
<file path=[Content_Types].xml><?xml version="1.0" encoding="utf-8"?>
<Types xmlns="http://schemas.openxmlformats.org/package/2006/content-types">
  <Default Extension="png" ContentType="image/png"/>
  <Default Extension="rels" ContentType="application/vnd.openxmlformats-package.relationships+xml"/>
  <Default Extension="xml" ContentType="application/xml"/>
  <Default Extension="fntdata" ContentType="application/x-fontdata"/>
  <Default Extension="wdp" ContentType="image/vnd.ms-photo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theme/themeOverride1.xml" ContentType="application/vnd.openxmlformats-officedocument.themeOverr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theme/themeOverride2.xml" ContentType="application/vnd.openxmlformats-officedocument.themeOverr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trictFirstAndLastChars="0" embedTrueTypeFonts="1" saveSubsetFonts="1" autoCompressPictures="0">
  <p:sldMasterIdLst>
    <p:sldMasterId id="2147483674" r:id="rId1"/>
    <p:sldMasterId id="2147483675" r:id="rId2"/>
  </p:sldMasterIdLst>
  <p:notesMasterIdLst>
    <p:notesMasterId r:id="rId34"/>
  </p:notesMasterIdLst>
  <p:sldIdLst>
    <p:sldId id="256" r:id="rId3"/>
    <p:sldId id="258" r:id="rId4"/>
    <p:sldId id="259" r:id="rId5"/>
    <p:sldId id="261" r:id="rId6"/>
    <p:sldId id="263" r:id="rId7"/>
    <p:sldId id="265" r:id="rId8"/>
    <p:sldId id="267" r:id="rId9"/>
    <p:sldId id="268" r:id="rId10"/>
    <p:sldId id="269" r:id="rId11"/>
    <p:sldId id="271" r:id="rId12"/>
    <p:sldId id="273" r:id="rId13"/>
    <p:sldId id="275" r:id="rId14"/>
    <p:sldId id="277" r:id="rId15"/>
    <p:sldId id="278" r:id="rId16"/>
    <p:sldId id="280" r:id="rId17"/>
    <p:sldId id="282" r:id="rId18"/>
    <p:sldId id="284" r:id="rId19"/>
    <p:sldId id="286" r:id="rId20"/>
    <p:sldId id="287" r:id="rId21"/>
    <p:sldId id="289" r:id="rId22"/>
    <p:sldId id="291" r:id="rId23"/>
    <p:sldId id="293" r:id="rId24"/>
    <p:sldId id="295" r:id="rId25"/>
    <p:sldId id="296" r:id="rId26"/>
    <p:sldId id="297" r:id="rId27"/>
    <p:sldId id="309" r:id="rId28"/>
    <p:sldId id="310" r:id="rId29"/>
    <p:sldId id="311" r:id="rId30"/>
    <p:sldId id="312" r:id="rId31"/>
    <p:sldId id="313" r:id="rId32"/>
    <p:sldId id="314" r:id="rId33"/>
  </p:sldIdLst>
  <p:sldSz cx="9144000" cy="5143500" type="screen16x9"/>
  <p:notesSz cx="6858000" cy="9144000"/>
  <p:embeddedFontLst>
    <p:embeddedFont>
      <p:font typeface="Fredoka One" panose="020B0604020202020204" charset="0"/>
      <p:regular r:id="rId35"/>
    </p:embeddedFont>
    <p:embeddedFont>
      <p:font typeface="Dekko" panose="020B0604020202020204" charset="0"/>
      <p:regular r:id="rId36"/>
    </p:embeddedFont>
    <p:embeddedFont>
      <p:font typeface="Livvic SemiBold" pitchFamily="2" charset="0"/>
      <p:bold r:id="rId37"/>
      <p:boldItalic r:id="rId38"/>
    </p:embeddedFont>
    <p:embeddedFont>
      <p:font typeface="Proxima Nova" panose="020B0604020202020204" charset="0"/>
      <p:regular r:id="rId39"/>
      <p:bold r:id="rId40"/>
      <p:italic r:id="rId41"/>
      <p:boldItalic r:id="rId42"/>
    </p:embeddedFont>
    <p:embeddedFont>
      <p:font typeface="Calibri" panose="020F0502020204030204" pitchFamily="34" charset="0"/>
      <p:regular r:id="rId43"/>
      <p:bold r:id="rId44"/>
      <p:italic r:id="rId45"/>
      <p:boldItalic r:id="rId46"/>
    </p:embeddedFont>
    <p:embeddedFont>
      <p:font typeface="Poppins" panose="020B0604020202020204" charset="0"/>
      <p:regular r:id="rId47"/>
      <p:bold r:id="rId48"/>
      <p:italic r:id="rId49"/>
      <p:boldItalic r:id="rId50"/>
    </p:embeddedFont>
    <p:embeddedFont>
      <p:font typeface="Proxima Nova Semibold" panose="020B0604020202020204" charset="0"/>
      <p:regular r:id="rId51"/>
      <p:bold r:id="rId52"/>
      <p:boldItalic r:id="rId53"/>
    </p:embeddedFont>
  </p:embeddedFontLst>
  <p:defaultText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A0831B"/>
    <a:srgbClr val="997702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FC85038D-804B-4878-8193-A97ACF4B5462}">
  <a:tblStyle styleId="{FC85038D-804B-4878-8193-A97ACF4B5462}" styleName="Table_0">
    <a:wholeTbl>
      <a:tcTxStyle>
        <a:font>
          <a:latin typeface="Arial"/>
          <a:ea typeface="Arial"/>
          <a:cs typeface="Arial"/>
        </a:font>
        <a:srgbClr val="000000"/>
      </a:tcTxStyle>
      <a:tcStyle>
        <a:tcBdr>
          <a:lef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left>
          <a:righ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right>
          <a:top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top>
          <a:bottom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bottom>
          <a:insideH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H>
          <a:insideV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V>
        </a:tcBdr>
      </a:tcStyle>
    </a:wholeTbl>
    <a:band1H>
      <a:tcTxStyle/>
      <a:tcStyle>
        <a:tcBdr/>
      </a:tcStyle>
    </a:band1H>
    <a:band2H>
      <a:tcTxStyle/>
      <a:tcStyle>
        <a:tcBdr/>
      </a:tcStyle>
    </a:band2H>
    <a:band1V>
      <a:tcTxStyle/>
      <a:tcStyle>
        <a:tcBdr/>
      </a:tcStyle>
    </a:band1V>
    <a:band2V>
      <a:tcTxStyle/>
      <a:tcStyle>
        <a:tcBdr/>
      </a:tcStyle>
    </a:band2V>
    <a:lastCol>
      <a:tcTxStyle/>
      <a:tcStyle>
        <a:tcBdr/>
      </a:tcStyle>
    </a:lastCol>
    <a:firstCol>
      <a:tcTxStyle/>
      <a:tcStyle>
        <a:tcBdr/>
      </a:tcStyle>
    </a:firstCol>
    <a:lastRow>
      <a:tcTxStyle/>
      <a:tcStyle>
        <a:tcBdr/>
      </a:tcStyle>
    </a:lastRow>
    <a:seCell>
      <a:tcTxStyle/>
      <a:tcStyle>
        <a:tcBdr/>
      </a:tcStyle>
    </a:seCell>
    <a:swCell>
      <a:tcTxStyle/>
      <a:tcStyle>
        <a:tcBdr/>
      </a:tcStyle>
    </a:swCell>
    <a:firstRow>
      <a:tcTxStyle/>
      <a:tcStyle>
        <a:tcBdr/>
      </a:tcStyle>
    </a:firstRow>
    <a:neCell>
      <a:tcTxStyle/>
      <a:tcStyle>
        <a:tcBdr/>
      </a:tcStyle>
    </a:neCell>
    <a:nwCell>
      <a:tcTxStyle/>
      <a:tcStyle>
        <a:tcBdr/>
      </a:tcStyle>
    </a:nwCel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5620"/>
    <p:restoredTop sz="94660"/>
  </p:normalViewPr>
  <p:slideViewPr>
    <p:cSldViewPr snapToGrid="0">
      <p:cViewPr>
        <p:scale>
          <a:sx n="82" d="100"/>
          <a:sy n="82" d="100"/>
        </p:scale>
        <p:origin x="252" y="162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1.xml"/><Relationship Id="rId18" Type="http://schemas.openxmlformats.org/officeDocument/2006/relationships/slide" Target="slides/slide16.xml"/><Relationship Id="rId26" Type="http://schemas.openxmlformats.org/officeDocument/2006/relationships/slide" Target="slides/slide24.xml"/><Relationship Id="rId39" Type="http://schemas.openxmlformats.org/officeDocument/2006/relationships/font" Target="fonts/font5.fntdata"/><Relationship Id="rId21" Type="http://schemas.openxmlformats.org/officeDocument/2006/relationships/slide" Target="slides/slide19.xml"/><Relationship Id="rId34" Type="http://schemas.openxmlformats.org/officeDocument/2006/relationships/notesMaster" Target="notesMasters/notesMaster1.xml"/><Relationship Id="rId42" Type="http://schemas.openxmlformats.org/officeDocument/2006/relationships/font" Target="fonts/font8.fntdata"/><Relationship Id="rId47" Type="http://schemas.openxmlformats.org/officeDocument/2006/relationships/font" Target="fonts/font13.fntdata"/><Relationship Id="rId50" Type="http://schemas.openxmlformats.org/officeDocument/2006/relationships/font" Target="fonts/font16.fntdata"/><Relationship Id="rId55" Type="http://schemas.openxmlformats.org/officeDocument/2006/relationships/viewProps" Target="viewProps.xml"/><Relationship Id="rId7" Type="http://schemas.openxmlformats.org/officeDocument/2006/relationships/slide" Target="slides/slide5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4.xml"/><Relationship Id="rId29" Type="http://schemas.openxmlformats.org/officeDocument/2006/relationships/slide" Target="slides/slide27.xml"/><Relationship Id="rId11" Type="http://schemas.openxmlformats.org/officeDocument/2006/relationships/slide" Target="slides/slide9.xml"/><Relationship Id="rId24" Type="http://schemas.openxmlformats.org/officeDocument/2006/relationships/slide" Target="slides/slide22.xml"/><Relationship Id="rId32" Type="http://schemas.openxmlformats.org/officeDocument/2006/relationships/slide" Target="slides/slide30.xml"/><Relationship Id="rId37" Type="http://schemas.openxmlformats.org/officeDocument/2006/relationships/font" Target="fonts/font3.fntdata"/><Relationship Id="rId40" Type="http://schemas.openxmlformats.org/officeDocument/2006/relationships/font" Target="fonts/font6.fntdata"/><Relationship Id="rId45" Type="http://schemas.openxmlformats.org/officeDocument/2006/relationships/font" Target="fonts/font11.fntdata"/><Relationship Id="rId53" Type="http://schemas.openxmlformats.org/officeDocument/2006/relationships/font" Target="fonts/font19.fntdata"/><Relationship Id="rId5" Type="http://schemas.openxmlformats.org/officeDocument/2006/relationships/slide" Target="slides/slide3.xml"/><Relationship Id="rId19" Type="http://schemas.openxmlformats.org/officeDocument/2006/relationships/slide" Target="slides/slide17.xml"/><Relationship Id="rId4" Type="http://schemas.openxmlformats.org/officeDocument/2006/relationships/slide" Target="slides/slide2.xml"/><Relationship Id="rId9" Type="http://schemas.openxmlformats.org/officeDocument/2006/relationships/slide" Target="slides/slide7.xml"/><Relationship Id="rId14" Type="http://schemas.openxmlformats.org/officeDocument/2006/relationships/slide" Target="slides/slide12.xml"/><Relationship Id="rId22" Type="http://schemas.openxmlformats.org/officeDocument/2006/relationships/slide" Target="slides/slide20.xml"/><Relationship Id="rId27" Type="http://schemas.openxmlformats.org/officeDocument/2006/relationships/slide" Target="slides/slide25.xml"/><Relationship Id="rId30" Type="http://schemas.openxmlformats.org/officeDocument/2006/relationships/slide" Target="slides/slide28.xml"/><Relationship Id="rId35" Type="http://schemas.openxmlformats.org/officeDocument/2006/relationships/font" Target="fonts/font1.fntdata"/><Relationship Id="rId43" Type="http://schemas.openxmlformats.org/officeDocument/2006/relationships/font" Target="fonts/font9.fntdata"/><Relationship Id="rId48" Type="http://schemas.openxmlformats.org/officeDocument/2006/relationships/font" Target="fonts/font14.fntdata"/><Relationship Id="rId56" Type="http://schemas.openxmlformats.org/officeDocument/2006/relationships/theme" Target="theme/theme1.xml"/><Relationship Id="rId8" Type="http://schemas.openxmlformats.org/officeDocument/2006/relationships/slide" Target="slides/slide6.xml"/><Relationship Id="rId51" Type="http://schemas.openxmlformats.org/officeDocument/2006/relationships/font" Target="fonts/font17.fntdata"/><Relationship Id="rId3" Type="http://schemas.openxmlformats.org/officeDocument/2006/relationships/slide" Target="slides/slide1.xml"/><Relationship Id="rId12" Type="http://schemas.openxmlformats.org/officeDocument/2006/relationships/slide" Target="slides/slide10.xml"/><Relationship Id="rId17" Type="http://schemas.openxmlformats.org/officeDocument/2006/relationships/slide" Target="slides/slide15.xml"/><Relationship Id="rId25" Type="http://schemas.openxmlformats.org/officeDocument/2006/relationships/slide" Target="slides/slide23.xml"/><Relationship Id="rId33" Type="http://schemas.openxmlformats.org/officeDocument/2006/relationships/slide" Target="slides/slide31.xml"/><Relationship Id="rId38" Type="http://schemas.openxmlformats.org/officeDocument/2006/relationships/font" Target="fonts/font4.fntdata"/><Relationship Id="rId46" Type="http://schemas.openxmlformats.org/officeDocument/2006/relationships/font" Target="fonts/font12.fntdata"/><Relationship Id="rId20" Type="http://schemas.openxmlformats.org/officeDocument/2006/relationships/slide" Target="slides/slide18.xml"/><Relationship Id="rId41" Type="http://schemas.openxmlformats.org/officeDocument/2006/relationships/font" Target="fonts/font7.fntdata"/><Relationship Id="rId54" Type="http://schemas.openxmlformats.org/officeDocument/2006/relationships/presProps" Target="pres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4.xml"/><Relationship Id="rId15" Type="http://schemas.openxmlformats.org/officeDocument/2006/relationships/slide" Target="slides/slide13.xml"/><Relationship Id="rId23" Type="http://schemas.openxmlformats.org/officeDocument/2006/relationships/slide" Target="slides/slide21.xml"/><Relationship Id="rId28" Type="http://schemas.openxmlformats.org/officeDocument/2006/relationships/slide" Target="slides/slide26.xml"/><Relationship Id="rId36" Type="http://schemas.openxmlformats.org/officeDocument/2006/relationships/font" Target="fonts/font2.fntdata"/><Relationship Id="rId49" Type="http://schemas.openxmlformats.org/officeDocument/2006/relationships/font" Target="fonts/font15.fntdata"/><Relationship Id="rId57" Type="http://schemas.openxmlformats.org/officeDocument/2006/relationships/tableStyles" Target="tableStyles.xml"/><Relationship Id="rId10" Type="http://schemas.openxmlformats.org/officeDocument/2006/relationships/slide" Target="slides/slide8.xml"/><Relationship Id="rId31" Type="http://schemas.openxmlformats.org/officeDocument/2006/relationships/slide" Target="slides/slide29.xml"/><Relationship Id="rId44" Type="http://schemas.openxmlformats.org/officeDocument/2006/relationships/font" Target="fonts/font10.fntdata"/><Relationship Id="rId52" Type="http://schemas.openxmlformats.org/officeDocument/2006/relationships/font" Target="fonts/font18.fntdata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75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4" name="Google Shape;4;n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1pPr>
            <a:lvl2pPr marL="914400" lvl="1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2pPr>
            <a:lvl3pPr marL="1371600" lvl="2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3pPr>
            <a:lvl4pPr marL="1828800" lvl="3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4pPr>
            <a:lvl5pPr marL="2286000" lvl="4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5pPr>
            <a:lvl6pPr marL="2743200" lvl="5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6pPr>
            <a:lvl7pPr marL="3200400" lvl="6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7pPr>
            <a:lvl8pPr marL="3657600" lvl="7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8pPr>
            <a:lvl9pPr marL="4114800" lvl="8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notes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6" name="Google Shape;256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57" name="Google Shape;257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4" name="Google Shape;984;g86858b1c51_0_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85" name="Google Shape;985;g86858b1c51_0_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1" name="Google Shape;1141;g86858b1c51_0_22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42" name="Google Shape;1142;g86858b1c51_0_22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0" name="Google Shape;1350;g8e5d382eab_0_228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51" name="Google Shape;1351;g8e5d382eab_0_228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4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18" name="Google Shape;1418;g8c3ca9dcde_0_107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419" name="Google Shape;1419;g8c3ca9dcde_0_107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4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48" name="Google Shape;1448;g8e5d382eab_0_96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449" name="Google Shape;1449;g8e5d382eab_0_96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6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23" name="Google Shape;1623;g8e5d382eab_0_147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624" name="Google Shape;1624;g8e5d382eab_0_147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7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2" name="Google Shape;1742;g8e5d382eab_0_178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743" name="Google Shape;1743;g8e5d382eab_0_178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8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1" name="Google Shape;1841;g8e5d382eab_0_118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842" name="Google Shape;1842;g8e5d382eab_0_118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9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72" name="Google Shape;1972;g8e5d382eab_0_160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973" name="Google Shape;1973;g8e5d382eab_0_160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0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02" name="Google Shape;2002;g86858b1c51_0_117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003" name="Google Shape;2003;g86858b1c51_0_117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1" name="Google Shape;281;g8c3ca9dcde_0_30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82" name="Google Shape;282;g8c3ca9dcde_0_30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1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61" name="Google Shape;2161;g86858b1c51_0_75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162" name="Google Shape;2162;g86858b1c51_0_75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73" name="Google Shape;2373;g86858b1c51_0_86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74" name="Google Shape;2374;g86858b1c51_0_86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4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79" name="Google Shape;2479;g86858b1c51_0_134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480" name="Google Shape;2480;g86858b1c51_0_134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5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82" name="Google Shape;2582;g8c3ca9dcde_0_87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583" name="Google Shape;2583;g8c3ca9dcde_0_87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6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08" name="Google Shape;2608;g86858b1c51_0_3461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609" name="Google Shape;2609;g86858b1c51_0_3461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9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97" name="Google Shape;2997;g86858b1c51_0_222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998" name="Google Shape;2998;g86858b1c51_0_222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5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93" name="Google Shape;8593;g86858b1c51_0_2393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594" name="Google Shape;8594;g86858b1c51_0_2393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9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00" name="Google Shape;10000;g86858b1c51_0_2533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001" name="Google Shape;10001;g86858b1c51_0_2533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3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94" name="Google Shape;12394;g86858b1c51_0_2772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395" name="Google Shape;12395;g86858b1c51_0_2772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44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408" name="Google Shape;14408;g86858b1c51_0_2974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4409" name="Google Shape;14409;g86858b1c51_0_2974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2" name="Google Shape;352;g8c3ca9dcde_0_52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53" name="Google Shape;353;g8c3ca9dcde_0_52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60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044" name="Google Shape;16044;g86858b1c51_0_3137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6045" name="Google Shape;16045;g86858b1c51_0_3137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70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086" name="Google Shape;17086;g86858b1c51_0_3241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7087" name="Google Shape;17087;g86858b1c51_0_3241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3" name="Google Shape;403;g8c3ca9dcde_0_72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04" name="Google Shape;404;g8c3ca9dcde_0_72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8" name="Google Shape;568;g8e5d382eab_0_2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69" name="Google Shape;569;g8e5d382eab_0_2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7" name="Google Shape;657;g8e5d382eab_0_18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58" name="Google Shape;658;g8e5d382eab_0_18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2" name="Google Shape;752;g8e5d382eab_0_23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53" name="Google Shape;753;g8e5d382eab_0_23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8" name="Google Shape;888;g8e5d382eab_0_164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89" name="Google Shape;889;g8e5d382eab_0_164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7" name="Google Shape;917;g8e5d382eab_0_208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18" name="Google Shape;918;g8e5d382eab_0_208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3" Type="http://schemas.openxmlformats.org/officeDocument/2006/relationships/slide" Target="../slides/slide8.xml"/><Relationship Id="rId2" Type="http://schemas.openxmlformats.org/officeDocument/2006/relationships/slide" Target="../slides/slide3.xml"/><Relationship Id="rId1" Type="http://schemas.openxmlformats.org/officeDocument/2006/relationships/slideMaster" Target="../slideMasters/slideMaster1.xml"/><Relationship Id="rId5" Type="http://schemas.openxmlformats.org/officeDocument/2006/relationships/slide" Target="../slides/slide18.xml"/><Relationship Id="rId4" Type="http://schemas.openxmlformats.org/officeDocument/2006/relationships/slide" Target="../slides/slide13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Google Shape;9;p2"/>
          <p:cNvSpPr/>
          <p:nvPr/>
        </p:nvSpPr>
        <p:spPr>
          <a:xfrm>
            <a:off x="17525" y="0"/>
            <a:ext cx="9126493" cy="5148438"/>
          </a:xfrm>
          <a:custGeom>
            <a:avLst/>
            <a:gdLst/>
            <a:ahLst/>
            <a:cxnLst/>
            <a:rect l="l" t="t" r="r" b="b"/>
            <a:pathLst>
              <a:path w="89616" h="50402" extrusionOk="0">
                <a:moveTo>
                  <a:pt x="1" y="1"/>
                </a:moveTo>
                <a:lnTo>
                  <a:pt x="1" y="50401"/>
                </a:lnTo>
                <a:lnTo>
                  <a:pt x="89616" y="50401"/>
                </a:lnTo>
                <a:lnTo>
                  <a:pt x="89616" y="1"/>
                </a:lnTo>
                <a:close/>
              </a:path>
            </a:pathLst>
          </a:custGeom>
          <a:solidFill>
            <a:schemeClr val="accent2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accent2">
                  <a:lumMod val="50000"/>
                </a:schemeClr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0" name="Google Shape;10;p2"/>
          <p:cNvSpPr txBox="1">
            <a:spLocks noGrp="1"/>
          </p:cNvSpPr>
          <p:nvPr>
            <p:ph type="ctrTitle"/>
          </p:nvPr>
        </p:nvSpPr>
        <p:spPr>
          <a:xfrm>
            <a:off x="2337750" y="782175"/>
            <a:ext cx="4468500" cy="2052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5200"/>
              <a:buNone/>
              <a:defRPr sz="6000">
                <a:solidFill>
                  <a:schemeClr val="accent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>
            <a:endParaRPr/>
          </a:p>
        </p:txBody>
      </p:sp>
      <p:sp>
        <p:nvSpPr>
          <p:cNvPr id="11" name="Google Shape;11;p2"/>
          <p:cNvSpPr/>
          <p:nvPr/>
        </p:nvSpPr>
        <p:spPr>
          <a:xfrm rot="10800000">
            <a:off x="-13934" y="-25138"/>
            <a:ext cx="2050243" cy="5181677"/>
          </a:xfrm>
          <a:custGeom>
            <a:avLst/>
            <a:gdLst/>
            <a:ahLst/>
            <a:cxnLst/>
            <a:rect l="l" t="t" r="r" b="b"/>
            <a:pathLst>
              <a:path w="20132" h="50365" extrusionOk="0">
                <a:moveTo>
                  <a:pt x="0" y="1"/>
                </a:moveTo>
                <a:cubicBezTo>
                  <a:pt x="159" y="1148"/>
                  <a:pt x="392" y="2258"/>
                  <a:pt x="681" y="3228"/>
                </a:cubicBezTo>
                <a:cubicBezTo>
                  <a:pt x="2001" y="7406"/>
                  <a:pt x="4314" y="8922"/>
                  <a:pt x="6277" y="11389"/>
                </a:cubicBezTo>
                <a:cubicBezTo>
                  <a:pt x="9737" y="15800"/>
                  <a:pt x="12241" y="24017"/>
                  <a:pt x="12885" y="33054"/>
                </a:cubicBezTo>
                <a:cubicBezTo>
                  <a:pt x="13216" y="37559"/>
                  <a:pt x="13100" y="42222"/>
                  <a:pt x="13505" y="46713"/>
                </a:cubicBezTo>
                <a:cubicBezTo>
                  <a:pt x="13622" y="47935"/>
                  <a:pt x="13776" y="49180"/>
                  <a:pt x="14009" y="50364"/>
                </a:cubicBezTo>
                <a:lnTo>
                  <a:pt x="20132" y="50364"/>
                </a:lnTo>
                <a:lnTo>
                  <a:pt x="20132" y="1"/>
                </a:ln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accent2">
                  <a:lumMod val="50000"/>
                </a:schemeClr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2" name="Google Shape;12;p2">
            <a:hlinkClick r:id="rId2" action="ppaction://hlinksldjump"/>
          </p:cNvPr>
          <p:cNvSpPr txBox="1">
            <a:spLocks noGrp="1"/>
          </p:cNvSpPr>
          <p:nvPr>
            <p:ph type="subTitle" idx="1"/>
          </p:nvPr>
        </p:nvSpPr>
        <p:spPr>
          <a:xfrm>
            <a:off x="3546900" y="3377049"/>
            <a:ext cx="2050200" cy="471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Dekko"/>
              <a:buNone/>
              <a:defRPr b="1">
                <a:solidFill>
                  <a:schemeClr val="accent2">
                    <a:lumMod val="50000"/>
                  </a:schemeClr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Poppins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Dekko"/>
              <a:buNone/>
              <a:defRPr sz="2800">
                <a:latin typeface="Dekko"/>
                <a:ea typeface="Dekko"/>
                <a:cs typeface="Dekko"/>
                <a:sym typeface="Dekko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Dekko"/>
              <a:buNone/>
              <a:defRPr sz="2800">
                <a:latin typeface="Dekko"/>
                <a:ea typeface="Dekko"/>
                <a:cs typeface="Dekko"/>
                <a:sym typeface="Dekko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Dekko"/>
              <a:buNone/>
              <a:defRPr sz="2800">
                <a:latin typeface="Dekko"/>
                <a:ea typeface="Dekko"/>
                <a:cs typeface="Dekko"/>
                <a:sym typeface="Dekko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Dekko"/>
              <a:buNone/>
              <a:defRPr sz="2800">
                <a:latin typeface="Dekko"/>
                <a:ea typeface="Dekko"/>
                <a:cs typeface="Dekko"/>
                <a:sym typeface="Dekko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Dekko"/>
              <a:buNone/>
              <a:defRPr sz="2800">
                <a:latin typeface="Dekko"/>
                <a:ea typeface="Dekko"/>
                <a:cs typeface="Dekko"/>
                <a:sym typeface="Dekko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Dekko"/>
              <a:buNone/>
              <a:defRPr sz="2800">
                <a:latin typeface="Dekko"/>
                <a:ea typeface="Dekko"/>
                <a:cs typeface="Dekko"/>
                <a:sym typeface="Dekko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Dekko"/>
              <a:buNone/>
              <a:defRPr sz="2800">
                <a:latin typeface="Dekko"/>
                <a:ea typeface="Dekko"/>
                <a:cs typeface="Dekko"/>
                <a:sym typeface="Dekko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Dekko"/>
              <a:buNone/>
              <a:defRPr sz="2800">
                <a:latin typeface="Dekko"/>
                <a:ea typeface="Dekko"/>
                <a:cs typeface="Dekko"/>
                <a:sym typeface="Dekko"/>
              </a:defRPr>
            </a:lvl9pPr>
          </a:lstStyle>
          <a:p>
            <a:endParaRPr/>
          </a:p>
        </p:txBody>
      </p:sp>
      <p:sp>
        <p:nvSpPr>
          <p:cNvPr id="13" name="Google Shape;13;p2"/>
          <p:cNvSpPr/>
          <p:nvPr/>
        </p:nvSpPr>
        <p:spPr>
          <a:xfrm>
            <a:off x="6429483" y="3835303"/>
            <a:ext cx="2714460" cy="1350149"/>
          </a:xfrm>
          <a:custGeom>
            <a:avLst/>
            <a:gdLst/>
            <a:ahLst/>
            <a:cxnLst/>
            <a:rect l="l" t="t" r="r" b="b"/>
            <a:pathLst>
              <a:path w="26834" h="13347" extrusionOk="0">
                <a:moveTo>
                  <a:pt x="26834" y="0"/>
                </a:moveTo>
                <a:cubicBezTo>
                  <a:pt x="26036" y="425"/>
                  <a:pt x="25201" y="774"/>
                  <a:pt x="24152" y="933"/>
                </a:cubicBezTo>
                <a:cubicBezTo>
                  <a:pt x="23411" y="1044"/>
                  <a:pt x="22667" y="1083"/>
                  <a:pt x="21921" y="1083"/>
                </a:cubicBezTo>
                <a:cubicBezTo>
                  <a:pt x="20114" y="1083"/>
                  <a:pt x="18297" y="853"/>
                  <a:pt x="16490" y="853"/>
                </a:cubicBezTo>
                <a:cubicBezTo>
                  <a:pt x="16440" y="853"/>
                  <a:pt x="16391" y="853"/>
                  <a:pt x="16341" y="854"/>
                </a:cubicBezTo>
                <a:cubicBezTo>
                  <a:pt x="11892" y="891"/>
                  <a:pt x="7383" y="2425"/>
                  <a:pt x="4156" y="5498"/>
                </a:cubicBezTo>
                <a:cubicBezTo>
                  <a:pt x="1983" y="7578"/>
                  <a:pt x="486" y="10395"/>
                  <a:pt x="1" y="13347"/>
                </a:cubicBezTo>
                <a:lnTo>
                  <a:pt x="26834" y="13347"/>
                </a:lnTo>
                <a:lnTo>
                  <a:pt x="26834" y="0"/>
                </a:ln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accent2">
                  <a:lumMod val="50000"/>
                </a:schemeClr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4" name="Google Shape;14;p2"/>
          <p:cNvSpPr/>
          <p:nvPr/>
        </p:nvSpPr>
        <p:spPr>
          <a:xfrm rot="10800000" flipH="1">
            <a:off x="6429483" y="-2987"/>
            <a:ext cx="2714460" cy="1350149"/>
          </a:xfrm>
          <a:custGeom>
            <a:avLst/>
            <a:gdLst/>
            <a:ahLst/>
            <a:cxnLst/>
            <a:rect l="l" t="t" r="r" b="b"/>
            <a:pathLst>
              <a:path w="26834" h="13347" extrusionOk="0">
                <a:moveTo>
                  <a:pt x="26834" y="0"/>
                </a:moveTo>
                <a:cubicBezTo>
                  <a:pt x="26036" y="425"/>
                  <a:pt x="25201" y="774"/>
                  <a:pt x="24152" y="933"/>
                </a:cubicBezTo>
                <a:cubicBezTo>
                  <a:pt x="23411" y="1044"/>
                  <a:pt x="22667" y="1083"/>
                  <a:pt x="21921" y="1083"/>
                </a:cubicBezTo>
                <a:cubicBezTo>
                  <a:pt x="20114" y="1083"/>
                  <a:pt x="18297" y="853"/>
                  <a:pt x="16490" y="853"/>
                </a:cubicBezTo>
                <a:cubicBezTo>
                  <a:pt x="16440" y="853"/>
                  <a:pt x="16391" y="853"/>
                  <a:pt x="16341" y="854"/>
                </a:cubicBezTo>
                <a:cubicBezTo>
                  <a:pt x="11892" y="891"/>
                  <a:pt x="7383" y="2425"/>
                  <a:pt x="4156" y="5498"/>
                </a:cubicBezTo>
                <a:cubicBezTo>
                  <a:pt x="1983" y="7578"/>
                  <a:pt x="486" y="10395"/>
                  <a:pt x="1" y="13347"/>
                </a:cubicBezTo>
                <a:lnTo>
                  <a:pt x="26834" y="13347"/>
                </a:lnTo>
                <a:lnTo>
                  <a:pt x="26834" y="0"/>
                </a:ln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accent2">
                  <a:lumMod val="50000"/>
                </a:schemeClr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CUSTOM">
    <p:spTree>
      <p:nvGrpSpPr>
        <p:cNvPr id="1" name="Shape 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" name="Google Shape;99;p13"/>
          <p:cNvSpPr txBox="1">
            <a:spLocks noGrp="1"/>
          </p:cNvSpPr>
          <p:nvPr>
            <p:ph type="title"/>
          </p:nvPr>
        </p:nvSpPr>
        <p:spPr>
          <a:xfrm>
            <a:off x="311700" y="369069"/>
            <a:ext cx="85206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2800"/>
              <a:buNone/>
              <a:defRPr sz="3000">
                <a:solidFill>
                  <a:schemeClr val="accent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Poppins"/>
                <a:ea typeface="Poppins"/>
                <a:cs typeface="Poppins"/>
                <a:sym typeface="Poppins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Poppins"/>
                <a:ea typeface="Poppins"/>
                <a:cs typeface="Poppins"/>
                <a:sym typeface="Poppins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Poppins"/>
                <a:ea typeface="Poppins"/>
                <a:cs typeface="Poppins"/>
                <a:sym typeface="Poppins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Poppins"/>
                <a:ea typeface="Poppins"/>
                <a:cs typeface="Poppins"/>
                <a:sym typeface="Poppins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Poppins"/>
                <a:ea typeface="Poppins"/>
                <a:cs typeface="Poppins"/>
                <a:sym typeface="Poppins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Poppins"/>
                <a:ea typeface="Poppins"/>
                <a:cs typeface="Poppins"/>
                <a:sym typeface="Poppins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Poppins"/>
                <a:ea typeface="Poppins"/>
                <a:cs typeface="Poppins"/>
                <a:sym typeface="Poppins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Poppins"/>
                <a:ea typeface="Poppins"/>
                <a:cs typeface="Poppins"/>
                <a:sym typeface="Poppins"/>
              </a:defRPr>
            </a:lvl9pPr>
          </a:lstStyle>
          <a:p>
            <a:endParaRPr/>
          </a:p>
        </p:txBody>
      </p:sp>
      <p:sp>
        <p:nvSpPr>
          <p:cNvPr id="100" name="Google Shape;100;p13"/>
          <p:cNvSpPr txBox="1">
            <a:spLocks noGrp="1"/>
          </p:cNvSpPr>
          <p:nvPr>
            <p:ph type="subTitle" idx="1"/>
          </p:nvPr>
        </p:nvSpPr>
        <p:spPr>
          <a:xfrm>
            <a:off x="1012950" y="4202703"/>
            <a:ext cx="71181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100">
                <a:solidFill>
                  <a:schemeClr val="accent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1" name="Google Shape;101;p13"/>
          <p:cNvSpPr/>
          <p:nvPr/>
        </p:nvSpPr>
        <p:spPr>
          <a:xfrm rot="9729584">
            <a:off x="8520627" y="385719"/>
            <a:ext cx="510725" cy="1176959"/>
          </a:xfrm>
          <a:custGeom>
            <a:avLst/>
            <a:gdLst/>
            <a:ahLst/>
            <a:cxnLst/>
            <a:rect l="l" t="t" r="r" b="b"/>
            <a:pathLst>
              <a:path w="5015" h="11557" extrusionOk="0">
                <a:moveTo>
                  <a:pt x="1507" y="0"/>
                </a:moveTo>
                <a:cubicBezTo>
                  <a:pt x="1120" y="0"/>
                  <a:pt x="741" y="1269"/>
                  <a:pt x="682" y="1484"/>
                </a:cubicBezTo>
                <a:cubicBezTo>
                  <a:pt x="388" y="2342"/>
                  <a:pt x="215" y="3232"/>
                  <a:pt x="136" y="4128"/>
                </a:cubicBezTo>
                <a:cubicBezTo>
                  <a:pt x="1" y="5876"/>
                  <a:pt x="234" y="7686"/>
                  <a:pt x="896" y="9318"/>
                </a:cubicBezTo>
                <a:cubicBezTo>
                  <a:pt x="1185" y="10017"/>
                  <a:pt x="1554" y="10717"/>
                  <a:pt x="2179" y="11160"/>
                </a:cubicBezTo>
                <a:cubicBezTo>
                  <a:pt x="2525" y="11410"/>
                  <a:pt x="2962" y="11556"/>
                  <a:pt x="3386" y="11556"/>
                </a:cubicBezTo>
                <a:cubicBezTo>
                  <a:pt x="3721" y="11556"/>
                  <a:pt x="4048" y="11464"/>
                  <a:pt x="4315" y="11258"/>
                </a:cubicBezTo>
                <a:cubicBezTo>
                  <a:pt x="4977" y="10735"/>
                  <a:pt x="5014" y="9705"/>
                  <a:pt x="4720" y="8889"/>
                </a:cubicBezTo>
                <a:cubicBezTo>
                  <a:pt x="4277" y="7723"/>
                  <a:pt x="3265" y="6846"/>
                  <a:pt x="2603" y="5778"/>
                </a:cubicBezTo>
                <a:cubicBezTo>
                  <a:pt x="1731" y="4421"/>
                  <a:pt x="1437" y="2729"/>
                  <a:pt x="1787" y="1157"/>
                </a:cubicBezTo>
                <a:cubicBezTo>
                  <a:pt x="1848" y="863"/>
                  <a:pt x="1922" y="574"/>
                  <a:pt x="1806" y="299"/>
                </a:cubicBezTo>
                <a:cubicBezTo>
                  <a:pt x="1709" y="86"/>
                  <a:pt x="1608" y="0"/>
                  <a:pt x="1507" y="0"/>
                </a:cubicBez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accent2">
                  <a:lumMod val="50000"/>
                </a:schemeClr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02" name="Google Shape;102;p13"/>
          <p:cNvSpPr/>
          <p:nvPr/>
        </p:nvSpPr>
        <p:spPr>
          <a:xfrm rot="9729584">
            <a:off x="7902524" y="163461"/>
            <a:ext cx="401859" cy="377926"/>
          </a:xfrm>
          <a:custGeom>
            <a:avLst/>
            <a:gdLst/>
            <a:ahLst/>
            <a:cxnLst/>
            <a:rect l="l" t="t" r="r" b="b"/>
            <a:pathLst>
              <a:path w="3946" h="3711" extrusionOk="0">
                <a:moveTo>
                  <a:pt x="1892" y="1"/>
                </a:moveTo>
                <a:cubicBezTo>
                  <a:pt x="1609" y="1"/>
                  <a:pt x="1333" y="77"/>
                  <a:pt x="1092" y="238"/>
                </a:cubicBezTo>
                <a:cubicBezTo>
                  <a:pt x="742" y="490"/>
                  <a:pt x="527" y="900"/>
                  <a:pt x="374" y="1287"/>
                </a:cubicBezTo>
                <a:cubicBezTo>
                  <a:pt x="0" y="2145"/>
                  <a:pt x="159" y="3171"/>
                  <a:pt x="1092" y="3563"/>
                </a:cubicBezTo>
                <a:cubicBezTo>
                  <a:pt x="1345" y="3661"/>
                  <a:pt x="1615" y="3710"/>
                  <a:pt x="1884" y="3710"/>
                </a:cubicBezTo>
                <a:cubicBezTo>
                  <a:pt x="2255" y="3710"/>
                  <a:pt x="2622" y="3617"/>
                  <a:pt x="2938" y="3428"/>
                </a:cubicBezTo>
                <a:cubicBezTo>
                  <a:pt x="3498" y="3097"/>
                  <a:pt x="3871" y="2495"/>
                  <a:pt x="3927" y="1851"/>
                </a:cubicBezTo>
                <a:cubicBezTo>
                  <a:pt x="3946" y="1698"/>
                  <a:pt x="3946" y="1562"/>
                  <a:pt x="3908" y="1422"/>
                </a:cubicBezTo>
                <a:cubicBezTo>
                  <a:pt x="3829" y="1096"/>
                  <a:pt x="3596" y="821"/>
                  <a:pt x="3344" y="606"/>
                </a:cubicBezTo>
                <a:cubicBezTo>
                  <a:pt x="3032" y="336"/>
                  <a:pt x="2663" y="121"/>
                  <a:pt x="2276" y="47"/>
                </a:cubicBezTo>
                <a:cubicBezTo>
                  <a:pt x="2149" y="16"/>
                  <a:pt x="2020" y="1"/>
                  <a:pt x="1892" y="1"/>
                </a:cubicBez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accent2">
                  <a:lumMod val="50000"/>
                </a:schemeClr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03" name="Google Shape;103;p13"/>
          <p:cNvSpPr/>
          <p:nvPr/>
        </p:nvSpPr>
        <p:spPr>
          <a:xfrm rot="9729584">
            <a:off x="7465490" y="132090"/>
            <a:ext cx="166304" cy="182598"/>
          </a:xfrm>
          <a:custGeom>
            <a:avLst/>
            <a:gdLst/>
            <a:ahLst/>
            <a:cxnLst/>
            <a:rect l="l" t="t" r="r" b="b"/>
            <a:pathLst>
              <a:path w="1633" h="1793" extrusionOk="0">
                <a:moveTo>
                  <a:pt x="889" y="1"/>
                </a:moveTo>
                <a:cubicBezTo>
                  <a:pt x="865" y="1"/>
                  <a:pt x="841" y="2"/>
                  <a:pt x="817" y="5"/>
                </a:cubicBezTo>
                <a:cubicBezTo>
                  <a:pt x="565" y="43"/>
                  <a:pt x="332" y="257"/>
                  <a:pt x="215" y="448"/>
                </a:cubicBezTo>
                <a:cubicBezTo>
                  <a:pt x="56" y="705"/>
                  <a:pt x="0" y="994"/>
                  <a:pt x="80" y="1246"/>
                </a:cubicBezTo>
                <a:cubicBezTo>
                  <a:pt x="169" y="1565"/>
                  <a:pt x="462" y="1792"/>
                  <a:pt x="779" y="1792"/>
                </a:cubicBezTo>
                <a:cubicBezTo>
                  <a:pt x="792" y="1792"/>
                  <a:pt x="804" y="1792"/>
                  <a:pt x="817" y="1791"/>
                </a:cubicBezTo>
                <a:cubicBezTo>
                  <a:pt x="1031" y="1791"/>
                  <a:pt x="1204" y="1638"/>
                  <a:pt x="1339" y="1460"/>
                </a:cubicBezTo>
                <a:cubicBezTo>
                  <a:pt x="1535" y="1209"/>
                  <a:pt x="1633" y="859"/>
                  <a:pt x="1553" y="546"/>
                </a:cubicBezTo>
                <a:cubicBezTo>
                  <a:pt x="1463" y="240"/>
                  <a:pt x="1192" y="1"/>
                  <a:pt x="889" y="1"/>
                </a:cubicBez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accent2">
                  <a:lumMod val="50000"/>
                </a:schemeClr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04" name="Google Shape;104;p13"/>
          <p:cNvSpPr/>
          <p:nvPr/>
        </p:nvSpPr>
        <p:spPr>
          <a:xfrm rot="10800000" flipH="1">
            <a:off x="2" y="2984872"/>
            <a:ext cx="1826976" cy="2158628"/>
          </a:xfrm>
          <a:custGeom>
            <a:avLst/>
            <a:gdLst/>
            <a:ahLst/>
            <a:cxnLst/>
            <a:rect l="l" t="t" r="r" b="b"/>
            <a:pathLst>
              <a:path w="11056" h="13063" extrusionOk="0">
                <a:moveTo>
                  <a:pt x="0" y="1"/>
                </a:moveTo>
                <a:lnTo>
                  <a:pt x="0" y="13063"/>
                </a:lnTo>
                <a:cubicBezTo>
                  <a:pt x="69" y="13007"/>
                  <a:pt x="156" y="12935"/>
                  <a:pt x="229" y="12876"/>
                </a:cubicBezTo>
                <a:cubicBezTo>
                  <a:pt x="1066" y="12142"/>
                  <a:pt x="1540" y="11232"/>
                  <a:pt x="1903" y="10312"/>
                </a:cubicBezTo>
                <a:cubicBezTo>
                  <a:pt x="3042" y="7544"/>
                  <a:pt x="3460" y="4471"/>
                  <a:pt x="6024" y="2267"/>
                </a:cubicBezTo>
                <a:cubicBezTo>
                  <a:pt x="7322" y="1143"/>
                  <a:pt x="9111" y="347"/>
                  <a:pt x="11055" y="1"/>
                </a:cubicBezTo>
                <a:close/>
              </a:path>
            </a:pathLst>
          </a:cu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accent2">
                  <a:lumMod val="50000"/>
                </a:schemeClr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05" name="Google Shape;105;p13">
            <a:hlinkClick r:id="rId2" action="ppaction://hlinksldjump"/>
          </p:cNvPr>
          <p:cNvSpPr txBox="1">
            <a:spLocks noGrp="1"/>
          </p:cNvSpPr>
          <p:nvPr>
            <p:ph type="title" idx="2"/>
          </p:nvPr>
        </p:nvSpPr>
        <p:spPr>
          <a:xfrm>
            <a:off x="837443" y="1611306"/>
            <a:ext cx="1459800" cy="597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1800">
                <a:solidFill>
                  <a:schemeClr val="accent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800"/>
              <a:buNone/>
              <a:defRPr>
                <a:solidFill>
                  <a:schemeClr val="accent3"/>
                </a:solidFill>
                <a:latin typeface="Poppins"/>
                <a:ea typeface="Poppins"/>
                <a:cs typeface="Poppins"/>
                <a:sym typeface="Poppins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800"/>
              <a:buNone/>
              <a:defRPr>
                <a:solidFill>
                  <a:schemeClr val="accent3"/>
                </a:solidFill>
                <a:latin typeface="Poppins"/>
                <a:ea typeface="Poppins"/>
                <a:cs typeface="Poppins"/>
                <a:sym typeface="Poppins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800"/>
              <a:buNone/>
              <a:defRPr>
                <a:solidFill>
                  <a:schemeClr val="accent3"/>
                </a:solidFill>
                <a:latin typeface="Poppins"/>
                <a:ea typeface="Poppins"/>
                <a:cs typeface="Poppins"/>
                <a:sym typeface="Poppins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800"/>
              <a:buNone/>
              <a:defRPr>
                <a:solidFill>
                  <a:schemeClr val="accent3"/>
                </a:solidFill>
                <a:latin typeface="Poppins"/>
                <a:ea typeface="Poppins"/>
                <a:cs typeface="Poppins"/>
                <a:sym typeface="Poppins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800"/>
              <a:buNone/>
              <a:defRPr>
                <a:solidFill>
                  <a:schemeClr val="accent3"/>
                </a:solidFill>
                <a:latin typeface="Poppins"/>
                <a:ea typeface="Poppins"/>
                <a:cs typeface="Poppins"/>
                <a:sym typeface="Poppins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800"/>
              <a:buNone/>
              <a:defRPr>
                <a:solidFill>
                  <a:schemeClr val="accent3"/>
                </a:solidFill>
                <a:latin typeface="Poppins"/>
                <a:ea typeface="Poppins"/>
                <a:cs typeface="Poppins"/>
                <a:sym typeface="Poppins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800"/>
              <a:buNone/>
              <a:defRPr>
                <a:solidFill>
                  <a:schemeClr val="accent3"/>
                </a:solidFill>
                <a:latin typeface="Poppins"/>
                <a:ea typeface="Poppins"/>
                <a:cs typeface="Poppins"/>
                <a:sym typeface="Poppins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800"/>
              <a:buNone/>
              <a:defRPr>
                <a:solidFill>
                  <a:schemeClr val="accent3"/>
                </a:solidFill>
                <a:latin typeface="Poppins"/>
                <a:ea typeface="Poppins"/>
                <a:cs typeface="Poppins"/>
                <a:sym typeface="Poppins"/>
              </a:defRPr>
            </a:lvl9pPr>
          </a:lstStyle>
          <a:p>
            <a:endParaRPr/>
          </a:p>
        </p:txBody>
      </p:sp>
      <p:sp>
        <p:nvSpPr>
          <p:cNvPr id="106" name="Google Shape;106;p13">
            <a:hlinkClick r:id="rId3" action="ppaction://hlinksldjump"/>
          </p:cNvPr>
          <p:cNvSpPr txBox="1">
            <a:spLocks noGrp="1"/>
          </p:cNvSpPr>
          <p:nvPr>
            <p:ph type="title" idx="3"/>
          </p:nvPr>
        </p:nvSpPr>
        <p:spPr>
          <a:xfrm>
            <a:off x="2920318" y="1611306"/>
            <a:ext cx="1459800" cy="597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>
                <a:solidFill>
                  <a:schemeClr val="accent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800"/>
              <a:buNone/>
              <a:defRPr>
                <a:solidFill>
                  <a:schemeClr val="accent3"/>
                </a:solidFill>
                <a:latin typeface="Poppins"/>
                <a:ea typeface="Poppins"/>
                <a:cs typeface="Poppins"/>
                <a:sym typeface="Poppin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800"/>
              <a:buNone/>
              <a:defRPr>
                <a:solidFill>
                  <a:schemeClr val="accent3"/>
                </a:solidFill>
                <a:latin typeface="Poppins"/>
                <a:ea typeface="Poppins"/>
                <a:cs typeface="Poppins"/>
                <a:sym typeface="Poppin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800"/>
              <a:buNone/>
              <a:defRPr>
                <a:solidFill>
                  <a:schemeClr val="accent3"/>
                </a:solidFill>
                <a:latin typeface="Poppins"/>
                <a:ea typeface="Poppins"/>
                <a:cs typeface="Poppins"/>
                <a:sym typeface="Poppin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800"/>
              <a:buNone/>
              <a:defRPr>
                <a:solidFill>
                  <a:schemeClr val="accent3"/>
                </a:solidFill>
                <a:latin typeface="Poppins"/>
                <a:ea typeface="Poppins"/>
                <a:cs typeface="Poppins"/>
                <a:sym typeface="Poppin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800"/>
              <a:buNone/>
              <a:defRPr>
                <a:solidFill>
                  <a:schemeClr val="accent3"/>
                </a:solidFill>
                <a:latin typeface="Poppins"/>
                <a:ea typeface="Poppins"/>
                <a:cs typeface="Poppins"/>
                <a:sym typeface="Poppin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800"/>
              <a:buNone/>
              <a:defRPr>
                <a:solidFill>
                  <a:schemeClr val="accent3"/>
                </a:solidFill>
                <a:latin typeface="Poppins"/>
                <a:ea typeface="Poppins"/>
                <a:cs typeface="Poppins"/>
                <a:sym typeface="Poppin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800"/>
              <a:buNone/>
              <a:defRPr>
                <a:solidFill>
                  <a:schemeClr val="accent3"/>
                </a:solidFill>
                <a:latin typeface="Poppins"/>
                <a:ea typeface="Poppins"/>
                <a:cs typeface="Poppins"/>
                <a:sym typeface="Poppin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800"/>
              <a:buNone/>
              <a:defRPr>
                <a:solidFill>
                  <a:schemeClr val="accent3"/>
                </a:solidFill>
                <a:latin typeface="Poppins"/>
                <a:ea typeface="Poppins"/>
                <a:cs typeface="Poppins"/>
                <a:sym typeface="Poppins"/>
              </a:defRPr>
            </a:lvl9pPr>
          </a:lstStyle>
          <a:p>
            <a:endParaRPr/>
          </a:p>
        </p:txBody>
      </p:sp>
      <p:sp>
        <p:nvSpPr>
          <p:cNvPr id="107" name="Google Shape;107;p13">
            <a:hlinkClick r:id="rId4" action="ppaction://hlinksldjump"/>
          </p:cNvPr>
          <p:cNvSpPr txBox="1">
            <a:spLocks noGrp="1"/>
          </p:cNvSpPr>
          <p:nvPr>
            <p:ph type="title" idx="4"/>
          </p:nvPr>
        </p:nvSpPr>
        <p:spPr>
          <a:xfrm>
            <a:off x="4752231" y="1611306"/>
            <a:ext cx="1459800" cy="597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>
                <a:solidFill>
                  <a:schemeClr val="accent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800"/>
              <a:buNone/>
              <a:defRPr>
                <a:solidFill>
                  <a:schemeClr val="accent3"/>
                </a:solidFill>
                <a:latin typeface="Poppins"/>
                <a:ea typeface="Poppins"/>
                <a:cs typeface="Poppins"/>
                <a:sym typeface="Poppin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800"/>
              <a:buNone/>
              <a:defRPr>
                <a:solidFill>
                  <a:schemeClr val="accent3"/>
                </a:solidFill>
                <a:latin typeface="Poppins"/>
                <a:ea typeface="Poppins"/>
                <a:cs typeface="Poppins"/>
                <a:sym typeface="Poppin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800"/>
              <a:buNone/>
              <a:defRPr>
                <a:solidFill>
                  <a:schemeClr val="accent3"/>
                </a:solidFill>
                <a:latin typeface="Poppins"/>
                <a:ea typeface="Poppins"/>
                <a:cs typeface="Poppins"/>
                <a:sym typeface="Poppin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800"/>
              <a:buNone/>
              <a:defRPr>
                <a:solidFill>
                  <a:schemeClr val="accent3"/>
                </a:solidFill>
                <a:latin typeface="Poppins"/>
                <a:ea typeface="Poppins"/>
                <a:cs typeface="Poppins"/>
                <a:sym typeface="Poppin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800"/>
              <a:buNone/>
              <a:defRPr>
                <a:solidFill>
                  <a:schemeClr val="accent3"/>
                </a:solidFill>
                <a:latin typeface="Poppins"/>
                <a:ea typeface="Poppins"/>
                <a:cs typeface="Poppins"/>
                <a:sym typeface="Poppin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800"/>
              <a:buNone/>
              <a:defRPr>
                <a:solidFill>
                  <a:schemeClr val="accent3"/>
                </a:solidFill>
                <a:latin typeface="Poppins"/>
                <a:ea typeface="Poppins"/>
                <a:cs typeface="Poppins"/>
                <a:sym typeface="Poppin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800"/>
              <a:buNone/>
              <a:defRPr>
                <a:solidFill>
                  <a:schemeClr val="accent3"/>
                </a:solidFill>
                <a:latin typeface="Poppins"/>
                <a:ea typeface="Poppins"/>
                <a:cs typeface="Poppins"/>
                <a:sym typeface="Poppin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800"/>
              <a:buNone/>
              <a:defRPr>
                <a:solidFill>
                  <a:schemeClr val="accent3"/>
                </a:solidFill>
                <a:latin typeface="Poppins"/>
                <a:ea typeface="Poppins"/>
                <a:cs typeface="Poppins"/>
                <a:sym typeface="Poppins"/>
              </a:defRPr>
            </a:lvl9pPr>
          </a:lstStyle>
          <a:p>
            <a:endParaRPr/>
          </a:p>
        </p:txBody>
      </p:sp>
      <p:sp>
        <p:nvSpPr>
          <p:cNvPr id="108" name="Google Shape;108;p13">
            <a:hlinkClick r:id="rId5" action="ppaction://hlinksldjump"/>
          </p:cNvPr>
          <p:cNvSpPr txBox="1">
            <a:spLocks noGrp="1"/>
          </p:cNvSpPr>
          <p:nvPr>
            <p:ph type="title" idx="5"/>
          </p:nvPr>
        </p:nvSpPr>
        <p:spPr>
          <a:xfrm>
            <a:off x="6837232" y="1611306"/>
            <a:ext cx="1459800" cy="597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>
                <a:solidFill>
                  <a:schemeClr val="accent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800"/>
              <a:buNone/>
              <a:defRPr>
                <a:solidFill>
                  <a:schemeClr val="accent3"/>
                </a:solidFill>
                <a:latin typeface="Poppins"/>
                <a:ea typeface="Poppins"/>
                <a:cs typeface="Poppins"/>
                <a:sym typeface="Poppin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800"/>
              <a:buNone/>
              <a:defRPr>
                <a:solidFill>
                  <a:schemeClr val="accent3"/>
                </a:solidFill>
                <a:latin typeface="Poppins"/>
                <a:ea typeface="Poppins"/>
                <a:cs typeface="Poppins"/>
                <a:sym typeface="Poppin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800"/>
              <a:buNone/>
              <a:defRPr>
                <a:solidFill>
                  <a:schemeClr val="accent3"/>
                </a:solidFill>
                <a:latin typeface="Poppins"/>
                <a:ea typeface="Poppins"/>
                <a:cs typeface="Poppins"/>
                <a:sym typeface="Poppin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800"/>
              <a:buNone/>
              <a:defRPr>
                <a:solidFill>
                  <a:schemeClr val="accent3"/>
                </a:solidFill>
                <a:latin typeface="Poppins"/>
                <a:ea typeface="Poppins"/>
                <a:cs typeface="Poppins"/>
                <a:sym typeface="Poppin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800"/>
              <a:buNone/>
              <a:defRPr>
                <a:solidFill>
                  <a:schemeClr val="accent3"/>
                </a:solidFill>
                <a:latin typeface="Poppins"/>
                <a:ea typeface="Poppins"/>
                <a:cs typeface="Poppins"/>
                <a:sym typeface="Poppin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800"/>
              <a:buNone/>
              <a:defRPr>
                <a:solidFill>
                  <a:schemeClr val="accent3"/>
                </a:solidFill>
                <a:latin typeface="Poppins"/>
                <a:ea typeface="Poppins"/>
                <a:cs typeface="Poppins"/>
                <a:sym typeface="Poppin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800"/>
              <a:buNone/>
              <a:defRPr>
                <a:solidFill>
                  <a:schemeClr val="accent3"/>
                </a:solidFill>
                <a:latin typeface="Poppins"/>
                <a:ea typeface="Poppins"/>
                <a:cs typeface="Poppins"/>
                <a:sym typeface="Poppin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800"/>
              <a:buNone/>
              <a:defRPr>
                <a:solidFill>
                  <a:schemeClr val="accent3"/>
                </a:solidFill>
                <a:latin typeface="Poppins"/>
                <a:ea typeface="Poppins"/>
                <a:cs typeface="Poppins"/>
                <a:sym typeface="Poppins"/>
              </a:defRPr>
            </a:lvl9pPr>
          </a:lstStyle>
          <a:p>
            <a:endParaRPr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1">
  <p:cSld name="CUSTOM_2">
    <p:spTree>
      <p:nvGrpSpPr>
        <p:cNvPr id="1" name="Shape 1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" name="Google Shape;110;p14"/>
          <p:cNvSpPr txBox="1">
            <a:spLocks noGrp="1"/>
          </p:cNvSpPr>
          <p:nvPr>
            <p:ph type="subTitle" idx="1"/>
          </p:nvPr>
        </p:nvSpPr>
        <p:spPr>
          <a:xfrm>
            <a:off x="3078450" y="2135600"/>
            <a:ext cx="2987100" cy="988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200">
                <a:solidFill>
                  <a:schemeClr val="accent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sp>
        <p:nvSpPr>
          <p:cNvPr id="111" name="Google Shape;111;p14"/>
          <p:cNvSpPr txBox="1">
            <a:spLocks noGrp="1"/>
          </p:cNvSpPr>
          <p:nvPr>
            <p:ph type="title"/>
          </p:nvPr>
        </p:nvSpPr>
        <p:spPr>
          <a:xfrm>
            <a:off x="2646450" y="1318898"/>
            <a:ext cx="3851100" cy="841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5000" b="1">
                <a:solidFill>
                  <a:schemeClr val="accent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112" name="Google Shape;112;p14"/>
          <p:cNvSpPr/>
          <p:nvPr/>
        </p:nvSpPr>
        <p:spPr>
          <a:xfrm rot="-7199033">
            <a:off x="52891" y="1777999"/>
            <a:ext cx="510726" cy="1176960"/>
          </a:xfrm>
          <a:custGeom>
            <a:avLst/>
            <a:gdLst/>
            <a:ahLst/>
            <a:cxnLst/>
            <a:rect l="l" t="t" r="r" b="b"/>
            <a:pathLst>
              <a:path w="5015" h="11557" extrusionOk="0">
                <a:moveTo>
                  <a:pt x="1507" y="0"/>
                </a:moveTo>
                <a:cubicBezTo>
                  <a:pt x="1120" y="0"/>
                  <a:pt x="741" y="1269"/>
                  <a:pt x="682" y="1484"/>
                </a:cubicBezTo>
                <a:cubicBezTo>
                  <a:pt x="388" y="2342"/>
                  <a:pt x="215" y="3232"/>
                  <a:pt x="136" y="4128"/>
                </a:cubicBezTo>
                <a:cubicBezTo>
                  <a:pt x="1" y="5876"/>
                  <a:pt x="234" y="7686"/>
                  <a:pt x="896" y="9318"/>
                </a:cubicBezTo>
                <a:cubicBezTo>
                  <a:pt x="1185" y="10017"/>
                  <a:pt x="1554" y="10717"/>
                  <a:pt x="2179" y="11160"/>
                </a:cubicBezTo>
                <a:cubicBezTo>
                  <a:pt x="2525" y="11410"/>
                  <a:pt x="2962" y="11556"/>
                  <a:pt x="3386" y="11556"/>
                </a:cubicBezTo>
                <a:cubicBezTo>
                  <a:pt x="3721" y="11556"/>
                  <a:pt x="4048" y="11464"/>
                  <a:pt x="4315" y="11258"/>
                </a:cubicBezTo>
                <a:cubicBezTo>
                  <a:pt x="4977" y="10735"/>
                  <a:pt x="5014" y="9705"/>
                  <a:pt x="4720" y="8889"/>
                </a:cubicBezTo>
                <a:cubicBezTo>
                  <a:pt x="4277" y="7723"/>
                  <a:pt x="3265" y="6846"/>
                  <a:pt x="2603" y="5778"/>
                </a:cubicBezTo>
                <a:cubicBezTo>
                  <a:pt x="1731" y="4421"/>
                  <a:pt x="1437" y="2729"/>
                  <a:pt x="1787" y="1157"/>
                </a:cubicBezTo>
                <a:cubicBezTo>
                  <a:pt x="1848" y="863"/>
                  <a:pt x="1922" y="574"/>
                  <a:pt x="1806" y="299"/>
                </a:cubicBezTo>
                <a:cubicBezTo>
                  <a:pt x="1709" y="86"/>
                  <a:pt x="1608" y="0"/>
                  <a:pt x="1507" y="0"/>
                </a:cubicBezTo>
                <a:close/>
              </a:path>
            </a:pathLst>
          </a:cu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accent2">
                  <a:lumMod val="50000"/>
                </a:schemeClr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13" name="Google Shape;113;p14"/>
          <p:cNvSpPr/>
          <p:nvPr/>
        </p:nvSpPr>
        <p:spPr>
          <a:xfrm rot="-7199033">
            <a:off x="507259" y="1495801"/>
            <a:ext cx="401859" cy="377927"/>
          </a:xfrm>
          <a:custGeom>
            <a:avLst/>
            <a:gdLst/>
            <a:ahLst/>
            <a:cxnLst/>
            <a:rect l="l" t="t" r="r" b="b"/>
            <a:pathLst>
              <a:path w="3946" h="3711" extrusionOk="0">
                <a:moveTo>
                  <a:pt x="1892" y="1"/>
                </a:moveTo>
                <a:cubicBezTo>
                  <a:pt x="1609" y="1"/>
                  <a:pt x="1333" y="77"/>
                  <a:pt x="1092" y="238"/>
                </a:cubicBezTo>
                <a:cubicBezTo>
                  <a:pt x="742" y="490"/>
                  <a:pt x="527" y="900"/>
                  <a:pt x="374" y="1287"/>
                </a:cubicBezTo>
                <a:cubicBezTo>
                  <a:pt x="0" y="2145"/>
                  <a:pt x="159" y="3171"/>
                  <a:pt x="1092" y="3563"/>
                </a:cubicBezTo>
                <a:cubicBezTo>
                  <a:pt x="1345" y="3661"/>
                  <a:pt x="1615" y="3710"/>
                  <a:pt x="1884" y="3710"/>
                </a:cubicBezTo>
                <a:cubicBezTo>
                  <a:pt x="2255" y="3710"/>
                  <a:pt x="2622" y="3617"/>
                  <a:pt x="2938" y="3428"/>
                </a:cubicBezTo>
                <a:cubicBezTo>
                  <a:pt x="3498" y="3097"/>
                  <a:pt x="3871" y="2495"/>
                  <a:pt x="3927" y="1851"/>
                </a:cubicBezTo>
                <a:cubicBezTo>
                  <a:pt x="3946" y="1698"/>
                  <a:pt x="3946" y="1562"/>
                  <a:pt x="3908" y="1422"/>
                </a:cubicBezTo>
                <a:cubicBezTo>
                  <a:pt x="3829" y="1096"/>
                  <a:pt x="3596" y="821"/>
                  <a:pt x="3344" y="606"/>
                </a:cubicBezTo>
                <a:cubicBezTo>
                  <a:pt x="3032" y="336"/>
                  <a:pt x="2663" y="121"/>
                  <a:pt x="2276" y="47"/>
                </a:cubicBezTo>
                <a:cubicBezTo>
                  <a:pt x="2149" y="16"/>
                  <a:pt x="2020" y="1"/>
                  <a:pt x="1892" y="1"/>
                </a:cubicBezTo>
                <a:close/>
              </a:path>
            </a:pathLst>
          </a:cu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accent2">
                  <a:lumMod val="50000"/>
                </a:schemeClr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14" name="Google Shape;114;p14"/>
          <p:cNvSpPr/>
          <p:nvPr/>
        </p:nvSpPr>
        <p:spPr>
          <a:xfrm rot="-7199033">
            <a:off x="762801" y="1259016"/>
            <a:ext cx="166304" cy="182598"/>
          </a:xfrm>
          <a:custGeom>
            <a:avLst/>
            <a:gdLst/>
            <a:ahLst/>
            <a:cxnLst/>
            <a:rect l="l" t="t" r="r" b="b"/>
            <a:pathLst>
              <a:path w="1633" h="1793" extrusionOk="0">
                <a:moveTo>
                  <a:pt x="889" y="1"/>
                </a:moveTo>
                <a:cubicBezTo>
                  <a:pt x="865" y="1"/>
                  <a:pt x="841" y="2"/>
                  <a:pt x="817" y="5"/>
                </a:cubicBezTo>
                <a:cubicBezTo>
                  <a:pt x="565" y="43"/>
                  <a:pt x="332" y="257"/>
                  <a:pt x="215" y="448"/>
                </a:cubicBezTo>
                <a:cubicBezTo>
                  <a:pt x="56" y="705"/>
                  <a:pt x="0" y="994"/>
                  <a:pt x="80" y="1246"/>
                </a:cubicBezTo>
                <a:cubicBezTo>
                  <a:pt x="169" y="1565"/>
                  <a:pt x="462" y="1792"/>
                  <a:pt x="779" y="1792"/>
                </a:cubicBezTo>
                <a:cubicBezTo>
                  <a:pt x="792" y="1792"/>
                  <a:pt x="804" y="1792"/>
                  <a:pt x="817" y="1791"/>
                </a:cubicBezTo>
                <a:cubicBezTo>
                  <a:pt x="1031" y="1791"/>
                  <a:pt x="1204" y="1638"/>
                  <a:pt x="1339" y="1460"/>
                </a:cubicBezTo>
                <a:cubicBezTo>
                  <a:pt x="1535" y="1209"/>
                  <a:pt x="1633" y="859"/>
                  <a:pt x="1553" y="546"/>
                </a:cubicBezTo>
                <a:cubicBezTo>
                  <a:pt x="1463" y="240"/>
                  <a:pt x="1192" y="1"/>
                  <a:pt x="889" y="1"/>
                </a:cubicBezTo>
                <a:close/>
              </a:path>
            </a:pathLst>
          </a:cu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accent2">
                  <a:lumMod val="50000"/>
                </a:schemeClr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15" name="Google Shape;115;p14"/>
          <p:cNvSpPr/>
          <p:nvPr/>
        </p:nvSpPr>
        <p:spPr>
          <a:xfrm>
            <a:off x="-38374" y="-9321"/>
            <a:ext cx="1826976" cy="2158628"/>
          </a:xfrm>
          <a:custGeom>
            <a:avLst/>
            <a:gdLst/>
            <a:ahLst/>
            <a:cxnLst/>
            <a:rect l="l" t="t" r="r" b="b"/>
            <a:pathLst>
              <a:path w="11056" h="13063" extrusionOk="0">
                <a:moveTo>
                  <a:pt x="0" y="1"/>
                </a:moveTo>
                <a:lnTo>
                  <a:pt x="0" y="13063"/>
                </a:lnTo>
                <a:cubicBezTo>
                  <a:pt x="69" y="13007"/>
                  <a:pt x="156" y="12935"/>
                  <a:pt x="229" y="12876"/>
                </a:cubicBezTo>
                <a:cubicBezTo>
                  <a:pt x="1066" y="12142"/>
                  <a:pt x="1540" y="11232"/>
                  <a:pt x="1903" y="10312"/>
                </a:cubicBezTo>
                <a:cubicBezTo>
                  <a:pt x="3042" y="7544"/>
                  <a:pt x="3460" y="4471"/>
                  <a:pt x="6024" y="2267"/>
                </a:cubicBezTo>
                <a:cubicBezTo>
                  <a:pt x="7322" y="1143"/>
                  <a:pt x="9111" y="347"/>
                  <a:pt x="11055" y="1"/>
                </a:cubicBezTo>
                <a:close/>
              </a:path>
            </a:pathLst>
          </a:cu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accent2">
                  <a:lumMod val="50000"/>
                </a:schemeClr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16" name="Google Shape;116;p14"/>
          <p:cNvSpPr/>
          <p:nvPr/>
        </p:nvSpPr>
        <p:spPr>
          <a:xfrm flipH="1">
            <a:off x="7327201" y="-9528"/>
            <a:ext cx="1826976" cy="2158628"/>
          </a:xfrm>
          <a:custGeom>
            <a:avLst/>
            <a:gdLst/>
            <a:ahLst/>
            <a:cxnLst/>
            <a:rect l="l" t="t" r="r" b="b"/>
            <a:pathLst>
              <a:path w="11056" h="13063" extrusionOk="0">
                <a:moveTo>
                  <a:pt x="0" y="1"/>
                </a:moveTo>
                <a:lnTo>
                  <a:pt x="0" y="13063"/>
                </a:lnTo>
                <a:cubicBezTo>
                  <a:pt x="69" y="13007"/>
                  <a:pt x="156" y="12935"/>
                  <a:pt x="229" y="12876"/>
                </a:cubicBezTo>
                <a:cubicBezTo>
                  <a:pt x="1066" y="12142"/>
                  <a:pt x="1540" y="11232"/>
                  <a:pt x="1903" y="10312"/>
                </a:cubicBezTo>
                <a:cubicBezTo>
                  <a:pt x="3042" y="7544"/>
                  <a:pt x="3460" y="4471"/>
                  <a:pt x="6024" y="2267"/>
                </a:cubicBezTo>
                <a:cubicBezTo>
                  <a:pt x="7322" y="1143"/>
                  <a:pt x="9111" y="347"/>
                  <a:pt x="11055" y="1"/>
                </a:cubicBezTo>
                <a:close/>
              </a:path>
            </a:pathLst>
          </a:cu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accent2">
                  <a:lumMod val="50000"/>
                </a:schemeClr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17" name="Google Shape;117;p14"/>
          <p:cNvSpPr/>
          <p:nvPr/>
        </p:nvSpPr>
        <p:spPr>
          <a:xfrm flipH="1">
            <a:off x="-33103" y="3798031"/>
            <a:ext cx="2714460" cy="1350149"/>
          </a:xfrm>
          <a:custGeom>
            <a:avLst/>
            <a:gdLst/>
            <a:ahLst/>
            <a:cxnLst/>
            <a:rect l="l" t="t" r="r" b="b"/>
            <a:pathLst>
              <a:path w="26834" h="13347" extrusionOk="0">
                <a:moveTo>
                  <a:pt x="26834" y="0"/>
                </a:moveTo>
                <a:cubicBezTo>
                  <a:pt x="26036" y="425"/>
                  <a:pt x="25201" y="774"/>
                  <a:pt x="24152" y="933"/>
                </a:cubicBezTo>
                <a:cubicBezTo>
                  <a:pt x="23411" y="1044"/>
                  <a:pt x="22667" y="1083"/>
                  <a:pt x="21921" y="1083"/>
                </a:cubicBezTo>
                <a:cubicBezTo>
                  <a:pt x="20114" y="1083"/>
                  <a:pt x="18297" y="853"/>
                  <a:pt x="16490" y="853"/>
                </a:cubicBezTo>
                <a:cubicBezTo>
                  <a:pt x="16440" y="853"/>
                  <a:pt x="16391" y="853"/>
                  <a:pt x="16341" y="854"/>
                </a:cubicBezTo>
                <a:cubicBezTo>
                  <a:pt x="11892" y="891"/>
                  <a:pt x="7383" y="2425"/>
                  <a:pt x="4156" y="5498"/>
                </a:cubicBezTo>
                <a:cubicBezTo>
                  <a:pt x="1983" y="7578"/>
                  <a:pt x="486" y="10395"/>
                  <a:pt x="1" y="13347"/>
                </a:cubicBezTo>
                <a:lnTo>
                  <a:pt x="26834" y="13347"/>
                </a:lnTo>
                <a:lnTo>
                  <a:pt x="26834" y="0"/>
                </a:lnTo>
                <a:close/>
              </a:path>
            </a:pathLst>
          </a:cu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accent2">
                  <a:lumMod val="50000"/>
                </a:schemeClr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2">
  <p:cSld name="CUSTOM_4">
    <p:spTree>
      <p:nvGrpSpPr>
        <p:cNvPr id="1" name="Shape 1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" name="Google Shape;119;p15"/>
          <p:cNvSpPr txBox="1">
            <a:spLocks noGrp="1"/>
          </p:cNvSpPr>
          <p:nvPr>
            <p:ph type="subTitle" idx="1"/>
          </p:nvPr>
        </p:nvSpPr>
        <p:spPr>
          <a:xfrm>
            <a:off x="2705100" y="2154650"/>
            <a:ext cx="3733800" cy="988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200">
                <a:solidFill>
                  <a:schemeClr val="accent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sp>
        <p:nvSpPr>
          <p:cNvPr id="120" name="Google Shape;120;p15"/>
          <p:cNvSpPr txBox="1">
            <a:spLocks noGrp="1"/>
          </p:cNvSpPr>
          <p:nvPr>
            <p:ph type="title"/>
          </p:nvPr>
        </p:nvSpPr>
        <p:spPr>
          <a:xfrm>
            <a:off x="2646450" y="1337948"/>
            <a:ext cx="3851100" cy="841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5000" b="1">
                <a:solidFill>
                  <a:schemeClr val="accent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121" name="Google Shape;121;p15"/>
          <p:cNvSpPr/>
          <p:nvPr/>
        </p:nvSpPr>
        <p:spPr>
          <a:xfrm flipH="1">
            <a:off x="7322238" y="-9321"/>
            <a:ext cx="1826976" cy="2158628"/>
          </a:xfrm>
          <a:custGeom>
            <a:avLst/>
            <a:gdLst/>
            <a:ahLst/>
            <a:cxnLst/>
            <a:rect l="l" t="t" r="r" b="b"/>
            <a:pathLst>
              <a:path w="11056" h="13063" extrusionOk="0">
                <a:moveTo>
                  <a:pt x="0" y="1"/>
                </a:moveTo>
                <a:lnTo>
                  <a:pt x="0" y="13063"/>
                </a:lnTo>
                <a:cubicBezTo>
                  <a:pt x="69" y="13007"/>
                  <a:pt x="156" y="12935"/>
                  <a:pt x="229" y="12876"/>
                </a:cubicBezTo>
                <a:cubicBezTo>
                  <a:pt x="1066" y="12142"/>
                  <a:pt x="1540" y="11232"/>
                  <a:pt x="1903" y="10312"/>
                </a:cubicBezTo>
                <a:cubicBezTo>
                  <a:pt x="3042" y="7544"/>
                  <a:pt x="3460" y="4471"/>
                  <a:pt x="6024" y="2267"/>
                </a:cubicBezTo>
                <a:cubicBezTo>
                  <a:pt x="7322" y="1143"/>
                  <a:pt x="9111" y="347"/>
                  <a:pt x="11055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accent2">
                  <a:lumMod val="50000"/>
                </a:schemeClr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22" name="Google Shape;122;p15"/>
          <p:cNvSpPr/>
          <p:nvPr/>
        </p:nvSpPr>
        <p:spPr>
          <a:xfrm>
            <a:off x="-5237" y="-9528"/>
            <a:ext cx="1826976" cy="2158628"/>
          </a:xfrm>
          <a:custGeom>
            <a:avLst/>
            <a:gdLst/>
            <a:ahLst/>
            <a:cxnLst/>
            <a:rect l="l" t="t" r="r" b="b"/>
            <a:pathLst>
              <a:path w="11056" h="13063" extrusionOk="0">
                <a:moveTo>
                  <a:pt x="0" y="1"/>
                </a:moveTo>
                <a:lnTo>
                  <a:pt x="0" y="13063"/>
                </a:lnTo>
                <a:cubicBezTo>
                  <a:pt x="69" y="13007"/>
                  <a:pt x="156" y="12935"/>
                  <a:pt x="229" y="12876"/>
                </a:cubicBezTo>
                <a:cubicBezTo>
                  <a:pt x="1066" y="12142"/>
                  <a:pt x="1540" y="11232"/>
                  <a:pt x="1903" y="10312"/>
                </a:cubicBezTo>
                <a:cubicBezTo>
                  <a:pt x="3042" y="7544"/>
                  <a:pt x="3460" y="4471"/>
                  <a:pt x="6024" y="2267"/>
                </a:cubicBezTo>
                <a:cubicBezTo>
                  <a:pt x="7322" y="1143"/>
                  <a:pt x="9111" y="347"/>
                  <a:pt x="11055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accent2">
                  <a:lumMod val="50000"/>
                </a:schemeClr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23" name="Google Shape;123;p15"/>
          <p:cNvSpPr/>
          <p:nvPr/>
        </p:nvSpPr>
        <p:spPr>
          <a:xfrm>
            <a:off x="6429483" y="3798031"/>
            <a:ext cx="2714460" cy="1350149"/>
          </a:xfrm>
          <a:custGeom>
            <a:avLst/>
            <a:gdLst/>
            <a:ahLst/>
            <a:cxnLst/>
            <a:rect l="l" t="t" r="r" b="b"/>
            <a:pathLst>
              <a:path w="26834" h="13347" extrusionOk="0">
                <a:moveTo>
                  <a:pt x="26834" y="0"/>
                </a:moveTo>
                <a:cubicBezTo>
                  <a:pt x="26036" y="425"/>
                  <a:pt x="25201" y="774"/>
                  <a:pt x="24152" y="933"/>
                </a:cubicBezTo>
                <a:cubicBezTo>
                  <a:pt x="23411" y="1044"/>
                  <a:pt x="22667" y="1083"/>
                  <a:pt x="21921" y="1083"/>
                </a:cubicBezTo>
                <a:cubicBezTo>
                  <a:pt x="20114" y="1083"/>
                  <a:pt x="18297" y="853"/>
                  <a:pt x="16490" y="853"/>
                </a:cubicBezTo>
                <a:cubicBezTo>
                  <a:pt x="16440" y="853"/>
                  <a:pt x="16391" y="853"/>
                  <a:pt x="16341" y="854"/>
                </a:cubicBezTo>
                <a:cubicBezTo>
                  <a:pt x="11892" y="891"/>
                  <a:pt x="7383" y="2425"/>
                  <a:pt x="4156" y="5498"/>
                </a:cubicBezTo>
                <a:cubicBezTo>
                  <a:pt x="1983" y="7578"/>
                  <a:pt x="486" y="10395"/>
                  <a:pt x="1" y="13347"/>
                </a:cubicBezTo>
                <a:lnTo>
                  <a:pt x="26834" y="13347"/>
                </a:lnTo>
                <a:lnTo>
                  <a:pt x="26834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accent2">
                  <a:lumMod val="50000"/>
                </a:schemeClr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grpSp>
        <p:nvGrpSpPr>
          <p:cNvPr id="124" name="Google Shape;124;p15"/>
          <p:cNvGrpSpPr/>
          <p:nvPr/>
        </p:nvGrpSpPr>
        <p:grpSpPr>
          <a:xfrm>
            <a:off x="7985342" y="1520188"/>
            <a:ext cx="1395404" cy="1545147"/>
            <a:chOff x="7985342" y="1520188"/>
            <a:chExt cx="1395404" cy="1545147"/>
          </a:xfrm>
          <a:solidFill>
            <a:schemeClr val="accent1">
              <a:lumMod val="75000"/>
            </a:schemeClr>
          </a:solidFill>
        </p:grpSpPr>
        <p:sp>
          <p:nvSpPr>
            <p:cNvPr id="125" name="Google Shape;125;p15"/>
            <p:cNvSpPr/>
            <p:nvPr/>
          </p:nvSpPr>
          <p:spPr>
            <a:xfrm rot="6854827" flipH="1">
              <a:off x="8483953" y="2002354"/>
              <a:ext cx="510722" cy="1176953"/>
            </a:xfrm>
            <a:custGeom>
              <a:avLst/>
              <a:gdLst/>
              <a:ahLst/>
              <a:cxnLst/>
              <a:rect l="l" t="t" r="r" b="b"/>
              <a:pathLst>
                <a:path w="5015" h="11557" extrusionOk="0">
                  <a:moveTo>
                    <a:pt x="1507" y="0"/>
                  </a:moveTo>
                  <a:cubicBezTo>
                    <a:pt x="1120" y="0"/>
                    <a:pt x="741" y="1269"/>
                    <a:pt x="682" y="1484"/>
                  </a:cubicBezTo>
                  <a:cubicBezTo>
                    <a:pt x="388" y="2342"/>
                    <a:pt x="215" y="3232"/>
                    <a:pt x="136" y="4128"/>
                  </a:cubicBezTo>
                  <a:cubicBezTo>
                    <a:pt x="1" y="5876"/>
                    <a:pt x="234" y="7686"/>
                    <a:pt x="896" y="9318"/>
                  </a:cubicBezTo>
                  <a:cubicBezTo>
                    <a:pt x="1185" y="10017"/>
                    <a:pt x="1554" y="10717"/>
                    <a:pt x="2179" y="11160"/>
                  </a:cubicBezTo>
                  <a:cubicBezTo>
                    <a:pt x="2525" y="11410"/>
                    <a:pt x="2962" y="11556"/>
                    <a:pt x="3386" y="11556"/>
                  </a:cubicBezTo>
                  <a:cubicBezTo>
                    <a:pt x="3721" y="11556"/>
                    <a:pt x="4048" y="11464"/>
                    <a:pt x="4315" y="11258"/>
                  </a:cubicBezTo>
                  <a:cubicBezTo>
                    <a:pt x="4977" y="10735"/>
                    <a:pt x="5014" y="9705"/>
                    <a:pt x="4720" y="8889"/>
                  </a:cubicBezTo>
                  <a:cubicBezTo>
                    <a:pt x="4277" y="7723"/>
                    <a:pt x="3265" y="6846"/>
                    <a:pt x="2603" y="5778"/>
                  </a:cubicBezTo>
                  <a:cubicBezTo>
                    <a:pt x="1731" y="4421"/>
                    <a:pt x="1437" y="2729"/>
                    <a:pt x="1787" y="1157"/>
                  </a:cubicBezTo>
                  <a:cubicBezTo>
                    <a:pt x="1848" y="863"/>
                    <a:pt x="1922" y="574"/>
                    <a:pt x="1806" y="299"/>
                  </a:cubicBezTo>
                  <a:cubicBezTo>
                    <a:pt x="1709" y="86"/>
                    <a:pt x="1608" y="0"/>
                    <a:pt x="15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26" name="Google Shape;126;p15"/>
            <p:cNvSpPr/>
            <p:nvPr/>
          </p:nvSpPr>
          <p:spPr>
            <a:xfrm rot="6854827" flipH="1">
              <a:off x="8072312" y="1763540"/>
              <a:ext cx="401857" cy="377924"/>
            </a:xfrm>
            <a:custGeom>
              <a:avLst/>
              <a:gdLst/>
              <a:ahLst/>
              <a:cxnLst/>
              <a:rect l="l" t="t" r="r" b="b"/>
              <a:pathLst>
                <a:path w="3946" h="3711" extrusionOk="0">
                  <a:moveTo>
                    <a:pt x="1892" y="1"/>
                  </a:moveTo>
                  <a:cubicBezTo>
                    <a:pt x="1609" y="1"/>
                    <a:pt x="1333" y="77"/>
                    <a:pt x="1092" y="238"/>
                  </a:cubicBezTo>
                  <a:cubicBezTo>
                    <a:pt x="742" y="490"/>
                    <a:pt x="527" y="900"/>
                    <a:pt x="374" y="1287"/>
                  </a:cubicBezTo>
                  <a:cubicBezTo>
                    <a:pt x="0" y="2145"/>
                    <a:pt x="159" y="3171"/>
                    <a:pt x="1092" y="3563"/>
                  </a:cubicBezTo>
                  <a:cubicBezTo>
                    <a:pt x="1345" y="3661"/>
                    <a:pt x="1615" y="3710"/>
                    <a:pt x="1884" y="3710"/>
                  </a:cubicBezTo>
                  <a:cubicBezTo>
                    <a:pt x="2255" y="3710"/>
                    <a:pt x="2622" y="3617"/>
                    <a:pt x="2938" y="3428"/>
                  </a:cubicBezTo>
                  <a:cubicBezTo>
                    <a:pt x="3498" y="3097"/>
                    <a:pt x="3871" y="2495"/>
                    <a:pt x="3927" y="1851"/>
                  </a:cubicBezTo>
                  <a:cubicBezTo>
                    <a:pt x="3946" y="1698"/>
                    <a:pt x="3946" y="1562"/>
                    <a:pt x="3908" y="1422"/>
                  </a:cubicBezTo>
                  <a:cubicBezTo>
                    <a:pt x="3829" y="1096"/>
                    <a:pt x="3596" y="821"/>
                    <a:pt x="3344" y="606"/>
                  </a:cubicBezTo>
                  <a:cubicBezTo>
                    <a:pt x="3032" y="336"/>
                    <a:pt x="2663" y="121"/>
                    <a:pt x="2276" y="47"/>
                  </a:cubicBezTo>
                  <a:cubicBezTo>
                    <a:pt x="2149" y="16"/>
                    <a:pt x="2020" y="1"/>
                    <a:pt x="18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27" name="Google Shape;127;p15"/>
            <p:cNvSpPr/>
            <p:nvPr/>
          </p:nvSpPr>
          <p:spPr>
            <a:xfrm rot="6854827" flipH="1">
              <a:off x="8019583" y="1542199"/>
              <a:ext cx="166303" cy="182597"/>
            </a:xfrm>
            <a:custGeom>
              <a:avLst/>
              <a:gdLst/>
              <a:ahLst/>
              <a:cxnLst/>
              <a:rect l="l" t="t" r="r" b="b"/>
              <a:pathLst>
                <a:path w="1633" h="1793" extrusionOk="0">
                  <a:moveTo>
                    <a:pt x="889" y="1"/>
                  </a:moveTo>
                  <a:cubicBezTo>
                    <a:pt x="865" y="1"/>
                    <a:pt x="841" y="2"/>
                    <a:pt x="817" y="5"/>
                  </a:cubicBezTo>
                  <a:cubicBezTo>
                    <a:pt x="565" y="43"/>
                    <a:pt x="332" y="257"/>
                    <a:pt x="215" y="448"/>
                  </a:cubicBezTo>
                  <a:cubicBezTo>
                    <a:pt x="56" y="705"/>
                    <a:pt x="0" y="994"/>
                    <a:pt x="80" y="1246"/>
                  </a:cubicBezTo>
                  <a:cubicBezTo>
                    <a:pt x="169" y="1565"/>
                    <a:pt x="462" y="1792"/>
                    <a:pt x="779" y="1792"/>
                  </a:cubicBezTo>
                  <a:cubicBezTo>
                    <a:pt x="792" y="1792"/>
                    <a:pt x="804" y="1792"/>
                    <a:pt x="817" y="1791"/>
                  </a:cubicBezTo>
                  <a:cubicBezTo>
                    <a:pt x="1031" y="1791"/>
                    <a:pt x="1204" y="1638"/>
                    <a:pt x="1339" y="1460"/>
                  </a:cubicBezTo>
                  <a:cubicBezTo>
                    <a:pt x="1535" y="1209"/>
                    <a:pt x="1633" y="859"/>
                    <a:pt x="1553" y="546"/>
                  </a:cubicBezTo>
                  <a:cubicBezTo>
                    <a:pt x="1463" y="240"/>
                    <a:pt x="1192" y="1"/>
                    <a:pt x="8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</p:grpSp>
      <p:sp>
        <p:nvSpPr>
          <p:cNvPr id="128" name="Google Shape;128;p15"/>
          <p:cNvSpPr/>
          <p:nvPr/>
        </p:nvSpPr>
        <p:spPr>
          <a:xfrm flipH="1">
            <a:off x="-9417" y="3798031"/>
            <a:ext cx="2714460" cy="1350149"/>
          </a:xfrm>
          <a:custGeom>
            <a:avLst/>
            <a:gdLst/>
            <a:ahLst/>
            <a:cxnLst/>
            <a:rect l="l" t="t" r="r" b="b"/>
            <a:pathLst>
              <a:path w="26834" h="13347" extrusionOk="0">
                <a:moveTo>
                  <a:pt x="26834" y="0"/>
                </a:moveTo>
                <a:cubicBezTo>
                  <a:pt x="26036" y="425"/>
                  <a:pt x="25201" y="774"/>
                  <a:pt x="24152" y="933"/>
                </a:cubicBezTo>
                <a:cubicBezTo>
                  <a:pt x="23411" y="1044"/>
                  <a:pt x="22667" y="1083"/>
                  <a:pt x="21921" y="1083"/>
                </a:cubicBezTo>
                <a:cubicBezTo>
                  <a:pt x="20114" y="1083"/>
                  <a:pt x="18297" y="853"/>
                  <a:pt x="16490" y="853"/>
                </a:cubicBezTo>
                <a:cubicBezTo>
                  <a:pt x="16440" y="853"/>
                  <a:pt x="16391" y="853"/>
                  <a:pt x="16341" y="854"/>
                </a:cubicBezTo>
                <a:cubicBezTo>
                  <a:pt x="11892" y="891"/>
                  <a:pt x="7383" y="2425"/>
                  <a:pt x="4156" y="5498"/>
                </a:cubicBezTo>
                <a:cubicBezTo>
                  <a:pt x="1983" y="7578"/>
                  <a:pt x="486" y="10395"/>
                  <a:pt x="1" y="13347"/>
                </a:cubicBezTo>
                <a:lnTo>
                  <a:pt x="26834" y="13347"/>
                </a:lnTo>
                <a:lnTo>
                  <a:pt x="26834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accent2">
                  <a:lumMod val="50000"/>
                </a:schemeClr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2" name="Google Shape;121;p15"/>
          <p:cNvSpPr/>
          <p:nvPr userDrawn="1"/>
        </p:nvSpPr>
        <p:spPr>
          <a:xfrm flipH="1">
            <a:off x="7263645" y="-14001"/>
            <a:ext cx="1826976" cy="2158628"/>
          </a:xfrm>
          <a:custGeom>
            <a:avLst/>
            <a:gdLst/>
            <a:ahLst/>
            <a:cxnLst/>
            <a:rect l="l" t="t" r="r" b="b"/>
            <a:pathLst>
              <a:path w="11056" h="13063" extrusionOk="0">
                <a:moveTo>
                  <a:pt x="0" y="1"/>
                </a:moveTo>
                <a:lnTo>
                  <a:pt x="0" y="13063"/>
                </a:lnTo>
                <a:cubicBezTo>
                  <a:pt x="69" y="13007"/>
                  <a:pt x="156" y="12935"/>
                  <a:pt x="229" y="12876"/>
                </a:cubicBezTo>
                <a:cubicBezTo>
                  <a:pt x="1066" y="12142"/>
                  <a:pt x="1540" y="11232"/>
                  <a:pt x="1903" y="10312"/>
                </a:cubicBezTo>
                <a:cubicBezTo>
                  <a:pt x="3042" y="7544"/>
                  <a:pt x="3460" y="4471"/>
                  <a:pt x="6024" y="2267"/>
                </a:cubicBezTo>
                <a:cubicBezTo>
                  <a:pt x="7322" y="1143"/>
                  <a:pt x="9111" y="347"/>
                  <a:pt x="11055" y="1"/>
                </a:cubicBezTo>
                <a:close/>
              </a:path>
            </a:pathLst>
          </a:cu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accent2">
                  <a:lumMod val="50000"/>
                </a:schemeClr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3" name="Google Shape;122;p15"/>
          <p:cNvSpPr/>
          <p:nvPr userDrawn="1"/>
        </p:nvSpPr>
        <p:spPr>
          <a:xfrm>
            <a:off x="-63830" y="-14208"/>
            <a:ext cx="1826976" cy="2158628"/>
          </a:xfrm>
          <a:custGeom>
            <a:avLst/>
            <a:gdLst/>
            <a:ahLst/>
            <a:cxnLst/>
            <a:rect l="l" t="t" r="r" b="b"/>
            <a:pathLst>
              <a:path w="11056" h="13063" extrusionOk="0">
                <a:moveTo>
                  <a:pt x="0" y="1"/>
                </a:moveTo>
                <a:lnTo>
                  <a:pt x="0" y="13063"/>
                </a:lnTo>
                <a:cubicBezTo>
                  <a:pt x="69" y="13007"/>
                  <a:pt x="156" y="12935"/>
                  <a:pt x="229" y="12876"/>
                </a:cubicBezTo>
                <a:cubicBezTo>
                  <a:pt x="1066" y="12142"/>
                  <a:pt x="1540" y="11232"/>
                  <a:pt x="1903" y="10312"/>
                </a:cubicBezTo>
                <a:cubicBezTo>
                  <a:pt x="3042" y="7544"/>
                  <a:pt x="3460" y="4471"/>
                  <a:pt x="6024" y="2267"/>
                </a:cubicBezTo>
                <a:cubicBezTo>
                  <a:pt x="7322" y="1143"/>
                  <a:pt x="9111" y="347"/>
                  <a:pt x="11055" y="1"/>
                </a:cubicBezTo>
                <a:close/>
              </a:path>
            </a:pathLst>
          </a:cu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accent2">
                  <a:lumMod val="50000"/>
                </a:schemeClr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4" name="Google Shape;123;p15"/>
          <p:cNvSpPr/>
          <p:nvPr userDrawn="1"/>
        </p:nvSpPr>
        <p:spPr>
          <a:xfrm>
            <a:off x="6370890" y="3793351"/>
            <a:ext cx="2714460" cy="1350149"/>
          </a:xfrm>
          <a:custGeom>
            <a:avLst/>
            <a:gdLst/>
            <a:ahLst/>
            <a:cxnLst/>
            <a:rect l="l" t="t" r="r" b="b"/>
            <a:pathLst>
              <a:path w="26834" h="13347" extrusionOk="0">
                <a:moveTo>
                  <a:pt x="26834" y="0"/>
                </a:moveTo>
                <a:cubicBezTo>
                  <a:pt x="26036" y="425"/>
                  <a:pt x="25201" y="774"/>
                  <a:pt x="24152" y="933"/>
                </a:cubicBezTo>
                <a:cubicBezTo>
                  <a:pt x="23411" y="1044"/>
                  <a:pt x="22667" y="1083"/>
                  <a:pt x="21921" y="1083"/>
                </a:cubicBezTo>
                <a:cubicBezTo>
                  <a:pt x="20114" y="1083"/>
                  <a:pt x="18297" y="853"/>
                  <a:pt x="16490" y="853"/>
                </a:cubicBezTo>
                <a:cubicBezTo>
                  <a:pt x="16440" y="853"/>
                  <a:pt x="16391" y="853"/>
                  <a:pt x="16341" y="854"/>
                </a:cubicBezTo>
                <a:cubicBezTo>
                  <a:pt x="11892" y="891"/>
                  <a:pt x="7383" y="2425"/>
                  <a:pt x="4156" y="5498"/>
                </a:cubicBezTo>
                <a:cubicBezTo>
                  <a:pt x="1983" y="7578"/>
                  <a:pt x="486" y="10395"/>
                  <a:pt x="1" y="13347"/>
                </a:cubicBezTo>
                <a:lnTo>
                  <a:pt x="26834" y="13347"/>
                </a:lnTo>
                <a:lnTo>
                  <a:pt x="26834" y="0"/>
                </a:lnTo>
                <a:close/>
              </a:path>
            </a:pathLst>
          </a:cu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accent2">
                  <a:lumMod val="50000"/>
                </a:schemeClr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5" name="Google Shape;128;p15"/>
          <p:cNvSpPr/>
          <p:nvPr userDrawn="1"/>
        </p:nvSpPr>
        <p:spPr>
          <a:xfrm flipH="1">
            <a:off x="-68010" y="3793351"/>
            <a:ext cx="2714460" cy="1350149"/>
          </a:xfrm>
          <a:custGeom>
            <a:avLst/>
            <a:gdLst/>
            <a:ahLst/>
            <a:cxnLst/>
            <a:rect l="l" t="t" r="r" b="b"/>
            <a:pathLst>
              <a:path w="26834" h="13347" extrusionOk="0">
                <a:moveTo>
                  <a:pt x="26834" y="0"/>
                </a:moveTo>
                <a:cubicBezTo>
                  <a:pt x="26036" y="425"/>
                  <a:pt x="25201" y="774"/>
                  <a:pt x="24152" y="933"/>
                </a:cubicBezTo>
                <a:cubicBezTo>
                  <a:pt x="23411" y="1044"/>
                  <a:pt x="22667" y="1083"/>
                  <a:pt x="21921" y="1083"/>
                </a:cubicBezTo>
                <a:cubicBezTo>
                  <a:pt x="20114" y="1083"/>
                  <a:pt x="18297" y="853"/>
                  <a:pt x="16490" y="853"/>
                </a:cubicBezTo>
                <a:cubicBezTo>
                  <a:pt x="16440" y="853"/>
                  <a:pt x="16391" y="853"/>
                  <a:pt x="16341" y="854"/>
                </a:cubicBezTo>
                <a:cubicBezTo>
                  <a:pt x="11892" y="891"/>
                  <a:pt x="7383" y="2425"/>
                  <a:pt x="4156" y="5498"/>
                </a:cubicBezTo>
                <a:cubicBezTo>
                  <a:pt x="1983" y="7578"/>
                  <a:pt x="486" y="10395"/>
                  <a:pt x="1" y="13347"/>
                </a:cubicBezTo>
                <a:lnTo>
                  <a:pt x="26834" y="13347"/>
                </a:lnTo>
                <a:lnTo>
                  <a:pt x="26834" y="0"/>
                </a:lnTo>
                <a:close/>
              </a:path>
            </a:pathLst>
          </a:cu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accent2">
                  <a:lumMod val="50000"/>
                </a:schemeClr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3">
  <p:cSld name="CUSTOM_5">
    <p:spTree>
      <p:nvGrpSpPr>
        <p:cNvPr id="1" name="Shape 1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0" name="Google Shape;130;p16"/>
          <p:cNvSpPr txBox="1">
            <a:spLocks noGrp="1"/>
          </p:cNvSpPr>
          <p:nvPr>
            <p:ph type="subTitle" idx="1"/>
          </p:nvPr>
        </p:nvSpPr>
        <p:spPr>
          <a:xfrm>
            <a:off x="2705100" y="2154650"/>
            <a:ext cx="3733800" cy="988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200">
                <a:solidFill>
                  <a:schemeClr val="accent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sp>
        <p:nvSpPr>
          <p:cNvPr id="131" name="Google Shape;131;p16"/>
          <p:cNvSpPr txBox="1">
            <a:spLocks noGrp="1"/>
          </p:cNvSpPr>
          <p:nvPr>
            <p:ph type="title"/>
          </p:nvPr>
        </p:nvSpPr>
        <p:spPr>
          <a:xfrm>
            <a:off x="2646450" y="1337948"/>
            <a:ext cx="3851100" cy="841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5000" b="1">
                <a:solidFill>
                  <a:schemeClr val="accent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132" name="Google Shape;132;p16"/>
          <p:cNvSpPr/>
          <p:nvPr/>
        </p:nvSpPr>
        <p:spPr>
          <a:xfrm rot="10800000">
            <a:off x="7322238" y="2989552"/>
            <a:ext cx="1826976" cy="2158628"/>
          </a:xfrm>
          <a:custGeom>
            <a:avLst/>
            <a:gdLst/>
            <a:ahLst/>
            <a:cxnLst/>
            <a:rect l="l" t="t" r="r" b="b"/>
            <a:pathLst>
              <a:path w="11056" h="13063" extrusionOk="0">
                <a:moveTo>
                  <a:pt x="0" y="1"/>
                </a:moveTo>
                <a:lnTo>
                  <a:pt x="0" y="13063"/>
                </a:lnTo>
                <a:cubicBezTo>
                  <a:pt x="69" y="13007"/>
                  <a:pt x="156" y="12935"/>
                  <a:pt x="229" y="12876"/>
                </a:cubicBezTo>
                <a:cubicBezTo>
                  <a:pt x="1066" y="12142"/>
                  <a:pt x="1540" y="11232"/>
                  <a:pt x="1903" y="10312"/>
                </a:cubicBezTo>
                <a:cubicBezTo>
                  <a:pt x="3042" y="7544"/>
                  <a:pt x="3460" y="4471"/>
                  <a:pt x="6024" y="2267"/>
                </a:cubicBezTo>
                <a:cubicBezTo>
                  <a:pt x="7322" y="1143"/>
                  <a:pt x="9111" y="347"/>
                  <a:pt x="11055" y="1"/>
                </a:cubicBezTo>
                <a:close/>
              </a:path>
            </a:pathLst>
          </a:cu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accent2">
                  <a:lumMod val="50000"/>
                </a:schemeClr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33" name="Google Shape;133;p16"/>
          <p:cNvSpPr/>
          <p:nvPr/>
        </p:nvSpPr>
        <p:spPr>
          <a:xfrm rot="10800000" flipH="1">
            <a:off x="-5237" y="2980234"/>
            <a:ext cx="1826976" cy="2158628"/>
          </a:xfrm>
          <a:custGeom>
            <a:avLst/>
            <a:gdLst/>
            <a:ahLst/>
            <a:cxnLst/>
            <a:rect l="l" t="t" r="r" b="b"/>
            <a:pathLst>
              <a:path w="11056" h="13063" extrusionOk="0">
                <a:moveTo>
                  <a:pt x="0" y="1"/>
                </a:moveTo>
                <a:lnTo>
                  <a:pt x="0" y="13063"/>
                </a:lnTo>
                <a:cubicBezTo>
                  <a:pt x="69" y="13007"/>
                  <a:pt x="156" y="12935"/>
                  <a:pt x="229" y="12876"/>
                </a:cubicBezTo>
                <a:cubicBezTo>
                  <a:pt x="1066" y="12142"/>
                  <a:pt x="1540" y="11232"/>
                  <a:pt x="1903" y="10312"/>
                </a:cubicBezTo>
                <a:cubicBezTo>
                  <a:pt x="3042" y="7544"/>
                  <a:pt x="3460" y="4471"/>
                  <a:pt x="6024" y="2267"/>
                </a:cubicBezTo>
                <a:cubicBezTo>
                  <a:pt x="7322" y="1143"/>
                  <a:pt x="9111" y="347"/>
                  <a:pt x="11055" y="1"/>
                </a:cubicBezTo>
                <a:close/>
              </a:path>
            </a:pathLst>
          </a:cu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accent2">
                  <a:lumMod val="50000"/>
                </a:schemeClr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34" name="Google Shape;134;p16"/>
          <p:cNvSpPr/>
          <p:nvPr/>
        </p:nvSpPr>
        <p:spPr>
          <a:xfrm rot="10800000" flipH="1">
            <a:off x="6429483" y="-847521"/>
            <a:ext cx="2714460" cy="1350149"/>
          </a:xfrm>
          <a:custGeom>
            <a:avLst/>
            <a:gdLst/>
            <a:ahLst/>
            <a:cxnLst/>
            <a:rect l="l" t="t" r="r" b="b"/>
            <a:pathLst>
              <a:path w="26834" h="13347" extrusionOk="0">
                <a:moveTo>
                  <a:pt x="26834" y="0"/>
                </a:moveTo>
                <a:cubicBezTo>
                  <a:pt x="26036" y="425"/>
                  <a:pt x="25201" y="774"/>
                  <a:pt x="24152" y="933"/>
                </a:cubicBezTo>
                <a:cubicBezTo>
                  <a:pt x="23411" y="1044"/>
                  <a:pt x="22667" y="1083"/>
                  <a:pt x="21921" y="1083"/>
                </a:cubicBezTo>
                <a:cubicBezTo>
                  <a:pt x="20114" y="1083"/>
                  <a:pt x="18297" y="853"/>
                  <a:pt x="16490" y="853"/>
                </a:cubicBezTo>
                <a:cubicBezTo>
                  <a:pt x="16440" y="853"/>
                  <a:pt x="16391" y="853"/>
                  <a:pt x="16341" y="854"/>
                </a:cubicBezTo>
                <a:cubicBezTo>
                  <a:pt x="11892" y="891"/>
                  <a:pt x="7383" y="2425"/>
                  <a:pt x="4156" y="5498"/>
                </a:cubicBezTo>
                <a:cubicBezTo>
                  <a:pt x="1983" y="7578"/>
                  <a:pt x="486" y="10395"/>
                  <a:pt x="1" y="13347"/>
                </a:cubicBezTo>
                <a:lnTo>
                  <a:pt x="26834" y="13347"/>
                </a:lnTo>
                <a:lnTo>
                  <a:pt x="26834" y="0"/>
                </a:lnTo>
                <a:close/>
              </a:path>
            </a:pathLst>
          </a:cu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accent2">
                  <a:lumMod val="50000"/>
                </a:schemeClr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grpSp>
        <p:nvGrpSpPr>
          <p:cNvPr id="135" name="Google Shape;135;p16"/>
          <p:cNvGrpSpPr/>
          <p:nvPr/>
        </p:nvGrpSpPr>
        <p:grpSpPr>
          <a:xfrm rot="10800000" flipH="1">
            <a:off x="7985342" y="2073524"/>
            <a:ext cx="1395404" cy="1545147"/>
            <a:chOff x="7985342" y="1520188"/>
            <a:chExt cx="1395404" cy="1545147"/>
          </a:xfrm>
          <a:solidFill>
            <a:schemeClr val="accent1">
              <a:lumMod val="75000"/>
            </a:schemeClr>
          </a:solidFill>
        </p:grpSpPr>
        <p:sp>
          <p:nvSpPr>
            <p:cNvPr id="136" name="Google Shape;136;p16"/>
            <p:cNvSpPr/>
            <p:nvPr/>
          </p:nvSpPr>
          <p:spPr>
            <a:xfrm rot="6854827" flipH="1">
              <a:off x="8483953" y="2002354"/>
              <a:ext cx="510722" cy="1176953"/>
            </a:xfrm>
            <a:custGeom>
              <a:avLst/>
              <a:gdLst/>
              <a:ahLst/>
              <a:cxnLst/>
              <a:rect l="l" t="t" r="r" b="b"/>
              <a:pathLst>
                <a:path w="5015" h="11557" extrusionOk="0">
                  <a:moveTo>
                    <a:pt x="1507" y="0"/>
                  </a:moveTo>
                  <a:cubicBezTo>
                    <a:pt x="1120" y="0"/>
                    <a:pt x="741" y="1269"/>
                    <a:pt x="682" y="1484"/>
                  </a:cubicBezTo>
                  <a:cubicBezTo>
                    <a:pt x="388" y="2342"/>
                    <a:pt x="215" y="3232"/>
                    <a:pt x="136" y="4128"/>
                  </a:cubicBezTo>
                  <a:cubicBezTo>
                    <a:pt x="1" y="5876"/>
                    <a:pt x="234" y="7686"/>
                    <a:pt x="896" y="9318"/>
                  </a:cubicBezTo>
                  <a:cubicBezTo>
                    <a:pt x="1185" y="10017"/>
                    <a:pt x="1554" y="10717"/>
                    <a:pt x="2179" y="11160"/>
                  </a:cubicBezTo>
                  <a:cubicBezTo>
                    <a:pt x="2525" y="11410"/>
                    <a:pt x="2962" y="11556"/>
                    <a:pt x="3386" y="11556"/>
                  </a:cubicBezTo>
                  <a:cubicBezTo>
                    <a:pt x="3721" y="11556"/>
                    <a:pt x="4048" y="11464"/>
                    <a:pt x="4315" y="11258"/>
                  </a:cubicBezTo>
                  <a:cubicBezTo>
                    <a:pt x="4977" y="10735"/>
                    <a:pt x="5014" y="9705"/>
                    <a:pt x="4720" y="8889"/>
                  </a:cubicBezTo>
                  <a:cubicBezTo>
                    <a:pt x="4277" y="7723"/>
                    <a:pt x="3265" y="6846"/>
                    <a:pt x="2603" y="5778"/>
                  </a:cubicBezTo>
                  <a:cubicBezTo>
                    <a:pt x="1731" y="4421"/>
                    <a:pt x="1437" y="2729"/>
                    <a:pt x="1787" y="1157"/>
                  </a:cubicBezTo>
                  <a:cubicBezTo>
                    <a:pt x="1848" y="863"/>
                    <a:pt x="1922" y="574"/>
                    <a:pt x="1806" y="299"/>
                  </a:cubicBezTo>
                  <a:cubicBezTo>
                    <a:pt x="1709" y="86"/>
                    <a:pt x="1608" y="0"/>
                    <a:pt x="15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37" name="Google Shape;137;p16"/>
            <p:cNvSpPr/>
            <p:nvPr/>
          </p:nvSpPr>
          <p:spPr>
            <a:xfrm rot="6854827" flipH="1">
              <a:off x="8072312" y="1763540"/>
              <a:ext cx="401857" cy="377924"/>
            </a:xfrm>
            <a:custGeom>
              <a:avLst/>
              <a:gdLst/>
              <a:ahLst/>
              <a:cxnLst/>
              <a:rect l="l" t="t" r="r" b="b"/>
              <a:pathLst>
                <a:path w="3946" h="3711" extrusionOk="0">
                  <a:moveTo>
                    <a:pt x="1892" y="1"/>
                  </a:moveTo>
                  <a:cubicBezTo>
                    <a:pt x="1609" y="1"/>
                    <a:pt x="1333" y="77"/>
                    <a:pt x="1092" y="238"/>
                  </a:cubicBezTo>
                  <a:cubicBezTo>
                    <a:pt x="742" y="490"/>
                    <a:pt x="527" y="900"/>
                    <a:pt x="374" y="1287"/>
                  </a:cubicBezTo>
                  <a:cubicBezTo>
                    <a:pt x="0" y="2145"/>
                    <a:pt x="159" y="3171"/>
                    <a:pt x="1092" y="3563"/>
                  </a:cubicBezTo>
                  <a:cubicBezTo>
                    <a:pt x="1345" y="3661"/>
                    <a:pt x="1615" y="3710"/>
                    <a:pt x="1884" y="3710"/>
                  </a:cubicBezTo>
                  <a:cubicBezTo>
                    <a:pt x="2255" y="3710"/>
                    <a:pt x="2622" y="3617"/>
                    <a:pt x="2938" y="3428"/>
                  </a:cubicBezTo>
                  <a:cubicBezTo>
                    <a:pt x="3498" y="3097"/>
                    <a:pt x="3871" y="2495"/>
                    <a:pt x="3927" y="1851"/>
                  </a:cubicBezTo>
                  <a:cubicBezTo>
                    <a:pt x="3946" y="1698"/>
                    <a:pt x="3946" y="1562"/>
                    <a:pt x="3908" y="1422"/>
                  </a:cubicBezTo>
                  <a:cubicBezTo>
                    <a:pt x="3829" y="1096"/>
                    <a:pt x="3596" y="821"/>
                    <a:pt x="3344" y="606"/>
                  </a:cubicBezTo>
                  <a:cubicBezTo>
                    <a:pt x="3032" y="336"/>
                    <a:pt x="2663" y="121"/>
                    <a:pt x="2276" y="47"/>
                  </a:cubicBezTo>
                  <a:cubicBezTo>
                    <a:pt x="2149" y="16"/>
                    <a:pt x="2020" y="1"/>
                    <a:pt x="18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38" name="Google Shape;138;p16"/>
            <p:cNvSpPr/>
            <p:nvPr/>
          </p:nvSpPr>
          <p:spPr>
            <a:xfrm rot="6854827" flipH="1">
              <a:off x="8019583" y="1542199"/>
              <a:ext cx="166303" cy="182597"/>
            </a:xfrm>
            <a:custGeom>
              <a:avLst/>
              <a:gdLst/>
              <a:ahLst/>
              <a:cxnLst/>
              <a:rect l="l" t="t" r="r" b="b"/>
              <a:pathLst>
                <a:path w="1633" h="1793" extrusionOk="0">
                  <a:moveTo>
                    <a:pt x="889" y="1"/>
                  </a:moveTo>
                  <a:cubicBezTo>
                    <a:pt x="865" y="1"/>
                    <a:pt x="841" y="2"/>
                    <a:pt x="817" y="5"/>
                  </a:cubicBezTo>
                  <a:cubicBezTo>
                    <a:pt x="565" y="43"/>
                    <a:pt x="332" y="257"/>
                    <a:pt x="215" y="448"/>
                  </a:cubicBezTo>
                  <a:cubicBezTo>
                    <a:pt x="56" y="705"/>
                    <a:pt x="0" y="994"/>
                    <a:pt x="80" y="1246"/>
                  </a:cubicBezTo>
                  <a:cubicBezTo>
                    <a:pt x="169" y="1565"/>
                    <a:pt x="462" y="1792"/>
                    <a:pt x="779" y="1792"/>
                  </a:cubicBezTo>
                  <a:cubicBezTo>
                    <a:pt x="792" y="1792"/>
                    <a:pt x="804" y="1792"/>
                    <a:pt x="817" y="1791"/>
                  </a:cubicBezTo>
                  <a:cubicBezTo>
                    <a:pt x="1031" y="1791"/>
                    <a:pt x="1204" y="1638"/>
                    <a:pt x="1339" y="1460"/>
                  </a:cubicBezTo>
                  <a:cubicBezTo>
                    <a:pt x="1535" y="1209"/>
                    <a:pt x="1633" y="859"/>
                    <a:pt x="1553" y="546"/>
                  </a:cubicBezTo>
                  <a:cubicBezTo>
                    <a:pt x="1463" y="240"/>
                    <a:pt x="1192" y="1"/>
                    <a:pt x="8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</p:grpSp>
      <p:sp>
        <p:nvSpPr>
          <p:cNvPr id="139" name="Google Shape;139;p16"/>
          <p:cNvSpPr/>
          <p:nvPr/>
        </p:nvSpPr>
        <p:spPr>
          <a:xfrm rot="10800000">
            <a:off x="-9417" y="-847521"/>
            <a:ext cx="2714460" cy="1350149"/>
          </a:xfrm>
          <a:custGeom>
            <a:avLst/>
            <a:gdLst/>
            <a:ahLst/>
            <a:cxnLst/>
            <a:rect l="l" t="t" r="r" b="b"/>
            <a:pathLst>
              <a:path w="26834" h="13347" extrusionOk="0">
                <a:moveTo>
                  <a:pt x="26834" y="0"/>
                </a:moveTo>
                <a:cubicBezTo>
                  <a:pt x="26036" y="425"/>
                  <a:pt x="25201" y="774"/>
                  <a:pt x="24152" y="933"/>
                </a:cubicBezTo>
                <a:cubicBezTo>
                  <a:pt x="23411" y="1044"/>
                  <a:pt x="22667" y="1083"/>
                  <a:pt x="21921" y="1083"/>
                </a:cubicBezTo>
                <a:cubicBezTo>
                  <a:pt x="20114" y="1083"/>
                  <a:pt x="18297" y="853"/>
                  <a:pt x="16490" y="853"/>
                </a:cubicBezTo>
                <a:cubicBezTo>
                  <a:pt x="16440" y="853"/>
                  <a:pt x="16391" y="853"/>
                  <a:pt x="16341" y="854"/>
                </a:cubicBezTo>
                <a:cubicBezTo>
                  <a:pt x="11892" y="891"/>
                  <a:pt x="7383" y="2425"/>
                  <a:pt x="4156" y="5498"/>
                </a:cubicBezTo>
                <a:cubicBezTo>
                  <a:pt x="1983" y="7578"/>
                  <a:pt x="486" y="10395"/>
                  <a:pt x="1" y="13347"/>
                </a:cubicBezTo>
                <a:lnTo>
                  <a:pt x="26834" y="13347"/>
                </a:lnTo>
                <a:lnTo>
                  <a:pt x="26834" y="0"/>
                </a:lnTo>
                <a:close/>
              </a:path>
            </a:pathLst>
          </a:cu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accent2">
                  <a:lumMod val="50000"/>
                </a:schemeClr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 1">
  <p:cSld name="CUSTOM_7">
    <p:spTree>
      <p:nvGrpSpPr>
        <p:cNvPr id="1" name="Shape 1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1" name="Google Shape;141;p17"/>
          <p:cNvSpPr txBox="1">
            <a:spLocks noGrp="1"/>
          </p:cNvSpPr>
          <p:nvPr>
            <p:ph type="title"/>
          </p:nvPr>
        </p:nvSpPr>
        <p:spPr>
          <a:xfrm>
            <a:off x="2035736" y="3242125"/>
            <a:ext cx="3416700" cy="606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400"/>
              <a:buFont typeface="Poppins"/>
              <a:buNone/>
              <a:defRPr sz="1800">
                <a:solidFill>
                  <a:schemeClr val="accent2">
                    <a:lumMod val="50000"/>
                  </a:schemeClr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Poppins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800"/>
              <a:buNone/>
              <a:defRPr>
                <a:solidFill>
                  <a:schemeClr val="accent3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800"/>
              <a:buNone/>
              <a:defRPr>
                <a:solidFill>
                  <a:schemeClr val="accent3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800"/>
              <a:buNone/>
              <a:defRPr>
                <a:solidFill>
                  <a:schemeClr val="accent3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800"/>
              <a:buNone/>
              <a:defRPr>
                <a:solidFill>
                  <a:schemeClr val="accent3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800"/>
              <a:buNone/>
              <a:defRPr>
                <a:solidFill>
                  <a:schemeClr val="accent3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800"/>
              <a:buNone/>
              <a:defRPr>
                <a:solidFill>
                  <a:schemeClr val="accent3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800"/>
              <a:buNone/>
              <a:defRPr>
                <a:solidFill>
                  <a:schemeClr val="accent3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800"/>
              <a:buNone/>
              <a:defRPr>
                <a:solidFill>
                  <a:schemeClr val="accent3"/>
                </a:solidFill>
              </a:defRPr>
            </a:lvl9pPr>
          </a:lstStyle>
          <a:p>
            <a:endParaRPr/>
          </a:p>
        </p:txBody>
      </p:sp>
      <p:sp>
        <p:nvSpPr>
          <p:cNvPr id="142" name="Google Shape;142;p17"/>
          <p:cNvSpPr txBox="1">
            <a:spLocks noGrp="1"/>
          </p:cNvSpPr>
          <p:nvPr>
            <p:ph type="title" idx="2"/>
          </p:nvPr>
        </p:nvSpPr>
        <p:spPr>
          <a:xfrm>
            <a:off x="1415400" y="1798525"/>
            <a:ext cx="6313200" cy="108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400"/>
              <a:buAutoNum type="arabicPeriod"/>
              <a:defRPr sz="2400">
                <a:solidFill>
                  <a:schemeClr val="accent2">
                    <a:lumMod val="50000"/>
                  </a:schemeClr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Poppins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800"/>
              <a:buAutoNum type="alphaLcPeriod"/>
              <a:defRPr>
                <a:solidFill>
                  <a:schemeClr val="accent3"/>
                </a:solidFill>
                <a:latin typeface="Poppins"/>
                <a:ea typeface="Poppins"/>
                <a:cs typeface="Poppins"/>
                <a:sym typeface="Poppin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800"/>
              <a:buAutoNum type="romanLcPeriod"/>
              <a:defRPr>
                <a:solidFill>
                  <a:schemeClr val="accent3"/>
                </a:solidFill>
                <a:latin typeface="Poppins"/>
                <a:ea typeface="Poppins"/>
                <a:cs typeface="Poppins"/>
                <a:sym typeface="Poppin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800"/>
              <a:buAutoNum type="arabicPeriod"/>
              <a:defRPr>
                <a:solidFill>
                  <a:schemeClr val="accent3"/>
                </a:solidFill>
                <a:latin typeface="Poppins"/>
                <a:ea typeface="Poppins"/>
                <a:cs typeface="Poppins"/>
                <a:sym typeface="Poppin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800"/>
              <a:buAutoNum type="alphaLcPeriod"/>
              <a:defRPr>
                <a:solidFill>
                  <a:schemeClr val="accent3"/>
                </a:solidFill>
                <a:latin typeface="Poppins"/>
                <a:ea typeface="Poppins"/>
                <a:cs typeface="Poppins"/>
                <a:sym typeface="Poppin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800"/>
              <a:buAutoNum type="romanLcPeriod"/>
              <a:defRPr>
                <a:solidFill>
                  <a:schemeClr val="accent3"/>
                </a:solidFill>
                <a:latin typeface="Poppins"/>
                <a:ea typeface="Poppins"/>
                <a:cs typeface="Poppins"/>
                <a:sym typeface="Poppin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800"/>
              <a:buAutoNum type="arabicPeriod"/>
              <a:defRPr>
                <a:solidFill>
                  <a:schemeClr val="accent3"/>
                </a:solidFill>
                <a:latin typeface="Poppins"/>
                <a:ea typeface="Poppins"/>
                <a:cs typeface="Poppins"/>
                <a:sym typeface="Poppin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800"/>
              <a:buAutoNum type="alphaLcPeriod"/>
              <a:defRPr>
                <a:solidFill>
                  <a:schemeClr val="accent3"/>
                </a:solidFill>
                <a:latin typeface="Poppins"/>
                <a:ea typeface="Poppins"/>
                <a:cs typeface="Poppins"/>
                <a:sym typeface="Poppin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800"/>
              <a:buAutoNum type="romanLcPeriod"/>
              <a:defRPr>
                <a:solidFill>
                  <a:schemeClr val="accent3"/>
                </a:solidFill>
                <a:latin typeface="Poppins"/>
                <a:ea typeface="Poppins"/>
                <a:cs typeface="Poppins"/>
                <a:sym typeface="Poppins"/>
              </a:defRPr>
            </a:lvl9pPr>
          </a:lstStyle>
          <a:p>
            <a:endParaRPr/>
          </a:p>
        </p:txBody>
      </p:sp>
      <p:sp>
        <p:nvSpPr>
          <p:cNvPr id="143" name="Google Shape;143;p17"/>
          <p:cNvSpPr/>
          <p:nvPr/>
        </p:nvSpPr>
        <p:spPr>
          <a:xfrm flipH="1">
            <a:off x="7320738" y="-9528"/>
            <a:ext cx="1826976" cy="2158628"/>
          </a:xfrm>
          <a:custGeom>
            <a:avLst/>
            <a:gdLst/>
            <a:ahLst/>
            <a:cxnLst/>
            <a:rect l="l" t="t" r="r" b="b"/>
            <a:pathLst>
              <a:path w="11056" h="13063" extrusionOk="0">
                <a:moveTo>
                  <a:pt x="0" y="1"/>
                </a:moveTo>
                <a:lnTo>
                  <a:pt x="0" y="13063"/>
                </a:lnTo>
                <a:cubicBezTo>
                  <a:pt x="69" y="13007"/>
                  <a:pt x="156" y="12935"/>
                  <a:pt x="229" y="12876"/>
                </a:cubicBezTo>
                <a:cubicBezTo>
                  <a:pt x="1066" y="12142"/>
                  <a:pt x="1540" y="11232"/>
                  <a:pt x="1903" y="10312"/>
                </a:cubicBezTo>
                <a:cubicBezTo>
                  <a:pt x="3042" y="7544"/>
                  <a:pt x="3460" y="4471"/>
                  <a:pt x="6024" y="2267"/>
                </a:cubicBezTo>
                <a:cubicBezTo>
                  <a:pt x="7322" y="1143"/>
                  <a:pt x="9111" y="347"/>
                  <a:pt x="11055" y="1"/>
                </a:cubicBezTo>
                <a:close/>
              </a:path>
            </a:pathLst>
          </a:cu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accent2">
                  <a:lumMod val="50000"/>
                </a:schemeClr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44" name="Google Shape;144;p17"/>
          <p:cNvSpPr/>
          <p:nvPr/>
        </p:nvSpPr>
        <p:spPr>
          <a:xfrm rot="10800000" flipH="1">
            <a:off x="-5237" y="2984872"/>
            <a:ext cx="1826976" cy="2158628"/>
          </a:xfrm>
          <a:custGeom>
            <a:avLst/>
            <a:gdLst/>
            <a:ahLst/>
            <a:cxnLst/>
            <a:rect l="l" t="t" r="r" b="b"/>
            <a:pathLst>
              <a:path w="11056" h="13063" extrusionOk="0">
                <a:moveTo>
                  <a:pt x="0" y="1"/>
                </a:moveTo>
                <a:lnTo>
                  <a:pt x="0" y="13063"/>
                </a:lnTo>
                <a:cubicBezTo>
                  <a:pt x="69" y="13007"/>
                  <a:pt x="156" y="12935"/>
                  <a:pt x="229" y="12876"/>
                </a:cubicBezTo>
                <a:cubicBezTo>
                  <a:pt x="1066" y="12142"/>
                  <a:pt x="1540" y="11232"/>
                  <a:pt x="1903" y="10312"/>
                </a:cubicBezTo>
                <a:cubicBezTo>
                  <a:pt x="3042" y="7544"/>
                  <a:pt x="3460" y="4471"/>
                  <a:pt x="6024" y="2267"/>
                </a:cubicBezTo>
                <a:cubicBezTo>
                  <a:pt x="7322" y="1143"/>
                  <a:pt x="9111" y="347"/>
                  <a:pt x="11055" y="1"/>
                </a:cubicBezTo>
                <a:close/>
              </a:path>
            </a:pathLst>
          </a:cu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accent2">
                  <a:lumMod val="50000"/>
                </a:schemeClr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grpSp>
        <p:nvGrpSpPr>
          <p:cNvPr id="145" name="Google Shape;145;p17"/>
          <p:cNvGrpSpPr/>
          <p:nvPr/>
        </p:nvGrpSpPr>
        <p:grpSpPr>
          <a:xfrm rot="714063">
            <a:off x="8022838" y="1350435"/>
            <a:ext cx="1759295" cy="1408214"/>
            <a:chOff x="32785" y="3678229"/>
            <a:chExt cx="1759484" cy="1408365"/>
          </a:xfrm>
          <a:solidFill>
            <a:schemeClr val="accent1">
              <a:lumMod val="75000"/>
            </a:schemeClr>
          </a:solidFill>
        </p:grpSpPr>
        <p:sp>
          <p:nvSpPr>
            <p:cNvPr id="146" name="Google Shape;146;p17"/>
            <p:cNvSpPr/>
            <p:nvPr/>
          </p:nvSpPr>
          <p:spPr>
            <a:xfrm rot="5979144" flipH="1">
              <a:off x="913965" y="4147723"/>
              <a:ext cx="510711" cy="1176927"/>
            </a:xfrm>
            <a:custGeom>
              <a:avLst/>
              <a:gdLst/>
              <a:ahLst/>
              <a:cxnLst/>
              <a:rect l="l" t="t" r="r" b="b"/>
              <a:pathLst>
                <a:path w="5015" h="11557" extrusionOk="0">
                  <a:moveTo>
                    <a:pt x="1507" y="0"/>
                  </a:moveTo>
                  <a:cubicBezTo>
                    <a:pt x="1120" y="0"/>
                    <a:pt x="741" y="1269"/>
                    <a:pt x="682" y="1484"/>
                  </a:cubicBezTo>
                  <a:cubicBezTo>
                    <a:pt x="388" y="2342"/>
                    <a:pt x="215" y="3232"/>
                    <a:pt x="136" y="4128"/>
                  </a:cubicBezTo>
                  <a:cubicBezTo>
                    <a:pt x="1" y="5876"/>
                    <a:pt x="234" y="7686"/>
                    <a:pt x="896" y="9318"/>
                  </a:cubicBezTo>
                  <a:cubicBezTo>
                    <a:pt x="1185" y="10017"/>
                    <a:pt x="1554" y="10717"/>
                    <a:pt x="2179" y="11160"/>
                  </a:cubicBezTo>
                  <a:cubicBezTo>
                    <a:pt x="2525" y="11410"/>
                    <a:pt x="2962" y="11556"/>
                    <a:pt x="3386" y="11556"/>
                  </a:cubicBezTo>
                  <a:cubicBezTo>
                    <a:pt x="3721" y="11556"/>
                    <a:pt x="4048" y="11464"/>
                    <a:pt x="4315" y="11258"/>
                  </a:cubicBezTo>
                  <a:cubicBezTo>
                    <a:pt x="4977" y="10735"/>
                    <a:pt x="5014" y="9705"/>
                    <a:pt x="4720" y="8889"/>
                  </a:cubicBezTo>
                  <a:cubicBezTo>
                    <a:pt x="4277" y="7723"/>
                    <a:pt x="3265" y="6846"/>
                    <a:pt x="2603" y="5778"/>
                  </a:cubicBezTo>
                  <a:cubicBezTo>
                    <a:pt x="1731" y="4421"/>
                    <a:pt x="1437" y="2729"/>
                    <a:pt x="1787" y="1157"/>
                  </a:cubicBezTo>
                  <a:cubicBezTo>
                    <a:pt x="1848" y="863"/>
                    <a:pt x="1922" y="574"/>
                    <a:pt x="1806" y="299"/>
                  </a:cubicBezTo>
                  <a:cubicBezTo>
                    <a:pt x="1709" y="86"/>
                    <a:pt x="1608" y="0"/>
                    <a:pt x="15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47" name="Google Shape;147;p17"/>
            <p:cNvSpPr/>
            <p:nvPr/>
          </p:nvSpPr>
          <p:spPr>
            <a:xfrm rot="5979144" flipH="1">
              <a:off x="267563" y="3981954"/>
              <a:ext cx="401848" cy="377916"/>
            </a:xfrm>
            <a:custGeom>
              <a:avLst/>
              <a:gdLst/>
              <a:ahLst/>
              <a:cxnLst/>
              <a:rect l="l" t="t" r="r" b="b"/>
              <a:pathLst>
                <a:path w="3946" h="3711" extrusionOk="0">
                  <a:moveTo>
                    <a:pt x="1892" y="1"/>
                  </a:moveTo>
                  <a:cubicBezTo>
                    <a:pt x="1609" y="1"/>
                    <a:pt x="1333" y="77"/>
                    <a:pt x="1092" y="238"/>
                  </a:cubicBezTo>
                  <a:cubicBezTo>
                    <a:pt x="742" y="490"/>
                    <a:pt x="527" y="900"/>
                    <a:pt x="374" y="1287"/>
                  </a:cubicBezTo>
                  <a:cubicBezTo>
                    <a:pt x="0" y="2145"/>
                    <a:pt x="159" y="3171"/>
                    <a:pt x="1092" y="3563"/>
                  </a:cubicBezTo>
                  <a:cubicBezTo>
                    <a:pt x="1345" y="3661"/>
                    <a:pt x="1615" y="3710"/>
                    <a:pt x="1884" y="3710"/>
                  </a:cubicBezTo>
                  <a:cubicBezTo>
                    <a:pt x="2255" y="3710"/>
                    <a:pt x="2622" y="3617"/>
                    <a:pt x="2938" y="3428"/>
                  </a:cubicBezTo>
                  <a:cubicBezTo>
                    <a:pt x="3498" y="3097"/>
                    <a:pt x="3871" y="2495"/>
                    <a:pt x="3927" y="1851"/>
                  </a:cubicBezTo>
                  <a:cubicBezTo>
                    <a:pt x="3946" y="1698"/>
                    <a:pt x="3946" y="1562"/>
                    <a:pt x="3908" y="1422"/>
                  </a:cubicBezTo>
                  <a:cubicBezTo>
                    <a:pt x="3829" y="1096"/>
                    <a:pt x="3596" y="821"/>
                    <a:pt x="3344" y="606"/>
                  </a:cubicBezTo>
                  <a:cubicBezTo>
                    <a:pt x="3032" y="336"/>
                    <a:pt x="2663" y="121"/>
                    <a:pt x="2276" y="47"/>
                  </a:cubicBezTo>
                  <a:cubicBezTo>
                    <a:pt x="2149" y="16"/>
                    <a:pt x="2020" y="1"/>
                    <a:pt x="18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48" name="Google Shape;148;p17"/>
            <p:cNvSpPr/>
            <p:nvPr/>
          </p:nvSpPr>
          <p:spPr>
            <a:xfrm rot="5979144" flipH="1">
              <a:off x="53581" y="3684213"/>
              <a:ext cx="166299" cy="182593"/>
            </a:xfrm>
            <a:custGeom>
              <a:avLst/>
              <a:gdLst/>
              <a:ahLst/>
              <a:cxnLst/>
              <a:rect l="l" t="t" r="r" b="b"/>
              <a:pathLst>
                <a:path w="1633" h="1793" extrusionOk="0">
                  <a:moveTo>
                    <a:pt x="889" y="1"/>
                  </a:moveTo>
                  <a:cubicBezTo>
                    <a:pt x="865" y="1"/>
                    <a:pt x="841" y="2"/>
                    <a:pt x="817" y="5"/>
                  </a:cubicBezTo>
                  <a:cubicBezTo>
                    <a:pt x="565" y="43"/>
                    <a:pt x="332" y="257"/>
                    <a:pt x="215" y="448"/>
                  </a:cubicBezTo>
                  <a:cubicBezTo>
                    <a:pt x="56" y="705"/>
                    <a:pt x="0" y="994"/>
                    <a:pt x="80" y="1246"/>
                  </a:cubicBezTo>
                  <a:cubicBezTo>
                    <a:pt x="169" y="1565"/>
                    <a:pt x="462" y="1792"/>
                    <a:pt x="779" y="1792"/>
                  </a:cubicBezTo>
                  <a:cubicBezTo>
                    <a:pt x="792" y="1792"/>
                    <a:pt x="804" y="1792"/>
                    <a:pt x="817" y="1791"/>
                  </a:cubicBezTo>
                  <a:cubicBezTo>
                    <a:pt x="1031" y="1791"/>
                    <a:pt x="1204" y="1638"/>
                    <a:pt x="1339" y="1460"/>
                  </a:cubicBezTo>
                  <a:cubicBezTo>
                    <a:pt x="1535" y="1209"/>
                    <a:pt x="1633" y="859"/>
                    <a:pt x="1553" y="546"/>
                  </a:cubicBezTo>
                  <a:cubicBezTo>
                    <a:pt x="1463" y="240"/>
                    <a:pt x="1192" y="1"/>
                    <a:pt x="8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 1">
  <p:cSld name="CUSTOM_3">
    <p:spTree>
      <p:nvGrpSpPr>
        <p:cNvPr id="1" name="Shape 1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0" name="Google Shape;150;p18"/>
          <p:cNvSpPr txBox="1">
            <a:spLocks noGrp="1"/>
          </p:cNvSpPr>
          <p:nvPr>
            <p:ph type="title"/>
          </p:nvPr>
        </p:nvSpPr>
        <p:spPr>
          <a:xfrm>
            <a:off x="2364615" y="1327025"/>
            <a:ext cx="5557500" cy="871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500">
                <a:solidFill>
                  <a:schemeClr val="accent2">
                    <a:lumMod val="50000"/>
                  </a:schemeClr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Poppins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800"/>
              <a:buNone/>
              <a:defRPr>
                <a:solidFill>
                  <a:schemeClr val="accent3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800"/>
              <a:buNone/>
              <a:defRPr>
                <a:solidFill>
                  <a:schemeClr val="accent3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800"/>
              <a:buNone/>
              <a:defRPr>
                <a:solidFill>
                  <a:schemeClr val="accent3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800"/>
              <a:buNone/>
              <a:defRPr>
                <a:solidFill>
                  <a:schemeClr val="accent3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800"/>
              <a:buNone/>
              <a:defRPr>
                <a:solidFill>
                  <a:schemeClr val="accent3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800"/>
              <a:buNone/>
              <a:defRPr>
                <a:solidFill>
                  <a:schemeClr val="accent3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800"/>
              <a:buNone/>
              <a:defRPr>
                <a:solidFill>
                  <a:schemeClr val="accent3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800"/>
              <a:buNone/>
              <a:defRPr>
                <a:solidFill>
                  <a:schemeClr val="accent3"/>
                </a:solidFill>
              </a:defRPr>
            </a:lvl9pPr>
          </a:lstStyle>
          <a:p>
            <a:endParaRPr/>
          </a:p>
        </p:txBody>
      </p:sp>
      <p:sp>
        <p:nvSpPr>
          <p:cNvPr id="151" name="Google Shape;151;p18"/>
          <p:cNvSpPr txBox="1">
            <a:spLocks noGrp="1"/>
          </p:cNvSpPr>
          <p:nvPr>
            <p:ph type="title" idx="2"/>
          </p:nvPr>
        </p:nvSpPr>
        <p:spPr>
          <a:xfrm>
            <a:off x="1274541" y="2605288"/>
            <a:ext cx="31053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200"/>
              <a:buFont typeface="Poppins"/>
              <a:buNone/>
              <a:defRPr sz="1800">
                <a:solidFill>
                  <a:schemeClr val="accent2">
                    <a:lumMod val="50000"/>
                  </a:schemeClr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Poppins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Poppins"/>
                <a:ea typeface="Poppins"/>
                <a:cs typeface="Poppins"/>
                <a:sym typeface="Poppin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Poppins"/>
                <a:ea typeface="Poppins"/>
                <a:cs typeface="Poppins"/>
                <a:sym typeface="Poppin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Poppins"/>
                <a:ea typeface="Poppins"/>
                <a:cs typeface="Poppins"/>
                <a:sym typeface="Poppin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Poppins"/>
                <a:ea typeface="Poppins"/>
                <a:cs typeface="Poppins"/>
                <a:sym typeface="Poppin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Poppins"/>
                <a:ea typeface="Poppins"/>
                <a:cs typeface="Poppins"/>
                <a:sym typeface="Poppin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Poppins"/>
                <a:ea typeface="Poppins"/>
                <a:cs typeface="Poppins"/>
                <a:sym typeface="Poppin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Poppins"/>
                <a:ea typeface="Poppins"/>
                <a:cs typeface="Poppins"/>
                <a:sym typeface="Poppin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Poppins"/>
                <a:ea typeface="Poppins"/>
                <a:cs typeface="Poppins"/>
                <a:sym typeface="Poppins"/>
              </a:defRPr>
            </a:lvl9pPr>
          </a:lstStyle>
          <a:p>
            <a:endParaRPr/>
          </a:p>
        </p:txBody>
      </p:sp>
      <p:sp>
        <p:nvSpPr>
          <p:cNvPr id="152" name="Google Shape;152;p18"/>
          <p:cNvSpPr/>
          <p:nvPr/>
        </p:nvSpPr>
        <p:spPr>
          <a:xfrm flipH="1">
            <a:off x="-9521" y="4326756"/>
            <a:ext cx="2714460" cy="1350149"/>
          </a:xfrm>
          <a:custGeom>
            <a:avLst/>
            <a:gdLst/>
            <a:ahLst/>
            <a:cxnLst/>
            <a:rect l="l" t="t" r="r" b="b"/>
            <a:pathLst>
              <a:path w="26834" h="13347" extrusionOk="0">
                <a:moveTo>
                  <a:pt x="26834" y="0"/>
                </a:moveTo>
                <a:cubicBezTo>
                  <a:pt x="26036" y="425"/>
                  <a:pt x="25201" y="774"/>
                  <a:pt x="24152" y="933"/>
                </a:cubicBezTo>
                <a:cubicBezTo>
                  <a:pt x="23411" y="1044"/>
                  <a:pt x="22667" y="1083"/>
                  <a:pt x="21921" y="1083"/>
                </a:cubicBezTo>
                <a:cubicBezTo>
                  <a:pt x="20114" y="1083"/>
                  <a:pt x="18297" y="853"/>
                  <a:pt x="16490" y="853"/>
                </a:cubicBezTo>
                <a:cubicBezTo>
                  <a:pt x="16440" y="853"/>
                  <a:pt x="16391" y="853"/>
                  <a:pt x="16341" y="854"/>
                </a:cubicBezTo>
                <a:cubicBezTo>
                  <a:pt x="11892" y="891"/>
                  <a:pt x="7383" y="2425"/>
                  <a:pt x="4156" y="5498"/>
                </a:cubicBezTo>
                <a:cubicBezTo>
                  <a:pt x="1983" y="7578"/>
                  <a:pt x="486" y="10395"/>
                  <a:pt x="1" y="13347"/>
                </a:cubicBezTo>
                <a:lnTo>
                  <a:pt x="26834" y="13347"/>
                </a:lnTo>
                <a:lnTo>
                  <a:pt x="26834" y="0"/>
                </a:lnTo>
                <a:close/>
              </a:path>
            </a:pathLst>
          </a:cu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accent2">
                  <a:lumMod val="50000"/>
                </a:schemeClr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53" name="Google Shape;153;p18"/>
          <p:cNvSpPr/>
          <p:nvPr/>
        </p:nvSpPr>
        <p:spPr>
          <a:xfrm>
            <a:off x="6479779" y="4326756"/>
            <a:ext cx="2714460" cy="1350149"/>
          </a:xfrm>
          <a:custGeom>
            <a:avLst/>
            <a:gdLst/>
            <a:ahLst/>
            <a:cxnLst/>
            <a:rect l="l" t="t" r="r" b="b"/>
            <a:pathLst>
              <a:path w="26834" h="13347" extrusionOk="0">
                <a:moveTo>
                  <a:pt x="26834" y="0"/>
                </a:moveTo>
                <a:cubicBezTo>
                  <a:pt x="26036" y="425"/>
                  <a:pt x="25201" y="774"/>
                  <a:pt x="24152" y="933"/>
                </a:cubicBezTo>
                <a:cubicBezTo>
                  <a:pt x="23411" y="1044"/>
                  <a:pt x="22667" y="1083"/>
                  <a:pt x="21921" y="1083"/>
                </a:cubicBezTo>
                <a:cubicBezTo>
                  <a:pt x="20114" y="1083"/>
                  <a:pt x="18297" y="853"/>
                  <a:pt x="16490" y="853"/>
                </a:cubicBezTo>
                <a:cubicBezTo>
                  <a:pt x="16440" y="853"/>
                  <a:pt x="16391" y="853"/>
                  <a:pt x="16341" y="854"/>
                </a:cubicBezTo>
                <a:cubicBezTo>
                  <a:pt x="11892" y="891"/>
                  <a:pt x="7383" y="2425"/>
                  <a:pt x="4156" y="5498"/>
                </a:cubicBezTo>
                <a:cubicBezTo>
                  <a:pt x="1983" y="7578"/>
                  <a:pt x="486" y="10395"/>
                  <a:pt x="1" y="13347"/>
                </a:cubicBezTo>
                <a:lnTo>
                  <a:pt x="26834" y="13347"/>
                </a:lnTo>
                <a:lnTo>
                  <a:pt x="26834" y="0"/>
                </a:lnTo>
                <a:close/>
              </a:path>
            </a:pathLst>
          </a:cu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accent2">
                  <a:lumMod val="50000"/>
                </a:schemeClr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grpSp>
        <p:nvGrpSpPr>
          <p:cNvPr id="154" name="Google Shape;154;p18"/>
          <p:cNvGrpSpPr/>
          <p:nvPr/>
        </p:nvGrpSpPr>
        <p:grpSpPr>
          <a:xfrm rot="-6221497">
            <a:off x="1064649" y="3825737"/>
            <a:ext cx="1759514" cy="1475065"/>
            <a:chOff x="7895710" y="2116242"/>
            <a:chExt cx="1759484" cy="1475040"/>
          </a:xfrm>
          <a:solidFill>
            <a:schemeClr val="accent1">
              <a:lumMod val="75000"/>
            </a:schemeClr>
          </a:solidFill>
        </p:grpSpPr>
        <p:sp>
          <p:nvSpPr>
            <p:cNvPr id="155" name="Google Shape;155;p18"/>
            <p:cNvSpPr/>
            <p:nvPr/>
          </p:nvSpPr>
          <p:spPr>
            <a:xfrm rot="-5979144">
              <a:off x="8263302" y="2652410"/>
              <a:ext cx="510711" cy="1176927"/>
            </a:xfrm>
            <a:custGeom>
              <a:avLst/>
              <a:gdLst/>
              <a:ahLst/>
              <a:cxnLst/>
              <a:rect l="l" t="t" r="r" b="b"/>
              <a:pathLst>
                <a:path w="5015" h="11557" extrusionOk="0">
                  <a:moveTo>
                    <a:pt x="1507" y="0"/>
                  </a:moveTo>
                  <a:cubicBezTo>
                    <a:pt x="1120" y="0"/>
                    <a:pt x="741" y="1269"/>
                    <a:pt x="682" y="1484"/>
                  </a:cubicBezTo>
                  <a:cubicBezTo>
                    <a:pt x="388" y="2342"/>
                    <a:pt x="215" y="3232"/>
                    <a:pt x="136" y="4128"/>
                  </a:cubicBezTo>
                  <a:cubicBezTo>
                    <a:pt x="1" y="5876"/>
                    <a:pt x="234" y="7686"/>
                    <a:pt x="896" y="9318"/>
                  </a:cubicBezTo>
                  <a:cubicBezTo>
                    <a:pt x="1185" y="10017"/>
                    <a:pt x="1554" y="10717"/>
                    <a:pt x="2179" y="11160"/>
                  </a:cubicBezTo>
                  <a:cubicBezTo>
                    <a:pt x="2525" y="11410"/>
                    <a:pt x="2962" y="11556"/>
                    <a:pt x="3386" y="11556"/>
                  </a:cubicBezTo>
                  <a:cubicBezTo>
                    <a:pt x="3721" y="11556"/>
                    <a:pt x="4048" y="11464"/>
                    <a:pt x="4315" y="11258"/>
                  </a:cubicBezTo>
                  <a:cubicBezTo>
                    <a:pt x="4977" y="10735"/>
                    <a:pt x="5014" y="9705"/>
                    <a:pt x="4720" y="8889"/>
                  </a:cubicBezTo>
                  <a:cubicBezTo>
                    <a:pt x="4277" y="7723"/>
                    <a:pt x="3265" y="6846"/>
                    <a:pt x="2603" y="5778"/>
                  </a:cubicBezTo>
                  <a:cubicBezTo>
                    <a:pt x="1731" y="4421"/>
                    <a:pt x="1437" y="2729"/>
                    <a:pt x="1787" y="1157"/>
                  </a:cubicBezTo>
                  <a:cubicBezTo>
                    <a:pt x="1848" y="863"/>
                    <a:pt x="1922" y="574"/>
                    <a:pt x="1806" y="299"/>
                  </a:cubicBezTo>
                  <a:cubicBezTo>
                    <a:pt x="1709" y="86"/>
                    <a:pt x="1608" y="0"/>
                    <a:pt x="15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56" name="Google Shape;156;p18"/>
            <p:cNvSpPr/>
            <p:nvPr/>
          </p:nvSpPr>
          <p:spPr>
            <a:xfrm rot="-5979144">
              <a:off x="9018568" y="2419967"/>
              <a:ext cx="401848" cy="377916"/>
            </a:xfrm>
            <a:custGeom>
              <a:avLst/>
              <a:gdLst/>
              <a:ahLst/>
              <a:cxnLst/>
              <a:rect l="l" t="t" r="r" b="b"/>
              <a:pathLst>
                <a:path w="3946" h="3711" extrusionOk="0">
                  <a:moveTo>
                    <a:pt x="1892" y="1"/>
                  </a:moveTo>
                  <a:cubicBezTo>
                    <a:pt x="1609" y="1"/>
                    <a:pt x="1333" y="77"/>
                    <a:pt x="1092" y="238"/>
                  </a:cubicBezTo>
                  <a:cubicBezTo>
                    <a:pt x="742" y="490"/>
                    <a:pt x="527" y="900"/>
                    <a:pt x="374" y="1287"/>
                  </a:cubicBezTo>
                  <a:cubicBezTo>
                    <a:pt x="0" y="2145"/>
                    <a:pt x="159" y="3171"/>
                    <a:pt x="1092" y="3563"/>
                  </a:cubicBezTo>
                  <a:cubicBezTo>
                    <a:pt x="1345" y="3661"/>
                    <a:pt x="1615" y="3710"/>
                    <a:pt x="1884" y="3710"/>
                  </a:cubicBezTo>
                  <a:cubicBezTo>
                    <a:pt x="2255" y="3710"/>
                    <a:pt x="2622" y="3617"/>
                    <a:pt x="2938" y="3428"/>
                  </a:cubicBezTo>
                  <a:cubicBezTo>
                    <a:pt x="3498" y="3097"/>
                    <a:pt x="3871" y="2495"/>
                    <a:pt x="3927" y="1851"/>
                  </a:cubicBezTo>
                  <a:cubicBezTo>
                    <a:pt x="3946" y="1698"/>
                    <a:pt x="3946" y="1562"/>
                    <a:pt x="3908" y="1422"/>
                  </a:cubicBezTo>
                  <a:cubicBezTo>
                    <a:pt x="3829" y="1096"/>
                    <a:pt x="3596" y="821"/>
                    <a:pt x="3344" y="606"/>
                  </a:cubicBezTo>
                  <a:cubicBezTo>
                    <a:pt x="3032" y="336"/>
                    <a:pt x="2663" y="121"/>
                    <a:pt x="2276" y="47"/>
                  </a:cubicBezTo>
                  <a:cubicBezTo>
                    <a:pt x="2149" y="16"/>
                    <a:pt x="2020" y="1"/>
                    <a:pt x="18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57" name="Google Shape;157;p18"/>
            <p:cNvSpPr/>
            <p:nvPr/>
          </p:nvSpPr>
          <p:spPr>
            <a:xfrm rot="-5979144">
              <a:off x="9468098" y="2122226"/>
              <a:ext cx="166299" cy="182593"/>
            </a:xfrm>
            <a:custGeom>
              <a:avLst/>
              <a:gdLst/>
              <a:ahLst/>
              <a:cxnLst/>
              <a:rect l="l" t="t" r="r" b="b"/>
              <a:pathLst>
                <a:path w="1633" h="1793" extrusionOk="0">
                  <a:moveTo>
                    <a:pt x="889" y="1"/>
                  </a:moveTo>
                  <a:cubicBezTo>
                    <a:pt x="865" y="1"/>
                    <a:pt x="841" y="2"/>
                    <a:pt x="817" y="5"/>
                  </a:cubicBezTo>
                  <a:cubicBezTo>
                    <a:pt x="565" y="43"/>
                    <a:pt x="332" y="257"/>
                    <a:pt x="215" y="448"/>
                  </a:cubicBezTo>
                  <a:cubicBezTo>
                    <a:pt x="56" y="705"/>
                    <a:pt x="0" y="994"/>
                    <a:pt x="80" y="1246"/>
                  </a:cubicBezTo>
                  <a:cubicBezTo>
                    <a:pt x="169" y="1565"/>
                    <a:pt x="462" y="1792"/>
                    <a:pt x="779" y="1792"/>
                  </a:cubicBezTo>
                  <a:cubicBezTo>
                    <a:pt x="792" y="1792"/>
                    <a:pt x="804" y="1792"/>
                    <a:pt x="817" y="1791"/>
                  </a:cubicBezTo>
                  <a:cubicBezTo>
                    <a:pt x="1031" y="1791"/>
                    <a:pt x="1204" y="1638"/>
                    <a:pt x="1339" y="1460"/>
                  </a:cubicBezTo>
                  <a:cubicBezTo>
                    <a:pt x="1535" y="1209"/>
                    <a:pt x="1633" y="859"/>
                    <a:pt x="1553" y="546"/>
                  </a:cubicBezTo>
                  <a:cubicBezTo>
                    <a:pt x="1463" y="240"/>
                    <a:pt x="1192" y="1"/>
                    <a:pt x="8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 3">
  <p:cSld name="CUSTOM_13">
    <p:spTree>
      <p:nvGrpSpPr>
        <p:cNvPr id="1" name="Shape 1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6" name="Google Shape;166;p20"/>
          <p:cNvSpPr txBox="1">
            <a:spLocks noGrp="1"/>
          </p:cNvSpPr>
          <p:nvPr>
            <p:ph type="title"/>
          </p:nvPr>
        </p:nvSpPr>
        <p:spPr>
          <a:xfrm>
            <a:off x="1302788" y="1305417"/>
            <a:ext cx="5497500" cy="915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500">
                <a:solidFill>
                  <a:schemeClr val="accent2">
                    <a:lumMod val="50000"/>
                  </a:schemeClr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Poppins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67" name="Google Shape;167;p20"/>
          <p:cNvSpPr txBox="1">
            <a:spLocks noGrp="1"/>
          </p:cNvSpPr>
          <p:nvPr>
            <p:ph type="title" idx="2"/>
          </p:nvPr>
        </p:nvSpPr>
        <p:spPr>
          <a:xfrm>
            <a:off x="4688806" y="2605288"/>
            <a:ext cx="31053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200"/>
              <a:buFont typeface="Poppins"/>
              <a:buNone/>
              <a:defRPr sz="1800">
                <a:solidFill>
                  <a:schemeClr val="accent2">
                    <a:lumMod val="50000"/>
                  </a:schemeClr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Poppins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Poppins"/>
                <a:ea typeface="Poppins"/>
                <a:cs typeface="Poppins"/>
                <a:sym typeface="Poppin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Poppins"/>
                <a:ea typeface="Poppins"/>
                <a:cs typeface="Poppins"/>
                <a:sym typeface="Poppin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Poppins"/>
                <a:ea typeface="Poppins"/>
                <a:cs typeface="Poppins"/>
                <a:sym typeface="Poppin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Poppins"/>
                <a:ea typeface="Poppins"/>
                <a:cs typeface="Poppins"/>
                <a:sym typeface="Poppin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Poppins"/>
                <a:ea typeface="Poppins"/>
                <a:cs typeface="Poppins"/>
                <a:sym typeface="Poppin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Poppins"/>
                <a:ea typeface="Poppins"/>
                <a:cs typeface="Poppins"/>
                <a:sym typeface="Poppin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Poppins"/>
                <a:ea typeface="Poppins"/>
                <a:cs typeface="Poppins"/>
                <a:sym typeface="Poppin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Poppins"/>
                <a:ea typeface="Poppins"/>
                <a:cs typeface="Poppins"/>
                <a:sym typeface="Poppins"/>
              </a:defRPr>
            </a:lvl9pPr>
          </a:lstStyle>
          <a:p>
            <a:endParaRPr/>
          </a:p>
        </p:txBody>
      </p:sp>
      <p:sp>
        <p:nvSpPr>
          <p:cNvPr id="168" name="Google Shape;168;p20"/>
          <p:cNvSpPr/>
          <p:nvPr/>
        </p:nvSpPr>
        <p:spPr>
          <a:xfrm flipH="1">
            <a:off x="-9521" y="4326756"/>
            <a:ext cx="2714460" cy="1350149"/>
          </a:xfrm>
          <a:custGeom>
            <a:avLst/>
            <a:gdLst/>
            <a:ahLst/>
            <a:cxnLst/>
            <a:rect l="l" t="t" r="r" b="b"/>
            <a:pathLst>
              <a:path w="26834" h="13347" extrusionOk="0">
                <a:moveTo>
                  <a:pt x="26834" y="0"/>
                </a:moveTo>
                <a:cubicBezTo>
                  <a:pt x="26036" y="425"/>
                  <a:pt x="25201" y="774"/>
                  <a:pt x="24152" y="933"/>
                </a:cubicBezTo>
                <a:cubicBezTo>
                  <a:pt x="23411" y="1044"/>
                  <a:pt x="22667" y="1083"/>
                  <a:pt x="21921" y="1083"/>
                </a:cubicBezTo>
                <a:cubicBezTo>
                  <a:pt x="20114" y="1083"/>
                  <a:pt x="18297" y="853"/>
                  <a:pt x="16490" y="853"/>
                </a:cubicBezTo>
                <a:cubicBezTo>
                  <a:pt x="16440" y="853"/>
                  <a:pt x="16391" y="853"/>
                  <a:pt x="16341" y="854"/>
                </a:cubicBezTo>
                <a:cubicBezTo>
                  <a:pt x="11892" y="891"/>
                  <a:pt x="7383" y="2425"/>
                  <a:pt x="4156" y="5498"/>
                </a:cubicBezTo>
                <a:cubicBezTo>
                  <a:pt x="1983" y="7578"/>
                  <a:pt x="486" y="10395"/>
                  <a:pt x="1" y="13347"/>
                </a:cubicBezTo>
                <a:lnTo>
                  <a:pt x="26834" y="13347"/>
                </a:lnTo>
                <a:lnTo>
                  <a:pt x="26834" y="0"/>
                </a:lnTo>
                <a:close/>
              </a:path>
            </a:pathLst>
          </a:cu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accent2">
                  <a:lumMod val="50000"/>
                </a:schemeClr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69" name="Google Shape;169;p20"/>
          <p:cNvSpPr/>
          <p:nvPr/>
        </p:nvSpPr>
        <p:spPr>
          <a:xfrm>
            <a:off x="6479779" y="4326756"/>
            <a:ext cx="2714460" cy="1350149"/>
          </a:xfrm>
          <a:custGeom>
            <a:avLst/>
            <a:gdLst/>
            <a:ahLst/>
            <a:cxnLst/>
            <a:rect l="l" t="t" r="r" b="b"/>
            <a:pathLst>
              <a:path w="26834" h="13347" extrusionOk="0">
                <a:moveTo>
                  <a:pt x="26834" y="0"/>
                </a:moveTo>
                <a:cubicBezTo>
                  <a:pt x="26036" y="425"/>
                  <a:pt x="25201" y="774"/>
                  <a:pt x="24152" y="933"/>
                </a:cubicBezTo>
                <a:cubicBezTo>
                  <a:pt x="23411" y="1044"/>
                  <a:pt x="22667" y="1083"/>
                  <a:pt x="21921" y="1083"/>
                </a:cubicBezTo>
                <a:cubicBezTo>
                  <a:pt x="20114" y="1083"/>
                  <a:pt x="18297" y="853"/>
                  <a:pt x="16490" y="853"/>
                </a:cubicBezTo>
                <a:cubicBezTo>
                  <a:pt x="16440" y="853"/>
                  <a:pt x="16391" y="853"/>
                  <a:pt x="16341" y="854"/>
                </a:cubicBezTo>
                <a:cubicBezTo>
                  <a:pt x="11892" y="891"/>
                  <a:pt x="7383" y="2425"/>
                  <a:pt x="4156" y="5498"/>
                </a:cubicBezTo>
                <a:cubicBezTo>
                  <a:pt x="1983" y="7578"/>
                  <a:pt x="486" y="10395"/>
                  <a:pt x="1" y="13347"/>
                </a:cubicBezTo>
                <a:lnTo>
                  <a:pt x="26834" y="13347"/>
                </a:lnTo>
                <a:lnTo>
                  <a:pt x="26834" y="0"/>
                </a:lnTo>
                <a:close/>
              </a:path>
            </a:pathLst>
          </a:cu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accent2">
                  <a:lumMod val="50000"/>
                </a:schemeClr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grpSp>
        <p:nvGrpSpPr>
          <p:cNvPr id="170" name="Google Shape;170;p20"/>
          <p:cNvGrpSpPr/>
          <p:nvPr/>
        </p:nvGrpSpPr>
        <p:grpSpPr>
          <a:xfrm rot="6221497" flipH="1">
            <a:off x="6170049" y="3825737"/>
            <a:ext cx="1759514" cy="1475065"/>
            <a:chOff x="7895710" y="2116242"/>
            <a:chExt cx="1759484" cy="1475040"/>
          </a:xfrm>
          <a:solidFill>
            <a:schemeClr val="accent1">
              <a:lumMod val="75000"/>
            </a:schemeClr>
          </a:solidFill>
        </p:grpSpPr>
        <p:sp>
          <p:nvSpPr>
            <p:cNvPr id="171" name="Google Shape;171;p20"/>
            <p:cNvSpPr/>
            <p:nvPr/>
          </p:nvSpPr>
          <p:spPr>
            <a:xfrm rot="-5979144">
              <a:off x="8263302" y="2652410"/>
              <a:ext cx="510711" cy="1176927"/>
            </a:xfrm>
            <a:custGeom>
              <a:avLst/>
              <a:gdLst/>
              <a:ahLst/>
              <a:cxnLst/>
              <a:rect l="l" t="t" r="r" b="b"/>
              <a:pathLst>
                <a:path w="5015" h="11557" extrusionOk="0">
                  <a:moveTo>
                    <a:pt x="1507" y="0"/>
                  </a:moveTo>
                  <a:cubicBezTo>
                    <a:pt x="1120" y="0"/>
                    <a:pt x="741" y="1269"/>
                    <a:pt x="682" y="1484"/>
                  </a:cubicBezTo>
                  <a:cubicBezTo>
                    <a:pt x="388" y="2342"/>
                    <a:pt x="215" y="3232"/>
                    <a:pt x="136" y="4128"/>
                  </a:cubicBezTo>
                  <a:cubicBezTo>
                    <a:pt x="1" y="5876"/>
                    <a:pt x="234" y="7686"/>
                    <a:pt x="896" y="9318"/>
                  </a:cubicBezTo>
                  <a:cubicBezTo>
                    <a:pt x="1185" y="10017"/>
                    <a:pt x="1554" y="10717"/>
                    <a:pt x="2179" y="11160"/>
                  </a:cubicBezTo>
                  <a:cubicBezTo>
                    <a:pt x="2525" y="11410"/>
                    <a:pt x="2962" y="11556"/>
                    <a:pt x="3386" y="11556"/>
                  </a:cubicBezTo>
                  <a:cubicBezTo>
                    <a:pt x="3721" y="11556"/>
                    <a:pt x="4048" y="11464"/>
                    <a:pt x="4315" y="11258"/>
                  </a:cubicBezTo>
                  <a:cubicBezTo>
                    <a:pt x="4977" y="10735"/>
                    <a:pt x="5014" y="9705"/>
                    <a:pt x="4720" y="8889"/>
                  </a:cubicBezTo>
                  <a:cubicBezTo>
                    <a:pt x="4277" y="7723"/>
                    <a:pt x="3265" y="6846"/>
                    <a:pt x="2603" y="5778"/>
                  </a:cubicBezTo>
                  <a:cubicBezTo>
                    <a:pt x="1731" y="4421"/>
                    <a:pt x="1437" y="2729"/>
                    <a:pt x="1787" y="1157"/>
                  </a:cubicBezTo>
                  <a:cubicBezTo>
                    <a:pt x="1848" y="863"/>
                    <a:pt x="1922" y="574"/>
                    <a:pt x="1806" y="299"/>
                  </a:cubicBezTo>
                  <a:cubicBezTo>
                    <a:pt x="1709" y="86"/>
                    <a:pt x="1608" y="0"/>
                    <a:pt x="15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72" name="Google Shape;172;p20"/>
            <p:cNvSpPr/>
            <p:nvPr/>
          </p:nvSpPr>
          <p:spPr>
            <a:xfrm rot="-5979144">
              <a:off x="9018568" y="2419967"/>
              <a:ext cx="401848" cy="377916"/>
            </a:xfrm>
            <a:custGeom>
              <a:avLst/>
              <a:gdLst/>
              <a:ahLst/>
              <a:cxnLst/>
              <a:rect l="l" t="t" r="r" b="b"/>
              <a:pathLst>
                <a:path w="3946" h="3711" extrusionOk="0">
                  <a:moveTo>
                    <a:pt x="1892" y="1"/>
                  </a:moveTo>
                  <a:cubicBezTo>
                    <a:pt x="1609" y="1"/>
                    <a:pt x="1333" y="77"/>
                    <a:pt x="1092" y="238"/>
                  </a:cubicBezTo>
                  <a:cubicBezTo>
                    <a:pt x="742" y="490"/>
                    <a:pt x="527" y="900"/>
                    <a:pt x="374" y="1287"/>
                  </a:cubicBezTo>
                  <a:cubicBezTo>
                    <a:pt x="0" y="2145"/>
                    <a:pt x="159" y="3171"/>
                    <a:pt x="1092" y="3563"/>
                  </a:cubicBezTo>
                  <a:cubicBezTo>
                    <a:pt x="1345" y="3661"/>
                    <a:pt x="1615" y="3710"/>
                    <a:pt x="1884" y="3710"/>
                  </a:cubicBezTo>
                  <a:cubicBezTo>
                    <a:pt x="2255" y="3710"/>
                    <a:pt x="2622" y="3617"/>
                    <a:pt x="2938" y="3428"/>
                  </a:cubicBezTo>
                  <a:cubicBezTo>
                    <a:pt x="3498" y="3097"/>
                    <a:pt x="3871" y="2495"/>
                    <a:pt x="3927" y="1851"/>
                  </a:cubicBezTo>
                  <a:cubicBezTo>
                    <a:pt x="3946" y="1698"/>
                    <a:pt x="3946" y="1562"/>
                    <a:pt x="3908" y="1422"/>
                  </a:cubicBezTo>
                  <a:cubicBezTo>
                    <a:pt x="3829" y="1096"/>
                    <a:pt x="3596" y="821"/>
                    <a:pt x="3344" y="606"/>
                  </a:cubicBezTo>
                  <a:cubicBezTo>
                    <a:pt x="3032" y="336"/>
                    <a:pt x="2663" y="121"/>
                    <a:pt x="2276" y="47"/>
                  </a:cubicBezTo>
                  <a:cubicBezTo>
                    <a:pt x="2149" y="16"/>
                    <a:pt x="2020" y="1"/>
                    <a:pt x="18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73" name="Google Shape;173;p20"/>
            <p:cNvSpPr/>
            <p:nvPr/>
          </p:nvSpPr>
          <p:spPr>
            <a:xfrm rot="-5979144">
              <a:off x="9468098" y="2122226"/>
              <a:ext cx="166299" cy="182593"/>
            </a:xfrm>
            <a:custGeom>
              <a:avLst/>
              <a:gdLst/>
              <a:ahLst/>
              <a:cxnLst/>
              <a:rect l="l" t="t" r="r" b="b"/>
              <a:pathLst>
                <a:path w="1633" h="1793" extrusionOk="0">
                  <a:moveTo>
                    <a:pt x="889" y="1"/>
                  </a:moveTo>
                  <a:cubicBezTo>
                    <a:pt x="865" y="1"/>
                    <a:pt x="841" y="2"/>
                    <a:pt x="817" y="5"/>
                  </a:cubicBezTo>
                  <a:cubicBezTo>
                    <a:pt x="565" y="43"/>
                    <a:pt x="332" y="257"/>
                    <a:pt x="215" y="448"/>
                  </a:cubicBezTo>
                  <a:cubicBezTo>
                    <a:pt x="56" y="705"/>
                    <a:pt x="0" y="994"/>
                    <a:pt x="80" y="1246"/>
                  </a:cubicBezTo>
                  <a:cubicBezTo>
                    <a:pt x="169" y="1565"/>
                    <a:pt x="462" y="1792"/>
                    <a:pt x="779" y="1792"/>
                  </a:cubicBezTo>
                  <a:cubicBezTo>
                    <a:pt x="792" y="1792"/>
                    <a:pt x="804" y="1792"/>
                    <a:pt x="817" y="1791"/>
                  </a:cubicBezTo>
                  <a:cubicBezTo>
                    <a:pt x="1031" y="1791"/>
                    <a:pt x="1204" y="1638"/>
                    <a:pt x="1339" y="1460"/>
                  </a:cubicBezTo>
                  <a:cubicBezTo>
                    <a:pt x="1535" y="1209"/>
                    <a:pt x="1633" y="859"/>
                    <a:pt x="1553" y="546"/>
                  </a:cubicBezTo>
                  <a:cubicBezTo>
                    <a:pt x="1463" y="240"/>
                    <a:pt x="1192" y="1"/>
                    <a:pt x="8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>
  <p:cSld name="CUSTOM_12">
    <p:spTree>
      <p:nvGrpSpPr>
        <p:cNvPr id="1" name="Shape 1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5" name="Google Shape;175;p21"/>
          <p:cNvSpPr txBox="1">
            <a:spLocks noGrp="1"/>
          </p:cNvSpPr>
          <p:nvPr>
            <p:ph type="title"/>
          </p:nvPr>
        </p:nvSpPr>
        <p:spPr>
          <a:xfrm>
            <a:off x="311700" y="369069"/>
            <a:ext cx="85206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000">
                <a:solidFill>
                  <a:schemeClr val="accent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Poppins"/>
                <a:ea typeface="Poppins"/>
                <a:cs typeface="Poppins"/>
                <a:sym typeface="Poppin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Poppins"/>
                <a:ea typeface="Poppins"/>
                <a:cs typeface="Poppins"/>
                <a:sym typeface="Poppin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Poppins"/>
                <a:ea typeface="Poppins"/>
                <a:cs typeface="Poppins"/>
                <a:sym typeface="Poppin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Poppins"/>
                <a:ea typeface="Poppins"/>
                <a:cs typeface="Poppins"/>
                <a:sym typeface="Poppin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Poppins"/>
                <a:ea typeface="Poppins"/>
                <a:cs typeface="Poppins"/>
                <a:sym typeface="Poppin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Poppins"/>
                <a:ea typeface="Poppins"/>
                <a:cs typeface="Poppins"/>
                <a:sym typeface="Poppin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Poppins"/>
                <a:ea typeface="Poppins"/>
                <a:cs typeface="Poppins"/>
                <a:sym typeface="Poppin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Poppins"/>
                <a:ea typeface="Poppins"/>
                <a:cs typeface="Poppins"/>
                <a:sym typeface="Poppins"/>
              </a:defRPr>
            </a:lvl9pPr>
          </a:lstStyle>
          <a:p>
            <a:endParaRPr/>
          </a:p>
        </p:txBody>
      </p:sp>
      <p:sp>
        <p:nvSpPr>
          <p:cNvPr id="176" name="Google Shape;176;p21"/>
          <p:cNvSpPr/>
          <p:nvPr/>
        </p:nvSpPr>
        <p:spPr>
          <a:xfrm rot="10800000" flipH="1">
            <a:off x="6428950" y="-540313"/>
            <a:ext cx="2714460" cy="1350149"/>
          </a:xfrm>
          <a:custGeom>
            <a:avLst/>
            <a:gdLst/>
            <a:ahLst/>
            <a:cxnLst/>
            <a:rect l="l" t="t" r="r" b="b"/>
            <a:pathLst>
              <a:path w="26834" h="13347" extrusionOk="0">
                <a:moveTo>
                  <a:pt x="26834" y="0"/>
                </a:moveTo>
                <a:cubicBezTo>
                  <a:pt x="26036" y="425"/>
                  <a:pt x="25201" y="774"/>
                  <a:pt x="24152" y="933"/>
                </a:cubicBezTo>
                <a:cubicBezTo>
                  <a:pt x="23411" y="1044"/>
                  <a:pt x="22667" y="1083"/>
                  <a:pt x="21921" y="1083"/>
                </a:cubicBezTo>
                <a:cubicBezTo>
                  <a:pt x="20114" y="1083"/>
                  <a:pt x="18297" y="853"/>
                  <a:pt x="16490" y="853"/>
                </a:cubicBezTo>
                <a:cubicBezTo>
                  <a:pt x="16440" y="853"/>
                  <a:pt x="16391" y="853"/>
                  <a:pt x="16341" y="854"/>
                </a:cubicBezTo>
                <a:cubicBezTo>
                  <a:pt x="11892" y="891"/>
                  <a:pt x="7383" y="2425"/>
                  <a:pt x="4156" y="5498"/>
                </a:cubicBezTo>
                <a:cubicBezTo>
                  <a:pt x="1983" y="7578"/>
                  <a:pt x="486" y="10395"/>
                  <a:pt x="1" y="13347"/>
                </a:cubicBezTo>
                <a:lnTo>
                  <a:pt x="26834" y="13347"/>
                </a:lnTo>
                <a:lnTo>
                  <a:pt x="26834" y="0"/>
                </a:lnTo>
                <a:close/>
              </a:path>
            </a:pathLst>
          </a:cu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accent2">
                  <a:lumMod val="50000"/>
                </a:schemeClr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77" name="Google Shape;177;p21"/>
          <p:cNvSpPr/>
          <p:nvPr/>
        </p:nvSpPr>
        <p:spPr>
          <a:xfrm flipH="1">
            <a:off x="-245536" y="4326756"/>
            <a:ext cx="2714460" cy="1350149"/>
          </a:xfrm>
          <a:custGeom>
            <a:avLst/>
            <a:gdLst/>
            <a:ahLst/>
            <a:cxnLst/>
            <a:rect l="l" t="t" r="r" b="b"/>
            <a:pathLst>
              <a:path w="26834" h="13347" extrusionOk="0">
                <a:moveTo>
                  <a:pt x="26834" y="0"/>
                </a:moveTo>
                <a:cubicBezTo>
                  <a:pt x="26036" y="425"/>
                  <a:pt x="25201" y="774"/>
                  <a:pt x="24152" y="933"/>
                </a:cubicBezTo>
                <a:cubicBezTo>
                  <a:pt x="23411" y="1044"/>
                  <a:pt x="22667" y="1083"/>
                  <a:pt x="21921" y="1083"/>
                </a:cubicBezTo>
                <a:cubicBezTo>
                  <a:pt x="20114" y="1083"/>
                  <a:pt x="18297" y="853"/>
                  <a:pt x="16490" y="853"/>
                </a:cubicBezTo>
                <a:cubicBezTo>
                  <a:pt x="16440" y="853"/>
                  <a:pt x="16391" y="853"/>
                  <a:pt x="16341" y="854"/>
                </a:cubicBezTo>
                <a:cubicBezTo>
                  <a:pt x="11892" y="891"/>
                  <a:pt x="7383" y="2425"/>
                  <a:pt x="4156" y="5498"/>
                </a:cubicBezTo>
                <a:cubicBezTo>
                  <a:pt x="1983" y="7578"/>
                  <a:pt x="486" y="10395"/>
                  <a:pt x="1" y="13347"/>
                </a:cubicBezTo>
                <a:lnTo>
                  <a:pt x="26834" y="13347"/>
                </a:lnTo>
                <a:lnTo>
                  <a:pt x="26834" y="0"/>
                </a:lnTo>
                <a:close/>
              </a:path>
            </a:pathLst>
          </a:cu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accent2">
                  <a:lumMod val="50000"/>
                </a:schemeClr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78" name="Google Shape;178;p21"/>
          <p:cNvSpPr/>
          <p:nvPr/>
        </p:nvSpPr>
        <p:spPr>
          <a:xfrm rot="3927384" flipH="1">
            <a:off x="8888049" y="414671"/>
            <a:ext cx="510723" cy="1176955"/>
          </a:xfrm>
          <a:custGeom>
            <a:avLst/>
            <a:gdLst/>
            <a:ahLst/>
            <a:cxnLst/>
            <a:rect l="l" t="t" r="r" b="b"/>
            <a:pathLst>
              <a:path w="5015" h="11557" extrusionOk="0">
                <a:moveTo>
                  <a:pt x="1507" y="0"/>
                </a:moveTo>
                <a:cubicBezTo>
                  <a:pt x="1120" y="0"/>
                  <a:pt x="741" y="1269"/>
                  <a:pt x="682" y="1484"/>
                </a:cubicBezTo>
                <a:cubicBezTo>
                  <a:pt x="388" y="2342"/>
                  <a:pt x="215" y="3232"/>
                  <a:pt x="136" y="4128"/>
                </a:cubicBezTo>
                <a:cubicBezTo>
                  <a:pt x="1" y="5876"/>
                  <a:pt x="234" y="7686"/>
                  <a:pt x="896" y="9318"/>
                </a:cubicBezTo>
                <a:cubicBezTo>
                  <a:pt x="1185" y="10017"/>
                  <a:pt x="1554" y="10717"/>
                  <a:pt x="2179" y="11160"/>
                </a:cubicBezTo>
                <a:cubicBezTo>
                  <a:pt x="2525" y="11410"/>
                  <a:pt x="2962" y="11556"/>
                  <a:pt x="3386" y="11556"/>
                </a:cubicBezTo>
                <a:cubicBezTo>
                  <a:pt x="3721" y="11556"/>
                  <a:pt x="4048" y="11464"/>
                  <a:pt x="4315" y="11258"/>
                </a:cubicBezTo>
                <a:cubicBezTo>
                  <a:pt x="4977" y="10735"/>
                  <a:pt x="5014" y="9705"/>
                  <a:pt x="4720" y="8889"/>
                </a:cubicBezTo>
                <a:cubicBezTo>
                  <a:pt x="4277" y="7723"/>
                  <a:pt x="3265" y="6846"/>
                  <a:pt x="2603" y="5778"/>
                </a:cubicBezTo>
                <a:cubicBezTo>
                  <a:pt x="1731" y="4421"/>
                  <a:pt x="1437" y="2729"/>
                  <a:pt x="1787" y="1157"/>
                </a:cubicBezTo>
                <a:cubicBezTo>
                  <a:pt x="1848" y="863"/>
                  <a:pt x="1922" y="574"/>
                  <a:pt x="1806" y="299"/>
                </a:cubicBezTo>
                <a:cubicBezTo>
                  <a:pt x="1709" y="86"/>
                  <a:pt x="1608" y="0"/>
                  <a:pt x="1507" y="0"/>
                </a:cubicBez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accent2">
                  <a:lumMod val="50000"/>
                </a:schemeClr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79" name="Google Shape;179;p21"/>
          <p:cNvSpPr/>
          <p:nvPr/>
        </p:nvSpPr>
        <p:spPr>
          <a:xfrm rot="2531653" flipH="1">
            <a:off x="7959070" y="855620"/>
            <a:ext cx="401858" cy="377926"/>
          </a:xfrm>
          <a:custGeom>
            <a:avLst/>
            <a:gdLst/>
            <a:ahLst/>
            <a:cxnLst/>
            <a:rect l="l" t="t" r="r" b="b"/>
            <a:pathLst>
              <a:path w="3946" h="3711" extrusionOk="0">
                <a:moveTo>
                  <a:pt x="1892" y="1"/>
                </a:moveTo>
                <a:cubicBezTo>
                  <a:pt x="1609" y="1"/>
                  <a:pt x="1333" y="77"/>
                  <a:pt x="1092" y="238"/>
                </a:cubicBezTo>
                <a:cubicBezTo>
                  <a:pt x="742" y="490"/>
                  <a:pt x="527" y="900"/>
                  <a:pt x="374" y="1287"/>
                </a:cubicBezTo>
                <a:cubicBezTo>
                  <a:pt x="0" y="2145"/>
                  <a:pt x="159" y="3171"/>
                  <a:pt x="1092" y="3563"/>
                </a:cubicBezTo>
                <a:cubicBezTo>
                  <a:pt x="1345" y="3661"/>
                  <a:pt x="1615" y="3710"/>
                  <a:pt x="1884" y="3710"/>
                </a:cubicBezTo>
                <a:cubicBezTo>
                  <a:pt x="2255" y="3710"/>
                  <a:pt x="2622" y="3617"/>
                  <a:pt x="2938" y="3428"/>
                </a:cubicBezTo>
                <a:cubicBezTo>
                  <a:pt x="3498" y="3097"/>
                  <a:pt x="3871" y="2495"/>
                  <a:pt x="3927" y="1851"/>
                </a:cubicBezTo>
                <a:cubicBezTo>
                  <a:pt x="3946" y="1698"/>
                  <a:pt x="3946" y="1562"/>
                  <a:pt x="3908" y="1422"/>
                </a:cubicBezTo>
                <a:cubicBezTo>
                  <a:pt x="3829" y="1096"/>
                  <a:pt x="3596" y="821"/>
                  <a:pt x="3344" y="606"/>
                </a:cubicBezTo>
                <a:cubicBezTo>
                  <a:pt x="3032" y="336"/>
                  <a:pt x="2663" y="121"/>
                  <a:pt x="2276" y="47"/>
                </a:cubicBezTo>
                <a:cubicBezTo>
                  <a:pt x="2149" y="16"/>
                  <a:pt x="2020" y="1"/>
                  <a:pt x="1892" y="1"/>
                </a:cubicBez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accent2">
                  <a:lumMod val="50000"/>
                </a:schemeClr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80" name="Google Shape;180;p21"/>
          <p:cNvSpPr/>
          <p:nvPr/>
        </p:nvSpPr>
        <p:spPr>
          <a:xfrm rot="2531653" flipH="1">
            <a:off x="7518198" y="842027"/>
            <a:ext cx="166304" cy="182598"/>
          </a:xfrm>
          <a:custGeom>
            <a:avLst/>
            <a:gdLst/>
            <a:ahLst/>
            <a:cxnLst/>
            <a:rect l="l" t="t" r="r" b="b"/>
            <a:pathLst>
              <a:path w="1633" h="1793" extrusionOk="0">
                <a:moveTo>
                  <a:pt x="889" y="1"/>
                </a:moveTo>
                <a:cubicBezTo>
                  <a:pt x="865" y="1"/>
                  <a:pt x="841" y="2"/>
                  <a:pt x="817" y="5"/>
                </a:cubicBezTo>
                <a:cubicBezTo>
                  <a:pt x="565" y="43"/>
                  <a:pt x="332" y="257"/>
                  <a:pt x="215" y="448"/>
                </a:cubicBezTo>
                <a:cubicBezTo>
                  <a:pt x="56" y="705"/>
                  <a:pt x="0" y="994"/>
                  <a:pt x="80" y="1246"/>
                </a:cubicBezTo>
                <a:cubicBezTo>
                  <a:pt x="169" y="1565"/>
                  <a:pt x="462" y="1792"/>
                  <a:pt x="779" y="1792"/>
                </a:cubicBezTo>
                <a:cubicBezTo>
                  <a:pt x="792" y="1792"/>
                  <a:pt x="804" y="1792"/>
                  <a:pt x="817" y="1791"/>
                </a:cubicBezTo>
                <a:cubicBezTo>
                  <a:pt x="1031" y="1791"/>
                  <a:pt x="1204" y="1638"/>
                  <a:pt x="1339" y="1460"/>
                </a:cubicBezTo>
                <a:cubicBezTo>
                  <a:pt x="1535" y="1209"/>
                  <a:pt x="1633" y="859"/>
                  <a:pt x="1553" y="546"/>
                </a:cubicBezTo>
                <a:cubicBezTo>
                  <a:pt x="1463" y="240"/>
                  <a:pt x="1192" y="1"/>
                  <a:pt x="889" y="1"/>
                </a:cubicBez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accent2">
                  <a:lumMod val="50000"/>
                </a:schemeClr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!">
  <p:cSld name="CUSTOM_1">
    <p:spTree>
      <p:nvGrpSpPr>
        <p:cNvPr id="1" name="Shape 1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2" name="Google Shape;182;p22"/>
          <p:cNvSpPr/>
          <p:nvPr/>
        </p:nvSpPr>
        <p:spPr>
          <a:xfrm rot="10800000">
            <a:off x="6441199" y="-25503"/>
            <a:ext cx="2731376" cy="5167953"/>
          </a:xfrm>
          <a:custGeom>
            <a:avLst/>
            <a:gdLst/>
            <a:ahLst/>
            <a:cxnLst/>
            <a:rect l="l" t="t" r="r" b="b"/>
            <a:pathLst>
              <a:path w="26619" h="50365" extrusionOk="0">
                <a:moveTo>
                  <a:pt x="0" y="1"/>
                </a:moveTo>
                <a:lnTo>
                  <a:pt x="0" y="50364"/>
                </a:lnTo>
                <a:lnTo>
                  <a:pt x="26619" y="50364"/>
                </a:lnTo>
                <a:cubicBezTo>
                  <a:pt x="26428" y="49198"/>
                  <a:pt x="26115" y="48112"/>
                  <a:pt x="25705" y="47118"/>
                </a:cubicBezTo>
                <a:cubicBezTo>
                  <a:pt x="23979" y="42959"/>
                  <a:pt x="20906" y="41443"/>
                  <a:pt x="18323" y="38958"/>
                </a:cubicBezTo>
                <a:cubicBezTo>
                  <a:pt x="13739" y="34546"/>
                  <a:pt x="10414" y="26348"/>
                  <a:pt x="9579" y="17311"/>
                </a:cubicBezTo>
                <a:cubicBezTo>
                  <a:pt x="9150" y="12788"/>
                  <a:pt x="9308" y="8124"/>
                  <a:pt x="8763" y="3652"/>
                </a:cubicBezTo>
                <a:cubicBezTo>
                  <a:pt x="8609" y="2412"/>
                  <a:pt x="8394" y="1185"/>
                  <a:pt x="8101" y="1"/>
                </a:cubicBezTo>
                <a:close/>
              </a:path>
            </a:pathLst>
          </a:cu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accent2">
                  <a:lumMod val="50000"/>
                </a:schemeClr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83" name="Google Shape;183;p22"/>
          <p:cNvSpPr/>
          <p:nvPr/>
        </p:nvSpPr>
        <p:spPr>
          <a:xfrm rot="10800000">
            <a:off x="-13934" y="-25138"/>
            <a:ext cx="2714460" cy="1350149"/>
          </a:xfrm>
          <a:custGeom>
            <a:avLst/>
            <a:gdLst/>
            <a:ahLst/>
            <a:cxnLst/>
            <a:rect l="l" t="t" r="r" b="b"/>
            <a:pathLst>
              <a:path w="26834" h="13347" extrusionOk="0">
                <a:moveTo>
                  <a:pt x="26834" y="0"/>
                </a:moveTo>
                <a:cubicBezTo>
                  <a:pt x="26036" y="425"/>
                  <a:pt x="25201" y="774"/>
                  <a:pt x="24152" y="933"/>
                </a:cubicBezTo>
                <a:cubicBezTo>
                  <a:pt x="23411" y="1044"/>
                  <a:pt x="22667" y="1083"/>
                  <a:pt x="21921" y="1083"/>
                </a:cubicBezTo>
                <a:cubicBezTo>
                  <a:pt x="20114" y="1083"/>
                  <a:pt x="18297" y="853"/>
                  <a:pt x="16490" y="853"/>
                </a:cubicBezTo>
                <a:cubicBezTo>
                  <a:pt x="16440" y="853"/>
                  <a:pt x="16391" y="853"/>
                  <a:pt x="16341" y="854"/>
                </a:cubicBezTo>
                <a:cubicBezTo>
                  <a:pt x="11892" y="891"/>
                  <a:pt x="7383" y="2425"/>
                  <a:pt x="4156" y="5498"/>
                </a:cubicBezTo>
                <a:cubicBezTo>
                  <a:pt x="1983" y="7578"/>
                  <a:pt x="486" y="10395"/>
                  <a:pt x="1" y="13347"/>
                </a:cubicBezTo>
                <a:lnTo>
                  <a:pt x="26834" y="13347"/>
                </a:lnTo>
                <a:lnTo>
                  <a:pt x="26834" y="0"/>
                </a:lnTo>
                <a:close/>
              </a:path>
            </a:pathLst>
          </a:cu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accent2">
                  <a:lumMod val="50000"/>
                </a:schemeClr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grpSp>
        <p:nvGrpSpPr>
          <p:cNvPr id="184" name="Google Shape;184;p22"/>
          <p:cNvGrpSpPr/>
          <p:nvPr/>
        </p:nvGrpSpPr>
        <p:grpSpPr>
          <a:xfrm>
            <a:off x="6560849" y="1262359"/>
            <a:ext cx="1304442" cy="1812804"/>
            <a:chOff x="6560849" y="1262359"/>
            <a:chExt cx="1304442" cy="1812804"/>
          </a:xfrm>
          <a:solidFill>
            <a:schemeClr val="accent1">
              <a:lumMod val="75000"/>
            </a:schemeClr>
          </a:solidFill>
        </p:grpSpPr>
        <p:sp>
          <p:nvSpPr>
            <p:cNvPr id="185" name="Google Shape;185;p22"/>
            <p:cNvSpPr/>
            <p:nvPr/>
          </p:nvSpPr>
          <p:spPr>
            <a:xfrm rot="7617139" flipH="1">
              <a:off x="6926397" y="1232666"/>
              <a:ext cx="509119" cy="1168960"/>
            </a:xfrm>
            <a:custGeom>
              <a:avLst/>
              <a:gdLst/>
              <a:ahLst/>
              <a:cxnLst/>
              <a:rect l="l" t="t" r="r" b="b"/>
              <a:pathLst>
                <a:path w="5033" h="11556" extrusionOk="0">
                  <a:moveTo>
                    <a:pt x="1652" y="1"/>
                  </a:moveTo>
                  <a:cubicBezTo>
                    <a:pt x="1308" y="1"/>
                    <a:pt x="972" y="96"/>
                    <a:pt x="700" y="307"/>
                  </a:cubicBezTo>
                  <a:cubicBezTo>
                    <a:pt x="38" y="829"/>
                    <a:pt x="1" y="1860"/>
                    <a:pt x="290" y="2657"/>
                  </a:cubicBezTo>
                  <a:cubicBezTo>
                    <a:pt x="738" y="3842"/>
                    <a:pt x="1750" y="4718"/>
                    <a:pt x="2412" y="5768"/>
                  </a:cubicBezTo>
                  <a:cubicBezTo>
                    <a:pt x="3284" y="7125"/>
                    <a:pt x="3578" y="8836"/>
                    <a:pt x="3247" y="10412"/>
                  </a:cubicBezTo>
                  <a:cubicBezTo>
                    <a:pt x="3167" y="10683"/>
                    <a:pt x="3088" y="10995"/>
                    <a:pt x="3205" y="11247"/>
                  </a:cubicBezTo>
                  <a:cubicBezTo>
                    <a:pt x="3302" y="11467"/>
                    <a:pt x="3405" y="11555"/>
                    <a:pt x="3507" y="11555"/>
                  </a:cubicBezTo>
                  <a:cubicBezTo>
                    <a:pt x="3893" y="11555"/>
                    <a:pt x="4271" y="10295"/>
                    <a:pt x="4333" y="10081"/>
                  </a:cubicBezTo>
                  <a:cubicBezTo>
                    <a:pt x="4627" y="9223"/>
                    <a:pt x="4800" y="8332"/>
                    <a:pt x="4879" y="7418"/>
                  </a:cubicBezTo>
                  <a:cubicBezTo>
                    <a:pt x="5033" y="5670"/>
                    <a:pt x="4781" y="3884"/>
                    <a:pt x="4119" y="2251"/>
                  </a:cubicBezTo>
                  <a:cubicBezTo>
                    <a:pt x="3830" y="1552"/>
                    <a:pt x="3461" y="829"/>
                    <a:pt x="2836" y="386"/>
                  </a:cubicBezTo>
                  <a:cubicBezTo>
                    <a:pt x="2496" y="141"/>
                    <a:pt x="2068" y="1"/>
                    <a:pt x="165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86" name="Google Shape;186;p22"/>
            <p:cNvSpPr/>
            <p:nvPr/>
          </p:nvSpPr>
          <p:spPr>
            <a:xfrm rot="7362444" flipH="1">
              <a:off x="7400489" y="2380502"/>
              <a:ext cx="398659" cy="374988"/>
            </a:xfrm>
            <a:custGeom>
              <a:avLst/>
              <a:gdLst/>
              <a:ahLst/>
              <a:cxnLst/>
              <a:rect l="l" t="t" r="r" b="b"/>
              <a:pathLst>
                <a:path w="3941" h="3707" extrusionOk="0">
                  <a:moveTo>
                    <a:pt x="2073" y="0"/>
                  </a:moveTo>
                  <a:cubicBezTo>
                    <a:pt x="1699" y="0"/>
                    <a:pt x="1327" y="101"/>
                    <a:pt x="1007" y="295"/>
                  </a:cubicBezTo>
                  <a:cubicBezTo>
                    <a:pt x="443" y="621"/>
                    <a:pt x="75" y="1228"/>
                    <a:pt x="19" y="1867"/>
                  </a:cubicBezTo>
                  <a:cubicBezTo>
                    <a:pt x="0" y="2002"/>
                    <a:pt x="19" y="2160"/>
                    <a:pt x="37" y="2296"/>
                  </a:cubicBezTo>
                  <a:cubicBezTo>
                    <a:pt x="117" y="2627"/>
                    <a:pt x="350" y="2897"/>
                    <a:pt x="602" y="3112"/>
                  </a:cubicBezTo>
                  <a:cubicBezTo>
                    <a:pt x="909" y="3382"/>
                    <a:pt x="1282" y="3597"/>
                    <a:pt x="1669" y="3676"/>
                  </a:cubicBezTo>
                  <a:cubicBezTo>
                    <a:pt x="1780" y="3696"/>
                    <a:pt x="1894" y="3707"/>
                    <a:pt x="2007" y="3707"/>
                  </a:cubicBezTo>
                  <a:cubicBezTo>
                    <a:pt x="2310" y="3707"/>
                    <a:pt x="2613" y="3631"/>
                    <a:pt x="2854" y="3461"/>
                  </a:cubicBezTo>
                  <a:cubicBezTo>
                    <a:pt x="3204" y="3228"/>
                    <a:pt x="3418" y="2818"/>
                    <a:pt x="3572" y="2412"/>
                  </a:cubicBezTo>
                  <a:cubicBezTo>
                    <a:pt x="3941" y="1554"/>
                    <a:pt x="3787" y="547"/>
                    <a:pt x="2854" y="155"/>
                  </a:cubicBezTo>
                  <a:cubicBezTo>
                    <a:pt x="2605" y="51"/>
                    <a:pt x="2338" y="0"/>
                    <a:pt x="20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87" name="Google Shape;187;p22"/>
            <p:cNvSpPr/>
            <p:nvPr/>
          </p:nvSpPr>
          <p:spPr>
            <a:xfrm rot="7362444" flipH="1">
              <a:off x="7605890" y="2864339"/>
              <a:ext cx="165189" cy="183498"/>
            </a:xfrm>
            <a:custGeom>
              <a:avLst/>
              <a:gdLst/>
              <a:ahLst/>
              <a:cxnLst/>
              <a:rect l="l" t="t" r="r" b="b"/>
              <a:pathLst>
                <a:path w="1633" h="1814" extrusionOk="0">
                  <a:moveTo>
                    <a:pt x="817" y="1"/>
                  </a:moveTo>
                  <a:cubicBezTo>
                    <a:pt x="602" y="1"/>
                    <a:pt x="430" y="155"/>
                    <a:pt x="290" y="332"/>
                  </a:cubicBezTo>
                  <a:cubicBezTo>
                    <a:pt x="99" y="602"/>
                    <a:pt x="1" y="952"/>
                    <a:pt x="99" y="1265"/>
                  </a:cubicBezTo>
                  <a:cubicBezTo>
                    <a:pt x="169" y="1558"/>
                    <a:pt x="448" y="1814"/>
                    <a:pt x="755" y="1814"/>
                  </a:cubicBezTo>
                  <a:cubicBezTo>
                    <a:pt x="776" y="1814"/>
                    <a:pt x="796" y="1812"/>
                    <a:pt x="817" y="1810"/>
                  </a:cubicBezTo>
                  <a:cubicBezTo>
                    <a:pt x="1069" y="1768"/>
                    <a:pt x="1302" y="1554"/>
                    <a:pt x="1418" y="1344"/>
                  </a:cubicBezTo>
                  <a:cubicBezTo>
                    <a:pt x="1572" y="1111"/>
                    <a:pt x="1633" y="817"/>
                    <a:pt x="1554" y="546"/>
                  </a:cubicBezTo>
                  <a:cubicBezTo>
                    <a:pt x="1479" y="234"/>
                    <a:pt x="1148" y="1"/>
                    <a:pt x="8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</p:grpSp>
      <p:sp>
        <p:nvSpPr>
          <p:cNvPr id="188" name="Google Shape;188;p22"/>
          <p:cNvSpPr/>
          <p:nvPr/>
        </p:nvSpPr>
        <p:spPr>
          <a:xfrm rot="10800000">
            <a:off x="57731" y="1350375"/>
            <a:ext cx="589849" cy="368011"/>
          </a:xfrm>
          <a:custGeom>
            <a:avLst/>
            <a:gdLst/>
            <a:ahLst/>
            <a:cxnLst/>
            <a:rect l="l" t="t" r="r" b="b"/>
            <a:pathLst>
              <a:path w="5831" h="3638" extrusionOk="0">
                <a:moveTo>
                  <a:pt x="3841" y="1"/>
                </a:moveTo>
                <a:cubicBezTo>
                  <a:pt x="2896" y="1"/>
                  <a:pt x="1678" y="663"/>
                  <a:pt x="1027" y="1110"/>
                </a:cubicBezTo>
                <a:cubicBezTo>
                  <a:pt x="505" y="1479"/>
                  <a:pt x="1" y="2024"/>
                  <a:pt x="1" y="2668"/>
                </a:cubicBezTo>
                <a:cubicBezTo>
                  <a:pt x="1" y="2822"/>
                  <a:pt x="38" y="2975"/>
                  <a:pt x="118" y="3092"/>
                </a:cubicBezTo>
                <a:cubicBezTo>
                  <a:pt x="271" y="3344"/>
                  <a:pt x="584" y="3442"/>
                  <a:pt x="873" y="3502"/>
                </a:cubicBezTo>
                <a:cubicBezTo>
                  <a:pt x="1299" y="3594"/>
                  <a:pt x="1733" y="3637"/>
                  <a:pt x="2170" y="3637"/>
                </a:cubicBezTo>
                <a:cubicBezTo>
                  <a:pt x="2469" y="3637"/>
                  <a:pt x="2770" y="3617"/>
                  <a:pt x="3069" y="3577"/>
                </a:cubicBezTo>
                <a:cubicBezTo>
                  <a:pt x="3690" y="3484"/>
                  <a:pt x="4333" y="3288"/>
                  <a:pt x="4818" y="2878"/>
                </a:cubicBezTo>
                <a:cubicBezTo>
                  <a:pt x="5830" y="2006"/>
                  <a:pt x="5634" y="490"/>
                  <a:pt x="4291" y="61"/>
                </a:cubicBezTo>
                <a:cubicBezTo>
                  <a:pt x="4152" y="19"/>
                  <a:pt x="4000" y="1"/>
                  <a:pt x="3841" y="1"/>
                </a:cubicBez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accent2">
                  <a:lumMod val="50000"/>
                </a:schemeClr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grpSp>
        <p:nvGrpSpPr>
          <p:cNvPr id="189" name="Google Shape;189;p22"/>
          <p:cNvGrpSpPr/>
          <p:nvPr/>
        </p:nvGrpSpPr>
        <p:grpSpPr>
          <a:xfrm>
            <a:off x="2" y="3396832"/>
            <a:ext cx="2091271" cy="1240519"/>
            <a:chOff x="2" y="3396832"/>
            <a:chExt cx="2091271" cy="1240519"/>
          </a:xfrm>
          <a:solidFill>
            <a:schemeClr val="accent1">
              <a:lumMod val="75000"/>
            </a:schemeClr>
          </a:solidFill>
        </p:grpSpPr>
        <p:sp>
          <p:nvSpPr>
            <p:cNvPr id="190" name="Google Shape;190;p22"/>
            <p:cNvSpPr/>
            <p:nvPr/>
          </p:nvSpPr>
          <p:spPr>
            <a:xfrm rot="10800000">
              <a:off x="170759" y="4516265"/>
              <a:ext cx="137878" cy="121086"/>
            </a:xfrm>
            <a:custGeom>
              <a:avLst/>
              <a:gdLst/>
              <a:ahLst/>
              <a:cxnLst/>
              <a:rect l="l" t="t" r="r" b="b"/>
              <a:pathLst>
                <a:path w="1363" h="1197" extrusionOk="0">
                  <a:moveTo>
                    <a:pt x="682" y="1"/>
                  </a:moveTo>
                  <a:cubicBezTo>
                    <a:pt x="610" y="1"/>
                    <a:pt x="538" y="13"/>
                    <a:pt x="467" y="40"/>
                  </a:cubicBezTo>
                  <a:cubicBezTo>
                    <a:pt x="178" y="156"/>
                    <a:pt x="1" y="487"/>
                    <a:pt x="118" y="800"/>
                  </a:cubicBezTo>
                  <a:cubicBezTo>
                    <a:pt x="211" y="1046"/>
                    <a:pt x="442" y="1197"/>
                    <a:pt x="691" y="1197"/>
                  </a:cubicBezTo>
                  <a:cubicBezTo>
                    <a:pt x="752" y="1197"/>
                    <a:pt x="815" y="1188"/>
                    <a:pt x="878" y="1168"/>
                  </a:cubicBezTo>
                  <a:cubicBezTo>
                    <a:pt x="1185" y="1051"/>
                    <a:pt x="1363" y="702"/>
                    <a:pt x="1246" y="389"/>
                  </a:cubicBezTo>
                  <a:cubicBezTo>
                    <a:pt x="1156" y="148"/>
                    <a:pt x="926" y="1"/>
                    <a:pt x="6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91" name="Google Shape;191;p22"/>
            <p:cNvSpPr/>
            <p:nvPr/>
          </p:nvSpPr>
          <p:spPr>
            <a:xfrm rot="10800000">
              <a:off x="86291" y="4278439"/>
              <a:ext cx="135551" cy="121086"/>
            </a:xfrm>
            <a:custGeom>
              <a:avLst/>
              <a:gdLst/>
              <a:ahLst/>
              <a:cxnLst/>
              <a:rect l="l" t="t" r="r" b="b"/>
              <a:pathLst>
                <a:path w="1340" h="1197" extrusionOk="0">
                  <a:moveTo>
                    <a:pt x="677" y="1"/>
                  </a:moveTo>
                  <a:cubicBezTo>
                    <a:pt x="607" y="1"/>
                    <a:pt x="536" y="13"/>
                    <a:pt x="467" y="39"/>
                  </a:cubicBezTo>
                  <a:cubicBezTo>
                    <a:pt x="155" y="155"/>
                    <a:pt x="1" y="487"/>
                    <a:pt x="118" y="799"/>
                  </a:cubicBezTo>
                  <a:cubicBezTo>
                    <a:pt x="192" y="1045"/>
                    <a:pt x="431" y="1196"/>
                    <a:pt x="684" y="1196"/>
                  </a:cubicBezTo>
                  <a:cubicBezTo>
                    <a:pt x="747" y="1196"/>
                    <a:pt x="811" y="1187"/>
                    <a:pt x="873" y="1167"/>
                  </a:cubicBezTo>
                  <a:cubicBezTo>
                    <a:pt x="1185" y="1051"/>
                    <a:pt x="1339" y="701"/>
                    <a:pt x="1241" y="389"/>
                  </a:cubicBezTo>
                  <a:cubicBezTo>
                    <a:pt x="1151" y="150"/>
                    <a:pt x="920" y="1"/>
                    <a:pt x="6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92" name="Google Shape;192;p22"/>
            <p:cNvSpPr/>
            <p:nvPr/>
          </p:nvSpPr>
          <p:spPr>
            <a:xfrm rot="10800000">
              <a:off x="2" y="4040713"/>
              <a:ext cx="135450" cy="121086"/>
            </a:xfrm>
            <a:custGeom>
              <a:avLst/>
              <a:gdLst/>
              <a:ahLst/>
              <a:cxnLst/>
              <a:rect l="l" t="t" r="r" b="b"/>
              <a:pathLst>
                <a:path w="1339" h="1197" extrusionOk="0">
                  <a:moveTo>
                    <a:pt x="676" y="1"/>
                  </a:moveTo>
                  <a:cubicBezTo>
                    <a:pt x="607" y="1"/>
                    <a:pt x="536" y="13"/>
                    <a:pt x="467" y="39"/>
                  </a:cubicBezTo>
                  <a:cubicBezTo>
                    <a:pt x="154" y="137"/>
                    <a:pt x="0" y="487"/>
                    <a:pt x="98" y="799"/>
                  </a:cubicBezTo>
                  <a:cubicBezTo>
                    <a:pt x="191" y="1049"/>
                    <a:pt x="433" y="1197"/>
                    <a:pt x="683" y="1197"/>
                  </a:cubicBezTo>
                  <a:cubicBezTo>
                    <a:pt x="746" y="1197"/>
                    <a:pt x="810" y="1187"/>
                    <a:pt x="872" y="1168"/>
                  </a:cubicBezTo>
                  <a:cubicBezTo>
                    <a:pt x="1185" y="1051"/>
                    <a:pt x="1339" y="701"/>
                    <a:pt x="1222" y="389"/>
                  </a:cubicBezTo>
                  <a:cubicBezTo>
                    <a:pt x="1132" y="150"/>
                    <a:pt x="914" y="1"/>
                    <a:pt x="6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93" name="Google Shape;193;p22"/>
            <p:cNvSpPr/>
            <p:nvPr/>
          </p:nvSpPr>
          <p:spPr>
            <a:xfrm rot="10800000">
              <a:off x="369335" y="4444745"/>
              <a:ext cx="137878" cy="121591"/>
            </a:xfrm>
            <a:custGeom>
              <a:avLst/>
              <a:gdLst/>
              <a:ahLst/>
              <a:cxnLst/>
              <a:rect l="l" t="t" r="r" b="b"/>
              <a:pathLst>
                <a:path w="1363" h="1202" extrusionOk="0">
                  <a:moveTo>
                    <a:pt x="686" y="1"/>
                  </a:moveTo>
                  <a:cubicBezTo>
                    <a:pt x="621" y="1"/>
                    <a:pt x="555" y="12"/>
                    <a:pt x="490" y="37"/>
                  </a:cubicBezTo>
                  <a:cubicBezTo>
                    <a:pt x="178" y="154"/>
                    <a:pt x="1" y="503"/>
                    <a:pt x="117" y="816"/>
                  </a:cubicBezTo>
                  <a:cubicBezTo>
                    <a:pt x="209" y="1044"/>
                    <a:pt x="446" y="1202"/>
                    <a:pt x="695" y="1202"/>
                  </a:cubicBezTo>
                  <a:cubicBezTo>
                    <a:pt x="762" y="1202"/>
                    <a:pt x="830" y="1190"/>
                    <a:pt x="896" y="1166"/>
                  </a:cubicBezTo>
                  <a:cubicBezTo>
                    <a:pt x="1208" y="1049"/>
                    <a:pt x="1362" y="718"/>
                    <a:pt x="1246" y="405"/>
                  </a:cubicBezTo>
                  <a:cubicBezTo>
                    <a:pt x="1154" y="163"/>
                    <a:pt x="928" y="1"/>
                    <a:pt x="6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94" name="Google Shape;194;p22"/>
            <p:cNvSpPr/>
            <p:nvPr/>
          </p:nvSpPr>
          <p:spPr>
            <a:xfrm rot="10800000">
              <a:off x="284867" y="4206919"/>
              <a:ext cx="135551" cy="121591"/>
            </a:xfrm>
            <a:custGeom>
              <a:avLst/>
              <a:gdLst/>
              <a:ahLst/>
              <a:cxnLst/>
              <a:rect l="l" t="t" r="r" b="b"/>
              <a:pathLst>
                <a:path w="1340" h="1202" extrusionOk="0">
                  <a:moveTo>
                    <a:pt x="665" y="0"/>
                  </a:moveTo>
                  <a:cubicBezTo>
                    <a:pt x="599" y="0"/>
                    <a:pt x="532" y="12"/>
                    <a:pt x="467" y="36"/>
                  </a:cubicBezTo>
                  <a:cubicBezTo>
                    <a:pt x="155" y="153"/>
                    <a:pt x="1" y="503"/>
                    <a:pt x="117" y="815"/>
                  </a:cubicBezTo>
                  <a:cubicBezTo>
                    <a:pt x="209" y="1043"/>
                    <a:pt x="434" y="1201"/>
                    <a:pt x="676" y="1201"/>
                  </a:cubicBezTo>
                  <a:cubicBezTo>
                    <a:pt x="741" y="1201"/>
                    <a:pt x="807" y="1190"/>
                    <a:pt x="873" y="1165"/>
                  </a:cubicBezTo>
                  <a:cubicBezTo>
                    <a:pt x="1185" y="1048"/>
                    <a:pt x="1339" y="717"/>
                    <a:pt x="1241" y="405"/>
                  </a:cubicBezTo>
                  <a:cubicBezTo>
                    <a:pt x="1149" y="162"/>
                    <a:pt x="912" y="0"/>
                    <a:pt x="6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95" name="Google Shape;195;p22"/>
            <p:cNvSpPr/>
            <p:nvPr/>
          </p:nvSpPr>
          <p:spPr>
            <a:xfrm rot="10800000">
              <a:off x="198072" y="3969193"/>
              <a:ext cx="135956" cy="121591"/>
            </a:xfrm>
            <a:custGeom>
              <a:avLst/>
              <a:gdLst/>
              <a:ahLst/>
              <a:cxnLst/>
              <a:rect l="l" t="t" r="r" b="b"/>
              <a:pathLst>
                <a:path w="1344" h="1202" extrusionOk="0">
                  <a:moveTo>
                    <a:pt x="666" y="1"/>
                  </a:moveTo>
                  <a:cubicBezTo>
                    <a:pt x="600" y="1"/>
                    <a:pt x="532" y="12"/>
                    <a:pt x="466" y="37"/>
                  </a:cubicBezTo>
                  <a:cubicBezTo>
                    <a:pt x="154" y="153"/>
                    <a:pt x="0" y="503"/>
                    <a:pt x="117" y="797"/>
                  </a:cubicBezTo>
                  <a:cubicBezTo>
                    <a:pt x="194" y="1043"/>
                    <a:pt x="427" y="1202"/>
                    <a:pt x="675" y="1202"/>
                  </a:cubicBezTo>
                  <a:cubicBezTo>
                    <a:pt x="742" y="1202"/>
                    <a:pt x="810" y="1190"/>
                    <a:pt x="877" y="1165"/>
                  </a:cubicBezTo>
                  <a:cubicBezTo>
                    <a:pt x="1185" y="1049"/>
                    <a:pt x="1343" y="717"/>
                    <a:pt x="1227" y="410"/>
                  </a:cubicBezTo>
                  <a:cubicBezTo>
                    <a:pt x="1149" y="163"/>
                    <a:pt x="915" y="1"/>
                    <a:pt x="6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96" name="Google Shape;196;p22"/>
            <p:cNvSpPr/>
            <p:nvPr/>
          </p:nvSpPr>
          <p:spPr>
            <a:xfrm rot="10800000">
              <a:off x="567912" y="4373731"/>
              <a:ext cx="135551" cy="120175"/>
            </a:xfrm>
            <a:custGeom>
              <a:avLst/>
              <a:gdLst/>
              <a:ahLst/>
              <a:cxnLst/>
              <a:rect l="l" t="t" r="r" b="b"/>
              <a:pathLst>
                <a:path w="1340" h="1188" extrusionOk="0">
                  <a:moveTo>
                    <a:pt x="674" y="1"/>
                  </a:moveTo>
                  <a:cubicBezTo>
                    <a:pt x="606" y="1"/>
                    <a:pt x="536" y="13"/>
                    <a:pt x="467" y="39"/>
                  </a:cubicBezTo>
                  <a:cubicBezTo>
                    <a:pt x="155" y="137"/>
                    <a:pt x="1" y="487"/>
                    <a:pt x="99" y="799"/>
                  </a:cubicBezTo>
                  <a:cubicBezTo>
                    <a:pt x="189" y="1038"/>
                    <a:pt x="420" y="1187"/>
                    <a:pt x="663" y="1187"/>
                  </a:cubicBezTo>
                  <a:cubicBezTo>
                    <a:pt x="733" y="1187"/>
                    <a:pt x="804" y="1175"/>
                    <a:pt x="873" y="1149"/>
                  </a:cubicBezTo>
                  <a:cubicBezTo>
                    <a:pt x="1185" y="1051"/>
                    <a:pt x="1339" y="701"/>
                    <a:pt x="1223" y="389"/>
                  </a:cubicBezTo>
                  <a:cubicBezTo>
                    <a:pt x="1132" y="150"/>
                    <a:pt x="912" y="1"/>
                    <a:pt x="6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97" name="Google Shape;197;p22"/>
            <p:cNvSpPr/>
            <p:nvPr/>
          </p:nvSpPr>
          <p:spPr>
            <a:xfrm rot="10800000">
              <a:off x="481117" y="4135905"/>
              <a:ext cx="137878" cy="120175"/>
            </a:xfrm>
            <a:custGeom>
              <a:avLst/>
              <a:gdLst/>
              <a:ahLst/>
              <a:cxnLst/>
              <a:rect l="l" t="t" r="r" b="b"/>
              <a:pathLst>
                <a:path w="1363" h="1188" extrusionOk="0">
                  <a:moveTo>
                    <a:pt x="687" y="0"/>
                  </a:moveTo>
                  <a:cubicBezTo>
                    <a:pt x="619" y="0"/>
                    <a:pt x="551" y="12"/>
                    <a:pt x="485" y="38"/>
                  </a:cubicBezTo>
                  <a:cubicBezTo>
                    <a:pt x="173" y="136"/>
                    <a:pt x="0" y="486"/>
                    <a:pt x="117" y="799"/>
                  </a:cubicBezTo>
                  <a:cubicBezTo>
                    <a:pt x="207" y="1040"/>
                    <a:pt x="426" y="1187"/>
                    <a:pt x="663" y="1187"/>
                  </a:cubicBezTo>
                  <a:cubicBezTo>
                    <a:pt x="732" y="1187"/>
                    <a:pt x="803" y="1175"/>
                    <a:pt x="873" y="1148"/>
                  </a:cubicBezTo>
                  <a:cubicBezTo>
                    <a:pt x="1185" y="1050"/>
                    <a:pt x="1362" y="701"/>
                    <a:pt x="1246" y="388"/>
                  </a:cubicBezTo>
                  <a:cubicBezTo>
                    <a:pt x="1155" y="149"/>
                    <a:pt x="924" y="0"/>
                    <a:pt x="6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98" name="Google Shape;198;p22"/>
            <p:cNvSpPr/>
            <p:nvPr/>
          </p:nvSpPr>
          <p:spPr>
            <a:xfrm rot="10800000">
              <a:off x="396750" y="3898179"/>
              <a:ext cx="135956" cy="119770"/>
            </a:xfrm>
            <a:custGeom>
              <a:avLst/>
              <a:gdLst/>
              <a:ahLst/>
              <a:cxnLst/>
              <a:rect l="l" t="t" r="r" b="b"/>
              <a:pathLst>
                <a:path w="1344" h="1184" extrusionOk="0">
                  <a:moveTo>
                    <a:pt x="682" y="1"/>
                  </a:moveTo>
                  <a:cubicBezTo>
                    <a:pt x="610" y="1"/>
                    <a:pt x="538" y="13"/>
                    <a:pt x="467" y="39"/>
                  </a:cubicBezTo>
                  <a:cubicBezTo>
                    <a:pt x="159" y="133"/>
                    <a:pt x="1" y="482"/>
                    <a:pt x="117" y="795"/>
                  </a:cubicBezTo>
                  <a:cubicBezTo>
                    <a:pt x="208" y="1037"/>
                    <a:pt x="426" y="1184"/>
                    <a:pt x="665" y="1184"/>
                  </a:cubicBezTo>
                  <a:cubicBezTo>
                    <a:pt x="735" y="1184"/>
                    <a:pt x="807" y="1171"/>
                    <a:pt x="878" y="1145"/>
                  </a:cubicBezTo>
                  <a:cubicBezTo>
                    <a:pt x="1185" y="1047"/>
                    <a:pt x="1344" y="697"/>
                    <a:pt x="1246" y="389"/>
                  </a:cubicBezTo>
                  <a:cubicBezTo>
                    <a:pt x="1156" y="147"/>
                    <a:pt x="926" y="1"/>
                    <a:pt x="6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99" name="Google Shape;199;p22"/>
            <p:cNvSpPr/>
            <p:nvPr/>
          </p:nvSpPr>
          <p:spPr>
            <a:xfrm rot="10800000">
              <a:off x="766589" y="4301301"/>
              <a:ext cx="135450" cy="121591"/>
            </a:xfrm>
            <a:custGeom>
              <a:avLst/>
              <a:gdLst/>
              <a:ahLst/>
              <a:cxnLst/>
              <a:rect l="l" t="t" r="r" b="b"/>
              <a:pathLst>
                <a:path w="1339" h="1202" extrusionOk="0">
                  <a:moveTo>
                    <a:pt x="668" y="0"/>
                  </a:moveTo>
                  <a:cubicBezTo>
                    <a:pt x="601" y="0"/>
                    <a:pt x="533" y="12"/>
                    <a:pt x="467" y="37"/>
                  </a:cubicBezTo>
                  <a:cubicBezTo>
                    <a:pt x="154" y="153"/>
                    <a:pt x="0" y="484"/>
                    <a:pt x="117" y="797"/>
                  </a:cubicBezTo>
                  <a:cubicBezTo>
                    <a:pt x="194" y="1040"/>
                    <a:pt x="429" y="1201"/>
                    <a:pt x="675" y="1201"/>
                  </a:cubicBezTo>
                  <a:cubicBezTo>
                    <a:pt x="741" y="1201"/>
                    <a:pt x="808" y="1190"/>
                    <a:pt x="873" y="1165"/>
                  </a:cubicBezTo>
                  <a:cubicBezTo>
                    <a:pt x="1185" y="1049"/>
                    <a:pt x="1339" y="699"/>
                    <a:pt x="1222" y="386"/>
                  </a:cubicBezTo>
                  <a:cubicBezTo>
                    <a:pt x="1149" y="159"/>
                    <a:pt x="916" y="0"/>
                    <a:pt x="6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00" name="Google Shape;200;p22"/>
            <p:cNvSpPr/>
            <p:nvPr/>
          </p:nvSpPr>
          <p:spPr>
            <a:xfrm rot="10800000">
              <a:off x="679794" y="4063474"/>
              <a:ext cx="137777" cy="121692"/>
            </a:xfrm>
            <a:custGeom>
              <a:avLst/>
              <a:gdLst/>
              <a:ahLst/>
              <a:cxnLst/>
              <a:rect l="l" t="t" r="r" b="b"/>
              <a:pathLst>
                <a:path w="1362" h="1203" extrusionOk="0">
                  <a:moveTo>
                    <a:pt x="685" y="1"/>
                  </a:moveTo>
                  <a:cubicBezTo>
                    <a:pt x="619" y="1"/>
                    <a:pt x="552" y="12"/>
                    <a:pt x="485" y="37"/>
                  </a:cubicBezTo>
                  <a:cubicBezTo>
                    <a:pt x="177" y="154"/>
                    <a:pt x="0" y="485"/>
                    <a:pt x="117" y="797"/>
                  </a:cubicBezTo>
                  <a:cubicBezTo>
                    <a:pt x="209" y="1043"/>
                    <a:pt x="444" y="1202"/>
                    <a:pt x="693" y="1202"/>
                  </a:cubicBezTo>
                  <a:cubicBezTo>
                    <a:pt x="761" y="1202"/>
                    <a:pt x="829" y="1190"/>
                    <a:pt x="896" y="1165"/>
                  </a:cubicBezTo>
                  <a:cubicBezTo>
                    <a:pt x="1203" y="1049"/>
                    <a:pt x="1362" y="699"/>
                    <a:pt x="1245" y="387"/>
                  </a:cubicBezTo>
                  <a:cubicBezTo>
                    <a:pt x="1153" y="159"/>
                    <a:pt x="929" y="1"/>
                    <a:pt x="68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01" name="Google Shape;201;p22"/>
            <p:cNvSpPr/>
            <p:nvPr/>
          </p:nvSpPr>
          <p:spPr>
            <a:xfrm rot="10800000">
              <a:off x="593404" y="3825749"/>
              <a:ext cx="137878" cy="121389"/>
            </a:xfrm>
            <a:custGeom>
              <a:avLst/>
              <a:gdLst/>
              <a:ahLst/>
              <a:cxnLst/>
              <a:rect l="l" t="t" r="r" b="b"/>
              <a:pathLst>
                <a:path w="1363" h="1200" extrusionOk="0">
                  <a:moveTo>
                    <a:pt x="681" y="0"/>
                  </a:moveTo>
                  <a:cubicBezTo>
                    <a:pt x="610" y="0"/>
                    <a:pt x="538" y="13"/>
                    <a:pt x="467" y="39"/>
                  </a:cubicBezTo>
                  <a:cubicBezTo>
                    <a:pt x="159" y="155"/>
                    <a:pt x="1" y="482"/>
                    <a:pt x="117" y="794"/>
                  </a:cubicBezTo>
                  <a:cubicBezTo>
                    <a:pt x="209" y="1040"/>
                    <a:pt x="433" y="1199"/>
                    <a:pt x="677" y="1199"/>
                  </a:cubicBezTo>
                  <a:cubicBezTo>
                    <a:pt x="743" y="1199"/>
                    <a:pt x="811" y="1188"/>
                    <a:pt x="877" y="1163"/>
                  </a:cubicBezTo>
                  <a:cubicBezTo>
                    <a:pt x="1190" y="1046"/>
                    <a:pt x="1362" y="696"/>
                    <a:pt x="1246" y="389"/>
                  </a:cubicBezTo>
                  <a:cubicBezTo>
                    <a:pt x="1155" y="147"/>
                    <a:pt x="926" y="0"/>
                    <a:pt x="6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02" name="Google Shape;202;p22"/>
            <p:cNvSpPr/>
            <p:nvPr/>
          </p:nvSpPr>
          <p:spPr>
            <a:xfrm rot="10800000">
              <a:off x="964660" y="4230287"/>
              <a:ext cx="135956" cy="121086"/>
            </a:xfrm>
            <a:custGeom>
              <a:avLst/>
              <a:gdLst/>
              <a:ahLst/>
              <a:cxnLst/>
              <a:rect l="l" t="t" r="r" b="b"/>
              <a:pathLst>
                <a:path w="1344" h="1197" extrusionOk="0">
                  <a:moveTo>
                    <a:pt x="656" y="0"/>
                  </a:moveTo>
                  <a:cubicBezTo>
                    <a:pt x="593" y="0"/>
                    <a:pt x="529" y="10"/>
                    <a:pt x="467" y="29"/>
                  </a:cubicBezTo>
                  <a:cubicBezTo>
                    <a:pt x="154" y="146"/>
                    <a:pt x="0" y="495"/>
                    <a:pt x="117" y="808"/>
                  </a:cubicBezTo>
                  <a:cubicBezTo>
                    <a:pt x="193" y="1050"/>
                    <a:pt x="419" y="1197"/>
                    <a:pt x="663" y="1197"/>
                  </a:cubicBezTo>
                  <a:cubicBezTo>
                    <a:pt x="734" y="1197"/>
                    <a:pt x="806" y="1184"/>
                    <a:pt x="877" y="1158"/>
                  </a:cubicBezTo>
                  <a:cubicBezTo>
                    <a:pt x="1185" y="1041"/>
                    <a:pt x="1343" y="710"/>
                    <a:pt x="1245" y="398"/>
                  </a:cubicBezTo>
                  <a:cubicBezTo>
                    <a:pt x="1152" y="151"/>
                    <a:pt x="909" y="0"/>
                    <a:pt x="6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03" name="Google Shape;203;p22"/>
            <p:cNvSpPr/>
            <p:nvPr/>
          </p:nvSpPr>
          <p:spPr>
            <a:xfrm rot="10800000">
              <a:off x="878371" y="3992561"/>
              <a:ext cx="135956" cy="120883"/>
            </a:xfrm>
            <a:custGeom>
              <a:avLst/>
              <a:gdLst/>
              <a:ahLst/>
              <a:cxnLst/>
              <a:rect l="l" t="t" r="r" b="b"/>
              <a:pathLst>
                <a:path w="1344" h="1195" extrusionOk="0">
                  <a:moveTo>
                    <a:pt x="651" y="0"/>
                  </a:moveTo>
                  <a:cubicBezTo>
                    <a:pt x="590" y="0"/>
                    <a:pt x="528" y="9"/>
                    <a:pt x="467" y="27"/>
                  </a:cubicBezTo>
                  <a:cubicBezTo>
                    <a:pt x="159" y="144"/>
                    <a:pt x="1" y="494"/>
                    <a:pt x="99" y="806"/>
                  </a:cubicBezTo>
                  <a:cubicBezTo>
                    <a:pt x="189" y="1048"/>
                    <a:pt x="419" y="1195"/>
                    <a:pt x="663" y="1195"/>
                  </a:cubicBezTo>
                  <a:cubicBezTo>
                    <a:pt x="734" y="1195"/>
                    <a:pt x="807" y="1182"/>
                    <a:pt x="877" y="1156"/>
                  </a:cubicBezTo>
                  <a:cubicBezTo>
                    <a:pt x="1190" y="1039"/>
                    <a:pt x="1344" y="708"/>
                    <a:pt x="1227" y="401"/>
                  </a:cubicBezTo>
                  <a:cubicBezTo>
                    <a:pt x="1133" y="149"/>
                    <a:pt x="901" y="0"/>
                    <a:pt x="6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04" name="Google Shape;204;p22"/>
            <p:cNvSpPr/>
            <p:nvPr/>
          </p:nvSpPr>
          <p:spPr>
            <a:xfrm rot="10800000">
              <a:off x="791980" y="3754735"/>
              <a:ext cx="137372" cy="120681"/>
            </a:xfrm>
            <a:custGeom>
              <a:avLst/>
              <a:gdLst/>
              <a:ahLst/>
              <a:cxnLst/>
              <a:rect l="l" t="t" r="r" b="b"/>
              <a:pathLst>
                <a:path w="1358" h="1193" extrusionOk="0">
                  <a:moveTo>
                    <a:pt x="672" y="0"/>
                  </a:moveTo>
                  <a:cubicBezTo>
                    <a:pt x="610" y="0"/>
                    <a:pt x="547" y="10"/>
                    <a:pt x="485" y="29"/>
                  </a:cubicBezTo>
                  <a:cubicBezTo>
                    <a:pt x="173" y="146"/>
                    <a:pt x="0" y="496"/>
                    <a:pt x="117" y="803"/>
                  </a:cubicBezTo>
                  <a:cubicBezTo>
                    <a:pt x="207" y="1045"/>
                    <a:pt x="423" y="1192"/>
                    <a:pt x="661" y="1192"/>
                  </a:cubicBezTo>
                  <a:cubicBezTo>
                    <a:pt x="730" y="1192"/>
                    <a:pt x="801" y="1180"/>
                    <a:pt x="872" y="1153"/>
                  </a:cubicBezTo>
                  <a:cubicBezTo>
                    <a:pt x="1184" y="1037"/>
                    <a:pt x="1357" y="706"/>
                    <a:pt x="1240" y="398"/>
                  </a:cubicBezTo>
                  <a:cubicBezTo>
                    <a:pt x="1147" y="148"/>
                    <a:pt x="918" y="0"/>
                    <a:pt x="6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05" name="Google Shape;205;p22"/>
            <p:cNvSpPr/>
            <p:nvPr/>
          </p:nvSpPr>
          <p:spPr>
            <a:xfrm rot="10800000">
              <a:off x="1163338" y="4158564"/>
              <a:ext cx="135956" cy="121187"/>
            </a:xfrm>
            <a:custGeom>
              <a:avLst/>
              <a:gdLst/>
              <a:ahLst/>
              <a:cxnLst/>
              <a:rect l="l" t="t" r="r" b="b"/>
              <a:pathLst>
                <a:path w="1344" h="1198" extrusionOk="0">
                  <a:moveTo>
                    <a:pt x="679" y="1"/>
                  </a:moveTo>
                  <a:cubicBezTo>
                    <a:pt x="609" y="1"/>
                    <a:pt x="537" y="13"/>
                    <a:pt x="467" y="39"/>
                  </a:cubicBezTo>
                  <a:cubicBezTo>
                    <a:pt x="160" y="156"/>
                    <a:pt x="1" y="487"/>
                    <a:pt x="118" y="799"/>
                  </a:cubicBezTo>
                  <a:cubicBezTo>
                    <a:pt x="211" y="1049"/>
                    <a:pt x="440" y="1197"/>
                    <a:pt x="688" y="1197"/>
                  </a:cubicBezTo>
                  <a:cubicBezTo>
                    <a:pt x="751" y="1197"/>
                    <a:pt x="815" y="1188"/>
                    <a:pt x="878" y="1168"/>
                  </a:cubicBezTo>
                  <a:cubicBezTo>
                    <a:pt x="1185" y="1051"/>
                    <a:pt x="1344" y="701"/>
                    <a:pt x="1246" y="389"/>
                  </a:cubicBezTo>
                  <a:cubicBezTo>
                    <a:pt x="1156" y="150"/>
                    <a:pt x="924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06" name="Google Shape;206;p22"/>
            <p:cNvSpPr/>
            <p:nvPr/>
          </p:nvSpPr>
          <p:spPr>
            <a:xfrm rot="10800000">
              <a:off x="1076947" y="3920839"/>
              <a:ext cx="135450" cy="120681"/>
            </a:xfrm>
            <a:custGeom>
              <a:avLst/>
              <a:gdLst/>
              <a:ahLst/>
              <a:cxnLst/>
              <a:rect l="l" t="t" r="r" b="b"/>
              <a:pathLst>
                <a:path w="1339" h="1193" extrusionOk="0">
                  <a:moveTo>
                    <a:pt x="678" y="0"/>
                  </a:moveTo>
                  <a:cubicBezTo>
                    <a:pt x="608" y="0"/>
                    <a:pt x="536" y="13"/>
                    <a:pt x="466" y="39"/>
                  </a:cubicBezTo>
                  <a:cubicBezTo>
                    <a:pt x="154" y="156"/>
                    <a:pt x="0" y="482"/>
                    <a:pt x="117" y="795"/>
                  </a:cubicBezTo>
                  <a:cubicBezTo>
                    <a:pt x="191" y="1044"/>
                    <a:pt x="429" y="1192"/>
                    <a:pt x="681" y="1192"/>
                  </a:cubicBezTo>
                  <a:cubicBezTo>
                    <a:pt x="744" y="1192"/>
                    <a:pt x="809" y="1183"/>
                    <a:pt x="872" y="1163"/>
                  </a:cubicBezTo>
                  <a:cubicBezTo>
                    <a:pt x="1184" y="1047"/>
                    <a:pt x="1338" y="697"/>
                    <a:pt x="1222" y="389"/>
                  </a:cubicBezTo>
                  <a:cubicBezTo>
                    <a:pt x="1146" y="147"/>
                    <a:pt x="919" y="0"/>
                    <a:pt x="6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07" name="Google Shape;207;p22"/>
            <p:cNvSpPr/>
            <p:nvPr/>
          </p:nvSpPr>
          <p:spPr>
            <a:xfrm rot="10800000">
              <a:off x="990658" y="3683114"/>
              <a:ext cx="135450" cy="120681"/>
            </a:xfrm>
            <a:custGeom>
              <a:avLst/>
              <a:gdLst/>
              <a:ahLst/>
              <a:cxnLst/>
              <a:rect l="l" t="t" r="r" b="b"/>
              <a:pathLst>
                <a:path w="1339" h="1193" extrusionOk="0">
                  <a:moveTo>
                    <a:pt x="678" y="1"/>
                  </a:moveTo>
                  <a:cubicBezTo>
                    <a:pt x="609" y="1"/>
                    <a:pt x="537" y="13"/>
                    <a:pt x="467" y="40"/>
                  </a:cubicBezTo>
                  <a:cubicBezTo>
                    <a:pt x="154" y="156"/>
                    <a:pt x="0" y="487"/>
                    <a:pt x="98" y="795"/>
                  </a:cubicBezTo>
                  <a:cubicBezTo>
                    <a:pt x="191" y="1044"/>
                    <a:pt x="433" y="1193"/>
                    <a:pt x="683" y="1193"/>
                  </a:cubicBezTo>
                  <a:cubicBezTo>
                    <a:pt x="746" y="1193"/>
                    <a:pt x="810" y="1183"/>
                    <a:pt x="872" y="1163"/>
                  </a:cubicBezTo>
                  <a:cubicBezTo>
                    <a:pt x="1185" y="1047"/>
                    <a:pt x="1339" y="697"/>
                    <a:pt x="1222" y="389"/>
                  </a:cubicBezTo>
                  <a:cubicBezTo>
                    <a:pt x="1132" y="147"/>
                    <a:pt x="916" y="1"/>
                    <a:pt x="6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08" name="Google Shape;208;p22"/>
            <p:cNvSpPr/>
            <p:nvPr/>
          </p:nvSpPr>
          <p:spPr>
            <a:xfrm rot="10800000">
              <a:off x="1359992" y="4086842"/>
              <a:ext cx="137878" cy="120984"/>
            </a:xfrm>
            <a:custGeom>
              <a:avLst/>
              <a:gdLst/>
              <a:ahLst/>
              <a:cxnLst/>
              <a:rect l="l" t="t" r="r" b="b"/>
              <a:pathLst>
                <a:path w="1363" h="1196" extrusionOk="0">
                  <a:moveTo>
                    <a:pt x="665" y="1"/>
                  </a:moveTo>
                  <a:cubicBezTo>
                    <a:pt x="606" y="1"/>
                    <a:pt x="547" y="10"/>
                    <a:pt x="490" y="28"/>
                  </a:cubicBezTo>
                  <a:cubicBezTo>
                    <a:pt x="178" y="144"/>
                    <a:pt x="1" y="494"/>
                    <a:pt x="117" y="807"/>
                  </a:cubicBezTo>
                  <a:cubicBezTo>
                    <a:pt x="208" y="1048"/>
                    <a:pt x="426" y="1195"/>
                    <a:pt x="665" y="1195"/>
                  </a:cubicBezTo>
                  <a:cubicBezTo>
                    <a:pt x="735" y="1195"/>
                    <a:pt x="807" y="1183"/>
                    <a:pt x="877" y="1156"/>
                  </a:cubicBezTo>
                  <a:cubicBezTo>
                    <a:pt x="1190" y="1040"/>
                    <a:pt x="1362" y="709"/>
                    <a:pt x="1246" y="401"/>
                  </a:cubicBezTo>
                  <a:cubicBezTo>
                    <a:pt x="1152" y="150"/>
                    <a:pt x="907" y="1"/>
                    <a:pt x="6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09" name="Google Shape;209;p22"/>
            <p:cNvSpPr/>
            <p:nvPr/>
          </p:nvSpPr>
          <p:spPr>
            <a:xfrm rot="10800000">
              <a:off x="1275524" y="3849117"/>
              <a:ext cx="135551" cy="121389"/>
            </a:xfrm>
            <a:custGeom>
              <a:avLst/>
              <a:gdLst/>
              <a:ahLst/>
              <a:cxnLst/>
              <a:rect l="l" t="t" r="r" b="b"/>
              <a:pathLst>
                <a:path w="1340" h="1200" extrusionOk="0">
                  <a:moveTo>
                    <a:pt x="667" y="0"/>
                  </a:moveTo>
                  <a:cubicBezTo>
                    <a:pt x="600" y="0"/>
                    <a:pt x="533" y="12"/>
                    <a:pt x="467" y="37"/>
                  </a:cubicBezTo>
                  <a:cubicBezTo>
                    <a:pt x="155" y="153"/>
                    <a:pt x="1" y="503"/>
                    <a:pt x="117" y="811"/>
                  </a:cubicBezTo>
                  <a:cubicBezTo>
                    <a:pt x="208" y="1053"/>
                    <a:pt x="426" y="1199"/>
                    <a:pt x="663" y="1199"/>
                  </a:cubicBezTo>
                  <a:cubicBezTo>
                    <a:pt x="732" y="1199"/>
                    <a:pt x="803" y="1187"/>
                    <a:pt x="873" y="1161"/>
                  </a:cubicBezTo>
                  <a:cubicBezTo>
                    <a:pt x="1185" y="1044"/>
                    <a:pt x="1339" y="713"/>
                    <a:pt x="1241" y="405"/>
                  </a:cubicBezTo>
                  <a:cubicBezTo>
                    <a:pt x="1149" y="159"/>
                    <a:pt x="913" y="0"/>
                    <a:pt x="6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10" name="Google Shape;210;p22"/>
            <p:cNvSpPr/>
            <p:nvPr/>
          </p:nvSpPr>
          <p:spPr>
            <a:xfrm rot="10800000">
              <a:off x="1188729" y="3611392"/>
              <a:ext cx="135956" cy="121389"/>
            </a:xfrm>
            <a:custGeom>
              <a:avLst/>
              <a:gdLst/>
              <a:ahLst/>
              <a:cxnLst/>
              <a:rect l="l" t="t" r="r" b="b"/>
              <a:pathLst>
                <a:path w="1344" h="1200" extrusionOk="0">
                  <a:moveTo>
                    <a:pt x="667" y="0"/>
                  </a:moveTo>
                  <a:cubicBezTo>
                    <a:pt x="601" y="0"/>
                    <a:pt x="533" y="12"/>
                    <a:pt x="466" y="37"/>
                  </a:cubicBezTo>
                  <a:cubicBezTo>
                    <a:pt x="154" y="154"/>
                    <a:pt x="0" y="503"/>
                    <a:pt x="98" y="811"/>
                  </a:cubicBezTo>
                  <a:cubicBezTo>
                    <a:pt x="188" y="1053"/>
                    <a:pt x="418" y="1200"/>
                    <a:pt x="662" y="1200"/>
                  </a:cubicBezTo>
                  <a:cubicBezTo>
                    <a:pt x="734" y="1200"/>
                    <a:pt x="806" y="1187"/>
                    <a:pt x="877" y="1161"/>
                  </a:cubicBezTo>
                  <a:cubicBezTo>
                    <a:pt x="1185" y="1044"/>
                    <a:pt x="1343" y="718"/>
                    <a:pt x="1227" y="405"/>
                  </a:cubicBezTo>
                  <a:cubicBezTo>
                    <a:pt x="1135" y="160"/>
                    <a:pt x="910" y="0"/>
                    <a:pt x="6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11" name="Google Shape;211;p22"/>
            <p:cNvSpPr/>
            <p:nvPr/>
          </p:nvSpPr>
          <p:spPr>
            <a:xfrm rot="10800000">
              <a:off x="1558568" y="4015221"/>
              <a:ext cx="137372" cy="120681"/>
            </a:xfrm>
            <a:custGeom>
              <a:avLst/>
              <a:gdLst/>
              <a:ahLst/>
              <a:cxnLst/>
              <a:rect l="l" t="t" r="r" b="b"/>
              <a:pathLst>
                <a:path w="1358" h="1193" extrusionOk="0">
                  <a:moveTo>
                    <a:pt x="695" y="1"/>
                  </a:moveTo>
                  <a:cubicBezTo>
                    <a:pt x="625" y="1"/>
                    <a:pt x="555" y="13"/>
                    <a:pt x="485" y="40"/>
                  </a:cubicBezTo>
                  <a:cubicBezTo>
                    <a:pt x="173" y="133"/>
                    <a:pt x="0" y="483"/>
                    <a:pt x="117" y="795"/>
                  </a:cubicBezTo>
                  <a:cubicBezTo>
                    <a:pt x="210" y="1044"/>
                    <a:pt x="451" y="1193"/>
                    <a:pt x="701" y="1193"/>
                  </a:cubicBezTo>
                  <a:cubicBezTo>
                    <a:pt x="765" y="1193"/>
                    <a:pt x="829" y="1183"/>
                    <a:pt x="891" y="1163"/>
                  </a:cubicBezTo>
                  <a:cubicBezTo>
                    <a:pt x="1203" y="1047"/>
                    <a:pt x="1357" y="697"/>
                    <a:pt x="1241" y="389"/>
                  </a:cubicBezTo>
                  <a:cubicBezTo>
                    <a:pt x="1150" y="148"/>
                    <a:pt x="932" y="1"/>
                    <a:pt x="6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12" name="Google Shape;212;p22"/>
            <p:cNvSpPr/>
            <p:nvPr/>
          </p:nvSpPr>
          <p:spPr>
            <a:xfrm rot="10800000">
              <a:off x="1471773" y="3778406"/>
              <a:ext cx="137878" cy="119770"/>
            </a:xfrm>
            <a:custGeom>
              <a:avLst/>
              <a:gdLst/>
              <a:ahLst/>
              <a:cxnLst/>
              <a:rect l="l" t="t" r="r" b="b"/>
              <a:pathLst>
                <a:path w="1363" h="1184" extrusionOk="0">
                  <a:moveTo>
                    <a:pt x="681" y="1"/>
                  </a:moveTo>
                  <a:cubicBezTo>
                    <a:pt x="610" y="1"/>
                    <a:pt x="537" y="14"/>
                    <a:pt x="467" y="40"/>
                  </a:cubicBezTo>
                  <a:cubicBezTo>
                    <a:pt x="154" y="138"/>
                    <a:pt x="0" y="488"/>
                    <a:pt x="117" y="795"/>
                  </a:cubicBezTo>
                  <a:cubicBezTo>
                    <a:pt x="207" y="1037"/>
                    <a:pt x="426" y="1184"/>
                    <a:pt x="663" y="1184"/>
                  </a:cubicBezTo>
                  <a:cubicBezTo>
                    <a:pt x="732" y="1184"/>
                    <a:pt x="803" y="1171"/>
                    <a:pt x="873" y="1145"/>
                  </a:cubicBezTo>
                  <a:cubicBezTo>
                    <a:pt x="1185" y="1047"/>
                    <a:pt x="1362" y="697"/>
                    <a:pt x="1246" y="390"/>
                  </a:cubicBezTo>
                  <a:cubicBezTo>
                    <a:pt x="1155" y="148"/>
                    <a:pt x="925" y="1"/>
                    <a:pt x="6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13" name="Google Shape;213;p22"/>
            <p:cNvSpPr/>
            <p:nvPr/>
          </p:nvSpPr>
          <p:spPr>
            <a:xfrm rot="10800000">
              <a:off x="1387406" y="3540580"/>
              <a:ext cx="135956" cy="119770"/>
            </a:xfrm>
            <a:custGeom>
              <a:avLst/>
              <a:gdLst/>
              <a:ahLst/>
              <a:cxnLst/>
              <a:rect l="l" t="t" r="r" b="b"/>
              <a:pathLst>
                <a:path w="1344" h="1184" extrusionOk="0">
                  <a:moveTo>
                    <a:pt x="682" y="0"/>
                  </a:moveTo>
                  <a:cubicBezTo>
                    <a:pt x="610" y="0"/>
                    <a:pt x="538" y="13"/>
                    <a:pt x="467" y="39"/>
                  </a:cubicBezTo>
                  <a:cubicBezTo>
                    <a:pt x="159" y="137"/>
                    <a:pt x="1" y="487"/>
                    <a:pt x="117" y="795"/>
                  </a:cubicBezTo>
                  <a:cubicBezTo>
                    <a:pt x="193" y="1036"/>
                    <a:pt x="420" y="1183"/>
                    <a:pt x="663" y="1183"/>
                  </a:cubicBezTo>
                  <a:cubicBezTo>
                    <a:pt x="734" y="1183"/>
                    <a:pt x="807" y="1171"/>
                    <a:pt x="878" y="1144"/>
                  </a:cubicBezTo>
                  <a:cubicBezTo>
                    <a:pt x="1185" y="1051"/>
                    <a:pt x="1344" y="701"/>
                    <a:pt x="1227" y="389"/>
                  </a:cubicBezTo>
                  <a:cubicBezTo>
                    <a:pt x="1152" y="147"/>
                    <a:pt x="925" y="0"/>
                    <a:pt x="6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14" name="Google Shape;214;p22"/>
            <p:cNvSpPr/>
            <p:nvPr/>
          </p:nvSpPr>
          <p:spPr>
            <a:xfrm rot="10800000">
              <a:off x="1757246" y="3943701"/>
              <a:ext cx="135450" cy="121187"/>
            </a:xfrm>
            <a:custGeom>
              <a:avLst/>
              <a:gdLst/>
              <a:ahLst/>
              <a:cxnLst/>
              <a:rect l="l" t="t" r="r" b="b"/>
              <a:pathLst>
                <a:path w="1339" h="1198" extrusionOk="0">
                  <a:moveTo>
                    <a:pt x="667" y="1"/>
                  </a:moveTo>
                  <a:cubicBezTo>
                    <a:pt x="601" y="1"/>
                    <a:pt x="533" y="12"/>
                    <a:pt x="467" y="37"/>
                  </a:cubicBezTo>
                  <a:cubicBezTo>
                    <a:pt x="154" y="154"/>
                    <a:pt x="0" y="480"/>
                    <a:pt x="98" y="793"/>
                  </a:cubicBezTo>
                  <a:cubicBezTo>
                    <a:pt x="190" y="1038"/>
                    <a:pt x="426" y="1198"/>
                    <a:pt x="672" y="1198"/>
                  </a:cubicBezTo>
                  <a:cubicBezTo>
                    <a:pt x="739" y="1198"/>
                    <a:pt x="807" y="1186"/>
                    <a:pt x="873" y="1161"/>
                  </a:cubicBezTo>
                  <a:cubicBezTo>
                    <a:pt x="1185" y="1044"/>
                    <a:pt x="1339" y="713"/>
                    <a:pt x="1222" y="405"/>
                  </a:cubicBezTo>
                  <a:cubicBezTo>
                    <a:pt x="1131" y="160"/>
                    <a:pt x="909" y="1"/>
                    <a:pt x="6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15" name="Google Shape;215;p22"/>
            <p:cNvSpPr/>
            <p:nvPr/>
          </p:nvSpPr>
          <p:spPr>
            <a:xfrm rot="10800000">
              <a:off x="1670451" y="3705976"/>
              <a:ext cx="137777" cy="121187"/>
            </a:xfrm>
            <a:custGeom>
              <a:avLst/>
              <a:gdLst/>
              <a:ahLst/>
              <a:cxnLst/>
              <a:rect l="l" t="t" r="r" b="b"/>
              <a:pathLst>
                <a:path w="1362" h="1198" extrusionOk="0">
                  <a:moveTo>
                    <a:pt x="685" y="1"/>
                  </a:moveTo>
                  <a:cubicBezTo>
                    <a:pt x="619" y="1"/>
                    <a:pt x="552" y="13"/>
                    <a:pt x="485" y="37"/>
                  </a:cubicBezTo>
                  <a:cubicBezTo>
                    <a:pt x="177" y="154"/>
                    <a:pt x="0" y="485"/>
                    <a:pt x="117" y="793"/>
                  </a:cubicBezTo>
                  <a:cubicBezTo>
                    <a:pt x="209" y="1039"/>
                    <a:pt x="433" y="1198"/>
                    <a:pt x="677" y="1198"/>
                  </a:cubicBezTo>
                  <a:cubicBezTo>
                    <a:pt x="743" y="1198"/>
                    <a:pt x="810" y="1186"/>
                    <a:pt x="877" y="1161"/>
                  </a:cubicBezTo>
                  <a:cubicBezTo>
                    <a:pt x="1185" y="1045"/>
                    <a:pt x="1362" y="718"/>
                    <a:pt x="1245" y="406"/>
                  </a:cubicBezTo>
                  <a:cubicBezTo>
                    <a:pt x="1154" y="160"/>
                    <a:pt x="929" y="1"/>
                    <a:pt x="68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16" name="Google Shape;216;p22"/>
            <p:cNvSpPr/>
            <p:nvPr/>
          </p:nvSpPr>
          <p:spPr>
            <a:xfrm rot="10800000">
              <a:off x="1585983" y="3467745"/>
              <a:ext cx="135956" cy="121591"/>
            </a:xfrm>
            <a:custGeom>
              <a:avLst/>
              <a:gdLst/>
              <a:ahLst/>
              <a:cxnLst/>
              <a:rect l="l" t="t" r="r" b="b"/>
              <a:pathLst>
                <a:path w="1344" h="1202" extrusionOk="0">
                  <a:moveTo>
                    <a:pt x="669" y="0"/>
                  </a:moveTo>
                  <a:cubicBezTo>
                    <a:pt x="602" y="0"/>
                    <a:pt x="534" y="12"/>
                    <a:pt x="467" y="37"/>
                  </a:cubicBezTo>
                  <a:cubicBezTo>
                    <a:pt x="159" y="153"/>
                    <a:pt x="1" y="484"/>
                    <a:pt x="117" y="792"/>
                  </a:cubicBezTo>
                  <a:cubicBezTo>
                    <a:pt x="209" y="1039"/>
                    <a:pt x="435" y="1201"/>
                    <a:pt x="680" y="1201"/>
                  </a:cubicBezTo>
                  <a:cubicBezTo>
                    <a:pt x="745" y="1201"/>
                    <a:pt x="812" y="1190"/>
                    <a:pt x="877" y="1165"/>
                  </a:cubicBezTo>
                  <a:cubicBezTo>
                    <a:pt x="1190" y="1049"/>
                    <a:pt x="1344" y="717"/>
                    <a:pt x="1246" y="405"/>
                  </a:cubicBezTo>
                  <a:cubicBezTo>
                    <a:pt x="1154" y="159"/>
                    <a:pt x="918" y="0"/>
                    <a:pt x="66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17" name="Google Shape;217;p22"/>
            <p:cNvSpPr/>
            <p:nvPr/>
          </p:nvSpPr>
          <p:spPr>
            <a:xfrm rot="10800000">
              <a:off x="1955316" y="3872687"/>
              <a:ext cx="135956" cy="119770"/>
            </a:xfrm>
            <a:custGeom>
              <a:avLst/>
              <a:gdLst/>
              <a:ahLst/>
              <a:cxnLst/>
              <a:rect l="l" t="t" r="r" b="b"/>
              <a:pathLst>
                <a:path w="1344" h="1184" extrusionOk="0">
                  <a:moveTo>
                    <a:pt x="681" y="0"/>
                  </a:moveTo>
                  <a:cubicBezTo>
                    <a:pt x="610" y="0"/>
                    <a:pt x="537" y="13"/>
                    <a:pt x="467" y="39"/>
                  </a:cubicBezTo>
                  <a:cubicBezTo>
                    <a:pt x="154" y="137"/>
                    <a:pt x="0" y="487"/>
                    <a:pt x="117" y="795"/>
                  </a:cubicBezTo>
                  <a:cubicBezTo>
                    <a:pt x="193" y="1036"/>
                    <a:pt x="419" y="1183"/>
                    <a:pt x="663" y="1183"/>
                  </a:cubicBezTo>
                  <a:cubicBezTo>
                    <a:pt x="734" y="1183"/>
                    <a:pt x="806" y="1171"/>
                    <a:pt x="877" y="1144"/>
                  </a:cubicBezTo>
                  <a:cubicBezTo>
                    <a:pt x="1185" y="1046"/>
                    <a:pt x="1343" y="697"/>
                    <a:pt x="1227" y="389"/>
                  </a:cubicBezTo>
                  <a:cubicBezTo>
                    <a:pt x="1151" y="147"/>
                    <a:pt x="924" y="0"/>
                    <a:pt x="6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18" name="Google Shape;218;p22"/>
            <p:cNvSpPr/>
            <p:nvPr/>
          </p:nvSpPr>
          <p:spPr>
            <a:xfrm rot="10800000">
              <a:off x="1869027" y="3634962"/>
              <a:ext cx="137878" cy="119770"/>
            </a:xfrm>
            <a:custGeom>
              <a:avLst/>
              <a:gdLst/>
              <a:ahLst/>
              <a:cxnLst/>
              <a:rect l="l" t="t" r="r" b="b"/>
              <a:pathLst>
                <a:path w="1363" h="1184" extrusionOk="0">
                  <a:moveTo>
                    <a:pt x="698" y="1"/>
                  </a:moveTo>
                  <a:cubicBezTo>
                    <a:pt x="628" y="1"/>
                    <a:pt x="557" y="13"/>
                    <a:pt x="486" y="40"/>
                  </a:cubicBezTo>
                  <a:cubicBezTo>
                    <a:pt x="178" y="137"/>
                    <a:pt x="1" y="487"/>
                    <a:pt x="118" y="795"/>
                  </a:cubicBezTo>
                  <a:cubicBezTo>
                    <a:pt x="208" y="1037"/>
                    <a:pt x="438" y="1184"/>
                    <a:pt x="682" y="1184"/>
                  </a:cubicBezTo>
                  <a:cubicBezTo>
                    <a:pt x="753" y="1184"/>
                    <a:pt x="826" y="1171"/>
                    <a:pt x="896" y="1145"/>
                  </a:cubicBezTo>
                  <a:cubicBezTo>
                    <a:pt x="1209" y="1051"/>
                    <a:pt x="1363" y="702"/>
                    <a:pt x="1246" y="389"/>
                  </a:cubicBezTo>
                  <a:cubicBezTo>
                    <a:pt x="1156" y="147"/>
                    <a:pt x="937" y="1"/>
                    <a:pt x="6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19" name="Google Shape;219;p22"/>
            <p:cNvSpPr/>
            <p:nvPr/>
          </p:nvSpPr>
          <p:spPr>
            <a:xfrm rot="10800000">
              <a:off x="1782637" y="3396832"/>
              <a:ext cx="137372" cy="121086"/>
            </a:xfrm>
            <a:custGeom>
              <a:avLst/>
              <a:gdLst/>
              <a:ahLst/>
              <a:cxnLst/>
              <a:rect l="l" t="t" r="r" b="b"/>
              <a:pathLst>
                <a:path w="1358" h="1197" extrusionOk="0">
                  <a:moveTo>
                    <a:pt x="656" y="1"/>
                  </a:moveTo>
                  <a:cubicBezTo>
                    <a:pt x="592" y="1"/>
                    <a:pt x="529" y="10"/>
                    <a:pt x="466" y="30"/>
                  </a:cubicBezTo>
                  <a:cubicBezTo>
                    <a:pt x="154" y="147"/>
                    <a:pt x="0" y="496"/>
                    <a:pt x="117" y="809"/>
                  </a:cubicBezTo>
                  <a:cubicBezTo>
                    <a:pt x="207" y="1048"/>
                    <a:pt x="424" y="1197"/>
                    <a:pt x="663" y="1197"/>
                  </a:cubicBezTo>
                  <a:cubicBezTo>
                    <a:pt x="732" y="1197"/>
                    <a:pt x="802" y="1185"/>
                    <a:pt x="872" y="1159"/>
                  </a:cubicBezTo>
                  <a:cubicBezTo>
                    <a:pt x="1185" y="1061"/>
                    <a:pt x="1357" y="711"/>
                    <a:pt x="1240" y="399"/>
                  </a:cubicBezTo>
                  <a:cubicBezTo>
                    <a:pt x="1147" y="149"/>
                    <a:pt x="906" y="1"/>
                    <a:pt x="6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</p:grpSp>
      <p:sp>
        <p:nvSpPr>
          <p:cNvPr id="221" name="Google Shape;221;p22"/>
          <p:cNvSpPr txBox="1">
            <a:spLocks noGrp="1"/>
          </p:cNvSpPr>
          <p:nvPr>
            <p:ph type="title"/>
          </p:nvPr>
        </p:nvSpPr>
        <p:spPr>
          <a:xfrm>
            <a:off x="2522400" y="670850"/>
            <a:ext cx="4099200" cy="892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700"/>
              <a:buNone/>
              <a:defRPr sz="5500">
                <a:solidFill>
                  <a:schemeClr val="accent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9pPr>
          </a:lstStyle>
          <a:p>
            <a:endParaRPr/>
          </a:p>
        </p:txBody>
      </p:sp>
      <p:sp>
        <p:nvSpPr>
          <p:cNvPr id="222" name="Google Shape;222;p22"/>
          <p:cNvSpPr txBox="1">
            <a:spLocks noGrp="1"/>
          </p:cNvSpPr>
          <p:nvPr>
            <p:ph type="subTitle" idx="1"/>
          </p:nvPr>
        </p:nvSpPr>
        <p:spPr>
          <a:xfrm>
            <a:off x="2537400" y="2331922"/>
            <a:ext cx="4069200" cy="892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 b="0">
                <a:solidFill>
                  <a:schemeClr val="accent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defRPr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600"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600"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600"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600"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600"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600"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600"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CUSTOM_8">
    <p:spTree>
      <p:nvGrpSpPr>
        <p:cNvPr id="1" name="Shape 2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4" name="Google Shape;224;p23"/>
          <p:cNvSpPr/>
          <p:nvPr/>
        </p:nvSpPr>
        <p:spPr>
          <a:xfrm rot="10800000" flipH="1">
            <a:off x="-609601" y="-12228"/>
            <a:ext cx="2731376" cy="5167953"/>
          </a:xfrm>
          <a:custGeom>
            <a:avLst/>
            <a:gdLst/>
            <a:ahLst/>
            <a:cxnLst/>
            <a:rect l="l" t="t" r="r" b="b"/>
            <a:pathLst>
              <a:path w="26619" h="50365" extrusionOk="0">
                <a:moveTo>
                  <a:pt x="0" y="1"/>
                </a:moveTo>
                <a:lnTo>
                  <a:pt x="0" y="50364"/>
                </a:lnTo>
                <a:lnTo>
                  <a:pt x="26619" y="50364"/>
                </a:lnTo>
                <a:cubicBezTo>
                  <a:pt x="26428" y="49198"/>
                  <a:pt x="26115" y="48112"/>
                  <a:pt x="25705" y="47118"/>
                </a:cubicBezTo>
                <a:cubicBezTo>
                  <a:pt x="23979" y="42959"/>
                  <a:pt x="20906" y="41443"/>
                  <a:pt x="18323" y="38958"/>
                </a:cubicBezTo>
                <a:cubicBezTo>
                  <a:pt x="13739" y="34546"/>
                  <a:pt x="10414" y="26348"/>
                  <a:pt x="9579" y="17311"/>
                </a:cubicBezTo>
                <a:cubicBezTo>
                  <a:pt x="9150" y="12788"/>
                  <a:pt x="9308" y="8124"/>
                  <a:pt x="8763" y="3652"/>
                </a:cubicBezTo>
                <a:cubicBezTo>
                  <a:pt x="8609" y="2412"/>
                  <a:pt x="8394" y="1185"/>
                  <a:pt x="8101" y="1"/>
                </a:cubicBezTo>
                <a:close/>
              </a:path>
            </a:pathLst>
          </a:cu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25" name="Google Shape;225;p23"/>
          <p:cNvGrpSpPr/>
          <p:nvPr/>
        </p:nvGrpSpPr>
        <p:grpSpPr>
          <a:xfrm rot="9526643" flipH="1">
            <a:off x="-178494" y="3523424"/>
            <a:ext cx="1304469" cy="1812841"/>
            <a:chOff x="6560849" y="1262359"/>
            <a:chExt cx="1304442" cy="1812804"/>
          </a:xfrm>
          <a:solidFill>
            <a:schemeClr val="accent1">
              <a:lumMod val="75000"/>
            </a:schemeClr>
          </a:solidFill>
        </p:grpSpPr>
        <p:sp>
          <p:nvSpPr>
            <p:cNvPr id="226" name="Google Shape;226;p23"/>
            <p:cNvSpPr/>
            <p:nvPr/>
          </p:nvSpPr>
          <p:spPr>
            <a:xfrm rot="7617139" flipH="1">
              <a:off x="6926397" y="1232666"/>
              <a:ext cx="509119" cy="1168960"/>
            </a:xfrm>
            <a:custGeom>
              <a:avLst/>
              <a:gdLst/>
              <a:ahLst/>
              <a:cxnLst/>
              <a:rect l="l" t="t" r="r" b="b"/>
              <a:pathLst>
                <a:path w="5033" h="11556" extrusionOk="0">
                  <a:moveTo>
                    <a:pt x="1652" y="1"/>
                  </a:moveTo>
                  <a:cubicBezTo>
                    <a:pt x="1308" y="1"/>
                    <a:pt x="972" y="96"/>
                    <a:pt x="700" y="307"/>
                  </a:cubicBezTo>
                  <a:cubicBezTo>
                    <a:pt x="38" y="829"/>
                    <a:pt x="1" y="1860"/>
                    <a:pt x="290" y="2657"/>
                  </a:cubicBezTo>
                  <a:cubicBezTo>
                    <a:pt x="738" y="3842"/>
                    <a:pt x="1750" y="4718"/>
                    <a:pt x="2412" y="5768"/>
                  </a:cubicBezTo>
                  <a:cubicBezTo>
                    <a:pt x="3284" y="7125"/>
                    <a:pt x="3578" y="8836"/>
                    <a:pt x="3247" y="10412"/>
                  </a:cubicBezTo>
                  <a:cubicBezTo>
                    <a:pt x="3167" y="10683"/>
                    <a:pt x="3088" y="10995"/>
                    <a:pt x="3205" y="11247"/>
                  </a:cubicBezTo>
                  <a:cubicBezTo>
                    <a:pt x="3302" y="11467"/>
                    <a:pt x="3405" y="11555"/>
                    <a:pt x="3507" y="11555"/>
                  </a:cubicBezTo>
                  <a:cubicBezTo>
                    <a:pt x="3893" y="11555"/>
                    <a:pt x="4271" y="10295"/>
                    <a:pt x="4333" y="10081"/>
                  </a:cubicBezTo>
                  <a:cubicBezTo>
                    <a:pt x="4627" y="9223"/>
                    <a:pt x="4800" y="8332"/>
                    <a:pt x="4879" y="7418"/>
                  </a:cubicBezTo>
                  <a:cubicBezTo>
                    <a:pt x="5033" y="5670"/>
                    <a:pt x="4781" y="3884"/>
                    <a:pt x="4119" y="2251"/>
                  </a:cubicBezTo>
                  <a:cubicBezTo>
                    <a:pt x="3830" y="1552"/>
                    <a:pt x="3461" y="829"/>
                    <a:pt x="2836" y="386"/>
                  </a:cubicBezTo>
                  <a:cubicBezTo>
                    <a:pt x="2496" y="141"/>
                    <a:pt x="2068" y="1"/>
                    <a:pt x="165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" name="Google Shape;227;p23"/>
            <p:cNvSpPr/>
            <p:nvPr/>
          </p:nvSpPr>
          <p:spPr>
            <a:xfrm rot="7362444" flipH="1">
              <a:off x="7400489" y="2380502"/>
              <a:ext cx="398659" cy="374988"/>
            </a:xfrm>
            <a:custGeom>
              <a:avLst/>
              <a:gdLst/>
              <a:ahLst/>
              <a:cxnLst/>
              <a:rect l="l" t="t" r="r" b="b"/>
              <a:pathLst>
                <a:path w="3941" h="3707" extrusionOk="0">
                  <a:moveTo>
                    <a:pt x="2073" y="0"/>
                  </a:moveTo>
                  <a:cubicBezTo>
                    <a:pt x="1699" y="0"/>
                    <a:pt x="1327" y="101"/>
                    <a:pt x="1007" y="295"/>
                  </a:cubicBezTo>
                  <a:cubicBezTo>
                    <a:pt x="443" y="621"/>
                    <a:pt x="75" y="1228"/>
                    <a:pt x="19" y="1867"/>
                  </a:cubicBezTo>
                  <a:cubicBezTo>
                    <a:pt x="0" y="2002"/>
                    <a:pt x="19" y="2160"/>
                    <a:pt x="37" y="2296"/>
                  </a:cubicBezTo>
                  <a:cubicBezTo>
                    <a:pt x="117" y="2627"/>
                    <a:pt x="350" y="2897"/>
                    <a:pt x="602" y="3112"/>
                  </a:cubicBezTo>
                  <a:cubicBezTo>
                    <a:pt x="909" y="3382"/>
                    <a:pt x="1282" y="3597"/>
                    <a:pt x="1669" y="3676"/>
                  </a:cubicBezTo>
                  <a:cubicBezTo>
                    <a:pt x="1780" y="3696"/>
                    <a:pt x="1894" y="3707"/>
                    <a:pt x="2007" y="3707"/>
                  </a:cubicBezTo>
                  <a:cubicBezTo>
                    <a:pt x="2310" y="3707"/>
                    <a:pt x="2613" y="3631"/>
                    <a:pt x="2854" y="3461"/>
                  </a:cubicBezTo>
                  <a:cubicBezTo>
                    <a:pt x="3204" y="3228"/>
                    <a:pt x="3418" y="2818"/>
                    <a:pt x="3572" y="2412"/>
                  </a:cubicBezTo>
                  <a:cubicBezTo>
                    <a:pt x="3941" y="1554"/>
                    <a:pt x="3787" y="547"/>
                    <a:pt x="2854" y="155"/>
                  </a:cubicBezTo>
                  <a:cubicBezTo>
                    <a:pt x="2605" y="51"/>
                    <a:pt x="2338" y="0"/>
                    <a:pt x="20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" name="Google Shape;228;p23"/>
            <p:cNvSpPr/>
            <p:nvPr/>
          </p:nvSpPr>
          <p:spPr>
            <a:xfrm rot="7362444" flipH="1">
              <a:off x="7605890" y="2864339"/>
              <a:ext cx="165189" cy="183498"/>
            </a:xfrm>
            <a:custGeom>
              <a:avLst/>
              <a:gdLst/>
              <a:ahLst/>
              <a:cxnLst/>
              <a:rect l="l" t="t" r="r" b="b"/>
              <a:pathLst>
                <a:path w="1633" h="1814" extrusionOk="0">
                  <a:moveTo>
                    <a:pt x="817" y="1"/>
                  </a:moveTo>
                  <a:cubicBezTo>
                    <a:pt x="602" y="1"/>
                    <a:pt x="430" y="155"/>
                    <a:pt x="290" y="332"/>
                  </a:cubicBezTo>
                  <a:cubicBezTo>
                    <a:pt x="99" y="602"/>
                    <a:pt x="1" y="952"/>
                    <a:pt x="99" y="1265"/>
                  </a:cubicBezTo>
                  <a:cubicBezTo>
                    <a:pt x="169" y="1558"/>
                    <a:pt x="448" y="1814"/>
                    <a:pt x="755" y="1814"/>
                  </a:cubicBezTo>
                  <a:cubicBezTo>
                    <a:pt x="776" y="1814"/>
                    <a:pt x="796" y="1812"/>
                    <a:pt x="817" y="1810"/>
                  </a:cubicBezTo>
                  <a:cubicBezTo>
                    <a:pt x="1069" y="1768"/>
                    <a:pt x="1302" y="1554"/>
                    <a:pt x="1418" y="1344"/>
                  </a:cubicBezTo>
                  <a:cubicBezTo>
                    <a:pt x="1572" y="1111"/>
                    <a:pt x="1633" y="817"/>
                    <a:pt x="1554" y="546"/>
                  </a:cubicBezTo>
                  <a:cubicBezTo>
                    <a:pt x="1479" y="234"/>
                    <a:pt x="1148" y="1"/>
                    <a:pt x="8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_HEADER">
    <p:spTree>
      <p:nvGrpSpPr>
        <p:cNvPr id="1" name="Shape 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Google Shape;16;p3"/>
          <p:cNvSpPr txBox="1">
            <a:spLocks noGrp="1"/>
          </p:cNvSpPr>
          <p:nvPr>
            <p:ph type="subTitle" idx="1"/>
          </p:nvPr>
        </p:nvSpPr>
        <p:spPr>
          <a:xfrm>
            <a:off x="2705100" y="2154650"/>
            <a:ext cx="3733800" cy="988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200">
                <a:solidFill>
                  <a:schemeClr val="accent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sp>
        <p:nvSpPr>
          <p:cNvPr id="17" name="Google Shape;17;p3"/>
          <p:cNvSpPr txBox="1">
            <a:spLocks noGrp="1"/>
          </p:cNvSpPr>
          <p:nvPr>
            <p:ph type="title"/>
          </p:nvPr>
        </p:nvSpPr>
        <p:spPr>
          <a:xfrm>
            <a:off x="2646450" y="1337948"/>
            <a:ext cx="3851100" cy="841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5000" b="1">
                <a:solidFill>
                  <a:schemeClr val="accent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18" name="Google Shape;18;p3"/>
          <p:cNvSpPr/>
          <p:nvPr/>
        </p:nvSpPr>
        <p:spPr>
          <a:xfrm flipH="1">
            <a:off x="7322238" y="-9321"/>
            <a:ext cx="1826976" cy="2158628"/>
          </a:xfrm>
          <a:custGeom>
            <a:avLst/>
            <a:gdLst/>
            <a:ahLst/>
            <a:cxnLst/>
            <a:rect l="l" t="t" r="r" b="b"/>
            <a:pathLst>
              <a:path w="11056" h="13063" extrusionOk="0">
                <a:moveTo>
                  <a:pt x="0" y="1"/>
                </a:moveTo>
                <a:lnTo>
                  <a:pt x="0" y="13063"/>
                </a:lnTo>
                <a:cubicBezTo>
                  <a:pt x="69" y="13007"/>
                  <a:pt x="156" y="12935"/>
                  <a:pt x="229" y="12876"/>
                </a:cubicBezTo>
                <a:cubicBezTo>
                  <a:pt x="1066" y="12142"/>
                  <a:pt x="1540" y="11232"/>
                  <a:pt x="1903" y="10312"/>
                </a:cubicBezTo>
                <a:cubicBezTo>
                  <a:pt x="3042" y="7544"/>
                  <a:pt x="3460" y="4471"/>
                  <a:pt x="6024" y="2267"/>
                </a:cubicBezTo>
                <a:cubicBezTo>
                  <a:pt x="7322" y="1143"/>
                  <a:pt x="9111" y="347"/>
                  <a:pt x="11055" y="1"/>
                </a:cubicBezTo>
                <a:close/>
              </a:path>
            </a:pathLst>
          </a:cu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accent2">
                  <a:lumMod val="50000"/>
                </a:schemeClr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9" name="Google Shape;19;p3"/>
          <p:cNvSpPr/>
          <p:nvPr/>
        </p:nvSpPr>
        <p:spPr>
          <a:xfrm>
            <a:off x="-5237" y="-3"/>
            <a:ext cx="1826976" cy="2158628"/>
          </a:xfrm>
          <a:custGeom>
            <a:avLst/>
            <a:gdLst/>
            <a:ahLst/>
            <a:cxnLst/>
            <a:rect l="l" t="t" r="r" b="b"/>
            <a:pathLst>
              <a:path w="11056" h="13063" extrusionOk="0">
                <a:moveTo>
                  <a:pt x="0" y="1"/>
                </a:moveTo>
                <a:lnTo>
                  <a:pt x="0" y="13063"/>
                </a:lnTo>
                <a:cubicBezTo>
                  <a:pt x="69" y="13007"/>
                  <a:pt x="156" y="12935"/>
                  <a:pt x="229" y="12876"/>
                </a:cubicBezTo>
                <a:cubicBezTo>
                  <a:pt x="1066" y="12142"/>
                  <a:pt x="1540" y="11232"/>
                  <a:pt x="1903" y="10312"/>
                </a:cubicBezTo>
                <a:cubicBezTo>
                  <a:pt x="3042" y="7544"/>
                  <a:pt x="3460" y="4471"/>
                  <a:pt x="6024" y="2267"/>
                </a:cubicBezTo>
                <a:cubicBezTo>
                  <a:pt x="7322" y="1143"/>
                  <a:pt x="9111" y="347"/>
                  <a:pt x="11055" y="1"/>
                </a:cubicBezTo>
                <a:close/>
              </a:path>
            </a:pathLst>
          </a:cu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accent2">
                  <a:lumMod val="50000"/>
                </a:schemeClr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20" name="Google Shape;20;p3"/>
          <p:cNvSpPr/>
          <p:nvPr/>
        </p:nvSpPr>
        <p:spPr>
          <a:xfrm>
            <a:off x="6429483" y="3798031"/>
            <a:ext cx="2714460" cy="1350149"/>
          </a:xfrm>
          <a:custGeom>
            <a:avLst/>
            <a:gdLst/>
            <a:ahLst/>
            <a:cxnLst/>
            <a:rect l="l" t="t" r="r" b="b"/>
            <a:pathLst>
              <a:path w="26834" h="13347" extrusionOk="0">
                <a:moveTo>
                  <a:pt x="26834" y="0"/>
                </a:moveTo>
                <a:cubicBezTo>
                  <a:pt x="26036" y="425"/>
                  <a:pt x="25201" y="774"/>
                  <a:pt x="24152" y="933"/>
                </a:cubicBezTo>
                <a:cubicBezTo>
                  <a:pt x="23411" y="1044"/>
                  <a:pt x="22667" y="1083"/>
                  <a:pt x="21921" y="1083"/>
                </a:cubicBezTo>
                <a:cubicBezTo>
                  <a:pt x="20114" y="1083"/>
                  <a:pt x="18297" y="853"/>
                  <a:pt x="16490" y="853"/>
                </a:cubicBezTo>
                <a:cubicBezTo>
                  <a:pt x="16440" y="853"/>
                  <a:pt x="16391" y="853"/>
                  <a:pt x="16341" y="854"/>
                </a:cubicBezTo>
                <a:cubicBezTo>
                  <a:pt x="11892" y="891"/>
                  <a:pt x="7383" y="2425"/>
                  <a:pt x="4156" y="5498"/>
                </a:cubicBezTo>
                <a:cubicBezTo>
                  <a:pt x="1983" y="7578"/>
                  <a:pt x="486" y="10395"/>
                  <a:pt x="1" y="13347"/>
                </a:cubicBezTo>
                <a:lnTo>
                  <a:pt x="26834" y="13347"/>
                </a:lnTo>
                <a:lnTo>
                  <a:pt x="26834" y="0"/>
                </a:lnTo>
                <a:close/>
              </a:path>
            </a:pathLst>
          </a:cu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accent2">
                  <a:lumMod val="50000"/>
                </a:schemeClr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grpSp>
        <p:nvGrpSpPr>
          <p:cNvPr id="21" name="Google Shape;21;p3"/>
          <p:cNvGrpSpPr/>
          <p:nvPr/>
        </p:nvGrpSpPr>
        <p:grpSpPr>
          <a:xfrm>
            <a:off x="7985342" y="1520188"/>
            <a:ext cx="1395404" cy="1545147"/>
            <a:chOff x="7985342" y="1520188"/>
            <a:chExt cx="1395404" cy="1545147"/>
          </a:xfrm>
          <a:solidFill>
            <a:schemeClr val="accent1">
              <a:lumMod val="75000"/>
            </a:schemeClr>
          </a:solidFill>
        </p:grpSpPr>
        <p:sp>
          <p:nvSpPr>
            <p:cNvPr id="22" name="Google Shape;22;p3"/>
            <p:cNvSpPr/>
            <p:nvPr/>
          </p:nvSpPr>
          <p:spPr>
            <a:xfrm rot="6854827" flipH="1">
              <a:off x="8483953" y="2002354"/>
              <a:ext cx="510722" cy="1176953"/>
            </a:xfrm>
            <a:custGeom>
              <a:avLst/>
              <a:gdLst/>
              <a:ahLst/>
              <a:cxnLst/>
              <a:rect l="l" t="t" r="r" b="b"/>
              <a:pathLst>
                <a:path w="5015" h="11557" extrusionOk="0">
                  <a:moveTo>
                    <a:pt x="1507" y="0"/>
                  </a:moveTo>
                  <a:cubicBezTo>
                    <a:pt x="1120" y="0"/>
                    <a:pt x="741" y="1269"/>
                    <a:pt x="682" y="1484"/>
                  </a:cubicBezTo>
                  <a:cubicBezTo>
                    <a:pt x="388" y="2342"/>
                    <a:pt x="215" y="3232"/>
                    <a:pt x="136" y="4128"/>
                  </a:cubicBezTo>
                  <a:cubicBezTo>
                    <a:pt x="1" y="5876"/>
                    <a:pt x="234" y="7686"/>
                    <a:pt x="896" y="9318"/>
                  </a:cubicBezTo>
                  <a:cubicBezTo>
                    <a:pt x="1185" y="10017"/>
                    <a:pt x="1554" y="10717"/>
                    <a:pt x="2179" y="11160"/>
                  </a:cubicBezTo>
                  <a:cubicBezTo>
                    <a:pt x="2525" y="11410"/>
                    <a:pt x="2962" y="11556"/>
                    <a:pt x="3386" y="11556"/>
                  </a:cubicBezTo>
                  <a:cubicBezTo>
                    <a:pt x="3721" y="11556"/>
                    <a:pt x="4048" y="11464"/>
                    <a:pt x="4315" y="11258"/>
                  </a:cubicBezTo>
                  <a:cubicBezTo>
                    <a:pt x="4977" y="10735"/>
                    <a:pt x="5014" y="9705"/>
                    <a:pt x="4720" y="8889"/>
                  </a:cubicBezTo>
                  <a:cubicBezTo>
                    <a:pt x="4277" y="7723"/>
                    <a:pt x="3265" y="6846"/>
                    <a:pt x="2603" y="5778"/>
                  </a:cubicBezTo>
                  <a:cubicBezTo>
                    <a:pt x="1731" y="4421"/>
                    <a:pt x="1437" y="2729"/>
                    <a:pt x="1787" y="1157"/>
                  </a:cubicBezTo>
                  <a:cubicBezTo>
                    <a:pt x="1848" y="863"/>
                    <a:pt x="1922" y="574"/>
                    <a:pt x="1806" y="299"/>
                  </a:cubicBezTo>
                  <a:cubicBezTo>
                    <a:pt x="1709" y="86"/>
                    <a:pt x="1608" y="0"/>
                    <a:pt x="15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3" name="Google Shape;23;p3"/>
            <p:cNvSpPr/>
            <p:nvPr/>
          </p:nvSpPr>
          <p:spPr>
            <a:xfrm rot="6854827" flipH="1">
              <a:off x="8072312" y="1763540"/>
              <a:ext cx="401857" cy="377924"/>
            </a:xfrm>
            <a:custGeom>
              <a:avLst/>
              <a:gdLst/>
              <a:ahLst/>
              <a:cxnLst/>
              <a:rect l="l" t="t" r="r" b="b"/>
              <a:pathLst>
                <a:path w="3946" h="3711" extrusionOk="0">
                  <a:moveTo>
                    <a:pt x="1892" y="1"/>
                  </a:moveTo>
                  <a:cubicBezTo>
                    <a:pt x="1609" y="1"/>
                    <a:pt x="1333" y="77"/>
                    <a:pt x="1092" y="238"/>
                  </a:cubicBezTo>
                  <a:cubicBezTo>
                    <a:pt x="742" y="490"/>
                    <a:pt x="527" y="900"/>
                    <a:pt x="374" y="1287"/>
                  </a:cubicBezTo>
                  <a:cubicBezTo>
                    <a:pt x="0" y="2145"/>
                    <a:pt x="159" y="3171"/>
                    <a:pt x="1092" y="3563"/>
                  </a:cubicBezTo>
                  <a:cubicBezTo>
                    <a:pt x="1345" y="3661"/>
                    <a:pt x="1615" y="3710"/>
                    <a:pt x="1884" y="3710"/>
                  </a:cubicBezTo>
                  <a:cubicBezTo>
                    <a:pt x="2255" y="3710"/>
                    <a:pt x="2622" y="3617"/>
                    <a:pt x="2938" y="3428"/>
                  </a:cubicBezTo>
                  <a:cubicBezTo>
                    <a:pt x="3498" y="3097"/>
                    <a:pt x="3871" y="2495"/>
                    <a:pt x="3927" y="1851"/>
                  </a:cubicBezTo>
                  <a:cubicBezTo>
                    <a:pt x="3946" y="1698"/>
                    <a:pt x="3946" y="1562"/>
                    <a:pt x="3908" y="1422"/>
                  </a:cubicBezTo>
                  <a:cubicBezTo>
                    <a:pt x="3829" y="1096"/>
                    <a:pt x="3596" y="821"/>
                    <a:pt x="3344" y="606"/>
                  </a:cubicBezTo>
                  <a:cubicBezTo>
                    <a:pt x="3032" y="336"/>
                    <a:pt x="2663" y="121"/>
                    <a:pt x="2276" y="47"/>
                  </a:cubicBezTo>
                  <a:cubicBezTo>
                    <a:pt x="2149" y="16"/>
                    <a:pt x="2020" y="1"/>
                    <a:pt x="18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4" name="Google Shape;24;p3"/>
            <p:cNvSpPr/>
            <p:nvPr/>
          </p:nvSpPr>
          <p:spPr>
            <a:xfrm rot="6854827" flipH="1">
              <a:off x="8019583" y="1542199"/>
              <a:ext cx="166303" cy="182597"/>
            </a:xfrm>
            <a:custGeom>
              <a:avLst/>
              <a:gdLst/>
              <a:ahLst/>
              <a:cxnLst/>
              <a:rect l="l" t="t" r="r" b="b"/>
              <a:pathLst>
                <a:path w="1633" h="1793" extrusionOk="0">
                  <a:moveTo>
                    <a:pt x="889" y="1"/>
                  </a:moveTo>
                  <a:cubicBezTo>
                    <a:pt x="865" y="1"/>
                    <a:pt x="841" y="2"/>
                    <a:pt x="817" y="5"/>
                  </a:cubicBezTo>
                  <a:cubicBezTo>
                    <a:pt x="565" y="43"/>
                    <a:pt x="332" y="257"/>
                    <a:pt x="215" y="448"/>
                  </a:cubicBezTo>
                  <a:cubicBezTo>
                    <a:pt x="56" y="705"/>
                    <a:pt x="0" y="994"/>
                    <a:pt x="80" y="1246"/>
                  </a:cubicBezTo>
                  <a:cubicBezTo>
                    <a:pt x="169" y="1565"/>
                    <a:pt x="462" y="1792"/>
                    <a:pt x="779" y="1792"/>
                  </a:cubicBezTo>
                  <a:cubicBezTo>
                    <a:pt x="792" y="1792"/>
                    <a:pt x="804" y="1792"/>
                    <a:pt x="817" y="1791"/>
                  </a:cubicBezTo>
                  <a:cubicBezTo>
                    <a:pt x="1031" y="1791"/>
                    <a:pt x="1204" y="1638"/>
                    <a:pt x="1339" y="1460"/>
                  </a:cubicBezTo>
                  <a:cubicBezTo>
                    <a:pt x="1535" y="1209"/>
                    <a:pt x="1633" y="859"/>
                    <a:pt x="1553" y="546"/>
                  </a:cubicBezTo>
                  <a:cubicBezTo>
                    <a:pt x="1463" y="240"/>
                    <a:pt x="1192" y="1"/>
                    <a:pt x="8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2">
  <p:cSld name="CUSTOM_9">
    <p:spTree>
      <p:nvGrpSpPr>
        <p:cNvPr id="1" name="Shape 2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0" name="Google Shape;230;p24"/>
          <p:cNvSpPr/>
          <p:nvPr/>
        </p:nvSpPr>
        <p:spPr>
          <a:xfrm flipH="1">
            <a:off x="7126999" y="-15978"/>
            <a:ext cx="2731376" cy="5167953"/>
          </a:xfrm>
          <a:custGeom>
            <a:avLst/>
            <a:gdLst/>
            <a:ahLst/>
            <a:cxnLst/>
            <a:rect l="l" t="t" r="r" b="b"/>
            <a:pathLst>
              <a:path w="26619" h="50365" extrusionOk="0">
                <a:moveTo>
                  <a:pt x="0" y="1"/>
                </a:moveTo>
                <a:lnTo>
                  <a:pt x="0" y="50364"/>
                </a:lnTo>
                <a:lnTo>
                  <a:pt x="26619" y="50364"/>
                </a:lnTo>
                <a:cubicBezTo>
                  <a:pt x="26428" y="49198"/>
                  <a:pt x="26115" y="48112"/>
                  <a:pt x="25705" y="47118"/>
                </a:cubicBezTo>
                <a:cubicBezTo>
                  <a:pt x="23979" y="42959"/>
                  <a:pt x="20906" y="41443"/>
                  <a:pt x="18323" y="38958"/>
                </a:cubicBezTo>
                <a:cubicBezTo>
                  <a:pt x="13739" y="34546"/>
                  <a:pt x="10414" y="26348"/>
                  <a:pt x="9579" y="17311"/>
                </a:cubicBezTo>
                <a:cubicBezTo>
                  <a:pt x="9150" y="12788"/>
                  <a:pt x="9308" y="8124"/>
                  <a:pt x="8763" y="3652"/>
                </a:cubicBezTo>
                <a:cubicBezTo>
                  <a:pt x="8609" y="2412"/>
                  <a:pt x="8394" y="1185"/>
                  <a:pt x="8101" y="1"/>
                </a:cubicBezTo>
                <a:close/>
              </a:path>
            </a:pathLst>
          </a:cu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1" name="Google Shape;231;p24"/>
          <p:cNvSpPr/>
          <p:nvPr/>
        </p:nvSpPr>
        <p:spPr>
          <a:xfrm flipH="1">
            <a:off x="-13934" y="3801462"/>
            <a:ext cx="2714460" cy="1350149"/>
          </a:xfrm>
          <a:custGeom>
            <a:avLst/>
            <a:gdLst/>
            <a:ahLst/>
            <a:cxnLst/>
            <a:rect l="l" t="t" r="r" b="b"/>
            <a:pathLst>
              <a:path w="26834" h="13347" extrusionOk="0">
                <a:moveTo>
                  <a:pt x="26834" y="0"/>
                </a:moveTo>
                <a:cubicBezTo>
                  <a:pt x="26036" y="425"/>
                  <a:pt x="25201" y="774"/>
                  <a:pt x="24152" y="933"/>
                </a:cubicBezTo>
                <a:cubicBezTo>
                  <a:pt x="23411" y="1044"/>
                  <a:pt x="22667" y="1083"/>
                  <a:pt x="21921" y="1083"/>
                </a:cubicBezTo>
                <a:cubicBezTo>
                  <a:pt x="20114" y="1083"/>
                  <a:pt x="18297" y="853"/>
                  <a:pt x="16490" y="853"/>
                </a:cubicBezTo>
                <a:cubicBezTo>
                  <a:pt x="16440" y="853"/>
                  <a:pt x="16391" y="853"/>
                  <a:pt x="16341" y="854"/>
                </a:cubicBezTo>
                <a:cubicBezTo>
                  <a:pt x="11892" y="891"/>
                  <a:pt x="7383" y="2425"/>
                  <a:pt x="4156" y="5498"/>
                </a:cubicBezTo>
                <a:cubicBezTo>
                  <a:pt x="1983" y="7578"/>
                  <a:pt x="486" y="10395"/>
                  <a:pt x="1" y="13347"/>
                </a:cubicBezTo>
                <a:lnTo>
                  <a:pt x="26834" y="13347"/>
                </a:lnTo>
                <a:lnTo>
                  <a:pt x="26834" y="0"/>
                </a:lnTo>
                <a:close/>
              </a:path>
            </a:pathLst>
          </a:cu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32" name="Google Shape;232;p24"/>
          <p:cNvGrpSpPr/>
          <p:nvPr/>
        </p:nvGrpSpPr>
        <p:grpSpPr>
          <a:xfrm rot="10800000" flipH="1">
            <a:off x="7971488" y="397859"/>
            <a:ext cx="960747" cy="2165689"/>
            <a:chOff x="7285688" y="2562925"/>
            <a:chExt cx="960747" cy="2165689"/>
          </a:xfrm>
          <a:solidFill>
            <a:schemeClr val="accent1">
              <a:lumMod val="75000"/>
            </a:schemeClr>
          </a:solidFill>
        </p:grpSpPr>
        <p:sp>
          <p:nvSpPr>
            <p:cNvPr id="233" name="Google Shape;233;p24"/>
            <p:cNvSpPr/>
            <p:nvPr/>
          </p:nvSpPr>
          <p:spPr>
            <a:xfrm rot="9278332" flipH="1">
              <a:off x="7511502" y="2615630"/>
              <a:ext cx="509120" cy="1168963"/>
            </a:xfrm>
            <a:custGeom>
              <a:avLst/>
              <a:gdLst/>
              <a:ahLst/>
              <a:cxnLst/>
              <a:rect l="l" t="t" r="r" b="b"/>
              <a:pathLst>
                <a:path w="5033" h="11556" extrusionOk="0">
                  <a:moveTo>
                    <a:pt x="1652" y="1"/>
                  </a:moveTo>
                  <a:cubicBezTo>
                    <a:pt x="1308" y="1"/>
                    <a:pt x="972" y="96"/>
                    <a:pt x="700" y="307"/>
                  </a:cubicBezTo>
                  <a:cubicBezTo>
                    <a:pt x="38" y="829"/>
                    <a:pt x="1" y="1860"/>
                    <a:pt x="290" y="2657"/>
                  </a:cubicBezTo>
                  <a:cubicBezTo>
                    <a:pt x="738" y="3842"/>
                    <a:pt x="1750" y="4718"/>
                    <a:pt x="2412" y="5768"/>
                  </a:cubicBezTo>
                  <a:cubicBezTo>
                    <a:pt x="3284" y="7125"/>
                    <a:pt x="3578" y="8836"/>
                    <a:pt x="3247" y="10412"/>
                  </a:cubicBezTo>
                  <a:cubicBezTo>
                    <a:pt x="3167" y="10683"/>
                    <a:pt x="3088" y="10995"/>
                    <a:pt x="3205" y="11247"/>
                  </a:cubicBezTo>
                  <a:cubicBezTo>
                    <a:pt x="3302" y="11467"/>
                    <a:pt x="3405" y="11555"/>
                    <a:pt x="3507" y="11555"/>
                  </a:cubicBezTo>
                  <a:cubicBezTo>
                    <a:pt x="3893" y="11555"/>
                    <a:pt x="4271" y="10295"/>
                    <a:pt x="4333" y="10081"/>
                  </a:cubicBezTo>
                  <a:cubicBezTo>
                    <a:pt x="4627" y="9223"/>
                    <a:pt x="4800" y="8332"/>
                    <a:pt x="4879" y="7418"/>
                  </a:cubicBezTo>
                  <a:cubicBezTo>
                    <a:pt x="5033" y="5670"/>
                    <a:pt x="4781" y="3884"/>
                    <a:pt x="4119" y="2251"/>
                  </a:cubicBezTo>
                  <a:cubicBezTo>
                    <a:pt x="3830" y="1552"/>
                    <a:pt x="3461" y="829"/>
                    <a:pt x="2836" y="386"/>
                  </a:cubicBezTo>
                  <a:cubicBezTo>
                    <a:pt x="2496" y="141"/>
                    <a:pt x="2068" y="1"/>
                    <a:pt x="165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" name="Google Shape;234;p24"/>
            <p:cNvSpPr/>
            <p:nvPr/>
          </p:nvSpPr>
          <p:spPr>
            <a:xfrm rot="8146140" flipH="1">
              <a:off x="7679938" y="3923198"/>
              <a:ext cx="398661" cy="374990"/>
            </a:xfrm>
            <a:custGeom>
              <a:avLst/>
              <a:gdLst/>
              <a:ahLst/>
              <a:cxnLst/>
              <a:rect l="l" t="t" r="r" b="b"/>
              <a:pathLst>
                <a:path w="3941" h="3707" extrusionOk="0">
                  <a:moveTo>
                    <a:pt x="2073" y="0"/>
                  </a:moveTo>
                  <a:cubicBezTo>
                    <a:pt x="1699" y="0"/>
                    <a:pt x="1327" y="101"/>
                    <a:pt x="1007" y="295"/>
                  </a:cubicBezTo>
                  <a:cubicBezTo>
                    <a:pt x="443" y="621"/>
                    <a:pt x="75" y="1228"/>
                    <a:pt x="19" y="1867"/>
                  </a:cubicBezTo>
                  <a:cubicBezTo>
                    <a:pt x="0" y="2002"/>
                    <a:pt x="19" y="2160"/>
                    <a:pt x="37" y="2296"/>
                  </a:cubicBezTo>
                  <a:cubicBezTo>
                    <a:pt x="117" y="2627"/>
                    <a:pt x="350" y="2897"/>
                    <a:pt x="602" y="3112"/>
                  </a:cubicBezTo>
                  <a:cubicBezTo>
                    <a:pt x="909" y="3382"/>
                    <a:pt x="1282" y="3597"/>
                    <a:pt x="1669" y="3676"/>
                  </a:cubicBezTo>
                  <a:cubicBezTo>
                    <a:pt x="1780" y="3696"/>
                    <a:pt x="1894" y="3707"/>
                    <a:pt x="2007" y="3707"/>
                  </a:cubicBezTo>
                  <a:cubicBezTo>
                    <a:pt x="2310" y="3707"/>
                    <a:pt x="2613" y="3631"/>
                    <a:pt x="2854" y="3461"/>
                  </a:cubicBezTo>
                  <a:cubicBezTo>
                    <a:pt x="3204" y="3228"/>
                    <a:pt x="3418" y="2818"/>
                    <a:pt x="3572" y="2412"/>
                  </a:cubicBezTo>
                  <a:cubicBezTo>
                    <a:pt x="3941" y="1554"/>
                    <a:pt x="3787" y="547"/>
                    <a:pt x="2854" y="155"/>
                  </a:cubicBezTo>
                  <a:cubicBezTo>
                    <a:pt x="2605" y="51"/>
                    <a:pt x="2338" y="0"/>
                    <a:pt x="20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" name="Google Shape;235;p24"/>
            <p:cNvSpPr/>
            <p:nvPr/>
          </p:nvSpPr>
          <p:spPr>
            <a:xfrm rot="8146140" flipH="1">
              <a:off x="7796665" y="4513508"/>
              <a:ext cx="165190" cy="183499"/>
            </a:xfrm>
            <a:custGeom>
              <a:avLst/>
              <a:gdLst/>
              <a:ahLst/>
              <a:cxnLst/>
              <a:rect l="l" t="t" r="r" b="b"/>
              <a:pathLst>
                <a:path w="1633" h="1814" extrusionOk="0">
                  <a:moveTo>
                    <a:pt x="817" y="1"/>
                  </a:moveTo>
                  <a:cubicBezTo>
                    <a:pt x="602" y="1"/>
                    <a:pt x="430" y="155"/>
                    <a:pt x="290" y="332"/>
                  </a:cubicBezTo>
                  <a:cubicBezTo>
                    <a:pt x="99" y="602"/>
                    <a:pt x="1" y="952"/>
                    <a:pt x="99" y="1265"/>
                  </a:cubicBezTo>
                  <a:cubicBezTo>
                    <a:pt x="169" y="1558"/>
                    <a:pt x="448" y="1814"/>
                    <a:pt x="755" y="1814"/>
                  </a:cubicBezTo>
                  <a:cubicBezTo>
                    <a:pt x="776" y="1814"/>
                    <a:pt x="796" y="1812"/>
                    <a:pt x="817" y="1810"/>
                  </a:cubicBezTo>
                  <a:cubicBezTo>
                    <a:pt x="1069" y="1768"/>
                    <a:pt x="1302" y="1554"/>
                    <a:pt x="1418" y="1344"/>
                  </a:cubicBezTo>
                  <a:cubicBezTo>
                    <a:pt x="1572" y="1111"/>
                    <a:pt x="1633" y="817"/>
                    <a:pt x="1554" y="546"/>
                  </a:cubicBezTo>
                  <a:cubicBezTo>
                    <a:pt x="1479" y="234"/>
                    <a:pt x="1148" y="1"/>
                    <a:pt x="8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36" name="Google Shape;236;p24"/>
          <p:cNvSpPr/>
          <p:nvPr/>
        </p:nvSpPr>
        <p:spPr>
          <a:xfrm flipH="1">
            <a:off x="57731" y="3408087"/>
            <a:ext cx="589849" cy="368011"/>
          </a:xfrm>
          <a:custGeom>
            <a:avLst/>
            <a:gdLst/>
            <a:ahLst/>
            <a:cxnLst/>
            <a:rect l="l" t="t" r="r" b="b"/>
            <a:pathLst>
              <a:path w="5831" h="3638" extrusionOk="0">
                <a:moveTo>
                  <a:pt x="3841" y="1"/>
                </a:moveTo>
                <a:cubicBezTo>
                  <a:pt x="2896" y="1"/>
                  <a:pt x="1678" y="663"/>
                  <a:pt x="1027" y="1110"/>
                </a:cubicBezTo>
                <a:cubicBezTo>
                  <a:pt x="505" y="1479"/>
                  <a:pt x="1" y="2024"/>
                  <a:pt x="1" y="2668"/>
                </a:cubicBezTo>
                <a:cubicBezTo>
                  <a:pt x="1" y="2822"/>
                  <a:pt x="38" y="2975"/>
                  <a:pt x="118" y="3092"/>
                </a:cubicBezTo>
                <a:cubicBezTo>
                  <a:pt x="271" y="3344"/>
                  <a:pt x="584" y="3442"/>
                  <a:pt x="873" y="3502"/>
                </a:cubicBezTo>
                <a:cubicBezTo>
                  <a:pt x="1299" y="3594"/>
                  <a:pt x="1733" y="3637"/>
                  <a:pt x="2170" y="3637"/>
                </a:cubicBezTo>
                <a:cubicBezTo>
                  <a:pt x="2469" y="3637"/>
                  <a:pt x="2770" y="3617"/>
                  <a:pt x="3069" y="3577"/>
                </a:cubicBezTo>
                <a:cubicBezTo>
                  <a:pt x="3690" y="3484"/>
                  <a:pt x="4333" y="3288"/>
                  <a:pt x="4818" y="2878"/>
                </a:cubicBezTo>
                <a:cubicBezTo>
                  <a:pt x="5830" y="2006"/>
                  <a:pt x="5634" y="490"/>
                  <a:pt x="4291" y="61"/>
                </a:cubicBezTo>
                <a:cubicBezTo>
                  <a:pt x="4152" y="19"/>
                  <a:pt x="4000" y="1"/>
                  <a:pt x="3841" y="1"/>
                </a:cubicBez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3">
  <p:cSld name="CUSTOM_10">
    <p:spTree>
      <p:nvGrpSpPr>
        <p:cNvPr id="1" name="Shape 2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8" name="Google Shape;238;p25"/>
          <p:cNvSpPr/>
          <p:nvPr/>
        </p:nvSpPr>
        <p:spPr>
          <a:xfrm>
            <a:off x="-914401" y="-12228"/>
            <a:ext cx="2731376" cy="5167953"/>
          </a:xfrm>
          <a:custGeom>
            <a:avLst/>
            <a:gdLst/>
            <a:ahLst/>
            <a:cxnLst/>
            <a:rect l="l" t="t" r="r" b="b"/>
            <a:pathLst>
              <a:path w="26619" h="50365" extrusionOk="0">
                <a:moveTo>
                  <a:pt x="0" y="1"/>
                </a:moveTo>
                <a:lnTo>
                  <a:pt x="0" y="50364"/>
                </a:lnTo>
                <a:lnTo>
                  <a:pt x="26619" y="50364"/>
                </a:lnTo>
                <a:cubicBezTo>
                  <a:pt x="26428" y="49198"/>
                  <a:pt x="26115" y="48112"/>
                  <a:pt x="25705" y="47118"/>
                </a:cubicBezTo>
                <a:cubicBezTo>
                  <a:pt x="23979" y="42959"/>
                  <a:pt x="20906" y="41443"/>
                  <a:pt x="18323" y="38958"/>
                </a:cubicBezTo>
                <a:cubicBezTo>
                  <a:pt x="13739" y="34546"/>
                  <a:pt x="10414" y="26348"/>
                  <a:pt x="9579" y="17311"/>
                </a:cubicBezTo>
                <a:cubicBezTo>
                  <a:pt x="9150" y="12788"/>
                  <a:pt x="9308" y="8124"/>
                  <a:pt x="8763" y="3652"/>
                </a:cubicBezTo>
                <a:cubicBezTo>
                  <a:pt x="8609" y="2412"/>
                  <a:pt x="8394" y="1185"/>
                  <a:pt x="8101" y="1"/>
                </a:cubicBezTo>
                <a:close/>
              </a:path>
            </a:pathLst>
          </a:cu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39" name="Google Shape;239;p25"/>
          <p:cNvGrpSpPr/>
          <p:nvPr/>
        </p:nvGrpSpPr>
        <p:grpSpPr>
          <a:xfrm rot="7440570" flipH="1">
            <a:off x="6949722" y="-502983"/>
            <a:ext cx="960695" cy="2165571"/>
            <a:chOff x="7285688" y="2562925"/>
            <a:chExt cx="960747" cy="2165689"/>
          </a:xfrm>
          <a:solidFill>
            <a:schemeClr val="accent1">
              <a:lumMod val="75000"/>
            </a:schemeClr>
          </a:solidFill>
        </p:grpSpPr>
        <p:sp>
          <p:nvSpPr>
            <p:cNvPr id="240" name="Google Shape;240;p25"/>
            <p:cNvSpPr/>
            <p:nvPr/>
          </p:nvSpPr>
          <p:spPr>
            <a:xfrm rot="9278332" flipH="1">
              <a:off x="7511502" y="2615630"/>
              <a:ext cx="509120" cy="1168963"/>
            </a:xfrm>
            <a:custGeom>
              <a:avLst/>
              <a:gdLst/>
              <a:ahLst/>
              <a:cxnLst/>
              <a:rect l="l" t="t" r="r" b="b"/>
              <a:pathLst>
                <a:path w="5033" h="11556" extrusionOk="0">
                  <a:moveTo>
                    <a:pt x="1652" y="1"/>
                  </a:moveTo>
                  <a:cubicBezTo>
                    <a:pt x="1308" y="1"/>
                    <a:pt x="972" y="96"/>
                    <a:pt x="700" y="307"/>
                  </a:cubicBezTo>
                  <a:cubicBezTo>
                    <a:pt x="38" y="829"/>
                    <a:pt x="1" y="1860"/>
                    <a:pt x="290" y="2657"/>
                  </a:cubicBezTo>
                  <a:cubicBezTo>
                    <a:pt x="738" y="3842"/>
                    <a:pt x="1750" y="4718"/>
                    <a:pt x="2412" y="5768"/>
                  </a:cubicBezTo>
                  <a:cubicBezTo>
                    <a:pt x="3284" y="7125"/>
                    <a:pt x="3578" y="8836"/>
                    <a:pt x="3247" y="10412"/>
                  </a:cubicBezTo>
                  <a:cubicBezTo>
                    <a:pt x="3167" y="10683"/>
                    <a:pt x="3088" y="10995"/>
                    <a:pt x="3205" y="11247"/>
                  </a:cubicBezTo>
                  <a:cubicBezTo>
                    <a:pt x="3302" y="11467"/>
                    <a:pt x="3405" y="11555"/>
                    <a:pt x="3507" y="11555"/>
                  </a:cubicBezTo>
                  <a:cubicBezTo>
                    <a:pt x="3893" y="11555"/>
                    <a:pt x="4271" y="10295"/>
                    <a:pt x="4333" y="10081"/>
                  </a:cubicBezTo>
                  <a:cubicBezTo>
                    <a:pt x="4627" y="9223"/>
                    <a:pt x="4800" y="8332"/>
                    <a:pt x="4879" y="7418"/>
                  </a:cubicBezTo>
                  <a:cubicBezTo>
                    <a:pt x="5033" y="5670"/>
                    <a:pt x="4781" y="3884"/>
                    <a:pt x="4119" y="2251"/>
                  </a:cubicBezTo>
                  <a:cubicBezTo>
                    <a:pt x="3830" y="1552"/>
                    <a:pt x="3461" y="829"/>
                    <a:pt x="2836" y="386"/>
                  </a:cubicBezTo>
                  <a:cubicBezTo>
                    <a:pt x="2496" y="141"/>
                    <a:pt x="2068" y="1"/>
                    <a:pt x="165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241;p25"/>
            <p:cNvSpPr/>
            <p:nvPr/>
          </p:nvSpPr>
          <p:spPr>
            <a:xfrm rot="8146140" flipH="1">
              <a:off x="7679938" y="3923198"/>
              <a:ext cx="398661" cy="374990"/>
            </a:xfrm>
            <a:custGeom>
              <a:avLst/>
              <a:gdLst/>
              <a:ahLst/>
              <a:cxnLst/>
              <a:rect l="l" t="t" r="r" b="b"/>
              <a:pathLst>
                <a:path w="3941" h="3707" extrusionOk="0">
                  <a:moveTo>
                    <a:pt x="2073" y="0"/>
                  </a:moveTo>
                  <a:cubicBezTo>
                    <a:pt x="1699" y="0"/>
                    <a:pt x="1327" y="101"/>
                    <a:pt x="1007" y="295"/>
                  </a:cubicBezTo>
                  <a:cubicBezTo>
                    <a:pt x="443" y="621"/>
                    <a:pt x="75" y="1228"/>
                    <a:pt x="19" y="1867"/>
                  </a:cubicBezTo>
                  <a:cubicBezTo>
                    <a:pt x="0" y="2002"/>
                    <a:pt x="19" y="2160"/>
                    <a:pt x="37" y="2296"/>
                  </a:cubicBezTo>
                  <a:cubicBezTo>
                    <a:pt x="117" y="2627"/>
                    <a:pt x="350" y="2897"/>
                    <a:pt x="602" y="3112"/>
                  </a:cubicBezTo>
                  <a:cubicBezTo>
                    <a:pt x="909" y="3382"/>
                    <a:pt x="1282" y="3597"/>
                    <a:pt x="1669" y="3676"/>
                  </a:cubicBezTo>
                  <a:cubicBezTo>
                    <a:pt x="1780" y="3696"/>
                    <a:pt x="1894" y="3707"/>
                    <a:pt x="2007" y="3707"/>
                  </a:cubicBezTo>
                  <a:cubicBezTo>
                    <a:pt x="2310" y="3707"/>
                    <a:pt x="2613" y="3631"/>
                    <a:pt x="2854" y="3461"/>
                  </a:cubicBezTo>
                  <a:cubicBezTo>
                    <a:pt x="3204" y="3228"/>
                    <a:pt x="3418" y="2818"/>
                    <a:pt x="3572" y="2412"/>
                  </a:cubicBezTo>
                  <a:cubicBezTo>
                    <a:pt x="3941" y="1554"/>
                    <a:pt x="3787" y="547"/>
                    <a:pt x="2854" y="155"/>
                  </a:cubicBezTo>
                  <a:cubicBezTo>
                    <a:pt x="2605" y="51"/>
                    <a:pt x="2338" y="0"/>
                    <a:pt x="20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242;p25"/>
            <p:cNvSpPr/>
            <p:nvPr/>
          </p:nvSpPr>
          <p:spPr>
            <a:xfrm rot="8146140" flipH="1">
              <a:off x="7796665" y="4513508"/>
              <a:ext cx="165190" cy="183499"/>
            </a:xfrm>
            <a:custGeom>
              <a:avLst/>
              <a:gdLst/>
              <a:ahLst/>
              <a:cxnLst/>
              <a:rect l="l" t="t" r="r" b="b"/>
              <a:pathLst>
                <a:path w="1633" h="1814" extrusionOk="0">
                  <a:moveTo>
                    <a:pt x="817" y="1"/>
                  </a:moveTo>
                  <a:cubicBezTo>
                    <a:pt x="602" y="1"/>
                    <a:pt x="430" y="155"/>
                    <a:pt x="290" y="332"/>
                  </a:cubicBezTo>
                  <a:cubicBezTo>
                    <a:pt x="99" y="602"/>
                    <a:pt x="1" y="952"/>
                    <a:pt x="99" y="1265"/>
                  </a:cubicBezTo>
                  <a:cubicBezTo>
                    <a:pt x="169" y="1558"/>
                    <a:pt x="448" y="1814"/>
                    <a:pt x="755" y="1814"/>
                  </a:cubicBezTo>
                  <a:cubicBezTo>
                    <a:pt x="776" y="1814"/>
                    <a:pt x="796" y="1812"/>
                    <a:pt x="817" y="1810"/>
                  </a:cubicBezTo>
                  <a:cubicBezTo>
                    <a:pt x="1069" y="1768"/>
                    <a:pt x="1302" y="1554"/>
                    <a:pt x="1418" y="1344"/>
                  </a:cubicBezTo>
                  <a:cubicBezTo>
                    <a:pt x="1572" y="1111"/>
                    <a:pt x="1633" y="817"/>
                    <a:pt x="1554" y="546"/>
                  </a:cubicBezTo>
                  <a:cubicBezTo>
                    <a:pt x="1479" y="234"/>
                    <a:pt x="1148" y="1"/>
                    <a:pt x="8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43" name="Google Shape;243;p25"/>
          <p:cNvSpPr/>
          <p:nvPr/>
        </p:nvSpPr>
        <p:spPr>
          <a:xfrm flipH="1">
            <a:off x="7322238" y="-9321"/>
            <a:ext cx="1826976" cy="2158628"/>
          </a:xfrm>
          <a:custGeom>
            <a:avLst/>
            <a:gdLst/>
            <a:ahLst/>
            <a:cxnLst/>
            <a:rect l="l" t="t" r="r" b="b"/>
            <a:pathLst>
              <a:path w="11056" h="13063" extrusionOk="0">
                <a:moveTo>
                  <a:pt x="0" y="1"/>
                </a:moveTo>
                <a:lnTo>
                  <a:pt x="0" y="13063"/>
                </a:lnTo>
                <a:cubicBezTo>
                  <a:pt x="69" y="13007"/>
                  <a:pt x="156" y="12935"/>
                  <a:pt x="229" y="12876"/>
                </a:cubicBezTo>
                <a:cubicBezTo>
                  <a:pt x="1066" y="12142"/>
                  <a:pt x="1540" y="11232"/>
                  <a:pt x="1903" y="10312"/>
                </a:cubicBezTo>
                <a:cubicBezTo>
                  <a:pt x="3042" y="7544"/>
                  <a:pt x="3460" y="4471"/>
                  <a:pt x="6024" y="2267"/>
                </a:cubicBezTo>
                <a:cubicBezTo>
                  <a:pt x="7322" y="1143"/>
                  <a:pt x="9111" y="347"/>
                  <a:pt x="11055" y="1"/>
                </a:cubicBezTo>
                <a:close/>
              </a:path>
            </a:pathLst>
          </a:cu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4">
  <p:cSld name="CUSTOM_11">
    <p:spTree>
      <p:nvGrpSpPr>
        <p:cNvPr id="1" name="Shape 2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" name="Google Shape;245;p26"/>
          <p:cNvSpPr/>
          <p:nvPr/>
        </p:nvSpPr>
        <p:spPr>
          <a:xfrm rot="10800000" flipH="1">
            <a:off x="-736357" y="-12221"/>
            <a:ext cx="2731376" cy="5167953"/>
          </a:xfrm>
          <a:custGeom>
            <a:avLst/>
            <a:gdLst/>
            <a:ahLst/>
            <a:cxnLst/>
            <a:rect l="l" t="t" r="r" b="b"/>
            <a:pathLst>
              <a:path w="26619" h="50365" extrusionOk="0">
                <a:moveTo>
                  <a:pt x="0" y="1"/>
                </a:moveTo>
                <a:lnTo>
                  <a:pt x="0" y="50364"/>
                </a:lnTo>
                <a:lnTo>
                  <a:pt x="26619" y="50364"/>
                </a:lnTo>
                <a:cubicBezTo>
                  <a:pt x="26428" y="49198"/>
                  <a:pt x="26115" y="48112"/>
                  <a:pt x="25705" y="47118"/>
                </a:cubicBezTo>
                <a:cubicBezTo>
                  <a:pt x="23979" y="42959"/>
                  <a:pt x="20906" y="41443"/>
                  <a:pt x="18323" y="38958"/>
                </a:cubicBezTo>
                <a:cubicBezTo>
                  <a:pt x="13739" y="34546"/>
                  <a:pt x="10414" y="26348"/>
                  <a:pt x="9579" y="17311"/>
                </a:cubicBezTo>
                <a:cubicBezTo>
                  <a:pt x="9150" y="12788"/>
                  <a:pt x="9308" y="8124"/>
                  <a:pt x="8763" y="3652"/>
                </a:cubicBezTo>
                <a:cubicBezTo>
                  <a:pt x="8609" y="2412"/>
                  <a:pt x="8394" y="1185"/>
                  <a:pt x="8101" y="1"/>
                </a:cubicBezTo>
                <a:close/>
              </a:path>
            </a:pathLst>
          </a:cu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46" name="Google Shape;246;p26"/>
          <p:cNvGrpSpPr/>
          <p:nvPr/>
        </p:nvGrpSpPr>
        <p:grpSpPr>
          <a:xfrm rot="3359430">
            <a:off x="6940197" y="3497748"/>
            <a:ext cx="960695" cy="2165571"/>
            <a:chOff x="7285688" y="2562925"/>
            <a:chExt cx="960747" cy="2165689"/>
          </a:xfrm>
          <a:solidFill>
            <a:schemeClr val="accent1">
              <a:lumMod val="75000"/>
            </a:schemeClr>
          </a:solidFill>
        </p:grpSpPr>
        <p:sp>
          <p:nvSpPr>
            <p:cNvPr id="247" name="Google Shape;247;p26"/>
            <p:cNvSpPr/>
            <p:nvPr/>
          </p:nvSpPr>
          <p:spPr>
            <a:xfrm rot="9278332" flipH="1">
              <a:off x="7511502" y="2615630"/>
              <a:ext cx="509120" cy="1168963"/>
            </a:xfrm>
            <a:custGeom>
              <a:avLst/>
              <a:gdLst/>
              <a:ahLst/>
              <a:cxnLst/>
              <a:rect l="l" t="t" r="r" b="b"/>
              <a:pathLst>
                <a:path w="5033" h="11556" extrusionOk="0">
                  <a:moveTo>
                    <a:pt x="1652" y="1"/>
                  </a:moveTo>
                  <a:cubicBezTo>
                    <a:pt x="1308" y="1"/>
                    <a:pt x="972" y="96"/>
                    <a:pt x="700" y="307"/>
                  </a:cubicBezTo>
                  <a:cubicBezTo>
                    <a:pt x="38" y="829"/>
                    <a:pt x="1" y="1860"/>
                    <a:pt x="290" y="2657"/>
                  </a:cubicBezTo>
                  <a:cubicBezTo>
                    <a:pt x="738" y="3842"/>
                    <a:pt x="1750" y="4718"/>
                    <a:pt x="2412" y="5768"/>
                  </a:cubicBezTo>
                  <a:cubicBezTo>
                    <a:pt x="3284" y="7125"/>
                    <a:pt x="3578" y="8836"/>
                    <a:pt x="3247" y="10412"/>
                  </a:cubicBezTo>
                  <a:cubicBezTo>
                    <a:pt x="3167" y="10683"/>
                    <a:pt x="3088" y="10995"/>
                    <a:pt x="3205" y="11247"/>
                  </a:cubicBezTo>
                  <a:cubicBezTo>
                    <a:pt x="3302" y="11467"/>
                    <a:pt x="3405" y="11555"/>
                    <a:pt x="3507" y="11555"/>
                  </a:cubicBezTo>
                  <a:cubicBezTo>
                    <a:pt x="3893" y="11555"/>
                    <a:pt x="4271" y="10295"/>
                    <a:pt x="4333" y="10081"/>
                  </a:cubicBezTo>
                  <a:cubicBezTo>
                    <a:pt x="4627" y="9223"/>
                    <a:pt x="4800" y="8332"/>
                    <a:pt x="4879" y="7418"/>
                  </a:cubicBezTo>
                  <a:cubicBezTo>
                    <a:pt x="5033" y="5670"/>
                    <a:pt x="4781" y="3884"/>
                    <a:pt x="4119" y="2251"/>
                  </a:cubicBezTo>
                  <a:cubicBezTo>
                    <a:pt x="3830" y="1552"/>
                    <a:pt x="3461" y="829"/>
                    <a:pt x="2836" y="386"/>
                  </a:cubicBezTo>
                  <a:cubicBezTo>
                    <a:pt x="2496" y="141"/>
                    <a:pt x="2068" y="1"/>
                    <a:pt x="165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248;p26"/>
            <p:cNvSpPr/>
            <p:nvPr/>
          </p:nvSpPr>
          <p:spPr>
            <a:xfrm rot="8146140" flipH="1">
              <a:off x="7679938" y="3923198"/>
              <a:ext cx="398661" cy="374990"/>
            </a:xfrm>
            <a:custGeom>
              <a:avLst/>
              <a:gdLst/>
              <a:ahLst/>
              <a:cxnLst/>
              <a:rect l="l" t="t" r="r" b="b"/>
              <a:pathLst>
                <a:path w="3941" h="3707" extrusionOk="0">
                  <a:moveTo>
                    <a:pt x="2073" y="0"/>
                  </a:moveTo>
                  <a:cubicBezTo>
                    <a:pt x="1699" y="0"/>
                    <a:pt x="1327" y="101"/>
                    <a:pt x="1007" y="295"/>
                  </a:cubicBezTo>
                  <a:cubicBezTo>
                    <a:pt x="443" y="621"/>
                    <a:pt x="75" y="1228"/>
                    <a:pt x="19" y="1867"/>
                  </a:cubicBezTo>
                  <a:cubicBezTo>
                    <a:pt x="0" y="2002"/>
                    <a:pt x="19" y="2160"/>
                    <a:pt x="37" y="2296"/>
                  </a:cubicBezTo>
                  <a:cubicBezTo>
                    <a:pt x="117" y="2627"/>
                    <a:pt x="350" y="2897"/>
                    <a:pt x="602" y="3112"/>
                  </a:cubicBezTo>
                  <a:cubicBezTo>
                    <a:pt x="909" y="3382"/>
                    <a:pt x="1282" y="3597"/>
                    <a:pt x="1669" y="3676"/>
                  </a:cubicBezTo>
                  <a:cubicBezTo>
                    <a:pt x="1780" y="3696"/>
                    <a:pt x="1894" y="3707"/>
                    <a:pt x="2007" y="3707"/>
                  </a:cubicBezTo>
                  <a:cubicBezTo>
                    <a:pt x="2310" y="3707"/>
                    <a:pt x="2613" y="3631"/>
                    <a:pt x="2854" y="3461"/>
                  </a:cubicBezTo>
                  <a:cubicBezTo>
                    <a:pt x="3204" y="3228"/>
                    <a:pt x="3418" y="2818"/>
                    <a:pt x="3572" y="2412"/>
                  </a:cubicBezTo>
                  <a:cubicBezTo>
                    <a:pt x="3941" y="1554"/>
                    <a:pt x="3787" y="547"/>
                    <a:pt x="2854" y="155"/>
                  </a:cubicBezTo>
                  <a:cubicBezTo>
                    <a:pt x="2605" y="51"/>
                    <a:pt x="2338" y="0"/>
                    <a:pt x="20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249;p26"/>
            <p:cNvSpPr/>
            <p:nvPr/>
          </p:nvSpPr>
          <p:spPr>
            <a:xfrm rot="8146140" flipH="1">
              <a:off x="7796665" y="4513508"/>
              <a:ext cx="165190" cy="183499"/>
            </a:xfrm>
            <a:custGeom>
              <a:avLst/>
              <a:gdLst/>
              <a:ahLst/>
              <a:cxnLst/>
              <a:rect l="l" t="t" r="r" b="b"/>
              <a:pathLst>
                <a:path w="1633" h="1814" extrusionOk="0">
                  <a:moveTo>
                    <a:pt x="817" y="1"/>
                  </a:moveTo>
                  <a:cubicBezTo>
                    <a:pt x="602" y="1"/>
                    <a:pt x="430" y="155"/>
                    <a:pt x="290" y="332"/>
                  </a:cubicBezTo>
                  <a:cubicBezTo>
                    <a:pt x="99" y="602"/>
                    <a:pt x="1" y="952"/>
                    <a:pt x="99" y="1265"/>
                  </a:cubicBezTo>
                  <a:cubicBezTo>
                    <a:pt x="169" y="1558"/>
                    <a:pt x="448" y="1814"/>
                    <a:pt x="755" y="1814"/>
                  </a:cubicBezTo>
                  <a:cubicBezTo>
                    <a:pt x="776" y="1814"/>
                    <a:pt x="796" y="1812"/>
                    <a:pt x="817" y="1810"/>
                  </a:cubicBezTo>
                  <a:cubicBezTo>
                    <a:pt x="1069" y="1768"/>
                    <a:pt x="1302" y="1554"/>
                    <a:pt x="1418" y="1344"/>
                  </a:cubicBezTo>
                  <a:cubicBezTo>
                    <a:pt x="1572" y="1111"/>
                    <a:pt x="1633" y="817"/>
                    <a:pt x="1554" y="546"/>
                  </a:cubicBezTo>
                  <a:cubicBezTo>
                    <a:pt x="1479" y="234"/>
                    <a:pt x="1148" y="1"/>
                    <a:pt x="8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50" name="Google Shape;250;p26"/>
          <p:cNvSpPr/>
          <p:nvPr/>
        </p:nvSpPr>
        <p:spPr>
          <a:xfrm rot="10800000">
            <a:off x="7351338" y="2997104"/>
            <a:ext cx="1826976" cy="2158628"/>
          </a:xfrm>
          <a:custGeom>
            <a:avLst/>
            <a:gdLst/>
            <a:ahLst/>
            <a:cxnLst/>
            <a:rect l="l" t="t" r="r" b="b"/>
            <a:pathLst>
              <a:path w="11056" h="13063" extrusionOk="0">
                <a:moveTo>
                  <a:pt x="0" y="1"/>
                </a:moveTo>
                <a:lnTo>
                  <a:pt x="0" y="13063"/>
                </a:lnTo>
                <a:cubicBezTo>
                  <a:pt x="69" y="13007"/>
                  <a:pt x="156" y="12935"/>
                  <a:pt x="229" y="12876"/>
                </a:cubicBezTo>
                <a:cubicBezTo>
                  <a:pt x="1066" y="12142"/>
                  <a:pt x="1540" y="11232"/>
                  <a:pt x="1903" y="10312"/>
                </a:cubicBezTo>
                <a:cubicBezTo>
                  <a:pt x="3042" y="7544"/>
                  <a:pt x="3460" y="4471"/>
                  <a:pt x="6024" y="2267"/>
                </a:cubicBezTo>
                <a:cubicBezTo>
                  <a:pt x="7322" y="1143"/>
                  <a:pt x="9111" y="347"/>
                  <a:pt x="11055" y="1"/>
                </a:cubicBezTo>
                <a:close/>
              </a:path>
            </a:pathLst>
          </a:cu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 slide" type="blank">
  <p:cSld name="BLANK">
    <p:spTree>
      <p:nvGrpSpPr>
        <p:cNvPr id="1" name="Shape 254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_AND_BODY">
    <p:spTree>
      <p:nvGrpSpPr>
        <p:cNvPr id="1" name="Shape 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Google Shape;26;p4"/>
          <p:cNvSpPr txBox="1">
            <a:spLocks noGrp="1"/>
          </p:cNvSpPr>
          <p:nvPr>
            <p:ph type="title"/>
          </p:nvPr>
        </p:nvSpPr>
        <p:spPr>
          <a:xfrm>
            <a:off x="1302788" y="1305417"/>
            <a:ext cx="5497500" cy="915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500">
                <a:solidFill>
                  <a:schemeClr val="accent2">
                    <a:lumMod val="50000"/>
                  </a:schemeClr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Poppins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7" name="Google Shape;27;p4"/>
          <p:cNvSpPr txBox="1">
            <a:spLocks noGrp="1"/>
          </p:cNvSpPr>
          <p:nvPr>
            <p:ph type="title" idx="2"/>
          </p:nvPr>
        </p:nvSpPr>
        <p:spPr>
          <a:xfrm>
            <a:off x="4688806" y="2605288"/>
            <a:ext cx="31053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200"/>
              <a:buFont typeface="Poppins"/>
              <a:buNone/>
              <a:defRPr sz="1800">
                <a:solidFill>
                  <a:schemeClr val="accent2">
                    <a:lumMod val="50000"/>
                  </a:schemeClr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Poppins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Poppins"/>
                <a:ea typeface="Poppins"/>
                <a:cs typeface="Poppins"/>
                <a:sym typeface="Poppin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Poppins"/>
                <a:ea typeface="Poppins"/>
                <a:cs typeface="Poppins"/>
                <a:sym typeface="Poppin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Poppins"/>
                <a:ea typeface="Poppins"/>
                <a:cs typeface="Poppins"/>
                <a:sym typeface="Poppin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Poppins"/>
                <a:ea typeface="Poppins"/>
                <a:cs typeface="Poppins"/>
                <a:sym typeface="Poppin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Poppins"/>
                <a:ea typeface="Poppins"/>
                <a:cs typeface="Poppins"/>
                <a:sym typeface="Poppin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Poppins"/>
                <a:ea typeface="Poppins"/>
                <a:cs typeface="Poppins"/>
                <a:sym typeface="Poppin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Poppins"/>
                <a:ea typeface="Poppins"/>
                <a:cs typeface="Poppins"/>
                <a:sym typeface="Poppin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Poppins"/>
                <a:ea typeface="Poppins"/>
                <a:cs typeface="Poppins"/>
                <a:sym typeface="Poppins"/>
              </a:defRPr>
            </a:lvl9pPr>
          </a:lstStyle>
          <a:p>
            <a:endParaRPr/>
          </a:p>
        </p:txBody>
      </p:sp>
      <p:sp>
        <p:nvSpPr>
          <p:cNvPr id="28" name="Google Shape;28;p4"/>
          <p:cNvSpPr/>
          <p:nvPr/>
        </p:nvSpPr>
        <p:spPr>
          <a:xfrm flipH="1">
            <a:off x="-9521" y="4326756"/>
            <a:ext cx="2714460" cy="1350149"/>
          </a:xfrm>
          <a:custGeom>
            <a:avLst/>
            <a:gdLst/>
            <a:ahLst/>
            <a:cxnLst/>
            <a:rect l="l" t="t" r="r" b="b"/>
            <a:pathLst>
              <a:path w="26834" h="13347" extrusionOk="0">
                <a:moveTo>
                  <a:pt x="26834" y="0"/>
                </a:moveTo>
                <a:cubicBezTo>
                  <a:pt x="26036" y="425"/>
                  <a:pt x="25201" y="774"/>
                  <a:pt x="24152" y="933"/>
                </a:cubicBezTo>
                <a:cubicBezTo>
                  <a:pt x="23411" y="1044"/>
                  <a:pt x="22667" y="1083"/>
                  <a:pt x="21921" y="1083"/>
                </a:cubicBezTo>
                <a:cubicBezTo>
                  <a:pt x="20114" y="1083"/>
                  <a:pt x="18297" y="853"/>
                  <a:pt x="16490" y="853"/>
                </a:cubicBezTo>
                <a:cubicBezTo>
                  <a:pt x="16440" y="853"/>
                  <a:pt x="16391" y="853"/>
                  <a:pt x="16341" y="854"/>
                </a:cubicBezTo>
                <a:cubicBezTo>
                  <a:pt x="11892" y="891"/>
                  <a:pt x="7383" y="2425"/>
                  <a:pt x="4156" y="5498"/>
                </a:cubicBezTo>
                <a:cubicBezTo>
                  <a:pt x="1983" y="7578"/>
                  <a:pt x="486" y="10395"/>
                  <a:pt x="1" y="13347"/>
                </a:cubicBezTo>
                <a:lnTo>
                  <a:pt x="26834" y="13347"/>
                </a:lnTo>
                <a:lnTo>
                  <a:pt x="26834" y="0"/>
                </a:lnTo>
                <a:close/>
              </a:path>
            </a:pathLst>
          </a:cu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accent2">
                  <a:lumMod val="50000"/>
                </a:schemeClr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29" name="Google Shape;29;p4"/>
          <p:cNvSpPr/>
          <p:nvPr/>
        </p:nvSpPr>
        <p:spPr>
          <a:xfrm>
            <a:off x="6479779" y="4326756"/>
            <a:ext cx="2714460" cy="1350149"/>
          </a:xfrm>
          <a:custGeom>
            <a:avLst/>
            <a:gdLst/>
            <a:ahLst/>
            <a:cxnLst/>
            <a:rect l="l" t="t" r="r" b="b"/>
            <a:pathLst>
              <a:path w="26834" h="13347" extrusionOk="0">
                <a:moveTo>
                  <a:pt x="26834" y="0"/>
                </a:moveTo>
                <a:cubicBezTo>
                  <a:pt x="26036" y="425"/>
                  <a:pt x="25201" y="774"/>
                  <a:pt x="24152" y="933"/>
                </a:cubicBezTo>
                <a:cubicBezTo>
                  <a:pt x="23411" y="1044"/>
                  <a:pt x="22667" y="1083"/>
                  <a:pt x="21921" y="1083"/>
                </a:cubicBezTo>
                <a:cubicBezTo>
                  <a:pt x="20114" y="1083"/>
                  <a:pt x="18297" y="853"/>
                  <a:pt x="16490" y="853"/>
                </a:cubicBezTo>
                <a:cubicBezTo>
                  <a:pt x="16440" y="853"/>
                  <a:pt x="16391" y="853"/>
                  <a:pt x="16341" y="854"/>
                </a:cubicBezTo>
                <a:cubicBezTo>
                  <a:pt x="11892" y="891"/>
                  <a:pt x="7383" y="2425"/>
                  <a:pt x="4156" y="5498"/>
                </a:cubicBezTo>
                <a:cubicBezTo>
                  <a:pt x="1983" y="7578"/>
                  <a:pt x="486" y="10395"/>
                  <a:pt x="1" y="13347"/>
                </a:cubicBezTo>
                <a:lnTo>
                  <a:pt x="26834" y="13347"/>
                </a:lnTo>
                <a:lnTo>
                  <a:pt x="26834" y="0"/>
                </a:lnTo>
                <a:close/>
              </a:path>
            </a:pathLst>
          </a:cu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accent2">
                  <a:lumMod val="50000"/>
                </a:schemeClr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grpSp>
        <p:nvGrpSpPr>
          <p:cNvPr id="30" name="Google Shape;30;p4"/>
          <p:cNvGrpSpPr/>
          <p:nvPr/>
        </p:nvGrpSpPr>
        <p:grpSpPr>
          <a:xfrm rot="-6221497">
            <a:off x="1064649" y="3825737"/>
            <a:ext cx="1759514" cy="1475065"/>
            <a:chOff x="7895710" y="2116242"/>
            <a:chExt cx="1759484" cy="1475040"/>
          </a:xfrm>
          <a:solidFill>
            <a:schemeClr val="accent1">
              <a:lumMod val="75000"/>
            </a:schemeClr>
          </a:solidFill>
        </p:grpSpPr>
        <p:sp>
          <p:nvSpPr>
            <p:cNvPr id="31" name="Google Shape;31;p4"/>
            <p:cNvSpPr/>
            <p:nvPr/>
          </p:nvSpPr>
          <p:spPr>
            <a:xfrm rot="-5979144">
              <a:off x="8263302" y="2652410"/>
              <a:ext cx="510711" cy="1176927"/>
            </a:xfrm>
            <a:custGeom>
              <a:avLst/>
              <a:gdLst/>
              <a:ahLst/>
              <a:cxnLst/>
              <a:rect l="l" t="t" r="r" b="b"/>
              <a:pathLst>
                <a:path w="5015" h="11557" extrusionOk="0">
                  <a:moveTo>
                    <a:pt x="1507" y="0"/>
                  </a:moveTo>
                  <a:cubicBezTo>
                    <a:pt x="1120" y="0"/>
                    <a:pt x="741" y="1269"/>
                    <a:pt x="682" y="1484"/>
                  </a:cubicBezTo>
                  <a:cubicBezTo>
                    <a:pt x="388" y="2342"/>
                    <a:pt x="215" y="3232"/>
                    <a:pt x="136" y="4128"/>
                  </a:cubicBezTo>
                  <a:cubicBezTo>
                    <a:pt x="1" y="5876"/>
                    <a:pt x="234" y="7686"/>
                    <a:pt x="896" y="9318"/>
                  </a:cubicBezTo>
                  <a:cubicBezTo>
                    <a:pt x="1185" y="10017"/>
                    <a:pt x="1554" y="10717"/>
                    <a:pt x="2179" y="11160"/>
                  </a:cubicBezTo>
                  <a:cubicBezTo>
                    <a:pt x="2525" y="11410"/>
                    <a:pt x="2962" y="11556"/>
                    <a:pt x="3386" y="11556"/>
                  </a:cubicBezTo>
                  <a:cubicBezTo>
                    <a:pt x="3721" y="11556"/>
                    <a:pt x="4048" y="11464"/>
                    <a:pt x="4315" y="11258"/>
                  </a:cubicBezTo>
                  <a:cubicBezTo>
                    <a:pt x="4977" y="10735"/>
                    <a:pt x="5014" y="9705"/>
                    <a:pt x="4720" y="8889"/>
                  </a:cubicBezTo>
                  <a:cubicBezTo>
                    <a:pt x="4277" y="7723"/>
                    <a:pt x="3265" y="6846"/>
                    <a:pt x="2603" y="5778"/>
                  </a:cubicBezTo>
                  <a:cubicBezTo>
                    <a:pt x="1731" y="4421"/>
                    <a:pt x="1437" y="2729"/>
                    <a:pt x="1787" y="1157"/>
                  </a:cubicBezTo>
                  <a:cubicBezTo>
                    <a:pt x="1848" y="863"/>
                    <a:pt x="1922" y="574"/>
                    <a:pt x="1806" y="299"/>
                  </a:cubicBezTo>
                  <a:cubicBezTo>
                    <a:pt x="1709" y="86"/>
                    <a:pt x="1608" y="0"/>
                    <a:pt x="15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2" name="Google Shape;32;p4"/>
            <p:cNvSpPr/>
            <p:nvPr/>
          </p:nvSpPr>
          <p:spPr>
            <a:xfrm rot="-5979144">
              <a:off x="9018568" y="2419967"/>
              <a:ext cx="401848" cy="377916"/>
            </a:xfrm>
            <a:custGeom>
              <a:avLst/>
              <a:gdLst/>
              <a:ahLst/>
              <a:cxnLst/>
              <a:rect l="l" t="t" r="r" b="b"/>
              <a:pathLst>
                <a:path w="3946" h="3711" extrusionOk="0">
                  <a:moveTo>
                    <a:pt x="1892" y="1"/>
                  </a:moveTo>
                  <a:cubicBezTo>
                    <a:pt x="1609" y="1"/>
                    <a:pt x="1333" y="77"/>
                    <a:pt x="1092" y="238"/>
                  </a:cubicBezTo>
                  <a:cubicBezTo>
                    <a:pt x="742" y="490"/>
                    <a:pt x="527" y="900"/>
                    <a:pt x="374" y="1287"/>
                  </a:cubicBezTo>
                  <a:cubicBezTo>
                    <a:pt x="0" y="2145"/>
                    <a:pt x="159" y="3171"/>
                    <a:pt x="1092" y="3563"/>
                  </a:cubicBezTo>
                  <a:cubicBezTo>
                    <a:pt x="1345" y="3661"/>
                    <a:pt x="1615" y="3710"/>
                    <a:pt x="1884" y="3710"/>
                  </a:cubicBezTo>
                  <a:cubicBezTo>
                    <a:pt x="2255" y="3710"/>
                    <a:pt x="2622" y="3617"/>
                    <a:pt x="2938" y="3428"/>
                  </a:cubicBezTo>
                  <a:cubicBezTo>
                    <a:pt x="3498" y="3097"/>
                    <a:pt x="3871" y="2495"/>
                    <a:pt x="3927" y="1851"/>
                  </a:cubicBezTo>
                  <a:cubicBezTo>
                    <a:pt x="3946" y="1698"/>
                    <a:pt x="3946" y="1562"/>
                    <a:pt x="3908" y="1422"/>
                  </a:cubicBezTo>
                  <a:cubicBezTo>
                    <a:pt x="3829" y="1096"/>
                    <a:pt x="3596" y="821"/>
                    <a:pt x="3344" y="606"/>
                  </a:cubicBezTo>
                  <a:cubicBezTo>
                    <a:pt x="3032" y="336"/>
                    <a:pt x="2663" y="121"/>
                    <a:pt x="2276" y="47"/>
                  </a:cubicBezTo>
                  <a:cubicBezTo>
                    <a:pt x="2149" y="16"/>
                    <a:pt x="2020" y="1"/>
                    <a:pt x="18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3" name="Google Shape;33;p4"/>
            <p:cNvSpPr/>
            <p:nvPr/>
          </p:nvSpPr>
          <p:spPr>
            <a:xfrm rot="-5979144">
              <a:off x="9468098" y="2122226"/>
              <a:ext cx="166299" cy="182593"/>
            </a:xfrm>
            <a:custGeom>
              <a:avLst/>
              <a:gdLst/>
              <a:ahLst/>
              <a:cxnLst/>
              <a:rect l="l" t="t" r="r" b="b"/>
              <a:pathLst>
                <a:path w="1633" h="1793" extrusionOk="0">
                  <a:moveTo>
                    <a:pt x="889" y="1"/>
                  </a:moveTo>
                  <a:cubicBezTo>
                    <a:pt x="865" y="1"/>
                    <a:pt x="841" y="2"/>
                    <a:pt x="817" y="5"/>
                  </a:cubicBezTo>
                  <a:cubicBezTo>
                    <a:pt x="565" y="43"/>
                    <a:pt x="332" y="257"/>
                    <a:pt x="215" y="448"/>
                  </a:cubicBezTo>
                  <a:cubicBezTo>
                    <a:pt x="56" y="705"/>
                    <a:pt x="0" y="994"/>
                    <a:pt x="80" y="1246"/>
                  </a:cubicBezTo>
                  <a:cubicBezTo>
                    <a:pt x="169" y="1565"/>
                    <a:pt x="462" y="1792"/>
                    <a:pt x="779" y="1792"/>
                  </a:cubicBezTo>
                  <a:cubicBezTo>
                    <a:pt x="792" y="1792"/>
                    <a:pt x="804" y="1792"/>
                    <a:pt x="817" y="1791"/>
                  </a:cubicBezTo>
                  <a:cubicBezTo>
                    <a:pt x="1031" y="1791"/>
                    <a:pt x="1204" y="1638"/>
                    <a:pt x="1339" y="1460"/>
                  </a:cubicBezTo>
                  <a:cubicBezTo>
                    <a:pt x="1535" y="1209"/>
                    <a:pt x="1633" y="859"/>
                    <a:pt x="1553" y="546"/>
                  </a:cubicBezTo>
                  <a:cubicBezTo>
                    <a:pt x="1463" y="240"/>
                    <a:pt x="1192" y="1"/>
                    <a:pt x="8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_ONLY">
    <p:bg>
      <p:bgPr>
        <a:solidFill>
          <a:schemeClr val="accent2">
            <a:lumMod val="60000"/>
            <a:lumOff val="40000"/>
          </a:schemeClr>
        </a:solidFill>
        <a:effectLst/>
      </p:bgPr>
    </p:bg>
    <p:spTree>
      <p:nvGrpSpPr>
        <p:cNvPr id="1" name="Shape 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" name="Google Shape;45;p6"/>
          <p:cNvSpPr txBox="1">
            <a:spLocks noGrp="1"/>
          </p:cNvSpPr>
          <p:nvPr>
            <p:ph type="title"/>
          </p:nvPr>
        </p:nvSpPr>
        <p:spPr>
          <a:xfrm>
            <a:off x="311700" y="369069"/>
            <a:ext cx="85206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000">
                <a:solidFill>
                  <a:schemeClr val="accent2">
                    <a:lumMod val="50000"/>
                  </a:schemeClr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Poppins"/>
                <a:ea typeface="Poppins"/>
                <a:cs typeface="Poppins"/>
                <a:sym typeface="Poppin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Poppins"/>
                <a:ea typeface="Poppins"/>
                <a:cs typeface="Poppins"/>
                <a:sym typeface="Poppin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Poppins"/>
                <a:ea typeface="Poppins"/>
                <a:cs typeface="Poppins"/>
                <a:sym typeface="Poppin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Poppins"/>
                <a:ea typeface="Poppins"/>
                <a:cs typeface="Poppins"/>
                <a:sym typeface="Poppin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Poppins"/>
                <a:ea typeface="Poppins"/>
                <a:cs typeface="Poppins"/>
                <a:sym typeface="Poppin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Poppins"/>
                <a:ea typeface="Poppins"/>
                <a:cs typeface="Poppins"/>
                <a:sym typeface="Poppin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Poppins"/>
                <a:ea typeface="Poppins"/>
                <a:cs typeface="Poppins"/>
                <a:sym typeface="Poppin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Poppins"/>
                <a:ea typeface="Poppins"/>
                <a:cs typeface="Poppins"/>
                <a:sym typeface="Poppins"/>
              </a:defRPr>
            </a:lvl9pPr>
          </a:lstStyle>
          <a:p>
            <a:endParaRPr/>
          </a:p>
        </p:txBody>
      </p:sp>
      <p:sp>
        <p:nvSpPr>
          <p:cNvPr id="46" name="Google Shape;46;p6"/>
          <p:cNvSpPr/>
          <p:nvPr/>
        </p:nvSpPr>
        <p:spPr>
          <a:xfrm rot="10800000">
            <a:off x="-9521" y="-550044"/>
            <a:ext cx="2714460" cy="1350149"/>
          </a:xfrm>
          <a:custGeom>
            <a:avLst/>
            <a:gdLst/>
            <a:ahLst/>
            <a:cxnLst/>
            <a:rect l="l" t="t" r="r" b="b"/>
            <a:pathLst>
              <a:path w="26834" h="13347" extrusionOk="0">
                <a:moveTo>
                  <a:pt x="26834" y="0"/>
                </a:moveTo>
                <a:cubicBezTo>
                  <a:pt x="26036" y="425"/>
                  <a:pt x="25201" y="774"/>
                  <a:pt x="24152" y="933"/>
                </a:cubicBezTo>
                <a:cubicBezTo>
                  <a:pt x="23411" y="1044"/>
                  <a:pt x="22667" y="1083"/>
                  <a:pt x="21921" y="1083"/>
                </a:cubicBezTo>
                <a:cubicBezTo>
                  <a:pt x="20114" y="1083"/>
                  <a:pt x="18297" y="853"/>
                  <a:pt x="16490" y="853"/>
                </a:cubicBezTo>
                <a:cubicBezTo>
                  <a:pt x="16440" y="853"/>
                  <a:pt x="16391" y="853"/>
                  <a:pt x="16341" y="854"/>
                </a:cubicBezTo>
                <a:cubicBezTo>
                  <a:pt x="11892" y="891"/>
                  <a:pt x="7383" y="2425"/>
                  <a:pt x="4156" y="5498"/>
                </a:cubicBezTo>
                <a:cubicBezTo>
                  <a:pt x="1983" y="7578"/>
                  <a:pt x="486" y="10395"/>
                  <a:pt x="1" y="13347"/>
                </a:cubicBezTo>
                <a:lnTo>
                  <a:pt x="26834" y="13347"/>
                </a:lnTo>
                <a:lnTo>
                  <a:pt x="26834" y="0"/>
                </a:ln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accent2">
                  <a:lumMod val="50000"/>
                </a:schemeClr>
              </a:solidFill>
            </a:endParaRPr>
          </a:p>
        </p:txBody>
      </p:sp>
      <p:sp>
        <p:nvSpPr>
          <p:cNvPr id="47" name="Google Shape;47;p6"/>
          <p:cNvSpPr/>
          <p:nvPr/>
        </p:nvSpPr>
        <p:spPr>
          <a:xfrm>
            <a:off x="6479779" y="4326756"/>
            <a:ext cx="2714460" cy="1350149"/>
          </a:xfrm>
          <a:custGeom>
            <a:avLst/>
            <a:gdLst/>
            <a:ahLst/>
            <a:cxnLst/>
            <a:rect l="l" t="t" r="r" b="b"/>
            <a:pathLst>
              <a:path w="26834" h="13347" extrusionOk="0">
                <a:moveTo>
                  <a:pt x="26834" y="0"/>
                </a:moveTo>
                <a:cubicBezTo>
                  <a:pt x="26036" y="425"/>
                  <a:pt x="25201" y="774"/>
                  <a:pt x="24152" y="933"/>
                </a:cubicBezTo>
                <a:cubicBezTo>
                  <a:pt x="23411" y="1044"/>
                  <a:pt x="22667" y="1083"/>
                  <a:pt x="21921" y="1083"/>
                </a:cubicBezTo>
                <a:cubicBezTo>
                  <a:pt x="20114" y="1083"/>
                  <a:pt x="18297" y="853"/>
                  <a:pt x="16490" y="853"/>
                </a:cubicBezTo>
                <a:cubicBezTo>
                  <a:pt x="16440" y="853"/>
                  <a:pt x="16391" y="853"/>
                  <a:pt x="16341" y="854"/>
                </a:cubicBezTo>
                <a:cubicBezTo>
                  <a:pt x="11892" y="891"/>
                  <a:pt x="7383" y="2425"/>
                  <a:pt x="4156" y="5498"/>
                </a:cubicBezTo>
                <a:cubicBezTo>
                  <a:pt x="1983" y="7578"/>
                  <a:pt x="486" y="10395"/>
                  <a:pt x="1" y="13347"/>
                </a:cubicBezTo>
                <a:lnTo>
                  <a:pt x="26834" y="13347"/>
                </a:lnTo>
                <a:lnTo>
                  <a:pt x="26834" y="0"/>
                </a:ln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accent2">
                  <a:lumMod val="50000"/>
                </a:schemeClr>
              </a:solidFill>
            </a:endParaRPr>
          </a:p>
        </p:txBody>
      </p:sp>
      <p:sp>
        <p:nvSpPr>
          <p:cNvPr id="48" name="Google Shape;48;p6"/>
          <p:cNvSpPr/>
          <p:nvPr/>
        </p:nvSpPr>
        <p:spPr>
          <a:xfrm rot="-3927384">
            <a:off x="-240518" y="414671"/>
            <a:ext cx="510723" cy="1176955"/>
          </a:xfrm>
          <a:custGeom>
            <a:avLst/>
            <a:gdLst/>
            <a:ahLst/>
            <a:cxnLst/>
            <a:rect l="l" t="t" r="r" b="b"/>
            <a:pathLst>
              <a:path w="5015" h="11557" extrusionOk="0">
                <a:moveTo>
                  <a:pt x="1507" y="0"/>
                </a:moveTo>
                <a:cubicBezTo>
                  <a:pt x="1120" y="0"/>
                  <a:pt x="741" y="1269"/>
                  <a:pt x="682" y="1484"/>
                </a:cubicBezTo>
                <a:cubicBezTo>
                  <a:pt x="388" y="2342"/>
                  <a:pt x="215" y="3232"/>
                  <a:pt x="136" y="4128"/>
                </a:cubicBezTo>
                <a:cubicBezTo>
                  <a:pt x="1" y="5876"/>
                  <a:pt x="234" y="7686"/>
                  <a:pt x="896" y="9318"/>
                </a:cubicBezTo>
                <a:cubicBezTo>
                  <a:pt x="1185" y="10017"/>
                  <a:pt x="1554" y="10717"/>
                  <a:pt x="2179" y="11160"/>
                </a:cubicBezTo>
                <a:cubicBezTo>
                  <a:pt x="2525" y="11410"/>
                  <a:pt x="2962" y="11556"/>
                  <a:pt x="3386" y="11556"/>
                </a:cubicBezTo>
                <a:cubicBezTo>
                  <a:pt x="3721" y="11556"/>
                  <a:pt x="4048" y="11464"/>
                  <a:pt x="4315" y="11258"/>
                </a:cubicBezTo>
                <a:cubicBezTo>
                  <a:pt x="4977" y="10735"/>
                  <a:pt x="5014" y="9705"/>
                  <a:pt x="4720" y="8889"/>
                </a:cubicBezTo>
                <a:cubicBezTo>
                  <a:pt x="4277" y="7723"/>
                  <a:pt x="3265" y="6846"/>
                  <a:pt x="2603" y="5778"/>
                </a:cubicBezTo>
                <a:cubicBezTo>
                  <a:pt x="1731" y="4421"/>
                  <a:pt x="1437" y="2729"/>
                  <a:pt x="1787" y="1157"/>
                </a:cubicBezTo>
                <a:cubicBezTo>
                  <a:pt x="1848" y="863"/>
                  <a:pt x="1922" y="574"/>
                  <a:pt x="1806" y="299"/>
                </a:cubicBezTo>
                <a:cubicBezTo>
                  <a:pt x="1709" y="86"/>
                  <a:pt x="1608" y="0"/>
                  <a:pt x="1507" y="0"/>
                </a:cubicBez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accent2">
                  <a:lumMod val="50000"/>
                </a:schemeClr>
              </a:solidFill>
            </a:endParaRPr>
          </a:p>
        </p:txBody>
      </p:sp>
      <p:sp>
        <p:nvSpPr>
          <p:cNvPr id="49" name="Google Shape;49;p6"/>
          <p:cNvSpPr/>
          <p:nvPr/>
        </p:nvSpPr>
        <p:spPr>
          <a:xfrm rot="-2531653">
            <a:off x="797326" y="855620"/>
            <a:ext cx="401858" cy="377926"/>
          </a:xfrm>
          <a:custGeom>
            <a:avLst/>
            <a:gdLst/>
            <a:ahLst/>
            <a:cxnLst/>
            <a:rect l="l" t="t" r="r" b="b"/>
            <a:pathLst>
              <a:path w="3946" h="3711" extrusionOk="0">
                <a:moveTo>
                  <a:pt x="1892" y="1"/>
                </a:moveTo>
                <a:cubicBezTo>
                  <a:pt x="1609" y="1"/>
                  <a:pt x="1333" y="77"/>
                  <a:pt x="1092" y="238"/>
                </a:cubicBezTo>
                <a:cubicBezTo>
                  <a:pt x="742" y="490"/>
                  <a:pt x="527" y="900"/>
                  <a:pt x="374" y="1287"/>
                </a:cubicBezTo>
                <a:cubicBezTo>
                  <a:pt x="0" y="2145"/>
                  <a:pt x="159" y="3171"/>
                  <a:pt x="1092" y="3563"/>
                </a:cubicBezTo>
                <a:cubicBezTo>
                  <a:pt x="1345" y="3661"/>
                  <a:pt x="1615" y="3710"/>
                  <a:pt x="1884" y="3710"/>
                </a:cubicBezTo>
                <a:cubicBezTo>
                  <a:pt x="2255" y="3710"/>
                  <a:pt x="2622" y="3617"/>
                  <a:pt x="2938" y="3428"/>
                </a:cubicBezTo>
                <a:cubicBezTo>
                  <a:pt x="3498" y="3097"/>
                  <a:pt x="3871" y="2495"/>
                  <a:pt x="3927" y="1851"/>
                </a:cubicBezTo>
                <a:cubicBezTo>
                  <a:pt x="3946" y="1698"/>
                  <a:pt x="3946" y="1562"/>
                  <a:pt x="3908" y="1422"/>
                </a:cubicBezTo>
                <a:cubicBezTo>
                  <a:pt x="3829" y="1096"/>
                  <a:pt x="3596" y="821"/>
                  <a:pt x="3344" y="606"/>
                </a:cubicBezTo>
                <a:cubicBezTo>
                  <a:pt x="3032" y="336"/>
                  <a:pt x="2663" y="121"/>
                  <a:pt x="2276" y="47"/>
                </a:cubicBezTo>
                <a:cubicBezTo>
                  <a:pt x="2149" y="16"/>
                  <a:pt x="2020" y="1"/>
                  <a:pt x="1892" y="1"/>
                </a:cubicBez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accent2">
                  <a:lumMod val="50000"/>
                </a:schemeClr>
              </a:solidFill>
            </a:endParaRPr>
          </a:p>
        </p:txBody>
      </p:sp>
      <p:sp>
        <p:nvSpPr>
          <p:cNvPr id="50" name="Google Shape;50;p6"/>
          <p:cNvSpPr/>
          <p:nvPr/>
        </p:nvSpPr>
        <p:spPr>
          <a:xfrm rot="-2531653">
            <a:off x="1473752" y="842027"/>
            <a:ext cx="166304" cy="182598"/>
          </a:xfrm>
          <a:custGeom>
            <a:avLst/>
            <a:gdLst/>
            <a:ahLst/>
            <a:cxnLst/>
            <a:rect l="l" t="t" r="r" b="b"/>
            <a:pathLst>
              <a:path w="1633" h="1793" extrusionOk="0">
                <a:moveTo>
                  <a:pt x="889" y="1"/>
                </a:moveTo>
                <a:cubicBezTo>
                  <a:pt x="865" y="1"/>
                  <a:pt x="841" y="2"/>
                  <a:pt x="817" y="5"/>
                </a:cubicBezTo>
                <a:cubicBezTo>
                  <a:pt x="565" y="43"/>
                  <a:pt x="332" y="257"/>
                  <a:pt x="215" y="448"/>
                </a:cubicBezTo>
                <a:cubicBezTo>
                  <a:pt x="56" y="705"/>
                  <a:pt x="0" y="994"/>
                  <a:pt x="80" y="1246"/>
                </a:cubicBezTo>
                <a:cubicBezTo>
                  <a:pt x="169" y="1565"/>
                  <a:pt x="462" y="1792"/>
                  <a:pt x="779" y="1792"/>
                </a:cubicBezTo>
                <a:cubicBezTo>
                  <a:pt x="792" y="1792"/>
                  <a:pt x="804" y="1792"/>
                  <a:pt x="817" y="1791"/>
                </a:cubicBezTo>
                <a:cubicBezTo>
                  <a:pt x="1031" y="1791"/>
                  <a:pt x="1204" y="1638"/>
                  <a:pt x="1339" y="1460"/>
                </a:cubicBezTo>
                <a:cubicBezTo>
                  <a:pt x="1535" y="1209"/>
                  <a:pt x="1633" y="859"/>
                  <a:pt x="1553" y="546"/>
                </a:cubicBezTo>
                <a:cubicBezTo>
                  <a:pt x="1463" y="240"/>
                  <a:pt x="1192" y="1"/>
                  <a:pt x="889" y="1"/>
                </a:cubicBez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accent2">
                  <a:lumMod val="50000"/>
                </a:schemeClr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_COLUMN_TEXT">
    <p:spTree>
      <p:nvGrpSpPr>
        <p:cNvPr id="1" name="Shape 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" name="Google Shape;52;p7"/>
          <p:cNvSpPr txBox="1">
            <a:spLocks noGrp="1"/>
          </p:cNvSpPr>
          <p:nvPr>
            <p:ph type="title"/>
          </p:nvPr>
        </p:nvSpPr>
        <p:spPr>
          <a:xfrm>
            <a:off x="3374542" y="3229325"/>
            <a:ext cx="3416700" cy="606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400"/>
              <a:buFont typeface="Poppins"/>
              <a:buNone/>
              <a:defRPr sz="1800">
                <a:solidFill>
                  <a:schemeClr val="accent2">
                    <a:lumMod val="50000"/>
                  </a:schemeClr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Poppins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800"/>
              <a:buNone/>
              <a:defRPr>
                <a:solidFill>
                  <a:schemeClr val="accent3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800"/>
              <a:buNone/>
              <a:defRPr>
                <a:solidFill>
                  <a:schemeClr val="accent3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800"/>
              <a:buNone/>
              <a:defRPr>
                <a:solidFill>
                  <a:schemeClr val="accent3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800"/>
              <a:buNone/>
              <a:defRPr>
                <a:solidFill>
                  <a:schemeClr val="accent3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800"/>
              <a:buNone/>
              <a:defRPr>
                <a:solidFill>
                  <a:schemeClr val="accent3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800"/>
              <a:buNone/>
              <a:defRPr>
                <a:solidFill>
                  <a:schemeClr val="accent3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800"/>
              <a:buNone/>
              <a:defRPr>
                <a:solidFill>
                  <a:schemeClr val="accent3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800"/>
              <a:buNone/>
              <a:defRPr>
                <a:solidFill>
                  <a:schemeClr val="accent3"/>
                </a:solidFill>
              </a:defRPr>
            </a:lvl9pPr>
          </a:lstStyle>
          <a:p>
            <a:endParaRPr/>
          </a:p>
        </p:txBody>
      </p:sp>
      <p:sp>
        <p:nvSpPr>
          <p:cNvPr id="53" name="Google Shape;53;p7"/>
          <p:cNvSpPr txBox="1">
            <a:spLocks noGrp="1"/>
          </p:cNvSpPr>
          <p:nvPr>
            <p:ph type="title" idx="2"/>
          </p:nvPr>
        </p:nvSpPr>
        <p:spPr>
          <a:xfrm>
            <a:off x="1415400" y="1798525"/>
            <a:ext cx="6313200" cy="108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400"/>
              <a:buAutoNum type="arabicPeriod"/>
              <a:defRPr sz="2400">
                <a:solidFill>
                  <a:schemeClr val="accent2">
                    <a:lumMod val="50000"/>
                  </a:schemeClr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Poppins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800"/>
              <a:buAutoNum type="alphaLcPeriod"/>
              <a:defRPr>
                <a:solidFill>
                  <a:schemeClr val="accent3"/>
                </a:solidFill>
                <a:latin typeface="Poppins"/>
                <a:ea typeface="Poppins"/>
                <a:cs typeface="Poppins"/>
                <a:sym typeface="Poppin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800"/>
              <a:buAutoNum type="romanLcPeriod"/>
              <a:defRPr>
                <a:solidFill>
                  <a:schemeClr val="accent3"/>
                </a:solidFill>
                <a:latin typeface="Poppins"/>
                <a:ea typeface="Poppins"/>
                <a:cs typeface="Poppins"/>
                <a:sym typeface="Poppin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800"/>
              <a:buAutoNum type="arabicPeriod"/>
              <a:defRPr>
                <a:solidFill>
                  <a:schemeClr val="accent3"/>
                </a:solidFill>
                <a:latin typeface="Poppins"/>
                <a:ea typeface="Poppins"/>
                <a:cs typeface="Poppins"/>
                <a:sym typeface="Poppin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800"/>
              <a:buAutoNum type="alphaLcPeriod"/>
              <a:defRPr>
                <a:solidFill>
                  <a:schemeClr val="accent3"/>
                </a:solidFill>
                <a:latin typeface="Poppins"/>
                <a:ea typeface="Poppins"/>
                <a:cs typeface="Poppins"/>
                <a:sym typeface="Poppin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800"/>
              <a:buAutoNum type="romanLcPeriod"/>
              <a:defRPr>
                <a:solidFill>
                  <a:schemeClr val="accent3"/>
                </a:solidFill>
                <a:latin typeface="Poppins"/>
                <a:ea typeface="Poppins"/>
                <a:cs typeface="Poppins"/>
                <a:sym typeface="Poppin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800"/>
              <a:buAutoNum type="arabicPeriod"/>
              <a:defRPr>
                <a:solidFill>
                  <a:schemeClr val="accent3"/>
                </a:solidFill>
                <a:latin typeface="Poppins"/>
                <a:ea typeface="Poppins"/>
                <a:cs typeface="Poppins"/>
                <a:sym typeface="Poppin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800"/>
              <a:buAutoNum type="alphaLcPeriod"/>
              <a:defRPr>
                <a:solidFill>
                  <a:schemeClr val="accent3"/>
                </a:solidFill>
                <a:latin typeface="Poppins"/>
                <a:ea typeface="Poppins"/>
                <a:cs typeface="Poppins"/>
                <a:sym typeface="Poppin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800"/>
              <a:buAutoNum type="romanLcPeriod"/>
              <a:defRPr>
                <a:solidFill>
                  <a:schemeClr val="accent3"/>
                </a:solidFill>
                <a:latin typeface="Poppins"/>
                <a:ea typeface="Poppins"/>
                <a:cs typeface="Poppins"/>
                <a:sym typeface="Poppins"/>
              </a:defRPr>
            </a:lvl9pPr>
          </a:lstStyle>
          <a:p>
            <a:endParaRPr/>
          </a:p>
        </p:txBody>
      </p:sp>
      <p:sp>
        <p:nvSpPr>
          <p:cNvPr id="54" name="Google Shape;54;p7"/>
          <p:cNvSpPr/>
          <p:nvPr/>
        </p:nvSpPr>
        <p:spPr>
          <a:xfrm>
            <a:off x="-5237" y="-9528"/>
            <a:ext cx="1826976" cy="2158628"/>
          </a:xfrm>
          <a:custGeom>
            <a:avLst/>
            <a:gdLst/>
            <a:ahLst/>
            <a:cxnLst/>
            <a:rect l="l" t="t" r="r" b="b"/>
            <a:pathLst>
              <a:path w="11056" h="13063" extrusionOk="0">
                <a:moveTo>
                  <a:pt x="0" y="1"/>
                </a:moveTo>
                <a:lnTo>
                  <a:pt x="0" y="13063"/>
                </a:lnTo>
                <a:cubicBezTo>
                  <a:pt x="69" y="13007"/>
                  <a:pt x="156" y="12935"/>
                  <a:pt x="229" y="12876"/>
                </a:cubicBezTo>
                <a:cubicBezTo>
                  <a:pt x="1066" y="12142"/>
                  <a:pt x="1540" y="11232"/>
                  <a:pt x="1903" y="10312"/>
                </a:cubicBezTo>
                <a:cubicBezTo>
                  <a:pt x="3042" y="7544"/>
                  <a:pt x="3460" y="4471"/>
                  <a:pt x="6024" y="2267"/>
                </a:cubicBezTo>
                <a:cubicBezTo>
                  <a:pt x="7322" y="1143"/>
                  <a:pt x="9111" y="347"/>
                  <a:pt x="11055" y="1"/>
                </a:cubicBezTo>
                <a:close/>
              </a:path>
            </a:pathLst>
          </a:cu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accent2">
                  <a:lumMod val="50000"/>
                </a:schemeClr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55" name="Google Shape;55;p7"/>
          <p:cNvSpPr/>
          <p:nvPr/>
        </p:nvSpPr>
        <p:spPr>
          <a:xfrm rot="10800000">
            <a:off x="7320738" y="2984872"/>
            <a:ext cx="1826976" cy="2158628"/>
          </a:xfrm>
          <a:custGeom>
            <a:avLst/>
            <a:gdLst/>
            <a:ahLst/>
            <a:cxnLst/>
            <a:rect l="l" t="t" r="r" b="b"/>
            <a:pathLst>
              <a:path w="11056" h="13063" extrusionOk="0">
                <a:moveTo>
                  <a:pt x="0" y="1"/>
                </a:moveTo>
                <a:lnTo>
                  <a:pt x="0" y="13063"/>
                </a:lnTo>
                <a:cubicBezTo>
                  <a:pt x="69" y="13007"/>
                  <a:pt x="156" y="12935"/>
                  <a:pt x="229" y="12876"/>
                </a:cubicBezTo>
                <a:cubicBezTo>
                  <a:pt x="1066" y="12142"/>
                  <a:pt x="1540" y="11232"/>
                  <a:pt x="1903" y="10312"/>
                </a:cubicBezTo>
                <a:cubicBezTo>
                  <a:pt x="3042" y="7544"/>
                  <a:pt x="3460" y="4471"/>
                  <a:pt x="6024" y="2267"/>
                </a:cubicBezTo>
                <a:cubicBezTo>
                  <a:pt x="7322" y="1143"/>
                  <a:pt x="9111" y="347"/>
                  <a:pt x="11055" y="1"/>
                </a:cubicBezTo>
                <a:close/>
              </a:path>
            </a:pathLst>
          </a:cu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accent2">
                  <a:lumMod val="50000"/>
                </a:schemeClr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grpSp>
        <p:nvGrpSpPr>
          <p:cNvPr id="56" name="Google Shape;56;p7"/>
          <p:cNvGrpSpPr/>
          <p:nvPr/>
        </p:nvGrpSpPr>
        <p:grpSpPr>
          <a:xfrm rot="-711974" flipH="1">
            <a:off x="-568897" y="1410863"/>
            <a:ext cx="1759250" cy="1408177"/>
            <a:chOff x="32785" y="3678229"/>
            <a:chExt cx="1759484" cy="1408365"/>
          </a:xfrm>
          <a:solidFill>
            <a:schemeClr val="accent1"/>
          </a:solidFill>
        </p:grpSpPr>
        <p:sp>
          <p:nvSpPr>
            <p:cNvPr id="57" name="Google Shape;57;p7"/>
            <p:cNvSpPr/>
            <p:nvPr/>
          </p:nvSpPr>
          <p:spPr>
            <a:xfrm rot="5979144" flipH="1">
              <a:off x="913965" y="4147723"/>
              <a:ext cx="510711" cy="1176927"/>
            </a:xfrm>
            <a:custGeom>
              <a:avLst/>
              <a:gdLst/>
              <a:ahLst/>
              <a:cxnLst/>
              <a:rect l="l" t="t" r="r" b="b"/>
              <a:pathLst>
                <a:path w="5015" h="11557" extrusionOk="0">
                  <a:moveTo>
                    <a:pt x="1507" y="0"/>
                  </a:moveTo>
                  <a:cubicBezTo>
                    <a:pt x="1120" y="0"/>
                    <a:pt x="741" y="1269"/>
                    <a:pt x="682" y="1484"/>
                  </a:cubicBezTo>
                  <a:cubicBezTo>
                    <a:pt x="388" y="2342"/>
                    <a:pt x="215" y="3232"/>
                    <a:pt x="136" y="4128"/>
                  </a:cubicBezTo>
                  <a:cubicBezTo>
                    <a:pt x="1" y="5876"/>
                    <a:pt x="234" y="7686"/>
                    <a:pt x="896" y="9318"/>
                  </a:cubicBezTo>
                  <a:cubicBezTo>
                    <a:pt x="1185" y="10017"/>
                    <a:pt x="1554" y="10717"/>
                    <a:pt x="2179" y="11160"/>
                  </a:cubicBezTo>
                  <a:cubicBezTo>
                    <a:pt x="2525" y="11410"/>
                    <a:pt x="2962" y="11556"/>
                    <a:pt x="3386" y="11556"/>
                  </a:cubicBezTo>
                  <a:cubicBezTo>
                    <a:pt x="3721" y="11556"/>
                    <a:pt x="4048" y="11464"/>
                    <a:pt x="4315" y="11258"/>
                  </a:cubicBezTo>
                  <a:cubicBezTo>
                    <a:pt x="4977" y="10735"/>
                    <a:pt x="5014" y="9705"/>
                    <a:pt x="4720" y="8889"/>
                  </a:cubicBezTo>
                  <a:cubicBezTo>
                    <a:pt x="4277" y="7723"/>
                    <a:pt x="3265" y="6846"/>
                    <a:pt x="2603" y="5778"/>
                  </a:cubicBezTo>
                  <a:cubicBezTo>
                    <a:pt x="1731" y="4421"/>
                    <a:pt x="1437" y="2729"/>
                    <a:pt x="1787" y="1157"/>
                  </a:cubicBezTo>
                  <a:cubicBezTo>
                    <a:pt x="1848" y="863"/>
                    <a:pt x="1922" y="574"/>
                    <a:pt x="1806" y="299"/>
                  </a:cubicBezTo>
                  <a:cubicBezTo>
                    <a:pt x="1709" y="86"/>
                    <a:pt x="1608" y="0"/>
                    <a:pt x="15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58" name="Google Shape;58;p7"/>
            <p:cNvSpPr/>
            <p:nvPr/>
          </p:nvSpPr>
          <p:spPr>
            <a:xfrm rot="5979144" flipH="1">
              <a:off x="267563" y="3981954"/>
              <a:ext cx="401848" cy="377916"/>
            </a:xfrm>
            <a:custGeom>
              <a:avLst/>
              <a:gdLst/>
              <a:ahLst/>
              <a:cxnLst/>
              <a:rect l="l" t="t" r="r" b="b"/>
              <a:pathLst>
                <a:path w="3946" h="3711" extrusionOk="0">
                  <a:moveTo>
                    <a:pt x="1892" y="1"/>
                  </a:moveTo>
                  <a:cubicBezTo>
                    <a:pt x="1609" y="1"/>
                    <a:pt x="1333" y="77"/>
                    <a:pt x="1092" y="238"/>
                  </a:cubicBezTo>
                  <a:cubicBezTo>
                    <a:pt x="742" y="490"/>
                    <a:pt x="527" y="900"/>
                    <a:pt x="374" y="1287"/>
                  </a:cubicBezTo>
                  <a:cubicBezTo>
                    <a:pt x="0" y="2145"/>
                    <a:pt x="159" y="3171"/>
                    <a:pt x="1092" y="3563"/>
                  </a:cubicBezTo>
                  <a:cubicBezTo>
                    <a:pt x="1345" y="3661"/>
                    <a:pt x="1615" y="3710"/>
                    <a:pt x="1884" y="3710"/>
                  </a:cubicBezTo>
                  <a:cubicBezTo>
                    <a:pt x="2255" y="3710"/>
                    <a:pt x="2622" y="3617"/>
                    <a:pt x="2938" y="3428"/>
                  </a:cubicBezTo>
                  <a:cubicBezTo>
                    <a:pt x="3498" y="3097"/>
                    <a:pt x="3871" y="2495"/>
                    <a:pt x="3927" y="1851"/>
                  </a:cubicBezTo>
                  <a:cubicBezTo>
                    <a:pt x="3946" y="1698"/>
                    <a:pt x="3946" y="1562"/>
                    <a:pt x="3908" y="1422"/>
                  </a:cubicBezTo>
                  <a:cubicBezTo>
                    <a:pt x="3829" y="1096"/>
                    <a:pt x="3596" y="821"/>
                    <a:pt x="3344" y="606"/>
                  </a:cubicBezTo>
                  <a:cubicBezTo>
                    <a:pt x="3032" y="336"/>
                    <a:pt x="2663" y="121"/>
                    <a:pt x="2276" y="47"/>
                  </a:cubicBezTo>
                  <a:cubicBezTo>
                    <a:pt x="2149" y="16"/>
                    <a:pt x="2020" y="1"/>
                    <a:pt x="18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59" name="Google Shape;59;p7"/>
            <p:cNvSpPr/>
            <p:nvPr/>
          </p:nvSpPr>
          <p:spPr>
            <a:xfrm rot="5979144" flipH="1">
              <a:off x="53581" y="3684213"/>
              <a:ext cx="166299" cy="182593"/>
            </a:xfrm>
            <a:custGeom>
              <a:avLst/>
              <a:gdLst/>
              <a:ahLst/>
              <a:cxnLst/>
              <a:rect l="l" t="t" r="r" b="b"/>
              <a:pathLst>
                <a:path w="1633" h="1793" extrusionOk="0">
                  <a:moveTo>
                    <a:pt x="889" y="1"/>
                  </a:moveTo>
                  <a:cubicBezTo>
                    <a:pt x="865" y="1"/>
                    <a:pt x="841" y="2"/>
                    <a:pt x="817" y="5"/>
                  </a:cubicBezTo>
                  <a:cubicBezTo>
                    <a:pt x="565" y="43"/>
                    <a:pt x="332" y="257"/>
                    <a:pt x="215" y="448"/>
                  </a:cubicBezTo>
                  <a:cubicBezTo>
                    <a:pt x="56" y="705"/>
                    <a:pt x="0" y="994"/>
                    <a:pt x="80" y="1246"/>
                  </a:cubicBezTo>
                  <a:cubicBezTo>
                    <a:pt x="169" y="1565"/>
                    <a:pt x="462" y="1792"/>
                    <a:pt x="779" y="1792"/>
                  </a:cubicBezTo>
                  <a:cubicBezTo>
                    <a:pt x="792" y="1792"/>
                    <a:pt x="804" y="1792"/>
                    <a:pt x="817" y="1791"/>
                  </a:cubicBezTo>
                  <a:cubicBezTo>
                    <a:pt x="1031" y="1791"/>
                    <a:pt x="1204" y="1638"/>
                    <a:pt x="1339" y="1460"/>
                  </a:cubicBezTo>
                  <a:cubicBezTo>
                    <a:pt x="1535" y="1209"/>
                    <a:pt x="1633" y="859"/>
                    <a:pt x="1553" y="546"/>
                  </a:cubicBezTo>
                  <a:cubicBezTo>
                    <a:pt x="1463" y="240"/>
                    <a:pt x="1192" y="1"/>
                    <a:pt x="8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_POINT">
    <p:spTree>
      <p:nvGrpSpPr>
        <p:cNvPr id="1" name="Shape 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" name="Google Shape;61;p8"/>
          <p:cNvSpPr txBox="1">
            <a:spLocks noGrp="1"/>
          </p:cNvSpPr>
          <p:nvPr>
            <p:ph type="title"/>
          </p:nvPr>
        </p:nvSpPr>
        <p:spPr>
          <a:xfrm>
            <a:off x="1388100" y="450150"/>
            <a:ext cx="6367800" cy="409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>
                <a:solidFill>
                  <a:schemeClr val="accent2">
                    <a:lumMod val="50000"/>
                  </a:schemeClr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>
            <a:endParaRPr/>
          </a:p>
        </p:txBody>
      </p:sp>
      <p:sp>
        <p:nvSpPr>
          <p:cNvPr id="62" name="Google Shape;62;p8"/>
          <p:cNvSpPr/>
          <p:nvPr/>
        </p:nvSpPr>
        <p:spPr>
          <a:xfrm rot="10800000">
            <a:off x="-13934" y="-25138"/>
            <a:ext cx="2050243" cy="5181677"/>
          </a:xfrm>
          <a:custGeom>
            <a:avLst/>
            <a:gdLst/>
            <a:ahLst/>
            <a:cxnLst/>
            <a:rect l="l" t="t" r="r" b="b"/>
            <a:pathLst>
              <a:path w="20132" h="50365" extrusionOk="0">
                <a:moveTo>
                  <a:pt x="0" y="1"/>
                </a:moveTo>
                <a:cubicBezTo>
                  <a:pt x="159" y="1148"/>
                  <a:pt x="392" y="2258"/>
                  <a:pt x="681" y="3228"/>
                </a:cubicBezTo>
                <a:cubicBezTo>
                  <a:pt x="2001" y="7406"/>
                  <a:pt x="4314" y="8922"/>
                  <a:pt x="6277" y="11389"/>
                </a:cubicBezTo>
                <a:cubicBezTo>
                  <a:pt x="9737" y="15800"/>
                  <a:pt x="12241" y="24017"/>
                  <a:pt x="12885" y="33054"/>
                </a:cubicBezTo>
                <a:cubicBezTo>
                  <a:pt x="13216" y="37559"/>
                  <a:pt x="13100" y="42222"/>
                  <a:pt x="13505" y="46713"/>
                </a:cubicBezTo>
                <a:cubicBezTo>
                  <a:pt x="13622" y="47935"/>
                  <a:pt x="13776" y="49180"/>
                  <a:pt x="14009" y="50364"/>
                </a:cubicBezTo>
                <a:lnTo>
                  <a:pt x="20132" y="50364"/>
                </a:lnTo>
                <a:lnTo>
                  <a:pt x="20132" y="1"/>
                </a:lnTo>
                <a:close/>
              </a:path>
            </a:pathLst>
          </a:cu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accent2">
                  <a:lumMod val="50000"/>
                </a:schemeClr>
              </a:solidFill>
            </a:endParaRPr>
          </a:p>
        </p:txBody>
      </p:sp>
      <p:sp>
        <p:nvSpPr>
          <p:cNvPr id="63" name="Google Shape;63;p8"/>
          <p:cNvSpPr/>
          <p:nvPr/>
        </p:nvSpPr>
        <p:spPr>
          <a:xfrm>
            <a:off x="7093766" y="-38138"/>
            <a:ext cx="2050243" cy="5181677"/>
          </a:xfrm>
          <a:custGeom>
            <a:avLst/>
            <a:gdLst/>
            <a:ahLst/>
            <a:cxnLst/>
            <a:rect l="l" t="t" r="r" b="b"/>
            <a:pathLst>
              <a:path w="20132" h="50365" extrusionOk="0">
                <a:moveTo>
                  <a:pt x="0" y="1"/>
                </a:moveTo>
                <a:cubicBezTo>
                  <a:pt x="159" y="1148"/>
                  <a:pt x="392" y="2258"/>
                  <a:pt x="681" y="3228"/>
                </a:cubicBezTo>
                <a:cubicBezTo>
                  <a:pt x="2001" y="7406"/>
                  <a:pt x="4314" y="8922"/>
                  <a:pt x="6277" y="11389"/>
                </a:cubicBezTo>
                <a:cubicBezTo>
                  <a:pt x="9737" y="15800"/>
                  <a:pt x="12241" y="24017"/>
                  <a:pt x="12885" y="33054"/>
                </a:cubicBezTo>
                <a:cubicBezTo>
                  <a:pt x="13216" y="37559"/>
                  <a:pt x="13100" y="42222"/>
                  <a:pt x="13505" y="46713"/>
                </a:cubicBezTo>
                <a:cubicBezTo>
                  <a:pt x="13622" y="47935"/>
                  <a:pt x="13776" y="49180"/>
                  <a:pt x="14009" y="50364"/>
                </a:cubicBezTo>
                <a:lnTo>
                  <a:pt x="20132" y="50364"/>
                </a:lnTo>
                <a:lnTo>
                  <a:pt x="20132" y="1"/>
                </a:lnTo>
                <a:close/>
              </a:path>
            </a:pathLst>
          </a:cu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accent2">
                  <a:lumMod val="50000"/>
                </a:schemeClr>
              </a:solidFill>
            </a:endParaRPr>
          </a:p>
        </p:txBody>
      </p:sp>
      <p:grpSp>
        <p:nvGrpSpPr>
          <p:cNvPr id="64" name="Google Shape;64;p8"/>
          <p:cNvGrpSpPr/>
          <p:nvPr/>
        </p:nvGrpSpPr>
        <p:grpSpPr>
          <a:xfrm rot="-5200456" flipH="1">
            <a:off x="1050059" y="3706203"/>
            <a:ext cx="1759104" cy="1408061"/>
            <a:chOff x="32785" y="3678229"/>
            <a:chExt cx="1759484" cy="1408365"/>
          </a:xfrm>
          <a:solidFill>
            <a:schemeClr val="accent1">
              <a:lumMod val="75000"/>
            </a:schemeClr>
          </a:solidFill>
        </p:grpSpPr>
        <p:sp>
          <p:nvSpPr>
            <p:cNvPr id="65" name="Google Shape;65;p8"/>
            <p:cNvSpPr/>
            <p:nvPr/>
          </p:nvSpPr>
          <p:spPr>
            <a:xfrm rot="5979144" flipH="1">
              <a:off x="913965" y="4147723"/>
              <a:ext cx="510711" cy="1176927"/>
            </a:xfrm>
            <a:custGeom>
              <a:avLst/>
              <a:gdLst/>
              <a:ahLst/>
              <a:cxnLst/>
              <a:rect l="l" t="t" r="r" b="b"/>
              <a:pathLst>
                <a:path w="5015" h="11557" extrusionOk="0">
                  <a:moveTo>
                    <a:pt x="1507" y="0"/>
                  </a:moveTo>
                  <a:cubicBezTo>
                    <a:pt x="1120" y="0"/>
                    <a:pt x="741" y="1269"/>
                    <a:pt x="682" y="1484"/>
                  </a:cubicBezTo>
                  <a:cubicBezTo>
                    <a:pt x="388" y="2342"/>
                    <a:pt x="215" y="3232"/>
                    <a:pt x="136" y="4128"/>
                  </a:cubicBezTo>
                  <a:cubicBezTo>
                    <a:pt x="1" y="5876"/>
                    <a:pt x="234" y="7686"/>
                    <a:pt x="896" y="9318"/>
                  </a:cubicBezTo>
                  <a:cubicBezTo>
                    <a:pt x="1185" y="10017"/>
                    <a:pt x="1554" y="10717"/>
                    <a:pt x="2179" y="11160"/>
                  </a:cubicBezTo>
                  <a:cubicBezTo>
                    <a:pt x="2525" y="11410"/>
                    <a:pt x="2962" y="11556"/>
                    <a:pt x="3386" y="11556"/>
                  </a:cubicBezTo>
                  <a:cubicBezTo>
                    <a:pt x="3721" y="11556"/>
                    <a:pt x="4048" y="11464"/>
                    <a:pt x="4315" y="11258"/>
                  </a:cubicBezTo>
                  <a:cubicBezTo>
                    <a:pt x="4977" y="10735"/>
                    <a:pt x="5014" y="9705"/>
                    <a:pt x="4720" y="8889"/>
                  </a:cubicBezTo>
                  <a:cubicBezTo>
                    <a:pt x="4277" y="7723"/>
                    <a:pt x="3265" y="6846"/>
                    <a:pt x="2603" y="5778"/>
                  </a:cubicBezTo>
                  <a:cubicBezTo>
                    <a:pt x="1731" y="4421"/>
                    <a:pt x="1437" y="2729"/>
                    <a:pt x="1787" y="1157"/>
                  </a:cubicBezTo>
                  <a:cubicBezTo>
                    <a:pt x="1848" y="863"/>
                    <a:pt x="1922" y="574"/>
                    <a:pt x="1806" y="299"/>
                  </a:cubicBezTo>
                  <a:cubicBezTo>
                    <a:pt x="1709" y="86"/>
                    <a:pt x="1608" y="0"/>
                    <a:pt x="15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2">
                    <a:lumMod val="50000"/>
                  </a:schemeClr>
                </a:solidFill>
              </a:endParaRPr>
            </a:p>
          </p:txBody>
        </p:sp>
        <p:sp>
          <p:nvSpPr>
            <p:cNvPr id="66" name="Google Shape;66;p8"/>
            <p:cNvSpPr/>
            <p:nvPr/>
          </p:nvSpPr>
          <p:spPr>
            <a:xfrm rot="5979144" flipH="1">
              <a:off x="267563" y="3981954"/>
              <a:ext cx="401848" cy="377916"/>
            </a:xfrm>
            <a:custGeom>
              <a:avLst/>
              <a:gdLst/>
              <a:ahLst/>
              <a:cxnLst/>
              <a:rect l="l" t="t" r="r" b="b"/>
              <a:pathLst>
                <a:path w="3946" h="3711" extrusionOk="0">
                  <a:moveTo>
                    <a:pt x="1892" y="1"/>
                  </a:moveTo>
                  <a:cubicBezTo>
                    <a:pt x="1609" y="1"/>
                    <a:pt x="1333" y="77"/>
                    <a:pt x="1092" y="238"/>
                  </a:cubicBezTo>
                  <a:cubicBezTo>
                    <a:pt x="742" y="490"/>
                    <a:pt x="527" y="900"/>
                    <a:pt x="374" y="1287"/>
                  </a:cubicBezTo>
                  <a:cubicBezTo>
                    <a:pt x="0" y="2145"/>
                    <a:pt x="159" y="3171"/>
                    <a:pt x="1092" y="3563"/>
                  </a:cubicBezTo>
                  <a:cubicBezTo>
                    <a:pt x="1345" y="3661"/>
                    <a:pt x="1615" y="3710"/>
                    <a:pt x="1884" y="3710"/>
                  </a:cubicBezTo>
                  <a:cubicBezTo>
                    <a:pt x="2255" y="3710"/>
                    <a:pt x="2622" y="3617"/>
                    <a:pt x="2938" y="3428"/>
                  </a:cubicBezTo>
                  <a:cubicBezTo>
                    <a:pt x="3498" y="3097"/>
                    <a:pt x="3871" y="2495"/>
                    <a:pt x="3927" y="1851"/>
                  </a:cubicBezTo>
                  <a:cubicBezTo>
                    <a:pt x="3946" y="1698"/>
                    <a:pt x="3946" y="1562"/>
                    <a:pt x="3908" y="1422"/>
                  </a:cubicBezTo>
                  <a:cubicBezTo>
                    <a:pt x="3829" y="1096"/>
                    <a:pt x="3596" y="821"/>
                    <a:pt x="3344" y="606"/>
                  </a:cubicBezTo>
                  <a:cubicBezTo>
                    <a:pt x="3032" y="336"/>
                    <a:pt x="2663" y="121"/>
                    <a:pt x="2276" y="47"/>
                  </a:cubicBezTo>
                  <a:cubicBezTo>
                    <a:pt x="2149" y="16"/>
                    <a:pt x="2020" y="1"/>
                    <a:pt x="18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2">
                    <a:lumMod val="50000"/>
                  </a:schemeClr>
                </a:solidFill>
              </a:endParaRPr>
            </a:p>
          </p:txBody>
        </p:sp>
        <p:sp>
          <p:nvSpPr>
            <p:cNvPr id="67" name="Google Shape;67;p8"/>
            <p:cNvSpPr/>
            <p:nvPr/>
          </p:nvSpPr>
          <p:spPr>
            <a:xfrm rot="5979144" flipH="1">
              <a:off x="53581" y="3684213"/>
              <a:ext cx="166299" cy="182593"/>
            </a:xfrm>
            <a:custGeom>
              <a:avLst/>
              <a:gdLst/>
              <a:ahLst/>
              <a:cxnLst/>
              <a:rect l="l" t="t" r="r" b="b"/>
              <a:pathLst>
                <a:path w="1633" h="1793" extrusionOk="0">
                  <a:moveTo>
                    <a:pt x="889" y="1"/>
                  </a:moveTo>
                  <a:cubicBezTo>
                    <a:pt x="865" y="1"/>
                    <a:pt x="841" y="2"/>
                    <a:pt x="817" y="5"/>
                  </a:cubicBezTo>
                  <a:cubicBezTo>
                    <a:pt x="565" y="43"/>
                    <a:pt x="332" y="257"/>
                    <a:pt x="215" y="448"/>
                  </a:cubicBezTo>
                  <a:cubicBezTo>
                    <a:pt x="56" y="705"/>
                    <a:pt x="0" y="994"/>
                    <a:pt x="80" y="1246"/>
                  </a:cubicBezTo>
                  <a:cubicBezTo>
                    <a:pt x="169" y="1565"/>
                    <a:pt x="462" y="1792"/>
                    <a:pt x="779" y="1792"/>
                  </a:cubicBezTo>
                  <a:cubicBezTo>
                    <a:pt x="792" y="1792"/>
                    <a:pt x="804" y="1792"/>
                    <a:pt x="817" y="1791"/>
                  </a:cubicBezTo>
                  <a:cubicBezTo>
                    <a:pt x="1031" y="1791"/>
                    <a:pt x="1204" y="1638"/>
                    <a:pt x="1339" y="1460"/>
                  </a:cubicBezTo>
                  <a:cubicBezTo>
                    <a:pt x="1535" y="1209"/>
                    <a:pt x="1633" y="859"/>
                    <a:pt x="1553" y="546"/>
                  </a:cubicBezTo>
                  <a:cubicBezTo>
                    <a:pt x="1463" y="240"/>
                    <a:pt x="1192" y="1"/>
                    <a:pt x="8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2">
                    <a:lumMod val="50000"/>
                  </a:schemeClr>
                </a:solidFill>
              </a:endParaRPr>
            </a:p>
          </p:txBody>
        </p:sp>
      </p:grpSp>
      <p:grpSp>
        <p:nvGrpSpPr>
          <p:cNvPr id="68" name="Google Shape;68;p8"/>
          <p:cNvGrpSpPr/>
          <p:nvPr/>
        </p:nvGrpSpPr>
        <p:grpSpPr>
          <a:xfrm rot="5599544" flipH="1">
            <a:off x="6269759" y="10503"/>
            <a:ext cx="1759104" cy="1408061"/>
            <a:chOff x="32785" y="3678229"/>
            <a:chExt cx="1759484" cy="1408365"/>
          </a:xfrm>
          <a:solidFill>
            <a:schemeClr val="accent1">
              <a:lumMod val="75000"/>
            </a:schemeClr>
          </a:solidFill>
        </p:grpSpPr>
        <p:sp>
          <p:nvSpPr>
            <p:cNvPr id="69" name="Google Shape;69;p8"/>
            <p:cNvSpPr/>
            <p:nvPr/>
          </p:nvSpPr>
          <p:spPr>
            <a:xfrm rot="5979144" flipH="1">
              <a:off x="913965" y="4147723"/>
              <a:ext cx="510711" cy="1176927"/>
            </a:xfrm>
            <a:custGeom>
              <a:avLst/>
              <a:gdLst/>
              <a:ahLst/>
              <a:cxnLst/>
              <a:rect l="l" t="t" r="r" b="b"/>
              <a:pathLst>
                <a:path w="5015" h="11557" extrusionOk="0">
                  <a:moveTo>
                    <a:pt x="1507" y="0"/>
                  </a:moveTo>
                  <a:cubicBezTo>
                    <a:pt x="1120" y="0"/>
                    <a:pt x="741" y="1269"/>
                    <a:pt x="682" y="1484"/>
                  </a:cubicBezTo>
                  <a:cubicBezTo>
                    <a:pt x="388" y="2342"/>
                    <a:pt x="215" y="3232"/>
                    <a:pt x="136" y="4128"/>
                  </a:cubicBezTo>
                  <a:cubicBezTo>
                    <a:pt x="1" y="5876"/>
                    <a:pt x="234" y="7686"/>
                    <a:pt x="896" y="9318"/>
                  </a:cubicBezTo>
                  <a:cubicBezTo>
                    <a:pt x="1185" y="10017"/>
                    <a:pt x="1554" y="10717"/>
                    <a:pt x="2179" y="11160"/>
                  </a:cubicBezTo>
                  <a:cubicBezTo>
                    <a:pt x="2525" y="11410"/>
                    <a:pt x="2962" y="11556"/>
                    <a:pt x="3386" y="11556"/>
                  </a:cubicBezTo>
                  <a:cubicBezTo>
                    <a:pt x="3721" y="11556"/>
                    <a:pt x="4048" y="11464"/>
                    <a:pt x="4315" y="11258"/>
                  </a:cubicBezTo>
                  <a:cubicBezTo>
                    <a:pt x="4977" y="10735"/>
                    <a:pt x="5014" y="9705"/>
                    <a:pt x="4720" y="8889"/>
                  </a:cubicBezTo>
                  <a:cubicBezTo>
                    <a:pt x="4277" y="7723"/>
                    <a:pt x="3265" y="6846"/>
                    <a:pt x="2603" y="5778"/>
                  </a:cubicBezTo>
                  <a:cubicBezTo>
                    <a:pt x="1731" y="4421"/>
                    <a:pt x="1437" y="2729"/>
                    <a:pt x="1787" y="1157"/>
                  </a:cubicBezTo>
                  <a:cubicBezTo>
                    <a:pt x="1848" y="863"/>
                    <a:pt x="1922" y="574"/>
                    <a:pt x="1806" y="299"/>
                  </a:cubicBezTo>
                  <a:cubicBezTo>
                    <a:pt x="1709" y="86"/>
                    <a:pt x="1608" y="0"/>
                    <a:pt x="15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2">
                    <a:lumMod val="50000"/>
                  </a:schemeClr>
                </a:solidFill>
              </a:endParaRPr>
            </a:p>
          </p:txBody>
        </p:sp>
        <p:sp>
          <p:nvSpPr>
            <p:cNvPr id="70" name="Google Shape;70;p8"/>
            <p:cNvSpPr/>
            <p:nvPr/>
          </p:nvSpPr>
          <p:spPr>
            <a:xfrm rot="5979144" flipH="1">
              <a:off x="267563" y="3981954"/>
              <a:ext cx="401848" cy="377916"/>
            </a:xfrm>
            <a:custGeom>
              <a:avLst/>
              <a:gdLst/>
              <a:ahLst/>
              <a:cxnLst/>
              <a:rect l="l" t="t" r="r" b="b"/>
              <a:pathLst>
                <a:path w="3946" h="3711" extrusionOk="0">
                  <a:moveTo>
                    <a:pt x="1892" y="1"/>
                  </a:moveTo>
                  <a:cubicBezTo>
                    <a:pt x="1609" y="1"/>
                    <a:pt x="1333" y="77"/>
                    <a:pt x="1092" y="238"/>
                  </a:cubicBezTo>
                  <a:cubicBezTo>
                    <a:pt x="742" y="490"/>
                    <a:pt x="527" y="900"/>
                    <a:pt x="374" y="1287"/>
                  </a:cubicBezTo>
                  <a:cubicBezTo>
                    <a:pt x="0" y="2145"/>
                    <a:pt x="159" y="3171"/>
                    <a:pt x="1092" y="3563"/>
                  </a:cubicBezTo>
                  <a:cubicBezTo>
                    <a:pt x="1345" y="3661"/>
                    <a:pt x="1615" y="3710"/>
                    <a:pt x="1884" y="3710"/>
                  </a:cubicBezTo>
                  <a:cubicBezTo>
                    <a:pt x="2255" y="3710"/>
                    <a:pt x="2622" y="3617"/>
                    <a:pt x="2938" y="3428"/>
                  </a:cubicBezTo>
                  <a:cubicBezTo>
                    <a:pt x="3498" y="3097"/>
                    <a:pt x="3871" y="2495"/>
                    <a:pt x="3927" y="1851"/>
                  </a:cubicBezTo>
                  <a:cubicBezTo>
                    <a:pt x="3946" y="1698"/>
                    <a:pt x="3946" y="1562"/>
                    <a:pt x="3908" y="1422"/>
                  </a:cubicBezTo>
                  <a:cubicBezTo>
                    <a:pt x="3829" y="1096"/>
                    <a:pt x="3596" y="821"/>
                    <a:pt x="3344" y="606"/>
                  </a:cubicBezTo>
                  <a:cubicBezTo>
                    <a:pt x="3032" y="336"/>
                    <a:pt x="2663" y="121"/>
                    <a:pt x="2276" y="47"/>
                  </a:cubicBezTo>
                  <a:cubicBezTo>
                    <a:pt x="2149" y="16"/>
                    <a:pt x="2020" y="1"/>
                    <a:pt x="18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2">
                    <a:lumMod val="50000"/>
                  </a:schemeClr>
                </a:solidFill>
              </a:endParaRPr>
            </a:p>
          </p:txBody>
        </p:sp>
        <p:sp>
          <p:nvSpPr>
            <p:cNvPr id="71" name="Google Shape;71;p8"/>
            <p:cNvSpPr/>
            <p:nvPr/>
          </p:nvSpPr>
          <p:spPr>
            <a:xfrm rot="5979144" flipH="1">
              <a:off x="53581" y="3684213"/>
              <a:ext cx="166299" cy="182593"/>
            </a:xfrm>
            <a:custGeom>
              <a:avLst/>
              <a:gdLst/>
              <a:ahLst/>
              <a:cxnLst/>
              <a:rect l="l" t="t" r="r" b="b"/>
              <a:pathLst>
                <a:path w="1633" h="1793" extrusionOk="0">
                  <a:moveTo>
                    <a:pt x="889" y="1"/>
                  </a:moveTo>
                  <a:cubicBezTo>
                    <a:pt x="865" y="1"/>
                    <a:pt x="841" y="2"/>
                    <a:pt x="817" y="5"/>
                  </a:cubicBezTo>
                  <a:cubicBezTo>
                    <a:pt x="565" y="43"/>
                    <a:pt x="332" y="257"/>
                    <a:pt x="215" y="448"/>
                  </a:cubicBezTo>
                  <a:cubicBezTo>
                    <a:pt x="56" y="705"/>
                    <a:pt x="0" y="994"/>
                    <a:pt x="80" y="1246"/>
                  </a:cubicBezTo>
                  <a:cubicBezTo>
                    <a:pt x="169" y="1565"/>
                    <a:pt x="462" y="1792"/>
                    <a:pt x="779" y="1792"/>
                  </a:cubicBezTo>
                  <a:cubicBezTo>
                    <a:pt x="792" y="1792"/>
                    <a:pt x="804" y="1792"/>
                    <a:pt x="817" y="1791"/>
                  </a:cubicBezTo>
                  <a:cubicBezTo>
                    <a:pt x="1031" y="1791"/>
                    <a:pt x="1204" y="1638"/>
                    <a:pt x="1339" y="1460"/>
                  </a:cubicBezTo>
                  <a:cubicBezTo>
                    <a:pt x="1535" y="1209"/>
                    <a:pt x="1633" y="859"/>
                    <a:pt x="1553" y="546"/>
                  </a:cubicBezTo>
                  <a:cubicBezTo>
                    <a:pt x="1463" y="240"/>
                    <a:pt x="1192" y="1"/>
                    <a:pt x="8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2">
                    <a:lumMod val="50000"/>
                  </a:schemeClr>
                </a:solidFill>
              </a:endParaRPr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_ONLY">
    <p:spTree>
      <p:nvGrpSpPr>
        <p:cNvPr id="1" name="Shape 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" name="Google Shape;81;p10"/>
          <p:cNvSpPr txBox="1">
            <a:spLocks noGrp="1"/>
          </p:cNvSpPr>
          <p:nvPr>
            <p:ph type="body" idx="1"/>
          </p:nvPr>
        </p:nvSpPr>
        <p:spPr>
          <a:xfrm>
            <a:off x="311700" y="4230575"/>
            <a:ext cx="5998800" cy="605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lvl="0" indent="-2286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1pPr>
          </a:lstStyle>
          <a:p>
            <a:endParaRPr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_NUMBER">
    <p:spTree>
      <p:nvGrpSpPr>
        <p:cNvPr id="1" name="Shape 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" name="Google Shape;83;p11"/>
          <p:cNvSpPr txBox="1">
            <a:spLocks noGrp="1"/>
          </p:cNvSpPr>
          <p:nvPr>
            <p:ph type="title" hasCustomPrompt="1"/>
          </p:nvPr>
        </p:nvSpPr>
        <p:spPr>
          <a:xfrm>
            <a:off x="311700" y="1106125"/>
            <a:ext cx="8520600" cy="19635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>
                <a:solidFill>
                  <a:schemeClr val="accent2">
                    <a:lumMod val="50000"/>
                  </a:schemeClr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84" name="Google Shape;84;p11"/>
          <p:cNvSpPr txBox="1">
            <a:spLocks noGrp="1"/>
          </p:cNvSpPr>
          <p:nvPr>
            <p:ph type="body" idx="1"/>
          </p:nvPr>
        </p:nvSpPr>
        <p:spPr>
          <a:xfrm>
            <a:off x="311700" y="3152225"/>
            <a:ext cx="8520600" cy="130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 algn="ctr">
              <a:spcBef>
                <a:spcPts val="0"/>
              </a:spcBef>
              <a:spcAft>
                <a:spcPts val="0"/>
              </a:spcAft>
              <a:buSzPts val="1800"/>
              <a:buChar char="●"/>
              <a:defRPr>
                <a:solidFill>
                  <a:schemeClr val="accent2">
                    <a:lumMod val="50000"/>
                  </a:schemeClr>
                </a:solidFill>
              </a:defRPr>
            </a:lvl1pPr>
            <a:lvl2pPr marL="914400" lvl="1" indent="-317500" algn="ctr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 algn="ctr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 algn="ctr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 algn="ctr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 algn="ctr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 algn="ctr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 algn="ctr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 algn="ctr">
              <a:spcBef>
                <a:spcPts val="1600"/>
              </a:spcBef>
              <a:spcAft>
                <a:spcPts val="160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85" name="Google Shape;85;p11"/>
          <p:cNvSpPr/>
          <p:nvPr/>
        </p:nvSpPr>
        <p:spPr>
          <a:xfrm flipH="1">
            <a:off x="-9521" y="4326756"/>
            <a:ext cx="2714460" cy="1350149"/>
          </a:xfrm>
          <a:custGeom>
            <a:avLst/>
            <a:gdLst/>
            <a:ahLst/>
            <a:cxnLst/>
            <a:rect l="l" t="t" r="r" b="b"/>
            <a:pathLst>
              <a:path w="26834" h="13347" extrusionOk="0">
                <a:moveTo>
                  <a:pt x="26834" y="0"/>
                </a:moveTo>
                <a:cubicBezTo>
                  <a:pt x="26036" y="425"/>
                  <a:pt x="25201" y="774"/>
                  <a:pt x="24152" y="933"/>
                </a:cubicBezTo>
                <a:cubicBezTo>
                  <a:pt x="23411" y="1044"/>
                  <a:pt x="22667" y="1083"/>
                  <a:pt x="21921" y="1083"/>
                </a:cubicBezTo>
                <a:cubicBezTo>
                  <a:pt x="20114" y="1083"/>
                  <a:pt x="18297" y="853"/>
                  <a:pt x="16490" y="853"/>
                </a:cubicBezTo>
                <a:cubicBezTo>
                  <a:pt x="16440" y="853"/>
                  <a:pt x="16391" y="853"/>
                  <a:pt x="16341" y="854"/>
                </a:cubicBezTo>
                <a:cubicBezTo>
                  <a:pt x="11892" y="891"/>
                  <a:pt x="7383" y="2425"/>
                  <a:pt x="4156" y="5498"/>
                </a:cubicBezTo>
                <a:cubicBezTo>
                  <a:pt x="1983" y="7578"/>
                  <a:pt x="486" y="10395"/>
                  <a:pt x="1" y="13347"/>
                </a:cubicBezTo>
                <a:lnTo>
                  <a:pt x="26834" y="13347"/>
                </a:lnTo>
                <a:lnTo>
                  <a:pt x="26834" y="0"/>
                </a:lnTo>
                <a:close/>
              </a:path>
            </a:pathLst>
          </a:cu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86;p11"/>
          <p:cNvSpPr/>
          <p:nvPr/>
        </p:nvSpPr>
        <p:spPr>
          <a:xfrm>
            <a:off x="6479779" y="4326756"/>
            <a:ext cx="2714460" cy="1350149"/>
          </a:xfrm>
          <a:custGeom>
            <a:avLst/>
            <a:gdLst/>
            <a:ahLst/>
            <a:cxnLst/>
            <a:rect l="l" t="t" r="r" b="b"/>
            <a:pathLst>
              <a:path w="26834" h="13347" extrusionOk="0">
                <a:moveTo>
                  <a:pt x="26834" y="0"/>
                </a:moveTo>
                <a:cubicBezTo>
                  <a:pt x="26036" y="425"/>
                  <a:pt x="25201" y="774"/>
                  <a:pt x="24152" y="933"/>
                </a:cubicBezTo>
                <a:cubicBezTo>
                  <a:pt x="23411" y="1044"/>
                  <a:pt x="22667" y="1083"/>
                  <a:pt x="21921" y="1083"/>
                </a:cubicBezTo>
                <a:cubicBezTo>
                  <a:pt x="20114" y="1083"/>
                  <a:pt x="18297" y="853"/>
                  <a:pt x="16490" y="853"/>
                </a:cubicBezTo>
                <a:cubicBezTo>
                  <a:pt x="16440" y="853"/>
                  <a:pt x="16391" y="853"/>
                  <a:pt x="16341" y="854"/>
                </a:cubicBezTo>
                <a:cubicBezTo>
                  <a:pt x="11892" y="891"/>
                  <a:pt x="7383" y="2425"/>
                  <a:pt x="4156" y="5498"/>
                </a:cubicBezTo>
                <a:cubicBezTo>
                  <a:pt x="1983" y="7578"/>
                  <a:pt x="486" y="10395"/>
                  <a:pt x="1" y="13347"/>
                </a:cubicBezTo>
                <a:lnTo>
                  <a:pt x="26834" y="13347"/>
                </a:lnTo>
                <a:lnTo>
                  <a:pt x="26834" y="0"/>
                </a:lnTo>
                <a:close/>
              </a:path>
            </a:pathLst>
          </a:cu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87;p11"/>
          <p:cNvSpPr/>
          <p:nvPr/>
        </p:nvSpPr>
        <p:spPr>
          <a:xfrm rot="10800000">
            <a:off x="-9521" y="-550044"/>
            <a:ext cx="2714460" cy="1350149"/>
          </a:xfrm>
          <a:custGeom>
            <a:avLst/>
            <a:gdLst/>
            <a:ahLst/>
            <a:cxnLst/>
            <a:rect l="l" t="t" r="r" b="b"/>
            <a:pathLst>
              <a:path w="26834" h="13347" extrusionOk="0">
                <a:moveTo>
                  <a:pt x="26834" y="0"/>
                </a:moveTo>
                <a:cubicBezTo>
                  <a:pt x="26036" y="425"/>
                  <a:pt x="25201" y="774"/>
                  <a:pt x="24152" y="933"/>
                </a:cubicBezTo>
                <a:cubicBezTo>
                  <a:pt x="23411" y="1044"/>
                  <a:pt x="22667" y="1083"/>
                  <a:pt x="21921" y="1083"/>
                </a:cubicBezTo>
                <a:cubicBezTo>
                  <a:pt x="20114" y="1083"/>
                  <a:pt x="18297" y="853"/>
                  <a:pt x="16490" y="853"/>
                </a:cubicBezTo>
                <a:cubicBezTo>
                  <a:pt x="16440" y="853"/>
                  <a:pt x="16391" y="853"/>
                  <a:pt x="16341" y="854"/>
                </a:cubicBezTo>
                <a:cubicBezTo>
                  <a:pt x="11892" y="891"/>
                  <a:pt x="7383" y="2425"/>
                  <a:pt x="4156" y="5498"/>
                </a:cubicBezTo>
                <a:cubicBezTo>
                  <a:pt x="1983" y="7578"/>
                  <a:pt x="486" y="10395"/>
                  <a:pt x="1" y="13347"/>
                </a:cubicBezTo>
                <a:lnTo>
                  <a:pt x="26834" y="13347"/>
                </a:lnTo>
                <a:lnTo>
                  <a:pt x="26834" y="0"/>
                </a:lnTo>
                <a:close/>
              </a:path>
            </a:pathLst>
          </a:cu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88;p11"/>
          <p:cNvSpPr/>
          <p:nvPr/>
        </p:nvSpPr>
        <p:spPr>
          <a:xfrm rot="10800000" flipH="1">
            <a:off x="6479779" y="-550044"/>
            <a:ext cx="2714460" cy="1350149"/>
          </a:xfrm>
          <a:custGeom>
            <a:avLst/>
            <a:gdLst/>
            <a:ahLst/>
            <a:cxnLst/>
            <a:rect l="l" t="t" r="r" b="b"/>
            <a:pathLst>
              <a:path w="26834" h="13347" extrusionOk="0">
                <a:moveTo>
                  <a:pt x="26834" y="0"/>
                </a:moveTo>
                <a:cubicBezTo>
                  <a:pt x="26036" y="425"/>
                  <a:pt x="25201" y="774"/>
                  <a:pt x="24152" y="933"/>
                </a:cubicBezTo>
                <a:cubicBezTo>
                  <a:pt x="23411" y="1044"/>
                  <a:pt x="22667" y="1083"/>
                  <a:pt x="21921" y="1083"/>
                </a:cubicBezTo>
                <a:cubicBezTo>
                  <a:pt x="20114" y="1083"/>
                  <a:pt x="18297" y="853"/>
                  <a:pt x="16490" y="853"/>
                </a:cubicBezTo>
                <a:cubicBezTo>
                  <a:pt x="16440" y="853"/>
                  <a:pt x="16391" y="853"/>
                  <a:pt x="16341" y="854"/>
                </a:cubicBezTo>
                <a:cubicBezTo>
                  <a:pt x="11892" y="891"/>
                  <a:pt x="7383" y="2425"/>
                  <a:pt x="4156" y="5498"/>
                </a:cubicBezTo>
                <a:cubicBezTo>
                  <a:pt x="1983" y="7578"/>
                  <a:pt x="486" y="10395"/>
                  <a:pt x="1" y="13347"/>
                </a:cubicBezTo>
                <a:lnTo>
                  <a:pt x="26834" y="13347"/>
                </a:lnTo>
                <a:lnTo>
                  <a:pt x="26834" y="0"/>
                </a:lnTo>
                <a:close/>
              </a:path>
            </a:pathLst>
          </a:cu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9" name="Google Shape;89;p11"/>
          <p:cNvGrpSpPr/>
          <p:nvPr/>
        </p:nvGrpSpPr>
        <p:grpSpPr>
          <a:xfrm rot="-6221497">
            <a:off x="1064649" y="3825737"/>
            <a:ext cx="1759514" cy="1475065"/>
            <a:chOff x="7895710" y="2116242"/>
            <a:chExt cx="1759484" cy="1475040"/>
          </a:xfrm>
          <a:solidFill>
            <a:schemeClr val="accent1">
              <a:lumMod val="60000"/>
              <a:lumOff val="40000"/>
            </a:schemeClr>
          </a:solidFill>
        </p:grpSpPr>
        <p:sp>
          <p:nvSpPr>
            <p:cNvPr id="90" name="Google Shape;90;p11"/>
            <p:cNvSpPr/>
            <p:nvPr/>
          </p:nvSpPr>
          <p:spPr>
            <a:xfrm rot="-5979144">
              <a:off x="8263302" y="2652410"/>
              <a:ext cx="510711" cy="1176927"/>
            </a:xfrm>
            <a:custGeom>
              <a:avLst/>
              <a:gdLst/>
              <a:ahLst/>
              <a:cxnLst/>
              <a:rect l="l" t="t" r="r" b="b"/>
              <a:pathLst>
                <a:path w="5015" h="11557" extrusionOk="0">
                  <a:moveTo>
                    <a:pt x="1507" y="0"/>
                  </a:moveTo>
                  <a:cubicBezTo>
                    <a:pt x="1120" y="0"/>
                    <a:pt x="741" y="1269"/>
                    <a:pt x="682" y="1484"/>
                  </a:cubicBezTo>
                  <a:cubicBezTo>
                    <a:pt x="388" y="2342"/>
                    <a:pt x="215" y="3232"/>
                    <a:pt x="136" y="4128"/>
                  </a:cubicBezTo>
                  <a:cubicBezTo>
                    <a:pt x="1" y="5876"/>
                    <a:pt x="234" y="7686"/>
                    <a:pt x="896" y="9318"/>
                  </a:cubicBezTo>
                  <a:cubicBezTo>
                    <a:pt x="1185" y="10017"/>
                    <a:pt x="1554" y="10717"/>
                    <a:pt x="2179" y="11160"/>
                  </a:cubicBezTo>
                  <a:cubicBezTo>
                    <a:pt x="2525" y="11410"/>
                    <a:pt x="2962" y="11556"/>
                    <a:pt x="3386" y="11556"/>
                  </a:cubicBezTo>
                  <a:cubicBezTo>
                    <a:pt x="3721" y="11556"/>
                    <a:pt x="4048" y="11464"/>
                    <a:pt x="4315" y="11258"/>
                  </a:cubicBezTo>
                  <a:cubicBezTo>
                    <a:pt x="4977" y="10735"/>
                    <a:pt x="5014" y="9705"/>
                    <a:pt x="4720" y="8889"/>
                  </a:cubicBezTo>
                  <a:cubicBezTo>
                    <a:pt x="4277" y="7723"/>
                    <a:pt x="3265" y="6846"/>
                    <a:pt x="2603" y="5778"/>
                  </a:cubicBezTo>
                  <a:cubicBezTo>
                    <a:pt x="1731" y="4421"/>
                    <a:pt x="1437" y="2729"/>
                    <a:pt x="1787" y="1157"/>
                  </a:cubicBezTo>
                  <a:cubicBezTo>
                    <a:pt x="1848" y="863"/>
                    <a:pt x="1922" y="574"/>
                    <a:pt x="1806" y="299"/>
                  </a:cubicBezTo>
                  <a:cubicBezTo>
                    <a:pt x="1709" y="86"/>
                    <a:pt x="1608" y="0"/>
                    <a:pt x="15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" name="Google Shape;91;p11"/>
            <p:cNvSpPr/>
            <p:nvPr/>
          </p:nvSpPr>
          <p:spPr>
            <a:xfrm rot="-5979144">
              <a:off x="9018568" y="2419967"/>
              <a:ext cx="401848" cy="377916"/>
            </a:xfrm>
            <a:custGeom>
              <a:avLst/>
              <a:gdLst/>
              <a:ahLst/>
              <a:cxnLst/>
              <a:rect l="l" t="t" r="r" b="b"/>
              <a:pathLst>
                <a:path w="3946" h="3711" extrusionOk="0">
                  <a:moveTo>
                    <a:pt x="1892" y="1"/>
                  </a:moveTo>
                  <a:cubicBezTo>
                    <a:pt x="1609" y="1"/>
                    <a:pt x="1333" y="77"/>
                    <a:pt x="1092" y="238"/>
                  </a:cubicBezTo>
                  <a:cubicBezTo>
                    <a:pt x="742" y="490"/>
                    <a:pt x="527" y="900"/>
                    <a:pt x="374" y="1287"/>
                  </a:cubicBezTo>
                  <a:cubicBezTo>
                    <a:pt x="0" y="2145"/>
                    <a:pt x="159" y="3171"/>
                    <a:pt x="1092" y="3563"/>
                  </a:cubicBezTo>
                  <a:cubicBezTo>
                    <a:pt x="1345" y="3661"/>
                    <a:pt x="1615" y="3710"/>
                    <a:pt x="1884" y="3710"/>
                  </a:cubicBezTo>
                  <a:cubicBezTo>
                    <a:pt x="2255" y="3710"/>
                    <a:pt x="2622" y="3617"/>
                    <a:pt x="2938" y="3428"/>
                  </a:cubicBezTo>
                  <a:cubicBezTo>
                    <a:pt x="3498" y="3097"/>
                    <a:pt x="3871" y="2495"/>
                    <a:pt x="3927" y="1851"/>
                  </a:cubicBezTo>
                  <a:cubicBezTo>
                    <a:pt x="3946" y="1698"/>
                    <a:pt x="3946" y="1562"/>
                    <a:pt x="3908" y="1422"/>
                  </a:cubicBezTo>
                  <a:cubicBezTo>
                    <a:pt x="3829" y="1096"/>
                    <a:pt x="3596" y="821"/>
                    <a:pt x="3344" y="606"/>
                  </a:cubicBezTo>
                  <a:cubicBezTo>
                    <a:pt x="3032" y="336"/>
                    <a:pt x="2663" y="121"/>
                    <a:pt x="2276" y="47"/>
                  </a:cubicBezTo>
                  <a:cubicBezTo>
                    <a:pt x="2149" y="16"/>
                    <a:pt x="2020" y="1"/>
                    <a:pt x="18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" name="Google Shape;92;p11"/>
            <p:cNvSpPr/>
            <p:nvPr/>
          </p:nvSpPr>
          <p:spPr>
            <a:xfrm rot="-5979144">
              <a:off x="9468098" y="2122226"/>
              <a:ext cx="166299" cy="182593"/>
            </a:xfrm>
            <a:custGeom>
              <a:avLst/>
              <a:gdLst/>
              <a:ahLst/>
              <a:cxnLst/>
              <a:rect l="l" t="t" r="r" b="b"/>
              <a:pathLst>
                <a:path w="1633" h="1793" extrusionOk="0">
                  <a:moveTo>
                    <a:pt x="889" y="1"/>
                  </a:moveTo>
                  <a:cubicBezTo>
                    <a:pt x="865" y="1"/>
                    <a:pt x="841" y="2"/>
                    <a:pt x="817" y="5"/>
                  </a:cubicBezTo>
                  <a:cubicBezTo>
                    <a:pt x="565" y="43"/>
                    <a:pt x="332" y="257"/>
                    <a:pt x="215" y="448"/>
                  </a:cubicBezTo>
                  <a:cubicBezTo>
                    <a:pt x="56" y="705"/>
                    <a:pt x="0" y="994"/>
                    <a:pt x="80" y="1246"/>
                  </a:cubicBezTo>
                  <a:cubicBezTo>
                    <a:pt x="169" y="1565"/>
                    <a:pt x="462" y="1792"/>
                    <a:pt x="779" y="1792"/>
                  </a:cubicBezTo>
                  <a:cubicBezTo>
                    <a:pt x="792" y="1792"/>
                    <a:pt x="804" y="1792"/>
                    <a:pt x="817" y="1791"/>
                  </a:cubicBezTo>
                  <a:cubicBezTo>
                    <a:pt x="1031" y="1791"/>
                    <a:pt x="1204" y="1638"/>
                    <a:pt x="1339" y="1460"/>
                  </a:cubicBezTo>
                  <a:cubicBezTo>
                    <a:pt x="1535" y="1209"/>
                    <a:pt x="1633" y="859"/>
                    <a:pt x="1553" y="546"/>
                  </a:cubicBezTo>
                  <a:cubicBezTo>
                    <a:pt x="1463" y="240"/>
                    <a:pt x="1192" y="1"/>
                    <a:pt x="8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3" name="Google Shape;93;p11"/>
          <p:cNvGrpSpPr/>
          <p:nvPr/>
        </p:nvGrpSpPr>
        <p:grpSpPr>
          <a:xfrm rot="4578503">
            <a:off x="6093849" y="-258263"/>
            <a:ext cx="1759514" cy="1475065"/>
            <a:chOff x="7895710" y="2116242"/>
            <a:chExt cx="1759484" cy="1475040"/>
          </a:xfrm>
          <a:solidFill>
            <a:schemeClr val="accent1">
              <a:lumMod val="60000"/>
              <a:lumOff val="40000"/>
            </a:schemeClr>
          </a:solidFill>
        </p:grpSpPr>
        <p:sp>
          <p:nvSpPr>
            <p:cNvPr id="94" name="Google Shape;94;p11"/>
            <p:cNvSpPr/>
            <p:nvPr/>
          </p:nvSpPr>
          <p:spPr>
            <a:xfrm rot="-5979144">
              <a:off x="8263302" y="2652410"/>
              <a:ext cx="510711" cy="1176927"/>
            </a:xfrm>
            <a:custGeom>
              <a:avLst/>
              <a:gdLst/>
              <a:ahLst/>
              <a:cxnLst/>
              <a:rect l="l" t="t" r="r" b="b"/>
              <a:pathLst>
                <a:path w="5015" h="11557" extrusionOk="0">
                  <a:moveTo>
                    <a:pt x="1507" y="0"/>
                  </a:moveTo>
                  <a:cubicBezTo>
                    <a:pt x="1120" y="0"/>
                    <a:pt x="741" y="1269"/>
                    <a:pt x="682" y="1484"/>
                  </a:cubicBezTo>
                  <a:cubicBezTo>
                    <a:pt x="388" y="2342"/>
                    <a:pt x="215" y="3232"/>
                    <a:pt x="136" y="4128"/>
                  </a:cubicBezTo>
                  <a:cubicBezTo>
                    <a:pt x="1" y="5876"/>
                    <a:pt x="234" y="7686"/>
                    <a:pt x="896" y="9318"/>
                  </a:cubicBezTo>
                  <a:cubicBezTo>
                    <a:pt x="1185" y="10017"/>
                    <a:pt x="1554" y="10717"/>
                    <a:pt x="2179" y="11160"/>
                  </a:cubicBezTo>
                  <a:cubicBezTo>
                    <a:pt x="2525" y="11410"/>
                    <a:pt x="2962" y="11556"/>
                    <a:pt x="3386" y="11556"/>
                  </a:cubicBezTo>
                  <a:cubicBezTo>
                    <a:pt x="3721" y="11556"/>
                    <a:pt x="4048" y="11464"/>
                    <a:pt x="4315" y="11258"/>
                  </a:cubicBezTo>
                  <a:cubicBezTo>
                    <a:pt x="4977" y="10735"/>
                    <a:pt x="5014" y="9705"/>
                    <a:pt x="4720" y="8889"/>
                  </a:cubicBezTo>
                  <a:cubicBezTo>
                    <a:pt x="4277" y="7723"/>
                    <a:pt x="3265" y="6846"/>
                    <a:pt x="2603" y="5778"/>
                  </a:cubicBezTo>
                  <a:cubicBezTo>
                    <a:pt x="1731" y="4421"/>
                    <a:pt x="1437" y="2729"/>
                    <a:pt x="1787" y="1157"/>
                  </a:cubicBezTo>
                  <a:cubicBezTo>
                    <a:pt x="1848" y="863"/>
                    <a:pt x="1922" y="574"/>
                    <a:pt x="1806" y="299"/>
                  </a:cubicBezTo>
                  <a:cubicBezTo>
                    <a:pt x="1709" y="86"/>
                    <a:pt x="1608" y="0"/>
                    <a:pt x="15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" name="Google Shape;95;p11"/>
            <p:cNvSpPr/>
            <p:nvPr/>
          </p:nvSpPr>
          <p:spPr>
            <a:xfrm rot="-5979144">
              <a:off x="9018568" y="2419967"/>
              <a:ext cx="401848" cy="377916"/>
            </a:xfrm>
            <a:custGeom>
              <a:avLst/>
              <a:gdLst/>
              <a:ahLst/>
              <a:cxnLst/>
              <a:rect l="l" t="t" r="r" b="b"/>
              <a:pathLst>
                <a:path w="3946" h="3711" extrusionOk="0">
                  <a:moveTo>
                    <a:pt x="1892" y="1"/>
                  </a:moveTo>
                  <a:cubicBezTo>
                    <a:pt x="1609" y="1"/>
                    <a:pt x="1333" y="77"/>
                    <a:pt x="1092" y="238"/>
                  </a:cubicBezTo>
                  <a:cubicBezTo>
                    <a:pt x="742" y="490"/>
                    <a:pt x="527" y="900"/>
                    <a:pt x="374" y="1287"/>
                  </a:cubicBezTo>
                  <a:cubicBezTo>
                    <a:pt x="0" y="2145"/>
                    <a:pt x="159" y="3171"/>
                    <a:pt x="1092" y="3563"/>
                  </a:cubicBezTo>
                  <a:cubicBezTo>
                    <a:pt x="1345" y="3661"/>
                    <a:pt x="1615" y="3710"/>
                    <a:pt x="1884" y="3710"/>
                  </a:cubicBezTo>
                  <a:cubicBezTo>
                    <a:pt x="2255" y="3710"/>
                    <a:pt x="2622" y="3617"/>
                    <a:pt x="2938" y="3428"/>
                  </a:cubicBezTo>
                  <a:cubicBezTo>
                    <a:pt x="3498" y="3097"/>
                    <a:pt x="3871" y="2495"/>
                    <a:pt x="3927" y="1851"/>
                  </a:cubicBezTo>
                  <a:cubicBezTo>
                    <a:pt x="3946" y="1698"/>
                    <a:pt x="3946" y="1562"/>
                    <a:pt x="3908" y="1422"/>
                  </a:cubicBezTo>
                  <a:cubicBezTo>
                    <a:pt x="3829" y="1096"/>
                    <a:pt x="3596" y="821"/>
                    <a:pt x="3344" y="606"/>
                  </a:cubicBezTo>
                  <a:cubicBezTo>
                    <a:pt x="3032" y="336"/>
                    <a:pt x="2663" y="121"/>
                    <a:pt x="2276" y="47"/>
                  </a:cubicBezTo>
                  <a:cubicBezTo>
                    <a:pt x="2149" y="16"/>
                    <a:pt x="2020" y="1"/>
                    <a:pt x="18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" name="Google Shape;96;p11"/>
            <p:cNvSpPr/>
            <p:nvPr/>
          </p:nvSpPr>
          <p:spPr>
            <a:xfrm rot="-5979144">
              <a:off x="9468098" y="2122226"/>
              <a:ext cx="166299" cy="182593"/>
            </a:xfrm>
            <a:custGeom>
              <a:avLst/>
              <a:gdLst/>
              <a:ahLst/>
              <a:cxnLst/>
              <a:rect l="l" t="t" r="r" b="b"/>
              <a:pathLst>
                <a:path w="1633" h="1793" extrusionOk="0">
                  <a:moveTo>
                    <a:pt x="889" y="1"/>
                  </a:moveTo>
                  <a:cubicBezTo>
                    <a:pt x="865" y="1"/>
                    <a:pt x="841" y="2"/>
                    <a:pt x="817" y="5"/>
                  </a:cubicBezTo>
                  <a:cubicBezTo>
                    <a:pt x="565" y="43"/>
                    <a:pt x="332" y="257"/>
                    <a:pt x="215" y="448"/>
                  </a:cubicBezTo>
                  <a:cubicBezTo>
                    <a:pt x="56" y="705"/>
                    <a:pt x="0" y="994"/>
                    <a:pt x="80" y="1246"/>
                  </a:cubicBezTo>
                  <a:cubicBezTo>
                    <a:pt x="169" y="1565"/>
                    <a:pt x="462" y="1792"/>
                    <a:pt x="779" y="1792"/>
                  </a:cubicBezTo>
                  <a:cubicBezTo>
                    <a:pt x="792" y="1792"/>
                    <a:pt x="804" y="1792"/>
                    <a:pt x="817" y="1791"/>
                  </a:cubicBezTo>
                  <a:cubicBezTo>
                    <a:pt x="1031" y="1791"/>
                    <a:pt x="1204" y="1638"/>
                    <a:pt x="1339" y="1460"/>
                  </a:cubicBezTo>
                  <a:cubicBezTo>
                    <a:pt x="1535" y="1209"/>
                    <a:pt x="1633" y="859"/>
                    <a:pt x="1553" y="546"/>
                  </a:cubicBezTo>
                  <a:cubicBezTo>
                    <a:pt x="1463" y="240"/>
                    <a:pt x="1192" y="1"/>
                    <a:pt x="8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solidFill>
          <a:schemeClr val="lt1"/>
        </a:solidFill>
        <a:effectLst/>
      </p:bgPr>
    </p:bg>
    <p:spTree>
      <p:nvGrpSpPr>
        <p:cNvPr id="1" name="Shape 9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iming>
    <p:tnLst>
      <p:par>
        <p:cTn id="1" dur="indefinite" restart="never" nodeType="tmRoot"/>
      </p:par>
    </p:tnLst>
  </p:timing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3" Type="http://schemas.openxmlformats.org/officeDocument/2006/relationships/slideLayout" Target="../slideLayouts/slideLayout3.xml"/><Relationship Id="rId21" Type="http://schemas.openxmlformats.org/officeDocument/2006/relationships/slideLayout" Target="../slideLayouts/slideLayout21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theme" Target="../theme/theme1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/Relationships>
</file>

<file path=ppt/slideMasters/_rels/slideMaster2.xml.rels><?xml version="1.0" encoding="UTF-8" standalone="yes"?>
<Relationships xmlns="http://schemas.openxmlformats.org/package/2006/relationships"><Relationship Id="rId2" Type="http://schemas.openxmlformats.org/officeDocument/2006/relationships/theme" Target="../theme/theme2.xml"/><Relationship Id="rId1" Type="http://schemas.openxmlformats.org/officeDocument/2006/relationships/slideLayout" Target="../slideLayouts/slideLayout23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-2">
    <p:bg>
      <p:bgPr>
        <a:gradFill>
          <a:gsLst>
            <a:gs pos="0">
              <a:schemeClr val="accent1">
                <a:lumMod val="5000"/>
                <a:lumOff val="95000"/>
              </a:schemeClr>
            </a:gs>
            <a:gs pos="74000">
              <a:schemeClr val="accent1">
                <a:lumMod val="45000"/>
                <a:lumOff val="55000"/>
              </a:schemeClr>
            </a:gs>
            <a:gs pos="83000">
              <a:schemeClr val="accent1">
                <a:lumMod val="45000"/>
                <a:lumOff val="55000"/>
              </a:schemeClr>
            </a:gs>
            <a:gs pos="100000">
              <a:schemeClr val="accent1">
                <a:lumMod val="30000"/>
                <a:lumOff val="70000"/>
              </a:schemeClr>
            </a:gs>
          </a:gsLst>
          <a:lin ang="5400000" scaled="1"/>
        </a:gra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311700" y="445025"/>
            <a:ext cx="85206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800"/>
              <a:buFont typeface="Fredoka One"/>
              <a:buNone/>
              <a:defRPr sz="2800">
                <a:solidFill>
                  <a:schemeClr val="accent3"/>
                </a:solidFill>
                <a:latin typeface="Fredoka One"/>
                <a:ea typeface="Fredoka One"/>
                <a:cs typeface="Fredoka One"/>
                <a:sym typeface="Fredoka One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311700" y="1152475"/>
            <a:ext cx="8520600" cy="34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800"/>
              <a:buFont typeface="Poppins"/>
              <a:buChar char="●"/>
              <a:defRPr sz="1800">
                <a:solidFill>
                  <a:schemeClr val="accent3"/>
                </a:solidFill>
                <a:latin typeface="Poppins"/>
                <a:ea typeface="Poppins"/>
                <a:cs typeface="Poppins"/>
                <a:sym typeface="Poppins"/>
              </a:defRPr>
            </a:lvl1pPr>
            <a:lvl2pPr marL="914400" lvl="1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accent3"/>
              </a:buClr>
              <a:buSzPts val="1400"/>
              <a:buFont typeface="Poppins"/>
              <a:buChar char="○"/>
              <a:defRPr>
                <a:solidFill>
                  <a:schemeClr val="accent3"/>
                </a:solidFill>
                <a:latin typeface="Poppins"/>
                <a:ea typeface="Poppins"/>
                <a:cs typeface="Poppins"/>
                <a:sym typeface="Poppins"/>
              </a:defRPr>
            </a:lvl2pPr>
            <a:lvl3pPr marL="1371600" lvl="2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accent3"/>
              </a:buClr>
              <a:buSzPts val="1400"/>
              <a:buFont typeface="Poppins"/>
              <a:buChar char="■"/>
              <a:defRPr>
                <a:solidFill>
                  <a:schemeClr val="accent3"/>
                </a:solidFill>
                <a:latin typeface="Poppins"/>
                <a:ea typeface="Poppins"/>
                <a:cs typeface="Poppins"/>
                <a:sym typeface="Poppins"/>
              </a:defRPr>
            </a:lvl3pPr>
            <a:lvl4pPr marL="1828800" lvl="3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accent3"/>
              </a:buClr>
              <a:buSzPts val="1400"/>
              <a:buFont typeface="Poppins"/>
              <a:buChar char="●"/>
              <a:defRPr>
                <a:solidFill>
                  <a:schemeClr val="accent3"/>
                </a:solidFill>
                <a:latin typeface="Poppins"/>
                <a:ea typeface="Poppins"/>
                <a:cs typeface="Poppins"/>
                <a:sym typeface="Poppins"/>
              </a:defRPr>
            </a:lvl4pPr>
            <a:lvl5pPr marL="2286000" lvl="4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accent3"/>
              </a:buClr>
              <a:buSzPts val="1400"/>
              <a:buFont typeface="Poppins"/>
              <a:buChar char="○"/>
              <a:defRPr>
                <a:solidFill>
                  <a:schemeClr val="accent3"/>
                </a:solidFill>
                <a:latin typeface="Poppins"/>
                <a:ea typeface="Poppins"/>
                <a:cs typeface="Poppins"/>
                <a:sym typeface="Poppins"/>
              </a:defRPr>
            </a:lvl5pPr>
            <a:lvl6pPr marL="2743200" lvl="5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accent3"/>
              </a:buClr>
              <a:buSzPts val="1400"/>
              <a:buFont typeface="Poppins"/>
              <a:buChar char="■"/>
              <a:defRPr>
                <a:solidFill>
                  <a:schemeClr val="accent3"/>
                </a:solidFill>
                <a:latin typeface="Poppins"/>
                <a:ea typeface="Poppins"/>
                <a:cs typeface="Poppins"/>
                <a:sym typeface="Poppins"/>
              </a:defRPr>
            </a:lvl6pPr>
            <a:lvl7pPr marL="3200400" lvl="6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accent3"/>
              </a:buClr>
              <a:buSzPts val="1400"/>
              <a:buFont typeface="Poppins"/>
              <a:buChar char="●"/>
              <a:defRPr>
                <a:solidFill>
                  <a:schemeClr val="accent3"/>
                </a:solidFill>
                <a:latin typeface="Poppins"/>
                <a:ea typeface="Poppins"/>
                <a:cs typeface="Poppins"/>
                <a:sym typeface="Poppins"/>
              </a:defRPr>
            </a:lvl7pPr>
            <a:lvl8pPr marL="3657600" lvl="7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accent3"/>
              </a:buClr>
              <a:buSzPts val="1400"/>
              <a:buFont typeface="Poppins"/>
              <a:buChar char="○"/>
              <a:defRPr>
                <a:solidFill>
                  <a:schemeClr val="accent3"/>
                </a:solidFill>
                <a:latin typeface="Poppins"/>
                <a:ea typeface="Poppins"/>
                <a:cs typeface="Poppins"/>
                <a:sym typeface="Poppins"/>
              </a:defRPr>
            </a:lvl8pPr>
            <a:lvl9pPr marL="4114800" lvl="8" indent="-31750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accent3"/>
              </a:buClr>
              <a:buSzPts val="1400"/>
              <a:buFont typeface="Poppins"/>
              <a:buChar char="■"/>
              <a:defRPr>
                <a:solidFill>
                  <a:schemeClr val="accent3"/>
                </a:solidFill>
                <a:latin typeface="Poppins"/>
                <a:ea typeface="Poppins"/>
                <a:cs typeface="Poppins"/>
                <a:sym typeface="Poppins"/>
              </a:defRPr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48" r:id="rId1"/>
    <p:sldLayoutId id="2147483649" r:id="rId2"/>
    <p:sldLayoutId id="2147483650" r:id="rId3"/>
    <p:sldLayoutId id="2147483652" r:id="rId4"/>
    <p:sldLayoutId id="2147483653" r:id="rId5"/>
    <p:sldLayoutId id="2147483654" r:id="rId6"/>
    <p:sldLayoutId id="2147483656" r:id="rId7"/>
    <p:sldLayoutId id="2147483657" r:id="rId8"/>
    <p:sldLayoutId id="2147483658" r:id="rId9"/>
    <p:sldLayoutId id="2147483659" r:id="rId10"/>
    <p:sldLayoutId id="2147483660" r:id="rId11"/>
    <p:sldLayoutId id="2147483661" r:id="rId12"/>
    <p:sldLayoutId id="2147483662" r:id="rId13"/>
    <p:sldLayoutId id="2147483663" r:id="rId14"/>
    <p:sldLayoutId id="2147483664" r:id="rId15"/>
    <p:sldLayoutId id="2147483666" r:id="rId16"/>
    <p:sldLayoutId id="2147483667" r:id="rId17"/>
    <p:sldLayoutId id="2147483668" r:id="rId18"/>
    <p:sldLayoutId id="2147483669" r:id="rId19"/>
    <p:sldLayoutId id="2147483670" r:id="rId20"/>
    <p:sldLayoutId id="2147483671" r:id="rId21"/>
    <p:sldLayoutId id="2147483672" r:id="rId22"/>
  </p:sldLayoutIdLst>
  <p:timing>
    <p:tnLst>
      <p:par>
        <p:cTn id="1" dur="indefinite" restart="never" nodeType="tmRoot"/>
      </p:par>
    </p:tnLst>
  </p:timing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chemeClr val="accent2">
              <a:lumMod val="50000"/>
            </a:schemeClr>
          </a:solidFill>
          <a:latin typeface="Calibri" panose="020F0502020204030204" pitchFamily="34" charset="0"/>
          <a:ea typeface="Calibri" panose="020F0502020204030204" pitchFamily="34" charset="0"/>
          <a:cs typeface="Calibri" panose="020F0502020204030204" pitchFamily="34" charset="0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chemeClr val="accent2">
              <a:lumMod val="50000"/>
            </a:schemeClr>
          </a:solidFill>
          <a:latin typeface="Calibri" panose="020F0502020204030204" pitchFamily="34" charset="0"/>
          <a:ea typeface="Calibri" panose="020F0502020204030204" pitchFamily="34" charset="0"/>
          <a:cs typeface="Calibri" panose="020F0502020204030204" pitchFamily="34" charset="0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-2">
    <p:bg>
      <p:bgPr>
        <a:solidFill>
          <a:srgbClr val="0E2A47"/>
        </a:solidFill>
        <a:effectLst/>
      </p:bgPr>
    </p:bg>
    <p:spTree>
      <p:nvGrpSpPr>
        <p:cNvPr id="1" name="Shape 2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2" name="Google Shape;252;p27"/>
          <p:cNvSpPr txBox="1">
            <a:spLocks noGrp="1"/>
          </p:cNvSpPr>
          <p:nvPr>
            <p:ph type="title"/>
          </p:nvPr>
        </p:nvSpPr>
        <p:spPr>
          <a:xfrm>
            <a:off x="1068100" y="933450"/>
            <a:ext cx="7047300" cy="48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9pPr>
          </a:lstStyle>
          <a:p>
            <a:endParaRPr/>
          </a:p>
        </p:txBody>
      </p:sp>
      <p:sp>
        <p:nvSpPr>
          <p:cNvPr id="253" name="Google Shape;253;p27"/>
          <p:cNvSpPr txBox="1">
            <a:spLocks noGrp="1"/>
          </p:cNvSpPr>
          <p:nvPr>
            <p:ph type="body" idx="1"/>
          </p:nvPr>
        </p:nvSpPr>
        <p:spPr>
          <a:xfrm>
            <a:off x="1068100" y="1695450"/>
            <a:ext cx="7047300" cy="2502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●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1pPr>
            <a:lvl2pPr marL="914400" lvl="1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○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2pPr>
            <a:lvl3pPr marL="1371600" lvl="2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■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3pPr>
            <a:lvl4pPr marL="1828800" lvl="3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●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4pPr>
            <a:lvl5pPr marL="2286000" lvl="4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○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5pPr>
            <a:lvl6pPr marL="2743200" lvl="5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■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6pPr>
            <a:lvl7pPr marL="3200400" lvl="6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●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7pPr>
            <a:lvl8pPr marL="3657600" lvl="7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○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8pPr>
            <a:lvl9pPr marL="4114800" lvl="8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■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73" r:id="rId1"/>
  </p:sldLayoutIdLst>
  <p:timing>
    <p:tnLst>
      <p:par>
        <p:cTn id="1" dur="indefinite" restart="never" nodeType="tmRoot"/>
      </p:par>
    </p:tnLst>
  </p:timing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slide" Target="slide2.xml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14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slide" Target="slide2.xml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5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slide" Target="slide2.xml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14.xml"/></Relationships>
</file>

<file path=ppt/slides/_rels/slide13.xml.rels><?xml version="1.0" encoding="UTF-8" standalone="yes"?>
<Relationships xmlns="http://schemas.openxmlformats.org/package/2006/relationships"><Relationship Id="rId8" Type="http://schemas.openxmlformats.org/officeDocument/2006/relationships/slide" Target="slide2.xml"/><Relationship Id="rId3" Type="http://schemas.openxmlformats.org/officeDocument/2006/relationships/slide" Target="slide4.xml"/><Relationship Id="rId7" Type="http://schemas.openxmlformats.org/officeDocument/2006/relationships/slide" Target="slide17.xml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11.xml"/><Relationship Id="rId6" Type="http://schemas.openxmlformats.org/officeDocument/2006/relationships/slide" Target="slide16.xml"/><Relationship Id="rId5" Type="http://schemas.openxmlformats.org/officeDocument/2006/relationships/slide" Target="slide15.xml"/><Relationship Id="rId4" Type="http://schemas.openxmlformats.org/officeDocument/2006/relationships/slide" Target="slide14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slide" Target="slide2.xml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5.xml"/><Relationship Id="rId5" Type="http://schemas.microsoft.com/office/2007/relationships/hdphoto" Target="../media/hdphoto1.wdp"/><Relationship Id="rId4" Type="http://schemas.openxmlformats.org/officeDocument/2006/relationships/image" Target="../media/image1.png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slide" Target="slide2.xml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14.xml"/><Relationship Id="rId5" Type="http://schemas.microsoft.com/office/2007/relationships/hdphoto" Target="../media/hdphoto2.wdp"/><Relationship Id="rId4" Type="http://schemas.openxmlformats.org/officeDocument/2006/relationships/image" Target="../media/image2.png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slide" Target="slide2.xml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5.xml"/><Relationship Id="rId5" Type="http://schemas.microsoft.com/office/2007/relationships/hdphoto" Target="../media/hdphoto3.wdp"/><Relationship Id="rId4" Type="http://schemas.openxmlformats.org/officeDocument/2006/relationships/image" Target="../media/image3.png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slide" Target="slide2.xml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14.xml"/><Relationship Id="rId5" Type="http://schemas.microsoft.com/office/2007/relationships/hdphoto" Target="../media/hdphoto4.wdp"/><Relationship Id="rId4" Type="http://schemas.openxmlformats.org/officeDocument/2006/relationships/image" Target="../media/image4.png"/></Relationships>
</file>

<file path=ppt/slides/_rels/slide18.xml.rels><?xml version="1.0" encoding="UTF-8" standalone="yes"?>
<Relationships xmlns="http://schemas.openxmlformats.org/package/2006/relationships"><Relationship Id="rId8" Type="http://schemas.openxmlformats.org/officeDocument/2006/relationships/slide" Target="slide2.xml"/><Relationship Id="rId3" Type="http://schemas.openxmlformats.org/officeDocument/2006/relationships/slide" Target="slide4.xml"/><Relationship Id="rId7" Type="http://schemas.openxmlformats.org/officeDocument/2006/relationships/slide" Target="slide22.xml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12.xml"/><Relationship Id="rId6" Type="http://schemas.openxmlformats.org/officeDocument/2006/relationships/slide" Target="slide21.xml"/><Relationship Id="rId5" Type="http://schemas.openxmlformats.org/officeDocument/2006/relationships/slide" Target="slide20.xml"/><Relationship Id="rId4" Type="http://schemas.openxmlformats.org/officeDocument/2006/relationships/slide" Target="slide19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slide" Target="slide2.xml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5.xml"/></Relationships>
</file>

<file path=ppt/slides/_rels/slide2.xml.rels><?xml version="1.0" encoding="UTF-8" standalone="yes"?>
<Relationships xmlns="http://schemas.openxmlformats.org/package/2006/relationships"><Relationship Id="rId8" Type="http://schemas.openxmlformats.org/officeDocument/2006/relationships/slide" Target="slide10.xml"/><Relationship Id="rId13" Type="http://schemas.openxmlformats.org/officeDocument/2006/relationships/slide" Target="slide15.xml"/><Relationship Id="rId18" Type="http://schemas.openxmlformats.org/officeDocument/2006/relationships/slide" Target="slide21.xml"/><Relationship Id="rId3" Type="http://schemas.openxmlformats.org/officeDocument/2006/relationships/slide" Target="slide3.xml"/><Relationship Id="rId7" Type="http://schemas.openxmlformats.org/officeDocument/2006/relationships/slide" Target="slide8.xml"/><Relationship Id="rId12" Type="http://schemas.openxmlformats.org/officeDocument/2006/relationships/slide" Target="slide14.xml"/><Relationship Id="rId17" Type="http://schemas.openxmlformats.org/officeDocument/2006/relationships/slide" Target="slide20.xml"/><Relationship Id="rId2" Type="http://schemas.openxmlformats.org/officeDocument/2006/relationships/notesSlide" Target="../notesSlides/notesSlide2.xml"/><Relationship Id="rId16" Type="http://schemas.openxmlformats.org/officeDocument/2006/relationships/slide" Target="slide19.xml"/><Relationship Id="rId1" Type="http://schemas.openxmlformats.org/officeDocument/2006/relationships/slideLayout" Target="../slideLayouts/slideLayout10.xml"/><Relationship Id="rId6" Type="http://schemas.openxmlformats.org/officeDocument/2006/relationships/slide" Target="slide6.xml"/><Relationship Id="rId11" Type="http://schemas.openxmlformats.org/officeDocument/2006/relationships/slide" Target="slide12.xml"/><Relationship Id="rId5" Type="http://schemas.openxmlformats.org/officeDocument/2006/relationships/slide" Target="slide4.xml"/><Relationship Id="rId15" Type="http://schemas.openxmlformats.org/officeDocument/2006/relationships/slide" Target="slide17.xml"/><Relationship Id="rId10" Type="http://schemas.openxmlformats.org/officeDocument/2006/relationships/slide" Target="slide11.xml"/><Relationship Id="rId19" Type="http://schemas.openxmlformats.org/officeDocument/2006/relationships/slide" Target="slide22.xml"/><Relationship Id="rId4" Type="http://schemas.openxmlformats.org/officeDocument/2006/relationships/slide" Target="slide13.xml"/><Relationship Id="rId9" Type="http://schemas.openxmlformats.org/officeDocument/2006/relationships/slide" Target="slide9.xml"/><Relationship Id="rId14" Type="http://schemas.openxmlformats.org/officeDocument/2006/relationships/slide" Target="slide16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slide" Target="slide2.xml"/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14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slide" Target="slide2.xml"/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5.xml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slide" Target="slide2.xml"/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14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18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17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4.xml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23.xm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23.xml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23.xml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23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slide" Target="slide4.xml"/><Relationship Id="rId7" Type="http://schemas.openxmlformats.org/officeDocument/2006/relationships/slide" Target="slide2.xml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.xml"/><Relationship Id="rId6" Type="http://schemas.openxmlformats.org/officeDocument/2006/relationships/slide" Target="slide7.xml"/><Relationship Id="rId5" Type="http://schemas.openxmlformats.org/officeDocument/2006/relationships/slide" Target="slide6.xml"/><Relationship Id="rId4" Type="http://schemas.openxmlformats.org/officeDocument/2006/relationships/slide" Target="slide5.xml"/></Relationships>
</file>

<file path=ppt/slides/_rels/slide3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23.xml"/></Relationships>
</file>

<file path=ppt/slides/_rels/slide3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23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4.xml"/><Relationship Id="rId2" Type="http://schemas.openxmlformats.org/officeDocument/2006/relationships/slideLayout" Target="../slideLayouts/slideLayout3.xml"/><Relationship Id="rId1" Type="http://schemas.openxmlformats.org/officeDocument/2006/relationships/themeOverride" Target="../theme/themeOverride1.xml"/><Relationship Id="rId4" Type="http://schemas.openxmlformats.org/officeDocument/2006/relationships/slide" Target="slide2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slide" Target="slide2.xml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16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slide" Target="slide2.xml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16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slide" Target="slide2.xml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15.xml"/></Relationships>
</file>

<file path=ppt/slides/_rels/slide8.xml.rels><?xml version="1.0" encoding="UTF-8" standalone="yes"?>
<Relationships xmlns="http://schemas.openxmlformats.org/package/2006/relationships"><Relationship Id="rId8" Type="http://schemas.openxmlformats.org/officeDocument/2006/relationships/slide" Target="slide12.xml"/><Relationship Id="rId3" Type="http://schemas.openxmlformats.org/officeDocument/2006/relationships/notesSlide" Target="../notesSlides/notesSlide8.xml"/><Relationship Id="rId7" Type="http://schemas.openxmlformats.org/officeDocument/2006/relationships/slide" Target="slide11.xml"/><Relationship Id="rId2" Type="http://schemas.openxmlformats.org/officeDocument/2006/relationships/slideLayout" Target="../slideLayouts/slideLayout13.xml"/><Relationship Id="rId1" Type="http://schemas.openxmlformats.org/officeDocument/2006/relationships/themeOverride" Target="../theme/themeOverride2.xml"/><Relationship Id="rId6" Type="http://schemas.openxmlformats.org/officeDocument/2006/relationships/slide" Target="slide10.xml"/><Relationship Id="rId5" Type="http://schemas.openxmlformats.org/officeDocument/2006/relationships/slide" Target="slide9.xml"/><Relationship Id="rId4" Type="http://schemas.openxmlformats.org/officeDocument/2006/relationships/slide" Target="slide4.xml"/><Relationship Id="rId9" Type="http://schemas.openxmlformats.org/officeDocument/2006/relationships/slide" Target="slide2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slide" Target="slide2.xml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5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9" name="Google Shape;259;p29"/>
          <p:cNvGrpSpPr/>
          <p:nvPr/>
        </p:nvGrpSpPr>
        <p:grpSpPr>
          <a:xfrm>
            <a:off x="3774491" y="3054433"/>
            <a:ext cx="1621744" cy="1009971"/>
            <a:chOff x="3796525" y="3053679"/>
            <a:chExt cx="1621744" cy="1009971"/>
          </a:xfrm>
        </p:grpSpPr>
        <p:sp>
          <p:nvSpPr>
            <p:cNvPr id="260" name="Google Shape;260;p29"/>
            <p:cNvSpPr/>
            <p:nvPr/>
          </p:nvSpPr>
          <p:spPr>
            <a:xfrm>
              <a:off x="3796525" y="3053679"/>
              <a:ext cx="1621744" cy="1009971"/>
            </a:xfrm>
            <a:custGeom>
              <a:avLst/>
              <a:gdLst/>
              <a:ahLst/>
              <a:cxnLst/>
              <a:rect l="l" t="t" r="r" b="b"/>
              <a:pathLst>
                <a:path w="13641" h="8495" extrusionOk="0">
                  <a:moveTo>
                    <a:pt x="8969" y="1"/>
                  </a:moveTo>
                  <a:cubicBezTo>
                    <a:pt x="6760" y="1"/>
                    <a:pt x="3933" y="1561"/>
                    <a:pt x="2430" y="2604"/>
                  </a:cubicBezTo>
                  <a:cubicBezTo>
                    <a:pt x="1185" y="3458"/>
                    <a:pt x="0" y="4703"/>
                    <a:pt x="19" y="6218"/>
                  </a:cubicBezTo>
                  <a:cubicBezTo>
                    <a:pt x="19" y="6568"/>
                    <a:pt x="98" y="6936"/>
                    <a:pt x="289" y="7226"/>
                  </a:cubicBezTo>
                  <a:cubicBezTo>
                    <a:pt x="658" y="7808"/>
                    <a:pt x="1381" y="8042"/>
                    <a:pt x="2038" y="8181"/>
                  </a:cubicBezTo>
                  <a:cubicBezTo>
                    <a:pt x="3039" y="8391"/>
                    <a:pt x="4067" y="8495"/>
                    <a:pt x="5093" y="8495"/>
                  </a:cubicBezTo>
                  <a:cubicBezTo>
                    <a:pt x="5782" y="8495"/>
                    <a:pt x="6471" y="8448"/>
                    <a:pt x="7149" y="8354"/>
                  </a:cubicBezTo>
                  <a:cubicBezTo>
                    <a:pt x="8646" y="8140"/>
                    <a:pt x="10124" y="7673"/>
                    <a:pt x="11267" y="6722"/>
                  </a:cubicBezTo>
                  <a:cubicBezTo>
                    <a:pt x="13640" y="4684"/>
                    <a:pt x="13155" y="1126"/>
                    <a:pt x="10064" y="156"/>
                  </a:cubicBezTo>
                  <a:cubicBezTo>
                    <a:pt x="9725" y="49"/>
                    <a:pt x="9356" y="1"/>
                    <a:pt x="896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" name="Google Shape;261;p29"/>
            <p:cNvSpPr/>
            <p:nvPr/>
          </p:nvSpPr>
          <p:spPr>
            <a:xfrm rot="-5246126" flipH="1">
              <a:off x="4812960" y="2998848"/>
              <a:ext cx="230884" cy="532068"/>
            </a:xfrm>
            <a:custGeom>
              <a:avLst/>
              <a:gdLst/>
              <a:ahLst/>
              <a:cxnLst/>
              <a:rect l="l" t="t" r="r" b="b"/>
              <a:pathLst>
                <a:path w="5015" h="11557" extrusionOk="0">
                  <a:moveTo>
                    <a:pt x="1507" y="0"/>
                  </a:moveTo>
                  <a:cubicBezTo>
                    <a:pt x="1120" y="0"/>
                    <a:pt x="741" y="1269"/>
                    <a:pt x="682" y="1484"/>
                  </a:cubicBezTo>
                  <a:cubicBezTo>
                    <a:pt x="388" y="2342"/>
                    <a:pt x="215" y="3232"/>
                    <a:pt x="136" y="4128"/>
                  </a:cubicBezTo>
                  <a:cubicBezTo>
                    <a:pt x="1" y="5876"/>
                    <a:pt x="234" y="7686"/>
                    <a:pt x="896" y="9318"/>
                  </a:cubicBezTo>
                  <a:cubicBezTo>
                    <a:pt x="1185" y="10017"/>
                    <a:pt x="1554" y="10717"/>
                    <a:pt x="2179" y="11160"/>
                  </a:cubicBezTo>
                  <a:cubicBezTo>
                    <a:pt x="2525" y="11410"/>
                    <a:pt x="2962" y="11556"/>
                    <a:pt x="3386" y="11556"/>
                  </a:cubicBezTo>
                  <a:cubicBezTo>
                    <a:pt x="3721" y="11556"/>
                    <a:pt x="4048" y="11464"/>
                    <a:pt x="4315" y="11258"/>
                  </a:cubicBezTo>
                  <a:cubicBezTo>
                    <a:pt x="4977" y="10735"/>
                    <a:pt x="5014" y="9705"/>
                    <a:pt x="4720" y="8889"/>
                  </a:cubicBezTo>
                  <a:cubicBezTo>
                    <a:pt x="4277" y="7723"/>
                    <a:pt x="3265" y="6846"/>
                    <a:pt x="2603" y="5778"/>
                  </a:cubicBezTo>
                  <a:cubicBezTo>
                    <a:pt x="1731" y="4421"/>
                    <a:pt x="1437" y="2729"/>
                    <a:pt x="1787" y="1157"/>
                  </a:cubicBezTo>
                  <a:cubicBezTo>
                    <a:pt x="1848" y="863"/>
                    <a:pt x="1922" y="574"/>
                    <a:pt x="1806" y="299"/>
                  </a:cubicBezTo>
                  <a:cubicBezTo>
                    <a:pt x="1709" y="86"/>
                    <a:pt x="1608" y="0"/>
                    <a:pt x="15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62" name="Google Shape;262;p29"/>
          <p:cNvSpPr txBox="1">
            <a:spLocks noGrp="1"/>
          </p:cNvSpPr>
          <p:nvPr>
            <p:ph type="ctrTitle"/>
          </p:nvPr>
        </p:nvSpPr>
        <p:spPr>
          <a:xfrm>
            <a:off x="2085706" y="542777"/>
            <a:ext cx="5238715" cy="2391203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b="1" spc="50" smtClean="0">
                <a:ln w="0"/>
                <a:solidFill>
                  <a:schemeClr val="bg2"/>
                </a:solidFill>
                <a:effectLst>
                  <a:innerShdw blurRad="114300">
                    <a:prstClr val="black"/>
                  </a:innerShdw>
                  <a:reflection blurRad="6350" stA="55000" endA="300" endPos="45500" dir="5400000" sy="-100000" algn="bl" rotWithShape="0"/>
                </a:effectLst>
                <a:latin typeface="Livvic SemiBold" pitchFamily="2" charset="0"/>
              </a:rPr>
              <a:t>TRÒ CHƠI VUI NHỘN</a:t>
            </a:r>
            <a:endParaRPr b="1" spc="50">
              <a:ln w="0"/>
              <a:solidFill>
                <a:schemeClr val="bg2"/>
              </a:solidFill>
              <a:effectLst>
                <a:innerShdw blurRad="114300">
                  <a:prstClr val="black"/>
                </a:innerShdw>
                <a:reflection blurRad="6350" stA="55000" endA="300" endPos="45500" dir="5400000" sy="-100000" algn="bl" rotWithShape="0"/>
              </a:effectLst>
              <a:latin typeface="Livvic SemiBold" pitchFamily="2" charset="0"/>
            </a:endParaRPr>
          </a:p>
        </p:txBody>
      </p:sp>
      <p:sp>
        <p:nvSpPr>
          <p:cNvPr id="263" name="Google Shape;263;p29"/>
          <p:cNvSpPr txBox="1">
            <a:spLocks noGrp="1"/>
          </p:cNvSpPr>
          <p:nvPr>
            <p:ph type="subTitle" idx="1"/>
          </p:nvPr>
        </p:nvSpPr>
        <p:spPr>
          <a:xfrm>
            <a:off x="3546900" y="3305060"/>
            <a:ext cx="2071702" cy="542989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400" smtClean="0">
                <a:ln/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Bắt đầu</a:t>
            </a:r>
            <a:endParaRPr sz="2400">
              <a:ln/>
              <a:solidFill>
                <a:schemeClr val="bg1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grpSp>
        <p:nvGrpSpPr>
          <p:cNvPr id="264" name="Google Shape;264;p29"/>
          <p:cNvGrpSpPr/>
          <p:nvPr/>
        </p:nvGrpSpPr>
        <p:grpSpPr>
          <a:xfrm>
            <a:off x="1008042" y="1142143"/>
            <a:ext cx="7696853" cy="3852075"/>
            <a:chOff x="1008042" y="1142143"/>
            <a:chExt cx="7696853" cy="3852075"/>
          </a:xfrm>
        </p:grpSpPr>
        <p:sp>
          <p:nvSpPr>
            <p:cNvPr id="265" name="Google Shape;265;p29"/>
            <p:cNvSpPr/>
            <p:nvPr/>
          </p:nvSpPr>
          <p:spPr>
            <a:xfrm rot="4064711" flipH="1">
              <a:off x="7808160" y="1012874"/>
              <a:ext cx="510734" cy="1176980"/>
            </a:xfrm>
            <a:custGeom>
              <a:avLst/>
              <a:gdLst/>
              <a:ahLst/>
              <a:cxnLst/>
              <a:rect l="l" t="t" r="r" b="b"/>
              <a:pathLst>
                <a:path w="5015" h="11557" extrusionOk="0">
                  <a:moveTo>
                    <a:pt x="1507" y="0"/>
                  </a:moveTo>
                  <a:cubicBezTo>
                    <a:pt x="1120" y="0"/>
                    <a:pt x="741" y="1269"/>
                    <a:pt x="682" y="1484"/>
                  </a:cubicBezTo>
                  <a:cubicBezTo>
                    <a:pt x="388" y="2342"/>
                    <a:pt x="215" y="3232"/>
                    <a:pt x="136" y="4128"/>
                  </a:cubicBezTo>
                  <a:cubicBezTo>
                    <a:pt x="1" y="5876"/>
                    <a:pt x="234" y="7686"/>
                    <a:pt x="896" y="9318"/>
                  </a:cubicBezTo>
                  <a:cubicBezTo>
                    <a:pt x="1185" y="10017"/>
                    <a:pt x="1554" y="10717"/>
                    <a:pt x="2179" y="11160"/>
                  </a:cubicBezTo>
                  <a:cubicBezTo>
                    <a:pt x="2525" y="11410"/>
                    <a:pt x="2962" y="11556"/>
                    <a:pt x="3386" y="11556"/>
                  </a:cubicBezTo>
                  <a:cubicBezTo>
                    <a:pt x="3721" y="11556"/>
                    <a:pt x="4048" y="11464"/>
                    <a:pt x="4315" y="11258"/>
                  </a:cubicBezTo>
                  <a:cubicBezTo>
                    <a:pt x="4977" y="10735"/>
                    <a:pt x="5014" y="9705"/>
                    <a:pt x="4720" y="8889"/>
                  </a:cubicBezTo>
                  <a:cubicBezTo>
                    <a:pt x="4277" y="7723"/>
                    <a:pt x="3265" y="6846"/>
                    <a:pt x="2603" y="5778"/>
                  </a:cubicBezTo>
                  <a:cubicBezTo>
                    <a:pt x="1731" y="4421"/>
                    <a:pt x="1437" y="2729"/>
                    <a:pt x="1787" y="1157"/>
                  </a:cubicBezTo>
                  <a:cubicBezTo>
                    <a:pt x="1848" y="863"/>
                    <a:pt x="1922" y="574"/>
                    <a:pt x="1806" y="299"/>
                  </a:cubicBezTo>
                  <a:cubicBezTo>
                    <a:pt x="1709" y="86"/>
                    <a:pt x="1608" y="0"/>
                    <a:pt x="1507" y="0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" name="Google Shape;266;p29"/>
            <p:cNvSpPr/>
            <p:nvPr/>
          </p:nvSpPr>
          <p:spPr>
            <a:xfrm rot="4064711" flipH="1">
              <a:off x="7078749" y="1311082"/>
              <a:ext cx="401866" cy="377933"/>
            </a:xfrm>
            <a:custGeom>
              <a:avLst/>
              <a:gdLst/>
              <a:ahLst/>
              <a:cxnLst/>
              <a:rect l="l" t="t" r="r" b="b"/>
              <a:pathLst>
                <a:path w="3946" h="3711" extrusionOk="0">
                  <a:moveTo>
                    <a:pt x="1892" y="1"/>
                  </a:moveTo>
                  <a:cubicBezTo>
                    <a:pt x="1609" y="1"/>
                    <a:pt x="1333" y="77"/>
                    <a:pt x="1092" y="238"/>
                  </a:cubicBezTo>
                  <a:cubicBezTo>
                    <a:pt x="742" y="490"/>
                    <a:pt x="527" y="900"/>
                    <a:pt x="374" y="1287"/>
                  </a:cubicBezTo>
                  <a:cubicBezTo>
                    <a:pt x="0" y="2145"/>
                    <a:pt x="159" y="3171"/>
                    <a:pt x="1092" y="3563"/>
                  </a:cubicBezTo>
                  <a:cubicBezTo>
                    <a:pt x="1345" y="3661"/>
                    <a:pt x="1615" y="3710"/>
                    <a:pt x="1884" y="3710"/>
                  </a:cubicBezTo>
                  <a:cubicBezTo>
                    <a:pt x="2255" y="3710"/>
                    <a:pt x="2622" y="3617"/>
                    <a:pt x="2938" y="3428"/>
                  </a:cubicBezTo>
                  <a:cubicBezTo>
                    <a:pt x="3498" y="3097"/>
                    <a:pt x="3871" y="2495"/>
                    <a:pt x="3927" y="1851"/>
                  </a:cubicBezTo>
                  <a:cubicBezTo>
                    <a:pt x="3946" y="1698"/>
                    <a:pt x="3946" y="1562"/>
                    <a:pt x="3908" y="1422"/>
                  </a:cubicBezTo>
                  <a:cubicBezTo>
                    <a:pt x="3829" y="1096"/>
                    <a:pt x="3596" y="821"/>
                    <a:pt x="3344" y="606"/>
                  </a:cubicBezTo>
                  <a:cubicBezTo>
                    <a:pt x="3032" y="336"/>
                    <a:pt x="2663" y="121"/>
                    <a:pt x="2276" y="47"/>
                  </a:cubicBezTo>
                  <a:cubicBezTo>
                    <a:pt x="2149" y="16"/>
                    <a:pt x="2020" y="1"/>
                    <a:pt x="1892" y="1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" name="Google Shape;267;p29"/>
            <p:cNvSpPr/>
            <p:nvPr/>
          </p:nvSpPr>
          <p:spPr>
            <a:xfrm rot="4064711" flipH="1">
              <a:off x="6904504" y="1196143"/>
              <a:ext cx="166307" cy="182601"/>
            </a:xfrm>
            <a:custGeom>
              <a:avLst/>
              <a:gdLst/>
              <a:ahLst/>
              <a:cxnLst/>
              <a:rect l="l" t="t" r="r" b="b"/>
              <a:pathLst>
                <a:path w="1633" h="1793" extrusionOk="0">
                  <a:moveTo>
                    <a:pt x="889" y="1"/>
                  </a:moveTo>
                  <a:cubicBezTo>
                    <a:pt x="865" y="1"/>
                    <a:pt x="841" y="2"/>
                    <a:pt x="817" y="5"/>
                  </a:cubicBezTo>
                  <a:cubicBezTo>
                    <a:pt x="565" y="43"/>
                    <a:pt x="332" y="257"/>
                    <a:pt x="215" y="448"/>
                  </a:cubicBezTo>
                  <a:cubicBezTo>
                    <a:pt x="56" y="705"/>
                    <a:pt x="0" y="994"/>
                    <a:pt x="80" y="1246"/>
                  </a:cubicBezTo>
                  <a:cubicBezTo>
                    <a:pt x="169" y="1565"/>
                    <a:pt x="462" y="1792"/>
                    <a:pt x="779" y="1792"/>
                  </a:cubicBezTo>
                  <a:cubicBezTo>
                    <a:pt x="792" y="1792"/>
                    <a:pt x="804" y="1792"/>
                    <a:pt x="817" y="1791"/>
                  </a:cubicBezTo>
                  <a:cubicBezTo>
                    <a:pt x="1031" y="1791"/>
                    <a:pt x="1204" y="1638"/>
                    <a:pt x="1339" y="1460"/>
                  </a:cubicBezTo>
                  <a:cubicBezTo>
                    <a:pt x="1535" y="1209"/>
                    <a:pt x="1633" y="859"/>
                    <a:pt x="1553" y="546"/>
                  </a:cubicBezTo>
                  <a:cubicBezTo>
                    <a:pt x="1463" y="240"/>
                    <a:pt x="1192" y="1"/>
                    <a:pt x="889" y="1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" name="Google Shape;268;p29"/>
            <p:cNvSpPr/>
            <p:nvPr/>
          </p:nvSpPr>
          <p:spPr>
            <a:xfrm rot="8100000" flipH="1">
              <a:off x="1418137" y="2570743"/>
              <a:ext cx="510715" cy="1176936"/>
            </a:xfrm>
            <a:custGeom>
              <a:avLst/>
              <a:gdLst/>
              <a:ahLst/>
              <a:cxnLst/>
              <a:rect l="l" t="t" r="r" b="b"/>
              <a:pathLst>
                <a:path w="5015" h="11557" extrusionOk="0">
                  <a:moveTo>
                    <a:pt x="1507" y="0"/>
                  </a:moveTo>
                  <a:cubicBezTo>
                    <a:pt x="1120" y="0"/>
                    <a:pt x="741" y="1269"/>
                    <a:pt x="682" y="1484"/>
                  </a:cubicBezTo>
                  <a:cubicBezTo>
                    <a:pt x="388" y="2342"/>
                    <a:pt x="215" y="3232"/>
                    <a:pt x="136" y="4128"/>
                  </a:cubicBezTo>
                  <a:cubicBezTo>
                    <a:pt x="1" y="5876"/>
                    <a:pt x="234" y="7686"/>
                    <a:pt x="896" y="9318"/>
                  </a:cubicBezTo>
                  <a:cubicBezTo>
                    <a:pt x="1185" y="10017"/>
                    <a:pt x="1554" y="10717"/>
                    <a:pt x="2179" y="11160"/>
                  </a:cubicBezTo>
                  <a:cubicBezTo>
                    <a:pt x="2525" y="11410"/>
                    <a:pt x="2962" y="11556"/>
                    <a:pt x="3386" y="11556"/>
                  </a:cubicBezTo>
                  <a:cubicBezTo>
                    <a:pt x="3721" y="11556"/>
                    <a:pt x="4048" y="11464"/>
                    <a:pt x="4315" y="11258"/>
                  </a:cubicBezTo>
                  <a:cubicBezTo>
                    <a:pt x="4977" y="10735"/>
                    <a:pt x="5014" y="9705"/>
                    <a:pt x="4720" y="8889"/>
                  </a:cubicBezTo>
                  <a:cubicBezTo>
                    <a:pt x="4277" y="7723"/>
                    <a:pt x="3265" y="6846"/>
                    <a:pt x="2603" y="5778"/>
                  </a:cubicBezTo>
                  <a:cubicBezTo>
                    <a:pt x="1731" y="4421"/>
                    <a:pt x="1437" y="2729"/>
                    <a:pt x="1787" y="1157"/>
                  </a:cubicBezTo>
                  <a:cubicBezTo>
                    <a:pt x="1848" y="863"/>
                    <a:pt x="1922" y="574"/>
                    <a:pt x="1806" y="299"/>
                  </a:cubicBezTo>
                  <a:cubicBezTo>
                    <a:pt x="1709" y="86"/>
                    <a:pt x="1608" y="0"/>
                    <a:pt x="1507" y="0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" name="Google Shape;269;p29"/>
            <p:cNvSpPr/>
            <p:nvPr/>
          </p:nvSpPr>
          <p:spPr>
            <a:xfrm rot="7273008" flipH="1">
              <a:off x="1072852" y="2156251"/>
              <a:ext cx="401850" cy="377918"/>
            </a:xfrm>
            <a:custGeom>
              <a:avLst/>
              <a:gdLst/>
              <a:ahLst/>
              <a:cxnLst/>
              <a:rect l="l" t="t" r="r" b="b"/>
              <a:pathLst>
                <a:path w="3946" h="3711" extrusionOk="0">
                  <a:moveTo>
                    <a:pt x="1892" y="1"/>
                  </a:moveTo>
                  <a:cubicBezTo>
                    <a:pt x="1609" y="1"/>
                    <a:pt x="1333" y="77"/>
                    <a:pt x="1092" y="238"/>
                  </a:cubicBezTo>
                  <a:cubicBezTo>
                    <a:pt x="742" y="490"/>
                    <a:pt x="527" y="900"/>
                    <a:pt x="374" y="1287"/>
                  </a:cubicBezTo>
                  <a:cubicBezTo>
                    <a:pt x="0" y="2145"/>
                    <a:pt x="159" y="3171"/>
                    <a:pt x="1092" y="3563"/>
                  </a:cubicBezTo>
                  <a:cubicBezTo>
                    <a:pt x="1345" y="3661"/>
                    <a:pt x="1615" y="3710"/>
                    <a:pt x="1884" y="3710"/>
                  </a:cubicBezTo>
                  <a:cubicBezTo>
                    <a:pt x="2255" y="3710"/>
                    <a:pt x="2622" y="3617"/>
                    <a:pt x="2938" y="3428"/>
                  </a:cubicBezTo>
                  <a:cubicBezTo>
                    <a:pt x="3498" y="3097"/>
                    <a:pt x="3871" y="2495"/>
                    <a:pt x="3927" y="1851"/>
                  </a:cubicBezTo>
                  <a:cubicBezTo>
                    <a:pt x="3946" y="1698"/>
                    <a:pt x="3946" y="1562"/>
                    <a:pt x="3908" y="1422"/>
                  </a:cubicBezTo>
                  <a:cubicBezTo>
                    <a:pt x="3829" y="1096"/>
                    <a:pt x="3596" y="821"/>
                    <a:pt x="3344" y="606"/>
                  </a:cubicBezTo>
                  <a:cubicBezTo>
                    <a:pt x="3032" y="336"/>
                    <a:pt x="2663" y="121"/>
                    <a:pt x="2276" y="47"/>
                  </a:cubicBezTo>
                  <a:cubicBezTo>
                    <a:pt x="2149" y="16"/>
                    <a:pt x="2020" y="1"/>
                    <a:pt x="1892" y="1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" name="Google Shape;270;p29"/>
            <p:cNvSpPr/>
            <p:nvPr/>
          </p:nvSpPr>
          <p:spPr>
            <a:xfrm rot="7273008" flipH="1">
              <a:off x="1114846" y="1818097"/>
              <a:ext cx="166300" cy="182594"/>
            </a:xfrm>
            <a:custGeom>
              <a:avLst/>
              <a:gdLst/>
              <a:ahLst/>
              <a:cxnLst/>
              <a:rect l="l" t="t" r="r" b="b"/>
              <a:pathLst>
                <a:path w="1633" h="1793" extrusionOk="0">
                  <a:moveTo>
                    <a:pt x="889" y="1"/>
                  </a:moveTo>
                  <a:cubicBezTo>
                    <a:pt x="865" y="1"/>
                    <a:pt x="841" y="2"/>
                    <a:pt x="817" y="5"/>
                  </a:cubicBezTo>
                  <a:cubicBezTo>
                    <a:pt x="565" y="43"/>
                    <a:pt x="332" y="257"/>
                    <a:pt x="215" y="448"/>
                  </a:cubicBezTo>
                  <a:cubicBezTo>
                    <a:pt x="56" y="705"/>
                    <a:pt x="0" y="994"/>
                    <a:pt x="80" y="1246"/>
                  </a:cubicBezTo>
                  <a:cubicBezTo>
                    <a:pt x="169" y="1565"/>
                    <a:pt x="462" y="1792"/>
                    <a:pt x="779" y="1792"/>
                  </a:cubicBezTo>
                  <a:cubicBezTo>
                    <a:pt x="792" y="1792"/>
                    <a:pt x="804" y="1792"/>
                    <a:pt x="817" y="1791"/>
                  </a:cubicBezTo>
                  <a:cubicBezTo>
                    <a:pt x="1031" y="1791"/>
                    <a:pt x="1204" y="1638"/>
                    <a:pt x="1339" y="1460"/>
                  </a:cubicBezTo>
                  <a:cubicBezTo>
                    <a:pt x="1535" y="1209"/>
                    <a:pt x="1633" y="859"/>
                    <a:pt x="1553" y="546"/>
                  </a:cubicBezTo>
                  <a:cubicBezTo>
                    <a:pt x="1463" y="240"/>
                    <a:pt x="1192" y="1"/>
                    <a:pt x="889" y="1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" name="Google Shape;271;p29"/>
            <p:cNvSpPr/>
            <p:nvPr/>
          </p:nvSpPr>
          <p:spPr>
            <a:xfrm rot="-9935188" flipH="1">
              <a:off x="6256098" y="3772205"/>
              <a:ext cx="510730" cy="1176971"/>
            </a:xfrm>
            <a:custGeom>
              <a:avLst/>
              <a:gdLst/>
              <a:ahLst/>
              <a:cxnLst/>
              <a:rect l="l" t="t" r="r" b="b"/>
              <a:pathLst>
                <a:path w="5015" h="11557" extrusionOk="0">
                  <a:moveTo>
                    <a:pt x="1507" y="0"/>
                  </a:moveTo>
                  <a:cubicBezTo>
                    <a:pt x="1120" y="0"/>
                    <a:pt x="741" y="1269"/>
                    <a:pt x="682" y="1484"/>
                  </a:cubicBezTo>
                  <a:cubicBezTo>
                    <a:pt x="388" y="2342"/>
                    <a:pt x="215" y="3232"/>
                    <a:pt x="136" y="4128"/>
                  </a:cubicBezTo>
                  <a:cubicBezTo>
                    <a:pt x="1" y="5876"/>
                    <a:pt x="234" y="7686"/>
                    <a:pt x="896" y="9318"/>
                  </a:cubicBezTo>
                  <a:cubicBezTo>
                    <a:pt x="1185" y="10017"/>
                    <a:pt x="1554" y="10717"/>
                    <a:pt x="2179" y="11160"/>
                  </a:cubicBezTo>
                  <a:cubicBezTo>
                    <a:pt x="2525" y="11410"/>
                    <a:pt x="2962" y="11556"/>
                    <a:pt x="3386" y="11556"/>
                  </a:cubicBezTo>
                  <a:cubicBezTo>
                    <a:pt x="3721" y="11556"/>
                    <a:pt x="4048" y="11464"/>
                    <a:pt x="4315" y="11258"/>
                  </a:cubicBezTo>
                  <a:cubicBezTo>
                    <a:pt x="4977" y="10735"/>
                    <a:pt x="5014" y="9705"/>
                    <a:pt x="4720" y="8889"/>
                  </a:cubicBezTo>
                  <a:cubicBezTo>
                    <a:pt x="4277" y="7723"/>
                    <a:pt x="3265" y="6846"/>
                    <a:pt x="2603" y="5778"/>
                  </a:cubicBezTo>
                  <a:cubicBezTo>
                    <a:pt x="1731" y="4421"/>
                    <a:pt x="1437" y="2729"/>
                    <a:pt x="1787" y="1157"/>
                  </a:cubicBezTo>
                  <a:cubicBezTo>
                    <a:pt x="1848" y="863"/>
                    <a:pt x="1922" y="574"/>
                    <a:pt x="1806" y="299"/>
                  </a:cubicBezTo>
                  <a:cubicBezTo>
                    <a:pt x="1709" y="86"/>
                    <a:pt x="1608" y="0"/>
                    <a:pt x="1507" y="0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" name="Google Shape;272;p29"/>
            <p:cNvSpPr/>
            <p:nvPr/>
          </p:nvSpPr>
          <p:spPr>
            <a:xfrm rot="-9935188" flipH="1">
              <a:off x="6859880" y="3603487"/>
              <a:ext cx="401863" cy="377930"/>
            </a:xfrm>
            <a:custGeom>
              <a:avLst/>
              <a:gdLst/>
              <a:ahLst/>
              <a:cxnLst/>
              <a:rect l="l" t="t" r="r" b="b"/>
              <a:pathLst>
                <a:path w="3946" h="3711" extrusionOk="0">
                  <a:moveTo>
                    <a:pt x="1892" y="1"/>
                  </a:moveTo>
                  <a:cubicBezTo>
                    <a:pt x="1609" y="1"/>
                    <a:pt x="1333" y="77"/>
                    <a:pt x="1092" y="238"/>
                  </a:cubicBezTo>
                  <a:cubicBezTo>
                    <a:pt x="742" y="490"/>
                    <a:pt x="527" y="900"/>
                    <a:pt x="374" y="1287"/>
                  </a:cubicBezTo>
                  <a:cubicBezTo>
                    <a:pt x="0" y="2145"/>
                    <a:pt x="159" y="3171"/>
                    <a:pt x="1092" y="3563"/>
                  </a:cubicBezTo>
                  <a:cubicBezTo>
                    <a:pt x="1345" y="3661"/>
                    <a:pt x="1615" y="3710"/>
                    <a:pt x="1884" y="3710"/>
                  </a:cubicBezTo>
                  <a:cubicBezTo>
                    <a:pt x="2255" y="3710"/>
                    <a:pt x="2622" y="3617"/>
                    <a:pt x="2938" y="3428"/>
                  </a:cubicBezTo>
                  <a:cubicBezTo>
                    <a:pt x="3498" y="3097"/>
                    <a:pt x="3871" y="2495"/>
                    <a:pt x="3927" y="1851"/>
                  </a:cubicBezTo>
                  <a:cubicBezTo>
                    <a:pt x="3946" y="1698"/>
                    <a:pt x="3946" y="1562"/>
                    <a:pt x="3908" y="1422"/>
                  </a:cubicBezTo>
                  <a:cubicBezTo>
                    <a:pt x="3829" y="1096"/>
                    <a:pt x="3596" y="821"/>
                    <a:pt x="3344" y="606"/>
                  </a:cubicBezTo>
                  <a:cubicBezTo>
                    <a:pt x="3032" y="336"/>
                    <a:pt x="2663" y="121"/>
                    <a:pt x="2276" y="47"/>
                  </a:cubicBezTo>
                  <a:cubicBezTo>
                    <a:pt x="2149" y="16"/>
                    <a:pt x="2020" y="1"/>
                    <a:pt x="1892" y="1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" name="Google Shape;273;p29"/>
            <p:cNvSpPr/>
            <p:nvPr/>
          </p:nvSpPr>
          <p:spPr>
            <a:xfrm rot="-9935188" flipH="1">
              <a:off x="7376029" y="3593172"/>
              <a:ext cx="166306" cy="182600"/>
            </a:xfrm>
            <a:custGeom>
              <a:avLst/>
              <a:gdLst/>
              <a:ahLst/>
              <a:cxnLst/>
              <a:rect l="l" t="t" r="r" b="b"/>
              <a:pathLst>
                <a:path w="1633" h="1793" extrusionOk="0">
                  <a:moveTo>
                    <a:pt x="889" y="1"/>
                  </a:moveTo>
                  <a:cubicBezTo>
                    <a:pt x="865" y="1"/>
                    <a:pt x="841" y="2"/>
                    <a:pt x="817" y="5"/>
                  </a:cubicBezTo>
                  <a:cubicBezTo>
                    <a:pt x="565" y="43"/>
                    <a:pt x="332" y="257"/>
                    <a:pt x="215" y="448"/>
                  </a:cubicBezTo>
                  <a:cubicBezTo>
                    <a:pt x="56" y="705"/>
                    <a:pt x="0" y="994"/>
                    <a:pt x="80" y="1246"/>
                  </a:cubicBezTo>
                  <a:cubicBezTo>
                    <a:pt x="169" y="1565"/>
                    <a:pt x="462" y="1792"/>
                    <a:pt x="779" y="1792"/>
                  </a:cubicBezTo>
                  <a:cubicBezTo>
                    <a:pt x="792" y="1792"/>
                    <a:pt x="804" y="1792"/>
                    <a:pt x="817" y="1791"/>
                  </a:cubicBezTo>
                  <a:cubicBezTo>
                    <a:pt x="1031" y="1791"/>
                    <a:pt x="1204" y="1638"/>
                    <a:pt x="1339" y="1460"/>
                  </a:cubicBezTo>
                  <a:cubicBezTo>
                    <a:pt x="1535" y="1209"/>
                    <a:pt x="1633" y="859"/>
                    <a:pt x="1553" y="546"/>
                  </a:cubicBezTo>
                  <a:cubicBezTo>
                    <a:pt x="1463" y="240"/>
                    <a:pt x="1192" y="1"/>
                    <a:pt x="889" y="1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" name="Google Shape;1007;p45"/>
          <p:cNvGrpSpPr/>
          <p:nvPr/>
        </p:nvGrpSpPr>
        <p:grpSpPr>
          <a:xfrm>
            <a:off x="862523" y="2754660"/>
            <a:ext cx="2860326" cy="2377126"/>
            <a:chOff x="3405567" y="2837884"/>
            <a:chExt cx="3277744" cy="2637535"/>
          </a:xfrm>
        </p:grpSpPr>
        <p:grpSp>
          <p:nvGrpSpPr>
            <p:cNvPr id="19" name="Google Shape;1008;p45"/>
            <p:cNvGrpSpPr/>
            <p:nvPr/>
          </p:nvGrpSpPr>
          <p:grpSpPr>
            <a:xfrm>
              <a:off x="3405567" y="2837884"/>
              <a:ext cx="1928739" cy="2302608"/>
              <a:chOff x="3317300" y="2463750"/>
              <a:chExt cx="2068575" cy="2469550"/>
            </a:xfrm>
          </p:grpSpPr>
          <p:sp>
            <p:nvSpPr>
              <p:cNvPr id="131" name="Google Shape;1009;p45"/>
              <p:cNvSpPr/>
              <p:nvPr/>
            </p:nvSpPr>
            <p:spPr>
              <a:xfrm flipH="1">
                <a:off x="5385850" y="40374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" name="Google Shape;1010;p45"/>
              <p:cNvSpPr/>
              <p:nvPr/>
            </p:nvSpPr>
            <p:spPr>
              <a:xfrm flipH="1">
                <a:off x="5309375" y="3899925"/>
                <a:ext cx="66800" cy="61025"/>
              </a:xfrm>
              <a:custGeom>
                <a:avLst/>
                <a:gdLst/>
                <a:ahLst/>
                <a:cxnLst/>
                <a:rect l="l" t="t" r="r" b="b"/>
                <a:pathLst>
                  <a:path w="2672" h="2441" extrusionOk="0">
                    <a:moveTo>
                      <a:pt x="2346" y="0"/>
                    </a:moveTo>
                    <a:cubicBezTo>
                      <a:pt x="1585" y="0"/>
                      <a:pt x="1142" y="1117"/>
                      <a:pt x="1142" y="1117"/>
                    </a:cubicBezTo>
                    <a:cubicBezTo>
                      <a:pt x="1035" y="1077"/>
                      <a:pt x="938" y="1059"/>
                      <a:pt x="850" y="1059"/>
                    </a:cubicBezTo>
                    <a:cubicBezTo>
                      <a:pt x="75" y="1059"/>
                      <a:pt x="1" y="2440"/>
                      <a:pt x="1" y="2440"/>
                    </a:cubicBezTo>
                    <a:cubicBezTo>
                      <a:pt x="572" y="1299"/>
                      <a:pt x="1439" y="1208"/>
                      <a:pt x="1439" y="1208"/>
                    </a:cubicBezTo>
                    <a:cubicBezTo>
                      <a:pt x="1439" y="363"/>
                      <a:pt x="2672" y="67"/>
                      <a:pt x="2672" y="67"/>
                    </a:cubicBezTo>
                    <a:cubicBezTo>
                      <a:pt x="2558" y="20"/>
                      <a:pt x="2449" y="0"/>
                      <a:pt x="234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" name="Google Shape;1011;p45"/>
              <p:cNvSpPr/>
              <p:nvPr/>
            </p:nvSpPr>
            <p:spPr>
              <a:xfrm flipH="1">
                <a:off x="5314500" y="3844950"/>
                <a:ext cx="61675" cy="21275"/>
              </a:xfrm>
              <a:custGeom>
                <a:avLst/>
                <a:gdLst/>
                <a:ahLst/>
                <a:cxnLst/>
                <a:rect l="l" t="t" r="r" b="b"/>
                <a:pathLst>
                  <a:path w="2467" h="851" extrusionOk="0">
                    <a:moveTo>
                      <a:pt x="809" y="1"/>
                    </a:moveTo>
                    <a:cubicBezTo>
                      <a:pt x="429" y="1"/>
                      <a:pt x="1" y="280"/>
                      <a:pt x="1" y="280"/>
                    </a:cubicBezTo>
                    <a:cubicBezTo>
                      <a:pt x="154" y="244"/>
                      <a:pt x="294" y="229"/>
                      <a:pt x="422" y="229"/>
                    </a:cubicBezTo>
                    <a:cubicBezTo>
                      <a:pt x="1015" y="229"/>
                      <a:pt x="1325" y="554"/>
                      <a:pt x="1325" y="554"/>
                    </a:cubicBezTo>
                    <a:cubicBezTo>
                      <a:pt x="1431" y="468"/>
                      <a:pt x="1545" y="435"/>
                      <a:pt x="1660" y="435"/>
                    </a:cubicBezTo>
                    <a:cubicBezTo>
                      <a:pt x="2064" y="435"/>
                      <a:pt x="2466" y="850"/>
                      <a:pt x="2466" y="850"/>
                    </a:cubicBezTo>
                    <a:cubicBezTo>
                      <a:pt x="2414" y="411"/>
                      <a:pt x="2055" y="315"/>
                      <a:pt x="1753" y="315"/>
                    </a:cubicBezTo>
                    <a:cubicBezTo>
                      <a:pt x="1522" y="315"/>
                      <a:pt x="1325" y="371"/>
                      <a:pt x="1325" y="371"/>
                    </a:cubicBezTo>
                    <a:cubicBezTo>
                      <a:pt x="1226" y="90"/>
                      <a:pt x="1025" y="1"/>
                      <a:pt x="80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" name="Google Shape;1012;p45"/>
              <p:cNvSpPr/>
              <p:nvPr/>
            </p:nvSpPr>
            <p:spPr>
              <a:xfrm flipH="1">
                <a:off x="3317300" y="2463750"/>
                <a:ext cx="2042325" cy="2469550"/>
              </a:xfrm>
              <a:custGeom>
                <a:avLst/>
                <a:gdLst/>
                <a:ahLst/>
                <a:cxnLst/>
                <a:rect l="l" t="t" r="r" b="b"/>
                <a:pathLst>
                  <a:path w="81693" h="98782" extrusionOk="0">
                    <a:moveTo>
                      <a:pt x="41657" y="5974"/>
                    </a:moveTo>
                    <a:cubicBezTo>
                      <a:pt x="41748" y="5974"/>
                      <a:pt x="41748" y="5974"/>
                      <a:pt x="41863" y="6065"/>
                    </a:cubicBezTo>
                    <a:cubicBezTo>
                      <a:pt x="41748" y="6248"/>
                      <a:pt x="41748" y="6545"/>
                      <a:pt x="41657" y="6819"/>
                    </a:cubicBezTo>
                    <a:lnTo>
                      <a:pt x="41657" y="5974"/>
                    </a:lnTo>
                    <a:close/>
                    <a:moveTo>
                      <a:pt x="37571" y="5883"/>
                    </a:moveTo>
                    <a:lnTo>
                      <a:pt x="37571" y="9581"/>
                    </a:lnTo>
                    <a:cubicBezTo>
                      <a:pt x="36909" y="8531"/>
                      <a:pt x="36339" y="7595"/>
                      <a:pt x="35859" y="6636"/>
                    </a:cubicBezTo>
                    <a:lnTo>
                      <a:pt x="35859" y="5883"/>
                    </a:lnTo>
                    <a:close/>
                    <a:moveTo>
                      <a:pt x="39375" y="5883"/>
                    </a:moveTo>
                    <a:lnTo>
                      <a:pt x="39466" y="12434"/>
                    </a:lnTo>
                    <a:cubicBezTo>
                      <a:pt x="38895" y="11680"/>
                      <a:pt x="38439" y="10904"/>
                      <a:pt x="37959" y="10151"/>
                    </a:cubicBezTo>
                    <a:lnTo>
                      <a:pt x="37959" y="5883"/>
                    </a:lnTo>
                    <a:close/>
                    <a:moveTo>
                      <a:pt x="41292" y="5883"/>
                    </a:moveTo>
                    <a:lnTo>
                      <a:pt x="41292" y="8165"/>
                    </a:lnTo>
                    <a:cubicBezTo>
                      <a:pt x="40904" y="9193"/>
                      <a:pt x="40516" y="10448"/>
                      <a:pt x="40151" y="11772"/>
                    </a:cubicBezTo>
                    <a:cubicBezTo>
                      <a:pt x="40037" y="12046"/>
                      <a:pt x="39945" y="12342"/>
                      <a:pt x="39854" y="12616"/>
                    </a:cubicBezTo>
                    <a:lnTo>
                      <a:pt x="39854" y="5883"/>
                    </a:lnTo>
                    <a:close/>
                    <a:moveTo>
                      <a:pt x="42798" y="6910"/>
                    </a:moveTo>
                    <a:cubicBezTo>
                      <a:pt x="42890" y="7115"/>
                      <a:pt x="42890" y="7298"/>
                      <a:pt x="42890" y="7481"/>
                    </a:cubicBezTo>
                    <a:lnTo>
                      <a:pt x="42890" y="11863"/>
                    </a:lnTo>
                    <a:cubicBezTo>
                      <a:pt x="42890" y="12616"/>
                      <a:pt x="42433" y="13187"/>
                      <a:pt x="41657" y="13484"/>
                    </a:cubicBezTo>
                    <a:lnTo>
                      <a:pt x="41657" y="10334"/>
                    </a:lnTo>
                    <a:cubicBezTo>
                      <a:pt x="42045" y="9010"/>
                      <a:pt x="42433" y="7869"/>
                      <a:pt x="42798" y="6910"/>
                    </a:cubicBezTo>
                    <a:close/>
                    <a:moveTo>
                      <a:pt x="34627" y="6157"/>
                    </a:moveTo>
                    <a:cubicBezTo>
                      <a:pt x="34901" y="6636"/>
                      <a:pt x="35198" y="7115"/>
                      <a:pt x="35380" y="7481"/>
                    </a:cubicBezTo>
                    <a:lnTo>
                      <a:pt x="35471" y="13575"/>
                    </a:lnTo>
                    <a:cubicBezTo>
                      <a:pt x="34536" y="13392"/>
                      <a:pt x="33874" y="12730"/>
                      <a:pt x="33874" y="11863"/>
                    </a:cubicBezTo>
                    <a:lnTo>
                      <a:pt x="33874" y="7595"/>
                    </a:lnTo>
                    <a:cubicBezTo>
                      <a:pt x="33874" y="7024"/>
                      <a:pt x="34148" y="6454"/>
                      <a:pt x="34627" y="6157"/>
                    </a:cubicBezTo>
                    <a:close/>
                    <a:moveTo>
                      <a:pt x="35859" y="8165"/>
                    </a:moveTo>
                    <a:cubicBezTo>
                      <a:pt x="36339" y="9101"/>
                      <a:pt x="36909" y="10060"/>
                      <a:pt x="37571" y="11019"/>
                    </a:cubicBezTo>
                    <a:lnTo>
                      <a:pt x="37571" y="13575"/>
                    </a:lnTo>
                    <a:lnTo>
                      <a:pt x="35859" y="13575"/>
                    </a:lnTo>
                    <a:lnTo>
                      <a:pt x="35859" y="8165"/>
                    </a:lnTo>
                    <a:close/>
                    <a:moveTo>
                      <a:pt x="37959" y="11589"/>
                    </a:moveTo>
                    <a:cubicBezTo>
                      <a:pt x="38325" y="12251"/>
                      <a:pt x="38804" y="12913"/>
                      <a:pt x="39283" y="13575"/>
                    </a:cubicBezTo>
                    <a:lnTo>
                      <a:pt x="37959" y="13575"/>
                    </a:lnTo>
                    <a:lnTo>
                      <a:pt x="37959" y="11589"/>
                    </a:lnTo>
                    <a:close/>
                    <a:moveTo>
                      <a:pt x="41292" y="11475"/>
                    </a:moveTo>
                    <a:lnTo>
                      <a:pt x="41292" y="13575"/>
                    </a:lnTo>
                    <a:lnTo>
                      <a:pt x="40516" y="13575"/>
                    </a:lnTo>
                    <a:cubicBezTo>
                      <a:pt x="40721" y="13004"/>
                      <a:pt x="40904" y="12525"/>
                      <a:pt x="41086" y="11954"/>
                    </a:cubicBezTo>
                    <a:cubicBezTo>
                      <a:pt x="41086" y="11863"/>
                      <a:pt x="41178" y="11680"/>
                      <a:pt x="41292" y="11475"/>
                    </a:cubicBezTo>
                    <a:close/>
                    <a:moveTo>
                      <a:pt x="38142" y="17752"/>
                    </a:moveTo>
                    <a:cubicBezTo>
                      <a:pt x="38051" y="17957"/>
                      <a:pt x="38051" y="18140"/>
                      <a:pt x="37959" y="18323"/>
                    </a:cubicBezTo>
                    <a:lnTo>
                      <a:pt x="37959" y="17752"/>
                    </a:lnTo>
                    <a:close/>
                    <a:moveTo>
                      <a:pt x="44328" y="1318"/>
                    </a:moveTo>
                    <a:cubicBezTo>
                      <a:pt x="44716" y="1888"/>
                      <a:pt x="45378" y="3030"/>
                      <a:pt x="46313" y="4536"/>
                    </a:cubicBezTo>
                    <a:lnTo>
                      <a:pt x="46313" y="22043"/>
                    </a:lnTo>
                    <a:cubicBezTo>
                      <a:pt x="45652" y="21085"/>
                      <a:pt x="44990" y="20240"/>
                      <a:pt x="44328" y="19373"/>
                    </a:cubicBezTo>
                    <a:lnTo>
                      <a:pt x="44328" y="1318"/>
                    </a:lnTo>
                    <a:close/>
                    <a:moveTo>
                      <a:pt x="37571" y="17752"/>
                    </a:moveTo>
                    <a:lnTo>
                      <a:pt x="37571" y="19464"/>
                    </a:lnTo>
                    <a:cubicBezTo>
                      <a:pt x="37001" y="21085"/>
                      <a:pt x="36430" y="22705"/>
                      <a:pt x="35859" y="24417"/>
                    </a:cubicBezTo>
                    <a:lnTo>
                      <a:pt x="35859" y="17752"/>
                    </a:lnTo>
                    <a:close/>
                    <a:moveTo>
                      <a:pt x="32162" y="6248"/>
                    </a:moveTo>
                    <a:cubicBezTo>
                      <a:pt x="32253" y="12730"/>
                      <a:pt x="32253" y="25170"/>
                      <a:pt x="32253" y="25170"/>
                    </a:cubicBezTo>
                    <a:lnTo>
                      <a:pt x="31774" y="25170"/>
                    </a:lnTo>
                    <a:lnTo>
                      <a:pt x="31682" y="7960"/>
                    </a:lnTo>
                    <a:cubicBezTo>
                      <a:pt x="31865" y="7389"/>
                      <a:pt x="32048" y="6727"/>
                      <a:pt x="32162" y="6248"/>
                    </a:cubicBezTo>
                    <a:close/>
                    <a:moveTo>
                      <a:pt x="41657" y="17957"/>
                    </a:moveTo>
                    <a:cubicBezTo>
                      <a:pt x="42319" y="18140"/>
                      <a:pt x="42798" y="18711"/>
                      <a:pt x="42798" y="19464"/>
                    </a:cubicBezTo>
                    <a:lnTo>
                      <a:pt x="42798" y="23755"/>
                    </a:lnTo>
                    <a:cubicBezTo>
                      <a:pt x="42798" y="24508"/>
                      <a:pt x="42319" y="25079"/>
                      <a:pt x="41657" y="25376"/>
                    </a:cubicBezTo>
                    <a:lnTo>
                      <a:pt x="41657" y="17957"/>
                    </a:lnTo>
                    <a:close/>
                    <a:moveTo>
                      <a:pt x="35471" y="17752"/>
                    </a:moveTo>
                    <a:lnTo>
                      <a:pt x="35471" y="25467"/>
                    </a:lnTo>
                    <a:cubicBezTo>
                      <a:pt x="34536" y="25376"/>
                      <a:pt x="33760" y="24714"/>
                      <a:pt x="33760" y="23846"/>
                    </a:cubicBezTo>
                    <a:lnTo>
                      <a:pt x="33760" y="19464"/>
                    </a:lnTo>
                    <a:cubicBezTo>
                      <a:pt x="33760" y="18619"/>
                      <a:pt x="34536" y="17866"/>
                      <a:pt x="35471" y="17752"/>
                    </a:cubicBezTo>
                    <a:close/>
                    <a:moveTo>
                      <a:pt x="37571" y="21861"/>
                    </a:moveTo>
                    <a:lnTo>
                      <a:pt x="37571" y="25467"/>
                    </a:lnTo>
                    <a:lnTo>
                      <a:pt x="36248" y="25467"/>
                    </a:lnTo>
                    <a:cubicBezTo>
                      <a:pt x="36727" y="24234"/>
                      <a:pt x="37183" y="23093"/>
                      <a:pt x="37571" y="21861"/>
                    </a:cubicBezTo>
                    <a:close/>
                    <a:moveTo>
                      <a:pt x="39466" y="17752"/>
                    </a:moveTo>
                    <a:lnTo>
                      <a:pt x="39466" y="25467"/>
                    </a:lnTo>
                    <a:lnTo>
                      <a:pt x="37959" y="25467"/>
                    </a:lnTo>
                    <a:lnTo>
                      <a:pt x="37959" y="20811"/>
                    </a:lnTo>
                    <a:cubicBezTo>
                      <a:pt x="38325" y="19761"/>
                      <a:pt x="38713" y="18802"/>
                      <a:pt x="39101" y="17752"/>
                    </a:cubicBezTo>
                    <a:close/>
                    <a:moveTo>
                      <a:pt x="41292" y="17752"/>
                    </a:moveTo>
                    <a:lnTo>
                      <a:pt x="41292" y="25467"/>
                    </a:lnTo>
                    <a:lnTo>
                      <a:pt x="39854" y="25467"/>
                    </a:lnTo>
                    <a:lnTo>
                      <a:pt x="39854" y="17752"/>
                    </a:lnTo>
                    <a:close/>
                    <a:moveTo>
                      <a:pt x="46701" y="5107"/>
                    </a:moveTo>
                    <a:cubicBezTo>
                      <a:pt x="47455" y="6157"/>
                      <a:pt x="48231" y="7389"/>
                      <a:pt x="49167" y="8827"/>
                    </a:cubicBezTo>
                    <a:lnTo>
                      <a:pt x="49281" y="25650"/>
                    </a:lnTo>
                    <a:cubicBezTo>
                      <a:pt x="48413" y="24600"/>
                      <a:pt x="47569" y="23572"/>
                      <a:pt x="46793" y="22522"/>
                    </a:cubicBezTo>
                    <a:lnTo>
                      <a:pt x="46701" y="5107"/>
                    </a:lnTo>
                    <a:close/>
                    <a:moveTo>
                      <a:pt x="49646" y="9398"/>
                    </a:moveTo>
                    <a:cubicBezTo>
                      <a:pt x="50308" y="10448"/>
                      <a:pt x="51084" y="11475"/>
                      <a:pt x="51928" y="12616"/>
                    </a:cubicBezTo>
                    <a:lnTo>
                      <a:pt x="51928" y="29073"/>
                    </a:lnTo>
                    <a:cubicBezTo>
                      <a:pt x="51175" y="28138"/>
                      <a:pt x="50422" y="27179"/>
                      <a:pt x="49646" y="26220"/>
                    </a:cubicBezTo>
                    <a:lnTo>
                      <a:pt x="49646" y="9398"/>
                    </a:lnTo>
                    <a:close/>
                    <a:moveTo>
                      <a:pt x="52317" y="13187"/>
                    </a:moveTo>
                    <a:lnTo>
                      <a:pt x="52317" y="13187"/>
                    </a:lnTo>
                    <a:cubicBezTo>
                      <a:pt x="53070" y="14146"/>
                      <a:pt x="53846" y="15287"/>
                      <a:pt x="54690" y="16337"/>
                    </a:cubicBezTo>
                    <a:lnTo>
                      <a:pt x="54690" y="32315"/>
                    </a:lnTo>
                    <a:cubicBezTo>
                      <a:pt x="53937" y="31447"/>
                      <a:pt x="53161" y="30511"/>
                      <a:pt x="52408" y="29553"/>
                    </a:cubicBezTo>
                    <a:lnTo>
                      <a:pt x="52317" y="13187"/>
                    </a:lnTo>
                    <a:close/>
                    <a:moveTo>
                      <a:pt x="55078" y="16816"/>
                    </a:moveTo>
                    <a:cubicBezTo>
                      <a:pt x="55923" y="17866"/>
                      <a:pt x="56790" y="19007"/>
                      <a:pt x="57726" y="20149"/>
                    </a:cubicBezTo>
                    <a:lnTo>
                      <a:pt x="57726" y="35921"/>
                    </a:lnTo>
                    <a:cubicBezTo>
                      <a:pt x="56882" y="34871"/>
                      <a:pt x="56014" y="33844"/>
                      <a:pt x="55078" y="32794"/>
                    </a:cubicBezTo>
                    <a:lnTo>
                      <a:pt x="55078" y="16816"/>
                    </a:lnTo>
                    <a:close/>
                    <a:moveTo>
                      <a:pt x="31294" y="9489"/>
                    </a:moveTo>
                    <a:lnTo>
                      <a:pt x="31294" y="25170"/>
                    </a:lnTo>
                    <a:lnTo>
                      <a:pt x="30815" y="25170"/>
                    </a:lnTo>
                    <a:lnTo>
                      <a:pt x="30815" y="37359"/>
                    </a:lnTo>
                    <a:cubicBezTo>
                      <a:pt x="30541" y="38112"/>
                      <a:pt x="30244" y="38774"/>
                      <a:pt x="29971" y="39436"/>
                    </a:cubicBezTo>
                    <a:lnTo>
                      <a:pt x="29879" y="14625"/>
                    </a:lnTo>
                    <a:cubicBezTo>
                      <a:pt x="29971" y="14328"/>
                      <a:pt x="29971" y="14146"/>
                      <a:pt x="30062" y="13963"/>
                    </a:cubicBezTo>
                    <a:cubicBezTo>
                      <a:pt x="30541" y="12342"/>
                      <a:pt x="30906" y="10813"/>
                      <a:pt x="31294" y="9489"/>
                    </a:cubicBezTo>
                    <a:close/>
                    <a:moveTo>
                      <a:pt x="58114" y="20605"/>
                    </a:moveTo>
                    <a:cubicBezTo>
                      <a:pt x="58982" y="21746"/>
                      <a:pt x="59917" y="22796"/>
                      <a:pt x="60876" y="24029"/>
                    </a:cubicBezTo>
                    <a:lnTo>
                      <a:pt x="60967" y="39641"/>
                    </a:lnTo>
                    <a:cubicBezTo>
                      <a:pt x="60009" y="38591"/>
                      <a:pt x="59073" y="37450"/>
                      <a:pt x="58114" y="36400"/>
                    </a:cubicBezTo>
                    <a:lnTo>
                      <a:pt x="58114" y="20605"/>
                    </a:lnTo>
                    <a:close/>
                    <a:moveTo>
                      <a:pt x="41657" y="30215"/>
                    </a:moveTo>
                    <a:cubicBezTo>
                      <a:pt x="42319" y="30511"/>
                      <a:pt x="42707" y="31082"/>
                      <a:pt x="42707" y="31653"/>
                    </a:cubicBezTo>
                    <a:lnTo>
                      <a:pt x="42707" y="39071"/>
                    </a:lnTo>
                    <a:cubicBezTo>
                      <a:pt x="42707" y="39733"/>
                      <a:pt x="42319" y="40303"/>
                      <a:pt x="41657" y="40577"/>
                    </a:cubicBezTo>
                    <a:lnTo>
                      <a:pt x="41657" y="30215"/>
                    </a:lnTo>
                    <a:close/>
                    <a:moveTo>
                      <a:pt x="35471" y="30032"/>
                    </a:moveTo>
                    <a:lnTo>
                      <a:pt x="35471" y="40783"/>
                    </a:lnTo>
                    <a:cubicBezTo>
                      <a:pt x="34444" y="40783"/>
                      <a:pt x="33668" y="40007"/>
                      <a:pt x="33668" y="39162"/>
                    </a:cubicBezTo>
                    <a:lnTo>
                      <a:pt x="33668" y="32018"/>
                    </a:lnTo>
                    <a:cubicBezTo>
                      <a:pt x="33668" y="31927"/>
                      <a:pt x="33668" y="31835"/>
                      <a:pt x="33760" y="31835"/>
                    </a:cubicBezTo>
                    <a:cubicBezTo>
                      <a:pt x="33874" y="31356"/>
                      <a:pt x="34056" y="30877"/>
                      <a:pt x="34239" y="30511"/>
                    </a:cubicBezTo>
                    <a:cubicBezTo>
                      <a:pt x="34627" y="30215"/>
                      <a:pt x="35015" y="30032"/>
                      <a:pt x="35471" y="30032"/>
                    </a:cubicBezTo>
                    <a:close/>
                    <a:moveTo>
                      <a:pt x="37571" y="30032"/>
                    </a:moveTo>
                    <a:lnTo>
                      <a:pt x="37571" y="40783"/>
                    </a:lnTo>
                    <a:lnTo>
                      <a:pt x="35859" y="40783"/>
                    </a:lnTo>
                    <a:lnTo>
                      <a:pt x="35859" y="30032"/>
                    </a:lnTo>
                    <a:close/>
                    <a:moveTo>
                      <a:pt x="39466" y="30032"/>
                    </a:moveTo>
                    <a:lnTo>
                      <a:pt x="39466" y="40783"/>
                    </a:lnTo>
                    <a:lnTo>
                      <a:pt x="38051" y="40783"/>
                    </a:lnTo>
                    <a:lnTo>
                      <a:pt x="37959" y="30032"/>
                    </a:lnTo>
                    <a:close/>
                    <a:moveTo>
                      <a:pt x="40813" y="30032"/>
                    </a:moveTo>
                    <a:cubicBezTo>
                      <a:pt x="40995" y="30032"/>
                      <a:pt x="41178" y="30032"/>
                      <a:pt x="41292" y="30123"/>
                    </a:cubicBezTo>
                    <a:lnTo>
                      <a:pt x="41292" y="40691"/>
                    </a:lnTo>
                    <a:cubicBezTo>
                      <a:pt x="41178" y="40783"/>
                      <a:pt x="40995" y="40783"/>
                      <a:pt x="40904" y="40783"/>
                    </a:cubicBezTo>
                    <a:lnTo>
                      <a:pt x="39854" y="40783"/>
                    </a:lnTo>
                    <a:lnTo>
                      <a:pt x="39854" y="30032"/>
                    </a:lnTo>
                    <a:close/>
                    <a:moveTo>
                      <a:pt x="61355" y="24417"/>
                    </a:moveTo>
                    <a:cubicBezTo>
                      <a:pt x="62200" y="25467"/>
                      <a:pt x="63067" y="26517"/>
                      <a:pt x="63912" y="27453"/>
                    </a:cubicBezTo>
                    <a:lnTo>
                      <a:pt x="64003" y="43065"/>
                    </a:lnTo>
                    <a:cubicBezTo>
                      <a:pt x="63820" y="42860"/>
                      <a:pt x="63638" y="42677"/>
                      <a:pt x="63547" y="42495"/>
                    </a:cubicBezTo>
                    <a:cubicBezTo>
                      <a:pt x="62771" y="41719"/>
                      <a:pt x="62109" y="40874"/>
                      <a:pt x="61355" y="40007"/>
                    </a:cubicBezTo>
                    <a:lnTo>
                      <a:pt x="61355" y="24417"/>
                    </a:lnTo>
                    <a:close/>
                    <a:moveTo>
                      <a:pt x="29491" y="15949"/>
                    </a:moveTo>
                    <a:lnTo>
                      <a:pt x="29583" y="40395"/>
                    </a:lnTo>
                    <a:cubicBezTo>
                      <a:pt x="29309" y="40965"/>
                      <a:pt x="29012" y="41536"/>
                      <a:pt x="28829" y="42015"/>
                    </a:cubicBezTo>
                    <a:cubicBezTo>
                      <a:pt x="28441" y="42974"/>
                      <a:pt x="27962" y="43818"/>
                      <a:pt x="27597" y="44572"/>
                    </a:cubicBezTo>
                    <a:lnTo>
                      <a:pt x="27597" y="22796"/>
                    </a:lnTo>
                    <a:cubicBezTo>
                      <a:pt x="28259" y="20331"/>
                      <a:pt x="28921" y="18140"/>
                      <a:pt x="29491" y="15949"/>
                    </a:cubicBezTo>
                    <a:close/>
                    <a:moveTo>
                      <a:pt x="64391" y="27932"/>
                    </a:moveTo>
                    <a:cubicBezTo>
                      <a:pt x="65144" y="28891"/>
                      <a:pt x="66012" y="29735"/>
                      <a:pt x="66856" y="30694"/>
                    </a:cubicBezTo>
                    <a:lnTo>
                      <a:pt x="66856" y="46192"/>
                    </a:lnTo>
                    <a:cubicBezTo>
                      <a:pt x="66012" y="45348"/>
                      <a:pt x="65258" y="44389"/>
                      <a:pt x="64391" y="43430"/>
                    </a:cubicBezTo>
                    <a:lnTo>
                      <a:pt x="64391" y="27932"/>
                    </a:lnTo>
                    <a:close/>
                    <a:moveTo>
                      <a:pt x="5045" y="44206"/>
                    </a:moveTo>
                    <a:lnTo>
                      <a:pt x="5045" y="44389"/>
                    </a:lnTo>
                    <a:lnTo>
                      <a:pt x="5045" y="46284"/>
                    </a:lnTo>
                    <a:cubicBezTo>
                      <a:pt x="4954" y="46192"/>
                      <a:pt x="4954" y="46101"/>
                      <a:pt x="4954" y="46010"/>
                    </a:cubicBezTo>
                    <a:lnTo>
                      <a:pt x="4954" y="44480"/>
                    </a:lnTo>
                    <a:cubicBezTo>
                      <a:pt x="4954" y="44389"/>
                      <a:pt x="4954" y="44298"/>
                      <a:pt x="5045" y="44206"/>
                    </a:cubicBezTo>
                    <a:close/>
                    <a:moveTo>
                      <a:pt x="7990" y="44206"/>
                    </a:moveTo>
                    <a:cubicBezTo>
                      <a:pt x="8081" y="44298"/>
                      <a:pt x="8081" y="44389"/>
                      <a:pt x="8081" y="44480"/>
                    </a:cubicBezTo>
                    <a:lnTo>
                      <a:pt x="8081" y="46010"/>
                    </a:lnTo>
                    <a:cubicBezTo>
                      <a:pt x="8081" y="46101"/>
                      <a:pt x="8081" y="46192"/>
                      <a:pt x="7990" y="46284"/>
                    </a:cubicBezTo>
                    <a:lnTo>
                      <a:pt x="7990" y="44206"/>
                    </a:lnTo>
                    <a:close/>
                    <a:moveTo>
                      <a:pt x="7716" y="43910"/>
                    </a:moveTo>
                    <a:cubicBezTo>
                      <a:pt x="7807" y="43910"/>
                      <a:pt x="7898" y="44001"/>
                      <a:pt x="7898" y="44115"/>
                    </a:cubicBezTo>
                    <a:lnTo>
                      <a:pt x="7898" y="46398"/>
                    </a:lnTo>
                    <a:cubicBezTo>
                      <a:pt x="7898" y="46489"/>
                      <a:pt x="7807" y="46489"/>
                      <a:pt x="7716" y="46489"/>
                    </a:cubicBezTo>
                    <a:lnTo>
                      <a:pt x="7716" y="43910"/>
                    </a:lnTo>
                    <a:close/>
                    <a:moveTo>
                      <a:pt x="5137" y="45142"/>
                    </a:moveTo>
                    <a:cubicBezTo>
                      <a:pt x="5228" y="45530"/>
                      <a:pt x="5342" y="46010"/>
                      <a:pt x="5433" y="46580"/>
                    </a:cubicBezTo>
                    <a:cubicBezTo>
                      <a:pt x="5342" y="46580"/>
                      <a:pt x="5228" y="46489"/>
                      <a:pt x="5137" y="46398"/>
                    </a:cubicBezTo>
                    <a:lnTo>
                      <a:pt x="5137" y="45142"/>
                    </a:lnTo>
                    <a:close/>
                    <a:moveTo>
                      <a:pt x="5707" y="43910"/>
                    </a:moveTo>
                    <a:lnTo>
                      <a:pt x="5707" y="46580"/>
                    </a:lnTo>
                    <a:lnTo>
                      <a:pt x="5525" y="46580"/>
                    </a:lnTo>
                    <a:cubicBezTo>
                      <a:pt x="5433" y="46010"/>
                      <a:pt x="5342" y="45530"/>
                      <a:pt x="5228" y="45142"/>
                    </a:cubicBezTo>
                    <a:cubicBezTo>
                      <a:pt x="5228" y="44960"/>
                      <a:pt x="5137" y="44777"/>
                      <a:pt x="5137" y="44686"/>
                    </a:cubicBezTo>
                    <a:lnTo>
                      <a:pt x="5137" y="44001"/>
                    </a:lnTo>
                    <a:cubicBezTo>
                      <a:pt x="5228" y="43910"/>
                      <a:pt x="5433" y="43910"/>
                      <a:pt x="5616" y="43910"/>
                    </a:cubicBezTo>
                    <a:close/>
                    <a:moveTo>
                      <a:pt x="6004" y="43910"/>
                    </a:moveTo>
                    <a:lnTo>
                      <a:pt x="6004" y="46580"/>
                    </a:lnTo>
                    <a:lnTo>
                      <a:pt x="5799" y="46580"/>
                    </a:lnTo>
                    <a:lnTo>
                      <a:pt x="5799" y="43910"/>
                    </a:lnTo>
                    <a:close/>
                    <a:moveTo>
                      <a:pt x="6483" y="43910"/>
                    </a:moveTo>
                    <a:lnTo>
                      <a:pt x="6483" y="46580"/>
                    </a:lnTo>
                    <a:lnTo>
                      <a:pt x="6095" y="46580"/>
                    </a:lnTo>
                    <a:lnTo>
                      <a:pt x="6095" y="43910"/>
                    </a:lnTo>
                    <a:close/>
                    <a:moveTo>
                      <a:pt x="6849" y="43910"/>
                    </a:moveTo>
                    <a:lnTo>
                      <a:pt x="6849" y="46580"/>
                    </a:lnTo>
                    <a:lnTo>
                      <a:pt x="6575" y="46580"/>
                    </a:lnTo>
                    <a:lnTo>
                      <a:pt x="6575" y="43910"/>
                    </a:lnTo>
                    <a:close/>
                    <a:moveTo>
                      <a:pt x="7145" y="43910"/>
                    </a:moveTo>
                    <a:lnTo>
                      <a:pt x="7145" y="46580"/>
                    </a:lnTo>
                    <a:lnTo>
                      <a:pt x="6940" y="46580"/>
                    </a:lnTo>
                    <a:lnTo>
                      <a:pt x="6940" y="43910"/>
                    </a:lnTo>
                    <a:close/>
                    <a:moveTo>
                      <a:pt x="7625" y="43910"/>
                    </a:moveTo>
                    <a:lnTo>
                      <a:pt x="7625" y="46580"/>
                    </a:lnTo>
                    <a:lnTo>
                      <a:pt x="7237" y="46580"/>
                    </a:lnTo>
                    <a:lnTo>
                      <a:pt x="7237" y="43910"/>
                    </a:lnTo>
                    <a:close/>
                    <a:moveTo>
                      <a:pt x="27300" y="23755"/>
                    </a:moveTo>
                    <a:lnTo>
                      <a:pt x="27300" y="45256"/>
                    </a:lnTo>
                    <a:cubicBezTo>
                      <a:pt x="27026" y="45713"/>
                      <a:pt x="26821" y="46284"/>
                      <a:pt x="26547" y="46763"/>
                    </a:cubicBezTo>
                    <a:cubicBezTo>
                      <a:pt x="26455" y="47060"/>
                      <a:pt x="26250" y="47242"/>
                      <a:pt x="26159" y="47539"/>
                    </a:cubicBezTo>
                    <a:lnTo>
                      <a:pt x="26159" y="27658"/>
                    </a:lnTo>
                    <a:cubicBezTo>
                      <a:pt x="26250" y="27270"/>
                      <a:pt x="26341" y="26882"/>
                      <a:pt x="26455" y="26517"/>
                    </a:cubicBezTo>
                    <a:cubicBezTo>
                      <a:pt x="26729" y="25558"/>
                      <a:pt x="27026" y="24714"/>
                      <a:pt x="27300" y="23755"/>
                    </a:cubicBezTo>
                    <a:close/>
                    <a:moveTo>
                      <a:pt x="6004" y="48110"/>
                    </a:moveTo>
                    <a:lnTo>
                      <a:pt x="6004" y="48680"/>
                    </a:lnTo>
                    <a:cubicBezTo>
                      <a:pt x="6004" y="48475"/>
                      <a:pt x="5913" y="48292"/>
                      <a:pt x="5913" y="48110"/>
                    </a:cubicBezTo>
                    <a:close/>
                    <a:moveTo>
                      <a:pt x="67244" y="31082"/>
                    </a:moveTo>
                    <a:cubicBezTo>
                      <a:pt x="68203" y="32132"/>
                      <a:pt x="69139" y="33159"/>
                      <a:pt x="70189" y="34209"/>
                    </a:cubicBezTo>
                    <a:lnTo>
                      <a:pt x="70189" y="49913"/>
                    </a:lnTo>
                    <a:cubicBezTo>
                      <a:pt x="69253" y="48863"/>
                      <a:pt x="68294" y="47722"/>
                      <a:pt x="67244" y="46672"/>
                    </a:cubicBezTo>
                    <a:lnTo>
                      <a:pt x="67244" y="31082"/>
                    </a:lnTo>
                    <a:close/>
                    <a:moveTo>
                      <a:pt x="25771" y="28594"/>
                    </a:moveTo>
                    <a:lnTo>
                      <a:pt x="25885" y="48110"/>
                    </a:lnTo>
                    <a:cubicBezTo>
                      <a:pt x="25497" y="48863"/>
                      <a:pt x="25109" y="49525"/>
                      <a:pt x="24744" y="50187"/>
                    </a:cubicBezTo>
                    <a:lnTo>
                      <a:pt x="24629" y="32315"/>
                    </a:lnTo>
                    <a:cubicBezTo>
                      <a:pt x="25017" y="31082"/>
                      <a:pt x="25497" y="29849"/>
                      <a:pt x="25771" y="28594"/>
                    </a:cubicBezTo>
                    <a:close/>
                    <a:moveTo>
                      <a:pt x="7990" y="48475"/>
                    </a:moveTo>
                    <a:cubicBezTo>
                      <a:pt x="8081" y="48475"/>
                      <a:pt x="8081" y="48566"/>
                      <a:pt x="8081" y="48680"/>
                    </a:cubicBezTo>
                    <a:lnTo>
                      <a:pt x="8081" y="50187"/>
                    </a:lnTo>
                    <a:lnTo>
                      <a:pt x="8081" y="50392"/>
                    </a:lnTo>
                    <a:lnTo>
                      <a:pt x="7990" y="48475"/>
                    </a:lnTo>
                    <a:close/>
                    <a:moveTo>
                      <a:pt x="5045" y="48292"/>
                    </a:moveTo>
                    <a:lnTo>
                      <a:pt x="5045" y="50483"/>
                    </a:lnTo>
                    <a:cubicBezTo>
                      <a:pt x="4954" y="50392"/>
                      <a:pt x="4954" y="50278"/>
                      <a:pt x="4954" y="50187"/>
                    </a:cubicBezTo>
                    <a:lnTo>
                      <a:pt x="4954" y="48680"/>
                    </a:lnTo>
                    <a:cubicBezTo>
                      <a:pt x="4954" y="48475"/>
                      <a:pt x="4954" y="48384"/>
                      <a:pt x="5045" y="48292"/>
                    </a:cubicBezTo>
                    <a:close/>
                    <a:moveTo>
                      <a:pt x="8560" y="42289"/>
                    </a:moveTo>
                    <a:cubicBezTo>
                      <a:pt x="8652" y="42677"/>
                      <a:pt x="8652" y="43065"/>
                      <a:pt x="8766" y="43636"/>
                    </a:cubicBezTo>
                    <a:lnTo>
                      <a:pt x="8766" y="50483"/>
                    </a:lnTo>
                    <a:lnTo>
                      <a:pt x="8652" y="50483"/>
                    </a:lnTo>
                    <a:lnTo>
                      <a:pt x="8560" y="42289"/>
                    </a:lnTo>
                    <a:close/>
                    <a:moveTo>
                      <a:pt x="6483" y="48110"/>
                    </a:moveTo>
                    <a:lnTo>
                      <a:pt x="6483" y="50575"/>
                    </a:lnTo>
                    <a:cubicBezTo>
                      <a:pt x="6369" y="50004"/>
                      <a:pt x="6187" y="49525"/>
                      <a:pt x="6095" y="49045"/>
                    </a:cubicBezTo>
                    <a:lnTo>
                      <a:pt x="6095" y="48110"/>
                    </a:lnTo>
                    <a:close/>
                    <a:moveTo>
                      <a:pt x="7716" y="48110"/>
                    </a:moveTo>
                    <a:cubicBezTo>
                      <a:pt x="7807" y="48201"/>
                      <a:pt x="7898" y="48201"/>
                      <a:pt x="7898" y="48292"/>
                    </a:cubicBezTo>
                    <a:lnTo>
                      <a:pt x="7898" y="50483"/>
                    </a:lnTo>
                    <a:cubicBezTo>
                      <a:pt x="7898" y="50575"/>
                      <a:pt x="7807" y="50666"/>
                      <a:pt x="7716" y="50666"/>
                    </a:cubicBezTo>
                    <a:lnTo>
                      <a:pt x="7716" y="48110"/>
                    </a:lnTo>
                    <a:close/>
                    <a:moveTo>
                      <a:pt x="5707" y="48110"/>
                    </a:moveTo>
                    <a:lnTo>
                      <a:pt x="5707" y="50757"/>
                    </a:lnTo>
                    <a:lnTo>
                      <a:pt x="5525" y="50757"/>
                    </a:lnTo>
                    <a:cubicBezTo>
                      <a:pt x="5433" y="50757"/>
                      <a:pt x="5228" y="50666"/>
                      <a:pt x="5137" y="50575"/>
                    </a:cubicBezTo>
                    <a:lnTo>
                      <a:pt x="5137" y="48201"/>
                    </a:lnTo>
                    <a:cubicBezTo>
                      <a:pt x="5228" y="48110"/>
                      <a:pt x="5433" y="48110"/>
                      <a:pt x="5525" y="48110"/>
                    </a:cubicBezTo>
                    <a:close/>
                    <a:moveTo>
                      <a:pt x="5799" y="48110"/>
                    </a:moveTo>
                    <a:cubicBezTo>
                      <a:pt x="5799" y="48475"/>
                      <a:pt x="5913" y="48772"/>
                      <a:pt x="6004" y="49045"/>
                    </a:cubicBezTo>
                    <a:lnTo>
                      <a:pt x="6004" y="49137"/>
                    </a:lnTo>
                    <a:lnTo>
                      <a:pt x="6004" y="50757"/>
                    </a:lnTo>
                    <a:lnTo>
                      <a:pt x="5799" y="50757"/>
                    </a:lnTo>
                    <a:lnTo>
                      <a:pt x="5799" y="48110"/>
                    </a:lnTo>
                    <a:close/>
                    <a:moveTo>
                      <a:pt x="6095" y="49616"/>
                    </a:moveTo>
                    <a:cubicBezTo>
                      <a:pt x="6187" y="50004"/>
                      <a:pt x="6278" y="50392"/>
                      <a:pt x="6369" y="50757"/>
                    </a:cubicBezTo>
                    <a:lnTo>
                      <a:pt x="6095" y="50757"/>
                    </a:lnTo>
                    <a:lnTo>
                      <a:pt x="6095" y="49616"/>
                    </a:lnTo>
                    <a:close/>
                    <a:moveTo>
                      <a:pt x="6849" y="48110"/>
                    </a:moveTo>
                    <a:lnTo>
                      <a:pt x="6849" y="50757"/>
                    </a:lnTo>
                    <a:lnTo>
                      <a:pt x="6575" y="50757"/>
                    </a:lnTo>
                    <a:lnTo>
                      <a:pt x="6575" y="48110"/>
                    </a:lnTo>
                    <a:close/>
                    <a:moveTo>
                      <a:pt x="7145" y="48110"/>
                    </a:moveTo>
                    <a:lnTo>
                      <a:pt x="7145" y="50757"/>
                    </a:lnTo>
                    <a:lnTo>
                      <a:pt x="6940" y="50757"/>
                    </a:lnTo>
                    <a:lnTo>
                      <a:pt x="6940" y="48110"/>
                    </a:lnTo>
                    <a:close/>
                    <a:moveTo>
                      <a:pt x="7488" y="48059"/>
                    </a:moveTo>
                    <a:cubicBezTo>
                      <a:pt x="7523" y="48059"/>
                      <a:pt x="7548" y="48110"/>
                      <a:pt x="7625" y="48110"/>
                    </a:cubicBezTo>
                    <a:lnTo>
                      <a:pt x="7625" y="50666"/>
                    </a:lnTo>
                    <a:cubicBezTo>
                      <a:pt x="7625" y="50757"/>
                      <a:pt x="7510" y="50757"/>
                      <a:pt x="7419" y="50757"/>
                    </a:cubicBezTo>
                    <a:lnTo>
                      <a:pt x="7237" y="50757"/>
                    </a:lnTo>
                    <a:lnTo>
                      <a:pt x="7237" y="48110"/>
                    </a:lnTo>
                    <a:lnTo>
                      <a:pt x="7419" y="48110"/>
                    </a:lnTo>
                    <a:cubicBezTo>
                      <a:pt x="7450" y="48072"/>
                      <a:pt x="7470" y="48059"/>
                      <a:pt x="7488" y="48059"/>
                    </a:cubicBezTo>
                    <a:close/>
                    <a:moveTo>
                      <a:pt x="24356" y="33273"/>
                    </a:moveTo>
                    <a:lnTo>
                      <a:pt x="24447" y="50757"/>
                    </a:lnTo>
                    <a:cubicBezTo>
                      <a:pt x="24356" y="50757"/>
                      <a:pt x="24356" y="50849"/>
                      <a:pt x="24356" y="50849"/>
                    </a:cubicBezTo>
                    <a:cubicBezTo>
                      <a:pt x="24059" y="51328"/>
                      <a:pt x="23785" y="51807"/>
                      <a:pt x="23488" y="52287"/>
                    </a:cubicBezTo>
                    <a:lnTo>
                      <a:pt x="23488" y="36012"/>
                    </a:lnTo>
                    <a:cubicBezTo>
                      <a:pt x="23785" y="35076"/>
                      <a:pt x="24059" y="34118"/>
                      <a:pt x="24356" y="33273"/>
                    </a:cubicBezTo>
                    <a:close/>
                    <a:moveTo>
                      <a:pt x="7145" y="52378"/>
                    </a:moveTo>
                    <a:lnTo>
                      <a:pt x="7145" y="53245"/>
                    </a:lnTo>
                    <a:cubicBezTo>
                      <a:pt x="7145" y="52949"/>
                      <a:pt x="7054" y="52766"/>
                      <a:pt x="6940" y="52469"/>
                    </a:cubicBezTo>
                    <a:lnTo>
                      <a:pt x="6940" y="52378"/>
                    </a:lnTo>
                    <a:close/>
                    <a:moveTo>
                      <a:pt x="23214" y="36971"/>
                    </a:moveTo>
                    <a:lnTo>
                      <a:pt x="23214" y="52766"/>
                    </a:lnTo>
                    <a:cubicBezTo>
                      <a:pt x="22826" y="53337"/>
                      <a:pt x="22552" y="53816"/>
                      <a:pt x="22256" y="54272"/>
                    </a:cubicBezTo>
                    <a:cubicBezTo>
                      <a:pt x="22164" y="54272"/>
                      <a:pt x="22164" y="54387"/>
                      <a:pt x="22164" y="54387"/>
                    </a:cubicBezTo>
                    <a:lnTo>
                      <a:pt x="22073" y="40121"/>
                    </a:lnTo>
                    <a:cubicBezTo>
                      <a:pt x="22461" y="39071"/>
                      <a:pt x="22826" y="38021"/>
                      <a:pt x="23214" y="36971"/>
                    </a:cubicBezTo>
                    <a:close/>
                    <a:moveTo>
                      <a:pt x="7625" y="52378"/>
                    </a:moveTo>
                    <a:lnTo>
                      <a:pt x="7625" y="54752"/>
                    </a:lnTo>
                    <a:cubicBezTo>
                      <a:pt x="7510" y="54478"/>
                      <a:pt x="7510" y="54272"/>
                      <a:pt x="7419" y="53999"/>
                    </a:cubicBezTo>
                    <a:cubicBezTo>
                      <a:pt x="7328" y="53907"/>
                      <a:pt x="7328" y="53702"/>
                      <a:pt x="7328" y="53611"/>
                    </a:cubicBezTo>
                    <a:lnTo>
                      <a:pt x="7237" y="52378"/>
                    </a:lnTo>
                    <a:close/>
                    <a:moveTo>
                      <a:pt x="7716" y="52378"/>
                    </a:moveTo>
                    <a:cubicBezTo>
                      <a:pt x="7807" y="52469"/>
                      <a:pt x="7898" y="52561"/>
                      <a:pt x="7990" y="52675"/>
                    </a:cubicBezTo>
                    <a:lnTo>
                      <a:pt x="7990" y="55710"/>
                    </a:lnTo>
                    <a:cubicBezTo>
                      <a:pt x="7898" y="55414"/>
                      <a:pt x="7807" y="55231"/>
                      <a:pt x="7716" y="55048"/>
                    </a:cubicBezTo>
                    <a:lnTo>
                      <a:pt x="7716" y="52378"/>
                    </a:lnTo>
                    <a:close/>
                    <a:moveTo>
                      <a:pt x="5045" y="52469"/>
                    </a:moveTo>
                    <a:lnTo>
                      <a:pt x="5045" y="55893"/>
                    </a:lnTo>
                    <a:cubicBezTo>
                      <a:pt x="4954" y="55802"/>
                      <a:pt x="4863" y="55710"/>
                      <a:pt x="4863" y="55528"/>
                    </a:cubicBezTo>
                    <a:lnTo>
                      <a:pt x="4863" y="52949"/>
                    </a:lnTo>
                    <a:cubicBezTo>
                      <a:pt x="4863" y="52766"/>
                      <a:pt x="4954" y="52675"/>
                      <a:pt x="5045" y="52469"/>
                    </a:cubicBezTo>
                    <a:close/>
                    <a:moveTo>
                      <a:pt x="7716" y="55710"/>
                    </a:moveTo>
                    <a:cubicBezTo>
                      <a:pt x="7807" y="55802"/>
                      <a:pt x="7807" y="55893"/>
                      <a:pt x="7807" y="55984"/>
                    </a:cubicBezTo>
                    <a:lnTo>
                      <a:pt x="7716" y="55984"/>
                    </a:lnTo>
                    <a:lnTo>
                      <a:pt x="7716" y="55710"/>
                    </a:lnTo>
                    <a:close/>
                    <a:moveTo>
                      <a:pt x="5707" y="52378"/>
                    </a:moveTo>
                    <a:lnTo>
                      <a:pt x="5707" y="56098"/>
                    </a:lnTo>
                    <a:lnTo>
                      <a:pt x="5525" y="56098"/>
                    </a:lnTo>
                    <a:cubicBezTo>
                      <a:pt x="5433" y="56098"/>
                      <a:pt x="5228" y="56098"/>
                      <a:pt x="5137" y="55984"/>
                    </a:cubicBezTo>
                    <a:lnTo>
                      <a:pt x="5137" y="52469"/>
                    </a:lnTo>
                    <a:cubicBezTo>
                      <a:pt x="5228" y="52378"/>
                      <a:pt x="5433" y="52378"/>
                      <a:pt x="5525" y="52378"/>
                    </a:cubicBezTo>
                    <a:close/>
                    <a:moveTo>
                      <a:pt x="6004" y="52378"/>
                    </a:moveTo>
                    <a:lnTo>
                      <a:pt x="6004" y="56098"/>
                    </a:lnTo>
                    <a:lnTo>
                      <a:pt x="5799" y="56098"/>
                    </a:lnTo>
                    <a:lnTo>
                      <a:pt x="5799" y="52378"/>
                    </a:lnTo>
                    <a:close/>
                    <a:moveTo>
                      <a:pt x="6483" y="52378"/>
                    </a:moveTo>
                    <a:lnTo>
                      <a:pt x="6483" y="56098"/>
                    </a:lnTo>
                    <a:lnTo>
                      <a:pt x="6095" y="56098"/>
                    </a:lnTo>
                    <a:lnTo>
                      <a:pt x="6095" y="52378"/>
                    </a:lnTo>
                    <a:close/>
                    <a:moveTo>
                      <a:pt x="6757" y="52378"/>
                    </a:moveTo>
                    <a:cubicBezTo>
                      <a:pt x="6757" y="52469"/>
                      <a:pt x="6849" y="52561"/>
                      <a:pt x="6849" y="52766"/>
                    </a:cubicBezTo>
                    <a:lnTo>
                      <a:pt x="6849" y="56098"/>
                    </a:lnTo>
                    <a:lnTo>
                      <a:pt x="6575" y="56098"/>
                    </a:lnTo>
                    <a:lnTo>
                      <a:pt x="6575" y="52378"/>
                    </a:lnTo>
                    <a:close/>
                    <a:moveTo>
                      <a:pt x="6940" y="53131"/>
                    </a:moveTo>
                    <a:cubicBezTo>
                      <a:pt x="7054" y="53337"/>
                      <a:pt x="7145" y="53611"/>
                      <a:pt x="7145" y="53907"/>
                    </a:cubicBezTo>
                    <a:lnTo>
                      <a:pt x="7237" y="56098"/>
                    </a:lnTo>
                    <a:lnTo>
                      <a:pt x="6940" y="56098"/>
                    </a:lnTo>
                    <a:lnTo>
                      <a:pt x="6940" y="53131"/>
                    </a:lnTo>
                    <a:close/>
                    <a:moveTo>
                      <a:pt x="7328" y="54272"/>
                    </a:moveTo>
                    <a:cubicBezTo>
                      <a:pt x="7419" y="54660"/>
                      <a:pt x="7510" y="55048"/>
                      <a:pt x="7625" y="55414"/>
                    </a:cubicBezTo>
                    <a:lnTo>
                      <a:pt x="7625" y="56098"/>
                    </a:lnTo>
                    <a:lnTo>
                      <a:pt x="7328" y="56098"/>
                    </a:lnTo>
                    <a:lnTo>
                      <a:pt x="7328" y="54272"/>
                    </a:lnTo>
                    <a:close/>
                    <a:moveTo>
                      <a:pt x="41657" y="45256"/>
                    </a:moveTo>
                    <a:cubicBezTo>
                      <a:pt x="42319" y="45530"/>
                      <a:pt x="42707" y="46101"/>
                      <a:pt x="42707" y="46763"/>
                    </a:cubicBezTo>
                    <a:lnTo>
                      <a:pt x="42707" y="55710"/>
                    </a:lnTo>
                    <a:cubicBezTo>
                      <a:pt x="42707" y="56281"/>
                      <a:pt x="42319" y="56852"/>
                      <a:pt x="41748" y="57126"/>
                    </a:cubicBezTo>
                    <a:lnTo>
                      <a:pt x="41657" y="45256"/>
                    </a:lnTo>
                    <a:close/>
                    <a:moveTo>
                      <a:pt x="46793" y="23755"/>
                    </a:moveTo>
                    <a:cubicBezTo>
                      <a:pt x="47569" y="24805"/>
                      <a:pt x="48413" y="25855"/>
                      <a:pt x="49281" y="26882"/>
                    </a:cubicBezTo>
                    <a:lnTo>
                      <a:pt x="49281" y="57126"/>
                    </a:lnTo>
                    <a:lnTo>
                      <a:pt x="46793" y="57126"/>
                    </a:lnTo>
                    <a:lnTo>
                      <a:pt x="46793" y="23755"/>
                    </a:lnTo>
                    <a:close/>
                    <a:moveTo>
                      <a:pt x="49646" y="27361"/>
                    </a:moveTo>
                    <a:lnTo>
                      <a:pt x="49646" y="27361"/>
                    </a:lnTo>
                    <a:cubicBezTo>
                      <a:pt x="50422" y="28320"/>
                      <a:pt x="51175" y="29279"/>
                      <a:pt x="51928" y="30215"/>
                    </a:cubicBezTo>
                    <a:lnTo>
                      <a:pt x="52020" y="57126"/>
                    </a:lnTo>
                    <a:lnTo>
                      <a:pt x="49737" y="57126"/>
                    </a:lnTo>
                    <a:lnTo>
                      <a:pt x="49646" y="27361"/>
                    </a:lnTo>
                    <a:close/>
                    <a:moveTo>
                      <a:pt x="52408" y="30694"/>
                    </a:moveTo>
                    <a:cubicBezTo>
                      <a:pt x="53161" y="31653"/>
                      <a:pt x="53937" y="32588"/>
                      <a:pt x="54690" y="33547"/>
                    </a:cubicBezTo>
                    <a:lnTo>
                      <a:pt x="54782" y="57126"/>
                    </a:lnTo>
                    <a:lnTo>
                      <a:pt x="52408" y="57126"/>
                    </a:lnTo>
                    <a:lnTo>
                      <a:pt x="52408" y="30694"/>
                    </a:lnTo>
                    <a:close/>
                    <a:moveTo>
                      <a:pt x="55078" y="34026"/>
                    </a:moveTo>
                    <a:lnTo>
                      <a:pt x="55078" y="34026"/>
                    </a:lnTo>
                    <a:cubicBezTo>
                      <a:pt x="56014" y="35076"/>
                      <a:pt x="56882" y="36012"/>
                      <a:pt x="57726" y="37062"/>
                    </a:cubicBezTo>
                    <a:lnTo>
                      <a:pt x="57726" y="57126"/>
                    </a:lnTo>
                    <a:lnTo>
                      <a:pt x="55170" y="57126"/>
                    </a:lnTo>
                    <a:lnTo>
                      <a:pt x="55078" y="34026"/>
                    </a:lnTo>
                    <a:close/>
                    <a:moveTo>
                      <a:pt x="58114" y="37542"/>
                    </a:moveTo>
                    <a:lnTo>
                      <a:pt x="58114" y="37542"/>
                    </a:lnTo>
                    <a:cubicBezTo>
                      <a:pt x="59073" y="38591"/>
                      <a:pt x="60009" y="39733"/>
                      <a:pt x="60967" y="40783"/>
                    </a:cubicBezTo>
                    <a:lnTo>
                      <a:pt x="60967" y="57126"/>
                    </a:lnTo>
                    <a:lnTo>
                      <a:pt x="58205" y="57126"/>
                    </a:lnTo>
                    <a:lnTo>
                      <a:pt x="58114" y="37542"/>
                    </a:lnTo>
                    <a:close/>
                    <a:moveTo>
                      <a:pt x="44328" y="20605"/>
                    </a:moveTo>
                    <a:cubicBezTo>
                      <a:pt x="44990" y="21473"/>
                      <a:pt x="45652" y="22431"/>
                      <a:pt x="46313" y="23276"/>
                    </a:cubicBezTo>
                    <a:lnTo>
                      <a:pt x="46428" y="57240"/>
                    </a:lnTo>
                    <a:lnTo>
                      <a:pt x="45286" y="57240"/>
                    </a:lnTo>
                    <a:lnTo>
                      <a:pt x="45172" y="24805"/>
                    </a:lnTo>
                    <a:lnTo>
                      <a:pt x="44328" y="24805"/>
                    </a:lnTo>
                    <a:lnTo>
                      <a:pt x="44328" y="20605"/>
                    </a:lnTo>
                    <a:close/>
                    <a:moveTo>
                      <a:pt x="61355" y="41148"/>
                    </a:moveTo>
                    <a:cubicBezTo>
                      <a:pt x="61835" y="41833"/>
                      <a:pt x="62405" y="42403"/>
                      <a:pt x="62862" y="42974"/>
                    </a:cubicBezTo>
                    <a:cubicBezTo>
                      <a:pt x="63250" y="43339"/>
                      <a:pt x="63638" y="43727"/>
                      <a:pt x="64003" y="44206"/>
                    </a:cubicBezTo>
                    <a:lnTo>
                      <a:pt x="64003" y="57240"/>
                    </a:lnTo>
                    <a:cubicBezTo>
                      <a:pt x="63159" y="57126"/>
                      <a:pt x="62291" y="57126"/>
                      <a:pt x="61355" y="57126"/>
                    </a:cubicBezTo>
                    <a:lnTo>
                      <a:pt x="61355" y="41148"/>
                    </a:lnTo>
                    <a:close/>
                    <a:moveTo>
                      <a:pt x="64391" y="44572"/>
                    </a:moveTo>
                    <a:cubicBezTo>
                      <a:pt x="65258" y="45530"/>
                      <a:pt x="66012" y="46489"/>
                      <a:pt x="66856" y="47334"/>
                    </a:cubicBezTo>
                    <a:lnTo>
                      <a:pt x="66856" y="57240"/>
                    </a:lnTo>
                    <a:lnTo>
                      <a:pt x="64391" y="57240"/>
                    </a:lnTo>
                    <a:lnTo>
                      <a:pt x="64391" y="44572"/>
                    </a:lnTo>
                    <a:close/>
                    <a:moveTo>
                      <a:pt x="35471" y="45051"/>
                    </a:moveTo>
                    <a:lnTo>
                      <a:pt x="35471" y="57331"/>
                    </a:lnTo>
                    <a:cubicBezTo>
                      <a:pt x="34536" y="57331"/>
                      <a:pt x="33668" y="56555"/>
                      <a:pt x="33668" y="55710"/>
                    </a:cubicBezTo>
                    <a:lnTo>
                      <a:pt x="33668" y="46763"/>
                    </a:lnTo>
                    <a:cubicBezTo>
                      <a:pt x="33668" y="45827"/>
                      <a:pt x="34536" y="45051"/>
                      <a:pt x="35471" y="45051"/>
                    </a:cubicBezTo>
                    <a:close/>
                    <a:moveTo>
                      <a:pt x="37663" y="45051"/>
                    </a:moveTo>
                    <a:lnTo>
                      <a:pt x="37663" y="57331"/>
                    </a:lnTo>
                    <a:lnTo>
                      <a:pt x="35951" y="57331"/>
                    </a:lnTo>
                    <a:lnTo>
                      <a:pt x="35859" y="45051"/>
                    </a:lnTo>
                    <a:close/>
                    <a:moveTo>
                      <a:pt x="39466" y="45051"/>
                    </a:moveTo>
                    <a:lnTo>
                      <a:pt x="39466" y="57331"/>
                    </a:lnTo>
                    <a:lnTo>
                      <a:pt x="38051" y="57331"/>
                    </a:lnTo>
                    <a:lnTo>
                      <a:pt x="38051" y="45051"/>
                    </a:lnTo>
                    <a:close/>
                    <a:moveTo>
                      <a:pt x="40904" y="45051"/>
                    </a:moveTo>
                    <a:cubicBezTo>
                      <a:pt x="40995" y="45051"/>
                      <a:pt x="41178" y="45051"/>
                      <a:pt x="41292" y="45142"/>
                    </a:cubicBezTo>
                    <a:lnTo>
                      <a:pt x="41383" y="57240"/>
                    </a:lnTo>
                    <a:cubicBezTo>
                      <a:pt x="40904" y="57331"/>
                      <a:pt x="40425" y="57331"/>
                      <a:pt x="39945" y="57331"/>
                    </a:cubicBezTo>
                    <a:lnTo>
                      <a:pt x="39854" y="45051"/>
                    </a:lnTo>
                    <a:close/>
                    <a:moveTo>
                      <a:pt x="67244" y="47813"/>
                    </a:moveTo>
                    <a:cubicBezTo>
                      <a:pt x="68294" y="48863"/>
                      <a:pt x="69253" y="50004"/>
                      <a:pt x="70189" y="51054"/>
                    </a:cubicBezTo>
                    <a:lnTo>
                      <a:pt x="70280" y="57331"/>
                    </a:lnTo>
                    <a:cubicBezTo>
                      <a:pt x="69436" y="57331"/>
                      <a:pt x="68386" y="57240"/>
                      <a:pt x="67244" y="57240"/>
                    </a:cubicBezTo>
                    <a:lnTo>
                      <a:pt x="67244" y="47813"/>
                    </a:lnTo>
                    <a:close/>
                    <a:moveTo>
                      <a:pt x="70668" y="51419"/>
                    </a:moveTo>
                    <a:cubicBezTo>
                      <a:pt x="71421" y="52287"/>
                      <a:pt x="72197" y="53131"/>
                      <a:pt x="72951" y="53907"/>
                    </a:cubicBezTo>
                    <a:lnTo>
                      <a:pt x="71330" y="53816"/>
                    </a:lnTo>
                    <a:lnTo>
                      <a:pt x="71421" y="57331"/>
                    </a:lnTo>
                    <a:lnTo>
                      <a:pt x="70668" y="57331"/>
                    </a:lnTo>
                    <a:lnTo>
                      <a:pt x="70668" y="51419"/>
                    </a:lnTo>
                    <a:close/>
                    <a:moveTo>
                      <a:pt x="30815" y="38500"/>
                    </a:moveTo>
                    <a:lnTo>
                      <a:pt x="30906" y="57605"/>
                    </a:lnTo>
                    <a:lnTo>
                      <a:pt x="29971" y="57605"/>
                    </a:lnTo>
                    <a:lnTo>
                      <a:pt x="29971" y="40486"/>
                    </a:lnTo>
                    <a:cubicBezTo>
                      <a:pt x="30062" y="40212"/>
                      <a:pt x="30153" y="39915"/>
                      <a:pt x="30336" y="39733"/>
                    </a:cubicBezTo>
                    <a:cubicBezTo>
                      <a:pt x="30541" y="39253"/>
                      <a:pt x="30632" y="38865"/>
                      <a:pt x="30815" y="38500"/>
                    </a:cubicBezTo>
                    <a:close/>
                    <a:moveTo>
                      <a:pt x="29583" y="41353"/>
                    </a:moveTo>
                    <a:lnTo>
                      <a:pt x="29583" y="57696"/>
                    </a:lnTo>
                    <a:cubicBezTo>
                      <a:pt x="28921" y="57696"/>
                      <a:pt x="28259" y="57696"/>
                      <a:pt x="27597" y="57810"/>
                    </a:cubicBezTo>
                    <a:lnTo>
                      <a:pt x="27597" y="45348"/>
                    </a:lnTo>
                    <a:cubicBezTo>
                      <a:pt x="28167" y="44298"/>
                      <a:pt x="28624" y="43248"/>
                      <a:pt x="29103" y="42198"/>
                    </a:cubicBezTo>
                    <a:cubicBezTo>
                      <a:pt x="29309" y="41924"/>
                      <a:pt x="29400" y="41627"/>
                      <a:pt x="29583" y="41353"/>
                    </a:cubicBezTo>
                    <a:close/>
                    <a:moveTo>
                      <a:pt x="27300" y="45918"/>
                    </a:moveTo>
                    <a:lnTo>
                      <a:pt x="27300" y="57810"/>
                    </a:lnTo>
                    <a:cubicBezTo>
                      <a:pt x="26912" y="57810"/>
                      <a:pt x="26547" y="57810"/>
                      <a:pt x="26159" y="57902"/>
                    </a:cubicBezTo>
                    <a:lnTo>
                      <a:pt x="26159" y="47995"/>
                    </a:lnTo>
                    <a:cubicBezTo>
                      <a:pt x="26341" y="47630"/>
                      <a:pt x="26547" y="47242"/>
                      <a:pt x="26821" y="46854"/>
                    </a:cubicBezTo>
                    <a:cubicBezTo>
                      <a:pt x="26912" y="46580"/>
                      <a:pt x="27117" y="46192"/>
                      <a:pt x="27300" y="45918"/>
                    </a:cubicBezTo>
                    <a:close/>
                    <a:moveTo>
                      <a:pt x="12464" y="56852"/>
                    </a:moveTo>
                    <a:cubicBezTo>
                      <a:pt x="12646" y="57126"/>
                      <a:pt x="12852" y="57331"/>
                      <a:pt x="12943" y="57605"/>
                    </a:cubicBezTo>
                    <a:cubicBezTo>
                      <a:pt x="12852" y="57696"/>
                      <a:pt x="12646" y="57902"/>
                      <a:pt x="12464" y="57993"/>
                    </a:cubicBezTo>
                    <a:lnTo>
                      <a:pt x="12464" y="56852"/>
                    </a:lnTo>
                    <a:close/>
                    <a:moveTo>
                      <a:pt x="25885" y="48566"/>
                    </a:moveTo>
                    <a:lnTo>
                      <a:pt x="25885" y="57902"/>
                    </a:lnTo>
                    <a:cubicBezTo>
                      <a:pt x="25497" y="57902"/>
                      <a:pt x="25109" y="57902"/>
                      <a:pt x="24744" y="57993"/>
                    </a:cubicBezTo>
                    <a:lnTo>
                      <a:pt x="24744" y="50575"/>
                    </a:lnTo>
                    <a:cubicBezTo>
                      <a:pt x="25109" y="49913"/>
                      <a:pt x="25497" y="49251"/>
                      <a:pt x="25885" y="48566"/>
                    </a:cubicBezTo>
                    <a:close/>
                    <a:moveTo>
                      <a:pt x="24447" y="51054"/>
                    </a:moveTo>
                    <a:lnTo>
                      <a:pt x="24447" y="57993"/>
                    </a:lnTo>
                    <a:cubicBezTo>
                      <a:pt x="24173" y="57993"/>
                      <a:pt x="23785" y="57993"/>
                      <a:pt x="23488" y="58084"/>
                    </a:cubicBezTo>
                    <a:lnTo>
                      <a:pt x="23488" y="52561"/>
                    </a:lnTo>
                    <a:cubicBezTo>
                      <a:pt x="23785" y="52104"/>
                      <a:pt x="24059" y="51625"/>
                      <a:pt x="24447" y="51054"/>
                    </a:cubicBezTo>
                    <a:close/>
                    <a:moveTo>
                      <a:pt x="23214" y="53040"/>
                    </a:moveTo>
                    <a:lnTo>
                      <a:pt x="23214" y="58084"/>
                    </a:lnTo>
                    <a:cubicBezTo>
                      <a:pt x="22826" y="58084"/>
                      <a:pt x="22461" y="58084"/>
                      <a:pt x="22164" y="58176"/>
                    </a:cubicBezTo>
                    <a:lnTo>
                      <a:pt x="22164" y="54569"/>
                    </a:lnTo>
                    <a:cubicBezTo>
                      <a:pt x="22164" y="54478"/>
                      <a:pt x="22256" y="54387"/>
                      <a:pt x="22347" y="54272"/>
                    </a:cubicBezTo>
                    <a:cubicBezTo>
                      <a:pt x="22644" y="53907"/>
                      <a:pt x="22918" y="53428"/>
                      <a:pt x="23214" y="53040"/>
                    </a:cubicBezTo>
                    <a:close/>
                    <a:moveTo>
                      <a:pt x="21890" y="40783"/>
                    </a:moveTo>
                    <a:lnTo>
                      <a:pt x="21890" y="54752"/>
                    </a:lnTo>
                    <a:cubicBezTo>
                      <a:pt x="21685" y="55048"/>
                      <a:pt x="21502" y="55322"/>
                      <a:pt x="21206" y="55619"/>
                    </a:cubicBezTo>
                    <a:cubicBezTo>
                      <a:pt x="21114" y="55802"/>
                      <a:pt x="20932" y="56098"/>
                      <a:pt x="20840" y="56281"/>
                    </a:cubicBezTo>
                    <a:cubicBezTo>
                      <a:pt x="21023" y="56098"/>
                      <a:pt x="21114" y="55893"/>
                      <a:pt x="21320" y="55710"/>
                    </a:cubicBezTo>
                    <a:cubicBezTo>
                      <a:pt x="21502" y="55414"/>
                      <a:pt x="21685" y="55140"/>
                      <a:pt x="21890" y="54843"/>
                    </a:cubicBezTo>
                    <a:lnTo>
                      <a:pt x="21890" y="58176"/>
                    </a:lnTo>
                    <a:cubicBezTo>
                      <a:pt x="21502" y="58176"/>
                      <a:pt x="21206" y="58267"/>
                      <a:pt x="20840" y="58267"/>
                    </a:cubicBezTo>
                    <a:lnTo>
                      <a:pt x="20840" y="56372"/>
                    </a:lnTo>
                    <a:lnTo>
                      <a:pt x="20840" y="56281"/>
                    </a:lnTo>
                    <a:lnTo>
                      <a:pt x="20749" y="43818"/>
                    </a:lnTo>
                    <a:cubicBezTo>
                      <a:pt x="21114" y="42769"/>
                      <a:pt x="21502" y="41719"/>
                      <a:pt x="21890" y="40783"/>
                    </a:cubicBezTo>
                    <a:close/>
                    <a:moveTo>
                      <a:pt x="8857" y="44298"/>
                    </a:moveTo>
                    <a:cubicBezTo>
                      <a:pt x="8948" y="44960"/>
                      <a:pt x="9040" y="45713"/>
                      <a:pt x="9222" y="46580"/>
                    </a:cubicBezTo>
                    <a:lnTo>
                      <a:pt x="9222" y="58381"/>
                    </a:lnTo>
                    <a:cubicBezTo>
                      <a:pt x="9222" y="58381"/>
                      <a:pt x="9131" y="58267"/>
                      <a:pt x="9131" y="58176"/>
                    </a:cubicBezTo>
                    <a:cubicBezTo>
                      <a:pt x="9040" y="58176"/>
                      <a:pt x="9040" y="58084"/>
                      <a:pt x="8948" y="57993"/>
                    </a:cubicBezTo>
                    <a:lnTo>
                      <a:pt x="8948" y="50483"/>
                    </a:lnTo>
                    <a:lnTo>
                      <a:pt x="8857" y="50483"/>
                    </a:lnTo>
                    <a:lnTo>
                      <a:pt x="8857" y="44298"/>
                    </a:lnTo>
                    <a:close/>
                    <a:moveTo>
                      <a:pt x="12190" y="56281"/>
                    </a:moveTo>
                    <a:cubicBezTo>
                      <a:pt x="12281" y="56464"/>
                      <a:pt x="12372" y="56555"/>
                      <a:pt x="12372" y="56760"/>
                    </a:cubicBezTo>
                    <a:lnTo>
                      <a:pt x="12372" y="58084"/>
                    </a:lnTo>
                    <a:cubicBezTo>
                      <a:pt x="12372" y="58176"/>
                      <a:pt x="12281" y="58267"/>
                      <a:pt x="12190" y="58381"/>
                    </a:cubicBezTo>
                    <a:lnTo>
                      <a:pt x="12190" y="56281"/>
                    </a:lnTo>
                    <a:close/>
                    <a:moveTo>
                      <a:pt x="13902" y="57034"/>
                    </a:moveTo>
                    <a:lnTo>
                      <a:pt x="13902" y="58381"/>
                    </a:lnTo>
                    <a:cubicBezTo>
                      <a:pt x="13605" y="58176"/>
                      <a:pt x="13422" y="57993"/>
                      <a:pt x="13217" y="57696"/>
                    </a:cubicBezTo>
                    <a:cubicBezTo>
                      <a:pt x="13331" y="57605"/>
                      <a:pt x="13422" y="57514"/>
                      <a:pt x="13513" y="57422"/>
                    </a:cubicBezTo>
                    <a:cubicBezTo>
                      <a:pt x="13605" y="57331"/>
                      <a:pt x="13696" y="57126"/>
                      <a:pt x="13902" y="57034"/>
                    </a:cubicBezTo>
                    <a:close/>
                    <a:moveTo>
                      <a:pt x="20544" y="44298"/>
                    </a:moveTo>
                    <a:lnTo>
                      <a:pt x="20544" y="56464"/>
                    </a:lnTo>
                    <a:cubicBezTo>
                      <a:pt x="20544" y="56555"/>
                      <a:pt x="20452" y="56669"/>
                      <a:pt x="20361" y="56760"/>
                    </a:cubicBezTo>
                    <a:cubicBezTo>
                      <a:pt x="20064" y="57126"/>
                      <a:pt x="19882" y="57422"/>
                      <a:pt x="19699" y="57605"/>
                    </a:cubicBezTo>
                    <a:cubicBezTo>
                      <a:pt x="19609" y="57695"/>
                      <a:pt x="19497" y="57807"/>
                      <a:pt x="19494" y="57897"/>
                    </a:cubicBezTo>
                    <a:lnTo>
                      <a:pt x="19494" y="57897"/>
                    </a:lnTo>
                    <a:cubicBezTo>
                      <a:pt x="19497" y="57807"/>
                      <a:pt x="19609" y="57696"/>
                      <a:pt x="19699" y="57696"/>
                    </a:cubicBezTo>
                    <a:cubicBezTo>
                      <a:pt x="19882" y="57422"/>
                      <a:pt x="20178" y="57126"/>
                      <a:pt x="20452" y="56760"/>
                    </a:cubicBezTo>
                    <a:cubicBezTo>
                      <a:pt x="20452" y="56760"/>
                      <a:pt x="20544" y="56669"/>
                      <a:pt x="20544" y="56555"/>
                    </a:cubicBezTo>
                    <a:lnTo>
                      <a:pt x="20544" y="58267"/>
                    </a:lnTo>
                    <a:cubicBezTo>
                      <a:pt x="20178" y="58267"/>
                      <a:pt x="19790" y="58381"/>
                      <a:pt x="19494" y="58381"/>
                    </a:cubicBezTo>
                    <a:lnTo>
                      <a:pt x="19494" y="57902"/>
                    </a:lnTo>
                    <a:lnTo>
                      <a:pt x="19402" y="47151"/>
                    </a:lnTo>
                    <a:cubicBezTo>
                      <a:pt x="19790" y="46192"/>
                      <a:pt x="20178" y="45256"/>
                      <a:pt x="20544" y="44298"/>
                    </a:cubicBezTo>
                    <a:close/>
                    <a:moveTo>
                      <a:pt x="19220" y="47630"/>
                    </a:moveTo>
                    <a:lnTo>
                      <a:pt x="19220" y="58084"/>
                    </a:lnTo>
                    <a:lnTo>
                      <a:pt x="19220" y="58381"/>
                    </a:lnTo>
                    <a:cubicBezTo>
                      <a:pt x="19129" y="58472"/>
                      <a:pt x="19037" y="58472"/>
                      <a:pt x="18923" y="58472"/>
                    </a:cubicBezTo>
                    <a:lnTo>
                      <a:pt x="18558" y="58472"/>
                    </a:lnTo>
                    <a:lnTo>
                      <a:pt x="18558" y="49137"/>
                    </a:lnTo>
                    <a:cubicBezTo>
                      <a:pt x="18740" y="48680"/>
                      <a:pt x="18923" y="48292"/>
                      <a:pt x="19129" y="47904"/>
                    </a:cubicBezTo>
                    <a:cubicBezTo>
                      <a:pt x="19129" y="47813"/>
                      <a:pt x="19220" y="47722"/>
                      <a:pt x="19220" y="47630"/>
                    </a:cubicBezTo>
                    <a:close/>
                    <a:moveTo>
                      <a:pt x="18467" y="49342"/>
                    </a:moveTo>
                    <a:lnTo>
                      <a:pt x="18467" y="58472"/>
                    </a:lnTo>
                    <a:cubicBezTo>
                      <a:pt x="18261" y="58472"/>
                      <a:pt x="18170" y="58564"/>
                      <a:pt x="17987" y="58564"/>
                    </a:cubicBezTo>
                    <a:lnTo>
                      <a:pt x="17987" y="50483"/>
                    </a:lnTo>
                    <a:cubicBezTo>
                      <a:pt x="18170" y="50095"/>
                      <a:pt x="18261" y="49707"/>
                      <a:pt x="18467" y="49342"/>
                    </a:cubicBezTo>
                    <a:close/>
                    <a:moveTo>
                      <a:pt x="11619" y="55231"/>
                    </a:moveTo>
                    <a:cubicBezTo>
                      <a:pt x="11802" y="55528"/>
                      <a:pt x="11893" y="55802"/>
                      <a:pt x="12076" y="56098"/>
                    </a:cubicBezTo>
                    <a:lnTo>
                      <a:pt x="12076" y="58472"/>
                    </a:lnTo>
                    <a:lnTo>
                      <a:pt x="11984" y="58472"/>
                    </a:lnTo>
                    <a:cubicBezTo>
                      <a:pt x="11893" y="58564"/>
                      <a:pt x="11802" y="58655"/>
                      <a:pt x="11710" y="58655"/>
                    </a:cubicBezTo>
                    <a:lnTo>
                      <a:pt x="11619" y="55231"/>
                    </a:lnTo>
                    <a:close/>
                    <a:moveTo>
                      <a:pt x="17120" y="51990"/>
                    </a:moveTo>
                    <a:lnTo>
                      <a:pt x="17120" y="58655"/>
                    </a:lnTo>
                    <a:lnTo>
                      <a:pt x="16641" y="58655"/>
                    </a:lnTo>
                    <a:lnTo>
                      <a:pt x="16641" y="52857"/>
                    </a:lnTo>
                    <a:cubicBezTo>
                      <a:pt x="16755" y="52561"/>
                      <a:pt x="16937" y="52287"/>
                      <a:pt x="17120" y="51990"/>
                    </a:cubicBezTo>
                    <a:close/>
                    <a:moveTo>
                      <a:pt x="17896" y="50575"/>
                    </a:moveTo>
                    <a:lnTo>
                      <a:pt x="17896" y="58564"/>
                    </a:lnTo>
                    <a:cubicBezTo>
                      <a:pt x="17599" y="58564"/>
                      <a:pt x="17417" y="58564"/>
                      <a:pt x="17211" y="58655"/>
                    </a:cubicBezTo>
                    <a:lnTo>
                      <a:pt x="17211" y="51807"/>
                    </a:lnTo>
                    <a:cubicBezTo>
                      <a:pt x="17325" y="51625"/>
                      <a:pt x="17417" y="51533"/>
                      <a:pt x="17508" y="51328"/>
                    </a:cubicBezTo>
                    <a:cubicBezTo>
                      <a:pt x="17599" y="51054"/>
                      <a:pt x="17691" y="50849"/>
                      <a:pt x="17896" y="50575"/>
                    </a:cubicBezTo>
                    <a:close/>
                    <a:moveTo>
                      <a:pt x="9336" y="47151"/>
                    </a:moveTo>
                    <a:cubicBezTo>
                      <a:pt x="9428" y="47630"/>
                      <a:pt x="9519" y="48201"/>
                      <a:pt x="9610" y="48772"/>
                    </a:cubicBezTo>
                    <a:lnTo>
                      <a:pt x="9702" y="58746"/>
                    </a:lnTo>
                    <a:cubicBezTo>
                      <a:pt x="9519" y="58655"/>
                      <a:pt x="9428" y="58564"/>
                      <a:pt x="9336" y="58472"/>
                    </a:cubicBezTo>
                    <a:lnTo>
                      <a:pt x="9336" y="47151"/>
                    </a:lnTo>
                    <a:close/>
                    <a:moveTo>
                      <a:pt x="14472" y="56281"/>
                    </a:moveTo>
                    <a:lnTo>
                      <a:pt x="14472" y="58746"/>
                    </a:lnTo>
                    <a:cubicBezTo>
                      <a:pt x="14358" y="58746"/>
                      <a:pt x="14358" y="58746"/>
                      <a:pt x="14267" y="58655"/>
                    </a:cubicBezTo>
                    <a:cubicBezTo>
                      <a:pt x="14175" y="58564"/>
                      <a:pt x="14084" y="58564"/>
                      <a:pt x="13993" y="58472"/>
                    </a:cubicBezTo>
                    <a:lnTo>
                      <a:pt x="13993" y="56943"/>
                    </a:lnTo>
                    <a:cubicBezTo>
                      <a:pt x="14175" y="56669"/>
                      <a:pt x="14267" y="56464"/>
                      <a:pt x="14472" y="56281"/>
                    </a:cubicBezTo>
                    <a:close/>
                    <a:moveTo>
                      <a:pt x="16549" y="53040"/>
                    </a:moveTo>
                    <a:lnTo>
                      <a:pt x="16549" y="58655"/>
                    </a:lnTo>
                    <a:cubicBezTo>
                      <a:pt x="16275" y="58746"/>
                      <a:pt x="16070" y="58746"/>
                      <a:pt x="15796" y="58746"/>
                    </a:cubicBezTo>
                    <a:lnTo>
                      <a:pt x="15796" y="54181"/>
                    </a:lnTo>
                    <a:cubicBezTo>
                      <a:pt x="16070" y="53816"/>
                      <a:pt x="16275" y="53428"/>
                      <a:pt x="16549" y="53040"/>
                    </a:cubicBezTo>
                    <a:close/>
                    <a:moveTo>
                      <a:pt x="15705" y="54387"/>
                    </a:moveTo>
                    <a:lnTo>
                      <a:pt x="15705" y="58837"/>
                    </a:lnTo>
                    <a:lnTo>
                      <a:pt x="15134" y="58837"/>
                    </a:lnTo>
                    <a:lnTo>
                      <a:pt x="15134" y="55231"/>
                    </a:lnTo>
                    <a:cubicBezTo>
                      <a:pt x="15317" y="54957"/>
                      <a:pt x="15499" y="54752"/>
                      <a:pt x="15613" y="54478"/>
                    </a:cubicBezTo>
                    <a:cubicBezTo>
                      <a:pt x="15705" y="54478"/>
                      <a:pt x="15705" y="54478"/>
                      <a:pt x="15705" y="54387"/>
                    </a:cubicBezTo>
                    <a:close/>
                    <a:moveTo>
                      <a:pt x="11048" y="53702"/>
                    </a:moveTo>
                    <a:cubicBezTo>
                      <a:pt x="11231" y="54181"/>
                      <a:pt x="11322" y="54660"/>
                      <a:pt x="11505" y="55048"/>
                    </a:cubicBezTo>
                    <a:lnTo>
                      <a:pt x="11505" y="58746"/>
                    </a:lnTo>
                    <a:cubicBezTo>
                      <a:pt x="11414" y="58837"/>
                      <a:pt x="11231" y="58952"/>
                      <a:pt x="11048" y="58952"/>
                    </a:cubicBezTo>
                    <a:lnTo>
                      <a:pt x="11048" y="53702"/>
                    </a:lnTo>
                    <a:close/>
                    <a:moveTo>
                      <a:pt x="15043" y="55414"/>
                    </a:moveTo>
                    <a:lnTo>
                      <a:pt x="15043" y="58837"/>
                    </a:lnTo>
                    <a:cubicBezTo>
                      <a:pt x="14929" y="58952"/>
                      <a:pt x="14929" y="58952"/>
                      <a:pt x="14837" y="58952"/>
                    </a:cubicBezTo>
                    <a:cubicBezTo>
                      <a:pt x="14746" y="58837"/>
                      <a:pt x="14655" y="58837"/>
                      <a:pt x="14563" y="58837"/>
                    </a:cubicBezTo>
                    <a:lnTo>
                      <a:pt x="14563" y="56098"/>
                    </a:lnTo>
                    <a:cubicBezTo>
                      <a:pt x="14746" y="55893"/>
                      <a:pt x="14929" y="55619"/>
                      <a:pt x="15043" y="55414"/>
                    </a:cubicBezTo>
                    <a:close/>
                    <a:moveTo>
                      <a:pt x="9702" y="49137"/>
                    </a:moveTo>
                    <a:lnTo>
                      <a:pt x="9702" y="49137"/>
                    </a:lnTo>
                    <a:cubicBezTo>
                      <a:pt x="9907" y="50004"/>
                      <a:pt x="10090" y="50757"/>
                      <a:pt x="10364" y="51533"/>
                    </a:cubicBezTo>
                    <a:lnTo>
                      <a:pt x="10364" y="59043"/>
                    </a:lnTo>
                    <a:cubicBezTo>
                      <a:pt x="10181" y="59043"/>
                      <a:pt x="9907" y="58952"/>
                      <a:pt x="9793" y="58837"/>
                    </a:cubicBezTo>
                    <a:lnTo>
                      <a:pt x="9702" y="49137"/>
                    </a:lnTo>
                    <a:close/>
                    <a:moveTo>
                      <a:pt x="10478" y="51899"/>
                    </a:moveTo>
                    <a:cubicBezTo>
                      <a:pt x="10569" y="52378"/>
                      <a:pt x="10752" y="52949"/>
                      <a:pt x="10934" y="53428"/>
                    </a:cubicBezTo>
                    <a:lnTo>
                      <a:pt x="10934" y="59043"/>
                    </a:lnTo>
                    <a:lnTo>
                      <a:pt x="10478" y="59043"/>
                    </a:lnTo>
                    <a:lnTo>
                      <a:pt x="10478" y="51899"/>
                    </a:lnTo>
                    <a:close/>
                    <a:moveTo>
                      <a:pt x="13993" y="58564"/>
                    </a:moveTo>
                    <a:cubicBezTo>
                      <a:pt x="14084" y="58655"/>
                      <a:pt x="14175" y="58655"/>
                      <a:pt x="14267" y="58746"/>
                    </a:cubicBezTo>
                    <a:cubicBezTo>
                      <a:pt x="14358" y="58746"/>
                      <a:pt x="14358" y="58837"/>
                      <a:pt x="14472" y="58837"/>
                    </a:cubicBezTo>
                    <a:lnTo>
                      <a:pt x="14472" y="58952"/>
                    </a:lnTo>
                    <a:cubicBezTo>
                      <a:pt x="14267" y="58952"/>
                      <a:pt x="14175" y="59043"/>
                      <a:pt x="13993" y="59043"/>
                    </a:cubicBezTo>
                    <a:lnTo>
                      <a:pt x="13993" y="58564"/>
                    </a:lnTo>
                    <a:close/>
                    <a:moveTo>
                      <a:pt x="13125" y="57810"/>
                    </a:moveTo>
                    <a:cubicBezTo>
                      <a:pt x="13422" y="58084"/>
                      <a:pt x="13605" y="58267"/>
                      <a:pt x="13902" y="58472"/>
                    </a:cubicBezTo>
                    <a:lnTo>
                      <a:pt x="13902" y="59043"/>
                    </a:lnTo>
                    <a:cubicBezTo>
                      <a:pt x="13605" y="59043"/>
                      <a:pt x="13422" y="59134"/>
                      <a:pt x="13125" y="59134"/>
                    </a:cubicBezTo>
                    <a:lnTo>
                      <a:pt x="13125" y="57810"/>
                    </a:lnTo>
                    <a:close/>
                    <a:moveTo>
                      <a:pt x="13034" y="57902"/>
                    </a:moveTo>
                    <a:lnTo>
                      <a:pt x="13034" y="59134"/>
                    </a:lnTo>
                    <a:cubicBezTo>
                      <a:pt x="12852" y="59226"/>
                      <a:pt x="12646" y="59226"/>
                      <a:pt x="12464" y="59226"/>
                    </a:cubicBezTo>
                    <a:lnTo>
                      <a:pt x="12464" y="58472"/>
                    </a:lnTo>
                    <a:cubicBezTo>
                      <a:pt x="12760" y="58267"/>
                      <a:pt x="12852" y="58084"/>
                      <a:pt x="13034" y="57902"/>
                    </a:cubicBezTo>
                    <a:close/>
                    <a:moveTo>
                      <a:pt x="12372" y="58472"/>
                    </a:moveTo>
                    <a:lnTo>
                      <a:pt x="12372" y="59226"/>
                    </a:lnTo>
                    <a:cubicBezTo>
                      <a:pt x="12281" y="59317"/>
                      <a:pt x="12281" y="59317"/>
                      <a:pt x="12190" y="59317"/>
                    </a:cubicBezTo>
                    <a:lnTo>
                      <a:pt x="12190" y="58655"/>
                    </a:lnTo>
                    <a:cubicBezTo>
                      <a:pt x="12281" y="58655"/>
                      <a:pt x="12372" y="58564"/>
                      <a:pt x="12372" y="58472"/>
                    </a:cubicBezTo>
                    <a:close/>
                    <a:moveTo>
                      <a:pt x="12076" y="58746"/>
                    </a:moveTo>
                    <a:lnTo>
                      <a:pt x="12076" y="59317"/>
                    </a:lnTo>
                    <a:cubicBezTo>
                      <a:pt x="11893" y="59317"/>
                      <a:pt x="11802" y="59408"/>
                      <a:pt x="11710" y="59408"/>
                    </a:cubicBezTo>
                    <a:lnTo>
                      <a:pt x="11710" y="59043"/>
                    </a:lnTo>
                    <a:cubicBezTo>
                      <a:pt x="11802" y="58952"/>
                      <a:pt x="11893" y="58837"/>
                      <a:pt x="12076" y="58746"/>
                    </a:cubicBezTo>
                    <a:close/>
                    <a:moveTo>
                      <a:pt x="45560" y="58655"/>
                    </a:moveTo>
                    <a:lnTo>
                      <a:pt x="45286" y="59408"/>
                    </a:lnTo>
                    <a:lnTo>
                      <a:pt x="45286" y="58655"/>
                    </a:lnTo>
                    <a:close/>
                    <a:moveTo>
                      <a:pt x="11505" y="59043"/>
                    </a:moveTo>
                    <a:lnTo>
                      <a:pt x="11505" y="59408"/>
                    </a:lnTo>
                    <a:cubicBezTo>
                      <a:pt x="11414" y="59408"/>
                      <a:pt x="11231" y="59522"/>
                      <a:pt x="11048" y="59522"/>
                    </a:cubicBezTo>
                    <a:lnTo>
                      <a:pt x="11048" y="59226"/>
                    </a:lnTo>
                    <a:cubicBezTo>
                      <a:pt x="11231" y="59226"/>
                      <a:pt x="11414" y="59134"/>
                      <a:pt x="11505" y="59043"/>
                    </a:cubicBezTo>
                    <a:close/>
                    <a:moveTo>
                      <a:pt x="10934" y="59226"/>
                    </a:moveTo>
                    <a:lnTo>
                      <a:pt x="10934" y="59522"/>
                    </a:lnTo>
                    <a:cubicBezTo>
                      <a:pt x="10752" y="59614"/>
                      <a:pt x="10569" y="59614"/>
                      <a:pt x="10478" y="59614"/>
                    </a:cubicBezTo>
                    <a:lnTo>
                      <a:pt x="10478" y="59317"/>
                    </a:lnTo>
                    <a:cubicBezTo>
                      <a:pt x="10660" y="59317"/>
                      <a:pt x="10752" y="59317"/>
                      <a:pt x="10934" y="59226"/>
                    </a:cubicBezTo>
                    <a:close/>
                    <a:moveTo>
                      <a:pt x="9793" y="59134"/>
                    </a:moveTo>
                    <a:cubicBezTo>
                      <a:pt x="9998" y="59226"/>
                      <a:pt x="10181" y="59226"/>
                      <a:pt x="10364" y="59317"/>
                    </a:cubicBezTo>
                    <a:lnTo>
                      <a:pt x="10364" y="59614"/>
                    </a:lnTo>
                    <a:cubicBezTo>
                      <a:pt x="10181" y="59705"/>
                      <a:pt x="9998" y="59705"/>
                      <a:pt x="9793" y="59796"/>
                    </a:cubicBezTo>
                    <a:lnTo>
                      <a:pt x="9793" y="59134"/>
                    </a:lnTo>
                    <a:close/>
                    <a:moveTo>
                      <a:pt x="9336" y="58837"/>
                    </a:moveTo>
                    <a:cubicBezTo>
                      <a:pt x="9428" y="58837"/>
                      <a:pt x="9428" y="58952"/>
                      <a:pt x="9519" y="58952"/>
                    </a:cubicBezTo>
                    <a:cubicBezTo>
                      <a:pt x="9610" y="59043"/>
                      <a:pt x="9610" y="59043"/>
                      <a:pt x="9702" y="59043"/>
                    </a:cubicBezTo>
                    <a:lnTo>
                      <a:pt x="9702" y="59796"/>
                    </a:lnTo>
                    <a:cubicBezTo>
                      <a:pt x="9610" y="59796"/>
                      <a:pt x="9428" y="59796"/>
                      <a:pt x="9336" y="59887"/>
                    </a:cubicBezTo>
                    <a:lnTo>
                      <a:pt x="9336" y="58837"/>
                    </a:lnTo>
                    <a:close/>
                    <a:moveTo>
                      <a:pt x="8948" y="58381"/>
                    </a:moveTo>
                    <a:cubicBezTo>
                      <a:pt x="9040" y="58472"/>
                      <a:pt x="9131" y="58655"/>
                      <a:pt x="9222" y="58746"/>
                    </a:cubicBezTo>
                    <a:lnTo>
                      <a:pt x="9222" y="59887"/>
                    </a:lnTo>
                    <a:cubicBezTo>
                      <a:pt x="9131" y="59887"/>
                      <a:pt x="9040" y="59887"/>
                      <a:pt x="8948" y="59979"/>
                    </a:cubicBezTo>
                    <a:lnTo>
                      <a:pt x="8948" y="58381"/>
                    </a:lnTo>
                    <a:close/>
                    <a:moveTo>
                      <a:pt x="7716" y="57696"/>
                    </a:moveTo>
                    <a:cubicBezTo>
                      <a:pt x="7807" y="57696"/>
                      <a:pt x="7898" y="57810"/>
                      <a:pt x="7990" y="57902"/>
                    </a:cubicBezTo>
                    <a:lnTo>
                      <a:pt x="7990" y="60093"/>
                    </a:lnTo>
                    <a:lnTo>
                      <a:pt x="7716" y="60093"/>
                    </a:lnTo>
                    <a:lnTo>
                      <a:pt x="7716" y="57696"/>
                    </a:lnTo>
                    <a:close/>
                    <a:moveTo>
                      <a:pt x="7625" y="57605"/>
                    </a:moveTo>
                    <a:lnTo>
                      <a:pt x="7625" y="60184"/>
                    </a:lnTo>
                    <a:cubicBezTo>
                      <a:pt x="7510" y="60184"/>
                      <a:pt x="7419" y="60184"/>
                      <a:pt x="7328" y="60275"/>
                    </a:cubicBezTo>
                    <a:lnTo>
                      <a:pt x="7328" y="57605"/>
                    </a:lnTo>
                    <a:close/>
                    <a:moveTo>
                      <a:pt x="7237" y="57605"/>
                    </a:moveTo>
                    <a:lnTo>
                      <a:pt x="7237" y="60275"/>
                    </a:lnTo>
                    <a:cubicBezTo>
                      <a:pt x="7145" y="60275"/>
                      <a:pt x="7054" y="60275"/>
                      <a:pt x="6940" y="60367"/>
                    </a:cubicBezTo>
                    <a:lnTo>
                      <a:pt x="6940" y="57605"/>
                    </a:lnTo>
                    <a:close/>
                    <a:moveTo>
                      <a:pt x="6849" y="57605"/>
                    </a:moveTo>
                    <a:lnTo>
                      <a:pt x="6849" y="60367"/>
                    </a:lnTo>
                    <a:cubicBezTo>
                      <a:pt x="6757" y="60367"/>
                      <a:pt x="6666" y="60458"/>
                      <a:pt x="6575" y="60458"/>
                    </a:cubicBezTo>
                    <a:lnTo>
                      <a:pt x="6575" y="57605"/>
                    </a:lnTo>
                    <a:close/>
                    <a:moveTo>
                      <a:pt x="6483" y="57605"/>
                    </a:moveTo>
                    <a:lnTo>
                      <a:pt x="6483" y="60458"/>
                    </a:lnTo>
                    <a:cubicBezTo>
                      <a:pt x="6369" y="60549"/>
                      <a:pt x="6278" y="60549"/>
                      <a:pt x="6095" y="60549"/>
                    </a:cubicBezTo>
                    <a:lnTo>
                      <a:pt x="6095" y="57605"/>
                    </a:lnTo>
                    <a:close/>
                    <a:moveTo>
                      <a:pt x="6004" y="57605"/>
                    </a:moveTo>
                    <a:lnTo>
                      <a:pt x="6004" y="60664"/>
                    </a:lnTo>
                    <a:lnTo>
                      <a:pt x="5799" y="60664"/>
                    </a:lnTo>
                    <a:lnTo>
                      <a:pt x="5799" y="57605"/>
                    </a:lnTo>
                    <a:close/>
                    <a:moveTo>
                      <a:pt x="17417" y="59134"/>
                    </a:moveTo>
                    <a:lnTo>
                      <a:pt x="16937" y="60664"/>
                    </a:lnTo>
                    <a:lnTo>
                      <a:pt x="16549" y="59226"/>
                    </a:lnTo>
                    <a:cubicBezTo>
                      <a:pt x="16846" y="59226"/>
                      <a:pt x="17120" y="59134"/>
                      <a:pt x="17417" y="59134"/>
                    </a:cubicBezTo>
                    <a:close/>
                    <a:moveTo>
                      <a:pt x="17417" y="59226"/>
                    </a:moveTo>
                    <a:lnTo>
                      <a:pt x="17782" y="60664"/>
                    </a:lnTo>
                    <a:lnTo>
                      <a:pt x="17029" y="60664"/>
                    </a:lnTo>
                    <a:lnTo>
                      <a:pt x="17417" y="59226"/>
                    </a:lnTo>
                    <a:close/>
                    <a:moveTo>
                      <a:pt x="18352" y="59043"/>
                    </a:moveTo>
                    <a:lnTo>
                      <a:pt x="17896" y="60664"/>
                    </a:lnTo>
                    <a:lnTo>
                      <a:pt x="17508" y="59134"/>
                    </a:lnTo>
                    <a:cubicBezTo>
                      <a:pt x="17782" y="59134"/>
                      <a:pt x="18079" y="59134"/>
                      <a:pt x="18352" y="59043"/>
                    </a:cubicBezTo>
                    <a:close/>
                    <a:moveTo>
                      <a:pt x="20452" y="58952"/>
                    </a:moveTo>
                    <a:lnTo>
                      <a:pt x="19973" y="60664"/>
                    </a:lnTo>
                    <a:lnTo>
                      <a:pt x="17987" y="60664"/>
                    </a:lnTo>
                    <a:lnTo>
                      <a:pt x="18467" y="59043"/>
                    </a:lnTo>
                    <a:lnTo>
                      <a:pt x="19494" y="59043"/>
                    </a:lnTo>
                    <a:cubicBezTo>
                      <a:pt x="19882" y="58952"/>
                      <a:pt x="20178" y="58952"/>
                      <a:pt x="20452" y="58952"/>
                    </a:cubicBezTo>
                    <a:close/>
                    <a:moveTo>
                      <a:pt x="20544" y="58952"/>
                    </a:moveTo>
                    <a:lnTo>
                      <a:pt x="21023" y="60664"/>
                    </a:lnTo>
                    <a:lnTo>
                      <a:pt x="20064" y="60664"/>
                    </a:lnTo>
                    <a:lnTo>
                      <a:pt x="20544" y="58952"/>
                    </a:lnTo>
                    <a:close/>
                    <a:moveTo>
                      <a:pt x="21502" y="58952"/>
                    </a:moveTo>
                    <a:lnTo>
                      <a:pt x="21114" y="60664"/>
                    </a:lnTo>
                    <a:lnTo>
                      <a:pt x="20635" y="58952"/>
                    </a:lnTo>
                    <a:close/>
                    <a:moveTo>
                      <a:pt x="21502" y="59043"/>
                    </a:moveTo>
                    <a:lnTo>
                      <a:pt x="21982" y="60664"/>
                    </a:lnTo>
                    <a:lnTo>
                      <a:pt x="21114" y="60664"/>
                    </a:lnTo>
                    <a:lnTo>
                      <a:pt x="21502" y="59043"/>
                    </a:lnTo>
                    <a:close/>
                    <a:moveTo>
                      <a:pt x="22735" y="58837"/>
                    </a:moveTo>
                    <a:lnTo>
                      <a:pt x="22164" y="60664"/>
                    </a:lnTo>
                    <a:lnTo>
                      <a:pt x="22073" y="60664"/>
                    </a:lnTo>
                    <a:lnTo>
                      <a:pt x="21594" y="58952"/>
                    </a:lnTo>
                    <a:lnTo>
                      <a:pt x="21594" y="58837"/>
                    </a:lnTo>
                    <a:close/>
                    <a:moveTo>
                      <a:pt x="24059" y="58746"/>
                    </a:moveTo>
                    <a:lnTo>
                      <a:pt x="23488" y="60664"/>
                    </a:lnTo>
                    <a:lnTo>
                      <a:pt x="22826" y="58837"/>
                    </a:lnTo>
                    <a:cubicBezTo>
                      <a:pt x="23214" y="58837"/>
                      <a:pt x="23694" y="58746"/>
                      <a:pt x="24059" y="58746"/>
                    </a:cubicBezTo>
                    <a:close/>
                    <a:moveTo>
                      <a:pt x="22826" y="58952"/>
                    </a:moveTo>
                    <a:lnTo>
                      <a:pt x="23397" y="60755"/>
                    </a:lnTo>
                    <a:lnTo>
                      <a:pt x="23397" y="60755"/>
                    </a:lnTo>
                    <a:cubicBezTo>
                      <a:pt x="23032" y="60664"/>
                      <a:pt x="22644" y="60664"/>
                      <a:pt x="22256" y="60664"/>
                    </a:cubicBezTo>
                    <a:lnTo>
                      <a:pt x="22826" y="58952"/>
                    </a:lnTo>
                    <a:close/>
                    <a:moveTo>
                      <a:pt x="16458" y="59226"/>
                    </a:moveTo>
                    <a:lnTo>
                      <a:pt x="16846" y="60664"/>
                    </a:lnTo>
                    <a:lnTo>
                      <a:pt x="14837" y="60664"/>
                    </a:lnTo>
                    <a:cubicBezTo>
                      <a:pt x="14928" y="60459"/>
                      <a:pt x="15041" y="60188"/>
                      <a:pt x="15132" y="59893"/>
                    </a:cubicBezTo>
                    <a:lnTo>
                      <a:pt x="15132" y="59893"/>
                    </a:lnTo>
                    <a:cubicBezTo>
                      <a:pt x="15041" y="60188"/>
                      <a:pt x="14928" y="60459"/>
                      <a:pt x="14746" y="60664"/>
                    </a:cubicBezTo>
                    <a:lnTo>
                      <a:pt x="14267" y="59408"/>
                    </a:lnTo>
                    <a:lnTo>
                      <a:pt x="14746" y="60755"/>
                    </a:lnTo>
                    <a:lnTo>
                      <a:pt x="13993" y="60755"/>
                    </a:lnTo>
                    <a:lnTo>
                      <a:pt x="14175" y="59408"/>
                    </a:lnTo>
                    <a:lnTo>
                      <a:pt x="14267" y="59408"/>
                    </a:lnTo>
                    <a:cubicBezTo>
                      <a:pt x="14655" y="59408"/>
                      <a:pt x="14929" y="59317"/>
                      <a:pt x="15317" y="59317"/>
                    </a:cubicBezTo>
                    <a:lnTo>
                      <a:pt x="15225" y="59522"/>
                    </a:lnTo>
                    <a:lnTo>
                      <a:pt x="15134" y="59887"/>
                    </a:lnTo>
                    <a:lnTo>
                      <a:pt x="15317" y="59522"/>
                    </a:lnTo>
                    <a:lnTo>
                      <a:pt x="15317" y="59317"/>
                    </a:lnTo>
                    <a:lnTo>
                      <a:pt x="15408" y="59317"/>
                    </a:lnTo>
                    <a:cubicBezTo>
                      <a:pt x="15499" y="59522"/>
                      <a:pt x="15613" y="59796"/>
                      <a:pt x="15705" y="59979"/>
                    </a:cubicBezTo>
                    <a:cubicBezTo>
                      <a:pt x="15613" y="59796"/>
                      <a:pt x="15613" y="59522"/>
                      <a:pt x="15499" y="59317"/>
                    </a:cubicBezTo>
                    <a:lnTo>
                      <a:pt x="15796" y="59317"/>
                    </a:lnTo>
                    <a:cubicBezTo>
                      <a:pt x="15979" y="59226"/>
                      <a:pt x="16184" y="59226"/>
                      <a:pt x="16367" y="59226"/>
                    </a:cubicBezTo>
                    <a:close/>
                    <a:moveTo>
                      <a:pt x="24173" y="58746"/>
                    </a:moveTo>
                    <a:lnTo>
                      <a:pt x="24629" y="60755"/>
                    </a:lnTo>
                    <a:lnTo>
                      <a:pt x="23602" y="60755"/>
                    </a:lnTo>
                    <a:lnTo>
                      <a:pt x="24173" y="58746"/>
                    </a:lnTo>
                    <a:close/>
                    <a:moveTo>
                      <a:pt x="25497" y="58746"/>
                    </a:moveTo>
                    <a:lnTo>
                      <a:pt x="24744" y="60755"/>
                    </a:lnTo>
                    <a:lnTo>
                      <a:pt x="24264" y="58746"/>
                    </a:lnTo>
                    <a:close/>
                    <a:moveTo>
                      <a:pt x="25497" y="58837"/>
                    </a:moveTo>
                    <a:lnTo>
                      <a:pt x="25771" y="60755"/>
                    </a:lnTo>
                    <a:lnTo>
                      <a:pt x="24835" y="60755"/>
                    </a:lnTo>
                    <a:lnTo>
                      <a:pt x="25497" y="58837"/>
                    </a:lnTo>
                    <a:close/>
                    <a:moveTo>
                      <a:pt x="26341" y="58746"/>
                    </a:moveTo>
                    <a:lnTo>
                      <a:pt x="25885" y="60755"/>
                    </a:lnTo>
                    <a:lnTo>
                      <a:pt x="25588" y="58746"/>
                    </a:lnTo>
                    <a:close/>
                    <a:moveTo>
                      <a:pt x="27597" y="58655"/>
                    </a:moveTo>
                    <a:lnTo>
                      <a:pt x="26912" y="60755"/>
                    </a:lnTo>
                    <a:lnTo>
                      <a:pt x="26547" y="58655"/>
                    </a:lnTo>
                    <a:close/>
                    <a:moveTo>
                      <a:pt x="5707" y="57605"/>
                    </a:moveTo>
                    <a:lnTo>
                      <a:pt x="5707" y="60755"/>
                    </a:lnTo>
                    <a:cubicBezTo>
                      <a:pt x="5525" y="60755"/>
                      <a:pt x="5342" y="60846"/>
                      <a:pt x="5137" y="60846"/>
                    </a:cubicBezTo>
                    <a:lnTo>
                      <a:pt x="5137" y="57696"/>
                    </a:lnTo>
                    <a:cubicBezTo>
                      <a:pt x="5228" y="57605"/>
                      <a:pt x="5433" y="57605"/>
                      <a:pt x="5525" y="57605"/>
                    </a:cubicBezTo>
                    <a:close/>
                    <a:moveTo>
                      <a:pt x="14175" y="59408"/>
                    </a:moveTo>
                    <a:lnTo>
                      <a:pt x="13902" y="60755"/>
                    </a:lnTo>
                    <a:lnTo>
                      <a:pt x="13034" y="60755"/>
                    </a:lnTo>
                    <a:cubicBezTo>
                      <a:pt x="12760" y="60755"/>
                      <a:pt x="12464" y="60846"/>
                      <a:pt x="12190" y="60846"/>
                    </a:cubicBezTo>
                    <a:lnTo>
                      <a:pt x="12281" y="59614"/>
                    </a:lnTo>
                    <a:lnTo>
                      <a:pt x="12372" y="59614"/>
                    </a:lnTo>
                    <a:cubicBezTo>
                      <a:pt x="12760" y="59614"/>
                      <a:pt x="13034" y="59522"/>
                      <a:pt x="13331" y="59522"/>
                    </a:cubicBezTo>
                    <a:lnTo>
                      <a:pt x="13034" y="60755"/>
                    </a:lnTo>
                    <a:lnTo>
                      <a:pt x="13422" y="59522"/>
                    </a:lnTo>
                    <a:cubicBezTo>
                      <a:pt x="13696" y="59522"/>
                      <a:pt x="13902" y="59408"/>
                      <a:pt x="14175" y="59408"/>
                    </a:cubicBezTo>
                    <a:close/>
                    <a:moveTo>
                      <a:pt x="26455" y="58837"/>
                    </a:moveTo>
                    <a:lnTo>
                      <a:pt x="26821" y="60846"/>
                    </a:lnTo>
                    <a:cubicBezTo>
                      <a:pt x="26547" y="60846"/>
                      <a:pt x="26250" y="60755"/>
                      <a:pt x="25976" y="60755"/>
                    </a:cubicBezTo>
                    <a:lnTo>
                      <a:pt x="26455" y="58837"/>
                    </a:lnTo>
                    <a:close/>
                    <a:moveTo>
                      <a:pt x="27688" y="58746"/>
                    </a:moveTo>
                    <a:lnTo>
                      <a:pt x="28053" y="60846"/>
                    </a:lnTo>
                    <a:lnTo>
                      <a:pt x="27026" y="60846"/>
                    </a:lnTo>
                    <a:lnTo>
                      <a:pt x="27688" y="58746"/>
                    </a:lnTo>
                    <a:close/>
                    <a:moveTo>
                      <a:pt x="29103" y="58655"/>
                    </a:moveTo>
                    <a:lnTo>
                      <a:pt x="28167" y="60846"/>
                    </a:lnTo>
                    <a:lnTo>
                      <a:pt x="27779" y="58655"/>
                    </a:lnTo>
                    <a:close/>
                    <a:moveTo>
                      <a:pt x="30724" y="58655"/>
                    </a:moveTo>
                    <a:lnTo>
                      <a:pt x="29971" y="60846"/>
                    </a:lnTo>
                    <a:lnTo>
                      <a:pt x="29400" y="58655"/>
                    </a:lnTo>
                    <a:close/>
                    <a:moveTo>
                      <a:pt x="5045" y="57810"/>
                    </a:moveTo>
                    <a:lnTo>
                      <a:pt x="5045" y="60846"/>
                    </a:lnTo>
                    <a:cubicBezTo>
                      <a:pt x="5045" y="60937"/>
                      <a:pt x="4954" y="60937"/>
                      <a:pt x="4863" y="60937"/>
                    </a:cubicBezTo>
                    <a:lnTo>
                      <a:pt x="4863" y="58176"/>
                    </a:lnTo>
                    <a:cubicBezTo>
                      <a:pt x="4863" y="57993"/>
                      <a:pt x="4954" y="57902"/>
                      <a:pt x="5045" y="57810"/>
                    </a:cubicBezTo>
                    <a:close/>
                    <a:moveTo>
                      <a:pt x="12281" y="59614"/>
                    </a:moveTo>
                    <a:lnTo>
                      <a:pt x="12076" y="60846"/>
                    </a:lnTo>
                    <a:lnTo>
                      <a:pt x="11322" y="60846"/>
                    </a:lnTo>
                    <a:lnTo>
                      <a:pt x="11322" y="60937"/>
                    </a:lnTo>
                    <a:lnTo>
                      <a:pt x="10934" y="59796"/>
                    </a:lnTo>
                    <a:cubicBezTo>
                      <a:pt x="11140" y="59796"/>
                      <a:pt x="11322" y="59796"/>
                      <a:pt x="11505" y="59705"/>
                    </a:cubicBezTo>
                    <a:lnTo>
                      <a:pt x="11505" y="59705"/>
                    </a:lnTo>
                    <a:lnTo>
                      <a:pt x="11322" y="60846"/>
                    </a:lnTo>
                    <a:lnTo>
                      <a:pt x="11619" y="59705"/>
                    </a:lnTo>
                    <a:cubicBezTo>
                      <a:pt x="11893" y="59705"/>
                      <a:pt x="12076" y="59705"/>
                      <a:pt x="12281" y="59614"/>
                    </a:cubicBezTo>
                    <a:close/>
                    <a:moveTo>
                      <a:pt x="29309" y="58655"/>
                    </a:moveTo>
                    <a:lnTo>
                      <a:pt x="29879" y="60937"/>
                    </a:lnTo>
                    <a:cubicBezTo>
                      <a:pt x="29309" y="60937"/>
                      <a:pt x="28829" y="60937"/>
                      <a:pt x="28259" y="60846"/>
                    </a:cubicBezTo>
                    <a:lnTo>
                      <a:pt x="29309" y="58655"/>
                    </a:lnTo>
                    <a:close/>
                    <a:moveTo>
                      <a:pt x="30815" y="58746"/>
                    </a:moveTo>
                    <a:lnTo>
                      <a:pt x="30906" y="59226"/>
                    </a:lnTo>
                    <a:lnTo>
                      <a:pt x="30906" y="61029"/>
                    </a:lnTo>
                    <a:cubicBezTo>
                      <a:pt x="30632" y="61029"/>
                      <a:pt x="30336" y="60937"/>
                      <a:pt x="30062" y="60937"/>
                    </a:cubicBezTo>
                    <a:lnTo>
                      <a:pt x="30815" y="58746"/>
                    </a:lnTo>
                    <a:close/>
                    <a:moveTo>
                      <a:pt x="10843" y="59796"/>
                    </a:moveTo>
                    <a:lnTo>
                      <a:pt x="11231" y="60937"/>
                    </a:lnTo>
                    <a:lnTo>
                      <a:pt x="10569" y="60937"/>
                    </a:lnTo>
                    <a:cubicBezTo>
                      <a:pt x="10364" y="60937"/>
                      <a:pt x="10181" y="61029"/>
                      <a:pt x="9998" y="61029"/>
                    </a:cubicBezTo>
                    <a:lnTo>
                      <a:pt x="9793" y="61029"/>
                    </a:lnTo>
                    <a:cubicBezTo>
                      <a:pt x="9610" y="61029"/>
                      <a:pt x="9428" y="61120"/>
                      <a:pt x="9131" y="61120"/>
                    </a:cubicBezTo>
                    <a:lnTo>
                      <a:pt x="8948" y="61120"/>
                    </a:lnTo>
                    <a:lnTo>
                      <a:pt x="8948" y="60937"/>
                    </a:lnTo>
                    <a:lnTo>
                      <a:pt x="8948" y="60367"/>
                    </a:lnTo>
                    <a:cubicBezTo>
                      <a:pt x="8948" y="60367"/>
                      <a:pt x="9040" y="60275"/>
                      <a:pt x="8948" y="60184"/>
                    </a:cubicBezTo>
                    <a:cubicBezTo>
                      <a:pt x="9040" y="60093"/>
                      <a:pt x="9222" y="60093"/>
                      <a:pt x="9336" y="60093"/>
                    </a:cubicBezTo>
                    <a:cubicBezTo>
                      <a:pt x="9793" y="59979"/>
                      <a:pt x="10364" y="59887"/>
                      <a:pt x="10843" y="59796"/>
                    </a:cubicBezTo>
                    <a:lnTo>
                      <a:pt x="10843" y="59796"/>
                    </a:lnTo>
                    <a:lnTo>
                      <a:pt x="10843" y="59796"/>
                    </a:lnTo>
                    <a:close/>
                    <a:moveTo>
                      <a:pt x="7990" y="60846"/>
                    </a:moveTo>
                    <a:lnTo>
                      <a:pt x="7990" y="61325"/>
                    </a:lnTo>
                    <a:lnTo>
                      <a:pt x="7716" y="61325"/>
                    </a:lnTo>
                    <a:lnTo>
                      <a:pt x="7716" y="60846"/>
                    </a:lnTo>
                    <a:close/>
                    <a:moveTo>
                      <a:pt x="35677" y="61234"/>
                    </a:moveTo>
                    <a:lnTo>
                      <a:pt x="35677" y="61325"/>
                    </a:lnTo>
                    <a:lnTo>
                      <a:pt x="34901" y="61325"/>
                    </a:lnTo>
                    <a:lnTo>
                      <a:pt x="34810" y="61234"/>
                    </a:lnTo>
                    <a:close/>
                    <a:moveTo>
                      <a:pt x="7625" y="60846"/>
                    </a:moveTo>
                    <a:lnTo>
                      <a:pt x="7625" y="61325"/>
                    </a:lnTo>
                    <a:cubicBezTo>
                      <a:pt x="7510" y="61417"/>
                      <a:pt x="7419" y="61417"/>
                      <a:pt x="7328" y="61417"/>
                    </a:cubicBezTo>
                    <a:lnTo>
                      <a:pt x="7328" y="61029"/>
                    </a:lnTo>
                    <a:cubicBezTo>
                      <a:pt x="7419" y="60937"/>
                      <a:pt x="7510" y="60937"/>
                      <a:pt x="7625" y="60846"/>
                    </a:cubicBezTo>
                    <a:close/>
                    <a:moveTo>
                      <a:pt x="35951" y="61234"/>
                    </a:moveTo>
                    <a:lnTo>
                      <a:pt x="35859" y="61417"/>
                    </a:lnTo>
                    <a:lnTo>
                      <a:pt x="35768" y="61234"/>
                    </a:lnTo>
                    <a:close/>
                    <a:moveTo>
                      <a:pt x="6849" y="61120"/>
                    </a:moveTo>
                    <a:lnTo>
                      <a:pt x="6849" y="61508"/>
                    </a:lnTo>
                    <a:lnTo>
                      <a:pt x="6575" y="61508"/>
                    </a:lnTo>
                    <a:lnTo>
                      <a:pt x="6575" y="61234"/>
                    </a:lnTo>
                    <a:cubicBezTo>
                      <a:pt x="6666" y="61120"/>
                      <a:pt x="6757" y="61120"/>
                      <a:pt x="6849" y="61120"/>
                    </a:cubicBezTo>
                    <a:close/>
                    <a:moveTo>
                      <a:pt x="7237" y="61029"/>
                    </a:moveTo>
                    <a:lnTo>
                      <a:pt x="7237" y="61417"/>
                    </a:lnTo>
                    <a:cubicBezTo>
                      <a:pt x="7145" y="61417"/>
                      <a:pt x="7054" y="61417"/>
                      <a:pt x="6940" y="61508"/>
                    </a:cubicBezTo>
                    <a:lnTo>
                      <a:pt x="6940" y="61120"/>
                    </a:lnTo>
                    <a:cubicBezTo>
                      <a:pt x="7054" y="61029"/>
                      <a:pt x="7145" y="61029"/>
                      <a:pt x="7237" y="61029"/>
                    </a:cubicBezTo>
                    <a:close/>
                    <a:moveTo>
                      <a:pt x="40425" y="61234"/>
                    </a:moveTo>
                    <a:lnTo>
                      <a:pt x="39945" y="61599"/>
                    </a:lnTo>
                    <a:lnTo>
                      <a:pt x="39945" y="61599"/>
                    </a:lnTo>
                    <a:lnTo>
                      <a:pt x="40037" y="61234"/>
                    </a:lnTo>
                    <a:close/>
                    <a:moveTo>
                      <a:pt x="6483" y="61234"/>
                    </a:moveTo>
                    <a:lnTo>
                      <a:pt x="6483" y="61508"/>
                    </a:lnTo>
                    <a:cubicBezTo>
                      <a:pt x="6369" y="61599"/>
                      <a:pt x="6278" y="61599"/>
                      <a:pt x="6095" y="61599"/>
                    </a:cubicBezTo>
                    <a:lnTo>
                      <a:pt x="6095" y="61325"/>
                    </a:lnTo>
                    <a:cubicBezTo>
                      <a:pt x="6278" y="61325"/>
                      <a:pt x="6369" y="61234"/>
                      <a:pt x="6483" y="61234"/>
                    </a:cubicBezTo>
                    <a:close/>
                    <a:moveTo>
                      <a:pt x="37868" y="61234"/>
                    </a:moveTo>
                    <a:lnTo>
                      <a:pt x="38051" y="61599"/>
                    </a:lnTo>
                    <a:cubicBezTo>
                      <a:pt x="37297" y="61508"/>
                      <a:pt x="36727" y="61417"/>
                      <a:pt x="36042" y="61417"/>
                    </a:cubicBezTo>
                    <a:lnTo>
                      <a:pt x="36156" y="61234"/>
                    </a:lnTo>
                    <a:close/>
                    <a:moveTo>
                      <a:pt x="38325" y="61234"/>
                    </a:moveTo>
                    <a:lnTo>
                      <a:pt x="38233" y="61599"/>
                    </a:lnTo>
                    <a:lnTo>
                      <a:pt x="38051" y="61234"/>
                    </a:lnTo>
                    <a:close/>
                    <a:moveTo>
                      <a:pt x="39671" y="61234"/>
                    </a:moveTo>
                    <a:lnTo>
                      <a:pt x="39763" y="61691"/>
                    </a:lnTo>
                    <a:cubicBezTo>
                      <a:pt x="39283" y="61691"/>
                      <a:pt x="38804" y="61599"/>
                      <a:pt x="38439" y="61599"/>
                    </a:cubicBezTo>
                    <a:lnTo>
                      <a:pt x="38530" y="61234"/>
                    </a:lnTo>
                    <a:close/>
                    <a:moveTo>
                      <a:pt x="6004" y="61325"/>
                    </a:moveTo>
                    <a:lnTo>
                      <a:pt x="6004" y="61599"/>
                    </a:lnTo>
                    <a:cubicBezTo>
                      <a:pt x="5707" y="61691"/>
                      <a:pt x="5342" y="61691"/>
                      <a:pt x="5137" y="61805"/>
                    </a:cubicBezTo>
                    <a:cubicBezTo>
                      <a:pt x="5045" y="61691"/>
                      <a:pt x="5045" y="61691"/>
                      <a:pt x="5045" y="61599"/>
                    </a:cubicBezTo>
                    <a:cubicBezTo>
                      <a:pt x="5228" y="61599"/>
                      <a:pt x="5525" y="61508"/>
                      <a:pt x="5799" y="61417"/>
                    </a:cubicBezTo>
                    <a:cubicBezTo>
                      <a:pt x="5913" y="61417"/>
                      <a:pt x="6004" y="61417"/>
                      <a:pt x="6004" y="61325"/>
                    </a:cubicBezTo>
                    <a:close/>
                    <a:moveTo>
                      <a:pt x="41657" y="61599"/>
                    </a:moveTo>
                    <a:cubicBezTo>
                      <a:pt x="41863" y="61691"/>
                      <a:pt x="41954" y="61805"/>
                      <a:pt x="42045" y="61896"/>
                    </a:cubicBezTo>
                    <a:lnTo>
                      <a:pt x="41657" y="61896"/>
                    </a:lnTo>
                    <a:lnTo>
                      <a:pt x="41657" y="61599"/>
                    </a:lnTo>
                    <a:close/>
                    <a:moveTo>
                      <a:pt x="46040" y="58655"/>
                    </a:moveTo>
                    <a:cubicBezTo>
                      <a:pt x="46519" y="58655"/>
                      <a:pt x="47090" y="58746"/>
                      <a:pt x="47660" y="58746"/>
                    </a:cubicBezTo>
                    <a:lnTo>
                      <a:pt x="47569" y="58746"/>
                    </a:lnTo>
                    <a:lnTo>
                      <a:pt x="46519" y="61896"/>
                    </a:lnTo>
                    <a:lnTo>
                      <a:pt x="46040" y="58655"/>
                    </a:lnTo>
                    <a:close/>
                    <a:moveTo>
                      <a:pt x="49281" y="58746"/>
                    </a:moveTo>
                    <a:lnTo>
                      <a:pt x="48413" y="61987"/>
                    </a:lnTo>
                    <a:lnTo>
                      <a:pt x="47843" y="58746"/>
                    </a:lnTo>
                    <a:close/>
                    <a:moveTo>
                      <a:pt x="49646" y="58746"/>
                    </a:moveTo>
                    <a:cubicBezTo>
                      <a:pt x="50125" y="58746"/>
                      <a:pt x="50605" y="58746"/>
                      <a:pt x="50993" y="58837"/>
                    </a:cubicBezTo>
                    <a:lnTo>
                      <a:pt x="50422" y="62079"/>
                    </a:lnTo>
                    <a:lnTo>
                      <a:pt x="49646" y="58746"/>
                    </a:lnTo>
                    <a:close/>
                    <a:moveTo>
                      <a:pt x="45743" y="58837"/>
                    </a:moveTo>
                    <a:lnTo>
                      <a:pt x="46313" y="62261"/>
                    </a:lnTo>
                    <a:cubicBezTo>
                      <a:pt x="45948" y="62261"/>
                      <a:pt x="45652" y="62261"/>
                      <a:pt x="45286" y="62170"/>
                    </a:cubicBezTo>
                    <a:lnTo>
                      <a:pt x="45286" y="60184"/>
                    </a:lnTo>
                    <a:lnTo>
                      <a:pt x="45743" y="58837"/>
                    </a:lnTo>
                    <a:close/>
                    <a:moveTo>
                      <a:pt x="47660" y="59317"/>
                    </a:moveTo>
                    <a:lnTo>
                      <a:pt x="48231" y="62467"/>
                    </a:lnTo>
                    <a:cubicBezTo>
                      <a:pt x="47660" y="62467"/>
                      <a:pt x="47181" y="62375"/>
                      <a:pt x="46610" y="62375"/>
                    </a:cubicBezTo>
                    <a:lnTo>
                      <a:pt x="47660" y="59317"/>
                    </a:lnTo>
                    <a:close/>
                    <a:moveTo>
                      <a:pt x="53458" y="58837"/>
                    </a:moveTo>
                    <a:lnTo>
                      <a:pt x="52408" y="62467"/>
                    </a:lnTo>
                    <a:lnTo>
                      <a:pt x="51358" y="58837"/>
                    </a:lnTo>
                    <a:close/>
                    <a:moveTo>
                      <a:pt x="49463" y="59226"/>
                    </a:moveTo>
                    <a:lnTo>
                      <a:pt x="50217" y="62649"/>
                    </a:lnTo>
                    <a:cubicBezTo>
                      <a:pt x="49646" y="62649"/>
                      <a:pt x="49075" y="62558"/>
                      <a:pt x="48505" y="62467"/>
                    </a:cubicBezTo>
                    <a:lnTo>
                      <a:pt x="49463" y="59226"/>
                    </a:lnTo>
                    <a:close/>
                    <a:moveTo>
                      <a:pt x="51175" y="59317"/>
                    </a:moveTo>
                    <a:lnTo>
                      <a:pt x="52225" y="62832"/>
                    </a:lnTo>
                    <a:cubicBezTo>
                      <a:pt x="51655" y="62832"/>
                      <a:pt x="51084" y="62741"/>
                      <a:pt x="50513" y="62649"/>
                    </a:cubicBezTo>
                    <a:lnTo>
                      <a:pt x="51175" y="59317"/>
                    </a:lnTo>
                    <a:close/>
                    <a:moveTo>
                      <a:pt x="53732" y="58837"/>
                    </a:moveTo>
                    <a:cubicBezTo>
                      <a:pt x="54508" y="58952"/>
                      <a:pt x="55170" y="58952"/>
                      <a:pt x="55832" y="58952"/>
                    </a:cubicBezTo>
                    <a:lnTo>
                      <a:pt x="54508" y="62832"/>
                    </a:lnTo>
                    <a:lnTo>
                      <a:pt x="53732" y="58837"/>
                    </a:lnTo>
                    <a:close/>
                    <a:moveTo>
                      <a:pt x="56128" y="58952"/>
                    </a:moveTo>
                    <a:lnTo>
                      <a:pt x="56128" y="58952"/>
                    </a:lnTo>
                    <a:cubicBezTo>
                      <a:pt x="56790" y="59043"/>
                      <a:pt x="57452" y="59043"/>
                      <a:pt x="58023" y="59043"/>
                    </a:cubicBezTo>
                    <a:lnTo>
                      <a:pt x="57270" y="62946"/>
                    </a:lnTo>
                    <a:lnTo>
                      <a:pt x="56128" y="58952"/>
                    </a:lnTo>
                    <a:close/>
                    <a:moveTo>
                      <a:pt x="53549" y="59408"/>
                    </a:moveTo>
                    <a:lnTo>
                      <a:pt x="54302" y="63037"/>
                    </a:lnTo>
                    <a:cubicBezTo>
                      <a:pt x="53732" y="63037"/>
                      <a:pt x="53161" y="62946"/>
                      <a:pt x="52590" y="62832"/>
                    </a:cubicBezTo>
                    <a:lnTo>
                      <a:pt x="53549" y="59408"/>
                    </a:lnTo>
                    <a:close/>
                    <a:moveTo>
                      <a:pt x="58411" y="59043"/>
                    </a:moveTo>
                    <a:cubicBezTo>
                      <a:pt x="59255" y="59134"/>
                      <a:pt x="59917" y="59134"/>
                      <a:pt x="60693" y="59134"/>
                    </a:cubicBezTo>
                    <a:lnTo>
                      <a:pt x="59552" y="63037"/>
                    </a:lnTo>
                    <a:lnTo>
                      <a:pt x="58411" y="59043"/>
                    </a:lnTo>
                    <a:close/>
                    <a:moveTo>
                      <a:pt x="61150" y="59134"/>
                    </a:moveTo>
                    <a:lnTo>
                      <a:pt x="61150" y="59134"/>
                    </a:lnTo>
                    <a:cubicBezTo>
                      <a:pt x="61926" y="59226"/>
                      <a:pt x="62679" y="59226"/>
                      <a:pt x="63432" y="59226"/>
                    </a:cubicBezTo>
                    <a:lnTo>
                      <a:pt x="62291" y="63220"/>
                    </a:lnTo>
                    <a:lnTo>
                      <a:pt x="61150" y="59134"/>
                    </a:lnTo>
                    <a:close/>
                    <a:moveTo>
                      <a:pt x="56014" y="59522"/>
                    </a:moveTo>
                    <a:lnTo>
                      <a:pt x="57064" y="63311"/>
                    </a:lnTo>
                    <a:cubicBezTo>
                      <a:pt x="56311" y="63220"/>
                      <a:pt x="55558" y="63129"/>
                      <a:pt x="54782" y="63129"/>
                    </a:cubicBezTo>
                    <a:lnTo>
                      <a:pt x="56014" y="59522"/>
                    </a:lnTo>
                    <a:close/>
                    <a:moveTo>
                      <a:pt x="58297" y="59614"/>
                    </a:moveTo>
                    <a:lnTo>
                      <a:pt x="59255" y="63517"/>
                    </a:lnTo>
                    <a:cubicBezTo>
                      <a:pt x="58685" y="63517"/>
                      <a:pt x="58114" y="63403"/>
                      <a:pt x="57452" y="63311"/>
                    </a:cubicBezTo>
                    <a:lnTo>
                      <a:pt x="58297" y="59614"/>
                    </a:lnTo>
                    <a:close/>
                    <a:moveTo>
                      <a:pt x="63912" y="59317"/>
                    </a:moveTo>
                    <a:cubicBezTo>
                      <a:pt x="64870" y="59317"/>
                      <a:pt x="65829" y="59408"/>
                      <a:pt x="66674" y="59408"/>
                    </a:cubicBezTo>
                    <a:lnTo>
                      <a:pt x="65350" y="63608"/>
                    </a:lnTo>
                    <a:lnTo>
                      <a:pt x="63912" y="59317"/>
                    </a:lnTo>
                    <a:close/>
                    <a:moveTo>
                      <a:pt x="60876" y="59614"/>
                    </a:moveTo>
                    <a:lnTo>
                      <a:pt x="62017" y="63791"/>
                    </a:lnTo>
                    <a:cubicBezTo>
                      <a:pt x="61355" y="63699"/>
                      <a:pt x="60488" y="63608"/>
                      <a:pt x="59735" y="63608"/>
                    </a:cubicBezTo>
                    <a:lnTo>
                      <a:pt x="60876" y="59614"/>
                    </a:lnTo>
                    <a:close/>
                    <a:moveTo>
                      <a:pt x="37480" y="63699"/>
                    </a:moveTo>
                    <a:cubicBezTo>
                      <a:pt x="37571" y="63699"/>
                      <a:pt x="37754" y="63699"/>
                      <a:pt x="37868" y="63791"/>
                    </a:cubicBezTo>
                    <a:lnTo>
                      <a:pt x="37663" y="63882"/>
                    </a:lnTo>
                    <a:lnTo>
                      <a:pt x="37480" y="63699"/>
                    </a:lnTo>
                    <a:close/>
                    <a:moveTo>
                      <a:pt x="67153" y="59408"/>
                    </a:moveTo>
                    <a:lnTo>
                      <a:pt x="67153" y="59408"/>
                    </a:lnTo>
                    <a:cubicBezTo>
                      <a:pt x="67724" y="59522"/>
                      <a:pt x="68294" y="59522"/>
                      <a:pt x="68774" y="59522"/>
                    </a:cubicBezTo>
                    <a:lnTo>
                      <a:pt x="68774" y="63882"/>
                    </a:lnTo>
                    <a:lnTo>
                      <a:pt x="67153" y="59408"/>
                    </a:lnTo>
                    <a:close/>
                    <a:moveTo>
                      <a:pt x="63729" y="59705"/>
                    </a:moveTo>
                    <a:lnTo>
                      <a:pt x="65144" y="64087"/>
                    </a:lnTo>
                    <a:cubicBezTo>
                      <a:pt x="64391" y="63973"/>
                      <a:pt x="63432" y="63882"/>
                      <a:pt x="62497" y="63791"/>
                    </a:cubicBezTo>
                    <a:lnTo>
                      <a:pt x="63729" y="59705"/>
                    </a:lnTo>
                    <a:close/>
                    <a:moveTo>
                      <a:pt x="7237" y="63220"/>
                    </a:moveTo>
                    <a:lnTo>
                      <a:pt x="6278" y="64179"/>
                    </a:lnTo>
                    <a:lnTo>
                      <a:pt x="5342" y="63220"/>
                    </a:lnTo>
                    <a:close/>
                    <a:moveTo>
                      <a:pt x="66970" y="59887"/>
                    </a:moveTo>
                    <a:lnTo>
                      <a:pt x="68568" y="64361"/>
                    </a:lnTo>
                    <a:cubicBezTo>
                      <a:pt x="67906" y="64361"/>
                      <a:pt x="66970" y="64270"/>
                      <a:pt x="65624" y="64179"/>
                    </a:cubicBezTo>
                    <a:lnTo>
                      <a:pt x="66970" y="59887"/>
                    </a:lnTo>
                    <a:close/>
                    <a:moveTo>
                      <a:pt x="4954" y="63403"/>
                    </a:moveTo>
                    <a:lnTo>
                      <a:pt x="6004" y="64453"/>
                    </a:lnTo>
                    <a:lnTo>
                      <a:pt x="4771" y="65685"/>
                    </a:lnTo>
                    <a:lnTo>
                      <a:pt x="4771" y="63791"/>
                    </a:lnTo>
                    <a:cubicBezTo>
                      <a:pt x="4771" y="63699"/>
                      <a:pt x="4863" y="63608"/>
                      <a:pt x="4954" y="63403"/>
                    </a:cubicBezTo>
                    <a:close/>
                    <a:moveTo>
                      <a:pt x="7716" y="63403"/>
                    </a:moveTo>
                    <a:cubicBezTo>
                      <a:pt x="7807" y="63517"/>
                      <a:pt x="7898" y="63608"/>
                      <a:pt x="7898" y="63791"/>
                    </a:cubicBezTo>
                    <a:lnTo>
                      <a:pt x="7898" y="65685"/>
                    </a:lnTo>
                    <a:lnTo>
                      <a:pt x="6575" y="64453"/>
                    </a:lnTo>
                    <a:lnTo>
                      <a:pt x="7716" y="63403"/>
                    </a:lnTo>
                    <a:close/>
                    <a:moveTo>
                      <a:pt x="6278" y="64749"/>
                    </a:moveTo>
                    <a:lnTo>
                      <a:pt x="7419" y="65799"/>
                    </a:lnTo>
                    <a:lnTo>
                      <a:pt x="5228" y="65799"/>
                    </a:lnTo>
                    <a:lnTo>
                      <a:pt x="6278" y="64749"/>
                    </a:lnTo>
                    <a:close/>
                    <a:moveTo>
                      <a:pt x="7510" y="66164"/>
                    </a:moveTo>
                    <a:lnTo>
                      <a:pt x="6369" y="67306"/>
                    </a:lnTo>
                    <a:lnTo>
                      <a:pt x="5228" y="66164"/>
                    </a:lnTo>
                    <a:close/>
                    <a:moveTo>
                      <a:pt x="33303" y="63220"/>
                    </a:moveTo>
                    <a:cubicBezTo>
                      <a:pt x="34056" y="63220"/>
                      <a:pt x="34810" y="63311"/>
                      <a:pt x="35586" y="63403"/>
                    </a:cubicBezTo>
                    <a:lnTo>
                      <a:pt x="36909" y="64749"/>
                    </a:lnTo>
                    <a:lnTo>
                      <a:pt x="33303" y="68264"/>
                    </a:lnTo>
                    <a:lnTo>
                      <a:pt x="33303" y="63220"/>
                    </a:lnTo>
                    <a:close/>
                    <a:moveTo>
                      <a:pt x="39283" y="63973"/>
                    </a:moveTo>
                    <a:cubicBezTo>
                      <a:pt x="40333" y="64087"/>
                      <a:pt x="41383" y="64270"/>
                      <a:pt x="42433" y="64361"/>
                    </a:cubicBezTo>
                    <a:lnTo>
                      <a:pt x="42433" y="68356"/>
                    </a:lnTo>
                    <a:lnTo>
                      <a:pt x="38530" y="64658"/>
                    </a:lnTo>
                    <a:lnTo>
                      <a:pt x="39283" y="63973"/>
                    </a:lnTo>
                    <a:close/>
                    <a:moveTo>
                      <a:pt x="37754" y="65502"/>
                    </a:moveTo>
                    <a:lnTo>
                      <a:pt x="40995" y="68538"/>
                    </a:lnTo>
                    <a:lnTo>
                      <a:pt x="34627" y="68652"/>
                    </a:lnTo>
                    <a:lnTo>
                      <a:pt x="37754" y="65502"/>
                    </a:lnTo>
                    <a:close/>
                    <a:moveTo>
                      <a:pt x="7898" y="66256"/>
                    </a:moveTo>
                    <a:lnTo>
                      <a:pt x="7898" y="68744"/>
                    </a:lnTo>
                    <a:lnTo>
                      <a:pt x="6666" y="67511"/>
                    </a:lnTo>
                    <a:lnTo>
                      <a:pt x="7898" y="66256"/>
                    </a:lnTo>
                    <a:close/>
                    <a:moveTo>
                      <a:pt x="4771" y="66256"/>
                    </a:moveTo>
                    <a:lnTo>
                      <a:pt x="6095" y="67602"/>
                    </a:lnTo>
                    <a:lnTo>
                      <a:pt x="4771" y="68835"/>
                    </a:lnTo>
                    <a:lnTo>
                      <a:pt x="4771" y="66256"/>
                    </a:lnTo>
                    <a:close/>
                    <a:moveTo>
                      <a:pt x="6369" y="67785"/>
                    </a:moveTo>
                    <a:lnTo>
                      <a:pt x="7510" y="68926"/>
                    </a:lnTo>
                    <a:lnTo>
                      <a:pt x="5228" y="68926"/>
                    </a:lnTo>
                    <a:lnTo>
                      <a:pt x="6369" y="67785"/>
                    </a:lnTo>
                    <a:close/>
                    <a:moveTo>
                      <a:pt x="7898" y="69223"/>
                    </a:moveTo>
                    <a:lnTo>
                      <a:pt x="7898" y="70068"/>
                    </a:lnTo>
                    <a:cubicBezTo>
                      <a:pt x="7898" y="70364"/>
                      <a:pt x="7625" y="70638"/>
                      <a:pt x="7328" y="70638"/>
                    </a:cubicBezTo>
                    <a:lnTo>
                      <a:pt x="5433" y="70638"/>
                    </a:lnTo>
                    <a:cubicBezTo>
                      <a:pt x="5045" y="70638"/>
                      <a:pt x="4771" y="70364"/>
                      <a:pt x="4771" y="70068"/>
                    </a:cubicBezTo>
                    <a:lnTo>
                      <a:pt x="4771" y="69223"/>
                    </a:lnTo>
                    <a:close/>
                    <a:moveTo>
                      <a:pt x="41086" y="69679"/>
                    </a:moveTo>
                    <a:lnTo>
                      <a:pt x="37868" y="72738"/>
                    </a:lnTo>
                    <a:lnTo>
                      <a:pt x="34627" y="69679"/>
                    </a:lnTo>
                    <a:close/>
                    <a:moveTo>
                      <a:pt x="42433" y="69976"/>
                    </a:moveTo>
                    <a:lnTo>
                      <a:pt x="42433" y="77006"/>
                    </a:lnTo>
                    <a:lnTo>
                      <a:pt x="38713" y="73491"/>
                    </a:lnTo>
                    <a:lnTo>
                      <a:pt x="42433" y="69976"/>
                    </a:lnTo>
                    <a:close/>
                    <a:moveTo>
                      <a:pt x="33394" y="69976"/>
                    </a:moveTo>
                    <a:lnTo>
                      <a:pt x="37092" y="73491"/>
                    </a:lnTo>
                    <a:lnTo>
                      <a:pt x="33394" y="77098"/>
                    </a:lnTo>
                    <a:lnTo>
                      <a:pt x="33394" y="69976"/>
                    </a:lnTo>
                    <a:close/>
                    <a:moveTo>
                      <a:pt x="37868" y="74359"/>
                    </a:moveTo>
                    <a:lnTo>
                      <a:pt x="41086" y="77303"/>
                    </a:lnTo>
                    <a:lnTo>
                      <a:pt x="34718" y="77303"/>
                    </a:lnTo>
                    <a:lnTo>
                      <a:pt x="37868" y="74359"/>
                    </a:lnTo>
                    <a:close/>
                    <a:moveTo>
                      <a:pt x="42433" y="78444"/>
                    </a:moveTo>
                    <a:lnTo>
                      <a:pt x="42433" y="80636"/>
                    </a:lnTo>
                    <a:cubicBezTo>
                      <a:pt x="42433" y="81571"/>
                      <a:pt x="41566" y="82348"/>
                      <a:pt x="40516" y="82348"/>
                    </a:cubicBezTo>
                    <a:lnTo>
                      <a:pt x="35198" y="82348"/>
                    </a:lnTo>
                    <a:cubicBezTo>
                      <a:pt x="34239" y="82348"/>
                      <a:pt x="33394" y="81571"/>
                      <a:pt x="33394" y="80636"/>
                    </a:cubicBezTo>
                    <a:lnTo>
                      <a:pt x="33394" y="78444"/>
                    </a:lnTo>
                    <a:close/>
                    <a:moveTo>
                      <a:pt x="32830" y="1"/>
                    </a:moveTo>
                    <a:cubicBezTo>
                      <a:pt x="32567" y="1"/>
                      <a:pt x="32308" y="127"/>
                      <a:pt x="32253" y="359"/>
                    </a:cubicBezTo>
                    <a:cubicBezTo>
                      <a:pt x="32162" y="633"/>
                      <a:pt x="32162" y="1112"/>
                      <a:pt x="32162" y="1774"/>
                    </a:cubicBezTo>
                    <a:cubicBezTo>
                      <a:pt x="31865" y="2916"/>
                      <a:pt x="30724" y="7481"/>
                      <a:pt x="29103" y="13758"/>
                    </a:cubicBezTo>
                    <a:cubicBezTo>
                      <a:pt x="28533" y="15858"/>
                      <a:pt x="27962" y="18049"/>
                      <a:pt x="27300" y="20423"/>
                    </a:cubicBezTo>
                    <a:lnTo>
                      <a:pt x="27300" y="20605"/>
                    </a:lnTo>
                    <a:cubicBezTo>
                      <a:pt x="26729" y="22431"/>
                      <a:pt x="26250" y="24326"/>
                      <a:pt x="25679" y="26311"/>
                    </a:cubicBezTo>
                    <a:cubicBezTo>
                      <a:pt x="24356" y="30877"/>
                      <a:pt x="22918" y="35738"/>
                      <a:pt x="21320" y="40577"/>
                    </a:cubicBezTo>
                    <a:cubicBezTo>
                      <a:pt x="20635" y="42495"/>
                      <a:pt x="19973" y="44389"/>
                      <a:pt x="19220" y="46284"/>
                    </a:cubicBezTo>
                    <a:cubicBezTo>
                      <a:pt x="19037" y="46763"/>
                      <a:pt x="18832" y="47242"/>
                      <a:pt x="18649" y="47722"/>
                    </a:cubicBezTo>
                    <a:cubicBezTo>
                      <a:pt x="18170" y="48863"/>
                      <a:pt x="17691" y="50004"/>
                      <a:pt x="17120" y="51145"/>
                    </a:cubicBezTo>
                    <a:cubicBezTo>
                      <a:pt x="16549" y="52195"/>
                      <a:pt x="15887" y="53337"/>
                      <a:pt x="15317" y="54387"/>
                    </a:cubicBezTo>
                    <a:cubicBezTo>
                      <a:pt x="14655" y="55322"/>
                      <a:pt x="13993" y="56372"/>
                      <a:pt x="13217" y="57240"/>
                    </a:cubicBezTo>
                    <a:cubicBezTo>
                      <a:pt x="13125" y="57331"/>
                      <a:pt x="13125" y="57422"/>
                      <a:pt x="13034" y="57514"/>
                    </a:cubicBezTo>
                    <a:cubicBezTo>
                      <a:pt x="12760" y="57034"/>
                      <a:pt x="12464" y="56555"/>
                      <a:pt x="12190" y="56098"/>
                    </a:cubicBezTo>
                    <a:cubicBezTo>
                      <a:pt x="11710" y="55322"/>
                      <a:pt x="11322" y="54387"/>
                      <a:pt x="11048" y="53428"/>
                    </a:cubicBezTo>
                    <a:lnTo>
                      <a:pt x="11048" y="53337"/>
                    </a:lnTo>
                    <a:lnTo>
                      <a:pt x="10934" y="53337"/>
                    </a:lnTo>
                    <a:cubicBezTo>
                      <a:pt x="10478" y="51807"/>
                      <a:pt x="10090" y="50278"/>
                      <a:pt x="9702" y="48772"/>
                    </a:cubicBezTo>
                    <a:lnTo>
                      <a:pt x="9702" y="48680"/>
                    </a:lnTo>
                    <a:cubicBezTo>
                      <a:pt x="8948" y="45051"/>
                      <a:pt x="8652" y="41924"/>
                      <a:pt x="8652" y="41833"/>
                    </a:cubicBezTo>
                    <a:lnTo>
                      <a:pt x="8560" y="41833"/>
                    </a:lnTo>
                    <a:lnTo>
                      <a:pt x="8560" y="42015"/>
                    </a:lnTo>
                    <a:cubicBezTo>
                      <a:pt x="8469" y="42198"/>
                      <a:pt x="8287" y="42586"/>
                      <a:pt x="7898" y="42586"/>
                    </a:cubicBezTo>
                    <a:cubicBezTo>
                      <a:pt x="7661" y="42586"/>
                      <a:pt x="7128" y="42669"/>
                      <a:pt x="6551" y="42669"/>
                    </a:cubicBezTo>
                    <a:cubicBezTo>
                      <a:pt x="5741" y="42669"/>
                      <a:pt x="4846" y="42505"/>
                      <a:pt x="4566" y="41719"/>
                    </a:cubicBezTo>
                    <a:cubicBezTo>
                      <a:pt x="4566" y="41719"/>
                      <a:pt x="4201" y="42403"/>
                      <a:pt x="4383" y="42677"/>
                    </a:cubicBezTo>
                    <a:cubicBezTo>
                      <a:pt x="4475" y="42974"/>
                      <a:pt x="4383" y="50666"/>
                      <a:pt x="4383" y="50666"/>
                    </a:cubicBezTo>
                    <a:lnTo>
                      <a:pt x="3904" y="50666"/>
                    </a:lnTo>
                    <a:lnTo>
                      <a:pt x="3904" y="61896"/>
                    </a:lnTo>
                    <a:lnTo>
                      <a:pt x="3904" y="61987"/>
                    </a:lnTo>
                    <a:cubicBezTo>
                      <a:pt x="3721" y="62079"/>
                      <a:pt x="3721" y="62261"/>
                      <a:pt x="3721" y="62261"/>
                    </a:cubicBezTo>
                    <a:cubicBezTo>
                      <a:pt x="3813" y="62467"/>
                      <a:pt x="3813" y="62558"/>
                      <a:pt x="3904" y="62558"/>
                    </a:cubicBezTo>
                    <a:lnTo>
                      <a:pt x="3904" y="70547"/>
                    </a:lnTo>
                    <a:lnTo>
                      <a:pt x="3242" y="70547"/>
                    </a:lnTo>
                    <a:lnTo>
                      <a:pt x="3242" y="71391"/>
                    </a:lnTo>
                    <a:cubicBezTo>
                      <a:pt x="1348" y="71391"/>
                      <a:pt x="92" y="71597"/>
                      <a:pt x="92" y="71688"/>
                    </a:cubicBezTo>
                    <a:lnTo>
                      <a:pt x="1" y="72441"/>
                    </a:lnTo>
                    <a:cubicBezTo>
                      <a:pt x="2162" y="72662"/>
                      <a:pt x="4277" y="72736"/>
                      <a:pt x="6137" y="72736"/>
                    </a:cubicBezTo>
                    <a:cubicBezTo>
                      <a:pt x="9856" y="72736"/>
                      <a:pt x="12555" y="72441"/>
                      <a:pt x="12555" y="72441"/>
                    </a:cubicBezTo>
                    <a:lnTo>
                      <a:pt x="12555" y="71688"/>
                    </a:lnTo>
                    <a:cubicBezTo>
                      <a:pt x="12555" y="71506"/>
                      <a:pt x="11322" y="71391"/>
                      <a:pt x="9428" y="71300"/>
                    </a:cubicBezTo>
                    <a:lnTo>
                      <a:pt x="9428" y="70547"/>
                    </a:lnTo>
                    <a:lnTo>
                      <a:pt x="8948" y="70547"/>
                    </a:lnTo>
                    <a:lnTo>
                      <a:pt x="8948" y="62079"/>
                    </a:lnTo>
                    <a:cubicBezTo>
                      <a:pt x="9951" y="62052"/>
                      <a:pt x="10962" y="62041"/>
                      <a:pt x="11969" y="62041"/>
                    </a:cubicBezTo>
                    <a:cubicBezTo>
                      <a:pt x="14400" y="62041"/>
                      <a:pt x="16810" y="62105"/>
                      <a:pt x="19037" y="62170"/>
                    </a:cubicBezTo>
                    <a:cubicBezTo>
                      <a:pt x="23032" y="62170"/>
                      <a:pt x="26912" y="62467"/>
                      <a:pt x="30906" y="62946"/>
                    </a:cubicBezTo>
                    <a:lnTo>
                      <a:pt x="30906" y="82051"/>
                    </a:lnTo>
                    <a:lnTo>
                      <a:pt x="28921" y="82051"/>
                    </a:lnTo>
                    <a:lnTo>
                      <a:pt x="28921" y="84516"/>
                    </a:lnTo>
                    <a:cubicBezTo>
                      <a:pt x="21982" y="84721"/>
                      <a:pt x="17211" y="85201"/>
                      <a:pt x="17211" y="85657"/>
                    </a:cubicBezTo>
                    <a:lnTo>
                      <a:pt x="17120" y="87940"/>
                    </a:lnTo>
                    <a:cubicBezTo>
                      <a:pt x="24380" y="88689"/>
                      <a:pt x="31495" y="88929"/>
                      <a:pt x="37646" y="88929"/>
                    </a:cubicBezTo>
                    <a:cubicBezTo>
                      <a:pt x="48743" y="88929"/>
                      <a:pt x="56699" y="88145"/>
                      <a:pt x="56699" y="88145"/>
                    </a:cubicBezTo>
                    <a:lnTo>
                      <a:pt x="56699" y="85566"/>
                    </a:lnTo>
                    <a:cubicBezTo>
                      <a:pt x="56699" y="85087"/>
                      <a:pt x="52590" y="84721"/>
                      <a:pt x="46519" y="84516"/>
                    </a:cubicBezTo>
                    <a:lnTo>
                      <a:pt x="46519" y="82142"/>
                    </a:lnTo>
                    <a:lnTo>
                      <a:pt x="45378" y="82142"/>
                    </a:lnTo>
                    <a:lnTo>
                      <a:pt x="45286" y="64841"/>
                    </a:lnTo>
                    <a:lnTo>
                      <a:pt x="51837" y="65685"/>
                    </a:lnTo>
                    <a:cubicBezTo>
                      <a:pt x="58411" y="66552"/>
                      <a:pt x="64870" y="67306"/>
                      <a:pt x="71421" y="68173"/>
                    </a:cubicBezTo>
                    <a:lnTo>
                      <a:pt x="71421" y="98782"/>
                    </a:lnTo>
                    <a:lnTo>
                      <a:pt x="75804" y="98782"/>
                    </a:lnTo>
                    <a:lnTo>
                      <a:pt x="75804" y="56852"/>
                    </a:lnTo>
                    <a:cubicBezTo>
                      <a:pt x="78086" y="59317"/>
                      <a:pt x="80095" y="61417"/>
                      <a:pt x="81693" y="63037"/>
                    </a:cubicBezTo>
                    <a:lnTo>
                      <a:pt x="81693" y="61987"/>
                    </a:lnTo>
                    <a:cubicBezTo>
                      <a:pt x="80095" y="60275"/>
                      <a:pt x="77995" y="58176"/>
                      <a:pt x="75804" y="55802"/>
                    </a:cubicBezTo>
                    <a:lnTo>
                      <a:pt x="75804" y="54090"/>
                    </a:lnTo>
                    <a:lnTo>
                      <a:pt x="74092" y="53999"/>
                    </a:lnTo>
                    <a:cubicBezTo>
                      <a:pt x="72951" y="52857"/>
                      <a:pt x="71809" y="51625"/>
                      <a:pt x="70668" y="50278"/>
                    </a:cubicBezTo>
                    <a:lnTo>
                      <a:pt x="70577" y="34597"/>
                    </a:lnTo>
                    <a:lnTo>
                      <a:pt x="70577" y="34597"/>
                    </a:lnTo>
                    <a:cubicBezTo>
                      <a:pt x="74001" y="38112"/>
                      <a:pt x="77698" y="41627"/>
                      <a:pt x="81693" y="45142"/>
                    </a:cubicBezTo>
                    <a:lnTo>
                      <a:pt x="81693" y="44115"/>
                    </a:lnTo>
                    <a:cubicBezTo>
                      <a:pt x="75051" y="38295"/>
                      <a:pt x="69253" y="32315"/>
                      <a:pt x="64391" y="26791"/>
                    </a:cubicBezTo>
                    <a:lnTo>
                      <a:pt x="64391" y="26700"/>
                    </a:lnTo>
                    <a:lnTo>
                      <a:pt x="64209" y="26700"/>
                    </a:lnTo>
                    <a:cubicBezTo>
                      <a:pt x="51563" y="12251"/>
                      <a:pt x="44898" y="747"/>
                      <a:pt x="44807" y="542"/>
                    </a:cubicBezTo>
                    <a:cubicBezTo>
                      <a:pt x="44740" y="408"/>
                      <a:pt x="44563" y="323"/>
                      <a:pt x="44402" y="323"/>
                    </a:cubicBezTo>
                    <a:cubicBezTo>
                      <a:pt x="44342" y="323"/>
                      <a:pt x="44285" y="335"/>
                      <a:pt x="44236" y="359"/>
                    </a:cubicBezTo>
                    <a:lnTo>
                      <a:pt x="44236" y="450"/>
                    </a:lnTo>
                    <a:cubicBezTo>
                      <a:pt x="44191" y="405"/>
                      <a:pt x="44117" y="382"/>
                      <a:pt x="44042" y="382"/>
                    </a:cubicBezTo>
                    <a:cubicBezTo>
                      <a:pt x="43968" y="382"/>
                      <a:pt x="43894" y="405"/>
                      <a:pt x="43848" y="450"/>
                    </a:cubicBezTo>
                    <a:cubicBezTo>
                      <a:pt x="43095" y="1021"/>
                      <a:pt x="41383" y="2162"/>
                      <a:pt x="40151" y="2254"/>
                    </a:cubicBezTo>
                    <a:cubicBezTo>
                      <a:pt x="39418" y="2282"/>
                      <a:pt x="38715" y="2346"/>
                      <a:pt x="38024" y="2346"/>
                    </a:cubicBezTo>
                    <a:cubicBezTo>
                      <a:pt x="36456" y="2346"/>
                      <a:pt x="34951" y="2015"/>
                      <a:pt x="33303" y="177"/>
                    </a:cubicBezTo>
                    <a:cubicBezTo>
                      <a:pt x="33184" y="57"/>
                      <a:pt x="33006" y="1"/>
                      <a:pt x="3283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0" name="Google Shape;1013;p45"/>
            <p:cNvGrpSpPr/>
            <p:nvPr/>
          </p:nvGrpSpPr>
          <p:grpSpPr>
            <a:xfrm>
              <a:off x="4662081" y="2846165"/>
              <a:ext cx="2021230" cy="2629254"/>
              <a:chOff x="4662081" y="2846165"/>
              <a:chExt cx="2021230" cy="2629254"/>
            </a:xfrm>
          </p:grpSpPr>
          <p:sp>
            <p:nvSpPr>
              <p:cNvPr id="21" name="Google Shape;1014;p45"/>
              <p:cNvSpPr/>
              <p:nvPr/>
            </p:nvSpPr>
            <p:spPr>
              <a:xfrm>
                <a:off x="6585667" y="3540510"/>
                <a:ext cx="88556" cy="38496"/>
              </a:xfrm>
              <a:custGeom>
                <a:avLst/>
                <a:gdLst/>
                <a:ahLst/>
                <a:cxnLst/>
                <a:rect l="l" t="t" r="r" b="b"/>
                <a:pathLst>
                  <a:path w="2933" h="1275" extrusionOk="0">
                    <a:moveTo>
                      <a:pt x="1884" y="1"/>
                    </a:moveTo>
                    <a:cubicBezTo>
                      <a:pt x="1069" y="1"/>
                      <a:pt x="0" y="649"/>
                      <a:pt x="0" y="742"/>
                    </a:cubicBezTo>
                    <a:cubicBezTo>
                      <a:pt x="76" y="1216"/>
                      <a:pt x="339" y="1274"/>
                      <a:pt x="462" y="1274"/>
                    </a:cubicBezTo>
                    <a:cubicBezTo>
                      <a:pt x="502" y="1274"/>
                      <a:pt x="527" y="1268"/>
                      <a:pt x="527" y="1268"/>
                    </a:cubicBezTo>
                    <a:cubicBezTo>
                      <a:pt x="845" y="1071"/>
                      <a:pt x="1393" y="920"/>
                      <a:pt x="1887" y="920"/>
                    </a:cubicBezTo>
                    <a:cubicBezTo>
                      <a:pt x="2209" y="920"/>
                      <a:pt x="2509" y="984"/>
                      <a:pt x="2707" y="1143"/>
                    </a:cubicBezTo>
                    <a:cubicBezTo>
                      <a:pt x="2707" y="1143"/>
                      <a:pt x="2933" y="416"/>
                      <a:pt x="2507" y="115"/>
                    </a:cubicBezTo>
                    <a:cubicBezTo>
                      <a:pt x="2406" y="115"/>
                      <a:pt x="2306" y="15"/>
                      <a:pt x="2081" y="15"/>
                    </a:cubicBezTo>
                    <a:cubicBezTo>
                      <a:pt x="2017" y="5"/>
                      <a:pt x="1951" y="1"/>
                      <a:pt x="1884" y="1"/>
                    </a:cubicBezTo>
                    <a:close/>
                  </a:path>
                </a:pathLst>
              </a:custGeom>
              <a:solidFill>
                <a:srgbClr val="F9D0C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" name="Google Shape;1015;p45"/>
              <p:cNvSpPr/>
              <p:nvPr/>
            </p:nvSpPr>
            <p:spPr>
              <a:xfrm>
                <a:off x="6534973" y="3562883"/>
                <a:ext cx="56763" cy="419258"/>
              </a:xfrm>
              <a:custGeom>
                <a:avLst/>
                <a:gdLst/>
                <a:ahLst/>
                <a:cxnLst/>
                <a:rect l="l" t="t" r="r" b="b"/>
                <a:pathLst>
                  <a:path w="1880" h="13886" extrusionOk="0">
                    <a:moveTo>
                      <a:pt x="1479" y="1"/>
                    </a:moveTo>
                    <a:cubicBezTo>
                      <a:pt x="1253" y="1"/>
                      <a:pt x="1053" y="101"/>
                      <a:pt x="1053" y="302"/>
                    </a:cubicBezTo>
                    <a:cubicBezTo>
                      <a:pt x="526" y="7094"/>
                      <a:pt x="0" y="13460"/>
                      <a:pt x="0" y="13460"/>
                    </a:cubicBezTo>
                    <a:cubicBezTo>
                      <a:pt x="0" y="13685"/>
                      <a:pt x="226" y="13886"/>
                      <a:pt x="426" y="13886"/>
                    </a:cubicBezTo>
                    <a:cubicBezTo>
                      <a:pt x="627" y="13886"/>
                      <a:pt x="852" y="13785"/>
                      <a:pt x="852" y="13560"/>
                    </a:cubicBezTo>
                    <a:cubicBezTo>
                      <a:pt x="852" y="13560"/>
                      <a:pt x="1379" y="7194"/>
                      <a:pt x="1780" y="402"/>
                    </a:cubicBezTo>
                    <a:cubicBezTo>
                      <a:pt x="1880" y="201"/>
                      <a:pt x="1679" y="1"/>
                      <a:pt x="1479" y="1"/>
                    </a:cubicBezTo>
                    <a:close/>
                  </a:path>
                </a:pathLst>
              </a:custGeom>
              <a:solidFill>
                <a:srgbClr val="00103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16;p45"/>
              <p:cNvSpPr/>
              <p:nvPr/>
            </p:nvSpPr>
            <p:spPr>
              <a:xfrm>
                <a:off x="6525885" y="3005523"/>
                <a:ext cx="100663" cy="528647"/>
              </a:xfrm>
              <a:custGeom>
                <a:avLst/>
                <a:gdLst/>
                <a:ahLst/>
                <a:cxnLst/>
                <a:rect l="l" t="t" r="r" b="b"/>
                <a:pathLst>
                  <a:path w="3334" h="17509" extrusionOk="0">
                    <a:moveTo>
                      <a:pt x="478" y="1"/>
                    </a:moveTo>
                    <a:cubicBezTo>
                      <a:pt x="350" y="1"/>
                      <a:pt x="221" y="55"/>
                      <a:pt x="101" y="190"/>
                    </a:cubicBezTo>
                    <a:cubicBezTo>
                      <a:pt x="0" y="391"/>
                      <a:pt x="101" y="591"/>
                      <a:pt x="201" y="817"/>
                    </a:cubicBezTo>
                    <a:cubicBezTo>
                      <a:pt x="1354" y="1543"/>
                      <a:pt x="2406" y="2696"/>
                      <a:pt x="2406" y="3097"/>
                    </a:cubicBezTo>
                    <a:cubicBezTo>
                      <a:pt x="2406" y="3624"/>
                      <a:pt x="1880" y="10090"/>
                      <a:pt x="1354" y="16982"/>
                    </a:cubicBezTo>
                    <a:cubicBezTo>
                      <a:pt x="1354" y="17208"/>
                      <a:pt x="1554" y="17408"/>
                      <a:pt x="1780" y="17508"/>
                    </a:cubicBezTo>
                    <a:cubicBezTo>
                      <a:pt x="1980" y="17508"/>
                      <a:pt x="2181" y="17308"/>
                      <a:pt x="2181" y="17107"/>
                    </a:cubicBezTo>
                    <a:cubicBezTo>
                      <a:pt x="2707" y="10215"/>
                      <a:pt x="3233" y="3624"/>
                      <a:pt x="3233" y="3198"/>
                    </a:cubicBezTo>
                    <a:cubicBezTo>
                      <a:pt x="3334" y="2170"/>
                      <a:pt x="1354" y="591"/>
                      <a:pt x="727" y="65"/>
                    </a:cubicBezTo>
                    <a:cubicBezTo>
                      <a:pt x="647" y="25"/>
                      <a:pt x="563" y="1"/>
                      <a:pt x="478" y="1"/>
                    </a:cubicBezTo>
                    <a:close/>
                  </a:path>
                </a:pathLst>
              </a:custGeom>
              <a:solidFill>
                <a:srgbClr val="00103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" name="Google Shape;1017;p45"/>
              <p:cNvSpPr/>
              <p:nvPr/>
            </p:nvSpPr>
            <p:spPr>
              <a:xfrm>
                <a:off x="5656392" y="3074061"/>
                <a:ext cx="620554" cy="521642"/>
              </a:xfrm>
              <a:custGeom>
                <a:avLst/>
                <a:gdLst/>
                <a:ahLst/>
                <a:cxnLst/>
                <a:rect l="l" t="t" r="r" b="b"/>
                <a:pathLst>
                  <a:path w="20553" h="17277" extrusionOk="0">
                    <a:moveTo>
                      <a:pt x="13335" y="0"/>
                    </a:moveTo>
                    <a:cubicBezTo>
                      <a:pt x="12934" y="627"/>
                      <a:pt x="12182" y="1153"/>
                      <a:pt x="11154" y="1679"/>
                    </a:cubicBezTo>
                    <a:cubicBezTo>
                      <a:pt x="9536" y="2359"/>
                      <a:pt x="7765" y="2540"/>
                      <a:pt x="6338" y="2540"/>
                    </a:cubicBezTo>
                    <a:cubicBezTo>
                      <a:pt x="4714" y="2540"/>
                      <a:pt x="3535" y="2306"/>
                      <a:pt x="3535" y="2306"/>
                    </a:cubicBezTo>
                    <a:lnTo>
                      <a:pt x="3535" y="2306"/>
                    </a:lnTo>
                    <a:cubicBezTo>
                      <a:pt x="3535" y="2306"/>
                      <a:pt x="4888" y="8446"/>
                      <a:pt x="2382" y="11379"/>
                    </a:cubicBezTo>
                    <a:lnTo>
                      <a:pt x="1956" y="11379"/>
                    </a:lnTo>
                    <a:cubicBezTo>
                      <a:pt x="1756" y="11379"/>
                      <a:pt x="1430" y="11479"/>
                      <a:pt x="1129" y="11705"/>
                    </a:cubicBezTo>
                    <a:cubicBezTo>
                      <a:pt x="803" y="11805"/>
                      <a:pt x="603" y="12206"/>
                      <a:pt x="402" y="12732"/>
                    </a:cubicBezTo>
                    <a:cubicBezTo>
                      <a:pt x="1" y="14165"/>
                      <a:pt x="998" y="15599"/>
                      <a:pt x="2417" y="15599"/>
                    </a:cubicBezTo>
                    <a:cubicBezTo>
                      <a:pt x="2859" y="15599"/>
                      <a:pt x="3342" y="15460"/>
                      <a:pt x="3836" y="15138"/>
                    </a:cubicBezTo>
                    <a:lnTo>
                      <a:pt x="3836" y="15238"/>
                    </a:lnTo>
                    <a:cubicBezTo>
                      <a:pt x="5089" y="16191"/>
                      <a:pt x="6543" y="16717"/>
                      <a:pt x="8021" y="17018"/>
                    </a:cubicBezTo>
                    <a:cubicBezTo>
                      <a:pt x="8705" y="17196"/>
                      <a:pt x="9419" y="17276"/>
                      <a:pt x="10114" y="17276"/>
                    </a:cubicBezTo>
                    <a:cubicBezTo>
                      <a:pt x="10692" y="17276"/>
                      <a:pt x="11257" y="17221"/>
                      <a:pt x="11781" y="17118"/>
                    </a:cubicBezTo>
                    <a:cubicBezTo>
                      <a:pt x="14487" y="16817"/>
                      <a:pt x="16793" y="15464"/>
                      <a:pt x="18147" y="13359"/>
                    </a:cubicBezTo>
                    <a:cubicBezTo>
                      <a:pt x="20553" y="9599"/>
                      <a:pt x="17094" y="6893"/>
                      <a:pt x="16793" y="6567"/>
                    </a:cubicBezTo>
                    <a:cubicBezTo>
                      <a:pt x="16367" y="6266"/>
                      <a:pt x="13435" y="101"/>
                      <a:pt x="13435" y="101"/>
                    </a:cubicBezTo>
                    <a:lnTo>
                      <a:pt x="13335" y="0"/>
                    </a:lnTo>
                    <a:close/>
                  </a:path>
                </a:pathLst>
              </a:custGeom>
              <a:solidFill>
                <a:srgbClr val="F9D0C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25" name="Google Shape;1018;p45"/>
              <p:cNvGrpSpPr/>
              <p:nvPr/>
            </p:nvGrpSpPr>
            <p:grpSpPr>
              <a:xfrm>
                <a:off x="5858507" y="3291653"/>
                <a:ext cx="111605" cy="111575"/>
                <a:chOff x="2588735" y="3101247"/>
                <a:chExt cx="249285" cy="249285"/>
              </a:xfrm>
            </p:grpSpPr>
            <p:sp>
              <p:nvSpPr>
                <p:cNvPr id="128" name="Google Shape;1019;p45"/>
                <p:cNvSpPr/>
                <p:nvPr/>
              </p:nvSpPr>
              <p:spPr>
                <a:xfrm>
                  <a:off x="2588735" y="3101247"/>
                  <a:ext cx="249285" cy="2492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25" h="9825" extrusionOk="0">
                      <a:moveTo>
                        <a:pt x="4913" y="0"/>
                      </a:moveTo>
                      <a:cubicBezTo>
                        <a:pt x="2206" y="0"/>
                        <a:pt x="0" y="2206"/>
                        <a:pt x="0" y="4913"/>
                      </a:cubicBezTo>
                      <a:cubicBezTo>
                        <a:pt x="0" y="7619"/>
                        <a:pt x="2206" y="9825"/>
                        <a:pt x="4913" y="9825"/>
                      </a:cubicBezTo>
                      <a:cubicBezTo>
                        <a:pt x="7619" y="9825"/>
                        <a:pt x="9825" y="7619"/>
                        <a:pt x="9825" y="4913"/>
                      </a:cubicBezTo>
                      <a:cubicBezTo>
                        <a:pt x="9825" y="2206"/>
                        <a:pt x="7619" y="0"/>
                        <a:pt x="4913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9" name="Google Shape;1020;p45"/>
                <p:cNvSpPr/>
                <p:nvPr/>
              </p:nvSpPr>
              <p:spPr>
                <a:xfrm>
                  <a:off x="2647243" y="3159755"/>
                  <a:ext cx="132292" cy="1348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14" h="5314" extrusionOk="0">
                      <a:moveTo>
                        <a:pt x="2607" y="0"/>
                      </a:moveTo>
                      <a:cubicBezTo>
                        <a:pt x="1153" y="0"/>
                        <a:pt x="0" y="1153"/>
                        <a:pt x="0" y="2607"/>
                      </a:cubicBezTo>
                      <a:cubicBezTo>
                        <a:pt x="0" y="4060"/>
                        <a:pt x="1153" y="5313"/>
                        <a:pt x="2607" y="5313"/>
                      </a:cubicBezTo>
                      <a:cubicBezTo>
                        <a:pt x="4060" y="5313"/>
                        <a:pt x="5213" y="4060"/>
                        <a:pt x="5213" y="2607"/>
                      </a:cubicBezTo>
                      <a:cubicBezTo>
                        <a:pt x="5213" y="1153"/>
                        <a:pt x="4060" y="0"/>
                        <a:pt x="2607" y="0"/>
                      </a:cubicBezTo>
                      <a:close/>
                    </a:path>
                  </a:pathLst>
                </a:custGeom>
                <a:solidFill>
                  <a:srgbClr val="00225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0" name="Google Shape;1021;p45"/>
                <p:cNvSpPr/>
                <p:nvPr/>
              </p:nvSpPr>
              <p:spPr>
                <a:xfrm>
                  <a:off x="2721000" y="3181296"/>
                  <a:ext cx="45163" cy="452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80" h="1784" extrusionOk="0">
                      <a:moveTo>
                        <a:pt x="545" y="0"/>
                      </a:moveTo>
                      <a:cubicBezTo>
                        <a:pt x="456" y="0"/>
                        <a:pt x="379" y="25"/>
                        <a:pt x="326" y="78"/>
                      </a:cubicBezTo>
                      <a:cubicBezTo>
                        <a:pt x="0" y="304"/>
                        <a:pt x="126" y="830"/>
                        <a:pt x="426" y="1231"/>
                      </a:cubicBezTo>
                      <a:cubicBezTo>
                        <a:pt x="697" y="1585"/>
                        <a:pt x="1088" y="1783"/>
                        <a:pt x="1342" y="1783"/>
                      </a:cubicBezTo>
                      <a:cubicBezTo>
                        <a:pt x="1394" y="1783"/>
                        <a:pt x="1441" y="1775"/>
                        <a:pt x="1479" y="1758"/>
                      </a:cubicBezTo>
                      <a:cubicBezTo>
                        <a:pt x="1780" y="1557"/>
                        <a:pt x="1680" y="1031"/>
                        <a:pt x="1379" y="505"/>
                      </a:cubicBezTo>
                      <a:cubicBezTo>
                        <a:pt x="1140" y="192"/>
                        <a:pt x="792" y="0"/>
                        <a:pt x="545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6" name="Google Shape;1022;p45"/>
              <p:cNvGrpSpPr/>
              <p:nvPr/>
            </p:nvGrpSpPr>
            <p:grpSpPr>
              <a:xfrm>
                <a:off x="6077073" y="3183808"/>
                <a:ext cx="111605" cy="111575"/>
                <a:chOff x="2588735" y="3101247"/>
                <a:chExt cx="249285" cy="249285"/>
              </a:xfrm>
            </p:grpSpPr>
            <p:sp>
              <p:nvSpPr>
                <p:cNvPr id="125" name="Google Shape;1023;p45"/>
                <p:cNvSpPr/>
                <p:nvPr/>
              </p:nvSpPr>
              <p:spPr>
                <a:xfrm>
                  <a:off x="2588735" y="3101247"/>
                  <a:ext cx="249285" cy="2492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25" h="9825" extrusionOk="0">
                      <a:moveTo>
                        <a:pt x="4913" y="0"/>
                      </a:moveTo>
                      <a:cubicBezTo>
                        <a:pt x="2206" y="0"/>
                        <a:pt x="0" y="2206"/>
                        <a:pt x="0" y="4913"/>
                      </a:cubicBezTo>
                      <a:cubicBezTo>
                        <a:pt x="0" y="7619"/>
                        <a:pt x="2206" y="9825"/>
                        <a:pt x="4913" y="9825"/>
                      </a:cubicBezTo>
                      <a:cubicBezTo>
                        <a:pt x="7619" y="9825"/>
                        <a:pt x="9825" y="7619"/>
                        <a:pt x="9825" y="4913"/>
                      </a:cubicBezTo>
                      <a:cubicBezTo>
                        <a:pt x="9825" y="2206"/>
                        <a:pt x="7619" y="0"/>
                        <a:pt x="4913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6" name="Google Shape;1024;p45"/>
                <p:cNvSpPr/>
                <p:nvPr/>
              </p:nvSpPr>
              <p:spPr>
                <a:xfrm>
                  <a:off x="2647243" y="3159755"/>
                  <a:ext cx="132292" cy="1348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14" h="5314" extrusionOk="0">
                      <a:moveTo>
                        <a:pt x="2607" y="0"/>
                      </a:moveTo>
                      <a:cubicBezTo>
                        <a:pt x="1153" y="0"/>
                        <a:pt x="0" y="1153"/>
                        <a:pt x="0" y="2607"/>
                      </a:cubicBezTo>
                      <a:cubicBezTo>
                        <a:pt x="0" y="4060"/>
                        <a:pt x="1153" y="5313"/>
                        <a:pt x="2607" y="5313"/>
                      </a:cubicBezTo>
                      <a:cubicBezTo>
                        <a:pt x="4060" y="5313"/>
                        <a:pt x="5213" y="4060"/>
                        <a:pt x="5213" y="2607"/>
                      </a:cubicBezTo>
                      <a:cubicBezTo>
                        <a:pt x="5213" y="1153"/>
                        <a:pt x="4060" y="0"/>
                        <a:pt x="2607" y="0"/>
                      </a:cubicBezTo>
                      <a:close/>
                    </a:path>
                  </a:pathLst>
                </a:custGeom>
                <a:solidFill>
                  <a:srgbClr val="00225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7" name="Google Shape;1025;p45"/>
                <p:cNvSpPr/>
                <p:nvPr/>
              </p:nvSpPr>
              <p:spPr>
                <a:xfrm>
                  <a:off x="2721000" y="3181296"/>
                  <a:ext cx="45163" cy="452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80" h="1784" extrusionOk="0">
                      <a:moveTo>
                        <a:pt x="545" y="0"/>
                      </a:moveTo>
                      <a:cubicBezTo>
                        <a:pt x="456" y="0"/>
                        <a:pt x="379" y="25"/>
                        <a:pt x="326" y="78"/>
                      </a:cubicBezTo>
                      <a:cubicBezTo>
                        <a:pt x="0" y="304"/>
                        <a:pt x="126" y="830"/>
                        <a:pt x="426" y="1231"/>
                      </a:cubicBezTo>
                      <a:cubicBezTo>
                        <a:pt x="697" y="1585"/>
                        <a:pt x="1088" y="1783"/>
                        <a:pt x="1342" y="1783"/>
                      </a:cubicBezTo>
                      <a:cubicBezTo>
                        <a:pt x="1394" y="1783"/>
                        <a:pt x="1441" y="1775"/>
                        <a:pt x="1479" y="1758"/>
                      </a:cubicBezTo>
                      <a:cubicBezTo>
                        <a:pt x="1780" y="1557"/>
                        <a:pt x="1680" y="1031"/>
                        <a:pt x="1379" y="505"/>
                      </a:cubicBezTo>
                      <a:cubicBezTo>
                        <a:pt x="1140" y="192"/>
                        <a:pt x="792" y="0"/>
                        <a:pt x="545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27" name="Google Shape;1026;p45"/>
              <p:cNvSpPr/>
              <p:nvPr/>
            </p:nvSpPr>
            <p:spPr>
              <a:xfrm>
                <a:off x="6175527" y="5227294"/>
                <a:ext cx="173699" cy="97432"/>
              </a:xfrm>
              <a:custGeom>
                <a:avLst/>
                <a:gdLst/>
                <a:ahLst/>
                <a:cxnLst/>
                <a:rect l="l" t="t" r="r" b="b"/>
                <a:pathLst>
                  <a:path w="5753" h="3227" extrusionOk="0">
                    <a:moveTo>
                      <a:pt x="2075" y="0"/>
                    </a:moveTo>
                    <a:cubicBezTo>
                      <a:pt x="2048" y="0"/>
                      <a:pt x="2024" y="4"/>
                      <a:pt x="2005" y="13"/>
                    </a:cubicBezTo>
                    <a:cubicBezTo>
                      <a:pt x="2005" y="13"/>
                      <a:pt x="0" y="13"/>
                      <a:pt x="0" y="1041"/>
                    </a:cubicBezTo>
                    <a:cubicBezTo>
                      <a:pt x="87" y="2640"/>
                      <a:pt x="2273" y="3226"/>
                      <a:pt x="3880" y="3226"/>
                    </a:cubicBezTo>
                    <a:cubicBezTo>
                      <a:pt x="4589" y="3226"/>
                      <a:pt x="5186" y="3112"/>
                      <a:pt x="5439" y="2920"/>
                    </a:cubicBezTo>
                    <a:cubicBezTo>
                      <a:pt x="5752" y="2631"/>
                      <a:pt x="2750" y="0"/>
                      <a:pt x="207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" name="Google Shape;1027;p45"/>
              <p:cNvSpPr/>
              <p:nvPr/>
            </p:nvSpPr>
            <p:spPr>
              <a:xfrm>
                <a:off x="5782024" y="5250060"/>
                <a:ext cx="166332" cy="109932"/>
              </a:xfrm>
              <a:custGeom>
                <a:avLst/>
                <a:gdLst/>
                <a:ahLst/>
                <a:cxnLst/>
                <a:rect l="l" t="t" r="r" b="b"/>
                <a:pathLst>
                  <a:path w="5509" h="3641" extrusionOk="0">
                    <a:moveTo>
                      <a:pt x="1320" y="1"/>
                    </a:moveTo>
                    <a:cubicBezTo>
                      <a:pt x="697" y="1"/>
                      <a:pt x="1" y="131"/>
                      <a:pt x="1" y="713"/>
                    </a:cubicBezTo>
                    <a:cubicBezTo>
                      <a:pt x="1" y="2262"/>
                      <a:pt x="3154" y="3640"/>
                      <a:pt x="4599" y="3640"/>
                    </a:cubicBezTo>
                    <a:cubicBezTo>
                      <a:pt x="4813" y="3640"/>
                      <a:pt x="4990" y="3610"/>
                      <a:pt x="5113" y="3545"/>
                    </a:cubicBezTo>
                    <a:cubicBezTo>
                      <a:pt x="5509" y="3322"/>
                      <a:pt x="2887" y="84"/>
                      <a:pt x="2306" y="84"/>
                    </a:cubicBezTo>
                    <a:cubicBezTo>
                      <a:pt x="2297" y="84"/>
                      <a:pt x="2289" y="85"/>
                      <a:pt x="2281" y="86"/>
                    </a:cubicBezTo>
                    <a:cubicBezTo>
                      <a:pt x="2281" y="86"/>
                      <a:pt x="1825" y="1"/>
                      <a:pt x="132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1028;p45"/>
              <p:cNvSpPr/>
              <p:nvPr/>
            </p:nvSpPr>
            <p:spPr>
              <a:xfrm>
                <a:off x="5179677" y="3543983"/>
                <a:ext cx="151387" cy="116544"/>
              </a:xfrm>
              <a:custGeom>
                <a:avLst/>
                <a:gdLst/>
                <a:ahLst/>
                <a:cxnLst/>
                <a:rect l="l" t="t" r="r" b="b"/>
                <a:pathLst>
                  <a:path w="5014" h="3860" extrusionOk="0">
                    <a:moveTo>
                      <a:pt x="201" y="0"/>
                    </a:moveTo>
                    <a:lnTo>
                      <a:pt x="1" y="401"/>
                    </a:lnTo>
                    <a:lnTo>
                      <a:pt x="1" y="2281"/>
                    </a:lnTo>
                    <a:cubicBezTo>
                      <a:pt x="1" y="2281"/>
                      <a:pt x="627" y="3860"/>
                      <a:pt x="2808" y="3860"/>
                    </a:cubicBezTo>
                    <a:cubicBezTo>
                      <a:pt x="4788" y="3860"/>
                      <a:pt x="5013" y="2406"/>
                      <a:pt x="5013" y="2406"/>
                    </a:cubicBezTo>
                    <a:lnTo>
                      <a:pt x="4687" y="0"/>
                    </a:lnTo>
                    <a:cubicBezTo>
                      <a:pt x="3912" y="214"/>
                      <a:pt x="3137" y="350"/>
                      <a:pt x="2343" y="350"/>
                    </a:cubicBezTo>
                    <a:cubicBezTo>
                      <a:pt x="1648" y="350"/>
                      <a:pt x="938" y="246"/>
                      <a:pt x="201" y="0"/>
                    </a:cubicBezTo>
                    <a:close/>
                  </a:path>
                </a:pathLst>
              </a:custGeom>
              <a:solidFill>
                <a:srgbClr val="F3A39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" name="Google Shape;1029;p45"/>
              <p:cNvSpPr/>
              <p:nvPr/>
            </p:nvSpPr>
            <p:spPr>
              <a:xfrm>
                <a:off x="5185745" y="3543983"/>
                <a:ext cx="142269" cy="43900"/>
              </a:xfrm>
              <a:custGeom>
                <a:avLst/>
                <a:gdLst/>
                <a:ahLst/>
                <a:cxnLst/>
                <a:rect l="l" t="t" r="r" b="b"/>
                <a:pathLst>
                  <a:path w="4712" h="1454" extrusionOk="0">
                    <a:moveTo>
                      <a:pt x="2306" y="301"/>
                    </a:moveTo>
                    <a:lnTo>
                      <a:pt x="2306" y="301"/>
                    </a:lnTo>
                    <a:lnTo>
                      <a:pt x="2306" y="301"/>
                    </a:lnTo>
                    <a:lnTo>
                      <a:pt x="2306" y="301"/>
                    </a:lnTo>
                    <a:close/>
                    <a:moveTo>
                      <a:pt x="4486" y="100"/>
                    </a:moveTo>
                    <a:cubicBezTo>
                      <a:pt x="3760" y="201"/>
                      <a:pt x="3033" y="301"/>
                      <a:pt x="2306" y="301"/>
                    </a:cubicBezTo>
                    <a:cubicBezTo>
                      <a:pt x="3033" y="301"/>
                      <a:pt x="3760" y="201"/>
                      <a:pt x="4486" y="100"/>
                    </a:cubicBezTo>
                    <a:close/>
                    <a:moveTo>
                      <a:pt x="4486" y="100"/>
                    </a:moveTo>
                    <a:lnTo>
                      <a:pt x="4486" y="100"/>
                    </a:lnTo>
                    <a:lnTo>
                      <a:pt x="4486" y="100"/>
                    </a:lnTo>
                    <a:close/>
                    <a:moveTo>
                      <a:pt x="4486" y="0"/>
                    </a:moveTo>
                    <a:lnTo>
                      <a:pt x="4486" y="0"/>
                    </a:lnTo>
                    <a:lnTo>
                      <a:pt x="4486" y="0"/>
                    </a:lnTo>
                    <a:lnTo>
                      <a:pt x="4712" y="1454"/>
                    </a:lnTo>
                    <a:lnTo>
                      <a:pt x="4712" y="1454"/>
                    </a:lnTo>
                    <a:lnTo>
                      <a:pt x="4486" y="0"/>
                    </a:lnTo>
                    <a:close/>
                    <a:moveTo>
                      <a:pt x="0" y="0"/>
                    </a:moveTo>
                    <a:lnTo>
                      <a:pt x="100" y="0"/>
                    </a:lnTo>
                    <a:close/>
                  </a:path>
                </a:pathLst>
              </a:custGeom>
              <a:solidFill>
                <a:srgbClr val="EFE6F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" name="Google Shape;1030;p45"/>
              <p:cNvSpPr/>
              <p:nvPr/>
            </p:nvSpPr>
            <p:spPr>
              <a:xfrm>
                <a:off x="5182696" y="3543983"/>
                <a:ext cx="145318" cy="43900"/>
              </a:xfrm>
              <a:custGeom>
                <a:avLst/>
                <a:gdLst/>
                <a:ahLst/>
                <a:cxnLst/>
                <a:rect l="l" t="t" r="r" b="b"/>
                <a:pathLst>
                  <a:path w="4813" h="1454" extrusionOk="0">
                    <a:moveTo>
                      <a:pt x="101" y="0"/>
                    </a:moveTo>
                    <a:lnTo>
                      <a:pt x="1" y="627"/>
                    </a:lnTo>
                    <a:cubicBezTo>
                      <a:pt x="1354" y="1354"/>
                      <a:pt x="2607" y="1454"/>
                      <a:pt x="4061" y="1454"/>
                    </a:cubicBezTo>
                    <a:lnTo>
                      <a:pt x="4813" y="1454"/>
                    </a:lnTo>
                    <a:lnTo>
                      <a:pt x="4587" y="0"/>
                    </a:lnTo>
                    <a:lnTo>
                      <a:pt x="4587" y="100"/>
                    </a:lnTo>
                    <a:cubicBezTo>
                      <a:pt x="3861" y="201"/>
                      <a:pt x="3134" y="301"/>
                      <a:pt x="2407" y="301"/>
                    </a:cubicBezTo>
                    <a:cubicBezTo>
                      <a:pt x="1680" y="301"/>
                      <a:pt x="928" y="201"/>
                      <a:pt x="201" y="0"/>
                    </a:cubicBezTo>
                    <a:close/>
                  </a:path>
                </a:pathLst>
              </a:custGeom>
              <a:solidFill>
                <a:srgbClr val="F3A39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" name="Google Shape;1031;p45"/>
              <p:cNvSpPr/>
              <p:nvPr/>
            </p:nvSpPr>
            <p:spPr>
              <a:xfrm>
                <a:off x="5485409" y="2890307"/>
                <a:ext cx="299664" cy="257002"/>
              </a:xfrm>
              <a:custGeom>
                <a:avLst/>
                <a:gdLst/>
                <a:ahLst/>
                <a:cxnLst/>
                <a:rect l="l" t="t" r="r" b="b"/>
                <a:pathLst>
                  <a:path w="9925" h="8512" extrusionOk="0">
                    <a:moveTo>
                      <a:pt x="6197" y="0"/>
                    </a:moveTo>
                    <a:cubicBezTo>
                      <a:pt x="4453" y="0"/>
                      <a:pt x="3759" y="1500"/>
                      <a:pt x="3759" y="1500"/>
                    </a:cubicBezTo>
                    <a:cubicBezTo>
                      <a:pt x="3960" y="1901"/>
                      <a:pt x="3233" y="2527"/>
                      <a:pt x="2180" y="3254"/>
                    </a:cubicBezTo>
                    <a:cubicBezTo>
                      <a:pt x="2180" y="3254"/>
                      <a:pt x="0" y="5460"/>
                      <a:pt x="2406" y="7765"/>
                    </a:cubicBezTo>
                    <a:cubicBezTo>
                      <a:pt x="3003" y="8363"/>
                      <a:pt x="3820" y="8511"/>
                      <a:pt x="4464" y="8511"/>
                    </a:cubicBezTo>
                    <a:cubicBezTo>
                      <a:pt x="4928" y="8511"/>
                      <a:pt x="5302" y="8434"/>
                      <a:pt x="5439" y="8392"/>
                    </a:cubicBezTo>
                    <a:lnTo>
                      <a:pt x="5539" y="8392"/>
                    </a:lnTo>
                    <a:cubicBezTo>
                      <a:pt x="5639" y="8267"/>
                      <a:pt x="5739" y="8166"/>
                      <a:pt x="5739" y="8166"/>
                    </a:cubicBezTo>
                    <a:cubicBezTo>
                      <a:pt x="6466" y="6813"/>
                      <a:pt x="8045" y="5259"/>
                      <a:pt x="9399" y="4833"/>
                    </a:cubicBezTo>
                    <a:lnTo>
                      <a:pt x="9399" y="4507"/>
                    </a:lnTo>
                    <a:cubicBezTo>
                      <a:pt x="9399" y="4507"/>
                      <a:pt x="9925" y="748"/>
                      <a:pt x="7093" y="121"/>
                    </a:cubicBezTo>
                    <a:cubicBezTo>
                      <a:pt x="6768" y="37"/>
                      <a:pt x="6470" y="0"/>
                      <a:pt x="6197" y="0"/>
                    </a:cubicBezTo>
                    <a:close/>
                  </a:path>
                </a:pathLst>
              </a:custGeom>
              <a:solidFill>
                <a:srgbClr val="00103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" name="Google Shape;1032;p45"/>
              <p:cNvSpPr/>
              <p:nvPr/>
            </p:nvSpPr>
            <p:spPr>
              <a:xfrm>
                <a:off x="5604943" y="3036229"/>
                <a:ext cx="199061" cy="391239"/>
              </a:xfrm>
              <a:custGeom>
                <a:avLst/>
                <a:gdLst/>
                <a:ahLst/>
                <a:cxnLst/>
                <a:rect l="l" t="t" r="r" b="b"/>
                <a:pathLst>
                  <a:path w="6593" h="12958" extrusionOk="0">
                    <a:moveTo>
                      <a:pt x="5440" y="0"/>
                    </a:moveTo>
                    <a:cubicBezTo>
                      <a:pt x="4086" y="426"/>
                      <a:pt x="2507" y="1980"/>
                      <a:pt x="1780" y="3333"/>
                    </a:cubicBezTo>
                    <a:cubicBezTo>
                      <a:pt x="1780" y="3333"/>
                      <a:pt x="1680" y="3434"/>
                      <a:pt x="1580" y="3559"/>
                    </a:cubicBezTo>
                    <a:cubicBezTo>
                      <a:pt x="1154" y="4286"/>
                      <a:pt x="1" y="6466"/>
                      <a:pt x="628" y="9198"/>
                    </a:cubicBezTo>
                    <a:cubicBezTo>
                      <a:pt x="1354" y="12532"/>
                      <a:pt x="2833" y="12832"/>
                      <a:pt x="2833" y="12832"/>
                    </a:cubicBezTo>
                    <a:lnTo>
                      <a:pt x="2833" y="12958"/>
                    </a:lnTo>
                    <a:cubicBezTo>
                      <a:pt x="3134" y="12732"/>
                      <a:pt x="3460" y="12632"/>
                      <a:pt x="3660" y="12632"/>
                    </a:cubicBezTo>
                    <a:lnTo>
                      <a:pt x="4086" y="12632"/>
                    </a:lnTo>
                    <a:cubicBezTo>
                      <a:pt x="6592" y="9699"/>
                      <a:pt x="5239" y="3559"/>
                      <a:pt x="5239" y="3559"/>
                    </a:cubicBezTo>
                    <a:lnTo>
                      <a:pt x="5640" y="2506"/>
                    </a:lnTo>
                    <a:cubicBezTo>
                      <a:pt x="5339" y="2406"/>
                      <a:pt x="4713" y="2080"/>
                      <a:pt x="4913" y="1354"/>
                    </a:cubicBezTo>
                    <a:cubicBezTo>
                      <a:pt x="5013" y="927"/>
                      <a:pt x="5239" y="727"/>
                      <a:pt x="5640" y="627"/>
                    </a:cubicBezTo>
                    <a:cubicBezTo>
                      <a:pt x="5540" y="426"/>
                      <a:pt x="5440" y="201"/>
                      <a:pt x="5440" y="0"/>
                    </a:cubicBezTo>
                    <a:close/>
                  </a:path>
                </a:pathLst>
              </a:custGeom>
              <a:solidFill>
                <a:srgbClr val="00103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" name="Google Shape;1033;p45"/>
              <p:cNvSpPr/>
              <p:nvPr/>
            </p:nvSpPr>
            <p:spPr>
              <a:xfrm>
                <a:off x="5747212" y="2916877"/>
                <a:ext cx="343595" cy="233904"/>
              </a:xfrm>
              <a:custGeom>
                <a:avLst/>
                <a:gdLst/>
                <a:ahLst/>
                <a:cxnLst/>
                <a:rect l="l" t="t" r="r" b="b"/>
                <a:pathLst>
                  <a:path w="11380" h="7747" extrusionOk="0">
                    <a:moveTo>
                      <a:pt x="4785" y="1"/>
                    </a:moveTo>
                    <a:cubicBezTo>
                      <a:pt x="3660" y="1"/>
                      <a:pt x="2657" y="304"/>
                      <a:pt x="2081" y="1121"/>
                    </a:cubicBezTo>
                    <a:cubicBezTo>
                      <a:pt x="1780" y="1647"/>
                      <a:pt x="1780" y="2073"/>
                      <a:pt x="1880" y="2499"/>
                    </a:cubicBezTo>
                    <a:cubicBezTo>
                      <a:pt x="2221" y="2412"/>
                      <a:pt x="2608" y="2373"/>
                      <a:pt x="3005" y="2373"/>
                    </a:cubicBezTo>
                    <a:cubicBezTo>
                      <a:pt x="4535" y="2373"/>
                      <a:pt x="6220" y="2950"/>
                      <a:pt x="6041" y="3527"/>
                    </a:cubicBezTo>
                    <a:cubicBezTo>
                      <a:pt x="5975" y="3767"/>
                      <a:pt x="5566" y="3884"/>
                      <a:pt x="5025" y="3884"/>
                    </a:cubicBezTo>
                    <a:cubicBezTo>
                      <a:pt x="3932" y="3884"/>
                      <a:pt x="2300" y="3405"/>
                      <a:pt x="1880" y="2499"/>
                    </a:cubicBezTo>
                    <a:cubicBezTo>
                      <a:pt x="1454" y="2600"/>
                      <a:pt x="1028" y="2800"/>
                      <a:pt x="928" y="3126"/>
                    </a:cubicBezTo>
                    <a:cubicBezTo>
                      <a:pt x="828" y="3327"/>
                      <a:pt x="828" y="3527"/>
                      <a:pt x="728" y="3627"/>
                    </a:cubicBezTo>
                    <a:lnTo>
                      <a:pt x="728" y="3953"/>
                    </a:lnTo>
                    <a:cubicBezTo>
                      <a:pt x="728" y="4154"/>
                      <a:pt x="828" y="4379"/>
                      <a:pt x="928" y="4580"/>
                    </a:cubicBezTo>
                    <a:cubicBezTo>
                      <a:pt x="1287" y="4458"/>
                      <a:pt x="1723" y="4406"/>
                      <a:pt x="2154" y="4406"/>
                    </a:cubicBezTo>
                    <a:cubicBezTo>
                      <a:pt x="3228" y="4406"/>
                      <a:pt x="4265" y="4730"/>
                      <a:pt x="3961" y="5106"/>
                    </a:cubicBezTo>
                    <a:cubicBezTo>
                      <a:pt x="3844" y="5309"/>
                      <a:pt x="3458" y="5416"/>
                      <a:pt x="2992" y="5416"/>
                    </a:cubicBezTo>
                    <a:cubicBezTo>
                      <a:pt x="2253" y="5416"/>
                      <a:pt x="1312" y="5149"/>
                      <a:pt x="928" y="4580"/>
                    </a:cubicBezTo>
                    <a:cubicBezTo>
                      <a:pt x="527" y="4680"/>
                      <a:pt x="301" y="4880"/>
                      <a:pt x="201" y="5307"/>
                    </a:cubicBezTo>
                    <a:cubicBezTo>
                      <a:pt x="1" y="6033"/>
                      <a:pt x="627" y="6359"/>
                      <a:pt x="928" y="6459"/>
                    </a:cubicBezTo>
                    <a:lnTo>
                      <a:pt x="527" y="7512"/>
                    </a:lnTo>
                    <a:cubicBezTo>
                      <a:pt x="527" y="7512"/>
                      <a:pt x="1706" y="7746"/>
                      <a:pt x="3330" y="7746"/>
                    </a:cubicBezTo>
                    <a:cubicBezTo>
                      <a:pt x="4757" y="7746"/>
                      <a:pt x="6528" y="7565"/>
                      <a:pt x="8146" y="6885"/>
                    </a:cubicBezTo>
                    <a:cubicBezTo>
                      <a:pt x="9174" y="6359"/>
                      <a:pt x="9926" y="5833"/>
                      <a:pt x="10327" y="5206"/>
                    </a:cubicBezTo>
                    <a:cubicBezTo>
                      <a:pt x="11379" y="3953"/>
                      <a:pt x="11179" y="2600"/>
                      <a:pt x="10427" y="1873"/>
                    </a:cubicBezTo>
                    <a:cubicBezTo>
                      <a:pt x="9538" y="1115"/>
                      <a:pt x="6939" y="1"/>
                      <a:pt x="4785" y="1"/>
                    </a:cubicBezTo>
                    <a:close/>
                  </a:path>
                </a:pathLst>
              </a:custGeom>
              <a:solidFill>
                <a:srgbClr val="00103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" name="Google Shape;1034;p45"/>
              <p:cNvSpPr/>
              <p:nvPr/>
            </p:nvSpPr>
            <p:spPr>
              <a:xfrm>
                <a:off x="5633717" y="4041893"/>
                <a:ext cx="295890" cy="207606"/>
              </a:xfrm>
              <a:custGeom>
                <a:avLst/>
                <a:gdLst/>
                <a:ahLst/>
                <a:cxnLst/>
                <a:rect l="l" t="t" r="r" b="b"/>
                <a:pathLst>
                  <a:path w="9800" h="6876" extrusionOk="0">
                    <a:moveTo>
                      <a:pt x="1880" y="1"/>
                    </a:moveTo>
                    <a:cubicBezTo>
                      <a:pt x="1554" y="427"/>
                      <a:pt x="1253" y="727"/>
                      <a:pt x="928" y="1053"/>
                    </a:cubicBezTo>
                    <a:lnTo>
                      <a:pt x="928" y="1153"/>
                    </a:lnTo>
                    <a:cubicBezTo>
                      <a:pt x="928" y="1153"/>
                      <a:pt x="0" y="6066"/>
                      <a:pt x="4161" y="6793"/>
                    </a:cubicBezTo>
                    <a:cubicBezTo>
                      <a:pt x="4447" y="6849"/>
                      <a:pt x="4720" y="6875"/>
                      <a:pt x="4981" y="6875"/>
                    </a:cubicBezTo>
                    <a:cubicBezTo>
                      <a:pt x="8538" y="6875"/>
                      <a:pt x="9800" y="1981"/>
                      <a:pt x="9800" y="1981"/>
                    </a:cubicBezTo>
                    <a:cubicBezTo>
                      <a:pt x="9700" y="1780"/>
                      <a:pt x="9700" y="1580"/>
                      <a:pt x="9700" y="1580"/>
                    </a:cubicBezTo>
                    <a:cubicBezTo>
                      <a:pt x="8873" y="1580"/>
                      <a:pt x="8146" y="1454"/>
                      <a:pt x="7419" y="1354"/>
                    </a:cubicBezTo>
                    <a:cubicBezTo>
                      <a:pt x="7093" y="1254"/>
                      <a:pt x="6893" y="1254"/>
                      <a:pt x="6667" y="1153"/>
                    </a:cubicBezTo>
                    <a:cubicBezTo>
                      <a:pt x="3960" y="727"/>
                      <a:pt x="1880" y="1"/>
                      <a:pt x="1880" y="1"/>
                    </a:cubicBezTo>
                    <a:close/>
                  </a:path>
                </a:pathLst>
              </a:custGeom>
              <a:solidFill>
                <a:srgbClr val="FF75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" name="Google Shape;1035;p45"/>
              <p:cNvSpPr/>
              <p:nvPr/>
            </p:nvSpPr>
            <p:spPr>
              <a:xfrm>
                <a:off x="5586042" y="4073686"/>
                <a:ext cx="356427" cy="331034"/>
              </a:xfrm>
              <a:custGeom>
                <a:avLst/>
                <a:gdLst/>
                <a:ahLst/>
                <a:cxnLst/>
                <a:rect l="l" t="t" r="r" b="b"/>
                <a:pathLst>
                  <a:path w="11805" h="10964" extrusionOk="0">
                    <a:moveTo>
                      <a:pt x="2507" y="0"/>
                    </a:moveTo>
                    <a:cubicBezTo>
                      <a:pt x="1153" y="1354"/>
                      <a:pt x="226" y="2281"/>
                      <a:pt x="226" y="2281"/>
                    </a:cubicBezTo>
                    <a:lnTo>
                      <a:pt x="0" y="2406"/>
                    </a:lnTo>
                    <a:cubicBezTo>
                      <a:pt x="527" y="4486"/>
                      <a:pt x="1153" y="6667"/>
                      <a:pt x="1680" y="8872"/>
                    </a:cubicBezTo>
                    <a:cubicBezTo>
                      <a:pt x="1680" y="8872"/>
                      <a:pt x="2406" y="9599"/>
                      <a:pt x="3459" y="10226"/>
                    </a:cubicBezTo>
                    <a:cubicBezTo>
                      <a:pt x="4202" y="10625"/>
                      <a:pt x="5135" y="10964"/>
                      <a:pt x="6223" y="10964"/>
                    </a:cubicBezTo>
                    <a:cubicBezTo>
                      <a:pt x="7116" y="10964"/>
                      <a:pt x="8114" y="10736"/>
                      <a:pt x="9198" y="10126"/>
                    </a:cubicBezTo>
                    <a:cubicBezTo>
                      <a:pt x="10652" y="9298"/>
                      <a:pt x="11279" y="7619"/>
                      <a:pt x="11504" y="5940"/>
                    </a:cubicBezTo>
                    <a:cubicBezTo>
                      <a:pt x="11805" y="3960"/>
                      <a:pt x="11504" y="1780"/>
                      <a:pt x="11379" y="928"/>
                    </a:cubicBezTo>
                    <a:cubicBezTo>
                      <a:pt x="11379" y="928"/>
                      <a:pt x="10117" y="5822"/>
                      <a:pt x="6560" y="5822"/>
                    </a:cubicBezTo>
                    <a:cubicBezTo>
                      <a:pt x="6299" y="5822"/>
                      <a:pt x="6026" y="5796"/>
                      <a:pt x="5740" y="5740"/>
                    </a:cubicBezTo>
                    <a:cubicBezTo>
                      <a:pt x="1579" y="5013"/>
                      <a:pt x="2507" y="100"/>
                      <a:pt x="2507" y="100"/>
                    </a:cubicBezTo>
                    <a:lnTo>
                      <a:pt x="2507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" name="Google Shape;1036;p45"/>
              <p:cNvSpPr/>
              <p:nvPr/>
            </p:nvSpPr>
            <p:spPr>
              <a:xfrm>
                <a:off x="5857687" y="3647635"/>
                <a:ext cx="233119" cy="441963"/>
              </a:xfrm>
              <a:custGeom>
                <a:avLst/>
                <a:gdLst/>
                <a:ahLst/>
                <a:cxnLst/>
                <a:rect l="l" t="t" r="r" b="b"/>
                <a:pathLst>
                  <a:path w="7721" h="14638" extrusionOk="0">
                    <a:moveTo>
                      <a:pt x="6041" y="1"/>
                    </a:moveTo>
                    <a:lnTo>
                      <a:pt x="6041" y="101"/>
                    </a:lnTo>
                    <a:cubicBezTo>
                      <a:pt x="6041" y="101"/>
                      <a:pt x="2382" y="11705"/>
                      <a:pt x="1" y="14211"/>
                    </a:cubicBezTo>
                    <a:lnTo>
                      <a:pt x="1" y="14412"/>
                    </a:lnTo>
                    <a:cubicBezTo>
                      <a:pt x="728" y="14512"/>
                      <a:pt x="1455" y="14638"/>
                      <a:pt x="2282" y="14638"/>
                    </a:cubicBezTo>
                    <a:cubicBezTo>
                      <a:pt x="4888" y="11279"/>
                      <a:pt x="6768" y="4387"/>
                      <a:pt x="7520" y="1480"/>
                    </a:cubicBezTo>
                    <a:cubicBezTo>
                      <a:pt x="7620" y="853"/>
                      <a:pt x="7720" y="527"/>
                      <a:pt x="7720" y="226"/>
                    </a:cubicBezTo>
                    <a:cubicBezTo>
                      <a:pt x="7094" y="1"/>
                      <a:pt x="6467" y="1"/>
                      <a:pt x="6041" y="1"/>
                    </a:cubicBezTo>
                    <a:close/>
                  </a:path>
                </a:pathLst>
              </a:custGeom>
              <a:solidFill>
                <a:srgbClr val="FED72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" name="Google Shape;1037;p45"/>
              <p:cNvSpPr/>
              <p:nvPr/>
            </p:nvSpPr>
            <p:spPr>
              <a:xfrm>
                <a:off x="6084707" y="3515209"/>
                <a:ext cx="589515" cy="364035"/>
              </a:xfrm>
              <a:custGeom>
                <a:avLst/>
                <a:gdLst/>
                <a:ahLst/>
                <a:cxnLst/>
                <a:rect l="l" t="t" r="r" b="b"/>
                <a:pathLst>
                  <a:path w="19525" h="12057" extrusionOk="0">
                    <a:moveTo>
                      <a:pt x="18372" y="1"/>
                    </a:moveTo>
                    <a:cubicBezTo>
                      <a:pt x="17745" y="1"/>
                      <a:pt x="16392" y="627"/>
                      <a:pt x="16392" y="627"/>
                    </a:cubicBezTo>
                    <a:cubicBezTo>
                      <a:pt x="16164" y="466"/>
                      <a:pt x="15907" y="363"/>
                      <a:pt x="15672" y="363"/>
                    </a:cubicBezTo>
                    <a:cubicBezTo>
                      <a:pt x="15467" y="363"/>
                      <a:pt x="15278" y="441"/>
                      <a:pt x="15139" y="627"/>
                    </a:cubicBezTo>
                    <a:cubicBezTo>
                      <a:pt x="14612" y="1154"/>
                      <a:pt x="15139" y="2507"/>
                      <a:pt x="15139" y="2507"/>
                    </a:cubicBezTo>
                    <a:cubicBezTo>
                      <a:pt x="15139" y="2507"/>
                      <a:pt x="10126" y="7620"/>
                      <a:pt x="7720" y="7946"/>
                    </a:cubicBezTo>
                    <a:cubicBezTo>
                      <a:pt x="7660" y="7956"/>
                      <a:pt x="7593" y="7961"/>
                      <a:pt x="7522" y="7961"/>
                    </a:cubicBezTo>
                    <a:cubicBezTo>
                      <a:pt x="6242" y="7961"/>
                      <a:pt x="3353" y="6313"/>
                      <a:pt x="1880" y="5339"/>
                    </a:cubicBezTo>
                    <a:cubicBezTo>
                      <a:pt x="1254" y="5013"/>
                      <a:pt x="728" y="4813"/>
                      <a:pt x="201" y="4612"/>
                    </a:cubicBezTo>
                    <a:cubicBezTo>
                      <a:pt x="201" y="4913"/>
                      <a:pt x="101" y="5239"/>
                      <a:pt x="1" y="5866"/>
                    </a:cubicBezTo>
                    <a:cubicBezTo>
                      <a:pt x="1" y="5866"/>
                      <a:pt x="1555" y="8146"/>
                      <a:pt x="2081" y="9725"/>
                    </a:cubicBezTo>
                    <a:lnTo>
                      <a:pt x="2281" y="9725"/>
                    </a:lnTo>
                    <a:cubicBezTo>
                      <a:pt x="2281" y="9725"/>
                      <a:pt x="5249" y="12057"/>
                      <a:pt x="7957" y="12057"/>
                    </a:cubicBezTo>
                    <a:cubicBezTo>
                      <a:pt x="8337" y="12057"/>
                      <a:pt x="8712" y="12011"/>
                      <a:pt x="9073" y="11906"/>
                    </a:cubicBezTo>
                    <a:cubicBezTo>
                      <a:pt x="13560" y="10753"/>
                      <a:pt x="19299" y="3986"/>
                      <a:pt x="19525" y="2607"/>
                    </a:cubicBezTo>
                    <a:cubicBezTo>
                      <a:pt x="19525" y="2407"/>
                      <a:pt x="19424" y="2206"/>
                      <a:pt x="19299" y="1981"/>
                    </a:cubicBezTo>
                    <a:cubicBezTo>
                      <a:pt x="19101" y="1822"/>
                      <a:pt x="18801" y="1758"/>
                      <a:pt x="18479" y="1758"/>
                    </a:cubicBezTo>
                    <a:cubicBezTo>
                      <a:pt x="17985" y="1758"/>
                      <a:pt x="17437" y="1909"/>
                      <a:pt x="17119" y="2106"/>
                    </a:cubicBezTo>
                    <a:cubicBezTo>
                      <a:pt x="17119" y="2106"/>
                      <a:pt x="17094" y="2112"/>
                      <a:pt x="17054" y="2112"/>
                    </a:cubicBezTo>
                    <a:cubicBezTo>
                      <a:pt x="16931" y="2112"/>
                      <a:pt x="16668" y="2054"/>
                      <a:pt x="16592" y="1580"/>
                    </a:cubicBezTo>
                    <a:cubicBezTo>
                      <a:pt x="16592" y="1487"/>
                      <a:pt x="17661" y="839"/>
                      <a:pt x="18476" y="839"/>
                    </a:cubicBezTo>
                    <a:cubicBezTo>
                      <a:pt x="18543" y="839"/>
                      <a:pt x="18609" y="843"/>
                      <a:pt x="18673" y="853"/>
                    </a:cubicBezTo>
                    <a:cubicBezTo>
                      <a:pt x="18898" y="853"/>
                      <a:pt x="18998" y="953"/>
                      <a:pt x="19099" y="953"/>
                    </a:cubicBezTo>
                    <a:cubicBezTo>
                      <a:pt x="19099" y="953"/>
                      <a:pt x="18998" y="101"/>
                      <a:pt x="18372" y="1"/>
                    </a:cubicBezTo>
                    <a:close/>
                  </a:path>
                </a:pathLst>
              </a:custGeom>
              <a:solidFill>
                <a:srgbClr val="F9D0C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" name="Google Shape;1038;p45"/>
              <p:cNvSpPr/>
              <p:nvPr/>
            </p:nvSpPr>
            <p:spPr>
              <a:xfrm>
                <a:off x="5983320" y="4520902"/>
                <a:ext cx="362495" cy="789724"/>
              </a:xfrm>
              <a:custGeom>
                <a:avLst/>
                <a:gdLst/>
                <a:ahLst/>
                <a:cxnLst/>
                <a:rect l="l" t="t" r="r" b="b"/>
                <a:pathLst>
                  <a:path w="12006" h="26156" extrusionOk="0">
                    <a:moveTo>
                      <a:pt x="6893" y="0"/>
                    </a:moveTo>
                    <a:cubicBezTo>
                      <a:pt x="6592" y="126"/>
                      <a:pt x="6066" y="226"/>
                      <a:pt x="5539" y="326"/>
                    </a:cubicBezTo>
                    <a:cubicBezTo>
                      <a:pt x="4320" y="602"/>
                      <a:pt x="2880" y="700"/>
                      <a:pt x="1677" y="700"/>
                    </a:cubicBezTo>
                    <a:cubicBezTo>
                      <a:pt x="1024" y="700"/>
                      <a:pt x="441" y="671"/>
                      <a:pt x="0" y="627"/>
                    </a:cubicBezTo>
                    <a:lnTo>
                      <a:pt x="0" y="752"/>
                    </a:lnTo>
                    <a:cubicBezTo>
                      <a:pt x="953" y="4913"/>
                      <a:pt x="4612" y="19950"/>
                      <a:pt x="6792" y="24863"/>
                    </a:cubicBezTo>
                    <a:cubicBezTo>
                      <a:pt x="7167" y="25827"/>
                      <a:pt x="9338" y="26155"/>
                      <a:pt x="10671" y="26155"/>
                    </a:cubicBezTo>
                    <a:cubicBezTo>
                      <a:pt x="11209" y="26155"/>
                      <a:pt x="11611" y="26102"/>
                      <a:pt x="11705" y="26015"/>
                    </a:cubicBezTo>
                    <a:cubicBezTo>
                      <a:pt x="12005" y="25589"/>
                      <a:pt x="8998" y="23509"/>
                      <a:pt x="8998" y="23509"/>
                    </a:cubicBezTo>
                    <a:cubicBezTo>
                      <a:pt x="8998" y="23509"/>
                      <a:pt x="7419" y="6893"/>
                      <a:pt x="6993" y="126"/>
                    </a:cubicBezTo>
                    <a:lnTo>
                      <a:pt x="6893" y="0"/>
                    </a:lnTo>
                    <a:close/>
                  </a:path>
                </a:pathLst>
              </a:custGeom>
              <a:solidFill>
                <a:srgbClr val="F9D0C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" name="Google Shape;1039;p45"/>
              <p:cNvSpPr/>
              <p:nvPr/>
            </p:nvSpPr>
            <p:spPr>
              <a:xfrm>
                <a:off x="5948507" y="4439170"/>
                <a:ext cx="312556" cy="102867"/>
              </a:xfrm>
              <a:custGeom>
                <a:avLst/>
                <a:gdLst/>
                <a:ahLst/>
                <a:cxnLst/>
                <a:rect l="l" t="t" r="r" b="b"/>
                <a:pathLst>
                  <a:path w="10352" h="3407" extrusionOk="0">
                    <a:moveTo>
                      <a:pt x="9524" y="1"/>
                    </a:moveTo>
                    <a:cubicBezTo>
                      <a:pt x="9399" y="1"/>
                      <a:pt x="9399" y="1"/>
                      <a:pt x="9198" y="101"/>
                    </a:cubicBezTo>
                    <a:cubicBezTo>
                      <a:pt x="8772" y="326"/>
                      <a:pt x="7519" y="953"/>
                      <a:pt x="4812" y="1354"/>
                    </a:cubicBezTo>
                    <a:cubicBezTo>
                      <a:pt x="2507" y="1680"/>
                      <a:pt x="627" y="1680"/>
                      <a:pt x="326" y="1680"/>
                    </a:cubicBezTo>
                    <a:lnTo>
                      <a:pt x="326" y="1780"/>
                    </a:lnTo>
                    <a:cubicBezTo>
                      <a:pt x="427" y="1880"/>
                      <a:pt x="527" y="2933"/>
                      <a:pt x="0" y="3234"/>
                    </a:cubicBezTo>
                    <a:lnTo>
                      <a:pt x="126" y="3234"/>
                    </a:lnTo>
                    <a:cubicBezTo>
                      <a:pt x="326" y="3234"/>
                      <a:pt x="627" y="3334"/>
                      <a:pt x="1153" y="3334"/>
                    </a:cubicBezTo>
                    <a:cubicBezTo>
                      <a:pt x="1594" y="3378"/>
                      <a:pt x="2177" y="3407"/>
                      <a:pt x="2830" y="3407"/>
                    </a:cubicBezTo>
                    <a:cubicBezTo>
                      <a:pt x="4033" y="3407"/>
                      <a:pt x="5473" y="3309"/>
                      <a:pt x="6692" y="3033"/>
                    </a:cubicBezTo>
                    <a:cubicBezTo>
                      <a:pt x="7219" y="2933"/>
                      <a:pt x="7745" y="2833"/>
                      <a:pt x="8046" y="2707"/>
                    </a:cubicBezTo>
                    <a:cubicBezTo>
                      <a:pt x="9524" y="2306"/>
                      <a:pt x="10251" y="1880"/>
                      <a:pt x="10251" y="1680"/>
                    </a:cubicBezTo>
                    <a:cubicBezTo>
                      <a:pt x="10351" y="1254"/>
                      <a:pt x="9725" y="101"/>
                      <a:pt x="952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" name="Google Shape;1040;p45"/>
              <p:cNvSpPr/>
              <p:nvPr/>
            </p:nvSpPr>
            <p:spPr>
              <a:xfrm>
                <a:off x="5926557" y="4082744"/>
                <a:ext cx="299694" cy="410170"/>
              </a:xfrm>
              <a:custGeom>
                <a:avLst/>
                <a:gdLst/>
                <a:ahLst/>
                <a:cxnLst/>
                <a:rect l="l" t="t" r="r" b="b"/>
                <a:pathLst>
                  <a:path w="9926" h="13585" extrusionOk="0">
                    <a:moveTo>
                      <a:pt x="5439" y="1"/>
                    </a:moveTo>
                    <a:cubicBezTo>
                      <a:pt x="5439" y="1"/>
                      <a:pt x="4289" y="403"/>
                      <a:pt x="2318" y="403"/>
                    </a:cubicBezTo>
                    <a:cubicBezTo>
                      <a:pt x="1639" y="403"/>
                      <a:pt x="862" y="355"/>
                      <a:pt x="1" y="227"/>
                    </a:cubicBezTo>
                    <a:lnTo>
                      <a:pt x="1" y="227"/>
                    </a:lnTo>
                    <a:cubicBezTo>
                      <a:pt x="1" y="227"/>
                      <a:pt x="1" y="427"/>
                      <a:pt x="101" y="628"/>
                    </a:cubicBezTo>
                    <a:cubicBezTo>
                      <a:pt x="226" y="1480"/>
                      <a:pt x="527" y="3660"/>
                      <a:pt x="226" y="5640"/>
                    </a:cubicBezTo>
                    <a:lnTo>
                      <a:pt x="1354" y="5866"/>
                    </a:lnTo>
                    <a:lnTo>
                      <a:pt x="627" y="13485"/>
                    </a:lnTo>
                    <a:cubicBezTo>
                      <a:pt x="627" y="13485"/>
                      <a:pt x="953" y="13485"/>
                      <a:pt x="1053" y="13585"/>
                    </a:cubicBezTo>
                    <a:lnTo>
                      <a:pt x="1053" y="13485"/>
                    </a:lnTo>
                    <a:cubicBezTo>
                      <a:pt x="1354" y="13485"/>
                      <a:pt x="3234" y="13485"/>
                      <a:pt x="5539" y="13159"/>
                    </a:cubicBezTo>
                    <a:cubicBezTo>
                      <a:pt x="8246" y="12758"/>
                      <a:pt x="9499" y="12131"/>
                      <a:pt x="9925" y="11906"/>
                    </a:cubicBezTo>
                    <a:lnTo>
                      <a:pt x="9925" y="11806"/>
                    </a:lnTo>
                    <a:cubicBezTo>
                      <a:pt x="8773" y="7946"/>
                      <a:pt x="5439" y="1"/>
                      <a:pt x="543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" name="Google Shape;1041;p45"/>
              <p:cNvSpPr/>
              <p:nvPr/>
            </p:nvSpPr>
            <p:spPr>
              <a:xfrm>
                <a:off x="5926557" y="3692290"/>
                <a:ext cx="227050" cy="402622"/>
              </a:xfrm>
              <a:custGeom>
                <a:avLst/>
                <a:gdLst/>
                <a:ahLst/>
                <a:cxnLst/>
                <a:rect l="l" t="t" r="r" b="b"/>
                <a:pathLst>
                  <a:path w="7520" h="13335" extrusionOk="0">
                    <a:moveTo>
                      <a:pt x="5239" y="1"/>
                    </a:moveTo>
                    <a:cubicBezTo>
                      <a:pt x="4487" y="2908"/>
                      <a:pt x="2607" y="9800"/>
                      <a:pt x="1" y="13159"/>
                    </a:cubicBezTo>
                    <a:cubicBezTo>
                      <a:pt x="862" y="13287"/>
                      <a:pt x="1639" y="13335"/>
                      <a:pt x="2318" y="13335"/>
                    </a:cubicBezTo>
                    <a:cubicBezTo>
                      <a:pt x="4289" y="13335"/>
                      <a:pt x="5439" y="12933"/>
                      <a:pt x="5439" y="12933"/>
                    </a:cubicBezTo>
                    <a:cubicBezTo>
                      <a:pt x="5439" y="12933"/>
                      <a:pt x="6066" y="7920"/>
                      <a:pt x="6367" y="7519"/>
                    </a:cubicBezTo>
                    <a:cubicBezTo>
                      <a:pt x="7419" y="5940"/>
                      <a:pt x="7419" y="5214"/>
                      <a:pt x="7519" y="4788"/>
                    </a:cubicBezTo>
                    <a:cubicBezTo>
                      <a:pt x="7519" y="4487"/>
                      <a:pt x="7419" y="4161"/>
                      <a:pt x="7319" y="3860"/>
                    </a:cubicBezTo>
                    <a:cubicBezTo>
                      <a:pt x="6793" y="2281"/>
                      <a:pt x="5239" y="1"/>
                      <a:pt x="523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" name="Google Shape;1042;p45"/>
              <p:cNvSpPr/>
              <p:nvPr/>
            </p:nvSpPr>
            <p:spPr>
              <a:xfrm>
                <a:off x="5794131" y="3647635"/>
                <a:ext cx="245981" cy="435139"/>
              </a:xfrm>
              <a:custGeom>
                <a:avLst/>
                <a:gdLst/>
                <a:ahLst/>
                <a:cxnLst/>
                <a:rect l="l" t="t" r="r" b="b"/>
                <a:pathLst>
                  <a:path w="8147" h="14412" extrusionOk="0">
                    <a:moveTo>
                      <a:pt x="8146" y="1"/>
                    </a:moveTo>
                    <a:cubicBezTo>
                      <a:pt x="7745" y="1"/>
                      <a:pt x="7519" y="101"/>
                      <a:pt x="7519" y="101"/>
                    </a:cubicBezTo>
                    <a:lnTo>
                      <a:pt x="7419" y="101"/>
                    </a:lnTo>
                    <a:lnTo>
                      <a:pt x="7419" y="226"/>
                    </a:lnTo>
                    <a:cubicBezTo>
                      <a:pt x="7419" y="226"/>
                      <a:pt x="7419" y="1680"/>
                      <a:pt x="5740" y="1881"/>
                    </a:cubicBezTo>
                    <a:cubicBezTo>
                      <a:pt x="5641" y="1893"/>
                      <a:pt x="5545" y="1899"/>
                      <a:pt x="5453" y="1899"/>
                    </a:cubicBezTo>
                    <a:cubicBezTo>
                      <a:pt x="3917" y="1899"/>
                      <a:pt x="3359" y="226"/>
                      <a:pt x="3359" y="226"/>
                    </a:cubicBezTo>
                    <a:cubicBezTo>
                      <a:pt x="3359" y="226"/>
                      <a:pt x="3112" y="142"/>
                      <a:pt x="2676" y="142"/>
                    </a:cubicBezTo>
                    <a:cubicBezTo>
                      <a:pt x="2258" y="142"/>
                      <a:pt x="1666" y="220"/>
                      <a:pt x="953" y="527"/>
                    </a:cubicBezTo>
                    <a:lnTo>
                      <a:pt x="1053" y="627"/>
                    </a:lnTo>
                    <a:cubicBezTo>
                      <a:pt x="1880" y="1354"/>
                      <a:pt x="1880" y="4813"/>
                      <a:pt x="1" y="8472"/>
                    </a:cubicBezTo>
                    <a:cubicBezTo>
                      <a:pt x="1" y="8472"/>
                      <a:pt x="627" y="10878"/>
                      <a:pt x="627" y="10978"/>
                    </a:cubicBezTo>
                    <a:lnTo>
                      <a:pt x="1354" y="14111"/>
                    </a:lnTo>
                    <a:lnTo>
                      <a:pt x="1354" y="14211"/>
                    </a:lnTo>
                    <a:cubicBezTo>
                      <a:pt x="1580" y="14312"/>
                      <a:pt x="1780" y="14312"/>
                      <a:pt x="2106" y="14412"/>
                    </a:cubicBezTo>
                    <a:lnTo>
                      <a:pt x="2106" y="14211"/>
                    </a:lnTo>
                    <a:cubicBezTo>
                      <a:pt x="4487" y="11705"/>
                      <a:pt x="8146" y="101"/>
                      <a:pt x="8146" y="101"/>
                    </a:cubicBezTo>
                    <a:lnTo>
                      <a:pt x="814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" name="Google Shape;1043;p45"/>
              <p:cNvSpPr/>
              <p:nvPr/>
            </p:nvSpPr>
            <p:spPr>
              <a:xfrm>
                <a:off x="5895549" y="3587853"/>
                <a:ext cx="122613" cy="117148"/>
              </a:xfrm>
              <a:custGeom>
                <a:avLst/>
                <a:gdLst/>
                <a:ahLst/>
                <a:cxnLst/>
                <a:rect l="l" t="t" r="r" b="b"/>
                <a:pathLst>
                  <a:path w="4061" h="3880" extrusionOk="0">
                    <a:moveTo>
                      <a:pt x="100" y="1"/>
                    </a:moveTo>
                    <a:lnTo>
                      <a:pt x="100" y="101"/>
                    </a:lnTo>
                    <a:lnTo>
                      <a:pt x="0" y="2206"/>
                    </a:lnTo>
                    <a:cubicBezTo>
                      <a:pt x="0" y="2206"/>
                      <a:pt x="558" y="3879"/>
                      <a:pt x="2094" y="3879"/>
                    </a:cubicBezTo>
                    <a:cubicBezTo>
                      <a:pt x="2186" y="3879"/>
                      <a:pt x="2282" y="3873"/>
                      <a:pt x="2381" y="3861"/>
                    </a:cubicBezTo>
                    <a:cubicBezTo>
                      <a:pt x="4060" y="3660"/>
                      <a:pt x="4060" y="2206"/>
                      <a:pt x="4060" y="2206"/>
                    </a:cubicBezTo>
                    <a:lnTo>
                      <a:pt x="4060" y="2081"/>
                    </a:lnTo>
                    <a:lnTo>
                      <a:pt x="3860" y="101"/>
                    </a:lnTo>
                    <a:cubicBezTo>
                      <a:pt x="3336" y="204"/>
                      <a:pt x="2771" y="259"/>
                      <a:pt x="2193" y="259"/>
                    </a:cubicBezTo>
                    <a:cubicBezTo>
                      <a:pt x="1498" y="259"/>
                      <a:pt x="784" y="179"/>
                      <a:pt x="100" y="1"/>
                    </a:cubicBezTo>
                    <a:close/>
                  </a:path>
                </a:pathLst>
              </a:custGeom>
              <a:solidFill>
                <a:srgbClr val="F9D0C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" name="Google Shape;1044;p45"/>
              <p:cNvSpPr/>
              <p:nvPr/>
            </p:nvSpPr>
            <p:spPr>
              <a:xfrm>
                <a:off x="5658686" y="4253031"/>
                <a:ext cx="308782" cy="239882"/>
              </a:xfrm>
              <a:custGeom>
                <a:avLst/>
                <a:gdLst/>
                <a:ahLst/>
                <a:cxnLst/>
                <a:rect l="l" t="t" r="r" b="b"/>
                <a:pathLst>
                  <a:path w="10227" h="7945" extrusionOk="0">
                    <a:moveTo>
                      <a:pt x="9098" y="0"/>
                    </a:moveTo>
                    <a:cubicBezTo>
                      <a:pt x="8873" y="1679"/>
                      <a:pt x="8246" y="3358"/>
                      <a:pt x="6792" y="4186"/>
                    </a:cubicBezTo>
                    <a:cubicBezTo>
                      <a:pt x="5708" y="4796"/>
                      <a:pt x="4710" y="5024"/>
                      <a:pt x="3817" y="5024"/>
                    </a:cubicBezTo>
                    <a:cubicBezTo>
                      <a:pt x="2729" y="5024"/>
                      <a:pt x="1796" y="4685"/>
                      <a:pt x="1053" y="4286"/>
                    </a:cubicBezTo>
                    <a:lnTo>
                      <a:pt x="1053" y="4386"/>
                    </a:lnTo>
                    <a:lnTo>
                      <a:pt x="101" y="6491"/>
                    </a:lnTo>
                    <a:lnTo>
                      <a:pt x="0" y="6592"/>
                    </a:lnTo>
                    <a:cubicBezTo>
                      <a:pt x="2888" y="7719"/>
                      <a:pt x="5730" y="7945"/>
                      <a:pt x="7541" y="7945"/>
                    </a:cubicBezTo>
                    <a:cubicBezTo>
                      <a:pt x="8749" y="7945"/>
                      <a:pt x="9499" y="7845"/>
                      <a:pt x="9499" y="7845"/>
                    </a:cubicBezTo>
                    <a:lnTo>
                      <a:pt x="10226" y="226"/>
                    </a:lnTo>
                    <a:lnTo>
                      <a:pt x="9098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" name="Google Shape;1045;p45"/>
              <p:cNvSpPr/>
              <p:nvPr/>
            </p:nvSpPr>
            <p:spPr>
              <a:xfrm>
                <a:off x="5639755" y="4447805"/>
                <a:ext cx="324664" cy="98248"/>
              </a:xfrm>
              <a:custGeom>
                <a:avLst/>
                <a:gdLst/>
                <a:ahLst/>
                <a:cxnLst/>
                <a:rect l="l" t="t" r="r" b="b"/>
                <a:pathLst>
                  <a:path w="10753" h="3254" extrusionOk="0">
                    <a:moveTo>
                      <a:pt x="525" y="1"/>
                    </a:moveTo>
                    <a:cubicBezTo>
                      <a:pt x="169" y="1"/>
                      <a:pt x="1" y="1494"/>
                      <a:pt x="1" y="1494"/>
                    </a:cubicBezTo>
                    <a:cubicBezTo>
                      <a:pt x="953" y="2121"/>
                      <a:pt x="2206" y="2547"/>
                      <a:pt x="3459" y="2847"/>
                    </a:cubicBezTo>
                    <a:cubicBezTo>
                      <a:pt x="4963" y="3163"/>
                      <a:pt x="6503" y="3253"/>
                      <a:pt x="7743" y="3253"/>
                    </a:cubicBezTo>
                    <a:cubicBezTo>
                      <a:pt x="8570" y="3253"/>
                      <a:pt x="9264" y="3213"/>
                      <a:pt x="9725" y="3173"/>
                    </a:cubicBezTo>
                    <a:cubicBezTo>
                      <a:pt x="9926" y="3173"/>
                      <a:pt x="10026" y="3048"/>
                      <a:pt x="10126" y="3048"/>
                    </a:cubicBezTo>
                    <a:lnTo>
                      <a:pt x="10226" y="2948"/>
                    </a:lnTo>
                    <a:cubicBezTo>
                      <a:pt x="10753" y="2647"/>
                      <a:pt x="10653" y="1594"/>
                      <a:pt x="10552" y="1494"/>
                    </a:cubicBezTo>
                    <a:cubicBezTo>
                      <a:pt x="10452" y="1394"/>
                      <a:pt x="10126" y="1394"/>
                      <a:pt x="10126" y="1394"/>
                    </a:cubicBezTo>
                    <a:cubicBezTo>
                      <a:pt x="10126" y="1394"/>
                      <a:pt x="9376" y="1494"/>
                      <a:pt x="8168" y="1494"/>
                    </a:cubicBezTo>
                    <a:cubicBezTo>
                      <a:pt x="6357" y="1494"/>
                      <a:pt x="3515" y="1268"/>
                      <a:pt x="627" y="141"/>
                    </a:cubicBezTo>
                    <a:lnTo>
                      <a:pt x="728" y="40"/>
                    </a:lnTo>
                    <a:lnTo>
                      <a:pt x="627" y="40"/>
                    </a:lnTo>
                    <a:cubicBezTo>
                      <a:pt x="592" y="13"/>
                      <a:pt x="558" y="1"/>
                      <a:pt x="52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" name="Google Shape;1046;p45"/>
              <p:cNvSpPr/>
              <p:nvPr/>
            </p:nvSpPr>
            <p:spPr>
              <a:xfrm>
                <a:off x="5709380" y="4533764"/>
                <a:ext cx="236138" cy="815297"/>
              </a:xfrm>
              <a:custGeom>
                <a:avLst/>
                <a:gdLst/>
                <a:ahLst/>
                <a:cxnLst/>
                <a:rect l="l" t="t" r="r" b="b"/>
                <a:pathLst>
                  <a:path w="7821" h="27003" extrusionOk="0">
                    <a:moveTo>
                      <a:pt x="1153" y="0"/>
                    </a:moveTo>
                    <a:lnTo>
                      <a:pt x="1153" y="201"/>
                    </a:lnTo>
                    <a:cubicBezTo>
                      <a:pt x="1" y="8046"/>
                      <a:pt x="2081" y="23810"/>
                      <a:pt x="2808" y="24963"/>
                    </a:cubicBezTo>
                    <a:cubicBezTo>
                      <a:pt x="3553" y="26060"/>
                      <a:pt x="6276" y="27003"/>
                      <a:pt x="7230" y="27003"/>
                    </a:cubicBezTo>
                    <a:cubicBezTo>
                      <a:pt x="7366" y="27003"/>
                      <a:pt x="7466" y="26984"/>
                      <a:pt x="7519" y="26943"/>
                    </a:cubicBezTo>
                    <a:cubicBezTo>
                      <a:pt x="7820" y="26642"/>
                      <a:pt x="5414" y="24136"/>
                      <a:pt x="5414" y="24136"/>
                    </a:cubicBezTo>
                    <a:cubicBezTo>
                      <a:pt x="5414" y="24136"/>
                      <a:pt x="6793" y="4086"/>
                      <a:pt x="7419" y="627"/>
                    </a:cubicBezTo>
                    <a:lnTo>
                      <a:pt x="7419" y="326"/>
                    </a:lnTo>
                    <a:cubicBezTo>
                      <a:pt x="6958" y="366"/>
                      <a:pt x="6264" y="406"/>
                      <a:pt x="5437" y="406"/>
                    </a:cubicBezTo>
                    <a:cubicBezTo>
                      <a:pt x="4197" y="406"/>
                      <a:pt x="2657" y="316"/>
                      <a:pt x="1153" y="0"/>
                    </a:cubicBezTo>
                    <a:close/>
                  </a:path>
                </a:pathLst>
              </a:custGeom>
              <a:solidFill>
                <a:srgbClr val="F9D0C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" name="Google Shape;1047;p45"/>
              <p:cNvSpPr/>
              <p:nvPr/>
            </p:nvSpPr>
            <p:spPr>
              <a:xfrm>
                <a:off x="5690479" y="3947299"/>
                <a:ext cx="144563" cy="129437"/>
              </a:xfrm>
              <a:custGeom>
                <a:avLst/>
                <a:gdLst/>
                <a:ahLst/>
                <a:cxnLst/>
                <a:rect l="l" t="t" r="r" b="b"/>
                <a:pathLst>
                  <a:path w="4788" h="4287" extrusionOk="0">
                    <a:moveTo>
                      <a:pt x="2607" y="1"/>
                    </a:moveTo>
                    <a:cubicBezTo>
                      <a:pt x="1779" y="1053"/>
                      <a:pt x="827" y="2206"/>
                      <a:pt x="0" y="3134"/>
                    </a:cubicBezTo>
                    <a:cubicBezTo>
                      <a:pt x="0" y="3134"/>
                      <a:pt x="2080" y="3860"/>
                      <a:pt x="4787" y="4286"/>
                    </a:cubicBezTo>
                    <a:lnTo>
                      <a:pt x="4787" y="4186"/>
                    </a:lnTo>
                    <a:lnTo>
                      <a:pt x="4060" y="1053"/>
                    </a:lnTo>
                    <a:cubicBezTo>
                      <a:pt x="3534" y="728"/>
                      <a:pt x="2607" y="1"/>
                      <a:pt x="2607" y="1"/>
                    </a:cubicBezTo>
                    <a:close/>
                  </a:path>
                </a:pathLst>
              </a:custGeom>
              <a:solidFill>
                <a:srgbClr val="F3A39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" name="Google Shape;1048;p45"/>
              <p:cNvSpPr/>
              <p:nvPr/>
            </p:nvSpPr>
            <p:spPr>
              <a:xfrm>
                <a:off x="5551230" y="3663546"/>
                <a:ext cx="315576" cy="482814"/>
              </a:xfrm>
              <a:custGeom>
                <a:avLst/>
                <a:gdLst/>
                <a:ahLst/>
                <a:cxnLst/>
                <a:rect l="l" t="t" r="r" b="b"/>
                <a:pathLst>
                  <a:path w="10452" h="15991" extrusionOk="0">
                    <a:moveTo>
                      <a:pt x="8998" y="0"/>
                    </a:moveTo>
                    <a:cubicBezTo>
                      <a:pt x="8572" y="201"/>
                      <a:pt x="8271" y="326"/>
                      <a:pt x="7945" y="627"/>
                    </a:cubicBezTo>
                    <a:cubicBezTo>
                      <a:pt x="6792" y="1354"/>
                      <a:pt x="5539" y="4085"/>
                      <a:pt x="4186" y="6792"/>
                    </a:cubicBezTo>
                    <a:cubicBezTo>
                      <a:pt x="3459" y="8346"/>
                      <a:pt x="2632" y="9825"/>
                      <a:pt x="1680" y="10978"/>
                    </a:cubicBezTo>
                    <a:cubicBezTo>
                      <a:pt x="1153" y="11604"/>
                      <a:pt x="627" y="12231"/>
                      <a:pt x="126" y="12532"/>
                    </a:cubicBezTo>
                    <a:lnTo>
                      <a:pt x="0" y="12532"/>
                    </a:lnTo>
                    <a:cubicBezTo>
                      <a:pt x="427" y="13584"/>
                      <a:pt x="752" y="14737"/>
                      <a:pt x="1153" y="15990"/>
                    </a:cubicBezTo>
                    <a:lnTo>
                      <a:pt x="1379" y="15865"/>
                    </a:lnTo>
                    <a:cubicBezTo>
                      <a:pt x="1379" y="15865"/>
                      <a:pt x="2306" y="14938"/>
                      <a:pt x="3660" y="13584"/>
                    </a:cubicBezTo>
                    <a:cubicBezTo>
                      <a:pt x="3985" y="13258"/>
                      <a:pt x="4286" y="12958"/>
                      <a:pt x="4612" y="12532"/>
                    </a:cubicBezTo>
                    <a:cubicBezTo>
                      <a:pt x="5439" y="11604"/>
                      <a:pt x="6391" y="10451"/>
                      <a:pt x="7219" y="9399"/>
                    </a:cubicBezTo>
                    <a:cubicBezTo>
                      <a:pt x="7745" y="8672"/>
                      <a:pt x="8271" y="7945"/>
                      <a:pt x="8572" y="7218"/>
                    </a:cubicBezTo>
                    <a:cubicBezTo>
                      <a:pt x="10452" y="3659"/>
                      <a:pt x="9925" y="827"/>
                      <a:pt x="9098" y="100"/>
                    </a:cubicBezTo>
                    <a:lnTo>
                      <a:pt x="8998" y="0"/>
                    </a:lnTo>
                    <a:close/>
                  </a:path>
                </a:pathLst>
              </a:custGeom>
              <a:solidFill>
                <a:srgbClr val="F9D0C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" name="Google Shape;1049;p45"/>
              <p:cNvSpPr/>
              <p:nvPr/>
            </p:nvSpPr>
            <p:spPr>
              <a:xfrm>
                <a:off x="5526260" y="3814873"/>
                <a:ext cx="151357" cy="180131"/>
              </a:xfrm>
              <a:custGeom>
                <a:avLst/>
                <a:gdLst/>
                <a:ahLst/>
                <a:cxnLst/>
                <a:rect l="l" t="t" r="r" b="b"/>
                <a:pathLst>
                  <a:path w="5013" h="5966" extrusionOk="0">
                    <a:moveTo>
                      <a:pt x="3133" y="1"/>
                    </a:moveTo>
                    <a:cubicBezTo>
                      <a:pt x="2406" y="1254"/>
                      <a:pt x="1254" y="3033"/>
                      <a:pt x="0" y="3760"/>
                    </a:cubicBezTo>
                    <a:lnTo>
                      <a:pt x="2507" y="5966"/>
                    </a:lnTo>
                    <a:cubicBezTo>
                      <a:pt x="3459" y="4813"/>
                      <a:pt x="4286" y="3334"/>
                      <a:pt x="5013" y="1780"/>
                    </a:cubicBezTo>
                    <a:lnTo>
                      <a:pt x="4812" y="1680"/>
                    </a:lnTo>
                    <a:lnTo>
                      <a:pt x="3234" y="1"/>
                    </a:lnTo>
                    <a:close/>
                  </a:path>
                </a:pathLst>
              </a:custGeom>
              <a:solidFill>
                <a:srgbClr val="F3A39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" name="Google Shape;1050;p45"/>
              <p:cNvSpPr/>
              <p:nvPr/>
            </p:nvSpPr>
            <p:spPr>
              <a:xfrm>
                <a:off x="4933756" y="4363507"/>
                <a:ext cx="718892" cy="127414"/>
              </a:xfrm>
              <a:custGeom>
                <a:avLst/>
                <a:gdLst/>
                <a:ahLst/>
                <a:cxnLst/>
                <a:rect l="l" t="t" r="r" b="b"/>
                <a:pathLst>
                  <a:path w="23810" h="4220" extrusionOk="0">
                    <a:moveTo>
                      <a:pt x="23384" y="0"/>
                    </a:moveTo>
                    <a:lnTo>
                      <a:pt x="22757" y="326"/>
                    </a:lnTo>
                    <a:cubicBezTo>
                      <a:pt x="22757" y="326"/>
                      <a:pt x="18697" y="2406"/>
                      <a:pt x="11579" y="2832"/>
                    </a:cubicBezTo>
                    <a:cubicBezTo>
                      <a:pt x="11162" y="2855"/>
                      <a:pt x="10749" y="2865"/>
                      <a:pt x="10343" y="2865"/>
                    </a:cubicBezTo>
                    <a:cubicBezTo>
                      <a:pt x="5272" y="2865"/>
                      <a:pt x="1253" y="1253"/>
                      <a:pt x="1253" y="1253"/>
                    </a:cubicBezTo>
                    <a:lnTo>
                      <a:pt x="100" y="1153"/>
                    </a:lnTo>
                    <a:cubicBezTo>
                      <a:pt x="0" y="1253"/>
                      <a:pt x="0" y="1454"/>
                      <a:pt x="0" y="1679"/>
                    </a:cubicBezTo>
                    <a:cubicBezTo>
                      <a:pt x="0" y="1780"/>
                      <a:pt x="827" y="2306"/>
                      <a:pt x="2181" y="2832"/>
                    </a:cubicBezTo>
                    <a:cubicBezTo>
                      <a:pt x="4046" y="3565"/>
                      <a:pt x="7033" y="4219"/>
                      <a:pt x="10741" y="4219"/>
                    </a:cubicBezTo>
                    <a:cubicBezTo>
                      <a:pt x="11218" y="4219"/>
                      <a:pt x="11706" y="4209"/>
                      <a:pt x="12206" y="4186"/>
                    </a:cubicBezTo>
                    <a:cubicBezTo>
                      <a:pt x="13359" y="4085"/>
                      <a:pt x="14311" y="3960"/>
                      <a:pt x="15238" y="3860"/>
                    </a:cubicBezTo>
                    <a:cubicBezTo>
                      <a:pt x="18271" y="3559"/>
                      <a:pt x="20351" y="2933"/>
                      <a:pt x="21705" y="2507"/>
                    </a:cubicBezTo>
                    <a:cubicBezTo>
                      <a:pt x="22958" y="2080"/>
                      <a:pt x="23584" y="1679"/>
                      <a:pt x="23710" y="1454"/>
                    </a:cubicBezTo>
                    <a:cubicBezTo>
                      <a:pt x="23810" y="1053"/>
                      <a:pt x="23484" y="201"/>
                      <a:pt x="2338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" name="Google Shape;1051;p45"/>
              <p:cNvSpPr/>
              <p:nvPr/>
            </p:nvSpPr>
            <p:spPr>
              <a:xfrm>
                <a:off x="5418804" y="5338162"/>
                <a:ext cx="242932" cy="108423"/>
              </a:xfrm>
              <a:custGeom>
                <a:avLst/>
                <a:gdLst/>
                <a:ahLst/>
                <a:cxnLst/>
                <a:rect l="l" t="t" r="r" b="b"/>
                <a:pathLst>
                  <a:path w="8046" h="3591" extrusionOk="0">
                    <a:moveTo>
                      <a:pt x="627" y="0"/>
                    </a:moveTo>
                    <a:cubicBezTo>
                      <a:pt x="627" y="0"/>
                      <a:pt x="0" y="501"/>
                      <a:pt x="326" y="1128"/>
                    </a:cubicBezTo>
                    <a:cubicBezTo>
                      <a:pt x="713" y="1811"/>
                      <a:pt x="4535" y="3591"/>
                      <a:pt x="6565" y="3591"/>
                    </a:cubicBezTo>
                    <a:cubicBezTo>
                      <a:pt x="6770" y="3591"/>
                      <a:pt x="6956" y="3573"/>
                      <a:pt x="7118" y="3534"/>
                    </a:cubicBezTo>
                    <a:cubicBezTo>
                      <a:pt x="8046" y="3233"/>
                      <a:pt x="7519" y="2506"/>
                      <a:pt x="7419" y="2381"/>
                    </a:cubicBezTo>
                    <a:lnTo>
                      <a:pt x="7419" y="2381"/>
                    </a:lnTo>
                    <a:cubicBezTo>
                      <a:pt x="7419" y="2607"/>
                      <a:pt x="7419" y="2807"/>
                      <a:pt x="7319" y="2907"/>
                    </a:cubicBezTo>
                    <a:cubicBezTo>
                      <a:pt x="7177" y="3016"/>
                      <a:pt x="6957" y="3063"/>
                      <a:pt x="6684" y="3063"/>
                    </a:cubicBezTo>
                    <a:cubicBezTo>
                      <a:pt x="6138" y="3063"/>
                      <a:pt x="5381" y="2874"/>
                      <a:pt x="4612" y="2607"/>
                    </a:cubicBezTo>
                    <a:cubicBezTo>
                      <a:pt x="4086" y="2506"/>
                      <a:pt x="3459" y="2181"/>
                      <a:pt x="2933" y="1980"/>
                    </a:cubicBezTo>
                    <a:cubicBezTo>
                      <a:pt x="1880" y="1554"/>
                      <a:pt x="1053" y="1128"/>
                      <a:pt x="853" y="927"/>
                    </a:cubicBezTo>
                    <a:cubicBezTo>
                      <a:pt x="853" y="927"/>
                      <a:pt x="752" y="501"/>
                      <a:pt x="75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" name="Google Shape;1052;p45"/>
              <p:cNvSpPr/>
              <p:nvPr/>
            </p:nvSpPr>
            <p:spPr>
              <a:xfrm>
                <a:off x="5558053" y="5379013"/>
                <a:ext cx="84782" cy="51660"/>
              </a:xfrm>
              <a:custGeom>
                <a:avLst/>
                <a:gdLst/>
                <a:ahLst/>
                <a:cxnLst/>
                <a:rect l="l" t="t" r="r" b="b"/>
                <a:pathLst>
                  <a:path w="2808" h="1711" extrusionOk="0">
                    <a:moveTo>
                      <a:pt x="2080" y="1"/>
                    </a:moveTo>
                    <a:cubicBezTo>
                      <a:pt x="827" y="101"/>
                      <a:pt x="100" y="1153"/>
                      <a:pt x="0" y="1254"/>
                    </a:cubicBezTo>
                    <a:cubicBezTo>
                      <a:pt x="769" y="1521"/>
                      <a:pt x="1526" y="1710"/>
                      <a:pt x="2072" y="1710"/>
                    </a:cubicBezTo>
                    <a:cubicBezTo>
                      <a:pt x="2345" y="1710"/>
                      <a:pt x="2565" y="1663"/>
                      <a:pt x="2707" y="1554"/>
                    </a:cubicBezTo>
                    <a:cubicBezTo>
                      <a:pt x="2807" y="1454"/>
                      <a:pt x="2807" y="1254"/>
                      <a:pt x="2807" y="1028"/>
                    </a:cubicBezTo>
                    <a:cubicBezTo>
                      <a:pt x="2707" y="727"/>
                      <a:pt x="2406" y="301"/>
                      <a:pt x="2080" y="1"/>
                    </a:cubicBezTo>
                    <a:close/>
                  </a:path>
                </a:pathLst>
              </a:custGeom>
              <a:solidFill>
                <a:srgbClr val="D8A88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" name="Google Shape;1053;p45"/>
              <p:cNvSpPr/>
              <p:nvPr/>
            </p:nvSpPr>
            <p:spPr>
              <a:xfrm>
                <a:off x="4867150" y="3595099"/>
                <a:ext cx="772635" cy="854910"/>
              </a:xfrm>
              <a:custGeom>
                <a:avLst/>
                <a:gdLst/>
                <a:ahLst/>
                <a:cxnLst/>
                <a:rect l="l" t="t" r="r" b="b"/>
                <a:pathLst>
                  <a:path w="25590" h="28315" extrusionOk="0">
                    <a:moveTo>
                      <a:pt x="18016" y="0"/>
                    </a:moveTo>
                    <a:cubicBezTo>
                      <a:pt x="16650" y="0"/>
                      <a:pt x="15364" y="713"/>
                      <a:pt x="15364" y="713"/>
                    </a:cubicBezTo>
                    <a:cubicBezTo>
                      <a:pt x="15364" y="713"/>
                      <a:pt x="15139" y="2167"/>
                      <a:pt x="13159" y="2167"/>
                    </a:cubicBezTo>
                    <a:cubicBezTo>
                      <a:pt x="10978" y="2167"/>
                      <a:pt x="10352" y="588"/>
                      <a:pt x="10352" y="588"/>
                    </a:cubicBezTo>
                    <a:cubicBezTo>
                      <a:pt x="10352" y="588"/>
                      <a:pt x="9668" y="214"/>
                      <a:pt x="8576" y="214"/>
                    </a:cubicBezTo>
                    <a:cubicBezTo>
                      <a:pt x="7857" y="214"/>
                      <a:pt x="6961" y="376"/>
                      <a:pt x="5966" y="914"/>
                    </a:cubicBezTo>
                    <a:cubicBezTo>
                      <a:pt x="3459" y="2167"/>
                      <a:pt x="953" y="8433"/>
                      <a:pt x="953" y="8433"/>
                    </a:cubicBezTo>
                    <a:cubicBezTo>
                      <a:pt x="953" y="8433"/>
                      <a:pt x="1" y="8859"/>
                      <a:pt x="1" y="9586"/>
                    </a:cubicBezTo>
                    <a:cubicBezTo>
                      <a:pt x="1" y="9786"/>
                      <a:pt x="327" y="10312"/>
                      <a:pt x="953" y="10839"/>
                    </a:cubicBezTo>
                    <a:cubicBezTo>
                      <a:pt x="1981" y="11766"/>
                      <a:pt x="3560" y="12919"/>
                      <a:pt x="5013" y="13245"/>
                    </a:cubicBezTo>
                    <a:cubicBezTo>
                      <a:pt x="4612" y="14072"/>
                      <a:pt x="4286" y="14999"/>
                      <a:pt x="3860" y="15851"/>
                    </a:cubicBezTo>
                    <a:lnTo>
                      <a:pt x="3986" y="15951"/>
                    </a:lnTo>
                    <a:lnTo>
                      <a:pt x="2733" y="26277"/>
                    </a:lnTo>
                    <a:cubicBezTo>
                      <a:pt x="2733" y="26277"/>
                      <a:pt x="2507" y="26403"/>
                      <a:pt x="2306" y="26603"/>
                    </a:cubicBezTo>
                    <a:lnTo>
                      <a:pt x="3459" y="26703"/>
                    </a:lnTo>
                    <a:cubicBezTo>
                      <a:pt x="3459" y="26703"/>
                      <a:pt x="7478" y="28315"/>
                      <a:pt x="12549" y="28315"/>
                    </a:cubicBezTo>
                    <a:cubicBezTo>
                      <a:pt x="12955" y="28315"/>
                      <a:pt x="13368" y="28305"/>
                      <a:pt x="13785" y="28282"/>
                    </a:cubicBezTo>
                    <a:cubicBezTo>
                      <a:pt x="20903" y="27856"/>
                      <a:pt x="24963" y="25776"/>
                      <a:pt x="24963" y="25776"/>
                    </a:cubicBezTo>
                    <a:lnTo>
                      <a:pt x="25590" y="25450"/>
                    </a:lnTo>
                    <a:lnTo>
                      <a:pt x="25590" y="25350"/>
                    </a:lnTo>
                    <a:cubicBezTo>
                      <a:pt x="25490" y="25149"/>
                      <a:pt x="25490" y="24924"/>
                      <a:pt x="25490" y="24723"/>
                    </a:cubicBezTo>
                    <a:cubicBezTo>
                      <a:pt x="24963" y="22518"/>
                      <a:pt x="24337" y="20337"/>
                      <a:pt x="23810" y="18257"/>
                    </a:cubicBezTo>
                    <a:cubicBezTo>
                      <a:pt x="23409" y="17004"/>
                      <a:pt x="23084" y="15851"/>
                      <a:pt x="22657" y="14799"/>
                    </a:cubicBezTo>
                    <a:cubicBezTo>
                      <a:pt x="22256" y="13545"/>
                      <a:pt x="21830" y="12292"/>
                      <a:pt x="21530" y="11240"/>
                    </a:cubicBezTo>
                    <a:lnTo>
                      <a:pt x="21630" y="11240"/>
                    </a:lnTo>
                    <a:lnTo>
                      <a:pt x="21830" y="11039"/>
                    </a:lnTo>
                    <a:cubicBezTo>
                      <a:pt x="23084" y="10312"/>
                      <a:pt x="24236" y="8533"/>
                      <a:pt x="24963" y="7280"/>
                    </a:cubicBezTo>
                    <a:cubicBezTo>
                      <a:pt x="25389" y="6553"/>
                      <a:pt x="25590" y="5926"/>
                      <a:pt x="25490" y="5726"/>
                    </a:cubicBezTo>
                    <a:cubicBezTo>
                      <a:pt x="25490" y="5400"/>
                      <a:pt x="24863" y="5300"/>
                      <a:pt x="24863" y="5300"/>
                    </a:cubicBezTo>
                    <a:cubicBezTo>
                      <a:pt x="24863" y="5300"/>
                      <a:pt x="20678" y="814"/>
                      <a:pt x="19124" y="187"/>
                    </a:cubicBezTo>
                    <a:cubicBezTo>
                      <a:pt x="18765" y="53"/>
                      <a:pt x="18388" y="0"/>
                      <a:pt x="1801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" name="Google Shape;1054;p45"/>
              <p:cNvSpPr/>
              <p:nvPr/>
            </p:nvSpPr>
            <p:spPr>
              <a:xfrm>
                <a:off x="5346915" y="4839467"/>
                <a:ext cx="289851" cy="139098"/>
              </a:xfrm>
              <a:custGeom>
                <a:avLst/>
                <a:gdLst/>
                <a:ahLst/>
                <a:cxnLst/>
                <a:rect l="l" t="t" r="r" b="b"/>
                <a:pathLst>
                  <a:path w="9600" h="4607" extrusionOk="0">
                    <a:moveTo>
                      <a:pt x="9073" y="1"/>
                    </a:moveTo>
                    <a:cubicBezTo>
                      <a:pt x="9073" y="101"/>
                      <a:pt x="9073" y="101"/>
                      <a:pt x="8973" y="226"/>
                    </a:cubicBezTo>
                    <a:cubicBezTo>
                      <a:pt x="8666" y="651"/>
                      <a:pt x="6006" y="793"/>
                      <a:pt x="3808" y="793"/>
                    </a:cubicBezTo>
                    <a:cubicBezTo>
                      <a:pt x="2242" y="793"/>
                      <a:pt x="911" y="721"/>
                      <a:pt x="828" y="627"/>
                    </a:cubicBezTo>
                    <a:cubicBezTo>
                      <a:pt x="828" y="627"/>
                      <a:pt x="402" y="1580"/>
                      <a:pt x="828" y="2106"/>
                    </a:cubicBezTo>
                    <a:cubicBezTo>
                      <a:pt x="828" y="2106"/>
                      <a:pt x="1" y="3459"/>
                      <a:pt x="1354" y="4286"/>
                    </a:cubicBezTo>
                    <a:cubicBezTo>
                      <a:pt x="1454" y="4387"/>
                      <a:pt x="1655" y="4387"/>
                      <a:pt x="1980" y="4487"/>
                    </a:cubicBezTo>
                    <a:cubicBezTo>
                      <a:pt x="2657" y="4550"/>
                      <a:pt x="3697" y="4606"/>
                      <a:pt x="4766" y="4606"/>
                    </a:cubicBezTo>
                    <a:cubicBezTo>
                      <a:pt x="5834" y="4606"/>
                      <a:pt x="6930" y="4550"/>
                      <a:pt x="7720" y="4387"/>
                    </a:cubicBezTo>
                    <a:cubicBezTo>
                      <a:pt x="8246" y="4387"/>
                      <a:pt x="8647" y="4186"/>
                      <a:pt x="8772" y="4086"/>
                    </a:cubicBezTo>
                    <a:cubicBezTo>
                      <a:pt x="9600" y="2607"/>
                      <a:pt x="8547" y="1880"/>
                      <a:pt x="8547" y="1880"/>
                    </a:cubicBezTo>
                    <a:cubicBezTo>
                      <a:pt x="8547" y="1880"/>
                      <a:pt x="9499" y="1479"/>
                      <a:pt x="917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" name="Google Shape;1055;p45"/>
              <p:cNvSpPr/>
              <p:nvPr/>
            </p:nvSpPr>
            <p:spPr>
              <a:xfrm>
                <a:off x="5507329" y="5347220"/>
                <a:ext cx="113555" cy="69655"/>
              </a:xfrm>
              <a:custGeom>
                <a:avLst/>
                <a:gdLst/>
                <a:ahLst/>
                <a:cxnLst/>
                <a:rect l="l" t="t" r="r" b="b"/>
                <a:pathLst>
                  <a:path w="3761" h="2307" extrusionOk="0">
                    <a:moveTo>
                      <a:pt x="2708" y="1"/>
                    </a:moveTo>
                    <a:lnTo>
                      <a:pt x="2708" y="101"/>
                    </a:lnTo>
                    <a:cubicBezTo>
                      <a:pt x="1053" y="101"/>
                      <a:pt x="1" y="1680"/>
                      <a:pt x="1" y="1680"/>
                    </a:cubicBezTo>
                    <a:cubicBezTo>
                      <a:pt x="527" y="1881"/>
                      <a:pt x="1154" y="2206"/>
                      <a:pt x="1680" y="2307"/>
                    </a:cubicBezTo>
                    <a:cubicBezTo>
                      <a:pt x="1780" y="2206"/>
                      <a:pt x="2507" y="1154"/>
                      <a:pt x="3760" y="1054"/>
                    </a:cubicBezTo>
                    <a:cubicBezTo>
                      <a:pt x="3459" y="627"/>
                      <a:pt x="3033" y="327"/>
                      <a:pt x="270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" name="Google Shape;1056;p45"/>
              <p:cNvSpPr/>
              <p:nvPr/>
            </p:nvSpPr>
            <p:spPr>
              <a:xfrm>
                <a:off x="4945863" y="2919685"/>
                <a:ext cx="659110" cy="340545"/>
              </a:xfrm>
              <a:custGeom>
                <a:avLst/>
                <a:gdLst/>
                <a:ahLst/>
                <a:cxnLst/>
                <a:rect l="l" t="t" r="r" b="b"/>
                <a:pathLst>
                  <a:path w="21830" h="11279" extrusionOk="0">
                    <a:moveTo>
                      <a:pt x="19123" y="0"/>
                    </a:moveTo>
                    <a:cubicBezTo>
                      <a:pt x="17143" y="101"/>
                      <a:pt x="15163" y="627"/>
                      <a:pt x="13158" y="1354"/>
                    </a:cubicBezTo>
                    <a:cubicBezTo>
                      <a:pt x="7218" y="3860"/>
                      <a:pt x="1679" y="8772"/>
                      <a:pt x="527" y="10226"/>
                    </a:cubicBezTo>
                    <a:cubicBezTo>
                      <a:pt x="326" y="10427"/>
                      <a:pt x="226" y="10652"/>
                      <a:pt x="126" y="10752"/>
                    </a:cubicBezTo>
                    <a:cubicBezTo>
                      <a:pt x="0" y="11178"/>
                      <a:pt x="226" y="11178"/>
                      <a:pt x="326" y="11279"/>
                    </a:cubicBezTo>
                    <a:lnTo>
                      <a:pt x="326" y="10953"/>
                    </a:lnTo>
                    <a:cubicBezTo>
                      <a:pt x="326" y="10953"/>
                      <a:pt x="1780" y="9599"/>
                      <a:pt x="4085" y="8146"/>
                    </a:cubicBezTo>
                    <a:cubicBezTo>
                      <a:pt x="6692" y="6567"/>
                      <a:pt x="10451" y="4587"/>
                      <a:pt x="14311" y="4061"/>
                    </a:cubicBezTo>
                    <a:lnTo>
                      <a:pt x="14637" y="5113"/>
                    </a:lnTo>
                    <a:lnTo>
                      <a:pt x="14737" y="5113"/>
                    </a:lnTo>
                    <a:cubicBezTo>
                      <a:pt x="14737" y="5113"/>
                      <a:pt x="18071" y="3660"/>
                      <a:pt x="20050" y="2281"/>
                    </a:cubicBezTo>
                    <a:cubicBezTo>
                      <a:pt x="21103" y="1554"/>
                      <a:pt x="21830" y="928"/>
                      <a:pt x="21629" y="527"/>
                    </a:cubicBezTo>
                    <a:cubicBezTo>
                      <a:pt x="21429" y="201"/>
                      <a:pt x="20677" y="0"/>
                      <a:pt x="19123" y="0"/>
                    </a:cubicBezTo>
                    <a:close/>
                  </a:path>
                </a:pathLst>
              </a:custGeom>
              <a:solidFill>
                <a:srgbClr val="2B6E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" name="Google Shape;1057;p45"/>
              <p:cNvSpPr/>
              <p:nvPr/>
            </p:nvSpPr>
            <p:spPr>
              <a:xfrm>
                <a:off x="5406697" y="4971893"/>
                <a:ext cx="182395" cy="426081"/>
              </a:xfrm>
              <a:custGeom>
                <a:avLst/>
                <a:gdLst/>
                <a:ahLst/>
                <a:cxnLst/>
                <a:rect l="l" t="t" r="r" b="b"/>
                <a:pathLst>
                  <a:path w="6041" h="14112" extrusionOk="0">
                    <a:moveTo>
                      <a:pt x="5740" y="1"/>
                    </a:moveTo>
                    <a:lnTo>
                      <a:pt x="5740" y="1"/>
                    </a:lnTo>
                    <a:cubicBezTo>
                      <a:pt x="4950" y="164"/>
                      <a:pt x="3854" y="220"/>
                      <a:pt x="2786" y="220"/>
                    </a:cubicBezTo>
                    <a:cubicBezTo>
                      <a:pt x="1717" y="220"/>
                      <a:pt x="677" y="164"/>
                      <a:pt x="0" y="101"/>
                    </a:cubicBezTo>
                    <a:lnTo>
                      <a:pt x="0" y="101"/>
                    </a:lnTo>
                    <a:cubicBezTo>
                      <a:pt x="101" y="1580"/>
                      <a:pt x="727" y="9399"/>
                      <a:pt x="1153" y="12131"/>
                    </a:cubicBezTo>
                    <a:cubicBezTo>
                      <a:pt x="1153" y="12632"/>
                      <a:pt x="1254" y="13058"/>
                      <a:pt x="1254" y="13058"/>
                    </a:cubicBezTo>
                    <a:cubicBezTo>
                      <a:pt x="1454" y="13259"/>
                      <a:pt x="2281" y="13685"/>
                      <a:pt x="3334" y="14111"/>
                    </a:cubicBezTo>
                    <a:cubicBezTo>
                      <a:pt x="3334" y="14111"/>
                      <a:pt x="4386" y="12532"/>
                      <a:pt x="6041" y="12532"/>
                    </a:cubicBezTo>
                    <a:lnTo>
                      <a:pt x="6041" y="12432"/>
                    </a:lnTo>
                    <a:cubicBezTo>
                      <a:pt x="5414" y="12006"/>
                      <a:pt x="4913" y="11605"/>
                      <a:pt x="4913" y="11605"/>
                    </a:cubicBezTo>
                    <a:lnTo>
                      <a:pt x="5740" y="1"/>
                    </a:lnTo>
                    <a:close/>
                  </a:path>
                </a:pathLst>
              </a:custGeom>
              <a:solidFill>
                <a:srgbClr val="D8A88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" name="Google Shape;1058;p45"/>
              <p:cNvSpPr/>
              <p:nvPr/>
            </p:nvSpPr>
            <p:spPr>
              <a:xfrm>
                <a:off x="4931944" y="3042268"/>
                <a:ext cx="600385" cy="520132"/>
              </a:xfrm>
              <a:custGeom>
                <a:avLst/>
                <a:gdLst/>
                <a:ahLst/>
                <a:cxnLst/>
                <a:rect l="l" t="t" r="r" b="b"/>
                <a:pathLst>
                  <a:path w="19885" h="17227" extrusionOk="0">
                    <a:moveTo>
                      <a:pt x="14772" y="1"/>
                    </a:moveTo>
                    <a:cubicBezTo>
                      <a:pt x="10912" y="527"/>
                      <a:pt x="7153" y="2507"/>
                      <a:pt x="4546" y="4086"/>
                    </a:cubicBezTo>
                    <a:lnTo>
                      <a:pt x="4647" y="4186"/>
                    </a:lnTo>
                    <a:cubicBezTo>
                      <a:pt x="4647" y="4186"/>
                      <a:pt x="4847" y="7519"/>
                      <a:pt x="3394" y="10352"/>
                    </a:cubicBezTo>
                    <a:cubicBezTo>
                      <a:pt x="3195" y="10246"/>
                      <a:pt x="2953" y="10169"/>
                      <a:pt x="2678" y="10169"/>
                    </a:cubicBezTo>
                    <a:cubicBezTo>
                      <a:pt x="2362" y="10169"/>
                      <a:pt x="2002" y="10271"/>
                      <a:pt x="1614" y="10552"/>
                    </a:cubicBezTo>
                    <a:cubicBezTo>
                      <a:pt x="1414" y="10652"/>
                      <a:pt x="1213" y="10878"/>
                      <a:pt x="988" y="11179"/>
                    </a:cubicBezTo>
                    <a:cubicBezTo>
                      <a:pt x="1" y="12580"/>
                      <a:pt x="1345" y="15147"/>
                      <a:pt x="3393" y="15147"/>
                    </a:cubicBezTo>
                    <a:cubicBezTo>
                      <a:pt x="3946" y="15147"/>
                      <a:pt x="4550" y="14959"/>
                      <a:pt x="5173" y="14512"/>
                    </a:cubicBezTo>
                    <a:cubicBezTo>
                      <a:pt x="5173" y="14512"/>
                      <a:pt x="6226" y="16091"/>
                      <a:pt x="7980" y="16717"/>
                    </a:cubicBezTo>
                    <a:cubicBezTo>
                      <a:pt x="8105" y="16818"/>
                      <a:pt x="8206" y="16818"/>
                      <a:pt x="8306" y="16818"/>
                    </a:cubicBezTo>
                    <a:cubicBezTo>
                      <a:pt x="9124" y="17095"/>
                      <a:pt x="9949" y="17226"/>
                      <a:pt x="10773" y="17226"/>
                    </a:cubicBezTo>
                    <a:cubicBezTo>
                      <a:pt x="11515" y="17226"/>
                      <a:pt x="12257" y="17120"/>
                      <a:pt x="12993" y="16918"/>
                    </a:cubicBezTo>
                    <a:cubicBezTo>
                      <a:pt x="15724" y="16291"/>
                      <a:pt x="18005" y="14311"/>
                      <a:pt x="18857" y="12231"/>
                    </a:cubicBezTo>
                    <a:cubicBezTo>
                      <a:pt x="19885" y="9725"/>
                      <a:pt x="17278" y="6793"/>
                      <a:pt x="17278" y="6793"/>
                    </a:cubicBezTo>
                    <a:lnTo>
                      <a:pt x="15098" y="1053"/>
                    </a:lnTo>
                    <a:lnTo>
                      <a:pt x="14772" y="1"/>
                    </a:lnTo>
                    <a:close/>
                  </a:path>
                </a:pathLst>
              </a:custGeom>
              <a:solidFill>
                <a:srgbClr val="F3A39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" name="Google Shape;1059;p45"/>
              <p:cNvSpPr/>
              <p:nvPr/>
            </p:nvSpPr>
            <p:spPr>
              <a:xfrm>
                <a:off x="4996557" y="4430082"/>
                <a:ext cx="624328" cy="462766"/>
              </a:xfrm>
              <a:custGeom>
                <a:avLst/>
                <a:gdLst/>
                <a:ahLst/>
                <a:cxnLst/>
                <a:rect l="l" t="t" r="r" b="b"/>
                <a:pathLst>
                  <a:path w="20678" h="15327" extrusionOk="0">
                    <a:moveTo>
                      <a:pt x="20151" y="1"/>
                    </a:moveTo>
                    <a:lnTo>
                      <a:pt x="19625" y="302"/>
                    </a:lnTo>
                    <a:cubicBezTo>
                      <a:pt x="18271" y="728"/>
                      <a:pt x="16191" y="1354"/>
                      <a:pt x="13158" y="1655"/>
                    </a:cubicBezTo>
                    <a:cubicBezTo>
                      <a:pt x="12231" y="1755"/>
                      <a:pt x="11279" y="1880"/>
                      <a:pt x="10126" y="1981"/>
                    </a:cubicBezTo>
                    <a:cubicBezTo>
                      <a:pt x="9626" y="2004"/>
                      <a:pt x="9138" y="2014"/>
                      <a:pt x="8661" y="2014"/>
                    </a:cubicBezTo>
                    <a:cubicBezTo>
                      <a:pt x="4953" y="2014"/>
                      <a:pt x="1966" y="1360"/>
                      <a:pt x="101" y="627"/>
                    </a:cubicBezTo>
                    <a:lnTo>
                      <a:pt x="101" y="828"/>
                    </a:lnTo>
                    <a:lnTo>
                      <a:pt x="527" y="14287"/>
                    </a:lnTo>
                    <a:lnTo>
                      <a:pt x="427" y="14287"/>
                    </a:lnTo>
                    <a:cubicBezTo>
                      <a:pt x="427" y="14287"/>
                      <a:pt x="0" y="14512"/>
                      <a:pt x="101" y="14713"/>
                    </a:cubicBezTo>
                    <a:cubicBezTo>
                      <a:pt x="172" y="14855"/>
                      <a:pt x="3788" y="15327"/>
                      <a:pt x="6099" y="15327"/>
                    </a:cubicBezTo>
                    <a:cubicBezTo>
                      <a:pt x="7040" y="15327"/>
                      <a:pt x="7764" y="15249"/>
                      <a:pt x="7945" y="15038"/>
                    </a:cubicBezTo>
                    <a:cubicBezTo>
                      <a:pt x="8046" y="15038"/>
                      <a:pt x="8046" y="14913"/>
                      <a:pt x="8046" y="14913"/>
                    </a:cubicBezTo>
                    <a:cubicBezTo>
                      <a:pt x="8046" y="14713"/>
                      <a:pt x="7720" y="14713"/>
                      <a:pt x="7720" y="14713"/>
                    </a:cubicBezTo>
                    <a:lnTo>
                      <a:pt x="7620" y="14713"/>
                    </a:lnTo>
                    <a:lnTo>
                      <a:pt x="8973" y="3434"/>
                    </a:lnTo>
                    <a:cubicBezTo>
                      <a:pt x="9499" y="3434"/>
                      <a:pt x="10351" y="3234"/>
                      <a:pt x="11178" y="2908"/>
                    </a:cubicBezTo>
                    <a:lnTo>
                      <a:pt x="11178" y="3134"/>
                    </a:lnTo>
                    <a:lnTo>
                      <a:pt x="12958" y="13785"/>
                    </a:lnTo>
                    <a:lnTo>
                      <a:pt x="12858" y="13785"/>
                    </a:lnTo>
                    <a:cubicBezTo>
                      <a:pt x="12858" y="13785"/>
                      <a:pt x="12331" y="13986"/>
                      <a:pt x="12432" y="14186"/>
                    </a:cubicBezTo>
                    <a:cubicBezTo>
                      <a:pt x="12515" y="14280"/>
                      <a:pt x="13846" y="14352"/>
                      <a:pt x="15412" y="14352"/>
                    </a:cubicBezTo>
                    <a:cubicBezTo>
                      <a:pt x="17610" y="14352"/>
                      <a:pt x="20270" y="14210"/>
                      <a:pt x="20577" y="13785"/>
                    </a:cubicBezTo>
                    <a:cubicBezTo>
                      <a:pt x="20677" y="13660"/>
                      <a:pt x="20677" y="13660"/>
                      <a:pt x="20677" y="13560"/>
                    </a:cubicBezTo>
                    <a:cubicBezTo>
                      <a:pt x="20677" y="13459"/>
                      <a:pt x="20376" y="13459"/>
                      <a:pt x="20376" y="13459"/>
                    </a:cubicBezTo>
                    <a:lnTo>
                      <a:pt x="20151" y="13459"/>
                    </a:lnTo>
                    <a:lnTo>
                      <a:pt x="2015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" name="Google Shape;1060;p45"/>
              <p:cNvSpPr/>
              <p:nvPr/>
            </p:nvSpPr>
            <p:spPr>
              <a:xfrm>
                <a:off x="4893599" y="2846165"/>
                <a:ext cx="449572" cy="398183"/>
              </a:xfrm>
              <a:custGeom>
                <a:avLst/>
                <a:gdLst/>
                <a:ahLst/>
                <a:cxnLst/>
                <a:rect l="l" t="t" r="r" b="b"/>
                <a:pathLst>
                  <a:path w="14890" h="13188" extrusionOk="0">
                    <a:moveTo>
                      <a:pt x="9846" y="0"/>
                    </a:moveTo>
                    <a:cubicBezTo>
                      <a:pt x="5289" y="0"/>
                      <a:pt x="0" y="4087"/>
                      <a:pt x="478" y="8175"/>
                    </a:cubicBezTo>
                    <a:cubicBezTo>
                      <a:pt x="804" y="10982"/>
                      <a:pt x="1857" y="13187"/>
                      <a:pt x="1857" y="13187"/>
                    </a:cubicBezTo>
                    <a:cubicBezTo>
                      <a:pt x="1957" y="13087"/>
                      <a:pt x="2057" y="12862"/>
                      <a:pt x="2258" y="12661"/>
                    </a:cubicBezTo>
                    <a:cubicBezTo>
                      <a:pt x="3410" y="11207"/>
                      <a:pt x="8949" y="6295"/>
                      <a:pt x="14889" y="3789"/>
                    </a:cubicBezTo>
                    <a:cubicBezTo>
                      <a:pt x="14889" y="3789"/>
                      <a:pt x="13536" y="230"/>
                      <a:pt x="10503" y="29"/>
                    </a:cubicBezTo>
                    <a:cubicBezTo>
                      <a:pt x="10286" y="10"/>
                      <a:pt x="10067" y="0"/>
                      <a:pt x="984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" name="Google Shape;1061;p45"/>
              <p:cNvSpPr/>
              <p:nvPr/>
            </p:nvSpPr>
            <p:spPr>
              <a:xfrm>
                <a:off x="5018507" y="5375994"/>
                <a:ext cx="261832" cy="99425"/>
              </a:xfrm>
              <a:custGeom>
                <a:avLst/>
                <a:gdLst/>
                <a:ahLst/>
                <a:cxnLst/>
                <a:rect l="l" t="t" r="r" b="b"/>
                <a:pathLst>
                  <a:path w="8672" h="3293" extrusionOk="0">
                    <a:moveTo>
                      <a:pt x="727" y="0"/>
                    </a:moveTo>
                    <a:cubicBezTo>
                      <a:pt x="727" y="0"/>
                      <a:pt x="0" y="401"/>
                      <a:pt x="326" y="1128"/>
                    </a:cubicBezTo>
                    <a:cubicBezTo>
                      <a:pt x="597" y="1804"/>
                      <a:pt x="4863" y="3292"/>
                      <a:pt x="6921" y="3292"/>
                    </a:cubicBezTo>
                    <a:cubicBezTo>
                      <a:pt x="7151" y="3292"/>
                      <a:pt x="7353" y="3274"/>
                      <a:pt x="7519" y="3233"/>
                    </a:cubicBezTo>
                    <a:cubicBezTo>
                      <a:pt x="8672" y="3008"/>
                      <a:pt x="7945" y="2081"/>
                      <a:pt x="7945" y="2080"/>
                    </a:cubicBezTo>
                    <a:lnTo>
                      <a:pt x="7945" y="2080"/>
                    </a:lnTo>
                    <a:cubicBezTo>
                      <a:pt x="8045" y="2281"/>
                      <a:pt x="7945" y="2507"/>
                      <a:pt x="7845" y="2607"/>
                    </a:cubicBezTo>
                    <a:cubicBezTo>
                      <a:pt x="7698" y="2710"/>
                      <a:pt x="7453" y="2755"/>
                      <a:pt x="7144" y="2755"/>
                    </a:cubicBezTo>
                    <a:cubicBezTo>
                      <a:pt x="6555" y="2755"/>
                      <a:pt x="5734" y="2595"/>
                      <a:pt x="4913" y="2381"/>
                    </a:cubicBezTo>
                    <a:cubicBezTo>
                      <a:pt x="4286" y="2281"/>
                      <a:pt x="3659" y="2080"/>
                      <a:pt x="3133" y="1880"/>
                    </a:cubicBezTo>
                    <a:cubicBezTo>
                      <a:pt x="1880" y="1554"/>
                      <a:pt x="953" y="1128"/>
                      <a:pt x="852" y="928"/>
                    </a:cubicBezTo>
                    <a:cubicBezTo>
                      <a:pt x="852" y="827"/>
                      <a:pt x="727" y="502"/>
                      <a:pt x="72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" name="Google Shape;1062;p45"/>
              <p:cNvSpPr/>
              <p:nvPr/>
            </p:nvSpPr>
            <p:spPr>
              <a:xfrm>
                <a:off x="5166814" y="5407002"/>
                <a:ext cx="94624" cy="52173"/>
              </a:xfrm>
              <a:custGeom>
                <a:avLst/>
                <a:gdLst/>
                <a:ahLst/>
                <a:cxnLst/>
                <a:rect l="l" t="t" r="r" b="b"/>
                <a:pathLst>
                  <a:path w="3134" h="1728" extrusionOk="0">
                    <a:moveTo>
                      <a:pt x="1981" y="1"/>
                    </a:moveTo>
                    <a:lnTo>
                      <a:pt x="1981" y="101"/>
                    </a:lnTo>
                    <a:cubicBezTo>
                      <a:pt x="627" y="226"/>
                      <a:pt x="1" y="1354"/>
                      <a:pt x="1" y="1354"/>
                    </a:cubicBezTo>
                    <a:cubicBezTo>
                      <a:pt x="822" y="1568"/>
                      <a:pt x="1643" y="1728"/>
                      <a:pt x="2232" y="1728"/>
                    </a:cubicBezTo>
                    <a:cubicBezTo>
                      <a:pt x="2541" y="1728"/>
                      <a:pt x="2786" y="1683"/>
                      <a:pt x="2933" y="1580"/>
                    </a:cubicBezTo>
                    <a:cubicBezTo>
                      <a:pt x="3033" y="1480"/>
                      <a:pt x="3133" y="1254"/>
                      <a:pt x="3033" y="1053"/>
                    </a:cubicBezTo>
                    <a:cubicBezTo>
                      <a:pt x="2833" y="728"/>
                      <a:pt x="2407" y="427"/>
                      <a:pt x="1981" y="1"/>
                    </a:cubicBezTo>
                    <a:close/>
                  </a:path>
                </a:pathLst>
              </a:custGeom>
              <a:solidFill>
                <a:srgbClr val="D8A88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" name="Google Shape;1063;p45"/>
              <p:cNvSpPr/>
              <p:nvPr/>
            </p:nvSpPr>
            <p:spPr>
              <a:xfrm>
                <a:off x="4980676" y="4874279"/>
                <a:ext cx="271675" cy="142873"/>
              </a:xfrm>
              <a:custGeom>
                <a:avLst/>
                <a:gdLst/>
                <a:ahLst/>
                <a:cxnLst/>
                <a:rect l="l" t="t" r="r" b="b"/>
                <a:pathLst>
                  <a:path w="8998" h="4732" extrusionOk="0">
                    <a:moveTo>
                      <a:pt x="627" y="1"/>
                    </a:moveTo>
                    <a:cubicBezTo>
                      <a:pt x="627" y="1"/>
                      <a:pt x="0" y="1454"/>
                      <a:pt x="426" y="1981"/>
                    </a:cubicBezTo>
                    <a:cubicBezTo>
                      <a:pt x="426" y="1981"/>
                      <a:pt x="100" y="3459"/>
                      <a:pt x="852" y="3961"/>
                    </a:cubicBezTo>
                    <a:cubicBezTo>
                      <a:pt x="953" y="4086"/>
                      <a:pt x="1153" y="4186"/>
                      <a:pt x="1579" y="4286"/>
                    </a:cubicBezTo>
                    <a:cubicBezTo>
                      <a:pt x="2759" y="4461"/>
                      <a:pt x="5043" y="4731"/>
                      <a:pt x="6589" y="4731"/>
                    </a:cubicBezTo>
                    <a:cubicBezTo>
                      <a:pt x="6817" y="4731"/>
                      <a:pt x="7028" y="4725"/>
                      <a:pt x="7218" y="4712"/>
                    </a:cubicBezTo>
                    <a:cubicBezTo>
                      <a:pt x="7619" y="4712"/>
                      <a:pt x="8045" y="4587"/>
                      <a:pt x="8146" y="4487"/>
                    </a:cubicBezTo>
                    <a:cubicBezTo>
                      <a:pt x="8772" y="3660"/>
                      <a:pt x="8146" y="2607"/>
                      <a:pt x="8146" y="2607"/>
                    </a:cubicBezTo>
                    <a:cubicBezTo>
                      <a:pt x="8146" y="2607"/>
                      <a:pt x="8998" y="2306"/>
                      <a:pt x="8572" y="201"/>
                    </a:cubicBezTo>
                    <a:lnTo>
                      <a:pt x="8572" y="201"/>
                    </a:lnTo>
                    <a:cubicBezTo>
                      <a:pt x="8572" y="201"/>
                      <a:pt x="8572" y="326"/>
                      <a:pt x="8471" y="326"/>
                    </a:cubicBezTo>
                    <a:cubicBezTo>
                      <a:pt x="8290" y="537"/>
                      <a:pt x="7566" y="615"/>
                      <a:pt x="6625" y="615"/>
                    </a:cubicBezTo>
                    <a:cubicBezTo>
                      <a:pt x="4314" y="615"/>
                      <a:pt x="698" y="143"/>
                      <a:pt x="62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" name="Google Shape;1064;p45"/>
              <p:cNvSpPr/>
              <p:nvPr/>
            </p:nvSpPr>
            <p:spPr>
              <a:xfrm>
                <a:off x="5113101" y="5388101"/>
                <a:ext cx="113525" cy="5981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1981" extrusionOk="0">
                    <a:moveTo>
                      <a:pt x="2607" y="0"/>
                    </a:moveTo>
                    <a:cubicBezTo>
                      <a:pt x="1153" y="0"/>
                      <a:pt x="100" y="1253"/>
                      <a:pt x="0" y="1354"/>
                    </a:cubicBezTo>
                    <a:lnTo>
                      <a:pt x="0" y="1479"/>
                    </a:lnTo>
                    <a:cubicBezTo>
                      <a:pt x="526" y="1679"/>
                      <a:pt x="1153" y="1880"/>
                      <a:pt x="1780" y="1980"/>
                    </a:cubicBezTo>
                    <a:cubicBezTo>
                      <a:pt x="1780" y="1980"/>
                      <a:pt x="2406" y="852"/>
                      <a:pt x="3760" y="727"/>
                    </a:cubicBezTo>
                    <a:lnTo>
                      <a:pt x="3760" y="627"/>
                    </a:lnTo>
                    <a:cubicBezTo>
                      <a:pt x="3459" y="426"/>
                      <a:pt x="3033" y="226"/>
                      <a:pt x="260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" name="Google Shape;1065;p45"/>
              <p:cNvSpPr/>
              <p:nvPr/>
            </p:nvSpPr>
            <p:spPr>
              <a:xfrm>
                <a:off x="5028350" y="5003686"/>
                <a:ext cx="170288" cy="429071"/>
              </a:xfrm>
              <a:custGeom>
                <a:avLst/>
                <a:gdLst/>
                <a:ahLst/>
                <a:cxnLst/>
                <a:rect l="l" t="t" r="r" b="b"/>
                <a:pathLst>
                  <a:path w="5640" h="14211" extrusionOk="0">
                    <a:moveTo>
                      <a:pt x="0" y="0"/>
                    </a:moveTo>
                    <a:cubicBezTo>
                      <a:pt x="0" y="1"/>
                      <a:pt x="100" y="9299"/>
                      <a:pt x="401" y="12331"/>
                    </a:cubicBezTo>
                    <a:cubicBezTo>
                      <a:pt x="401" y="12833"/>
                      <a:pt x="526" y="13158"/>
                      <a:pt x="526" y="13259"/>
                    </a:cubicBezTo>
                    <a:cubicBezTo>
                      <a:pt x="627" y="13459"/>
                      <a:pt x="1554" y="13885"/>
                      <a:pt x="2807" y="14211"/>
                    </a:cubicBezTo>
                    <a:lnTo>
                      <a:pt x="2807" y="14086"/>
                    </a:lnTo>
                    <a:cubicBezTo>
                      <a:pt x="2907" y="13985"/>
                      <a:pt x="3960" y="12732"/>
                      <a:pt x="5414" y="12732"/>
                    </a:cubicBezTo>
                    <a:cubicBezTo>
                      <a:pt x="4787" y="12331"/>
                      <a:pt x="4161" y="12005"/>
                      <a:pt x="4161" y="12005"/>
                    </a:cubicBezTo>
                    <a:lnTo>
                      <a:pt x="5639" y="426"/>
                    </a:lnTo>
                    <a:lnTo>
                      <a:pt x="5639" y="426"/>
                    </a:lnTo>
                    <a:cubicBezTo>
                      <a:pt x="5449" y="439"/>
                      <a:pt x="5238" y="445"/>
                      <a:pt x="5010" y="445"/>
                    </a:cubicBezTo>
                    <a:cubicBezTo>
                      <a:pt x="3464" y="445"/>
                      <a:pt x="1180" y="175"/>
                      <a:pt x="0" y="0"/>
                    </a:cubicBezTo>
                    <a:close/>
                  </a:path>
                </a:pathLst>
              </a:custGeom>
              <a:solidFill>
                <a:srgbClr val="D8A88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" name="Google Shape;1066;p45"/>
              <p:cNvSpPr/>
              <p:nvPr/>
            </p:nvSpPr>
            <p:spPr>
              <a:xfrm>
                <a:off x="4955706" y="3165606"/>
                <a:ext cx="122613" cy="195287"/>
              </a:xfrm>
              <a:custGeom>
                <a:avLst/>
                <a:gdLst/>
                <a:ahLst/>
                <a:cxnLst/>
                <a:rect l="l" t="t" r="r" b="b"/>
                <a:pathLst>
                  <a:path w="4061" h="6468" extrusionOk="0">
                    <a:moveTo>
                      <a:pt x="3759" y="1"/>
                    </a:moveTo>
                    <a:cubicBezTo>
                      <a:pt x="1454" y="1454"/>
                      <a:pt x="0" y="2808"/>
                      <a:pt x="0" y="2808"/>
                    </a:cubicBezTo>
                    <a:lnTo>
                      <a:pt x="0" y="3134"/>
                    </a:lnTo>
                    <a:cubicBezTo>
                      <a:pt x="0" y="3660"/>
                      <a:pt x="201" y="4913"/>
                      <a:pt x="827" y="6367"/>
                    </a:cubicBezTo>
                    <a:lnTo>
                      <a:pt x="827" y="6467"/>
                    </a:lnTo>
                    <a:cubicBezTo>
                      <a:pt x="1215" y="6186"/>
                      <a:pt x="1575" y="6084"/>
                      <a:pt x="1891" y="6084"/>
                    </a:cubicBezTo>
                    <a:cubicBezTo>
                      <a:pt x="2166" y="6084"/>
                      <a:pt x="2408" y="6161"/>
                      <a:pt x="2607" y="6267"/>
                    </a:cubicBezTo>
                    <a:cubicBezTo>
                      <a:pt x="4060" y="3434"/>
                      <a:pt x="3860" y="101"/>
                      <a:pt x="3860" y="101"/>
                    </a:cubicBezTo>
                    <a:lnTo>
                      <a:pt x="3759" y="1"/>
                    </a:lnTo>
                    <a:close/>
                  </a:path>
                </a:pathLst>
              </a:custGeom>
              <a:solidFill>
                <a:srgbClr val="00103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" name="Google Shape;1067;p45"/>
              <p:cNvSpPr/>
              <p:nvPr/>
            </p:nvSpPr>
            <p:spPr>
              <a:xfrm>
                <a:off x="4662081" y="3922329"/>
                <a:ext cx="356457" cy="425296"/>
              </a:xfrm>
              <a:custGeom>
                <a:avLst/>
                <a:gdLst/>
                <a:ahLst/>
                <a:cxnLst/>
                <a:rect l="l" t="t" r="r" b="b"/>
                <a:pathLst>
                  <a:path w="11806" h="14086" extrusionOk="0">
                    <a:moveTo>
                      <a:pt x="7745" y="1"/>
                    </a:moveTo>
                    <a:cubicBezTo>
                      <a:pt x="6066" y="3133"/>
                      <a:pt x="3459" y="12106"/>
                      <a:pt x="3459" y="12106"/>
                    </a:cubicBezTo>
                    <a:cubicBezTo>
                      <a:pt x="3459" y="12106"/>
                      <a:pt x="3146" y="12056"/>
                      <a:pt x="2714" y="12056"/>
                    </a:cubicBezTo>
                    <a:cubicBezTo>
                      <a:pt x="2281" y="12056"/>
                      <a:pt x="1730" y="12106"/>
                      <a:pt x="1254" y="12306"/>
                    </a:cubicBezTo>
                    <a:cubicBezTo>
                      <a:pt x="753" y="12532"/>
                      <a:pt x="1" y="13259"/>
                      <a:pt x="226" y="13459"/>
                    </a:cubicBezTo>
                    <a:cubicBezTo>
                      <a:pt x="327" y="13560"/>
                      <a:pt x="527" y="13560"/>
                      <a:pt x="753" y="13560"/>
                    </a:cubicBezTo>
                    <a:cubicBezTo>
                      <a:pt x="1053" y="13560"/>
                      <a:pt x="1379" y="13459"/>
                      <a:pt x="1580" y="13359"/>
                    </a:cubicBezTo>
                    <a:lnTo>
                      <a:pt x="2933" y="13359"/>
                    </a:lnTo>
                    <a:cubicBezTo>
                      <a:pt x="2733" y="13459"/>
                      <a:pt x="2407" y="13560"/>
                      <a:pt x="2507" y="13885"/>
                    </a:cubicBezTo>
                    <a:cubicBezTo>
                      <a:pt x="2507" y="13986"/>
                      <a:pt x="3259" y="14086"/>
                      <a:pt x="3885" y="14086"/>
                    </a:cubicBezTo>
                    <a:cubicBezTo>
                      <a:pt x="4286" y="14086"/>
                      <a:pt x="4712" y="14086"/>
                      <a:pt x="4913" y="13986"/>
                    </a:cubicBezTo>
                    <a:cubicBezTo>
                      <a:pt x="5640" y="13685"/>
                      <a:pt x="6066" y="13058"/>
                      <a:pt x="6066" y="13058"/>
                    </a:cubicBezTo>
                    <a:cubicBezTo>
                      <a:pt x="7419" y="11580"/>
                      <a:pt x="9199" y="8347"/>
                      <a:pt x="10652" y="5013"/>
                    </a:cubicBezTo>
                    <a:cubicBezTo>
                      <a:pt x="11078" y="4161"/>
                      <a:pt x="11404" y="3234"/>
                      <a:pt x="11805" y="2407"/>
                    </a:cubicBezTo>
                    <a:cubicBezTo>
                      <a:pt x="10352" y="2081"/>
                      <a:pt x="8773" y="928"/>
                      <a:pt x="7745" y="1"/>
                    </a:cubicBezTo>
                    <a:close/>
                  </a:path>
                </a:pathLst>
              </a:custGeom>
              <a:solidFill>
                <a:srgbClr val="F3A39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" name="Google Shape;1068;p45"/>
              <p:cNvSpPr/>
              <p:nvPr/>
            </p:nvSpPr>
            <p:spPr>
              <a:xfrm>
                <a:off x="5655667" y="4445239"/>
                <a:ext cx="292871" cy="53743"/>
              </a:xfrm>
              <a:custGeom>
                <a:avLst/>
                <a:gdLst/>
                <a:ahLst/>
                <a:cxnLst/>
                <a:rect l="l" t="t" r="r" b="b"/>
                <a:pathLst>
                  <a:path w="9700" h="1780" extrusionOk="0">
                    <a:moveTo>
                      <a:pt x="201" y="0"/>
                    </a:moveTo>
                    <a:cubicBezTo>
                      <a:pt x="201" y="0"/>
                      <a:pt x="100" y="0"/>
                      <a:pt x="100" y="125"/>
                    </a:cubicBezTo>
                    <a:lnTo>
                      <a:pt x="0" y="125"/>
                    </a:lnTo>
                    <a:lnTo>
                      <a:pt x="0" y="226"/>
                    </a:lnTo>
                    <a:cubicBezTo>
                      <a:pt x="0" y="226"/>
                      <a:pt x="0" y="326"/>
                      <a:pt x="100" y="326"/>
                    </a:cubicBezTo>
                    <a:lnTo>
                      <a:pt x="1253" y="752"/>
                    </a:lnTo>
                    <a:lnTo>
                      <a:pt x="1780" y="952"/>
                    </a:lnTo>
                    <a:cubicBezTo>
                      <a:pt x="1980" y="952"/>
                      <a:pt x="2181" y="1053"/>
                      <a:pt x="2406" y="1053"/>
                    </a:cubicBezTo>
                    <a:cubicBezTo>
                      <a:pt x="2807" y="1153"/>
                      <a:pt x="3133" y="1253"/>
                      <a:pt x="3559" y="1378"/>
                    </a:cubicBezTo>
                    <a:lnTo>
                      <a:pt x="4812" y="1579"/>
                    </a:lnTo>
                    <a:cubicBezTo>
                      <a:pt x="4912" y="1579"/>
                      <a:pt x="5113" y="1679"/>
                      <a:pt x="5313" y="1679"/>
                    </a:cubicBezTo>
                    <a:lnTo>
                      <a:pt x="5940" y="1679"/>
                    </a:lnTo>
                    <a:lnTo>
                      <a:pt x="6567" y="1779"/>
                    </a:lnTo>
                    <a:lnTo>
                      <a:pt x="7193" y="1779"/>
                    </a:lnTo>
                    <a:cubicBezTo>
                      <a:pt x="7619" y="1779"/>
                      <a:pt x="7945" y="1779"/>
                      <a:pt x="8346" y="1679"/>
                    </a:cubicBezTo>
                    <a:cubicBezTo>
                      <a:pt x="8772" y="1679"/>
                      <a:pt x="9198" y="1679"/>
                      <a:pt x="9599" y="1579"/>
                    </a:cubicBezTo>
                    <a:cubicBezTo>
                      <a:pt x="9599" y="1579"/>
                      <a:pt x="9699" y="1579"/>
                      <a:pt x="9699" y="1479"/>
                    </a:cubicBezTo>
                    <a:lnTo>
                      <a:pt x="9599" y="1378"/>
                    </a:lnTo>
                    <a:cubicBezTo>
                      <a:pt x="9332" y="1378"/>
                      <a:pt x="9053" y="1423"/>
                      <a:pt x="8771" y="1423"/>
                    </a:cubicBezTo>
                    <a:cubicBezTo>
                      <a:pt x="8630" y="1423"/>
                      <a:pt x="8488" y="1412"/>
                      <a:pt x="8346" y="1378"/>
                    </a:cubicBezTo>
                    <a:lnTo>
                      <a:pt x="6567" y="1378"/>
                    </a:lnTo>
                    <a:lnTo>
                      <a:pt x="5940" y="1253"/>
                    </a:lnTo>
                    <a:lnTo>
                      <a:pt x="5439" y="1253"/>
                    </a:lnTo>
                    <a:cubicBezTo>
                      <a:pt x="5213" y="1253"/>
                      <a:pt x="5013" y="1153"/>
                      <a:pt x="4812" y="1153"/>
                    </a:cubicBezTo>
                    <a:lnTo>
                      <a:pt x="3659" y="952"/>
                    </a:lnTo>
                    <a:cubicBezTo>
                      <a:pt x="3233" y="952"/>
                      <a:pt x="2807" y="852"/>
                      <a:pt x="2506" y="752"/>
                    </a:cubicBezTo>
                    <a:cubicBezTo>
                      <a:pt x="2306" y="752"/>
                      <a:pt x="2080" y="627"/>
                      <a:pt x="1880" y="627"/>
                    </a:cubicBezTo>
                    <a:lnTo>
                      <a:pt x="1354" y="426"/>
                    </a:lnTo>
                    <a:lnTo>
                      <a:pt x="297" y="151"/>
                    </a:lnTo>
                    <a:lnTo>
                      <a:pt x="297" y="151"/>
                    </a:lnTo>
                    <a:cubicBezTo>
                      <a:pt x="290" y="111"/>
                      <a:pt x="268" y="84"/>
                      <a:pt x="20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" name="Google Shape;1069;p45"/>
              <p:cNvSpPr/>
              <p:nvPr/>
            </p:nvSpPr>
            <p:spPr>
              <a:xfrm>
                <a:off x="5942439" y="4200224"/>
                <a:ext cx="107487" cy="292689"/>
              </a:xfrm>
              <a:custGeom>
                <a:avLst/>
                <a:gdLst/>
                <a:ahLst/>
                <a:cxnLst/>
                <a:rect l="l" t="t" r="r" b="b"/>
                <a:pathLst>
                  <a:path w="3560" h="9694" extrusionOk="0">
                    <a:moveTo>
                      <a:pt x="3456" y="1"/>
                    </a:moveTo>
                    <a:cubicBezTo>
                      <a:pt x="3428" y="1"/>
                      <a:pt x="3397" y="32"/>
                      <a:pt x="3334" y="95"/>
                    </a:cubicBezTo>
                    <a:cubicBezTo>
                      <a:pt x="3034" y="396"/>
                      <a:pt x="2507" y="722"/>
                      <a:pt x="2081" y="1022"/>
                    </a:cubicBezTo>
                    <a:cubicBezTo>
                      <a:pt x="1881" y="1123"/>
                      <a:pt x="1680" y="1223"/>
                      <a:pt x="1455" y="1448"/>
                    </a:cubicBezTo>
                    <a:cubicBezTo>
                      <a:pt x="1254" y="1549"/>
                      <a:pt x="953" y="1649"/>
                      <a:pt x="728" y="1749"/>
                    </a:cubicBezTo>
                    <a:cubicBezTo>
                      <a:pt x="628" y="1749"/>
                      <a:pt x="628" y="1849"/>
                      <a:pt x="628" y="1849"/>
                    </a:cubicBezTo>
                    <a:lnTo>
                      <a:pt x="427" y="3854"/>
                    </a:lnTo>
                    <a:lnTo>
                      <a:pt x="201" y="5734"/>
                    </a:lnTo>
                    <a:cubicBezTo>
                      <a:pt x="201" y="6361"/>
                      <a:pt x="101" y="7087"/>
                      <a:pt x="101" y="7714"/>
                    </a:cubicBezTo>
                    <a:cubicBezTo>
                      <a:pt x="1" y="8341"/>
                      <a:pt x="1" y="8967"/>
                      <a:pt x="1" y="9594"/>
                    </a:cubicBezTo>
                    <a:cubicBezTo>
                      <a:pt x="1" y="9694"/>
                      <a:pt x="1" y="9694"/>
                      <a:pt x="101" y="9694"/>
                    </a:cubicBezTo>
                    <a:cubicBezTo>
                      <a:pt x="101" y="9694"/>
                      <a:pt x="201" y="9694"/>
                      <a:pt x="201" y="9594"/>
                    </a:cubicBezTo>
                    <a:cubicBezTo>
                      <a:pt x="201" y="8967"/>
                      <a:pt x="327" y="8341"/>
                      <a:pt x="427" y="7714"/>
                    </a:cubicBezTo>
                    <a:cubicBezTo>
                      <a:pt x="527" y="7087"/>
                      <a:pt x="527" y="6461"/>
                      <a:pt x="628" y="5834"/>
                    </a:cubicBezTo>
                    <a:lnTo>
                      <a:pt x="828" y="3854"/>
                    </a:lnTo>
                    <a:lnTo>
                      <a:pt x="1051" y="1996"/>
                    </a:lnTo>
                    <a:lnTo>
                      <a:pt x="1051" y="1996"/>
                    </a:lnTo>
                    <a:cubicBezTo>
                      <a:pt x="1256" y="1914"/>
                      <a:pt x="1411" y="1824"/>
                      <a:pt x="1580" y="1749"/>
                    </a:cubicBezTo>
                    <a:cubicBezTo>
                      <a:pt x="1881" y="1549"/>
                      <a:pt x="2081" y="1448"/>
                      <a:pt x="2307" y="1223"/>
                    </a:cubicBezTo>
                    <a:cubicBezTo>
                      <a:pt x="2708" y="922"/>
                      <a:pt x="3134" y="596"/>
                      <a:pt x="3560" y="195"/>
                    </a:cubicBezTo>
                    <a:lnTo>
                      <a:pt x="3560" y="95"/>
                    </a:lnTo>
                    <a:cubicBezTo>
                      <a:pt x="3510" y="32"/>
                      <a:pt x="3485" y="1"/>
                      <a:pt x="345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" name="Google Shape;1070;p45"/>
              <p:cNvSpPr/>
              <p:nvPr/>
            </p:nvSpPr>
            <p:spPr>
              <a:xfrm>
                <a:off x="6087727" y="4079724"/>
                <a:ext cx="141544" cy="362495"/>
              </a:xfrm>
              <a:custGeom>
                <a:avLst/>
                <a:gdLst/>
                <a:ahLst/>
                <a:cxnLst/>
                <a:rect l="l" t="t" r="r" b="b"/>
                <a:pathLst>
                  <a:path w="4688" h="12006" extrusionOk="0">
                    <a:moveTo>
                      <a:pt x="101" y="1"/>
                    </a:moveTo>
                    <a:cubicBezTo>
                      <a:pt x="1" y="1"/>
                      <a:pt x="1" y="101"/>
                      <a:pt x="1" y="101"/>
                    </a:cubicBezTo>
                    <a:cubicBezTo>
                      <a:pt x="1" y="101"/>
                      <a:pt x="302" y="953"/>
                      <a:pt x="728" y="1981"/>
                    </a:cubicBezTo>
                    <a:cubicBezTo>
                      <a:pt x="928" y="2507"/>
                      <a:pt x="1154" y="3234"/>
                      <a:pt x="1455" y="3860"/>
                    </a:cubicBezTo>
                    <a:cubicBezTo>
                      <a:pt x="1780" y="4587"/>
                      <a:pt x="1981" y="5339"/>
                      <a:pt x="2282" y="6066"/>
                    </a:cubicBezTo>
                    <a:cubicBezTo>
                      <a:pt x="2608" y="6793"/>
                      <a:pt x="2808" y="7520"/>
                      <a:pt x="3134" y="8246"/>
                    </a:cubicBezTo>
                    <a:cubicBezTo>
                      <a:pt x="3234" y="8572"/>
                      <a:pt x="3334" y="8873"/>
                      <a:pt x="3535" y="9199"/>
                    </a:cubicBezTo>
                    <a:cubicBezTo>
                      <a:pt x="3660" y="9500"/>
                      <a:pt x="3760" y="9825"/>
                      <a:pt x="3861" y="10126"/>
                    </a:cubicBezTo>
                    <a:cubicBezTo>
                      <a:pt x="4287" y="11179"/>
                      <a:pt x="4487" y="12006"/>
                      <a:pt x="4487" y="12006"/>
                    </a:cubicBezTo>
                    <a:lnTo>
                      <a:pt x="4688" y="12006"/>
                    </a:lnTo>
                    <a:lnTo>
                      <a:pt x="4688" y="11906"/>
                    </a:lnTo>
                    <a:cubicBezTo>
                      <a:pt x="4688" y="11906"/>
                      <a:pt x="4487" y="11179"/>
                      <a:pt x="4161" y="10026"/>
                    </a:cubicBezTo>
                    <a:cubicBezTo>
                      <a:pt x="4061" y="9725"/>
                      <a:pt x="3961" y="9399"/>
                      <a:pt x="3861" y="9098"/>
                    </a:cubicBezTo>
                    <a:cubicBezTo>
                      <a:pt x="3760" y="8773"/>
                      <a:pt x="3660" y="8472"/>
                      <a:pt x="3435" y="8046"/>
                    </a:cubicBezTo>
                    <a:cubicBezTo>
                      <a:pt x="3234" y="7419"/>
                      <a:pt x="2908" y="6692"/>
                      <a:pt x="2708" y="5966"/>
                    </a:cubicBezTo>
                    <a:cubicBezTo>
                      <a:pt x="2407" y="5114"/>
                      <a:pt x="2081" y="4387"/>
                      <a:pt x="1780" y="3760"/>
                    </a:cubicBezTo>
                    <a:cubicBezTo>
                      <a:pt x="1555" y="3033"/>
                      <a:pt x="1254" y="2407"/>
                      <a:pt x="1029" y="1880"/>
                    </a:cubicBezTo>
                    <a:cubicBezTo>
                      <a:pt x="828" y="1354"/>
                      <a:pt x="628" y="828"/>
                      <a:pt x="402" y="527"/>
                    </a:cubicBezTo>
                    <a:cubicBezTo>
                      <a:pt x="302" y="201"/>
                      <a:pt x="201" y="101"/>
                      <a:pt x="201" y="101"/>
                    </a:cubicBezTo>
                    <a:cubicBezTo>
                      <a:pt x="201" y="1"/>
                      <a:pt x="101" y="1"/>
                      <a:pt x="10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" name="Google Shape;1071;p45"/>
              <p:cNvSpPr/>
              <p:nvPr/>
            </p:nvSpPr>
            <p:spPr>
              <a:xfrm>
                <a:off x="5948507" y="4433132"/>
                <a:ext cx="315576" cy="113525"/>
              </a:xfrm>
              <a:custGeom>
                <a:avLst/>
                <a:gdLst/>
                <a:ahLst/>
                <a:cxnLst/>
                <a:rect l="l" t="t" r="r" b="b"/>
                <a:pathLst>
                  <a:path w="10452" h="3760" extrusionOk="0">
                    <a:moveTo>
                      <a:pt x="9399" y="0"/>
                    </a:moveTo>
                    <a:cubicBezTo>
                      <a:pt x="9399" y="0"/>
                      <a:pt x="9198" y="100"/>
                      <a:pt x="9098" y="100"/>
                    </a:cubicBezTo>
                    <a:lnTo>
                      <a:pt x="8898" y="201"/>
                    </a:lnTo>
                    <a:cubicBezTo>
                      <a:pt x="8271" y="526"/>
                      <a:pt x="7645" y="727"/>
                      <a:pt x="7118" y="827"/>
                    </a:cubicBezTo>
                    <a:cubicBezTo>
                      <a:pt x="6492" y="1028"/>
                      <a:pt x="5865" y="1153"/>
                      <a:pt x="5339" y="1253"/>
                    </a:cubicBezTo>
                    <a:cubicBezTo>
                      <a:pt x="4712" y="1353"/>
                      <a:pt x="4186" y="1454"/>
                      <a:pt x="3660" y="1454"/>
                    </a:cubicBezTo>
                    <a:cubicBezTo>
                      <a:pt x="3133" y="1554"/>
                      <a:pt x="2732" y="1554"/>
                      <a:pt x="2306" y="1654"/>
                    </a:cubicBezTo>
                    <a:lnTo>
                      <a:pt x="1254" y="1654"/>
                    </a:lnTo>
                    <a:cubicBezTo>
                      <a:pt x="953" y="1779"/>
                      <a:pt x="752" y="1779"/>
                      <a:pt x="527" y="1779"/>
                    </a:cubicBezTo>
                    <a:lnTo>
                      <a:pt x="326" y="1779"/>
                    </a:lnTo>
                    <a:cubicBezTo>
                      <a:pt x="226" y="1779"/>
                      <a:pt x="226" y="1779"/>
                      <a:pt x="226" y="1880"/>
                    </a:cubicBezTo>
                    <a:cubicBezTo>
                      <a:pt x="226" y="1880"/>
                      <a:pt x="226" y="1980"/>
                      <a:pt x="326" y="1980"/>
                    </a:cubicBezTo>
                    <a:lnTo>
                      <a:pt x="1254" y="1980"/>
                    </a:lnTo>
                    <a:cubicBezTo>
                      <a:pt x="1579" y="1980"/>
                      <a:pt x="1880" y="1980"/>
                      <a:pt x="2306" y="1880"/>
                    </a:cubicBezTo>
                    <a:cubicBezTo>
                      <a:pt x="2732" y="1880"/>
                      <a:pt x="3259" y="1880"/>
                      <a:pt x="3660" y="1779"/>
                    </a:cubicBezTo>
                    <a:cubicBezTo>
                      <a:pt x="4186" y="1779"/>
                      <a:pt x="4812" y="1654"/>
                      <a:pt x="5339" y="1554"/>
                    </a:cubicBezTo>
                    <a:cubicBezTo>
                      <a:pt x="5965" y="1454"/>
                      <a:pt x="6592" y="1454"/>
                      <a:pt x="7219" y="1253"/>
                    </a:cubicBezTo>
                    <a:cubicBezTo>
                      <a:pt x="7845" y="1028"/>
                      <a:pt x="8472" y="827"/>
                      <a:pt x="9098" y="627"/>
                    </a:cubicBezTo>
                    <a:lnTo>
                      <a:pt x="9299" y="526"/>
                    </a:lnTo>
                    <a:cubicBezTo>
                      <a:pt x="9399" y="401"/>
                      <a:pt x="9299" y="401"/>
                      <a:pt x="9399" y="401"/>
                    </a:cubicBezTo>
                    <a:lnTo>
                      <a:pt x="9524" y="526"/>
                    </a:lnTo>
                    <a:lnTo>
                      <a:pt x="9625" y="627"/>
                    </a:lnTo>
                    <a:cubicBezTo>
                      <a:pt x="9825" y="927"/>
                      <a:pt x="9925" y="1253"/>
                      <a:pt x="10026" y="1554"/>
                    </a:cubicBezTo>
                    <a:lnTo>
                      <a:pt x="10026" y="1779"/>
                    </a:lnTo>
                    <a:lnTo>
                      <a:pt x="10026" y="1880"/>
                    </a:lnTo>
                    <a:cubicBezTo>
                      <a:pt x="10026" y="1980"/>
                      <a:pt x="9825" y="1980"/>
                      <a:pt x="9725" y="2080"/>
                    </a:cubicBezTo>
                    <a:cubicBezTo>
                      <a:pt x="9399" y="2281"/>
                      <a:pt x="9098" y="2406"/>
                      <a:pt x="8772" y="2506"/>
                    </a:cubicBezTo>
                    <a:cubicBezTo>
                      <a:pt x="8271" y="2707"/>
                      <a:pt x="7519" y="2807"/>
                      <a:pt x="6893" y="3033"/>
                    </a:cubicBezTo>
                    <a:cubicBezTo>
                      <a:pt x="6592" y="3033"/>
                      <a:pt x="6391" y="3133"/>
                      <a:pt x="6066" y="3133"/>
                    </a:cubicBezTo>
                    <a:cubicBezTo>
                      <a:pt x="5765" y="3233"/>
                      <a:pt x="5439" y="3233"/>
                      <a:pt x="5138" y="3333"/>
                    </a:cubicBezTo>
                    <a:cubicBezTo>
                      <a:pt x="4612" y="3333"/>
                      <a:pt x="4086" y="3333"/>
                      <a:pt x="3559" y="3434"/>
                    </a:cubicBezTo>
                    <a:lnTo>
                      <a:pt x="1053" y="3434"/>
                    </a:lnTo>
                    <a:cubicBezTo>
                      <a:pt x="527" y="3333"/>
                      <a:pt x="126" y="3333"/>
                      <a:pt x="126" y="3333"/>
                    </a:cubicBezTo>
                    <a:lnTo>
                      <a:pt x="0" y="3434"/>
                    </a:lnTo>
                    <a:cubicBezTo>
                      <a:pt x="0" y="3534"/>
                      <a:pt x="126" y="3534"/>
                      <a:pt x="126" y="3534"/>
                    </a:cubicBezTo>
                    <a:cubicBezTo>
                      <a:pt x="126" y="3534"/>
                      <a:pt x="427" y="3659"/>
                      <a:pt x="1053" y="3659"/>
                    </a:cubicBezTo>
                    <a:cubicBezTo>
                      <a:pt x="1379" y="3659"/>
                      <a:pt x="1680" y="3659"/>
                      <a:pt x="2106" y="3759"/>
                    </a:cubicBezTo>
                    <a:lnTo>
                      <a:pt x="3559" y="3759"/>
                    </a:lnTo>
                    <a:cubicBezTo>
                      <a:pt x="4086" y="3759"/>
                      <a:pt x="4612" y="3659"/>
                      <a:pt x="5239" y="3659"/>
                    </a:cubicBezTo>
                    <a:cubicBezTo>
                      <a:pt x="5765" y="3534"/>
                      <a:pt x="6391" y="3534"/>
                      <a:pt x="7018" y="3333"/>
                    </a:cubicBezTo>
                    <a:cubicBezTo>
                      <a:pt x="7645" y="3233"/>
                      <a:pt x="8271" y="3033"/>
                      <a:pt x="8998" y="2807"/>
                    </a:cubicBezTo>
                    <a:cubicBezTo>
                      <a:pt x="9299" y="2707"/>
                      <a:pt x="9625" y="2607"/>
                      <a:pt x="9925" y="2506"/>
                    </a:cubicBezTo>
                    <a:cubicBezTo>
                      <a:pt x="10026" y="2406"/>
                      <a:pt x="10026" y="2406"/>
                      <a:pt x="10151" y="2281"/>
                    </a:cubicBezTo>
                    <a:cubicBezTo>
                      <a:pt x="10251" y="2281"/>
                      <a:pt x="10351" y="2180"/>
                      <a:pt x="10351" y="2080"/>
                    </a:cubicBezTo>
                    <a:cubicBezTo>
                      <a:pt x="10452" y="2080"/>
                      <a:pt x="10452" y="1980"/>
                      <a:pt x="10452" y="1880"/>
                    </a:cubicBezTo>
                    <a:lnTo>
                      <a:pt x="10452" y="1779"/>
                    </a:lnTo>
                    <a:lnTo>
                      <a:pt x="10452" y="1454"/>
                    </a:lnTo>
                    <a:cubicBezTo>
                      <a:pt x="10351" y="1028"/>
                      <a:pt x="10151" y="727"/>
                      <a:pt x="9925" y="401"/>
                    </a:cubicBezTo>
                    <a:cubicBezTo>
                      <a:pt x="9925" y="401"/>
                      <a:pt x="9825" y="301"/>
                      <a:pt x="9825" y="201"/>
                    </a:cubicBezTo>
                    <a:cubicBezTo>
                      <a:pt x="9725" y="201"/>
                      <a:pt x="9725" y="100"/>
                      <a:pt x="9725" y="100"/>
                    </a:cubicBezTo>
                    <a:cubicBezTo>
                      <a:pt x="9625" y="100"/>
                      <a:pt x="9625" y="100"/>
                      <a:pt x="962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" name="Google Shape;1072;p45"/>
              <p:cNvSpPr/>
              <p:nvPr/>
            </p:nvSpPr>
            <p:spPr>
              <a:xfrm>
                <a:off x="5633717" y="4445239"/>
                <a:ext cx="330702" cy="105796"/>
              </a:xfrm>
              <a:custGeom>
                <a:avLst/>
                <a:gdLst/>
                <a:ahLst/>
                <a:cxnLst/>
                <a:rect l="l" t="t" r="r" b="b"/>
                <a:pathLst>
                  <a:path w="10953" h="3504" extrusionOk="0">
                    <a:moveTo>
                      <a:pt x="527" y="0"/>
                    </a:moveTo>
                    <a:cubicBezTo>
                      <a:pt x="527" y="125"/>
                      <a:pt x="401" y="226"/>
                      <a:pt x="401" y="226"/>
                    </a:cubicBezTo>
                    <a:cubicBezTo>
                      <a:pt x="301" y="426"/>
                      <a:pt x="301" y="526"/>
                      <a:pt x="201" y="752"/>
                    </a:cubicBezTo>
                    <a:cubicBezTo>
                      <a:pt x="101" y="952"/>
                      <a:pt x="101" y="1253"/>
                      <a:pt x="0" y="1579"/>
                    </a:cubicBezTo>
                    <a:cubicBezTo>
                      <a:pt x="0" y="1679"/>
                      <a:pt x="101" y="1679"/>
                      <a:pt x="101" y="1679"/>
                    </a:cubicBezTo>
                    <a:lnTo>
                      <a:pt x="827" y="2105"/>
                    </a:lnTo>
                    <a:cubicBezTo>
                      <a:pt x="1028" y="2206"/>
                      <a:pt x="1354" y="2306"/>
                      <a:pt x="1554" y="2406"/>
                    </a:cubicBezTo>
                    <a:cubicBezTo>
                      <a:pt x="1780" y="2632"/>
                      <a:pt x="2081" y="2632"/>
                      <a:pt x="2281" y="2732"/>
                    </a:cubicBezTo>
                    <a:cubicBezTo>
                      <a:pt x="2607" y="2832"/>
                      <a:pt x="2807" y="2932"/>
                      <a:pt x="3133" y="2932"/>
                    </a:cubicBezTo>
                    <a:cubicBezTo>
                      <a:pt x="3334" y="3033"/>
                      <a:pt x="3659" y="3033"/>
                      <a:pt x="3860" y="3133"/>
                    </a:cubicBezTo>
                    <a:lnTo>
                      <a:pt x="4687" y="3258"/>
                    </a:lnTo>
                    <a:lnTo>
                      <a:pt x="5414" y="3358"/>
                    </a:lnTo>
                    <a:cubicBezTo>
                      <a:pt x="5740" y="3358"/>
                      <a:pt x="5940" y="3459"/>
                      <a:pt x="6266" y="3459"/>
                    </a:cubicBezTo>
                    <a:lnTo>
                      <a:pt x="6993" y="3459"/>
                    </a:lnTo>
                    <a:cubicBezTo>
                      <a:pt x="7093" y="3492"/>
                      <a:pt x="7196" y="3503"/>
                      <a:pt x="7296" y="3503"/>
                    </a:cubicBezTo>
                    <a:cubicBezTo>
                      <a:pt x="7497" y="3503"/>
                      <a:pt x="7686" y="3459"/>
                      <a:pt x="7820" y="3459"/>
                    </a:cubicBezTo>
                    <a:lnTo>
                      <a:pt x="9399" y="3459"/>
                    </a:lnTo>
                    <a:lnTo>
                      <a:pt x="9800" y="3358"/>
                    </a:lnTo>
                    <a:lnTo>
                      <a:pt x="10226" y="3358"/>
                    </a:lnTo>
                    <a:lnTo>
                      <a:pt x="10326" y="3258"/>
                    </a:lnTo>
                    <a:cubicBezTo>
                      <a:pt x="10326" y="3258"/>
                      <a:pt x="10326" y="3303"/>
                      <a:pt x="10356" y="3303"/>
                    </a:cubicBezTo>
                    <a:cubicBezTo>
                      <a:pt x="10371" y="3303"/>
                      <a:pt x="10393" y="3292"/>
                      <a:pt x="10426" y="3258"/>
                    </a:cubicBezTo>
                    <a:lnTo>
                      <a:pt x="10552" y="3258"/>
                    </a:lnTo>
                    <a:lnTo>
                      <a:pt x="10552" y="3133"/>
                    </a:lnTo>
                    <a:lnTo>
                      <a:pt x="10652" y="3033"/>
                    </a:lnTo>
                    <a:cubicBezTo>
                      <a:pt x="10752" y="3033"/>
                      <a:pt x="10752" y="2932"/>
                      <a:pt x="10853" y="2932"/>
                    </a:cubicBezTo>
                    <a:lnTo>
                      <a:pt x="10853" y="2732"/>
                    </a:lnTo>
                    <a:cubicBezTo>
                      <a:pt x="10953" y="2406"/>
                      <a:pt x="10953" y="2105"/>
                      <a:pt x="10953" y="1880"/>
                    </a:cubicBezTo>
                    <a:cubicBezTo>
                      <a:pt x="10953" y="1679"/>
                      <a:pt x="10953" y="1479"/>
                      <a:pt x="10752" y="1378"/>
                    </a:cubicBezTo>
                    <a:lnTo>
                      <a:pt x="10226" y="1378"/>
                    </a:lnTo>
                    <a:lnTo>
                      <a:pt x="10226" y="1479"/>
                    </a:lnTo>
                    <a:cubicBezTo>
                      <a:pt x="10226" y="1579"/>
                      <a:pt x="10226" y="1579"/>
                      <a:pt x="10326" y="1579"/>
                    </a:cubicBezTo>
                    <a:cubicBezTo>
                      <a:pt x="10426" y="1579"/>
                      <a:pt x="10552" y="1579"/>
                      <a:pt x="10652" y="1679"/>
                    </a:cubicBezTo>
                    <a:lnTo>
                      <a:pt x="10752" y="1679"/>
                    </a:lnTo>
                    <a:lnTo>
                      <a:pt x="10752" y="1880"/>
                    </a:lnTo>
                    <a:cubicBezTo>
                      <a:pt x="10752" y="2105"/>
                      <a:pt x="10752" y="2406"/>
                      <a:pt x="10652" y="2632"/>
                    </a:cubicBezTo>
                    <a:lnTo>
                      <a:pt x="10552" y="2732"/>
                    </a:lnTo>
                    <a:cubicBezTo>
                      <a:pt x="10552" y="2832"/>
                      <a:pt x="10426" y="2832"/>
                      <a:pt x="10426" y="2832"/>
                    </a:cubicBezTo>
                    <a:lnTo>
                      <a:pt x="10426" y="2932"/>
                    </a:lnTo>
                    <a:lnTo>
                      <a:pt x="10226" y="2932"/>
                    </a:lnTo>
                    <a:lnTo>
                      <a:pt x="10126" y="3033"/>
                    </a:lnTo>
                    <a:lnTo>
                      <a:pt x="9399" y="3033"/>
                    </a:lnTo>
                    <a:cubicBezTo>
                      <a:pt x="9173" y="3133"/>
                      <a:pt x="8873" y="3133"/>
                      <a:pt x="8672" y="3133"/>
                    </a:cubicBezTo>
                    <a:lnTo>
                      <a:pt x="7820" y="3133"/>
                    </a:lnTo>
                    <a:cubicBezTo>
                      <a:pt x="7619" y="3133"/>
                      <a:pt x="7294" y="3133"/>
                      <a:pt x="7093" y="3033"/>
                    </a:cubicBezTo>
                    <a:lnTo>
                      <a:pt x="6266" y="3033"/>
                    </a:lnTo>
                    <a:cubicBezTo>
                      <a:pt x="6040" y="3033"/>
                      <a:pt x="5740" y="3033"/>
                      <a:pt x="5539" y="2932"/>
                    </a:cubicBezTo>
                    <a:lnTo>
                      <a:pt x="4687" y="2832"/>
                    </a:lnTo>
                    <a:lnTo>
                      <a:pt x="3960" y="2732"/>
                    </a:lnTo>
                    <a:cubicBezTo>
                      <a:pt x="3659" y="2732"/>
                      <a:pt x="3434" y="2632"/>
                      <a:pt x="3133" y="2632"/>
                    </a:cubicBezTo>
                    <a:cubicBezTo>
                      <a:pt x="2908" y="2506"/>
                      <a:pt x="2707" y="2406"/>
                      <a:pt x="2406" y="2406"/>
                    </a:cubicBezTo>
                    <a:cubicBezTo>
                      <a:pt x="2181" y="2306"/>
                      <a:pt x="1880" y="2206"/>
                      <a:pt x="1654" y="2105"/>
                    </a:cubicBezTo>
                    <a:cubicBezTo>
                      <a:pt x="1454" y="2005"/>
                      <a:pt x="1153" y="1880"/>
                      <a:pt x="928" y="1779"/>
                    </a:cubicBezTo>
                    <a:lnTo>
                      <a:pt x="335" y="1495"/>
                    </a:lnTo>
                    <a:lnTo>
                      <a:pt x="335" y="1495"/>
                    </a:lnTo>
                    <a:cubicBezTo>
                      <a:pt x="403" y="1295"/>
                      <a:pt x="418" y="1014"/>
                      <a:pt x="527" y="752"/>
                    </a:cubicBezTo>
                    <a:cubicBezTo>
                      <a:pt x="527" y="627"/>
                      <a:pt x="527" y="426"/>
                      <a:pt x="627" y="326"/>
                    </a:cubicBezTo>
                    <a:lnTo>
                      <a:pt x="727" y="226"/>
                    </a:lnTo>
                    <a:lnTo>
                      <a:pt x="928" y="226"/>
                    </a:lnTo>
                    <a:lnTo>
                      <a:pt x="928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" name="Google Shape;1073;p45"/>
              <p:cNvSpPr/>
              <p:nvPr/>
            </p:nvSpPr>
            <p:spPr>
              <a:xfrm>
                <a:off x="5150858" y="3149362"/>
                <a:ext cx="66364" cy="54196"/>
              </a:xfrm>
              <a:custGeom>
                <a:avLst/>
                <a:gdLst/>
                <a:ahLst/>
                <a:cxnLst/>
                <a:rect l="l" t="t" r="r" b="b"/>
                <a:pathLst>
                  <a:path w="2198" h="1795" extrusionOk="0">
                    <a:moveTo>
                      <a:pt x="1620" y="0"/>
                    </a:moveTo>
                    <a:cubicBezTo>
                      <a:pt x="1056" y="0"/>
                      <a:pt x="1" y="1026"/>
                      <a:pt x="283" y="1657"/>
                    </a:cubicBezTo>
                    <a:cubicBezTo>
                      <a:pt x="330" y="1753"/>
                      <a:pt x="408" y="1795"/>
                      <a:pt x="507" y="1795"/>
                    </a:cubicBezTo>
                    <a:cubicBezTo>
                      <a:pt x="1050" y="1795"/>
                      <a:pt x="2198" y="523"/>
                      <a:pt x="1837" y="78"/>
                    </a:cubicBezTo>
                    <a:cubicBezTo>
                      <a:pt x="1781" y="24"/>
                      <a:pt x="1706" y="0"/>
                      <a:pt x="1620" y="0"/>
                    </a:cubicBezTo>
                    <a:close/>
                  </a:path>
                </a:pathLst>
              </a:custGeom>
              <a:solidFill>
                <a:srgbClr val="00103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" name="Google Shape;1074;p45"/>
              <p:cNvSpPr/>
              <p:nvPr/>
            </p:nvSpPr>
            <p:spPr>
              <a:xfrm>
                <a:off x="5324210" y="3114278"/>
                <a:ext cx="69776" cy="31914"/>
              </a:xfrm>
              <a:custGeom>
                <a:avLst/>
                <a:gdLst/>
                <a:ahLst/>
                <a:cxnLst/>
                <a:rect l="l" t="t" r="r" b="b"/>
                <a:pathLst>
                  <a:path w="2311" h="1057" extrusionOk="0">
                    <a:moveTo>
                      <a:pt x="1136" y="0"/>
                    </a:moveTo>
                    <a:cubicBezTo>
                      <a:pt x="572" y="0"/>
                      <a:pt x="1" y="213"/>
                      <a:pt x="1" y="548"/>
                    </a:cubicBezTo>
                    <a:cubicBezTo>
                      <a:pt x="61" y="898"/>
                      <a:pt x="621" y="1056"/>
                      <a:pt x="1163" y="1056"/>
                    </a:cubicBezTo>
                    <a:cubicBezTo>
                      <a:pt x="1747" y="1056"/>
                      <a:pt x="2310" y="873"/>
                      <a:pt x="2206" y="548"/>
                    </a:cubicBezTo>
                    <a:cubicBezTo>
                      <a:pt x="2113" y="163"/>
                      <a:pt x="1627" y="0"/>
                      <a:pt x="1136" y="0"/>
                    </a:cubicBezTo>
                    <a:close/>
                  </a:path>
                </a:pathLst>
              </a:custGeom>
              <a:solidFill>
                <a:srgbClr val="00103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" name="Google Shape;1075;p45"/>
              <p:cNvSpPr/>
              <p:nvPr/>
            </p:nvSpPr>
            <p:spPr>
              <a:xfrm>
                <a:off x="5191784" y="3798991"/>
                <a:ext cx="183150" cy="183150"/>
              </a:xfrm>
              <a:custGeom>
                <a:avLst/>
                <a:gdLst/>
                <a:ahLst/>
                <a:cxnLst/>
                <a:rect l="l" t="t" r="r" b="b"/>
                <a:pathLst>
                  <a:path w="6066" h="6066" extrusionOk="0">
                    <a:moveTo>
                      <a:pt x="3033" y="0"/>
                    </a:moveTo>
                    <a:cubicBezTo>
                      <a:pt x="1379" y="0"/>
                      <a:pt x="1" y="1354"/>
                      <a:pt x="1" y="3033"/>
                    </a:cubicBezTo>
                    <a:cubicBezTo>
                      <a:pt x="1" y="4712"/>
                      <a:pt x="1379" y="6066"/>
                      <a:pt x="3033" y="6066"/>
                    </a:cubicBezTo>
                    <a:cubicBezTo>
                      <a:pt x="4712" y="6066"/>
                      <a:pt x="6066" y="4712"/>
                      <a:pt x="6066" y="3033"/>
                    </a:cubicBezTo>
                    <a:cubicBezTo>
                      <a:pt x="6066" y="1354"/>
                      <a:pt x="4712" y="0"/>
                      <a:pt x="303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" name="Google Shape;1076;p45"/>
              <p:cNvSpPr/>
              <p:nvPr/>
            </p:nvSpPr>
            <p:spPr>
              <a:xfrm>
                <a:off x="5271252" y="3739209"/>
                <a:ext cx="12138" cy="43931"/>
              </a:xfrm>
              <a:custGeom>
                <a:avLst/>
                <a:gdLst/>
                <a:ahLst/>
                <a:cxnLst/>
                <a:rect l="l" t="t" r="r" b="b"/>
                <a:pathLst>
                  <a:path w="402" h="1455" extrusionOk="0">
                    <a:moveTo>
                      <a:pt x="201" y="0"/>
                    </a:moveTo>
                    <a:cubicBezTo>
                      <a:pt x="100" y="0"/>
                      <a:pt x="100" y="0"/>
                      <a:pt x="0" y="101"/>
                    </a:cubicBezTo>
                    <a:lnTo>
                      <a:pt x="0" y="326"/>
                    </a:lnTo>
                    <a:lnTo>
                      <a:pt x="0" y="527"/>
                    </a:lnTo>
                    <a:lnTo>
                      <a:pt x="0" y="727"/>
                    </a:lnTo>
                    <a:lnTo>
                      <a:pt x="0" y="1153"/>
                    </a:lnTo>
                    <a:cubicBezTo>
                      <a:pt x="100" y="1254"/>
                      <a:pt x="100" y="1354"/>
                      <a:pt x="100" y="1354"/>
                    </a:cubicBezTo>
                    <a:lnTo>
                      <a:pt x="201" y="1454"/>
                    </a:lnTo>
                    <a:cubicBezTo>
                      <a:pt x="201" y="1454"/>
                      <a:pt x="301" y="1454"/>
                      <a:pt x="301" y="1354"/>
                    </a:cubicBezTo>
                    <a:cubicBezTo>
                      <a:pt x="301" y="1354"/>
                      <a:pt x="301" y="1254"/>
                      <a:pt x="401" y="1153"/>
                    </a:cubicBezTo>
                    <a:lnTo>
                      <a:pt x="401" y="727"/>
                    </a:lnTo>
                    <a:lnTo>
                      <a:pt x="401" y="527"/>
                    </a:lnTo>
                    <a:cubicBezTo>
                      <a:pt x="301" y="427"/>
                      <a:pt x="301" y="326"/>
                      <a:pt x="301" y="326"/>
                    </a:cubicBezTo>
                    <a:lnTo>
                      <a:pt x="301" y="101"/>
                    </a:lnTo>
                    <a:lnTo>
                      <a:pt x="201" y="0"/>
                    </a:lnTo>
                    <a:close/>
                  </a:path>
                </a:pathLst>
              </a:custGeom>
              <a:solidFill>
                <a:srgbClr val="F46F2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" name="Google Shape;1077;p45"/>
              <p:cNvSpPr/>
              <p:nvPr/>
            </p:nvSpPr>
            <p:spPr>
              <a:xfrm>
                <a:off x="5198608" y="3764179"/>
                <a:ext cx="31038" cy="34843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1154" extrusionOk="0">
                    <a:moveTo>
                      <a:pt x="100" y="1"/>
                    </a:moveTo>
                    <a:cubicBezTo>
                      <a:pt x="0" y="1"/>
                      <a:pt x="0" y="126"/>
                      <a:pt x="0" y="126"/>
                    </a:cubicBezTo>
                    <a:cubicBezTo>
                      <a:pt x="0" y="126"/>
                      <a:pt x="0" y="226"/>
                      <a:pt x="100" y="326"/>
                    </a:cubicBezTo>
                    <a:cubicBezTo>
                      <a:pt x="100" y="427"/>
                      <a:pt x="100" y="427"/>
                      <a:pt x="201" y="527"/>
                    </a:cubicBezTo>
                    <a:cubicBezTo>
                      <a:pt x="201" y="627"/>
                      <a:pt x="301" y="627"/>
                      <a:pt x="301" y="752"/>
                    </a:cubicBezTo>
                    <a:cubicBezTo>
                      <a:pt x="401" y="853"/>
                      <a:pt x="527" y="953"/>
                      <a:pt x="627" y="1053"/>
                    </a:cubicBezTo>
                    <a:cubicBezTo>
                      <a:pt x="727" y="1153"/>
                      <a:pt x="827" y="1153"/>
                      <a:pt x="827" y="1153"/>
                    </a:cubicBezTo>
                    <a:lnTo>
                      <a:pt x="928" y="1153"/>
                    </a:lnTo>
                    <a:cubicBezTo>
                      <a:pt x="1028" y="1153"/>
                      <a:pt x="1028" y="1153"/>
                      <a:pt x="1028" y="1053"/>
                    </a:cubicBezTo>
                    <a:cubicBezTo>
                      <a:pt x="1028" y="1053"/>
                      <a:pt x="928" y="953"/>
                      <a:pt x="928" y="853"/>
                    </a:cubicBezTo>
                    <a:cubicBezTo>
                      <a:pt x="827" y="752"/>
                      <a:pt x="727" y="627"/>
                      <a:pt x="627" y="427"/>
                    </a:cubicBezTo>
                    <a:lnTo>
                      <a:pt x="527" y="326"/>
                    </a:lnTo>
                    <a:cubicBezTo>
                      <a:pt x="401" y="226"/>
                      <a:pt x="401" y="226"/>
                      <a:pt x="301" y="126"/>
                    </a:cubicBezTo>
                    <a:lnTo>
                      <a:pt x="201" y="1"/>
                    </a:lnTo>
                    <a:close/>
                  </a:path>
                </a:pathLst>
              </a:custGeom>
              <a:solidFill>
                <a:srgbClr val="F46F2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" name="Google Shape;1078;p45"/>
              <p:cNvSpPr/>
              <p:nvPr/>
            </p:nvSpPr>
            <p:spPr>
              <a:xfrm>
                <a:off x="5147914" y="3814873"/>
                <a:ext cx="37862" cy="28804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954" extrusionOk="0">
                    <a:moveTo>
                      <a:pt x="0" y="1"/>
                    </a:moveTo>
                    <a:lnTo>
                      <a:pt x="0" y="201"/>
                    </a:lnTo>
                    <a:lnTo>
                      <a:pt x="100" y="327"/>
                    </a:lnTo>
                    <a:cubicBezTo>
                      <a:pt x="201" y="427"/>
                      <a:pt x="201" y="427"/>
                      <a:pt x="326" y="527"/>
                    </a:cubicBezTo>
                    <a:cubicBezTo>
                      <a:pt x="426" y="527"/>
                      <a:pt x="426" y="527"/>
                      <a:pt x="526" y="627"/>
                    </a:cubicBezTo>
                    <a:cubicBezTo>
                      <a:pt x="627" y="728"/>
                      <a:pt x="827" y="828"/>
                      <a:pt x="952" y="828"/>
                    </a:cubicBezTo>
                    <a:cubicBezTo>
                      <a:pt x="1053" y="953"/>
                      <a:pt x="1153" y="953"/>
                      <a:pt x="1153" y="953"/>
                    </a:cubicBezTo>
                    <a:cubicBezTo>
                      <a:pt x="1253" y="828"/>
                      <a:pt x="1253" y="728"/>
                      <a:pt x="1253" y="728"/>
                    </a:cubicBezTo>
                    <a:cubicBezTo>
                      <a:pt x="1253" y="728"/>
                      <a:pt x="1153" y="627"/>
                      <a:pt x="1053" y="527"/>
                    </a:cubicBezTo>
                    <a:cubicBezTo>
                      <a:pt x="1053" y="527"/>
                      <a:pt x="827" y="427"/>
                      <a:pt x="727" y="327"/>
                    </a:cubicBezTo>
                    <a:cubicBezTo>
                      <a:pt x="627" y="201"/>
                      <a:pt x="627" y="201"/>
                      <a:pt x="526" y="101"/>
                    </a:cubicBezTo>
                    <a:lnTo>
                      <a:pt x="326" y="101"/>
                    </a:lnTo>
                    <a:cubicBezTo>
                      <a:pt x="201" y="1"/>
                      <a:pt x="100" y="1"/>
                      <a:pt x="100" y="1"/>
                    </a:cubicBezTo>
                    <a:close/>
                  </a:path>
                </a:pathLst>
              </a:custGeom>
              <a:solidFill>
                <a:srgbClr val="F46F2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" name="Google Shape;1079;p45"/>
              <p:cNvSpPr/>
              <p:nvPr/>
            </p:nvSpPr>
            <p:spPr>
              <a:xfrm>
                <a:off x="5122914" y="3881478"/>
                <a:ext cx="56793" cy="9088"/>
              </a:xfrm>
              <a:custGeom>
                <a:avLst/>
                <a:gdLst/>
                <a:ahLst/>
                <a:cxnLst/>
                <a:rect l="l" t="t" r="r" b="b"/>
                <a:pathLst>
                  <a:path w="1881" h="301" extrusionOk="0">
                    <a:moveTo>
                      <a:pt x="1" y="0"/>
                    </a:moveTo>
                    <a:lnTo>
                      <a:pt x="1" y="101"/>
                    </a:lnTo>
                    <a:lnTo>
                      <a:pt x="1" y="301"/>
                    </a:lnTo>
                    <a:lnTo>
                      <a:pt x="1780" y="301"/>
                    </a:lnTo>
                    <a:lnTo>
                      <a:pt x="1881" y="201"/>
                    </a:lnTo>
                    <a:cubicBezTo>
                      <a:pt x="1881" y="101"/>
                      <a:pt x="1881" y="101"/>
                      <a:pt x="1780" y="0"/>
                    </a:cubicBezTo>
                    <a:close/>
                  </a:path>
                </a:pathLst>
              </a:custGeom>
              <a:solidFill>
                <a:srgbClr val="F46F2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" name="Google Shape;1080;p45"/>
              <p:cNvSpPr/>
              <p:nvPr/>
            </p:nvSpPr>
            <p:spPr>
              <a:xfrm>
                <a:off x="5157726" y="3934436"/>
                <a:ext cx="34088" cy="31823"/>
              </a:xfrm>
              <a:custGeom>
                <a:avLst/>
                <a:gdLst/>
                <a:ahLst/>
                <a:cxnLst/>
                <a:rect l="l" t="t" r="r" b="b"/>
                <a:pathLst>
                  <a:path w="1129" h="1054" extrusionOk="0">
                    <a:moveTo>
                      <a:pt x="1028" y="1"/>
                    </a:moveTo>
                    <a:cubicBezTo>
                      <a:pt x="1028" y="1"/>
                      <a:pt x="928" y="126"/>
                      <a:pt x="828" y="126"/>
                    </a:cubicBezTo>
                    <a:cubicBezTo>
                      <a:pt x="728" y="226"/>
                      <a:pt x="627" y="326"/>
                      <a:pt x="402" y="427"/>
                    </a:cubicBezTo>
                    <a:lnTo>
                      <a:pt x="302" y="527"/>
                    </a:lnTo>
                    <a:cubicBezTo>
                      <a:pt x="201" y="627"/>
                      <a:pt x="201" y="627"/>
                      <a:pt x="101" y="753"/>
                    </a:cubicBezTo>
                    <a:lnTo>
                      <a:pt x="1" y="853"/>
                    </a:lnTo>
                    <a:lnTo>
                      <a:pt x="1" y="953"/>
                    </a:lnTo>
                    <a:cubicBezTo>
                      <a:pt x="1" y="1053"/>
                      <a:pt x="101" y="1053"/>
                      <a:pt x="101" y="1053"/>
                    </a:cubicBezTo>
                    <a:cubicBezTo>
                      <a:pt x="101" y="1053"/>
                      <a:pt x="201" y="1053"/>
                      <a:pt x="302" y="953"/>
                    </a:cubicBezTo>
                    <a:cubicBezTo>
                      <a:pt x="402" y="953"/>
                      <a:pt x="402" y="953"/>
                      <a:pt x="502" y="853"/>
                    </a:cubicBezTo>
                    <a:cubicBezTo>
                      <a:pt x="627" y="853"/>
                      <a:pt x="627" y="753"/>
                      <a:pt x="728" y="753"/>
                    </a:cubicBezTo>
                    <a:cubicBezTo>
                      <a:pt x="828" y="627"/>
                      <a:pt x="928" y="527"/>
                      <a:pt x="1028" y="427"/>
                    </a:cubicBezTo>
                    <a:cubicBezTo>
                      <a:pt x="1129" y="326"/>
                      <a:pt x="1129" y="226"/>
                      <a:pt x="1129" y="226"/>
                    </a:cubicBezTo>
                    <a:lnTo>
                      <a:pt x="1129" y="126"/>
                    </a:lnTo>
                    <a:cubicBezTo>
                      <a:pt x="1129" y="126"/>
                      <a:pt x="1129" y="1"/>
                      <a:pt x="1028" y="1"/>
                    </a:cubicBezTo>
                    <a:close/>
                  </a:path>
                </a:pathLst>
              </a:custGeom>
              <a:solidFill>
                <a:srgbClr val="F46F2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" name="Google Shape;1081;p45"/>
              <p:cNvSpPr/>
              <p:nvPr/>
            </p:nvSpPr>
            <p:spPr>
              <a:xfrm>
                <a:off x="5210715" y="3982111"/>
                <a:ext cx="2273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753" h="1555" extrusionOk="0">
                    <a:moveTo>
                      <a:pt x="627" y="1"/>
                    </a:moveTo>
                    <a:cubicBezTo>
                      <a:pt x="627" y="1"/>
                      <a:pt x="527" y="1"/>
                      <a:pt x="527" y="101"/>
                    </a:cubicBezTo>
                    <a:cubicBezTo>
                      <a:pt x="527" y="101"/>
                      <a:pt x="426" y="101"/>
                      <a:pt x="426" y="301"/>
                    </a:cubicBezTo>
                    <a:cubicBezTo>
                      <a:pt x="326" y="427"/>
                      <a:pt x="226" y="527"/>
                      <a:pt x="226" y="727"/>
                    </a:cubicBezTo>
                    <a:cubicBezTo>
                      <a:pt x="126" y="828"/>
                      <a:pt x="126" y="928"/>
                      <a:pt x="126" y="1053"/>
                    </a:cubicBezTo>
                    <a:lnTo>
                      <a:pt x="126" y="1254"/>
                    </a:lnTo>
                    <a:cubicBezTo>
                      <a:pt x="0" y="1354"/>
                      <a:pt x="0" y="1454"/>
                      <a:pt x="0" y="1454"/>
                    </a:cubicBezTo>
                    <a:lnTo>
                      <a:pt x="126" y="1554"/>
                    </a:lnTo>
                    <a:lnTo>
                      <a:pt x="226" y="1554"/>
                    </a:lnTo>
                    <a:cubicBezTo>
                      <a:pt x="226" y="1554"/>
                      <a:pt x="326" y="1454"/>
                      <a:pt x="326" y="1354"/>
                    </a:cubicBezTo>
                    <a:cubicBezTo>
                      <a:pt x="426" y="1254"/>
                      <a:pt x="426" y="1254"/>
                      <a:pt x="426" y="1153"/>
                    </a:cubicBezTo>
                    <a:cubicBezTo>
                      <a:pt x="527" y="1053"/>
                      <a:pt x="527" y="928"/>
                      <a:pt x="527" y="828"/>
                    </a:cubicBezTo>
                    <a:cubicBezTo>
                      <a:pt x="627" y="727"/>
                      <a:pt x="627" y="527"/>
                      <a:pt x="752" y="301"/>
                    </a:cubicBezTo>
                    <a:lnTo>
                      <a:pt x="752" y="101"/>
                    </a:lnTo>
                    <a:lnTo>
                      <a:pt x="627" y="1"/>
                    </a:lnTo>
                    <a:close/>
                  </a:path>
                </a:pathLst>
              </a:custGeom>
              <a:solidFill>
                <a:srgbClr val="F46F2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" name="Google Shape;1082;p45"/>
              <p:cNvSpPr/>
              <p:nvPr/>
            </p:nvSpPr>
            <p:spPr>
              <a:xfrm>
                <a:off x="5283359" y="3997992"/>
                <a:ext cx="12892" cy="49999"/>
              </a:xfrm>
              <a:custGeom>
                <a:avLst/>
                <a:gdLst/>
                <a:ahLst/>
                <a:cxnLst/>
                <a:rect l="l" t="t" r="r" b="b"/>
                <a:pathLst>
                  <a:path w="427" h="1656" extrusionOk="0">
                    <a:moveTo>
                      <a:pt x="100" y="1"/>
                    </a:moveTo>
                    <a:cubicBezTo>
                      <a:pt x="100" y="1"/>
                      <a:pt x="0" y="101"/>
                      <a:pt x="0" y="302"/>
                    </a:cubicBezTo>
                    <a:lnTo>
                      <a:pt x="0" y="828"/>
                    </a:lnTo>
                    <a:lnTo>
                      <a:pt x="0" y="1028"/>
                    </a:lnTo>
                    <a:lnTo>
                      <a:pt x="0" y="1354"/>
                    </a:lnTo>
                    <a:cubicBezTo>
                      <a:pt x="0" y="1455"/>
                      <a:pt x="100" y="1555"/>
                      <a:pt x="100" y="1555"/>
                    </a:cubicBezTo>
                    <a:lnTo>
                      <a:pt x="100" y="1655"/>
                    </a:lnTo>
                    <a:cubicBezTo>
                      <a:pt x="226" y="1655"/>
                      <a:pt x="226" y="1655"/>
                      <a:pt x="326" y="1555"/>
                    </a:cubicBezTo>
                    <a:lnTo>
                      <a:pt x="326" y="1354"/>
                    </a:lnTo>
                    <a:lnTo>
                      <a:pt x="326" y="1028"/>
                    </a:lnTo>
                    <a:cubicBezTo>
                      <a:pt x="326" y="1028"/>
                      <a:pt x="326" y="928"/>
                      <a:pt x="426" y="828"/>
                    </a:cubicBezTo>
                    <a:cubicBezTo>
                      <a:pt x="326" y="627"/>
                      <a:pt x="326" y="402"/>
                      <a:pt x="326" y="302"/>
                    </a:cubicBezTo>
                    <a:lnTo>
                      <a:pt x="326" y="1"/>
                    </a:lnTo>
                    <a:close/>
                  </a:path>
                </a:pathLst>
              </a:custGeom>
              <a:solidFill>
                <a:srgbClr val="F46F2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" name="Google Shape;1083;p45"/>
              <p:cNvSpPr/>
              <p:nvPr/>
            </p:nvSpPr>
            <p:spPr>
              <a:xfrm>
                <a:off x="5331033" y="3985130"/>
                <a:ext cx="34843" cy="43931"/>
              </a:xfrm>
              <a:custGeom>
                <a:avLst/>
                <a:gdLst/>
                <a:ahLst/>
                <a:cxnLst/>
                <a:rect l="l" t="t" r="r" b="b"/>
                <a:pathLst>
                  <a:path w="1154" h="1455" extrusionOk="0">
                    <a:moveTo>
                      <a:pt x="100" y="1"/>
                    </a:moveTo>
                    <a:cubicBezTo>
                      <a:pt x="100" y="1"/>
                      <a:pt x="0" y="1"/>
                      <a:pt x="0" y="101"/>
                    </a:cubicBezTo>
                    <a:cubicBezTo>
                      <a:pt x="0" y="101"/>
                      <a:pt x="100" y="201"/>
                      <a:pt x="100" y="327"/>
                    </a:cubicBezTo>
                    <a:cubicBezTo>
                      <a:pt x="201" y="527"/>
                      <a:pt x="301" y="627"/>
                      <a:pt x="401" y="828"/>
                    </a:cubicBezTo>
                    <a:lnTo>
                      <a:pt x="627" y="1053"/>
                    </a:lnTo>
                    <a:lnTo>
                      <a:pt x="827" y="1254"/>
                    </a:lnTo>
                    <a:lnTo>
                      <a:pt x="1028" y="1454"/>
                    </a:lnTo>
                    <a:lnTo>
                      <a:pt x="1153" y="1454"/>
                    </a:lnTo>
                    <a:lnTo>
                      <a:pt x="1153" y="1254"/>
                    </a:lnTo>
                    <a:cubicBezTo>
                      <a:pt x="1153" y="1254"/>
                      <a:pt x="1153" y="1154"/>
                      <a:pt x="1028" y="1053"/>
                    </a:cubicBezTo>
                    <a:cubicBezTo>
                      <a:pt x="1028" y="1053"/>
                      <a:pt x="928" y="953"/>
                      <a:pt x="928" y="828"/>
                    </a:cubicBezTo>
                    <a:cubicBezTo>
                      <a:pt x="827" y="728"/>
                      <a:pt x="827" y="627"/>
                      <a:pt x="727" y="627"/>
                    </a:cubicBezTo>
                    <a:cubicBezTo>
                      <a:pt x="627" y="427"/>
                      <a:pt x="527" y="201"/>
                      <a:pt x="401" y="101"/>
                    </a:cubicBezTo>
                    <a:cubicBezTo>
                      <a:pt x="301" y="1"/>
                      <a:pt x="201" y="1"/>
                      <a:pt x="201" y="1"/>
                    </a:cubicBezTo>
                    <a:close/>
                  </a:path>
                </a:pathLst>
              </a:custGeom>
              <a:solidFill>
                <a:srgbClr val="F46F2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" name="Google Shape;1084;p45"/>
              <p:cNvSpPr/>
              <p:nvPr/>
            </p:nvSpPr>
            <p:spPr>
              <a:xfrm>
                <a:off x="5374904" y="3941260"/>
                <a:ext cx="37862" cy="25000"/>
              </a:xfrm>
              <a:custGeom>
                <a:avLst/>
                <a:gdLst/>
                <a:ahLst/>
                <a:cxnLst/>
                <a:rect l="l" t="t" r="r" b="b"/>
                <a:pathLst>
                  <a:path w="1254" h="828" extrusionOk="0">
                    <a:moveTo>
                      <a:pt x="1" y="0"/>
                    </a:moveTo>
                    <a:lnTo>
                      <a:pt x="1" y="201"/>
                    </a:lnTo>
                    <a:lnTo>
                      <a:pt x="101" y="301"/>
                    </a:lnTo>
                    <a:cubicBezTo>
                      <a:pt x="201" y="401"/>
                      <a:pt x="327" y="527"/>
                      <a:pt x="527" y="527"/>
                    </a:cubicBezTo>
                    <a:cubicBezTo>
                      <a:pt x="527" y="627"/>
                      <a:pt x="627" y="627"/>
                      <a:pt x="728" y="627"/>
                    </a:cubicBezTo>
                    <a:cubicBezTo>
                      <a:pt x="728" y="727"/>
                      <a:pt x="828" y="727"/>
                      <a:pt x="953" y="727"/>
                    </a:cubicBezTo>
                    <a:cubicBezTo>
                      <a:pt x="1053" y="827"/>
                      <a:pt x="1154" y="827"/>
                      <a:pt x="1154" y="827"/>
                    </a:cubicBezTo>
                    <a:lnTo>
                      <a:pt x="1154" y="727"/>
                    </a:lnTo>
                    <a:cubicBezTo>
                      <a:pt x="1254" y="727"/>
                      <a:pt x="1254" y="627"/>
                      <a:pt x="1254" y="627"/>
                    </a:cubicBezTo>
                    <a:cubicBezTo>
                      <a:pt x="1254" y="627"/>
                      <a:pt x="1154" y="527"/>
                      <a:pt x="1053" y="401"/>
                    </a:cubicBezTo>
                    <a:cubicBezTo>
                      <a:pt x="1053" y="401"/>
                      <a:pt x="953" y="401"/>
                      <a:pt x="953" y="301"/>
                    </a:cubicBezTo>
                    <a:cubicBezTo>
                      <a:pt x="828" y="301"/>
                      <a:pt x="728" y="201"/>
                      <a:pt x="728" y="201"/>
                    </a:cubicBezTo>
                    <a:cubicBezTo>
                      <a:pt x="527" y="100"/>
                      <a:pt x="427" y="100"/>
                      <a:pt x="327" y="0"/>
                    </a:cubicBezTo>
                    <a:close/>
                  </a:path>
                </a:pathLst>
              </a:custGeom>
              <a:solidFill>
                <a:srgbClr val="F46F2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" name="Google Shape;1085;p45"/>
              <p:cNvSpPr/>
              <p:nvPr/>
            </p:nvSpPr>
            <p:spPr>
              <a:xfrm>
                <a:off x="5387766" y="3868616"/>
                <a:ext cx="40911" cy="12892"/>
              </a:xfrm>
              <a:custGeom>
                <a:avLst/>
                <a:gdLst/>
                <a:ahLst/>
                <a:cxnLst/>
                <a:rect l="l" t="t" r="r" b="b"/>
                <a:pathLst>
                  <a:path w="1355" h="427" extrusionOk="0">
                    <a:moveTo>
                      <a:pt x="201" y="0"/>
                    </a:moveTo>
                    <a:cubicBezTo>
                      <a:pt x="101" y="100"/>
                      <a:pt x="1" y="100"/>
                      <a:pt x="1" y="100"/>
                    </a:cubicBezTo>
                    <a:lnTo>
                      <a:pt x="1" y="201"/>
                    </a:lnTo>
                    <a:lnTo>
                      <a:pt x="1" y="301"/>
                    </a:lnTo>
                    <a:cubicBezTo>
                      <a:pt x="1" y="301"/>
                      <a:pt x="101" y="301"/>
                      <a:pt x="201" y="426"/>
                    </a:cubicBezTo>
                    <a:lnTo>
                      <a:pt x="1028" y="426"/>
                    </a:lnTo>
                    <a:cubicBezTo>
                      <a:pt x="1154" y="301"/>
                      <a:pt x="1254" y="301"/>
                      <a:pt x="1254" y="301"/>
                    </a:cubicBezTo>
                    <a:lnTo>
                      <a:pt x="1354" y="201"/>
                    </a:lnTo>
                    <a:cubicBezTo>
                      <a:pt x="1354" y="201"/>
                      <a:pt x="1354" y="100"/>
                      <a:pt x="1254" y="100"/>
                    </a:cubicBezTo>
                    <a:cubicBezTo>
                      <a:pt x="1254" y="100"/>
                      <a:pt x="1154" y="100"/>
                      <a:pt x="1028" y="0"/>
                    </a:cubicBezTo>
                    <a:close/>
                  </a:path>
                </a:pathLst>
              </a:custGeom>
              <a:solidFill>
                <a:srgbClr val="F46F2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" name="Google Shape;1086;p45"/>
              <p:cNvSpPr/>
              <p:nvPr/>
            </p:nvSpPr>
            <p:spPr>
              <a:xfrm>
                <a:off x="5368865" y="3792923"/>
                <a:ext cx="28019" cy="34843"/>
              </a:xfrm>
              <a:custGeom>
                <a:avLst/>
                <a:gdLst/>
                <a:ahLst/>
                <a:cxnLst/>
                <a:rect l="l" t="t" r="r" b="b"/>
                <a:pathLst>
                  <a:path w="928" h="1154" extrusionOk="0">
                    <a:moveTo>
                      <a:pt x="727" y="1"/>
                    </a:moveTo>
                    <a:cubicBezTo>
                      <a:pt x="727" y="1"/>
                      <a:pt x="627" y="1"/>
                      <a:pt x="627" y="101"/>
                    </a:cubicBezTo>
                    <a:cubicBezTo>
                      <a:pt x="527" y="201"/>
                      <a:pt x="527" y="201"/>
                      <a:pt x="401" y="302"/>
                    </a:cubicBezTo>
                    <a:lnTo>
                      <a:pt x="301" y="427"/>
                    </a:lnTo>
                    <a:cubicBezTo>
                      <a:pt x="201" y="527"/>
                      <a:pt x="101" y="728"/>
                      <a:pt x="0" y="828"/>
                    </a:cubicBezTo>
                    <a:lnTo>
                      <a:pt x="0" y="1054"/>
                    </a:lnTo>
                    <a:lnTo>
                      <a:pt x="0" y="1154"/>
                    </a:lnTo>
                    <a:lnTo>
                      <a:pt x="101" y="1154"/>
                    </a:lnTo>
                    <a:cubicBezTo>
                      <a:pt x="101" y="1154"/>
                      <a:pt x="201" y="1154"/>
                      <a:pt x="301" y="1054"/>
                    </a:cubicBezTo>
                    <a:cubicBezTo>
                      <a:pt x="401" y="928"/>
                      <a:pt x="527" y="828"/>
                      <a:pt x="627" y="728"/>
                    </a:cubicBezTo>
                    <a:cubicBezTo>
                      <a:pt x="627" y="627"/>
                      <a:pt x="727" y="527"/>
                      <a:pt x="727" y="527"/>
                    </a:cubicBezTo>
                    <a:cubicBezTo>
                      <a:pt x="727" y="427"/>
                      <a:pt x="827" y="427"/>
                      <a:pt x="827" y="302"/>
                    </a:cubicBezTo>
                    <a:cubicBezTo>
                      <a:pt x="928" y="201"/>
                      <a:pt x="928" y="101"/>
                      <a:pt x="928" y="101"/>
                    </a:cubicBezTo>
                    <a:lnTo>
                      <a:pt x="928" y="1"/>
                    </a:lnTo>
                    <a:close/>
                  </a:path>
                </a:pathLst>
              </a:custGeom>
              <a:solidFill>
                <a:srgbClr val="F46F2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" name="Google Shape;1087;p45"/>
              <p:cNvSpPr/>
              <p:nvPr/>
            </p:nvSpPr>
            <p:spPr>
              <a:xfrm>
                <a:off x="5321191" y="3752826"/>
                <a:ext cx="21980" cy="40126"/>
              </a:xfrm>
              <a:custGeom>
                <a:avLst/>
                <a:gdLst/>
                <a:ahLst/>
                <a:cxnLst/>
                <a:rect l="l" t="t" r="r" b="b"/>
                <a:pathLst>
                  <a:path w="728" h="1329" extrusionOk="0">
                    <a:moveTo>
                      <a:pt x="577" y="1"/>
                    </a:moveTo>
                    <a:cubicBezTo>
                      <a:pt x="552" y="1"/>
                      <a:pt x="527" y="26"/>
                      <a:pt x="527" y="76"/>
                    </a:cubicBezTo>
                    <a:cubicBezTo>
                      <a:pt x="527" y="76"/>
                      <a:pt x="426" y="76"/>
                      <a:pt x="426" y="176"/>
                    </a:cubicBezTo>
                    <a:cubicBezTo>
                      <a:pt x="326" y="276"/>
                      <a:pt x="326" y="276"/>
                      <a:pt x="326" y="377"/>
                    </a:cubicBezTo>
                    <a:cubicBezTo>
                      <a:pt x="226" y="377"/>
                      <a:pt x="226" y="502"/>
                      <a:pt x="226" y="602"/>
                    </a:cubicBezTo>
                    <a:cubicBezTo>
                      <a:pt x="101" y="702"/>
                      <a:pt x="101" y="903"/>
                      <a:pt x="0" y="1003"/>
                    </a:cubicBezTo>
                    <a:lnTo>
                      <a:pt x="0" y="1229"/>
                    </a:lnTo>
                    <a:lnTo>
                      <a:pt x="101" y="1329"/>
                    </a:lnTo>
                    <a:lnTo>
                      <a:pt x="226" y="1329"/>
                    </a:lnTo>
                    <a:cubicBezTo>
                      <a:pt x="226" y="1329"/>
                      <a:pt x="326" y="1229"/>
                      <a:pt x="326" y="1128"/>
                    </a:cubicBezTo>
                    <a:cubicBezTo>
                      <a:pt x="426" y="1003"/>
                      <a:pt x="527" y="903"/>
                      <a:pt x="527" y="702"/>
                    </a:cubicBezTo>
                    <a:cubicBezTo>
                      <a:pt x="627" y="702"/>
                      <a:pt x="627" y="602"/>
                      <a:pt x="627" y="502"/>
                    </a:cubicBezTo>
                    <a:lnTo>
                      <a:pt x="627" y="276"/>
                    </a:lnTo>
                    <a:cubicBezTo>
                      <a:pt x="727" y="176"/>
                      <a:pt x="727" y="76"/>
                      <a:pt x="727" y="76"/>
                    </a:cubicBezTo>
                    <a:lnTo>
                      <a:pt x="627" y="76"/>
                    </a:lnTo>
                    <a:cubicBezTo>
                      <a:pt x="627" y="26"/>
                      <a:pt x="602" y="1"/>
                      <a:pt x="577" y="1"/>
                    </a:cubicBezTo>
                    <a:close/>
                  </a:path>
                </a:pathLst>
              </a:custGeom>
              <a:solidFill>
                <a:srgbClr val="F46F2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" name="Google Shape;1088;p45"/>
              <p:cNvSpPr/>
              <p:nvPr/>
            </p:nvSpPr>
            <p:spPr>
              <a:xfrm>
                <a:off x="5838787" y="3208751"/>
                <a:ext cx="77596" cy="55042"/>
              </a:xfrm>
              <a:custGeom>
                <a:avLst/>
                <a:gdLst/>
                <a:ahLst/>
                <a:cxnLst/>
                <a:rect l="l" t="t" r="r" b="b"/>
                <a:pathLst>
                  <a:path w="2570" h="1823" extrusionOk="0">
                    <a:moveTo>
                      <a:pt x="1823" y="1"/>
                    </a:moveTo>
                    <a:cubicBezTo>
                      <a:pt x="1492" y="1"/>
                      <a:pt x="857" y="213"/>
                      <a:pt x="502" y="652"/>
                    </a:cubicBezTo>
                    <a:cubicBezTo>
                      <a:pt x="101" y="1178"/>
                      <a:pt x="0" y="1705"/>
                      <a:pt x="101" y="1805"/>
                    </a:cubicBezTo>
                    <a:cubicBezTo>
                      <a:pt x="113" y="1817"/>
                      <a:pt x="132" y="1823"/>
                      <a:pt x="158" y="1823"/>
                    </a:cubicBezTo>
                    <a:cubicBezTo>
                      <a:pt x="568" y="1823"/>
                      <a:pt x="2569" y="426"/>
                      <a:pt x="1980" y="25"/>
                    </a:cubicBezTo>
                    <a:cubicBezTo>
                      <a:pt x="1943" y="9"/>
                      <a:pt x="1889" y="1"/>
                      <a:pt x="1823" y="1"/>
                    </a:cubicBezTo>
                    <a:close/>
                  </a:path>
                </a:pathLst>
              </a:custGeom>
              <a:solidFill>
                <a:srgbClr val="00103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" name="Google Shape;1089;p45"/>
              <p:cNvSpPr/>
              <p:nvPr/>
            </p:nvSpPr>
            <p:spPr>
              <a:xfrm>
                <a:off x="6021634" y="3127200"/>
                <a:ext cx="78230" cy="28804"/>
              </a:xfrm>
              <a:custGeom>
                <a:avLst/>
                <a:gdLst/>
                <a:ahLst/>
                <a:cxnLst/>
                <a:rect l="l" t="t" r="r" b="b"/>
                <a:pathLst>
                  <a:path w="2591" h="954" extrusionOk="0">
                    <a:moveTo>
                      <a:pt x="1303" y="0"/>
                    </a:moveTo>
                    <a:cubicBezTo>
                      <a:pt x="725" y="0"/>
                      <a:pt x="85" y="264"/>
                      <a:pt x="85" y="546"/>
                    </a:cubicBezTo>
                    <a:cubicBezTo>
                      <a:pt x="0" y="852"/>
                      <a:pt x="432" y="954"/>
                      <a:pt x="960" y="954"/>
                    </a:cubicBezTo>
                    <a:cubicBezTo>
                      <a:pt x="1685" y="954"/>
                      <a:pt x="2591" y="762"/>
                      <a:pt x="2591" y="646"/>
                    </a:cubicBezTo>
                    <a:cubicBezTo>
                      <a:pt x="2591" y="320"/>
                      <a:pt x="2290" y="20"/>
                      <a:pt x="1563" y="20"/>
                    </a:cubicBezTo>
                    <a:cubicBezTo>
                      <a:pt x="1480" y="6"/>
                      <a:pt x="1392" y="0"/>
                      <a:pt x="1303" y="0"/>
                    </a:cubicBezTo>
                    <a:close/>
                  </a:path>
                </a:pathLst>
              </a:custGeom>
              <a:solidFill>
                <a:srgbClr val="00103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" name="Google Shape;1090;p45"/>
              <p:cNvSpPr/>
              <p:nvPr/>
            </p:nvSpPr>
            <p:spPr>
              <a:xfrm>
                <a:off x="5725261" y="4213630"/>
                <a:ext cx="65881" cy="74516"/>
              </a:xfrm>
              <a:custGeom>
                <a:avLst/>
                <a:gdLst/>
                <a:ahLst/>
                <a:cxnLst/>
                <a:rect l="l" t="t" r="r" b="b"/>
                <a:pathLst>
                  <a:path w="2182" h="2468" extrusionOk="0">
                    <a:moveTo>
                      <a:pt x="1053" y="0"/>
                    </a:moveTo>
                    <a:cubicBezTo>
                      <a:pt x="888" y="0"/>
                      <a:pt x="736" y="43"/>
                      <a:pt x="627" y="152"/>
                    </a:cubicBezTo>
                    <a:cubicBezTo>
                      <a:pt x="502" y="378"/>
                      <a:pt x="1" y="1932"/>
                      <a:pt x="402" y="2257"/>
                    </a:cubicBezTo>
                    <a:cubicBezTo>
                      <a:pt x="603" y="2381"/>
                      <a:pt x="996" y="2467"/>
                      <a:pt x="1290" y="2467"/>
                    </a:cubicBezTo>
                    <a:cubicBezTo>
                      <a:pt x="1472" y="2467"/>
                      <a:pt x="1617" y="2434"/>
                      <a:pt x="1655" y="2358"/>
                    </a:cubicBezTo>
                    <a:cubicBezTo>
                      <a:pt x="1755" y="2032"/>
                      <a:pt x="2181" y="478"/>
                      <a:pt x="1881" y="278"/>
                    </a:cubicBezTo>
                    <a:cubicBezTo>
                      <a:pt x="1673" y="134"/>
                      <a:pt x="1343" y="0"/>
                      <a:pt x="1053" y="0"/>
                    </a:cubicBezTo>
                    <a:close/>
                  </a:path>
                </a:pathLst>
              </a:custGeom>
              <a:solidFill>
                <a:srgbClr val="FF75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" name="Google Shape;1091;p45"/>
              <p:cNvSpPr/>
              <p:nvPr/>
            </p:nvSpPr>
            <p:spPr>
              <a:xfrm>
                <a:off x="5857687" y="5303350"/>
                <a:ext cx="71919" cy="37862"/>
              </a:xfrm>
              <a:custGeom>
                <a:avLst/>
                <a:gdLst/>
                <a:ahLst/>
                <a:cxnLst/>
                <a:rect l="l" t="t" r="r" b="b"/>
                <a:pathLst>
                  <a:path w="2382" h="1254" extrusionOk="0">
                    <a:moveTo>
                      <a:pt x="1455" y="0"/>
                    </a:moveTo>
                    <a:cubicBezTo>
                      <a:pt x="1354" y="0"/>
                      <a:pt x="1129" y="0"/>
                      <a:pt x="928" y="100"/>
                    </a:cubicBezTo>
                    <a:cubicBezTo>
                      <a:pt x="627" y="201"/>
                      <a:pt x="302" y="527"/>
                      <a:pt x="201" y="727"/>
                    </a:cubicBezTo>
                    <a:cubicBezTo>
                      <a:pt x="1" y="928"/>
                      <a:pt x="1" y="1028"/>
                      <a:pt x="1" y="1028"/>
                    </a:cubicBezTo>
                    <a:lnTo>
                      <a:pt x="1" y="1253"/>
                    </a:lnTo>
                    <a:lnTo>
                      <a:pt x="201" y="1253"/>
                    </a:lnTo>
                    <a:cubicBezTo>
                      <a:pt x="201" y="1253"/>
                      <a:pt x="302" y="1153"/>
                      <a:pt x="502" y="1028"/>
                    </a:cubicBezTo>
                    <a:cubicBezTo>
                      <a:pt x="627" y="928"/>
                      <a:pt x="728" y="827"/>
                      <a:pt x="828" y="827"/>
                    </a:cubicBezTo>
                    <a:cubicBezTo>
                      <a:pt x="928" y="727"/>
                      <a:pt x="1028" y="727"/>
                      <a:pt x="1129" y="627"/>
                    </a:cubicBezTo>
                    <a:cubicBezTo>
                      <a:pt x="1254" y="627"/>
                      <a:pt x="1354" y="527"/>
                      <a:pt x="1455" y="527"/>
                    </a:cubicBezTo>
                    <a:cubicBezTo>
                      <a:pt x="1555" y="527"/>
                      <a:pt x="1655" y="527"/>
                      <a:pt x="1755" y="627"/>
                    </a:cubicBezTo>
                    <a:lnTo>
                      <a:pt x="2282" y="627"/>
                    </a:lnTo>
                    <a:cubicBezTo>
                      <a:pt x="2382" y="527"/>
                      <a:pt x="2382" y="401"/>
                      <a:pt x="2282" y="401"/>
                    </a:cubicBezTo>
                    <a:lnTo>
                      <a:pt x="2181" y="301"/>
                    </a:lnTo>
                    <a:cubicBezTo>
                      <a:pt x="2181" y="301"/>
                      <a:pt x="2081" y="201"/>
                      <a:pt x="1981" y="100"/>
                    </a:cubicBezTo>
                    <a:lnTo>
                      <a:pt x="1755" y="100"/>
                    </a:lnTo>
                    <a:cubicBezTo>
                      <a:pt x="1655" y="0"/>
                      <a:pt x="1555" y="0"/>
                      <a:pt x="145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" name="Google Shape;1092;p45"/>
              <p:cNvSpPr/>
              <p:nvPr/>
            </p:nvSpPr>
            <p:spPr>
              <a:xfrm>
                <a:off x="5782024" y="5249607"/>
                <a:ext cx="97644" cy="21980"/>
              </a:xfrm>
              <a:custGeom>
                <a:avLst/>
                <a:gdLst/>
                <a:ahLst/>
                <a:cxnLst/>
                <a:rect l="l" t="t" r="r" b="b"/>
                <a:pathLst>
                  <a:path w="3234" h="728" extrusionOk="0">
                    <a:moveTo>
                      <a:pt x="3008" y="1"/>
                    </a:moveTo>
                    <a:cubicBezTo>
                      <a:pt x="3008" y="1"/>
                      <a:pt x="2808" y="1"/>
                      <a:pt x="2607" y="101"/>
                    </a:cubicBezTo>
                    <a:lnTo>
                      <a:pt x="2181" y="101"/>
                    </a:lnTo>
                    <a:cubicBezTo>
                      <a:pt x="1981" y="201"/>
                      <a:pt x="1755" y="201"/>
                      <a:pt x="1655" y="201"/>
                    </a:cubicBezTo>
                    <a:lnTo>
                      <a:pt x="627" y="201"/>
                    </a:lnTo>
                    <a:cubicBezTo>
                      <a:pt x="502" y="201"/>
                      <a:pt x="402" y="201"/>
                      <a:pt x="301" y="101"/>
                    </a:cubicBezTo>
                    <a:lnTo>
                      <a:pt x="201" y="101"/>
                    </a:lnTo>
                    <a:cubicBezTo>
                      <a:pt x="101" y="101"/>
                      <a:pt x="101" y="201"/>
                      <a:pt x="1" y="201"/>
                    </a:cubicBezTo>
                    <a:cubicBezTo>
                      <a:pt x="1" y="302"/>
                      <a:pt x="1" y="427"/>
                      <a:pt x="101" y="427"/>
                    </a:cubicBezTo>
                    <a:lnTo>
                      <a:pt x="201" y="527"/>
                    </a:lnTo>
                    <a:cubicBezTo>
                      <a:pt x="301" y="527"/>
                      <a:pt x="402" y="627"/>
                      <a:pt x="502" y="627"/>
                    </a:cubicBezTo>
                    <a:cubicBezTo>
                      <a:pt x="727" y="627"/>
                      <a:pt x="828" y="728"/>
                      <a:pt x="1028" y="728"/>
                    </a:cubicBezTo>
                    <a:lnTo>
                      <a:pt x="1981" y="728"/>
                    </a:lnTo>
                    <a:cubicBezTo>
                      <a:pt x="2081" y="728"/>
                      <a:pt x="2181" y="728"/>
                      <a:pt x="2181" y="627"/>
                    </a:cubicBezTo>
                    <a:lnTo>
                      <a:pt x="2507" y="627"/>
                    </a:lnTo>
                    <a:cubicBezTo>
                      <a:pt x="2607" y="527"/>
                      <a:pt x="2707" y="527"/>
                      <a:pt x="2707" y="527"/>
                    </a:cubicBezTo>
                    <a:cubicBezTo>
                      <a:pt x="3008" y="302"/>
                      <a:pt x="3234" y="201"/>
                      <a:pt x="3234" y="201"/>
                    </a:cubicBezTo>
                    <a:lnTo>
                      <a:pt x="3234" y="101"/>
                    </a:lnTo>
                    <a:cubicBezTo>
                      <a:pt x="3234" y="1"/>
                      <a:pt x="3133" y="1"/>
                      <a:pt x="313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" name="Google Shape;1093;p45"/>
              <p:cNvSpPr/>
              <p:nvPr/>
            </p:nvSpPr>
            <p:spPr>
              <a:xfrm>
                <a:off x="6258014" y="5268538"/>
                <a:ext cx="65851" cy="45259"/>
              </a:xfrm>
              <a:custGeom>
                <a:avLst/>
                <a:gdLst/>
                <a:ahLst/>
                <a:cxnLst/>
                <a:rect l="l" t="t" r="r" b="b"/>
                <a:pathLst>
                  <a:path w="2181" h="1499" extrusionOk="0">
                    <a:moveTo>
                      <a:pt x="1253" y="0"/>
                    </a:moveTo>
                    <a:cubicBezTo>
                      <a:pt x="1028" y="0"/>
                      <a:pt x="927" y="101"/>
                      <a:pt x="727" y="201"/>
                    </a:cubicBezTo>
                    <a:cubicBezTo>
                      <a:pt x="401" y="426"/>
                      <a:pt x="201" y="727"/>
                      <a:pt x="100" y="928"/>
                    </a:cubicBezTo>
                    <a:cubicBezTo>
                      <a:pt x="0" y="1153"/>
                      <a:pt x="0" y="1354"/>
                      <a:pt x="0" y="1354"/>
                    </a:cubicBezTo>
                    <a:lnTo>
                      <a:pt x="0" y="1454"/>
                    </a:lnTo>
                    <a:cubicBezTo>
                      <a:pt x="34" y="1487"/>
                      <a:pt x="67" y="1499"/>
                      <a:pt x="97" y="1499"/>
                    </a:cubicBezTo>
                    <a:cubicBezTo>
                      <a:pt x="156" y="1499"/>
                      <a:pt x="201" y="1454"/>
                      <a:pt x="201" y="1454"/>
                    </a:cubicBezTo>
                    <a:lnTo>
                      <a:pt x="526" y="1153"/>
                    </a:lnTo>
                    <a:cubicBezTo>
                      <a:pt x="526" y="1053"/>
                      <a:pt x="627" y="1053"/>
                      <a:pt x="727" y="928"/>
                    </a:cubicBezTo>
                    <a:cubicBezTo>
                      <a:pt x="827" y="827"/>
                      <a:pt x="927" y="727"/>
                      <a:pt x="1028" y="727"/>
                    </a:cubicBezTo>
                    <a:cubicBezTo>
                      <a:pt x="1153" y="627"/>
                      <a:pt x="1253" y="527"/>
                      <a:pt x="1354" y="527"/>
                    </a:cubicBezTo>
                    <a:lnTo>
                      <a:pt x="2080" y="527"/>
                    </a:lnTo>
                    <a:cubicBezTo>
                      <a:pt x="2080" y="527"/>
                      <a:pt x="2181" y="527"/>
                      <a:pt x="2181" y="426"/>
                    </a:cubicBezTo>
                    <a:cubicBezTo>
                      <a:pt x="2181" y="426"/>
                      <a:pt x="2181" y="301"/>
                      <a:pt x="2080" y="201"/>
                    </a:cubicBezTo>
                    <a:lnTo>
                      <a:pt x="1980" y="201"/>
                    </a:lnTo>
                    <a:cubicBezTo>
                      <a:pt x="1980" y="101"/>
                      <a:pt x="1880" y="101"/>
                      <a:pt x="178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" name="Google Shape;1094;p45"/>
              <p:cNvSpPr/>
              <p:nvPr/>
            </p:nvSpPr>
            <p:spPr>
              <a:xfrm>
                <a:off x="6166439" y="5219625"/>
                <a:ext cx="97644" cy="34390"/>
              </a:xfrm>
              <a:custGeom>
                <a:avLst/>
                <a:gdLst/>
                <a:ahLst/>
                <a:cxnLst/>
                <a:rect l="l" t="t" r="r" b="b"/>
                <a:pathLst>
                  <a:path w="3234" h="1139" extrusionOk="0">
                    <a:moveTo>
                      <a:pt x="3117" y="0"/>
                    </a:moveTo>
                    <a:cubicBezTo>
                      <a:pt x="3090" y="0"/>
                      <a:pt x="3062" y="13"/>
                      <a:pt x="3033" y="41"/>
                    </a:cubicBezTo>
                    <a:cubicBezTo>
                      <a:pt x="3033" y="41"/>
                      <a:pt x="2808" y="41"/>
                      <a:pt x="2607" y="167"/>
                    </a:cubicBezTo>
                    <a:cubicBezTo>
                      <a:pt x="2507" y="267"/>
                      <a:pt x="2306" y="267"/>
                      <a:pt x="2181" y="367"/>
                    </a:cubicBezTo>
                    <a:cubicBezTo>
                      <a:pt x="1980" y="467"/>
                      <a:pt x="1780" y="467"/>
                      <a:pt x="1680" y="467"/>
                    </a:cubicBezTo>
                    <a:cubicBezTo>
                      <a:pt x="1454" y="568"/>
                      <a:pt x="1254" y="568"/>
                      <a:pt x="1153" y="568"/>
                    </a:cubicBezTo>
                    <a:cubicBezTo>
                      <a:pt x="928" y="568"/>
                      <a:pt x="828" y="668"/>
                      <a:pt x="627" y="668"/>
                    </a:cubicBezTo>
                    <a:lnTo>
                      <a:pt x="201" y="668"/>
                    </a:lnTo>
                    <a:lnTo>
                      <a:pt x="101" y="793"/>
                    </a:lnTo>
                    <a:cubicBezTo>
                      <a:pt x="1" y="894"/>
                      <a:pt x="101" y="994"/>
                      <a:pt x="201" y="994"/>
                    </a:cubicBezTo>
                    <a:cubicBezTo>
                      <a:pt x="201" y="994"/>
                      <a:pt x="201" y="1094"/>
                      <a:pt x="301" y="1094"/>
                    </a:cubicBezTo>
                    <a:lnTo>
                      <a:pt x="627" y="1094"/>
                    </a:lnTo>
                    <a:cubicBezTo>
                      <a:pt x="694" y="1127"/>
                      <a:pt x="764" y="1139"/>
                      <a:pt x="830" y="1139"/>
                    </a:cubicBezTo>
                    <a:cubicBezTo>
                      <a:pt x="964" y="1139"/>
                      <a:pt x="1087" y="1094"/>
                      <a:pt x="1153" y="1094"/>
                    </a:cubicBezTo>
                    <a:lnTo>
                      <a:pt x="1780" y="1094"/>
                    </a:lnTo>
                    <a:cubicBezTo>
                      <a:pt x="1880" y="994"/>
                      <a:pt x="1980" y="994"/>
                      <a:pt x="2081" y="994"/>
                    </a:cubicBezTo>
                    <a:cubicBezTo>
                      <a:pt x="2181" y="994"/>
                      <a:pt x="2306" y="894"/>
                      <a:pt x="2407" y="894"/>
                    </a:cubicBezTo>
                    <a:cubicBezTo>
                      <a:pt x="2407" y="793"/>
                      <a:pt x="2507" y="793"/>
                      <a:pt x="2607" y="668"/>
                    </a:cubicBezTo>
                    <a:cubicBezTo>
                      <a:pt x="2707" y="668"/>
                      <a:pt x="2707" y="668"/>
                      <a:pt x="2808" y="568"/>
                    </a:cubicBezTo>
                    <a:cubicBezTo>
                      <a:pt x="3033" y="367"/>
                      <a:pt x="3234" y="267"/>
                      <a:pt x="3234" y="267"/>
                    </a:cubicBezTo>
                    <a:lnTo>
                      <a:pt x="3234" y="167"/>
                    </a:lnTo>
                    <a:cubicBezTo>
                      <a:pt x="3234" y="77"/>
                      <a:pt x="3182" y="0"/>
                      <a:pt x="311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" name="Google Shape;1095;p45"/>
              <p:cNvSpPr/>
              <p:nvPr/>
            </p:nvSpPr>
            <p:spPr>
              <a:xfrm>
                <a:off x="5680636" y="3357813"/>
                <a:ext cx="154406" cy="72674"/>
              </a:xfrm>
              <a:custGeom>
                <a:avLst/>
                <a:gdLst/>
                <a:ahLst/>
                <a:cxnLst/>
                <a:rect l="l" t="t" r="r" b="b"/>
                <a:pathLst>
                  <a:path w="5114" h="2407" extrusionOk="0">
                    <a:moveTo>
                      <a:pt x="4913" y="1"/>
                    </a:moveTo>
                    <a:cubicBezTo>
                      <a:pt x="4913" y="1"/>
                      <a:pt x="4612" y="1"/>
                      <a:pt x="4085" y="101"/>
                    </a:cubicBezTo>
                    <a:cubicBezTo>
                      <a:pt x="3559" y="201"/>
                      <a:pt x="2832" y="302"/>
                      <a:pt x="2105" y="527"/>
                    </a:cubicBezTo>
                    <a:cubicBezTo>
                      <a:pt x="1880" y="527"/>
                      <a:pt x="1780" y="627"/>
                      <a:pt x="1579" y="627"/>
                    </a:cubicBezTo>
                    <a:cubicBezTo>
                      <a:pt x="1479" y="728"/>
                      <a:pt x="1253" y="728"/>
                      <a:pt x="1053" y="828"/>
                    </a:cubicBezTo>
                    <a:cubicBezTo>
                      <a:pt x="953" y="828"/>
                      <a:pt x="727" y="928"/>
                      <a:pt x="627" y="928"/>
                    </a:cubicBezTo>
                    <a:lnTo>
                      <a:pt x="527" y="1053"/>
                    </a:lnTo>
                    <a:lnTo>
                      <a:pt x="426" y="1053"/>
                    </a:lnTo>
                    <a:lnTo>
                      <a:pt x="326" y="1154"/>
                    </a:lnTo>
                    <a:cubicBezTo>
                      <a:pt x="326" y="1254"/>
                      <a:pt x="326" y="1254"/>
                      <a:pt x="226" y="1354"/>
                    </a:cubicBezTo>
                    <a:cubicBezTo>
                      <a:pt x="100" y="1680"/>
                      <a:pt x="100" y="1881"/>
                      <a:pt x="0" y="1981"/>
                    </a:cubicBezTo>
                    <a:lnTo>
                      <a:pt x="0" y="2307"/>
                    </a:lnTo>
                    <a:cubicBezTo>
                      <a:pt x="0" y="2307"/>
                      <a:pt x="0" y="2407"/>
                      <a:pt x="100" y="2407"/>
                    </a:cubicBezTo>
                    <a:cubicBezTo>
                      <a:pt x="100" y="2407"/>
                      <a:pt x="226" y="2407"/>
                      <a:pt x="226" y="2307"/>
                    </a:cubicBezTo>
                    <a:cubicBezTo>
                      <a:pt x="226" y="2307"/>
                      <a:pt x="226" y="2181"/>
                      <a:pt x="326" y="2081"/>
                    </a:cubicBezTo>
                    <a:cubicBezTo>
                      <a:pt x="326" y="1881"/>
                      <a:pt x="426" y="1680"/>
                      <a:pt x="527" y="1454"/>
                    </a:cubicBezTo>
                    <a:lnTo>
                      <a:pt x="627" y="1354"/>
                    </a:lnTo>
                    <a:lnTo>
                      <a:pt x="727" y="1354"/>
                    </a:lnTo>
                    <a:lnTo>
                      <a:pt x="727" y="1254"/>
                    </a:lnTo>
                    <a:cubicBezTo>
                      <a:pt x="953" y="1254"/>
                      <a:pt x="1053" y="1254"/>
                      <a:pt x="1253" y="1154"/>
                    </a:cubicBezTo>
                    <a:cubicBezTo>
                      <a:pt x="1479" y="1053"/>
                      <a:pt x="1880" y="1053"/>
                      <a:pt x="2206" y="928"/>
                    </a:cubicBezTo>
                    <a:cubicBezTo>
                      <a:pt x="2506" y="828"/>
                      <a:pt x="2933" y="728"/>
                      <a:pt x="3233" y="627"/>
                    </a:cubicBezTo>
                    <a:cubicBezTo>
                      <a:pt x="3559" y="527"/>
                      <a:pt x="3860" y="527"/>
                      <a:pt x="4085" y="427"/>
                    </a:cubicBezTo>
                    <a:cubicBezTo>
                      <a:pt x="4612" y="302"/>
                      <a:pt x="5013" y="201"/>
                      <a:pt x="5013" y="201"/>
                    </a:cubicBezTo>
                    <a:cubicBezTo>
                      <a:pt x="5013" y="201"/>
                      <a:pt x="5113" y="101"/>
                      <a:pt x="5013" y="101"/>
                    </a:cubicBezTo>
                    <a:cubicBezTo>
                      <a:pt x="5013" y="1"/>
                      <a:pt x="5013" y="1"/>
                      <a:pt x="4913" y="1"/>
                    </a:cubicBezTo>
                    <a:close/>
                  </a:path>
                </a:pathLst>
              </a:custGeom>
              <a:solidFill>
                <a:srgbClr val="00103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" name="Google Shape;1096;p45"/>
              <p:cNvSpPr/>
              <p:nvPr/>
            </p:nvSpPr>
            <p:spPr>
              <a:xfrm>
                <a:off x="5990113" y="3301081"/>
                <a:ext cx="3080" cy="6069"/>
              </a:xfrm>
              <a:custGeom>
                <a:avLst/>
                <a:gdLst/>
                <a:ahLst/>
                <a:cxnLst/>
                <a:rect l="l" t="t" r="r" b="b"/>
                <a:pathLst>
                  <a:path w="102" h="201" extrusionOk="0">
                    <a:moveTo>
                      <a:pt x="1" y="0"/>
                    </a:moveTo>
                    <a:lnTo>
                      <a:pt x="1" y="100"/>
                    </a:lnTo>
                    <a:lnTo>
                      <a:pt x="1" y="201"/>
                    </a:lnTo>
                    <a:lnTo>
                      <a:pt x="101" y="201"/>
                    </a:lnTo>
                    <a:cubicBezTo>
                      <a:pt x="101" y="100"/>
                      <a:pt x="1" y="100"/>
                      <a:pt x="1" y="0"/>
                    </a:cubicBezTo>
                    <a:close/>
                  </a:path>
                </a:pathLst>
              </a:custGeom>
              <a:solidFill>
                <a:srgbClr val="14174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" name="Google Shape;1097;p45"/>
              <p:cNvSpPr/>
              <p:nvPr/>
            </p:nvSpPr>
            <p:spPr>
              <a:xfrm>
                <a:off x="6062002" y="3263219"/>
                <a:ext cx="3834" cy="3080"/>
              </a:xfrm>
              <a:custGeom>
                <a:avLst/>
                <a:gdLst/>
                <a:ahLst/>
                <a:cxnLst/>
                <a:rect l="l" t="t" r="r" b="b"/>
                <a:pathLst>
                  <a:path w="127" h="102" extrusionOk="0">
                    <a:moveTo>
                      <a:pt x="1" y="1"/>
                    </a:moveTo>
                    <a:lnTo>
                      <a:pt x="1" y="101"/>
                    </a:lnTo>
                    <a:cubicBezTo>
                      <a:pt x="126" y="10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14174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" name="Google Shape;1098;p45"/>
              <p:cNvSpPr/>
              <p:nvPr/>
            </p:nvSpPr>
            <p:spPr>
              <a:xfrm>
                <a:off x="5828944" y="3257181"/>
                <a:ext cx="176356" cy="176356"/>
              </a:xfrm>
              <a:custGeom>
                <a:avLst/>
                <a:gdLst/>
                <a:ahLst/>
                <a:cxnLst/>
                <a:rect l="l" t="t" r="r" b="b"/>
                <a:pathLst>
                  <a:path w="5841" h="5841" extrusionOk="0">
                    <a:moveTo>
                      <a:pt x="2933" y="301"/>
                    </a:moveTo>
                    <a:cubicBezTo>
                      <a:pt x="4387" y="301"/>
                      <a:pt x="5539" y="1454"/>
                      <a:pt x="5539" y="2908"/>
                    </a:cubicBezTo>
                    <a:cubicBezTo>
                      <a:pt x="5539" y="4386"/>
                      <a:pt x="4387" y="5514"/>
                      <a:pt x="2933" y="5514"/>
                    </a:cubicBezTo>
                    <a:cubicBezTo>
                      <a:pt x="1579" y="5514"/>
                      <a:pt x="326" y="4386"/>
                      <a:pt x="326" y="2908"/>
                    </a:cubicBezTo>
                    <a:cubicBezTo>
                      <a:pt x="326" y="1454"/>
                      <a:pt x="1579" y="301"/>
                      <a:pt x="2933" y="301"/>
                    </a:cubicBezTo>
                    <a:close/>
                    <a:moveTo>
                      <a:pt x="2933" y="0"/>
                    </a:moveTo>
                    <a:cubicBezTo>
                      <a:pt x="1354" y="0"/>
                      <a:pt x="1" y="1354"/>
                      <a:pt x="1" y="2908"/>
                    </a:cubicBezTo>
                    <a:cubicBezTo>
                      <a:pt x="1" y="4587"/>
                      <a:pt x="1354" y="5840"/>
                      <a:pt x="2933" y="5840"/>
                    </a:cubicBezTo>
                    <a:cubicBezTo>
                      <a:pt x="4587" y="5840"/>
                      <a:pt x="5840" y="4587"/>
                      <a:pt x="5840" y="2908"/>
                    </a:cubicBezTo>
                    <a:cubicBezTo>
                      <a:pt x="5840" y="1354"/>
                      <a:pt x="4587" y="0"/>
                      <a:pt x="2933" y="0"/>
                    </a:cubicBezTo>
                    <a:close/>
                  </a:path>
                </a:pathLst>
              </a:custGeom>
              <a:solidFill>
                <a:srgbClr val="00103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" name="Google Shape;1099;p45"/>
              <p:cNvSpPr/>
              <p:nvPr/>
            </p:nvSpPr>
            <p:spPr>
              <a:xfrm>
                <a:off x="6052944" y="3152744"/>
                <a:ext cx="167238" cy="167268"/>
              </a:xfrm>
              <a:custGeom>
                <a:avLst/>
                <a:gdLst/>
                <a:ahLst/>
                <a:cxnLst/>
                <a:rect l="l" t="t" r="r" b="b"/>
                <a:pathLst>
                  <a:path w="5539" h="5540" extrusionOk="0">
                    <a:moveTo>
                      <a:pt x="2707" y="327"/>
                    </a:moveTo>
                    <a:cubicBezTo>
                      <a:pt x="4060" y="327"/>
                      <a:pt x="5213" y="1454"/>
                      <a:pt x="5213" y="2833"/>
                    </a:cubicBezTo>
                    <a:cubicBezTo>
                      <a:pt x="5213" y="4186"/>
                      <a:pt x="4060" y="5214"/>
                      <a:pt x="2707" y="5214"/>
                    </a:cubicBezTo>
                    <a:cubicBezTo>
                      <a:pt x="1353" y="5214"/>
                      <a:pt x="301" y="4186"/>
                      <a:pt x="301" y="2833"/>
                    </a:cubicBezTo>
                    <a:cubicBezTo>
                      <a:pt x="301" y="1454"/>
                      <a:pt x="1353" y="327"/>
                      <a:pt x="2707" y="327"/>
                    </a:cubicBezTo>
                    <a:close/>
                    <a:moveTo>
                      <a:pt x="2707" y="1"/>
                    </a:moveTo>
                    <a:cubicBezTo>
                      <a:pt x="1253" y="1"/>
                      <a:pt x="0" y="1254"/>
                      <a:pt x="0" y="2833"/>
                    </a:cubicBezTo>
                    <a:cubicBezTo>
                      <a:pt x="0" y="4287"/>
                      <a:pt x="1253" y="5540"/>
                      <a:pt x="2707" y="5540"/>
                    </a:cubicBezTo>
                    <a:cubicBezTo>
                      <a:pt x="4286" y="5540"/>
                      <a:pt x="5539" y="4287"/>
                      <a:pt x="5539" y="2833"/>
                    </a:cubicBezTo>
                    <a:cubicBezTo>
                      <a:pt x="5539" y="1254"/>
                      <a:pt x="4286" y="1"/>
                      <a:pt x="2707" y="1"/>
                    </a:cubicBezTo>
                    <a:close/>
                  </a:path>
                </a:pathLst>
              </a:custGeom>
              <a:solidFill>
                <a:srgbClr val="00103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" name="Google Shape;1100;p45"/>
              <p:cNvSpPr/>
              <p:nvPr/>
            </p:nvSpPr>
            <p:spPr>
              <a:xfrm>
                <a:off x="6314747" y="2979467"/>
                <a:ext cx="78743" cy="196103"/>
              </a:xfrm>
              <a:custGeom>
                <a:avLst/>
                <a:gdLst/>
                <a:ahLst/>
                <a:cxnLst/>
                <a:rect l="l" t="t" r="r" b="b"/>
                <a:pathLst>
                  <a:path w="2608" h="6495" extrusionOk="0">
                    <a:moveTo>
                      <a:pt x="627" y="0"/>
                    </a:moveTo>
                    <a:lnTo>
                      <a:pt x="627" y="0"/>
                    </a:lnTo>
                    <a:cubicBezTo>
                      <a:pt x="627" y="1"/>
                      <a:pt x="101" y="828"/>
                      <a:pt x="101" y="1053"/>
                    </a:cubicBezTo>
                    <a:cubicBezTo>
                      <a:pt x="1" y="1680"/>
                      <a:pt x="928" y="5213"/>
                      <a:pt x="1881" y="6467"/>
                    </a:cubicBezTo>
                    <a:cubicBezTo>
                      <a:pt x="1901" y="6487"/>
                      <a:pt x="1942" y="6495"/>
                      <a:pt x="1995" y="6495"/>
                    </a:cubicBezTo>
                    <a:cubicBezTo>
                      <a:pt x="2206" y="6495"/>
                      <a:pt x="2607" y="6366"/>
                      <a:pt x="2607" y="6366"/>
                    </a:cubicBezTo>
                    <a:cubicBezTo>
                      <a:pt x="1981" y="6266"/>
                      <a:pt x="402" y="727"/>
                      <a:pt x="62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" name="Google Shape;1101;p45"/>
              <p:cNvSpPr/>
              <p:nvPr/>
            </p:nvSpPr>
            <p:spPr>
              <a:xfrm>
                <a:off x="6326854" y="2890821"/>
                <a:ext cx="356457" cy="280884"/>
              </a:xfrm>
              <a:custGeom>
                <a:avLst/>
                <a:gdLst/>
                <a:ahLst/>
                <a:cxnLst/>
                <a:rect l="l" t="t" r="r" b="b"/>
                <a:pathLst>
                  <a:path w="11806" h="9303" extrusionOk="0">
                    <a:moveTo>
                      <a:pt x="9581" y="1"/>
                    </a:moveTo>
                    <a:cubicBezTo>
                      <a:pt x="8730" y="1"/>
                      <a:pt x="325" y="2225"/>
                      <a:pt x="226" y="2936"/>
                    </a:cubicBezTo>
                    <a:cubicBezTo>
                      <a:pt x="1" y="3663"/>
                      <a:pt x="1580" y="9202"/>
                      <a:pt x="2206" y="9302"/>
                    </a:cubicBezTo>
                    <a:cubicBezTo>
                      <a:pt x="2833" y="9302"/>
                      <a:pt x="11404" y="6170"/>
                      <a:pt x="11605" y="5643"/>
                    </a:cubicBezTo>
                    <a:cubicBezTo>
                      <a:pt x="11805" y="5117"/>
                      <a:pt x="10252" y="104"/>
                      <a:pt x="9625" y="4"/>
                    </a:cubicBezTo>
                    <a:cubicBezTo>
                      <a:pt x="9614" y="2"/>
                      <a:pt x="9599" y="1"/>
                      <a:pt x="958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" name="Google Shape;1102;p45"/>
              <p:cNvSpPr/>
              <p:nvPr/>
            </p:nvSpPr>
            <p:spPr>
              <a:xfrm>
                <a:off x="6453241" y="2963585"/>
                <a:ext cx="170288" cy="145499"/>
              </a:xfrm>
              <a:custGeom>
                <a:avLst/>
                <a:gdLst/>
                <a:ahLst/>
                <a:cxnLst/>
                <a:rect l="l" t="t" r="r" b="b"/>
                <a:pathLst>
                  <a:path w="5640" h="4819" extrusionOk="0">
                    <a:moveTo>
                      <a:pt x="3860" y="0"/>
                    </a:moveTo>
                    <a:cubicBezTo>
                      <a:pt x="3559" y="0"/>
                      <a:pt x="527" y="827"/>
                      <a:pt x="201" y="1454"/>
                    </a:cubicBezTo>
                    <a:cubicBezTo>
                      <a:pt x="0" y="2306"/>
                      <a:pt x="1253" y="4812"/>
                      <a:pt x="1454" y="4812"/>
                    </a:cubicBezTo>
                    <a:cubicBezTo>
                      <a:pt x="1467" y="4816"/>
                      <a:pt x="1486" y="4818"/>
                      <a:pt x="1510" y="4818"/>
                    </a:cubicBezTo>
                    <a:cubicBezTo>
                      <a:pt x="2058" y="4818"/>
                      <a:pt x="5227" y="3738"/>
                      <a:pt x="5539" y="3233"/>
                    </a:cubicBezTo>
                    <a:cubicBezTo>
                      <a:pt x="5639" y="2932"/>
                      <a:pt x="4487" y="0"/>
                      <a:pt x="3860" y="0"/>
                    </a:cubicBezTo>
                    <a:close/>
                  </a:path>
                </a:pathLst>
              </a:custGeom>
              <a:solidFill>
                <a:srgbClr val="00103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104" name="Google Shape;1103;p45"/>
              <p:cNvGrpSpPr/>
              <p:nvPr/>
            </p:nvGrpSpPr>
            <p:grpSpPr>
              <a:xfrm>
                <a:off x="5165249" y="3210786"/>
                <a:ext cx="111605" cy="111575"/>
                <a:chOff x="2588735" y="3101247"/>
                <a:chExt cx="249285" cy="249285"/>
              </a:xfrm>
            </p:grpSpPr>
            <p:sp>
              <p:nvSpPr>
                <p:cNvPr id="122" name="Google Shape;1104;p45"/>
                <p:cNvSpPr/>
                <p:nvPr/>
              </p:nvSpPr>
              <p:spPr>
                <a:xfrm>
                  <a:off x="2588735" y="3101247"/>
                  <a:ext cx="249285" cy="2492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25" h="9825" extrusionOk="0">
                      <a:moveTo>
                        <a:pt x="4913" y="0"/>
                      </a:moveTo>
                      <a:cubicBezTo>
                        <a:pt x="2206" y="0"/>
                        <a:pt x="0" y="2206"/>
                        <a:pt x="0" y="4913"/>
                      </a:cubicBezTo>
                      <a:cubicBezTo>
                        <a:pt x="0" y="7619"/>
                        <a:pt x="2206" y="9825"/>
                        <a:pt x="4913" y="9825"/>
                      </a:cubicBezTo>
                      <a:cubicBezTo>
                        <a:pt x="7619" y="9825"/>
                        <a:pt x="9825" y="7619"/>
                        <a:pt x="9825" y="4913"/>
                      </a:cubicBezTo>
                      <a:cubicBezTo>
                        <a:pt x="9825" y="2206"/>
                        <a:pt x="7619" y="0"/>
                        <a:pt x="4913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3" name="Google Shape;1105;p45"/>
                <p:cNvSpPr/>
                <p:nvPr/>
              </p:nvSpPr>
              <p:spPr>
                <a:xfrm>
                  <a:off x="2647243" y="3159755"/>
                  <a:ext cx="132292" cy="1348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14" h="5314" extrusionOk="0">
                      <a:moveTo>
                        <a:pt x="2607" y="0"/>
                      </a:moveTo>
                      <a:cubicBezTo>
                        <a:pt x="1153" y="0"/>
                        <a:pt x="0" y="1153"/>
                        <a:pt x="0" y="2607"/>
                      </a:cubicBezTo>
                      <a:cubicBezTo>
                        <a:pt x="0" y="4060"/>
                        <a:pt x="1153" y="5313"/>
                        <a:pt x="2607" y="5313"/>
                      </a:cubicBezTo>
                      <a:cubicBezTo>
                        <a:pt x="4060" y="5313"/>
                        <a:pt x="5213" y="4060"/>
                        <a:pt x="5213" y="2607"/>
                      </a:cubicBezTo>
                      <a:cubicBezTo>
                        <a:pt x="5213" y="1153"/>
                        <a:pt x="4060" y="0"/>
                        <a:pt x="2607" y="0"/>
                      </a:cubicBezTo>
                      <a:close/>
                    </a:path>
                  </a:pathLst>
                </a:custGeom>
                <a:solidFill>
                  <a:srgbClr val="00225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4" name="Google Shape;1106;p45"/>
                <p:cNvSpPr/>
                <p:nvPr/>
              </p:nvSpPr>
              <p:spPr>
                <a:xfrm>
                  <a:off x="2721000" y="3181296"/>
                  <a:ext cx="45163" cy="452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80" h="1784" extrusionOk="0">
                      <a:moveTo>
                        <a:pt x="545" y="0"/>
                      </a:moveTo>
                      <a:cubicBezTo>
                        <a:pt x="456" y="0"/>
                        <a:pt x="379" y="25"/>
                        <a:pt x="326" y="78"/>
                      </a:cubicBezTo>
                      <a:cubicBezTo>
                        <a:pt x="0" y="304"/>
                        <a:pt x="126" y="830"/>
                        <a:pt x="426" y="1231"/>
                      </a:cubicBezTo>
                      <a:cubicBezTo>
                        <a:pt x="697" y="1585"/>
                        <a:pt x="1088" y="1783"/>
                        <a:pt x="1342" y="1783"/>
                      </a:cubicBezTo>
                      <a:cubicBezTo>
                        <a:pt x="1394" y="1783"/>
                        <a:pt x="1441" y="1775"/>
                        <a:pt x="1479" y="1758"/>
                      </a:cubicBezTo>
                      <a:cubicBezTo>
                        <a:pt x="1780" y="1557"/>
                        <a:pt x="1680" y="1031"/>
                        <a:pt x="1379" y="505"/>
                      </a:cubicBezTo>
                      <a:cubicBezTo>
                        <a:pt x="1140" y="192"/>
                        <a:pt x="792" y="0"/>
                        <a:pt x="545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05" name="Google Shape;1107;p45"/>
              <p:cNvGrpSpPr/>
              <p:nvPr/>
            </p:nvGrpSpPr>
            <p:grpSpPr>
              <a:xfrm>
                <a:off x="5355282" y="3163836"/>
                <a:ext cx="111605" cy="111575"/>
                <a:chOff x="2588735" y="3101247"/>
                <a:chExt cx="249285" cy="249285"/>
              </a:xfrm>
            </p:grpSpPr>
            <p:sp>
              <p:nvSpPr>
                <p:cNvPr id="119" name="Google Shape;1108;p45"/>
                <p:cNvSpPr/>
                <p:nvPr/>
              </p:nvSpPr>
              <p:spPr>
                <a:xfrm>
                  <a:off x="2588735" y="3101247"/>
                  <a:ext cx="249285" cy="2492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25" h="9825" extrusionOk="0">
                      <a:moveTo>
                        <a:pt x="4913" y="0"/>
                      </a:moveTo>
                      <a:cubicBezTo>
                        <a:pt x="2206" y="0"/>
                        <a:pt x="0" y="2206"/>
                        <a:pt x="0" y="4913"/>
                      </a:cubicBezTo>
                      <a:cubicBezTo>
                        <a:pt x="0" y="7619"/>
                        <a:pt x="2206" y="9825"/>
                        <a:pt x="4913" y="9825"/>
                      </a:cubicBezTo>
                      <a:cubicBezTo>
                        <a:pt x="7619" y="9825"/>
                        <a:pt x="9825" y="7619"/>
                        <a:pt x="9825" y="4913"/>
                      </a:cubicBezTo>
                      <a:cubicBezTo>
                        <a:pt x="9825" y="2206"/>
                        <a:pt x="7619" y="0"/>
                        <a:pt x="4913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0" name="Google Shape;1109;p45"/>
                <p:cNvSpPr/>
                <p:nvPr/>
              </p:nvSpPr>
              <p:spPr>
                <a:xfrm>
                  <a:off x="2647243" y="3159755"/>
                  <a:ext cx="132292" cy="1348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14" h="5314" extrusionOk="0">
                      <a:moveTo>
                        <a:pt x="2607" y="0"/>
                      </a:moveTo>
                      <a:cubicBezTo>
                        <a:pt x="1153" y="0"/>
                        <a:pt x="0" y="1153"/>
                        <a:pt x="0" y="2607"/>
                      </a:cubicBezTo>
                      <a:cubicBezTo>
                        <a:pt x="0" y="4060"/>
                        <a:pt x="1153" y="5313"/>
                        <a:pt x="2607" y="5313"/>
                      </a:cubicBezTo>
                      <a:cubicBezTo>
                        <a:pt x="4060" y="5313"/>
                        <a:pt x="5213" y="4060"/>
                        <a:pt x="5213" y="2607"/>
                      </a:cubicBezTo>
                      <a:cubicBezTo>
                        <a:pt x="5213" y="1153"/>
                        <a:pt x="4060" y="0"/>
                        <a:pt x="2607" y="0"/>
                      </a:cubicBezTo>
                      <a:close/>
                    </a:path>
                  </a:pathLst>
                </a:custGeom>
                <a:solidFill>
                  <a:srgbClr val="00225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1" name="Google Shape;1110;p45"/>
                <p:cNvSpPr/>
                <p:nvPr/>
              </p:nvSpPr>
              <p:spPr>
                <a:xfrm>
                  <a:off x="2721000" y="3181296"/>
                  <a:ext cx="45163" cy="452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80" h="1784" extrusionOk="0">
                      <a:moveTo>
                        <a:pt x="545" y="0"/>
                      </a:moveTo>
                      <a:cubicBezTo>
                        <a:pt x="456" y="0"/>
                        <a:pt x="379" y="25"/>
                        <a:pt x="326" y="78"/>
                      </a:cubicBezTo>
                      <a:cubicBezTo>
                        <a:pt x="0" y="304"/>
                        <a:pt x="126" y="830"/>
                        <a:pt x="426" y="1231"/>
                      </a:cubicBezTo>
                      <a:cubicBezTo>
                        <a:pt x="697" y="1585"/>
                        <a:pt x="1088" y="1783"/>
                        <a:pt x="1342" y="1783"/>
                      </a:cubicBezTo>
                      <a:cubicBezTo>
                        <a:pt x="1394" y="1783"/>
                        <a:pt x="1441" y="1775"/>
                        <a:pt x="1479" y="1758"/>
                      </a:cubicBezTo>
                      <a:cubicBezTo>
                        <a:pt x="1780" y="1557"/>
                        <a:pt x="1680" y="1031"/>
                        <a:pt x="1379" y="505"/>
                      </a:cubicBezTo>
                      <a:cubicBezTo>
                        <a:pt x="1140" y="192"/>
                        <a:pt x="792" y="0"/>
                        <a:pt x="545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06" name="Google Shape;1111;p45"/>
              <p:cNvGrpSpPr/>
              <p:nvPr/>
            </p:nvGrpSpPr>
            <p:grpSpPr>
              <a:xfrm flipH="1">
                <a:off x="5255332" y="3369898"/>
                <a:ext cx="159145" cy="125584"/>
                <a:chOff x="5437705" y="3429071"/>
                <a:chExt cx="126099" cy="99507"/>
              </a:xfrm>
            </p:grpSpPr>
            <p:sp>
              <p:nvSpPr>
                <p:cNvPr id="117" name="Google Shape;1112;p45"/>
                <p:cNvSpPr/>
                <p:nvPr/>
              </p:nvSpPr>
              <p:spPr>
                <a:xfrm rot="1224160">
                  <a:off x="5445596" y="3446258"/>
                  <a:ext cx="110319" cy="651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24" h="6271" extrusionOk="0">
                      <a:moveTo>
                        <a:pt x="10623" y="0"/>
                      </a:moveTo>
                      <a:lnTo>
                        <a:pt x="10623" y="0"/>
                      </a:lnTo>
                      <a:cubicBezTo>
                        <a:pt x="7141" y="565"/>
                        <a:pt x="1" y="1362"/>
                        <a:pt x="1" y="1362"/>
                      </a:cubicBezTo>
                      <a:cubicBezTo>
                        <a:pt x="1" y="1362"/>
                        <a:pt x="818" y="5506"/>
                        <a:pt x="5273" y="6226"/>
                      </a:cubicBezTo>
                      <a:cubicBezTo>
                        <a:pt x="5474" y="6256"/>
                        <a:pt x="5667" y="6271"/>
                        <a:pt x="5854" y="6271"/>
                      </a:cubicBezTo>
                      <a:cubicBezTo>
                        <a:pt x="9738" y="6271"/>
                        <a:pt x="10623" y="1"/>
                        <a:pt x="10623" y="0"/>
                      </a:cubicBezTo>
                      <a:close/>
                    </a:path>
                  </a:pathLst>
                </a:custGeom>
                <a:solidFill>
                  <a:srgbClr val="00103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8" name="Google Shape;1113;p45"/>
                <p:cNvSpPr/>
                <p:nvPr/>
              </p:nvSpPr>
              <p:spPr>
                <a:xfrm rot="1224160">
                  <a:off x="5457875" y="3486026"/>
                  <a:ext cx="57994" cy="214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85" h="2066" extrusionOk="0">
                      <a:moveTo>
                        <a:pt x="2088" y="1"/>
                      </a:moveTo>
                      <a:cubicBezTo>
                        <a:pt x="1297" y="1"/>
                        <a:pt x="567" y="193"/>
                        <a:pt x="0" y="424"/>
                      </a:cubicBezTo>
                      <a:cubicBezTo>
                        <a:pt x="720" y="1163"/>
                        <a:pt x="1868" y="1805"/>
                        <a:pt x="3405" y="2039"/>
                      </a:cubicBezTo>
                      <a:cubicBezTo>
                        <a:pt x="3558" y="2057"/>
                        <a:pt x="3708" y="2066"/>
                        <a:pt x="3854" y="2066"/>
                      </a:cubicBezTo>
                      <a:cubicBezTo>
                        <a:pt x="4489" y="2066"/>
                        <a:pt x="5062" y="1903"/>
                        <a:pt x="5584" y="1650"/>
                      </a:cubicBezTo>
                      <a:cubicBezTo>
                        <a:pt x="4494" y="399"/>
                        <a:pt x="3227" y="1"/>
                        <a:pt x="2088" y="1"/>
                      </a:cubicBezTo>
                      <a:close/>
                    </a:path>
                  </a:pathLst>
                </a:custGeom>
                <a:solidFill>
                  <a:srgbClr val="C127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07" name="Google Shape;1114;p45"/>
              <p:cNvGrpSpPr/>
              <p:nvPr/>
            </p:nvGrpSpPr>
            <p:grpSpPr>
              <a:xfrm flipH="1">
                <a:off x="5985803" y="3392905"/>
                <a:ext cx="159145" cy="125584"/>
                <a:chOff x="5437705" y="3429071"/>
                <a:chExt cx="126099" cy="99507"/>
              </a:xfrm>
            </p:grpSpPr>
            <p:sp>
              <p:nvSpPr>
                <p:cNvPr id="115" name="Google Shape;1115;p45"/>
                <p:cNvSpPr/>
                <p:nvPr/>
              </p:nvSpPr>
              <p:spPr>
                <a:xfrm rot="1224160">
                  <a:off x="5445596" y="3446258"/>
                  <a:ext cx="110319" cy="651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24" h="6271" extrusionOk="0">
                      <a:moveTo>
                        <a:pt x="10623" y="0"/>
                      </a:moveTo>
                      <a:lnTo>
                        <a:pt x="10623" y="0"/>
                      </a:lnTo>
                      <a:cubicBezTo>
                        <a:pt x="7141" y="565"/>
                        <a:pt x="1" y="1362"/>
                        <a:pt x="1" y="1362"/>
                      </a:cubicBezTo>
                      <a:cubicBezTo>
                        <a:pt x="1" y="1362"/>
                        <a:pt x="818" y="5506"/>
                        <a:pt x="5273" y="6226"/>
                      </a:cubicBezTo>
                      <a:cubicBezTo>
                        <a:pt x="5474" y="6256"/>
                        <a:pt x="5667" y="6271"/>
                        <a:pt x="5854" y="6271"/>
                      </a:cubicBezTo>
                      <a:cubicBezTo>
                        <a:pt x="9738" y="6271"/>
                        <a:pt x="10623" y="1"/>
                        <a:pt x="10623" y="0"/>
                      </a:cubicBezTo>
                      <a:close/>
                    </a:path>
                  </a:pathLst>
                </a:custGeom>
                <a:solidFill>
                  <a:srgbClr val="00103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6" name="Google Shape;1116;p45"/>
                <p:cNvSpPr/>
                <p:nvPr/>
              </p:nvSpPr>
              <p:spPr>
                <a:xfrm rot="1224160">
                  <a:off x="5457875" y="3486026"/>
                  <a:ext cx="57994" cy="214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85" h="2066" extrusionOk="0">
                      <a:moveTo>
                        <a:pt x="2088" y="1"/>
                      </a:moveTo>
                      <a:cubicBezTo>
                        <a:pt x="1297" y="1"/>
                        <a:pt x="567" y="193"/>
                        <a:pt x="0" y="424"/>
                      </a:cubicBezTo>
                      <a:cubicBezTo>
                        <a:pt x="720" y="1163"/>
                        <a:pt x="1868" y="1805"/>
                        <a:pt x="3405" y="2039"/>
                      </a:cubicBezTo>
                      <a:cubicBezTo>
                        <a:pt x="3558" y="2057"/>
                        <a:pt x="3708" y="2066"/>
                        <a:pt x="3854" y="2066"/>
                      </a:cubicBezTo>
                      <a:cubicBezTo>
                        <a:pt x="4489" y="2066"/>
                        <a:pt x="5062" y="1903"/>
                        <a:pt x="5584" y="1650"/>
                      </a:cubicBezTo>
                      <a:cubicBezTo>
                        <a:pt x="4494" y="399"/>
                        <a:pt x="3227" y="1"/>
                        <a:pt x="2088" y="1"/>
                      </a:cubicBezTo>
                      <a:close/>
                    </a:path>
                  </a:pathLst>
                </a:custGeom>
                <a:solidFill>
                  <a:srgbClr val="C127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108" name="Google Shape;1117;p45"/>
              <p:cNvSpPr/>
              <p:nvPr/>
            </p:nvSpPr>
            <p:spPr>
              <a:xfrm>
                <a:off x="5838462" y="3266129"/>
                <a:ext cx="159056" cy="159056"/>
              </a:xfrm>
              <a:prstGeom prst="ellipse">
                <a:avLst/>
              </a:prstGeom>
              <a:solidFill>
                <a:srgbClr val="001030">
                  <a:alpha val="387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" name="Google Shape;1118;p45"/>
              <p:cNvSpPr/>
              <p:nvPr/>
            </p:nvSpPr>
            <p:spPr>
              <a:xfrm>
                <a:off x="6057028" y="3156846"/>
                <a:ext cx="159056" cy="159056"/>
              </a:xfrm>
              <a:prstGeom prst="ellipse">
                <a:avLst/>
              </a:prstGeom>
              <a:solidFill>
                <a:srgbClr val="001030">
                  <a:alpha val="387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" name="Google Shape;1119;p45"/>
              <p:cNvSpPr/>
              <p:nvPr/>
            </p:nvSpPr>
            <p:spPr>
              <a:xfrm>
                <a:off x="5005732" y="3393180"/>
                <a:ext cx="40918" cy="59218"/>
              </a:xfrm>
              <a:custGeom>
                <a:avLst/>
                <a:gdLst/>
                <a:ahLst/>
                <a:cxnLst/>
                <a:rect l="l" t="t" r="r" b="b"/>
                <a:pathLst>
                  <a:path w="1981" h="2867" extrusionOk="0">
                    <a:moveTo>
                      <a:pt x="502" y="1"/>
                    </a:moveTo>
                    <a:cubicBezTo>
                      <a:pt x="402" y="1"/>
                      <a:pt x="301" y="126"/>
                      <a:pt x="201" y="527"/>
                    </a:cubicBezTo>
                    <a:cubicBezTo>
                      <a:pt x="1" y="853"/>
                      <a:pt x="1" y="1479"/>
                      <a:pt x="201" y="2006"/>
                    </a:cubicBezTo>
                    <a:lnTo>
                      <a:pt x="301" y="2507"/>
                    </a:lnTo>
                    <a:lnTo>
                      <a:pt x="502" y="2106"/>
                    </a:lnTo>
                    <a:cubicBezTo>
                      <a:pt x="502" y="2006"/>
                      <a:pt x="627" y="1880"/>
                      <a:pt x="728" y="1780"/>
                    </a:cubicBezTo>
                    <a:cubicBezTo>
                      <a:pt x="828" y="1730"/>
                      <a:pt x="959" y="1705"/>
                      <a:pt x="1078" y="1705"/>
                    </a:cubicBezTo>
                    <a:cubicBezTo>
                      <a:pt x="1197" y="1705"/>
                      <a:pt x="1304" y="1730"/>
                      <a:pt x="1354" y="1780"/>
                    </a:cubicBezTo>
                    <a:cubicBezTo>
                      <a:pt x="1555" y="1880"/>
                      <a:pt x="1655" y="2106"/>
                      <a:pt x="1655" y="2206"/>
                    </a:cubicBezTo>
                    <a:cubicBezTo>
                      <a:pt x="1755" y="2632"/>
                      <a:pt x="1454" y="2833"/>
                      <a:pt x="1555" y="2833"/>
                    </a:cubicBezTo>
                    <a:cubicBezTo>
                      <a:pt x="1555" y="2854"/>
                      <a:pt x="1569" y="2867"/>
                      <a:pt x="1594" y="2867"/>
                    </a:cubicBezTo>
                    <a:cubicBezTo>
                      <a:pt x="1683" y="2867"/>
                      <a:pt x="1902" y="2699"/>
                      <a:pt x="1981" y="2206"/>
                    </a:cubicBezTo>
                    <a:cubicBezTo>
                      <a:pt x="1981" y="2006"/>
                      <a:pt x="1880" y="1680"/>
                      <a:pt x="1555" y="1479"/>
                    </a:cubicBezTo>
                    <a:cubicBezTo>
                      <a:pt x="1404" y="1367"/>
                      <a:pt x="1223" y="1310"/>
                      <a:pt x="1038" y="1310"/>
                    </a:cubicBezTo>
                    <a:cubicBezTo>
                      <a:pt x="853" y="1310"/>
                      <a:pt x="665" y="1367"/>
                      <a:pt x="502" y="1479"/>
                    </a:cubicBezTo>
                    <a:cubicBezTo>
                      <a:pt x="474" y="1493"/>
                      <a:pt x="448" y="1509"/>
                      <a:pt x="424" y="1527"/>
                    </a:cubicBezTo>
                    <a:lnTo>
                      <a:pt x="424" y="1527"/>
                    </a:lnTo>
                    <a:cubicBezTo>
                      <a:pt x="294" y="664"/>
                      <a:pt x="613" y="1"/>
                      <a:pt x="502" y="1"/>
                    </a:cubicBezTo>
                    <a:close/>
                  </a:path>
                </a:pathLst>
              </a:custGeom>
              <a:solidFill>
                <a:srgbClr val="E88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" name="Google Shape;1120;p45"/>
              <p:cNvSpPr/>
              <p:nvPr/>
            </p:nvSpPr>
            <p:spPr>
              <a:xfrm>
                <a:off x="5296226" y="3214481"/>
                <a:ext cx="71903" cy="155478"/>
              </a:xfrm>
              <a:custGeom>
                <a:avLst/>
                <a:gdLst/>
                <a:ahLst/>
                <a:cxnLst/>
                <a:rect l="l" t="t" r="r" b="b"/>
                <a:pathLst>
                  <a:path w="3628" h="7845" extrusionOk="0">
                    <a:moveTo>
                      <a:pt x="1121" y="0"/>
                    </a:moveTo>
                    <a:cubicBezTo>
                      <a:pt x="1109" y="27"/>
                      <a:pt x="1099" y="59"/>
                      <a:pt x="1090" y="94"/>
                    </a:cubicBezTo>
                    <a:lnTo>
                      <a:pt x="1090" y="94"/>
                    </a:lnTo>
                    <a:cubicBezTo>
                      <a:pt x="1101" y="60"/>
                      <a:pt x="1111" y="29"/>
                      <a:pt x="1121" y="0"/>
                    </a:cubicBezTo>
                    <a:close/>
                    <a:moveTo>
                      <a:pt x="1090" y="94"/>
                    </a:moveTo>
                    <a:lnTo>
                      <a:pt x="1090" y="94"/>
                    </a:lnTo>
                    <a:cubicBezTo>
                      <a:pt x="766" y="1081"/>
                      <a:pt x="0" y="4366"/>
                      <a:pt x="921" y="6692"/>
                    </a:cubicBezTo>
                    <a:cubicBezTo>
                      <a:pt x="1021" y="6692"/>
                      <a:pt x="1548" y="7118"/>
                      <a:pt x="2375" y="7519"/>
                    </a:cubicBezTo>
                    <a:cubicBezTo>
                      <a:pt x="2700" y="7644"/>
                      <a:pt x="2901" y="7744"/>
                      <a:pt x="3202" y="7845"/>
                    </a:cubicBezTo>
                    <a:lnTo>
                      <a:pt x="3327" y="7845"/>
                    </a:lnTo>
                    <a:cubicBezTo>
                      <a:pt x="3527" y="7845"/>
                      <a:pt x="3628" y="7644"/>
                      <a:pt x="3527" y="7419"/>
                    </a:cubicBezTo>
                    <a:cubicBezTo>
                      <a:pt x="3527" y="7118"/>
                      <a:pt x="3202" y="6892"/>
                      <a:pt x="3001" y="6592"/>
                    </a:cubicBezTo>
                    <a:cubicBezTo>
                      <a:pt x="2700" y="6266"/>
                      <a:pt x="2475" y="5965"/>
                      <a:pt x="2274" y="5539"/>
                    </a:cubicBezTo>
                    <a:cubicBezTo>
                      <a:pt x="1447" y="4085"/>
                      <a:pt x="1121" y="2632"/>
                      <a:pt x="1021" y="1479"/>
                    </a:cubicBezTo>
                    <a:cubicBezTo>
                      <a:pt x="1021" y="839"/>
                      <a:pt x="1021" y="355"/>
                      <a:pt x="1090" y="94"/>
                    </a:cubicBezTo>
                    <a:close/>
                  </a:path>
                </a:pathLst>
              </a:custGeom>
              <a:solidFill>
                <a:srgbClr val="EBAA8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" name="Google Shape;1121;p45"/>
              <p:cNvSpPr/>
              <p:nvPr/>
            </p:nvSpPr>
            <p:spPr>
              <a:xfrm>
                <a:off x="5711358" y="3446291"/>
                <a:ext cx="40918" cy="59218"/>
              </a:xfrm>
              <a:custGeom>
                <a:avLst/>
                <a:gdLst/>
                <a:ahLst/>
                <a:cxnLst/>
                <a:rect l="l" t="t" r="r" b="b"/>
                <a:pathLst>
                  <a:path w="1981" h="2867" extrusionOk="0">
                    <a:moveTo>
                      <a:pt x="502" y="1"/>
                    </a:moveTo>
                    <a:cubicBezTo>
                      <a:pt x="402" y="1"/>
                      <a:pt x="301" y="126"/>
                      <a:pt x="201" y="527"/>
                    </a:cubicBezTo>
                    <a:cubicBezTo>
                      <a:pt x="1" y="853"/>
                      <a:pt x="1" y="1479"/>
                      <a:pt x="201" y="2006"/>
                    </a:cubicBezTo>
                    <a:lnTo>
                      <a:pt x="301" y="2507"/>
                    </a:lnTo>
                    <a:lnTo>
                      <a:pt x="502" y="2106"/>
                    </a:lnTo>
                    <a:cubicBezTo>
                      <a:pt x="502" y="2006"/>
                      <a:pt x="627" y="1880"/>
                      <a:pt x="728" y="1780"/>
                    </a:cubicBezTo>
                    <a:cubicBezTo>
                      <a:pt x="828" y="1730"/>
                      <a:pt x="959" y="1705"/>
                      <a:pt x="1078" y="1705"/>
                    </a:cubicBezTo>
                    <a:cubicBezTo>
                      <a:pt x="1197" y="1705"/>
                      <a:pt x="1304" y="1730"/>
                      <a:pt x="1354" y="1780"/>
                    </a:cubicBezTo>
                    <a:cubicBezTo>
                      <a:pt x="1555" y="1880"/>
                      <a:pt x="1655" y="2106"/>
                      <a:pt x="1655" y="2206"/>
                    </a:cubicBezTo>
                    <a:cubicBezTo>
                      <a:pt x="1755" y="2632"/>
                      <a:pt x="1454" y="2833"/>
                      <a:pt x="1555" y="2833"/>
                    </a:cubicBezTo>
                    <a:cubicBezTo>
                      <a:pt x="1555" y="2854"/>
                      <a:pt x="1569" y="2867"/>
                      <a:pt x="1594" y="2867"/>
                    </a:cubicBezTo>
                    <a:cubicBezTo>
                      <a:pt x="1683" y="2867"/>
                      <a:pt x="1902" y="2699"/>
                      <a:pt x="1981" y="2206"/>
                    </a:cubicBezTo>
                    <a:cubicBezTo>
                      <a:pt x="1981" y="2006"/>
                      <a:pt x="1880" y="1680"/>
                      <a:pt x="1555" y="1479"/>
                    </a:cubicBezTo>
                    <a:cubicBezTo>
                      <a:pt x="1404" y="1367"/>
                      <a:pt x="1223" y="1310"/>
                      <a:pt x="1038" y="1310"/>
                    </a:cubicBezTo>
                    <a:cubicBezTo>
                      <a:pt x="853" y="1310"/>
                      <a:pt x="665" y="1367"/>
                      <a:pt x="502" y="1479"/>
                    </a:cubicBezTo>
                    <a:cubicBezTo>
                      <a:pt x="474" y="1493"/>
                      <a:pt x="448" y="1509"/>
                      <a:pt x="424" y="1527"/>
                    </a:cubicBezTo>
                    <a:lnTo>
                      <a:pt x="424" y="1527"/>
                    </a:lnTo>
                    <a:cubicBezTo>
                      <a:pt x="294" y="664"/>
                      <a:pt x="613" y="1"/>
                      <a:pt x="502" y="1"/>
                    </a:cubicBezTo>
                    <a:close/>
                  </a:path>
                </a:pathLst>
              </a:custGeom>
              <a:solidFill>
                <a:srgbClr val="E88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" name="Google Shape;1122;p45"/>
              <p:cNvSpPr/>
              <p:nvPr/>
            </p:nvSpPr>
            <p:spPr>
              <a:xfrm>
                <a:off x="6013197" y="3229577"/>
                <a:ext cx="71903" cy="155478"/>
              </a:xfrm>
              <a:custGeom>
                <a:avLst/>
                <a:gdLst/>
                <a:ahLst/>
                <a:cxnLst/>
                <a:rect l="l" t="t" r="r" b="b"/>
                <a:pathLst>
                  <a:path w="3628" h="7845" extrusionOk="0">
                    <a:moveTo>
                      <a:pt x="1121" y="0"/>
                    </a:moveTo>
                    <a:cubicBezTo>
                      <a:pt x="1109" y="27"/>
                      <a:pt x="1099" y="59"/>
                      <a:pt x="1090" y="94"/>
                    </a:cubicBezTo>
                    <a:lnTo>
                      <a:pt x="1090" y="94"/>
                    </a:lnTo>
                    <a:cubicBezTo>
                      <a:pt x="1101" y="60"/>
                      <a:pt x="1111" y="29"/>
                      <a:pt x="1121" y="0"/>
                    </a:cubicBezTo>
                    <a:close/>
                    <a:moveTo>
                      <a:pt x="1090" y="94"/>
                    </a:moveTo>
                    <a:lnTo>
                      <a:pt x="1090" y="94"/>
                    </a:lnTo>
                    <a:cubicBezTo>
                      <a:pt x="766" y="1081"/>
                      <a:pt x="0" y="4366"/>
                      <a:pt x="921" y="6692"/>
                    </a:cubicBezTo>
                    <a:cubicBezTo>
                      <a:pt x="1021" y="6692"/>
                      <a:pt x="1548" y="7118"/>
                      <a:pt x="2375" y="7519"/>
                    </a:cubicBezTo>
                    <a:cubicBezTo>
                      <a:pt x="2700" y="7644"/>
                      <a:pt x="2901" y="7744"/>
                      <a:pt x="3202" y="7845"/>
                    </a:cubicBezTo>
                    <a:lnTo>
                      <a:pt x="3327" y="7845"/>
                    </a:lnTo>
                    <a:cubicBezTo>
                      <a:pt x="3527" y="7845"/>
                      <a:pt x="3628" y="7644"/>
                      <a:pt x="3527" y="7419"/>
                    </a:cubicBezTo>
                    <a:cubicBezTo>
                      <a:pt x="3527" y="7118"/>
                      <a:pt x="3202" y="6892"/>
                      <a:pt x="3001" y="6592"/>
                    </a:cubicBezTo>
                    <a:cubicBezTo>
                      <a:pt x="2700" y="6266"/>
                      <a:pt x="2475" y="5965"/>
                      <a:pt x="2274" y="5539"/>
                    </a:cubicBezTo>
                    <a:cubicBezTo>
                      <a:pt x="1447" y="4085"/>
                      <a:pt x="1121" y="2632"/>
                      <a:pt x="1021" y="1479"/>
                    </a:cubicBezTo>
                    <a:cubicBezTo>
                      <a:pt x="1021" y="839"/>
                      <a:pt x="1021" y="355"/>
                      <a:pt x="1090" y="94"/>
                    </a:cubicBezTo>
                    <a:close/>
                  </a:path>
                </a:pathLst>
              </a:custGeom>
              <a:solidFill>
                <a:srgbClr val="EBAA8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" name="Google Shape;1123;p45"/>
              <p:cNvSpPr/>
              <p:nvPr/>
            </p:nvSpPr>
            <p:spPr>
              <a:xfrm>
                <a:off x="5990113" y="3260200"/>
                <a:ext cx="75724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2508" h="1555" extrusionOk="0">
                    <a:moveTo>
                      <a:pt x="1455" y="1"/>
                    </a:moveTo>
                    <a:cubicBezTo>
                      <a:pt x="1354" y="1"/>
                      <a:pt x="1254" y="1"/>
                      <a:pt x="1129" y="101"/>
                    </a:cubicBezTo>
                    <a:cubicBezTo>
                      <a:pt x="1028" y="101"/>
                      <a:pt x="928" y="101"/>
                      <a:pt x="828" y="201"/>
                    </a:cubicBezTo>
                    <a:cubicBezTo>
                      <a:pt x="502" y="402"/>
                      <a:pt x="302" y="728"/>
                      <a:pt x="101" y="928"/>
                    </a:cubicBezTo>
                    <a:cubicBezTo>
                      <a:pt x="1" y="1254"/>
                      <a:pt x="1" y="1454"/>
                      <a:pt x="1" y="1454"/>
                    </a:cubicBezTo>
                    <a:lnTo>
                      <a:pt x="1" y="1555"/>
                    </a:lnTo>
                    <a:cubicBezTo>
                      <a:pt x="101" y="1555"/>
                      <a:pt x="201" y="1555"/>
                      <a:pt x="201" y="1454"/>
                    </a:cubicBezTo>
                    <a:cubicBezTo>
                      <a:pt x="201" y="1454"/>
                      <a:pt x="302" y="1354"/>
                      <a:pt x="402" y="1154"/>
                    </a:cubicBezTo>
                    <a:cubicBezTo>
                      <a:pt x="502" y="1028"/>
                      <a:pt x="627" y="928"/>
                      <a:pt x="728" y="828"/>
                    </a:cubicBezTo>
                    <a:cubicBezTo>
                      <a:pt x="728" y="728"/>
                      <a:pt x="828" y="728"/>
                      <a:pt x="828" y="728"/>
                    </a:cubicBezTo>
                    <a:cubicBezTo>
                      <a:pt x="928" y="627"/>
                      <a:pt x="1028" y="627"/>
                      <a:pt x="1028" y="527"/>
                    </a:cubicBezTo>
                    <a:cubicBezTo>
                      <a:pt x="1129" y="527"/>
                      <a:pt x="1254" y="527"/>
                      <a:pt x="1254" y="402"/>
                    </a:cubicBezTo>
                    <a:lnTo>
                      <a:pt x="1455" y="402"/>
                    </a:lnTo>
                    <a:cubicBezTo>
                      <a:pt x="1555" y="402"/>
                      <a:pt x="1655" y="301"/>
                      <a:pt x="1655" y="301"/>
                    </a:cubicBezTo>
                    <a:lnTo>
                      <a:pt x="2282" y="301"/>
                    </a:lnTo>
                    <a:cubicBezTo>
                      <a:pt x="2382" y="301"/>
                      <a:pt x="2382" y="301"/>
                      <a:pt x="2382" y="201"/>
                    </a:cubicBezTo>
                    <a:cubicBezTo>
                      <a:pt x="2507" y="201"/>
                      <a:pt x="2382" y="101"/>
                      <a:pt x="2382" y="101"/>
                    </a:cubicBezTo>
                    <a:lnTo>
                      <a:pt x="2282" y="101"/>
                    </a:lnTo>
                    <a:cubicBezTo>
                      <a:pt x="2181" y="1"/>
                      <a:pt x="2081" y="1"/>
                      <a:pt x="1881" y="1"/>
                    </a:cubicBezTo>
                    <a:close/>
                  </a:path>
                </a:pathLst>
              </a:custGeom>
              <a:solidFill>
                <a:srgbClr val="00103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987" name="Google Shape;987;p44"/>
          <p:cNvGrpSpPr/>
          <p:nvPr/>
        </p:nvGrpSpPr>
        <p:grpSpPr>
          <a:xfrm flipH="1">
            <a:off x="3685129" y="2984854"/>
            <a:ext cx="3259500" cy="1211371"/>
            <a:chOff x="3455672" y="3139775"/>
            <a:chExt cx="3259500" cy="1211371"/>
          </a:xfrm>
          <a:solidFill>
            <a:schemeClr val="accent1"/>
          </a:solidFill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</p:grpSpPr>
        <p:sp>
          <p:nvSpPr>
            <p:cNvPr id="988" name="Google Shape;988;p44"/>
            <p:cNvSpPr/>
            <p:nvPr/>
          </p:nvSpPr>
          <p:spPr>
            <a:xfrm flipH="1">
              <a:off x="3455672" y="3139775"/>
              <a:ext cx="3259500" cy="785400"/>
            </a:xfrm>
            <a:prstGeom prst="roundRect">
              <a:avLst>
                <a:gd name="adj" fmla="val 50000"/>
              </a:avLst>
            </a:prstGeom>
            <a:grpFill/>
            <a:ln>
              <a:noFill/>
            </a:ln>
            <a:effectLst>
              <a:outerShdw blurRad="190500" dist="228600" dir="2700000" algn="ctr">
                <a:srgbClr val="000000">
                  <a:alpha val="30000"/>
                </a:srgbClr>
              </a:outerShdw>
            </a:effectLst>
            <a:sp3d prstMaterial="matte">
              <a:bevelT w="127000" h="63500"/>
            </a:sp3d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solidFill>
                  <a:schemeClr val="lt1"/>
                </a:solidFill>
                <a:latin typeface="Poppins"/>
                <a:ea typeface="Poppins"/>
                <a:cs typeface="Poppins"/>
                <a:sym typeface="Poppins"/>
              </a:endParaRPr>
            </a:p>
          </p:txBody>
        </p:sp>
        <p:sp>
          <p:nvSpPr>
            <p:cNvPr id="989" name="Google Shape;989;p44"/>
            <p:cNvSpPr/>
            <p:nvPr/>
          </p:nvSpPr>
          <p:spPr>
            <a:xfrm rot="6854832" flipH="1">
              <a:off x="5828890" y="3417072"/>
              <a:ext cx="596141" cy="938998"/>
            </a:xfrm>
            <a:custGeom>
              <a:avLst/>
              <a:gdLst/>
              <a:ahLst/>
              <a:cxnLst/>
              <a:rect l="l" t="t" r="r" b="b"/>
              <a:pathLst>
                <a:path w="5015" h="11557" extrusionOk="0">
                  <a:moveTo>
                    <a:pt x="1507" y="0"/>
                  </a:moveTo>
                  <a:cubicBezTo>
                    <a:pt x="1120" y="0"/>
                    <a:pt x="741" y="1269"/>
                    <a:pt x="682" y="1484"/>
                  </a:cubicBezTo>
                  <a:cubicBezTo>
                    <a:pt x="388" y="2342"/>
                    <a:pt x="215" y="3232"/>
                    <a:pt x="136" y="4128"/>
                  </a:cubicBezTo>
                  <a:cubicBezTo>
                    <a:pt x="1" y="5876"/>
                    <a:pt x="234" y="7686"/>
                    <a:pt x="896" y="9318"/>
                  </a:cubicBezTo>
                  <a:cubicBezTo>
                    <a:pt x="1185" y="10017"/>
                    <a:pt x="1554" y="10717"/>
                    <a:pt x="2179" y="11160"/>
                  </a:cubicBezTo>
                  <a:cubicBezTo>
                    <a:pt x="2525" y="11410"/>
                    <a:pt x="2962" y="11556"/>
                    <a:pt x="3386" y="11556"/>
                  </a:cubicBezTo>
                  <a:cubicBezTo>
                    <a:pt x="3721" y="11556"/>
                    <a:pt x="4048" y="11464"/>
                    <a:pt x="4315" y="11258"/>
                  </a:cubicBezTo>
                  <a:cubicBezTo>
                    <a:pt x="4977" y="10735"/>
                    <a:pt x="5014" y="9705"/>
                    <a:pt x="4720" y="8889"/>
                  </a:cubicBezTo>
                  <a:cubicBezTo>
                    <a:pt x="4277" y="7723"/>
                    <a:pt x="3265" y="6846"/>
                    <a:pt x="2603" y="5778"/>
                  </a:cubicBezTo>
                  <a:cubicBezTo>
                    <a:pt x="1731" y="4421"/>
                    <a:pt x="1437" y="2729"/>
                    <a:pt x="1787" y="1157"/>
                  </a:cubicBezTo>
                  <a:cubicBezTo>
                    <a:pt x="1848" y="863"/>
                    <a:pt x="1922" y="574"/>
                    <a:pt x="1806" y="299"/>
                  </a:cubicBezTo>
                  <a:cubicBezTo>
                    <a:pt x="1709" y="86"/>
                    <a:pt x="1608" y="0"/>
                    <a:pt x="1507" y="0"/>
                  </a:cubicBezTo>
                  <a:close/>
                </a:path>
              </a:pathLst>
            </a:custGeom>
            <a:grpFill/>
            <a:ln>
              <a:noFill/>
            </a:ln>
            <a:effectLst>
              <a:outerShdw blurRad="190500" dist="228600" dir="2700000" algn="ctr">
                <a:srgbClr val="000000">
                  <a:alpha val="30000"/>
                </a:srgbClr>
              </a:outerShdw>
            </a:effectLst>
            <a:sp3d prstMaterial="matte"/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90" name="Google Shape;990;p44"/>
          <p:cNvGrpSpPr/>
          <p:nvPr/>
        </p:nvGrpSpPr>
        <p:grpSpPr>
          <a:xfrm>
            <a:off x="1436961" y="1199705"/>
            <a:ext cx="6481800" cy="1886071"/>
            <a:chOff x="1331100" y="1726825"/>
            <a:chExt cx="6481800" cy="1886071"/>
          </a:xfrm>
          <a:solidFill>
            <a:schemeClr val="accent1">
              <a:lumMod val="60000"/>
              <a:lumOff val="40000"/>
            </a:schemeClr>
          </a:solidFill>
          <a:scene3d>
            <a:camera prst="orthographicFront">
              <a:rot lat="0" lon="0" rev="0"/>
            </a:camera>
            <a:lightRig rig="soft" dir="t">
              <a:rot lat="0" lon="0" rev="0"/>
            </a:lightRig>
          </a:scene3d>
        </p:grpSpPr>
        <p:sp>
          <p:nvSpPr>
            <p:cNvPr id="991" name="Google Shape;991;p44"/>
            <p:cNvSpPr/>
            <p:nvPr/>
          </p:nvSpPr>
          <p:spPr>
            <a:xfrm>
              <a:off x="1331100" y="1726825"/>
              <a:ext cx="6481800" cy="1226100"/>
            </a:xfrm>
            <a:prstGeom prst="roundRect">
              <a:avLst>
                <a:gd name="adj" fmla="val 50000"/>
              </a:avLst>
            </a:prstGeom>
            <a:grpFill/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p3d contourW="44450" prstMaterial="matte">
              <a:bevelT w="63500" h="63500" prst="artDeco"/>
              <a:contourClr>
                <a:srgbClr val="FFFFFF"/>
              </a:contourClr>
            </a:sp3d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solidFill>
                  <a:schemeClr val="lt1"/>
                </a:solidFill>
                <a:latin typeface="Poppins"/>
                <a:ea typeface="Poppins"/>
                <a:cs typeface="Poppins"/>
                <a:sym typeface="Poppins"/>
              </a:endParaRPr>
            </a:p>
          </p:txBody>
        </p:sp>
        <p:sp>
          <p:nvSpPr>
            <p:cNvPr id="992" name="Google Shape;992;p44"/>
            <p:cNvSpPr/>
            <p:nvPr/>
          </p:nvSpPr>
          <p:spPr>
            <a:xfrm rot="6854832" flipH="1">
              <a:off x="6031416" y="2678822"/>
              <a:ext cx="596141" cy="938998"/>
            </a:xfrm>
            <a:custGeom>
              <a:avLst/>
              <a:gdLst/>
              <a:ahLst/>
              <a:cxnLst/>
              <a:rect l="l" t="t" r="r" b="b"/>
              <a:pathLst>
                <a:path w="5015" h="11557" extrusionOk="0">
                  <a:moveTo>
                    <a:pt x="1507" y="0"/>
                  </a:moveTo>
                  <a:cubicBezTo>
                    <a:pt x="1120" y="0"/>
                    <a:pt x="741" y="1269"/>
                    <a:pt x="682" y="1484"/>
                  </a:cubicBezTo>
                  <a:cubicBezTo>
                    <a:pt x="388" y="2342"/>
                    <a:pt x="215" y="3232"/>
                    <a:pt x="136" y="4128"/>
                  </a:cubicBezTo>
                  <a:cubicBezTo>
                    <a:pt x="1" y="5876"/>
                    <a:pt x="234" y="7686"/>
                    <a:pt x="896" y="9318"/>
                  </a:cubicBezTo>
                  <a:cubicBezTo>
                    <a:pt x="1185" y="10017"/>
                    <a:pt x="1554" y="10717"/>
                    <a:pt x="2179" y="11160"/>
                  </a:cubicBezTo>
                  <a:cubicBezTo>
                    <a:pt x="2525" y="11410"/>
                    <a:pt x="2962" y="11556"/>
                    <a:pt x="3386" y="11556"/>
                  </a:cubicBezTo>
                  <a:cubicBezTo>
                    <a:pt x="3721" y="11556"/>
                    <a:pt x="4048" y="11464"/>
                    <a:pt x="4315" y="11258"/>
                  </a:cubicBezTo>
                  <a:cubicBezTo>
                    <a:pt x="4977" y="10735"/>
                    <a:pt x="5014" y="9705"/>
                    <a:pt x="4720" y="8889"/>
                  </a:cubicBezTo>
                  <a:cubicBezTo>
                    <a:pt x="4277" y="7723"/>
                    <a:pt x="3265" y="6846"/>
                    <a:pt x="2603" y="5778"/>
                  </a:cubicBezTo>
                  <a:cubicBezTo>
                    <a:pt x="1731" y="4421"/>
                    <a:pt x="1437" y="2729"/>
                    <a:pt x="1787" y="1157"/>
                  </a:cubicBezTo>
                  <a:cubicBezTo>
                    <a:pt x="1848" y="863"/>
                    <a:pt x="1922" y="574"/>
                    <a:pt x="1806" y="299"/>
                  </a:cubicBezTo>
                  <a:cubicBezTo>
                    <a:pt x="1709" y="86"/>
                    <a:pt x="1608" y="0"/>
                    <a:pt x="1507" y="0"/>
                  </a:cubicBezTo>
                  <a:close/>
                </a:path>
              </a:pathLst>
            </a:custGeom>
            <a:grpFill/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p3d contourW="44450" prstMaterial="matte">
              <a:contourClr>
                <a:srgbClr val="FFFFFF"/>
              </a:contourClr>
            </a:sp3d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93" name="Google Shape;993;p44"/>
          <p:cNvSpPr txBox="1">
            <a:spLocks noGrp="1"/>
          </p:cNvSpPr>
          <p:nvPr>
            <p:ph type="title" idx="2"/>
          </p:nvPr>
        </p:nvSpPr>
        <p:spPr>
          <a:xfrm>
            <a:off x="1505481" y="1223988"/>
            <a:ext cx="6313200" cy="108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>
              <a:buNone/>
            </a:pPr>
            <a:r>
              <a:rPr lang="en-US" smtClean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2.Sông </a:t>
            </a:r>
            <a:r>
              <a:rPr lang="en-US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nào chảy ở trên trời,</a:t>
            </a:r>
            <a:r>
              <a:rPr lang="en-US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/>
            </a:r>
            <a:br>
              <a:rPr lang="en-US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</a:br>
            <a:r>
              <a:rPr lang="en-US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Ngàn sao hội tụ sáng soi đêm dài?</a:t>
            </a:r>
            <a:endParaRPr>
              <a:solidFill>
                <a:schemeClr val="bg1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994" name="Google Shape;994;p44"/>
          <p:cNvSpPr txBox="1">
            <a:spLocks noGrp="1"/>
          </p:cNvSpPr>
          <p:nvPr>
            <p:ph type="title"/>
          </p:nvPr>
        </p:nvSpPr>
        <p:spPr>
          <a:xfrm>
            <a:off x="3597958" y="3032136"/>
            <a:ext cx="3416700" cy="606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/>
            <a:r>
              <a:rPr lang="en-US" sz="200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 </a:t>
            </a:r>
            <a:r>
              <a:rPr lang="en-US" sz="2000" b="1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Sông Ngân Hà</a:t>
            </a:r>
            <a:endParaRPr sz="2000">
              <a:solidFill>
                <a:schemeClr val="bg1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995" name="Google Shape;995;p44"/>
          <p:cNvSpPr/>
          <p:nvPr/>
        </p:nvSpPr>
        <p:spPr>
          <a:xfrm rot="-7454957" flipH="1">
            <a:off x="7388684" y="459327"/>
            <a:ext cx="521143" cy="490094"/>
          </a:xfrm>
          <a:custGeom>
            <a:avLst/>
            <a:gdLst/>
            <a:ahLst/>
            <a:cxnLst/>
            <a:rect l="l" t="t" r="r" b="b"/>
            <a:pathLst>
              <a:path w="3946" h="3711" extrusionOk="0">
                <a:moveTo>
                  <a:pt x="1892" y="1"/>
                </a:moveTo>
                <a:cubicBezTo>
                  <a:pt x="1609" y="1"/>
                  <a:pt x="1333" y="77"/>
                  <a:pt x="1092" y="238"/>
                </a:cubicBezTo>
                <a:cubicBezTo>
                  <a:pt x="742" y="490"/>
                  <a:pt x="527" y="900"/>
                  <a:pt x="374" y="1287"/>
                </a:cubicBezTo>
                <a:cubicBezTo>
                  <a:pt x="0" y="2145"/>
                  <a:pt x="159" y="3171"/>
                  <a:pt x="1092" y="3563"/>
                </a:cubicBezTo>
                <a:cubicBezTo>
                  <a:pt x="1345" y="3661"/>
                  <a:pt x="1615" y="3710"/>
                  <a:pt x="1884" y="3710"/>
                </a:cubicBezTo>
                <a:cubicBezTo>
                  <a:pt x="2255" y="3710"/>
                  <a:pt x="2622" y="3617"/>
                  <a:pt x="2938" y="3428"/>
                </a:cubicBezTo>
                <a:cubicBezTo>
                  <a:pt x="3498" y="3097"/>
                  <a:pt x="3871" y="2495"/>
                  <a:pt x="3927" y="1851"/>
                </a:cubicBezTo>
                <a:cubicBezTo>
                  <a:pt x="3946" y="1698"/>
                  <a:pt x="3946" y="1562"/>
                  <a:pt x="3908" y="1422"/>
                </a:cubicBezTo>
                <a:cubicBezTo>
                  <a:pt x="3829" y="1096"/>
                  <a:pt x="3596" y="821"/>
                  <a:pt x="3344" y="606"/>
                </a:cubicBezTo>
                <a:cubicBezTo>
                  <a:pt x="3032" y="336"/>
                  <a:pt x="2663" y="121"/>
                  <a:pt x="2276" y="47"/>
                </a:cubicBezTo>
                <a:cubicBezTo>
                  <a:pt x="2149" y="16"/>
                  <a:pt x="2020" y="1"/>
                  <a:pt x="1892" y="1"/>
                </a:cubicBezTo>
                <a:close/>
              </a:path>
            </a:pathLst>
          </a:custGeom>
          <a:solidFill>
            <a:schemeClr val="accent6">
              <a:lumMod val="75000"/>
              <a:lumOff val="25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96" name="Google Shape;996;p44"/>
          <p:cNvSpPr txBox="1"/>
          <p:nvPr/>
        </p:nvSpPr>
        <p:spPr>
          <a:xfrm flipH="1">
            <a:off x="6095196" y="545275"/>
            <a:ext cx="1250700" cy="33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 algn="r"/>
            <a:r>
              <a:rPr lang="en-US" sz="1600" b="1">
                <a:solidFill>
                  <a:schemeClr val="accent2">
                    <a:lumMod val="50000"/>
                  </a:schemeClr>
                </a:solidFill>
                <a:ea typeface="Poppins"/>
                <a:cs typeface="Poppins"/>
                <a:sym typeface="Poppins"/>
              </a:rPr>
              <a:t>Tiếp theo</a:t>
            </a:r>
          </a:p>
        </p:txBody>
      </p:sp>
      <p:sp>
        <p:nvSpPr>
          <p:cNvPr id="997" name="Google Shape;997;p44">
            <a:hlinkClick r:id="" action="ppaction://hlinkshowjump?jump=nextslide"/>
          </p:cNvPr>
          <p:cNvSpPr txBox="1"/>
          <p:nvPr/>
        </p:nvSpPr>
        <p:spPr>
          <a:xfrm flipH="1">
            <a:off x="7479772" y="475237"/>
            <a:ext cx="319500" cy="47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500" b="1">
                <a:solidFill>
                  <a:schemeClr val="bg1"/>
                </a:solidFill>
                <a:latin typeface="Fredoka One"/>
                <a:ea typeface="Fredoka One"/>
                <a:cs typeface="Fredoka One"/>
                <a:sym typeface="Fredoka One"/>
              </a:rPr>
              <a:t>&gt;</a:t>
            </a:r>
            <a:endParaRPr sz="2500" b="1">
              <a:solidFill>
                <a:schemeClr val="bg1"/>
              </a:solidFill>
              <a:latin typeface="Fredoka One"/>
              <a:ea typeface="Fredoka One"/>
              <a:cs typeface="Fredoka One"/>
              <a:sym typeface="Fredoka One"/>
            </a:endParaRPr>
          </a:p>
        </p:txBody>
      </p:sp>
      <p:sp>
        <p:nvSpPr>
          <p:cNvPr id="998" name="Google Shape;998;p44">
            <a:hlinkClick r:id="" action="ppaction://hlinkshowjump?jump=previousslide"/>
          </p:cNvPr>
          <p:cNvSpPr/>
          <p:nvPr/>
        </p:nvSpPr>
        <p:spPr>
          <a:xfrm rot="7454957">
            <a:off x="1234173" y="459327"/>
            <a:ext cx="521143" cy="490094"/>
          </a:xfrm>
          <a:custGeom>
            <a:avLst/>
            <a:gdLst/>
            <a:ahLst/>
            <a:cxnLst/>
            <a:rect l="l" t="t" r="r" b="b"/>
            <a:pathLst>
              <a:path w="3946" h="3711" extrusionOk="0">
                <a:moveTo>
                  <a:pt x="1892" y="1"/>
                </a:moveTo>
                <a:cubicBezTo>
                  <a:pt x="1609" y="1"/>
                  <a:pt x="1333" y="77"/>
                  <a:pt x="1092" y="238"/>
                </a:cubicBezTo>
                <a:cubicBezTo>
                  <a:pt x="742" y="490"/>
                  <a:pt x="527" y="900"/>
                  <a:pt x="374" y="1287"/>
                </a:cubicBezTo>
                <a:cubicBezTo>
                  <a:pt x="0" y="2145"/>
                  <a:pt x="159" y="3171"/>
                  <a:pt x="1092" y="3563"/>
                </a:cubicBezTo>
                <a:cubicBezTo>
                  <a:pt x="1345" y="3661"/>
                  <a:pt x="1615" y="3710"/>
                  <a:pt x="1884" y="3710"/>
                </a:cubicBezTo>
                <a:cubicBezTo>
                  <a:pt x="2255" y="3710"/>
                  <a:pt x="2622" y="3617"/>
                  <a:pt x="2938" y="3428"/>
                </a:cubicBezTo>
                <a:cubicBezTo>
                  <a:pt x="3498" y="3097"/>
                  <a:pt x="3871" y="2495"/>
                  <a:pt x="3927" y="1851"/>
                </a:cubicBezTo>
                <a:cubicBezTo>
                  <a:pt x="3946" y="1698"/>
                  <a:pt x="3946" y="1562"/>
                  <a:pt x="3908" y="1422"/>
                </a:cubicBezTo>
                <a:cubicBezTo>
                  <a:pt x="3829" y="1096"/>
                  <a:pt x="3596" y="821"/>
                  <a:pt x="3344" y="606"/>
                </a:cubicBezTo>
                <a:cubicBezTo>
                  <a:pt x="3032" y="336"/>
                  <a:pt x="2663" y="121"/>
                  <a:pt x="2276" y="47"/>
                </a:cubicBezTo>
                <a:cubicBezTo>
                  <a:pt x="2149" y="16"/>
                  <a:pt x="2020" y="1"/>
                  <a:pt x="1892" y="1"/>
                </a:cubicBezTo>
                <a:close/>
              </a:path>
            </a:pathLst>
          </a:custGeom>
          <a:solidFill>
            <a:schemeClr val="accent6">
              <a:lumMod val="75000"/>
              <a:lumOff val="25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99" name="Google Shape;999;p44"/>
          <p:cNvSpPr txBox="1"/>
          <p:nvPr/>
        </p:nvSpPr>
        <p:spPr>
          <a:xfrm>
            <a:off x="1792980" y="535750"/>
            <a:ext cx="1250700" cy="33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/>
            <a:r>
              <a:rPr lang="vi-VN" sz="1600" b="1">
                <a:solidFill>
                  <a:schemeClr val="accent2">
                    <a:lumMod val="50000"/>
                  </a:schemeClr>
                </a:solidFill>
                <a:ea typeface="Poppins"/>
                <a:cs typeface="Poppins"/>
                <a:sym typeface="Poppins"/>
              </a:rPr>
              <a:t>Về trước</a:t>
            </a:r>
          </a:p>
        </p:txBody>
      </p:sp>
      <p:sp>
        <p:nvSpPr>
          <p:cNvPr id="1000" name="Google Shape;1000;p44">
            <a:hlinkClick r:id="" action="ppaction://hlinkshowjump?jump=previousslide"/>
          </p:cNvPr>
          <p:cNvSpPr txBox="1"/>
          <p:nvPr/>
        </p:nvSpPr>
        <p:spPr>
          <a:xfrm flipH="1">
            <a:off x="1277211" y="465712"/>
            <a:ext cx="319500" cy="47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500" b="1">
                <a:solidFill>
                  <a:schemeClr val="bg1"/>
                </a:solidFill>
                <a:latin typeface="Fredoka One"/>
                <a:ea typeface="Fredoka One"/>
                <a:cs typeface="Fredoka One"/>
                <a:sym typeface="Fredoka One"/>
              </a:rPr>
              <a:t>&lt;</a:t>
            </a:r>
            <a:endParaRPr sz="2500" b="1">
              <a:solidFill>
                <a:schemeClr val="bg1"/>
              </a:solidFill>
              <a:latin typeface="Fredoka One"/>
              <a:ea typeface="Fredoka One"/>
              <a:cs typeface="Fredoka One"/>
              <a:sym typeface="Fredoka One"/>
            </a:endParaRPr>
          </a:p>
        </p:txBody>
      </p:sp>
      <p:sp>
        <p:nvSpPr>
          <p:cNvPr id="1001" name="Google Shape;1001;p44"/>
          <p:cNvSpPr/>
          <p:nvPr/>
        </p:nvSpPr>
        <p:spPr>
          <a:xfrm rot="9399412">
            <a:off x="4308869" y="459327"/>
            <a:ext cx="521138" cy="490094"/>
          </a:xfrm>
          <a:custGeom>
            <a:avLst/>
            <a:gdLst/>
            <a:ahLst/>
            <a:cxnLst/>
            <a:rect l="l" t="t" r="r" b="b"/>
            <a:pathLst>
              <a:path w="3946" h="3711" extrusionOk="0">
                <a:moveTo>
                  <a:pt x="1892" y="1"/>
                </a:moveTo>
                <a:cubicBezTo>
                  <a:pt x="1609" y="1"/>
                  <a:pt x="1333" y="77"/>
                  <a:pt x="1092" y="238"/>
                </a:cubicBezTo>
                <a:cubicBezTo>
                  <a:pt x="742" y="490"/>
                  <a:pt x="527" y="900"/>
                  <a:pt x="374" y="1287"/>
                </a:cubicBezTo>
                <a:cubicBezTo>
                  <a:pt x="0" y="2145"/>
                  <a:pt x="159" y="3171"/>
                  <a:pt x="1092" y="3563"/>
                </a:cubicBezTo>
                <a:cubicBezTo>
                  <a:pt x="1345" y="3661"/>
                  <a:pt x="1615" y="3710"/>
                  <a:pt x="1884" y="3710"/>
                </a:cubicBezTo>
                <a:cubicBezTo>
                  <a:pt x="2255" y="3710"/>
                  <a:pt x="2622" y="3617"/>
                  <a:pt x="2938" y="3428"/>
                </a:cubicBezTo>
                <a:cubicBezTo>
                  <a:pt x="3498" y="3097"/>
                  <a:pt x="3871" y="2495"/>
                  <a:pt x="3927" y="1851"/>
                </a:cubicBezTo>
                <a:cubicBezTo>
                  <a:pt x="3946" y="1698"/>
                  <a:pt x="3946" y="1562"/>
                  <a:pt x="3908" y="1422"/>
                </a:cubicBezTo>
                <a:cubicBezTo>
                  <a:pt x="3829" y="1096"/>
                  <a:pt x="3596" y="821"/>
                  <a:pt x="3344" y="606"/>
                </a:cubicBezTo>
                <a:cubicBezTo>
                  <a:pt x="3032" y="336"/>
                  <a:pt x="2663" y="121"/>
                  <a:pt x="2276" y="47"/>
                </a:cubicBezTo>
                <a:cubicBezTo>
                  <a:pt x="2149" y="16"/>
                  <a:pt x="2020" y="1"/>
                  <a:pt x="1892" y="1"/>
                </a:cubicBezTo>
                <a:close/>
              </a:path>
            </a:pathLst>
          </a:custGeom>
          <a:solidFill>
            <a:schemeClr val="accent6">
              <a:lumMod val="75000"/>
              <a:lumOff val="25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02" name="Google Shape;1002;p44">
            <a:hlinkClick r:id="rId3" action="ppaction://hlinksldjump"/>
          </p:cNvPr>
          <p:cNvSpPr/>
          <p:nvPr/>
        </p:nvSpPr>
        <p:spPr>
          <a:xfrm>
            <a:off x="4417810" y="555349"/>
            <a:ext cx="303256" cy="298050"/>
          </a:xfrm>
          <a:custGeom>
            <a:avLst/>
            <a:gdLst/>
            <a:ahLst/>
            <a:cxnLst/>
            <a:rect l="l" t="t" r="r" b="b"/>
            <a:pathLst>
              <a:path w="212811" h="209158" extrusionOk="0">
                <a:moveTo>
                  <a:pt x="106418" y="0"/>
                </a:moveTo>
                <a:cubicBezTo>
                  <a:pt x="101296" y="0"/>
                  <a:pt x="96394" y="2059"/>
                  <a:pt x="92840" y="5613"/>
                </a:cubicBezTo>
                <a:lnTo>
                  <a:pt x="7550" y="90903"/>
                </a:lnTo>
                <a:cubicBezTo>
                  <a:pt x="7452" y="90903"/>
                  <a:pt x="7452" y="91001"/>
                  <a:pt x="7452" y="91001"/>
                </a:cubicBezTo>
                <a:cubicBezTo>
                  <a:pt x="1" y="98550"/>
                  <a:pt x="1" y="110706"/>
                  <a:pt x="7452" y="118157"/>
                </a:cubicBezTo>
                <a:cubicBezTo>
                  <a:pt x="10932" y="121637"/>
                  <a:pt x="15417" y="123573"/>
                  <a:pt x="20221" y="123769"/>
                </a:cubicBezTo>
                <a:cubicBezTo>
                  <a:pt x="20417" y="123769"/>
                  <a:pt x="20637" y="123867"/>
                  <a:pt x="20833" y="123867"/>
                </a:cubicBezTo>
                <a:lnTo>
                  <a:pt x="24216" y="123867"/>
                </a:lnTo>
                <a:lnTo>
                  <a:pt x="24216" y="186585"/>
                </a:lnTo>
                <a:cubicBezTo>
                  <a:pt x="24216" y="199036"/>
                  <a:pt x="34313" y="209158"/>
                  <a:pt x="46764" y="209158"/>
                </a:cubicBezTo>
                <a:lnTo>
                  <a:pt x="80169" y="209158"/>
                </a:lnTo>
                <a:cubicBezTo>
                  <a:pt x="83527" y="209158"/>
                  <a:pt x="86296" y="206388"/>
                  <a:pt x="86296" y="203031"/>
                </a:cubicBezTo>
                <a:lnTo>
                  <a:pt x="86296" y="153793"/>
                </a:lnTo>
                <a:cubicBezTo>
                  <a:pt x="86296" y="148082"/>
                  <a:pt x="90879" y="143474"/>
                  <a:pt x="96614" y="143474"/>
                </a:cubicBezTo>
                <a:lnTo>
                  <a:pt x="116221" y="143474"/>
                </a:lnTo>
                <a:cubicBezTo>
                  <a:pt x="121932" y="143474"/>
                  <a:pt x="126540" y="148082"/>
                  <a:pt x="126540" y="153793"/>
                </a:cubicBezTo>
                <a:lnTo>
                  <a:pt x="126540" y="203031"/>
                </a:lnTo>
                <a:cubicBezTo>
                  <a:pt x="126540" y="206388"/>
                  <a:pt x="129285" y="209158"/>
                  <a:pt x="132667" y="209158"/>
                </a:cubicBezTo>
                <a:lnTo>
                  <a:pt x="166048" y="209158"/>
                </a:lnTo>
                <a:cubicBezTo>
                  <a:pt x="178498" y="209158"/>
                  <a:pt x="188522" y="199036"/>
                  <a:pt x="188522" y="186585"/>
                </a:cubicBezTo>
                <a:lnTo>
                  <a:pt x="188522" y="123867"/>
                </a:lnTo>
                <a:lnTo>
                  <a:pt x="191684" y="123867"/>
                </a:lnTo>
                <a:cubicBezTo>
                  <a:pt x="196880" y="123867"/>
                  <a:pt x="201684" y="121833"/>
                  <a:pt x="205360" y="118157"/>
                </a:cubicBezTo>
                <a:cubicBezTo>
                  <a:pt x="212811" y="110706"/>
                  <a:pt x="212811" y="98452"/>
                  <a:pt x="205360" y="91001"/>
                </a:cubicBezTo>
                <a:lnTo>
                  <a:pt x="119996" y="5613"/>
                </a:lnTo>
                <a:cubicBezTo>
                  <a:pt x="116418" y="2059"/>
                  <a:pt x="111516" y="0"/>
                  <a:pt x="106418" y="0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lt1"/>
              </a:solidFill>
            </a:endParaRPr>
          </a:p>
        </p:txBody>
      </p:sp>
      <p:sp>
        <p:nvSpPr>
          <p:cNvPr id="135" name="Google Shape;413;p34"/>
          <p:cNvSpPr txBox="1">
            <a:spLocks/>
          </p:cNvSpPr>
          <p:nvPr/>
        </p:nvSpPr>
        <p:spPr>
          <a:xfrm>
            <a:off x="2322251" y="4722408"/>
            <a:ext cx="6266116" cy="4639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400"/>
              <a:buFont typeface="Fredoka One"/>
              <a:buAutoNum type="arabicPeriod"/>
              <a:defRPr sz="2400" b="0" i="0" u="none" strike="noStrike" cap="none">
                <a:solidFill>
                  <a:schemeClr val="accent3"/>
                </a:solidFill>
                <a:latin typeface="Poppins"/>
                <a:ea typeface="Poppins"/>
                <a:cs typeface="Poppins"/>
                <a:sym typeface="Poppins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800"/>
              <a:buFont typeface="Arial"/>
              <a:buAutoNum type="alphaLcPeriod"/>
              <a:defRPr sz="2800" b="0" i="0" u="none" strike="noStrike" cap="none">
                <a:solidFill>
                  <a:schemeClr val="accent3"/>
                </a:solidFill>
                <a:latin typeface="Poppins"/>
                <a:ea typeface="Poppins"/>
                <a:cs typeface="Poppins"/>
                <a:sym typeface="Poppins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800"/>
              <a:buFont typeface="Arial"/>
              <a:buAutoNum type="romanLcPeriod"/>
              <a:defRPr sz="2800" b="0" i="0" u="none" strike="noStrike" cap="none">
                <a:solidFill>
                  <a:schemeClr val="accent3"/>
                </a:solidFill>
                <a:latin typeface="Poppins"/>
                <a:ea typeface="Poppins"/>
                <a:cs typeface="Poppins"/>
                <a:sym typeface="Poppins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800"/>
              <a:buFont typeface="Arial"/>
              <a:buAutoNum type="arabicPeriod"/>
              <a:defRPr sz="2800" b="0" i="0" u="none" strike="noStrike" cap="none">
                <a:solidFill>
                  <a:schemeClr val="accent3"/>
                </a:solidFill>
                <a:latin typeface="Poppins"/>
                <a:ea typeface="Poppins"/>
                <a:cs typeface="Poppins"/>
                <a:sym typeface="Poppins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800"/>
              <a:buFont typeface="Arial"/>
              <a:buAutoNum type="alphaLcPeriod"/>
              <a:defRPr sz="2800" b="0" i="0" u="none" strike="noStrike" cap="none">
                <a:solidFill>
                  <a:schemeClr val="accent3"/>
                </a:solidFill>
                <a:latin typeface="Poppins"/>
                <a:ea typeface="Poppins"/>
                <a:cs typeface="Poppins"/>
                <a:sym typeface="Poppins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800"/>
              <a:buFont typeface="Arial"/>
              <a:buAutoNum type="romanLcPeriod"/>
              <a:defRPr sz="2800" b="0" i="0" u="none" strike="noStrike" cap="none">
                <a:solidFill>
                  <a:schemeClr val="accent3"/>
                </a:solidFill>
                <a:latin typeface="Poppins"/>
                <a:ea typeface="Poppins"/>
                <a:cs typeface="Poppins"/>
                <a:sym typeface="Poppins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800"/>
              <a:buFont typeface="Arial"/>
              <a:buAutoNum type="arabicPeriod"/>
              <a:defRPr sz="2800" b="0" i="0" u="none" strike="noStrike" cap="none">
                <a:solidFill>
                  <a:schemeClr val="accent3"/>
                </a:solidFill>
                <a:latin typeface="Poppins"/>
                <a:ea typeface="Poppins"/>
                <a:cs typeface="Poppins"/>
                <a:sym typeface="Poppins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800"/>
              <a:buFont typeface="Arial"/>
              <a:buAutoNum type="alphaLcPeriod"/>
              <a:defRPr sz="2800" b="0" i="0" u="none" strike="noStrike" cap="none">
                <a:solidFill>
                  <a:schemeClr val="accent3"/>
                </a:solidFill>
                <a:latin typeface="Poppins"/>
                <a:ea typeface="Poppins"/>
                <a:cs typeface="Poppins"/>
                <a:sym typeface="Poppins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800"/>
              <a:buFont typeface="Arial"/>
              <a:buAutoNum type="romanLcPeriod"/>
              <a:defRPr sz="2800" b="0" i="0" u="none" strike="noStrike" cap="none">
                <a:solidFill>
                  <a:schemeClr val="accent3"/>
                </a:solidFill>
                <a:latin typeface="Poppins"/>
                <a:ea typeface="Poppins"/>
                <a:cs typeface="Poppins"/>
                <a:sym typeface="Poppins"/>
              </a:defRPr>
            </a:lvl9pPr>
          </a:lstStyle>
          <a:p>
            <a:pPr>
              <a:buFont typeface="Fredoka One"/>
              <a:buNone/>
            </a:pPr>
            <a:r>
              <a:rPr lang="vi-VN" sz="1800" i="1" smtClean="0">
                <a:solidFill>
                  <a:srgbClr val="A0831B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Câu trả lời đúng bạn sẽ được </a:t>
            </a:r>
            <a:r>
              <a:rPr lang="en-US" sz="1800" i="1" smtClean="0">
                <a:solidFill>
                  <a:srgbClr val="A0831B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2</a:t>
            </a:r>
            <a:r>
              <a:rPr lang="vi-VN" sz="1800" i="1" smtClean="0">
                <a:solidFill>
                  <a:srgbClr val="A0831B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0 điểm</a:t>
            </a:r>
            <a:endParaRPr lang="vi-VN" sz="1800" i="1">
              <a:solidFill>
                <a:srgbClr val="A0831B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44" name="Google Shape;1144;p46"/>
          <p:cNvGrpSpPr/>
          <p:nvPr/>
        </p:nvGrpSpPr>
        <p:grpSpPr>
          <a:xfrm>
            <a:off x="3453142" y="3139775"/>
            <a:ext cx="3259500" cy="1211371"/>
            <a:chOff x="3455672" y="3139775"/>
            <a:chExt cx="3259500" cy="1211371"/>
          </a:xfrm>
          <a:solidFill>
            <a:schemeClr val="accent1"/>
          </a:solidFill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</p:grpSpPr>
        <p:sp>
          <p:nvSpPr>
            <p:cNvPr id="1145" name="Google Shape;1145;p46"/>
            <p:cNvSpPr/>
            <p:nvPr/>
          </p:nvSpPr>
          <p:spPr>
            <a:xfrm flipH="1">
              <a:off x="3455672" y="3139775"/>
              <a:ext cx="3259500" cy="785400"/>
            </a:xfrm>
            <a:prstGeom prst="roundRect">
              <a:avLst>
                <a:gd name="adj" fmla="val 50000"/>
              </a:avLst>
            </a:prstGeom>
            <a:grpFill/>
            <a:ln>
              <a:noFill/>
            </a:ln>
            <a:effectLst>
              <a:outerShdw blurRad="190500" dist="228600" dir="2700000" algn="ctr">
                <a:srgbClr val="000000">
                  <a:alpha val="30000"/>
                </a:srgbClr>
              </a:outerShdw>
            </a:effectLst>
            <a:sp3d prstMaterial="matte">
              <a:bevelT w="127000" h="63500"/>
            </a:sp3d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solidFill>
                  <a:schemeClr val="lt1"/>
                </a:solidFill>
                <a:latin typeface="Poppins"/>
                <a:ea typeface="Poppins"/>
                <a:cs typeface="Poppins"/>
                <a:sym typeface="Poppins"/>
              </a:endParaRPr>
            </a:p>
          </p:txBody>
        </p:sp>
        <p:sp>
          <p:nvSpPr>
            <p:cNvPr id="1146" name="Google Shape;1146;p46"/>
            <p:cNvSpPr/>
            <p:nvPr/>
          </p:nvSpPr>
          <p:spPr>
            <a:xfrm rot="6854832" flipH="1">
              <a:off x="5828890" y="3417072"/>
              <a:ext cx="596141" cy="938998"/>
            </a:xfrm>
            <a:custGeom>
              <a:avLst/>
              <a:gdLst/>
              <a:ahLst/>
              <a:cxnLst/>
              <a:rect l="l" t="t" r="r" b="b"/>
              <a:pathLst>
                <a:path w="5015" h="11557" extrusionOk="0">
                  <a:moveTo>
                    <a:pt x="1507" y="0"/>
                  </a:moveTo>
                  <a:cubicBezTo>
                    <a:pt x="1120" y="0"/>
                    <a:pt x="741" y="1269"/>
                    <a:pt x="682" y="1484"/>
                  </a:cubicBezTo>
                  <a:cubicBezTo>
                    <a:pt x="388" y="2342"/>
                    <a:pt x="215" y="3232"/>
                    <a:pt x="136" y="4128"/>
                  </a:cubicBezTo>
                  <a:cubicBezTo>
                    <a:pt x="1" y="5876"/>
                    <a:pt x="234" y="7686"/>
                    <a:pt x="896" y="9318"/>
                  </a:cubicBezTo>
                  <a:cubicBezTo>
                    <a:pt x="1185" y="10017"/>
                    <a:pt x="1554" y="10717"/>
                    <a:pt x="2179" y="11160"/>
                  </a:cubicBezTo>
                  <a:cubicBezTo>
                    <a:pt x="2525" y="11410"/>
                    <a:pt x="2962" y="11556"/>
                    <a:pt x="3386" y="11556"/>
                  </a:cubicBezTo>
                  <a:cubicBezTo>
                    <a:pt x="3721" y="11556"/>
                    <a:pt x="4048" y="11464"/>
                    <a:pt x="4315" y="11258"/>
                  </a:cubicBezTo>
                  <a:cubicBezTo>
                    <a:pt x="4977" y="10735"/>
                    <a:pt x="5014" y="9705"/>
                    <a:pt x="4720" y="8889"/>
                  </a:cubicBezTo>
                  <a:cubicBezTo>
                    <a:pt x="4277" y="7723"/>
                    <a:pt x="3265" y="6846"/>
                    <a:pt x="2603" y="5778"/>
                  </a:cubicBezTo>
                  <a:cubicBezTo>
                    <a:pt x="1731" y="4421"/>
                    <a:pt x="1437" y="2729"/>
                    <a:pt x="1787" y="1157"/>
                  </a:cubicBezTo>
                  <a:cubicBezTo>
                    <a:pt x="1848" y="863"/>
                    <a:pt x="1922" y="574"/>
                    <a:pt x="1806" y="299"/>
                  </a:cubicBezTo>
                  <a:cubicBezTo>
                    <a:pt x="1709" y="86"/>
                    <a:pt x="1608" y="0"/>
                    <a:pt x="1507" y="0"/>
                  </a:cubicBezTo>
                  <a:close/>
                </a:path>
              </a:pathLst>
            </a:custGeom>
            <a:grpFill/>
            <a:ln>
              <a:noFill/>
            </a:ln>
            <a:effectLst>
              <a:outerShdw blurRad="190500" dist="228600" dir="2700000" algn="ctr">
                <a:srgbClr val="000000">
                  <a:alpha val="30000"/>
                </a:srgbClr>
              </a:outerShdw>
            </a:effectLst>
            <a:sp3d prstMaterial="matte"/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7" name="Google Shape;1147;p46"/>
          <p:cNvGrpSpPr/>
          <p:nvPr/>
        </p:nvGrpSpPr>
        <p:grpSpPr>
          <a:xfrm>
            <a:off x="1331100" y="1736350"/>
            <a:ext cx="6481800" cy="1886071"/>
            <a:chOff x="1414760" y="1288675"/>
            <a:chExt cx="6481800" cy="1886071"/>
          </a:xfrm>
          <a:solidFill>
            <a:schemeClr val="accent1">
              <a:lumMod val="60000"/>
              <a:lumOff val="40000"/>
            </a:schemeClr>
          </a:solidFill>
          <a:scene3d>
            <a:camera prst="orthographicFront">
              <a:rot lat="0" lon="0" rev="0"/>
            </a:camera>
            <a:lightRig rig="soft" dir="t">
              <a:rot lat="0" lon="0" rev="0"/>
            </a:lightRig>
          </a:scene3d>
        </p:grpSpPr>
        <p:sp>
          <p:nvSpPr>
            <p:cNvPr id="1148" name="Google Shape;1148;p46"/>
            <p:cNvSpPr/>
            <p:nvPr/>
          </p:nvSpPr>
          <p:spPr>
            <a:xfrm flipH="1">
              <a:off x="1414760" y="1288675"/>
              <a:ext cx="6481800" cy="1226100"/>
            </a:xfrm>
            <a:prstGeom prst="roundRect">
              <a:avLst>
                <a:gd name="adj" fmla="val 50000"/>
              </a:avLst>
            </a:prstGeom>
            <a:grpFill/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p3d contourW="44450" prstMaterial="matte">
              <a:bevelT w="63500" h="63500" prst="artDeco"/>
              <a:contourClr>
                <a:srgbClr val="FFFFFF"/>
              </a:contourClr>
            </a:sp3d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solidFill>
                  <a:schemeClr val="lt1"/>
                </a:solidFill>
                <a:latin typeface="Calibri" panose="020F0502020204030204" pitchFamily="34" charset="0"/>
                <a:ea typeface="Poppins"/>
                <a:cs typeface="Calibri" panose="020F0502020204030204" pitchFamily="34" charset="0"/>
                <a:sym typeface="Poppins"/>
              </a:endParaRPr>
            </a:p>
          </p:txBody>
        </p:sp>
        <p:sp>
          <p:nvSpPr>
            <p:cNvPr id="1149" name="Google Shape;1149;p46"/>
            <p:cNvSpPr/>
            <p:nvPr/>
          </p:nvSpPr>
          <p:spPr>
            <a:xfrm rot="-6854832">
              <a:off x="2600102" y="2240672"/>
              <a:ext cx="596141" cy="938998"/>
            </a:xfrm>
            <a:custGeom>
              <a:avLst/>
              <a:gdLst/>
              <a:ahLst/>
              <a:cxnLst/>
              <a:rect l="l" t="t" r="r" b="b"/>
              <a:pathLst>
                <a:path w="5015" h="11557" extrusionOk="0">
                  <a:moveTo>
                    <a:pt x="1507" y="0"/>
                  </a:moveTo>
                  <a:cubicBezTo>
                    <a:pt x="1120" y="0"/>
                    <a:pt x="741" y="1269"/>
                    <a:pt x="682" y="1484"/>
                  </a:cubicBezTo>
                  <a:cubicBezTo>
                    <a:pt x="388" y="2342"/>
                    <a:pt x="215" y="3232"/>
                    <a:pt x="136" y="4128"/>
                  </a:cubicBezTo>
                  <a:cubicBezTo>
                    <a:pt x="1" y="5876"/>
                    <a:pt x="234" y="7686"/>
                    <a:pt x="896" y="9318"/>
                  </a:cubicBezTo>
                  <a:cubicBezTo>
                    <a:pt x="1185" y="10017"/>
                    <a:pt x="1554" y="10717"/>
                    <a:pt x="2179" y="11160"/>
                  </a:cubicBezTo>
                  <a:cubicBezTo>
                    <a:pt x="2525" y="11410"/>
                    <a:pt x="2962" y="11556"/>
                    <a:pt x="3386" y="11556"/>
                  </a:cubicBezTo>
                  <a:cubicBezTo>
                    <a:pt x="3721" y="11556"/>
                    <a:pt x="4048" y="11464"/>
                    <a:pt x="4315" y="11258"/>
                  </a:cubicBezTo>
                  <a:cubicBezTo>
                    <a:pt x="4977" y="10735"/>
                    <a:pt x="5014" y="9705"/>
                    <a:pt x="4720" y="8889"/>
                  </a:cubicBezTo>
                  <a:cubicBezTo>
                    <a:pt x="4277" y="7723"/>
                    <a:pt x="3265" y="6846"/>
                    <a:pt x="2603" y="5778"/>
                  </a:cubicBezTo>
                  <a:cubicBezTo>
                    <a:pt x="1731" y="4421"/>
                    <a:pt x="1437" y="2729"/>
                    <a:pt x="1787" y="1157"/>
                  </a:cubicBezTo>
                  <a:cubicBezTo>
                    <a:pt x="1848" y="863"/>
                    <a:pt x="1922" y="574"/>
                    <a:pt x="1806" y="299"/>
                  </a:cubicBezTo>
                  <a:cubicBezTo>
                    <a:pt x="1709" y="86"/>
                    <a:pt x="1608" y="0"/>
                    <a:pt x="1507" y="0"/>
                  </a:cubicBezTo>
                  <a:close/>
                </a:path>
              </a:pathLst>
            </a:custGeom>
            <a:grpFill/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p3d contourW="44450" prstMaterial="matte">
              <a:contourClr>
                <a:srgbClr val="FFFFFF"/>
              </a:contourClr>
            </a:sp3d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</p:grpSp>
      <p:sp>
        <p:nvSpPr>
          <p:cNvPr id="1150" name="Google Shape;1150;p46"/>
          <p:cNvSpPr txBox="1">
            <a:spLocks noGrp="1"/>
          </p:cNvSpPr>
          <p:nvPr>
            <p:ph type="title" idx="2"/>
          </p:nvPr>
        </p:nvSpPr>
        <p:spPr>
          <a:xfrm>
            <a:off x="1415400" y="1798525"/>
            <a:ext cx="6313200" cy="108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>
              <a:buNone/>
            </a:pPr>
            <a:r>
              <a:rPr lang="en" sz="2800">
                <a:solidFill>
                  <a:schemeClr val="bg1"/>
                </a:solidFill>
                <a:latin typeface="Calibri" panose="020F0502020204030204" pitchFamily="34" charset="0"/>
                <a:ea typeface="Fredoka One"/>
                <a:cs typeface="Calibri" panose="020F0502020204030204" pitchFamily="34" charset="0"/>
                <a:sym typeface="Fredoka One"/>
              </a:rPr>
              <a:t>3.</a:t>
            </a:r>
            <a:r>
              <a:rPr lang="en" sz="280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smtClean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Cờ của Hoa Kỳ có mấy màu?</a:t>
            </a:r>
            <a:endParaRPr sz="2800">
              <a:solidFill>
                <a:schemeClr val="bg1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151" name="Google Shape;1151;p46"/>
          <p:cNvSpPr txBox="1">
            <a:spLocks noGrp="1"/>
          </p:cNvSpPr>
          <p:nvPr>
            <p:ph type="title"/>
          </p:nvPr>
        </p:nvSpPr>
        <p:spPr>
          <a:xfrm>
            <a:off x="3374542" y="3229325"/>
            <a:ext cx="3416700" cy="606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 smtClean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3 màu: đỏ, trắng, xanh</a:t>
            </a:r>
            <a:endParaRPr sz="2000">
              <a:solidFill>
                <a:schemeClr val="bg1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152" name="Google Shape;1152;p46"/>
          <p:cNvSpPr/>
          <p:nvPr/>
        </p:nvSpPr>
        <p:spPr>
          <a:xfrm rot="-7454957" flipH="1">
            <a:off x="7388684" y="459327"/>
            <a:ext cx="521143" cy="490094"/>
          </a:xfrm>
          <a:custGeom>
            <a:avLst/>
            <a:gdLst/>
            <a:ahLst/>
            <a:cxnLst/>
            <a:rect l="l" t="t" r="r" b="b"/>
            <a:pathLst>
              <a:path w="3946" h="3711" extrusionOk="0">
                <a:moveTo>
                  <a:pt x="1892" y="1"/>
                </a:moveTo>
                <a:cubicBezTo>
                  <a:pt x="1609" y="1"/>
                  <a:pt x="1333" y="77"/>
                  <a:pt x="1092" y="238"/>
                </a:cubicBezTo>
                <a:cubicBezTo>
                  <a:pt x="742" y="490"/>
                  <a:pt x="527" y="900"/>
                  <a:pt x="374" y="1287"/>
                </a:cubicBezTo>
                <a:cubicBezTo>
                  <a:pt x="0" y="2145"/>
                  <a:pt x="159" y="3171"/>
                  <a:pt x="1092" y="3563"/>
                </a:cubicBezTo>
                <a:cubicBezTo>
                  <a:pt x="1345" y="3661"/>
                  <a:pt x="1615" y="3710"/>
                  <a:pt x="1884" y="3710"/>
                </a:cubicBezTo>
                <a:cubicBezTo>
                  <a:pt x="2255" y="3710"/>
                  <a:pt x="2622" y="3617"/>
                  <a:pt x="2938" y="3428"/>
                </a:cubicBezTo>
                <a:cubicBezTo>
                  <a:pt x="3498" y="3097"/>
                  <a:pt x="3871" y="2495"/>
                  <a:pt x="3927" y="1851"/>
                </a:cubicBezTo>
                <a:cubicBezTo>
                  <a:pt x="3946" y="1698"/>
                  <a:pt x="3946" y="1562"/>
                  <a:pt x="3908" y="1422"/>
                </a:cubicBezTo>
                <a:cubicBezTo>
                  <a:pt x="3829" y="1096"/>
                  <a:pt x="3596" y="821"/>
                  <a:pt x="3344" y="606"/>
                </a:cubicBezTo>
                <a:cubicBezTo>
                  <a:pt x="3032" y="336"/>
                  <a:pt x="2663" y="121"/>
                  <a:pt x="2276" y="47"/>
                </a:cubicBezTo>
                <a:cubicBezTo>
                  <a:pt x="2149" y="16"/>
                  <a:pt x="2020" y="1"/>
                  <a:pt x="1892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53" name="Google Shape;1153;p46"/>
          <p:cNvSpPr txBox="1"/>
          <p:nvPr/>
        </p:nvSpPr>
        <p:spPr>
          <a:xfrm flipH="1">
            <a:off x="6095196" y="545275"/>
            <a:ext cx="1250700" cy="33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 algn="r"/>
            <a:r>
              <a:rPr lang="en-US" sz="1600" b="1">
                <a:solidFill>
                  <a:schemeClr val="accent2">
                    <a:lumMod val="50000"/>
                  </a:schemeClr>
                </a:solidFill>
                <a:ea typeface="Poppins"/>
                <a:cs typeface="Poppins"/>
                <a:sym typeface="Poppins"/>
              </a:rPr>
              <a:t>Tiếp theo</a:t>
            </a:r>
          </a:p>
        </p:txBody>
      </p:sp>
      <p:sp>
        <p:nvSpPr>
          <p:cNvPr id="1154" name="Google Shape;1154;p46">
            <a:hlinkClick r:id="" action="ppaction://hlinkshowjump?jump=nextslide"/>
          </p:cNvPr>
          <p:cNvSpPr txBox="1"/>
          <p:nvPr/>
        </p:nvSpPr>
        <p:spPr>
          <a:xfrm flipH="1">
            <a:off x="7479772" y="475237"/>
            <a:ext cx="319500" cy="47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500" b="1">
                <a:solidFill>
                  <a:schemeClr val="bg1"/>
                </a:solidFill>
                <a:latin typeface="Fredoka One"/>
                <a:ea typeface="Fredoka One"/>
                <a:cs typeface="Fredoka One"/>
                <a:sym typeface="Fredoka One"/>
              </a:rPr>
              <a:t>&gt;</a:t>
            </a:r>
            <a:endParaRPr sz="2500" b="1">
              <a:solidFill>
                <a:schemeClr val="bg1"/>
              </a:solidFill>
              <a:latin typeface="Fredoka One"/>
              <a:ea typeface="Fredoka One"/>
              <a:cs typeface="Fredoka One"/>
              <a:sym typeface="Fredoka One"/>
            </a:endParaRPr>
          </a:p>
        </p:txBody>
      </p:sp>
      <p:sp>
        <p:nvSpPr>
          <p:cNvPr id="1155" name="Google Shape;1155;p46">
            <a:hlinkClick r:id="" action="ppaction://hlinkshowjump?jump=previousslide"/>
          </p:cNvPr>
          <p:cNvSpPr/>
          <p:nvPr/>
        </p:nvSpPr>
        <p:spPr>
          <a:xfrm rot="7454957">
            <a:off x="1234173" y="459327"/>
            <a:ext cx="521143" cy="490094"/>
          </a:xfrm>
          <a:custGeom>
            <a:avLst/>
            <a:gdLst/>
            <a:ahLst/>
            <a:cxnLst/>
            <a:rect l="l" t="t" r="r" b="b"/>
            <a:pathLst>
              <a:path w="3946" h="3711" extrusionOk="0">
                <a:moveTo>
                  <a:pt x="1892" y="1"/>
                </a:moveTo>
                <a:cubicBezTo>
                  <a:pt x="1609" y="1"/>
                  <a:pt x="1333" y="77"/>
                  <a:pt x="1092" y="238"/>
                </a:cubicBezTo>
                <a:cubicBezTo>
                  <a:pt x="742" y="490"/>
                  <a:pt x="527" y="900"/>
                  <a:pt x="374" y="1287"/>
                </a:cubicBezTo>
                <a:cubicBezTo>
                  <a:pt x="0" y="2145"/>
                  <a:pt x="159" y="3171"/>
                  <a:pt x="1092" y="3563"/>
                </a:cubicBezTo>
                <a:cubicBezTo>
                  <a:pt x="1345" y="3661"/>
                  <a:pt x="1615" y="3710"/>
                  <a:pt x="1884" y="3710"/>
                </a:cubicBezTo>
                <a:cubicBezTo>
                  <a:pt x="2255" y="3710"/>
                  <a:pt x="2622" y="3617"/>
                  <a:pt x="2938" y="3428"/>
                </a:cubicBezTo>
                <a:cubicBezTo>
                  <a:pt x="3498" y="3097"/>
                  <a:pt x="3871" y="2495"/>
                  <a:pt x="3927" y="1851"/>
                </a:cubicBezTo>
                <a:cubicBezTo>
                  <a:pt x="3946" y="1698"/>
                  <a:pt x="3946" y="1562"/>
                  <a:pt x="3908" y="1422"/>
                </a:cubicBezTo>
                <a:cubicBezTo>
                  <a:pt x="3829" y="1096"/>
                  <a:pt x="3596" y="821"/>
                  <a:pt x="3344" y="606"/>
                </a:cubicBezTo>
                <a:cubicBezTo>
                  <a:pt x="3032" y="336"/>
                  <a:pt x="2663" y="121"/>
                  <a:pt x="2276" y="47"/>
                </a:cubicBezTo>
                <a:cubicBezTo>
                  <a:pt x="2149" y="16"/>
                  <a:pt x="2020" y="1"/>
                  <a:pt x="1892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56" name="Google Shape;1156;p46"/>
          <p:cNvSpPr txBox="1"/>
          <p:nvPr/>
        </p:nvSpPr>
        <p:spPr>
          <a:xfrm>
            <a:off x="1792980" y="535750"/>
            <a:ext cx="1250700" cy="33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/>
            <a:r>
              <a:rPr lang="vi-VN" sz="1600" b="1">
                <a:solidFill>
                  <a:schemeClr val="accent2">
                    <a:lumMod val="50000"/>
                  </a:schemeClr>
                </a:solidFill>
                <a:ea typeface="Poppins"/>
                <a:cs typeface="Poppins"/>
                <a:sym typeface="Poppins"/>
              </a:rPr>
              <a:t>Về trước</a:t>
            </a:r>
          </a:p>
        </p:txBody>
      </p:sp>
      <p:sp>
        <p:nvSpPr>
          <p:cNvPr id="1157" name="Google Shape;1157;p46">
            <a:hlinkClick r:id="" action="ppaction://hlinkshowjump?jump=previousslide"/>
          </p:cNvPr>
          <p:cNvSpPr txBox="1"/>
          <p:nvPr/>
        </p:nvSpPr>
        <p:spPr>
          <a:xfrm flipH="1">
            <a:off x="1277211" y="465712"/>
            <a:ext cx="319500" cy="47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500" b="1">
                <a:solidFill>
                  <a:schemeClr val="bg1"/>
                </a:solidFill>
                <a:latin typeface="Fredoka One"/>
                <a:ea typeface="Fredoka One"/>
                <a:cs typeface="Fredoka One"/>
                <a:sym typeface="Fredoka One"/>
              </a:rPr>
              <a:t>&lt;</a:t>
            </a:r>
            <a:endParaRPr sz="2500" b="1">
              <a:solidFill>
                <a:schemeClr val="bg1"/>
              </a:solidFill>
              <a:latin typeface="Fredoka One"/>
              <a:ea typeface="Fredoka One"/>
              <a:cs typeface="Fredoka One"/>
              <a:sym typeface="Fredoka One"/>
            </a:endParaRPr>
          </a:p>
        </p:txBody>
      </p:sp>
      <p:sp>
        <p:nvSpPr>
          <p:cNvPr id="1158" name="Google Shape;1158;p46"/>
          <p:cNvSpPr/>
          <p:nvPr/>
        </p:nvSpPr>
        <p:spPr>
          <a:xfrm rot="9399412">
            <a:off x="4308869" y="459327"/>
            <a:ext cx="521138" cy="490094"/>
          </a:xfrm>
          <a:custGeom>
            <a:avLst/>
            <a:gdLst/>
            <a:ahLst/>
            <a:cxnLst/>
            <a:rect l="l" t="t" r="r" b="b"/>
            <a:pathLst>
              <a:path w="3946" h="3711" extrusionOk="0">
                <a:moveTo>
                  <a:pt x="1892" y="1"/>
                </a:moveTo>
                <a:cubicBezTo>
                  <a:pt x="1609" y="1"/>
                  <a:pt x="1333" y="77"/>
                  <a:pt x="1092" y="238"/>
                </a:cubicBezTo>
                <a:cubicBezTo>
                  <a:pt x="742" y="490"/>
                  <a:pt x="527" y="900"/>
                  <a:pt x="374" y="1287"/>
                </a:cubicBezTo>
                <a:cubicBezTo>
                  <a:pt x="0" y="2145"/>
                  <a:pt x="159" y="3171"/>
                  <a:pt x="1092" y="3563"/>
                </a:cubicBezTo>
                <a:cubicBezTo>
                  <a:pt x="1345" y="3661"/>
                  <a:pt x="1615" y="3710"/>
                  <a:pt x="1884" y="3710"/>
                </a:cubicBezTo>
                <a:cubicBezTo>
                  <a:pt x="2255" y="3710"/>
                  <a:pt x="2622" y="3617"/>
                  <a:pt x="2938" y="3428"/>
                </a:cubicBezTo>
                <a:cubicBezTo>
                  <a:pt x="3498" y="3097"/>
                  <a:pt x="3871" y="2495"/>
                  <a:pt x="3927" y="1851"/>
                </a:cubicBezTo>
                <a:cubicBezTo>
                  <a:pt x="3946" y="1698"/>
                  <a:pt x="3946" y="1562"/>
                  <a:pt x="3908" y="1422"/>
                </a:cubicBezTo>
                <a:cubicBezTo>
                  <a:pt x="3829" y="1096"/>
                  <a:pt x="3596" y="821"/>
                  <a:pt x="3344" y="606"/>
                </a:cubicBezTo>
                <a:cubicBezTo>
                  <a:pt x="3032" y="336"/>
                  <a:pt x="2663" y="121"/>
                  <a:pt x="2276" y="47"/>
                </a:cubicBezTo>
                <a:cubicBezTo>
                  <a:pt x="2149" y="16"/>
                  <a:pt x="2020" y="1"/>
                  <a:pt x="1892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59" name="Google Shape;1159;p46">
            <a:hlinkClick r:id="rId3" action="ppaction://hlinksldjump"/>
          </p:cNvPr>
          <p:cNvSpPr/>
          <p:nvPr/>
        </p:nvSpPr>
        <p:spPr>
          <a:xfrm>
            <a:off x="4417810" y="555349"/>
            <a:ext cx="303256" cy="298050"/>
          </a:xfrm>
          <a:custGeom>
            <a:avLst/>
            <a:gdLst/>
            <a:ahLst/>
            <a:cxnLst/>
            <a:rect l="l" t="t" r="r" b="b"/>
            <a:pathLst>
              <a:path w="212811" h="209158" extrusionOk="0">
                <a:moveTo>
                  <a:pt x="106418" y="0"/>
                </a:moveTo>
                <a:cubicBezTo>
                  <a:pt x="101296" y="0"/>
                  <a:pt x="96394" y="2059"/>
                  <a:pt x="92840" y="5613"/>
                </a:cubicBezTo>
                <a:lnTo>
                  <a:pt x="7550" y="90903"/>
                </a:lnTo>
                <a:cubicBezTo>
                  <a:pt x="7452" y="90903"/>
                  <a:pt x="7452" y="91001"/>
                  <a:pt x="7452" y="91001"/>
                </a:cubicBezTo>
                <a:cubicBezTo>
                  <a:pt x="1" y="98550"/>
                  <a:pt x="1" y="110706"/>
                  <a:pt x="7452" y="118157"/>
                </a:cubicBezTo>
                <a:cubicBezTo>
                  <a:pt x="10932" y="121637"/>
                  <a:pt x="15417" y="123573"/>
                  <a:pt x="20221" y="123769"/>
                </a:cubicBezTo>
                <a:cubicBezTo>
                  <a:pt x="20417" y="123769"/>
                  <a:pt x="20637" y="123867"/>
                  <a:pt x="20833" y="123867"/>
                </a:cubicBezTo>
                <a:lnTo>
                  <a:pt x="24216" y="123867"/>
                </a:lnTo>
                <a:lnTo>
                  <a:pt x="24216" y="186585"/>
                </a:lnTo>
                <a:cubicBezTo>
                  <a:pt x="24216" y="199036"/>
                  <a:pt x="34313" y="209158"/>
                  <a:pt x="46764" y="209158"/>
                </a:cubicBezTo>
                <a:lnTo>
                  <a:pt x="80169" y="209158"/>
                </a:lnTo>
                <a:cubicBezTo>
                  <a:pt x="83527" y="209158"/>
                  <a:pt x="86296" y="206388"/>
                  <a:pt x="86296" y="203031"/>
                </a:cubicBezTo>
                <a:lnTo>
                  <a:pt x="86296" y="153793"/>
                </a:lnTo>
                <a:cubicBezTo>
                  <a:pt x="86296" y="148082"/>
                  <a:pt x="90879" y="143474"/>
                  <a:pt x="96614" y="143474"/>
                </a:cubicBezTo>
                <a:lnTo>
                  <a:pt x="116221" y="143474"/>
                </a:lnTo>
                <a:cubicBezTo>
                  <a:pt x="121932" y="143474"/>
                  <a:pt x="126540" y="148082"/>
                  <a:pt x="126540" y="153793"/>
                </a:cubicBezTo>
                <a:lnTo>
                  <a:pt x="126540" y="203031"/>
                </a:lnTo>
                <a:cubicBezTo>
                  <a:pt x="126540" y="206388"/>
                  <a:pt x="129285" y="209158"/>
                  <a:pt x="132667" y="209158"/>
                </a:cubicBezTo>
                <a:lnTo>
                  <a:pt x="166048" y="209158"/>
                </a:lnTo>
                <a:cubicBezTo>
                  <a:pt x="178498" y="209158"/>
                  <a:pt x="188522" y="199036"/>
                  <a:pt x="188522" y="186585"/>
                </a:cubicBezTo>
                <a:lnTo>
                  <a:pt x="188522" y="123867"/>
                </a:lnTo>
                <a:lnTo>
                  <a:pt x="191684" y="123867"/>
                </a:lnTo>
                <a:cubicBezTo>
                  <a:pt x="196880" y="123867"/>
                  <a:pt x="201684" y="121833"/>
                  <a:pt x="205360" y="118157"/>
                </a:cubicBezTo>
                <a:cubicBezTo>
                  <a:pt x="212811" y="110706"/>
                  <a:pt x="212811" y="98452"/>
                  <a:pt x="205360" y="91001"/>
                </a:cubicBezTo>
                <a:lnTo>
                  <a:pt x="119996" y="5613"/>
                </a:lnTo>
                <a:cubicBezTo>
                  <a:pt x="116418" y="2059"/>
                  <a:pt x="111516" y="0"/>
                  <a:pt x="106418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lt1"/>
              </a:solidFill>
            </a:endParaRPr>
          </a:p>
        </p:txBody>
      </p:sp>
      <p:grpSp>
        <p:nvGrpSpPr>
          <p:cNvPr id="18" name="Google Shape;1319;p47"/>
          <p:cNvGrpSpPr/>
          <p:nvPr/>
        </p:nvGrpSpPr>
        <p:grpSpPr>
          <a:xfrm>
            <a:off x="6647552" y="3925175"/>
            <a:ext cx="1305000" cy="1245300"/>
            <a:chOff x="6389475" y="1838050"/>
            <a:chExt cx="1305000" cy="1245300"/>
          </a:xfrm>
        </p:grpSpPr>
        <p:sp>
          <p:nvSpPr>
            <p:cNvPr id="19" name="Google Shape;1320;p47"/>
            <p:cNvSpPr/>
            <p:nvPr/>
          </p:nvSpPr>
          <p:spPr>
            <a:xfrm>
              <a:off x="7360650" y="2173725"/>
              <a:ext cx="109675" cy="245975"/>
            </a:xfrm>
            <a:custGeom>
              <a:avLst/>
              <a:gdLst/>
              <a:ahLst/>
              <a:cxnLst/>
              <a:rect l="l" t="t" r="r" b="b"/>
              <a:pathLst>
                <a:path w="4387" h="9839" extrusionOk="0">
                  <a:moveTo>
                    <a:pt x="3105" y="0"/>
                  </a:moveTo>
                  <a:cubicBezTo>
                    <a:pt x="2449" y="0"/>
                    <a:pt x="1774" y="633"/>
                    <a:pt x="1580" y="1296"/>
                  </a:cubicBezTo>
                  <a:cubicBezTo>
                    <a:pt x="1354" y="1923"/>
                    <a:pt x="1354" y="2550"/>
                    <a:pt x="1354" y="3176"/>
                  </a:cubicBezTo>
                  <a:cubicBezTo>
                    <a:pt x="1254" y="4429"/>
                    <a:pt x="1154" y="5582"/>
                    <a:pt x="828" y="6835"/>
                  </a:cubicBezTo>
                  <a:cubicBezTo>
                    <a:pt x="728" y="7362"/>
                    <a:pt x="1" y="8815"/>
                    <a:pt x="327" y="9442"/>
                  </a:cubicBezTo>
                  <a:cubicBezTo>
                    <a:pt x="530" y="9726"/>
                    <a:pt x="754" y="9838"/>
                    <a:pt x="980" y="9838"/>
                  </a:cubicBezTo>
                  <a:cubicBezTo>
                    <a:pt x="1670" y="9838"/>
                    <a:pt x="2381" y="8792"/>
                    <a:pt x="2607" y="8414"/>
                  </a:cubicBezTo>
                  <a:cubicBezTo>
                    <a:pt x="3961" y="6535"/>
                    <a:pt x="4387" y="4129"/>
                    <a:pt x="4286" y="1923"/>
                  </a:cubicBezTo>
                  <a:cubicBezTo>
                    <a:pt x="4286" y="1522"/>
                    <a:pt x="4286" y="1096"/>
                    <a:pt x="4086" y="670"/>
                  </a:cubicBezTo>
                  <a:cubicBezTo>
                    <a:pt x="3820" y="191"/>
                    <a:pt x="3465" y="0"/>
                    <a:pt x="3105" y="0"/>
                  </a:cubicBezTo>
                  <a:close/>
                </a:path>
              </a:pathLst>
            </a:custGeom>
            <a:solidFill>
              <a:srgbClr val="FF75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" name="Google Shape;1321;p47"/>
            <p:cNvSpPr/>
            <p:nvPr/>
          </p:nvSpPr>
          <p:spPr>
            <a:xfrm>
              <a:off x="7360650" y="2050975"/>
              <a:ext cx="300150" cy="410325"/>
            </a:xfrm>
            <a:custGeom>
              <a:avLst/>
              <a:gdLst/>
              <a:ahLst/>
              <a:cxnLst/>
              <a:rect l="l" t="t" r="r" b="b"/>
              <a:pathLst>
                <a:path w="12006" h="16413" extrusionOk="0">
                  <a:moveTo>
                    <a:pt x="10066" y="0"/>
                  </a:moveTo>
                  <a:cubicBezTo>
                    <a:pt x="9765" y="0"/>
                    <a:pt x="9456" y="158"/>
                    <a:pt x="9199" y="367"/>
                  </a:cubicBezTo>
                  <a:cubicBezTo>
                    <a:pt x="6893" y="2046"/>
                    <a:pt x="6266" y="4853"/>
                    <a:pt x="5540" y="7259"/>
                  </a:cubicBezTo>
                  <a:cubicBezTo>
                    <a:pt x="5214" y="8186"/>
                    <a:pt x="4913" y="9139"/>
                    <a:pt x="4487" y="9866"/>
                  </a:cubicBezTo>
                  <a:cubicBezTo>
                    <a:pt x="3860" y="11119"/>
                    <a:pt x="3033" y="12171"/>
                    <a:pt x="2081" y="13199"/>
                  </a:cubicBezTo>
                  <a:cubicBezTo>
                    <a:pt x="1454" y="13951"/>
                    <a:pt x="1" y="15079"/>
                    <a:pt x="427" y="16131"/>
                  </a:cubicBezTo>
                  <a:cubicBezTo>
                    <a:pt x="517" y="16325"/>
                    <a:pt x="675" y="16412"/>
                    <a:pt x="887" y="16412"/>
                  </a:cubicBezTo>
                  <a:cubicBezTo>
                    <a:pt x="2620" y="16412"/>
                    <a:pt x="7925" y="10581"/>
                    <a:pt x="8572" y="9665"/>
                  </a:cubicBezTo>
                  <a:cubicBezTo>
                    <a:pt x="10352" y="7259"/>
                    <a:pt x="12006" y="3500"/>
                    <a:pt x="10853" y="567"/>
                  </a:cubicBezTo>
                  <a:cubicBezTo>
                    <a:pt x="10853" y="467"/>
                    <a:pt x="10753" y="267"/>
                    <a:pt x="10552" y="166"/>
                  </a:cubicBezTo>
                  <a:cubicBezTo>
                    <a:pt x="10399" y="49"/>
                    <a:pt x="10234" y="0"/>
                    <a:pt x="10066" y="0"/>
                  </a:cubicBezTo>
                  <a:close/>
                </a:path>
              </a:pathLst>
            </a:custGeom>
            <a:solidFill>
              <a:srgbClr val="FF75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" name="Google Shape;1322;p47"/>
            <p:cNvSpPr/>
            <p:nvPr/>
          </p:nvSpPr>
          <p:spPr>
            <a:xfrm>
              <a:off x="7362775" y="2214025"/>
              <a:ext cx="331700" cy="266900"/>
            </a:xfrm>
            <a:custGeom>
              <a:avLst/>
              <a:gdLst/>
              <a:ahLst/>
              <a:cxnLst/>
              <a:rect l="l" t="t" r="r" b="b"/>
              <a:pathLst>
                <a:path w="13268" h="10676" extrusionOk="0">
                  <a:moveTo>
                    <a:pt x="12139" y="1"/>
                  </a:moveTo>
                  <a:cubicBezTo>
                    <a:pt x="12100" y="1"/>
                    <a:pt x="12060" y="4"/>
                    <a:pt x="12021" y="10"/>
                  </a:cubicBezTo>
                  <a:cubicBezTo>
                    <a:pt x="11720" y="110"/>
                    <a:pt x="11520" y="311"/>
                    <a:pt x="11294" y="537"/>
                  </a:cubicBezTo>
                  <a:cubicBezTo>
                    <a:pt x="9640" y="2090"/>
                    <a:pt x="8161" y="3970"/>
                    <a:pt x="6507" y="5549"/>
                  </a:cubicBezTo>
                  <a:cubicBezTo>
                    <a:pt x="5555" y="6376"/>
                    <a:pt x="4728" y="7203"/>
                    <a:pt x="3675" y="7930"/>
                  </a:cubicBezTo>
                  <a:cubicBezTo>
                    <a:pt x="2748" y="8456"/>
                    <a:pt x="1495" y="8682"/>
                    <a:pt x="743" y="9509"/>
                  </a:cubicBezTo>
                  <a:cubicBezTo>
                    <a:pt x="0" y="10398"/>
                    <a:pt x="707" y="10675"/>
                    <a:pt x="1804" y="10675"/>
                  </a:cubicBezTo>
                  <a:cubicBezTo>
                    <a:pt x="3152" y="10675"/>
                    <a:pt x="5089" y="10256"/>
                    <a:pt x="5655" y="10035"/>
                  </a:cubicBezTo>
                  <a:cubicBezTo>
                    <a:pt x="8888" y="8557"/>
                    <a:pt x="13074" y="4923"/>
                    <a:pt x="13174" y="1263"/>
                  </a:cubicBezTo>
                  <a:cubicBezTo>
                    <a:pt x="13268" y="676"/>
                    <a:pt x="12723" y="1"/>
                    <a:pt x="12139" y="1"/>
                  </a:cubicBezTo>
                  <a:close/>
                </a:path>
              </a:pathLst>
            </a:custGeom>
            <a:solidFill>
              <a:srgbClr val="FF75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" name="Google Shape;1323;p47"/>
            <p:cNvSpPr/>
            <p:nvPr/>
          </p:nvSpPr>
          <p:spPr>
            <a:xfrm>
              <a:off x="6950875" y="2928550"/>
              <a:ext cx="315825" cy="76475"/>
            </a:xfrm>
            <a:custGeom>
              <a:avLst/>
              <a:gdLst/>
              <a:ahLst/>
              <a:cxnLst/>
              <a:rect l="l" t="t" r="r" b="b"/>
              <a:pathLst>
                <a:path w="12633" h="3059" extrusionOk="0">
                  <a:moveTo>
                    <a:pt x="4513" y="1"/>
                  </a:moveTo>
                  <a:cubicBezTo>
                    <a:pt x="4329" y="1"/>
                    <a:pt x="4145" y="8"/>
                    <a:pt x="3961" y="26"/>
                  </a:cubicBezTo>
                  <a:cubicBezTo>
                    <a:pt x="2707" y="26"/>
                    <a:pt x="427" y="652"/>
                    <a:pt x="1" y="2031"/>
                  </a:cubicBezTo>
                  <a:cubicBezTo>
                    <a:pt x="727" y="2131"/>
                    <a:pt x="1254" y="3058"/>
                    <a:pt x="2081" y="3058"/>
                  </a:cubicBezTo>
                  <a:cubicBezTo>
                    <a:pt x="2407" y="3058"/>
                    <a:pt x="2607" y="2958"/>
                    <a:pt x="2808" y="2958"/>
                  </a:cubicBezTo>
                  <a:cubicBezTo>
                    <a:pt x="4387" y="2332"/>
                    <a:pt x="5941" y="1279"/>
                    <a:pt x="7620" y="1179"/>
                  </a:cubicBezTo>
                  <a:cubicBezTo>
                    <a:pt x="8572" y="1179"/>
                    <a:pt x="9499" y="1404"/>
                    <a:pt x="10226" y="1805"/>
                  </a:cubicBezTo>
                  <a:cubicBezTo>
                    <a:pt x="10682" y="2088"/>
                    <a:pt x="11139" y="2351"/>
                    <a:pt x="11595" y="2351"/>
                  </a:cubicBezTo>
                  <a:cubicBezTo>
                    <a:pt x="11665" y="2351"/>
                    <a:pt x="11735" y="2345"/>
                    <a:pt x="11805" y="2332"/>
                  </a:cubicBezTo>
                  <a:cubicBezTo>
                    <a:pt x="12432" y="2131"/>
                    <a:pt x="12632" y="1279"/>
                    <a:pt x="12206" y="878"/>
                  </a:cubicBezTo>
                  <a:cubicBezTo>
                    <a:pt x="11905" y="352"/>
                    <a:pt x="11279" y="151"/>
                    <a:pt x="10652" y="151"/>
                  </a:cubicBezTo>
                  <a:cubicBezTo>
                    <a:pt x="10380" y="124"/>
                    <a:pt x="10112" y="113"/>
                    <a:pt x="9848" y="113"/>
                  </a:cubicBezTo>
                  <a:cubicBezTo>
                    <a:pt x="8898" y="113"/>
                    <a:pt x="7996" y="251"/>
                    <a:pt x="7093" y="251"/>
                  </a:cubicBezTo>
                  <a:cubicBezTo>
                    <a:pt x="6246" y="169"/>
                    <a:pt x="5381" y="1"/>
                    <a:pt x="4513" y="1"/>
                  </a:cubicBezTo>
                  <a:close/>
                </a:path>
              </a:pathLst>
            </a:custGeom>
            <a:solidFill>
              <a:srgbClr val="FF75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" name="Google Shape;1324;p47"/>
            <p:cNvSpPr/>
            <p:nvPr/>
          </p:nvSpPr>
          <p:spPr>
            <a:xfrm>
              <a:off x="6932700" y="2924450"/>
              <a:ext cx="135375" cy="57400"/>
            </a:xfrm>
            <a:custGeom>
              <a:avLst/>
              <a:gdLst/>
              <a:ahLst/>
              <a:cxnLst/>
              <a:rect l="l" t="t" r="r" b="b"/>
              <a:pathLst>
                <a:path w="5415" h="2296" extrusionOk="0">
                  <a:moveTo>
                    <a:pt x="3780" y="0"/>
                  </a:moveTo>
                  <a:cubicBezTo>
                    <a:pt x="3093" y="0"/>
                    <a:pt x="2399" y="80"/>
                    <a:pt x="1780" y="190"/>
                  </a:cubicBezTo>
                  <a:cubicBezTo>
                    <a:pt x="1254" y="315"/>
                    <a:pt x="828" y="415"/>
                    <a:pt x="527" y="716"/>
                  </a:cubicBezTo>
                  <a:cubicBezTo>
                    <a:pt x="201" y="1042"/>
                    <a:pt x="1" y="1443"/>
                    <a:pt x="201" y="1869"/>
                  </a:cubicBezTo>
                  <a:cubicBezTo>
                    <a:pt x="402" y="2070"/>
                    <a:pt x="728" y="2195"/>
                    <a:pt x="1028" y="2295"/>
                  </a:cubicBezTo>
                  <a:cubicBezTo>
                    <a:pt x="1354" y="2295"/>
                    <a:pt x="1655" y="2195"/>
                    <a:pt x="1981" y="2195"/>
                  </a:cubicBezTo>
                  <a:cubicBezTo>
                    <a:pt x="2908" y="1969"/>
                    <a:pt x="5314" y="1343"/>
                    <a:pt x="5414" y="190"/>
                  </a:cubicBezTo>
                  <a:cubicBezTo>
                    <a:pt x="4905" y="54"/>
                    <a:pt x="4345" y="0"/>
                    <a:pt x="3780" y="0"/>
                  </a:cubicBezTo>
                  <a:close/>
                </a:path>
              </a:pathLst>
            </a:custGeom>
            <a:solidFill>
              <a:srgbClr val="FF75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" name="Google Shape;1325;p47"/>
            <p:cNvSpPr/>
            <p:nvPr/>
          </p:nvSpPr>
          <p:spPr>
            <a:xfrm>
              <a:off x="6997875" y="2778400"/>
              <a:ext cx="93775" cy="180675"/>
            </a:xfrm>
            <a:custGeom>
              <a:avLst/>
              <a:gdLst/>
              <a:ahLst/>
              <a:cxnLst/>
              <a:rect l="l" t="t" r="r" b="b"/>
              <a:pathLst>
                <a:path w="3751" h="7227" extrusionOk="0">
                  <a:moveTo>
                    <a:pt x="1124" y="0"/>
                  </a:moveTo>
                  <a:cubicBezTo>
                    <a:pt x="786" y="0"/>
                    <a:pt x="478" y="285"/>
                    <a:pt x="301" y="1019"/>
                  </a:cubicBezTo>
                  <a:cubicBezTo>
                    <a:pt x="0" y="2172"/>
                    <a:pt x="527" y="3425"/>
                    <a:pt x="1053" y="4478"/>
                  </a:cubicBezTo>
                  <a:cubicBezTo>
                    <a:pt x="1354" y="5105"/>
                    <a:pt x="1680" y="5932"/>
                    <a:pt x="2181" y="6458"/>
                  </a:cubicBezTo>
                  <a:cubicBezTo>
                    <a:pt x="2306" y="6658"/>
                    <a:pt x="2507" y="6884"/>
                    <a:pt x="2707" y="7085"/>
                  </a:cubicBezTo>
                  <a:cubicBezTo>
                    <a:pt x="2864" y="7183"/>
                    <a:pt x="2992" y="7227"/>
                    <a:pt x="3095" y="7227"/>
                  </a:cubicBezTo>
                  <a:cubicBezTo>
                    <a:pt x="3750" y="7227"/>
                    <a:pt x="3420" y="5486"/>
                    <a:pt x="3334" y="5205"/>
                  </a:cubicBezTo>
                  <a:cubicBezTo>
                    <a:pt x="3233" y="4152"/>
                    <a:pt x="2933" y="3125"/>
                    <a:pt x="2707" y="2072"/>
                  </a:cubicBezTo>
                  <a:cubicBezTo>
                    <a:pt x="2574" y="1108"/>
                    <a:pt x="1790" y="0"/>
                    <a:pt x="1124" y="0"/>
                  </a:cubicBezTo>
                  <a:close/>
                </a:path>
              </a:pathLst>
            </a:custGeom>
            <a:solidFill>
              <a:srgbClr val="FF75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" name="Google Shape;1326;p47"/>
            <p:cNvSpPr/>
            <p:nvPr/>
          </p:nvSpPr>
          <p:spPr>
            <a:xfrm>
              <a:off x="7240350" y="2954650"/>
              <a:ext cx="62675" cy="71675"/>
            </a:xfrm>
            <a:custGeom>
              <a:avLst/>
              <a:gdLst/>
              <a:ahLst/>
              <a:cxnLst/>
              <a:rect l="l" t="t" r="r" b="b"/>
              <a:pathLst>
                <a:path w="2507" h="2867" extrusionOk="0">
                  <a:moveTo>
                    <a:pt x="501" y="0"/>
                  </a:moveTo>
                  <a:cubicBezTo>
                    <a:pt x="350" y="0"/>
                    <a:pt x="218" y="68"/>
                    <a:pt x="126" y="235"/>
                  </a:cubicBezTo>
                  <a:cubicBezTo>
                    <a:pt x="1" y="461"/>
                    <a:pt x="126" y="862"/>
                    <a:pt x="326" y="1087"/>
                  </a:cubicBezTo>
                  <a:cubicBezTo>
                    <a:pt x="527" y="1288"/>
                    <a:pt x="753" y="1388"/>
                    <a:pt x="1053" y="1488"/>
                  </a:cubicBezTo>
                  <a:cubicBezTo>
                    <a:pt x="2006" y="2115"/>
                    <a:pt x="2106" y="2867"/>
                    <a:pt x="2407" y="2867"/>
                  </a:cubicBezTo>
                  <a:cubicBezTo>
                    <a:pt x="2507" y="2867"/>
                    <a:pt x="2407" y="2115"/>
                    <a:pt x="2407" y="2014"/>
                  </a:cubicBezTo>
                  <a:cubicBezTo>
                    <a:pt x="2306" y="1714"/>
                    <a:pt x="2106" y="1288"/>
                    <a:pt x="1880" y="1087"/>
                  </a:cubicBezTo>
                  <a:cubicBezTo>
                    <a:pt x="1726" y="759"/>
                    <a:pt x="1007" y="0"/>
                    <a:pt x="50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" name="Google Shape;1327;p47"/>
            <p:cNvSpPr/>
            <p:nvPr/>
          </p:nvSpPr>
          <p:spPr>
            <a:xfrm>
              <a:off x="6906400" y="2971475"/>
              <a:ext cx="99025" cy="111875"/>
            </a:xfrm>
            <a:custGeom>
              <a:avLst/>
              <a:gdLst/>
              <a:ahLst/>
              <a:cxnLst/>
              <a:rect l="l" t="t" r="r" b="b"/>
              <a:pathLst>
                <a:path w="3961" h="4475" extrusionOk="0">
                  <a:moveTo>
                    <a:pt x="2623" y="1"/>
                  </a:moveTo>
                  <a:cubicBezTo>
                    <a:pt x="2295" y="1"/>
                    <a:pt x="1947" y="136"/>
                    <a:pt x="1579" y="414"/>
                  </a:cubicBezTo>
                  <a:cubicBezTo>
                    <a:pt x="426" y="1341"/>
                    <a:pt x="0" y="2920"/>
                    <a:pt x="627" y="4274"/>
                  </a:cubicBezTo>
                  <a:cubicBezTo>
                    <a:pt x="727" y="4374"/>
                    <a:pt x="827" y="4474"/>
                    <a:pt x="953" y="4474"/>
                  </a:cubicBezTo>
                  <a:cubicBezTo>
                    <a:pt x="1053" y="4474"/>
                    <a:pt x="1153" y="4274"/>
                    <a:pt x="1253" y="4174"/>
                  </a:cubicBezTo>
                  <a:cubicBezTo>
                    <a:pt x="1354" y="3547"/>
                    <a:pt x="1579" y="2920"/>
                    <a:pt x="1980" y="2294"/>
                  </a:cubicBezTo>
                  <a:cubicBezTo>
                    <a:pt x="2306" y="1768"/>
                    <a:pt x="2933" y="1341"/>
                    <a:pt x="3559" y="1141"/>
                  </a:cubicBezTo>
                  <a:cubicBezTo>
                    <a:pt x="3659" y="1141"/>
                    <a:pt x="3760" y="1141"/>
                    <a:pt x="3860" y="1041"/>
                  </a:cubicBezTo>
                  <a:cubicBezTo>
                    <a:pt x="3960" y="940"/>
                    <a:pt x="3860" y="715"/>
                    <a:pt x="3760" y="615"/>
                  </a:cubicBezTo>
                  <a:cubicBezTo>
                    <a:pt x="3412" y="211"/>
                    <a:pt x="3033" y="1"/>
                    <a:pt x="26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" name="Google Shape;1328;p47"/>
            <p:cNvSpPr/>
            <p:nvPr/>
          </p:nvSpPr>
          <p:spPr>
            <a:xfrm>
              <a:off x="6870050" y="2946875"/>
              <a:ext cx="104025" cy="71300"/>
            </a:xfrm>
            <a:custGeom>
              <a:avLst/>
              <a:gdLst/>
              <a:ahLst/>
              <a:cxnLst/>
              <a:rect l="l" t="t" r="r" b="b"/>
              <a:pathLst>
                <a:path w="4161" h="2852" extrusionOk="0">
                  <a:moveTo>
                    <a:pt x="3081" y="1"/>
                  </a:moveTo>
                  <a:cubicBezTo>
                    <a:pt x="2491" y="1"/>
                    <a:pt x="1733" y="464"/>
                    <a:pt x="1354" y="772"/>
                  </a:cubicBezTo>
                  <a:cubicBezTo>
                    <a:pt x="627" y="1398"/>
                    <a:pt x="1" y="2551"/>
                    <a:pt x="201" y="2852"/>
                  </a:cubicBezTo>
                  <a:cubicBezTo>
                    <a:pt x="527" y="2852"/>
                    <a:pt x="1554" y="1699"/>
                    <a:pt x="2407" y="1398"/>
                  </a:cubicBezTo>
                  <a:cubicBezTo>
                    <a:pt x="2908" y="1173"/>
                    <a:pt x="4161" y="972"/>
                    <a:pt x="3660" y="245"/>
                  </a:cubicBezTo>
                  <a:cubicBezTo>
                    <a:pt x="3513" y="70"/>
                    <a:pt x="3309" y="1"/>
                    <a:pt x="30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" name="Google Shape;1329;p47"/>
            <p:cNvSpPr/>
            <p:nvPr/>
          </p:nvSpPr>
          <p:spPr>
            <a:xfrm>
              <a:off x="6827500" y="2731075"/>
              <a:ext cx="87050" cy="194475"/>
            </a:xfrm>
            <a:custGeom>
              <a:avLst/>
              <a:gdLst/>
              <a:ahLst/>
              <a:cxnLst/>
              <a:rect l="l" t="t" r="r" b="b"/>
              <a:pathLst>
                <a:path w="3482" h="7779" extrusionOk="0">
                  <a:moveTo>
                    <a:pt x="771" y="1"/>
                  </a:moveTo>
                  <a:cubicBezTo>
                    <a:pt x="301" y="1"/>
                    <a:pt x="1" y="756"/>
                    <a:pt x="124" y="1784"/>
                  </a:cubicBezTo>
                  <a:cubicBezTo>
                    <a:pt x="349" y="3539"/>
                    <a:pt x="1477" y="5644"/>
                    <a:pt x="2429" y="7198"/>
                  </a:cubicBezTo>
                  <a:cubicBezTo>
                    <a:pt x="2593" y="7463"/>
                    <a:pt x="2905" y="7778"/>
                    <a:pt x="3246" y="7778"/>
                  </a:cubicBezTo>
                  <a:cubicBezTo>
                    <a:pt x="3323" y="7778"/>
                    <a:pt x="3403" y="7762"/>
                    <a:pt x="3482" y="7724"/>
                  </a:cubicBezTo>
                  <a:cubicBezTo>
                    <a:pt x="3156" y="5419"/>
                    <a:pt x="3357" y="4065"/>
                    <a:pt x="1803" y="1033"/>
                  </a:cubicBezTo>
                  <a:cubicBezTo>
                    <a:pt x="1434" y="304"/>
                    <a:pt x="1068" y="1"/>
                    <a:pt x="771" y="1"/>
                  </a:cubicBezTo>
                  <a:close/>
                </a:path>
              </a:pathLst>
            </a:custGeom>
            <a:solidFill>
              <a:srgbClr val="FF75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" name="Google Shape;1330;p47"/>
            <p:cNvSpPr/>
            <p:nvPr/>
          </p:nvSpPr>
          <p:spPr>
            <a:xfrm>
              <a:off x="6749750" y="2911025"/>
              <a:ext cx="245650" cy="58600"/>
            </a:xfrm>
            <a:custGeom>
              <a:avLst/>
              <a:gdLst/>
              <a:ahLst/>
              <a:cxnLst/>
              <a:rect l="l" t="t" r="r" b="b"/>
              <a:pathLst>
                <a:path w="9826" h="2344" extrusionOk="0">
                  <a:moveTo>
                    <a:pt x="7620" y="0"/>
                  </a:moveTo>
                  <a:cubicBezTo>
                    <a:pt x="5640" y="0"/>
                    <a:pt x="3760" y="226"/>
                    <a:pt x="1880" y="526"/>
                  </a:cubicBezTo>
                  <a:cubicBezTo>
                    <a:pt x="1454" y="526"/>
                    <a:pt x="953" y="627"/>
                    <a:pt x="627" y="852"/>
                  </a:cubicBezTo>
                  <a:cubicBezTo>
                    <a:pt x="201" y="1053"/>
                    <a:pt x="0" y="1579"/>
                    <a:pt x="201" y="1980"/>
                  </a:cubicBezTo>
                  <a:cubicBezTo>
                    <a:pt x="371" y="2226"/>
                    <a:pt x="641" y="2343"/>
                    <a:pt x="946" y="2343"/>
                  </a:cubicBezTo>
                  <a:cubicBezTo>
                    <a:pt x="1045" y="2343"/>
                    <a:pt x="1149" y="2331"/>
                    <a:pt x="1254" y="2306"/>
                  </a:cubicBezTo>
                  <a:cubicBezTo>
                    <a:pt x="1579" y="2306"/>
                    <a:pt x="1880" y="2105"/>
                    <a:pt x="2206" y="1980"/>
                  </a:cubicBezTo>
                  <a:cubicBezTo>
                    <a:pt x="3490" y="1379"/>
                    <a:pt x="4860" y="1001"/>
                    <a:pt x="6230" y="1001"/>
                  </a:cubicBezTo>
                  <a:cubicBezTo>
                    <a:pt x="6518" y="1001"/>
                    <a:pt x="6806" y="1018"/>
                    <a:pt x="7093" y="1053"/>
                  </a:cubicBezTo>
                  <a:cubicBezTo>
                    <a:pt x="7702" y="1134"/>
                    <a:pt x="8293" y="1281"/>
                    <a:pt x="8829" y="1281"/>
                  </a:cubicBezTo>
                  <a:cubicBezTo>
                    <a:pt x="8956" y="1281"/>
                    <a:pt x="9079" y="1272"/>
                    <a:pt x="9199" y="1253"/>
                  </a:cubicBezTo>
                  <a:cubicBezTo>
                    <a:pt x="9499" y="1253"/>
                    <a:pt x="9825" y="1153"/>
                    <a:pt x="9725" y="852"/>
                  </a:cubicBezTo>
                  <a:cubicBezTo>
                    <a:pt x="9725" y="852"/>
                    <a:pt x="9725" y="727"/>
                    <a:pt x="9600" y="727"/>
                  </a:cubicBezTo>
                  <a:cubicBezTo>
                    <a:pt x="9199" y="226"/>
                    <a:pt x="8346" y="0"/>
                    <a:pt x="7620" y="0"/>
                  </a:cubicBezTo>
                  <a:close/>
                </a:path>
              </a:pathLst>
            </a:custGeom>
            <a:solidFill>
              <a:srgbClr val="FF75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" name="Google Shape;1331;p47"/>
            <p:cNvSpPr/>
            <p:nvPr/>
          </p:nvSpPr>
          <p:spPr>
            <a:xfrm>
              <a:off x="6749750" y="2901000"/>
              <a:ext cx="169825" cy="41375"/>
            </a:xfrm>
            <a:custGeom>
              <a:avLst/>
              <a:gdLst/>
              <a:ahLst/>
              <a:cxnLst/>
              <a:rect l="l" t="t" r="r" b="b"/>
              <a:pathLst>
                <a:path w="6793" h="1655" extrusionOk="0">
                  <a:moveTo>
                    <a:pt x="1980" y="0"/>
                  </a:moveTo>
                  <a:cubicBezTo>
                    <a:pt x="1454" y="0"/>
                    <a:pt x="627" y="201"/>
                    <a:pt x="326" y="401"/>
                  </a:cubicBezTo>
                  <a:cubicBezTo>
                    <a:pt x="0" y="627"/>
                    <a:pt x="427" y="927"/>
                    <a:pt x="527" y="1253"/>
                  </a:cubicBezTo>
                  <a:cubicBezTo>
                    <a:pt x="527" y="1353"/>
                    <a:pt x="627" y="1454"/>
                    <a:pt x="727" y="1554"/>
                  </a:cubicBezTo>
                  <a:cubicBezTo>
                    <a:pt x="828" y="1654"/>
                    <a:pt x="1053" y="1654"/>
                    <a:pt x="1254" y="1654"/>
                  </a:cubicBezTo>
                  <a:cubicBezTo>
                    <a:pt x="2507" y="1454"/>
                    <a:pt x="3760" y="1353"/>
                    <a:pt x="5013" y="1128"/>
                  </a:cubicBezTo>
                  <a:cubicBezTo>
                    <a:pt x="5214" y="1128"/>
                    <a:pt x="5539" y="1028"/>
                    <a:pt x="5640" y="927"/>
                  </a:cubicBezTo>
                  <a:cubicBezTo>
                    <a:pt x="6793" y="201"/>
                    <a:pt x="2507" y="0"/>
                    <a:pt x="1980" y="0"/>
                  </a:cubicBezTo>
                  <a:close/>
                </a:path>
              </a:pathLst>
            </a:custGeom>
            <a:solidFill>
              <a:srgbClr val="FF75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" name="Google Shape;1332;p47"/>
            <p:cNvSpPr/>
            <p:nvPr/>
          </p:nvSpPr>
          <p:spPr>
            <a:xfrm>
              <a:off x="6700250" y="2940875"/>
              <a:ext cx="91500" cy="92975"/>
            </a:xfrm>
            <a:custGeom>
              <a:avLst/>
              <a:gdLst/>
              <a:ahLst/>
              <a:cxnLst/>
              <a:rect l="l" t="t" r="r" b="b"/>
              <a:pathLst>
                <a:path w="3660" h="3719" extrusionOk="0">
                  <a:moveTo>
                    <a:pt x="2359" y="1"/>
                  </a:moveTo>
                  <a:cubicBezTo>
                    <a:pt x="1761" y="1"/>
                    <a:pt x="787" y="757"/>
                    <a:pt x="527" y="1212"/>
                  </a:cubicBezTo>
                  <a:cubicBezTo>
                    <a:pt x="1" y="1939"/>
                    <a:pt x="1" y="3718"/>
                    <a:pt x="427" y="3718"/>
                  </a:cubicBezTo>
                  <a:cubicBezTo>
                    <a:pt x="727" y="3718"/>
                    <a:pt x="627" y="2465"/>
                    <a:pt x="1053" y="1939"/>
                  </a:cubicBezTo>
                  <a:cubicBezTo>
                    <a:pt x="1254" y="1738"/>
                    <a:pt x="1554" y="1538"/>
                    <a:pt x="1880" y="1312"/>
                  </a:cubicBezTo>
                  <a:cubicBezTo>
                    <a:pt x="2407" y="1112"/>
                    <a:pt x="3660" y="786"/>
                    <a:pt x="2607" y="59"/>
                  </a:cubicBezTo>
                  <a:cubicBezTo>
                    <a:pt x="2536" y="19"/>
                    <a:pt x="2452" y="1"/>
                    <a:pt x="23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1333;p47"/>
            <p:cNvSpPr/>
            <p:nvPr/>
          </p:nvSpPr>
          <p:spPr>
            <a:xfrm>
              <a:off x="6684700" y="2914300"/>
              <a:ext cx="91400" cy="52575"/>
            </a:xfrm>
            <a:custGeom>
              <a:avLst/>
              <a:gdLst/>
              <a:ahLst/>
              <a:cxnLst/>
              <a:rect l="l" t="t" r="r" b="b"/>
              <a:pathLst>
                <a:path w="3656" h="2103" extrusionOk="0">
                  <a:moveTo>
                    <a:pt x="2842" y="1"/>
                  </a:moveTo>
                  <a:cubicBezTo>
                    <a:pt x="2463" y="1"/>
                    <a:pt x="1957" y="154"/>
                    <a:pt x="1675" y="295"/>
                  </a:cubicBezTo>
                  <a:cubicBezTo>
                    <a:pt x="1249" y="395"/>
                    <a:pt x="823" y="596"/>
                    <a:pt x="522" y="922"/>
                  </a:cubicBezTo>
                  <a:cubicBezTo>
                    <a:pt x="46" y="1307"/>
                    <a:pt x="1" y="2103"/>
                    <a:pt x="219" y="2103"/>
                  </a:cubicBezTo>
                  <a:cubicBezTo>
                    <a:pt x="242" y="2103"/>
                    <a:pt x="268" y="2094"/>
                    <a:pt x="297" y="2075"/>
                  </a:cubicBezTo>
                  <a:cubicBezTo>
                    <a:pt x="723" y="1122"/>
                    <a:pt x="3029" y="922"/>
                    <a:pt x="3129" y="821"/>
                  </a:cubicBezTo>
                  <a:cubicBezTo>
                    <a:pt x="3430" y="596"/>
                    <a:pt x="3655" y="295"/>
                    <a:pt x="3229" y="95"/>
                  </a:cubicBezTo>
                  <a:cubicBezTo>
                    <a:pt x="3140" y="28"/>
                    <a:pt x="3002" y="1"/>
                    <a:pt x="284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" name="Google Shape;1334;p47"/>
            <p:cNvSpPr/>
            <p:nvPr/>
          </p:nvSpPr>
          <p:spPr>
            <a:xfrm>
              <a:off x="6455600" y="2189100"/>
              <a:ext cx="960225" cy="625150"/>
            </a:xfrm>
            <a:custGeom>
              <a:avLst/>
              <a:gdLst/>
              <a:ahLst/>
              <a:cxnLst/>
              <a:rect l="l" t="t" r="r" b="b"/>
              <a:pathLst>
                <a:path w="38409" h="25006" extrusionOk="0">
                  <a:moveTo>
                    <a:pt x="3731" y="0"/>
                  </a:moveTo>
                  <a:cubicBezTo>
                    <a:pt x="3413" y="0"/>
                    <a:pt x="3097" y="22"/>
                    <a:pt x="2794" y="55"/>
                  </a:cubicBezTo>
                  <a:cubicBezTo>
                    <a:pt x="1942" y="1834"/>
                    <a:pt x="1441" y="3714"/>
                    <a:pt x="1215" y="5594"/>
                  </a:cubicBezTo>
                  <a:cubicBezTo>
                    <a:pt x="1" y="17381"/>
                    <a:pt x="11606" y="25005"/>
                    <a:pt x="23305" y="25005"/>
                  </a:cubicBezTo>
                  <a:cubicBezTo>
                    <a:pt x="25612" y="25005"/>
                    <a:pt x="27921" y="24709"/>
                    <a:pt x="30138" y="24090"/>
                  </a:cubicBezTo>
                  <a:cubicBezTo>
                    <a:pt x="32443" y="23463"/>
                    <a:pt x="34423" y="22085"/>
                    <a:pt x="35676" y="20205"/>
                  </a:cubicBezTo>
                  <a:cubicBezTo>
                    <a:pt x="37556" y="17298"/>
                    <a:pt x="38408" y="13739"/>
                    <a:pt x="37782" y="10406"/>
                  </a:cubicBezTo>
                  <a:cubicBezTo>
                    <a:pt x="37782" y="10080"/>
                    <a:pt x="37656" y="9679"/>
                    <a:pt x="37456" y="9453"/>
                  </a:cubicBezTo>
                  <a:cubicBezTo>
                    <a:pt x="37155" y="9153"/>
                    <a:pt x="36629" y="8927"/>
                    <a:pt x="36203" y="8727"/>
                  </a:cubicBezTo>
                  <a:cubicBezTo>
                    <a:pt x="33270" y="7674"/>
                    <a:pt x="30463" y="5293"/>
                    <a:pt x="29511" y="2661"/>
                  </a:cubicBezTo>
                  <a:cubicBezTo>
                    <a:pt x="28784" y="3614"/>
                    <a:pt x="28483" y="4867"/>
                    <a:pt x="28884" y="6020"/>
                  </a:cubicBezTo>
                  <a:cubicBezTo>
                    <a:pt x="27631" y="5393"/>
                    <a:pt x="26278" y="4666"/>
                    <a:pt x="25025" y="4040"/>
                  </a:cubicBezTo>
                  <a:cubicBezTo>
                    <a:pt x="24340" y="3604"/>
                    <a:pt x="23570" y="3237"/>
                    <a:pt x="22856" y="3237"/>
                  </a:cubicBezTo>
                  <a:cubicBezTo>
                    <a:pt x="22707" y="3237"/>
                    <a:pt x="22561" y="3253"/>
                    <a:pt x="22418" y="3288"/>
                  </a:cubicBezTo>
                  <a:cubicBezTo>
                    <a:pt x="21065" y="3714"/>
                    <a:pt x="20639" y="5293"/>
                    <a:pt x="19386" y="5694"/>
                  </a:cubicBezTo>
                  <a:cubicBezTo>
                    <a:pt x="18032" y="4767"/>
                    <a:pt x="16679" y="3814"/>
                    <a:pt x="15325" y="2887"/>
                  </a:cubicBezTo>
                  <a:cubicBezTo>
                    <a:pt x="14899" y="2561"/>
                    <a:pt x="14473" y="2260"/>
                    <a:pt x="13972" y="2160"/>
                  </a:cubicBezTo>
                  <a:cubicBezTo>
                    <a:pt x="13844" y="2137"/>
                    <a:pt x="13718" y="2126"/>
                    <a:pt x="13594" y="2126"/>
                  </a:cubicBezTo>
                  <a:cubicBezTo>
                    <a:pt x="12008" y="2126"/>
                    <a:pt x="10804" y="3938"/>
                    <a:pt x="9060" y="4240"/>
                  </a:cubicBezTo>
                  <a:cubicBezTo>
                    <a:pt x="8433" y="3514"/>
                    <a:pt x="7807" y="2661"/>
                    <a:pt x="7280" y="1935"/>
                  </a:cubicBezTo>
                  <a:cubicBezTo>
                    <a:pt x="6754" y="1308"/>
                    <a:pt x="6228" y="782"/>
                    <a:pt x="5601" y="381"/>
                  </a:cubicBezTo>
                  <a:cubicBezTo>
                    <a:pt x="5044" y="94"/>
                    <a:pt x="4385" y="0"/>
                    <a:pt x="3731" y="0"/>
                  </a:cubicBezTo>
                  <a:close/>
                </a:path>
              </a:pathLst>
            </a:custGeom>
            <a:solidFill>
              <a:srgbClr val="0010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" name="Google Shape;1335;p47"/>
            <p:cNvSpPr/>
            <p:nvPr/>
          </p:nvSpPr>
          <p:spPr>
            <a:xfrm>
              <a:off x="6525450" y="1838050"/>
              <a:ext cx="704900" cy="501550"/>
            </a:xfrm>
            <a:custGeom>
              <a:avLst/>
              <a:gdLst/>
              <a:ahLst/>
              <a:cxnLst/>
              <a:rect l="l" t="t" r="r" b="b"/>
              <a:pathLst>
                <a:path w="28196" h="20062" extrusionOk="0">
                  <a:moveTo>
                    <a:pt x="15881" y="1"/>
                  </a:moveTo>
                  <a:cubicBezTo>
                    <a:pt x="12431" y="1"/>
                    <a:pt x="9455" y="1615"/>
                    <a:pt x="6792" y="4297"/>
                  </a:cubicBezTo>
                  <a:cubicBezTo>
                    <a:pt x="3960" y="7004"/>
                    <a:pt x="1454" y="10438"/>
                    <a:pt x="0" y="14097"/>
                  </a:cubicBezTo>
                  <a:cubicBezTo>
                    <a:pt x="303" y="14064"/>
                    <a:pt x="619" y="14042"/>
                    <a:pt x="937" y="14042"/>
                  </a:cubicBezTo>
                  <a:cubicBezTo>
                    <a:pt x="1591" y="14042"/>
                    <a:pt x="2250" y="14136"/>
                    <a:pt x="2807" y="14423"/>
                  </a:cubicBezTo>
                  <a:cubicBezTo>
                    <a:pt x="3434" y="14824"/>
                    <a:pt x="3960" y="15350"/>
                    <a:pt x="4486" y="15977"/>
                  </a:cubicBezTo>
                  <a:cubicBezTo>
                    <a:pt x="5013" y="16703"/>
                    <a:pt x="5639" y="17556"/>
                    <a:pt x="6266" y="18282"/>
                  </a:cubicBezTo>
                  <a:cubicBezTo>
                    <a:pt x="8010" y="17980"/>
                    <a:pt x="9214" y="16168"/>
                    <a:pt x="10800" y="16168"/>
                  </a:cubicBezTo>
                  <a:cubicBezTo>
                    <a:pt x="10924" y="16168"/>
                    <a:pt x="11050" y="16179"/>
                    <a:pt x="11178" y="16202"/>
                  </a:cubicBezTo>
                  <a:cubicBezTo>
                    <a:pt x="11679" y="16302"/>
                    <a:pt x="12105" y="16603"/>
                    <a:pt x="12531" y="16929"/>
                  </a:cubicBezTo>
                  <a:cubicBezTo>
                    <a:pt x="13885" y="17856"/>
                    <a:pt x="15238" y="18809"/>
                    <a:pt x="16592" y="19736"/>
                  </a:cubicBezTo>
                  <a:cubicBezTo>
                    <a:pt x="17845" y="19335"/>
                    <a:pt x="18271" y="17756"/>
                    <a:pt x="19624" y="17330"/>
                  </a:cubicBezTo>
                  <a:cubicBezTo>
                    <a:pt x="19767" y="17295"/>
                    <a:pt x="19913" y="17279"/>
                    <a:pt x="20062" y="17279"/>
                  </a:cubicBezTo>
                  <a:cubicBezTo>
                    <a:pt x="20776" y="17279"/>
                    <a:pt x="21546" y="17646"/>
                    <a:pt x="22231" y="18082"/>
                  </a:cubicBezTo>
                  <a:cubicBezTo>
                    <a:pt x="23484" y="18708"/>
                    <a:pt x="24837" y="19435"/>
                    <a:pt x="26090" y="20062"/>
                  </a:cubicBezTo>
                  <a:cubicBezTo>
                    <a:pt x="25689" y="18909"/>
                    <a:pt x="25990" y="17656"/>
                    <a:pt x="26717" y="16703"/>
                  </a:cubicBezTo>
                  <a:cubicBezTo>
                    <a:pt x="26316" y="15576"/>
                    <a:pt x="26216" y="14322"/>
                    <a:pt x="26617" y="13170"/>
                  </a:cubicBezTo>
                  <a:cubicBezTo>
                    <a:pt x="27344" y="10563"/>
                    <a:pt x="28196" y="7731"/>
                    <a:pt x="26943" y="5325"/>
                  </a:cubicBezTo>
                  <a:cubicBezTo>
                    <a:pt x="25689" y="2618"/>
                    <a:pt x="22456" y="1365"/>
                    <a:pt x="19424" y="538"/>
                  </a:cubicBezTo>
                  <a:cubicBezTo>
                    <a:pt x="18189" y="173"/>
                    <a:pt x="17010" y="1"/>
                    <a:pt x="158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1336;p47"/>
            <p:cNvSpPr/>
            <p:nvPr/>
          </p:nvSpPr>
          <p:spPr>
            <a:xfrm>
              <a:off x="7011525" y="1926675"/>
              <a:ext cx="40875" cy="48625"/>
            </a:xfrm>
            <a:custGeom>
              <a:avLst/>
              <a:gdLst/>
              <a:ahLst/>
              <a:cxnLst/>
              <a:rect l="l" t="t" r="r" b="b"/>
              <a:pathLst>
                <a:path w="1635" h="1945" extrusionOk="0">
                  <a:moveTo>
                    <a:pt x="707" y="0"/>
                  </a:moveTo>
                  <a:cubicBezTo>
                    <a:pt x="507" y="426"/>
                    <a:pt x="281" y="1153"/>
                    <a:pt x="81" y="1479"/>
                  </a:cubicBezTo>
                  <a:cubicBezTo>
                    <a:pt x="1" y="1640"/>
                    <a:pt x="49" y="1944"/>
                    <a:pt x="225" y="1944"/>
                  </a:cubicBezTo>
                  <a:cubicBezTo>
                    <a:pt x="269" y="1944"/>
                    <a:pt x="322" y="1925"/>
                    <a:pt x="382" y="1880"/>
                  </a:cubicBezTo>
                  <a:cubicBezTo>
                    <a:pt x="1008" y="1579"/>
                    <a:pt x="1434" y="953"/>
                    <a:pt x="1635" y="326"/>
                  </a:cubicBezTo>
                  <a:cubicBezTo>
                    <a:pt x="1334" y="226"/>
                    <a:pt x="1008" y="126"/>
                    <a:pt x="707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1337;p47"/>
            <p:cNvSpPr/>
            <p:nvPr/>
          </p:nvSpPr>
          <p:spPr>
            <a:xfrm>
              <a:off x="6945875" y="2422825"/>
              <a:ext cx="166675" cy="306700"/>
            </a:xfrm>
            <a:custGeom>
              <a:avLst/>
              <a:gdLst/>
              <a:ahLst/>
              <a:cxnLst/>
              <a:rect l="l" t="t" r="r" b="b"/>
              <a:pathLst>
                <a:path w="6667" h="12268" extrusionOk="0">
                  <a:moveTo>
                    <a:pt x="2922" y="1"/>
                  </a:moveTo>
                  <a:cubicBezTo>
                    <a:pt x="1620" y="1"/>
                    <a:pt x="823" y="2227"/>
                    <a:pt x="627" y="3037"/>
                  </a:cubicBezTo>
                  <a:cubicBezTo>
                    <a:pt x="201" y="4190"/>
                    <a:pt x="0" y="5443"/>
                    <a:pt x="0" y="6696"/>
                  </a:cubicBezTo>
                  <a:cubicBezTo>
                    <a:pt x="100" y="8150"/>
                    <a:pt x="727" y="9603"/>
                    <a:pt x="1654" y="10756"/>
                  </a:cubicBezTo>
                  <a:cubicBezTo>
                    <a:pt x="2181" y="11383"/>
                    <a:pt x="2907" y="11909"/>
                    <a:pt x="3634" y="12109"/>
                  </a:cubicBezTo>
                  <a:cubicBezTo>
                    <a:pt x="3916" y="12217"/>
                    <a:pt x="4205" y="12267"/>
                    <a:pt x="4490" y="12267"/>
                  </a:cubicBezTo>
                  <a:cubicBezTo>
                    <a:pt x="5066" y="12267"/>
                    <a:pt x="5621" y="12061"/>
                    <a:pt x="6040" y="11708"/>
                  </a:cubicBezTo>
                  <a:cubicBezTo>
                    <a:pt x="6667" y="10982"/>
                    <a:pt x="6567" y="9729"/>
                    <a:pt x="6040" y="8876"/>
                  </a:cubicBezTo>
                  <a:cubicBezTo>
                    <a:pt x="5514" y="8049"/>
                    <a:pt x="4687" y="7322"/>
                    <a:pt x="4161" y="6470"/>
                  </a:cubicBezTo>
                  <a:cubicBezTo>
                    <a:pt x="3634" y="5443"/>
                    <a:pt x="3434" y="4290"/>
                    <a:pt x="3434" y="3137"/>
                  </a:cubicBezTo>
                  <a:cubicBezTo>
                    <a:pt x="3534" y="2310"/>
                    <a:pt x="4261" y="104"/>
                    <a:pt x="3008" y="4"/>
                  </a:cubicBezTo>
                  <a:cubicBezTo>
                    <a:pt x="2979" y="2"/>
                    <a:pt x="2951" y="1"/>
                    <a:pt x="292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1338;p47"/>
            <p:cNvSpPr/>
            <p:nvPr/>
          </p:nvSpPr>
          <p:spPr>
            <a:xfrm>
              <a:off x="6994300" y="2424575"/>
              <a:ext cx="402725" cy="280325"/>
            </a:xfrm>
            <a:custGeom>
              <a:avLst/>
              <a:gdLst/>
              <a:ahLst/>
              <a:cxnLst/>
              <a:rect l="l" t="t" r="r" b="b"/>
              <a:pathLst>
                <a:path w="16109" h="11213" extrusionOk="0">
                  <a:moveTo>
                    <a:pt x="1153" y="1"/>
                  </a:moveTo>
                  <a:cubicBezTo>
                    <a:pt x="150" y="1"/>
                    <a:pt x="1" y="4542"/>
                    <a:pt x="244" y="5473"/>
                  </a:cubicBezTo>
                  <a:cubicBezTo>
                    <a:pt x="770" y="7453"/>
                    <a:pt x="2224" y="9232"/>
                    <a:pt x="4103" y="10160"/>
                  </a:cubicBezTo>
                  <a:cubicBezTo>
                    <a:pt x="5682" y="10912"/>
                    <a:pt x="7562" y="11112"/>
                    <a:pt x="9341" y="11212"/>
                  </a:cubicBezTo>
                  <a:cubicBezTo>
                    <a:pt x="11622" y="11212"/>
                    <a:pt x="14229" y="11012"/>
                    <a:pt x="15607" y="9232"/>
                  </a:cubicBezTo>
                  <a:cubicBezTo>
                    <a:pt x="15908" y="8806"/>
                    <a:pt x="16108" y="8080"/>
                    <a:pt x="15707" y="7779"/>
                  </a:cubicBezTo>
                  <a:cubicBezTo>
                    <a:pt x="15382" y="7553"/>
                    <a:pt x="15081" y="7453"/>
                    <a:pt x="14655" y="7453"/>
                  </a:cubicBezTo>
                  <a:cubicBezTo>
                    <a:pt x="12148" y="7252"/>
                    <a:pt x="9642" y="7027"/>
                    <a:pt x="7336" y="6200"/>
                  </a:cubicBezTo>
                  <a:cubicBezTo>
                    <a:pt x="6083" y="5774"/>
                    <a:pt x="4955" y="5147"/>
                    <a:pt x="4003" y="4220"/>
                  </a:cubicBezTo>
                  <a:cubicBezTo>
                    <a:pt x="2850" y="3167"/>
                    <a:pt x="2750" y="2014"/>
                    <a:pt x="2023" y="887"/>
                  </a:cubicBezTo>
                  <a:cubicBezTo>
                    <a:pt x="1680" y="259"/>
                    <a:pt x="1392" y="1"/>
                    <a:pt x="1153" y="1"/>
                  </a:cubicBezTo>
                  <a:close/>
                </a:path>
              </a:pathLst>
            </a:custGeom>
            <a:solidFill>
              <a:srgbClr val="FF75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1339;p47"/>
            <p:cNvSpPr/>
            <p:nvPr/>
          </p:nvSpPr>
          <p:spPr>
            <a:xfrm>
              <a:off x="7010125" y="2421375"/>
              <a:ext cx="314225" cy="164300"/>
            </a:xfrm>
            <a:custGeom>
              <a:avLst/>
              <a:gdLst/>
              <a:ahLst/>
              <a:cxnLst/>
              <a:rect l="l" t="t" r="r" b="b"/>
              <a:pathLst>
                <a:path w="12569" h="6572" extrusionOk="0">
                  <a:moveTo>
                    <a:pt x="533" y="1"/>
                  </a:moveTo>
                  <a:cubicBezTo>
                    <a:pt x="96" y="1"/>
                    <a:pt x="1" y="295"/>
                    <a:pt x="137" y="1215"/>
                  </a:cubicBezTo>
                  <a:cubicBezTo>
                    <a:pt x="337" y="2368"/>
                    <a:pt x="1390" y="3521"/>
                    <a:pt x="2317" y="4248"/>
                  </a:cubicBezTo>
                  <a:cubicBezTo>
                    <a:pt x="3696" y="5401"/>
                    <a:pt x="5450" y="6127"/>
                    <a:pt x="7230" y="6428"/>
                  </a:cubicBezTo>
                  <a:cubicBezTo>
                    <a:pt x="7686" y="6517"/>
                    <a:pt x="8173" y="6571"/>
                    <a:pt x="8661" y="6571"/>
                  </a:cubicBezTo>
                  <a:cubicBezTo>
                    <a:pt x="9406" y="6571"/>
                    <a:pt x="10152" y="6445"/>
                    <a:pt x="10789" y="6127"/>
                  </a:cubicBezTo>
                  <a:cubicBezTo>
                    <a:pt x="11841" y="5601"/>
                    <a:pt x="12568" y="4248"/>
                    <a:pt x="11941" y="3295"/>
                  </a:cubicBezTo>
                  <a:cubicBezTo>
                    <a:pt x="11415" y="2368"/>
                    <a:pt x="10162" y="2042"/>
                    <a:pt x="9009" y="1942"/>
                  </a:cubicBezTo>
                  <a:cubicBezTo>
                    <a:pt x="6202" y="1641"/>
                    <a:pt x="3997" y="1115"/>
                    <a:pt x="1390" y="162"/>
                  </a:cubicBezTo>
                  <a:cubicBezTo>
                    <a:pt x="1021" y="66"/>
                    <a:pt x="739" y="1"/>
                    <a:pt x="53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39" name="Google Shape;1340;p47"/>
            <p:cNvGrpSpPr/>
            <p:nvPr/>
          </p:nvGrpSpPr>
          <p:grpSpPr>
            <a:xfrm>
              <a:off x="6981193" y="1907054"/>
              <a:ext cx="101527" cy="101511"/>
              <a:chOff x="6132323" y="3833896"/>
              <a:chExt cx="162965" cy="162965"/>
            </a:xfrm>
          </p:grpSpPr>
          <p:sp>
            <p:nvSpPr>
              <p:cNvPr id="45" name="Google Shape;1341;p47"/>
              <p:cNvSpPr/>
              <p:nvPr/>
            </p:nvSpPr>
            <p:spPr>
              <a:xfrm flipH="1">
                <a:off x="6132323" y="3833896"/>
                <a:ext cx="162965" cy="162965"/>
              </a:xfrm>
              <a:custGeom>
                <a:avLst/>
                <a:gdLst/>
                <a:ahLst/>
                <a:cxnLst/>
                <a:rect l="l" t="t" r="r" b="b"/>
                <a:pathLst>
                  <a:path w="9299" h="9299" extrusionOk="0">
                    <a:moveTo>
                      <a:pt x="4587" y="0"/>
                    </a:moveTo>
                    <a:cubicBezTo>
                      <a:pt x="2080" y="0"/>
                      <a:pt x="0" y="2105"/>
                      <a:pt x="0" y="4612"/>
                    </a:cubicBezTo>
                    <a:cubicBezTo>
                      <a:pt x="0" y="7218"/>
                      <a:pt x="2080" y="9298"/>
                      <a:pt x="4587" y="9298"/>
                    </a:cubicBezTo>
                    <a:cubicBezTo>
                      <a:pt x="7193" y="9298"/>
                      <a:pt x="9299" y="7218"/>
                      <a:pt x="9299" y="4612"/>
                    </a:cubicBezTo>
                    <a:cubicBezTo>
                      <a:pt x="9299" y="2105"/>
                      <a:pt x="7193" y="0"/>
                      <a:pt x="458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 cmpd="sng">
                <a:solidFill>
                  <a:srgbClr val="00103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" name="Google Shape;1342;p47"/>
              <p:cNvSpPr/>
              <p:nvPr/>
            </p:nvSpPr>
            <p:spPr>
              <a:xfrm flipH="1">
                <a:off x="6169212" y="3870787"/>
                <a:ext cx="89623" cy="89623"/>
              </a:xfrm>
              <a:custGeom>
                <a:avLst/>
                <a:gdLst/>
                <a:ahLst/>
                <a:cxnLst/>
                <a:rect l="l" t="t" r="r" b="b"/>
                <a:pathLst>
                  <a:path w="5114" h="5114" extrusionOk="0">
                    <a:moveTo>
                      <a:pt x="2607" y="0"/>
                    </a:moveTo>
                    <a:cubicBezTo>
                      <a:pt x="1153" y="0"/>
                      <a:pt x="0" y="1153"/>
                      <a:pt x="0" y="2507"/>
                    </a:cubicBezTo>
                    <a:cubicBezTo>
                      <a:pt x="0" y="3960"/>
                      <a:pt x="1153" y="5113"/>
                      <a:pt x="2607" y="5113"/>
                    </a:cubicBezTo>
                    <a:cubicBezTo>
                      <a:pt x="3985" y="5113"/>
                      <a:pt x="5113" y="3960"/>
                      <a:pt x="5113" y="2507"/>
                    </a:cubicBezTo>
                    <a:cubicBezTo>
                      <a:pt x="5113" y="1153"/>
                      <a:pt x="3985" y="0"/>
                      <a:pt x="2607" y="0"/>
                    </a:cubicBezTo>
                    <a:close/>
                  </a:path>
                </a:pathLst>
              </a:custGeom>
              <a:solidFill>
                <a:srgbClr val="00103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" name="Google Shape;1343;p47"/>
              <p:cNvSpPr/>
              <p:nvPr/>
            </p:nvSpPr>
            <p:spPr>
              <a:xfrm flipH="1">
                <a:off x="6181951" y="3883458"/>
                <a:ext cx="25499" cy="23448"/>
              </a:xfrm>
              <a:custGeom>
                <a:avLst/>
                <a:gdLst/>
                <a:ahLst/>
                <a:cxnLst/>
                <a:rect l="l" t="t" r="r" b="b"/>
                <a:pathLst>
                  <a:path w="1455" h="1338" extrusionOk="0">
                    <a:moveTo>
                      <a:pt x="467" y="0"/>
                    </a:moveTo>
                    <a:cubicBezTo>
                      <a:pt x="371" y="0"/>
                      <a:pt x="281" y="33"/>
                      <a:pt x="201" y="104"/>
                    </a:cubicBezTo>
                    <a:cubicBezTo>
                      <a:pt x="1" y="205"/>
                      <a:pt x="101" y="631"/>
                      <a:pt x="427" y="931"/>
                    </a:cubicBezTo>
                    <a:cubicBezTo>
                      <a:pt x="645" y="1167"/>
                      <a:pt x="928" y="1337"/>
                      <a:pt x="1106" y="1337"/>
                    </a:cubicBezTo>
                    <a:cubicBezTo>
                      <a:pt x="1174" y="1337"/>
                      <a:pt x="1226" y="1313"/>
                      <a:pt x="1254" y="1257"/>
                    </a:cubicBezTo>
                    <a:cubicBezTo>
                      <a:pt x="1454" y="1057"/>
                      <a:pt x="1354" y="731"/>
                      <a:pt x="1053" y="305"/>
                    </a:cubicBezTo>
                    <a:cubicBezTo>
                      <a:pt x="843" y="111"/>
                      <a:pt x="643" y="0"/>
                      <a:pt x="46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0" name="Google Shape;1344;p47"/>
            <p:cNvGrpSpPr/>
            <p:nvPr/>
          </p:nvGrpSpPr>
          <p:grpSpPr>
            <a:xfrm>
              <a:off x="6864512" y="1842761"/>
              <a:ext cx="101527" cy="101511"/>
              <a:chOff x="6132323" y="3833896"/>
              <a:chExt cx="162965" cy="162965"/>
            </a:xfrm>
          </p:grpSpPr>
          <p:sp>
            <p:nvSpPr>
              <p:cNvPr id="42" name="Google Shape;1345;p47"/>
              <p:cNvSpPr/>
              <p:nvPr/>
            </p:nvSpPr>
            <p:spPr>
              <a:xfrm flipH="1">
                <a:off x="6132323" y="3833896"/>
                <a:ext cx="162965" cy="162965"/>
              </a:xfrm>
              <a:custGeom>
                <a:avLst/>
                <a:gdLst/>
                <a:ahLst/>
                <a:cxnLst/>
                <a:rect l="l" t="t" r="r" b="b"/>
                <a:pathLst>
                  <a:path w="9299" h="9299" extrusionOk="0">
                    <a:moveTo>
                      <a:pt x="4587" y="0"/>
                    </a:moveTo>
                    <a:cubicBezTo>
                      <a:pt x="2080" y="0"/>
                      <a:pt x="0" y="2105"/>
                      <a:pt x="0" y="4612"/>
                    </a:cubicBezTo>
                    <a:cubicBezTo>
                      <a:pt x="0" y="7218"/>
                      <a:pt x="2080" y="9298"/>
                      <a:pt x="4587" y="9298"/>
                    </a:cubicBezTo>
                    <a:cubicBezTo>
                      <a:pt x="7193" y="9298"/>
                      <a:pt x="9299" y="7218"/>
                      <a:pt x="9299" y="4612"/>
                    </a:cubicBezTo>
                    <a:cubicBezTo>
                      <a:pt x="9299" y="2105"/>
                      <a:pt x="7193" y="0"/>
                      <a:pt x="458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 cmpd="sng">
                <a:solidFill>
                  <a:srgbClr val="00103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" name="Google Shape;1346;p47"/>
              <p:cNvSpPr/>
              <p:nvPr/>
            </p:nvSpPr>
            <p:spPr>
              <a:xfrm flipH="1">
                <a:off x="6169212" y="3870787"/>
                <a:ext cx="89623" cy="89623"/>
              </a:xfrm>
              <a:custGeom>
                <a:avLst/>
                <a:gdLst/>
                <a:ahLst/>
                <a:cxnLst/>
                <a:rect l="l" t="t" r="r" b="b"/>
                <a:pathLst>
                  <a:path w="5114" h="5114" extrusionOk="0">
                    <a:moveTo>
                      <a:pt x="2607" y="0"/>
                    </a:moveTo>
                    <a:cubicBezTo>
                      <a:pt x="1153" y="0"/>
                      <a:pt x="0" y="1153"/>
                      <a:pt x="0" y="2507"/>
                    </a:cubicBezTo>
                    <a:cubicBezTo>
                      <a:pt x="0" y="3960"/>
                      <a:pt x="1153" y="5113"/>
                      <a:pt x="2607" y="5113"/>
                    </a:cubicBezTo>
                    <a:cubicBezTo>
                      <a:pt x="3985" y="5113"/>
                      <a:pt x="5113" y="3960"/>
                      <a:pt x="5113" y="2507"/>
                    </a:cubicBezTo>
                    <a:cubicBezTo>
                      <a:pt x="5113" y="1153"/>
                      <a:pt x="3985" y="0"/>
                      <a:pt x="2607" y="0"/>
                    </a:cubicBezTo>
                    <a:close/>
                  </a:path>
                </a:pathLst>
              </a:custGeom>
              <a:solidFill>
                <a:srgbClr val="00103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" name="Google Shape;1347;p47"/>
              <p:cNvSpPr/>
              <p:nvPr/>
            </p:nvSpPr>
            <p:spPr>
              <a:xfrm flipH="1">
                <a:off x="6181951" y="3883458"/>
                <a:ext cx="25499" cy="23448"/>
              </a:xfrm>
              <a:custGeom>
                <a:avLst/>
                <a:gdLst/>
                <a:ahLst/>
                <a:cxnLst/>
                <a:rect l="l" t="t" r="r" b="b"/>
                <a:pathLst>
                  <a:path w="1455" h="1338" extrusionOk="0">
                    <a:moveTo>
                      <a:pt x="467" y="0"/>
                    </a:moveTo>
                    <a:cubicBezTo>
                      <a:pt x="371" y="0"/>
                      <a:pt x="281" y="33"/>
                      <a:pt x="201" y="104"/>
                    </a:cubicBezTo>
                    <a:cubicBezTo>
                      <a:pt x="1" y="205"/>
                      <a:pt x="101" y="631"/>
                      <a:pt x="427" y="931"/>
                    </a:cubicBezTo>
                    <a:cubicBezTo>
                      <a:pt x="645" y="1167"/>
                      <a:pt x="928" y="1337"/>
                      <a:pt x="1106" y="1337"/>
                    </a:cubicBezTo>
                    <a:cubicBezTo>
                      <a:pt x="1174" y="1337"/>
                      <a:pt x="1226" y="1313"/>
                      <a:pt x="1254" y="1257"/>
                    </a:cubicBezTo>
                    <a:cubicBezTo>
                      <a:pt x="1454" y="1057"/>
                      <a:pt x="1354" y="731"/>
                      <a:pt x="1053" y="305"/>
                    </a:cubicBezTo>
                    <a:cubicBezTo>
                      <a:pt x="843" y="111"/>
                      <a:pt x="643" y="0"/>
                      <a:pt x="46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41" name="Google Shape;1348;p47"/>
            <p:cNvSpPr/>
            <p:nvPr/>
          </p:nvSpPr>
          <p:spPr>
            <a:xfrm>
              <a:off x="6389475" y="1891525"/>
              <a:ext cx="564050" cy="299825"/>
            </a:xfrm>
            <a:custGeom>
              <a:avLst/>
              <a:gdLst/>
              <a:ahLst/>
              <a:cxnLst/>
              <a:rect l="l" t="t" r="r" b="b"/>
              <a:pathLst>
                <a:path w="22562" h="11993" extrusionOk="0">
                  <a:moveTo>
                    <a:pt x="10585" y="1"/>
                  </a:moveTo>
                  <a:cubicBezTo>
                    <a:pt x="8900" y="1"/>
                    <a:pt x="7342" y="230"/>
                    <a:pt x="6166" y="680"/>
                  </a:cubicBezTo>
                  <a:cubicBezTo>
                    <a:pt x="3233" y="1732"/>
                    <a:pt x="326" y="3913"/>
                    <a:pt x="0" y="7046"/>
                  </a:cubicBezTo>
                  <a:cubicBezTo>
                    <a:pt x="0" y="7171"/>
                    <a:pt x="0" y="7271"/>
                    <a:pt x="101" y="7371"/>
                  </a:cubicBezTo>
                  <a:cubicBezTo>
                    <a:pt x="151" y="7522"/>
                    <a:pt x="307" y="7572"/>
                    <a:pt x="492" y="7572"/>
                  </a:cubicBezTo>
                  <a:cubicBezTo>
                    <a:pt x="677" y="7572"/>
                    <a:pt x="890" y="7522"/>
                    <a:pt x="1053" y="7472"/>
                  </a:cubicBezTo>
                  <a:cubicBezTo>
                    <a:pt x="1582" y="7338"/>
                    <a:pt x="2125" y="7278"/>
                    <a:pt x="2673" y="7278"/>
                  </a:cubicBezTo>
                  <a:cubicBezTo>
                    <a:pt x="4278" y="7278"/>
                    <a:pt x="5917" y="7789"/>
                    <a:pt x="7319" y="8424"/>
                  </a:cubicBezTo>
                  <a:cubicBezTo>
                    <a:pt x="9299" y="9251"/>
                    <a:pt x="12732" y="11331"/>
                    <a:pt x="14838" y="11757"/>
                  </a:cubicBezTo>
                  <a:cubicBezTo>
                    <a:pt x="15479" y="11916"/>
                    <a:pt x="16108" y="11992"/>
                    <a:pt x="16712" y="11992"/>
                  </a:cubicBezTo>
                  <a:cubicBezTo>
                    <a:pt x="19647" y="11992"/>
                    <a:pt x="21986" y="10185"/>
                    <a:pt x="22256" y="7171"/>
                  </a:cubicBezTo>
                  <a:cubicBezTo>
                    <a:pt x="22561" y="2310"/>
                    <a:pt x="15936" y="1"/>
                    <a:pt x="10585" y="1"/>
                  </a:cubicBezTo>
                  <a:close/>
                </a:path>
              </a:pathLst>
            </a:custGeom>
            <a:solidFill>
              <a:srgbClr val="FF75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8" name="Google Shape;413;p34"/>
          <p:cNvSpPr txBox="1">
            <a:spLocks/>
          </p:cNvSpPr>
          <p:nvPr/>
        </p:nvSpPr>
        <p:spPr>
          <a:xfrm>
            <a:off x="1596711" y="4625502"/>
            <a:ext cx="6266116" cy="4639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400"/>
              <a:buFont typeface="Fredoka One"/>
              <a:buAutoNum type="arabicPeriod"/>
              <a:defRPr sz="2400" b="0" i="0" u="none" strike="noStrike" cap="none">
                <a:solidFill>
                  <a:schemeClr val="accent3"/>
                </a:solidFill>
                <a:latin typeface="Poppins"/>
                <a:ea typeface="Poppins"/>
                <a:cs typeface="Poppins"/>
                <a:sym typeface="Poppins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800"/>
              <a:buFont typeface="Arial"/>
              <a:buAutoNum type="alphaLcPeriod"/>
              <a:defRPr sz="2800" b="0" i="0" u="none" strike="noStrike" cap="none">
                <a:solidFill>
                  <a:schemeClr val="accent3"/>
                </a:solidFill>
                <a:latin typeface="Poppins"/>
                <a:ea typeface="Poppins"/>
                <a:cs typeface="Poppins"/>
                <a:sym typeface="Poppins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800"/>
              <a:buFont typeface="Arial"/>
              <a:buAutoNum type="romanLcPeriod"/>
              <a:defRPr sz="2800" b="0" i="0" u="none" strike="noStrike" cap="none">
                <a:solidFill>
                  <a:schemeClr val="accent3"/>
                </a:solidFill>
                <a:latin typeface="Poppins"/>
                <a:ea typeface="Poppins"/>
                <a:cs typeface="Poppins"/>
                <a:sym typeface="Poppins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800"/>
              <a:buFont typeface="Arial"/>
              <a:buAutoNum type="arabicPeriod"/>
              <a:defRPr sz="2800" b="0" i="0" u="none" strike="noStrike" cap="none">
                <a:solidFill>
                  <a:schemeClr val="accent3"/>
                </a:solidFill>
                <a:latin typeface="Poppins"/>
                <a:ea typeface="Poppins"/>
                <a:cs typeface="Poppins"/>
                <a:sym typeface="Poppins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800"/>
              <a:buFont typeface="Arial"/>
              <a:buAutoNum type="alphaLcPeriod"/>
              <a:defRPr sz="2800" b="0" i="0" u="none" strike="noStrike" cap="none">
                <a:solidFill>
                  <a:schemeClr val="accent3"/>
                </a:solidFill>
                <a:latin typeface="Poppins"/>
                <a:ea typeface="Poppins"/>
                <a:cs typeface="Poppins"/>
                <a:sym typeface="Poppins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800"/>
              <a:buFont typeface="Arial"/>
              <a:buAutoNum type="romanLcPeriod"/>
              <a:defRPr sz="2800" b="0" i="0" u="none" strike="noStrike" cap="none">
                <a:solidFill>
                  <a:schemeClr val="accent3"/>
                </a:solidFill>
                <a:latin typeface="Poppins"/>
                <a:ea typeface="Poppins"/>
                <a:cs typeface="Poppins"/>
                <a:sym typeface="Poppins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800"/>
              <a:buFont typeface="Arial"/>
              <a:buAutoNum type="arabicPeriod"/>
              <a:defRPr sz="2800" b="0" i="0" u="none" strike="noStrike" cap="none">
                <a:solidFill>
                  <a:schemeClr val="accent3"/>
                </a:solidFill>
                <a:latin typeface="Poppins"/>
                <a:ea typeface="Poppins"/>
                <a:cs typeface="Poppins"/>
                <a:sym typeface="Poppins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800"/>
              <a:buFont typeface="Arial"/>
              <a:buAutoNum type="alphaLcPeriod"/>
              <a:defRPr sz="2800" b="0" i="0" u="none" strike="noStrike" cap="none">
                <a:solidFill>
                  <a:schemeClr val="accent3"/>
                </a:solidFill>
                <a:latin typeface="Poppins"/>
                <a:ea typeface="Poppins"/>
                <a:cs typeface="Poppins"/>
                <a:sym typeface="Poppins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800"/>
              <a:buFont typeface="Arial"/>
              <a:buAutoNum type="romanLcPeriod"/>
              <a:defRPr sz="2800" b="0" i="0" u="none" strike="noStrike" cap="none">
                <a:solidFill>
                  <a:schemeClr val="accent3"/>
                </a:solidFill>
                <a:latin typeface="Poppins"/>
                <a:ea typeface="Poppins"/>
                <a:cs typeface="Poppins"/>
                <a:sym typeface="Poppins"/>
              </a:defRPr>
            </a:lvl9pPr>
          </a:lstStyle>
          <a:p>
            <a:pPr>
              <a:buFont typeface="Fredoka One"/>
              <a:buNone/>
            </a:pPr>
            <a:r>
              <a:rPr lang="vi-VN" sz="1800" i="1" smtClean="0">
                <a:solidFill>
                  <a:srgbClr val="A0831B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Câu trả lời đúng bạn sẽ được </a:t>
            </a:r>
            <a:r>
              <a:rPr lang="en-US" sz="1800" i="1" smtClean="0">
                <a:solidFill>
                  <a:srgbClr val="A0831B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3</a:t>
            </a:r>
            <a:r>
              <a:rPr lang="vi-VN" sz="1800" i="1" smtClean="0">
                <a:solidFill>
                  <a:srgbClr val="A0831B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0 điểm</a:t>
            </a:r>
            <a:endParaRPr lang="vi-VN" sz="1800" i="1">
              <a:solidFill>
                <a:srgbClr val="A0831B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3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53" name="Google Shape;1353;p48"/>
          <p:cNvGrpSpPr/>
          <p:nvPr/>
        </p:nvGrpSpPr>
        <p:grpSpPr>
          <a:xfrm flipH="1">
            <a:off x="3812624" y="3209857"/>
            <a:ext cx="3416608" cy="1211371"/>
            <a:chOff x="3455672" y="3139775"/>
            <a:chExt cx="3259500" cy="1211371"/>
          </a:xfrm>
          <a:solidFill>
            <a:schemeClr val="accent1"/>
          </a:solidFill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</p:grpSpPr>
        <p:sp>
          <p:nvSpPr>
            <p:cNvPr id="1354" name="Google Shape;1354;p48"/>
            <p:cNvSpPr/>
            <p:nvPr/>
          </p:nvSpPr>
          <p:spPr>
            <a:xfrm flipH="1">
              <a:off x="3455672" y="3139775"/>
              <a:ext cx="3259500" cy="785400"/>
            </a:xfrm>
            <a:prstGeom prst="roundRect">
              <a:avLst>
                <a:gd name="adj" fmla="val 50000"/>
              </a:avLst>
            </a:prstGeom>
            <a:grpFill/>
            <a:ln>
              <a:noFill/>
            </a:ln>
            <a:effectLst>
              <a:outerShdw blurRad="190500" dist="228600" dir="2700000" algn="ctr">
                <a:srgbClr val="000000">
                  <a:alpha val="30000"/>
                </a:srgbClr>
              </a:outerShdw>
            </a:effectLst>
            <a:sp3d prstMaterial="matte">
              <a:bevelT w="127000" h="63500"/>
            </a:sp3d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600" b="1">
                <a:solidFill>
                  <a:schemeClr val="bg1"/>
                </a:solidFill>
                <a:latin typeface="Calibri" panose="020F0502020204030204" pitchFamily="34" charset="0"/>
                <a:ea typeface="Poppins"/>
                <a:cs typeface="Calibri" panose="020F0502020204030204" pitchFamily="34" charset="0"/>
                <a:sym typeface="Poppins"/>
              </a:endParaRPr>
            </a:p>
          </p:txBody>
        </p:sp>
        <p:sp>
          <p:nvSpPr>
            <p:cNvPr id="1355" name="Google Shape;1355;p48"/>
            <p:cNvSpPr/>
            <p:nvPr/>
          </p:nvSpPr>
          <p:spPr>
            <a:xfrm rot="6854832" flipH="1">
              <a:off x="5828890" y="3417072"/>
              <a:ext cx="596141" cy="938998"/>
            </a:xfrm>
            <a:custGeom>
              <a:avLst/>
              <a:gdLst/>
              <a:ahLst/>
              <a:cxnLst/>
              <a:rect l="l" t="t" r="r" b="b"/>
              <a:pathLst>
                <a:path w="5015" h="11557" extrusionOk="0">
                  <a:moveTo>
                    <a:pt x="1507" y="0"/>
                  </a:moveTo>
                  <a:cubicBezTo>
                    <a:pt x="1120" y="0"/>
                    <a:pt x="741" y="1269"/>
                    <a:pt x="682" y="1484"/>
                  </a:cubicBezTo>
                  <a:cubicBezTo>
                    <a:pt x="388" y="2342"/>
                    <a:pt x="215" y="3232"/>
                    <a:pt x="136" y="4128"/>
                  </a:cubicBezTo>
                  <a:cubicBezTo>
                    <a:pt x="1" y="5876"/>
                    <a:pt x="234" y="7686"/>
                    <a:pt x="896" y="9318"/>
                  </a:cubicBezTo>
                  <a:cubicBezTo>
                    <a:pt x="1185" y="10017"/>
                    <a:pt x="1554" y="10717"/>
                    <a:pt x="2179" y="11160"/>
                  </a:cubicBezTo>
                  <a:cubicBezTo>
                    <a:pt x="2525" y="11410"/>
                    <a:pt x="2962" y="11556"/>
                    <a:pt x="3386" y="11556"/>
                  </a:cubicBezTo>
                  <a:cubicBezTo>
                    <a:pt x="3721" y="11556"/>
                    <a:pt x="4048" y="11464"/>
                    <a:pt x="4315" y="11258"/>
                  </a:cubicBezTo>
                  <a:cubicBezTo>
                    <a:pt x="4977" y="10735"/>
                    <a:pt x="5014" y="9705"/>
                    <a:pt x="4720" y="8889"/>
                  </a:cubicBezTo>
                  <a:cubicBezTo>
                    <a:pt x="4277" y="7723"/>
                    <a:pt x="3265" y="6846"/>
                    <a:pt x="2603" y="5778"/>
                  </a:cubicBezTo>
                  <a:cubicBezTo>
                    <a:pt x="1731" y="4421"/>
                    <a:pt x="1437" y="2729"/>
                    <a:pt x="1787" y="1157"/>
                  </a:cubicBezTo>
                  <a:cubicBezTo>
                    <a:pt x="1848" y="863"/>
                    <a:pt x="1922" y="574"/>
                    <a:pt x="1806" y="299"/>
                  </a:cubicBezTo>
                  <a:cubicBezTo>
                    <a:pt x="1709" y="86"/>
                    <a:pt x="1608" y="0"/>
                    <a:pt x="1507" y="0"/>
                  </a:cubicBezTo>
                  <a:close/>
                </a:path>
              </a:pathLst>
            </a:custGeom>
            <a:grpFill/>
            <a:ln>
              <a:noFill/>
            </a:ln>
            <a:effectLst>
              <a:outerShdw blurRad="190500" dist="228600" dir="2700000" algn="ctr">
                <a:srgbClr val="000000">
                  <a:alpha val="30000"/>
                </a:srgbClr>
              </a:outerShdw>
            </a:effectLst>
            <a:sp3d prstMaterial="matte"/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60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</p:grpSp>
      <p:grpSp>
        <p:nvGrpSpPr>
          <p:cNvPr id="1356" name="Google Shape;1356;p48"/>
          <p:cNvGrpSpPr/>
          <p:nvPr/>
        </p:nvGrpSpPr>
        <p:grpSpPr>
          <a:xfrm>
            <a:off x="569100" y="1338603"/>
            <a:ext cx="6481800" cy="1886071"/>
            <a:chOff x="1331100" y="1726825"/>
            <a:chExt cx="6481800" cy="1886071"/>
          </a:xfrm>
          <a:solidFill>
            <a:schemeClr val="accent1">
              <a:lumMod val="60000"/>
              <a:lumOff val="40000"/>
            </a:schemeClr>
          </a:solidFill>
          <a:scene3d>
            <a:camera prst="orthographicFront">
              <a:rot lat="0" lon="0" rev="0"/>
            </a:camera>
            <a:lightRig rig="soft" dir="t">
              <a:rot lat="0" lon="0" rev="0"/>
            </a:lightRig>
          </a:scene3d>
        </p:grpSpPr>
        <p:sp>
          <p:nvSpPr>
            <p:cNvPr id="1357" name="Google Shape;1357;p48"/>
            <p:cNvSpPr/>
            <p:nvPr/>
          </p:nvSpPr>
          <p:spPr>
            <a:xfrm>
              <a:off x="1331100" y="1726825"/>
              <a:ext cx="6481800" cy="1226100"/>
            </a:xfrm>
            <a:prstGeom prst="roundRect">
              <a:avLst>
                <a:gd name="adj" fmla="val 50000"/>
              </a:avLst>
            </a:prstGeom>
            <a:grpFill/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p3d contourW="44450" prstMaterial="matte">
              <a:bevelT w="63500" h="63500" prst="artDeco"/>
              <a:contourClr>
                <a:srgbClr val="FFFFFF"/>
              </a:contourClr>
            </a:sp3d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600" b="1">
                <a:solidFill>
                  <a:schemeClr val="bg1"/>
                </a:solidFill>
                <a:latin typeface="Calibri" panose="020F0502020204030204" pitchFamily="34" charset="0"/>
                <a:ea typeface="Poppins"/>
                <a:cs typeface="Calibri" panose="020F0502020204030204" pitchFamily="34" charset="0"/>
                <a:sym typeface="Poppins"/>
              </a:endParaRPr>
            </a:p>
          </p:txBody>
        </p:sp>
        <p:sp>
          <p:nvSpPr>
            <p:cNvPr id="1358" name="Google Shape;1358;p48"/>
            <p:cNvSpPr/>
            <p:nvPr/>
          </p:nvSpPr>
          <p:spPr>
            <a:xfrm rot="6854832" flipH="1">
              <a:off x="6031416" y="2678822"/>
              <a:ext cx="596141" cy="938998"/>
            </a:xfrm>
            <a:custGeom>
              <a:avLst/>
              <a:gdLst/>
              <a:ahLst/>
              <a:cxnLst/>
              <a:rect l="l" t="t" r="r" b="b"/>
              <a:pathLst>
                <a:path w="5015" h="11557" extrusionOk="0">
                  <a:moveTo>
                    <a:pt x="1507" y="0"/>
                  </a:moveTo>
                  <a:cubicBezTo>
                    <a:pt x="1120" y="0"/>
                    <a:pt x="741" y="1269"/>
                    <a:pt x="682" y="1484"/>
                  </a:cubicBezTo>
                  <a:cubicBezTo>
                    <a:pt x="388" y="2342"/>
                    <a:pt x="215" y="3232"/>
                    <a:pt x="136" y="4128"/>
                  </a:cubicBezTo>
                  <a:cubicBezTo>
                    <a:pt x="1" y="5876"/>
                    <a:pt x="234" y="7686"/>
                    <a:pt x="896" y="9318"/>
                  </a:cubicBezTo>
                  <a:cubicBezTo>
                    <a:pt x="1185" y="10017"/>
                    <a:pt x="1554" y="10717"/>
                    <a:pt x="2179" y="11160"/>
                  </a:cubicBezTo>
                  <a:cubicBezTo>
                    <a:pt x="2525" y="11410"/>
                    <a:pt x="2962" y="11556"/>
                    <a:pt x="3386" y="11556"/>
                  </a:cubicBezTo>
                  <a:cubicBezTo>
                    <a:pt x="3721" y="11556"/>
                    <a:pt x="4048" y="11464"/>
                    <a:pt x="4315" y="11258"/>
                  </a:cubicBezTo>
                  <a:cubicBezTo>
                    <a:pt x="4977" y="10735"/>
                    <a:pt x="5014" y="9705"/>
                    <a:pt x="4720" y="8889"/>
                  </a:cubicBezTo>
                  <a:cubicBezTo>
                    <a:pt x="4277" y="7723"/>
                    <a:pt x="3265" y="6846"/>
                    <a:pt x="2603" y="5778"/>
                  </a:cubicBezTo>
                  <a:cubicBezTo>
                    <a:pt x="1731" y="4421"/>
                    <a:pt x="1437" y="2729"/>
                    <a:pt x="1787" y="1157"/>
                  </a:cubicBezTo>
                  <a:cubicBezTo>
                    <a:pt x="1848" y="863"/>
                    <a:pt x="1922" y="574"/>
                    <a:pt x="1806" y="299"/>
                  </a:cubicBezTo>
                  <a:cubicBezTo>
                    <a:pt x="1709" y="86"/>
                    <a:pt x="1608" y="0"/>
                    <a:pt x="1507" y="0"/>
                  </a:cubicBezTo>
                  <a:close/>
                </a:path>
              </a:pathLst>
            </a:custGeom>
            <a:grpFill/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p3d contourW="44450" prstMaterial="matte">
              <a:contourClr>
                <a:srgbClr val="FFFFFF"/>
              </a:contourClr>
            </a:sp3d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60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</p:grpSp>
      <p:sp>
        <p:nvSpPr>
          <p:cNvPr id="1359" name="Google Shape;1359;p48"/>
          <p:cNvSpPr txBox="1">
            <a:spLocks noGrp="1"/>
          </p:cNvSpPr>
          <p:nvPr>
            <p:ph type="title" idx="2"/>
          </p:nvPr>
        </p:nvSpPr>
        <p:spPr>
          <a:xfrm>
            <a:off x="653400" y="1410303"/>
            <a:ext cx="5930496" cy="108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800">
                <a:solidFill>
                  <a:schemeClr val="bg1"/>
                </a:solidFill>
                <a:latin typeface="Calibri" panose="020F0502020204030204" pitchFamily="34" charset="0"/>
                <a:ea typeface="Fredoka One"/>
                <a:cs typeface="Calibri" panose="020F0502020204030204" pitchFamily="34" charset="0"/>
                <a:sym typeface="Fredoka One"/>
              </a:rPr>
              <a:t>4.</a:t>
            </a:r>
            <a:r>
              <a:rPr lang="en" sz="280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" sz="2800" smtClean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Quốc gia nào có diện tích nhỏ nhất thế giới?</a:t>
            </a:r>
            <a:endParaRPr sz="2800">
              <a:solidFill>
                <a:schemeClr val="bg1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360" name="Google Shape;1360;p48"/>
          <p:cNvSpPr txBox="1">
            <a:spLocks noGrp="1"/>
          </p:cNvSpPr>
          <p:nvPr>
            <p:ph type="title"/>
          </p:nvPr>
        </p:nvSpPr>
        <p:spPr>
          <a:xfrm>
            <a:off x="3811468" y="3312217"/>
            <a:ext cx="3416700" cy="606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 smtClean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Vantica</a:t>
            </a:r>
            <a:endParaRPr sz="2400">
              <a:solidFill>
                <a:schemeClr val="bg1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361" name="Google Shape;1361;p48"/>
          <p:cNvSpPr/>
          <p:nvPr/>
        </p:nvSpPr>
        <p:spPr>
          <a:xfrm rot="-7454957" flipH="1">
            <a:off x="7388684" y="459327"/>
            <a:ext cx="521143" cy="490094"/>
          </a:xfrm>
          <a:custGeom>
            <a:avLst/>
            <a:gdLst/>
            <a:ahLst/>
            <a:cxnLst/>
            <a:rect l="l" t="t" r="r" b="b"/>
            <a:pathLst>
              <a:path w="3946" h="3711" extrusionOk="0">
                <a:moveTo>
                  <a:pt x="1892" y="1"/>
                </a:moveTo>
                <a:cubicBezTo>
                  <a:pt x="1609" y="1"/>
                  <a:pt x="1333" y="77"/>
                  <a:pt x="1092" y="238"/>
                </a:cubicBezTo>
                <a:cubicBezTo>
                  <a:pt x="742" y="490"/>
                  <a:pt x="527" y="900"/>
                  <a:pt x="374" y="1287"/>
                </a:cubicBezTo>
                <a:cubicBezTo>
                  <a:pt x="0" y="2145"/>
                  <a:pt x="159" y="3171"/>
                  <a:pt x="1092" y="3563"/>
                </a:cubicBezTo>
                <a:cubicBezTo>
                  <a:pt x="1345" y="3661"/>
                  <a:pt x="1615" y="3710"/>
                  <a:pt x="1884" y="3710"/>
                </a:cubicBezTo>
                <a:cubicBezTo>
                  <a:pt x="2255" y="3710"/>
                  <a:pt x="2622" y="3617"/>
                  <a:pt x="2938" y="3428"/>
                </a:cubicBezTo>
                <a:cubicBezTo>
                  <a:pt x="3498" y="3097"/>
                  <a:pt x="3871" y="2495"/>
                  <a:pt x="3927" y="1851"/>
                </a:cubicBezTo>
                <a:cubicBezTo>
                  <a:pt x="3946" y="1698"/>
                  <a:pt x="3946" y="1562"/>
                  <a:pt x="3908" y="1422"/>
                </a:cubicBezTo>
                <a:cubicBezTo>
                  <a:pt x="3829" y="1096"/>
                  <a:pt x="3596" y="821"/>
                  <a:pt x="3344" y="606"/>
                </a:cubicBezTo>
                <a:cubicBezTo>
                  <a:pt x="3032" y="336"/>
                  <a:pt x="2663" y="121"/>
                  <a:pt x="2276" y="47"/>
                </a:cubicBezTo>
                <a:cubicBezTo>
                  <a:pt x="2149" y="16"/>
                  <a:pt x="2020" y="1"/>
                  <a:pt x="1892" y="1"/>
                </a:cubicBezTo>
                <a:close/>
              </a:path>
            </a:pathLst>
          </a:custGeom>
          <a:solidFill>
            <a:schemeClr val="accent6">
              <a:lumMod val="75000"/>
              <a:lumOff val="25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600">
              <a:solidFill>
                <a:schemeClr val="bg1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362" name="Google Shape;1362;p48"/>
          <p:cNvSpPr txBox="1"/>
          <p:nvPr/>
        </p:nvSpPr>
        <p:spPr>
          <a:xfrm flipH="1">
            <a:off x="6095196" y="545275"/>
            <a:ext cx="1250700" cy="33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 algn="r"/>
            <a:r>
              <a:rPr lang="en-US" sz="1600" b="1">
                <a:solidFill>
                  <a:schemeClr val="accent2">
                    <a:lumMod val="50000"/>
                  </a:schemeClr>
                </a:solidFill>
                <a:latin typeface="Calibri" panose="020F0502020204030204" pitchFamily="34" charset="0"/>
                <a:ea typeface="Poppins"/>
                <a:cs typeface="Calibri" panose="020F0502020204030204" pitchFamily="34" charset="0"/>
                <a:sym typeface="Poppins"/>
              </a:rPr>
              <a:t>Tiếp theo</a:t>
            </a:r>
          </a:p>
        </p:txBody>
      </p:sp>
      <p:sp>
        <p:nvSpPr>
          <p:cNvPr id="1363" name="Google Shape;1363;p48">
            <a:hlinkClick r:id="" action="ppaction://hlinkshowjump?jump=nextslide"/>
          </p:cNvPr>
          <p:cNvSpPr txBox="1"/>
          <p:nvPr/>
        </p:nvSpPr>
        <p:spPr>
          <a:xfrm flipH="1">
            <a:off x="7479772" y="475237"/>
            <a:ext cx="319500" cy="47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800" b="1">
                <a:solidFill>
                  <a:schemeClr val="bg1"/>
                </a:solidFill>
                <a:latin typeface="Calibri" panose="020F0502020204030204" pitchFamily="34" charset="0"/>
                <a:ea typeface="Fredoka One"/>
                <a:cs typeface="Calibri" panose="020F0502020204030204" pitchFamily="34" charset="0"/>
                <a:sym typeface="Fredoka One"/>
              </a:rPr>
              <a:t>&gt;</a:t>
            </a:r>
            <a:endParaRPr sz="2800" b="1">
              <a:solidFill>
                <a:schemeClr val="bg1"/>
              </a:solidFill>
              <a:latin typeface="Calibri" panose="020F0502020204030204" pitchFamily="34" charset="0"/>
              <a:ea typeface="Fredoka One"/>
              <a:cs typeface="Calibri" panose="020F0502020204030204" pitchFamily="34" charset="0"/>
              <a:sym typeface="Fredoka One"/>
            </a:endParaRPr>
          </a:p>
        </p:txBody>
      </p:sp>
      <p:sp>
        <p:nvSpPr>
          <p:cNvPr id="1364" name="Google Shape;1364;p48">
            <a:hlinkClick r:id="" action="ppaction://hlinkshowjump?jump=previousslide"/>
          </p:cNvPr>
          <p:cNvSpPr/>
          <p:nvPr/>
        </p:nvSpPr>
        <p:spPr>
          <a:xfrm rot="7454957">
            <a:off x="1234173" y="459327"/>
            <a:ext cx="521143" cy="490094"/>
          </a:xfrm>
          <a:custGeom>
            <a:avLst/>
            <a:gdLst/>
            <a:ahLst/>
            <a:cxnLst/>
            <a:rect l="l" t="t" r="r" b="b"/>
            <a:pathLst>
              <a:path w="3946" h="3711" extrusionOk="0">
                <a:moveTo>
                  <a:pt x="1892" y="1"/>
                </a:moveTo>
                <a:cubicBezTo>
                  <a:pt x="1609" y="1"/>
                  <a:pt x="1333" y="77"/>
                  <a:pt x="1092" y="238"/>
                </a:cubicBezTo>
                <a:cubicBezTo>
                  <a:pt x="742" y="490"/>
                  <a:pt x="527" y="900"/>
                  <a:pt x="374" y="1287"/>
                </a:cubicBezTo>
                <a:cubicBezTo>
                  <a:pt x="0" y="2145"/>
                  <a:pt x="159" y="3171"/>
                  <a:pt x="1092" y="3563"/>
                </a:cubicBezTo>
                <a:cubicBezTo>
                  <a:pt x="1345" y="3661"/>
                  <a:pt x="1615" y="3710"/>
                  <a:pt x="1884" y="3710"/>
                </a:cubicBezTo>
                <a:cubicBezTo>
                  <a:pt x="2255" y="3710"/>
                  <a:pt x="2622" y="3617"/>
                  <a:pt x="2938" y="3428"/>
                </a:cubicBezTo>
                <a:cubicBezTo>
                  <a:pt x="3498" y="3097"/>
                  <a:pt x="3871" y="2495"/>
                  <a:pt x="3927" y="1851"/>
                </a:cubicBezTo>
                <a:cubicBezTo>
                  <a:pt x="3946" y="1698"/>
                  <a:pt x="3946" y="1562"/>
                  <a:pt x="3908" y="1422"/>
                </a:cubicBezTo>
                <a:cubicBezTo>
                  <a:pt x="3829" y="1096"/>
                  <a:pt x="3596" y="821"/>
                  <a:pt x="3344" y="606"/>
                </a:cubicBezTo>
                <a:cubicBezTo>
                  <a:pt x="3032" y="336"/>
                  <a:pt x="2663" y="121"/>
                  <a:pt x="2276" y="47"/>
                </a:cubicBezTo>
                <a:cubicBezTo>
                  <a:pt x="2149" y="16"/>
                  <a:pt x="2020" y="1"/>
                  <a:pt x="1892" y="1"/>
                </a:cubicBezTo>
                <a:close/>
              </a:path>
            </a:pathLst>
          </a:custGeom>
          <a:solidFill>
            <a:schemeClr val="accent6">
              <a:lumMod val="75000"/>
              <a:lumOff val="25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600">
              <a:solidFill>
                <a:schemeClr val="bg1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365" name="Google Shape;1365;p48"/>
          <p:cNvSpPr txBox="1"/>
          <p:nvPr/>
        </p:nvSpPr>
        <p:spPr>
          <a:xfrm>
            <a:off x="1792980" y="535750"/>
            <a:ext cx="1250700" cy="33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/>
            <a:r>
              <a:rPr lang="vi-VN" sz="1600" b="1">
                <a:solidFill>
                  <a:schemeClr val="accent2">
                    <a:lumMod val="50000"/>
                  </a:schemeClr>
                </a:solidFill>
                <a:latin typeface="Calibri" panose="020F0502020204030204" pitchFamily="34" charset="0"/>
                <a:ea typeface="Poppins"/>
                <a:cs typeface="Calibri" panose="020F0502020204030204" pitchFamily="34" charset="0"/>
                <a:sym typeface="Poppins"/>
              </a:rPr>
              <a:t>Về trước</a:t>
            </a:r>
          </a:p>
        </p:txBody>
      </p:sp>
      <p:sp>
        <p:nvSpPr>
          <p:cNvPr id="1366" name="Google Shape;1366;p48">
            <a:hlinkClick r:id="" action="ppaction://hlinkshowjump?jump=previousslide"/>
          </p:cNvPr>
          <p:cNvSpPr txBox="1"/>
          <p:nvPr/>
        </p:nvSpPr>
        <p:spPr>
          <a:xfrm flipH="1">
            <a:off x="1277211" y="465712"/>
            <a:ext cx="319500" cy="47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800" b="1">
                <a:solidFill>
                  <a:schemeClr val="bg1"/>
                </a:solidFill>
                <a:latin typeface="Calibri" panose="020F0502020204030204" pitchFamily="34" charset="0"/>
                <a:ea typeface="Fredoka One"/>
                <a:cs typeface="Calibri" panose="020F0502020204030204" pitchFamily="34" charset="0"/>
                <a:sym typeface="Fredoka One"/>
              </a:rPr>
              <a:t>&lt;</a:t>
            </a:r>
            <a:endParaRPr sz="2800" b="1">
              <a:solidFill>
                <a:schemeClr val="bg1"/>
              </a:solidFill>
              <a:latin typeface="Calibri" panose="020F0502020204030204" pitchFamily="34" charset="0"/>
              <a:ea typeface="Fredoka One"/>
              <a:cs typeface="Calibri" panose="020F0502020204030204" pitchFamily="34" charset="0"/>
              <a:sym typeface="Fredoka One"/>
            </a:endParaRPr>
          </a:p>
        </p:txBody>
      </p:sp>
      <p:sp>
        <p:nvSpPr>
          <p:cNvPr id="1367" name="Google Shape;1367;p48"/>
          <p:cNvSpPr/>
          <p:nvPr/>
        </p:nvSpPr>
        <p:spPr>
          <a:xfrm rot="9399412">
            <a:off x="4308869" y="459327"/>
            <a:ext cx="521138" cy="490094"/>
          </a:xfrm>
          <a:custGeom>
            <a:avLst/>
            <a:gdLst/>
            <a:ahLst/>
            <a:cxnLst/>
            <a:rect l="l" t="t" r="r" b="b"/>
            <a:pathLst>
              <a:path w="3946" h="3711" extrusionOk="0">
                <a:moveTo>
                  <a:pt x="1892" y="1"/>
                </a:moveTo>
                <a:cubicBezTo>
                  <a:pt x="1609" y="1"/>
                  <a:pt x="1333" y="77"/>
                  <a:pt x="1092" y="238"/>
                </a:cubicBezTo>
                <a:cubicBezTo>
                  <a:pt x="742" y="490"/>
                  <a:pt x="527" y="900"/>
                  <a:pt x="374" y="1287"/>
                </a:cubicBezTo>
                <a:cubicBezTo>
                  <a:pt x="0" y="2145"/>
                  <a:pt x="159" y="3171"/>
                  <a:pt x="1092" y="3563"/>
                </a:cubicBezTo>
                <a:cubicBezTo>
                  <a:pt x="1345" y="3661"/>
                  <a:pt x="1615" y="3710"/>
                  <a:pt x="1884" y="3710"/>
                </a:cubicBezTo>
                <a:cubicBezTo>
                  <a:pt x="2255" y="3710"/>
                  <a:pt x="2622" y="3617"/>
                  <a:pt x="2938" y="3428"/>
                </a:cubicBezTo>
                <a:cubicBezTo>
                  <a:pt x="3498" y="3097"/>
                  <a:pt x="3871" y="2495"/>
                  <a:pt x="3927" y="1851"/>
                </a:cubicBezTo>
                <a:cubicBezTo>
                  <a:pt x="3946" y="1698"/>
                  <a:pt x="3946" y="1562"/>
                  <a:pt x="3908" y="1422"/>
                </a:cubicBezTo>
                <a:cubicBezTo>
                  <a:pt x="3829" y="1096"/>
                  <a:pt x="3596" y="821"/>
                  <a:pt x="3344" y="606"/>
                </a:cubicBezTo>
                <a:cubicBezTo>
                  <a:pt x="3032" y="336"/>
                  <a:pt x="2663" y="121"/>
                  <a:pt x="2276" y="47"/>
                </a:cubicBezTo>
                <a:cubicBezTo>
                  <a:pt x="2149" y="16"/>
                  <a:pt x="2020" y="1"/>
                  <a:pt x="1892" y="1"/>
                </a:cubicBezTo>
                <a:close/>
              </a:path>
            </a:pathLst>
          </a:custGeom>
          <a:solidFill>
            <a:schemeClr val="accent6">
              <a:lumMod val="75000"/>
              <a:lumOff val="25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600">
              <a:solidFill>
                <a:schemeClr val="bg1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368" name="Google Shape;1368;p48">
            <a:hlinkClick r:id="rId3" action="ppaction://hlinksldjump"/>
          </p:cNvPr>
          <p:cNvSpPr/>
          <p:nvPr/>
        </p:nvSpPr>
        <p:spPr>
          <a:xfrm>
            <a:off x="4417810" y="555349"/>
            <a:ext cx="303256" cy="298050"/>
          </a:xfrm>
          <a:custGeom>
            <a:avLst/>
            <a:gdLst/>
            <a:ahLst/>
            <a:cxnLst/>
            <a:rect l="l" t="t" r="r" b="b"/>
            <a:pathLst>
              <a:path w="212811" h="209158" extrusionOk="0">
                <a:moveTo>
                  <a:pt x="106418" y="0"/>
                </a:moveTo>
                <a:cubicBezTo>
                  <a:pt x="101296" y="0"/>
                  <a:pt x="96394" y="2059"/>
                  <a:pt x="92840" y="5613"/>
                </a:cubicBezTo>
                <a:lnTo>
                  <a:pt x="7550" y="90903"/>
                </a:lnTo>
                <a:cubicBezTo>
                  <a:pt x="7452" y="90903"/>
                  <a:pt x="7452" y="91001"/>
                  <a:pt x="7452" y="91001"/>
                </a:cubicBezTo>
                <a:cubicBezTo>
                  <a:pt x="1" y="98550"/>
                  <a:pt x="1" y="110706"/>
                  <a:pt x="7452" y="118157"/>
                </a:cubicBezTo>
                <a:cubicBezTo>
                  <a:pt x="10932" y="121637"/>
                  <a:pt x="15417" y="123573"/>
                  <a:pt x="20221" y="123769"/>
                </a:cubicBezTo>
                <a:cubicBezTo>
                  <a:pt x="20417" y="123769"/>
                  <a:pt x="20637" y="123867"/>
                  <a:pt x="20833" y="123867"/>
                </a:cubicBezTo>
                <a:lnTo>
                  <a:pt x="24216" y="123867"/>
                </a:lnTo>
                <a:lnTo>
                  <a:pt x="24216" y="186585"/>
                </a:lnTo>
                <a:cubicBezTo>
                  <a:pt x="24216" y="199036"/>
                  <a:pt x="34313" y="209158"/>
                  <a:pt x="46764" y="209158"/>
                </a:cubicBezTo>
                <a:lnTo>
                  <a:pt x="80169" y="209158"/>
                </a:lnTo>
                <a:cubicBezTo>
                  <a:pt x="83527" y="209158"/>
                  <a:pt x="86296" y="206388"/>
                  <a:pt x="86296" y="203031"/>
                </a:cubicBezTo>
                <a:lnTo>
                  <a:pt x="86296" y="153793"/>
                </a:lnTo>
                <a:cubicBezTo>
                  <a:pt x="86296" y="148082"/>
                  <a:pt x="90879" y="143474"/>
                  <a:pt x="96614" y="143474"/>
                </a:cubicBezTo>
                <a:lnTo>
                  <a:pt x="116221" y="143474"/>
                </a:lnTo>
                <a:cubicBezTo>
                  <a:pt x="121932" y="143474"/>
                  <a:pt x="126540" y="148082"/>
                  <a:pt x="126540" y="153793"/>
                </a:cubicBezTo>
                <a:lnTo>
                  <a:pt x="126540" y="203031"/>
                </a:lnTo>
                <a:cubicBezTo>
                  <a:pt x="126540" y="206388"/>
                  <a:pt x="129285" y="209158"/>
                  <a:pt x="132667" y="209158"/>
                </a:cubicBezTo>
                <a:lnTo>
                  <a:pt x="166048" y="209158"/>
                </a:lnTo>
                <a:cubicBezTo>
                  <a:pt x="178498" y="209158"/>
                  <a:pt x="188522" y="199036"/>
                  <a:pt x="188522" y="186585"/>
                </a:cubicBezTo>
                <a:lnTo>
                  <a:pt x="188522" y="123867"/>
                </a:lnTo>
                <a:lnTo>
                  <a:pt x="191684" y="123867"/>
                </a:lnTo>
                <a:cubicBezTo>
                  <a:pt x="196880" y="123867"/>
                  <a:pt x="201684" y="121833"/>
                  <a:pt x="205360" y="118157"/>
                </a:cubicBezTo>
                <a:cubicBezTo>
                  <a:pt x="212811" y="110706"/>
                  <a:pt x="212811" y="98452"/>
                  <a:pt x="205360" y="91001"/>
                </a:cubicBezTo>
                <a:lnTo>
                  <a:pt x="119996" y="5613"/>
                </a:lnTo>
                <a:cubicBezTo>
                  <a:pt x="116418" y="2059"/>
                  <a:pt x="111516" y="0"/>
                  <a:pt x="106418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600">
              <a:solidFill>
                <a:schemeClr val="bg1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8" name="Google Shape;413;p34"/>
          <p:cNvSpPr txBox="1">
            <a:spLocks/>
          </p:cNvSpPr>
          <p:nvPr/>
        </p:nvSpPr>
        <p:spPr>
          <a:xfrm>
            <a:off x="1596711" y="4625502"/>
            <a:ext cx="6266116" cy="4639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400"/>
              <a:buFont typeface="Fredoka One"/>
              <a:buAutoNum type="arabicPeriod"/>
              <a:defRPr sz="2400" b="0" i="0" u="none" strike="noStrike" cap="none">
                <a:solidFill>
                  <a:schemeClr val="accent3"/>
                </a:solidFill>
                <a:latin typeface="Poppins"/>
                <a:ea typeface="Poppins"/>
                <a:cs typeface="Poppins"/>
                <a:sym typeface="Poppins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800"/>
              <a:buFont typeface="Arial"/>
              <a:buAutoNum type="alphaLcPeriod"/>
              <a:defRPr sz="2800" b="0" i="0" u="none" strike="noStrike" cap="none">
                <a:solidFill>
                  <a:schemeClr val="accent3"/>
                </a:solidFill>
                <a:latin typeface="Poppins"/>
                <a:ea typeface="Poppins"/>
                <a:cs typeface="Poppins"/>
                <a:sym typeface="Poppins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800"/>
              <a:buFont typeface="Arial"/>
              <a:buAutoNum type="romanLcPeriod"/>
              <a:defRPr sz="2800" b="0" i="0" u="none" strike="noStrike" cap="none">
                <a:solidFill>
                  <a:schemeClr val="accent3"/>
                </a:solidFill>
                <a:latin typeface="Poppins"/>
                <a:ea typeface="Poppins"/>
                <a:cs typeface="Poppins"/>
                <a:sym typeface="Poppins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800"/>
              <a:buFont typeface="Arial"/>
              <a:buAutoNum type="arabicPeriod"/>
              <a:defRPr sz="2800" b="0" i="0" u="none" strike="noStrike" cap="none">
                <a:solidFill>
                  <a:schemeClr val="accent3"/>
                </a:solidFill>
                <a:latin typeface="Poppins"/>
                <a:ea typeface="Poppins"/>
                <a:cs typeface="Poppins"/>
                <a:sym typeface="Poppins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800"/>
              <a:buFont typeface="Arial"/>
              <a:buAutoNum type="alphaLcPeriod"/>
              <a:defRPr sz="2800" b="0" i="0" u="none" strike="noStrike" cap="none">
                <a:solidFill>
                  <a:schemeClr val="accent3"/>
                </a:solidFill>
                <a:latin typeface="Poppins"/>
                <a:ea typeface="Poppins"/>
                <a:cs typeface="Poppins"/>
                <a:sym typeface="Poppins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800"/>
              <a:buFont typeface="Arial"/>
              <a:buAutoNum type="romanLcPeriod"/>
              <a:defRPr sz="2800" b="0" i="0" u="none" strike="noStrike" cap="none">
                <a:solidFill>
                  <a:schemeClr val="accent3"/>
                </a:solidFill>
                <a:latin typeface="Poppins"/>
                <a:ea typeface="Poppins"/>
                <a:cs typeface="Poppins"/>
                <a:sym typeface="Poppins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800"/>
              <a:buFont typeface="Arial"/>
              <a:buAutoNum type="arabicPeriod"/>
              <a:defRPr sz="2800" b="0" i="0" u="none" strike="noStrike" cap="none">
                <a:solidFill>
                  <a:schemeClr val="accent3"/>
                </a:solidFill>
                <a:latin typeface="Poppins"/>
                <a:ea typeface="Poppins"/>
                <a:cs typeface="Poppins"/>
                <a:sym typeface="Poppins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800"/>
              <a:buFont typeface="Arial"/>
              <a:buAutoNum type="alphaLcPeriod"/>
              <a:defRPr sz="2800" b="0" i="0" u="none" strike="noStrike" cap="none">
                <a:solidFill>
                  <a:schemeClr val="accent3"/>
                </a:solidFill>
                <a:latin typeface="Poppins"/>
                <a:ea typeface="Poppins"/>
                <a:cs typeface="Poppins"/>
                <a:sym typeface="Poppins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800"/>
              <a:buFont typeface="Arial"/>
              <a:buAutoNum type="romanLcPeriod"/>
              <a:defRPr sz="2800" b="0" i="0" u="none" strike="noStrike" cap="none">
                <a:solidFill>
                  <a:schemeClr val="accent3"/>
                </a:solidFill>
                <a:latin typeface="Poppins"/>
                <a:ea typeface="Poppins"/>
                <a:cs typeface="Poppins"/>
                <a:sym typeface="Poppins"/>
              </a:defRPr>
            </a:lvl9pPr>
          </a:lstStyle>
          <a:p>
            <a:pPr>
              <a:buFont typeface="Fredoka One"/>
              <a:buNone/>
            </a:pPr>
            <a:r>
              <a:rPr lang="vi-VN" sz="1800" i="1" smtClean="0">
                <a:solidFill>
                  <a:schemeClr val="accent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Câu trả lời đúng bạn sẽ được </a:t>
            </a:r>
            <a:r>
              <a:rPr lang="en-US" sz="1800" i="1" smtClean="0">
                <a:solidFill>
                  <a:schemeClr val="accent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4</a:t>
            </a:r>
            <a:r>
              <a:rPr lang="vi-VN" sz="1800" i="1" smtClean="0">
                <a:solidFill>
                  <a:schemeClr val="accent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0 điểm</a:t>
            </a:r>
            <a:endParaRPr lang="vi-VN" sz="1800" i="1">
              <a:solidFill>
                <a:schemeClr val="accent2">
                  <a:lumMod val="50000"/>
                </a:schemeClr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grpSp>
        <p:nvGrpSpPr>
          <p:cNvPr id="19" name="Google Shape;1390;p49"/>
          <p:cNvGrpSpPr/>
          <p:nvPr/>
        </p:nvGrpSpPr>
        <p:grpSpPr>
          <a:xfrm>
            <a:off x="6628749" y="2690272"/>
            <a:ext cx="1664756" cy="1028912"/>
            <a:chOff x="6210700" y="2074964"/>
            <a:chExt cx="1664756" cy="1028912"/>
          </a:xfrm>
        </p:grpSpPr>
        <p:sp>
          <p:nvSpPr>
            <p:cNvPr id="20" name="Google Shape;1391;p49"/>
            <p:cNvSpPr/>
            <p:nvPr/>
          </p:nvSpPr>
          <p:spPr>
            <a:xfrm>
              <a:off x="7479034" y="2686785"/>
              <a:ext cx="396422" cy="225823"/>
            </a:xfrm>
            <a:custGeom>
              <a:avLst/>
              <a:gdLst/>
              <a:ahLst/>
              <a:cxnLst/>
              <a:rect l="l" t="t" r="r" b="b"/>
              <a:pathLst>
                <a:path w="22131" h="12607" extrusionOk="0">
                  <a:moveTo>
                    <a:pt x="13259" y="1"/>
                  </a:moveTo>
                  <a:cubicBezTo>
                    <a:pt x="11053" y="1"/>
                    <a:pt x="9073" y="302"/>
                    <a:pt x="7093" y="928"/>
                  </a:cubicBezTo>
                  <a:cubicBezTo>
                    <a:pt x="6467" y="1154"/>
                    <a:pt x="5940" y="1555"/>
                    <a:pt x="5539" y="2081"/>
                  </a:cubicBezTo>
                  <a:cubicBezTo>
                    <a:pt x="5113" y="2607"/>
                    <a:pt x="4587" y="3234"/>
                    <a:pt x="4161" y="3760"/>
                  </a:cubicBezTo>
                  <a:cubicBezTo>
                    <a:pt x="3334" y="4913"/>
                    <a:pt x="2507" y="5941"/>
                    <a:pt x="1454" y="6993"/>
                  </a:cubicBezTo>
                  <a:cubicBezTo>
                    <a:pt x="1028" y="7419"/>
                    <a:pt x="727" y="7720"/>
                    <a:pt x="401" y="8247"/>
                  </a:cubicBezTo>
                  <a:cubicBezTo>
                    <a:pt x="0" y="8873"/>
                    <a:pt x="101" y="9500"/>
                    <a:pt x="727" y="9926"/>
                  </a:cubicBezTo>
                  <a:cubicBezTo>
                    <a:pt x="1254" y="10327"/>
                    <a:pt x="1780" y="10653"/>
                    <a:pt x="2407" y="10853"/>
                  </a:cubicBezTo>
                  <a:cubicBezTo>
                    <a:pt x="5106" y="11983"/>
                    <a:pt x="7805" y="12606"/>
                    <a:pt x="10621" y="12606"/>
                  </a:cubicBezTo>
                  <a:cubicBezTo>
                    <a:pt x="11178" y="12606"/>
                    <a:pt x="11739" y="12582"/>
                    <a:pt x="12306" y="12532"/>
                  </a:cubicBezTo>
                  <a:cubicBezTo>
                    <a:pt x="14311" y="12332"/>
                    <a:pt x="16066" y="12106"/>
                    <a:pt x="17845" y="11279"/>
                  </a:cubicBezTo>
                  <a:cubicBezTo>
                    <a:pt x="18472" y="11079"/>
                    <a:pt x="18998" y="10753"/>
                    <a:pt x="19524" y="10452"/>
                  </a:cubicBezTo>
                  <a:cubicBezTo>
                    <a:pt x="20978" y="9500"/>
                    <a:pt x="21830" y="8146"/>
                    <a:pt x="22031" y="6467"/>
                  </a:cubicBezTo>
                  <a:cubicBezTo>
                    <a:pt x="22131" y="5841"/>
                    <a:pt x="22131" y="5214"/>
                    <a:pt x="22031" y="4688"/>
                  </a:cubicBezTo>
                  <a:cubicBezTo>
                    <a:pt x="21705" y="3234"/>
                    <a:pt x="20878" y="2081"/>
                    <a:pt x="19625" y="1354"/>
                  </a:cubicBezTo>
                  <a:cubicBezTo>
                    <a:pt x="18572" y="828"/>
                    <a:pt x="17319" y="427"/>
                    <a:pt x="16066" y="201"/>
                  </a:cubicBezTo>
                  <a:cubicBezTo>
                    <a:pt x="15138" y="1"/>
                    <a:pt x="14086" y="1"/>
                    <a:pt x="13259" y="1"/>
                  </a:cubicBezTo>
                  <a:close/>
                </a:path>
              </a:pathLst>
            </a:custGeom>
            <a:solidFill>
              <a:srgbClr val="0010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" name="Google Shape;1392;p49"/>
            <p:cNvSpPr/>
            <p:nvPr/>
          </p:nvSpPr>
          <p:spPr>
            <a:xfrm>
              <a:off x="6818605" y="2275088"/>
              <a:ext cx="826948" cy="660398"/>
            </a:xfrm>
            <a:custGeom>
              <a:avLst/>
              <a:gdLst/>
              <a:ahLst/>
              <a:cxnLst/>
              <a:rect l="l" t="t" r="r" b="b"/>
              <a:pathLst>
                <a:path w="46166" h="36868" extrusionOk="0">
                  <a:moveTo>
                    <a:pt x="10326" y="0"/>
                  </a:moveTo>
                  <a:cubicBezTo>
                    <a:pt x="9825" y="0"/>
                    <a:pt x="9599" y="226"/>
                    <a:pt x="9699" y="727"/>
                  </a:cubicBezTo>
                  <a:cubicBezTo>
                    <a:pt x="9925" y="1780"/>
                    <a:pt x="10326" y="2832"/>
                    <a:pt x="10752" y="3860"/>
                  </a:cubicBezTo>
                  <a:cubicBezTo>
                    <a:pt x="11479" y="5965"/>
                    <a:pt x="12331" y="8045"/>
                    <a:pt x="13058" y="10126"/>
                  </a:cubicBezTo>
                  <a:cubicBezTo>
                    <a:pt x="13584" y="11905"/>
                    <a:pt x="14085" y="13685"/>
                    <a:pt x="14411" y="15564"/>
                  </a:cubicBezTo>
                  <a:cubicBezTo>
                    <a:pt x="14712" y="18697"/>
                    <a:pt x="13985" y="21529"/>
                    <a:pt x="12105" y="24036"/>
                  </a:cubicBezTo>
                  <a:cubicBezTo>
                    <a:pt x="10852" y="25790"/>
                    <a:pt x="9198" y="27168"/>
                    <a:pt x="7419" y="28296"/>
                  </a:cubicBezTo>
                  <a:cubicBezTo>
                    <a:pt x="5539" y="29449"/>
                    <a:pt x="3559" y="30602"/>
                    <a:pt x="1554" y="31755"/>
                  </a:cubicBezTo>
                  <a:cubicBezTo>
                    <a:pt x="1253" y="31955"/>
                    <a:pt x="927" y="32181"/>
                    <a:pt x="627" y="32381"/>
                  </a:cubicBezTo>
                  <a:cubicBezTo>
                    <a:pt x="0" y="32807"/>
                    <a:pt x="0" y="33309"/>
                    <a:pt x="727" y="33635"/>
                  </a:cubicBezTo>
                  <a:cubicBezTo>
                    <a:pt x="1354" y="33835"/>
                    <a:pt x="1880" y="34061"/>
                    <a:pt x="2506" y="34261"/>
                  </a:cubicBezTo>
                  <a:cubicBezTo>
                    <a:pt x="5740" y="35314"/>
                    <a:pt x="9073" y="35940"/>
                    <a:pt x="12431" y="36341"/>
                  </a:cubicBezTo>
                  <a:cubicBezTo>
                    <a:pt x="15038" y="36667"/>
                    <a:pt x="17745" y="36868"/>
                    <a:pt x="20251" y="36868"/>
                  </a:cubicBezTo>
                  <a:cubicBezTo>
                    <a:pt x="24637" y="36868"/>
                    <a:pt x="28722" y="36442"/>
                    <a:pt x="32782" y="35715"/>
                  </a:cubicBezTo>
                  <a:cubicBezTo>
                    <a:pt x="33634" y="35615"/>
                    <a:pt x="34461" y="35414"/>
                    <a:pt x="35289" y="35188"/>
                  </a:cubicBezTo>
                  <a:cubicBezTo>
                    <a:pt x="37695" y="34687"/>
                    <a:pt x="39900" y="33534"/>
                    <a:pt x="41880" y="31955"/>
                  </a:cubicBezTo>
                  <a:cubicBezTo>
                    <a:pt x="43434" y="30702"/>
                    <a:pt x="44587" y="29048"/>
                    <a:pt x="45113" y="27043"/>
                  </a:cubicBezTo>
                  <a:cubicBezTo>
                    <a:pt x="45940" y="24437"/>
                    <a:pt x="46166" y="21730"/>
                    <a:pt x="45639" y="19023"/>
                  </a:cubicBezTo>
                  <a:cubicBezTo>
                    <a:pt x="45113" y="16191"/>
                    <a:pt x="43860" y="13885"/>
                    <a:pt x="41780" y="11905"/>
                  </a:cubicBezTo>
                  <a:cubicBezTo>
                    <a:pt x="39048" y="9299"/>
                    <a:pt x="35915" y="7218"/>
                    <a:pt x="32381" y="5865"/>
                  </a:cubicBezTo>
                  <a:cubicBezTo>
                    <a:pt x="30276" y="5113"/>
                    <a:pt x="28096" y="4487"/>
                    <a:pt x="25790" y="4086"/>
                  </a:cubicBezTo>
                  <a:cubicBezTo>
                    <a:pt x="21604" y="3359"/>
                    <a:pt x="17444" y="2406"/>
                    <a:pt x="13359" y="1053"/>
                  </a:cubicBezTo>
                  <a:cubicBezTo>
                    <a:pt x="12632" y="852"/>
                    <a:pt x="11905" y="627"/>
                    <a:pt x="11178" y="326"/>
                  </a:cubicBezTo>
                  <a:cubicBezTo>
                    <a:pt x="10852" y="101"/>
                    <a:pt x="10652" y="101"/>
                    <a:pt x="1032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" name="Google Shape;1393;p49"/>
            <p:cNvSpPr/>
            <p:nvPr/>
          </p:nvSpPr>
          <p:spPr>
            <a:xfrm>
              <a:off x="6625996" y="2667062"/>
              <a:ext cx="536945" cy="436814"/>
            </a:xfrm>
            <a:custGeom>
              <a:avLst/>
              <a:gdLst/>
              <a:ahLst/>
              <a:cxnLst/>
              <a:rect l="l" t="t" r="r" b="b"/>
              <a:pathLst>
                <a:path w="29976" h="24386" extrusionOk="0">
                  <a:moveTo>
                    <a:pt x="27162" y="1"/>
                  </a:moveTo>
                  <a:cubicBezTo>
                    <a:pt x="26987" y="1"/>
                    <a:pt x="26804" y="17"/>
                    <a:pt x="26617" y="49"/>
                  </a:cubicBezTo>
                  <a:cubicBezTo>
                    <a:pt x="25890" y="275"/>
                    <a:pt x="25163" y="576"/>
                    <a:pt x="24537" y="1002"/>
                  </a:cubicBezTo>
                  <a:cubicBezTo>
                    <a:pt x="23584" y="1628"/>
                    <a:pt x="22657" y="2355"/>
                    <a:pt x="21830" y="3082"/>
                  </a:cubicBezTo>
                  <a:cubicBezTo>
                    <a:pt x="20251" y="4661"/>
                    <a:pt x="18572" y="6315"/>
                    <a:pt x="16817" y="7668"/>
                  </a:cubicBezTo>
                  <a:cubicBezTo>
                    <a:pt x="16391" y="8094"/>
                    <a:pt x="15965" y="8420"/>
                    <a:pt x="15439" y="8721"/>
                  </a:cubicBezTo>
                  <a:cubicBezTo>
                    <a:pt x="14938" y="9147"/>
                    <a:pt x="14411" y="9448"/>
                    <a:pt x="13785" y="9673"/>
                  </a:cubicBezTo>
                  <a:cubicBezTo>
                    <a:pt x="12306" y="10300"/>
                    <a:pt x="10752" y="10701"/>
                    <a:pt x="9298" y="11327"/>
                  </a:cubicBezTo>
                  <a:cubicBezTo>
                    <a:pt x="6993" y="12180"/>
                    <a:pt x="4912" y="13107"/>
                    <a:pt x="3133" y="14686"/>
                  </a:cubicBezTo>
                  <a:cubicBezTo>
                    <a:pt x="1980" y="15513"/>
                    <a:pt x="1153" y="16566"/>
                    <a:pt x="627" y="17819"/>
                  </a:cubicBezTo>
                  <a:cubicBezTo>
                    <a:pt x="0" y="19172"/>
                    <a:pt x="100" y="20526"/>
                    <a:pt x="928" y="21779"/>
                  </a:cubicBezTo>
                  <a:cubicBezTo>
                    <a:pt x="1354" y="22505"/>
                    <a:pt x="1980" y="22932"/>
                    <a:pt x="2707" y="23333"/>
                  </a:cubicBezTo>
                  <a:cubicBezTo>
                    <a:pt x="3760" y="23959"/>
                    <a:pt x="5013" y="24185"/>
                    <a:pt x="6166" y="24285"/>
                  </a:cubicBezTo>
                  <a:cubicBezTo>
                    <a:pt x="6567" y="24385"/>
                    <a:pt x="7093" y="24385"/>
                    <a:pt x="7519" y="24385"/>
                  </a:cubicBezTo>
                  <a:cubicBezTo>
                    <a:pt x="9599" y="24385"/>
                    <a:pt x="11479" y="23859"/>
                    <a:pt x="13459" y="23132"/>
                  </a:cubicBezTo>
                  <a:cubicBezTo>
                    <a:pt x="19324" y="20826"/>
                    <a:pt x="24010" y="17067"/>
                    <a:pt x="27344" y="11653"/>
                  </a:cubicBezTo>
                  <a:cubicBezTo>
                    <a:pt x="28722" y="9548"/>
                    <a:pt x="29549" y="7267"/>
                    <a:pt x="29850" y="4761"/>
                  </a:cubicBezTo>
                  <a:cubicBezTo>
                    <a:pt x="29975" y="3909"/>
                    <a:pt x="29975" y="3182"/>
                    <a:pt x="29750" y="2455"/>
                  </a:cubicBezTo>
                  <a:cubicBezTo>
                    <a:pt x="29649" y="2029"/>
                    <a:pt x="29549" y="1628"/>
                    <a:pt x="29223" y="1202"/>
                  </a:cubicBezTo>
                  <a:cubicBezTo>
                    <a:pt x="28804" y="426"/>
                    <a:pt x="28068" y="1"/>
                    <a:pt x="27162" y="1"/>
                  </a:cubicBezTo>
                  <a:close/>
                </a:path>
              </a:pathLst>
            </a:custGeom>
            <a:solidFill>
              <a:srgbClr val="0010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" name="Google Shape;1394;p49"/>
            <p:cNvSpPr/>
            <p:nvPr/>
          </p:nvSpPr>
          <p:spPr>
            <a:xfrm>
              <a:off x="7493849" y="2364818"/>
              <a:ext cx="131102" cy="129651"/>
            </a:xfrm>
            <a:custGeom>
              <a:avLst/>
              <a:gdLst/>
              <a:ahLst/>
              <a:cxnLst/>
              <a:rect l="l" t="t" r="r" b="b"/>
              <a:pathLst>
                <a:path w="7319" h="7238" extrusionOk="0">
                  <a:moveTo>
                    <a:pt x="3628" y="1"/>
                  </a:moveTo>
                  <a:cubicBezTo>
                    <a:pt x="1746" y="1"/>
                    <a:pt x="1" y="1691"/>
                    <a:pt x="1" y="3463"/>
                  </a:cubicBezTo>
                  <a:lnTo>
                    <a:pt x="1" y="3864"/>
                  </a:lnTo>
                  <a:cubicBezTo>
                    <a:pt x="1" y="4615"/>
                    <a:pt x="101" y="5242"/>
                    <a:pt x="427" y="5743"/>
                  </a:cubicBezTo>
                  <a:cubicBezTo>
                    <a:pt x="627" y="6169"/>
                    <a:pt x="828" y="6595"/>
                    <a:pt x="1354" y="6796"/>
                  </a:cubicBezTo>
                  <a:cubicBezTo>
                    <a:pt x="2010" y="7080"/>
                    <a:pt x="2697" y="7238"/>
                    <a:pt x="3377" y="7238"/>
                  </a:cubicBezTo>
                  <a:cubicBezTo>
                    <a:pt x="4437" y="7238"/>
                    <a:pt x="5481" y="6854"/>
                    <a:pt x="6367" y="5969"/>
                  </a:cubicBezTo>
                  <a:cubicBezTo>
                    <a:pt x="7093" y="5242"/>
                    <a:pt x="7319" y="4390"/>
                    <a:pt x="7219" y="3463"/>
                  </a:cubicBezTo>
                  <a:cubicBezTo>
                    <a:pt x="7219" y="3036"/>
                    <a:pt x="7093" y="2736"/>
                    <a:pt x="6993" y="2410"/>
                  </a:cubicBezTo>
                  <a:cubicBezTo>
                    <a:pt x="6793" y="1357"/>
                    <a:pt x="5966" y="731"/>
                    <a:pt x="5013" y="330"/>
                  </a:cubicBezTo>
                  <a:cubicBezTo>
                    <a:pt x="4559" y="103"/>
                    <a:pt x="4089" y="1"/>
                    <a:pt x="3628" y="1"/>
                  </a:cubicBezTo>
                  <a:close/>
                </a:path>
              </a:pathLst>
            </a:custGeom>
            <a:solidFill>
              <a:srgbClr val="0010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" name="Google Shape;1395;p49"/>
            <p:cNvSpPr/>
            <p:nvPr/>
          </p:nvSpPr>
          <p:spPr>
            <a:xfrm>
              <a:off x="6955091" y="2270304"/>
              <a:ext cx="216849" cy="597848"/>
            </a:xfrm>
            <a:custGeom>
              <a:avLst/>
              <a:gdLst/>
              <a:ahLst/>
              <a:cxnLst/>
              <a:rect l="l" t="t" r="r" b="b"/>
              <a:pathLst>
                <a:path w="12106" h="33376" extrusionOk="0">
                  <a:moveTo>
                    <a:pt x="2762" y="1"/>
                  </a:moveTo>
                  <a:cubicBezTo>
                    <a:pt x="2468" y="1"/>
                    <a:pt x="2198" y="25"/>
                    <a:pt x="1980" y="67"/>
                  </a:cubicBezTo>
                  <a:cubicBezTo>
                    <a:pt x="3960" y="2047"/>
                    <a:pt x="6892" y="9666"/>
                    <a:pt x="6266" y="15631"/>
                  </a:cubicBezTo>
                  <a:cubicBezTo>
                    <a:pt x="5539" y="23049"/>
                    <a:pt x="1454" y="27836"/>
                    <a:pt x="0" y="29415"/>
                  </a:cubicBezTo>
                  <a:cubicBezTo>
                    <a:pt x="1780" y="30769"/>
                    <a:pt x="3459" y="32122"/>
                    <a:pt x="5213" y="33375"/>
                  </a:cubicBezTo>
                  <a:cubicBezTo>
                    <a:pt x="6892" y="31295"/>
                    <a:pt x="10552" y="26282"/>
                    <a:pt x="11479" y="18764"/>
                  </a:cubicBezTo>
                  <a:cubicBezTo>
                    <a:pt x="11604" y="17410"/>
                    <a:pt x="12106" y="12072"/>
                    <a:pt x="10025" y="5906"/>
                  </a:cubicBezTo>
                  <a:cubicBezTo>
                    <a:pt x="9725" y="4879"/>
                    <a:pt x="9098" y="3926"/>
                    <a:pt x="8572" y="3200"/>
                  </a:cubicBezTo>
                  <a:cubicBezTo>
                    <a:pt x="7519" y="1746"/>
                    <a:pt x="5965" y="593"/>
                    <a:pt x="4085" y="167"/>
                  </a:cubicBezTo>
                  <a:cubicBezTo>
                    <a:pt x="3645" y="50"/>
                    <a:pt x="3179" y="1"/>
                    <a:pt x="2762" y="1"/>
                  </a:cubicBezTo>
                  <a:close/>
                </a:path>
              </a:pathLst>
            </a:custGeom>
            <a:solidFill>
              <a:srgbClr val="0010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" name="Google Shape;1396;p49"/>
            <p:cNvSpPr/>
            <p:nvPr/>
          </p:nvSpPr>
          <p:spPr>
            <a:xfrm>
              <a:off x="6210700" y="2727969"/>
              <a:ext cx="160729" cy="214054"/>
            </a:xfrm>
            <a:custGeom>
              <a:avLst/>
              <a:gdLst/>
              <a:ahLst/>
              <a:cxnLst/>
              <a:rect l="l" t="t" r="r" b="b"/>
              <a:pathLst>
                <a:path w="8973" h="11950" extrusionOk="0">
                  <a:moveTo>
                    <a:pt x="2931" y="0"/>
                  </a:moveTo>
                  <a:cubicBezTo>
                    <a:pt x="2769" y="0"/>
                    <a:pt x="2596" y="107"/>
                    <a:pt x="2406" y="308"/>
                  </a:cubicBezTo>
                  <a:cubicBezTo>
                    <a:pt x="1253" y="1461"/>
                    <a:pt x="526" y="3015"/>
                    <a:pt x="201" y="4594"/>
                  </a:cubicBezTo>
                  <a:cubicBezTo>
                    <a:pt x="100" y="5321"/>
                    <a:pt x="0" y="5948"/>
                    <a:pt x="0" y="6574"/>
                  </a:cubicBezTo>
                  <a:cubicBezTo>
                    <a:pt x="0" y="7827"/>
                    <a:pt x="201" y="8980"/>
                    <a:pt x="827" y="10033"/>
                  </a:cubicBezTo>
                  <a:cubicBezTo>
                    <a:pt x="1253" y="10760"/>
                    <a:pt x="1780" y="11286"/>
                    <a:pt x="2607" y="11687"/>
                  </a:cubicBezTo>
                  <a:cubicBezTo>
                    <a:pt x="3018" y="11864"/>
                    <a:pt x="3432" y="11949"/>
                    <a:pt x="3829" y="11949"/>
                  </a:cubicBezTo>
                  <a:cubicBezTo>
                    <a:pt x="4837" y="11949"/>
                    <a:pt x="5745" y="11404"/>
                    <a:pt x="6266" y="10434"/>
                  </a:cubicBezTo>
                  <a:cubicBezTo>
                    <a:pt x="6567" y="10033"/>
                    <a:pt x="6667" y="9607"/>
                    <a:pt x="6792" y="9181"/>
                  </a:cubicBezTo>
                  <a:cubicBezTo>
                    <a:pt x="6993" y="8454"/>
                    <a:pt x="7193" y="7827"/>
                    <a:pt x="7419" y="7201"/>
                  </a:cubicBezTo>
                  <a:cubicBezTo>
                    <a:pt x="7719" y="6674"/>
                    <a:pt x="8045" y="6148"/>
                    <a:pt x="8446" y="5847"/>
                  </a:cubicBezTo>
                  <a:cubicBezTo>
                    <a:pt x="8973" y="5421"/>
                    <a:pt x="8872" y="5020"/>
                    <a:pt x="8346" y="4795"/>
                  </a:cubicBezTo>
                  <a:cubicBezTo>
                    <a:pt x="6166" y="3968"/>
                    <a:pt x="4587" y="2389"/>
                    <a:pt x="3434" y="409"/>
                  </a:cubicBezTo>
                  <a:cubicBezTo>
                    <a:pt x="3275" y="132"/>
                    <a:pt x="3110" y="0"/>
                    <a:pt x="2931" y="0"/>
                  </a:cubicBezTo>
                  <a:close/>
                </a:path>
              </a:pathLst>
            </a:custGeom>
            <a:solidFill>
              <a:srgbClr val="0010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" name="Google Shape;1397;p49"/>
            <p:cNvSpPr/>
            <p:nvPr/>
          </p:nvSpPr>
          <p:spPr>
            <a:xfrm>
              <a:off x="6328322" y="2074964"/>
              <a:ext cx="211475" cy="195837"/>
            </a:xfrm>
            <a:custGeom>
              <a:avLst/>
              <a:gdLst/>
              <a:ahLst/>
              <a:cxnLst/>
              <a:rect l="l" t="t" r="r" b="b"/>
              <a:pathLst>
                <a:path w="11806" h="10933" extrusionOk="0">
                  <a:moveTo>
                    <a:pt x="5049" y="1"/>
                  </a:moveTo>
                  <a:cubicBezTo>
                    <a:pt x="3576" y="1"/>
                    <a:pt x="2240" y="539"/>
                    <a:pt x="1053" y="1562"/>
                  </a:cubicBezTo>
                  <a:cubicBezTo>
                    <a:pt x="226" y="2289"/>
                    <a:pt x="1" y="3116"/>
                    <a:pt x="1" y="4269"/>
                  </a:cubicBezTo>
                  <a:cubicBezTo>
                    <a:pt x="1" y="5196"/>
                    <a:pt x="326" y="6148"/>
                    <a:pt x="627" y="7076"/>
                  </a:cubicBezTo>
                  <a:cubicBezTo>
                    <a:pt x="1153" y="8329"/>
                    <a:pt x="1880" y="9381"/>
                    <a:pt x="2607" y="10434"/>
                  </a:cubicBezTo>
                  <a:cubicBezTo>
                    <a:pt x="2841" y="10778"/>
                    <a:pt x="3074" y="10933"/>
                    <a:pt x="3324" y="10933"/>
                  </a:cubicBezTo>
                  <a:cubicBezTo>
                    <a:pt x="3530" y="10933"/>
                    <a:pt x="3748" y="10827"/>
                    <a:pt x="3986" y="10635"/>
                  </a:cubicBezTo>
                  <a:cubicBezTo>
                    <a:pt x="4712" y="10008"/>
                    <a:pt x="5339" y="9381"/>
                    <a:pt x="5965" y="8855"/>
                  </a:cubicBezTo>
                  <a:cubicBezTo>
                    <a:pt x="7620" y="7301"/>
                    <a:pt x="9399" y="5823"/>
                    <a:pt x="11179" y="4469"/>
                  </a:cubicBezTo>
                  <a:cubicBezTo>
                    <a:pt x="11705" y="4068"/>
                    <a:pt x="11805" y="3742"/>
                    <a:pt x="11379" y="3216"/>
                  </a:cubicBezTo>
                  <a:cubicBezTo>
                    <a:pt x="9925" y="1662"/>
                    <a:pt x="8246" y="409"/>
                    <a:pt x="6066" y="83"/>
                  </a:cubicBezTo>
                  <a:cubicBezTo>
                    <a:pt x="5720" y="28"/>
                    <a:pt x="5381" y="1"/>
                    <a:pt x="5049" y="1"/>
                  </a:cubicBezTo>
                  <a:close/>
                </a:path>
              </a:pathLst>
            </a:custGeom>
            <a:solidFill>
              <a:srgbClr val="0010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" name="Google Shape;1398;p49"/>
            <p:cNvSpPr/>
            <p:nvPr/>
          </p:nvSpPr>
          <p:spPr>
            <a:xfrm>
              <a:off x="6857658" y="2081341"/>
              <a:ext cx="193061" cy="188762"/>
            </a:xfrm>
            <a:custGeom>
              <a:avLst/>
              <a:gdLst/>
              <a:ahLst/>
              <a:cxnLst/>
              <a:rect l="l" t="t" r="r" b="b"/>
              <a:pathLst>
                <a:path w="10778" h="10538" extrusionOk="0">
                  <a:moveTo>
                    <a:pt x="6209" y="1"/>
                  </a:moveTo>
                  <a:cubicBezTo>
                    <a:pt x="5953" y="1"/>
                    <a:pt x="5695" y="22"/>
                    <a:pt x="5439" y="53"/>
                  </a:cubicBezTo>
                  <a:cubicBezTo>
                    <a:pt x="5138" y="153"/>
                    <a:pt x="4813" y="253"/>
                    <a:pt x="4512" y="354"/>
                  </a:cubicBezTo>
                  <a:cubicBezTo>
                    <a:pt x="2833" y="880"/>
                    <a:pt x="1580" y="1832"/>
                    <a:pt x="427" y="3186"/>
                  </a:cubicBezTo>
                  <a:cubicBezTo>
                    <a:pt x="1" y="3812"/>
                    <a:pt x="126" y="4013"/>
                    <a:pt x="627" y="4439"/>
                  </a:cubicBezTo>
                  <a:cubicBezTo>
                    <a:pt x="2106" y="5692"/>
                    <a:pt x="3560" y="7046"/>
                    <a:pt x="5138" y="8299"/>
                  </a:cubicBezTo>
                  <a:cubicBezTo>
                    <a:pt x="5439" y="8499"/>
                    <a:pt x="5765" y="8825"/>
                    <a:pt x="6066" y="9126"/>
                  </a:cubicBezTo>
                  <a:cubicBezTo>
                    <a:pt x="6492" y="9552"/>
                    <a:pt x="7018" y="10078"/>
                    <a:pt x="7519" y="10379"/>
                  </a:cubicBezTo>
                  <a:cubicBezTo>
                    <a:pt x="7713" y="10481"/>
                    <a:pt x="7839" y="10537"/>
                    <a:pt x="7950" y="10537"/>
                  </a:cubicBezTo>
                  <a:cubicBezTo>
                    <a:pt x="8083" y="10537"/>
                    <a:pt x="8194" y="10456"/>
                    <a:pt x="8372" y="10279"/>
                  </a:cubicBezTo>
                  <a:cubicBezTo>
                    <a:pt x="8773" y="9853"/>
                    <a:pt x="9098" y="9351"/>
                    <a:pt x="9399" y="8925"/>
                  </a:cubicBezTo>
                  <a:cubicBezTo>
                    <a:pt x="10251" y="7472"/>
                    <a:pt x="10778" y="5893"/>
                    <a:pt x="10452" y="4213"/>
                  </a:cubicBezTo>
                  <a:cubicBezTo>
                    <a:pt x="10251" y="2660"/>
                    <a:pt x="9199" y="1306"/>
                    <a:pt x="7845" y="454"/>
                  </a:cubicBezTo>
                  <a:cubicBezTo>
                    <a:pt x="7343" y="108"/>
                    <a:pt x="6781" y="1"/>
                    <a:pt x="6209" y="1"/>
                  </a:cubicBezTo>
                  <a:close/>
                </a:path>
              </a:pathLst>
            </a:custGeom>
            <a:solidFill>
              <a:srgbClr val="0010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" name="Google Shape;1399;p49"/>
            <p:cNvSpPr/>
            <p:nvPr/>
          </p:nvSpPr>
          <p:spPr>
            <a:xfrm>
              <a:off x="6236729" y="2126904"/>
              <a:ext cx="867825" cy="769521"/>
            </a:xfrm>
            <a:custGeom>
              <a:avLst/>
              <a:gdLst/>
              <a:ahLst/>
              <a:cxnLst/>
              <a:rect l="l" t="t" r="r" b="b"/>
              <a:pathLst>
                <a:path w="48448" h="42960" extrusionOk="0">
                  <a:moveTo>
                    <a:pt x="25432" y="1"/>
                  </a:moveTo>
                  <a:cubicBezTo>
                    <a:pt x="25035" y="1"/>
                    <a:pt x="24637" y="9"/>
                    <a:pt x="24236" y="27"/>
                  </a:cubicBezTo>
                  <a:cubicBezTo>
                    <a:pt x="22031" y="127"/>
                    <a:pt x="19850" y="352"/>
                    <a:pt x="17871" y="1079"/>
                  </a:cubicBezTo>
                  <a:cubicBezTo>
                    <a:pt x="15239" y="2007"/>
                    <a:pt x="12858" y="3260"/>
                    <a:pt x="10753" y="4939"/>
                  </a:cubicBezTo>
                  <a:cubicBezTo>
                    <a:pt x="8773" y="6393"/>
                    <a:pt x="7520" y="8498"/>
                    <a:pt x="6592" y="10779"/>
                  </a:cubicBezTo>
                  <a:cubicBezTo>
                    <a:pt x="5966" y="12358"/>
                    <a:pt x="5640" y="14012"/>
                    <a:pt x="5439" y="15791"/>
                  </a:cubicBezTo>
                  <a:cubicBezTo>
                    <a:pt x="5339" y="16217"/>
                    <a:pt x="5339" y="16643"/>
                    <a:pt x="5214" y="17044"/>
                  </a:cubicBezTo>
                  <a:cubicBezTo>
                    <a:pt x="5013" y="17997"/>
                    <a:pt x="4587" y="18723"/>
                    <a:pt x="3961" y="19350"/>
                  </a:cubicBezTo>
                  <a:cubicBezTo>
                    <a:pt x="3459" y="19977"/>
                    <a:pt x="2833" y="20603"/>
                    <a:pt x="2407" y="21230"/>
                  </a:cubicBezTo>
                  <a:cubicBezTo>
                    <a:pt x="953" y="23310"/>
                    <a:pt x="1" y="25616"/>
                    <a:pt x="1" y="28222"/>
                  </a:cubicBezTo>
                  <a:cubicBezTo>
                    <a:pt x="1" y="30829"/>
                    <a:pt x="953" y="33235"/>
                    <a:pt x="2708" y="35315"/>
                  </a:cubicBezTo>
                  <a:cubicBezTo>
                    <a:pt x="3760" y="36468"/>
                    <a:pt x="4913" y="37521"/>
                    <a:pt x="6266" y="38348"/>
                  </a:cubicBezTo>
                  <a:cubicBezTo>
                    <a:pt x="6793" y="38673"/>
                    <a:pt x="7319" y="38974"/>
                    <a:pt x="7845" y="39300"/>
                  </a:cubicBezTo>
                  <a:cubicBezTo>
                    <a:pt x="9825" y="40453"/>
                    <a:pt x="11906" y="41079"/>
                    <a:pt x="14111" y="41706"/>
                  </a:cubicBezTo>
                  <a:cubicBezTo>
                    <a:pt x="16191" y="42207"/>
                    <a:pt x="18272" y="42633"/>
                    <a:pt x="20477" y="42834"/>
                  </a:cubicBezTo>
                  <a:cubicBezTo>
                    <a:pt x="21830" y="42959"/>
                    <a:pt x="23184" y="42959"/>
                    <a:pt x="24637" y="42959"/>
                  </a:cubicBezTo>
                  <a:cubicBezTo>
                    <a:pt x="26016" y="42959"/>
                    <a:pt x="27470" y="42959"/>
                    <a:pt x="28923" y="42734"/>
                  </a:cubicBezTo>
                  <a:cubicBezTo>
                    <a:pt x="33535" y="42207"/>
                    <a:pt x="37595" y="40453"/>
                    <a:pt x="41054" y="37320"/>
                  </a:cubicBezTo>
                  <a:cubicBezTo>
                    <a:pt x="42933" y="35541"/>
                    <a:pt x="44688" y="33761"/>
                    <a:pt x="46166" y="31681"/>
                  </a:cubicBezTo>
                  <a:cubicBezTo>
                    <a:pt x="47319" y="30002"/>
                    <a:pt x="48146" y="28122"/>
                    <a:pt x="48247" y="26042"/>
                  </a:cubicBezTo>
                  <a:cubicBezTo>
                    <a:pt x="48447" y="24889"/>
                    <a:pt x="48247" y="23636"/>
                    <a:pt x="47946" y="22483"/>
                  </a:cubicBezTo>
                  <a:cubicBezTo>
                    <a:pt x="47194" y="19977"/>
                    <a:pt x="46567" y="17370"/>
                    <a:pt x="45941" y="14764"/>
                  </a:cubicBezTo>
                  <a:cubicBezTo>
                    <a:pt x="45440" y="12759"/>
                    <a:pt x="44688" y="10879"/>
                    <a:pt x="43660" y="9124"/>
                  </a:cubicBezTo>
                  <a:cubicBezTo>
                    <a:pt x="42507" y="6819"/>
                    <a:pt x="40728" y="4939"/>
                    <a:pt x="38648" y="3360"/>
                  </a:cubicBezTo>
                  <a:cubicBezTo>
                    <a:pt x="36342" y="1706"/>
                    <a:pt x="33836" y="854"/>
                    <a:pt x="31028" y="453"/>
                  </a:cubicBezTo>
                  <a:cubicBezTo>
                    <a:pt x="29128" y="184"/>
                    <a:pt x="27295" y="1"/>
                    <a:pt x="25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" name="Google Shape;1400;p49"/>
            <p:cNvSpPr/>
            <p:nvPr/>
          </p:nvSpPr>
          <p:spPr>
            <a:xfrm>
              <a:off x="6683911" y="2432873"/>
              <a:ext cx="271177" cy="319666"/>
            </a:xfrm>
            <a:custGeom>
              <a:avLst/>
              <a:gdLst/>
              <a:ahLst/>
              <a:cxnLst/>
              <a:rect l="l" t="t" r="r" b="b"/>
              <a:pathLst>
                <a:path w="15139" h="17846" extrusionOk="0">
                  <a:moveTo>
                    <a:pt x="4968" y="0"/>
                  </a:moveTo>
                  <a:cubicBezTo>
                    <a:pt x="4532" y="0"/>
                    <a:pt x="4096" y="54"/>
                    <a:pt x="3659" y="190"/>
                  </a:cubicBezTo>
                  <a:cubicBezTo>
                    <a:pt x="2406" y="491"/>
                    <a:pt x="1679" y="1318"/>
                    <a:pt x="1053" y="2370"/>
                  </a:cubicBezTo>
                  <a:cubicBezTo>
                    <a:pt x="426" y="3423"/>
                    <a:pt x="101" y="4576"/>
                    <a:pt x="0" y="5829"/>
                  </a:cubicBezTo>
                  <a:lnTo>
                    <a:pt x="0" y="7082"/>
                  </a:lnTo>
                  <a:cubicBezTo>
                    <a:pt x="0" y="9789"/>
                    <a:pt x="527" y="12295"/>
                    <a:pt x="1880" y="14601"/>
                  </a:cubicBezTo>
                  <a:cubicBezTo>
                    <a:pt x="2707" y="16155"/>
                    <a:pt x="3960" y="17308"/>
                    <a:pt x="5740" y="17734"/>
                  </a:cubicBezTo>
                  <a:cubicBezTo>
                    <a:pt x="6130" y="17808"/>
                    <a:pt x="6520" y="17846"/>
                    <a:pt x="6905" y="17846"/>
                  </a:cubicBezTo>
                  <a:cubicBezTo>
                    <a:pt x="8075" y="17846"/>
                    <a:pt x="9207" y="17498"/>
                    <a:pt x="10226" y="16781"/>
                  </a:cubicBezTo>
                  <a:cubicBezTo>
                    <a:pt x="13459" y="14701"/>
                    <a:pt x="15138" y="10716"/>
                    <a:pt x="13885" y="6756"/>
                  </a:cubicBezTo>
                  <a:cubicBezTo>
                    <a:pt x="13259" y="4350"/>
                    <a:pt x="11805" y="2571"/>
                    <a:pt x="9599" y="1318"/>
                  </a:cubicBezTo>
                  <a:cubicBezTo>
                    <a:pt x="8446" y="691"/>
                    <a:pt x="7193" y="190"/>
                    <a:pt x="5840" y="65"/>
                  </a:cubicBezTo>
                  <a:cubicBezTo>
                    <a:pt x="5549" y="24"/>
                    <a:pt x="5258" y="0"/>
                    <a:pt x="4968" y="0"/>
                  </a:cubicBezTo>
                  <a:close/>
                </a:path>
              </a:pathLst>
            </a:custGeom>
            <a:solidFill>
              <a:srgbClr val="0010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" name="Google Shape;1401;p49"/>
            <p:cNvSpPr/>
            <p:nvPr/>
          </p:nvSpPr>
          <p:spPr>
            <a:xfrm>
              <a:off x="6244360" y="2429147"/>
              <a:ext cx="242893" cy="310280"/>
            </a:xfrm>
            <a:custGeom>
              <a:avLst/>
              <a:gdLst/>
              <a:ahLst/>
              <a:cxnLst/>
              <a:rect l="l" t="t" r="r" b="b"/>
              <a:pathLst>
                <a:path w="13560" h="17322" extrusionOk="0">
                  <a:moveTo>
                    <a:pt x="8948" y="0"/>
                  </a:moveTo>
                  <a:cubicBezTo>
                    <a:pt x="8520" y="0"/>
                    <a:pt x="8076" y="90"/>
                    <a:pt x="7620" y="273"/>
                  </a:cubicBezTo>
                  <a:cubicBezTo>
                    <a:pt x="6267" y="899"/>
                    <a:pt x="5114" y="1651"/>
                    <a:pt x="4061" y="2679"/>
                  </a:cubicBezTo>
                  <a:cubicBezTo>
                    <a:pt x="2708" y="4032"/>
                    <a:pt x="1555" y="5711"/>
                    <a:pt x="728" y="7491"/>
                  </a:cubicBezTo>
                  <a:cubicBezTo>
                    <a:pt x="101" y="8744"/>
                    <a:pt x="1" y="10197"/>
                    <a:pt x="402" y="11551"/>
                  </a:cubicBezTo>
                  <a:cubicBezTo>
                    <a:pt x="828" y="13556"/>
                    <a:pt x="1981" y="15110"/>
                    <a:pt x="3535" y="16363"/>
                  </a:cubicBezTo>
                  <a:cubicBezTo>
                    <a:pt x="4364" y="16996"/>
                    <a:pt x="5221" y="17321"/>
                    <a:pt x="6110" y="17321"/>
                  </a:cubicBezTo>
                  <a:cubicBezTo>
                    <a:pt x="6699" y="17321"/>
                    <a:pt x="7302" y="17179"/>
                    <a:pt x="7921" y="16889"/>
                  </a:cubicBezTo>
                  <a:cubicBezTo>
                    <a:pt x="9600" y="16162"/>
                    <a:pt x="10753" y="15009"/>
                    <a:pt x="11580" y="13556"/>
                  </a:cubicBezTo>
                  <a:cubicBezTo>
                    <a:pt x="12632" y="11676"/>
                    <a:pt x="13259" y="9571"/>
                    <a:pt x="13560" y="7390"/>
                  </a:cubicBezTo>
                  <a:lnTo>
                    <a:pt x="13560" y="6664"/>
                  </a:lnTo>
                  <a:cubicBezTo>
                    <a:pt x="13560" y="5410"/>
                    <a:pt x="13259" y="4157"/>
                    <a:pt x="12733" y="2904"/>
                  </a:cubicBezTo>
                  <a:cubicBezTo>
                    <a:pt x="12307" y="2052"/>
                    <a:pt x="11805" y="1325"/>
                    <a:pt x="11054" y="799"/>
                  </a:cubicBezTo>
                  <a:cubicBezTo>
                    <a:pt x="10400" y="273"/>
                    <a:pt x="9696" y="0"/>
                    <a:pt x="8948" y="0"/>
                  </a:cubicBezTo>
                  <a:close/>
                </a:path>
              </a:pathLst>
            </a:custGeom>
            <a:solidFill>
              <a:srgbClr val="0010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" name="Google Shape;1402;p49"/>
            <p:cNvSpPr/>
            <p:nvPr/>
          </p:nvSpPr>
          <p:spPr>
            <a:xfrm>
              <a:off x="6498486" y="2613195"/>
              <a:ext cx="151755" cy="85407"/>
            </a:xfrm>
            <a:custGeom>
              <a:avLst/>
              <a:gdLst/>
              <a:ahLst/>
              <a:cxnLst/>
              <a:rect l="l" t="t" r="r" b="b"/>
              <a:pathLst>
                <a:path w="8472" h="4768" extrusionOk="0">
                  <a:moveTo>
                    <a:pt x="4151" y="0"/>
                  </a:moveTo>
                  <a:cubicBezTo>
                    <a:pt x="3918" y="0"/>
                    <a:pt x="3744" y="227"/>
                    <a:pt x="3660" y="650"/>
                  </a:cubicBezTo>
                  <a:cubicBezTo>
                    <a:pt x="3559" y="1177"/>
                    <a:pt x="3459" y="1703"/>
                    <a:pt x="3259" y="2229"/>
                  </a:cubicBezTo>
                  <a:cubicBezTo>
                    <a:pt x="3033" y="2530"/>
                    <a:pt x="2832" y="2956"/>
                    <a:pt x="2507" y="3282"/>
                  </a:cubicBezTo>
                  <a:cubicBezTo>
                    <a:pt x="2306" y="3482"/>
                    <a:pt x="2124" y="3583"/>
                    <a:pt x="1943" y="3583"/>
                  </a:cubicBezTo>
                  <a:cubicBezTo>
                    <a:pt x="1761" y="3583"/>
                    <a:pt x="1579" y="3482"/>
                    <a:pt x="1379" y="3282"/>
                  </a:cubicBezTo>
                  <a:cubicBezTo>
                    <a:pt x="1253" y="3156"/>
                    <a:pt x="1153" y="3056"/>
                    <a:pt x="1053" y="2856"/>
                  </a:cubicBezTo>
                  <a:cubicBezTo>
                    <a:pt x="953" y="2856"/>
                    <a:pt x="953" y="2755"/>
                    <a:pt x="852" y="2655"/>
                  </a:cubicBezTo>
                  <a:cubicBezTo>
                    <a:pt x="724" y="2584"/>
                    <a:pt x="605" y="2521"/>
                    <a:pt x="488" y="2521"/>
                  </a:cubicBezTo>
                  <a:cubicBezTo>
                    <a:pt x="399" y="2521"/>
                    <a:pt x="313" y="2558"/>
                    <a:pt x="226" y="2655"/>
                  </a:cubicBezTo>
                  <a:cubicBezTo>
                    <a:pt x="126" y="2755"/>
                    <a:pt x="0" y="2956"/>
                    <a:pt x="226" y="3156"/>
                  </a:cubicBezTo>
                  <a:cubicBezTo>
                    <a:pt x="527" y="3683"/>
                    <a:pt x="953" y="4209"/>
                    <a:pt x="1479" y="4410"/>
                  </a:cubicBezTo>
                  <a:cubicBezTo>
                    <a:pt x="1650" y="4471"/>
                    <a:pt x="1813" y="4499"/>
                    <a:pt x="1969" y="4499"/>
                  </a:cubicBezTo>
                  <a:cubicBezTo>
                    <a:pt x="2383" y="4499"/>
                    <a:pt x="2741" y="4300"/>
                    <a:pt x="3033" y="4009"/>
                  </a:cubicBezTo>
                  <a:cubicBezTo>
                    <a:pt x="3459" y="3683"/>
                    <a:pt x="3660" y="3282"/>
                    <a:pt x="3985" y="2755"/>
                  </a:cubicBezTo>
                  <a:cubicBezTo>
                    <a:pt x="3985" y="2530"/>
                    <a:pt x="4086" y="2430"/>
                    <a:pt x="4286" y="2129"/>
                  </a:cubicBezTo>
                  <a:cubicBezTo>
                    <a:pt x="4386" y="2530"/>
                    <a:pt x="4612" y="2856"/>
                    <a:pt x="4712" y="3156"/>
                  </a:cubicBezTo>
                  <a:cubicBezTo>
                    <a:pt x="4913" y="3583"/>
                    <a:pt x="5138" y="4009"/>
                    <a:pt x="5439" y="4309"/>
                  </a:cubicBezTo>
                  <a:cubicBezTo>
                    <a:pt x="5789" y="4611"/>
                    <a:pt x="6238" y="4767"/>
                    <a:pt x="6690" y="4767"/>
                  </a:cubicBezTo>
                  <a:cubicBezTo>
                    <a:pt x="7177" y="4767"/>
                    <a:pt x="7669" y="4586"/>
                    <a:pt x="8046" y="4209"/>
                  </a:cubicBezTo>
                  <a:cubicBezTo>
                    <a:pt x="8146" y="4009"/>
                    <a:pt x="8371" y="3783"/>
                    <a:pt x="8371" y="3482"/>
                  </a:cubicBezTo>
                  <a:cubicBezTo>
                    <a:pt x="8472" y="3282"/>
                    <a:pt x="8371" y="3056"/>
                    <a:pt x="8146" y="2956"/>
                  </a:cubicBezTo>
                  <a:cubicBezTo>
                    <a:pt x="8092" y="2929"/>
                    <a:pt x="8038" y="2917"/>
                    <a:pt x="7984" y="2917"/>
                  </a:cubicBezTo>
                  <a:cubicBezTo>
                    <a:pt x="7836" y="2917"/>
                    <a:pt x="7684" y="3010"/>
                    <a:pt x="7519" y="3156"/>
                  </a:cubicBezTo>
                  <a:cubicBezTo>
                    <a:pt x="7519" y="3282"/>
                    <a:pt x="7519" y="3282"/>
                    <a:pt x="7419" y="3382"/>
                  </a:cubicBezTo>
                  <a:cubicBezTo>
                    <a:pt x="7245" y="3686"/>
                    <a:pt x="6962" y="3848"/>
                    <a:pt x="6672" y="3848"/>
                  </a:cubicBezTo>
                  <a:cubicBezTo>
                    <a:pt x="6461" y="3848"/>
                    <a:pt x="6245" y="3762"/>
                    <a:pt x="6066" y="3583"/>
                  </a:cubicBezTo>
                  <a:cubicBezTo>
                    <a:pt x="5865" y="3382"/>
                    <a:pt x="5639" y="3056"/>
                    <a:pt x="5539" y="2856"/>
                  </a:cubicBezTo>
                  <a:cubicBezTo>
                    <a:pt x="5238" y="2129"/>
                    <a:pt x="5013" y="1402"/>
                    <a:pt x="4812" y="650"/>
                  </a:cubicBezTo>
                  <a:cubicBezTo>
                    <a:pt x="4712" y="349"/>
                    <a:pt x="4712" y="24"/>
                    <a:pt x="4286" y="24"/>
                  </a:cubicBezTo>
                  <a:cubicBezTo>
                    <a:pt x="4239" y="8"/>
                    <a:pt x="4194" y="0"/>
                    <a:pt x="415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1403;p49"/>
            <p:cNvSpPr/>
            <p:nvPr/>
          </p:nvSpPr>
          <p:spPr>
            <a:xfrm>
              <a:off x="6537986" y="2561603"/>
              <a:ext cx="86213" cy="70253"/>
            </a:xfrm>
            <a:custGeom>
              <a:avLst/>
              <a:gdLst/>
              <a:ahLst/>
              <a:cxnLst/>
              <a:rect l="l" t="t" r="r" b="b"/>
              <a:pathLst>
                <a:path w="4813" h="3922" extrusionOk="0">
                  <a:moveTo>
                    <a:pt x="1073" y="1"/>
                  </a:moveTo>
                  <a:cubicBezTo>
                    <a:pt x="914" y="1"/>
                    <a:pt x="761" y="34"/>
                    <a:pt x="627" y="97"/>
                  </a:cubicBezTo>
                  <a:cubicBezTo>
                    <a:pt x="101" y="397"/>
                    <a:pt x="1" y="1024"/>
                    <a:pt x="201" y="1650"/>
                  </a:cubicBezTo>
                  <a:cubicBezTo>
                    <a:pt x="527" y="2503"/>
                    <a:pt x="1054" y="3129"/>
                    <a:pt x="1680" y="3756"/>
                  </a:cubicBezTo>
                  <a:cubicBezTo>
                    <a:pt x="1798" y="3873"/>
                    <a:pt x="1949" y="3922"/>
                    <a:pt x="2100" y="3922"/>
                  </a:cubicBezTo>
                  <a:cubicBezTo>
                    <a:pt x="2207" y="3922"/>
                    <a:pt x="2313" y="3898"/>
                    <a:pt x="2407" y="3856"/>
                  </a:cubicBezTo>
                  <a:cubicBezTo>
                    <a:pt x="3033" y="3530"/>
                    <a:pt x="3560" y="3229"/>
                    <a:pt x="4061" y="2803"/>
                  </a:cubicBezTo>
                  <a:cubicBezTo>
                    <a:pt x="4387" y="2503"/>
                    <a:pt x="4587" y="2177"/>
                    <a:pt x="4688" y="1650"/>
                  </a:cubicBezTo>
                  <a:cubicBezTo>
                    <a:pt x="4813" y="1249"/>
                    <a:pt x="4688" y="924"/>
                    <a:pt x="4387" y="723"/>
                  </a:cubicBezTo>
                  <a:cubicBezTo>
                    <a:pt x="4209" y="545"/>
                    <a:pt x="4009" y="465"/>
                    <a:pt x="3811" y="465"/>
                  </a:cubicBezTo>
                  <a:cubicBezTo>
                    <a:pt x="3646" y="465"/>
                    <a:pt x="3482" y="520"/>
                    <a:pt x="3334" y="623"/>
                  </a:cubicBezTo>
                  <a:cubicBezTo>
                    <a:pt x="3033" y="723"/>
                    <a:pt x="2808" y="924"/>
                    <a:pt x="2507" y="1149"/>
                  </a:cubicBezTo>
                  <a:cubicBezTo>
                    <a:pt x="2407" y="924"/>
                    <a:pt x="2307" y="723"/>
                    <a:pt x="2081" y="523"/>
                  </a:cubicBezTo>
                  <a:cubicBezTo>
                    <a:pt x="1806" y="161"/>
                    <a:pt x="1424" y="1"/>
                    <a:pt x="1073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" name="Google Shape;1404;p49"/>
            <p:cNvSpPr/>
            <p:nvPr/>
          </p:nvSpPr>
          <p:spPr>
            <a:xfrm>
              <a:off x="6740035" y="2539085"/>
              <a:ext cx="65560" cy="63536"/>
            </a:xfrm>
            <a:custGeom>
              <a:avLst/>
              <a:gdLst/>
              <a:ahLst/>
              <a:cxnLst/>
              <a:rect l="l" t="t" r="r" b="b"/>
              <a:pathLst>
                <a:path w="3660" h="3547" extrusionOk="0">
                  <a:moveTo>
                    <a:pt x="1780" y="0"/>
                  </a:moveTo>
                  <a:cubicBezTo>
                    <a:pt x="827" y="0"/>
                    <a:pt x="100" y="627"/>
                    <a:pt x="100" y="1554"/>
                  </a:cubicBezTo>
                  <a:cubicBezTo>
                    <a:pt x="0" y="2607"/>
                    <a:pt x="727" y="3534"/>
                    <a:pt x="1780" y="3534"/>
                  </a:cubicBezTo>
                  <a:cubicBezTo>
                    <a:pt x="1847" y="3542"/>
                    <a:pt x="1914" y="3546"/>
                    <a:pt x="1980" y="3546"/>
                  </a:cubicBezTo>
                  <a:cubicBezTo>
                    <a:pt x="2916" y="3546"/>
                    <a:pt x="3659" y="2740"/>
                    <a:pt x="3659" y="1780"/>
                  </a:cubicBezTo>
                  <a:cubicBezTo>
                    <a:pt x="3659" y="727"/>
                    <a:pt x="2932" y="100"/>
                    <a:pt x="178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" name="Google Shape;1405;p49"/>
            <p:cNvSpPr/>
            <p:nvPr/>
          </p:nvSpPr>
          <p:spPr>
            <a:xfrm>
              <a:off x="6751250" y="2550030"/>
              <a:ext cx="44907" cy="41467"/>
            </a:xfrm>
            <a:custGeom>
              <a:avLst/>
              <a:gdLst/>
              <a:ahLst/>
              <a:cxnLst/>
              <a:rect l="l" t="t" r="r" b="b"/>
              <a:pathLst>
                <a:path w="2507" h="2315" extrusionOk="0">
                  <a:moveTo>
                    <a:pt x="966" y="1"/>
                  </a:moveTo>
                  <a:cubicBezTo>
                    <a:pt x="425" y="1"/>
                    <a:pt x="1" y="391"/>
                    <a:pt x="1" y="1043"/>
                  </a:cubicBezTo>
                  <a:cubicBezTo>
                    <a:pt x="1" y="1670"/>
                    <a:pt x="527" y="2296"/>
                    <a:pt x="1154" y="2296"/>
                  </a:cubicBezTo>
                  <a:cubicBezTo>
                    <a:pt x="1226" y="2309"/>
                    <a:pt x="1296" y="2315"/>
                    <a:pt x="1364" y="2315"/>
                  </a:cubicBezTo>
                  <a:cubicBezTo>
                    <a:pt x="1980" y="2315"/>
                    <a:pt x="2407" y="1823"/>
                    <a:pt x="2407" y="1169"/>
                  </a:cubicBezTo>
                  <a:cubicBezTo>
                    <a:pt x="2507" y="417"/>
                    <a:pt x="1880" y="16"/>
                    <a:pt x="1154" y="16"/>
                  </a:cubicBezTo>
                  <a:cubicBezTo>
                    <a:pt x="1090" y="6"/>
                    <a:pt x="1027" y="1"/>
                    <a:pt x="96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1406;p49"/>
            <p:cNvSpPr/>
            <p:nvPr/>
          </p:nvSpPr>
          <p:spPr>
            <a:xfrm>
              <a:off x="6775505" y="2553900"/>
              <a:ext cx="13022" cy="13040"/>
            </a:xfrm>
            <a:custGeom>
              <a:avLst/>
              <a:gdLst/>
              <a:ahLst/>
              <a:cxnLst/>
              <a:rect l="l" t="t" r="r" b="b"/>
              <a:pathLst>
                <a:path w="727" h="728" extrusionOk="0">
                  <a:moveTo>
                    <a:pt x="326" y="0"/>
                  </a:moveTo>
                  <a:cubicBezTo>
                    <a:pt x="100" y="0"/>
                    <a:pt x="0" y="101"/>
                    <a:pt x="0" y="326"/>
                  </a:cubicBezTo>
                  <a:cubicBezTo>
                    <a:pt x="0" y="527"/>
                    <a:pt x="100" y="727"/>
                    <a:pt x="326" y="727"/>
                  </a:cubicBezTo>
                  <a:cubicBezTo>
                    <a:pt x="526" y="727"/>
                    <a:pt x="727" y="627"/>
                    <a:pt x="727" y="426"/>
                  </a:cubicBezTo>
                  <a:cubicBezTo>
                    <a:pt x="727" y="201"/>
                    <a:pt x="526" y="0"/>
                    <a:pt x="32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1407;p49"/>
            <p:cNvSpPr/>
            <p:nvPr/>
          </p:nvSpPr>
          <p:spPr>
            <a:xfrm>
              <a:off x="6779088" y="2570954"/>
              <a:ext cx="11249" cy="8992"/>
            </a:xfrm>
            <a:custGeom>
              <a:avLst/>
              <a:gdLst/>
              <a:ahLst/>
              <a:cxnLst/>
              <a:rect l="l" t="t" r="r" b="b"/>
              <a:pathLst>
                <a:path w="628" h="502" extrusionOk="0">
                  <a:moveTo>
                    <a:pt x="326" y="1"/>
                  </a:moveTo>
                  <a:cubicBezTo>
                    <a:pt x="226" y="1"/>
                    <a:pt x="126" y="101"/>
                    <a:pt x="1" y="201"/>
                  </a:cubicBezTo>
                  <a:cubicBezTo>
                    <a:pt x="1" y="402"/>
                    <a:pt x="226" y="502"/>
                    <a:pt x="326" y="502"/>
                  </a:cubicBezTo>
                  <a:cubicBezTo>
                    <a:pt x="527" y="502"/>
                    <a:pt x="627" y="402"/>
                    <a:pt x="627" y="201"/>
                  </a:cubicBezTo>
                  <a:cubicBezTo>
                    <a:pt x="627" y="101"/>
                    <a:pt x="527" y="1"/>
                    <a:pt x="32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1408;p49"/>
            <p:cNvSpPr/>
            <p:nvPr/>
          </p:nvSpPr>
          <p:spPr>
            <a:xfrm>
              <a:off x="6373214" y="2539085"/>
              <a:ext cx="65560" cy="63536"/>
            </a:xfrm>
            <a:custGeom>
              <a:avLst/>
              <a:gdLst/>
              <a:ahLst/>
              <a:cxnLst/>
              <a:rect l="l" t="t" r="r" b="b"/>
              <a:pathLst>
                <a:path w="3660" h="3547" extrusionOk="0">
                  <a:moveTo>
                    <a:pt x="1780" y="0"/>
                  </a:moveTo>
                  <a:cubicBezTo>
                    <a:pt x="853" y="0"/>
                    <a:pt x="101" y="627"/>
                    <a:pt x="1" y="1554"/>
                  </a:cubicBezTo>
                  <a:cubicBezTo>
                    <a:pt x="1" y="2607"/>
                    <a:pt x="728" y="3534"/>
                    <a:pt x="1780" y="3534"/>
                  </a:cubicBezTo>
                  <a:cubicBezTo>
                    <a:pt x="1850" y="3542"/>
                    <a:pt x="1918" y="3546"/>
                    <a:pt x="1984" y="3546"/>
                  </a:cubicBezTo>
                  <a:cubicBezTo>
                    <a:pt x="2926" y="3546"/>
                    <a:pt x="3566" y="2740"/>
                    <a:pt x="3660" y="1780"/>
                  </a:cubicBezTo>
                  <a:cubicBezTo>
                    <a:pt x="3660" y="727"/>
                    <a:pt x="2933" y="100"/>
                    <a:pt x="178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1409;p49"/>
            <p:cNvSpPr/>
            <p:nvPr/>
          </p:nvSpPr>
          <p:spPr>
            <a:xfrm>
              <a:off x="6384446" y="2550030"/>
              <a:ext cx="43115" cy="41467"/>
            </a:xfrm>
            <a:custGeom>
              <a:avLst/>
              <a:gdLst/>
              <a:ahLst/>
              <a:cxnLst/>
              <a:rect l="l" t="t" r="r" b="b"/>
              <a:pathLst>
                <a:path w="2407" h="2315" extrusionOk="0">
                  <a:moveTo>
                    <a:pt x="965" y="1"/>
                  </a:moveTo>
                  <a:cubicBezTo>
                    <a:pt x="425" y="1"/>
                    <a:pt x="0" y="391"/>
                    <a:pt x="0" y="1043"/>
                  </a:cubicBezTo>
                  <a:cubicBezTo>
                    <a:pt x="0" y="1670"/>
                    <a:pt x="527" y="2296"/>
                    <a:pt x="1153" y="2296"/>
                  </a:cubicBezTo>
                  <a:cubicBezTo>
                    <a:pt x="1226" y="2309"/>
                    <a:pt x="1296" y="2315"/>
                    <a:pt x="1364" y="2315"/>
                  </a:cubicBezTo>
                  <a:cubicBezTo>
                    <a:pt x="1980" y="2315"/>
                    <a:pt x="2406" y="1823"/>
                    <a:pt x="2406" y="1169"/>
                  </a:cubicBezTo>
                  <a:cubicBezTo>
                    <a:pt x="2406" y="417"/>
                    <a:pt x="1880" y="16"/>
                    <a:pt x="1153" y="16"/>
                  </a:cubicBezTo>
                  <a:cubicBezTo>
                    <a:pt x="1089" y="6"/>
                    <a:pt x="1027" y="1"/>
                    <a:pt x="965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1410;p49"/>
            <p:cNvSpPr/>
            <p:nvPr/>
          </p:nvSpPr>
          <p:spPr>
            <a:xfrm>
              <a:off x="6408684" y="2553900"/>
              <a:ext cx="13488" cy="13040"/>
            </a:xfrm>
            <a:custGeom>
              <a:avLst/>
              <a:gdLst/>
              <a:ahLst/>
              <a:cxnLst/>
              <a:rect l="l" t="t" r="r" b="b"/>
              <a:pathLst>
                <a:path w="753" h="728" extrusionOk="0">
                  <a:moveTo>
                    <a:pt x="327" y="0"/>
                  </a:moveTo>
                  <a:cubicBezTo>
                    <a:pt x="126" y="0"/>
                    <a:pt x="1" y="101"/>
                    <a:pt x="1" y="326"/>
                  </a:cubicBezTo>
                  <a:cubicBezTo>
                    <a:pt x="1" y="527"/>
                    <a:pt x="126" y="727"/>
                    <a:pt x="327" y="727"/>
                  </a:cubicBezTo>
                  <a:cubicBezTo>
                    <a:pt x="527" y="727"/>
                    <a:pt x="627" y="627"/>
                    <a:pt x="753" y="426"/>
                  </a:cubicBezTo>
                  <a:cubicBezTo>
                    <a:pt x="753" y="201"/>
                    <a:pt x="527" y="0"/>
                    <a:pt x="32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1411;p49"/>
            <p:cNvSpPr/>
            <p:nvPr/>
          </p:nvSpPr>
          <p:spPr>
            <a:xfrm>
              <a:off x="6412732" y="2570954"/>
              <a:ext cx="11231" cy="8992"/>
            </a:xfrm>
            <a:custGeom>
              <a:avLst/>
              <a:gdLst/>
              <a:ahLst/>
              <a:cxnLst/>
              <a:rect l="l" t="t" r="r" b="b"/>
              <a:pathLst>
                <a:path w="627" h="502" extrusionOk="0">
                  <a:moveTo>
                    <a:pt x="301" y="1"/>
                  </a:moveTo>
                  <a:cubicBezTo>
                    <a:pt x="201" y="1"/>
                    <a:pt x="0" y="101"/>
                    <a:pt x="0" y="201"/>
                  </a:cubicBezTo>
                  <a:cubicBezTo>
                    <a:pt x="0" y="402"/>
                    <a:pt x="101" y="502"/>
                    <a:pt x="301" y="502"/>
                  </a:cubicBezTo>
                  <a:cubicBezTo>
                    <a:pt x="527" y="502"/>
                    <a:pt x="627" y="402"/>
                    <a:pt x="627" y="201"/>
                  </a:cubicBezTo>
                  <a:cubicBezTo>
                    <a:pt x="627" y="101"/>
                    <a:pt x="527" y="1"/>
                    <a:pt x="3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1412;p49"/>
            <p:cNvSpPr/>
            <p:nvPr/>
          </p:nvSpPr>
          <p:spPr>
            <a:xfrm>
              <a:off x="7136468" y="2884375"/>
              <a:ext cx="54347" cy="27388"/>
            </a:xfrm>
            <a:custGeom>
              <a:avLst/>
              <a:gdLst/>
              <a:ahLst/>
              <a:cxnLst/>
              <a:rect l="l" t="t" r="r" b="b"/>
              <a:pathLst>
                <a:path w="3034" h="1529" extrusionOk="0">
                  <a:moveTo>
                    <a:pt x="606" y="0"/>
                  </a:moveTo>
                  <a:cubicBezTo>
                    <a:pt x="382" y="0"/>
                    <a:pt x="194" y="127"/>
                    <a:pt x="101" y="349"/>
                  </a:cubicBezTo>
                  <a:cubicBezTo>
                    <a:pt x="1" y="675"/>
                    <a:pt x="101" y="976"/>
                    <a:pt x="427" y="1076"/>
                  </a:cubicBezTo>
                  <a:cubicBezTo>
                    <a:pt x="1053" y="1176"/>
                    <a:pt x="1580" y="1402"/>
                    <a:pt x="2206" y="1502"/>
                  </a:cubicBezTo>
                  <a:cubicBezTo>
                    <a:pt x="2259" y="1520"/>
                    <a:pt x="2313" y="1528"/>
                    <a:pt x="2366" y="1528"/>
                  </a:cubicBezTo>
                  <a:cubicBezTo>
                    <a:pt x="2614" y="1528"/>
                    <a:pt x="2850" y="1345"/>
                    <a:pt x="2933" y="1076"/>
                  </a:cubicBezTo>
                  <a:cubicBezTo>
                    <a:pt x="3033" y="876"/>
                    <a:pt x="2833" y="450"/>
                    <a:pt x="2507" y="349"/>
                  </a:cubicBezTo>
                  <a:cubicBezTo>
                    <a:pt x="1981" y="249"/>
                    <a:pt x="1354" y="149"/>
                    <a:pt x="853" y="49"/>
                  </a:cubicBezTo>
                  <a:cubicBezTo>
                    <a:pt x="768" y="16"/>
                    <a:pt x="685" y="0"/>
                    <a:pt x="606" y="0"/>
                  </a:cubicBezTo>
                  <a:close/>
                </a:path>
              </a:pathLst>
            </a:custGeom>
            <a:solidFill>
              <a:srgbClr val="E2E2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1413;p49"/>
            <p:cNvSpPr/>
            <p:nvPr/>
          </p:nvSpPr>
          <p:spPr>
            <a:xfrm>
              <a:off x="7189547" y="2791295"/>
              <a:ext cx="57392" cy="22570"/>
            </a:xfrm>
            <a:custGeom>
              <a:avLst/>
              <a:gdLst/>
              <a:ahLst/>
              <a:cxnLst/>
              <a:rect l="l" t="t" r="r" b="b"/>
              <a:pathLst>
                <a:path w="3204" h="1260" extrusionOk="0">
                  <a:moveTo>
                    <a:pt x="710" y="0"/>
                  </a:moveTo>
                  <a:cubicBezTo>
                    <a:pt x="63" y="0"/>
                    <a:pt x="0" y="1063"/>
                    <a:pt x="697" y="1159"/>
                  </a:cubicBezTo>
                  <a:lnTo>
                    <a:pt x="2376" y="1260"/>
                  </a:lnTo>
                  <a:cubicBezTo>
                    <a:pt x="3103" y="1260"/>
                    <a:pt x="3203" y="107"/>
                    <a:pt x="2476" y="107"/>
                  </a:cubicBezTo>
                  <a:lnTo>
                    <a:pt x="797" y="7"/>
                  </a:lnTo>
                  <a:cubicBezTo>
                    <a:pt x="767" y="2"/>
                    <a:pt x="738" y="0"/>
                    <a:pt x="710" y="0"/>
                  </a:cubicBezTo>
                  <a:close/>
                </a:path>
              </a:pathLst>
            </a:custGeom>
            <a:solidFill>
              <a:srgbClr val="E2E2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1414;p49"/>
            <p:cNvSpPr/>
            <p:nvPr/>
          </p:nvSpPr>
          <p:spPr>
            <a:xfrm>
              <a:off x="7282376" y="2735278"/>
              <a:ext cx="46716" cy="22462"/>
            </a:xfrm>
            <a:custGeom>
              <a:avLst/>
              <a:gdLst/>
              <a:ahLst/>
              <a:cxnLst/>
              <a:rect l="l" t="t" r="r" b="b"/>
              <a:pathLst>
                <a:path w="2608" h="1254" extrusionOk="0">
                  <a:moveTo>
                    <a:pt x="628" y="1"/>
                  </a:moveTo>
                  <a:cubicBezTo>
                    <a:pt x="327" y="101"/>
                    <a:pt x="1" y="226"/>
                    <a:pt x="1" y="627"/>
                  </a:cubicBezTo>
                  <a:cubicBezTo>
                    <a:pt x="1" y="953"/>
                    <a:pt x="227" y="1254"/>
                    <a:pt x="527" y="1254"/>
                  </a:cubicBezTo>
                  <a:cubicBezTo>
                    <a:pt x="1054" y="1154"/>
                    <a:pt x="1480" y="1154"/>
                    <a:pt x="1981" y="1154"/>
                  </a:cubicBezTo>
                  <a:cubicBezTo>
                    <a:pt x="2307" y="1154"/>
                    <a:pt x="2608" y="953"/>
                    <a:pt x="2608" y="627"/>
                  </a:cubicBezTo>
                  <a:cubicBezTo>
                    <a:pt x="2608" y="326"/>
                    <a:pt x="2407" y="1"/>
                    <a:pt x="2106" y="1"/>
                  </a:cubicBezTo>
                  <a:close/>
                </a:path>
              </a:pathLst>
            </a:custGeom>
            <a:solidFill>
              <a:srgbClr val="E2E2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" name="Google Shape;1415;p49"/>
            <p:cNvSpPr/>
            <p:nvPr/>
          </p:nvSpPr>
          <p:spPr>
            <a:xfrm>
              <a:off x="7338536" y="2866265"/>
              <a:ext cx="54293" cy="22695"/>
            </a:xfrm>
            <a:custGeom>
              <a:avLst/>
              <a:gdLst/>
              <a:ahLst/>
              <a:cxnLst/>
              <a:rect l="l" t="t" r="r" b="b"/>
              <a:pathLst>
                <a:path w="3031" h="1267" extrusionOk="0">
                  <a:moveTo>
                    <a:pt x="749" y="1"/>
                  </a:moveTo>
                  <a:cubicBezTo>
                    <a:pt x="0" y="1"/>
                    <a:pt x="29" y="1064"/>
                    <a:pt x="726" y="1160"/>
                  </a:cubicBezTo>
                  <a:cubicBezTo>
                    <a:pt x="1252" y="1260"/>
                    <a:pt x="1778" y="1260"/>
                    <a:pt x="2305" y="1260"/>
                  </a:cubicBezTo>
                  <a:cubicBezTo>
                    <a:pt x="2335" y="1264"/>
                    <a:pt x="2364" y="1266"/>
                    <a:pt x="2392" y="1266"/>
                  </a:cubicBezTo>
                  <a:cubicBezTo>
                    <a:pt x="3030" y="1266"/>
                    <a:pt x="3001" y="203"/>
                    <a:pt x="2305" y="107"/>
                  </a:cubicBezTo>
                  <a:cubicBezTo>
                    <a:pt x="1778" y="107"/>
                    <a:pt x="1252" y="7"/>
                    <a:pt x="851" y="7"/>
                  </a:cubicBezTo>
                  <a:cubicBezTo>
                    <a:pt x="816" y="3"/>
                    <a:pt x="782" y="1"/>
                    <a:pt x="749" y="1"/>
                  </a:cubicBezTo>
                  <a:close/>
                </a:path>
              </a:pathLst>
            </a:custGeom>
            <a:solidFill>
              <a:srgbClr val="E2E2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1416;p49"/>
            <p:cNvSpPr/>
            <p:nvPr/>
          </p:nvSpPr>
          <p:spPr>
            <a:xfrm>
              <a:off x="7398673" y="2776587"/>
              <a:ext cx="42668" cy="22462"/>
            </a:xfrm>
            <a:custGeom>
              <a:avLst/>
              <a:gdLst/>
              <a:ahLst/>
              <a:cxnLst/>
              <a:rect l="l" t="t" r="r" b="b"/>
              <a:pathLst>
                <a:path w="2382" h="1254" extrusionOk="0">
                  <a:moveTo>
                    <a:pt x="1755" y="0"/>
                  </a:moveTo>
                  <a:cubicBezTo>
                    <a:pt x="1354" y="101"/>
                    <a:pt x="1028" y="101"/>
                    <a:pt x="627" y="101"/>
                  </a:cubicBezTo>
                  <a:cubicBezTo>
                    <a:pt x="301" y="101"/>
                    <a:pt x="0" y="301"/>
                    <a:pt x="0" y="627"/>
                  </a:cubicBezTo>
                  <a:cubicBezTo>
                    <a:pt x="0" y="928"/>
                    <a:pt x="201" y="1254"/>
                    <a:pt x="502" y="1254"/>
                  </a:cubicBezTo>
                  <a:lnTo>
                    <a:pt x="1755" y="1254"/>
                  </a:lnTo>
                  <a:cubicBezTo>
                    <a:pt x="2080" y="1153"/>
                    <a:pt x="2281" y="1053"/>
                    <a:pt x="2281" y="627"/>
                  </a:cubicBezTo>
                  <a:cubicBezTo>
                    <a:pt x="2381" y="426"/>
                    <a:pt x="2080" y="0"/>
                    <a:pt x="1755" y="0"/>
                  </a:cubicBezTo>
                  <a:close/>
                </a:path>
              </a:pathLst>
            </a:custGeom>
            <a:solidFill>
              <a:srgbClr val="E2E2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4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21" name="Google Shape;1421;p50"/>
          <p:cNvSpPr txBox="1">
            <a:spLocks noGrp="1"/>
          </p:cNvSpPr>
          <p:nvPr>
            <p:ph type="subTitle" idx="1"/>
          </p:nvPr>
        </p:nvSpPr>
        <p:spPr>
          <a:xfrm>
            <a:off x="3078450" y="2135600"/>
            <a:ext cx="3199956" cy="988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/>
            <a:r>
              <a:rPr lang="en-US" sz="2400">
                <a:latin typeface="Calibri" panose="020F0502020204030204" pitchFamily="34" charset="0"/>
                <a:cs typeface="Calibri" panose="020F0502020204030204" pitchFamily="34" charset="0"/>
              </a:rPr>
              <a:t>Tìm hiểu về các nghệ sĩ</a:t>
            </a:r>
            <a:endParaRPr sz="240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422" name="Google Shape;1422;p50"/>
          <p:cNvSpPr txBox="1">
            <a:spLocks noGrp="1"/>
          </p:cNvSpPr>
          <p:nvPr>
            <p:ph type="title"/>
          </p:nvPr>
        </p:nvSpPr>
        <p:spPr>
          <a:xfrm>
            <a:off x="2646450" y="1318898"/>
            <a:ext cx="3851100" cy="841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5400" smtClean="0">
                <a:latin typeface="Calibri" panose="020F0502020204030204" pitchFamily="34" charset="0"/>
                <a:cs typeface="Calibri" panose="020F0502020204030204" pitchFamily="34" charset="0"/>
              </a:rPr>
              <a:t>Nghệ thuật</a:t>
            </a:r>
            <a:endParaRPr sz="540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grpSp>
        <p:nvGrpSpPr>
          <p:cNvPr id="1423" name="Google Shape;1423;p50"/>
          <p:cNvGrpSpPr/>
          <p:nvPr/>
        </p:nvGrpSpPr>
        <p:grpSpPr>
          <a:xfrm>
            <a:off x="2438004" y="3224539"/>
            <a:ext cx="789181" cy="772710"/>
            <a:chOff x="2501107" y="3220775"/>
            <a:chExt cx="789181" cy="772710"/>
          </a:xfrm>
        </p:grpSpPr>
        <p:sp>
          <p:nvSpPr>
            <p:cNvPr id="1424" name="Google Shape;1424;p50">
              <a:hlinkClick r:id="rId3" action="ppaction://hlinksldjump"/>
            </p:cNvPr>
            <p:cNvSpPr/>
            <p:nvPr/>
          </p:nvSpPr>
          <p:spPr>
            <a:xfrm rot="803112">
              <a:off x="2529919" y="3302973"/>
              <a:ext cx="731557" cy="608314"/>
            </a:xfrm>
            <a:custGeom>
              <a:avLst/>
              <a:gdLst/>
              <a:ahLst/>
              <a:cxnLst/>
              <a:rect l="l" t="t" r="r" b="b"/>
              <a:pathLst>
                <a:path w="13641" h="8495" extrusionOk="0">
                  <a:moveTo>
                    <a:pt x="8969" y="1"/>
                  </a:moveTo>
                  <a:cubicBezTo>
                    <a:pt x="6760" y="1"/>
                    <a:pt x="3933" y="1561"/>
                    <a:pt x="2430" y="2604"/>
                  </a:cubicBezTo>
                  <a:cubicBezTo>
                    <a:pt x="1185" y="3458"/>
                    <a:pt x="0" y="4703"/>
                    <a:pt x="19" y="6218"/>
                  </a:cubicBezTo>
                  <a:cubicBezTo>
                    <a:pt x="19" y="6568"/>
                    <a:pt x="98" y="6936"/>
                    <a:pt x="289" y="7226"/>
                  </a:cubicBezTo>
                  <a:cubicBezTo>
                    <a:pt x="658" y="7808"/>
                    <a:pt x="1381" y="8042"/>
                    <a:pt x="2038" y="8181"/>
                  </a:cubicBezTo>
                  <a:cubicBezTo>
                    <a:pt x="3039" y="8391"/>
                    <a:pt x="4067" y="8495"/>
                    <a:pt x="5093" y="8495"/>
                  </a:cubicBezTo>
                  <a:cubicBezTo>
                    <a:pt x="5782" y="8495"/>
                    <a:pt x="6471" y="8448"/>
                    <a:pt x="7149" y="8354"/>
                  </a:cubicBezTo>
                  <a:cubicBezTo>
                    <a:pt x="8646" y="8140"/>
                    <a:pt x="10124" y="7673"/>
                    <a:pt x="11267" y="6722"/>
                  </a:cubicBezTo>
                  <a:cubicBezTo>
                    <a:pt x="13640" y="4684"/>
                    <a:pt x="13155" y="1126"/>
                    <a:pt x="10064" y="156"/>
                  </a:cubicBezTo>
                  <a:cubicBezTo>
                    <a:pt x="9725" y="49"/>
                    <a:pt x="9356" y="1"/>
                    <a:pt x="896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60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425" name="Google Shape;1425;p50"/>
            <p:cNvSpPr/>
            <p:nvPr/>
          </p:nvSpPr>
          <p:spPr>
            <a:xfrm rot="-4845869" flipH="1">
              <a:off x="2989844" y="3344288"/>
              <a:ext cx="138504" cy="241702"/>
            </a:xfrm>
            <a:custGeom>
              <a:avLst/>
              <a:gdLst/>
              <a:ahLst/>
              <a:cxnLst/>
              <a:rect l="l" t="t" r="r" b="b"/>
              <a:pathLst>
                <a:path w="5015" h="11557" extrusionOk="0">
                  <a:moveTo>
                    <a:pt x="1507" y="0"/>
                  </a:moveTo>
                  <a:cubicBezTo>
                    <a:pt x="1120" y="0"/>
                    <a:pt x="741" y="1269"/>
                    <a:pt x="682" y="1484"/>
                  </a:cubicBezTo>
                  <a:cubicBezTo>
                    <a:pt x="388" y="2342"/>
                    <a:pt x="215" y="3232"/>
                    <a:pt x="136" y="4128"/>
                  </a:cubicBezTo>
                  <a:cubicBezTo>
                    <a:pt x="1" y="5876"/>
                    <a:pt x="234" y="7686"/>
                    <a:pt x="896" y="9318"/>
                  </a:cubicBezTo>
                  <a:cubicBezTo>
                    <a:pt x="1185" y="10017"/>
                    <a:pt x="1554" y="10717"/>
                    <a:pt x="2179" y="11160"/>
                  </a:cubicBezTo>
                  <a:cubicBezTo>
                    <a:pt x="2525" y="11410"/>
                    <a:pt x="2962" y="11556"/>
                    <a:pt x="3386" y="11556"/>
                  </a:cubicBezTo>
                  <a:cubicBezTo>
                    <a:pt x="3721" y="11556"/>
                    <a:pt x="4048" y="11464"/>
                    <a:pt x="4315" y="11258"/>
                  </a:cubicBezTo>
                  <a:cubicBezTo>
                    <a:pt x="4977" y="10735"/>
                    <a:pt x="5014" y="9705"/>
                    <a:pt x="4720" y="8889"/>
                  </a:cubicBezTo>
                  <a:cubicBezTo>
                    <a:pt x="4277" y="7723"/>
                    <a:pt x="3265" y="6846"/>
                    <a:pt x="2603" y="5778"/>
                  </a:cubicBezTo>
                  <a:cubicBezTo>
                    <a:pt x="1731" y="4421"/>
                    <a:pt x="1437" y="2729"/>
                    <a:pt x="1787" y="1157"/>
                  </a:cubicBezTo>
                  <a:cubicBezTo>
                    <a:pt x="1848" y="863"/>
                    <a:pt x="1922" y="574"/>
                    <a:pt x="1806" y="299"/>
                  </a:cubicBezTo>
                  <a:cubicBezTo>
                    <a:pt x="1709" y="86"/>
                    <a:pt x="1608" y="0"/>
                    <a:pt x="15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60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</p:grpSp>
      <p:sp>
        <p:nvSpPr>
          <p:cNvPr id="1426" name="Google Shape;1426;p50">
            <a:hlinkClick r:id="rId4" action="ppaction://hlinksldjump"/>
          </p:cNvPr>
          <p:cNvSpPr/>
          <p:nvPr/>
        </p:nvSpPr>
        <p:spPr>
          <a:xfrm>
            <a:off x="2596390" y="3413494"/>
            <a:ext cx="394800" cy="394800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800" b="1">
                <a:solidFill>
                  <a:schemeClr val="accent2"/>
                </a:solidFill>
                <a:latin typeface="Calibri" panose="020F0502020204030204" pitchFamily="34" charset="0"/>
                <a:ea typeface="Poppins"/>
                <a:cs typeface="Calibri" panose="020F0502020204030204" pitchFamily="34" charset="0"/>
                <a:sym typeface="Poppins"/>
              </a:rPr>
              <a:t>1</a:t>
            </a:r>
            <a:endParaRPr sz="1800" b="1">
              <a:solidFill>
                <a:schemeClr val="accent2"/>
              </a:solidFill>
              <a:latin typeface="Calibri" panose="020F0502020204030204" pitchFamily="34" charset="0"/>
              <a:ea typeface="Poppins"/>
              <a:cs typeface="Calibri" panose="020F0502020204030204" pitchFamily="34" charset="0"/>
              <a:sym typeface="Poppins"/>
            </a:endParaRPr>
          </a:p>
        </p:txBody>
      </p:sp>
      <p:grpSp>
        <p:nvGrpSpPr>
          <p:cNvPr id="1427" name="Google Shape;1427;p50"/>
          <p:cNvGrpSpPr/>
          <p:nvPr/>
        </p:nvGrpSpPr>
        <p:grpSpPr>
          <a:xfrm>
            <a:off x="3555573" y="3224549"/>
            <a:ext cx="789147" cy="772689"/>
            <a:chOff x="3629512" y="3220778"/>
            <a:chExt cx="789147" cy="772689"/>
          </a:xfrm>
        </p:grpSpPr>
        <p:sp>
          <p:nvSpPr>
            <p:cNvPr id="1428" name="Google Shape;1428;p50"/>
            <p:cNvSpPr/>
            <p:nvPr/>
          </p:nvSpPr>
          <p:spPr>
            <a:xfrm rot="-803149" flipH="1">
              <a:off x="3658323" y="3302976"/>
              <a:ext cx="731524" cy="608293"/>
            </a:xfrm>
            <a:custGeom>
              <a:avLst/>
              <a:gdLst/>
              <a:ahLst/>
              <a:cxnLst/>
              <a:rect l="l" t="t" r="r" b="b"/>
              <a:pathLst>
                <a:path w="13641" h="8495" extrusionOk="0">
                  <a:moveTo>
                    <a:pt x="8969" y="1"/>
                  </a:moveTo>
                  <a:cubicBezTo>
                    <a:pt x="6760" y="1"/>
                    <a:pt x="3933" y="1561"/>
                    <a:pt x="2430" y="2604"/>
                  </a:cubicBezTo>
                  <a:cubicBezTo>
                    <a:pt x="1185" y="3458"/>
                    <a:pt x="0" y="4703"/>
                    <a:pt x="19" y="6218"/>
                  </a:cubicBezTo>
                  <a:cubicBezTo>
                    <a:pt x="19" y="6568"/>
                    <a:pt x="98" y="6936"/>
                    <a:pt x="289" y="7226"/>
                  </a:cubicBezTo>
                  <a:cubicBezTo>
                    <a:pt x="658" y="7808"/>
                    <a:pt x="1381" y="8042"/>
                    <a:pt x="2038" y="8181"/>
                  </a:cubicBezTo>
                  <a:cubicBezTo>
                    <a:pt x="3039" y="8391"/>
                    <a:pt x="4067" y="8495"/>
                    <a:pt x="5093" y="8495"/>
                  </a:cubicBezTo>
                  <a:cubicBezTo>
                    <a:pt x="5782" y="8495"/>
                    <a:pt x="6471" y="8448"/>
                    <a:pt x="7149" y="8354"/>
                  </a:cubicBezTo>
                  <a:cubicBezTo>
                    <a:pt x="8646" y="8140"/>
                    <a:pt x="10124" y="7673"/>
                    <a:pt x="11267" y="6722"/>
                  </a:cubicBezTo>
                  <a:cubicBezTo>
                    <a:pt x="13640" y="4684"/>
                    <a:pt x="13155" y="1126"/>
                    <a:pt x="10064" y="156"/>
                  </a:cubicBezTo>
                  <a:cubicBezTo>
                    <a:pt x="9725" y="49"/>
                    <a:pt x="9356" y="1"/>
                    <a:pt x="896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60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429" name="Google Shape;1429;p50"/>
            <p:cNvSpPr/>
            <p:nvPr/>
          </p:nvSpPr>
          <p:spPr>
            <a:xfrm rot="4846176">
              <a:off x="3791422" y="3344285"/>
              <a:ext cx="138502" cy="241702"/>
            </a:xfrm>
            <a:custGeom>
              <a:avLst/>
              <a:gdLst/>
              <a:ahLst/>
              <a:cxnLst/>
              <a:rect l="l" t="t" r="r" b="b"/>
              <a:pathLst>
                <a:path w="5015" h="11557" extrusionOk="0">
                  <a:moveTo>
                    <a:pt x="1507" y="0"/>
                  </a:moveTo>
                  <a:cubicBezTo>
                    <a:pt x="1120" y="0"/>
                    <a:pt x="741" y="1269"/>
                    <a:pt x="682" y="1484"/>
                  </a:cubicBezTo>
                  <a:cubicBezTo>
                    <a:pt x="388" y="2342"/>
                    <a:pt x="215" y="3232"/>
                    <a:pt x="136" y="4128"/>
                  </a:cubicBezTo>
                  <a:cubicBezTo>
                    <a:pt x="1" y="5876"/>
                    <a:pt x="234" y="7686"/>
                    <a:pt x="896" y="9318"/>
                  </a:cubicBezTo>
                  <a:cubicBezTo>
                    <a:pt x="1185" y="10017"/>
                    <a:pt x="1554" y="10717"/>
                    <a:pt x="2179" y="11160"/>
                  </a:cubicBezTo>
                  <a:cubicBezTo>
                    <a:pt x="2525" y="11410"/>
                    <a:pt x="2962" y="11556"/>
                    <a:pt x="3386" y="11556"/>
                  </a:cubicBezTo>
                  <a:cubicBezTo>
                    <a:pt x="3721" y="11556"/>
                    <a:pt x="4048" y="11464"/>
                    <a:pt x="4315" y="11258"/>
                  </a:cubicBezTo>
                  <a:cubicBezTo>
                    <a:pt x="4977" y="10735"/>
                    <a:pt x="5014" y="9705"/>
                    <a:pt x="4720" y="8889"/>
                  </a:cubicBezTo>
                  <a:cubicBezTo>
                    <a:pt x="4277" y="7723"/>
                    <a:pt x="3265" y="6846"/>
                    <a:pt x="2603" y="5778"/>
                  </a:cubicBezTo>
                  <a:cubicBezTo>
                    <a:pt x="1731" y="4421"/>
                    <a:pt x="1437" y="2729"/>
                    <a:pt x="1787" y="1157"/>
                  </a:cubicBezTo>
                  <a:cubicBezTo>
                    <a:pt x="1848" y="863"/>
                    <a:pt x="1922" y="574"/>
                    <a:pt x="1806" y="299"/>
                  </a:cubicBezTo>
                  <a:cubicBezTo>
                    <a:pt x="1709" y="86"/>
                    <a:pt x="1608" y="0"/>
                    <a:pt x="15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60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</p:grpSp>
      <p:sp>
        <p:nvSpPr>
          <p:cNvPr id="1430" name="Google Shape;1430;p50">
            <a:hlinkClick r:id="rId5" action="ppaction://hlinksldjump"/>
          </p:cNvPr>
          <p:cNvSpPr/>
          <p:nvPr/>
        </p:nvSpPr>
        <p:spPr>
          <a:xfrm>
            <a:off x="3783878" y="3413494"/>
            <a:ext cx="394800" cy="394800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800" b="1">
                <a:solidFill>
                  <a:schemeClr val="accent2"/>
                </a:solidFill>
                <a:latin typeface="Calibri" panose="020F0502020204030204" pitchFamily="34" charset="0"/>
                <a:ea typeface="Poppins"/>
                <a:cs typeface="Calibri" panose="020F0502020204030204" pitchFamily="34" charset="0"/>
                <a:sym typeface="Poppins"/>
              </a:rPr>
              <a:t>2</a:t>
            </a:r>
            <a:endParaRPr sz="1800" b="1">
              <a:solidFill>
                <a:schemeClr val="accent2"/>
              </a:solidFill>
              <a:latin typeface="Calibri" panose="020F0502020204030204" pitchFamily="34" charset="0"/>
              <a:ea typeface="Poppins"/>
              <a:cs typeface="Calibri" panose="020F0502020204030204" pitchFamily="34" charset="0"/>
              <a:sym typeface="Poppins"/>
            </a:endParaRPr>
          </a:p>
        </p:txBody>
      </p:sp>
      <p:grpSp>
        <p:nvGrpSpPr>
          <p:cNvPr id="1431" name="Google Shape;1431;p50"/>
          <p:cNvGrpSpPr/>
          <p:nvPr/>
        </p:nvGrpSpPr>
        <p:grpSpPr>
          <a:xfrm>
            <a:off x="4789789" y="3224549"/>
            <a:ext cx="789147" cy="772689"/>
            <a:chOff x="4720211" y="3266424"/>
            <a:chExt cx="789147" cy="772689"/>
          </a:xfrm>
        </p:grpSpPr>
        <p:sp>
          <p:nvSpPr>
            <p:cNvPr id="1432" name="Google Shape;1432;p50"/>
            <p:cNvSpPr/>
            <p:nvPr/>
          </p:nvSpPr>
          <p:spPr>
            <a:xfrm rot="803149">
              <a:off x="4749022" y="3348622"/>
              <a:ext cx="731524" cy="608293"/>
            </a:xfrm>
            <a:custGeom>
              <a:avLst/>
              <a:gdLst/>
              <a:ahLst/>
              <a:cxnLst/>
              <a:rect l="l" t="t" r="r" b="b"/>
              <a:pathLst>
                <a:path w="13641" h="8495" extrusionOk="0">
                  <a:moveTo>
                    <a:pt x="8969" y="1"/>
                  </a:moveTo>
                  <a:cubicBezTo>
                    <a:pt x="6760" y="1"/>
                    <a:pt x="3933" y="1561"/>
                    <a:pt x="2430" y="2604"/>
                  </a:cubicBezTo>
                  <a:cubicBezTo>
                    <a:pt x="1185" y="3458"/>
                    <a:pt x="0" y="4703"/>
                    <a:pt x="19" y="6218"/>
                  </a:cubicBezTo>
                  <a:cubicBezTo>
                    <a:pt x="19" y="6568"/>
                    <a:pt x="98" y="6936"/>
                    <a:pt x="289" y="7226"/>
                  </a:cubicBezTo>
                  <a:cubicBezTo>
                    <a:pt x="658" y="7808"/>
                    <a:pt x="1381" y="8042"/>
                    <a:pt x="2038" y="8181"/>
                  </a:cubicBezTo>
                  <a:cubicBezTo>
                    <a:pt x="3039" y="8391"/>
                    <a:pt x="4067" y="8495"/>
                    <a:pt x="5093" y="8495"/>
                  </a:cubicBezTo>
                  <a:cubicBezTo>
                    <a:pt x="5782" y="8495"/>
                    <a:pt x="6471" y="8448"/>
                    <a:pt x="7149" y="8354"/>
                  </a:cubicBezTo>
                  <a:cubicBezTo>
                    <a:pt x="8646" y="8140"/>
                    <a:pt x="10124" y="7673"/>
                    <a:pt x="11267" y="6722"/>
                  </a:cubicBezTo>
                  <a:cubicBezTo>
                    <a:pt x="13640" y="4684"/>
                    <a:pt x="13155" y="1126"/>
                    <a:pt x="10064" y="156"/>
                  </a:cubicBezTo>
                  <a:cubicBezTo>
                    <a:pt x="9725" y="49"/>
                    <a:pt x="9356" y="1"/>
                    <a:pt x="896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60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433" name="Google Shape;1433;p50"/>
            <p:cNvSpPr/>
            <p:nvPr/>
          </p:nvSpPr>
          <p:spPr>
            <a:xfrm rot="-4846176" flipH="1">
              <a:off x="5208946" y="3389932"/>
              <a:ext cx="138502" cy="241702"/>
            </a:xfrm>
            <a:custGeom>
              <a:avLst/>
              <a:gdLst/>
              <a:ahLst/>
              <a:cxnLst/>
              <a:rect l="l" t="t" r="r" b="b"/>
              <a:pathLst>
                <a:path w="5015" h="11557" extrusionOk="0">
                  <a:moveTo>
                    <a:pt x="1507" y="0"/>
                  </a:moveTo>
                  <a:cubicBezTo>
                    <a:pt x="1120" y="0"/>
                    <a:pt x="741" y="1269"/>
                    <a:pt x="682" y="1484"/>
                  </a:cubicBezTo>
                  <a:cubicBezTo>
                    <a:pt x="388" y="2342"/>
                    <a:pt x="215" y="3232"/>
                    <a:pt x="136" y="4128"/>
                  </a:cubicBezTo>
                  <a:cubicBezTo>
                    <a:pt x="1" y="5876"/>
                    <a:pt x="234" y="7686"/>
                    <a:pt x="896" y="9318"/>
                  </a:cubicBezTo>
                  <a:cubicBezTo>
                    <a:pt x="1185" y="10017"/>
                    <a:pt x="1554" y="10717"/>
                    <a:pt x="2179" y="11160"/>
                  </a:cubicBezTo>
                  <a:cubicBezTo>
                    <a:pt x="2525" y="11410"/>
                    <a:pt x="2962" y="11556"/>
                    <a:pt x="3386" y="11556"/>
                  </a:cubicBezTo>
                  <a:cubicBezTo>
                    <a:pt x="3721" y="11556"/>
                    <a:pt x="4048" y="11464"/>
                    <a:pt x="4315" y="11258"/>
                  </a:cubicBezTo>
                  <a:cubicBezTo>
                    <a:pt x="4977" y="10735"/>
                    <a:pt x="5014" y="9705"/>
                    <a:pt x="4720" y="8889"/>
                  </a:cubicBezTo>
                  <a:cubicBezTo>
                    <a:pt x="4277" y="7723"/>
                    <a:pt x="3265" y="6846"/>
                    <a:pt x="2603" y="5778"/>
                  </a:cubicBezTo>
                  <a:cubicBezTo>
                    <a:pt x="1731" y="4421"/>
                    <a:pt x="1437" y="2729"/>
                    <a:pt x="1787" y="1157"/>
                  </a:cubicBezTo>
                  <a:cubicBezTo>
                    <a:pt x="1848" y="863"/>
                    <a:pt x="1922" y="574"/>
                    <a:pt x="1806" y="299"/>
                  </a:cubicBezTo>
                  <a:cubicBezTo>
                    <a:pt x="1709" y="86"/>
                    <a:pt x="1608" y="0"/>
                    <a:pt x="15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60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</p:grpSp>
      <p:sp>
        <p:nvSpPr>
          <p:cNvPr id="1434" name="Google Shape;1434;p50">
            <a:hlinkClick r:id="rId6" action="ppaction://hlinksldjump"/>
          </p:cNvPr>
          <p:cNvSpPr/>
          <p:nvPr/>
        </p:nvSpPr>
        <p:spPr>
          <a:xfrm>
            <a:off x="4948173" y="3413494"/>
            <a:ext cx="394800" cy="394800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800" b="1">
                <a:solidFill>
                  <a:schemeClr val="accent2"/>
                </a:solidFill>
                <a:latin typeface="Calibri" panose="020F0502020204030204" pitchFamily="34" charset="0"/>
                <a:ea typeface="Poppins"/>
                <a:cs typeface="Calibri" panose="020F0502020204030204" pitchFamily="34" charset="0"/>
                <a:sym typeface="Poppins"/>
              </a:rPr>
              <a:t>3</a:t>
            </a:r>
            <a:endParaRPr sz="1800" b="1">
              <a:solidFill>
                <a:schemeClr val="accent2"/>
              </a:solidFill>
              <a:latin typeface="Calibri" panose="020F0502020204030204" pitchFamily="34" charset="0"/>
              <a:ea typeface="Poppins"/>
              <a:cs typeface="Calibri" panose="020F0502020204030204" pitchFamily="34" charset="0"/>
              <a:sym typeface="Poppins"/>
            </a:endParaRPr>
          </a:p>
        </p:txBody>
      </p:sp>
      <p:grpSp>
        <p:nvGrpSpPr>
          <p:cNvPr id="1435" name="Google Shape;1435;p50"/>
          <p:cNvGrpSpPr/>
          <p:nvPr/>
        </p:nvGrpSpPr>
        <p:grpSpPr>
          <a:xfrm>
            <a:off x="5916850" y="3224549"/>
            <a:ext cx="789147" cy="772689"/>
            <a:chOff x="5853746" y="3235883"/>
            <a:chExt cx="789147" cy="772689"/>
          </a:xfrm>
        </p:grpSpPr>
        <p:sp>
          <p:nvSpPr>
            <p:cNvPr id="1436" name="Google Shape;1436;p50"/>
            <p:cNvSpPr/>
            <p:nvPr/>
          </p:nvSpPr>
          <p:spPr>
            <a:xfrm rot="-803149" flipH="1">
              <a:off x="5882558" y="3318081"/>
              <a:ext cx="731524" cy="608293"/>
            </a:xfrm>
            <a:custGeom>
              <a:avLst/>
              <a:gdLst/>
              <a:ahLst/>
              <a:cxnLst/>
              <a:rect l="l" t="t" r="r" b="b"/>
              <a:pathLst>
                <a:path w="13641" h="8495" extrusionOk="0">
                  <a:moveTo>
                    <a:pt x="8969" y="1"/>
                  </a:moveTo>
                  <a:cubicBezTo>
                    <a:pt x="6760" y="1"/>
                    <a:pt x="3933" y="1561"/>
                    <a:pt x="2430" y="2604"/>
                  </a:cubicBezTo>
                  <a:cubicBezTo>
                    <a:pt x="1185" y="3458"/>
                    <a:pt x="0" y="4703"/>
                    <a:pt x="19" y="6218"/>
                  </a:cubicBezTo>
                  <a:cubicBezTo>
                    <a:pt x="19" y="6568"/>
                    <a:pt x="98" y="6936"/>
                    <a:pt x="289" y="7226"/>
                  </a:cubicBezTo>
                  <a:cubicBezTo>
                    <a:pt x="658" y="7808"/>
                    <a:pt x="1381" y="8042"/>
                    <a:pt x="2038" y="8181"/>
                  </a:cubicBezTo>
                  <a:cubicBezTo>
                    <a:pt x="3039" y="8391"/>
                    <a:pt x="4067" y="8495"/>
                    <a:pt x="5093" y="8495"/>
                  </a:cubicBezTo>
                  <a:cubicBezTo>
                    <a:pt x="5782" y="8495"/>
                    <a:pt x="6471" y="8448"/>
                    <a:pt x="7149" y="8354"/>
                  </a:cubicBezTo>
                  <a:cubicBezTo>
                    <a:pt x="8646" y="8140"/>
                    <a:pt x="10124" y="7673"/>
                    <a:pt x="11267" y="6722"/>
                  </a:cubicBezTo>
                  <a:cubicBezTo>
                    <a:pt x="13640" y="4684"/>
                    <a:pt x="13155" y="1126"/>
                    <a:pt x="10064" y="156"/>
                  </a:cubicBezTo>
                  <a:cubicBezTo>
                    <a:pt x="9725" y="49"/>
                    <a:pt x="9356" y="1"/>
                    <a:pt x="896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60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437" name="Google Shape;1437;p50"/>
            <p:cNvSpPr/>
            <p:nvPr/>
          </p:nvSpPr>
          <p:spPr>
            <a:xfrm rot="4846176">
              <a:off x="6015656" y="3359391"/>
              <a:ext cx="138502" cy="241702"/>
            </a:xfrm>
            <a:custGeom>
              <a:avLst/>
              <a:gdLst/>
              <a:ahLst/>
              <a:cxnLst/>
              <a:rect l="l" t="t" r="r" b="b"/>
              <a:pathLst>
                <a:path w="5015" h="11557" extrusionOk="0">
                  <a:moveTo>
                    <a:pt x="1507" y="0"/>
                  </a:moveTo>
                  <a:cubicBezTo>
                    <a:pt x="1120" y="0"/>
                    <a:pt x="741" y="1269"/>
                    <a:pt x="682" y="1484"/>
                  </a:cubicBezTo>
                  <a:cubicBezTo>
                    <a:pt x="388" y="2342"/>
                    <a:pt x="215" y="3232"/>
                    <a:pt x="136" y="4128"/>
                  </a:cubicBezTo>
                  <a:cubicBezTo>
                    <a:pt x="1" y="5876"/>
                    <a:pt x="234" y="7686"/>
                    <a:pt x="896" y="9318"/>
                  </a:cubicBezTo>
                  <a:cubicBezTo>
                    <a:pt x="1185" y="10017"/>
                    <a:pt x="1554" y="10717"/>
                    <a:pt x="2179" y="11160"/>
                  </a:cubicBezTo>
                  <a:cubicBezTo>
                    <a:pt x="2525" y="11410"/>
                    <a:pt x="2962" y="11556"/>
                    <a:pt x="3386" y="11556"/>
                  </a:cubicBezTo>
                  <a:cubicBezTo>
                    <a:pt x="3721" y="11556"/>
                    <a:pt x="4048" y="11464"/>
                    <a:pt x="4315" y="11258"/>
                  </a:cubicBezTo>
                  <a:cubicBezTo>
                    <a:pt x="4977" y="10735"/>
                    <a:pt x="5014" y="9705"/>
                    <a:pt x="4720" y="8889"/>
                  </a:cubicBezTo>
                  <a:cubicBezTo>
                    <a:pt x="4277" y="7723"/>
                    <a:pt x="3265" y="6846"/>
                    <a:pt x="2603" y="5778"/>
                  </a:cubicBezTo>
                  <a:cubicBezTo>
                    <a:pt x="1731" y="4421"/>
                    <a:pt x="1437" y="2729"/>
                    <a:pt x="1787" y="1157"/>
                  </a:cubicBezTo>
                  <a:cubicBezTo>
                    <a:pt x="1848" y="863"/>
                    <a:pt x="1922" y="574"/>
                    <a:pt x="1806" y="299"/>
                  </a:cubicBezTo>
                  <a:cubicBezTo>
                    <a:pt x="1709" y="86"/>
                    <a:pt x="1608" y="0"/>
                    <a:pt x="15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60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</p:grpSp>
      <p:sp>
        <p:nvSpPr>
          <p:cNvPr id="1438" name="Google Shape;1438;p50">
            <a:hlinkClick r:id="rId7" action="ppaction://hlinksldjump"/>
          </p:cNvPr>
          <p:cNvSpPr/>
          <p:nvPr/>
        </p:nvSpPr>
        <p:spPr>
          <a:xfrm>
            <a:off x="6145154" y="3413494"/>
            <a:ext cx="394800" cy="394800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800" b="1">
                <a:solidFill>
                  <a:schemeClr val="accent2"/>
                </a:solidFill>
                <a:latin typeface="Calibri" panose="020F0502020204030204" pitchFamily="34" charset="0"/>
                <a:ea typeface="Poppins"/>
                <a:cs typeface="Calibri" panose="020F0502020204030204" pitchFamily="34" charset="0"/>
                <a:sym typeface="Poppins"/>
              </a:rPr>
              <a:t>4</a:t>
            </a:r>
            <a:endParaRPr sz="1800" b="1">
              <a:solidFill>
                <a:schemeClr val="accent2"/>
              </a:solidFill>
              <a:latin typeface="Calibri" panose="020F0502020204030204" pitchFamily="34" charset="0"/>
              <a:ea typeface="Poppins"/>
              <a:cs typeface="Calibri" panose="020F0502020204030204" pitchFamily="34" charset="0"/>
              <a:sym typeface="Poppins"/>
            </a:endParaRPr>
          </a:p>
        </p:txBody>
      </p:sp>
      <p:sp>
        <p:nvSpPr>
          <p:cNvPr id="1439" name="Google Shape;1439;p50"/>
          <p:cNvSpPr/>
          <p:nvPr/>
        </p:nvSpPr>
        <p:spPr>
          <a:xfrm rot="-7454957" flipH="1">
            <a:off x="7388684" y="459327"/>
            <a:ext cx="521143" cy="490094"/>
          </a:xfrm>
          <a:custGeom>
            <a:avLst/>
            <a:gdLst/>
            <a:ahLst/>
            <a:cxnLst/>
            <a:rect l="l" t="t" r="r" b="b"/>
            <a:pathLst>
              <a:path w="3946" h="3711" extrusionOk="0">
                <a:moveTo>
                  <a:pt x="1892" y="1"/>
                </a:moveTo>
                <a:cubicBezTo>
                  <a:pt x="1609" y="1"/>
                  <a:pt x="1333" y="77"/>
                  <a:pt x="1092" y="238"/>
                </a:cubicBezTo>
                <a:cubicBezTo>
                  <a:pt x="742" y="490"/>
                  <a:pt x="527" y="900"/>
                  <a:pt x="374" y="1287"/>
                </a:cubicBezTo>
                <a:cubicBezTo>
                  <a:pt x="0" y="2145"/>
                  <a:pt x="159" y="3171"/>
                  <a:pt x="1092" y="3563"/>
                </a:cubicBezTo>
                <a:cubicBezTo>
                  <a:pt x="1345" y="3661"/>
                  <a:pt x="1615" y="3710"/>
                  <a:pt x="1884" y="3710"/>
                </a:cubicBezTo>
                <a:cubicBezTo>
                  <a:pt x="2255" y="3710"/>
                  <a:pt x="2622" y="3617"/>
                  <a:pt x="2938" y="3428"/>
                </a:cubicBezTo>
                <a:cubicBezTo>
                  <a:pt x="3498" y="3097"/>
                  <a:pt x="3871" y="2495"/>
                  <a:pt x="3927" y="1851"/>
                </a:cubicBezTo>
                <a:cubicBezTo>
                  <a:pt x="3946" y="1698"/>
                  <a:pt x="3946" y="1562"/>
                  <a:pt x="3908" y="1422"/>
                </a:cubicBezTo>
                <a:cubicBezTo>
                  <a:pt x="3829" y="1096"/>
                  <a:pt x="3596" y="821"/>
                  <a:pt x="3344" y="606"/>
                </a:cubicBezTo>
                <a:cubicBezTo>
                  <a:pt x="3032" y="336"/>
                  <a:pt x="2663" y="121"/>
                  <a:pt x="2276" y="47"/>
                </a:cubicBezTo>
                <a:cubicBezTo>
                  <a:pt x="2149" y="16"/>
                  <a:pt x="2020" y="1"/>
                  <a:pt x="1892" y="1"/>
                </a:cubicBezTo>
                <a:close/>
              </a:path>
            </a:pathLst>
          </a:custGeom>
          <a:solidFill>
            <a:schemeClr val="accent6">
              <a:lumMod val="75000"/>
              <a:lumOff val="25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60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440" name="Google Shape;1440;p50"/>
          <p:cNvSpPr txBox="1"/>
          <p:nvPr/>
        </p:nvSpPr>
        <p:spPr>
          <a:xfrm flipH="1">
            <a:off x="6095196" y="545275"/>
            <a:ext cx="1250700" cy="33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 algn="r"/>
            <a:r>
              <a:rPr lang="en-US" sz="1600" b="1">
                <a:solidFill>
                  <a:schemeClr val="accent2">
                    <a:lumMod val="50000"/>
                  </a:schemeClr>
                </a:solidFill>
                <a:latin typeface="Calibri" panose="020F0502020204030204" pitchFamily="34" charset="0"/>
                <a:ea typeface="Poppins"/>
                <a:cs typeface="Calibri" panose="020F0502020204030204" pitchFamily="34" charset="0"/>
                <a:sym typeface="Poppins"/>
              </a:rPr>
              <a:t>Tiếp theo</a:t>
            </a:r>
          </a:p>
        </p:txBody>
      </p:sp>
      <p:sp>
        <p:nvSpPr>
          <p:cNvPr id="1441" name="Google Shape;1441;p50">
            <a:hlinkClick r:id="" action="ppaction://hlinkshowjump?jump=nextslide"/>
          </p:cNvPr>
          <p:cNvSpPr txBox="1"/>
          <p:nvPr/>
        </p:nvSpPr>
        <p:spPr>
          <a:xfrm flipH="1">
            <a:off x="7479772" y="475237"/>
            <a:ext cx="319500" cy="47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800" b="1">
                <a:solidFill>
                  <a:schemeClr val="bg1"/>
                </a:solidFill>
                <a:latin typeface="Calibri" panose="020F0502020204030204" pitchFamily="34" charset="0"/>
                <a:ea typeface="Fredoka One"/>
                <a:cs typeface="Calibri" panose="020F0502020204030204" pitchFamily="34" charset="0"/>
                <a:sym typeface="Fredoka One"/>
              </a:rPr>
              <a:t>&gt;</a:t>
            </a:r>
            <a:endParaRPr sz="2800" b="1">
              <a:solidFill>
                <a:schemeClr val="bg1"/>
              </a:solidFill>
              <a:latin typeface="Calibri" panose="020F0502020204030204" pitchFamily="34" charset="0"/>
              <a:ea typeface="Fredoka One"/>
              <a:cs typeface="Calibri" panose="020F0502020204030204" pitchFamily="34" charset="0"/>
              <a:sym typeface="Fredoka One"/>
            </a:endParaRPr>
          </a:p>
        </p:txBody>
      </p:sp>
      <p:sp>
        <p:nvSpPr>
          <p:cNvPr id="1442" name="Google Shape;1442;p50">
            <a:hlinkClick r:id="" action="ppaction://hlinkshowjump?jump=previousslide"/>
          </p:cNvPr>
          <p:cNvSpPr/>
          <p:nvPr/>
        </p:nvSpPr>
        <p:spPr>
          <a:xfrm rot="7454957">
            <a:off x="1234173" y="459327"/>
            <a:ext cx="521143" cy="490094"/>
          </a:xfrm>
          <a:custGeom>
            <a:avLst/>
            <a:gdLst/>
            <a:ahLst/>
            <a:cxnLst/>
            <a:rect l="l" t="t" r="r" b="b"/>
            <a:pathLst>
              <a:path w="3946" h="3711" extrusionOk="0">
                <a:moveTo>
                  <a:pt x="1892" y="1"/>
                </a:moveTo>
                <a:cubicBezTo>
                  <a:pt x="1609" y="1"/>
                  <a:pt x="1333" y="77"/>
                  <a:pt x="1092" y="238"/>
                </a:cubicBezTo>
                <a:cubicBezTo>
                  <a:pt x="742" y="490"/>
                  <a:pt x="527" y="900"/>
                  <a:pt x="374" y="1287"/>
                </a:cubicBezTo>
                <a:cubicBezTo>
                  <a:pt x="0" y="2145"/>
                  <a:pt x="159" y="3171"/>
                  <a:pt x="1092" y="3563"/>
                </a:cubicBezTo>
                <a:cubicBezTo>
                  <a:pt x="1345" y="3661"/>
                  <a:pt x="1615" y="3710"/>
                  <a:pt x="1884" y="3710"/>
                </a:cubicBezTo>
                <a:cubicBezTo>
                  <a:pt x="2255" y="3710"/>
                  <a:pt x="2622" y="3617"/>
                  <a:pt x="2938" y="3428"/>
                </a:cubicBezTo>
                <a:cubicBezTo>
                  <a:pt x="3498" y="3097"/>
                  <a:pt x="3871" y="2495"/>
                  <a:pt x="3927" y="1851"/>
                </a:cubicBezTo>
                <a:cubicBezTo>
                  <a:pt x="3946" y="1698"/>
                  <a:pt x="3946" y="1562"/>
                  <a:pt x="3908" y="1422"/>
                </a:cubicBezTo>
                <a:cubicBezTo>
                  <a:pt x="3829" y="1096"/>
                  <a:pt x="3596" y="821"/>
                  <a:pt x="3344" y="606"/>
                </a:cubicBezTo>
                <a:cubicBezTo>
                  <a:pt x="3032" y="336"/>
                  <a:pt x="2663" y="121"/>
                  <a:pt x="2276" y="47"/>
                </a:cubicBezTo>
                <a:cubicBezTo>
                  <a:pt x="2149" y="16"/>
                  <a:pt x="2020" y="1"/>
                  <a:pt x="1892" y="1"/>
                </a:cubicBezTo>
                <a:close/>
              </a:path>
            </a:pathLst>
          </a:custGeom>
          <a:solidFill>
            <a:schemeClr val="accent6">
              <a:lumMod val="75000"/>
              <a:lumOff val="25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60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443" name="Google Shape;1443;p50"/>
          <p:cNvSpPr txBox="1"/>
          <p:nvPr/>
        </p:nvSpPr>
        <p:spPr>
          <a:xfrm>
            <a:off x="1792980" y="535750"/>
            <a:ext cx="1250700" cy="33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/>
            <a:r>
              <a:rPr lang="vi-VN" sz="1600" b="1">
                <a:solidFill>
                  <a:schemeClr val="accent2">
                    <a:lumMod val="50000"/>
                  </a:schemeClr>
                </a:solidFill>
                <a:latin typeface="Calibri" panose="020F0502020204030204" pitchFamily="34" charset="0"/>
                <a:ea typeface="Poppins"/>
                <a:cs typeface="Calibri" panose="020F0502020204030204" pitchFamily="34" charset="0"/>
                <a:sym typeface="Poppins"/>
              </a:rPr>
              <a:t>Về trước</a:t>
            </a:r>
          </a:p>
        </p:txBody>
      </p:sp>
      <p:sp>
        <p:nvSpPr>
          <p:cNvPr id="1444" name="Google Shape;1444;p50">
            <a:hlinkClick r:id="" action="ppaction://hlinkshowjump?jump=previousslide"/>
          </p:cNvPr>
          <p:cNvSpPr txBox="1"/>
          <p:nvPr/>
        </p:nvSpPr>
        <p:spPr>
          <a:xfrm flipH="1">
            <a:off x="1277211" y="465712"/>
            <a:ext cx="319500" cy="47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800" b="1">
                <a:solidFill>
                  <a:schemeClr val="bg1"/>
                </a:solidFill>
                <a:latin typeface="Calibri" panose="020F0502020204030204" pitchFamily="34" charset="0"/>
                <a:ea typeface="Fredoka One"/>
                <a:cs typeface="Calibri" panose="020F0502020204030204" pitchFamily="34" charset="0"/>
                <a:sym typeface="Fredoka One"/>
              </a:rPr>
              <a:t>&lt;</a:t>
            </a:r>
            <a:endParaRPr sz="2800" b="1">
              <a:solidFill>
                <a:schemeClr val="bg1"/>
              </a:solidFill>
              <a:latin typeface="Calibri" panose="020F0502020204030204" pitchFamily="34" charset="0"/>
              <a:ea typeface="Fredoka One"/>
              <a:cs typeface="Calibri" panose="020F0502020204030204" pitchFamily="34" charset="0"/>
              <a:sym typeface="Fredoka One"/>
            </a:endParaRPr>
          </a:p>
        </p:txBody>
      </p:sp>
      <p:sp>
        <p:nvSpPr>
          <p:cNvPr id="1445" name="Google Shape;1445;p50"/>
          <p:cNvSpPr/>
          <p:nvPr/>
        </p:nvSpPr>
        <p:spPr>
          <a:xfrm rot="9399412">
            <a:off x="4308869" y="459327"/>
            <a:ext cx="521138" cy="490094"/>
          </a:xfrm>
          <a:custGeom>
            <a:avLst/>
            <a:gdLst/>
            <a:ahLst/>
            <a:cxnLst/>
            <a:rect l="l" t="t" r="r" b="b"/>
            <a:pathLst>
              <a:path w="3946" h="3711" extrusionOk="0">
                <a:moveTo>
                  <a:pt x="1892" y="1"/>
                </a:moveTo>
                <a:cubicBezTo>
                  <a:pt x="1609" y="1"/>
                  <a:pt x="1333" y="77"/>
                  <a:pt x="1092" y="238"/>
                </a:cubicBezTo>
                <a:cubicBezTo>
                  <a:pt x="742" y="490"/>
                  <a:pt x="527" y="900"/>
                  <a:pt x="374" y="1287"/>
                </a:cubicBezTo>
                <a:cubicBezTo>
                  <a:pt x="0" y="2145"/>
                  <a:pt x="159" y="3171"/>
                  <a:pt x="1092" y="3563"/>
                </a:cubicBezTo>
                <a:cubicBezTo>
                  <a:pt x="1345" y="3661"/>
                  <a:pt x="1615" y="3710"/>
                  <a:pt x="1884" y="3710"/>
                </a:cubicBezTo>
                <a:cubicBezTo>
                  <a:pt x="2255" y="3710"/>
                  <a:pt x="2622" y="3617"/>
                  <a:pt x="2938" y="3428"/>
                </a:cubicBezTo>
                <a:cubicBezTo>
                  <a:pt x="3498" y="3097"/>
                  <a:pt x="3871" y="2495"/>
                  <a:pt x="3927" y="1851"/>
                </a:cubicBezTo>
                <a:cubicBezTo>
                  <a:pt x="3946" y="1698"/>
                  <a:pt x="3946" y="1562"/>
                  <a:pt x="3908" y="1422"/>
                </a:cubicBezTo>
                <a:cubicBezTo>
                  <a:pt x="3829" y="1096"/>
                  <a:pt x="3596" y="821"/>
                  <a:pt x="3344" y="606"/>
                </a:cubicBezTo>
                <a:cubicBezTo>
                  <a:pt x="3032" y="336"/>
                  <a:pt x="2663" y="121"/>
                  <a:pt x="2276" y="47"/>
                </a:cubicBezTo>
                <a:cubicBezTo>
                  <a:pt x="2149" y="16"/>
                  <a:pt x="2020" y="1"/>
                  <a:pt x="1892" y="1"/>
                </a:cubicBezTo>
                <a:close/>
              </a:path>
            </a:pathLst>
          </a:custGeom>
          <a:solidFill>
            <a:schemeClr val="accent6">
              <a:lumMod val="75000"/>
              <a:lumOff val="25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60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446" name="Google Shape;1446;p50">
            <a:hlinkClick r:id="rId8" action="ppaction://hlinksldjump"/>
          </p:cNvPr>
          <p:cNvSpPr/>
          <p:nvPr/>
        </p:nvSpPr>
        <p:spPr>
          <a:xfrm>
            <a:off x="4417810" y="555349"/>
            <a:ext cx="303256" cy="298050"/>
          </a:xfrm>
          <a:custGeom>
            <a:avLst/>
            <a:gdLst/>
            <a:ahLst/>
            <a:cxnLst/>
            <a:rect l="l" t="t" r="r" b="b"/>
            <a:pathLst>
              <a:path w="212811" h="209158" extrusionOk="0">
                <a:moveTo>
                  <a:pt x="106418" y="0"/>
                </a:moveTo>
                <a:cubicBezTo>
                  <a:pt x="101296" y="0"/>
                  <a:pt x="96394" y="2059"/>
                  <a:pt x="92840" y="5613"/>
                </a:cubicBezTo>
                <a:lnTo>
                  <a:pt x="7550" y="90903"/>
                </a:lnTo>
                <a:cubicBezTo>
                  <a:pt x="7452" y="90903"/>
                  <a:pt x="7452" y="91001"/>
                  <a:pt x="7452" y="91001"/>
                </a:cubicBezTo>
                <a:cubicBezTo>
                  <a:pt x="1" y="98550"/>
                  <a:pt x="1" y="110706"/>
                  <a:pt x="7452" y="118157"/>
                </a:cubicBezTo>
                <a:cubicBezTo>
                  <a:pt x="10932" y="121637"/>
                  <a:pt x="15417" y="123573"/>
                  <a:pt x="20221" y="123769"/>
                </a:cubicBezTo>
                <a:cubicBezTo>
                  <a:pt x="20417" y="123769"/>
                  <a:pt x="20637" y="123867"/>
                  <a:pt x="20833" y="123867"/>
                </a:cubicBezTo>
                <a:lnTo>
                  <a:pt x="24216" y="123867"/>
                </a:lnTo>
                <a:lnTo>
                  <a:pt x="24216" y="186585"/>
                </a:lnTo>
                <a:cubicBezTo>
                  <a:pt x="24216" y="199036"/>
                  <a:pt x="34313" y="209158"/>
                  <a:pt x="46764" y="209158"/>
                </a:cubicBezTo>
                <a:lnTo>
                  <a:pt x="80169" y="209158"/>
                </a:lnTo>
                <a:cubicBezTo>
                  <a:pt x="83527" y="209158"/>
                  <a:pt x="86296" y="206388"/>
                  <a:pt x="86296" y="203031"/>
                </a:cubicBezTo>
                <a:lnTo>
                  <a:pt x="86296" y="153793"/>
                </a:lnTo>
                <a:cubicBezTo>
                  <a:pt x="86296" y="148082"/>
                  <a:pt x="90879" y="143474"/>
                  <a:pt x="96614" y="143474"/>
                </a:cubicBezTo>
                <a:lnTo>
                  <a:pt x="116221" y="143474"/>
                </a:lnTo>
                <a:cubicBezTo>
                  <a:pt x="121932" y="143474"/>
                  <a:pt x="126540" y="148082"/>
                  <a:pt x="126540" y="153793"/>
                </a:cubicBezTo>
                <a:lnTo>
                  <a:pt x="126540" y="203031"/>
                </a:lnTo>
                <a:cubicBezTo>
                  <a:pt x="126540" y="206388"/>
                  <a:pt x="129285" y="209158"/>
                  <a:pt x="132667" y="209158"/>
                </a:cubicBezTo>
                <a:lnTo>
                  <a:pt x="166048" y="209158"/>
                </a:lnTo>
                <a:cubicBezTo>
                  <a:pt x="178498" y="209158"/>
                  <a:pt x="188522" y="199036"/>
                  <a:pt x="188522" y="186585"/>
                </a:cubicBezTo>
                <a:lnTo>
                  <a:pt x="188522" y="123867"/>
                </a:lnTo>
                <a:lnTo>
                  <a:pt x="191684" y="123867"/>
                </a:lnTo>
                <a:cubicBezTo>
                  <a:pt x="196880" y="123867"/>
                  <a:pt x="201684" y="121833"/>
                  <a:pt x="205360" y="118157"/>
                </a:cubicBezTo>
                <a:cubicBezTo>
                  <a:pt x="212811" y="110706"/>
                  <a:pt x="212811" y="98452"/>
                  <a:pt x="205360" y="91001"/>
                </a:cubicBezTo>
                <a:lnTo>
                  <a:pt x="119996" y="5613"/>
                </a:lnTo>
                <a:cubicBezTo>
                  <a:pt x="116418" y="2059"/>
                  <a:pt x="111516" y="0"/>
                  <a:pt x="106418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600">
              <a:solidFill>
                <a:schemeClr val="lt1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4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51" name="Google Shape;1451;p51"/>
          <p:cNvGrpSpPr/>
          <p:nvPr/>
        </p:nvGrpSpPr>
        <p:grpSpPr>
          <a:xfrm>
            <a:off x="2866403" y="3146052"/>
            <a:ext cx="3259500" cy="1211371"/>
            <a:chOff x="3455672" y="3139775"/>
            <a:chExt cx="3259500" cy="1211371"/>
          </a:xfrm>
          <a:solidFill>
            <a:schemeClr val="accent1"/>
          </a:solidFill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</p:grpSpPr>
        <p:sp>
          <p:nvSpPr>
            <p:cNvPr id="1452" name="Google Shape;1452;p51"/>
            <p:cNvSpPr/>
            <p:nvPr/>
          </p:nvSpPr>
          <p:spPr>
            <a:xfrm flipH="1">
              <a:off x="3455672" y="3139775"/>
              <a:ext cx="3259500" cy="785400"/>
            </a:xfrm>
            <a:prstGeom prst="roundRect">
              <a:avLst>
                <a:gd name="adj" fmla="val 50000"/>
              </a:avLst>
            </a:prstGeom>
            <a:grpFill/>
            <a:ln>
              <a:noFill/>
            </a:ln>
            <a:effectLst>
              <a:outerShdw blurRad="190500" dist="228600" dir="2700000" algn="ctr">
                <a:srgbClr val="000000">
                  <a:alpha val="30000"/>
                </a:srgbClr>
              </a:outerShdw>
            </a:effectLst>
            <a:sp3d prstMaterial="matte">
              <a:bevelT w="127000" h="63500"/>
            </a:sp3d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600" b="1">
                <a:solidFill>
                  <a:schemeClr val="bg1"/>
                </a:solidFill>
                <a:latin typeface="Calibri" panose="020F0502020204030204" pitchFamily="34" charset="0"/>
                <a:ea typeface="Poppins"/>
                <a:cs typeface="Calibri" panose="020F0502020204030204" pitchFamily="34" charset="0"/>
                <a:sym typeface="Poppins"/>
              </a:endParaRPr>
            </a:p>
          </p:txBody>
        </p:sp>
        <p:sp>
          <p:nvSpPr>
            <p:cNvPr id="1453" name="Google Shape;1453;p51"/>
            <p:cNvSpPr/>
            <p:nvPr/>
          </p:nvSpPr>
          <p:spPr>
            <a:xfrm rot="6854832" flipH="1">
              <a:off x="5828890" y="3417072"/>
              <a:ext cx="596141" cy="938998"/>
            </a:xfrm>
            <a:custGeom>
              <a:avLst/>
              <a:gdLst/>
              <a:ahLst/>
              <a:cxnLst/>
              <a:rect l="l" t="t" r="r" b="b"/>
              <a:pathLst>
                <a:path w="5015" h="11557" extrusionOk="0">
                  <a:moveTo>
                    <a:pt x="1507" y="0"/>
                  </a:moveTo>
                  <a:cubicBezTo>
                    <a:pt x="1120" y="0"/>
                    <a:pt x="741" y="1269"/>
                    <a:pt x="682" y="1484"/>
                  </a:cubicBezTo>
                  <a:cubicBezTo>
                    <a:pt x="388" y="2342"/>
                    <a:pt x="215" y="3232"/>
                    <a:pt x="136" y="4128"/>
                  </a:cubicBezTo>
                  <a:cubicBezTo>
                    <a:pt x="1" y="5876"/>
                    <a:pt x="234" y="7686"/>
                    <a:pt x="896" y="9318"/>
                  </a:cubicBezTo>
                  <a:cubicBezTo>
                    <a:pt x="1185" y="10017"/>
                    <a:pt x="1554" y="10717"/>
                    <a:pt x="2179" y="11160"/>
                  </a:cubicBezTo>
                  <a:cubicBezTo>
                    <a:pt x="2525" y="11410"/>
                    <a:pt x="2962" y="11556"/>
                    <a:pt x="3386" y="11556"/>
                  </a:cubicBezTo>
                  <a:cubicBezTo>
                    <a:pt x="3721" y="11556"/>
                    <a:pt x="4048" y="11464"/>
                    <a:pt x="4315" y="11258"/>
                  </a:cubicBezTo>
                  <a:cubicBezTo>
                    <a:pt x="4977" y="10735"/>
                    <a:pt x="5014" y="9705"/>
                    <a:pt x="4720" y="8889"/>
                  </a:cubicBezTo>
                  <a:cubicBezTo>
                    <a:pt x="4277" y="7723"/>
                    <a:pt x="3265" y="6846"/>
                    <a:pt x="2603" y="5778"/>
                  </a:cubicBezTo>
                  <a:cubicBezTo>
                    <a:pt x="1731" y="4421"/>
                    <a:pt x="1437" y="2729"/>
                    <a:pt x="1787" y="1157"/>
                  </a:cubicBezTo>
                  <a:cubicBezTo>
                    <a:pt x="1848" y="863"/>
                    <a:pt x="1922" y="574"/>
                    <a:pt x="1806" y="299"/>
                  </a:cubicBezTo>
                  <a:cubicBezTo>
                    <a:pt x="1709" y="86"/>
                    <a:pt x="1608" y="0"/>
                    <a:pt x="1507" y="0"/>
                  </a:cubicBezTo>
                  <a:close/>
                </a:path>
              </a:pathLst>
            </a:custGeom>
            <a:grpFill/>
            <a:ln>
              <a:noFill/>
            </a:ln>
            <a:effectLst>
              <a:outerShdw blurRad="190500" dist="228600" dir="2700000" algn="ctr">
                <a:srgbClr val="000000">
                  <a:alpha val="30000"/>
                </a:srgbClr>
              </a:outerShdw>
            </a:effectLst>
            <a:sp3d prstMaterial="matte"/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60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</p:grpSp>
      <p:grpSp>
        <p:nvGrpSpPr>
          <p:cNvPr id="1454" name="Google Shape;1454;p51"/>
          <p:cNvGrpSpPr/>
          <p:nvPr/>
        </p:nvGrpSpPr>
        <p:grpSpPr>
          <a:xfrm>
            <a:off x="1317472" y="1278766"/>
            <a:ext cx="6481800" cy="1886071"/>
            <a:chOff x="1414760" y="1726825"/>
            <a:chExt cx="6481800" cy="1886071"/>
          </a:xfrm>
          <a:solidFill>
            <a:schemeClr val="accent1">
              <a:lumMod val="60000"/>
              <a:lumOff val="40000"/>
            </a:schemeClr>
          </a:solidFill>
          <a:scene3d>
            <a:camera prst="orthographicFront">
              <a:rot lat="0" lon="0" rev="0"/>
            </a:camera>
            <a:lightRig rig="soft" dir="t">
              <a:rot lat="0" lon="0" rev="0"/>
            </a:lightRig>
          </a:scene3d>
        </p:grpSpPr>
        <p:sp>
          <p:nvSpPr>
            <p:cNvPr id="1455" name="Google Shape;1455;p51"/>
            <p:cNvSpPr/>
            <p:nvPr/>
          </p:nvSpPr>
          <p:spPr>
            <a:xfrm flipH="1">
              <a:off x="1414760" y="1726825"/>
              <a:ext cx="6481800" cy="1226100"/>
            </a:xfrm>
            <a:prstGeom prst="roundRect">
              <a:avLst>
                <a:gd name="adj" fmla="val 50000"/>
              </a:avLst>
            </a:prstGeom>
            <a:grpFill/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p3d contourW="44450" prstMaterial="matte">
              <a:bevelT w="63500" h="63500" prst="artDeco"/>
              <a:contourClr>
                <a:srgbClr val="FFFFFF"/>
              </a:contourClr>
            </a:sp3d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600" b="1">
                <a:solidFill>
                  <a:schemeClr val="bg1"/>
                </a:solidFill>
                <a:latin typeface="Calibri" panose="020F0502020204030204" pitchFamily="34" charset="0"/>
                <a:ea typeface="Poppins"/>
                <a:cs typeface="Calibri" panose="020F0502020204030204" pitchFamily="34" charset="0"/>
                <a:sym typeface="Poppins"/>
              </a:endParaRPr>
            </a:p>
          </p:txBody>
        </p:sp>
        <p:sp>
          <p:nvSpPr>
            <p:cNvPr id="1456" name="Google Shape;1456;p51"/>
            <p:cNvSpPr/>
            <p:nvPr/>
          </p:nvSpPr>
          <p:spPr>
            <a:xfrm rot="-6854832">
              <a:off x="2600102" y="2678822"/>
              <a:ext cx="596141" cy="938998"/>
            </a:xfrm>
            <a:custGeom>
              <a:avLst/>
              <a:gdLst/>
              <a:ahLst/>
              <a:cxnLst/>
              <a:rect l="l" t="t" r="r" b="b"/>
              <a:pathLst>
                <a:path w="5015" h="11557" extrusionOk="0">
                  <a:moveTo>
                    <a:pt x="1507" y="0"/>
                  </a:moveTo>
                  <a:cubicBezTo>
                    <a:pt x="1120" y="0"/>
                    <a:pt x="741" y="1269"/>
                    <a:pt x="682" y="1484"/>
                  </a:cubicBezTo>
                  <a:cubicBezTo>
                    <a:pt x="388" y="2342"/>
                    <a:pt x="215" y="3232"/>
                    <a:pt x="136" y="4128"/>
                  </a:cubicBezTo>
                  <a:cubicBezTo>
                    <a:pt x="1" y="5876"/>
                    <a:pt x="234" y="7686"/>
                    <a:pt x="896" y="9318"/>
                  </a:cubicBezTo>
                  <a:cubicBezTo>
                    <a:pt x="1185" y="10017"/>
                    <a:pt x="1554" y="10717"/>
                    <a:pt x="2179" y="11160"/>
                  </a:cubicBezTo>
                  <a:cubicBezTo>
                    <a:pt x="2525" y="11410"/>
                    <a:pt x="2962" y="11556"/>
                    <a:pt x="3386" y="11556"/>
                  </a:cubicBezTo>
                  <a:cubicBezTo>
                    <a:pt x="3721" y="11556"/>
                    <a:pt x="4048" y="11464"/>
                    <a:pt x="4315" y="11258"/>
                  </a:cubicBezTo>
                  <a:cubicBezTo>
                    <a:pt x="4977" y="10735"/>
                    <a:pt x="5014" y="9705"/>
                    <a:pt x="4720" y="8889"/>
                  </a:cubicBezTo>
                  <a:cubicBezTo>
                    <a:pt x="4277" y="7723"/>
                    <a:pt x="3265" y="6846"/>
                    <a:pt x="2603" y="5778"/>
                  </a:cubicBezTo>
                  <a:cubicBezTo>
                    <a:pt x="1731" y="4421"/>
                    <a:pt x="1437" y="2729"/>
                    <a:pt x="1787" y="1157"/>
                  </a:cubicBezTo>
                  <a:cubicBezTo>
                    <a:pt x="1848" y="863"/>
                    <a:pt x="1922" y="574"/>
                    <a:pt x="1806" y="299"/>
                  </a:cubicBezTo>
                  <a:cubicBezTo>
                    <a:pt x="1709" y="86"/>
                    <a:pt x="1608" y="0"/>
                    <a:pt x="1507" y="0"/>
                  </a:cubicBezTo>
                  <a:close/>
                </a:path>
              </a:pathLst>
            </a:custGeom>
            <a:grpFill/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p3d contourW="44450" prstMaterial="matte">
              <a:contourClr>
                <a:srgbClr val="FFFFFF"/>
              </a:contourClr>
            </a:sp3d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60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</p:grpSp>
      <p:sp>
        <p:nvSpPr>
          <p:cNvPr id="1457" name="Google Shape;1457;p51"/>
          <p:cNvSpPr txBox="1">
            <a:spLocks noGrp="1"/>
          </p:cNvSpPr>
          <p:nvPr>
            <p:ph type="title" idx="2"/>
          </p:nvPr>
        </p:nvSpPr>
        <p:spPr>
          <a:xfrm>
            <a:off x="1401772" y="1350466"/>
            <a:ext cx="6313200" cy="108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76200" lvl="0">
              <a:buClr>
                <a:schemeClr val="accent2"/>
              </a:buClr>
              <a:buNone/>
            </a:pPr>
            <a:r>
              <a:rPr lang="en-US" sz="2000" smtClean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1. </a:t>
            </a:r>
            <a:r>
              <a:rPr lang="vi-VN" sz="2000" smtClean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Ca </a:t>
            </a:r>
            <a:r>
              <a:rPr lang="vi-VN" sz="200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sĩ nào được biết đến trong số những thứ khác như 'Ông hoàng nhạc pop' </a:t>
            </a:r>
            <a:r>
              <a:rPr lang="vi-VN" sz="200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và </a:t>
            </a:r>
            <a:r>
              <a:rPr lang="en-US" sz="2000" smtClean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/>
            </a:r>
            <a:br>
              <a:rPr lang="en-US" sz="2000" smtClean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</a:br>
            <a:r>
              <a:rPr lang="vi-VN" sz="2000" smtClean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'Người </a:t>
            </a:r>
            <a:r>
              <a:rPr lang="vi-VN" sz="200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đeo găng tay'?</a:t>
            </a:r>
            <a:endParaRPr sz="2000">
              <a:solidFill>
                <a:schemeClr val="bg1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458" name="Google Shape;1458;p51"/>
          <p:cNvSpPr txBox="1">
            <a:spLocks noGrp="1"/>
          </p:cNvSpPr>
          <p:nvPr>
            <p:ph type="title"/>
          </p:nvPr>
        </p:nvSpPr>
        <p:spPr>
          <a:xfrm>
            <a:off x="2787803" y="3235602"/>
            <a:ext cx="3416700" cy="606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/>
            <a:r>
              <a:rPr lang="en-US">
                <a:solidFill>
                  <a:schemeClr val="bg1"/>
                </a:solidFill>
              </a:rPr>
              <a:t>Michael Jackson</a:t>
            </a:r>
            <a:endParaRPr sz="2000">
              <a:solidFill>
                <a:schemeClr val="bg1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459" name="Google Shape;1459;p51"/>
          <p:cNvSpPr/>
          <p:nvPr/>
        </p:nvSpPr>
        <p:spPr>
          <a:xfrm rot="-7454957" flipH="1">
            <a:off x="7388684" y="459327"/>
            <a:ext cx="521143" cy="490094"/>
          </a:xfrm>
          <a:custGeom>
            <a:avLst/>
            <a:gdLst/>
            <a:ahLst/>
            <a:cxnLst/>
            <a:rect l="l" t="t" r="r" b="b"/>
            <a:pathLst>
              <a:path w="3946" h="3711" extrusionOk="0">
                <a:moveTo>
                  <a:pt x="1892" y="1"/>
                </a:moveTo>
                <a:cubicBezTo>
                  <a:pt x="1609" y="1"/>
                  <a:pt x="1333" y="77"/>
                  <a:pt x="1092" y="238"/>
                </a:cubicBezTo>
                <a:cubicBezTo>
                  <a:pt x="742" y="490"/>
                  <a:pt x="527" y="900"/>
                  <a:pt x="374" y="1287"/>
                </a:cubicBezTo>
                <a:cubicBezTo>
                  <a:pt x="0" y="2145"/>
                  <a:pt x="159" y="3171"/>
                  <a:pt x="1092" y="3563"/>
                </a:cubicBezTo>
                <a:cubicBezTo>
                  <a:pt x="1345" y="3661"/>
                  <a:pt x="1615" y="3710"/>
                  <a:pt x="1884" y="3710"/>
                </a:cubicBezTo>
                <a:cubicBezTo>
                  <a:pt x="2255" y="3710"/>
                  <a:pt x="2622" y="3617"/>
                  <a:pt x="2938" y="3428"/>
                </a:cubicBezTo>
                <a:cubicBezTo>
                  <a:pt x="3498" y="3097"/>
                  <a:pt x="3871" y="2495"/>
                  <a:pt x="3927" y="1851"/>
                </a:cubicBezTo>
                <a:cubicBezTo>
                  <a:pt x="3946" y="1698"/>
                  <a:pt x="3946" y="1562"/>
                  <a:pt x="3908" y="1422"/>
                </a:cubicBezTo>
                <a:cubicBezTo>
                  <a:pt x="3829" y="1096"/>
                  <a:pt x="3596" y="821"/>
                  <a:pt x="3344" y="606"/>
                </a:cubicBezTo>
                <a:cubicBezTo>
                  <a:pt x="3032" y="336"/>
                  <a:pt x="2663" y="121"/>
                  <a:pt x="2276" y="47"/>
                </a:cubicBezTo>
                <a:cubicBezTo>
                  <a:pt x="2149" y="16"/>
                  <a:pt x="2020" y="1"/>
                  <a:pt x="1892" y="1"/>
                </a:cubicBezTo>
                <a:close/>
              </a:path>
            </a:pathLst>
          </a:custGeom>
          <a:solidFill>
            <a:schemeClr val="accent6">
              <a:lumMod val="75000"/>
              <a:lumOff val="25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600">
              <a:solidFill>
                <a:schemeClr val="bg1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460" name="Google Shape;1460;p51"/>
          <p:cNvSpPr txBox="1"/>
          <p:nvPr/>
        </p:nvSpPr>
        <p:spPr>
          <a:xfrm flipH="1">
            <a:off x="6095196" y="545275"/>
            <a:ext cx="1250700" cy="33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 algn="r"/>
            <a:r>
              <a:rPr lang="en-US" sz="1600" b="1">
                <a:solidFill>
                  <a:schemeClr val="accent2">
                    <a:lumMod val="50000"/>
                  </a:schemeClr>
                </a:solidFill>
                <a:latin typeface="Calibri" panose="020F0502020204030204" pitchFamily="34" charset="0"/>
                <a:ea typeface="Poppins"/>
                <a:cs typeface="Calibri" panose="020F0502020204030204" pitchFamily="34" charset="0"/>
                <a:sym typeface="Poppins"/>
              </a:rPr>
              <a:t>Tiếp theo</a:t>
            </a:r>
          </a:p>
        </p:txBody>
      </p:sp>
      <p:sp>
        <p:nvSpPr>
          <p:cNvPr id="1461" name="Google Shape;1461;p51">
            <a:hlinkClick r:id="" action="ppaction://hlinkshowjump?jump=nextslide"/>
          </p:cNvPr>
          <p:cNvSpPr txBox="1"/>
          <p:nvPr/>
        </p:nvSpPr>
        <p:spPr>
          <a:xfrm flipH="1">
            <a:off x="7479772" y="475237"/>
            <a:ext cx="319500" cy="47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800" b="1">
                <a:solidFill>
                  <a:schemeClr val="bg1"/>
                </a:solidFill>
                <a:latin typeface="Calibri" panose="020F0502020204030204" pitchFamily="34" charset="0"/>
                <a:ea typeface="Fredoka One"/>
                <a:cs typeface="Calibri" panose="020F0502020204030204" pitchFamily="34" charset="0"/>
                <a:sym typeface="Fredoka One"/>
              </a:rPr>
              <a:t>&gt;</a:t>
            </a:r>
            <a:endParaRPr sz="2800" b="1">
              <a:solidFill>
                <a:schemeClr val="bg1"/>
              </a:solidFill>
              <a:latin typeface="Calibri" panose="020F0502020204030204" pitchFamily="34" charset="0"/>
              <a:ea typeface="Fredoka One"/>
              <a:cs typeface="Calibri" panose="020F0502020204030204" pitchFamily="34" charset="0"/>
              <a:sym typeface="Fredoka One"/>
            </a:endParaRPr>
          </a:p>
        </p:txBody>
      </p:sp>
      <p:sp>
        <p:nvSpPr>
          <p:cNvPr id="1462" name="Google Shape;1462;p51">
            <a:hlinkClick r:id="" action="ppaction://hlinkshowjump?jump=previousslide"/>
          </p:cNvPr>
          <p:cNvSpPr/>
          <p:nvPr/>
        </p:nvSpPr>
        <p:spPr>
          <a:xfrm rot="7454957">
            <a:off x="1234173" y="459327"/>
            <a:ext cx="521143" cy="490094"/>
          </a:xfrm>
          <a:custGeom>
            <a:avLst/>
            <a:gdLst/>
            <a:ahLst/>
            <a:cxnLst/>
            <a:rect l="l" t="t" r="r" b="b"/>
            <a:pathLst>
              <a:path w="3946" h="3711" extrusionOk="0">
                <a:moveTo>
                  <a:pt x="1892" y="1"/>
                </a:moveTo>
                <a:cubicBezTo>
                  <a:pt x="1609" y="1"/>
                  <a:pt x="1333" y="77"/>
                  <a:pt x="1092" y="238"/>
                </a:cubicBezTo>
                <a:cubicBezTo>
                  <a:pt x="742" y="490"/>
                  <a:pt x="527" y="900"/>
                  <a:pt x="374" y="1287"/>
                </a:cubicBezTo>
                <a:cubicBezTo>
                  <a:pt x="0" y="2145"/>
                  <a:pt x="159" y="3171"/>
                  <a:pt x="1092" y="3563"/>
                </a:cubicBezTo>
                <a:cubicBezTo>
                  <a:pt x="1345" y="3661"/>
                  <a:pt x="1615" y="3710"/>
                  <a:pt x="1884" y="3710"/>
                </a:cubicBezTo>
                <a:cubicBezTo>
                  <a:pt x="2255" y="3710"/>
                  <a:pt x="2622" y="3617"/>
                  <a:pt x="2938" y="3428"/>
                </a:cubicBezTo>
                <a:cubicBezTo>
                  <a:pt x="3498" y="3097"/>
                  <a:pt x="3871" y="2495"/>
                  <a:pt x="3927" y="1851"/>
                </a:cubicBezTo>
                <a:cubicBezTo>
                  <a:pt x="3946" y="1698"/>
                  <a:pt x="3946" y="1562"/>
                  <a:pt x="3908" y="1422"/>
                </a:cubicBezTo>
                <a:cubicBezTo>
                  <a:pt x="3829" y="1096"/>
                  <a:pt x="3596" y="821"/>
                  <a:pt x="3344" y="606"/>
                </a:cubicBezTo>
                <a:cubicBezTo>
                  <a:pt x="3032" y="336"/>
                  <a:pt x="2663" y="121"/>
                  <a:pt x="2276" y="47"/>
                </a:cubicBezTo>
                <a:cubicBezTo>
                  <a:pt x="2149" y="16"/>
                  <a:pt x="2020" y="1"/>
                  <a:pt x="1892" y="1"/>
                </a:cubicBezTo>
                <a:close/>
              </a:path>
            </a:pathLst>
          </a:custGeom>
          <a:solidFill>
            <a:schemeClr val="accent6">
              <a:lumMod val="75000"/>
              <a:lumOff val="25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600">
              <a:solidFill>
                <a:schemeClr val="bg1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463" name="Google Shape;1463;p51"/>
          <p:cNvSpPr txBox="1"/>
          <p:nvPr/>
        </p:nvSpPr>
        <p:spPr>
          <a:xfrm>
            <a:off x="1792980" y="535750"/>
            <a:ext cx="1250700" cy="33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/>
            <a:r>
              <a:rPr lang="vi-VN" sz="1600" b="1">
                <a:solidFill>
                  <a:schemeClr val="accent2">
                    <a:lumMod val="50000"/>
                  </a:schemeClr>
                </a:solidFill>
                <a:latin typeface="Calibri" panose="020F0502020204030204" pitchFamily="34" charset="0"/>
                <a:ea typeface="Poppins"/>
                <a:cs typeface="Calibri" panose="020F0502020204030204" pitchFamily="34" charset="0"/>
                <a:sym typeface="Poppins"/>
              </a:rPr>
              <a:t>Về trước</a:t>
            </a:r>
          </a:p>
        </p:txBody>
      </p:sp>
      <p:sp>
        <p:nvSpPr>
          <p:cNvPr id="1464" name="Google Shape;1464;p51">
            <a:hlinkClick r:id="" action="ppaction://hlinkshowjump?jump=previousslide"/>
          </p:cNvPr>
          <p:cNvSpPr txBox="1"/>
          <p:nvPr/>
        </p:nvSpPr>
        <p:spPr>
          <a:xfrm flipH="1">
            <a:off x="1277211" y="465712"/>
            <a:ext cx="319500" cy="47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800" b="1">
                <a:solidFill>
                  <a:schemeClr val="bg1"/>
                </a:solidFill>
                <a:latin typeface="Calibri" panose="020F0502020204030204" pitchFamily="34" charset="0"/>
                <a:ea typeface="Fredoka One"/>
                <a:cs typeface="Calibri" panose="020F0502020204030204" pitchFamily="34" charset="0"/>
                <a:sym typeface="Fredoka One"/>
              </a:rPr>
              <a:t>&lt;</a:t>
            </a:r>
            <a:endParaRPr sz="2800" b="1">
              <a:solidFill>
                <a:schemeClr val="bg1"/>
              </a:solidFill>
              <a:latin typeface="Calibri" panose="020F0502020204030204" pitchFamily="34" charset="0"/>
              <a:ea typeface="Fredoka One"/>
              <a:cs typeface="Calibri" panose="020F0502020204030204" pitchFamily="34" charset="0"/>
              <a:sym typeface="Fredoka One"/>
            </a:endParaRPr>
          </a:p>
        </p:txBody>
      </p:sp>
      <p:sp>
        <p:nvSpPr>
          <p:cNvPr id="1465" name="Google Shape;1465;p51"/>
          <p:cNvSpPr/>
          <p:nvPr/>
        </p:nvSpPr>
        <p:spPr>
          <a:xfrm rot="9399412">
            <a:off x="4308869" y="459327"/>
            <a:ext cx="521138" cy="490094"/>
          </a:xfrm>
          <a:custGeom>
            <a:avLst/>
            <a:gdLst/>
            <a:ahLst/>
            <a:cxnLst/>
            <a:rect l="l" t="t" r="r" b="b"/>
            <a:pathLst>
              <a:path w="3946" h="3711" extrusionOk="0">
                <a:moveTo>
                  <a:pt x="1892" y="1"/>
                </a:moveTo>
                <a:cubicBezTo>
                  <a:pt x="1609" y="1"/>
                  <a:pt x="1333" y="77"/>
                  <a:pt x="1092" y="238"/>
                </a:cubicBezTo>
                <a:cubicBezTo>
                  <a:pt x="742" y="490"/>
                  <a:pt x="527" y="900"/>
                  <a:pt x="374" y="1287"/>
                </a:cubicBezTo>
                <a:cubicBezTo>
                  <a:pt x="0" y="2145"/>
                  <a:pt x="159" y="3171"/>
                  <a:pt x="1092" y="3563"/>
                </a:cubicBezTo>
                <a:cubicBezTo>
                  <a:pt x="1345" y="3661"/>
                  <a:pt x="1615" y="3710"/>
                  <a:pt x="1884" y="3710"/>
                </a:cubicBezTo>
                <a:cubicBezTo>
                  <a:pt x="2255" y="3710"/>
                  <a:pt x="2622" y="3617"/>
                  <a:pt x="2938" y="3428"/>
                </a:cubicBezTo>
                <a:cubicBezTo>
                  <a:pt x="3498" y="3097"/>
                  <a:pt x="3871" y="2495"/>
                  <a:pt x="3927" y="1851"/>
                </a:cubicBezTo>
                <a:cubicBezTo>
                  <a:pt x="3946" y="1698"/>
                  <a:pt x="3946" y="1562"/>
                  <a:pt x="3908" y="1422"/>
                </a:cubicBezTo>
                <a:cubicBezTo>
                  <a:pt x="3829" y="1096"/>
                  <a:pt x="3596" y="821"/>
                  <a:pt x="3344" y="606"/>
                </a:cubicBezTo>
                <a:cubicBezTo>
                  <a:pt x="3032" y="336"/>
                  <a:pt x="2663" y="121"/>
                  <a:pt x="2276" y="47"/>
                </a:cubicBezTo>
                <a:cubicBezTo>
                  <a:pt x="2149" y="16"/>
                  <a:pt x="2020" y="1"/>
                  <a:pt x="1892" y="1"/>
                </a:cubicBezTo>
                <a:close/>
              </a:path>
            </a:pathLst>
          </a:custGeom>
          <a:solidFill>
            <a:schemeClr val="accent6">
              <a:lumMod val="75000"/>
              <a:lumOff val="25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600">
              <a:solidFill>
                <a:schemeClr val="bg1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466" name="Google Shape;1466;p51">
            <a:hlinkClick r:id="rId3" action="ppaction://hlinksldjump"/>
          </p:cNvPr>
          <p:cNvSpPr/>
          <p:nvPr/>
        </p:nvSpPr>
        <p:spPr>
          <a:xfrm>
            <a:off x="4417810" y="555349"/>
            <a:ext cx="303256" cy="298050"/>
          </a:xfrm>
          <a:custGeom>
            <a:avLst/>
            <a:gdLst/>
            <a:ahLst/>
            <a:cxnLst/>
            <a:rect l="l" t="t" r="r" b="b"/>
            <a:pathLst>
              <a:path w="212811" h="209158" extrusionOk="0">
                <a:moveTo>
                  <a:pt x="106418" y="0"/>
                </a:moveTo>
                <a:cubicBezTo>
                  <a:pt x="101296" y="0"/>
                  <a:pt x="96394" y="2059"/>
                  <a:pt x="92840" y="5613"/>
                </a:cubicBezTo>
                <a:lnTo>
                  <a:pt x="7550" y="90903"/>
                </a:lnTo>
                <a:cubicBezTo>
                  <a:pt x="7452" y="90903"/>
                  <a:pt x="7452" y="91001"/>
                  <a:pt x="7452" y="91001"/>
                </a:cubicBezTo>
                <a:cubicBezTo>
                  <a:pt x="1" y="98550"/>
                  <a:pt x="1" y="110706"/>
                  <a:pt x="7452" y="118157"/>
                </a:cubicBezTo>
                <a:cubicBezTo>
                  <a:pt x="10932" y="121637"/>
                  <a:pt x="15417" y="123573"/>
                  <a:pt x="20221" y="123769"/>
                </a:cubicBezTo>
                <a:cubicBezTo>
                  <a:pt x="20417" y="123769"/>
                  <a:pt x="20637" y="123867"/>
                  <a:pt x="20833" y="123867"/>
                </a:cubicBezTo>
                <a:lnTo>
                  <a:pt x="24216" y="123867"/>
                </a:lnTo>
                <a:lnTo>
                  <a:pt x="24216" y="186585"/>
                </a:lnTo>
                <a:cubicBezTo>
                  <a:pt x="24216" y="199036"/>
                  <a:pt x="34313" y="209158"/>
                  <a:pt x="46764" y="209158"/>
                </a:cubicBezTo>
                <a:lnTo>
                  <a:pt x="80169" y="209158"/>
                </a:lnTo>
                <a:cubicBezTo>
                  <a:pt x="83527" y="209158"/>
                  <a:pt x="86296" y="206388"/>
                  <a:pt x="86296" y="203031"/>
                </a:cubicBezTo>
                <a:lnTo>
                  <a:pt x="86296" y="153793"/>
                </a:lnTo>
                <a:cubicBezTo>
                  <a:pt x="86296" y="148082"/>
                  <a:pt x="90879" y="143474"/>
                  <a:pt x="96614" y="143474"/>
                </a:cubicBezTo>
                <a:lnTo>
                  <a:pt x="116221" y="143474"/>
                </a:lnTo>
                <a:cubicBezTo>
                  <a:pt x="121932" y="143474"/>
                  <a:pt x="126540" y="148082"/>
                  <a:pt x="126540" y="153793"/>
                </a:cubicBezTo>
                <a:lnTo>
                  <a:pt x="126540" y="203031"/>
                </a:lnTo>
                <a:cubicBezTo>
                  <a:pt x="126540" y="206388"/>
                  <a:pt x="129285" y="209158"/>
                  <a:pt x="132667" y="209158"/>
                </a:cubicBezTo>
                <a:lnTo>
                  <a:pt x="166048" y="209158"/>
                </a:lnTo>
                <a:cubicBezTo>
                  <a:pt x="178498" y="209158"/>
                  <a:pt x="188522" y="199036"/>
                  <a:pt x="188522" y="186585"/>
                </a:cubicBezTo>
                <a:lnTo>
                  <a:pt x="188522" y="123867"/>
                </a:lnTo>
                <a:lnTo>
                  <a:pt x="191684" y="123867"/>
                </a:lnTo>
                <a:cubicBezTo>
                  <a:pt x="196880" y="123867"/>
                  <a:pt x="201684" y="121833"/>
                  <a:pt x="205360" y="118157"/>
                </a:cubicBezTo>
                <a:cubicBezTo>
                  <a:pt x="212811" y="110706"/>
                  <a:pt x="212811" y="98452"/>
                  <a:pt x="205360" y="91001"/>
                </a:cubicBezTo>
                <a:lnTo>
                  <a:pt x="119996" y="5613"/>
                </a:lnTo>
                <a:cubicBezTo>
                  <a:pt x="116418" y="2059"/>
                  <a:pt x="111516" y="0"/>
                  <a:pt x="106418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600">
              <a:solidFill>
                <a:schemeClr val="bg1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pic>
        <p:nvPicPr>
          <p:cNvPr id="6146" name="Picture 2" descr="Man illustration, Microphone Singing Cartoon, Singing Boy transparent  background PNG clipart | HiClipart"/>
          <p:cNvPicPr>
            <a:picLocks noChangeAspect="1" noChangeArrowheads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ackgroundRemoval t="3571" b="89773" l="7679" r="90000">
                        <a14:foregroundMark x1="45714" y1="43831" x2="45714" y2="43831"/>
                        <a14:foregroundMark x1="45714" y1="42532" x2="43750" y2="50487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86760" y="2376914"/>
            <a:ext cx="2738540" cy="301239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98" name="Google Shape;413;p34"/>
          <p:cNvSpPr txBox="1">
            <a:spLocks/>
          </p:cNvSpPr>
          <p:nvPr/>
        </p:nvSpPr>
        <p:spPr>
          <a:xfrm>
            <a:off x="1264454" y="4679537"/>
            <a:ext cx="6266116" cy="4639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400"/>
              <a:buFont typeface="Fredoka One"/>
              <a:buAutoNum type="arabicPeriod"/>
              <a:defRPr sz="2400" b="0" i="0" u="none" strike="noStrike" cap="none">
                <a:solidFill>
                  <a:schemeClr val="accent3"/>
                </a:solidFill>
                <a:latin typeface="Poppins"/>
                <a:ea typeface="Poppins"/>
                <a:cs typeface="Poppins"/>
                <a:sym typeface="Poppins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800"/>
              <a:buFont typeface="Arial"/>
              <a:buAutoNum type="alphaLcPeriod"/>
              <a:defRPr sz="2800" b="0" i="0" u="none" strike="noStrike" cap="none">
                <a:solidFill>
                  <a:schemeClr val="accent3"/>
                </a:solidFill>
                <a:latin typeface="Poppins"/>
                <a:ea typeface="Poppins"/>
                <a:cs typeface="Poppins"/>
                <a:sym typeface="Poppins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800"/>
              <a:buFont typeface="Arial"/>
              <a:buAutoNum type="romanLcPeriod"/>
              <a:defRPr sz="2800" b="0" i="0" u="none" strike="noStrike" cap="none">
                <a:solidFill>
                  <a:schemeClr val="accent3"/>
                </a:solidFill>
                <a:latin typeface="Poppins"/>
                <a:ea typeface="Poppins"/>
                <a:cs typeface="Poppins"/>
                <a:sym typeface="Poppins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800"/>
              <a:buFont typeface="Arial"/>
              <a:buAutoNum type="arabicPeriod"/>
              <a:defRPr sz="2800" b="0" i="0" u="none" strike="noStrike" cap="none">
                <a:solidFill>
                  <a:schemeClr val="accent3"/>
                </a:solidFill>
                <a:latin typeface="Poppins"/>
                <a:ea typeface="Poppins"/>
                <a:cs typeface="Poppins"/>
                <a:sym typeface="Poppins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800"/>
              <a:buFont typeface="Arial"/>
              <a:buAutoNum type="alphaLcPeriod"/>
              <a:defRPr sz="2800" b="0" i="0" u="none" strike="noStrike" cap="none">
                <a:solidFill>
                  <a:schemeClr val="accent3"/>
                </a:solidFill>
                <a:latin typeface="Poppins"/>
                <a:ea typeface="Poppins"/>
                <a:cs typeface="Poppins"/>
                <a:sym typeface="Poppins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800"/>
              <a:buFont typeface="Arial"/>
              <a:buAutoNum type="romanLcPeriod"/>
              <a:defRPr sz="2800" b="0" i="0" u="none" strike="noStrike" cap="none">
                <a:solidFill>
                  <a:schemeClr val="accent3"/>
                </a:solidFill>
                <a:latin typeface="Poppins"/>
                <a:ea typeface="Poppins"/>
                <a:cs typeface="Poppins"/>
                <a:sym typeface="Poppins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800"/>
              <a:buFont typeface="Arial"/>
              <a:buAutoNum type="arabicPeriod"/>
              <a:defRPr sz="2800" b="0" i="0" u="none" strike="noStrike" cap="none">
                <a:solidFill>
                  <a:schemeClr val="accent3"/>
                </a:solidFill>
                <a:latin typeface="Poppins"/>
                <a:ea typeface="Poppins"/>
                <a:cs typeface="Poppins"/>
                <a:sym typeface="Poppins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800"/>
              <a:buFont typeface="Arial"/>
              <a:buAutoNum type="alphaLcPeriod"/>
              <a:defRPr sz="2800" b="0" i="0" u="none" strike="noStrike" cap="none">
                <a:solidFill>
                  <a:schemeClr val="accent3"/>
                </a:solidFill>
                <a:latin typeface="Poppins"/>
                <a:ea typeface="Poppins"/>
                <a:cs typeface="Poppins"/>
                <a:sym typeface="Poppins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800"/>
              <a:buFont typeface="Arial"/>
              <a:buAutoNum type="romanLcPeriod"/>
              <a:defRPr sz="2800" b="0" i="0" u="none" strike="noStrike" cap="none">
                <a:solidFill>
                  <a:schemeClr val="accent3"/>
                </a:solidFill>
                <a:latin typeface="Poppins"/>
                <a:ea typeface="Poppins"/>
                <a:cs typeface="Poppins"/>
                <a:sym typeface="Poppins"/>
              </a:defRPr>
            </a:lvl9pPr>
          </a:lstStyle>
          <a:p>
            <a:pPr>
              <a:buFont typeface="Fredoka One"/>
              <a:buNone/>
            </a:pPr>
            <a:r>
              <a:rPr lang="vi-VN" sz="1800" i="1" smtClean="0">
                <a:solidFill>
                  <a:srgbClr val="A0831B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Câu trả lời đúng bạn sẽ được </a:t>
            </a:r>
            <a:r>
              <a:rPr lang="en-US" sz="1800" i="1">
                <a:solidFill>
                  <a:srgbClr val="A0831B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1</a:t>
            </a:r>
            <a:r>
              <a:rPr lang="vi-VN" sz="1800" i="1" smtClean="0">
                <a:solidFill>
                  <a:srgbClr val="A0831B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0 điểm</a:t>
            </a:r>
            <a:endParaRPr lang="vi-VN" sz="1800" i="1">
              <a:solidFill>
                <a:srgbClr val="A0831B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6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26" name="Google Shape;1626;p53"/>
          <p:cNvGrpSpPr/>
          <p:nvPr/>
        </p:nvGrpSpPr>
        <p:grpSpPr>
          <a:xfrm flipH="1">
            <a:off x="2601194" y="2673394"/>
            <a:ext cx="3259500" cy="1211371"/>
            <a:chOff x="3455672" y="3139775"/>
            <a:chExt cx="3259500" cy="1211371"/>
          </a:xfrm>
          <a:solidFill>
            <a:schemeClr val="accent1"/>
          </a:solidFill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</p:grpSpPr>
        <p:sp>
          <p:nvSpPr>
            <p:cNvPr id="1627" name="Google Shape;1627;p53"/>
            <p:cNvSpPr/>
            <p:nvPr/>
          </p:nvSpPr>
          <p:spPr>
            <a:xfrm flipH="1">
              <a:off x="3455672" y="3139775"/>
              <a:ext cx="3259500" cy="785400"/>
            </a:xfrm>
            <a:prstGeom prst="roundRect">
              <a:avLst>
                <a:gd name="adj" fmla="val 50000"/>
              </a:avLst>
            </a:prstGeom>
            <a:grpFill/>
            <a:ln>
              <a:noFill/>
            </a:ln>
            <a:effectLst>
              <a:outerShdw blurRad="190500" dist="228600" dir="2700000" algn="ctr">
                <a:srgbClr val="000000">
                  <a:alpha val="30000"/>
                </a:srgbClr>
              </a:outerShdw>
            </a:effectLst>
            <a:sp3d prstMaterial="matte">
              <a:bevelT w="127000" h="63500"/>
            </a:sp3d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600" b="1">
                <a:solidFill>
                  <a:schemeClr val="bg1"/>
                </a:solidFill>
                <a:latin typeface="Calibri" panose="020F0502020204030204" pitchFamily="34" charset="0"/>
                <a:ea typeface="Poppins"/>
                <a:cs typeface="Calibri" panose="020F0502020204030204" pitchFamily="34" charset="0"/>
                <a:sym typeface="Poppins"/>
              </a:endParaRPr>
            </a:p>
          </p:txBody>
        </p:sp>
        <p:sp>
          <p:nvSpPr>
            <p:cNvPr id="1628" name="Google Shape;1628;p53"/>
            <p:cNvSpPr/>
            <p:nvPr/>
          </p:nvSpPr>
          <p:spPr>
            <a:xfrm rot="6854832" flipH="1">
              <a:off x="5828890" y="3417072"/>
              <a:ext cx="596141" cy="938998"/>
            </a:xfrm>
            <a:custGeom>
              <a:avLst/>
              <a:gdLst/>
              <a:ahLst/>
              <a:cxnLst/>
              <a:rect l="l" t="t" r="r" b="b"/>
              <a:pathLst>
                <a:path w="5015" h="11557" extrusionOk="0">
                  <a:moveTo>
                    <a:pt x="1507" y="0"/>
                  </a:moveTo>
                  <a:cubicBezTo>
                    <a:pt x="1120" y="0"/>
                    <a:pt x="741" y="1269"/>
                    <a:pt x="682" y="1484"/>
                  </a:cubicBezTo>
                  <a:cubicBezTo>
                    <a:pt x="388" y="2342"/>
                    <a:pt x="215" y="3232"/>
                    <a:pt x="136" y="4128"/>
                  </a:cubicBezTo>
                  <a:cubicBezTo>
                    <a:pt x="1" y="5876"/>
                    <a:pt x="234" y="7686"/>
                    <a:pt x="896" y="9318"/>
                  </a:cubicBezTo>
                  <a:cubicBezTo>
                    <a:pt x="1185" y="10017"/>
                    <a:pt x="1554" y="10717"/>
                    <a:pt x="2179" y="11160"/>
                  </a:cubicBezTo>
                  <a:cubicBezTo>
                    <a:pt x="2525" y="11410"/>
                    <a:pt x="2962" y="11556"/>
                    <a:pt x="3386" y="11556"/>
                  </a:cubicBezTo>
                  <a:cubicBezTo>
                    <a:pt x="3721" y="11556"/>
                    <a:pt x="4048" y="11464"/>
                    <a:pt x="4315" y="11258"/>
                  </a:cubicBezTo>
                  <a:cubicBezTo>
                    <a:pt x="4977" y="10735"/>
                    <a:pt x="5014" y="9705"/>
                    <a:pt x="4720" y="8889"/>
                  </a:cubicBezTo>
                  <a:cubicBezTo>
                    <a:pt x="4277" y="7723"/>
                    <a:pt x="3265" y="6846"/>
                    <a:pt x="2603" y="5778"/>
                  </a:cubicBezTo>
                  <a:cubicBezTo>
                    <a:pt x="1731" y="4421"/>
                    <a:pt x="1437" y="2729"/>
                    <a:pt x="1787" y="1157"/>
                  </a:cubicBezTo>
                  <a:cubicBezTo>
                    <a:pt x="1848" y="863"/>
                    <a:pt x="1922" y="574"/>
                    <a:pt x="1806" y="299"/>
                  </a:cubicBezTo>
                  <a:cubicBezTo>
                    <a:pt x="1709" y="86"/>
                    <a:pt x="1608" y="0"/>
                    <a:pt x="1507" y="0"/>
                  </a:cubicBezTo>
                  <a:close/>
                </a:path>
              </a:pathLst>
            </a:custGeom>
            <a:grpFill/>
            <a:ln>
              <a:noFill/>
            </a:ln>
            <a:effectLst>
              <a:outerShdw blurRad="190500" dist="228600" dir="2700000" algn="ctr">
                <a:srgbClr val="000000">
                  <a:alpha val="30000"/>
                </a:srgbClr>
              </a:outerShdw>
            </a:effectLst>
            <a:sp3d prstMaterial="matte"/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60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</p:grpSp>
      <p:grpSp>
        <p:nvGrpSpPr>
          <p:cNvPr id="1629" name="Google Shape;1629;p53"/>
          <p:cNvGrpSpPr/>
          <p:nvPr/>
        </p:nvGrpSpPr>
        <p:grpSpPr>
          <a:xfrm>
            <a:off x="1317472" y="1187572"/>
            <a:ext cx="6481800" cy="1886071"/>
            <a:chOff x="1331100" y="1726825"/>
            <a:chExt cx="6481800" cy="1886071"/>
          </a:xfrm>
          <a:solidFill>
            <a:schemeClr val="accent1">
              <a:lumMod val="60000"/>
              <a:lumOff val="40000"/>
            </a:schemeClr>
          </a:solidFill>
          <a:scene3d>
            <a:camera prst="orthographicFront">
              <a:rot lat="0" lon="0" rev="0"/>
            </a:camera>
            <a:lightRig rig="soft" dir="t">
              <a:rot lat="0" lon="0" rev="0"/>
            </a:lightRig>
          </a:scene3d>
        </p:grpSpPr>
        <p:sp>
          <p:nvSpPr>
            <p:cNvPr id="1630" name="Google Shape;1630;p53"/>
            <p:cNvSpPr/>
            <p:nvPr/>
          </p:nvSpPr>
          <p:spPr>
            <a:xfrm>
              <a:off x="1331100" y="1726825"/>
              <a:ext cx="6481800" cy="1226100"/>
            </a:xfrm>
            <a:prstGeom prst="roundRect">
              <a:avLst>
                <a:gd name="adj" fmla="val 50000"/>
              </a:avLst>
            </a:prstGeom>
            <a:grpFill/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p3d contourW="44450" prstMaterial="matte">
              <a:bevelT w="63500" h="63500" prst="artDeco"/>
              <a:contourClr>
                <a:srgbClr val="FFFFFF"/>
              </a:contourClr>
            </a:sp3d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600" b="1">
                <a:solidFill>
                  <a:schemeClr val="bg1"/>
                </a:solidFill>
                <a:latin typeface="Calibri" panose="020F0502020204030204" pitchFamily="34" charset="0"/>
                <a:ea typeface="Poppins"/>
                <a:cs typeface="Calibri" panose="020F0502020204030204" pitchFamily="34" charset="0"/>
                <a:sym typeface="Poppins"/>
              </a:endParaRPr>
            </a:p>
          </p:txBody>
        </p:sp>
        <p:sp>
          <p:nvSpPr>
            <p:cNvPr id="1631" name="Google Shape;1631;p53"/>
            <p:cNvSpPr/>
            <p:nvPr/>
          </p:nvSpPr>
          <p:spPr>
            <a:xfrm rot="6854832" flipH="1">
              <a:off x="6031416" y="2678822"/>
              <a:ext cx="596141" cy="938998"/>
            </a:xfrm>
            <a:custGeom>
              <a:avLst/>
              <a:gdLst/>
              <a:ahLst/>
              <a:cxnLst/>
              <a:rect l="l" t="t" r="r" b="b"/>
              <a:pathLst>
                <a:path w="5015" h="11557" extrusionOk="0">
                  <a:moveTo>
                    <a:pt x="1507" y="0"/>
                  </a:moveTo>
                  <a:cubicBezTo>
                    <a:pt x="1120" y="0"/>
                    <a:pt x="741" y="1269"/>
                    <a:pt x="682" y="1484"/>
                  </a:cubicBezTo>
                  <a:cubicBezTo>
                    <a:pt x="388" y="2342"/>
                    <a:pt x="215" y="3232"/>
                    <a:pt x="136" y="4128"/>
                  </a:cubicBezTo>
                  <a:cubicBezTo>
                    <a:pt x="1" y="5876"/>
                    <a:pt x="234" y="7686"/>
                    <a:pt x="896" y="9318"/>
                  </a:cubicBezTo>
                  <a:cubicBezTo>
                    <a:pt x="1185" y="10017"/>
                    <a:pt x="1554" y="10717"/>
                    <a:pt x="2179" y="11160"/>
                  </a:cubicBezTo>
                  <a:cubicBezTo>
                    <a:pt x="2525" y="11410"/>
                    <a:pt x="2962" y="11556"/>
                    <a:pt x="3386" y="11556"/>
                  </a:cubicBezTo>
                  <a:cubicBezTo>
                    <a:pt x="3721" y="11556"/>
                    <a:pt x="4048" y="11464"/>
                    <a:pt x="4315" y="11258"/>
                  </a:cubicBezTo>
                  <a:cubicBezTo>
                    <a:pt x="4977" y="10735"/>
                    <a:pt x="5014" y="9705"/>
                    <a:pt x="4720" y="8889"/>
                  </a:cubicBezTo>
                  <a:cubicBezTo>
                    <a:pt x="4277" y="7723"/>
                    <a:pt x="3265" y="6846"/>
                    <a:pt x="2603" y="5778"/>
                  </a:cubicBezTo>
                  <a:cubicBezTo>
                    <a:pt x="1731" y="4421"/>
                    <a:pt x="1437" y="2729"/>
                    <a:pt x="1787" y="1157"/>
                  </a:cubicBezTo>
                  <a:cubicBezTo>
                    <a:pt x="1848" y="863"/>
                    <a:pt x="1922" y="574"/>
                    <a:pt x="1806" y="299"/>
                  </a:cubicBezTo>
                  <a:cubicBezTo>
                    <a:pt x="1709" y="86"/>
                    <a:pt x="1608" y="0"/>
                    <a:pt x="1507" y="0"/>
                  </a:cubicBezTo>
                  <a:close/>
                </a:path>
              </a:pathLst>
            </a:custGeom>
            <a:grpFill/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p3d contourW="44450" prstMaterial="matte">
              <a:contourClr>
                <a:srgbClr val="FFFFFF"/>
              </a:contourClr>
            </a:sp3d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60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</p:grpSp>
      <p:sp>
        <p:nvSpPr>
          <p:cNvPr id="1632" name="Google Shape;1632;p53"/>
          <p:cNvSpPr txBox="1">
            <a:spLocks noGrp="1"/>
          </p:cNvSpPr>
          <p:nvPr>
            <p:ph type="title" idx="2"/>
          </p:nvPr>
        </p:nvSpPr>
        <p:spPr>
          <a:xfrm>
            <a:off x="1401772" y="1259272"/>
            <a:ext cx="6313200" cy="108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457200" lvl="0">
              <a:buNone/>
            </a:pPr>
            <a:r>
              <a:rPr lang="en-US" sz="2000" smtClean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2. </a:t>
            </a:r>
            <a:r>
              <a:rPr lang="vi-VN" sz="2000" smtClean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Ngôi </a:t>
            </a:r>
            <a:r>
              <a:rPr lang="vi-VN" sz="200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sao nhạc pop người Mỹ nào đã trở lại thành công trên bảng xếp hạng năm 2015 với các đĩa đơn 'Sorry' và 'Love Yourself'?</a:t>
            </a:r>
            <a:endParaRPr sz="2000">
              <a:solidFill>
                <a:schemeClr val="bg1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633" name="Google Shape;1633;p53"/>
          <p:cNvSpPr txBox="1">
            <a:spLocks noGrp="1"/>
          </p:cNvSpPr>
          <p:nvPr>
            <p:ph type="title"/>
          </p:nvPr>
        </p:nvSpPr>
        <p:spPr>
          <a:xfrm>
            <a:off x="2524750" y="2775744"/>
            <a:ext cx="3416700" cy="606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/>
            <a:r>
              <a:rPr lang="en-US" sz="200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Justin Bieber</a:t>
            </a:r>
            <a:endParaRPr sz="2000">
              <a:solidFill>
                <a:schemeClr val="bg1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634" name="Google Shape;1634;p53"/>
          <p:cNvSpPr/>
          <p:nvPr/>
        </p:nvSpPr>
        <p:spPr>
          <a:xfrm rot="-7454957" flipH="1">
            <a:off x="7388684" y="459327"/>
            <a:ext cx="521143" cy="490094"/>
          </a:xfrm>
          <a:custGeom>
            <a:avLst/>
            <a:gdLst/>
            <a:ahLst/>
            <a:cxnLst/>
            <a:rect l="l" t="t" r="r" b="b"/>
            <a:pathLst>
              <a:path w="3946" h="3711" extrusionOk="0">
                <a:moveTo>
                  <a:pt x="1892" y="1"/>
                </a:moveTo>
                <a:cubicBezTo>
                  <a:pt x="1609" y="1"/>
                  <a:pt x="1333" y="77"/>
                  <a:pt x="1092" y="238"/>
                </a:cubicBezTo>
                <a:cubicBezTo>
                  <a:pt x="742" y="490"/>
                  <a:pt x="527" y="900"/>
                  <a:pt x="374" y="1287"/>
                </a:cubicBezTo>
                <a:cubicBezTo>
                  <a:pt x="0" y="2145"/>
                  <a:pt x="159" y="3171"/>
                  <a:pt x="1092" y="3563"/>
                </a:cubicBezTo>
                <a:cubicBezTo>
                  <a:pt x="1345" y="3661"/>
                  <a:pt x="1615" y="3710"/>
                  <a:pt x="1884" y="3710"/>
                </a:cubicBezTo>
                <a:cubicBezTo>
                  <a:pt x="2255" y="3710"/>
                  <a:pt x="2622" y="3617"/>
                  <a:pt x="2938" y="3428"/>
                </a:cubicBezTo>
                <a:cubicBezTo>
                  <a:pt x="3498" y="3097"/>
                  <a:pt x="3871" y="2495"/>
                  <a:pt x="3927" y="1851"/>
                </a:cubicBezTo>
                <a:cubicBezTo>
                  <a:pt x="3946" y="1698"/>
                  <a:pt x="3946" y="1562"/>
                  <a:pt x="3908" y="1422"/>
                </a:cubicBezTo>
                <a:cubicBezTo>
                  <a:pt x="3829" y="1096"/>
                  <a:pt x="3596" y="821"/>
                  <a:pt x="3344" y="606"/>
                </a:cubicBezTo>
                <a:cubicBezTo>
                  <a:pt x="3032" y="336"/>
                  <a:pt x="2663" y="121"/>
                  <a:pt x="2276" y="47"/>
                </a:cubicBezTo>
                <a:cubicBezTo>
                  <a:pt x="2149" y="16"/>
                  <a:pt x="2020" y="1"/>
                  <a:pt x="1892" y="1"/>
                </a:cubicBezTo>
                <a:close/>
              </a:path>
            </a:pathLst>
          </a:custGeom>
          <a:solidFill>
            <a:schemeClr val="accent6">
              <a:lumMod val="75000"/>
              <a:lumOff val="25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600">
              <a:solidFill>
                <a:schemeClr val="bg1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635" name="Google Shape;1635;p53"/>
          <p:cNvSpPr txBox="1"/>
          <p:nvPr/>
        </p:nvSpPr>
        <p:spPr>
          <a:xfrm flipH="1">
            <a:off x="6095196" y="545275"/>
            <a:ext cx="1250700" cy="33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 algn="r"/>
            <a:r>
              <a:rPr lang="en-US" sz="1600" b="1">
                <a:solidFill>
                  <a:schemeClr val="accent2">
                    <a:lumMod val="50000"/>
                  </a:schemeClr>
                </a:solidFill>
                <a:latin typeface="Calibri" panose="020F0502020204030204" pitchFamily="34" charset="0"/>
                <a:ea typeface="Poppins"/>
                <a:cs typeface="Calibri" panose="020F0502020204030204" pitchFamily="34" charset="0"/>
                <a:sym typeface="Poppins"/>
              </a:rPr>
              <a:t>Tiếp theo</a:t>
            </a:r>
          </a:p>
        </p:txBody>
      </p:sp>
      <p:sp>
        <p:nvSpPr>
          <p:cNvPr id="1636" name="Google Shape;1636;p53">
            <a:hlinkClick r:id="" action="ppaction://hlinkshowjump?jump=nextslide"/>
          </p:cNvPr>
          <p:cNvSpPr txBox="1"/>
          <p:nvPr/>
        </p:nvSpPr>
        <p:spPr>
          <a:xfrm flipH="1">
            <a:off x="7479772" y="475237"/>
            <a:ext cx="319500" cy="47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800" b="1">
                <a:solidFill>
                  <a:schemeClr val="bg1"/>
                </a:solidFill>
                <a:latin typeface="Calibri" panose="020F0502020204030204" pitchFamily="34" charset="0"/>
                <a:ea typeface="Fredoka One"/>
                <a:cs typeface="Calibri" panose="020F0502020204030204" pitchFamily="34" charset="0"/>
                <a:sym typeface="Fredoka One"/>
              </a:rPr>
              <a:t>&gt;</a:t>
            </a:r>
            <a:endParaRPr sz="2800" b="1">
              <a:solidFill>
                <a:schemeClr val="bg1"/>
              </a:solidFill>
              <a:latin typeface="Calibri" panose="020F0502020204030204" pitchFamily="34" charset="0"/>
              <a:ea typeface="Fredoka One"/>
              <a:cs typeface="Calibri" panose="020F0502020204030204" pitchFamily="34" charset="0"/>
              <a:sym typeface="Fredoka One"/>
            </a:endParaRPr>
          </a:p>
        </p:txBody>
      </p:sp>
      <p:sp>
        <p:nvSpPr>
          <p:cNvPr id="1637" name="Google Shape;1637;p53">
            <a:hlinkClick r:id="" action="ppaction://hlinkshowjump?jump=previousslide"/>
          </p:cNvPr>
          <p:cNvSpPr/>
          <p:nvPr/>
        </p:nvSpPr>
        <p:spPr>
          <a:xfrm rot="7454957">
            <a:off x="1234173" y="459327"/>
            <a:ext cx="521143" cy="490094"/>
          </a:xfrm>
          <a:custGeom>
            <a:avLst/>
            <a:gdLst/>
            <a:ahLst/>
            <a:cxnLst/>
            <a:rect l="l" t="t" r="r" b="b"/>
            <a:pathLst>
              <a:path w="3946" h="3711" extrusionOk="0">
                <a:moveTo>
                  <a:pt x="1892" y="1"/>
                </a:moveTo>
                <a:cubicBezTo>
                  <a:pt x="1609" y="1"/>
                  <a:pt x="1333" y="77"/>
                  <a:pt x="1092" y="238"/>
                </a:cubicBezTo>
                <a:cubicBezTo>
                  <a:pt x="742" y="490"/>
                  <a:pt x="527" y="900"/>
                  <a:pt x="374" y="1287"/>
                </a:cubicBezTo>
                <a:cubicBezTo>
                  <a:pt x="0" y="2145"/>
                  <a:pt x="159" y="3171"/>
                  <a:pt x="1092" y="3563"/>
                </a:cubicBezTo>
                <a:cubicBezTo>
                  <a:pt x="1345" y="3661"/>
                  <a:pt x="1615" y="3710"/>
                  <a:pt x="1884" y="3710"/>
                </a:cubicBezTo>
                <a:cubicBezTo>
                  <a:pt x="2255" y="3710"/>
                  <a:pt x="2622" y="3617"/>
                  <a:pt x="2938" y="3428"/>
                </a:cubicBezTo>
                <a:cubicBezTo>
                  <a:pt x="3498" y="3097"/>
                  <a:pt x="3871" y="2495"/>
                  <a:pt x="3927" y="1851"/>
                </a:cubicBezTo>
                <a:cubicBezTo>
                  <a:pt x="3946" y="1698"/>
                  <a:pt x="3946" y="1562"/>
                  <a:pt x="3908" y="1422"/>
                </a:cubicBezTo>
                <a:cubicBezTo>
                  <a:pt x="3829" y="1096"/>
                  <a:pt x="3596" y="821"/>
                  <a:pt x="3344" y="606"/>
                </a:cubicBezTo>
                <a:cubicBezTo>
                  <a:pt x="3032" y="336"/>
                  <a:pt x="2663" y="121"/>
                  <a:pt x="2276" y="47"/>
                </a:cubicBezTo>
                <a:cubicBezTo>
                  <a:pt x="2149" y="16"/>
                  <a:pt x="2020" y="1"/>
                  <a:pt x="1892" y="1"/>
                </a:cubicBezTo>
                <a:close/>
              </a:path>
            </a:pathLst>
          </a:custGeom>
          <a:solidFill>
            <a:schemeClr val="accent6">
              <a:lumMod val="75000"/>
              <a:lumOff val="25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600">
              <a:solidFill>
                <a:schemeClr val="bg1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638" name="Google Shape;1638;p53"/>
          <p:cNvSpPr txBox="1"/>
          <p:nvPr/>
        </p:nvSpPr>
        <p:spPr>
          <a:xfrm>
            <a:off x="1792980" y="535750"/>
            <a:ext cx="1250700" cy="33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/>
            <a:r>
              <a:rPr lang="vi-VN" sz="1600" b="1">
                <a:solidFill>
                  <a:schemeClr val="accent2">
                    <a:lumMod val="50000"/>
                  </a:schemeClr>
                </a:solidFill>
                <a:latin typeface="Calibri" panose="020F0502020204030204" pitchFamily="34" charset="0"/>
                <a:ea typeface="Poppins"/>
                <a:cs typeface="Calibri" panose="020F0502020204030204" pitchFamily="34" charset="0"/>
                <a:sym typeface="Poppins"/>
              </a:rPr>
              <a:t>Về trước</a:t>
            </a:r>
          </a:p>
        </p:txBody>
      </p:sp>
      <p:sp>
        <p:nvSpPr>
          <p:cNvPr id="1639" name="Google Shape;1639;p53">
            <a:hlinkClick r:id="" action="ppaction://hlinkshowjump?jump=previousslide"/>
          </p:cNvPr>
          <p:cNvSpPr txBox="1"/>
          <p:nvPr/>
        </p:nvSpPr>
        <p:spPr>
          <a:xfrm flipH="1">
            <a:off x="1277211" y="465712"/>
            <a:ext cx="319500" cy="47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800" b="1">
                <a:solidFill>
                  <a:schemeClr val="bg1"/>
                </a:solidFill>
                <a:latin typeface="Calibri" panose="020F0502020204030204" pitchFamily="34" charset="0"/>
                <a:ea typeface="Fredoka One"/>
                <a:cs typeface="Calibri" panose="020F0502020204030204" pitchFamily="34" charset="0"/>
                <a:sym typeface="Fredoka One"/>
              </a:rPr>
              <a:t>&lt;</a:t>
            </a:r>
            <a:endParaRPr sz="2800" b="1">
              <a:solidFill>
                <a:schemeClr val="bg1"/>
              </a:solidFill>
              <a:latin typeface="Calibri" panose="020F0502020204030204" pitchFamily="34" charset="0"/>
              <a:ea typeface="Fredoka One"/>
              <a:cs typeface="Calibri" panose="020F0502020204030204" pitchFamily="34" charset="0"/>
              <a:sym typeface="Fredoka One"/>
            </a:endParaRPr>
          </a:p>
        </p:txBody>
      </p:sp>
      <p:sp>
        <p:nvSpPr>
          <p:cNvPr id="1640" name="Google Shape;1640;p53"/>
          <p:cNvSpPr/>
          <p:nvPr/>
        </p:nvSpPr>
        <p:spPr>
          <a:xfrm rot="9399412">
            <a:off x="4308869" y="459327"/>
            <a:ext cx="521138" cy="490094"/>
          </a:xfrm>
          <a:custGeom>
            <a:avLst/>
            <a:gdLst/>
            <a:ahLst/>
            <a:cxnLst/>
            <a:rect l="l" t="t" r="r" b="b"/>
            <a:pathLst>
              <a:path w="3946" h="3711" extrusionOk="0">
                <a:moveTo>
                  <a:pt x="1892" y="1"/>
                </a:moveTo>
                <a:cubicBezTo>
                  <a:pt x="1609" y="1"/>
                  <a:pt x="1333" y="77"/>
                  <a:pt x="1092" y="238"/>
                </a:cubicBezTo>
                <a:cubicBezTo>
                  <a:pt x="742" y="490"/>
                  <a:pt x="527" y="900"/>
                  <a:pt x="374" y="1287"/>
                </a:cubicBezTo>
                <a:cubicBezTo>
                  <a:pt x="0" y="2145"/>
                  <a:pt x="159" y="3171"/>
                  <a:pt x="1092" y="3563"/>
                </a:cubicBezTo>
                <a:cubicBezTo>
                  <a:pt x="1345" y="3661"/>
                  <a:pt x="1615" y="3710"/>
                  <a:pt x="1884" y="3710"/>
                </a:cubicBezTo>
                <a:cubicBezTo>
                  <a:pt x="2255" y="3710"/>
                  <a:pt x="2622" y="3617"/>
                  <a:pt x="2938" y="3428"/>
                </a:cubicBezTo>
                <a:cubicBezTo>
                  <a:pt x="3498" y="3097"/>
                  <a:pt x="3871" y="2495"/>
                  <a:pt x="3927" y="1851"/>
                </a:cubicBezTo>
                <a:cubicBezTo>
                  <a:pt x="3946" y="1698"/>
                  <a:pt x="3946" y="1562"/>
                  <a:pt x="3908" y="1422"/>
                </a:cubicBezTo>
                <a:cubicBezTo>
                  <a:pt x="3829" y="1096"/>
                  <a:pt x="3596" y="821"/>
                  <a:pt x="3344" y="606"/>
                </a:cubicBezTo>
                <a:cubicBezTo>
                  <a:pt x="3032" y="336"/>
                  <a:pt x="2663" y="121"/>
                  <a:pt x="2276" y="47"/>
                </a:cubicBezTo>
                <a:cubicBezTo>
                  <a:pt x="2149" y="16"/>
                  <a:pt x="2020" y="1"/>
                  <a:pt x="1892" y="1"/>
                </a:cubicBezTo>
                <a:close/>
              </a:path>
            </a:pathLst>
          </a:custGeom>
          <a:solidFill>
            <a:schemeClr val="accent6">
              <a:lumMod val="75000"/>
              <a:lumOff val="25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600">
              <a:solidFill>
                <a:schemeClr val="bg1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641" name="Google Shape;1641;p53">
            <a:hlinkClick r:id="rId3" action="ppaction://hlinksldjump"/>
          </p:cNvPr>
          <p:cNvSpPr/>
          <p:nvPr/>
        </p:nvSpPr>
        <p:spPr>
          <a:xfrm>
            <a:off x="4417810" y="555349"/>
            <a:ext cx="303256" cy="298050"/>
          </a:xfrm>
          <a:custGeom>
            <a:avLst/>
            <a:gdLst/>
            <a:ahLst/>
            <a:cxnLst/>
            <a:rect l="l" t="t" r="r" b="b"/>
            <a:pathLst>
              <a:path w="212811" h="209158" extrusionOk="0">
                <a:moveTo>
                  <a:pt x="106418" y="0"/>
                </a:moveTo>
                <a:cubicBezTo>
                  <a:pt x="101296" y="0"/>
                  <a:pt x="96394" y="2059"/>
                  <a:pt x="92840" y="5613"/>
                </a:cubicBezTo>
                <a:lnTo>
                  <a:pt x="7550" y="90903"/>
                </a:lnTo>
                <a:cubicBezTo>
                  <a:pt x="7452" y="90903"/>
                  <a:pt x="7452" y="91001"/>
                  <a:pt x="7452" y="91001"/>
                </a:cubicBezTo>
                <a:cubicBezTo>
                  <a:pt x="1" y="98550"/>
                  <a:pt x="1" y="110706"/>
                  <a:pt x="7452" y="118157"/>
                </a:cubicBezTo>
                <a:cubicBezTo>
                  <a:pt x="10932" y="121637"/>
                  <a:pt x="15417" y="123573"/>
                  <a:pt x="20221" y="123769"/>
                </a:cubicBezTo>
                <a:cubicBezTo>
                  <a:pt x="20417" y="123769"/>
                  <a:pt x="20637" y="123867"/>
                  <a:pt x="20833" y="123867"/>
                </a:cubicBezTo>
                <a:lnTo>
                  <a:pt x="24216" y="123867"/>
                </a:lnTo>
                <a:lnTo>
                  <a:pt x="24216" y="186585"/>
                </a:lnTo>
                <a:cubicBezTo>
                  <a:pt x="24216" y="199036"/>
                  <a:pt x="34313" y="209158"/>
                  <a:pt x="46764" y="209158"/>
                </a:cubicBezTo>
                <a:lnTo>
                  <a:pt x="80169" y="209158"/>
                </a:lnTo>
                <a:cubicBezTo>
                  <a:pt x="83527" y="209158"/>
                  <a:pt x="86296" y="206388"/>
                  <a:pt x="86296" y="203031"/>
                </a:cubicBezTo>
                <a:lnTo>
                  <a:pt x="86296" y="153793"/>
                </a:lnTo>
                <a:cubicBezTo>
                  <a:pt x="86296" y="148082"/>
                  <a:pt x="90879" y="143474"/>
                  <a:pt x="96614" y="143474"/>
                </a:cubicBezTo>
                <a:lnTo>
                  <a:pt x="116221" y="143474"/>
                </a:lnTo>
                <a:cubicBezTo>
                  <a:pt x="121932" y="143474"/>
                  <a:pt x="126540" y="148082"/>
                  <a:pt x="126540" y="153793"/>
                </a:cubicBezTo>
                <a:lnTo>
                  <a:pt x="126540" y="203031"/>
                </a:lnTo>
                <a:cubicBezTo>
                  <a:pt x="126540" y="206388"/>
                  <a:pt x="129285" y="209158"/>
                  <a:pt x="132667" y="209158"/>
                </a:cubicBezTo>
                <a:lnTo>
                  <a:pt x="166048" y="209158"/>
                </a:lnTo>
                <a:cubicBezTo>
                  <a:pt x="178498" y="209158"/>
                  <a:pt x="188522" y="199036"/>
                  <a:pt x="188522" y="186585"/>
                </a:cubicBezTo>
                <a:lnTo>
                  <a:pt x="188522" y="123867"/>
                </a:lnTo>
                <a:lnTo>
                  <a:pt x="191684" y="123867"/>
                </a:lnTo>
                <a:cubicBezTo>
                  <a:pt x="196880" y="123867"/>
                  <a:pt x="201684" y="121833"/>
                  <a:pt x="205360" y="118157"/>
                </a:cubicBezTo>
                <a:cubicBezTo>
                  <a:pt x="212811" y="110706"/>
                  <a:pt x="212811" y="98452"/>
                  <a:pt x="205360" y="91001"/>
                </a:cubicBezTo>
                <a:lnTo>
                  <a:pt x="119996" y="5613"/>
                </a:lnTo>
                <a:cubicBezTo>
                  <a:pt x="116418" y="2059"/>
                  <a:pt x="111516" y="0"/>
                  <a:pt x="106418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600">
              <a:solidFill>
                <a:schemeClr val="bg1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pic>
        <p:nvPicPr>
          <p:cNvPr id="2052" name="Picture 4" descr="Funny man cartoon singing Royalty Free Vector Image"/>
          <p:cNvPicPr>
            <a:picLocks noChangeAspect="1" noChangeArrowheads="1"/>
          </p:cNvPicPr>
          <p:nvPr/>
        </p:nvPicPr>
        <p:blipFill rotWithShape="1"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ackgroundRemoval t="0" b="92593" l="0" r="98738">
                        <a14:foregroundMark x1="36185" y1="22963" x2="49088" y2="21944"/>
                        <a14:foregroundMark x1="49088" y1="21944" x2="44741" y2="22963"/>
                        <a14:foregroundMark x1="24825" y1="87315" x2="38850" y2="81852"/>
                        <a14:foregroundMark x1="23703" y1="85463" x2="40112" y2="89630"/>
                        <a14:foregroundMark x1="68303" y1="89352" x2="83170" y2="85463"/>
                        <a14:foregroundMark x1="68303" y1="87315" x2="78822" y2="80833"/>
                        <a14:foregroundMark x1="34222" y1="82870" x2="37027" y2="80833"/>
                        <a14:foregroundMark x1="48247" y1="42130" x2="54558" y2="58333"/>
                        <a14:foregroundMark x1="54137" y1="44722" x2="49509" y2="52130"/>
                        <a14:foregroundMark x1="46704" y1="45185" x2="47125" y2="52963"/>
                        <a14:foregroundMark x1="47546" y1="42870" x2="43619" y2="46759"/>
                        <a14:foregroundMark x1="25947" y1="85000" x2="33380" y2="81852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r="1608" b="7151"/>
          <a:stretch/>
        </p:blipFill>
        <p:spPr bwMode="auto">
          <a:xfrm>
            <a:off x="1118599" y="2730394"/>
            <a:ext cx="1615214" cy="2308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0" name="Google Shape;413;p34"/>
          <p:cNvSpPr txBox="1">
            <a:spLocks/>
          </p:cNvSpPr>
          <p:nvPr/>
        </p:nvSpPr>
        <p:spPr>
          <a:xfrm>
            <a:off x="1843948" y="4709478"/>
            <a:ext cx="6266116" cy="4639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400"/>
              <a:buFont typeface="Fredoka One"/>
              <a:buAutoNum type="arabicPeriod"/>
              <a:defRPr sz="2400" b="0" i="0" u="none" strike="noStrike" cap="none">
                <a:solidFill>
                  <a:schemeClr val="accent3"/>
                </a:solidFill>
                <a:latin typeface="Poppins"/>
                <a:ea typeface="Poppins"/>
                <a:cs typeface="Poppins"/>
                <a:sym typeface="Poppins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800"/>
              <a:buFont typeface="Arial"/>
              <a:buAutoNum type="alphaLcPeriod"/>
              <a:defRPr sz="2800" b="0" i="0" u="none" strike="noStrike" cap="none">
                <a:solidFill>
                  <a:schemeClr val="accent3"/>
                </a:solidFill>
                <a:latin typeface="Poppins"/>
                <a:ea typeface="Poppins"/>
                <a:cs typeface="Poppins"/>
                <a:sym typeface="Poppins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800"/>
              <a:buFont typeface="Arial"/>
              <a:buAutoNum type="romanLcPeriod"/>
              <a:defRPr sz="2800" b="0" i="0" u="none" strike="noStrike" cap="none">
                <a:solidFill>
                  <a:schemeClr val="accent3"/>
                </a:solidFill>
                <a:latin typeface="Poppins"/>
                <a:ea typeface="Poppins"/>
                <a:cs typeface="Poppins"/>
                <a:sym typeface="Poppins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800"/>
              <a:buFont typeface="Arial"/>
              <a:buAutoNum type="arabicPeriod"/>
              <a:defRPr sz="2800" b="0" i="0" u="none" strike="noStrike" cap="none">
                <a:solidFill>
                  <a:schemeClr val="accent3"/>
                </a:solidFill>
                <a:latin typeface="Poppins"/>
                <a:ea typeface="Poppins"/>
                <a:cs typeface="Poppins"/>
                <a:sym typeface="Poppins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800"/>
              <a:buFont typeface="Arial"/>
              <a:buAutoNum type="alphaLcPeriod"/>
              <a:defRPr sz="2800" b="0" i="0" u="none" strike="noStrike" cap="none">
                <a:solidFill>
                  <a:schemeClr val="accent3"/>
                </a:solidFill>
                <a:latin typeface="Poppins"/>
                <a:ea typeface="Poppins"/>
                <a:cs typeface="Poppins"/>
                <a:sym typeface="Poppins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800"/>
              <a:buFont typeface="Arial"/>
              <a:buAutoNum type="romanLcPeriod"/>
              <a:defRPr sz="2800" b="0" i="0" u="none" strike="noStrike" cap="none">
                <a:solidFill>
                  <a:schemeClr val="accent3"/>
                </a:solidFill>
                <a:latin typeface="Poppins"/>
                <a:ea typeface="Poppins"/>
                <a:cs typeface="Poppins"/>
                <a:sym typeface="Poppins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800"/>
              <a:buFont typeface="Arial"/>
              <a:buAutoNum type="arabicPeriod"/>
              <a:defRPr sz="2800" b="0" i="0" u="none" strike="noStrike" cap="none">
                <a:solidFill>
                  <a:schemeClr val="accent3"/>
                </a:solidFill>
                <a:latin typeface="Poppins"/>
                <a:ea typeface="Poppins"/>
                <a:cs typeface="Poppins"/>
                <a:sym typeface="Poppins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800"/>
              <a:buFont typeface="Arial"/>
              <a:buAutoNum type="alphaLcPeriod"/>
              <a:defRPr sz="2800" b="0" i="0" u="none" strike="noStrike" cap="none">
                <a:solidFill>
                  <a:schemeClr val="accent3"/>
                </a:solidFill>
                <a:latin typeface="Poppins"/>
                <a:ea typeface="Poppins"/>
                <a:cs typeface="Poppins"/>
                <a:sym typeface="Poppins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800"/>
              <a:buFont typeface="Arial"/>
              <a:buAutoNum type="romanLcPeriod"/>
              <a:defRPr sz="2800" b="0" i="0" u="none" strike="noStrike" cap="none">
                <a:solidFill>
                  <a:schemeClr val="accent3"/>
                </a:solidFill>
                <a:latin typeface="Poppins"/>
                <a:ea typeface="Poppins"/>
                <a:cs typeface="Poppins"/>
                <a:sym typeface="Poppins"/>
              </a:defRPr>
            </a:lvl9pPr>
          </a:lstStyle>
          <a:p>
            <a:pPr>
              <a:buFont typeface="Fredoka One"/>
              <a:buNone/>
            </a:pPr>
            <a:r>
              <a:rPr lang="vi-VN" sz="1800" i="1" smtClean="0">
                <a:solidFill>
                  <a:srgbClr val="A0831B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Câu trả lời đúng bạn sẽ được </a:t>
            </a:r>
            <a:r>
              <a:rPr lang="en-US" sz="1800" i="1" smtClean="0">
                <a:solidFill>
                  <a:srgbClr val="A0831B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2</a:t>
            </a:r>
            <a:r>
              <a:rPr lang="vi-VN" sz="1800" i="1" smtClean="0">
                <a:solidFill>
                  <a:srgbClr val="A0831B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0 điểm</a:t>
            </a:r>
            <a:endParaRPr lang="vi-VN" sz="1800" i="1">
              <a:solidFill>
                <a:srgbClr val="A0831B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7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45" name="Google Shape;1745;p55"/>
          <p:cNvGrpSpPr/>
          <p:nvPr/>
        </p:nvGrpSpPr>
        <p:grpSpPr>
          <a:xfrm>
            <a:off x="3453142" y="3139775"/>
            <a:ext cx="3259500" cy="1211371"/>
            <a:chOff x="3455672" y="3139775"/>
            <a:chExt cx="3259500" cy="1211371"/>
          </a:xfrm>
          <a:solidFill>
            <a:schemeClr val="accent1"/>
          </a:solidFill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</p:grpSpPr>
        <p:sp>
          <p:nvSpPr>
            <p:cNvPr id="1747" name="Google Shape;1747;p55"/>
            <p:cNvSpPr/>
            <p:nvPr/>
          </p:nvSpPr>
          <p:spPr>
            <a:xfrm rot="6854832" flipH="1">
              <a:off x="5828890" y="3417072"/>
              <a:ext cx="596141" cy="938998"/>
            </a:xfrm>
            <a:custGeom>
              <a:avLst/>
              <a:gdLst/>
              <a:ahLst/>
              <a:cxnLst/>
              <a:rect l="l" t="t" r="r" b="b"/>
              <a:pathLst>
                <a:path w="5015" h="11557" extrusionOk="0">
                  <a:moveTo>
                    <a:pt x="1507" y="0"/>
                  </a:moveTo>
                  <a:cubicBezTo>
                    <a:pt x="1120" y="0"/>
                    <a:pt x="741" y="1269"/>
                    <a:pt x="682" y="1484"/>
                  </a:cubicBezTo>
                  <a:cubicBezTo>
                    <a:pt x="388" y="2342"/>
                    <a:pt x="215" y="3232"/>
                    <a:pt x="136" y="4128"/>
                  </a:cubicBezTo>
                  <a:cubicBezTo>
                    <a:pt x="1" y="5876"/>
                    <a:pt x="234" y="7686"/>
                    <a:pt x="896" y="9318"/>
                  </a:cubicBezTo>
                  <a:cubicBezTo>
                    <a:pt x="1185" y="10017"/>
                    <a:pt x="1554" y="10717"/>
                    <a:pt x="2179" y="11160"/>
                  </a:cubicBezTo>
                  <a:cubicBezTo>
                    <a:pt x="2525" y="11410"/>
                    <a:pt x="2962" y="11556"/>
                    <a:pt x="3386" y="11556"/>
                  </a:cubicBezTo>
                  <a:cubicBezTo>
                    <a:pt x="3721" y="11556"/>
                    <a:pt x="4048" y="11464"/>
                    <a:pt x="4315" y="11258"/>
                  </a:cubicBezTo>
                  <a:cubicBezTo>
                    <a:pt x="4977" y="10735"/>
                    <a:pt x="5014" y="9705"/>
                    <a:pt x="4720" y="8889"/>
                  </a:cubicBezTo>
                  <a:cubicBezTo>
                    <a:pt x="4277" y="7723"/>
                    <a:pt x="3265" y="6846"/>
                    <a:pt x="2603" y="5778"/>
                  </a:cubicBezTo>
                  <a:cubicBezTo>
                    <a:pt x="1731" y="4421"/>
                    <a:pt x="1437" y="2729"/>
                    <a:pt x="1787" y="1157"/>
                  </a:cubicBezTo>
                  <a:cubicBezTo>
                    <a:pt x="1848" y="863"/>
                    <a:pt x="1922" y="574"/>
                    <a:pt x="1806" y="299"/>
                  </a:cubicBezTo>
                  <a:cubicBezTo>
                    <a:pt x="1709" y="86"/>
                    <a:pt x="1608" y="0"/>
                    <a:pt x="1507" y="0"/>
                  </a:cubicBezTo>
                  <a:close/>
                </a:path>
              </a:pathLst>
            </a:custGeom>
            <a:grpFill/>
            <a:ln>
              <a:noFill/>
            </a:ln>
            <a:effectLst>
              <a:outerShdw blurRad="190500" dist="228600" dir="2700000" algn="ctr">
                <a:srgbClr val="000000">
                  <a:alpha val="30000"/>
                </a:srgbClr>
              </a:outerShdw>
            </a:effectLst>
            <a:sp3d prstMaterial="matte"/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60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746" name="Google Shape;1746;p55"/>
            <p:cNvSpPr/>
            <p:nvPr/>
          </p:nvSpPr>
          <p:spPr>
            <a:xfrm flipH="1">
              <a:off x="3455672" y="3139775"/>
              <a:ext cx="3259500" cy="785400"/>
            </a:xfrm>
            <a:prstGeom prst="roundRect">
              <a:avLst>
                <a:gd name="adj" fmla="val 50000"/>
              </a:avLst>
            </a:prstGeom>
            <a:grpFill/>
            <a:ln>
              <a:noFill/>
            </a:ln>
            <a:effectLst>
              <a:outerShdw blurRad="190500" dist="228600" dir="2700000" algn="ctr">
                <a:srgbClr val="000000">
                  <a:alpha val="30000"/>
                </a:srgbClr>
              </a:outerShdw>
            </a:effectLst>
            <a:sp3d prstMaterial="matte">
              <a:bevelT w="127000" h="63500"/>
            </a:sp3d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600" b="1">
                <a:solidFill>
                  <a:schemeClr val="bg1"/>
                </a:solidFill>
                <a:latin typeface="Calibri" panose="020F0502020204030204" pitchFamily="34" charset="0"/>
                <a:ea typeface="Poppins"/>
                <a:cs typeface="Calibri" panose="020F0502020204030204" pitchFamily="34" charset="0"/>
                <a:sym typeface="Poppins"/>
              </a:endParaRPr>
            </a:p>
          </p:txBody>
        </p:sp>
      </p:grpSp>
      <p:grpSp>
        <p:nvGrpSpPr>
          <p:cNvPr id="1748" name="Google Shape;1748;p55"/>
          <p:cNvGrpSpPr/>
          <p:nvPr/>
        </p:nvGrpSpPr>
        <p:grpSpPr>
          <a:xfrm>
            <a:off x="1331100" y="1726825"/>
            <a:ext cx="6481800" cy="1886071"/>
            <a:chOff x="1414760" y="1726825"/>
            <a:chExt cx="6481800" cy="1886071"/>
          </a:xfrm>
          <a:solidFill>
            <a:schemeClr val="accent1">
              <a:lumMod val="60000"/>
              <a:lumOff val="40000"/>
            </a:schemeClr>
          </a:solidFill>
          <a:scene3d>
            <a:camera prst="orthographicFront">
              <a:rot lat="0" lon="0" rev="0"/>
            </a:camera>
            <a:lightRig rig="soft" dir="t">
              <a:rot lat="0" lon="0" rev="0"/>
            </a:lightRig>
          </a:scene3d>
        </p:grpSpPr>
        <p:sp>
          <p:nvSpPr>
            <p:cNvPr id="1749" name="Google Shape;1749;p55"/>
            <p:cNvSpPr/>
            <p:nvPr/>
          </p:nvSpPr>
          <p:spPr>
            <a:xfrm flipH="1">
              <a:off x="1414760" y="1726825"/>
              <a:ext cx="6481800" cy="1226100"/>
            </a:xfrm>
            <a:prstGeom prst="roundRect">
              <a:avLst>
                <a:gd name="adj" fmla="val 50000"/>
              </a:avLst>
            </a:prstGeom>
            <a:grpFill/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p3d contourW="44450" prstMaterial="matte">
              <a:bevelT w="63500" h="63500" prst="artDeco"/>
              <a:contourClr>
                <a:srgbClr val="FFFFFF"/>
              </a:contourClr>
            </a:sp3d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600" b="1">
                <a:solidFill>
                  <a:schemeClr val="bg1"/>
                </a:solidFill>
                <a:latin typeface="Calibri" panose="020F0502020204030204" pitchFamily="34" charset="0"/>
                <a:ea typeface="Poppins"/>
                <a:cs typeface="Calibri" panose="020F0502020204030204" pitchFamily="34" charset="0"/>
                <a:sym typeface="Poppins"/>
              </a:endParaRPr>
            </a:p>
          </p:txBody>
        </p:sp>
        <p:sp>
          <p:nvSpPr>
            <p:cNvPr id="1750" name="Google Shape;1750;p55"/>
            <p:cNvSpPr/>
            <p:nvPr/>
          </p:nvSpPr>
          <p:spPr>
            <a:xfrm rot="-6854832">
              <a:off x="2600102" y="2678822"/>
              <a:ext cx="596141" cy="938998"/>
            </a:xfrm>
            <a:custGeom>
              <a:avLst/>
              <a:gdLst/>
              <a:ahLst/>
              <a:cxnLst/>
              <a:rect l="l" t="t" r="r" b="b"/>
              <a:pathLst>
                <a:path w="5015" h="11557" extrusionOk="0">
                  <a:moveTo>
                    <a:pt x="1507" y="0"/>
                  </a:moveTo>
                  <a:cubicBezTo>
                    <a:pt x="1120" y="0"/>
                    <a:pt x="741" y="1269"/>
                    <a:pt x="682" y="1484"/>
                  </a:cubicBezTo>
                  <a:cubicBezTo>
                    <a:pt x="388" y="2342"/>
                    <a:pt x="215" y="3232"/>
                    <a:pt x="136" y="4128"/>
                  </a:cubicBezTo>
                  <a:cubicBezTo>
                    <a:pt x="1" y="5876"/>
                    <a:pt x="234" y="7686"/>
                    <a:pt x="896" y="9318"/>
                  </a:cubicBezTo>
                  <a:cubicBezTo>
                    <a:pt x="1185" y="10017"/>
                    <a:pt x="1554" y="10717"/>
                    <a:pt x="2179" y="11160"/>
                  </a:cubicBezTo>
                  <a:cubicBezTo>
                    <a:pt x="2525" y="11410"/>
                    <a:pt x="2962" y="11556"/>
                    <a:pt x="3386" y="11556"/>
                  </a:cubicBezTo>
                  <a:cubicBezTo>
                    <a:pt x="3721" y="11556"/>
                    <a:pt x="4048" y="11464"/>
                    <a:pt x="4315" y="11258"/>
                  </a:cubicBezTo>
                  <a:cubicBezTo>
                    <a:pt x="4977" y="10735"/>
                    <a:pt x="5014" y="9705"/>
                    <a:pt x="4720" y="8889"/>
                  </a:cubicBezTo>
                  <a:cubicBezTo>
                    <a:pt x="4277" y="7723"/>
                    <a:pt x="3265" y="6846"/>
                    <a:pt x="2603" y="5778"/>
                  </a:cubicBezTo>
                  <a:cubicBezTo>
                    <a:pt x="1731" y="4421"/>
                    <a:pt x="1437" y="2729"/>
                    <a:pt x="1787" y="1157"/>
                  </a:cubicBezTo>
                  <a:cubicBezTo>
                    <a:pt x="1848" y="863"/>
                    <a:pt x="1922" y="574"/>
                    <a:pt x="1806" y="299"/>
                  </a:cubicBezTo>
                  <a:cubicBezTo>
                    <a:pt x="1709" y="86"/>
                    <a:pt x="1608" y="0"/>
                    <a:pt x="1507" y="0"/>
                  </a:cubicBezTo>
                  <a:close/>
                </a:path>
              </a:pathLst>
            </a:custGeom>
            <a:grpFill/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p3d contourW="44450" prstMaterial="matte">
              <a:contourClr>
                <a:srgbClr val="FFFFFF"/>
              </a:contourClr>
            </a:sp3d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60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</p:grpSp>
      <p:sp>
        <p:nvSpPr>
          <p:cNvPr id="1751" name="Google Shape;1751;p55"/>
          <p:cNvSpPr txBox="1">
            <a:spLocks noGrp="1"/>
          </p:cNvSpPr>
          <p:nvPr>
            <p:ph type="title" idx="2"/>
          </p:nvPr>
        </p:nvSpPr>
        <p:spPr>
          <a:xfrm>
            <a:off x="1415400" y="1798525"/>
            <a:ext cx="6313200" cy="108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>
              <a:buNone/>
            </a:pPr>
            <a:r>
              <a:rPr lang="en-US" sz="2000" smtClean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3. </a:t>
            </a:r>
            <a:r>
              <a:rPr lang="vi-VN" sz="2000" smtClean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Có </a:t>
            </a:r>
            <a:r>
              <a:rPr lang="vi-VN" sz="200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bao nhiêu hoa hướng dương trong phiên bản thứ ba của Van Gogh trong bức tranh 'Hoa hướng dương'?</a:t>
            </a:r>
            <a:endParaRPr sz="2000">
              <a:solidFill>
                <a:schemeClr val="bg1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752" name="Google Shape;1752;p55"/>
          <p:cNvSpPr txBox="1">
            <a:spLocks noGrp="1"/>
          </p:cNvSpPr>
          <p:nvPr>
            <p:ph type="title"/>
          </p:nvPr>
        </p:nvSpPr>
        <p:spPr>
          <a:xfrm>
            <a:off x="3374542" y="3229325"/>
            <a:ext cx="3416700" cy="606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/>
            <a:r>
              <a:rPr lang="en-US" sz="200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12</a:t>
            </a:r>
            <a:endParaRPr sz="2000">
              <a:solidFill>
                <a:schemeClr val="bg1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753" name="Google Shape;1753;p55"/>
          <p:cNvSpPr/>
          <p:nvPr/>
        </p:nvSpPr>
        <p:spPr>
          <a:xfrm rot="-7454957" flipH="1">
            <a:off x="7388684" y="459327"/>
            <a:ext cx="521143" cy="490094"/>
          </a:xfrm>
          <a:custGeom>
            <a:avLst/>
            <a:gdLst/>
            <a:ahLst/>
            <a:cxnLst/>
            <a:rect l="l" t="t" r="r" b="b"/>
            <a:pathLst>
              <a:path w="3946" h="3711" extrusionOk="0">
                <a:moveTo>
                  <a:pt x="1892" y="1"/>
                </a:moveTo>
                <a:cubicBezTo>
                  <a:pt x="1609" y="1"/>
                  <a:pt x="1333" y="77"/>
                  <a:pt x="1092" y="238"/>
                </a:cubicBezTo>
                <a:cubicBezTo>
                  <a:pt x="742" y="490"/>
                  <a:pt x="527" y="900"/>
                  <a:pt x="374" y="1287"/>
                </a:cubicBezTo>
                <a:cubicBezTo>
                  <a:pt x="0" y="2145"/>
                  <a:pt x="159" y="3171"/>
                  <a:pt x="1092" y="3563"/>
                </a:cubicBezTo>
                <a:cubicBezTo>
                  <a:pt x="1345" y="3661"/>
                  <a:pt x="1615" y="3710"/>
                  <a:pt x="1884" y="3710"/>
                </a:cubicBezTo>
                <a:cubicBezTo>
                  <a:pt x="2255" y="3710"/>
                  <a:pt x="2622" y="3617"/>
                  <a:pt x="2938" y="3428"/>
                </a:cubicBezTo>
                <a:cubicBezTo>
                  <a:pt x="3498" y="3097"/>
                  <a:pt x="3871" y="2495"/>
                  <a:pt x="3927" y="1851"/>
                </a:cubicBezTo>
                <a:cubicBezTo>
                  <a:pt x="3946" y="1698"/>
                  <a:pt x="3946" y="1562"/>
                  <a:pt x="3908" y="1422"/>
                </a:cubicBezTo>
                <a:cubicBezTo>
                  <a:pt x="3829" y="1096"/>
                  <a:pt x="3596" y="821"/>
                  <a:pt x="3344" y="606"/>
                </a:cubicBezTo>
                <a:cubicBezTo>
                  <a:pt x="3032" y="336"/>
                  <a:pt x="2663" y="121"/>
                  <a:pt x="2276" y="47"/>
                </a:cubicBezTo>
                <a:cubicBezTo>
                  <a:pt x="2149" y="16"/>
                  <a:pt x="2020" y="1"/>
                  <a:pt x="1892" y="1"/>
                </a:cubicBezTo>
                <a:close/>
              </a:path>
            </a:pathLst>
          </a:custGeom>
          <a:solidFill>
            <a:schemeClr val="accent6">
              <a:lumMod val="75000"/>
              <a:lumOff val="25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600">
              <a:solidFill>
                <a:schemeClr val="bg1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754" name="Google Shape;1754;p55"/>
          <p:cNvSpPr txBox="1"/>
          <p:nvPr/>
        </p:nvSpPr>
        <p:spPr>
          <a:xfrm flipH="1">
            <a:off x="6095196" y="545275"/>
            <a:ext cx="1250700" cy="33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 algn="r"/>
            <a:r>
              <a:rPr lang="en-US" sz="1600" b="1">
                <a:solidFill>
                  <a:schemeClr val="accent2">
                    <a:lumMod val="50000"/>
                  </a:schemeClr>
                </a:solidFill>
                <a:latin typeface="Calibri" panose="020F0502020204030204" pitchFamily="34" charset="0"/>
                <a:ea typeface="Poppins"/>
                <a:cs typeface="Calibri" panose="020F0502020204030204" pitchFamily="34" charset="0"/>
                <a:sym typeface="Poppins"/>
              </a:rPr>
              <a:t>Tiếp theo</a:t>
            </a:r>
          </a:p>
        </p:txBody>
      </p:sp>
      <p:sp>
        <p:nvSpPr>
          <p:cNvPr id="1755" name="Google Shape;1755;p55">
            <a:hlinkClick r:id="" action="ppaction://hlinkshowjump?jump=nextslide"/>
          </p:cNvPr>
          <p:cNvSpPr txBox="1"/>
          <p:nvPr/>
        </p:nvSpPr>
        <p:spPr>
          <a:xfrm flipH="1">
            <a:off x="7479772" y="475237"/>
            <a:ext cx="319500" cy="47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800" b="1">
                <a:solidFill>
                  <a:schemeClr val="bg1"/>
                </a:solidFill>
                <a:latin typeface="Calibri" panose="020F0502020204030204" pitchFamily="34" charset="0"/>
                <a:ea typeface="Fredoka One"/>
                <a:cs typeface="Calibri" panose="020F0502020204030204" pitchFamily="34" charset="0"/>
                <a:sym typeface="Fredoka One"/>
              </a:rPr>
              <a:t>&gt;</a:t>
            </a:r>
            <a:endParaRPr sz="2800" b="1">
              <a:solidFill>
                <a:schemeClr val="bg1"/>
              </a:solidFill>
              <a:latin typeface="Calibri" panose="020F0502020204030204" pitchFamily="34" charset="0"/>
              <a:ea typeface="Fredoka One"/>
              <a:cs typeface="Calibri" panose="020F0502020204030204" pitchFamily="34" charset="0"/>
              <a:sym typeface="Fredoka One"/>
            </a:endParaRPr>
          </a:p>
        </p:txBody>
      </p:sp>
      <p:sp>
        <p:nvSpPr>
          <p:cNvPr id="1756" name="Google Shape;1756;p55">
            <a:hlinkClick r:id="" action="ppaction://hlinkshowjump?jump=previousslide"/>
          </p:cNvPr>
          <p:cNvSpPr/>
          <p:nvPr/>
        </p:nvSpPr>
        <p:spPr>
          <a:xfrm rot="7454957">
            <a:off x="1234173" y="459327"/>
            <a:ext cx="521143" cy="490094"/>
          </a:xfrm>
          <a:custGeom>
            <a:avLst/>
            <a:gdLst/>
            <a:ahLst/>
            <a:cxnLst/>
            <a:rect l="l" t="t" r="r" b="b"/>
            <a:pathLst>
              <a:path w="3946" h="3711" extrusionOk="0">
                <a:moveTo>
                  <a:pt x="1892" y="1"/>
                </a:moveTo>
                <a:cubicBezTo>
                  <a:pt x="1609" y="1"/>
                  <a:pt x="1333" y="77"/>
                  <a:pt x="1092" y="238"/>
                </a:cubicBezTo>
                <a:cubicBezTo>
                  <a:pt x="742" y="490"/>
                  <a:pt x="527" y="900"/>
                  <a:pt x="374" y="1287"/>
                </a:cubicBezTo>
                <a:cubicBezTo>
                  <a:pt x="0" y="2145"/>
                  <a:pt x="159" y="3171"/>
                  <a:pt x="1092" y="3563"/>
                </a:cubicBezTo>
                <a:cubicBezTo>
                  <a:pt x="1345" y="3661"/>
                  <a:pt x="1615" y="3710"/>
                  <a:pt x="1884" y="3710"/>
                </a:cubicBezTo>
                <a:cubicBezTo>
                  <a:pt x="2255" y="3710"/>
                  <a:pt x="2622" y="3617"/>
                  <a:pt x="2938" y="3428"/>
                </a:cubicBezTo>
                <a:cubicBezTo>
                  <a:pt x="3498" y="3097"/>
                  <a:pt x="3871" y="2495"/>
                  <a:pt x="3927" y="1851"/>
                </a:cubicBezTo>
                <a:cubicBezTo>
                  <a:pt x="3946" y="1698"/>
                  <a:pt x="3946" y="1562"/>
                  <a:pt x="3908" y="1422"/>
                </a:cubicBezTo>
                <a:cubicBezTo>
                  <a:pt x="3829" y="1096"/>
                  <a:pt x="3596" y="821"/>
                  <a:pt x="3344" y="606"/>
                </a:cubicBezTo>
                <a:cubicBezTo>
                  <a:pt x="3032" y="336"/>
                  <a:pt x="2663" y="121"/>
                  <a:pt x="2276" y="47"/>
                </a:cubicBezTo>
                <a:cubicBezTo>
                  <a:pt x="2149" y="16"/>
                  <a:pt x="2020" y="1"/>
                  <a:pt x="1892" y="1"/>
                </a:cubicBezTo>
                <a:close/>
              </a:path>
            </a:pathLst>
          </a:custGeom>
          <a:solidFill>
            <a:schemeClr val="accent6">
              <a:lumMod val="75000"/>
              <a:lumOff val="25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600">
              <a:solidFill>
                <a:schemeClr val="bg1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757" name="Google Shape;1757;p55"/>
          <p:cNvSpPr txBox="1"/>
          <p:nvPr/>
        </p:nvSpPr>
        <p:spPr>
          <a:xfrm>
            <a:off x="1792980" y="535750"/>
            <a:ext cx="1250700" cy="33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/>
            <a:r>
              <a:rPr lang="vi-VN" sz="1600" b="1">
                <a:solidFill>
                  <a:schemeClr val="accent2">
                    <a:lumMod val="50000"/>
                  </a:schemeClr>
                </a:solidFill>
                <a:latin typeface="Calibri" panose="020F0502020204030204" pitchFamily="34" charset="0"/>
                <a:ea typeface="Poppins"/>
                <a:cs typeface="Calibri" panose="020F0502020204030204" pitchFamily="34" charset="0"/>
                <a:sym typeface="Poppins"/>
              </a:rPr>
              <a:t>Về trước</a:t>
            </a:r>
          </a:p>
        </p:txBody>
      </p:sp>
      <p:sp>
        <p:nvSpPr>
          <p:cNvPr id="1758" name="Google Shape;1758;p55">
            <a:hlinkClick r:id="" action="ppaction://hlinkshowjump?jump=previousslide"/>
          </p:cNvPr>
          <p:cNvSpPr txBox="1"/>
          <p:nvPr/>
        </p:nvSpPr>
        <p:spPr>
          <a:xfrm flipH="1">
            <a:off x="1277211" y="465712"/>
            <a:ext cx="319500" cy="47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800" b="1">
                <a:solidFill>
                  <a:schemeClr val="bg1"/>
                </a:solidFill>
                <a:latin typeface="Calibri" panose="020F0502020204030204" pitchFamily="34" charset="0"/>
                <a:ea typeface="Fredoka One"/>
                <a:cs typeface="Calibri" panose="020F0502020204030204" pitchFamily="34" charset="0"/>
                <a:sym typeface="Fredoka One"/>
              </a:rPr>
              <a:t>&lt;</a:t>
            </a:r>
            <a:endParaRPr sz="2800" b="1">
              <a:solidFill>
                <a:schemeClr val="bg1"/>
              </a:solidFill>
              <a:latin typeface="Calibri" panose="020F0502020204030204" pitchFamily="34" charset="0"/>
              <a:ea typeface="Fredoka One"/>
              <a:cs typeface="Calibri" panose="020F0502020204030204" pitchFamily="34" charset="0"/>
              <a:sym typeface="Fredoka One"/>
            </a:endParaRPr>
          </a:p>
        </p:txBody>
      </p:sp>
      <p:sp>
        <p:nvSpPr>
          <p:cNvPr id="1759" name="Google Shape;1759;p55"/>
          <p:cNvSpPr/>
          <p:nvPr/>
        </p:nvSpPr>
        <p:spPr>
          <a:xfrm rot="9399412">
            <a:off x="4308869" y="459327"/>
            <a:ext cx="521138" cy="490094"/>
          </a:xfrm>
          <a:custGeom>
            <a:avLst/>
            <a:gdLst/>
            <a:ahLst/>
            <a:cxnLst/>
            <a:rect l="l" t="t" r="r" b="b"/>
            <a:pathLst>
              <a:path w="3946" h="3711" extrusionOk="0">
                <a:moveTo>
                  <a:pt x="1892" y="1"/>
                </a:moveTo>
                <a:cubicBezTo>
                  <a:pt x="1609" y="1"/>
                  <a:pt x="1333" y="77"/>
                  <a:pt x="1092" y="238"/>
                </a:cubicBezTo>
                <a:cubicBezTo>
                  <a:pt x="742" y="490"/>
                  <a:pt x="527" y="900"/>
                  <a:pt x="374" y="1287"/>
                </a:cubicBezTo>
                <a:cubicBezTo>
                  <a:pt x="0" y="2145"/>
                  <a:pt x="159" y="3171"/>
                  <a:pt x="1092" y="3563"/>
                </a:cubicBezTo>
                <a:cubicBezTo>
                  <a:pt x="1345" y="3661"/>
                  <a:pt x="1615" y="3710"/>
                  <a:pt x="1884" y="3710"/>
                </a:cubicBezTo>
                <a:cubicBezTo>
                  <a:pt x="2255" y="3710"/>
                  <a:pt x="2622" y="3617"/>
                  <a:pt x="2938" y="3428"/>
                </a:cubicBezTo>
                <a:cubicBezTo>
                  <a:pt x="3498" y="3097"/>
                  <a:pt x="3871" y="2495"/>
                  <a:pt x="3927" y="1851"/>
                </a:cubicBezTo>
                <a:cubicBezTo>
                  <a:pt x="3946" y="1698"/>
                  <a:pt x="3946" y="1562"/>
                  <a:pt x="3908" y="1422"/>
                </a:cubicBezTo>
                <a:cubicBezTo>
                  <a:pt x="3829" y="1096"/>
                  <a:pt x="3596" y="821"/>
                  <a:pt x="3344" y="606"/>
                </a:cubicBezTo>
                <a:cubicBezTo>
                  <a:pt x="3032" y="336"/>
                  <a:pt x="2663" y="121"/>
                  <a:pt x="2276" y="47"/>
                </a:cubicBezTo>
                <a:cubicBezTo>
                  <a:pt x="2149" y="16"/>
                  <a:pt x="2020" y="1"/>
                  <a:pt x="1892" y="1"/>
                </a:cubicBezTo>
                <a:close/>
              </a:path>
            </a:pathLst>
          </a:custGeom>
          <a:solidFill>
            <a:schemeClr val="accent6">
              <a:lumMod val="75000"/>
              <a:lumOff val="25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600">
              <a:solidFill>
                <a:schemeClr val="bg1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760" name="Google Shape;1760;p55">
            <a:hlinkClick r:id="rId3" action="ppaction://hlinksldjump"/>
          </p:cNvPr>
          <p:cNvSpPr/>
          <p:nvPr/>
        </p:nvSpPr>
        <p:spPr>
          <a:xfrm>
            <a:off x="4417810" y="555349"/>
            <a:ext cx="303256" cy="298050"/>
          </a:xfrm>
          <a:custGeom>
            <a:avLst/>
            <a:gdLst/>
            <a:ahLst/>
            <a:cxnLst/>
            <a:rect l="l" t="t" r="r" b="b"/>
            <a:pathLst>
              <a:path w="212811" h="209158" extrusionOk="0">
                <a:moveTo>
                  <a:pt x="106418" y="0"/>
                </a:moveTo>
                <a:cubicBezTo>
                  <a:pt x="101296" y="0"/>
                  <a:pt x="96394" y="2059"/>
                  <a:pt x="92840" y="5613"/>
                </a:cubicBezTo>
                <a:lnTo>
                  <a:pt x="7550" y="90903"/>
                </a:lnTo>
                <a:cubicBezTo>
                  <a:pt x="7452" y="90903"/>
                  <a:pt x="7452" y="91001"/>
                  <a:pt x="7452" y="91001"/>
                </a:cubicBezTo>
                <a:cubicBezTo>
                  <a:pt x="1" y="98550"/>
                  <a:pt x="1" y="110706"/>
                  <a:pt x="7452" y="118157"/>
                </a:cubicBezTo>
                <a:cubicBezTo>
                  <a:pt x="10932" y="121637"/>
                  <a:pt x="15417" y="123573"/>
                  <a:pt x="20221" y="123769"/>
                </a:cubicBezTo>
                <a:cubicBezTo>
                  <a:pt x="20417" y="123769"/>
                  <a:pt x="20637" y="123867"/>
                  <a:pt x="20833" y="123867"/>
                </a:cubicBezTo>
                <a:lnTo>
                  <a:pt x="24216" y="123867"/>
                </a:lnTo>
                <a:lnTo>
                  <a:pt x="24216" y="186585"/>
                </a:lnTo>
                <a:cubicBezTo>
                  <a:pt x="24216" y="199036"/>
                  <a:pt x="34313" y="209158"/>
                  <a:pt x="46764" y="209158"/>
                </a:cubicBezTo>
                <a:lnTo>
                  <a:pt x="80169" y="209158"/>
                </a:lnTo>
                <a:cubicBezTo>
                  <a:pt x="83527" y="209158"/>
                  <a:pt x="86296" y="206388"/>
                  <a:pt x="86296" y="203031"/>
                </a:cubicBezTo>
                <a:lnTo>
                  <a:pt x="86296" y="153793"/>
                </a:lnTo>
                <a:cubicBezTo>
                  <a:pt x="86296" y="148082"/>
                  <a:pt x="90879" y="143474"/>
                  <a:pt x="96614" y="143474"/>
                </a:cubicBezTo>
                <a:lnTo>
                  <a:pt x="116221" y="143474"/>
                </a:lnTo>
                <a:cubicBezTo>
                  <a:pt x="121932" y="143474"/>
                  <a:pt x="126540" y="148082"/>
                  <a:pt x="126540" y="153793"/>
                </a:cubicBezTo>
                <a:lnTo>
                  <a:pt x="126540" y="203031"/>
                </a:lnTo>
                <a:cubicBezTo>
                  <a:pt x="126540" y="206388"/>
                  <a:pt x="129285" y="209158"/>
                  <a:pt x="132667" y="209158"/>
                </a:cubicBezTo>
                <a:lnTo>
                  <a:pt x="166048" y="209158"/>
                </a:lnTo>
                <a:cubicBezTo>
                  <a:pt x="178498" y="209158"/>
                  <a:pt x="188522" y="199036"/>
                  <a:pt x="188522" y="186585"/>
                </a:cubicBezTo>
                <a:lnTo>
                  <a:pt x="188522" y="123867"/>
                </a:lnTo>
                <a:lnTo>
                  <a:pt x="191684" y="123867"/>
                </a:lnTo>
                <a:cubicBezTo>
                  <a:pt x="196880" y="123867"/>
                  <a:pt x="201684" y="121833"/>
                  <a:pt x="205360" y="118157"/>
                </a:cubicBezTo>
                <a:cubicBezTo>
                  <a:pt x="212811" y="110706"/>
                  <a:pt x="212811" y="98452"/>
                  <a:pt x="205360" y="91001"/>
                </a:cubicBezTo>
                <a:lnTo>
                  <a:pt x="119996" y="5613"/>
                </a:lnTo>
                <a:cubicBezTo>
                  <a:pt x="116418" y="2059"/>
                  <a:pt x="111516" y="0"/>
                  <a:pt x="106418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600">
              <a:solidFill>
                <a:schemeClr val="bg1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pic>
        <p:nvPicPr>
          <p:cNvPr id="18" name="Picture 2" descr="Cartoon artist boy Royalty Free Vector Image - VectorStock"/>
          <p:cNvPicPr>
            <a:picLocks noChangeAspect="1" noChangeArrowheads="1"/>
          </p:cNvPicPr>
          <p:nvPr/>
        </p:nvPicPr>
        <p:blipFill rotWithShape="1"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ackgroundRemoval t="590" b="92134" l="1600" r="100000">
                        <a14:foregroundMark x1="5500" y1="42281" x2="23100" y2="58997"/>
                        <a14:foregroundMark x1="29900" y1="64012" x2="39500" y2="58702"/>
                        <a14:foregroundMark x1="64400" y1="24189" x2="66700" y2="33628"/>
                        <a14:foregroundMark x1="55400" y1="25369" x2="61000" y2="23402"/>
                        <a14:foregroundMark x1="81700" y1="39233" x2="94100" y2="40118"/>
                        <a14:foregroundMark x1="75200" y1="87119" x2="80800" y2="85447"/>
                        <a14:foregroundMark x1="47700" y1="81023" x2="60200" y2="80433"/>
                        <a14:foregroundMark x1="45200" y1="83776" x2="56200" y2="85447"/>
                        <a14:foregroundMark x1="69800" y1="87709" x2="78300" y2="90462"/>
                        <a14:foregroundMark x1="79700" y1="90167" x2="83100" y2="88496"/>
                        <a14:foregroundMark x1="44600" y1="84071" x2="51400" y2="86234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" r="-3190" b="8443"/>
          <a:stretch/>
        </p:blipFill>
        <p:spPr bwMode="auto">
          <a:xfrm>
            <a:off x="6991698" y="3148321"/>
            <a:ext cx="2152302" cy="194213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9" name="Google Shape;413;p34"/>
          <p:cNvSpPr txBox="1">
            <a:spLocks/>
          </p:cNvSpPr>
          <p:nvPr/>
        </p:nvSpPr>
        <p:spPr>
          <a:xfrm>
            <a:off x="1383139" y="4739891"/>
            <a:ext cx="6266116" cy="4639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400"/>
              <a:buFont typeface="Fredoka One"/>
              <a:buAutoNum type="arabicPeriod"/>
              <a:defRPr sz="2400" b="0" i="0" u="none" strike="noStrike" cap="none">
                <a:solidFill>
                  <a:schemeClr val="accent3"/>
                </a:solidFill>
                <a:latin typeface="Poppins"/>
                <a:ea typeface="Poppins"/>
                <a:cs typeface="Poppins"/>
                <a:sym typeface="Poppins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800"/>
              <a:buFont typeface="Arial"/>
              <a:buAutoNum type="alphaLcPeriod"/>
              <a:defRPr sz="2800" b="0" i="0" u="none" strike="noStrike" cap="none">
                <a:solidFill>
                  <a:schemeClr val="accent3"/>
                </a:solidFill>
                <a:latin typeface="Poppins"/>
                <a:ea typeface="Poppins"/>
                <a:cs typeface="Poppins"/>
                <a:sym typeface="Poppins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800"/>
              <a:buFont typeface="Arial"/>
              <a:buAutoNum type="romanLcPeriod"/>
              <a:defRPr sz="2800" b="0" i="0" u="none" strike="noStrike" cap="none">
                <a:solidFill>
                  <a:schemeClr val="accent3"/>
                </a:solidFill>
                <a:latin typeface="Poppins"/>
                <a:ea typeface="Poppins"/>
                <a:cs typeface="Poppins"/>
                <a:sym typeface="Poppins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800"/>
              <a:buFont typeface="Arial"/>
              <a:buAutoNum type="arabicPeriod"/>
              <a:defRPr sz="2800" b="0" i="0" u="none" strike="noStrike" cap="none">
                <a:solidFill>
                  <a:schemeClr val="accent3"/>
                </a:solidFill>
                <a:latin typeface="Poppins"/>
                <a:ea typeface="Poppins"/>
                <a:cs typeface="Poppins"/>
                <a:sym typeface="Poppins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800"/>
              <a:buFont typeface="Arial"/>
              <a:buAutoNum type="alphaLcPeriod"/>
              <a:defRPr sz="2800" b="0" i="0" u="none" strike="noStrike" cap="none">
                <a:solidFill>
                  <a:schemeClr val="accent3"/>
                </a:solidFill>
                <a:latin typeface="Poppins"/>
                <a:ea typeface="Poppins"/>
                <a:cs typeface="Poppins"/>
                <a:sym typeface="Poppins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800"/>
              <a:buFont typeface="Arial"/>
              <a:buAutoNum type="romanLcPeriod"/>
              <a:defRPr sz="2800" b="0" i="0" u="none" strike="noStrike" cap="none">
                <a:solidFill>
                  <a:schemeClr val="accent3"/>
                </a:solidFill>
                <a:latin typeface="Poppins"/>
                <a:ea typeface="Poppins"/>
                <a:cs typeface="Poppins"/>
                <a:sym typeface="Poppins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800"/>
              <a:buFont typeface="Arial"/>
              <a:buAutoNum type="arabicPeriod"/>
              <a:defRPr sz="2800" b="0" i="0" u="none" strike="noStrike" cap="none">
                <a:solidFill>
                  <a:schemeClr val="accent3"/>
                </a:solidFill>
                <a:latin typeface="Poppins"/>
                <a:ea typeface="Poppins"/>
                <a:cs typeface="Poppins"/>
                <a:sym typeface="Poppins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800"/>
              <a:buFont typeface="Arial"/>
              <a:buAutoNum type="alphaLcPeriod"/>
              <a:defRPr sz="2800" b="0" i="0" u="none" strike="noStrike" cap="none">
                <a:solidFill>
                  <a:schemeClr val="accent3"/>
                </a:solidFill>
                <a:latin typeface="Poppins"/>
                <a:ea typeface="Poppins"/>
                <a:cs typeface="Poppins"/>
                <a:sym typeface="Poppins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800"/>
              <a:buFont typeface="Arial"/>
              <a:buAutoNum type="romanLcPeriod"/>
              <a:defRPr sz="2800" b="0" i="0" u="none" strike="noStrike" cap="none">
                <a:solidFill>
                  <a:schemeClr val="accent3"/>
                </a:solidFill>
                <a:latin typeface="Poppins"/>
                <a:ea typeface="Poppins"/>
                <a:cs typeface="Poppins"/>
                <a:sym typeface="Poppins"/>
              </a:defRPr>
            </a:lvl9pPr>
          </a:lstStyle>
          <a:p>
            <a:pPr>
              <a:buFont typeface="Fredoka One"/>
              <a:buNone/>
            </a:pPr>
            <a:r>
              <a:rPr lang="vi-VN" sz="1800" i="1" smtClean="0">
                <a:solidFill>
                  <a:srgbClr val="A0831B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Câu trả lời đúng bạn sẽ được </a:t>
            </a:r>
            <a:r>
              <a:rPr lang="en-US" sz="1800" i="1">
                <a:solidFill>
                  <a:srgbClr val="A0831B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3</a:t>
            </a:r>
            <a:r>
              <a:rPr lang="vi-VN" sz="1800" i="1" smtClean="0">
                <a:solidFill>
                  <a:srgbClr val="A0831B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0 điểm</a:t>
            </a:r>
            <a:endParaRPr lang="vi-VN" sz="1800" i="1">
              <a:solidFill>
                <a:srgbClr val="A0831B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8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44" name="Google Shape;1844;p57"/>
          <p:cNvGrpSpPr/>
          <p:nvPr/>
        </p:nvGrpSpPr>
        <p:grpSpPr>
          <a:xfrm flipH="1">
            <a:off x="2243944" y="2745583"/>
            <a:ext cx="3259500" cy="1211371"/>
            <a:chOff x="3455672" y="3139775"/>
            <a:chExt cx="3259500" cy="1211371"/>
          </a:xfrm>
          <a:solidFill>
            <a:schemeClr val="accent1"/>
          </a:solidFill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</p:grpSpPr>
        <p:sp>
          <p:nvSpPr>
            <p:cNvPr id="1845" name="Google Shape;1845;p57"/>
            <p:cNvSpPr/>
            <p:nvPr/>
          </p:nvSpPr>
          <p:spPr>
            <a:xfrm flipH="1">
              <a:off x="3455672" y="3139775"/>
              <a:ext cx="3259500" cy="785400"/>
            </a:xfrm>
            <a:prstGeom prst="roundRect">
              <a:avLst>
                <a:gd name="adj" fmla="val 50000"/>
              </a:avLst>
            </a:prstGeom>
            <a:grpFill/>
            <a:ln>
              <a:noFill/>
            </a:ln>
            <a:effectLst>
              <a:outerShdw blurRad="190500" dist="228600" dir="2700000" algn="ctr">
                <a:srgbClr val="000000">
                  <a:alpha val="30000"/>
                </a:srgbClr>
              </a:outerShdw>
            </a:effectLst>
            <a:sp3d prstMaterial="matte">
              <a:bevelT w="127000" h="63500"/>
            </a:sp3d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600" b="1">
                <a:solidFill>
                  <a:schemeClr val="bg1"/>
                </a:solidFill>
                <a:latin typeface="Calibri" panose="020F0502020204030204" pitchFamily="34" charset="0"/>
                <a:ea typeface="Poppins"/>
                <a:cs typeface="Calibri" panose="020F0502020204030204" pitchFamily="34" charset="0"/>
                <a:sym typeface="Poppins"/>
              </a:endParaRPr>
            </a:p>
          </p:txBody>
        </p:sp>
        <p:sp>
          <p:nvSpPr>
            <p:cNvPr id="1846" name="Google Shape;1846;p57"/>
            <p:cNvSpPr/>
            <p:nvPr/>
          </p:nvSpPr>
          <p:spPr>
            <a:xfrm rot="6854832" flipH="1">
              <a:off x="5828890" y="3417072"/>
              <a:ext cx="596141" cy="938998"/>
            </a:xfrm>
            <a:custGeom>
              <a:avLst/>
              <a:gdLst/>
              <a:ahLst/>
              <a:cxnLst/>
              <a:rect l="l" t="t" r="r" b="b"/>
              <a:pathLst>
                <a:path w="5015" h="11557" extrusionOk="0">
                  <a:moveTo>
                    <a:pt x="1507" y="0"/>
                  </a:moveTo>
                  <a:cubicBezTo>
                    <a:pt x="1120" y="0"/>
                    <a:pt x="741" y="1269"/>
                    <a:pt x="682" y="1484"/>
                  </a:cubicBezTo>
                  <a:cubicBezTo>
                    <a:pt x="388" y="2342"/>
                    <a:pt x="215" y="3232"/>
                    <a:pt x="136" y="4128"/>
                  </a:cubicBezTo>
                  <a:cubicBezTo>
                    <a:pt x="1" y="5876"/>
                    <a:pt x="234" y="7686"/>
                    <a:pt x="896" y="9318"/>
                  </a:cubicBezTo>
                  <a:cubicBezTo>
                    <a:pt x="1185" y="10017"/>
                    <a:pt x="1554" y="10717"/>
                    <a:pt x="2179" y="11160"/>
                  </a:cubicBezTo>
                  <a:cubicBezTo>
                    <a:pt x="2525" y="11410"/>
                    <a:pt x="2962" y="11556"/>
                    <a:pt x="3386" y="11556"/>
                  </a:cubicBezTo>
                  <a:cubicBezTo>
                    <a:pt x="3721" y="11556"/>
                    <a:pt x="4048" y="11464"/>
                    <a:pt x="4315" y="11258"/>
                  </a:cubicBezTo>
                  <a:cubicBezTo>
                    <a:pt x="4977" y="10735"/>
                    <a:pt x="5014" y="9705"/>
                    <a:pt x="4720" y="8889"/>
                  </a:cubicBezTo>
                  <a:cubicBezTo>
                    <a:pt x="4277" y="7723"/>
                    <a:pt x="3265" y="6846"/>
                    <a:pt x="2603" y="5778"/>
                  </a:cubicBezTo>
                  <a:cubicBezTo>
                    <a:pt x="1731" y="4421"/>
                    <a:pt x="1437" y="2729"/>
                    <a:pt x="1787" y="1157"/>
                  </a:cubicBezTo>
                  <a:cubicBezTo>
                    <a:pt x="1848" y="863"/>
                    <a:pt x="1922" y="574"/>
                    <a:pt x="1806" y="299"/>
                  </a:cubicBezTo>
                  <a:cubicBezTo>
                    <a:pt x="1709" y="86"/>
                    <a:pt x="1608" y="0"/>
                    <a:pt x="1507" y="0"/>
                  </a:cubicBezTo>
                  <a:close/>
                </a:path>
              </a:pathLst>
            </a:custGeom>
            <a:grpFill/>
            <a:ln>
              <a:noFill/>
            </a:ln>
            <a:effectLst>
              <a:outerShdw blurRad="190500" dist="228600" dir="2700000" algn="ctr">
                <a:srgbClr val="000000">
                  <a:alpha val="30000"/>
                </a:srgbClr>
              </a:outerShdw>
            </a:effectLst>
            <a:sp3d prstMaterial="matte"/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60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</p:grpSp>
      <p:grpSp>
        <p:nvGrpSpPr>
          <p:cNvPr id="1847" name="Google Shape;1847;p57"/>
          <p:cNvGrpSpPr/>
          <p:nvPr/>
        </p:nvGrpSpPr>
        <p:grpSpPr>
          <a:xfrm>
            <a:off x="1277211" y="1199929"/>
            <a:ext cx="6481800" cy="1698053"/>
            <a:chOff x="1331100" y="1726825"/>
            <a:chExt cx="6481800" cy="1698053"/>
          </a:xfrm>
          <a:solidFill>
            <a:schemeClr val="accent1">
              <a:lumMod val="60000"/>
              <a:lumOff val="40000"/>
            </a:schemeClr>
          </a:solidFill>
          <a:scene3d>
            <a:camera prst="orthographicFront">
              <a:rot lat="0" lon="0" rev="0"/>
            </a:camera>
            <a:lightRig rig="soft" dir="t">
              <a:rot lat="0" lon="0" rev="0"/>
            </a:lightRig>
          </a:scene3d>
        </p:grpSpPr>
        <p:sp>
          <p:nvSpPr>
            <p:cNvPr id="1849" name="Google Shape;1849;p57"/>
            <p:cNvSpPr/>
            <p:nvPr/>
          </p:nvSpPr>
          <p:spPr>
            <a:xfrm rot="6854832" flipH="1">
              <a:off x="6051172" y="2657309"/>
              <a:ext cx="596141" cy="938998"/>
            </a:xfrm>
            <a:custGeom>
              <a:avLst/>
              <a:gdLst/>
              <a:ahLst/>
              <a:cxnLst/>
              <a:rect l="l" t="t" r="r" b="b"/>
              <a:pathLst>
                <a:path w="5015" h="11557" extrusionOk="0">
                  <a:moveTo>
                    <a:pt x="1507" y="0"/>
                  </a:moveTo>
                  <a:cubicBezTo>
                    <a:pt x="1120" y="0"/>
                    <a:pt x="741" y="1269"/>
                    <a:pt x="682" y="1484"/>
                  </a:cubicBezTo>
                  <a:cubicBezTo>
                    <a:pt x="388" y="2342"/>
                    <a:pt x="215" y="3232"/>
                    <a:pt x="136" y="4128"/>
                  </a:cubicBezTo>
                  <a:cubicBezTo>
                    <a:pt x="1" y="5876"/>
                    <a:pt x="234" y="7686"/>
                    <a:pt x="896" y="9318"/>
                  </a:cubicBezTo>
                  <a:cubicBezTo>
                    <a:pt x="1185" y="10017"/>
                    <a:pt x="1554" y="10717"/>
                    <a:pt x="2179" y="11160"/>
                  </a:cubicBezTo>
                  <a:cubicBezTo>
                    <a:pt x="2525" y="11410"/>
                    <a:pt x="2962" y="11556"/>
                    <a:pt x="3386" y="11556"/>
                  </a:cubicBezTo>
                  <a:cubicBezTo>
                    <a:pt x="3721" y="11556"/>
                    <a:pt x="4048" y="11464"/>
                    <a:pt x="4315" y="11258"/>
                  </a:cubicBezTo>
                  <a:cubicBezTo>
                    <a:pt x="4977" y="10735"/>
                    <a:pt x="5014" y="9705"/>
                    <a:pt x="4720" y="8889"/>
                  </a:cubicBezTo>
                  <a:cubicBezTo>
                    <a:pt x="4277" y="7723"/>
                    <a:pt x="3265" y="6846"/>
                    <a:pt x="2603" y="5778"/>
                  </a:cubicBezTo>
                  <a:cubicBezTo>
                    <a:pt x="1731" y="4421"/>
                    <a:pt x="1437" y="2729"/>
                    <a:pt x="1787" y="1157"/>
                  </a:cubicBezTo>
                  <a:cubicBezTo>
                    <a:pt x="1848" y="863"/>
                    <a:pt x="1922" y="574"/>
                    <a:pt x="1806" y="299"/>
                  </a:cubicBezTo>
                  <a:cubicBezTo>
                    <a:pt x="1709" y="86"/>
                    <a:pt x="1608" y="0"/>
                    <a:pt x="1507" y="0"/>
                  </a:cubicBezTo>
                  <a:close/>
                </a:path>
              </a:pathLst>
            </a:custGeom>
            <a:grpFill/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p3d contourW="44450" prstMaterial="matte">
              <a:contourClr>
                <a:srgbClr val="FFFFFF"/>
              </a:contourClr>
            </a:sp3d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60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848" name="Google Shape;1848;p57"/>
            <p:cNvSpPr/>
            <p:nvPr/>
          </p:nvSpPr>
          <p:spPr>
            <a:xfrm>
              <a:off x="1331100" y="1726825"/>
              <a:ext cx="6481800" cy="1226100"/>
            </a:xfrm>
            <a:prstGeom prst="roundRect">
              <a:avLst>
                <a:gd name="adj" fmla="val 50000"/>
              </a:avLst>
            </a:prstGeom>
            <a:grpFill/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p3d contourW="44450" prstMaterial="matte">
              <a:bevelT w="63500" h="63500" prst="artDeco"/>
              <a:contourClr>
                <a:srgbClr val="FFFFFF"/>
              </a:contourClr>
            </a:sp3d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600" b="1">
                <a:solidFill>
                  <a:schemeClr val="bg1"/>
                </a:solidFill>
                <a:latin typeface="Calibri" panose="020F0502020204030204" pitchFamily="34" charset="0"/>
                <a:ea typeface="Poppins"/>
                <a:cs typeface="Calibri" panose="020F0502020204030204" pitchFamily="34" charset="0"/>
                <a:sym typeface="Poppins"/>
              </a:endParaRPr>
            </a:p>
          </p:txBody>
        </p:sp>
      </p:grpSp>
      <p:sp>
        <p:nvSpPr>
          <p:cNvPr id="1850" name="Google Shape;1850;p57"/>
          <p:cNvSpPr txBox="1">
            <a:spLocks noGrp="1"/>
          </p:cNvSpPr>
          <p:nvPr>
            <p:ph type="title" idx="2"/>
          </p:nvPr>
        </p:nvSpPr>
        <p:spPr>
          <a:xfrm>
            <a:off x="1361511" y="1271629"/>
            <a:ext cx="6313200" cy="108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457200" lvl="0" algn="l">
              <a:buNone/>
            </a:pPr>
            <a:r>
              <a:rPr lang="en-US" sz="2800" smtClean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4. Nhà </a:t>
            </a:r>
            <a:r>
              <a:rPr lang="en-US" sz="280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điêu khắc Alberto Giacometti mang quốc tịch nào?</a:t>
            </a:r>
            <a:endParaRPr sz="2800">
              <a:solidFill>
                <a:schemeClr val="bg1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851" name="Google Shape;1851;p57"/>
          <p:cNvSpPr txBox="1">
            <a:spLocks noGrp="1"/>
          </p:cNvSpPr>
          <p:nvPr>
            <p:ph type="title"/>
          </p:nvPr>
        </p:nvSpPr>
        <p:spPr>
          <a:xfrm>
            <a:off x="2086744" y="2834525"/>
            <a:ext cx="3416700" cy="606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/>
            <a:r>
              <a:rPr lang="en-US" sz="240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Thụy Sĩ</a:t>
            </a:r>
            <a:endParaRPr sz="2400">
              <a:solidFill>
                <a:schemeClr val="bg1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852" name="Google Shape;1852;p57"/>
          <p:cNvSpPr/>
          <p:nvPr/>
        </p:nvSpPr>
        <p:spPr>
          <a:xfrm rot="-7454957" flipH="1">
            <a:off x="7388684" y="459327"/>
            <a:ext cx="521143" cy="490094"/>
          </a:xfrm>
          <a:custGeom>
            <a:avLst/>
            <a:gdLst/>
            <a:ahLst/>
            <a:cxnLst/>
            <a:rect l="l" t="t" r="r" b="b"/>
            <a:pathLst>
              <a:path w="3946" h="3711" extrusionOk="0">
                <a:moveTo>
                  <a:pt x="1892" y="1"/>
                </a:moveTo>
                <a:cubicBezTo>
                  <a:pt x="1609" y="1"/>
                  <a:pt x="1333" y="77"/>
                  <a:pt x="1092" y="238"/>
                </a:cubicBezTo>
                <a:cubicBezTo>
                  <a:pt x="742" y="490"/>
                  <a:pt x="527" y="900"/>
                  <a:pt x="374" y="1287"/>
                </a:cubicBezTo>
                <a:cubicBezTo>
                  <a:pt x="0" y="2145"/>
                  <a:pt x="159" y="3171"/>
                  <a:pt x="1092" y="3563"/>
                </a:cubicBezTo>
                <a:cubicBezTo>
                  <a:pt x="1345" y="3661"/>
                  <a:pt x="1615" y="3710"/>
                  <a:pt x="1884" y="3710"/>
                </a:cubicBezTo>
                <a:cubicBezTo>
                  <a:pt x="2255" y="3710"/>
                  <a:pt x="2622" y="3617"/>
                  <a:pt x="2938" y="3428"/>
                </a:cubicBezTo>
                <a:cubicBezTo>
                  <a:pt x="3498" y="3097"/>
                  <a:pt x="3871" y="2495"/>
                  <a:pt x="3927" y="1851"/>
                </a:cubicBezTo>
                <a:cubicBezTo>
                  <a:pt x="3946" y="1698"/>
                  <a:pt x="3946" y="1562"/>
                  <a:pt x="3908" y="1422"/>
                </a:cubicBezTo>
                <a:cubicBezTo>
                  <a:pt x="3829" y="1096"/>
                  <a:pt x="3596" y="821"/>
                  <a:pt x="3344" y="606"/>
                </a:cubicBezTo>
                <a:cubicBezTo>
                  <a:pt x="3032" y="336"/>
                  <a:pt x="2663" y="121"/>
                  <a:pt x="2276" y="47"/>
                </a:cubicBezTo>
                <a:cubicBezTo>
                  <a:pt x="2149" y="16"/>
                  <a:pt x="2020" y="1"/>
                  <a:pt x="1892" y="1"/>
                </a:cubicBezTo>
                <a:close/>
              </a:path>
            </a:pathLst>
          </a:custGeom>
          <a:solidFill>
            <a:schemeClr val="accent6">
              <a:lumMod val="75000"/>
              <a:lumOff val="25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600">
              <a:solidFill>
                <a:schemeClr val="bg1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853" name="Google Shape;1853;p57"/>
          <p:cNvSpPr txBox="1"/>
          <p:nvPr/>
        </p:nvSpPr>
        <p:spPr>
          <a:xfrm flipH="1">
            <a:off x="6095196" y="545275"/>
            <a:ext cx="1250700" cy="33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 algn="r"/>
            <a:r>
              <a:rPr lang="en-US" sz="1600" b="1">
                <a:solidFill>
                  <a:schemeClr val="accent2">
                    <a:lumMod val="50000"/>
                  </a:schemeClr>
                </a:solidFill>
                <a:latin typeface="Calibri" panose="020F0502020204030204" pitchFamily="34" charset="0"/>
                <a:ea typeface="Poppins"/>
                <a:cs typeface="Calibri" panose="020F0502020204030204" pitchFamily="34" charset="0"/>
                <a:sym typeface="Poppins"/>
              </a:rPr>
              <a:t>Tiếp theo</a:t>
            </a:r>
          </a:p>
        </p:txBody>
      </p:sp>
      <p:sp>
        <p:nvSpPr>
          <p:cNvPr id="1854" name="Google Shape;1854;p57">
            <a:hlinkClick r:id="" action="ppaction://hlinkshowjump?jump=nextslide"/>
          </p:cNvPr>
          <p:cNvSpPr txBox="1"/>
          <p:nvPr/>
        </p:nvSpPr>
        <p:spPr>
          <a:xfrm flipH="1">
            <a:off x="7479772" y="475237"/>
            <a:ext cx="319500" cy="475200"/>
          </a:xfrm>
          <a:prstGeom prst="rect">
            <a:avLst/>
          </a:prstGeom>
          <a:solidFill>
            <a:schemeClr val="accent6">
              <a:lumMod val="75000"/>
              <a:lumOff val="25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800" b="1">
                <a:solidFill>
                  <a:schemeClr val="bg1"/>
                </a:solidFill>
                <a:latin typeface="Calibri" panose="020F0502020204030204" pitchFamily="34" charset="0"/>
                <a:ea typeface="Fredoka One"/>
                <a:cs typeface="Calibri" panose="020F0502020204030204" pitchFamily="34" charset="0"/>
                <a:sym typeface="Fredoka One"/>
              </a:rPr>
              <a:t>&gt;</a:t>
            </a:r>
            <a:endParaRPr sz="2800" b="1">
              <a:solidFill>
                <a:schemeClr val="bg1"/>
              </a:solidFill>
              <a:latin typeface="Calibri" panose="020F0502020204030204" pitchFamily="34" charset="0"/>
              <a:ea typeface="Fredoka One"/>
              <a:cs typeface="Calibri" panose="020F0502020204030204" pitchFamily="34" charset="0"/>
              <a:sym typeface="Fredoka One"/>
            </a:endParaRPr>
          </a:p>
        </p:txBody>
      </p:sp>
      <p:sp>
        <p:nvSpPr>
          <p:cNvPr id="1855" name="Google Shape;1855;p57">
            <a:hlinkClick r:id="" action="ppaction://hlinkshowjump?jump=previousslide"/>
          </p:cNvPr>
          <p:cNvSpPr/>
          <p:nvPr/>
        </p:nvSpPr>
        <p:spPr>
          <a:xfrm rot="7454957">
            <a:off x="1234173" y="459327"/>
            <a:ext cx="521143" cy="490094"/>
          </a:xfrm>
          <a:custGeom>
            <a:avLst/>
            <a:gdLst/>
            <a:ahLst/>
            <a:cxnLst/>
            <a:rect l="l" t="t" r="r" b="b"/>
            <a:pathLst>
              <a:path w="3946" h="3711" extrusionOk="0">
                <a:moveTo>
                  <a:pt x="1892" y="1"/>
                </a:moveTo>
                <a:cubicBezTo>
                  <a:pt x="1609" y="1"/>
                  <a:pt x="1333" y="77"/>
                  <a:pt x="1092" y="238"/>
                </a:cubicBezTo>
                <a:cubicBezTo>
                  <a:pt x="742" y="490"/>
                  <a:pt x="527" y="900"/>
                  <a:pt x="374" y="1287"/>
                </a:cubicBezTo>
                <a:cubicBezTo>
                  <a:pt x="0" y="2145"/>
                  <a:pt x="159" y="3171"/>
                  <a:pt x="1092" y="3563"/>
                </a:cubicBezTo>
                <a:cubicBezTo>
                  <a:pt x="1345" y="3661"/>
                  <a:pt x="1615" y="3710"/>
                  <a:pt x="1884" y="3710"/>
                </a:cubicBezTo>
                <a:cubicBezTo>
                  <a:pt x="2255" y="3710"/>
                  <a:pt x="2622" y="3617"/>
                  <a:pt x="2938" y="3428"/>
                </a:cubicBezTo>
                <a:cubicBezTo>
                  <a:pt x="3498" y="3097"/>
                  <a:pt x="3871" y="2495"/>
                  <a:pt x="3927" y="1851"/>
                </a:cubicBezTo>
                <a:cubicBezTo>
                  <a:pt x="3946" y="1698"/>
                  <a:pt x="3946" y="1562"/>
                  <a:pt x="3908" y="1422"/>
                </a:cubicBezTo>
                <a:cubicBezTo>
                  <a:pt x="3829" y="1096"/>
                  <a:pt x="3596" y="821"/>
                  <a:pt x="3344" y="606"/>
                </a:cubicBezTo>
                <a:cubicBezTo>
                  <a:pt x="3032" y="336"/>
                  <a:pt x="2663" y="121"/>
                  <a:pt x="2276" y="47"/>
                </a:cubicBezTo>
                <a:cubicBezTo>
                  <a:pt x="2149" y="16"/>
                  <a:pt x="2020" y="1"/>
                  <a:pt x="1892" y="1"/>
                </a:cubicBezTo>
                <a:close/>
              </a:path>
            </a:pathLst>
          </a:custGeom>
          <a:solidFill>
            <a:schemeClr val="accent6">
              <a:lumMod val="75000"/>
              <a:lumOff val="25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600">
              <a:solidFill>
                <a:schemeClr val="bg1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856" name="Google Shape;1856;p57"/>
          <p:cNvSpPr txBox="1"/>
          <p:nvPr/>
        </p:nvSpPr>
        <p:spPr>
          <a:xfrm>
            <a:off x="1792980" y="535750"/>
            <a:ext cx="1250700" cy="33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/>
            <a:r>
              <a:rPr lang="vi-VN" sz="1600" b="1">
                <a:solidFill>
                  <a:schemeClr val="accent2">
                    <a:lumMod val="50000"/>
                  </a:schemeClr>
                </a:solidFill>
                <a:latin typeface="Calibri" panose="020F0502020204030204" pitchFamily="34" charset="0"/>
                <a:ea typeface="Poppins"/>
                <a:cs typeface="Calibri" panose="020F0502020204030204" pitchFamily="34" charset="0"/>
                <a:sym typeface="Poppins"/>
              </a:rPr>
              <a:t>Về trước</a:t>
            </a:r>
          </a:p>
        </p:txBody>
      </p:sp>
      <p:sp>
        <p:nvSpPr>
          <p:cNvPr id="1857" name="Google Shape;1857;p57">
            <a:hlinkClick r:id="" action="ppaction://hlinkshowjump?jump=previousslide"/>
          </p:cNvPr>
          <p:cNvSpPr txBox="1"/>
          <p:nvPr/>
        </p:nvSpPr>
        <p:spPr>
          <a:xfrm flipH="1">
            <a:off x="1277211" y="465712"/>
            <a:ext cx="319500" cy="47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800" b="1">
                <a:solidFill>
                  <a:schemeClr val="bg1"/>
                </a:solidFill>
                <a:latin typeface="Calibri" panose="020F0502020204030204" pitchFamily="34" charset="0"/>
                <a:ea typeface="Fredoka One"/>
                <a:cs typeface="Calibri" panose="020F0502020204030204" pitchFamily="34" charset="0"/>
                <a:sym typeface="Fredoka One"/>
              </a:rPr>
              <a:t>&lt;</a:t>
            </a:r>
            <a:endParaRPr sz="2800" b="1">
              <a:solidFill>
                <a:schemeClr val="bg1"/>
              </a:solidFill>
              <a:latin typeface="Calibri" panose="020F0502020204030204" pitchFamily="34" charset="0"/>
              <a:ea typeface="Fredoka One"/>
              <a:cs typeface="Calibri" panose="020F0502020204030204" pitchFamily="34" charset="0"/>
              <a:sym typeface="Fredoka One"/>
            </a:endParaRPr>
          </a:p>
        </p:txBody>
      </p:sp>
      <p:sp>
        <p:nvSpPr>
          <p:cNvPr id="1858" name="Google Shape;1858;p57"/>
          <p:cNvSpPr/>
          <p:nvPr/>
        </p:nvSpPr>
        <p:spPr>
          <a:xfrm rot="9399412">
            <a:off x="4308869" y="459327"/>
            <a:ext cx="521138" cy="490094"/>
          </a:xfrm>
          <a:custGeom>
            <a:avLst/>
            <a:gdLst/>
            <a:ahLst/>
            <a:cxnLst/>
            <a:rect l="l" t="t" r="r" b="b"/>
            <a:pathLst>
              <a:path w="3946" h="3711" extrusionOk="0">
                <a:moveTo>
                  <a:pt x="1892" y="1"/>
                </a:moveTo>
                <a:cubicBezTo>
                  <a:pt x="1609" y="1"/>
                  <a:pt x="1333" y="77"/>
                  <a:pt x="1092" y="238"/>
                </a:cubicBezTo>
                <a:cubicBezTo>
                  <a:pt x="742" y="490"/>
                  <a:pt x="527" y="900"/>
                  <a:pt x="374" y="1287"/>
                </a:cubicBezTo>
                <a:cubicBezTo>
                  <a:pt x="0" y="2145"/>
                  <a:pt x="159" y="3171"/>
                  <a:pt x="1092" y="3563"/>
                </a:cubicBezTo>
                <a:cubicBezTo>
                  <a:pt x="1345" y="3661"/>
                  <a:pt x="1615" y="3710"/>
                  <a:pt x="1884" y="3710"/>
                </a:cubicBezTo>
                <a:cubicBezTo>
                  <a:pt x="2255" y="3710"/>
                  <a:pt x="2622" y="3617"/>
                  <a:pt x="2938" y="3428"/>
                </a:cubicBezTo>
                <a:cubicBezTo>
                  <a:pt x="3498" y="3097"/>
                  <a:pt x="3871" y="2495"/>
                  <a:pt x="3927" y="1851"/>
                </a:cubicBezTo>
                <a:cubicBezTo>
                  <a:pt x="3946" y="1698"/>
                  <a:pt x="3946" y="1562"/>
                  <a:pt x="3908" y="1422"/>
                </a:cubicBezTo>
                <a:cubicBezTo>
                  <a:pt x="3829" y="1096"/>
                  <a:pt x="3596" y="821"/>
                  <a:pt x="3344" y="606"/>
                </a:cubicBezTo>
                <a:cubicBezTo>
                  <a:pt x="3032" y="336"/>
                  <a:pt x="2663" y="121"/>
                  <a:pt x="2276" y="47"/>
                </a:cubicBezTo>
                <a:cubicBezTo>
                  <a:pt x="2149" y="16"/>
                  <a:pt x="2020" y="1"/>
                  <a:pt x="1892" y="1"/>
                </a:cubicBezTo>
                <a:close/>
              </a:path>
            </a:pathLst>
          </a:custGeom>
          <a:solidFill>
            <a:schemeClr val="accent6">
              <a:lumMod val="75000"/>
              <a:lumOff val="25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600">
              <a:solidFill>
                <a:schemeClr val="bg1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859" name="Google Shape;1859;p57">
            <a:hlinkClick r:id="rId3" action="ppaction://hlinksldjump"/>
          </p:cNvPr>
          <p:cNvSpPr/>
          <p:nvPr/>
        </p:nvSpPr>
        <p:spPr>
          <a:xfrm>
            <a:off x="4417810" y="555349"/>
            <a:ext cx="303256" cy="298050"/>
          </a:xfrm>
          <a:custGeom>
            <a:avLst/>
            <a:gdLst/>
            <a:ahLst/>
            <a:cxnLst/>
            <a:rect l="l" t="t" r="r" b="b"/>
            <a:pathLst>
              <a:path w="212811" h="209158" extrusionOk="0">
                <a:moveTo>
                  <a:pt x="106418" y="0"/>
                </a:moveTo>
                <a:cubicBezTo>
                  <a:pt x="101296" y="0"/>
                  <a:pt x="96394" y="2059"/>
                  <a:pt x="92840" y="5613"/>
                </a:cubicBezTo>
                <a:lnTo>
                  <a:pt x="7550" y="90903"/>
                </a:lnTo>
                <a:cubicBezTo>
                  <a:pt x="7452" y="90903"/>
                  <a:pt x="7452" y="91001"/>
                  <a:pt x="7452" y="91001"/>
                </a:cubicBezTo>
                <a:cubicBezTo>
                  <a:pt x="1" y="98550"/>
                  <a:pt x="1" y="110706"/>
                  <a:pt x="7452" y="118157"/>
                </a:cubicBezTo>
                <a:cubicBezTo>
                  <a:pt x="10932" y="121637"/>
                  <a:pt x="15417" y="123573"/>
                  <a:pt x="20221" y="123769"/>
                </a:cubicBezTo>
                <a:cubicBezTo>
                  <a:pt x="20417" y="123769"/>
                  <a:pt x="20637" y="123867"/>
                  <a:pt x="20833" y="123867"/>
                </a:cubicBezTo>
                <a:lnTo>
                  <a:pt x="24216" y="123867"/>
                </a:lnTo>
                <a:lnTo>
                  <a:pt x="24216" y="186585"/>
                </a:lnTo>
                <a:cubicBezTo>
                  <a:pt x="24216" y="199036"/>
                  <a:pt x="34313" y="209158"/>
                  <a:pt x="46764" y="209158"/>
                </a:cubicBezTo>
                <a:lnTo>
                  <a:pt x="80169" y="209158"/>
                </a:lnTo>
                <a:cubicBezTo>
                  <a:pt x="83527" y="209158"/>
                  <a:pt x="86296" y="206388"/>
                  <a:pt x="86296" y="203031"/>
                </a:cubicBezTo>
                <a:lnTo>
                  <a:pt x="86296" y="153793"/>
                </a:lnTo>
                <a:cubicBezTo>
                  <a:pt x="86296" y="148082"/>
                  <a:pt x="90879" y="143474"/>
                  <a:pt x="96614" y="143474"/>
                </a:cubicBezTo>
                <a:lnTo>
                  <a:pt x="116221" y="143474"/>
                </a:lnTo>
                <a:cubicBezTo>
                  <a:pt x="121932" y="143474"/>
                  <a:pt x="126540" y="148082"/>
                  <a:pt x="126540" y="153793"/>
                </a:cubicBezTo>
                <a:lnTo>
                  <a:pt x="126540" y="203031"/>
                </a:lnTo>
                <a:cubicBezTo>
                  <a:pt x="126540" y="206388"/>
                  <a:pt x="129285" y="209158"/>
                  <a:pt x="132667" y="209158"/>
                </a:cubicBezTo>
                <a:lnTo>
                  <a:pt x="166048" y="209158"/>
                </a:lnTo>
                <a:cubicBezTo>
                  <a:pt x="178498" y="209158"/>
                  <a:pt x="188522" y="199036"/>
                  <a:pt x="188522" y="186585"/>
                </a:cubicBezTo>
                <a:lnTo>
                  <a:pt x="188522" y="123867"/>
                </a:lnTo>
                <a:lnTo>
                  <a:pt x="191684" y="123867"/>
                </a:lnTo>
                <a:cubicBezTo>
                  <a:pt x="196880" y="123867"/>
                  <a:pt x="201684" y="121833"/>
                  <a:pt x="205360" y="118157"/>
                </a:cubicBezTo>
                <a:cubicBezTo>
                  <a:pt x="212811" y="110706"/>
                  <a:pt x="212811" y="98452"/>
                  <a:pt x="205360" y="91001"/>
                </a:cubicBezTo>
                <a:lnTo>
                  <a:pt x="119996" y="5613"/>
                </a:lnTo>
                <a:cubicBezTo>
                  <a:pt x="116418" y="2059"/>
                  <a:pt x="111516" y="0"/>
                  <a:pt x="106418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600">
              <a:solidFill>
                <a:schemeClr val="bg1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pic>
        <p:nvPicPr>
          <p:cNvPr id="7170" name="Picture 2" descr="Flag Planet stock illustration. Illustration of christmas - 119017"/>
          <p:cNvPicPr>
            <a:picLocks noChangeAspect="1" noChangeArrowheads="1"/>
          </p:cNvPicPr>
          <p:nvPr/>
        </p:nvPicPr>
        <p:blipFill rotWithShape="1"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ackgroundRemoval t="0" b="99615" l="0" r="95514">
                        <a14:foregroundMark x1="29450" y1="12077" x2="39146" y2="7923"/>
                        <a14:foregroundMark x1="28871" y1="9846" x2="36469" y2="7462"/>
                        <a14:foregroundMark x1="29450" y1="7231" x2="26339" y2="13385"/>
                        <a14:foregroundMark x1="21635" y1="16846" x2="11939" y2="25615"/>
                        <a14:foregroundMark x1="21635" y1="19077" x2="18307" y2="23000"/>
                        <a14:foregroundMark x1="21418" y1="20615" x2="16715" y2="26308"/>
                        <a14:foregroundMark x1="19175" y1="15538" x2="13169" y2="21462"/>
                        <a14:foregroundMark x1="9045" y1="32615" x2="5355" y2="44462"/>
                        <a14:foregroundMark x1="7019" y1="32615" x2="2098" y2="42077"/>
                        <a14:foregroundMark x1="4559" y1="28462" x2="4559" y2="37000"/>
                        <a14:foregroundMark x1="6368" y1="50769" x2="7453" y2="59769"/>
                        <a14:foregroundMark x1="9262" y1="51692" x2="11143" y2="65000"/>
                        <a14:foregroundMark x1="3907" y1="53462" x2="5572" y2="64385"/>
                        <a14:foregroundMark x1="10275" y1="71615" x2="14399" y2="81462"/>
                        <a14:foregroundMark x1="24313" y1="84538" x2="30463" y2="94385"/>
                        <a14:foregroundMark x1="39725" y1="90000" x2="52533" y2="99154"/>
                        <a14:foregroundMark x1="39580" y1="94615" x2="48191" y2="94769"/>
                        <a14:foregroundMark x1="49204" y1="92615" x2="49638" y2="96308"/>
                        <a14:foregroundMark x1="64689" y1="86231" x2="55427" y2="95462"/>
                        <a14:foregroundMark x1="40376" y1="98538" x2="48408" y2="99615"/>
                        <a14:foregroundMark x1="3907" y1="42462" x2="10492" y2="40308"/>
                        <a14:foregroundMark x1="46527" y1="3538" x2="56874" y2="11154"/>
                        <a14:foregroundMark x1="47612" y1="3538" x2="57236" y2="5000"/>
                        <a14:foregroundMark x1="46165" y1="10308" x2="53329" y2="10769"/>
                        <a14:foregroundMark x1="64472" y1="9231" x2="71852" y2="15077"/>
                        <a14:foregroundMark x1="82417" y1="20769" x2="82417" y2="31077"/>
                        <a14:foregroundMark x1="79740" y1="23615" x2="79884" y2="26923"/>
                        <a14:foregroundMark x1="85239" y1="36385" x2="89001" y2="44462"/>
                        <a14:foregroundMark x1="85456" y1="55385" x2="85890" y2="66769"/>
                        <a14:foregroundMark x1="84660" y1="58923" x2="84660" y2="66769"/>
                        <a14:foregroundMark x1="85239" y1="56308" x2="82417" y2="66769"/>
                        <a14:foregroundMark x1="89001" y1="59538" x2="88133" y2="67462"/>
                        <a14:foregroundMark x1="83647" y1="57385" x2="82417" y2="66308"/>
                        <a14:foregroundMark x1="88567" y1="62615" x2="87771" y2="68077"/>
                        <a14:foregroundMark x1="87337" y1="63692" x2="87554" y2="64615"/>
                        <a14:foregroundMark x1="83647" y1="61077" x2="82562" y2="66154"/>
                        <a14:foregroundMark x1="80318" y1="74692" x2="76845" y2="81462"/>
                        <a14:foregroundMark x1="79522" y1="72000" x2="72721" y2="79462"/>
                        <a14:foregroundMark x1="81983" y1="76000" x2="76845" y2="83385"/>
                        <a14:foregroundMark x1="82996" y1="75308" x2="82779" y2="75769"/>
                        <a14:foregroundMark x1="74168" y1="80385" x2="72287" y2="80154"/>
                        <a14:foregroundMark x1="76194" y1="83000" x2="75977" y2="86692"/>
                        <a14:foregroundMark x1="72287" y1="83615" x2="75398" y2="86077"/>
                        <a14:foregroundMark x1="83213" y1="73769" x2="84226" y2="74692"/>
                        <a14:foregroundMark x1="38929" y1="98769" x2="43488" y2="95923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r="6282"/>
          <a:stretch/>
        </p:blipFill>
        <p:spPr bwMode="auto">
          <a:xfrm>
            <a:off x="5852963" y="3162085"/>
            <a:ext cx="1421758" cy="142704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9" name="Google Shape;413;p34"/>
          <p:cNvSpPr txBox="1">
            <a:spLocks/>
          </p:cNvSpPr>
          <p:nvPr/>
        </p:nvSpPr>
        <p:spPr>
          <a:xfrm>
            <a:off x="1635028" y="4686717"/>
            <a:ext cx="6266116" cy="4639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400"/>
              <a:buFont typeface="Fredoka One"/>
              <a:buAutoNum type="arabicPeriod"/>
              <a:defRPr sz="2400" b="0" i="0" u="none" strike="noStrike" cap="none">
                <a:solidFill>
                  <a:schemeClr val="accent3"/>
                </a:solidFill>
                <a:latin typeface="Poppins"/>
                <a:ea typeface="Poppins"/>
                <a:cs typeface="Poppins"/>
                <a:sym typeface="Poppins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800"/>
              <a:buFont typeface="Arial"/>
              <a:buAutoNum type="alphaLcPeriod"/>
              <a:defRPr sz="2800" b="0" i="0" u="none" strike="noStrike" cap="none">
                <a:solidFill>
                  <a:schemeClr val="accent3"/>
                </a:solidFill>
                <a:latin typeface="Poppins"/>
                <a:ea typeface="Poppins"/>
                <a:cs typeface="Poppins"/>
                <a:sym typeface="Poppins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800"/>
              <a:buFont typeface="Arial"/>
              <a:buAutoNum type="romanLcPeriod"/>
              <a:defRPr sz="2800" b="0" i="0" u="none" strike="noStrike" cap="none">
                <a:solidFill>
                  <a:schemeClr val="accent3"/>
                </a:solidFill>
                <a:latin typeface="Poppins"/>
                <a:ea typeface="Poppins"/>
                <a:cs typeface="Poppins"/>
                <a:sym typeface="Poppins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800"/>
              <a:buFont typeface="Arial"/>
              <a:buAutoNum type="arabicPeriod"/>
              <a:defRPr sz="2800" b="0" i="0" u="none" strike="noStrike" cap="none">
                <a:solidFill>
                  <a:schemeClr val="accent3"/>
                </a:solidFill>
                <a:latin typeface="Poppins"/>
                <a:ea typeface="Poppins"/>
                <a:cs typeface="Poppins"/>
                <a:sym typeface="Poppins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800"/>
              <a:buFont typeface="Arial"/>
              <a:buAutoNum type="alphaLcPeriod"/>
              <a:defRPr sz="2800" b="0" i="0" u="none" strike="noStrike" cap="none">
                <a:solidFill>
                  <a:schemeClr val="accent3"/>
                </a:solidFill>
                <a:latin typeface="Poppins"/>
                <a:ea typeface="Poppins"/>
                <a:cs typeface="Poppins"/>
                <a:sym typeface="Poppins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800"/>
              <a:buFont typeface="Arial"/>
              <a:buAutoNum type="romanLcPeriod"/>
              <a:defRPr sz="2800" b="0" i="0" u="none" strike="noStrike" cap="none">
                <a:solidFill>
                  <a:schemeClr val="accent3"/>
                </a:solidFill>
                <a:latin typeface="Poppins"/>
                <a:ea typeface="Poppins"/>
                <a:cs typeface="Poppins"/>
                <a:sym typeface="Poppins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800"/>
              <a:buFont typeface="Arial"/>
              <a:buAutoNum type="arabicPeriod"/>
              <a:defRPr sz="2800" b="0" i="0" u="none" strike="noStrike" cap="none">
                <a:solidFill>
                  <a:schemeClr val="accent3"/>
                </a:solidFill>
                <a:latin typeface="Poppins"/>
                <a:ea typeface="Poppins"/>
                <a:cs typeface="Poppins"/>
                <a:sym typeface="Poppins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800"/>
              <a:buFont typeface="Arial"/>
              <a:buAutoNum type="alphaLcPeriod"/>
              <a:defRPr sz="2800" b="0" i="0" u="none" strike="noStrike" cap="none">
                <a:solidFill>
                  <a:schemeClr val="accent3"/>
                </a:solidFill>
                <a:latin typeface="Poppins"/>
                <a:ea typeface="Poppins"/>
                <a:cs typeface="Poppins"/>
                <a:sym typeface="Poppins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800"/>
              <a:buFont typeface="Arial"/>
              <a:buAutoNum type="romanLcPeriod"/>
              <a:defRPr sz="2800" b="0" i="0" u="none" strike="noStrike" cap="none">
                <a:solidFill>
                  <a:schemeClr val="accent3"/>
                </a:solidFill>
                <a:latin typeface="Poppins"/>
                <a:ea typeface="Poppins"/>
                <a:cs typeface="Poppins"/>
                <a:sym typeface="Poppins"/>
              </a:defRPr>
            </a:lvl9pPr>
          </a:lstStyle>
          <a:p>
            <a:pPr>
              <a:buFont typeface="Fredoka One"/>
              <a:buNone/>
            </a:pPr>
            <a:r>
              <a:rPr lang="vi-VN" sz="1800" i="1" smtClean="0">
                <a:solidFill>
                  <a:srgbClr val="A0831B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Câu trả lời đúng bạn sẽ được </a:t>
            </a:r>
            <a:r>
              <a:rPr lang="en-US" sz="1800" i="1">
                <a:solidFill>
                  <a:srgbClr val="A0831B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4</a:t>
            </a:r>
            <a:r>
              <a:rPr lang="vi-VN" sz="1800" i="1" smtClean="0">
                <a:solidFill>
                  <a:srgbClr val="A0831B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0 điểm</a:t>
            </a:r>
            <a:endParaRPr lang="vi-VN" sz="1800" i="1">
              <a:solidFill>
                <a:srgbClr val="A0831B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9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75" name="Google Shape;1975;p59"/>
          <p:cNvSpPr txBox="1">
            <a:spLocks noGrp="1"/>
          </p:cNvSpPr>
          <p:nvPr>
            <p:ph type="title"/>
          </p:nvPr>
        </p:nvSpPr>
        <p:spPr>
          <a:xfrm>
            <a:off x="2646450" y="1337948"/>
            <a:ext cx="3851100" cy="841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mtClean="0">
                <a:latin typeface="Calibri" panose="020F0502020204030204" pitchFamily="34" charset="0"/>
                <a:cs typeface="Calibri" panose="020F0502020204030204" pitchFamily="34" charset="0"/>
              </a:rPr>
              <a:t>Lịch sử</a:t>
            </a:r>
            <a:endParaRPr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976" name="Google Shape;1976;p59"/>
          <p:cNvSpPr txBox="1">
            <a:spLocks noGrp="1"/>
          </p:cNvSpPr>
          <p:nvPr>
            <p:ph type="subTitle" idx="1"/>
          </p:nvPr>
        </p:nvSpPr>
        <p:spPr>
          <a:xfrm>
            <a:off x="2705100" y="2154650"/>
            <a:ext cx="3733800" cy="988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mtClean="0">
                <a:latin typeface="Calibri" panose="020F0502020204030204" pitchFamily="34" charset="0"/>
                <a:cs typeface="Calibri" panose="020F0502020204030204" pitchFamily="34" charset="0"/>
              </a:rPr>
              <a:t>Học về các nhân vật, sự kiện lịch sử</a:t>
            </a:r>
            <a:endParaRPr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grpSp>
        <p:nvGrpSpPr>
          <p:cNvPr id="1977" name="Google Shape;1977;p59"/>
          <p:cNvGrpSpPr/>
          <p:nvPr/>
        </p:nvGrpSpPr>
        <p:grpSpPr>
          <a:xfrm>
            <a:off x="2442171" y="3224539"/>
            <a:ext cx="789181" cy="772710"/>
            <a:chOff x="2501107" y="3220775"/>
            <a:chExt cx="789181" cy="772710"/>
          </a:xfrm>
        </p:grpSpPr>
        <p:sp>
          <p:nvSpPr>
            <p:cNvPr id="1978" name="Google Shape;1978;p59">
              <a:hlinkClick r:id="rId3" action="ppaction://hlinksldjump"/>
            </p:cNvPr>
            <p:cNvSpPr/>
            <p:nvPr/>
          </p:nvSpPr>
          <p:spPr>
            <a:xfrm rot="803112">
              <a:off x="2529919" y="3302973"/>
              <a:ext cx="731557" cy="608314"/>
            </a:xfrm>
            <a:custGeom>
              <a:avLst/>
              <a:gdLst/>
              <a:ahLst/>
              <a:cxnLst/>
              <a:rect l="l" t="t" r="r" b="b"/>
              <a:pathLst>
                <a:path w="13641" h="8495" extrusionOk="0">
                  <a:moveTo>
                    <a:pt x="8969" y="1"/>
                  </a:moveTo>
                  <a:cubicBezTo>
                    <a:pt x="6760" y="1"/>
                    <a:pt x="3933" y="1561"/>
                    <a:pt x="2430" y="2604"/>
                  </a:cubicBezTo>
                  <a:cubicBezTo>
                    <a:pt x="1185" y="3458"/>
                    <a:pt x="0" y="4703"/>
                    <a:pt x="19" y="6218"/>
                  </a:cubicBezTo>
                  <a:cubicBezTo>
                    <a:pt x="19" y="6568"/>
                    <a:pt x="98" y="6936"/>
                    <a:pt x="289" y="7226"/>
                  </a:cubicBezTo>
                  <a:cubicBezTo>
                    <a:pt x="658" y="7808"/>
                    <a:pt x="1381" y="8042"/>
                    <a:pt x="2038" y="8181"/>
                  </a:cubicBezTo>
                  <a:cubicBezTo>
                    <a:pt x="3039" y="8391"/>
                    <a:pt x="4067" y="8495"/>
                    <a:pt x="5093" y="8495"/>
                  </a:cubicBezTo>
                  <a:cubicBezTo>
                    <a:pt x="5782" y="8495"/>
                    <a:pt x="6471" y="8448"/>
                    <a:pt x="7149" y="8354"/>
                  </a:cubicBezTo>
                  <a:cubicBezTo>
                    <a:pt x="8646" y="8140"/>
                    <a:pt x="10124" y="7673"/>
                    <a:pt x="11267" y="6722"/>
                  </a:cubicBezTo>
                  <a:cubicBezTo>
                    <a:pt x="13640" y="4684"/>
                    <a:pt x="13155" y="1126"/>
                    <a:pt x="10064" y="156"/>
                  </a:cubicBezTo>
                  <a:cubicBezTo>
                    <a:pt x="9725" y="49"/>
                    <a:pt x="9356" y="1"/>
                    <a:pt x="896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979" name="Google Shape;1979;p59"/>
            <p:cNvSpPr/>
            <p:nvPr/>
          </p:nvSpPr>
          <p:spPr>
            <a:xfrm rot="-4845869" flipH="1">
              <a:off x="2989844" y="3344288"/>
              <a:ext cx="138504" cy="241702"/>
            </a:xfrm>
            <a:custGeom>
              <a:avLst/>
              <a:gdLst/>
              <a:ahLst/>
              <a:cxnLst/>
              <a:rect l="l" t="t" r="r" b="b"/>
              <a:pathLst>
                <a:path w="5015" h="11557" extrusionOk="0">
                  <a:moveTo>
                    <a:pt x="1507" y="0"/>
                  </a:moveTo>
                  <a:cubicBezTo>
                    <a:pt x="1120" y="0"/>
                    <a:pt x="741" y="1269"/>
                    <a:pt x="682" y="1484"/>
                  </a:cubicBezTo>
                  <a:cubicBezTo>
                    <a:pt x="388" y="2342"/>
                    <a:pt x="215" y="3232"/>
                    <a:pt x="136" y="4128"/>
                  </a:cubicBezTo>
                  <a:cubicBezTo>
                    <a:pt x="1" y="5876"/>
                    <a:pt x="234" y="7686"/>
                    <a:pt x="896" y="9318"/>
                  </a:cubicBezTo>
                  <a:cubicBezTo>
                    <a:pt x="1185" y="10017"/>
                    <a:pt x="1554" y="10717"/>
                    <a:pt x="2179" y="11160"/>
                  </a:cubicBezTo>
                  <a:cubicBezTo>
                    <a:pt x="2525" y="11410"/>
                    <a:pt x="2962" y="11556"/>
                    <a:pt x="3386" y="11556"/>
                  </a:cubicBezTo>
                  <a:cubicBezTo>
                    <a:pt x="3721" y="11556"/>
                    <a:pt x="4048" y="11464"/>
                    <a:pt x="4315" y="11258"/>
                  </a:cubicBezTo>
                  <a:cubicBezTo>
                    <a:pt x="4977" y="10735"/>
                    <a:pt x="5014" y="9705"/>
                    <a:pt x="4720" y="8889"/>
                  </a:cubicBezTo>
                  <a:cubicBezTo>
                    <a:pt x="4277" y="7723"/>
                    <a:pt x="3265" y="6846"/>
                    <a:pt x="2603" y="5778"/>
                  </a:cubicBezTo>
                  <a:cubicBezTo>
                    <a:pt x="1731" y="4421"/>
                    <a:pt x="1437" y="2729"/>
                    <a:pt x="1787" y="1157"/>
                  </a:cubicBezTo>
                  <a:cubicBezTo>
                    <a:pt x="1848" y="863"/>
                    <a:pt x="1922" y="574"/>
                    <a:pt x="1806" y="299"/>
                  </a:cubicBezTo>
                  <a:cubicBezTo>
                    <a:pt x="1709" y="86"/>
                    <a:pt x="1608" y="0"/>
                    <a:pt x="15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</p:grpSp>
      <p:sp>
        <p:nvSpPr>
          <p:cNvPr id="1980" name="Google Shape;1980;p59">
            <a:hlinkClick r:id="rId4" action="ppaction://hlinksldjump"/>
          </p:cNvPr>
          <p:cNvSpPr/>
          <p:nvPr/>
        </p:nvSpPr>
        <p:spPr>
          <a:xfrm>
            <a:off x="2600557" y="3413494"/>
            <a:ext cx="394800" cy="394800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600" b="1">
                <a:solidFill>
                  <a:schemeClr val="accent2"/>
                </a:solidFill>
                <a:latin typeface="Calibri" panose="020F0502020204030204" pitchFamily="34" charset="0"/>
                <a:ea typeface="Poppins"/>
                <a:cs typeface="Calibri" panose="020F0502020204030204" pitchFamily="34" charset="0"/>
                <a:sym typeface="Poppins"/>
              </a:rPr>
              <a:t>1</a:t>
            </a:r>
            <a:endParaRPr sz="1600" b="1">
              <a:solidFill>
                <a:schemeClr val="accent2"/>
              </a:solidFill>
              <a:latin typeface="Calibri" panose="020F0502020204030204" pitchFamily="34" charset="0"/>
              <a:ea typeface="Poppins"/>
              <a:cs typeface="Calibri" panose="020F0502020204030204" pitchFamily="34" charset="0"/>
              <a:sym typeface="Poppins"/>
            </a:endParaRPr>
          </a:p>
        </p:txBody>
      </p:sp>
      <p:grpSp>
        <p:nvGrpSpPr>
          <p:cNvPr id="1981" name="Google Shape;1981;p59"/>
          <p:cNvGrpSpPr/>
          <p:nvPr/>
        </p:nvGrpSpPr>
        <p:grpSpPr>
          <a:xfrm>
            <a:off x="3559740" y="3224549"/>
            <a:ext cx="789147" cy="772689"/>
            <a:chOff x="3629512" y="3220778"/>
            <a:chExt cx="789147" cy="772689"/>
          </a:xfrm>
        </p:grpSpPr>
        <p:sp>
          <p:nvSpPr>
            <p:cNvPr id="1982" name="Google Shape;1982;p59"/>
            <p:cNvSpPr/>
            <p:nvPr/>
          </p:nvSpPr>
          <p:spPr>
            <a:xfrm rot="-803149" flipH="1">
              <a:off x="3658323" y="3302976"/>
              <a:ext cx="731524" cy="608293"/>
            </a:xfrm>
            <a:custGeom>
              <a:avLst/>
              <a:gdLst/>
              <a:ahLst/>
              <a:cxnLst/>
              <a:rect l="l" t="t" r="r" b="b"/>
              <a:pathLst>
                <a:path w="13641" h="8495" extrusionOk="0">
                  <a:moveTo>
                    <a:pt x="8969" y="1"/>
                  </a:moveTo>
                  <a:cubicBezTo>
                    <a:pt x="6760" y="1"/>
                    <a:pt x="3933" y="1561"/>
                    <a:pt x="2430" y="2604"/>
                  </a:cubicBezTo>
                  <a:cubicBezTo>
                    <a:pt x="1185" y="3458"/>
                    <a:pt x="0" y="4703"/>
                    <a:pt x="19" y="6218"/>
                  </a:cubicBezTo>
                  <a:cubicBezTo>
                    <a:pt x="19" y="6568"/>
                    <a:pt x="98" y="6936"/>
                    <a:pt x="289" y="7226"/>
                  </a:cubicBezTo>
                  <a:cubicBezTo>
                    <a:pt x="658" y="7808"/>
                    <a:pt x="1381" y="8042"/>
                    <a:pt x="2038" y="8181"/>
                  </a:cubicBezTo>
                  <a:cubicBezTo>
                    <a:pt x="3039" y="8391"/>
                    <a:pt x="4067" y="8495"/>
                    <a:pt x="5093" y="8495"/>
                  </a:cubicBezTo>
                  <a:cubicBezTo>
                    <a:pt x="5782" y="8495"/>
                    <a:pt x="6471" y="8448"/>
                    <a:pt x="7149" y="8354"/>
                  </a:cubicBezTo>
                  <a:cubicBezTo>
                    <a:pt x="8646" y="8140"/>
                    <a:pt x="10124" y="7673"/>
                    <a:pt x="11267" y="6722"/>
                  </a:cubicBezTo>
                  <a:cubicBezTo>
                    <a:pt x="13640" y="4684"/>
                    <a:pt x="13155" y="1126"/>
                    <a:pt x="10064" y="156"/>
                  </a:cubicBezTo>
                  <a:cubicBezTo>
                    <a:pt x="9725" y="49"/>
                    <a:pt x="9356" y="1"/>
                    <a:pt x="896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983" name="Google Shape;1983;p59"/>
            <p:cNvSpPr/>
            <p:nvPr/>
          </p:nvSpPr>
          <p:spPr>
            <a:xfrm rot="4846176">
              <a:off x="3791422" y="3344285"/>
              <a:ext cx="138502" cy="241702"/>
            </a:xfrm>
            <a:custGeom>
              <a:avLst/>
              <a:gdLst/>
              <a:ahLst/>
              <a:cxnLst/>
              <a:rect l="l" t="t" r="r" b="b"/>
              <a:pathLst>
                <a:path w="5015" h="11557" extrusionOk="0">
                  <a:moveTo>
                    <a:pt x="1507" y="0"/>
                  </a:moveTo>
                  <a:cubicBezTo>
                    <a:pt x="1120" y="0"/>
                    <a:pt x="741" y="1269"/>
                    <a:pt x="682" y="1484"/>
                  </a:cubicBezTo>
                  <a:cubicBezTo>
                    <a:pt x="388" y="2342"/>
                    <a:pt x="215" y="3232"/>
                    <a:pt x="136" y="4128"/>
                  </a:cubicBezTo>
                  <a:cubicBezTo>
                    <a:pt x="1" y="5876"/>
                    <a:pt x="234" y="7686"/>
                    <a:pt x="896" y="9318"/>
                  </a:cubicBezTo>
                  <a:cubicBezTo>
                    <a:pt x="1185" y="10017"/>
                    <a:pt x="1554" y="10717"/>
                    <a:pt x="2179" y="11160"/>
                  </a:cubicBezTo>
                  <a:cubicBezTo>
                    <a:pt x="2525" y="11410"/>
                    <a:pt x="2962" y="11556"/>
                    <a:pt x="3386" y="11556"/>
                  </a:cubicBezTo>
                  <a:cubicBezTo>
                    <a:pt x="3721" y="11556"/>
                    <a:pt x="4048" y="11464"/>
                    <a:pt x="4315" y="11258"/>
                  </a:cubicBezTo>
                  <a:cubicBezTo>
                    <a:pt x="4977" y="10735"/>
                    <a:pt x="5014" y="9705"/>
                    <a:pt x="4720" y="8889"/>
                  </a:cubicBezTo>
                  <a:cubicBezTo>
                    <a:pt x="4277" y="7723"/>
                    <a:pt x="3265" y="6846"/>
                    <a:pt x="2603" y="5778"/>
                  </a:cubicBezTo>
                  <a:cubicBezTo>
                    <a:pt x="1731" y="4421"/>
                    <a:pt x="1437" y="2729"/>
                    <a:pt x="1787" y="1157"/>
                  </a:cubicBezTo>
                  <a:cubicBezTo>
                    <a:pt x="1848" y="863"/>
                    <a:pt x="1922" y="574"/>
                    <a:pt x="1806" y="299"/>
                  </a:cubicBezTo>
                  <a:cubicBezTo>
                    <a:pt x="1709" y="86"/>
                    <a:pt x="1608" y="0"/>
                    <a:pt x="15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</p:grpSp>
      <p:sp>
        <p:nvSpPr>
          <p:cNvPr id="1984" name="Google Shape;1984;p59">
            <a:hlinkClick r:id="rId5" action="ppaction://hlinksldjump"/>
          </p:cNvPr>
          <p:cNvSpPr/>
          <p:nvPr/>
        </p:nvSpPr>
        <p:spPr>
          <a:xfrm>
            <a:off x="3788045" y="3413494"/>
            <a:ext cx="394800" cy="394800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600" b="1">
                <a:solidFill>
                  <a:schemeClr val="accent2"/>
                </a:solidFill>
                <a:latin typeface="Calibri" panose="020F0502020204030204" pitchFamily="34" charset="0"/>
                <a:ea typeface="Poppins"/>
                <a:cs typeface="Calibri" panose="020F0502020204030204" pitchFamily="34" charset="0"/>
                <a:sym typeface="Poppins"/>
              </a:rPr>
              <a:t>2</a:t>
            </a:r>
            <a:endParaRPr sz="1600" b="1">
              <a:solidFill>
                <a:schemeClr val="accent2"/>
              </a:solidFill>
              <a:latin typeface="Calibri" panose="020F0502020204030204" pitchFamily="34" charset="0"/>
              <a:ea typeface="Poppins"/>
              <a:cs typeface="Calibri" panose="020F0502020204030204" pitchFamily="34" charset="0"/>
              <a:sym typeface="Poppins"/>
            </a:endParaRPr>
          </a:p>
        </p:txBody>
      </p:sp>
      <p:grpSp>
        <p:nvGrpSpPr>
          <p:cNvPr id="1985" name="Google Shape;1985;p59"/>
          <p:cNvGrpSpPr/>
          <p:nvPr/>
        </p:nvGrpSpPr>
        <p:grpSpPr>
          <a:xfrm>
            <a:off x="4791575" y="3224549"/>
            <a:ext cx="789147" cy="772689"/>
            <a:chOff x="4720211" y="3266424"/>
            <a:chExt cx="789147" cy="772689"/>
          </a:xfrm>
        </p:grpSpPr>
        <p:sp>
          <p:nvSpPr>
            <p:cNvPr id="1986" name="Google Shape;1986;p59"/>
            <p:cNvSpPr/>
            <p:nvPr/>
          </p:nvSpPr>
          <p:spPr>
            <a:xfrm rot="803149">
              <a:off x="4749022" y="3348622"/>
              <a:ext cx="731524" cy="608293"/>
            </a:xfrm>
            <a:custGeom>
              <a:avLst/>
              <a:gdLst/>
              <a:ahLst/>
              <a:cxnLst/>
              <a:rect l="l" t="t" r="r" b="b"/>
              <a:pathLst>
                <a:path w="13641" h="8495" extrusionOk="0">
                  <a:moveTo>
                    <a:pt x="8969" y="1"/>
                  </a:moveTo>
                  <a:cubicBezTo>
                    <a:pt x="6760" y="1"/>
                    <a:pt x="3933" y="1561"/>
                    <a:pt x="2430" y="2604"/>
                  </a:cubicBezTo>
                  <a:cubicBezTo>
                    <a:pt x="1185" y="3458"/>
                    <a:pt x="0" y="4703"/>
                    <a:pt x="19" y="6218"/>
                  </a:cubicBezTo>
                  <a:cubicBezTo>
                    <a:pt x="19" y="6568"/>
                    <a:pt x="98" y="6936"/>
                    <a:pt x="289" y="7226"/>
                  </a:cubicBezTo>
                  <a:cubicBezTo>
                    <a:pt x="658" y="7808"/>
                    <a:pt x="1381" y="8042"/>
                    <a:pt x="2038" y="8181"/>
                  </a:cubicBezTo>
                  <a:cubicBezTo>
                    <a:pt x="3039" y="8391"/>
                    <a:pt x="4067" y="8495"/>
                    <a:pt x="5093" y="8495"/>
                  </a:cubicBezTo>
                  <a:cubicBezTo>
                    <a:pt x="5782" y="8495"/>
                    <a:pt x="6471" y="8448"/>
                    <a:pt x="7149" y="8354"/>
                  </a:cubicBezTo>
                  <a:cubicBezTo>
                    <a:pt x="8646" y="8140"/>
                    <a:pt x="10124" y="7673"/>
                    <a:pt x="11267" y="6722"/>
                  </a:cubicBezTo>
                  <a:cubicBezTo>
                    <a:pt x="13640" y="4684"/>
                    <a:pt x="13155" y="1126"/>
                    <a:pt x="10064" y="156"/>
                  </a:cubicBezTo>
                  <a:cubicBezTo>
                    <a:pt x="9725" y="49"/>
                    <a:pt x="9356" y="1"/>
                    <a:pt x="896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987" name="Google Shape;1987;p59"/>
            <p:cNvSpPr/>
            <p:nvPr/>
          </p:nvSpPr>
          <p:spPr>
            <a:xfrm rot="-4846176" flipH="1">
              <a:off x="5208946" y="3389932"/>
              <a:ext cx="138502" cy="241702"/>
            </a:xfrm>
            <a:custGeom>
              <a:avLst/>
              <a:gdLst/>
              <a:ahLst/>
              <a:cxnLst/>
              <a:rect l="l" t="t" r="r" b="b"/>
              <a:pathLst>
                <a:path w="5015" h="11557" extrusionOk="0">
                  <a:moveTo>
                    <a:pt x="1507" y="0"/>
                  </a:moveTo>
                  <a:cubicBezTo>
                    <a:pt x="1120" y="0"/>
                    <a:pt x="741" y="1269"/>
                    <a:pt x="682" y="1484"/>
                  </a:cubicBezTo>
                  <a:cubicBezTo>
                    <a:pt x="388" y="2342"/>
                    <a:pt x="215" y="3232"/>
                    <a:pt x="136" y="4128"/>
                  </a:cubicBezTo>
                  <a:cubicBezTo>
                    <a:pt x="1" y="5876"/>
                    <a:pt x="234" y="7686"/>
                    <a:pt x="896" y="9318"/>
                  </a:cubicBezTo>
                  <a:cubicBezTo>
                    <a:pt x="1185" y="10017"/>
                    <a:pt x="1554" y="10717"/>
                    <a:pt x="2179" y="11160"/>
                  </a:cubicBezTo>
                  <a:cubicBezTo>
                    <a:pt x="2525" y="11410"/>
                    <a:pt x="2962" y="11556"/>
                    <a:pt x="3386" y="11556"/>
                  </a:cubicBezTo>
                  <a:cubicBezTo>
                    <a:pt x="3721" y="11556"/>
                    <a:pt x="4048" y="11464"/>
                    <a:pt x="4315" y="11258"/>
                  </a:cubicBezTo>
                  <a:cubicBezTo>
                    <a:pt x="4977" y="10735"/>
                    <a:pt x="5014" y="9705"/>
                    <a:pt x="4720" y="8889"/>
                  </a:cubicBezTo>
                  <a:cubicBezTo>
                    <a:pt x="4277" y="7723"/>
                    <a:pt x="3265" y="6846"/>
                    <a:pt x="2603" y="5778"/>
                  </a:cubicBezTo>
                  <a:cubicBezTo>
                    <a:pt x="1731" y="4421"/>
                    <a:pt x="1437" y="2729"/>
                    <a:pt x="1787" y="1157"/>
                  </a:cubicBezTo>
                  <a:cubicBezTo>
                    <a:pt x="1848" y="863"/>
                    <a:pt x="1922" y="574"/>
                    <a:pt x="1806" y="299"/>
                  </a:cubicBezTo>
                  <a:cubicBezTo>
                    <a:pt x="1709" y="86"/>
                    <a:pt x="1608" y="0"/>
                    <a:pt x="15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</p:grpSp>
      <p:sp>
        <p:nvSpPr>
          <p:cNvPr id="1988" name="Google Shape;1988;p59">
            <a:hlinkClick r:id="rId6" action="ppaction://hlinksldjump"/>
          </p:cNvPr>
          <p:cNvSpPr/>
          <p:nvPr/>
        </p:nvSpPr>
        <p:spPr>
          <a:xfrm>
            <a:off x="4949959" y="3413494"/>
            <a:ext cx="394800" cy="394800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600" b="1">
                <a:solidFill>
                  <a:schemeClr val="accent2"/>
                </a:solidFill>
                <a:latin typeface="Calibri" panose="020F0502020204030204" pitchFamily="34" charset="0"/>
                <a:ea typeface="Poppins"/>
                <a:cs typeface="Calibri" panose="020F0502020204030204" pitchFamily="34" charset="0"/>
                <a:sym typeface="Poppins"/>
              </a:rPr>
              <a:t>3</a:t>
            </a:r>
            <a:endParaRPr sz="1600" b="1">
              <a:solidFill>
                <a:schemeClr val="accent2"/>
              </a:solidFill>
              <a:latin typeface="Calibri" panose="020F0502020204030204" pitchFamily="34" charset="0"/>
              <a:ea typeface="Poppins"/>
              <a:cs typeface="Calibri" panose="020F0502020204030204" pitchFamily="34" charset="0"/>
              <a:sym typeface="Poppins"/>
            </a:endParaRPr>
          </a:p>
        </p:txBody>
      </p:sp>
      <p:grpSp>
        <p:nvGrpSpPr>
          <p:cNvPr id="1989" name="Google Shape;1989;p59"/>
          <p:cNvGrpSpPr/>
          <p:nvPr/>
        </p:nvGrpSpPr>
        <p:grpSpPr>
          <a:xfrm>
            <a:off x="5912682" y="3224549"/>
            <a:ext cx="789147" cy="772689"/>
            <a:chOff x="5853746" y="3235883"/>
            <a:chExt cx="789147" cy="772689"/>
          </a:xfrm>
        </p:grpSpPr>
        <p:sp>
          <p:nvSpPr>
            <p:cNvPr id="1990" name="Google Shape;1990;p59"/>
            <p:cNvSpPr/>
            <p:nvPr/>
          </p:nvSpPr>
          <p:spPr>
            <a:xfrm rot="-803149" flipH="1">
              <a:off x="5882558" y="3318081"/>
              <a:ext cx="731524" cy="608293"/>
            </a:xfrm>
            <a:custGeom>
              <a:avLst/>
              <a:gdLst/>
              <a:ahLst/>
              <a:cxnLst/>
              <a:rect l="l" t="t" r="r" b="b"/>
              <a:pathLst>
                <a:path w="13641" h="8495" extrusionOk="0">
                  <a:moveTo>
                    <a:pt x="8969" y="1"/>
                  </a:moveTo>
                  <a:cubicBezTo>
                    <a:pt x="6760" y="1"/>
                    <a:pt x="3933" y="1561"/>
                    <a:pt x="2430" y="2604"/>
                  </a:cubicBezTo>
                  <a:cubicBezTo>
                    <a:pt x="1185" y="3458"/>
                    <a:pt x="0" y="4703"/>
                    <a:pt x="19" y="6218"/>
                  </a:cubicBezTo>
                  <a:cubicBezTo>
                    <a:pt x="19" y="6568"/>
                    <a:pt x="98" y="6936"/>
                    <a:pt x="289" y="7226"/>
                  </a:cubicBezTo>
                  <a:cubicBezTo>
                    <a:pt x="658" y="7808"/>
                    <a:pt x="1381" y="8042"/>
                    <a:pt x="2038" y="8181"/>
                  </a:cubicBezTo>
                  <a:cubicBezTo>
                    <a:pt x="3039" y="8391"/>
                    <a:pt x="4067" y="8495"/>
                    <a:pt x="5093" y="8495"/>
                  </a:cubicBezTo>
                  <a:cubicBezTo>
                    <a:pt x="5782" y="8495"/>
                    <a:pt x="6471" y="8448"/>
                    <a:pt x="7149" y="8354"/>
                  </a:cubicBezTo>
                  <a:cubicBezTo>
                    <a:pt x="8646" y="8140"/>
                    <a:pt x="10124" y="7673"/>
                    <a:pt x="11267" y="6722"/>
                  </a:cubicBezTo>
                  <a:cubicBezTo>
                    <a:pt x="13640" y="4684"/>
                    <a:pt x="13155" y="1126"/>
                    <a:pt x="10064" y="156"/>
                  </a:cubicBezTo>
                  <a:cubicBezTo>
                    <a:pt x="9725" y="49"/>
                    <a:pt x="9356" y="1"/>
                    <a:pt x="896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991" name="Google Shape;1991;p59"/>
            <p:cNvSpPr/>
            <p:nvPr/>
          </p:nvSpPr>
          <p:spPr>
            <a:xfrm rot="4846176">
              <a:off x="6015656" y="3359391"/>
              <a:ext cx="138502" cy="241702"/>
            </a:xfrm>
            <a:custGeom>
              <a:avLst/>
              <a:gdLst/>
              <a:ahLst/>
              <a:cxnLst/>
              <a:rect l="l" t="t" r="r" b="b"/>
              <a:pathLst>
                <a:path w="5015" h="11557" extrusionOk="0">
                  <a:moveTo>
                    <a:pt x="1507" y="0"/>
                  </a:moveTo>
                  <a:cubicBezTo>
                    <a:pt x="1120" y="0"/>
                    <a:pt x="741" y="1269"/>
                    <a:pt x="682" y="1484"/>
                  </a:cubicBezTo>
                  <a:cubicBezTo>
                    <a:pt x="388" y="2342"/>
                    <a:pt x="215" y="3232"/>
                    <a:pt x="136" y="4128"/>
                  </a:cubicBezTo>
                  <a:cubicBezTo>
                    <a:pt x="1" y="5876"/>
                    <a:pt x="234" y="7686"/>
                    <a:pt x="896" y="9318"/>
                  </a:cubicBezTo>
                  <a:cubicBezTo>
                    <a:pt x="1185" y="10017"/>
                    <a:pt x="1554" y="10717"/>
                    <a:pt x="2179" y="11160"/>
                  </a:cubicBezTo>
                  <a:cubicBezTo>
                    <a:pt x="2525" y="11410"/>
                    <a:pt x="2962" y="11556"/>
                    <a:pt x="3386" y="11556"/>
                  </a:cubicBezTo>
                  <a:cubicBezTo>
                    <a:pt x="3721" y="11556"/>
                    <a:pt x="4048" y="11464"/>
                    <a:pt x="4315" y="11258"/>
                  </a:cubicBezTo>
                  <a:cubicBezTo>
                    <a:pt x="4977" y="10735"/>
                    <a:pt x="5014" y="9705"/>
                    <a:pt x="4720" y="8889"/>
                  </a:cubicBezTo>
                  <a:cubicBezTo>
                    <a:pt x="4277" y="7723"/>
                    <a:pt x="3265" y="6846"/>
                    <a:pt x="2603" y="5778"/>
                  </a:cubicBezTo>
                  <a:cubicBezTo>
                    <a:pt x="1731" y="4421"/>
                    <a:pt x="1437" y="2729"/>
                    <a:pt x="1787" y="1157"/>
                  </a:cubicBezTo>
                  <a:cubicBezTo>
                    <a:pt x="1848" y="863"/>
                    <a:pt x="1922" y="574"/>
                    <a:pt x="1806" y="299"/>
                  </a:cubicBezTo>
                  <a:cubicBezTo>
                    <a:pt x="1709" y="86"/>
                    <a:pt x="1608" y="0"/>
                    <a:pt x="15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</p:grpSp>
      <p:sp>
        <p:nvSpPr>
          <p:cNvPr id="1992" name="Google Shape;1992;p59">
            <a:hlinkClick r:id="rId7" action="ppaction://hlinksldjump"/>
          </p:cNvPr>
          <p:cNvSpPr/>
          <p:nvPr/>
        </p:nvSpPr>
        <p:spPr>
          <a:xfrm>
            <a:off x="6140987" y="3413494"/>
            <a:ext cx="394800" cy="394800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600" b="1">
                <a:solidFill>
                  <a:schemeClr val="accent2"/>
                </a:solidFill>
                <a:latin typeface="Calibri" panose="020F0502020204030204" pitchFamily="34" charset="0"/>
                <a:ea typeface="Poppins"/>
                <a:cs typeface="Calibri" panose="020F0502020204030204" pitchFamily="34" charset="0"/>
                <a:sym typeface="Poppins"/>
              </a:rPr>
              <a:t>4</a:t>
            </a:r>
            <a:endParaRPr sz="1600" b="1">
              <a:solidFill>
                <a:schemeClr val="accent2"/>
              </a:solidFill>
              <a:latin typeface="Calibri" panose="020F0502020204030204" pitchFamily="34" charset="0"/>
              <a:ea typeface="Poppins"/>
              <a:cs typeface="Calibri" panose="020F0502020204030204" pitchFamily="34" charset="0"/>
              <a:sym typeface="Poppins"/>
            </a:endParaRPr>
          </a:p>
        </p:txBody>
      </p:sp>
      <p:sp>
        <p:nvSpPr>
          <p:cNvPr id="1993" name="Google Shape;1993;p59"/>
          <p:cNvSpPr/>
          <p:nvPr/>
        </p:nvSpPr>
        <p:spPr>
          <a:xfrm rot="-7454957" flipH="1">
            <a:off x="7388684" y="459327"/>
            <a:ext cx="521143" cy="490094"/>
          </a:xfrm>
          <a:custGeom>
            <a:avLst/>
            <a:gdLst/>
            <a:ahLst/>
            <a:cxnLst/>
            <a:rect l="l" t="t" r="r" b="b"/>
            <a:pathLst>
              <a:path w="3946" h="3711" extrusionOk="0">
                <a:moveTo>
                  <a:pt x="1892" y="1"/>
                </a:moveTo>
                <a:cubicBezTo>
                  <a:pt x="1609" y="1"/>
                  <a:pt x="1333" y="77"/>
                  <a:pt x="1092" y="238"/>
                </a:cubicBezTo>
                <a:cubicBezTo>
                  <a:pt x="742" y="490"/>
                  <a:pt x="527" y="900"/>
                  <a:pt x="374" y="1287"/>
                </a:cubicBezTo>
                <a:cubicBezTo>
                  <a:pt x="0" y="2145"/>
                  <a:pt x="159" y="3171"/>
                  <a:pt x="1092" y="3563"/>
                </a:cubicBezTo>
                <a:cubicBezTo>
                  <a:pt x="1345" y="3661"/>
                  <a:pt x="1615" y="3710"/>
                  <a:pt x="1884" y="3710"/>
                </a:cubicBezTo>
                <a:cubicBezTo>
                  <a:pt x="2255" y="3710"/>
                  <a:pt x="2622" y="3617"/>
                  <a:pt x="2938" y="3428"/>
                </a:cubicBezTo>
                <a:cubicBezTo>
                  <a:pt x="3498" y="3097"/>
                  <a:pt x="3871" y="2495"/>
                  <a:pt x="3927" y="1851"/>
                </a:cubicBezTo>
                <a:cubicBezTo>
                  <a:pt x="3946" y="1698"/>
                  <a:pt x="3946" y="1562"/>
                  <a:pt x="3908" y="1422"/>
                </a:cubicBezTo>
                <a:cubicBezTo>
                  <a:pt x="3829" y="1096"/>
                  <a:pt x="3596" y="821"/>
                  <a:pt x="3344" y="606"/>
                </a:cubicBezTo>
                <a:cubicBezTo>
                  <a:pt x="3032" y="336"/>
                  <a:pt x="2663" y="121"/>
                  <a:pt x="2276" y="47"/>
                </a:cubicBezTo>
                <a:cubicBezTo>
                  <a:pt x="2149" y="16"/>
                  <a:pt x="2020" y="1"/>
                  <a:pt x="1892" y="1"/>
                </a:cubicBezTo>
                <a:close/>
              </a:path>
            </a:pathLst>
          </a:custGeom>
          <a:solidFill>
            <a:schemeClr val="accent6">
              <a:lumMod val="75000"/>
              <a:lumOff val="25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994" name="Google Shape;1994;p59"/>
          <p:cNvSpPr txBox="1"/>
          <p:nvPr/>
        </p:nvSpPr>
        <p:spPr>
          <a:xfrm flipH="1">
            <a:off x="6095196" y="545275"/>
            <a:ext cx="1250700" cy="33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 algn="r"/>
            <a:r>
              <a:rPr lang="en-US" sz="1600" b="1">
                <a:solidFill>
                  <a:schemeClr val="accent2">
                    <a:lumMod val="50000"/>
                  </a:schemeClr>
                </a:solidFill>
                <a:latin typeface="Calibri" panose="020F0502020204030204" pitchFamily="34" charset="0"/>
                <a:ea typeface="Poppins"/>
                <a:cs typeface="Calibri" panose="020F0502020204030204" pitchFamily="34" charset="0"/>
                <a:sym typeface="Poppins"/>
              </a:rPr>
              <a:t>Tiếp theo</a:t>
            </a:r>
          </a:p>
        </p:txBody>
      </p:sp>
      <p:sp>
        <p:nvSpPr>
          <p:cNvPr id="1995" name="Google Shape;1995;p59">
            <a:hlinkClick r:id="" action="ppaction://hlinkshowjump?jump=nextslide"/>
          </p:cNvPr>
          <p:cNvSpPr txBox="1"/>
          <p:nvPr/>
        </p:nvSpPr>
        <p:spPr>
          <a:xfrm flipH="1">
            <a:off x="7479772" y="475237"/>
            <a:ext cx="319500" cy="47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500" b="1">
                <a:solidFill>
                  <a:schemeClr val="bg1"/>
                </a:solidFill>
                <a:latin typeface="Calibri" panose="020F0502020204030204" pitchFamily="34" charset="0"/>
                <a:ea typeface="Fredoka One"/>
                <a:cs typeface="Calibri" panose="020F0502020204030204" pitchFamily="34" charset="0"/>
                <a:sym typeface="Fredoka One"/>
              </a:rPr>
              <a:t>&gt;</a:t>
            </a:r>
            <a:endParaRPr sz="2500" b="1">
              <a:solidFill>
                <a:schemeClr val="bg1"/>
              </a:solidFill>
              <a:latin typeface="Calibri" panose="020F0502020204030204" pitchFamily="34" charset="0"/>
              <a:ea typeface="Fredoka One"/>
              <a:cs typeface="Calibri" panose="020F0502020204030204" pitchFamily="34" charset="0"/>
              <a:sym typeface="Fredoka One"/>
            </a:endParaRPr>
          </a:p>
        </p:txBody>
      </p:sp>
      <p:sp>
        <p:nvSpPr>
          <p:cNvPr id="1996" name="Google Shape;1996;p59">
            <a:hlinkClick r:id="" action="ppaction://hlinkshowjump?jump=previousslide"/>
          </p:cNvPr>
          <p:cNvSpPr/>
          <p:nvPr/>
        </p:nvSpPr>
        <p:spPr>
          <a:xfrm rot="7454957">
            <a:off x="1234173" y="459327"/>
            <a:ext cx="521143" cy="490094"/>
          </a:xfrm>
          <a:custGeom>
            <a:avLst/>
            <a:gdLst/>
            <a:ahLst/>
            <a:cxnLst/>
            <a:rect l="l" t="t" r="r" b="b"/>
            <a:pathLst>
              <a:path w="3946" h="3711" extrusionOk="0">
                <a:moveTo>
                  <a:pt x="1892" y="1"/>
                </a:moveTo>
                <a:cubicBezTo>
                  <a:pt x="1609" y="1"/>
                  <a:pt x="1333" y="77"/>
                  <a:pt x="1092" y="238"/>
                </a:cubicBezTo>
                <a:cubicBezTo>
                  <a:pt x="742" y="490"/>
                  <a:pt x="527" y="900"/>
                  <a:pt x="374" y="1287"/>
                </a:cubicBezTo>
                <a:cubicBezTo>
                  <a:pt x="0" y="2145"/>
                  <a:pt x="159" y="3171"/>
                  <a:pt x="1092" y="3563"/>
                </a:cubicBezTo>
                <a:cubicBezTo>
                  <a:pt x="1345" y="3661"/>
                  <a:pt x="1615" y="3710"/>
                  <a:pt x="1884" y="3710"/>
                </a:cubicBezTo>
                <a:cubicBezTo>
                  <a:pt x="2255" y="3710"/>
                  <a:pt x="2622" y="3617"/>
                  <a:pt x="2938" y="3428"/>
                </a:cubicBezTo>
                <a:cubicBezTo>
                  <a:pt x="3498" y="3097"/>
                  <a:pt x="3871" y="2495"/>
                  <a:pt x="3927" y="1851"/>
                </a:cubicBezTo>
                <a:cubicBezTo>
                  <a:pt x="3946" y="1698"/>
                  <a:pt x="3946" y="1562"/>
                  <a:pt x="3908" y="1422"/>
                </a:cubicBezTo>
                <a:cubicBezTo>
                  <a:pt x="3829" y="1096"/>
                  <a:pt x="3596" y="821"/>
                  <a:pt x="3344" y="606"/>
                </a:cubicBezTo>
                <a:cubicBezTo>
                  <a:pt x="3032" y="336"/>
                  <a:pt x="2663" y="121"/>
                  <a:pt x="2276" y="47"/>
                </a:cubicBezTo>
                <a:cubicBezTo>
                  <a:pt x="2149" y="16"/>
                  <a:pt x="2020" y="1"/>
                  <a:pt x="1892" y="1"/>
                </a:cubicBezTo>
                <a:close/>
              </a:path>
            </a:pathLst>
          </a:custGeom>
          <a:solidFill>
            <a:schemeClr val="accent6">
              <a:lumMod val="75000"/>
              <a:lumOff val="25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997" name="Google Shape;1997;p59"/>
          <p:cNvSpPr txBox="1"/>
          <p:nvPr/>
        </p:nvSpPr>
        <p:spPr>
          <a:xfrm>
            <a:off x="1792980" y="535750"/>
            <a:ext cx="1250700" cy="33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/>
            <a:r>
              <a:rPr lang="vi-VN" sz="1600" b="1">
                <a:solidFill>
                  <a:schemeClr val="accent2">
                    <a:lumMod val="50000"/>
                  </a:schemeClr>
                </a:solidFill>
                <a:latin typeface="Calibri" panose="020F0502020204030204" pitchFamily="34" charset="0"/>
                <a:ea typeface="Poppins"/>
                <a:cs typeface="Calibri" panose="020F0502020204030204" pitchFamily="34" charset="0"/>
                <a:sym typeface="Poppins"/>
              </a:rPr>
              <a:t>Về trước</a:t>
            </a:r>
          </a:p>
        </p:txBody>
      </p:sp>
      <p:sp>
        <p:nvSpPr>
          <p:cNvPr id="1998" name="Google Shape;1998;p59">
            <a:hlinkClick r:id="" action="ppaction://hlinkshowjump?jump=previousslide"/>
          </p:cNvPr>
          <p:cNvSpPr txBox="1"/>
          <p:nvPr/>
        </p:nvSpPr>
        <p:spPr>
          <a:xfrm flipH="1">
            <a:off x="1277211" y="465712"/>
            <a:ext cx="319500" cy="47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500" b="1">
                <a:solidFill>
                  <a:schemeClr val="bg1"/>
                </a:solidFill>
                <a:latin typeface="Calibri" panose="020F0502020204030204" pitchFamily="34" charset="0"/>
                <a:ea typeface="Fredoka One"/>
                <a:cs typeface="Calibri" panose="020F0502020204030204" pitchFamily="34" charset="0"/>
                <a:sym typeface="Fredoka One"/>
              </a:rPr>
              <a:t>&lt;</a:t>
            </a:r>
            <a:endParaRPr sz="2500" b="1">
              <a:solidFill>
                <a:schemeClr val="bg1"/>
              </a:solidFill>
              <a:latin typeface="Calibri" panose="020F0502020204030204" pitchFamily="34" charset="0"/>
              <a:ea typeface="Fredoka One"/>
              <a:cs typeface="Calibri" panose="020F0502020204030204" pitchFamily="34" charset="0"/>
              <a:sym typeface="Fredoka One"/>
            </a:endParaRPr>
          </a:p>
        </p:txBody>
      </p:sp>
      <p:sp>
        <p:nvSpPr>
          <p:cNvPr id="1999" name="Google Shape;1999;p59"/>
          <p:cNvSpPr/>
          <p:nvPr/>
        </p:nvSpPr>
        <p:spPr>
          <a:xfrm rot="9399412">
            <a:off x="4308869" y="459327"/>
            <a:ext cx="521138" cy="490094"/>
          </a:xfrm>
          <a:custGeom>
            <a:avLst/>
            <a:gdLst/>
            <a:ahLst/>
            <a:cxnLst/>
            <a:rect l="l" t="t" r="r" b="b"/>
            <a:pathLst>
              <a:path w="3946" h="3711" extrusionOk="0">
                <a:moveTo>
                  <a:pt x="1892" y="1"/>
                </a:moveTo>
                <a:cubicBezTo>
                  <a:pt x="1609" y="1"/>
                  <a:pt x="1333" y="77"/>
                  <a:pt x="1092" y="238"/>
                </a:cubicBezTo>
                <a:cubicBezTo>
                  <a:pt x="742" y="490"/>
                  <a:pt x="527" y="900"/>
                  <a:pt x="374" y="1287"/>
                </a:cubicBezTo>
                <a:cubicBezTo>
                  <a:pt x="0" y="2145"/>
                  <a:pt x="159" y="3171"/>
                  <a:pt x="1092" y="3563"/>
                </a:cubicBezTo>
                <a:cubicBezTo>
                  <a:pt x="1345" y="3661"/>
                  <a:pt x="1615" y="3710"/>
                  <a:pt x="1884" y="3710"/>
                </a:cubicBezTo>
                <a:cubicBezTo>
                  <a:pt x="2255" y="3710"/>
                  <a:pt x="2622" y="3617"/>
                  <a:pt x="2938" y="3428"/>
                </a:cubicBezTo>
                <a:cubicBezTo>
                  <a:pt x="3498" y="3097"/>
                  <a:pt x="3871" y="2495"/>
                  <a:pt x="3927" y="1851"/>
                </a:cubicBezTo>
                <a:cubicBezTo>
                  <a:pt x="3946" y="1698"/>
                  <a:pt x="3946" y="1562"/>
                  <a:pt x="3908" y="1422"/>
                </a:cubicBezTo>
                <a:cubicBezTo>
                  <a:pt x="3829" y="1096"/>
                  <a:pt x="3596" y="821"/>
                  <a:pt x="3344" y="606"/>
                </a:cubicBezTo>
                <a:cubicBezTo>
                  <a:pt x="3032" y="336"/>
                  <a:pt x="2663" y="121"/>
                  <a:pt x="2276" y="47"/>
                </a:cubicBezTo>
                <a:cubicBezTo>
                  <a:pt x="2149" y="16"/>
                  <a:pt x="2020" y="1"/>
                  <a:pt x="1892" y="1"/>
                </a:cubicBezTo>
                <a:close/>
              </a:path>
            </a:pathLst>
          </a:custGeom>
          <a:solidFill>
            <a:schemeClr val="accent6">
              <a:lumMod val="75000"/>
              <a:lumOff val="25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2000" name="Google Shape;2000;p59">
            <a:hlinkClick r:id="rId8" action="ppaction://hlinksldjump"/>
          </p:cNvPr>
          <p:cNvSpPr/>
          <p:nvPr/>
        </p:nvSpPr>
        <p:spPr>
          <a:xfrm>
            <a:off x="4417810" y="555349"/>
            <a:ext cx="303256" cy="298050"/>
          </a:xfrm>
          <a:custGeom>
            <a:avLst/>
            <a:gdLst/>
            <a:ahLst/>
            <a:cxnLst/>
            <a:rect l="l" t="t" r="r" b="b"/>
            <a:pathLst>
              <a:path w="212811" h="209158" extrusionOk="0">
                <a:moveTo>
                  <a:pt x="106418" y="0"/>
                </a:moveTo>
                <a:cubicBezTo>
                  <a:pt x="101296" y="0"/>
                  <a:pt x="96394" y="2059"/>
                  <a:pt x="92840" y="5613"/>
                </a:cubicBezTo>
                <a:lnTo>
                  <a:pt x="7550" y="90903"/>
                </a:lnTo>
                <a:cubicBezTo>
                  <a:pt x="7452" y="90903"/>
                  <a:pt x="7452" y="91001"/>
                  <a:pt x="7452" y="91001"/>
                </a:cubicBezTo>
                <a:cubicBezTo>
                  <a:pt x="1" y="98550"/>
                  <a:pt x="1" y="110706"/>
                  <a:pt x="7452" y="118157"/>
                </a:cubicBezTo>
                <a:cubicBezTo>
                  <a:pt x="10932" y="121637"/>
                  <a:pt x="15417" y="123573"/>
                  <a:pt x="20221" y="123769"/>
                </a:cubicBezTo>
                <a:cubicBezTo>
                  <a:pt x="20417" y="123769"/>
                  <a:pt x="20637" y="123867"/>
                  <a:pt x="20833" y="123867"/>
                </a:cubicBezTo>
                <a:lnTo>
                  <a:pt x="24216" y="123867"/>
                </a:lnTo>
                <a:lnTo>
                  <a:pt x="24216" y="186585"/>
                </a:lnTo>
                <a:cubicBezTo>
                  <a:pt x="24216" y="199036"/>
                  <a:pt x="34313" y="209158"/>
                  <a:pt x="46764" y="209158"/>
                </a:cubicBezTo>
                <a:lnTo>
                  <a:pt x="80169" y="209158"/>
                </a:lnTo>
                <a:cubicBezTo>
                  <a:pt x="83527" y="209158"/>
                  <a:pt x="86296" y="206388"/>
                  <a:pt x="86296" y="203031"/>
                </a:cubicBezTo>
                <a:lnTo>
                  <a:pt x="86296" y="153793"/>
                </a:lnTo>
                <a:cubicBezTo>
                  <a:pt x="86296" y="148082"/>
                  <a:pt x="90879" y="143474"/>
                  <a:pt x="96614" y="143474"/>
                </a:cubicBezTo>
                <a:lnTo>
                  <a:pt x="116221" y="143474"/>
                </a:lnTo>
                <a:cubicBezTo>
                  <a:pt x="121932" y="143474"/>
                  <a:pt x="126540" y="148082"/>
                  <a:pt x="126540" y="153793"/>
                </a:cubicBezTo>
                <a:lnTo>
                  <a:pt x="126540" y="203031"/>
                </a:lnTo>
                <a:cubicBezTo>
                  <a:pt x="126540" y="206388"/>
                  <a:pt x="129285" y="209158"/>
                  <a:pt x="132667" y="209158"/>
                </a:cubicBezTo>
                <a:lnTo>
                  <a:pt x="166048" y="209158"/>
                </a:lnTo>
                <a:cubicBezTo>
                  <a:pt x="178498" y="209158"/>
                  <a:pt x="188522" y="199036"/>
                  <a:pt x="188522" y="186585"/>
                </a:cubicBezTo>
                <a:lnTo>
                  <a:pt x="188522" y="123867"/>
                </a:lnTo>
                <a:lnTo>
                  <a:pt x="191684" y="123867"/>
                </a:lnTo>
                <a:cubicBezTo>
                  <a:pt x="196880" y="123867"/>
                  <a:pt x="201684" y="121833"/>
                  <a:pt x="205360" y="118157"/>
                </a:cubicBezTo>
                <a:cubicBezTo>
                  <a:pt x="212811" y="110706"/>
                  <a:pt x="212811" y="98452"/>
                  <a:pt x="205360" y="91001"/>
                </a:cubicBezTo>
                <a:lnTo>
                  <a:pt x="119996" y="5613"/>
                </a:lnTo>
                <a:cubicBezTo>
                  <a:pt x="116418" y="2059"/>
                  <a:pt x="111516" y="0"/>
                  <a:pt x="106418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lt1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0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05" name="Google Shape;2005;p60"/>
          <p:cNvGrpSpPr/>
          <p:nvPr/>
        </p:nvGrpSpPr>
        <p:grpSpPr>
          <a:xfrm>
            <a:off x="1398406" y="1196366"/>
            <a:ext cx="6481800" cy="1886071"/>
            <a:chOff x="1414760" y="1726825"/>
            <a:chExt cx="6481800" cy="1886071"/>
          </a:xfrm>
          <a:solidFill>
            <a:schemeClr val="accent1">
              <a:lumMod val="60000"/>
              <a:lumOff val="40000"/>
            </a:schemeClr>
          </a:solidFill>
          <a:scene3d>
            <a:camera prst="orthographicFront">
              <a:rot lat="0" lon="0" rev="0"/>
            </a:camera>
            <a:lightRig rig="soft" dir="t">
              <a:rot lat="0" lon="0" rev="0"/>
            </a:lightRig>
          </a:scene3d>
        </p:grpSpPr>
        <p:sp>
          <p:nvSpPr>
            <p:cNvPr id="2006" name="Google Shape;2006;p60"/>
            <p:cNvSpPr/>
            <p:nvPr/>
          </p:nvSpPr>
          <p:spPr>
            <a:xfrm flipH="1">
              <a:off x="1414760" y="1726825"/>
              <a:ext cx="6481800" cy="1226100"/>
            </a:xfrm>
            <a:prstGeom prst="roundRect">
              <a:avLst>
                <a:gd name="adj" fmla="val 50000"/>
              </a:avLst>
            </a:prstGeom>
            <a:grpFill/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p3d contourW="44450" prstMaterial="matte">
              <a:bevelT w="63500" h="63500" prst="artDeco"/>
              <a:contourClr>
                <a:srgbClr val="FFFFFF"/>
              </a:contourClr>
            </a:sp3d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solidFill>
                  <a:schemeClr val="bg1"/>
                </a:solidFill>
                <a:latin typeface="Calibri" panose="020F0502020204030204" pitchFamily="34" charset="0"/>
                <a:ea typeface="Poppins"/>
                <a:cs typeface="Calibri" panose="020F0502020204030204" pitchFamily="34" charset="0"/>
                <a:sym typeface="Poppins"/>
              </a:endParaRPr>
            </a:p>
          </p:txBody>
        </p:sp>
        <p:sp>
          <p:nvSpPr>
            <p:cNvPr id="2007" name="Google Shape;2007;p60"/>
            <p:cNvSpPr/>
            <p:nvPr/>
          </p:nvSpPr>
          <p:spPr>
            <a:xfrm rot="-6854832">
              <a:off x="2600102" y="2678822"/>
              <a:ext cx="596141" cy="938998"/>
            </a:xfrm>
            <a:custGeom>
              <a:avLst/>
              <a:gdLst/>
              <a:ahLst/>
              <a:cxnLst/>
              <a:rect l="l" t="t" r="r" b="b"/>
              <a:pathLst>
                <a:path w="5015" h="11557" extrusionOk="0">
                  <a:moveTo>
                    <a:pt x="1507" y="0"/>
                  </a:moveTo>
                  <a:cubicBezTo>
                    <a:pt x="1120" y="0"/>
                    <a:pt x="741" y="1269"/>
                    <a:pt x="682" y="1484"/>
                  </a:cubicBezTo>
                  <a:cubicBezTo>
                    <a:pt x="388" y="2342"/>
                    <a:pt x="215" y="3232"/>
                    <a:pt x="136" y="4128"/>
                  </a:cubicBezTo>
                  <a:cubicBezTo>
                    <a:pt x="1" y="5876"/>
                    <a:pt x="234" y="7686"/>
                    <a:pt x="896" y="9318"/>
                  </a:cubicBezTo>
                  <a:cubicBezTo>
                    <a:pt x="1185" y="10017"/>
                    <a:pt x="1554" y="10717"/>
                    <a:pt x="2179" y="11160"/>
                  </a:cubicBezTo>
                  <a:cubicBezTo>
                    <a:pt x="2525" y="11410"/>
                    <a:pt x="2962" y="11556"/>
                    <a:pt x="3386" y="11556"/>
                  </a:cubicBezTo>
                  <a:cubicBezTo>
                    <a:pt x="3721" y="11556"/>
                    <a:pt x="4048" y="11464"/>
                    <a:pt x="4315" y="11258"/>
                  </a:cubicBezTo>
                  <a:cubicBezTo>
                    <a:pt x="4977" y="10735"/>
                    <a:pt x="5014" y="9705"/>
                    <a:pt x="4720" y="8889"/>
                  </a:cubicBezTo>
                  <a:cubicBezTo>
                    <a:pt x="4277" y="7723"/>
                    <a:pt x="3265" y="6846"/>
                    <a:pt x="2603" y="5778"/>
                  </a:cubicBezTo>
                  <a:cubicBezTo>
                    <a:pt x="1731" y="4421"/>
                    <a:pt x="1437" y="2729"/>
                    <a:pt x="1787" y="1157"/>
                  </a:cubicBezTo>
                  <a:cubicBezTo>
                    <a:pt x="1848" y="863"/>
                    <a:pt x="1922" y="574"/>
                    <a:pt x="1806" y="299"/>
                  </a:cubicBezTo>
                  <a:cubicBezTo>
                    <a:pt x="1709" y="86"/>
                    <a:pt x="1608" y="0"/>
                    <a:pt x="1507" y="0"/>
                  </a:cubicBezTo>
                  <a:close/>
                </a:path>
              </a:pathLst>
            </a:custGeom>
            <a:grpFill/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p3d contourW="44450" prstMaterial="matte">
              <a:contourClr>
                <a:srgbClr val="FFFFFF"/>
              </a:contourClr>
            </a:sp3d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</p:grpSp>
      <p:grpSp>
        <p:nvGrpSpPr>
          <p:cNvPr id="2008" name="Google Shape;2008;p60"/>
          <p:cNvGrpSpPr/>
          <p:nvPr/>
        </p:nvGrpSpPr>
        <p:grpSpPr>
          <a:xfrm>
            <a:off x="3432310" y="2933151"/>
            <a:ext cx="3583494" cy="1211371"/>
            <a:chOff x="3455672" y="3139775"/>
            <a:chExt cx="3259500" cy="1211371"/>
          </a:xfrm>
          <a:solidFill>
            <a:schemeClr val="accent1"/>
          </a:solidFill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</p:grpSpPr>
        <p:sp>
          <p:nvSpPr>
            <p:cNvPr id="2009" name="Google Shape;2009;p60"/>
            <p:cNvSpPr/>
            <p:nvPr/>
          </p:nvSpPr>
          <p:spPr>
            <a:xfrm flipH="1">
              <a:off x="3455672" y="3139775"/>
              <a:ext cx="3259500" cy="785400"/>
            </a:xfrm>
            <a:prstGeom prst="roundRect">
              <a:avLst>
                <a:gd name="adj" fmla="val 50000"/>
              </a:avLst>
            </a:prstGeom>
            <a:grpFill/>
            <a:ln>
              <a:noFill/>
            </a:ln>
            <a:effectLst>
              <a:outerShdw blurRad="190500" dist="228600" dir="2700000" algn="ctr">
                <a:srgbClr val="000000">
                  <a:alpha val="30000"/>
                </a:srgbClr>
              </a:outerShdw>
            </a:effectLst>
            <a:sp3d prstMaterial="matte">
              <a:bevelT w="127000" h="63500"/>
            </a:sp3d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solidFill>
                  <a:sysClr val="windowText" lastClr="000000"/>
                </a:solidFill>
                <a:latin typeface="Calibri" panose="020F0502020204030204" pitchFamily="34" charset="0"/>
                <a:ea typeface="Poppins"/>
                <a:cs typeface="Calibri" panose="020F0502020204030204" pitchFamily="34" charset="0"/>
                <a:sym typeface="Poppins"/>
              </a:endParaRPr>
            </a:p>
          </p:txBody>
        </p:sp>
        <p:sp>
          <p:nvSpPr>
            <p:cNvPr id="2010" name="Google Shape;2010;p60"/>
            <p:cNvSpPr/>
            <p:nvPr/>
          </p:nvSpPr>
          <p:spPr>
            <a:xfrm rot="6854832" flipH="1">
              <a:off x="5828890" y="3417072"/>
              <a:ext cx="596141" cy="938998"/>
            </a:xfrm>
            <a:custGeom>
              <a:avLst/>
              <a:gdLst/>
              <a:ahLst/>
              <a:cxnLst/>
              <a:rect l="l" t="t" r="r" b="b"/>
              <a:pathLst>
                <a:path w="5015" h="11557" extrusionOk="0">
                  <a:moveTo>
                    <a:pt x="1507" y="0"/>
                  </a:moveTo>
                  <a:cubicBezTo>
                    <a:pt x="1120" y="0"/>
                    <a:pt x="741" y="1269"/>
                    <a:pt x="682" y="1484"/>
                  </a:cubicBezTo>
                  <a:cubicBezTo>
                    <a:pt x="388" y="2342"/>
                    <a:pt x="215" y="3232"/>
                    <a:pt x="136" y="4128"/>
                  </a:cubicBezTo>
                  <a:cubicBezTo>
                    <a:pt x="1" y="5876"/>
                    <a:pt x="234" y="7686"/>
                    <a:pt x="896" y="9318"/>
                  </a:cubicBezTo>
                  <a:cubicBezTo>
                    <a:pt x="1185" y="10017"/>
                    <a:pt x="1554" y="10717"/>
                    <a:pt x="2179" y="11160"/>
                  </a:cubicBezTo>
                  <a:cubicBezTo>
                    <a:pt x="2525" y="11410"/>
                    <a:pt x="2962" y="11556"/>
                    <a:pt x="3386" y="11556"/>
                  </a:cubicBezTo>
                  <a:cubicBezTo>
                    <a:pt x="3721" y="11556"/>
                    <a:pt x="4048" y="11464"/>
                    <a:pt x="4315" y="11258"/>
                  </a:cubicBezTo>
                  <a:cubicBezTo>
                    <a:pt x="4977" y="10735"/>
                    <a:pt x="5014" y="9705"/>
                    <a:pt x="4720" y="8889"/>
                  </a:cubicBezTo>
                  <a:cubicBezTo>
                    <a:pt x="4277" y="7723"/>
                    <a:pt x="3265" y="6846"/>
                    <a:pt x="2603" y="5778"/>
                  </a:cubicBezTo>
                  <a:cubicBezTo>
                    <a:pt x="1731" y="4421"/>
                    <a:pt x="1437" y="2729"/>
                    <a:pt x="1787" y="1157"/>
                  </a:cubicBezTo>
                  <a:cubicBezTo>
                    <a:pt x="1848" y="863"/>
                    <a:pt x="1922" y="574"/>
                    <a:pt x="1806" y="299"/>
                  </a:cubicBezTo>
                  <a:cubicBezTo>
                    <a:pt x="1709" y="86"/>
                    <a:pt x="1608" y="0"/>
                    <a:pt x="1507" y="0"/>
                  </a:cubicBezTo>
                  <a:close/>
                </a:path>
              </a:pathLst>
            </a:custGeom>
            <a:grpFill/>
            <a:ln>
              <a:noFill/>
            </a:ln>
            <a:effectLst>
              <a:outerShdw blurRad="190500" dist="228600" dir="2700000" algn="ctr">
                <a:srgbClr val="000000">
                  <a:alpha val="30000"/>
                </a:srgbClr>
              </a:outerShdw>
            </a:effectLst>
            <a:sp3d prstMaterial="matte"/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ysClr val="windowText" lastClr="000000"/>
                </a:solidFill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</p:grpSp>
      <p:sp>
        <p:nvSpPr>
          <p:cNvPr id="2011" name="Google Shape;2011;p60"/>
          <p:cNvSpPr txBox="1">
            <a:spLocks noGrp="1"/>
          </p:cNvSpPr>
          <p:nvPr>
            <p:ph type="title" idx="2"/>
          </p:nvPr>
        </p:nvSpPr>
        <p:spPr>
          <a:xfrm>
            <a:off x="1482706" y="1268066"/>
            <a:ext cx="6313200" cy="108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>
              <a:buClr>
                <a:schemeClr val="dk1"/>
              </a:buClr>
              <a:buSzPts val="1100"/>
              <a:buNone/>
            </a:pPr>
            <a:r>
              <a:rPr lang="en-US" sz="2800" smtClean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1. </a:t>
            </a:r>
            <a:r>
              <a:rPr lang="vi-VN" sz="2800" smtClean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Tướng </a:t>
            </a:r>
            <a:r>
              <a:rPr lang="vi-VN" sz="280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nào bẻ gậy phò vua?</a:t>
            </a:r>
            <a:endParaRPr sz="2800">
              <a:solidFill>
                <a:schemeClr val="bg1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2012" name="Google Shape;2012;p60"/>
          <p:cNvSpPr txBox="1">
            <a:spLocks noGrp="1"/>
          </p:cNvSpPr>
          <p:nvPr>
            <p:ph type="title"/>
          </p:nvPr>
        </p:nvSpPr>
        <p:spPr>
          <a:xfrm>
            <a:off x="3515707" y="2990931"/>
            <a:ext cx="3416700" cy="606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/>
            <a:r>
              <a:rPr lang="vi-VN" sz="240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Hưng Đạo</a:t>
            </a:r>
            <a:endParaRPr sz="2400">
              <a:solidFill>
                <a:schemeClr val="bg1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2013" name="Google Shape;2013;p60"/>
          <p:cNvSpPr/>
          <p:nvPr/>
        </p:nvSpPr>
        <p:spPr>
          <a:xfrm rot="-7454957" flipH="1">
            <a:off x="7388684" y="459327"/>
            <a:ext cx="521143" cy="490094"/>
          </a:xfrm>
          <a:custGeom>
            <a:avLst/>
            <a:gdLst/>
            <a:ahLst/>
            <a:cxnLst/>
            <a:rect l="l" t="t" r="r" b="b"/>
            <a:pathLst>
              <a:path w="3946" h="3711" extrusionOk="0">
                <a:moveTo>
                  <a:pt x="1892" y="1"/>
                </a:moveTo>
                <a:cubicBezTo>
                  <a:pt x="1609" y="1"/>
                  <a:pt x="1333" y="77"/>
                  <a:pt x="1092" y="238"/>
                </a:cubicBezTo>
                <a:cubicBezTo>
                  <a:pt x="742" y="490"/>
                  <a:pt x="527" y="900"/>
                  <a:pt x="374" y="1287"/>
                </a:cubicBezTo>
                <a:cubicBezTo>
                  <a:pt x="0" y="2145"/>
                  <a:pt x="159" y="3171"/>
                  <a:pt x="1092" y="3563"/>
                </a:cubicBezTo>
                <a:cubicBezTo>
                  <a:pt x="1345" y="3661"/>
                  <a:pt x="1615" y="3710"/>
                  <a:pt x="1884" y="3710"/>
                </a:cubicBezTo>
                <a:cubicBezTo>
                  <a:pt x="2255" y="3710"/>
                  <a:pt x="2622" y="3617"/>
                  <a:pt x="2938" y="3428"/>
                </a:cubicBezTo>
                <a:cubicBezTo>
                  <a:pt x="3498" y="3097"/>
                  <a:pt x="3871" y="2495"/>
                  <a:pt x="3927" y="1851"/>
                </a:cubicBezTo>
                <a:cubicBezTo>
                  <a:pt x="3946" y="1698"/>
                  <a:pt x="3946" y="1562"/>
                  <a:pt x="3908" y="1422"/>
                </a:cubicBezTo>
                <a:cubicBezTo>
                  <a:pt x="3829" y="1096"/>
                  <a:pt x="3596" y="821"/>
                  <a:pt x="3344" y="606"/>
                </a:cubicBezTo>
                <a:cubicBezTo>
                  <a:pt x="3032" y="336"/>
                  <a:pt x="2663" y="121"/>
                  <a:pt x="2276" y="47"/>
                </a:cubicBezTo>
                <a:cubicBezTo>
                  <a:pt x="2149" y="16"/>
                  <a:pt x="2020" y="1"/>
                  <a:pt x="1892" y="1"/>
                </a:cubicBezTo>
                <a:close/>
              </a:path>
            </a:pathLst>
          </a:custGeom>
          <a:solidFill>
            <a:schemeClr val="accent6">
              <a:lumMod val="75000"/>
              <a:lumOff val="25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bg1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2014" name="Google Shape;2014;p60"/>
          <p:cNvSpPr txBox="1"/>
          <p:nvPr/>
        </p:nvSpPr>
        <p:spPr>
          <a:xfrm flipH="1">
            <a:off x="6095196" y="545275"/>
            <a:ext cx="1250700" cy="33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 algn="r"/>
            <a:r>
              <a:rPr lang="en-US" sz="1600" b="1">
                <a:solidFill>
                  <a:schemeClr val="accent2">
                    <a:lumMod val="50000"/>
                  </a:schemeClr>
                </a:solidFill>
                <a:latin typeface="Calibri" panose="020F0502020204030204" pitchFamily="34" charset="0"/>
                <a:ea typeface="Poppins"/>
                <a:cs typeface="Calibri" panose="020F0502020204030204" pitchFamily="34" charset="0"/>
                <a:sym typeface="Poppins"/>
              </a:rPr>
              <a:t>Tiếp theo</a:t>
            </a:r>
          </a:p>
        </p:txBody>
      </p:sp>
      <p:sp>
        <p:nvSpPr>
          <p:cNvPr id="2015" name="Google Shape;2015;p60">
            <a:hlinkClick r:id="" action="ppaction://hlinkshowjump?jump=nextslide"/>
          </p:cNvPr>
          <p:cNvSpPr txBox="1"/>
          <p:nvPr/>
        </p:nvSpPr>
        <p:spPr>
          <a:xfrm flipH="1">
            <a:off x="7479772" y="475237"/>
            <a:ext cx="319500" cy="47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500" b="1">
                <a:solidFill>
                  <a:schemeClr val="bg1"/>
                </a:solidFill>
                <a:latin typeface="Calibri" panose="020F0502020204030204" pitchFamily="34" charset="0"/>
                <a:ea typeface="Fredoka One"/>
                <a:cs typeface="Calibri" panose="020F0502020204030204" pitchFamily="34" charset="0"/>
                <a:sym typeface="Fredoka One"/>
              </a:rPr>
              <a:t>&gt;</a:t>
            </a:r>
            <a:endParaRPr sz="2500" b="1">
              <a:solidFill>
                <a:schemeClr val="bg1"/>
              </a:solidFill>
              <a:latin typeface="Calibri" panose="020F0502020204030204" pitchFamily="34" charset="0"/>
              <a:ea typeface="Fredoka One"/>
              <a:cs typeface="Calibri" panose="020F0502020204030204" pitchFamily="34" charset="0"/>
              <a:sym typeface="Fredoka One"/>
            </a:endParaRPr>
          </a:p>
        </p:txBody>
      </p:sp>
      <p:sp>
        <p:nvSpPr>
          <p:cNvPr id="2016" name="Google Shape;2016;p60">
            <a:hlinkClick r:id="" action="ppaction://hlinkshowjump?jump=previousslide"/>
          </p:cNvPr>
          <p:cNvSpPr/>
          <p:nvPr/>
        </p:nvSpPr>
        <p:spPr>
          <a:xfrm rot="7454957">
            <a:off x="1234173" y="459327"/>
            <a:ext cx="521143" cy="490094"/>
          </a:xfrm>
          <a:custGeom>
            <a:avLst/>
            <a:gdLst/>
            <a:ahLst/>
            <a:cxnLst/>
            <a:rect l="l" t="t" r="r" b="b"/>
            <a:pathLst>
              <a:path w="3946" h="3711" extrusionOk="0">
                <a:moveTo>
                  <a:pt x="1892" y="1"/>
                </a:moveTo>
                <a:cubicBezTo>
                  <a:pt x="1609" y="1"/>
                  <a:pt x="1333" y="77"/>
                  <a:pt x="1092" y="238"/>
                </a:cubicBezTo>
                <a:cubicBezTo>
                  <a:pt x="742" y="490"/>
                  <a:pt x="527" y="900"/>
                  <a:pt x="374" y="1287"/>
                </a:cubicBezTo>
                <a:cubicBezTo>
                  <a:pt x="0" y="2145"/>
                  <a:pt x="159" y="3171"/>
                  <a:pt x="1092" y="3563"/>
                </a:cubicBezTo>
                <a:cubicBezTo>
                  <a:pt x="1345" y="3661"/>
                  <a:pt x="1615" y="3710"/>
                  <a:pt x="1884" y="3710"/>
                </a:cubicBezTo>
                <a:cubicBezTo>
                  <a:pt x="2255" y="3710"/>
                  <a:pt x="2622" y="3617"/>
                  <a:pt x="2938" y="3428"/>
                </a:cubicBezTo>
                <a:cubicBezTo>
                  <a:pt x="3498" y="3097"/>
                  <a:pt x="3871" y="2495"/>
                  <a:pt x="3927" y="1851"/>
                </a:cubicBezTo>
                <a:cubicBezTo>
                  <a:pt x="3946" y="1698"/>
                  <a:pt x="3946" y="1562"/>
                  <a:pt x="3908" y="1422"/>
                </a:cubicBezTo>
                <a:cubicBezTo>
                  <a:pt x="3829" y="1096"/>
                  <a:pt x="3596" y="821"/>
                  <a:pt x="3344" y="606"/>
                </a:cubicBezTo>
                <a:cubicBezTo>
                  <a:pt x="3032" y="336"/>
                  <a:pt x="2663" y="121"/>
                  <a:pt x="2276" y="47"/>
                </a:cubicBezTo>
                <a:cubicBezTo>
                  <a:pt x="2149" y="16"/>
                  <a:pt x="2020" y="1"/>
                  <a:pt x="1892" y="1"/>
                </a:cubicBezTo>
                <a:close/>
              </a:path>
            </a:pathLst>
          </a:custGeom>
          <a:solidFill>
            <a:schemeClr val="accent6">
              <a:lumMod val="75000"/>
              <a:lumOff val="25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bg1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2017" name="Google Shape;2017;p60"/>
          <p:cNvSpPr txBox="1"/>
          <p:nvPr/>
        </p:nvSpPr>
        <p:spPr>
          <a:xfrm>
            <a:off x="1792980" y="535750"/>
            <a:ext cx="1250700" cy="33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/>
            <a:r>
              <a:rPr lang="vi-VN" sz="1600" b="1">
                <a:solidFill>
                  <a:schemeClr val="accent2">
                    <a:lumMod val="50000"/>
                  </a:schemeClr>
                </a:solidFill>
                <a:latin typeface="Calibri" panose="020F0502020204030204" pitchFamily="34" charset="0"/>
                <a:ea typeface="Poppins"/>
                <a:cs typeface="Calibri" panose="020F0502020204030204" pitchFamily="34" charset="0"/>
                <a:sym typeface="Poppins"/>
              </a:rPr>
              <a:t>Về trước</a:t>
            </a:r>
          </a:p>
        </p:txBody>
      </p:sp>
      <p:sp>
        <p:nvSpPr>
          <p:cNvPr id="2018" name="Google Shape;2018;p60">
            <a:hlinkClick r:id="" action="ppaction://hlinkshowjump?jump=previousslide"/>
          </p:cNvPr>
          <p:cNvSpPr txBox="1"/>
          <p:nvPr/>
        </p:nvSpPr>
        <p:spPr>
          <a:xfrm flipH="1">
            <a:off x="1277211" y="465712"/>
            <a:ext cx="319500" cy="47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500" b="1">
                <a:solidFill>
                  <a:schemeClr val="bg1"/>
                </a:solidFill>
                <a:latin typeface="Calibri" panose="020F0502020204030204" pitchFamily="34" charset="0"/>
                <a:ea typeface="Fredoka One"/>
                <a:cs typeface="Calibri" panose="020F0502020204030204" pitchFamily="34" charset="0"/>
                <a:sym typeface="Fredoka One"/>
              </a:rPr>
              <a:t>&lt;</a:t>
            </a:r>
            <a:endParaRPr sz="2500" b="1">
              <a:solidFill>
                <a:schemeClr val="bg1"/>
              </a:solidFill>
              <a:latin typeface="Calibri" panose="020F0502020204030204" pitchFamily="34" charset="0"/>
              <a:ea typeface="Fredoka One"/>
              <a:cs typeface="Calibri" panose="020F0502020204030204" pitchFamily="34" charset="0"/>
              <a:sym typeface="Fredoka One"/>
            </a:endParaRPr>
          </a:p>
        </p:txBody>
      </p:sp>
      <p:sp>
        <p:nvSpPr>
          <p:cNvPr id="2019" name="Google Shape;2019;p60"/>
          <p:cNvSpPr/>
          <p:nvPr/>
        </p:nvSpPr>
        <p:spPr>
          <a:xfrm rot="9399412">
            <a:off x="4308869" y="459327"/>
            <a:ext cx="521138" cy="490094"/>
          </a:xfrm>
          <a:custGeom>
            <a:avLst/>
            <a:gdLst/>
            <a:ahLst/>
            <a:cxnLst/>
            <a:rect l="l" t="t" r="r" b="b"/>
            <a:pathLst>
              <a:path w="3946" h="3711" extrusionOk="0">
                <a:moveTo>
                  <a:pt x="1892" y="1"/>
                </a:moveTo>
                <a:cubicBezTo>
                  <a:pt x="1609" y="1"/>
                  <a:pt x="1333" y="77"/>
                  <a:pt x="1092" y="238"/>
                </a:cubicBezTo>
                <a:cubicBezTo>
                  <a:pt x="742" y="490"/>
                  <a:pt x="527" y="900"/>
                  <a:pt x="374" y="1287"/>
                </a:cubicBezTo>
                <a:cubicBezTo>
                  <a:pt x="0" y="2145"/>
                  <a:pt x="159" y="3171"/>
                  <a:pt x="1092" y="3563"/>
                </a:cubicBezTo>
                <a:cubicBezTo>
                  <a:pt x="1345" y="3661"/>
                  <a:pt x="1615" y="3710"/>
                  <a:pt x="1884" y="3710"/>
                </a:cubicBezTo>
                <a:cubicBezTo>
                  <a:pt x="2255" y="3710"/>
                  <a:pt x="2622" y="3617"/>
                  <a:pt x="2938" y="3428"/>
                </a:cubicBezTo>
                <a:cubicBezTo>
                  <a:pt x="3498" y="3097"/>
                  <a:pt x="3871" y="2495"/>
                  <a:pt x="3927" y="1851"/>
                </a:cubicBezTo>
                <a:cubicBezTo>
                  <a:pt x="3946" y="1698"/>
                  <a:pt x="3946" y="1562"/>
                  <a:pt x="3908" y="1422"/>
                </a:cubicBezTo>
                <a:cubicBezTo>
                  <a:pt x="3829" y="1096"/>
                  <a:pt x="3596" y="821"/>
                  <a:pt x="3344" y="606"/>
                </a:cubicBezTo>
                <a:cubicBezTo>
                  <a:pt x="3032" y="336"/>
                  <a:pt x="2663" y="121"/>
                  <a:pt x="2276" y="47"/>
                </a:cubicBezTo>
                <a:cubicBezTo>
                  <a:pt x="2149" y="16"/>
                  <a:pt x="2020" y="1"/>
                  <a:pt x="1892" y="1"/>
                </a:cubicBezTo>
                <a:close/>
              </a:path>
            </a:pathLst>
          </a:custGeom>
          <a:solidFill>
            <a:schemeClr val="accent6">
              <a:lumMod val="75000"/>
              <a:lumOff val="25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bg1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2020" name="Google Shape;2020;p60">
            <a:hlinkClick r:id="rId3" action="ppaction://hlinksldjump"/>
          </p:cNvPr>
          <p:cNvSpPr/>
          <p:nvPr/>
        </p:nvSpPr>
        <p:spPr>
          <a:xfrm>
            <a:off x="4417810" y="555349"/>
            <a:ext cx="303256" cy="298050"/>
          </a:xfrm>
          <a:custGeom>
            <a:avLst/>
            <a:gdLst/>
            <a:ahLst/>
            <a:cxnLst/>
            <a:rect l="l" t="t" r="r" b="b"/>
            <a:pathLst>
              <a:path w="212811" h="209158" extrusionOk="0">
                <a:moveTo>
                  <a:pt x="106418" y="0"/>
                </a:moveTo>
                <a:cubicBezTo>
                  <a:pt x="101296" y="0"/>
                  <a:pt x="96394" y="2059"/>
                  <a:pt x="92840" y="5613"/>
                </a:cubicBezTo>
                <a:lnTo>
                  <a:pt x="7550" y="90903"/>
                </a:lnTo>
                <a:cubicBezTo>
                  <a:pt x="7452" y="90903"/>
                  <a:pt x="7452" y="91001"/>
                  <a:pt x="7452" y="91001"/>
                </a:cubicBezTo>
                <a:cubicBezTo>
                  <a:pt x="1" y="98550"/>
                  <a:pt x="1" y="110706"/>
                  <a:pt x="7452" y="118157"/>
                </a:cubicBezTo>
                <a:cubicBezTo>
                  <a:pt x="10932" y="121637"/>
                  <a:pt x="15417" y="123573"/>
                  <a:pt x="20221" y="123769"/>
                </a:cubicBezTo>
                <a:cubicBezTo>
                  <a:pt x="20417" y="123769"/>
                  <a:pt x="20637" y="123867"/>
                  <a:pt x="20833" y="123867"/>
                </a:cubicBezTo>
                <a:lnTo>
                  <a:pt x="24216" y="123867"/>
                </a:lnTo>
                <a:lnTo>
                  <a:pt x="24216" y="186585"/>
                </a:lnTo>
                <a:cubicBezTo>
                  <a:pt x="24216" y="199036"/>
                  <a:pt x="34313" y="209158"/>
                  <a:pt x="46764" y="209158"/>
                </a:cubicBezTo>
                <a:lnTo>
                  <a:pt x="80169" y="209158"/>
                </a:lnTo>
                <a:cubicBezTo>
                  <a:pt x="83527" y="209158"/>
                  <a:pt x="86296" y="206388"/>
                  <a:pt x="86296" y="203031"/>
                </a:cubicBezTo>
                <a:lnTo>
                  <a:pt x="86296" y="153793"/>
                </a:lnTo>
                <a:cubicBezTo>
                  <a:pt x="86296" y="148082"/>
                  <a:pt x="90879" y="143474"/>
                  <a:pt x="96614" y="143474"/>
                </a:cubicBezTo>
                <a:lnTo>
                  <a:pt x="116221" y="143474"/>
                </a:lnTo>
                <a:cubicBezTo>
                  <a:pt x="121932" y="143474"/>
                  <a:pt x="126540" y="148082"/>
                  <a:pt x="126540" y="153793"/>
                </a:cubicBezTo>
                <a:lnTo>
                  <a:pt x="126540" y="203031"/>
                </a:lnTo>
                <a:cubicBezTo>
                  <a:pt x="126540" y="206388"/>
                  <a:pt x="129285" y="209158"/>
                  <a:pt x="132667" y="209158"/>
                </a:cubicBezTo>
                <a:lnTo>
                  <a:pt x="166048" y="209158"/>
                </a:lnTo>
                <a:cubicBezTo>
                  <a:pt x="178498" y="209158"/>
                  <a:pt x="188522" y="199036"/>
                  <a:pt x="188522" y="186585"/>
                </a:cubicBezTo>
                <a:lnTo>
                  <a:pt x="188522" y="123867"/>
                </a:lnTo>
                <a:lnTo>
                  <a:pt x="191684" y="123867"/>
                </a:lnTo>
                <a:cubicBezTo>
                  <a:pt x="196880" y="123867"/>
                  <a:pt x="201684" y="121833"/>
                  <a:pt x="205360" y="118157"/>
                </a:cubicBezTo>
                <a:cubicBezTo>
                  <a:pt x="212811" y="110706"/>
                  <a:pt x="212811" y="98452"/>
                  <a:pt x="205360" y="91001"/>
                </a:cubicBezTo>
                <a:lnTo>
                  <a:pt x="119996" y="5613"/>
                </a:lnTo>
                <a:cubicBezTo>
                  <a:pt x="116418" y="2059"/>
                  <a:pt x="111516" y="0"/>
                  <a:pt x="106418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bg1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grpSp>
        <p:nvGrpSpPr>
          <p:cNvPr id="18" name="Google Shape;2518;p67"/>
          <p:cNvGrpSpPr/>
          <p:nvPr/>
        </p:nvGrpSpPr>
        <p:grpSpPr>
          <a:xfrm>
            <a:off x="1145541" y="2565898"/>
            <a:ext cx="928767" cy="2568204"/>
            <a:chOff x="2907178" y="2639475"/>
            <a:chExt cx="1322017" cy="4593466"/>
          </a:xfrm>
        </p:grpSpPr>
        <p:sp>
          <p:nvSpPr>
            <p:cNvPr id="19" name="Google Shape;2519;p67"/>
            <p:cNvSpPr/>
            <p:nvPr/>
          </p:nvSpPr>
          <p:spPr>
            <a:xfrm>
              <a:off x="3681375" y="6530767"/>
              <a:ext cx="213095" cy="327022"/>
            </a:xfrm>
            <a:custGeom>
              <a:avLst/>
              <a:gdLst/>
              <a:ahLst/>
              <a:cxnLst/>
              <a:rect l="l" t="t" r="r" b="b"/>
              <a:pathLst>
                <a:path w="6917" h="10615" extrusionOk="0">
                  <a:moveTo>
                    <a:pt x="275" y="1"/>
                  </a:moveTo>
                  <a:lnTo>
                    <a:pt x="1" y="10614"/>
                  </a:lnTo>
                  <a:lnTo>
                    <a:pt x="1" y="10614"/>
                  </a:lnTo>
                  <a:lnTo>
                    <a:pt x="6529" y="9907"/>
                  </a:lnTo>
                  <a:lnTo>
                    <a:pt x="6917" y="845"/>
                  </a:lnTo>
                  <a:lnTo>
                    <a:pt x="275" y="1"/>
                  </a:lnTo>
                  <a:close/>
                </a:path>
              </a:pathLst>
            </a:custGeom>
            <a:solidFill>
              <a:srgbClr val="EBAA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" name="Google Shape;2520;p67"/>
            <p:cNvSpPr/>
            <p:nvPr/>
          </p:nvSpPr>
          <p:spPr>
            <a:xfrm>
              <a:off x="3070305" y="6452699"/>
              <a:ext cx="263034" cy="435310"/>
            </a:xfrm>
            <a:custGeom>
              <a:avLst/>
              <a:gdLst/>
              <a:ahLst/>
              <a:cxnLst/>
              <a:rect l="l" t="t" r="r" b="b"/>
              <a:pathLst>
                <a:path w="8538" h="14130" extrusionOk="0">
                  <a:moveTo>
                    <a:pt x="8537" y="1"/>
                  </a:moveTo>
                  <a:lnTo>
                    <a:pt x="1256" y="412"/>
                  </a:lnTo>
                  <a:lnTo>
                    <a:pt x="1" y="13491"/>
                  </a:lnTo>
                  <a:lnTo>
                    <a:pt x="6141" y="14130"/>
                  </a:lnTo>
                  <a:lnTo>
                    <a:pt x="8537" y="1"/>
                  </a:lnTo>
                  <a:close/>
                </a:path>
              </a:pathLst>
            </a:custGeom>
            <a:solidFill>
              <a:srgbClr val="EBAA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" name="Google Shape;2521;p67"/>
            <p:cNvSpPr/>
            <p:nvPr/>
          </p:nvSpPr>
          <p:spPr>
            <a:xfrm>
              <a:off x="3061155" y="4658163"/>
              <a:ext cx="990831" cy="2021989"/>
            </a:xfrm>
            <a:custGeom>
              <a:avLst/>
              <a:gdLst/>
              <a:ahLst/>
              <a:cxnLst/>
              <a:rect l="l" t="t" r="r" b="b"/>
              <a:pathLst>
                <a:path w="32162" h="65633" extrusionOk="0">
                  <a:moveTo>
                    <a:pt x="17196" y="0"/>
                  </a:moveTo>
                  <a:cubicBezTo>
                    <a:pt x="14080" y="0"/>
                    <a:pt x="3333" y="1858"/>
                    <a:pt x="3333" y="1858"/>
                  </a:cubicBezTo>
                  <a:cubicBezTo>
                    <a:pt x="3333" y="1858"/>
                    <a:pt x="1713" y="21671"/>
                    <a:pt x="1987" y="30413"/>
                  </a:cubicBezTo>
                  <a:cubicBezTo>
                    <a:pt x="2124" y="34841"/>
                    <a:pt x="503" y="46642"/>
                    <a:pt x="229" y="51024"/>
                  </a:cubicBezTo>
                  <a:cubicBezTo>
                    <a:pt x="1" y="54402"/>
                    <a:pt x="777" y="64285"/>
                    <a:pt x="777" y="64285"/>
                  </a:cubicBezTo>
                  <a:lnTo>
                    <a:pt x="8401" y="64582"/>
                  </a:lnTo>
                  <a:cubicBezTo>
                    <a:pt x="8401" y="64582"/>
                    <a:pt x="13240" y="54585"/>
                    <a:pt x="15385" y="43035"/>
                  </a:cubicBezTo>
                  <a:cubicBezTo>
                    <a:pt x="16869" y="35001"/>
                    <a:pt x="17873" y="21650"/>
                    <a:pt x="17873" y="21648"/>
                  </a:cubicBezTo>
                  <a:lnTo>
                    <a:pt x="17873" y="21648"/>
                  </a:lnTo>
                  <a:cubicBezTo>
                    <a:pt x="17873" y="21650"/>
                    <a:pt x="17439" y="36348"/>
                    <a:pt x="18284" y="41780"/>
                  </a:cubicBezTo>
                  <a:cubicBezTo>
                    <a:pt x="18718" y="44564"/>
                    <a:pt x="18056" y="48696"/>
                    <a:pt x="18284" y="52713"/>
                  </a:cubicBezTo>
                  <a:cubicBezTo>
                    <a:pt x="18626" y="58534"/>
                    <a:pt x="19768" y="64788"/>
                    <a:pt x="19768" y="64788"/>
                  </a:cubicBezTo>
                  <a:lnTo>
                    <a:pt x="27597" y="65632"/>
                  </a:lnTo>
                  <a:cubicBezTo>
                    <a:pt x="27597" y="65632"/>
                    <a:pt x="30153" y="49837"/>
                    <a:pt x="30998" y="42647"/>
                  </a:cubicBezTo>
                  <a:cubicBezTo>
                    <a:pt x="31317" y="39862"/>
                    <a:pt x="32162" y="31714"/>
                    <a:pt x="32048" y="25528"/>
                  </a:cubicBezTo>
                  <a:cubicBezTo>
                    <a:pt x="31888" y="15622"/>
                    <a:pt x="30564" y="3776"/>
                    <a:pt x="30564" y="3776"/>
                  </a:cubicBezTo>
                  <a:cubicBezTo>
                    <a:pt x="30564" y="3776"/>
                    <a:pt x="20110" y="192"/>
                    <a:pt x="17531" y="10"/>
                  </a:cubicBezTo>
                  <a:cubicBezTo>
                    <a:pt x="17432" y="3"/>
                    <a:pt x="17320" y="0"/>
                    <a:pt x="171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" name="Google Shape;2522;p67"/>
            <p:cNvSpPr/>
            <p:nvPr/>
          </p:nvSpPr>
          <p:spPr>
            <a:xfrm>
              <a:off x="3061155" y="3360699"/>
              <a:ext cx="987319" cy="1544935"/>
            </a:xfrm>
            <a:custGeom>
              <a:avLst/>
              <a:gdLst/>
              <a:ahLst/>
              <a:cxnLst/>
              <a:rect l="l" t="t" r="r" b="b"/>
              <a:pathLst>
                <a:path w="32048" h="50148" extrusionOk="0">
                  <a:moveTo>
                    <a:pt x="16545" y="1"/>
                  </a:moveTo>
                  <a:cubicBezTo>
                    <a:pt x="10777" y="1"/>
                    <a:pt x="3108" y="2247"/>
                    <a:pt x="1827" y="4873"/>
                  </a:cubicBezTo>
                  <a:cubicBezTo>
                    <a:pt x="1" y="8616"/>
                    <a:pt x="2763" y="24434"/>
                    <a:pt x="2831" y="27721"/>
                  </a:cubicBezTo>
                  <a:cubicBezTo>
                    <a:pt x="2923" y="31030"/>
                    <a:pt x="2078" y="36645"/>
                    <a:pt x="2740" y="41096"/>
                  </a:cubicBezTo>
                  <a:cubicBezTo>
                    <a:pt x="3265" y="44703"/>
                    <a:pt x="1781" y="46186"/>
                    <a:pt x="2420" y="48515"/>
                  </a:cubicBezTo>
                  <a:cubicBezTo>
                    <a:pt x="2778" y="49864"/>
                    <a:pt x="7091" y="50148"/>
                    <a:pt x="11250" y="50148"/>
                  </a:cubicBezTo>
                  <a:cubicBezTo>
                    <a:pt x="14267" y="50148"/>
                    <a:pt x="17203" y="49998"/>
                    <a:pt x="18489" y="49998"/>
                  </a:cubicBezTo>
                  <a:cubicBezTo>
                    <a:pt x="19039" y="49998"/>
                    <a:pt x="19770" y="50005"/>
                    <a:pt x="20606" y="50005"/>
                  </a:cubicBezTo>
                  <a:cubicBezTo>
                    <a:pt x="24458" y="50005"/>
                    <a:pt x="30510" y="49866"/>
                    <a:pt x="30998" y="48309"/>
                  </a:cubicBezTo>
                  <a:cubicBezTo>
                    <a:pt x="31774" y="45776"/>
                    <a:pt x="30929" y="45867"/>
                    <a:pt x="31408" y="41941"/>
                  </a:cubicBezTo>
                  <a:cubicBezTo>
                    <a:pt x="32048" y="36874"/>
                    <a:pt x="31249" y="30757"/>
                    <a:pt x="31135" y="26351"/>
                  </a:cubicBezTo>
                  <a:cubicBezTo>
                    <a:pt x="30906" y="18636"/>
                    <a:pt x="31545" y="11287"/>
                    <a:pt x="31408" y="9552"/>
                  </a:cubicBezTo>
                  <a:cubicBezTo>
                    <a:pt x="31157" y="6128"/>
                    <a:pt x="28875" y="2225"/>
                    <a:pt x="23785" y="878"/>
                  </a:cubicBezTo>
                  <a:cubicBezTo>
                    <a:pt x="22689" y="582"/>
                    <a:pt x="19653" y="148"/>
                    <a:pt x="17713" y="34"/>
                  </a:cubicBezTo>
                  <a:cubicBezTo>
                    <a:pt x="17335" y="12"/>
                    <a:pt x="16944" y="1"/>
                    <a:pt x="1654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" name="Google Shape;2523;p67"/>
            <p:cNvSpPr/>
            <p:nvPr/>
          </p:nvSpPr>
          <p:spPr>
            <a:xfrm>
              <a:off x="3842376" y="3424534"/>
              <a:ext cx="370645" cy="616150"/>
            </a:xfrm>
            <a:custGeom>
              <a:avLst/>
              <a:gdLst/>
              <a:ahLst/>
              <a:cxnLst/>
              <a:rect l="l" t="t" r="r" b="b"/>
              <a:pathLst>
                <a:path w="12031" h="20000" extrusionOk="0">
                  <a:moveTo>
                    <a:pt x="1003" y="1"/>
                  </a:moveTo>
                  <a:cubicBezTo>
                    <a:pt x="1" y="1"/>
                    <a:pt x="575" y="1675"/>
                    <a:pt x="390" y="4923"/>
                  </a:cubicBezTo>
                  <a:cubicBezTo>
                    <a:pt x="207" y="8507"/>
                    <a:pt x="983" y="19737"/>
                    <a:pt x="3951" y="19988"/>
                  </a:cubicBezTo>
                  <a:cubicBezTo>
                    <a:pt x="4034" y="19996"/>
                    <a:pt x="4118" y="19999"/>
                    <a:pt x="4204" y="19999"/>
                  </a:cubicBezTo>
                  <a:cubicBezTo>
                    <a:pt x="7199" y="19999"/>
                    <a:pt x="11648" y="15451"/>
                    <a:pt x="11825" y="14031"/>
                  </a:cubicBezTo>
                  <a:cubicBezTo>
                    <a:pt x="12031" y="12547"/>
                    <a:pt x="9862" y="8302"/>
                    <a:pt x="8493" y="5129"/>
                  </a:cubicBezTo>
                  <a:cubicBezTo>
                    <a:pt x="7146" y="1956"/>
                    <a:pt x="2946" y="495"/>
                    <a:pt x="1394" y="62"/>
                  </a:cubicBezTo>
                  <a:cubicBezTo>
                    <a:pt x="1242" y="21"/>
                    <a:pt x="1113" y="1"/>
                    <a:pt x="100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" name="Google Shape;2524;p67"/>
            <p:cNvSpPr/>
            <p:nvPr/>
          </p:nvSpPr>
          <p:spPr>
            <a:xfrm>
              <a:off x="3428937" y="3254841"/>
              <a:ext cx="326313" cy="406628"/>
            </a:xfrm>
            <a:custGeom>
              <a:avLst/>
              <a:gdLst/>
              <a:ahLst/>
              <a:cxnLst/>
              <a:rect l="l" t="t" r="r" b="b"/>
              <a:pathLst>
                <a:path w="10592" h="13199" extrusionOk="0">
                  <a:moveTo>
                    <a:pt x="1690" y="0"/>
                  </a:moveTo>
                  <a:lnTo>
                    <a:pt x="0" y="6003"/>
                  </a:lnTo>
                  <a:cubicBezTo>
                    <a:pt x="0" y="6003"/>
                    <a:pt x="3078" y="13198"/>
                    <a:pt x="6005" y="13198"/>
                  </a:cubicBezTo>
                  <a:cubicBezTo>
                    <a:pt x="6051" y="13198"/>
                    <a:pt x="6096" y="13197"/>
                    <a:pt x="6141" y="13193"/>
                  </a:cubicBezTo>
                  <a:cubicBezTo>
                    <a:pt x="9108" y="12988"/>
                    <a:pt x="10591" y="5798"/>
                    <a:pt x="10591" y="5798"/>
                  </a:cubicBezTo>
                  <a:lnTo>
                    <a:pt x="9245" y="502"/>
                  </a:lnTo>
                  <a:lnTo>
                    <a:pt x="1690" y="0"/>
                  </a:lnTo>
                  <a:close/>
                </a:path>
              </a:pathLst>
            </a:custGeom>
            <a:solidFill>
              <a:srgbClr val="EBAA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" name="Google Shape;2525;p67"/>
            <p:cNvSpPr/>
            <p:nvPr/>
          </p:nvSpPr>
          <p:spPr>
            <a:xfrm>
              <a:off x="3037248" y="6564718"/>
              <a:ext cx="316485" cy="134567"/>
            </a:xfrm>
            <a:custGeom>
              <a:avLst/>
              <a:gdLst/>
              <a:ahLst/>
              <a:cxnLst/>
              <a:rect l="l" t="t" r="r" b="b"/>
              <a:pathLst>
                <a:path w="10273" h="4368" extrusionOk="0">
                  <a:moveTo>
                    <a:pt x="1918" y="1"/>
                  </a:moveTo>
                  <a:cubicBezTo>
                    <a:pt x="1440" y="1"/>
                    <a:pt x="1069" y="64"/>
                    <a:pt x="891" y="223"/>
                  </a:cubicBezTo>
                  <a:cubicBezTo>
                    <a:pt x="1" y="1022"/>
                    <a:pt x="1119" y="1204"/>
                    <a:pt x="731" y="2232"/>
                  </a:cubicBezTo>
                  <a:cubicBezTo>
                    <a:pt x="343" y="3259"/>
                    <a:pt x="69" y="3555"/>
                    <a:pt x="1964" y="3670"/>
                  </a:cubicBezTo>
                  <a:cubicBezTo>
                    <a:pt x="3627" y="3790"/>
                    <a:pt x="7508" y="4368"/>
                    <a:pt x="8847" y="4368"/>
                  </a:cubicBezTo>
                  <a:cubicBezTo>
                    <a:pt x="9033" y="4368"/>
                    <a:pt x="9170" y="4357"/>
                    <a:pt x="9245" y="4331"/>
                  </a:cubicBezTo>
                  <a:cubicBezTo>
                    <a:pt x="9565" y="4240"/>
                    <a:pt x="9565" y="3441"/>
                    <a:pt x="9724" y="2985"/>
                  </a:cubicBezTo>
                  <a:cubicBezTo>
                    <a:pt x="9861" y="2528"/>
                    <a:pt x="10272" y="1980"/>
                    <a:pt x="10135" y="1433"/>
                  </a:cubicBezTo>
                  <a:cubicBezTo>
                    <a:pt x="9998" y="862"/>
                    <a:pt x="8172" y="1022"/>
                    <a:pt x="7236" y="953"/>
                  </a:cubicBezTo>
                  <a:cubicBezTo>
                    <a:pt x="7236" y="953"/>
                    <a:pt x="3773" y="1"/>
                    <a:pt x="1918" y="1"/>
                  </a:cubicBezTo>
                  <a:close/>
                </a:path>
              </a:pathLst>
            </a:custGeom>
            <a:solidFill>
              <a:srgbClr val="8BB1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" name="Google Shape;2526;p67"/>
            <p:cNvSpPr/>
            <p:nvPr/>
          </p:nvSpPr>
          <p:spPr>
            <a:xfrm>
              <a:off x="3625829" y="6566381"/>
              <a:ext cx="317872" cy="113957"/>
            </a:xfrm>
            <a:custGeom>
              <a:avLst/>
              <a:gdLst/>
              <a:ahLst/>
              <a:cxnLst/>
              <a:rect l="l" t="t" r="r" b="b"/>
              <a:pathLst>
                <a:path w="10318" h="3699" extrusionOk="0">
                  <a:moveTo>
                    <a:pt x="2706" y="0"/>
                  </a:moveTo>
                  <a:cubicBezTo>
                    <a:pt x="1801" y="0"/>
                    <a:pt x="1049" y="95"/>
                    <a:pt x="799" y="374"/>
                  </a:cubicBezTo>
                  <a:cubicBezTo>
                    <a:pt x="1" y="1242"/>
                    <a:pt x="1142" y="1310"/>
                    <a:pt x="868" y="2360"/>
                  </a:cubicBezTo>
                  <a:cubicBezTo>
                    <a:pt x="622" y="3324"/>
                    <a:pt x="376" y="3698"/>
                    <a:pt x="1718" y="3698"/>
                  </a:cubicBezTo>
                  <a:cubicBezTo>
                    <a:pt x="1870" y="3698"/>
                    <a:pt x="2042" y="3693"/>
                    <a:pt x="2237" y="3684"/>
                  </a:cubicBezTo>
                  <a:cubicBezTo>
                    <a:pt x="2538" y="3673"/>
                    <a:pt x="2911" y="3669"/>
                    <a:pt x="3330" y="3669"/>
                  </a:cubicBezTo>
                  <a:cubicBezTo>
                    <a:pt x="4474" y="3669"/>
                    <a:pt x="5953" y="3699"/>
                    <a:pt x="7187" y="3699"/>
                  </a:cubicBezTo>
                  <a:cubicBezTo>
                    <a:pt x="8352" y="3699"/>
                    <a:pt x="9299" y="3672"/>
                    <a:pt x="9542" y="3570"/>
                  </a:cubicBezTo>
                  <a:cubicBezTo>
                    <a:pt x="9838" y="3433"/>
                    <a:pt x="9770" y="2657"/>
                    <a:pt x="9861" y="2178"/>
                  </a:cubicBezTo>
                  <a:cubicBezTo>
                    <a:pt x="9952" y="1698"/>
                    <a:pt x="10318" y="1128"/>
                    <a:pt x="10112" y="580"/>
                  </a:cubicBezTo>
                  <a:cubicBezTo>
                    <a:pt x="10035" y="348"/>
                    <a:pt x="9668" y="280"/>
                    <a:pt x="9199" y="280"/>
                  </a:cubicBezTo>
                  <a:cubicBezTo>
                    <a:pt x="8559" y="280"/>
                    <a:pt x="7731" y="407"/>
                    <a:pt x="7191" y="420"/>
                  </a:cubicBezTo>
                  <a:cubicBezTo>
                    <a:pt x="7191" y="420"/>
                    <a:pt x="4610" y="0"/>
                    <a:pt x="2706" y="0"/>
                  </a:cubicBezTo>
                  <a:close/>
                </a:path>
              </a:pathLst>
            </a:custGeom>
            <a:solidFill>
              <a:srgbClr val="8BB1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" name="Google Shape;2527;p67"/>
            <p:cNvSpPr/>
            <p:nvPr/>
          </p:nvSpPr>
          <p:spPr>
            <a:xfrm>
              <a:off x="3168058" y="5005127"/>
              <a:ext cx="156841" cy="123785"/>
            </a:xfrm>
            <a:custGeom>
              <a:avLst/>
              <a:gdLst/>
              <a:ahLst/>
              <a:cxnLst/>
              <a:rect l="l" t="t" r="r" b="b"/>
              <a:pathLst>
                <a:path w="5091" h="4018" fill="none" extrusionOk="0">
                  <a:moveTo>
                    <a:pt x="0" y="4018"/>
                  </a:moveTo>
                  <a:cubicBezTo>
                    <a:pt x="0" y="4018"/>
                    <a:pt x="3812" y="3812"/>
                    <a:pt x="5090" y="0"/>
                  </a:cubicBezTo>
                </a:path>
              </a:pathLst>
            </a:custGeom>
            <a:noFill/>
            <a:ln w="9700" cap="flat" cmpd="sng">
              <a:solidFill>
                <a:srgbClr val="3B5BA1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" name="Google Shape;2528;p67"/>
            <p:cNvSpPr/>
            <p:nvPr/>
          </p:nvSpPr>
          <p:spPr>
            <a:xfrm>
              <a:off x="3611781" y="4939721"/>
              <a:ext cx="91437" cy="385371"/>
            </a:xfrm>
            <a:custGeom>
              <a:avLst/>
              <a:gdLst/>
              <a:ahLst/>
              <a:cxnLst/>
              <a:rect l="l" t="t" r="r" b="b"/>
              <a:pathLst>
                <a:path w="2968" h="12509" fill="none" extrusionOk="0">
                  <a:moveTo>
                    <a:pt x="2967" y="1"/>
                  </a:moveTo>
                  <a:cubicBezTo>
                    <a:pt x="2967" y="1"/>
                    <a:pt x="2534" y="8469"/>
                    <a:pt x="0" y="12509"/>
                  </a:cubicBezTo>
                </a:path>
              </a:pathLst>
            </a:custGeom>
            <a:noFill/>
            <a:ln w="9700" cap="flat" cmpd="sng">
              <a:solidFill>
                <a:srgbClr val="3B5BA1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" name="Google Shape;2529;p67"/>
            <p:cNvSpPr/>
            <p:nvPr/>
          </p:nvSpPr>
          <p:spPr>
            <a:xfrm>
              <a:off x="3630758" y="5148571"/>
              <a:ext cx="124493" cy="130839"/>
            </a:xfrm>
            <a:custGeom>
              <a:avLst/>
              <a:gdLst/>
              <a:ahLst/>
              <a:cxnLst/>
              <a:rect l="l" t="t" r="r" b="b"/>
              <a:pathLst>
                <a:path w="4041" h="4247" fill="none" extrusionOk="0">
                  <a:moveTo>
                    <a:pt x="4040" y="1"/>
                  </a:moveTo>
                  <a:cubicBezTo>
                    <a:pt x="4040" y="1"/>
                    <a:pt x="639" y="4246"/>
                    <a:pt x="0" y="4246"/>
                  </a:cubicBezTo>
                </a:path>
              </a:pathLst>
            </a:custGeom>
            <a:noFill/>
            <a:ln w="9700" cap="flat" cmpd="sng">
              <a:solidFill>
                <a:srgbClr val="3B5BA1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" name="Google Shape;2530;p67"/>
            <p:cNvSpPr/>
            <p:nvPr/>
          </p:nvSpPr>
          <p:spPr>
            <a:xfrm>
              <a:off x="3937356" y="4965754"/>
              <a:ext cx="65404" cy="130809"/>
            </a:xfrm>
            <a:custGeom>
              <a:avLst/>
              <a:gdLst/>
              <a:ahLst/>
              <a:cxnLst/>
              <a:rect l="l" t="t" r="r" b="b"/>
              <a:pathLst>
                <a:path w="2123" h="4246" fill="none" extrusionOk="0">
                  <a:moveTo>
                    <a:pt x="0" y="0"/>
                  </a:moveTo>
                  <a:cubicBezTo>
                    <a:pt x="0" y="0"/>
                    <a:pt x="228" y="2328"/>
                    <a:pt x="2123" y="4246"/>
                  </a:cubicBezTo>
                </a:path>
              </a:pathLst>
            </a:custGeom>
            <a:noFill/>
            <a:ln w="9700" cap="flat" cmpd="sng">
              <a:solidFill>
                <a:srgbClr val="3B5BA1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" name="Google Shape;2531;p67"/>
            <p:cNvSpPr/>
            <p:nvPr/>
          </p:nvSpPr>
          <p:spPr>
            <a:xfrm>
              <a:off x="3001388" y="6835955"/>
              <a:ext cx="531645" cy="396985"/>
            </a:xfrm>
            <a:custGeom>
              <a:avLst/>
              <a:gdLst/>
              <a:ahLst/>
              <a:cxnLst/>
              <a:rect l="l" t="t" r="r" b="b"/>
              <a:pathLst>
                <a:path w="17257" h="12886" extrusionOk="0">
                  <a:moveTo>
                    <a:pt x="1850" y="1"/>
                  </a:moveTo>
                  <a:cubicBezTo>
                    <a:pt x="1850" y="1"/>
                    <a:pt x="46" y="3493"/>
                    <a:pt x="24" y="5775"/>
                  </a:cubicBezTo>
                  <a:cubicBezTo>
                    <a:pt x="1" y="6917"/>
                    <a:pt x="777" y="7236"/>
                    <a:pt x="2238" y="8400"/>
                  </a:cubicBezTo>
                  <a:cubicBezTo>
                    <a:pt x="3151" y="9131"/>
                    <a:pt x="4338" y="10614"/>
                    <a:pt x="5798" y="11573"/>
                  </a:cubicBezTo>
                  <a:cubicBezTo>
                    <a:pt x="6957" y="12357"/>
                    <a:pt x="9640" y="12886"/>
                    <a:pt x="11677" y="12886"/>
                  </a:cubicBezTo>
                  <a:cubicBezTo>
                    <a:pt x="12370" y="12886"/>
                    <a:pt x="12987" y="12825"/>
                    <a:pt x="13445" y="12692"/>
                  </a:cubicBezTo>
                  <a:cubicBezTo>
                    <a:pt x="17257" y="11642"/>
                    <a:pt x="16207" y="9747"/>
                    <a:pt x="14312" y="8035"/>
                  </a:cubicBezTo>
                  <a:cubicBezTo>
                    <a:pt x="13627" y="7442"/>
                    <a:pt x="12486" y="6209"/>
                    <a:pt x="11938" y="5387"/>
                  </a:cubicBezTo>
                  <a:cubicBezTo>
                    <a:pt x="10318" y="2991"/>
                    <a:pt x="8537" y="777"/>
                    <a:pt x="8537" y="777"/>
                  </a:cubicBezTo>
                  <a:lnTo>
                    <a:pt x="185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2532;p67"/>
            <p:cNvSpPr/>
            <p:nvPr/>
          </p:nvSpPr>
          <p:spPr>
            <a:xfrm>
              <a:off x="3187744" y="6920339"/>
              <a:ext cx="117469" cy="19717"/>
            </a:xfrm>
            <a:custGeom>
              <a:avLst/>
              <a:gdLst/>
              <a:ahLst/>
              <a:cxnLst/>
              <a:rect l="l" t="t" r="r" b="b"/>
              <a:pathLst>
                <a:path w="3813" h="640" fill="none" extrusionOk="0">
                  <a:moveTo>
                    <a:pt x="0" y="640"/>
                  </a:moveTo>
                  <a:cubicBezTo>
                    <a:pt x="0" y="640"/>
                    <a:pt x="1895" y="1"/>
                    <a:pt x="3812" y="434"/>
                  </a:cubicBezTo>
                </a:path>
              </a:pathLst>
            </a:custGeom>
            <a:solidFill>
              <a:srgbClr val="001030"/>
            </a:solidFill>
            <a:ln w="18825" cap="flat" cmpd="sng">
              <a:solidFill>
                <a:schemeClr val="accent5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" name="Google Shape;2533;p67"/>
            <p:cNvSpPr/>
            <p:nvPr/>
          </p:nvSpPr>
          <p:spPr>
            <a:xfrm>
              <a:off x="3220092" y="6979430"/>
              <a:ext cx="117469" cy="19717"/>
            </a:xfrm>
            <a:custGeom>
              <a:avLst/>
              <a:gdLst/>
              <a:ahLst/>
              <a:cxnLst/>
              <a:rect l="l" t="t" r="r" b="b"/>
              <a:pathLst>
                <a:path w="3813" h="640" fill="none" extrusionOk="0">
                  <a:moveTo>
                    <a:pt x="0" y="639"/>
                  </a:moveTo>
                  <a:cubicBezTo>
                    <a:pt x="0" y="639"/>
                    <a:pt x="1918" y="0"/>
                    <a:pt x="3812" y="411"/>
                  </a:cubicBezTo>
                </a:path>
              </a:pathLst>
            </a:custGeom>
            <a:solidFill>
              <a:srgbClr val="001030"/>
            </a:solidFill>
            <a:ln w="18825" cap="flat" cmpd="sng">
              <a:solidFill>
                <a:schemeClr val="accent5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" name="Google Shape;2534;p67"/>
            <p:cNvSpPr/>
            <p:nvPr/>
          </p:nvSpPr>
          <p:spPr>
            <a:xfrm>
              <a:off x="3011247" y="6992061"/>
              <a:ext cx="478903" cy="234907"/>
            </a:xfrm>
            <a:custGeom>
              <a:avLst/>
              <a:gdLst/>
              <a:ahLst/>
              <a:cxnLst/>
              <a:rect l="l" t="t" r="r" b="b"/>
              <a:pathLst>
                <a:path w="15545" h="7625" fill="none" extrusionOk="0">
                  <a:moveTo>
                    <a:pt x="0" y="1"/>
                  </a:moveTo>
                  <a:cubicBezTo>
                    <a:pt x="0" y="1"/>
                    <a:pt x="1986" y="1279"/>
                    <a:pt x="3264" y="2694"/>
                  </a:cubicBezTo>
                  <a:cubicBezTo>
                    <a:pt x="4520" y="4109"/>
                    <a:pt x="5501" y="5799"/>
                    <a:pt x="7350" y="6506"/>
                  </a:cubicBezTo>
                  <a:cubicBezTo>
                    <a:pt x="9176" y="7214"/>
                    <a:pt x="13422" y="7625"/>
                    <a:pt x="15544" y="6369"/>
                  </a:cubicBezTo>
                </a:path>
              </a:pathLst>
            </a:custGeom>
            <a:solidFill>
              <a:srgbClr val="001030"/>
            </a:solidFill>
            <a:ln w="9700" cap="flat" cmpd="sng">
              <a:solidFill>
                <a:schemeClr val="accent5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2535;p67"/>
            <p:cNvSpPr/>
            <p:nvPr/>
          </p:nvSpPr>
          <p:spPr>
            <a:xfrm>
              <a:off x="3643420" y="6819781"/>
              <a:ext cx="566088" cy="357213"/>
            </a:xfrm>
            <a:custGeom>
              <a:avLst/>
              <a:gdLst/>
              <a:ahLst/>
              <a:cxnLst/>
              <a:rect l="l" t="t" r="r" b="b"/>
              <a:pathLst>
                <a:path w="18375" h="11595" extrusionOk="0">
                  <a:moveTo>
                    <a:pt x="7875" y="1"/>
                  </a:moveTo>
                  <a:lnTo>
                    <a:pt x="1141" y="412"/>
                  </a:lnTo>
                  <a:cubicBezTo>
                    <a:pt x="1141" y="412"/>
                    <a:pt x="0" y="4178"/>
                    <a:pt x="365" y="6415"/>
                  </a:cubicBezTo>
                  <a:cubicBezTo>
                    <a:pt x="548" y="7556"/>
                    <a:pt x="1347" y="7716"/>
                    <a:pt x="3013" y="8606"/>
                  </a:cubicBezTo>
                  <a:cubicBezTo>
                    <a:pt x="4040" y="9176"/>
                    <a:pt x="5455" y="10432"/>
                    <a:pt x="7076" y="11117"/>
                  </a:cubicBezTo>
                  <a:cubicBezTo>
                    <a:pt x="7820" y="11444"/>
                    <a:pt x="9056" y="11595"/>
                    <a:pt x="10356" y="11595"/>
                  </a:cubicBezTo>
                  <a:cubicBezTo>
                    <a:pt x="12047" y="11595"/>
                    <a:pt x="13846" y="11340"/>
                    <a:pt x="14814" y="10888"/>
                  </a:cubicBezTo>
                  <a:cubicBezTo>
                    <a:pt x="18375" y="9176"/>
                    <a:pt x="17005" y="7465"/>
                    <a:pt x="14814" y="6141"/>
                  </a:cubicBezTo>
                  <a:cubicBezTo>
                    <a:pt x="14061" y="5661"/>
                    <a:pt x="12714" y="4657"/>
                    <a:pt x="12029" y="3949"/>
                  </a:cubicBezTo>
                  <a:cubicBezTo>
                    <a:pt x="9998" y="1850"/>
                    <a:pt x="7875" y="1"/>
                    <a:pt x="787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2536;p67"/>
            <p:cNvSpPr/>
            <p:nvPr/>
          </p:nvSpPr>
          <p:spPr>
            <a:xfrm>
              <a:off x="3824138" y="6883061"/>
              <a:ext cx="114635" cy="29575"/>
            </a:xfrm>
            <a:custGeom>
              <a:avLst/>
              <a:gdLst/>
              <a:ahLst/>
              <a:cxnLst/>
              <a:rect l="l" t="t" r="r" b="b"/>
              <a:pathLst>
                <a:path w="3721" h="960" fill="none" extrusionOk="0">
                  <a:moveTo>
                    <a:pt x="0" y="960"/>
                  </a:moveTo>
                  <a:cubicBezTo>
                    <a:pt x="0" y="960"/>
                    <a:pt x="1781" y="1"/>
                    <a:pt x="3721" y="69"/>
                  </a:cubicBezTo>
                </a:path>
              </a:pathLst>
            </a:custGeom>
            <a:solidFill>
              <a:srgbClr val="001030"/>
            </a:solidFill>
            <a:ln w="18825" cap="flat" cmpd="sng">
              <a:solidFill>
                <a:schemeClr val="accent5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2537;p67"/>
            <p:cNvSpPr/>
            <p:nvPr/>
          </p:nvSpPr>
          <p:spPr>
            <a:xfrm>
              <a:off x="3867022" y="6935127"/>
              <a:ext cx="114666" cy="29544"/>
            </a:xfrm>
            <a:custGeom>
              <a:avLst/>
              <a:gdLst/>
              <a:ahLst/>
              <a:cxnLst/>
              <a:rect l="l" t="t" r="r" b="b"/>
              <a:pathLst>
                <a:path w="3722" h="959" fill="none" extrusionOk="0">
                  <a:moveTo>
                    <a:pt x="1" y="959"/>
                  </a:moveTo>
                  <a:cubicBezTo>
                    <a:pt x="1" y="959"/>
                    <a:pt x="1758" y="0"/>
                    <a:pt x="3721" y="69"/>
                  </a:cubicBezTo>
                </a:path>
              </a:pathLst>
            </a:custGeom>
            <a:solidFill>
              <a:srgbClr val="001030"/>
            </a:solidFill>
            <a:ln w="18825" cap="flat" cmpd="sng">
              <a:solidFill>
                <a:schemeClr val="accent5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2538;p67"/>
            <p:cNvSpPr/>
            <p:nvPr/>
          </p:nvSpPr>
          <p:spPr>
            <a:xfrm>
              <a:off x="3658177" y="6982942"/>
              <a:ext cx="502809" cy="175110"/>
            </a:xfrm>
            <a:custGeom>
              <a:avLst/>
              <a:gdLst/>
              <a:ahLst/>
              <a:cxnLst/>
              <a:rect l="l" t="t" r="r" b="b"/>
              <a:pathLst>
                <a:path w="16321" h="5684" fill="none" extrusionOk="0">
                  <a:moveTo>
                    <a:pt x="1" y="0"/>
                  </a:moveTo>
                  <a:cubicBezTo>
                    <a:pt x="1" y="0"/>
                    <a:pt x="2146" y="936"/>
                    <a:pt x="3630" y="2146"/>
                  </a:cubicBezTo>
                  <a:cubicBezTo>
                    <a:pt x="5091" y="3333"/>
                    <a:pt x="6323" y="4862"/>
                    <a:pt x="8263" y="5273"/>
                  </a:cubicBezTo>
                  <a:cubicBezTo>
                    <a:pt x="10181" y="5684"/>
                    <a:pt x="14426" y="5455"/>
                    <a:pt x="16321" y="3880"/>
                  </a:cubicBezTo>
                </a:path>
              </a:pathLst>
            </a:custGeom>
            <a:solidFill>
              <a:srgbClr val="001030"/>
            </a:solidFill>
            <a:ln w="9700" cap="flat" cmpd="sng">
              <a:solidFill>
                <a:schemeClr val="accent5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2539;p67"/>
            <p:cNvSpPr/>
            <p:nvPr/>
          </p:nvSpPr>
          <p:spPr>
            <a:xfrm>
              <a:off x="3344555" y="3619089"/>
              <a:ext cx="726410" cy="600561"/>
            </a:xfrm>
            <a:custGeom>
              <a:avLst/>
              <a:gdLst/>
              <a:ahLst/>
              <a:cxnLst/>
              <a:rect l="l" t="t" r="r" b="b"/>
              <a:pathLst>
                <a:path w="23579" h="19494" extrusionOk="0">
                  <a:moveTo>
                    <a:pt x="3972" y="1"/>
                  </a:moveTo>
                  <a:lnTo>
                    <a:pt x="2351" y="823"/>
                  </a:lnTo>
                  <a:lnTo>
                    <a:pt x="0" y="16686"/>
                  </a:lnTo>
                  <a:cubicBezTo>
                    <a:pt x="0" y="16686"/>
                    <a:pt x="2854" y="16777"/>
                    <a:pt x="4839" y="17302"/>
                  </a:cubicBezTo>
                  <a:cubicBezTo>
                    <a:pt x="6825" y="17782"/>
                    <a:pt x="10181" y="19494"/>
                    <a:pt x="10181" y="19494"/>
                  </a:cubicBezTo>
                  <a:cubicBezTo>
                    <a:pt x="10181" y="19494"/>
                    <a:pt x="11801" y="18786"/>
                    <a:pt x="13399" y="18215"/>
                  </a:cubicBezTo>
                  <a:cubicBezTo>
                    <a:pt x="14997" y="17668"/>
                    <a:pt x="18215" y="17508"/>
                    <a:pt x="18215" y="17508"/>
                  </a:cubicBezTo>
                  <a:lnTo>
                    <a:pt x="23579" y="2534"/>
                  </a:lnTo>
                  <a:cubicBezTo>
                    <a:pt x="23579" y="2534"/>
                    <a:pt x="23008" y="1325"/>
                    <a:pt x="22118" y="1119"/>
                  </a:cubicBezTo>
                  <a:cubicBezTo>
                    <a:pt x="21570" y="988"/>
                    <a:pt x="20822" y="882"/>
                    <a:pt x="20015" y="882"/>
                  </a:cubicBezTo>
                  <a:cubicBezTo>
                    <a:pt x="19277" y="882"/>
                    <a:pt x="18489" y="971"/>
                    <a:pt x="17759" y="1211"/>
                  </a:cubicBezTo>
                  <a:cubicBezTo>
                    <a:pt x="15316" y="2009"/>
                    <a:pt x="13741" y="4885"/>
                    <a:pt x="13741" y="4885"/>
                  </a:cubicBezTo>
                  <a:cubicBezTo>
                    <a:pt x="13741" y="4885"/>
                    <a:pt x="12235" y="3151"/>
                    <a:pt x="9404" y="1804"/>
                  </a:cubicBezTo>
                  <a:cubicBezTo>
                    <a:pt x="7852" y="1051"/>
                    <a:pt x="3972" y="1"/>
                    <a:pt x="397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2540;p67"/>
            <p:cNvSpPr/>
            <p:nvPr/>
          </p:nvSpPr>
          <p:spPr>
            <a:xfrm>
              <a:off x="3329798" y="3657784"/>
              <a:ext cx="746096" cy="580845"/>
            </a:xfrm>
            <a:custGeom>
              <a:avLst/>
              <a:gdLst/>
              <a:ahLst/>
              <a:cxnLst/>
              <a:rect l="l" t="t" r="r" b="b"/>
              <a:pathLst>
                <a:path w="24218" h="18854" extrusionOk="0">
                  <a:moveTo>
                    <a:pt x="2557" y="0"/>
                  </a:moveTo>
                  <a:lnTo>
                    <a:pt x="0" y="16046"/>
                  </a:lnTo>
                  <a:cubicBezTo>
                    <a:pt x="0" y="16046"/>
                    <a:pt x="3470" y="16160"/>
                    <a:pt x="5455" y="16663"/>
                  </a:cubicBezTo>
                  <a:cubicBezTo>
                    <a:pt x="7418" y="17165"/>
                    <a:pt x="10796" y="18854"/>
                    <a:pt x="10796" y="18854"/>
                  </a:cubicBezTo>
                  <a:cubicBezTo>
                    <a:pt x="10796" y="18854"/>
                    <a:pt x="11983" y="18831"/>
                    <a:pt x="12577" y="18557"/>
                  </a:cubicBezTo>
                  <a:cubicBezTo>
                    <a:pt x="13193" y="18260"/>
                    <a:pt x="14175" y="17530"/>
                    <a:pt x="14677" y="17347"/>
                  </a:cubicBezTo>
                  <a:cubicBezTo>
                    <a:pt x="15887" y="16915"/>
                    <a:pt x="17648" y="16863"/>
                    <a:pt x="18430" y="16863"/>
                  </a:cubicBezTo>
                  <a:cubicBezTo>
                    <a:pt x="18681" y="16863"/>
                    <a:pt x="18831" y="16868"/>
                    <a:pt x="18831" y="16868"/>
                  </a:cubicBezTo>
                  <a:lnTo>
                    <a:pt x="24218" y="1164"/>
                  </a:lnTo>
                  <a:cubicBezTo>
                    <a:pt x="24218" y="1164"/>
                    <a:pt x="23095" y="585"/>
                    <a:pt x="21552" y="585"/>
                  </a:cubicBezTo>
                  <a:cubicBezTo>
                    <a:pt x="20973" y="585"/>
                    <a:pt x="20335" y="666"/>
                    <a:pt x="19676" y="890"/>
                  </a:cubicBezTo>
                  <a:cubicBezTo>
                    <a:pt x="17895" y="1507"/>
                    <a:pt x="15590" y="3584"/>
                    <a:pt x="15590" y="3584"/>
                  </a:cubicBezTo>
                  <a:cubicBezTo>
                    <a:pt x="15590" y="3584"/>
                    <a:pt x="15202" y="3949"/>
                    <a:pt x="14471" y="4040"/>
                  </a:cubicBezTo>
                  <a:cubicBezTo>
                    <a:pt x="14338" y="4056"/>
                    <a:pt x="14214" y="4065"/>
                    <a:pt x="14098" y="4065"/>
                  </a:cubicBezTo>
                  <a:cubicBezTo>
                    <a:pt x="13563" y="4065"/>
                    <a:pt x="13199" y="3887"/>
                    <a:pt x="12805" y="3492"/>
                  </a:cubicBezTo>
                  <a:cubicBezTo>
                    <a:pt x="12326" y="3013"/>
                    <a:pt x="10888" y="2054"/>
                    <a:pt x="9404" y="1484"/>
                  </a:cubicBezTo>
                  <a:cubicBezTo>
                    <a:pt x="6893" y="548"/>
                    <a:pt x="2557" y="0"/>
                    <a:pt x="2557" y="0"/>
                  </a:cubicBezTo>
                  <a:close/>
                </a:path>
              </a:pathLst>
            </a:custGeom>
            <a:solidFill>
              <a:srgbClr val="0010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2541;p67"/>
            <p:cNvSpPr/>
            <p:nvPr/>
          </p:nvSpPr>
          <p:spPr>
            <a:xfrm>
              <a:off x="3658177" y="3799811"/>
              <a:ext cx="80192" cy="419845"/>
            </a:xfrm>
            <a:custGeom>
              <a:avLst/>
              <a:gdLst/>
              <a:ahLst/>
              <a:cxnLst/>
              <a:rect l="l" t="t" r="r" b="b"/>
              <a:pathLst>
                <a:path w="2603" h="13628" fill="none" extrusionOk="0">
                  <a:moveTo>
                    <a:pt x="2603" y="1"/>
                  </a:moveTo>
                  <a:lnTo>
                    <a:pt x="1" y="13628"/>
                  </a:lnTo>
                </a:path>
              </a:pathLst>
            </a:custGeom>
            <a:noFill/>
            <a:ln w="9700" cap="flat" cmpd="sng">
              <a:solidFill>
                <a:srgbClr val="6D6B8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2542;p67"/>
            <p:cNvSpPr/>
            <p:nvPr/>
          </p:nvSpPr>
          <p:spPr>
            <a:xfrm>
              <a:off x="3731315" y="3801937"/>
              <a:ext cx="72459" cy="406474"/>
            </a:xfrm>
            <a:custGeom>
              <a:avLst/>
              <a:gdLst/>
              <a:ahLst/>
              <a:cxnLst/>
              <a:rect l="l" t="t" r="r" b="b"/>
              <a:pathLst>
                <a:path w="2352" h="13194" fill="none" extrusionOk="0">
                  <a:moveTo>
                    <a:pt x="2351" y="0"/>
                  </a:moveTo>
                  <a:lnTo>
                    <a:pt x="0" y="13193"/>
                  </a:lnTo>
                </a:path>
              </a:pathLst>
            </a:custGeom>
            <a:noFill/>
            <a:ln w="9700" cap="flat" cmpd="sng">
              <a:solidFill>
                <a:srgbClr val="6D6B8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2543;p67"/>
            <p:cNvSpPr/>
            <p:nvPr/>
          </p:nvSpPr>
          <p:spPr>
            <a:xfrm>
              <a:off x="3281985" y="2716003"/>
              <a:ext cx="563284" cy="619416"/>
            </a:xfrm>
            <a:custGeom>
              <a:avLst/>
              <a:gdLst/>
              <a:ahLst/>
              <a:cxnLst/>
              <a:rect l="l" t="t" r="r" b="b"/>
              <a:pathLst>
                <a:path w="18284" h="20106" extrusionOk="0">
                  <a:moveTo>
                    <a:pt x="9477" y="0"/>
                  </a:moveTo>
                  <a:cubicBezTo>
                    <a:pt x="8292" y="0"/>
                    <a:pt x="7189" y="198"/>
                    <a:pt x="6368" y="577"/>
                  </a:cubicBezTo>
                  <a:cubicBezTo>
                    <a:pt x="0" y="3544"/>
                    <a:pt x="867" y="13701"/>
                    <a:pt x="6003" y="18198"/>
                  </a:cubicBezTo>
                  <a:cubicBezTo>
                    <a:pt x="7526" y="19532"/>
                    <a:pt x="9075" y="20106"/>
                    <a:pt x="10537" y="20106"/>
                  </a:cubicBezTo>
                  <a:cubicBezTo>
                    <a:pt x="14574" y="20106"/>
                    <a:pt x="17934" y="15727"/>
                    <a:pt x="18169" y="10917"/>
                  </a:cubicBezTo>
                  <a:cubicBezTo>
                    <a:pt x="18283" y="8725"/>
                    <a:pt x="18100" y="6374"/>
                    <a:pt x="16411" y="3202"/>
                  </a:cubicBezTo>
                  <a:cubicBezTo>
                    <a:pt x="15226" y="1004"/>
                    <a:pt x="12146" y="0"/>
                    <a:pt x="9477" y="0"/>
                  </a:cubicBezTo>
                  <a:close/>
                </a:path>
              </a:pathLst>
            </a:custGeom>
            <a:solidFill>
              <a:srgbClr val="EBAA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" name="Google Shape;2544;p67"/>
            <p:cNvSpPr/>
            <p:nvPr/>
          </p:nvSpPr>
          <p:spPr>
            <a:xfrm>
              <a:off x="3280290" y="2975255"/>
              <a:ext cx="151480" cy="169842"/>
            </a:xfrm>
            <a:custGeom>
              <a:avLst/>
              <a:gdLst/>
              <a:ahLst/>
              <a:cxnLst/>
              <a:rect l="l" t="t" r="r" b="b"/>
              <a:pathLst>
                <a:path w="4917" h="5513" extrusionOk="0">
                  <a:moveTo>
                    <a:pt x="2218" y="1"/>
                  </a:moveTo>
                  <a:cubicBezTo>
                    <a:pt x="885" y="1"/>
                    <a:pt x="1" y="1669"/>
                    <a:pt x="283" y="3027"/>
                  </a:cubicBezTo>
                  <a:cubicBezTo>
                    <a:pt x="522" y="4687"/>
                    <a:pt x="1897" y="5512"/>
                    <a:pt x="3095" y="5512"/>
                  </a:cubicBezTo>
                  <a:cubicBezTo>
                    <a:pt x="3956" y="5512"/>
                    <a:pt x="4726" y="5086"/>
                    <a:pt x="4917" y="4236"/>
                  </a:cubicBezTo>
                  <a:cubicBezTo>
                    <a:pt x="4757" y="2913"/>
                    <a:pt x="4711" y="1201"/>
                    <a:pt x="3114" y="242"/>
                  </a:cubicBezTo>
                  <a:cubicBezTo>
                    <a:pt x="2800" y="75"/>
                    <a:pt x="2499" y="1"/>
                    <a:pt x="2218" y="1"/>
                  </a:cubicBezTo>
                  <a:close/>
                </a:path>
              </a:pathLst>
            </a:custGeom>
            <a:solidFill>
              <a:srgbClr val="EBAA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2545;p67"/>
            <p:cNvSpPr/>
            <p:nvPr/>
          </p:nvSpPr>
          <p:spPr>
            <a:xfrm>
              <a:off x="3420496" y="2986901"/>
              <a:ext cx="178653" cy="178653"/>
            </a:xfrm>
            <a:custGeom>
              <a:avLst/>
              <a:gdLst/>
              <a:ahLst/>
              <a:cxnLst/>
              <a:rect l="l" t="t" r="r" b="b"/>
              <a:pathLst>
                <a:path w="5799" h="5799" extrusionOk="0">
                  <a:moveTo>
                    <a:pt x="2859" y="822"/>
                  </a:moveTo>
                  <a:cubicBezTo>
                    <a:pt x="2872" y="822"/>
                    <a:pt x="2886" y="822"/>
                    <a:pt x="2899" y="823"/>
                  </a:cubicBezTo>
                  <a:cubicBezTo>
                    <a:pt x="4041" y="823"/>
                    <a:pt x="4977" y="1758"/>
                    <a:pt x="4977" y="2900"/>
                  </a:cubicBezTo>
                  <a:cubicBezTo>
                    <a:pt x="4977" y="4041"/>
                    <a:pt x="4041" y="4977"/>
                    <a:pt x="2877" y="4977"/>
                  </a:cubicBezTo>
                  <a:cubicBezTo>
                    <a:pt x="1735" y="4977"/>
                    <a:pt x="799" y="4041"/>
                    <a:pt x="799" y="2900"/>
                  </a:cubicBezTo>
                  <a:cubicBezTo>
                    <a:pt x="822" y="1750"/>
                    <a:pt x="1736" y="822"/>
                    <a:pt x="2859" y="822"/>
                  </a:cubicBezTo>
                  <a:close/>
                  <a:moveTo>
                    <a:pt x="2899" y="1"/>
                  </a:moveTo>
                  <a:cubicBezTo>
                    <a:pt x="1302" y="1"/>
                    <a:pt x="1" y="1302"/>
                    <a:pt x="1" y="2900"/>
                  </a:cubicBezTo>
                  <a:cubicBezTo>
                    <a:pt x="1" y="4475"/>
                    <a:pt x="1279" y="5776"/>
                    <a:pt x="2877" y="5799"/>
                  </a:cubicBezTo>
                  <a:cubicBezTo>
                    <a:pt x="4474" y="5799"/>
                    <a:pt x="5775" y="4497"/>
                    <a:pt x="5775" y="2900"/>
                  </a:cubicBezTo>
                  <a:cubicBezTo>
                    <a:pt x="5798" y="1302"/>
                    <a:pt x="4497" y="1"/>
                    <a:pt x="28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2546;p67"/>
            <p:cNvSpPr/>
            <p:nvPr/>
          </p:nvSpPr>
          <p:spPr>
            <a:xfrm>
              <a:off x="3668036" y="2987610"/>
              <a:ext cx="173015" cy="177944"/>
            </a:xfrm>
            <a:custGeom>
              <a:avLst/>
              <a:gdLst/>
              <a:ahLst/>
              <a:cxnLst/>
              <a:rect l="l" t="t" r="r" b="b"/>
              <a:pathLst>
                <a:path w="5616" h="5776" extrusionOk="0">
                  <a:moveTo>
                    <a:pt x="2808" y="800"/>
                  </a:moveTo>
                  <a:cubicBezTo>
                    <a:pt x="3903" y="800"/>
                    <a:pt x="4793" y="1735"/>
                    <a:pt x="4793" y="2900"/>
                  </a:cubicBezTo>
                  <a:cubicBezTo>
                    <a:pt x="4793" y="4041"/>
                    <a:pt x="3903" y="4977"/>
                    <a:pt x="2808" y="4977"/>
                  </a:cubicBezTo>
                  <a:cubicBezTo>
                    <a:pt x="1712" y="4977"/>
                    <a:pt x="822" y="4041"/>
                    <a:pt x="822" y="2877"/>
                  </a:cubicBezTo>
                  <a:cubicBezTo>
                    <a:pt x="822" y="1735"/>
                    <a:pt x="1712" y="800"/>
                    <a:pt x="2808" y="800"/>
                  </a:cubicBezTo>
                  <a:close/>
                  <a:moveTo>
                    <a:pt x="2808" y="1"/>
                  </a:moveTo>
                  <a:cubicBezTo>
                    <a:pt x="1278" y="1"/>
                    <a:pt x="23" y="1279"/>
                    <a:pt x="23" y="2877"/>
                  </a:cubicBezTo>
                  <a:cubicBezTo>
                    <a:pt x="0" y="4474"/>
                    <a:pt x="1255" y="5776"/>
                    <a:pt x="2808" y="5776"/>
                  </a:cubicBezTo>
                  <a:cubicBezTo>
                    <a:pt x="2821" y="5776"/>
                    <a:pt x="2834" y="5776"/>
                    <a:pt x="2847" y="5776"/>
                  </a:cubicBezTo>
                  <a:cubicBezTo>
                    <a:pt x="4359" y="5776"/>
                    <a:pt x="5615" y="4483"/>
                    <a:pt x="5615" y="2900"/>
                  </a:cubicBezTo>
                  <a:cubicBezTo>
                    <a:pt x="5615" y="1302"/>
                    <a:pt x="4360" y="1"/>
                    <a:pt x="28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" name="Google Shape;2547;p67"/>
            <p:cNvSpPr/>
            <p:nvPr/>
          </p:nvSpPr>
          <p:spPr>
            <a:xfrm>
              <a:off x="3325577" y="2977751"/>
              <a:ext cx="121659" cy="85214"/>
            </a:xfrm>
            <a:custGeom>
              <a:avLst/>
              <a:gdLst/>
              <a:ahLst/>
              <a:cxnLst/>
              <a:rect l="l" t="t" r="r" b="b"/>
              <a:pathLst>
                <a:path w="3949" h="2766" extrusionOk="0">
                  <a:moveTo>
                    <a:pt x="549" y="0"/>
                  </a:moveTo>
                  <a:cubicBezTo>
                    <a:pt x="413" y="0"/>
                    <a:pt x="282" y="34"/>
                    <a:pt x="160" y="115"/>
                  </a:cubicBezTo>
                  <a:cubicBezTo>
                    <a:pt x="69" y="161"/>
                    <a:pt x="0" y="298"/>
                    <a:pt x="46" y="412"/>
                  </a:cubicBezTo>
                  <a:cubicBezTo>
                    <a:pt x="137" y="595"/>
                    <a:pt x="251" y="709"/>
                    <a:pt x="411" y="823"/>
                  </a:cubicBezTo>
                  <a:cubicBezTo>
                    <a:pt x="708" y="1028"/>
                    <a:pt x="936" y="1371"/>
                    <a:pt x="1256" y="1530"/>
                  </a:cubicBezTo>
                  <a:cubicBezTo>
                    <a:pt x="1461" y="1645"/>
                    <a:pt x="1621" y="1736"/>
                    <a:pt x="1803" y="1873"/>
                  </a:cubicBezTo>
                  <a:cubicBezTo>
                    <a:pt x="1895" y="1918"/>
                    <a:pt x="2169" y="2055"/>
                    <a:pt x="2237" y="2101"/>
                  </a:cubicBezTo>
                  <a:cubicBezTo>
                    <a:pt x="2351" y="2261"/>
                    <a:pt x="2762" y="2421"/>
                    <a:pt x="2808" y="2512"/>
                  </a:cubicBezTo>
                  <a:cubicBezTo>
                    <a:pt x="2877" y="2684"/>
                    <a:pt x="3076" y="2766"/>
                    <a:pt x="3267" y="2766"/>
                  </a:cubicBezTo>
                  <a:cubicBezTo>
                    <a:pt x="3329" y="2766"/>
                    <a:pt x="3391" y="2757"/>
                    <a:pt x="3447" y="2740"/>
                  </a:cubicBezTo>
                  <a:cubicBezTo>
                    <a:pt x="3470" y="2740"/>
                    <a:pt x="3515" y="2740"/>
                    <a:pt x="3561" y="2717"/>
                  </a:cubicBezTo>
                  <a:cubicBezTo>
                    <a:pt x="3858" y="2626"/>
                    <a:pt x="3949" y="2284"/>
                    <a:pt x="3812" y="2033"/>
                  </a:cubicBezTo>
                  <a:cubicBezTo>
                    <a:pt x="3652" y="1713"/>
                    <a:pt x="3515" y="1622"/>
                    <a:pt x="3196" y="1485"/>
                  </a:cubicBezTo>
                  <a:cubicBezTo>
                    <a:pt x="2853" y="1348"/>
                    <a:pt x="2465" y="1005"/>
                    <a:pt x="2146" y="800"/>
                  </a:cubicBezTo>
                  <a:cubicBezTo>
                    <a:pt x="1743" y="562"/>
                    <a:pt x="1104" y="0"/>
                    <a:pt x="549" y="0"/>
                  </a:cubicBezTo>
                  <a:close/>
                </a:path>
              </a:pathLst>
            </a:custGeom>
            <a:solidFill>
              <a:srgbClr val="5772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" name="Google Shape;2548;p67"/>
            <p:cNvSpPr/>
            <p:nvPr/>
          </p:nvSpPr>
          <p:spPr>
            <a:xfrm>
              <a:off x="3265102" y="2639475"/>
              <a:ext cx="623051" cy="452223"/>
            </a:xfrm>
            <a:custGeom>
              <a:avLst/>
              <a:gdLst/>
              <a:ahLst/>
              <a:cxnLst/>
              <a:rect l="l" t="t" r="r" b="b"/>
              <a:pathLst>
                <a:path w="20224" h="14679" extrusionOk="0">
                  <a:moveTo>
                    <a:pt x="11829" y="1"/>
                  </a:moveTo>
                  <a:cubicBezTo>
                    <a:pt x="10962" y="1"/>
                    <a:pt x="10503" y="757"/>
                    <a:pt x="9991" y="757"/>
                  </a:cubicBezTo>
                  <a:cubicBezTo>
                    <a:pt x="9883" y="757"/>
                    <a:pt x="9773" y="723"/>
                    <a:pt x="9655" y="641"/>
                  </a:cubicBezTo>
                  <a:cubicBezTo>
                    <a:pt x="9189" y="320"/>
                    <a:pt x="8473" y="259"/>
                    <a:pt x="7939" y="259"/>
                  </a:cubicBezTo>
                  <a:cubicBezTo>
                    <a:pt x="7716" y="259"/>
                    <a:pt x="7524" y="269"/>
                    <a:pt x="7396" y="276"/>
                  </a:cubicBezTo>
                  <a:cubicBezTo>
                    <a:pt x="5798" y="345"/>
                    <a:pt x="4862" y="801"/>
                    <a:pt x="4017" y="2833"/>
                  </a:cubicBezTo>
                  <a:cubicBezTo>
                    <a:pt x="3173" y="4841"/>
                    <a:pt x="1484" y="4841"/>
                    <a:pt x="731" y="6736"/>
                  </a:cubicBezTo>
                  <a:cubicBezTo>
                    <a:pt x="0" y="8653"/>
                    <a:pt x="0" y="10753"/>
                    <a:pt x="1256" y="11392"/>
                  </a:cubicBezTo>
                  <a:cubicBezTo>
                    <a:pt x="2579" y="12054"/>
                    <a:pt x="2648" y="14679"/>
                    <a:pt x="4017" y="14679"/>
                  </a:cubicBezTo>
                  <a:cubicBezTo>
                    <a:pt x="5365" y="14679"/>
                    <a:pt x="4878" y="11915"/>
                    <a:pt x="5972" y="11915"/>
                  </a:cubicBezTo>
                  <a:cubicBezTo>
                    <a:pt x="5990" y="11915"/>
                    <a:pt x="6008" y="11916"/>
                    <a:pt x="6026" y="11917"/>
                  </a:cubicBezTo>
                  <a:cubicBezTo>
                    <a:pt x="6052" y="11920"/>
                    <a:pt x="6079" y="11921"/>
                    <a:pt x="6105" y="11921"/>
                  </a:cubicBezTo>
                  <a:cubicBezTo>
                    <a:pt x="6549" y="11921"/>
                    <a:pt x="7083" y="11574"/>
                    <a:pt x="7190" y="11187"/>
                  </a:cubicBezTo>
                  <a:cubicBezTo>
                    <a:pt x="7350" y="10547"/>
                    <a:pt x="6893" y="9703"/>
                    <a:pt x="7076" y="9383"/>
                  </a:cubicBezTo>
                  <a:cubicBezTo>
                    <a:pt x="7396" y="8858"/>
                    <a:pt x="8468" y="9269"/>
                    <a:pt x="9518" y="7375"/>
                  </a:cubicBezTo>
                  <a:cubicBezTo>
                    <a:pt x="9662" y="7115"/>
                    <a:pt x="9861" y="7019"/>
                    <a:pt x="10107" y="7019"/>
                  </a:cubicBezTo>
                  <a:cubicBezTo>
                    <a:pt x="10822" y="7019"/>
                    <a:pt x="11940" y="7826"/>
                    <a:pt x="13307" y="7826"/>
                  </a:cubicBezTo>
                  <a:cubicBezTo>
                    <a:pt x="13420" y="7826"/>
                    <a:pt x="13534" y="7820"/>
                    <a:pt x="13650" y="7808"/>
                  </a:cubicBezTo>
                  <a:cubicBezTo>
                    <a:pt x="13855" y="7786"/>
                    <a:pt x="14038" y="7763"/>
                    <a:pt x="14175" y="7740"/>
                  </a:cubicBezTo>
                  <a:cubicBezTo>
                    <a:pt x="14768" y="9246"/>
                    <a:pt x="16434" y="9703"/>
                    <a:pt x="17028" y="9703"/>
                  </a:cubicBezTo>
                  <a:cubicBezTo>
                    <a:pt x="17781" y="9703"/>
                    <a:pt x="18831" y="11712"/>
                    <a:pt x="18831" y="11712"/>
                  </a:cubicBezTo>
                  <a:cubicBezTo>
                    <a:pt x="18831" y="11712"/>
                    <a:pt x="20223" y="10137"/>
                    <a:pt x="19790" y="8105"/>
                  </a:cubicBezTo>
                  <a:cubicBezTo>
                    <a:pt x="19356" y="6097"/>
                    <a:pt x="17895" y="6485"/>
                    <a:pt x="18192" y="5480"/>
                  </a:cubicBezTo>
                  <a:cubicBezTo>
                    <a:pt x="18512" y="4453"/>
                    <a:pt x="17918" y="3540"/>
                    <a:pt x="17142" y="2833"/>
                  </a:cubicBezTo>
                  <a:cubicBezTo>
                    <a:pt x="16702" y="2406"/>
                    <a:pt x="16380" y="2294"/>
                    <a:pt x="15996" y="2294"/>
                  </a:cubicBezTo>
                  <a:cubicBezTo>
                    <a:pt x="15702" y="2294"/>
                    <a:pt x="15373" y="2359"/>
                    <a:pt x="14928" y="2399"/>
                  </a:cubicBezTo>
                  <a:cubicBezTo>
                    <a:pt x="14494" y="1600"/>
                    <a:pt x="12988" y="25"/>
                    <a:pt x="11892" y="2"/>
                  </a:cubicBezTo>
                  <a:cubicBezTo>
                    <a:pt x="11871" y="1"/>
                    <a:pt x="11850" y="1"/>
                    <a:pt x="11829" y="1"/>
                  </a:cubicBezTo>
                  <a:close/>
                </a:path>
              </a:pathLst>
            </a:custGeom>
            <a:solidFill>
              <a:srgbClr val="0010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" name="Google Shape;2549;p67"/>
            <p:cNvSpPr/>
            <p:nvPr/>
          </p:nvSpPr>
          <p:spPr>
            <a:xfrm>
              <a:off x="3634979" y="3040354"/>
              <a:ext cx="59797" cy="128436"/>
            </a:xfrm>
            <a:custGeom>
              <a:avLst/>
              <a:gdLst/>
              <a:ahLst/>
              <a:cxnLst/>
              <a:rect l="l" t="t" r="r" b="b"/>
              <a:pathLst>
                <a:path w="1941" h="4169" extrusionOk="0">
                  <a:moveTo>
                    <a:pt x="366" y="1"/>
                  </a:moveTo>
                  <a:cubicBezTo>
                    <a:pt x="366" y="1"/>
                    <a:pt x="229" y="343"/>
                    <a:pt x="160" y="868"/>
                  </a:cubicBezTo>
                  <a:cubicBezTo>
                    <a:pt x="160" y="1005"/>
                    <a:pt x="137" y="1142"/>
                    <a:pt x="137" y="1302"/>
                  </a:cubicBezTo>
                  <a:cubicBezTo>
                    <a:pt x="137" y="1461"/>
                    <a:pt x="137" y="1621"/>
                    <a:pt x="160" y="1804"/>
                  </a:cubicBezTo>
                  <a:lnTo>
                    <a:pt x="160" y="1849"/>
                  </a:lnTo>
                  <a:lnTo>
                    <a:pt x="160" y="1872"/>
                  </a:lnTo>
                  <a:lnTo>
                    <a:pt x="160" y="1895"/>
                  </a:lnTo>
                  <a:lnTo>
                    <a:pt x="160" y="1941"/>
                  </a:lnTo>
                  <a:cubicBezTo>
                    <a:pt x="183" y="1941"/>
                    <a:pt x="183" y="1986"/>
                    <a:pt x="206" y="2009"/>
                  </a:cubicBezTo>
                  <a:cubicBezTo>
                    <a:pt x="251" y="2101"/>
                    <a:pt x="274" y="2146"/>
                    <a:pt x="320" y="2215"/>
                  </a:cubicBezTo>
                  <a:cubicBezTo>
                    <a:pt x="388" y="2306"/>
                    <a:pt x="480" y="2374"/>
                    <a:pt x="548" y="2443"/>
                  </a:cubicBezTo>
                  <a:cubicBezTo>
                    <a:pt x="685" y="2534"/>
                    <a:pt x="822" y="2648"/>
                    <a:pt x="936" y="2762"/>
                  </a:cubicBezTo>
                  <a:cubicBezTo>
                    <a:pt x="1050" y="2854"/>
                    <a:pt x="1142" y="2945"/>
                    <a:pt x="1187" y="3014"/>
                  </a:cubicBezTo>
                  <a:cubicBezTo>
                    <a:pt x="1210" y="3036"/>
                    <a:pt x="1210" y="3059"/>
                    <a:pt x="1210" y="3082"/>
                  </a:cubicBezTo>
                  <a:cubicBezTo>
                    <a:pt x="1210" y="3105"/>
                    <a:pt x="1210" y="3151"/>
                    <a:pt x="1210" y="3173"/>
                  </a:cubicBezTo>
                  <a:lnTo>
                    <a:pt x="1142" y="3287"/>
                  </a:lnTo>
                  <a:cubicBezTo>
                    <a:pt x="1142" y="3310"/>
                    <a:pt x="1119" y="3310"/>
                    <a:pt x="1119" y="3333"/>
                  </a:cubicBezTo>
                  <a:cubicBezTo>
                    <a:pt x="1096" y="3379"/>
                    <a:pt x="1050" y="3424"/>
                    <a:pt x="1027" y="3470"/>
                  </a:cubicBezTo>
                  <a:cubicBezTo>
                    <a:pt x="936" y="3561"/>
                    <a:pt x="845" y="3630"/>
                    <a:pt x="754" y="3698"/>
                  </a:cubicBezTo>
                  <a:cubicBezTo>
                    <a:pt x="548" y="3835"/>
                    <a:pt x="366" y="3949"/>
                    <a:pt x="229" y="3995"/>
                  </a:cubicBezTo>
                  <a:cubicBezTo>
                    <a:pt x="92" y="4064"/>
                    <a:pt x="0" y="4109"/>
                    <a:pt x="0" y="4109"/>
                  </a:cubicBezTo>
                  <a:cubicBezTo>
                    <a:pt x="0" y="4109"/>
                    <a:pt x="92" y="4132"/>
                    <a:pt x="251" y="4155"/>
                  </a:cubicBezTo>
                  <a:cubicBezTo>
                    <a:pt x="310" y="4163"/>
                    <a:pt x="378" y="4168"/>
                    <a:pt x="454" y="4168"/>
                  </a:cubicBezTo>
                  <a:cubicBezTo>
                    <a:pt x="587" y="4168"/>
                    <a:pt x="748" y="4153"/>
                    <a:pt x="936" y="4109"/>
                  </a:cubicBezTo>
                  <a:cubicBezTo>
                    <a:pt x="1073" y="4064"/>
                    <a:pt x="1233" y="4018"/>
                    <a:pt x="1370" y="3927"/>
                  </a:cubicBezTo>
                  <a:cubicBezTo>
                    <a:pt x="1461" y="3881"/>
                    <a:pt x="1530" y="3812"/>
                    <a:pt x="1621" y="3744"/>
                  </a:cubicBezTo>
                  <a:cubicBezTo>
                    <a:pt x="1644" y="3698"/>
                    <a:pt x="1689" y="3653"/>
                    <a:pt x="1735" y="3607"/>
                  </a:cubicBezTo>
                  <a:lnTo>
                    <a:pt x="1804" y="3516"/>
                  </a:lnTo>
                  <a:cubicBezTo>
                    <a:pt x="1872" y="3379"/>
                    <a:pt x="1895" y="3265"/>
                    <a:pt x="1918" y="3128"/>
                  </a:cubicBezTo>
                  <a:cubicBezTo>
                    <a:pt x="1940" y="2991"/>
                    <a:pt x="1918" y="2831"/>
                    <a:pt x="1849" y="2717"/>
                  </a:cubicBezTo>
                  <a:cubicBezTo>
                    <a:pt x="1735" y="2466"/>
                    <a:pt x="1575" y="2306"/>
                    <a:pt x="1438" y="2169"/>
                  </a:cubicBezTo>
                  <a:cubicBezTo>
                    <a:pt x="1279" y="2055"/>
                    <a:pt x="1142" y="1941"/>
                    <a:pt x="1027" y="1849"/>
                  </a:cubicBezTo>
                  <a:cubicBezTo>
                    <a:pt x="959" y="1804"/>
                    <a:pt x="913" y="1758"/>
                    <a:pt x="890" y="1735"/>
                  </a:cubicBezTo>
                  <a:cubicBezTo>
                    <a:pt x="882" y="1727"/>
                    <a:pt x="874" y="1719"/>
                    <a:pt x="868" y="1713"/>
                  </a:cubicBezTo>
                  <a:lnTo>
                    <a:pt x="845" y="1690"/>
                  </a:lnTo>
                  <a:lnTo>
                    <a:pt x="845" y="1690"/>
                  </a:lnTo>
                  <a:cubicBezTo>
                    <a:pt x="845" y="1690"/>
                    <a:pt x="849" y="1701"/>
                    <a:pt x="853" y="1713"/>
                  </a:cubicBezTo>
                  <a:lnTo>
                    <a:pt x="845" y="1713"/>
                  </a:lnTo>
                  <a:lnTo>
                    <a:pt x="845" y="1690"/>
                  </a:lnTo>
                  <a:cubicBezTo>
                    <a:pt x="822" y="1553"/>
                    <a:pt x="776" y="1393"/>
                    <a:pt x="754" y="1256"/>
                  </a:cubicBezTo>
                  <a:cubicBezTo>
                    <a:pt x="708" y="1119"/>
                    <a:pt x="685" y="982"/>
                    <a:pt x="662" y="845"/>
                  </a:cubicBezTo>
                  <a:cubicBezTo>
                    <a:pt x="525" y="343"/>
                    <a:pt x="366" y="1"/>
                    <a:pt x="366" y="1"/>
                  </a:cubicBezTo>
                  <a:close/>
                </a:path>
              </a:pathLst>
            </a:custGeom>
            <a:solidFill>
              <a:srgbClr val="DC8C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" name="Google Shape;2550;p67"/>
            <p:cNvSpPr/>
            <p:nvPr/>
          </p:nvSpPr>
          <p:spPr>
            <a:xfrm>
              <a:off x="3464089" y="2961885"/>
              <a:ext cx="100278" cy="27881"/>
            </a:xfrm>
            <a:custGeom>
              <a:avLst/>
              <a:gdLst/>
              <a:ahLst/>
              <a:cxnLst/>
              <a:rect l="l" t="t" r="r" b="b"/>
              <a:pathLst>
                <a:path w="3255" h="905" extrusionOk="0">
                  <a:moveTo>
                    <a:pt x="2252" y="1"/>
                  </a:moveTo>
                  <a:cubicBezTo>
                    <a:pt x="2070" y="1"/>
                    <a:pt x="1887" y="14"/>
                    <a:pt x="1713" y="14"/>
                  </a:cubicBezTo>
                  <a:cubicBezTo>
                    <a:pt x="1211" y="37"/>
                    <a:pt x="777" y="242"/>
                    <a:pt x="297" y="379"/>
                  </a:cubicBezTo>
                  <a:cubicBezTo>
                    <a:pt x="1" y="448"/>
                    <a:pt x="69" y="904"/>
                    <a:pt x="366" y="904"/>
                  </a:cubicBezTo>
                  <a:cubicBezTo>
                    <a:pt x="777" y="904"/>
                    <a:pt x="1165" y="767"/>
                    <a:pt x="1576" y="744"/>
                  </a:cubicBezTo>
                  <a:cubicBezTo>
                    <a:pt x="1703" y="730"/>
                    <a:pt x="1833" y="725"/>
                    <a:pt x="1963" y="725"/>
                  </a:cubicBezTo>
                  <a:cubicBezTo>
                    <a:pt x="2253" y="725"/>
                    <a:pt x="2548" y="751"/>
                    <a:pt x="2831" y="767"/>
                  </a:cubicBezTo>
                  <a:cubicBezTo>
                    <a:pt x="2845" y="770"/>
                    <a:pt x="2859" y="771"/>
                    <a:pt x="2873" y="771"/>
                  </a:cubicBezTo>
                  <a:cubicBezTo>
                    <a:pt x="3121" y="771"/>
                    <a:pt x="3254" y="393"/>
                    <a:pt x="3059" y="219"/>
                  </a:cubicBezTo>
                  <a:cubicBezTo>
                    <a:pt x="2833" y="36"/>
                    <a:pt x="2546" y="1"/>
                    <a:pt x="2252" y="1"/>
                  </a:cubicBezTo>
                  <a:close/>
                </a:path>
              </a:pathLst>
            </a:custGeom>
            <a:solidFill>
              <a:srgbClr val="0010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2551;p67"/>
            <p:cNvSpPr/>
            <p:nvPr/>
          </p:nvSpPr>
          <p:spPr>
            <a:xfrm>
              <a:off x="3706206" y="2969032"/>
              <a:ext cx="98769" cy="32718"/>
            </a:xfrm>
            <a:custGeom>
              <a:avLst/>
              <a:gdLst/>
              <a:ahLst/>
              <a:cxnLst/>
              <a:rect l="l" t="t" r="r" b="b"/>
              <a:pathLst>
                <a:path w="3206" h="1062" extrusionOk="0">
                  <a:moveTo>
                    <a:pt x="878" y="0"/>
                  </a:moveTo>
                  <a:cubicBezTo>
                    <a:pt x="668" y="0"/>
                    <a:pt x="463" y="33"/>
                    <a:pt x="290" y="124"/>
                  </a:cubicBezTo>
                  <a:cubicBezTo>
                    <a:pt x="1" y="280"/>
                    <a:pt x="125" y="741"/>
                    <a:pt x="428" y="741"/>
                  </a:cubicBezTo>
                  <a:cubicBezTo>
                    <a:pt x="435" y="741"/>
                    <a:pt x="443" y="741"/>
                    <a:pt x="450" y="741"/>
                  </a:cubicBezTo>
                  <a:cubicBezTo>
                    <a:pt x="559" y="735"/>
                    <a:pt x="668" y="732"/>
                    <a:pt x="779" y="732"/>
                  </a:cubicBezTo>
                  <a:cubicBezTo>
                    <a:pt x="1111" y="732"/>
                    <a:pt x="1449" y="758"/>
                    <a:pt x="1774" y="809"/>
                  </a:cubicBezTo>
                  <a:cubicBezTo>
                    <a:pt x="2139" y="878"/>
                    <a:pt x="2482" y="1037"/>
                    <a:pt x="2870" y="1060"/>
                  </a:cubicBezTo>
                  <a:cubicBezTo>
                    <a:pt x="2877" y="1061"/>
                    <a:pt x="2885" y="1061"/>
                    <a:pt x="2892" y="1061"/>
                  </a:cubicBezTo>
                  <a:cubicBezTo>
                    <a:pt x="3190" y="1061"/>
                    <a:pt x="3205" y="624"/>
                    <a:pt x="2938" y="535"/>
                  </a:cubicBezTo>
                  <a:cubicBezTo>
                    <a:pt x="2504" y="375"/>
                    <a:pt x="2116" y="170"/>
                    <a:pt x="1637" y="102"/>
                  </a:cubicBezTo>
                  <a:cubicBezTo>
                    <a:pt x="1409" y="51"/>
                    <a:pt x="1139" y="0"/>
                    <a:pt x="878" y="0"/>
                  </a:cubicBezTo>
                  <a:close/>
                </a:path>
              </a:pathLst>
            </a:custGeom>
            <a:solidFill>
              <a:srgbClr val="0010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2552;p67"/>
            <p:cNvSpPr/>
            <p:nvPr/>
          </p:nvSpPr>
          <p:spPr>
            <a:xfrm>
              <a:off x="3575212" y="3038936"/>
              <a:ext cx="112540" cy="19039"/>
            </a:xfrm>
            <a:custGeom>
              <a:avLst/>
              <a:gdLst/>
              <a:ahLst/>
              <a:cxnLst/>
              <a:rect l="l" t="t" r="r" b="b"/>
              <a:pathLst>
                <a:path w="3653" h="618" fill="none" extrusionOk="0">
                  <a:moveTo>
                    <a:pt x="3652" y="617"/>
                  </a:moveTo>
                  <a:cubicBezTo>
                    <a:pt x="3127" y="275"/>
                    <a:pt x="2511" y="47"/>
                    <a:pt x="1849" y="24"/>
                  </a:cubicBezTo>
                  <a:cubicBezTo>
                    <a:pt x="1164" y="1"/>
                    <a:pt x="525" y="161"/>
                    <a:pt x="0" y="480"/>
                  </a:cubicBezTo>
                </a:path>
              </a:pathLst>
            </a:custGeom>
            <a:solidFill>
              <a:schemeClr val="accent1"/>
            </a:solidFill>
            <a:ln w="18825" cap="flat" cmpd="sng">
              <a:solidFill>
                <a:srgbClr val="57729A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" name="Google Shape;2553;p67"/>
            <p:cNvSpPr/>
            <p:nvPr/>
          </p:nvSpPr>
          <p:spPr>
            <a:xfrm>
              <a:off x="3494342" y="3296340"/>
              <a:ext cx="215190" cy="48522"/>
            </a:xfrm>
            <a:custGeom>
              <a:avLst/>
              <a:gdLst/>
              <a:ahLst/>
              <a:cxnLst/>
              <a:rect l="l" t="t" r="r" b="b"/>
              <a:pathLst>
                <a:path w="6985" h="1575" fill="none" extrusionOk="0">
                  <a:moveTo>
                    <a:pt x="0" y="0"/>
                  </a:moveTo>
                  <a:cubicBezTo>
                    <a:pt x="0" y="0"/>
                    <a:pt x="1689" y="1370"/>
                    <a:pt x="3584" y="1484"/>
                  </a:cubicBezTo>
                  <a:cubicBezTo>
                    <a:pt x="5501" y="1575"/>
                    <a:pt x="6985" y="525"/>
                    <a:pt x="6985" y="525"/>
                  </a:cubicBezTo>
                </a:path>
              </a:pathLst>
            </a:custGeom>
            <a:noFill/>
            <a:ln w="9700" cap="flat" cmpd="sng">
              <a:solidFill>
                <a:srgbClr val="DC8C7A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" name="Google Shape;2554;p67"/>
            <p:cNvSpPr/>
            <p:nvPr/>
          </p:nvSpPr>
          <p:spPr>
            <a:xfrm>
              <a:off x="2907178" y="3621461"/>
              <a:ext cx="556229" cy="808296"/>
            </a:xfrm>
            <a:custGeom>
              <a:avLst/>
              <a:gdLst/>
              <a:ahLst/>
              <a:cxnLst/>
              <a:rect l="l" t="t" r="r" b="b"/>
              <a:pathLst>
                <a:path w="18055" h="26237" extrusionOk="0">
                  <a:moveTo>
                    <a:pt x="6362" y="1"/>
                  </a:moveTo>
                  <a:cubicBezTo>
                    <a:pt x="4802" y="1"/>
                    <a:pt x="3411" y="638"/>
                    <a:pt x="2739" y="2526"/>
                  </a:cubicBezTo>
                  <a:cubicBezTo>
                    <a:pt x="1644" y="5607"/>
                    <a:pt x="0" y="20786"/>
                    <a:pt x="2260" y="24598"/>
                  </a:cubicBezTo>
                  <a:cubicBezTo>
                    <a:pt x="2877" y="25649"/>
                    <a:pt x="4335" y="26236"/>
                    <a:pt x="6117" y="26236"/>
                  </a:cubicBezTo>
                  <a:cubicBezTo>
                    <a:pt x="6774" y="26236"/>
                    <a:pt x="7475" y="26156"/>
                    <a:pt x="8194" y="25990"/>
                  </a:cubicBezTo>
                  <a:cubicBezTo>
                    <a:pt x="12554" y="25009"/>
                    <a:pt x="18055" y="16678"/>
                    <a:pt x="18055" y="16678"/>
                  </a:cubicBezTo>
                  <a:lnTo>
                    <a:pt x="16229" y="13436"/>
                  </a:lnTo>
                  <a:lnTo>
                    <a:pt x="9518" y="16974"/>
                  </a:lnTo>
                  <a:cubicBezTo>
                    <a:pt x="9518" y="16974"/>
                    <a:pt x="10888" y="12866"/>
                    <a:pt x="11801" y="8346"/>
                  </a:cubicBezTo>
                  <a:cubicBezTo>
                    <a:pt x="12691" y="3827"/>
                    <a:pt x="11938" y="1522"/>
                    <a:pt x="9381" y="609"/>
                  </a:cubicBezTo>
                  <a:cubicBezTo>
                    <a:pt x="8400" y="255"/>
                    <a:pt x="7347" y="1"/>
                    <a:pt x="6362" y="1"/>
                  </a:cubicBezTo>
                  <a:close/>
                </a:path>
              </a:pathLst>
            </a:custGeom>
            <a:solidFill>
              <a:srgbClr val="EBAA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" name="Google Shape;2555;p67"/>
            <p:cNvSpPr/>
            <p:nvPr/>
          </p:nvSpPr>
          <p:spPr>
            <a:xfrm>
              <a:off x="2920518" y="3455034"/>
              <a:ext cx="451484" cy="571325"/>
            </a:xfrm>
            <a:custGeom>
              <a:avLst/>
              <a:gdLst/>
              <a:ahLst/>
              <a:cxnLst/>
              <a:rect l="l" t="t" r="r" b="b"/>
              <a:pathLst>
                <a:path w="14655" h="18545" extrusionOk="0">
                  <a:moveTo>
                    <a:pt x="9460" y="1"/>
                  </a:moveTo>
                  <a:cubicBezTo>
                    <a:pt x="7965" y="1"/>
                    <a:pt x="6279" y="782"/>
                    <a:pt x="4703" y="2792"/>
                  </a:cubicBezTo>
                  <a:cubicBezTo>
                    <a:pt x="1165" y="7312"/>
                    <a:pt x="1" y="15141"/>
                    <a:pt x="320" y="15848"/>
                  </a:cubicBezTo>
                  <a:cubicBezTo>
                    <a:pt x="617" y="16579"/>
                    <a:pt x="4589" y="17903"/>
                    <a:pt x="7031" y="18245"/>
                  </a:cubicBezTo>
                  <a:cubicBezTo>
                    <a:pt x="8191" y="18422"/>
                    <a:pt x="9238" y="18545"/>
                    <a:pt x="10122" y="18545"/>
                  </a:cubicBezTo>
                  <a:cubicBezTo>
                    <a:pt x="11064" y="18545"/>
                    <a:pt x="11820" y="18405"/>
                    <a:pt x="12326" y="18039"/>
                  </a:cubicBezTo>
                  <a:cubicBezTo>
                    <a:pt x="13308" y="17332"/>
                    <a:pt x="14655" y="6604"/>
                    <a:pt x="13810" y="3431"/>
                  </a:cubicBezTo>
                  <a:cubicBezTo>
                    <a:pt x="13315" y="1571"/>
                    <a:pt x="11579" y="1"/>
                    <a:pt x="946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" name="Google Shape;2556;p67"/>
            <p:cNvSpPr/>
            <p:nvPr/>
          </p:nvSpPr>
          <p:spPr>
            <a:xfrm>
              <a:off x="3241873" y="3561446"/>
              <a:ext cx="73876" cy="469753"/>
            </a:xfrm>
            <a:custGeom>
              <a:avLst/>
              <a:gdLst/>
              <a:ahLst/>
              <a:cxnLst/>
              <a:rect l="l" t="t" r="r" b="b"/>
              <a:pathLst>
                <a:path w="2398" h="15248" fill="none" extrusionOk="0">
                  <a:moveTo>
                    <a:pt x="1987" y="0"/>
                  </a:moveTo>
                  <a:cubicBezTo>
                    <a:pt x="1987" y="0"/>
                    <a:pt x="2398" y="2123"/>
                    <a:pt x="2261" y="4246"/>
                  </a:cubicBezTo>
                  <a:cubicBezTo>
                    <a:pt x="2124" y="6346"/>
                    <a:pt x="1690" y="9039"/>
                    <a:pt x="982" y="11002"/>
                  </a:cubicBezTo>
                  <a:cubicBezTo>
                    <a:pt x="549" y="12234"/>
                    <a:pt x="1" y="15247"/>
                    <a:pt x="1" y="15247"/>
                  </a:cubicBezTo>
                </a:path>
              </a:pathLst>
            </a:custGeom>
            <a:noFill/>
            <a:ln w="9700" cap="flat" cmpd="sng">
              <a:solidFill>
                <a:srgbClr val="001030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" name="Google Shape;2557;p67"/>
            <p:cNvSpPr/>
            <p:nvPr/>
          </p:nvSpPr>
          <p:spPr>
            <a:xfrm>
              <a:off x="3050619" y="4144403"/>
              <a:ext cx="149817" cy="82287"/>
            </a:xfrm>
            <a:custGeom>
              <a:avLst/>
              <a:gdLst/>
              <a:ahLst/>
              <a:cxnLst/>
              <a:rect l="l" t="t" r="r" b="b"/>
              <a:pathLst>
                <a:path w="4863" h="2671" fill="none" extrusionOk="0">
                  <a:moveTo>
                    <a:pt x="0" y="2671"/>
                  </a:moveTo>
                  <a:cubicBezTo>
                    <a:pt x="0" y="2671"/>
                    <a:pt x="3812" y="411"/>
                    <a:pt x="4862" y="0"/>
                  </a:cubicBezTo>
                </a:path>
              </a:pathLst>
            </a:custGeom>
            <a:noFill/>
            <a:ln w="9700" cap="flat" cmpd="sng">
              <a:solidFill>
                <a:srgbClr val="DC8C7A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" name="Google Shape;2558;p67"/>
            <p:cNvSpPr/>
            <p:nvPr/>
          </p:nvSpPr>
          <p:spPr>
            <a:xfrm>
              <a:off x="3315010" y="3795436"/>
              <a:ext cx="397355" cy="358815"/>
            </a:xfrm>
            <a:custGeom>
              <a:avLst/>
              <a:gdLst/>
              <a:ahLst/>
              <a:cxnLst/>
              <a:rect l="l" t="t" r="r" b="b"/>
              <a:pathLst>
                <a:path w="12898" h="11647" extrusionOk="0">
                  <a:moveTo>
                    <a:pt x="2372" y="0"/>
                  </a:moveTo>
                  <a:cubicBezTo>
                    <a:pt x="2101" y="0"/>
                    <a:pt x="1793" y="177"/>
                    <a:pt x="1576" y="531"/>
                  </a:cubicBezTo>
                  <a:cubicBezTo>
                    <a:pt x="1165" y="1239"/>
                    <a:pt x="868" y="2015"/>
                    <a:pt x="731" y="3978"/>
                  </a:cubicBezTo>
                  <a:cubicBezTo>
                    <a:pt x="594" y="5963"/>
                    <a:pt x="1" y="8246"/>
                    <a:pt x="320" y="9205"/>
                  </a:cubicBezTo>
                  <a:cubicBezTo>
                    <a:pt x="617" y="10163"/>
                    <a:pt x="4132" y="11647"/>
                    <a:pt x="4132" y="11647"/>
                  </a:cubicBezTo>
                  <a:cubicBezTo>
                    <a:pt x="4132" y="11647"/>
                    <a:pt x="5410" y="11236"/>
                    <a:pt x="6460" y="10483"/>
                  </a:cubicBezTo>
                  <a:cubicBezTo>
                    <a:pt x="7373" y="9821"/>
                    <a:pt x="8172" y="9205"/>
                    <a:pt x="8789" y="8771"/>
                  </a:cubicBezTo>
                  <a:cubicBezTo>
                    <a:pt x="9519" y="8246"/>
                    <a:pt x="9953" y="7926"/>
                    <a:pt x="10683" y="7515"/>
                  </a:cubicBezTo>
                  <a:cubicBezTo>
                    <a:pt x="11254" y="7196"/>
                    <a:pt x="12167" y="7515"/>
                    <a:pt x="12486" y="6876"/>
                  </a:cubicBezTo>
                  <a:cubicBezTo>
                    <a:pt x="12783" y="6260"/>
                    <a:pt x="12372" y="5918"/>
                    <a:pt x="12372" y="5918"/>
                  </a:cubicBezTo>
                  <a:cubicBezTo>
                    <a:pt x="12372" y="5918"/>
                    <a:pt x="12897" y="5598"/>
                    <a:pt x="12806" y="4959"/>
                  </a:cubicBezTo>
                  <a:cubicBezTo>
                    <a:pt x="12692" y="4343"/>
                    <a:pt x="12053" y="4114"/>
                    <a:pt x="12053" y="4114"/>
                  </a:cubicBezTo>
                  <a:cubicBezTo>
                    <a:pt x="12053" y="4114"/>
                    <a:pt x="12167" y="3704"/>
                    <a:pt x="12167" y="3179"/>
                  </a:cubicBezTo>
                  <a:cubicBezTo>
                    <a:pt x="12167" y="2631"/>
                    <a:pt x="11140" y="2357"/>
                    <a:pt x="10569" y="2220"/>
                  </a:cubicBezTo>
                  <a:cubicBezTo>
                    <a:pt x="10021" y="2083"/>
                    <a:pt x="11322" y="1786"/>
                    <a:pt x="10615" y="873"/>
                  </a:cubicBezTo>
                  <a:cubicBezTo>
                    <a:pt x="10416" y="617"/>
                    <a:pt x="9612" y="402"/>
                    <a:pt x="8647" y="402"/>
                  </a:cubicBezTo>
                  <a:cubicBezTo>
                    <a:pt x="7721" y="402"/>
                    <a:pt x="6648" y="600"/>
                    <a:pt x="5821" y="1147"/>
                  </a:cubicBezTo>
                  <a:cubicBezTo>
                    <a:pt x="4132" y="2288"/>
                    <a:pt x="3174" y="3179"/>
                    <a:pt x="3174" y="3179"/>
                  </a:cubicBezTo>
                  <a:cubicBezTo>
                    <a:pt x="3174" y="3179"/>
                    <a:pt x="3105" y="1239"/>
                    <a:pt x="2945" y="531"/>
                  </a:cubicBezTo>
                  <a:cubicBezTo>
                    <a:pt x="2877" y="177"/>
                    <a:pt x="2643" y="0"/>
                    <a:pt x="2372" y="0"/>
                  </a:cubicBezTo>
                  <a:close/>
                </a:path>
              </a:pathLst>
            </a:custGeom>
            <a:solidFill>
              <a:srgbClr val="EBAA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" name="Google Shape;2559;p67"/>
            <p:cNvSpPr/>
            <p:nvPr/>
          </p:nvSpPr>
          <p:spPr>
            <a:xfrm>
              <a:off x="3386731" y="3893345"/>
              <a:ext cx="26063" cy="54899"/>
            </a:xfrm>
            <a:custGeom>
              <a:avLst/>
              <a:gdLst/>
              <a:ahLst/>
              <a:cxnLst/>
              <a:rect l="l" t="t" r="r" b="b"/>
              <a:pathLst>
                <a:path w="846" h="1782" fill="none" extrusionOk="0">
                  <a:moveTo>
                    <a:pt x="1" y="1781"/>
                  </a:moveTo>
                  <a:lnTo>
                    <a:pt x="846" y="1"/>
                  </a:lnTo>
                </a:path>
              </a:pathLst>
            </a:custGeom>
            <a:noFill/>
            <a:ln w="9700" cap="flat" cmpd="sng">
              <a:solidFill>
                <a:srgbClr val="DC8C7A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" name="Google Shape;2560;p67"/>
            <p:cNvSpPr/>
            <p:nvPr/>
          </p:nvSpPr>
          <p:spPr>
            <a:xfrm>
              <a:off x="3464797" y="3857484"/>
              <a:ext cx="178653" cy="84413"/>
            </a:xfrm>
            <a:custGeom>
              <a:avLst/>
              <a:gdLst/>
              <a:ahLst/>
              <a:cxnLst/>
              <a:rect l="l" t="t" r="r" b="b"/>
              <a:pathLst>
                <a:path w="5799" h="2740" fill="none" extrusionOk="0">
                  <a:moveTo>
                    <a:pt x="1" y="2740"/>
                  </a:moveTo>
                  <a:cubicBezTo>
                    <a:pt x="1" y="2740"/>
                    <a:pt x="2123" y="617"/>
                    <a:pt x="3561" y="297"/>
                  </a:cubicBezTo>
                  <a:cubicBezTo>
                    <a:pt x="5022" y="1"/>
                    <a:pt x="5798" y="206"/>
                    <a:pt x="5798" y="206"/>
                  </a:cubicBezTo>
                </a:path>
              </a:pathLst>
            </a:custGeom>
            <a:noFill/>
            <a:ln w="9700" cap="flat" cmpd="sng">
              <a:solidFill>
                <a:srgbClr val="DC8C7A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" name="Google Shape;2561;p67"/>
            <p:cNvSpPr/>
            <p:nvPr/>
          </p:nvSpPr>
          <p:spPr>
            <a:xfrm>
              <a:off x="3506295" y="3915866"/>
              <a:ext cx="184260" cy="61892"/>
            </a:xfrm>
            <a:custGeom>
              <a:avLst/>
              <a:gdLst/>
              <a:ahLst/>
              <a:cxnLst/>
              <a:rect l="l" t="t" r="r" b="b"/>
              <a:pathLst>
                <a:path w="5981" h="2009" fill="none" extrusionOk="0">
                  <a:moveTo>
                    <a:pt x="0" y="2009"/>
                  </a:moveTo>
                  <a:cubicBezTo>
                    <a:pt x="0" y="2009"/>
                    <a:pt x="1940" y="434"/>
                    <a:pt x="3584" y="205"/>
                  </a:cubicBezTo>
                  <a:cubicBezTo>
                    <a:pt x="5204" y="0"/>
                    <a:pt x="5981" y="434"/>
                    <a:pt x="5981" y="434"/>
                  </a:cubicBezTo>
                </a:path>
              </a:pathLst>
            </a:custGeom>
            <a:noFill/>
            <a:ln w="9700" cap="flat" cmpd="sng">
              <a:solidFill>
                <a:srgbClr val="DC8C7A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" name="Google Shape;2562;p67"/>
            <p:cNvSpPr/>
            <p:nvPr/>
          </p:nvSpPr>
          <p:spPr>
            <a:xfrm>
              <a:off x="3535809" y="3965067"/>
              <a:ext cx="163896" cy="61923"/>
            </a:xfrm>
            <a:custGeom>
              <a:avLst/>
              <a:gdLst/>
              <a:ahLst/>
              <a:cxnLst/>
              <a:rect l="l" t="t" r="r" b="b"/>
              <a:pathLst>
                <a:path w="5320" h="2010" fill="none" extrusionOk="0">
                  <a:moveTo>
                    <a:pt x="1" y="2009"/>
                  </a:moveTo>
                  <a:cubicBezTo>
                    <a:pt x="1" y="2009"/>
                    <a:pt x="1713" y="412"/>
                    <a:pt x="3174" y="206"/>
                  </a:cubicBezTo>
                  <a:cubicBezTo>
                    <a:pt x="4634" y="1"/>
                    <a:pt x="5319" y="412"/>
                    <a:pt x="5319" y="412"/>
                  </a:cubicBezTo>
                </a:path>
              </a:pathLst>
            </a:custGeom>
            <a:noFill/>
            <a:ln w="9700" cap="flat" cmpd="sng">
              <a:solidFill>
                <a:srgbClr val="DC8C7A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" name="Google Shape;2563;p67"/>
            <p:cNvSpPr/>
            <p:nvPr/>
          </p:nvSpPr>
          <p:spPr>
            <a:xfrm>
              <a:off x="3669884" y="3958505"/>
              <a:ext cx="244273" cy="388236"/>
            </a:xfrm>
            <a:custGeom>
              <a:avLst/>
              <a:gdLst/>
              <a:ahLst/>
              <a:cxnLst/>
              <a:rect l="l" t="t" r="r" b="b"/>
              <a:pathLst>
                <a:path w="7929" h="12602" extrusionOk="0">
                  <a:moveTo>
                    <a:pt x="5944" y="1"/>
                  </a:moveTo>
                  <a:cubicBezTo>
                    <a:pt x="5309" y="1"/>
                    <a:pt x="5373" y="2196"/>
                    <a:pt x="5395" y="2770"/>
                  </a:cubicBezTo>
                  <a:cubicBezTo>
                    <a:pt x="5121" y="2108"/>
                    <a:pt x="4756" y="1492"/>
                    <a:pt x="4391" y="1264"/>
                  </a:cubicBezTo>
                  <a:cubicBezTo>
                    <a:pt x="4169" y="1132"/>
                    <a:pt x="3922" y="1060"/>
                    <a:pt x="3707" y="1060"/>
                  </a:cubicBezTo>
                  <a:cubicBezTo>
                    <a:pt x="3326" y="1060"/>
                    <a:pt x="3042" y="1286"/>
                    <a:pt x="3158" y="1812"/>
                  </a:cubicBezTo>
                  <a:cubicBezTo>
                    <a:pt x="3273" y="2268"/>
                    <a:pt x="3706" y="3752"/>
                    <a:pt x="4094" y="5007"/>
                  </a:cubicBezTo>
                  <a:cubicBezTo>
                    <a:pt x="3687" y="3999"/>
                    <a:pt x="2937" y="3032"/>
                    <a:pt x="2204" y="3032"/>
                  </a:cubicBezTo>
                  <a:cubicBezTo>
                    <a:pt x="2157" y="3032"/>
                    <a:pt x="2110" y="3036"/>
                    <a:pt x="2063" y="3044"/>
                  </a:cubicBezTo>
                  <a:cubicBezTo>
                    <a:pt x="1059" y="3250"/>
                    <a:pt x="1698" y="4048"/>
                    <a:pt x="2154" y="4939"/>
                  </a:cubicBezTo>
                  <a:cubicBezTo>
                    <a:pt x="2337" y="5327"/>
                    <a:pt x="2611" y="6217"/>
                    <a:pt x="2862" y="7130"/>
                  </a:cubicBezTo>
                  <a:cubicBezTo>
                    <a:pt x="2748" y="6993"/>
                    <a:pt x="2633" y="6833"/>
                    <a:pt x="2451" y="6628"/>
                  </a:cubicBezTo>
                  <a:cubicBezTo>
                    <a:pt x="2223" y="6377"/>
                    <a:pt x="1926" y="6080"/>
                    <a:pt x="1538" y="5715"/>
                  </a:cubicBezTo>
                  <a:cubicBezTo>
                    <a:pt x="1249" y="5441"/>
                    <a:pt x="1001" y="5325"/>
                    <a:pt x="801" y="5325"/>
                  </a:cubicBezTo>
                  <a:cubicBezTo>
                    <a:pt x="102" y="5325"/>
                    <a:pt x="1" y="6754"/>
                    <a:pt x="853" y="7837"/>
                  </a:cubicBezTo>
                  <a:cubicBezTo>
                    <a:pt x="1629" y="8819"/>
                    <a:pt x="1127" y="10074"/>
                    <a:pt x="1515" y="11101"/>
                  </a:cubicBezTo>
                  <a:cubicBezTo>
                    <a:pt x="1795" y="11872"/>
                    <a:pt x="2760" y="12602"/>
                    <a:pt x="4049" y="12602"/>
                  </a:cubicBezTo>
                  <a:cubicBezTo>
                    <a:pt x="4440" y="12602"/>
                    <a:pt x="4862" y="12534"/>
                    <a:pt x="5304" y="12380"/>
                  </a:cubicBezTo>
                  <a:cubicBezTo>
                    <a:pt x="7199" y="11718"/>
                    <a:pt x="6993" y="10577"/>
                    <a:pt x="7313" y="9618"/>
                  </a:cubicBezTo>
                  <a:cubicBezTo>
                    <a:pt x="7632" y="8682"/>
                    <a:pt x="7701" y="6514"/>
                    <a:pt x="7815" y="5555"/>
                  </a:cubicBezTo>
                  <a:cubicBezTo>
                    <a:pt x="7929" y="4596"/>
                    <a:pt x="7815" y="2930"/>
                    <a:pt x="7518" y="2063"/>
                  </a:cubicBezTo>
                  <a:cubicBezTo>
                    <a:pt x="7199" y="1195"/>
                    <a:pt x="6833" y="168"/>
                    <a:pt x="6012" y="8"/>
                  </a:cubicBezTo>
                  <a:cubicBezTo>
                    <a:pt x="5988" y="3"/>
                    <a:pt x="5966" y="1"/>
                    <a:pt x="5944" y="1"/>
                  </a:cubicBezTo>
                  <a:close/>
                </a:path>
              </a:pathLst>
            </a:custGeom>
            <a:solidFill>
              <a:srgbClr val="EBAA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" name="Google Shape;2564;p67"/>
            <p:cNvSpPr/>
            <p:nvPr/>
          </p:nvSpPr>
          <p:spPr>
            <a:xfrm>
              <a:off x="3836800" y="4026961"/>
              <a:ext cx="18300" cy="137155"/>
            </a:xfrm>
            <a:custGeom>
              <a:avLst/>
              <a:gdLst/>
              <a:ahLst/>
              <a:cxnLst/>
              <a:rect l="l" t="t" r="r" b="b"/>
              <a:pathLst>
                <a:path w="594" h="4452" fill="none" extrusionOk="0">
                  <a:moveTo>
                    <a:pt x="0" y="0"/>
                  </a:moveTo>
                  <a:cubicBezTo>
                    <a:pt x="434" y="1804"/>
                    <a:pt x="594" y="2009"/>
                    <a:pt x="411" y="4451"/>
                  </a:cubicBezTo>
                </a:path>
              </a:pathLst>
            </a:custGeom>
            <a:noFill/>
            <a:ln w="9700" cap="flat" cmpd="sng">
              <a:solidFill>
                <a:srgbClr val="DC8C7A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" name="Google Shape;2565;p67"/>
            <p:cNvSpPr/>
            <p:nvPr/>
          </p:nvSpPr>
          <p:spPr>
            <a:xfrm>
              <a:off x="3791082" y="4088855"/>
              <a:ext cx="19717" cy="107611"/>
            </a:xfrm>
            <a:custGeom>
              <a:avLst/>
              <a:gdLst/>
              <a:ahLst/>
              <a:cxnLst/>
              <a:rect l="l" t="t" r="r" b="b"/>
              <a:pathLst>
                <a:path w="640" h="3493" fill="none" extrusionOk="0">
                  <a:moveTo>
                    <a:pt x="1" y="0"/>
                  </a:moveTo>
                  <a:cubicBezTo>
                    <a:pt x="1" y="0"/>
                    <a:pt x="640" y="2214"/>
                    <a:pt x="526" y="3492"/>
                  </a:cubicBezTo>
                </a:path>
              </a:pathLst>
            </a:custGeom>
            <a:noFill/>
            <a:ln w="9700" cap="flat" cmpd="sng">
              <a:solidFill>
                <a:srgbClr val="DC8C7A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" name="Google Shape;2566;p67"/>
            <p:cNvSpPr/>
            <p:nvPr/>
          </p:nvSpPr>
          <p:spPr>
            <a:xfrm>
              <a:off x="3748197" y="4150718"/>
              <a:ext cx="19717" cy="78097"/>
            </a:xfrm>
            <a:custGeom>
              <a:avLst/>
              <a:gdLst/>
              <a:ahLst/>
              <a:cxnLst/>
              <a:rect l="l" t="t" r="r" b="b"/>
              <a:pathLst>
                <a:path w="640" h="2535" fill="none" extrusionOk="0">
                  <a:moveTo>
                    <a:pt x="0" y="1"/>
                  </a:moveTo>
                  <a:cubicBezTo>
                    <a:pt x="0" y="1"/>
                    <a:pt x="639" y="2009"/>
                    <a:pt x="548" y="2534"/>
                  </a:cubicBezTo>
                </a:path>
              </a:pathLst>
            </a:custGeom>
            <a:noFill/>
            <a:ln w="9700" cap="flat" cmpd="sng">
              <a:solidFill>
                <a:srgbClr val="DC8C7A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" name="Google Shape;2567;p67"/>
            <p:cNvSpPr/>
            <p:nvPr/>
          </p:nvSpPr>
          <p:spPr>
            <a:xfrm>
              <a:off x="3777711" y="3862783"/>
              <a:ext cx="451484" cy="544399"/>
            </a:xfrm>
            <a:custGeom>
              <a:avLst/>
              <a:gdLst/>
              <a:ahLst/>
              <a:cxnLst/>
              <a:rect l="l" t="t" r="r" b="b"/>
              <a:pathLst>
                <a:path w="14655" h="17671" extrusionOk="0">
                  <a:moveTo>
                    <a:pt x="13143" y="1"/>
                  </a:moveTo>
                  <a:cubicBezTo>
                    <a:pt x="11715" y="1"/>
                    <a:pt x="7533" y="3526"/>
                    <a:pt x="7533" y="3526"/>
                  </a:cubicBezTo>
                  <a:lnTo>
                    <a:pt x="7784" y="9598"/>
                  </a:lnTo>
                  <a:lnTo>
                    <a:pt x="2922" y="11401"/>
                  </a:lnTo>
                  <a:lnTo>
                    <a:pt x="1" y="15281"/>
                  </a:lnTo>
                  <a:cubicBezTo>
                    <a:pt x="1" y="15281"/>
                    <a:pt x="5537" y="17670"/>
                    <a:pt x="9511" y="17670"/>
                  </a:cubicBezTo>
                  <a:cubicBezTo>
                    <a:pt x="10263" y="17670"/>
                    <a:pt x="10959" y="17585"/>
                    <a:pt x="11550" y="17381"/>
                  </a:cubicBezTo>
                  <a:cubicBezTo>
                    <a:pt x="13696" y="16651"/>
                    <a:pt x="14198" y="14323"/>
                    <a:pt x="14518" y="11789"/>
                  </a:cubicBezTo>
                  <a:cubicBezTo>
                    <a:pt x="14655" y="10534"/>
                    <a:pt x="14632" y="7817"/>
                    <a:pt x="14518" y="5215"/>
                  </a:cubicBezTo>
                  <a:cubicBezTo>
                    <a:pt x="14404" y="3001"/>
                    <a:pt x="14267" y="354"/>
                    <a:pt x="13354" y="34"/>
                  </a:cubicBezTo>
                  <a:cubicBezTo>
                    <a:pt x="13293" y="11"/>
                    <a:pt x="13222" y="1"/>
                    <a:pt x="13143" y="1"/>
                  </a:cubicBezTo>
                  <a:close/>
                </a:path>
              </a:pathLst>
            </a:custGeom>
            <a:solidFill>
              <a:srgbClr val="EBAA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" name="Google Shape;2568;p67"/>
            <p:cNvSpPr/>
            <p:nvPr/>
          </p:nvSpPr>
          <p:spPr>
            <a:xfrm>
              <a:off x="4018904" y="4131032"/>
              <a:ext cx="120981" cy="29575"/>
            </a:xfrm>
            <a:custGeom>
              <a:avLst/>
              <a:gdLst/>
              <a:ahLst/>
              <a:cxnLst/>
              <a:rect l="l" t="t" r="r" b="b"/>
              <a:pathLst>
                <a:path w="3927" h="960" fill="none" extrusionOk="0">
                  <a:moveTo>
                    <a:pt x="1" y="754"/>
                  </a:moveTo>
                  <a:cubicBezTo>
                    <a:pt x="1" y="754"/>
                    <a:pt x="2443" y="1"/>
                    <a:pt x="3927" y="959"/>
                  </a:cubicBezTo>
                </a:path>
              </a:pathLst>
            </a:custGeom>
            <a:noFill/>
            <a:ln w="9700" cap="flat" cmpd="sng">
              <a:solidFill>
                <a:srgbClr val="DC8C7A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" name="Google Shape;2569;p67"/>
            <p:cNvSpPr/>
            <p:nvPr/>
          </p:nvSpPr>
          <p:spPr>
            <a:xfrm>
              <a:off x="3931010" y="3521365"/>
              <a:ext cx="29575" cy="113926"/>
            </a:xfrm>
            <a:custGeom>
              <a:avLst/>
              <a:gdLst/>
              <a:ahLst/>
              <a:cxnLst/>
              <a:rect l="l" t="t" r="r" b="b"/>
              <a:pathLst>
                <a:path w="960" h="3698" fill="none" extrusionOk="0">
                  <a:moveTo>
                    <a:pt x="1" y="0"/>
                  </a:moveTo>
                  <a:cubicBezTo>
                    <a:pt x="1" y="0"/>
                    <a:pt x="845" y="1575"/>
                    <a:pt x="959" y="3698"/>
                  </a:cubicBezTo>
                </a:path>
              </a:pathLst>
            </a:custGeom>
            <a:noFill/>
            <a:ln w="9700" cap="flat" cmpd="sng">
              <a:solidFill>
                <a:srgbClr val="001030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70" name="Google Shape;2570;p67"/>
            <p:cNvGrpSpPr/>
            <p:nvPr/>
          </p:nvGrpSpPr>
          <p:grpSpPr>
            <a:xfrm>
              <a:off x="3703230" y="3028901"/>
              <a:ext cx="102755" cy="102755"/>
              <a:chOff x="3177054" y="3051884"/>
              <a:chExt cx="249285" cy="249285"/>
            </a:xfrm>
          </p:grpSpPr>
          <p:sp>
            <p:nvSpPr>
              <p:cNvPr id="78" name="Google Shape;2571;p67"/>
              <p:cNvSpPr/>
              <p:nvPr/>
            </p:nvSpPr>
            <p:spPr>
              <a:xfrm>
                <a:off x="3177054" y="3051884"/>
                <a:ext cx="249285" cy="249285"/>
              </a:xfrm>
              <a:custGeom>
                <a:avLst/>
                <a:gdLst/>
                <a:ahLst/>
                <a:cxnLst/>
                <a:rect l="l" t="t" r="r" b="b"/>
                <a:pathLst>
                  <a:path w="9825" h="9825" extrusionOk="0">
                    <a:moveTo>
                      <a:pt x="4913" y="0"/>
                    </a:moveTo>
                    <a:cubicBezTo>
                      <a:pt x="2206" y="0"/>
                      <a:pt x="0" y="2206"/>
                      <a:pt x="0" y="4913"/>
                    </a:cubicBezTo>
                    <a:cubicBezTo>
                      <a:pt x="0" y="7619"/>
                      <a:pt x="2206" y="9825"/>
                      <a:pt x="4913" y="9825"/>
                    </a:cubicBezTo>
                    <a:cubicBezTo>
                      <a:pt x="7619" y="9825"/>
                      <a:pt x="9825" y="7619"/>
                      <a:pt x="9825" y="4913"/>
                    </a:cubicBezTo>
                    <a:cubicBezTo>
                      <a:pt x="9825" y="2206"/>
                      <a:pt x="7619" y="0"/>
                      <a:pt x="491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" name="Google Shape;2572;p67"/>
              <p:cNvSpPr/>
              <p:nvPr/>
            </p:nvSpPr>
            <p:spPr>
              <a:xfrm>
                <a:off x="3235562" y="3110392"/>
                <a:ext cx="132292" cy="134829"/>
              </a:xfrm>
              <a:custGeom>
                <a:avLst/>
                <a:gdLst/>
                <a:ahLst/>
                <a:cxnLst/>
                <a:rect l="l" t="t" r="r" b="b"/>
                <a:pathLst>
                  <a:path w="5214" h="5314" extrusionOk="0">
                    <a:moveTo>
                      <a:pt x="2607" y="0"/>
                    </a:moveTo>
                    <a:cubicBezTo>
                      <a:pt x="1153" y="0"/>
                      <a:pt x="0" y="1153"/>
                      <a:pt x="0" y="2607"/>
                    </a:cubicBezTo>
                    <a:cubicBezTo>
                      <a:pt x="0" y="4060"/>
                      <a:pt x="1153" y="5313"/>
                      <a:pt x="2607" y="5313"/>
                    </a:cubicBezTo>
                    <a:cubicBezTo>
                      <a:pt x="4060" y="5313"/>
                      <a:pt x="5213" y="4060"/>
                      <a:pt x="5213" y="2607"/>
                    </a:cubicBezTo>
                    <a:cubicBezTo>
                      <a:pt x="5213" y="1153"/>
                      <a:pt x="4060" y="0"/>
                      <a:pt x="2607" y="0"/>
                    </a:cubicBezTo>
                    <a:close/>
                  </a:path>
                </a:pathLst>
              </a:custGeom>
              <a:solidFill>
                <a:srgbClr val="00225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" name="Google Shape;2573;p67"/>
              <p:cNvSpPr/>
              <p:nvPr/>
            </p:nvSpPr>
            <p:spPr>
              <a:xfrm>
                <a:off x="3309319" y="3131933"/>
                <a:ext cx="45163" cy="45265"/>
              </a:xfrm>
              <a:custGeom>
                <a:avLst/>
                <a:gdLst/>
                <a:ahLst/>
                <a:cxnLst/>
                <a:rect l="l" t="t" r="r" b="b"/>
                <a:pathLst>
                  <a:path w="1780" h="1784" extrusionOk="0">
                    <a:moveTo>
                      <a:pt x="545" y="0"/>
                    </a:moveTo>
                    <a:cubicBezTo>
                      <a:pt x="456" y="0"/>
                      <a:pt x="379" y="25"/>
                      <a:pt x="326" y="78"/>
                    </a:cubicBezTo>
                    <a:cubicBezTo>
                      <a:pt x="0" y="304"/>
                      <a:pt x="126" y="830"/>
                      <a:pt x="426" y="1231"/>
                    </a:cubicBezTo>
                    <a:cubicBezTo>
                      <a:pt x="697" y="1585"/>
                      <a:pt x="1088" y="1783"/>
                      <a:pt x="1342" y="1783"/>
                    </a:cubicBezTo>
                    <a:cubicBezTo>
                      <a:pt x="1394" y="1783"/>
                      <a:pt x="1441" y="1775"/>
                      <a:pt x="1479" y="1758"/>
                    </a:cubicBezTo>
                    <a:cubicBezTo>
                      <a:pt x="1780" y="1557"/>
                      <a:pt x="1680" y="1031"/>
                      <a:pt x="1379" y="505"/>
                    </a:cubicBezTo>
                    <a:cubicBezTo>
                      <a:pt x="1140" y="192"/>
                      <a:pt x="792" y="0"/>
                      <a:pt x="54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1" name="Google Shape;2574;p67"/>
            <p:cNvGrpSpPr/>
            <p:nvPr/>
          </p:nvGrpSpPr>
          <p:grpSpPr>
            <a:xfrm>
              <a:off x="3458647" y="3027719"/>
              <a:ext cx="102755" cy="102755"/>
              <a:chOff x="3177054" y="3051884"/>
              <a:chExt cx="249285" cy="249285"/>
            </a:xfrm>
          </p:grpSpPr>
          <p:sp>
            <p:nvSpPr>
              <p:cNvPr id="75" name="Google Shape;2575;p67"/>
              <p:cNvSpPr/>
              <p:nvPr/>
            </p:nvSpPr>
            <p:spPr>
              <a:xfrm>
                <a:off x="3177054" y="3051884"/>
                <a:ext cx="249285" cy="249285"/>
              </a:xfrm>
              <a:custGeom>
                <a:avLst/>
                <a:gdLst/>
                <a:ahLst/>
                <a:cxnLst/>
                <a:rect l="l" t="t" r="r" b="b"/>
                <a:pathLst>
                  <a:path w="9825" h="9825" extrusionOk="0">
                    <a:moveTo>
                      <a:pt x="4913" y="0"/>
                    </a:moveTo>
                    <a:cubicBezTo>
                      <a:pt x="2206" y="0"/>
                      <a:pt x="0" y="2206"/>
                      <a:pt x="0" y="4913"/>
                    </a:cubicBezTo>
                    <a:cubicBezTo>
                      <a:pt x="0" y="7619"/>
                      <a:pt x="2206" y="9825"/>
                      <a:pt x="4913" y="9825"/>
                    </a:cubicBezTo>
                    <a:cubicBezTo>
                      <a:pt x="7619" y="9825"/>
                      <a:pt x="9825" y="7619"/>
                      <a:pt x="9825" y="4913"/>
                    </a:cubicBezTo>
                    <a:cubicBezTo>
                      <a:pt x="9825" y="2206"/>
                      <a:pt x="7619" y="0"/>
                      <a:pt x="491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" name="Google Shape;2576;p67"/>
              <p:cNvSpPr/>
              <p:nvPr/>
            </p:nvSpPr>
            <p:spPr>
              <a:xfrm>
                <a:off x="3235562" y="3110392"/>
                <a:ext cx="132292" cy="134829"/>
              </a:xfrm>
              <a:custGeom>
                <a:avLst/>
                <a:gdLst/>
                <a:ahLst/>
                <a:cxnLst/>
                <a:rect l="l" t="t" r="r" b="b"/>
                <a:pathLst>
                  <a:path w="5214" h="5314" extrusionOk="0">
                    <a:moveTo>
                      <a:pt x="2607" y="0"/>
                    </a:moveTo>
                    <a:cubicBezTo>
                      <a:pt x="1153" y="0"/>
                      <a:pt x="0" y="1153"/>
                      <a:pt x="0" y="2607"/>
                    </a:cubicBezTo>
                    <a:cubicBezTo>
                      <a:pt x="0" y="4060"/>
                      <a:pt x="1153" y="5313"/>
                      <a:pt x="2607" y="5313"/>
                    </a:cubicBezTo>
                    <a:cubicBezTo>
                      <a:pt x="4060" y="5313"/>
                      <a:pt x="5213" y="4060"/>
                      <a:pt x="5213" y="2607"/>
                    </a:cubicBezTo>
                    <a:cubicBezTo>
                      <a:pt x="5213" y="1153"/>
                      <a:pt x="4060" y="0"/>
                      <a:pt x="2607" y="0"/>
                    </a:cubicBezTo>
                    <a:close/>
                  </a:path>
                </a:pathLst>
              </a:custGeom>
              <a:solidFill>
                <a:srgbClr val="00225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" name="Google Shape;2577;p67"/>
              <p:cNvSpPr/>
              <p:nvPr/>
            </p:nvSpPr>
            <p:spPr>
              <a:xfrm>
                <a:off x="3309319" y="3131933"/>
                <a:ext cx="45163" cy="45265"/>
              </a:xfrm>
              <a:custGeom>
                <a:avLst/>
                <a:gdLst/>
                <a:ahLst/>
                <a:cxnLst/>
                <a:rect l="l" t="t" r="r" b="b"/>
                <a:pathLst>
                  <a:path w="1780" h="1784" extrusionOk="0">
                    <a:moveTo>
                      <a:pt x="545" y="0"/>
                    </a:moveTo>
                    <a:cubicBezTo>
                      <a:pt x="456" y="0"/>
                      <a:pt x="379" y="25"/>
                      <a:pt x="326" y="78"/>
                    </a:cubicBezTo>
                    <a:cubicBezTo>
                      <a:pt x="0" y="304"/>
                      <a:pt x="126" y="830"/>
                      <a:pt x="426" y="1231"/>
                    </a:cubicBezTo>
                    <a:cubicBezTo>
                      <a:pt x="697" y="1585"/>
                      <a:pt x="1088" y="1783"/>
                      <a:pt x="1342" y="1783"/>
                    </a:cubicBezTo>
                    <a:cubicBezTo>
                      <a:pt x="1394" y="1783"/>
                      <a:pt x="1441" y="1775"/>
                      <a:pt x="1479" y="1758"/>
                    </a:cubicBezTo>
                    <a:cubicBezTo>
                      <a:pt x="1780" y="1557"/>
                      <a:pt x="1680" y="1031"/>
                      <a:pt x="1379" y="505"/>
                    </a:cubicBezTo>
                    <a:cubicBezTo>
                      <a:pt x="1140" y="192"/>
                      <a:pt x="792" y="0"/>
                      <a:pt x="54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2" name="Google Shape;2578;p67"/>
            <p:cNvGrpSpPr/>
            <p:nvPr/>
          </p:nvGrpSpPr>
          <p:grpSpPr>
            <a:xfrm>
              <a:off x="3539072" y="3200373"/>
              <a:ext cx="163904" cy="96747"/>
              <a:chOff x="5463424" y="3513477"/>
              <a:chExt cx="150994" cy="89127"/>
            </a:xfrm>
          </p:grpSpPr>
          <p:sp>
            <p:nvSpPr>
              <p:cNvPr id="73" name="Google Shape;2579;p67"/>
              <p:cNvSpPr/>
              <p:nvPr/>
            </p:nvSpPr>
            <p:spPr>
              <a:xfrm flipH="1">
                <a:off x="5463424" y="3513477"/>
                <a:ext cx="150994" cy="89127"/>
              </a:xfrm>
              <a:custGeom>
                <a:avLst/>
                <a:gdLst/>
                <a:ahLst/>
                <a:cxnLst/>
                <a:rect l="l" t="t" r="r" b="b"/>
                <a:pathLst>
                  <a:path w="10624" h="6271" extrusionOk="0">
                    <a:moveTo>
                      <a:pt x="10623" y="0"/>
                    </a:moveTo>
                    <a:lnTo>
                      <a:pt x="10623" y="0"/>
                    </a:lnTo>
                    <a:cubicBezTo>
                      <a:pt x="7141" y="565"/>
                      <a:pt x="1" y="1362"/>
                      <a:pt x="1" y="1362"/>
                    </a:cubicBezTo>
                    <a:cubicBezTo>
                      <a:pt x="1" y="1362"/>
                      <a:pt x="818" y="5506"/>
                      <a:pt x="5273" y="6226"/>
                    </a:cubicBezTo>
                    <a:cubicBezTo>
                      <a:pt x="5474" y="6256"/>
                      <a:pt x="5667" y="6271"/>
                      <a:pt x="5854" y="6271"/>
                    </a:cubicBezTo>
                    <a:cubicBezTo>
                      <a:pt x="9738" y="6271"/>
                      <a:pt x="10623" y="1"/>
                      <a:pt x="10623" y="0"/>
                    </a:cubicBezTo>
                    <a:close/>
                  </a:path>
                </a:pathLst>
              </a:custGeom>
              <a:solidFill>
                <a:srgbClr val="00103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" name="Google Shape;2580;p67"/>
              <p:cNvSpPr/>
              <p:nvPr/>
            </p:nvSpPr>
            <p:spPr>
              <a:xfrm flipH="1">
                <a:off x="5508495" y="3572977"/>
                <a:ext cx="79377" cy="29363"/>
              </a:xfrm>
              <a:custGeom>
                <a:avLst/>
                <a:gdLst/>
                <a:ahLst/>
                <a:cxnLst/>
                <a:rect l="l" t="t" r="r" b="b"/>
                <a:pathLst>
                  <a:path w="5585" h="2066" extrusionOk="0">
                    <a:moveTo>
                      <a:pt x="2088" y="1"/>
                    </a:moveTo>
                    <a:cubicBezTo>
                      <a:pt x="1297" y="1"/>
                      <a:pt x="567" y="193"/>
                      <a:pt x="0" y="424"/>
                    </a:cubicBezTo>
                    <a:cubicBezTo>
                      <a:pt x="720" y="1163"/>
                      <a:pt x="1868" y="1805"/>
                      <a:pt x="3405" y="2039"/>
                    </a:cubicBezTo>
                    <a:cubicBezTo>
                      <a:pt x="3558" y="2057"/>
                      <a:pt x="3708" y="2066"/>
                      <a:pt x="3854" y="2066"/>
                    </a:cubicBezTo>
                    <a:cubicBezTo>
                      <a:pt x="4489" y="2066"/>
                      <a:pt x="5062" y="1903"/>
                      <a:pt x="5584" y="1650"/>
                    </a:cubicBezTo>
                    <a:cubicBezTo>
                      <a:pt x="4494" y="399"/>
                      <a:pt x="3227" y="1"/>
                      <a:pt x="2088" y="1"/>
                    </a:cubicBezTo>
                    <a:close/>
                  </a:path>
                </a:pathLst>
              </a:custGeom>
              <a:solidFill>
                <a:srgbClr val="C127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81" name="Google Shape;413;p34"/>
          <p:cNvSpPr txBox="1">
            <a:spLocks/>
          </p:cNvSpPr>
          <p:nvPr/>
        </p:nvSpPr>
        <p:spPr>
          <a:xfrm>
            <a:off x="1840572" y="4732856"/>
            <a:ext cx="6266116" cy="4639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400"/>
              <a:buFont typeface="Fredoka One"/>
              <a:buAutoNum type="arabicPeriod"/>
              <a:defRPr sz="2400" b="0" i="0" u="none" strike="noStrike" cap="none">
                <a:solidFill>
                  <a:schemeClr val="accent3"/>
                </a:solidFill>
                <a:latin typeface="Poppins"/>
                <a:ea typeface="Poppins"/>
                <a:cs typeface="Poppins"/>
                <a:sym typeface="Poppins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800"/>
              <a:buFont typeface="Arial"/>
              <a:buAutoNum type="alphaLcPeriod"/>
              <a:defRPr sz="2800" b="0" i="0" u="none" strike="noStrike" cap="none">
                <a:solidFill>
                  <a:schemeClr val="accent3"/>
                </a:solidFill>
                <a:latin typeface="Poppins"/>
                <a:ea typeface="Poppins"/>
                <a:cs typeface="Poppins"/>
                <a:sym typeface="Poppins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800"/>
              <a:buFont typeface="Arial"/>
              <a:buAutoNum type="romanLcPeriod"/>
              <a:defRPr sz="2800" b="0" i="0" u="none" strike="noStrike" cap="none">
                <a:solidFill>
                  <a:schemeClr val="accent3"/>
                </a:solidFill>
                <a:latin typeface="Poppins"/>
                <a:ea typeface="Poppins"/>
                <a:cs typeface="Poppins"/>
                <a:sym typeface="Poppins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800"/>
              <a:buFont typeface="Arial"/>
              <a:buAutoNum type="arabicPeriod"/>
              <a:defRPr sz="2800" b="0" i="0" u="none" strike="noStrike" cap="none">
                <a:solidFill>
                  <a:schemeClr val="accent3"/>
                </a:solidFill>
                <a:latin typeface="Poppins"/>
                <a:ea typeface="Poppins"/>
                <a:cs typeface="Poppins"/>
                <a:sym typeface="Poppins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800"/>
              <a:buFont typeface="Arial"/>
              <a:buAutoNum type="alphaLcPeriod"/>
              <a:defRPr sz="2800" b="0" i="0" u="none" strike="noStrike" cap="none">
                <a:solidFill>
                  <a:schemeClr val="accent3"/>
                </a:solidFill>
                <a:latin typeface="Poppins"/>
                <a:ea typeface="Poppins"/>
                <a:cs typeface="Poppins"/>
                <a:sym typeface="Poppins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800"/>
              <a:buFont typeface="Arial"/>
              <a:buAutoNum type="romanLcPeriod"/>
              <a:defRPr sz="2800" b="0" i="0" u="none" strike="noStrike" cap="none">
                <a:solidFill>
                  <a:schemeClr val="accent3"/>
                </a:solidFill>
                <a:latin typeface="Poppins"/>
                <a:ea typeface="Poppins"/>
                <a:cs typeface="Poppins"/>
                <a:sym typeface="Poppins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800"/>
              <a:buFont typeface="Arial"/>
              <a:buAutoNum type="arabicPeriod"/>
              <a:defRPr sz="2800" b="0" i="0" u="none" strike="noStrike" cap="none">
                <a:solidFill>
                  <a:schemeClr val="accent3"/>
                </a:solidFill>
                <a:latin typeface="Poppins"/>
                <a:ea typeface="Poppins"/>
                <a:cs typeface="Poppins"/>
                <a:sym typeface="Poppins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800"/>
              <a:buFont typeface="Arial"/>
              <a:buAutoNum type="alphaLcPeriod"/>
              <a:defRPr sz="2800" b="0" i="0" u="none" strike="noStrike" cap="none">
                <a:solidFill>
                  <a:schemeClr val="accent3"/>
                </a:solidFill>
                <a:latin typeface="Poppins"/>
                <a:ea typeface="Poppins"/>
                <a:cs typeface="Poppins"/>
                <a:sym typeface="Poppins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800"/>
              <a:buFont typeface="Arial"/>
              <a:buAutoNum type="romanLcPeriod"/>
              <a:defRPr sz="2800" b="0" i="0" u="none" strike="noStrike" cap="none">
                <a:solidFill>
                  <a:schemeClr val="accent3"/>
                </a:solidFill>
                <a:latin typeface="Poppins"/>
                <a:ea typeface="Poppins"/>
                <a:cs typeface="Poppins"/>
                <a:sym typeface="Poppins"/>
              </a:defRPr>
            </a:lvl9pPr>
          </a:lstStyle>
          <a:p>
            <a:pPr>
              <a:buFont typeface="Fredoka One"/>
              <a:buNone/>
            </a:pPr>
            <a:r>
              <a:rPr lang="vi-VN" sz="1800" i="1" smtClean="0">
                <a:solidFill>
                  <a:srgbClr val="A0831B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Câu trả lời đúng bạn sẽ được </a:t>
            </a:r>
            <a:r>
              <a:rPr lang="en-US" sz="1800" i="1">
                <a:solidFill>
                  <a:srgbClr val="A0831B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1</a:t>
            </a:r>
            <a:r>
              <a:rPr lang="vi-VN" sz="1800" i="1" smtClean="0">
                <a:solidFill>
                  <a:srgbClr val="A0831B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0 điểm</a:t>
            </a:r>
            <a:endParaRPr lang="vi-VN" sz="1800" i="1">
              <a:solidFill>
                <a:srgbClr val="A0831B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1">
                <a:lumMod val="5000"/>
                <a:lumOff val="95000"/>
              </a:schemeClr>
            </a:gs>
            <a:gs pos="74000">
              <a:schemeClr val="accent1">
                <a:lumMod val="45000"/>
                <a:lumOff val="55000"/>
              </a:schemeClr>
            </a:gs>
            <a:gs pos="83000">
              <a:schemeClr val="accent1">
                <a:lumMod val="45000"/>
                <a:lumOff val="55000"/>
              </a:schemeClr>
            </a:gs>
            <a:gs pos="100000">
              <a:schemeClr val="accent1">
                <a:lumMod val="30000"/>
                <a:lumOff val="70000"/>
              </a:schemeClr>
            </a:gs>
          </a:gsLst>
          <a:lin ang="5400000" scaled="1"/>
        </a:gradFill>
        <a:effectLst/>
      </p:bgPr>
    </p:bg>
    <p:spTree>
      <p:nvGrpSpPr>
        <p:cNvPr id="1" name="Shape 2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84" name="Google Shape;284;p31"/>
          <p:cNvGrpSpPr/>
          <p:nvPr/>
        </p:nvGrpSpPr>
        <p:grpSpPr>
          <a:xfrm>
            <a:off x="4668327" y="1146210"/>
            <a:ext cx="1760958" cy="1249732"/>
            <a:chOff x="4784352" y="1146210"/>
            <a:chExt cx="1760958" cy="1249732"/>
          </a:xfrm>
        </p:grpSpPr>
        <p:sp>
          <p:nvSpPr>
            <p:cNvPr id="285" name="Google Shape;285;p31"/>
            <p:cNvSpPr/>
            <p:nvPr/>
          </p:nvSpPr>
          <p:spPr>
            <a:xfrm rot="587162">
              <a:off x="4859065" y="1275568"/>
              <a:ext cx="1611534" cy="991015"/>
            </a:xfrm>
            <a:custGeom>
              <a:avLst/>
              <a:gdLst/>
              <a:ahLst/>
              <a:cxnLst/>
              <a:rect l="l" t="t" r="r" b="b"/>
              <a:pathLst>
                <a:path w="13641" h="8495" extrusionOk="0">
                  <a:moveTo>
                    <a:pt x="8969" y="1"/>
                  </a:moveTo>
                  <a:cubicBezTo>
                    <a:pt x="6760" y="1"/>
                    <a:pt x="3933" y="1561"/>
                    <a:pt x="2430" y="2604"/>
                  </a:cubicBezTo>
                  <a:cubicBezTo>
                    <a:pt x="1185" y="3458"/>
                    <a:pt x="0" y="4703"/>
                    <a:pt x="19" y="6218"/>
                  </a:cubicBezTo>
                  <a:cubicBezTo>
                    <a:pt x="19" y="6568"/>
                    <a:pt x="98" y="6936"/>
                    <a:pt x="289" y="7226"/>
                  </a:cubicBezTo>
                  <a:cubicBezTo>
                    <a:pt x="658" y="7808"/>
                    <a:pt x="1381" y="8042"/>
                    <a:pt x="2038" y="8181"/>
                  </a:cubicBezTo>
                  <a:cubicBezTo>
                    <a:pt x="3039" y="8391"/>
                    <a:pt x="4067" y="8495"/>
                    <a:pt x="5093" y="8495"/>
                  </a:cubicBezTo>
                  <a:cubicBezTo>
                    <a:pt x="5782" y="8495"/>
                    <a:pt x="6471" y="8448"/>
                    <a:pt x="7149" y="8354"/>
                  </a:cubicBezTo>
                  <a:cubicBezTo>
                    <a:pt x="8646" y="8140"/>
                    <a:pt x="10124" y="7673"/>
                    <a:pt x="11267" y="6722"/>
                  </a:cubicBezTo>
                  <a:cubicBezTo>
                    <a:pt x="13640" y="4684"/>
                    <a:pt x="13155" y="1126"/>
                    <a:pt x="10064" y="156"/>
                  </a:cubicBezTo>
                  <a:cubicBezTo>
                    <a:pt x="9725" y="49"/>
                    <a:pt x="9356" y="1"/>
                    <a:pt x="896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86" name="Google Shape;286;p31"/>
            <p:cNvSpPr/>
            <p:nvPr/>
          </p:nvSpPr>
          <p:spPr>
            <a:xfrm rot="-4641422" flipH="1">
              <a:off x="5916166" y="1277120"/>
              <a:ext cx="226606" cy="528621"/>
            </a:xfrm>
            <a:custGeom>
              <a:avLst/>
              <a:gdLst/>
              <a:ahLst/>
              <a:cxnLst/>
              <a:rect l="l" t="t" r="r" b="b"/>
              <a:pathLst>
                <a:path w="5015" h="11557" extrusionOk="0">
                  <a:moveTo>
                    <a:pt x="1507" y="0"/>
                  </a:moveTo>
                  <a:cubicBezTo>
                    <a:pt x="1120" y="0"/>
                    <a:pt x="741" y="1269"/>
                    <a:pt x="682" y="1484"/>
                  </a:cubicBezTo>
                  <a:cubicBezTo>
                    <a:pt x="388" y="2342"/>
                    <a:pt x="215" y="3232"/>
                    <a:pt x="136" y="4128"/>
                  </a:cubicBezTo>
                  <a:cubicBezTo>
                    <a:pt x="1" y="5876"/>
                    <a:pt x="234" y="7686"/>
                    <a:pt x="896" y="9318"/>
                  </a:cubicBezTo>
                  <a:cubicBezTo>
                    <a:pt x="1185" y="10017"/>
                    <a:pt x="1554" y="10717"/>
                    <a:pt x="2179" y="11160"/>
                  </a:cubicBezTo>
                  <a:cubicBezTo>
                    <a:pt x="2525" y="11410"/>
                    <a:pt x="2962" y="11556"/>
                    <a:pt x="3386" y="11556"/>
                  </a:cubicBezTo>
                  <a:cubicBezTo>
                    <a:pt x="3721" y="11556"/>
                    <a:pt x="4048" y="11464"/>
                    <a:pt x="4315" y="11258"/>
                  </a:cubicBezTo>
                  <a:cubicBezTo>
                    <a:pt x="4977" y="10735"/>
                    <a:pt x="5014" y="9705"/>
                    <a:pt x="4720" y="8889"/>
                  </a:cubicBezTo>
                  <a:cubicBezTo>
                    <a:pt x="4277" y="7723"/>
                    <a:pt x="3265" y="6846"/>
                    <a:pt x="2603" y="5778"/>
                  </a:cubicBezTo>
                  <a:cubicBezTo>
                    <a:pt x="1731" y="4421"/>
                    <a:pt x="1437" y="2729"/>
                    <a:pt x="1787" y="1157"/>
                  </a:cubicBezTo>
                  <a:cubicBezTo>
                    <a:pt x="1848" y="863"/>
                    <a:pt x="1922" y="574"/>
                    <a:pt x="1806" y="299"/>
                  </a:cubicBezTo>
                  <a:cubicBezTo>
                    <a:pt x="1709" y="86"/>
                    <a:pt x="1608" y="0"/>
                    <a:pt x="15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</p:grpSp>
      <p:grpSp>
        <p:nvGrpSpPr>
          <p:cNvPr id="287" name="Google Shape;287;p31"/>
          <p:cNvGrpSpPr/>
          <p:nvPr/>
        </p:nvGrpSpPr>
        <p:grpSpPr>
          <a:xfrm>
            <a:off x="2712589" y="1159285"/>
            <a:ext cx="1760958" cy="1249732"/>
            <a:chOff x="2676215" y="1159285"/>
            <a:chExt cx="1760958" cy="1249732"/>
          </a:xfrm>
        </p:grpSpPr>
        <p:sp>
          <p:nvSpPr>
            <p:cNvPr id="288" name="Google Shape;288;p31">
              <a:hlinkClick r:id="rId3" action="ppaction://hlinksldjump"/>
            </p:cNvPr>
            <p:cNvSpPr/>
            <p:nvPr/>
          </p:nvSpPr>
          <p:spPr>
            <a:xfrm rot="-587162" flipH="1">
              <a:off x="2750927" y="1288643"/>
              <a:ext cx="1611534" cy="991015"/>
            </a:xfrm>
            <a:custGeom>
              <a:avLst/>
              <a:gdLst/>
              <a:ahLst/>
              <a:cxnLst/>
              <a:rect l="l" t="t" r="r" b="b"/>
              <a:pathLst>
                <a:path w="13641" h="8495" extrusionOk="0">
                  <a:moveTo>
                    <a:pt x="8969" y="1"/>
                  </a:moveTo>
                  <a:cubicBezTo>
                    <a:pt x="6760" y="1"/>
                    <a:pt x="3933" y="1561"/>
                    <a:pt x="2430" y="2604"/>
                  </a:cubicBezTo>
                  <a:cubicBezTo>
                    <a:pt x="1185" y="3458"/>
                    <a:pt x="0" y="4703"/>
                    <a:pt x="19" y="6218"/>
                  </a:cubicBezTo>
                  <a:cubicBezTo>
                    <a:pt x="19" y="6568"/>
                    <a:pt x="98" y="6936"/>
                    <a:pt x="289" y="7226"/>
                  </a:cubicBezTo>
                  <a:cubicBezTo>
                    <a:pt x="658" y="7808"/>
                    <a:pt x="1381" y="8042"/>
                    <a:pt x="2038" y="8181"/>
                  </a:cubicBezTo>
                  <a:cubicBezTo>
                    <a:pt x="3039" y="8391"/>
                    <a:pt x="4067" y="8495"/>
                    <a:pt x="5093" y="8495"/>
                  </a:cubicBezTo>
                  <a:cubicBezTo>
                    <a:pt x="5782" y="8495"/>
                    <a:pt x="6471" y="8448"/>
                    <a:pt x="7149" y="8354"/>
                  </a:cubicBezTo>
                  <a:cubicBezTo>
                    <a:pt x="8646" y="8140"/>
                    <a:pt x="10124" y="7673"/>
                    <a:pt x="11267" y="6722"/>
                  </a:cubicBezTo>
                  <a:cubicBezTo>
                    <a:pt x="13640" y="4684"/>
                    <a:pt x="13155" y="1126"/>
                    <a:pt x="10064" y="156"/>
                  </a:cubicBezTo>
                  <a:cubicBezTo>
                    <a:pt x="9725" y="49"/>
                    <a:pt x="9356" y="1"/>
                    <a:pt x="896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89" name="Google Shape;289;p31"/>
            <p:cNvSpPr/>
            <p:nvPr/>
          </p:nvSpPr>
          <p:spPr>
            <a:xfrm rot="4641422">
              <a:off x="3078754" y="1290195"/>
              <a:ext cx="226606" cy="528621"/>
            </a:xfrm>
            <a:custGeom>
              <a:avLst/>
              <a:gdLst/>
              <a:ahLst/>
              <a:cxnLst/>
              <a:rect l="l" t="t" r="r" b="b"/>
              <a:pathLst>
                <a:path w="5015" h="11557" extrusionOk="0">
                  <a:moveTo>
                    <a:pt x="1507" y="0"/>
                  </a:moveTo>
                  <a:cubicBezTo>
                    <a:pt x="1120" y="0"/>
                    <a:pt x="741" y="1269"/>
                    <a:pt x="682" y="1484"/>
                  </a:cubicBezTo>
                  <a:cubicBezTo>
                    <a:pt x="388" y="2342"/>
                    <a:pt x="215" y="3232"/>
                    <a:pt x="136" y="4128"/>
                  </a:cubicBezTo>
                  <a:cubicBezTo>
                    <a:pt x="1" y="5876"/>
                    <a:pt x="234" y="7686"/>
                    <a:pt x="896" y="9318"/>
                  </a:cubicBezTo>
                  <a:cubicBezTo>
                    <a:pt x="1185" y="10017"/>
                    <a:pt x="1554" y="10717"/>
                    <a:pt x="2179" y="11160"/>
                  </a:cubicBezTo>
                  <a:cubicBezTo>
                    <a:pt x="2525" y="11410"/>
                    <a:pt x="2962" y="11556"/>
                    <a:pt x="3386" y="11556"/>
                  </a:cubicBezTo>
                  <a:cubicBezTo>
                    <a:pt x="3721" y="11556"/>
                    <a:pt x="4048" y="11464"/>
                    <a:pt x="4315" y="11258"/>
                  </a:cubicBezTo>
                  <a:cubicBezTo>
                    <a:pt x="4977" y="10735"/>
                    <a:pt x="5014" y="9705"/>
                    <a:pt x="4720" y="8889"/>
                  </a:cubicBezTo>
                  <a:cubicBezTo>
                    <a:pt x="4277" y="7723"/>
                    <a:pt x="3265" y="6846"/>
                    <a:pt x="2603" y="5778"/>
                  </a:cubicBezTo>
                  <a:cubicBezTo>
                    <a:pt x="1731" y="4421"/>
                    <a:pt x="1437" y="2729"/>
                    <a:pt x="1787" y="1157"/>
                  </a:cubicBezTo>
                  <a:cubicBezTo>
                    <a:pt x="1848" y="863"/>
                    <a:pt x="1922" y="574"/>
                    <a:pt x="1806" y="299"/>
                  </a:cubicBezTo>
                  <a:cubicBezTo>
                    <a:pt x="1709" y="86"/>
                    <a:pt x="1608" y="0"/>
                    <a:pt x="15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</p:grpSp>
      <p:grpSp>
        <p:nvGrpSpPr>
          <p:cNvPr id="290" name="Google Shape;290;p31"/>
          <p:cNvGrpSpPr/>
          <p:nvPr/>
        </p:nvGrpSpPr>
        <p:grpSpPr>
          <a:xfrm>
            <a:off x="753539" y="1159285"/>
            <a:ext cx="1760958" cy="1249732"/>
            <a:chOff x="874327" y="1159285"/>
            <a:chExt cx="1760958" cy="1249732"/>
          </a:xfrm>
        </p:grpSpPr>
        <p:sp>
          <p:nvSpPr>
            <p:cNvPr id="291" name="Google Shape;291;p31"/>
            <p:cNvSpPr/>
            <p:nvPr/>
          </p:nvSpPr>
          <p:spPr>
            <a:xfrm rot="587162">
              <a:off x="949040" y="1288643"/>
              <a:ext cx="1611534" cy="991015"/>
            </a:xfrm>
            <a:custGeom>
              <a:avLst/>
              <a:gdLst/>
              <a:ahLst/>
              <a:cxnLst/>
              <a:rect l="l" t="t" r="r" b="b"/>
              <a:pathLst>
                <a:path w="13641" h="8495" extrusionOk="0">
                  <a:moveTo>
                    <a:pt x="8969" y="1"/>
                  </a:moveTo>
                  <a:cubicBezTo>
                    <a:pt x="6760" y="1"/>
                    <a:pt x="3933" y="1561"/>
                    <a:pt x="2430" y="2604"/>
                  </a:cubicBezTo>
                  <a:cubicBezTo>
                    <a:pt x="1185" y="3458"/>
                    <a:pt x="0" y="4703"/>
                    <a:pt x="19" y="6218"/>
                  </a:cubicBezTo>
                  <a:cubicBezTo>
                    <a:pt x="19" y="6568"/>
                    <a:pt x="98" y="6936"/>
                    <a:pt x="289" y="7226"/>
                  </a:cubicBezTo>
                  <a:cubicBezTo>
                    <a:pt x="658" y="7808"/>
                    <a:pt x="1381" y="8042"/>
                    <a:pt x="2038" y="8181"/>
                  </a:cubicBezTo>
                  <a:cubicBezTo>
                    <a:pt x="3039" y="8391"/>
                    <a:pt x="4067" y="8495"/>
                    <a:pt x="5093" y="8495"/>
                  </a:cubicBezTo>
                  <a:cubicBezTo>
                    <a:pt x="5782" y="8495"/>
                    <a:pt x="6471" y="8448"/>
                    <a:pt x="7149" y="8354"/>
                  </a:cubicBezTo>
                  <a:cubicBezTo>
                    <a:pt x="8646" y="8140"/>
                    <a:pt x="10124" y="7673"/>
                    <a:pt x="11267" y="6722"/>
                  </a:cubicBezTo>
                  <a:cubicBezTo>
                    <a:pt x="13640" y="4684"/>
                    <a:pt x="13155" y="1126"/>
                    <a:pt x="10064" y="156"/>
                  </a:cubicBezTo>
                  <a:cubicBezTo>
                    <a:pt x="9725" y="49"/>
                    <a:pt x="9356" y="1"/>
                    <a:pt x="896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92" name="Google Shape;292;p31"/>
            <p:cNvSpPr/>
            <p:nvPr/>
          </p:nvSpPr>
          <p:spPr>
            <a:xfrm rot="-4641422" flipH="1">
              <a:off x="2006141" y="1290195"/>
              <a:ext cx="226606" cy="528621"/>
            </a:xfrm>
            <a:custGeom>
              <a:avLst/>
              <a:gdLst/>
              <a:ahLst/>
              <a:cxnLst/>
              <a:rect l="l" t="t" r="r" b="b"/>
              <a:pathLst>
                <a:path w="5015" h="11557" extrusionOk="0">
                  <a:moveTo>
                    <a:pt x="1507" y="0"/>
                  </a:moveTo>
                  <a:cubicBezTo>
                    <a:pt x="1120" y="0"/>
                    <a:pt x="741" y="1269"/>
                    <a:pt x="682" y="1484"/>
                  </a:cubicBezTo>
                  <a:cubicBezTo>
                    <a:pt x="388" y="2342"/>
                    <a:pt x="215" y="3232"/>
                    <a:pt x="136" y="4128"/>
                  </a:cubicBezTo>
                  <a:cubicBezTo>
                    <a:pt x="1" y="5876"/>
                    <a:pt x="234" y="7686"/>
                    <a:pt x="896" y="9318"/>
                  </a:cubicBezTo>
                  <a:cubicBezTo>
                    <a:pt x="1185" y="10017"/>
                    <a:pt x="1554" y="10717"/>
                    <a:pt x="2179" y="11160"/>
                  </a:cubicBezTo>
                  <a:cubicBezTo>
                    <a:pt x="2525" y="11410"/>
                    <a:pt x="2962" y="11556"/>
                    <a:pt x="3386" y="11556"/>
                  </a:cubicBezTo>
                  <a:cubicBezTo>
                    <a:pt x="3721" y="11556"/>
                    <a:pt x="4048" y="11464"/>
                    <a:pt x="4315" y="11258"/>
                  </a:cubicBezTo>
                  <a:cubicBezTo>
                    <a:pt x="4977" y="10735"/>
                    <a:pt x="5014" y="9705"/>
                    <a:pt x="4720" y="8889"/>
                  </a:cubicBezTo>
                  <a:cubicBezTo>
                    <a:pt x="4277" y="7723"/>
                    <a:pt x="3265" y="6846"/>
                    <a:pt x="2603" y="5778"/>
                  </a:cubicBezTo>
                  <a:cubicBezTo>
                    <a:pt x="1731" y="4421"/>
                    <a:pt x="1437" y="2729"/>
                    <a:pt x="1787" y="1157"/>
                  </a:cubicBezTo>
                  <a:cubicBezTo>
                    <a:pt x="1848" y="863"/>
                    <a:pt x="1922" y="574"/>
                    <a:pt x="1806" y="299"/>
                  </a:cubicBezTo>
                  <a:cubicBezTo>
                    <a:pt x="1709" y="86"/>
                    <a:pt x="1608" y="0"/>
                    <a:pt x="15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</p:grpSp>
      <p:grpSp>
        <p:nvGrpSpPr>
          <p:cNvPr id="293" name="Google Shape;293;p31"/>
          <p:cNvGrpSpPr/>
          <p:nvPr/>
        </p:nvGrpSpPr>
        <p:grpSpPr>
          <a:xfrm>
            <a:off x="6464018" y="2397227"/>
            <a:ext cx="130416" cy="1680374"/>
            <a:chOff x="6464018" y="2397227"/>
            <a:chExt cx="130416" cy="1680374"/>
          </a:xfrm>
          <a:solidFill>
            <a:schemeClr val="accent1">
              <a:lumMod val="50000"/>
            </a:schemeClr>
          </a:solidFill>
        </p:grpSpPr>
        <p:sp>
          <p:nvSpPr>
            <p:cNvPr id="294" name="Google Shape;294;p31"/>
            <p:cNvSpPr/>
            <p:nvPr/>
          </p:nvSpPr>
          <p:spPr>
            <a:xfrm rot="-4249714">
              <a:off x="6473925" y="2416414"/>
              <a:ext cx="110603" cy="98419"/>
            </a:xfrm>
            <a:custGeom>
              <a:avLst/>
              <a:gdLst/>
              <a:ahLst/>
              <a:cxnLst/>
              <a:rect l="l" t="t" r="r" b="b"/>
              <a:pathLst>
                <a:path w="1344" h="1196" extrusionOk="0">
                  <a:moveTo>
                    <a:pt x="652" y="1"/>
                  </a:moveTo>
                  <a:cubicBezTo>
                    <a:pt x="590" y="1"/>
                    <a:pt x="527" y="10"/>
                    <a:pt x="466" y="28"/>
                  </a:cubicBezTo>
                  <a:cubicBezTo>
                    <a:pt x="159" y="144"/>
                    <a:pt x="0" y="494"/>
                    <a:pt x="117" y="807"/>
                  </a:cubicBezTo>
                  <a:cubicBezTo>
                    <a:pt x="192" y="1048"/>
                    <a:pt x="419" y="1195"/>
                    <a:pt x="662" y="1195"/>
                  </a:cubicBezTo>
                  <a:cubicBezTo>
                    <a:pt x="734" y="1195"/>
                    <a:pt x="806" y="1183"/>
                    <a:pt x="877" y="1156"/>
                  </a:cubicBezTo>
                  <a:cubicBezTo>
                    <a:pt x="1189" y="1058"/>
                    <a:pt x="1343" y="709"/>
                    <a:pt x="1227" y="401"/>
                  </a:cubicBezTo>
                  <a:cubicBezTo>
                    <a:pt x="1148" y="150"/>
                    <a:pt x="906" y="1"/>
                    <a:pt x="65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95" name="Google Shape;295;p31"/>
            <p:cNvSpPr/>
            <p:nvPr/>
          </p:nvSpPr>
          <p:spPr>
            <a:xfrm rot="-4249714">
              <a:off x="6474130" y="2588181"/>
              <a:ext cx="110192" cy="98172"/>
            </a:xfrm>
            <a:custGeom>
              <a:avLst/>
              <a:gdLst/>
              <a:ahLst/>
              <a:cxnLst/>
              <a:rect l="l" t="t" r="r" b="b"/>
              <a:pathLst>
                <a:path w="1339" h="1193" extrusionOk="0">
                  <a:moveTo>
                    <a:pt x="679" y="1"/>
                  </a:moveTo>
                  <a:cubicBezTo>
                    <a:pt x="608" y="1"/>
                    <a:pt x="536" y="13"/>
                    <a:pt x="467" y="40"/>
                  </a:cubicBezTo>
                  <a:cubicBezTo>
                    <a:pt x="154" y="156"/>
                    <a:pt x="0" y="483"/>
                    <a:pt x="117" y="795"/>
                  </a:cubicBezTo>
                  <a:cubicBezTo>
                    <a:pt x="210" y="1044"/>
                    <a:pt x="437" y="1193"/>
                    <a:pt x="683" y="1193"/>
                  </a:cubicBezTo>
                  <a:cubicBezTo>
                    <a:pt x="746" y="1193"/>
                    <a:pt x="809" y="1183"/>
                    <a:pt x="872" y="1163"/>
                  </a:cubicBezTo>
                  <a:cubicBezTo>
                    <a:pt x="1185" y="1047"/>
                    <a:pt x="1339" y="697"/>
                    <a:pt x="1241" y="389"/>
                  </a:cubicBezTo>
                  <a:cubicBezTo>
                    <a:pt x="1151" y="148"/>
                    <a:pt x="921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96" name="Google Shape;296;p31"/>
            <p:cNvSpPr/>
            <p:nvPr/>
          </p:nvSpPr>
          <p:spPr>
            <a:xfrm rot="-4249714">
              <a:off x="6473349" y="2759188"/>
              <a:ext cx="111755" cy="98172"/>
            </a:xfrm>
            <a:custGeom>
              <a:avLst/>
              <a:gdLst/>
              <a:ahLst/>
              <a:cxnLst/>
              <a:rect l="l" t="t" r="r" b="b"/>
              <a:pathLst>
                <a:path w="1358" h="1193" extrusionOk="0">
                  <a:moveTo>
                    <a:pt x="656" y="1"/>
                  </a:moveTo>
                  <a:cubicBezTo>
                    <a:pt x="593" y="1"/>
                    <a:pt x="529" y="10"/>
                    <a:pt x="467" y="30"/>
                  </a:cubicBezTo>
                  <a:cubicBezTo>
                    <a:pt x="154" y="147"/>
                    <a:pt x="0" y="496"/>
                    <a:pt x="117" y="804"/>
                  </a:cubicBezTo>
                  <a:cubicBezTo>
                    <a:pt x="207" y="1046"/>
                    <a:pt x="426" y="1193"/>
                    <a:pt x="663" y="1193"/>
                  </a:cubicBezTo>
                  <a:cubicBezTo>
                    <a:pt x="732" y="1193"/>
                    <a:pt x="803" y="1180"/>
                    <a:pt x="872" y="1154"/>
                  </a:cubicBezTo>
                  <a:cubicBezTo>
                    <a:pt x="1185" y="1037"/>
                    <a:pt x="1357" y="706"/>
                    <a:pt x="1241" y="399"/>
                  </a:cubicBezTo>
                  <a:cubicBezTo>
                    <a:pt x="1148" y="149"/>
                    <a:pt x="906" y="1"/>
                    <a:pt x="6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97" name="Google Shape;297;p31"/>
            <p:cNvSpPr/>
            <p:nvPr/>
          </p:nvSpPr>
          <p:spPr>
            <a:xfrm rot="-4249714">
              <a:off x="6473143" y="2930817"/>
              <a:ext cx="112167" cy="98172"/>
            </a:xfrm>
            <a:custGeom>
              <a:avLst/>
              <a:gdLst/>
              <a:ahLst/>
              <a:cxnLst/>
              <a:rect l="l" t="t" r="r" b="b"/>
              <a:pathLst>
                <a:path w="1363" h="1193" extrusionOk="0">
                  <a:moveTo>
                    <a:pt x="698" y="0"/>
                  </a:moveTo>
                  <a:cubicBezTo>
                    <a:pt x="628" y="0"/>
                    <a:pt x="557" y="13"/>
                    <a:pt x="486" y="39"/>
                  </a:cubicBezTo>
                  <a:cubicBezTo>
                    <a:pt x="173" y="156"/>
                    <a:pt x="1" y="487"/>
                    <a:pt x="118" y="795"/>
                  </a:cubicBezTo>
                  <a:cubicBezTo>
                    <a:pt x="211" y="1044"/>
                    <a:pt x="452" y="1192"/>
                    <a:pt x="693" y="1192"/>
                  </a:cubicBezTo>
                  <a:cubicBezTo>
                    <a:pt x="754" y="1192"/>
                    <a:pt x="815" y="1183"/>
                    <a:pt x="873" y="1163"/>
                  </a:cubicBezTo>
                  <a:cubicBezTo>
                    <a:pt x="1185" y="1047"/>
                    <a:pt x="1363" y="697"/>
                    <a:pt x="1246" y="389"/>
                  </a:cubicBezTo>
                  <a:cubicBezTo>
                    <a:pt x="1156" y="147"/>
                    <a:pt x="937" y="0"/>
                    <a:pt x="6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98" name="Google Shape;298;p31"/>
            <p:cNvSpPr/>
            <p:nvPr/>
          </p:nvSpPr>
          <p:spPr>
            <a:xfrm rot="-4249714">
              <a:off x="6473925" y="3101497"/>
              <a:ext cx="110603" cy="98584"/>
            </a:xfrm>
            <a:custGeom>
              <a:avLst/>
              <a:gdLst/>
              <a:ahLst/>
              <a:cxnLst/>
              <a:rect l="l" t="t" r="r" b="b"/>
              <a:pathLst>
                <a:path w="1344" h="1198" extrusionOk="0">
                  <a:moveTo>
                    <a:pt x="667" y="0"/>
                  </a:moveTo>
                  <a:cubicBezTo>
                    <a:pt x="601" y="0"/>
                    <a:pt x="533" y="12"/>
                    <a:pt x="467" y="37"/>
                  </a:cubicBezTo>
                  <a:cubicBezTo>
                    <a:pt x="159" y="153"/>
                    <a:pt x="0" y="503"/>
                    <a:pt x="98" y="811"/>
                  </a:cubicBezTo>
                  <a:cubicBezTo>
                    <a:pt x="190" y="1041"/>
                    <a:pt x="425" y="1197"/>
                    <a:pt x="673" y="1197"/>
                  </a:cubicBezTo>
                  <a:cubicBezTo>
                    <a:pt x="741" y="1197"/>
                    <a:pt x="810" y="1186"/>
                    <a:pt x="877" y="1161"/>
                  </a:cubicBezTo>
                  <a:cubicBezTo>
                    <a:pt x="1185" y="1044"/>
                    <a:pt x="1343" y="718"/>
                    <a:pt x="1227" y="405"/>
                  </a:cubicBezTo>
                  <a:cubicBezTo>
                    <a:pt x="1135" y="159"/>
                    <a:pt x="911" y="0"/>
                    <a:pt x="6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99" name="Google Shape;299;p31"/>
            <p:cNvSpPr/>
            <p:nvPr/>
          </p:nvSpPr>
          <p:spPr>
            <a:xfrm rot="-4249714">
              <a:off x="6473925" y="3273847"/>
              <a:ext cx="110603" cy="97349"/>
            </a:xfrm>
            <a:custGeom>
              <a:avLst/>
              <a:gdLst/>
              <a:ahLst/>
              <a:cxnLst/>
              <a:rect l="l" t="t" r="r" b="b"/>
              <a:pathLst>
                <a:path w="1344" h="1183" extrusionOk="0">
                  <a:moveTo>
                    <a:pt x="681" y="0"/>
                  </a:moveTo>
                  <a:cubicBezTo>
                    <a:pt x="610" y="0"/>
                    <a:pt x="537" y="13"/>
                    <a:pt x="466" y="39"/>
                  </a:cubicBezTo>
                  <a:cubicBezTo>
                    <a:pt x="159" y="137"/>
                    <a:pt x="0" y="487"/>
                    <a:pt x="98" y="794"/>
                  </a:cubicBezTo>
                  <a:cubicBezTo>
                    <a:pt x="188" y="1036"/>
                    <a:pt x="418" y="1183"/>
                    <a:pt x="662" y="1183"/>
                  </a:cubicBezTo>
                  <a:cubicBezTo>
                    <a:pt x="734" y="1183"/>
                    <a:pt x="806" y="1170"/>
                    <a:pt x="877" y="1144"/>
                  </a:cubicBezTo>
                  <a:cubicBezTo>
                    <a:pt x="1189" y="1051"/>
                    <a:pt x="1343" y="701"/>
                    <a:pt x="1227" y="389"/>
                  </a:cubicBezTo>
                  <a:cubicBezTo>
                    <a:pt x="1151" y="147"/>
                    <a:pt x="924" y="0"/>
                    <a:pt x="6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00" name="Google Shape;300;p31"/>
            <p:cNvSpPr/>
            <p:nvPr/>
          </p:nvSpPr>
          <p:spPr>
            <a:xfrm rot="-4249714">
              <a:off x="6474130" y="3444735"/>
              <a:ext cx="110192" cy="98913"/>
            </a:xfrm>
            <a:custGeom>
              <a:avLst/>
              <a:gdLst/>
              <a:ahLst/>
              <a:cxnLst/>
              <a:rect l="l" t="t" r="r" b="b"/>
              <a:pathLst>
                <a:path w="1339" h="1202" extrusionOk="0">
                  <a:moveTo>
                    <a:pt x="668" y="1"/>
                  </a:moveTo>
                  <a:cubicBezTo>
                    <a:pt x="601" y="1"/>
                    <a:pt x="533" y="12"/>
                    <a:pt x="467" y="37"/>
                  </a:cubicBezTo>
                  <a:cubicBezTo>
                    <a:pt x="154" y="154"/>
                    <a:pt x="0" y="485"/>
                    <a:pt x="117" y="793"/>
                  </a:cubicBezTo>
                  <a:cubicBezTo>
                    <a:pt x="191" y="1040"/>
                    <a:pt x="424" y="1202"/>
                    <a:pt x="673" y="1202"/>
                  </a:cubicBezTo>
                  <a:cubicBezTo>
                    <a:pt x="739" y="1202"/>
                    <a:pt x="807" y="1190"/>
                    <a:pt x="873" y="1166"/>
                  </a:cubicBezTo>
                  <a:cubicBezTo>
                    <a:pt x="1185" y="1049"/>
                    <a:pt x="1339" y="700"/>
                    <a:pt x="1222" y="387"/>
                  </a:cubicBezTo>
                  <a:cubicBezTo>
                    <a:pt x="1145" y="157"/>
                    <a:pt x="913" y="1"/>
                    <a:pt x="6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01" name="Google Shape;301;p31"/>
            <p:cNvSpPr/>
            <p:nvPr/>
          </p:nvSpPr>
          <p:spPr>
            <a:xfrm rot="-4249714">
              <a:off x="6474130" y="3616565"/>
              <a:ext cx="110192" cy="98501"/>
            </a:xfrm>
            <a:custGeom>
              <a:avLst/>
              <a:gdLst/>
              <a:ahLst/>
              <a:cxnLst/>
              <a:rect l="l" t="t" r="r" b="b"/>
              <a:pathLst>
                <a:path w="1339" h="1197" extrusionOk="0">
                  <a:moveTo>
                    <a:pt x="656" y="1"/>
                  </a:moveTo>
                  <a:cubicBezTo>
                    <a:pt x="593" y="1"/>
                    <a:pt x="529" y="10"/>
                    <a:pt x="467" y="30"/>
                  </a:cubicBezTo>
                  <a:cubicBezTo>
                    <a:pt x="154" y="146"/>
                    <a:pt x="0" y="496"/>
                    <a:pt x="117" y="809"/>
                  </a:cubicBezTo>
                  <a:cubicBezTo>
                    <a:pt x="207" y="1048"/>
                    <a:pt x="427" y="1197"/>
                    <a:pt x="665" y="1197"/>
                  </a:cubicBezTo>
                  <a:cubicBezTo>
                    <a:pt x="734" y="1197"/>
                    <a:pt x="804" y="1184"/>
                    <a:pt x="872" y="1158"/>
                  </a:cubicBezTo>
                  <a:cubicBezTo>
                    <a:pt x="1185" y="1042"/>
                    <a:pt x="1339" y="711"/>
                    <a:pt x="1241" y="398"/>
                  </a:cubicBezTo>
                  <a:cubicBezTo>
                    <a:pt x="1148" y="149"/>
                    <a:pt x="906" y="1"/>
                    <a:pt x="6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02" name="Google Shape;302;p31"/>
            <p:cNvSpPr/>
            <p:nvPr/>
          </p:nvSpPr>
          <p:spPr>
            <a:xfrm rot="-4249714">
              <a:off x="6473143" y="3787456"/>
              <a:ext cx="112167" cy="98501"/>
            </a:xfrm>
            <a:custGeom>
              <a:avLst/>
              <a:gdLst/>
              <a:ahLst/>
              <a:cxnLst/>
              <a:rect l="l" t="t" r="r" b="b"/>
              <a:pathLst>
                <a:path w="1363" h="1197" extrusionOk="0">
                  <a:moveTo>
                    <a:pt x="682" y="0"/>
                  </a:moveTo>
                  <a:cubicBezTo>
                    <a:pt x="610" y="0"/>
                    <a:pt x="538" y="13"/>
                    <a:pt x="467" y="39"/>
                  </a:cubicBezTo>
                  <a:cubicBezTo>
                    <a:pt x="155" y="156"/>
                    <a:pt x="1" y="487"/>
                    <a:pt x="118" y="799"/>
                  </a:cubicBezTo>
                  <a:cubicBezTo>
                    <a:pt x="211" y="1046"/>
                    <a:pt x="442" y="1196"/>
                    <a:pt x="688" y="1196"/>
                  </a:cubicBezTo>
                  <a:cubicBezTo>
                    <a:pt x="749" y="1196"/>
                    <a:pt x="812" y="1187"/>
                    <a:pt x="873" y="1168"/>
                  </a:cubicBezTo>
                  <a:cubicBezTo>
                    <a:pt x="1185" y="1051"/>
                    <a:pt x="1363" y="701"/>
                    <a:pt x="1246" y="389"/>
                  </a:cubicBezTo>
                  <a:cubicBezTo>
                    <a:pt x="1156" y="147"/>
                    <a:pt x="926" y="0"/>
                    <a:pt x="6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03" name="Google Shape;303;p31"/>
            <p:cNvSpPr/>
            <p:nvPr/>
          </p:nvSpPr>
          <p:spPr>
            <a:xfrm rot="-4249714">
              <a:off x="6473143" y="3958819"/>
              <a:ext cx="112167" cy="99077"/>
            </a:xfrm>
            <a:custGeom>
              <a:avLst/>
              <a:gdLst/>
              <a:ahLst/>
              <a:cxnLst/>
              <a:rect l="l" t="t" r="r" b="b"/>
              <a:pathLst>
                <a:path w="1363" h="1204" extrusionOk="0">
                  <a:moveTo>
                    <a:pt x="684" y="0"/>
                  </a:moveTo>
                  <a:cubicBezTo>
                    <a:pt x="618" y="0"/>
                    <a:pt x="552" y="12"/>
                    <a:pt x="486" y="37"/>
                  </a:cubicBezTo>
                  <a:cubicBezTo>
                    <a:pt x="178" y="153"/>
                    <a:pt x="1" y="503"/>
                    <a:pt x="117" y="815"/>
                  </a:cubicBezTo>
                  <a:cubicBezTo>
                    <a:pt x="208" y="1054"/>
                    <a:pt x="439" y="1203"/>
                    <a:pt x="675" y="1203"/>
                  </a:cubicBezTo>
                  <a:cubicBezTo>
                    <a:pt x="743" y="1203"/>
                    <a:pt x="812" y="1191"/>
                    <a:pt x="877" y="1165"/>
                  </a:cubicBezTo>
                  <a:cubicBezTo>
                    <a:pt x="1185" y="1048"/>
                    <a:pt x="1362" y="717"/>
                    <a:pt x="1246" y="405"/>
                  </a:cubicBezTo>
                  <a:cubicBezTo>
                    <a:pt x="1154" y="162"/>
                    <a:pt x="928" y="0"/>
                    <a:pt x="6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</p:grpSp>
      <p:grpSp>
        <p:nvGrpSpPr>
          <p:cNvPr id="304" name="Google Shape;304;p31"/>
          <p:cNvGrpSpPr/>
          <p:nvPr/>
        </p:nvGrpSpPr>
        <p:grpSpPr>
          <a:xfrm>
            <a:off x="4507264" y="2398602"/>
            <a:ext cx="130416" cy="1680374"/>
            <a:chOff x="4507264" y="2398602"/>
            <a:chExt cx="130416" cy="1680374"/>
          </a:xfrm>
          <a:solidFill>
            <a:schemeClr val="accent1">
              <a:lumMod val="50000"/>
            </a:schemeClr>
          </a:solidFill>
        </p:grpSpPr>
        <p:sp>
          <p:nvSpPr>
            <p:cNvPr id="305" name="Google Shape;305;p31"/>
            <p:cNvSpPr/>
            <p:nvPr/>
          </p:nvSpPr>
          <p:spPr>
            <a:xfrm rot="-4249714">
              <a:off x="4517170" y="2417789"/>
              <a:ext cx="110603" cy="98419"/>
            </a:xfrm>
            <a:custGeom>
              <a:avLst/>
              <a:gdLst/>
              <a:ahLst/>
              <a:cxnLst/>
              <a:rect l="l" t="t" r="r" b="b"/>
              <a:pathLst>
                <a:path w="1344" h="1196" extrusionOk="0">
                  <a:moveTo>
                    <a:pt x="652" y="1"/>
                  </a:moveTo>
                  <a:cubicBezTo>
                    <a:pt x="590" y="1"/>
                    <a:pt x="527" y="10"/>
                    <a:pt x="466" y="28"/>
                  </a:cubicBezTo>
                  <a:cubicBezTo>
                    <a:pt x="159" y="144"/>
                    <a:pt x="0" y="494"/>
                    <a:pt x="117" y="807"/>
                  </a:cubicBezTo>
                  <a:cubicBezTo>
                    <a:pt x="192" y="1048"/>
                    <a:pt x="419" y="1195"/>
                    <a:pt x="662" y="1195"/>
                  </a:cubicBezTo>
                  <a:cubicBezTo>
                    <a:pt x="734" y="1195"/>
                    <a:pt x="806" y="1183"/>
                    <a:pt x="877" y="1156"/>
                  </a:cubicBezTo>
                  <a:cubicBezTo>
                    <a:pt x="1189" y="1058"/>
                    <a:pt x="1343" y="709"/>
                    <a:pt x="1227" y="401"/>
                  </a:cubicBezTo>
                  <a:cubicBezTo>
                    <a:pt x="1148" y="150"/>
                    <a:pt x="906" y="1"/>
                    <a:pt x="65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06" name="Google Shape;306;p31"/>
            <p:cNvSpPr/>
            <p:nvPr/>
          </p:nvSpPr>
          <p:spPr>
            <a:xfrm rot="-4249714">
              <a:off x="4517376" y="2589556"/>
              <a:ext cx="110192" cy="98172"/>
            </a:xfrm>
            <a:custGeom>
              <a:avLst/>
              <a:gdLst/>
              <a:ahLst/>
              <a:cxnLst/>
              <a:rect l="l" t="t" r="r" b="b"/>
              <a:pathLst>
                <a:path w="1339" h="1193" extrusionOk="0">
                  <a:moveTo>
                    <a:pt x="679" y="1"/>
                  </a:moveTo>
                  <a:cubicBezTo>
                    <a:pt x="608" y="1"/>
                    <a:pt x="536" y="13"/>
                    <a:pt x="467" y="40"/>
                  </a:cubicBezTo>
                  <a:cubicBezTo>
                    <a:pt x="154" y="156"/>
                    <a:pt x="0" y="483"/>
                    <a:pt x="117" y="795"/>
                  </a:cubicBezTo>
                  <a:cubicBezTo>
                    <a:pt x="210" y="1044"/>
                    <a:pt x="437" y="1193"/>
                    <a:pt x="683" y="1193"/>
                  </a:cubicBezTo>
                  <a:cubicBezTo>
                    <a:pt x="746" y="1193"/>
                    <a:pt x="809" y="1183"/>
                    <a:pt x="872" y="1163"/>
                  </a:cubicBezTo>
                  <a:cubicBezTo>
                    <a:pt x="1185" y="1047"/>
                    <a:pt x="1339" y="697"/>
                    <a:pt x="1241" y="389"/>
                  </a:cubicBezTo>
                  <a:cubicBezTo>
                    <a:pt x="1151" y="148"/>
                    <a:pt x="921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07" name="Google Shape;307;p31"/>
            <p:cNvSpPr/>
            <p:nvPr/>
          </p:nvSpPr>
          <p:spPr>
            <a:xfrm rot="-4249714">
              <a:off x="4516594" y="2760563"/>
              <a:ext cx="111755" cy="98172"/>
            </a:xfrm>
            <a:custGeom>
              <a:avLst/>
              <a:gdLst/>
              <a:ahLst/>
              <a:cxnLst/>
              <a:rect l="l" t="t" r="r" b="b"/>
              <a:pathLst>
                <a:path w="1358" h="1193" extrusionOk="0">
                  <a:moveTo>
                    <a:pt x="656" y="1"/>
                  </a:moveTo>
                  <a:cubicBezTo>
                    <a:pt x="593" y="1"/>
                    <a:pt x="529" y="10"/>
                    <a:pt x="467" y="30"/>
                  </a:cubicBezTo>
                  <a:cubicBezTo>
                    <a:pt x="154" y="147"/>
                    <a:pt x="0" y="496"/>
                    <a:pt x="117" y="804"/>
                  </a:cubicBezTo>
                  <a:cubicBezTo>
                    <a:pt x="207" y="1046"/>
                    <a:pt x="426" y="1193"/>
                    <a:pt x="663" y="1193"/>
                  </a:cubicBezTo>
                  <a:cubicBezTo>
                    <a:pt x="732" y="1193"/>
                    <a:pt x="803" y="1180"/>
                    <a:pt x="872" y="1154"/>
                  </a:cubicBezTo>
                  <a:cubicBezTo>
                    <a:pt x="1185" y="1037"/>
                    <a:pt x="1357" y="706"/>
                    <a:pt x="1241" y="399"/>
                  </a:cubicBezTo>
                  <a:cubicBezTo>
                    <a:pt x="1148" y="149"/>
                    <a:pt x="906" y="1"/>
                    <a:pt x="6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08" name="Google Shape;308;p31"/>
            <p:cNvSpPr/>
            <p:nvPr/>
          </p:nvSpPr>
          <p:spPr>
            <a:xfrm rot="-4249714">
              <a:off x="4516388" y="2932192"/>
              <a:ext cx="112167" cy="98172"/>
            </a:xfrm>
            <a:custGeom>
              <a:avLst/>
              <a:gdLst/>
              <a:ahLst/>
              <a:cxnLst/>
              <a:rect l="l" t="t" r="r" b="b"/>
              <a:pathLst>
                <a:path w="1363" h="1193" extrusionOk="0">
                  <a:moveTo>
                    <a:pt x="698" y="0"/>
                  </a:moveTo>
                  <a:cubicBezTo>
                    <a:pt x="628" y="0"/>
                    <a:pt x="557" y="13"/>
                    <a:pt x="486" y="39"/>
                  </a:cubicBezTo>
                  <a:cubicBezTo>
                    <a:pt x="173" y="156"/>
                    <a:pt x="1" y="487"/>
                    <a:pt x="118" y="795"/>
                  </a:cubicBezTo>
                  <a:cubicBezTo>
                    <a:pt x="211" y="1044"/>
                    <a:pt x="452" y="1192"/>
                    <a:pt x="693" y="1192"/>
                  </a:cubicBezTo>
                  <a:cubicBezTo>
                    <a:pt x="754" y="1192"/>
                    <a:pt x="815" y="1183"/>
                    <a:pt x="873" y="1163"/>
                  </a:cubicBezTo>
                  <a:cubicBezTo>
                    <a:pt x="1185" y="1047"/>
                    <a:pt x="1363" y="697"/>
                    <a:pt x="1246" y="389"/>
                  </a:cubicBezTo>
                  <a:cubicBezTo>
                    <a:pt x="1156" y="147"/>
                    <a:pt x="937" y="0"/>
                    <a:pt x="6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09" name="Google Shape;309;p31"/>
            <p:cNvSpPr/>
            <p:nvPr/>
          </p:nvSpPr>
          <p:spPr>
            <a:xfrm rot="-4249714">
              <a:off x="4517170" y="3102872"/>
              <a:ext cx="110603" cy="98584"/>
            </a:xfrm>
            <a:custGeom>
              <a:avLst/>
              <a:gdLst/>
              <a:ahLst/>
              <a:cxnLst/>
              <a:rect l="l" t="t" r="r" b="b"/>
              <a:pathLst>
                <a:path w="1344" h="1198" extrusionOk="0">
                  <a:moveTo>
                    <a:pt x="667" y="0"/>
                  </a:moveTo>
                  <a:cubicBezTo>
                    <a:pt x="601" y="0"/>
                    <a:pt x="533" y="12"/>
                    <a:pt x="467" y="37"/>
                  </a:cubicBezTo>
                  <a:cubicBezTo>
                    <a:pt x="159" y="153"/>
                    <a:pt x="0" y="503"/>
                    <a:pt x="98" y="811"/>
                  </a:cubicBezTo>
                  <a:cubicBezTo>
                    <a:pt x="190" y="1041"/>
                    <a:pt x="425" y="1197"/>
                    <a:pt x="673" y="1197"/>
                  </a:cubicBezTo>
                  <a:cubicBezTo>
                    <a:pt x="741" y="1197"/>
                    <a:pt x="810" y="1186"/>
                    <a:pt x="877" y="1161"/>
                  </a:cubicBezTo>
                  <a:cubicBezTo>
                    <a:pt x="1185" y="1044"/>
                    <a:pt x="1343" y="718"/>
                    <a:pt x="1227" y="405"/>
                  </a:cubicBezTo>
                  <a:cubicBezTo>
                    <a:pt x="1135" y="159"/>
                    <a:pt x="911" y="0"/>
                    <a:pt x="6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10" name="Google Shape;310;p31"/>
            <p:cNvSpPr/>
            <p:nvPr/>
          </p:nvSpPr>
          <p:spPr>
            <a:xfrm rot="-4249714">
              <a:off x="4517170" y="3275222"/>
              <a:ext cx="110603" cy="97349"/>
            </a:xfrm>
            <a:custGeom>
              <a:avLst/>
              <a:gdLst/>
              <a:ahLst/>
              <a:cxnLst/>
              <a:rect l="l" t="t" r="r" b="b"/>
              <a:pathLst>
                <a:path w="1344" h="1183" extrusionOk="0">
                  <a:moveTo>
                    <a:pt x="681" y="0"/>
                  </a:moveTo>
                  <a:cubicBezTo>
                    <a:pt x="610" y="0"/>
                    <a:pt x="537" y="13"/>
                    <a:pt x="466" y="39"/>
                  </a:cubicBezTo>
                  <a:cubicBezTo>
                    <a:pt x="159" y="137"/>
                    <a:pt x="0" y="487"/>
                    <a:pt x="98" y="794"/>
                  </a:cubicBezTo>
                  <a:cubicBezTo>
                    <a:pt x="188" y="1036"/>
                    <a:pt x="418" y="1183"/>
                    <a:pt x="662" y="1183"/>
                  </a:cubicBezTo>
                  <a:cubicBezTo>
                    <a:pt x="734" y="1183"/>
                    <a:pt x="806" y="1170"/>
                    <a:pt x="877" y="1144"/>
                  </a:cubicBezTo>
                  <a:cubicBezTo>
                    <a:pt x="1189" y="1051"/>
                    <a:pt x="1343" y="701"/>
                    <a:pt x="1227" y="389"/>
                  </a:cubicBezTo>
                  <a:cubicBezTo>
                    <a:pt x="1151" y="147"/>
                    <a:pt x="924" y="0"/>
                    <a:pt x="6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11" name="Google Shape;311;p31"/>
            <p:cNvSpPr/>
            <p:nvPr/>
          </p:nvSpPr>
          <p:spPr>
            <a:xfrm rot="-4249714">
              <a:off x="4517376" y="3446110"/>
              <a:ext cx="110192" cy="98913"/>
            </a:xfrm>
            <a:custGeom>
              <a:avLst/>
              <a:gdLst/>
              <a:ahLst/>
              <a:cxnLst/>
              <a:rect l="l" t="t" r="r" b="b"/>
              <a:pathLst>
                <a:path w="1339" h="1202" extrusionOk="0">
                  <a:moveTo>
                    <a:pt x="668" y="1"/>
                  </a:moveTo>
                  <a:cubicBezTo>
                    <a:pt x="601" y="1"/>
                    <a:pt x="533" y="12"/>
                    <a:pt x="467" y="37"/>
                  </a:cubicBezTo>
                  <a:cubicBezTo>
                    <a:pt x="154" y="154"/>
                    <a:pt x="0" y="485"/>
                    <a:pt x="117" y="793"/>
                  </a:cubicBezTo>
                  <a:cubicBezTo>
                    <a:pt x="191" y="1040"/>
                    <a:pt x="424" y="1202"/>
                    <a:pt x="673" y="1202"/>
                  </a:cubicBezTo>
                  <a:cubicBezTo>
                    <a:pt x="739" y="1202"/>
                    <a:pt x="807" y="1190"/>
                    <a:pt x="873" y="1166"/>
                  </a:cubicBezTo>
                  <a:cubicBezTo>
                    <a:pt x="1185" y="1049"/>
                    <a:pt x="1339" y="700"/>
                    <a:pt x="1222" y="387"/>
                  </a:cubicBezTo>
                  <a:cubicBezTo>
                    <a:pt x="1145" y="157"/>
                    <a:pt x="913" y="1"/>
                    <a:pt x="6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12" name="Google Shape;312;p31"/>
            <p:cNvSpPr/>
            <p:nvPr/>
          </p:nvSpPr>
          <p:spPr>
            <a:xfrm rot="-4249714">
              <a:off x="4517376" y="3617940"/>
              <a:ext cx="110192" cy="98501"/>
            </a:xfrm>
            <a:custGeom>
              <a:avLst/>
              <a:gdLst/>
              <a:ahLst/>
              <a:cxnLst/>
              <a:rect l="l" t="t" r="r" b="b"/>
              <a:pathLst>
                <a:path w="1339" h="1197" extrusionOk="0">
                  <a:moveTo>
                    <a:pt x="656" y="1"/>
                  </a:moveTo>
                  <a:cubicBezTo>
                    <a:pt x="593" y="1"/>
                    <a:pt x="529" y="10"/>
                    <a:pt x="467" y="30"/>
                  </a:cubicBezTo>
                  <a:cubicBezTo>
                    <a:pt x="154" y="146"/>
                    <a:pt x="0" y="496"/>
                    <a:pt x="117" y="809"/>
                  </a:cubicBezTo>
                  <a:cubicBezTo>
                    <a:pt x="207" y="1048"/>
                    <a:pt x="427" y="1197"/>
                    <a:pt x="665" y="1197"/>
                  </a:cubicBezTo>
                  <a:cubicBezTo>
                    <a:pt x="734" y="1197"/>
                    <a:pt x="804" y="1184"/>
                    <a:pt x="872" y="1158"/>
                  </a:cubicBezTo>
                  <a:cubicBezTo>
                    <a:pt x="1185" y="1042"/>
                    <a:pt x="1339" y="711"/>
                    <a:pt x="1241" y="398"/>
                  </a:cubicBezTo>
                  <a:cubicBezTo>
                    <a:pt x="1148" y="149"/>
                    <a:pt x="906" y="1"/>
                    <a:pt x="6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13" name="Google Shape;313;p31"/>
            <p:cNvSpPr/>
            <p:nvPr/>
          </p:nvSpPr>
          <p:spPr>
            <a:xfrm rot="-4249714">
              <a:off x="4516388" y="3788831"/>
              <a:ext cx="112167" cy="98501"/>
            </a:xfrm>
            <a:custGeom>
              <a:avLst/>
              <a:gdLst/>
              <a:ahLst/>
              <a:cxnLst/>
              <a:rect l="l" t="t" r="r" b="b"/>
              <a:pathLst>
                <a:path w="1363" h="1197" extrusionOk="0">
                  <a:moveTo>
                    <a:pt x="682" y="0"/>
                  </a:moveTo>
                  <a:cubicBezTo>
                    <a:pt x="610" y="0"/>
                    <a:pt x="538" y="13"/>
                    <a:pt x="467" y="39"/>
                  </a:cubicBezTo>
                  <a:cubicBezTo>
                    <a:pt x="155" y="156"/>
                    <a:pt x="1" y="487"/>
                    <a:pt x="118" y="799"/>
                  </a:cubicBezTo>
                  <a:cubicBezTo>
                    <a:pt x="211" y="1046"/>
                    <a:pt x="442" y="1196"/>
                    <a:pt x="688" y="1196"/>
                  </a:cubicBezTo>
                  <a:cubicBezTo>
                    <a:pt x="749" y="1196"/>
                    <a:pt x="812" y="1187"/>
                    <a:pt x="873" y="1168"/>
                  </a:cubicBezTo>
                  <a:cubicBezTo>
                    <a:pt x="1185" y="1051"/>
                    <a:pt x="1363" y="701"/>
                    <a:pt x="1246" y="389"/>
                  </a:cubicBezTo>
                  <a:cubicBezTo>
                    <a:pt x="1156" y="147"/>
                    <a:pt x="926" y="0"/>
                    <a:pt x="6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14" name="Google Shape;314;p31"/>
            <p:cNvSpPr/>
            <p:nvPr/>
          </p:nvSpPr>
          <p:spPr>
            <a:xfrm rot="-4249714">
              <a:off x="4516388" y="3960194"/>
              <a:ext cx="112167" cy="99077"/>
            </a:xfrm>
            <a:custGeom>
              <a:avLst/>
              <a:gdLst/>
              <a:ahLst/>
              <a:cxnLst/>
              <a:rect l="l" t="t" r="r" b="b"/>
              <a:pathLst>
                <a:path w="1363" h="1204" extrusionOk="0">
                  <a:moveTo>
                    <a:pt x="684" y="0"/>
                  </a:moveTo>
                  <a:cubicBezTo>
                    <a:pt x="618" y="0"/>
                    <a:pt x="552" y="12"/>
                    <a:pt x="486" y="37"/>
                  </a:cubicBezTo>
                  <a:cubicBezTo>
                    <a:pt x="178" y="153"/>
                    <a:pt x="1" y="503"/>
                    <a:pt x="117" y="815"/>
                  </a:cubicBezTo>
                  <a:cubicBezTo>
                    <a:pt x="208" y="1054"/>
                    <a:pt x="439" y="1203"/>
                    <a:pt x="675" y="1203"/>
                  </a:cubicBezTo>
                  <a:cubicBezTo>
                    <a:pt x="743" y="1203"/>
                    <a:pt x="812" y="1191"/>
                    <a:pt x="877" y="1165"/>
                  </a:cubicBezTo>
                  <a:cubicBezTo>
                    <a:pt x="1185" y="1048"/>
                    <a:pt x="1362" y="717"/>
                    <a:pt x="1246" y="405"/>
                  </a:cubicBezTo>
                  <a:cubicBezTo>
                    <a:pt x="1154" y="162"/>
                    <a:pt x="928" y="0"/>
                    <a:pt x="6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</p:grpSp>
      <p:grpSp>
        <p:nvGrpSpPr>
          <p:cNvPr id="315" name="Google Shape;315;p31"/>
          <p:cNvGrpSpPr/>
          <p:nvPr/>
        </p:nvGrpSpPr>
        <p:grpSpPr>
          <a:xfrm>
            <a:off x="2550509" y="2398602"/>
            <a:ext cx="130416" cy="1680374"/>
            <a:chOff x="2550509" y="2398602"/>
            <a:chExt cx="130416" cy="1680374"/>
          </a:xfrm>
          <a:solidFill>
            <a:schemeClr val="accent1">
              <a:lumMod val="50000"/>
            </a:schemeClr>
          </a:solidFill>
        </p:grpSpPr>
        <p:sp>
          <p:nvSpPr>
            <p:cNvPr id="316" name="Google Shape;316;p31"/>
            <p:cNvSpPr/>
            <p:nvPr/>
          </p:nvSpPr>
          <p:spPr>
            <a:xfrm rot="-4249714">
              <a:off x="2560416" y="2417789"/>
              <a:ext cx="110603" cy="98419"/>
            </a:xfrm>
            <a:custGeom>
              <a:avLst/>
              <a:gdLst/>
              <a:ahLst/>
              <a:cxnLst/>
              <a:rect l="l" t="t" r="r" b="b"/>
              <a:pathLst>
                <a:path w="1344" h="1196" extrusionOk="0">
                  <a:moveTo>
                    <a:pt x="652" y="1"/>
                  </a:moveTo>
                  <a:cubicBezTo>
                    <a:pt x="590" y="1"/>
                    <a:pt x="527" y="10"/>
                    <a:pt x="466" y="28"/>
                  </a:cubicBezTo>
                  <a:cubicBezTo>
                    <a:pt x="159" y="144"/>
                    <a:pt x="0" y="494"/>
                    <a:pt x="117" y="807"/>
                  </a:cubicBezTo>
                  <a:cubicBezTo>
                    <a:pt x="192" y="1048"/>
                    <a:pt x="419" y="1195"/>
                    <a:pt x="662" y="1195"/>
                  </a:cubicBezTo>
                  <a:cubicBezTo>
                    <a:pt x="734" y="1195"/>
                    <a:pt x="806" y="1183"/>
                    <a:pt x="877" y="1156"/>
                  </a:cubicBezTo>
                  <a:cubicBezTo>
                    <a:pt x="1189" y="1058"/>
                    <a:pt x="1343" y="709"/>
                    <a:pt x="1227" y="401"/>
                  </a:cubicBezTo>
                  <a:cubicBezTo>
                    <a:pt x="1148" y="150"/>
                    <a:pt x="906" y="1"/>
                    <a:pt x="65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17" name="Google Shape;317;p31"/>
            <p:cNvSpPr/>
            <p:nvPr/>
          </p:nvSpPr>
          <p:spPr>
            <a:xfrm rot="-4249714">
              <a:off x="2560621" y="2589556"/>
              <a:ext cx="110192" cy="98172"/>
            </a:xfrm>
            <a:custGeom>
              <a:avLst/>
              <a:gdLst/>
              <a:ahLst/>
              <a:cxnLst/>
              <a:rect l="l" t="t" r="r" b="b"/>
              <a:pathLst>
                <a:path w="1339" h="1193" extrusionOk="0">
                  <a:moveTo>
                    <a:pt x="679" y="1"/>
                  </a:moveTo>
                  <a:cubicBezTo>
                    <a:pt x="608" y="1"/>
                    <a:pt x="536" y="13"/>
                    <a:pt x="467" y="40"/>
                  </a:cubicBezTo>
                  <a:cubicBezTo>
                    <a:pt x="154" y="156"/>
                    <a:pt x="0" y="483"/>
                    <a:pt x="117" y="795"/>
                  </a:cubicBezTo>
                  <a:cubicBezTo>
                    <a:pt x="210" y="1044"/>
                    <a:pt x="437" y="1193"/>
                    <a:pt x="683" y="1193"/>
                  </a:cubicBezTo>
                  <a:cubicBezTo>
                    <a:pt x="746" y="1193"/>
                    <a:pt x="809" y="1183"/>
                    <a:pt x="872" y="1163"/>
                  </a:cubicBezTo>
                  <a:cubicBezTo>
                    <a:pt x="1185" y="1047"/>
                    <a:pt x="1339" y="697"/>
                    <a:pt x="1241" y="389"/>
                  </a:cubicBezTo>
                  <a:cubicBezTo>
                    <a:pt x="1151" y="148"/>
                    <a:pt x="921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18" name="Google Shape;318;p31"/>
            <p:cNvSpPr/>
            <p:nvPr/>
          </p:nvSpPr>
          <p:spPr>
            <a:xfrm rot="-4249714">
              <a:off x="2559839" y="2760563"/>
              <a:ext cx="111755" cy="98172"/>
            </a:xfrm>
            <a:custGeom>
              <a:avLst/>
              <a:gdLst/>
              <a:ahLst/>
              <a:cxnLst/>
              <a:rect l="l" t="t" r="r" b="b"/>
              <a:pathLst>
                <a:path w="1358" h="1193" extrusionOk="0">
                  <a:moveTo>
                    <a:pt x="656" y="1"/>
                  </a:moveTo>
                  <a:cubicBezTo>
                    <a:pt x="593" y="1"/>
                    <a:pt x="529" y="10"/>
                    <a:pt x="467" y="30"/>
                  </a:cubicBezTo>
                  <a:cubicBezTo>
                    <a:pt x="154" y="147"/>
                    <a:pt x="0" y="496"/>
                    <a:pt x="117" y="804"/>
                  </a:cubicBezTo>
                  <a:cubicBezTo>
                    <a:pt x="207" y="1046"/>
                    <a:pt x="426" y="1193"/>
                    <a:pt x="663" y="1193"/>
                  </a:cubicBezTo>
                  <a:cubicBezTo>
                    <a:pt x="732" y="1193"/>
                    <a:pt x="803" y="1180"/>
                    <a:pt x="872" y="1154"/>
                  </a:cubicBezTo>
                  <a:cubicBezTo>
                    <a:pt x="1185" y="1037"/>
                    <a:pt x="1357" y="706"/>
                    <a:pt x="1241" y="399"/>
                  </a:cubicBezTo>
                  <a:cubicBezTo>
                    <a:pt x="1148" y="149"/>
                    <a:pt x="906" y="1"/>
                    <a:pt x="6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19" name="Google Shape;319;p31"/>
            <p:cNvSpPr/>
            <p:nvPr/>
          </p:nvSpPr>
          <p:spPr>
            <a:xfrm rot="-4249714">
              <a:off x="2559634" y="2932192"/>
              <a:ext cx="112167" cy="98172"/>
            </a:xfrm>
            <a:custGeom>
              <a:avLst/>
              <a:gdLst/>
              <a:ahLst/>
              <a:cxnLst/>
              <a:rect l="l" t="t" r="r" b="b"/>
              <a:pathLst>
                <a:path w="1363" h="1193" extrusionOk="0">
                  <a:moveTo>
                    <a:pt x="698" y="0"/>
                  </a:moveTo>
                  <a:cubicBezTo>
                    <a:pt x="628" y="0"/>
                    <a:pt x="557" y="13"/>
                    <a:pt x="486" y="39"/>
                  </a:cubicBezTo>
                  <a:cubicBezTo>
                    <a:pt x="173" y="156"/>
                    <a:pt x="1" y="487"/>
                    <a:pt x="118" y="795"/>
                  </a:cubicBezTo>
                  <a:cubicBezTo>
                    <a:pt x="211" y="1044"/>
                    <a:pt x="452" y="1192"/>
                    <a:pt x="693" y="1192"/>
                  </a:cubicBezTo>
                  <a:cubicBezTo>
                    <a:pt x="754" y="1192"/>
                    <a:pt x="815" y="1183"/>
                    <a:pt x="873" y="1163"/>
                  </a:cubicBezTo>
                  <a:cubicBezTo>
                    <a:pt x="1185" y="1047"/>
                    <a:pt x="1363" y="697"/>
                    <a:pt x="1246" y="389"/>
                  </a:cubicBezTo>
                  <a:cubicBezTo>
                    <a:pt x="1156" y="147"/>
                    <a:pt x="937" y="0"/>
                    <a:pt x="6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20" name="Google Shape;320;p31"/>
            <p:cNvSpPr/>
            <p:nvPr/>
          </p:nvSpPr>
          <p:spPr>
            <a:xfrm rot="-4249714">
              <a:off x="2560416" y="3102872"/>
              <a:ext cx="110603" cy="98584"/>
            </a:xfrm>
            <a:custGeom>
              <a:avLst/>
              <a:gdLst/>
              <a:ahLst/>
              <a:cxnLst/>
              <a:rect l="l" t="t" r="r" b="b"/>
              <a:pathLst>
                <a:path w="1344" h="1198" extrusionOk="0">
                  <a:moveTo>
                    <a:pt x="667" y="0"/>
                  </a:moveTo>
                  <a:cubicBezTo>
                    <a:pt x="601" y="0"/>
                    <a:pt x="533" y="12"/>
                    <a:pt x="467" y="37"/>
                  </a:cubicBezTo>
                  <a:cubicBezTo>
                    <a:pt x="159" y="153"/>
                    <a:pt x="0" y="503"/>
                    <a:pt x="98" y="811"/>
                  </a:cubicBezTo>
                  <a:cubicBezTo>
                    <a:pt x="190" y="1041"/>
                    <a:pt x="425" y="1197"/>
                    <a:pt x="673" y="1197"/>
                  </a:cubicBezTo>
                  <a:cubicBezTo>
                    <a:pt x="741" y="1197"/>
                    <a:pt x="810" y="1186"/>
                    <a:pt x="877" y="1161"/>
                  </a:cubicBezTo>
                  <a:cubicBezTo>
                    <a:pt x="1185" y="1044"/>
                    <a:pt x="1343" y="718"/>
                    <a:pt x="1227" y="405"/>
                  </a:cubicBezTo>
                  <a:cubicBezTo>
                    <a:pt x="1135" y="159"/>
                    <a:pt x="911" y="0"/>
                    <a:pt x="6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21" name="Google Shape;321;p31"/>
            <p:cNvSpPr/>
            <p:nvPr/>
          </p:nvSpPr>
          <p:spPr>
            <a:xfrm rot="-4249714">
              <a:off x="2560416" y="3275222"/>
              <a:ext cx="110603" cy="97349"/>
            </a:xfrm>
            <a:custGeom>
              <a:avLst/>
              <a:gdLst/>
              <a:ahLst/>
              <a:cxnLst/>
              <a:rect l="l" t="t" r="r" b="b"/>
              <a:pathLst>
                <a:path w="1344" h="1183" extrusionOk="0">
                  <a:moveTo>
                    <a:pt x="681" y="0"/>
                  </a:moveTo>
                  <a:cubicBezTo>
                    <a:pt x="610" y="0"/>
                    <a:pt x="537" y="13"/>
                    <a:pt x="466" y="39"/>
                  </a:cubicBezTo>
                  <a:cubicBezTo>
                    <a:pt x="159" y="137"/>
                    <a:pt x="0" y="487"/>
                    <a:pt x="98" y="794"/>
                  </a:cubicBezTo>
                  <a:cubicBezTo>
                    <a:pt x="188" y="1036"/>
                    <a:pt x="418" y="1183"/>
                    <a:pt x="662" y="1183"/>
                  </a:cubicBezTo>
                  <a:cubicBezTo>
                    <a:pt x="734" y="1183"/>
                    <a:pt x="806" y="1170"/>
                    <a:pt x="877" y="1144"/>
                  </a:cubicBezTo>
                  <a:cubicBezTo>
                    <a:pt x="1189" y="1051"/>
                    <a:pt x="1343" y="701"/>
                    <a:pt x="1227" y="389"/>
                  </a:cubicBezTo>
                  <a:cubicBezTo>
                    <a:pt x="1151" y="147"/>
                    <a:pt x="924" y="0"/>
                    <a:pt x="6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22" name="Google Shape;322;p31"/>
            <p:cNvSpPr/>
            <p:nvPr/>
          </p:nvSpPr>
          <p:spPr>
            <a:xfrm rot="-4249714">
              <a:off x="2560621" y="3446110"/>
              <a:ext cx="110192" cy="98913"/>
            </a:xfrm>
            <a:custGeom>
              <a:avLst/>
              <a:gdLst/>
              <a:ahLst/>
              <a:cxnLst/>
              <a:rect l="l" t="t" r="r" b="b"/>
              <a:pathLst>
                <a:path w="1339" h="1202" extrusionOk="0">
                  <a:moveTo>
                    <a:pt x="668" y="1"/>
                  </a:moveTo>
                  <a:cubicBezTo>
                    <a:pt x="601" y="1"/>
                    <a:pt x="533" y="12"/>
                    <a:pt x="467" y="37"/>
                  </a:cubicBezTo>
                  <a:cubicBezTo>
                    <a:pt x="154" y="154"/>
                    <a:pt x="0" y="485"/>
                    <a:pt x="117" y="793"/>
                  </a:cubicBezTo>
                  <a:cubicBezTo>
                    <a:pt x="191" y="1040"/>
                    <a:pt x="424" y="1202"/>
                    <a:pt x="673" y="1202"/>
                  </a:cubicBezTo>
                  <a:cubicBezTo>
                    <a:pt x="739" y="1202"/>
                    <a:pt x="807" y="1190"/>
                    <a:pt x="873" y="1166"/>
                  </a:cubicBezTo>
                  <a:cubicBezTo>
                    <a:pt x="1185" y="1049"/>
                    <a:pt x="1339" y="700"/>
                    <a:pt x="1222" y="387"/>
                  </a:cubicBezTo>
                  <a:cubicBezTo>
                    <a:pt x="1145" y="157"/>
                    <a:pt x="913" y="1"/>
                    <a:pt x="6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23" name="Google Shape;323;p31"/>
            <p:cNvSpPr/>
            <p:nvPr/>
          </p:nvSpPr>
          <p:spPr>
            <a:xfrm rot="-4249714">
              <a:off x="2560621" y="3617940"/>
              <a:ext cx="110192" cy="98501"/>
            </a:xfrm>
            <a:custGeom>
              <a:avLst/>
              <a:gdLst/>
              <a:ahLst/>
              <a:cxnLst/>
              <a:rect l="l" t="t" r="r" b="b"/>
              <a:pathLst>
                <a:path w="1339" h="1197" extrusionOk="0">
                  <a:moveTo>
                    <a:pt x="656" y="1"/>
                  </a:moveTo>
                  <a:cubicBezTo>
                    <a:pt x="593" y="1"/>
                    <a:pt x="529" y="10"/>
                    <a:pt x="467" y="30"/>
                  </a:cubicBezTo>
                  <a:cubicBezTo>
                    <a:pt x="154" y="146"/>
                    <a:pt x="0" y="496"/>
                    <a:pt x="117" y="809"/>
                  </a:cubicBezTo>
                  <a:cubicBezTo>
                    <a:pt x="207" y="1048"/>
                    <a:pt x="427" y="1197"/>
                    <a:pt x="665" y="1197"/>
                  </a:cubicBezTo>
                  <a:cubicBezTo>
                    <a:pt x="734" y="1197"/>
                    <a:pt x="804" y="1184"/>
                    <a:pt x="872" y="1158"/>
                  </a:cubicBezTo>
                  <a:cubicBezTo>
                    <a:pt x="1185" y="1042"/>
                    <a:pt x="1339" y="711"/>
                    <a:pt x="1241" y="398"/>
                  </a:cubicBezTo>
                  <a:cubicBezTo>
                    <a:pt x="1148" y="149"/>
                    <a:pt x="906" y="1"/>
                    <a:pt x="6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24" name="Google Shape;324;p31"/>
            <p:cNvSpPr/>
            <p:nvPr/>
          </p:nvSpPr>
          <p:spPr>
            <a:xfrm rot="-4249714">
              <a:off x="2559634" y="3788831"/>
              <a:ext cx="112167" cy="98501"/>
            </a:xfrm>
            <a:custGeom>
              <a:avLst/>
              <a:gdLst/>
              <a:ahLst/>
              <a:cxnLst/>
              <a:rect l="l" t="t" r="r" b="b"/>
              <a:pathLst>
                <a:path w="1363" h="1197" extrusionOk="0">
                  <a:moveTo>
                    <a:pt x="682" y="0"/>
                  </a:moveTo>
                  <a:cubicBezTo>
                    <a:pt x="610" y="0"/>
                    <a:pt x="538" y="13"/>
                    <a:pt x="467" y="39"/>
                  </a:cubicBezTo>
                  <a:cubicBezTo>
                    <a:pt x="155" y="156"/>
                    <a:pt x="1" y="487"/>
                    <a:pt x="118" y="799"/>
                  </a:cubicBezTo>
                  <a:cubicBezTo>
                    <a:pt x="211" y="1046"/>
                    <a:pt x="442" y="1196"/>
                    <a:pt x="688" y="1196"/>
                  </a:cubicBezTo>
                  <a:cubicBezTo>
                    <a:pt x="749" y="1196"/>
                    <a:pt x="812" y="1187"/>
                    <a:pt x="873" y="1168"/>
                  </a:cubicBezTo>
                  <a:cubicBezTo>
                    <a:pt x="1185" y="1051"/>
                    <a:pt x="1363" y="701"/>
                    <a:pt x="1246" y="389"/>
                  </a:cubicBezTo>
                  <a:cubicBezTo>
                    <a:pt x="1156" y="147"/>
                    <a:pt x="926" y="0"/>
                    <a:pt x="6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25" name="Google Shape;325;p31"/>
            <p:cNvSpPr/>
            <p:nvPr/>
          </p:nvSpPr>
          <p:spPr>
            <a:xfrm rot="-4249714">
              <a:off x="2559634" y="3960194"/>
              <a:ext cx="112167" cy="99077"/>
            </a:xfrm>
            <a:custGeom>
              <a:avLst/>
              <a:gdLst/>
              <a:ahLst/>
              <a:cxnLst/>
              <a:rect l="l" t="t" r="r" b="b"/>
              <a:pathLst>
                <a:path w="1363" h="1204" extrusionOk="0">
                  <a:moveTo>
                    <a:pt x="684" y="0"/>
                  </a:moveTo>
                  <a:cubicBezTo>
                    <a:pt x="618" y="0"/>
                    <a:pt x="552" y="12"/>
                    <a:pt x="486" y="37"/>
                  </a:cubicBezTo>
                  <a:cubicBezTo>
                    <a:pt x="178" y="153"/>
                    <a:pt x="1" y="503"/>
                    <a:pt x="117" y="815"/>
                  </a:cubicBezTo>
                  <a:cubicBezTo>
                    <a:pt x="208" y="1054"/>
                    <a:pt x="439" y="1203"/>
                    <a:pt x="675" y="1203"/>
                  </a:cubicBezTo>
                  <a:cubicBezTo>
                    <a:pt x="743" y="1203"/>
                    <a:pt x="812" y="1191"/>
                    <a:pt x="877" y="1165"/>
                  </a:cubicBezTo>
                  <a:cubicBezTo>
                    <a:pt x="1185" y="1048"/>
                    <a:pt x="1362" y="717"/>
                    <a:pt x="1246" y="405"/>
                  </a:cubicBezTo>
                  <a:cubicBezTo>
                    <a:pt x="1154" y="162"/>
                    <a:pt x="928" y="0"/>
                    <a:pt x="6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</p:grpSp>
      <p:sp>
        <p:nvSpPr>
          <p:cNvPr id="326" name="Google Shape;326;p31"/>
          <p:cNvSpPr txBox="1">
            <a:spLocks noGrp="1"/>
          </p:cNvSpPr>
          <p:nvPr>
            <p:ph type="title"/>
          </p:nvPr>
        </p:nvSpPr>
        <p:spPr>
          <a:xfrm>
            <a:off x="311700" y="369069"/>
            <a:ext cx="85206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3200" smtClean="0">
                <a:latin typeface="Calibri" panose="020F0502020204030204" pitchFamily="34" charset="0"/>
                <a:cs typeface="Calibri" panose="020F0502020204030204" pitchFamily="34" charset="0"/>
              </a:rPr>
              <a:t>BẢNG ĐIỂM TRÒ CHƠI</a:t>
            </a:r>
            <a:endParaRPr sz="320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328" name="Google Shape;328;p31"/>
          <p:cNvSpPr txBox="1">
            <a:spLocks noGrp="1"/>
          </p:cNvSpPr>
          <p:nvPr>
            <p:ph type="title" idx="2"/>
          </p:nvPr>
        </p:nvSpPr>
        <p:spPr>
          <a:xfrm>
            <a:off x="837443" y="1611306"/>
            <a:ext cx="1459800" cy="597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 smtClean="0">
                <a:ln w="0"/>
                <a:solidFill>
                  <a:schemeClr val="bg1"/>
                </a:solidFill>
                <a:effectLst>
                  <a:reflection blurRad="6350" stA="53000" endA="300" endPos="35500" dir="5400000" sy="-90000" algn="bl" rotWithShape="0"/>
                </a:effectLst>
                <a:latin typeface="Calibri" panose="020F0502020204030204" pitchFamily="34" charset="0"/>
                <a:cs typeface="Calibri" panose="020F0502020204030204" pitchFamily="34" charset="0"/>
              </a:rPr>
              <a:t>Khoa học</a:t>
            </a:r>
            <a:endParaRPr sz="2000">
              <a:ln w="0"/>
              <a:solidFill>
                <a:schemeClr val="bg1"/>
              </a:solidFill>
              <a:effectLst>
                <a:reflection blurRad="6350" stA="53000" endA="300" endPos="35500" dir="5400000" sy="-90000" algn="bl" rotWithShape="0"/>
              </a:effectLst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329" name="Google Shape;329;p31"/>
          <p:cNvSpPr txBox="1">
            <a:spLocks noGrp="1"/>
          </p:cNvSpPr>
          <p:nvPr>
            <p:ph type="title" idx="3"/>
          </p:nvPr>
        </p:nvSpPr>
        <p:spPr>
          <a:xfrm>
            <a:off x="2920318" y="1611306"/>
            <a:ext cx="1459800" cy="597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 smtClean="0">
                <a:ln w="0"/>
                <a:solidFill>
                  <a:schemeClr val="bg1"/>
                </a:solidFill>
                <a:effectLst>
                  <a:reflection blurRad="6350" stA="53000" endA="300" endPos="35500" dir="5400000" sy="-90000" algn="bl" rotWithShape="0"/>
                </a:effectLst>
                <a:latin typeface="Calibri" panose="020F0502020204030204" pitchFamily="34" charset="0"/>
                <a:cs typeface="Calibri" panose="020F0502020204030204" pitchFamily="34" charset="0"/>
              </a:rPr>
              <a:t>Địa lý</a:t>
            </a:r>
            <a:endParaRPr sz="2000">
              <a:ln w="0"/>
              <a:solidFill>
                <a:schemeClr val="bg1"/>
              </a:solidFill>
              <a:effectLst>
                <a:reflection blurRad="6350" stA="53000" endA="300" endPos="35500" dir="5400000" sy="-90000" algn="bl" rotWithShape="0"/>
              </a:effectLst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330" name="Google Shape;330;p31"/>
          <p:cNvSpPr txBox="1">
            <a:spLocks noGrp="1"/>
          </p:cNvSpPr>
          <p:nvPr>
            <p:ph type="title" idx="4"/>
          </p:nvPr>
        </p:nvSpPr>
        <p:spPr>
          <a:xfrm>
            <a:off x="4752231" y="1611306"/>
            <a:ext cx="1459800" cy="597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 smtClean="0">
                <a:ln w="0"/>
                <a:solidFill>
                  <a:schemeClr val="bg1"/>
                </a:solidFill>
                <a:effectLst>
                  <a:reflection blurRad="6350" stA="53000" endA="300" endPos="35500" dir="5400000" sy="-90000" algn="bl" rotWithShape="0"/>
                </a:effectLst>
                <a:latin typeface="Calibri" panose="020F0502020204030204" pitchFamily="34" charset="0"/>
                <a:cs typeface="Calibri" panose="020F0502020204030204" pitchFamily="34" charset="0"/>
              </a:rPr>
              <a:t>Nghệ thuật</a:t>
            </a:r>
            <a:endParaRPr sz="2000">
              <a:ln w="0"/>
              <a:solidFill>
                <a:schemeClr val="bg1"/>
              </a:solidFill>
              <a:effectLst>
                <a:reflection blurRad="6350" stA="53000" endA="300" endPos="35500" dir="5400000" sy="-90000" algn="bl" rotWithShape="0"/>
              </a:effectLst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grpSp>
        <p:nvGrpSpPr>
          <p:cNvPr id="331" name="Google Shape;331;p31"/>
          <p:cNvGrpSpPr/>
          <p:nvPr/>
        </p:nvGrpSpPr>
        <p:grpSpPr>
          <a:xfrm>
            <a:off x="6629502" y="1146210"/>
            <a:ext cx="1760958" cy="1249732"/>
            <a:chOff x="6586240" y="1146210"/>
            <a:chExt cx="1760958" cy="1249732"/>
          </a:xfrm>
        </p:grpSpPr>
        <p:sp>
          <p:nvSpPr>
            <p:cNvPr id="332" name="Google Shape;332;p31">
              <a:hlinkClick r:id="rId4" action="ppaction://hlinksldjump"/>
            </p:cNvPr>
            <p:cNvSpPr/>
            <p:nvPr/>
          </p:nvSpPr>
          <p:spPr>
            <a:xfrm rot="-587162" flipH="1">
              <a:off x="6660952" y="1275568"/>
              <a:ext cx="1611534" cy="991015"/>
            </a:xfrm>
            <a:custGeom>
              <a:avLst/>
              <a:gdLst/>
              <a:ahLst/>
              <a:cxnLst/>
              <a:rect l="l" t="t" r="r" b="b"/>
              <a:pathLst>
                <a:path w="13641" h="8495" extrusionOk="0">
                  <a:moveTo>
                    <a:pt x="8969" y="1"/>
                  </a:moveTo>
                  <a:cubicBezTo>
                    <a:pt x="6760" y="1"/>
                    <a:pt x="3933" y="1561"/>
                    <a:pt x="2430" y="2604"/>
                  </a:cubicBezTo>
                  <a:cubicBezTo>
                    <a:pt x="1185" y="3458"/>
                    <a:pt x="0" y="4703"/>
                    <a:pt x="19" y="6218"/>
                  </a:cubicBezTo>
                  <a:cubicBezTo>
                    <a:pt x="19" y="6568"/>
                    <a:pt x="98" y="6936"/>
                    <a:pt x="289" y="7226"/>
                  </a:cubicBezTo>
                  <a:cubicBezTo>
                    <a:pt x="658" y="7808"/>
                    <a:pt x="1381" y="8042"/>
                    <a:pt x="2038" y="8181"/>
                  </a:cubicBezTo>
                  <a:cubicBezTo>
                    <a:pt x="3039" y="8391"/>
                    <a:pt x="4067" y="8495"/>
                    <a:pt x="5093" y="8495"/>
                  </a:cubicBezTo>
                  <a:cubicBezTo>
                    <a:pt x="5782" y="8495"/>
                    <a:pt x="6471" y="8448"/>
                    <a:pt x="7149" y="8354"/>
                  </a:cubicBezTo>
                  <a:cubicBezTo>
                    <a:pt x="8646" y="8140"/>
                    <a:pt x="10124" y="7673"/>
                    <a:pt x="11267" y="6722"/>
                  </a:cubicBezTo>
                  <a:cubicBezTo>
                    <a:pt x="13640" y="4684"/>
                    <a:pt x="13155" y="1126"/>
                    <a:pt x="10064" y="156"/>
                  </a:cubicBezTo>
                  <a:cubicBezTo>
                    <a:pt x="9725" y="49"/>
                    <a:pt x="9356" y="1"/>
                    <a:pt x="896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33" name="Google Shape;333;p31"/>
            <p:cNvSpPr/>
            <p:nvPr/>
          </p:nvSpPr>
          <p:spPr>
            <a:xfrm rot="4641422">
              <a:off x="6988779" y="1277120"/>
              <a:ext cx="226606" cy="528621"/>
            </a:xfrm>
            <a:custGeom>
              <a:avLst/>
              <a:gdLst/>
              <a:ahLst/>
              <a:cxnLst/>
              <a:rect l="l" t="t" r="r" b="b"/>
              <a:pathLst>
                <a:path w="5015" h="11557" extrusionOk="0">
                  <a:moveTo>
                    <a:pt x="1507" y="0"/>
                  </a:moveTo>
                  <a:cubicBezTo>
                    <a:pt x="1120" y="0"/>
                    <a:pt x="741" y="1269"/>
                    <a:pt x="682" y="1484"/>
                  </a:cubicBezTo>
                  <a:cubicBezTo>
                    <a:pt x="388" y="2342"/>
                    <a:pt x="215" y="3232"/>
                    <a:pt x="136" y="4128"/>
                  </a:cubicBezTo>
                  <a:cubicBezTo>
                    <a:pt x="1" y="5876"/>
                    <a:pt x="234" y="7686"/>
                    <a:pt x="896" y="9318"/>
                  </a:cubicBezTo>
                  <a:cubicBezTo>
                    <a:pt x="1185" y="10017"/>
                    <a:pt x="1554" y="10717"/>
                    <a:pt x="2179" y="11160"/>
                  </a:cubicBezTo>
                  <a:cubicBezTo>
                    <a:pt x="2525" y="11410"/>
                    <a:pt x="2962" y="11556"/>
                    <a:pt x="3386" y="11556"/>
                  </a:cubicBezTo>
                  <a:cubicBezTo>
                    <a:pt x="3721" y="11556"/>
                    <a:pt x="4048" y="11464"/>
                    <a:pt x="4315" y="11258"/>
                  </a:cubicBezTo>
                  <a:cubicBezTo>
                    <a:pt x="4977" y="10735"/>
                    <a:pt x="5014" y="9705"/>
                    <a:pt x="4720" y="8889"/>
                  </a:cubicBezTo>
                  <a:cubicBezTo>
                    <a:pt x="4277" y="7723"/>
                    <a:pt x="3265" y="6846"/>
                    <a:pt x="2603" y="5778"/>
                  </a:cubicBezTo>
                  <a:cubicBezTo>
                    <a:pt x="1731" y="4421"/>
                    <a:pt x="1437" y="2729"/>
                    <a:pt x="1787" y="1157"/>
                  </a:cubicBezTo>
                  <a:cubicBezTo>
                    <a:pt x="1848" y="863"/>
                    <a:pt x="1922" y="574"/>
                    <a:pt x="1806" y="299"/>
                  </a:cubicBezTo>
                  <a:cubicBezTo>
                    <a:pt x="1709" y="86"/>
                    <a:pt x="1608" y="0"/>
                    <a:pt x="15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</p:grpSp>
      <p:sp>
        <p:nvSpPr>
          <p:cNvPr id="334" name="Google Shape;334;p31"/>
          <p:cNvSpPr txBox="1">
            <a:spLocks noGrp="1"/>
          </p:cNvSpPr>
          <p:nvPr>
            <p:ph type="title" idx="5"/>
          </p:nvPr>
        </p:nvSpPr>
        <p:spPr>
          <a:xfrm>
            <a:off x="6837232" y="1611306"/>
            <a:ext cx="1459800" cy="597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 smtClean="0">
                <a:ln w="0"/>
                <a:solidFill>
                  <a:schemeClr val="bg1"/>
                </a:solidFill>
                <a:effectLst>
                  <a:reflection blurRad="6350" stA="53000" endA="300" endPos="35500" dir="5400000" sy="-90000" algn="bl" rotWithShape="0"/>
                </a:effectLst>
                <a:latin typeface="Calibri" panose="020F0502020204030204" pitchFamily="34" charset="0"/>
                <a:cs typeface="Calibri" panose="020F0502020204030204" pitchFamily="34" charset="0"/>
              </a:rPr>
              <a:t>Lịch sử</a:t>
            </a:r>
            <a:endParaRPr sz="2000">
              <a:ln w="0"/>
              <a:solidFill>
                <a:schemeClr val="bg1"/>
              </a:solidFill>
              <a:effectLst>
                <a:reflection blurRad="6350" stA="53000" endA="300" endPos="35500" dir="5400000" sy="-90000" algn="bl" rotWithShape="0"/>
              </a:effectLst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335" name="Google Shape;335;p31">
            <a:hlinkClick r:id="rId5" action="ppaction://hlinksldjump"/>
          </p:cNvPr>
          <p:cNvSpPr/>
          <p:nvPr/>
        </p:nvSpPr>
        <p:spPr>
          <a:xfrm>
            <a:off x="894818" y="2442325"/>
            <a:ext cx="1478400" cy="329100"/>
          </a:xfrm>
          <a:prstGeom prst="roundRect">
            <a:avLst>
              <a:gd name="adj" fmla="val 50000"/>
            </a:avLst>
          </a:prstGeom>
          <a:solidFill>
            <a:srgbClr val="2D6FB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lt1"/>
                </a:solidFill>
                <a:latin typeface="Calibri" panose="020F0502020204030204" pitchFamily="34" charset="0"/>
                <a:ea typeface="Poppins"/>
                <a:cs typeface="Calibri" panose="020F0502020204030204" pitchFamily="34" charset="0"/>
                <a:sym typeface="Poppins"/>
              </a:rPr>
              <a:t>10 </a:t>
            </a:r>
            <a:r>
              <a:rPr lang="en" smtClean="0">
                <a:solidFill>
                  <a:schemeClr val="lt1"/>
                </a:solidFill>
                <a:latin typeface="Calibri" panose="020F0502020204030204" pitchFamily="34" charset="0"/>
                <a:ea typeface="Poppins"/>
                <a:cs typeface="Calibri" panose="020F0502020204030204" pitchFamily="34" charset="0"/>
                <a:sym typeface="Poppins"/>
              </a:rPr>
              <a:t>điểm</a:t>
            </a:r>
            <a:endParaRPr>
              <a:solidFill>
                <a:schemeClr val="lt1"/>
              </a:solidFill>
              <a:latin typeface="Calibri" panose="020F0502020204030204" pitchFamily="34" charset="0"/>
              <a:ea typeface="Poppins"/>
              <a:cs typeface="Calibri" panose="020F0502020204030204" pitchFamily="34" charset="0"/>
              <a:sym typeface="Poppins"/>
            </a:endParaRPr>
          </a:p>
        </p:txBody>
      </p:sp>
      <p:sp>
        <p:nvSpPr>
          <p:cNvPr id="336" name="Google Shape;336;p31">
            <a:hlinkClick r:id="rId6" action="ppaction://hlinksldjump"/>
          </p:cNvPr>
          <p:cNvSpPr/>
          <p:nvPr/>
        </p:nvSpPr>
        <p:spPr>
          <a:xfrm>
            <a:off x="894818" y="2850750"/>
            <a:ext cx="1478400" cy="329100"/>
          </a:xfrm>
          <a:prstGeom prst="roundRect">
            <a:avLst>
              <a:gd name="adj" fmla="val 50000"/>
            </a:avLst>
          </a:prstGeom>
          <a:solidFill>
            <a:srgbClr val="2D6FB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 algn="ctr"/>
            <a:r>
              <a:rPr lang="en">
                <a:solidFill>
                  <a:schemeClr val="lt1"/>
                </a:solidFill>
                <a:latin typeface="Calibri" panose="020F0502020204030204" pitchFamily="34" charset="0"/>
                <a:ea typeface="Poppins"/>
                <a:cs typeface="Calibri" panose="020F0502020204030204" pitchFamily="34" charset="0"/>
                <a:sym typeface="Poppins"/>
              </a:rPr>
              <a:t>20 </a:t>
            </a:r>
            <a:r>
              <a:rPr lang="en-US">
                <a:solidFill>
                  <a:schemeClr val="lt1"/>
                </a:solidFill>
                <a:latin typeface="Calibri" panose="020F0502020204030204" pitchFamily="34" charset="0"/>
                <a:ea typeface="Poppins"/>
                <a:cs typeface="Calibri" panose="020F0502020204030204" pitchFamily="34" charset="0"/>
                <a:sym typeface="Poppins"/>
              </a:rPr>
              <a:t>điểm</a:t>
            </a:r>
          </a:p>
        </p:txBody>
      </p:sp>
      <p:sp>
        <p:nvSpPr>
          <p:cNvPr id="337" name="Google Shape;337;p31">
            <a:hlinkClick r:id="rId7" action="ppaction://hlinksldjump"/>
          </p:cNvPr>
          <p:cNvSpPr/>
          <p:nvPr/>
        </p:nvSpPr>
        <p:spPr>
          <a:xfrm>
            <a:off x="894818" y="3259175"/>
            <a:ext cx="1478400" cy="329100"/>
          </a:xfrm>
          <a:prstGeom prst="roundRect">
            <a:avLst>
              <a:gd name="adj" fmla="val 50000"/>
            </a:avLst>
          </a:prstGeom>
          <a:solidFill>
            <a:srgbClr val="2D6FB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 algn="ctr"/>
            <a:r>
              <a:rPr lang="en">
                <a:solidFill>
                  <a:schemeClr val="lt1"/>
                </a:solidFill>
                <a:latin typeface="Calibri" panose="020F0502020204030204" pitchFamily="34" charset="0"/>
                <a:ea typeface="Poppins"/>
                <a:cs typeface="Calibri" panose="020F0502020204030204" pitchFamily="34" charset="0"/>
                <a:sym typeface="Poppins"/>
              </a:rPr>
              <a:t>30 </a:t>
            </a:r>
            <a:r>
              <a:rPr lang="en-US">
                <a:solidFill>
                  <a:schemeClr val="lt1"/>
                </a:solidFill>
                <a:latin typeface="Calibri" panose="020F0502020204030204" pitchFamily="34" charset="0"/>
                <a:ea typeface="Poppins"/>
                <a:cs typeface="Calibri" panose="020F0502020204030204" pitchFamily="34" charset="0"/>
                <a:sym typeface="Poppins"/>
              </a:rPr>
              <a:t>điểm</a:t>
            </a:r>
          </a:p>
        </p:txBody>
      </p:sp>
      <p:sp>
        <p:nvSpPr>
          <p:cNvPr id="338" name="Google Shape;338;p31">
            <a:hlinkClick r:id="rId8" action="ppaction://hlinksldjump"/>
          </p:cNvPr>
          <p:cNvSpPr/>
          <p:nvPr/>
        </p:nvSpPr>
        <p:spPr>
          <a:xfrm>
            <a:off x="894818" y="3667600"/>
            <a:ext cx="1478400" cy="329100"/>
          </a:xfrm>
          <a:prstGeom prst="roundRect">
            <a:avLst>
              <a:gd name="adj" fmla="val 50000"/>
            </a:avLst>
          </a:prstGeom>
          <a:solidFill>
            <a:srgbClr val="2D6FB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 algn="ctr"/>
            <a:r>
              <a:rPr lang="en">
                <a:solidFill>
                  <a:schemeClr val="lt1"/>
                </a:solidFill>
                <a:latin typeface="Calibri" panose="020F0502020204030204" pitchFamily="34" charset="0"/>
                <a:ea typeface="Poppins"/>
                <a:cs typeface="Calibri" panose="020F0502020204030204" pitchFamily="34" charset="0"/>
                <a:sym typeface="Poppins"/>
              </a:rPr>
              <a:t>40 </a:t>
            </a:r>
            <a:r>
              <a:rPr lang="en-US">
                <a:solidFill>
                  <a:schemeClr val="lt1"/>
                </a:solidFill>
                <a:latin typeface="Calibri" panose="020F0502020204030204" pitchFamily="34" charset="0"/>
                <a:ea typeface="Poppins"/>
                <a:cs typeface="Calibri" panose="020F0502020204030204" pitchFamily="34" charset="0"/>
                <a:sym typeface="Poppins"/>
              </a:rPr>
              <a:t>điểm</a:t>
            </a:r>
          </a:p>
        </p:txBody>
      </p:sp>
      <p:sp>
        <p:nvSpPr>
          <p:cNvPr id="339" name="Google Shape;339;p31">
            <a:hlinkClick r:id="rId9" action="ppaction://hlinksldjump"/>
          </p:cNvPr>
          <p:cNvSpPr/>
          <p:nvPr/>
        </p:nvSpPr>
        <p:spPr>
          <a:xfrm>
            <a:off x="2853868" y="2442325"/>
            <a:ext cx="1478400" cy="329100"/>
          </a:xfrm>
          <a:prstGeom prst="roundRect">
            <a:avLst>
              <a:gd name="adj" fmla="val 50000"/>
            </a:avLst>
          </a:prstGeom>
          <a:solidFill>
            <a:srgbClr val="2D6FB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 algn="ctr"/>
            <a:r>
              <a:rPr lang="en">
                <a:solidFill>
                  <a:schemeClr val="lt1"/>
                </a:solidFill>
                <a:latin typeface="Calibri" panose="020F0502020204030204" pitchFamily="34" charset="0"/>
                <a:ea typeface="Poppins"/>
                <a:cs typeface="Calibri" panose="020F0502020204030204" pitchFamily="34" charset="0"/>
                <a:sym typeface="Poppins"/>
              </a:rPr>
              <a:t>10 </a:t>
            </a:r>
            <a:r>
              <a:rPr lang="en-US">
                <a:solidFill>
                  <a:schemeClr val="lt1"/>
                </a:solidFill>
                <a:latin typeface="Calibri" panose="020F0502020204030204" pitchFamily="34" charset="0"/>
                <a:ea typeface="Poppins"/>
                <a:cs typeface="Calibri" panose="020F0502020204030204" pitchFamily="34" charset="0"/>
                <a:sym typeface="Poppins"/>
              </a:rPr>
              <a:t>điểm</a:t>
            </a:r>
          </a:p>
        </p:txBody>
      </p:sp>
      <p:sp>
        <p:nvSpPr>
          <p:cNvPr id="340" name="Google Shape;340;p31">
            <a:hlinkClick r:id="rId8" action="ppaction://hlinksldjump"/>
          </p:cNvPr>
          <p:cNvSpPr/>
          <p:nvPr/>
        </p:nvSpPr>
        <p:spPr>
          <a:xfrm>
            <a:off x="2853868" y="2850750"/>
            <a:ext cx="1478400" cy="329100"/>
          </a:xfrm>
          <a:prstGeom prst="roundRect">
            <a:avLst>
              <a:gd name="adj" fmla="val 50000"/>
            </a:avLst>
          </a:prstGeom>
          <a:solidFill>
            <a:srgbClr val="2D6FB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 algn="ctr"/>
            <a:r>
              <a:rPr lang="en">
                <a:solidFill>
                  <a:schemeClr val="lt1"/>
                </a:solidFill>
                <a:latin typeface="Calibri" panose="020F0502020204030204" pitchFamily="34" charset="0"/>
                <a:ea typeface="Poppins"/>
                <a:cs typeface="Calibri" panose="020F0502020204030204" pitchFamily="34" charset="0"/>
                <a:sym typeface="Poppins"/>
              </a:rPr>
              <a:t>20 </a:t>
            </a:r>
            <a:r>
              <a:rPr lang="en-US">
                <a:solidFill>
                  <a:schemeClr val="lt1"/>
                </a:solidFill>
                <a:latin typeface="Calibri" panose="020F0502020204030204" pitchFamily="34" charset="0"/>
                <a:ea typeface="Poppins"/>
                <a:cs typeface="Calibri" panose="020F0502020204030204" pitchFamily="34" charset="0"/>
                <a:sym typeface="Poppins"/>
              </a:rPr>
              <a:t>điểm</a:t>
            </a:r>
          </a:p>
        </p:txBody>
      </p:sp>
      <p:sp>
        <p:nvSpPr>
          <p:cNvPr id="341" name="Google Shape;341;p31">
            <a:hlinkClick r:id="rId10" action="ppaction://hlinksldjump"/>
          </p:cNvPr>
          <p:cNvSpPr/>
          <p:nvPr/>
        </p:nvSpPr>
        <p:spPr>
          <a:xfrm>
            <a:off x="2853868" y="3259175"/>
            <a:ext cx="1478400" cy="329100"/>
          </a:xfrm>
          <a:prstGeom prst="roundRect">
            <a:avLst>
              <a:gd name="adj" fmla="val 50000"/>
            </a:avLst>
          </a:prstGeom>
          <a:solidFill>
            <a:srgbClr val="2D6FB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 algn="ctr"/>
            <a:r>
              <a:rPr lang="en">
                <a:solidFill>
                  <a:schemeClr val="lt1"/>
                </a:solidFill>
                <a:latin typeface="Calibri" panose="020F0502020204030204" pitchFamily="34" charset="0"/>
                <a:ea typeface="Poppins"/>
                <a:cs typeface="Calibri" panose="020F0502020204030204" pitchFamily="34" charset="0"/>
                <a:sym typeface="Poppins"/>
              </a:rPr>
              <a:t>30 </a:t>
            </a:r>
            <a:r>
              <a:rPr lang="en-US">
                <a:solidFill>
                  <a:schemeClr val="lt1"/>
                </a:solidFill>
                <a:latin typeface="Calibri" panose="020F0502020204030204" pitchFamily="34" charset="0"/>
                <a:ea typeface="Poppins"/>
                <a:cs typeface="Calibri" panose="020F0502020204030204" pitchFamily="34" charset="0"/>
                <a:sym typeface="Poppins"/>
              </a:rPr>
              <a:t>điểm</a:t>
            </a:r>
          </a:p>
        </p:txBody>
      </p:sp>
      <p:sp>
        <p:nvSpPr>
          <p:cNvPr id="342" name="Google Shape;342;p31">
            <a:hlinkClick r:id="rId11" action="ppaction://hlinksldjump"/>
          </p:cNvPr>
          <p:cNvSpPr/>
          <p:nvPr/>
        </p:nvSpPr>
        <p:spPr>
          <a:xfrm>
            <a:off x="2853868" y="3667600"/>
            <a:ext cx="1478400" cy="329100"/>
          </a:xfrm>
          <a:prstGeom prst="roundRect">
            <a:avLst>
              <a:gd name="adj" fmla="val 50000"/>
            </a:avLst>
          </a:prstGeom>
          <a:solidFill>
            <a:srgbClr val="2D6FB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 algn="ctr"/>
            <a:r>
              <a:rPr lang="en">
                <a:solidFill>
                  <a:schemeClr val="lt1"/>
                </a:solidFill>
                <a:latin typeface="Calibri" panose="020F0502020204030204" pitchFamily="34" charset="0"/>
                <a:ea typeface="Poppins"/>
                <a:cs typeface="Calibri" panose="020F0502020204030204" pitchFamily="34" charset="0"/>
                <a:sym typeface="Poppins"/>
              </a:rPr>
              <a:t>40 </a:t>
            </a:r>
            <a:r>
              <a:rPr lang="en-US">
                <a:solidFill>
                  <a:schemeClr val="lt1"/>
                </a:solidFill>
                <a:latin typeface="Calibri" panose="020F0502020204030204" pitchFamily="34" charset="0"/>
                <a:ea typeface="Poppins"/>
                <a:cs typeface="Calibri" panose="020F0502020204030204" pitchFamily="34" charset="0"/>
                <a:sym typeface="Poppins"/>
              </a:rPr>
              <a:t>điểm</a:t>
            </a:r>
          </a:p>
        </p:txBody>
      </p:sp>
      <p:sp>
        <p:nvSpPr>
          <p:cNvPr id="343" name="Google Shape;343;p31">
            <a:hlinkClick r:id="rId12" action="ppaction://hlinksldjump"/>
          </p:cNvPr>
          <p:cNvSpPr/>
          <p:nvPr/>
        </p:nvSpPr>
        <p:spPr>
          <a:xfrm>
            <a:off x="4809606" y="2442325"/>
            <a:ext cx="1478400" cy="329100"/>
          </a:xfrm>
          <a:prstGeom prst="roundRect">
            <a:avLst>
              <a:gd name="adj" fmla="val 50000"/>
            </a:avLst>
          </a:prstGeom>
          <a:solidFill>
            <a:srgbClr val="2D6FB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 algn="ctr"/>
            <a:r>
              <a:rPr lang="en">
                <a:solidFill>
                  <a:schemeClr val="lt1"/>
                </a:solidFill>
                <a:latin typeface="Calibri" panose="020F0502020204030204" pitchFamily="34" charset="0"/>
                <a:ea typeface="Poppins"/>
                <a:cs typeface="Calibri" panose="020F0502020204030204" pitchFamily="34" charset="0"/>
                <a:sym typeface="Poppins"/>
              </a:rPr>
              <a:t>10 </a:t>
            </a:r>
            <a:r>
              <a:rPr lang="en-US">
                <a:solidFill>
                  <a:schemeClr val="lt1"/>
                </a:solidFill>
                <a:latin typeface="Calibri" panose="020F0502020204030204" pitchFamily="34" charset="0"/>
                <a:ea typeface="Poppins"/>
                <a:cs typeface="Calibri" panose="020F0502020204030204" pitchFamily="34" charset="0"/>
                <a:sym typeface="Poppins"/>
              </a:rPr>
              <a:t>điểm</a:t>
            </a:r>
          </a:p>
        </p:txBody>
      </p:sp>
      <p:sp>
        <p:nvSpPr>
          <p:cNvPr id="344" name="Google Shape;344;p31">
            <a:hlinkClick r:id="rId13" action="ppaction://hlinksldjump"/>
          </p:cNvPr>
          <p:cNvSpPr/>
          <p:nvPr/>
        </p:nvSpPr>
        <p:spPr>
          <a:xfrm>
            <a:off x="4809606" y="2850750"/>
            <a:ext cx="1478400" cy="329100"/>
          </a:xfrm>
          <a:prstGeom prst="roundRect">
            <a:avLst>
              <a:gd name="adj" fmla="val 50000"/>
            </a:avLst>
          </a:prstGeom>
          <a:solidFill>
            <a:srgbClr val="2D6FB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 algn="ctr"/>
            <a:r>
              <a:rPr lang="en">
                <a:solidFill>
                  <a:schemeClr val="lt1"/>
                </a:solidFill>
                <a:latin typeface="Calibri" panose="020F0502020204030204" pitchFamily="34" charset="0"/>
                <a:ea typeface="Poppins"/>
                <a:cs typeface="Calibri" panose="020F0502020204030204" pitchFamily="34" charset="0"/>
                <a:sym typeface="Poppins"/>
              </a:rPr>
              <a:t>20 </a:t>
            </a:r>
            <a:r>
              <a:rPr lang="en-US">
                <a:solidFill>
                  <a:schemeClr val="lt1"/>
                </a:solidFill>
                <a:latin typeface="Calibri" panose="020F0502020204030204" pitchFamily="34" charset="0"/>
                <a:ea typeface="Poppins"/>
                <a:cs typeface="Calibri" panose="020F0502020204030204" pitchFamily="34" charset="0"/>
                <a:sym typeface="Poppins"/>
              </a:rPr>
              <a:t>điểm</a:t>
            </a:r>
          </a:p>
        </p:txBody>
      </p:sp>
      <p:sp>
        <p:nvSpPr>
          <p:cNvPr id="345" name="Google Shape;345;p31">
            <a:hlinkClick r:id="rId14" action="ppaction://hlinksldjump"/>
          </p:cNvPr>
          <p:cNvSpPr/>
          <p:nvPr/>
        </p:nvSpPr>
        <p:spPr>
          <a:xfrm>
            <a:off x="4809606" y="3259175"/>
            <a:ext cx="1478400" cy="329100"/>
          </a:xfrm>
          <a:prstGeom prst="roundRect">
            <a:avLst>
              <a:gd name="adj" fmla="val 50000"/>
            </a:avLst>
          </a:prstGeom>
          <a:solidFill>
            <a:srgbClr val="2D6FB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 algn="ctr"/>
            <a:r>
              <a:rPr lang="en">
                <a:solidFill>
                  <a:schemeClr val="lt1"/>
                </a:solidFill>
                <a:latin typeface="Calibri" panose="020F0502020204030204" pitchFamily="34" charset="0"/>
                <a:ea typeface="Poppins"/>
                <a:cs typeface="Calibri" panose="020F0502020204030204" pitchFamily="34" charset="0"/>
                <a:sym typeface="Poppins"/>
              </a:rPr>
              <a:t>30 </a:t>
            </a:r>
            <a:r>
              <a:rPr lang="en-US">
                <a:solidFill>
                  <a:schemeClr val="lt1"/>
                </a:solidFill>
                <a:latin typeface="Calibri" panose="020F0502020204030204" pitchFamily="34" charset="0"/>
                <a:ea typeface="Poppins"/>
                <a:cs typeface="Calibri" panose="020F0502020204030204" pitchFamily="34" charset="0"/>
                <a:sym typeface="Poppins"/>
              </a:rPr>
              <a:t>điểm</a:t>
            </a:r>
          </a:p>
        </p:txBody>
      </p:sp>
      <p:sp>
        <p:nvSpPr>
          <p:cNvPr id="346" name="Google Shape;346;p31">
            <a:hlinkClick r:id="rId15" action="ppaction://hlinksldjump"/>
          </p:cNvPr>
          <p:cNvSpPr/>
          <p:nvPr/>
        </p:nvSpPr>
        <p:spPr>
          <a:xfrm>
            <a:off x="4809606" y="3667600"/>
            <a:ext cx="1478400" cy="329100"/>
          </a:xfrm>
          <a:prstGeom prst="roundRect">
            <a:avLst>
              <a:gd name="adj" fmla="val 50000"/>
            </a:avLst>
          </a:prstGeom>
          <a:solidFill>
            <a:srgbClr val="2D6FB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 algn="ctr"/>
            <a:r>
              <a:rPr lang="en">
                <a:solidFill>
                  <a:schemeClr val="lt1"/>
                </a:solidFill>
                <a:latin typeface="Calibri" panose="020F0502020204030204" pitchFamily="34" charset="0"/>
                <a:ea typeface="Poppins"/>
                <a:cs typeface="Calibri" panose="020F0502020204030204" pitchFamily="34" charset="0"/>
                <a:sym typeface="Poppins"/>
              </a:rPr>
              <a:t>40 </a:t>
            </a:r>
            <a:r>
              <a:rPr lang="en-US">
                <a:solidFill>
                  <a:schemeClr val="lt1"/>
                </a:solidFill>
                <a:latin typeface="Calibri" panose="020F0502020204030204" pitchFamily="34" charset="0"/>
                <a:ea typeface="Poppins"/>
                <a:cs typeface="Calibri" panose="020F0502020204030204" pitchFamily="34" charset="0"/>
                <a:sym typeface="Poppins"/>
              </a:rPr>
              <a:t>điểm</a:t>
            </a:r>
          </a:p>
        </p:txBody>
      </p:sp>
      <p:sp>
        <p:nvSpPr>
          <p:cNvPr id="347" name="Google Shape;347;p31">
            <a:hlinkClick r:id="rId16" action="ppaction://hlinksldjump"/>
          </p:cNvPr>
          <p:cNvSpPr/>
          <p:nvPr/>
        </p:nvSpPr>
        <p:spPr>
          <a:xfrm>
            <a:off x="6770782" y="2442325"/>
            <a:ext cx="1478400" cy="329100"/>
          </a:xfrm>
          <a:prstGeom prst="roundRect">
            <a:avLst>
              <a:gd name="adj" fmla="val 50000"/>
            </a:avLst>
          </a:prstGeom>
          <a:solidFill>
            <a:srgbClr val="2D6FB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 algn="ctr"/>
            <a:r>
              <a:rPr lang="en">
                <a:solidFill>
                  <a:schemeClr val="lt1"/>
                </a:solidFill>
                <a:latin typeface="Calibri" panose="020F0502020204030204" pitchFamily="34" charset="0"/>
                <a:ea typeface="Poppins"/>
                <a:cs typeface="Calibri" panose="020F0502020204030204" pitchFamily="34" charset="0"/>
                <a:sym typeface="Poppins"/>
              </a:rPr>
              <a:t>10 </a:t>
            </a:r>
            <a:r>
              <a:rPr lang="en-US">
                <a:solidFill>
                  <a:schemeClr val="lt1"/>
                </a:solidFill>
                <a:latin typeface="Calibri" panose="020F0502020204030204" pitchFamily="34" charset="0"/>
                <a:ea typeface="Poppins"/>
                <a:cs typeface="Calibri" panose="020F0502020204030204" pitchFamily="34" charset="0"/>
                <a:sym typeface="Poppins"/>
              </a:rPr>
              <a:t>điểm</a:t>
            </a:r>
          </a:p>
        </p:txBody>
      </p:sp>
      <p:sp>
        <p:nvSpPr>
          <p:cNvPr id="348" name="Google Shape;348;p31">
            <a:hlinkClick r:id="rId17" action="ppaction://hlinksldjump"/>
          </p:cNvPr>
          <p:cNvSpPr/>
          <p:nvPr/>
        </p:nvSpPr>
        <p:spPr>
          <a:xfrm>
            <a:off x="6770782" y="2850750"/>
            <a:ext cx="1478400" cy="329100"/>
          </a:xfrm>
          <a:prstGeom prst="roundRect">
            <a:avLst>
              <a:gd name="adj" fmla="val 50000"/>
            </a:avLst>
          </a:prstGeom>
          <a:solidFill>
            <a:srgbClr val="2D6FB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 algn="ctr"/>
            <a:r>
              <a:rPr lang="en">
                <a:solidFill>
                  <a:schemeClr val="lt1"/>
                </a:solidFill>
                <a:latin typeface="Calibri" panose="020F0502020204030204" pitchFamily="34" charset="0"/>
                <a:ea typeface="Poppins"/>
                <a:cs typeface="Calibri" panose="020F0502020204030204" pitchFamily="34" charset="0"/>
                <a:sym typeface="Poppins"/>
              </a:rPr>
              <a:t>20 </a:t>
            </a:r>
            <a:r>
              <a:rPr lang="en-US">
                <a:solidFill>
                  <a:schemeClr val="lt1"/>
                </a:solidFill>
                <a:latin typeface="Calibri" panose="020F0502020204030204" pitchFamily="34" charset="0"/>
                <a:ea typeface="Poppins"/>
                <a:cs typeface="Calibri" panose="020F0502020204030204" pitchFamily="34" charset="0"/>
                <a:sym typeface="Poppins"/>
              </a:rPr>
              <a:t>điểm</a:t>
            </a:r>
          </a:p>
        </p:txBody>
      </p:sp>
      <p:sp>
        <p:nvSpPr>
          <p:cNvPr id="349" name="Google Shape;349;p31">
            <a:hlinkClick r:id="rId18" action="ppaction://hlinksldjump"/>
          </p:cNvPr>
          <p:cNvSpPr/>
          <p:nvPr/>
        </p:nvSpPr>
        <p:spPr>
          <a:xfrm>
            <a:off x="6770782" y="3259175"/>
            <a:ext cx="1478400" cy="329100"/>
          </a:xfrm>
          <a:prstGeom prst="roundRect">
            <a:avLst>
              <a:gd name="adj" fmla="val 50000"/>
            </a:avLst>
          </a:prstGeom>
          <a:solidFill>
            <a:srgbClr val="2D6FB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 algn="ctr"/>
            <a:r>
              <a:rPr lang="en">
                <a:solidFill>
                  <a:schemeClr val="lt1"/>
                </a:solidFill>
                <a:latin typeface="Calibri" panose="020F0502020204030204" pitchFamily="34" charset="0"/>
                <a:ea typeface="Poppins"/>
                <a:cs typeface="Calibri" panose="020F0502020204030204" pitchFamily="34" charset="0"/>
                <a:sym typeface="Poppins"/>
              </a:rPr>
              <a:t>30 </a:t>
            </a:r>
            <a:r>
              <a:rPr lang="en-US">
                <a:solidFill>
                  <a:schemeClr val="lt1"/>
                </a:solidFill>
                <a:latin typeface="Calibri" panose="020F0502020204030204" pitchFamily="34" charset="0"/>
                <a:ea typeface="Poppins"/>
                <a:cs typeface="Calibri" panose="020F0502020204030204" pitchFamily="34" charset="0"/>
                <a:sym typeface="Poppins"/>
              </a:rPr>
              <a:t>điểm</a:t>
            </a:r>
          </a:p>
        </p:txBody>
      </p:sp>
      <p:sp>
        <p:nvSpPr>
          <p:cNvPr id="350" name="Google Shape;350;p31">
            <a:hlinkClick r:id="rId19" action="ppaction://hlinksldjump"/>
          </p:cNvPr>
          <p:cNvSpPr/>
          <p:nvPr/>
        </p:nvSpPr>
        <p:spPr>
          <a:xfrm>
            <a:off x="6770782" y="3667600"/>
            <a:ext cx="1478400" cy="329100"/>
          </a:xfrm>
          <a:prstGeom prst="roundRect">
            <a:avLst>
              <a:gd name="adj" fmla="val 50000"/>
            </a:avLst>
          </a:prstGeom>
          <a:solidFill>
            <a:srgbClr val="2D6FB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 algn="ctr"/>
            <a:r>
              <a:rPr lang="en">
                <a:solidFill>
                  <a:schemeClr val="lt1"/>
                </a:solidFill>
                <a:latin typeface="Calibri" panose="020F0502020204030204" pitchFamily="34" charset="0"/>
                <a:ea typeface="Poppins"/>
                <a:cs typeface="Calibri" panose="020F0502020204030204" pitchFamily="34" charset="0"/>
                <a:sym typeface="Poppins"/>
              </a:rPr>
              <a:t>40 </a:t>
            </a:r>
            <a:r>
              <a:rPr lang="en-US">
                <a:solidFill>
                  <a:schemeClr val="lt1"/>
                </a:solidFill>
                <a:latin typeface="Calibri" panose="020F0502020204030204" pitchFamily="34" charset="0"/>
                <a:ea typeface="Poppins"/>
                <a:cs typeface="Calibri" panose="020F0502020204030204" pitchFamily="34" charset="0"/>
                <a:sym typeface="Poppins"/>
              </a:rPr>
              <a:t>điểm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1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64" name="Google Shape;2164;p62"/>
          <p:cNvGrpSpPr/>
          <p:nvPr/>
        </p:nvGrpSpPr>
        <p:grpSpPr>
          <a:xfrm flipH="1">
            <a:off x="2788060" y="2857098"/>
            <a:ext cx="3259500" cy="1211371"/>
            <a:chOff x="3455672" y="3139775"/>
            <a:chExt cx="3259500" cy="1211371"/>
          </a:xfrm>
          <a:solidFill>
            <a:schemeClr val="accent1"/>
          </a:solidFill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</p:grpSpPr>
        <p:sp>
          <p:nvSpPr>
            <p:cNvPr id="2165" name="Google Shape;2165;p62"/>
            <p:cNvSpPr/>
            <p:nvPr/>
          </p:nvSpPr>
          <p:spPr>
            <a:xfrm flipH="1">
              <a:off x="3455672" y="3139775"/>
              <a:ext cx="3259500" cy="785400"/>
            </a:xfrm>
            <a:prstGeom prst="roundRect">
              <a:avLst>
                <a:gd name="adj" fmla="val 50000"/>
              </a:avLst>
            </a:prstGeom>
            <a:grpFill/>
            <a:ln>
              <a:noFill/>
            </a:ln>
            <a:effectLst>
              <a:outerShdw blurRad="190500" dist="228600" dir="2700000" algn="ctr">
                <a:srgbClr val="000000">
                  <a:alpha val="30000"/>
                </a:srgbClr>
              </a:outerShdw>
            </a:effectLst>
            <a:sp3d prstMaterial="matte">
              <a:bevelT w="127000" h="63500"/>
            </a:sp3d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solidFill>
                  <a:schemeClr val="bg1"/>
                </a:solidFill>
                <a:latin typeface="Calibri" panose="020F0502020204030204" pitchFamily="34" charset="0"/>
                <a:ea typeface="Poppins"/>
                <a:cs typeface="Calibri" panose="020F0502020204030204" pitchFamily="34" charset="0"/>
                <a:sym typeface="Poppins"/>
              </a:endParaRPr>
            </a:p>
          </p:txBody>
        </p:sp>
        <p:sp>
          <p:nvSpPr>
            <p:cNvPr id="2166" name="Google Shape;2166;p62"/>
            <p:cNvSpPr/>
            <p:nvPr/>
          </p:nvSpPr>
          <p:spPr>
            <a:xfrm rot="6854832" flipH="1">
              <a:off x="5828890" y="3417072"/>
              <a:ext cx="596141" cy="938998"/>
            </a:xfrm>
            <a:custGeom>
              <a:avLst/>
              <a:gdLst/>
              <a:ahLst/>
              <a:cxnLst/>
              <a:rect l="l" t="t" r="r" b="b"/>
              <a:pathLst>
                <a:path w="5015" h="11557" extrusionOk="0">
                  <a:moveTo>
                    <a:pt x="1507" y="0"/>
                  </a:moveTo>
                  <a:cubicBezTo>
                    <a:pt x="1120" y="0"/>
                    <a:pt x="741" y="1269"/>
                    <a:pt x="682" y="1484"/>
                  </a:cubicBezTo>
                  <a:cubicBezTo>
                    <a:pt x="388" y="2342"/>
                    <a:pt x="215" y="3232"/>
                    <a:pt x="136" y="4128"/>
                  </a:cubicBezTo>
                  <a:cubicBezTo>
                    <a:pt x="1" y="5876"/>
                    <a:pt x="234" y="7686"/>
                    <a:pt x="896" y="9318"/>
                  </a:cubicBezTo>
                  <a:cubicBezTo>
                    <a:pt x="1185" y="10017"/>
                    <a:pt x="1554" y="10717"/>
                    <a:pt x="2179" y="11160"/>
                  </a:cubicBezTo>
                  <a:cubicBezTo>
                    <a:pt x="2525" y="11410"/>
                    <a:pt x="2962" y="11556"/>
                    <a:pt x="3386" y="11556"/>
                  </a:cubicBezTo>
                  <a:cubicBezTo>
                    <a:pt x="3721" y="11556"/>
                    <a:pt x="4048" y="11464"/>
                    <a:pt x="4315" y="11258"/>
                  </a:cubicBezTo>
                  <a:cubicBezTo>
                    <a:pt x="4977" y="10735"/>
                    <a:pt x="5014" y="9705"/>
                    <a:pt x="4720" y="8889"/>
                  </a:cubicBezTo>
                  <a:cubicBezTo>
                    <a:pt x="4277" y="7723"/>
                    <a:pt x="3265" y="6846"/>
                    <a:pt x="2603" y="5778"/>
                  </a:cubicBezTo>
                  <a:cubicBezTo>
                    <a:pt x="1731" y="4421"/>
                    <a:pt x="1437" y="2729"/>
                    <a:pt x="1787" y="1157"/>
                  </a:cubicBezTo>
                  <a:cubicBezTo>
                    <a:pt x="1848" y="863"/>
                    <a:pt x="1922" y="574"/>
                    <a:pt x="1806" y="299"/>
                  </a:cubicBezTo>
                  <a:cubicBezTo>
                    <a:pt x="1709" y="86"/>
                    <a:pt x="1608" y="0"/>
                    <a:pt x="1507" y="0"/>
                  </a:cubicBezTo>
                  <a:close/>
                </a:path>
              </a:pathLst>
            </a:custGeom>
            <a:grpFill/>
            <a:ln>
              <a:noFill/>
            </a:ln>
            <a:effectLst>
              <a:outerShdw blurRad="190500" dist="228600" dir="2700000" algn="ctr">
                <a:srgbClr val="000000">
                  <a:alpha val="30000"/>
                </a:srgbClr>
              </a:outerShdw>
            </a:effectLst>
            <a:sp3d prstMaterial="matte"/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</p:grpSp>
      <p:grpSp>
        <p:nvGrpSpPr>
          <p:cNvPr id="2167" name="Google Shape;2167;p62"/>
          <p:cNvGrpSpPr/>
          <p:nvPr/>
        </p:nvGrpSpPr>
        <p:grpSpPr>
          <a:xfrm>
            <a:off x="1283213" y="1177400"/>
            <a:ext cx="6481800" cy="1886071"/>
            <a:chOff x="1331100" y="1726825"/>
            <a:chExt cx="6481800" cy="1886071"/>
          </a:xfrm>
          <a:solidFill>
            <a:schemeClr val="accent1">
              <a:lumMod val="60000"/>
              <a:lumOff val="40000"/>
            </a:schemeClr>
          </a:solidFill>
          <a:scene3d>
            <a:camera prst="orthographicFront">
              <a:rot lat="0" lon="0" rev="0"/>
            </a:camera>
            <a:lightRig rig="soft" dir="t">
              <a:rot lat="0" lon="0" rev="0"/>
            </a:lightRig>
          </a:scene3d>
        </p:grpSpPr>
        <p:sp>
          <p:nvSpPr>
            <p:cNvPr id="2168" name="Google Shape;2168;p62"/>
            <p:cNvSpPr/>
            <p:nvPr/>
          </p:nvSpPr>
          <p:spPr>
            <a:xfrm>
              <a:off x="1331100" y="1726825"/>
              <a:ext cx="6481800" cy="1226100"/>
            </a:xfrm>
            <a:prstGeom prst="roundRect">
              <a:avLst>
                <a:gd name="adj" fmla="val 50000"/>
              </a:avLst>
            </a:prstGeom>
            <a:grpFill/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p3d contourW="44450" prstMaterial="matte">
              <a:bevelT w="63500" h="63500" prst="artDeco"/>
              <a:contourClr>
                <a:srgbClr val="FFFFFF"/>
              </a:contourClr>
            </a:sp3d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solidFill>
                  <a:schemeClr val="bg1"/>
                </a:solidFill>
                <a:latin typeface="Calibri" panose="020F0502020204030204" pitchFamily="34" charset="0"/>
                <a:ea typeface="Poppins"/>
                <a:cs typeface="Calibri" panose="020F0502020204030204" pitchFamily="34" charset="0"/>
                <a:sym typeface="Poppins"/>
              </a:endParaRPr>
            </a:p>
          </p:txBody>
        </p:sp>
        <p:sp>
          <p:nvSpPr>
            <p:cNvPr id="2169" name="Google Shape;2169;p62"/>
            <p:cNvSpPr/>
            <p:nvPr/>
          </p:nvSpPr>
          <p:spPr>
            <a:xfrm rot="6854832" flipH="1">
              <a:off x="6031416" y="2678822"/>
              <a:ext cx="596141" cy="938998"/>
            </a:xfrm>
            <a:custGeom>
              <a:avLst/>
              <a:gdLst/>
              <a:ahLst/>
              <a:cxnLst/>
              <a:rect l="l" t="t" r="r" b="b"/>
              <a:pathLst>
                <a:path w="5015" h="11557" extrusionOk="0">
                  <a:moveTo>
                    <a:pt x="1507" y="0"/>
                  </a:moveTo>
                  <a:cubicBezTo>
                    <a:pt x="1120" y="0"/>
                    <a:pt x="741" y="1269"/>
                    <a:pt x="682" y="1484"/>
                  </a:cubicBezTo>
                  <a:cubicBezTo>
                    <a:pt x="388" y="2342"/>
                    <a:pt x="215" y="3232"/>
                    <a:pt x="136" y="4128"/>
                  </a:cubicBezTo>
                  <a:cubicBezTo>
                    <a:pt x="1" y="5876"/>
                    <a:pt x="234" y="7686"/>
                    <a:pt x="896" y="9318"/>
                  </a:cubicBezTo>
                  <a:cubicBezTo>
                    <a:pt x="1185" y="10017"/>
                    <a:pt x="1554" y="10717"/>
                    <a:pt x="2179" y="11160"/>
                  </a:cubicBezTo>
                  <a:cubicBezTo>
                    <a:pt x="2525" y="11410"/>
                    <a:pt x="2962" y="11556"/>
                    <a:pt x="3386" y="11556"/>
                  </a:cubicBezTo>
                  <a:cubicBezTo>
                    <a:pt x="3721" y="11556"/>
                    <a:pt x="4048" y="11464"/>
                    <a:pt x="4315" y="11258"/>
                  </a:cubicBezTo>
                  <a:cubicBezTo>
                    <a:pt x="4977" y="10735"/>
                    <a:pt x="5014" y="9705"/>
                    <a:pt x="4720" y="8889"/>
                  </a:cubicBezTo>
                  <a:cubicBezTo>
                    <a:pt x="4277" y="7723"/>
                    <a:pt x="3265" y="6846"/>
                    <a:pt x="2603" y="5778"/>
                  </a:cubicBezTo>
                  <a:cubicBezTo>
                    <a:pt x="1731" y="4421"/>
                    <a:pt x="1437" y="2729"/>
                    <a:pt x="1787" y="1157"/>
                  </a:cubicBezTo>
                  <a:cubicBezTo>
                    <a:pt x="1848" y="863"/>
                    <a:pt x="1922" y="574"/>
                    <a:pt x="1806" y="299"/>
                  </a:cubicBezTo>
                  <a:cubicBezTo>
                    <a:pt x="1709" y="86"/>
                    <a:pt x="1608" y="0"/>
                    <a:pt x="1507" y="0"/>
                  </a:cubicBezTo>
                  <a:close/>
                </a:path>
              </a:pathLst>
            </a:custGeom>
            <a:grpFill/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p3d contourW="44450" prstMaterial="matte">
              <a:contourClr>
                <a:srgbClr val="FFFFFF"/>
              </a:contourClr>
            </a:sp3d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</p:grpSp>
      <p:sp>
        <p:nvSpPr>
          <p:cNvPr id="2170" name="Google Shape;2170;p62"/>
          <p:cNvSpPr txBox="1">
            <a:spLocks noGrp="1"/>
          </p:cNvSpPr>
          <p:nvPr>
            <p:ph type="title" idx="2"/>
          </p:nvPr>
        </p:nvSpPr>
        <p:spPr>
          <a:xfrm>
            <a:off x="1367513" y="1249100"/>
            <a:ext cx="6313200" cy="108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>
              <a:buClr>
                <a:schemeClr val="dk1"/>
              </a:buClr>
              <a:buSzPts val="1100"/>
              <a:buNone/>
            </a:pPr>
            <a:r>
              <a:rPr lang="en-US" smtClean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2. </a:t>
            </a:r>
            <a:r>
              <a:rPr lang="vi-VN" smtClean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Tướng </a:t>
            </a:r>
            <a:r>
              <a:rPr lang="vi-VN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nào dùng bút đánh lừa Vương-Thông ? </a:t>
            </a:r>
            <a:endParaRPr>
              <a:solidFill>
                <a:schemeClr val="bg1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2171" name="Google Shape;2171;p62"/>
          <p:cNvSpPr txBox="1">
            <a:spLocks noGrp="1"/>
          </p:cNvSpPr>
          <p:nvPr>
            <p:ph type="title"/>
          </p:nvPr>
        </p:nvSpPr>
        <p:spPr>
          <a:xfrm>
            <a:off x="2683267" y="2915670"/>
            <a:ext cx="3416700" cy="606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>
              <a:buClr>
                <a:schemeClr val="dk1"/>
              </a:buClr>
              <a:buSzPts val="1100"/>
            </a:pPr>
            <a:r>
              <a:rPr lang="en-US" sz="200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Nguyễn Trãi</a:t>
            </a:r>
            <a:endParaRPr sz="2000">
              <a:solidFill>
                <a:schemeClr val="bg1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2172" name="Google Shape;2172;p62"/>
          <p:cNvSpPr/>
          <p:nvPr/>
        </p:nvSpPr>
        <p:spPr>
          <a:xfrm rot="-7454957" flipH="1">
            <a:off x="7388684" y="459327"/>
            <a:ext cx="521143" cy="490094"/>
          </a:xfrm>
          <a:custGeom>
            <a:avLst/>
            <a:gdLst/>
            <a:ahLst/>
            <a:cxnLst/>
            <a:rect l="l" t="t" r="r" b="b"/>
            <a:pathLst>
              <a:path w="3946" h="3711" extrusionOk="0">
                <a:moveTo>
                  <a:pt x="1892" y="1"/>
                </a:moveTo>
                <a:cubicBezTo>
                  <a:pt x="1609" y="1"/>
                  <a:pt x="1333" y="77"/>
                  <a:pt x="1092" y="238"/>
                </a:cubicBezTo>
                <a:cubicBezTo>
                  <a:pt x="742" y="490"/>
                  <a:pt x="527" y="900"/>
                  <a:pt x="374" y="1287"/>
                </a:cubicBezTo>
                <a:cubicBezTo>
                  <a:pt x="0" y="2145"/>
                  <a:pt x="159" y="3171"/>
                  <a:pt x="1092" y="3563"/>
                </a:cubicBezTo>
                <a:cubicBezTo>
                  <a:pt x="1345" y="3661"/>
                  <a:pt x="1615" y="3710"/>
                  <a:pt x="1884" y="3710"/>
                </a:cubicBezTo>
                <a:cubicBezTo>
                  <a:pt x="2255" y="3710"/>
                  <a:pt x="2622" y="3617"/>
                  <a:pt x="2938" y="3428"/>
                </a:cubicBezTo>
                <a:cubicBezTo>
                  <a:pt x="3498" y="3097"/>
                  <a:pt x="3871" y="2495"/>
                  <a:pt x="3927" y="1851"/>
                </a:cubicBezTo>
                <a:cubicBezTo>
                  <a:pt x="3946" y="1698"/>
                  <a:pt x="3946" y="1562"/>
                  <a:pt x="3908" y="1422"/>
                </a:cubicBezTo>
                <a:cubicBezTo>
                  <a:pt x="3829" y="1096"/>
                  <a:pt x="3596" y="821"/>
                  <a:pt x="3344" y="606"/>
                </a:cubicBezTo>
                <a:cubicBezTo>
                  <a:pt x="3032" y="336"/>
                  <a:pt x="2663" y="121"/>
                  <a:pt x="2276" y="47"/>
                </a:cubicBezTo>
                <a:cubicBezTo>
                  <a:pt x="2149" y="16"/>
                  <a:pt x="2020" y="1"/>
                  <a:pt x="1892" y="1"/>
                </a:cubicBezTo>
                <a:close/>
              </a:path>
            </a:pathLst>
          </a:custGeom>
          <a:solidFill>
            <a:schemeClr val="accent6">
              <a:lumMod val="75000"/>
              <a:lumOff val="25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bg1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2173" name="Google Shape;2173;p62"/>
          <p:cNvSpPr txBox="1"/>
          <p:nvPr/>
        </p:nvSpPr>
        <p:spPr>
          <a:xfrm flipH="1">
            <a:off x="6095196" y="545275"/>
            <a:ext cx="1250700" cy="33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 algn="r"/>
            <a:r>
              <a:rPr lang="en-US" sz="1600" b="1">
                <a:solidFill>
                  <a:schemeClr val="accent2">
                    <a:lumMod val="50000"/>
                  </a:schemeClr>
                </a:solidFill>
                <a:latin typeface="Calibri" panose="020F0502020204030204" pitchFamily="34" charset="0"/>
                <a:ea typeface="Poppins"/>
                <a:cs typeface="Calibri" panose="020F0502020204030204" pitchFamily="34" charset="0"/>
                <a:sym typeface="Poppins"/>
              </a:rPr>
              <a:t>Tiếp theo</a:t>
            </a:r>
          </a:p>
        </p:txBody>
      </p:sp>
      <p:sp>
        <p:nvSpPr>
          <p:cNvPr id="2174" name="Google Shape;2174;p62">
            <a:hlinkClick r:id="" action="ppaction://hlinkshowjump?jump=nextslide"/>
          </p:cNvPr>
          <p:cNvSpPr txBox="1"/>
          <p:nvPr/>
        </p:nvSpPr>
        <p:spPr>
          <a:xfrm flipH="1">
            <a:off x="7479772" y="475237"/>
            <a:ext cx="319500" cy="47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500" b="1">
                <a:solidFill>
                  <a:schemeClr val="bg1"/>
                </a:solidFill>
                <a:latin typeface="Calibri" panose="020F0502020204030204" pitchFamily="34" charset="0"/>
                <a:ea typeface="Fredoka One"/>
                <a:cs typeface="Calibri" panose="020F0502020204030204" pitchFamily="34" charset="0"/>
                <a:sym typeface="Fredoka One"/>
              </a:rPr>
              <a:t>&gt;</a:t>
            </a:r>
            <a:endParaRPr sz="2500" b="1">
              <a:solidFill>
                <a:schemeClr val="bg1"/>
              </a:solidFill>
              <a:latin typeface="Calibri" panose="020F0502020204030204" pitchFamily="34" charset="0"/>
              <a:ea typeface="Fredoka One"/>
              <a:cs typeface="Calibri" panose="020F0502020204030204" pitchFamily="34" charset="0"/>
              <a:sym typeface="Fredoka One"/>
            </a:endParaRPr>
          </a:p>
        </p:txBody>
      </p:sp>
      <p:sp>
        <p:nvSpPr>
          <p:cNvPr id="2175" name="Google Shape;2175;p62">
            <a:hlinkClick r:id="" action="ppaction://hlinkshowjump?jump=previousslide"/>
          </p:cNvPr>
          <p:cNvSpPr/>
          <p:nvPr/>
        </p:nvSpPr>
        <p:spPr>
          <a:xfrm rot="7454957">
            <a:off x="1234173" y="459327"/>
            <a:ext cx="521143" cy="490094"/>
          </a:xfrm>
          <a:custGeom>
            <a:avLst/>
            <a:gdLst/>
            <a:ahLst/>
            <a:cxnLst/>
            <a:rect l="l" t="t" r="r" b="b"/>
            <a:pathLst>
              <a:path w="3946" h="3711" extrusionOk="0">
                <a:moveTo>
                  <a:pt x="1892" y="1"/>
                </a:moveTo>
                <a:cubicBezTo>
                  <a:pt x="1609" y="1"/>
                  <a:pt x="1333" y="77"/>
                  <a:pt x="1092" y="238"/>
                </a:cubicBezTo>
                <a:cubicBezTo>
                  <a:pt x="742" y="490"/>
                  <a:pt x="527" y="900"/>
                  <a:pt x="374" y="1287"/>
                </a:cubicBezTo>
                <a:cubicBezTo>
                  <a:pt x="0" y="2145"/>
                  <a:pt x="159" y="3171"/>
                  <a:pt x="1092" y="3563"/>
                </a:cubicBezTo>
                <a:cubicBezTo>
                  <a:pt x="1345" y="3661"/>
                  <a:pt x="1615" y="3710"/>
                  <a:pt x="1884" y="3710"/>
                </a:cubicBezTo>
                <a:cubicBezTo>
                  <a:pt x="2255" y="3710"/>
                  <a:pt x="2622" y="3617"/>
                  <a:pt x="2938" y="3428"/>
                </a:cubicBezTo>
                <a:cubicBezTo>
                  <a:pt x="3498" y="3097"/>
                  <a:pt x="3871" y="2495"/>
                  <a:pt x="3927" y="1851"/>
                </a:cubicBezTo>
                <a:cubicBezTo>
                  <a:pt x="3946" y="1698"/>
                  <a:pt x="3946" y="1562"/>
                  <a:pt x="3908" y="1422"/>
                </a:cubicBezTo>
                <a:cubicBezTo>
                  <a:pt x="3829" y="1096"/>
                  <a:pt x="3596" y="821"/>
                  <a:pt x="3344" y="606"/>
                </a:cubicBezTo>
                <a:cubicBezTo>
                  <a:pt x="3032" y="336"/>
                  <a:pt x="2663" y="121"/>
                  <a:pt x="2276" y="47"/>
                </a:cubicBezTo>
                <a:cubicBezTo>
                  <a:pt x="2149" y="16"/>
                  <a:pt x="2020" y="1"/>
                  <a:pt x="1892" y="1"/>
                </a:cubicBezTo>
                <a:close/>
              </a:path>
            </a:pathLst>
          </a:custGeom>
          <a:solidFill>
            <a:schemeClr val="accent6">
              <a:lumMod val="75000"/>
              <a:lumOff val="25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bg1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2176" name="Google Shape;2176;p62"/>
          <p:cNvSpPr txBox="1"/>
          <p:nvPr/>
        </p:nvSpPr>
        <p:spPr>
          <a:xfrm>
            <a:off x="1792980" y="535750"/>
            <a:ext cx="1250700" cy="33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/>
            <a:r>
              <a:rPr lang="vi-VN" sz="1600" b="1">
                <a:solidFill>
                  <a:schemeClr val="accent2">
                    <a:lumMod val="50000"/>
                  </a:schemeClr>
                </a:solidFill>
                <a:latin typeface="Calibri" panose="020F0502020204030204" pitchFamily="34" charset="0"/>
                <a:ea typeface="Poppins"/>
                <a:cs typeface="Calibri" panose="020F0502020204030204" pitchFamily="34" charset="0"/>
                <a:sym typeface="Poppins"/>
              </a:rPr>
              <a:t>Về trước</a:t>
            </a:r>
          </a:p>
        </p:txBody>
      </p:sp>
      <p:sp>
        <p:nvSpPr>
          <p:cNvPr id="2177" name="Google Shape;2177;p62">
            <a:hlinkClick r:id="" action="ppaction://hlinkshowjump?jump=previousslide"/>
          </p:cNvPr>
          <p:cNvSpPr txBox="1"/>
          <p:nvPr/>
        </p:nvSpPr>
        <p:spPr>
          <a:xfrm flipH="1">
            <a:off x="1277211" y="465712"/>
            <a:ext cx="319500" cy="475200"/>
          </a:xfrm>
          <a:prstGeom prst="rect">
            <a:avLst/>
          </a:prstGeom>
          <a:solidFill>
            <a:schemeClr val="accent6">
              <a:lumMod val="75000"/>
              <a:lumOff val="25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500" b="1">
                <a:solidFill>
                  <a:schemeClr val="bg1"/>
                </a:solidFill>
                <a:latin typeface="Calibri" panose="020F0502020204030204" pitchFamily="34" charset="0"/>
                <a:ea typeface="Fredoka One"/>
                <a:cs typeface="Calibri" panose="020F0502020204030204" pitchFamily="34" charset="0"/>
                <a:sym typeface="Fredoka One"/>
              </a:rPr>
              <a:t>&lt;</a:t>
            </a:r>
            <a:endParaRPr sz="2500" b="1">
              <a:solidFill>
                <a:schemeClr val="bg1"/>
              </a:solidFill>
              <a:latin typeface="Calibri" panose="020F0502020204030204" pitchFamily="34" charset="0"/>
              <a:ea typeface="Fredoka One"/>
              <a:cs typeface="Calibri" panose="020F0502020204030204" pitchFamily="34" charset="0"/>
              <a:sym typeface="Fredoka One"/>
            </a:endParaRPr>
          </a:p>
        </p:txBody>
      </p:sp>
      <p:sp>
        <p:nvSpPr>
          <p:cNvPr id="2178" name="Google Shape;2178;p62"/>
          <p:cNvSpPr/>
          <p:nvPr/>
        </p:nvSpPr>
        <p:spPr>
          <a:xfrm rot="9399412">
            <a:off x="4308869" y="459327"/>
            <a:ext cx="521138" cy="490094"/>
          </a:xfrm>
          <a:custGeom>
            <a:avLst/>
            <a:gdLst/>
            <a:ahLst/>
            <a:cxnLst/>
            <a:rect l="l" t="t" r="r" b="b"/>
            <a:pathLst>
              <a:path w="3946" h="3711" extrusionOk="0">
                <a:moveTo>
                  <a:pt x="1892" y="1"/>
                </a:moveTo>
                <a:cubicBezTo>
                  <a:pt x="1609" y="1"/>
                  <a:pt x="1333" y="77"/>
                  <a:pt x="1092" y="238"/>
                </a:cubicBezTo>
                <a:cubicBezTo>
                  <a:pt x="742" y="490"/>
                  <a:pt x="527" y="900"/>
                  <a:pt x="374" y="1287"/>
                </a:cubicBezTo>
                <a:cubicBezTo>
                  <a:pt x="0" y="2145"/>
                  <a:pt x="159" y="3171"/>
                  <a:pt x="1092" y="3563"/>
                </a:cubicBezTo>
                <a:cubicBezTo>
                  <a:pt x="1345" y="3661"/>
                  <a:pt x="1615" y="3710"/>
                  <a:pt x="1884" y="3710"/>
                </a:cubicBezTo>
                <a:cubicBezTo>
                  <a:pt x="2255" y="3710"/>
                  <a:pt x="2622" y="3617"/>
                  <a:pt x="2938" y="3428"/>
                </a:cubicBezTo>
                <a:cubicBezTo>
                  <a:pt x="3498" y="3097"/>
                  <a:pt x="3871" y="2495"/>
                  <a:pt x="3927" y="1851"/>
                </a:cubicBezTo>
                <a:cubicBezTo>
                  <a:pt x="3946" y="1698"/>
                  <a:pt x="3946" y="1562"/>
                  <a:pt x="3908" y="1422"/>
                </a:cubicBezTo>
                <a:cubicBezTo>
                  <a:pt x="3829" y="1096"/>
                  <a:pt x="3596" y="821"/>
                  <a:pt x="3344" y="606"/>
                </a:cubicBezTo>
                <a:cubicBezTo>
                  <a:pt x="3032" y="336"/>
                  <a:pt x="2663" y="121"/>
                  <a:pt x="2276" y="47"/>
                </a:cubicBezTo>
                <a:cubicBezTo>
                  <a:pt x="2149" y="16"/>
                  <a:pt x="2020" y="1"/>
                  <a:pt x="1892" y="1"/>
                </a:cubicBezTo>
                <a:close/>
              </a:path>
            </a:pathLst>
          </a:custGeom>
          <a:solidFill>
            <a:schemeClr val="accent6">
              <a:lumMod val="75000"/>
              <a:lumOff val="25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bg1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2179" name="Google Shape;2179;p62">
            <a:hlinkClick r:id="rId3" action="ppaction://hlinksldjump"/>
          </p:cNvPr>
          <p:cNvSpPr/>
          <p:nvPr/>
        </p:nvSpPr>
        <p:spPr>
          <a:xfrm>
            <a:off x="4417810" y="555349"/>
            <a:ext cx="303256" cy="298050"/>
          </a:xfrm>
          <a:custGeom>
            <a:avLst/>
            <a:gdLst/>
            <a:ahLst/>
            <a:cxnLst/>
            <a:rect l="l" t="t" r="r" b="b"/>
            <a:pathLst>
              <a:path w="212811" h="209158" extrusionOk="0">
                <a:moveTo>
                  <a:pt x="106418" y="0"/>
                </a:moveTo>
                <a:cubicBezTo>
                  <a:pt x="101296" y="0"/>
                  <a:pt x="96394" y="2059"/>
                  <a:pt x="92840" y="5613"/>
                </a:cubicBezTo>
                <a:lnTo>
                  <a:pt x="7550" y="90903"/>
                </a:lnTo>
                <a:cubicBezTo>
                  <a:pt x="7452" y="90903"/>
                  <a:pt x="7452" y="91001"/>
                  <a:pt x="7452" y="91001"/>
                </a:cubicBezTo>
                <a:cubicBezTo>
                  <a:pt x="1" y="98550"/>
                  <a:pt x="1" y="110706"/>
                  <a:pt x="7452" y="118157"/>
                </a:cubicBezTo>
                <a:cubicBezTo>
                  <a:pt x="10932" y="121637"/>
                  <a:pt x="15417" y="123573"/>
                  <a:pt x="20221" y="123769"/>
                </a:cubicBezTo>
                <a:cubicBezTo>
                  <a:pt x="20417" y="123769"/>
                  <a:pt x="20637" y="123867"/>
                  <a:pt x="20833" y="123867"/>
                </a:cubicBezTo>
                <a:lnTo>
                  <a:pt x="24216" y="123867"/>
                </a:lnTo>
                <a:lnTo>
                  <a:pt x="24216" y="186585"/>
                </a:lnTo>
                <a:cubicBezTo>
                  <a:pt x="24216" y="199036"/>
                  <a:pt x="34313" y="209158"/>
                  <a:pt x="46764" y="209158"/>
                </a:cubicBezTo>
                <a:lnTo>
                  <a:pt x="80169" y="209158"/>
                </a:lnTo>
                <a:cubicBezTo>
                  <a:pt x="83527" y="209158"/>
                  <a:pt x="86296" y="206388"/>
                  <a:pt x="86296" y="203031"/>
                </a:cubicBezTo>
                <a:lnTo>
                  <a:pt x="86296" y="153793"/>
                </a:lnTo>
                <a:cubicBezTo>
                  <a:pt x="86296" y="148082"/>
                  <a:pt x="90879" y="143474"/>
                  <a:pt x="96614" y="143474"/>
                </a:cubicBezTo>
                <a:lnTo>
                  <a:pt x="116221" y="143474"/>
                </a:lnTo>
                <a:cubicBezTo>
                  <a:pt x="121932" y="143474"/>
                  <a:pt x="126540" y="148082"/>
                  <a:pt x="126540" y="153793"/>
                </a:cubicBezTo>
                <a:lnTo>
                  <a:pt x="126540" y="203031"/>
                </a:lnTo>
                <a:cubicBezTo>
                  <a:pt x="126540" y="206388"/>
                  <a:pt x="129285" y="209158"/>
                  <a:pt x="132667" y="209158"/>
                </a:cubicBezTo>
                <a:lnTo>
                  <a:pt x="166048" y="209158"/>
                </a:lnTo>
                <a:cubicBezTo>
                  <a:pt x="178498" y="209158"/>
                  <a:pt x="188522" y="199036"/>
                  <a:pt x="188522" y="186585"/>
                </a:cubicBezTo>
                <a:lnTo>
                  <a:pt x="188522" y="123867"/>
                </a:lnTo>
                <a:lnTo>
                  <a:pt x="191684" y="123867"/>
                </a:lnTo>
                <a:cubicBezTo>
                  <a:pt x="196880" y="123867"/>
                  <a:pt x="201684" y="121833"/>
                  <a:pt x="205360" y="118157"/>
                </a:cubicBezTo>
                <a:cubicBezTo>
                  <a:pt x="212811" y="110706"/>
                  <a:pt x="212811" y="98452"/>
                  <a:pt x="205360" y="91001"/>
                </a:cubicBezTo>
                <a:lnTo>
                  <a:pt x="119996" y="5613"/>
                </a:lnTo>
                <a:cubicBezTo>
                  <a:pt x="116418" y="2059"/>
                  <a:pt x="111516" y="0"/>
                  <a:pt x="106418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bg1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grpSp>
        <p:nvGrpSpPr>
          <p:cNvPr id="18" name="Google Shape;2518;p67"/>
          <p:cNvGrpSpPr/>
          <p:nvPr/>
        </p:nvGrpSpPr>
        <p:grpSpPr>
          <a:xfrm>
            <a:off x="1375154" y="2553861"/>
            <a:ext cx="928767" cy="2568204"/>
            <a:chOff x="2907178" y="2639475"/>
            <a:chExt cx="1322017" cy="4593466"/>
          </a:xfrm>
        </p:grpSpPr>
        <p:sp>
          <p:nvSpPr>
            <p:cNvPr id="19" name="Google Shape;2519;p67"/>
            <p:cNvSpPr/>
            <p:nvPr/>
          </p:nvSpPr>
          <p:spPr>
            <a:xfrm>
              <a:off x="3681375" y="6530767"/>
              <a:ext cx="213095" cy="327022"/>
            </a:xfrm>
            <a:custGeom>
              <a:avLst/>
              <a:gdLst/>
              <a:ahLst/>
              <a:cxnLst/>
              <a:rect l="l" t="t" r="r" b="b"/>
              <a:pathLst>
                <a:path w="6917" h="10615" extrusionOk="0">
                  <a:moveTo>
                    <a:pt x="275" y="1"/>
                  </a:moveTo>
                  <a:lnTo>
                    <a:pt x="1" y="10614"/>
                  </a:lnTo>
                  <a:lnTo>
                    <a:pt x="1" y="10614"/>
                  </a:lnTo>
                  <a:lnTo>
                    <a:pt x="6529" y="9907"/>
                  </a:lnTo>
                  <a:lnTo>
                    <a:pt x="6917" y="845"/>
                  </a:lnTo>
                  <a:lnTo>
                    <a:pt x="275" y="1"/>
                  </a:lnTo>
                  <a:close/>
                </a:path>
              </a:pathLst>
            </a:custGeom>
            <a:solidFill>
              <a:srgbClr val="EBAA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" name="Google Shape;2520;p67"/>
            <p:cNvSpPr/>
            <p:nvPr/>
          </p:nvSpPr>
          <p:spPr>
            <a:xfrm>
              <a:off x="3070305" y="6452699"/>
              <a:ext cx="263034" cy="435310"/>
            </a:xfrm>
            <a:custGeom>
              <a:avLst/>
              <a:gdLst/>
              <a:ahLst/>
              <a:cxnLst/>
              <a:rect l="l" t="t" r="r" b="b"/>
              <a:pathLst>
                <a:path w="8538" h="14130" extrusionOk="0">
                  <a:moveTo>
                    <a:pt x="8537" y="1"/>
                  </a:moveTo>
                  <a:lnTo>
                    <a:pt x="1256" y="412"/>
                  </a:lnTo>
                  <a:lnTo>
                    <a:pt x="1" y="13491"/>
                  </a:lnTo>
                  <a:lnTo>
                    <a:pt x="6141" y="14130"/>
                  </a:lnTo>
                  <a:lnTo>
                    <a:pt x="8537" y="1"/>
                  </a:lnTo>
                  <a:close/>
                </a:path>
              </a:pathLst>
            </a:custGeom>
            <a:solidFill>
              <a:srgbClr val="EBAA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" name="Google Shape;2521;p67"/>
            <p:cNvSpPr/>
            <p:nvPr/>
          </p:nvSpPr>
          <p:spPr>
            <a:xfrm>
              <a:off x="3061155" y="4658163"/>
              <a:ext cx="990831" cy="2021989"/>
            </a:xfrm>
            <a:custGeom>
              <a:avLst/>
              <a:gdLst/>
              <a:ahLst/>
              <a:cxnLst/>
              <a:rect l="l" t="t" r="r" b="b"/>
              <a:pathLst>
                <a:path w="32162" h="65633" extrusionOk="0">
                  <a:moveTo>
                    <a:pt x="17196" y="0"/>
                  </a:moveTo>
                  <a:cubicBezTo>
                    <a:pt x="14080" y="0"/>
                    <a:pt x="3333" y="1858"/>
                    <a:pt x="3333" y="1858"/>
                  </a:cubicBezTo>
                  <a:cubicBezTo>
                    <a:pt x="3333" y="1858"/>
                    <a:pt x="1713" y="21671"/>
                    <a:pt x="1987" y="30413"/>
                  </a:cubicBezTo>
                  <a:cubicBezTo>
                    <a:pt x="2124" y="34841"/>
                    <a:pt x="503" y="46642"/>
                    <a:pt x="229" y="51024"/>
                  </a:cubicBezTo>
                  <a:cubicBezTo>
                    <a:pt x="1" y="54402"/>
                    <a:pt x="777" y="64285"/>
                    <a:pt x="777" y="64285"/>
                  </a:cubicBezTo>
                  <a:lnTo>
                    <a:pt x="8401" y="64582"/>
                  </a:lnTo>
                  <a:cubicBezTo>
                    <a:pt x="8401" y="64582"/>
                    <a:pt x="13240" y="54585"/>
                    <a:pt x="15385" y="43035"/>
                  </a:cubicBezTo>
                  <a:cubicBezTo>
                    <a:pt x="16869" y="35001"/>
                    <a:pt x="17873" y="21650"/>
                    <a:pt x="17873" y="21648"/>
                  </a:cubicBezTo>
                  <a:lnTo>
                    <a:pt x="17873" y="21648"/>
                  </a:lnTo>
                  <a:cubicBezTo>
                    <a:pt x="17873" y="21650"/>
                    <a:pt x="17439" y="36348"/>
                    <a:pt x="18284" y="41780"/>
                  </a:cubicBezTo>
                  <a:cubicBezTo>
                    <a:pt x="18718" y="44564"/>
                    <a:pt x="18056" y="48696"/>
                    <a:pt x="18284" y="52713"/>
                  </a:cubicBezTo>
                  <a:cubicBezTo>
                    <a:pt x="18626" y="58534"/>
                    <a:pt x="19768" y="64788"/>
                    <a:pt x="19768" y="64788"/>
                  </a:cubicBezTo>
                  <a:lnTo>
                    <a:pt x="27597" y="65632"/>
                  </a:lnTo>
                  <a:cubicBezTo>
                    <a:pt x="27597" y="65632"/>
                    <a:pt x="30153" y="49837"/>
                    <a:pt x="30998" y="42647"/>
                  </a:cubicBezTo>
                  <a:cubicBezTo>
                    <a:pt x="31317" y="39862"/>
                    <a:pt x="32162" y="31714"/>
                    <a:pt x="32048" y="25528"/>
                  </a:cubicBezTo>
                  <a:cubicBezTo>
                    <a:pt x="31888" y="15622"/>
                    <a:pt x="30564" y="3776"/>
                    <a:pt x="30564" y="3776"/>
                  </a:cubicBezTo>
                  <a:cubicBezTo>
                    <a:pt x="30564" y="3776"/>
                    <a:pt x="20110" y="192"/>
                    <a:pt x="17531" y="10"/>
                  </a:cubicBezTo>
                  <a:cubicBezTo>
                    <a:pt x="17432" y="3"/>
                    <a:pt x="17320" y="0"/>
                    <a:pt x="171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" name="Google Shape;2522;p67"/>
            <p:cNvSpPr/>
            <p:nvPr/>
          </p:nvSpPr>
          <p:spPr>
            <a:xfrm>
              <a:off x="3061155" y="3360699"/>
              <a:ext cx="987319" cy="1544935"/>
            </a:xfrm>
            <a:custGeom>
              <a:avLst/>
              <a:gdLst/>
              <a:ahLst/>
              <a:cxnLst/>
              <a:rect l="l" t="t" r="r" b="b"/>
              <a:pathLst>
                <a:path w="32048" h="50148" extrusionOk="0">
                  <a:moveTo>
                    <a:pt x="16545" y="1"/>
                  </a:moveTo>
                  <a:cubicBezTo>
                    <a:pt x="10777" y="1"/>
                    <a:pt x="3108" y="2247"/>
                    <a:pt x="1827" y="4873"/>
                  </a:cubicBezTo>
                  <a:cubicBezTo>
                    <a:pt x="1" y="8616"/>
                    <a:pt x="2763" y="24434"/>
                    <a:pt x="2831" y="27721"/>
                  </a:cubicBezTo>
                  <a:cubicBezTo>
                    <a:pt x="2923" y="31030"/>
                    <a:pt x="2078" y="36645"/>
                    <a:pt x="2740" y="41096"/>
                  </a:cubicBezTo>
                  <a:cubicBezTo>
                    <a:pt x="3265" y="44703"/>
                    <a:pt x="1781" y="46186"/>
                    <a:pt x="2420" y="48515"/>
                  </a:cubicBezTo>
                  <a:cubicBezTo>
                    <a:pt x="2778" y="49864"/>
                    <a:pt x="7091" y="50148"/>
                    <a:pt x="11250" y="50148"/>
                  </a:cubicBezTo>
                  <a:cubicBezTo>
                    <a:pt x="14267" y="50148"/>
                    <a:pt x="17203" y="49998"/>
                    <a:pt x="18489" y="49998"/>
                  </a:cubicBezTo>
                  <a:cubicBezTo>
                    <a:pt x="19039" y="49998"/>
                    <a:pt x="19770" y="50005"/>
                    <a:pt x="20606" y="50005"/>
                  </a:cubicBezTo>
                  <a:cubicBezTo>
                    <a:pt x="24458" y="50005"/>
                    <a:pt x="30510" y="49866"/>
                    <a:pt x="30998" y="48309"/>
                  </a:cubicBezTo>
                  <a:cubicBezTo>
                    <a:pt x="31774" y="45776"/>
                    <a:pt x="30929" y="45867"/>
                    <a:pt x="31408" y="41941"/>
                  </a:cubicBezTo>
                  <a:cubicBezTo>
                    <a:pt x="32048" y="36874"/>
                    <a:pt x="31249" y="30757"/>
                    <a:pt x="31135" y="26351"/>
                  </a:cubicBezTo>
                  <a:cubicBezTo>
                    <a:pt x="30906" y="18636"/>
                    <a:pt x="31545" y="11287"/>
                    <a:pt x="31408" y="9552"/>
                  </a:cubicBezTo>
                  <a:cubicBezTo>
                    <a:pt x="31157" y="6128"/>
                    <a:pt x="28875" y="2225"/>
                    <a:pt x="23785" y="878"/>
                  </a:cubicBezTo>
                  <a:cubicBezTo>
                    <a:pt x="22689" y="582"/>
                    <a:pt x="19653" y="148"/>
                    <a:pt x="17713" y="34"/>
                  </a:cubicBezTo>
                  <a:cubicBezTo>
                    <a:pt x="17335" y="12"/>
                    <a:pt x="16944" y="1"/>
                    <a:pt x="1654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" name="Google Shape;2523;p67"/>
            <p:cNvSpPr/>
            <p:nvPr/>
          </p:nvSpPr>
          <p:spPr>
            <a:xfrm>
              <a:off x="3842376" y="3424534"/>
              <a:ext cx="370645" cy="616150"/>
            </a:xfrm>
            <a:custGeom>
              <a:avLst/>
              <a:gdLst/>
              <a:ahLst/>
              <a:cxnLst/>
              <a:rect l="l" t="t" r="r" b="b"/>
              <a:pathLst>
                <a:path w="12031" h="20000" extrusionOk="0">
                  <a:moveTo>
                    <a:pt x="1003" y="1"/>
                  </a:moveTo>
                  <a:cubicBezTo>
                    <a:pt x="1" y="1"/>
                    <a:pt x="575" y="1675"/>
                    <a:pt x="390" y="4923"/>
                  </a:cubicBezTo>
                  <a:cubicBezTo>
                    <a:pt x="207" y="8507"/>
                    <a:pt x="983" y="19737"/>
                    <a:pt x="3951" y="19988"/>
                  </a:cubicBezTo>
                  <a:cubicBezTo>
                    <a:pt x="4034" y="19996"/>
                    <a:pt x="4118" y="19999"/>
                    <a:pt x="4204" y="19999"/>
                  </a:cubicBezTo>
                  <a:cubicBezTo>
                    <a:pt x="7199" y="19999"/>
                    <a:pt x="11648" y="15451"/>
                    <a:pt x="11825" y="14031"/>
                  </a:cubicBezTo>
                  <a:cubicBezTo>
                    <a:pt x="12031" y="12547"/>
                    <a:pt x="9862" y="8302"/>
                    <a:pt x="8493" y="5129"/>
                  </a:cubicBezTo>
                  <a:cubicBezTo>
                    <a:pt x="7146" y="1956"/>
                    <a:pt x="2946" y="495"/>
                    <a:pt x="1394" y="62"/>
                  </a:cubicBezTo>
                  <a:cubicBezTo>
                    <a:pt x="1242" y="21"/>
                    <a:pt x="1113" y="1"/>
                    <a:pt x="100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" name="Google Shape;2524;p67"/>
            <p:cNvSpPr/>
            <p:nvPr/>
          </p:nvSpPr>
          <p:spPr>
            <a:xfrm>
              <a:off x="3428937" y="3254841"/>
              <a:ext cx="326313" cy="406628"/>
            </a:xfrm>
            <a:custGeom>
              <a:avLst/>
              <a:gdLst/>
              <a:ahLst/>
              <a:cxnLst/>
              <a:rect l="l" t="t" r="r" b="b"/>
              <a:pathLst>
                <a:path w="10592" h="13199" extrusionOk="0">
                  <a:moveTo>
                    <a:pt x="1690" y="0"/>
                  </a:moveTo>
                  <a:lnTo>
                    <a:pt x="0" y="6003"/>
                  </a:lnTo>
                  <a:cubicBezTo>
                    <a:pt x="0" y="6003"/>
                    <a:pt x="3078" y="13198"/>
                    <a:pt x="6005" y="13198"/>
                  </a:cubicBezTo>
                  <a:cubicBezTo>
                    <a:pt x="6051" y="13198"/>
                    <a:pt x="6096" y="13197"/>
                    <a:pt x="6141" y="13193"/>
                  </a:cubicBezTo>
                  <a:cubicBezTo>
                    <a:pt x="9108" y="12988"/>
                    <a:pt x="10591" y="5798"/>
                    <a:pt x="10591" y="5798"/>
                  </a:cubicBezTo>
                  <a:lnTo>
                    <a:pt x="9245" y="502"/>
                  </a:lnTo>
                  <a:lnTo>
                    <a:pt x="1690" y="0"/>
                  </a:lnTo>
                  <a:close/>
                </a:path>
              </a:pathLst>
            </a:custGeom>
            <a:solidFill>
              <a:srgbClr val="EBAA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" name="Google Shape;2525;p67"/>
            <p:cNvSpPr/>
            <p:nvPr/>
          </p:nvSpPr>
          <p:spPr>
            <a:xfrm>
              <a:off x="3037248" y="6564718"/>
              <a:ext cx="316485" cy="134567"/>
            </a:xfrm>
            <a:custGeom>
              <a:avLst/>
              <a:gdLst/>
              <a:ahLst/>
              <a:cxnLst/>
              <a:rect l="l" t="t" r="r" b="b"/>
              <a:pathLst>
                <a:path w="10273" h="4368" extrusionOk="0">
                  <a:moveTo>
                    <a:pt x="1918" y="1"/>
                  </a:moveTo>
                  <a:cubicBezTo>
                    <a:pt x="1440" y="1"/>
                    <a:pt x="1069" y="64"/>
                    <a:pt x="891" y="223"/>
                  </a:cubicBezTo>
                  <a:cubicBezTo>
                    <a:pt x="1" y="1022"/>
                    <a:pt x="1119" y="1204"/>
                    <a:pt x="731" y="2232"/>
                  </a:cubicBezTo>
                  <a:cubicBezTo>
                    <a:pt x="343" y="3259"/>
                    <a:pt x="69" y="3555"/>
                    <a:pt x="1964" y="3670"/>
                  </a:cubicBezTo>
                  <a:cubicBezTo>
                    <a:pt x="3627" y="3790"/>
                    <a:pt x="7508" y="4368"/>
                    <a:pt x="8847" y="4368"/>
                  </a:cubicBezTo>
                  <a:cubicBezTo>
                    <a:pt x="9033" y="4368"/>
                    <a:pt x="9170" y="4357"/>
                    <a:pt x="9245" y="4331"/>
                  </a:cubicBezTo>
                  <a:cubicBezTo>
                    <a:pt x="9565" y="4240"/>
                    <a:pt x="9565" y="3441"/>
                    <a:pt x="9724" y="2985"/>
                  </a:cubicBezTo>
                  <a:cubicBezTo>
                    <a:pt x="9861" y="2528"/>
                    <a:pt x="10272" y="1980"/>
                    <a:pt x="10135" y="1433"/>
                  </a:cubicBezTo>
                  <a:cubicBezTo>
                    <a:pt x="9998" y="862"/>
                    <a:pt x="8172" y="1022"/>
                    <a:pt x="7236" y="953"/>
                  </a:cubicBezTo>
                  <a:cubicBezTo>
                    <a:pt x="7236" y="953"/>
                    <a:pt x="3773" y="1"/>
                    <a:pt x="1918" y="1"/>
                  </a:cubicBezTo>
                  <a:close/>
                </a:path>
              </a:pathLst>
            </a:custGeom>
            <a:solidFill>
              <a:srgbClr val="8BB1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" name="Google Shape;2526;p67"/>
            <p:cNvSpPr/>
            <p:nvPr/>
          </p:nvSpPr>
          <p:spPr>
            <a:xfrm>
              <a:off x="3625829" y="6566381"/>
              <a:ext cx="317872" cy="113957"/>
            </a:xfrm>
            <a:custGeom>
              <a:avLst/>
              <a:gdLst/>
              <a:ahLst/>
              <a:cxnLst/>
              <a:rect l="l" t="t" r="r" b="b"/>
              <a:pathLst>
                <a:path w="10318" h="3699" extrusionOk="0">
                  <a:moveTo>
                    <a:pt x="2706" y="0"/>
                  </a:moveTo>
                  <a:cubicBezTo>
                    <a:pt x="1801" y="0"/>
                    <a:pt x="1049" y="95"/>
                    <a:pt x="799" y="374"/>
                  </a:cubicBezTo>
                  <a:cubicBezTo>
                    <a:pt x="1" y="1242"/>
                    <a:pt x="1142" y="1310"/>
                    <a:pt x="868" y="2360"/>
                  </a:cubicBezTo>
                  <a:cubicBezTo>
                    <a:pt x="622" y="3324"/>
                    <a:pt x="376" y="3698"/>
                    <a:pt x="1718" y="3698"/>
                  </a:cubicBezTo>
                  <a:cubicBezTo>
                    <a:pt x="1870" y="3698"/>
                    <a:pt x="2042" y="3693"/>
                    <a:pt x="2237" y="3684"/>
                  </a:cubicBezTo>
                  <a:cubicBezTo>
                    <a:pt x="2538" y="3673"/>
                    <a:pt x="2911" y="3669"/>
                    <a:pt x="3330" y="3669"/>
                  </a:cubicBezTo>
                  <a:cubicBezTo>
                    <a:pt x="4474" y="3669"/>
                    <a:pt x="5953" y="3699"/>
                    <a:pt x="7187" y="3699"/>
                  </a:cubicBezTo>
                  <a:cubicBezTo>
                    <a:pt x="8352" y="3699"/>
                    <a:pt x="9299" y="3672"/>
                    <a:pt x="9542" y="3570"/>
                  </a:cubicBezTo>
                  <a:cubicBezTo>
                    <a:pt x="9838" y="3433"/>
                    <a:pt x="9770" y="2657"/>
                    <a:pt x="9861" y="2178"/>
                  </a:cubicBezTo>
                  <a:cubicBezTo>
                    <a:pt x="9952" y="1698"/>
                    <a:pt x="10318" y="1128"/>
                    <a:pt x="10112" y="580"/>
                  </a:cubicBezTo>
                  <a:cubicBezTo>
                    <a:pt x="10035" y="348"/>
                    <a:pt x="9668" y="280"/>
                    <a:pt x="9199" y="280"/>
                  </a:cubicBezTo>
                  <a:cubicBezTo>
                    <a:pt x="8559" y="280"/>
                    <a:pt x="7731" y="407"/>
                    <a:pt x="7191" y="420"/>
                  </a:cubicBezTo>
                  <a:cubicBezTo>
                    <a:pt x="7191" y="420"/>
                    <a:pt x="4610" y="0"/>
                    <a:pt x="2706" y="0"/>
                  </a:cubicBezTo>
                  <a:close/>
                </a:path>
              </a:pathLst>
            </a:custGeom>
            <a:solidFill>
              <a:srgbClr val="8BB1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" name="Google Shape;2527;p67"/>
            <p:cNvSpPr/>
            <p:nvPr/>
          </p:nvSpPr>
          <p:spPr>
            <a:xfrm>
              <a:off x="3168058" y="5005127"/>
              <a:ext cx="156841" cy="123785"/>
            </a:xfrm>
            <a:custGeom>
              <a:avLst/>
              <a:gdLst/>
              <a:ahLst/>
              <a:cxnLst/>
              <a:rect l="l" t="t" r="r" b="b"/>
              <a:pathLst>
                <a:path w="5091" h="4018" fill="none" extrusionOk="0">
                  <a:moveTo>
                    <a:pt x="0" y="4018"/>
                  </a:moveTo>
                  <a:cubicBezTo>
                    <a:pt x="0" y="4018"/>
                    <a:pt x="3812" y="3812"/>
                    <a:pt x="5090" y="0"/>
                  </a:cubicBezTo>
                </a:path>
              </a:pathLst>
            </a:custGeom>
            <a:noFill/>
            <a:ln w="9700" cap="flat" cmpd="sng">
              <a:solidFill>
                <a:srgbClr val="3B5BA1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" name="Google Shape;2528;p67"/>
            <p:cNvSpPr/>
            <p:nvPr/>
          </p:nvSpPr>
          <p:spPr>
            <a:xfrm>
              <a:off x="3611781" y="4939721"/>
              <a:ext cx="91437" cy="385371"/>
            </a:xfrm>
            <a:custGeom>
              <a:avLst/>
              <a:gdLst/>
              <a:ahLst/>
              <a:cxnLst/>
              <a:rect l="l" t="t" r="r" b="b"/>
              <a:pathLst>
                <a:path w="2968" h="12509" fill="none" extrusionOk="0">
                  <a:moveTo>
                    <a:pt x="2967" y="1"/>
                  </a:moveTo>
                  <a:cubicBezTo>
                    <a:pt x="2967" y="1"/>
                    <a:pt x="2534" y="8469"/>
                    <a:pt x="0" y="12509"/>
                  </a:cubicBezTo>
                </a:path>
              </a:pathLst>
            </a:custGeom>
            <a:noFill/>
            <a:ln w="9700" cap="flat" cmpd="sng">
              <a:solidFill>
                <a:srgbClr val="3B5BA1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" name="Google Shape;2529;p67"/>
            <p:cNvSpPr/>
            <p:nvPr/>
          </p:nvSpPr>
          <p:spPr>
            <a:xfrm>
              <a:off x="3630758" y="5148571"/>
              <a:ext cx="124493" cy="130839"/>
            </a:xfrm>
            <a:custGeom>
              <a:avLst/>
              <a:gdLst/>
              <a:ahLst/>
              <a:cxnLst/>
              <a:rect l="l" t="t" r="r" b="b"/>
              <a:pathLst>
                <a:path w="4041" h="4247" fill="none" extrusionOk="0">
                  <a:moveTo>
                    <a:pt x="4040" y="1"/>
                  </a:moveTo>
                  <a:cubicBezTo>
                    <a:pt x="4040" y="1"/>
                    <a:pt x="639" y="4246"/>
                    <a:pt x="0" y="4246"/>
                  </a:cubicBezTo>
                </a:path>
              </a:pathLst>
            </a:custGeom>
            <a:noFill/>
            <a:ln w="9700" cap="flat" cmpd="sng">
              <a:solidFill>
                <a:srgbClr val="3B5BA1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" name="Google Shape;2530;p67"/>
            <p:cNvSpPr/>
            <p:nvPr/>
          </p:nvSpPr>
          <p:spPr>
            <a:xfrm>
              <a:off x="3937356" y="4965754"/>
              <a:ext cx="65404" cy="130809"/>
            </a:xfrm>
            <a:custGeom>
              <a:avLst/>
              <a:gdLst/>
              <a:ahLst/>
              <a:cxnLst/>
              <a:rect l="l" t="t" r="r" b="b"/>
              <a:pathLst>
                <a:path w="2123" h="4246" fill="none" extrusionOk="0">
                  <a:moveTo>
                    <a:pt x="0" y="0"/>
                  </a:moveTo>
                  <a:cubicBezTo>
                    <a:pt x="0" y="0"/>
                    <a:pt x="228" y="2328"/>
                    <a:pt x="2123" y="4246"/>
                  </a:cubicBezTo>
                </a:path>
              </a:pathLst>
            </a:custGeom>
            <a:noFill/>
            <a:ln w="9700" cap="flat" cmpd="sng">
              <a:solidFill>
                <a:srgbClr val="3B5BA1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" name="Google Shape;2531;p67"/>
            <p:cNvSpPr/>
            <p:nvPr/>
          </p:nvSpPr>
          <p:spPr>
            <a:xfrm>
              <a:off x="3001388" y="6835955"/>
              <a:ext cx="531645" cy="396985"/>
            </a:xfrm>
            <a:custGeom>
              <a:avLst/>
              <a:gdLst/>
              <a:ahLst/>
              <a:cxnLst/>
              <a:rect l="l" t="t" r="r" b="b"/>
              <a:pathLst>
                <a:path w="17257" h="12886" extrusionOk="0">
                  <a:moveTo>
                    <a:pt x="1850" y="1"/>
                  </a:moveTo>
                  <a:cubicBezTo>
                    <a:pt x="1850" y="1"/>
                    <a:pt x="46" y="3493"/>
                    <a:pt x="24" y="5775"/>
                  </a:cubicBezTo>
                  <a:cubicBezTo>
                    <a:pt x="1" y="6917"/>
                    <a:pt x="777" y="7236"/>
                    <a:pt x="2238" y="8400"/>
                  </a:cubicBezTo>
                  <a:cubicBezTo>
                    <a:pt x="3151" y="9131"/>
                    <a:pt x="4338" y="10614"/>
                    <a:pt x="5798" y="11573"/>
                  </a:cubicBezTo>
                  <a:cubicBezTo>
                    <a:pt x="6957" y="12357"/>
                    <a:pt x="9640" y="12886"/>
                    <a:pt x="11677" y="12886"/>
                  </a:cubicBezTo>
                  <a:cubicBezTo>
                    <a:pt x="12370" y="12886"/>
                    <a:pt x="12987" y="12825"/>
                    <a:pt x="13445" y="12692"/>
                  </a:cubicBezTo>
                  <a:cubicBezTo>
                    <a:pt x="17257" y="11642"/>
                    <a:pt x="16207" y="9747"/>
                    <a:pt x="14312" y="8035"/>
                  </a:cubicBezTo>
                  <a:cubicBezTo>
                    <a:pt x="13627" y="7442"/>
                    <a:pt x="12486" y="6209"/>
                    <a:pt x="11938" y="5387"/>
                  </a:cubicBezTo>
                  <a:cubicBezTo>
                    <a:pt x="10318" y="2991"/>
                    <a:pt x="8537" y="777"/>
                    <a:pt x="8537" y="777"/>
                  </a:cubicBezTo>
                  <a:lnTo>
                    <a:pt x="185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2532;p67"/>
            <p:cNvSpPr/>
            <p:nvPr/>
          </p:nvSpPr>
          <p:spPr>
            <a:xfrm>
              <a:off x="3187744" y="6920339"/>
              <a:ext cx="117469" cy="19717"/>
            </a:xfrm>
            <a:custGeom>
              <a:avLst/>
              <a:gdLst/>
              <a:ahLst/>
              <a:cxnLst/>
              <a:rect l="l" t="t" r="r" b="b"/>
              <a:pathLst>
                <a:path w="3813" h="640" fill="none" extrusionOk="0">
                  <a:moveTo>
                    <a:pt x="0" y="640"/>
                  </a:moveTo>
                  <a:cubicBezTo>
                    <a:pt x="0" y="640"/>
                    <a:pt x="1895" y="1"/>
                    <a:pt x="3812" y="434"/>
                  </a:cubicBezTo>
                </a:path>
              </a:pathLst>
            </a:custGeom>
            <a:solidFill>
              <a:srgbClr val="001030"/>
            </a:solidFill>
            <a:ln w="18825" cap="flat" cmpd="sng">
              <a:solidFill>
                <a:schemeClr val="accent5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" name="Google Shape;2533;p67"/>
            <p:cNvSpPr/>
            <p:nvPr/>
          </p:nvSpPr>
          <p:spPr>
            <a:xfrm>
              <a:off x="3220092" y="6979430"/>
              <a:ext cx="117469" cy="19717"/>
            </a:xfrm>
            <a:custGeom>
              <a:avLst/>
              <a:gdLst/>
              <a:ahLst/>
              <a:cxnLst/>
              <a:rect l="l" t="t" r="r" b="b"/>
              <a:pathLst>
                <a:path w="3813" h="640" fill="none" extrusionOk="0">
                  <a:moveTo>
                    <a:pt x="0" y="639"/>
                  </a:moveTo>
                  <a:cubicBezTo>
                    <a:pt x="0" y="639"/>
                    <a:pt x="1918" y="0"/>
                    <a:pt x="3812" y="411"/>
                  </a:cubicBezTo>
                </a:path>
              </a:pathLst>
            </a:custGeom>
            <a:solidFill>
              <a:srgbClr val="001030"/>
            </a:solidFill>
            <a:ln w="18825" cap="flat" cmpd="sng">
              <a:solidFill>
                <a:schemeClr val="accent5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" name="Google Shape;2534;p67"/>
            <p:cNvSpPr/>
            <p:nvPr/>
          </p:nvSpPr>
          <p:spPr>
            <a:xfrm>
              <a:off x="3011247" y="6992061"/>
              <a:ext cx="478903" cy="234907"/>
            </a:xfrm>
            <a:custGeom>
              <a:avLst/>
              <a:gdLst/>
              <a:ahLst/>
              <a:cxnLst/>
              <a:rect l="l" t="t" r="r" b="b"/>
              <a:pathLst>
                <a:path w="15545" h="7625" fill="none" extrusionOk="0">
                  <a:moveTo>
                    <a:pt x="0" y="1"/>
                  </a:moveTo>
                  <a:cubicBezTo>
                    <a:pt x="0" y="1"/>
                    <a:pt x="1986" y="1279"/>
                    <a:pt x="3264" y="2694"/>
                  </a:cubicBezTo>
                  <a:cubicBezTo>
                    <a:pt x="4520" y="4109"/>
                    <a:pt x="5501" y="5799"/>
                    <a:pt x="7350" y="6506"/>
                  </a:cubicBezTo>
                  <a:cubicBezTo>
                    <a:pt x="9176" y="7214"/>
                    <a:pt x="13422" y="7625"/>
                    <a:pt x="15544" y="6369"/>
                  </a:cubicBezTo>
                </a:path>
              </a:pathLst>
            </a:custGeom>
            <a:solidFill>
              <a:srgbClr val="001030"/>
            </a:solidFill>
            <a:ln w="9700" cap="flat" cmpd="sng">
              <a:solidFill>
                <a:schemeClr val="accent5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2535;p67"/>
            <p:cNvSpPr/>
            <p:nvPr/>
          </p:nvSpPr>
          <p:spPr>
            <a:xfrm>
              <a:off x="3643420" y="6819781"/>
              <a:ext cx="566088" cy="357213"/>
            </a:xfrm>
            <a:custGeom>
              <a:avLst/>
              <a:gdLst/>
              <a:ahLst/>
              <a:cxnLst/>
              <a:rect l="l" t="t" r="r" b="b"/>
              <a:pathLst>
                <a:path w="18375" h="11595" extrusionOk="0">
                  <a:moveTo>
                    <a:pt x="7875" y="1"/>
                  </a:moveTo>
                  <a:lnTo>
                    <a:pt x="1141" y="412"/>
                  </a:lnTo>
                  <a:cubicBezTo>
                    <a:pt x="1141" y="412"/>
                    <a:pt x="0" y="4178"/>
                    <a:pt x="365" y="6415"/>
                  </a:cubicBezTo>
                  <a:cubicBezTo>
                    <a:pt x="548" y="7556"/>
                    <a:pt x="1347" y="7716"/>
                    <a:pt x="3013" y="8606"/>
                  </a:cubicBezTo>
                  <a:cubicBezTo>
                    <a:pt x="4040" y="9176"/>
                    <a:pt x="5455" y="10432"/>
                    <a:pt x="7076" y="11117"/>
                  </a:cubicBezTo>
                  <a:cubicBezTo>
                    <a:pt x="7820" y="11444"/>
                    <a:pt x="9056" y="11595"/>
                    <a:pt x="10356" y="11595"/>
                  </a:cubicBezTo>
                  <a:cubicBezTo>
                    <a:pt x="12047" y="11595"/>
                    <a:pt x="13846" y="11340"/>
                    <a:pt x="14814" y="10888"/>
                  </a:cubicBezTo>
                  <a:cubicBezTo>
                    <a:pt x="18375" y="9176"/>
                    <a:pt x="17005" y="7465"/>
                    <a:pt x="14814" y="6141"/>
                  </a:cubicBezTo>
                  <a:cubicBezTo>
                    <a:pt x="14061" y="5661"/>
                    <a:pt x="12714" y="4657"/>
                    <a:pt x="12029" y="3949"/>
                  </a:cubicBezTo>
                  <a:cubicBezTo>
                    <a:pt x="9998" y="1850"/>
                    <a:pt x="7875" y="1"/>
                    <a:pt x="787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2536;p67"/>
            <p:cNvSpPr/>
            <p:nvPr/>
          </p:nvSpPr>
          <p:spPr>
            <a:xfrm>
              <a:off x="3824138" y="6883061"/>
              <a:ext cx="114635" cy="29575"/>
            </a:xfrm>
            <a:custGeom>
              <a:avLst/>
              <a:gdLst/>
              <a:ahLst/>
              <a:cxnLst/>
              <a:rect l="l" t="t" r="r" b="b"/>
              <a:pathLst>
                <a:path w="3721" h="960" fill="none" extrusionOk="0">
                  <a:moveTo>
                    <a:pt x="0" y="960"/>
                  </a:moveTo>
                  <a:cubicBezTo>
                    <a:pt x="0" y="960"/>
                    <a:pt x="1781" y="1"/>
                    <a:pt x="3721" y="69"/>
                  </a:cubicBezTo>
                </a:path>
              </a:pathLst>
            </a:custGeom>
            <a:solidFill>
              <a:srgbClr val="001030"/>
            </a:solidFill>
            <a:ln w="18825" cap="flat" cmpd="sng">
              <a:solidFill>
                <a:schemeClr val="accent5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2537;p67"/>
            <p:cNvSpPr/>
            <p:nvPr/>
          </p:nvSpPr>
          <p:spPr>
            <a:xfrm>
              <a:off x="3867022" y="6935127"/>
              <a:ext cx="114666" cy="29544"/>
            </a:xfrm>
            <a:custGeom>
              <a:avLst/>
              <a:gdLst/>
              <a:ahLst/>
              <a:cxnLst/>
              <a:rect l="l" t="t" r="r" b="b"/>
              <a:pathLst>
                <a:path w="3722" h="959" fill="none" extrusionOk="0">
                  <a:moveTo>
                    <a:pt x="1" y="959"/>
                  </a:moveTo>
                  <a:cubicBezTo>
                    <a:pt x="1" y="959"/>
                    <a:pt x="1758" y="0"/>
                    <a:pt x="3721" y="69"/>
                  </a:cubicBezTo>
                </a:path>
              </a:pathLst>
            </a:custGeom>
            <a:solidFill>
              <a:srgbClr val="001030"/>
            </a:solidFill>
            <a:ln w="18825" cap="flat" cmpd="sng">
              <a:solidFill>
                <a:schemeClr val="accent5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2538;p67"/>
            <p:cNvSpPr/>
            <p:nvPr/>
          </p:nvSpPr>
          <p:spPr>
            <a:xfrm>
              <a:off x="3658177" y="6982942"/>
              <a:ext cx="502809" cy="175110"/>
            </a:xfrm>
            <a:custGeom>
              <a:avLst/>
              <a:gdLst/>
              <a:ahLst/>
              <a:cxnLst/>
              <a:rect l="l" t="t" r="r" b="b"/>
              <a:pathLst>
                <a:path w="16321" h="5684" fill="none" extrusionOk="0">
                  <a:moveTo>
                    <a:pt x="1" y="0"/>
                  </a:moveTo>
                  <a:cubicBezTo>
                    <a:pt x="1" y="0"/>
                    <a:pt x="2146" y="936"/>
                    <a:pt x="3630" y="2146"/>
                  </a:cubicBezTo>
                  <a:cubicBezTo>
                    <a:pt x="5091" y="3333"/>
                    <a:pt x="6323" y="4862"/>
                    <a:pt x="8263" y="5273"/>
                  </a:cubicBezTo>
                  <a:cubicBezTo>
                    <a:pt x="10181" y="5684"/>
                    <a:pt x="14426" y="5455"/>
                    <a:pt x="16321" y="3880"/>
                  </a:cubicBezTo>
                </a:path>
              </a:pathLst>
            </a:custGeom>
            <a:solidFill>
              <a:srgbClr val="001030"/>
            </a:solidFill>
            <a:ln w="9700" cap="flat" cmpd="sng">
              <a:solidFill>
                <a:schemeClr val="accent5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2539;p67"/>
            <p:cNvSpPr/>
            <p:nvPr/>
          </p:nvSpPr>
          <p:spPr>
            <a:xfrm>
              <a:off x="3344555" y="3619089"/>
              <a:ext cx="726410" cy="600561"/>
            </a:xfrm>
            <a:custGeom>
              <a:avLst/>
              <a:gdLst/>
              <a:ahLst/>
              <a:cxnLst/>
              <a:rect l="l" t="t" r="r" b="b"/>
              <a:pathLst>
                <a:path w="23579" h="19494" extrusionOk="0">
                  <a:moveTo>
                    <a:pt x="3972" y="1"/>
                  </a:moveTo>
                  <a:lnTo>
                    <a:pt x="2351" y="823"/>
                  </a:lnTo>
                  <a:lnTo>
                    <a:pt x="0" y="16686"/>
                  </a:lnTo>
                  <a:cubicBezTo>
                    <a:pt x="0" y="16686"/>
                    <a:pt x="2854" y="16777"/>
                    <a:pt x="4839" y="17302"/>
                  </a:cubicBezTo>
                  <a:cubicBezTo>
                    <a:pt x="6825" y="17782"/>
                    <a:pt x="10181" y="19494"/>
                    <a:pt x="10181" y="19494"/>
                  </a:cubicBezTo>
                  <a:cubicBezTo>
                    <a:pt x="10181" y="19494"/>
                    <a:pt x="11801" y="18786"/>
                    <a:pt x="13399" y="18215"/>
                  </a:cubicBezTo>
                  <a:cubicBezTo>
                    <a:pt x="14997" y="17668"/>
                    <a:pt x="18215" y="17508"/>
                    <a:pt x="18215" y="17508"/>
                  </a:cubicBezTo>
                  <a:lnTo>
                    <a:pt x="23579" y="2534"/>
                  </a:lnTo>
                  <a:cubicBezTo>
                    <a:pt x="23579" y="2534"/>
                    <a:pt x="23008" y="1325"/>
                    <a:pt x="22118" y="1119"/>
                  </a:cubicBezTo>
                  <a:cubicBezTo>
                    <a:pt x="21570" y="988"/>
                    <a:pt x="20822" y="882"/>
                    <a:pt x="20015" y="882"/>
                  </a:cubicBezTo>
                  <a:cubicBezTo>
                    <a:pt x="19277" y="882"/>
                    <a:pt x="18489" y="971"/>
                    <a:pt x="17759" y="1211"/>
                  </a:cubicBezTo>
                  <a:cubicBezTo>
                    <a:pt x="15316" y="2009"/>
                    <a:pt x="13741" y="4885"/>
                    <a:pt x="13741" y="4885"/>
                  </a:cubicBezTo>
                  <a:cubicBezTo>
                    <a:pt x="13741" y="4885"/>
                    <a:pt x="12235" y="3151"/>
                    <a:pt x="9404" y="1804"/>
                  </a:cubicBezTo>
                  <a:cubicBezTo>
                    <a:pt x="7852" y="1051"/>
                    <a:pt x="3972" y="1"/>
                    <a:pt x="397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2540;p67"/>
            <p:cNvSpPr/>
            <p:nvPr/>
          </p:nvSpPr>
          <p:spPr>
            <a:xfrm>
              <a:off x="3329798" y="3657784"/>
              <a:ext cx="746096" cy="580845"/>
            </a:xfrm>
            <a:custGeom>
              <a:avLst/>
              <a:gdLst/>
              <a:ahLst/>
              <a:cxnLst/>
              <a:rect l="l" t="t" r="r" b="b"/>
              <a:pathLst>
                <a:path w="24218" h="18854" extrusionOk="0">
                  <a:moveTo>
                    <a:pt x="2557" y="0"/>
                  </a:moveTo>
                  <a:lnTo>
                    <a:pt x="0" y="16046"/>
                  </a:lnTo>
                  <a:cubicBezTo>
                    <a:pt x="0" y="16046"/>
                    <a:pt x="3470" y="16160"/>
                    <a:pt x="5455" y="16663"/>
                  </a:cubicBezTo>
                  <a:cubicBezTo>
                    <a:pt x="7418" y="17165"/>
                    <a:pt x="10796" y="18854"/>
                    <a:pt x="10796" y="18854"/>
                  </a:cubicBezTo>
                  <a:cubicBezTo>
                    <a:pt x="10796" y="18854"/>
                    <a:pt x="11983" y="18831"/>
                    <a:pt x="12577" y="18557"/>
                  </a:cubicBezTo>
                  <a:cubicBezTo>
                    <a:pt x="13193" y="18260"/>
                    <a:pt x="14175" y="17530"/>
                    <a:pt x="14677" y="17347"/>
                  </a:cubicBezTo>
                  <a:cubicBezTo>
                    <a:pt x="15887" y="16915"/>
                    <a:pt x="17648" y="16863"/>
                    <a:pt x="18430" y="16863"/>
                  </a:cubicBezTo>
                  <a:cubicBezTo>
                    <a:pt x="18681" y="16863"/>
                    <a:pt x="18831" y="16868"/>
                    <a:pt x="18831" y="16868"/>
                  </a:cubicBezTo>
                  <a:lnTo>
                    <a:pt x="24218" y="1164"/>
                  </a:lnTo>
                  <a:cubicBezTo>
                    <a:pt x="24218" y="1164"/>
                    <a:pt x="23095" y="585"/>
                    <a:pt x="21552" y="585"/>
                  </a:cubicBezTo>
                  <a:cubicBezTo>
                    <a:pt x="20973" y="585"/>
                    <a:pt x="20335" y="666"/>
                    <a:pt x="19676" y="890"/>
                  </a:cubicBezTo>
                  <a:cubicBezTo>
                    <a:pt x="17895" y="1507"/>
                    <a:pt x="15590" y="3584"/>
                    <a:pt x="15590" y="3584"/>
                  </a:cubicBezTo>
                  <a:cubicBezTo>
                    <a:pt x="15590" y="3584"/>
                    <a:pt x="15202" y="3949"/>
                    <a:pt x="14471" y="4040"/>
                  </a:cubicBezTo>
                  <a:cubicBezTo>
                    <a:pt x="14338" y="4056"/>
                    <a:pt x="14214" y="4065"/>
                    <a:pt x="14098" y="4065"/>
                  </a:cubicBezTo>
                  <a:cubicBezTo>
                    <a:pt x="13563" y="4065"/>
                    <a:pt x="13199" y="3887"/>
                    <a:pt x="12805" y="3492"/>
                  </a:cubicBezTo>
                  <a:cubicBezTo>
                    <a:pt x="12326" y="3013"/>
                    <a:pt x="10888" y="2054"/>
                    <a:pt x="9404" y="1484"/>
                  </a:cubicBezTo>
                  <a:cubicBezTo>
                    <a:pt x="6893" y="548"/>
                    <a:pt x="2557" y="0"/>
                    <a:pt x="2557" y="0"/>
                  </a:cubicBezTo>
                  <a:close/>
                </a:path>
              </a:pathLst>
            </a:custGeom>
            <a:solidFill>
              <a:srgbClr val="0010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2541;p67"/>
            <p:cNvSpPr/>
            <p:nvPr/>
          </p:nvSpPr>
          <p:spPr>
            <a:xfrm>
              <a:off x="3658177" y="3799811"/>
              <a:ext cx="80192" cy="419845"/>
            </a:xfrm>
            <a:custGeom>
              <a:avLst/>
              <a:gdLst/>
              <a:ahLst/>
              <a:cxnLst/>
              <a:rect l="l" t="t" r="r" b="b"/>
              <a:pathLst>
                <a:path w="2603" h="13628" fill="none" extrusionOk="0">
                  <a:moveTo>
                    <a:pt x="2603" y="1"/>
                  </a:moveTo>
                  <a:lnTo>
                    <a:pt x="1" y="13628"/>
                  </a:lnTo>
                </a:path>
              </a:pathLst>
            </a:custGeom>
            <a:noFill/>
            <a:ln w="9700" cap="flat" cmpd="sng">
              <a:solidFill>
                <a:srgbClr val="6D6B8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2542;p67"/>
            <p:cNvSpPr/>
            <p:nvPr/>
          </p:nvSpPr>
          <p:spPr>
            <a:xfrm>
              <a:off x="3731315" y="3801937"/>
              <a:ext cx="72459" cy="406474"/>
            </a:xfrm>
            <a:custGeom>
              <a:avLst/>
              <a:gdLst/>
              <a:ahLst/>
              <a:cxnLst/>
              <a:rect l="l" t="t" r="r" b="b"/>
              <a:pathLst>
                <a:path w="2352" h="13194" fill="none" extrusionOk="0">
                  <a:moveTo>
                    <a:pt x="2351" y="0"/>
                  </a:moveTo>
                  <a:lnTo>
                    <a:pt x="0" y="13193"/>
                  </a:lnTo>
                </a:path>
              </a:pathLst>
            </a:custGeom>
            <a:noFill/>
            <a:ln w="9700" cap="flat" cmpd="sng">
              <a:solidFill>
                <a:srgbClr val="6D6B8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2543;p67"/>
            <p:cNvSpPr/>
            <p:nvPr/>
          </p:nvSpPr>
          <p:spPr>
            <a:xfrm>
              <a:off x="3281985" y="2716003"/>
              <a:ext cx="563284" cy="619416"/>
            </a:xfrm>
            <a:custGeom>
              <a:avLst/>
              <a:gdLst/>
              <a:ahLst/>
              <a:cxnLst/>
              <a:rect l="l" t="t" r="r" b="b"/>
              <a:pathLst>
                <a:path w="18284" h="20106" extrusionOk="0">
                  <a:moveTo>
                    <a:pt x="9477" y="0"/>
                  </a:moveTo>
                  <a:cubicBezTo>
                    <a:pt x="8292" y="0"/>
                    <a:pt x="7189" y="198"/>
                    <a:pt x="6368" y="577"/>
                  </a:cubicBezTo>
                  <a:cubicBezTo>
                    <a:pt x="0" y="3544"/>
                    <a:pt x="867" y="13701"/>
                    <a:pt x="6003" y="18198"/>
                  </a:cubicBezTo>
                  <a:cubicBezTo>
                    <a:pt x="7526" y="19532"/>
                    <a:pt x="9075" y="20106"/>
                    <a:pt x="10537" y="20106"/>
                  </a:cubicBezTo>
                  <a:cubicBezTo>
                    <a:pt x="14574" y="20106"/>
                    <a:pt x="17934" y="15727"/>
                    <a:pt x="18169" y="10917"/>
                  </a:cubicBezTo>
                  <a:cubicBezTo>
                    <a:pt x="18283" y="8725"/>
                    <a:pt x="18100" y="6374"/>
                    <a:pt x="16411" y="3202"/>
                  </a:cubicBezTo>
                  <a:cubicBezTo>
                    <a:pt x="15226" y="1004"/>
                    <a:pt x="12146" y="0"/>
                    <a:pt x="9477" y="0"/>
                  </a:cubicBezTo>
                  <a:close/>
                </a:path>
              </a:pathLst>
            </a:custGeom>
            <a:solidFill>
              <a:srgbClr val="EBAA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" name="Google Shape;2544;p67"/>
            <p:cNvSpPr/>
            <p:nvPr/>
          </p:nvSpPr>
          <p:spPr>
            <a:xfrm>
              <a:off x="3280290" y="2975255"/>
              <a:ext cx="151480" cy="169842"/>
            </a:xfrm>
            <a:custGeom>
              <a:avLst/>
              <a:gdLst/>
              <a:ahLst/>
              <a:cxnLst/>
              <a:rect l="l" t="t" r="r" b="b"/>
              <a:pathLst>
                <a:path w="4917" h="5513" extrusionOk="0">
                  <a:moveTo>
                    <a:pt x="2218" y="1"/>
                  </a:moveTo>
                  <a:cubicBezTo>
                    <a:pt x="885" y="1"/>
                    <a:pt x="1" y="1669"/>
                    <a:pt x="283" y="3027"/>
                  </a:cubicBezTo>
                  <a:cubicBezTo>
                    <a:pt x="522" y="4687"/>
                    <a:pt x="1897" y="5512"/>
                    <a:pt x="3095" y="5512"/>
                  </a:cubicBezTo>
                  <a:cubicBezTo>
                    <a:pt x="3956" y="5512"/>
                    <a:pt x="4726" y="5086"/>
                    <a:pt x="4917" y="4236"/>
                  </a:cubicBezTo>
                  <a:cubicBezTo>
                    <a:pt x="4757" y="2913"/>
                    <a:pt x="4711" y="1201"/>
                    <a:pt x="3114" y="242"/>
                  </a:cubicBezTo>
                  <a:cubicBezTo>
                    <a:pt x="2800" y="75"/>
                    <a:pt x="2499" y="1"/>
                    <a:pt x="2218" y="1"/>
                  </a:cubicBezTo>
                  <a:close/>
                </a:path>
              </a:pathLst>
            </a:custGeom>
            <a:solidFill>
              <a:srgbClr val="EBAA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2545;p67"/>
            <p:cNvSpPr/>
            <p:nvPr/>
          </p:nvSpPr>
          <p:spPr>
            <a:xfrm>
              <a:off x="3420496" y="2986901"/>
              <a:ext cx="178653" cy="178653"/>
            </a:xfrm>
            <a:custGeom>
              <a:avLst/>
              <a:gdLst/>
              <a:ahLst/>
              <a:cxnLst/>
              <a:rect l="l" t="t" r="r" b="b"/>
              <a:pathLst>
                <a:path w="5799" h="5799" extrusionOk="0">
                  <a:moveTo>
                    <a:pt x="2859" y="822"/>
                  </a:moveTo>
                  <a:cubicBezTo>
                    <a:pt x="2872" y="822"/>
                    <a:pt x="2886" y="822"/>
                    <a:pt x="2899" y="823"/>
                  </a:cubicBezTo>
                  <a:cubicBezTo>
                    <a:pt x="4041" y="823"/>
                    <a:pt x="4977" y="1758"/>
                    <a:pt x="4977" y="2900"/>
                  </a:cubicBezTo>
                  <a:cubicBezTo>
                    <a:pt x="4977" y="4041"/>
                    <a:pt x="4041" y="4977"/>
                    <a:pt x="2877" y="4977"/>
                  </a:cubicBezTo>
                  <a:cubicBezTo>
                    <a:pt x="1735" y="4977"/>
                    <a:pt x="799" y="4041"/>
                    <a:pt x="799" y="2900"/>
                  </a:cubicBezTo>
                  <a:cubicBezTo>
                    <a:pt x="822" y="1750"/>
                    <a:pt x="1736" y="822"/>
                    <a:pt x="2859" y="822"/>
                  </a:cubicBezTo>
                  <a:close/>
                  <a:moveTo>
                    <a:pt x="2899" y="1"/>
                  </a:moveTo>
                  <a:cubicBezTo>
                    <a:pt x="1302" y="1"/>
                    <a:pt x="1" y="1302"/>
                    <a:pt x="1" y="2900"/>
                  </a:cubicBezTo>
                  <a:cubicBezTo>
                    <a:pt x="1" y="4475"/>
                    <a:pt x="1279" y="5776"/>
                    <a:pt x="2877" y="5799"/>
                  </a:cubicBezTo>
                  <a:cubicBezTo>
                    <a:pt x="4474" y="5799"/>
                    <a:pt x="5775" y="4497"/>
                    <a:pt x="5775" y="2900"/>
                  </a:cubicBezTo>
                  <a:cubicBezTo>
                    <a:pt x="5798" y="1302"/>
                    <a:pt x="4497" y="1"/>
                    <a:pt x="28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2546;p67"/>
            <p:cNvSpPr/>
            <p:nvPr/>
          </p:nvSpPr>
          <p:spPr>
            <a:xfrm>
              <a:off x="3668036" y="2987610"/>
              <a:ext cx="173015" cy="177944"/>
            </a:xfrm>
            <a:custGeom>
              <a:avLst/>
              <a:gdLst/>
              <a:ahLst/>
              <a:cxnLst/>
              <a:rect l="l" t="t" r="r" b="b"/>
              <a:pathLst>
                <a:path w="5616" h="5776" extrusionOk="0">
                  <a:moveTo>
                    <a:pt x="2808" y="800"/>
                  </a:moveTo>
                  <a:cubicBezTo>
                    <a:pt x="3903" y="800"/>
                    <a:pt x="4793" y="1735"/>
                    <a:pt x="4793" y="2900"/>
                  </a:cubicBezTo>
                  <a:cubicBezTo>
                    <a:pt x="4793" y="4041"/>
                    <a:pt x="3903" y="4977"/>
                    <a:pt x="2808" y="4977"/>
                  </a:cubicBezTo>
                  <a:cubicBezTo>
                    <a:pt x="1712" y="4977"/>
                    <a:pt x="822" y="4041"/>
                    <a:pt x="822" y="2877"/>
                  </a:cubicBezTo>
                  <a:cubicBezTo>
                    <a:pt x="822" y="1735"/>
                    <a:pt x="1712" y="800"/>
                    <a:pt x="2808" y="800"/>
                  </a:cubicBezTo>
                  <a:close/>
                  <a:moveTo>
                    <a:pt x="2808" y="1"/>
                  </a:moveTo>
                  <a:cubicBezTo>
                    <a:pt x="1278" y="1"/>
                    <a:pt x="23" y="1279"/>
                    <a:pt x="23" y="2877"/>
                  </a:cubicBezTo>
                  <a:cubicBezTo>
                    <a:pt x="0" y="4474"/>
                    <a:pt x="1255" y="5776"/>
                    <a:pt x="2808" y="5776"/>
                  </a:cubicBezTo>
                  <a:cubicBezTo>
                    <a:pt x="2821" y="5776"/>
                    <a:pt x="2834" y="5776"/>
                    <a:pt x="2847" y="5776"/>
                  </a:cubicBezTo>
                  <a:cubicBezTo>
                    <a:pt x="4359" y="5776"/>
                    <a:pt x="5615" y="4483"/>
                    <a:pt x="5615" y="2900"/>
                  </a:cubicBezTo>
                  <a:cubicBezTo>
                    <a:pt x="5615" y="1302"/>
                    <a:pt x="4360" y="1"/>
                    <a:pt x="28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" name="Google Shape;2547;p67"/>
            <p:cNvSpPr/>
            <p:nvPr/>
          </p:nvSpPr>
          <p:spPr>
            <a:xfrm>
              <a:off x="3325577" y="2977751"/>
              <a:ext cx="121659" cy="85214"/>
            </a:xfrm>
            <a:custGeom>
              <a:avLst/>
              <a:gdLst/>
              <a:ahLst/>
              <a:cxnLst/>
              <a:rect l="l" t="t" r="r" b="b"/>
              <a:pathLst>
                <a:path w="3949" h="2766" extrusionOk="0">
                  <a:moveTo>
                    <a:pt x="549" y="0"/>
                  </a:moveTo>
                  <a:cubicBezTo>
                    <a:pt x="413" y="0"/>
                    <a:pt x="282" y="34"/>
                    <a:pt x="160" y="115"/>
                  </a:cubicBezTo>
                  <a:cubicBezTo>
                    <a:pt x="69" y="161"/>
                    <a:pt x="0" y="298"/>
                    <a:pt x="46" y="412"/>
                  </a:cubicBezTo>
                  <a:cubicBezTo>
                    <a:pt x="137" y="595"/>
                    <a:pt x="251" y="709"/>
                    <a:pt x="411" y="823"/>
                  </a:cubicBezTo>
                  <a:cubicBezTo>
                    <a:pt x="708" y="1028"/>
                    <a:pt x="936" y="1371"/>
                    <a:pt x="1256" y="1530"/>
                  </a:cubicBezTo>
                  <a:cubicBezTo>
                    <a:pt x="1461" y="1645"/>
                    <a:pt x="1621" y="1736"/>
                    <a:pt x="1803" y="1873"/>
                  </a:cubicBezTo>
                  <a:cubicBezTo>
                    <a:pt x="1895" y="1918"/>
                    <a:pt x="2169" y="2055"/>
                    <a:pt x="2237" y="2101"/>
                  </a:cubicBezTo>
                  <a:cubicBezTo>
                    <a:pt x="2351" y="2261"/>
                    <a:pt x="2762" y="2421"/>
                    <a:pt x="2808" y="2512"/>
                  </a:cubicBezTo>
                  <a:cubicBezTo>
                    <a:pt x="2877" y="2684"/>
                    <a:pt x="3076" y="2766"/>
                    <a:pt x="3267" y="2766"/>
                  </a:cubicBezTo>
                  <a:cubicBezTo>
                    <a:pt x="3329" y="2766"/>
                    <a:pt x="3391" y="2757"/>
                    <a:pt x="3447" y="2740"/>
                  </a:cubicBezTo>
                  <a:cubicBezTo>
                    <a:pt x="3470" y="2740"/>
                    <a:pt x="3515" y="2740"/>
                    <a:pt x="3561" y="2717"/>
                  </a:cubicBezTo>
                  <a:cubicBezTo>
                    <a:pt x="3858" y="2626"/>
                    <a:pt x="3949" y="2284"/>
                    <a:pt x="3812" y="2033"/>
                  </a:cubicBezTo>
                  <a:cubicBezTo>
                    <a:pt x="3652" y="1713"/>
                    <a:pt x="3515" y="1622"/>
                    <a:pt x="3196" y="1485"/>
                  </a:cubicBezTo>
                  <a:cubicBezTo>
                    <a:pt x="2853" y="1348"/>
                    <a:pt x="2465" y="1005"/>
                    <a:pt x="2146" y="800"/>
                  </a:cubicBezTo>
                  <a:cubicBezTo>
                    <a:pt x="1743" y="562"/>
                    <a:pt x="1104" y="0"/>
                    <a:pt x="549" y="0"/>
                  </a:cubicBezTo>
                  <a:close/>
                </a:path>
              </a:pathLst>
            </a:custGeom>
            <a:solidFill>
              <a:srgbClr val="5772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" name="Google Shape;2548;p67"/>
            <p:cNvSpPr/>
            <p:nvPr/>
          </p:nvSpPr>
          <p:spPr>
            <a:xfrm>
              <a:off x="3265102" y="2639475"/>
              <a:ext cx="623051" cy="452223"/>
            </a:xfrm>
            <a:custGeom>
              <a:avLst/>
              <a:gdLst/>
              <a:ahLst/>
              <a:cxnLst/>
              <a:rect l="l" t="t" r="r" b="b"/>
              <a:pathLst>
                <a:path w="20224" h="14679" extrusionOk="0">
                  <a:moveTo>
                    <a:pt x="11829" y="1"/>
                  </a:moveTo>
                  <a:cubicBezTo>
                    <a:pt x="10962" y="1"/>
                    <a:pt x="10503" y="757"/>
                    <a:pt x="9991" y="757"/>
                  </a:cubicBezTo>
                  <a:cubicBezTo>
                    <a:pt x="9883" y="757"/>
                    <a:pt x="9773" y="723"/>
                    <a:pt x="9655" y="641"/>
                  </a:cubicBezTo>
                  <a:cubicBezTo>
                    <a:pt x="9189" y="320"/>
                    <a:pt x="8473" y="259"/>
                    <a:pt x="7939" y="259"/>
                  </a:cubicBezTo>
                  <a:cubicBezTo>
                    <a:pt x="7716" y="259"/>
                    <a:pt x="7524" y="269"/>
                    <a:pt x="7396" y="276"/>
                  </a:cubicBezTo>
                  <a:cubicBezTo>
                    <a:pt x="5798" y="345"/>
                    <a:pt x="4862" y="801"/>
                    <a:pt x="4017" y="2833"/>
                  </a:cubicBezTo>
                  <a:cubicBezTo>
                    <a:pt x="3173" y="4841"/>
                    <a:pt x="1484" y="4841"/>
                    <a:pt x="731" y="6736"/>
                  </a:cubicBezTo>
                  <a:cubicBezTo>
                    <a:pt x="0" y="8653"/>
                    <a:pt x="0" y="10753"/>
                    <a:pt x="1256" y="11392"/>
                  </a:cubicBezTo>
                  <a:cubicBezTo>
                    <a:pt x="2579" y="12054"/>
                    <a:pt x="2648" y="14679"/>
                    <a:pt x="4017" y="14679"/>
                  </a:cubicBezTo>
                  <a:cubicBezTo>
                    <a:pt x="5365" y="14679"/>
                    <a:pt x="4878" y="11915"/>
                    <a:pt x="5972" y="11915"/>
                  </a:cubicBezTo>
                  <a:cubicBezTo>
                    <a:pt x="5990" y="11915"/>
                    <a:pt x="6008" y="11916"/>
                    <a:pt x="6026" y="11917"/>
                  </a:cubicBezTo>
                  <a:cubicBezTo>
                    <a:pt x="6052" y="11920"/>
                    <a:pt x="6079" y="11921"/>
                    <a:pt x="6105" y="11921"/>
                  </a:cubicBezTo>
                  <a:cubicBezTo>
                    <a:pt x="6549" y="11921"/>
                    <a:pt x="7083" y="11574"/>
                    <a:pt x="7190" y="11187"/>
                  </a:cubicBezTo>
                  <a:cubicBezTo>
                    <a:pt x="7350" y="10547"/>
                    <a:pt x="6893" y="9703"/>
                    <a:pt x="7076" y="9383"/>
                  </a:cubicBezTo>
                  <a:cubicBezTo>
                    <a:pt x="7396" y="8858"/>
                    <a:pt x="8468" y="9269"/>
                    <a:pt x="9518" y="7375"/>
                  </a:cubicBezTo>
                  <a:cubicBezTo>
                    <a:pt x="9662" y="7115"/>
                    <a:pt x="9861" y="7019"/>
                    <a:pt x="10107" y="7019"/>
                  </a:cubicBezTo>
                  <a:cubicBezTo>
                    <a:pt x="10822" y="7019"/>
                    <a:pt x="11940" y="7826"/>
                    <a:pt x="13307" y="7826"/>
                  </a:cubicBezTo>
                  <a:cubicBezTo>
                    <a:pt x="13420" y="7826"/>
                    <a:pt x="13534" y="7820"/>
                    <a:pt x="13650" y="7808"/>
                  </a:cubicBezTo>
                  <a:cubicBezTo>
                    <a:pt x="13855" y="7786"/>
                    <a:pt x="14038" y="7763"/>
                    <a:pt x="14175" y="7740"/>
                  </a:cubicBezTo>
                  <a:cubicBezTo>
                    <a:pt x="14768" y="9246"/>
                    <a:pt x="16434" y="9703"/>
                    <a:pt x="17028" y="9703"/>
                  </a:cubicBezTo>
                  <a:cubicBezTo>
                    <a:pt x="17781" y="9703"/>
                    <a:pt x="18831" y="11712"/>
                    <a:pt x="18831" y="11712"/>
                  </a:cubicBezTo>
                  <a:cubicBezTo>
                    <a:pt x="18831" y="11712"/>
                    <a:pt x="20223" y="10137"/>
                    <a:pt x="19790" y="8105"/>
                  </a:cubicBezTo>
                  <a:cubicBezTo>
                    <a:pt x="19356" y="6097"/>
                    <a:pt x="17895" y="6485"/>
                    <a:pt x="18192" y="5480"/>
                  </a:cubicBezTo>
                  <a:cubicBezTo>
                    <a:pt x="18512" y="4453"/>
                    <a:pt x="17918" y="3540"/>
                    <a:pt x="17142" y="2833"/>
                  </a:cubicBezTo>
                  <a:cubicBezTo>
                    <a:pt x="16702" y="2406"/>
                    <a:pt x="16380" y="2294"/>
                    <a:pt x="15996" y="2294"/>
                  </a:cubicBezTo>
                  <a:cubicBezTo>
                    <a:pt x="15702" y="2294"/>
                    <a:pt x="15373" y="2359"/>
                    <a:pt x="14928" y="2399"/>
                  </a:cubicBezTo>
                  <a:cubicBezTo>
                    <a:pt x="14494" y="1600"/>
                    <a:pt x="12988" y="25"/>
                    <a:pt x="11892" y="2"/>
                  </a:cubicBezTo>
                  <a:cubicBezTo>
                    <a:pt x="11871" y="1"/>
                    <a:pt x="11850" y="1"/>
                    <a:pt x="11829" y="1"/>
                  </a:cubicBezTo>
                  <a:close/>
                </a:path>
              </a:pathLst>
            </a:custGeom>
            <a:solidFill>
              <a:srgbClr val="0010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" name="Google Shape;2549;p67"/>
            <p:cNvSpPr/>
            <p:nvPr/>
          </p:nvSpPr>
          <p:spPr>
            <a:xfrm>
              <a:off x="3634979" y="3040354"/>
              <a:ext cx="59797" cy="128436"/>
            </a:xfrm>
            <a:custGeom>
              <a:avLst/>
              <a:gdLst/>
              <a:ahLst/>
              <a:cxnLst/>
              <a:rect l="l" t="t" r="r" b="b"/>
              <a:pathLst>
                <a:path w="1941" h="4169" extrusionOk="0">
                  <a:moveTo>
                    <a:pt x="366" y="1"/>
                  </a:moveTo>
                  <a:cubicBezTo>
                    <a:pt x="366" y="1"/>
                    <a:pt x="229" y="343"/>
                    <a:pt x="160" y="868"/>
                  </a:cubicBezTo>
                  <a:cubicBezTo>
                    <a:pt x="160" y="1005"/>
                    <a:pt x="137" y="1142"/>
                    <a:pt x="137" y="1302"/>
                  </a:cubicBezTo>
                  <a:cubicBezTo>
                    <a:pt x="137" y="1461"/>
                    <a:pt x="137" y="1621"/>
                    <a:pt x="160" y="1804"/>
                  </a:cubicBezTo>
                  <a:lnTo>
                    <a:pt x="160" y="1849"/>
                  </a:lnTo>
                  <a:lnTo>
                    <a:pt x="160" y="1872"/>
                  </a:lnTo>
                  <a:lnTo>
                    <a:pt x="160" y="1895"/>
                  </a:lnTo>
                  <a:lnTo>
                    <a:pt x="160" y="1941"/>
                  </a:lnTo>
                  <a:cubicBezTo>
                    <a:pt x="183" y="1941"/>
                    <a:pt x="183" y="1986"/>
                    <a:pt x="206" y="2009"/>
                  </a:cubicBezTo>
                  <a:cubicBezTo>
                    <a:pt x="251" y="2101"/>
                    <a:pt x="274" y="2146"/>
                    <a:pt x="320" y="2215"/>
                  </a:cubicBezTo>
                  <a:cubicBezTo>
                    <a:pt x="388" y="2306"/>
                    <a:pt x="480" y="2374"/>
                    <a:pt x="548" y="2443"/>
                  </a:cubicBezTo>
                  <a:cubicBezTo>
                    <a:pt x="685" y="2534"/>
                    <a:pt x="822" y="2648"/>
                    <a:pt x="936" y="2762"/>
                  </a:cubicBezTo>
                  <a:cubicBezTo>
                    <a:pt x="1050" y="2854"/>
                    <a:pt x="1142" y="2945"/>
                    <a:pt x="1187" y="3014"/>
                  </a:cubicBezTo>
                  <a:cubicBezTo>
                    <a:pt x="1210" y="3036"/>
                    <a:pt x="1210" y="3059"/>
                    <a:pt x="1210" y="3082"/>
                  </a:cubicBezTo>
                  <a:cubicBezTo>
                    <a:pt x="1210" y="3105"/>
                    <a:pt x="1210" y="3151"/>
                    <a:pt x="1210" y="3173"/>
                  </a:cubicBezTo>
                  <a:lnTo>
                    <a:pt x="1142" y="3287"/>
                  </a:lnTo>
                  <a:cubicBezTo>
                    <a:pt x="1142" y="3310"/>
                    <a:pt x="1119" y="3310"/>
                    <a:pt x="1119" y="3333"/>
                  </a:cubicBezTo>
                  <a:cubicBezTo>
                    <a:pt x="1096" y="3379"/>
                    <a:pt x="1050" y="3424"/>
                    <a:pt x="1027" y="3470"/>
                  </a:cubicBezTo>
                  <a:cubicBezTo>
                    <a:pt x="936" y="3561"/>
                    <a:pt x="845" y="3630"/>
                    <a:pt x="754" y="3698"/>
                  </a:cubicBezTo>
                  <a:cubicBezTo>
                    <a:pt x="548" y="3835"/>
                    <a:pt x="366" y="3949"/>
                    <a:pt x="229" y="3995"/>
                  </a:cubicBezTo>
                  <a:cubicBezTo>
                    <a:pt x="92" y="4064"/>
                    <a:pt x="0" y="4109"/>
                    <a:pt x="0" y="4109"/>
                  </a:cubicBezTo>
                  <a:cubicBezTo>
                    <a:pt x="0" y="4109"/>
                    <a:pt x="92" y="4132"/>
                    <a:pt x="251" y="4155"/>
                  </a:cubicBezTo>
                  <a:cubicBezTo>
                    <a:pt x="310" y="4163"/>
                    <a:pt x="378" y="4168"/>
                    <a:pt x="454" y="4168"/>
                  </a:cubicBezTo>
                  <a:cubicBezTo>
                    <a:pt x="587" y="4168"/>
                    <a:pt x="748" y="4153"/>
                    <a:pt x="936" y="4109"/>
                  </a:cubicBezTo>
                  <a:cubicBezTo>
                    <a:pt x="1073" y="4064"/>
                    <a:pt x="1233" y="4018"/>
                    <a:pt x="1370" y="3927"/>
                  </a:cubicBezTo>
                  <a:cubicBezTo>
                    <a:pt x="1461" y="3881"/>
                    <a:pt x="1530" y="3812"/>
                    <a:pt x="1621" y="3744"/>
                  </a:cubicBezTo>
                  <a:cubicBezTo>
                    <a:pt x="1644" y="3698"/>
                    <a:pt x="1689" y="3653"/>
                    <a:pt x="1735" y="3607"/>
                  </a:cubicBezTo>
                  <a:lnTo>
                    <a:pt x="1804" y="3516"/>
                  </a:lnTo>
                  <a:cubicBezTo>
                    <a:pt x="1872" y="3379"/>
                    <a:pt x="1895" y="3265"/>
                    <a:pt x="1918" y="3128"/>
                  </a:cubicBezTo>
                  <a:cubicBezTo>
                    <a:pt x="1940" y="2991"/>
                    <a:pt x="1918" y="2831"/>
                    <a:pt x="1849" y="2717"/>
                  </a:cubicBezTo>
                  <a:cubicBezTo>
                    <a:pt x="1735" y="2466"/>
                    <a:pt x="1575" y="2306"/>
                    <a:pt x="1438" y="2169"/>
                  </a:cubicBezTo>
                  <a:cubicBezTo>
                    <a:pt x="1279" y="2055"/>
                    <a:pt x="1142" y="1941"/>
                    <a:pt x="1027" y="1849"/>
                  </a:cubicBezTo>
                  <a:cubicBezTo>
                    <a:pt x="959" y="1804"/>
                    <a:pt x="913" y="1758"/>
                    <a:pt x="890" y="1735"/>
                  </a:cubicBezTo>
                  <a:cubicBezTo>
                    <a:pt x="882" y="1727"/>
                    <a:pt x="874" y="1719"/>
                    <a:pt x="868" y="1713"/>
                  </a:cubicBezTo>
                  <a:lnTo>
                    <a:pt x="845" y="1690"/>
                  </a:lnTo>
                  <a:lnTo>
                    <a:pt x="845" y="1690"/>
                  </a:lnTo>
                  <a:cubicBezTo>
                    <a:pt x="845" y="1690"/>
                    <a:pt x="849" y="1701"/>
                    <a:pt x="853" y="1713"/>
                  </a:cubicBezTo>
                  <a:lnTo>
                    <a:pt x="845" y="1713"/>
                  </a:lnTo>
                  <a:lnTo>
                    <a:pt x="845" y="1690"/>
                  </a:lnTo>
                  <a:cubicBezTo>
                    <a:pt x="822" y="1553"/>
                    <a:pt x="776" y="1393"/>
                    <a:pt x="754" y="1256"/>
                  </a:cubicBezTo>
                  <a:cubicBezTo>
                    <a:pt x="708" y="1119"/>
                    <a:pt x="685" y="982"/>
                    <a:pt x="662" y="845"/>
                  </a:cubicBezTo>
                  <a:cubicBezTo>
                    <a:pt x="525" y="343"/>
                    <a:pt x="366" y="1"/>
                    <a:pt x="366" y="1"/>
                  </a:cubicBezTo>
                  <a:close/>
                </a:path>
              </a:pathLst>
            </a:custGeom>
            <a:solidFill>
              <a:srgbClr val="DC8C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" name="Google Shape;2550;p67"/>
            <p:cNvSpPr/>
            <p:nvPr/>
          </p:nvSpPr>
          <p:spPr>
            <a:xfrm>
              <a:off x="3464089" y="2961885"/>
              <a:ext cx="100278" cy="27881"/>
            </a:xfrm>
            <a:custGeom>
              <a:avLst/>
              <a:gdLst/>
              <a:ahLst/>
              <a:cxnLst/>
              <a:rect l="l" t="t" r="r" b="b"/>
              <a:pathLst>
                <a:path w="3255" h="905" extrusionOk="0">
                  <a:moveTo>
                    <a:pt x="2252" y="1"/>
                  </a:moveTo>
                  <a:cubicBezTo>
                    <a:pt x="2070" y="1"/>
                    <a:pt x="1887" y="14"/>
                    <a:pt x="1713" y="14"/>
                  </a:cubicBezTo>
                  <a:cubicBezTo>
                    <a:pt x="1211" y="37"/>
                    <a:pt x="777" y="242"/>
                    <a:pt x="297" y="379"/>
                  </a:cubicBezTo>
                  <a:cubicBezTo>
                    <a:pt x="1" y="448"/>
                    <a:pt x="69" y="904"/>
                    <a:pt x="366" y="904"/>
                  </a:cubicBezTo>
                  <a:cubicBezTo>
                    <a:pt x="777" y="904"/>
                    <a:pt x="1165" y="767"/>
                    <a:pt x="1576" y="744"/>
                  </a:cubicBezTo>
                  <a:cubicBezTo>
                    <a:pt x="1703" y="730"/>
                    <a:pt x="1833" y="725"/>
                    <a:pt x="1963" y="725"/>
                  </a:cubicBezTo>
                  <a:cubicBezTo>
                    <a:pt x="2253" y="725"/>
                    <a:pt x="2548" y="751"/>
                    <a:pt x="2831" y="767"/>
                  </a:cubicBezTo>
                  <a:cubicBezTo>
                    <a:pt x="2845" y="770"/>
                    <a:pt x="2859" y="771"/>
                    <a:pt x="2873" y="771"/>
                  </a:cubicBezTo>
                  <a:cubicBezTo>
                    <a:pt x="3121" y="771"/>
                    <a:pt x="3254" y="393"/>
                    <a:pt x="3059" y="219"/>
                  </a:cubicBezTo>
                  <a:cubicBezTo>
                    <a:pt x="2833" y="36"/>
                    <a:pt x="2546" y="1"/>
                    <a:pt x="2252" y="1"/>
                  </a:cubicBezTo>
                  <a:close/>
                </a:path>
              </a:pathLst>
            </a:custGeom>
            <a:solidFill>
              <a:srgbClr val="0010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2551;p67"/>
            <p:cNvSpPr/>
            <p:nvPr/>
          </p:nvSpPr>
          <p:spPr>
            <a:xfrm>
              <a:off x="3706206" y="2969032"/>
              <a:ext cx="98769" cy="32718"/>
            </a:xfrm>
            <a:custGeom>
              <a:avLst/>
              <a:gdLst/>
              <a:ahLst/>
              <a:cxnLst/>
              <a:rect l="l" t="t" r="r" b="b"/>
              <a:pathLst>
                <a:path w="3206" h="1062" extrusionOk="0">
                  <a:moveTo>
                    <a:pt x="878" y="0"/>
                  </a:moveTo>
                  <a:cubicBezTo>
                    <a:pt x="668" y="0"/>
                    <a:pt x="463" y="33"/>
                    <a:pt x="290" y="124"/>
                  </a:cubicBezTo>
                  <a:cubicBezTo>
                    <a:pt x="1" y="280"/>
                    <a:pt x="125" y="741"/>
                    <a:pt x="428" y="741"/>
                  </a:cubicBezTo>
                  <a:cubicBezTo>
                    <a:pt x="435" y="741"/>
                    <a:pt x="443" y="741"/>
                    <a:pt x="450" y="741"/>
                  </a:cubicBezTo>
                  <a:cubicBezTo>
                    <a:pt x="559" y="735"/>
                    <a:pt x="668" y="732"/>
                    <a:pt x="779" y="732"/>
                  </a:cubicBezTo>
                  <a:cubicBezTo>
                    <a:pt x="1111" y="732"/>
                    <a:pt x="1449" y="758"/>
                    <a:pt x="1774" y="809"/>
                  </a:cubicBezTo>
                  <a:cubicBezTo>
                    <a:pt x="2139" y="878"/>
                    <a:pt x="2482" y="1037"/>
                    <a:pt x="2870" y="1060"/>
                  </a:cubicBezTo>
                  <a:cubicBezTo>
                    <a:pt x="2877" y="1061"/>
                    <a:pt x="2885" y="1061"/>
                    <a:pt x="2892" y="1061"/>
                  </a:cubicBezTo>
                  <a:cubicBezTo>
                    <a:pt x="3190" y="1061"/>
                    <a:pt x="3205" y="624"/>
                    <a:pt x="2938" y="535"/>
                  </a:cubicBezTo>
                  <a:cubicBezTo>
                    <a:pt x="2504" y="375"/>
                    <a:pt x="2116" y="170"/>
                    <a:pt x="1637" y="102"/>
                  </a:cubicBezTo>
                  <a:cubicBezTo>
                    <a:pt x="1409" y="51"/>
                    <a:pt x="1139" y="0"/>
                    <a:pt x="878" y="0"/>
                  </a:cubicBezTo>
                  <a:close/>
                </a:path>
              </a:pathLst>
            </a:custGeom>
            <a:solidFill>
              <a:srgbClr val="0010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2552;p67"/>
            <p:cNvSpPr/>
            <p:nvPr/>
          </p:nvSpPr>
          <p:spPr>
            <a:xfrm>
              <a:off x="3575212" y="3038936"/>
              <a:ext cx="112540" cy="19039"/>
            </a:xfrm>
            <a:custGeom>
              <a:avLst/>
              <a:gdLst/>
              <a:ahLst/>
              <a:cxnLst/>
              <a:rect l="l" t="t" r="r" b="b"/>
              <a:pathLst>
                <a:path w="3653" h="618" fill="none" extrusionOk="0">
                  <a:moveTo>
                    <a:pt x="3652" y="617"/>
                  </a:moveTo>
                  <a:cubicBezTo>
                    <a:pt x="3127" y="275"/>
                    <a:pt x="2511" y="47"/>
                    <a:pt x="1849" y="24"/>
                  </a:cubicBezTo>
                  <a:cubicBezTo>
                    <a:pt x="1164" y="1"/>
                    <a:pt x="525" y="161"/>
                    <a:pt x="0" y="480"/>
                  </a:cubicBezTo>
                </a:path>
              </a:pathLst>
            </a:custGeom>
            <a:solidFill>
              <a:schemeClr val="accent1"/>
            </a:solidFill>
            <a:ln w="18825" cap="flat" cmpd="sng">
              <a:solidFill>
                <a:srgbClr val="57729A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" name="Google Shape;2553;p67"/>
            <p:cNvSpPr/>
            <p:nvPr/>
          </p:nvSpPr>
          <p:spPr>
            <a:xfrm>
              <a:off x="3494342" y="3296340"/>
              <a:ext cx="215190" cy="48522"/>
            </a:xfrm>
            <a:custGeom>
              <a:avLst/>
              <a:gdLst/>
              <a:ahLst/>
              <a:cxnLst/>
              <a:rect l="l" t="t" r="r" b="b"/>
              <a:pathLst>
                <a:path w="6985" h="1575" fill="none" extrusionOk="0">
                  <a:moveTo>
                    <a:pt x="0" y="0"/>
                  </a:moveTo>
                  <a:cubicBezTo>
                    <a:pt x="0" y="0"/>
                    <a:pt x="1689" y="1370"/>
                    <a:pt x="3584" y="1484"/>
                  </a:cubicBezTo>
                  <a:cubicBezTo>
                    <a:pt x="5501" y="1575"/>
                    <a:pt x="6985" y="525"/>
                    <a:pt x="6985" y="525"/>
                  </a:cubicBezTo>
                </a:path>
              </a:pathLst>
            </a:custGeom>
            <a:noFill/>
            <a:ln w="9700" cap="flat" cmpd="sng">
              <a:solidFill>
                <a:srgbClr val="DC8C7A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" name="Google Shape;2554;p67"/>
            <p:cNvSpPr/>
            <p:nvPr/>
          </p:nvSpPr>
          <p:spPr>
            <a:xfrm>
              <a:off x="2907178" y="3621461"/>
              <a:ext cx="556229" cy="808296"/>
            </a:xfrm>
            <a:custGeom>
              <a:avLst/>
              <a:gdLst/>
              <a:ahLst/>
              <a:cxnLst/>
              <a:rect l="l" t="t" r="r" b="b"/>
              <a:pathLst>
                <a:path w="18055" h="26237" extrusionOk="0">
                  <a:moveTo>
                    <a:pt x="6362" y="1"/>
                  </a:moveTo>
                  <a:cubicBezTo>
                    <a:pt x="4802" y="1"/>
                    <a:pt x="3411" y="638"/>
                    <a:pt x="2739" y="2526"/>
                  </a:cubicBezTo>
                  <a:cubicBezTo>
                    <a:pt x="1644" y="5607"/>
                    <a:pt x="0" y="20786"/>
                    <a:pt x="2260" y="24598"/>
                  </a:cubicBezTo>
                  <a:cubicBezTo>
                    <a:pt x="2877" y="25649"/>
                    <a:pt x="4335" y="26236"/>
                    <a:pt x="6117" y="26236"/>
                  </a:cubicBezTo>
                  <a:cubicBezTo>
                    <a:pt x="6774" y="26236"/>
                    <a:pt x="7475" y="26156"/>
                    <a:pt x="8194" y="25990"/>
                  </a:cubicBezTo>
                  <a:cubicBezTo>
                    <a:pt x="12554" y="25009"/>
                    <a:pt x="18055" y="16678"/>
                    <a:pt x="18055" y="16678"/>
                  </a:cubicBezTo>
                  <a:lnTo>
                    <a:pt x="16229" y="13436"/>
                  </a:lnTo>
                  <a:lnTo>
                    <a:pt x="9518" y="16974"/>
                  </a:lnTo>
                  <a:cubicBezTo>
                    <a:pt x="9518" y="16974"/>
                    <a:pt x="10888" y="12866"/>
                    <a:pt x="11801" y="8346"/>
                  </a:cubicBezTo>
                  <a:cubicBezTo>
                    <a:pt x="12691" y="3827"/>
                    <a:pt x="11938" y="1522"/>
                    <a:pt x="9381" y="609"/>
                  </a:cubicBezTo>
                  <a:cubicBezTo>
                    <a:pt x="8400" y="255"/>
                    <a:pt x="7347" y="1"/>
                    <a:pt x="6362" y="1"/>
                  </a:cubicBezTo>
                  <a:close/>
                </a:path>
              </a:pathLst>
            </a:custGeom>
            <a:solidFill>
              <a:srgbClr val="EBAA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" name="Google Shape;2555;p67"/>
            <p:cNvSpPr/>
            <p:nvPr/>
          </p:nvSpPr>
          <p:spPr>
            <a:xfrm>
              <a:off x="2920518" y="3455034"/>
              <a:ext cx="451484" cy="571325"/>
            </a:xfrm>
            <a:custGeom>
              <a:avLst/>
              <a:gdLst/>
              <a:ahLst/>
              <a:cxnLst/>
              <a:rect l="l" t="t" r="r" b="b"/>
              <a:pathLst>
                <a:path w="14655" h="18545" extrusionOk="0">
                  <a:moveTo>
                    <a:pt x="9460" y="1"/>
                  </a:moveTo>
                  <a:cubicBezTo>
                    <a:pt x="7965" y="1"/>
                    <a:pt x="6279" y="782"/>
                    <a:pt x="4703" y="2792"/>
                  </a:cubicBezTo>
                  <a:cubicBezTo>
                    <a:pt x="1165" y="7312"/>
                    <a:pt x="1" y="15141"/>
                    <a:pt x="320" y="15848"/>
                  </a:cubicBezTo>
                  <a:cubicBezTo>
                    <a:pt x="617" y="16579"/>
                    <a:pt x="4589" y="17903"/>
                    <a:pt x="7031" y="18245"/>
                  </a:cubicBezTo>
                  <a:cubicBezTo>
                    <a:pt x="8191" y="18422"/>
                    <a:pt x="9238" y="18545"/>
                    <a:pt x="10122" y="18545"/>
                  </a:cubicBezTo>
                  <a:cubicBezTo>
                    <a:pt x="11064" y="18545"/>
                    <a:pt x="11820" y="18405"/>
                    <a:pt x="12326" y="18039"/>
                  </a:cubicBezTo>
                  <a:cubicBezTo>
                    <a:pt x="13308" y="17332"/>
                    <a:pt x="14655" y="6604"/>
                    <a:pt x="13810" y="3431"/>
                  </a:cubicBezTo>
                  <a:cubicBezTo>
                    <a:pt x="13315" y="1571"/>
                    <a:pt x="11579" y="1"/>
                    <a:pt x="946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" name="Google Shape;2556;p67"/>
            <p:cNvSpPr/>
            <p:nvPr/>
          </p:nvSpPr>
          <p:spPr>
            <a:xfrm>
              <a:off x="3241873" y="3561446"/>
              <a:ext cx="73876" cy="469753"/>
            </a:xfrm>
            <a:custGeom>
              <a:avLst/>
              <a:gdLst/>
              <a:ahLst/>
              <a:cxnLst/>
              <a:rect l="l" t="t" r="r" b="b"/>
              <a:pathLst>
                <a:path w="2398" h="15248" fill="none" extrusionOk="0">
                  <a:moveTo>
                    <a:pt x="1987" y="0"/>
                  </a:moveTo>
                  <a:cubicBezTo>
                    <a:pt x="1987" y="0"/>
                    <a:pt x="2398" y="2123"/>
                    <a:pt x="2261" y="4246"/>
                  </a:cubicBezTo>
                  <a:cubicBezTo>
                    <a:pt x="2124" y="6346"/>
                    <a:pt x="1690" y="9039"/>
                    <a:pt x="982" y="11002"/>
                  </a:cubicBezTo>
                  <a:cubicBezTo>
                    <a:pt x="549" y="12234"/>
                    <a:pt x="1" y="15247"/>
                    <a:pt x="1" y="15247"/>
                  </a:cubicBezTo>
                </a:path>
              </a:pathLst>
            </a:custGeom>
            <a:noFill/>
            <a:ln w="9700" cap="flat" cmpd="sng">
              <a:solidFill>
                <a:srgbClr val="001030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" name="Google Shape;2557;p67"/>
            <p:cNvSpPr/>
            <p:nvPr/>
          </p:nvSpPr>
          <p:spPr>
            <a:xfrm>
              <a:off x="3050619" y="4144403"/>
              <a:ext cx="149817" cy="82287"/>
            </a:xfrm>
            <a:custGeom>
              <a:avLst/>
              <a:gdLst/>
              <a:ahLst/>
              <a:cxnLst/>
              <a:rect l="l" t="t" r="r" b="b"/>
              <a:pathLst>
                <a:path w="4863" h="2671" fill="none" extrusionOk="0">
                  <a:moveTo>
                    <a:pt x="0" y="2671"/>
                  </a:moveTo>
                  <a:cubicBezTo>
                    <a:pt x="0" y="2671"/>
                    <a:pt x="3812" y="411"/>
                    <a:pt x="4862" y="0"/>
                  </a:cubicBezTo>
                </a:path>
              </a:pathLst>
            </a:custGeom>
            <a:noFill/>
            <a:ln w="9700" cap="flat" cmpd="sng">
              <a:solidFill>
                <a:srgbClr val="DC8C7A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" name="Google Shape;2558;p67"/>
            <p:cNvSpPr/>
            <p:nvPr/>
          </p:nvSpPr>
          <p:spPr>
            <a:xfrm>
              <a:off x="3315010" y="3795436"/>
              <a:ext cx="397355" cy="358815"/>
            </a:xfrm>
            <a:custGeom>
              <a:avLst/>
              <a:gdLst/>
              <a:ahLst/>
              <a:cxnLst/>
              <a:rect l="l" t="t" r="r" b="b"/>
              <a:pathLst>
                <a:path w="12898" h="11647" extrusionOk="0">
                  <a:moveTo>
                    <a:pt x="2372" y="0"/>
                  </a:moveTo>
                  <a:cubicBezTo>
                    <a:pt x="2101" y="0"/>
                    <a:pt x="1793" y="177"/>
                    <a:pt x="1576" y="531"/>
                  </a:cubicBezTo>
                  <a:cubicBezTo>
                    <a:pt x="1165" y="1239"/>
                    <a:pt x="868" y="2015"/>
                    <a:pt x="731" y="3978"/>
                  </a:cubicBezTo>
                  <a:cubicBezTo>
                    <a:pt x="594" y="5963"/>
                    <a:pt x="1" y="8246"/>
                    <a:pt x="320" y="9205"/>
                  </a:cubicBezTo>
                  <a:cubicBezTo>
                    <a:pt x="617" y="10163"/>
                    <a:pt x="4132" y="11647"/>
                    <a:pt x="4132" y="11647"/>
                  </a:cubicBezTo>
                  <a:cubicBezTo>
                    <a:pt x="4132" y="11647"/>
                    <a:pt x="5410" y="11236"/>
                    <a:pt x="6460" y="10483"/>
                  </a:cubicBezTo>
                  <a:cubicBezTo>
                    <a:pt x="7373" y="9821"/>
                    <a:pt x="8172" y="9205"/>
                    <a:pt x="8789" y="8771"/>
                  </a:cubicBezTo>
                  <a:cubicBezTo>
                    <a:pt x="9519" y="8246"/>
                    <a:pt x="9953" y="7926"/>
                    <a:pt x="10683" y="7515"/>
                  </a:cubicBezTo>
                  <a:cubicBezTo>
                    <a:pt x="11254" y="7196"/>
                    <a:pt x="12167" y="7515"/>
                    <a:pt x="12486" y="6876"/>
                  </a:cubicBezTo>
                  <a:cubicBezTo>
                    <a:pt x="12783" y="6260"/>
                    <a:pt x="12372" y="5918"/>
                    <a:pt x="12372" y="5918"/>
                  </a:cubicBezTo>
                  <a:cubicBezTo>
                    <a:pt x="12372" y="5918"/>
                    <a:pt x="12897" y="5598"/>
                    <a:pt x="12806" y="4959"/>
                  </a:cubicBezTo>
                  <a:cubicBezTo>
                    <a:pt x="12692" y="4343"/>
                    <a:pt x="12053" y="4114"/>
                    <a:pt x="12053" y="4114"/>
                  </a:cubicBezTo>
                  <a:cubicBezTo>
                    <a:pt x="12053" y="4114"/>
                    <a:pt x="12167" y="3704"/>
                    <a:pt x="12167" y="3179"/>
                  </a:cubicBezTo>
                  <a:cubicBezTo>
                    <a:pt x="12167" y="2631"/>
                    <a:pt x="11140" y="2357"/>
                    <a:pt x="10569" y="2220"/>
                  </a:cubicBezTo>
                  <a:cubicBezTo>
                    <a:pt x="10021" y="2083"/>
                    <a:pt x="11322" y="1786"/>
                    <a:pt x="10615" y="873"/>
                  </a:cubicBezTo>
                  <a:cubicBezTo>
                    <a:pt x="10416" y="617"/>
                    <a:pt x="9612" y="402"/>
                    <a:pt x="8647" y="402"/>
                  </a:cubicBezTo>
                  <a:cubicBezTo>
                    <a:pt x="7721" y="402"/>
                    <a:pt x="6648" y="600"/>
                    <a:pt x="5821" y="1147"/>
                  </a:cubicBezTo>
                  <a:cubicBezTo>
                    <a:pt x="4132" y="2288"/>
                    <a:pt x="3174" y="3179"/>
                    <a:pt x="3174" y="3179"/>
                  </a:cubicBezTo>
                  <a:cubicBezTo>
                    <a:pt x="3174" y="3179"/>
                    <a:pt x="3105" y="1239"/>
                    <a:pt x="2945" y="531"/>
                  </a:cubicBezTo>
                  <a:cubicBezTo>
                    <a:pt x="2877" y="177"/>
                    <a:pt x="2643" y="0"/>
                    <a:pt x="2372" y="0"/>
                  </a:cubicBezTo>
                  <a:close/>
                </a:path>
              </a:pathLst>
            </a:custGeom>
            <a:solidFill>
              <a:srgbClr val="EBAA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" name="Google Shape;2559;p67"/>
            <p:cNvSpPr/>
            <p:nvPr/>
          </p:nvSpPr>
          <p:spPr>
            <a:xfrm>
              <a:off x="3386731" y="3893345"/>
              <a:ext cx="26063" cy="54899"/>
            </a:xfrm>
            <a:custGeom>
              <a:avLst/>
              <a:gdLst/>
              <a:ahLst/>
              <a:cxnLst/>
              <a:rect l="l" t="t" r="r" b="b"/>
              <a:pathLst>
                <a:path w="846" h="1782" fill="none" extrusionOk="0">
                  <a:moveTo>
                    <a:pt x="1" y="1781"/>
                  </a:moveTo>
                  <a:lnTo>
                    <a:pt x="846" y="1"/>
                  </a:lnTo>
                </a:path>
              </a:pathLst>
            </a:custGeom>
            <a:noFill/>
            <a:ln w="9700" cap="flat" cmpd="sng">
              <a:solidFill>
                <a:srgbClr val="DC8C7A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" name="Google Shape;2560;p67"/>
            <p:cNvSpPr/>
            <p:nvPr/>
          </p:nvSpPr>
          <p:spPr>
            <a:xfrm>
              <a:off x="3464797" y="3857484"/>
              <a:ext cx="178653" cy="84413"/>
            </a:xfrm>
            <a:custGeom>
              <a:avLst/>
              <a:gdLst/>
              <a:ahLst/>
              <a:cxnLst/>
              <a:rect l="l" t="t" r="r" b="b"/>
              <a:pathLst>
                <a:path w="5799" h="2740" fill="none" extrusionOk="0">
                  <a:moveTo>
                    <a:pt x="1" y="2740"/>
                  </a:moveTo>
                  <a:cubicBezTo>
                    <a:pt x="1" y="2740"/>
                    <a:pt x="2123" y="617"/>
                    <a:pt x="3561" y="297"/>
                  </a:cubicBezTo>
                  <a:cubicBezTo>
                    <a:pt x="5022" y="1"/>
                    <a:pt x="5798" y="206"/>
                    <a:pt x="5798" y="206"/>
                  </a:cubicBezTo>
                </a:path>
              </a:pathLst>
            </a:custGeom>
            <a:noFill/>
            <a:ln w="9700" cap="flat" cmpd="sng">
              <a:solidFill>
                <a:srgbClr val="DC8C7A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" name="Google Shape;2561;p67"/>
            <p:cNvSpPr/>
            <p:nvPr/>
          </p:nvSpPr>
          <p:spPr>
            <a:xfrm>
              <a:off x="3506295" y="3915866"/>
              <a:ext cx="184260" cy="61892"/>
            </a:xfrm>
            <a:custGeom>
              <a:avLst/>
              <a:gdLst/>
              <a:ahLst/>
              <a:cxnLst/>
              <a:rect l="l" t="t" r="r" b="b"/>
              <a:pathLst>
                <a:path w="5981" h="2009" fill="none" extrusionOk="0">
                  <a:moveTo>
                    <a:pt x="0" y="2009"/>
                  </a:moveTo>
                  <a:cubicBezTo>
                    <a:pt x="0" y="2009"/>
                    <a:pt x="1940" y="434"/>
                    <a:pt x="3584" y="205"/>
                  </a:cubicBezTo>
                  <a:cubicBezTo>
                    <a:pt x="5204" y="0"/>
                    <a:pt x="5981" y="434"/>
                    <a:pt x="5981" y="434"/>
                  </a:cubicBezTo>
                </a:path>
              </a:pathLst>
            </a:custGeom>
            <a:noFill/>
            <a:ln w="9700" cap="flat" cmpd="sng">
              <a:solidFill>
                <a:srgbClr val="DC8C7A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" name="Google Shape;2562;p67"/>
            <p:cNvSpPr/>
            <p:nvPr/>
          </p:nvSpPr>
          <p:spPr>
            <a:xfrm>
              <a:off x="3535809" y="3965067"/>
              <a:ext cx="163896" cy="61923"/>
            </a:xfrm>
            <a:custGeom>
              <a:avLst/>
              <a:gdLst/>
              <a:ahLst/>
              <a:cxnLst/>
              <a:rect l="l" t="t" r="r" b="b"/>
              <a:pathLst>
                <a:path w="5320" h="2010" fill="none" extrusionOk="0">
                  <a:moveTo>
                    <a:pt x="1" y="2009"/>
                  </a:moveTo>
                  <a:cubicBezTo>
                    <a:pt x="1" y="2009"/>
                    <a:pt x="1713" y="412"/>
                    <a:pt x="3174" y="206"/>
                  </a:cubicBezTo>
                  <a:cubicBezTo>
                    <a:pt x="4634" y="1"/>
                    <a:pt x="5319" y="412"/>
                    <a:pt x="5319" y="412"/>
                  </a:cubicBezTo>
                </a:path>
              </a:pathLst>
            </a:custGeom>
            <a:noFill/>
            <a:ln w="9700" cap="flat" cmpd="sng">
              <a:solidFill>
                <a:srgbClr val="DC8C7A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" name="Google Shape;2563;p67"/>
            <p:cNvSpPr/>
            <p:nvPr/>
          </p:nvSpPr>
          <p:spPr>
            <a:xfrm>
              <a:off x="3669884" y="3958505"/>
              <a:ext cx="244273" cy="388236"/>
            </a:xfrm>
            <a:custGeom>
              <a:avLst/>
              <a:gdLst/>
              <a:ahLst/>
              <a:cxnLst/>
              <a:rect l="l" t="t" r="r" b="b"/>
              <a:pathLst>
                <a:path w="7929" h="12602" extrusionOk="0">
                  <a:moveTo>
                    <a:pt x="5944" y="1"/>
                  </a:moveTo>
                  <a:cubicBezTo>
                    <a:pt x="5309" y="1"/>
                    <a:pt x="5373" y="2196"/>
                    <a:pt x="5395" y="2770"/>
                  </a:cubicBezTo>
                  <a:cubicBezTo>
                    <a:pt x="5121" y="2108"/>
                    <a:pt x="4756" y="1492"/>
                    <a:pt x="4391" y="1264"/>
                  </a:cubicBezTo>
                  <a:cubicBezTo>
                    <a:pt x="4169" y="1132"/>
                    <a:pt x="3922" y="1060"/>
                    <a:pt x="3707" y="1060"/>
                  </a:cubicBezTo>
                  <a:cubicBezTo>
                    <a:pt x="3326" y="1060"/>
                    <a:pt x="3042" y="1286"/>
                    <a:pt x="3158" y="1812"/>
                  </a:cubicBezTo>
                  <a:cubicBezTo>
                    <a:pt x="3273" y="2268"/>
                    <a:pt x="3706" y="3752"/>
                    <a:pt x="4094" y="5007"/>
                  </a:cubicBezTo>
                  <a:cubicBezTo>
                    <a:pt x="3687" y="3999"/>
                    <a:pt x="2937" y="3032"/>
                    <a:pt x="2204" y="3032"/>
                  </a:cubicBezTo>
                  <a:cubicBezTo>
                    <a:pt x="2157" y="3032"/>
                    <a:pt x="2110" y="3036"/>
                    <a:pt x="2063" y="3044"/>
                  </a:cubicBezTo>
                  <a:cubicBezTo>
                    <a:pt x="1059" y="3250"/>
                    <a:pt x="1698" y="4048"/>
                    <a:pt x="2154" y="4939"/>
                  </a:cubicBezTo>
                  <a:cubicBezTo>
                    <a:pt x="2337" y="5327"/>
                    <a:pt x="2611" y="6217"/>
                    <a:pt x="2862" y="7130"/>
                  </a:cubicBezTo>
                  <a:cubicBezTo>
                    <a:pt x="2748" y="6993"/>
                    <a:pt x="2633" y="6833"/>
                    <a:pt x="2451" y="6628"/>
                  </a:cubicBezTo>
                  <a:cubicBezTo>
                    <a:pt x="2223" y="6377"/>
                    <a:pt x="1926" y="6080"/>
                    <a:pt x="1538" y="5715"/>
                  </a:cubicBezTo>
                  <a:cubicBezTo>
                    <a:pt x="1249" y="5441"/>
                    <a:pt x="1001" y="5325"/>
                    <a:pt x="801" y="5325"/>
                  </a:cubicBezTo>
                  <a:cubicBezTo>
                    <a:pt x="102" y="5325"/>
                    <a:pt x="1" y="6754"/>
                    <a:pt x="853" y="7837"/>
                  </a:cubicBezTo>
                  <a:cubicBezTo>
                    <a:pt x="1629" y="8819"/>
                    <a:pt x="1127" y="10074"/>
                    <a:pt x="1515" y="11101"/>
                  </a:cubicBezTo>
                  <a:cubicBezTo>
                    <a:pt x="1795" y="11872"/>
                    <a:pt x="2760" y="12602"/>
                    <a:pt x="4049" y="12602"/>
                  </a:cubicBezTo>
                  <a:cubicBezTo>
                    <a:pt x="4440" y="12602"/>
                    <a:pt x="4862" y="12534"/>
                    <a:pt x="5304" y="12380"/>
                  </a:cubicBezTo>
                  <a:cubicBezTo>
                    <a:pt x="7199" y="11718"/>
                    <a:pt x="6993" y="10577"/>
                    <a:pt x="7313" y="9618"/>
                  </a:cubicBezTo>
                  <a:cubicBezTo>
                    <a:pt x="7632" y="8682"/>
                    <a:pt x="7701" y="6514"/>
                    <a:pt x="7815" y="5555"/>
                  </a:cubicBezTo>
                  <a:cubicBezTo>
                    <a:pt x="7929" y="4596"/>
                    <a:pt x="7815" y="2930"/>
                    <a:pt x="7518" y="2063"/>
                  </a:cubicBezTo>
                  <a:cubicBezTo>
                    <a:pt x="7199" y="1195"/>
                    <a:pt x="6833" y="168"/>
                    <a:pt x="6012" y="8"/>
                  </a:cubicBezTo>
                  <a:cubicBezTo>
                    <a:pt x="5988" y="3"/>
                    <a:pt x="5966" y="1"/>
                    <a:pt x="5944" y="1"/>
                  </a:cubicBezTo>
                  <a:close/>
                </a:path>
              </a:pathLst>
            </a:custGeom>
            <a:solidFill>
              <a:srgbClr val="EBAA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" name="Google Shape;2564;p67"/>
            <p:cNvSpPr/>
            <p:nvPr/>
          </p:nvSpPr>
          <p:spPr>
            <a:xfrm>
              <a:off x="3836800" y="4026961"/>
              <a:ext cx="18300" cy="137155"/>
            </a:xfrm>
            <a:custGeom>
              <a:avLst/>
              <a:gdLst/>
              <a:ahLst/>
              <a:cxnLst/>
              <a:rect l="l" t="t" r="r" b="b"/>
              <a:pathLst>
                <a:path w="594" h="4452" fill="none" extrusionOk="0">
                  <a:moveTo>
                    <a:pt x="0" y="0"/>
                  </a:moveTo>
                  <a:cubicBezTo>
                    <a:pt x="434" y="1804"/>
                    <a:pt x="594" y="2009"/>
                    <a:pt x="411" y="4451"/>
                  </a:cubicBezTo>
                </a:path>
              </a:pathLst>
            </a:custGeom>
            <a:noFill/>
            <a:ln w="9700" cap="flat" cmpd="sng">
              <a:solidFill>
                <a:srgbClr val="DC8C7A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" name="Google Shape;2565;p67"/>
            <p:cNvSpPr/>
            <p:nvPr/>
          </p:nvSpPr>
          <p:spPr>
            <a:xfrm>
              <a:off x="3791082" y="4088855"/>
              <a:ext cx="19717" cy="107611"/>
            </a:xfrm>
            <a:custGeom>
              <a:avLst/>
              <a:gdLst/>
              <a:ahLst/>
              <a:cxnLst/>
              <a:rect l="l" t="t" r="r" b="b"/>
              <a:pathLst>
                <a:path w="640" h="3493" fill="none" extrusionOk="0">
                  <a:moveTo>
                    <a:pt x="1" y="0"/>
                  </a:moveTo>
                  <a:cubicBezTo>
                    <a:pt x="1" y="0"/>
                    <a:pt x="640" y="2214"/>
                    <a:pt x="526" y="3492"/>
                  </a:cubicBezTo>
                </a:path>
              </a:pathLst>
            </a:custGeom>
            <a:noFill/>
            <a:ln w="9700" cap="flat" cmpd="sng">
              <a:solidFill>
                <a:srgbClr val="DC8C7A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" name="Google Shape;2566;p67"/>
            <p:cNvSpPr/>
            <p:nvPr/>
          </p:nvSpPr>
          <p:spPr>
            <a:xfrm>
              <a:off x="3748197" y="4150718"/>
              <a:ext cx="19717" cy="78097"/>
            </a:xfrm>
            <a:custGeom>
              <a:avLst/>
              <a:gdLst/>
              <a:ahLst/>
              <a:cxnLst/>
              <a:rect l="l" t="t" r="r" b="b"/>
              <a:pathLst>
                <a:path w="640" h="2535" fill="none" extrusionOk="0">
                  <a:moveTo>
                    <a:pt x="0" y="1"/>
                  </a:moveTo>
                  <a:cubicBezTo>
                    <a:pt x="0" y="1"/>
                    <a:pt x="639" y="2009"/>
                    <a:pt x="548" y="2534"/>
                  </a:cubicBezTo>
                </a:path>
              </a:pathLst>
            </a:custGeom>
            <a:noFill/>
            <a:ln w="9700" cap="flat" cmpd="sng">
              <a:solidFill>
                <a:srgbClr val="DC8C7A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" name="Google Shape;2567;p67"/>
            <p:cNvSpPr/>
            <p:nvPr/>
          </p:nvSpPr>
          <p:spPr>
            <a:xfrm>
              <a:off x="3777711" y="3862783"/>
              <a:ext cx="451484" cy="544399"/>
            </a:xfrm>
            <a:custGeom>
              <a:avLst/>
              <a:gdLst/>
              <a:ahLst/>
              <a:cxnLst/>
              <a:rect l="l" t="t" r="r" b="b"/>
              <a:pathLst>
                <a:path w="14655" h="17671" extrusionOk="0">
                  <a:moveTo>
                    <a:pt x="13143" y="1"/>
                  </a:moveTo>
                  <a:cubicBezTo>
                    <a:pt x="11715" y="1"/>
                    <a:pt x="7533" y="3526"/>
                    <a:pt x="7533" y="3526"/>
                  </a:cubicBezTo>
                  <a:lnTo>
                    <a:pt x="7784" y="9598"/>
                  </a:lnTo>
                  <a:lnTo>
                    <a:pt x="2922" y="11401"/>
                  </a:lnTo>
                  <a:lnTo>
                    <a:pt x="1" y="15281"/>
                  </a:lnTo>
                  <a:cubicBezTo>
                    <a:pt x="1" y="15281"/>
                    <a:pt x="5537" y="17670"/>
                    <a:pt x="9511" y="17670"/>
                  </a:cubicBezTo>
                  <a:cubicBezTo>
                    <a:pt x="10263" y="17670"/>
                    <a:pt x="10959" y="17585"/>
                    <a:pt x="11550" y="17381"/>
                  </a:cubicBezTo>
                  <a:cubicBezTo>
                    <a:pt x="13696" y="16651"/>
                    <a:pt x="14198" y="14323"/>
                    <a:pt x="14518" y="11789"/>
                  </a:cubicBezTo>
                  <a:cubicBezTo>
                    <a:pt x="14655" y="10534"/>
                    <a:pt x="14632" y="7817"/>
                    <a:pt x="14518" y="5215"/>
                  </a:cubicBezTo>
                  <a:cubicBezTo>
                    <a:pt x="14404" y="3001"/>
                    <a:pt x="14267" y="354"/>
                    <a:pt x="13354" y="34"/>
                  </a:cubicBezTo>
                  <a:cubicBezTo>
                    <a:pt x="13293" y="11"/>
                    <a:pt x="13222" y="1"/>
                    <a:pt x="13143" y="1"/>
                  </a:cubicBezTo>
                  <a:close/>
                </a:path>
              </a:pathLst>
            </a:custGeom>
            <a:solidFill>
              <a:srgbClr val="EBAA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" name="Google Shape;2568;p67"/>
            <p:cNvSpPr/>
            <p:nvPr/>
          </p:nvSpPr>
          <p:spPr>
            <a:xfrm>
              <a:off x="4018904" y="4131032"/>
              <a:ext cx="120981" cy="29575"/>
            </a:xfrm>
            <a:custGeom>
              <a:avLst/>
              <a:gdLst/>
              <a:ahLst/>
              <a:cxnLst/>
              <a:rect l="l" t="t" r="r" b="b"/>
              <a:pathLst>
                <a:path w="3927" h="960" fill="none" extrusionOk="0">
                  <a:moveTo>
                    <a:pt x="1" y="754"/>
                  </a:moveTo>
                  <a:cubicBezTo>
                    <a:pt x="1" y="754"/>
                    <a:pt x="2443" y="1"/>
                    <a:pt x="3927" y="959"/>
                  </a:cubicBezTo>
                </a:path>
              </a:pathLst>
            </a:custGeom>
            <a:noFill/>
            <a:ln w="9700" cap="flat" cmpd="sng">
              <a:solidFill>
                <a:srgbClr val="DC8C7A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" name="Google Shape;2569;p67"/>
            <p:cNvSpPr/>
            <p:nvPr/>
          </p:nvSpPr>
          <p:spPr>
            <a:xfrm>
              <a:off x="3931010" y="3521365"/>
              <a:ext cx="29575" cy="113926"/>
            </a:xfrm>
            <a:custGeom>
              <a:avLst/>
              <a:gdLst/>
              <a:ahLst/>
              <a:cxnLst/>
              <a:rect l="l" t="t" r="r" b="b"/>
              <a:pathLst>
                <a:path w="960" h="3698" fill="none" extrusionOk="0">
                  <a:moveTo>
                    <a:pt x="1" y="0"/>
                  </a:moveTo>
                  <a:cubicBezTo>
                    <a:pt x="1" y="0"/>
                    <a:pt x="845" y="1575"/>
                    <a:pt x="959" y="3698"/>
                  </a:cubicBezTo>
                </a:path>
              </a:pathLst>
            </a:custGeom>
            <a:noFill/>
            <a:ln w="9700" cap="flat" cmpd="sng">
              <a:solidFill>
                <a:srgbClr val="001030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70" name="Google Shape;2570;p67"/>
            <p:cNvGrpSpPr/>
            <p:nvPr/>
          </p:nvGrpSpPr>
          <p:grpSpPr>
            <a:xfrm>
              <a:off x="3703230" y="3028901"/>
              <a:ext cx="102755" cy="102755"/>
              <a:chOff x="3177054" y="3051884"/>
              <a:chExt cx="249285" cy="249285"/>
            </a:xfrm>
          </p:grpSpPr>
          <p:sp>
            <p:nvSpPr>
              <p:cNvPr id="78" name="Google Shape;2571;p67"/>
              <p:cNvSpPr/>
              <p:nvPr/>
            </p:nvSpPr>
            <p:spPr>
              <a:xfrm>
                <a:off x="3177054" y="3051884"/>
                <a:ext cx="249285" cy="249285"/>
              </a:xfrm>
              <a:custGeom>
                <a:avLst/>
                <a:gdLst/>
                <a:ahLst/>
                <a:cxnLst/>
                <a:rect l="l" t="t" r="r" b="b"/>
                <a:pathLst>
                  <a:path w="9825" h="9825" extrusionOk="0">
                    <a:moveTo>
                      <a:pt x="4913" y="0"/>
                    </a:moveTo>
                    <a:cubicBezTo>
                      <a:pt x="2206" y="0"/>
                      <a:pt x="0" y="2206"/>
                      <a:pt x="0" y="4913"/>
                    </a:cubicBezTo>
                    <a:cubicBezTo>
                      <a:pt x="0" y="7619"/>
                      <a:pt x="2206" y="9825"/>
                      <a:pt x="4913" y="9825"/>
                    </a:cubicBezTo>
                    <a:cubicBezTo>
                      <a:pt x="7619" y="9825"/>
                      <a:pt x="9825" y="7619"/>
                      <a:pt x="9825" y="4913"/>
                    </a:cubicBezTo>
                    <a:cubicBezTo>
                      <a:pt x="9825" y="2206"/>
                      <a:pt x="7619" y="0"/>
                      <a:pt x="491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" name="Google Shape;2572;p67"/>
              <p:cNvSpPr/>
              <p:nvPr/>
            </p:nvSpPr>
            <p:spPr>
              <a:xfrm>
                <a:off x="3235562" y="3110392"/>
                <a:ext cx="132292" cy="134829"/>
              </a:xfrm>
              <a:custGeom>
                <a:avLst/>
                <a:gdLst/>
                <a:ahLst/>
                <a:cxnLst/>
                <a:rect l="l" t="t" r="r" b="b"/>
                <a:pathLst>
                  <a:path w="5214" h="5314" extrusionOk="0">
                    <a:moveTo>
                      <a:pt x="2607" y="0"/>
                    </a:moveTo>
                    <a:cubicBezTo>
                      <a:pt x="1153" y="0"/>
                      <a:pt x="0" y="1153"/>
                      <a:pt x="0" y="2607"/>
                    </a:cubicBezTo>
                    <a:cubicBezTo>
                      <a:pt x="0" y="4060"/>
                      <a:pt x="1153" y="5313"/>
                      <a:pt x="2607" y="5313"/>
                    </a:cubicBezTo>
                    <a:cubicBezTo>
                      <a:pt x="4060" y="5313"/>
                      <a:pt x="5213" y="4060"/>
                      <a:pt x="5213" y="2607"/>
                    </a:cubicBezTo>
                    <a:cubicBezTo>
                      <a:pt x="5213" y="1153"/>
                      <a:pt x="4060" y="0"/>
                      <a:pt x="2607" y="0"/>
                    </a:cubicBezTo>
                    <a:close/>
                  </a:path>
                </a:pathLst>
              </a:custGeom>
              <a:solidFill>
                <a:srgbClr val="00225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" name="Google Shape;2573;p67"/>
              <p:cNvSpPr/>
              <p:nvPr/>
            </p:nvSpPr>
            <p:spPr>
              <a:xfrm>
                <a:off x="3309319" y="3131933"/>
                <a:ext cx="45163" cy="45265"/>
              </a:xfrm>
              <a:custGeom>
                <a:avLst/>
                <a:gdLst/>
                <a:ahLst/>
                <a:cxnLst/>
                <a:rect l="l" t="t" r="r" b="b"/>
                <a:pathLst>
                  <a:path w="1780" h="1784" extrusionOk="0">
                    <a:moveTo>
                      <a:pt x="545" y="0"/>
                    </a:moveTo>
                    <a:cubicBezTo>
                      <a:pt x="456" y="0"/>
                      <a:pt x="379" y="25"/>
                      <a:pt x="326" y="78"/>
                    </a:cubicBezTo>
                    <a:cubicBezTo>
                      <a:pt x="0" y="304"/>
                      <a:pt x="126" y="830"/>
                      <a:pt x="426" y="1231"/>
                    </a:cubicBezTo>
                    <a:cubicBezTo>
                      <a:pt x="697" y="1585"/>
                      <a:pt x="1088" y="1783"/>
                      <a:pt x="1342" y="1783"/>
                    </a:cubicBezTo>
                    <a:cubicBezTo>
                      <a:pt x="1394" y="1783"/>
                      <a:pt x="1441" y="1775"/>
                      <a:pt x="1479" y="1758"/>
                    </a:cubicBezTo>
                    <a:cubicBezTo>
                      <a:pt x="1780" y="1557"/>
                      <a:pt x="1680" y="1031"/>
                      <a:pt x="1379" y="505"/>
                    </a:cubicBezTo>
                    <a:cubicBezTo>
                      <a:pt x="1140" y="192"/>
                      <a:pt x="792" y="0"/>
                      <a:pt x="54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1" name="Google Shape;2574;p67"/>
            <p:cNvGrpSpPr/>
            <p:nvPr/>
          </p:nvGrpSpPr>
          <p:grpSpPr>
            <a:xfrm>
              <a:off x="3458647" y="3027719"/>
              <a:ext cx="102755" cy="102755"/>
              <a:chOff x="3177054" y="3051884"/>
              <a:chExt cx="249285" cy="249285"/>
            </a:xfrm>
          </p:grpSpPr>
          <p:sp>
            <p:nvSpPr>
              <p:cNvPr id="75" name="Google Shape;2575;p67"/>
              <p:cNvSpPr/>
              <p:nvPr/>
            </p:nvSpPr>
            <p:spPr>
              <a:xfrm>
                <a:off x="3177054" y="3051884"/>
                <a:ext cx="249285" cy="249285"/>
              </a:xfrm>
              <a:custGeom>
                <a:avLst/>
                <a:gdLst/>
                <a:ahLst/>
                <a:cxnLst/>
                <a:rect l="l" t="t" r="r" b="b"/>
                <a:pathLst>
                  <a:path w="9825" h="9825" extrusionOk="0">
                    <a:moveTo>
                      <a:pt x="4913" y="0"/>
                    </a:moveTo>
                    <a:cubicBezTo>
                      <a:pt x="2206" y="0"/>
                      <a:pt x="0" y="2206"/>
                      <a:pt x="0" y="4913"/>
                    </a:cubicBezTo>
                    <a:cubicBezTo>
                      <a:pt x="0" y="7619"/>
                      <a:pt x="2206" y="9825"/>
                      <a:pt x="4913" y="9825"/>
                    </a:cubicBezTo>
                    <a:cubicBezTo>
                      <a:pt x="7619" y="9825"/>
                      <a:pt x="9825" y="7619"/>
                      <a:pt x="9825" y="4913"/>
                    </a:cubicBezTo>
                    <a:cubicBezTo>
                      <a:pt x="9825" y="2206"/>
                      <a:pt x="7619" y="0"/>
                      <a:pt x="491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" name="Google Shape;2576;p67"/>
              <p:cNvSpPr/>
              <p:nvPr/>
            </p:nvSpPr>
            <p:spPr>
              <a:xfrm>
                <a:off x="3235562" y="3110392"/>
                <a:ext cx="132292" cy="134829"/>
              </a:xfrm>
              <a:custGeom>
                <a:avLst/>
                <a:gdLst/>
                <a:ahLst/>
                <a:cxnLst/>
                <a:rect l="l" t="t" r="r" b="b"/>
                <a:pathLst>
                  <a:path w="5214" h="5314" extrusionOk="0">
                    <a:moveTo>
                      <a:pt x="2607" y="0"/>
                    </a:moveTo>
                    <a:cubicBezTo>
                      <a:pt x="1153" y="0"/>
                      <a:pt x="0" y="1153"/>
                      <a:pt x="0" y="2607"/>
                    </a:cubicBezTo>
                    <a:cubicBezTo>
                      <a:pt x="0" y="4060"/>
                      <a:pt x="1153" y="5313"/>
                      <a:pt x="2607" y="5313"/>
                    </a:cubicBezTo>
                    <a:cubicBezTo>
                      <a:pt x="4060" y="5313"/>
                      <a:pt x="5213" y="4060"/>
                      <a:pt x="5213" y="2607"/>
                    </a:cubicBezTo>
                    <a:cubicBezTo>
                      <a:pt x="5213" y="1153"/>
                      <a:pt x="4060" y="0"/>
                      <a:pt x="2607" y="0"/>
                    </a:cubicBezTo>
                    <a:close/>
                  </a:path>
                </a:pathLst>
              </a:custGeom>
              <a:solidFill>
                <a:srgbClr val="00225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" name="Google Shape;2577;p67"/>
              <p:cNvSpPr/>
              <p:nvPr/>
            </p:nvSpPr>
            <p:spPr>
              <a:xfrm>
                <a:off x="3309319" y="3131933"/>
                <a:ext cx="45163" cy="45265"/>
              </a:xfrm>
              <a:custGeom>
                <a:avLst/>
                <a:gdLst/>
                <a:ahLst/>
                <a:cxnLst/>
                <a:rect l="l" t="t" r="r" b="b"/>
                <a:pathLst>
                  <a:path w="1780" h="1784" extrusionOk="0">
                    <a:moveTo>
                      <a:pt x="545" y="0"/>
                    </a:moveTo>
                    <a:cubicBezTo>
                      <a:pt x="456" y="0"/>
                      <a:pt x="379" y="25"/>
                      <a:pt x="326" y="78"/>
                    </a:cubicBezTo>
                    <a:cubicBezTo>
                      <a:pt x="0" y="304"/>
                      <a:pt x="126" y="830"/>
                      <a:pt x="426" y="1231"/>
                    </a:cubicBezTo>
                    <a:cubicBezTo>
                      <a:pt x="697" y="1585"/>
                      <a:pt x="1088" y="1783"/>
                      <a:pt x="1342" y="1783"/>
                    </a:cubicBezTo>
                    <a:cubicBezTo>
                      <a:pt x="1394" y="1783"/>
                      <a:pt x="1441" y="1775"/>
                      <a:pt x="1479" y="1758"/>
                    </a:cubicBezTo>
                    <a:cubicBezTo>
                      <a:pt x="1780" y="1557"/>
                      <a:pt x="1680" y="1031"/>
                      <a:pt x="1379" y="505"/>
                    </a:cubicBezTo>
                    <a:cubicBezTo>
                      <a:pt x="1140" y="192"/>
                      <a:pt x="792" y="0"/>
                      <a:pt x="54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2" name="Google Shape;2578;p67"/>
            <p:cNvGrpSpPr/>
            <p:nvPr/>
          </p:nvGrpSpPr>
          <p:grpSpPr>
            <a:xfrm>
              <a:off x="3539072" y="3200373"/>
              <a:ext cx="163904" cy="96747"/>
              <a:chOff x="5463424" y="3513477"/>
              <a:chExt cx="150994" cy="89127"/>
            </a:xfrm>
          </p:grpSpPr>
          <p:sp>
            <p:nvSpPr>
              <p:cNvPr id="73" name="Google Shape;2579;p67"/>
              <p:cNvSpPr/>
              <p:nvPr/>
            </p:nvSpPr>
            <p:spPr>
              <a:xfrm flipH="1">
                <a:off x="5463424" y="3513477"/>
                <a:ext cx="150994" cy="89127"/>
              </a:xfrm>
              <a:custGeom>
                <a:avLst/>
                <a:gdLst/>
                <a:ahLst/>
                <a:cxnLst/>
                <a:rect l="l" t="t" r="r" b="b"/>
                <a:pathLst>
                  <a:path w="10624" h="6271" extrusionOk="0">
                    <a:moveTo>
                      <a:pt x="10623" y="0"/>
                    </a:moveTo>
                    <a:lnTo>
                      <a:pt x="10623" y="0"/>
                    </a:lnTo>
                    <a:cubicBezTo>
                      <a:pt x="7141" y="565"/>
                      <a:pt x="1" y="1362"/>
                      <a:pt x="1" y="1362"/>
                    </a:cubicBezTo>
                    <a:cubicBezTo>
                      <a:pt x="1" y="1362"/>
                      <a:pt x="818" y="5506"/>
                      <a:pt x="5273" y="6226"/>
                    </a:cubicBezTo>
                    <a:cubicBezTo>
                      <a:pt x="5474" y="6256"/>
                      <a:pt x="5667" y="6271"/>
                      <a:pt x="5854" y="6271"/>
                    </a:cubicBezTo>
                    <a:cubicBezTo>
                      <a:pt x="9738" y="6271"/>
                      <a:pt x="10623" y="1"/>
                      <a:pt x="10623" y="0"/>
                    </a:cubicBezTo>
                    <a:close/>
                  </a:path>
                </a:pathLst>
              </a:custGeom>
              <a:solidFill>
                <a:srgbClr val="00103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" name="Google Shape;2580;p67"/>
              <p:cNvSpPr/>
              <p:nvPr/>
            </p:nvSpPr>
            <p:spPr>
              <a:xfrm flipH="1">
                <a:off x="5508495" y="3572977"/>
                <a:ext cx="79377" cy="29363"/>
              </a:xfrm>
              <a:custGeom>
                <a:avLst/>
                <a:gdLst/>
                <a:ahLst/>
                <a:cxnLst/>
                <a:rect l="l" t="t" r="r" b="b"/>
                <a:pathLst>
                  <a:path w="5585" h="2066" extrusionOk="0">
                    <a:moveTo>
                      <a:pt x="2088" y="1"/>
                    </a:moveTo>
                    <a:cubicBezTo>
                      <a:pt x="1297" y="1"/>
                      <a:pt x="567" y="193"/>
                      <a:pt x="0" y="424"/>
                    </a:cubicBezTo>
                    <a:cubicBezTo>
                      <a:pt x="720" y="1163"/>
                      <a:pt x="1868" y="1805"/>
                      <a:pt x="3405" y="2039"/>
                    </a:cubicBezTo>
                    <a:cubicBezTo>
                      <a:pt x="3558" y="2057"/>
                      <a:pt x="3708" y="2066"/>
                      <a:pt x="3854" y="2066"/>
                    </a:cubicBezTo>
                    <a:cubicBezTo>
                      <a:pt x="4489" y="2066"/>
                      <a:pt x="5062" y="1903"/>
                      <a:pt x="5584" y="1650"/>
                    </a:cubicBezTo>
                    <a:cubicBezTo>
                      <a:pt x="4494" y="399"/>
                      <a:pt x="3227" y="1"/>
                      <a:pt x="2088" y="1"/>
                    </a:cubicBezTo>
                    <a:close/>
                  </a:path>
                </a:pathLst>
              </a:custGeom>
              <a:solidFill>
                <a:srgbClr val="C127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81" name="Google Shape;413;p34"/>
          <p:cNvSpPr txBox="1">
            <a:spLocks/>
          </p:cNvSpPr>
          <p:nvPr/>
        </p:nvSpPr>
        <p:spPr>
          <a:xfrm>
            <a:off x="1821269" y="4720819"/>
            <a:ext cx="6266116" cy="4639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400"/>
              <a:buFont typeface="Fredoka One"/>
              <a:buAutoNum type="arabicPeriod"/>
              <a:defRPr sz="2400" b="0" i="0" u="none" strike="noStrike" cap="none">
                <a:solidFill>
                  <a:schemeClr val="accent3"/>
                </a:solidFill>
                <a:latin typeface="Poppins"/>
                <a:ea typeface="Poppins"/>
                <a:cs typeface="Poppins"/>
                <a:sym typeface="Poppins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800"/>
              <a:buFont typeface="Arial"/>
              <a:buAutoNum type="alphaLcPeriod"/>
              <a:defRPr sz="2800" b="0" i="0" u="none" strike="noStrike" cap="none">
                <a:solidFill>
                  <a:schemeClr val="accent3"/>
                </a:solidFill>
                <a:latin typeface="Poppins"/>
                <a:ea typeface="Poppins"/>
                <a:cs typeface="Poppins"/>
                <a:sym typeface="Poppins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800"/>
              <a:buFont typeface="Arial"/>
              <a:buAutoNum type="romanLcPeriod"/>
              <a:defRPr sz="2800" b="0" i="0" u="none" strike="noStrike" cap="none">
                <a:solidFill>
                  <a:schemeClr val="accent3"/>
                </a:solidFill>
                <a:latin typeface="Poppins"/>
                <a:ea typeface="Poppins"/>
                <a:cs typeface="Poppins"/>
                <a:sym typeface="Poppins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800"/>
              <a:buFont typeface="Arial"/>
              <a:buAutoNum type="arabicPeriod"/>
              <a:defRPr sz="2800" b="0" i="0" u="none" strike="noStrike" cap="none">
                <a:solidFill>
                  <a:schemeClr val="accent3"/>
                </a:solidFill>
                <a:latin typeface="Poppins"/>
                <a:ea typeface="Poppins"/>
                <a:cs typeface="Poppins"/>
                <a:sym typeface="Poppins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800"/>
              <a:buFont typeface="Arial"/>
              <a:buAutoNum type="alphaLcPeriod"/>
              <a:defRPr sz="2800" b="0" i="0" u="none" strike="noStrike" cap="none">
                <a:solidFill>
                  <a:schemeClr val="accent3"/>
                </a:solidFill>
                <a:latin typeface="Poppins"/>
                <a:ea typeface="Poppins"/>
                <a:cs typeface="Poppins"/>
                <a:sym typeface="Poppins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800"/>
              <a:buFont typeface="Arial"/>
              <a:buAutoNum type="romanLcPeriod"/>
              <a:defRPr sz="2800" b="0" i="0" u="none" strike="noStrike" cap="none">
                <a:solidFill>
                  <a:schemeClr val="accent3"/>
                </a:solidFill>
                <a:latin typeface="Poppins"/>
                <a:ea typeface="Poppins"/>
                <a:cs typeface="Poppins"/>
                <a:sym typeface="Poppins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800"/>
              <a:buFont typeface="Arial"/>
              <a:buAutoNum type="arabicPeriod"/>
              <a:defRPr sz="2800" b="0" i="0" u="none" strike="noStrike" cap="none">
                <a:solidFill>
                  <a:schemeClr val="accent3"/>
                </a:solidFill>
                <a:latin typeface="Poppins"/>
                <a:ea typeface="Poppins"/>
                <a:cs typeface="Poppins"/>
                <a:sym typeface="Poppins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800"/>
              <a:buFont typeface="Arial"/>
              <a:buAutoNum type="alphaLcPeriod"/>
              <a:defRPr sz="2800" b="0" i="0" u="none" strike="noStrike" cap="none">
                <a:solidFill>
                  <a:schemeClr val="accent3"/>
                </a:solidFill>
                <a:latin typeface="Poppins"/>
                <a:ea typeface="Poppins"/>
                <a:cs typeface="Poppins"/>
                <a:sym typeface="Poppins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800"/>
              <a:buFont typeface="Arial"/>
              <a:buAutoNum type="romanLcPeriod"/>
              <a:defRPr sz="2800" b="0" i="0" u="none" strike="noStrike" cap="none">
                <a:solidFill>
                  <a:schemeClr val="accent3"/>
                </a:solidFill>
                <a:latin typeface="Poppins"/>
                <a:ea typeface="Poppins"/>
                <a:cs typeface="Poppins"/>
                <a:sym typeface="Poppins"/>
              </a:defRPr>
            </a:lvl9pPr>
          </a:lstStyle>
          <a:p>
            <a:pPr>
              <a:buFont typeface="Fredoka One"/>
              <a:buNone/>
            </a:pPr>
            <a:r>
              <a:rPr lang="vi-VN" sz="1800" i="1" smtClean="0">
                <a:solidFill>
                  <a:srgbClr val="A0831B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Câu trả lời đúng bạn sẽ được </a:t>
            </a:r>
            <a:r>
              <a:rPr lang="en-US" sz="1800" i="1" smtClean="0">
                <a:solidFill>
                  <a:srgbClr val="A0831B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2</a:t>
            </a:r>
            <a:r>
              <a:rPr lang="vi-VN" sz="1800" i="1" smtClean="0">
                <a:solidFill>
                  <a:srgbClr val="A0831B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0 điểm</a:t>
            </a:r>
            <a:endParaRPr lang="vi-VN" sz="1800" i="1">
              <a:solidFill>
                <a:srgbClr val="A0831B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3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376" name="Google Shape;2376;p64"/>
          <p:cNvGrpSpPr/>
          <p:nvPr/>
        </p:nvGrpSpPr>
        <p:grpSpPr>
          <a:xfrm>
            <a:off x="3351919" y="2724966"/>
            <a:ext cx="3259500" cy="1211371"/>
            <a:chOff x="3455672" y="3139775"/>
            <a:chExt cx="3259500" cy="1211371"/>
          </a:xfrm>
          <a:solidFill>
            <a:schemeClr val="accent1"/>
          </a:solidFill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</p:grpSpPr>
        <p:sp>
          <p:nvSpPr>
            <p:cNvPr id="2377" name="Google Shape;2377;p64"/>
            <p:cNvSpPr/>
            <p:nvPr/>
          </p:nvSpPr>
          <p:spPr>
            <a:xfrm flipH="1">
              <a:off x="3455672" y="3139775"/>
              <a:ext cx="3259500" cy="785400"/>
            </a:xfrm>
            <a:prstGeom prst="roundRect">
              <a:avLst>
                <a:gd name="adj" fmla="val 50000"/>
              </a:avLst>
            </a:prstGeom>
            <a:grpFill/>
            <a:ln>
              <a:noFill/>
            </a:ln>
            <a:effectLst>
              <a:outerShdw blurRad="190500" dist="228600" dir="2700000" algn="ctr">
                <a:srgbClr val="000000">
                  <a:alpha val="30000"/>
                </a:srgbClr>
              </a:outerShdw>
            </a:effectLst>
            <a:sp3d prstMaterial="matte">
              <a:bevelT w="127000" h="63500"/>
            </a:sp3d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600" b="1">
                <a:solidFill>
                  <a:schemeClr val="bg1"/>
                </a:solidFill>
                <a:latin typeface="Calibri" panose="020F0502020204030204" pitchFamily="34" charset="0"/>
                <a:ea typeface="Poppins"/>
                <a:cs typeface="Calibri" panose="020F0502020204030204" pitchFamily="34" charset="0"/>
                <a:sym typeface="Poppins"/>
              </a:endParaRPr>
            </a:p>
          </p:txBody>
        </p:sp>
        <p:sp>
          <p:nvSpPr>
            <p:cNvPr id="2378" name="Google Shape;2378;p64"/>
            <p:cNvSpPr/>
            <p:nvPr/>
          </p:nvSpPr>
          <p:spPr>
            <a:xfrm rot="6854832" flipH="1">
              <a:off x="5828890" y="3417072"/>
              <a:ext cx="596141" cy="938998"/>
            </a:xfrm>
            <a:custGeom>
              <a:avLst/>
              <a:gdLst/>
              <a:ahLst/>
              <a:cxnLst/>
              <a:rect l="l" t="t" r="r" b="b"/>
              <a:pathLst>
                <a:path w="5015" h="11557" extrusionOk="0">
                  <a:moveTo>
                    <a:pt x="1507" y="0"/>
                  </a:moveTo>
                  <a:cubicBezTo>
                    <a:pt x="1120" y="0"/>
                    <a:pt x="741" y="1269"/>
                    <a:pt x="682" y="1484"/>
                  </a:cubicBezTo>
                  <a:cubicBezTo>
                    <a:pt x="388" y="2342"/>
                    <a:pt x="215" y="3232"/>
                    <a:pt x="136" y="4128"/>
                  </a:cubicBezTo>
                  <a:cubicBezTo>
                    <a:pt x="1" y="5876"/>
                    <a:pt x="234" y="7686"/>
                    <a:pt x="896" y="9318"/>
                  </a:cubicBezTo>
                  <a:cubicBezTo>
                    <a:pt x="1185" y="10017"/>
                    <a:pt x="1554" y="10717"/>
                    <a:pt x="2179" y="11160"/>
                  </a:cubicBezTo>
                  <a:cubicBezTo>
                    <a:pt x="2525" y="11410"/>
                    <a:pt x="2962" y="11556"/>
                    <a:pt x="3386" y="11556"/>
                  </a:cubicBezTo>
                  <a:cubicBezTo>
                    <a:pt x="3721" y="11556"/>
                    <a:pt x="4048" y="11464"/>
                    <a:pt x="4315" y="11258"/>
                  </a:cubicBezTo>
                  <a:cubicBezTo>
                    <a:pt x="4977" y="10735"/>
                    <a:pt x="5014" y="9705"/>
                    <a:pt x="4720" y="8889"/>
                  </a:cubicBezTo>
                  <a:cubicBezTo>
                    <a:pt x="4277" y="7723"/>
                    <a:pt x="3265" y="6846"/>
                    <a:pt x="2603" y="5778"/>
                  </a:cubicBezTo>
                  <a:cubicBezTo>
                    <a:pt x="1731" y="4421"/>
                    <a:pt x="1437" y="2729"/>
                    <a:pt x="1787" y="1157"/>
                  </a:cubicBezTo>
                  <a:cubicBezTo>
                    <a:pt x="1848" y="863"/>
                    <a:pt x="1922" y="574"/>
                    <a:pt x="1806" y="299"/>
                  </a:cubicBezTo>
                  <a:cubicBezTo>
                    <a:pt x="1709" y="86"/>
                    <a:pt x="1608" y="0"/>
                    <a:pt x="1507" y="0"/>
                  </a:cubicBezTo>
                  <a:close/>
                </a:path>
              </a:pathLst>
            </a:custGeom>
            <a:grpFill/>
            <a:ln>
              <a:noFill/>
            </a:ln>
            <a:effectLst>
              <a:outerShdw blurRad="190500" dist="228600" dir="2700000" algn="ctr">
                <a:srgbClr val="000000">
                  <a:alpha val="30000"/>
                </a:srgbClr>
              </a:outerShdw>
            </a:effectLst>
            <a:sp3d prstMaterial="matte"/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60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</p:grpSp>
      <p:grpSp>
        <p:nvGrpSpPr>
          <p:cNvPr id="2379" name="Google Shape;2379;p64"/>
          <p:cNvGrpSpPr/>
          <p:nvPr/>
        </p:nvGrpSpPr>
        <p:grpSpPr>
          <a:xfrm>
            <a:off x="1318015" y="1221536"/>
            <a:ext cx="6481800" cy="1886071"/>
            <a:chOff x="1414760" y="1726825"/>
            <a:chExt cx="6481800" cy="1886071"/>
          </a:xfrm>
          <a:solidFill>
            <a:schemeClr val="accent1">
              <a:lumMod val="60000"/>
              <a:lumOff val="40000"/>
            </a:schemeClr>
          </a:solidFill>
          <a:scene3d>
            <a:camera prst="orthographicFront">
              <a:rot lat="0" lon="0" rev="0"/>
            </a:camera>
            <a:lightRig rig="soft" dir="t">
              <a:rot lat="0" lon="0" rev="0"/>
            </a:lightRig>
          </a:scene3d>
        </p:grpSpPr>
        <p:sp>
          <p:nvSpPr>
            <p:cNvPr id="2380" name="Google Shape;2380;p64"/>
            <p:cNvSpPr/>
            <p:nvPr/>
          </p:nvSpPr>
          <p:spPr>
            <a:xfrm flipH="1">
              <a:off x="1414760" y="1726825"/>
              <a:ext cx="6481800" cy="1226100"/>
            </a:xfrm>
            <a:prstGeom prst="roundRect">
              <a:avLst>
                <a:gd name="adj" fmla="val 50000"/>
              </a:avLst>
            </a:prstGeom>
            <a:grpFill/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p3d contourW="44450" prstMaterial="matte">
              <a:bevelT w="63500" h="63500" prst="artDeco"/>
              <a:contourClr>
                <a:srgbClr val="FFFFFF"/>
              </a:contourClr>
            </a:sp3d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600" b="1">
                <a:solidFill>
                  <a:schemeClr val="bg1"/>
                </a:solidFill>
                <a:latin typeface="Calibri" panose="020F0502020204030204" pitchFamily="34" charset="0"/>
                <a:ea typeface="Poppins"/>
                <a:cs typeface="Calibri" panose="020F0502020204030204" pitchFamily="34" charset="0"/>
                <a:sym typeface="Poppins"/>
              </a:endParaRPr>
            </a:p>
          </p:txBody>
        </p:sp>
        <p:sp>
          <p:nvSpPr>
            <p:cNvPr id="2381" name="Google Shape;2381;p64"/>
            <p:cNvSpPr/>
            <p:nvPr/>
          </p:nvSpPr>
          <p:spPr>
            <a:xfrm rot="-6854832">
              <a:off x="2600102" y="2678822"/>
              <a:ext cx="596141" cy="938998"/>
            </a:xfrm>
            <a:custGeom>
              <a:avLst/>
              <a:gdLst/>
              <a:ahLst/>
              <a:cxnLst/>
              <a:rect l="l" t="t" r="r" b="b"/>
              <a:pathLst>
                <a:path w="5015" h="11557" extrusionOk="0">
                  <a:moveTo>
                    <a:pt x="1507" y="0"/>
                  </a:moveTo>
                  <a:cubicBezTo>
                    <a:pt x="1120" y="0"/>
                    <a:pt x="741" y="1269"/>
                    <a:pt x="682" y="1484"/>
                  </a:cubicBezTo>
                  <a:cubicBezTo>
                    <a:pt x="388" y="2342"/>
                    <a:pt x="215" y="3232"/>
                    <a:pt x="136" y="4128"/>
                  </a:cubicBezTo>
                  <a:cubicBezTo>
                    <a:pt x="1" y="5876"/>
                    <a:pt x="234" y="7686"/>
                    <a:pt x="896" y="9318"/>
                  </a:cubicBezTo>
                  <a:cubicBezTo>
                    <a:pt x="1185" y="10017"/>
                    <a:pt x="1554" y="10717"/>
                    <a:pt x="2179" y="11160"/>
                  </a:cubicBezTo>
                  <a:cubicBezTo>
                    <a:pt x="2525" y="11410"/>
                    <a:pt x="2962" y="11556"/>
                    <a:pt x="3386" y="11556"/>
                  </a:cubicBezTo>
                  <a:cubicBezTo>
                    <a:pt x="3721" y="11556"/>
                    <a:pt x="4048" y="11464"/>
                    <a:pt x="4315" y="11258"/>
                  </a:cubicBezTo>
                  <a:cubicBezTo>
                    <a:pt x="4977" y="10735"/>
                    <a:pt x="5014" y="9705"/>
                    <a:pt x="4720" y="8889"/>
                  </a:cubicBezTo>
                  <a:cubicBezTo>
                    <a:pt x="4277" y="7723"/>
                    <a:pt x="3265" y="6846"/>
                    <a:pt x="2603" y="5778"/>
                  </a:cubicBezTo>
                  <a:cubicBezTo>
                    <a:pt x="1731" y="4421"/>
                    <a:pt x="1437" y="2729"/>
                    <a:pt x="1787" y="1157"/>
                  </a:cubicBezTo>
                  <a:cubicBezTo>
                    <a:pt x="1848" y="863"/>
                    <a:pt x="1922" y="574"/>
                    <a:pt x="1806" y="299"/>
                  </a:cubicBezTo>
                  <a:cubicBezTo>
                    <a:pt x="1709" y="86"/>
                    <a:pt x="1608" y="0"/>
                    <a:pt x="1507" y="0"/>
                  </a:cubicBezTo>
                  <a:close/>
                </a:path>
              </a:pathLst>
            </a:custGeom>
            <a:grpFill/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p3d contourW="44450" prstMaterial="matte">
              <a:contourClr>
                <a:srgbClr val="FFFFFF"/>
              </a:contourClr>
            </a:sp3d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60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</p:grpSp>
      <p:sp>
        <p:nvSpPr>
          <p:cNvPr id="2382" name="Google Shape;2382;p64"/>
          <p:cNvSpPr txBox="1">
            <a:spLocks noGrp="1"/>
          </p:cNvSpPr>
          <p:nvPr>
            <p:ph type="title" idx="2"/>
          </p:nvPr>
        </p:nvSpPr>
        <p:spPr>
          <a:xfrm>
            <a:off x="1402315" y="1293236"/>
            <a:ext cx="6313200" cy="108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>
              <a:buNone/>
            </a:pPr>
            <a:r>
              <a:rPr lang="en-US" sz="2800" smtClean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3. Anh </a:t>
            </a:r>
            <a:r>
              <a:rPr lang="en-US" sz="280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hùng đại thắng Đống Đa ? </a:t>
            </a:r>
            <a:endParaRPr sz="2800">
              <a:solidFill>
                <a:schemeClr val="bg1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2383" name="Google Shape;2383;p64"/>
          <p:cNvSpPr txBox="1">
            <a:spLocks noGrp="1"/>
          </p:cNvSpPr>
          <p:nvPr>
            <p:ph type="title"/>
          </p:nvPr>
        </p:nvSpPr>
        <p:spPr>
          <a:xfrm>
            <a:off x="3273319" y="2814516"/>
            <a:ext cx="3416700" cy="606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/>
            <a:r>
              <a:rPr lang="en-US" sz="200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Quang Trung- Nguyễn Huệ</a:t>
            </a:r>
            <a:endParaRPr sz="2000">
              <a:solidFill>
                <a:schemeClr val="bg1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2384" name="Google Shape;2384;p64"/>
          <p:cNvSpPr/>
          <p:nvPr/>
        </p:nvSpPr>
        <p:spPr>
          <a:xfrm rot="-7454957" flipH="1">
            <a:off x="7388684" y="459327"/>
            <a:ext cx="521143" cy="490094"/>
          </a:xfrm>
          <a:custGeom>
            <a:avLst/>
            <a:gdLst/>
            <a:ahLst/>
            <a:cxnLst/>
            <a:rect l="l" t="t" r="r" b="b"/>
            <a:pathLst>
              <a:path w="3946" h="3711" extrusionOk="0">
                <a:moveTo>
                  <a:pt x="1892" y="1"/>
                </a:moveTo>
                <a:cubicBezTo>
                  <a:pt x="1609" y="1"/>
                  <a:pt x="1333" y="77"/>
                  <a:pt x="1092" y="238"/>
                </a:cubicBezTo>
                <a:cubicBezTo>
                  <a:pt x="742" y="490"/>
                  <a:pt x="527" y="900"/>
                  <a:pt x="374" y="1287"/>
                </a:cubicBezTo>
                <a:cubicBezTo>
                  <a:pt x="0" y="2145"/>
                  <a:pt x="159" y="3171"/>
                  <a:pt x="1092" y="3563"/>
                </a:cubicBezTo>
                <a:cubicBezTo>
                  <a:pt x="1345" y="3661"/>
                  <a:pt x="1615" y="3710"/>
                  <a:pt x="1884" y="3710"/>
                </a:cubicBezTo>
                <a:cubicBezTo>
                  <a:pt x="2255" y="3710"/>
                  <a:pt x="2622" y="3617"/>
                  <a:pt x="2938" y="3428"/>
                </a:cubicBezTo>
                <a:cubicBezTo>
                  <a:pt x="3498" y="3097"/>
                  <a:pt x="3871" y="2495"/>
                  <a:pt x="3927" y="1851"/>
                </a:cubicBezTo>
                <a:cubicBezTo>
                  <a:pt x="3946" y="1698"/>
                  <a:pt x="3946" y="1562"/>
                  <a:pt x="3908" y="1422"/>
                </a:cubicBezTo>
                <a:cubicBezTo>
                  <a:pt x="3829" y="1096"/>
                  <a:pt x="3596" y="821"/>
                  <a:pt x="3344" y="606"/>
                </a:cubicBezTo>
                <a:cubicBezTo>
                  <a:pt x="3032" y="336"/>
                  <a:pt x="2663" y="121"/>
                  <a:pt x="2276" y="47"/>
                </a:cubicBezTo>
                <a:cubicBezTo>
                  <a:pt x="2149" y="16"/>
                  <a:pt x="2020" y="1"/>
                  <a:pt x="1892" y="1"/>
                </a:cubicBezTo>
                <a:close/>
              </a:path>
            </a:pathLst>
          </a:custGeom>
          <a:solidFill>
            <a:schemeClr val="accent6">
              <a:lumMod val="75000"/>
              <a:lumOff val="25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600">
              <a:solidFill>
                <a:schemeClr val="bg1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2385" name="Google Shape;2385;p64"/>
          <p:cNvSpPr txBox="1"/>
          <p:nvPr/>
        </p:nvSpPr>
        <p:spPr>
          <a:xfrm flipH="1">
            <a:off x="6095196" y="545275"/>
            <a:ext cx="1250700" cy="33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 algn="r"/>
            <a:r>
              <a:rPr lang="en-US" sz="1600" b="1">
                <a:solidFill>
                  <a:schemeClr val="accent2">
                    <a:lumMod val="50000"/>
                  </a:schemeClr>
                </a:solidFill>
                <a:latin typeface="Calibri" panose="020F0502020204030204" pitchFamily="34" charset="0"/>
                <a:ea typeface="Poppins"/>
                <a:cs typeface="Calibri" panose="020F0502020204030204" pitchFamily="34" charset="0"/>
                <a:sym typeface="Poppins"/>
              </a:rPr>
              <a:t>Tiếp theo</a:t>
            </a:r>
          </a:p>
        </p:txBody>
      </p:sp>
      <p:sp>
        <p:nvSpPr>
          <p:cNvPr id="2386" name="Google Shape;2386;p64">
            <a:hlinkClick r:id="" action="ppaction://hlinkshowjump?jump=nextslide"/>
          </p:cNvPr>
          <p:cNvSpPr txBox="1"/>
          <p:nvPr/>
        </p:nvSpPr>
        <p:spPr>
          <a:xfrm flipH="1">
            <a:off x="7479772" y="475237"/>
            <a:ext cx="319500" cy="47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800" b="1">
                <a:solidFill>
                  <a:schemeClr val="bg1"/>
                </a:solidFill>
                <a:latin typeface="Calibri" panose="020F0502020204030204" pitchFamily="34" charset="0"/>
                <a:ea typeface="Fredoka One"/>
                <a:cs typeface="Calibri" panose="020F0502020204030204" pitchFamily="34" charset="0"/>
                <a:sym typeface="Fredoka One"/>
              </a:rPr>
              <a:t>&gt;</a:t>
            </a:r>
            <a:endParaRPr sz="2800" b="1">
              <a:solidFill>
                <a:schemeClr val="bg1"/>
              </a:solidFill>
              <a:latin typeface="Calibri" panose="020F0502020204030204" pitchFamily="34" charset="0"/>
              <a:ea typeface="Fredoka One"/>
              <a:cs typeface="Calibri" panose="020F0502020204030204" pitchFamily="34" charset="0"/>
              <a:sym typeface="Fredoka One"/>
            </a:endParaRPr>
          </a:p>
        </p:txBody>
      </p:sp>
      <p:sp>
        <p:nvSpPr>
          <p:cNvPr id="2387" name="Google Shape;2387;p64">
            <a:hlinkClick r:id="" action="ppaction://hlinkshowjump?jump=previousslide"/>
          </p:cNvPr>
          <p:cNvSpPr/>
          <p:nvPr/>
        </p:nvSpPr>
        <p:spPr>
          <a:xfrm rot="7454957">
            <a:off x="1234173" y="459327"/>
            <a:ext cx="521143" cy="490094"/>
          </a:xfrm>
          <a:custGeom>
            <a:avLst/>
            <a:gdLst/>
            <a:ahLst/>
            <a:cxnLst/>
            <a:rect l="l" t="t" r="r" b="b"/>
            <a:pathLst>
              <a:path w="3946" h="3711" extrusionOk="0">
                <a:moveTo>
                  <a:pt x="1892" y="1"/>
                </a:moveTo>
                <a:cubicBezTo>
                  <a:pt x="1609" y="1"/>
                  <a:pt x="1333" y="77"/>
                  <a:pt x="1092" y="238"/>
                </a:cubicBezTo>
                <a:cubicBezTo>
                  <a:pt x="742" y="490"/>
                  <a:pt x="527" y="900"/>
                  <a:pt x="374" y="1287"/>
                </a:cubicBezTo>
                <a:cubicBezTo>
                  <a:pt x="0" y="2145"/>
                  <a:pt x="159" y="3171"/>
                  <a:pt x="1092" y="3563"/>
                </a:cubicBezTo>
                <a:cubicBezTo>
                  <a:pt x="1345" y="3661"/>
                  <a:pt x="1615" y="3710"/>
                  <a:pt x="1884" y="3710"/>
                </a:cubicBezTo>
                <a:cubicBezTo>
                  <a:pt x="2255" y="3710"/>
                  <a:pt x="2622" y="3617"/>
                  <a:pt x="2938" y="3428"/>
                </a:cubicBezTo>
                <a:cubicBezTo>
                  <a:pt x="3498" y="3097"/>
                  <a:pt x="3871" y="2495"/>
                  <a:pt x="3927" y="1851"/>
                </a:cubicBezTo>
                <a:cubicBezTo>
                  <a:pt x="3946" y="1698"/>
                  <a:pt x="3946" y="1562"/>
                  <a:pt x="3908" y="1422"/>
                </a:cubicBezTo>
                <a:cubicBezTo>
                  <a:pt x="3829" y="1096"/>
                  <a:pt x="3596" y="821"/>
                  <a:pt x="3344" y="606"/>
                </a:cubicBezTo>
                <a:cubicBezTo>
                  <a:pt x="3032" y="336"/>
                  <a:pt x="2663" y="121"/>
                  <a:pt x="2276" y="47"/>
                </a:cubicBezTo>
                <a:cubicBezTo>
                  <a:pt x="2149" y="16"/>
                  <a:pt x="2020" y="1"/>
                  <a:pt x="1892" y="1"/>
                </a:cubicBezTo>
                <a:close/>
              </a:path>
            </a:pathLst>
          </a:custGeom>
          <a:solidFill>
            <a:schemeClr val="accent6">
              <a:lumMod val="75000"/>
              <a:lumOff val="25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600">
              <a:solidFill>
                <a:schemeClr val="bg1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2388" name="Google Shape;2388;p64"/>
          <p:cNvSpPr txBox="1"/>
          <p:nvPr/>
        </p:nvSpPr>
        <p:spPr>
          <a:xfrm>
            <a:off x="1792980" y="535750"/>
            <a:ext cx="1250700" cy="33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/>
            <a:r>
              <a:rPr lang="vi-VN" sz="1600" b="1">
                <a:solidFill>
                  <a:schemeClr val="accent2">
                    <a:lumMod val="50000"/>
                  </a:schemeClr>
                </a:solidFill>
                <a:latin typeface="Calibri" panose="020F0502020204030204" pitchFamily="34" charset="0"/>
                <a:ea typeface="Poppins"/>
                <a:cs typeface="Calibri" panose="020F0502020204030204" pitchFamily="34" charset="0"/>
                <a:sym typeface="Poppins"/>
              </a:rPr>
              <a:t>Về trước</a:t>
            </a:r>
          </a:p>
        </p:txBody>
      </p:sp>
      <p:sp>
        <p:nvSpPr>
          <p:cNvPr id="2389" name="Google Shape;2389;p64">
            <a:hlinkClick r:id="" action="ppaction://hlinkshowjump?jump=previousslide"/>
          </p:cNvPr>
          <p:cNvSpPr txBox="1"/>
          <p:nvPr/>
        </p:nvSpPr>
        <p:spPr>
          <a:xfrm flipH="1">
            <a:off x="1277211" y="465712"/>
            <a:ext cx="319500" cy="47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800" b="1">
                <a:solidFill>
                  <a:schemeClr val="bg1"/>
                </a:solidFill>
                <a:latin typeface="Calibri" panose="020F0502020204030204" pitchFamily="34" charset="0"/>
                <a:ea typeface="Fredoka One"/>
                <a:cs typeface="Calibri" panose="020F0502020204030204" pitchFamily="34" charset="0"/>
                <a:sym typeface="Fredoka One"/>
              </a:rPr>
              <a:t>&lt;</a:t>
            </a:r>
            <a:endParaRPr sz="2800" b="1">
              <a:solidFill>
                <a:schemeClr val="bg1"/>
              </a:solidFill>
              <a:latin typeface="Calibri" panose="020F0502020204030204" pitchFamily="34" charset="0"/>
              <a:ea typeface="Fredoka One"/>
              <a:cs typeface="Calibri" panose="020F0502020204030204" pitchFamily="34" charset="0"/>
              <a:sym typeface="Fredoka One"/>
            </a:endParaRPr>
          </a:p>
        </p:txBody>
      </p:sp>
      <p:sp>
        <p:nvSpPr>
          <p:cNvPr id="2390" name="Google Shape;2390;p64"/>
          <p:cNvSpPr/>
          <p:nvPr/>
        </p:nvSpPr>
        <p:spPr>
          <a:xfrm rot="9399412">
            <a:off x="4308869" y="459327"/>
            <a:ext cx="521138" cy="490094"/>
          </a:xfrm>
          <a:custGeom>
            <a:avLst/>
            <a:gdLst/>
            <a:ahLst/>
            <a:cxnLst/>
            <a:rect l="l" t="t" r="r" b="b"/>
            <a:pathLst>
              <a:path w="3946" h="3711" extrusionOk="0">
                <a:moveTo>
                  <a:pt x="1892" y="1"/>
                </a:moveTo>
                <a:cubicBezTo>
                  <a:pt x="1609" y="1"/>
                  <a:pt x="1333" y="77"/>
                  <a:pt x="1092" y="238"/>
                </a:cubicBezTo>
                <a:cubicBezTo>
                  <a:pt x="742" y="490"/>
                  <a:pt x="527" y="900"/>
                  <a:pt x="374" y="1287"/>
                </a:cubicBezTo>
                <a:cubicBezTo>
                  <a:pt x="0" y="2145"/>
                  <a:pt x="159" y="3171"/>
                  <a:pt x="1092" y="3563"/>
                </a:cubicBezTo>
                <a:cubicBezTo>
                  <a:pt x="1345" y="3661"/>
                  <a:pt x="1615" y="3710"/>
                  <a:pt x="1884" y="3710"/>
                </a:cubicBezTo>
                <a:cubicBezTo>
                  <a:pt x="2255" y="3710"/>
                  <a:pt x="2622" y="3617"/>
                  <a:pt x="2938" y="3428"/>
                </a:cubicBezTo>
                <a:cubicBezTo>
                  <a:pt x="3498" y="3097"/>
                  <a:pt x="3871" y="2495"/>
                  <a:pt x="3927" y="1851"/>
                </a:cubicBezTo>
                <a:cubicBezTo>
                  <a:pt x="3946" y="1698"/>
                  <a:pt x="3946" y="1562"/>
                  <a:pt x="3908" y="1422"/>
                </a:cubicBezTo>
                <a:cubicBezTo>
                  <a:pt x="3829" y="1096"/>
                  <a:pt x="3596" y="821"/>
                  <a:pt x="3344" y="606"/>
                </a:cubicBezTo>
                <a:cubicBezTo>
                  <a:pt x="3032" y="336"/>
                  <a:pt x="2663" y="121"/>
                  <a:pt x="2276" y="47"/>
                </a:cubicBezTo>
                <a:cubicBezTo>
                  <a:pt x="2149" y="16"/>
                  <a:pt x="2020" y="1"/>
                  <a:pt x="1892" y="1"/>
                </a:cubicBezTo>
                <a:close/>
              </a:path>
            </a:pathLst>
          </a:custGeom>
          <a:solidFill>
            <a:schemeClr val="accent6">
              <a:lumMod val="75000"/>
              <a:lumOff val="25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600">
              <a:solidFill>
                <a:schemeClr val="bg1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2391" name="Google Shape;2391;p64">
            <a:hlinkClick r:id="rId3" action="ppaction://hlinksldjump"/>
          </p:cNvPr>
          <p:cNvSpPr/>
          <p:nvPr/>
        </p:nvSpPr>
        <p:spPr>
          <a:xfrm>
            <a:off x="4417810" y="555349"/>
            <a:ext cx="303256" cy="298050"/>
          </a:xfrm>
          <a:custGeom>
            <a:avLst/>
            <a:gdLst/>
            <a:ahLst/>
            <a:cxnLst/>
            <a:rect l="l" t="t" r="r" b="b"/>
            <a:pathLst>
              <a:path w="212811" h="209158" extrusionOk="0">
                <a:moveTo>
                  <a:pt x="106418" y="0"/>
                </a:moveTo>
                <a:cubicBezTo>
                  <a:pt x="101296" y="0"/>
                  <a:pt x="96394" y="2059"/>
                  <a:pt x="92840" y="5613"/>
                </a:cubicBezTo>
                <a:lnTo>
                  <a:pt x="7550" y="90903"/>
                </a:lnTo>
                <a:cubicBezTo>
                  <a:pt x="7452" y="90903"/>
                  <a:pt x="7452" y="91001"/>
                  <a:pt x="7452" y="91001"/>
                </a:cubicBezTo>
                <a:cubicBezTo>
                  <a:pt x="1" y="98550"/>
                  <a:pt x="1" y="110706"/>
                  <a:pt x="7452" y="118157"/>
                </a:cubicBezTo>
                <a:cubicBezTo>
                  <a:pt x="10932" y="121637"/>
                  <a:pt x="15417" y="123573"/>
                  <a:pt x="20221" y="123769"/>
                </a:cubicBezTo>
                <a:cubicBezTo>
                  <a:pt x="20417" y="123769"/>
                  <a:pt x="20637" y="123867"/>
                  <a:pt x="20833" y="123867"/>
                </a:cubicBezTo>
                <a:lnTo>
                  <a:pt x="24216" y="123867"/>
                </a:lnTo>
                <a:lnTo>
                  <a:pt x="24216" y="186585"/>
                </a:lnTo>
                <a:cubicBezTo>
                  <a:pt x="24216" y="199036"/>
                  <a:pt x="34313" y="209158"/>
                  <a:pt x="46764" y="209158"/>
                </a:cubicBezTo>
                <a:lnTo>
                  <a:pt x="80169" y="209158"/>
                </a:lnTo>
                <a:cubicBezTo>
                  <a:pt x="83527" y="209158"/>
                  <a:pt x="86296" y="206388"/>
                  <a:pt x="86296" y="203031"/>
                </a:cubicBezTo>
                <a:lnTo>
                  <a:pt x="86296" y="153793"/>
                </a:lnTo>
                <a:cubicBezTo>
                  <a:pt x="86296" y="148082"/>
                  <a:pt x="90879" y="143474"/>
                  <a:pt x="96614" y="143474"/>
                </a:cubicBezTo>
                <a:lnTo>
                  <a:pt x="116221" y="143474"/>
                </a:lnTo>
                <a:cubicBezTo>
                  <a:pt x="121932" y="143474"/>
                  <a:pt x="126540" y="148082"/>
                  <a:pt x="126540" y="153793"/>
                </a:cubicBezTo>
                <a:lnTo>
                  <a:pt x="126540" y="203031"/>
                </a:lnTo>
                <a:cubicBezTo>
                  <a:pt x="126540" y="206388"/>
                  <a:pt x="129285" y="209158"/>
                  <a:pt x="132667" y="209158"/>
                </a:cubicBezTo>
                <a:lnTo>
                  <a:pt x="166048" y="209158"/>
                </a:lnTo>
                <a:cubicBezTo>
                  <a:pt x="178498" y="209158"/>
                  <a:pt x="188522" y="199036"/>
                  <a:pt x="188522" y="186585"/>
                </a:cubicBezTo>
                <a:lnTo>
                  <a:pt x="188522" y="123867"/>
                </a:lnTo>
                <a:lnTo>
                  <a:pt x="191684" y="123867"/>
                </a:lnTo>
                <a:cubicBezTo>
                  <a:pt x="196880" y="123867"/>
                  <a:pt x="201684" y="121833"/>
                  <a:pt x="205360" y="118157"/>
                </a:cubicBezTo>
                <a:cubicBezTo>
                  <a:pt x="212811" y="110706"/>
                  <a:pt x="212811" y="98452"/>
                  <a:pt x="205360" y="91001"/>
                </a:cubicBezTo>
                <a:lnTo>
                  <a:pt x="119996" y="5613"/>
                </a:lnTo>
                <a:cubicBezTo>
                  <a:pt x="116418" y="2059"/>
                  <a:pt x="111516" y="0"/>
                  <a:pt x="106418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600">
              <a:solidFill>
                <a:schemeClr val="bg1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grpSp>
        <p:nvGrpSpPr>
          <p:cNvPr id="18" name="Google Shape;2518;p67"/>
          <p:cNvGrpSpPr/>
          <p:nvPr/>
        </p:nvGrpSpPr>
        <p:grpSpPr>
          <a:xfrm>
            <a:off x="1132327" y="2575296"/>
            <a:ext cx="928767" cy="2568204"/>
            <a:chOff x="2907178" y="2639475"/>
            <a:chExt cx="1322017" cy="4593466"/>
          </a:xfrm>
        </p:grpSpPr>
        <p:sp>
          <p:nvSpPr>
            <p:cNvPr id="19" name="Google Shape;2519;p67"/>
            <p:cNvSpPr/>
            <p:nvPr/>
          </p:nvSpPr>
          <p:spPr>
            <a:xfrm>
              <a:off x="3681375" y="6530767"/>
              <a:ext cx="213095" cy="327022"/>
            </a:xfrm>
            <a:custGeom>
              <a:avLst/>
              <a:gdLst/>
              <a:ahLst/>
              <a:cxnLst/>
              <a:rect l="l" t="t" r="r" b="b"/>
              <a:pathLst>
                <a:path w="6917" h="10615" extrusionOk="0">
                  <a:moveTo>
                    <a:pt x="275" y="1"/>
                  </a:moveTo>
                  <a:lnTo>
                    <a:pt x="1" y="10614"/>
                  </a:lnTo>
                  <a:lnTo>
                    <a:pt x="1" y="10614"/>
                  </a:lnTo>
                  <a:lnTo>
                    <a:pt x="6529" y="9907"/>
                  </a:lnTo>
                  <a:lnTo>
                    <a:pt x="6917" y="845"/>
                  </a:lnTo>
                  <a:lnTo>
                    <a:pt x="275" y="1"/>
                  </a:lnTo>
                  <a:close/>
                </a:path>
              </a:pathLst>
            </a:custGeom>
            <a:solidFill>
              <a:srgbClr val="EBAA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" name="Google Shape;2520;p67"/>
            <p:cNvSpPr/>
            <p:nvPr/>
          </p:nvSpPr>
          <p:spPr>
            <a:xfrm>
              <a:off x="3070305" y="6452699"/>
              <a:ext cx="263034" cy="435310"/>
            </a:xfrm>
            <a:custGeom>
              <a:avLst/>
              <a:gdLst/>
              <a:ahLst/>
              <a:cxnLst/>
              <a:rect l="l" t="t" r="r" b="b"/>
              <a:pathLst>
                <a:path w="8538" h="14130" extrusionOk="0">
                  <a:moveTo>
                    <a:pt x="8537" y="1"/>
                  </a:moveTo>
                  <a:lnTo>
                    <a:pt x="1256" y="412"/>
                  </a:lnTo>
                  <a:lnTo>
                    <a:pt x="1" y="13491"/>
                  </a:lnTo>
                  <a:lnTo>
                    <a:pt x="6141" y="14130"/>
                  </a:lnTo>
                  <a:lnTo>
                    <a:pt x="8537" y="1"/>
                  </a:lnTo>
                  <a:close/>
                </a:path>
              </a:pathLst>
            </a:custGeom>
            <a:solidFill>
              <a:srgbClr val="EBAA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" name="Google Shape;2521;p67"/>
            <p:cNvSpPr/>
            <p:nvPr/>
          </p:nvSpPr>
          <p:spPr>
            <a:xfrm>
              <a:off x="3061155" y="4658163"/>
              <a:ext cx="990831" cy="2021989"/>
            </a:xfrm>
            <a:custGeom>
              <a:avLst/>
              <a:gdLst/>
              <a:ahLst/>
              <a:cxnLst/>
              <a:rect l="l" t="t" r="r" b="b"/>
              <a:pathLst>
                <a:path w="32162" h="65633" extrusionOk="0">
                  <a:moveTo>
                    <a:pt x="17196" y="0"/>
                  </a:moveTo>
                  <a:cubicBezTo>
                    <a:pt x="14080" y="0"/>
                    <a:pt x="3333" y="1858"/>
                    <a:pt x="3333" y="1858"/>
                  </a:cubicBezTo>
                  <a:cubicBezTo>
                    <a:pt x="3333" y="1858"/>
                    <a:pt x="1713" y="21671"/>
                    <a:pt x="1987" y="30413"/>
                  </a:cubicBezTo>
                  <a:cubicBezTo>
                    <a:pt x="2124" y="34841"/>
                    <a:pt x="503" y="46642"/>
                    <a:pt x="229" y="51024"/>
                  </a:cubicBezTo>
                  <a:cubicBezTo>
                    <a:pt x="1" y="54402"/>
                    <a:pt x="777" y="64285"/>
                    <a:pt x="777" y="64285"/>
                  </a:cubicBezTo>
                  <a:lnTo>
                    <a:pt x="8401" y="64582"/>
                  </a:lnTo>
                  <a:cubicBezTo>
                    <a:pt x="8401" y="64582"/>
                    <a:pt x="13240" y="54585"/>
                    <a:pt x="15385" y="43035"/>
                  </a:cubicBezTo>
                  <a:cubicBezTo>
                    <a:pt x="16869" y="35001"/>
                    <a:pt x="17873" y="21650"/>
                    <a:pt x="17873" y="21648"/>
                  </a:cubicBezTo>
                  <a:lnTo>
                    <a:pt x="17873" y="21648"/>
                  </a:lnTo>
                  <a:cubicBezTo>
                    <a:pt x="17873" y="21650"/>
                    <a:pt x="17439" y="36348"/>
                    <a:pt x="18284" y="41780"/>
                  </a:cubicBezTo>
                  <a:cubicBezTo>
                    <a:pt x="18718" y="44564"/>
                    <a:pt x="18056" y="48696"/>
                    <a:pt x="18284" y="52713"/>
                  </a:cubicBezTo>
                  <a:cubicBezTo>
                    <a:pt x="18626" y="58534"/>
                    <a:pt x="19768" y="64788"/>
                    <a:pt x="19768" y="64788"/>
                  </a:cubicBezTo>
                  <a:lnTo>
                    <a:pt x="27597" y="65632"/>
                  </a:lnTo>
                  <a:cubicBezTo>
                    <a:pt x="27597" y="65632"/>
                    <a:pt x="30153" y="49837"/>
                    <a:pt x="30998" y="42647"/>
                  </a:cubicBezTo>
                  <a:cubicBezTo>
                    <a:pt x="31317" y="39862"/>
                    <a:pt x="32162" y="31714"/>
                    <a:pt x="32048" y="25528"/>
                  </a:cubicBezTo>
                  <a:cubicBezTo>
                    <a:pt x="31888" y="15622"/>
                    <a:pt x="30564" y="3776"/>
                    <a:pt x="30564" y="3776"/>
                  </a:cubicBezTo>
                  <a:cubicBezTo>
                    <a:pt x="30564" y="3776"/>
                    <a:pt x="20110" y="192"/>
                    <a:pt x="17531" y="10"/>
                  </a:cubicBezTo>
                  <a:cubicBezTo>
                    <a:pt x="17432" y="3"/>
                    <a:pt x="17320" y="0"/>
                    <a:pt x="171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" name="Google Shape;2522;p67"/>
            <p:cNvSpPr/>
            <p:nvPr/>
          </p:nvSpPr>
          <p:spPr>
            <a:xfrm>
              <a:off x="3061155" y="3360699"/>
              <a:ext cx="987319" cy="1544935"/>
            </a:xfrm>
            <a:custGeom>
              <a:avLst/>
              <a:gdLst/>
              <a:ahLst/>
              <a:cxnLst/>
              <a:rect l="l" t="t" r="r" b="b"/>
              <a:pathLst>
                <a:path w="32048" h="50148" extrusionOk="0">
                  <a:moveTo>
                    <a:pt x="16545" y="1"/>
                  </a:moveTo>
                  <a:cubicBezTo>
                    <a:pt x="10777" y="1"/>
                    <a:pt x="3108" y="2247"/>
                    <a:pt x="1827" y="4873"/>
                  </a:cubicBezTo>
                  <a:cubicBezTo>
                    <a:pt x="1" y="8616"/>
                    <a:pt x="2763" y="24434"/>
                    <a:pt x="2831" y="27721"/>
                  </a:cubicBezTo>
                  <a:cubicBezTo>
                    <a:pt x="2923" y="31030"/>
                    <a:pt x="2078" y="36645"/>
                    <a:pt x="2740" y="41096"/>
                  </a:cubicBezTo>
                  <a:cubicBezTo>
                    <a:pt x="3265" y="44703"/>
                    <a:pt x="1781" y="46186"/>
                    <a:pt x="2420" y="48515"/>
                  </a:cubicBezTo>
                  <a:cubicBezTo>
                    <a:pt x="2778" y="49864"/>
                    <a:pt x="7091" y="50148"/>
                    <a:pt x="11250" y="50148"/>
                  </a:cubicBezTo>
                  <a:cubicBezTo>
                    <a:pt x="14267" y="50148"/>
                    <a:pt x="17203" y="49998"/>
                    <a:pt x="18489" y="49998"/>
                  </a:cubicBezTo>
                  <a:cubicBezTo>
                    <a:pt x="19039" y="49998"/>
                    <a:pt x="19770" y="50005"/>
                    <a:pt x="20606" y="50005"/>
                  </a:cubicBezTo>
                  <a:cubicBezTo>
                    <a:pt x="24458" y="50005"/>
                    <a:pt x="30510" y="49866"/>
                    <a:pt x="30998" y="48309"/>
                  </a:cubicBezTo>
                  <a:cubicBezTo>
                    <a:pt x="31774" y="45776"/>
                    <a:pt x="30929" y="45867"/>
                    <a:pt x="31408" y="41941"/>
                  </a:cubicBezTo>
                  <a:cubicBezTo>
                    <a:pt x="32048" y="36874"/>
                    <a:pt x="31249" y="30757"/>
                    <a:pt x="31135" y="26351"/>
                  </a:cubicBezTo>
                  <a:cubicBezTo>
                    <a:pt x="30906" y="18636"/>
                    <a:pt x="31545" y="11287"/>
                    <a:pt x="31408" y="9552"/>
                  </a:cubicBezTo>
                  <a:cubicBezTo>
                    <a:pt x="31157" y="6128"/>
                    <a:pt x="28875" y="2225"/>
                    <a:pt x="23785" y="878"/>
                  </a:cubicBezTo>
                  <a:cubicBezTo>
                    <a:pt x="22689" y="582"/>
                    <a:pt x="19653" y="148"/>
                    <a:pt x="17713" y="34"/>
                  </a:cubicBezTo>
                  <a:cubicBezTo>
                    <a:pt x="17335" y="12"/>
                    <a:pt x="16944" y="1"/>
                    <a:pt x="1654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" name="Google Shape;2523;p67"/>
            <p:cNvSpPr/>
            <p:nvPr/>
          </p:nvSpPr>
          <p:spPr>
            <a:xfrm>
              <a:off x="3842376" y="3424534"/>
              <a:ext cx="370645" cy="616150"/>
            </a:xfrm>
            <a:custGeom>
              <a:avLst/>
              <a:gdLst/>
              <a:ahLst/>
              <a:cxnLst/>
              <a:rect l="l" t="t" r="r" b="b"/>
              <a:pathLst>
                <a:path w="12031" h="20000" extrusionOk="0">
                  <a:moveTo>
                    <a:pt x="1003" y="1"/>
                  </a:moveTo>
                  <a:cubicBezTo>
                    <a:pt x="1" y="1"/>
                    <a:pt x="575" y="1675"/>
                    <a:pt x="390" y="4923"/>
                  </a:cubicBezTo>
                  <a:cubicBezTo>
                    <a:pt x="207" y="8507"/>
                    <a:pt x="983" y="19737"/>
                    <a:pt x="3951" y="19988"/>
                  </a:cubicBezTo>
                  <a:cubicBezTo>
                    <a:pt x="4034" y="19996"/>
                    <a:pt x="4118" y="19999"/>
                    <a:pt x="4204" y="19999"/>
                  </a:cubicBezTo>
                  <a:cubicBezTo>
                    <a:pt x="7199" y="19999"/>
                    <a:pt x="11648" y="15451"/>
                    <a:pt x="11825" y="14031"/>
                  </a:cubicBezTo>
                  <a:cubicBezTo>
                    <a:pt x="12031" y="12547"/>
                    <a:pt x="9862" y="8302"/>
                    <a:pt x="8493" y="5129"/>
                  </a:cubicBezTo>
                  <a:cubicBezTo>
                    <a:pt x="7146" y="1956"/>
                    <a:pt x="2946" y="495"/>
                    <a:pt x="1394" y="62"/>
                  </a:cubicBezTo>
                  <a:cubicBezTo>
                    <a:pt x="1242" y="21"/>
                    <a:pt x="1113" y="1"/>
                    <a:pt x="100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" name="Google Shape;2524;p67"/>
            <p:cNvSpPr/>
            <p:nvPr/>
          </p:nvSpPr>
          <p:spPr>
            <a:xfrm>
              <a:off x="3428937" y="3254841"/>
              <a:ext cx="326313" cy="406628"/>
            </a:xfrm>
            <a:custGeom>
              <a:avLst/>
              <a:gdLst/>
              <a:ahLst/>
              <a:cxnLst/>
              <a:rect l="l" t="t" r="r" b="b"/>
              <a:pathLst>
                <a:path w="10592" h="13199" extrusionOk="0">
                  <a:moveTo>
                    <a:pt x="1690" y="0"/>
                  </a:moveTo>
                  <a:lnTo>
                    <a:pt x="0" y="6003"/>
                  </a:lnTo>
                  <a:cubicBezTo>
                    <a:pt x="0" y="6003"/>
                    <a:pt x="3078" y="13198"/>
                    <a:pt x="6005" y="13198"/>
                  </a:cubicBezTo>
                  <a:cubicBezTo>
                    <a:pt x="6051" y="13198"/>
                    <a:pt x="6096" y="13197"/>
                    <a:pt x="6141" y="13193"/>
                  </a:cubicBezTo>
                  <a:cubicBezTo>
                    <a:pt x="9108" y="12988"/>
                    <a:pt x="10591" y="5798"/>
                    <a:pt x="10591" y="5798"/>
                  </a:cubicBezTo>
                  <a:lnTo>
                    <a:pt x="9245" y="502"/>
                  </a:lnTo>
                  <a:lnTo>
                    <a:pt x="1690" y="0"/>
                  </a:lnTo>
                  <a:close/>
                </a:path>
              </a:pathLst>
            </a:custGeom>
            <a:solidFill>
              <a:srgbClr val="EBAA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" name="Google Shape;2525;p67"/>
            <p:cNvSpPr/>
            <p:nvPr/>
          </p:nvSpPr>
          <p:spPr>
            <a:xfrm>
              <a:off x="3037248" y="6564718"/>
              <a:ext cx="316485" cy="134567"/>
            </a:xfrm>
            <a:custGeom>
              <a:avLst/>
              <a:gdLst/>
              <a:ahLst/>
              <a:cxnLst/>
              <a:rect l="l" t="t" r="r" b="b"/>
              <a:pathLst>
                <a:path w="10273" h="4368" extrusionOk="0">
                  <a:moveTo>
                    <a:pt x="1918" y="1"/>
                  </a:moveTo>
                  <a:cubicBezTo>
                    <a:pt x="1440" y="1"/>
                    <a:pt x="1069" y="64"/>
                    <a:pt x="891" y="223"/>
                  </a:cubicBezTo>
                  <a:cubicBezTo>
                    <a:pt x="1" y="1022"/>
                    <a:pt x="1119" y="1204"/>
                    <a:pt x="731" y="2232"/>
                  </a:cubicBezTo>
                  <a:cubicBezTo>
                    <a:pt x="343" y="3259"/>
                    <a:pt x="69" y="3555"/>
                    <a:pt x="1964" y="3670"/>
                  </a:cubicBezTo>
                  <a:cubicBezTo>
                    <a:pt x="3627" y="3790"/>
                    <a:pt x="7508" y="4368"/>
                    <a:pt x="8847" y="4368"/>
                  </a:cubicBezTo>
                  <a:cubicBezTo>
                    <a:pt x="9033" y="4368"/>
                    <a:pt x="9170" y="4357"/>
                    <a:pt x="9245" y="4331"/>
                  </a:cubicBezTo>
                  <a:cubicBezTo>
                    <a:pt x="9565" y="4240"/>
                    <a:pt x="9565" y="3441"/>
                    <a:pt x="9724" y="2985"/>
                  </a:cubicBezTo>
                  <a:cubicBezTo>
                    <a:pt x="9861" y="2528"/>
                    <a:pt x="10272" y="1980"/>
                    <a:pt x="10135" y="1433"/>
                  </a:cubicBezTo>
                  <a:cubicBezTo>
                    <a:pt x="9998" y="862"/>
                    <a:pt x="8172" y="1022"/>
                    <a:pt x="7236" y="953"/>
                  </a:cubicBezTo>
                  <a:cubicBezTo>
                    <a:pt x="7236" y="953"/>
                    <a:pt x="3773" y="1"/>
                    <a:pt x="1918" y="1"/>
                  </a:cubicBezTo>
                  <a:close/>
                </a:path>
              </a:pathLst>
            </a:custGeom>
            <a:solidFill>
              <a:srgbClr val="8BB1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" name="Google Shape;2526;p67"/>
            <p:cNvSpPr/>
            <p:nvPr/>
          </p:nvSpPr>
          <p:spPr>
            <a:xfrm>
              <a:off x="3625829" y="6566381"/>
              <a:ext cx="317872" cy="113957"/>
            </a:xfrm>
            <a:custGeom>
              <a:avLst/>
              <a:gdLst/>
              <a:ahLst/>
              <a:cxnLst/>
              <a:rect l="l" t="t" r="r" b="b"/>
              <a:pathLst>
                <a:path w="10318" h="3699" extrusionOk="0">
                  <a:moveTo>
                    <a:pt x="2706" y="0"/>
                  </a:moveTo>
                  <a:cubicBezTo>
                    <a:pt x="1801" y="0"/>
                    <a:pt x="1049" y="95"/>
                    <a:pt x="799" y="374"/>
                  </a:cubicBezTo>
                  <a:cubicBezTo>
                    <a:pt x="1" y="1242"/>
                    <a:pt x="1142" y="1310"/>
                    <a:pt x="868" y="2360"/>
                  </a:cubicBezTo>
                  <a:cubicBezTo>
                    <a:pt x="622" y="3324"/>
                    <a:pt x="376" y="3698"/>
                    <a:pt x="1718" y="3698"/>
                  </a:cubicBezTo>
                  <a:cubicBezTo>
                    <a:pt x="1870" y="3698"/>
                    <a:pt x="2042" y="3693"/>
                    <a:pt x="2237" y="3684"/>
                  </a:cubicBezTo>
                  <a:cubicBezTo>
                    <a:pt x="2538" y="3673"/>
                    <a:pt x="2911" y="3669"/>
                    <a:pt x="3330" y="3669"/>
                  </a:cubicBezTo>
                  <a:cubicBezTo>
                    <a:pt x="4474" y="3669"/>
                    <a:pt x="5953" y="3699"/>
                    <a:pt x="7187" y="3699"/>
                  </a:cubicBezTo>
                  <a:cubicBezTo>
                    <a:pt x="8352" y="3699"/>
                    <a:pt x="9299" y="3672"/>
                    <a:pt x="9542" y="3570"/>
                  </a:cubicBezTo>
                  <a:cubicBezTo>
                    <a:pt x="9838" y="3433"/>
                    <a:pt x="9770" y="2657"/>
                    <a:pt x="9861" y="2178"/>
                  </a:cubicBezTo>
                  <a:cubicBezTo>
                    <a:pt x="9952" y="1698"/>
                    <a:pt x="10318" y="1128"/>
                    <a:pt x="10112" y="580"/>
                  </a:cubicBezTo>
                  <a:cubicBezTo>
                    <a:pt x="10035" y="348"/>
                    <a:pt x="9668" y="280"/>
                    <a:pt x="9199" y="280"/>
                  </a:cubicBezTo>
                  <a:cubicBezTo>
                    <a:pt x="8559" y="280"/>
                    <a:pt x="7731" y="407"/>
                    <a:pt x="7191" y="420"/>
                  </a:cubicBezTo>
                  <a:cubicBezTo>
                    <a:pt x="7191" y="420"/>
                    <a:pt x="4610" y="0"/>
                    <a:pt x="2706" y="0"/>
                  </a:cubicBezTo>
                  <a:close/>
                </a:path>
              </a:pathLst>
            </a:custGeom>
            <a:solidFill>
              <a:srgbClr val="8BB1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" name="Google Shape;2527;p67"/>
            <p:cNvSpPr/>
            <p:nvPr/>
          </p:nvSpPr>
          <p:spPr>
            <a:xfrm>
              <a:off x="3168058" y="5005127"/>
              <a:ext cx="156841" cy="123785"/>
            </a:xfrm>
            <a:custGeom>
              <a:avLst/>
              <a:gdLst/>
              <a:ahLst/>
              <a:cxnLst/>
              <a:rect l="l" t="t" r="r" b="b"/>
              <a:pathLst>
                <a:path w="5091" h="4018" fill="none" extrusionOk="0">
                  <a:moveTo>
                    <a:pt x="0" y="4018"/>
                  </a:moveTo>
                  <a:cubicBezTo>
                    <a:pt x="0" y="4018"/>
                    <a:pt x="3812" y="3812"/>
                    <a:pt x="5090" y="0"/>
                  </a:cubicBezTo>
                </a:path>
              </a:pathLst>
            </a:custGeom>
            <a:noFill/>
            <a:ln w="9700" cap="flat" cmpd="sng">
              <a:solidFill>
                <a:srgbClr val="3B5BA1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" name="Google Shape;2528;p67"/>
            <p:cNvSpPr/>
            <p:nvPr/>
          </p:nvSpPr>
          <p:spPr>
            <a:xfrm>
              <a:off x="3611781" y="4939721"/>
              <a:ext cx="91437" cy="385371"/>
            </a:xfrm>
            <a:custGeom>
              <a:avLst/>
              <a:gdLst/>
              <a:ahLst/>
              <a:cxnLst/>
              <a:rect l="l" t="t" r="r" b="b"/>
              <a:pathLst>
                <a:path w="2968" h="12509" fill="none" extrusionOk="0">
                  <a:moveTo>
                    <a:pt x="2967" y="1"/>
                  </a:moveTo>
                  <a:cubicBezTo>
                    <a:pt x="2967" y="1"/>
                    <a:pt x="2534" y="8469"/>
                    <a:pt x="0" y="12509"/>
                  </a:cubicBezTo>
                </a:path>
              </a:pathLst>
            </a:custGeom>
            <a:noFill/>
            <a:ln w="9700" cap="flat" cmpd="sng">
              <a:solidFill>
                <a:srgbClr val="3B5BA1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" name="Google Shape;2529;p67"/>
            <p:cNvSpPr/>
            <p:nvPr/>
          </p:nvSpPr>
          <p:spPr>
            <a:xfrm>
              <a:off x="3630758" y="5148571"/>
              <a:ext cx="124493" cy="130839"/>
            </a:xfrm>
            <a:custGeom>
              <a:avLst/>
              <a:gdLst/>
              <a:ahLst/>
              <a:cxnLst/>
              <a:rect l="l" t="t" r="r" b="b"/>
              <a:pathLst>
                <a:path w="4041" h="4247" fill="none" extrusionOk="0">
                  <a:moveTo>
                    <a:pt x="4040" y="1"/>
                  </a:moveTo>
                  <a:cubicBezTo>
                    <a:pt x="4040" y="1"/>
                    <a:pt x="639" y="4246"/>
                    <a:pt x="0" y="4246"/>
                  </a:cubicBezTo>
                </a:path>
              </a:pathLst>
            </a:custGeom>
            <a:noFill/>
            <a:ln w="9700" cap="flat" cmpd="sng">
              <a:solidFill>
                <a:srgbClr val="3B5BA1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" name="Google Shape;2530;p67"/>
            <p:cNvSpPr/>
            <p:nvPr/>
          </p:nvSpPr>
          <p:spPr>
            <a:xfrm>
              <a:off x="3937356" y="4965754"/>
              <a:ext cx="65404" cy="130809"/>
            </a:xfrm>
            <a:custGeom>
              <a:avLst/>
              <a:gdLst/>
              <a:ahLst/>
              <a:cxnLst/>
              <a:rect l="l" t="t" r="r" b="b"/>
              <a:pathLst>
                <a:path w="2123" h="4246" fill="none" extrusionOk="0">
                  <a:moveTo>
                    <a:pt x="0" y="0"/>
                  </a:moveTo>
                  <a:cubicBezTo>
                    <a:pt x="0" y="0"/>
                    <a:pt x="228" y="2328"/>
                    <a:pt x="2123" y="4246"/>
                  </a:cubicBezTo>
                </a:path>
              </a:pathLst>
            </a:custGeom>
            <a:noFill/>
            <a:ln w="9700" cap="flat" cmpd="sng">
              <a:solidFill>
                <a:srgbClr val="3B5BA1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" name="Google Shape;2531;p67"/>
            <p:cNvSpPr/>
            <p:nvPr/>
          </p:nvSpPr>
          <p:spPr>
            <a:xfrm>
              <a:off x="3001388" y="6835955"/>
              <a:ext cx="531645" cy="396985"/>
            </a:xfrm>
            <a:custGeom>
              <a:avLst/>
              <a:gdLst/>
              <a:ahLst/>
              <a:cxnLst/>
              <a:rect l="l" t="t" r="r" b="b"/>
              <a:pathLst>
                <a:path w="17257" h="12886" extrusionOk="0">
                  <a:moveTo>
                    <a:pt x="1850" y="1"/>
                  </a:moveTo>
                  <a:cubicBezTo>
                    <a:pt x="1850" y="1"/>
                    <a:pt x="46" y="3493"/>
                    <a:pt x="24" y="5775"/>
                  </a:cubicBezTo>
                  <a:cubicBezTo>
                    <a:pt x="1" y="6917"/>
                    <a:pt x="777" y="7236"/>
                    <a:pt x="2238" y="8400"/>
                  </a:cubicBezTo>
                  <a:cubicBezTo>
                    <a:pt x="3151" y="9131"/>
                    <a:pt x="4338" y="10614"/>
                    <a:pt x="5798" y="11573"/>
                  </a:cubicBezTo>
                  <a:cubicBezTo>
                    <a:pt x="6957" y="12357"/>
                    <a:pt x="9640" y="12886"/>
                    <a:pt x="11677" y="12886"/>
                  </a:cubicBezTo>
                  <a:cubicBezTo>
                    <a:pt x="12370" y="12886"/>
                    <a:pt x="12987" y="12825"/>
                    <a:pt x="13445" y="12692"/>
                  </a:cubicBezTo>
                  <a:cubicBezTo>
                    <a:pt x="17257" y="11642"/>
                    <a:pt x="16207" y="9747"/>
                    <a:pt x="14312" y="8035"/>
                  </a:cubicBezTo>
                  <a:cubicBezTo>
                    <a:pt x="13627" y="7442"/>
                    <a:pt x="12486" y="6209"/>
                    <a:pt x="11938" y="5387"/>
                  </a:cubicBezTo>
                  <a:cubicBezTo>
                    <a:pt x="10318" y="2991"/>
                    <a:pt x="8537" y="777"/>
                    <a:pt x="8537" y="777"/>
                  </a:cubicBezTo>
                  <a:lnTo>
                    <a:pt x="185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2532;p67"/>
            <p:cNvSpPr/>
            <p:nvPr/>
          </p:nvSpPr>
          <p:spPr>
            <a:xfrm>
              <a:off x="3187744" y="6920339"/>
              <a:ext cx="117469" cy="19717"/>
            </a:xfrm>
            <a:custGeom>
              <a:avLst/>
              <a:gdLst/>
              <a:ahLst/>
              <a:cxnLst/>
              <a:rect l="l" t="t" r="r" b="b"/>
              <a:pathLst>
                <a:path w="3813" h="640" fill="none" extrusionOk="0">
                  <a:moveTo>
                    <a:pt x="0" y="640"/>
                  </a:moveTo>
                  <a:cubicBezTo>
                    <a:pt x="0" y="640"/>
                    <a:pt x="1895" y="1"/>
                    <a:pt x="3812" y="434"/>
                  </a:cubicBezTo>
                </a:path>
              </a:pathLst>
            </a:custGeom>
            <a:solidFill>
              <a:srgbClr val="001030"/>
            </a:solidFill>
            <a:ln w="18825" cap="flat" cmpd="sng">
              <a:solidFill>
                <a:schemeClr val="accent5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" name="Google Shape;2533;p67"/>
            <p:cNvSpPr/>
            <p:nvPr/>
          </p:nvSpPr>
          <p:spPr>
            <a:xfrm>
              <a:off x="3220092" y="6979430"/>
              <a:ext cx="117469" cy="19717"/>
            </a:xfrm>
            <a:custGeom>
              <a:avLst/>
              <a:gdLst/>
              <a:ahLst/>
              <a:cxnLst/>
              <a:rect l="l" t="t" r="r" b="b"/>
              <a:pathLst>
                <a:path w="3813" h="640" fill="none" extrusionOk="0">
                  <a:moveTo>
                    <a:pt x="0" y="639"/>
                  </a:moveTo>
                  <a:cubicBezTo>
                    <a:pt x="0" y="639"/>
                    <a:pt x="1918" y="0"/>
                    <a:pt x="3812" y="411"/>
                  </a:cubicBezTo>
                </a:path>
              </a:pathLst>
            </a:custGeom>
            <a:solidFill>
              <a:srgbClr val="001030"/>
            </a:solidFill>
            <a:ln w="18825" cap="flat" cmpd="sng">
              <a:solidFill>
                <a:schemeClr val="accent5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" name="Google Shape;2534;p67"/>
            <p:cNvSpPr/>
            <p:nvPr/>
          </p:nvSpPr>
          <p:spPr>
            <a:xfrm>
              <a:off x="3011247" y="6992061"/>
              <a:ext cx="478903" cy="234907"/>
            </a:xfrm>
            <a:custGeom>
              <a:avLst/>
              <a:gdLst/>
              <a:ahLst/>
              <a:cxnLst/>
              <a:rect l="l" t="t" r="r" b="b"/>
              <a:pathLst>
                <a:path w="15545" h="7625" fill="none" extrusionOk="0">
                  <a:moveTo>
                    <a:pt x="0" y="1"/>
                  </a:moveTo>
                  <a:cubicBezTo>
                    <a:pt x="0" y="1"/>
                    <a:pt x="1986" y="1279"/>
                    <a:pt x="3264" y="2694"/>
                  </a:cubicBezTo>
                  <a:cubicBezTo>
                    <a:pt x="4520" y="4109"/>
                    <a:pt x="5501" y="5799"/>
                    <a:pt x="7350" y="6506"/>
                  </a:cubicBezTo>
                  <a:cubicBezTo>
                    <a:pt x="9176" y="7214"/>
                    <a:pt x="13422" y="7625"/>
                    <a:pt x="15544" y="6369"/>
                  </a:cubicBezTo>
                </a:path>
              </a:pathLst>
            </a:custGeom>
            <a:solidFill>
              <a:srgbClr val="001030"/>
            </a:solidFill>
            <a:ln w="9700" cap="flat" cmpd="sng">
              <a:solidFill>
                <a:schemeClr val="accent5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2535;p67"/>
            <p:cNvSpPr/>
            <p:nvPr/>
          </p:nvSpPr>
          <p:spPr>
            <a:xfrm>
              <a:off x="3643420" y="6819781"/>
              <a:ext cx="566088" cy="357213"/>
            </a:xfrm>
            <a:custGeom>
              <a:avLst/>
              <a:gdLst/>
              <a:ahLst/>
              <a:cxnLst/>
              <a:rect l="l" t="t" r="r" b="b"/>
              <a:pathLst>
                <a:path w="18375" h="11595" extrusionOk="0">
                  <a:moveTo>
                    <a:pt x="7875" y="1"/>
                  </a:moveTo>
                  <a:lnTo>
                    <a:pt x="1141" y="412"/>
                  </a:lnTo>
                  <a:cubicBezTo>
                    <a:pt x="1141" y="412"/>
                    <a:pt x="0" y="4178"/>
                    <a:pt x="365" y="6415"/>
                  </a:cubicBezTo>
                  <a:cubicBezTo>
                    <a:pt x="548" y="7556"/>
                    <a:pt x="1347" y="7716"/>
                    <a:pt x="3013" y="8606"/>
                  </a:cubicBezTo>
                  <a:cubicBezTo>
                    <a:pt x="4040" y="9176"/>
                    <a:pt x="5455" y="10432"/>
                    <a:pt x="7076" y="11117"/>
                  </a:cubicBezTo>
                  <a:cubicBezTo>
                    <a:pt x="7820" y="11444"/>
                    <a:pt x="9056" y="11595"/>
                    <a:pt x="10356" y="11595"/>
                  </a:cubicBezTo>
                  <a:cubicBezTo>
                    <a:pt x="12047" y="11595"/>
                    <a:pt x="13846" y="11340"/>
                    <a:pt x="14814" y="10888"/>
                  </a:cubicBezTo>
                  <a:cubicBezTo>
                    <a:pt x="18375" y="9176"/>
                    <a:pt x="17005" y="7465"/>
                    <a:pt x="14814" y="6141"/>
                  </a:cubicBezTo>
                  <a:cubicBezTo>
                    <a:pt x="14061" y="5661"/>
                    <a:pt x="12714" y="4657"/>
                    <a:pt x="12029" y="3949"/>
                  </a:cubicBezTo>
                  <a:cubicBezTo>
                    <a:pt x="9998" y="1850"/>
                    <a:pt x="7875" y="1"/>
                    <a:pt x="787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2536;p67"/>
            <p:cNvSpPr/>
            <p:nvPr/>
          </p:nvSpPr>
          <p:spPr>
            <a:xfrm>
              <a:off x="3824138" y="6883061"/>
              <a:ext cx="114635" cy="29575"/>
            </a:xfrm>
            <a:custGeom>
              <a:avLst/>
              <a:gdLst/>
              <a:ahLst/>
              <a:cxnLst/>
              <a:rect l="l" t="t" r="r" b="b"/>
              <a:pathLst>
                <a:path w="3721" h="960" fill="none" extrusionOk="0">
                  <a:moveTo>
                    <a:pt x="0" y="960"/>
                  </a:moveTo>
                  <a:cubicBezTo>
                    <a:pt x="0" y="960"/>
                    <a:pt x="1781" y="1"/>
                    <a:pt x="3721" y="69"/>
                  </a:cubicBezTo>
                </a:path>
              </a:pathLst>
            </a:custGeom>
            <a:solidFill>
              <a:srgbClr val="001030"/>
            </a:solidFill>
            <a:ln w="18825" cap="flat" cmpd="sng">
              <a:solidFill>
                <a:schemeClr val="accent5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2537;p67"/>
            <p:cNvSpPr/>
            <p:nvPr/>
          </p:nvSpPr>
          <p:spPr>
            <a:xfrm>
              <a:off x="3867022" y="6935127"/>
              <a:ext cx="114666" cy="29544"/>
            </a:xfrm>
            <a:custGeom>
              <a:avLst/>
              <a:gdLst/>
              <a:ahLst/>
              <a:cxnLst/>
              <a:rect l="l" t="t" r="r" b="b"/>
              <a:pathLst>
                <a:path w="3722" h="959" fill="none" extrusionOk="0">
                  <a:moveTo>
                    <a:pt x="1" y="959"/>
                  </a:moveTo>
                  <a:cubicBezTo>
                    <a:pt x="1" y="959"/>
                    <a:pt x="1758" y="0"/>
                    <a:pt x="3721" y="69"/>
                  </a:cubicBezTo>
                </a:path>
              </a:pathLst>
            </a:custGeom>
            <a:solidFill>
              <a:srgbClr val="001030"/>
            </a:solidFill>
            <a:ln w="18825" cap="flat" cmpd="sng">
              <a:solidFill>
                <a:schemeClr val="accent5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2538;p67"/>
            <p:cNvSpPr/>
            <p:nvPr/>
          </p:nvSpPr>
          <p:spPr>
            <a:xfrm>
              <a:off x="3658177" y="6982942"/>
              <a:ext cx="502809" cy="175110"/>
            </a:xfrm>
            <a:custGeom>
              <a:avLst/>
              <a:gdLst/>
              <a:ahLst/>
              <a:cxnLst/>
              <a:rect l="l" t="t" r="r" b="b"/>
              <a:pathLst>
                <a:path w="16321" h="5684" fill="none" extrusionOk="0">
                  <a:moveTo>
                    <a:pt x="1" y="0"/>
                  </a:moveTo>
                  <a:cubicBezTo>
                    <a:pt x="1" y="0"/>
                    <a:pt x="2146" y="936"/>
                    <a:pt x="3630" y="2146"/>
                  </a:cubicBezTo>
                  <a:cubicBezTo>
                    <a:pt x="5091" y="3333"/>
                    <a:pt x="6323" y="4862"/>
                    <a:pt x="8263" y="5273"/>
                  </a:cubicBezTo>
                  <a:cubicBezTo>
                    <a:pt x="10181" y="5684"/>
                    <a:pt x="14426" y="5455"/>
                    <a:pt x="16321" y="3880"/>
                  </a:cubicBezTo>
                </a:path>
              </a:pathLst>
            </a:custGeom>
            <a:solidFill>
              <a:srgbClr val="001030"/>
            </a:solidFill>
            <a:ln w="9700" cap="flat" cmpd="sng">
              <a:solidFill>
                <a:schemeClr val="accent5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2539;p67"/>
            <p:cNvSpPr/>
            <p:nvPr/>
          </p:nvSpPr>
          <p:spPr>
            <a:xfrm>
              <a:off x="3344555" y="3619089"/>
              <a:ext cx="726410" cy="600561"/>
            </a:xfrm>
            <a:custGeom>
              <a:avLst/>
              <a:gdLst/>
              <a:ahLst/>
              <a:cxnLst/>
              <a:rect l="l" t="t" r="r" b="b"/>
              <a:pathLst>
                <a:path w="23579" h="19494" extrusionOk="0">
                  <a:moveTo>
                    <a:pt x="3972" y="1"/>
                  </a:moveTo>
                  <a:lnTo>
                    <a:pt x="2351" y="823"/>
                  </a:lnTo>
                  <a:lnTo>
                    <a:pt x="0" y="16686"/>
                  </a:lnTo>
                  <a:cubicBezTo>
                    <a:pt x="0" y="16686"/>
                    <a:pt x="2854" y="16777"/>
                    <a:pt x="4839" y="17302"/>
                  </a:cubicBezTo>
                  <a:cubicBezTo>
                    <a:pt x="6825" y="17782"/>
                    <a:pt x="10181" y="19494"/>
                    <a:pt x="10181" y="19494"/>
                  </a:cubicBezTo>
                  <a:cubicBezTo>
                    <a:pt x="10181" y="19494"/>
                    <a:pt x="11801" y="18786"/>
                    <a:pt x="13399" y="18215"/>
                  </a:cubicBezTo>
                  <a:cubicBezTo>
                    <a:pt x="14997" y="17668"/>
                    <a:pt x="18215" y="17508"/>
                    <a:pt x="18215" y="17508"/>
                  </a:cubicBezTo>
                  <a:lnTo>
                    <a:pt x="23579" y="2534"/>
                  </a:lnTo>
                  <a:cubicBezTo>
                    <a:pt x="23579" y="2534"/>
                    <a:pt x="23008" y="1325"/>
                    <a:pt x="22118" y="1119"/>
                  </a:cubicBezTo>
                  <a:cubicBezTo>
                    <a:pt x="21570" y="988"/>
                    <a:pt x="20822" y="882"/>
                    <a:pt x="20015" y="882"/>
                  </a:cubicBezTo>
                  <a:cubicBezTo>
                    <a:pt x="19277" y="882"/>
                    <a:pt x="18489" y="971"/>
                    <a:pt x="17759" y="1211"/>
                  </a:cubicBezTo>
                  <a:cubicBezTo>
                    <a:pt x="15316" y="2009"/>
                    <a:pt x="13741" y="4885"/>
                    <a:pt x="13741" y="4885"/>
                  </a:cubicBezTo>
                  <a:cubicBezTo>
                    <a:pt x="13741" y="4885"/>
                    <a:pt x="12235" y="3151"/>
                    <a:pt x="9404" y="1804"/>
                  </a:cubicBezTo>
                  <a:cubicBezTo>
                    <a:pt x="7852" y="1051"/>
                    <a:pt x="3972" y="1"/>
                    <a:pt x="397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2540;p67"/>
            <p:cNvSpPr/>
            <p:nvPr/>
          </p:nvSpPr>
          <p:spPr>
            <a:xfrm>
              <a:off x="3329798" y="3657784"/>
              <a:ext cx="746096" cy="580845"/>
            </a:xfrm>
            <a:custGeom>
              <a:avLst/>
              <a:gdLst/>
              <a:ahLst/>
              <a:cxnLst/>
              <a:rect l="l" t="t" r="r" b="b"/>
              <a:pathLst>
                <a:path w="24218" h="18854" extrusionOk="0">
                  <a:moveTo>
                    <a:pt x="2557" y="0"/>
                  </a:moveTo>
                  <a:lnTo>
                    <a:pt x="0" y="16046"/>
                  </a:lnTo>
                  <a:cubicBezTo>
                    <a:pt x="0" y="16046"/>
                    <a:pt x="3470" y="16160"/>
                    <a:pt x="5455" y="16663"/>
                  </a:cubicBezTo>
                  <a:cubicBezTo>
                    <a:pt x="7418" y="17165"/>
                    <a:pt x="10796" y="18854"/>
                    <a:pt x="10796" y="18854"/>
                  </a:cubicBezTo>
                  <a:cubicBezTo>
                    <a:pt x="10796" y="18854"/>
                    <a:pt x="11983" y="18831"/>
                    <a:pt x="12577" y="18557"/>
                  </a:cubicBezTo>
                  <a:cubicBezTo>
                    <a:pt x="13193" y="18260"/>
                    <a:pt x="14175" y="17530"/>
                    <a:pt x="14677" y="17347"/>
                  </a:cubicBezTo>
                  <a:cubicBezTo>
                    <a:pt x="15887" y="16915"/>
                    <a:pt x="17648" y="16863"/>
                    <a:pt x="18430" y="16863"/>
                  </a:cubicBezTo>
                  <a:cubicBezTo>
                    <a:pt x="18681" y="16863"/>
                    <a:pt x="18831" y="16868"/>
                    <a:pt x="18831" y="16868"/>
                  </a:cubicBezTo>
                  <a:lnTo>
                    <a:pt x="24218" y="1164"/>
                  </a:lnTo>
                  <a:cubicBezTo>
                    <a:pt x="24218" y="1164"/>
                    <a:pt x="23095" y="585"/>
                    <a:pt x="21552" y="585"/>
                  </a:cubicBezTo>
                  <a:cubicBezTo>
                    <a:pt x="20973" y="585"/>
                    <a:pt x="20335" y="666"/>
                    <a:pt x="19676" y="890"/>
                  </a:cubicBezTo>
                  <a:cubicBezTo>
                    <a:pt x="17895" y="1507"/>
                    <a:pt x="15590" y="3584"/>
                    <a:pt x="15590" y="3584"/>
                  </a:cubicBezTo>
                  <a:cubicBezTo>
                    <a:pt x="15590" y="3584"/>
                    <a:pt x="15202" y="3949"/>
                    <a:pt x="14471" y="4040"/>
                  </a:cubicBezTo>
                  <a:cubicBezTo>
                    <a:pt x="14338" y="4056"/>
                    <a:pt x="14214" y="4065"/>
                    <a:pt x="14098" y="4065"/>
                  </a:cubicBezTo>
                  <a:cubicBezTo>
                    <a:pt x="13563" y="4065"/>
                    <a:pt x="13199" y="3887"/>
                    <a:pt x="12805" y="3492"/>
                  </a:cubicBezTo>
                  <a:cubicBezTo>
                    <a:pt x="12326" y="3013"/>
                    <a:pt x="10888" y="2054"/>
                    <a:pt x="9404" y="1484"/>
                  </a:cubicBezTo>
                  <a:cubicBezTo>
                    <a:pt x="6893" y="548"/>
                    <a:pt x="2557" y="0"/>
                    <a:pt x="2557" y="0"/>
                  </a:cubicBezTo>
                  <a:close/>
                </a:path>
              </a:pathLst>
            </a:custGeom>
            <a:solidFill>
              <a:srgbClr val="0010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2541;p67"/>
            <p:cNvSpPr/>
            <p:nvPr/>
          </p:nvSpPr>
          <p:spPr>
            <a:xfrm>
              <a:off x="3658177" y="3799811"/>
              <a:ext cx="80192" cy="419845"/>
            </a:xfrm>
            <a:custGeom>
              <a:avLst/>
              <a:gdLst/>
              <a:ahLst/>
              <a:cxnLst/>
              <a:rect l="l" t="t" r="r" b="b"/>
              <a:pathLst>
                <a:path w="2603" h="13628" fill="none" extrusionOk="0">
                  <a:moveTo>
                    <a:pt x="2603" y="1"/>
                  </a:moveTo>
                  <a:lnTo>
                    <a:pt x="1" y="13628"/>
                  </a:lnTo>
                </a:path>
              </a:pathLst>
            </a:custGeom>
            <a:noFill/>
            <a:ln w="9700" cap="flat" cmpd="sng">
              <a:solidFill>
                <a:srgbClr val="6D6B8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2542;p67"/>
            <p:cNvSpPr/>
            <p:nvPr/>
          </p:nvSpPr>
          <p:spPr>
            <a:xfrm>
              <a:off x="3731315" y="3801937"/>
              <a:ext cx="72459" cy="406474"/>
            </a:xfrm>
            <a:custGeom>
              <a:avLst/>
              <a:gdLst/>
              <a:ahLst/>
              <a:cxnLst/>
              <a:rect l="l" t="t" r="r" b="b"/>
              <a:pathLst>
                <a:path w="2352" h="13194" fill="none" extrusionOk="0">
                  <a:moveTo>
                    <a:pt x="2351" y="0"/>
                  </a:moveTo>
                  <a:lnTo>
                    <a:pt x="0" y="13193"/>
                  </a:lnTo>
                </a:path>
              </a:pathLst>
            </a:custGeom>
            <a:noFill/>
            <a:ln w="9700" cap="flat" cmpd="sng">
              <a:solidFill>
                <a:srgbClr val="6D6B8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2543;p67"/>
            <p:cNvSpPr/>
            <p:nvPr/>
          </p:nvSpPr>
          <p:spPr>
            <a:xfrm>
              <a:off x="3281985" y="2716003"/>
              <a:ext cx="563284" cy="619416"/>
            </a:xfrm>
            <a:custGeom>
              <a:avLst/>
              <a:gdLst/>
              <a:ahLst/>
              <a:cxnLst/>
              <a:rect l="l" t="t" r="r" b="b"/>
              <a:pathLst>
                <a:path w="18284" h="20106" extrusionOk="0">
                  <a:moveTo>
                    <a:pt x="9477" y="0"/>
                  </a:moveTo>
                  <a:cubicBezTo>
                    <a:pt x="8292" y="0"/>
                    <a:pt x="7189" y="198"/>
                    <a:pt x="6368" y="577"/>
                  </a:cubicBezTo>
                  <a:cubicBezTo>
                    <a:pt x="0" y="3544"/>
                    <a:pt x="867" y="13701"/>
                    <a:pt x="6003" y="18198"/>
                  </a:cubicBezTo>
                  <a:cubicBezTo>
                    <a:pt x="7526" y="19532"/>
                    <a:pt x="9075" y="20106"/>
                    <a:pt x="10537" y="20106"/>
                  </a:cubicBezTo>
                  <a:cubicBezTo>
                    <a:pt x="14574" y="20106"/>
                    <a:pt x="17934" y="15727"/>
                    <a:pt x="18169" y="10917"/>
                  </a:cubicBezTo>
                  <a:cubicBezTo>
                    <a:pt x="18283" y="8725"/>
                    <a:pt x="18100" y="6374"/>
                    <a:pt x="16411" y="3202"/>
                  </a:cubicBezTo>
                  <a:cubicBezTo>
                    <a:pt x="15226" y="1004"/>
                    <a:pt x="12146" y="0"/>
                    <a:pt x="9477" y="0"/>
                  </a:cubicBezTo>
                  <a:close/>
                </a:path>
              </a:pathLst>
            </a:custGeom>
            <a:solidFill>
              <a:srgbClr val="EBAA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" name="Google Shape;2544;p67"/>
            <p:cNvSpPr/>
            <p:nvPr/>
          </p:nvSpPr>
          <p:spPr>
            <a:xfrm>
              <a:off x="3280290" y="2975255"/>
              <a:ext cx="151480" cy="169842"/>
            </a:xfrm>
            <a:custGeom>
              <a:avLst/>
              <a:gdLst/>
              <a:ahLst/>
              <a:cxnLst/>
              <a:rect l="l" t="t" r="r" b="b"/>
              <a:pathLst>
                <a:path w="4917" h="5513" extrusionOk="0">
                  <a:moveTo>
                    <a:pt x="2218" y="1"/>
                  </a:moveTo>
                  <a:cubicBezTo>
                    <a:pt x="885" y="1"/>
                    <a:pt x="1" y="1669"/>
                    <a:pt x="283" y="3027"/>
                  </a:cubicBezTo>
                  <a:cubicBezTo>
                    <a:pt x="522" y="4687"/>
                    <a:pt x="1897" y="5512"/>
                    <a:pt x="3095" y="5512"/>
                  </a:cubicBezTo>
                  <a:cubicBezTo>
                    <a:pt x="3956" y="5512"/>
                    <a:pt x="4726" y="5086"/>
                    <a:pt x="4917" y="4236"/>
                  </a:cubicBezTo>
                  <a:cubicBezTo>
                    <a:pt x="4757" y="2913"/>
                    <a:pt x="4711" y="1201"/>
                    <a:pt x="3114" y="242"/>
                  </a:cubicBezTo>
                  <a:cubicBezTo>
                    <a:pt x="2800" y="75"/>
                    <a:pt x="2499" y="1"/>
                    <a:pt x="2218" y="1"/>
                  </a:cubicBezTo>
                  <a:close/>
                </a:path>
              </a:pathLst>
            </a:custGeom>
            <a:solidFill>
              <a:srgbClr val="EBAA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2545;p67"/>
            <p:cNvSpPr/>
            <p:nvPr/>
          </p:nvSpPr>
          <p:spPr>
            <a:xfrm>
              <a:off x="3420496" y="2986901"/>
              <a:ext cx="178653" cy="178653"/>
            </a:xfrm>
            <a:custGeom>
              <a:avLst/>
              <a:gdLst/>
              <a:ahLst/>
              <a:cxnLst/>
              <a:rect l="l" t="t" r="r" b="b"/>
              <a:pathLst>
                <a:path w="5799" h="5799" extrusionOk="0">
                  <a:moveTo>
                    <a:pt x="2859" y="822"/>
                  </a:moveTo>
                  <a:cubicBezTo>
                    <a:pt x="2872" y="822"/>
                    <a:pt x="2886" y="822"/>
                    <a:pt x="2899" y="823"/>
                  </a:cubicBezTo>
                  <a:cubicBezTo>
                    <a:pt x="4041" y="823"/>
                    <a:pt x="4977" y="1758"/>
                    <a:pt x="4977" y="2900"/>
                  </a:cubicBezTo>
                  <a:cubicBezTo>
                    <a:pt x="4977" y="4041"/>
                    <a:pt x="4041" y="4977"/>
                    <a:pt x="2877" y="4977"/>
                  </a:cubicBezTo>
                  <a:cubicBezTo>
                    <a:pt x="1735" y="4977"/>
                    <a:pt x="799" y="4041"/>
                    <a:pt x="799" y="2900"/>
                  </a:cubicBezTo>
                  <a:cubicBezTo>
                    <a:pt x="822" y="1750"/>
                    <a:pt x="1736" y="822"/>
                    <a:pt x="2859" y="822"/>
                  </a:cubicBezTo>
                  <a:close/>
                  <a:moveTo>
                    <a:pt x="2899" y="1"/>
                  </a:moveTo>
                  <a:cubicBezTo>
                    <a:pt x="1302" y="1"/>
                    <a:pt x="1" y="1302"/>
                    <a:pt x="1" y="2900"/>
                  </a:cubicBezTo>
                  <a:cubicBezTo>
                    <a:pt x="1" y="4475"/>
                    <a:pt x="1279" y="5776"/>
                    <a:pt x="2877" y="5799"/>
                  </a:cubicBezTo>
                  <a:cubicBezTo>
                    <a:pt x="4474" y="5799"/>
                    <a:pt x="5775" y="4497"/>
                    <a:pt x="5775" y="2900"/>
                  </a:cubicBezTo>
                  <a:cubicBezTo>
                    <a:pt x="5798" y="1302"/>
                    <a:pt x="4497" y="1"/>
                    <a:pt x="28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2546;p67"/>
            <p:cNvSpPr/>
            <p:nvPr/>
          </p:nvSpPr>
          <p:spPr>
            <a:xfrm>
              <a:off x="3668036" y="2987610"/>
              <a:ext cx="173015" cy="177944"/>
            </a:xfrm>
            <a:custGeom>
              <a:avLst/>
              <a:gdLst/>
              <a:ahLst/>
              <a:cxnLst/>
              <a:rect l="l" t="t" r="r" b="b"/>
              <a:pathLst>
                <a:path w="5616" h="5776" extrusionOk="0">
                  <a:moveTo>
                    <a:pt x="2808" y="800"/>
                  </a:moveTo>
                  <a:cubicBezTo>
                    <a:pt x="3903" y="800"/>
                    <a:pt x="4793" y="1735"/>
                    <a:pt x="4793" y="2900"/>
                  </a:cubicBezTo>
                  <a:cubicBezTo>
                    <a:pt x="4793" y="4041"/>
                    <a:pt x="3903" y="4977"/>
                    <a:pt x="2808" y="4977"/>
                  </a:cubicBezTo>
                  <a:cubicBezTo>
                    <a:pt x="1712" y="4977"/>
                    <a:pt x="822" y="4041"/>
                    <a:pt x="822" y="2877"/>
                  </a:cubicBezTo>
                  <a:cubicBezTo>
                    <a:pt x="822" y="1735"/>
                    <a:pt x="1712" y="800"/>
                    <a:pt x="2808" y="800"/>
                  </a:cubicBezTo>
                  <a:close/>
                  <a:moveTo>
                    <a:pt x="2808" y="1"/>
                  </a:moveTo>
                  <a:cubicBezTo>
                    <a:pt x="1278" y="1"/>
                    <a:pt x="23" y="1279"/>
                    <a:pt x="23" y="2877"/>
                  </a:cubicBezTo>
                  <a:cubicBezTo>
                    <a:pt x="0" y="4474"/>
                    <a:pt x="1255" y="5776"/>
                    <a:pt x="2808" y="5776"/>
                  </a:cubicBezTo>
                  <a:cubicBezTo>
                    <a:pt x="2821" y="5776"/>
                    <a:pt x="2834" y="5776"/>
                    <a:pt x="2847" y="5776"/>
                  </a:cubicBezTo>
                  <a:cubicBezTo>
                    <a:pt x="4359" y="5776"/>
                    <a:pt x="5615" y="4483"/>
                    <a:pt x="5615" y="2900"/>
                  </a:cubicBezTo>
                  <a:cubicBezTo>
                    <a:pt x="5615" y="1302"/>
                    <a:pt x="4360" y="1"/>
                    <a:pt x="28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" name="Google Shape;2547;p67"/>
            <p:cNvSpPr/>
            <p:nvPr/>
          </p:nvSpPr>
          <p:spPr>
            <a:xfrm>
              <a:off x="3325577" y="2977751"/>
              <a:ext cx="121659" cy="85214"/>
            </a:xfrm>
            <a:custGeom>
              <a:avLst/>
              <a:gdLst/>
              <a:ahLst/>
              <a:cxnLst/>
              <a:rect l="l" t="t" r="r" b="b"/>
              <a:pathLst>
                <a:path w="3949" h="2766" extrusionOk="0">
                  <a:moveTo>
                    <a:pt x="549" y="0"/>
                  </a:moveTo>
                  <a:cubicBezTo>
                    <a:pt x="413" y="0"/>
                    <a:pt x="282" y="34"/>
                    <a:pt x="160" y="115"/>
                  </a:cubicBezTo>
                  <a:cubicBezTo>
                    <a:pt x="69" y="161"/>
                    <a:pt x="0" y="298"/>
                    <a:pt x="46" y="412"/>
                  </a:cubicBezTo>
                  <a:cubicBezTo>
                    <a:pt x="137" y="595"/>
                    <a:pt x="251" y="709"/>
                    <a:pt x="411" y="823"/>
                  </a:cubicBezTo>
                  <a:cubicBezTo>
                    <a:pt x="708" y="1028"/>
                    <a:pt x="936" y="1371"/>
                    <a:pt x="1256" y="1530"/>
                  </a:cubicBezTo>
                  <a:cubicBezTo>
                    <a:pt x="1461" y="1645"/>
                    <a:pt x="1621" y="1736"/>
                    <a:pt x="1803" y="1873"/>
                  </a:cubicBezTo>
                  <a:cubicBezTo>
                    <a:pt x="1895" y="1918"/>
                    <a:pt x="2169" y="2055"/>
                    <a:pt x="2237" y="2101"/>
                  </a:cubicBezTo>
                  <a:cubicBezTo>
                    <a:pt x="2351" y="2261"/>
                    <a:pt x="2762" y="2421"/>
                    <a:pt x="2808" y="2512"/>
                  </a:cubicBezTo>
                  <a:cubicBezTo>
                    <a:pt x="2877" y="2684"/>
                    <a:pt x="3076" y="2766"/>
                    <a:pt x="3267" y="2766"/>
                  </a:cubicBezTo>
                  <a:cubicBezTo>
                    <a:pt x="3329" y="2766"/>
                    <a:pt x="3391" y="2757"/>
                    <a:pt x="3447" y="2740"/>
                  </a:cubicBezTo>
                  <a:cubicBezTo>
                    <a:pt x="3470" y="2740"/>
                    <a:pt x="3515" y="2740"/>
                    <a:pt x="3561" y="2717"/>
                  </a:cubicBezTo>
                  <a:cubicBezTo>
                    <a:pt x="3858" y="2626"/>
                    <a:pt x="3949" y="2284"/>
                    <a:pt x="3812" y="2033"/>
                  </a:cubicBezTo>
                  <a:cubicBezTo>
                    <a:pt x="3652" y="1713"/>
                    <a:pt x="3515" y="1622"/>
                    <a:pt x="3196" y="1485"/>
                  </a:cubicBezTo>
                  <a:cubicBezTo>
                    <a:pt x="2853" y="1348"/>
                    <a:pt x="2465" y="1005"/>
                    <a:pt x="2146" y="800"/>
                  </a:cubicBezTo>
                  <a:cubicBezTo>
                    <a:pt x="1743" y="562"/>
                    <a:pt x="1104" y="0"/>
                    <a:pt x="549" y="0"/>
                  </a:cubicBezTo>
                  <a:close/>
                </a:path>
              </a:pathLst>
            </a:custGeom>
            <a:solidFill>
              <a:srgbClr val="5772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" name="Google Shape;2548;p67"/>
            <p:cNvSpPr/>
            <p:nvPr/>
          </p:nvSpPr>
          <p:spPr>
            <a:xfrm>
              <a:off x="3265102" y="2639475"/>
              <a:ext cx="623051" cy="452223"/>
            </a:xfrm>
            <a:custGeom>
              <a:avLst/>
              <a:gdLst/>
              <a:ahLst/>
              <a:cxnLst/>
              <a:rect l="l" t="t" r="r" b="b"/>
              <a:pathLst>
                <a:path w="20224" h="14679" extrusionOk="0">
                  <a:moveTo>
                    <a:pt x="11829" y="1"/>
                  </a:moveTo>
                  <a:cubicBezTo>
                    <a:pt x="10962" y="1"/>
                    <a:pt x="10503" y="757"/>
                    <a:pt x="9991" y="757"/>
                  </a:cubicBezTo>
                  <a:cubicBezTo>
                    <a:pt x="9883" y="757"/>
                    <a:pt x="9773" y="723"/>
                    <a:pt x="9655" y="641"/>
                  </a:cubicBezTo>
                  <a:cubicBezTo>
                    <a:pt x="9189" y="320"/>
                    <a:pt x="8473" y="259"/>
                    <a:pt x="7939" y="259"/>
                  </a:cubicBezTo>
                  <a:cubicBezTo>
                    <a:pt x="7716" y="259"/>
                    <a:pt x="7524" y="269"/>
                    <a:pt x="7396" y="276"/>
                  </a:cubicBezTo>
                  <a:cubicBezTo>
                    <a:pt x="5798" y="345"/>
                    <a:pt x="4862" y="801"/>
                    <a:pt x="4017" y="2833"/>
                  </a:cubicBezTo>
                  <a:cubicBezTo>
                    <a:pt x="3173" y="4841"/>
                    <a:pt x="1484" y="4841"/>
                    <a:pt x="731" y="6736"/>
                  </a:cubicBezTo>
                  <a:cubicBezTo>
                    <a:pt x="0" y="8653"/>
                    <a:pt x="0" y="10753"/>
                    <a:pt x="1256" y="11392"/>
                  </a:cubicBezTo>
                  <a:cubicBezTo>
                    <a:pt x="2579" y="12054"/>
                    <a:pt x="2648" y="14679"/>
                    <a:pt x="4017" y="14679"/>
                  </a:cubicBezTo>
                  <a:cubicBezTo>
                    <a:pt x="5365" y="14679"/>
                    <a:pt x="4878" y="11915"/>
                    <a:pt x="5972" y="11915"/>
                  </a:cubicBezTo>
                  <a:cubicBezTo>
                    <a:pt x="5990" y="11915"/>
                    <a:pt x="6008" y="11916"/>
                    <a:pt x="6026" y="11917"/>
                  </a:cubicBezTo>
                  <a:cubicBezTo>
                    <a:pt x="6052" y="11920"/>
                    <a:pt x="6079" y="11921"/>
                    <a:pt x="6105" y="11921"/>
                  </a:cubicBezTo>
                  <a:cubicBezTo>
                    <a:pt x="6549" y="11921"/>
                    <a:pt x="7083" y="11574"/>
                    <a:pt x="7190" y="11187"/>
                  </a:cubicBezTo>
                  <a:cubicBezTo>
                    <a:pt x="7350" y="10547"/>
                    <a:pt x="6893" y="9703"/>
                    <a:pt x="7076" y="9383"/>
                  </a:cubicBezTo>
                  <a:cubicBezTo>
                    <a:pt x="7396" y="8858"/>
                    <a:pt x="8468" y="9269"/>
                    <a:pt x="9518" y="7375"/>
                  </a:cubicBezTo>
                  <a:cubicBezTo>
                    <a:pt x="9662" y="7115"/>
                    <a:pt x="9861" y="7019"/>
                    <a:pt x="10107" y="7019"/>
                  </a:cubicBezTo>
                  <a:cubicBezTo>
                    <a:pt x="10822" y="7019"/>
                    <a:pt x="11940" y="7826"/>
                    <a:pt x="13307" y="7826"/>
                  </a:cubicBezTo>
                  <a:cubicBezTo>
                    <a:pt x="13420" y="7826"/>
                    <a:pt x="13534" y="7820"/>
                    <a:pt x="13650" y="7808"/>
                  </a:cubicBezTo>
                  <a:cubicBezTo>
                    <a:pt x="13855" y="7786"/>
                    <a:pt x="14038" y="7763"/>
                    <a:pt x="14175" y="7740"/>
                  </a:cubicBezTo>
                  <a:cubicBezTo>
                    <a:pt x="14768" y="9246"/>
                    <a:pt x="16434" y="9703"/>
                    <a:pt x="17028" y="9703"/>
                  </a:cubicBezTo>
                  <a:cubicBezTo>
                    <a:pt x="17781" y="9703"/>
                    <a:pt x="18831" y="11712"/>
                    <a:pt x="18831" y="11712"/>
                  </a:cubicBezTo>
                  <a:cubicBezTo>
                    <a:pt x="18831" y="11712"/>
                    <a:pt x="20223" y="10137"/>
                    <a:pt x="19790" y="8105"/>
                  </a:cubicBezTo>
                  <a:cubicBezTo>
                    <a:pt x="19356" y="6097"/>
                    <a:pt x="17895" y="6485"/>
                    <a:pt x="18192" y="5480"/>
                  </a:cubicBezTo>
                  <a:cubicBezTo>
                    <a:pt x="18512" y="4453"/>
                    <a:pt x="17918" y="3540"/>
                    <a:pt x="17142" y="2833"/>
                  </a:cubicBezTo>
                  <a:cubicBezTo>
                    <a:pt x="16702" y="2406"/>
                    <a:pt x="16380" y="2294"/>
                    <a:pt x="15996" y="2294"/>
                  </a:cubicBezTo>
                  <a:cubicBezTo>
                    <a:pt x="15702" y="2294"/>
                    <a:pt x="15373" y="2359"/>
                    <a:pt x="14928" y="2399"/>
                  </a:cubicBezTo>
                  <a:cubicBezTo>
                    <a:pt x="14494" y="1600"/>
                    <a:pt x="12988" y="25"/>
                    <a:pt x="11892" y="2"/>
                  </a:cubicBezTo>
                  <a:cubicBezTo>
                    <a:pt x="11871" y="1"/>
                    <a:pt x="11850" y="1"/>
                    <a:pt x="11829" y="1"/>
                  </a:cubicBezTo>
                  <a:close/>
                </a:path>
              </a:pathLst>
            </a:custGeom>
            <a:solidFill>
              <a:srgbClr val="0010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" name="Google Shape;2549;p67"/>
            <p:cNvSpPr/>
            <p:nvPr/>
          </p:nvSpPr>
          <p:spPr>
            <a:xfrm>
              <a:off x="3634979" y="3040354"/>
              <a:ext cx="59797" cy="128436"/>
            </a:xfrm>
            <a:custGeom>
              <a:avLst/>
              <a:gdLst/>
              <a:ahLst/>
              <a:cxnLst/>
              <a:rect l="l" t="t" r="r" b="b"/>
              <a:pathLst>
                <a:path w="1941" h="4169" extrusionOk="0">
                  <a:moveTo>
                    <a:pt x="366" y="1"/>
                  </a:moveTo>
                  <a:cubicBezTo>
                    <a:pt x="366" y="1"/>
                    <a:pt x="229" y="343"/>
                    <a:pt x="160" y="868"/>
                  </a:cubicBezTo>
                  <a:cubicBezTo>
                    <a:pt x="160" y="1005"/>
                    <a:pt x="137" y="1142"/>
                    <a:pt x="137" y="1302"/>
                  </a:cubicBezTo>
                  <a:cubicBezTo>
                    <a:pt x="137" y="1461"/>
                    <a:pt x="137" y="1621"/>
                    <a:pt x="160" y="1804"/>
                  </a:cubicBezTo>
                  <a:lnTo>
                    <a:pt x="160" y="1849"/>
                  </a:lnTo>
                  <a:lnTo>
                    <a:pt x="160" y="1872"/>
                  </a:lnTo>
                  <a:lnTo>
                    <a:pt x="160" y="1895"/>
                  </a:lnTo>
                  <a:lnTo>
                    <a:pt x="160" y="1941"/>
                  </a:lnTo>
                  <a:cubicBezTo>
                    <a:pt x="183" y="1941"/>
                    <a:pt x="183" y="1986"/>
                    <a:pt x="206" y="2009"/>
                  </a:cubicBezTo>
                  <a:cubicBezTo>
                    <a:pt x="251" y="2101"/>
                    <a:pt x="274" y="2146"/>
                    <a:pt x="320" y="2215"/>
                  </a:cubicBezTo>
                  <a:cubicBezTo>
                    <a:pt x="388" y="2306"/>
                    <a:pt x="480" y="2374"/>
                    <a:pt x="548" y="2443"/>
                  </a:cubicBezTo>
                  <a:cubicBezTo>
                    <a:pt x="685" y="2534"/>
                    <a:pt x="822" y="2648"/>
                    <a:pt x="936" y="2762"/>
                  </a:cubicBezTo>
                  <a:cubicBezTo>
                    <a:pt x="1050" y="2854"/>
                    <a:pt x="1142" y="2945"/>
                    <a:pt x="1187" y="3014"/>
                  </a:cubicBezTo>
                  <a:cubicBezTo>
                    <a:pt x="1210" y="3036"/>
                    <a:pt x="1210" y="3059"/>
                    <a:pt x="1210" y="3082"/>
                  </a:cubicBezTo>
                  <a:cubicBezTo>
                    <a:pt x="1210" y="3105"/>
                    <a:pt x="1210" y="3151"/>
                    <a:pt x="1210" y="3173"/>
                  </a:cubicBezTo>
                  <a:lnTo>
                    <a:pt x="1142" y="3287"/>
                  </a:lnTo>
                  <a:cubicBezTo>
                    <a:pt x="1142" y="3310"/>
                    <a:pt x="1119" y="3310"/>
                    <a:pt x="1119" y="3333"/>
                  </a:cubicBezTo>
                  <a:cubicBezTo>
                    <a:pt x="1096" y="3379"/>
                    <a:pt x="1050" y="3424"/>
                    <a:pt x="1027" y="3470"/>
                  </a:cubicBezTo>
                  <a:cubicBezTo>
                    <a:pt x="936" y="3561"/>
                    <a:pt x="845" y="3630"/>
                    <a:pt x="754" y="3698"/>
                  </a:cubicBezTo>
                  <a:cubicBezTo>
                    <a:pt x="548" y="3835"/>
                    <a:pt x="366" y="3949"/>
                    <a:pt x="229" y="3995"/>
                  </a:cubicBezTo>
                  <a:cubicBezTo>
                    <a:pt x="92" y="4064"/>
                    <a:pt x="0" y="4109"/>
                    <a:pt x="0" y="4109"/>
                  </a:cubicBezTo>
                  <a:cubicBezTo>
                    <a:pt x="0" y="4109"/>
                    <a:pt x="92" y="4132"/>
                    <a:pt x="251" y="4155"/>
                  </a:cubicBezTo>
                  <a:cubicBezTo>
                    <a:pt x="310" y="4163"/>
                    <a:pt x="378" y="4168"/>
                    <a:pt x="454" y="4168"/>
                  </a:cubicBezTo>
                  <a:cubicBezTo>
                    <a:pt x="587" y="4168"/>
                    <a:pt x="748" y="4153"/>
                    <a:pt x="936" y="4109"/>
                  </a:cubicBezTo>
                  <a:cubicBezTo>
                    <a:pt x="1073" y="4064"/>
                    <a:pt x="1233" y="4018"/>
                    <a:pt x="1370" y="3927"/>
                  </a:cubicBezTo>
                  <a:cubicBezTo>
                    <a:pt x="1461" y="3881"/>
                    <a:pt x="1530" y="3812"/>
                    <a:pt x="1621" y="3744"/>
                  </a:cubicBezTo>
                  <a:cubicBezTo>
                    <a:pt x="1644" y="3698"/>
                    <a:pt x="1689" y="3653"/>
                    <a:pt x="1735" y="3607"/>
                  </a:cubicBezTo>
                  <a:lnTo>
                    <a:pt x="1804" y="3516"/>
                  </a:lnTo>
                  <a:cubicBezTo>
                    <a:pt x="1872" y="3379"/>
                    <a:pt x="1895" y="3265"/>
                    <a:pt x="1918" y="3128"/>
                  </a:cubicBezTo>
                  <a:cubicBezTo>
                    <a:pt x="1940" y="2991"/>
                    <a:pt x="1918" y="2831"/>
                    <a:pt x="1849" y="2717"/>
                  </a:cubicBezTo>
                  <a:cubicBezTo>
                    <a:pt x="1735" y="2466"/>
                    <a:pt x="1575" y="2306"/>
                    <a:pt x="1438" y="2169"/>
                  </a:cubicBezTo>
                  <a:cubicBezTo>
                    <a:pt x="1279" y="2055"/>
                    <a:pt x="1142" y="1941"/>
                    <a:pt x="1027" y="1849"/>
                  </a:cubicBezTo>
                  <a:cubicBezTo>
                    <a:pt x="959" y="1804"/>
                    <a:pt x="913" y="1758"/>
                    <a:pt x="890" y="1735"/>
                  </a:cubicBezTo>
                  <a:cubicBezTo>
                    <a:pt x="882" y="1727"/>
                    <a:pt x="874" y="1719"/>
                    <a:pt x="868" y="1713"/>
                  </a:cubicBezTo>
                  <a:lnTo>
                    <a:pt x="845" y="1690"/>
                  </a:lnTo>
                  <a:lnTo>
                    <a:pt x="845" y="1690"/>
                  </a:lnTo>
                  <a:cubicBezTo>
                    <a:pt x="845" y="1690"/>
                    <a:pt x="849" y="1701"/>
                    <a:pt x="853" y="1713"/>
                  </a:cubicBezTo>
                  <a:lnTo>
                    <a:pt x="845" y="1713"/>
                  </a:lnTo>
                  <a:lnTo>
                    <a:pt x="845" y="1690"/>
                  </a:lnTo>
                  <a:cubicBezTo>
                    <a:pt x="822" y="1553"/>
                    <a:pt x="776" y="1393"/>
                    <a:pt x="754" y="1256"/>
                  </a:cubicBezTo>
                  <a:cubicBezTo>
                    <a:pt x="708" y="1119"/>
                    <a:pt x="685" y="982"/>
                    <a:pt x="662" y="845"/>
                  </a:cubicBezTo>
                  <a:cubicBezTo>
                    <a:pt x="525" y="343"/>
                    <a:pt x="366" y="1"/>
                    <a:pt x="366" y="1"/>
                  </a:cubicBezTo>
                  <a:close/>
                </a:path>
              </a:pathLst>
            </a:custGeom>
            <a:solidFill>
              <a:srgbClr val="DC8C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" name="Google Shape;2550;p67"/>
            <p:cNvSpPr/>
            <p:nvPr/>
          </p:nvSpPr>
          <p:spPr>
            <a:xfrm>
              <a:off x="3464089" y="2961885"/>
              <a:ext cx="100278" cy="27881"/>
            </a:xfrm>
            <a:custGeom>
              <a:avLst/>
              <a:gdLst/>
              <a:ahLst/>
              <a:cxnLst/>
              <a:rect l="l" t="t" r="r" b="b"/>
              <a:pathLst>
                <a:path w="3255" h="905" extrusionOk="0">
                  <a:moveTo>
                    <a:pt x="2252" y="1"/>
                  </a:moveTo>
                  <a:cubicBezTo>
                    <a:pt x="2070" y="1"/>
                    <a:pt x="1887" y="14"/>
                    <a:pt x="1713" y="14"/>
                  </a:cubicBezTo>
                  <a:cubicBezTo>
                    <a:pt x="1211" y="37"/>
                    <a:pt x="777" y="242"/>
                    <a:pt x="297" y="379"/>
                  </a:cubicBezTo>
                  <a:cubicBezTo>
                    <a:pt x="1" y="448"/>
                    <a:pt x="69" y="904"/>
                    <a:pt x="366" y="904"/>
                  </a:cubicBezTo>
                  <a:cubicBezTo>
                    <a:pt x="777" y="904"/>
                    <a:pt x="1165" y="767"/>
                    <a:pt x="1576" y="744"/>
                  </a:cubicBezTo>
                  <a:cubicBezTo>
                    <a:pt x="1703" y="730"/>
                    <a:pt x="1833" y="725"/>
                    <a:pt x="1963" y="725"/>
                  </a:cubicBezTo>
                  <a:cubicBezTo>
                    <a:pt x="2253" y="725"/>
                    <a:pt x="2548" y="751"/>
                    <a:pt x="2831" y="767"/>
                  </a:cubicBezTo>
                  <a:cubicBezTo>
                    <a:pt x="2845" y="770"/>
                    <a:pt x="2859" y="771"/>
                    <a:pt x="2873" y="771"/>
                  </a:cubicBezTo>
                  <a:cubicBezTo>
                    <a:pt x="3121" y="771"/>
                    <a:pt x="3254" y="393"/>
                    <a:pt x="3059" y="219"/>
                  </a:cubicBezTo>
                  <a:cubicBezTo>
                    <a:pt x="2833" y="36"/>
                    <a:pt x="2546" y="1"/>
                    <a:pt x="2252" y="1"/>
                  </a:cubicBezTo>
                  <a:close/>
                </a:path>
              </a:pathLst>
            </a:custGeom>
            <a:solidFill>
              <a:srgbClr val="0010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2551;p67"/>
            <p:cNvSpPr/>
            <p:nvPr/>
          </p:nvSpPr>
          <p:spPr>
            <a:xfrm>
              <a:off x="3706206" y="2969032"/>
              <a:ext cx="98769" cy="32718"/>
            </a:xfrm>
            <a:custGeom>
              <a:avLst/>
              <a:gdLst/>
              <a:ahLst/>
              <a:cxnLst/>
              <a:rect l="l" t="t" r="r" b="b"/>
              <a:pathLst>
                <a:path w="3206" h="1062" extrusionOk="0">
                  <a:moveTo>
                    <a:pt x="878" y="0"/>
                  </a:moveTo>
                  <a:cubicBezTo>
                    <a:pt x="668" y="0"/>
                    <a:pt x="463" y="33"/>
                    <a:pt x="290" y="124"/>
                  </a:cubicBezTo>
                  <a:cubicBezTo>
                    <a:pt x="1" y="280"/>
                    <a:pt x="125" y="741"/>
                    <a:pt x="428" y="741"/>
                  </a:cubicBezTo>
                  <a:cubicBezTo>
                    <a:pt x="435" y="741"/>
                    <a:pt x="443" y="741"/>
                    <a:pt x="450" y="741"/>
                  </a:cubicBezTo>
                  <a:cubicBezTo>
                    <a:pt x="559" y="735"/>
                    <a:pt x="668" y="732"/>
                    <a:pt x="779" y="732"/>
                  </a:cubicBezTo>
                  <a:cubicBezTo>
                    <a:pt x="1111" y="732"/>
                    <a:pt x="1449" y="758"/>
                    <a:pt x="1774" y="809"/>
                  </a:cubicBezTo>
                  <a:cubicBezTo>
                    <a:pt x="2139" y="878"/>
                    <a:pt x="2482" y="1037"/>
                    <a:pt x="2870" y="1060"/>
                  </a:cubicBezTo>
                  <a:cubicBezTo>
                    <a:pt x="2877" y="1061"/>
                    <a:pt x="2885" y="1061"/>
                    <a:pt x="2892" y="1061"/>
                  </a:cubicBezTo>
                  <a:cubicBezTo>
                    <a:pt x="3190" y="1061"/>
                    <a:pt x="3205" y="624"/>
                    <a:pt x="2938" y="535"/>
                  </a:cubicBezTo>
                  <a:cubicBezTo>
                    <a:pt x="2504" y="375"/>
                    <a:pt x="2116" y="170"/>
                    <a:pt x="1637" y="102"/>
                  </a:cubicBezTo>
                  <a:cubicBezTo>
                    <a:pt x="1409" y="51"/>
                    <a:pt x="1139" y="0"/>
                    <a:pt x="878" y="0"/>
                  </a:cubicBezTo>
                  <a:close/>
                </a:path>
              </a:pathLst>
            </a:custGeom>
            <a:solidFill>
              <a:srgbClr val="0010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2552;p67"/>
            <p:cNvSpPr/>
            <p:nvPr/>
          </p:nvSpPr>
          <p:spPr>
            <a:xfrm>
              <a:off x="3575212" y="3038936"/>
              <a:ext cx="112540" cy="19039"/>
            </a:xfrm>
            <a:custGeom>
              <a:avLst/>
              <a:gdLst/>
              <a:ahLst/>
              <a:cxnLst/>
              <a:rect l="l" t="t" r="r" b="b"/>
              <a:pathLst>
                <a:path w="3653" h="618" fill="none" extrusionOk="0">
                  <a:moveTo>
                    <a:pt x="3652" y="617"/>
                  </a:moveTo>
                  <a:cubicBezTo>
                    <a:pt x="3127" y="275"/>
                    <a:pt x="2511" y="47"/>
                    <a:pt x="1849" y="24"/>
                  </a:cubicBezTo>
                  <a:cubicBezTo>
                    <a:pt x="1164" y="1"/>
                    <a:pt x="525" y="161"/>
                    <a:pt x="0" y="480"/>
                  </a:cubicBezTo>
                </a:path>
              </a:pathLst>
            </a:custGeom>
            <a:solidFill>
              <a:schemeClr val="accent1"/>
            </a:solidFill>
            <a:ln w="18825" cap="flat" cmpd="sng">
              <a:solidFill>
                <a:srgbClr val="57729A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" name="Google Shape;2553;p67"/>
            <p:cNvSpPr/>
            <p:nvPr/>
          </p:nvSpPr>
          <p:spPr>
            <a:xfrm>
              <a:off x="3494342" y="3296340"/>
              <a:ext cx="215190" cy="48522"/>
            </a:xfrm>
            <a:custGeom>
              <a:avLst/>
              <a:gdLst/>
              <a:ahLst/>
              <a:cxnLst/>
              <a:rect l="l" t="t" r="r" b="b"/>
              <a:pathLst>
                <a:path w="6985" h="1575" fill="none" extrusionOk="0">
                  <a:moveTo>
                    <a:pt x="0" y="0"/>
                  </a:moveTo>
                  <a:cubicBezTo>
                    <a:pt x="0" y="0"/>
                    <a:pt x="1689" y="1370"/>
                    <a:pt x="3584" y="1484"/>
                  </a:cubicBezTo>
                  <a:cubicBezTo>
                    <a:pt x="5501" y="1575"/>
                    <a:pt x="6985" y="525"/>
                    <a:pt x="6985" y="525"/>
                  </a:cubicBezTo>
                </a:path>
              </a:pathLst>
            </a:custGeom>
            <a:noFill/>
            <a:ln w="9700" cap="flat" cmpd="sng">
              <a:solidFill>
                <a:srgbClr val="DC8C7A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" name="Google Shape;2554;p67"/>
            <p:cNvSpPr/>
            <p:nvPr/>
          </p:nvSpPr>
          <p:spPr>
            <a:xfrm>
              <a:off x="2907178" y="3621461"/>
              <a:ext cx="556229" cy="808296"/>
            </a:xfrm>
            <a:custGeom>
              <a:avLst/>
              <a:gdLst/>
              <a:ahLst/>
              <a:cxnLst/>
              <a:rect l="l" t="t" r="r" b="b"/>
              <a:pathLst>
                <a:path w="18055" h="26237" extrusionOk="0">
                  <a:moveTo>
                    <a:pt x="6362" y="1"/>
                  </a:moveTo>
                  <a:cubicBezTo>
                    <a:pt x="4802" y="1"/>
                    <a:pt x="3411" y="638"/>
                    <a:pt x="2739" y="2526"/>
                  </a:cubicBezTo>
                  <a:cubicBezTo>
                    <a:pt x="1644" y="5607"/>
                    <a:pt x="0" y="20786"/>
                    <a:pt x="2260" y="24598"/>
                  </a:cubicBezTo>
                  <a:cubicBezTo>
                    <a:pt x="2877" y="25649"/>
                    <a:pt x="4335" y="26236"/>
                    <a:pt x="6117" y="26236"/>
                  </a:cubicBezTo>
                  <a:cubicBezTo>
                    <a:pt x="6774" y="26236"/>
                    <a:pt x="7475" y="26156"/>
                    <a:pt x="8194" y="25990"/>
                  </a:cubicBezTo>
                  <a:cubicBezTo>
                    <a:pt x="12554" y="25009"/>
                    <a:pt x="18055" y="16678"/>
                    <a:pt x="18055" y="16678"/>
                  </a:cubicBezTo>
                  <a:lnTo>
                    <a:pt x="16229" y="13436"/>
                  </a:lnTo>
                  <a:lnTo>
                    <a:pt x="9518" y="16974"/>
                  </a:lnTo>
                  <a:cubicBezTo>
                    <a:pt x="9518" y="16974"/>
                    <a:pt x="10888" y="12866"/>
                    <a:pt x="11801" y="8346"/>
                  </a:cubicBezTo>
                  <a:cubicBezTo>
                    <a:pt x="12691" y="3827"/>
                    <a:pt x="11938" y="1522"/>
                    <a:pt x="9381" y="609"/>
                  </a:cubicBezTo>
                  <a:cubicBezTo>
                    <a:pt x="8400" y="255"/>
                    <a:pt x="7347" y="1"/>
                    <a:pt x="6362" y="1"/>
                  </a:cubicBezTo>
                  <a:close/>
                </a:path>
              </a:pathLst>
            </a:custGeom>
            <a:solidFill>
              <a:srgbClr val="EBAA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" name="Google Shape;2555;p67"/>
            <p:cNvSpPr/>
            <p:nvPr/>
          </p:nvSpPr>
          <p:spPr>
            <a:xfrm>
              <a:off x="2920518" y="3455034"/>
              <a:ext cx="451484" cy="571325"/>
            </a:xfrm>
            <a:custGeom>
              <a:avLst/>
              <a:gdLst/>
              <a:ahLst/>
              <a:cxnLst/>
              <a:rect l="l" t="t" r="r" b="b"/>
              <a:pathLst>
                <a:path w="14655" h="18545" extrusionOk="0">
                  <a:moveTo>
                    <a:pt x="9460" y="1"/>
                  </a:moveTo>
                  <a:cubicBezTo>
                    <a:pt x="7965" y="1"/>
                    <a:pt x="6279" y="782"/>
                    <a:pt x="4703" y="2792"/>
                  </a:cubicBezTo>
                  <a:cubicBezTo>
                    <a:pt x="1165" y="7312"/>
                    <a:pt x="1" y="15141"/>
                    <a:pt x="320" y="15848"/>
                  </a:cubicBezTo>
                  <a:cubicBezTo>
                    <a:pt x="617" y="16579"/>
                    <a:pt x="4589" y="17903"/>
                    <a:pt x="7031" y="18245"/>
                  </a:cubicBezTo>
                  <a:cubicBezTo>
                    <a:pt x="8191" y="18422"/>
                    <a:pt x="9238" y="18545"/>
                    <a:pt x="10122" y="18545"/>
                  </a:cubicBezTo>
                  <a:cubicBezTo>
                    <a:pt x="11064" y="18545"/>
                    <a:pt x="11820" y="18405"/>
                    <a:pt x="12326" y="18039"/>
                  </a:cubicBezTo>
                  <a:cubicBezTo>
                    <a:pt x="13308" y="17332"/>
                    <a:pt x="14655" y="6604"/>
                    <a:pt x="13810" y="3431"/>
                  </a:cubicBezTo>
                  <a:cubicBezTo>
                    <a:pt x="13315" y="1571"/>
                    <a:pt x="11579" y="1"/>
                    <a:pt x="946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" name="Google Shape;2556;p67"/>
            <p:cNvSpPr/>
            <p:nvPr/>
          </p:nvSpPr>
          <p:spPr>
            <a:xfrm>
              <a:off x="3241873" y="3561446"/>
              <a:ext cx="73876" cy="469753"/>
            </a:xfrm>
            <a:custGeom>
              <a:avLst/>
              <a:gdLst/>
              <a:ahLst/>
              <a:cxnLst/>
              <a:rect l="l" t="t" r="r" b="b"/>
              <a:pathLst>
                <a:path w="2398" h="15248" fill="none" extrusionOk="0">
                  <a:moveTo>
                    <a:pt x="1987" y="0"/>
                  </a:moveTo>
                  <a:cubicBezTo>
                    <a:pt x="1987" y="0"/>
                    <a:pt x="2398" y="2123"/>
                    <a:pt x="2261" y="4246"/>
                  </a:cubicBezTo>
                  <a:cubicBezTo>
                    <a:pt x="2124" y="6346"/>
                    <a:pt x="1690" y="9039"/>
                    <a:pt x="982" y="11002"/>
                  </a:cubicBezTo>
                  <a:cubicBezTo>
                    <a:pt x="549" y="12234"/>
                    <a:pt x="1" y="15247"/>
                    <a:pt x="1" y="15247"/>
                  </a:cubicBezTo>
                </a:path>
              </a:pathLst>
            </a:custGeom>
            <a:noFill/>
            <a:ln w="9700" cap="flat" cmpd="sng">
              <a:solidFill>
                <a:srgbClr val="001030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" name="Google Shape;2557;p67"/>
            <p:cNvSpPr/>
            <p:nvPr/>
          </p:nvSpPr>
          <p:spPr>
            <a:xfrm>
              <a:off x="3050619" y="4144403"/>
              <a:ext cx="149817" cy="82287"/>
            </a:xfrm>
            <a:custGeom>
              <a:avLst/>
              <a:gdLst/>
              <a:ahLst/>
              <a:cxnLst/>
              <a:rect l="l" t="t" r="r" b="b"/>
              <a:pathLst>
                <a:path w="4863" h="2671" fill="none" extrusionOk="0">
                  <a:moveTo>
                    <a:pt x="0" y="2671"/>
                  </a:moveTo>
                  <a:cubicBezTo>
                    <a:pt x="0" y="2671"/>
                    <a:pt x="3812" y="411"/>
                    <a:pt x="4862" y="0"/>
                  </a:cubicBezTo>
                </a:path>
              </a:pathLst>
            </a:custGeom>
            <a:noFill/>
            <a:ln w="9700" cap="flat" cmpd="sng">
              <a:solidFill>
                <a:srgbClr val="DC8C7A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" name="Google Shape;2558;p67"/>
            <p:cNvSpPr/>
            <p:nvPr/>
          </p:nvSpPr>
          <p:spPr>
            <a:xfrm>
              <a:off x="3315010" y="3795436"/>
              <a:ext cx="397355" cy="358815"/>
            </a:xfrm>
            <a:custGeom>
              <a:avLst/>
              <a:gdLst/>
              <a:ahLst/>
              <a:cxnLst/>
              <a:rect l="l" t="t" r="r" b="b"/>
              <a:pathLst>
                <a:path w="12898" h="11647" extrusionOk="0">
                  <a:moveTo>
                    <a:pt x="2372" y="0"/>
                  </a:moveTo>
                  <a:cubicBezTo>
                    <a:pt x="2101" y="0"/>
                    <a:pt x="1793" y="177"/>
                    <a:pt x="1576" y="531"/>
                  </a:cubicBezTo>
                  <a:cubicBezTo>
                    <a:pt x="1165" y="1239"/>
                    <a:pt x="868" y="2015"/>
                    <a:pt x="731" y="3978"/>
                  </a:cubicBezTo>
                  <a:cubicBezTo>
                    <a:pt x="594" y="5963"/>
                    <a:pt x="1" y="8246"/>
                    <a:pt x="320" y="9205"/>
                  </a:cubicBezTo>
                  <a:cubicBezTo>
                    <a:pt x="617" y="10163"/>
                    <a:pt x="4132" y="11647"/>
                    <a:pt x="4132" y="11647"/>
                  </a:cubicBezTo>
                  <a:cubicBezTo>
                    <a:pt x="4132" y="11647"/>
                    <a:pt x="5410" y="11236"/>
                    <a:pt x="6460" y="10483"/>
                  </a:cubicBezTo>
                  <a:cubicBezTo>
                    <a:pt x="7373" y="9821"/>
                    <a:pt x="8172" y="9205"/>
                    <a:pt x="8789" y="8771"/>
                  </a:cubicBezTo>
                  <a:cubicBezTo>
                    <a:pt x="9519" y="8246"/>
                    <a:pt x="9953" y="7926"/>
                    <a:pt x="10683" y="7515"/>
                  </a:cubicBezTo>
                  <a:cubicBezTo>
                    <a:pt x="11254" y="7196"/>
                    <a:pt x="12167" y="7515"/>
                    <a:pt x="12486" y="6876"/>
                  </a:cubicBezTo>
                  <a:cubicBezTo>
                    <a:pt x="12783" y="6260"/>
                    <a:pt x="12372" y="5918"/>
                    <a:pt x="12372" y="5918"/>
                  </a:cubicBezTo>
                  <a:cubicBezTo>
                    <a:pt x="12372" y="5918"/>
                    <a:pt x="12897" y="5598"/>
                    <a:pt x="12806" y="4959"/>
                  </a:cubicBezTo>
                  <a:cubicBezTo>
                    <a:pt x="12692" y="4343"/>
                    <a:pt x="12053" y="4114"/>
                    <a:pt x="12053" y="4114"/>
                  </a:cubicBezTo>
                  <a:cubicBezTo>
                    <a:pt x="12053" y="4114"/>
                    <a:pt x="12167" y="3704"/>
                    <a:pt x="12167" y="3179"/>
                  </a:cubicBezTo>
                  <a:cubicBezTo>
                    <a:pt x="12167" y="2631"/>
                    <a:pt x="11140" y="2357"/>
                    <a:pt x="10569" y="2220"/>
                  </a:cubicBezTo>
                  <a:cubicBezTo>
                    <a:pt x="10021" y="2083"/>
                    <a:pt x="11322" y="1786"/>
                    <a:pt x="10615" y="873"/>
                  </a:cubicBezTo>
                  <a:cubicBezTo>
                    <a:pt x="10416" y="617"/>
                    <a:pt x="9612" y="402"/>
                    <a:pt x="8647" y="402"/>
                  </a:cubicBezTo>
                  <a:cubicBezTo>
                    <a:pt x="7721" y="402"/>
                    <a:pt x="6648" y="600"/>
                    <a:pt x="5821" y="1147"/>
                  </a:cubicBezTo>
                  <a:cubicBezTo>
                    <a:pt x="4132" y="2288"/>
                    <a:pt x="3174" y="3179"/>
                    <a:pt x="3174" y="3179"/>
                  </a:cubicBezTo>
                  <a:cubicBezTo>
                    <a:pt x="3174" y="3179"/>
                    <a:pt x="3105" y="1239"/>
                    <a:pt x="2945" y="531"/>
                  </a:cubicBezTo>
                  <a:cubicBezTo>
                    <a:pt x="2877" y="177"/>
                    <a:pt x="2643" y="0"/>
                    <a:pt x="2372" y="0"/>
                  </a:cubicBezTo>
                  <a:close/>
                </a:path>
              </a:pathLst>
            </a:custGeom>
            <a:solidFill>
              <a:srgbClr val="EBAA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" name="Google Shape;2559;p67"/>
            <p:cNvSpPr/>
            <p:nvPr/>
          </p:nvSpPr>
          <p:spPr>
            <a:xfrm>
              <a:off x="3386731" y="3893345"/>
              <a:ext cx="26063" cy="54899"/>
            </a:xfrm>
            <a:custGeom>
              <a:avLst/>
              <a:gdLst/>
              <a:ahLst/>
              <a:cxnLst/>
              <a:rect l="l" t="t" r="r" b="b"/>
              <a:pathLst>
                <a:path w="846" h="1782" fill="none" extrusionOk="0">
                  <a:moveTo>
                    <a:pt x="1" y="1781"/>
                  </a:moveTo>
                  <a:lnTo>
                    <a:pt x="846" y="1"/>
                  </a:lnTo>
                </a:path>
              </a:pathLst>
            </a:custGeom>
            <a:noFill/>
            <a:ln w="9700" cap="flat" cmpd="sng">
              <a:solidFill>
                <a:srgbClr val="DC8C7A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" name="Google Shape;2560;p67"/>
            <p:cNvSpPr/>
            <p:nvPr/>
          </p:nvSpPr>
          <p:spPr>
            <a:xfrm>
              <a:off x="3464797" y="3857484"/>
              <a:ext cx="178653" cy="84413"/>
            </a:xfrm>
            <a:custGeom>
              <a:avLst/>
              <a:gdLst/>
              <a:ahLst/>
              <a:cxnLst/>
              <a:rect l="l" t="t" r="r" b="b"/>
              <a:pathLst>
                <a:path w="5799" h="2740" fill="none" extrusionOk="0">
                  <a:moveTo>
                    <a:pt x="1" y="2740"/>
                  </a:moveTo>
                  <a:cubicBezTo>
                    <a:pt x="1" y="2740"/>
                    <a:pt x="2123" y="617"/>
                    <a:pt x="3561" y="297"/>
                  </a:cubicBezTo>
                  <a:cubicBezTo>
                    <a:pt x="5022" y="1"/>
                    <a:pt x="5798" y="206"/>
                    <a:pt x="5798" y="206"/>
                  </a:cubicBezTo>
                </a:path>
              </a:pathLst>
            </a:custGeom>
            <a:noFill/>
            <a:ln w="9700" cap="flat" cmpd="sng">
              <a:solidFill>
                <a:srgbClr val="DC8C7A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" name="Google Shape;2561;p67"/>
            <p:cNvSpPr/>
            <p:nvPr/>
          </p:nvSpPr>
          <p:spPr>
            <a:xfrm>
              <a:off x="3506295" y="3915866"/>
              <a:ext cx="184260" cy="61892"/>
            </a:xfrm>
            <a:custGeom>
              <a:avLst/>
              <a:gdLst/>
              <a:ahLst/>
              <a:cxnLst/>
              <a:rect l="l" t="t" r="r" b="b"/>
              <a:pathLst>
                <a:path w="5981" h="2009" fill="none" extrusionOk="0">
                  <a:moveTo>
                    <a:pt x="0" y="2009"/>
                  </a:moveTo>
                  <a:cubicBezTo>
                    <a:pt x="0" y="2009"/>
                    <a:pt x="1940" y="434"/>
                    <a:pt x="3584" y="205"/>
                  </a:cubicBezTo>
                  <a:cubicBezTo>
                    <a:pt x="5204" y="0"/>
                    <a:pt x="5981" y="434"/>
                    <a:pt x="5981" y="434"/>
                  </a:cubicBezTo>
                </a:path>
              </a:pathLst>
            </a:custGeom>
            <a:noFill/>
            <a:ln w="9700" cap="flat" cmpd="sng">
              <a:solidFill>
                <a:srgbClr val="DC8C7A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" name="Google Shape;2562;p67"/>
            <p:cNvSpPr/>
            <p:nvPr/>
          </p:nvSpPr>
          <p:spPr>
            <a:xfrm>
              <a:off x="3535809" y="3965067"/>
              <a:ext cx="163896" cy="61923"/>
            </a:xfrm>
            <a:custGeom>
              <a:avLst/>
              <a:gdLst/>
              <a:ahLst/>
              <a:cxnLst/>
              <a:rect l="l" t="t" r="r" b="b"/>
              <a:pathLst>
                <a:path w="5320" h="2010" fill="none" extrusionOk="0">
                  <a:moveTo>
                    <a:pt x="1" y="2009"/>
                  </a:moveTo>
                  <a:cubicBezTo>
                    <a:pt x="1" y="2009"/>
                    <a:pt x="1713" y="412"/>
                    <a:pt x="3174" y="206"/>
                  </a:cubicBezTo>
                  <a:cubicBezTo>
                    <a:pt x="4634" y="1"/>
                    <a:pt x="5319" y="412"/>
                    <a:pt x="5319" y="412"/>
                  </a:cubicBezTo>
                </a:path>
              </a:pathLst>
            </a:custGeom>
            <a:noFill/>
            <a:ln w="9700" cap="flat" cmpd="sng">
              <a:solidFill>
                <a:srgbClr val="DC8C7A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" name="Google Shape;2563;p67"/>
            <p:cNvSpPr/>
            <p:nvPr/>
          </p:nvSpPr>
          <p:spPr>
            <a:xfrm>
              <a:off x="3669884" y="3958505"/>
              <a:ext cx="244273" cy="388236"/>
            </a:xfrm>
            <a:custGeom>
              <a:avLst/>
              <a:gdLst/>
              <a:ahLst/>
              <a:cxnLst/>
              <a:rect l="l" t="t" r="r" b="b"/>
              <a:pathLst>
                <a:path w="7929" h="12602" extrusionOk="0">
                  <a:moveTo>
                    <a:pt x="5944" y="1"/>
                  </a:moveTo>
                  <a:cubicBezTo>
                    <a:pt x="5309" y="1"/>
                    <a:pt x="5373" y="2196"/>
                    <a:pt x="5395" y="2770"/>
                  </a:cubicBezTo>
                  <a:cubicBezTo>
                    <a:pt x="5121" y="2108"/>
                    <a:pt x="4756" y="1492"/>
                    <a:pt x="4391" y="1264"/>
                  </a:cubicBezTo>
                  <a:cubicBezTo>
                    <a:pt x="4169" y="1132"/>
                    <a:pt x="3922" y="1060"/>
                    <a:pt x="3707" y="1060"/>
                  </a:cubicBezTo>
                  <a:cubicBezTo>
                    <a:pt x="3326" y="1060"/>
                    <a:pt x="3042" y="1286"/>
                    <a:pt x="3158" y="1812"/>
                  </a:cubicBezTo>
                  <a:cubicBezTo>
                    <a:pt x="3273" y="2268"/>
                    <a:pt x="3706" y="3752"/>
                    <a:pt x="4094" y="5007"/>
                  </a:cubicBezTo>
                  <a:cubicBezTo>
                    <a:pt x="3687" y="3999"/>
                    <a:pt x="2937" y="3032"/>
                    <a:pt x="2204" y="3032"/>
                  </a:cubicBezTo>
                  <a:cubicBezTo>
                    <a:pt x="2157" y="3032"/>
                    <a:pt x="2110" y="3036"/>
                    <a:pt x="2063" y="3044"/>
                  </a:cubicBezTo>
                  <a:cubicBezTo>
                    <a:pt x="1059" y="3250"/>
                    <a:pt x="1698" y="4048"/>
                    <a:pt x="2154" y="4939"/>
                  </a:cubicBezTo>
                  <a:cubicBezTo>
                    <a:pt x="2337" y="5327"/>
                    <a:pt x="2611" y="6217"/>
                    <a:pt x="2862" y="7130"/>
                  </a:cubicBezTo>
                  <a:cubicBezTo>
                    <a:pt x="2748" y="6993"/>
                    <a:pt x="2633" y="6833"/>
                    <a:pt x="2451" y="6628"/>
                  </a:cubicBezTo>
                  <a:cubicBezTo>
                    <a:pt x="2223" y="6377"/>
                    <a:pt x="1926" y="6080"/>
                    <a:pt x="1538" y="5715"/>
                  </a:cubicBezTo>
                  <a:cubicBezTo>
                    <a:pt x="1249" y="5441"/>
                    <a:pt x="1001" y="5325"/>
                    <a:pt x="801" y="5325"/>
                  </a:cubicBezTo>
                  <a:cubicBezTo>
                    <a:pt x="102" y="5325"/>
                    <a:pt x="1" y="6754"/>
                    <a:pt x="853" y="7837"/>
                  </a:cubicBezTo>
                  <a:cubicBezTo>
                    <a:pt x="1629" y="8819"/>
                    <a:pt x="1127" y="10074"/>
                    <a:pt x="1515" y="11101"/>
                  </a:cubicBezTo>
                  <a:cubicBezTo>
                    <a:pt x="1795" y="11872"/>
                    <a:pt x="2760" y="12602"/>
                    <a:pt x="4049" y="12602"/>
                  </a:cubicBezTo>
                  <a:cubicBezTo>
                    <a:pt x="4440" y="12602"/>
                    <a:pt x="4862" y="12534"/>
                    <a:pt x="5304" y="12380"/>
                  </a:cubicBezTo>
                  <a:cubicBezTo>
                    <a:pt x="7199" y="11718"/>
                    <a:pt x="6993" y="10577"/>
                    <a:pt x="7313" y="9618"/>
                  </a:cubicBezTo>
                  <a:cubicBezTo>
                    <a:pt x="7632" y="8682"/>
                    <a:pt x="7701" y="6514"/>
                    <a:pt x="7815" y="5555"/>
                  </a:cubicBezTo>
                  <a:cubicBezTo>
                    <a:pt x="7929" y="4596"/>
                    <a:pt x="7815" y="2930"/>
                    <a:pt x="7518" y="2063"/>
                  </a:cubicBezTo>
                  <a:cubicBezTo>
                    <a:pt x="7199" y="1195"/>
                    <a:pt x="6833" y="168"/>
                    <a:pt x="6012" y="8"/>
                  </a:cubicBezTo>
                  <a:cubicBezTo>
                    <a:pt x="5988" y="3"/>
                    <a:pt x="5966" y="1"/>
                    <a:pt x="5944" y="1"/>
                  </a:cubicBezTo>
                  <a:close/>
                </a:path>
              </a:pathLst>
            </a:custGeom>
            <a:solidFill>
              <a:srgbClr val="EBAA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" name="Google Shape;2564;p67"/>
            <p:cNvSpPr/>
            <p:nvPr/>
          </p:nvSpPr>
          <p:spPr>
            <a:xfrm>
              <a:off x="3836800" y="4026961"/>
              <a:ext cx="18300" cy="137155"/>
            </a:xfrm>
            <a:custGeom>
              <a:avLst/>
              <a:gdLst/>
              <a:ahLst/>
              <a:cxnLst/>
              <a:rect l="l" t="t" r="r" b="b"/>
              <a:pathLst>
                <a:path w="594" h="4452" fill="none" extrusionOk="0">
                  <a:moveTo>
                    <a:pt x="0" y="0"/>
                  </a:moveTo>
                  <a:cubicBezTo>
                    <a:pt x="434" y="1804"/>
                    <a:pt x="594" y="2009"/>
                    <a:pt x="411" y="4451"/>
                  </a:cubicBezTo>
                </a:path>
              </a:pathLst>
            </a:custGeom>
            <a:noFill/>
            <a:ln w="9700" cap="flat" cmpd="sng">
              <a:solidFill>
                <a:srgbClr val="DC8C7A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" name="Google Shape;2565;p67"/>
            <p:cNvSpPr/>
            <p:nvPr/>
          </p:nvSpPr>
          <p:spPr>
            <a:xfrm>
              <a:off x="3791082" y="4088855"/>
              <a:ext cx="19717" cy="107611"/>
            </a:xfrm>
            <a:custGeom>
              <a:avLst/>
              <a:gdLst/>
              <a:ahLst/>
              <a:cxnLst/>
              <a:rect l="l" t="t" r="r" b="b"/>
              <a:pathLst>
                <a:path w="640" h="3493" fill="none" extrusionOk="0">
                  <a:moveTo>
                    <a:pt x="1" y="0"/>
                  </a:moveTo>
                  <a:cubicBezTo>
                    <a:pt x="1" y="0"/>
                    <a:pt x="640" y="2214"/>
                    <a:pt x="526" y="3492"/>
                  </a:cubicBezTo>
                </a:path>
              </a:pathLst>
            </a:custGeom>
            <a:noFill/>
            <a:ln w="9700" cap="flat" cmpd="sng">
              <a:solidFill>
                <a:srgbClr val="DC8C7A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" name="Google Shape;2566;p67"/>
            <p:cNvSpPr/>
            <p:nvPr/>
          </p:nvSpPr>
          <p:spPr>
            <a:xfrm>
              <a:off x="3748197" y="4150718"/>
              <a:ext cx="19717" cy="78097"/>
            </a:xfrm>
            <a:custGeom>
              <a:avLst/>
              <a:gdLst/>
              <a:ahLst/>
              <a:cxnLst/>
              <a:rect l="l" t="t" r="r" b="b"/>
              <a:pathLst>
                <a:path w="640" h="2535" fill="none" extrusionOk="0">
                  <a:moveTo>
                    <a:pt x="0" y="1"/>
                  </a:moveTo>
                  <a:cubicBezTo>
                    <a:pt x="0" y="1"/>
                    <a:pt x="639" y="2009"/>
                    <a:pt x="548" y="2534"/>
                  </a:cubicBezTo>
                </a:path>
              </a:pathLst>
            </a:custGeom>
            <a:noFill/>
            <a:ln w="9700" cap="flat" cmpd="sng">
              <a:solidFill>
                <a:srgbClr val="DC8C7A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" name="Google Shape;2567;p67"/>
            <p:cNvSpPr/>
            <p:nvPr/>
          </p:nvSpPr>
          <p:spPr>
            <a:xfrm>
              <a:off x="3777711" y="3862783"/>
              <a:ext cx="451484" cy="544399"/>
            </a:xfrm>
            <a:custGeom>
              <a:avLst/>
              <a:gdLst/>
              <a:ahLst/>
              <a:cxnLst/>
              <a:rect l="l" t="t" r="r" b="b"/>
              <a:pathLst>
                <a:path w="14655" h="17671" extrusionOk="0">
                  <a:moveTo>
                    <a:pt x="13143" y="1"/>
                  </a:moveTo>
                  <a:cubicBezTo>
                    <a:pt x="11715" y="1"/>
                    <a:pt x="7533" y="3526"/>
                    <a:pt x="7533" y="3526"/>
                  </a:cubicBezTo>
                  <a:lnTo>
                    <a:pt x="7784" y="9598"/>
                  </a:lnTo>
                  <a:lnTo>
                    <a:pt x="2922" y="11401"/>
                  </a:lnTo>
                  <a:lnTo>
                    <a:pt x="1" y="15281"/>
                  </a:lnTo>
                  <a:cubicBezTo>
                    <a:pt x="1" y="15281"/>
                    <a:pt x="5537" y="17670"/>
                    <a:pt x="9511" y="17670"/>
                  </a:cubicBezTo>
                  <a:cubicBezTo>
                    <a:pt x="10263" y="17670"/>
                    <a:pt x="10959" y="17585"/>
                    <a:pt x="11550" y="17381"/>
                  </a:cubicBezTo>
                  <a:cubicBezTo>
                    <a:pt x="13696" y="16651"/>
                    <a:pt x="14198" y="14323"/>
                    <a:pt x="14518" y="11789"/>
                  </a:cubicBezTo>
                  <a:cubicBezTo>
                    <a:pt x="14655" y="10534"/>
                    <a:pt x="14632" y="7817"/>
                    <a:pt x="14518" y="5215"/>
                  </a:cubicBezTo>
                  <a:cubicBezTo>
                    <a:pt x="14404" y="3001"/>
                    <a:pt x="14267" y="354"/>
                    <a:pt x="13354" y="34"/>
                  </a:cubicBezTo>
                  <a:cubicBezTo>
                    <a:pt x="13293" y="11"/>
                    <a:pt x="13222" y="1"/>
                    <a:pt x="13143" y="1"/>
                  </a:cubicBezTo>
                  <a:close/>
                </a:path>
              </a:pathLst>
            </a:custGeom>
            <a:solidFill>
              <a:srgbClr val="EBAA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" name="Google Shape;2568;p67"/>
            <p:cNvSpPr/>
            <p:nvPr/>
          </p:nvSpPr>
          <p:spPr>
            <a:xfrm>
              <a:off x="4018904" y="4131032"/>
              <a:ext cx="120981" cy="29575"/>
            </a:xfrm>
            <a:custGeom>
              <a:avLst/>
              <a:gdLst/>
              <a:ahLst/>
              <a:cxnLst/>
              <a:rect l="l" t="t" r="r" b="b"/>
              <a:pathLst>
                <a:path w="3927" h="960" fill="none" extrusionOk="0">
                  <a:moveTo>
                    <a:pt x="1" y="754"/>
                  </a:moveTo>
                  <a:cubicBezTo>
                    <a:pt x="1" y="754"/>
                    <a:pt x="2443" y="1"/>
                    <a:pt x="3927" y="959"/>
                  </a:cubicBezTo>
                </a:path>
              </a:pathLst>
            </a:custGeom>
            <a:noFill/>
            <a:ln w="9700" cap="flat" cmpd="sng">
              <a:solidFill>
                <a:srgbClr val="DC8C7A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" name="Google Shape;2569;p67"/>
            <p:cNvSpPr/>
            <p:nvPr/>
          </p:nvSpPr>
          <p:spPr>
            <a:xfrm>
              <a:off x="3931010" y="3521365"/>
              <a:ext cx="29575" cy="113926"/>
            </a:xfrm>
            <a:custGeom>
              <a:avLst/>
              <a:gdLst/>
              <a:ahLst/>
              <a:cxnLst/>
              <a:rect l="l" t="t" r="r" b="b"/>
              <a:pathLst>
                <a:path w="960" h="3698" fill="none" extrusionOk="0">
                  <a:moveTo>
                    <a:pt x="1" y="0"/>
                  </a:moveTo>
                  <a:cubicBezTo>
                    <a:pt x="1" y="0"/>
                    <a:pt x="845" y="1575"/>
                    <a:pt x="959" y="3698"/>
                  </a:cubicBezTo>
                </a:path>
              </a:pathLst>
            </a:custGeom>
            <a:noFill/>
            <a:ln w="9700" cap="flat" cmpd="sng">
              <a:solidFill>
                <a:srgbClr val="001030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70" name="Google Shape;2570;p67"/>
            <p:cNvGrpSpPr/>
            <p:nvPr/>
          </p:nvGrpSpPr>
          <p:grpSpPr>
            <a:xfrm>
              <a:off x="3703230" y="3028901"/>
              <a:ext cx="102755" cy="102755"/>
              <a:chOff x="3177054" y="3051884"/>
              <a:chExt cx="249285" cy="249285"/>
            </a:xfrm>
          </p:grpSpPr>
          <p:sp>
            <p:nvSpPr>
              <p:cNvPr id="78" name="Google Shape;2571;p67"/>
              <p:cNvSpPr/>
              <p:nvPr/>
            </p:nvSpPr>
            <p:spPr>
              <a:xfrm>
                <a:off x="3177054" y="3051884"/>
                <a:ext cx="249285" cy="249285"/>
              </a:xfrm>
              <a:custGeom>
                <a:avLst/>
                <a:gdLst/>
                <a:ahLst/>
                <a:cxnLst/>
                <a:rect l="l" t="t" r="r" b="b"/>
                <a:pathLst>
                  <a:path w="9825" h="9825" extrusionOk="0">
                    <a:moveTo>
                      <a:pt x="4913" y="0"/>
                    </a:moveTo>
                    <a:cubicBezTo>
                      <a:pt x="2206" y="0"/>
                      <a:pt x="0" y="2206"/>
                      <a:pt x="0" y="4913"/>
                    </a:cubicBezTo>
                    <a:cubicBezTo>
                      <a:pt x="0" y="7619"/>
                      <a:pt x="2206" y="9825"/>
                      <a:pt x="4913" y="9825"/>
                    </a:cubicBezTo>
                    <a:cubicBezTo>
                      <a:pt x="7619" y="9825"/>
                      <a:pt x="9825" y="7619"/>
                      <a:pt x="9825" y="4913"/>
                    </a:cubicBezTo>
                    <a:cubicBezTo>
                      <a:pt x="9825" y="2206"/>
                      <a:pt x="7619" y="0"/>
                      <a:pt x="491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" name="Google Shape;2572;p67"/>
              <p:cNvSpPr/>
              <p:nvPr/>
            </p:nvSpPr>
            <p:spPr>
              <a:xfrm>
                <a:off x="3235562" y="3110392"/>
                <a:ext cx="132292" cy="134829"/>
              </a:xfrm>
              <a:custGeom>
                <a:avLst/>
                <a:gdLst/>
                <a:ahLst/>
                <a:cxnLst/>
                <a:rect l="l" t="t" r="r" b="b"/>
                <a:pathLst>
                  <a:path w="5214" h="5314" extrusionOk="0">
                    <a:moveTo>
                      <a:pt x="2607" y="0"/>
                    </a:moveTo>
                    <a:cubicBezTo>
                      <a:pt x="1153" y="0"/>
                      <a:pt x="0" y="1153"/>
                      <a:pt x="0" y="2607"/>
                    </a:cubicBezTo>
                    <a:cubicBezTo>
                      <a:pt x="0" y="4060"/>
                      <a:pt x="1153" y="5313"/>
                      <a:pt x="2607" y="5313"/>
                    </a:cubicBezTo>
                    <a:cubicBezTo>
                      <a:pt x="4060" y="5313"/>
                      <a:pt x="5213" y="4060"/>
                      <a:pt x="5213" y="2607"/>
                    </a:cubicBezTo>
                    <a:cubicBezTo>
                      <a:pt x="5213" y="1153"/>
                      <a:pt x="4060" y="0"/>
                      <a:pt x="2607" y="0"/>
                    </a:cubicBezTo>
                    <a:close/>
                  </a:path>
                </a:pathLst>
              </a:custGeom>
              <a:solidFill>
                <a:srgbClr val="00225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" name="Google Shape;2573;p67"/>
              <p:cNvSpPr/>
              <p:nvPr/>
            </p:nvSpPr>
            <p:spPr>
              <a:xfrm>
                <a:off x="3309319" y="3131933"/>
                <a:ext cx="45163" cy="45265"/>
              </a:xfrm>
              <a:custGeom>
                <a:avLst/>
                <a:gdLst/>
                <a:ahLst/>
                <a:cxnLst/>
                <a:rect l="l" t="t" r="r" b="b"/>
                <a:pathLst>
                  <a:path w="1780" h="1784" extrusionOk="0">
                    <a:moveTo>
                      <a:pt x="545" y="0"/>
                    </a:moveTo>
                    <a:cubicBezTo>
                      <a:pt x="456" y="0"/>
                      <a:pt x="379" y="25"/>
                      <a:pt x="326" y="78"/>
                    </a:cubicBezTo>
                    <a:cubicBezTo>
                      <a:pt x="0" y="304"/>
                      <a:pt x="126" y="830"/>
                      <a:pt x="426" y="1231"/>
                    </a:cubicBezTo>
                    <a:cubicBezTo>
                      <a:pt x="697" y="1585"/>
                      <a:pt x="1088" y="1783"/>
                      <a:pt x="1342" y="1783"/>
                    </a:cubicBezTo>
                    <a:cubicBezTo>
                      <a:pt x="1394" y="1783"/>
                      <a:pt x="1441" y="1775"/>
                      <a:pt x="1479" y="1758"/>
                    </a:cubicBezTo>
                    <a:cubicBezTo>
                      <a:pt x="1780" y="1557"/>
                      <a:pt x="1680" y="1031"/>
                      <a:pt x="1379" y="505"/>
                    </a:cubicBezTo>
                    <a:cubicBezTo>
                      <a:pt x="1140" y="192"/>
                      <a:pt x="792" y="0"/>
                      <a:pt x="54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1" name="Google Shape;2574;p67"/>
            <p:cNvGrpSpPr/>
            <p:nvPr/>
          </p:nvGrpSpPr>
          <p:grpSpPr>
            <a:xfrm>
              <a:off x="3458647" y="3027719"/>
              <a:ext cx="102755" cy="102755"/>
              <a:chOff x="3177054" y="3051884"/>
              <a:chExt cx="249285" cy="249285"/>
            </a:xfrm>
          </p:grpSpPr>
          <p:sp>
            <p:nvSpPr>
              <p:cNvPr id="75" name="Google Shape;2575;p67"/>
              <p:cNvSpPr/>
              <p:nvPr/>
            </p:nvSpPr>
            <p:spPr>
              <a:xfrm>
                <a:off x="3177054" y="3051884"/>
                <a:ext cx="249285" cy="249285"/>
              </a:xfrm>
              <a:custGeom>
                <a:avLst/>
                <a:gdLst/>
                <a:ahLst/>
                <a:cxnLst/>
                <a:rect l="l" t="t" r="r" b="b"/>
                <a:pathLst>
                  <a:path w="9825" h="9825" extrusionOk="0">
                    <a:moveTo>
                      <a:pt x="4913" y="0"/>
                    </a:moveTo>
                    <a:cubicBezTo>
                      <a:pt x="2206" y="0"/>
                      <a:pt x="0" y="2206"/>
                      <a:pt x="0" y="4913"/>
                    </a:cubicBezTo>
                    <a:cubicBezTo>
                      <a:pt x="0" y="7619"/>
                      <a:pt x="2206" y="9825"/>
                      <a:pt x="4913" y="9825"/>
                    </a:cubicBezTo>
                    <a:cubicBezTo>
                      <a:pt x="7619" y="9825"/>
                      <a:pt x="9825" y="7619"/>
                      <a:pt x="9825" y="4913"/>
                    </a:cubicBezTo>
                    <a:cubicBezTo>
                      <a:pt x="9825" y="2206"/>
                      <a:pt x="7619" y="0"/>
                      <a:pt x="491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" name="Google Shape;2576;p67"/>
              <p:cNvSpPr/>
              <p:nvPr/>
            </p:nvSpPr>
            <p:spPr>
              <a:xfrm>
                <a:off x="3235562" y="3110392"/>
                <a:ext cx="132292" cy="134829"/>
              </a:xfrm>
              <a:custGeom>
                <a:avLst/>
                <a:gdLst/>
                <a:ahLst/>
                <a:cxnLst/>
                <a:rect l="l" t="t" r="r" b="b"/>
                <a:pathLst>
                  <a:path w="5214" h="5314" extrusionOk="0">
                    <a:moveTo>
                      <a:pt x="2607" y="0"/>
                    </a:moveTo>
                    <a:cubicBezTo>
                      <a:pt x="1153" y="0"/>
                      <a:pt x="0" y="1153"/>
                      <a:pt x="0" y="2607"/>
                    </a:cubicBezTo>
                    <a:cubicBezTo>
                      <a:pt x="0" y="4060"/>
                      <a:pt x="1153" y="5313"/>
                      <a:pt x="2607" y="5313"/>
                    </a:cubicBezTo>
                    <a:cubicBezTo>
                      <a:pt x="4060" y="5313"/>
                      <a:pt x="5213" y="4060"/>
                      <a:pt x="5213" y="2607"/>
                    </a:cubicBezTo>
                    <a:cubicBezTo>
                      <a:pt x="5213" y="1153"/>
                      <a:pt x="4060" y="0"/>
                      <a:pt x="2607" y="0"/>
                    </a:cubicBezTo>
                    <a:close/>
                  </a:path>
                </a:pathLst>
              </a:custGeom>
              <a:solidFill>
                <a:srgbClr val="00225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" name="Google Shape;2577;p67"/>
              <p:cNvSpPr/>
              <p:nvPr/>
            </p:nvSpPr>
            <p:spPr>
              <a:xfrm>
                <a:off x="3309319" y="3131933"/>
                <a:ext cx="45163" cy="45265"/>
              </a:xfrm>
              <a:custGeom>
                <a:avLst/>
                <a:gdLst/>
                <a:ahLst/>
                <a:cxnLst/>
                <a:rect l="l" t="t" r="r" b="b"/>
                <a:pathLst>
                  <a:path w="1780" h="1784" extrusionOk="0">
                    <a:moveTo>
                      <a:pt x="545" y="0"/>
                    </a:moveTo>
                    <a:cubicBezTo>
                      <a:pt x="456" y="0"/>
                      <a:pt x="379" y="25"/>
                      <a:pt x="326" y="78"/>
                    </a:cubicBezTo>
                    <a:cubicBezTo>
                      <a:pt x="0" y="304"/>
                      <a:pt x="126" y="830"/>
                      <a:pt x="426" y="1231"/>
                    </a:cubicBezTo>
                    <a:cubicBezTo>
                      <a:pt x="697" y="1585"/>
                      <a:pt x="1088" y="1783"/>
                      <a:pt x="1342" y="1783"/>
                    </a:cubicBezTo>
                    <a:cubicBezTo>
                      <a:pt x="1394" y="1783"/>
                      <a:pt x="1441" y="1775"/>
                      <a:pt x="1479" y="1758"/>
                    </a:cubicBezTo>
                    <a:cubicBezTo>
                      <a:pt x="1780" y="1557"/>
                      <a:pt x="1680" y="1031"/>
                      <a:pt x="1379" y="505"/>
                    </a:cubicBezTo>
                    <a:cubicBezTo>
                      <a:pt x="1140" y="192"/>
                      <a:pt x="792" y="0"/>
                      <a:pt x="54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2" name="Google Shape;2578;p67"/>
            <p:cNvGrpSpPr/>
            <p:nvPr/>
          </p:nvGrpSpPr>
          <p:grpSpPr>
            <a:xfrm>
              <a:off x="3539072" y="3200373"/>
              <a:ext cx="163904" cy="96747"/>
              <a:chOff x="5463424" y="3513477"/>
              <a:chExt cx="150994" cy="89127"/>
            </a:xfrm>
          </p:grpSpPr>
          <p:sp>
            <p:nvSpPr>
              <p:cNvPr id="73" name="Google Shape;2579;p67"/>
              <p:cNvSpPr/>
              <p:nvPr/>
            </p:nvSpPr>
            <p:spPr>
              <a:xfrm flipH="1">
                <a:off x="5463424" y="3513477"/>
                <a:ext cx="150994" cy="89127"/>
              </a:xfrm>
              <a:custGeom>
                <a:avLst/>
                <a:gdLst/>
                <a:ahLst/>
                <a:cxnLst/>
                <a:rect l="l" t="t" r="r" b="b"/>
                <a:pathLst>
                  <a:path w="10624" h="6271" extrusionOk="0">
                    <a:moveTo>
                      <a:pt x="10623" y="0"/>
                    </a:moveTo>
                    <a:lnTo>
                      <a:pt x="10623" y="0"/>
                    </a:lnTo>
                    <a:cubicBezTo>
                      <a:pt x="7141" y="565"/>
                      <a:pt x="1" y="1362"/>
                      <a:pt x="1" y="1362"/>
                    </a:cubicBezTo>
                    <a:cubicBezTo>
                      <a:pt x="1" y="1362"/>
                      <a:pt x="818" y="5506"/>
                      <a:pt x="5273" y="6226"/>
                    </a:cubicBezTo>
                    <a:cubicBezTo>
                      <a:pt x="5474" y="6256"/>
                      <a:pt x="5667" y="6271"/>
                      <a:pt x="5854" y="6271"/>
                    </a:cubicBezTo>
                    <a:cubicBezTo>
                      <a:pt x="9738" y="6271"/>
                      <a:pt x="10623" y="1"/>
                      <a:pt x="10623" y="0"/>
                    </a:cubicBezTo>
                    <a:close/>
                  </a:path>
                </a:pathLst>
              </a:custGeom>
              <a:solidFill>
                <a:srgbClr val="00103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" name="Google Shape;2580;p67"/>
              <p:cNvSpPr/>
              <p:nvPr/>
            </p:nvSpPr>
            <p:spPr>
              <a:xfrm flipH="1">
                <a:off x="5508495" y="3572977"/>
                <a:ext cx="79377" cy="29363"/>
              </a:xfrm>
              <a:custGeom>
                <a:avLst/>
                <a:gdLst/>
                <a:ahLst/>
                <a:cxnLst/>
                <a:rect l="l" t="t" r="r" b="b"/>
                <a:pathLst>
                  <a:path w="5585" h="2066" extrusionOk="0">
                    <a:moveTo>
                      <a:pt x="2088" y="1"/>
                    </a:moveTo>
                    <a:cubicBezTo>
                      <a:pt x="1297" y="1"/>
                      <a:pt x="567" y="193"/>
                      <a:pt x="0" y="424"/>
                    </a:cubicBezTo>
                    <a:cubicBezTo>
                      <a:pt x="720" y="1163"/>
                      <a:pt x="1868" y="1805"/>
                      <a:pt x="3405" y="2039"/>
                    </a:cubicBezTo>
                    <a:cubicBezTo>
                      <a:pt x="3558" y="2057"/>
                      <a:pt x="3708" y="2066"/>
                      <a:pt x="3854" y="2066"/>
                    </a:cubicBezTo>
                    <a:cubicBezTo>
                      <a:pt x="4489" y="2066"/>
                      <a:pt x="5062" y="1903"/>
                      <a:pt x="5584" y="1650"/>
                    </a:cubicBezTo>
                    <a:cubicBezTo>
                      <a:pt x="4494" y="399"/>
                      <a:pt x="3227" y="1"/>
                      <a:pt x="2088" y="1"/>
                    </a:cubicBezTo>
                    <a:close/>
                  </a:path>
                </a:pathLst>
              </a:custGeom>
              <a:solidFill>
                <a:srgbClr val="C127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81" name="Google Shape;413;p34"/>
          <p:cNvSpPr txBox="1">
            <a:spLocks/>
          </p:cNvSpPr>
          <p:nvPr/>
        </p:nvSpPr>
        <p:spPr>
          <a:xfrm>
            <a:off x="1630667" y="4733207"/>
            <a:ext cx="6266116" cy="4639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400"/>
              <a:buFont typeface="Fredoka One"/>
              <a:buAutoNum type="arabicPeriod"/>
              <a:defRPr sz="2400" b="0" i="0" u="none" strike="noStrike" cap="none">
                <a:solidFill>
                  <a:schemeClr val="accent3"/>
                </a:solidFill>
                <a:latin typeface="Poppins"/>
                <a:ea typeface="Poppins"/>
                <a:cs typeface="Poppins"/>
                <a:sym typeface="Poppins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800"/>
              <a:buFont typeface="Arial"/>
              <a:buAutoNum type="alphaLcPeriod"/>
              <a:defRPr sz="2800" b="0" i="0" u="none" strike="noStrike" cap="none">
                <a:solidFill>
                  <a:schemeClr val="accent3"/>
                </a:solidFill>
                <a:latin typeface="Poppins"/>
                <a:ea typeface="Poppins"/>
                <a:cs typeface="Poppins"/>
                <a:sym typeface="Poppins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800"/>
              <a:buFont typeface="Arial"/>
              <a:buAutoNum type="romanLcPeriod"/>
              <a:defRPr sz="2800" b="0" i="0" u="none" strike="noStrike" cap="none">
                <a:solidFill>
                  <a:schemeClr val="accent3"/>
                </a:solidFill>
                <a:latin typeface="Poppins"/>
                <a:ea typeface="Poppins"/>
                <a:cs typeface="Poppins"/>
                <a:sym typeface="Poppins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800"/>
              <a:buFont typeface="Arial"/>
              <a:buAutoNum type="arabicPeriod"/>
              <a:defRPr sz="2800" b="0" i="0" u="none" strike="noStrike" cap="none">
                <a:solidFill>
                  <a:schemeClr val="accent3"/>
                </a:solidFill>
                <a:latin typeface="Poppins"/>
                <a:ea typeface="Poppins"/>
                <a:cs typeface="Poppins"/>
                <a:sym typeface="Poppins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800"/>
              <a:buFont typeface="Arial"/>
              <a:buAutoNum type="alphaLcPeriod"/>
              <a:defRPr sz="2800" b="0" i="0" u="none" strike="noStrike" cap="none">
                <a:solidFill>
                  <a:schemeClr val="accent3"/>
                </a:solidFill>
                <a:latin typeface="Poppins"/>
                <a:ea typeface="Poppins"/>
                <a:cs typeface="Poppins"/>
                <a:sym typeface="Poppins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800"/>
              <a:buFont typeface="Arial"/>
              <a:buAutoNum type="romanLcPeriod"/>
              <a:defRPr sz="2800" b="0" i="0" u="none" strike="noStrike" cap="none">
                <a:solidFill>
                  <a:schemeClr val="accent3"/>
                </a:solidFill>
                <a:latin typeface="Poppins"/>
                <a:ea typeface="Poppins"/>
                <a:cs typeface="Poppins"/>
                <a:sym typeface="Poppins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800"/>
              <a:buFont typeface="Arial"/>
              <a:buAutoNum type="arabicPeriod"/>
              <a:defRPr sz="2800" b="0" i="0" u="none" strike="noStrike" cap="none">
                <a:solidFill>
                  <a:schemeClr val="accent3"/>
                </a:solidFill>
                <a:latin typeface="Poppins"/>
                <a:ea typeface="Poppins"/>
                <a:cs typeface="Poppins"/>
                <a:sym typeface="Poppins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800"/>
              <a:buFont typeface="Arial"/>
              <a:buAutoNum type="alphaLcPeriod"/>
              <a:defRPr sz="2800" b="0" i="0" u="none" strike="noStrike" cap="none">
                <a:solidFill>
                  <a:schemeClr val="accent3"/>
                </a:solidFill>
                <a:latin typeface="Poppins"/>
                <a:ea typeface="Poppins"/>
                <a:cs typeface="Poppins"/>
                <a:sym typeface="Poppins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800"/>
              <a:buFont typeface="Arial"/>
              <a:buAutoNum type="romanLcPeriod"/>
              <a:defRPr sz="2800" b="0" i="0" u="none" strike="noStrike" cap="none">
                <a:solidFill>
                  <a:schemeClr val="accent3"/>
                </a:solidFill>
                <a:latin typeface="Poppins"/>
                <a:ea typeface="Poppins"/>
                <a:cs typeface="Poppins"/>
                <a:sym typeface="Poppins"/>
              </a:defRPr>
            </a:lvl9pPr>
          </a:lstStyle>
          <a:p>
            <a:pPr>
              <a:buFont typeface="Fredoka One"/>
              <a:buNone/>
            </a:pPr>
            <a:r>
              <a:rPr lang="vi-VN" sz="1800" i="1" smtClean="0">
                <a:solidFill>
                  <a:srgbClr val="A0831B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Câu trả lời đúng bạn sẽ được </a:t>
            </a:r>
            <a:r>
              <a:rPr lang="en-US" sz="1800" i="1">
                <a:solidFill>
                  <a:srgbClr val="A0831B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3</a:t>
            </a:r>
            <a:r>
              <a:rPr lang="vi-VN" sz="1800" i="1" smtClean="0">
                <a:solidFill>
                  <a:srgbClr val="A0831B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0 điểm</a:t>
            </a:r>
            <a:endParaRPr lang="vi-VN" sz="1800" i="1">
              <a:solidFill>
                <a:srgbClr val="A0831B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4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482" name="Google Shape;2482;p66"/>
          <p:cNvGrpSpPr/>
          <p:nvPr/>
        </p:nvGrpSpPr>
        <p:grpSpPr>
          <a:xfrm flipH="1">
            <a:off x="2977867" y="2858471"/>
            <a:ext cx="3259500" cy="1211371"/>
            <a:chOff x="3455672" y="3139775"/>
            <a:chExt cx="3259500" cy="1211371"/>
          </a:xfrm>
          <a:solidFill>
            <a:schemeClr val="accent1"/>
          </a:solidFill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</p:grpSpPr>
        <p:sp>
          <p:nvSpPr>
            <p:cNvPr id="2483" name="Google Shape;2483;p66"/>
            <p:cNvSpPr/>
            <p:nvPr/>
          </p:nvSpPr>
          <p:spPr>
            <a:xfrm flipH="1">
              <a:off x="3455672" y="3139775"/>
              <a:ext cx="3259500" cy="785400"/>
            </a:xfrm>
            <a:prstGeom prst="roundRect">
              <a:avLst>
                <a:gd name="adj" fmla="val 50000"/>
              </a:avLst>
            </a:prstGeom>
            <a:grpFill/>
            <a:ln>
              <a:noFill/>
            </a:ln>
            <a:effectLst>
              <a:outerShdw blurRad="190500" dist="228600" dir="2700000" algn="ctr">
                <a:srgbClr val="000000">
                  <a:alpha val="30000"/>
                </a:srgbClr>
              </a:outerShdw>
            </a:effectLst>
            <a:sp3d prstMaterial="matte">
              <a:bevelT w="127000" h="63500"/>
            </a:sp3d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600" b="1">
                <a:solidFill>
                  <a:schemeClr val="bg1"/>
                </a:solidFill>
                <a:latin typeface="Calibri" panose="020F0502020204030204" pitchFamily="34" charset="0"/>
                <a:ea typeface="Poppins"/>
                <a:cs typeface="Calibri" panose="020F0502020204030204" pitchFamily="34" charset="0"/>
                <a:sym typeface="Poppins"/>
              </a:endParaRPr>
            </a:p>
          </p:txBody>
        </p:sp>
        <p:sp>
          <p:nvSpPr>
            <p:cNvPr id="2484" name="Google Shape;2484;p66"/>
            <p:cNvSpPr/>
            <p:nvPr/>
          </p:nvSpPr>
          <p:spPr>
            <a:xfrm rot="6854832" flipH="1">
              <a:off x="5828890" y="3417072"/>
              <a:ext cx="596141" cy="938998"/>
            </a:xfrm>
            <a:custGeom>
              <a:avLst/>
              <a:gdLst/>
              <a:ahLst/>
              <a:cxnLst/>
              <a:rect l="l" t="t" r="r" b="b"/>
              <a:pathLst>
                <a:path w="5015" h="11557" extrusionOk="0">
                  <a:moveTo>
                    <a:pt x="1507" y="0"/>
                  </a:moveTo>
                  <a:cubicBezTo>
                    <a:pt x="1120" y="0"/>
                    <a:pt x="741" y="1269"/>
                    <a:pt x="682" y="1484"/>
                  </a:cubicBezTo>
                  <a:cubicBezTo>
                    <a:pt x="388" y="2342"/>
                    <a:pt x="215" y="3232"/>
                    <a:pt x="136" y="4128"/>
                  </a:cubicBezTo>
                  <a:cubicBezTo>
                    <a:pt x="1" y="5876"/>
                    <a:pt x="234" y="7686"/>
                    <a:pt x="896" y="9318"/>
                  </a:cubicBezTo>
                  <a:cubicBezTo>
                    <a:pt x="1185" y="10017"/>
                    <a:pt x="1554" y="10717"/>
                    <a:pt x="2179" y="11160"/>
                  </a:cubicBezTo>
                  <a:cubicBezTo>
                    <a:pt x="2525" y="11410"/>
                    <a:pt x="2962" y="11556"/>
                    <a:pt x="3386" y="11556"/>
                  </a:cubicBezTo>
                  <a:cubicBezTo>
                    <a:pt x="3721" y="11556"/>
                    <a:pt x="4048" y="11464"/>
                    <a:pt x="4315" y="11258"/>
                  </a:cubicBezTo>
                  <a:cubicBezTo>
                    <a:pt x="4977" y="10735"/>
                    <a:pt x="5014" y="9705"/>
                    <a:pt x="4720" y="8889"/>
                  </a:cubicBezTo>
                  <a:cubicBezTo>
                    <a:pt x="4277" y="7723"/>
                    <a:pt x="3265" y="6846"/>
                    <a:pt x="2603" y="5778"/>
                  </a:cubicBezTo>
                  <a:cubicBezTo>
                    <a:pt x="1731" y="4421"/>
                    <a:pt x="1437" y="2729"/>
                    <a:pt x="1787" y="1157"/>
                  </a:cubicBezTo>
                  <a:cubicBezTo>
                    <a:pt x="1848" y="863"/>
                    <a:pt x="1922" y="574"/>
                    <a:pt x="1806" y="299"/>
                  </a:cubicBezTo>
                  <a:cubicBezTo>
                    <a:pt x="1709" y="86"/>
                    <a:pt x="1608" y="0"/>
                    <a:pt x="1507" y="0"/>
                  </a:cubicBezTo>
                  <a:close/>
                </a:path>
              </a:pathLst>
            </a:custGeom>
            <a:grpFill/>
            <a:ln>
              <a:noFill/>
            </a:ln>
            <a:effectLst>
              <a:outerShdw blurRad="190500" dist="228600" dir="2700000" algn="ctr">
                <a:srgbClr val="000000">
                  <a:alpha val="30000"/>
                </a:srgbClr>
              </a:outerShdw>
            </a:effectLst>
            <a:sp3d prstMaterial="matte"/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60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</p:grpSp>
      <p:grpSp>
        <p:nvGrpSpPr>
          <p:cNvPr id="2485" name="Google Shape;2485;p66"/>
          <p:cNvGrpSpPr/>
          <p:nvPr/>
        </p:nvGrpSpPr>
        <p:grpSpPr>
          <a:xfrm>
            <a:off x="1159414" y="1117640"/>
            <a:ext cx="6481800" cy="1886071"/>
            <a:chOff x="1331100" y="1726825"/>
            <a:chExt cx="6481800" cy="1886071"/>
          </a:xfrm>
          <a:solidFill>
            <a:schemeClr val="accent1">
              <a:lumMod val="60000"/>
              <a:lumOff val="40000"/>
            </a:schemeClr>
          </a:solidFill>
          <a:scene3d>
            <a:camera prst="orthographicFront">
              <a:rot lat="0" lon="0" rev="0"/>
            </a:camera>
            <a:lightRig rig="soft" dir="t">
              <a:rot lat="0" lon="0" rev="0"/>
            </a:lightRig>
          </a:scene3d>
        </p:grpSpPr>
        <p:sp>
          <p:nvSpPr>
            <p:cNvPr id="2486" name="Google Shape;2486;p66"/>
            <p:cNvSpPr/>
            <p:nvPr/>
          </p:nvSpPr>
          <p:spPr>
            <a:xfrm>
              <a:off x="1331100" y="1726825"/>
              <a:ext cx="6481800" cy="1226100"/>
            </a:xfrm>
            <a:prstGeom prst="roundRect">
              <a:avLst>
                <a:gd name="adj" fmla="val 50000"/>
              </a:avLst>
            </a:prstGeom>
            <a:grpFill/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p3d contourW="44450" prstMaterial="matte">
              <a:bevelT w="63500" h="63500" prst="artDeco"/>
              <a:contourClr>
                <a:srgbClr val="FFFFFF"/>
              </a:contourClr>
            </a:sp3d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600" b="1">
                <a:solidFill>
                  <a:schemeClr val="bg1"/>
                </a:solidFill>
                <a:latin typeface="Calibri" panose="020F0502020204030204" pitchFamily="34" charset="0"/>
                <a:ea typeface="Poppins"/>
                <a:cs typeface="Calibri" panose="020F0502020204030204" pitchFamily="34" charset="0"/>
                <a:sym typeface="Poppins"/>
              </a:endParaRPr>
            </a:p>
          </p:txBody>
        </p:sp>
        <p:sp>
          <p:nvSpPr>
            <p:cNvPr id="2487" name="Google Shape;2487;p66"/>
            <p:cNvSpPr/>
            <p:nvPr/>
          </p:nvSpPr>
          <p:spPr>
            <a:xfrm rot="6854832" flipH="1">
              <a:off x="6031416" y="2678822"/>
              <a:ext cx="596141" cy="938998"/>
            </a:xfrm>
            <a:custGeom>
              <a:avLst/>
              <a:gdLst/>
              <a:ahLst/>
              <a:cxnLst/>
              <a:rect l="l" t="t" r="r" b="b"/>
              <a:pathLst>
                <a:path w="5015" h="11557" extrusionOk="0">
                  <a:moveTo>
                    <a:pt x="1507" y="0"/>
                  </a:moveTo>
                  <a:cubicBezTo>
                    <a:pt x="1120" y="0"/>
                    <a:pt x="741" y="1269"/>
                    <a:pt x="682" y="1484"/>
                  </a:cubicBezTo>
                  <a:cubicBezTo>
                    <a:pt x="388" y="2342"/>
                    <a:pt x="215" y="3232"/>
                    <a:pt x="136" y="4128"/>
                  </a:cubicBezTo>
                  <a:cubicBezTo>
                    <a:pt x="1" y="5876"/>
                    <a:pt x="234" y="7686"/>
                    <a:pt x="896" y="9318"/>
                  </a:cubicBezTo>
                  <a:cubicBezTo>
                    <a:pt x="1185" y="10017"/>
                    <a:pt x="1554" y="10717"/>
                    <a:pt x="2179" y="11160"/>
                  </a:cubicBezTo>
                  <a:cubicBezTo>
                    <a:pt x="2525" y="11410"/>
                    <a:pt x="2962" y="11556"/>
                    <a:pt x="3386" y="11556"/>
                  </a:cubicBezTo>
                  <a:cubicBezTo>
                    <a:pt x="3721" y="11556"/>
                    <a:pt x="4048" y="11464"/>
                    <a:pt x="4315" y="11258"/>
                  </a:cubicBezTo>
                  <a:cubicBezTo>
                    <a:pt x="4977" y="10735"/>
                    <a:pt x="5014" y="9705"/>
                    <a:pt x="4720" y="8889"/>
                  </a:cubicBezTo>
                  <a:cubicBezTo>
                    <a:pt x="4277" y="7723"/>
                    <a:pt x="3265" y="6846"/>
                    <a:pt x="2603" y="5778"/>
                  </a:cubicBezTo>
                  <a:cubicBezTo>
                    <a:pt x="1731" y="4421"/>
                    <a:pt x="1437" y="2729"/>
                    <a:pt x="1787" y="1157"/>
                  </a:cubicBezTo>
                  <a:cubicBezTo>
                    <a:pt x="1848" y="863"/>
                    <a:pt x="1922" y="574"/>
                    <a:pt x="1806" y="299"/>
                  </a:cubicBezTo>
                  <a:cubicBezTo>
                    <a:pt x="1709" y="86"/>
                    <a:pt x="1608" y="0"/>
                    <a:pt x="1507" y="0"/>
                  </a:cubicBezTo>
                  <a:close/>
                </a:path>
              </a:pathLst>
            </a:custGeom>
            <a:grpFill/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p3d contourW="44450" prstMaterial="matte">
              <a:contourClr>
                <a:srgbClr val="FFFFFF"/>
              </a:contourClr>
            </a:sp3d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60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</p:grpSp>
      <p:sp>
        <p:nvSpPr>
          <p:cNvPr id="2488" name="Google Shape;2488;p66"/>
          <p:cNvSpPr txBox="1">
            <a:spLocks noGrp="1"/>
          </p:cNvSpPr>
          <p:nvPr>
            <p:ph type="title" idx="2"/>
          </p:nvPr>
        </p:nvSpPr>
        <p:spPr>
          <a:xfrm>
            <a:off x="1243714" y="1189340"/>
            <a:ext cx="6313200" cy="108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>
              <a:buClr>
                <a:schemeClr val="dk1"/>
              </a:buClr>
              <a:buSzPts val="1100"/>
              <a:buNone/>
            </a:pPr>
            <a:r>
              <a:rPr lang="en-US" sz="2800" smtClean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4. Vũ </a:t>
            </a:r>
            <a:r>
              <a:rPr lang="en-US" sz="280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Quang ai đã phất cờ</a:t>
            </a:r>
            <a:r>
              <a:rPr lang="en-US" sz="280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/>
            </a:r>
            <a:br>
              <a:rPr lang="en-US" sz="280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</a:br>
            <a:r>
              <a:rPr lang="en-US" sz="280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Bình Tây sát tả, bây giờ nhớ ai.</a:t>
            </a:r>
            <a:endParaRPr sz="2800">
              <a:solidFill>
                <a:schemeClr val="bg1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2489" name="Google Shape;2489;p66"/>
          <p:cNvSpPr txBox="1">
            <a:spLocks noGrp="1"/>
          </p:cNvSpPr>
          <p:nvPr>
            <p:ph type="title"/>
          </p:nvPr>
        </p:nvSpPr>
        <p:spPr>
          <a:xfrm>
            <a:off x="2901423" y="2960821"/>
            <a:ext cx="3416700" cy="606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>
              <a:buClr>
                <a:schemeClr val="dk1"/>
              </a:buClr>
              <a:buSzPts val="1100"/>
            </a:pPr>
            <a:r>
              <a:rPr lang="vi-VN" sz="200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Phan Đình Phùng </a:t>
            </a:r>
            <a:r>
              <a:rPr lang="vi-VN" sz="200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và </a:t>
            </a:r>
            <a:r>
              <a:rPr lang="en-US" sz="2000" smtClean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/>
            </a:r>
            <a:br>
              <a:rPr lang="en-US" sz="2000" smtClean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</a:br>
            <a:r>
              <a:rPr lang="vi-VN" sz="2000" smtClean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Trương </a:t>
            </a:r>
            <a:r>
              <a:rPr lang="vi-VN" sz="200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Công Định</a:t>
            </a:r>
            <a:endParaRPr sz="2000">
              <a:solidFill>
                <a:schemeClr val="bg1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2490" name="Google Shape;2490;p66"/>
          <p:cNvSpPr/>
          <p:nvPr/>
        </p:nvSpPr>
        <p:spPr>
          <a:xfrm rot="-7454957" flipH="1">
            <a:off x="7388684" y="459327"/>
            <a:ext cx="521143" cy="490094"/>
          </a:xfrm>
          <a:custGeom>
            <a:avLst/>
            <a:gdLst/>
            <a:ahLst/>
            <a:cxnLst/>
            <a:rect l="l" t="t" r="r" b="b"/>
            <a:pathLst>
              <a:path w="3946" h="3711" extrusionOk="0">
                <a:moveTo>
                  <a:pt x="1892" y="1"/>
                </a:moveTo>
                <a:cubicBezTo>
                  <a:pt x="1609" y="1"/>
                  <a:pt x="1333" y="77"/>
                  <a:pt x="1092" y="238"/>
                </a:cubicBezTo>
                <a:cubicBezTo>
                  <a:pt x="742" y="490"/>
                  <a:pt x="527" y="900"/>
                  <a:pt x="374" y="1287"/>
                </a:cubicBezTo>
                <a:cubicBezTo>
                  <a:pt x="0" y="2145"/>
                  <a:pt x="159" y="3171"/>
                  <a:pt x="1092" y="3563"/>
                </a:cubicBezTo>
                <a:cubicBezTo>
                  <a:pt x="1345" y="3661"/>
                  <a:pt x="1615" y="3710"/>
                  <a:pt x="1884" y="3710"/>
                </a:cubicBezTo>
                <a:cubicBezTo>
                  <a:pt x="2255" y="3710"/>
                  <a:pt x="2622" y="3617"/>
                  <a:pt x="2938" y="3428"/>
                </a:cubicBezTo>
                <a:cubicBezTo>
                  <a:pt x="3498" y="3097"/>
                  <a:pt x="3871" y="2495"/>
                  <a:pt x="3927" y="1851"/>
                </a:cubicBezTo>
                <a:cubicBezTo>
                  <a:pt x="3946" y="1698"/>
                  <a:pt x="3946" y="1562"/>
                  <a:pt x="3908" y="1422"/>
                </a:cubicBezTo>
                <a:cubicBezTo>
                  <a:pt x="3829" y="1096"/>
                  <a:pt x="3596" y="821"/>
                  <a:pt x="3344" y="606"/>
                </a:cubicBezTo>
                <a:cubicBezTo>
                  <a:pt x="3032" y="336"/>
                  <a:pt x="2663" y="121"/>
                  <a:pt x="2276" y="47"/>
                </a:cubicBezTo>
                <a:cubicBezTo>
                  <a:pt x="2149" y="16"/>
                  <a:pt x="2020" y="1"/>
                  <a:pt x="1892" y="1"/>
                </a:cubicBezTo>
                <a:close/>
              </a:path>
            </a:pathLst>
          </a:custGeom>
          <a:solidFill>
            <a:schemeClr val="accent6">
              <a:lumMod val="75000"/>
              <a:lumOff val="25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600">
              <a:solidFill>
                <a:schemeClr val="bg1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2491" name="Google Shape;2491;p66"/>
          <p:cNvSpPr txBox="1"/>
          <p:nvPr/>
        </p:nvSpPr>
        <p:spPr>
          <a:xfrm flipH="1">
            <a:off x="6095196" y="545275"/>
            <a:ext cx="1250700" cy="33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 algn="r"/>
            <a:r>
              <a:rPr lang="en-US" sz="1600" b="1">
                <a:solidFill>
                  <a:schemeClr val="accent2">
                    <a:lumMod val="50000"/>
                  </a:schemeClr>
                </a:solidFill>
                <a:latin typeface="Calibri" panose="020F0502020204030204" pitchFamily="34" charset="0"/>
                <a:ea typeface="Poppins"/>
                <a:cs typeface="Calibri" panose="020F0502020204030204" pitchFamily="34" charset="0"/>
                <a:sym typeface="Poppins"/>
              </a:rPr>
              <a:t>Tiếp theo</a:t>
            </a:r>
          </a:p>
        </p:txBody>
      </p:sp>
      <p:sp>
        <p:nvSpPr>
          <p:cNvPr id="2492" name="Google Shape;2492;p66">
            <a:hlinkClick r:id="" action="ppaction://hlinkshowjump?jump=nextslide"/>
          </p:cNvPr>
          <p:cNvSpPr txBox="1"/>
          <p:nvPr/>
        </p:nvSpPr>
        <p:spPr>
          <a:xfrm flipH="1">
            <a:off x="7479772" y="475237"/>
            <a:ext cx="319500" cy="47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800" b="1">
                <a:solidFill>
                  <a:schemeClr val="bg1"/>
                </a:solidFill>
                <a:latin typeface="Calibri" panose="020F0502020204030204" pitchFamily="34" charset="0"/>
                <a:ea typeface="Fredoka One"/>
                <a:cs typeface="Calibri" panose="020F0502020204030204" pitchFamily="34" charset="0"/>
                <a:sym typeface="Fredoka One"/>
              </a:rPr>
              <a:t>&gt;</a:t>
            </a:r>
            <a:endParaRPr sz="2800" b="1">
              <a:solidFill>
                <a:schemeClr val="bg1"/>
              </a:solidFill>
              <a:latin typeface="Calibri" panose="020F0502020204030204" pitchFamily="34" charset="0"/>
              <a:ea typeface="Fredoka One"/>
              <a:cs typeface="Calibri" panose="020F0502020204030204" pitchFamily="34" charset="0"/>
              <a:sym typeface="Fredoka One"/>
            </a:endParaRPr>
          </a:p>
        </p:txBody>
      </p:sp>
      <p:sp>
        <p:nvSpPr>
          <p:cNvPr id="2493" name="Google Shape;2493;p66">
            <a:hlinkClick r:id="" action="ppaction://hlinkshowjump?jump=previousslide"/>
          </p:cNvPr>
          <p:cNvSpPr/>
          <p:nvPr/>
        </p:nvSpPr>
        <p:spPr>
          <a:xfrm rot="7454957">
            <a:off x="1234173" y="459327"/>
            <a:ext cx="521143" cy="490094"/>
          </a:xfrm>
          <a:custGeom>
            <a:avLst/>
            <a:gdLst/>
            <a:ahLst/>
            <a:cxnLst/>
            <a:rect l="l" t="t" r="r" b="b"/>
            <a:pathLst>
              <a:path w="3946" h="3711" extrusionOk="0">
                <a:moveTo>
                  <a:pt x="1892" y="1"/>
                </a:moveTo>
                <a:cubicBezTo>
                  <a:pt x="1609" y="1"/>
                  <a:pt x="1333" y="77"/>
                  <a:pt x="1092" y="238"/>
                </a:cubicBezTo>
                <a:cubicBezTo>
                  <a:pt x="742" y="490"/>
                  <a:pt x="527" y="900"/>
                  <a:pt x="374" y="1287"/>
                </a:cubicBezTo>
                <a:cubicBezTo>
                  <a:pt x="0" y="2145"/>
                  <a:pt x="159" y="3171"/>
                  <a:pt x="1092" y="3563"/>
                </a:cubicBezTo>
                <a:cubicBezTo>
                  <a:pt x="1345" y="3661"/>
                  <a:pt x="1615" y="3710"/>
                  <a:pt x="1884" y="3710"/>
                </a:cubicBezTo>
                <a:cubicBezTo>
                  <a:pt x="2255" y="3710"/>
                  <a:pt x="2622" y="3617"/>
                  <a:pt x="2938" y="3428"/>
                </a:cubicBezTo>
                <a:cubicBezTo>
                  <a:pt x="3498" y="3097"/>
                  <a:pt x="3871" y="2495"/>
                  <a:pt x="3927" y="1851"/>
                </a:cubicBezTo>
                <a:cubicBezTo>
                  <a:pt x="3946" y="1698"/>
                  <a:pt x="3946" y="1562"/>
                  <a:pt x="3908" y="1422"/>
                </a:cubicBezTo>
                <a:cubicBezTo>
                  <a:pt x="3829" y="1096"/>
                  <a:pt x="3596" y="821"/>
                  <a:pt x="3344" y="606"/>
                </a:cubicBezTo>
                <a:cubicBezTo>
                  <a:pt x="3032" y="336"/>
                  <a:pt x="2663" y="121"/>
                  <a:pt x="2276" y="47"/>
                </a:cubicBezTo>
                <a:cubicBezTo>
                  <a:pt x="2149" y="16"/>
                  <a:pt x="2020" y="1"/>
                  <a:pt x="1892" y="1"/>
                </a:cubicBezTo>
                <a:close/>
              </a:path>
            </a:pathLst>
          </a:custGeom>
          <a:solidFill>
            <a:schemeClr val="accent6">
              <a:lumMod val="75000"/>
              <a:lumOff val="25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600">
              <a:solidFill>
                <a:schemeClr val="bg1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2494" name="Google Shape;2494;p66"/>
          <p:cNvSpPr txBox="1"/>
          <p:nvPr/>
        </p:nvSpPr>
        <p:spPr>
          <a:xfrm>
            <a:off x="1792980" y="535750"/>
            <a:ext cx="1250700" cy="33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/>
            <a:r>
              <a:rPr lang="vi-VN" sz="1600" b="1">
                <a:solidFill>
                  <a:schemeClr val="accent2">
                    <a:lumMod val="50000"/>
                  </a:schemeClr>
                </a:solidFill>
                <a:latin typeface="Calibri" panose="020F0502020204030204" pitchFamily="34" charset="0"/>
                <a:ea typeface="Poppins"/>
                <a:cs typeface="Calibri" panose="020F0502020204030204" pitchFamily="34" charset="0"/>
                <a:sym typeface="Poppins"/>
              </a:rPr>
              <a:t>Về trước</a:t>
            </a:r>
          </a:p>
        </p:txBody>
      </p:sp>
      <p:sp>
        <p:nvSpPr>
          <p:cNvPr id="2495" name="Google Shape;2495;p66">
            <a:hlinkClick r:id="" action="ppaction://hlinkshowjump?jump=previousslide"/>
          </p:cNvPr>
          <p:cNvSpPr txBox="1"/>
          <p:nvPr/>
        </p:nvSpPr>
        <p:spPr>
          <a:xfrm flipH="1">
            <a:off x="1277211" y="465712"/>
            <a:ext cx="319500" cy="47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800" b="1">
                <a:solidFill>
                  <a:schemeClr val="bg1"/>
                </a:solidFill>
                <a:latin typeface="Calibri" panose="020F0502020204030204" pitchFamily="34" charset="0"/>
                <a:ea typeface="Fredoka One"/>
                <a:cs typeface="Calibri" panose="020F0502020204030204" pitchFamily="34" charset="0"/>
                <a:sym typeface="Fredoka One"/>
              </a:rPr>
              <a:t>&lt;</a:t>
            </a:r>
            <a:endParaRPr sz="2800" b="1">
              <a:solidFill>
                <a:schemeClr val="bg1"/>
              </a:solidFill>
              <a:latin typeface="Calibri" panose="020F0502020204030204" pitchFamily="34" charset="0"/>
              <a:ea typeface="Fredoka One"/>
              <a:cs typeface="Calibri" panose="020F0502020204030204" pitchFamily="34" charset="0"/>
              <a:sym typeface="Fredoka One"/>
            </a:endParaRPr>
          </a:p>
        </p:txBody>
      </p:sp>
      <p:sp>
        <p:nvSpPr>
          <p:cNvPr id="2496" name="Google Shape;2496;p66"/>
          <p:cNvSpPr/>
          <p:nvPr/>
        </p:nvSpPr>
        <p:spPr>
          <a:xfrm rot="9399412">
            <a:off x="4308869" y="459327"/>
            <a:ext cx="521138" cy="490094"/>
          </a:xfrm>
          <a:custGeom>
            <a:avLst/>
            <a:gdLst/>
            <a:ahLst/>
            <a:cxnLst/>
            <a:rect l="l" t="t" r="r" b="b"/>
            <a:pathLst>
              <a:path w="3946" h="3711" extrusionOk="0">
                <a:moveTo>
                  <a:pt x="1892" y="1"/>
                </a:moveTo>
                <a:cubicBezTo>
                  <a:pt x="1609" y="1"/>
                  <a:pt x="1333" y="77"/>
                  <a:pt x="1092" y="238"/>
                </a:cubicBezTo>
                <a:cubicBezTo>
                  <a:pt x="742" y="490"/>
                  <a:pt x="527" y="900"/>
                  <a:pt x="374" y="1287"/>
                </a:cubicBezTo>
                <a:cubicBezTo>
                  <a:pt x="0" y="2145"/>
                  <a:pt x="159" y="3171"/>
                  <a:pt x="1092" y="3563"/>
                </a:cubicBezTo>
                <a:cubicBezTo>
                  <a:pt x="1345" y="3661"/>
                  <a:pt x="1615" y="3710"/>
                  <a:pt x="1884" y="3710"/>
                </a:cubicBezTo>
                <a:cubicBezTo>
                  <a:pt x="2255" y="3710"/>
                  <a:pt x="2622" y="3617"/>
                  <a:pt x="2938" y="3428"/>
                </a:cubicBezTo>
                <a:cubicBezTo>
                  <a:pt x="3498" y="3097"/>
                  <a:pt x="3871" y="2495"/>
                  <a:pt x="3927" y="1851"/>
                </a:cubicBezTo>
                <a:cubicBezTo>
                  <a:pt x="3946" y="1698"/>
                  <a:pt x="3946" y="1562"/>
                  <a:pt x="3908" y="1422"/>
                </a:cubicBezTo>
                <a:cubicBezTo>
                  <a:pt x="3829" y="1096"/>
                  <a:pt x="3596" y="821"/>
                  <a:pt x="3344" y="606"/>
                </a:cubicBezTo>
                <a:cubicBezTo>
                  <a:pt x="3032" y="336"/>
                  <a:pt x="2663" y="121"/>
                  <a:pt x="2276" y="47"/>
                </a:cubicBezTo>
                <a:cubicBezTo>
                  <a:pt x="2149" y="16"/>
                  <a:pt x="2020" y="1"/>
                  <a:pt x="1892" y="1"/>
                </a:cubicBezTo>
                <a:close/>
              </a:path>
            </a:pathLst>
          </a:custGeom>
          <a:solidFill>
            <a:schemeClr val="accent6">
              <a:lumMod val="75000"/>
              <a:lumOff val="25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600">
              <a:solidFill>
                <a:schemeClr val="bg1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2497" name="Google Shape;2497;p66">
            <a:hlinkClick r:id="rId3" action="ppaction://hlinksldjump"/>
          </p:cNvPr>
          <p:cNvSpPr/>
          <p:nvPr/>
        </p:nvSpPr>
        <p:spPr>
          <a:xfrm>
            <a:off x="4417810" y="555349"/>
            <a:ext cx="303256" cy="298050"/>
          </a:xfrm>
          <a:custGeom>
            <a:avLst/>
            <a:gdLst/>
            <a:ahLst/>
            <a:cxnLst/>
            <a:rect l="l" t="t" r="r" b="b"/>
            <a:pathLst>
              <a:path w="212811" h="209158" extrusionOk="0">
                <a:moveTo>
                  <a:pt x="106418" y="0"/>
                </a:moveTo>
                <a:cubicBezTo>
                  <a:pt x="101296" y="0"/>
                  <a:pt x="96394" y="2059"/>
                  <a:pt x="92840" y="5613"/>
                </a:cubicBezTo>
                <a:lnTo>
                  <a:pt x="7550" y="90903"/>
                </a:lnTo>
                <a:cubicBezTo>
                  <a:pt x="7452" y="90903"/>
                  <a:pt x="7452" y="91001"/>
                  <a:pt x="7452" y="91001"/>
                </a:cubicBezTo>
                <a:cubicBezTo>
                  <a:pt x="1" y="98550"/>
                  <a:pt x="1" y="110706"/>
                  <a:pt x="7452" y="118157"/>
                </a:cubicBezTo>
                <a:cubicBezTo>
                  <a:pt x="10932" y="121637"/>
                  <a:pt x="15417" y="123573"/>
                  <a:pt x="20221" y="123769"/>
                </a:cubicBezTo>
                <a:cubicBezTo>
                  <a:pt x="20417" y="123769"/>
                  <a:pt x="20637" y="123867"/>
                  <a:pt x="20833" y="123867"/>
                </a:cubicBezTo>
                <a:lnTo>
                  <a:pt x="24216" y="123867"/>
                </a:lnTo>
                <a:lnTo>
                  <a:pt x="24216" y="186585"/>
                </a:lnTo>
                <a:cubicBezTo>
                  <a:pt x="24216" y="199036"/>
                  <a:pt x="34313" y="209158"/>
                  <a:pt x="46764" y="209158"/>
                </a:cubicBezTo>
                <a:lnTo>
                  <a:pt x="80169" y="209158"/>
                </a:lnTo>
                <a:cubicBezTo>
                  <a:pt x="83527" y="209158"/>
                  <a:pt x="86296" y="206388"/>
                  <a:pt x="86296" y="203031"/>
                </a:cubicBezTo>
                <a:lnTo>
                  <a:pt x="86296" y="153793"/>
                </a:lnTo>
                <a:cubicBezTo>
                  <a:pt x="86296" y="148082"/>
                  <a:pt x="90879" y="143474"/>
                  <a:pt x="96614" y="143474"/>
                </a:cubicBezTo>
                <a:lnTo>
                  <a:pt x="116221" y="143474"/>
                </a:lnTo>
                <a:cubicBezTo>
                  <a:pt x="121932" y="143474"/>
                  <a:pt x="126540" y="148082"/>
                  <a:pt x="126540" y="153793"/>
                </a:cubicBezTo>
                <a:lnTo>
                  <a:pt x="126540" y="203031"/>
                </a:lnTo>
                <a:cubicBezTo>
                  <a:pt x="126540" y="206388"/>
                  <a:pt x="129285" y="209158"/>
                  <a:pt x="132667" y="209158"/>
                </a:cubicBezTo>
                <a:lnTo>
                  <a:pt x="166048" y="209158"/>
                </a:lnTo>
                <a:cubicBezTo>
                  <a:pt x="178498" y="209158"/>
                  <a:pt x="188522" y="199036"/>
                  <a:pt x="188522" y="186585"/>
                </a:cubicBezTo>
                <a:lnTo>
                  <a:pt x="188522" y="123867"/>
                </a:lnTo>
                <a:lnTo>
                  <a:pt x="191684" y="123867"/>
                </a:lnTo>
                <a:cubicBezTo>
                  <a:pt x="196880" y="123867"/>
                  <a:pt x="201684" y="121833"/>
                  <a:pt x="205360" y="118157"/>
                </a:cubicBezTo>
                <a:cubicBezTo>
                  <a:pt x="212811" y="110706"/>
                  <a:pt x="212811" y="98452"/>
                  <a:pt x="205360" y="91001"/>
                </a:cubicBezTo>
                <a:lnTo>
                  <a:pt x="119996" y="5613"/>
                </a:lnTo>
                <a:cubicBezTo>
                  <a:pt x="116418" y="2059"/>
                  <a:pt x="111516" y="0"/>
                  <a:pt x="106418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600">
              <a:solidFill>
                <a:schemeClr val="bg1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grpSp>
        <p:nvGrpSpPr>
          <p:cNvPr id="18" name="Google Shape;2518;p67"/>
          <p:cNvGrpSpPr/>
          <p:nvPr/>
        </p:nvGrpSpPr>
        <p:grpSpPr>
          <a:xfrm>
            <a:off x="1516879" y="2590530"/>
            <a:ext cx="928767" cy="2568204"/>
            <a:chOff x="2907178" y="2639475"/>
            <a:chExt cx="1322017" cy="4593466"/>
          </a:xfrm>
        </p:grpSpPr>
        <p:sp>
          <p:nvSpPr>
            <p:cNvPr id="19" name="Google Shape;2519;p67"/>
            <p:cNvSpPr/>
            <p:nvPr/>
          </p:nvSpPr>
          <p:spPr>
            <a:xfrm>
              <a:off x="3681375" y="6530767"/>
              <a:ext cx="213095" cy="327022"/>
            </a:xfrm>
            <a:custGeom>
              <a:avLst/>
              <a:gdLst/>
              <a:ahLst/>
              <a:cxnLst/>
              <a:rect l="l" t="t" r="r" b="b"/>
              <a:pathLst>
                <a:path w="6917" h="10615" extrusionOk="0">
                  <a:moveTo>
                    <a:pt x="275" y="1"/>
                  </a:moveTo>
                  <a:lnTo>
                    <a:pt x="1" y="10614"/>
                  </a:lnTo>
                  <a:lnTo>
                    <a:pt x="1" y="10614"/>
                  </a:lnTo>
                  <a:lnTo>
                    <a:pt x="6529" y="9907"/>
                  </a:lnTo>
                  <a:lnTo>
                    <a:pt x="6917" y="845"/>
                  </a:lnTo>
                  <a:lnTo>
                    <a:pt x="275" y="1"/>
                  </a:lnTo>
                  <a:close/>
                </a:path>
              </a:pathLst>
            </a:custGeom>
            <a:solidFill>
              <a:srgbClr val="EBAA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" name="Google Shape;2520;p67"/>
            <p:cNvSpPr/>
            <p:nvPr/>
          </p:nvSpPr>
          <p:spPr>
            <a:xfrm>
              <a:off x="3070305" y="6452699"/>
              <a:ext cx="263034" cy="435310"/>
            </a:xfrm>
            <a:custGeom>
              <a:avLst/>
              <a:gdLst/>
              <a:ahLst/>
              <a:cxnLst/>
              <a:rect l="l" t="t" r="r" b="b"/>
              <a:pathLst>
                <a:path w="8538" h="14130" extrusionOk="0">
                  <a:moveTo>
                    <a:pt x="8537" y="1"/>
                  </a:moveTo>
                  <a:lnTo>
                    <a:pt x="1256" y="412"/>
                  </a:lnTo>
                  <a:lnTo>
                    <a:pt x="1" y="13491"/>
                  </a:lnTo>
                  <a:lnTo>
                    <a:pt x="6141" y="14130"/>
                  </a:lnTo>
                  <a:lnTo>
                    <a:pt x="8537" y="1"/>
                  </a:lnTo>
                  <a:close/>
                </a:path>
              </a:pathLst>
            </a:custGeom>
            <a:solidFill>
              <a:srgbClr val="EBAA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" name="Google Shape;2521;p67"/>
            <p:cNvSpPr/>
            <p:nvPr/>
          </p:nvSpPr>
          <p:spPr>
            <a:xfrm>
              <a:off x="3061155" y="4658163"/>
              <a:ext cx="990831" cy="2021989"/>
            </a:xfrm>
            <a:custGeom>
              <a:avLst/>
              <a:gdLst/>
              <a:ahLst/>
              <a:cxnLst/>
              <a:rect l="l" t="t" r="r" b="b"/>
              <a:pathLst>
                <a:path w="32162" h="65633" extrusionOk="0">
                  <a:moveTo>
                    <a:pt x="17196" y="0"/>
                  </a:moveTo>
                  <a:cubicBezTo>
                    <a:pt x="14080" y="0"/>
                    <a:pt x="3333" y="1858"/>
                    <a:pt x="3333" y="1858"/>
                  </a:cubicBezTo>
                  <a:cubicBezTo>
                    <a:pt x="3333" y="1858"/>
                    <a:pt x="1713" y="21671"/>
                    <a:pt x="1987" y="30413"/>
                  </a:cubicBezTo>
                  <a:cubicBezTo>
                    <a:pt x="2124" y="34841"/>
                    <a:pt x="503" y="46642"/>
                    <a:pt x="229" y="51024"/>
                  </a:cubicBezTo>
                  <a:cubicBezTo>
                    <a:pt x="1" y="54402"/>
                    <a:pt x="777" y="64285"/>
                    <a:pt x="777" y="64285"/>
                  </a:cubicBezTo>
                  <a:lnTo>
                    <a:pt x="8401" y="64582"/>
                  </a:lnTo>
                  <a:cubicBezTo>
                    <a:pt x="8401" y="64582"/>
                    <a:pt x="13240" y="54585"/>
                    <a:pt x="15385" y="43035"/>
                  </a:cubicBezTo>
                  <a:cubicBezTo>
                    <a:pt x="16869" y="35001"/>
                    <a:pt x="17873" y="21650"/>
                    <a:pt x="17873" y="21648"/>
                  </a:cubicBezTo>
                  <a:lnTo>
                    <a:pt x="17873" y="21648"/>
                  </a:lnTo>
                  <a:cubicBezTo>
                    <a:pt x="17873" y="21650"/>
                    <a:pt x="17439" y="36348"/>
                    <a:pt x="18284" y="41780"/>
                  </a:cubicBezTo>
                  <a:cubicBezTo>
                    <a:pt x="18718" y="44564"/>
                    <a:pt x="18056" y="48696"/>
                    <a:pt x="18284" y="52713"/>
                  </a:cubicBezTo>
                  <a:cubicBezTo>
                    <a:pt x="18626" y="58534"/>
                    <a:pt x="19768" y="64788"/>
                    <a:pt x="19768" y="64788"/>
                  </a:cubicBezTo>
                  <a:lnTo>
                    <a:pt x="27597" y="65632"/>
                  </a:lnTo>
                  <a:cubicBezTo>
                    <a:pt x="27597" y="65632"/>
                    <a:pt x="30153" y="49837"/>
                    <a:pt x="30998" y="42647"/>
                  </a:cubicBezTo>
                  <a:cubicBezTo>
                    <a:pt x="31317" y="39862"/>
                    <a:pt x="32162" y="31714"/>
                    <a:pt x="32048" y="25528"/>
                  </a:cubicBezTo>
                  <a:cubicBezTo>
                    <a:pt x="31888" y="15622"/>
                    <a:pt x="30564" y="3776"/>
                    <a:pt x="30564" y="3776"/>
                  </a:cubicBezTo>
                  <a:cubicBezTo>
                    <a:pt x="30564" y="3776"/>
                    <a:pt x="20110" y="192"/>
                    <a:pt x="17531" y="10"/>
                  </a:cubicBezTo>
                  <a:cubicBezTo>
                    <a:pt x="17432" y="3"/>
                    <a:pt x="17320" y="0"/>
                    <a:pt x="171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" name="Google Shape;2522;p67"/>
            <p:cNvSpPr/>
            <p:nvPr/>
          </p:nvSpPr>
          <p:spPr>
            <a:xfrm>
              <a:off x="3061155" y="3360699"/>
              <a:ext cx="987319" cy="1544935"/>
            </a:xfrm>
            <a:custGeom>
              <a:avLst/>
              <a:gdLst/>
              <a:ahLst/>
              <a:cxnLst/>
              <a:rect l="l" t="t" r="r" b="b"/>
              <a:pathLst>
                <a:path w="32048" h="50148" extrusionOk="0">
                  <a:moveTo>
                    <a:pt x="16545" y="1"/>
                  </a:moveTo>
                  <a:cubicBezTo>
                    <a:pt x="10777" y="1"/>
                    <a:pt x="3108" y="2247"/>
                    <a:pt x="1827" y="4873"/>
                  </a:cubicBezTo>
                  <a:cubicBezTo>
                    <a:pt x="1" y="8616"/>
                    <a:pt x="2763" y="24434"/>
                    <a:pt x="2831" y="27721"/>
                  </a:cubicBezTo>
                  <a:cubicBezTo>
                    <a:pt x="2923" y="31030"/>
                    <a:pt x="2078" y="36645"/>
                    <a:pt x="2740" y="41096"/>
                  </a:cubicBezTo>
                  <a:cubicBezTo>
                    <a:pt x="3265" y="44703"/>
                    <a:pt x="1781" y="46186"/>
                    <a:pt x="2420" y="48515"/>
                  </a:cubicBezTo>
                  <a:cubicBezTo>
                    <a:pt x="2778" y="49864"/>
                    <a:pt x="7091" y="50148"/>
                    <a:pt x="11250" y="50148"/>
                  </a:cubicBezTo>
                  <a:cubicBezTo>
                    <a:pt x="14267" y="50148"/>
                    <a:pt x="17203" y="49998"/>
                    <a:pt x="18489" y="49998"/>
                  </a:cubicBezTo>
                  <a:cubicBezTo>
                    <a:pt x="19039" y="49998"/>
                    <a:pt x="19770" y="50005"/>
                    <a:pt x="20606" y="50005"/>
                  </a:cubicBezTo>
                  <a:cubicBezTo>
                    <a:pt x="24458" y="50005"/>
                    <a:pt x="30510" y="49866"/>
                    <a:pt x="30998" y="48309"/>
                  </a:cubicBezTo>
                  <a:cubicBezTo>
                    <a:pt x="31774" y="45776"/>
                    <a:pt x="30929" y="45867"/>
                    <a:pt x="31408" y="41941"/>
                  </a:cubicBezTo>
                  <a:cubicBezTo>
                    <a:pt x="32048" y="36874"/>
                    <a:pt x="31249" y="30757"/>
                    <a:pt x="31135" y="26351"/>
                  </a:cubicBezTo>
                  <a:cubicBezTo>
                    <a:pt x="30906" y="18636"/>
                    <a:pt x="31545" y="11287"/>
                    <a:pt x="31408" y="9552"/>
                  </a:cubicBezTo>
                  <a:cubicBezTo>
                    <a:pt x="31157" y="6128"/>
                    <a:pt x="28875" y="2225"/>
                    <a:pt x="23785" y="878"/>
                  </a:cubicBezTo>
                  <a:cubicBezTo>
                    <a:pt x="22689" y="582"/>
                    <a:pt x="19653" y="148"/>
                    <a:pt x="17713" y="34"/>
                  </a:cubicBezTo>
                  <a:cubicBezTo>
                    <a:pt x="17335" y="12"/>
                    <a:pt x="16944" y="1"/>
                    <a:pt x="1654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" name="Google Shape;2523;p67"/>
            <p:cNvSpPr/>
            <p:nvPr/>
          </p:nvSpPr>
          <p:spPr>
            <a:xfrm>
              <a:off x="3842376" y="3424534"/>
              <a:ext cx="370645" cy="616150"/>
            </a:xfrm>
            <a:custGeom>
              <a:avLst/>
              <a:gdLst/>
              <a:ahLst/>
              <a:cxnLst/>
              <a:rect l="l" t="t" r="r" b="b"/>
              <a:pathLst>
                <a:path w="12031" h="20000" extrusionOk="0">
                  <a:moveTo>
                    <a:pt x="1003" y="1"/>
                  </a:moveTo>
                  <a:cubicBezTo>
                    <a:pt x="1" y="1"/>
                    <a:pt x="575" y="1675"/>
                    <a:pt x="390" y="4923"/>
                  </a:cubicBezTo>
                  <a:cubicBezTo>
                    <a:pt x="207" y="8507"/>
                    <a:pt x="983" y="19737"/>
                    <a:pt x="3951" y="19988"/>
                  </a:cubicBezTo>
                  <a:cubicBezTo>
                    <a:pt x="4034" y="19996"/>
                    <a:pt x="4118" y="19999"/>
                    <a:pt x="4204" y="19999"/>
                  </a:cubicBezTo>
                  <a:cubicBezTo>
                    <a:pt x="7199" y="19999"/>
                    <a:pt x="11648" y="15451"/>
                    <a:pt x="11825" y="14031"/>
                  </a:cubicBezTo>
                  <a:cubicBezTo>
                    <a:pt x="12031" y="12547"/>
                    <a:pt x="9862" y="8302"/>
                    <a:pt x="8493" y="5129"/>
                  </a:cubicBezTo>
                  <a:cubicBezTo>
                    <a:pt x="7146" y="1956"/>
                    <a:pt x="2946" y="495"/>
                    <a:pt x="1394" y="62"/>
                  </a:cubicBezTo>
                  <a:cubicBezTo>
                    <a:pt x="1242" y="21"/>
                    <a:pt x="1113" y="1"/>
                    <a:pt x="100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" name="Google Shape;2524;p67"/>
            <p:cNvSpPr/>
            <p:nvPr/>
          </p:nvSpPr>
          <p:spPr>
            <a:xfrm>
              <a:off x="3428937" y="3254841"/>
              <a:ext cx="326313" cy="406628"/>
            </a:xfrm>
            <a:custGeom>
              <a:avLst/>
              <a:gdLst/>
              <a:ahLst/>
              <a:cxnLst/>
              <a:rect l="l" t="t" r="r" b="b"/>
              <a:pathLst>
                <a:path w="10592" h="13199" extrusionOk="0">
                  <a:moveTo>
                    <a:pt x="1690" y="0"/>
                  </a:moveTo>
                  <a:lnTo>
                    <a:pt x="0" y="6003"/>
                  </a:lnTo>
                  <a:cubicBezTo>
                    <a:pt x="0" y="6003"/>
                    <a:pt x="3078" y="13198"/>
                    <a:pt x="6005" y="13198"/>
                  </a:cubicBezTo>
                  <a:cubicBezTo>
                    <a:pt x="6051" y="13198"/>
                    <a:pt x="6096" y="13197"/>
                    <a:pt x="6141" y="13193"/>
                  </a:cubicBezTo>
                  <a:cubicBezTo>
                    <a:pt x="9108" y="12988"/>
                    <a:pt x="10591" y="5798"/>
                    <a:pt x="10591" y="5798"/>
                  </a:cubicBezTo>
                  <a:lnTo>
                    <a:pt x="9245" y="502"/>
                  </a:lnTo>
                  <a:lnTo>
                    <a:pt x="1690" y="0"/>
                  </a:lnTo>
                  <a:close/>
                </a:path>
              </a:pathLst>
            </a:custGeom>
            <a:solidFill>
              <a:srgbClr val="EBAA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" name="Google Shape;2525;p67"/>
            <p:cNvSpPr/>
            <p:nvPr/>
          </p:nvSpPr>
          <p:spPr>
            <a:xfrm>
              <a:off x="3037248" y="6564718"/>
              <a:ext cx="316485" cy="134567"/>
            </a:xfrm>
            <a:custGeom>
              <a:avLst/>
              <a:gdLst/>
              <a:ahLst/>
              <a:cxnLst/>
              <a:rect l="l" t="t" r="r" b="b"/>
              <a:pathLst>
                <a:path w="10273" h="4368" extrusionOk="0">
                  <a:moveTo>
                    <a:pt x="1918" y="1"/>
                  </a:moveTo>
                  <a:cubicBezTo>
                    <a:pt x="1440" y="1"/>
                    <a:pt x="1069" y="64"/>
                    <a:pt x="891" y="223"/>
                  </a:cubicBezTo>
                  <a:cubicBezTo>
                    <a:pt x="1" y="1022"/>
                    <a:pt x="1119" y="1204"/>
                    <a:pt x="731" y="2232"/>
                  </a:cubicBezTo>
                  <a:cubicBezTo>
                    <a:pt x="343" y="3259"/>
                    <a:pt x="69" y="3555"/>
                    <a:pt x="1964" y="3670"/>
                  </a:cubicBezTo>
                  <a:cubicBezTo>
                    <a:pt x="3627" y="3790"/>
                    <a:pt x="7508" y="4368"/>
                    <a:pt x="8847" y="4368"/>
                  </a:cubicBezTo>
                  <a:cubicBezTo>
                    <a:pt x="9033" y="4368"/>
                    <a:pt x="9170" y="4357"/>
                    <a:pt x="9245" y="4331"/>
                  </a:cubicBezTo>
                  <a:cubicBezTo>
                    <a:pt x="9565" y="4240"/>
                    <a:pt x="9565" y="3441"/>
                    <a:pt x="9724" y="2985"/>
                  </a:cubicBezTo>
                  <a:cubicBezTo>
                    <a:pt x="9861" y="2528"/>
                    <a:pt x="10272" y="1980"/>
                    <a:pt x="10135" y="1433"/>
                  </a:cubicBezTo>
                  <a:cubicBezTo>
                    <a:pt x="9998" y="862"/>
                    <a:pt x="8172" y="1022"/>
                    <a:pt x="7236" y="953"/>
                  </a:cubicBezTo>
                  <a:cubicBezTo>
                    <a:pt x="7236" y="953"/>
                    <a:pt x="3773" y="1"/>
                    <a:pt x="1918" y="1"/>
                  </a:cubicBezTo>
                  <a:close/>
                </a:path>
              </a:pathLst>
            </a:custGeom>
            <a:solidFill>
              <a:srgbClr val="8BB1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" name="Google Shape;2526;p67"/>
            <p:cNvSpPr/>
            <p:nvPr/>
          </p:nvSpPr>
          <p:spPr>
            <a:xfrm>
              <a:off x="3625829" y="6566381"/>
              <a:ext cx="317872" cy="113957"/>
            </a:xfrm>
            <a:custGeom>
              <a:avLst/>
              <a:gdLst/>
              <a:ahLst/>
              <a:cxnLst/>
              <a:rect l="l" t="t" r="r" b="b"/>
              <a:pathLst>
                <a:path w="10318" h="3699" extrusionOk="0">
                  <a:moveTo>
                    <a:pt x="2706" y="0"/>
                  </a:moveTo>
                  <a:cubicBezTo>
                    <a:pt x="1801" y="0"/>
                    <a:pt x="1049" y="95"/>
                    <a:pt x="799" y="374"/>
                  </a:cubicBezTo>
                  <a:cubicBezTo>
                    <a:pt x="1" y="1242"/>
                    <a:pt x="1142" y="1310"/>
                    <a:pt x="868" y="2360"/>
                  </a:cubicBezTo>
                  <a:cubicBezTo>
                    <a:pt x="622" y="3324"/>
                    <a:pt x="376" y="3698"/>
                    <a:pt x="1718" y="3698"/>
                  </a:cubicBezTo>
                  <a:cubicBezTo>
                    <a:pt x="1870" y="3698"/>
                    <a:pt x="2042" y="3693"/>
                    <a:pt x="2237" y="3684"/>
                  </a:cubicBezTo>
                  <a:cubicBezTo>
                    <a:pt x="2538" y="3673"/>
                    <a:pt x="2911" y="3669"/>
                    <a:pt x="3330" y="3669"/>
                  </a:cubicBezTo>
                  <a:cubicBezTo>
                    <a:pt x="4474" y="3669"/>
                    <a:pt x="5953" y="3699"/>
                    <a:pt x="7187" y="3699"/>
                  </a:cubicBezTo>
                  <a:cubicBezTo>
                    <a:pt x="8352" y="3699"/>
                    <a:pt x="9299" y="3672"/>
                    <a:pt x="9542" y="3570"/>
                  </a:cubicBezTo>
                  <a:cubicBezTo>
                    <a:pt x="9838" y="3433"/>
                    <a:pt x="9770" y="2657"/>
                    <a:pt x="9861" y="2178"/>
                  </a:cubicBezTo>
                  <a:cubicBezTo>
                    <a:pt x="9952" y="1698"/>
                    <a:pt x="10318" y="1128"/>
                    <a:pt x="10112" y="580"/>
                  </a:cubicBezTo>
                  <a:cubicBezTo>
                    <a:pt x="10035" y="348"/>
                    <a:pt x="9668" y="280"/>
                    <a:pt x="9199" y="280"/>
                  </a:cubicBezTo>
                  <a:cubicBezTo>
                    <a:pt x="8559" y="280"/>
                    <a:pt x="7731" y="407"/>
                    <a:pt x="7191" y="420"/>
                  </a:cubicBezTo>
                  <a:cubicBezTo>
                    <a:pt x="7191" y="420"/>
                    <a:pt x="4610" y="0"/>
                    <a:pt x="2706" y="0"/>
                  </a:cubicBezTo>
                  <a:close/>
                </a:path>
              </a:pathLst>
            </a:custGeom>
            <a:solidFill>
              <a:srgbClr val="8BB1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" name="Google Shape;2527;p67"/>
            <p:cNvSpPr/>
            <p:nvPr/>
          </p:nvSpPr>
          <p:spPr>
            <a:xfrm>
              <a:off x="3168058" y="5005127"/>
              <a:ext cx="156841" cy="123785"/>
            </a:xfrm>
            <a:custGeom>
              <a:avLst/>
              <a:gdLst/>
              <a:ahLst/>
              <a:cxnLst/>
              <a:rect l="l" t="t" r="r" b="b"/>
              <a:pathLst>
                <a:path w="5091" h="4018" fill="none" extrusionOk="0">
                  <a:moveTo>
                    <a:pt x="0" y="4018"/>
                  </a:moveTo>
                  <a:cubicBezTo>
                    <a:pt x="0" y="4018"/>
                    <a:pt x="3812" y="3812"/>
                    <a:pt x="5090" y="0"/>
                  </a:cubicBezTo>
                </a:path>
              </a:pathLst>
            </a:custGeom>
            <a:noFill/>
            <a:ln w="9700" cap="flat" cmpd="sng">
              <a:solidFill>
                <a:srgbClr val="3B5BA1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" name="Google Shape;2528;p67"/>
            <p:cNvSpPr/>
            <p:nvPr/>
          </p:nvSpPr>
          <p:spPr>
            <a:xfrm>
              <a:off x="3611781" y="4939721"/>
              <a:ext cx="91437" cy="385371"/>
            </a:xfrm>
            <a:custGeom>
              <a:avLst/>
              <a:gdLst/>
              <a:ahLst/>
              <a:cxnLst/>
              <a:rect l="l" t="t" r="r" b="b"/>
              <a:pathLst>
                <a:path w="2968" h="12509" fill="none" extrusionOk="0">
                  <a:moveTo>
                    <a:pt x="2967" y="1"/>
                  </a:moveTo>
                  <a:cubicBezTo>
                    <a:pt x="2967" y="1"/>
                    <a:pt x="2534" y="8469"/>
                    <a:pt x="0" y="12509"/>
                  </a:cubicBezTo>
                </a:path>
              </a:pathLst>
            </a:custGeom>
            <a:noFill/>
            <a:ln w="9700" cap="flat" cmpd="sng">
              <a:solidFill>
                <a:srgbClr val="3B5BA1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" name="Google Shape;2529;p67"/>
            <p:cNvSpPr/>
            <p:nvPr/>
          </p:nvSpPr>
          <p:spPr>
            <a:xfrm>
              <a:off x="3630758" y="5148571"/>
              <a:ext cx="124493" cy="130839"/>
            </a:xfrm>
            <a:custGeom>
              <a:avLst/>
              <a:gdLst/>
              <a:ahLst/>
              <a:cxnLst/>
              <a:rect l="l" t="t" r="r" b="b"/>
              <a:pathLst>
                <a:path w="4041" h="4247" fill="none" extrusionOk="0">
                  <a:moveTo>
                    <a:pt x="4040" y="1"/>
                  </a:moveTo>
                  <a:cubicBezTo>
                    <a:pt x="4040" y="1"/>
                    <a:pt x="639" y="4246"/>
                    <a:pt x="0" y="4246"/>
                  </a:cubicBezTo>
                </a:path>
              </a:pathLst>
            </a:custGeom>
            <a:noFill/>
            <a:ln w="9700" cap="flat" cmpd="sng">
              <a:solidFill>
                <a:srgbClr val="3B5BA1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" name="Google Shape;2530;p67"/>
            <p:cNvSpPr/>
            <p:nvPr/>
          </p:nvSpPr>
          <p:spPr>
            <a:xfrm>
              <a:off x="3937356" y="4965754"/>
              <a:ext cx="65404" cy="130809"/>
            </a:xfrm>
            <a:custGeom>
              <a:avLst/>
              <a:gdLst/>
              <a:ahLst/>
              <a:cxnLst/>
              <a:rect l="l" t="t" r="r" b="b"/>
              <a:pathLst>
                <a:path w="2123" h="4246" fill="none" extrusionOk="0">
                  <a:moveTo>
                    <a:pt x="0" y="0"/>
                  </a:moveTo>
                  <a:cubicBezTo>
                    <a:pt x="0" y="0"/>
                    <a:pt x="228" y="2328"/>
                    <a:pt x="2123" y="4246"/>
                  </a:cubicBezTo>
                </a:path>
              </a:pathLst>
            </a:custGeom>
            <a:noFill/>
            <a:ln w="9700" cap="flat" cmpd="sng">
              <a:solidFill>
                <a:srgbClr val="3B5BA1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" name="Google Shape;2531;p67"/>
            <p:cNvSpPr/>
            <p:nvPr/>
          </p:nvSpPr>
          <p:spPr>
            <a:xfrm>
              <a:off x="3001388" y="6835955"/>
              <a:ext cx="531645" cy="396985"/>
            </a:xfrm>
            <a:custGeom>
              <a:avLst/>
              <a:gdLst/>
              <a:ahLst/>
              <a:cxnLst/>
              <a:rect l="l" t="t" r="r" b="b"/>
              <a:pathLst>
                <a:path w="17257" h="12886" extrusionOk="0">
                  <a:moveTo>
                    <a:pt x="1850" y="1"/>
                  </a:moveTo>
                  <a:cubicBezTo>
                    <a:pt x="1850" y="1"/>
                    <a:pt x="46" y="3493"/>
                    <a:pt x="24" y="5775"/>
                  </a:cubicBezTo>
                  <a:cubicBezTo>
                    <a:pt x="1" y="6917"/>
                    <a:pt x="777" y="7236"/>
                    <a:pt x="2238" y="8400"/>
                  </a:cubicBezTo>
                  <a:cubicBezTo>
                    <a:pt x="3151" y="9131"/>
                    <a:pt x="4338" y="10614"/>
                    <a:pt x="5798" y="11573"/>
                  </a:cubicBezTo>
                  <a:cubicBezTo>
                    <a:pt x="6957" y="12357"/>
                    <a:pt x="9640" y="12886"/>
                    <a:pt x="11677" y="12886"/>
                  </a:cubicBezTo>
                  <a:cubicBezTo>
                    <a:pt x="12370" y="12886"/>
                    <a:pt x="12987" y="12825"/>
                    <a:pt x="13445" y="12692"/>
                  </a:cubicBezTo>
                  <a:cubicBezTo>
                    <a:pt x="17257" y="11642"/>
                    <a:pt x="16207" y="9747"/>
                    <a:pt x="14312" y="8035"/>
                  </a:cubicBezTo>
                  <a:cubicBezTo>
                    <a:pt x="13627" y="7442"/>
                    <a:pt x="12486" y="6209"/>
                    <a:pt x="11938" y="5387"/>
                  </a:cubicBezTo>
                  <a:cubicBezTo>
                    <a:pt x="10318" y="2991"/>
                    <a:pt x="8537" y="777"/>
                    <a:pt x="8537" y="777"/>
                  </a:cubicBezTo>
                  <a:lnTo>
                    <a:pt x="185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2532;p67"/>
            <p:cNvSpPr/>
            <p:nvPr/>
          </p:nvSpPr>
          <p:spPr>
            <a:xfrm>
              <a:off x="3187744" y="6920339"/>
              <a:ext cx="117469" cy="19717"/>
            </a:xfrm>
            <a:custGeom>
              <a:avLst/>
              <a:gdLst/>
              <a:ahLst/>
              <a:cxnLst/>
              <a:rect l="l" t="t" r="r" b="b"/>
              <a:pathLst>
                <a:path w="3813" h="640" fill="none" extrusionOk="0">
                  <a:moveTo>
                    <a:pt x="0" y="640"/>
                  </a:moveTo>
                  <a:cubicBezTo>
                    <a:pt x="0" y="640"/>
                    <a:pt x="1895" y="1"/>
                    <a:pt x="3812" y="434"/>
                  </a:cubicBezTo>
                </a:path>
              </a:pathLst>
            </a:custGeom>
            <a:solidFill>
              <a:srgbClr val="001030"/>
            </a:solidFill>
            <a:ln w="18825" cap="flat" cmpd="sng">
              <a:solidFill>
                <a:schemeClr val="accent5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" name="Google Shape;2533;p67"/>
            <p:cNvSpPr/>
            <p:nvPr/>
          </p:nvSpPr>
          <p:spPr>
            <a:xfrm>
              <a:off x="3220092" y="6979430"/>
              <a:ext cx="117469" cy="19717"/>
            </a:xfrm>
            <a:custGeom>
              <a:avLst/>
              <a:gdLst/>
              <a:ahLst/>
              <a:cxnLst/>
              <a:rect l="l" t="t" r="r" b="b"/>
              <a:pathLst>
                <a:path w="3813" h="640" fill="none" extrusionOk="0">
                  <a:moveTo>
                    <a:pt x="0" y="639"/>
                  </a:moveTo>
                  <a:cubicBezTo>
                    <a:pt x="0" y="639"/>
                    <a:pt x="1918" y="0"/>
                    <a:pt x="3812" y="411"/>
                  </a:cubicBezTo>
                </a:path>
              </a:pathLst>
            </a:custGeom>
            <a:solidFill>
              <a:srgbClr val="001030"/>
            </a:solidFill>
            <a:ln w="18825" cap="flat" cmpd="sng">
              <a:solidFill>
                <a:schemeClr val="accent5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" name="Google Shape;2534;p67"/>
            <p:cNvSpPr/>
            <p:nvPr/>
          </p:nvSpPr>
          <p:spPr>
            <a:xfrm>
              <a:off x="3011247" y="6992061"/>
              <a:ext cx="478903" cy="234907"/>
            </a:xfrm>
            <a:custGeom>
              <a:avLst/>
              <a:gdLst/>
              <a:ahLst/>
              <a:cxnLst/>
              <a:rect l="l" t="t" r="r" b="b"/>
              <a:pathLst>
                <a:path w="15545" h="7625" fill="none" extrusionOk="0">
                  <a:moveTo>
                    <a:pt x="0" y="1"/>
                  </a:moveTo>
                  <a:cubicBezTo>
                    <a:pt x="0" y="1"/>
                    <a:pt x="1986" y="1279"/>
                    <a:pt x="3264" y="2694"/>
                  </a:cubicBezTo>
                  <a:cubicBezTo>
                    <a:pt x="4520" y="4109"/>
                    <a:pt x="5501" y="5799"/>
                    <a:pt x="7350" y="6506"/>
                  </a:cubicBezTo>
                  <a:cubicBezTo>
                    <a:pt x="9176" y="7214"/>
                    <a:pt x="13422" y="7625"/>
                    <a:pt x="15544" y="6369"/>
                  </a:cubicBezTo>
                </a:path>
              </a:pathLst>
            </a:custGeom>
            <a:solidFill>
              <a:srgbClr val="001030"/>
            </a:solidFill>
            <a:ln w="9700" cap="flat" cmpd="sng">
              <a:solidFill>
                <a:schemeClr val="accent5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2535;p67"/>
            <p:cNvSpPr/>
            <p:nvPr/>
          </p:nvSpPr>
          <p:spPr>
            <a:xfrm>
              <a:off x="3643420" y="6819781"/>
              <a:ext cx="566088" cy="357213"/>
            </a:xfrm>
            <a:custGeom>
              <a:avLst/>
              <a:gdLst/>
              <a:ahLst/>
              <a:cxnLst/>
              <a:rect l="l" t="t" r="r" b="b"/>
              <a:pathLst>
                <a:path w="18375" h="11595" extrusionOk="0">
                  <a:moveTo>
                    <a:pt x="7875" y="1"/>
                  </a:moveTo>
                  <a:lnTo>
                    <a:pt x="1141" y="412"/>
                  </a:lnTo>
                  <a:cubicBezTo>
                    <a:pt x="1141" y="412"/>
                    <a:pt x="0" y="4178"/>
                    <a:pt x="365" y="6415"/>
                  </a:cubicBezTo>
                  <a:cubicBezTo>
                    <a:pt x="548" y="7556"/>
                    <a:pt x="1347" y="7716"/>
                    <a:pt x="3013" y="8606"/>
                  </a:cubicBezTo>
                  <a:cubicBezTo>
                    <a:pt x="4040" y="9176"/>
                    <a:pt x="5455" y="10432"/>
                    <a:pt x="7076" y="11117"/>
                  </a:cubicBezTo>
                  <a:cubicBezTo>
                    <a:pt x="7820" y="11444"/>
                    <a:pt x="9056" y="11595"/>
                    <a:pt x="10356" y="11595"/>
                  </a:cubicBezTo>
                  <a:cubicBezTo>
                    <a:pt x="12047" y="11595"/>
                    <a:pt x="13846" y="11340"/>
                    <a:pt x="14814" y="10888"/>
                  </a:cubicBezTo>
                  <a:cubicBezTo>
                    <a:pt x="18375" y="9176"/>
                    <a:pt x="17005" y="7465"/>
                    <a:pt x="14814" y="6141"/>
                  </a:cubicBezTo>
                  <a:cubicBezTo>
                    <a:pt x="14061" y="5661"/>
                    <a:pt x="12714" y="4657"/>
                    <a:pt x="12029" y="3949"/>
                  </a:cubicBezTo>
                  <a:cubicBezTo>
                    <a:pt x="9998" y="1850"/>
                    <a:pt x="7875" y="1"/>
                    <a:pt x="787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2536;p67"/>
            <p:cNvSpPr/>
            <p:nvPr/>
          </p:nvSpPr>
          <p:spPr>
            <a:xfrm>
              <a:off x="3824138" y="6883061"/>
              <a:ext cx="114635" cy="29575"/>
            </a:xfrm>
            <a:custGeom>
              <a:avLst/>
              <a:gdLst/>
              <a:ahLst/>
              <a:cxnLst/>
              <a:rect l="l" t="t" r="r" b="b"/>
              <a:pathLst>
                <a:path w="3721" h="960" fill="none" extrusionOk="0">
                  <a:moveTo>
                    <a:pt x="0" y="960"/>
                  </a:moveTo>
                  <a:cubicBezTo>
                    <a:pt x="0" y="960"/>
                    <a:pt x="1781" y="1"/>
                    <a:pt x="3721" y="69"/>
                  </a:cubicBezTo>
                </a:path>
              </a:pathLst>
            </a:custGeom>
            <a:solidFill>
              <a:srgbClr val="001030"/>
            </a:solidFill>
            <a:ln w="18825" cap="flat" cmpd="sng">
              <a:solidFill>
                <a:schemeClr val="accent5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2537;p67"/>
            <p:cNvSpPr/>
            <p:nvPr/>
          </p:nvSpPr>
          <p:spPr>
            <a:xfrm>
              <a:off x="3867022" y="6935127"/>
              <a:ext cx="114666" cy="29544"/>
            </a:xfrm>
            <a:custGeom>
              <a:avLst/>
              <a:gdLst/>
              <a:ahLst/>
              <a:cxnLst/>
              <a:rect l="l" t="t" r="r" b="b"/>
              <a:pathLst>
                <a:path w="3722" h="959" fill="none" extrusionOk="0">
                  <a:moveTo>
                    <a:pt x="1" y="959"/>
                  </a:moveTo>
                  <a:cubicBezTo>
                    <a:pt x="1" y="959"/>
                    <a:pt x="1758" y="0"/>
                    <a:pt x="3721" y="69"/>
                  </a:cubicBezTo>
                </a:path>
              </a:pathLst>
            </a:custGeom>
            <a:solidFill>
              <a:srgbClr val="001030"/>
            </a:solidFill>
            <a:ln w="18825" cap="flat" cmpd="sng">
              <a:solidFill>
                <a:schemeClr val="accent5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2538;p67"/>
            <p:cNvSpPr/>
            <p:nvPr/>
          </p:nvSpPr>
          <p:spPr>
            <a:xfrm>
              <a:off x="3658177" y="6982942"/>
              <a:ext cx="502809" cy="175110"/>
            </a:xfrm>
            <a:custGeom>
              <a:avLst/>
              <a:gdLst/>
              <a:ahLst/>
              <a:cxnLst/>
              <a:rect l="l" t="t" r="r" b="b"/>
              <a:pathLst>
                <a:path w="16321" h="5684" fill="none" extrusionOk="0">
                  <a:moveTo>
                    <a:pt x="1" y="0"/>
                  </a:moveTo>
                  <a:cubicBezTo>
                    <a:pt x="1" y="0"/>
                    <a:pt x="2146" y="936"/>
                    <a:pt x="3630" y="2146"/>
                  </a:cubicBezTo>
                  <a:cubicBezTo>
                    <a:pt x="5091" y="3333"/>
                    <a:pt x="6323" y="4862"/>
                    <a:pt x="8263" y="5273"/>
                  </a:cubicBezTo>
                  <a:cubicBezTo>
                    <a:pt x="10181" y="5684"/>
                    <a:pt x="14426" y="5455"/>
                    <a:pt x="16321" y="3880"/>
                  </a:cubicBezTo>
                </a:path>
              </a:pathLst>
            </a:custGeom>
            <a:solidFill>
              <a:srgbClr val="001030"/>
            </a:solidFill>
            <a:ln w="9700" cap="flat" cmpd="sng">
              <a:solidFill>
                <a:schemeClr val="accent5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2539;p67"/>
            <p:cNvSpPr/>
            <p:nvPr/>
          </p:nvSpPr>
          <p:spPr>
            <a:xfrm>
              <a:off x="3344555" y="3619089"/>
              <a:ext cx="726410" cy="600561"/>
            </a:xfrm>
            <a:custGeom>
              <a:avLst/>
              <a:gdLst/>
              <a:ahLst/>
              <a:cxnLst/>
              <a:rect l="l" t="t" r="r" b="b"/>
              <a:pathLst>
                <a:path w="23579" h="19494" extrusionOk="0">
                  <a:moveTo>
                    <a:pt x="3972" y="1"/>
                  </a:moveTo>
                  <a:lnTo>
                    <a:pt x="2351" y="823"/>
                  </a:lnTo>
                  <a:lnTo>
                    <a:pt x="0" y="16686"/>
                  </a:lnTo>
                  <a:cubicBezTo>
                    <a:pt x="0" y="16686"/>
                    <a:pt x="2854" y="16777"/>
                    <a:pt x="4839" y="17302"/>
                  </a:cubicBezTo>
                  <a:cubicBezTo>
                    <a:pt x="6825" y="17782"/>
                    <a:pt x="10181" y="19494"/>
                    <a:pt x="10181" y="19494"/>
                  </a:cubicBezTo>
                  <a:cubicBezTo>
                    <a:pt x="10181" y="19494"/>
                    <a:pt x="11801" y="18786"/>
                    <a:pt x="13399" y="18215"/>
                  </a:cubicBezTo>
                  <a:cubicBezTo>
                    <a:pt x="14997" y="17668"/>
                    <a:pt x="18215" y="17508"/>
                    <a:pt x="18215" y="17508"/>
                  </a:cubicBezTo>
                  <a:lnTo>
                    <a:pt x="23579" y="2534"/>
                  </a:lnTo>
                  <a:cubicBezTo>
                    <a:pt x="23579" y="2534"/>
                    <a:pt x="23008" y="1325"/>
                    <a:pt x="22118" y="1119"/>
                  </a:cubicBezTo>
                  <a:cubicBezTo>
                    <a:pt x="21570" y="988"/>
                    <a:pt x="20822" y="882"/>
                    <a:pt x="20015" y="882"/>
                  </a:cubicBezTo>
                  <a:cubicBezTo>
                    <a:pt x="19277" y="882"/>
                    <a:pt x="18489" y="971"/>
                    <a:pt x="17759" y="1211"/>
                  </a:cubicBezTo>
                  <a:cubicBezTo>
                    <a:pt x="15316" y="2009"/>
                    <a:pt x="13741" y="4885"/>
                    <a:pt x="13741" y="4885"/>
                  </a:cubicBezTo>
                  <a:cubicBezTo>
                    <a:pt x="13741" y="4885"/>
                    <a:pt x="12235" y="3151"/>
                    <a:pt x="9404" y="1804"/>
                  </a:cubicBezTo>
                  <a:cubicBezTo>
                    <a:pt x="7852" y="1051"/>
                    <a:pt x="3972" y="1"/>
                    <a:pt x="397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2540;p67"/>
            <p:cNvSpPr/>
            <p:nvPr/>
          </p:nvSpPr>
          <p:spPr>
            <a:xfrm>
              <a:off x="3329798" y="3657784"/>
              <a:ext cx="746096" cy="580845"/>
            </a:xfrm>
            <a:custGeom>
              <a:avLst/>
              <a:gdLst/>
              <a:ahLst/>
              <a:cxnLst/>
              <a:rect l="l" t="t" r="r" b="b"/>
              <a:pathLst>
                <a:path w="24218" h="18854" extrusionOk="0">
                  <a:moveTo>
                    <a:pt x="2557" y="0"/>
                  </a:moveTo>
                  <a:lnTo>
                    <a:pt x="0" y="16046"/>
                  </a:lnTo>
                  <a:cubicBezTo>
                    <a:pt x="0" y="16046"/>
                    <a:pt x="3470" y="16160"/>
                    <a:pt x="5455" y="16663"/>
                  </a:cubicBezTo>
                  <a:cubicBezTo>
                    <a:pt x="7418" y="17165"/>
                    <a:pt x="10796" y="18854"/>
                    <a:pt x="10796" y="18854"/>
                  </a:cubicBezTo>
                  <a:cubicBezTo>
                    <a:pt x="10796" y="18854"/>
                    <a:pt x="11983" y="18831"/>
                    <a:pt x="12577" y="18557"/>
                  </a:cubicBezTo>
                  <a:cubicBezTo>
                    <a:pt x="13193" y="18260"/>
                    <a:pt x="14175" y="17530"/>
                    <a:pt x="14677" y="17347"/>
                  </a:cubicBezTo>
                  <a:cubicBezTo>
                    <a:pt x="15887" y="16915"/>
                    <a:pt x="17648" y="16863"/>
                    <a:pt x="18430" y="16863"/>
                  </a:cubicBezTo>
                  <a:cubicBezTo>
                    <a:pt x="18681" y="16863"/>
                    <a:pt x="18831" y="16868"/>
                    <a:pt x="18831" y="16868"/>
                  </a:cubicBezTo>
                  <a:lnTo>
                    <a:pt x="24218" y="1164"/>
                  </a:lnTo>
                  <a:cubicBezTo>
                    <a:pt x="24218" y="1164"/>
                    <a:pt x="23095" y="585"/>
                    <a:pt x="21552" y="585"/>
                  </a:cubicBezTo>
                  <a:cubicBezTo>
                    <a:pt x="20973" y="585"/>
                    <a:pt x="20335" y="666"/>
                    <a:pt x="19676" y="890"/>
                  </a:cubicBezTo>
                  <a:cubicBezTo>
                    <a:pt x="17895" y="1507"/>
                    <a:pt x="15590" y="3584"/>
                    <a:pt x="15590" y="3584"/>
                  </a:cubicBezTo>
                  <a:cubicBezTo>
                    <a:pt x="15590" y="3584"/>
                    <a:pt x="15202" y="3949"/>
                    <a:pt x="14471" y="4040"/>
                  </a:cubicBezTo>
                  <a:cubicBezTo>
                    <a:pt x="14338" y="4056"/>
                    <a:pt x="14214" y="4065"/>
                    <a:pt x="14098" y="4065"/>
                  </a:cubicBezTo>
                  <a:cubicBezTo>
                    <a:pt x="13563" y="4065"/>
                    <a:pt x="13199" y="3887"/>
                    <a:pt x="12805" y="3492"/>
                  </a:cubicBezTo>
                  <a:cubicBezTo>
                    <a:pt x="12326" y="3013"/>
                    <a:pt x="10888" y="2054"/>
                    <a:pt x="9404" y="1484"/>
                  </a:cubicBezTo>
                  <a:cubicBezTo>
                    <a:pt x="6893" y="548"/>
                    <a:pt x="2557" y="0"/>
                    <a:pt x="2557" y="0"/>
                  </a:cubicBezTo>
                  <a:close/>
                </a:path>
              </a:pathLst>
            </a:custGeom>
            <a:solidFill>
              <a:srgbClr val="0010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2541;p67"/>
            <p:cNvSpPr/>
            <p:nvPr/>
          </p:nvSpPr>
          <p:spPr>
            <a:xfrm>
              <a:off x="3658177" y="3799811"/>
              <a:ext cx="80192" cy="419845"/>
            </a:xfrm>
            <a:custGeom>
              <a:avLst/>
              <a:gdLst/>
              <a:ahLst/>
              <a:cxnLst/>
              <a:rect l="l" t="t" r="r" b="b"/>
              <a:pathLst>
                <a:path w="2603" h="13628" fill="none" extrusionOk="0">
                  <a:moveTo>
                    <a:pt x="2603" y="1"/>
                  </a:moveTo>
                  <a:lnTo>
                    <a:pt x="1" y="13628"/>
                  </a:lnTo>
                </a:path>
              </a:pathLst>
            </a:custGeom>
            <a:noFill/>
            <a:ln w="9700" cap="flat" cmpd="sng">
              <a:solidFill>
                <a:srgbClr val="6D6B8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2542;p67"/>
            <p:cNvSpPr/>
            <p:nvPr/>
          </p:nvSpPr>
          <p:spPr>
            <a:xfrm>
              <a:off x="3731315" y="3801937"/>
              <a:ext cx="72459" cy="406474"/>
            </a:xfrm>
            <a:custGeom>
              <a:avLst/>
              <a:gdLst/>
              <a:ahLst/>
              <a:cxnLst/>
              <a:rect l="l" t="t" r="r" b="b"/>
              <a:pathLst>
                <a:path w="2352" h="13194" fill="none" extrusionOk="0">
                  <a:moveTo>
                    <a:pt x="2351" y="0"/>
                  </a:moveTo>
                  <a:lnTo>
                    <a:pt x="0" y="13193"/>
                  </a:lnTo>
                </a:path>
              </a:pathLst>
            </a:custGeom>
            <a:noFill/>
            <a:ln w="9700" cap="flat" cmpd="sng">
              <a:solidFill>
                <a:srgbClr val="6D6B8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2543;p67"/>
            <p:cNvSpPr/>
            <p:nvPr/>
          </p:nvSpPr>
          <p:spPr>
            <a:xfrm>
              <a:off x="3281985" y="2716003"/>
              <a:ext cx="563284" cy="619416"/>
            </a:xfrm>
            <a:custGeom>
              <a:avLst/>
              <a:gdLst/>
              <a:ahLst/>
              <a:cxnLst/>
              <a:rect l="l" t="t" r="r" b="b"/>
              <a:pathLst>
                <a:path w="18284" h="20106" extrusionOk="0">
                  <a:moveTo>
                    <a:pt x="9477" y="0"/>
                  </a:moveTo>
                  <a:cubicBezTo>
                    <a:pt x="8292" y="0"/>
                    <a:pt x="7189" y="198"/>
                    <a:pt x="6368" y="577"/>
                  </a:cubicBezTo>
                  <a:cubicBezTo>
                    <a:pt x="0" y="3544"/>
                    <a:pt x="867" y="13701"/>
                    <a:pt x="6003" y="18198"/>
                  </a:cubicBezTo>
                  <a:cubicBezTo>
                    <a:pt x="7526" y="19532"/>
                    <a:pt x="9075" y="20106"/>
                    <a:pt x="10537" y="20106"/>
                  </a:cubicBezTo>
                  <a:cubicBezTo>
                    <a:pt x="14574" y="20106"/>
                    <a:pt x="17934" y="15727"/>
                    <a:pt x="18169" y="10917"/>
                  </a:cubicBezTo>
                  <a:cubicBezTo>
                    <a:pt x="18283" y="8725"/>
                    <a:pt x="18100" y="6374"/>
                    <a:pt x="16411" y="3202"/>
                  </a:cubicBezTo>
                  <a:cubicBezTo>
                    <a:pt x="15226" y="1004"/>
                    <a:pt x="12146" y="0"/>
                    <a:pt x="9477" y="0"/>
                  </a:cubicBezTo>
                  <a:close/>
                </a:path>
              </a:pathLst>
            </a:custGeom>
            <a:solidFill>
              <a:srgbClr val="EBAA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" name="Google Shape;2544;p67"/>
            <p:cNvSpPr/>
            <p:nvPr/>
          </p:nvSpPr>
          <p:spPr>
            <a:xfrm>
              <a:off x="3280290" y="2975255"/>
              <a:ext cx="151480" cy="169842"/>
            </a:xfrm>
            <a:custGeom>
              <a:avLst/>
              <a:gdLst/>
              <a:ahLst/>
              <a:cxnLst/>
              <a:rect l="l" t="t" r="r" b="b"/>
              <a:pathLst>
                <a:path w="4917" h="5513" extrusionOk="0">
                  <a:moveTo>
                    <a:pt x="2218" y="1"/>
                  </a:moveTo>
                  <a:cubicBezTo>
                    <a:pt x="885" y="1"/>
                    <a:pt x="1" y="1669"/>
                    <a:pt x="283" y="3027"/>
                  </a:cubicBezTo>
                  <a:cubicBezTo>
                    <a:pt x="522" y="4687"/>
                    <a:pt x="1897" y="5512"/>
                    <a:pt x="3095" y="5512"/>
                  </a:cubicBezTo>
                  <a:cubicBezTo>
                    <a:pt x="3956" y="5512"/>
                    <a:pt x="4726" y="5086"/>
                    <a:pt x="4917" y="4236"/>
                  </a:cubicBezTo>
                  <a:cubicBezTo>
                    <a:pt x="4757" y="2913"/>
                    <a:pt x="4711" y="1201"/>
                    <a:pt x="3114" y="242"/>
                  </a:cubicBezTo>
                  <a:cubicBezTo>
                    <a:pt x="2800" y="75"/>
                    <a:pt x="2499" y="1"/>
                    <a:pt x="2218" y="1"/>
                  </a:cubicBezTo>
                  <a:close/>
                </a:path>
              </a:pathLst>
            </a:custGeom>
            <a:solidFill>
              <a:srgbClr val="EBAA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2545;p67"/>
            <p:cNvSpPr/>
            <p:nvPr/>
          </p:nvSpPr>
          <p:spPr>
            <a:xfrm>
              <a:off x="3420496" y="2986901"/>
              <a:ext cx="178653" cy="178653"/>
            </a:xfrm>
            <a:custGeom>
              <a:avLst/>
              <a:gdLst/>
              <a:ahLst/>
              <a:cxnLst/>
              <a:rect l="l" t="t" r="r" b="b"/>
              <a:pathLst>
                <a:path w="5799" h="5799" extrusionOk="0">
                  <a:moveTo>
                    <a:pt x="2859" y="822"/>
                  </a:moveTo>
                  <a:cubicBezTo>
                    <a:pt x="2872" y="822"/>
                    <a:pt x="2886" y="822"/>
                    <a:pt x="2899" y="823"/>
                  </a:cubicBezTo>
                  <a:cubicBezTo>
                    <a:pt x="4041" y="823"/>
                    <a:pt x="4977" y="1758"/>
                    <a:pt x="4977" y="2900"/>
                  </a:cubicBezTo>
                  <a:cubicBezTo>
                    <a:pt x="4977" y="4041"/>
                    <a:pt x="4041" y="4977"/>
                    <a:pt x="2877" y="4977"/>
                  </a:cubicBezTo>
                  <a:cubicBezTo>
                    <a:pt x="1735" y="4977"/>
                    <a:pt x="799" y="4041"/>
                    <a:pt x="799" y="2900"/>
                  </a:cubicBezTo>
                  <a:cubicBezTo>
                    <a:pt x="822" y="1750"/>
                    <a:pt x="1736" y="822"/>
                    <a:pt x="2859" y="822"/>
                  </a:cubicBezTo>
                  <a:close/>
                  <a:moveTo>
                    <a:pt x="2899" y="1"/>
                  </a:moveTo>
                  <a:cubicBezTo>
                    <a:pt x="1302" y="1"/>
                    <a:pt x="1" y="1302"/>
                    <a:pt x="1" y="2900"/>
                  </a:cubicBezTo>
                  <a:cubicBezTo>
                    <a:pt x="1" y="4475"/>
                    <a:pt x="1279" y="5776"/>
                    <a:pt x="2877" y="5799"/>
                  </a:cubicBezTo>
                  <a:cubicBezTo>
                    <a:pt x="4474" y="5799"/>
                    <a:pt x="5775" y="4497"/>
                    <a:pt x="5775" y="2900"/>
                  </a:cubicBezTo>
                  <a:cubicBezTo>
                    <a:pt x="5798" y="1302"/>
                    <a:pt x="4497" y="1"/>
                    <a:pt x="28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2546;p67"/>
            <p:cNvSpPr/>
            <p:nvPr/>
          </p:nvSpPr>
          <p:spPr>
            <a:xfrm>
              <a:off x="3668036" y="2987610"/>
              <a:ext cx="173015" cy="177944"/>
            </a:xfrm>
            <a:custGeom>
              <a:avLst/>
              <a:gdLst/>
              <a:ahLst/>
              <a:cxnLst/>
              <a:rect l="l" t="t" r="r" b="b"/>
              <a:pathLst>
                <a:path w="5616" h="5776" extrusionOk="0">
                  <a:moveTo>
                    <a:pt x="2808" y="800"/>
                  </a:moveTo>
                  <a:cubicBezTo>
                    <a:pt x="3903" y="800"/>
                    <a:pt x="4793" y="1735"/>
                    <a:pt x="4793" y="2900"/>
                  </a:cubicBezTo>
                  <a:cubicBezTo>
                    <a:pt x="4793" y="4041"/>
                    <a:pt x="3903" y="4977"/>
                    <a:pt x="2808" y="4977"/>
                  </a:cubicBezTo>
                  <a:cubicBezTo>
                    <a:pt x="1712" y="4977"/>
                    <a:pt x="822" y="4041"/>
                    <a:pt x="822" y="2877"/>
                  </a:cubicBezTo>
                  <a:cubicBezTo>
                    <a:pt x="822" y="1735"/>
                    <a:pt x="1712" y="800"/>
                    <a:pt x="2808" y="800"/>
                  </a:cubicBezTo>
                  <a:close/>
                  <a:moveTo>
                    <a:pt x="2808" y="1"/>
                  </a:moveTo>
                  <a:cubicBezTo>
                    <a:pt x="1278" y="1"/>
                    <a:pt x="23" y="1279"/>
                    <a:pt x="23" y="2877"/>
                  </a:cubicBezTo>
                  <a:cubicBezTo>
                    <a:pt x="0" y="4474"/>
                    <a:pt x="1255" y="5776"/>
                    <a:pt x="2808" y="5776"/>
                  </a:cubicBezTo>
                  <a:cubicBezTo>
                    <a:pt x="2821" y="5776"/>
                    <a:pt x="2834" y="5776"/>
                    <a:pt x="2847" y="5776"/>
                  </a:cubicBezTo>
                  <a:cubicBezTo>
                    <a:pt x="4359" y="5776"/>
                    <a:pt x="5615" y="4483"/>
                    <a:pt x="5615" y="2900"/>
                  </a:cubicBezTo>
                  <a:cubicBezTo>
                    <a:pt x="5615" y="1302"/>
                    <a:pt x="4360" y="1"/>
                    <a:pt x="28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" name="Google Shape;2547;p67"/>
            <p:cNvSpPr/>
            <p:nvPr/>
          </p:nvSpPr>
          <p:spPr>
            <a:xfrm>
              <a:off x="3325577" y="2977751"/>
              <a:ext cx="121659" cy="85214"/>
            </a:xfrm>
            <a:custGeom>
              <a:avLst/>
              <a:gdLst/>
              <a:ahLst/>
              <a:cxnLst/>
              <a:rect l="l" t="t" r="r" b="b"/>
              <a:pathLst>
                <a:path w="3949" h="2766" extrusionOk="0">
                  <a:moveTo>
                    <a:pt x="549" y="0"/>
                  </a:moveTo>
                  <a:cubicBezTo>
                    <a:pt x="413" y="0"/>
                    <a:pt x="282" y="34"/>
                    <a:pt x="160" y="115"/>
                  </a:cubicBezTo>
                  <a:cubicBezTo>
                    <a:pt x="69" y="161"/>
                    <a:pt x="0" y="298"/>
                    <a:pt x="46" y="412"/>
                  </a:cubicBezTo>
                  <a:cubicBezTo>
                    <a:pt x="137" y="595"/>
                    <a:pt x="251" y="709"/>
                    <a:pt x="411" y="823"/>
                  </a:cubicBezTo>
                  <a:cubicBezTo>
                    <a:pt x="708" y="1028"/>
                    <a:pt x="936" y="1371"/>
                    <a:pt x="1256" y="1530"/>
                  </a:cubicBezTo>
                  <a:cubicBezTo>
                    <a:pt x="1461" y="1645"/>
                    <a:pt x="1621" y="1736"/>
                    <a:pt x="1803" y="1873"/>
                  </a:cubicBezTo>
                  <a:cubicBezTo>
                    <a:pt x="1895" y="1918"/>
                    <a:pt x="2169" y="2055"/>
                    <a:pt x="2237" y="2101"/>
                  </a:cubicBezTo>
                  <a:cubicBezTo>
                    <a:pt x="2351" y="2261"/>
                    <a:pt x="2762" y="2421"/>
                    <a:pt x="2808" y="2512"/>
                  </a:cubicBezTo>
                  <a:cubicBezTo>
                    <a:pt x="2877" y="2684"/>
                    <a:pt x="3076" y="2766"/>
                    <a:pt x="3267" y="2766"/>
                  </a:cubicBezTo>
                  <a:cubicBezTo>
                    <a:pt x="3329" y="2766"/>
                    <a:pt x="3391" y="2757"/>
                    <a:pt x="3447" y="2740"/>
                  </a:cubicBezTo>
                  <a:cubicBezTo>
                    <a:pt x="3470" y="2740"/>
                    <a:pt x="3515" y="2740"/>
                    <a:pt x="3561" y="2717"/>
                  </a:cubicBezTo>
                  <a:cubicBezTo>
                    <a:pt x="3858" y="2626"/>
                    <a:pt x="3949" y="2284"/>
                    <a:pt x="3812" y="2033"/>
                  </a:cubicBezTo>
                  <a:cubicBezTo>
                    <a:pt x="3652" y="1713"/>
                    <a:pt x="3515" y="1622"/>
                    <a:pt x="3196" y="1485"/>
                  </a:cubicBezTo>
                  <a:cubicBezTo>
                    <a:pt x="2853" y="1348"/>
                    <a:pt x="2465" y="1005"/>
                    <a:pt x="2146" y="800"/>
                  </a:cubicBezTo>
                  <a:cubicBezTo>
                    <a:pt x="1743" y="562"/>
                    <a:pt x="1104" y="0"/>
                    <a:pt x="549" y="0"/>
                  </a:cubicBezTo>
                  <a:close/>
                </a:path>
              </a:pathLst>
            </a:custGeom>
            <a:solidFill>
              <a:srgbClr val="5772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" name="Google Shape;2548;p67"/>
            <p:cNvSpPr/>
            <p:nvPr/>
          </p:nvSpPr>
          <p:spPr>
            <a:xfrm>
              <a:off x="3265102" y="2639475"/>
              <a:ext cx="623051" cy="452223"/>
            </a:xfrm>
            <a:custGeom>
              <a:avLst/>
              <a:gdLst/>
              <a:ahLst/>
              <a:cxnLst/>
              <a:rect l="l" t="t" r="r" b="b"/>
              <a:pathLst>
                <a:path w="20224" h="14679" extrusionOk="0">
                  <a:moveTo>
                    <a:pt x="11829" y="1"/>
                  </a:moveTo>
                  <a:cubicBezTo>
                    <a:pt x="10962" y="1"/>
                    <a:pt x="10503" y="757"/>
                    <a:pt x="9991" y="757"/>
                  </a:cubicBezTo>
                  <a:cubicBezTo>
                    <a:pt x="9883" y="757"/>
                    <a:pt x="9773" y="723"/>
                    <a:pt x="9655" y="641"/>
                  </a:cubicBezTo>
                  <a:cubicBezTo>
                    <a:pt x="9189" y="320"/>
                    <a:pt x="8473" y="259"/>
                    <a:pt x="7939" y="259"/>
                  </a:cubicBezTo>
                  <a:cubicBezTo>
                    <a:pt x="7716" y="259"/>
                    <a:pt x="7524" y="269"/>
                    <a:pt x="7396" y="276"/>
                  </a:cubicBezTo>
                  <a:cubicBezTo>
                    <a:pt x="5798" y="345"/>
                    <a:pt x="4862" y="801"/>
                    <a:pt x="4017" y="2833"/>
                  </a:cubicBezTo>
                  <a:cubicBezTo>
                    <a:pt x="3173" y="4841"/>
                    <a:pt x="1484" y="4841"/>
                    <a:pt x="731" y="6736"/>
                  </a:cubicBezTo>
                  <a:cubicBezTo>
                    <a:pt x="0" y="8653"/>
                    <a:pt x="0" y="10753"/>
                    <a:pt x="1256" y="11392"/>
                  </a:cubicBezTo>
                  <a:cubicBezTo>
                    <a:pt x="2579" y="12054"/>
                    <a:pt x="2648" y="14679"/>
                    <a:pt x="4017" y="14679"/>
                  </a:cubicBezTo>
                  <a:cubicBezTo>
                    <a:pt x="5365" y="14679"/>
                    <a:pt x="4878" y="11915"/>
                    <a:pt x="5972" y="11915"/>
                  </a:cubicBezTo>
                  <a:cubicBezTo>
                    <a:pt x="5990" y="11915"/>
                    <a:pt x="6008" y="11916"/>
                    <a:pt x="6026" y="11917"/>
                  </a:cubicBezTo>
                  <a:cubicBezTo>
                    <a:pt x="6052" y="11920"/>
                    <a:pt x="6079" y="11921"/>
                    <a:pt x="6105" y="11921"/>
                  </a:cubicBezTo>
                  <a:cubicBezTo>
                    <a:pt x="6549" y="11921"/>
                    <a:pt x="7083" y="11574"/>
                    <a:pt x="7190" y="11187"/>
                  </a:cubicBezTo>
                  <a:cubicBezTo>
                    <a:pt x="7350" y="10547"/>
                    <a:pt x="6893" y="9703"/>
                    <a:pt x="7076" y="9383"/>
                  </a:cubicBezTo>
                  <a:cubicBezTo>
                    <a:pt x="7396" y="8858"/>
                    <a:pt x="8468" y="9269"/>
                    <a:pt x="9518" y="7375"/>
                  </a:cubicBezTo>
                  <a:cubicBezTo>
                    <a:pt x="9662" y="7115"/>
                    <a:pt x="9861" y="7019"/>
                    <a:pt x="10107" y="7019"/>
                  </a:cubicBezTo>
                  <a:cubicBezTo>
                    <a:pt x="10822" y="7019"/>
                    <a:pt x="11940" y="7826"/>
                    <a:pt x="13307" y="7826"/>
                  </a:cubicBezTo>
                  <a:cubicBezTo>
                    <a:pt x="13420" y="7826"/>
                    <a:pt x="13534" y="7820"/>
                    <a:pt x="13650" y="7808"/>
                  </a:cubicBezTo>
                  <a:cubicBezTo>
                    <a:pt x="13855" y="7786"/>
                    <a:pt x="14038" y="7763"/>
                    <a:pt x="14175" y="7740"/>
                  </a:cubicBezTo>
                  <a:cubicBezTo>
                    <a:pt x="14768" y="9246"/>
                    <a:pt x="16434" y="9703"/>
                    <a:pt x="17028" y="9703"/>
                  </a:cubicBezTo>
                  <a:cubicBezTo>
                    <a:pt x="17781" y="9703"/>
                    <a:pt x="18831" y="11712"/>
                    <a:pt x="18831" y="11712"/>
                  </a:cubicBezTo>
                  <a:cubicBezTo>
                    <a:pt x="18831" y="11712"/>
                    <a:pt x="20223" y="10137"/>
                    <a:pt x="19790" y="8105"/>
                  </a:cubicBezTo>
                  <a:cubicBezTo>
                    <a:pt x="19356" y="6097"/>
                    <a:pt x="17895" y="6485"/>
                    <a:pt x="18192" y="5480"/>
                  </a:cubicBezTo>
                  <a:cubicBezTo>
                    <a:pt x="18512" y="4453"/>
                    <a:pt x="17918" y="3540"/>
                    <a:pt x="17142" y="2833"/>
                  </a:cubicBezTo>
                  <a:cubicBezTo>
                    <a:pt x="16702" y="2406"/>
                    <a:pt x="16380" y="2294"/>
                    <a:pt x="15996" y="2294"/>
                  </a:cubicBezTo>
                  <a:cubicBezTo>
                    <a:pt x="15702" y="2294"/>
                    <a:pt x="15373" y="2359"/>
                    <a:pt x="14928" y="2399"/>
                  </a:cubicBezTo>
                  <a:cubicBezTo>
                    <a:pt x="14494" y="1600"/>
                    <a:pt x="12988" y="25"/>
                    <a:pt x="11892" y="2"/>
                  </a:cubicBezTo>
                  <a:cubicBezTo>
                    <a:pt x="11871" y="1"/>
                    <a:pt x="11850" y="1"/>
                    <a:pt x="11829" y="1"/>
                  </a:cubicBezTo>
                  <a:close/>
                </a:path>
              </a:pathLst>
            </a:custGeom>
            <a:solidFill>
              <a:srgbClr val="0010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" name="Google Shape;2549;p67"/>
            <p:cNvSpPr/>
            <p:nvPr/>
          </p:nvSpPr>
          <p:spPr>
            <a:xfrm>
              <a:off x="3634979" y="3040354"/>
              <a:ext cx="59797" cy="128436"/>
            </a:xfrm>
            <a:custGeom>
              <a:avLst/>
              <a:gdLst/>
              <a:ahLst/>
              <a:cxnLst/>
              <a:rect l="l" t="t" r="r" b="b"/>
              <a:pathLst>
                <a:path w="1941" h="4169" extrusionOk="0">
                  <a:moveTo>
                    <a:pt x="366" y="1"/>
                  </a:moveTo>
                  <a:cubicBezTo>
                    <a:pt x="366" y="1"/>
                    <a:pt x="229" y="343"/>
                    <a:pt x="160" y="868"/>
                  </a:cubicBezTo>
                  <a:cubicBezTo>
                    <a:pt x="160" y="1005"/>
                    <a:pt x="137" y="1142"/>
                    <a:pt x="137" y="1302"/>
                  </a:cubicBezTo>
                  <a:cubicBezTo>
                    <a:pt x="137" y="1461"/>
                    <a:pt x="137" y="1621"/>
                    <a:pt x="160" y="1804"/>
                  </a:cubicBezTo>
                  <a:lnTo>
                    <a:pt x="160" y="1849"/>
                  </a:lnTo>
                  <a:lnTo>
                    <a:pt x="160" y="1872"/>
                  </a:lnTo>
                  <a:lnTo>
                    <a:pt x="160" y="1895"/>
                  </a:lnTo>
                  <a:lnTo>
                    <a:pt x="160" y="1941"/>
                  </a:lnTo>
                  <a:cubicBezTo>
                    <a:pt x="183" y="1941"/>
                    <a:pt x="183" y="1986"/>
                    <a:pt x="206" y="2009"/>
                  </a:cubicBezTo>
                  <a:cubicBezTo>
                    <a:pt x="251" y="2101"/>
                    <a:pt x="274" y="2146"/>
                    <a:pt x="320" y="2215"/>
                  </a:cubicBezTo>
                  <a:cubicBezTo>
                    <a:pt x="388" y="2306"/>
                    <a:pt x="480" y="2374"/>
                    <a:pt x="548" y="2443"/>
                  </a:cubicBezTo>
                  <a:cubicBezTo>
                    <a:pt x="685" y="2534"/>
                    <a:pt x="822" y="2648"/>
                    <a:pt x="936" y="2762"/>
                  </a:cubicBezTo>
                  <a:cubicBezTo>
                    <a:pt x="1050" y="2854"/>
                    <a:pt x="1142" y="2945"/>
                    <a:pt x="1187" y="3014"/>
                  </a:cubicBezTo>
                  <a:cubicBezTo>
                    <a:pt x="1210" y="3036"/>
                    <a:pt x="1210" y="3059"/>
                    <a:pt x="1210" y="3082"/>
                  </a:cubicBezTo>
                  <a:cubicBezTo>
                    <a:pt x="1210" y="3105"/>
                    <a:pt x="1210" y="3151"/>
                    <a:pt x="1210" y="3173"/>
                  </a:cubicBezTo>
                  <a:lnTo>
                    <a:pt x="1142" y="3287"/>
                  </a:lnTo>
                  <a:cubicBezTo>
                    <a:pt x="1142" y="3310"/>
                    <a:pt x="1119" y="3310"/>
                    <a:pt x="1119" y="3333"/>
                  </a:cubicBezTo>
                  <a:cubicBezTo>
                    <a:pt x="1096" y="3379"/>
                    <a:pt x="1050" y="3424"/>
                    <a:pt x="1027" y="3470"/>
                  </a:cubicBezTo>
                  <a:cubicBezTo>
                    <a:pt x="936" y="3561"/>
                    <a:pt x="845" y="3630"/>
                    <a:pt x="754" y="3698"/>
                  </a:cubicBezTo>
                  <a:cubicBezTo>
                    <a:pt x="548" y="3835"/>
                    <a:pt x="366" y="3949"/>
                    <a:pt x="229" y="3995"/>
                  </a:cubicBezTo>
                  <a:cubicBezTo>
                    <a:pt x="92" y="4064"/>
                    <a:pt x="0" y="4109"/>
                    <a:pt x="0" y="4109"/>
                  </a:cubicBezTo>
                  <a:cubicBezTo>
                    <a:pt x="0" y="4109"/>
                    <a:pt x="92" y="4132"/>
                    <a:pt x="251" y="4155"/>
                  </a:cubicBezTo>
                  <a:cubicBezTo>
                    <a:pt x="310" y="4163"/>
                    <a:pt x="378" y="4168"/>
                    <a:pt x="454" y="4168"/>
                  </a:cubicBezTo>
                  <a:cubicBezTo>
                    <a:pt x="587" y="4168"/>
                    <a:pt x="748" y="4153"/>
                    <a:pt x="936" y="4109"/>
                  </a:cubicBezTo>
                  <a:cubicBezTo>
                    <a:pt x="1073" y="4064"/>
                    <a:pt x="1233" y="4018"/>
                    <a:pt x="1370" y="3927"/>
                  </a:cubicBezTo>
                  <a:cubicBezTo>
                    <a:pt x="1461" y="3881"/>
                    <a:pt x="1530" y="3812"/>
                    <a:pt x="1621" y="3744"/>
                  </a:cubicBezTo>
                  <a:cubicBezTo>
                    <a:pt x="1644" y="3698"/>
                    <a:pt x="1689" y="3653"/>
                    <a:pt x="1735" y="3607"/>
                  </a:cubicBezTo>
                  <a:lnTo>
                    <a:pt x="1804" y="3516"/>
                  </a:lnTo>
                  <a:cubicBezTo>
                    <a:pt x="1872" y="3379"/>
                    <a:pt x="1895" y="3265"/>
                    <a:pt x="1918" y="3128"/>
                  </a:cubicBezTo>
                  <a:cubicBezTo>
                    <a:pt x="1940" y="2991"/>
                    <a:pt x="1918" y="2831"/>
                    <a:pt x="1849" y="2717"/>
                  </a:cubicBezTo>
                  <a:cubicBezTo>
                    <a:pt x="1735" y="2466"/>
                    <a:pt x="1575" y="2306"/>
                    <a:pt x="1438" y="2169"/>
                  </a:cubicBezTo>
                  <a:cubicBezTo>
                    <a:pt x="1279" y="2055"/>
                    <a:pt x="1142" y="1941"/>
                    <a:pt x="1027" y="1849"/>
                  </a:cubicBezTo>
                  <a:cubicBezTo>
                    <a:pt x="959" y="1804"/>
                    <a:pt x="913" y="1758"/>
                    <a:pt x="890" y="1735"/>
                  </a:cubicBezTo>
                  <a:cubicBezTo>
                    <a:pt x="882" y="1727"/>
                    <a:pt x="874" y="1719"/>
                    <a:pt x="868" y="1713"/>
                  </a:cubicBezTo>
                  <a:lnTo>
                    <a:pt x="845" y="1690"/>
                  </a:lnTo>
                  <a:lnTo>
                    <a:pt x="845" y="1690"/>
                  </a:lnTo>
                  <a:cubicBezTo>
                    <a:pt x="845" y="1690"/>
                    <a:pt x="849" y="1701"/>
                    <a:pt x="853" y="1713"/>
                  </a:cubicBezTo>
                  <a:lnTo>
                    <a:pt x="845" y="1713"/>
                  </a:lnTo>
                  <a:lnTo>
                    <a:pt x="845" y="1690"/>
                  </a:lnTo>
                  <a:cubicBezTo>
                    <a:pt x="822" y="1553"/>
                    <a:pt x="776" y="1393"/>
                    <a:pt x="754" y="1256"/>
                  </a:cubicBezTo>
                  <a:cubicBezTo>
                    <a:pt x="708" y="1119"/>
                    <a:pt x="685" y="982"/>
                    <a:pt x="662" y="845"/>
                  </a:cubicBezTo>
                  <a:cubicBezTo>
                    <a:pt x="525" y="343"/>
                    <a:pt x="366" y="1"/>
                    <a:pt x="366" y="1"/>
                  </a:cubicBezTo>
                  <a:close/>
                </a:path>
              </a:pathLst>
            </a:custGeom>
            <a:solidFill>
              <a:srgbClr val="DC8C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" name="Google Shape;2550;p67"/>
            <p:cNvSpPr/>
            <p:nvPr/>
          </p:nvSpPr>
          <p:spPr>
            <a:xfrm>
              <a:off x="3464089" y="2961885"/>
              <a:ext cx="100278" cy="27881"/>
            </a:xfrm>
            <a:custGeom>
              <a:avLst/>
              <a:gdLst/>
              <a:ahLst/>
              <a:cxnLst/>
              <a:rect l="l" t="t" r="r" b="b"/>
              <a:pathLst>
                <a:path w="3255" h="905" extrusionOk="0">
                  <a:moveTo>
                    <a:pt x="2252" y="1"/>
                  </a:moveTo>
                  <a:cubicBezTo>
                    <a:pt x="2070" y="1"/>
                    <a:pt x="1887" y="14"/>
                    <a:pt x="1713" y="14"/>
                  </a:cubicBezTo>
                  <a:cubicBezTo>
                    <a:pt x="1211" y="37"/>
                    <a:pt x="777" y="242"/>
                    <a:pt x="297" y="379"/>
                  </a:cubicBezTo>
                  <a:cubicBezTo>
                    <a:pt x="1" y="448"/>
                    <a:pt x="69" y="904"/>
                    <a:pt x="366" y="904"/>
                  </a:cubicBezTo>
                  <a:cubicBezTo>
                    <a:pt x="777" y="904"/>
                    <a:pt x="1165" y="767"/>
                    <a:pt x="1576" y="744"/>
                  </a:cubicBezTo>
                  <a:cubicBezTo>
                    <a:pt x="1703" y="730"/>
                    <a:pt x="1833" y="725"/>
                    <a:pt x="1963" y="725"/>
                  </a:cubicBezTo>
                  <a:cubicBezTo>
                    <a:pt x="2253" y="725"/>
                    <a:pt x="2548" y="751"/>
                    <a:pt x="2831" y="767"/>
                  </a:cubicBezTo>
                  <a:cubicBezTo>
                    <a:pt x="2845" y="770"/>
                    <a:pt x="2859" y="771"/>
                    <a:pt x="2873" y="771"/>
                  </a:cubicBezTo>
                  <a:cubicBezTo>
                    <a:pt x="3121" y="771"/>
                    <a:pt x="3254" y="393"/>
                    <a:pt x="3059" y="219"/>
                  </a:cubicBezTo>
                  <a:cubicBezTo>
                    <a:pt x="2833" y="36"/>
                    <a:pt x="2546" y="1"/>
                    <a:pt x="2252" y="1"/>
                  </a:cubicBezTo>
                  <a:close/>
                </a:path>
              </a:pathLst>
            </a:custGeom>
            <a:solidFill>
              <a:srgbClr val="0010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2551;p67"/>
            <p:cNvSpPr/>
            <p:nvPr/>
          </p:nvSpPr>
          <p:spPr>
            <a:xfrm>
              <a:off x="3706206" y="2969032"/>
              <a:ext cx="98769" cy="32718"/>
            </a:xfrm>
            <a:custGeom>
              <a:avLst/>
              <a:gdLst/>
              <a:ahLst/>
              <a:cxnLst/>
              <a:rect l="l" t="t" r="r" b="b"/>
              <a:pathLst>
                <a:path w="3206" h="1062" extrusionOk="0">
                  <a:moveTo>
                    <a:pt x="878" y="0"/>
                  </a:moveTo>
                  <a:cubicBezTo>
                    <a:pt x="668" y="0"/>
                    <a:pt x="463" y="33"/>
                    <a:pt x="290" y="124"/>
                  </a:cubicBezTo>
                  <a:cubicBezTo>
                    <a:pt x="1" y="280"/>
                    <a:pt x="125" y="741"/>
                    <a:pt x="428" y="741"/>
                  </a:cubicBezTo>
                  <a:cubicBezTo>
                    <a:pt x="435" y="741"/>
                    <a:pt x="443" y="741"/>
                    <a:pt x="450" y="741"/>
                  </a:cubicBezTo>
                  <a:cubicBezTo>
                    <a:pt x="559" y="735"/>
                    <a:pt x="668" y="732"/>
                    <a:pt x="779" y="732"/>
                  </a:cubicBezTo>
                  <a:cubicBezTo>
                    <a:pt x="1111" y="732"/>
                    <a:pt x="1449" y="758"/>
                    <a:pt x="1774" y="809"/>
                  </a:cubicBezTo>
                  <a:cubicBezTo>
                    <a:pt x="2139" y="878"/>
                    <a:pt x="2482" y="1037"/>
                    <a:pt x="2870" y="1060"/>
                  </a:cubicBezTo>
                  <a:cubicBezTo>
                    <a:pt x="2877" y="1061"/>
                    <a:pt x="2885" y="1061"/>
                    <a:pt x="2892" y="1061"/>
                  </a:cubicBezTo>
                  <a:cubicBezTo>
                    <a:pt x="3190" y="1061"/>
                    <a:pt x="3205" y="624"/>
                    <a:pt x="2938" y="535"/>
                  </a:cubicBezTo>
                  <a:cubicBezTo>
                    <a:pt x="2504" y="375"/>
                    <a:pt x="2116" y="170"/>
                    <a:pt x="1637" y="102"/>
                  </a:cubicBezTo>
                  <a:cubicBezTo>
                    <a:pt x="1409" y="51"/>
                    <a:pt x="1139" y="0"/>
                    <a:pt x="878" y="0"/>
                  </a:cubicBezTo>
                  <a:close/>
                </a:path>
              </a:pathLst>
            </a:custGeom>
            <a:solidFill>
              <a:srgbClr val="0010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2552;p67"/>
            <p:cNvSpPr/>
            <p:nvPr/>
          </p:nvSpPr>
          <p:spPr>
            <a:xfrm>
              <a:off x="3575212" y="3038936"/>
              <a:ext cx="112540" cy="19039"/>
            </a:xfrm>
            <a:custGeom>
              <a:avLst/>
              <a:gdLst/>
              <a:ahLst/>
              <a:cxnLst/>
              <a:rect l="l" t="t" r="r" b="b"/>
              <a:pathLst>
                <a:path w="3653" h="618" fill="none" extrusionOk="0">
                  <a:moveTo>
                    <a:pt x="3652" y="617"/>
                  </a:moveTo>
                  <a:cubicBezTo>
                    <a:pt x="3127" y="275"/>
                    <a:pt x="2511" y="47"/>
                    <a:pt x="1849" y="24"/>
                  </a:cubicBezTo>
                  <a:cubicBezTo>
                    <a:pt x="1164" y="1"/>
                    <a:pt x="525" y="161"/>
                    <a:pt x="0" y="480"/>
                  </a:cubicBezTo>
                </a:path>
              </a:pathLst>
            </a:custGeom>
            <a:solidFill>
              <a:schemeClr val="accent1"/>
            </a:solidFill>
            <a:ln w="18825" cap="flat" cmpd="sng">
              <a:solidFill>
                <a:srgbClr val="57729A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" name="Google Shape;2553;p67"/>
            <p:cNvSpPr/>
            <p:nvPr/>
          </p:nvSpPr>
          <p:spPr>
            <a:xfrm>
              <a:off x="3494342" y="3296340"/>
              <a:ext cx="215190" cy="48522"/>
            </a:xfrm>
            <a:custGeom>
              <a:avLst/>
              <a:gdLst/>
              <a:ahLst/>
              <a:cxnLst/>
              <a:rect l="l" t="t" r="r" b="b"/>
              <a:pathLst>
                <a:path w="6985" h="1575" fill="none" extrusionOk="0">
                  <a:moveTo>
                    <a:pt x="0" y="0"/>
                  </a:moveTo>
                  <a:cubicBezTo>
                    <a:pt x="0" y="0"/>
                    <a:pt x="1689" y="1370"/>
                    <a:pt x="3584" y="1484"/>
                  </a:cubicBezTo>
                  <a:cubicBezTo>
                    <a:pt x="5501" y="1575"/>
                    <a:pt x="6985" y="525"/>
                    <a:pt x="6985" y="525"/>
                  </a:cubicBezTo>
                </a:path>
              </a:pathLst>
            </a:custGeom>
            <a:noFill/>
            <a:ln w="9700" cap="flat" cmpd="sng">
              <a:solidFill>
                <a:srgbClr val="DC8C7A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" name="Google Shape;2554;p67"/>
            <p:cNvSpPr/>
            <p:nvPr/>
          </p:nvSpPr>
          <p:spPr>
            <a:xfrm>
              <a:off x="2907178" y="3621461"/>
              <a:ext cx="556229" cy="808296"/>
            </a:xfrm>
            <a:custGeom>
              <a:avLst/>
              <a:gdLst/>
              <a:ahLst/>
              <a:cxnLst/>
              <a:rect l="l" t="t" r="r" b="b"/>
              <a:pathLst>
                <a:path w="18055" h="26237" extrusionOk="0">
                  <a:moveTo>
                    <a:pt x="6362" y="1"/>
                  </a:moveTo>
                  <a:cubicBezTo>
                    <a:pt x="4802" y="1"/>
                    <a:pt x="3411" y="638"/>
                    <a:pt x="2739" y="2526"/>
                  </a:cubicBezTo>
                  <a:cubicBezTo>
                    <a:pt x="1644" y="5607"/>
                    <a:pt x="0" y="20786"/>
                    <a:pt x="2260" y="24598"/>
                  </a:cubicBezTo>
                  <a:cubicBezTo>
                    <a:pt x="2877" y="25649"/>
                    <a:pt x="4335" y="26236"/>
                    <a:pt x="6117" y="26236"/>
                  </a:cubicBezTo>
                  <a:cubicBezTo>
                    <a:pt x="6774" y="26236"/>
                    <a:pt x="7475" y="26156"/>
                    <a:pt x="8194" y="25990"/>
                  </a:cubicBezTo>
                  <a:cubicBezTo>
                    <a:pt x="12554" y="25009"/>
                    <a:pt x="18055" y="16678"/>
                    <a:pt x="18055" y="16678"/>
                  </a:cubicBezTo>
                  <a:lnTo>
                    <a:pt x="16229" y="13436"/>
                  </a:lnTo>
                  <a:lnTo>
                    <a:pt x="9518" y="16974"/>
                  </a:lnTo>
                  <a:cubicBezTo>
                    <a:pt x="9518" y="16974"/>
                    <a:pt x="10888" y="12866"/>
                    <a:pt x="11801" y="8346"/>
                  </a:cubicBezTo>
                  <a:cubicBezTo>
                    <a:pt x="12691" y="3827"/>
                    <a:pt x="11938" y="1522"/>
                    <a:pt x="9381" y="609"/>
                  </a:cubicBezTo>
                  <a:cubicBezTo>
                    <a:pt x="8400" y="255"/>
                    <a:pt x="7347" y="1"/>
                    <a:pt x="6362" y="1"/>
                  </a:cubicBezTo>
                  <a:close/>
                </a:path>
              </a:pathLst>
            </a:custGeom>
            <a:solidFill>
              <a:srgbClr val="EBAA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" name="Google Shape;2555;p67"/>
            <p:cNvSpPr/>
            <p:nvPr/>
          </p:nvSpPr>
          <p:spPr>
            <a:xfrm>
              <a:off x="2920518" y="3455034"/>
              <a:ext cx="451484" cy="571325"/>
            </a:xfrm>
            <a:custGeom>
              <a:avLst/>
              <a:gdLst/>
              <a:ahLst/>
              <a:cxnLst/>
              <a:rect l="l" t="t" r="r" b="b"/>
              <a:pathLst>
                <a:path w="14655" h="18545" extrusionOk="0">
                  <a:moveTo>
                    <a:pt x="9460" y="1"/>
                  </a:moveTo>
                  <a:cubicBezTo>
                    <a:pt x="7965" y="1"/>
                    <a:pt x="6279" y="782"/>
                    <a:pt x="4703" y="2792"/>
                  </a:cubicBezTo>
                  <a:cubicBezTo>
                    <a:pt x="1165" y="7312"/>
                    <a:pt x="1" y="15141"/>
                    <a:pt x="320" y="15848"/>
                  </a:cubicBezTo>
                  <a:cubicBezTo>
                    <a:pt x="617" y="16579"/>
                    <a:pt x="4589" y="17903"/>
                    <a:pt x="7031" y="18245"/>
                  </a:cubicBezTo>
                  <a:cubicBezTo>
                    <a:pt x="8191" y="18422"/>
                    <a:pt x="9238" y="18545"/>
                    <a:pt x="10122" y="18545"/>
                  </a:cubicBezTo>
                  <a:cubicBezTo>
                    <a:pt x="11064" y="18545"/>
                    <a:pt x="11820" y="18405"/>
                    <a:pt x="12326" y="18039"/>
                  </a:cubicBezTo>
                  <a:cubicBezTo>
                    <a:pt x="13308" y="17332"/>
                    <a:pt x="14655" y="6604"/>
                    <a:pt x="13810" y="3431"/>
                  </a:cubicBezTo>
                  <a:cubicBezTo>
                    <a:pt x="13315" y="1571"/>
                    <a:pt x="11579" y="1"/>
                    <a:pt x="946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" name="Google Shape;2556;p67"/>
            <p:cNvSpPr/>
            <p:nvPr/>
          </p:nvSpPr>
          <p:spPr>
            <a:xfrm>
              <a:off x="3241873" y="3561446"/>
              <a:ext cx="73876" cy="469753"/>
            </a:xfrm>
            <a:custGeom>
              <a:avLst/>
              <a:gdLst/>
              <a:ahLst/>
              <a:cxnLst/>
              <a:rect l="l" t="t" r="r" b="b"/>
              <a:pathLst>
                <a:path w="2398" h="15248" fill="none" extrusionOk="0">
                  <a:moveTo>
                    <a:pt x="1987" y="0"/>
                  </a:moveTo>
                  <a:cubicBezTo>
                    <a:pt x="1987" y="0"/>
                    <a:pt x="2398" y="2123"/>
                    <a:pt x="2261" y="4246"/>
                  </a:cubicBezTo>
                  <a:cubicBezTo>
                    <a:pt x="2124" y="6346"/>
                    <a:pt x="1690" y="9039"/>
                    <a:pt x="982" y="11002"/>
                  </a:cubicBezTo>
                  <a:cubicBezTo>
                    <a:pt x="549" y="12234"/>
                    <a:pt x="1" y="15247"/>
                    <a:pt x="1" y="15247"/>
                  </a:cubicBezTo>
                </a:path>
              </a:pathLst>
            </a:custGeom>
            <a:noFill/>
            <a:ln w="9700" cap="flat" cmpd="sng">
              <a:solidFill>
                <a:srgbClr val="001030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" name="Google Shape;2557;p67"/>
            <p:cNvSpPr/>
            <p:nvPr/>
          </p:nvSpPr>
          <p:spPr>
            <a:xfrm>
              <a:off x="3050619" y="4144403"/>
              <a:ext cx="149817" cy="82287"/>
            </a:xfrm>
            <a:custGeom>
              <a:avLst/>
              <a:gdLst/>
              <a:ahLst/>
              <a:cxnLst/>
              <a:rect l="l" t="t" r="r" b="b"/>
              <a:pathLst>
                <a:path w="4863" h="2671" fill="none" extrusionOk="0">
                  <a:moveTo>
                    <a:pt x="0" y="2671"/>
                  </a:moveTo>
                  <a:cubicBezTo>
                    <a:pt x="0" y="2671"/>
                    <a:pt x="3812" y="411"/>
                    <a:pt x="4862" y="0"/>
                  </a:cubicBezTo>
                </a:path>
              </a:pathLst>
            </a:custGeom>
            <a:noFill/>
            <a:ln w="9700" cap="flat" cmpd="sng">
              <a:solidFill>
                <a:srgbClr val="DC8C7A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" name="Google Shape;2558;p67"/>
            <p:cNvSpPr/>
            <p:nvPr/>
          </p:nvSpPr>
          <p:spPr>
            <a:xfrm>
              <a:off x="3315010" y="3795436"/>
              <a:ext cx="397355" cy="358815"/>
            </a:xfrm>
            <a:custGeom>
              <a:avLst/>
              <a:gdLst/>
              <a:ahLst/>
              <a:cxnLst/>
              <a:rect l="l" t="t" r="r" b="b"/>
              <a:pathLst>
                <a:path w="12898" h="11647" extrusionOk="0">
                  <a:moveTo>
                    <a:pt x="2372" y="0"/>
                  </a:moveTo>
                  <a:cubicBezTo>
                    <a:pt x="2101" y="0"/>
                    <a:pt x="1793" y="177"/>
                    <a:pt x="1576" y="531"/>
                  </a:cubicBezTo>
                  <a:cubicBezTo>
                    <a:pt x="1165" y="1239"/>
                    <a:pt x="868" y="2015"/>
                    <a:pt x="731" y="3978"/>
                  </a:cubicBezTo>
                  <a:cubicBezTo>
                    <a:pt x="594" y="5963"/>
                    <a:pt x="1" y="8246"/>
                    <a:pt x="320" y="9205"/>
                  </a:cubicBezTo>
                  <a:cubicBezTo>
                    <a:pt x="617" y="10163"/>
                    <a:pt x="4132" y="11647"/>
                    <a:pt x="4132" y="11647"/>
                  </a:cubicBezTo>
                  <a:cubicBezTo>
                    <a:pt x="4132" y="11647"/>
                    <a:pt x="5410" y="11236"/>
                    <a:pt x="6460" y="10483"/>
                  </a:cubicBezTo>
                  <a:cubicBezTo>
                    <a:pt x="7373" y="9821"/>
                    <a:pt x="8172" y="9205"/>
                    <a:pt x="8789" y="8771"/>
                  </a:cubicBezTo>
                  <a:cubicBezTo>
                    <a:pt x="9519" y="8246"/>
                    <a:pt x="9953" y="7926"/>
                    <a:pt x="10683" y="7515"/>
                  </a:cubicBezTo>
                  <a:cubicBezTo>
                    <a:pt x="11254" y="7196"/>
                    <a:pt x="12167" y="7515"/>
                    <a:pt x="12486" y="6876"/>
                  </a:cubicBezTo>
                  <a:cubicBezTo>
                    <a:pt x="12783" y="6260"/>
                    <a:pt x="12372" y="5918"/>
                    <a:pt x="12372" y="5918"/>
                  </a:cubicBezTo>
                  <a:cubicBezTo>
                    <a:pt x="12372" y="5918"/>
                    <a:pt x="12897" y="5598"/>
                    <a:pt x="12806" y="4959"/>
                  </a:cubicBezTo>
                  <a:cubicBezTo>
                    <a:pt x="12692" y="4343"/>
                    <a:pt x="12053" y="4114"/>
                    <a:pt x="12053" y="4114"/>
                  </a:cubicBezTo>
                  <a:cubicBezTo>
                    <a:pt x="12053" y="4114"/>
                    <a:pt x="12167" y="3704"/>
                    <a:pt x="12167" y="3179"/>
                  </a:cubicBezTo>
                  <a:cubicBezTo>
                    <a:pt x="12167" y="2631"/>
                    <a:pt x="11140" y="2357"/>
                    <a:pt x="10569" y="2220"/>
                  </a:cubicBezTo>
                  <a:cubicBezTo>
                    <a:pt x="10021" y="2083"/>
                    <a:pt x="11322" y="1786"/>
                    <a:pt x="10615" y="873"/>
                  </a:cubicBezTo>
                  <a:cubicBezTo>
                    <a:pt x="10416" y="617"/>
                    <a:pt x="9612" y="402"/>
                    <a:pt x="8647" y="402"/>
                  </a:cubicBezTo>
                  <a:cubicBezTo>
                    <a:pt x="7721" y="402"/>
                    <a:pt x="6648" y="600"/>
                    <a:pt x="5821" y="1147"/>
                  </a:cubicBezTo>
                  <a:cubicBezTo>
                    <a:pt x="4132" y="2288"/>
                    <a:pt x="3174" y="3179"/>
                    <a:pt x="3174" y="3179"/>
                  </a:cubicBezTo>
                  <a:cubicBezTo>
                    <a:pt x="3174" y="3179"/>
                    <a:pt x="3105" y="1239"/>
                    <a:pt x="2945" y="531"/>
                  </a:cubicBezTo>
                  <a:cubicBezTo>
                    <a:pt x="2877" y="177"/>
                    <a:pt x="2643" y="0"/>
                    <a:pt x="2372" y="0"/>
                  </a:cubicBezTo>
                  <a:close/>
                </a:path>
              </a:pathLst>
            </a:custGeom>
            <a:solidFill>
              <a:srgbClr val="EBAA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" name="Google Shape;2559;p67"/>
            <p:cNvSpPr/>
            <p:nvPr/>
          </p:nvSpPr>
          <p:spPr>
            <a:xfrm>
              <a:off x="3386731" y="3893345"/>
              <a:ext cx="26063" cy="54899"/>
            </a:xfrm>
            <a:custGeom>
              <a:avLst/>
              <a:gdLst/>
              <a:ahLst/>
              <a:cxnLst/>
              <a:rect l="l" t="t" r="r" b="b"/>
              <a:pathLst>
                <a:path w="846" h="1782" fill="none" extrusionOk="0">
                  <a:moveTo>
                    <a:pt x="1" y="1781"/>
                  </a:moveTo>
                  <a:lnTo>
                    <a:pt x="846" y="1"/>
                  </a:lnTo>
                </a:path>
              </a:pathLst>
            </a:custGeom>
            <a:noFill/>
            <a:ln w="9700" cap="flat" cmpd="sng">
              <a:solidFill>
                <a:srgbClr val="DC8C7A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" name="Google Shape;2560;p67"/>
            <p:cNvSpPr/>
            <p:nvPr/>
          </p:nvSpPr>
          <p:spPr>
            <a:xfrm>
              <a:off x="3464797" y="3857484"/>
              <a:ext cx="178653" cy="84413"/>
            </a:xfrm>
            <a:custGeom>
              <a:avLst/>
              <a:gdLst/>
              <a:ahLst/>
              <a:cxnLst/>
              <a:rect l="l" t="t" r="r" b="b"/>
              <a:pathLst>
                <a:path w="5799" h="2740" fill="none" extrusionOk="0">
                  <a:moveTo>
                    <a:pt x="1" y="2740"/>
                  </a:moveTo>
                  <a:cubicBezTo>
                    <a:pt x="1" y="2740"/>
                    <a:pt x="2123" y="617"/>
                    <a:pt x="3561" y="297"/>
                  </a:cubicBezTo>
                  <a:cubicBezTo>
                    <a:pt x="5022" y="1"/>
                    <a:pt x="5798" y="206"/>
                    <a:pt x="5798" y="206"/>
                  </a:cubicBezTo>
                </a:path>
              </a:pathLst>
            </a:custGeom>
            <a:noFill/>
            <a:ln w="9700" cap="flat" cmpd="sng">
              <a:solidFill>
                <a:srgbClr val="DC8C7A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" name="Google Shape;2561;p67"/>
            <p:cNvSpPr/>
            <p:nvPr/>
          </p:nvSpPr>
          <p:spPr>
            <a:xfrm>
              <a:off x="3506295" y="3915866"/>
              <a:ext cx="184260" cy="61892"/>
            </a:xfrm>
            <a:custGeom>
              <a:avLst/>
              <a:gdLst/>
              <a:ahLst/>
              <a:cxnLst/>
              <a:rect l="l" t="t" r="r" b="b"/>
              <a:pathLst>
                <a:path w="5981" h="2009" fill="none" extrusionOk="0">
                  <a:moveTo>
                    <a:pt x="0" y="2009"/>
                  </a:moveTo>
                  <a:cubicBezTo>
                    <a:pt x="0" y="2009"/>
                    <a:pt x="1940" y="434"/>
                    <a:pt x="3584" y="205"/>
                  </a:cubicBezTo>
                  <a:cubicBezTo>
                    <a:pt x="5204" y="0"/>
                    <a:pt x="5981" y="434"/>
                    <a:pt x="5981" y="434"/>
                  </a:cubicBezTo>
                </a:path>
              </a:pathLst>
            </a:custGeom>
            <a:noFill/>
            <a:ln w="9700" cap="flat" cmpd="sng">
              <a:solidFill>
                <a:srgbClr val="DC8C7A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" name="Google Shape;2562;p67"/>
            <p:cNvSpPr/>
            <p:nvPr/>
          </p:nvSpPr>
          <p:spPr>
            <a:xfrm>
              <a:off x="3535809" y="3965067"/>
              <a:ext cx="163896" cy="61923"/>
            </a:xfrm>
            <a:custGeom>
              <a:avLst/>
              <a:gdLst/>
              <a:ahLst/>
              <a:cxnLst/>
              <a:rect l="l" t="t" r="r" b="b"/>
              <a:pathLst>
                <a:path w="5320" h="2010" fill="none" extrusionOk="0">
                  <a:moveTo>
                    <a:pt x="1" y="2009"/>
                  </a:moveTo>
                  <a:cubicBezTo>
                    <a:pt x="1" y="2009"/>
                    <a:pt x="1713" y="412"/>
                    <a:pt x="3174" y="206"/>
                  </a:cubicBezTo>
                  <a:cubicBezTo>
                    <a:pt x="4634" y="1"/>
                    <a:pt x="5319" y="412"/>
                    <a:pt x="5319" y="412"/>
                  </a:cubicBezTo>
                </a:path>
              </a:pathLst>
            </a:custGeom>
            <a:noFill/>
            <a:ln w="9700" cap="flat" cmpd="sng">
              <a:solidFill>
                <a:srgbClr val="DC8C7A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" name="Google Shape;2563;p67"/>
            <p:cNvSpPr/>
            <p:nvPr/>
          </p:nvSpPr>
          <p:spPr>
            <a:xfrm>
              <a:off x="3669884" y="3958505"/>
              <a:ext cx="244273" cy="388236"/>
            </a:xfrm>
            <a:custGeom>
              <a:avLst/>
              <a:gdLst/>
              <a:ahLst/>
              <a:cxnLst/>
              <a:rect l="l" t="t" r="r" b="b"/>
              <a:pathLst>
                <a:path w="7929" h="12602" extrusionOk="0">
                  <a:moveTo>
                    <a:pt x="5944" y="1"/>
                  </a:moveTo>
                  <a:cubicBezTo>
                    <a:pt x="5309" y="1"/>
                    <a:pt x="5373" y="2196"/>
                    <a:pt x="5395" y="2770"/>
                  </a:cubicBezTo>
                  <a:cubicBezTo>
                    <a:pt x="5121" y="2108"/>
                    <a:pt x="4756" y="1492"/>
                    <a:pt x="4391" y="1264"/>
                  </a:cubicBezTo>
                  <a:cubicBezTo>
                    <a:pt x="4169" y="1132"/>
                    <a:pt x="3922" y="1060"/>
                    <a:pt x="3707" y="1060"/>
                  </a:cubicBezTo>
                  <a:cubicBezTo>
                    <a:pt x="3326" y="1060"/>
                    <a:pt x="3042" y="1286"/>
                    <a:pt x="3158" y="1812"/>
                  </a:cubicBezTo>
                  <a:cubicBezTo>
                    <a:pt x="3273" y="2268"/>
                    <a:pt x="3706" y="3752"/>
                    <a:pt x="4094" y="5007"/>
                  </a:cubicBezTo>
                  <a:cubicBezTo>
                    <a:pt x="3687" y="3999"/>
                    <a:pt x="2937" y="3032"/>
                    <a:pt x="2204" y="3032"/>
                  </a:cubicBezTo>
                  <a:cubicBezTo>
                    <a:pt x="2157" y="3032"/>
                    <a:pt x="2110" y="3036"/>
                    <a:pt x="2063" y="3044"/>
                  </a:cubicBezTo>
                  <a:cubicBezTo>
                    <a:pt x="1059" y="3250"/>
                    <a:pt x="1698" y="4048"/>
                    <a:pt x="2154" y="4939"/>
                  </a:cubicBezTo>
                  <a:cubicBezTo>
                    <a:pt x="2337" y="5327"/>
                    <a:pt x="2611" y="6217"/>
                    <a:pt x="2862" y="7130"/>
                  </a:cubicBezTo>
                  <a:cubicBezTo>
                    <a:pt x="2748" y="6993"/>
                    <a:pt x="2633" y="6833"/>
                    <a:pt x="2451" y="6628"/>
                  </a:cubicBezTo>
                  <a:cubicBezTo>
                    <a:pt x="2223" y="6377"/>
                    <a:pt x="1926" y="6080"/>
                    <a:pt x="1538" y="5715"/>
                  </a:cubicBezTo>
                  <a:cubicBezTo>
                    <a:pt x="1249" y="5441"/>
                    <a:pt x="1001" y="5325"/>
                    <a:pt x="801" y="5325"/>
                  </a:cubicBezTo>
                  <a:cubicBezTo>
                    <a:pt x="102" y="5325"/>
                    <a:pt x="1" y="6754"/>
                    <a:pt x="853" y="7837"/>
                  </a:cubicBezTo>
                  <a:cubicBezTo>
                    <a:pt x="1629" y="8819"/>
                    <a:pt x="1127" y="10074"/>
                    <a:pt x="1515" y="11101"/>
                  </a:cubicBezTo>
                  <a:cubicBezTo>
                    <a:pt x="1795" y="11872"/>
                    <a:pt x="2760" y="12602"/>
                    <a:pt x="4049" y="12602"/>
                  </a:cubicBezTo>
                  <a:cubicBezTo>
                    <a:pt x="4440" y="12602"/>
                    <a:pt x="4862" y="12534"/>
                    <a:pt x="5304" y="12380"/>
                  </a:cubicBezTo>
                  <a:cubicBezTo>
                    <a:pt x="7199" y="11718"/>
                    <a:pt x="6993" y="10577"/>
                    <a:pt x="7313" y="9618"/>
                  </a:cubicBezTo>
                  <a:cubicBezTo>
                    <a:pt x="7632" y="8682"/>
                    <a:pt x="7701" y="6514"/>
                    <a:pt x="7815" y="5555"/>
                  </a:cubicBezTo>
                  <a:cubicBezTo>
                    <a:pt x="7929" y="4596"/>
                    <a:pt x="7815" y="2930"/>
                    <a:pt x="7518" y="2063"/>
                  </a:cubicBezTo>
                  <a:cubicBezTo>
                    <a:pt x="7199" y="1195"/>
                    <a:pt x="6833" y="168"/>
                    <a:pt x="6012" y="8"/>
                  </a:cubicBezTo>
                  <a:cubicBezTo>
                    <a:pt x="5988" y="3"/>
                    <a:pt x="5966" y="1"/>
                    <a:pt x="5944" y="1"/>
                  </a:cubicBezTo>
                  <a:close/>
                </a:path>
              </a:pathLst>
            </a:custGeom>
            <a:solidFill>
              <a:srgbClr val="EBAA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" name="Google Shape;2564;p67"/>
            <p:cNvSpPr/>
            <p:nvPr/>
          </p:nvSpPr>
          <p:spPr>
            <a:xfrm>
              <a:off x="3836800" y="4026961"/>
              <a:ext cx="18300" cy="137155"/>
            </a:xfrm>
            <a:custGeom>
              <a:avLst/>
              <a:gdLst/>
              <a:ahLst/>
              <a:cxnLst/>
              <a:rect l="l" t="t" r="r" b="b"/>
              <a:pathLst>
                <a:path w="594" h="4452" fill="none" extrusionOk="0">
                  <a:moveTo>
                    <a:pt x="0" y="0"/>
                  </a:moveTo>
                  <a:cubicBezTo>
                    <a:pt x="434" y="1804"/>
                    <a:pt x="594" y="2009"/>
                    <a:pt x="411" y="4451"/>
                  </a:cubicBezTo>
                </a:path>
              </a:pathLst>
            </a:custGeom>
            <a:noFill/>
            <a:ln w="9700" cap="flat" cmpd="sng">
              <a:solidFill>
                <a:srgbClr val="DC8C7A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" name="Google Shape;2565;p67"/>
            <p:cNvSpPr/>
            <p:nvPr/>
          </p:nvSpPr>
          <p:spPr>
            <a:xfrm>
              <a:off x="3791082" y="4088855"/>
              <a:ext cx="19717" cy="107611"/>
            </a:xfrm>
            <a:custGeom>
              <a:avLst/>
              <a:gdLst/>
              <a:ahLst/>
              <a:cxnLst/>
              <a:rect l="l" t="t" r="r" b="b"/>
              <a:pathLst>
                <a:path w="640" h="3493" fill="none" extrusionOk="0">
                  <a:moveTo>
                    <a:pt x="1" y="0"/>
                  </a:moveTo>
                  <a:cubicBezTo>
                    <a:pt x="1" y="0"/>
                    <a:pt x="640" y="2214"/>
                    <a:pt x="526" y="3492"/>
                  </a:cubicBezTo>
                </a:path>
              </a:pathLst>
            </a:custGeom>
            <a:noFill/>
            <a:ln w="9700" cap="flat" cmpd="sng">
              <a:solidFill>
                <a:srgbClr val="DC8C7A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" name="Google Shape;2566;p67"/>
            <p:cNvSpPr/>
            <p:nvPr/>
          </p:nvSpPr>
          <p:spPr>
            <a:xfrm>
              <a:off x="3748197" y="4150718"/>
              <a:ext cx="19717" cy="78097"/>
            </a:xfrm>
            <a:custGeom>
              <a:avLst/>
              <a:gdLst/>
              <a:ahLst/>
              <a:cxnLst/>
              <a:rect l="l" t="t" r="r" b="b"/>
              <a:pathLst>
                <a:path w="640" h="2535" fill="none" extrusionOk="0">
                  <a:moveTo>
                    <a:pt x="0" y="1"/>
                  </a:moveTo>
                  <a:cubicBezTo>
                    <a:pt x="0" y="1"/>
                    <a:pt x="639" y="2009"/>
                    <a:pt x="548" y="2534"/>
                  </a:cubicBezTo>
                </a:path>
              </a:pathLst>
            </a:custGeom>
            <a:noFill/>
            <a:ln w="9700" cap="flat" cmpd="sng">
              <a:solidFill>
                <a:srgbClr val="DC8C7A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" name="Google Shape;2567;p67"/>
            <p:cNvSpPr/>
            <p:nvPr/>
          </p:nvSpPr>
          <p:spPr>
            <a:xfrm>
              <a:off x="3777711" y="3862783"/>
              <a:ext cx="451484" cy="544399"/>
            </a:xfrm>
            <a:custGeom>
              <a:avLst/>
              <a:gdLst/>
              <a:ahLst/>
              <a:cxnLst/>
              <a:rect l="l" t="t" r="r" b="b"/>
              <a:pathLst>
                <a:path w="14655" h="17671" extrusionOk="0">
                  <a:moveTo>
                    <a:pt x="13143" y="1"/>
                  </a:moveTo>
                  <a:cubicBezTo>
                    <a:pt x="11715" y="1"/>
                    <a:pt x="7533" y="3526"/>
                    <a:pt x="7533" y="3526"/>
                  </a:cubicBezTo>
                  <a:lnTo>
                    <a:pt x="7784" y="9598"/>
                  </a:lnTo>
                  <a:lnTo>
                    <a:pt x="2922" y="11401"/>
                  </a:lnTo>
                  <a:lnTo>
                    <a:pt x="1" y="15281"/>
                  </a:lnTo>
                  <a:cubicBezTo>
                    <a:pt x="1" y="15281"/>
                    <a:pt x="5537" y="17670"/>
                    <a:pt x="9511" y="17670"/>
                  </a:cubicBezTo>
                  <a:cubicBezTo>
                    <a:pt x="10263" y="17670"/>
                    <a:pt x="10959" y="17585"/>
                    <a:pt x="11550" y="17381"/>
                  </a:cubicBezTo>
                  <a:cubicBezTo>
                    <a:pt x="13696" y="16651"/>
                    <a:pt x="14198" y="14323"/>
                    <a:pt x="14518" y="11789"/>
                  </a:cubicBezTo>
                  <a:cubicBezTo>
                    <a:pt x="14655" y="10534"/>
                    <a:pt x="14632" y="7817"/>
                    <a:pt x="14518" y="5215"/>
                  </a:cubicBezTo>
                  <a:cubicBezTo>
                    <a:pt x="14404" y="3001"/>
                    <a:pt x="14267" y="354"/>
                    <a:pt x="13354" y="34"/>
                  </a:cubicBezTo>
                  <a:cubicBezTo>
                    <a:pt x="13293" y="11"/>
                    <a:pt x="13222" y="1"/>
                    <a:pt x="13143" y="1"/>
                  </a:cubicBezTo>
                  <a:close/>
                </a:path>
              </a:pathLst>
            </a:custGeom>
            <a:solidFill>
              <a:srgbClr val="EBAA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" name="Google Shape;2568;p67"/>
            <p:cNvSpPr/>
            <p:nvPr/>
          </p:nvSpPr>
          <p:spPr>
            <a:xfrm>
              <a:off x="4018904" y="4131032"/>
              <a:ext cx="120981" cy="29575"/>
            </a:xfrm>
            <a:custGeom>
              <a:avLst/>
              <a:gdLst/>
              <a:ahLst/>
              <a:cxnLst/>
              <a:rect l="l" t="t" r="r" b="b"/>
              <a:pathLst>
                <a:path w="3927" h="960" fill="none" extrusionOk="0">
                  <a:moveTo>
                    <a:pt x="1" y="754"/>
                  </a:moveTo>
                  <a:cubicBezTo>
                    <a:pt x="1" y="754"/>
                    <a:pt x="2443" y="1"/>
                    <a:pt x="3927" y="959"/>
                  </a:cubicBezTo>
                </a:path>
              </a:pathLst>
            </a:custGeom>
            <a:noFill/>
            <a:ln w="9700" cap="flat" cmpd="sng">
              <a:solidFill>
                <a:srgbClr val="DC8C7A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" name="Google Shape;2569;p67"/>
            <p:cNvSpPr/>
            <p:nvPr/>
          </p:nvSpPr>
          <p:spPr>
            <a:xfrm>
              <a:off x="3931010" y="3521365"/>
              <a:ext cx="29575" cy="113926"/>
            </a:xfrm>
            <a:custGeom>
              <a:avLst/>
              <a:gdLst/>
              <a:ahLst/>
              <a:cxnLst/>
              <a:rect l="l" t="t" r="r" b="b"/>
              <a:pathLst>
                <a:path w="960" h="3698" fill="none" extrusionOk="0">
                  <a:moveTo>
                    <a:pt x="1" y="0"/>
                  </a:moveTo>
                  <a:cubicBezTo>
                    <a:pt x="1" y="0"/>
                    <a:pt x="845" y="1575"/>
                    <a:pt x="959" y="3698"/>
                  </a:cubicBezTo>
                </a:path>
              </a:pathLst>
            </a:custGeom>
            <a:noFill/>
            <a:ln w="9700" cap="flat" cmpd="sng">
              <a:solidFill>
                <a:srgbClr val="001030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70" name="Google Shape;2570;p67"/>
            <p:cNvGrpSpPr/>
            <p:nvPr/>
          </p:nvGrpSpPr>
          <p:grpSpPr>
            <a:xfrm>
              <a:off x="3703230" y="3028901"/>
              <a:ext cx="102755" cy="102755"/>
              <a:chOff x="3177054" y="3051884"/>
              <a:chExt cx="249285" cy="249285"/>
            </a:xfrm>
          </p:grpSpPr>
          <p:sp>
            <p:nvSpPr>
              <p:cNvPr id="78" name="Google Shape;2571;p67"/>
              <p:cNvSpPr/>
              <p:nvPr/>
            </p:nvSpPr>
            <p:spPr>
              <a:xfrm>
                <a:off x="3177054" y="3051884"/>
                <a:ext cx="249285" cy="249285"/>
              </a:xfrm>
              <a:custGeom>
                <a:avLst/>
                <a:gdLst/>
                <a:ahLst/>
                <a:cxnLst/>
                <a:rect l="l" t="t" r="r" b="b"/>
                <a:pathLst>
                  <a:path w="9825" h="9825" extrusionOk="0">
                    <a:moveTo>
                      <a:pt x="4913" y="0"/>
                    </a:moveTo>
                    <a:cubicBezTo>
                      <a:pt x="2206" y="0"/>
                      <a:pt x="0" y="2206"/>
                      <a:pt x="0" y="4913"/>
                    </a:cubicBezTo>
                    <a:cubicBezTo>
                      <a:pt x="0" y="7619"/>
                      <a:pt x="2206" y="9825"/>
                      <a:pt x="4913" y="9825"/>
                    </a:cubicBezTo>
                    <a:cubicBezTo>
                      <a:pt x="7619" y="9825"/>
                      <a:pt x="9825" y="7619"/>
                      <a:pt x="9825" y="4913"/>
                    </a:cubicBezTo>
                    <a:cubicBezTo>
                      <a:pt x="9825" y="2206"/>
                      <a:pt x="7619" y="0"/>
                      <a:pt x="491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" name="Google Shape;2572;p67"/>
              <p:cNvSpPr/>
              <p:nvPr/>
            </p:nvSpPr>
            <p:spPr>
              <a:xfrm>
                <a:off x="3235562" y="3110392"/>
                <a:ext cx="132292" cy="134829"/>
              </a:xfrm>
              <a:custGeom>
                <a:avLst/>
                <a:gdLst/>
                <a:ahLst/>
                <a:cxnLst/>
                <a:rect l="l" t="t" r="r" b="b"/>
                <a:pathLst>
                  <a:path w="5214" h="5314" extrusionOk="0">
                    <a:moveTo>
                      <a:pt x="2607" y="0"/>
                    </a:moveTo>
                    <a:cubicBezTo>
                      <a:pt x="1153" y="0"/>
                      <a:pt x="0" y="1153"/>
                      <a:pt x="0" y="2607"/>
                    </a:cubicBezTo>
                    <a:cubicBezTo>
                      <a:pt x="0" y="4060"/>
                      <a:pt x="1153" y="5313"/>
                      <a:pt x="2607" y="5313"/>
                    </a:cubicBezTo>
                    <a:cubicBezTo>
                      <a:pt x="4060" y="5313"/>
                      <a:pt x="5213" y="4060"/>
                      <a:pt x="5213" y="2607"/>
                    </a:cubicBezTo>
                    <a:cubicBezTo>
                      <a:pt x="5213" y="1153"/>
                      <a:pt x="4060" y="0"/>
                      <a:pt x="2607" y="0"/>
                    </a:cubicBezTo>
                    <a:close/>
                  </a:path>
                </a:pathLst>
              </a:custGeom>
              <a:solidFill>
                <a:srgbClr val="00225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" name="Google Shape;2573;p67"/>
              <p:cNvSpPr/>
              <p:nvPr/>
            </p:nvSpPr>
            <p:spPr>
              <a:xfrm>
                <a:off x="3309319" y="3131933"/>
                <a:ext cx="45163" cy="45265"/>
              </a:xfrm>
              <a:custGeom>
                <a:avLst/>
                <a:gdLst/>
                <a:ahLst/>
                <a:cxnLst/>
                <a:rect l="l" t="t" r="r" b="b"/>
                <a:pathLst>
                  <a:path w="1780" h="1784" extrusionOk="0">
                    <a:moveTo>
                      <a:pt x="545" y="0"/>
                    </a:moveTo>
                    <a:cubicBezTo>
                      <a:pt x="456" y="0"/>
                      <a:pt x="379" y="25"/>
                      <a:pt x="326" y="78"/>
                    </a:cubicBezTo>
                    <a:cubicBezTo>
                      <a:pt x="0" y="304"/>
                      <a:pt x="126" y="830"/>
                      <a:pt x="426" y="1231"/>
                    </a:cubicBezTo>
                    <a:cubicBezTo>
                      <a:pt x="697" y="1585"/>
                      <a:pt x="1088" y="1783"/>
                      <a:pt x="1342" y="1783"/>
                    </a:cubicBezTo>
                    <a:cubicBezTo>
                      <a:pt x="1394" y="1783"/>
                      <a:pt x="1441" y="1775"/>
                      <a:pt x="1479" y="1758"/>
                    </a:cubicBezTo>
                    <a:cubicBezTo>
                      <a:pt x="1780" y="1557"/>
                      <a:pt x="1680" y="1031"/>
                      <a:pt x="1379" y="505"/>
                    </a:cubicBezTo>
                    <a:cubicBezTo>
                      <a:pt x="1140" y="192"/>
                      <a:pt x="792" y="0"/>
                      <a:pt x="54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1" name="Google Shape;2574;p67"/>
            <p:cNvGrpSpPr/>
            <p:nvPr/>
          </p:nvGrpSpPr>
          <p:grpSpPr>
            <a:xfrm>
              <a:off x="3458647" y="3027719"/>
              <a:ext cx="102755" cy="102755"/>
              <a:chOff x="3177054" y="3051884"/>
              <a:chExt cx="249285" cy="249285"/>
            </a:xfrm>
          </p:grpSpPr>
          <p:sp>
            <p:nvSpPr>
              <p:cNvPr id="75" name="Google Shape;2575;p67"/>
              <p:cNvSpPr/>
              <p:nvPr/>
            </p:nvSpPr>
            <p:spPr>
              <a:xfrm>
                <a:off x="3177054" y="3051884"/>
                <a:ext cx="249285" cy="249285"/>
              </a:xfrm>
              <a:custGeom>
                <a:avLst/>
                <a:gdLst/>
                <a:ahLst/>
                <a:cxnLst/>
                <a:rect l="l" t="t" r="r" b="b"/>
                <a:pathLst>
                  <a:path w="9825" h="9825" extrusionOk="0">
                    <a:moveTo>
                      <a:pt x="4913" y="0"/>
                    </a:moveTo>
                    <a:cubicBezTo>
                      <a:pt x="2206" y="0"/>
                      <a:pt x="0" y="2206"/>
                      <a:pt x="0" y="4913"/>
                    </a:cubicBezTo>
                    <a:cubicBezTo>
                      <a:pt x="0" y="7619"/>
                      <a:pt x="2206" y="9825"/>
                      <a:pt x="4913" y="9825"/>
                    </a:cubicBezTo>
                    <a:cubicBezTo>
                      <a:pt x="7619" y="9825"/>
                      <a:pt x="9825" y="7619"/>
                      <a:pt x="9825" y="4913"/>
                    </a:cubicBezTo>
                    <a:cubicBezTo>
                      <a:pt x="9825" y="2206"/>
                      <a:pt x="7619" y="0"/>
                      <a:pt x="491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" name="Google Shape;2576;p67"/>
              <p:cNvSpPr/>
              <p:nvPr/>
            </p:nvSpPr>
            <p:spPr>
              <a:xfrm>
                <a:off x="3235562" y="3110392"/>
                <a:ext cx="132292" cy="134829"/>
              </a:xfrm>
              <a:custGeom>
                <a:avLst/>
                <a:gdLst/>
                <a:ahLst/>
                <a:cxnLst/>
                <a:rect l="l" t="t" r="r" b="b"/>
                <a:pathLst>
                  <a:path w="5214" h="5314" extrusionOk="0">
                    <a:moveTo>
                      <a:pt x="2607" y="0"/>
                    </a:moveTo>
                    <a:cubicBezTo>
                      <a:pt x="1153" y="0"/>
                      <a:pt x="0" y="1153"/>
                      <a:pt x="0" y="2607"/>
                    </a:cubicBezTo>
                    <a:cubicBezTo>
                      <a:pt x="0" y="4060"/>
                      <a:pt x="1153" y="5313"/>
                      <a:pt x="2607" y="5313"/>
                    </a:cubicBezTo>
                    <a:cubicBezTo>
                      <a:pt x="4060" y="5313"/>
                      <a:pt x="5213" y="4060"/>
                      <a:pt x="5213" y="2607"/>
                    </a:cubicBezTo>
                    <a:cubicBezTo>
                      <a:pt x="5213" y="1153"/>
                      <a:pt x="4060" y="0"/>
                      <a:pt x="2607" y="0"/>
                    </a:cubicBezTo>
                    <a:close/>
                  </a:path>
                </a:pathLst>
              </a:custGeom>
              <a:solidFill>
                <a:srgbClr val="00225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" name="Google Shape;2577;p67"/>
              <p:cNvSpPr/>
              <p:nvPr/>
            </p:nvSpPr>
            <p:spPr>
              <a:xfrm>
                <a:off x="3309319" y="3131933"/>
                <a:ext cx="45163" cy="45265"/>
              </a:xfrm>
              <a:custGeom>
                <a:avLst/>
                <a:gdLst/>
                <a:ahLst/>
                <a:cxnLst/>
                <a:rect l="l" t="t" r="r" b="b"/>
                <a:pathLst>
                  <a:path w="1780" h="1784" extrusionOk="0">
                    <a:moveTo>
                      <a:pt x="545" y="0"/>
                    </a:moveTo>
                    <a:cubicBezTo>
                      <a:pt x="456" y="0"/>
                      <a:pt x="379" y="25"/>
                      <a:pt x="326" y="78"/>
                    </a:cubicBezTo>
                    <a:cubicBezTo>
                      <a:pt x="0" y="304"/>
                      <a:pt x="126" y="830"/>
                      <a:pt x="426" y="1231"/>
                    </a:cubicBezTo>
                    <a:cubicBezTo>
                      <a:pt x="697" y="1585"/>
                      <a:pt x="1088" y="1783"/>
                      <a:pt x="1342" y="1783"/>
                    </a:cubicBezTo>
                    <a:cubicBezTo>
                      <a:pt x="1394" y="1783"/>
                      <a:pt x="1441" y="1775"/>
                      <a:pt x="1479" y="1758"/>
                    </a:cubicBezTo>
                    <a:cubicBezTo>
                      <a:pt x="1780" y="1557"/>
                      <a:pt x="1680" y="1031"/>
                      <a:pt x="1379" y="505"/>
                    </a:cubicBezTo>
                    <a:cubicBezTo>
                      <a:pt x="1140" y="192"/>
                      <a:pt x="792" y="0"/>
                      <a:pt x="54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2" name="Google Shape;2578;p67"/>
            <p:cNvGrpSpPr/>
            <p:nvPr/>
          </p:nvGrpSpPr>
          <p:grpSpPr>
            <a:xfrm>
              <a:off x="3539072" y="3200373"/>
              <a:ext cx="163904" cy="96747"/>
              <a:chOff x="5463424" y="3513477"/>
              <a:chExt cx="150994" cy="89127"/>
            </a:xfrm>
          </p:grpSpPr>
          <p:sp>
            <p:nvSpPr>
              <p:cNvPr id="73" name="Google Shape;2579;p67"/>
              <p:cNvSpPr/>
              <p:nvPr/>
            </p:nvSpPr>
            <p:spPr>
              <a:xfrm flipH="1">
                <a:off x="5463424" y="3513477"/>
                <a:ext cx="150994" cy="89127"/>
              </a:xfrm>
              <a:custGeom>
                <a:avLst/>
                <a:gdLst/>
                <a:ahLst/>
                <a:cxnLst/>
                <a:rect l="l" t="t" r="r" b="b"/>
                <a:pathLst>
                  <a:path w="10624" h="6271" extrusionOk="0">
                    <a:moveTo>
                      <a:pt x="10623" y="0"/>
                    </a:moveTo>
                    <a:lnTo>
                      <a:pt x="10623" y="0"/>
                    </a:lnTo>
                    <a:cubicBezTo>
                      <a:pt x="7141" y="565"/>
                      <a:pt x="1" y="1362"/>
                      <a:pt x="1" y="1362"/>
                    </a:cubicBezTo>
                    <a:cubicBezTo>
                      <a:pt x="1" y="1362"/>
                      <a:pt x="818" y="5506"/>
                      <a:pt x="5273" y="6226"/>
                    </a:cubicBezTo>
                    <a:cubicBezTo>
                      <a:pt x="5474" y="6256"/>
                      <a:pt x="5667" y="6271"/>
                      <a:pt x="5854" y="6271"/>
                    </a:cubicBezTo>
                    <a:cubicBezTo>
                      <a:pt x="9738" y="6271"/>
                      <a:pt x="10623" y="1"/>
                      <a:pt x="10623" y="0"/>
                    </a:cubicBezTo>
                    <a:close/>
                  </a:path>
                </a:pathLst>
              </a:custGeom>
              <a:solidFill>
                <a:srgbClr val="00103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" name="Google Shape;2580;p67"/>
              <p:cNvSpPr/>
              <p:nvPr/>
            </p:nvSpPr>
            <p:spPr>
              <a:xfrm flipH="1">
                <a:off x="5508495" y="3572977"/>
                <a:ext cx="79377" cy="29363"/>
              </a:xfrm>
              <a:custGeom>
                <a:avLst/>
                <a:gdLst/>
                <a:ahLst/>
                <a:cxnLst/>
                <a:rect l="l" t="t" r="r" b="b"/>
                <a:pathLst>
                  <a:path w="5585" h="2066" extrusionOk="0">
                    <a:moveTo>
                      <a:pt x="2088" y="1"/>
                    </a:moveTo>
                    <a:cubicBezTo>
                      <a:pt x="1297" y="1"/>
                      <a:pt x="567" y="193"/>
                      <a:pt x="0" y="424"/>
                    </a:cubicBezTo>
                    <a:cubicBezTo>
                      <a:pt x="720" y="1163"/>
                      <a:pt x="1868" y="1805"/>
                      <a:pt x="3405" y="2039"/>
                    </a:cubicBezTo>
                    <a:cubicBezTo>
                      <a:pt x="3558" y="2057"/>
                      <a:pt x="3708" y="2066"/>
                      <a:pt x="3854" y="2066"/>
                    </a:cubicBezTo>
                    <a:cubicBezTo>
                      <a:pt x="4489" y="2066"/>
                      <a:pt x="5062" y="1903"/>
                      <a:pt x="5584" y="1650"/>
                    </a:cubicBezTo>
                    <a:cubicBezTo>
                      <a:pt x="4494" y="399"/>
                      <a:pt x="3227" y="1"/>
                      <a:pt x="2088" y="1"/>
                    </a:cubicBezTo>
                    <a:close/>
                  </a:path>
                </a:pathLst>
              </a:custGeom>
              <a:solidFill>
                <a:srgbClr val="C127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81" name="Google Shape;413;p34"/>
          <p:cNvSpPr txBox="1">
            <a:spLocks/>
          </p:cNvSpPr>
          <p:nvPr/>
        </p:nvSpPr>
        <p:spPr>
          <a:xfrm>
            <a:off x="2055712" y="4768503"/>
            <a:ext cx="6266116" cy="4639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400"/>
              <a:buFont typeface="Fredoka One"/>
              <a:buAutoNum type="arabicPeriod"/>
              <a:defRPr sz="2400" b="0" i="0" u="none" strike="noStrike" cap="none">
                <a:solidFill>
                  <a:schemeClr val="accent3"/>
                </a:solidFill>
                <a:latin typeface="Poppins"/>
                <a:ea typeface="Poppins"/>
                <a:cs typeface="Poppins"/>
                <a:sym typeface="Poppins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800"/>
              <a:buFont typeface="Arial"/>
              <a:buAutoNum type="alphaLcPeriod"/>
              <a:defRPr sz="2800" b="0" i="0" u="none" strike="noStrike" cap="none">
                <a:solidFill>
                  <a:schemeClr val="accent3"/>
                </a:solidFill>
                <a:latin typeface="Poppins"/>
                <a:ea typeface="Poppins"/>
                <a:cs typeface="Poppins"/>
                <a:sym typeface="Poppins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800"/>
              <a:buFont typeface="Arial"/>
              <a:buAutoNum type="romanLcPeriod"/>
              <a:defRPr sz="2800" b="0" i="0" u="none" strike="noStrike" cap="none">
                <a:solidFill>
                  <a:schemeClr val="accent3"/>
                </a:solidFill>
                <a:latin typeface="Poppins"/>
                <a:ea typeface="Poppins"/>
                <a:cs typeface="Poppins"/>
                <a:sym typeface="Poppins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800"/>
              <a:buFont typeface="Arial"/>
              <a:buAutoNum type="arabicPeriod"/>
              <a:defRPr sz="2800" b="0" i="0" u="none" strike="noStrike" cap="none">
                <a:solidFill>
                  <a:schemeClr val="accent3"/>
                </a:solidFill>
                <a:latin typeface="Poppins"/>
                <a:ea typeface="Poppins"/>
                <a:cs typeface="Poppins"/>
                <a:sym typeface="Poppins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800"/>
              <a:buFont typeface="Arial"/>
              <a:buAutoNum type="alphaLcPeriod"/>
              <a:defRPr sz="2800" b="0" i="0" u="none" strike="noStrike" cap="none">
                <a:solidFill>
                  <a:schemeClr val="accent3"/>
                </a:solidFill>
                <a:latin typeface="Poppins"/>
                <a:ea typeface="Poppins"/>
                <a:cs typeface="Poppins"/>
                <a:sym typeface="Poppins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800"/>
              <a:buFont typeface="Arial"/>
              <a:buAutoNum type="romanLcPeriod"/>
              <a:defRPr sz="2800" b="0" i="0" u="none" strike="noStrike" cap="none">
                <a:solidFill>
                  <a:schemeClr val="accent3"/>
                </a:solidFill>
                <a:latin typeface="Poppins"/>
                <a:ea typeface="Poppins"/>
                <a:cs typeface="Poppins"/>
                <a:sym typeface="Poppins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800"/>
              <a:buFont typeface="Arial"/>
              <a:buAutoNum type="arabicPeriod"/>
              <a:defRPr sz="2800" b="0" i="0" u="none" strike="noStrike" cap="none">
                <a:solidFill>
                  <a:schemeClr val="accent3"/>
                </a:solidFill>
                <a:latin typeface="Poppins"/>
                <a:ea typeface="Poppins"/>
                <a:cs typeface="Poppins"/>
                <a:sym typeface="Poppins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800"/>
              <a:buFont typeface="Arial"/>
              <a:buAutoNum type="alphaLcPeriod"/>
              <a:defRPr sz="2800" b="0" i="0" u="none" strike="noStrike" cap="none">
                <a:solidFill>
                  <a:schemeClr val="accent3"/>
                </a:solidFill>
                <a:latin typeface="Poppins"/>
                <a:ea typeface="Poppins"/>
                <a:cs typeface="Poppins"/>
                <a:sym typeface="Poppins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800"/>
              <a:buFont typeface="Arial"/>
              <a:buAutoNum type="romanLcPeriod"/>
              <a:defRPr sz="2800" b="0" i="0" u="none" strike="noStrike" cap="none">
                <a:solidFill>
                  <a:schemeClr val="accent3"/>
                </a:solidFill>
                <a:latin typeface="Poppins"/>
                <a:ea typeface="Poppins"/>
                <a:cs typeface="Poppins"/>
                <a:sym typeface="Poppins"/>
              </a:defRPr>
            </a:lvl9pPr>
          </a:lstStyle>
          <a:p>
            <a:pPr>
              <a:buFont typeface="Fredoka One"/>
              <a:buNone/>
            </a:pPr>
            <a:r>
              <a:rPr lang="vi-VN" sz="1800" i="1" smtClean="0">
                <a:solidFill>
                  <a:srgbClr val="A0831B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Câu trả lời đúng bạn sẽ được </a:t>
            </a:r>
            <a:r>
              <a:rPr lang="en-US" sz="1800" i="1">
                <a:solidFill>
                  <a:srgbClr val="A0831B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4</a:t>
            </a:r>
            <a:r>
              <a:rPr lang="vi-VN" sz="1800" i="1" smtClean="0">
                <a:solidFill>
                  <a:srgbClr val="A0831B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0 điểm</a:t>
            </a:r>
            <a:endParaRPr lang="vi-VN" sz="1800" i="1">
              <a:solidFill>
                <a:srgbClr val="A0831B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5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85" name="Google Shape;2585;p68"/>
          <p:cNvSpPr txBox="1">
            <a:spLocks noGrp="1"/>
          </p:cNvSpPr>
          <p:nvPr>
            <p:ph type="title"/>
          </p:nvPr>
        </p:nvSpPr>
        <p:spPr>
          <a:xfrm>
            <a:off x="1972273" y="1274847"/>
            <a:ext cx="4917318" cy="1813278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8800" b="1" smtClean="0">
                <a:ln w="12700">
                  <a:solidFill>
                    <a:schemeClr val="tx2">
                      <a:lumMod val="75000"/>
                    </a:schemeClr>
                  </a:solidFill>
                  <a:prstDash val="solid"/>
                </a:ln>
                <a:solidFill>
                  <a:schemeClr val="accent5">
                    <a:lumMod val="95000"/>
                  </a:schemeClr>
                </a:solidFill>
                <a:effectLst>
                  <a:outerShdw dist="38100" dir="2640000" algn="bl" rotWithShape="0">
                    <a:schemeClr val="tx2">
                      <a:lumMod val="75000"/>
                    </a:schemeClr>
                  </a:outerShdw>
                </a:effectLst>
                <a:latin typeface="Calibri" panose="020F0502020204030204" pitchFamily="34" charset="0"/>
                <a:cs typeface="Calibri" panose="020F0502020204030204" pitchFamily="34" charset="0"/>
              </a:rPr>
              <a:t>CẢM ƠN</a:t>
            </a:r>
            <a:endParaRPr sz="8800" b="1">
              <a:ln w="12700">
                <a:solidFill>
                  <a:schemeClr val="tx2">
                    <a:lumMod val="75000"/>
                  </a:schemeClr>
                </a:solidFill>
                <a:prstDash val="solid"/>
              </a:ln>
              <a:solidFill>
                <a:schemeClr val="accent5">
                  <a:lumMod val="95000"/>
                </a:schemeClr>
              </a:solidFill>
              <a:effectLst>
                <a:outerShdw dist="38100" dir="2640000" algn="bl" rotWithShape="0">
                  <a:schemeClr val="tx2">
                    <a:lumMod val="75000"/>
                  </a:schemeClr>
                </a:outerShdw>
              </a:effectLst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grpSp>
        <p:nvGrpSpPr>
          <p:cNvPr id="2587" name="Google Shape;2587;p68"/>
          <p:cNvGrpSpPr/>
          <p:nvPr/>
        </p:nvGrpSpPr>
        <p:grpSpPr>
          <a:xfrm>
            <a:off x="3171892" y="3075621"/>
            <a:ext cx="465300" cy="457536"/>
            <a:chOff x="2866317" y="3817357"/>
            <a:chExt cx="362920" cy="356865"/>
          </a:xfrm>
        </p:grpSpPr>
        <p:sp>
          <p:nvSpPr>
            <p:cNvPr id="2588" name="Google Shape;2588;p68"/>
            <p:cNvSpPr/>
            <p:nvPr/>
          </p:nvSpPr>
          <p:spPr>
            <a:xfrm>
              <a:off x="2866317" y="3817357"/>
              <a:ext cx="356865" cy="356498"/>
            </a:xfrm>
            <a:custGeom>
              <a:avLst/>
              <a:gdLst/>
              <a:ahLst/>
              <a:cxnLst/>
              <a:rect l="l" t="t" r="r" b="b"/>
              <a:pathLst>
                <a:path w="13613" h="13599" extrusionOk="0">
                  <a:moveTo>
                    <a:pt x="6799" y="0"/>
                  </a:moveTo>
                  <a:cubicBezTo>
                    <a:pt x="3046" y="0"/>
                    <a:pt x="0" y="3046"/>
                    <a:pt x="0" y="6799"/>
                  </a:cubicBezTo>
                  <a:cubicBezTo>
                    <a:pt x="0" y="10552"/>
                    <a:pt x="3046" y="13598"/>
                    <a:pt x="6799" y="13598"/>
                  </a:cubicBezTo>
                  <a:cubicBezTo>
                    <a:pt x="10567" y="13598"/>
                    <a:pt x="13613" y="10552"/>
                    <a:pt x="13613" y="6799"/>
                  </a:cubicBezTo>
                  <a:cubicBezTo>
                    <a:pt x="13613" y="3046"/>
                    <a:pt x="10567" y="0"/>
                    <a:pt x="679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9" name="Google Shape;2589;p68"/>
            <p:cNvSpPr/>
            <p:nvPr/>
          </p:nvSpPr>
          <p:spPr>
            <a:xfrm>
              <a:off x="3021457" y="3817357"/>
              <a:ext cx="207780" cy="356576"/>
            </a:xfrm>
            <a:custGeom>
              <a:avLst/>
              <a:gdLst/>
              <a:ahLst/>
              <a:cxnLst/>
              <a:rect l="l" t="t" r="r" b="b"/>
              <a:pathLst>
                <a:path w="7926" h="13602" extrusionOk="0">
                  <a:moveTo>
                    <a:pt x="881" y="0"/>
                  </a:moveTo>
                  <a:cubicBezTo>
                    <a:pt x="593" y="0"/>
                    <a:pt x="290" y="15"/>
                    <a:pt x="1" y="58"/>
                  </a:cubicBezTo>
                  <a:cubicBezTo>
                    <a:pt x="3379" y="505"/>
                    <a:pt x="5919" y="3378"/>
                    <a:pt x="5919" y="6799"/>
                  </a:cubicBezTo>
                  <a:cubicBezTo>
                    <a:pt x="5919" y="10220"/>
                    <a:pt x="3379" y="13093"/>
                    <a:pt x="1" y="13541"/>
                  </a:cubicBezTo>
                  <a:cubicBezTo>
                    <a:pt x="306" y="13581"/>
                    <a:pt x="610" y="13601"/>
                    <a:pt x="909" y="13601"/>
                  </a:cubicBezTo>
                  <a:cubicBezTo>
                    <a:pt x="4431" y="13601"/>
                    <a:pt x="7440" y="10865"/>
                    <a:pt x="7666" y="7247"/>
                  </a:cubicBezTo>
                  <a:cubicBezTo>
                    <a:pt x="7926" y="3320"/>
                    <a:pt x="4822" y="0"/>
                    <a:pt x="88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0" name="Google Shape;2590;p68"/>
            <p:cNvSpPr/>
            <p:nvPr/>
          </p:nvSpPr>
          <p:spPr>
            <a:xfrm>
              <a:off x="2928367" y="3894561"/>
              <a:ext cx="194175" cy="279662"/>
            </a:xfrm>
            <a:custGeom>
              <a:avLst/>
              <a:gdLst/>
              <a:ahLst/>
              <a:cxnLst/>
              <a:rect l="l" t="t" r="r" b="b"/>
              <a:pathLst>
                <a:path w="7407" h="10668" extrusionOk="0">
                  <a:moveTo>
                    <a:pt x="6208" y="0"/>
                  </a:moveTo>
                  <a:cubicBezTo>
                    <a:pt x="4086" y="14"/>
                    <a:pt x="2079" y="1732"/>
                    <a:pt x="2079" y="3854"/>
                  </a:cubicBezTo>
                  <a:lnTo>
                    <a:pt x="2079" y="4114"/>
                  </a:lnTo>
                  <a:cubicBezTo>
                    <a:pt x="2079" y="4129"/>
                    <a:pt x="2051" y="4157"/>
                    <a:pt x="2036" y="4157"/>
                  </a:cubicBezTo>
                  <a:lnTo>
                    <a:pt x="174" y="4157"/>
                  </a:lnTo>
                  <a:cubicBezTo>
                    <a:pt x="73" y="4157"/>
                    <a:pt x="1" y="4230"/>
                    <a:pt x="1" y="4331"/>
                  </a:cubicBezTo>
                  <a:lnTo>
                    <a:pt x="1" y="6048"/>
                  </a:lnTo>
                  <a:cubicBezTo>
                    <a:pt x="1" y="6149"/>
                    <a:pt x="73" y="6236"/>
                    <a:pt x="174" y="6236"/>
                  </a:cubicBezTo>
                  <a:lnTo>
                    <a:pt x="2036" y="6236"/>
                  </a:lnTo>
                  <a:cubicBezTo>
                    <a:pt x="2051" y="6236"/>
                    <a:pt x="2079" y="6251"/>
                    <a:pt x="2079" y="6279"/>
                  </a:cubicBezTo>
                  <a:lnTo>
                    <a:pt x="2079" y="10220"/>
                  </a:lnTo>
                  <a:cubicBezTo>
                    <a:pt x="2079" y="10235"/>
                    <a:pt x="2079" y="10249"/>
                    <a:pt x="2108" y="10264"/>
                  </a:cubicBezTo>
                  <a:cubicBezTo>
                    <a:pt x="2743" y="10495"/>
                    <a:pt x="3422" y="10624"/>
                    <a:pt x="4100" y="10668"/>
                  </a:cubicBezTo>
                  <a:cubicBezTo>
                    <a:pt x="4129" y="10668"/>
                    <a:pt x="4144" y="10639"/>
                    <a:pt x="4144" y="10624"/>
                  </a:cubicBezTo>
                  <a:lnTo>
                    <a:pt x="4144" y="6279"/>
                  </a:lnTo>
                  <a:cubicBezTo>
                    <a:pt x="4144" y="6251"/>
                    <a:pt x="4158" y="6236"/>
                    <a:pt x="4187" y="6236"/>
                  </a:cubicBezTo>
                  <a:lnTo>
                    <a:pt x="7218" y="6236"/>
                  </a:lnTo>
                  <a:cubicBezTo>
                    <a:pt x="7319" y="6236"/>
                    <a:pt x="7406" y="6149"/>
                    <a:pt x="7406" y="6048"/>
                  </a:cubicBezTo>
                  <a:lnTo>
                    <a:pt x="7406" y="4331"/>
                  </a:lnTo>
                  <a:cubicBezTo>
                    <a:pt x="7406" y="4230"/>
                    <a:pt x="7319" y="4143"/>
                    <a:pt x="7218" y="4143"/>
                  </a:cubicBezTo>
                  <a:lnTo>
                    <a:pt x="4187" y="4143"/>
                  </a:lnTo>
                  <a:cubicBezTo>
                    <a:pt x="4158" y="4143"/>
                    <a:pt x="4144" y="4129"/>
                    <a:pt x="4144" y="4100"/>
                  </a:cubicBezTo>
                  <a:lnTo>
                    <a:pt x="4144" y="3854"/>
                  </a:lnTo>
                  <a:cubicBezTo>
                    <a:pt x="4144" y="2714"/>
                    <a:pt x="5068" y="2079"/>
                    <a:pt x="6208" y="2079"/>
                  </a:cubicBezTo>
                  <a:lnTo>
                    <a:pt x="7218" y="2079"/>
                  </a:lnTo>
                  <a:cubicBezTo>
                    <a:pt x="7319" y="2079"/>
                    <a:pt x="7406" y="1992"/>
                    <a:pt x="7406" y="1891"/>
                  </a:cubicBezTo>
                  <a:lnTo>
                    <a:pt x="7406" y="173"/>
                  </a:lnTo>
                  <a:cubicBezTo>
                    <a:pt x="7406" y="72"/>
                    <a:pt x="7319" y="0"/>
                    <a:pt x="7218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591" name="Google Shape;2591;p68"/>
          <p:cNvGrpSpPr/>
          <p:nvPr/>
        </p:nvGrpSpPr>
        <p:grpSpPr>
          <a:xfrm>
            <a:off x="3746829" y="3075621"/>
            <a:ext cx="465298" cy="457533"/>
            <a:chOff x="4051629" y="1797805"/>
            <a:chExt cx="465298" cy="457533"/>
          </a:xfrm>
        </p:grpSpPr>
        <p:sp>
          <p:nvSpPr>
            <p:cNvPr id="2592" name="Google Shape;2592;p68"/>
            <p:cNvSpPr/>
            <p:nvPr/>
          </p:nvSpPr>
          <p:spPr>
            <a:xfrm>
              <a:off x="4051629" y="1797805"/>
              <a:ext cx="457533" cy="457062"/>
            </a:xfrm>
            <a:custGeom>
              <a:avLst/>
              <a:gdLst/>
              <a:ahLst/>
              <a:cxnLst/>
              <a:rect l="l" t="t" r="r" b="b"/>
              <a:pathLst>
                <a:path w="13613" h="13599" extrusionOk="0">
                  <a:moveTo>
                    <a:pt x="6814" y="0"/>
                  </a:moveTo>
                  <a:cubicBezTo>
                    <a:pt x="3046" y="0"/>
                    <a:pt x="0" y="3046"/>
                    <a:pt x="0" y="6799"/>
                  </a:cubicBezTo>
                  <a:cubicBezTo>
                    <a:pt x="0" y="10552"/>
                    <a:pt x="3046" y="13598"/>
                    <a:pt x="6814" y="13598"/>
                  </a:cubicBezTo>
                  <a:cubicBezTo>
                    <a:pt x="10567" y="13598"/>
                    <a:pt x="13613" y="10552"/>
                    <a:pt x="13613" y="6799"/>
                  </a:cubicBezTo>
                  <a:cubicBezTo>
                    <a:pt x="13613" y="3046"/>
                    <a:pt x="10567" y="0"/>
                    <a:pt x="681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3" name="Google Shape;2593;p68"/>
            <p:cNvSpPr/>
            <p:nvPr/>
          </p:nvSpPr>
          <p:spPr>
            <a:xfrm>
              <a:off x="4250535" y="1797805"/>
              <a:ext cx="266393" cy="457533"/>
            </a:xfrm>
            <a:custGeom>
              <a:avLst/>
              <a:gdLst/>
              <a:ahLst/>
              <a:cxnLst/>
              <a:rect l="l" t="t" r="r" b="b"/>
              <a:pathLst>
                <a:path w="7926" h="13613" extrusionOk="0">
                  <a:moveTo>
                    <a:pt x="881" y="0"/>
                  </a:moveTo>
                  <a:cubicBezTo>
                    <a:pt x="884" y="0"/>
                    <a:pt x="886" y="0"/>
                    <a:pt x="888" y="0"/>
                  </a:cubicBezTo>
                  <a:lnTo>
                    <a:pt x="888" y="0"/>
                  </a:lnTo>
                  <a:cubicBezTo>
                    <a:pt x="891" y="0"/>
                    <a:pt x="893" y="0"/>
                    <a:pt x="896" y="0"/>
                  </a:cubicBezTo>
                  <a:close/>
                  <a:moveTo>
                    <a:pt x="888" y="0"/>
                  </a:moveTo>
                  <a:lnTo>
                    <a:pt x="888" y="0"/>
                  </a:lnTo>
                  <a:cubicBezTo>
                    <a:pt x="588" y="0"/>
                    <a:pt x="301" y="15"/>
                    <a:pt x="1" y="58"/>
                  </a:cubicBezTo>
                  <a:cubicBezTo>
                    <a:pt x="3393" y="491"/>
                    <a:pt x="5934" y="3378"/>
                    <a:pt x="5934" y="6799"/>
                  </a:cubicBezTo>
                  <a:cubicBezTo>
                    <a:pt x="5934" y="10220"/>
                    <a:pt x="3393" y="13107"/>
                    <a:pt x="1" y="13555"/>
                  </a:cubicBezTo>
                  <a:cubicBezTo>
                    <a:pt x="299" y="13594"/>
                    <a:pt x="595" y="13612"/>
                    <a:pt x="887" y="13612"/>
                  </a:cubicBezTo>
                  <a:cubicBezTo>
                    <a:pt x="4418" y="13612"/>
                    <a:pt x="7441" y="10873"/>
                    <a:pt x="7680" y="7247"/>
                  </a:cubicBezTo>
                  <a:cubicBezTo>
                    <a:pt x="7926" y="3323"/>
                    <a:pt x="4826" y="4"/>
                    <a:pt x="88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4" name="Google Shape;2594;p68"/>
            <p:cNvSpPr/>
            <p:nvPr/>
          </p:nvSpPr>
          <p:spPr>
            <a:xfrm>
              <a:off x="4134109" y="1879780"/>
              <a:ext cx="293079" cy="293079"/>
            </a:xfrm>
            <a:custGeom>
              <a:avLst/>
              <a:gdLst/>
              <a:ahLst/>
              <a:cxnLst/>
              <a:rect l="l" t="t" r="r" b="b"/>
              <a:pathLst>
                <a:path w="8720" h="8720" extrusionOk="0">
                  <a:moveTo>
                    <a:pt x="6886" y="448"/>
                  </a:moveTo>
                  <a:cubicBezTo>
                    <a:pt x="7651" y="448"/>
                    <a:pt x="8272" y="1069"/>
                    <a:pt x="8272" y="1834"/>
                  </a:cubicBezTo>
                  <a:lnTo>
                    <a:pt x="8272" y="6872"/>
                  </a:lnTo>
                  <a:lnTo>
                    <a:pt x="8272" y="6886"/>
                  </a:lnTo>
                  <a:cubicBezTo>
                    <a:pt x="8272" y="7652"/>
                    <a:pt x="7651" y="8272"/>
                    <a:pt x="6872" y="8272"/>
                  </a:cubicBezTo>
                  <a:lnTo>
                    <a:pt x="1848" y="8272"/>
                  </a:lnTo>
                  <a:cubicBezTo>
                    <a:pt x="1069" y="8272"/>
                    <a:pt x="448" y="7652"/>
                    <a:pt x="448" y="6886"/>
                  </a:cubicBezTo>
                  <a:lnTo>
                    <a:pt x="448" y="1834"/>
                  </a:lnTo>
                  <a:cubicBezTo>
                    <a:pt x="448" y="1069"/>
                    <a:pt x="1069" y="448"/>
                    <a:pt x="1848" y="448"/>
                  </a:cubicBezTo>
                  <a:close/>
                  <a:moveTo>
                    <a:pt x="1848" y="1"/>
                  </a:moveTo>
                  <a:cubicBezTo>
                    <a:pt x="823" y="1"/>
                    <a:pt x="0" y="824"/>
                    <a:pt x="0" y="1834"/>
                  </a:cubicBezTo>
                  <a:lnTo>
                    <a:pt x="0" y="6872"/>
                  </a:lnTo>
                  <a:cubicBezTo>
                    <a:pt x="0" y="7897"/>
                    <a:pt x="823" y="8720"/>
                    <a:pt x="1848" y="8720"/>
                  </a:cubicBezTo>
                  <a:lnTo>
                    <a:pt x="6886" y="8720"/>
                  </a:lnTo>
                  <a:cubicBezTo>
                    <a:pt x="7897" y="8720"/>
                    <a:pt x="8719" y="7897"/>
                    <a:pt x="8719" y="6886"/>
                  </a:cubicBezTo>
                  <a:lnTo>
                    <a:pt x="8719" y="1834"/>
                  </a:lnTo>
                  <a:cubicBezTo>
                    <a:pt x="8719" y="824"/>
                    <a:pt x="7897" y="1"/>
                    <a:pt x="687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5" name="Google Shape;2595;p68"/>
            <p:cNvSpPr/>
            <p:nvPr/>
          </p:nvSpPr>
          <p:spPr>
            <a:xfrm>
              <a:off x="4177298" y="1949185"/>
              <a:ext cx="180015" cy="154203"/>
            </a:xfrm>
            <a:custGeom>
              <a:avLst/>
              <a:gdLst/>
              <a:ahLst/>
              <a:cxnLst/>
              <a:rect l="l" t="t" r="r" b="b"/>
              <a:pathLst>
                <a:path w="5356" h="4588" extrusionOk="0">
                  <a:moveTo>
                    <a:pt x="3063" y="447"/>
                  </a:moveTo>
                  <a:cubicBezTo>
                    <a:pt x="4013" y="447"/>
                    <a:pt x="4923" y="1183"/>
                    <a:pt x="4923" y="2295"/>
                  </a:cubicBezTo>
                  <a:cubicBezTo>
                    <a:pt x="4908" y="3320"/>
                    <a:pt x="4085" y="4143"/>
                    <a:pt x="3075" y="4143"/>
                  </a:cubicBezTo>
                  <a:cubicBezTo>
                    <a:pt x="1429" y="4143"/>
                    <a:pt x="592" y="2151"/>
                    <a:pt x="1761" y="996"/>
                  </a:cubicBezTo>
                  <a:cubicBezTo>
                    <a:pt x="2140" y="617"/>
                    <a:pt x="2606" y="447"/>
                    <a:pt x="3063" y="447"/>
                  </a:cubicBezTo>
                  <a:close/>
                  <a:moveTo>
                    <a:pt x="3075" y="0"/>
                  </a:moveTo>
                  <a:cubicBezTo>
                    <a:pt x="1025" y="0"/>
                    <a:pt x="0" y="2468"/>
                    <a:pt x="1444" y="3912"/>
                  </a:cubicBezTo>
                  <a:cubicBezTo>
                    <a:pt x="1910" y="4379"/>
                    <a:pt x="2484" y="4587"/>
                    <a:pt x="3047" y="4587"/>
                  </a:cubicBezTo>
                  <a:cubicBezTo>
                    <a:pt x="4225" y="4587"/>
                    <a:pt x="5356" y="3673"/>
                    <a:pt x="5356" y="2295"/>
                  </a:cubicBezTo>
                  <a:cubicBezTo>
                    <a:pt x="5356" y="1025"/>
                    <a:pt x="4331" y="0"/>
                    <a:pt x="307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6" name="Google Shape;2596;p68"/>
            <p:cNvSpPr/>
            <p:nvPr/>
          </p:nvSpPr>
          <p:spPr>
            <a:xfrm>
              <a:off x="4339804" y="1917155"/>
              <a:ext cx="39828" cy="39794"/>
            </a:xfrm>
            <a:custGeom>
              <a:avLst/>
              <a:gdLst/>
              <a:ahLst/>
              <a:cxnLst/>
              <a:rect l="l" t="t" r="r" b="b"/>
              <a:pathLst>
                <a:path w="1185" h="1184" extrusionOk="0">
                  <a:moveTo>
                    <a:pt x="593" y="0"/>
                  </a:moveTo>
                  <a:cubicBezTo>
                    <a:pt x="275" y="0"/>
                    <a:pt x="1" y="260"/>
                    <a:pt x="1" y="592"/>
                  </a:cubicBezTo>
                  <a:cubicBezTo>
                    <a:pt x="1" y="910"/>
                    <a:pt x="275" y="1184"/>
                    <a:pt x="593" y="1184"/>
                  </a:cubicBezTo>
                  <a:cubicBezTo>
                    <a:pt x="925" y="1184"/>
                    <a:pt x="1185" y="910"/>
                    <a:pt x="1185" y="592"/>
                  </a:cubicBezTo>
                  <a:cubicBezTo>
                    <a:pt x="1185" y="260"/>
                    <a:pt x="925" y="0"/>
                    <a:pt x="59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597" name="Google Shape;2597;p68"/>
          <p:cNvGrpSpPr/>
          <p:nvPr/>
        </p:nvGrpSpPr>
        <p:grpSpPr>
          <a:xfrm>
            <a:off x="4321766" y="3075621"/>
            <a:ext cx="465802" cy="457163"/>
            <a:chOff x="4626566" y="1797805"/>
            <a:chExt cx="465802" cy="457163"/>
          </a:xfrm>
        </p:grpSpPr>
        <p:sp>
          <p:nvSpPr>
            <p:cNvPr id="2598" name="Google Shape;2598;p68"/>
            <p:cNvSpPr/>
            <p:nvPr/>
          </p:nvSpPr>
          <p:spPr>
            <a:xfrm>
              <a:off x="4626566" y="1797805"/>
              <a:ext cx="457533" cy="457062"/>
            </a:xfrm>
            <a:custGeom>
              <a:avLst/>
              <a:gdLst/>
              <a:ahLst/>
              <a:cxnLst/>
              <a:rect l="l" t="t" r="r" b="b"/>
              <a:pathLst>
                <a:path w="13613" h="13599" extrusionOk="0">
                  <a:moveTo>
                    <a:pt x="6814" y="0"/>
                  </a:moveTo>
                  <a:cubicBezTo>
                    <a:pt x="3046" y="0"/>
                    <a:pt x="0" y="3046"/>
                    <a:pt x="0" y="6799"/>
                  </a:cubicBezTo>
                  <a:cubicBezTo>
                    <a:pt x="0" y="10552"/>
                    <a:pt x="3046" y="13598"/>
                    <a:pt x="6814" y="13598"/>
                  </a:cubicBezTo>
                  <a:cubicBezTo>
                    <a:pt x="10567" y="13598"/>
                    <a:pt x="13613" y="10552"/>
                    <a:pt x="13613" y="6799"/>
                  </a:cubicBezTo>
                  <a:cubicBezTo>
                    <a:pt x="13613" y="3046"/>
                    <a:pt x="10567" y="0"/>
                    <a:pt x="6814" y="0"/>
                  </a:cubicBezTo>
                  <a:close/>
                </a:path>
              </a:pathLst>
            </a:custGeom>
            <a:solidFill>
              <a:schemeClr val="lt1"/>
            </a:solidFill>
            <a:ln w="2857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9" name="Google Shape;2599;p68"/>
            <p:cNvSpPr/>
            <p:nvPr/>
          </p:nvSpPr>
          <p:spPr>
            <a:xfrm>
              <a:off x="4825472" y="1797805"/>
              <a:ext cx="266897" cy="457163"/>
            </a:xfrm>
            <a:custGeom>
              <a:avLst/>
              <a:gdLst/>
              <a:ahLst/>
              <a:cxnLst/>
              <a:rect l="l" t="t" r="r" b="b"/>
              <a:pathLst>
                <a:path w="7941" h="13602" extrusionOk="0">
                  <a:moveTo>
                    <a:pt x="896" y="0"/>
                  </a:moveTo>
                  <a:cubicBezTo>
                    <a:pt x="593" y="0"/>
                    <a:pt x="304" y="15"/>
                    <a:pt x="1" y="58"/>
                  </a:cubicBezTo>
                  <a:cubicBezTo>
                    <a:pt x="3393" y="505"/>
                    <a:pt x="5919" y="3378"/>
                    <a:pt x="5919" y="6799"/>
                  </a:cubicBezTo>
                  <a:cubicBezTo>
                    <a:pt x="5919" y="10220"/>
                    <a:pt x="3393" y="13093"/>
                    <a:pt x="1" y="13541"/>
                  </a:cubicBezTo>
                  <a:cubicBezTo>
                    <a:pt x="306" y="13581"/>
                    <a:pt x="610" y="13601"/>
                    <a:pt x="909" y="13601"/>
                  </a:cubicBezTo>
                  <a:cubicBezTo>
                    <a:pt x="4431" y="13601"/>
                    <a:pt x="7441" y="10865"/>
                    <a:pt x="7681" y="7247"/>
                  </a:cubicBezTo>
                  <a:cubicBezTo>
                    <a:pt x="7940" y="3320"/>
                    <a:pt x="4822" y="0"/>
                    <a:pt x="8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0" name="Google Shape;2600;p68"/>
            <p:cNvSpPr/>
            <p:nvPr/>
          </p:nvSpPr>
          <p:spPr>
            <a:xfrm>
              <a:off x="4735732" y="1986056"/>
              <a:ext cx="50482" cy="149934"/>
            </a:xfrm>
            <a:custGeom>
              <a:avLst/>
              <a:gdLst/>
              <a:ahLst/>
              <a:cxnLst/>
              <a:rect l="l" t="t" r="r" b="b"/>
              <a:pathLst>
                <a:path w="1502" h="4461" extrusionOk="0">
                  <a:moveTo>
                    <a:pt x="58" y="0"/>
                  </a:moveTo>
                  <a:cubicBezTo>
                    <a:pt x="29" y="0"/>
                    <a:pt x="0" y="29"/>
                    <a:pt x="0" y="58"/>
                  </a:cubicBezTo>
                  <a:lnTo>
                    <a:pt x="0" y="4403"/>
                  </a:lnTo>
                  <a:cubicBezTo>
                    <a:pt x="0" y="4432"/>
                    <a:pt x="29" y="4461"/>
                    <a:pt x="58" y="4461"/>
                  </a:cubicBezTo>
                  <a:lnTo>
                    <a:pt x="1444" y="4461"/>
                  </a:lnTo>
                  <a:cubicBezTo>
                    <a:pt x="1473" y="4461"/>
                    <a:pt x="1502" y="4446"/>
                    <a:pt x="1502" y="4403"/>
                  </a:cubicBezTo>
                  <a:lnTo>
                    <a:pt x="1502" y="58"/>
                  </a:lnTo>
                  <a:cubicBezTo>
                    <a:pt x="1502" y="29"/>
                    <a:pt x="1473" y="0"/>
                    <a:pt x="14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1" name="Google Shape;2601;p68"/>
            <p:cNvSpPr/>
            <p:nvPr/>
          </p:nvSpPr>
          <p:spPr>
            <a:xfrm>
              <a:off x="4715331" y="1896585"/>
              <a:ext cx="70883" cy="60868"/>
            </a:xfrm>
            <a:custGeom>
              <a:avLst/>
              <a:gdLst/>
              <a:ahLst/>
              <a:cxnLst/>
              <a:rect l="l" t="t" r="r" b="b"/>
              <a:pathLst>
                <a:path w="2109" h="1811" extrusionOk="0">
                  <a:moveTo>
                    <a:pt x="1208" y="0"/>
                  </a:moveTo>
                  <a:cubicBezTo>
                    <a:pt x="987" y="0"/>
                    <a:pt x="761" y="83"/>
                    <a:pt x="578" y="266"/>
                  </a:cubicBezTo>
                  <a:cubicBezTo>
                    <a:pt x="1" y="829"/>
                    <a:pt x="405" y="1810"/>
                    <a:pt x="1214" y="1810"/>
                  </a:cubicBezTo>
                  <a:cubicBezTo>
                    <a:pt x="1704" y="1810"/>
                    <a:pt x="2109" y="1406"/>
                    <a:pt x="2109" y="901"/>
                  </a:cubicBezTo>
                  <a:cubicBezTo>
                    <a:pt x="2109" y="355"/>
                    <a:pt x="1668" y="0"/>
                    <a:pt x="120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2" name="Google Shape;2602;p68"/>
            <p:cNvSpPr/>
            <p:nvPr/>
          </p:nvSpPr>
          <p:spPr>
            <a:xfrm>
              <a:off x="4835185" y="1986022"/>
              <a:ext cx="160152" cy="150472"/>
            </a:xfrm>
            <a:custGeom>
              <a:avLst/>
              <a:gdLst/>
              <a:ahLst/>
              <a:cxnLst/>
              <a:rect l="l" t="t" r="r" b="b"/>
              <a:pathLst>
                <a:path w="4765" h="4477" extrusionOk="0">
                  <a:moveTo>
                    <a:pt x="2716" y="1"/>
                  </a:moveTo>
                  <a:cubicBezTo>
                    <a:pt x="2701" y="1"/>
                    <a:pt x="2686" y="1"/>
                    <a:pt x="2671" y="1"/>
                  </a:cubicBezTo>
                  <a:cubicBezTo>
                    <a:pt x="2180" y="1"/>
                    <a:pt x="1718" y="145"/>
                    <a:pt x="1314" y="434"/>
                  </a:cubicBezTo>
                  <a:cubicBezTo>
                    <a:pt x="1304" y="441"/>
                    <a:pt x="1294" y="444"/>
                    <a:pt x="1284" y="444"/>
                  </a:cubicBezTo>
                  <a:cubicBezTo>
                    <a:pt x="1248" y="444"/>
                    <a:pt x="1213" y="410"/>
                    <a:pt x="1213" y="376"/>
                  </a:cubicBezTo>
                  <a:lnTo>
                    <a:pt x="1213" y="59"/>
                  </a:lnTo>
                  <a:cubicBezTo>
                    <a:pt x="1213" y="30"/>
                    <a:pt x="1170" y="1"/>
                    <a:pt x="1141" y="1"/>
                  </a:cubicBezTo>
                  <a:lnTo>
                    <a:pt x="58" y="1"/>
                  </a:lnTo>
                  <a:cubicBezTo>
                    <a:pt x="29" y="1"/>
                    <a:pt x="1" y="30"/>
                    <a:pt x="1" y="59"/>
                  </a:cubicBezTo>
                  <a:lnTo>
                    <a:pt x="1" y="4389"/>
                  </a:lnTo>
                  <a:cubicBezTo>
                    <a:pt x="1" y="4433"/>
                    <a:pt x="29" y="4462"/>
                    <a:pt x="58" y="4462"/>
                  </a:cubicBezTo>
                  <a:lnTo>
                    <a:pt x="1430" y="4462"/>
                  </a:lnTo>
                  <a:cubicBezTo>
                    <a:pt x="1473" y="4462"/>
                    <a:pt x="1502" y="4433"/>
                    <a:pt x="1502" y="4389"/>
                  </a:cubicBezTo>
                  <a:lnTo>
                    <a:pt x="1502" y="2859"/>
                  </a:lnTo>
                  <a:cubicBezTo>
                    <a:pt x="1502" y="2354"/>
                    <a:pt x="1617" y="1502"/>
                    <a:pt x="2382" y="1502"/>
                  </a:cubicBezTo>
                  <a:cubicBezTo>
                    <a:pt x="3133" y="1502"/>
                    <a:pt x="3249" y="2354"/>
                    <a:pt x="3249" y="2859"/>
                  </a:cubicBezTo>
                  <a:lnTo>
                    <a:pt x="3249" y="4404"/>
                  </a:lnTo>
                  <a:cubicBezTo>
                    <a:pt x="3249" y="4433"/>
                    <a:pt x="3277" y="4462"/>
                    <a:pt x="3321" y="4462"/>
                  </a:cubicBezTo>
                  <a:lnTo>
                    <a:pt x="3321" y="4476"/>
                  </a:lnTo>
                  <a:lnTo>
                    <a:pt x="4692" y="4476"/>
                  </a:lnTo>
                  <a:cubicBezTo>
                    <a:pt x="4721" y="4476"/>
                    <a:pt x="4750" y="4433"/>
                    <a:pt x="4750" y="4404"/>
                  </a:cubicBezTo>
                  <a:lnTo>
                    <a:pt x="4750" y="2383"/>
                  </a:lnTo>
                  <a:cubicBezTo>
                    <a:pt x="4764" y="1806"/>
                    <a:pt x="4591" y="1243"/>
                    <a:pt x="4259" y="766"/>
                  </a:cubicBezTo>
                  <a:cubicBezTo>
                    <a:pt x="3893" y="287"/>
                    <a:pt x="3320" y="1"/>
                    <a:pt x="271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603" name="Google Shape;2603;p68"/>
          <p:cNvGrpSpPr/>
          <p:nvPr/>
        </p:nvGrpSpPr>
        <p:grpSpPr>
          <a:xfrm>
            <a:off x="4897148" y="3075621"/>
            <a:ext cx="457062" cy="457062"/>
            <a:chOff x="5201948" y="1797805"/>
            <a:chExt cx="457062" cy="457062"/>
          </a:xfrm>
        </p:grpSpPr>
        <p:sp>
          <p:nvSpPr>
            <p:cNvPr id="2604" name="Google Shape;2604;p68"/>
            <p:cNvSpPr/>
            <p:nvPr/>
          </p:nvSpPr>
          <p:spPr>
            <a:xfrm>
              <a:off x="5201948" y="1797805"/>
              <a:ext cx="457062" cy="457062"/>
            </a:xfrm>
            <a:custGeom>
              <a:avLst/>
              <a:gdLst/>
              <a:ahLst/>
              <a:cxnLst/>
              <a:rect l="l" t="t" r="r" b="b"/>
              <a:pathLst>
                <a:path w="13599" h="13599" extrusionOk="0">
                  <a:moveTo>
                    <a:pt x="6800" y="0"/>
                  </a:moveTo>
                  <a:cubicBezTo>
                    <a:pt x="3047" y="0"/>
                    <a:pt x="1" y="3046"/>
                    <a:pt x="1" y="6799"/>
                  </a:cubicBezTo>
                  <a:cubicBezTo>
                    <a:pt x="1" y="10552"/>
                    <a:pt x="3047" y="13598"/>
                    <a:pt x="6800" y="13598"/>
                  </a:cubicBezTo>
                  <a:cubicBezTo>
                    <a:pt x="10553" y="13598"/>
                    <a:pt x="13599" y="10552"/>
                    <a:pt x="13599" y="6799"/>
                  </a:cubicBezTo>
                  <a:cubicBezTo>
                    <a:pt x="13599" y="3046"/>
                    <a:pt x="10553" y="0"/>
                    <a:pt x="680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5" name="Google Shape;2605;p68"/>
            <p:cNvSpPr/>
            <p:nvPr/>
          </p:nvSpPr>
          <p:spPr>
            <a:xfrm>
              <a:off x="5299485" y="1916012"/>
              <a:ext cx="292004" cy="240345"/>
            </a:xfrm>
            <a:custGeom>
              <a:avLst/>
              <a:gdLst/>
              <a:ahLst/>
              <a:cxnLst/>
              <a:rect l="l" t="t" r="r" b="b"/>
              <a:pathLst>
                <a:path w="8688" h="7151" extrusionOk="0">
                  <a:moveTo>
                    <a:pt x="5678" y="0"/>
                  </a:moveTo>
                  <a:cubicBezTo>
                    <a:pt x="4639" y="0"/>
                    <a:pt x="3643" y="810"/>
                    <a:pt x="3652" y="2026"/>
                  </a:cubicBezTo>
                  <a:lnTo>
                    <a:pt x="3652" y="2070"/>
                  </a:lnTo>
                  <a:lnTo>
                    <a:pt x="3551" y="2070"/>
                  </a:lnTo>
                  <a:cubicBezTo>
                    <a:pt x="3219" y="2012"/>
                    <a:pt x="2887" y="1940"/>
                    <a:pt x="2570" y="1839"/>
                  </a:cubicBezTo>
                  <a:cubicBezTo>
                    <a:pt x="1819" y="1579"/>
                    <a:pt x="1155" y="1160"/>
                    <a:pt x="592" y="612"/>
                  </a:cubicBezTo>
                  <a:lnTo>
                    <a:pt x="390" y="410"/>
                  </a:lnTo>
                  <a:cubicBezTo>
                    <a:pt x="375" y="395"/>
                    <a:pt x="358" y="388"/>
                    <a:pt x="342" y="388"/>
                  </a:cubicBezTo>
                  <a:cubicBezTo>
                    <a:pt x="312" y="388"/>
                    <a:pt x="284" y="410"/>
                    <a:pt x="275" y="438"/>
                  </a:cubicBezTo>
                  <a:lnTo>
                    <a:pt x="202" y="727"/>
                  </a:lnTo>
                  <a:cubicBezTo>
                    <a:pt x="0" y="1492"/>
                    <a:pt x="318" y="2301"/>
                    <a:pt x="982" y="2734"/>
                  </a:cubicBezTo>
                  <a:cubicBezTo>
                    <a:pt x="852" y="2734"/>
                    <a:pt x="708" y="2719"/>
                    <a:pt x="578" y="2690"/>
                  </a:cubicBezTo>
                  <a:lnTo>
                    <a:pt x="332" y="2633"/>
                  </a:lnTo>
                  <a:cubicBezTo>
                    <a:pt x="327" y="2631"/>
                    <a:pt x="321" y="2630"/>
                    <a:pt x="315" y="2630"/>
                  </a:cubicBezTo>
                  <a:cubicBezTo>
                    <a:pt x="278" y="2630"/>
                    <a:pt x="246" y="2667"/>
                    <a:pt x="246" y="2705"/>
                  </a:cubicBezTo>
                  <a:lnTo>
                    <a:pt x="289" y="2950"/>
                  </a:lnTo>
                  <a:cubicBezTo>
                    <a:pt x="390" y="3513"/>
                    <a:pt x="751" y="3990"/>
                    <a:pt x="1256" y="4221"/>
                  </a:cubicBezTo>
                  <a:cubicBezTo>
                    <a:pt x="1314" y="4249"/>
                    <a:pt x="1299" y="4336"/>
                    <a:pt x="1242" y="4350"/>
                  </a:cubicBezTo>
                  <a:lnTo>
                    <a:pt x="967" y="4350"/>
                  </a:lnTo>
                  <a:cubicBezTo>
                    <a:pt x="910" y="4365"/>
                    <a:pt x="881" y="4408"/>
                    <a:pt x="910" y="4452"/>
                  </a:cubicBezTo>
                  <a:lnTo>
                    <a:pt x="1040" y="4697"/>
                  </a:lnTo>
                  <a:cubicBezTo>
                    <a:pt x="1314" y="5173"/>
                    <a:pt x="1790" y="5491"/>
                    <a:pt x="2324" y="5563"/>
                  </a:cubicBezTo>
                  <a:cubicBezTo>
                    <a:pt x="2382" y="5577"/>
                    <a:pt x="2397" y="5650"/>
                    <a:pt x="2353" y="5693"/>
                  </a:cubicBezTo>
                  <a:cubicBezTo>
                    <a:pt x="1891" y="6025"/>
                    <a:pt x="1357" y="6256"/>
                    <a:pt x="794" y="6357"/>
                  </a:cubicBezTo>
                  <a:lnTo>
                    <a:pt x="188" y="6458"/>
                  </a:lnTo>
                  <a:cubicBezTo>
                    <a:pt x="116" y="6472"/>
                    <a:pt x="116" y="6559"/>
                    <a:pt x="174" y="6588"/>
                  </a:cubicBezTo>
                  <a:lnTo>
                    <a:pt x="751" y="6804"/>
                  </a:lnTo>
                  <a:cubicBezTo>
                    <a:pt x="1328" y="7035"/>
                    <a:pt x="1949" y="7151"/>
                    <a:pt x="2570" y="7151"/>
                  </a:cubicBezTo>
                  <a:cubicBezTo>
                    <a:pt x="5385" y="7136"/>
                    <a:pt x="7680" y="4870"/>
                    <a:pt x="7694" y="2055"/>
                  </a:cubicBezTo>
                  <a:lnTo>
                    <a:pt x="7694" y="2026"/>
                  </a:lnTo>
                  <a:lnTo>
                    <a:pt x="7694" y="1983"/>
                  </a:lnTo>
                  <a:lnTo>
                    <a:pt x="7694" y="1969"/>
                  </a:lnTo>
                  <a:cubicBezTo>
                    <a:pt x="7896" y="1839"/>
                    <a:pt x="8070" y="1680"/>
                    <a:pt x="8243" y="1507"/>
                  </a:cubicBezTo>
                  <a:lnTo>
                    <a:pt x="8647" y="1088"/>
                  </a:lnTo>
                  <a:cubicBezTo>
                    <a:pt x="8687" y="1048"/>
                    <a:pt x="8653" y="971"/>
                    <a:pt x="8591" y="971"/>
                  </a:cubicBezTo>
                  <a:cubicBezTo>
                    <a:pt x="8586" y="971"/>
                    <a:pt x="8580" y="971"/>
                    <a:pt x="8575" y="973"/>
                  </a:cubicBezTo>
                  <a:lnTo>
                    <a:pt x="8012" y="1117"/>
                  </a:lnTo>
                  <a:lnTo>
                    <a:pt x="7824" y="1146"/>
                  </a:lnTo>
                  <a:cubicBezTo>
                    <a:pt x="7820" y="1147"/>
                    <a:pt x="7816" y="1147"/>
                    <a:pt x="7812" y="1147"/>
                  </a:cubicBezTo>
                  <a:cubicBezTo>
                    <a:pt x="7761" y="1147"/>
                    <a:pt x="7728" y="1070"/>
                    <a:pt x="7781" y="1030"/>
                  </a:cubicBezTo>
                  <a:cubicBezTo>
                    <a:pt x="7839" y="973"/>
                    <a:pt x="7896" y="915"/>
                    <a:pt x="7954" y="857"/>
                  </a:cubicBezTo>
                  <a:lnTo>
                    <a:pt x="8402" y="366"/>
                  </a:lnTo>
                  <a:cubicBezTo>
                    <a:pt x="8439" y="329"/>
                    <a:pt x="8401" y="259"/>
                    <a:pt x="8353" y="259"/>
                  </a:cubicBezTo>
                  <a:cubicBezTo>
                    <a:pt x="8346" y="259"/>
                    <a:pt x="8338" y="261"/>
                    <a:pt x="8330" y="265"/>
                  </a:cubicBezTo>
                  <a:lnTo>
                    <a:pt x="7709" y="467"/>
                  </a:lnTo>
                  <a:cubicBezTo>
                    <a:pt x="7521" y="525"/>
                    <a:pt x="7334" y="583"/>
                    <a:pt x="7131" y="612"/>
                  </a:cubicBezTo>
                  <a:cubicBezTo>
                    <a:pt x="7117" y="612"/>
                    <a:pt x="7088" y="597"/>
                    <a:pt x="7074" y="583"/>
                  </a:cubicBezTo>
                  <a:cubicBezTo>
                    <a:pt x="6667" y="180"/>
                    <a:pt x="6168" y="0"/>
                    <a:pt x="5678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6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11" name="Google Shape;2611;p69"/>
          <p:cNvSpPr txBox="1">
            <a:spLocks noGrp="1"/>
          </p:cNvSpPr>
          <p:nvPr>
            <p:ph type="title"/>
          </p:nvPr>
        </p:nvSpPr>
        <p:spPr>
          <a:xfrm>
            <a:off x="311700" y="369069"/>
            <a:ext cx="85206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4400" smtClean="0">
                <a:latin typeface="Calibri" panose="020F0502020204030204" pitchFamily="34" charset="0"/>
                <a:cs typeface="Calibri" panose="020F0502020204030204" pitchFamily="34" charset="0"/>
              </a:rPr>
              <a:t>MẪU ICON</a:t>
            </a:r>
            <a:endParaRPr sz="440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grpSp>
        <p:nvGrpSpPr>
          <p:cNvPr id="2612" name="Google Shape;2612;p69"/>
          <p:cNvGrpSpPr/>
          <p:nvPr/>
        </p:nvGrpSpPr>
        <p:grpSpPr>
          <a:xfrm>
            <a:off x="870575" y="3121597"/>
            <a:ext cx="3632916" cy="1189184"/>
            <a:chOff x="870575" y="3399006"/>
            <a:chExt cx="3632916" cy="1189184"/>
          </a:xfrm>
        </p:grpSpPr>
        <p:sp>
          <p:nvSpPr>
            <p:cNvPr id="2613" name="Google Shape;2613;p69"/>
            <p:cNvSpPr/>
            <p:nvPr/>
          </p:nvSpPr>
          <p:spPr>
            <a:xfrm>
              <a:off x="2214833" y="3614806"/>
              <a:ext cx="289658" cy="197264"/>
            </a:xfrm>
            <a:custGeom>
              <a:avLst/>
              <a:gdLst/>
              <a:ahLst/>
              <a:cxnLst/>
              <a:rect l="l" t="t" r="r" b="b"/>
              <a:pathLst>
                <a:path w="19826" h="13502" extrusionOk="0">
                  <a:moveTo>
                    <a:pt x="5095" y="0"/>
                  </a:moveTo>
                  <a:cubicBezTo>
                    <a:pt x="4265" y="0"/>
                    <a:pt x="3470" y="123"/>
                    <a:pt x="2707" y="406"/>
                  </a:cubicBezTo>
                  <a:cubicBezTo>
                    <a:pt x="1554" y="932"/>
                    <a:pt x="727" y="1659"/>
                    <a:pt x="201" y="2812"/>
                  </a:cubicBezTo>
                  <a:cubicBezTo>
                    <a:pt x="101" y="3138"/>
                    <a:pt x="1" y="3539"/>
                    <a:pt x="1" y="3865"/>
                  </a:cubicBezTo>
                  <a:cubicBezTo>
                    <a:pt x="1" y="5118"/>
                    <a:pt x="402" y="6170"/>
                    <a:pt x="1128" y="7098"/>
                  </a:cubicBezTo>
                  <a:cubicBezTo>
                    <a:pt x="1880" y="8050"/>
                    <a:pt x="2607" y="8877"/>
                    <a:pt x="3534" y="9604"/>
                  </a:cubicBezTo>
                  <a:cubicBezTo>
                    <a:pt x="5013" y="10757"/>
                    <a:pt x="6567" y="11910"/>
                    <a:pt x="7920" y="13163"/>
                  </a:cubicBezTo>
                  <a:cubicBezTo>
                    <a:pt x="8240" y="13388"/>
                    <a:pt x="8489" y="13501"/>
                    <a:pt x="8773" y="13501"/>
                  </a:cubicBezTo>
                  <a:cubicBezTo>
                    <a:pt x="8868" y="13501"/>
                    <a:pt x="8967" y="13489"/>
                    <a:pt x="9073" y="13464"/>
                  </a:cubicBezTo>
                  <a:cubicBezTo>
                    <a:pt x="10226" y="13363"/>
                    <a:pt x="11379" y="13263"/>
                    <a:pt x="12407" y="13163"/>
                  </a:cubicBezTo>
                  <a:cubicBezTo>
                    <a:pt x="14286" y="12937"/>
                    <a:pt x="16066" y="12737"/>
                    <a:pt x="17845" y="12737"/>
                  </a:cubicBezTo>
                  <a:lnTo>
                    <a:pt x="19098" y="12737"/>
                  </a:lnTo>
                  <a:cubicBezTo>
                    <a:pt x="19625" y="12737"/>
                    <a:pt x="19825" y="12436"/>
                    <a:pt x="19625" y="12010"/>
                  </a:cubicBezTo>
                  <a:cubicBezTo>
                    <a:pt x="19625" y="11684"/>
                    <a:pt x="19424" y="11383"/>
                    <a:pt x="19299" y="11183"/>
                  </a:cubicBezTo>
                  <a:cubicBezTo>
                    <a:pt x="18271" y="9178"/>
                    <a:pt x="17118" y="7424"/>
                    <a:pt x="15540" y="5845"/>
                  </a:cubicBezTo>
                  <a:cubicBezTo>
                    <a:pt x="14512" y="4591"/>
                    <a:pt x="13359" y="3539"/>
                    <a:pt x="12106" y="2611"/>
                  </a:cubicBezTo>
                  <a:cubicBezTo>
                    <a:pt x="10527" y="1358"/>
                    <a:pt x="8873" y="531"/>
                    <a:pt x="7093" y="205"/>
                  </a:cubicBezTo>
                  <a:cubicBezTo>
                    <a:pt x="6404" y="74"/>
                    <a:pt x="5739" y="0"/>
                    <a:pt x="5095" y="0"/>
                  </a:cubicBezTo>
                  <a:close/>
                </a:path>
              </a:pathLst>
            </a:custGeom>
            <a:solidFill>
              <a:srgbClr val="0010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4" name="Google Shape;2614;p69"/>
            <p:cNvSpPr/>
            <p:nvPr/>
          </p:nvSpPr>
          <p:spPr>
            <a:xfrm>
              <a:off x="2634114" y="3872670"/>
              <a:ext cx="238026" cy="634571"/>
            </a:xfrm>
            <a:custGeom>
              <a:avLst/>
              <a:gdLst/>
              <a:ahLst/>
              <a:cxnLst/>
              <a:rect l="l" t="t" r="r" b="b"/>
              <a:pathLst>
                <a:path w="16292" h="43434" extrusionOk="0">
                  <a:moveTo>
                    <a:pt x="7845" y="0"/>
                  </a:moveTo>
                  <a:cubicBezTo>
                    <a:pt x="7118" y="526"/>
                    <a:pt x="6492" y="1253"/>
                    <a:pt x="5865" y="1980"/>
                  </a:cubicBezTo>
                  <a:cubicBezTo>
                    <a:pt x="4186" y="4060"/>
                    <a:pt x="3033" y="6366"/>
                    <a:pt x="2106" y="8872"/>
                  </a:cubicBezTo>
                  <a:cubicBezTo>
                    <a:pt x="1379" y="10953"/>
                    <a:pt x="853" y="13158"/>
                    <a:pt x="527" y="15339"/>
                  </a:cubicBezTo>
                  <a:cubicBezTo>
                    <a:pt x="126" y="18171"/>
                    <a:pt x="0" y="20978"/>
                    <a:pt x="126" y="23810"/>
                  </a:cubicBezTo>
                  <a:cubicBezTo>
                    <a:pt x="126" y="25990"/>
                    <a:pt x="427" y="28196"/>
                    <a:pt x="752" y="30376"/>
                  </a:cubicBezTo>
                  <a:cubicBezTo>
                    <a:pt x="1379" y="33935"/>
                    <a:pt x="2933" y="37068"/>
                    <a:pt x="5138" y="39675"/>
                  </a:cubicBezTo>
                  <a:cubicBezTo>
                    <a:pt x="6266" y="41153"/>
                    <a:pt x="7645" y="42406"/>
                    <a:pt x="9098" y="43434"/>
                  </a:cubicBezTo>
                  <a:cubicBezTo>
                    <a:pt x="11179" y="42507"/>
                    <a:pt x="13284" y="41554"/>
                    <a:pt x="15264" y="40401"/>
                  </a:cubicBezTo>
                  <a:cubicBezTo>
                    <a:pt x="15464" y="40301"/>
                    <a:pt x="15665" y="40201"/>
                    <a:pt x="15890" y="40101"/>
                  </a:cubicBezTo>
                  <a:cubicBezTo>
                    <a:pt x="16191" y="40000"/>
                    <a:pt x="16291" y="39675"/>
                    <a:pt x="16091" y="39474"/>
                  </a:cubicBezTo>
                  <a:cubicBezTo>
                    <a:pt x="15890" y="39274"/>
                    <a:pt x="15665" y="39048"/>
                    <a:pt x="15564" y="38847"/>
                  </a:cubicBezTo>
                  <a:cubicBezTo>
                    <a:pt x="14537" y="38020"/>
                    <a:pt x="13585" y="37168"/>
                    <a:pt x="12657" y="36241"/>
                  </a:cubicBezTo>
                  <a:cubicBezTo>
                    <a:pt x="11179" y="34888"/>
                    <a:pt x="9825" y="33409"/>
                    <a:pt x="8772" y="31755"/>
                  </a:cubicBezTo>
                  <a:cubicBezTo>
                    <a:pt x="7118" y="29349"/>
                    <a:pt x="6266" y="26517"/>
                    <a:pt x="5965" y="23609"/>
                  </a:cubicBezTo>
                  <a:cubicBezTo>
                    <a:pt x="5640" y="20577"/>
                    <a:pt x="5765" y="17644"/>
                    <a:pt x="6492" y="14712"/>
                  </a:cubicBezTo>
                  <a:cubicBezTo>
                    <a:pt x="7118" y="12005"/>
                    <a:pt x="8046" y="9298"/>
                    <a:pt x="9399" y="6892"/>
                  </a:cubicBezTo>
                  <a:cubicBezTo>
                    <a:pt x="10026" y="5639"/>
                    <a:pt x="10878" y="4486"/>
                    <a:pt x="11805" y="3559"/>
                  </a:cubicBezTo>
                  <a:cubicBezTo>
                    <a:pt x="12031" y="3434"/>
                    <a:pt x="12131" y="3233"/>
                    <a:pt x="12231" y="3133"/>
                  </a:cubicBezTo>
                  <a:cubicBezTo>
                    <a:pt x="12432" y="2707"/>
                    <a:pt x="12432" y="2406"/>
                    <a:pt x="12031" y="2080"/>
                  </a:cubicBezTo>
                  <a:cubicBezTo>
                    <a:pt x="11905" y="2080"/>
                    <a:pt x="11805" y="1980"/>
                    <a:pt x="11605" y="1880"/>
                  </a:cubicBezTo>
                  <a:lnTo>
                    <a:pt x="7845" y="0"/>
                  </a:lnTo>
                  <a:close/>
                </a:path>
              </a:pathLst>
            </a:custGeom>
            <a:solidFill>
              <a:srgbClr val="0010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5" name="Google Shape;2615;p69"/>
            <p:cNvSpPr/>
            <p:nvPr/>
          </p:nvSpPr>
          <p:spPr>
            <a:xfrm>
              <a:off x="2170533" y="3772996"/>
              <a:ext cx="596497" cy="796859"/>
            </a:xfrm>
            <a:custGeom>
              <a:avLst/>
              <a:gdLst/>
              <a:ahLst/>
              <a:cxnLst/>
              <a:rect l="l" t="t" r="r" b="b"/>
              <a:pathLst>
                <a:path w="40828" h="54542" extrusionOk="0">
                  <a:moveTo>
                    <a:pt x="19373" y="0"/>
                  </a:moveTo>
                  <a:cubicBezTo>
                    <a:pt x="17829" y="0"/>
                    <a:pt x="16299" y="103"/>
                    <a:pt x="14812" y="356"/>
                  </a:cubicBezTo>
                  <a:cubicBezTo>
                    <a:pt x="11379" y="857"/>
                    <a:pt x="8446" y="2236"/>
                    <a:pt x="5840" y="4617"/>
                  </a:cubicBezTo>
                  <a:cubicBezTo>
                    <a:pt x="4160" y="6196"/>
                    <a:pt x="2807" y="8176"/>
                    <a:pt x="2080" y="10381"/>
                  </a:cubicBezTo>
                  <a:cubicBezTo>
                    <a:pt x="1454" y="12035"/>
                    <a:pt x="927" y="13815"/>
                    <a:pt x="727" y="15594"/>
                  </a:cubicBezTo>
                  <a:cubicBezTo>
                    <a:pt x="526" y="17374"/>
                    <a:pt x="201" y="19028"/>
                    <a:pt x="100" y="20807"/>
                  </a:cubicBezTo>
                  <a:cubicBezTo>
                    <a:pt x="0" y="23113"/>
                    <a:pt x="100" y="25519"/>
                    <a:pt x="301" y="27925"/>
                  </a:cubicBezTo>
                  <a:cubicBezTo>
                    <a:pt x="627" y="33038"/>
                    <a:pt x="1554" y="38050"/>
                    <a:pt x="2907" y="42963"/>
                  </a:cubicBezTo>
                  <a:cubicBezTo>
                    <a:pt x="3434" y="44842"/>
                    <a:pt x="4160" y="46597"/>
                    <a:pt x="5113" y="48176"/>
                  </a:cubicBezTo>
                  <a:cubicBezTo>
                    <a:pt x="6266" y="49955"/>
                    <a:pt x="7719" y="51409"/>
                    <a:pt x="9699" y="52236"/>
                  </a:cubicBezTo>
                  <a:cubicBezTo>
                    <a:pt x="11679" y="52988"/>
                    <a:pt x="13785" y="53614"/>
                    <a:pt x="16291" y="54116"/>
                  </a:cubicBezTo>
                  <a:cubicBezTo>
                    <a:pt x="18127" y="54397"/>
                    <a:pt x="20006" y="54541"/>
                    <a:pt x="21911" y="54541"/>
                  </a:cubicBezTo>
                  <a:cubicBezTo>
                    <a:pt x="25101" y="54541"/>
                    <a:pt x="28365" y="54136"/>
                    <a:pt x="31629" y="53289"/>
                  </a:cubicBezTo>
                  <a:cubicBezTo>
                    <a:pt x="34762" y="52562"/>
                    <a:pt x="37895" y="51509"/>
                    <a:pt x="40827" y="50256"/>
                  </a:cubicBezTo>
                  <a:cubicBezTo>
                    <a:pt x="39374" y="49228"/>
                    <a:pt x="37995" y="47975"/>
                    <a:pt x="36867" y="46497"/>
                  </a:cubicBezTo>
                  <a:cubicBezTo>
                    <a:pt x="34662" y="43890"/>
                    <a:pt x="33108" y="40757"/>
                    <a:pt x="32481" y="37198"/>
                  </a:cubicBezTo>
                  <a:cubicBezTo>
                    <a:pt x="32156" y="35018"/>
                    <a:pt x="31855" y="32812"/>
                    <a:pt x="31855" y="30632"/>
                  </a:cubicBezTo>
                  <a:cubicBezTo>
                    <a:pt x="31729" y="27800"/>
                    <a:pt x="31855" y="24993"/>
                    <a:pt x="32256" y="22161"/>
                  </a:cubicBezTo>
                  <a:cubicBezTo>
                    <a:pt x="32582" y="19980"/>
                    <a:pt x="33108" y="17775"/>
                    <a:pt x="33835" y="15694"/>
                  </a:cubicBezTo>
                  <a:cubicBezTo>
                    <a:pt x="34762" y="13188"/>
                    <a:pt x="35915" y="10882"/>
                    <a:pt x="37594" y="8802"/>
                  </a:cubicBezTo>
                  <a:cubicBezTo>
                    <a:pt x="38221" y="8075"/>
                    <a:pt x="38847" y="7348"/>
                    <a:pt x="39574" y="6822"/>
                  </a:cubicBezTo>
                  <a:cubicBezTo>
                    <a:pt x="37594" y="5769"/>
                    <a:pt x="35614" y="4742"/>
                    <a:pt x="33609" y="3790"/>
                  </a:cubicBezTo>
                  <a:cubicBezTo>
                    <a:pt x="32356" y="3063"/>
                    <a:pt x="31003" y="2436"/>
                    <a:pt x="29649" y="1810"/>
                  </a:cubicBezTo>
                  <a:cubicBezTo>
                    <a:pt x="27344" y="857"/>
                    <a:pt x="24963" y="356"/>
                    <a:pt x="22557" y="130"/>
                  </a:cubicBezTo>
                  <a:cubicBezTo>
                    <a:pt x="21496" y="49"/>
                    <a:pt x="20431" y="0"/>
                    <a:pt x="1937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6" name="Google Shape;2616;p69"/>
            <p:cNvSpPr/>
            <p:nvPr/>
          </p:nvSpPr>
          <p:spPr>
            <a:xfrm>
              <a:off x="2371926" y="4190584"/>
              <a:ext cx="504965" cy="326650"/>
            </a:xfrm>
            <a:custGeom>
              <a:avLst/>
              <a:gdLst/>
              <a:ahLst/>
              <a:cxnLst/>
              <a:rect l="l" t="t" r="r" b="b"/>
              <a:pathLst>
                <a:path w="34563" h="22358" extrusionOk="0">
                  <a:moveTo>
                    <a:pt x="5430" y="0"/>
                  </a:moveTo>
                  <a:cubicBezTo>
                    <a:pt x="5153" y="0"/>
                    <a:pt x="4872" y="23"/>
                    <a:pt x="4587" y="71"/>
                  </a:cubicBezTo>
                  <a:cubicBezTo>
                    <a:pt x="2607" y="271"/>
                    <a:pt x="1153" y="1524"/>
                    <a:pt x="627" y="3504"/>
                  </a:cubicBezTo>
                  <a:cubicBezTo>
                    <a:pt x="1" y="6011"/>
                    <a:pt x="402" y="8316"/>
                    <a:pt x="1655" y="10497"/>
                  </a:cubicBezTo>
                  <a:cubicBezTo>
                    <a:pt x="3660" y="14256"/>
                    <a:pt x="6467" y="17189"/>
                    <a:pt x="10126" y="19169"/>
                  </a:cubicBezTo>
                  <a:cubicBezTo>
                    <a:pt x="12732" y="20522"/>
                    <a:pt x="15339" y="21575"/>
                    <a:pt x="17845" y="22001"/>
                  </a:cubicBezTo>
                  <a:cubicBezTo>
                    <a:pt x="19316" y="22268"/>
                    <a:pt x="20775" y="22357"/>
                    <a:pt x="22238" y="22357"/>
                  </a:cubicBezTo>
                  <a:cubicBezTo>
                    <a:pt x="22969" y="22357"/>
                    <a:pt x="23702" y="22335"/>
                    <a:pt x="24437" y="22302"/>
                  </a:cubicBezTo>
                  <a:cubicBezTo>
                    <a:pt x="26091" y="22201"/>
                    <a:pt x="27670" y="22001"/>
                    <a:pt x="29224" y="21675"/>
                  </a:cubicBezTo>
                  <a:cubicBezTo>
                    <a:pt x="30602" y="21374"/>
                    <a:pt x="31855" y="20848"/>
                    <a:pt x="33108" y="20322"/>
                  </a:cubicBezTo>
                  <a:cubicBezTo>
                    <a:pt x="33409" y="20121"/>
                    <a:pt x="33735" y="20021"/>
                    <a:pt x="33936" y="19695"/>
                  </a:cubicBezTo>
                  <a:cubicBezTo>
                    <a:pt x="34462" y="19169"/>
                    <a:pt x="34562" y="18642"/>
                    <a:pt x="34236" y="18016"/>
                  </a:cubicBezTo>
                  <a:cubicBezTo>
                    <a:pt x="33835" y="17289"/>
                    <a:pt x="33209" y="16763"/>
                    <a:pt x="32482" y="16362"/>
                  </a:cubicBezTo>
                  <a:cubicBezTo>
                    <a:pt x="31429" y="15735"/>
                    <a:pt x="30276" y="15309"/>
                    <a:pt x="29224" y="15008"/>
                  </a:cubicBezTo>
                  <a:cubicBezTo>
                    <a:pt x="27670" y="14582"/>
                    <a:pt x="26216" y="14156"/>
                    <a:pt x="24637" y="13630"/>
                  </a:cubicBezTo>
                  <a:cubicBezTo>
                    <a:pt x="21404" y="12602"/>
                    <a:pt x="18472" y="10823"/>
                    <a:pt x="16066" y="8417"/>
                  </a:cubicBezTo>
                  <a:cubicBezTo>
                    <a:pt x="14512" y="6963"/>
                    <a:pt x="13058" y="5384"/>
                    <a:pt x="11680" y="3730"/>
                  </a:cubicBezTo>
                  <a:cubicBezTo>
                    <a:pt x="10752" y="2677"/>
                    <a:pt x="9700" y="1625"/>
                    <a:pt x="8447" y="898"/>
                  </a:cubicBezTo>
                  <a:cubicBezTo>
                    <a:pt x="7457" y="324"/>
                    <a:pt x="6468" y="0"/>
                    <a:pt x="543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7" name="Google Shape;2617;p69"/>
            <p:cNvSpPr/>
            <p:nvPr/>
          </p:nvSpPr>
          <p:spPr>
            <a:xfrm>
              <a:off x="2376324" y="4192805"/>
              <a:ext cx="503490" cy="326855"/>
            </a:xfrm>
            <a:custGeom>
              <a:avLst/>
              <a:gdLst/>
              <a:ahLst/>
              <a:cxnLst/>
              <a:rect l="l" t="t" r="r" b="b"/>
              <a:pathLst>
                <a:path w="34462" h="22372" extrusionOk="0">
                  <a:moveTo>
                    <a:pt x="4996" y="0"/>
                  </a:moveTo>
                  <a:cubicBezTo>
                    <a:pt x="4828" y="0"/>
                    <a:pt x="4658" y="7"/>
                    <a:pt x="4487" y="19"/>
                  </a:cubicBezTo>
                  <a:cubicBezTo>
                    <a:pt x="2507" y="220"/>
                    <a:pt x="1053" y="1573"/>
                    <a:pt x="527" y="3453"/>
                  </a:cubicBezTo>
                  <a:cubicBezTo>
                    <a:pt x="0" y="5959"/>
                    <a:pt x="326" y="8365"/>
                    <a:pt x="1579" y="10570"/>
                  </a:cubicBezTo>
                  <a:cubicBezTo>
                    <a:pt x="3559" y="14330"/>
                    <a:pt x="6366" y="17137"/>
                    <a:pt x="10025" y="19117"/>
                  </a:cubicBezTo>
                  <a:cubicBezTo>
                    <a:pt x="12632" y="20596"/>
                    <a:pt x="15264" y="21523"/>
                    <a:pt x="17770" y="22049"/>
                  </a:cubicBezTo>
                  <a:cubicBezTo>
                    <a:pt x="19150" y="22256"/>
                    <a:pt x="20541" y="22371"/>
                    <a:pt x="21929" y="22371"/>
                  </a:cubicBezTo>
                  <a:cubicBezTo>
                    <a:pt x="22733" y="22371"/>
                    <a:pt x="23536" y="22333"/>
                    <a:pt x="24336" y="22250"/>
                  </a:cubicBezTo>
                  <a:cubicBezTo>
                    <a:pt x="26015" y="22250"/>
                    <a:pt x="27569" y="22049"/>
                    <a:pt x="29148" y="21623"/>
                  </a:cubicBezTo>
                  <a:cubicBezTo>
                    <a:pt x="30502" y="21322"/>
                    <a:pt x="31755" y="20896"/>
                    <a:pt x="33008" y="20270"/>
                  </a:cubicBezTo>
                  <a:cubicBezTo>
                    <a:pt x="33309" y="20170"/>
                    <a:pt x="33635" y="19969"/>
                    <a:pt x="33835" y="19743"/>
                  </a:cubicBezTo>
                  <a:cubicBezTo>
                    <a:pt x="34361" y="19242"/>
                    <a:pt x="34462" y="18716"/>
                    <a:pt x="34161" y="18089"/>
                  </a:cubicBezTo>
                  <a:cubicBezTo>
                    <a:pt x="33735" y="17363"/>
                    <a:pt x="33108" y="16836"/>
                    <a:pt x="32381" y="16410"/>
                  </a:cubicBezTo>
                  <a:cubicBezTo>
                    <a:pt x="31329" y="15784"/>
                    <a:pt x="30301" y="15357"/>
                    <a:pt x="29148" y="15057"/>
                  </a:cubicBezTo>
                  <a:cubicBezTo>
                    <a:pt x="27569" y="14530"/>
                    <a:pt x="26116" y="14104"/>
                    <a:pt x="24537" y="13603"/>
                  </a:cubicBezTo>
                  <a:cubicBezTo>
                    <a:pt x="21304" y="12550"/>
                    <a:pt x="18396" y="10871"/>
                    <a:pt x="15990" y="8465"/>
                  </a:cubicBezTo>
                  <a:cubicBezTo>
                    <a:pt x="14411" y="6911"/>
                    <a:pt x="12958" y="5332"/>
                    <a:pt x="11604" y="3778"/>
                  </a:cubicBezTo>
                  <a:cubicBezTo>
                    <a:pt x="10652" y="2726"/>
                    <a:pt x="9624" y="1698"/>
                    <a:pt x="8371" y="946"/>
                  </a:cubicBezTo>
                  <a:cubicBezTo>
                    <a:pt x="7274" y="310"/>
                    <a:pt x="6177" y="0"/>
                    <a:pt x="4996" y="0"/>
                  </a:cubicBezTo>
                  <a:close/>
                </a:path>
              </a:pathLst>
            </a:custGeom>
            <a:solidFill>
              <a:srgbClr val="0010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8" name="Google Shape;2618;p69"/>
            <p:cNvSpPr/>
            <p:nvPr/>
          </p:nvSpPr>
          <p:spPr>
            <a:xfrm>
              <a:off x="2747259" y="3580646"/>
              <a:ext cx="300645" cy="353051"/>
            </a:xfrm>
            <a:custGeom>
              <a:avLst/>
              <a:gdLst/>
              <a:ahLst/>
              <a:cxnLst/>
              <a:rect l="l" t="t" r="r" b="b"/>
              <a:pathLst>
                <a:path w="20578" h="24165" extrusionOk="0">
                  <a:moveTo>
                    <a:pt x="16434" y="0"/>
                  </a:moveTo>
                  <a:cubicBezTo>
                    <a:pt x="16249" y="0"/>
                    <a:pt x="16060" y="12"/>
                    <a:pt x="15866" y="37"/>
                  </a:cubicBezTo>
                  <a:cubicBezTo>
                    <a:pt x="14613" y="137"/>
                    <a:pt x="13460" y="664"/>
                    <a:pt x="12432" y="1290"/>
                  </a:cubicBezTo>
                  <a:cubicBezTo>
                    <a:pt x="10653" y="2243"/>
                    <a:pt x="9074" y="3596"/>
                    <a:pt x="7620" y="5050"/>
                  </a:cubicBezTo>
                  <a:cubicBezTo>
                    <a:pt x="5013" y="7756"/>
                    <a:pt x="3134" y="10889"/>
                    <a:pt x="1555" y="14348"/>
                  </a:cubicBezTo>
                  <a:cubicBezTo>
                    <a:pt x="928" y="15701"/>
                    <a:pt x="527" y="17055"/>
                    <a:pt x="302" y="18533"/>
                  </a:cubicBezTo>
                  <a:cubicBezTo>
                    <a:pt x="201" y="18934"/>
                    <a:pt x="101" y="19461"/>
                    <a:pt x="1" y="19887"/>
                  </a:cubicBezTo>
                  <a:cubicBezTo>
                    <a:pt x="1" y="20413"/>
                    <a:pt x="101" y="20914"/>
                    <a:pt x="627" y="21341"/>
                  </a:cubicBezTo>
                  <a:cubicBezTo>
                    <a:pt x="1154" y="21767"/>
                    <a:pt x="1655" y="22067"/>
                    <a:pt x="2181" y="22493"/>
                  </a:cubicBezTo>
                  <a:cubicBezTo>
                    <a:pt x="2808" y="22919"/>
                    <a:pt x="3435" y="23320"/>
                    <a:pt x="4061" y="23747"/>
                  </a:cubicBezTo>
                  <a:cubicBezTo>
                    <a:pt x="4287" y="23847"/>
                    <a:pt x="4487" y="24047"/>
                    <a:pt x="4788" y="24047"/>
                  </a:cubicBezTo>
                  <a:cubicBezTo>
                    <a:pt x="4935" y="24125"/>
                    <a:pt x="5071" y="24164"/>
                    <a:pt x="5193" y="24164"/>
                  </a:cubicBezTo>
                  <a:cubicBezTo>
                    <a:pt x="5425" y="24164"/>
                    <a:pt x="5609" y="24025"/>
                    <a:pt x="5740" y="23747"/>
                  </a:cubicBezTo>
                  <a:cubicBezTo>
                    <a:pt x="6793" y="21341"/>
                    <a:pt x="8547" y="19461"/>
                    <a:pt x="10327" y="17581"/>
                  </a:cubicBezTo>
                  <a:cubicBezTo>
                    <a:pt x="12006" y="15802"/>
                    <a:pt x="13886" y="14248"/>
                    <a:pt x="15765" y="12569"/>
                  </a:cubicBezTo>
                  <a:cubicBezTo>
                    <a:pt x="16492" y="11842"/>
                    <a:pt x="17219" y="11215"/>
                    <a:pt x="17846" y="10388"/>
                  </a:cubicBezTo>
                  <a:cubicBezTo>
                    <a:pt x="18998" y="9135"/>
                    <a:pt x="19826" y="7556"/>
                    <a:pt x="20252" y="5877"/>
                  </a:cubicBezTo>
                  <a:cubicBezTo>
                    <a:pt x="20577" y="4423"/>
                    <a:pt x="20452" y="2969"/>
                    <a:pt x="19525" y="1716"/>
                  </a:cubicBezTo>
                  <a:cubicBezTo>
                    <a:pt x="18800" y="617"/>
                    <a:pt x="17747" y="0"/>
                    <a:pt x="16434" y="0"/>
                  </a:cubicBezTo>
                  <a:close/>
                </a:path>
              </a:pathLst>
            </a:custGeom>
            <a:solidFill>
              <a:srgbClr val="0010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9" name="Google Shape;2619;p69"/>
            <p:cNvSpPr/>
            <p:nvPr/>
          </p:nvSpPr>
          <p:spPr>
            <a:xfrm>
              <a:off x="2089605" y="3956214"/>
              <a:ext cx="250109" cy="574903"/>
            </a:xfrm>
            <a:custGeom>
              <a:avLst/>
              <a:gdLst/>
              <a:ahLst/>
              <a:cxnLst/>
              <a:rect l="l" t="t" r="r" b="b"/>
              <a:pathLst>
                <a:path w="17119" h="39350" extrusionOk="0">
                  <a:moveTo>
                    <a:pt x="8125" y="0"/>
                  </a:moveTo>
                  <a:cubicBezTo>
                    <a:pt x="6782" y="0"/>
                    <a:pt x="5582" y="580"/>
                    <a:pt x="4587" y="1475"/>
                  </a:cubicBezTo>
                  <a:cubicBezTo>
                    <a:pt x="3559" y="2428"/>
                    <a:pt x="2932" y="3580"/>
                    <a:pt x="2406" y="4733"/>
                  </a:cubicBezTo>
                  <a:cubicBezTo>
                    <a:pt x="1454" y="6488"/>
                    <a:pt x="827" y="8493"/>
                    <a:pt x="526" y="10473"/>
                  </a:cubicBezTo>
                  <a:cubicBezTo>
                    <a:pt x="0" y="13179"/>
                    <a:pt x="0" y="15786"/>
                    <a:pt x="100" y="18518"/>
                  </a:cubicBezTo>
                  <a:cubicBezTo>
                    <a:pt x="201" y="20799"/>
                    <a:pt x="426" y="23205"/>
                    <a:pt x="927" y="25510"/>
                  </a:cubicBezTo>
                  <a:cubicBezTo>
                    <a:pt x="1780" y="28643"/>
                    <a:pt x="3133" y="31550"/>
                    <a:pt x="5113" y="34182"/>
                  </a:cubicBezTo>
                  <a:cubicBezTo>
                    <a:pt x="6892" y="36262"/>
                    <a:pt x="8872" y="37942"/>
                    <a:pt x="11379" y="39069"/>
                  </a:cubicBezTo>
                  <a:cubicBezTo>
                    <a:pt x="11854" y="39254"/>
                    <a:pt x="12280" y="39349"/>
                    <a:pt x="12678" y="39349"/>
                  </a:cubicBezTo>
                  <a:cubicBezTo>
                    <a:pt x="13411" y="39349"/>
                    <a:pt x="14046" y="39025"/>
                    <a:pt x="14712" y="38343"/>
                  </a:cubicBezTo>
                  <a:cubicBezTo>
                    <a:pt x="15765" y="37315"/>
                    <a:pt x="16391" y="36062"/>
                    <a:pt x="16817" y="34483"/>
                  </a:cubicBezTo>
                  <a:cubicBezTo>
                    <a:pt x="17118" y="32703"/>
                    <a:pt x="17118" y="30924"/>
                    <a:pt x="16817" y="29170"/>
                  </a:cubicBezTo>
                  <a:cubicBezTo>
                    <a:pt x="16592" y="28017"/>
                    <a:pt x="16391" y="26763"/>
                    <a:pt x="16191" y="25510"/>
                  </a:cubicBezTo>
                  <a:cubicBezTo>
                    <a:pt x="15664" y="23205"/>
                    <a:pt x="15564" y="20799"/>
                    <a:pt x="15564" y="18393"/>
                  </a:cubicBezTo>
                  <a:cubicBezTo>
                    <a:pt x="15564" y="16638"/>
                    <a:pt x="15664" y="14758"/>
                    <a:pt x="15664" y="12979"/>
                  </a:cubicBezTo>
                  <a:cubicBezTo>
                    <a:pt x="15664" y="10673"/>
                    <a:pt x="15464" y="8493"/>
                    <a:pt x="14712" y="6287"/>
                  </a:cubicBezTo>
                  <a:cubicBezTo>
                    <a:pt x="14085" y="4407"/>
                    <a:pt x="13158" y="2728"/>
                    <a:pt x="11579" y="1475"/>
                  </a:cubicBezTo>
                  <a:cubicBezTo>
                    <a:pt x="10852" y="849"/>
                    <a:pt x="10125" y="347"/>
                    <a:pt x="9198" y="122"/>
                  </a:cubicBezTo>
                  <a:cubicBezTo>
                    <a:pt x="8832" y="39"/>
                    <a:pt x="8474" y="0"/>
                    <a:pt x="8125" y="0"/>
                  </a:cubicBezTo>
                  <a:close/>
                </a:path>
              </a:pathLst>
            </a:custGeom>
            <a:solidFill>
              <a:srgbClr val="0010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0" name="Google Shape;2620;p69"/>
            <p:cNvSpPr/>
            <p:nvPr/>
          </p:nvSpPr>
          <p:spPr>
            <a:xfrm>
              <a:off x="2599326" y="3858805"/>
              <a:ext cx="42486" cy="26503"/>
            </a:xfrm>
            <a:custGeom>
              <a:avLst/>
              <a:gdLst/>
              <a:ahLst/>
              <a:cxnLst/>
              <a:rect l="l" t="t" r="r" b="b"/>
              <a:pathLst>
                <a:path w="2908" h="1814" extrusionOk="0">
                  <a:moveTo>
                    <a:pt x="569" y="0"/>
                  </a:moveTo>
                  <a:cubicBezTo>
                    <a:pt x="358" y="0"/>
                    <a:pt x="164" y="116"/>
                    <a:pt x="101" y="323"/>
                  </a:cubicBezTo>
                  <a:cubicBezTo>
                    <a:pt x="1" y="623"/>
                    <a:pt x="101" y="949"/>
                    <a:pt x="301" y="1150"/>
                  </a:cubicBezTo>
                  <a:cubicBezTo>
                    <a:pt x="928" y="1375"/>
                    <a:pt x="1454" y="1576"/>
                    <a:pt x="2081" y="1776"/>
                  </a:cubicBezTo>
                  <a:cubicBezTo>
                    <a:pt x="2131" y="1801"/>
                    <a:pt x="2195" y="1814"/>
                    <a:pt x="2265" y="1814"/>
                  </a:cubicBezTo>
                  <a:cubicBezTo>
                    <a:pt x="2474" y="1814"/>
                    <a:pt x="2732" y="1701"/>
                    <a:pt x="2808" y="1475"/>
                  </a:cubicBezTo>
                  <a:cubicBezTo>
                    <a:pt x="2908" y="1250"/>
                    <a:pt x="2808" y="849"/>
                    <a:pt x="2607" y="749"/>
                  </a:cubicBezTo>
                  <a:cubicBezTo>
                    <a:pt x="1980" y="523"/>
                    <a:pt x="1454" y="323"/>
                    <a:pt x="928" y="122"/>
                  </a:cubicBezTo>
                  <a:cubicBezTo>
                    <a:pt x="818" y="39"/>
                    <a:pt x="690" y="0"/>
                    <a:pt x="569" y="0"/>
                  </a:cubicBezTo>
                  <a:close/>
                </a:path>
              </a:pathLst>
            </a:custGeom>
            <a:solidFill>
              <a:srgbClr val="E2E2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1" name="Google Shape;2621;p69"/>
            <p:cNvSpPr/>
            <p:nvPr/>
          </p:nvSpPr>
          <p:spPr>
            <a:xfrm>
              <a:off x="2523643" y="3919556"/>
              <a:ext cx="45861" cy="21740"/>
            </a:xfrm>
            <a:custGeom>
              <a:avLst/>
              <a:gdLst/>
              <a:ahLst/>
              <a:cxnLst/>
              <a:rect l="l" t="t" r="r" b="b"/>
              <a:pathLst>
                <a:path w="3139" h="1488" extrusionOk="0">
                  <a:moveTo>
                    <a:pt x="731" y="1"/>
                  </a:moveTo>
                  <a:cubicBezTo>
                    <a:pt x="138" y="1"/>
                    <a:pt x="0" y="993"/>
                    <a:pt x="669" y="1177"/>
                  </a:cubicBezTo>
                  <a:lnTo>
                    <a:pt x="2248" y="1478"/>
                  </a:lnTo>
                  <a:cubicBezTo>
                    <a:pt x="2286" y="1484"/>
                    <a:pt x="2322" y="1487"/>
                    <a:pt x="2356" y="1487"/>
                  </a:cubicBezTo>
                  <a:cubicBezTo>
                    <a:pt x="2993" y="1487"/>
                    <a:pt x="3138" y="445"/>
                    <a:pt x="2449" y="350"/>
                  </a:cubicBezTo>
                  <a:lnTo>
                    <a:pt x="895" y="24"/>
                  </a:lnTo>
                  <a:cubicBezTo>
                    <a:pt x="837" y="8"/>
                    <a:pt x="782" y="1"/>
                    <a:pt x="731" y="1"/>
                  </a:cubicBezTo>
                  <a:close/>
                </a:path>
              </a:pathLst>
            </a:custGeom>
            <a:solidFill>
              <a:srgbClr val="E2E2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2" name="Google Shape;2622;p69"/>
            <p:cNvSpPr/>
            <p:nvPr/>
          </p:nvSpPr>
          <p:spPr>
            <a:xfrm>
              <a:off x="2548788" y="3997898"/>
              <a:ext cx="32244" cy="18321"/>
            </a:xfrm>
            <a:custGeom>
              <a:avLst/>
              <a:gdLst/>
              <a:ahLst/>
              <a:cxnLst/>
              <a:rect l="l" t="t" r="r" b="b"/>
              <a:pathLst>
                <a:path w="2207" h="1254" extrusionOk="0">
                  <a:moveTo>
                    <a:pt x="527" y="1"/>
                  </a:moveTo>
                  <a:cubicBezTo>
                    <a:pt x="201" y="1"/>
                    <a:pt x="1" y="301"/>
                    <a:pt x="1" y="627"/>
                  </a:cubicBezTo>
                  <a:cubicBezTo>
                    <a:pt x="1" y="928"/>
                    <a:pt x="327" y="1128"/>
                    <a:pt x="627" y="1128"/>
                  </a:cubicBezTo>
                  <a:cubicBezTo>
                    <a:pt x="953" y="1128"/>
                    <a:pt x="1354" y="1128"/>
                    <a:pt x="1680" y="1254"/>
                  </a:cubicBezTo>
                  <a:cubicBezTo>
                    <a:pt x="1981" y="1254"/>
                    <a:pt x="2206" y="828"/>
                    <a:pt x="2206" y="627"/>
                  </a:cubicBezTo>
                  <a:cubicBezTo>
                    <a:pt x="2206" y="201"/>
                    <a:pt x="1881" y="101"/>
                    <a:pt x="1580" y="1"/>
                  </a:cubicBezTo>
                  <a:close/>
                </a:path>
              </a:pathLst>
            </a:custGeom>
            <a:solidFill>
              <a:srgbClr val="E2E2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3" name="Google Shape;2623;p69"/>
            <p:cNvSpPr/>
            <p:nvPr/>
          </p:nvSpPr>
          <p:spPr>
            <a:xfrm>
              <a:off x="2454316" y="3966763"/>
              <a:ext cx="39564" cy="18701"/>
            </a:xfrm>
            <a:custGeom>
              <a:avLst/>
              <a:gdLst/>
              <a:ahLst/>
              <a:cxnLst/>
              <a:rect l="l" t="t" r="r" b="b"/>
              <a:pathLst>
                <a:path w="2708" h="1280" extrusionOk="0">
                  <a:moveTo>
                    <a:pt x="560" y="0"/>
                  </a:moveTo>
                  <a:cubicBezTo>
                    <a:pt x="305" y="0"/>
                    <a:pt x="101" y="184"/>
                    <a:pt x="101" y="452"/>
                  </a:cubicBezTo>
                  <a:cubicBezTo>
                    <a:pt x="1" y="753"/>
                    <a:pt x="201" y="1079"/>
                    <a:pt x="527" y="1179"/>
                  </a:cubicBezTo>
                  <a:cubicBezTo>
                    <a:pt x="1028" y="1179"/>
                    <a:pt x="1454" y="1279"/>
                    <a:pt x="1981" y="1279"/>
                  </a:cubicBezTo>
                  <a:cubicBezTo>
                    <a:pt x="2281" y="1279"/>
                    <a:pt x="2507" y="1179"/>
                    <a:pt x="2607" y="878"/>
                  </a:cubicBezTo>
                  <a:cubicBezTo>
                    <a:pt x="2707" y="553"/>
                    <a:pt x="2507" y="127"/>
                    <a:pt x="2181" y="127"/>
                  </a:cubicBezTo>
                  <a:cubicBezTo>
                    <a:pt x="1655" y="127"/>
                    <a:pt x="1254" y="26"/>
                    <a:pt x="727" y="26"/>
                  </a:cubicBezTo>
                  <a:cubicBezTo>
                    <a:pt x="670" y="9"/>
                    <a:pt x="614" y="0"/>
                    <a:pt x="560" y="0"/>
                  </a:cubicBezTo>
                  <a:close/>
                </a:path>
              </a:pathLst>
            </a:custGeom>
            <a:solidFill>
              <a:srgbClr val="E2E2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4" name="Google Shape;2624;p69"/>
            <p:cNvSpPr/>
            <p:nvPr/>
          </p:nvSpPr>
          <p:spPr>
            <a:xfrm>
              <a:off x="2432107" y="3854012"/>
              <a:ext cx="45452" cy="22017"/>
            </a:xfrm>
            <a:custGeom>
              <a:avLst/>
              <a:gdLst/>
              <a:ahLst/>
              <a:cxnLst/>
              <a:rect l="l" t="t" r="r" b="b"/>
              <a:pathLst>
                <a:path w="3111" h="1507" extrusionOk="0">
                  <a:moveTo>
                    <a:pt x="728" y="0"/>
                  </a:moveTo>
                  <a:cubicBezTo>
                    <a:pt x="137" y="0"/>
                    <a:pt x="1" y="970"/>
                    <a:pt x="669" y="1177"/>
                  </a:cubicBezTo>
                  <a:cubicBezTo>
                    <a:pt x="1195" y="1277"/>
                    <a:pt x="1721" y="1377"/>
                    <a:pt x="2147" y="1478"/>
                  </a:cubicBezTo>
                  <a:cubicBezTo>
                    <a:pt x="2211" y="1498"/>
                    <a:pt x="2272" y="1507"/>
                    <a:pt x="2329" y="1507"/>
                  </a:cubicBezTo>
                  <a:cubicBezTo>
                    <a:pt x="2919" y="1507"/>
                    <a:pt x="3111" y="530"/>
                    <a:pt x="2448" y="325"/>
                  </a:cubicBezTo>
                  <a:cubicBezTo>
                    <a:pt x="1922" y="224"/>
                    <a:pt x="1420" y="124"/>
                    <a:pt x="894" y="24"/>
                  </a:cubicBezTo>
                  <a:cubicBezTo>
                    <a:pt x="835" y="8"/>
                    <a:pt x="780" y="0"/>
                    <a:pt x="728" y="0"/>
                  </a:cubicBezTo>
                  <a:close/>
                </a:path>
              </a:pathLst>
            </a:custGeom>
            <a:solidFill>
              <a:srgbClr val="E2E2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5" name="Google Shape;2625;p69"/>
            <p:cNvSpPr/>
            <p:nvPr/>
          </p:nvSpPr>
          <p:spPr>
            <a:xfrm>
              <a:off x="2384009" y="3921368"/>
              <a:ext cx="35166" cy="18701"/>
            </a:xfrm>
            <a:custGeom>
              <a:avLst/>
              <a:gdLst/>
              <a:ahLst/>
              <a:cxnLst/>
              <a:rect l="l" t="t" r="r" b="b"/>
              <a:pathLst>
                <a:path w="2407" h="1280" extrusionOk="0">
                  <a:moveTo>
                    <a:pt x="727" y="0"/>
                  </a:moveTo>
                  <a:cubicBezTo>
                    <a:pt x="427" y="0"/>
                    <a:pt x="101" y="226"/>
                    <a:pt x="1" y="527"/>
                  </a:cubicBezTo>
                  <a:cubicBezTo>
                    <a:pt x="1" y="853"/>
                    <a:pt x="201" y="1153"/>
                    <a:pt x="527" y="1153"/>
                  </a:cubicBezTo>
                  <a:cubicBezTo>
                    <a:pt x="828" y="1254"/>
                    <a:pt x="1254" y="1254"/>
                    <a:pt x="1680" y="1254"/>
                  </a:cubicBezTo>
                  <a:cubicBezTo>
                    <a:pt x="1733" y="1271"/>
                    <a:pt x="1787" y="1280"/>
                    <a:pt x="1840" y="1280"/>
                  </a:cubicBezTo>
                  <a:cubicBezTo>
                    <a:pt x="2086" y="1280"/>
                    <a:pt x="2306" y="1100"/>
                    <a:pt x="2306" y="853"/>
                  </a:cubicBezTo>
                  <a:cubicBezTo>
                    <a:pt x="2407" y="527"/>
                    <a:pt x="2206" y="226"/>
                    <a:pt x="1880" y="101"/>
                  </a:cubicBezTo>
                  <a:cubicBezTo>
                    <a:pt x="1454" y="101"/>
                    <a:pt x="1153" y="101"/>
                    <a:pt x="727" y="0"/>
                  </a:cubicBezTo>
                  <a:close/>
                </a:path>
              </a:pathLst>
            </a:custGeom>
            <a:solidFill>
              <a:srgbClr val="E2E2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6" name="Google Shape;2626;p69"/>
            <p:cNvSpPr/>
            <p:nvPr/>
          </p:nvSpPr>
          <p:spPr>
            <a:xfrm>
              <a:off x="2400855" y="4101532"/>
              <a:ext cx="35166" cy="18321"/>
            </a:xfrm>
            <a:custGeom>
              <a:avLst/>
              <a:gdLst/>
              <a:ahLst/>
              <a:cxnLst/>
              <a:rect l="l" t="t" r="r" b="b"/>
              <a:pathLst>
                <a:path w="2407" h="1254" extrusionOk="0">
                  <a:moveTo>
                    <a:pt x="727" y="0"/>
                  </a:moveTo>
                  <a:cubicBezTo>
                    <a:pt x="427" y="0"/>
                    <a:pt x="101" y="101"/>
                    <a:pt x="101" y="527"/>
                  </a:cubicBezTo>
                  <a:cubicBezTo>
                    <a:pt x="0" y="727"/>
                    <a:pt x="201" y="1153"/>
                    <a:pt x="527" y="1153"/>
                  </a:cubicBezTo>
                  <a:cubicBezTo>
                    <a:pt x="928" y="1153"/>
                    <a:pt x="1354" y="1254"/>
                    <a:pt x="1680" y="1254"/>
                  </a:cubicBezTo>
                  <a:cubicBezTo>
                    <a:pt x="1980" y="1254"/>
                    <a:pt x="2306" y="1153"/>
                    <a:pt x="2407" y="827"/>
                  </a:cubicBezTo>
                  <a:cubicBezTo>
                    <a:pt x="2407" y="527"/>
                    <a:pt x="2306" y="101"/>
                    <a:pt x="1980" y="101"/>
                  </a:cubicBezTo>
                  <a:cubicBezTo>
                    <a:pt x="1554" y="101"/>
                    <a:pt x="1153" y="0"/>
                    <a:pt x="727" y="0"/>
                  </a:cubicBezTo>
                  <a:close/>
                </a:path>
              </a:pathLst>
            </a:custGeom>
            <a:solidFill>
              <a:srgbClr val="E2E2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7" name="Google Shape;2627;p69"/>
            <p:cNvSpPr/>
            <p:nvPr/>
          </p:nvSpPr>
          <p:spPr>
            <a:xfrm>
              <a:off x="2542564" y="4091991"/>
              <a:ext cx="32244" cy="18701"/>
            </a:xfrm>
            <a:custGeom>
              <a:avLst/>
              <a:gdLst/>
              <a:ahLst/>
              <a:cxnLst/>
              <a:rect l="l" t="t" r="r" b="b"/>
              <a:pathLst>
                <a:path w="2207" h="1280" extrusionOk="0">
                  <a:moveTo>
                    <a:pt x="584" y="1"/>
                  </a:moveTo>
                  <a:cubicBezTo>
                    <a:pt x="327" y="1"/>
                    <a:pt x="104" y="184"/>
                    <a:pt x="1" y="453"/>
                  </a:cubicBezTo>
                  <a:cubicBezTo>
                    <a:pt x="1" y="754"/>
                    <a:pt x="226" y="1079"/>
                    <a:pt x="527" y="1180"/>
                  </a:cubicBezTo>
                  <a:cubicBezTo>
                    <a:pt x="853" y="1180"/>
                    <a:pt x="1154" y="1180"/>
                    <a:pt x="1480" y="1280"/>
                  </a:cubicBezTo>
                  <a:cubicBezTo>
                    <a:pt x="1780" y="1280"/>
                    <a:pt x="2106" y="1180"/>
                    <a:pt x="2106" y="754"/>
                  </a:cubicBezTo>
                  <a:cubicBezTo>
                    <a:pt x="2206" y="553"/>
                    <a:pt x="2006" y="127"/>
                    <a:pt x="1680" y="127"/>
                  </a:cubicBezTo>
                  <a:cubicBezTo>
                    <a:pt x="1379" y="27"/>
                    <a:pt x="1053" y="27"/>
                    <a:pt x="753" y="27"/>
                  </a:cubicBezTo>
                  <a:cubicBezTo>
                    <a:pt x="695" y="9"/>
                    <a:pt x="639" y="1"/>
                    <a:pt x="584" y="1"/>
                  </a:cubicBezTo>
                  <a:close/>
                </a:path>
              </a:pathLst>
            </a:custGeom>
            <a:solidFill>
              <a:srgbClr val="E2E2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8" name="Google Shape;2628;p69"/>
            <p:cNvSpPr/>
            <p:nvPr/>
          </p:nvSpPr>
          <p:spPr>
            <a:xfrm>
              <a:off x="2431245" y="4037450"/>
              <a:ext cx="39929" cy="18321"/>
            </a:xfrm>
            <a:custGeom>
              <a:avLst/>
              <a:gdLst/>
              <a:ahLst/>
              <a:cxnLst/>
              <a:rect l="l" t="t" r="r" b="b"/>
              <a:pathLst>
                <a:path w="2733" h="1254" extrusionOk="0">
                  <a:moveTo>
                    <a:pt x="527" y="0"/>
                  </a:moveTo>
                  <a:cubicBezTo>
                    <a:pt x="226" y="0"/>
                    <a:pt x="1" y="301"/>
                    <a:pt x="1" y="627"/>
                  </a:cubicBezTo>
                  <a:cubicBezTo>
                    <a:pt x="1" y="928"/>
                    <a:pt x="327" y="1153"/>
                    <a:pt x="627" y="1153"/>
                  </a:cubicBezTo>
                  <a:lnTo>
                    <a:pt x="2206" y="1254"/>
                  </a:lnTo>
                  <a:cubicBezTo>
                    <a:pt x="2507" y="1254"/>
                    <a:pt x="2733" y="928"/>
                    <a:pt x="2733" y="627"/>
                  </a:cubicBezTo>
                  <a:cubicBezTo>
                    <a:pt x="2733" y="301"/>
                    <a:pt x="2407" y="101"/>
                    <a:pt x="2106" y="101"/>
                  </a:cubicBezTo>
                  <a:cubicBezTo>
                    <a:pt x="1580" y="0"/>
                    <a:pt x="1053" y="0"/>
                    <a:pt x="527" y="0"/>
                  </a:cubicBezTo>
                  <a:close/>
                </a:path>
              </a:pathLst>
            </a:custGeom>
            <a:solidFill>
              <a:srgbClr val="E2E2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9" name="Google Shape;2629;p69"/>
            <p:cNvSpPr/>
            <p:nvPr/>
          </p:nvSpPr>
          <p:spPr>
            <a:xfrm>
              <a:off x="3189611" y="4312292"/>
              <a:ext cx="160403" cy="150863"/>
            </a:xfrm>
            <a:custGeom>
              <a:avLst/>
              <a:gdLst/>
              <a:ahLst/>
              <a:cxnLst/>
              <a:rect l="l" t="t" r="r" b="b"/>
              <a:pathLst>
                <a:path w="10979" h="10326" extrusionOk="0">
                  <a:moveTo>
                    <a:pt x="8298" y="1"/>
                  </a:moveTo>
                  <a:cubicBezTo>
                    <a:pt x="8089" y="1"/>
                    <a:pt x="7865" y="100"/>
                    <a:pt x="7620" y="287"/>
                  </a:cubicBezTo>
                  <a:cubicBezTo>
                    <a:pt x="6893" y="1039"/>
                    <a:pt x="6166" y="1766"/>
                    <a:pt x="5339" y="2493"/>
                  </a:cubicBezTo>
                  <a:cubicBezTo>
                    <a:pt x="3760" y="3946"/>
                    <a:pt x="2081" y="5525"/>
                    <a:pt x="527" y="6979"/>
                  </a:cubicBezTo>
                  <a:cubicBezTo>
                    <a:pt x="101" y="7305"/>
                    <a:pt x="1" y="7706"/>
                    <a:pt x="327" y="8032"/>
                  </a:cubicBezTo>
                  <a:cubicBezTo>
                    <a:pt x="2072" y="9568"/>
                    <a:pt x="3818" y="10326"/>
                    <a:pt x="6145" y="10326"/>
                  </a:cubicBezTo>
                  <a:cubicBezTo>
                    <a:pt x="6324" y="10326"/>
                    <a:pt x="6507" y="10321"/>
                    <a:pt x="6693" y="10312"/>
                  </a:cubicBezTo>
                  <a:lnTo>
                    <a:pt x="6893" y="10312"/>
                  </a:lnTo>
                  <a:cubicBezTo>
                    <a:pt x="9199" y="9586"/>
                    <a:pt x="10452" y="8332"/>
                    <a:pt x="10753" y="6052"/>
                  </a:cubicBezTo>
                  <a:cubicBezTo>
                    <a:pt x="10978" y="4673"/>
                    <a:pt x="10552" y="3545"/>
                    <a:pt x="10126" y="2392"/>
                  </a:cubicBezTo>
                  <a:cubicBezTo>
                    <a:pt x="9825" y="1666"/>
                    <a:pt x="9399" y="1039"/>
                    <a:pt x="8973" y="413"/>
                  </a:cubicBezTo>
                  <a:cubicBezTo>
                    <a:pt x="8759" y="132"/>
                    <a:pt x="8538" y="1"/>
                    <a:pt x="8298" y="1"/>
                  </a:cubicBezTo>
                  <a:close/>
                </a:path>
              </a:pathLst>
            </a:custGeom>
            <a:solidFill>
              <a:srgbClr val="0010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0" name="Google Shape;2630;p69"/>
            <p:cNvSpPr/>
            <p:nvPr/>
          </p:nvSpPr>
          <p:spPr>
            <a:xfrm>
              <a:off x="3124068" y="3841944"/>
              <a:ext cx="149416" cy="130014"/>
            </a:xfrm>
            <a:custGeom>
              <a:avLst/>
              <a:gdLst/>
              <a:ahLst/>
              <a:cxnLst/>
              <a:rect l="l" t="t" r="r" b="b"/>
              <a:pathLst>
                <a:path w="10227" h="8899" extrusionOk="0">
                  <a:moveTo>
                    <a:pt x="5111" y="1"/>
                  </a:moveTo>
                  <a:cubicBezTo>
                    <a:pt x="4336" y="1"/>
                    <a:pt x="3773" y="387"/>
                    <a:pt x="3133" y="850"/>
                  </a:cubicBezTo>
                  <a:cubicBezTo>
                    <a:pt x="1880" y="1677"/>
                    <a:pt x="1053" y="2830"/>
                    <a:pt x="201" y="4083"/>
                  </a:cubicBezTo>
                  <a:cubicBezTo>
                    <a:pt x="1" y="4409"/>
                    <a:pt x="101" y="4710"/>
                    <a:pt x="427" y="4910"/>
                  </a:cubicBezTo>
                  <a:cubicBezTo>
                    <a:pt x="527" y="5035"/>
                    <a:pt x="727" y="5136"/>
                    <a:pt x="928" y="5236"/>
                  </a:cubicBezTo>
                  <a:cubicBezTo>
                    <a:pt x="2607" y="5963"/>
                    <a:pt x="4387" y="6690"/>
                    <a:pt x="6066" y="7542"/>
                  </a:cubicBezTo>
                  <a:cubicBezTo>
                    <a:pt x="6793" y="7843"/>
                    <a:pt x="7519" y="8168"/>
                    <a:pt x="8146" y="8670"/>
                  </a:cubicBezTo>
                  <a:cubicBezTo>
                    <a:pt x="8246" y="8670"/>
                    <a:pt x="8346" y="8795"/>
                    <a:pt x="8447" y="8795"/>
                  </a:cubicBezTo>
                  <a:cubicBezTo>
                    <a:pt x="8560" y="8865"/>
                    <a:pt x="8671" y="8898"/>
                    <a:pt x="8772" y="8898"/>
                  </a:cubicBezTo>
                  <a:cubicBezTo>
                    <a:pt x="8961" y="8898"/>
                    <a:pt x="9117" y="8782"/>
                    <a:pt x="9199" y="8569"/>
                  </a:cubicBezTo>
                  <a:cubicBezTo>
                    <a:pt x="9925" y="6915"/>
                    <a:pt x="10226" y="5136"/>
                    <a:pt x="9925" y="3557"/>
                  </a:cubicBezTo>
                  <a:cubicBezTo>
                    <a:pt x="9299" y="1276"/>
                    <a:pt x="7620" y="223"/>
                    <a:pt x="5439" y="23"/>
                  </a:cubicBezTo>
                  <a:cubicBezTo>
                    <a:pt x="5325" y="8"/>
                    <a:pt x="5216" y="1"/>
                    <a:pt x="5111" y="1"/>
                  </a:cubicBezTo>
                  <a:close/>
                </a:path>
              </a:pathLst>
            </a:custGeom>
            <a:solidFill>
              <a:srgbClr val="0010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1" name="Google Shape;2631;p69"/>
            <p:cNvSpPr/>
            <p:nvPr/>
          </p:nvSpPr>
          <p:spPr>
            <a:xfrm>
              <a:off x="2700023" y="3888917"/>
              <a:ext cx="634585" cy="609354"/>
            </a:xfrm>
            <a:custGeom>
              <a:avLst/>
              <a:gdLst/>
              <a:ahLst/>
              <a:cxnLst/>
              <a:rect l="l" t="t" r="r" b="b"/>
              <a:pathLst>
                <a:path w="43435" h="41708" extrusionOk="0">
                  <a:moveTo>
                    <a:pt x="14707" y="1"/>
                  </a:moveTo>
                  <a:cubicBezTo>
                    <a:pt x="14406" y="1"/>
                    <a:pt x="14100" y="14"/>
                    <a:pt x="13785" y="41"/>
                  </a:cubicBezTo>
                  <a:cubicBezTo>
                    <a:pt x="7921" y="768"/>
                    <a:pt x="3635" y="4201"/>
                    <a:pt x="1354" y="9339"/>
                  </a:cubicBezTo>
                  <a:cubicBezTo>
                    <a:pt x="302" y="11620"/>
                    <a:pt x="201" y="13826"/>
                    <a:pt x="101" y="16232"/>
                  </a:cubicBezTo>
                  <a:cubicBezTo>
                    <a:pt x="1" y="18212"/>
                    <a:pt x="302" y="20091"/>
                    <a:pt x="828" y="22071"/>
                  </a:cubicBezTo>
                  <a:cubicBezTo>
                    <a:pt x="1354" y="24477"/>
                    <a:pt x="2282" y="26758"/>
                    <a:pt x="3334" y="28963"/>
                  </a:cubicBezTo>
                  <a:cubicBezTo>
                    <a:pt x="4161" y="30743"/>
                    <a:pt x="5114" y="32522"/>
                    <a:pt x="6367" y="34076"/>
                  </a:cubicBezTo>
                  <a:cubicBezTo>
                    <a:pt x="8347" y="36683"/>
                    <a:pt x="10753" y="38663"/>
                    <a:pt x="13886" y="40041"/>
                  </a:cubicBezTo>
                  <a:cubicBezTo>
                    <a:pt x="15866" y="40969"/>
                    <a:pt x="17946" y="41595"/>
                    <a:pt x="20252" y="41695"/>
                  </a:cubicBezTo>
                  <a:cubicBezTo>
                    <a:pt x="20478" y="41704"/>
                    <a:pt x="20703" y="41708"/>
                    <a:pt x="20926" y="41708"/>
                  </a:cubicBezTo>
                  <a:cubicBezTo>
                    <a:pt x="23377" y="41708"/>
                    <a:pt x="25666" y="41206"/>
                    <a:pt x="27871" y="40242"/>
                  </a:cubicBezTo>
                  <a:cubicBezTo>
                    <a:pt x="31630" y="38663"/>
                    <a:pt x="34863" y="36482"/>
                    <a:pt x="37896" y="33876"/>
                  </a:cubicBezTo>
                  <a:cubicBezTo>
                    <a:pt x="39049" y="32923"/>
                    <a:pt x="39976" y="31896"/>
                    <a:pt x="40828" y="30643"/>
                  </a:cubicBezTo>
                  <a:cubicBezTo>
                    <a:pt x="42081" y="28963"/>
                    <a:pt x="42808" y="27184"/>
                    <a:pt x="43109" y="25104"/>
                  </a:cubicBezTo>
                  <a:cubicBezTo>
                    <a:pt x="43435" y="22272"/>
                    <a:pt x="43435" y="19665"/>
                    <a:pt x="43009" y="16858"/>
                  </a:cubicBezTo>
                  <a:cubicBezTo>
                    <a:pt x="42908" y="16106"/>
                    <a:pt x="42808" y="15379"/>
                    <a:pt x="42608" y="14552"/>
                  </a:cubicBezTo>
                  <a:cubicBezTo>
                    <a:pt x="42081" y="12673"/>
                    <a:pt x="41555" y="10693"/>
                    <a:pt x="40502" y="8813"/>
                  </a:cubicBezTo>
                  <a:cubicBezTo>
                    <a:pt x="38623" y="5580"/>
                    <a:pt x="36016" y="3274"/>
                    <a:pt x="32257" y="2021"/>
                  </a:cubicBezTo>
                  <a:cubicBezTo>
                    <a:pt x="30285" y="1314"/>
                    <a:pt x="28259" y="1046"/>
                    <a:pt x="26146" y="1046"/>
                  </a:cubicBezTo>
                  <a:cubicBezTo>
                    <a:pt x="25788" y="1046"/>
                    <a:pt x="25427" y="1054"/>
                    <a:pt x="25064" y="1069"/>
                  </a:cubicBezTo>
                  <a:cubicBezTo>
                    <a:pt x="23810" y="1069"/>
                    <a:pt x="22658" y="1495"/>
                    <a:pt x="21505" y="1695"/>
                  </a:cubicBezTo>
                  <a:cubicBezTo>
                    <a:pt x="21179" y="1695"/>
                    <a:pt x="21079" y="1695"/>
                    <a:pt x="20778" y="1595"/>
                  </a:cubicBezTo>
                  <a:cubicBezTo>
                    <a:pt x="18750" y="691"/>
                    <a:pt x="16897" y="1"/>
                    <a:pt x="1470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2" name="Google Shape;2632;p69"/>
            <p:cNvSpPr/>
            <p:nvPr/>
          </p:nvSpPr>
          <p:spPr>
            <a:xfrm>
              <a:off x="2852353" y="4190146"/>
              <a:ext cx="250474" cy="213423"/>
            </a:xfrm>
            <a:custGeom>
              <a:avLst/>
              <a:gdLst/>
              <a:ahLst/>
              <a:cxnLst/>
              <a:rect l="l" t="t" r="r" b="b"/>
              <a:pathLst>
                <a:path w="17144" h="14608" extrusionOk="0">
                  <a:moveTo>
                    <a:pt x="12432" y="1"/>
                  </a:moveTo>
                  <a:cubicBezTo>
                    <a:pt x="11705" y="1"/>
                    <a:pt x="10878" y="101"/>
                    <a:pt x="10252" y="301"/>
                  </a:cubicBezTo>
                  <a:cubicBezTo>
                    <a:pt x="8372" y="928"/>
                    <a:pt x="6592" y="1454"/>
                    <a:pt x="4913" y="2382"/>
                  </a:cubicBezTo>
                  <a:cubicBezTo>
                    <a:pt x="4086" y="2908"/>
                    <a:pt x="3234" y="3334"/>
                    <a:pt x="2607" y="3960"/>
                  </a:cubicBezTo>
                  <a:cubicBezTo>
                    <a:pt x="627" y="5840"/>
                    <a:pt x="1" y="8021"/>
                    <a:pt x="1054" y="10427"/>
                  </a:cubicBezTo>
                  <a:cubicBezTo>
                    <a:pt x="1780" y="12106"/>
                    <a:pt x="3134" y="13259"/>
                    <a:pt x="4813" y="14086"/>
                  </a:cubicBezTo>
                  <a:cubicBezTo>
                    <a:pt x="5536" y="14447"/>
                    <a:pt x="6295" y="14608"/>
                    <a:pt x="7073" y="14608"/>
                  </a:cubicBezTo>
                  <a:cubicBezTo>
                    <a:pt x="7427" y="14608"/>
                    <a:pt x="7786" y="14575"/>
                    <a:pt x="8146" y="14512"/>
                  </a:cubicBezTo>
                  <a:cubicBezTo>
                    <a:pt x="11079" y="14086"/>
                    <a:pt x="13059" y="12732"/>
                    <a:pt x="14838" y="10427"/>
                  </a:cubicBezTo>
                  <a:cubicBezTo>
                    <a:pt x="15364" y="9700"/>
                    <a:pt x="15765" y="8873"/>
                    <a:pt x="16091" y="7920"/>
                  </a:cubicBezTo>
                  <a:cubicBezTo>
                    <a:pt x="16517" y="6768"/>
                    <a:pt x="16818" y="5514"/>
                    <a:pt x="17019" y="4261"/>
                  </a:cubicBezTo>
                  <a:cubicBezTo>
                    <a:pt x="17144" y="3760"/>
                    <a:pt x="17019" y="3133"/>
                    <a:pt x="16918" y="2607"/>
                  </a:cubicBezTo>
                  <a:cubicBezTo>
                    <a:pt x="16818" y="1755"/>
                    <a:pt x="16292" y="1254"/>
                    <a:pt x="15665" y="828"/>
                  </a:cubicBezTo>
                  <a:cubicBezTo>
                    <a:pt x="14738" y="201"/>
                    <a:pt x="13485" y="1"/>
                    <a:pt x="12432" y="1"/>
                  </a:cubicBezTo>
                  <a:close/>
                </a:path>
              </a:pathLst>
            </a:custGeom>
            <a:solidFill>
              <a:srgbClr val="0010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3" name="Google Shape;2633;p69"/>
            <p:cNvSpPr/>
            <p:nvPr/>
          </p:nvSpPr>
          <p:spPr>
            <a:xfrm>
              <a:off x="2782412" y="3891971"/>
              <a:ext cx="250109" cy="173172"/>
            </a:xfrm>
            <a:custGeom>
              <a:avLst/>
              <a:gdLst/>
              <a:ahLst/>
              <a:cxnLst/>
              <a:rect l="l" t="t" r="r" b="b"/>
              <a:pathLst>
                <a:path w="17119" h="11853" extrusionOk="0">
                  <a:moveTo>
                    <a:pt x="8550" y="0"/>
                  </a:moveTo>
                  <a:cubicBezTo>
                    <a:pt x="7478" y="0"/>
                    <a:pt x="6393" y="182"/>
                    <a:pt x="5314" y="559"/>
                  </a:cubicBezTo>
                  <a:cubicBezTo>
                    <a:pt x="3861" y="985"/>
                    <a:pt x="2507" y="1912"/>
                    <a:pt x="1354" y="2965"/>
                  </a:cubicBezTo>
                  <a:cubicBezTo>
                    <a:pt x="502" y="3692"/>
                    <a:pt x="101" y="4744"/>
                    <a:pt x="101" y="5772"/>
                  </a:cubicBezTo>
                  <a:cubicBezTo>
                    <a:pt x="1" y="6825"/>
                    <a:pt x="101" y="7877"/>
                    <a:pt x="502" y="8804"/>
                  </a:cubicBezTo>
                  <a:cubicBezTo>
                    <a:pt x="1254" y="10383"/>
                    <a:pt x="2382" y="11311"/>
                    <a:pt x="4161" y="11737"/>
                  </a:cubicBezTo>
                  <a:cubicBezTo>
                    <a:pt x="4691" y="11822"/>
                    <a:pt x="5239" y="11853"/>
                    <a:pt x="5789" y="11853"/>
                  </a:cubicBezTo>
                  <a:cubicBezTo>
                    <a:pt x="6541" y="11853"/>
                    <a:pt x="7298" y="11795"/>
                    <a:pt x="8021" y="11737"/>
                  </a:cubicBezTo>
                  <a:cubicBezTo>
                    <a:pt x="8873" y="11637"/>
                    <a:pt x="9700" y="11411"/>
                    <a:pt x="10527" y="11211"/>
                  </a:cubicBezTo>
                  <a:cubicBezTo>
                    <a:pt x="11279" y="11110"/>
                    <a:pt x="12106" y="10885"/>
                    <a:pt x="12833" y="10484"/>
                  </a:cubicBezTo>
                  <a:cubicBezTo>
                    <a:pt x="14086" y="9957"/>
                    <a:pt x="15139" y="9005"/>
                    <a:pt x="15866" y="7977"/>
                  </a:cubicBezTo>
                  <a:cubicBezTo>
                    <a:pt x="16918" y="6624"/>
                    <a:pt x="17119" y="5246"/>
                    <a:pt x="16166" y="3892"/>
                  </a:cubicBezTo>
                  <a:cubicBezTo>
                    <a:pt x="14913" y="2238"/>
                    <a:pt x="13560" y="1085"/>
                    <a:pt x="11480" y="459"/>
                  </a:cubicBezTo>
                  <a:cubicBezTo>
                    <a:pt x="10526" y="157"/>
                    <a:pt x="9544" y="0"/>
                    <a:pt x="8550" y="0"/>
                  </a:cubicBezTo>
                  <a:close/>
                </a:path>
              </a:pathLst>
            </a:custGeom>
            <a:solidFill>
              <a:srgbClr val="0010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4" name="Google Shape;2634;p69"/>
            <p:cNvSpPr/>
            <p:nvPr/>
          </p:nvSpPr>
          <p:spPr>
            <a:xfrm>
              <a:off x="2852353" y="4082129"/>
              <a:ext cx="68857" cy="119291"/>
            </a:xfrm>
            <a:custGeom>
              <a:avLst/>
              <a:gdLst/>
              <a:ahLst/>
              <a:cxnLst/>
              <a:rect l="l" t="t" r="r" b="b"/>
              <a:pathLst>
                <a:path w="4713" h="8165" extrusionOk="0">
                  <a:moveTo>
                    <a:pt x="1270" y="0"/>
                  </a:moveTo>
                  <a:cubicBezTo>
                    <a:pt x="1179" y="0"/>
                    <a:pt x="1104" y="25"/>
                    <a:pt x="1054" y="75"/>
                  </a:cubicBezTo>
                  <a:cubicBezTo>
                    <a:pt x="427" y="702"/>
                    <a:pt x="1" y="1328"/>
                    <a:pt x="1" y="2155"/>
                  </a:cubicBezTo>
                  <a:cubicBezTo>
                    <a:pt x="1" y="2882"/>
                    <a:pt x="427" y="3308"/>
                    <a:pt x="1154" y="3634"/>
                  </a:cubicBezTo>
                  <a:cubicBezTo>
                    <a:pt x="1580" y="3835"/>
                    <a:pt x="2206" y="3835"/>
                    <a:pt x="2607" y="3935"/>
                  </a:cubicBezTo>
                  <a:cubicBezTo>
                    <a:pt x="2407" y="4261"/>
                    <a:pt x="2106" y="4461"/>
                    <a:pt x="1881" y="4762"/>
                  </a:cubicBezTo>
                  <a:cubicBezTo>
                    <a:pt x="1480" y="5288"/>
                    <a:pt x="1154" y="5815"/>
                    <a:pt x="1154" y="6541"/>
                  </a:cubicBezTo>
                  <a:cubicBezTo>
                    <a:pt x="1054" y="7268"/>
                    <a:pt x="1480" y="7795"/>
                    <a:pt x="2206" y="8120"/>
                  </a:cubicBezTo>
                  <a:cubicBezTo>
                    <a:pt x="2340" y="8120"/>
                    <a:pt x="2429" y="8165"/>
                    <a:pt x="2541" y="8165"/>
                  </a:cubicBezTo>
                  <a:cubicBezTo>
                    <a:pt x="2596" y="8165"/>
                    <a:pt x="2658" y="8154"/>
                    <a:pt x="2733" y="8120"/>
                  </a:cubicBezTo>
                  <a:cubicBezTo>
                    <a:pt x="2933" y="8120"/>
                    <a:pt x="3134" y="8020"/>
                    <a:pt x="3134" y="7795"/>
                  </a:cubicBezTo>
                  <a:cubicBezTo>
                    <a:pt x="3134" y="7594"/>
                    <a:pt x="3034" y="7494"/>
                    <a:pt x="2933" y="7394"/>
                  </a:cubicBezTo>
                  <a:cubicBezTo>
                    <a:pt x="2833" y="7268"/>
                    <a:pt x="2833" y="7268"/>
                    <a:pt x="2733" y="7268"/>
                  </a:cubicBezTo>
                  <a:cubicBezTo>
                    <a:pt x="2106" y="7068"/>
                    <a:pt x="1981" y="6767"/>
                    <a:pt x="2106" y="6140"/>
                  </a:cubicBezTo>
                  <a:cubicBezTo>
                    <a:pt x="2206" y="5815"/>
                    <a:pt x="2407" y="5514"/>
                    <a:pt x="2607" y="5188"/>
                  </a:cubicBezTo>
                  <a:cubicBezTo>
                    <a:pt x="3034" y="4662"/>
                    <a:pt x="3660" y="4361"/>
                    <a:pt x="4186" y="3935"/>
                  </a:cubicBezTo>
                  <a:cubicBezTo>
                    <a:pt x="4487" y="3835"/>
                    <a:pt x="4713" y="3634"/>
                    <a:pt x="4713" y="3308"/>
                  </a:cubicBezTo>
                  <a:cubicBezTo>
                    <a:pt x="4612" y="3008"/>
                    <a:pt x="4287" y="3008"/>
                    <a:pt x="3861" y="3008"/>
                  </a:cubicBezTo>
                  <a:cubicBezTo>
                    <a:pt x="3610" y="3058"/>
                    <a:pt x="3297" y="3083"/>
                    <a:pt x="2968" y="3083"/>
                  </a:cubicBezTo>
                  <a:cubicBezTo>
                    <a:pt x="2639" y="3083"/>
                    <a:pt x="2294" y="3058"/>
                    <a:pt x="1981" y="3008"/>
                  </a:cubicBezTo>
                  <a:cubicBezTo>
                    <a:pt x="853" y="2682"/>
                    <a:pt x="728" y="1955"/>
                    <a:pt x="1354" y="1003"/>
                  </a:cubicBezTo>
                  <a:cubicBezTo>
                    <a:pt x="1480" y="902"/>
                    <a:pt x="1580" y="802"/>
                    <a:pt x="1680" y="602"/>
                  </a:cubicBezTo>
                  <a:cubicBezTo>
                    <a:pt x="1780" y="501"/>
                    <a:pt x="1780" y="175"/>
                    <a:pt x="1580" y="75"/>
                  </a:cubicBezTo>
                  <a:cubicBezTo>
                    <a:pt x="1467" y="25"/>
                    <a:pt x="1361" y="0"/>
                    <a:pt x="127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5" name="Google Shape;2635;p69"/>
            <p:cNvSpPr/>
            <p:nvPr/>
          </p:nvSpPr>
          <p:spPr>
            <a:xfrm>
              <a:off x="2907289" y="4098274"/>
              <a:ext cx="47249" cy="61128"/>
            </a:xfrm>
            <a:custGeom>
              <a:avLst/>
              <a:gdLst/>
              <a:ahLst/>
              <a:cxnLst/>
              <a:rect l="l" t="t" r="r" b="b"/>
              <a:pathLst>
                <a:path w="3234" h="4184" extrusionOk="0">
                  <a:moveTo>
                    <a:pt x="2418" y="1"/>
                  </a:moveTo>
                  <a:cubicBezTo>
                    <a:pt x="2351" y="1"/>
                    <a:pt x="2280" y="8"/>
                    <a:pt x="2206" y="23"/>
                  </a:cubicBezTo>
                  <a:cubicBezTo>
                    <a:pt x="2106" y="23"/>
                    <a:pt x="1880" y="23"/>
                    <a:pt x="1780" y="123"/>
                  </a:cubicBezTo>
                  <a:cubicBezTo>
                    <a:pt x="1053" y="524"/>
                    <a:pt x="527" y="1050"/>
                    <a:pt x="226" y="1777"/>
                  </a:cubicBezTo>
                  <a:cubicBezTo>
                    <a:pt x="0" y="2203"/>
                    <a:pt x="0" y="2529"/>
                    <a:pt x="226" y="2830"/>
                  </a:cubicBezTo>
                  <a:cubicBezTo>
                    <a:pt x="426" y="3156"/>
                    <a:pt x="727" y="3557"/>
                    <a:pt x="1053" y="3782"/>
                  </a:cubicBezTo>
                  <a:cubicBezTo>
                    <a:pt x="1354" y="4083"/>
                    <a:pt x="1680" y="4183"/>
                    <a:pt x="2106" y="4183"/>
                  </a:cubicBezTo>
                  <a:cubicBezTo>
                    <a:pt x="2507" y="4183"/>
                    <a:pt x="2832" y="4083"/>
                    <a:pt x="3033" y="3657"/>
                  </a:cubicBezTo>
                  <a:cubicBezTo>
                    <a:pt x="3233" y="3356"/>
                    <a:pt x="3233" y="2930"/>
                    <a:pt x="2933" y="2629"/>
                  </a:cubicBezTo>
                  <a:cubicBezTo>
                    <a:pt x="2933" y="2529"/>
                    <a:pt x="2832" y="2404"/>
                    <a:pt x="2607" y="2304"/>
                  </a:cubicBezTo>
                  <a:cubicBezTo>
                    <a:pt x="2507" y="2203"/>
                    <a:pt x="2406" y="2203"/>
                    <a:pt x="2306" y="2103"/>
                  </a:cubicBezTo>
                  <a:cubicBezTo>
                    <a:pt x="2406" y="1903"/>
                    <a:pt x="2607" y="1777"/>
                    <a:pt x="2732" y="1577"/>
                  </a:cubicBezTo>
                  <a:cubicBezTo>
                    <a:pt x="2832" y="1376"/>
                    <a:pt x="3033" y="1151"/>
                    <a:pt x="3033" y="950"/>
                  </a:cubicBezTo>
                  <a:cubicBezTo>
                    <a:pt x="3210" y="398"/>
                    <a:pt x="2919" y="1"/>
                    <a:pt x="2418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6" name="Google Shape;2636;p69"/>
            <p:cNvSpPr/>
            <p:nvPr/>
          </p:nvSpPr>
          <p:spPr>
            <a:xfrm>
              <a:off x="2969911" y="4250386"/>
              <a:ext cx="61157" cy="55284"/>
            </a:xfrm>
            <a:custGeom>
              <a:avLst/>
              <a:gdLst/>
              <a:ahLst/>
              <a:cxnLst/>
              <a:rect l="l" t="t" r="r" b="b"/>
              <a:pathLst>
                <a:path w="4186" h="3784" extrusionOk="0">
                  <a:moveTo>
                    <a:pt x="2167" y="1"/>
                  </a:moveTo>
                  <a:cubicBezTo>
                    <a:pt x="2042" y="1"/>
                    <a:pt x="1912" y="13"/>
                    <a:pt x="1780" y="38"/>
                  </a:cubicBezTo>
                  <a:cubicBezTo>
                    <a:pt x="727" y="364"/>
                    <a:pt x="0" y="1291"/>
                    <a:pt x="201" y="2344"/>
                  </a:cubicBezTo>
                  <a:cubicBezTo>
                    <a:pt x="386" y="3207"/>
                    <a:pt x="1110" y="3784"/>
                    <a:pt x="2000" y="3784"/>
                  </a:cubicBezTo>
                  <a:cubicBezTo>
                    <a:pt x="2196" y="3784"/>
                    <a:pt x="2399" y="3756"/>
                    <a:pt x="2607" y="3697"/>
                  </a:cubicBezTo>
                  <a:cubicBezTo>
                    <a:pt x="3659" y="3497"/>
                    <a:pt x="4186" y="2444"/>
                    <a:pt x="3860" y="1391"/>
                  </a:cubicBezTo>
                  <a:cubicBezTo>
                    <a:pt x="3685" y="581"/>
                    <a:pt x="3031" y="1"/>
                    <a:pt x="216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7" name="Google Shape;2637;p69"/>
            <p:cNvSpPr/>
            <p:nvPr/>
          </p:nvSpPr>
          <p:spPr>
            <a:xfrm>
              <a:off x="2980518" y="4259357"/>
              <a:ext cx="41390" cy="37592"/>
            </a:xfrm>
            <a:custGeom>
              <a:avLst/>
              <a:gdLst/>
              <a:ahLst/>
              <a:cxnLst/>
              <a:rect l="l" t="t" r="r" b="b"/>
              <a:pathLst>
                <a:path w="2833" h="2573" extrusionOk="0">
                  <a:moveTo>
                    <a:pt x="1506" y="1"/>
                  </a:moveTo>
                  <a:cubicBezTo>
                    <a:pt x="1395" y="1"/>
                    <a:pt x="1277" y="17"/>
                    <a:pt x="1154" y="51"/>
                  </a:cubicBezTo>
                  <a:cubicBezTo>
                    <a:pt x="427" y="151"/>
                    <a:pt x="1" y="903"/>
                    <a:pt x="101" y="1630"/>
                  </a:cubicBezTo>
                  <a:cubicBezTo>
                    <a:pt x="304" y="2192"/>
                    <a:pt x="829" y="2572"/>
                    <a:pt x="1459" y="2572"/>
                  </a:cubicBezTo>
                  <a:cubicBezTo>
                    <a:pt x="1532" y="2572"/>
                    <a:pt x="1605" y="2567"/>
                    <a:pt x="1680" y="2557"/>
                  </a:cubicBezTo>
                  <a:cubicBezTo>
                    <a:pt x="2407" y="2356"/>
                    <a:pt x="2833" y="1630"/>
                    <a:pt x="2607" y="903"/>
                  </a:cubicBezTo>
                  <a:cubicBezTo>
                    <a:pt x="2441" y="383"/>
                    <a:pt x="2050" y="1"/>
                    <a:pt x="150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8" name="Google Shape;2638;p69"/>
            <p:cNvSpPr/>
            <p:nvPr/>
          </p:nvSpPr>
          <p:spPr>
            <a:xfrm>
              <a:off x="3005064" y="4276934"/>
              <a:ext cx="12097" cy="11206"/>
            </a:xfrm>
            <a:custGeom>
              <a:avLst/>
              <a:gdLst/>
              <a:ahLst/>
              <a:cxnLst/>
              <a:rect l="l" t="t" r="r" b="b"/>
              <a:pathLst>
                <a:path w="828" h="767" extrusionOk="0">
                  <a:moveTo>
                    <a:pt x="301" y="0"/>
                  </a:moveTo>
                  <a:cubicBezTo>
                    <a:pt x="100" y="101"/>
                    <a:pt x="0" y="326"/>
                    <a:pt x="0" y="527"/>
                  </a:cubicBezTo>
                  <a:cubicBezTo>
                    <a:pt x="73" y="674"/>
                    <a:pt x="201" y="767"/>
                    <a:pt x="352" y="767"/>
                  </a:cubicBezTo>
                  <a:cubicBezTo>
                    <a:pt x="407" y="767"/>
                    <a:pt x="466" y="754"/>
                    <a:pt x="526" y="727"/>
                  </a:cubicBezTo>
                  <a:cubicBezTo>
                    <a:pt x="727" y="727"/>
                    <a:pt x="827" y="527"/>
                    <a:pt x="827" y="326"/>
                  </a:cubicBezTo>
                  <a:cubicBezTo>
                    <a:pt x="727" y="101"/>
                    <a:pt x="627" y="0"/>
                    <a:pt x="30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9" name="Google Shape;2639;p69"/>
            <p:cNvSpPr/>
            <p:nvPr/>
          </p:nvSpPr>
          <p:spPr>
            <a:xfrm>
              <a:off x="2994442" y="4284619"/>
              <a:ext cx="10636" cy="9175"/>
            </a:xfrm>
            <a:custGeom>
              <a:avLst/>
              <a:gdLst/>
              <a:ahLst/>
              <a:cxnLst/>
              <a:rect l="l" t="t" r="r" b="b"/>
              <a:pathLst>
                <a:path w="728" h="628" extrusionOk="0">
                  <a:moveTo>
                    <a:pt x="301" y="1"/>
                  </a:moveTo>
                  <a:cubicBezTo>
                    <a:pt x="101" y="101"/>
                    <a:pt x="0" y="201"/>
                    <a:pt x="101" y="427"/>
                  </a:cubicBezTo>
                  <a:cubicBezTo>
                    <a:pt x="101" y="527"/>
                    <a:pt x="201" y="627"/>
                    <a:pt x="401" y="627"/>
                  </a:cubicBezTo>
                  <a:cubicBezTo>
                    <a:pt x="627" y="627"/>
                    <a:pt x="727" y="427"/>
                    <a:pt x="627" y="302"/>
                  </a:cubicBezTo>
                  <a:cubicBezTo>
                    <a:pt x="627" y="101"/>
                    <a:pt x="401" y="1"/>
                    <a:pt x="3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0" name="Google Shape;2640;p69"/>
            <p:cNvSpPr/>
            <p:nvPr/>
          </p:nvSpPr>
          <p:spPr>
            <a:xfrm>
              <a:off x="2899604" y="3972724"/>
              <a:ext cx="58221" cy="54729"/>
            </a:xfrm>
            <a:custGeom>
              <a:avLst/>
              <a:gdLst/>
              <a:ahLst/>
              <a:cxnLst/>
              <a:rect l="l" t="t" r="r" b="b"/>
              <a:pathLst>
                <a:path w="3985" h="3746" extrusionOk="0">
                  <a:moveTo>
                    <a:pt x="2127" y="1"/>
                  </a:moveTo>
                  <a:cubicBezTo>
                    <a:pt x="1983" y="1"/>
                    <a:pt x="1834" y="15"/>
                    <a:pt x="1679" y="44"/>
                  </a:cubicBezTo>
                  <a:cubicBezTo>
                    <a:pt x="752" y="345"/>
                    <a:pt x="0" y="1398"/>
                    <a:pt x="226" y="2450"/>
                  </a:cubicBezTo>
                  <a:cubicBezTo>
                    <a:pt x="398" y="3246"/>
                    <a:pt x="1122" y="3746"/>
                    <a:pt x="1973" y="3746"/>
                  </a:cubicBezTo>
                  <a:cubicBezTo>
                    <a:pt x="2115" y="3746"/>
                    <a:pt x="2260" y="3732"/>
                    <a:pt x="2406" y="3704"/>
                  </a:cubicBezTo>
                  <a:cubicBezTo>
                    <a:pt x="3459" y="3378"/>
                    <a:pt x="3985" y="2350"/>
                    <a:pt x="3759" y="1298"/>
                  </a:cubicBezTo>
                  <a:cubicBezTo>
                    <a:pt x="3588" y="485"/>
                    <a:pt x="2961" y="1"/>
                    <a:pt x="212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1" name="Google Shape;2641;p69"/>
            <p:cNvSpPr/>
            <p:nvPr/>
          </p:nvSpPr>
          <p:spPr>
            <a:xfrm>
              <a:off x="2908751" y="3981754"/>
              <a:ext cx="39929" cy="36817"/>
            </a:xfrm>
            <a:custGeom>
              <a:avLst/>
              <a:gdLst/>
              <a:ahLst/>
              <a:cxnLst/>
              <a:rect l="l" t="t" r="r" b="b"/>
              <a:pathLst>
                <a:path w="2733" h="2520" extrusionOk="0">
                  <a:moveTo>
                    <a:pt x="1519" y="1"/>
                  </a:moveTo>
                  <a:cubicBezTo>
                    <a:pt x="1404" y="1"/>
                    <a:pt x="1282" y="18"/>
                    <a:pt x="1153" y="53"/>
                  </a:cubicBezTo>
                  <a:cubicBezTo>
                    <a:pt x="527" y="253"/>
                    <a:pt x="1" y="880"/>
                    <a:pt x="226" y="1607"/>
                  </a:cubicBezTo>
                  <a:cubicBezTo>
                    <a:pt x="306" y="2207"/>
                    <a:pt x="721" y="2520"/>
                    <a:pt x="1255" y="2520"/>
                  </a:cubicBezTo>
                  <a:cubicBezTo>
                    <a:pt x="1390" y="2520"/>
                    <a:pt x="1533" y="2499"/>
                    <a:pt x="1680" y="2459"/>
                  </a:cubicBezTo>
                  <a:cubicBezTo>
                    <a:pt x="2407" y="2233"/>
                    <a:pt x="2732" y="1507"/>
                    <a:pt x="2632" y="880"/>
                  </a:cubicBezTo>
                  <a:cubicBezTo>
                    <a:pt x="2446" y="364"/>
                    <a:pt x="2057" y="1"/>
                    <a:pt x="1519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2" name="Google Shape;2642;p69"/>
            <p:cNvSpPr/>
            <p:nvPr/>
          </p:nvSpPr>
          <p:spPr>
            <a:xfrm>
              <a:off x="2933282" y="3999360"/>
              <a:ext cx="12097" cy="10636"/>
            </a:xfrm>
            <a:custGeom>
              <a:avLst/>
              <a:gdLst/>
              <a:ahLst/>
              <a:cxnLst/>
              <a:rect l="l" t="t" r="r" b="b"/>
              <a:pathLst>
                <a:path w="828" h="728" extrusionOk="0">
                  <a:moveTo>
                    <a:pt x="327" y="1"/>
                  </a:moveTo>
                  <a:cubicBezTo>
                    <a:pt x="101" y="101"/>
                    <a:pt x="1" y="302"/>
                    <a:pt x="1" y="402"/>
                  </a:cubicBezTo>
                  <a:cubicBezTo>
                    <a:pt x="101" y="627"/>
                    <a:pt x="327" y="728"/>
                    <a:pt x="527" y="728"/>
                  </a:cubicBezTo>
                  <a:cubicBezTo>
                    <a:pt x="728" y="627"/>
                    <a:pt x="828" y="527"/>
                    <a:pt x="728" y="302"/>
                  </a:cubicBezTo>
                  <a:cubicBezTo>
                    <a:pt x="728" y="101"/>
                    <a:pt x="527" y="1"/>
                    <a:pt x="32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3" name="Google Shape;2643;p69"/>
            <p:cNvSpPr/>
            <p:nvPr/>
          </p:nvSpPr>
          <p:spPr>
            <a:xfrm>
              <a:off x="2922660" y="4007059"/>
              <a:ext cx="10636" cy="9160"/>
            </a:xfrm>
            <a:custGeom>
              <a:avLst/>
              <a:gdLst/>
              <a:ahLst/>
              <a:cxnLst/>
              <a:rect l="l" t="t" r="r" b="b"/>
              <a:pathLst>
                <a:path w="728" h="627" extrusionOk="0">
                  <a:moveTo>
                    <a:pt x="302" y="0"/>
                  </a:moveTo>
                  <a:cubicBezTo>
                    <a:pt x="101" y="100"/>
                    <a:pt x="1" y="201"/>
                    <a:pt x="101" y="401"/>
                  </a:cubicBezTo>
                  <a:cubicBezTo>
                    <a:pt x="101" y="501"/>
                    <a:pt x="201" y="627"/>
                    <a:pt x="427" y="627"/>
                  </a:cubicBezTo>
                  <a:cubicBezTo>
                    <a:pt x="628" y="501"/>
                    <a:pt x="728" y="401"/>
                    <a:pt x="628" y="201"/>
                  </a:cubicBezTo>
                  <a:cubicBezTo>
                    <a:pt x="628" y="100"/>
                    <a:pt x="527" y="0"/>
                    <a:pt x="30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4" name="Google Shape;2644;p69"/>
            <p:cNvSpPr/>
            <p:nvPr/>
          </p:nvSpPr>
          <p:spPr>
            <a:xfrm>
              <a:off x="1024381" y="3834187"/>
              <a:ext cx="813266" cy="698241"/>
            </a:xfrm>
            <a:custGeom>
              <a:avLst/>
              <a:gdLst/>
              <a:ahLst/>
              <a:cxnLst/>
              <a:rect l="l" t="t" r="r" b="b"/>
              <a:pathLst>
                <a:path w="55665" h="47792" extrusionOk="0">
                  <a:moveTo>
                    <a:pt x="49073" y="1"/>
                  </a:moveTo>
                  <a:cubicBezTo>
                    <a:pt x="48915" y="1"/>
                    <a:pt x="48718" y="62"/>
                    <a:pt x="48472" y="173"/>
                  </a:cubicBezTo>
                  <a:cubicBezTo>
                    <a:pt x="48046" y="373"/>
                    <a:pt x="47519" y="699"/>
                    <a:pt x="46993" y="899"/>
                  </a:cubicBezTo>
                  <a:cubicBezTo>
                    <a:pt x="44286" y="1952"/>
                    <a:pt x="41479" y="2779"/>
                    <a:pt x="38647" y="3606"/>
                  </a:cubicBezTo>
                  <a:cubicBezTo>
                    <a:pt x="33960" y="5085"/>
                    <a:pt x="29249" y="6213"/>
                    <a:pt x="24236" y="6338"/>
                  </a:cubicBezTo>
                  <a:cubicBezTo>
                    <a:pt x="22457" y="6338"/>
                    <a:pt x="20677" y="6012"/>
                    <a:pt x="18923" y="5486"/>
                  </a:cubicBezTo>
                  <a:cubicBezTo>
                    <a:pt x="16717" y="4759"/>
                    <a:pt x="14837" y="3606"/>
                    <a:pt x="12958" y="2353"/>
                  </a:cubicBezTo>
                  <a:cubicBezTo>
                    <a:pt x="12757" y="2253"/>
                    <a:pt x="12532" y="2052"/>
                    <a:pt x="12331" y="2052"/>
                  </a:cubicBezTo>
                  <a:cubicBezTo>
                    <a:pt x="12231" y="1977"/>
                    <a:pt x="12139" y="1941"/>
                    <a:pt x="12057" y="1941"/>
                  </a:cubicBezTo>
                  <a:cubicBezTo>
                    <a:pt x="11894" y="1941"/>
                    <a:pt x="11771" y="2086"/>
                    <a:pt x="11705" y="2353"/>
                  </a:cubicBezTo>
                  <a:cubicBezTo>
                    <a:pt x="11604" y="2453"/>
                    <a:pt x="11604" y="2679"/>
                    <a:pt x="11504" y="2879"/>
                  </a:cubicBezTo>
                  <a:cubicBezTo>
                    <a:pt x="10978" y="4960"/>
                    <a:pt x="10351" y="6839"/>
                    <a:pt x="9399" y="8719"/>
                  </a:cubicBezTo>
                  <a:cubicBezTo>
                    <a:pt x="7945" y="11752"/>
                    <a:pt x="6266" y="14784"/>
                    <a:pt x="4612" y="17717"/>
                  </a:cubicBezTo>
                  <a:cubicBezTo>
                    <a:pt x="3033" y="20524"/>
                    <a:pt x="1679" y="23255"/>
                    <a:pt x="852" y="26263"/>
                  </a:cubicBezTo>
                  <a:cubicBezTo>
                    <a:pt x="0" y="29722"/>
                    <a:pt x="126" y="32955"/>
                    <a:pt x="1379" y="36088"/>
                  </a:cubicBezTo>
                  <a:cubicBezTo>
                    <a:pt x="2206" y="38068"/>
                    <a:pt x="3359" y="39647"/>
                    <a:pt x="4812" y="41000"/>
                  </a:cubicBezTo>
                  <a:cubicBezTo>
                    <a:pt x="7644" y="43606"/>
                    <a:pt x="10652" y="45060"/>
                    <a:pt x="14311" y="46013"/>
                  </a:cubicBezTo>
                  <a:cubicBezTo>
                    <a:pt x="17043" y="46639"/>
                    <a:pt x="19750" y="47065"/>
                    <a:pt x="22457" y="47366"/>
                  </a:cubicBezTo>
                  <a:cubicBezTo>
                    <a:pt x="25188" y="47692"/>
                    <a:pt x="27895" y="47692"/>
                    <a:pt x="30602" y="47792"/>
                  </a:cubicBezTo>
                  <a:lnTo>
                    <a:pt x="32181" y="47792"/>
                  </a:lnTo>
                  <a:cubicBezTo>
                    <a:pt x="34261" y="47692"/>
                    <a:pt x="36241" y="47692"/>
                    <a:pt x="38221" y="47366"/>
                  </a:cubicBezTo>
                  <a:cubicBezTo>
                    <a:pt x="41053" y="46739"/>
                    <a:pt x="43860" y="46013"/>
                    <a:pt x="46492" y="44659"/>
                  </a:cubicBezTo>
                  <a:cubicBezTo>
                    <a:pt x="47945" y="43932"/>
                    <a:pt x="49299" y="43080"/>
                    <a:pt x="50552" y="41927"/>
                  </a:cubicBezTo>
                  <a:cubicBezTo>
                    <a:pt x="52331" y="40273"/>
                    <a:pt x="53685" y="38393"/>
                    <a:pt x="54412" y="35987"/>
                  </a:cubicBezTo>
                  <a:cubicBezTo>
                    <a:pt x="55038" y="34308"/>
                    <a:pt x="55264" y="32654"/>
                    <a:pt x="55464" y="30975"/>
                  </a:cubicBezTo>
                  <a:cubicBezTo>
                    <a:pt x="55665" y="29621"/>
                    <a:pt x="55665" y="28368"/>
                    <a:pt x="55564" y="27115"/>
                  </a:cubicBezTo>
                  <a:cubicBezTo>
                    <a:pt x="55464" y="25436"/>
                    <a:pt x="54938" y="23882"/>
                    <a:pt x="54412" y="22303"/>
                  </a:cubicBezTo>
                  <a:cubicBezTo>
                    <a:pt x="53785" y="20524"/>
                    <a:pt x="52958" y="18869"/>
                    <a:pt x="52131" y="17190"/>
                  </a:cubicBezTo>
                  <a:cubicBezTo>
                    <a:pt x="51179" y="15110"/>
                    <a:pt x="50552" y="13105"/>
                    <a:pt x="50251" y="10824"/>
                  </a:cubicBezTo>
                  <a:cubicBezTo>
                    <a:pt x="50026" y="8945"/>
                    <a:pt x="50026" y="7165"/>
                    <a:pt x="49925" y="5285"/>
                  </a:cubicBezTo>
                  <a:cubicBezTo>
                    <a:pt x="49825" y="3832"/>
                    <a:pt x="49825" y="2253"/>
                    <a:pt x="49625" y="799"/>
                  </a:cubicBezTo>
                  <a:cubicBezTo>
                    <a:pt x="49542" y="236"/>
                    <a:pt x="49382" y="1"/>
                    <a:pt x="4907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5" name="Google Shape;2645;p69"/>
            <p:cNvSpPr/>
            <p:nvPr/>
          </p:nvSpPr>
          <p:spPr>
            <a:xfrm>
              <a:off x="1136065" y="3784875"/>
              <a:ext cx="696722" cy="224307"/>
            </a:xfrm>
            <a:custGeom>
              <a:avLst/>
              <a:gdLst/>
              <a:ahLst/>
              <a:cxnLst/>
              <a:rect l="l" t="t" r="r" b="b"/>
              <a:pathLst>
                <a:path w="47688" h="15353" extrusionOk="0">
                  <a:moveTo>
                    <a:pt x="42577" y="0"/>
                  </a:moveTo>
                  <a:cubicBezTo>
                    <a:pt x="42503" y="0"/>
                    <a:pt x="42436" y="29"/>
                    <a:pt x="42382" y="89"/>
                  </a:cubicBezTo>
                  <a:cubicBezTo>
                    <a:pt x="40928" y="1768"/>
                    <a:pt x="38422" y="4375"/>
                    <a:pt x="36542" y="5427"/>
                  </a:cubicBezTo>
                  <a:cubicBezTo>
                    <a:pt x="32156" y="7708"/>
                    <a:pt x="27570" y="9588"/>
                    <a:pt x="22657" y="10540"/>
                  </a:cubicBezTo>
                  <a:cubicBezTo>
                    <a:pt x="20452" y="10966"/>
                    <a:pt x="18271" y="11267"/>
                    <a:pt x="15965" y="11367"/>
                  </a:cubicBezTo>
                  <a:lnTo>
                    <a:pt x="13785" y="11367"/>
                  </a:lnTo>
                  <a:cubicBezTo>
                    <a:pt x="11680" y="11167"/>
                    <a:pt x="9399" y="10966"/>
                    <a:pt x="7294" y="10114"/>
                  </a:cubicBezTo>
                  <a:cubicBezTo>
                    <a:pt x="3574" y="8713"/>
                    <a:pt x="251" y="4985"/>
                    <a:pt x="14" y="4985"/>
                  </a:cubicBezTo>
                  <a:cubicBezTo>
                    <a:pt x="5" y="4985"/>
                    <a:pt x="0" y="4990"/>
                    <a:pt x="0" y="5001"/>
                  </a:cubicBezTo>
                  <a:cubicBezTo>
                    <a:pt x="1254" y="9914"/>
                    <a:pt x="4261" y="12219"/>
                    <a:pt x="8973" y="14099"/>
                  </a:cubicBezTo>
                  <a:cubicBezTo>
                    <a:pt x="11053" y="14926"/>
                    <a:pt x="13359" y="15127"/>
                    <a:pt x="15439" y="15352"/>
                  </a:cubicBezTo>
                  <a:lnTo>
                    <a:pt x="17645" y="15352"/>
                  </a:lnTo>
                  <a:cubicBezTo>
                    <a:pt x="19825" y="15227"/>
                    <a:pt x="26316" y="14826"/>
                    <a:pt x="28397" y="14300"/>
                  </a:cubicBezTo>
                  <a:cubicBezTo>
                    <a:pt x="47687" y="9548"/>
                    <a:pt x="43918" y="0"/>
                    <a:pt x="42577" y="0"/>
                  </a:cubicBezTo>
                  <a:close/>
                </a:path>
              </a:pathLst>
            </a:custGeom>
            <a:solidFill>
              <a:srgbClr val="0010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6" name="Google Shape;2646;p69"/>
            <p:cNvSpPr/>
            <p:nvPr/>
          </p:nvSpPr>
          <p:spPr>
            <a:xfrm>
              <a:off x="870575" y="3846576"/>
              <a:ext cx="320412" cy="405632"/>
            </a:xfrm>
            <a:custGeom>
              <a:avLst/>
              <a:gdLst/>
              <a:ahLst/>
              <a:cxnLst/>
              <a:rect l="l" t="t" r="r" b="b"/>
              <a:pathLst>
                <a:path w="21931" h="27764" extrusionOk="0">
                  <a:moveTo>
                    <a:pt x="19358" y="1"/>
                  </a:moveTo>
                  <a:cubicBezTo>
                    <a:pt x="19027" y="1"/>
                    <a:pt x="18714" y="181"/>
                    <a:pt x="18372" y="578"/>
                  </a:cubicBezTo>
                  <a:cubicBezTo>
                    <a:pt x="18046" y="879"/>
                    <a:pt x="17846" y="1204"/>
                    <a:pt x="17645" y="1605"/>
                  </a:cubicBezTo>
                  <a:cubicBezTo>
                    <a:pt x="16066" y="3911"/>
                    <a:pt x="14412" y="6117"/>
                    <a:pt x="12307" y="7996"/>
                  </a:cubicBezTo>
                  <a:cubicBezTo>
                    <a:pt x="11054" y="9124"/>
                    <a:pt x="9700" y="10277"/>
                    <a:pt x="8347" y="11430"/>
                  </a:cubicBezTo>
                  <a:cubicBezTo>
                    <a:pt x="6567" y="12884"/>
                    <a:pt x="5013" y="14463"/>
                    <a:pt x="3535" y="16242"/>
                  </a:cubicBezTo>
                  <a:cubicBezTo>
                    <a:pt x="2382" y="17495"/>
                    <a:pt x="1354" y="18849"/>
                    <a:pt x="728" y="20528"/>
                  </a:cubicBezTo>
                  <a:cubicBezTo>
                    <a:pt x="302" y="21656"/>
                    <a:pt x="1" y="22909"/>
                    <a:pt x="201" y="24162"/>
                  </a:cubicBezTo>
                  <a:cubicBezTo>
                    <a:pt x="476" y="26265"/>
                    <a:pt x="2168" y="27763"/>
                    <a:pt x="4194" y="27763"/>
                  </a:cubicBezTo>
                  <a:cubicBezTo>
                    <a:pt x="4389" y="27763"/>
                    <a:pt x="4587" y="27749"/>
                    <a:pt x="4788" y="27721"/>
                  </a:cubicBezTo>
                  <a:cubicBezTo>
                    <a:pt x="5941" y="27621"/>
                    <a:pt x="6893" y="27094"/>
                    <a:pt x="7821" y="26568"/>
                  </a:cubicBezTo>
                  <a:cubicBezTo>
                    <a:pt x="9274" y="25741"/>
                    <a:pt x="10527" y="24688"/>
                    <a:pt x="11680" y="23435"/>
                  </a:cubicBezTo>
                  <a:cubicBezTo>
                    <a:pt x="15866" y="19149"/>
                    <a:pt x="18898" y="14137"/>
                    <a:pt x="20978" y="8623"/>
                  </a:cubicBezTo>
                  <a:cubicBezTo>
                    <a:pt x="21405" y="7470"/>
                    <a:pt x="21705" y="6117"/>
                    <a:pt x="21806" y="4864"/>
                  </a:cubicBezTo>
                  <a:cubicBezTo>
                    <a:pt x="21931" y="3811"/>
                    <a:pt x="21705" y="2758"/>
                    <a:pt x="21304" y="1731"/>
                  </a:cubicBezTo>
                  <a:cubicBezTo>
                    <a:pt x="20978" y="1204"/>
                    <a:pt x="20678" y="778"/>
                    <a:pt x="20252" y="352"/>
                  </a:cubicBezTo>
                  <a:cubicBezTo>
                    <a:pt x="19922" y="125"/>
                    <a:pt x="19633" y="1"/>
                    <a:pt x="19358" y="1"/>
                  </a:cubicBezTo>
                  <a:close/>
                </a:path>
              </a:pathLst>
            </a:custGeom>
            <a:solidFill>
              <a:srgbClr val="0010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7" name="Google Shape;2647;p69"/>
            <p:cNvSpPr/>
            <p:nvPr/>
          </p:nvSpPr>
          <p:spPr>
            <a:xfrm>
              <a:off x="1631877" y="3784715"/>
              <a:ext cx="254871" cy="323027"/>
            </a:xfrm>
            <a:custGeom>
              <a:avLst/>
              <a:gdLst/>
              <a:ahLst/>
              <a:cxnLst/>
              <a:rect l="l" t="t" r="r" b="b"/>
              <a:pathLst>
                <a:path w="17445" h="22110" extrusionOk="0">
                  <a:moveTo>
                    <a:pt x="8648" y="1"/>
                  </a:moveTo>
                  <a:cubicBezTo>
                    <a:pt x="8415" y="1"/>
                    <a:pt x="8280" y="140"/>
                    <a:pt x="8146" y="426"/>
                  </a:cubicBezTo>
                  <a:cubicBezTo>
                    <a:pt x="7519" y="1353"/>
                    <a:pt x="6792" y="2080"/>
                    <a:pt x="5940" y="2932"/>
                  </a:cubicBezTo>
                  <a:cubicBezTo>
                    <a:pt x="5740" y="3133"/>
                    <a:pt x="5640" y="3458"/>
                    <a:pt x="5740" y="3759"/>
                  </a:cubicBezTo>
                  <a:cubicBezTo>
                    <a:pt x="5940" y="4386"/>
                    <a:pt x="5940" y="5012"/>
                    <a:pt x="6041" y="5639"/>
                  </a:cubicBezTo>
                  <a:cubicBezTo>
                    <a:pt x="6041" y="7719"/>
                    <a:pt x="5539" y="9724"/>
                    <a:pt x="4161" y="11378"/>
                  </a:cubicBezTo>
                  <a:cubicBezTo>
                    <a:pt x="3660" y="12105"/>
                    <a:pt x="2908" y="12732"/>
                    <a:pt x="2281" y="13484"/>
                  </a:cubicBezTo>
                  <a:cubicBezTo>
                    <a:pt x="1880" y="13885"/>
                    <a:pt x="1454" y="14411"/>
                    <a:pt x="1028" y="14937"/>
                  </a:cubicBezTo>
                  <a:cubicBezTo>
                    <a:pt x="401" y="15764"/>
                    <a:pt x="101" y="16817"/>
                    <a:pt x="101" y="17870"/>
                  </a:cubicBezTo>
                  <a:cubicBezTo>
                    <a:pt x="0" y="19749"/>
                    <a:pt x="527" y="20777"/>
                    <a:pt x="2406" y="21629"/>
                  </a:cubicBezTo>
                  <a:cubicBezTo>
                    <a:pt x="3193" y="21943"/>
                    <a:pt x="3979" y="22110"/>
                    <a:pt x="4790" y="22110"/>
                  </a:cubicBezTo>
                  <a:cubicBezTo>
                    <a:pt x="5271" y="22110"/>
                    <a:pt x="5762" y="22051"/>
                    <a:pt x="6266" y="21930"/>
                  </a:cubicBezTo>
                  <a:cubicBezTo>
                    <a:pt x="9299" y="21303"/>
                    <a:pt x="11905" y="19749"/>
                    <a:pt x="14086" y="17644"/>
                  </a:cubicBezTo>
                  <a:cubicBezTo>
                    <a:pt x="16066" y="15664"/>
                    <a:pt x="17018" y="13358"/>
                    <a:pt x="17319" y="11077"/>
                  </a:cubicBezTo>
                  <a:cubicBezTo>
                    <a:pt x="17444" y="8872"/>
                    <a:pt x="17018" y="7218"/>
                    <a:pt x="16066" y="5639"/>
                  </a:cubicBezTo>
                  <a:cubicBezTo>
                    <a:pt x="15339" y="4486"/>
                    <a:pt x="14412" y="3458"/>
                    <a:pt x="13359" y="2506"/>
                  </a:cubicBezTo>
                  <a:cubicBezTo>
                    <a:pt x="12106" y="1453"/>
                    <a:pt x="10652" y="727"/>
                    <a:pt x="9073" y="100"/>
                  </a:cubicBezTo>
                  <a:cubicBezTo>
                    <a:pt x="8900" y="34"/>
                    <a:pt x="8762" y="1"/>
                    <a:pt x="8648" y="1"/>
                  </a:cubicBezTo>
                  <a:close/>
                </a:path>
              </a:pathLst>
            </a:custGeom>
            <a:solidFill>
              <a:srgbClr val="0010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8" name="Google Shape;2648;p69"/>
            <p:cNvSpPr/>
            <p:nvPr/>
          </p:nvSpPr>
          <p:spPr>
            <a:xfrm>
              <a:off x="1548027" y="4282458"/>
              <a:ext cx="285246" cy="230224"/>
            </a:xfrm>
            <a:custGeom>
              <a:avLst/>
              <a:gdLst/>
              <a:ahLst/>
              <a:cxnLst/>
              <a:rect l="l" t="t" r="r" b="b"/>
              <a:pathLst>
                <a:path w="19524" h="15758" extrusionOk="0">
                  <a:moveTo>
                    <a:pt x="12535" y="1"/>
                  </a:moveTo>
                  <a:cubicBezTo>
                    <a:pt x="11746" y="1"/>
                    <a:pt x="10936" y="139"/>
                    <a:pt x="10125" y="394"/>
                  </a:cubicBezTo>
                  <a:cubicBezTo>
                    <a:pt x="7093" y="1121"/>
                    <a:pt x="4587" y="2800"/>
                    <a:pt x="2506" y="5106"/>
                  </a:cubicBezTo>
                  <a:cubicBezTo>
                    <a:pt x="1454" y="6133"/>
                    <a:pt x="727" y="7286"/>
                    <a:pt x="301" y="8640"/>
                  </a:cubicBezTo>
                  <a:cubicBezTo>
                    <a:pt x="100" y="9492"/>
                    <a:pt x="0" y="10219"/>
                    <a:pt x="301" y="11046"/>
                  </a:cubicBezTo>
                  <a:cubicBezTo>
                    <a:pt x="727" y="12299"/>
                    <a:pt x="1454" y="13352"/>
                    <a:pt x="2506" y="14179"/>
                  </a:cubicBezTo>
                  <a:cubicBezTo>
                    <a:pt x="3960" y="15332"/>
                    <a:pt x="5639" y="15758"/>
                    <a:pt x="7619" y="15758"/>
                  </a:cubicBezTo>
                  <a:cubicBezTo>
                    <a:pt x="8246" y="15758"/>
                    <a:pt x="9073" y="15632"/>
                    <a:pt x="9800" y="15432"/>
                  </a:cubicBezTo>
                  <a:cubicBezTo>
                    <a:pt x="12306" y="14805"/>
                    <a:pt x="14511" y="13652"/>
                    <a:pt x="16491" y="12098"/>
                  </a:cubicBezTo>
                  <a:cubicBezTo>
                    <a:pt x="17945" y="10946"/>
                    <a:pt x="18797" y="9592"/>
                    <a:pt x="19198" y="7813"/>
                  </a:cubicBezTo>
                  <a:cubicBezTo>
                    <a:pt x="19524" y="5933"/>
                    <a:pt x="19424" y="4153"/>
                    <a:pt x="18171" y="2700"/>
                  </a:cubicBezTo>
                  <a:cubicBezTo>
                    <a:pt x="17118" y="1346"/>
                    <a:pt x="15765" y="494"/>
                    <a:pt x="14085" y="194"/>
                  </a:cubicBezTo>
                  <a:cubicBezTo>
                    <a:pt x="13582" y="63"/>
                    <a:pt x="13063" y="1"/>
                    <a:pt x="12535" y="1"/>
                  </a:cubicBezTo>
                  <a:close/>
                </a:path>
              </a:pathLst>
            </a:custGeom>
            <a:solidFill>
              <a:srgbClr val="0010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9" name="Google Shape;2649;p69"/>
            <p:cNvSpPr/>
            <p:nvPr/>
          </p:nvSpPr>
          <p:spPr>
            <a:xfrm>
              <a:off x="1007900" y="4247070"/>
              <a:ext cx="262191" cy="250824"/>
            </a:xfrm>
            <a:custGeom>
              <a:avLst/>
              <a:gdLst/>
              <a:ahLst/>
              <a:cxnLst/>
              <a:rect l="l" t="t" r="r" b="b"/>
              <a:pathLst>
                <a:path w="17946" h="17168" extrusionOk="0">
                  <a:moveTo>
                    <a:pt x="6455" y="0"/>
                  </a:moveTo>
                  <a:cubicBezTo>
                    <a:pt x="4323" y="0"/>
                    <a:pt x="2645" y="1219"/>
                    <a:pt x="1354" y="2916"/>
                  </a:cubicBezTo>
                  <a:cubicBezTo>
                    <a:pt x="201" y="4395"/>
                    <a:pt x="0" y="6149"/>
                    <a:pt x="502" y="7929"/>
                  </a:cubicBezTo>
                  <a:cubicBezTo>
                    <a:pt x="828" y="8982"/>
                    <a:pt x="1454" y="9809"/>
                    <a:pt x="2081" y="10661"/>
                  </a:cubicBezTo>
                  <a:cubicBezTo>
                    <a:pt x="3635" y="12540"/>
                    <a:pt x="5514" y="14094"/>
                    <a:pt x="7620" y="15448"/>
                  </a:cubicBezTo>
                  <a:cubicBezTo>
                    <a:pt x="8547" y="16074"/>
                    <a:pt x="9499" y="16601"/>
                    <a:pt x="10527" y="16801"/>
                  </a:cubicBezTo>
                  <a:cubicBezTo>
                    <a:pt x="11053" y="17027"/>
                    <a:pt x="11479" y="17127"/>
                    <a:pt x="11905" y="17127"/>
                  </a:cubicBezTo>
                  <a:cubicBezTo>
                    <a:pt x="12141" y="17154"/>
                    <a:pt x="12373" y="17168"/>
                    <a:pt x="12602" y="17168"/>
                  </a:cubicBezTo>
                  <a:cubicBezTo>
                    <a:pt x="14076" y="17168"/>
                    <a:pt x="15393" y="16593"/>
                    <a:pt x="16392" y="15247"/>
                  </a:cubicBezTo>
                  <a:cubicBezTo>
                    <a:pt x="17018" y="14295"/>
                    <a:pt x="17419" y="13267"/>
                    <a:pt x="17544" y="12114"/>
                  </a:cubicBezTo>
                  <a:cubicBezTo>
                    <a:pt x="17945" y="10034"/>
                    <a:pt x="17645" y="8029"/>
                    <a:pt x="16592" y="6275"/>
                  </a:cubicBezTo>
                  <a:cubicBezTo>
                    <a:pt x="15239" y="4169"/>
                    <a:pt x="13660" y="2616"/>
                    <a:pt x="11479" y="1463"/>
                  </a:cubicBezTo>
                  <a:cubicBezTo>
                    <a:pt x="10953" y="1137"/>
                    <a:pt x="10427" y="936"/>
                    <a:pt x="9900" y="736"/>
                  </a:cubicBezTo>
                  <a:cubicBezTo>
                    <a:pt x="8973" y="310"/>
                    <a:pt x="7920" y="9"/>
                    <a:pt x="6767" y="9"/>
                  </a:cubicBezTo>
                  <a:cubicBezTo>
                    <a:pt x="6662" y="3"/>
                    <a:pt x="6558" y="0"/>
                    <a:pt x="6455" y="0"/>
                  </a:cubicBezTo>
                  <a:close/>
                </a:path>
              </a:pathLst>
            </a:custGeom>
            <a:solidFill>
              <a:srgbClr val="0010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0" name="Google Shape;2650;p69"/>
            <p:cNvSpPr/>
            <p:nvPr/>
          </p:nvSpPr>
          <p:spPr>
            <a:xfrm>
              <a:off x="1097610" y="3452365"/>
              <a:ext cx="135873" cy="147780"/>
            </a:xfrm>
            <a:custGeom>
              <a:avLst/>
              <a:gdLst/>
              <a:ahLst/>
              <a:cxnLst/>
              <a:rect l="l" t="t" r="r" b="b"/>
              <a:pathLst>
                <a:path w="9300" h="10115" extrusionOk="0">
                  <a:moveTo>
                    <a:pt x="4475" y="0"/>
                  </a:moveTo>
                  <a:cubicBezTo>
                    <a:pt x="3989" y="0"/>
                    <a:pt x="3415" y="69"/>
                    <a:pt x="2833" y="290"/>
                  </a:cubicBezTo>
                  <a:cubicBezTo>
                    <a:pt x="1254" y="817"/>
                    <a:pt x="527" y="2070"/>
                    <a:pt x="327" y="3649"/>
                  </a:cubicBezTo>
                  <a:cubicBezTo>
                    <a:pt x="1" y="6030"/>
                    <a:pt x="1379" y="8436"/>
                    <a:pt x="3660" y="9915"/>
                  </a:cubicBezTo>
                  <a:cubicBezTo>
                    <a:pt x="3760" y="9915"/>
                    <a:pt x="3760" y="9915"/>
                    <a:pt x="3886" y="10015"/>
                  </a:cubicBezTo>
                  <a:cubicBezTo>
                    <a:pt x="4050" y="10081"/>
                    <a:pt x="4175" y="10114"/>
                    <a:pt x="4278" y="10114"/>
                  </a:cubicBezTo>
                  <a:cubicBezTo>
                    <a:pt x="4488" y="10114"/>
                    <a:pt x="4611" y="9975"/>
                    <a:pt x="4813" y="9689"/>
                  </a:cubicBezTo>
                  <a:cubicBezTo>
                    <a:pt x="5139" y="9288"/>
                    <a:pt x="5439" y="8862"/>
                    <a:pt x="5640" y="8436"/>
                  </a:cubicBezTo>
                  <a:cubicBezTo>
                    <a:pt x="7018" y="6782"/>
                    <a:pt x="8046" y="4902"/>
                    <a:pt x="8998" y="3022"/>
                  </a:cubicBezTo>
                  <a:cubicBezTo>
                    <a:pt x="9099" y="2897"/>
                    <a:pt x="9199" y="2697"/>
                    <a:pt x="9199" y="2596"/>
                  </a:cubicBezTo>
                  <a:cubicBezTo>
                    <a:pt x="9299" y="2270"/>
                    <a:pt x="9299" y="1970"/>
                    <a:pt x="8998" y="1769"/>
                  </a:cubicBezTo>
                  <a:cubicBezTo>
                    <a:pt x="8046" y="1143"/>
                    <a:pt x="7119" y="516"/>
                    <a:pt x="5439" y="90"/>
                  </a:cubicBezTo>
                  <a:cubicBezTo>
                    <a:pt x="5204" y="45"/>
                    <a:pt x="4868" y="0"/>
                    <a:pt x="4475" y="0"/>
                  </a:cubicBezTo>
                  <a:close/>
                </a:path>
              </a:pathLst>
            </a:custGeom>
            <a:solidFill>
              <a:srgbClr val="0010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1" name="Google Shape;2651;p69"/>
            <p:cNvSpPr/>
            <p:nvPr/>
          </p:nvSpPr>
          <p:spPr>
            <a:xfrm>
              <a:off x="1582815" y="3419813"/>
              <a:ext cx="140621" cy="130453"/>
            </a:xfrm>
            <a:custGeom>
              <a:avLst/>
              <a:gdLst/>
              <a:ahLst/>
              <a:cxnLst/>
              <a:rect l="l" t="t" r="r" b="b"/>
              <a:pathLst>
                <a:path w="9625" h="8929" extrusionOk="0">
                  <a:moveTo>
                    <a:pt x="5111" y="0"/>
                  </a:moveTo>
                  <a:cubicBezTo>
                    <a:pt x="4610" y="0"/>
                    <a:pt x="4089" y="79"/>
                    <a:pt x="3559" y="238"/>
                  </a:cubicBezTo>
                  <a:cubicBezTo>
                    <a:pt x="2306" y="639"/>
                    <a:pt x="1378" y="1265"/>
                    <a:pt x="426" y="2117"/>
                  </a:cubicBezTo>
                  <a:cubicBezTo>
                    <a:pt x="0" y="2318"/>
                    <a:pt x="0" y="2744"/>
                    <a:pt x="426" y="3045"/>
                  </a:cubicBezTo>
                  <a:cubicBezTo>
                    <a:pt x="952" y="3471"/>
                    <a:pt x="1378" y="3872"/>
                    <a:pt x="1780" y="4398"/>
                  </a:cubicBezTo>
                  <a:cubicBezTo>
                    <a:pt x="3358" y="5752"/>
                    <a:pt x="4912" y="7230"/>
                    <a:pt x="6491" y="8584"/>
                  </a:cubicBezTo>
                  <a:cubicBezTo>
                    <a:pt x="6491" y="8684"/>
                    <a:pt x="6592" y="8684"/>
                    <a:pt x="6592" y="8684"/>
                  </a:cubicBezTo>
                  <a:cubicBezTo>
                    <a:pt x="6805" y="8847"/>
                    <a:pt x="6961" y="8928"/>
                    <a:pt x="7102" y="8928"/>
                  </a:cubicBezTo>
                  <a:cubicBezTo>
                    <a:pt x="7243" y="8928"/>
                    <a:pt x="7369" y="8847"/>
                    <a:pt x="7519" y="8684"/>
                  </a:cubicBezTo>
                  <a:cubicBezTo>
                    <a:pt x="8371" y="7631"/>
                    <a:pt x="9098" y="6604"/>
                    <a:pt x="9298" y="5351"/>
                  </a:cubicBezTo>
                  <a:cubicBezTo>
                    <a:pt x="9524" y="4624"/>
                    <a:pt x="9624" y="3872"/>
                    <a:pt x="9298" y="3145"/>
                  </a:cubicBezTo>
                  <a:cubicBezTo>
                    <a:pt x="8567" y="1090"/>
                    <a:pt x="6979" y="0"/>
                    <a:pt x="5111" y="0"/>
                  </a:cubicBezTo>
                  <a:close/>
                </a:path>
              </a:pathLst>
            </a:custGeom>
            <a:solidFill>
              <a:srgbClr val="0010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2" name="Google Shape;2652;p69"/>
            <p:cNvSpPr/>
            <p:nvPr/>
          </p:nvSpPr>
          <p:spPr>
            <a:xfrm>
              <a:off x="1096149" y="3424605"/>
              <a:ext cx="682185" cy="531643"/>
            </a:xfrm>
            <a:custGeom>
              <a:avLst/>
              <a:gdLst/>
              <a:ahLst/>
              <a:cxnLst/>
              <a:rect l="l" t="t" r="r" b="b"/>
              <a:pathLst>
                <a:path w="46693" h="36389" extrusionOk="0">
                  <a:moveTo>
                    <a:pt x="25101" y="1"/>
                  </a:moveTo>
                  <a:cubicBezTo>
                    <a:pt x="23330" y="1"/>
                    <a:pt x="21585" y="87"/>
                    <a:pt x="19850" y="211"/>
                  </a:cubicBezTo>
                  <a:cubicBezTo>
                    <a:pt x="17971" y="311"/>
                    <a:pt x="16091" y="536"/>
                    <a:pt x="14311" y="1038"/>
                  </a:cubicBezTo>
                  <a:cubicBezTo>
                    <a:pt x="9825" y="2291"/>
                    <a:pt x="6793" y="5123"/>
                    <a:pt x="5013" y="9409"/>
                  </a:cubicBezTo>
                  <a:cubicBezTo>
                    <a:pt x="4387" y="10962"/>
                    <a:pt x="3760" y="12441"/>
                    <a:pt x="2833" y="13895"/>
                  </a:cubicBezTo>
                  <a:cubicBezTo>
                    <a:pt x="2306" y="14622"/>
                    <a:pt x="1880" y="15449"/>
                    <a:pt x="1479" y="16301"/>
                  </a:cubicBezTo>
                  <a:cubicBezTo>
                    <a:pt x="627" y="17955"/>
                    <a:pt x="1" y="19734"/>
                    <a:pt x="101" y="21614"/>
                  </a:cubicBezTo>
                  <a:cubicBezTo>
                    <a:pt x="226" y="22466"/>
                    <a:pt x="326" y="23293"/>
                    <a:pt x="427" y="24020"/>
                  </a:cubicBezTo>
                  <a:cubicBezTo>
                    <a:pt x="1254" y="27880"/>
                    <a:pt x="3359" y="31013"/>
                    <a:pt x="6993" y="33318"/>
                  </a:cubicBezTo>
                  <a:cubicBezTo>
                    <a:pt x="8873" y="34471"/>
                    <a:pt x="11078" y="35098"/>
                    <a:pt x="13058" y="35624"/>
                  </a:cubicBezTo>
                  <a:cubicBezTo>
                    <a:pt x="13885" y="35724"/>
                    <a:pt x="14637" y="35925"/>
                    <a:pt x="15264" y="36025"/>
                  </a:cubicBezTo>
                  <a:cubicBezTo>
                    <a:pt x="16907" y="36271"/>
                    <a:pt x="18622" y="36388"/>
                    <a:pt x="20301" y="36388"/>
                  </a:cubicBezTo>
                  <a:cubicBezTo>
                    <a:pt x="20849" y="36388"/>
                    <a:pt x="21394" y="36376"/>
                    <a:pt x="21931" y="36351"/>
                  </a:cubicBezTo>
                  <a:cubicBezTo>
                    <a:pt x="26943" y="36351"/>
                    <a:pt x="31855" y="35298"/>
                    <a:pt x="36567" y="33845"/>
                  </a:cubicBezTo>
                  <a:cubicBezTo>
                    <a:pt x="38647" y="33118"/>
                    <a:pt x="40527" y="32065"/>
                    <a:pt x="42206" y="30712"/>
                  </a:cubicBezTo>
                  <a:cubicBezTo>
                    <a:pt x="43459" y="29659"/>
                    <a:pt x="44387" y="28406"/>
                    <a:pt x="45114" y="26953"/>
                  </a:cubicBezTo>
                  <a:cubicBezTo>
                    <a:pt x="45840" y="25273"/>
                    <a:pt x="46267" y="23494"/>
                    <a:pt x="46467" y="21614"/>
                  </a:cubicBezTo>
                  <a:lnTo>
                    <a:pt x="46467" y="21514"/>
                  </a:lnTo>
                  <a:cubicBezTo>
                    <a:pt x="46693" y="20060"/>
                    <a:pt x="46367" y="18582"/>
                    <a:pt x="45640" y="17228"/>
                  </a:cubicBezTo>
                  <a:cubicBezTo>
                    <a:pt x="45339" y="16702"/>
                    <a:pt x="45013" y="16075"/>
                    <a:pt x="44713" y="15574"/>
                  </a:cubicBezTo>
                  <a:cubicBezTo>
                    <a:pt x="44086" y="14622"/>
                    <a:pt x="43334" y="13694"/>
                    <a:pt x="42833" y="12642"/>
                  </a:cubicBezTo>
                  <a:cubicBezTo>
                    <a:pt x="42206" y="11489"/>
                    <a:pt x="41680" y="10236"/>
                    <a:pt x="41154" y="9083"/>
                  </a:cubicBezTo>
                  <a:cubicBezTo>
                    <a:pt x="40201" y="7103"/>
                    <a:pt x="38948" y="5223"/>
                    <a:pt x="37294" y="3769"/>
                  </a:cubicBezTo>
                  <a:cubicBezTo>
                    <a:pt x="34687" y="1564"/>
                    <a:pt x="31755" y="311"/>
                    <a:pt x="28422" y="110"/>
                  </a:cubicBezTo>
                  <a:cubicBezTo>
                    <a:pt x="27302" y="34"/>
                    <a:pt x="26196" y="1"/>
                    <a:pt x="251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3" name="Google Shape;2653;p69"/>
            <p:cNvSpPr/>
            <p:nvPr/>
          </p:nvSpPr>
          <p:spPr>
            <a:xfrm>
              <a:off x="1500411" y="3625385"/>
              <a:ext cx="207637" cy="216374"/>
            </a:xfrm>
            <a:custGeom>
              <a:avLst/>
              <a:gdLst/>
              <a:ahLst/>
              <a:cxnLst/>
              <a:rect l="l" t="t" r="r" b="b"/>
              <a:pathLst>
                <a:path w="14212" h="14810" extrusionOk="0">
                  <a:moveTo>
                    <a:pt x="4182" y="0"/>
                  </a:moveTo>
                  <a:cubicBezTo>
                    <a:pt x="3582" y="0"/>
                    <a:pt x="3027" y="107"/>
                    <a:pt x="2507" y="454"/>
                  </a:cubicBezTo>
                  <a:cubicBezTo>
                    <a:pt x="1379" y="1306"/>
                    <a:pt x="627" y="2233"/>
                    <a:pt x="327" y="3586"/>
                  </a:cubicBezTo>
                  <a:cubicBezTo>
                    <a:pt x="1" y="5792"/>
                    <a:pt x="226" y="7872"/>
                    <a:pt x="1154" y="9852"/>
                  </a:cubicBezTo>
                  <a:cubicBezTo>
                    <a:pt x="1680" y="11105"/>
                    <a:pt x="2307" y="12258"/>
                    <a:pt x="3359" y="13211"/>
                  </a:cubicBezTo>
                  <a:cubicBezTo>
                    <a:pt x="4356" y="14207"/>
                    <a:pt x="5576" y="14810"/>
                    <a:pt x="7038" y="14810"/>
                  </a:cubicBezTo>
                  <a:cubicBezTo>
                    <a:pt x="7268" y="14810"/>
                    <a:pt x="7504" y="14795"/>
                    <a:pt x="7745" y="14764"/>
                  </a:cubicBezTo>
                  <a:cubicBezTo>
                    <a:pt x="9399" y="14464"/>
                    <a:pt x="10878" y="13737"/>
                    <a:pt x="12031" y="12358"/>
                  </a:cubicBezTo>
                  <a:cubicBezTo>
                    <a:pt x="13785" y="10479"/>
                    <a:pt x="14212" y="8298"/>
                    <a:pt x="13159" y="5792"/>
                  </a:cubicBezTo>
                  <a:cubicBezTo>
                    <a:pt x="12958" y="5165"/>
                    <a:pt x="12658" y="4639"/>
                    <a:pt x="12232" y="4113"/>
                  </a:cubicBezTo>
                  <a:cubicBezTo>
                    <a:pt x="10878" y="2133"/>
                    <a:pt x="8998" y="980"/>
                    <a:pt x="6693" y="353"/>
                  </a:cubicBezTo>
                  <a:cubicBezTo>
                    <a:pt x="6166" y="153"/>
                    <a:pt x="5540" y="53"/>
                    <a:pt x="5013" y="53"/>
                  </a:cubicBezTo>
                  <a:cubicBezTo>
                    <a:pt x="4727" y="22"/>
                    <a:pt x="4450" y="0"/>
                    <a:pt x="4182" y="0"/>
                  </a:cubicBezTo>
                  <a:close/>
                </a:path>
              </a:pathLst>
            </a:custGeom>
            <a:solidFill>
              <a:srgbClr val="0010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4" name="Google Shape;2654;p69"/>
            <p:cNvSpPr/>
            <p:nvPr/>
          </p:nvSpPr>
          <p:spPr>
            <a:xfrm>
              <a:off x="1179999" y="3642874"/>
              <a:ext cx="190792" cy="215497"/>
            </a:xfrm>
            <a:custGeom>
              <a:avLst/>
              <a:gdLst/>
              <a:ahLst/>
              <a:cxnLst/>
              <a:rect l="l" t="t" r="r" b="b"/>
              <a:pathLst>
                <a:path w="13059" h="14750" extrusionOk="0">
                  <a:moveTo>
                    <a:pt x="8503" y="1"/>
                  </a:moveTo>
                  <a:cubicBezTo>
                    <a:pt x="8224" y="1"/>
                    <a:pt x="7940" y="37"/>
                    <a:pt x="7645" y="109"/>
                  </a:cubicBezTo>
                  <a:cubicBezTo>
                    <a:pt x="5440" y="635"/>
                    <a:pt x="3660" y="1663"/>
                    <a:pt x="2307" y="3342"/>
                  </a:cubicBezTo>
                  <a:cubicBezTo>
                    <a:pt x="1379" y="4394"/>
                    <a:pt x="628" y="5522"/>
                    <a:pt x="427" y="6901"/>
                  </a:cubicBezTo>
                  <a:cubicBezTo>
                    <a:pt x="1" y="8655"/>
                    <a:pt x="327" y="10334"/>
                    <a:pt x="1254" y="11913"/>
                  </a:cubicBezTo>
                  <a:cubicBezTo>
                    <a:pt x="2206" y="13467"/>
                    <a:pt x="3560" y="14520"/>
                    <a:pt x="5540" y="14720"/>
                  </a:cubicBezTo>
                  <a:cubicBezTo>
                    <a:pt x="5747" y="14740"/>
                    <a:pt x="5951" y="14750"/>
                    <a:pt x="6151" y="14750"/>
                  </a:cubicBezTo>
                  <a:cubicBezTo>
                    <a:pt x="7987" y="14750"/>
                    <a:pt x="9535" y="13929"/>
                    <a:pt x="10778" y="12415"/>
                  </a:cubicBezTo>
                  <a:cubicBezTo>
                    <a:pt x="11605" y="11287"/>
                    <a:pt x="12131" y="10134"/>
                    <a:pt x="12432" y="8780"/>
                  </a:cubicBezTo>
                  <a:cubicBezTo>
                    <a:pt x="12858" y="7302"/>
                    <a:pt x="13059" y="5748"/>
                    <a:pt x="12858" y="4169"/>
                  </a:cubicBezTo>
                  <a:cubicBezTo>
                    <a:pt x="12758" y="2815"/>
                    <a:pt x="12031" y="1763"/>
                    <a:pt x="10978" y="1036"/>
                  </a:cubicBezTo>
                  <a:cubicBezTo>
                    <a:pt x="10778" y="836"/>
                    <a:pt x="10452" y="735"/>
                    <a:pt x="10252" y="510"/>
                  </a:cubicBezTo>
                  <a:cubicBezTo>
                    <a:pt x="9670" y="168"/>
                    <a:pt x="9101" y="1"/>
                    <a:pt x="8503" y="1"/>
                  </a:cubicBezTo>
                  <a:close/>
                </a:path>
              </a:pathLst>
            </a:custGeom>
            <a:solidFill>
              <a:srgbClr val="0010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5" name="Google Shape;2655;p69"/>
            <p:cNvSpPr/>
            <p:nvPr/>
          </p:nvSpPr>
          <p:spPr>
            <a:xfrm>
              <a:off x="1404477" y="3767854"/>
              <a:ext cx="111328" cy="57651"/>
            </a:xfrm>
            <a:custGeom>
              <a:avLst/>
              <a:gdLst/>
              <a:ahLst/>
              <a:cxnLst/>
              <a:rect l="l" t="t" r="r" b="b"/>
              <a:pathLst>
                <a:path w="7620" h="3946" extrusionOk="0">
                  <a:moveTo>
                    <a:pt x="3334" y="1"/>
                  </a:moveTo>
                  <a:cubicBezTo>
                    <a:pt x="3033" y="101"/>
                    <a:pt x="2933" y="226"/>
                    <a:pt x="2807" y="427"/>
                  </a:cubicBezTo>
                  <a:cubicBezTo>
                    <a:pt x="2807" y="728"/>
                    <a:pt x="2707" y="953"/>
                    <a:pt x="2607" y="1254"/>
                  </a:cubicBezTo>
                  <a:cubicBezTo>
                    <a:pt x="2507" y="1680"/>
                    <a:pt x="2406" y="2106"/>
                    <a:pt x="2081" y="2507"/>
                  </a:cubicBezTo>
                  <a:cubicBezTo>
                    <a:pt x="1851" y="2865"/>
                    <a:pt x="1647" y="3052"/>
                    <a:pt x="1415" y="3052"/>
                  </a:cubicBezTo>
                  <a:cubicBezTo>
                    <a:pt x="1241" y="3052"/>
                    <a:pt x="1053" y="2947"/>
                    <a:pt x="828" y="2733"/>
                  </a:cubicBezTo>
                  <a:cubicBezTo>
                    <a:pt x="715" y="2550"/>
                    <a:pt x="603" y="2470"/>
                    <a:pt x="486" y="2470"/>
                  </a:cubicBezTo>
                  <a:cubicBezTo>
                    <a:pt x="394" y="2470"/>
                    <a:pt x="300" y="2519"/>
                    <a:pt x="201" y="2607"/>
                  </a:cubicBezTo>
                  <a:cubicBezTo>
                    <a:pt x="0" y="2733"/>
                    <a:pt x="0" y="3033"/>
                    <a:pt x="201" y="3234"/>
                  </a:cubicBezTo>
                  <a:cubicBezTo>
                    <a:pt x="491" y="3704"/>
                    <a:pt x="942" y="3945"/>
                    <a:pt x="1409" y="3945"/>
                  </a:cubicBezTo>
                  <a:cubicBezTo>
                    <a:pt x="1789" y="3945"/>
                    <a:pt x="2181" y="3786"/>
                    <a:pt x="2507" y="3460"/>
                  </a:cubicBezTo>
                  <a:cubicBezTo>
                    <a:pt x="2707" y="3234"/>
                    <a:pt x="2933" y="2933"/>
                    <a:pt x="3133" y="2607"/>
                  </a:cubicBezTo>
                  <a:cubicBezTo>
                    <a:pt x="3234" y="2407"/>
                    <a:pt x="3334" y="2106"/>
                    <a:pt x="3434" y="1881"/>
                  </a:cubicBezTo>
                  <a:cubicBezTo>
                    <a:pt x="3660" y="1881"/>
                    <a:pt x="3760" y="2106"/>
                    <a:pt x="3760" y="2206"/>
                  </a:cubicBezTo>
                  <a:cubicBezTo>
                    <a:pt x="4186" y="2733"/>
                    <a:pt x="4687" y="3033"/>
                    <a:pt x="5214" y="3359"/>
                  </a:cubicBezTo>
                  <a:cubicBezTo>
                    <a:pt x="5402" y="3426"/>
                    <a:pt x="5604" y="3457"/>
                    <a:pt x="5808" y="3457"/>
                  </a:cubicBezTo>
                  <a:cubicBezTo>
                    <a:pt x="6525" y="3457"/>
                    <a:pt x="7266" y="3073"/>
                    <a:pt x="7519" y="2507"/>
                  </a:cubicBezTo>
                  <a:cubicBezTo>
                    <a:pt x="7620" y="2307"/>
                    <a:pt x="7620" y="2106"/>
                    <a:pt x="7519" y="1881"/>
                  </a:cubicBezTo>
                  <a:cubicBezTo>
                    <a:pt x="7419" y="1830"/>
                    <a:pt x="7313" y="1805"/>
                    <a:pt x="7206" y="1805"/>
                  </a:cubicBezTo>
                  <a:cubicBezTo>
                    <a:pt x="7099" y="1805"/>
                    <a:pt x="6993" y="1830"/>
                    <a:pt x="6893" y="1881"/>
                  </a:cubicBezTo>
                  <a:cubicBezTo>
                    <a:pt x="6792" y="1981"/>
                    <a:pt x="6792" y="2106"/>
                    <a:pt x="6692" y="2206"/>
                  </a:cubicBezTo>
                  <a:cubicBezTo>
                    <a:pt x="6410" y="2421"/>
                    <a:pt x="6186" y="2521"/>
                    <a:pt x="5942" y="2521"/>
                  </a:cubicBezTo>
                  <a:cubicBezTo>
                    <a:pt x="5730" y="2521"/>
                    <a:pt x="5504" y="2446"/>
                    <a:pt x="5214" y="2307"/>
                  </a:cubicBezTo>
                  <a:cubicBezTo>
                    <a:pt x="4813" y="1981"/>
                    <a:pt x="4487" y="1680"/>
                    <a:pt x="4186" y="1154"/>
                  </a:cubicBezTo>
                  <a:cubicBezTo>
                    <a:pt x="4061" y="853"/>
                    <a:pt x="3960" y="627"/>
                    <a:pt x="3760" y="327"/>
                  </a:cubicBezTo>
                  <a:cubicBezTo>
                    <a:pt x="3660" y="101"/>
                    <a:pt x="3559" y="1"/>
                    <a:pt x="333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6" name="Google Shape;2656;p69"/>
            <p:cNvSpPr/>
            <p:nvPr/>
          </p:nvSpPr>
          <p:spPr>
            <a:xfrm>
              <a:off x="1410701" y="3732759"/>
              <a:ext cx="53107" cy="46021"/>
            </a:xfrm>
            <a:custGeom>
              <a:avLst/>
              <a:gdLst/>
              <a:ahLst/>
              <a:cxnLst/>
              <a:rect l="l" t="t" r="r" b="b"/>
              <a:pathLst>
                <a:path w="3635" h="3150" extrusionOk="0">
                  <a:moveTo>
                    <a:pt x="2782" y="0"/>
                  </a:moveTo>
                  <a:cubicBezTo>
                    <a:pt x="2584" y="0"/>
                    <a:pt x="2387" y="116"/>
                    <a:pt x="2181" y="323"/>
                  </a:cubicBezTo>
                  <a:cubicBezTo>
                    <a:pt x="1980" y="623"/>
                    <a:pt x="1880" y="949"/>
                    <a:pt x="1655" y="1250"/>
                  </a:cubicBezTo>
                  <a:cubicBezTo>
                    <a:pt x="1354" y="1049"/>
                    <a:pt x="1254" y="749"/>
                    <a:pt x="928" y="623"/>
                  </a:cubicBezTo>
                  <a:cubicBezTo>
                    <a:pt x="819" y="572"/>
                    <a:pt x="711" y="547"/>
                    <a:pt x="612" y="547"/>
                  </a:cubicBezTo>
                  <a:cubicBezTo>
                    <a:pt x="323" y="547"/>
                    <a:pt x="101" y="758"/>
                    <a:pt x="101" y="1150"/>
                  </a:cubicBezTo>
                  <a:cubicBezTo>
                    <a:pt x="1" y="1375"/>
                    <a:pt x="101" y="1676"/>
                    <a:pt x="201" y="1877"/>
                  </a:cubicBezTo>
                  <a:cubicBezTo>
                    <a:pt x="502" y="2403"/>
                    <a:pt x="928" y="2729"/>
                    <a:pt x="1454" y="3029"/>
                  </a:cubicBezTo>
                  <a:cubicBezTo>
                    <a:pt x="1568" y="3115"/>
                    <a:pt x="1699" y="3150"/>
                    <a:pt x="1836" y="3150"/>
                  </a:cubicBezTo>
                  <a:cubicBezTo>
                    <a:pt x="2062" y="3150"/>
                    <a:pt x="2304" y="3054"/>
                    <a:pt x="2507" y="2929"/>
                  </a:cubicBezTo>
                  <a:cubicBezTo>
                    <a:pt x="3133" y="2403"/>
                    <a:pt x="3434" y="1776"/>
                    <a:pt x="3534" y="949"/>
                  </a:cubicBezTo>
                  <a:cubicBezTo>
                    <a:pt x="3635" y="523"/>
                    <a:pt x="3434" y="222"/>
                    <a:pt x="3133" y="122"/>
                  </a:cubicBezTo>
                  <a:cubicBezTo>
                    <a:pt x="3014" y="39"/>
                    <a:pt x="2898" y="0"/>
                    <a:pt x="278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7" name="Google Shape;2657;p69"/>
            <p:cNvSpPr/>
            <p:nvPr/>
          </p:nvSpPr>
          <p:spPr>
            <a:xfrm>
              <a:off x="1260928" y="3707673"/>
              <a:ext cx="61172" cy="53663"/>
            </a:xfrm>
            <a:custGeom>
              <a:avLst/>
              <a:gdLst/>
              <a:ahLst/>
              <a:cxnLst/>
              <a:rect l="l" t="t" r="r" b="b"/>
              <a:pathLst>
                <a:path w="4187" h="3673" extrusionOk="0">
                  <a:moveTo>
                    <a:pt x="2039" y="1"/>
                  </a:moveTo>
                  <a:cubicBezTo>
                    <a:pt x="1171" y="1"/>
                    <a:pt x="492" y="443"/>
                    <a:pt x="327" y="1313"/>
                  </a:cubicBezTo>
                  <a:cubicBezTo>
                    <a:pt x="1" y="2466"/>
                    <a:pt x="627" y="3393"/>
                    <a:pt x="1680" y="3594"/>
                  </a:cubicBezTo>
                  <a:cubicBezTo>
                    <a:pt x="1853" y="3647"/>
                    <a:pt x="2022" y="3672"/>
                    <a:pt x="2186" y="3672"/>
                  </a:cubicBezTo>
                  <a:cubicBezTo>
                    <a:pt x="3021" y="3672"/>
                    <a:pt x="3713" y="3020"/>
                    <a:pt x="3986" y="2140"/>
                  </a:cubicBezTo>
                  <a:cubicBezTo>
                    <a:pt x="4186" y="1087"/>
                    <a:pt x="3560" y="260"/>
                    <a:pt x="2607" y="60"/>
                  </a:cubicBezTo>
                  <a:cubicBezTo>
                    <a:pt x="2412" y="21"/>
                    <a:pt x="2221" y="1"/>
                    <a:pt x="203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8" name="Google Shape;2658;p69"/>
            <p:cNvSpPr/>
            <p:nvPr/>
          </p:nvSpPr>
          <p:spPr>
            <a:xfrm>
              <a:off x="1271550" y="3715840"/>
              <a:ext cx="41390" cy="37197"/>
            </a:xfrm>
            <a:custGeom>
              <a:avLst/>
              <a:gdLst/>
              <a:ahLst/>
              <a:cxnLst/>
              <a:rect l="l" t="t" r="r" b="b"/>
              <a:pathLst>
                <a:path w="2833" h="2546" extrusionOk="0">
                  <a:moveTo>
                    <a:pt x="1413" y="1"/>
                  </a:moveTo>
                  <a:cubicBezTo>
                    <a:pt x="860" y="1"/>
                    <a:pt x="298" y="329"/>
                    <a:pt x="126" y="954"/>
                  </a:cubicBezTo>
                  <a:cubicBezTo>
                    <a:pt x="1" y="1681"/>
                    <a:pt x="427" y="2308"/>
                    <a:pt x="1053" y="2533"/>
                  </a:cubicBezTo>
                  <a:cubicBezTo>
                    <a:pt x="1114" y="2542"/>
                    <a:pt x="1174" y="2546"/>
                    <a:pt x="1234" y="2546"/>
                  </a:cubicBezTo>
                  <a:cubicBezTo>
                    <a:pt x="1896" y="2546"/>
                    <a:pt x="2517" y="2055"/>
                    <a:pt x="2632" y="1481"/>
                  </a:cubicBezTo>
                  <a:cubicBezTo>
                    <a:pt x="2833" y="754"/>
                    <a:pt x="2407" y="227"/>
                    <a:pt x="1680" y="27"/>
                  </a:cubicBezTo>
                  <a:cubicBezTo>
                    <a:pt x="1592" y="9"/>
                    <a:pt x="1503" y="1"/>
                    <a:pt x="1413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9" name="Google Shape;2659;p69"/>
            <p:cNvSpPr/>
            <p:nvPr/>
          </p:nvSpPr>
          <p:spPr>
            <a:xfrm>
              <a:off x="1280710" y="3717695"/>
              <a:ext cx="12462" cy="12097"/>
            </a:xfrm>
            <a:custGeom>
              <a:avLst/>
              <a:gdLst/>
              <a:ahLst/>
              <a:cxnLst/>
              <a:rect l="l" t="t" r="r" b="b"/>
              <a:pathLst>
                <a:path w="853" h="828" extrusionOk="0">
                  <a:moveTo>
                    <a:pt x="527" y="0"/>
                  </a:moveTo>
                  <a:cubicBezTo>
                    <a:pt x="326" y="0"/>
                    <a:pt x="126" y="100"/>
                    <a:pt x="0" y="301"/>
                  </a:cubicBezTo>
                  <a:cubicBezTo>
                    <a:pt x="0" y="527"/>
                    <a:pt x="126" y="727"/>
                    <a:pt x="326" y="827"/>
                  </a:cubicBezTo>
                  <a:cubicBezTo>
                    <a:pt x="527" y="827"/>
                    <a:pt x="752" y="727"/>
                    <a:pt x="752" y="527"/>
                  </a:cubicBezTo>
                  <a:cubicBezTo>
                    <a:pt x="852" y="301"/>
                    <a:pt x="752" y="100"/>
                    <a:pt x="52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0" name="Google Shape;2660;p69"/>
            <p:cNvSpPr/>
            <p:nvPr/>
          </p:nvSpPr>
          <p:spPr>
            <a:xfrm>
              <a:off x="1276313" y="3730670"/>
              <a:ext cx="9175" cy="8854"/>
            </a:xfrm>
            <a:custGeom>
              <a:avLst/>
              <a:gdLst/>
              <a:ahLst/>
              <a:cxnLst/>
              <a:rect l="l" t="t" r="r" b="b"/>
              <a:pathLst>
                <a:path w="628" h="606" extrusionOk="0">
                  <a:moveTo>
                    <a:pt x="207" y="1"/>
                  </a:moveTo>
                  <a:cubicBezTo>
                    <a:pt x="109" y="1"/>
                    <a:pt x="0" y="99"/>
                    <a:pt x="0" y="265"/>
                  </a:cubicBezTo>
                  <a:cubicBezTo>
                    <a:pt x="0" y="365"/>
                    <a:pt x="101" y="566"/>
                    <a:pt x="201" y="566"/>
                  </a:cubicBezTo>
                  <a:cubicBezTo>
                    <a:pt x="261" y="593"/>
                    <a:pt x="313" y="605"/>
                    <a:pt x="358" y="605"/>
                  </a:cubicBezTo>
                  <a:cubicBezTo>
                    <a:pt x="480" y="605"/>
                    <a:pt x="554" y="512"/>
                    <a:pt x="627" y="365"/>
                  </a:cubicBezTo>
                  <a:cubicBezTo>
                    <a:pt x="627" y="265"/>
                    <a:pt x="527" y="40"/>
                    <a:pt x="301" y="40"/>
                  </a:cubicBezTo>
                  <a:cubicBezTo>
                    <a:pt x="275" y="13"/>
                    <a:pt x="242" y="1"/>
                    <a:pt x="20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1" name="Google Shape;2661;p69"/>
            <p:cNvSpPr/>
            <p:nvPr/>
          </p:nvSpPr>
          <p:spPr>
            <a:xfrm>
              <a:off x="1548027" y="3669056"/>
              <a:ext cx="60792" cy="53633"/>
            </a:xfrm>
            <a:custGeom>
              <a:avLst/>
              <a:gdLst/>
              <a:ahLst/>
              <a:cxnLst/>
              <a:rect l="l" t="t" r="r" b="b"/>
              <a:pathLst>
                <a:path w="4161" h="3671" extrusionOk="0">
                  <a:moveTo>
                    <a:pt x="1986" y="0"/>
                  </a:moveTo>
                  <a:cubicBezTo>
                    <a:pt x="1169" y="0"/>
                    <a:pt x="461" y="506"/>
                    <a:pt x="301" y="1349"/>
                  </a:cubicBezTo>
                  <a:cubicBezTo>
                    <a:pt x="0" y="2377"/>
                    <a:pt x="627" y="3429"/>
                    <a:pt x="1654" y="3630"/>
                  </a:cubicBezTo>
                  <a:cubicBezTo>
                    <a:pt x="1781" y="3657"/>
                    <a:pt x="1908" y="3670"/>
                    <a:pt x="2034" y="3670"/>
                  </a:cubicBezTo>
                  <a:cubicBezTo>
                    <a:pt x="2948" y="3670"/>
                    <a:pt x="3784" y="2980"/>
                    <a:pt x="3960" y="2076"/>
                  </a:cubicBezTo>
                  <a:cubicBezTo>
                    <a:pt x="4161" y="1124"/>
                    <a:pt x="3534" y="297"/>
                    <a:pt x="2607" y="96"/>
                  </a:cubicBezTo>
                  <a:cubicBezTo>
                    <a:pt x="2397" y="31"/>
                    <a:pt x="2188" y="0"/>
                    <a:pt x="198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2" name="Google Shape;2662;p69"/>
            <p:cNvSpPr/>
            <p:nvPr/>
          </p:nvSpPr>
          <p:spPr>
            <a:xfrm>
              <a:off x="1558634" y="3676932"/>
              <a:ext cx="41025" cy="36788"/>
            </a:xfrm>
            <a:custGeom>
              <a:avLst/>
              <a:gdLst/>
              <a:ahLst/>
              <a:cxnLst/>
              <a:rect l="l" t="t" r="r" b="b"/>
              <a:pathLst>
                <a:path w="2808" h="2518" extrusionOk="0">
                  <a:moveTo>
                    <a:pt x="1348" y="0"/>
                  </a:moveTo>
                  <a:cubicBezTo>
                    <a:pt x="769" y="0"/>
                    <a:pt x="282" y="325"/>
                    <a:pt x="201" y="911"/>
                  </a:cubicBezTo>
                  <a:cubicBezTo>
                    <a:pt x="1" y="1637"/>
                    <a:pt x="402" y="2364"/>
                    <a:pt x="1154" y="2464"/>
                  </a:cubicBezTo>
                  <a:cubicBezTo>
                    <a:pt x="1254" y="2500"/>
                    <a:pt x="1356" y="2517"/>
                    <a:pt x="1458" y="2517"/>
                  </a:cubicBezTo>
                  <a:cubicBezTo>
                    <a:pt x="1996" y="2517"/>
                    <a:pt x="2523" y="2048"/>
                    <a:pt x="2607" y="1437"/>
                  </a:cubicBezTo>
                  <a:cubicBezTo>
                    <a:pt x="2808" y="810"/>
                    <a:pt x="2407" y="284"/>
                    <a:pt x="1780" y="58"/>
                  </a:cubicBezTo>
                  <a:cubicBezTo>
                    <a:pt x="1634" y="19"/>
                    <a:pt x="1488" y="0"/>
                    <a:pt x="1348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3" name="Google Shape;2663;p69"/>
            <p:cNvSpPr/>
            <p:nvPr/>
          </p:nvSpPr>
          <p:spPr>
            <a:xfrm>
              <a:off x="1567795" y="3679605"/>
              <a:ext cx="12097" cy="11031"/>
            </a:xfrm>
            <a:custGeom>
              <a:avLst/>
              <a:gdLst/>
              <a:ahLst/>
              <a:cxnLst/>
              <a:rect l="l" t="t" r="r" b="b"/>
              <a:pathLst>
                <a:path w="828" h="755" extrusionOk="0">
                  <a:moveTo>
                    <a:pt x="527" y="1"/>
                  </a:moveTo>
                  <a:cubicBezTo>
                    <a:pt x="301" y="1"/>
                    <a:pt x="101" y="101"/>
                    <a:pt x="101" y="301"/>
                  </a:cubicBezTo>
                  <a:cubicBezTo>
                    <a:pt x="0" y="502"/>
                    <a:pt x="101" y="728"/>
                    <a:pt x="301" y="728"/>
                  </a:cubicBezTo>
                  <a:cubicBezTo>
                    <a:pt x="342" y="746"/>
                    <a:pt x="382" y="754"/>
                    <a:pt x="421" y="754"/>
                  </a:cubicBezTo>
                  <a:cubicBezTo>
                    <a:pt x="596" y="754"/>
                    <a:pt x="746" y="586"/>
                    <a:pt x="828" y="402"/>
                  </a:cubicBezTo>
                  <a:cubicBezTo>
                    <a:pt x="828" y="201"/>
                    <a:pt x="727" y="1"/>
                    <a:pt x="52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4" name="Google Shape;2664;p69"/>
            <p:cNvSpPr/>
            <p:nvPr/>
          </p:nvSpPr>
          <p:spPr>
            <a:xfrm>
              <a:off x="1563032" y="3691688"/>
              <a:ext cx="9175" cy="9175"/>
            </a:xfrm>
            <a:custGeom>
              <a:avLst/>
              <a:gdLst/>
              <a:ahLst/>
              <a:cxnLst/>
              <a:rect l="l" t="t" r="r" b="b"/>
              <a:pathLst>
                <a:path w="628" h="628" extrusionOk="0">
                  <a:moveTo>
                    <a:pt x="427" y="1"/>
                  </a:moveTo>
                  <a:cubicBezTo>
                    <a:pt x="226" y="1"/>
                    <a:pt x="1" y="101"/>
                    <a:pt x="1" y="201"/>
                  </a:cubicBezTo>
                  <a:cubicBezTo>
                    <a:pt x="1" y="427"/>
                    <a:pt x="101" y="627"/>
                    <a:pt x="226" y="627"/>
                  </a:cubicBezTo>
                  <a:cubicBezTo>
                    <a:pt x="427" y="627"/>
                    <a:pt x="527" y="527"/>
                    <a:pt x="627" y="427"/>
                  </a:cubicBezTo>
                  <a:cubicBezTo>
                    <a:pt x="627" y="201"/>
                    <a:pt x="527" y="101"/>
                    <a:pt x="42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5" name="Google Shape;2665;p69"/>
            <p:cNvSpPr/>
            <p:nvPr/>
          </p:nvSpPr>
          <p:spPr>
            <a:xfrm>
              <a:off x="1398253" y="3843435"/>
              <a:ext cx="390715" cy="379261"/>
            </a:xfrm>
            <a:custGeom>
              <a:avLst/>
              <a:gdLst/>
              <a:ahLst/>
              <a:cxnLst/>
              <a:rect l="l" t="t" r="r" b="b"/>
              <a:pathLst>
                <a:path w="26743" h="25959" extrusionOk="0">
                  <a:moveTo>
                    <a:pt x="11693" y="1"/>
                  </a:moveTo>
                  <a:cubicBezTo>
                    <a:pt x="11533" y="1"/>
                    <a:pt x="11358" y="87"/>
                    <a:pt x="11178" y="266"/>
                  </a:cubicBezTo>
                  <a:cubicBezTo>
                    <a:pt x="9825" y="1620"/>
                    <a:pt x="8572" y="2973"/>
                    <a:pt x="8046" y="4853"/>
                  </a:cubicBezTo>
                  <a:cubicBezTo>
                    <a:pt x="7945" y="4953"/>
                    <a:pt x="7945" y="5079"/>
                    <a:pt x="7945" y="5079"/>
                  </a:cubicBezTo>
                  <a:cubicBezTo>
                    <a:pt x="7745" y="4953"/>
                    <a:pt x="7519" y="4853"/>
                    <a:pt x="7419" y="4753"/>
                  </a:cubicBezTo>
                  <a:cubicBezTo>
                    <a:pt x="6366" y="3700"/>
                    <a:pt x="5339" y="2773"/>
                    <a:pt x="4386" y="1820"/>
                  </a:cubicBezTo>
                  <a:cubicBezTo>
                    <a:pt x="3860" y="1419"/>
                    <a:pt x="3459" y="993"/>
                    <a:pt x="2933" y="567"/>
                  </a:cubicBezTo>
                  <a:cubicBezTo>
                    <a:pt x="2728" y="450"/>
                    <a:pt x="2538" y="394"/>
                    <a:pt x="2359" y="394"/>
                  </a:cubicBezTo>
                  <a:cubicBezTo>
                    <a:pt x="2079" y="394"/>
                    <a:pt x="1824" y="533"/>
                    <a:pt x="1579" y="793"/>
                  </a:cubicBezTo>
                  <a:cubicBezTo>
                    <a:pt x="1479" y="1094"/>
                    <a:pt x="1254" y="1419"/>
                    <a:pt x="1153" y="1620"/>
                  </a:cubicBezTo>
                  <a:cubicBezTo>
                    <a:pt x="627" y="2572"/>
                    <a:pt x="627" y="2673"/>
                    <a:pt x="1354" y="3399"/>
                  </a:cubicBezTo>
                  <a:lnTo>
                    <a:pt x="1354" y="3500"/>
                  </a:lnTo>
                  <a:cubicBezTo>
                    <a:pt x="3133" y="5379"/>
                    <a:pt x="5013" y="7159"/>
                    <a:pt x="6893" y="9038"/>
                  </a:cubicBezTo>
                  <a:cubicBezTo>
                    <a:pt x="6993" y="9139"/>
                    <a:pt x="7118" y="9139"/>
                    <a:pt x="7118" y="9339"/>
                  </a:cubicBezTo>
                  <a:cubicBezTo>
                    <a:pt x="5539" y="9665"/>
                    <a:pt x="4186" y="10292"/>
                    <a:pt x="2732" y="11018"/>
                  </a:cubicBezTo>
                  <a:cubicBezTo>
                    <a:pt x="2507" y="11119"/>
                    <a:pt x="2306" y="11219"/>
                    <a:pt x="2106" y="11344"/>
                  </a:cubicBezTo>
                  <a:cubicBezTo>
                    <a:pt x="1479" y="11545"/>
                    <a:pt x="953" y="11971"/>
                    <a:pt x="426" y="12372"/>
                  </a:cubicBezTo>
                  <a:cubicBezTo>
                    <a:pt x="0" y="12798"/>
                    <a:pt x="101" y="13324"/>
                    <a:pt x="727" y="13424"/>
                  </a:cubicBezTo>
                  <a:cubicBezTo>
                    <a:pt x="953" y="13525"/>
                    <a:pt x="1254" y="13525"/>
                    <a:pt x="1479" y="13625"/>
                  </a:cubicBezTo>
                  <a:cubicBezTo>
                    <a:pt x="2283" y="13769"/>
                    <a:pt x="3079" y="13841"/>
                    <a:pt x="3865" y="13841"/>
                  </a:cubicBezTo>
                  <a:cubicBezTo>
                    <a:pt x="5406" y="13841"/>
                    <a:pt x="6911" y="13563"/>
                    <a:pt x="8371" y="12998"/>
                  </a:cubicBezTo>
                  <a:cubicBezTo>
                    <a:pt x="8873" y="12898"/>
                    <a:pt x="9299" y="12698"/>
                    <a:pt x="9725" y="12272"/>
                  </a:cubicBezTo>
                  <a:cubicBezTo>
                    <a:pt x="9860" y="12181"/>
                    <a:pt x="9934" y="12132"/>
                    <a:pt x="10005" y="12132"/>
                  </a:cubicBezTo>
                  <a:cubicBezTo>
                    <a:pt x="10091" y="12132"/>
                    <a:pt x="10172" y="12206"/>
                    <a:pt x="10351" y="12372"/>
                  </a:cubicBezTo>
                  <a:cubicBezTo>
                    <a:pt x="12131" y="14051"/>
                    <a:pt x="13885" y="15830"/>
                    <a:pt x="15564" y="17485"/>
                  </a:cubicBezTo>
                  <a:cubicBezTo>
                    <a:pt x="15665" y="17610"/>
                    <a:pt x="15890" y="17610"/>
                    <a:pt x="15890" y="17911"/>
                  </a:cubicBezTo>
                  <a:cubicBezTo>
                    <a:pt x="14412" y="18111"/>
                    <a:pt x="13058" y="18337"/>
                    <a:pt x="11604" y="18863"/>
                  </a:cubicBezTo>
                  <a:cubicBezTo>
                    <a:pt x="10752" y="19164"/>
                    <a:pt x="9825" y="19490"/>
                    <a:pt x="8998" y="19991"/>
                  </a:cubicBezTo>
                  <a:cubicBezTo>
                    <a:pt x="8772" y="20216"/>
                    <a:pt x="8572" y="20417"/>
                    <a:pt x="8572" y="20743"/>
                  </a:cubicBezTo>
                  <a:cubicBezTo>
                    <a:pt x="8672" y="21044"/>
                    <a:pt x="8873" y="21044"/>
                    <a:pt x="9098" y="21144"/>
                  </a:cubicBezTo>
                  <a:cubicBezTo>
                    <a:pt x="10408" y="21618"/>
                    <a:pt x="11717" y="22011"/>
                    <a:pt x="13118" y="22011"/>
                  </a:cubicBezTo>
                  <a:cubicBezTo>
                    <a:pt x="13272" y="22011"/>
                    <a:pt x="13428" y="22006"/>
                    <a:pt x="13584" y="21996"/>
                  </a:cubicBezTo>
                  <a:cubicBezTo>
                    <a:pt x="15138" y="21871"/>
                    <a:pt x="16517" y="21670"/>
                    <a:pt x="17870" y="21044"/>
                  </a:cubicBezTo>
                  <a:cubicBezTo>
                    <a:pt x="18140" y="20954"/>
                    <a:pt x="18429" y="20602"/>
                    <a:pt x="18703" y="20602"/>
                  </a:cubicBezTo>
                  <a:cubicBezTo>
                    <a:pt x="18735" y="20602"/>
                    <a:pt x="18766" y="20607"/>
                    <a:pt x="18797" y="20617"/>
                  </a:cubicBezTo>
                  <a:cubicBezTo>
                    <a:pt x="19123" y="20743"/>
                    <a:pt x="19324" y="21044"/>
                    <a:pt x="19650" y="21369"/>
                  </a:cubicBezTo>
                  <a:cubicBezTo>
                    <a:pt x="21103" y="22723"/>
                    <a:pt x="22457" y="24176"/>
                    <a:pt x="23910" y="25530"/>
                  </a:cubicBezTo>
                  <a:cubicBezTo>
                    <a:pt x="24210" y="25830"/>
                    <a:pt x="24445" y="25959"/>
                    <a:pt x="24707" y="25959"/>
                  </a:cubicBezTo>
                  <a:cubicBezTo>
                    <a:pt x="24905" y="25959"/>
                    <a:pt x="25119" y="25885"/>
                    <a:pt x="25389" y="25755"/>
                  </a:cubicBezTo>
                  <a:cubicBezTo>
                    <a:pt x="25790" y="25530"/>
                    <a:pt x="26116" y="25229"/>
                    <a:pt x="26417" y="25003"/>
                  </a:cubicBezTo>
                  <a:cubicBezTo>
                    <a:pt x="26742" y="24703"/>
                    <a:pt x="26742" y="24377"/>
                    <a:pt x="26642" y="24076"/>
                  </a:cubicBezTo>
                  <a:cubicBezTo>
                    <a:pt x="26542" y="23750"/>
                    <a:pt x="26417" y="23550"/>
                    <a:pt x="26316" y="23349"/>
                  </a:cubicBezTo>
                  <a:cubicBezTo>
                    <a:pt x="25915" y="22923"/>
                    <a:pt x="25590" y="22397"/>
                    <a:pt x="25163" y="21996"/>
                  </a:cubicBezTo>
                  <a:cubicBezTo>
                    <a:pt x="23409" y="19991"/>
                    <a:pt x="21529" y="18236"/>
                    <a:pt x="19524" y="16457"/>
                  </a:cubicBezTo>
                  <a:cubicBezTo>
                    <a:pt x="16818" y="13951"/>
                    <a:pt x="14211" y="11219"/>
                    <a:pt x="11504" y="8612"/>
                  </a:cubicBezTo>
                  <a:cubicBezTo>
                    <a:pt x="11279" y="8512"/>
                    <a:pt x="11078" y="8312"/>
                    <a:pt x="11078" y="8211"/>
                  </a:cubicBezTo>
                  <a:cubicBezTo>
                    <a:pt x="10978" y="7886"/>
                    <a:pt x="11178" y="7785"/>
                    <a:pt x="11279" y="7585"/>
                  </a:cubicBezTo>
                  <a:cubicBezTo>
                    <a:pt x="12131" y="5705"/>
                    <a:pt x="12532" y="3700"/>
                    <a:pt x="12432" y="1720"/>
                  </a:cubicBezTo>
                  <a:cubicBezTo>
                    <a:pt x="12432" y="1319"/>
                    <a:pt x="12432" y="893"/>
                    <a:pt x="12231" y="467"/>
                  </a:cubicBezTo>
                  <a:cubicBezTo>
                    <a:pt x="12101" y="163"/>
                    <a:pt x="11911" y="1"/>
                    <a:pt x="116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6" name="Google Shape;2666;p69"/>
            <p:cNvSpPr/>
            <p:nvPr/>
          </p:nvSpPr>
          <p:spPr>
            <a:xfrm>
              <a:off x="1286935" y="4056035"/>
              <a:ext cx="23084" cy="42866"/>
            </a:xfrm>
            <a:custGeom>
              <a:avLst/>
              <a:gdLst/>
              <a:ahLst/>
              <a:cxnLst/>
              <a:rect l="l" t="t" r="r" b="b"/>
              <a:pathLst>
                <a:path w="1580" h="2934" extrusionOk="0">
                  <a:moveTo>
                    <a:pt x="919" y="0"/>
                  </a:moveTo>
                  <a:cubicBezTo>
                    <a:pt x="695" y="0"/>
                    <a:pt x="409" y="180"/>
                    <a:pt x="326" y="427"/>
                  </a:cubicBezTo>
                  <a:cubicBezTo>
                    <a:pt x="201" y="954"/>
                    <a:pt x="201" y="1580"/>
                    <a:pt x="101" y="2207"/>
                  </a:cubicBezTo>
                  <a:cubicBezTo>
                    <a:pt x="0" y="2533"/>
                    <a:pt x="101" y="2833"/>
                    <a:pt x="527" y="2934"/>
                  </a:cubicBezTo>
                  <a:cubicBezTo>
                    <a:pt x="727" y="2934"/>
                    <a:pt x="1153" y="2833"/>
                    <a:pt x="1153" y="2533"/>
                  </a:cubicBezTo>
                  <a:cubicBezTo>
                    <a:pt x="1253" y="1906"/>
                    <a:pt x="1354" y="1279"/>
                    <a:pt x="1454" y="753"/>
                  </a:cubicBezTo>
                  <a:cubicBezTo>
                    <a:pt x="1579" y="427"/>
                    <a:pt x="1354" y="127"/>
                    <a:pt x="1053" y="26"/>
                  </a:cubicBezTo>
                  <a:cubicBezTo>
                    <a:pt x="1013" y="9"/>
                    <a:pt x="968" y="0"/>
                    <a:pt x="919" y="0"/>
                  </a:cubicBezTo>
                  <a:close/>
                </a:path>
              </a:pathLst>
            </a:custGeom>
            <a:solidFill>
              <a:srgbClr val="E2E2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7" name="Google Shape;2667;p69"/>
            <p:cNvSpPr/>
            <p:nvPr/>
          </p:nvSpPr>
          <p:spPr>
            <a:xfrm>
              <a:off x="1361639" y="4118394"/>
              <a:ext cx="16845" cy="40470"/>
            </a:xfrm>
            <a:custGeom>
              <a:avLst/>
              <a:gdLst/>
              <a:ahLst/>
              <a:cxnLst/>
              <a:rect l="l" t="t" r="r" b="b"/>
              <a:pathLst>
                <a:path w="1153" h="2770" extrusionOk="0">
                  <a:moveTo>
                    <a:pt x="577" y="0"/>
                  </a:moveTo>
                  <a:cubicBezTo>
                    <a:pt x="288" y="0"/>
                    <a:pt x="0" y="182"/>
                    <a:pt x="0" y="545"/>
                  </a:cubicBezTo>
                  <a:lnTo>
                    <a:pt x="0" y="2225"/>
                  </a:lnTo>
                  <a:cubicBezTo>
                    <a:pt x="0" y="2588"/>
                    <a:pt x="288" y="2770"/>
                    <a:pt x="577" y="2770"/>
                  </a:cubicBezTo>
                  <a:cubicBezTo>
                    <a:pt x="865" y="2770"/>
                    <a:pt x="1153" y="2588"/>
                    <a:pt x="1153" y="2225"/>
                  </a:cubicBezTo>
                  <a:lnTo>
                    <a:pt x="1153" y="545"/>
                  </a:lnTo>
                  <a:cubicBezTo>
                    <a:pt x="1153" y="182"/>
                    <a:pt x="865" y="0"/>
                    <a:pt x="577" y="0"/>
                  </a:cubicBezTo>
                  <a:close/>
                </a:path>
              </a:pathLst>
            </a:custGeom>
            <a:solidFill>
              <a:srgbClr val="E2E2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8" name="Google Shape;2668;p69"/>
            <p:cNvSpPr/>
            <p:nvPr/>
          </p:nvSpPr>
          <p:spPr>
            <a:xfrm>
              <a:off x="1431945" y="4089377"/>
              <a:ext cx="19782" cy="31514"/>
            </a:xfrm>
            <a:custGeom>
              <a:avLst/>
              <a:gdLst/>
              <a:ahLst/>
              <a:cxnLst/>
              <a:rect l="l" t="t" r="r" b="b"/>
              <a:pathLst>
                <a:path w="1354" h="2157" extrusionOk="0">
                  <a:moveTo>
                    <a:pt x="575" y="1"/>
                  </a:moveTo>
                  <a:cubicBezTo>
                    <a:pt x="526" y="1"/>
                    <a:pt x="476" y="9"/>
                    <a:pt x="426" y="25"/>
                  </a:cubicBezTo>
                  <a:cubicBezTo>
                    <a:pt x="100" y="150"/>
                    <a:pt x="0" y="451"/>
                    <a:pt x="0" y="777"/>
                  </a:cubicBezTo>
                  <a:lnTo>
                    <a:pt x="100" y="1704"/>
                  </a:lnTo>
                  <a:cubicBezTo>
                    <a:pt x="183" y="1973"/>
                    <a:pt x="487" y="2156"/>
                    <a:pt x="704" y="2156"/>
                  </a:cubicBezTo>
                  <a:cubicBezTo>
                    <a:pt x="750" y="2156"/>
                    <a:pt x="792" y="2148"/>
                    <a:pt x="827" y="2130"/>
                  </a:cubicBezTo>
                  <a:cubicBezTo>
                    <a:pt x="1153" y="2030"/>
                    <a:pt x="1354" y="1704"/>
                    <a:pt x="1253" y="1403"/>
                  </a:cubicBezTo>
                  <a:cubicBezTo>
                    <a:pt x="1253" y="1078"/>
                    <a:pt x="1153" y="777"/>
                    <a:pt x="1153" y="451"/>
                  </a:cubicBezTo>
                  <a:cubicBezTo>
                    <a:pt x="1069" y="200"/>
                    <a:pt x="828" y="1"/>
                    <a:pt x="575" y="1"/>
                  </a:cubicBezTo>
                  <a:close/>
                </a:path>
              </a:pathLst>
            </a:custGeom>
            <a:solidFill>
              <a:srgbClr val="E2E2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9" name="Google Shape;2669;p69"/>
            <p:cNvSpPr/>
            <p:nvPr/>
          </p:nvSpPr>
          <p:spPr>
            <a:xfrm>
              <a:off x="1419862" y="4181278"/>
              <a:ext cx="19782" cy="38468"/>
            </a:xfrm>
            <a:custGeom>
              <a:avLst/>
              <a:gdLst/>
              <a:ahLst/>
              <a:cxnLst/>
              <a:rect l="l" t="t" r="r" b="b"/>
              <a:pathLst>
                <a:path w="1354" h="2633" extrusionOk="0">
                  <a:moveTo>
                    <a:pt x="627" y="1"/>
                  </a:moveTo>
                  <a:cubicBezTo>
                    <a:pt x="301" y="1"/>
                    <a:pt x="0" y="327"/>
                    <a:pt x="0" y="627"/>
                  </a:cubicBezTo>
                  <a:cubicBezTo>
                    <a:pt x="0" y="1053"/>
                    <a:pt x="100" y="1580"/>
                    <a:pt x="100" y="2006"/>
                  </a:cubicBezTo>
                  <a:cubicBezTo>
                    <a:pt x="201" y="2307"/>
                    <a:pt x="401" y="2632"/>
                    <a:pt x="727" y="2632"/>
                  </a:cubicBezTo>
                  <a:cubicBezTo>
                    <a:pt x="1028" y="2632"/>
                    <a:pt x="1353" y="2307"/>
                    <a:pt x="1353" y="2006"/>
                  </a:cubicBezTo>
                  <a:cubicBezTo>
                    <a:pt x="1253" y="1580"/>
                    <a:pt x="1253" y="1053"/>
                    <a:pt x="1128" y="627"/>
                  </a:cubicBezTo>
                  <a:cubicBezTo>
                    <a:pt x="1128" y="327"/>
                    <a:pt x="927" y="1"/>
                    <a:pt x="627" y="1"/>
                  </a:cubicBezTo>
                  <a:close/>
                </a:path>
              </a:pathLst>
            </a:custGeom>
            <a:solidFill>
              <a:srgbClr val="E2E2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0" name="Google Shape;2670;p69"/>
            <p:cNvSpPr/>
            <p:nvPr/>
          </p:nvSpPr>
          <p:spPr>
            <a:xfrm>
              <a:off x="1315133" y="4222393"/>
              <a:ext cx="18321" cy="38643"/>
            </a:xfrm>
            <a:custGeom>
              <a:avLst/>
              <a:gdLst/>
              <a:ahLst/>
              <a:cxnLst/>
              <a:rect l="l" t="t" r="r" b="b"/>
              <a:pathLst>
                <a:path w="1254" h="2645" extrusionOk="0">
                  <a:moveTo>
                    <a:pt x="664" y="0"/>
                  </a:moveTo>
                  <a:cubicBezTo>
                    <a:pt x="364" y="0"/>
                    <a:pt x="50" y="182"/>
                    <a:pt x="50" y="545"/>
                  </a:cubicBezTo>
                  <a:lnTo>
                    <a:pt x="50" y="2099"/>
                  </a:lnTo>
                  <a:cubicBezTo>
                    <a:pt x="0" y="2462"/>
                    <a:pt x="263" y="2644"/>
                    <a:pt x="552" y="2644"/>
                  </a:cubicBezTo>
                  <a:cubicBezTo>
                    <a:pt x="840" y="2644"/>
                    <a:pt x="1153" y="2462"/>
                    <a:pt x="1203" y="2099"/>
                  </a:cubicBezTo>
                  <a:lnTo>
                    <a:pt x="1203" y="545"/>
                  </a:lnTo>
                  <a:cubicBezTo>
                    <a:pt x="1253" y="182"/>
                    <a:pt x="965" y="0"/>
                    <a:pt x="664" y="0"/>
                  </a:cubicBezTo>
                  <a:close/>
                </a:path>
              </a:pathLst>
            </a:custGeom>
            <a:solidFill>
              <a:srgbClr val="E2E2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1" name="Google Shape;2671;p69"/>
            <p:cNvSpPr/>
            <p:nvPr/>
          </p:nvSpPr>
          <p:spPr>
            <a:xfrm>
              <a:off x="1389092" y="4263668"/>
              <a:ext cx="19797" cy="33705"/>
            </a:xfrm>
            <a:custGeom>
              <a:avLst/>
              <a:gdLst/>
              <a:ahLst/>
              <a:cxnLst/>
              <a:rect l="l" t="t" r="r" b="b"/>
              <a:pathLst>
                <a:path w="1355" h="2307" extrusionOk="0">
                  <a:moveTo>
                    <a:pt x="627" y="1"/>
                  </a:moveTo>
                  <a:cubicBezTo>
                    <a:pt x="427" y="1"/>
                    <a:pt x="1" y="226"/>
                    <a:pt x="101" y="527"/>
                  </a:cubicBezTo>
                  <a:cubicBezTo>
                    <a:pt x="101" y="953"/>
                    <a:pt x="226" y="1379"/>
                    <a:pt x="226" y="1780"/>
                  </a:cubicBezTo>
                  <a:cubicBezTo>
                    <a:pt x="226" y="2106"/>
                    <a:pt x="427" y="2307"/>
                    <a:pt x="853" y="2307"/>
                  </a:cubicBezTo>
                  <a:cubicBezTo>
                    <a:pt x="1053" y="2307"/>
                    <a:pt x="1354" y="2106"/>
                    <a:pt x="1354" y="1780"/>
                  </a:cubicBezTo>
                  <a:cubicBezTo>
                    <a:pt x="1354" y="1379"/>
                    <a:pt x="1254" y="953"/>
                    <a:pt x="1254" y="527"/>
                  </a:cubicBezTo>
                  <a:cubicBezTo>
                    <a:pt x="1254" y="226"/>
                    <a:pt x="1053" y="1"/>
                    <a:pt x="627" y="1"/>
                  </a:cubicBezTo>
                  <a:close/>
                </a:path>
              </a:pathLst>
            </a:custGeom>
            <a:solidFill>
              <a:srgbClr val="E2E2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2" name="Google Shape;2672;p69"/>
            <p:cNvSpPr/>
            <p:nvPr/>
          </p:nvSpPr>
          <p:spPr>
            <a:xfrm>
              <a:off x="1561571" y="4210573"/>
              <a:ext cx="21258" cy="34801"/>
            </a:xfrm>
            <a:custGeom>
              <a:avLst/>
              <a:gdLst/>
              <a:ahLst/>
              <a:cxnLst/>
              <a:rect l="l" t="t" r="r" b="b"/>
              <a:pathLst>
                <a:path w="1455" h="2382" extrusionOk="0">
                  <a:moveTo>
                    <a:pt x="627" y="1"/>
                  </a:moveTo>
                  <a:cubicBezTo>
                    <a:pt x="326" y="1"/>
                    <a:pt x="0" y="302"/>
                    <a:pt x="101" y="627"/>
                  </a:cubicBezTo>
                  <a:cubicBezTo>
                    <a:pt x="101" y="1028"/>
                    <a:pt x="201" y="1354"/>
                    <a:pt x="201" y="1755"/>
                  </a:cubicBezTo>
                  <a:cubicBezTo>
                    <a:pt x="201" y="2081"/>
                    <a:pt x="426" y="2382"/>
                    <a:pt x="827" y="2382"/>
                  </a:cubicBezTo>
                  <a:cubicBezTo>
                    <a:pt x="1053" y="2382"/>
                    <a:pt x="1454" y="2081"/>
                    <a:pt x="1354" y="1755"/>
                  </a:cubicBezTo>
                  <a:cubicBezTo>
                    <a:pt x="1354" y="1354"/>
                    <a:pt x="1254" y="1028"/>
                    <a:pt x="1254" y="627"/>
                  </a:cubicBezTo>
                  <a:cubicBezTo>
                    <a:pt x="1153" y="302"/>
                    <a:pt x="953" y="1"/>
                    <a:pt x="627" y="1"/>
                  </a:cubicBezTo>
                  <a:close/>
                </a:path>
              </a:pathLst>
            </a:custGeom>
            <a:solidFill>
              <a:srgbClr val="E2E2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3" name="Google Shape;2673;p69"/>
            <p:cNvSpPr/>
            <p:nvPr/>
          </p:nvSpPr>
          <p:spPr>
            <a:xfrm>
              <a:off x="1524957" y="4077645"/>
              <a:ext cx="19782" cy="30418"/>
            </a:xfrm>
            <a:custGeom>
              <a:avLst/>
              <a:gdLst/>
              <a:ahLst/>
              <a:cxnLst/>
              <a:rect l="l" t="t" r="r" b="b"/>
              <a:pathLst>
                <a:path w="1354" h="2082" extrusionOk="0">
                  <a:moveTo>
                    <a:pt x="627" y="1"/>
                  </a:moveTo>
                  <a:cubicBezTo>
                    <a:pt x="326" y="1"/>
                    <a:pt x="0" y="201"/>
                    <a:pt x="100" y="527"/>
                  </a:cubicBezTo>
                  <a:lnTo>
                    <a:pt x="100" y="1580"/>
                  </a:lnTo>
                  <a:cubicBezTo>
                    <a:pt x="201" y="1780"/>
                    <a:pt x="426" y="2081"/>
                    <a:pt x="727" y="2081"/>
                  </a:cubicBezTo>
                  <a:cubicBezTo>
                    <a:pt x="1053" y="2081"/>
                    <a:pt x="1354" y="1881"/>
                    <a:pt x="1354" y="1580"/>
                  </a:cubicBezTo>
                  <a:cubicBezTo>
                    <a:pt x="1253" y="1154"/>
                    <a:pt x="1253" y="828"/>
                    <a:pt x="1253" y="527"/>
                  </a:cubicBezTo>
                  <a:cubicBezTo>
                    <a:pt x="1253" y="201"/>
                    <a:pt x="953" y="1"/>
                    <a:pt x="627" y="1"/>
                  </a:cubicBezTo>
                  <a:close/>
                </a:path>
              </a:pathLst>
            </a:custGeom>
            <a:solidFill>
              <a:srgbClr val="E2E2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4" name="Google Shape;2674;p69"/>
            <p:cNvSpPr/>
            <p:nvPr/>
          </p:nvSpPr>
          <p:spPr>
            <a:xfrm>
              <a:off x="1491264" y="4188978"/>
              <a:ext cx="21623" cy="40280"/>
            </a:xfrm>
            <a:custGeom>
              <a:avLst/>
              <a:gdLst/>
              <a:ahLst/>
              <a:cxnLst/>
              <a:rect l="l" t="t" r="r" b="b"/>
              <a:pathLst>
                <a:path w="1480" h="2757" extrusionOk="0">
                  <a:moveTo>
                    <a:pt x="527" y="0"/>
                  </a:moveTo>
                  <a:cubicBezTo>
                    <a:pt x="226" y="100"/>
                    <a:pt x="0" y="426"/>
                    <a:pt x="126" y="727"/>
                  </a:cubicBezTo>
                  <a:cubicBezTo>
                    <a:pt x="226" y="1253"/>
                    <a:pt x="226" y="1780"/>
                    <a:pt x="326" y="2306"/>
                  </a:cubicBezTo>
                  <a:cubicBezTo>
                    <a:pt x="410" y="2557"/>
                    <a:pt x="651" y="2756"/>
                    <a:pt x="904" y="2756"/>
                  </a:cubicBezTo>
                  <a:cubicBezTo>
                    <a:pt x="954" y="2756"/>
                    <a:pt x="1004" y="2748"/>
                    <a:pt x="1053" y="2732"/>
                  </a:cubicBezTo>
                  <a:cubicBezTo>
                    <a:pt x="1379" y="2607"/>
                    <a:pt x="1479" y="2306"/>
                    <a:pt x="1479" y="1980"/>
                  </a:cubicBezTo>
                  <a:lnTo>
                    <a:pt x="1253" y="426"/>
                  </a:lnTo>
                  <a:cubicBezTo>
                    <a:pt x="1153" y="100"/>
                    <a:pt x="752" y="0"/>
                    <a:pt x="527" y="0"/>
                  </a:cubicBezTo>
                  <a:close/>
                </a:path>
              </a:pathLst>
            </a:custGeom>
            <a:solidFill>
              <a:srgbClr val="E2E2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5" name="Google Shape;2675;p69"/>
            <p:cNvSpPr/>
            <p:nvPr/>
          </p:nvSpPr>
          <p:spPr>
            <a:xfrm>
              <a:off x="4256305" y="3963110"/>
              <a:ext cx="247187" cy="407327"/>
            </a:xfrm>
            <a:custGeom>
              <a:avLst/>
              <a:gdLst/>
              <a:ahLst/>
              <a:cxnLst/>
              <a:rect l="l" t="t" r="r" b="b"/>
              <a:pathLst>
                <a:path w="16919" h="27880" extrusionOk="0">
                  <a:moveTo>
                    <a:pt x="3488" y="1"/>
                  </a:moveTo>
                  <a:cubicBezTo>
                    <a:pt x="2939" y="1"/>
                    <a:pt x="2394" y="126"/>
                    <a:pt x="1880" y="377"/>
                  </a:cubicBezTo>
                  <a:cubicBezTo>
                    <a:pt x="502" y="1003"/>
                    <a:pt x="1" y="2156"/>
                    <a:pt x="402" y="3509"/>
                  </a:cubicBezTo>
                  <a:cubicBezTo>
                    <a:pt x="627" y="4036"/>
                    <a:pt x="828" y="4562"/>
                    <a:pt x="1128" y="5088"/>
                  </a:cubicBezTo>
                  <a:cubicBezTo>
                    <a:pt x="1981" y="7068"/>
                    <a:pt x="2607" y="9048"/>
                    <a:pt x="3134" y="11028"/>
                  </a:cubicBezTo>
                  <a:cubicBezTo>
                    <a:pt x="3535" y="12808"/>
                    <a:pt x="3860" y="14587"/>
                    <a:pt x="4261" y="16266"/>
                  </a:cubicBezTo>
                  <a:cubicBezTo>
                    <a:pt x="4788" y="18672"/>
                    <a:pt x="5414" y="20953"/>
                    <a:pt x="6467" y="23058"/>
                  </a:cubicBezTo>
                  <a:cubicBezTo>
                    <a:pt x="6993" y="24312"/>
                    <a:pt x="7720" y="25439"/>
                    <a:pt x="8647" y="26392"/>
                  </a:cubicBezTo>
                  <a:cubicBezTo>
                    <a:pt x="9554" y="27298"/>
                    <a:pt x="10661" y="27879"/>
                    <a:pt x="11946" y="27879"/>
                  </a:cubicBezTo>
                  <a:cubicBezTo>
                    <a:pt x="12296" y="27879"/>
                    <a:pt x="12658" y="27836"/>
                    <a:pt x="13033" y="27745"/>
                  </a:cubicBezTo>
                  <a:cubicBezTo>
                    <a:pt x="14186" y="27444"/>
                    <a:pt x="15038" y="26693"/>
                    <a:pt x="15665" y="25665"/>
                  </a:cubicBezTo>
                  <a:cubicBezTo>
                    <a:pt x="16692" y="24186"/>
                    <a:pt x="16918" y="22532"/>
                    <a:pt x="16918" y="20853"/>
                  </a:cubicBezTo>
                  <a:cubicBezTo>
                    <a:pt x="16918" y="18973"/>
                    <a:pt x="16592" y="17294"/>
                    <a:pt x="16166" y="15640"/>
                  </a:cubicBezTo>
                  <a:cubicBezTo>
                    <a:pt x="14913" y="10402"/>
                    <a:pt x="12206" y="6141"/>
                    <a:pt x="8347" y="2582"/>
                  </a:cubicBezTo>
                  <a:cubicBezTo>
                    <a:pt x="7394" y="1755"/>
                    <a:pt x="6367" y="1003"/>
                    <a:pt x="5113" y="377"/>
                  </a:cubicBezTo>
                  <a:cubicBezTo>
                    <a:pt x="4587" y="126"/>
                    <a:pt x="4036" y="1"/>
                    <a:pt x="3488" y="1"/>
                  </a:cubicBezTo>
                  <a:close/>
                </a:path>
              </a:pathLst>
            </a:custGeom>
            <a:solidFill>
              <a:srgbClr val="0010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6" name="Google Shape;2676;p69"/>
            <p:cNvSpPr/>
            <p:nvPr/>
          </p:nvSpPr>
          <p:spPr>
            <a:xfrm>
              <a:off x="3562022" y="3780024"/>
              <a:ext cx="782512" cy="756681"/>
            </a:xfrm>
            <a:custGeom>
              <a:avLst/>
              <a:gdLst/>
              <a:ahLst/>
              <a:cxnLst/>
              <a:rect l="l" t="t" r="r" b="b"/>
              <a:pathLst>
                <a:path w="53560" h="51792" extrusionOk="0">
                  <a:moveTo>
                    <a:pt x="11219" y="0"/>
                  </a:moveTo>
                  <a:cubicBezTo>
                    <a:pt x="11035" y="0"/>
                    <a:pt x="10853" y="126"/>
                    <a:pt x="10652" y="376"/>
                  </a:cubicBezTo>
                  <a:cubicBezTo>
                    <a:pt x="10552" y="376"/>
                    <a:pt x="10552" y="501"/>
                    <a:pt x="10427" y="602"/>
                  </a:cubicBezTo>
                  <a:cubicBezTo>
                    <a:pt x="9800" y="1529"/>
                    <a:pt x="9073" y="2481"/>
                    <a:pt x="8347" y="3409"/>
                  </a:cubicBezTo>
                  <a:cubicBezTo>
                    <a:pt x="7093" y="5188"/>
                    <a:pt x="6166" y="7068"/>
                    <a:pt x="5414" y="9148"/>
                  </a:cubicBezTo>
                  <a:cubicBezTo>
                    <a:pt x="4687" y="11654"/>
                    <a:pt x="4061" y="14286"/>
                    <a:pt x="3434" y="16792"/>
                  </a:cubicBezTo>
                  <a:cubicBezTo>
                    <a:pt x="2707" y="19800"/>
                    <a:pt x="2081" y="22933"/>
                    <a:pt x="1555" y="25965"/>
                  </a:cubicBezTo>
                  <a:cubicBezTo>
                    <a:pt x="1254" y="28171"/>
                    <a:pt x="1028" y="30351"/>
                    <a:pt x="627" y="32557"/>
                  </a:cubicBezTo>
                  <a:cubicBezTo>
                    <a:pt x="402" y="33710"/>
                    <a:pt x="201" y="34963"/>
                    <a:pt x="101" y="36216"/>
                  </a:cubicBezTo>
                  <a:cubicBezTo>
                    <a:pt x="1" y="37770"/>
                    <a:pt x="402" y="39224"/>
                    <a:pt x="1354" y="40602"/>
                  </a:cubicBezTo>
                  <a:cubicBezTo>
                    <a:pt x="2281" y="41955"/>
                    <a:pt x="3334" y="43208"/>
                    <a:pt x="4587" y="44361"/>
                  </a:cubicBezTo>
                  <a:cubicBezTo>
                    <a:pt x="6041" y="45615"/>
                    <a:pt x="7820" y="46642"/>
                    <a:pt x="9600" y="47494"/>
                  </a:cubicBezTo>
                  <a:cubicBezTo>
                    <a:pt x="12106" y="48747"/>
                    <a:pt x="14712" y="49574"/>
                    <a:pt x="17444" y="50402"/>
                  </a:cubicBezTo>
                  <a:cubicBezTo>
                    <a:pt x="19951" y="51128"/>
                    <a:pt x="22557" y="51655"/>
                    <a:pt x="25164" y="51755"/>
                  </a:cubicBezTo>
                  <a:lnTo>
                    <a:pt x="30377" y="51755"/>
                  </a:lnTo>
                  <a:cubicBezTo>
                    <a:pt x="30966" y="51781"/>
                    <a:pt x="31558" y="51792"/>
                    <a:pt x="32152" y="51792"/>
                  </a:cubicBezTo>
                  <a:cubicBezTo>
                    <a:pt x="34419" y="51792"/>
                    <a:pt x="36726" y="51634"/>
                    <a:pt x="39048" y="51554"/>
                  </a:cubicBezTo>
                  <a:cubicBezTo>
                    <a:pt x="39876" y="51454"/>
                    <a:pt x="40828" y="51454"/>
                    <a:pt x="41655" y="51354"/>
                  </a:cubicBezTo>
                  <a:cubicBezTo>
                    <a:pt x="44161" y="50928"/>
                    <a:pt x="46367" y="50201"/>
                    <a:pt x="48246" y="48522"/>
                  </a:cubicBezTo>
                  <a:cubicBezTo>
                    <a:pt x="48447" y="48221"/>
                    <a:pt x="48773" y="47995"/>
                    <a:pt x="49074" y="47695"/>
                  </a:cubicBezTo>
                  <a:cubicBezTo>
                    <a:pt x="51780" y="45289"/>
                    <a:pt x="53259" y="42356"/>
                    <a:pt x="53460" y="38822"/>
                  </a:cubicBezTo>
                  <a:cubicBezTo>
                    <a:pt x="53560" y="35589"/>
                    <a:pt x="53259" y="32331"/>
                    <a:pt x="52407" y="29198"/>
                  </a:cubicBezTo>
                  <a:cubicBezTo>
                    <a:pt x="52006" y="27444"/>
                    <a:pt x="51480" y="25865"/>
                    <a:pt x="50853" y="24186"/>
                  </a:cubicBezTo>
                  <a:cubicBezTo>
                    <a:pt x="50126" y="22005"/>
                    <a:pt x="49600" y="19800"/>
                    <a:pt x="48773" y="17619"/>
                  </a:cubicBezTo>
                  <a:cubicBezTo>
                    <a:pt x="48647" y="17193"/>
                    <a:pt x="48447" y="16792"/>
                    <a:pt x="48246" y="16366"/>
                  </a:cubicBezTo>
                  <a:cubicBezTo>
                    <a:pt x="47921" y="15840"/>
                    <a:pt x="47520" y="15639"/>
                    <a:pt x="46993" y="15639"/>
                  </a:cubicBezTo>
                  <a:cubicBezTo>
                    <a:pt x="46768" y="15639"/>
                    <a:pt x="46668" y="15740"/>
                    <a:pt x="46467" y="15740"/>
                  </a:cubicBezTo>
                  <a:cubicBezTo>
                    <a:pt x="44487" y="15940"/>
                    <a:pt x="42382" y="16266"/>
                    <a:pt x="40402" y="16266"/>
                  </a:cubicBezTo>
                  <a:cubicBezTo>
                    <a:pt x="40044" y="16291"/>
                    <a:pt x="39686" y="16303"/>
                    <a:pt x="39328" y="16303"/>
                  </a:cubicBezTo>
                  <a:cubicBezTo>
                    <a:pt x="38231" y="16303"/>
                    <a:pt x="37130" y="16186"/>
                    <a:pt x="36016" y="15940"/>
                  </a:cubicBezTo>
                  <a:cubicBezTo>
                    <a:pt x="33209" y="15213"/>
                    <a:pt x="30477" y="14060"/>
                    <a:pt x="27870" y="12807"/>
                  </a:cubicBezTo>
                  <a:cubicBezTo>
                    <a:pt x="24838" y="11354"/>
                    <a:pt x="22031" y="9574"/>
                    <a:pt x="19199" y="7795"/>
                  </a:cubicBezTo>
                  <a:cubicBezTo>
                    <a:pt x="16592" y="6015"/>
                    <a:pt x="14186" y="3935"/>
                    <a:pt x="12432" y="1228"/>
                  </a:cubicBezTo>
                  <a:cubicBezTo>
                    <a:pt x="12206" y="902"/>
                    <a:pt x="12006" y="702"/>
                    <a:pt x="11805" y="376"/>
                  </a:cubicBezTo>
                  <a:cubicBezTo>
                    <a:pt x="11592" y="126"/>
                    <a:pt x="11404" y="0"/>
                    <a:pt x="112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7" name="Google Shape;2677;p69"/>
            <p:cNvSpPr/>
            <p:nvPr/>
          </p:nvSpPr>
          <p:spPr>
            <a:xfrm>
              <a:off x="3510022" y="3399006"/>
              <a:ext cx="218259" cy="479515"/>
            </a:xfrm>
            <a:custGeom>
              <a:avLst/>
              <a:gdLst/>
              <a:ahLst/>
              <a:cxnLst/>
              <a:rect l="l" t="t" r="r" b="b"/>
              <a:pathLst>
                <a:path w="14939" h="32821" extrusionOk="0">
                  <a:moveTo>
                    <a:pt x="10024" y="1"/>
                  </a:moveTo>
                  <a:cubicBezTo>
                    <a:pt x="9643" y="1"/>
                    <a:pt x="9258" y="46"/>
                    <a:pt x="8873" y="138"/>
                  </a:cubicBezTo>
                  <a:cubicBezTo>
                    <a:pt x="7419" y="364"/>
                    <a:pt x="6266" y="1091"/>
                    <a:pt x="5114" y="2143"/>
                  </a:cubicBezTo>
                  <a:cubicBezTo>
                    <a:pt x="3660" y="3396"/>
                    <a:pt x="2507" y="5051"/>
                    <a:pt x="1680" y="6930"/>
                  </a:cubicBezTo>
                  <a:cubicBezTo>
                    <a:pt x="527" y="9662"/>
                    <a:pt x="101" y="12569"/>
                    <a:pt x="1" y="15502"/>
                  </a:cubicBezTo>
                  <a:cubicBezTo>
                    <a:pt x="1" y="16429"/>
                    <a:pt x="101" y="17381"/>
                    <a:pt x="101" y="18309"/>
                  </a:cubicBezTo>
                  <a:cubicBezTo>
                    <a:pt x="427" y="21241"/>
                    <a:pt x="1354" y="24073"/>
                    <a:pt x="2833" y="26780"/>
                  </a:cubicBezTo>
                  <a:cubicBezTo>
                    <a:pt x="3459" y="27833"/>
                    <a:pt x="4186" y="28860"/>
                    <a:pt x="5214" y="29712"/>
                  </a:cubicBezTo>
                  <a:cubicBezTo>
                    <a:pt x="5840" y="30339"/>
                    <a:pt x="6467" y="30840"/>
                    <a:pt x="7093" y="31467"/>
                  </a:cubicBezTo>
                  <a:cubicBezTo>
                    <a:pt x="7520" y="31793"/>
                    <a:pt x="7946" y="31993"/>
                    <a:pt x="8347" y="32319"/>
                  </a:cubicBezTo>
                  <a:cubicBezTo>
                    <a:pt x="8926" y="32659"/>
                    <a:pt x="9603" y="32820"/>
                    <a:pt x="10290" y="32820"/>
                  </a:cubicBezTo>
                  <a:cubicBezTo>
                    <a:pt x="11476" y="32820"/>
                    <a:pt x="12691" y="32340"/>
                    <a:pt x="13484" y="31467"/>
                  </a:cubicBezTo>
                  <a:cubicBezTo>
                    <a:pt x="13785" y="31166"/>
                    <a:pt x="14111" y="30740"/>
                    <a:pt x="14111" y="30214"/>
                  </a:cubicBezTo>
                  <a:cubicBezTo>
                    <a:pt x="14211" y="29186"/>
                    <a:pt x="14211" y="28234"/>
                    <a:pt x="13986" y="27206"/>
                  </a:cubicBezTo>
                  <a:cubicBezTo>
                    <a:pt x="13785" y="25627"/>
                    <a:pt x="13484" y="24073"/>
                    <a:pt x="13484" y="22394"/>
                  </a:cubicBezTo>
                  <a:cubicBezTo>
                    <a:pt x="13259" y="19061"/>
                    <a:pt x="13484" y="15702"/>
                    <a:pt x="14111" y="12369"/>
                  </a:cubicBezTo>
                  <a:cubicBezTo>
                    <a:pt x="14612" y="10163"/>
                    <a:pt x="14938" y="7883"/>
                    <a:pt x="14738" y="5577"/>
                  </a:cubicBezTo>
                  <a:cubicBezTo>
                    <a:pt x="14738" y="4650"/>
                    <a:pt x="14512" y="3697"/>
                    <a:pt x="14211" y="2770"/>
                  </a:cubicBezTo>
                  <a:cubicBezTo>
                    <a:pt x="13885" y="1918"/>
                    <a:pt x="13359" y="1191"/>
                    <a:pt x="12532" y="665"/>
                  </a:cubicBezTo>
                  <a:cubicBezTo>
                    <a:pt x="11733" y="230"/>
                    <a:pt x="10886" y="1"/>
                    <a:pt x="10024" y="1"/>
                  </a:cubicBezTo>
                  <a:close/>
                </a:path>
              </a:pathLst>
            </a:custGeom>
            <a:solidFill>
              <a:srgbClr val="0010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8" name="Google Shape;2678;p69"/>
            <p:cNvSpPr/>
            <p:nvPr/>
          </p:nvSpPr>
          <p:spPr>
            <a:xfrm>
              <a:off x="3534554" y="4294671"/>
              <a:ext cx="321888" cy="253104"/>
            </a:xfrm>
            <a:custGeom>
              <a:avLst/>
              <a:gdLst/>
              <a:ahLst/>
              <a:cxnLst/>
              <a:rect l="l" t="t" r="r" b="b"/>
              <a:pathLst>
                <a:path w="22032" h="17324" extrusionOk="0">
                  <a:moveTo>
                    <a:pt x="5856" y="0"/>
                  </a:moveTo>
                  <a:cubicBezTo>
                    <a:pt x="5210" y="0"/>
                    <a:pt x="4550" y="75"/>
                    <a:pt x="3861" y="240"/>
                  </a:cubicBezTo>
                  <a:cubicBezTo>
                    <a:pt x="2282" y="766"/>
                    <a:pt x="1154" y="1819"/>
                    <a:pt x="527" y="3373"/>
                  </a:cubicBezTo>
                  <a:cubicBezTo>
                    <a:pt x="101" y="4426"/>
                    <a:pt x="1" y="5578"/>
                    <a:pt x="1" y="6731"/>
                  </a:cubicBezTo>
                  <a:cubicBezTo>
                    <a:pt x="101" y="8511"/>
                    <a:pt x="828" y="10065"/>
                    <a:pt x="2081" y="11318"/>
                  </a:cubicBezTo>
                  <a:cubicBezTo>
                    <a:pt x="5013" y="14551"/>
                    <a:pt x="8673" y="16431"/>
                    <a:pt x="12933" y="17157"/>
                  </a:cubicBezTo>
                  <a:cubicBezTo>
                    <a:pt x="13381" y="17247"/>
                    <a:pt x="13828" y="17324"/>
                    <a:pt x="14239" y="17324"/>
                  </a:cubicBezTo>
                  <a:cubicBezTo>
                    <a:pt x="14404" y="17324"/>
                    <a:pt x="14562" y="17311"/>
                    <a:pt x="14713" y="17283"/>
                  </a:cubicBezTo>
                  <a:cubicBezTo>
                    <a:pt x="15966" y="17283"/>
                    <a:pt x="17119" y="16957"/>
                    <a:pt x="18171" y="16330"/>
                  </a:cubicBezTo>
                  <a:cubicBezTo>
                    <a:pt x="20352" y="14877"/>
                    <a:pt x="22031" y="11318"/>
                    <a:pt x="20577" y="8085"/>
                  </a:cubicBezTo>
                  <a:cubicBezTo>
                    <a:pt x="19324" y="5578"/>
                    <a:pt x="17545" y="3799"/>
                    <a:pt x="15139" y="2546"/>
                  </a:cubicBezTo>
                  <a:cubicBezTo>
                    <a:pt x="14086" y="1919"/>
                    <a:pt x="12933" y="1493"/>
                    <a:pt x="11805" y="1092"/>
                  </a:cubicBezTo>
                  <a:cubicBezTo>
                    <a:pt x="10327" y="566"/>
                    <a:pt x="8873" y="365"/>
                    <a:pt x="7419" y="140"/>
                  </a:cubicBezTo>
                  <a:cubicBezTo>
                    <a:pt x="6901" y="50"/>
                    <a:pt x="6383" y="0"/>
                    <a:pt x="5856" y="0"/>
                  </a:cubicBezTo>
                  <a:close/>
                </a:path>
              </a:pathLst>
            </a:custGeom>
            <a:solidFill>
              <a:srgbClr val="0010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9" name="Google Shape;2679;p69"/>
            <p:cNvSpPr/>
            <p:nvPr/>
          </p:nvSpPr>
          <p:spPr>
            <a:xfrm>
              <a:off x="4066995" y="4375454"/>
              <a:ext cx="290008" cy="212736"/>
            </a:xfrm>
            <a:custGeom>
              <a:avLst/>
              <a:gdLst/>
              <a:ahLst/>
              <a:cxnLst/>
              <a:rect l="l" t="t" r="r" b="b"/>
              <a:pathLst>
                <a:path w="19850" h="14561" extrusionOk="0">
                  <a:moveTo>
                    <a:pt x="12629" y="0"/>
                  </a:moveTo>
                  <a:cubicBezTo>
                    <a:pt x="12285" y="0"/>
                    <a:pt x="11935" y="17"/>
                    <a:pt x="11579" y="49"/>
                  </a:cubicBezTo>
                  <a:cubicBezTo>
                    <a:pt x="9700" y="250"/>
                    <a:pt x="7945" y="977"/>
                    <a:pt x="6166" y="1729"/>
                  </a:cubicBezTo>
                  <a:cubicBezTo>
                    <a:pt x="4687" y="2355"/>
                    <a:pt x="3434" y="3182"/>
                    <a:pt x="2406" y="4335"/>
                  </a:cubicBezTo>
                  <a:cubicBezTo>
                    <a:pt x="1554" y="5162"/>
                    <a:pt x="827" y="6115"/>
                    <a:pt x="527" y="7142"/>
                  </a:cubicBezTo>
                  <a:cubicBezTo>
                    <a:pt x="0" y="9248"/>
                    <a:pt x="627" y="11002"/>
                    <a:pt x="2181" y="12481"/>
                  </a:cubicBezTo>
                  <a:cubicBezTo>
                    <a:pt x="3760" y="13934"/>
                    <a:pt x="5740" y="14561"/>
                    <a:pt x="8146" y="14561"/>
                  </a:cubicBezTo>
                  <a:cubicBezTo>
                    <a:pt x="9298" y="14561"/>
                    <a:pt x="10652" y="14360"/>
                    <a:pt x="12005" y="13934"/>
                  </a:cubicBezTo>
                  <a:cubicBezTo>
                    <a:pt x="13885" y="13308"/>
                    <a:pt x="15664" y="12581"/>
                    <a:pt x="17118" y="11328"/>
                  </a:cubicBezTo>
                  <a:cubicBezTo>
                    <a:pt x="18797" y="9874"/>
                    <a:pt x="19725" y="7994"/>
                    <a:pt x="19725" y="5789"/>
                  </a:cubicBezTo>
                  <a:cubicBezTo>
                    <a:pt x="19850" y="4009"/>
                    <a:pt x="19098" y="2556"/>
                    <a:pt x="17644" y="1503"/>
                  </a:cubicBezTo>
                  <a:cubicBezTo>
                    <a:pt x="16068" y="452"/>
                    <a:pt x="14421" y="0"/>
                    <a:pt x="12629" y="0"/>
                  </a:cubicBezTo>
                  <a:close/>
                </a:path>
              </a:pathLst>
            </a:custGeom>
            <a:solidFill>
              <a:srgbClr val="0010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0" name="Google Shape;2680;p69"/>
            <p:cNvSpPr/>
            <p:nvPr/>
          </p:nvSpPr>
          <p:spPr>
            <a:xfrm>
              <a:off x="3641124" y="3788805"/>
              <a:ext cx="673024" cy="305554"/>
            </a:xfrm>
            <a:custGeom>
              <a:avLst/>
              <a:gdLst/>
              <a:ahLst/>
              <a:cxnLst/>
              <a:rect l="l" t="t" r="r" b="b"/>
              <a:pathLst>
                <a:path w="46066" h="20914" extrusionOk="0">
                  <a:moveTo>
                    <a:pt x="3133" y="1"/>
                  </a:moveTo>
                  <a:cubicBezTo>
                    <a:pt x="2105" y="402"/>
                    <a:pt x="1053" y="928"/>
                    <a:pt x="0" y="1454"/>
                  </a:cubicBezTo>
                  <a:cubicBezTo>
                    <a:pt x="1339" y="7734"/>
                    <a:pt x="12202" y="20914"/>
                    <a:pt x="32910" y="20914"/>
                  </a:cubicBezTo>
                  <a:cubicBezTo>
                    <a:pt x="33527" y="20914"/>
                    <a:pt x="34153" y="20902"/>
                    <a:pt x="34787" y="20878"/>
                  </a:cubicBezTo>
                  <a:cubicBezTo>
                    <a:pt x="38446" y="20678"/>
                    <a:pt x="44386" y="20151"/>
                    <a:pt x="46066" y="19199"/>
                  </a:cubicBezTo>
                  <a:cubicBezTo>
                    <a:pt x="45640" y="18071"/>
                    <a:pt x="45113" y="16918"/>
                    <a:pt x="44712" y="15765"/>
                  </a:cubicBezTo>
                  <a:cubicBezTo>
                    <a:pt x="42709" y="16005"/>
                    <a:pt x="40084" y="16244"/>
                    <a:pt x="37056" y="16244"/>
                  </a:cubicBezTo>
                  <a:cubicBezTo>
                    <a:pt x="32166" y="16244"/>
                    <a:pt x="26228" y="15619"/>
                    <a:pt x="20176" y="13359"/>
                  </a:cubicBezTo>
                  <a:cubicBezTo>
                    <a:pt x="17770" y="12432"/>
                    <a:pt x="14010" y="10953"/>
                    <a:pt x="9825" y="7620"/>
                  </a:cubicBezTo>
                  <a:cubicBezTo>
                    <a:pt x="6592" y="4913"/>
                    <a:pt x="4386" y="1981"/>
                    <a:pt x="3133" y="1"/>
                  </a:cubicBezTo>
                  <a:close/>
                </a:path>
              </a:pathLst>
            </a:custGeom>
            <a:solidFill>
              <a:srgbClr val="0010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1" name="Google Shape;2681;p69"/>
            <p:cNvSpPr/>
            <p:nvPr/>
          </p:nvSpPr>
          <p:spPr>
            <a:xfrm>
              <a:off x="3824210" y="4064859"/>
              <a:ext cx="26020" cy="41785"/>
            </a:xfrm>
            <a:custGeom>
              <a:avLst/>
              <a:gdLst/>
              <a:ahLst/>
              <a:cxnLst/>
              <a:rect l="l" t="t" r="r" b="b"/>
              <a:pathLst>
                <a:path w="1781" h="2860" extrusionOk="0">
                  <a:moveTo>
                    <a:pt x="1120" y="0"/>
                  </a:moveTo>
                  <a:cubicBezTo>
                    <a:pt x="904" y="0"/>
                    <a:pt x="708" y="111"/>
                    <a:pt x="627" y="305"/>
                  </a:cubicBezTo>
                  <a:cubicBezTo>
                    <a:pt x="427" y="931"/>
                    <a:pt x="226" y="1458"/>
                    <a:pt x="126" y="1984"/>
                  </a:cubicBezTo>
                  <a:cubicBezTo>
                    <a:pt x="1" y="2310"/>
                    <a:pt x="1" y="2611"/>
                    <a:pt x="326" y="2811"/>
                  </a:cubicBezTo>
                  <a:cubicBezTo>
                    <a:pt x="405" y="2844"/>
                    <a:pt x="491" y="2859"/>
                    <a:pt x="579" y="2859"/>
                  </a:cubicBezTo>
                  <a:cubicBezTo>
                    <a:pt x="827" y="2859"/>
                    <a:pt x="1079" y="2733"/>
                    <a:pt x="1153" y="2510"/>
                  </a:cubicBezTo>
                  <a:cubicBezTo>
                    <a:pt x="1379" y="1984"/>
                    <a:pt x="1479" y="1357"/>
                    <a:pt x="1680" y="831"/>
                  </a:cubicBezTo>
                  <a:cubicBezTo>
                    <a:pt x="1780" y="530"/>
                    <a:pt x="1780" y="205"/>
                    <a:pt x="1479" y="104"/>
                  </a:cubicBezTo>
                  <a:cubicBezTo>
                    <a:pt x="1364" y="33"/>
                    <a:pt x="1239" y="0"/>
                    <a:pt x="1120" y="0"/>
                  </a:cubicBezTo>
                  <a:close/>
                </a:path>
              </a:pathLst>
            </a:custGeom>
            <a:solidFill>
              <a:srgbClr val="E2E2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2" name="Google Shape;2682;p69"/>
            <p:cNvSpPr/>
            <p:nvPr/>
          </p:nvSpPr>
          <p:spPr>
            <a:xfrm>
              <a:off x="3885983" y="4139184"/>
              <a:ext cx="23288" cy="39169"/>
            </a:xfrm>
            <a:custGeom>
              <a:avLst/>
              <a:gdLst/>
              <a:ahLst/>
              <a:cxnLst/>
              <a:rect l="l" t="t" r="r" b="b"/>
              <a:pathLst>
                <a:path w="1594" h="2681" extrusionOk="0">
                  <a:moveTo>
                    <a:pt x="918" y="1"/>
                  </a:moveTo>
                  <a:cubicBezTo>
                    <a:pt x="668" y="1"/>
                    <a:pt x="427" y="142"/>
                    <a:pt x="384" y="456"/>
                  </a:cubicBezTo>
                  <a:lnTo>
                    <a:pt x="58" y="2010"/>
                  </a:lnTo>
                  <a:cubicBezTo>
                    <a:pt x="1" y="2428"/>
                    <a:pt x="358" y="2681"/>
                    <a:pt x="691" y="2681"/>
                  </a:cubicBezTo>
                  <a:cubicBezTo>
                    <a:pt x="937" y="2681"/>
                    <a:pt x="1169" y="2544"/>
                    <a:pt x="1211" y="2235"/>
                  </a:cubicBezTo>
                  <a:lnTo>
                    <a:pt x="1537" y="656"/>
                  </a:lnTo>
                  <a:cubicBezTo>
                    <a:pt x="1594" y="244"/>
                    <a:pt x="1247" y="1"/>
                    <a:pt x="918" y="1"/>
                  </a:cubicBezTo>
                  <a:close/>
                </a:path>
              </a:pathLst>
            </a:custGeom>
            <a:solidFill>
              <a:srgbClr val="E2E2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3" name="Google Shape;2683;p69"/>
            <p:cNvSpPr/>
            <p:nvPr/>
          </p:nvSpPr>
          <p:spPr>
            <a:xfrm>
              <a:off x="3964823" y="4122499"/>
              <a:ext cx="16860" cy="32507"/>
            </a:xfrm>
            <a:custGeom>
              <a:avLst/>
              <a:gdLst/>
              <a:ahLst/>
              <a:cxnLst/>
              <a:rect l="l" t="t" r="r" b="b"/>
              <a:pathLst>
                <a:path w="1154" h="2225" extrusionOk="0">
                  <a:moveTo>
                    <a:pt x="641" y="1"/>
                  </a:moveTo>
                  <a:cubicBezTo>
                    <a:pt x="603" y="1"/>
                    <a:pt x="565" y="6"/>
                    <a:pt x="527" y="19"/>
                  </a:cubicBezTo>
                  <a:cubicBezTo>
                    <a:pt x="201" y="19"/>
                    <a:pt x="1" y="345"/>
                    <a:pt x="1" y="646"/>
                  </a:cubicBezTo>
                  <a:lnTo>
                    <a:pt x="1" y="1698"/>
                  </a:lnTo>
                  <a:cubicBezTo>
                    <a:pt x="1" y="1999"/>
                    <a:pt x="301" y="2225"/>
                    <a:pt x="627" y="2225"/>
                  </a:cubicBezTo>
                  <a:cubicBezTo>
                    <a:pt x="928" y="2124"/>
                    <a:pt x="1154" y="1899"/>
                    <a:pt x="1154" y="1598"/>
                  </a:cubicBezTo>
                  <a:lnTo>
                    <a:pt x="1154" y="545"/>
                  </a:lnTo>
                  <a:cubicBezTo>
                    <a:pt x="1154" y="282"/>
                    <a:pt x="905" y="1"/>
                    <a:pt x="641" y="1"/>
                  </a:cubicBezTo>
                  <a:close/>
                </a:path>
              </a:pathLst>
            </a:custGeom>
            <a:solidFill>
              <a:srgbClr val="E2E2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4" name="Google Shape;2684;p69"/>
            <p:cNvSpPr/>
            <p:nvPr/>
          </p:nvSpPr>
          <p:spPr>
            <a:xfrm>
              <a:off x="3935893" y="4211010"/>
              <a:ext cx="18321" cy="37387"/>
            </a:xfrm>
            <a:custGeom>
              <a:avLst/>
              <a:gdLst/>
              <a:ahLst/>
              <a:cxnLst/>
              <a:rect l="l" t="t" r="r" b="b"/>
              <a:pathLst>
                <a:path w="1254" h="2559" extrusionOk="0">
                  <a:moveTo>
                    <a:pt x="600" y="1"/>
                  </a:moveTo>
                  <a:cubicBezTo>
                    <a:pt x="377" y="1"/>
                    <a:pt x="101" y="199"/>
                    <a:pt x="101" y="553"/>
                  </a:cubicBezTo>
                  <a:cubicBezTo>
                    <a:pt x="101" y="954"/>
                    <a:pt x="1" y="1380"/>
                    <a:pt x="1" y="1906"/>
                  </a:cubicBezTo>
                  <a:cubicBezTo>
                    <a:pt x="1" y="2207"/>
                    <a:pt x="101" y="2532"/>
                    <a:pt x="502" y="2532"/>
                  </a:cubicBezTo>
                  <a:cubicBezTo>
                    <a:pt x="542" y="2550"/>
                    <a:pt x="587" y="2558"/>
                    <a:pt x="634" y="2558"/>
                  </a:cubicBezTo>
                  <a:cubicBezTo>
                    <a:pt x="856" y="2558"/>
                    <a:pt x="1129" y="2375"/>
                    <a:pt x="1129" y="2106"/>
                  </a:cubicBezTo>
                  <a:cubicBezTo>
                    <a:pt x="1129" y="1580"/>
                    <a:pt x="1254" y="1179"/>
                    <a:pt x="1254" y="653"/>
                  </a:cubicBezTo>
                  <a:cubicBezTo>
                    <a:pt x="1254" y="327"/>
                    <a:pt x="1129" y="126"/>
                    <a:pt x="728" y="26"/>
                  </a:cubicBezTo>
                  <a:cubicBezTo>
                    <a:pt x="689" y="9"/>
                    <a:pt x="646" y="1"/>
                    <a:pt x="600" y="1"/>
                  </a:cubicBezTo>
                  <a:close/>
                </a:path>
              </a:pathLst>
            </a:custGeom>
            <a:solidFill>
              <a:srgbClr val="E2E2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5" name="Google Shape;2685;p69"/>
            <p:cNvSpPr/>
            <p:nvPr/>
          </p:nvSpPr>
          <p:spPr>
            <a:xfrm>
              <a:off x="3821916" y="4232196"/>
              <a:ext cx="24749" cy="39286"/>
            </a:xfrm>
            <a:custGeom>
              <a:avLst/>
              <a:gdLst/>
              <a:ahLst/>
              <a:cxnLst/>
              <a:rect l="l" t="t" r="r" b="b"/>
              <a:pathLst>
                <a:path w="1694" h="2689" extrusionOk="0">
                  <a:moveTo>
                    <a:pt x="1017" y="1"/>
                  </a:moveTo>
                  <a:cubicBezTo>
                    <a:pt x="767" y="1"/>
                    <a:pt x="527" y="142"/>
                    <a:pt x="483" y="456"/>
                  </a:cubicBezTo>
                  <a:cubicBezTo>
                    <a:pt x="283" y="982"/>
                    <a:pt x="158" y="1509"/>
                    <a:pt x="57" y="2010"/>
                  </a:cubicBezTo>
                  <a:cubicBezTo>
                    <a:pt x="0" y="2439"/>
                    <a:pt x="351" y="2688"/>
                    <a:pt x="682" y="2688"/>
                  </a:cubicBezTo>
                  <a:cubicBezTo>
                    <a:pt x="930" y="2688"/>
                    <a:pt x="1167" y="2547"/>
                    <a:pt x="1210" y="2235"/>
                  </a:cubicBezTo>
                  <a:cubicBezTo>
                    <a:pt x="1310" y="1709"/>
                    <a:pt x="1411" y="1183"/>
                    <a:pt x="1636" y="656"/>
                  </a:cubicBezTo>
                  <a:cubicBezTo>
                    <a:pt x="1693" y="244"/>
                    <a:pt x="1346" y="1"/>
                    <a:pt x="1017" y="1"/>
                  </a:cubicBezTo>
                  <a:close/>
                </a:path>
              </a:pathLst>
            </a:custGeom>
            <a:solidFill>
              <a:srgbClr val="E2E2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6" name="Google Shape;2686;p69"/>
            <p:cNvSpPr/>
            <p:nvPr/>
          </p:nvSpPr>
          <p:spPr>
            <a:xfrm>
              <a:off x="3893055" y="4286095"/>
              <a:ext cx="18321" cy="35166"/>
            </a:xfrm>
            <a:custGeom>
              <a:avLst/>
              <a:gdLst/>
              <a:ahLst/>
              <a:cxnLst/>
              <a:rect l="l" t="t" r="r" b="b"/>
              <a:pathLst>
                <a:path w="1254" h="2407" extrusionOk="0">
                  <a:moveTo>
                    <a:pt x="727" y="0"/>
                  </a:moveTo>
                  <a:cubicBezTo>
                    <a:pt x="426" y="0"/>
                    <a:pt x="101" y="201"/>
                    <a:pt x="101" y="526"/>
                  </a:cubicBezTo>
                  <a:cubicBezTo>
                    <a:pt x="0" y="952"/>
                    <a:pt x="0" y="1253"/>
                    <a:pt x="0" y="1679"/>
                  </a:cubicBezTo>
                  <a:cubicBezTo>
                    <a:pt x="0" y="1980"/>
                    <a:pt x="101" y="2306"/>
                    <a:pt x="426" y="2406"/>
                  </a:cubicBezTo>
                  <a:cubicBezTo>
                    <a:pt x="727" y="2406"/>
                    <a:pt x="1153" y="2206"/>
                    <a:pt x="1153" y="1880"/>
                  </a:cubicBezTo>
                  <a:cubicBezTo>
                    <a:pt x="1153" y="1454"/>
                    <a:pt x="1153" y="1153"/>
                    <a:pt x="1254" y="727"/>
                  </a:cubicBezTo>
                  <a:cubicBezTo>
                    <a:pt x="1254" y="426"/>
                    <a:pt x="1053" y="100"/>
                    <a:pt x="727" y="0"/>
                  </a:cubicBezTo>
                  <a:close/>
                </a:path>
              </a:pathLst>
            </a:custGeom>
            <a:solidFill>
              <a:srgbClr val="E2E2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7" name="Google Shape;2687;p69"/>
            <p:cNvSpPr/>
            <p:nvPr/>
          </p:nvSpPr>
          <p:spPr>
            <a:xfrm>
              <a:off x="4071378" y="4264851"/>
              <a:ext cx="18336" cy="33851"/>
            </a:xfrm>
            <a:custGeom>
              <a:avLst/>
              <a:gdLst/>
              <a:ahLst/>
              <a:cxnLst/>
              <a:rect l="l" t="t" r="r" b="b"/>
              <a:pathLst>
                <a:path w="1255" h="2317" extrusionOk="0">
                  <a:moveTo>
                    <a:pt x="753" y="0"/>
                  </a:moveTo>
                  <a:cubicBezTo>
                    <a:pt x="527" y="0"/>
                    <a:pt x="126" y="201"/>
                    <a:pt x="126" y="527"/>
                  </a:cubicBezTo>
                  <a:cubicBezTo>
                    <a:pt x="126" y="827"/>
                    <a:pt x="1" y="1254"/>
                    <a:pt x="1" y="1655"/>
                  </a:cubicBezTo>
                  <a:cubicBezTo>
                    <a:pt x="1" y="1980"/>
                    <a:pt x="126" y="2281"/>
                    <a:pt x="527" y="2281"/>
                  </a:cubicBezTo>
                  <a:cubicBezTo>
                    <a:pt x="571" y="2305"/>
                    <a:pt x="621" y="2316"/>
                    <a:pt x="674" y="2316"/>
                  </a:cubicBezTo>
                  <a:cubicBezTo>
                    <a:pt x="893" y="2316"/>
                    <a:pt x="1154" y="2123"/>
                    <a:pt x="1154" y="1880"/>
                  </a:cubicBezTo>
                  <a:cubicBezTo>
                    <a:pt x="1154" y="1454"/>
                    <a:pt x="1254" y="1028"/>
                    <a:pt x="1254" y="727"/>
                  </a:cubicBezTo>
                  <a:cubicBezTo>
                    <a:pt x="1254" y="401"/>
                    <a:pt x="1054" y="101"/>
                    <a:pt x="753" y="0"/>
                  </a:cubicBezTo>
                  <a:close/>
                </a:path>
              </a:pathLst>
            </a:custGeom>
            <a:solidFill>
              <a:srgbClr val="E2E2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8" name="Google Shape;2688;p69"/>
            <p:cNvSpPr/>
            <p:nvPr/>
          </p:nvSpPr>
          <p:spPr>
            <a:xfrm>
              <a:off x="4057834" y="4127145"/>
              <a:ext cx="19797" cy="30798"/>
            </a:xfrm>
            <a:custGeom>
              <a:avLst/>
              <a:gdLst/>
              <a:ahLst/>
              <a:cxnLst/>
              <a:rect l="l" t="t" r="r" b="b"/>
              <a:pathLst>
                <a:path w="1355" h="2108" extrusionOk="0">
                  <a:moveTo>
                    <a:pt x="667" y="1"/>
                  </a:moveTo>
                  <a:cubicBezTo>
                    <a:pt x="419" y="1"/>
                    <a:pt x="183" y="180"/>
                    <a:pt x="101" y="428"/>
                  </a:cubicBezTo>
                  <a:lnTo>
                    <a:pt x="101" y="1380"/>
                  </a:lnTo>
                  <a:cubicBezTo>
                    <a:pt x="1" y="1681"/>
                    <a:pt x="201" y="2107"/>
                    <a:pt x="527" y="2107"/>
                  </a:cubicBezTo>
                  <a:cubicBezTo>
                    <a:pt x="828" y="2107"/>
                    <a:pt x="1154" y="2007"/>
                    <a:pt x="1254" y="1581"/>
                  </a:cubicBezTo>
                  <a:lnTo>
                    <a:pt x="1254" y="653"/>
                  </a:lnTo>
                  <a:cubicBezTo>
                    <a:pt x="1354" y="328"/>
                    <a:pt x="1154" y="27"/>
                    <a:pt x="828" y="27"/>
                  </a:cubicBezTo>
                  <a:cubicBezTo>
                    <a:pt x="774" y="9"/>
                    <a:pt x="720" y="1"/>
                    <a:pt x="667" y="1"/>
                  </a:cubicBezTo>
                  <a:close/>
                </a:path>
              </a:pathLst>
            </a:custGeom>
            <a:solidFill>
              <a:srgbClr val="E2E2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9" name="Google Shape;2689;p69"/>
            <p:cNvSpPr/>
            <p:nvPr/>
          </p:nvSpPr>
          <p:spPr>
            <a:xfrm>
              <a:off x="4005835" y="4231158"/>
              <a:ext cx="18321" cy="39564"/>
            </a:xfrm>
            <a:custGeom>
              <a:avLst/>
              <a:gdLst/>
              <a:ahLst/>
              <a:cxnLst/>
              <a:rect l="l" t="t" r="r" b="b"/>
              <a:pathLst>
                <a:path w="1254" h="2708" extrusionOk="0">
                  <a:moveTo>
                    <a:pt x="627" y="1"/>
                  </a:moveTo>
                  <a:cubicBezTo>
                    <a:pt x="327" y="1"/>
                    <a:pt x="101" y="326"/>
                    <a:pt x="101" y="627"/>
                  </a:cubicBezTo>
                  <a:lnTo>
                    <a:pt x="101" y="2206"/>
                  </a:lnTo>
                  <a:cubicBezTo>
                    <a:pt x="1" y="2507"/>
                    <a:pt x="427" y="2707"/>
                    <a:pt x="728" y="2707"/>
                  </a:cubicBezTo>
                  <a:cubicBezTo>
                    <a:pt x="1053" y="2707"/>
                    <a:pt x="1254" y="2407"/>
                    <a:pt x="1254" y="2081"/>
                  </a:cubicBezTo>
                  <a:lnTo>
                    <a:pt x="1254" y="527"/>
                  </a:lnTo>
                  <a:cubicBezTo>
                    <a:pt x="1254" y="201"/>
                    <a:pt x="953" y="1"/>
                    <a:pt x="627" y="1"/>
                  </a:cubicBezTo>
                  <a:close/>
                </a:path>
              </a:pathLst>
            </a:custGeom>
            <a:solidFill>
              <a:srgbClr val="E2E2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0" name="Google Shape;2690;p69"/>
            <p:cNvSpPr/>
            <p:nvPr/>
          </p:nvSpPr>
          <p:spPr>
            <a:xfrm>
              <a:off x="3764890" y="3425670"/>
              <a:ext cx="160023" cy="156809"/>
            </a:xfrm>
            <a:custGeom>
              <a:avLst/>
              <a:gdLst/>
              <a:ahLst/>
              <a:cxnLst/>
              <a:rect l="l" t="t" r="r" b="b"/>
              <a:pathLst>
                <a:path w="10953" h="10733" extrusionOk="0">
                  <a:moveTo>
                    <a:pt x="4402" y="0"/>
                  </a:moveTo>
                  <a:cubicBezTo>
                    <a:pt x="2775" y="0"/>
                    <a:pt x="1326" y="895"/>
                    <a:pt x="627" y="2398"/>
                  </a:cubicBezTo>
                  <a:cubicBezTo>
                    <a:pt x="201" y="3451"/>
                    <a:pt x="0" y="4479"/>
                    <a:pt x="101" y="5632"/>
                  </a:cubicBezTo>
                  <a:cubicBezTo>
                    <a:pt x="301" y="6784"/>
                    <a:pt x="727" y="7837"/>
                    <a:pt x="1554" y="9090"/>
                  </a:cubicBezTo>
                  <a:cubicBezTo>
                    <a:pt x="1880" y="9491"/>
                    <a:pt x="2081" y="9817"/>
                    <a:pt x="2406" y="10343"/>
                  </a:cubicBezTo>
                  <a:cubicBezTo>
                    <a:pt x="2512" y="10608"/>
                    <a:pt x="2653" y="10733"/>
                    <a:pt x="2836" y="10733"/>
                  </a:cubicBezTo>
                  <a:cubicBezTo>
                    <a:pt x="3000" y="10733"/>
                    <a:pt x="3197" y="10633"/>
                    <a:pt x="3434" y="10444"/>
                  </a:cubicBezTo>
                  <a:cubicBezTo>
                    <a:pt x="3960" y="10018"/>
                    <a:pt x="4587" y="9591"/>
                    <a:pt x="5113" y="9190"/>
                  </a:cubicBezTo>
                  <a:cubicBezTo>
                    <a:pt x="7093" y="7712"/>
                    <a:pt x="8772" y="5957"/>
                    <a:pt x="10552" y="4278"/>
                  </a:cubicBezTo>
                  <a:cubicBezTo>
                    <a:pt x="10953" y="3852"/>
                    <a:pt x="10953" y="3451"/>
                    <a:pt x="10452" y="3025"/>
                  </a:cubicBezTo>
                  <a:cubicBezTo>
                    <a:pt x="10126" y="2699"/>
                    <a:pt x="9700" y="2398"/>
                    <a:pt x="9399" y="2073"/>
                  </a:cubicBezTo>
                  <a:cubicBezTo>
                    <a:pt x="8146" y="1145"/>
                    <a:pt x="6792" y="419"/>
                    <a:pt x="5314" y="93"/>
                  </a:cubicBezTo>
                  <a:cubicBezTo>
                    <a:pt x="5006" y="30"/>
                    <a:pt x="4701" y="0"/>
                    <a:pt x="4402" y="0"/>
                  </a:cubicBezTo>
                  <a:close/>
                </a:path>
              </a:pathLst>
            </a:custGeom>
            <a:solidFill>
              <a:srgbClr val="0010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1" name="Google Shape;2691;p69"/>
            <p:cNvSpPr/>
            <p:nvPr/>
          </p:nvSpPr>
          <p:spPr>
            <a:xfrm>
              <a:off x="4243857" y="3548868"/>
              <a:ext cx="143558" cy="136180"/>
            </a:xfrm>
            <a:custGeom>
              <a:avLst/>
              <a:gdLst/>
              <a:ahLst/>
              <a:cxnLst/>
              <a:rect l="l" t="t" r="r" b="b"/>
              <a:pathLst>
                <a:path w="9826" h="9321" extrusionOk="0">
                  <a:moveTo>
                    <a:pt x="3998" y="0"/>
                  </a:moveTo>
                  <a:cubicBezTo>
                    <a:pt x="3744" y="0"/>
                    <a:pt x="3489" y="11"/>
                    <a:pt x="3234" y="32"/>
                  </a:cubicBezTo>
                  <a:cubicBezTo>
                    <a:pt x="2306" y="232"/>
                    <a:pt x="1354" y="332"/>
                    <a:pt x="627" y="859"/>
                  </a:cubicBezTo>
                  <a:cubicBezTo>
                    <a:pt x="101" y="1159"/>
                    <a:pt x="1" y="1485"/>
                    <a:pt x="226" y="2012"/>
                  </a:cubicBezTo>
                  <a:cubicBezTo>
                    <a:pt x="527" y="2839"/>
                    <a:pt x="953" y="3566"/>
                    <a:pt x="1354" y="4292"/>
                  </a:cubicBezTo>
                  <a:cubicBezTo>
                    <a:pt x="2507" y="5771"/>
                    <a:pt x="3559" y="7225"/>
                    <a:pt x="4612" y="8678"/>
                  </a:cubicBezTo>
                  <a:cubicBezTo>
                    <a:pt x="4712" y="8804"/>
                    <a:pt x="4712" y="8904"/>
                    <a:pt x="4813" y="9004"/>
                  </a:cubicBezTo>
                  <a:cubicBezTo>
                    <a:pt x="5007" y="9199"/>
                    <a:pt x="5213" y="9320"/>
                    <a:pt x="5449" y="9320"/>
                  </a:cubicBezTo>
                  <a:cubicBezTo>
                    <a:pt x="5577" y="9320"/>
                    <a:pt x="5715" y="9284"/>
                    <a:pt x="5865" y="9205"/>
                  </a:cubicBezTo>
                  <a:cubicBezTo>
                    <a:pt x="6066" y="9104"/>
                    <a:pt x="6166" y="9004"/>
                    <a:pt x="6366" y="8904"/>
                  </a:cubicBezTo>
                  <a:cubicBezTo>
                    <a:pt x="6993" y="8378"/>
                    <a:pt x="7519" y="7952"/>
                    <a:pt x="8046" y="7325"/>
                  </a:cubicBezTo>
                  <a:cubicBezTo>
                    <a:pt x="8572" y="6799"/>
                    <a:pt x="9098" y="6172"/>
                    <a:pt x="9399" y="5445"/>
                  </a:cubicBezTo>
                  <a:cubicBezTo>
                    <a:pt x="9825" y="4718"/>
                    <a:pt x="9825" y="4092"/>
                    <a:pt x="9499" y="3365"/>
                  </a:cubicBezTo>
                  <a:cubicBezTo>
                    <a:pt x="9098" y="2538"/>
                    <a:pt x="8572" y="1686"/>
                    <a:pt x="7845" y="1159"/>
                  </a:cubicBezTo>
                  <a:cubicBezTo>
                    <a:pt x="6606" y="298"/>
                    <a:pt x="5313" y="0"/>
                    <a:pt x="3998" y="0"/>
                  </a:cubicBezTo>
                  <a:close/>
                </a:path>
              </a:pathLst>
            </a:custGeom>
            <a:solidFill>
              <a:srgbClr val="0010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2" name="Google Shape;2692;p69"/>
            <p:cNvSpPr/>
            <p:nvPr/>
          </p:nvSpPr>
          <p:spPr>
            <a:xfrm>
              <a:off x="3696045" y="3472790"/>
              <a:ext cx="673024" cy="561462"/>
            </a:xfrm>
            <a:custGeom>
              <a:avLst/>
              <a:gdLst/>
              <a:ahLst/>
              <a:cxnLst/>
              <a:rect l="l" t="t" r="r" b="b"/>
              <a:pathLst>
                <a:path w="46066" h="38430" extrusionOk="0">
                  <a:moveTo>
                    <a:pt x="17444" y="1"/>
                  </a:moveTo>
                  <a:cubicBezTo>
                    <a:pt x="15164" y="1"/>
                    <a:pt x="13058" y="727"/>
                    <a:pt x="11279" y="2206"/>
                  </a:cubicBezTo>
                  <a:cubicBezTo>
                    <a:pt x="10452" y="2933"/>
                    <a:pt x="9725" y="3760"/>
                    <a:pt x="9098" y="4712"/>
                  </a:cubicBezTo>
                  <a:cubicBezTo>
                    <a:pt x="7845" y="6692"/>
                    <a:pt x="6392" y="8472"/>
                    <a:pt x="4612" y="10026"/>
                  </a:cubicBezTo>
                  <a:cubicBezTo>
                    <a:pt x="4387" y="10251"/>
                    <a:pt x="4186" y="10552"/>
                    <a:pt x="3986" y="10752"/>
                  </a:cubicBezTo>
                  <a:cubicBezTo>
                    <a:pt x="2006" y="12758"/>
                    <a:pt x="953" y="15138"/>
                    <a:pt x="527" y="17870"/>
                  </a:cubicBezTo>
                  <a:cubicBezTo>
                    <a:pt x="1" y="21830"/>
                    <a:pt x="953" y="25289"/>
                    <a:pt x="3760" y="28096"/>
                  </a:cubicBezTo>
                  <a:cubicBezTo>
                    <a:pt x="7419" y="31755"/>
                    <a:pt x="11705" y="34362"/>
                    <a:pt x="16617" y="35815"/>
                  </a:cubicBezTo>
                  <a:cubicBezTo>
                    <a:pt x="18071" y="36241"/>
                    <a:pt x="19550" y="36667"/>
                    <a:pt x="21103" y="37068"/>
                  </a:cubicBezTo>
                  <a:cubicBezTo>
                    <a:pt x="23936" y="37695"/>
                    <a:pt x="26743" y="38021"/>
                    <a:pt x="29675" y="38322"/>
                  </a:cubicBezTo>
                  <a:cubicBezTo>
                    <a:pt x="30571" y="38378"/>
                    <a:pt x="31487" y="38430"/>
                    <a:pt x="32406" y="38430"/>
                  </a:cubicBezTo>
                  <a:cubicBezTo>
                    <a:pt x="33517" y="38430"/>
                    <a:pt x="34631" y="38354"/>
                    <a:pt x="35715" y="38121"/>
                  </a:cubicBezTo>
                  <a:cubicBezTo>
                    <a:pt x="38347" y="37595"/>
                    <a:pt x="40527" y="36442"/>
                    <a:pt x="42407" y="34462"/>
                  </a:cubicBezTo>
                  <a:cubicBezTo>
                    <a:pt x="43134" y="33735"/>
                    <a:pt x="43760" y="32808"/>
                    <a:pt x="44387" y="31956"/>
                  </a:cubicBezTo>
                  <a:cubicBezTo>
                    <a:pt x="45439" y="30176"/>
                    <a:pt x="46066" y="28422"/>
                    <a:pt x="46066" y="26316"/>
                  </a:cubicBezTo>
                  <a:cubicBezTo>
                    <a:pt x="46066" y="24863"/>
                    <a:pt x="45640" y="23509"/>
                    <a:pt x="45239" y="22031"/>
                  </a:cubicBezTo>
                  <a:cubicBezTo>
                    <a:pt x="44713" y="20276"/>
                    <a:pt x="44086" y="18497"/>
                    <a:pt x="43986" y="16617"/>
                  </a:cubicBezTo>
                  <a:cubicBezTo>
                    <a:pt x="43986" y="16091"/>
                    <a:pt x="43860" y="15565"/>
                    <a:pt x="43760" y="15038"/>
                  </a:cubicBezTo>
                  <a:cubicBezTo>
                    <a:pt x="43134" y="11379"/>
                    <a:pt x="41354" y="8372"/>
                    <a:pt x="38347" y="6066"/>
                  </a:cubicBezTo>
                  <a:cubicBezTo>
                    <a:pt x="36241" y="4487"/>
                    <a:pt x="34061" y="3359"/>
                    <a:pt x="31655" y="2306"/>
                  </a:cubicBezTo>
                  <a:cubicBezTo>
                    <a:pt x="30703" y="1880"/>
                    <a:pt x="29775" y="1479"/>
                    <a:pt x="28723" y="1254"/>
                  </a:cubicBezTo>
                  <a:cubicBezTo>
                    <a:pt x="25063" y="527"/>
                    <a:pt x="21204" y="1"/>
                    <a:pt x="174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3" name="Google Shape;2693;p69"/>
            <p:cNvSpPr/>
            <p:nvPr/>
          </p:nvSpPr>
          <p:spPr>
            <a:xfrm>
              <a:off x="4089700" y="3721844"/>
              <a:ext cx="219705" cy="258889"/>
            </a:xfrm>
            <a:custGeom>
              <a:avLst/>
              <a:gdLst/>
              <a:ahLst/>
              <a:cxnLst/>
              <a:rect l="l" t="t" r="r" b="b"/>
              <a:pathLst>
                <a:path w="15038" h="17720" extrusionOk="0">
                  <a:moveTo>
                    <a:pt x="6054" y="1"/>
                  </a:moveTo>
                  <a:cubicBezTo>
                    <a:pt x="5331" y="1"/>
                    <a:pt x="4608" y="210"/>
                    <a:pt x="3885" y="599"/>
                  </a:cubicBezTo>
                  <a:cubicBezTo>
                    <a:pt x="2832" y="1225"/>
                    <a:pt x="2105" y="2178"/>
                    <a:pt x="1579" y="3230"/>
                  </a:cubicBezTo>
                  <a:cubicBezTo>
                    <a:pt x="426" y="5611"/>
                    <a:pt x="0" y="8118"/>
                    <a:pt x="326" y="10749"/>
                  </a:cubicBezTo>
                  <a:cubicBezTo>
                    <a:pt x="526" y="11877"/>
                    <a:pt x="752" y="12829"/>
                    <a:pt x="1153" y="13882"/>
                  </a:cubicBezTo>
                  <a:cubicBezTo>
                    <a:pt x="2105" y="15862"/>
                    <a:pt x="3659" y="17316"/>
                    <a:pt x="5965" y="17641"/>
                  </a:cubicBezTo>
                  <a:cubicBezTo>
                    <a:pt x="6298" y="17695"/>
                    <a:pt x="6623" y="17720"/>
                    <a:pt x="6944" y="17720"/>
                  </a:cubicBezTo>
                  <a:cubicBezTo>
                    <a:pt x="7830" y="17720"/>
                    <a:pt x="8677" y="17528"/>
                    <a:pt x="9524" y="17215"/>
                  </a:cubicBezTo>
                  <a:cubicBezTo>
                    <a:pt x="10552" y="16789"/>
                    <a:pt x="11604" y="16263"/>
                    <a:pt x="12431" y="15336"/>
                  </a:cubicBezTo>
                  <a:cubicBezTo>
                    <a:pt x="14537" y="12829"/>
                    <a:pt x="15038" y="10123"/>
                    <a:pt x="13785" y="7090"/>
                  </a:cubicBezTo>
                  <a:cubicBezTo>
                    <a:pt x="12958" y="5110"/>
                    <a:pt x="11604" y="3531"/>
                    <a:pt x="10151" y="2077"/>
                  </a:cubicBezTo>
                  <a:cubicBezTo>
                    <a:pt x="9524" y="1451"/>
                    <a:pt x="8772" y="925"/>
                    <a:pt x="7945" y="499"/>
                  </a:cubicBezTo>
                  <a:cubicBezTo>
                    <a:pt x="7315" y="160"/>
                    <a:pt x="6685" y="1"/>
                    <a:pt x="6054" y="1"/>
                  </a:cubicBezTo>
                  <a:close/>
                </a:path>
              </a:pathLst>
            </a:custGeom>
            <a:solidFill>
              <a:srgbClr val="0010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4" name="Google Shape;2694;p69"/>
            <p:cNvSpPr/>
            <p:nvPr/>
          </p:nvSpPr>
          <p:spPr>
            <a:xfrm>
              <a:off x="3755730" y="3631155"/>
              <a:ext cx="227405" cy="233263"/>
            </a:xfrm>
            <a:custGeom>
              <a:avLst/>
              <a:gdLst/>
              <a:ahLst/>
              <a:cxnLst/>
              <a:rect l="l" t="t" r="r" b="b"/>
              <a:pathLst>
                <a:path w="15565" h="15966" extrusionOk="0">
                  <a:moveTo>
                    <a:pt x="10112" y="1"/>
                  </a:moveTo>
                  <a:cubicBezTo>
                    <a:pt x="8496" y="1"/>
                    <a:pt x="6942" y="324"/>
                    <a:pt x="5439" y="1066"/>
                  </a:cubicBezTo>
                  <a:cubicBezTo>
                    <a:pt x="3434" y="2119"/>
                    <a:pt x="2081" y="3573"/>
                    <a:pt x="928" y="5452"/>
                  </a:cubicBezTo>
                  <a:cubicBezTo>
                    <a:pt x="201" y="6706"/>
                    <a:pt x="1" y="7959"/>
                    <a:pt x="1" y="9312"/>
                  </a:cubicBezTo>
                  <a:cubicBezTo>
                    <a:pt x="101" y="11944"/>
                    <a:pt x="1881" y="14650"/>
                    <a:pt x="4913" y="15703"/>
                  </a:cubicBezTo>
                  <a:cubicBezTo>
                    <a:pt x="5561" y="15876"/>
                    <a:pt x="6181" y="15965"/>
                    <a:pt x="6785" y="15965"/>
                  </a:cubicBezTo>
                  <a:cubicBezTo>
                    <a:pt x="7935" y="15965"/>
                    <a:pt x="9025" y="15641"/>
                    <a:pt x="10126" y="14951"/>
                  </a:cubicBezTo>
                  <a:cubicBezTo>
                    <a:pt x="10753" y="14550"/>
                    <a:pt x="11279" y="14124"/>
                    <a:pt x="11805" y="13598"/>
                  </a:cubicBezTo>
                  <a:cubicBezTo>
                    <a:pt x="12958" y="12445"/>
                    <a:pt x="13986" y="11192"/>
                    <a:pt x="14612" y="9738"/>
                  </a:cubicBezTo>
                  <a:cubicBezTo>
                    <a:pt x="15339" y="7959"/>
                    <a:pt x="15565" y="6179"/>
                    <a:pt x="15339" y="4299"/>
                  </a:cubicBezTo>
                  <a:lnTo>
                    <a:pt x="15339" y="3798"/>
                  </a:lnTo>
                  <a:cubicBezTo>
                    <a:pt x="15339" y="3673"/>
                    <a:pt x="15239" y="3573"/>
                    <a:pt x="15239" y="3372"/>
                  </a:cubicBezTo>
                  <a:cubicBezTo>
                    <a:pt x="14838" y="1593"/>
                    <a:pt x="13886" y="440"/>
                    <a:pt x="12006" y="139"/>
                  </a:cubicBezTo>
                  <a:cubicBezTo>
                    <a:pt x="11365" y="49"/>
                    <a:pt x="10734" y="1"/>
                    <a:pt x="10112" y="1"/>
                  </a:cubicBezTo>
                  <a:close/>
                </a:path>
              </a:pathLst>
            </a:custGeom>
            <a:solidFill>
              <a:srgbClr val="0010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5" name="Google Shape;2695;p69"/>
            <p:cNvSpPr/>
            <p:nvPr/>
          </p:nvSpPr>
          <p:spPr>
            <a:xfrm>
              <a:off x="3949452" y="3823228"/>
              <a:ext cx="114615" cy="66446"/>
            </a:xfrm>
            <a:custGeom>
              <a:avLst/>
              <a:gdLst/>
              <a:ahLst/>
              <a:cxnLst/>
              <a:rect l="l" t="t" r="r" b="b"/>
              <a:pathLst>
                <a:path w="7845" h="4548" extrusionOk="0">
                  <a:moveTo>
                    <a:pt x="4530" y="1"/>
                  </a:moveTo>
                  <a:cubicBezTo>
                    <a:pt x="4375" y="1"/>
                    <a:pt x="4230" y="106"/>
                    <a:pt x="4085" y="251"/>
                  </a:cubicBezTo>
                  <a:cubicBezTo>
                    <a:pt x="3860" y="677"/>
                    <a:pt x="3559" y="978"/>
                    <a:pt x="3233" y="1404"/>
                  </a:cubicBezTo>
                  <a:cubicBezTo>
                    <a:pt x="3033" y="1705"/>
                    <a:pt x="2832" y="1930"/>
                    <a:pt x="2506" y="2131"/>
                  </a:cubicBezTo>
                  <a:cubicBezTo>
                    <a:pt x="2293" y="2276"/>
                    <a:pt x="2080" y="2345"/>
                    <a:pt x="1880" y="2345"/>
                  </a:cubicBezTo>
                  <a:cubicBezTo>
                    <a:pt x="1491" y="2345"/>
                    <a:pt x="1151" y="2084"/>
                    <a:pt x="952" y="1605"/>
                  </a:cubicBezTo>
                  <a:cubicBezTo>
                    <a:pt x="827" y="1179"/>
                    <a:pt x="627" y="1078"/>
                    <a:pt x="426" y="1078"/>
                  </a:cubicBezTo>
                  <a:cubicBezTo>
                    <a:pt x="201" y="1179"/>
                    <a:pt x="0" y="1404"/>
                    <a:pt x="100" y="1805"/>
                  </a:cubicBezTo>
                  <a:cubicBezTo>
                    <a:pt x="100" y="2231"/>
                    <a:pt x="326" y="2557"/>
                    <a:pt x="627" y="2758"/>
                  </a:cubicBezTo>
                  <a:cubicBezTo>
                    <a:pt x="981" y="3111"/>
                    <a:pt x="1438" y="3297"/>
                    <a:pt x="1919" y="3297"/>
                  </a:cubicBezTo>
                  <a:cubicBezTo>
                    <a:pt x="2289" y="3297"/>
                    <a:pt x="2673" y="3187"/>
                    <a:pt x="3033" y="2958"/>
                  </a:cubicBezTo>
                  <a:cubicBezTo>
                    <a:pt x="3333" y="2758"/>
                    <a:pt x="3659" y="2432"/>
                    <a:pt x="4085" y="2031"/>
                  </a:cubicBezTo>
                  <a:cubicBezTo>
                    <a:pt x="4186" y="2432"/>
                    <a:pt x="4186" y="2758"/>
                    <a:pt x="4186" y="3058"/>
                  </a:cubicBezTo>
                  <a:cubicBezTo>
                    <a:pt x="4372" y="3944"/>
                    <a:pt x="5100" y="4548"/>
                    <a:pt x="5886" y="4548"/>
                  </a:cubicBezTo>
                  <a:cubicBezTo>
                    <a:pt x="5946" y="4548"/>
                    <a:pt x="6005" y="4544"/>
                    <a:pt x="6065" y="4537"/>
                  </a:cubicBezTo>
                  <a:cubicBezTo>
                    <a:pt x="6592" y="4537"/>
                    <a:pt x="7093" y="4311"/>
                    <a:pt x="7519" y="3910"/>
                  </a:cubicBezTo>
                  <a:cubicBezTo>
                    <a:pt x="7719" y="3810"/>
                    <a:pt x="7845" y="3484"/>
                    <a:pt x="7619" y="3284"/>
                  </a:cubicBezTo>
                  <a:cubicBezTo>
                    <a:pt x="7562" y="3155"/>
                    <a:pt x="7471" y="3099"/>
                    <a:pt x="7343" y="3099"/>
                  </a:cubicBezTo>
                  <a:cubicBezTo>
                    <a:pt x="7248" y="3099"/>
                    <a:pt x="7132" y="3130"/>
                    <a:pt x="6993" y="3184"/>
                  </a:cubicBezTo>
                  <a:cubicBezTo>
                    <a:pt x="6792" y="3284"/>
                    <a:pt x="6592" y="3384"/>
                    <a:pt x="6366" y="3484"/>
                  </a:cubicBezTo>
                  <a:cubicBezTo>
                    <a:pt x="6206" y="3536"/>
                    <a:pt x="6060" y="3561"/>
                    <a:pt x="5930" y="3561"/>
                  </a:cubicBezTo>
                  <a:cubicBezTo>
                    <a:pt x="5552" y="3561"/>
                    <a:pt x="5306" y="3350"/>
                    <a:pt x="5213" y="2958"/>
                  </a:cubicBezTo>
                  <a:cubicBezTo>
                    <a:pt x="5113" y="2657"/>
                    <a:pt x="5013" y="2331"/>
                    <a:pt x="5013" y="2031"/>
                  </a:cubicBezTo>
                  <a:cubicBezTo>
                    <a:pt x="5113" y="1504"/>
                    <a:pt x="5113" y="1078"/>
                    <a:pt x="5113" y="677"/>
                  </a:cubicBezTo>
                  <a:cubicBezTo>
                    <a:pt x="5113" y="352"/>
                    <a:pt x="5013" y="151"/>
                    <a:pt x="4712" y="51"/>
                  </a:cubicBezTo>
                  <a:cubicBezTo>
                    <a:pt x="4649" y="16"/>
                    <a:pt x="4589" y="1"/>
                    <a:pt x="453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6" name="Google Shape;2696;p69"/>
            <p:cNvSpPr/>
            <p:nvPr/>
          </p:nvSpPr>
          <p:spPr>
            <a:xfrm>
              <a:off x="3988989" y="3778285"/>
              <a:ext cx="71794" cy="58352"/>
            </a:xfrm>
            <a:custGeom>
              <a:avLst/>
              <a:gdLst/>
              <a:ahLst/>
              <a:cxnLst/>
              <a:rect l="l" t="t" r="r" b="b"/>
              <a:pathLst>
                <a:path w="4914" h="3994" extrusionOk="0">
                  <a:moveTo>
                    <a:pt x="1075" y="0"/>
                  </a:moveTo>
                  <a:cubicBezTo>
                    <a:pt x="828" y="0"/>
                    <a:pt x="590" y="132"/>
                    <a:pt x="427" y="395"/>
                  </a:cubicBezTo>
                  <a:cubicBezTo>
                    <a:pt x="126" y="721"/>
                    <a:pt x="1" y="1122"/>
                    <a:pt x="126" y="1648"/>
                  </a:cubicBezTo>
                  <a:cubicBezTo>
                    <a:pt x="327" y="2375"/>
                    <a:pt x="753" y="3127"/>
                    <a:pt x="1379" y="3753"/>
                  </a:cubicBezTo>
                  <a:cubicBezTo>
                    <a:pt x="1526" y="3900"/>
                    <a:pt x="1727" y="3993"/>
                    <a:pt x="1951" y="3993"/>
                  </a:cubicBezTo>
                  <a:cubicBezTo>
                    <a:pt x="2034" y="3993"/>
                    <a:pt x="2119" y="3981"/>
                    <a:pt x="2206" y="3954"/>
                  </a:cubicBezTo>
                  <a:cubicBezTo>
                    <a:pt x="3033" y="3628"/>
                    <a:pt x="3760" y="3227"/>
                    <a:pt x="4287" y="2600"/>
                  </a:cubicBezTo>
                  <a:cubicBezTo>
                    <a:pt x="4512" y="2500"/>
                    <a:pt x="4612" y="2275"/>
                    <a:pt x="4713" y="2174"/>
                  </a:cubicBezTo>
                  <a:cubicBezTo>
                    <a:pt x="4913" y="1874"/>
                    <a:pt x="4913" y="1448"/>
                    <a:pt x="4713" y="1122"/>
                  </a:cubicBezTo>
                  <a:cubicBezTo>
                    <a:pt x="4506" y="931"/>
                    <a:pt x="4310" y="861"/>
                    <a:pt x="4085" y="861"/>
                  </a:cubicBezTo>
                  <a:cubicBezTo>
                    <a:pt x="3955" y="861"/>
                    <a:pt x="3816" y="885"/>
                    <a:pt x="3660" y="921"/>
                  </a:cubicBezTo>
                  <a:cubicBezTo>
                    <a:pt x="3459" y="921"/>
                    <a:pt x="3134" y="1122"/>
                    <a:pt x="2933" y="1247"/>
                  </a:cubicBezTo>
                  <a:cubicBezTo>
                    <a:pt x="2733" y="1347"/>
                    <a:pt x="2632" y="1548"/>
                    <a:pt x="2407" y="1548"/>
                  </a:cubicBezTo>
                  <a:cubicBezTo>
                    <a:pt x="2206" y="1122"/>
                    <a:pt x="2106" y="721"/>
                    <a:pt x="1780" y="395"/>
                  </a:cubicBezTo>
                  <a:cubicBezTo>
                    <a:pt x="1580" y="132"/>
                    <a:pt x="1323" y="0"/>
                    <a:pt x="107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7" name="Google Shape;2697;p69"/>
            <p:cNvSpPr/>
            <p:nvPr/>
          </p:nvSpPr>
          <p:spPr>
            <a:xfrm>
              <a:off x="3869985" y="3698101"/>
              <a:ext cx="62633" cy="57520"/>
            </a:xfrm>
            <a:custGeom>
              <a:avLst/>
              <a:gdLst/>
              <a:ahLst/>
              <a:cxnLst/>
              <a:rect l="l" t="t" r="r" b="b"/>
              <a:pathLst>
                <a:path w="4287" h="3937" extrusionOk="0">
                  <a:moveTo>
                    <a:pt x="2441" y="0"/>
                  </a:moveTo>
                  <a:cubicBezTo>
                    <a:pt x="2299" y="0"/>
                    <a:pt x="2153" y="15"/>
                    <a:pt x="2005" y="43"/>
                  </a:cubicBezTo>
                  <a:cubicBezTo>
                    <a:pt x="752" y="244"/>
                    <a:pt x="0" y="1096"/>
                    <a:pt x="226" y="2224"/>
                  </a:cubicBezTo>
                  <a:cubicBezTo>
                    <a:pt x="404" y="3248"/>
                    <a:pt x="1176" y="3936"/>
                    <a:pt x="2137" y="3936"/>
                  </a:cubicBezTo>
                  <a:cubicBezTo>
                    <a:pt x="2257" y="3936"/>
                    <a:pt x="2381" y="3925"/>
                    <a:pt x="2507" y="3903"/>
                  </a:cubicBezTo>
                  <a:cubicBezTo>
                    <a:pt x="3660" y="3702"/>
                    <a:pt x="4286" y="2650"/>
                    <a:pt x="4186" y="1497"/>
                  </a:cubicBezTo>
                  <a:cubicBezTo>
                    <a:pt x="4014" y="510"/>
                    <a:pt x="3291" y="0"/>
                    <a:pt x="244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8" name="Google Shape;2698;p69"/>
            <p:cNvSpPr/>
            <p:nvPr/>
          </p:nvSpPr>
          <p:spPr>
            <a:xfrm>
              <a:off x="3880972" y="3707613"/>
              <a:ext cx="42486" cy="38541"/>
            </a:xfrm>
            <a:custGeom>
              <a:avLst/>
              <a:gdLst/>
              <a:ahLst/>
              <a:cxnLst/>
              <a:rect l="l" t="t" r="r" b="b"/>
              <a:pathLst>
                <a:path w="2908" h="2638" extrusionOk="0">
                  <a:moveTo>
                    <a:pt x="1548" y="0"/>
                  </a:moveTo>
                  <a:cubicBezTo>
                    <a:pt x="1455" y="0"/>
                    <a:pt x="1356" y="6"/>
                    <a:pt x="1253" y="19"/>
                  </a:cubicBezTo>
                  <a:cubicBezTo>
                    <a:pt x="502" y="119"/>
                    <a:pt x="0" y="746"/>
                    <a:pt x="101" y="1473"/>
                  </a:cubicBezTo>
                  <a:cubicBezTo>
                    <a:pt x="193" y="2140"/>
                    <a:pt x="812" y="2638"/>
                    <a:pt x="1475" y="2638"/>
                  </a:cubicBezTo>
                  <a:cubicBezTo>
                    <a:pt x="1535" y="2638"/>
                    <a:pt x="1595" y="2634"/>
                    <a:pt x="1654" y="2625"/>
                  </a:cubicBezTo>
                  <a:cubicBezTo>
                    <a:pt x="2381" y="2525"/>
                    <a:pt x="2908" y="1698"/>
                    <a:pt x="2807" y="946"/>
                  </a:cubicBezTo>
                  <a:cubicBezTo>
                    <a:pt x="2632" y="310"/>
                    <a:pt x="2207" y="0"/>
                    <a:pt x="1548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9" name="Google Shape;2699;p69"/>
            <p:cNvSpPr/>
            <p:nvPr/>
          </p:nvSpPr>
          <p:spPr>
            <a:xfrm>
              <a:off x="3886831" y="3712274"/>
              <a:ext cx="12462" cy="12462"/>
            </a:xfrm>
            <a:custGeom>
              <a:avLst/>
              <a:gdLst/>
              <a:ahLst/>
              <a:cxnLst/>
              <a:rect l="l" t="t" r="r" b="b"/>
              <a:pathLst>
                <a:path w="853" h="853" extrusionOk="0">
                  <a:moveTo>
                    <a:pt x="326" y="1"/>
                  </a:moveTo>
                  <a:cubicBezTo>
                    <a:pt x="101" y="1"/>
                    <a:pt x="0" y="226"/>
                    <a:pt x="0" y="527"/>
                  </a:cubicBezTo>
                  <a:cubicBezTo>
                    <a:pt x="101" y="753"/>
                    <a:pt x="326" y="853"/>
                    <a:pt x="527" y="853"/>
                  </a:cubicBezTo>
                  <a:cubicBezTo>
                    <a:pt x="727" y="753"/>
                    <a:pt x="852" y="527"/>
                    <a:pt x="852" y="326"/>
                  </a:cubicBezTo>
                  <a:cubicBezTo>
                    <a:pt x="727" y="126"/>
                    <a:pt x="527" y="1"/>
                    <a:pt x="32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0" name="Google Shape;2700;p69"/>
            <p:cNvSpPr/>
            <p:nvPr/>
          </p:nvSpPr>
          <p:spPr>
            <a:xfrm>
              <a:off x="3885370" y="3727659"/>
              <a:ext cx="10621" cy="9160"/>
            </a:xfrm>
            <a:custGeom>
              <a:avLst/>
              <a:gdLst/>
              <a:ahLst/>
              <a:cxnLst/>
              <a:rect l="l" t="t" r="r" b="b"/>
              <a:pathLst>
                <a:path w="727" h="627" extrusionOk="0">
                  <a:moveTo>
                    <a:pt x="326" y="0"/>
                  </a:moveTo>
                  <a:cubicBezTo>
                    <a:pt x="201" y="0"/>
                    <a:pt x="0" y="201"/>
                    <a:pt x="100" y="326"/>
                  </a:cubicBezTo>
                  <a:cubicBezTo>
                    <a:pt x="100" y="527"/>
                    <a:pt x="326" y="627"/>
                    <a:pt x="426" y="627"/>
                  </a:cubicBezTo>
                  <a:cubicBezTo>
                    <a:pt x="627" y="627"/>
                    <a:pt x="727" y="426"/>
                    <a:pt x="727" y="201"/>
                  </a:cubicBezTo>
                  <a:cubicBezTo>
                    <a:pt x="727" y="101"/>
                    <a:pt x="526" y="0"/>
                    <a:pt x="32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1" name="Google Shape;2701;p69"/>
            <p:cNvSpPr/>
            <p:nvPr/>
          </p:nvSpPr>
          <p:spPr>
            <a:xfrm>
              <a:off x="4150845" y="3794123"/>
              <a:ext cx="62633" cy="57797"/>
            </a:xfrm>
            <a:custGeom>
              <a:avLst/>
              <a:gdLst/>
              <a:ahLst/>
              <a:cxnLst/>
              <a:rect l="l" t="t" r="r" b="b"/>
              <a:pathLst>
                <a:path w="4287" h="3956" extrusionOk="0">
                  <a:moveTo>
                    <a:pt x="2339" y="1"/>
                  </a:moveTo>
                  <a:cubicBezTo>
                    <a:pt x="2220" y="1"/>
                    <a:pt x="2100" y="13"/>
                    <a:pt x="1981" y="38"/>
                  </a:cubicBezTo>
                  <a:cubicBezTo>
                    <a:pt x="727" y="263"/>
                    <a:pt x="1" y="1090"/>
                    <a:pt x="101" y="2243"/>
                  </a:cubicBezTo>
                  <a:cubicBezTo>
                    <a:pt x="301" y="3268"/>
                    <a:pt x="1135" y="3956"/>
                    <a:pt x="2127" y="3956"/>
                  </a:cubicBezTo>
                  <a:cubicBezTo>
                    <a:pt x="2251" y="3956"/>
                    <a:pt x="2378" y="3945"/>
                    <a:pt x="2507" y="3922"/>
                  </a:cubicBezTo>
                  <a:cubicBezTo>
                    <a:pt x="3559" y="3797"/>
                    <a:pt x="4286" y="2669"/>
                    <a:pt x="4086" y="1516"/>
                  </a:cubicBezTo>
                  <a:cubicBezTo>
                    <a:pt x="3976" y="595"/>
                    <a:pt x="3176" y="1"/>
                    <a:pt x="233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2" name="Google Shape;2702;p69"/>
            <p:cNvSpPr/>
            <p:nvPr/>
          </p:nvSpPr>
          <p:spPr>
            <a:xfrm>
              <a:off x="4160006" y="3803561"/>
              <a:ext cx="42851" cy="38906"/>
            </a:xfrm>
            <a:custGeom>
              <a:avLst/>
              <a:gdLst/>
              <a:ahLst/>
              <a:cxnLst/>
              <a:rect l="l" t="t" r="r" b="b"/>
              <a:pathLst>
                <a:path w="2933" h="2663" extrusionOk="0">
                  <a:moveTo>
                    <a:pt x="1606" y="1"/>
                  </a:moveTo>
                  <a:cubicBezTo>
                    <a:pt x="1524" y="1"/>
                    <a:pt x="1439" y="6"/>
                    <a:pt x="1354" y="18"/>
                  </a:cubicBezTo>
                  <a:cubicBezTo>
                    <a:pt x="627" y="144"/>
                    <a:pt x="0" y="770"/>
                    <a:pt x="201" y="1497"/>
                  </a:cubicBezTo>
                  <a:cubicBezTo>
                    <a:pt x="316" y="2164"/>
                    <a:pt x="853" y="2662"/>
                    <a:pt x="1580" y="2662"/>
                  </a:cubicBezTo>
                  <a:cubicBezTo>
                    <a:pt x="1645" y="2662"/>
                    <a:pt x="1712" y="2658"/>
                    <a:pt x="1780" y="2650"/>
                  </a:cubicBezTo>
                  <a:cubicBezTo>
                    <a:pt x="2506" y="2525"/>
                    <a:pt x="2932" y="1798"/>
                    <a:pt x="2832" y="971"/>
                  </a:cubicBezTo>
                  <a:cubicBezTo>
                    <a:pt x="2722" y="330"/>
                    <a:pt x="2221" y="1"/>
                    <a:pt x="160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3" name="Google Shape;2703;p69"/>
            <p:cNvSpPr/>
            <p:nvPr/>
          </p:nvSpPr>
          <p:spPr>
            <a:xfrm>
              <a:off x="4166230" y="3808588"/>
              <a:ext cx="13558" cy="12097"/>
            </a:xfrm>
            <a:custGeom>
              <a:avLst/>
              <a:gdLst/>
              <a:ahLst/>
              <a:cxnLst/>
              <a:rect l="l" t="t" r="r" b="b"/>
              <a:pathLst>
                <a:path w="928" h="828" extrusionOk="0">
                  <a:moveTo>
                    <a:pt x="401" y="0"/>
                  </a:moveTo>
                  <a:cubicBezTo>
                    <a:pt x="201" y="100"/>
                    <a:pt x="0" y="201"/>
                    <a:pt x="100" y="526"/>
                  </a:cubicBezTo>
                  <a:cubicBezTo>
                    <a:pt x="100" y="727"/>
                    <a:pt x="301" y="827"/>
                    <a:pt x="527" y="827"/>
                  </a:cubicBezTo>
                  <a:cubicBezTo>
                    <a:pt x="827" y="727"/>
                    <a:pt x="928" y="526"/>
                    <a:pt x="827" y="301"/>
                  </a:cubicBezTo>
                  <a:cubicBezTo>
                    <a:pt x="827" y="100"/>
                    <a:pt x="627" y="0"/>
                    <a:pt x="40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4" name="Google Shape;2704;p69"/>
            <p:cNvSpPr/>
            <p:nvPr/>
          </p:nvSpPr>
          <p:spPr>
            <a:xfrm>
              <a:off x="4166230" y="3823958"/>
              <a:ext cx="10636" cy="9175"/>
            </a:xfrm>
            <a:custGeom>
              <a:avLst/>
              <a:gdLst/>
              <a:ahLst/>
              <a:cxnLst/>
              <a:rect l="l" t="t" r="r" b="b"/>
              <a:pathLst>
                <a:path w="728" h="628" extrusionOk="0">
                  <a:moveTo>
                    <a:pt x="301" y="1"/>
                  </a:moveTo>
                  <a:cubicBezTo>
                    <a:pt x="100" y="1"/>
                    <a:pt x="0" y="201"/>
                    <a:pt x="0" y="402"/>
                  </a:cubicBezTo>
                  <a:cubicBezTo>
                    <a:pt x="100" y="502"/>
                    <a:pt x="201" y="627"/>
                    <a:pt x="401" y="627"/>
                  </a:cubicBezTo>
                  <a:cubicBezTo>
                    <a:pt x="627" y="627"/>
                    <a:pt x="727" y="402"/>
                    <a:pt x="727" y="302"/>
                  </a:cubicBezTo>
                  <a:cubicBezTo>
                    <a:pt x="627" y="101"/>
                    <a:pt x="527" y="1"/>
                    <a:pt x="3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05" name="Google Shape;2705;p69"/>
          <p:cNvGrpSpPr/>
          <p:nvPr/>
        </p:nvGrpSpPr>
        <p:grpSpPr>
          <a:xfrm flipH="1">
            <a:off x="5058441" y="2912863"/>
            <a:ext cx="1249312" cy="1397918"/>
            <a:chOff x="2415740" y="1610986"/>
            <a:chExt cx="1108627" cy="1240499"/>
          </a:xfrm>
        </p:grpSpPr>
        <p:sp>
          <p:nvSpPr>
            <p:cNvPr id="2706" name="Google Shape;2706;p69"/>
            <p:cNvSpPr/>
            <p:nvPr/>
          </p:nvSpPr>
          <p:spPr>
            <a:xfrm>
              <a:off x="2924666" y="2470803"/>
              <a:ext cx="23418" cy="209121"/>
            </a:xfrm>
            <a:custGeom>
              <a:avLst/>
              <a:gdLst/>
              <a:ahLst/>
              <a:cxnLst/>
              <a:rect l="l" t="t" r="r" b="b"/>
              <a:pathLst>
                <a:path w="828" h="7394" extrusionOk="0">
                  <a:moveTo>
                    <a:pt x="0" y="0"/>
                  </a:moveTo>
                  <a:lnTo>
                    <a:pt x="0" y="7394"/>
                  </a:lnTo>
                  <a:lnTo>
                    <a:pt x="827" y="7394"/>
                  </a:lnTo>
                  <a:lnTo>
                    <a:pt x="82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7" name="Google Shape;2707;p69"/>
            <p:cNvSpPr/>
            <p:nvPr/>
          </p:nvSpPr>
          <p:spPr>
            <a:xfrm>
              <a:off x="2726886" y="2662190"/>
              <a:ext cx="265856" cy="145344"/>
            </a:xfrm>
            <a:custGeom>
              <a:avLst/>
              <a:gdLst/>
              <a:ahLst/>
              <a:cxnLst/>
              <a:rect l="l" t="t" r="r" b="b"/>
              <a:pathLst>
                <a:path w="9400" h="5139" extrusionOk="0">
                  <a:moveTo>
                    <a:pt x="9399" y="0"/>
                  </a:moveTo>
                  <a:lnTo>
                    <a:pt x="1" y="1153"/>
                  </a:lnTo>
                  <a:lnTo>
                    <a:pt x="2181" y="1780"/>
                  </a:lnTo>
                  <a:lnTo>
                    <a:pt x="301" y="3985"/>
                  </a:lnTo>
                  <a:lnTo>
                    <a:pt x="301" y="3985"/>
                  </a:lnTo>
                  <a:lnTo>
                    <a:pt x="3860" y="2933"/>
                  </a:lnTo>
                  <a:lnTo>
                    <a:pt x="3133" y="5138"/>
                  </a:lnTo>
                  <a:lnTo>
                    <a:pt x="939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8" name="Google Shape;2708;p69"/>
            <p:cNvSpPr/>
            <p:nvPr/>
          </p:nvSpPr>
          <p:spPr>
            <a:xfrm>
              <a:off x="2608524" y="1714359"/>
              <a:ext cx="915844" cy="856224"/>
            </a:xfrm>
            <a:custGeom>
              <a:avLst/>
              <a:gdLst/>
              <a:ahLst/>
              <a:cxnLst/>
              <a:rect l="l" t="t" r="r" b="b"/>
              <a:pathLst>
                <a:path w="32382" h="30274" extrusionOk="0">
                  <a:moveTo>
                    <a:pt x="6708" y="1"/>
                  </a:moveTo>
                  <a:cubicBezTo>
                    <a:pt x="4375" y="1"/>
                    <a:pt x="2279" y="1837"/>
                    <a:pt x="1253" y="3864"/>
                  </a:cubicBezTo>
                  <a:cubicBezTo>
                    <a:pt x="201" y="6070"/>
                    <a:pt x="0" y="8576"/>
                    <a:pt x="100" y="10957"/>
                  </a:cubicBezTo>
                  <a:cubicBezTo>
                    <a:pt x="100" y="15343"/>
                    <a:pt x="1053" y="19528"/>
                    <a:pt x="2707" y="23614"/>
                  </a:cubicBezTo>
                  <a:cubicBezTo>
                    <a:pt x="4060" y="26947"/>
                    <a:pt x="6692" y="28927"/>
                    <a:pt x="9825" y="29754"/>
                  </a:cubicBezTo>
                  <a:cubicBezTo>
                    <a:pt x="11064" y="30106"/>
                    <a:pt x="12374" y="30273"/>
                    <a:pt x="13699" y="30273"/>
                  </a:cubicBezTo>
                  <a:cubicBezTo>
                    <a:pt x="16716" y="30273"/>
                    <a:pt x="19814" y="29406"/>
                    <a:pt x="22356" y="27874"/>
                  </a:cubicBezTo>
                  <a:cubicBezTo>
                    <a:pt x="24336" y="26621"/>
                    <a:pt x="25790" y="24867"/>
                    <a:pt x="26742" y="22761"/>
                  </a:cubicBezTo>
                  <a:cubicBezTo>
                    <a:pt x="27243" y="21734"/>
                    <a:pt x="27569" y="20681"/>
                    <a:pt x="27995" y="19629"/>
                  </a:cubicBezTo>
                  <a:cubicBezTo>
                    <a:pt x="28396" y="18701"/>
                    <a:pt x="29750" y="17849"/>
                    <a:pt x="30702" y="17348"/>
                  </a:cubicBezTo>
                  <a:cubicBezTo>
                    <a:pt x="31429" y="16922"/>
                    <a:pt x="32256" y="16295"/>
                    <a:pt x="32381" y="15468"/>
                  </a:cubicBezTo>
                  <a:cubicBezTo>
                    <a:pt x="32381" y="15042"/>
                    <a:pt x="32055" y="14616"/>
                    <a:pt x="31755" y="14315"/>
                  </a:cubicBezTo>
                  <a:cubicBezTo>
                    <a:pt x="30802" y="13162"/>
                    <a:pt x="29449" y="12335"/>
                    <a:pt x="27995" y="12110"/>
                  </a:cubicBezTo>
                  <a:cubicBezTo>
                    <a:pt x="27469" y="13789"/>
                    <a:pt x="26517" y="16496"/>
                    <a:pt x="25063" y="17548"/>
                  </a:cubicBezTo>
                  <a:cubicBezTo>
                    <a:pt x="24267" y="18167"/>
                    <a:pt x="23072" y="18344"/>
                    <a:pt x="21882" y="18344"/>
                  </a:cubicBezTo>
                  <a:cubicBezTo>
                    <a:pt x="21048" y="18344"/>
                    <a:pt x="20216" y="18258"/>
                    <a:pt x="19524" y="18175"/>
                  </a:cubicBezTo>
                  <a:cubicBezTo>
                    <a:pt x="18371" y="18075"/>
                    <a:pt x="17218" y="17849"/>
                    <a:pt x="16191" y="17348"/>
                  </a:cubicBezTo>
                  <a:cubicBezTo>
                    <a:pt x="10953" y="14842"/>
                    <a:pt x="14085" y="8250"/>
                    <a:pt x="12105" y="3964"/>
                  </a:cubicBezTo>
                  <a:cubicBezTo>
                    <a:pt x="11178" y="1884"/>
                    <a:pt x="9198" y="105"/>
                    <a:pt x="6892" y="4"/>
                  </a:cubicBezTo>
                  <a:cubicBezTo>
                    <a:pt x="6831" y="2"/>
                    <a:pt x="6769" y="1"/>
                    <a:pt x="670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9" name="Google Shape;2709;p69"/>
            <p:cNvSpPr/>
            <p:nvPr/>
          </p:nvSpPr>
          <p:spPr>
            <a:xfrm>
              <a:off x="2456878" y="1934558"/>
              <a:ext cx="250951" cy="83773"/>
            </a:xfrm>
            <a:custGeom>
              <a:avLst/>
              <a:gdLst/>
              <a:ahLst/>
              <a:cxnLst/>
              <a:rect l="l" t="t" r="r" b="b"/>
              <a:pathLst>
                <a:path w="8873" h="2962" extrusionOk="0">
                  <a:moveTo>
                    <a:pt x="7474" y="0"/>
                  </a:moveTo>
                  <a:cubicBezTo>
                    <a:pt x="6315" y="0"/>
                    <a:pt x="5109" y="441"/>
                    <a:pt x="4061" y="881"/>
                  </a:cubicBezTo>
                  <a:cubicBezTo>
                    <a:pt x="2707" y="1508"/>
                    <a:pt x="1454" y="1934"/>
                    <a:pt x="0" y="2335"/>
                  </a:cubicBezTo>
                  <a:cubicBezTo>
                    <a:pt x="301" y="2435"/>
                    <a:pt x="627" y="2435"/>
                    <a:pt x="928" y="2435"/>
                  </a:cubicBezTo>
                  <a:cubicBezTo>
                    <a:pt x="1254" y="2560"/>
                    <a:pt x="1655" y="2560"/>
                    <a:pt x="2081" y="2661"/>
                  </a:cubicBezTo>
                  <a:cubicBezTo>
                    <a:pt x="2807" y="2761"/>
                    <a:pt x="3534" y="2861"/>
                    <a:pt x="4286" y="2961"/>
                  </a:cubicBezTo>
                  <a:cubicBezTo>
                    <a:pt x="5113" y="2961"/>
                    <a:pt x="6041" y="2961"/>
                    <a:pt x="6893" y="2661"/>
                  </a:cubicBezTo>
                  <a:cubicBezTo>
                    <a:pt x="7720" y="2335"/>
                    <a:pt x="8447" y="1708"/>
                    <a:pt x="8772" y="881"/>
                  </a:cubicBezTo>
                  <a:cubicBezTo>
                    <a:pt x="8873" y="781"/>
                    <a:pt x="8873" y="555"/>
                    <a:pt x="8873" y="455"/>
                  </a:cubicBezTo>
                  <a:cubicBezTo>
                    <a:pt x="8772" y="154"/>
                    <a:pt x="8447" y="54"/>
                    <a:pt x="8146" y="54"/>
                  </a:cubicBezTo>
                  <a:cubicBezTo>
                    <a:pt x="7925" y="17"/>
                    <a:pt x="7700" y="0"/>
                    <a:pt x="747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0" name="Google Shape;2710;p69"/>
            <p:cNvSpPr/>
            <p:nvPr/>
          </p:nvSpPr>
          <p:spPr>
            <a:xfrm>
              <a:off x="2415740" y="1878329"/>
              <a:ext cx="292073" cy="116326"/>
            </a:xfrm>
            <a:custGeom>
              <a:avLst/>
              <a:gdLst/>
              <a:ahLst/>
              <a:cxnLst/>
              <a:rect l="l" t="t" r="r" b="b"/>
              <a:pathLst>
                <a:path w="10327" h="4113" extrusionOk="0">
                  <a:moveTo>
                    <a:pt x="7477" y="0"/>
                  </a:moveTo>
                  <a:cubicBezTo>
                    <a:pt x="5649" y="0"/>
                    <a:pt x="3866" y="1400"/>
                    <a:pt x="2507" y="2433"/>
                  </a:cubicBezTo>
                  <a:cubicBezTo>
                    <a:pt x="1980" y="2759"/>
                    <a:pt x="201" y="4012"/>
                    <a:pt x="0" y="4113"/>
                  </a:cubicBezTo>
                  <a:cubicBezTo>
                    <a:pt x="1980" y="3787"/>
                    <a:pt x="3860" y="3486"/>
                    <a:pt x="5840" y="3160"/>
                  </a:cubicBezTo>
                  <a:cubicBezTo>
                    <a:pt x="7193" y="2960"/>
                    <a:pt x="8446" y="2759"/>
                    <a:pt x="9700" y="2233"/>
                  </a:cubicBezTo>
                  <a:cubicBezTo>
                    <a:pt x="9800" y="2133"/>
                    <a:pt x="10025" y="2007"/>
                    <a:pt x="10025" y="1907"/>
                  </a:cubicBezTo>
                  <a:cubicBezTo>
                    <a:pt x="10326" y="1381"/>
                    <a:pt x="9599" y="754"/>
                    <a:pt x="9173" y="453"/>
                  </a:cubicBezTo>
                  <a:cubicBezTo>
                    <a:pt x="8611" y="134"/>
                    <a:pt x="8042" y="0"/>
                    <a:pt x="747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1" name="Google Shape;2711;p69"/>
            <p:cNvSpPr/>
            <p:nvPr/>
          </p:nvSpPr>
          <p:spPr>
            <a:xfrm>
              <a:off x="2909761" y="2187271"/>
              <a:ext cx="407494" cy="233331"/>
            </a:xfrm>
            <a:custGeom>
              <a:avLst/>
              <a:gdLst/>
              <a:ahLst/>
              <a:cxnLst/>
              <a:rect l="l" t="t" r="r" b="b"/>
              <a:pathLst>
                <a:path w="14408" h="8250" extrusionOk="0">
                  <a:moveTo>
                    <a:pt x="3560" y="0"/>
                  </a:moveTo>
                  <a:cubicBezTo>
                    <a:pt x="2933" y="0"/>
                    <a:pt x="2307" y="0"/>
                    <a:pt x="1780" y="301"/>
                  </a:cubicBezTo>
                  <a:cubicBezTo>
                    <a:pt x="1053" y="627"/>
                    <a:pt x="627" y="1755"/>
                    <a:pt x="427" y="2507"/>
                  </a:cubicBezTo>
                  <a:cubicBezTo>
                    <a:pt x="1" y="4386"/>
                    <a:pt x="1981" y="6366"/>
                    <a:pt x="3434" y="7193"/>
                  </a:cubicBezTo>
                  <a:cubicBezTo>
                    <a:pt x="3760" y="7294"/>
                    <a:pt x="4061" y="7519"/>
                    <a:pt x="4387" y="7619"/>
                  </a:cubicBezTo>
                  <a:cubicBezTo>
                    <a:pt x="5353" y="8043"/>
                    <a:pt x="6409" y="8249"/>
                    <a:pt x="7449" y="8249"/>
                  </a:cubicBezTo>
                  <a:cubicBezTo>
                    <a:pt x="11021" y="8249"/>
                    <a:pt x="14407" y="5821"/>
                    <a:pt x="13359" y="1454"/>
                  </a:cubicBezTo>
                  <a:cubicBezTo>
                    <a:pt x="13259" y="928"/>
                    <a:pt x="12958" y="301"/>
                    <a:pt x="12432" y="101"/>
                  </a:cubicBezTo>
                  <a:cubicBezTo>
                    <a:pt x="12106" y="0"/>
                    <a:pt x="11906" y="0"/>
                    <a:pt x="115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2" name="Google Shape;2712;p69"/>
            <p:cNvSpPr/>
            <p:nvPr/>
          </p:nvSpPr>
          <p:spPr>
            <a:xfrm>
              <a:off x="2758789" y="1610986"/>
              <a:ext cx="153857" cy="152669"/>
            </a:xfrm>
            <a:custGeom>
              <a:avLst/>
              <a:gdLst/>
              <a:ahLst/>
              <a:cxnLst/>
              <a:rect l="l" t="t" r="r" b="b"/>
              <a:pathLst>
                <a:path w="5440" h="5398" extrusionOk="0">
                  <a:moveTo>
                    <a:pt x="1053" y="0"/>
                  </a:moveTo>
                  <a:cubicBezTo>
                    <a:pt x="752" y="0"/>
                    <a:pt x="426" y="0"/>
                    <a:pt x="226" y="201"/>
                  </a:cubicBezTo>
                  <a:cubicBezTo>
                    <a:pt x="126" y="326"/>
                    <a:pt x="0" y="527"/>
                    <a:pt x="0" y="727"/>
                  </a:cubicBezTo>
                  <a:cubicBezTo>
                    <a:pt x="0" y="1153"/>
                    <a:pt x="126" y="1679"/>
                    <a:pt x="326" y="2080"/>
                  </a:cubicBezTo>
                  <a:cubicBezTo>
                    <a:pt x="527" y="2406"/>
                    <a:pt x="953" y="2707"/>
                    <a:pt x="1153" y="3033"/>
                  </a:cubicBezTo>
                  <a:cubicBezTo>
                    <a:pt x="1780" y="3760"/>
                    <a:pt x="1153" y="4587"/>
                    <a:pt x="1579" y="5113"/>
                  </a:cubicBezTo>
                  <a:cubicBezTo>
                    <a:pt x="1708" y="5323"/>
                    <a:pt x="1972" y="5397"/>
                    <a:pt x="2231" y="5397"/>
                  </a:cubicBezTo>
                  <a:cubicBezTo>
                    <a:pt x="2374" y="5397"/>
                    <a:pt x="2516" y="5374"/>
                    <a:pt x="2632" y="5339"/>
                  </a:cubicBezTo>
                  <a:cubicBezTo>
                    <a:pt x="3133" y="5113"/>
                    <a:pt x="3660" y="5013"/>
                    <a:pt x="4186" y="4812"/>
                  </a:cubicBezTo>
                  <a:cubicBezTo>
                    <a:pt x="4612" y="4712"/>
                    <a:pt x="4913" y="4486"/>
                    <a:pt x="5239" y="4186"/>
                  </a:cubicBezTo>
                  <a:cubicBezTo>
                    <a:pt x="5439" y="3760"/>
                    <a:pt x="5439" y="3233"/>
                    <a:pt x="5138" y="2832"/>
                  </a:cubicBezTo>
                  <a:cubicBezTo>
                    <a:pt x="4947" y="2641"/>
                    <a:pt x="4651" y="2527"/>
                    <a:pt x="4354" y="2527"/>
                  </a:cubicBezTo>
                  <a:cubicBezTo>
                    <a:pt x="4145" y="2527"/>
                    <a:pt x="3935" y="2583"/>
                    <a:pt x="3760" y="2707"/>
                  </a:cubicBezTo>
                  <a:cubicBezTo>
                    <a:pt x="3985" y="2306"/>
                    <a:pt x="4086" y="1880"/>
                    <a:pt x="3985" y="1579"/>
                  </a:cubicBezTo>
                  <a:cubicBezTo>
                    <a:pt x="3985" y="1354"/>
                    <a:pt x="3885" y="1253"/>
                    <a:pt x="3885" y="1153"/>
                  </a:cubicBezTo>
                  <a:cubicBezTo>
                    <a:pt x="3819" y="1124"/>
                    <a:pt x="3755" y="1112"/>
                    <a:pt x="3695" y="1112"/>
                  </a:cubicBezTo>
                  <a:cubicBezTo>
                    <a:pt x="3551" y="1112"/>
                    <a:pt x="3430" y="1182"/>
                    <a:pt x="3359" y="1253"/>
                  </a:cubicBezTo>
                  <a:cubicBezTo>
                    <a:pt x="3133" y="1253"/>
                    <a:pt x="3133" y="1454"/>
                    <a:pt x="3033" y="1579"/>
                  </a:cubicBezTo>
                  <a:cubicBezTo>
                    <a:pt x="2732" y="2080"/>
                    <a:pt x="2507" y="2607"/>
                    <a:pt x="2306" y="3133"/>
                  </a:cubicBezTo>
                  <a:cubicBezTo>
                    <a:pt x="2306" y="2507"/>
                    <a:pt x="2306" y="1880"/>
                    <a:pt x="2206" y="1253"/>
                  </a:cubicBezTo>
                  <a:cubicBezTo>
                    <a:pt x="2206" y="953"/>
                    <a:pt x="2106" y="527"/>
                    <a:pt x="1780" y="326"/>
                  </a:cubicBezTo>
                  <a:cubicBezTo>
                    <a:pt x="1579" y="100"/>
                    <a:pt x="1254" y="100"/>
                    <a:pt x="105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3" name="Google Shape;2713;p69"/>
            <p:cNvSpPr/>
            <p:nvPr/>
          </p:nvSpPr>
          <p:spPr>
            <a:xfrm>
              <a:off x="3072102" y="2514754"/>
              <a:ext cx="23418" cy="212684"/>
            </a:xfrm>
            <a:custGeom>
              <a:avLst/>
              <a:gdLst/>
              <a:ahLst/>
              <a:cxnLst/>
              <a:rect l="l" t="t" r="r" b="b"/>
              <a:pathLst>
                <a:path w="828" h="7520" extrusionOk="0">
                  <a:moveTo>
                    <a:pt x="0" y="0"/>
                  </a:moveTo>
                  <a:lnTo>
                    <a:pt x="0" y="7519"/>
                  </a:lnTo>
                  <a:lnTo>
                    <a:pt x="827" y="7519"/>
                  </a:lnTo>
                  <a:lnTo>
                    <a:pt x="82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4" name="Google Shape;2714;p69"/>
            <p:cNvSpPr/>
            <p:nvPr/>
          </p:nvSpPr>
          <p:spPr>
            <a:xfrm>
              <a:off x="2874323" y="2709677"/>
              <a:ext cx="262999" cy="141808"/>
            </a:xfrm>
            <a:custGeom>
              <a:avLst/>
              <a:gdLst/>
              <a:ahLst/>
              <a:cxnLst/>
              <a:rect l="l" t="t" r="r" b="b"/>
              <a:pathLst>
                <a:path w="9299" h="5014" extrusionOk="0">
                  <a:moveTo>
                    <a:pt x="9299" y="1"/>
                  </a:moveTo>
                  <a:lnTo>
                    <a:pt x="1" y="1053"/>
                  </a:lnTo>
                  <a:lnTo>
                    <a:pt x="2181" y="1680"/>
                  </a:lnTo>
                  <a:lnTo>
                    <a:pt x="301" y="3960"/>
                  </a:lnTo>
                  <a:lnTo>
                    <a:pt x="3860" y="2833"/>
                  </a:lnTo>
                  <a:lnTo>
                    <a:pt x="3860" y="2833"/>
                  </a:lnTo>
                  <a:lnTo>
                    <a:pt x="3134" y="5013"/>
                  </a:lnTo>
                  <a:lnTo>
                    <a:pt x="3134" y="5013"/>
                  </a:lnTo>
                  <a:lnTo>
                    <a:pt x="9299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715" name="Google Shape;2715;p69"/>
            <p:cNvGrpSpPr/>
            <p:nvPr/>
          </p:nvGrpSpPr>
          <p:grpSpPr>
            <a:xfrm>
              <a:off x="2726883" y="1801273"/>
              <a:ext cx="152215" cy="151938"/>
              <a:chOff x="7059565" y="3422633"/>
              <a:chExt cx="244955" cy="244471"/>
            </a:xfrm>
          </p:grpSpPr>
          <p:sp>
            <p:nvSpPr>
              <p:cNvPr id="2716" name="Google Shape;2716;p69"/>
              <p:cNvSpPr/>
              <p:nvPr/>
            </p:nvSpPr>
            <p:spPr>
              <a:xfrm>
                <a:off x="7059565" y="3422633"/>
                <a:ext cx="244955" cy="244471"/>
              </a:xfrm>
              <a:custGeom>
                <a:avLst/>
                <a:gdLst/>
                <a:ahLst/>
                <a:cxnLst/>
                <a:rect l="l" t="t" r="r" b="b"/>
                <a:pathLst>
                  <a:path w="12131" h="12107" extrusionOk="0">
                    <a:moveTo>
                      <a:pt x="6066" y="1"/>
                    </a:moveTo>
                    <a:cubicBezTo>
                      <a:pt x="2732" y="1"/>
                      <a:pt x="1" y="2708"/>
                      <a:pt x="1" y="6041"/>
                    </a:cubicBezTo>
                    <a:cubicBezTo>
                      <a:pt x="1" y="9399"/>
                      <a:pt x="2732" y="12106"/>
                      <a:pt x="6066" y="12106"/>
                    </a:cubicBezTo>
                    <a:cubicBezTo>
                      <a:pt x="9399" y="12106"/>
                      <a:pt x="12131" y="9399"/>
                      <a:pt x="12131" y="6041"/>
                    </a:cubicBezTo>
                    <a:cubicBezTo>
                      <a:pt x="12131" y="2708"/>
                      <a:pt x="9399" y="1"/>
                      <a:pt x="606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 cmpd="sng">
                <a:solidFill>
                  <a:srgbClr val="00103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17" name="Google Shape;2717;p69"/>
              <p:cNvSpPr/>
              <p:nvPr/>
            </p:nvSpPr>
            <p:spPr>
              <a:xfrm>
                <a:off x="7122829" y="3487918"/>
                <a:ext cx="116410" cy="115925"/>
              </a:xfrm>
              <a:custGeom>
                <a:avLst/>
                <a:gdLst/>
                <a:ahLst/>
                <a:cxnLst/>
                <a:rect l="l" t="t" r="r" b="b"/>
                <a:pathLst>
                  <a:path w="5765" h="5741" extrusionOk="0">
                    <a:moveTo>
                      <a:pt x="2933" y="1"/>
                    </a:moveTo>
                    <a:cubicBezTo>
                      <a:pt x="1379" y="1"/>
                      <a:pt x="0" y="1254"/>
                      <a:pt x="0" y="2808"/>
                    </a:cubicBezTo>
                    <a:cubicBezTo>
                      <a:pt x="0" y="4387"/>
                      <a:pt x="1379" y="5740"/>
                      <a:pt x="2933" y="5740"/>
                    </a:cubicBezTo>
                    <a:cubicBezTo>
                      <a:pt x="4512" y="5740"/>
                      <a:pt x="5765" y="4387"/>
                      <a:pt x="5765" y="2808"/>
                    </a:cubicBezTo>
                    <a:cubicBezTo>
                      <a:pt x="5765" y="1254"/>
                      <a:pt x="4512" y="1"/>
                      <a:pt x="2933" y="1"/>
                    </a:cubicBezTo>
                    <a:close/>
                  </a:path>
                </a:pathLst>
              </a:custGeom>
              <a:solidFill>
                <a:srgbClr val="002252"/>
              </a:solidFill>
              <a:ln w="9525" cap="flat" cmpd="sng">
                <a:solidFill>
                  <a:srgbClr val="00103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18" name="Google Shape;2718;p69"/>
              <p:cNvSpPr/>
              <p:nvPr/>
            </p:nvSpPr>
            <p:spPr>
              <a:xfrm>
                <a:off x="7186094" y="3504638"/>
                <a:ext cx="35943" cy="33479"/>
              </a:xfrm>
              <a:custGeom>
                <a:avLst/>
                <a:gdLst/>
                <a:ahLst/>
                <a:cxnLst/>
                <a:rect l="l" t="t" r="r" b="b"/>
                <a:pathLst>
                  <a:path w="1780" h="1658" extrusionOk="0">
                    <a:moveTo>
                      <a:pt x="611" y="1"/>
                    </a:moveTo>
                    <a:cubicBezTo>
                      <a:pt x="493" y="1"/>
                      <a:pt x="392" y="34"/>
                      <a:pt x="326" y="100"/>
                    </a:cubicBezTo>
                    <a:cubicBezTo>
                      <a:pt x="0" y="326"/>
                      <a:pt x="126" y="852"/>
                      <a:pt x="426" y="1153"/>
                    </a:cubicBezTo>
                    <a:cubicBezTo>
                      <a:pt x="739" y="1466"/>
                      <a:pt x="1039" y="1657"/>
                      <a:pt x="1305" y="1657"/>
                    </a:cubicBezTo>
                    <a:cubicBezTo>
                      <a:pt x="1401" y="1657"/>
                      <a:pt x="1493" y="1632"/>
                      <a:pt x="1579" y="1579"/>
                    </a:cubicBezTo>
                    <a:cubicBezTo>
                      <a:pt x="1780" y="1353"/>
                      <a:pt x="1679" y="852"/>
                      <a:pt x="1379" y="426"/>
                    </a:cubicBezTo>
                    <a:cubicBezTo>
                      <a:pt x="1160" y="140"/>
                      <a:pt x="851" y="1"/>
                      <a:pt x="61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 cmpd="sng">
                <a:solidFill>
                  <a:srgbClr val="00103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2719" name="Google Shape;2719;p69"/>
          <p:cNvGrpSpPr/>
          <p:nvPr/>
        </p:nvGrpSpPr>
        <p:grpSpPr>
          <a:xfrm>
            <a:off x="2973849" y="1466613"/>
            <a:ext cx="1303196" cy="1457257"/>
            <a:chOff x="6688599" y="3192813"/>
            <a:chExt cx="1303196" cy="1457257"/>
          </a:xfrm>
        </p:grpSpPr>
        <p:sp>
          <p:nvSpPr>
            <p:cNvPr id="2720" name="Google Shape;2720;p69"/>
            <p:cNvSpPr/>
            <p:nvPr/>
          </p:nvSpPr>
          <p:spPr>
            <a:xfrm>
              <a:off x="7165336" y="3791584"/>
              <a:ext cx="826459" cy="479289"/>
            </a:xfrm>
            <a:custGeom>
              <a:avLst/>
              <a:gdLst/>
              <a:ahLst/>
              <a:cxnLst/>
              <a:rect l="l" t="t" r="r" b="b"/>
              <a:pathLst>
                <a:path w="40929" h="23736" extrusionOk="0">
                  <a:moveTo>
                    <a:pt x="32380" y="1"/>
                  </a:moveTo>
                  <a:cubicBezTo>
                    <a:pt x="31101" y="1"/>
                    <a:pt x="29941" y="5942"/>
                    <a:pt x="27670" y="9825"/>
                  </a:cubicBezTo>
                  <a:cubicBezTo>
                    <a:pt x="27344" y="10327"/>
                    <a:pt x="26943" y="10753"/>
                    <a:pt x="26417" y="10953"/>
                  </a:cubicBezTo>
                  <a:cubicBezTo>
                    <a:pt x="24111" y="10853"/>
                    <a:pt x="21830" y="9073"/>
                    <a:pt x="19424" y="6066"/>
                  </a:cubicBezTo>
                  <a:cubicBezTo>
                    <a:pt x="18171" y="4286"/>
                    <a:pt x="16918" y="3234"/>
                    <a:pt x="15865" y="2607"/>
                  </a:cubicBezTo>
                  <a:cubicBezTo>
                    <a:pt x="15966" y="1981"/>
                    <a:pt x="16066" y="1254"/>
                    <a:pt x="16191" y="427"/>
                  </a:cubicBezTo>
                  <a:lnTo>
                    <a:pt x="16191" y="427"/>
                  </a:lnTo>
                  <a:cubicBezTo>
                    <a:pt x="15913" y="538"/>
                    <a:pt x="15623" y="595"/>
                    <a:pt x="15343" y="595"/>
                  </a:cubicBezTo>
                  <a:cubicBezTo>
                    <a:pt x="14867" y="595"/>
                    <a:pt x="14417" y="432"/>
                    <a:pt x="14086" y="101"/>
                  </a:cubicBezTo>
                  <a:cubicBezTo>
                    <a:pt x="13986" y="201"/>
                    <a:pt x="13986" y="301"/>
                    <a:pt x="13885" y="301"/>
                  </a:cubicBezTo>
                  <a:cubicBezTo>
                    <a:pt x="13559" y="768"/>
                    <a:pt x="12991" y="1022"/>
                    <a:pt x="12433" y="1022"/>
                  </a:cubicBezTo>
                  <a:cubicBezTo>
                    <a:pt x="12092" y="1022"/>
                    <a:pt x="11755" y="927"/>
                    <a:pt x="11479" y="727"/>
                  </a:cubicBezTo>
                  <a:cubicBezTo>
                    <a:pt x="11379" y="727"/>
                    <a:pt x="11279" y="627"/>
                    <a:pt x="11179" y="627"/>
                  </a:cubicBezTo>
                  <a:cubicBezTo>
                    <a:pt x="10953" y="1154"/>
                    <a:pt x="10427" y="1680"/>
                    <a:pt x="9800" y="1880"/>
                  </a:cubicBezTo>
                  <a:cubicBezTo>
                    <a:pt x="9634" y="1934"/>
                    <a:pt x="9454" y="1959"/>
                    <a:pt x="9266" y="1959"/>
                  </a:cubicBezTo>
                  <a:cubicBezTo>
                    <a:pt x="8749" y="1959"/>
                    <a:pt x="8180" y="1767"/>
                    <a:pt x="7720" y="1454"/>
                  </a:cubicBezTo>
                  <a:cubicBezTo>
                    <a:pt x="7620" y="1780"/>
                    <a:pt x="7294" y="1981"/>
                    <a:pt x="6993" y="2181"/>
                  </a:cubicBezTo>
                  <a:cubicBezTo>
                    <a:pt x="6759" y="2318"/>
                    <a:pt x="6513" y="2380"/>
                    <a:pt x="6261" y="2380"/>
                  </a:cubicBezTo>
                  <a:cubicBezTo>
                    <a:pt x="5731" y="2380"/>
                    <a:pt x="5180" y="2105"/>
                    <a:pt x="4687" y="1680"/>
                  </a:cubicBezTo>
                  <a:cubicBezTo>
                    <a:pt x="4687" y="1780"/>
                    <a:pt x="4587" y="1981"/>
                    <a:pt x="4487" y="2081"/>
                  </a:cubicBezTo>
                  <a:cubicBezTo>
                    <a:pt x="4155" y="2618"/>
                    <a:pt x="3573" y="2897"/>
                    <a:pt x="2982" y="2897"/>
                  </a:cubicBezTo>
                  <a:cubicBezTo>
                    <a:pt x="2636" y="2897"/>
                    <a:pt x="2286" y="2801"/>
                    <a:pt x="1981" y="2607"/>
                  </a:cubicBezTo>
                  <a:cubicBezTo>
                    <a:pt x="1780" y="2507"/>
                    <a:pt x="1655" y="2407"/>
                    <a:pt x="1555" y="2306"/>
                  </a:cubicBezTo>
                  <a:cubicBezTo>
                    <a:pt x="1154" y="2707"/>
                    <a:pt x="627" y="2933"/>
                    <a:pt x="1" y="2933"/>
                  </a:cubicBezTo>
                  <a:cubicBezTo>
                    <a:pt x="928" y="4387"/>
                    <a:pt x="1880" y="6266"/>
                    <a:pt x="2607" y="8572"/>
                  </a:cubicBezTo>
                  <a:cubicBezTo>
                    <a:pt x="2707" y="8672"/>
                    <a:pt x="2707" y="8873"/>
                    <a:pt x="2808" y="8973"/>
                  </a:cubicBezTo>
                  <a:lnTo>
                    <a:pt x="2808" y="9073"/>
                  </a:lnTo>
                  <a:cubicBezTo>
                    <a:pt x="2908" y="9199"/>
                    <a:pt x="2908" y="9299"/>
                    <a:pt x="3033" y="9399"/>
                  </a:cubicBezTo>
                  <a:lnTo>
                    <a:pt x="3033" y="9600"/>
                  </a:lnTo>
                  <a:cubicBezTo>
                    <a:pt x="3134" y="9700"/>
                    <a:pt x="3134" y="9825"/>
                    <a:pt x="3134" y="9926"/>
                  </a:cubicBezTo>
                  <a:cubicBezTo>
                    <a:pt x="3234" y="9926"/>
                    <a:pt x="3234" y="10026"/>
                    <a:pt x="3234" y="10026"/>
                  </a:cubicBezTo>
                  <a:cubicBezTo>
                    <a:pt x="3234" y="10126"/>
                    <a:pt x="3334" y="10226"/>
                    <a:pt x="3334" y="10327"/>
                  </a:cubicBezTo>
                  <a:cubicBezTo>
                    <a:pt x="3334" y="10452"/>
                    <a:pt x="3434" y="10452"/>
                    <a:pt x="3434" y="10452"/>
                  </a:cubicBezTo>
                  <a:cubicBezTo>
                    <a:pt x="3434" y="10552"/>
                    <a:pt x="3535" y="10652"/>
                    <a:pt x="3535" y="10753"/>
                  </a:cubicBezTo>
                  <a:cubicBezTo>
                    <a:pt x="3535" y="10853"/>
                    <a:pt x="3660" y="10853"/>
                    <a:pt x="3660" y="10953"/>
                  </a:cubicBezTo>
                  <a:cubicBezTo>
                    <a:pt x="3660" y="11078"/>
                    <a:pt x="3760" y="11179"/>
                    <a:pt x="3760" y="11279"/>
                  </a:cubicBezTo>
                  <a:lnTo>
                    <a:pt x="3860" y="11379"/>
                  </a:lnTo>
                  <a:cubicBezTo>
                    <a:pt x="3860" y="11479"/>
                    <a:pt x="3961" y="11580"/>
                    <a:pt x="3961" y="11705"/>
                  </a:cubicBezTo>
                  <a:lnTo>
                    <a:pt x="4061" y="11805"/>
                  </a:lnTo>
                  <a:cubicBezTo>
                    <a:pt x="4061" y="11905"/>
                    <a:pt x="4161" y="12006"/>
                    <a:pt x="4161" y="12106"/>
                  </a:cubicBezTo>
                  <a:lnTo>
                    <a:pt x="4286" y="12206"/>
                  </a:lnTo>
                  <a:cubicBezTo>
                    <a:pt x="4286" y="12332"/>
                    <a:pt x="4387" y="12432"/>
                    <a:pt x="4487" y="12532"/>
                  </a:cubicBezTo>
                  <a:lnTo>
                    <a:pt x="4487" y="12632"/>
                  </a:lnTo>
                  <a:cubicBezTo>
                    <a:pt x="4587" y="12733"/>
                    <a:pt x="4587" y="12833"/>
                    <a:pt x="4687" y="13058"/>
                  </a:cubicBezTo>
                  <a:cubicBezTo>
                    <a:pt x="4788" y="13159"/>
                    <a:pt x="4913" y="13259"/>
                    <a:pt x="4913" y="13459"/>
                  </a:cubicBezTo>
                  <a:lnTo>
                    <a:pt x="5013" y="13459"/>
                  </a:lnTo>
                  <a:cubicBezTo>
                    <a:pt x="5013" y="13585"/>
                    <a:pt x="5113" y="13685"/>
                    <a:pt x="5214" y="13885"/>
                  </a:cubicBezTo>
                  <a:cubicBezTo>
                    <a:pt x="5314" y="13986"/>
                    <a:pt x="5414" y="14086"/>
                    <a:pt x="5414" y="14311"/>
                  </a:cubicBezTo>
                  <a:lnTo>
                    <a:pt x="5540" y="14311"/>
                  </a:lnTo>
                  <a:cubicBezTo>
                    <a:pt x="5540" y="14412"/>
                    <a:pt x="5640" y="14512"/>
                    <a:pt x="5740" y="14712"/>
                  </a:cubicBezTo>
                  <a:lnTo>
                    <a:pt x="6041" y="15038"/>
                  </a:lnTo>
                  <a:cubicBezTo>
                    <a:pt x="6166" y="15239"/>
                    <a:pt x="6266" y="15339"/>
                    <a:pt x="6266" y="15464"/>
                  </a:cubicBezTo>
                  <a:cubicBezTo>
                    <a:pt x="9897" y="20381"/>
                    <a:pt x="15091" y="23736"/>
                    <a:pt x="20568" y="23736"/>
                  </a:cubicBezTo>
                  <a:cubicBezTo>
                    <a:pt x="21707" y="23736"/>
                    <a:pt x="22858" y="23590"/>
                    <a:pt x="24011" y="23284"/>
                  </a:cubicBezTo>
                  <a:lnTo>
                    <a:pt x="24011" y="23284"/>
                  </a:lnTo>
                  <a:lnTo>
                    <a:pt x="23911" y="23384"/>
                  </a:lnTo>
                  <a:cubicBezTo>
                    <a:pt x="27971" y="20251"/>
                    <a:pt x="29976" y="16291"/>
                    <a:pt x="31329" y="14938"/>
                  </a:cubicBezTo>
                  <a:cubicBezTo>
                    <a:pt x="33109" y="12958"/>
                    <a:pt x="38422" y="9600"/>
                    <a:pt x="40201" y="7946"/>
                  </a:cubicBezTo>
                  <a:cubicBezTo>
                    <a:pt x="40302" y="7820"/>
                    <a:pt x="40928" y="7194"/>
                    <a:pt x="40201" y="6793"/>
                  </a:cubicBezTo>
                  <a:lnTo>
                    <a:pt x="40101" y="6692"/>
                  </a:lnTo>
                  <a:cubicBezTo>
                    <a:pt x="39876" y="6567"/>
                    <a:pt x="39675" y="6467"/>
                    <a:pt x="39475" y="6266"/>
                  </a:cubicBezTo>
                  <a:cubicBezTo>
                    <a:pt x="39196" y="6077"/>
                    <a:pt x="38957" y="6016"/>
                    <a:pt x="38759" y="6016"/>
                  </a:cubicBezTo>
                  <a:cubicBezTo>
                    <a:pt x="38514" y="6016"/>
                    <a:pt x="38333" y="6110"/>
                    <a:pt x="38221" y="6166"/>
                  </a:cubicBezTo>
                  <a:lnTo>
                    <a:pt x="38121" y="6166"/>
                  </a:lnTo>
                  <a:cubicBezTo>
                    <a:pt x="36442" y="7319"/>
                    <a:pt x="35089" y="7620"/>
                    <a:pt x="35089" y="7620"/>
                  </a:cubicBezTo>
                  <a:cubicBezTo>
                    <a:pt x="35916" y="6993"/>
                    <a:pt x="36642" y="6266"/>
                    <a:pt x="37169" y="5540"/>
                  </a:cubicBezTo>
                  <a:cubicBezTo>
                    <a:pt x="37369" y="5314"/>
                    <a:pt x="37595" y="4813"/>
                    <a:pt x="37069" y="4286"/>
                  </a:cubicBezTo>
                  <a:cubicBezTo>
                    <a:pt x="36642" y="3860"/>
                    <a:pt x="36241" y="3560"/>
                    <a:pt x="35815" y="3133"/>
                  </a:cubicBezTo>
                  <a:cubicBezTo>
                    <a:pt x="35696" y="3037"/>
                    <a:pt x="35572" y="3000"/>
                    <a:pt x="35451" y="3000"/>
                  </a:cubicBezTo>
                  <a:cubicBezTo>
                    <a:pt x="35037" y="3000"/>
                    <a:pt x="34663" y="3434"/>
                    <a:pt x="34663" y="3434"/>
                  </a:cubicBezTo>
                  <a:cubicBezTo>
                    <a:pt x="33409" y="4813"/>
                    <a:pt x="32357" y="5439"/>
                    <a:pt x="32357" y="5439"/>
                  </a:cubicBezTo>
                  <a:cubicBezTo>
                    <a:pt x="33109" y="4487"/>
                    <a:pt x="33610" y="3334"/>
                    <a:pt x="34036" y="2306"/>
                  </a:cubicBezTo>
                  <a:cubicBezTo>
                    <a:pt x="34036" y="1981"/>
                    <a:pt x="34136" y="1555"/>
                    <a:pt x="33835" y="1154"/>
                  </a:cubicBezTo>
                  <a:cubicBezTo>
                    <a:pt x="33409" y="828"/>
                    <a:pt x="32983" y="427"/>
                    <a:pt x="32783" y="201"/>
                  </a:cubicBezTo>
                  <a:cubicBezTo>
                    <a:pt x="32646" y="65"/>
                    <a:pt x="32512" y="1"/>
                    <a:pt x="32380" y="1"/>
                  </a:cubicBezTo>
                  <a:close/>
                </a:path>
              </a:pathLst>
            </a:custGeom>
            <a:solidFill>
              <a:srgbClr val="2D6F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1" name="Google Shape;2721;p69"/>
            <p:cNvSpPr/>
            <p:nvPr/>
          </p:nvSpPr>
          <p:spPr>
            <a:xfrm>
              <a:off x="6916336" y="3736920"/>
              <a:ext cx="733836" cy="606320"/>
            </a:xfrm>
            <a:custGeom>
              <a:avLst/>
              <a:gdLst/>
              <a:ahLst/>
              <a:cxnLst/>
              <a:rect l="l" t="t" r="r" b="b"/>
              <a:pathLst>
                <a:path w="36342" h="30027" extrusionOk="0">
                  <a:moveTo>
                    <a:pt x="5966" y="1"/>
                  </a:moveTo>
                  <a:cubicBezTo>
                    <a:pt x="5858" y="2424"/>
                    <a:pt x="4293" y="3297"/>
                    <a:pt x="2786" y="3297"/>
                  </a:cubicBezTo>
                  <a:cubicBezTo>
                    <a:pt x="2548" y="3297"/>
                    <a:pt x="2311" y="3275"/>
                    <a:pt x="2081" y="3234"/>
                  </a:cubicBezTo>
                  <a:cubicBezTo>
                    <a:pt x="1981" y="3535"/>
                    <a:pt x="1880" y="3961"/>
                    <a:pt x="1880" y="4262"/>
                  </a:cubicBezTo>
                  <a:cubicBezTo>
                    <a:pt x="1" y="11906"/>
                    <a:pt x="3961" y="27670"/>
                    <a:pt x="20051" y="29750"/>
                  </a:cubicBezTo>
                  <a:cubicBezTo>
                    <a:pt x="21420" y="29940"/>
                    <a:pt x="22709" y="30027"/>
                    <a:pt x="23922" y="30027"/>
                  </a:cubicBezTo>
                  <a:cubicBezTo>
                    <a:pt x="29458" y="30027"/>
                    <a:pt x="33423" y="28211"/>
                    <a:pt x="36342" y="25991"/>
                  </a:cubicBezTo>
                  <a:lnTo>
                    <a:pt x="36342" y="25991"/>
                  </a:lnTo>
                  <a:cubicBezTo>
                    <a:pt x="35186" y="26301"/>
                    <a:pt x="34030" y="26448"/>
                    <a:pt x="32885" y="26448"/>
                  </a:cubicBezTo>
                  <a:cubicBezTo>
                    <a:pt x="25144" y="26448"/>
                    <a:pt x="17929" y="19729"/>
                    <a:pt x="14938" y="11279"/>
                  </a:cubicBezTo>
                  <a:cubicBezTo>
                    <a:pt x="12231" y="3334"/>
                    <a:pt x="8246" y="828"/>
                    <a:pt x="596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2" name="Google Shape;2722;p69"/>
            <p:cNvSpPr/>
            <p:nvPr/>
          </p:nvSpPr>
          <p:spPr>
            <a:xfrm>
              <a:off x="6931016" y="3736920"/>
              <a:ext cx="360860" cy="446900"/>
            </a:xfrm>
            <a:custGeom>
              <a:avLst/>
              <a:gdLst/>
              <a:ahLst/>
              <a:cxnLst/>
              <a:rect l="l" t="t" r="r" b="b"/>
              <a:pathLst>
                <a:path w="17871" h="22132" extrusionOk="0">
                  <a:moveTo>
                    <a:pt x="5239" y="1"/>
                  </a:moveTo>
                  <a:cubicBezTo>
                    <a:pt x="5131" y="2424"/>
                    <a:pt x="3566" y="3297"/>
                    <a:pt x="2059" y="3297"/>
                  </a:cubicBezTo>
                  <a:cubicBezTo>
                    <a:pt x="1821" y="3297"/>
                    <a:pt x="1584" y="3275"/>
                    <a:pt x="1354" y="3234"/>
                  </a:cubicBezTo>
                  <a:cubicBezTo>
                    <a:pt x="1254" y="3535"/>
                    <a:pt x="1153" y="3961"/>
                    <a:pt x="1153" y="4262"/>
                  </a:cubicBezTo>
                  <a:cubicBezTo>
                    <a:pt x="1" y="8873"/>
                    <a:pt x="953" y="16392"/>
                    <a:pt x="5439" y="22131"/>
                  </a:cubicBezTo>
                  <a:cubicBezTo>
                    <a:pt x="5640" y="22031"/>
                    <a:pt x="5740" y="21931"/>
                    <a:pt x="5865" y="21805"/>
                  </a:cubicBezTo>
                  <a:lnTo>
                    <a:pt x="5865" y="21179"/>
                  </a:lnTo>
                  <a:lnTo>
                    <a:pt x="5865" y="20678"/>
                  </a:lnTo>
                  <a:cubicBezTo>
                    <a:pt x="6066" y="20978"/>
                    <a:pt x="6367" y="21304"/>
                    <a:pt x="6692" y="21505"/>
                  </a:cubicBezTo>
                  <a:cubicBezTo>
                    <a:pt x="6998" y="21720"/>
                    <a:pt x="7406" y="21897"/>
                    <a:pt x="7760" y="21897"/>
                  </a:cubicBezTo>
                  <a:cubicBezTo>
                    <a:pt x="7901" y="21897"/>
                    <a:pt x="8032" y="21869"/>
                    <a:pt x="8146" y="21805"/>
                  </a:cubicBezTo>
                  <a:cubicBezTo>
                    <a:pt x="8773" y="21605"/>
                    <a:pt x="8998" y="20878"/>
                    <a:pt x="8998" y="20151"/>
                  </a:cubicBezTo>
                  <a:lnTo>
                    <a:pt x="8998" y="20051"/>
                  </a:lnTo>
                  <a:cubicBezTo>
                    <a:pt x="9413" y="20466"/>
                    <a:pt x="10067" y="20829"/>
                    <a:pt x="10635" y="20829"/>
                  </a:cubicBezTo>
                  <a:cubicBezTo>
                    <a:pt x="10754" y="20829"/>
                    <a:pt x="10870" y="20813"/>
                    <a:pt x="10978" y="20778"/>
                  </a:cubicBezTo>
                  <a:cubicBezTo>
                    <a:pt x="11705" y="20452"/>
                    <a:pt x="12006" y="19625"/>
                    <a:pt x="12006" y="18898"/>
                  </a:cubicBezTo>
                  <a:cubicBezTo>
                    <a:pt x="12131" y="19099"/>
                    <a:pt x="12331" y="19299"/>
                    <a:pt x="12532" y="19525"/>
                  </a:cubicBezTo>
                  <a:cubicBezTo>
                    <a:pt x="12806" y="19862"/>
                    <a:pt x="13292" y="20075"/>
                    <a:pt x="13752" y="20075"/>
                  </a:cubicBezTo>
                  <a:cubicBezTo>
                    <a:pt x="13840" y="20075"/>
                    <a:pt x="13927" y="20067"/>
                    <a:pt x="14011" y="20051"/>
                  </a:cubicBezTo>
                  <a:cubicBezTo>
                    <a:pt x="14838" y="19926"/>
                    <a:pt x="15264" y="18998"/>
                    <a:pt x="15364" y="18171"/>
                  </a:cubicBezTo>
                  <a:lnTo>
                    <a:pt x="15364" y="17545"/>
                  </a:lnTo>
                  <a:lnTo>
                    <a:pt x="15464" y="17645"/>
                  </a:lnTo>
                  <a:cubicBezTo>
                    <a:pt x="15765" y="18171"/>
                    <a:pt x="16291" y="18572"/>
                    <a:pt x="16818" y="18673"/>
                  </a:cubicBezTo>
                  <a:cubicBezTo>
                    <a:pt x="17244" y="18673"/>
                    <a:pt x="17645" y="18472"/>
                    <a:pt x="17870" y="18171"/>
                  </a:cubicBezTo>
                  <a:cubicBezTo>
                    <a:pt x="16392" y="16066"/>
                    <a:pt x="15139" y="13785"/>
                    <a:pt x="14211" y="11279"/>
                  </a:cubicBezTo>
                  <a:cubicBezTo>
                    <a:pt x="11504" y="3334"/>
                    <a:pt x="7519" y="828"/>
                    <a:pt x="523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3" name="Google Shape;2723;p69"/>
            <p:cNvSpPr/>
            <p:nvPr/>
          </p:nvSpPr>
          <p:spPr>
            <a:xfrm>
              <a:off x="7112713" y="4141815"/>
              <a:ext cx="31399" cy="16719"/>
            </a:xfrm>
            <a:custGeom>
              <a:avLst/>
              <a:gdLst/>
              <a:ahLst/>
              <a:cxnLst/>
              <a:rect l="l" t="t" r="r" b="b"/>
              <a:pathLst>
                <a:path w="1555" h="828" extrusionOk="0">
                  <a:moveTo>
                    <a:pt x="0" y="0"/>
                  </a:moveTo>
                  <a:cubicBezTo>
                    <a:pt x="33" y="33"/>
                    <a:pt x="66" y="65"/>
                    <a:pt x="100" y="98"/>
                  </a:cubicBezTo>
                  <a:lnTo>
                    <a:pt x="100" y="98"/>
                  </a:lnTo>
                  <a:lnTo>
                    <a:pt x="100" y="0"/>
                  </a:lnTo>
                  <a:close/>
                  <a:moveTo>
                    <a:pt x="100" y="98"/>
                  </a:moveTo>
                  <a:lnTo>
                    <a:pt x="100" y="100"/>
                  </a:lnTo>
                  <a:cubicBezTo>
                    <a:pt x="297" y="297"/>
                    <a:pt x="525" y="476"/>
                    <a:pt x="768" y="607"/>
                  </a:cubicBezTo>
                  <a:lnTo>
                    <a:pt x="768" y="607"/>
                  </a:lnTo>
                  <a:cubicBezTo>
                    <a:pt x="520" y="471"/>
                    <a:pt x="297" y="286"/>
                    <a:pt x="100" y="98"/>
                  </a:cubicBezTo>
                  <a:close/>
                  <a:moveTo>
                    <a:pt x="768" y="607"/>
                  </a:moveTo>
                  <a:cubicBezTo>
                    <a:pt x="1008" y="740"/>
                    <a:pt x="1271" y="827"/>
                    <a:pt x="1554" y="827"/>
                  </a:cubicBezTo>
                  <a:cubicBezTo>
                    <a:pt x="1286" y="827"/>
                    <a:pt x="1019" y="743"/>
                    <a:pt x="768" y="607"/>
                  </a:cubicBezTo>
                  <a:close/>
                </a:path>
              </a:pathLst>
            </a:custGeom>
            <a:solidFill>
              <a:srgbClr val="FFF2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4" name="Google Shape;2724;p69"/>
            <p:cNvSpPr/>
            <p:nvPr/>
          </p:nvSpPr>
          <p:spPr>
            <a:xfrm>
              <a:off x="6943677" y="3793603"/>
              <a:ext cx="244955" cy="390220"/>
            </a:xfrm>
            <a:custGeom>
              <a:avLst/>
              <a:gdLst/>
              <a:ahLst/>
              <a:cxnLst/>
              <a:rect l="l" t="t" r="r" b="b"/>
              <a:pathLst>
                <a:path w="12131" h="19325" extrusionOk="0">
                  <a:moveTo>
                    <a:pt x="3233" y="1"/>
                  </a:moveTo>
                  <a:cubicBezTo>
                    <a:pt x="2732" y="327"/>
                    <a:pt x="1980" y="527"/>
                    <a:pt x="1354" y="527"/>
                  </a:cubicBezTo>
                  <a:cubicBezTo>
                    <a:pt x="1153" y="527"/>
                    <a:pt x="953" y="527"/>
                    <a:pt x="727" y="427"/>
                  </a:cubicBezTo>
                  <a:cubicBezTo>
                    <a:pt x="627" y="728"/>
                    <a:pt x="526" y="1154"/>
                    <a:pt x="526" y="1455"/>
                  </a:cubicBezTo>
                  <a:cubicBezTo>
                    <a:pt x="226" y="2607"/>
                    <a:pt x="0" y="3961"/>
                    <a:pt x="0" y="5339"/>
                  </a:cubicBezTo>
                  <a:cubicBezTo>
                    <a:pt x="0" y="9600"/>
                    <a:pt x="1479" y="15039"/>
                    <a:pt x="4812" y="19324"/>
                  </a:cubicBezTo>
                  <a:cubicBezTo>
                    <a:pt x="5013" y="19224"/>
                    <a:pt x="5113" y="19124"/>
                    <a:pt x="5238" y="18998"/>
                  </a:cubicBezTo>
                  <a:lnTo>
                    <a:pt x="5238" y="18597"/>
                  </a:lnTo>
                  <a:lnTo>
                    <a:pt x="5238" y="18372"/>
                  </a:lnTo>
                  <a:lnTo>
                    <a:pt x="5238" y="17871"/>
                  </a:lnTo>
                  <a:cubicBezTo>
                    <a:pt x="5439" y="18171"/>
                    <a:pt x="5740" y="18497"/>
                    <a:pt x="6065" y="18698"/>
                  </a:cubicBezTo>
                  <a:lnTo>
                    <a:pt x="6166" y="18698"/>
                  </a:lnTo>
                  <a:cubicBezTo>
                    <a:pt x="6491" y="18898"/>
                    <a:pt x="6792" y="19124"/>
                    <a:pt x="7218" y="19124"/>
                  </a:cubicBezTo>
                  <a:cubicBezTo>
                    <a:pt x="7319" y="19124"/>
                    <a:pt x="7419" y="19124"/>
                    <a:pt x="7519" y="18998"/>
                  </a:cubicBezTo>
                  <a:cubicBezTo>
                    <a:pt x="8146" y="18798"/>
                    <a:pt x="8371" y="18071"/>
                    <a:pt x="8371" y="17344"/>
                  </a:cubicBezTo>
                  <a:lnTo>
                    <a:pt x="8371" y="17244"/>
                  </a:lnTo>
                  <a:cubicBezTo>
                    <a:pt x="8772" y="17645"/>
                    <a:pt x="9298" y="18071"/>
                    <a:pt x="9925" y="18071"/>
                  </a:cubicBezTo>
                  <a:cubicBezTo>
                    <a:pt x="9925" y="18071"/>
                    <a:pt x="10025" y="18071"/>
                    <a:pt x="10025" y="17971"/>
                  </a:cubicBezTo>
                  <a:lnTo>
                    <a:pt x="10351" y="17971"/>
                  </a:lnTo>
                  <a:cubicBezTo>
                    <a:pt x="11078" y="17645"/>
                    <a:pt x="11379" y="16818"/>
                    <a:pt x="11379" y="16091"/>
                  </a:cubicBezTo>
                  <a:cubicBezTo>
                    <a:pt x="11504" y="16292"/>
                    <a:pt x="11704" y="16492"/>
                    <a:pt x="11905" y="16718"/>
                  </a:cubicBezTo>
                  <a:cubicBezTo>
                    <a:pt x="12005" y="16818"/>
                    <a:pt x="12005" y="16918"/>
                    <a:pt x="12131" y="16918"/>
                  </a:cubicBezTo>
                  <a:cubicBezTo>
                    <a:pt x="10251" y="13785"/>
                    <a:pt x="8998" y="10126"/>
                    <a:pt x="7745" y="6467"/>
                  </a:cubicBezTo>
                  <a:cubicBezTo>
                    <a:pt x="6491" y="2933"/>
                    <a:pt x="4812" y="1054"/>
                    <a:pt x="3233" y="1"/>
                  </a:cubicBezTo>
                  <a:close/>
                </a:path>
              </a:pathLst>
            </a:custGeom>
            <a:solidFill>
              <a:srgbClr val="FF75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5" name="Google Shape;2725;p69"/>
            <p:cNvSpPr/>
            <p:nvPr/>
          </p:nvSpPr>
          <p:spPr>
            <a:xfrm>
              <a:off x="7289846" y="4333611"/>
              <a:ext cx="71360" cy="8117"/>
            </a:xfrm>
            <a:custGeom>
              <a:avLst/>
              <a:gdLst/>
              <a:ahLst/>
              <a:cxnLst/>
              <a:rect l="l" t="t" r="r" b="b"/>
              <a:pathLst>
                <a:path w="3534" h="402" extrusionOk="0">
                  <a:moveTo>
                    <a:pt x="1554" y="201"/>
                  </a:moveTo>
                  <a:cubicBezTo>
                    <a:pt x="2281" y="302"/>
                    <a:pt x="2907" y="402"/>
                    <a:pt x="3534" y="402"/>
                  </a:cubicBezTo>
                  <a:cubicBezTo>
                    <a:pt x="2907" y="402"/>
                    <a:pt x="2281" y="302"/>
                    <a:pt x="1554" y="201"/>
                  </a:cubicBezTo>
                  <a:close/>
                  <a:moveTo>
                    <a:pt x="1554" y="201"/>
                  </a:moveTo>
                  <a:lnTo>
                    <a:pt x="1554" y="201"/>
                  </a:lnTo>
                  <a:lnTo>
                    <a:pt x="1554" y="201"/>
                  </a:lnTo>
                  <a:close/>
                  <a:moveTo>
                    <a:pt x="1454" y="201"/>
                  </a:moveTo>
                  <a:lnTo>
                    <a:pt x="1554" y="201"/>
                  </a:lnTo>
                  <a:lnTo>
                    <a:pt x="1454" y="201"/>
                  </a:lnTo>
                  <a:close/>
                  <a:moveTo>
                    <a:pt x="1454" y="201"/>
                  </a:moveTo>
                  <a:lnTo>
                    <a:pt x="1454" y="201"/>
                  </a:lnTo>
                  <a:lnTo>
                    <a:pt x="1454" y="201"/>
                  </a:ln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401" y="101"/>
                    <a:pt x="927" y="101"/>
                    <a:pt x="1454" y="201"/>
                  </a:cubicBezTo>
                  <a:cubicBezTo>
                    <a:pt x="927" y="101"/>
                    <a:pt x="401" y="101"/>
                    <a:pt x="0" y="1"/>
                  </a:cubicBezTo>
                  <a:close/>
                </a:path>
              </a:pathLst>
            </a:custGeom>
            <a:solidFill>
              <a:srgbClr val="FAC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6" name="Google Shape;2726;p69"/>
            <p:cNvSpPr/>
            <p:nvPr/>
          </p:nvSpPr>
          <p:spPr>
            <a:xfrm>
              <a:off x="7040846" y="4118532"/>
              <a:ext cx="529367" cy="225732"/>
            </a:xfrm>
            <a:custGeom>
              <a:avLst/>
              <a:gdLst/>
              <a:ahLst/>
              <a:cxnLst/>
              <a:rect l="l" t="t" r="r" b="b"/>
              <a:pathLst>
                <a:path w="26216" h="11179" extrusionOk="0">
                  <a:moveTo>
                    <a:pt x="6567" y="0"/>
                  </a:moveTo>
                  <a:cubicBezTo>
                    <a:pt x="6567" y="727"/>
                    <a:pt x="6266" y="1554"/>
                    <a:pt x="5539" y="1880"/>
                  </a:cubicBezTo>
                  <a:cubicBezTo>
                    <a:pt x="5439" y="1880"/>
                    <a:pt x="5213" y="1980"/>
                    <a:pt x="5113" y="1980"/>
                  </a:cubicBezTo>
                  <a:cubicBezTo>
                    <a:pt x="4587" y="1980"/>
                    <a:pt x="4060" y="1654"/>
                    <a:pt x="3659" y="1253"/>
                  </a:cubicBezTo>
                  <a:lnTo>
                    <a:pt x="3659" y="1153"/>
                  </a:lnTo>
                  <a:lnTo>
                    <a:pt x="3559" y="1153"/>
                  </a:lnTo>
                  <a:lnTo>
                    <a:pt x="3559" y="1253"/>
                  </a:lnTo>
                  <a:cubicBezTo>
                    <a:pt x="3559" y="1980"/>
                    <a:pt x="3334" y="2707"/>
                    <a:pt x="2707" y="2907"/>
                  </a:cubicBezTo>
                  <a:cubicBezTo>
                    <a:pt x="2607" y="3033"/>
                    <a:pt x="2507" y="3033"/>
                    <a:pt x="2406" y="3033"/>
                  </a:cubicBezTo>
                  <a:cubicBezTo>
                    <a:pt x="1980" y="3033"/>
                    <a:pt x="1679" y="2807"/>
                    <a:pt x="1354" y="2607"/>
                  </a:cubicBezTo>
                  <a:lnTo>
                    <a:pt x="1253" y="2607"/>
                  </a:lnTo>
                  <a:cubicBezTo>
                    <a:pt x="928" y="2406"/>
                    <a:pt x="627" y="2080"/>
                    <a:pt x="426" y="1780"/>
                  </a:cubicBezTo>
                  <a:lnTo>
                    <a:pt x="426" y="2281"/>
                  </a:lnTo>
                  <a:lnTo>
                    <a:pt x="426" y="2506"/>
                  </a:lnTo>
                  <a:lnTo>
                    <a:pt x="426" y="2907"/>
                  </a:lnTo>
                  <a:cubicBezTo>
                    <a:pt x="301" y="3033"/>
                    <a:pt x="201" y="3133"/>
                    <a:pt x="0" y="3233"/>
                  </a:cubicBezTo>
                  <a:cubicBezTo>
                    <a:pt x="2306" y="6040"/>
                    <a:pt x="5314" y="8446"/>
                    <a:pt x="9499" y="9925"/>
                  </a:cubicBezTo>
                  <a:cubicBezTo>
                    <a:pt x="10326" y="10126"/>
                    <a:pt x="11278" y="10426"/>
                    <a:pt x="12331" y="10652"/>
                  </a:cubicBezTo>
                  <a:cubicBezTo>
                    <a:pt x="12732" y="10752"/>
                    <a:pt x="13258" y="10752"/>
                    <a:pt x="13785" y="10852"/>
                  </a:cubicBezTo>
                  <a:lnTo>
                    <a:pt x="13885" y="10852"/>
                  </a:lnTo>
                  <a:cubicBezTo>
                    <a:pt x="14612" y="10953"/>
                    <a:pt x="15238" y="11053"/>
                    <a:pt x="15865" y="11053"/>
                  </a:cubicBezTo>
                  <a:cubicBezTo>
                    <a:pt x="16492" y="11178"/>
                    <a:pt x="17118" y="11178"/>
                    <a:pt x="17644" y="11178"/>
                  </a:cubicBezTo>
                  <a:cubicBezTo>
                    <a:pt x="19098" y="11178"/>
                    <a:pt x="20351" y="11053"/>
                    <a:pt x="21604" y="10852"/>
                  </a:cubicBezTo>
                  <a:cubicBezTo>
                    <a:pt x="22231" y="10752"/>
                    <a:pt x="22857" y="10552"/>
                    <a:pt x="23484" y="10426"/>
                  </a:cubicBezTo>
                  <a:cubicBezTo>
                    <a:pt x="24436" y="10126"/>
                    <a:pt x="25364" y="9800"/>
                    <a:pt x="26216" y="9499"/>
                  </a:cubicBezTo>
                  <a:lnTo>
                    <a:pt x="26216" y="9499"/>
                  </a:lnTo>
                  <a:cubicBezTo>
                    <a:pt x="25063" y="9599"/>
                    <a:pt x="23910" y="9700"/>
                    <a:pt x="22657" y="9700"/>
                  </a:cubicBezTo>
                  <a:cubicBezTo>
                    <a:pt x="20477" y="9700"/>
                    <a:pt x="18271" y="9399"/>
                    <a:pt x="16091" y="8547"/>
                  </a:cubicBezTo>
                  <a:cubicBezTo>
                    <a:pt x="12005" y="6993"/>
                    <a:pt x="9399" y="4161"/>
                    <a:pt x="7319" y="827"/>
                  </a:cubicBezTo>
                  <a:cubicBezTo>
                    <a:pt x="7193" y="827"/>
                    <a:pt x="7193" y="727"/>
                    <a:pt x="7093" y="627"/>
                  </a:cubicBezTo>
                  <a:cubicBezTo>
                    <a:pt x="6892" y="401"/>
                    <a:pt x="6692" y="201"/>
                    <a:pt x="656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7" name="Google Shape;2727;p69"/>
            <p:cNvSpPr/>
            <p:nvPr/>
          </p:nvSpPr>
          <p:spPr>
            <a:xfrm>
              <a:off x="7112713" y="4118532"/>
              <a:ext cx="75924" cy="37962"/>
            </a:xfrm>
            <a:custGeom>
              <a:avLst/>
              <a:gdLst/>
              <a:ahLst/>
              <a:cxnLst/>
              <a:rect l="l" t="t" r="r" b="b"/>
              <a:pathLst>
                <a:path w="3760" h="1880" extrusionOk="0">
                  <a:moveTo>
                    <a:pt x="0" y="1153"/>
                  </a:moveTo>
                  <a:lnTo>
                    <a:pt x="0" y="1253"/>
                  </a:lnTo>
                  <a:lnTo>
                    <a:pt x="0" y="1153"/>
                  </a:lnTo>
                  <a:lnTo>
                    <a:pt x="0" y="1153"/>
                  </a:lnTo>
                  <a:close/>
                  <a:moveTo>
                    <a:pt x="3008" y="0"/>
                  </a:moveTo>
                  <a:cubicBezTo>
                    <a:pt x="3008" y="727"/>
                    <a:pt x="2707" y="1554"/>
                    <a:pt x="1980" y="1880"/>
                  </a:cubicBezTo>
                  <a:lnTo>
                    <a:pt x="1980" y="1880"/>
                  </a:lnTo>
                  <a:lnTo>
                    <a:pt x="1980" y="1880"/>
                  </a:lnTo>
                  <a:cubicBezTo>
                    <a:pt x="2707" y="1554"/>
                    <a:pt x="3008" y="727"/>
                    <a:pt x="3008" y="0"/>
                  </a:cubicBezTo>
                  <a:cubicBezTo>
                    <a:pt x="3133" y="201"/>
                    <a:pt x="3333" y="401"/>
                    <a:pt x="3534" y="627"/>
                  </a:cubicBezTo>
                  <a:cubicBezTo>
                    <a:pt x="3634" y="727"/>
                    <a:pt x="3634" y="827"/>
                    <a:pt x="3760" y="827"/>
                  </a:cubicBezTo>
                  <a:lnTo>
                    <a:pt x="3760" y="827"/>
                  </a:lnTo>
                  <a:lnTo>
                    <a:pt x="3760" y="827"/>
                  </a:lnTo>
                  <a:lnTo>
                    <a:pt x="3760" y="827"/>
                  </a:lnTo>
                  <a:cubicBezTo>
                    <a:pt x="3634" y="827"/>
                    <a:pt x="3634" y="727"/>
                    <a:pt x="3534" y="627"/>
                  </a:cubicBezTo>
                  <a:cubicBezTo>
                    <a:pt x="3333" y="401"/>
                    <a:pt x="3133" y="201"/>
                    <a:pt x="3008" y="0"/>
                  </a:cubicBezTo>
                  <a:close/>
                </a:path>
              </a:pathLst>
            </a:custGeom>
            <a:solidFill>
              <a:srgbClr val="FFC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8" name="Google Shape;2728;p69"/>
            <p:cNvSpPr/>
            <p:nvPr/>
          </p:nvSpPr>
          <p:spPr>
            <a:xfrm>
              <a:off x="7144093" y="4156475"/>
              <a:ext cx="8622" cy="2060"/>
            </a:xfrm>
            <a:custGeom>
              <a:avLst/>
              <a:gdLst/>
              <a:ahLst/>
              <a:cxnLst/>
              <a:rect l="l" t="t" r="r" b="b"/>
              <a:pathLst>
                <a:path w="427" h="102" extrusionOk="0">
                  <a:moveTo>
                    <a:pt x="100" y="1"/>
                  </a:moveTo>
                  <a:cubicBezTo>
                    <a:pt x="100" y="101"/>
                    <a:pt x="0" y="101"/>
                    <a:pt x="0" y="101"/>
                  </a:cubicBezTo>
                  <a:cubicBezTo>
                    <a:pt x="100" y="101"/>
                    <a:pt x="326" y="1"/>
                    <a:pt x="426" y="1"/>
                  </a:cubicBezTo>
                  <a:close/>
                </a:path>
              </a:pathLst>
            </a:custGeom>
            <a:solidFill>
              <a:srgbClr val="FFE6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9" name="Google Shape;2729;p69"/>
            <p:cNvSpPr/>
            <p:nvPr/>
          </p:nvSpPr>
          <p:spPr>
            <a:xfrm>
              <a:off x="7040846" y="4169137"/>
              <a:ext cx="54681" cy="14700"/>
            </a:xfrm>
            <a:custGeom>
              <a:avLst/>
              <a:gdLst/>
              <a:ahLst/>
              <a:cxnLst/>
              <a:rect l="l" t="t" r="r" b="b"/>
              <a:pathLst>
                <a:path w="2708" h="728" extrusionOk="0">
                  <a:moveTo>
                    <a:pt x="2406" y="527"/>
                  </a:moveTo>
                  <a:lnTo>
                    <a:pt x="2406" y="527"/>
                  </a:lnTo>
                  <a:lnTo>
                    <a:pt x="2406" y="527"/>
                  </a:lnTo>
                  <a:lnTo>
                    <a:pt x="2406" y="527"/>
                  </a:lnTo>
                  <a:close/>
                  <a:moveTo>
                    <a:pt x="2707" y="401"/>
                  </a:moveTo>
                  <a:cubicBezTo>
                    <a:pt x="2607" y="527"/>
                    <a:pt x="2507" y="527"/>
                    <a:pt x="2406" y="527"/>
                  </a:cubicBezTo>
                  <a:cubicBezTo>
                    <a:pt x="2507" y="527"/>
                    <a:pt x="2607" y="527"/>
                    <a:pt x="2707" y="401"/>
                  </a:cubicBezTo>
                  <a:close/>
                  <a:moveTo>
                    <a:pt x="1354" y="101"/>
                  </a:moveTo>
                  <a:lnTo>
                    <a:pt x="1354" y="101"/>
                  </a:lnTo>
                  <a:lnTo>
                    <a:pt x="1354" y="101"/>
                  </a:lnTo>
                  <a:close/>
                  <a:moveTo>
                    <a:pt x="1354" y="101"/>
                  </a:moveTo>
                  <a:lnTo>
                    <a:pt x="1354" y="101"/>
                  </a:lnTo>
                  <a:lnTo>
                    <a:pt x="1354" y="101"/>
                  </a:lnTo>
                  <a:close/>
                  <a:moveTo>
                    <a:pt x="1253" y="101"/>
                  </a:moveTo>
                  <a:lnTo>
                    <a:pt x="1253" y="101"/>
                  </a:lnTo>
                  <a:lnTo>
                    <a:pt x="1253" y="101"/>
                  </a:lnTo>
                  <a:close/>
                  <a:moveTo>
                    <a:pt x="426" y="0"/>
                  </a:moveTo>
                  <a:lnTo>
                    <a:pt x="426" y="401"/>
                  </a:lnTo>
                  <a:cubicBezTo>
                    <a:pt x="301" y="527"/>
                    <a:pt x="201" y="627"/>
                    <a:pt x="0" y="727"/>
                  </a:cubicBezTo>
                  <a:lnTo>
                    <a:pt x="0" y="727"/>
                  </a:lnTo>
                  <a:cubicBezTo>
                    <a:pt x="201" y="627"/>
                    <a:pt x="301" y="527"/>
                    <a:pt x="426" y="401"/>
                  </a:cubicBezTo>
                  <a:lnTo>
                    <a:pt x="426" y="0"/>
                  </a:lnTo>
                  <a:close/>
                </a:path>
              </a:pathLst>
            </a:custGeom>
            <a:solidFill>
              <a:srgbClr val="FFC5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0" name="Google Shape;2730;p69"/>
            <p:cNvSpPr/>
            <p:nvPr/>
          </p:nvSpPr>
          <p:spPr>
            <a:xfrm>
              <a:off x="6688599" y="3543530"/>
              <a:ext cx="349976" cy="259857"/>
            </a:xfrm>
            <a:custGeom>
              <a:avLst/>
              <a:gdLst/>
              <a:ahLst/>
              <a:cxnLst/>
              <a:rect l="l" t="t" r="r" b="b"/>
              <a:pathLst>
                <a:path w="17332" h="12869" extrusionOk="0">
                  <a:moveTo>
                    <a:pt x="10458" y="0"/>
                  </a:moveTo>
                  <a:cubicBezTo>
                    <a:pt x="10195" y="0"/>
                    <a:pt x="10026" y="54"/>
                    <a:pt x="10026" y="54"/>
                  </a:cubicBezTo>
                  <a:lnTo>
                    <a:pt x="1" y="10706"/>
                  </a:lnTo>
                  <a:lnTo>
                    <a:pt x="13359" y="12811"/>
                  </a:lnTo>
                  <a:cubicBezTo>
                    <a:pt x="13580" y="12848"/>
                    <a:pt x="13807" y="12868"/>
                    <a:pt x="14035" y="12868"/>
                  </a:cubicBezTo>
                  <a:cubicBezTo>
                    <a:pt x="15650" y="12868"/>
                    <a:pt x="17332" y="11871"/>
                    <a:pt x="17244" y="8951"/>
                  </a:cubicBezTo>
                  <a:cubicBezTo>
                    <a:pt x="17118" y="5693"/>
                    <a:pt x="13785" y="5493"/>
                    <a:pt x="12958" y="2460"/>
                  </a:cubicBezTo>
                  <a:cubicBezTo>
                    <a:pt x="12284" y="314"/>
                    <a:pt x="11096" y="0"/>
                    <a:pt x="10458" y="0"/>
                  </a:cubicBezTo>
                  <a:close/>
                </a:path>
              </a:pathLst>
            </a:custGeom>
            <a:solidFill>
              <a:srgbClr val="0030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1" name="Google Shape;2731;p69"/>
            <p:cNvSpPr/>
            <p:nvPr/>
          </p:nvSpPr>
          <p:spPr>
            <a:xfrm>
              <a:off x="6688599" y="3663033"/>
              <a:ext cx="348199" cy="141226"/>
            </a:xfrm>
            <a:custGeom>
              <a:avLst/>
              <a:gdLst/>
              <a:ahLst/>
              <a:cxnLst/>
              <a:rect l="l" t="t" r="r" b="b"/>
              <a:pathLst>
                <a:path w="17244" h="6994" extrusionOk="0">
                  <a:moveTo>
                    <a:pt x="15665" y="1"/>
                  </a:moveTo>
                  <a:cubicBezTo>
                    <a:pt x="15239" y="627"/>
                    <a:pt x="14612" y="1154"/>
                    <a:pt x="13685" y="1454"/>
                  </a:cubicBezTo>
                  <a:cubicBezTo>
                    <a:pt x="9199" y="2908"/>
                    <a:pt x="4712" y="2407"/>
                    <a:pt x="1" y="4788"/>
                  </a:cubicBezTo>
                  <a:lnTo>
                    <a:pt x="13359" y="6893"/>
                  </a:lnTo>
                  <a:cubicBezTo>
                    <a:pt x="13585" y="6993"/>
                    <a:pt x="13785" y="6993"/>
                    <a:pt x="13986" y="6993"/>
                  </a:cubicBezTo>
                  <a:cubicBezTo>
                    <a:pt x="15565" y="6993"/>
                    <a:pt x="17118" y="6166"/>
                    <a:pt x="17244" y="3660"/>
                  </a:cubicBezTo>
                  <a:lnTo>
                    <a:pt x="17244" y="3334"/>
                  </a:lnTo>
                  <a:lnTo>
                    <a:pt x="17244" y="3033"/>
                  </a:lnTo>
                  <a:lnTo>
                    <a:pt x="17244" y="2908"/>
                  </a:lnTo>
                  <a:cubicBezTo>
                    <a:pt x="17118" y="1555"/>
                    <a:pt x="16492" y="728"/>
                    <a:pt x="15665" y="1"/>
                  </a:cubicBezTo>
                  <a:close/>
                </a:path>
              </a:pathLst>
            </a:custGeom>
            <a:solidFill>
              <a:srgbClr val="0022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2" name="Google Shape;2732;p69"/>
            <p:cNvSpPr/>
            <p:nvPr/>
          </p:nvSpPr>
          <p:spPr>
            <a:xfrm>
              <a:off x="6840430" y="3605866"/>
              <a:ext cx="37982" cy="31864"/>
            </a:xfrm>
            <a:custGeom>
              <a:avLst/>
              <a:gdLst/>
              <a:ahLst/>
              <a:cxnLst/>
              <a:rect l="l" t="t" r="r" b="b"/>
              <a:pathLst>
                <a:path w="1881" h="1578" extrusionOk="0">
                  <a:moveTo>
                    <a:pt x="1461" y="1"/>
                  </a:moveTo>
                  <a:cubicBezTo>
                    <a:pt x="1244" y="1"/>
                    <a:pt x="913" y="140"/>
                    <a:pt x="627" y="426"/>
                  </a:cubicBezTo>
                  <a:cubicBezTo>
                    <a:pt x="201" y="852"/>
                    <a:pt x="0" y="1353"/>
                    <a:pt x="201" y="1478"/>
                  </a:cubicBezTo>
                  <a:cubicBezTo>
                    <a:pt x="275" y="1544"/>
                    <a:pt x="368" y="1578"/>
                    <a:pt x="475" y="1578"/>
                  </a:cubicBezTo>
                  <a:cubicBezTo>
                    <a:pt x="693" y="1578"/>
                    <a:pt x="968" y="1438"/>
                    <a:pt x="1254" y="1152"/>
                  </a:cubicBezTo>
                  <a:cubicBezTo>
                    <a:pt x="1680" y="726"/>
                    <a:pt x="1880" y="225"/>
                    <a:pt x="1680" y="100"/>
                  </a:cubicBezTo>
                  <a:cubicBezTo>
                    <a:pt x="1647" y="34"/>
                    <a:pt x="1568" y="1"/>
                    <a:pt x="1461" y="1"/>
                  </a:cubicBezTo>
                  <a:close/>
                </a:path>
              </a:pathLst>
            </a:custGeom>
            <a:solidFill>
              <a:srgbClr val="0022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3" name="Google Shape;2733;p69"/>
            <p:cNvSpPr/>
            <p:nvPr/>
          </p:nvSpPr>
          <p:spPr>
            <a:xfrm>
              <a:off x="7232659" y="4318950"/>
              <a:ext cx="57205" cy="70654"/>
            </a:xfrm>
            <a:custGeom>
              <a:avLst/>
              <a:gdLst/>
              <a:ahLst/>
              <a:cxnLst/>
              <a:rect l="l" t="t" r="r" b="b"/>
              <a:pathLst>
                <a:path w="2833" h="3499" extrusionOk="0">
                  <a:moveTo>
                    <a:pt x="0" y="0"/>
                  </a:moveTo>
                  <a:lnTo>
                    <a:pt x="0" y="0"/>
                  </a:lnTo>
                  <a:cubicBezTo>
                    <a:pt x="100" y="1554"/>
                    <a:pt x="326" y="3333"/>
                    <a:pt x="952" y="3434"/>
                  </a:cubicBezTo>
                  <a:cubicBezTo>
                    <a:pt x="1109" y="3472"/>
                    <a:pt x="1262" y="3499"/>
                    <a:pt x="1410" y="3499"/>
                  </a:cubicBezTo>
                  <a:cubicBezTo>
                    <a:pt x="2041" y="3499"/>
                    <a:pt x="2568" y="3002"/>
                    <a:pt x="2832" y="727"/>
                  </a:cubicBezTo>
                  <a:cubicBezTo>
                    <a:pt x="1779" y="501"/>
                    <a:pt x="827" y="201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4" name="Google Shape;2734;p69"/>
            <p:cNvSpPr/>
            <p:nvPr/>
          </p:nvSpPr>
          <p:spPr>
            <a:xfrm>
              <a:off x="7249359" y="4388274"/>
              <a:ext cx="20" cy="2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close/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FAD8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5" name="Google Shape;2735;p69"/>
            <p:cNvSpPr/>
            <p:nvPr/>
          </p:nvSpPr>
          <p:spPr>
            <a:xfrm>
              <a:off x="7234679" y="4350310"/>
              <a:ext cx="50623" cy="40001"/>
            </a:xfrm>
            <a:custGeom>
              <a:avLst/>
              <a:gdLst/>
              <a:ahLst/>
              <a:cxnLst/>
              <a:rect l="l" t="t" r="r" b="b"/>
              <a:pathLst>
                <a:path w="2507" h="1981" extrusionOk="0">
                  <a:moveTo>
                    <a:pt x="0" y="1"/>
                  </a:moveTo>
                  <a:lnTo>
                    <a:pt x="0" y="1"/>
                  </a:lnTo>
                  <a:cubicBezTo>
                    <a:pt x="226" y="953"/>
                    <a:pt x="426" y="1580"/>
                    <a:pt x="727" y="1881"/>
                  </a:cubicBezTo>
                  <a:lnTo>
                    <a:pt x="852" y="1881"/>
                  </a:lnTo>
                  <a:lnTo>
                    <a:pt x="953" y="1981"/>
                  </a:lnTo>
                  <a:lnTo>
                    <a:pt x="1479" y="1981"/>
                  </a:lnTo>
                  <a:lnTo>
                    <a:pt x="1479" y="1881"/>
                  </a:lnTo>
                  <a:lnTo>
                    <a:pt x="1679" y="1881"/>
                  </a:lnTo>
                  <a:cubicBezTo>
                    <a:pt x="2106" y="1680"/>
                    <a:pt x="2406" y="1154"/>
                    <a:pt x="2507" y="101"/>
                  </a:cubicBezTo>
                  <a:lnTo>
                    <a:pt x="2507" y="101"/>
                  </a:lnTo>
                  <a:cubicBezTo>
                    <a:pt x="2106" y="327"/>
                    <a:pt x="1679" y="427"/>
                    <a:pt x="1354" y="427"/>
                  </a:cubicBezTo>
                  <a:cubicBezTo>
                    <a:pt x="852" y="427"/>
                    <a:pt x="326" y="201"/>
                    <a:pt x="0" y="1"/>
                  </a:cubicBezTo>
                  <a:close/>
                </a:path>
              </a:pathLst>
            </a:custGeom>
            <a:solidFill>
              <a:srgbClr val="FFF4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6" name="Google Shape;2736;p69"/>
            <p:cNvSpPr/>
            <p:nvPr/>
          </p:nvSpPr>
          <p:spPr>
            <a:xfrm>
              <a:off x="7093469" y="4388274"/>
              <a:ext cx="251033" cy="231971"/>
            </a:xfrm>
            <a:custGeom>
              <a:avLst/>
              <a:gdLst/>
              <a:ahLst/>
              <a:cxnLst/>
              <a:rect l="l" t="t" r="r" b="b"/>
              <a:pathLst>
                <a:path w="12432" h="11488" extrusionOk="0">
                  <a:moveTo>
                    <a:pt x="7720" y="1"/>
                  </a:moveTo>
                  <a:lnTo>
                    <a:pt x="7720" y="5339"/>
                  </a:lnTo>
                  <a:lnTo>
                    <a:pt x="3860" y="5339"/>
                  </a:lnTo>
                  <a:cubicBezTo>
                    <a:pt x="1454" y="5439"/>
                    <a:pt x="1" y="5740"/>
                    <a:pt x="327" y="5840"/>
                  </a:cubicBezTo>
                  <a:cubicBezTo>
                    <a:pt x="627" y="5840"/>
                    <a:pt x="5439" y="6166"/>
                    <a:pt x="5740" y="6166"/>
                  </a:cubicBezTo>
                  <a:cubicBezTo>
                    <a:pt x="5781" y="6153"/>
                    <a:pt x="5806" y="6147"/>
                    <a:pt x="5813" y="6147"/>
                  </a:cubicBezTo>
                  <a:cubicBezTo>
                    <a:pt x="5864" y="6147"/>
                    <a:pt x="5101" y="6446"/>
                    <a:pt x="3459" y="6993"/>
                  </a:cubicBezTo>
                  <a:cubicBezTo>
                    <a:pt x="1680" y="7720"/>
                    <a:pt x="201" y="8773"/>
                    <a:pt x="728" y="8773"/>
                  </a:cubicBezTo>
                  <a:cubicBezTo>
                    <a:pt x="1354" y="8773"/>
                    <a:pt x="5966" y="7093"/>
                    <a:pt x="6467" y="6993"/>
                  </a:cubicBezTo>
                  <a:cubicBezTo>
                    <a:pt x="6487" y="6989"/>
                    <a:pt x="6504" y="6988"/>
                    <a:pt x="6519" y="6988"/>
                  </a:cubicBezTo>
                  <a:cubicBezTo>
                    <a:pt x="6898" y="6988"/>
                    <a:pt x="5709" y="8170"/>
                    <a:pt x="4913" y="8773"/>
                  </a:cubicBezTo>
                  <a:cubicBezTo>
                    <a:pt x="3961" y="9399"/>
                    <a:pt x="1680" y="11279"/>
                    <a:pt x="2307" y="11479"/>
                  </a:cubicBezTo>
                  <a:cubicBezTo>
                    <a:pt x="2322" y="11485"/>
                    <a:pt x="2341" y="11488"/>
                    <a:pt x="2361" y="11488"/>
                  </a:cubicBezTo>
                  <a:cubicBezTo>
                    <a:pt x="3176" y="11488"/>
                    <a:pt x="7861" y="7303"/>
                    <a:pt x="8472" y="6692"/>
                  </a:cubicBezTo>
                  <a:cubicBezTo>
                    <a:pt x="8609" y="6498"/>
                    <a:pt x="8857" y="6434"/>
                    <a:pt x="9166" y="6434"/>
                  </a:cubicBezTo>
                  <a:cubicBezTo>
                    <a:pt x="9534" y="6434"/>
                    <a:pt x="9989" y="6524"/>
                    <a:pt x="10452" y="6592"/>
                  </a:cubicBezTo>
                  <a:cubicBezTo>
                    <a:pt x="10953" y="6661"/>
                    <a:pt x="11455" y="6778"/>
                    <a:pt x="11783" y="6778"/>
                  </a:cubicBezTo>
                  <a:cubicBezTo>
                    <a:pt x="11931" y="6778"/>
                    <a:pt x="12044" y="6755"/>
                    <a:pt x="12106" y="6692"/>
                  </a:cubicBezTo>
                  <a:cubicBezTo>
                    <a:pt x="12432" y="6266"/>
                    <a:pt x="9825" y="5640"/>
                    <a:pt x="8672" y="5439"/>
                  </a:cubicBezTo>
                  <a:lnTo>
                    <a:pt x="8672" y="1"/>
                  </a:lnTo>
                  <a:lnTo>
                    <a:pt x="8472" y="1"/>
                  </a:lnTo>
                  <a:lnTo>
                    <a:pt x="8472" y="101"/>
                  </a:lnTo>
                  <a:lnTo>
                    <a:pt x="7946" y="101"/>
                  </a:lnTo>
                  <a:lnTo>
                    <a:pt x="7845" y="1"/>
                  </a:lnTo>
                  <a:close/>
                </a:path>
              </a:pathLst>
            </a:custGeom>
            <a:solidFill>
              <a:srgbClr val="0022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7" name="Google Shape;2737;p69"/>
            <p:cNvSpPr/>
            <p:nvPr/>
          </p:nvSpPr>
          <p:spPr>
            <a:xfrm>
              <a:off x="7268583" y="4442937"/>
              <a:ext cx="69361" cy="78468"/>
            </a:xfrm>
            <a:custGeom>
              <a:avLst/>
              <a:gdLst/>
              <a:ahLst/>
              <a:cxnLst/>
              <a:rect l="l" t="t" r="r" b="b"/>
              <a:pathLst>
                <a:path w="3435" h="3886" extrusionOk="0">
                  <a:moveTo>
                    <a:pt x="0" y="0"/>
                  </a:moveTo>
                  <a:lnTo>
                    <a:pt x="0" y="2732"/>
                  </a:lnTo>
                  <a:cubicBezTo>
                    <a:pt x="1053" y="2933"/>
                    <a:pt x="3434" y="3459"/>
                    <a:pt x="3434" y="3885"/>
                  </a:cubicBezTo>
                  <a:cubicBezTo>
                    <a:pt x="3434" y="3459"/>
                    <a:pt x="1053" y="2933"/>
                    <a:pt x="0" y="2732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A5AA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8" name="Google Shape;2738;p69"/>
            <p:cNvSpPr/>
            <p:nvPr/>
          </p:nvSpPr>
          <p:spPr>
            <a:xfrm>
              <a:off x="7268583" y="4440918"/>
              <a:ext cx="20" cy="2039"/>
            </a:xfrm>
            <a:custGeom>
              <a:avLst/>
              <a:gdLst/>
              <a:ahLst/>
              <a:cxnLst/>
              <a:rect l="l" t="t" r="r" b="b"/>
              <a:pathLst>
                <a:path w="1" h="101" extrusionOk="0">
                  <a:moveTo>
                    <a:pt x="0" y="0"/>
                  </a:moveTo>
                  <a:lnTo>
                    <a:pt x="0" y="0"/>
                  </a:lnTo>
                  <a:lnTo>
                    <a:pt x="0" y="100"/>
                  </a:lnTo>
                  <a:lnTo>
                    <a:pt x="0" y="100"/>
                  </a:lnTo>
                  <a:close/>
                </a:path>
              </a:pathLst>
            </a:custGeom>
            <a:solidFill>
              <a:srgbClr val="A39C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9" name="Google Shape;2739;p69"/>
            <p:cNvSpPr/>
            <p:nvPr/>
          </p:nvSpPr>
          <p:spPr>
            <a:xfrm>
              <a:off x="7249359" y="4442937"/>
              <a:ext cx="20" cy="53167"/>
            </a:xfrm>
            <a:custGeom>
              <a:avLst/>
              <a:gdLst/>
              <a:ahLst/>
              <a:cxnLst/>
              <a:rect l="l" t="t" r="r" b="b"/>
              <a:pathLst>
                <a:path w="1" h="2633" extrusionOk="0">
                  <a:moveTo>
                    <a:pt x="0" y="2632"/>
                  </a:moveTo>
                  <a:lnTo>
                    <a:pt x="0" y="2632"/>
                  </a:lnTo>
                  <a:lnTo>
                    <a:pt x="0" y="2632"/>
                  </a:lnTo>
                  <a:close/>
                  <a:moveTo>
                    <a:pt x="0" y="2632"/>
                  </a:moveTo>
                  <a:lnTo>
                    <a:pt x="0" y="2632"/>
                  </a:lnTo>
                  <a:lnTo>
                    <a:pt x="0" y="2632"/>
                  </a:lnTo>
                  <a:close/>
                  <a:moveTo>
                    <a:pt x="0" y="2507"/>
                  </a:moveTo>
                  <a:lnTo>
                    <a:pt x="0" y="2632"/>
                  </a:lnTo>
                  <a:lnTo>
                    <a:pt x="0" y="2507"/>
                  </a:lnTo>
                  <a:close/>
                  <a:moveTo>
                    <a:pt x="0" y="0"/>
                  </a:moveTo>
                  <a:lnTo>
                    <a:pt x="0" y="25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5AA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0" name="Google Shape;2740;p69"/>
            <p:cNvSpPr/>
            <p:nvPr/>
          </p:nvSpPr>
          <p:spPr>
            <a:xfrm>
              <a:off x="7100052" y="4440918"/>
              <a:ext cx="237888" cy="179168"/>
            </a:xfrm>
            <a:custGeom>
              <a:avLst/>
              <a:gdLst/>
              <a:ahLst/>
              <a:cxnLst/>
              <a:rect l="l" t="t" r="r" b="b"/>
              <a:pathLst>
                <a:path w="11781" h="8873" extrusionOk="0">
                  <a:moveTo>
                    <a:pt x="8346" y="0"/>
                  </a:moveTo>
                  <a:cubicBezTo>
                    <a:pt x="8146" y="100"/>
                    <a:pt x="8021" y="226"/>
                    <a:pt x="7820" y="226"/>
                  </a:cubicBezTo>
                  <a:cubicBezTo>
                    <a:pt x="7620" y="226"/>
                    <a:pt x="7519" y="100"/>
                    <a:pt x="7394" y="100"/>
                  </a:cubicBezTo>
                  <a:lnTo>
                    <a:pt x="7394" y="2607"/>
                  </a:lnTo>
                  <a:lnTo>
                    <a:pt x="7394" y="2732"/>
                  </a:lnTo>
                  <a:lnTo>
                    <a:pt x="3534" y="2732"/>
                  </a:lnTo>
                  <a:cubicBezTo>
                    <a:pt x="1454" y="2832"/>
                    <a:pt x="1" y="3133"/>
                    <a:pt x="1" y="3233"/>
                  </a:cubicBezTo>
                  <a:cubicBezTo>
                    <a:pt x="301" y="3233"/>
                    <a:pt x="4487" y="3559"/>
                    <a:pt x="5214" y="3559"/>
                  </a:cubicBezTo>
                  <a:lnTo>
                    <a:pt x="5414" y="3559"/>
                  </a:lnTo>
                  <a:cubicBezTo>
                    <a:pt x="5414" y="3559"/>
                    <a:pt x="4687" y="3860"/>
                    <a:pt x="3133" y="4386"/>
                  </a:cubicBezTo>
                  <a:cubicBezTo>
                    <a:pt x="1554" y="5013"/>
                    <a:pt x="301" y="5865"/>
                    <a:pt x="301" y="6065"/>
                  </a:cubicBezTo>
                  <a:cubicBezTo>
                    <a:pt x="301" y="6166"/>
                    <a:pt x="402" y="6166"/>
                    <a:pt x="402" y="6166"/>
                  </a:cubicBezTo>
                  <a:cubicBezTo>
                    <a:pt x="1028" y="6166"/>
                    <a:pt x="5640" y="4486"/>
                    <a:pt x="6141" y="4386"/>
                  </a:cubicBezTo>
                  <a:lnTo>
                    <a:pt x="6266" y="4386"/>
                  </a:lnTo>
                  <a:cubicBezTo>
                    <a:pt x="6266" y="4386"/>
                    <a:pt x="6367" y="4386"/>
                    <a:pt x="6367" y="4486"/>
                  </a:cubicBezTo>
                  <a:cubicBezTo>
                    <a:pt x="6266" y="4712"/>
                    <a:pt x="5314" y="5639"/>
                    <a:pt x="4587" y="6166"/>
                  </a:cubicBezTo>
                  <a:cubicBezTo>
                    <a:pt x="3760" y="6792"/>
                    <a:pt x="1880" y="8246"/>
                    <a:pt x="1880" y="8772"/>
                  </a:cubicBezTo>
                  <a:cubicBezTo>
                    <a:pt x="1880" y="8872"/>
                    <a:pt x="1880" y="8872"/>
                    <a:pt x="1981" y="8872"/>
                  </a:cubicBezTo>
                  <a:lnTo>
                    <a:pt x="2081" y="8872"/>
                  </a:lnTo>
                  <a:cubicBezTo>
                    <a:pt x="2808" y="8872"/>
                    <a:pt x="7519" y="4712"/>
                    <a:pt x="8146" y="4085"/>
                  </a:cubicBezTo>
                  <a:cubicBezTo>
                    <a:pt x="8246" y="3860"/>
                    <a:pt x="8547" y="3760"/>
                    <a:pt x="8873" y="3760"/>
                  </a:cubicBezTo>
                  <a:cubicBezTo>
                    <a:pt x="9274" y="3760"/>
                    <a:pt x="9700" y="3860"/>
                    <a:pt x="10126" y="3985"/>
                  </a:cubicBezTo>
                  <a:cubicBezTo>
                    <a:pt x="10652" y="4085"/>
                    <a:pt x="11053" y="4186"/>
                    <a:pt x="11379" y="4186"/>
                  </a:cubicBezTo>
                  <a:cubicBezTo>
                    <a:pt x="11580" y="4186"/>
                    <a:pt x="11680" y="4085"/>
                    <a:pt x="11780" y="4085"/>
                  </a:cubicBezTo>
                  <a:lnTo>
                    <a:pt x="11780" y="3985"/>
                  </a:lnTo>
                  <a:cubicBezTo>
                    <a:pt x="11780" y="3559"/>
                    <a:pt x="9399" y="3033"/>
                    <a:pt x="8346" y="2832"/>
                  </a:cubicBezTo>
                  <a:lnTo>
                    <a:pt x="8346" y="100"/>
                  </a:lnTo>
                  <a:lnTo>
                    <a:pt x="8346" y="0"/>
                  </a:lnTo>
                  <a:close/>
                </a:path>
              </a:pathLst>
            </a:custGeom>
            <a:solidFill>
              <a:srgbClr val="0022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1" name="Google Shape;2741;p69"/>
            <p:cNvSpPr/>
            <p:nvPr/>
          </p:nvSpPr>
          <p:spPr>
            <a:xfrm>
              <a:off x="7477096" y="4322989"/>
              <a:ext cx="59225" cy="87534"/>
            </a:xfrm>
            <a:custGeom>
              <a:avLst/>
              <a:gdLst/>
              <a:ahLst/>
              <a:cxnLst/>
              <a:rect l="l" t="t" r="r" b="b"/>
              <a:pathLst>
                <a:path w="2933" h="4335" extrusionOk="0">
                  <a:moveTo>
                    <a:pt x="2933" y="1"/>
                  </a:moveTo>
                  <a:cubicBezTo>
                    <a:pt x="2005" y="301"/>
                    <a:pt x="1053" y="527"/>
                    <a:pt x="0" y="727"/>
                  </a:cubicBezTo>
                  <a:cubicBezTo>
                    <a:pt x="226" y="2306"/>
                    <a:pt x="527" y="4186"/>
                    <a:pt x="953" y="4286"/>
                  </a:cubicBezTo>
                  <a:cubicBezTo>
                    <a:pt x="1096" y="4319"/>
                    <a:pt x="1228" y="4334"/>
                    <a:pt x="1349" y="4334"/>
                  </a:cubicBezTo>
                  <a:cubicBezTo>
                    <a:pt x="2734" y="4334"/>
                    <a:pt x="2748" y="2305"/>
                    <a:pt x="2933" y="1"/>
                  </a:cubicBezTo>
                  <a:close/>
                </a:path>
              </a:pathLst>
            </a:custGeom>
            <a:solidFill>
              <a:srgbClr val="FFF7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2" name="Google Shape;2742;p69"/>
            <p:cNvSpPr/>
            <p:nvPr/>
          </p:nvSpPr>
          <p:spPr>
            <a:xfrm>
              <a:off x="7487717" y="4398895"/>
              <a:ext cx="10641" cy="10662"/>
            </a:xfrm>
            <a:custGeom>
              <a:avLst/>
              <a:gdLst/>
              <a:ahLst/>
              <a:cxnLst/>
              <a:rect l="l" t="t" r="r" b="b"/>
              <a:pathLst>
                <a:path w="527" h="528" extrusionOk="0">
                  <a:moveTo>
                    <a:pt x="427" y="527"/>
                  </a:moveTo>
                  <a:lnTo>
                    <a:pt x="527" y="527"/>
                  </a:lnTo>
                  <a:lnTo>
                    <a:pt x="527" y="527"/>
                  </a:lnTo>
                  <a:lnTo>
                    <a:pt x="427" y="527"/>
                  </a:lnTo>
                  <a:close/>
                  <a:moveTo>
                    <a:pt x="427" y="527"/>
                  </a:moveTo>
                  <a:lnTo>
                    <a:pt x="427" y="527"/>
                  </a:lnTo>
                  <a:lnTo>
                    <a:pt x="427" y="527"/>
                  </a:lnTo>
                  <a:close/>
                  <a:moveTo>
                    <a:pt x="427" y="527"/>
                  </a:moveTo>
                  <a:lnTo>
                    <a:pt x="427" y="527"/>
                  </a:lnTo>
                  <a:lnTo>
                    <a:pt x="427" y="527"/>
                  </a:lnTo>
                  <a:close/>
                  <a:moveTo>
                    <a:pt x="1" y="1"/>
                  </a:moveTo>
                  <a:cubicBezTo>
                    <a:pt x="101" y="302"/>
                    <a:pt x="226" y="527"/>
                    <a:pt x="427" y="527"/>
                  </a:cubicBezTo>
                  <a:cubicBezTo>
                    <a:pt x="226" y="527"/>
                    <a:pt x="101" y="302"/>
                    <a:pt x="1" y="1"/>
                  </a:cubicBezTo>
                  <a:close/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AD8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3" name="Google Shape;2743;p69"/>
            <p:cNvSpPr/>
            <p:nvPr/>
          </p:nvSpPr>
          <p:spPr>
            <a:xfrm>
              <a:off x="7479620" y="4348291"/>
              <a:ext cx="54681" cy="61264"/>
            </a:xfrm>
            <a:custGeom>
              <a:avLst/>
              <a:gdLst/>
              <a:ahLst/>
              <a:cxnLst/>
              <a:rect l="l" t="t" r="r" b="b"/>
              <a:pathLst>
                <a:path w="2708" h="3034" extrusionOk="0">
                  <a:moveTo>
                    <a:pt x="2707" y="1"/>
                  </a:moveTo>
                  <a:lnTo>
                    <a:pt x="2707" y="1"/>
                  </a:lnTo>
                  <a:cubicBezTo>
                    <a:pt x="2081" y="627"/>
                    <a:pt x="1555" y="828"/>
                    <a:pt x="1028" y="828"/>
                  </a:cubicBezTo>
                  <a:cubicBezTo>
                    <a:pt x="627" y="828"/>
                    <a:pt x="301" y="627"/>
                    <a:pt x="1" y="427"/>
                  </a:cubicBezTo>
                  <a:lnTo>
                    <a:pt x="1" y="427"/>
                  </a:lnTo>
                  <a:cubicBezTo>
                    <a:pt x="101" y="1254"/>
                    <a:pt x="301" y="1981"/>
                    <a:pt x="402" y="2507"/>
                  </a:cubicBezTo>
                  <a:cubicBezTo>
                    <a:pt x="502" y="2808"/>
                    <a:pt x="627" y="3033"/>
                    <a:pt x="828" y="3033"/>
                  </a:cubicBezTo>
                  <a:lnTo>
                    <a:pt x="1655" y="3033"/>
                  </a:lnTo>
                  <a:lnTo>
                    <a:pt x="1755" y="2933"/>
                  </a:lnTo>
                  <a:lnTo>
                    <a:pt x="1880" y="2933"/>
                  </a:lnTo>
                  <a:lnTo>
                    <a:pt x="1880" y="2808"/>
                  </a:lnTo>
                  <a:cubicBezTo>
                    <a:pt x="2507" y="2407"/>
                    <a:pt x="2607" y="1354"/>
                    <a:pt x="2707" y="1"/>
                  </a:cubicBezTo>
                  <a:close/>
                </a:path>
              </a:pathLst>
            </a:custGeom>
            <a:solidFill>
              <a:srgbClr val="FFF4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4" name="Google Shape;2744;p69"/>
            <p:cNvSpPr/>
            <p:nvPr/>
          </p:nvSpPr>
          <p:spPr>
            <a:xfrm>
              <a:off x="7342469" y="4407518"/>
              <a:ext cx="251033" cy="242552"/>
            </a:xfrm>
            <a:custGeom>
              <a:avLst/>
              <a:gdLst/>
              <a:ahLst/>
              <a:cxnLst/>
              <a:rect l="l" t="t" r="r" b="b"/>
              <a:pathLst>
                <a:path w="12432" h="12012" extrusionOk="0">
                  <a:moveTo>
                    <a:pt x="8547" y="0"/>
                  </a:moveTo>
                  <a:lnTo>
                    <a:pt x="8447" y="100"/>
                  </a:lnTo>
                  <a:lnTo>
                    <a:pt x="7720" y="100"/>
                  </a:lnTo>
                  <a:lnTo>
                    <a:pt x="7720" y="5840"/>
                  </a:lnTo>
                  <a:cubicBezTo>
                    <a:pt x="7235" y="5840"/>
                    <a:pt x="6428" y="5795"/>
                    <a:pt x="5446" y="5795"/>
                  </a:cubicBezTo>
                  <a:cubicBezTo>
                    <a:pt x="4955" y="5795"/>
                    <a:pt x="4420" y="5806"/>
                    <a:pt x="3860" y="5840"/>
                  </a:cubicBezTo>
                  <a:cubicBezTo>
                    <a:pt x="1555" y="5940"/>
                    <a:pt x="1" y="6266"/>
                    <a:pt x="301" y="6366"/>
                  </a:cubicBezTo>
                  <a:cubicBezTo>
                    <a:pt x="581" y="6366"/>
                    <a:pt x="4138" y="6587"/>
                    <a:pt x="5353" y="6587"/>
                  </a:cubicBezTo>
                  <a:cubicBezTo>
                    <a:pt x="5556" y="6587"/>
                    <a:pt x="5693" y="6581"/>
                    <a:pt x="5740" y="6567"/>
                  </a:cubicBezTo>
                  <a:cubicBezTo>
                    <a:pt x="6041" y="6567"/>
                    <a:pt x="5314" y="6892"/>
                    <a:pt x="3434" y="7519"/>
                  </a:cubicBezTo>
                  <a:cubicBezTo>
                    <a:pt x="1655" y="8246"/>
                    <a:pt x="201" y="9273"/>
                    <a:pt x="727" y="9273"/>
                  </a:cubicBezTo>
                  <a:cubicBezTo>
                    <a:pt x="1354" y="9273"/>
                    <a:pt x="5941" y="7619"/>
                    <a:pt x="6467" y="7519"/>
                  </a:cubicBezTo>
                  <a:cubicBezTo>
                    <a:pt x="6492" y="7513"/>
                    <a:pt x="6513" y="7510"/>
                    <a:pt x="6530" y="7510"/>
                  </a:cubicBezTo>
                  <a:cubicBezTo>
                    <a:pt x="6885" y="7510"/>
                    <a:pt x="5797" y="8676"/>
                    <a:pt x="4913" y="9273"/>
                  </a:cubicBezTo>
                  <a:cubicBezTo>
                    <a:pt x="3961" y="9900"/>
                    <a:pt x="1655" y="11780"/>
                    <a:pt x="2281" y="12005"/>
                  </a:cubicBezTo>
                  <a:cubicBezTo>
                    <a:pt x="2295" y="12010"/>
                    <a:pt x="2311" y="12012"/>
                    <a:pt x="2330" y="12012"/>
                  </a:cubicBezTo>
                  <a:cubicBezTo>
                    <a:pt x="3125" y="12012"/>
                    <a:pt x="7834" y="7803"/>
                    <a:pt x="8447" y="7093"/>
                  </a:cubicBezTo>
                  <a:cubicBezTo>
                    <a:pt x="8591" y="6949"/>
                    <a:pt x="8853" y="6893"/>
                    <a:pt x="9164" y="6893"/>
                  </a:cubicBezTo>
                  <a:cubicBezTo>
                    <a:pt x="9555" y="6893"/>
                    <a:pt x="10022" y="6981"/>
                    <a:pt x="10427" y="7093"/>
                  </a:cubicBezTo>
                  <a:cubicBezTo>
                    <a:pt x="10861" y="7151"/>
                    <a:pt x="11287" y="7209"/>
                    <a:pt x="11608" y="7209"/>
                  </a:cubicBezTo>
                  <a:cubicBezTo>
                    <a:pt x="11842" y="7209"/>
                    <a:pt x="12021" y="7178"/>
                    <a:pt x="12106" y="7093"/>
                  </a:cubicBezTo>
                  <a:cubicBezTo>
                    <a:pt x="12432" y="6767"/>
                    <a:pt x="9800" y="6140"/>
                    <a:pt x="8672" y="5940"/>
                  </a:cubicBezTo>
                  <a:lnTo>
                    <a:pt x="8672" y="0"/>
                  </a:lnTo>
                  <a:close/>
                </a:path>
              </a:pathLst>
            </a:custGeom>
            <a:solidFill>
              <a:srgbClr val="0022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5" name="Google Shape;2745;p69"/>
            <p:cNvSpPr/>
            <p:nvPr/>
          </p:nvSpPr>
          <p:spPr>
            <a:xfrm>
              <a:off x="7517583" y="4462161"/>
              <a:ext cx="69341" cy="88584"/>
            </a:xfrm>
            <a:custGeom>
              <a:avLst/>
              <a:gdLst/>
              <a:ahLst/>
              <a:cxnLst/>
              <a:rect l="l" t="t" r="r" b="b"/>
              <a:pathLst>
                <a:path w="3434" h="4387" extrusionOk="0">
                  <a:moveTo>
                    <a:pt x="0" y="2607"/>
                  </a:moveTo>
                  <a:lnTo>
                    <a:pt x="0" y="3234"/>
                  </a:lnTo>
                  <a:cubicBezTo>
                    <a:pt x="1028" y="3434"/>
                    <a:pt x="3434" y="3961"/>
                    <a:pt x="3434" y="4387"/>
                  </a:cubicBezTo>
                  <a:cubicBezTo>
                    <a:pt x="3434" y="3961"/>
                    <a:pt x="1028" y="3434"/>
                    <a:pt x="0" y="3234"/>
                  </a:cubicBezTo>
                  <a:lnTo>
                    <a:pt x="0" y="2607"/>
                  </a:lnTo>
                  <a:close/>
                  <a:moveTo>
                    <a:pt x="0" y="2607"/>
                  </a:moveTo>
                  <a:lnTo>
                    <a:pt x="0" y="2607"/>
                  </a:lnTo>
                  <a:lnTo>
                    <a:pt x="0" y="2607"/>
                  </a:lnTo>
                  <a:close/>
                  <a:moveTo>
                    <a:pt x="0" y="1"/>
                  </a:moveTo>
                  <a:lnTo>
                    <a:pt x="0" y="1"/>
                  </a:lnTo>
                  <a:lnTo>
                    <a:pt x="0" y="1053"/>
                  </a:lnTo>
                  <a:close/>
                </a:path>
              </a:pathLst>
            </a:custGeom>
            <a:solidFill>
              <a:srgbClr val="A5AA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6" name="Google Shape;2746;p69"/>
            <p:cNvSpPr/>
            <p:nvPr/>
          </p:nvSpPr>
          <p:spPr>
            <a:xfrm>
              <a:off x="7348547" y="4462161"/>
              <a:ext cx="238372" cy="187790"/>
            </a:xfrm>
            <a:custGeom>
              <a:avLst/>
              <a:gdLst/>
              <a:ahLst/>
              <a:cxnLst/>
              <a:rect l="l" t="t" r="r" b="b"/>
              <a:pathLst>
                <a:path w="11805" h="9300" extrusionOk="0">
                  <a:moveTo>
                    <a:pt x="8371" y="1"/>
                  </a:moveTo>
                  <a:cubicBezTo>
                    <a:pt x="8246" y="201"/>
                    <a:pt x="8046" y="201"/>
                    <a:pt x="7845" y="201"/>
                  </a:cubicBezTo>
                  <a:cubicBezTo>
                    <a:pt x="7745" y="201"/>
                    <a:pt x="7519" y="201"/>
                    <a:pt x="7419" y="101"/>
                  </a:cubicBezTo>
                  <a:lnTo>
                    <a:pt x="7419" y="3134"/>
                  </a:lnTo>
                  <a:lnTo>
                    <a:pt x="3559" y="3134"/>
                  </a:lnTo>
                  <a:cubicBezTo>
                    <a:pt x="1479" y="3234"/>
                    <a:pt x="0" y="3560"/>
                    <a:pt x="0" y="3660"/>
                  </a:cubicBezTo>
                  <a:cubicBezTo>
                    <a:pt x="326" y="3660"/>
                    <a:pt x="4487" y="3861"/>
                    <a:pt x="5339" y="3861"/>
                  </a:cubicBezTo>
                  <a:lnTo>
                    <a:pt x="5439" y="3861"/>
                  </a:lnTo>
                  <a:cubicBezTo>
                    <a:pt x="5539" y="3961"/>
                    <a:pt x="4812" y="4287"/>
                    <a:pt x="3133" y="4813"/>
                  </a:cubicBezTo>
                  <a:cubicBezTo>
                    <a:pt x="1579" y="5439"/>
                    <a:pt x="326" y="6267"/>
                    <a:pt x="326" y="6467"/>
                  </a:cubicBezTo>
                  <a:lnTo>
                    <a:pt x="426" y="6567"/>
                  </a:lnTo>
                  <a:cubicBezTo>
                    <a:pt x="1053" y="6567"/>
                    <a:pt x="5640" y="4913"/>
                    <a:pt x="6166" y="4813"/>
                  </a:cubicBezTo>
                  <a:lnTo>
                    <a:pt x="6266" y="4813"/>
                  </a:lnTo>
                  <a:cubicBezTo>
                    <a:pt x="6266" y="4813"/>
                    <a:pt x="6366" y="4813"/>
                    <a:pt x="6366" y="4913"/>
                  </a:cubicBezTo>
                  <a:cubicBezTo>
                    <a:pt x="6366" y="5114"/>
                    <a:pt x="5339" y="6066"/>
                    <a:pt x="4612" y="6567"/>
                  </a:cubicBezTo>
                  <a:cubicBezTo>
                    <a:pt x="3760" y="7094"/>
                    <a:pt x="1880" y="8673"/>
                    <a:pt x="1880" y="9199"/>
                  </a:cubicBezTo>
                  <a:lnTo>
                    <a:pt x="1980" y="9299"/>
                  </a:lnTo>
                  <a:lnTo>
                    <a:pt x="2106" y="9299"/>
                  </a:lnTo>
                  <a:cubicBezTo>
                    <a:pt x="2833" y="9299"/>
                    <a:pt x="7519" y="5114"/>
                    <a:pt x="8146" y="4387"/>
                  </a:cubicBezTo>
                  <a:cubicBezTo>
                    <a:pt x="8246" y="4287"/>
                    <a:pt x="8572" y="4186"/>
                    <a:pt x="8873" y="4186"/>
                  </a:cubicBezTo>
                  <a:cubicBezTo>
                    <a:pt x="9299" y="4186"/>
                    <a:pt x="9725" y="4287"/>
                    <a:pt x="10126" y="4387"/>
                  </a:cubicBezTo>
                  <a:cubicBezTo>
                    <a:pt x="10652" y="4487"/>
                    <a:pt x="11078" y="4487"/>
                    <a:pt x="11379" y="4487"/>
                  </a:cubicBezTo>
                  <a:cubicBezTo>
                    <a:pt x="11604" y="4487"/>
                    <a:pt x="11705" y="4487"/>
                    <a:pt x="11805" y="4387"/>
                  </a:cubicBezTo>
                  <a:cubicBezTo>
                    <a:pt x="11805" y="3961"/>
                    <a:pt x="9399" y="3434"/>
                    <a:pt x="8371" y="3234"/>
                  </a:cubicBezTo>
                  <a:lnTo>
                    <a:pt x="8371" y="2607"/>
                  </a:lnTo>
                  <a:lnTo>
                    <a:pt x="8371" y="1053"/>
                  </a:lnTo>
                  <a:lnTo>
                    <a:pt x="8371" y="1"/>
                  </a:lnTo>
                  <a:close/>
                </a:path>
              </a:pathLst>
            </a:custGeom>
            <a:solidFill>
              <a:srgbClr val="0022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7" name="Google Shape;2747;p69"/>
            <p:cNvSpPr/>
            <p:nvPr/>
          </p:nvSpPr>
          <p:spPr>
            <a:xfrm>
              <a:off x="6988203" y="3802205"/>
              <a:ext cx="20" cy="2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rgbClr val="FF1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8" name="Google Shape;2748;p69"/>
            <p:cNvSpPr/>
            <p:nvPr/>
          </p:nvSpPr>
          <p:spPr>
            <a:xfrm>
              <a:off x="6983659" y="3802205"/>
              <a:ext cx="2544" cy="20"/>
            </a:xfrm>
            <a:custGeom>
              <a:avLst/>
              <a:gdLst/>
              <a:ahLst/>
              <a:cxnLst/>
              <a:rect l="l" t="t" r="r" b="b"/>
              <a:pathLst>
                <a:path w="126" h="1" extrusionOk="0">
                  <a:moveTo>
                    <a:pt x="125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FF1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9" name="Google Shape;2749;p69"/>
            <p:cNvSpPr/>
            <p:nvPr/>
          </p:nvSpPr>
          <p:spPr>
            <a:xfrm>
              <a:off x="6977581" y="3804245"/>
              <a:ext cx="20" cy="2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FF1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0" name="Google Shape;2750;p69"/>
            <p:cNvSpPr/>
            <p:nvPr/>
          </p:nvSpPr>
          <p:spPr>
            <a:xfrm>
              <a:off x="6979600" y="3802205"/>
              <a:ext cx="2039" cy="20"/>
            </a:xfrm>
            <a:custGeom>
              <a:avLst/>
              <a:gdLst/>
              <a:ahLst/>
              <a:cxnLst/>
              <a:rect l="l" t="t" r="r" b="b"/>
              <a:pathLst>
                <a:path w="101" h="1" extrusionOk="0">
                  <a:moveTo>
                    <a:pt x="10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F1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1" name="Google Shape;2751;p69"/>
            <p:cNvSpPr/>
            <p:nvPr/>
          </p:nvSpPr>
          <p:spPr>
            <a:xfrm>
              <a:off x="6996300" y="3797662"/>
              <a:ext cx="2564" cy="2544"/>
            </a:xfrm>
            <a:custGeom>
              <a:avLst/>
              <a:gdLst/>
              <a:ahLst/>
              <a:cxnLst/>
              <a:rect l="l" t="t" r="r" b="b"/>
              <a:pathLst>
                <a:path w="127" h="126" extrusionOk="0">
                  <a:moveTo>
                    <a:pt x="126" y="0"/>
                  </a:moveTo>
                  <a:lnTo>
                    <a:pt x="1" y="126"/>
                  </a:lnTo>
                  <a:close/>
                </a:path>
              </a:pathLst>
            </a:custGeom>
            <a:solidFill>
              <a:srgbClr val="FF1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2" name="Google Shape;2752;p69"/>
            <p:cNvSpPr/>
            <p:nvPr/>
          </p:nvSpPr>
          <p:spPr>
            <a:xfrm>
              <a:off x="6994281" y="3800186"/>
              <a:ext cx="20" cy="2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FF1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3" name="Google Shape;2753;p69"/>
            <p:cNvSpPr/>
            <p:nvPr/>
          </p:nvSpPr>
          <p:spPr>
            <a:xfrm>
              <a:off x="6990222" y="3800186"/>
              <a:ext cx="2060" cy="2039"/>
            </a:xfrm>
            <a:custGeom>
              <a:avLst/>
              <a:gdLst/>
              <a:ahLst/>
              <a:cxnLst/>
              <a:rect l="l" t="t" r="r" b="b"/>
              <a:pathLst>
                <a:path w="102" h="101" extrusionOk="0">
                  <a:moveTo>
                    <a:pt x="101" y="1"/>
                  </a:moveTo>
                  <a:lnTo>
                    <a:pt x="1" y="101"/>
                  </a:lnTo>
                  <a:close/>
                </a:path>
              </a:pathLst>
            </a:custGeom>
            <a:solidFill>
              <a:srgbClr val="FF1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4" name="Google Shape;2754;p69"/>
            <p:cNvSpPr/>
            <p:nvPr/>
          </p:nvSpPr>
          <p:spPr>
            <a:xfrm>
              <a:off x="6973522" y="3804245"/>
              <a:ext cx="2060" cy="20"/>
            </a:xfrm>
            <a:custGeom>
              <a:avLst/>
              <a:gdLst/>
              <a:ahLst/>
              <a:cxnLst/>
              <a:rect l="l" t="t" r="r" b="b"/>
              <a:pathLst>
                <a:path w="102" h="1" extrusionOk="0">
                  <a:moveTo>
                    <a:pt x="10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FF1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5" name="Google Shape;2755;p69"/>
            <p:cNvSpPr/>
            <p:nvPr/>
          </p:nvSpPr>
          <p:spPr>
            <a:xfrm>
              <a:off x="6958337" y="3802205"/>
              <a:ext cx="2564" cy="20"/>
            </a:xfrm>
            <a:custGeom>
              <a:avLst/>
              <a:gdLst/>
              <a:ahLst/>
              <a:cxnLst/>
              <a:rect l="l" t="t" r="r" b="b"/>
              <a:pathLst>
                <a:path w="127" h="1" extrusionOk="0">
                  <a:moveTo>
                    <a:pt x="126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F1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6" name="Google Shape;2756;p69"/>
            <p:cNvSpPr/>
            <p:nvPr/>
          </p:nvSpPr>
          <p:spPr>
            <a:xfrm>
              <a:off x="6952279" y="3822964"/>
              <a:ext cx="2039" cy="4584"/>
            </a:xfrm>
            <a:custGeom>
              <a:avLst/>
              <a:gdLst/>
              <a:ahLst/>
              <a:cxnLst/>
              <a:rect l="l" t="t" r="r" b="b"/>
              <a:pathLst>
                <a:path w="101" h="227" extrusionOk="0">
                  <a:moveTo>
                    <a:pt x="0" y="226"/>
                  </a:moveTo>
                  <a:lnTo>
                    <a:pt x="0" y="226"/>
                  </a:lnTo>
                  <a:cubicBezTo>
                    <a:pt x="0" y="126"/>
                    <a:pt x="0" y="126"/>
                    <a:pt x="100" y="1"/>
                  </a:cubicBezTo>
                  <a:cubicBezTo>
                    <a:pt x="0" y="126"/>
                    <a:pt x="0" y="126"/>
                    <a:pt x="0" y="226"/>
                  </a:cubicBezTo>
                  <a:close/>
                </a:path>
              </a:pathLst>
            </a:custGeom>
            <a:solidFill>
              <a:srgbClr val="FF1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7" name="Google Shape;2757;p69"/>
            <p:cNvSpPr/>
            <p:nvPr/>
          </p:nvSpPr>
          <p:spPr>
            <a:xfrm>
              <a:off x="6962901" y="3802205"/>
              <a:ext cx="2039" cy="2060"/>
            </a:xfrm>
            <a:custGeom>
              <a:avLst/>
              <a:gdLst/>
              <a:ahLst/>
              <a:cxnLst/>
              <a:rect l="l" t="t" r="r" b="b"/>
              <a:pathLst>
                <a:path w="101" h="102" extrusionOk="0">
                  <a:moveTo>
                    <a:pt x="101" y="10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F1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8" name="Google Shape;2758;p69"/>
            <p:cNvSpPr/>
            <p:nvPr/>
          </p:nvSpPr>
          <p:spPr>
            <a:xfrm>
              <a:off x="7036787" y="3740979"/>
              <a:ext cx="20" cy="2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FF1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9" name="Google Shape;2759;p69"/>
            <p:cNvSpPr/>
            <p:nvPr/>
          </p:nvSpPr>
          <p:spPr>
            <a:xfrm>
              <a:off x="6966959" y="3804245"/>
              <a:ext cx="2039" cy="20"/>
            </a:xfrm>
            <a:custGeom>
              <a:avLst/>
              <a:gdLst/>
              <a:ahLst/>
              <a:cxnLst/>
              <a:rect l="l" t="t" r="r" b="b"/>
              <a:pathLst>
                <a:path w="101" h="1" extrusionOk="0">
                  <a:moveTo>
                    <a:pt x="10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F1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0" name="Google Shape;2760;p69"/>
            <p:cNvSpPr/>
            <p:nvPr/>
          </p:nvSpPr>
          <p:spPr>
            <a:xfrm>
              <a:off x="6968979" y="3804245"/>
              <a:ext cx="2039" cy="20"/>
            </a:xfrm>
            <a:custGeom>
              <a:avLst/>
              <a:gdLst/>
              <a:ahLst/>
              <a:cxnLst/>
              <a:rect l="l" t="t" r="r" b="b"/>
              <a:pathLst>
                <a:path w="101" h="1" extrusionOk="0">
                  <a:moveTo>
                    <a:pt x="0" y="0"/>
                  </a:moveTo>
                  <a:lnTo>
                    <a:pt x="101" y="0"/>
                  </a:lnTo>
                  <a:close/>
                </a:path>
              </a:pathLst>
            </a:custGeom>
            <a:solidFill>
              <a:srgbClr val="FF1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1" name="Google Shape;2761;p69"/>
            <p:cNvSpPr/>
            <p:nvPr/>
          </p:nvSpPr>
          <p:spPr>
            <a:xfrm>
              <a:off x="7032243" y="3759698"/>
              <a:ext cx="20" cy="2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FF1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2" name="Google Shape;2762;p69"/>
            <p:cNvSpPr/>
            <p:nvPr/>
          </p:nvSpPr>
          <p:spPr>
            <a:xfrm>
              <a:off x="7032243" y="3764262"/>
              <a:ext cx="20" cy="2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FF1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3" name="Google Shape;2763;p69"/>
            <p:cNvSpPr/>
            <p:nvPr/>
          </p:nvSpPr>
          <p:spPr>
            <a:xfrm>
              <a:off x="7034263" y="3755660"/>
              <a:ext cx="20" cy="2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FF1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4" name="Google Shape;2764;p69"/>
            <p:cNvSpPr/>
            <p:nvPr/>
          </p:nvSpPr>
          <p:spPr>
            <a:xfrm>
              <a:off x="7030204" y="3768301"/>
              <a:ext cx="20" cy="2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rgbClr val="FF1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5" name="Google Shape;2765;p69"/>
            <p:cNvSpPr/>
            <p:nvPr/>
          </p:nvSpPr>
          <p:spPr>
            <a:xfrm>
              <a:off x="7036787" y="3745018"/>
              <a:ext cx="20" cy="2060"/>
            </a:xfrm>
            <a:custGeom>
              <a:avLst/>
              <a:gdLst/>
              <a:ahLst/>
              <a:cxnLst/>
              <a:rect l="l" t="t" r="r" b="b"/>
              <a:pathLst>
                <a:path w="1" h="102" extrusionOk="0">
                  <a:moveTo>
                    <a:pt x="1" y="1"/>
                  </a:moveTo>
                  <a:lnTo>
                    <a:pt x="1" y="101"/>
                  </a:lnTo>
                  <a:close/>
                </a:path>
              </a:pathLst>
            </a:custGeom>
            <a:solidFill>
              <a:srgbClr val="FF1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6" name="Google Shape;2766;p69"/>
            <p:cNvSpPr/>
            <p:nvPr/>
          </p:nvSpPr>
          <p:spPr>
            <a:xfrm>
              <a:off x="7034263" y="3751601"/>
              <a:ext cx="20" cy="2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FF1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7" name="Google Shape;2767;p69"/>
            <p:cNvSpPr/>
            <p:nvPr/>
          </p:nvSpPr>
          <p:spPr>
            <a:xfrm>
              <a:off x="7006942" y="3795642"/>
              <a:ext cx="20" cy="2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FF1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8" name="Google Shape;2768;p69"/>
            <p:cNvSpPr/>
            <p:nvPr/>
          </p:nvSpPr>
          <p:spPr>
            <a:xfrm>
              <a:off x="7000864" y="3797662"/>
              <a:ext cx="20" cy="2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FF1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9" name="Google Shape;2769;p69"/>
            <p:cNvSpPr/>
            <p:nvPr/>
          </p:nvSpPr>
          <p:spPr>
            <a:xfrm>
              <a:off x="6891034" y="3192813"/>
              <a:ext cx="651854" cy="657973"/>
            </a:xfrm>
            <a:custGeom>
              <a:avLst/>
              <a:gdLst/>
              <a:ahLst/>
              <a:cxnLst/>
              <a:rect l="l" t="t" r="r" b="b"/>
              <a:pathLst>
                <a:path w="32282" h="32585" extrusionOk="0">
                  <a:moveTo>
                    <a:pt x="13991" y="1"/>
                  </a:moveTo>
                  <a:cubicBezTo>
                    <a:pt x="13956" y="1"/>
                    <a:pt x="13921" y="2"/>
                    <a:pt x="13885" y="3"/>
                  </a:cubicBezTo>
                  <a:cubicBezTo>
                    <a:pt x="12332" y="3"/>
                    <a:pt x="12106" y="1256"/>
                    <a:pt x="12632" y="2510"/>
                  </a:cubicBezTo>
                  <a:cubicBezTo>
                    <a:pt x="12455" y="2488"/>
                    <a:pt x="12278" y="2477"/>
                    <a:pt x="12099" y="2477"/>
                  </a:cubicBezTo>
                  <a:cubicBezTo>
                    <a:pt x="11242" y="2477"/>
                    <a:pt x="10371" y="2735"/>
                    <a:pt x="9499" y="3337"/>
                  </a:cubicBezTo>
                  <a:cubicBezTo>
                    <a:pt x="7720" y="4490"/>
                    <a:pt x="7845" y="6144"/>
                    <a:pt x="9098" y="7096"/>
                  </a:cubicBezTo>
                  <a:cubicBezTo>
                    <a:pt x="2833" y="10429"/>
                    <a:pt x="1" y="17422"/>
                    <a:pt x="1" y="17422"/>
                  </a:cubicBezTo>
                  <a:cubicBezTo>
                    <a:pt x="1" y="17422"/>
                    <a:pt x="170" y="17368"/>
                    <a:pt x="433" y="17368"/>
                  </a:cubicBezTo>
                  <a:cubicBezTo>
                    <a:pt x="1071" y="17368"/>
                    <a:pt x="2259" y="17682"/>
                    <a:pt x="2933" y="19828"/>
                  </a:cubicBezTo>
                  <a:cubicBezTo>
                    <a:pt x="3760" y="22861"/>
                    <a:pt x="7093" y="23061"/>
                    <a:pt x="7219" y="26319"/>
                  </a:cubicBezTo>
                  <a:lnTo>
                    <a:pt x="7219" y="26946"/>
                  </a:lnTo>
                  <a:cubicBezTo>
                    <a:pt x="8773" y="27447"/>
                    <a:pt x="11279" y="28926"/>
                    <a:pt x="13585" y="32585"/>
                  </a:cubicBezTo>
                  <a:cubicBezTo>
                    <a:pt x="14211" y="32585"/>
                    <a:pt x="14738" y="32359"/>
                    <a:pt x="15139" y="31958"/>
                  </a:cubicBezTo>
                  <a:cubicBezTo>
                    <a:pt x="15239" y="32059"/>
                    <a:pt x="15364" y="32159"/>
                    <a:pt x="15565" y="32259"/>
                  </a:cubicBezTo>
                  <a:cubicBezTo>
                    <a:pt x="15870" y="32453"/>
                    <a:pt x="16220" y="32549"/>
                    <a:pt x="16566" y="32549"/>
                  </a:cubicBezTo>
                  <a:cubicBezTo>
                    <a:pt x="17157" y="32549"/>
                    <a:pt x="17739" y="32270"/>
                    <a:pt x="18071" y="31733"/>
                  </a:cubicBezTo>
                  <a:cubicBezTo>
                    <a:pt x="18171" y="31633"/>
                    <a:pt x="18271" y="31432"/>
                    <a:pt x="18271" y="31332"/>
                  </a:cubicBezTo>
                  <a:cubicBezTo>
                    <a:pt x="18764" y="31757"/>
                    <a:pt x="19315" y="32032"/>
                    <a:pt x="19845" y="32032"/>
                  </a:cubicBezTo>
                  <a:cubicBezTo>
                    <a:pt x="20097" y="32032"/>
                    <a:pt x="20343" y="31970"/>
                    <a:pt x="20577" y="31833"/>
                  </a:cubicBezTo>
                  <a:cubicBezTo>
                    <a:pt x="20878" y="31633"/>
                    <a:pt x="21204" y="31432"/>
                    <a:pt x="21304" y="31106"/>
                  </a:cubicBezTo>
                  <a:cubicBezTo>
                    <a:pt x="21764" y="31419"/>
                    <a:pt x="22333" y="31611"/>
                    <a:pt x="22850" y="31611"/>
                  </a:cubicBezTo>
                  <a:cubicBezTo>
                    <a:pt x="23038" y="31611"/>
                    <a:pt x="23218" y="31586"/>
                    <a:pt x="23384" y="31532"/>
                  </a:cubicBezTo>
                  <a:cubicBezTo>
                    <a:pt x="24011" y="31332"/>
                    <a:pt x="24537" y="30806"/>
                    <a:pt x="24763" y="30279"/>
                  </a:cubicBezTo>
                  <a:cubicBezTo>
                    <a:pt x="24863" y="30279"/>
                    <a:pt x="24963" y="30379"/>
                    <a:pt x="25063" y="30379"/>
                  </a:cubicBezTo>
                  <a:cubicBezTo>
                    <a:pt x="25339" y="30579"/>
                    <a:pt x="25676" y="30674"/>
                    <a:pt x="26017" y="30674"/>
                  </a:cubicBezTo>
                  <a:cubicBezTo>
                    <a:pt x="26575" y="30674"/>
                    <a:pt x="27143" y="30420"/>
                    <a:pt x="27469" y="29953"/>
                  </a:cubicBezTo>
                  <a:cubicBezTo>
                    <a:pt x="27570" y="29953"/>
                    <a:pt x="27570" y="29853"/>
                    <a:pt x="27670" y="29753"/>
                  </a:cubicBezTo>
                  <a:cubicBezTo>
                    <a:pt x="28001" y="30084"/>
                    <a:pt x="28451" y="30247"/>
                    <a:pt x="28927" y="30247"/>
                  </a:cubicBezTo>
                  <a:cubicBezTo>
                    <a:pt x="29207" y="30247"/>
                    <a:pt x="29497" y="30190"/>
                    <a:pt x="29775" y="30079"/>
                  </a:cubicBezTo>
                  <a:cubicBezTo>
                    <a:pt x="30602" y="23061"/>
                    <a:pt x="32282" y="10028"/>
                    <a:pt x="20878" y="6369"/>
                  </a:cubicBezTo>
                  <a:cubicBezTo>
                    <a:pt x="20251" y="6144"/>
                    <a:pt x="19750" y="6043"/>
                    <a:pt x="19124" y="5943"/>
                  </a:cubicBezTo>
                  <a:cubicBezTo>
                    <a:pt x="18383" y="4091"/>
                    <a:pt x="16352" y="1"/>
                    <a:pt x="13991" y="1"/>
                  </a:cubicBezTo>
                  <a:close/>
                </a:path>
              </a:pathLst>
            </a:custGeom>
            <a:solidFill>
              <a:srgbClr val="2D6F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0" name="Google Shape;2770;p69"/>
            <p:cNvSpPr/>
            <p:nvPr/>
          </p:nvSpPr>
          <p:spPr>
            <a:xfrm>
              <a:off x="7002883" y="3795642"/>
              <a:ext cx="2039" cy="20"/>
            </a:xfrm>
            <a:custGeom>
              <a:avLst/>
              <a:gdLst/>
              <a:ahLst/>
              <a:cxnLst/>
              <a:rect l="l" t="t" r="r" b="b"/>
              <a:pathLst>
                <a:path w="101" h="1" extrusionOk="0">
                  <a:moveTo>
                    <a:pt x="10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FF1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1" name="Google Shape;2771;p69"/>
            <p:cNvSpPr/>
            <p:nvPr/>
          </p:nvSpPr>
          <p:spPr>
            <a:xfrm>
              <a:off x="7028185" y="3770320"/>
              <a:ext cx="20" cy="2060"/>
            </a:xfrm>
            <a:custGeom>
              <a:avLst/>
              <a:gdLst/>
              <a:ahLst/>
              <a:cxnLst/>
              <a:rect l="l" t="t" r="r" b="b"/>
              <a:pathLst>
                <a:path w="1" h="102" extrusionOk="0">
                  <a:moveTo>
                    <a:pt x="1" y="1"/>
                  </a:moveTo>
                  <a:lnTo>
                    <a:pt x="1" y="101"/>
                  </a:lnTo>
                  <a:close/>
                </a:path>
              </a:pathLst>
            </a:custGeom>
            <a:solidFill>
              <a:srgbClr val="FF1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2" name="Google Shape;2772;p69"/>
            <p:cNvSpPr/>
            <p:nvPr/>
          </p:nvSpPr>
          <p:spPr>
            <a:xfrm>
              <a:off x="7024146" y="3778943"/>
              <a:ext cx="20" cy="2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FF1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3" name="Google Shape;2773;p69"/>
            <p:cNvSpPr/>
            <p:nvPr/>
          </p:nvSpPr>
          <p:spPr>
            <a:xfrm>
              <a:off x="7026165" y="3774884"/>
              <a:ext cx="20" cy="2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FF1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4" name="Google Shape;2774;p69"/>
            <p:cNvSpPr/>
            <p:nvPr/>
          </p:nvSpPr>
          <p:spPr>
            <a:xfrm>
              <a:off x="6891034" y="3544600"/>
              <a:ext cx="20" cy="2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D1D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5" name="Google Shape;2775;p69"/>
            <p:cNvSpPr/>
            <p:nvPr/>
          </p:nvSpPr>
          <p:spPr>
            <a:xfrm>
              <a:off x="6891034" y="3407973"/>
              <a:ext cx="624029" cy="442822"/>
            </a:xfrm>
            <a:custGeom>
              <a:avLst/>
              <a:gdLst/>
              <a:ahLst/>
              <a:cxnLst/>
              <a:rect l="l" t="t" r="r" b="b"/>
              <a:pathLst>
                <a:path w="30904" h="21930" extrusionOk="0">
                  <a:moveTo>
                    <a:pt x="4487" y="0"/>
                  </a:moveTo>
                  <a:lnTo>
                    <a:pt x="4487" y="0"/>
                  </a:lnTo>
                  <a:cubicBezTo>
                    <a:pt x="1454" y="3233"/>
                    <a:pt x="101" y="6767"/>
                    <a:pt x="1" y="6767"/>
                  </a:cubicBezTo>
                  <a:lnTo>
                    <a:pt x="527" y="6767"/>
                  </a:lnTo>
                  <a:cubicBezTo>
                    <a:pt x="1154" y="6767"/>
                    <a:pt x="2306" y="7093"/>
                    <a:pt x="2933" y="9173"/>
                  </a:cubicBezTo>
                  <a:cubicBezTo>
                    <a:pt x="3760" y="12206"/>
                    <a:pt x="7093" y="12406"/>
                    <a:pt x="7219" y="15664"/>
                  </a:cubicBezTo>
                  <a:lnTo>
                    <a:pt x="7219" y="15965"/>
                  </a:lnTo>
                  <a:lnTo>
                    <a:pt x="7219" y="16291"/>
                  </a:lnTo>
                  <a:cubicBezTo>
                    <a:pt x="8773" y="16792"/>
                    <a:pt x="11279" y="18271"/>
                    <a:pt x="13585" y="21930"/>
                  </a:cubicBezTo>
                  <a:lnTo>
                    <a:pt x="13785" y="21930"/>
                  </a:lnTo>
                  <a:cubicBezTo>
                    <a:pt x="14311" y="21930"/>
                    <a:pt x="14838" y="21704"/>
                    <a:pt x="15139" y="21303"/>
                  </a:cubicBezTo>
                  <a:cubicBezTo>
                    <a:pt x="15239" y="21404"/>
                    <a:pt x="15364" y="21504"/>
                    <a:pt x="15565" y="21604"/>
                  </a:cubicBezTo>
                  <a:cubicBezTo>
                    <a:pt x="15865" y="21805"/>
                    <a:pt x="16191" y="21930"/>
                    <a:pt x="16492" y="21930"/>
                  </a:cubicBezTo>
                  <a:cubicBezTo>
                    <a:pt x="17119" y="21930"/>
                    <a:pt x="17745" y="21604"/>
                    <a:pt x="18071" y="21078"/>
                  </a:cubicBezTo>
                  <a:cubicBezTo>
                    <a:pt x="18171" y="20978"/>
                    <a:pt x="18271" y="20777"/>
                    <a:pt x="18271" y="20677"/>
                  </a:cubicBezTo>
                  <a:cubicBezTo>
                    <a:pt x="18798" y="21078"/>
                    <a:pt x="19324" y="21404"/>
                    <a:pt x="19850" y="21404"/>
                  </a:cubicBezTo>
                  <a:cubicBezTo>
                    <a:pt x="20151" y="21404"/>
                    <a:pt x="20377" y="21303"/>
                    <a:pt x="20577" y="21178"/>
                  </a:cubicBezTo>
                  <a:cubicBezTo>
                    <a:pt x="20677" y="20978"/>
                    <a:pt x="20778" y="20877"/>
                    <a:pt x="20878" y="20677"/>
                  </a:cubicBezTo>
                  <a:lnTo>
                    <a:pt x="21003" y="20677"/>
                  </a:lnTo>
                  <a:cubicBezTo>
                    <a:pt x="21304" y="20151"/>
                    <a:pt x="21630" y="19724"/>
                    <a:pt x="22031" y="19298"/>
                  </a:cubicBezTo>
                  <a:lnTo>
                    <a:pt x="22131" y="19298"/>
                  </a:lnTo>
                  <a:cubicBezTo>
                    <a:pt x="23284" y="18271"/>
                    <a:pt x="24763" y="17845"/>
                    <a:pt x="26116" y="17845"/>
                  </a:cubicBezTo>
                  <a:cubicBezTo>
                    <a:pt x="27369" y="17845"/>
                    <a:pt x="28622" y="18171"/>
                    <a:pt x="29875" y="18797"/>
                  </a:cubicBezTo>
                  <a:cubicBezTo>
                    <a:pt x="30276" y="14612"/>
                    <a:pt x="30903" y="8647"/>
                    <a:pt x="29249" y="3759"/>
                  </a:cubicBezTo>
                  <a:cubicBezTo>
                    <a:pt x="27770" y="10125"/>
                    <a:pt x="22557" y="15338"/>
                    <a:pt x="16392" y="15338"/>
                  </a:cubicBezTo>
                  <a:cubicBezTo>
                    <a:pt x="14738" y="15338"/>
                    <a:pt x="13058" y="14912"/>
                    <a:pt x="11279" y="14186"/>
                  </a:cubicBezTo>
                  <a:cubicBezTo>
                    <a:pt x="5013" y="11153"/>
                    <a:pt x="4286" y="4486"/>
                    <a:pt x="4487" y="0"/>
                  </a:cubicBezTo>
                  <a:close/>
                </a:path>
              </a:pathLst>
            </a:custGeom>
            <a:solidFill>
              <a:srgbClr val="2D6F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6" name="Google Shape;2776;p69"/>
            <p:cNvSpPr/>
            <p:nvPr/>
          </p:nvSpPr>
          <p:spPr>
            <a:xfrm>
              <a:off x="7055526" y="3256140"/>
              <a:ext cx="145770" cy="88584"/>
            </a:xfrm>
            <a:custGeom>
              <a:avLst/>
              <a:gdLst/>
              <a:ahLst/>
              <a:cxnLst/>
              <a:rect l="l" t="t" r="r" b="b"/>
              <a:pathLst>
                <a:path w="7219" h="4387" extrusionOk="0">
                  <a:moveTo>
                    <a:pt x="1679" y="0"/>
                  </a:moveTo>
                  <a:lnTo>
                    <a:pt x="1679" y="0"/>
                  </a:lnTo>
                  <a:cubicBezTo>
                    <a:pt x="1579" y="100"/>
                    <a:pt x="1454" y="100"/>
                    <a:pt x="1353" y="201"/>
                  </a:cubicBezTo>
                  <a:cubicBezTo>
                    <a:pt x="426" y="827"/>
                    <a:pt x="0" y="1554"/>
                    <a:pt x="0" y="2281"/>
                  </a:cubicBezTo>
                  <a:cubicBezTo>
                    <a:pt x="0" y="2907"/>
                    <a:pt x="326" y="3534"/>
                    <a:pt x="952" y="3960"/>
                  </a:cubicBezTo>
                  <a:cubicBezTo>
                    <a:pt x="1679" y="4261"/>
                    <a:pt x="2406" y="4386"/>
                    <a:pt x="3033" y="4386"/>
                  </a:cubicBezTo>
                  <a:cubicBezTo>
                    <a:pt x="5639" y="4386"/>
                    <a:pt x="7218" y="2381"/>
                    <a:pt x="7218" y="2381"/>
                  </a:cubicBezTo>
                  <a:lnTo>
                    <a:pt x="7218" y="2381"/>
                  </a:lnTo>
                  <a:cubicBezTo>
                    <a:pt x="6266" y="2807"/>
                    <a:pt x="5213" y="2907"/>
                    <a:pt x="4386" y="2907"/>
                  </a:cubicBezTo>
                  <a:cubicBezTo>
                    <a:pt x="2607" y="2907"/>
                    <a:pt x="1153" y="2281"/>
                    <a:pt x="1253" y="1253"/>
                  </a:cubicBezTo>
                  <a:cubicBezTo>
                    <a:pt x="1253" y="827"/>
                    <a:pt x="1353" y="401"/>
                    <a:pt x="1679" y="0"/>
                  </a:cubicBezTo>
                  <a:close/>
                </a:path>
              </a:pathLst>
            </a:custGeom>
            <a:solidFill>
              <a:srgbClr val="2D6F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7" name="Google Shape;2777;p69"/>
            <p:cNvSpPr/>
            <p:nvPr/>
          </p:nvSpPr>
          <p:spPr>
            <a:xfrm>
              <a:off x="7302487" y="3348746"/>
              <a:ext cx="60759" cy="31399"/>
            </a:xfrm>
            <a:custGeom>
              <a:avLst/>
              <a:gdLst/>
              <a:ahLst/>
              <a:cxnLst/>
              <a:rect l="l" t="t" r="r" b="b"/>
              <a:pathLst>
                <a:path w="3009" h="1555" extrusionOk="0">
                  <a:moveTo>
                    <a:pt x="1" y="1"/>
                  </a:moveTo>
                  <a:cubicBezTo>
                    <a:pt x="301" y="101"/>
                    <a:pt x="502" y="301"/>
                    <a:pt x="728" y="427"/>
                  </a:cubicBezTo>
                  <a:cubicBezTo>
                    <a:pt x="1028" y="527"/>
                    <a:pt x="1254" y="728"/>
                    <a:pt x="1454" y="828"/>
                  </a:cubicBezTo>
                  <a:cubicBezTo>
                    <a:pt x="1755" y="928"/>
                    <a:pt x="1981" y="1053"/>
                    <a:pt x="2281" y="1154"/>
                  </a:cubicBezTo>
                  <a:cubicBezTo>
                    <a:pt x="2507" y="1254"/>
                    <a:pt x="2808" y="1354"/>
                    <a:pt x="3008" y="1555"/>
                  </a:cubicBezTo>
                  <a:cubicBezTo>
                    <a:pt x="2908" y="1254"/>
                    <a:pt x="2707" y="1053"/>
                    <a:pt x="2382" y="828"/>
                  </a:cubicBezTo>
                  <a:cubicBezTo>
                    <a:pt x="2181" y="728"/>
                    <a:pt x="1981" y="527"/>
                    <a:pt x="1655" y="427"/>
                  </a:cubicBezTo>
                  <a:cubicBezTo>
                    <a:pt x="1454" y="301"/>
                    <a:pt x="1129" y="201"/>
                    <a:pt x="828" y="101"/>
                  </a:cubicBezTo>
                  <a:cubicBezTo>
                    <a:pt x="627" y="1"/>
                    <a:pt x="301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8" name="Google Shape;2778;p69"/>
            <p:cNvSpPr/>
            <p:nvPr/>
          </p:nvSpPr>
          <p:spPr>
            <a:xfrm>
              <a:off x="7337925" y="3409992"/>
              <a:ext cx="44545" cy="37962"/>
            </a:xfrm>
            <a:custGeom>
              <a:avLst/>
              <a:gdLst/>
              <a:ahLst/>
              <a:cxnLst/>
              <a:rect l="l" t="t" r="r" b="b"/>
              <a:pathLst>
                <a:path w="2206" h="1880" extrusionOk="0">
                  <a:moveTo>
                    <a:pt x="0" y="0"/>
                  </a:moveTo>
                  <a:cubicBezTo>
                    <a:pt x="226" y="101"/>
                    <a:pt x="326" y="301"/>
                    <a:pt x="526" y="527"/>
                  </a:cubicBezTo>
                  <a:cubicBezTo>
                    <a:pt x="752" y="627"/>
                    <a:pt x="852" y="827"/>
                    <a:pt x="1053" y="928"/>
                  </a:cubicBezTo>
                  <a:cubicBezTo>
                    <a:pt x="1253" y="1153"/>
                    <a:pt x="1379" y="1253"/>
                    <a:pt x="1579" y="1454"/>
                  </a:cubicBezTo>
                  <a:cubicBezTo>
                    <a:pt x="1780" y="1554"/>
                    <a:pt x="2005" y="1654"/>
                    <a:pt x="2206" y="1880"/>
                  </a:cubicBezTo>
                  <a:cubicBezTo>
                    <a:pt x="2105" y="1554"/>
                    <a:pt x="2005" y="1354"/>
                    <a:pt x="1780" y="1153"/>
                  </a:cubicBezTo>
                  <a:cubicBezTo>
                    <a:pt x="1679" y="928"/>
                    <a:pt x="1479" y="827"/>
                    <a:pt x="1379" y="627"/>
                  </a:cubicBezTo>
                  <a:cubicBezTo>
                    <a:pt x="1153" y="527"/>
                    <a:pt x="952" y="301"/>
                    <a:pt x="752" y="201"/>
                  </a:cubicBezTo>
                  <a:cubicBezTo>
                    <a:pt x="526" y="101"/>
                    <a:pt x="226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9" name="Google Shape;2779;p69"/>
            <p:cNvSpPr/>
            <p:nvPr/>
          </p:nvSpPr>
          <p:spPr>
            <a:xfrm>
              <a:off x="7403714" y="3418089"/>
              <a:ext cx="29360" cy="50623"/>
            </a:xfrm>
            <a:custGeom>
              <a:avLst/>
              <a:gdLst/>
              <a:ahLst/>
              <a:cxnLst/>
              <a:rect l="l" t="t" r="r" b="b"/>
              <a:pathLst>
                <a:path w="1454" h="2507" extrusionOk="0">
                  <a:moveTo>
                    <a:pt x="0" y="0"/>
                  </a:moveTo>
                  <a:lnTo>
                    <a:pt x="0" y="0"/>
                  </a:lnTo>
                  <a:cubicBezTo>
                    <a:pt x="101" y="226"/>
                    <a:pt x="201" y="527"/>
                    <a:pt x="301" y="752"/>
                  </a:cubicBezTo>
                  <a:cubicBezTo>
                    <a:pt x="401" y="953"/>
                    <a:pt x="502" y="1153"/>
                    <a:pt x="627" y="1379"/>
                  </a:cubicBezTo>
                  <a:cubicBezTo>
                    <a:pt x="727" y="1579"/>
                    <a:pt x="928" y="1680"/>
                    <a:pt x="1028" y="1880"/>
                  </a:cubicBezTo>
                  <a:cubicBezTo>
                    <a:pt x="1128" y="2106"/>
                    <a:pt x="1354" y="2306"/>
                    <a:pt x="1454" y="2507"/>
                  </a:cubicBezTo>
                  <a:cubicBezTo>
                    <a:pt x="1454" y="2306"/>
                    <a:pt x="1454" y="2005"/>
                    <a:pt x="1354" y="1780"/>
                  </a:cubicBezTo>
                  <a:cubicBezTo>
                    <a:pt x="1253" y="1579"/>
                    <a:pt x="1128" y="1379"/>
                    <a:pt x="1028" y="1053"/>
                  </a:cubicBezTo>
                  <a:cubicBezTo>
                    <a:pt x="827" y="852"/>
                    <a:pt x="727" y="627"/>
                    <a:pt x="502" y="527"/>
                  </a:cubicBezTo>
                  <a:cubicBezTo>
                    <a:pt x="401" y="326"/>
                    <a:pt x="201" y="126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0" name="Google Shape;2780;p69"/>
            <p:cNvSpPr/>
            <p:nvPr/>
          </p:nvSpPr>
          <p:spPr>
            <a:xfrm>
              <a:off x="7251883" y="3364557"/>
              <a:ext cx="48099" cy="20152"/>
            </a:xfrm>
            <a:custGeom>
              <a:avLst/>
              <a:gdLst/>
              <a:ahLst/>
              <a:cxnLst/>
              <a:rect l="l" t="t" r="r" b="b"/>
              <a:pathLst>
                <a:path w="2382" h="998" extrusionOk="0">
                  <a:moveTo>
                    <a:pt x="202" y="0"/>
                  </a:moveTo>
                  <a:cubicBezTo>
                    <a:pt x="134" y="0"/>
                    <a:pt x="67" y="11"/>
                    <a:pt x="0" y="45"/>
                  </a:cubicBezTo>
                  <a:cubicBezTo>
                    <a:pt x="201" y="145"/>
                    <a:pt x="401" y="270"/>
                    <a:pt x="502" y="371"/>
                  </a:cubicBezTo>
                  <a:cubicBezTo>
                    <a:pt x="727" y="471"/>
                    <a:pt x="928" y="571"/>
                    <a:pt x="1128" y="571"/>
                  </a:cubicBezTo>
                  <a:cubicBezTo>
                    <a:pt x="1354" y="671"/>
                    <a:pt x="1554" y="772"/>
                    <a:pt x="1755" y="897"/>
                  </a:cubicBezTo>
                  <a:cubicBezTo>
                    <a:pt x="1880" y="897"/>
                    <a:pt x="2081" y="997"/>
                    <a:pt x="2381" y="997"/>
                  </a:cubicBezTo>
                  <a:cubicBezTo>
                    <a:pt x="2181" y="772"/>
                    <a:pt x="2081" y="671"/>
                    <a:pt x="1880" y="571"/>
                  </a:cubicBezTo>
                  <a:cubicBezTo>
                    <a:pt x="1655" y="371"/>
                    <a:pt x="1454" y="270"/>
                    <a:pt x="1254" y="270"/>
                  </a:cubicBezTo>
                  <a:cubicBezTo>
                    <a:pt x="1128" y="145"/>
                    <a:pt x="928" y="45"/>
                    <a:pt x="627" y="45"/>
                  </a:cubicBezTo>
                  <a:cubicBezTo>
                    <a:pt x="477" y="45"/>
                    <a:pt x="337" y="0"/>
                    <a:pt x="20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1" name="Google Shape;2781;p69"/>
            <p:cNvSpPr/>
            <p:nvPr/>
          </p:nvSpPr>
          <p:spPr>
            <a:xfrm>
              <a:off x="7059565" y="3422633"/>
              <a:ext cx="244955" cy="244471"/>
            </a:xfrm>
            <a:custGeom>
              <a:avLst/>
              <a:gdLst/>
              <a:ahLst/>
              <a:cxnLst/>
              <a:rect l="l" t="t" r="r" b="b"/>
              <a:pathLst>
                <a:path w="12131" h="12107" extrusionOk="0">
                  <a:moveTo>
                    <a:pt x="6066" y="1"/>
                  </a:moveTo>
                  <a:cubicBezTo>
                    <a:pt x="2732" y="1"/>
                    <a:pt x="1" y="2708"/>
                    <a:pt x="1" y="6041"/>
                  </a:cubicBezTo>
                  <a:cubicBezTo>
                    <a:pt x="1" y="9399"/>
                    <a:pt x="2732" y="12106"/>
                    <a:pt x="6066" y="12106"/>
                  </a:cubicBezTo>
                  <a:cubicBezTo>
                    <a:pt x="9399" y="12106"/>
                    <a:pt x="12131" y="9399"/>
                    <a:pt x="12131" y="6041"/>
                  </a:cubicBezTo>
                  <a:cubicBezTo>
                    <a:pt x="12131" y="2708"/>
                    <a:pt x="9399" y="1"/>
                    <a:pt x="606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2" name="Google Shape;2782;p69"/>
            <p:cNvSpPr/>
            <p:nvPr/>
          </p:nvSpPr>
          <p:spPr>
            <a:xfrm>
              <a:off x="7122829" y="3487918"/>
              <a:ext cx="116410" cy="115925"/>
            </a:xfrm>
            <a:custGeom>
              <a:avLst/>
              <a:gdLst/>
              <a:ahLst/>
              <a:cxnLst/>
              <a:rect l="l" t="t" r="r" b="b"/>
              <a:pathLst>
                <a:path w="5765" h="5741" extrusionOk="0">
                  <a:moveTo>
                    <a:pt x="2933" y="1"/>
                  </a:moveTo>
                  <a:cubicBezTo>
                    <a:pt x="1379" y="1"/>
                    <a:pt x="0" y="1254"/>
                    <a:pt x="0" y="2808"/>
                  </a:cubicBezTo>
                  <a:cubicBezTo>
                    <a:pt x="0" y="4387"/>
                    <a:pt x="1379" y="5740"/>
                    <a:pt x="2933" y="5740"/>
                  </a:cubicBezTo>
                  <a:cubicBezTo>
                    <a:pt x="4512" y="5740"/>
                    <a:pt x="5765" y="4387"/>
                    <a:pt x="5765" y="2808"/>
                  </a:cubicBezTo>
                  <a:cubicBezTo>
                    <a:pt x="5765" y="1254"/>
                    <a:pt x="4512" y="1"/>
                    <a:pt x="2933" y="1"/>
                  </a:cubicBezTo>
                  <a:close/>
                </a:path>
              </a:pathLst>
            </a:custGeom>
            <a:solidFill>
              <a:srgbClr val="0022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3" name="Google Shape;2783;p69"/>
            <p:cNvSpPr/>
            <p:nvPr/>
          </p:nvSpPr>
          <p:spPr>
            <a:xfrm>
              <a:off x="7186094" y="3504638"/>
              <a:ext cx="35943" cy="33479"/>
            </a:xfrm>
            <a:custGeom>
              <a:avLst/>
              <a:gdLst/>
              <a:ahLst/>
              <a:cxnLst/>
              <a:rect l="l" t="t" r="r" b="b"/>
              <a:pathLst>
                <a:path w="1780" h="1658" extrusionOk="0">
                  <a:moveTo>
                    <a:pt x="611" y="1"/>
                  </a:moveTo>
                  <a:cubicBezTo>
                    <a:pt x="493" y="1"/>
                    <a:pt x="392" y="34"/>
                    <a:pt x="326" y="100"/>
                  </a:cubicBezTo>
                  <a:cubicBezTo>
                    <a:pt x="0" y="326"/>
                    <a:pt x="126" y="852"/>
                    <a:pt x="426" y="1153"/>
                  </a:cubicBezTo>
                  <a:cubicBezTo>
                    <a:pt x="739" y="1466"/>
                    <a:pt x="1039" y="1657"/>
                    <a:pt x="1305" y="1657"/>
                  </a:cubicBezTo>
                  <a:cubicBezTo>
                    <a:pt x="1401" y="1657"/>
                    <a:pt x="1493" y="1632"/>
                    <a:pt x="1579" y="1579"/>
                  </a:cubicBezTo>
                  <a:cubicBezTo>
                    <a:pt x="1780" y="1353"/>
                    <a:pt x="1679" y="852"/>
                    <a:pt x="1379" y="426"/>
                  </a:cubicBezTo>
                  <a:cubicBezTo>
                    <a:pt x="1160" y="140"/>
                    <a:pt x="851" y="1"/>
                    <a:pt x="61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4" name="Google Shape;2784;p69"/>
            <p:cNvSpPr/>
            <p:nvPr/>
          </p:nvSpPr>
          <p:spPr>
            <a:xfrm>
              <a:off x="7287302" y="3767715"/>
              <a:ext cx="605290" cy="390927"/>
            </a:xfrm>
            <a:custGeom>
              <a:avLst/>
              <a:gdLst/>
              <a:ahLst/>
              <a:cxnLst/>
              <a:rect l="l" t="t" r="r" b="b"/>
              <a:pathLst>
                <a:path w="29976" h="19360" extrusionOk="0">
                  <a:moveTo>
                    <a:pt x="6434" y="1"/>
                  </a:moveTo>
                  <a:cubicBezTo>
                    <a:pt x="4505" y="1"/>
                    <a:pt x="2619" y="820"/>
                    <a:pt x="1254" y="2862"/>
                  </a:cubicBezTo>
                  <a:cubicBezTo>
                    <a:pt x="226" y="4516"/>
                    <a:pt x="1" y="6095"/>
                    <a:pt x="327" y="7448"/>
                  </a:cubicBezTo>
                  <a:cubicBezTo>
                    <a:pt x="327" y="7448"/>
                    <a:pt x="853" y="13288"/>
                    <a:pt x="5640" y="17473"/>
                  </a:cubicBezTo>
                  <a:cubicBezTo>
                    <a:pt x="6439" y="18187"/>
                    <a:pt x="7052" y="18484"/>
                    <a:pt x="7501" y="18484"/>
                  </a:cubicBezTo>
                  <a:cubicBezTo>
                    <a:pt x="8108" y="18484"/>
                    <a:pt x="8414" y="17940"/>
                    <a:pt x="8472" y="17148"/>
                  </a:cubicBezTo>
                  <a:cubicBezTo>
                    <a:pt x="9957" y="18345"/>
                    <a:pt x="11854" y="19360"/>
                    <a:pt x="13835" y="19360"/>
                  </a:cubicBezTo>
                  <a:cubicBezTo>
                    <a:pt x="13927" y="19360"/>
                    <a:pt x="14019" y="19358"/>
                    <a:pt x="14111" y="19353"/>
                  </a:cubicBezTo>
                  <a:cubicBezTo>
                    <a:pt x="15665" y="19353"/>
                    <a:pt x="16517" y="18927"/>
                    <a:pt x="16818" y="18301"/>
                  </a:cubicBezTo>
                  <a:cubicBezTo>
                    <a:pt x="23710" y="16947"/>
                    <a:pt x="29976" y="10581"/>
                    <a:pt x="26116" y="9955"/>
                  </a:cubicBezTo>
                  <a:cubicBezTo>
                    <a:pt x="25490" y="9854"/>
                    <a:pt x="24763" y="9754"/>
                    <a:pt x="24036" y="9754"/>
                  </a:cubicBezTo>
                  <a:cubicBezTo>
                    <a:pt x="23936" y="9629"/>
                    <a:pt x="23710" y="9629"/>
                    <a:pt x="23409" y="9629"/>
                  </a:cubicBezTo>
                  <a:cubicBezTo>
                    <a:pt x="22783" y="9529"/>
                    <a:pt x="22056" y="9428"/>
                    <a:pt x="21429" y="9328"/>
                  </a:cubicBezTo>
                  <a:cubicBezTo>
                    <a:pt x="17445" y="8275"/>
                    <a:pt x="15164" y="5143"/>
                    <a:pt x="12532" y="2636"/>
                  </a:cubicBezTo>
                  <a:cubicBezTo>
                    <a:pt x="10924" y="1082"/>
                    <a:pt x="8651" y="1"/>
                    <a:pt x="643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5" name="Google Shape;2785;p69"/>
            <p:cNvSpPr/>
            <p:nvPr/>
          </p:nvSpPr>
          <p:spPr>
            <a:xfrm>
              <a:off x="7312603" y="3797662"/>
              <a:ext cx="25342" cy="27845"/>
            </a:xfrm>
            <a:custGeom>
              <a:avLst/>
              <a:gdLst/>
              <a:ahLst/>
              <a:cxnLst/>
              <a:rect l="l" t="t" r="r" b="b"/>
              <a:pathLst>
                <a:path w="1255" h="1379" extrusionOk="0">
                  <a:moveTo>
                    <a:pt x="1" y="1379"/>
                  </a:moveTo>
                  <a:lnTo>
                    <a:pt x="1" y="1379"/>
                  </a:lnTo>
                  <a:lnTo>
                    <a:pt x="1" y="1379"/>
                  </a:lnTo>
                  <a:close/>
                  <a:moveTo>
                    <a:pt x="1" y="1379"/>
                  </a:moveTo>
                  <a:lnTo>
                    <a:pt x="1" y="1379"/>
                  </a:lnTo>
                  <a:lnTo>
                    <a:pt x="1" y="1379"/>
                  </a:lnTo>
                  <a:close/>
                  <a:moveTo>
                    <a:pt x="126" y="1379"/>
                  </a:moveTo>
                  <a:lnTo>
                    <a:pt x="126" y="1379"/>
                  </a:lnTo>
                  <a:lnTo>
                    <a:pt x="126" y="1379"/>
                  </a:lnTo>
                  <a:close/>
                  <a:moveTo>
                    <a:pt x="1154" y="0"/>
                  </a:moveTo>
                  <a:cubicBezTo>
                    <a:pt x="753" y="426"/>
                    <a:pt x="427" y="853"/>
                    <a:pt x="126" y="1379"/>
                  </a:cubicBezTo>
                  <a:cubicBezTo>
                    <a:pt x="427" y="853"/>
                    <a:pt x="753" y="426"/>
                    <a:pt x="1154" y="0"/>
                  </a:cubicBezTo>
                  <a:close/>
                  <a:moveTo>
                    <a:pt x="1154" y="0"/>
                  </a:moveTo>
                  <a:lnTo>
                    <a:pt x="1154" y="0"/>
                  </a:lnTo>
                  <a:lnTo>
                    <a:pt x="1154" y="0"/>
                  </a:lnTo>
                  <a:close/>
                  <a:moveTo>
                    <a:pt x="1254" y="0"/>
                  </a:moveTo>
                  <a:lnTo>
                    <a:pt x="1154" y="0"/>
                  </a:lnTo>
                  <a:lnTo>
                    <a:pt x="1254" y="0"/>
                  </a:lnTo>
                  <a:close/>
                  <a:moveTo>
                    <a:pt x="1254" y="0"/>
                  </a:moveTo>
                  <a:lnTo>
                    <a:pt x="1254" y="0"/>
                  </a:lnTo>
                  <a:lnTo>
                    <a:pt x="1254" y="0"/>
                  </a:lnTo>
                  <a:close/>
                  <a:moveTo>
                    <a:pt x="1254" y="0"/>
                  </a:moveTo>
                  <a:lnTo>
                    <a:pt x="1254" y="0"/>
                  </a:lnTo>
                  <a:close/>
                </a:path>
              </a:pathLst>
            </a:custGeom>
            <a:solidFill>
              <a:srgbClr val="FF030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6" name="Google Shape;2786;p69"/>
            <p:cNvSpPr/>
            <p:nvPr/>
          </p:nvSpPr>
          <p:spPr>
            <a:xfrm>
              <a:off x="7814663" y="3968719"/>
              <a:ext cx="25321" cy="21283"/>
            </a:xfrm>
            <a:custGeom>
              <a:avLst/>
              <a:gdLst/>
              <a:ahLst/>
              <a:cxnLst/>
              <a:rect l="l" t="t" r="r" b="b"/>
              <a:pathLst>
                <a:path w="1254" h="1054" extrusionOk="0">
                  <a:moveTo>
                    <a:pt x="0" y="1"/>
                  </a:moveTo>
                  <a:lnTo>
                    <a:pt x="0" y="1"/>
                  </a:lnTo>
                  <a:cubicBezTo>
                    <a:pt x="827" y="101"/>
                    <a:pt x="1253" y="527"/>
                    <a:pt x="1253" y="1053"/>
                  </a:cubicBezTo>
                  <a:cubicBezTo>
                    <a:pt x="1253" y="527"/>
                    <a:pt x="827" y="101"/>
                    <a:pt x="0" y="1"/>
                  </a:cubicBezTo>
                  <a:close/>
                </a:path>
              </a:pathLst>
            </a:custGeom>
            <a:solidFill>
              <a:srgbClr val="FFBF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7" name="Google Shape;2787;p69"/>
            <p:cNvSpPr/>
            <p:nvPr/>
          </p:nvSpPr>
          <p:spPr>
            <a:xfrm>
              <a:off x="7291865" y="3768301"/>
              <a:ext cx="548105" cy="390220"/>
            </a:xfrm>
            <a:custGeom>
              <a:avLst/>
              <a:gdLst/>
              <a:ahLst/>
              <a:cxnLst/>
              <a:rect l="l" t="t" r="r" b="b"/>
              <a:pathLst>
                <a:path w="27144" h="19325" extrusionOk="0">
                  <a:moveTo>
                    <a:pt x="6266" y="1"/>
                  </a:moveTo>
                  <a:cubicBezTo>
                    <a:pt x="4787" y="1"/>
                    <a:pt x="3434" y="427"/>
                    <a:pt x="2281" y="1454"/>
                  </a:cubicBezTo>
                  <a:lnTo>
                    <a:pt x="2181" y="1454"/>
                  </a:lnTo>
                  <a:cubicBezTo>
                    <a:pt x="1780" y="1880"/>
                    <a:pt x="1454" y="2307"/>
                    <a:pt x="1153" y="2833"/>
                  </a:cubicBezTo>
                  <a:lnTo>
                    <a:pt x="1028" y="2833"/>
                  </a:lnTo>
                  <a:cubicBezTo>
                    <a:pt x="301" y="4086"/>
                    <a:pt x="0" y="5214"/>
                    <a:pt x="0" y="6266"/>
                  </a:cubicBezTo>
                  <a:cubicBezTo>
                    <a:pt x="0" y="6592"/>
                    <a:pt x="0" y="6993"/>
                    <a:pt x="101" y="7419"/>
                  </a:cubicBezTo>
                  <a:cubicBezTo>
                    <a:pt x="101" y="7419"/>
                    <a:pt x="627" y="13259"/>
                    <a:pt x="5414" y="17444"/>
                  </a:cubicBezTo>
                  <a:cubicBezTo>
                    <a:pt x="6166" y="18171"/>
                    <a:pt x="6792" y="18497"/>
                    <a:pt x="7294" y="18497"/>
                  </a:cubicBezTo>
                  <a:cubicBezTo>
                    <a:pt x="7920" y="18497"/>
                    <a:pt x="8146" y="17871"/>
                    <a:pt x="8246" y="17119"/>
                  </a:cubicBezTo>
                  <a:cubicBezTo>
                    <a:pt x="9800" y="18372"/>
                    <a:pt x="11680" y="19324"/>
                    <a:pt x="13785" y="19324"/>
                  </a:cubicBezTo>
                  <a:lnTo>
                    <a:pt x="13885" y="19324"/>
                  </a:lnTo>
                  <a:cubicBezTo>
                    <a:pt x="15439" y="19324"/>
                    <a:pt x="16291" y="18898"/>
                    <a:pt x="16592" y="18272"/>
                  </a:cubicBezTo>
                  <a:cubicBezTo>
                    <a:pt x="22031" y="17244"/>
                    <a:pt x="27143" y="13058"/>
                    <a:pt x="27143" y="10978"/>
                  </a:cubicBezTo>
                  <a:cubicBezTo>
                    <a:pt x="27143" y="10452"/>
                    <a:pt x="26717" y="10026"/>
                    <a:pt x="25890" y="9926"/>
                  </a:cubicBezTo>
                  <a:cubicBezTo>
                    <a:pt x="25690" y="9926"/>
                    <a:pt x="25464" y="9926"/>
                    <a:pt x="25264" y="9825"/>
                  </a:cubicBezTo>
                  <a:cubicBezTo>
                    <a:pt x="24737" y="10652"/>
                    <a:pt x="23584" y="11605"/>
                    <a:pt x="21705" y="12632"/>
                  </a:cubicBezTo>
                  <a:cubicBezTo>
                    <a:pt x="19324" y="13886"/>
                    <a:pt x="16918" y="14412"/>
                    <a:pt x="14612" y="14412"/>
                  </a:cubicBezTo>
                  <a:cubicBezTo>
                    <a:pt x="7820" y="14412"/>
                    <a:pt x="2807" y="9299"/>
                    <a:pt x="2807" y="5540"/>
                  </a:cubicBezTo>
                  <a:cubicBezTo>
                    <a:pt x="2807" y="1981"/>
                    <a:pt x="4161" y="1354"/>
                    <a:pt x="6266" y="1"/>
                  </a:cubicBezTo>
                  <a:close/>
                </a:path>
              </a:pathLst>
            </a:custGeom>
            <a:solidFill>
              <a:srgbClr val="FF75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8" name="Google Shape;2788;p69"/>
            <p:cNvSpPr/>
            <p:nvPr/>
          </p:nvSpPr>
          <p:spPr>
            <a:xfrm>
              <a:off x="7454318" y="3802205"/>
              <a:ext cx="37982" cy="31399"/>
            </a:xfrm>
            <a:custGeom>
              <a:avLst/>
              <a:gdLst/>
              <a:ahLst/>
              <a:cxnLst/>
              <a:rect l="l" t="t" r="r" b="b"/>
              <a:pathLst>
                <a:path w="1881" h="1555" extrusionOk="0">
                  <a:moveTo>
                    <a:pt x="1" y="1"/>
                  </a:moveTo>
                  <a:cubicBezTo>
                    <a:pt x="201" y="201"/>
                    <a:pt x="301" y="302"/>
                    <a:pt x="402" y="402"/>
                  </a:cubicBezTo>
                  <a:cubicBezTo>
                    <a:pt x="627" y="628"/>
                    <a:pt x="727" y="728"/>
                    <a:pt x="928" y="828"/>
                  </a:cubicBezTo>
                  <a:cubicBezTo>
                    <a:pt x="1028" y="928"/>
                    <a:pt x="1254" y="1029"/>
                    <a:pt x="1354" y="1154"/>
                  </a:cubicBezTo>
                  <a:cubicBezTo>
                    <a:pt x="1554" y="1254"/>
                    <a:pt x="1655" y="1455"/>
                    <a:pt x="1880" y="1555"/>
                  </a:cubicBezTo>
                  <a:cubicBezTo>
                    <a:pt x="1880" y="1354"/>
                    <a:pt x="1755" y="1154"/>
                    <a:pt x="1554" y="928"/>
                  </a:cubicBezTo>
                  <a:cubicBezTo>
                    <a:pt x="1454" y="728"/>
                    <a:pt x="1354" y="628"/>
                    <a:pt x="1128" y="527"/>
                  </a:cubicBezTo>
                  <a:cubicBezTo>
                    <a:pt x="1028" y="302"/>
                    <a:pt x="828" y="201"/>
                    <a:pt x="627" y="201"/>
                  </a:cubicBezTo>
                  <a:cubicBezTo>
                    <a:pt x="402" y="101"/>
                    <a:pt x="201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9" name="Google Shape;2789;p69"/>
            <p:cNvSpPr/>
            <p:nvPr/>
          </p:nvSpPr>
          <p:spPr>
            <a:xfrm>
              <a:off x="7483679" y="3869529"/>
              <a:ext cx="29360" cy="27341"/>
            </a:xfrm>
            <a:custGeom>
              <a:avLst/>
              <a:gdLst/>
              <a:ahLst/>
              <a:cxnLst/>
              <a:rect l="l" t="t" r="r" b="b"/>
              <a:pathLst>
                <a:path w="1454" h="1354" extrusionOk="0">
                  <a:moveTo>
                    <a:pt x="0" y="0"/>
                  </a:moveTo>
                  <a:cubicBezTo>
                    <a:pt x="100" y="201"/>
                    <a:pt x="201" y="326"/>
                    <a:pt x="301" y="426"/>
                  </a:cubicBezTo>
                  <a:cubicBezTo>
                    <a:pt x="426" y="627"/>
                    <a:pt x="526" y="727"/>
                    <a:pt x="627" y="827"/>
                  </a:cubicBezTo>
                  <a:cubicBezTo>
                    <a:pt x="727" y="953"/>
                    <a:pt x="827" y="1053"/>
                    <a:pt x="1053" y="1153"/>
                  </a:cubicBezTo>
                  <a:cubicBezTo>
                    <a:pt x="1153" y="1253"/>
                    <a:pt x="1354" y="1354"/>
                    <a:pt x="1454" y="1354"/>
                  </a:cubicBezTo>
                  <a:cubicBezTo>
                    <a:pt x="1454" y="1153"/>
                    <a:pt x="1354" y="1053"/>
                    <a:pt x="1253" y="953"/>
                  </a:cubicBezTo>
                  <a:cubicBezTo>
                    <a:pt x="1153" y="727"/>
                    <a:pt x="1053" y="627"/>
                    <a:pt x="927" y="527"/>
                  </a:cubicBezTo>
                  <a:cubicBezTo>
                    <a:pt x="727" y="426"/>
                    <a:pt x="627" y="326"/>
                    <a:pt x="526" y="201"/>
                  </a:cubicBezTo>
                  <a:cubicBezTo>
                    <a:pt x="301" y="101"/>
                    <a:pt x="201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0" name="Google Shape;2790;p69"/>
            <p:cNvSpPr/>
            <p:nvPr/>
          </p:nvSpPr>
          <p:spPr>
            <a:xfrm>
              <a:off x="7395112" y="3852830"/>
              <a:ext cx="25321" cy="27341"/>
            </a:xfrm>
            <a:custGeom>
              <a:avLst/>
              <a:gdLst/>
              <a:ahLst/>
              <a:cxnLst/>
              <a:rect l="l" t="t" r="r" b="b"/>
              <a:pathLst>
                <a:path w="1254" h="1354" extrusionOk="0">
                  <a:moveTo>
                    <a:pt x="0" y="0"/>
                  </a:moveTo>
                  <a:cubicBezTo>
                    <a:pt x="0" y="100"/>
                    <a:pt x="100" y="301"/>
                    <a:pt x="201" y="401"/>
                  </a:cubicBezTo>
                  <a:cubicBezTo>
                    <a:pt x="201" y="627"/>
                    <a:pt x="301" y="727"/>
                    <a:pt x="426" y="827"/>
                  </a:cubicBezTo>
                  <a:cubicBezTo>
                    <a:pt x="527" y="928"/>
                    <a:pt x="727" y="1028"/>
                    <a:pt x="827" y="1153"/>
                  </a:cubicBezTo>
                  <a:cubicBezTo>
                    <a:pt x="928" y="1253"/>
                    <a:pt x="1153" y="1354"/>
                    <a:pt x="1253" y="1354"/>
                  </a:cubicBezTo>
                  <a:cubicBezTo>
                    <a:pt x="1253" y="1153"/>
                    <a:pt x="1153" y="1028"/>
                    <a:pt x="1053" y="928"/>
                  </a:cubicBezTo>
                  <a:cubicBezTo>
                    <a:pt x="928" y="827"/>
                    <a:pt x="827" y="627"/>
                    <a:pt x="727" y="527"/>
                  </a:cubicBezTo>
                  <a:lnTo>
                    <a:pt x="426" y="201"/>
                  </a:lnTo>
                  <a:cubicBezTo>
                    <a:pt x="301" y="100"/>
                    <a:pt x="201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1" name="Google Shape;2791;p69"/>
            <p:cNvSpPr/>
            <p:nvPr/>
          </p:nvSpPr>
          <p:spPr>
            <a:xfrm>
              <a:off x="7576284" y="3909512"/>
              <a:ext cx="35963" cy="27341"/>
            </a:xfrm>
            <a:custGeom>
              <a:avLst/>
              <a:gdLst/>
              <a:ahLst/>
              <a:cxnLst/>
              <a:rect l="l" t="t" r="r" b="b"/>
              <a:pathLst>
                <a:path w="1781" h="1354" extrusionOk="0">
                  <a:moveTo>
                    <a:pt x="1" y="0"/>
                  </a:moveTo>
                  <a:cubicBezTo>
                    <a:pt x="101" y="226"/>
                    <a:pt x="226" y="426"/>
                    <a:pt x="326" y="527"/>
                  </a:cubicBezTo>
                  <a:cubicBezTo>
                    <a:pt x="427" y="627"/>
                    <a:pt x="527" y="852"/>
                    <a:pt x="727" y="953"/>
                  </a:cubicBezTo>
                  <a:cubicBezTo>
                    <a:pt x="853" y="1053"/>
                    <a:pt x="953" y="1153"/>
                    <a:pt x="1154" y="1253"/>
                  </a:cubicBezTo>
                  <a:cubicBezTo>
                    <a:pt x="1354" y="1253"/>
                    <a:pt x="1580" y="1354"/>
                    <a:pt x="1780" y="1354"/>
                  </a:cubicBezTo>
                  <a:cubicBezTo>
                    <a:pt x="1580" y="1253"/>
                    <a:pt x="1479" y="1053"/>
                    <a:pt x="1354" y="953"/>
                  </a:cubicBezTo>
                  <a:cubicBezTo>
                    <a:pt x="1254" y="852"/>
                    <a:pt x="1053" y="727"/>
                    <a:pt x="953" y="627"/>
                  </a:cubicBezTo>
                  <a:cubicBezTo>
                    <a:pt x="853" y="426"/>
                    <a:pt x="627" y="426"/>
                    <a:pt x="527" y="326"/>
                  </a:cubicBezTo>
                  <a:cubicBezTo>
                    <a:pt x="326" y="226"/>
                    <a:pt x="226" y="101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2" name="Google Shape;2792;p69"/>
            <p:cNvSpPr/>
            <p:nvPr/>
          </p:nvSpPr>
          <p:spPr>
            <a:xfrm>
              <a:off x="7671433" y="3977321"/>
              <a:ext cx="52642" cy="14700"/>
            </a:xfrm>
            <a:custGeom>
              <a:avLst/>
              <a:gdLst/>
              <a:ahLst/>
              <a:cxnLst/>
              <a:rect l="l" t="t" r="r" b="b"/>
              <a:pathLst>
                <a:path w="2607" h="728" extrusionOk="0">
                  <a:moveTo>
                    <a:pt x="0" y="1"/>
                  </a:moveTo>
                  <a:cubicBezTo>
                    <a:pt x="201" y="201"/>
                    <a:pt x="401" y="301"/>
                    <a:pt x="627" y="402"/>
                  </a:cubicBezTo>
                  <a:cubicBezTo>
                    <a:pt x="828" y="502"/>
                    <a:pt x="1028" y="502"/>
                    <a:pt x="1254" y="627"/>
                  </a:cubicBezTo>
                  <a:cubicBezTo>
                    <a:pt x="1454" y="627"/>
                    <a:pt x="1655" y="728"/>
                    <a:pt x="1880" y="728"/>
                  </a:cubicBezTo>
                  <a:cubicBezTo>
                    <a:pt x="2081" y="728"/>
                    <a:pt x="2406" y="728"/>
                    <a:pt x="2607" y="627"/>
                  </a:cubicBezTo>
                  <a:cubicBezTo>
                    <a:pt x="2406" y="502"/>
                    <a:pt x="2181" y="402"/>
                    <a:pt x="1980" y="402"/>
                  </a:cubicBezTo>
                  <a:cubicBezTo>
                    <a:pt x="1780" y="301"/>
                    <a:pt x="1554" y="201"/>
                    <a:pt x="1354" y="201"/>
                  </a:cubicBezTo>
                  <a:cubicBezTo>
                    <a:pt x="1153" y="101"/>
                    <a:pt x="928" y="101"/>
                    <a:pt x="727" y="101"/>
                  </a:cubicBezTo>
                  <a:cubicBezTo>
                    <a:pt x="401" y="1"/>
                    <a:pt x="201" y="1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3" name="Google Shape;2793;p69"/>
            <p:cNvSpPr/>
            <p:nvPr/>
          </p:nvSpPr>
          <p:spPr>
            <a:xfrm>
              <a:off x="7513019" y="3945436"/>
              <a:ext cx="37982" cy="25321"/>
            </a:xfrm>
            <a:custGeom>
              <a:avLst/>
              <a:gdLst/>
              <a:ahLst/>
              <a:cxnLst/>
              <a:rect l="l" t="t" r="r" b="b"/>
              <a:pathLst>
                <a:path w="1881" h="1254" extrusionOk="0">
                  <a:moveTo>
                    <a:pt x="1" y="1"/>
                  </a:moveTo>
                  <a:cubicBezTo>
                    <a:pt x="101" y="101"/>
                    <a:pt x="226" y="327"/>
                    <a:pt x="427" y="427"/>
                  </a:cubicBezTo>
                  <a:cubicBezTo>
                    <a:pt x="527" y="627"/>
                    <a:pt x="627" y="728"/>
                    <a:pt x="853" y="828"/>
                  </a:cubicBezTo>
                  <a:cubicBezTo>
                    <a:pt x="953" y="953"/>
                    <a:pt x="1154" y="1053"/>
                    <a:pt x="1254" y="1154"/>
                  </a:cubicBezTo>
                  <a:cubicBezTo>
                    <a:pt x="1480" y="1154"/>
                    <a:pt x="1680" y="1254"/>
                    <a:pt x="1881" y="1254"/>
                  </a:cubicBezTo>
                  <a:cubicBezTo>
                    <a:pt x="1680" y="1154"/>
                    <a:pt x="1580" y="953"/>
                    <a:pt x="1480" y="828"/>
                  </a:cubicBezTo>
                  <a:cubicBezTo>
                    <a:pt x="1354" y="728"/>
                    <a:pt x="1154" y="627"/>
                    <a:pt x="1053" y="527"/>
                  </a:cubicBezTo>
                  <a:cubicBezTo>
                    <a:pt x="953" y="327"/>
                    <a:pt x="728" y="327"/>
                    <a:pt x="627" y="201"/>
                  </a:cubicBezTo>
                  <a:cubicBezTo>
                    <a:pt x="427" y="101"/>
                    <a:pt x="226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4" name="Google Shape;2794;p69"/>
            <p:cNvSpPr/>
            <p:nvPr/>
          </p:nvSpPr>
          <p:spPr>
            <a:xfrm>
              <a:off x="7411812" y="3939358"/>
              <a:ext cx="35943" cy="29380"/>
            </a:xfrm>
            <a:custGeom>
              <a:avLst/>
              <a:gdLst/>
              <a:ahLst/>
              <a:cxnLst/>
              <a:rect l="l" t="t" r="r" b="b"/>
              <a:pathLst>
                <a:path w="1780" h="1455" extrusionOk="0">
                  <a:moveTo>
                    <a:pt x="0" y="1"/>
                  </a:moveTo>
                  <a:cubicBezTo>
                    <a:pt x="101" y="201"/>
                    <a:pt x="226" y="402"/>
                    <a:pt x="326" y="502"/>
                  </a:cubicBezTo>
                  <a:cubicBezTo>
                    <a:pt x="426" y="728"/>
                    <a:pt x="527" y="828"/>
                    <a:pt x="727" y="1029"/>
                  </a:cubicBezTo>
                  <a:cubicBezTo>
                    <a:pt x="852" y="1129"/>
                    <a:pt x="1053" y="1254"/>
                    <a:pt x="1153" y="1354"/>
                  </a:cubicBezTo>
                  <a:cubicBezTo>
                    <a:pt x="1354" y="1455"/>
                    <a:pt x="1579" y="1455"/>
                    <a:pt x="1780" y="1455"/>
                  </a:cubicBezTo>
                  <a:cubicBezTo>
                    <a:pt x="1679" y="1354"/>
                    <a:pt x="1579" y="1254"/>
                    <a:pt x="1354" y="1029"/>
                  </a:cubicBezTo>
                  <a:cubicBezTo>
                    <a:pt x="1253" y="928"/>
                    <a:pt x="1153" y="828"/>
                    <a:pt x="1053" y="728"/>
                  </a:cubicBezTo>
                  <a:cubicBezTo>
                    <a:pt x="852" y="502"/>
                    <a:pt x="727" y="402"/>
                    <a:pt x="527" y="302"/>
                  </a:cubicBezTo>
                  <a:cubicBezTo>
                    <a:pt x="426" y="201"/>
                    <a:pt x="226" y="101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5" name="Google Shape;2795;p69"/>
            <p:cNvSpPr/>
            <p:nvPr/>
          </p:nvSpPr>
          <p:spPr>
            <a:xfrm>
              <a:off x="7500378" y="4004663"/>
              <a:ext cx="48603" cy="18234"/>
            </a:xfrm>
            <a:custGeom>
              <a:avLst/>
              <a:gdLst/>
              <a:ahLst/>
              <a:cxnLst/>
              <a:rect l="l" t="t" r="r" b="b"/>
              <a:pathLst>
                <a:path w="2407" h="903" extrusionOk="0">
                  <a:moveTo>
                    <a:pt x="0" y="0"/>
                  </a:moveTo>
                  <a:cubicBezTo>
                    <a:pt x="226" y="201"/>
                    <a:pt x="326" y="301"/>
                    <a:pt x="527" y="401"/>
                  </a:cubicBezTo>
                  <a:cubicBezTo>
                    <a:pt x="727" y="526"/>
                    <a:pt x="953" y="627"/>
                    <a:pt x="1153" y="727"/>
                  </a:cubicBezTo>
                  <a:cubicBezTo>
                    <a:pt x="1354" y="827"/>
                    <a:pt x="1579" y="827"/>
                    <a:pt x="1780" y="827"/>
                  </a:cubicBezTo>
                  <a:cubicBezTo>
                    <a:pt x="1880" y="877"/>
                    <a:pt x="1986" y="902"/>
                    <a:pt x="2093" y="902"/>
                  </a:cubicBezTo>
                  <a:cubicBezTo>
                    <a:pt x="2200" y="902"/>
                    <a:pt x="2306" y="877"/>
                    <a:pt x="2406" y="827"/>
                  </a:cubicBezTo>
                  <a:cubicBezTo>
                    <a:pt x="2206" y="727"/>
                    <a:pt x="1980" y="627"/>
                    <a:pt x="1880" y="526"/>
                  </a:cubicBezTo>
                  <a:cubicBezTo>
                    <a:pt x="1679" y="526"/>
                    <a:pt x="1479" y="401"/>
                    <a:pt x="1253" y="301"/>
                  </a:cubicBezTo>
                  <a:cubicBezTo>
                    <a:pt x="1053" y="201"/>
                    <a:pt x="852" y="201"/>
                    <a:pt x="627" y="100"/>
                  </a:cubicBezTo>
                  <a:cubicBezTo>
                    <a:pt x="527" y="100"/>
                    <a:pt x="326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6" name="Google Shape;2796;p69"/>
            <p:cNvSpPr/>
            <p:nvPr/>
          </p:nvSpPr>
          <p:spPr>
            <a:xfrm>
              <a:off x="7603625" y="4010721"/>
              <a:ext cx="57205" cy="12681"/>
            </a:xfrm>
            <a:custGeom>
              <a:avLst/>
              <a:gdLst/>
              <a:ahLst/>
              <a:cxnLst/>
              <a:rect l="l" t="t" r="r" b="b"/>
              <a:pathLst>
                <a:path w="2833" h="628" extrusionOk="0">
                  <a:moveTo>
                    <a:pt x="0" y="1"/>
                  </a:moveTo>
                  <a:cubicBezTo>
                    <a:pt x="226" y="226"/>
                    <a:pt x="426" y="327"/>
                    <a:pt x="627" y="427"/>
                  </a:cubicBezTo>
                  <a:cubicBezTo>
                    <a:pt x="952" y="427"/>
                    <a:pt x="1153" y="527"/>
                    <a:pt x="1379" y="527"/>
                  </a:cubicBezTo>
                  <a:cubicBezTo>
                    <a:pt x="1579" y="627"/>
                    <a:pt x="1880" y="627"/>
                    <a:pt x="2105" y="627"/>
                  </a:cubicBezTo>
                  <a:cubicBezTo>
                    <a:pt x="2306" y="627"/>
                    <a:pt x="2632" y="527"/>
                    <a:pt x="2832" y="427"/>
                  </a:cubicBezTo>
                  <a:cubicBezTo>
                    <a:pt x="2506" y="327"/>
                    <a:pt x="2306" y="327"/>
                    <a:pt x="2105" y="327"/>
                  </a:cubicBezTo>
                  <a:cubicBezTo>
                    <a:pt x="1880" y="226"/>
                    <a:pt x="1679" y="226"/>
                    <a:pt x="1479" y="101"/>
                  </a:cubicBezTo>
                  <a:cubicBezTo>
                    <a:pt x="1253" y="101"/>
                    <a:pt x="952" y="101"/>
                    <a:pt x="75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97" name="Google Shape;2797;p69"/>
          <p:cNvGrpSpPr/>
          <p:nvPr/>
        </p:nvGrpSpPr>
        <p:grpSpPr>
          <a:xfrm>
            <a:off x="4658912" y="1655887"/>
            <a:ext cx="1303276" cy="1267983"/>
            <a:chOff x="4819900" y="3246605"/>
            <a:chExt cx="1303276" cy="1267983"/>
          </a:xfrm>
        </p:grpSpPr>
        <p:sp>
          <p:nvSpPr>
            <p:cNvPr id="2798" name="Google Shape;2798;p69"/>
            <p:cNvSpPr/>
            <p:nvPr/>
          </p:nvSpPr>
          <p:spPr>
            <a:xfrm flipH="1">
              <a:off x="4819900" y="3246605"/>
              <a:ext cx="1220078" cy="979415"/>
            </a:xfrm>
            <a:custGeom>
              <a:avLst/>
              <a:gdLst/>
              <a:ahLst/>
              <a:cxnLst/>
              <a:rect l="l" t="t" r="r" b="b"/>
              <a:pathLst>
                <a:path w="63937" h="51332" extrusionOk="0">
                  <a:moveTo>
                    <a:pt x="21647" y="1"/>
                  </a:moveTo>
                  <a:cubicBezTo>
                    <a:pt x="9208" y="1"/>
                    <a:pt x="0" y="15816"/>
                    <a:pt x="8372" y="26242"/>
                  </a:cubicBezTo>
                  <a:cubicBezTo>
                    <a:pt x="6919" y="34062"/>
                    <a:pt x="11104" y="48999"/>
                    <a:pt x="26768" y="51079"/>
                  </a:cubicBezTo>
                  <a:cubicBezTo>
                    <a:pt x="28085" y="51252"/>
                    <a:pt x="29329" y="51331"/>
                    <a:pt x="30503" y="51331"/>
                  </a:cubicBezTo>
                  <a:cubicBezTo>
                    <a:pt x="42826" y="51331"/>
                    <a:pt x="47538" y="42535"/>
                    <a:pt x="49826" y="39400"/>
                  </a:cubicBezTo>
                  <a:cubicBezTo>
                    <a:pt x="53775" y="35270"/>
                    <a:pt x="60494" y="34865"/>
                    <a:pt x="62977" y="34865"/>
                  </a:cubicBezTo>
                  <a:cubicBezTo>
                    <a:pt x="63583" y="34865"/>
                    <a:pt x="63937" y="34889"/>
                    <a:pt x="63937" y="34889"/>
                  </a:cubicBezTo>
                  <a:cubicBezTo>
                    <a:pt x="61446" y="32548"/>
                    <a:pt x="59067" y="31900"/>
                    <a:pt x="57103" y="31900"/>
                  </a:cubicBezTo>
                  <a:cubicBezTo>
                    <a:pt x="56439" y="31900"/>
                    <a:pt x="55822" y="31974"/>
                    <a:pt x="55265" y="32082"/>
                  </a:cubicBezTo>
                  <a:cubicBezTo>
                    <a:pt x="56844" y="24037"/>
                    <a:pt x="50779" y="19851"/>
                    <a:pt x="50779" y="19851"/>
                  </a:cubicBezTo>
                  <a:lnTo>
                    <a:pt x="50779" y="19851"/>
                  </a:lnTo>
                  <a:cubicBezTo>
                    <a:pt x="52232" y="23510"/>
                    <a:pt x="51606" y="26969"/>
                    <a:pt x="50879" y="29149"/>
                  </a:cubicBezTo>
                  <a:cubicBezTo>
                    <a:pt x="49525" y="24237"/>
                    <a:pt x="44814" y="23310"/>
                    <a:pt x="44814" y="23310"/>
                  </a:cubicBezTo>
                  <a:lnTo>
                    <a:pt x="44814" y="23310"/>
                  </a:lnTo>
                  <a:cubicBezTo>
                    <a:pt x="51079" y="29049"/>
                    <a:pt x="45440" y="34889"/>
                    <a:pt x="45440" y="34889"/>
                  </a:cubicBezTo>
                  <a:cubicBezTo>
                    <a:pt x="44987" y="35117"/>
                    <a:pt x="44476" y="35220"/>
                    <a:pt x="43929" y="35220"/>
                  </a:cubicBezTo>
                  <a:cubicBezTo>
                    <a:pt x="40455" y="35220"/>
                    <a:pt x="35542" y="31070"/>
                    <a:pt x="34914" y="28623"/>
                  </a:cubicBezTo>
                  <a:cubicBezTo>
                    <a:pt x="34062" y="25490"/>
                    <a:pt x="40854" y="5340"/>
                    <a:pt x="26342" y="753"/>
                  </a:cubicBezTo>
                  <a:cubicBezTo>
                    <a:pt x="24746" y="239"/>
                    <a:pt x="23173" y="1"/>
                    <a:pt x="21647" y="1"/>
                  </a:cubicBezTo>
                  <a:close/>
                </a:path>
              </a:pathLst>
            </a:custGeom>
            <a:solidFill>
              <a:srgbClr val="2D6F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9" name="Google Shape;2799;p69"/>
            <p:cNvSpPr/>
            <p:nvPr/>
          </p:nvSpPr>
          <p:spPr>
            <a:xfrm flipH="1">
              <a:off x="5563129" y="3360449"/>
              <a:ext cx="187486" cy="187461"/>
            </a:xfrm>
            <a:custGeom>
              <a:avLst/>
              <a:gdLst/>
              <a:ahLst/>
              <a:cxnLst/>
              <a:rect l="l" t="t" r="r" b="b"/>
              <a:pathLst>
                <a:path w="9825" h="9825" extrusionOk="0">
                  <a:moveTo>
                    <a:pt x="4913" y="0"/>
                  </a:moveTo>
                  <a:cubicBezTo>
                    <a:pt x="2206" y="0"/>
                    <a:pt x="0" y="2206"/>
                    <a:pt x="0" y="4913"/>
                  </a:cubicBezTo>
                  <a:cubicBezTo>
                    <a:pt x="0" y="7619"/>
                    <a:pt x="2206" y="9825"/>
                    <a:pt x="4913" y="9825"/>
                  </a:cubicBezTo>
                  <a:cubicBezTo>
                    <a:pt x="7619" y="9825"/>
                    <a:pt x="9825" y="7619"/>
                    <a:pt x="9825" y="4913"/>
                  </a:cubicBezTo>
                  <a:cubicBezTo>
                    <a:pt x="9825" y="2206"/>
                    <a:pt x="7619" y="0"/>
                    <a:pt x="491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0" name="Google Shape;2800;p69"/>
            <p:cNvSpPr/>
            <p:nvPr/>
          </p:nvSpPr>
          <p:spPr>
            <a:xfrm flipH="1">
              <a:off x="5607115" y="3404452"/>
              <a:ext cx="99496" cy="101391"/>
            </a:xfrm>
            <a:custGeom>
              <a:avLst/>
              <a:gdLst/>
              <a:ahLst/>
              <a:cxnLst/>
              <a:rect l="l" t="t" r="r" b="b"/>
              <a:pathLst>
                <a:path w="5214" h="5314" extrusionOk="0">
                  <a:moveTo>
                    <a:pt x="2607" y="0"/>
                  </a:moveTo>
                  <a:cubicBezTo>
                    <a:pt x="1153" y="0"/>
                    <a:pt x="0" y="1153"/>
                    <a:pt x="0" y="2607"/>
                  </a:cubicBezTo>
                  <a:cubicBezTo>
                    <a:pt x="0" y="4060"/>
                    <a:pt x="1153" y="5313"/>
                    <a:pt x="2607" y="5313"/>
                  </a:cubicBezTo>
                  <a:cubicBezTo>
                    <a:pt x="4060" y="5313"/>
                    <a:pt x="5213" y="4060"/>
                    <a:pt x="5213" y="2607"/>
                  </a:cubicBezTo>
                  <a:cubicBezTo>
                    <a:pt x="5213" y="1153"/>
                    <a:pt x="4060" y="0"/>
                    <a:pt x="2607" y="0"/>
                  </a:cubicBezTo>
                  <a:close/>
                </a:path>
              </a:pathLst>
            </a:custGeom>
            <a:solidFill>
              <a:srgbClr val="0022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1" name="Google Shape;2801;p69"/>
            <p:cNvSpPr/>
            <p:nvPr/>
          </p:nvSpPr>
          <p:spPr>
            <a:xfrm flipH="1">
              <a:off x="5617172" y="3420653"/>
              <a:ext cx="33967" cy="34039"/>
            </a:xfrm>
            <a:custGeom>
              <a:avLst/>
              <a:gdLst/>
              <a:ahLst/>
              <a:cxnLst/>
              <a:rect l="l" t="t" r="r" b="b"/>
              <a:pathLst>
                <a:path w="1780" h="1784" extrusionOk="0">
                  <a:moveTo>
                    <a:pt x="545" y="0"/>
                  </a:moveTo>
                  <a:cubicBezTo>
                    <a:pt x="456" y="0"/>
                    <a:pt x="379" y="25"/>
                    <a:pt x="326" y="78"/>
                  </a:cubicBezTo>
                  <a:cubicBezTo>
                    <a:pt x="0" y="304"/>
                    <a:pt x="126" y="830"/>
                    <a:pt x="426" y="1231"/>
                  </a:cubicBezTo>
                  <a:cubicBezTo>
                    <a:pt x="697" y="1585"/>
                    <a:pt x="1088" y="1783"/>
                    <a:pt x="1342" y="1783"/>
                  </a:cubicBezTo>
                  <a:cubicBezTo>
                    <a:pt x="1394" y="1783"/>
                    <a:pt x="1441" y="1775"/>
                    <a:pt x="1479" y="1758"/>
                  </a:cubicBezTo>
                  <a:cubicBezTo>
                    <a:pt x="1780" y="1557"/>
                    <a:pt x="1680" y="1031"/>
                    <a:pt x="1379" y="505"/>
                  </a:cubicBezTo>
                  <a:cubicBezTo>
                    <a:pt x="1140" y="192"/>
                    <a:pt x="792" y="0"/>
                    <a:pt x="54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2" name="Google Shape;2802;p69"/>
            <p:cNvSpPr/>
            <p:nvPr/>
          </p:nvSpPr>
          <p:spPr>
            <a:xfrm flipH="1">
              <a:off x="5166659" y="4099825"/>
              <a:ext cx="85623" cy="71741"/>
            </a:xfrm>
            <a:custGeom>
              <a:avLst/>
              <a:gdLst/>
              <a:ahLst/>
              <a:cxnLst/>
              <a:rect l="l" t="t" r="r" b="b"/>
              <a:pathLst>
                <a:path w="4487" h="3760" extrusionOk="0">
                  <a:moveTo>
                    <a:pt x="4487" y="0"/>
                  </a:moveTo>
                  <a:lnTo>
                    <a:pt x="4487" y="0"/>
                  </a:lnTo>
                  <a:cubicBezTo>
                    <a:pt x="3535" y="627"/>
                    <a:pt x="2407" y="1354"/>
                    <a:pt x="1154" y="2206"/>
                  </a:cubicBezTo>
                  <a:cubicBezTo>
                    <a:pt x="1655" y="2081"/>
                    <a:pt x="2081" y="1980"/>
                    <a:pt x="2507" y="1880"/>
                  </a:cubicBezTo>
                  <a:lnTo>
                    <a:pt x="2507" y="1880"/>
                  </a:lnTo>
                  <a:cubicBezTo>
                    <a:pt x="2460" y="1927"/>
                    <a:pt x="2413" y="1973"/>
                    <a:pt x="2365" y="2019"/>
                  </a:cubicBezTo>
                  <a:lnTo>
                    <a:pt x="2365" y="2019"/>
                  </a:lnTo>
                  <a:cubicBezTo>
                    <a:pt x="3137" y="1373"/>
                    <a:pt x="3839" y="700"/>
                    <a:pt x="4487" y="0"/>
                  </a:cubicBezTo>
                  <a:close/>
                  <a:moveTo>
                    <a:pt x="2365" y="2019"/>
                  </a:moveTo>
                  <a:cubicBezTo>
                    <a:pt x="1643" y="2623"/>
                    <a:pt x="860" y="3203"/>
                    <a:pt x="1" y="3760"/>
                  </a:cubicBezTo>
                  <a:cubicBezTo>
                    <a:pt x="868" y="3267"/>
                    <a:pt x="1670" y="2687"/>
                    <a:pt x="2365" y="2019"/>
                  </a:cubicBezTo>
                  <a:close/>
                </a:path>
              </a:pathLst>
            </a:custGeom>
            <a:solidFill>
              <a:srgbClr val="7583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3" name="Google Shape;2803;p69"/>
            <p:cNvSpPr/>
            <p:nvPr/>
          </p:nvSpPr>
          <p:spPr>
            <a:xfrm flipH="1">
              <a:off x="5842418" y="3340832"/>
              <a:ext cx="95680" cy="191296"/>
            </a:xfrm>
            <a:custGeom>
              <a:avLst/>
              <a:gdLst/>
              <a:ahLst/>
              <a:cxnLst/>
              <a:rect l="l" t="t" r="r" b="b"/>
              <a:pathLst>
                <a:path w="5014" h="10026" extrusionOk="0">
                  <a:moveTo>
                    <a:pt x="5013" y="1"/>
                  </a:moveTo>
                  <a:lnTo>
                    <a:pt x="5013" y="1"/>
                  </a:lnTo>
                  <a:cubicBezTo>
                    <a:pt x="2306" y="2708"/>
                    <a:pt x="527" y="6266"/>
                    <a:pt x="1" y="10026"/>
                  </a:cubicBezTo>
                  <a:cubicBezTo>
                    <a:pt x="2206" y="8547"/>
                    <a:pt x="3986" y="7520"/>
                    <a:pt x="4186" y="7394"/>
                  </a:cubicBezTo>
                  <a:cubicBezTo>
                    <a:pt x="3560" y="4387"/>
                    <a:pt x="4086" y="1880"/>
                    <a:pt x="5013" y="1"/>
                  </a:cubicBezTo>
                  <a:close/>
                </a:path>
              </a:pathLst>
            </a:custGeom>
            <a:solidFill>
              <a:srgbClr val="2D6F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4" name="Google Shape;2804;p69"/>
            <p:cNvSpPr/>
            <p:nvPr/>
          </p:nvSpPr>
          <p:spPr>
            <a:xfrm flipH="1">
              <a:off x="5880202" y="3739229"/>
              <a:ext cx="5763" cy="8147"/>
            </a:xfrm>
            <a:custGeom>
              <a:avLst/>
              <a:gdLst/>
              <a:ahLst/>
              <a:cxnLst/>
              <a:rect l="l" t="t" r="r" b="b"/>
              <a:pathLst>
                <a:path w="302" h="427" extrusionOk="0">
                  <a:moveTo>
                    <a:pt x="201" y="426"/>
                  </a:moveTo>
                  <a:lnTo>
                    <a:pt x="301" y="426"/>
                  </a:lnTo>
                  <a:lnTo>
                    <a:pt x="301" y="426"/>
                  </a:lnTo>
                  <a:lnTo>
                    <a:pt x="201" y="426"/>
                  </a:lnTo>
                  <a:close/>
                  <a:moveTo>
                    <a:pt x="201" y="426"/>
                  </a:moveTo>
                  <a:lnTo>
                    <a:pt x="201" y="426"/>
                  </a:lnTo>
                  <a:lnTo>
                    <a:pt x="201" y="426"/>
                  </a:lnTo>
                  <a:close/>
                  <a:moveTo>
                    <a:pt x="201" y="301"/>
                  </a:moveTo>
                  <a:lnTo>
                    <a:pt x="201" y="426"/>
                  </a:lnTo>
                  <a:lnTo>
                    <a:pt x="201" y="301"/>
                  </a:lnTo>
                  <a:close/>
                  <a:moveTo>
                    <a:pt x="201" y="301"/>
                  </a:moveTo>
                  <a:lnTo>
                    <a:pt x="201" y="301"/>
                  </a:lnTo>
                  <a:lnTo>
                    <a:pt x="201" y="301"/>
                  </a:lnTo>
                  <a:close/>
                  <a:moveTo>
                    <a:pt x="201" y="301"/>
                  </a:moveTo>
                  <a:lnTo>
                    <a:pt x="201" y="301"/>
                  </a:lnTo>
                  <a:lnTo>
                    <a:pt x="201" y="301"/>
                  </a:lnTo>
                  <a:close/>
                  <a:moveTo>
                    <a:pt x="101" y="301"/>
                  </a:moveTo>
                  <a:lnTo>
                    <a:pt x="101" y="301"/>
                  </a:lnTo>
                  <a:lnTo>
                    <a:pt x="101" y="301"/>
                  </a:lnTo>
                  <a:close/>
                  <a:moveTo>
                    <a:pt x="101" y="201"/>
                  </a:moveTo>
                  <a:lnTo>
                    <a:pt x="101" y="201"/>
                  </a:lnTo>
                  <a:lnTo>
                    <a:pt x="101" y="201"/>
                  </a:lnTo>
                  <a:close/>
                  <a:moveTo>
                    <a:pt x="101" y="201"/>
                  </a:moveTo>
                  <a:lnTo>
                    <a:pt x="101" y="201"/>
                  </a:lnTo>
                  <a:lnTo>
                    <a:pt x="101" y="201"/>
                  </a:lnTo>
                  <a:close/>
                  <a:moveTo>
                    <a:pt x="101" y="201"/>
                  </a:moveTo>
                  <a:lnTo>
                    <a:pt x="101" y="201"/>
                  </a:lnTo>
                  <a:lnTo>
                    <a:pt x="101" y="201"/>
                  </a:lnTo>
                  <a:close/>
                  <a:moveTo>
                    <a:pt x="1" y="100"/>
                  </a:moveTo>
                  <a:lnTo>
                    <a:pt x="1" y="201"/>
                  </a:lnTo>
                  <a:lnTo>
                    <a:pt x="1" y="100"/>
                  </a:lnTo>
                  <a:close/>
                  <a:moveTo>
                    <a:pt x="1" y="100"/>
                  </a:moveTo>
                  <a:lnTo>
                    <a:pt x="1" y="100"/>
                  </a:lnTo>
                  <a:lnTo>
                    <a:pt x="1" y="100"/>
                  </a:lnTo>
                  <a:close/>
                  <a:moveTo>
                    <a:pt x="1" y="100"/>
                  </a:moveTo>
                  <a:lnTo>
                    <a:pt x="1" y="100"/>
                  </a:lnTo>
                  <a:lnTo>
                    <a:pt x="1" y="100"/>
                  </a:lnTo>
                  <a:close/>
                  <a:moveTo>
                    <a:pt x="1" y="100"/>
                  </a:moveTo>
                  <a:lnTo>
                    <a:pt x="1" y="100"/>
                  </a:lnTo>
                  <a:lnTo>
                    <a:pt x="1" y="100"/>
                  </a:lnTo>
                  <a:close/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D2BB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5" name="Google Shape;2805;p69"/>
            <p:cNvSpPr/>
            <p:nvPr/>
          </p:nvSpPr>
          <p:spPr>
            <a:xfrm flipH="1">
              <a:off x="5656860" y="3655535"/>
              <a:ext cx="261144" cy="125298"/>
            </a:xfrm>
            <a:custGeom>
              <a:avLst/>
              <a:gdLst/>
              <a:ahLst/>
              <a:cxnLst/>
              <a:rect l="l" t="t" r="r" b="b"/>
              <a:pathLst>
                <a:path w="13685" h="6567" extrusionOk="0">
                  <a:moveTo>
                    <a:pt x="9599" y="0"/>
                  </a:moveTo>
                  <a:lnTo>
                    <a:pt x="9499" y="100"/>
                  </a:lnTo>
                  <a:cubicBezTo>
                    <a:pt x="9399" y="201"/>
                    <a:pt x="9399" y="201"/>
                    <a:pt x="9299" y="301"/>
                  </a:cubicBezTo>
                  <a:cubicBezTo>
                    <a:pt x="9198" y="426"/>
                    <a:pt x="9198" y="426"/>
                    <a:pt x="9098" y="526"/>
                  </a:cubicBezTo>
                  <a:lnTo>
                    <a:pt x="8973" y="526"/>
                  </a:lnTo>
                  <a:lnTo>
                    <a:pt x="8873" y="627"/>
                  </a:lnTo>
                  <a:lnTo>
                    <a:pt x="8772" y="627"/>
                  </a:lnTo>
                  <a:lnTo>
                    <a:pt x="8772" y="727"/>
                  </a:lnTo>
                  <a:lnTo>
                    <a:pt x="8672" y="727"/>
                  </a:lnTo>
                  <a:cubicBezTo>
                    <a:pt x="7519" y="1454"/>
                    <a:pt x="3860" y="1679"/>
                    <a:pt x="0" y="1780"/>
                  </a:cubicBezTo>
                  <a:cubicBezTo>
                    <a:pt x="426" y="2607"/>
                    <a:pt x="953" y="3559"/>
                    <a:pt x="1680" y="4386"/>
                  </a:cubicBezTo>
                  <a:lnTo>
                    <a:pt x="1680" y="4486"/>
                  </a:lnTo>
                  <a:lnTo>
                    <a:pt x="1680" y="4587"/>
                  </a:lnTo>
                  <a:lnTo>
                    <a:pt x="1780" y="4587"/>
                  </a:lnTo>
                  <a:lnTo>
                    <a:pt x="1780" y="4687"/>
                  </a:lnTo>
                  <a:lnTo>
                    <a:pt x="1880" y="4687"/>
                  </a:lnTo>
                  <a:lnTo>
                    <a:pt x="1880" y="4812"/>
                  </a:lnTo>
                  <a:lnTo>
                    <a:pt x="1980" y="4812"/>
                  </a:lnTo>
                  <a:cubicBezTo>
                    <a:pt x="1980" y="4812"/>
                    <a:pt x="3860" y="6567"/>
                    <a:pt x="7319" y="6567"/>
                  </a:cubicBezTo>
                  <a:cubicBezTo>
                    <a:pt x="8346" y="6567"/>
                    <a:pt x="9725" y="6366"/>
                    <a:pt x="11078" y="5940"/>
                  </a:cubicBezTo>
                  <a:cubicBezTo>
                    <a:pt x="11379" y="5840"/>
                    <a:pt x="11705" y="5639"/>
                    <a:pt x="12106" y="5539"/>
                  </a:cubicBezTo>
                  <a:cubicBezTo>
                    <a:pt x="12632" y="5313"/>
                    <a:pt x="13158" y="5013"/>
                    <a:pt x="13685" y="4812"/>
                  </a:cubicBezTo>
                  <a:cubicBezTo>
                    <a:pt x="13584" y="4486"/>
                    <a:pt x="13484" y="4286"/>
                    <a:pt x="13359" y="4060"/>
                  </a:cubicBezTo>
                  <a:cubicBezTo>
                    <a:pt x="12632" y="2406"/>
                    <a:pt x="11178" y="1253"/>
                    <a:pt x="9599" y="0"/>
                  </a:cubicBezTo>
                  <a:close/>
                </a:path>
              </a:pathLst>
            </a:custGeom>
            <a:solidFill>
              <a:srgbClr val="2D6F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6" name="Google Shape;2806;p69"/>
            <p:cNvSpPr/>
            <p:nvPr/>
          </p:nvSpPr>
          <p:spPr>
            <a:xfrm flipH="1">
              <a:off x="5204414" y="3627484"/>
              <a:ext cx="703553" cy="598425"/>
            </a:xfrm>
            <a:custGeom>
              <a:avLst/>
              <a:gdLst/>
              <a:ahLst/>
              <a:cxnLst/>
              <a:rect l="l" t="t" r="r" b="b"/>
              <a:pathLst>
                <a:path w="36869" h="31364" extrusionOk="0">
                  <a:moveTo>
                    <a:pt x="23058" y="0"/>
                  </a:moveTo>
                  <a:cubicBezTo>
                    <a:pt x="20265" y="0"/>
                    <a:pt x="15858" y="5579"/>
                    <a:pt x="10552" y="7410"/>
                  </a:cubicBezTo>
                  <a:cubicBezTo>
                    <a:pt x="9156" y="7858"/>
                    <a:pt x="7909" y="8028"/>
                    <a:pt x="6819" y="8028"/>
                  </a:cubicBezTo>
                  <a:cubicBezTo>
                    <a:pt x="3331" y="8028"/>
                    <a:pt x="1454" y="6282"/>
                    <a:pt x="1454" y="6282"/>
                  </a:cubicBezTo>
                  <a:lnTo>
                    <a:pt x="1454" y="6282"/>
                  </a:lnTo>
                  <a:cubicBezTo>
                    <a:pt x="1" y="14102"/>
                    <a:pt x="4186" y="29039"/>
                    <a:pt x="19850" y="31119"/>
                  </a:cubicBezTo>
                  <a:cubicBezTo>
                    <a:pt x="21142" y="31286"/>
                    <a:pt x="22363" y="31364"/>
                    <a:pt x="23517" y="31364"/>
                  </a:cubicBezTo>
                  <a:cubicBezTo>
                    <a:pt x="29637" y="31364"/>
                    <a:pt x="33874" y="29185"/>
                    <a:pt x="36868" y="26633"/>
                  </a:cubicBezTo>
                  <a:lnTo>
                    <a:pt x="36868" y="26633"/>
                  </a:lnTo>
                  <a:cubicBezTo>
                    <a:pt x="35215" y="27049"/>
                    <a:pt x="33643" y="27239"/>
                    <a:pt x="32185" y="27239"/>
                  </a:cubicBezTo>
                  <a:cubicBezTo>
                    <a:pt x="24155" y="27239"/>
                    <a:pt x="19553" y="21504"/>
                    <a:pt x="23710" y="16307"/>
                  </a:cubicBezTo>
                  <a:cubicBezTo>
                    <a:pt x="29249" y="9515"/>
                    <a:pt x="26517" y="1270"/>
                    <a:pt x="23710" y="117"/>
                  </a:cubicBezTo>
                  <a:cubicBezTo>
                    <a:pt x="23504" y="37"/>
                    <a:pt x="23287" y="0"/>
                    <a:pt x="23058" y="0"/>
                  </a:cubicBezTo>
                  <a:close/>
                </a:path>
              </a:pathLst>
            </a:custGeom>
            <a:solidFill>
              <a:srgbClr val="FF75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7" name="Google Shape;2807;p69"/>
            <p:cNvSpPr/>
            <p:nvPr/>
          </p:nvSpPr>
          <p:spPr>
            <a:xfrm flipH="1">
              <a:off x="5656863" y="3747358"/>
              <a:ext cx="30150" cy="13871"/>
            </a:xfrm>
            <a:custGeom>
              <a:avLst/>
              <a:gdLst/>
              <a:ahLst/>
              <a:cxnLst/>
              <a:rect l="l" t="t" r="r" b="b"/>
              <a:pathLst>
                <a:path w="1580" h="727" extrusionOk="0">
                  <a:moveTo>
                    <a:pt x="1580" y="0"/>
                  </a:moveTo>
                  <a:cubicBezTo>
                    <a:pt x="1053" y="201"/>
                    <a:pt x="527" y="501"/>
                    <a:pt x="1" y="727"/>
                  </a:cubicBezTo>
                  <a:cubicBezTo>
                    <a:pt x="527" y="501"/>
                    <a:pt x="1053" y="201"/>
                    <a:pt x="1580" y="0"/>
                  </a:cubicBezTo>
                  <a:close/>
                </a:path>
              </a:pathLst>
            </a:custGeom>
            <a:solidFill>
              <a:srgbClr val="747A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8" name="Google Shape;2808;p69"/>
            <p:cNvSpPr/>
            <p:nvPr/>
          </p:nvSpPr>
          <p:spPr>
            <a:xfrm flipH="1">
              <a:off x="5686992" y="3747358"/>
              <a:ext cx="193229" cy="33485"/>
            </a:xfrm>
            <a:custGeom>
              <a:avLst/>
              <a:gdLst/>
              <a:ahLst/>
              <a:cxnLst/>
              <a:rect l="l" t="t" r="r" b="b"/>
              <a:pathLst>
                <a:path w="10126" h="1755" extrusionOk="0">
                  <a:moveTo>
                    <a:pt x="9098" y="1128"/>
                  </a:moveTo>
                  <a:lnTo>
                    <a:pt x="9098" y="1128"/>
                  </a:lnTo>
                  <a:lnTo>
                    <a:pt x="9098" y="1128"/>
                  </a:lnTo>
                  <a:close/>
                  <a:moveTo>
                    <a:pt x="10126" y="727"/>
                  </a:moveTo>
                  <a:lnTo>
                    <a:pt x="10126" y="727"/>
                  </a:lnTo>
                  <a:lnTo>
                    <a:pt x="10126" y="727"/>
                  </a:lnTo>
                  <a:close/>
                  <a:moveTo>
                    <a:pt x="10126" y="727"/>
                  </a:moveTo>
                  <a:lnTo>
                    <a:pt x="10126" y="727"/>
                  </a:lnTo>
                  <a:lnTo>
                    <a:pt x="10126" y="727"/>
                  </a:lnTo>
                  <a:close/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1880" y="1755"/>
                    <a:pt x="5339" y="1755"/>
                  </a:cubicBezTo>
                  <a:cubicBezTo>
                    <a:pt x="6366" y="1755"/>
                    <a:pt x="7745" y="1554"/>
                    <a:pt x="9098" y="1128"/>
                  </a:cubicBezTo>
                  <a:lnTo>
                    <a:pt x="9098" y="1128"/>
                  </a:lnTo>
                  <a:lnTo>
                    <a:pt x="9098" y="1128"/>
                  </a:lnTo>
                  <a:cubicBezTo>
                    <a:pt x="7745" y="1554"/>
                    <a:pt x="6366" y="1755"/>
                    <a:pt x="5339" y="1755"/>
                  </a:cubicBezTo>
                  <a:cubicBezTo>
                    <a:pt x="1880" y="1755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47A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9" name="Google Shape;2809;p69"/>
            <p:cNvSpPr/>
            <p:nvPr/>
          </p:nvSpPr>
          <p:spPr>
            <a:xfrm flipH="1">
              <a:off x="5286202" y="3747358"/>
              <a:ext cx="599763" cy="478202"/>
            </a:xfrm>
            <a:custGeom>
              <a:avLst/>
              <a:gdLst/>
              <a:ahLst/>
              <a:cxnLst/>
              <a:rect l="l" t="t" r="r" b="b"/>
              <a:pathLst>
                <a:path w="31430" h="25063" extrusionOk="0">
                  <a:moveTo>
                    <a:pt x="301" y="0"/>
                  </a:moveTo>
                  <a:cubicBezTo>
                    <a:pt x="101" y="927"/>
                    <a:pt x="1" y="2080"/>
                    <a:pt x="1" y="3133"/>
                  </a:cubicBezTo>
                  <a:cubicBezTo>
                    <a:pt x="1" y="10326"/>
                    <a:pt x="3860" y="20351"/>
                    <a:pt x="14186" y="23810"/>
                  </a:cubicBezTo>
                  <a:cubicBezTo>
                    <a:pt x="15138" y="24111"/>
                    <a:pt x="16066" y="24311"/>
                    <a:pt x="17018" y="24537"/>
                  </a:cubicBezTo>
                  <a:cubicBezTo>
                    <a:pt x="17545" y="24637"/>
                    <a:pt x="18071" y="24737"/>
                    <a:pt x="18697" y="24837"/>
                  </a:cubicBezTo>
                  <a:cubicBezTo>
                    <a:pt x="19951" y="24938"/>
                    <a:pt x="21304" y="25063"/>
                    <a:pt x="22457" y="25063"/>
                  </a:cubicBezTo>
                  <a:cubicBezTo>
                    <a:pt x="23810" y="25063"/>
                    <a:pt x="25164" y="24938"/>
                    <a:pt x="26417" y="24737"/>
                  </a:cubicBezTo>
                  <a:cubicBezTo>
                    <a:pt x="27344" y="24537"/>
                    <a:pt x="28296" y="24311"/>
                    <a:pt x="29224" y="24010"/>
                  </a:cubicBezTo>
                  <a:cubicBezTo>
                    <a:pt x="29449" y="24010"/>
                    <a:pt x="29550" y="23910"/>
                    <a:pt x="29750" y="23910"/>
                  </a:cubicBezTo>
                  <a:cubicBezTo>
                    <a:pt x="30276" y="23484"/>
                    <a:pt x="30903" y="23058"/>
                    <a:pt x="31429" y="22657"/>
                  </a:cubicBezTo>
                  <a:lnTo>
                    <a:pt x="31429" y="22657"/>
                  </a:lnTo>
                  <a:cubicBezTo>
                    <a:pt x="30477" y="22857"/>
                    <a:pt x="29449" y="22958"/>
                    <a:pt x="28397" y="22958"/>
                  </a:cubicBezTo>
                  <a:cubicBezTo>
                    <a:pt x="25790" y="22958"/>
                    <a:pt x="22958" y="22331"/>
                    <a:pt x="20251" y="20552"/>
                  </a:cubicBezTo>
                  <a:cubicBezTo>
                    <a:pt x="11053" y="14712"/>
                    <a:pt x="13359" y="4587"/>
                    <a:pt x="12006" y="0"/>
                  </a:cubicBezTo>
                  <a:lnTo>
                    <a:pt x="12006" y="0"/>
                  </a:lnTo>
                  <a:cubicBezTo>
                    <a:pt x="11479" y="201"/>
                    <a:pt x="10953" y="501"/>
                    <a:pt x="10427" y="727"/>
                  </a:cubicBezTo>
                  <a:cubicBezTo>
                    <a:pt x="10026" y="827"/>
                    <a:pt x="9700" y="1028"/>
                    <a:pt x="9399" y="1128"/>
                  </a:cubicBezTo>
                  <a:cubicBezTo>
                    <a:pt x="8046" y="1554"/>
                    <a:pt x="6667" y="1755"/>
                    <a:pt x="5640" y="1755"/>
                  </a:cubicBezTo>
                  <a:cubicBezTo>
                    <a:pt x="2181" y="1755"/>
                    <a:pt x="301" y="0"/>
                    <a:pt x="301" y="0"/>
                  </a:cubicBezTo>
                  <a:close/>
                </a:path>
              </a:pathLst>
            </a:custGeom>
            <a:solidFill>
              <a:srgbClr val="FF75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0" name="Google Shape;2810;p69"/>
            <p:cNvSpPr/>
            <p:nvPr/>
          </p:nvSpPr>
          <p:spPr>
            <a:xfrm flipH="1">
              <a:off x="5700861" y="3477365"/>
              <a:ext cx="422315" cy="211788"/>
            </a:xfrm>
            <a:custGeom>
              <a:avLst/>
              <a:gdLst/>
              <a:ahLst/>
              <a:cxnLst/>
              <a:rect l="l" t="t" r="r" b="b"/>
              <a:pathLst>
                <a:path w="22131" h="11100" extrusionOk="0">
                  <a:moveTo>
                    <a:pt x="15034" y="1"/>
                  </a:moveTo>
                  <a:cubicBezTo>
                    <a:pt x="14703" y="1"/>
                    <a:pt x="14324" y="74"/>
                    <a:pt x="13885" y="239"/>
                  </a:cubicBezTo>
                  <a:cubicBezTo>
                    <a:pt x="13459" y="465"/>
                    <a:pt x="3960" y="5778"/>
                    <a:pt x="0" y="10791"/>
                  </a:cubicBezTo>
                  <a:cubicBezTo>
                    <a:pt x="0" y="10791"/>
                    <a:pt x="4910" y="11100"/>
                    <a:pt x="9839" y="11100"/>
                  </a:cubicBezTo>
                  <a:cubicBezTo>
                    <a:pt x="14005" y="11100"/>
                    <a:pt x="18184" y="10879"/>
                    <a:pt x="19424" y="10064"/>
                  </a:cubicBezTo>
                  <a:cubicBezTo>
                    <a:pt x="22131" y="8385"/>
                    <a:pt x="21830" y="5578"/>
                    <a:pt x="19424" y="4951"/>
                  </a:cubicBezTo>
                  <a:cubicBezTo>
                    <a:pt x="17291" y="4485"/>
                    <a:pt x="17620" y="1"/>
                    <a:pt x="15034" y="1"/>
                  </a:cubicBezTo>
                  <a:close/>
                </a:path>
              </a:pathLst>
            </a:custGeom>
            <a:solidFill>
              <a:srgbClr val="007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1" name="Google Shape;2811;p69"/>
            <p:cNvSpPr/>
            <p:nvPr/>
          </p:nvSpPr>
          <p:spPr>
            <a:xfrm flipH="1">
              <a:off x="5736723" y="3657443"/>
              <a:ext cx="15800" cy="11963"/>
            </a:xfrm>
            <a:custGeom>
              <a:avLst/>
              <a:gdLst/>
              <a:ahLst/>
              <a:cxnLst/>
              <a:rect l="l" t="t" r="r" b="b"/>
              <a:pathLst>
                <a:path w="828" h="627" extrusionOk="0">
                  <a:moveTo>
                    <a:pt x="0" y="627"/>
                  </a:moveTo>
                  <a:lnTo>
                    <a:pt x="0" y="627"/>
                  </a:lnTo>
                  <a:lnTo>
                    <a:pt x="0" y="627"/>
                  </a:lnTo>
                  <a:close/>
                  <a:moveTo>
                    <a:pt x="0" y="627"/>
                  </a:moveTo>
                  <a:lnTo>
                    <a:pt x="0" y="627"/>
                  </a:lnTo>
                  <a:lnTo>
                    <a:pt x="0" y="627"/>
                  </a:lnTo>
                  <a:close/>
                  <a:moveTo>
                    <a:pt x="0" y="627"/>
                  </a:moveTo>
                  <a:lnTo>
                    <a:pt x="0" y="627"/>
                  </a:lnTo>
                  <a:lnTo>
                    <a:pt x="0" y="627"/>
                  </a:lnTo>
                  <a:close/>
                  <a:moveTo>
                    <a:pt x="100" y="627"/>
                  </a:moveTo>
                  <a:lnTo>
                    <a:pt x="100" y="627"/>
                  </a:lnTo>
                  <a:lnTo>
                    <a:pt x="100" y="627"/>
                  </a:lnTo>
                  <a:close/>
                  <a:moveTo>
                    <a:pt x="100" y="627"/>
                  </a:moveTo>
                  <a:lnTo>
                    <a:pt x="100" y="627"/>
                  </a:lnTo>
                  <a:lnTo>
                    <a:pt x="100" y="627"/>
                  </a:lnTo>
                  <a:close/>
                  <a:moveTo>
                    <a:pt x="100" y="627"/>
                  </a:moveTo>
                  <a:lnTo>
                    <a:pt x="100" y="627"/>
                  </a:lnTo>
                  <a:lnTo>
                    <a:pt x="100" y="627"/>
                  </a:lnTo>
                  <a:close/>
                  <a:moveTo>
                    <a:pt x="100" y="627"/>
                  </a:moveTo>
                  <a:lnTo>
                    <a:pt x="100" y="627"/>
                  </a:lnTo>
                  <a:lnTo>
                    <a:pt x="100" y="627"/>
                  </a:lnTo>
                  <a:close/>
                  <a:moveTo>
                    <a:pt x="100" y="527"/>
                  </a:moveTo>
                  <a:lnTo>
                    <a:pt x="100" y="627"/>
                  </a:lnTo>
                  <a:lnTo>
                    <a:pt x="100" y="527"/>
                  </a:lnTo>
                  <a:close/>
                  <a:moveTo>
                    <a:pt x="100" y="527"/>
                  </a:moveTo>
                  <a:lnTo>
                    <a:pt x="100" y="527"/>
                  </a:lnTo>
                  <a:lnTo>
                    <a:pt x="100" y="527"/>
                  </a:lnTo>
                  <a:close/>
                  <a:moveTo>
                    <a:pt x="100" y="527"/>
                  </a:moveTo>
                  <a:lnTo>
                    <a:pt x="100" y="527"/>
                  </a:lnTo>
                  <a:lnTo>
                    <a:pt x="100" y="527"/>
                  </a:lnTo>
                  <a:close/>
                  <a:moveTo>
                    <a:pt x="201" y="527"/>
                  </a:moveTo>
                  <a:lnTo>
                    <a:pt x="201" y="527"/>
                  </a:lnTo>
                  <a:lnTo>
                    <a:pt x="201" y="527"/>
                  </a:lnTo>
                  <a:close/>
                  <a:moveTo>
                    <a:pt x="201" y="527"/>
                  </a:moveTo>
                  <a:lnTo>
                    <a:pt x="201" y="527"/>
                  </a:lnTo>
                  <a:lnTo>
                    <a:pt x="201" y="527"/>
                  </a:lnTo>
                  <a:close/>
                  <a:moveTo>
                    <a:pt x="201" y="527"/>
                  </a:moveTo>
                  <a:lnTo>
                    <a:pt x="201" y="527"/>
                  </a:lnTo>
                  <a:lnTo>
                    <a:pt x="201" y="527"/>
                  </a:lnTo>
                  <a:close/>
                  <a:moveTo>
                    <a:pt x="201" y="527"/>
                  </a:moveTo>
                  <a:lnTo>
                    <a:pt x="201" y="527"/>
                  </a:lnTo>
                  <a:lnTo>
                    <a:pt x="201" y="527"/>
                  </a:lnTo>
                  <a:close/>
                  <a:moveTo>
                    <a:pt x="301" y="426"/>
                  </a:moveTo>
                  <a:lnTo>
                    <a:pt x="301" y="426"/>
                  </a:lnTo>
                  <a:lnTo>
                    <a:pt x="301" y="426"/>
                  </a:lnTo>
                  <a:close/>
                  <a:moveTo>
                    <a:pt x="426" y="426"/>
                  </a:moveTo>
                  <a:lnTo>
                    <a:pt x="426" y="426"/>
                  </a:lnTo>
                  <a:lnTo>
                    <a:pt x="426" y="426"/>
                  </a:lnTo>
                  <a:close/>
                  <a:moveTo>
                    <a:pt x="426" y="426"/>
                  </a:moveTo>
                  <a:lnTo>
                    <a:pt x="426" y="426"/>
                  </a:lnTo>
                  <a:lnTo>
                    <a:pt x="426" y="426"/>
                  </a:lnTo>
                  <a:close/>
                  <a:moveTo>
                    <a:pt x="426" y="426"/>
                  </a:moveTo>
                  <a:lnTo>
                    <a:pt x="426" y="426"/>
                  </a:lnTo>
                  <a:lnTo>
                    <a:pt x="426" y="426"/>
                  </a:lnTo>
                  <a:close/>
                  <a:moveTo>
                    <a:pt x="627" y="201"/>
                  </a:moveTo>
                  <a:lnTo>
                    <a:pt x="627" y="201"/>
                  </a:lnTo>
                  <a:lnTo>
                    <a:pt x="627" y="201"/>
                  </a:lnTo>
                  <a:close/>
                  <a:moveTo>
                    <a:pt x="627" y="201"/>
                  </a:moveTo>
                  <a:lnTo>
                    <a:pt x="627" y="201"/>
                  </a:lnTo>
                  <a:lnTo>
                    <a:pt x="627" y="201"/>
                  </a:lnTo>
                  <a:close/>
                  <a:moveTo>
                    <a:pt x="627" y="201"/>
                  </a:moveTo>
                  <a:lnTo>
                    <a:pt x="627" y="201"/>
                  </a:lnTo>
                  <a:lnTo>
                    <a:pt x="627" y="201"/>
                  </a:lnTo>
                  <a:close/>
                  <a:moveTo>
                    <a:pt x="627" y="201"/>
                  </a:moveTo>
                  <a:lnTo>
                    <a:pt x="627" y="201"/>
                  </a:lnTo>
                  <a:lnTo>
                    <a:pt x="627" y="201"/>
                  </a:lnTo>
                  <a:close/>
                  <a:moveTo>
                    <a:pt x="827" y="0"/>
                  </a:moveTo>
                  <a:lnTo>
                    <a:pt x="827" y="0"/>
                  </a:lnTo>
                  <a:lnTo>
                    <a:pt x="827" y="0"/>
                  </a:lnTo>
                  <a:close/>
                  <a:moveTo>
                    <a:pt x="827" y="0"/>
                  </a:moveTo>
                  <a:lnTo>
                    <a:pt x="827" y="0"/>
                  </a:lnTo>
                  <a:lnTo>
                    <a:pt x="827" y="0"/>
                  </a:lnTo>
                  <a:close/>
                  <a:moveTo>
                    <a:pt x="827" y="0"/>
                  </a:moveTo>
                  <a:lnTo>
                    <a:pt x="827" y="0"/>
                  </a:lnTo>
                  <a:lnTo>
                    <a:pt x="827" y="0"/>
                  </a:lnTo>
                  <a:close/>
                  <a:moveTo>
                    <a:pt x="827" y="0"/>
                  </a:moveTo>
                  <a:lnTo>
                    <a:pt x="827" y="0"/>
                  </a:lnTo>
                  <a:close/>
                </a:path>
              </a:pathLst>
            </a:custGeom>
            <a:solidFill>
              <a:srgbClr val="4C65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2" name="Google Shape;2812;p69"/>
            <p:cNvSpPr/>
            <p:nvPr/>
          </p:nvSpPr>
          <p:spPr>
            <a:xfrm flipH="1">
              <a:off x="5704678" y="3573749"/>
              <a:ext cx="418498" cy="115739"/>
            </a:xfrm>
            <a:custGeom>
              <a:avLst/>
              <a:gdLst/>
              <a:ahLst/>
              <a:cxnLst/>
              <a:rect l="l" t="t" r="r" b="b"/>
              <a:pathLst>
                <a:path w="21931" h="6066" extrusionOk="0">
                  <a:moveTo>
                    <a:pt x="19850" y="0"/>
                  </a:moveTo>
                  <a:cubicBezTo>
                    <a:pt x="18597" y="1680"/>
                    <a:pt x="15138" y="1980"/>
                    <a:pt x="10552" y="2507"/>
                  </a:cubicBezTo>
                  <a:cubicBezTo>
                    <a:pt x="4386" y="3334"/>
                    <a:pt x="0" y="5740"/>
                    <a:pt x="0" y="5740"/>
                  </a:cubicBezTo>
                  <a:cubicBezTo>
                    <a:pt x="0" y="5740"/>
                    <a:pt x="4812" y="6066"/>
                    <a:pt x="9700" y="6066"/>
                  </a:cubicBezTo>
                  <a:cubicBezTo>
                    <a:pt x="13985" y="6066"/>
                    <a:pt x="18171" y="5840"/>
                    <a:pt x="19424" y="5013"/>
                  </a:cubicBezTo>
                  <a:lnTo>
                    <a:pt x="19524" y="5013"/>
                  </a:lnTo>
                  <a:lnTo>
                    <a:pt x="19524" y="4913"/>
                  </a:lnTo>
                  <a:lnTo>
                    <a:pt x="19625" y="4913"/>
                  </a:lnTo>
                  <a:lnTo>
                    <a:pt x="19725" y="4812"/>
                  </a:lnTo>
                  <a:lnTo>
                    <a:pt x="19850" y="4812"/>
                  </a:lnTo>
                  <a:cubicBezTo>
                    <a:pt x="19950" y="4712"/>
                    <a:pt x="19950" y="4712"/>
                    <a:pt x="20051" y="4587"/>
                  </a:cubicBezTo>
                  <a:cubicBezTo>
                    <a:pt x="20151" y="4487"/>
                    <a:pt x="20151" y="4487"/>
                    <a:pt x="20251" y="4386"/>
                  </a:cubicBezTo>
                  <a:cubicBezTo>
                    <a:pt x="21930" y="2832"/>
                    <a:pt x="21605" y="727"/>
                    <a:pt x="19850" y="0"/>
                  </a:cubicBezTo>
                  <a:close/>
                </a:path>
              </a:pathLst>
            </a:custGeom>
            <a:solidFill>
              <a:srgbClr val="0022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3" name="Google Shape;2813;p69"/>
            <p:cNvSpPr/>
            <p:nvPr/>
          </p:nvSpPr>
          <p:spPr>
            <a:xfrm flipH="1">
              <a:off x="5887854" y="3528620"/>
              <a:ext cx="28242" cy="19481"/>
            </a:xfrm>
            <a:custGeom>
              <a:avLst/>
              <a:gdLst/>
              <a:ahLst/>
              <a:cxnLst/>
              <a:rect l="l" t="t" r="r" b="b"/>
              <a:pathLst>
                <a:path w="1480" h="1021" extrusionOk="0">
                  <a:moveTo>
                    <a:pt x="932" y="1"/>
                  </a:moveTo>
                  <a:cubicBezTo>
                    <a:pt x="815" y="1"/>
                    <a:pt x="679" y="24"/>
                    <a:pt x="527" y="60"/>
                  </a:cubicBezTo>
                  <a:cubicBezTo>
                    <a:pt x="226" y="285"/>
                    <a:pt x="1" y="586"/>
                    <a:pt x="101" y="811"/>
                  </a:cubicBezTo>
                  <a:cubicBezTo>
                    <a:pt x="178" y="935"/>
                    <a:pt x="323" y="1021"/>
                    <a:pt x="522" y="1021"/>
                  </a:cubicBezTo>
                  <a:cubicBezTo>
                    <a:pt x="646" y="1021"/>
                    <a:pt x="790" y="988"/>
                    <a:pt x="953" y="912"/>
                  </a:cubicBezTo>
                  <a:cubicBezTo>
                    <a:pt x="1254" y="811"/>
                    <a:pt x="1479" y="486"/>
                    <a:pt x="1354" y="285"/>
                  </a:cubicBezTo>
                  <a:cubicBezTo>
                    <a:pt x="1290" y="76"/>
                    <a:pt x="1142" y="1"/>
                    <a:pt x="932" y="1"/>
                  </a:cubicBezTo>
                  <a:close/>
                </a:path>
              </a:pathLst>
            </a:custGeom>
            <a:solidFill>
              <a:srgbClr val="0010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4" name="Google Shape;2814;p69"/>
            <p:cNvSpPr/>
            <p:nvPr/>
          </p:nvSpPr>
          <p:spPr>
            <a:xfrm flipH="1">
              <a:off x="5062871" y="3826740"/>
              <a:ext cx="52152" cy="89924"/>
            </a:xfrm>
            <a:custGeom>
              <a:avLst/>
              <a:gdLst/>
              <a:ahLst/>
              <a:cxnLst/>
              <a:rect l="l" t="t" r="r" b="b"/>
              <a:pathLst>
                <a:path w="2733" h="4713" extrusionOk="0">
                  <a:moveTo>
                    <a:pt x="2407" y="1"/>
                  </a:moveTo>
                  <a:cubicBezTo>
                    <a:pt x="2407" y="1"/>
                    <a:pt x="2206" y="2507"/>
                    <a:pt x="1" y="4712"/>
                  </a:cubicBezTo>
                  <a:cubicBezTo>
                    <a:pt x="1" y="4712"/>
                    <a:pt x="2733" y="3760"/>
                    <a:pt x="2407" y="1"/>
                  </a:cubicBezTo>
                  <a:close/>
                </a:path>
              </a:pathLst>
            </a:custGeom>
            <a:solidFill>
              <a:srgbClr val="5468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5" name="Google Shape;2815;p69"/>
            <p:cNvSpPr/>
            <p:nvPr/>
          </p:nvSpPr>
          <p:spPr>
            <a:xfrm flipH="1">
              <a:off x="5007399" y="3880781"/>
              <a:ext cx="75586" cy="43541"/>
            </a:xfrm>
            <a:custGeom>
              <a:avLst/>
              <a:gdLst/>
              <a:ahLst/>
              <a:cxnLst/>
              <a:rect l="l" t="t" r="r" b="b"/>
              <a:pathLst>
                <a:path w="3961" h="2282" extrusionOk="0">
                  <a:moveTo>
                    <a:pt x="3961" y="1"/>
                  </a:moveTo>
                  <a:cubicBezTo>
                    <a:pt x="1354" y="1"/>
                    <a:pt x="1" y="2281"/>
                    <a:pt x="1" y="2281"/>
                  </a:cubicBezTo>
                  <a:cubicBezTo>
                    <a:pt x="1354" y="1028"/>
                    <a:pt x="3961" y="1"/>
                    <a:pt x="3961" y="1"/>
                  </a:cubicBezTo>
                  <a:close/>
                </a:path>
              </a:pathLst>
            </a:custGeom>
            <a:solidFill>
              <a:srgbClr val="5468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6" name="Google Shape;2816;p69"/>
            <p:cNvSpPr/>
            <p:nvPr/>
          </p:nvSpPr>
          <p:spPr>
            <a:xfrm flipH="1">
              <a:off x="4977261" y="3665152"/>
              <a:ext cx="551923" cy="357178"/>
            </a:xfrm>
            <a:custGeom>
              <a:avLst/>
              <a:gdLst/>
              <a:ahLst/>
              <a:cxnLst/>
              <a:rect l="l" t="t" r="r" b="b"/>
              <a:pathLst>
                <a:path w="28923" h="18720" extrusionOk="0">
                  <a:moveTo>
                    <a:pt x="6211" y="0"/>
                  </a:moveTo>
                  <a:cubicBezTo>
                    <a:pt x="4321" y="0"/>
                    <a:pt x="2461" y="813"/>
                    <a:pt x="1128" y="2829"/>
                  </a:cubicBezTo>
                  <a:cubicBezTo>
                    <a:pt x="101" y="4408"/>
                    <a:pt x="0" y="5862"/>
                    <a:pt x="201" y="7115"/>
                  </a:cubicBezTo>
                  <a:cubicBezTo>
                    <a:pt x="201" y="7115"/>
                    <a:pt x="727" y="12855"/>
                    <a:pt x="5314" y="16840"/>
                  </a:cubicBezTo>
                  <a:cubicBezTo>
                    <a:pt x="6110" y="17541"/>
                    <a:pt x="6718" y="17832"/>
                    <a:pt x="7163" y="17832"/>
                  </a:cubicBezTo>
                  <a:cubicBezTo>
                    <a:pt x="7768" y="17832"/>
                    <a:pt x="8074" y="17293"/>
                    <a:pt x="8146" y="16514"/>
                  </a:cubicBezTo>
                  <a:cubicBezTo>
                    <a:pt x="9599" y="17767"/>
                    <a:pt x="11479" y="18719"/>
                    <a:pt x="13559" y="18719"/>
                  </a:cubicBezTo>
                  <a:cubicBezTo>
                    <a:pt x="15138" y="18719"/>
                    <a:pt x="15865" y="18293"/>
                    <a:pt x="16166" y="17667"/>
                  </a:cubicBezTo>
                  <a:cubicBezTo>
                    <a:pt x="22858" y="16413"/>
                    <a:pt x="28923" y="10248"/>
                    <a:pt x="25163" y="9621"/>
                  </a:cubicBezTo>
                  <a:cubicBezTo>
                    <a:pt x="24537" y="9521"/>
                    <a:pt x="23910" y="9421"/>
                    <a:pt x="23183" y="9421"/>
                  </a:cubicBezTo>
                  <a:cubicBezTo>
                    <a:pt x="23058" y="9321"/>
                    <a:pt x="22858" y="9321"/>
                    <a:pt x="22557" y="9321"/>
                  </a:cubicBezTo>
                  <a:cubicBezTo>
                    <a:pt x="21930" y="9195"/>
                    <a:pt x="21178" y="9095"/>
                    <a:pt x="20552" y="8995"/>
                  </a:cubicBezTo>
                  <a:cubicBezTo>
                    <a:pt x="16792" y="8068"/>
                    <a:pt x="14512" y="4935"/>
                    <a:pt x="12005" y="2529"/>
                  </a:cubicBezTo>
                  <a:cubicBezTo>
                    <a:pt x="10506" y="1029"/>
                    <a:pt x="8339" y="0"/>
                    <a:pt x="6211" y="0"/>
                  </a:cubicBezTo>
                  <a:close/>
                </a:path>
              </a:pathLst>
            </a:custGeom>
            <a:solidFill>
              <a:srgbClr val="FF75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7" name="Google Shape;2817;p69"/>
            <p:cNvSpPr/>
            <p:nvPr/>
          </p:nvSpPr>
          <p:spPr>
            <a:xfrm flipH="1">
              <a:off x="5445470" y="3671316"/>
              <a:ext cx="81807" cy="109519"/>
            </a:xfrm>
            <a:custGeom>
              <a:avLst/>
              <a:gdLst/>
              <a:ahLst/>
              <a:cxnLst/>
              <a:rect l="l" t="t" r="r" b="b"/>
              <a:pathLst>
                <a:path w="4287" h="5740" extrusionOk="0">
                  <a:moveTo>
                    <a:pt x="1028" y="2406"/>
                  </a:moveTo>
                  <a:lnTo>
                    <a:pt x="1028" y="2506"/>
                  </a:lnTo>
                  <a:cubicBezTo>
                    <a:pt x="301" y="3559"/>
                    <a:pt x="1" y="4712"/>
                    <a:pt x="1" y="5740"/>
                  </a:cubicBezTo>
                  <a:cubicBezTo>
                    <a:pt x="1" y="4712"/>
                    <a:pt x="301" y="3559"/>
                    <a:pt x="1028" y="2506"/>
                  </a:cubicBezTo>
                  <a:lnTo>
                    <a:pt x="1028" y="2406"/>
                  </a:lnTo>
                  <a:close/>
                  <a:moveTo>
                    <a:pt x="1028" y="2406"/>
                  </a:moveTo>
                  <a:lnTo>
                    <a:pt x="1028" y="2406"/>
                  </a:lnTo>
                  <a:lnTo>
                    <a:pt x="1028" y="2406"/>
                  </a:lnTo>
                  <a:close/>
                  <a:moveTo>
                    <a:pt x="4061" y="0"/>
                  </a:moveTo>
                  <a:lnTo>
                    <a:pt x="4061" y="0"/>
                  </a:lnTo>
                  <a:lnTo>
                    <a:pt x="4061" y="0"/>
                  </a:lnTo>
                  <a:close/>
                  <a:moveTo>
                    <a:pt x="4061" y="0"/>
                  </a:moveTo>
                  <a:lnTo>
                    <a:pt x="4061" y="0"/>
                  </a:lnTo>
                  <a:lnTo>
                    <a:pt x="4061" y="0"/>
                  </a:lnTo>
                  <a:close/>
                  <a:moveTo>
                    <a:pt x="4061" y="0"/>
                  </a:moveTo>
                  <a:lnTo>
                    <a:pt x="4061" y="0"/>
                  </a:lnTo>
                  <a:lnTo>
                    <a:pt x="4061" y="0"/>
                  </a:lnTo>
                  <a:close/>
                  <a:moveTo>
                    <a:pt x="4161" y="0"/>
                  </a:moveTo>
                  <a:lnTo>
                    <a:pt x="4061" y="0"/>
                  </a:lnTo>
                  <a:lnTo>
                    <a:pt x="4161" y="0"/>
                  </a:lnTo>
                  <a:close/>
                  <a:moveTo>
                    <a:pt x="4161" y="0"/>
                  </a:moveTo>
                  <a:lnTo>
                    <a:pt x="4161" y="0"/>
                  </a:lnTo>
                  <a:lnTo>
                    <a:pt x="4161" y="0"/>
                  </a:lnTo>
                  <a:close/>
                  <a:moveTo>
                    <a:pt x="4161" y="0"/>
                  </a:moveTo>
                  <a:lnTo>
                    <a:pt x="4161" y="0"/>
                  </a:lnTo>
                  <a:lnTo>
                    <a:pt x="4161" y="0"/>
                  </a:lnTo>
                  <a:close/>
                  <a:moveTo>
                    <a:pt x="4286" y="0"/>
                  </a:moveTo>
                  <a:lnTo>
                    <a:pt x="4161" y="0"/>
                  </a:lnTo>
                  <a:lnTo>
                    <a:pt x="4286" y="0"/>
                  </a:lnTo>
                  <a:close/>
                </a:path>
              </a:pathLst>
            </a:custGeom>
            <a:solidFill>
              <a:srgbClr val="BEA2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8" name="Google Shape;2818;p69"/>
            <p:cNvSpPr/>
            <p:nvPr/>
          </p:nvSpPr>
          <p:spPr>
            <a:xfrm flipH="1">
              <a:off x="5104947" y="3954438"/>
              <a:ext cx="115774" cy="47834"/>
            </a:xfrm>
            <a:custGeom>
              <a:avLst/>
              <a:gdLst/>
              <a:ahLst/>
              <a:cxnLst/>
              <a:rect l="l" t="t" r="r" b="b"/>
              <a:pathLst>
                <a:path w="6067" h="2507" extrusionOk="0">
                  <a:moveTo>
                    <a:pt x="1" y="2507"/>
                  </a:moveTo>
                  <a:lnTo>
                    <a:pt x="1" y="2507"/>
                  </a:lnTo>
                  <a:lnTo>
                    <a:pt x="1" y="2507"/>
                  </a:lnTo>
                  <a:close/>
                  <a:moveTo>
                    <a:pt x="126" y="2507"/>
                  </a:moveTo>
                  <a:lnTo>
                    <a:pt x="1" y="2507"/>
                  </a:lnTo>
                  <a:lnTo>
                    <a:pt x="126" y="2507"/>
                  </a:lnTo>
                  <a:close/>
                  <a:moveTo>
                    <a:pt x="126" y="2507"/>
                  </a:moveTo>
                  <a:lnTo>
                    <a:pt x="126" y="2507"/>
                  </a:lnTo>
                  <a:lnTo>
                    <a:pt x="126" y="2507"/>
                  </a:lnTo>
                  <a:close/>
                  <a:moveTo>
                    <a:pt x="6066" y="101"/>
                  </a:moveTo>
                  <a:cubicBezTo>
                    <a:pt x="4287" y="1153"/>
                    <a:pt x="2206" y="2081"/>
                    <a:pt x="126" y="2507"/>
                  </a:cubicBezTo>
                  <a:cubicBezTo>
                    <a:pt x="2206" y="2081"/>
                    <a:pt x="4287" y="1153"/>
                    <a:pt x="6066" y="101"/>
                  </a:cubicBezTo>
                  <a:close/>
                  <a:moveTo>
                    <a:pt x="6066" y="0"/>
                  </a:moveTo>
                  <a:lnTo>
                    <a:pt x="6066" y="101"/>
                  </a:lnTo>
                  <a:lnTo>
                    <a:pt x="6066" y="0"/>
                  </a:lnTo>
                  <a:close/>
                  <a:moveTo>
                    <a:pt x="6066" y="0"/>
                  </a:moveTo>
                  <a:lnTo>
                    <a:pt x="6066" y="0"/>
                  </a:lnTo>
                  <a:lnTo>
                    <a:pt x="6066" y="0"/>
                  </a:lnTo>
                  <a:close/>
                  <a:moveTo>
                    <a:pt x="6066" y="0"/>
                  </a:moveTo>
                  <a:lnTo>
                    <a:pt x="6066" y="0"/>
                  </a:lnTo>
                  <a:close/>
                </a:path>
              </a:pathLst>
            </a:custGeom>
            <a:solidFill>
              <a:srgbClr val="6B79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9" name="Google Shape;2819;p69"/>
            <p:cNvSpPr/>
            <p:nvPr/>
          </p:nvSpPr>
          <p:spPr>
            <a:xfrm flipH="1">
              <a:off x="5019338" y="3671316"/>
              <a:ext cx="507938" cy="351015"/>
            </a:xfrm>
            <a:custGeom>
              <a:avLst/>
              <a:gdLst/>
              <a:ahLst/>
              <a:cxnLst/>
              <a:rect l="l" t="t" r="r" b="b"/>
              <a:pathLst>
                <a:path w="26618" h="18397" extrusionOk="0">
                  <a:moveTo>
                    <a:pt x="4061" y="0"/>
                  </a:moveTo>
                  <a:cubicBezTo>
                    <a:pt x="2908" y="426"/>
                    <a:pt x="1880" y="1253"/>
                    <a:pt x="1028" y="2406"/>
                  </a:cubicBezTo>
                  <a:lnTo>
                    <a:pt x="1028" y="2506"/>
                  </a:lnTo>
                  <a:cubicBezTo>
                    <a:pt x="301" y="3559"/>
                    <a:pt x="1" y="4712"/>
                    <a:pt x="1" y="5740"/>
                  </a:cubicBezTo>
                  <a:cubicBezTo>
                    <a:pt x="1" y="6065"/>
                    <a:pt x="101" y="6491"/>
                    <a:pt x="101" y="6792"/>
                  </a:cubicBezTo>
                  <a:cubicBezTo>
                    <a:pt x="101" y="6792"/>
                    <a:pt x="627" y="12532"/>
                    <a:pt x="5214" y="16517"/>
                  </a:cubicBezTo>
                  <a:cubicBezTo>
                    <a:pt x="6041" y="17243"/>
                    <a:pt x="6667" y="17544"/>
                    <a:pt x="7093" y="17544"/>
                  </a:cubicBezTo>
                  <a:cubicBezTo>
                    <a:pt x="7720" y="17544"/>
                    <a:pt x="7921" y="17018"/>
                    <a:pt x="8046" y="16191"/>
                  </a:cubicBezTo>
                  <a:cubicBezTo>
                    <a:pt x="9499" y="17444"/>
                    <a:pt x="11379" y="18396"/>
                    <a:pt x="13359" y="18396"/>
                  </a:cubicBezTo>
                  <a:lnTo>
                    <a:pt x="13459" y="18396"/>
                  </a:lnTo>
                  <a:cubicBezTo>
                    <a:pt x="15038" y="18396"/>
                    <a:pt x="15765" y="17970"/>
                    <a:pt x="16066" y="17344"/>
                  </a:cubicBezTo>
                  <a:lnTo>
                    <a:pt x="16191" y="17344"/>
                  </a:lnTo>
                  <a:cubicBezTo>
                    <a:pt x="18271" y="16918"/>
                    <a:pt x="20352" y="15990"/>
                    <a:pt x="22131" y="14938"/>
                  </a:cubicBezTo>
                  <a:lnTo>
                    <a:pt x="22131" y="14837"/>
                  </a:lnTo>
                  <a:cubicBezTo>
                    <a:pt x="24838" y="13158"/>
                    <a:pt x="26617" y="10978"/>
                    <a:pt x="26216" y="9925"/>
                  </a:cubicBezTo>
                  <a:lnTo>
                    <a:pt x="26216" y="9925"/>
                  </a:lnTo>
                  <a:cubicBezTo>
                    <a:pt x="24211" y="11704"/>
                    <a:pt x="20878" y="13258"/>
                    <a:pt x="17219" y="13258"/>
                  </a:cubicBezTo>
                  <a:cubicBezTo>
                    <a:pt x="14813" y="13258"/>
                    <a:pt x="12206" y="12532"/>
                    <a:pt x="9800" y="10752"/>
                  </a:cubicBezTo>
                  <a:cubicBezTo>
                    <a:pt x="5314" y="7519"/>
                    <a:pt x="4286" y="3233"/>
                    <a:pt x="4286" y="0"/>
                  </a:cubicBezTo>
                  <a:close/>
                </a:path>
              </a:pathLst>
            </a:custGeom>
            <a:solidFill>
              <a:srgbClr val="007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0" name="Google Shape;2820;p69"/>
            <p:cNvSpPr/>
            <p:nvPr/>
          </p:nvSpPr>
          <p:spPr>
            <a:xfrm flipH="1">
              <a:off x="5246519" y="3751175"/>
              <a:ext cx="45932" cy="47834"/>
            </a:xfrm>
            <a:custGeom>
              <a:avLst/>
              <a:gdLst/>
              <a:ahLst/>
              <a:cxnLst/>
              <a:rect l="l" t="t" r="r" b="b"/>
              <a:pathLst>
                <a:path w="2407" h="2507" extrusionOk="0">
                  <a:moveTo>
                    <a:pt x="0" y="1"/>
                  </a:moveTo>
                  <a:lnTo>
                    <a:pt x="0" y="1"/>
                  </a:lnTo>
                  <a:cubicBezTo>
                    <a:pt x="126" y="301"/>
                    <a:pt x="326" y="527"/>
                    <a:pt x="427" y="828"/>
                  </a:cubicBezTo>
                  <a:cubicBezTo>
                    <a:pt x="627" y="1053"/>
                    <a:pt x="853" y="1254"/>
                    <a:pt x="953" y="1454"/>
                  </a:cubicBezTo>
                  <a:cubicBezTo>
                    <a:pt x="1153" y="1680"/>
                    <a:pt x="1379" y="1880"/>
                    <a:pt x="1579" y="2081"/>
                  </a:cubicBezTo>
                  <a:cubicBezTo>
                    <a:pt x="1880" y="2306"/>
                    <a:pt x="2106" y="2407"/>
                    <a:pt x="2407" y="2507"/>
                  </a:cubicBezTo>
                  <a:cubicBezTo>
                    <a:pt x="2206" y="2306"/>
                    <a:pt x="2006" y="2081"/>
                    <a:pt x="1780" y="1880"/>
                  </a:cubicBezTo>
                  <a:cubicBezTo>
                    <a:pt x="1680" y="1680"/>
                    <a:pt x="1479" y="1454"/>
                    <a:pt x="1254" y="1254"/>
                  </a:cubicBezTo>
                  <a:lnTo>
                    <a:pt x="627" y="62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1" name="Google Shape;2821;p69"/>
            <p:cNvSpPr/>
            <p:nvPr/>
          </p:nvSpPr>
          <p:spPr>
            <a:xfrm flipH="1">
              <a:off x="5278081" y="3800922"/>
              <a:ext cx="50244" cy="43998"/>
            </a:xfrm>
            <a:custGeom>
              <a:avLst/>
              <a:gdLst/>
              <a:ahLst/>
              <a:cxnLst/>
              <a:rect l="l" t="t" r="r" b="b"/>
              <a:pathLst>
                <a:path w="2633" h="2306" extrusionOk="0">
                  <a:moveTo>
                    <a:pt x="1" y="0"/>
                  </a:moveTo>
                  <a:lnTo>
                    <a:pt x="1" y="0"/>
                  </a:lnTo>
                  <a:cubicBezTo>
                    <a:pt x="126" y="201"/>
                    <a:pt x="327" y="526"/>
                    <a:pt x="527" y="727"/>
                  </a:cubicBezTo>
                  <a:lnTo>
                    <a:pt x="1154" y="1354"/>
                  </a:lnTo>
                  <a:cubicBezTo>
                    <a:pt x="1379" y="1579"/>
                    <a:pt x="1580" y="1679"/>
                    <a:pt x="1780" y="1880"/>
                  </a:cubicBezTo>
                  <a:cubicBezTo>
                    <a:pt x="2106" y="2080"/>
                    <a:pt x="2307" y="2206"/>
                    <a:pt x="2632" y="2306"/>
                  </a:cubicBezTo>
                  <a:cubicBezTo>
                    <a:pt x="2407" y="2080"/>
                    <a:pt x="2206" y="1880"/>
                    <a:pt x="2006" y="1679"/>
                  </a:cubicBezTo>
                  <a:cubicBezTo>
                    <a:pt x="1780" y="1454"/>
                    <a:pt x="1580" y="1253"/>
                    <a:pt x="1379" y="1053"/>
                  </a:cubicBezTo>
                  <a:cubicBezTo>
                    <a:pt x="1154" y="827"/>
                    <a:pt x="953" y="727"/>
                    <a:pt x="753" y="526"/>
                  </a:cubicBezTo>
                  <a:cubicBezTo>
                    <a:pt x="527" y="326"/>
                    <a:pt x="226" y="10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2" name="Google Shape;2822;p69"/>
            <p:cNvSpPr/>
            <p:nvPr/>
          </p:nvSpPr>
          <p:spPr>
            <a:xfrm flipH="1">
              <a:off x="5300083" y="3741138"/>
              <a:ext cx="44023" cy="47834"/>
            </a:xfrm>
            <a:custGeom>
              <a:avLst/>
              <a:gdLst/>
              <a:ahLst/>
              <a:cxnLst/>
              <a:rect l="l" t="t" r="r" b="b"/>
              <a:pathLst>
                <a:path w="2307" h="2507" extrusionOk="0">
                  <a:moveTo>
                    <a:pt x="1" y="0"/>
                  </a:moveTo>
                  <a:lnTo>
                    <a:pt x="1" y="0"/>
                  </a:lnTo>
                  <a:cubicBezTo>
                    <a:pt x="101" y="201"/>
                    <a:pt x="327" y="527"/>
                    <a:pt x="427" y="727"/>
                  </a:cubicBezTo>
                  <a:cubicBezTo>
                    <a:pt x="627" y="953"/>
                    <a:pt x="728" y="1253"/>
                    <a:pt x="953" y="1454"/>
                  </a:cubicBezTo>
                  <a:cubicBezTo>
                    <a:pt x="1154" y="1680"/>
                    <a:pt x="1354" y="1880"/>
                    <a:pt x="1580" y="2081"/>
                  </a:cubicBezTo>
                  <a:cubicBezTo>
                    <a:pt x="1780" y="2306"/>
                    <a:pt x="1981" y="2406"/>
                    <a:pt x="2306" y="2507"/>
                  </a:cubicBezTo>
                  <a:cubicBezTo>
                    <a:pt x="2081" y="2306"/>
                    <a:pt x="1981" y="2081"/>
                    <a:pt x="1780" y="1880"/>
                  </a:cubicBezTo>
                  <a:cubicBezTo>
                    <a:pt x="1580" y="1680"/>
                    <a:pt x="1454" y="1454"/>
                    <a:pt x="1254" y="1153"/>
                  </a:cubicBezTo>
                  <a:cubicBezTo>
                    <a:pt x="1053" y="953"/>
                    <a:pt x="828" y="727"/>
                    <a:pt x="627" y="527"/>
                  </a:cubicBezTo>
                  <a:cubicBezTo>
                    <a:pt x="427" y="326"/>
                    <a:pt x="327" y="101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3" name="Google Shape;2823;p69"/>
            <p:cNvSpPr/>
            <p:nvPr/>
          </p:nvSpPr>
          <p:spPr>
            <a:xfrm flipH="1">
              <a:off x="5224517" y="3804738"/>
              <a:ext cx="55969" cy="33981"/>
            </a:xfrm>
            <a:custGeom>
              <a:avLst/>
              <a:gdLst/>
              <a:ahLst/>
              <a:cxnLst/>
              <a:rect l="l" t="t" r="r" b="b"/>
              <a:pathLst>
                <a:path w="2933" h="1781" extrusionOk="0">
                  <a:moveTo>
                    <a:pt x="0" y="1"/>
                  </a:moveTo>
                  <a:lnTo>
                    <a:pt x="627" y="627"/>
                  </a:lnTo>
                  <a:cubicBezTo>
                    <a:pt x="852" y="853"/>
                    <a:pt x="1053" y="953"/>
                    <a:pt x="1379" y="1154"/>
                  </a:cubicBezTo>
                  <a:cubicBezTo>
                    <a:pt x="1579" y="1254"/>
                    <a:pt x="1880" y="1479"/>
                    <a:pt x="2105" y="1580"/>
                  </a:cubicBezTo>
                  <a:cubicBezTo>
                    <a:pt x="2406" y="1680"/>
                    <a:pt x="2632" y="1780"/>
                    <a:pt x="2932" y="1780"/>
                  </a:cubicBezTo>
                  <a:cubicBezTo>
                    <a:pt x="2732" y="1680"/>
                    <a:pt x="2506" y="1479"/>
                    <a:pt x="2206" y="1254"/>
                  </a:cubicBezTo>
                  <a:cubicBezTo>
                    <a:pt x="2005" y="1154"/>
                    <a:pt x="1780" y="953"/>
                    <a:pt x="1579" y="853"/>
                  </a:cubicBezTo>
                  <a:cubicBezTo>
                    <a:pt x="1253" y="627"/>
                    <a:pt x="1053" y="527"/>
                    <a:pt x="852" y="326"/>
                  </a:cubicBezTo>
                  <a:cubicBezTo>
                    <a:pt x="526" y="226"/>
                    <a:pt x="326" y="126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4" name="Google Shape;2824;p69"/>
            <p:cNvSpPr/>
            <p:nvPr/>
          </p:nvSpPr>
          <p:spPr>
            <a:xfrm flipH="1">
              <a:off x="5561204" y="4201685"/>
              <a:ext cx="54061" cy="67906"/>
            </a:xfrm>
            <a:custGeom>
              <a:avLst/>
              <a:gdLst/>
              <a:ahLst/>
              <a:cxnLst/>
              <a:rect l="l" t="t" r="r" b="b"/>
              <a:pathLst>
                <a:path w="2833" h="3559" extrusionOk="0">
                  <a:moveTo>
                    <a:pt x="0" y="1"/>
                  </a:moveTo>
                  <a:lnTo>
                    <a:pt x="0" y="1"/>
                  </a:lnTo>
                  <a:cubicBezTo>
                    <a:pt x="125" y="1555"/>
                    <a:pt x="426" y="3434"/>
                    <a:pt x="1053" y="3535"/>
                  </a:cubicBezTo>
                  <a:cubicBezTo>
                    <a:pt x="1151" y="3548"/>
                    <a:pt x="1252" y="3558"/>
                    <a:pt x="1353" y="3558"/>
                  </a:cubicBezTo>
                  <a:cubicBezTo>
                    <a:pt x="1998" y="3558"/>
                    <a:pt x="2659" y="3155"/>
                    <a:pt x="2832" y="728"/>
                  </a:cubicBezTo>
                  <a:cubicBezTo>
                    <a:pt x="1880" y="502"/>
                    <a:pt x="952" y="302"/>
                    <a:pt x="0" y="1"/>
                  </a:cubicBezTo>
                  <a:close/>
                </a:path>
              </a:pathLst>
            </a:custGeom>
            <a:solidFill>
              <a:srgbClr val="2D6F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5" name="Google Shape;2825;p69"/>
            <p:cNvSpPr/>
            <p:nvPr/>
          </p:nvSpPr>
          <p:spPr>
            <a:xfrm flipH="1">
              <a:off x="5591335" y="4267213"/>
              <a:ext cx="7671" cy="1927"/>
            </a:xfrm>
            <a:custGeom>
              <a:avLst/>
              <a:gdLst/>
              <a:ahLst/>
              <a:cxnLst/>
              <a:rect l="l" t="t" r="r" b="b"/>
              <a:pathLst>
                <a:path w="402" h="101" extrusionOk="0">
                  <a:moveTo>
                    <a:pt x="201" y="101"/>
                  </a:moveTo>
                  <a:lnTo>
                    <a:pt x="201" y="101"/>
                  </a:lnTo>
                  <a:lnTo>
                    <a:pt x="401" y="101"/>
                  </a:lnTo>
                  <a:lnTo>
                    <a:pt x="401" y="101"/>
                  </a:lnTo>
                  <a:lnTo>
                    <a:pt x="201" y="101"/>
                  </a:lnTo>
                  <a:close/>
                  <a:moveTo>
                    <a:pt x="0" y="0"/>
                  </a:moveTo>
                  <a:lnTo>
                    <a:pt x="100" y="0"/>
                  </a:lnTo>
                  <a:lnTo>
                    <a:pt x="100" y="0"/>
                  </a:lnTo>
                  <a:lnTo>
                    <a:pt x="0" y="0"/>
                  </a:lnTo>
                  <a:close/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D2BB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6" name="Google Shape;2826;p69"/>
            <p:cNvSpPr/>
            <p:nvPr/>
          </p:nvSpPr>
          <p:spPr>
            <a:xfrm flipH="1">
              <a:off x="5563131" y="4231339"/>
              <a:ext cx="45932" cy="37797"/>
            </a:xfrm>
            <a:custGeom>
              <a:avLst/>
              <a:gdLst/>
              <a:ahLst/>
              <a:cxnLst/>
              <a:rect l="l" t="t" r="r" b="b"/>
              <a:pathLst>
                <a:path w="2407" h="1981" extrusionOk="0">
                  <a:moveTo>
                    <a:pt x="2407" y="1"/>
                  </a:moveTo>
                  <a:lnTo>
                    <a:pt x="2407" y="1"/>
                  </a:lnTo>
                  <a:cubicBezTo>
                    <a:pt x="1780" y="427"/>
                    <a:pt x="1254" y="627"/>
                    <a:pt x="728" y="627"/>
                  </a:cubicBezTo>
                  <a:cubicBezTo>
                    <a:pt x="427" y="627"/>
                    <a:pt x="201" y="527"/>
                    <a:pt x="1" y="427"/>
                  </a:cubicBezTo>
                  <a:lnTo>
                    <a:pt x="1" y="427"/>
                  </a:lnTo>
                  <a:cubicBezTo>
                    <a:pt x="101" y="1053"/>
                    <a:pt x="201" y="1580"/>
                    <a:pt x="527" y="1880"/>
                  </a:cubicBezTo>
                  <a:lnTo>
                    <a:pt x="627" y="1880"/>
                  </a:lnTo>
                  <a:cubicBezTo>
                    <a:pt x="627" y="1981"/>
                    <a:pt x="627" y="1981"/>
                    <a:pt x="728" y="1981"/>
                  </a:cubicBezTo>
                  <a:lnTo>
                    <a:pt x="1254" y="1981"/>
                  </a:lnTo>
                  <a:cubicBezTo>
                    <a:pt x="1780" y="1880"/>
                    <a:pt x="2181" y="1454"/>
                    <a:pt x="2407" y="1"/>
                  </a:cubicBezTo>
                  <a:close/>
                </a:path>
              </a:pathLst>
            </a:custGeom>
            <a:solidFill>
              <a:srgbClr val="2D6F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7" name="Google Shape;2827;p69"/>
            <p:cNvSpPr/>
            <p:nvPr/>
          </p:nvSpPr>
          <p:spPr>
            <a:xfrm flipH="1">
              <a:off x="5328305" y="4205521"/>
              <a:ext cx="53584" cy="82693"/>
            </a:xfrm>
            <a:custGeom>
              <a:avLst/>
              <a:gdLst/>
              <a:ahLst/>
              <a:cxnLst/>
              <a:rect l="l" t="t" r="r" b="b"/>
              <a:pathLst>
                <a:path w="2808" h="4334" extrusionOk="0">
                  <a:moveTo>
                    <a:pt x="2808" y="0"/>
                  </a:moveTo>
                  <a:lnTo>
                    <a:pt x="2808" y="0"/>
                  </a:lnTo>
                  <a:cubicBezTo>
                    <a:pt x="1880" y="301"/>
                    <a:pt x="928" y="527"/>
                    <a:pt x="1" y="727"/>
                  </a:cubicBezTo>
                  <a:cubicBezTo>
                    <a:pt x="101" y="2406"/>
                    <a:pt x="427" y="4286"/>
                    <a:pt x="828" y="4286"/>
                  </a:cubicBezTo>
                  <a:cubicBezTo>
                    <a:pt x="979" y="4318"/>
                    <a:pt x="1118" y="4334"/>
                    <a:pt x="1244" y="4334"/>
                  </a:cubicBezTo>
                  <a:cubicBezTo>
                    <a:pt x="2693" y="4334"/>
                    <a:pt x="2623" y="2305"/>
                    <a:pt x="2808" y="0"/>
                  </a:cubicBezTo>
                  <a:close/>
                </a:path>
              </a:pathLst>
            </a:custGeom>
            <a:solidFill>
              <a:srgbClr val="2D6F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8" name="Google Shape;2828;p69"/>
            <p:cNvSpPr/>
            <p:nvPr/>
          </p:nvSpPr>
          <p:spPr>
            <a:xfrm flipH="1">
              <a:off x="5361776" y="4287307"/>
              <a:ext cx="4332" cy="1927"/>
            </a:xfrm>
            <a:custGeom>
              <a:avLst/>
              <a:gdLst/>
              <a:ahLst/>
              <a:cxnLst/>
              <a:rect l="l" t="t" r="r" b="b"/>
              <a:pathLst>
                <a:path w="227" h="101" extrusionOk="0">
                  <a:moveTo>
                    <a:pt x="1" y="0"/>
                  </a:moveTo>
                  <a:cubicBezTo>
                    <a:pt x="101" y="100"/>
                    <a:pt x="101" y="100"/>
                    <a:pt x="226" y="100"/>
                  </a:cubicBezTo>
                  <a:lnTo>
                    <a:pt x="226" y="100"/>
                  </a:lnTo>
                  <a:cubicBezTo>
                    <a:pt x="101" y="100"/>
                    <a:pt x="101" y="100"/>
                    <a:pt x="1" y="0"/>
                  </a:cubicBezTo>
                  <a:close/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D2BB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9" name="Google Shape;2829;p69"/>
            <p:cNvSpPr/>
            <p:nvPr/>
          </p:nvSpPr>
          <p:spPr>
            <a:xfrm flipH="1">
              <a:off x="5330213" y="4243303"/>
              <a:ext cx="49767" cy="45926"/>
            </a:xfrm>
            <a:custGeom>
              <a:avLst/>
              <a:gdLst/>
              <a:ahLst/>
              <a:cxnLst/>
              <a:rect l="l" t="t" r="r" b="b"/>
              <a:pathLst>
                <a:path w="2608" h="2407" extrusionOk="0">
                  <a:moveTo>
                    <a:pt x="1" y="0"/>
                  </a:moveTo>
                  <a:lnTo>
                    <a:pt x="1" y="0"/>
                  </a:lnTo>
                  <a:cubicBezTo>
                    <a:pt x="202" y="1153"/>
                    <a:pt x="427" y="2306"/>
                    <a:pt x="728" y="2306"/>
                  </a:cubicBezTo>
                  <a:cubicBezTo>
                    <a:pt x="828" y="2406"/>
                    <a:pt x="828" y="2406"/>
                    <a:pt x="953" y="2406"/>
                  </a:cubicBezTo>
                  <a:lnTo>
                    <a:pt x="1154" y="2406"/>
                  </a:lnTo>
                  <a:cubicBezTo>
                    <a:pt x="1455" y="2406"/>
                    <a:pt x="1680" y="2306"/>
                    <a:pt x="1881" y="2080"/>
                  </a:cubicBezTo>
                  <a:cubicBezTo>
                    <a:pt x="2307" y="1780"/>
                    <a:pt x="2507" y="953"/>
                    <a:pt x="2608" y="0"/>
                  </a:cubicBezTo>
                  <a:lnTo>
                    <a:pt x="2608" y="0"/>
                  </a:lnTo>
                  <a:cubicBezTo>
                    <a:pt x="2081" y="326"/>
                    <a:pt x="1680" y="426"/>
                    <a:pt x="1254" y="426"/>
                  </a:cubicBezTo>
                  <a:cubicBezTo>
                    <a:pt x="728" y="426"/>
                    <a:pt x="327" y="201"/>
                    <a:pt x="1" y="0"/>
                  </a:cubicBezTo>
                  <a:close/>
                </a:path>
              </a:pathLst>
            </a:custGeom>
            <a:solidFill>
              <a:srgbClr val="2D6F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0" name="Google Shape;2830;p69"/>
            <p:cNvSpPr/>
            <p:nvPr/>
          </p:nvSpPr>
          <p:spPr>
            <a:xfrm flipH="1">
              <a:off x="5274262" y="4282994"/>
              <a:ext cx="235325" cy="231593"/>
            </a:xfrm>
            <a:custGeom>
              <a:avLst/>
              <a:gdLst/>
              <a:ahLst/>
              <a:cxnLst/>
              <a:rect l="l" t="t" r="r" b="b"/>
              <a:pathLst>
                <a:path w="12332" h="12138" extrusionOk="0">
                  <a:moveTo>
                    <a:pt x="8673" y="0"/>
                  </a:moveTo>
                  <a:cubicBezTo>
                    <a:pt x="8472" y="226"/>
                    <a:pt x="8146" y="326"/>
                    <a:pt x="7745" y="326"/>
                  </a:cubicBezTo>
                  <a:lnTo>
                    <a:pt x="7745" y="5965"/>
                  </a:lnTo>
                  <a:lnTo>
                    <a:pt x="3861" y="5965"/>
                  </a:lnTo>
                  <a:cubicBezTo>
                    <a:pt x="1480" y="6066"/>
                    <a:pt x="1" y="6492"/>
                    <a:pt x="327" y="6492"/>
                  </a:cubicBezTo>
                  <a:cubicBezTo>
                    <a:pt x="628" y="6592"/>
                    <a:pt x="5339" y="6792"/>
                    <a:pt x="5640" y="6792"/>
                  </a:cubicBezTo>
                  <a:cubicBezTo>
                    <a:pt x="5679" y="6781"/>
                    <a:pt x="5704" y="6775"/>
                    <a:pt x="5715" y="6775"/>
                  </a:cubicBezTo>
                  <a:cubicBezTo>
                    <a:pt x="5801" y="6775"/>
                    <a:pt x="5117" y="7104"/>
                    <a:pt x="3460" y="7745"/>
                  </a:cubicBezTo>
                  <a:cubicBezTo>
                    <a:pt x="1580" y="8371"/>
                    <a:pt x="227" y="9399"/>
                    <a:pt x="728" y="9399"/>
                  </a:cubicBezTo>
                  <a:cubicBezTo>
                    <a:pt x="1254" y="9399"/>
                    <a:pt x="5966" y="7845"/>
                    <a:pt x="6492" y="7745"/>
                  </a:cubicBezTo>
                  <a:cubicBezTo>
                    <a:pt x="6533" y="7727"/>
                    <a:pt x="6562" y="7718"/>
                    <a:pt x="6581" y="7718"/>
                  </a:cubicBezTo>
                  <a:cubicBezTo>
                    <a:pt x="6793" y="7718"/>
                    <a:pt x="5665" y="8823"/>
                    <a:pt x="4813" y="9399"/>
                  </a:cubicBezTo>
                  <a:cubicBezTo>
                    <a:pt x="3861" y="10026"/>
                    <a:pt x="1680" y="11905"/>
                    <a:pt x="2307" y="12131"/>
                  </a:cubicBezTo>
                  <a:cubicBezTo>
                    <a:pt x="2319" y="12135"/>
                    <a:pt x="2332" y="12138"/>
                    <a:pt x="2348" y="12138"/>
                  </a:cubicBezTo>
                  <a:cubicBezTo>
                    <a:pt x="3050" y="12138"/>
                    <a:pt x="7759" y="7931"/>
                    <a:pt x="8372" y="7319"/>
                  </a:cubicBezTo>
                  <a:cubicBezTo>
                    <a:pt x="8550" y="7129"/>
                    <a:pt x="8818" y="7069"/>
                    <a:pt x="9133" y="7069"/>
                  </a:cubicBezTo>
                  <a:cubicBezTo>
                    <a:pt x="9526" y="7069"/>
                    <a:pt x="9993" y="7163"/>
                    <a:pt x="10452" y="7219"/>
                  </a:cubicBezTo>
                  <a:cubicBezTo>
                    <a:pt x="10901" y="7342"/>
                    <a:pt x="11312" y="7428"/>
                    <a:pt x="11608" y="7428"/>
                  </a:cubicBezTo>
                  <a:cubicBezTo>
                    <a:pt x="11791" y="7428"/>
                    <a:pt x="11929" y="7395"/>
                    <a:pt x="12006" y="7319"/>
                  </a:cubicBezTo>
                  <a:cubicBezTo>
                    <a:pt x="12332" y="6893"/>
                    <a:pt x="9725" y="6391"/>
                    <a:pt x="8673" y="6066"/>
                  </a:cubicBezTo>
                  <a:lnTo>
                    <a:pt x="8673" y="0"/>
                  </a:lnTo>
                  <a:close/>
                </a:path>
              </a:pathLst>
            </a:custGeom>
            <a:solidFill>
              <a:srgbClr val="0022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1" name="Google Shape;2831;p69"/>
            <p:cNvSpPr/>
            <p:nvPr/>
          </p:nvSpPr>
          <p:spPr>
            <a:xfrm flipH="1">
              <a:off x="5361776" y="4330814"/>
              <a:ext cx="19" cy="18202"/>
            </a:xfrm>
            <a:custGeom>
              <a:avLst/>
              <a:gdLst/>
              <a:ahLst/>
              <a:cxnLst/>
              <a:rect l="l" t="t" r="r" b="b"/>
              <a:pathLst>
                <a:path w="1" h="954" extrusionOk="0">
                  <a:moveTo>
                    <a:pt x="0" y="1"/>
                  </a:moveTo>
                  <a:lnTo>
                    <a:pt x="0" y="95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EB5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2" name="Google Shape;2832;p69"/>
            <p:cNvSpPr/>
            <p:nvPr/>
          </p:nvSpPr>
          <p:spPr>
            <a:xfrm flipH="1">
              <a:off x="5344087" y="4366689"/>
              <a:ext cx="19" cy="28238"/>
            </a:xfrm>
            <a:custGeom>
              <a:avLst/>
              <a:gdLst/>
              <a:ahLst/>
              <a:cxnLst/>
              <a:rect l="l" t="t" r="r" b="b"/>
              <a:pathLst>
                <a:path w="1" h="1480" extrusionOk="0">
                  <a:moveTo>
                    <a:pt x="1" y="0"/>
                  </a:moveTo>
                  <a:lnTo>
                    <a:pt x="1" y="0"/>
                  </a:lnTo>
                  <a:lnTo>
                    <a:pt x="1" y="1479"/>
                  </a:lnTo>
                  <a:close/>
                </a:path>
              </a:pathLst>
            </a:custGeom>
            <a:solidFill>
              <a:srgbClr val="E1C5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3" name="Google Shape;2833;p69"/>
            <p:cNvSpPr/>
            <p:nvPr/>
          </p:nvSpPr>
          <p:spPr>
            <a:xfrm flipH="1">
              <a:off x="5344087" y="4333219"/>
              <a:ext cx="17709" cy="33485"/>
            </a:xfrm>
            <a:custGeom>
              <a:avLst/>
              <a:gdLst/>
              <a:ahLst/>
              <a:cxnLst/>
              <a:rect l="l" t="t" r="r" b="b"/>
              <a:pathLst>
                <a:path w="928" h="1755" extrusionOk="0">
                  <a:moveTo>
                    <a:pt x="0" y="1253"/>
                  </a:moveTo>
                  <a:lnTo>
                    <a:pt x="0" y="1353"/>
                  </a:lnTo>
                  <a:lnTo>
                    <a:pt x="0" y="1253"/>
                  </a:lnTo>
                  <a:close/>
                  <a:moveTo>
                    <a:pt x="0" y="927"/>
                  </a:moveTo>
                  <a:lnTo>
                    <a:pt x="0" y="927"/>
                  </a:lnTo>
                  <a:lnTo>
                    <a:pt x="0" y="927"/>
                  </a:lnTo>
                  <a:close/>
                  <a:moveTo>
                    <a:pt x="928" y="0"/>
                  </a:moveTo>
                  <a:lnTo>
                    <a:pt x="928" y="0"/>
                  </a:lnTo>
                  <a:lnTo>
                    <a:pt x="928" y="1754"/>
                  </a:lnTo>
                  <a:lnTo>
                    <a:pt x="928" y="1754"/>
                  </a:lnTo>
                  <a:close/>
                </a:path>
              </a:pathLst>
            </a:custGeom>
            <a:solidFill>
              <a:srgbClr val="DEB5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4" name="Google Shape;2834;p69"/>
            <p:cNvSpPr/>
            <p:nvPr/>
          </p:nvSpPr>
          <p:spPr>
            <a:xfrm flipH="1">
              <a:off x="5361774" y="4371001"/>
              <a:ext cx="141592" cy="35870"/>
            </a:xfrm>
            <a:custGeom>
              <a:avLst/>
              <a:gdLst/>
              <a:ahLst/>
              <a:cxnLst/>
              <a:rect l="l" t="t" r="r" b="b"/>
              <a:pathLst>
                <a:path w="7420" h="1880" extrusionOk="0">
                  <a:moveTo>
                    <a:pt x="7419" y="0"/>
                  </a:moveTo>
                  <a:lnTo>
                    <a:pt x="7419" y="0"/>
                  </a:lnTo>
                  <a:lnTo>
                    <a:pt x="7419" y="1353"/>
                  </a:lnTo>
                  <a:lnTo>
                    <a:pt x="5640" y="1353"/>
                  </a:lnTo>
                  <a:lnTo>
                    <a:pt x="3535" y="1353"/>
                  </a:lnTo>
                  <a:cubicBezTo>
                    <a:pt x="1354" y="1454"/>
                    <a:pt x="1" y="1779"/>
                    <a:pt x="1" y="1880"/>
                  </a:cubicBezTo>
                  <a:cubicBezTo>
                    <a:pt x="1" y="1779"/>
                    <a:pt x="1354" y="1454"/>
                    <a:pt x="3535" y="1353"/>
                  </a:cubicBezTo>
                  <a:lnTo>
                    <a:pt x="5640" y="1353"/>
                  </a:lnTo>
                  <a:lnTo>
                    <a:pt x="7419" y="1353"/>
                  </a:lnTo>
                  <a:close/>
                </a:path>
              </a:pathLst>
            </a:custGeom>
            <a:solidFill>
              <a:srgbClr val="E1C5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5" name="Google Shape;2835;p69"/>
            <p:cNvSpPr/>
            <p:nvPr/>
          </p:nvSpPr>
          <p:spPr>
            <a:xfrm flipH="1">
              <a:off x="5280464" y="4330814"/>
              <a:ext cx="222903" cy="183645"/>
            </a:xfrm>
            <a:custGeom>
              <a:avLst/>
              <a:gdLst/>
              <a:ahLst/>
              <a:cxnLst/>
              <a:rect l="l" t="t" r="r" b="b"/>
              <a:pathLst>
                <a:path w="11681" h="9625" extrusionOk="0">
                  <a:moveTo>
                    <a:pt x="7419" y="1"/>
                  </a:moveTo>
                  <a:lnTo>
                    <a:pt x="7419" y="953"/>
                  </a:lnTo>
                  <a:lnTo>
                    <a:pt x="7419" y="1053"/>
                  </a:lnTo>
                  <a:lnTo>
                    <a:pt x="7419" y="1379"/>
                  </a:lnTo>
                  <a:lnTo>
                    <a:pt x="7419" y="1479"/>
                  </a:lnTo>
                  <a:lnTo>
                    <a:pt x="7419" y="2106"/>
                  </a:lnTo>
                  <a:lnTo>
                    <a:pt x="7419" y="3459"/>
                  </a:lnTo>
                  <a:lnTo>
                    <a:pt x="3535" y="3459"/>
                  </a:lnTo>
                  <a:cubicBezTo>
                    <a:pt x="1354" y="3560"/>
                    <a:pt x="1" y="3885"/>
                    <a:pt x="1" y="3986"/>
                  </a:cubicBezTo>
                  <a:cubicBezTo>
                    <a:pt x="302" y="3986"/>
                    <a:pt x="4387" y="4286"/>
                    <a:pt x="5214" y="4286"/>
                  </a:cubicBezTo>
                  <a:lnTo>
                    <a:pt x="5414" y="4286"/>
                  </a:lnTo>
                  <a:cubicBezTo>
                    <a:pt x="5414" y="4286"/>
                    <a:pt x="4688" y="4612"/>
                    <a:pt x="3134" y="5239"/>
                  </a:cubicBezTo>
                  <a:cubicBezTo>
                    <a:pt x="1555" y="5765"/>
                    <a:pt x="302" y="6592"/>
                    <a:pt x="302" y="6793"/>
                  </a:cubicBezTo>
                  <a:cubicBezTo>
                    <a:pt x="302" y="6893"/>
                    <a:pt x="302" y="6893"/>
                    <a:pt x="402" y="6893"/>
                  </a:cubicBezTo>
                  <a:cubicBezTo>
                    <a:pt x="928" y="6893"/>
                    <a:pt x="5640" y="5339"/>
                    <a:pt x="6166" y="5239"/>
                  </a:cubicBezTo>
                  <a:cubicBezTo>
                    <a:pt x="6166" y="5139"/>
                    <a:pt x="6166" y="5139"/>
                    <a:pt x="6266" y="5139"/>
                  </a:cubicBezTo>
                  <a:lnTo>
                    <a:pt x="6266" y="5239"/>
                  </a:lnTo>
                  <a:cubicBezTo>
                    <a:pt x="6266" y="5439"/>
                    <a:pt x="5314" y="6392"/>
                    <a:pt x="4487" y="6893"/>
                  </a:cubicBezTo>
                  <a:cubicBezTo>
                    <a:pt x="3660" y="7520"/>
                    <a:pt x="1881" y="8998"/>
                    <a:pt x="1881" y="9525"/>
                  </a:cubicBezTo>
                  <a:cubicBezTo>
                    <a:pt x="1881" y="9625"/>
                    <a:pt x="1881" y="9625"/>
                    <a:pt x="1981" y="9625"/>
                  </a:cubicBezTo>
                  <a:cubicBezTo>
                    <a:pt x="2808" y="9625"/>
                    <a:pt x="7419" y="5439"/>
                    <a:pt x="8046" y="4813"/>
                  </a:cubicBezTo>
                  <a:cubicBezTo>
                    <a:pt x="8246" y="4612"/>
                    <a:pt x="8447" y="4612"/>
                    <a:pt x="8773" y="4612"/>
                  </a:cubicBezTo>
                  <a:cubicBezTo>
                    <a:pt x="9174" y="4612"/>
                    <a:pt x="9700" y="4612"/>
                    <a:pt x="10126" y="4713"/>
                  </a:cubicBezTo>
                  <a:cubicBezTo>
                    <a:pt x="10552" y="4813"/>
                    <a:pt x="10953" y="4913"/>
                    <a:pt x="11279" y="4913"/>
                  </a:cubicBezTo>
                  <a:cubicBezTo>
                    <a:pt x="11480" y="4913"/>
                    <a:pt x="11680" y="4913"/>
                    <a:pt x="11680" y="4813"/>
                  </a:cubicBezTo>
                  <a:lnTo>
                    <a:pt x="11680" y="4713"/>
                  </a:lnTo>
                  <a:cubicBezTo>
                    <a:pt x="11680" y="4387"/>
                    <a:pt x="9399" y="3760"/>
                    <a:pt x="8347" y="3560"/>
                  </a:cubicBezTo>
                  <a:lnTo>
                    <a:pt x="8347" y="3359"/>
                  </a:lnTo>
                  <a:lnTo>
                    <a:pt x="8347" y="1880"/>
                  </a:lnTo>
                  <a:lnTo>
                    <a:pt x="8347" y="126"/>
                  </a:lnTo>
                  <a:cubicBezTo>
                    <a:pt x="8246" y="126"/>
                    <a:pt x="8046" y="226"/>
                    <a:pt x="7921" y="226"/>
                  </a:cubicBezTo>
                  <a:cubicBezTo>
                    <a:pt x="7720" y="226"/>
                    <a:pt x="7520" y="126"/>
                    <a:pt x="7419" y="1"/>
                  </a:cubicBezTo>
                  <a:close/>
                </a:path>
              </a:pathLst>
            </a:custGeom>
            <a:solidFill>
              <a:srgbClr val="0022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6" name="Google Shape;2836;p69"/>
            <p:cNvSpPr/>
            <p:nvPr/>
          </p:nvSpPr>
          <p:spPr>
            <a:xfrm flipH="1">
              <a:off x="5509565" y="4267213"/>
              <a:ext cx="234829" cy="221538"/>
            </a:xfrm>
            <a:custGeom>
              <a:avLst/>
              <a:gdLst/>
              <a:ahLst/>
              <a:cxnLst/>
              <a:rect l="l" t="t" r="r" b="b"/>
              <a:pathLst>
                <a:path w="12306" h="11611" extrusionOk="0">
                  <a:moveTo>
                    <a:pt x="7719" y="0"/>
                  </a:moveTo>
                  <a:lnTo>
                    <a:pt x="7719" y="5339"/>
                  </a:lnTo>
                  <a:cubicBezTo>
                    <a:pt x="6993" y="5339"/>
                    <a:pt x="5414" y="5339"/>
                    <a:pt x="3860" y="5439"/>
                  </a:cubicBezTo>
                  <a:cubicBezTo>
                    <a:pt x="1454" y="5439"/>
                    <a:pt x="0" y="5840"/>
                    <a:pt x="301" y="5840"/>
                  </a:cubicBezTo>
                  <a:cubicBezTo>
                    <a:pt x="627" y="5965"/>
                    <a:pt x="5313" y="6166"/>
                    <a:pt x="5639" y="6166"/>
                  </a:cubicBezTo>
                  <a:cubicBezTo>
                    <a:pt x="5940" y="6166"/>
                    <a:pt x="5313" y="6366"/>
                    <a:pt x="3434" y="7093"/>
                  </a:cubicBezTo>
                  <a:cubicBezTo>
                    <a:pt x="1554" y="7720"/>
                    <a:pt x="201" y="8772"/>
                    <a:pt x="727" y="8772"/>
                  </a:cubicBezTo>
                  <a:cubicBezTo>
                    <a:pt x="1253" y="8772"/>
                    <a:pt x="5940" y="7218"/>
                    <a:pt x="6466" y="7093"/>
                  </a:cubicBezTo>
                  <a:cubicBezTo>
                    <a:pt x="6488" y="7089"/>
                    <a:pt x="6507" y="7087"/>
                    <a:pt x="6522" y="7087"/>
                  </a:cubicBezTo>
                  <a:cubicBezTo>
                    <a:pt x="6890" y="7087"/>
                    <a:pt x="5700" y="8176"/>
                    <a:pt x="4787" y="8873"/>
                  </a:cubicBezTo>
                  <a:cubicBezTo>
                    <a:pt x="3860" y="9499"/>
                    <a:pt x="1654" y="11379"/>
                    <a:pt x="2281" y="11604"/>
                  </a:cubicBezTo>
                  <a:cubicBezTo>
                    <a:pt x="2292" y="11609"/>
                    <a:pt x="2306" y="11611"/>
                    <a:pt x="2322" y="11611"/>
                  </a:cubicBezTo>
                  <a:cubicBezTo>
                    <a:pt x="3020" y="11611"/>
                    <a:pt x="7733" y="7305"/>
                    <a:pt x="8346" y="6692"/>
                  </a:cubicBezTo>
                  <a:cubicBezTo>
                    <a:pt x="8496" y="6529"/>
                    <a:pt x="8810" y="6473"/>
                    <a:pt x="9189" y="6473"/>
                  </a:cubicBezTo>
                  <a:cubicBezTo>
                    <a:pt x="9568" y="6473"/>
                    <a:pt x="10013" y="6529"/>
                    <a:pt x="10426" y="6592"/>
                  </a:cubicBezTo>
                  <a:cubicBezTo>
                    <a:pt x="10875" y="6716"/>
                    <a:pt x="11286" y="6801"/>
                    <a:pt x="11588" y="6801"/>
                  </a:cubicBezTo>
                  <a:cubicBezTo>
                    <a:pt x="11774" y="6801"/>
                    <a:pt x="11919" y="6769"/>
                    <a:pt x="12005" y="6692"/>
                  </a:cubicBezTo>
                  <a:cubicBezTo>
                    <a:pt x="12306" y="6266"/>
                    <a:pt x="9699" y="5740"/>
                    <a:pt x="8647" y="5539"/>
                  </a:cubicBezTo>
                  <a:lnTo>
                    <a:pt x="8647" y="0"/>
                  </a:lnTo>
                  <a:cubicBezTo>
                    <a:pt x="8346" y="101"/>
                    <a:pt x="8146" y="101"/>
                    <a:pt x="7820" y="101"/>
                  </a:cubicBezTo>
                  <a:cubicBezTo>
                    <a:pt x="7719" y="101"/>
                    <a:pt x="7719" y="101"/>
                    <a:pt x="7719" y="0"/>
                  </a:cubicBezTo>
                  <a:close/>
                </a:path>
              </a:pathLst>
            </a:custGeom>
            <a:solidFill>
              <a:srgbClr val="0022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7" name="Google Shape;2837;p69"/>
            <p:cNvSpPr/>
            <p:nvPr/>
          </p:nvSpPr>
          <p:spPr>
            <a:xfrm flipH="1">
              <a:off x="5515292" y="4371001"/>
              <a:ext cx="64117" cy="21999"/>
            </a:xfrm>
            <a:custGeom>
              <a:avLst/>
              <a:gdLst/>
              <a:ahLst/>
              <a:cxnLst/>
              <a:rect l="l" t="t" r="r" b="b"/>
              <a:pathLst>
                <a:path w="3360" h="1153" extrusionOk="0">
                  <a:moveTo>
                    <a:pt x="1" y="0"/>
                  </a:moveTo>
                  <a:lnTo>
                    <a:pt x="1" y="100"/>
                  </a:lnTo>
                  <a:cubicBezTo>
                    <a:pt x="1053" y="301"/>
                    <a:pt x="3359" y="827"/>
                    <a:pt x="3359" y="1153"/>
                  </a:cubicBezTo>
                  <a:cubicBezTo>
                    <a:pt x="3359" y="827"/>
                    <a:pt x="1053" y="301"/>
                    <a:pt x="1" y="10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E1C5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8" name="Google Shape;2838;p69"/>
            <p:cNvSpPr/>
            <p:nvPr/>
          </p:nvSpPr>
          <p:spPr>
            <a:xfrm flipH="1">
              <a:off x="5579390" y="4311217"/>
              <a:ext cx="17709" cy="59797"/>
            </a:xfrm>
            <a:custGeom>
              <a:avLst/>
              <a:gdLst/>
              <a:ahLst/>
              <a:cxnLst/>
              <a:rect l="l" t="t" r="r" b="b"/>
              <a:pathLst>
                <a:path w="928" h="3134" extrusionOk="0">
                  <a:moveTo>
                    <a:pt x="0" y="2406"/>
                  </a:moveTo>
                  <a:lnTo>
                    <a:pt x="0" y="2406"/>
                  </a:lnTo>
                  <a:lnTo>
                    <a:pt x="0" y="2406"/>
                  </a:lnTo>
                  <a:close/>
                  <a:moveTo>
                    <a:pt x="0" y="201"/>
                  </a:moveTo>
                  <a:lnTo>
                    <a:pt x="0" y="2406"/>
                  </a:lnTo>
                  <a:lnTo>
                    <a:pt x="0" y="201"/>
                  </a:lnTo>
                  <a:close/>
                  <a:moveTo>
                    <a:pt x="928" y="0"/>
                  </a:moveTo>
                  <a:lnTo>
                    <a:pt x="928" y="0"/>
                  </a:lnTo>
                  <a:lnTo>
                    <a:pt x="928" y="3133"/>
                  </a:lnTo>
                  <a:lnTo>
                    <a:pt x="928" y="3133"/>
                  </a:lnTo>
                  <a:close/>
                </a:path>
              </a:pathLst>
            </a:custGeom>
            <a:solidFill>
              <a:srgbClr val="DEB5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9" name="Google Shape;2839;p69"/>
            <p:cNvSpPr/>
            <p:nvPr/>
          </p:nvSpPr>
          <p:spPr>
            <a:xfrm flipH="1">
              <a:off x="5515289" y="4311217"/>
              <a:ext cx="225288" cy="177425"/>
            </a:xfrm>
            <a:custGeom>
              <a:avLst/>
              <a:gdLst/>
              <a:ahLst/>
              <a:cxnLst/>
              <a:rect l="l" t="t" r="r" b="b"/>
              <a:pathLst>
                <a:path w="11806" h="9299" extrusionOk="0">
                  <a:moveTo>
                    <a:pt x="8447" y="0"/>
                  </a:moveTo>
                  <a:cubicBezTo>
                    <a:pt x="8246" y="100"/>
                    <a:pt x="8046" y="201"/>
                    <a:pt x="7946" y="201"/>
                  </a:cubicBezTo>
                  <a:cubicBezTo>
                    <a:pt x="7720" y="201"/>
                    <a:pt x="7620" y="100"/>
                    <a:pt x="7519" y="100"/>
                  </a:cubicBezTo>
                  <a:lnTo>
                    <a:pt x="7519" y="201"/>
                  </a:lnTo>
                  <a:lnTo>
                    <a:pt x="7519" y="2406"/>
                  </a:lnTo>
                  <a:lnTo>
                    <a:pt x="7519" y="3033"/>
                  </a:lnTo>
                  <a:lnTo>
                    <a:pt x="5740" y="3033"/>
                  </a:lnTo>
                  <a:cubicBezTo>
                    <a:pt x="5113" y="3033"/>
                    <a:pt x="4387" y="3033"/>
                    <a:pt x="3660" y="3133"/>
                  </a:cubicBezTo>
                  <a:cubicBezTo>
                    <a:pt x="1454" y="3133"/>
                    <a:pt x="1" y="3434"/>
                    <a:pt x="1" y="3534"/>
                  </a:cubicBezTo>
                  <a:lnTo>
                    <a:pt x="101" y="3534"/>
                  </a:lnTo>
                  <a:cubicBezTo>
                    <a:pt x="427" y="3659"/>
                    <a:pt x="4487" y="3860"/>
                    <a:pt x="5314" y="3860"/>
                  </a:cubicBezTo>
                  <a:lnTo>
                    <a:pt x="5540" y="3860"/>
                  </a:lnTo>
                  <a:cubicBezTo>
                    <a:pt x="5540" y="3860"/>
                    <a:pt x="4813" y="4161"/>
                    <a:pt x="3234" y="4787"/>
                  </a:cubicBezTo>
                  <a:cubicBezTo>
                    <a:pt x="1680" y="5313"/>
                    <a:pt x="427" y="6166"/>
                    <a:pt x="427" y="6466"/>
                  </a:cubicBezTo>
                  <a:lnTo>
                    <a:pt x="527" y="6466"/>
                  </a:lnTo>
                  <a:cubicBezTo>
                    <a:pt x="1053" y="6466"/>
                    <a:pt x="5740" y="4912"/>
                    <a:pt x="6266" y="4787"/>
                  </a:cubicBezTo>
                  <a:lnTo>
                    <a:pt x="6367" y="4787"/>
                  </a:lnTo>
                  <a:cubicBezTo>
                    <a:pt x="6367" y="5013"/>
                    <a:pt x="5439" y="5940"/>
                    <a:pt x="4587" y="6567"/>
                  </a:cubicBezTo>
                  <a:cubicBezTo>
                    <a:pt x="3760" y="7093"/>
                    <a:pt x="1981" y="8672"/>
                    <a:pt x="1981" y="9073"/>
                  </a:cubicBezTo>
                  <a:cubicBezTo>
                    <a:pt x="1981" y="9173"/>
                    <a:pt x="1981" y="9173"/>
                    <a:pt x="2081" y="9298"/>
                  </a:cubicBezTo>
                  <a:cubicBezTo>
                    <a:pt x="2808" y="9298"/>
                    <a:pt x="7519" y="5013"/>
                    <a:pt x="8146" y="4386"/>
                  </a:cubicBezTo>
                  <a:cubicBezTo>
                    <a:pt x="8347" y="4161"/>
                    <a:pt x="8572" y="4161"/>
                    <a:pt x="8873" y="4161"/>
                  </a:cubicBezTo>
                  <a:cubicBezTo>
                    <a:pt x="9299" y="4161"/>
                    <a:pt x="9825" y="4286"/>
                    <a:pt x="10226" y="4286"/>
                  </a:cubicBezTo>
                  <a:cubicBezTo>
                    <a:pt x="10652" y="4386"/>
                    <a:pt x="11078" y="4486"/>
                    <a:pt x="11379" y="4486"/>
                  </a:cubicBezTo>
                  <a:cubicBezTo>
                    <a:pt x="11580" y="4486"/>
                    <a:pt x="11705" y="4486"/>
                    <a:pt x="11805" y="4386"/>
                  </a:cubicBezTo>
                  <a:lnTo>
                    <a:pt x="11805" y="4286"/>
                  </a:lnTo>
                  <a:cubicBezTo>
                    <a:pt x="11805" y="3960"/>
                    <a:pt x="9499" y="3434"/>
                    <a:pt x="8447" y="3233"/>
                  </a:cubicBezTo>
                  <a:lnTo>
                    <a:pt x="8447" y="3133"/>
                  </a:lnTo>
                  <a:lnTo>
                    <a:pt x="8447" y="0"/>
                  </a:lnTo>
                  <a:close/>
                </a:path>
              </a:pathLst>
            </a:custGeom>
            <a:solidFill>
              <a:srgbClr val="0022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0" name="Google Shape;2840;p69"/>
            <p:cNvSpPr/>
            <p:nvPr/>
          </p:nvSpPr>
          <p:spPr>
            <a:xfrm flipH="1">
              <a:off x="5451691" y="3308793"/>
              <a:ext cx="59805" cy="47834"/>
            </a:xfrm>
            <a:custGeom>
              <a:avLst/>
              <a:gdLst/>
              <a:ahLst/>
              <a:cxnLst/>
              <a:rect l="l" t="t" r="r" b="b"/>
              <a:pathLst>
                <a:path w="3134" h="2507" extrusionOk="0">
                  <a:moveTo>
                    <a:pt x="1" y="1"/>
                  </a:moveTo>
                  <a:cubicBezTo>
                    <a:pt x="327" y="301"/>
                    <a:pt x="527" y="427"/>
                    <a:pt x="828" y="627"/>
                  </a:cubicBezTo>
                  <a:cubicBezTo>
                    <a:pt x="1154" y="828"/>
                    <a:pt x="1354" y="1053"/>
                    <a:pt x="1580" y="1254"/>
                  </a:cubicBezTo>
                  <a:cubicBezTo>
                    <a:pt x="1780" y="1354"/>
                    <a:pt x="1880" y="1454"/>
                    <a:pt x="1981" y="1554"/>
                  </a:cubicBezTo>
                  <a:cubicBezTo>
                    <a:pt x="2081" y="1680"/>
                    <a:pt x="2307" y="1780"/>
                    <a:pt x="2407" y="1880"/>
                  </a:cubicBezTo>
                  <a:cubicBezTo>
                    <a:pt x="2607" y="2081"/>
                    <a:pt x="2933" y="2306"/>
                    <a:pt x="3134" y="2507"/>
                  </a:cubicBezTo>
                  <a:cubicBezTo>
                    <a:pt x="3134" y="2081"/>
                    <a:pt x="2933" y="1780"/>
                    <a:pt x="2708" y="1554"/>
                  </a:cubicBezTo>
                  <a:cubicBezTo>
                    <a:pt x="2607" y="1354"/>
                    <a:pt x="2507" y="1254"/>
                    <a:pt x="2407" y="1153"/>
                  </a:cubicBezTo>
                  <a:cubicBezTo>
                    <a:pt x="2206" y="1053"/>
                    <a:pt x="2081" y="928"/>
                    <a:pt x="1981" y="828"/>
                  </a:cubicBezTo>
                  <a:cubicBezTo>
                    <a:pt x="1680" y="627"/>
                    <a:pt x="1354" y="427"/>
                    <a:pt x="1053" y="301"/>
                  </a:cubicBezTo>
                  <a:cubicBezTo>
                    <a:pt x="728" y="101"/>
                    <a:pt x="427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1" name="Google Shape;2841;p69"/>
            <p:cNvSpPr/>
            <p:nvPr/>
          </p:nvSpPr>
          <p:spPr>
            <a:xfrm flipH="1">
              <a:off x="5511476" y="3312629"/>
              <a:ext cx="47840" cy="35870"/>
            </a:xfrm>
            <a:custGeom>
              <a:avLst/>
              <a:gdLst/>
              <a:ahLst/>
              <a:cxnLst/>
              <a:rect l="l" t="t" r="r" b="b"/>
              <a:pathLst>
                <a:path w="2507" h="1880" extrusionOk="0">
                  <a:moveTo>
                    <a:pt x="0" y="0"/>
                  </a:moveTo>
                  <a:cubicBezTo>
                    <a:pt x="201" y="226"/>
                    <a:pt x="427" y="426"/>
                    <a:pt x="527" y="526"/>
                  </a:cubicBezTo>
                  <a:cubicBezTo>
                    <a:pt x="727" y="727"/>
                    <a:pt x="953" y="852"/>
                    <a:pt x="1153" y="1053"/>
                  </a:cubicBezTo>
                  <a:cubicBezTo>
                    <a:pt x="1354" y="1153"/>
                    <a:pt x="1579" y="1353"/>
                    <a:pt x="1780" y="1479"/>
                  </a:cubicBezTo>
                  <a:cubicBezTo>
                    <a:pt x="1980" y="1679"/>
                    <a:pt x="2206" y="1780"/>
                    <a:pt x="2507" y="1880"/>
                  </a:cubicBezTo>
                  <a:cubicBezTo>
                    <a:pt x="2406" y="1679"/>
                    <a:pt x="2306" y="1353"/>
                    <a:pt x="2081" y="1153"/>
                  </a:cubicBezTo>
                  <a:cubicBezTo>
                    <a:pt x="1880" y="952"/>
                    <a:pt x="1780" y="727"/>
                    <a:pt x="1454" y="627"/>
                  </a:cubicBezTo>
                  <a:cubicBezTo>
                    <a:pt x="1254" y="426"/>
                    <a:pt x="1053" y="326"/>
                    <a:pt x="828" y="226"/>
                  </a:cubicBezTo>
                  <a:cubicBezTo>
                    <a:pt x="527" y="100"/>
                    <a:pt x="326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2" name="Google Shape;2842;p69"/>
            <p:cNvSpPr/>
            <p:nvPr/>
          </p:nvSpPr>
          <p:spPr>
            <a:xfrm flipH="1">
              <a:off x="5435910" y="3370486"/>
              <a:ext cx="39711" cy="44018"/>
            </a:xfrm>
            <a:custGeom>
              <a:avLst/>
              <a:gdLst/>
              <a:ahLst/>
              <a:cxnLst/>
              <a:rect l="l" t="t" r="r" b="b"/>
              <a:pathLst>
                <a:path w="2081" h="2307" extrusionOk="0">
                  <a:moveTo>
                    <a:pt x="0" y="1"/>
                  </a:moveTo>
                  <a:cubicBezTo>
                    <a:pt x="101" y="326"/>
                    <a:pt x="326" y="527"/>
                    <a:pt x="427" y="727"/>
                  </a:cubicBezTo>
                  <a:cubicBezTo>
                    <a:pt x="627" y="828"/>
                    <a:pt x="727" y="1053"/>
                    <a:pt x="953" y="1254"/>
                  </a:cubicBezTo>
                  <a:cubicBezTo>
                    <a:pt x="1053" y="1454"/>
                    <a:pt x="1254" y="1580"/>
                    <a:pt x="1454" y="1780"/>
                  </a:cubicBezTo>
                  <a:cubicBezTo>
                    <a:pt x="1680" y="1981"/>
                    <a:pt x="1780" y="2081"/>
                    <a:pt x="2081" y="2306"/>
                  </a:cubicBezTo>
                  <a:cubicBezTo>
                    <a:pt x="1980" y="1981"/>
                    <a:pt x="1880" y="1780"/>
                    <a:pt x="1780" y="1454"/>
                  </a:cubicBezTo>
                  <a:cubicBezTo>
                    <a:pt x="1680" y="1254"/>
                    <a:pt x="1579" y="1053"/>
                    <a:pt x="1354" y="828"/>
                  </a:cubicBezTo>
                  <a:cubicBezTo>
                    <a:pt x="1153" y="627"/>
                    <a:pt x="953" y="527"/>
                    <a:pt x="727" y="326"/>
                  </a:cubicBezTo>
                  <a:cubicBezTo>
                    <a:pt x="527" y="201"/>
                    <a:pt x="326" y="101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843" name="Google Shape;2843;p69"/>
          <p:cNvGrpSpPr/>
          <p:nvPr/>
        </p:nvGrpSpPr>
        <p:grpSpPr>
          <a:xfrm>
            <a:off x="1042045" y="1525993"/>
            <a:ext cx="1303230" cy="1397878"/>
            <a:chOff x="1042045" y="1513538"/>
            <a:chExt cx="1303230" cy="1397878"/>
          </a:xfrm>
        </p:grpSpPr>
        <p:sp>
          <p:nvSpPr>
            <p:cNvPr id="2844" name="Google Shape;2844;p69"/>
            <p:cNvSpPr/>
            <p:nvPr/>
          </p:nvSpPr>
          <p:spPr>
            <a:xfrm flipH="1">
              <a:off x="1042045" y="2114717"/>
              <a:ext cx="1040699" cy="520536"/>
            </a:xfrm>
            <a:custGeom>
              <a:avLst/>
              <a:gdLst/>
              <a:ahLst/>
              <a:cxnLst/>
              <a:rect l="l" t="t" r="r" b="b"/>
              <a:pathLst>
                <a:path w="58417" h="29219" extrusionOk="0">
                  <a:moveTo>
                    <a:pt x="30377" y="1"/>
                  </a:moveTo>
                  <a:cubicBezTo>
                    <a:pt x="29350" y="1154"/>
                    <a:pt x="27871" y="1881"/>
                    <a:pt x="26417" y="2307"/>
                  </a:cubicBezTo>
                  <a:cubicBezTo>
                    <a:pt x="26047" y="2409"/>
                    <a:pt x="25643" y="2492"/>
                    <a:pt x="25271" y="2492"/>
                  </a:cubicBezTo>
                  <a:cubicBezTo>
                    <a:pt x="24913" y="2492"/>
                    <a:pt x="24583" y="2415"/>
                    <a:pt x="24337" y="2206"/>
                  </a:cubicBezTo>
                  <a:cubicBezTo>
                    <a:pt x="24212" y="2307"/>
                    <a:pt x="24212" y="2307"/>
                    <a:pt x="24111" y="2407"/>
                  </a:cubicBezTo>
                  <a:cubicBezTo>
                    <a:pt x="23084" y="3460"/>
                    <a:pt x="21505" y="4086"/>
                    <a:pt x="20051" y="4186"/>
                  </a:cubicBezTo>
                  <a:cubicBezTo>
                    <a:pt x="19882" y="4210"/>
                    <a:pt x="19711" y="4222"/>
                    <a:pt x="19543" y="4222"/>
                  </a:cubicBezTo>
                  <a:cubicBezTo>
                    <a:pt x="18988" y="4222"/>
                    <a:pt x="18456" y="4087"/>
                    <a:pt x="18071" y="3760"/>
                  </a:cubicBezTo>
                  <a:cubicBezTo>
                    <a:pt x="17017" y="4891"/>
                    <a:pt x="15495" y="5523"/>
                    <a:pt x="13996" y="5523"/>
                  </a:cubicBezTo>
                  <a:cubicBezTo>
                    <a:pt x="13535" y="5523"/>
                    <a:pt x="13075" y="5463"/>
                    <a:pt x="12633" y="5339"/>
                  </a:cubicBezTo>
                  <a:cubicBezTo>
                    <a:pt x="12532" y="5339"/>
                    <a:pt x="12432" y="5339"/>
                    <a:pt x="12207" y="5239"/>
                  </a:cubicBezTo>
                  <a:cubicBezTo>
                    <a:pt x="12207" y="5339"/>
                    <a:pt x="12106" y="5440"/>
                    <a:pt x="12106" y="5440"/>
                  </a:cubicBezTo>
                  <a:cubicBezTo>
                    <a:pt x="11163" y="6398"/>
                    <a:pt x="9824" y="6885"/>
                    <a:pt x="8496" y="6885"/>
                  </a:cubicBezTo>
                  <a:cubicBezTo>
                    <a:pt x="7635" y="6885"/>
                    <a:pt x="6780" y="6681"/>
                    <a:pt x="6041" y="6267"/>
                  </a:cubicBezTo>
                  <a:lnTo>
                    <a:pt x="5941" y="6166"/>
                  </a:lnTo>
                  <a:cubicBezTo>
                    <a:pt x="5841" y="6267"/>
                    <a:pt x="5640" y="6392"/>
                    <a:pt x="5540" y="6492"/>
                  </a:cubicBezTo>
                  <a:cubicBezTo>
                    <a:pt x="5026" y="6715"/>
                    <a:pt x="4475" y="6820"/>
                    <a:pt x="3927" y="6820"/>
                  </a:cubicBezTo>
                  <a:cubicBezTo>
                    <a:pt x="2684" y="6820"/>
                    <a:pt x="1458" y="6279"/>
                    <a:pt x="728" y="5339"/>
                  </a:cubicBezTo>
                  <a:lnTo>
                    <a:pt x="728" y="5339"/>
                  </a:lnTo>
                  <a:cubicBezTo>
                    <a:pt x="1" y="8272"/>
                    <a:pt x="1" y="11806"/>
                    <a:pt x="1455" y="15465"/>
                  </a:cubicBezTo>
                  <a:cubicBezTo>
                    <a:pt x="4406" y="22921"/>
                    <a:pt x="14893" y="29219"/>
                    <a:pt x="28298" y="29219"/>
                  </a:cubicBezTo>
                  <a:cubicBezTo>
                    <a:pt x="31970" y="29219"/>
                    <a:pt x="35861" y="28746"/>
                    <a:pt x="39876" y="27695"/>
                  </a:cubicBezTo>
                  <a:cubicBezTo>
                    <a:pt x="43134" y="28612"/>
                    <a:pt x="45875" y="28979"/>
                    <a:pt x="48148" y="28979"/>
                  </a:cubicBezTo>
                  <a:cubicBezTo>
                    <a:pt x="52591" y="28979"/>
                    <a:pt x="55249" y="27575"/>
                    <a:pt x="56493" y="26116"/>
                  </a:cubicBezTo>
                  <a:cubicBezTo>
                    <a:pt x="57645" y="24686"/>
                    <a:pt x="57362" y="23274"/>
                    <a:pt x="55827" y="23274"/>
                  </a:cubicBezTo>
                  <a:cubicBezTo>
                    <a:pt x="55560" y="23274"/>
                    <a:pt x="55255" y="23317"/>
                    <a:pt x="54914" y="23410"/>
                  </a:cubicBezTo>
                  <a:cubicBezTo>
                    <a:pt x="53360" y="23811"/>
                    <a:pt x="51580" y="24036"/>
                    <a:pt x="49901" y="24136"/>
                  </a:cubicBezTo>
                  <a:cubicBezTo>
                    <a:pt x="56880" y="22381"/>
                    <a:pt x="58416" y="16218"/>
                    <a:pt x="55458" y="16218"/>
                  </a:cubicBezTo>
                  <a:cubicBezTo>
                    <a:pt x="54911" y="16218"/>
                    <a:pt x="54209" y="16429"/>
                    <a:pt x="53360" y="16918"/>
                  </a:cubicBezTo>
                  <a:cubicBezTo>
                    <a:pt x="52006" y="17670"/>
                    <a:pt x="50753" y="18297"/>
                    <a:pt x="49500" y="18923"/>
                  </a:cubicBezTo>
                  <a:cubicBezTo>
                    <a:pt x="54483" y="14179"/>
                    <a:pt x="52665" y="7533"/>
                    <a:pt x="51082" y="7533"/>
                  </a:cubicBezTo>
                  <a:cubicBezTo>
                    <a:pt x="50675" y="7533"/>
                    <a:pt x="50283" y="7973"/>
                    <a:pt x="50026" y="8999"/>
                  </a:cubicBezTo>
                  <a:cubicBezTo>
                    <a:pt x="48548" y="15264"/>
                    <a:pt x="43761" y="19951"/>
                    <a:pt x="40502" y="20177"/>
                  </a:cubicBezTo>
                  <a:cubicBezTo>
                    <a:pt x="40373" y="20186"/>
                    <a:pt x="40247" y="20191"/>
                    <a:pt x="40125" y="20191"/>
                  </a:cubicBezTo>
                  <a:cubicBezTo>
                    <a:pt x="37687" y="20191"/>
                    <a:pt x="36628" y="18362"/>
                    <a:pt x="36342" y="17670"/>
                  </a:cubicBezTo>
                  <a:cubicBezTo>
                    <a:pt x="35816" y="16417"/>
                    <a:pt x="35289" y="14938"/>
                    <a:pt x="34863" y="13159"/>
                  </a:cubicBezTo>
                  <a:cubicBezTo>
                    <a:pt x="33836" y="9099"/>
                    <a:pt x="32583" y="3886"/>
                    <a:pt x="303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5" name="Google Shape;2845;p69"/>
            <p:cNvSpPr/>
            <p:nvPr/>
          </p:nvSpPr>
          <p:spPr>
            <a:xfrm flipH="1">
              <a:off x="1372353" y="2208051"/>
              <a:ext cx="710391" cy="427204"/>
            </a:xfrm>
            <a:custGeom>
              <a:avLst/>
              <a:gdLst/>
              <a:ahLst/>
              <a:cxnLst/>
              <a:rect l="l" t="t" r="r" b="b"/>
              <a:pathLst>
                <a:path w="39876" h="23980" extrusionOk="0">
                  <a:moveTo>
                    <a:pt x="12207" y="0"/>
                  </a:moveTo>
                  <a:cubicBezTo>
                    <a:pt x="12207" y="100"/>
                    <a:pt x="12106" y="201"/>
                    <a:pt x="12106" y="201"/>
                  </a:cubicBezTo>
                  <a:cubicBezTo>
                    <a:pt x="11163" y="1159"/>
                    <a:pt x="9824" y="1646"/>
                    <a:pt x="8496" y="1646"/>
                  </a:cubicBezTo>
                  <a:cubicBezTo>
                    <a:pt x="7635" y="1646"/>
                    <a:pt x="6780" y="1442"/>
                    <a:pt x="6041" y="1028"/>
                  </a:cubicBezTo>
                  <a:lnTo>
                    <a:pt x="5941" y="927"/>
                  </a:lnTo>
                  <a:cubicBezTo>
                    <a:pt x="5841" y="1028"/>
                    <a:pt x="5640" y="1153"/>
                    <a:pt x="5540" y="1253"/>
                  </a:cubicBezTo>
                  <a:cubicBezTo>
                    <a:pt x="5026" y="1476"/>
                    <a:pt x="4475" y="1581"/>
                    <a:pt x="3927" y="1581"/>
                  </a:cubicBezTo>
                  <a:cubicBezTo>
                    <a:pt x="2684" y="1581"/>
                    <a:pt x="1458" y="1040"/>
                    <a:pt x="728" y="100"/>
                  </a:cubicBezTo>
                  <a:lnTo>
                    <a:pt x="728" y="100"/>
                  </a:lnTo>
                  <a:cubicBezTo>
                    <a:pt x="1" y="3033"/>
                    <a:pt x="1" y="6567"/>
                    <a:pt x="1455" y="10226"/>
                  </a:cubicBezTo>
                  <a:cubicBezTo>
                    <a:pt x="4406" y="17682"/>
                    <a:pt x="14893" y="23980"/>
                    <a:pt x="28298" y="23980"/>
                  </a:cubicBezTo>
                  <a:cubicBezTo>
                    <a:pt x="31970" y="23980"/>
                    <a:pt x="35861" y="23507"/>
                    <a:pt x="39876" y="22456"/>
                  </a:cubicBezTo>
                  <a:lnTo>
                    <a:pt x="39876" y="22456"/>
                  </a:lnTo>
                  <a:cubicBezTo>
                    <a:pt x="39271" y="22483"/>
                    <a:pt x="38686" y="22496"/>
                    <a:pt x="38120" y="22496"/>
                  </a:cubicBezTo>
                  <a:cubicBezTo>
                    <a:pt x="27866" y="22496"/>
                    <a:pt x="23923" y="18161"/>
                    <a:pt x="18698" y="8446"/>
                  </a:cubicBezTo>
                  <a:cubicBezTo>
                    <a:pt x="16593" y="4587"/>
                    <a:pt x="14512" y="1980"/>
                    <a:pt x="12633" y="100"/>
                  </a:cubicBezTo>
                  <a:cubicBezTo>
                    <a:pt x="12532" y="100"/>
                    <a:pt x="12432" y="100"/>
                    <a:pt x="1220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6" name="Google Shape;2846;p69"/>
            <p:cNvSpPr/>
            <p:nvPr/>
          </p:nvSpPr>
          <p:spPr>
            <a:xfrm flipH="1">
              <a:off x="1932238" y="2235719"/>
              <a:ext cx="16550" cy="1817"/>
            </a:xfrm>
            <a:custGeom>
              <a:avLst/>
              <a:gdLst/>
              <a:ahLst/>
              <a:cxnLst/>
              <a:rect l="l" t="t" r="r" b="b"/>
              <a:pathLst>
                <a:path w="929" h="102" extrusionOk="0">
                  <a:moveTo>
                    <a:pt x="1" y="1"/>
                  </a:moveTo>
                  <a:cubicBezTo>
                    <a:pt x="302" y="101"/>
                    <a:pt x="627" y="101"/>
                    <a:pt x="928" y="101"/>
                  </a:cubicBezTo>
                  <a:cubicBezTo>
                    <a:pt x="728" y="101"/>
                    <a:pt x="402" y="101"/>
                    <a:pt x="101" y="1"/>
                  </a:cubicBezTo>
                  <a:close/>
                </a:path>
              </a:pathLst>
            </a:custGeom>
            <a:solidFill>
              <a:srgbClr val="EEC4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7" name="Google Shape;2847;p69"/>
            <p:cNvSpPr/>
            <p:nvPr/>
          </p:nvSpPr>
          <p:spPr>
            <a:xfrm flipH="1">
              <a:off x="1372353" y="2209833"/>
              <a:ext cx="706810" cy="425974"/>
            </a:xfrm>
            <a:custGeom>
              <a:avLst/>
              <a:gdLst/>
              <a:ahLst/>
              <a:cxnLst/>
              <a:rect l="l" t="t" r="r" b="b"/>
              <a:pathLst>
                <a:path w="39675" h="23911" extrusionOk="0">
                  <a:moveTo>
                    <a:pt x="527" y="0"/>
                  </a:moveTo>
                  <a:cubicBezTo>
                    <a:pt x="201" y="1253"/>
                    <a:pt x="0" y="2607"/>
                    <a:pt x="0" y="3960"/>
                  </a:cubicBezTo>
                  <a:cubicBezTo>
                    <a:pt x="0" y="5940"/>
                    <a:pt x="427" y="8045"/>
                    <a:pt x="1254" y="10126"/>
                  </a:cubicBezTo>
                  <a:cubicBezTo>
                    <a:pt x="3334" y="15464"/>
                    <a:pt x="9199" y="20151"/>
                    <a:pt x="17244" y="22457"/>
                  </a:cubicBezTo>
                  <a:cubicBezTo>
                    <a:pt x="18071" y="22657"/>
                    <a:pt x="18998" y="22858"/>
                    <a:pt x="19950" y="23083"/>
                  </a:cubicBezTo>
                  <a:cubicBezTo>
                    <a:pt x="22457" y="23609"/>
                    <a:pt x="25164" y="23910"/>
                    <a:pt x="27996" y="23910"/>
                  </a:cubicBezTo>
                  <a:cubicBezTo>
                    <a:pt x="28823" y="23910"/>
                    <a:pt x="29650" y="23910"/>
                    <a:pt x="30502" y="23810"/>
                  </a:cubicBezTo>
                  <a:cubicBezTo>
                    <a:pt x="31429" y="23810"/>
                    <a:pt x="32382" y="23710"/>
                    <a:pt x="33309" y="23609"/>
                  </a:cubicBezTo>
                  <a:cubicBezTo>
                    <a:pt x="35414" y="23284"/>
                    <a:pt x="37494" y="22858"/>
                    <a:pt x="39675" y="22356"/>
                  </a:cubicBezTo>
                  <a:lnTo>
                    <a:pt x="39675" y="22356"/>
                  </a:lnTo>
                  <a:cubicBezTo>
                    <a:pt x="37595" y="22657"/>
                    <a:pt x="35615" y="22858"/>
                    <a:pt x="33835" y="22858"/>
                  </a:cubicBezTo>
                  <a:cubicBezTo>
                    <a:pt x="20677" y="22858"/>
                    <a:pt x="16818" y="13584"/>
                    <a:pt x="14311" y="7319"/>
                  </a:cubicBezTo>
                  <a:cubicBezTo>
                    <a:pt x="13259" y="4812"/>
                    <a:pt x="11905" y="2707"/>
                    <a:pt x="10552" y="1053"/>
                  </a:cubicBezTo>
                  <a:cubicBezTo>
                    <a:pt x="9825" y="1354"/>
                    <a:pt x="9098" y="1554"/>
                    <a:pt x="8346" y="1554"/>
                  </a:cubicBezTo>
                  <a:lnTo>
                    <a:pt x="8246" y="1554"/>
                  </a:lnTo>
                  <a:cubicBezTo>
                    <a:pt x="7945" y="1554"/>
                    <a:pt x="7620" y="1554"/>
                    <a:pt x="7319" y="1454"/>
                  </a:cubicBezTo>
                  <a:cubicBezTo>
                    <a:pt x="6793" y="1354"/>
                    <a:pt x="6266" y="1153"/>
                    <a:pt x="5840" y="928"/>
                  </a:cubicBezTo>
                  <a:lnTo>
                    <a:pt x="5740" y="827"/>
                  </a:lnTo>
                  <a:cubicBezTo>
                    <a:pt x="5640" y="928"/>
                    <a:pt x="5439" y="1053"/>
                    <a:pt x="5339" y="1153"/>
                  </a:cubicBezTo>
                  <a:lnTo>
                    <a:pt x="5214" y="1153"/>
                  </a:lnTo>
                  <a:cubicBezTo>
                    <a:pt x="4813" y="1354"/>
                    <a:pt x="4186" y="1454"/>
                    <a:pt x="3660" y="1454"/>
                  </a:cubicBezTo>
                  <a:cubicBezTo>
                    <a:pt x="2507" y="1454"/>
                    <a:pt x="1254" y="928"/>
                    <a:pt x="52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8" name="Google Shape;2848;p69"/>
            <p:cNvSpPr/>
            <p:nvPr/>
          </p:nvSpPr>
          <p:spPr>
            <a:xfrm flipH="1">
              <a:off x="1216052" y="2460762"/>
              <a:ext cx="105839" cy="36913"/>
            </a:xfrm>
            <a:custGeom>
              <a:avLst/>
              <a:gdLst/>
              <a:ahLst/>
              <a:cxnLst/>
              <a:rect l="l" t="t" r="r" b="b"/>
              <a:pathLst>
                <a:path w="5941" h="2072" extrusionOk="0">
                  <a:moveTo>
                    <a:pt x="5941" y="1"/>
                  </a:moveTo>
                  <a:lnTo>
                    <a:pt x="5941" y="1"/>
                  </a:lnTo>
                  <a:cubicBezTo>
                    <a:pt x="2808" y="1379"/>
                    <a:pt x="1" y="2006"/>
                    <a:pt x="1" y="2006"/>
                  </a:cubicBezTo>
                  <a:cubicBezTo>
                    <a:pt x="313" y="2051"/>
                    <a:pt x="618" y="2072"/>
                    <a:pt x="913" y="2072"/>
                  </a:cubicBezTo>
                  <a:cubicBezTo>
                    <a:pt x="3869" y="2072"/>
                    <a:pt x="5941" y="1"/>
                    <a:pt x="594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9" name="Google Shape;2849;p69"/>
            <p:cNvSpPr/>
            <p:nvPr/>
          </p:nvSpPr>
          <p:spPr>
            <a:xfrm flipH="1">
              <a:off x="1212026" y="2546490"/>
              <a:ext cx="98695" cy="11295"/>
            </a:xfrm>
            <a:custGeom>
              <a:avLst/>
              <a:gdLst/>
              <a:ahLst/>
              <a:cxnLst/>
              <a:rect l="l" t="t" r="r" b="b"/>
              <a:pathLst>
                <a:path w="5540" h="634" extrusionOk="0">
                  <a:moveTo>
                    <a:pt x="5539" y="1"/>
                  </a:moveTo>
                  <a:lnTo>
                    <a:pt x="5539" y="1"/>
                  </a:lnTo>
                  <a:cubicBezTo>
                    <a:pt x="4488" y="137"/>
                    <a:pt x="3345" y="177"/>
                    <a:pt x="2371" y="177"/>
                  </a:cubicBezTo>
                  <a:cubicBezTo>
                    <a:pt x="1023" y="177"/>
                    <a:pt x="1" y="101"/>
                    <a:pt x="1" y="101"/>
                  </a:cubicBezTo>
                  <a:lnTo>
                    <a:pt x="1" y="101"/>
                  </a:lnTo>
                  <a:cubicBezTo>
                    <a:pt x="762" y="497"/>
                    <a:pt x="1596" y="633"/>
                    <a:pt x="2381" y="633"/>
                  </a:cubicBezTo>
                  <a:cubicBezTo>
                    <a:pt x="4076" y="633"/>
                    <a:pt x="5539" y="1"/>
                    <a:pt x="55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0" name="Google Shape;2850;p69"/>
            <p:cNvSpPr/>
            <p:nvPr/>
          </p:nvSpPr>
          <p:spPr>
            <a:xfrm flipH="1">
              <a:off x="1945328" y="1854363"/>
              <a:ext cx="399947" cy="238953"/>
            </a:xfrm>
            <a:custGeom>
              <a:avLst/>
              <a:gdLst/>
              <a:ahLst/>
              <a:cxnLst/>
              <a:rect l="l" t="t" r="r" b="b"/>
              <a:pathLst>
                <a:path w="22450" h="13413" extrusionOk="0">
                  <a:moveTo>
                    <a:pt x="15949" y="0"/>
                  </a:moveTo>
                  <a:cubicBezTo>
                    <a:pt x="15911" y="0"/>
                    <a:pt x="15890" y="3"/>
                    <a:pt x="15890" y="3"/>
                  </a:cubicBezTo>
                  <a:cubicBezTo>
                    <a:pt x="3860" y="1256"/>
                    <a:pt x="0" y="9602"/>
                    <a:pt x="0" y="9602"/>
                  </a:cubicBezTo>
                  <a:cubicBezTo>
                    <a:pt x="0" y="9602"/>
                    <a:pt x="1161" y="9400"/>
                    <a:pt x="3000" y="9400"/>
                  </a:cubicBezTo>
                  <a:cubicBezTo>
                    <a:pt x="5913" y="9400"/>
                    <a:pt x="10529" y="9908"/>
                    <a:pt x="14937" y="12535"/>
                  </a:cubicBezTo>
                  <a:cubicBezTo>
                    <a:pt x="15765" y="13061"/>
                    <a:pt x="16090" y="13262"/>
                    <a:pt x="16617" y="13362"/>
                  </a:cubicBezTo>
                  <a:cubicBezTo>
                    <a:pt x="16823" y="13396"/>
                    <a:pt x="17027" y="13413"/>
                    <a:pt x="17228" y="13413"/>
                  </a:cubicBezTo>
                  <a:cubicBezTo>
                    <a:pt x="20093" y="13413"/>
                    <a:pt x="22450" y="10079"/>
                    <a:pt x="22356" y="7948"/>
                  </a:cubicBezTo>
                  <a:cubicBezTo>
                    <a:pt x="22256" y="5743"/>
                    <a:pt x="18797" y="5442"/>
                    <a:pt x="17970" y="2610"/>
                  </a:cubicBezTo>
                  <a:cubicBezTo>
                    <a:pt x="17334" y="154"/>
                    <a:pt x="16218" y="0"/>
                    <a:pt x="15949" y="0"/>
                  </a:cubicBezTo>
                  <a:close/>
                </a:path>
              </a:pathLst>
            </a:custGeom>
            <a:solidFill>
              <a:srgbClr val="FF75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1" name="Google Shape;2851;p69"/>
            <p:cNvSpPr/>
            <p:nvPr/>
          </p:nvSpPr>
          <p:spPr>
            <a:xfrm flipH="1">
              <a:off x="1946985" y="1973637"/>
              <a:ext cx="398290" cy="118773"/>
            </a:xfrm>
            <a:custGeom>
              <a:avLst/>
              <a:gdLst/>
              <a:ahLst/>
              <a:cxnLst/>
              <a:rect l="l" t="t" r="r" b="b"/>
              <a:pathLst>
                <a:path w="22357" h="6667" extrusionOk="0">
                  <a:moveTo>
                    <a:pt x="21830" y="0"/>
                  </a:moveTo>
                  <a:cubicBezTo>
                    <a:pt x="21303" y="927"/>
                    <a:pt x="19850" y="1253"/>
                    <a:pt x="17970" y="1253"/>
                  </a:cubicBezTo>
                  <a:cubicBezTo>
                    <a:pt x="15765" y="1253"/>
                    <a:pt x="12958" y="827"/>
                    <a:pt x="9925" y="401"/>
                  </a:cubicBezTo>
                  <a:cubicBezTo>
                    <a:pt x="9098" y="301"/>
                    <a:pt x="8371" y="201"/>
                    <a:pt x="7619" y="201"/>
                  </a:cubicBezTo>
                  <a:cubicBezTo>
                    <a:pt x="2306" y="201"/>
                    <a:pt x="0" y="2907"/>
                    <a:pt x="0" y="2907"/>
                  </a:cubicBezTo>
                  <a:cubicBezTo>
                    <a:pt x="0" y="2907"/>
                    <a:pt x="1153" y="2707"/>
                    <a:pt x="3033" y="2707"/>
                  </a:cubicBezTo>
                  <a:cubicBezTo>
                    <a:pt x="5965" y="2707"/>
                    <a:pt x="10552" y="3233"/>
                    <a:pt x="14937" y="5840"/>
                  </a:cubicBezTo>
                  <a:cubicBezTo>
                    <a:pt x="15564" y="6266"/>
                    <a:pt x="15890" y="6466"/>
                    <a:pt x="16191" y="6567"/>
                  </a:cubicBezTo>
                  <a:cubicBezTo>
                    <a:pt x="16291" y="6567"/>
                    <a:pt x="16391" y="6567"/>
                    <a:pt x="16617" y="6667"/>
                  </a:cubicBezTo>
                  <a:lnTo>
                    <a:pt x="17243" y="6667"/>
                  </a:lnTo>
                  <a:cubicBezTo>
                    <a:pt x="20050" y="6667"/>
                    <a:pt x="22356" y="3534"/>
                    <a:pt x="22356" y="1354"/>
                  </a:cubicBezTo>
                  <a:lnTo>
                    <a:pt x="22356" y="1253"/>
                  </a:lnTo>
                  <a:cubicBezTo>
                    <a:pt x="22356" y="727"/>
                    <a:pt x="22156" y="301"/>
                    <a:pt x="21830" y="0"/>
                  </a:cubicBezTo>
                  <a:close/>
                </a:path>
              </a:pathLst>
            </a:custGeom>
            <a:solidFill>
              <a:srgbClr val="FF75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2" name="Google Shape;2852;p69"/>
            <p:cNvSpPr/>
            <p:nvPr/>
          </p:nvSpPr>
          <p:spPr>
            <a:xfrm flipH="1">
              <a:off x="2101469" y="1881906"/>
              <a:ext cx="38872" cy="19632"/>
            </a:xfrm>
            <a:custGeom>
              <a:avLst/>
              <a:gdLst/>
              <a:ahLst/>
              <a:cxnLst/>
              <a:rect l="l" t="t" r="r" b="b"/>
              <a:pathLst>
                <a:path w="2182" h="1102" extrusionOk="0">
                  <a:moveTo>
                    <a:pt x="1330" y="0"/>
                  </a:moveTo>
                  <a:cubicBezTo>
                    <a:pt x="1235" y="0"/>
                    <a:pt x="1134" y="11"/>
                    <a:pt x="1028" y="36"/>
                  </a:cubicBezTo>
                  <a:cubicBezTo>
                    <a:pt x="402" y="237"/>
                    <a:pt x="1" y="538"/>
                    <a:pt x="101" y="763"/>
                  </a:cubicBezTo>
                  <a:cubicBezTo>
                    <a:pt x="101" y="989"/>
                    <a:pt x="397" y="1101"/>
                    <a:pt x="757" y="1101"/>
                  </a:cubicBezTo>
                  <a:cubicBezTo>
                    <a:pt x="877" y="1101"/>
                    <a:pt x="1003" y="1089"/>
                    <a:pt x="1129" y="1064"/>
                  </a:cubicBezTo>
                  <a:cubicBezTo>
                    <a:pt x="1755" y="964"/>
                    <a:pt x="2181" y="663"/>
                    <a:pt x="2081" y="337"/>
                  </a:cubicBezTo>
                  <a:cubicBezTo>
                    <a:pt x="2001" y="177"/>
                    <a:pt x="1712" y="0"/>
                    <a:pt x="1330" y="0"/>
                  </a:cubicBezTo>
                  <a:close/>
                </a:path>
              </a:pathLst>
            </a:custGeom>
            <a:solidFill>
              <a:srgbClr val="0030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3" name="Google Shape;2853;p69"/>
            <p:cNvSpPr/>
            <p:nvPr/>
          </p:nvSpPr>
          <p:spPr>
            <a:xfrm flipH="1">
              <a:off x="1526542" y="1513538"/>
              <a:ext cx="567354" cy="723841"/>
            </a:xfrm>
            <a:custGeom>
              <a:avLst/>
              <a:gdLst/>
              <a:ahLst/>
              <a:cxnLst/>
              <a:rect l="l" t="t" r="r" b="b"/>
              <a:pathLst>
                <a:path w="31847" h="40631" extrusionOk="0">
                  <a:moveTo>
                    <a:pt x="21660" y="1"/>
                  </a:moveTo>
                  <a:cubicBezTo>
                    <a:pt x="17965" y="1"/>
                    <a:pt x="14237" y="3664"/>
                    <a:pt x="12632" y="5450"/>
                  </a:cubicBezTo>
                  <a:cubicBezTo>
                    <a:pt x="7419" y="6603"/>
                    <a:pt x="2607" y="10563"/>
                    <a:pt x="727" y="16102"/>
                  </a:cubicBezTo>
                  <a:cubicBezTo>
                    <a:pt x="401" y="17255"/>
                    <a:pt x="101" y="18307"/>
                    <a:pt x="0" y="19335"/>
                  </a:cubicBezTo>
                  <a:cubicBezTo>
                    <a:pt x="527" y="19235"/>
                    <a:pt x="1153" y="19235"/>
                    <a:pt x="1780" y="19134"/>
                  </a:cubicBezTo>
                  <a:cubicBezTo>
                    <a:pt x="1780" y="19134"/>
                    <a:pt x="1801" y="19131"/>
                    <a:pt x="1839" y="19131"/>
                  </a:cubicBezTo>
                  <a:cubicBezTo>
                    <a:pt x="2108" y="19131"/>
                    <a:pt x="3224" y="19285"/>
                    <a:pt x="3860" y="21741"/>
                  </a:cubicBezTo>
                  <a:cubicBezTo>
                    <a:pt x="4687" y="24573"/>
                    <a:pt x="8146" y="24874"/>
                    <a:pt x="8246" y="27079"/>
                  </a:cubicBezTo>
                  <a:cubicBezTo>
                    <a:pt x="8340" y="29210"/>
                    <a:pt x="5983" y="32544"/>
                    <a:pt x="3118" y="32544"/>
                  </a:cubicBezTo>
                  <a:cubicBezTo>
                    <a:pt x="2917" y="32544"/>
                    <a:pt x="2713" y="32527"/>
                    <a:pt x="2507" y="32493"/>
                  </a:cubicBezTo>
                  <a:cubicBezTo>
                    <a:pt x="2281" y="32393"/>
                    <a:pt x="2181" y="32393"/>
                    <a:pt x="2081" y="32393"/>
                  </a:cubicBezTo>
                  <a:cubicBezTo>
                    <a:pt x="2406" y="33245"/>
                    <a:pt x="2707" y="33972"/>
                    <a:pt x="3033" y="34498"/>
                  </a:cubicBezTo>
                  <a:cubicBezTo>
                    <a:pt x="2406" y="35751"/>
                    <a:pt x="1780" y="37305"/>
                    <a:pt x="1354" y="39084"/>
                  </a:cubicBezTo>
                  <a:cubicBezTo>
                    <a:pt x="2084" y="40024"/>
                    <a:pt x="3310" y="40565"/>
                    <a:pt x="4553" y="40565"/>
                  </a:cubicBezTo>
                  <a:cubicBezTo>
                    <a:pt x="5101" y="40565"/>
                    <a:pt x="5652" y="40460"/>
                    <a:pt x="6166" y="40237"/>
                  </a:cubicBezTo>
                  <a:cubicBezTo>
                    <a:pt x="6266" y="40137"/>
                    <a:pt x="6467" y="40012"/>
                    <a:pt x="6567" y="39911"/>
                  </a:cubicBezTo>
                  <a:lnTo>
                    <a:pt x="6667" y="40012"/>
                  </a:lnTo>
                  <a:cubicBezTo>
                    <a:pt x="7406" y="40426"/>
                    <a:pt x="8261" y="40630"/>
                    <a:pt x="9122" y="40630"/>
                  </a:cubicBezTo>
                  <a:cubicBezTo>
                    <a:pt x="10450" y="40630"/>
                    <a:pt x="11789" y="40143"/>
                    <a:pt x="12732" y="39185"/>
                  </a:cubicBezTo>
                  <a:cubicBezTo>
                    <a:pt x="12732" y="39185"/>
                    <a:pt x="12833" y="39084"/>
                    <a:pt x="12833" y="38984"/>
                  </a:cubicBezTo>
                  <a:cubicBezTo>
                    <a:pt x="13058" y="39084"/>
                    <a:pt x="13158" y="39084"/>
                    <a:pt x="13259" y="39084"/>
                  </a:cubicBezTo>
                  <a:cubicBezTo>
                    <a:pt x="13701" y="39208"/>
                    <a:pt x="14161" y="39268"/>
                    <a:pt x="14622" y="39268"/>
                  </a:cubicBezTo>
                  <a:cubicBezTo>
                    <a:pt x="16121" y="39268"/>
                    <a:pt x="17643" y="38636"/>
                    <a:pt x="18697" y="37505"/>
                  </a:cubicBezTo>
                  <a:cubicBezTo>
                    <a:pt x="19082" y="37832"/>
                    <a:pt x="19614" y="37967"/>
                    <a:pt x="20169" y="37967"/>
                  </a:cubicBezTo>
                  <a:cubicBezTo>
                    <a:pt x="20337" y="37967"/>
                    <a:pt x="20508" y="37955"/>
                    <a:pt x="20677" y="37931"/>
                  </a:cubicBezTo>
                  <a:cubicBezTo>
                    <a:pt x="22131" y="37831"/>
                    <a:pt x="23710" y="37205"/>
                    <a:pt x="24737" y="36152"/>
                  </a:cubicBezTo>
                  <a:cubicBezTo>
                    <a:pt x="24838" y="36052"/>
                    <a:pt x="24838" y="36052"/>
                    <a:pt x="24963" y="35951"/>
                  </a:cubicBezTo>
                  <a:cubicBezTo>
                    <a:pt x="25209" y="36160"/>
                    <a:pt x="25539" y="36237"/>
                    <a:pt x="25897" y="36237"/>
                  </a:cubicBezTo>
                  <a:cubicBezTo>
                    <a:pt x="26269" y="36237"/>
                    <a:pt x="26673" y="36154"/>
                    <a:pt x="27043" y="36052"/>
                  </a:cubicBezTo>
                  <a:cubicBezTo>
                    <a:pt x="28497" y="35626"/>
                    <a:pt x="29976" y="34899"/>
                    <a:pt x="31003" y="33746"/>
                  </a:cubicBezTo>
                  <a:cubicBezTo>
                    <a:pt x="30276" y="32393"/>
                    <a:pt x="29349" y="31139"/>
                    <a:pt x="28296" y="30312"/>
                  </a:cubicBezTo>
                  <a:cubicBezTo>
                    <a:pt x="28923" y="25726"/>
                    <a:pt x="29449" y="18508"/>
                    <a:pt x="27344" y="13069"/>
                  </a:cubicBezTo>
                  <a:lnTo>
                    <a:pt x="27344" y="13069"/>
                  </a:lnTo>
                  <a:cubicBezTo>
                    <a:pt x="27791" y="13209"/>
                    <a:pt x="28223" y="13278"/>
                    <a:pt x="28622" y="13278"/>
                  </a:cubicBezTo>
                  <a:cubicBezTo>
                    <a:pt x="30664" y="13278"/>
                    <a:pt x="31846" y="11474"/>
                    <a:pt x="29750" y="8057"/>
                  </a:cubicBezTo>
                  <a:cubicBezTo>
                    <a:pt x="27970" y="5149"/>
                    <a:pt x="25364" y="3796"/>
                    <a:pt x="23284" y="3169"/>
                  </a:cubicBezTo>
                  <a:cubicBezTo>
                    <a:pt x="24838" y="2117"/>
                    <a:pt x="25590" y="663"/>
                    <a:pt x="22858" y="137"/>
                  </a:cubicBezTo>
                  <a:cubicBezTo>
                    <a:pt x="22461" y="44"/>
                    <a:pt x="22060" y="1"/>
                    <a:pt x="216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4" name="Google Shape;2854;p69"/>
            <p:cNvSpPr/>
            <p:nvPr/>
          </p:nvSpPr>
          <p:spPr>
            <a:xfrm flipH="1">
              <a:off x="1575045" y="1830295"/>
              <a:ext cx="324981" cy="241696"/>
            </a:xfrm>
            <a:custGeom>
              <a:avLst/>
              <a:gdLst/>
              <a:ahLst/>
              <a:cxnLst/>
              <a:rect l="l" t="t" r="r" b="b"/>
              <a:pathLst>
                <a:path w="18242" h="13567" extrusionOk="0">
                  <a:moveTo>
                    <a:pt x="17615" y="1"/>
                  </a:moveTo>
                  <a:cubicBezTo>
                    <a:pt x="15635" y="2708"/>
                    <a:pt x="11349" y="7946"/>
                    <a:pt x="4682" y="10227"/>
                  </a:cubicBezTo>
                  <a:cubicBezTo>
                    <a:pt x="1" y="11830"/>
                    <a:pt x="1986" y="13567"/>
                    <a:pt x="6950" y="13567"/>
                  </a:cubicBezTo>
                  <a:cubicBezTo>
                    <a:pt x="9746" y="13567"/>
                    <a:pt x="13487" y="13016"/>
                    <a:pt x="17515" y="11580"/>
                  </a:cubicBezTo>
                  <a:cubicBezTo>
                    <a:pt x="17941" y="8347"/>
                    <a:pt x="18241" y="4061"/>
                    <a:pt x="176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5" name="Google Shape;2855;p69"/>
            <p:cNvSpPr/>
            <p:nvPr/>
          </p:nvSpPr>
          <p:spPr>
            <a:xfrm flipH="1">
              <a:off x="2080927" y="1798601"/>
              <a:ext cx="12969" cy="59395"/>
            </a:xfrm>
            <a:custGeom>
              <a:avLst/>
              <a:gdLst/>
              <a:ahLst/>
              <a:cxnLst/>
              <a:rect l="l" t="t" r="r" b="b"/>
              <a:pathLst>
                <a:path w="728" h="3334" extrusionOk="0">
                  <a:moveTo>
                    <a:pt x="727" y="101"/>
                  </a:moveTo>
                  <a:lnTo>
                    <a:pt x="727" y="101"/>
                  </a:lnTo>
                  <a:cubicBezTo>
                    <a:pt x="401" y="1254"/>
                    <a:pt x="101" y="2306"/>
                    <a:pt x="0" y="3334"/>
                  </a:cubicBezTo>
                  <a:lnTo>
                    <a:pt x="0" y="3334"/>
                  </a:lnTo>
                  <a:cubicBezTo>
                    <a:pt x="101" y="2306"/>
                    <a:pt x="401" y="1254"/>
                    <a:pt x="727" y="101"/>
                  </a:cubicBezTo>
                  <a:lnTo>
                    <a:pt x="727" y="101"/>
                  </a:lnTo>
                  <a:close/>
                  <a:moveTo>
                    <a:pt x="727" y="101"/>
                  </a:moveTo>
                  <a:lnTo>
                    <a:pt x="727" y="101"/>
                  </a:lnTo>
                  <a:lnTo>
                    <a:pt x="727" y="101"/>
                  </a:lnTo>
                  <a:close/>
                  <a:moveTo>
                    <a:pt x="727" y="1"/>
                  </a:moveTo>
                  <a:lnTo>
                    <a:pt x="727" y="1"/>
                  </a:lnTo>
                  <a:close/>
                </a:path>
              </a:pathLst>
            </a:custGeom>
            <a:solidFill>
              <a:srgbClr val="A5AA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6" name="Google Shape;2856;p69"/>
            <p:cNvSpPr/>
            <p:nvPr/>
          </p:nvSpPr>
          <p:spPr>
            <a:xfrm flipH="1">
              <a:off x="1587994" y="2049976"/>
              <a:ext cx="247379" cy="163435"/>
            </a:xfrm>
            <a:custGeom>
              <a:avLst/>
              <a:gdLst/>
              <a:ahLst/>
              <a:cxnLst/>
              <a:rect l="l" t="t" r="r" b="b"/>
              <a:pathLst>
                <a:path w="13886" h="9174" extrusionOk="0">
                  <a:moveTo>
                    <a:pt x="1" y="9174"/>
                  </a:moveTo>
                  <a:lnTo>
                    <a:pt x="1" y="9174"/>
                  </a:lnTo>
                  <a:lnTo>
                    <a:pt x="1" y="9174"/>
                  </a:lnTo>
                  <a:lnTo>
                    <a:pt x="1" y="9174"/>
                  </a:lnTo>
                  <a:close/>
                  <a:moveTo>
                    <a:pt x="4186" y="7394"/>
                  </a:moveTo>
                  <a:lnTo>
                    <a:pt x="4061" y="7394"/>
                  </a:lnTo>
                  <a:lnTo>
                    <a:pt x="4186" y="7394"/>
                  </a:lnTo>
                  <a:lnTo>
                    <a:pt x="4186" y="7394"/>
                  </a:lnTo>
                  <a:lnTo>
                    <a:pt x="4186" y="7394"/>
                  </a:lnTo>
                  <a:close/>
                  <a:moveTo>
                    <a:pt x="13886" y="1"/>
                  </a:moveTo>
                  <a:cubicBezTo>
                    <a:pt x="13785" y="101"/>
                    <a:pt x="13785" y="101"/>
                    <a:pt x="13785" y="201"/>
                  </a:cubicBezTo>
                  <a:cubicBezTo>
                    <a:pt x="13785" y="101"/>
                    <a:pt x="13785" y="101"/>
                    <a:pt x="13886" y="1"/>
                  </a:cubicBezTo>
                  <a:close/>
                </a:path>
              </a:pathLst>
            </a:custGeom>
            <a:solidFill>
              <a:srgbClr val="A39C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7" name="Google Shape;2857;p69"/>
            <p:cNvSpPr/>
            <p:nvPr/>
          </p:nvSpPr>
          <p:spPr>
            <a:xfrm flipH="1">
              <a:off x="1760782" y="2181702"/>
              <a:ext cx="74591" cy="31711"/>
            </a:xfrm>
            <a:custGeom>
              <a:avLst/>
              <a:gdLst/>
              <a:ahLst/>
              <a:cxnLst/>
              <a:rect l="l" t="t" r="r" b="b"/>
              <a:pathLst>
                <a:path w="4187" h="1780" extrusionOk="0">
                  <a:moveTo>
                    <a:pt x="4061" y="0"/>
                  </a:moveTo>
                  <a:cubicBezTo>
                    <a:pt x="3033" y="1153"/>
                    <a:pt x="1454" y="1780"/>
                    <a:pt x="1" y="1780"/>
                  </a:cubicBezTo>
                  <a:cubicBezTo>
                    <a:pt x="1555" y="1780"/>
                    <a:pt x="3033" y="1153"/>
                    <a:pt x="4186" y="0"/>
                  </a:cubicBezTo>
                  <a:close/>
                </a:path>
              </a:pathLst>
            </a:custGeom>
            <a:solidFill>
              <a:srgbClr val="5992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8" name="Google Shape;2858;p69"/>
            <p:cNvSpPr/>
            <p:nvPr/>
          </p:nvSpPr>
          <p:spPr>
            <a:xfrm flipH="1">
              <a:off x="1559874" y="1737423"/>
              <a:ext cx="534022" cy="500103"/>
            </a:xfrm>
            <a:custGeom>
              <a:avLst/>
              <a:gdLst/>
              <a:ahLst/>
              <a:cxnLst/>
              <a:rect l="l" t="t" r="r" b="b"/>
              <a:pathLst>
                <a:path w="29976" h="28072" extrusionOk="0">
                  <a:moveTo>
                    <a:pt x="2507" y="1"/>
                  </a:moveTo>
                  <a:cubicBezTo>
                    <a:pt x="1780" y="1028"/>
                    <a:pt x="1153" y="2181"/>
                    <a:pt x="727" y="3435"/>
                  </a:cubicBezTo>
                  <a:lnTo>
                    <a:pt x="727" y="3535"/>
                  </a:lnTo>
                  <a:cubicBezTo>
                    <a:pt x="401" y="4688"/>
                    <a:pt x="101" y="5740"/>
                    <a:pt x="0" y="6768"/>
                  </a:cubicBezTo>
                  <a:cubicBezTo>
                    <a:pt x="527" y="6668"/>
                    <a:pt x="1153" y="6668"/>
                    <a:pt x="1780" y="6567"/>
                  </a:cubicBezTo>
                  <a:lnTo>
                    <a:pt x="1880" y="6567"/>
                  </a:lnTo>
                  <a:cubicBezTo>
                    <a:pt x="2081" y="6567"/>
                    <a:pt x="3234" y="6668"/>
                    <a:pt x="3860" y="9174"/>
                  </a:cubicBezTo>
                  <a:cubicBezTo>
                    <a:pt x="4687" y="12006"/>
                    <a:pt x="8146" y="12307"/>
                    <a:pt x="8246" y="14512"/>
                  </a:cubicBezTo>
                  <a:lnTo>
                    <a:pt x="8246" y="14613"/>
                  </a:lnTo>
                  <a:cubicBezTo>
                    <a:pt x="8246" y="16793"/>
                    <a:pt x="5940" y="19926"/>
                    <a:pt x="3133" y="19926"/>
                  </a:cubicBezTo>
                  <a:lnTo>
                    <a:pt x="2507" y="19926"/>
                  </a:lnTo>
                  <a:cubicBezTo>
                    <a:pt x="2281" y="19826"/>
                    <a:pt x="2181" y="19826"/>
                    <a:pt x="2081" y="19826"/>
                  </a:cubicBezTo>
                  <a:cubicBezTo>
                    <a:pt x="2406" y="20678"/>
                    <a:pt x="2707" y="21405"/>
                    <a:pt x="3033" y="21931"/>
                  </a:cubicBezTo>
                  <a:cubicBezTo>
                    <a:pt x="2406" y="23184"/>
                    <a:pt x="1780" y="24738"/>
                    <a:pt x="1354" y="26517"/>
                  </a:cubicBezTo>
                  <a:cubicBezTo>
                    <a:pt x="2081" y="27445"/>
                    <a:pt x="3334" y="27971"/>
                    <a:pt x="4487" y="27971"/>
                  </a:cubicBezTo>
                  <a:cubicBezTo>
                    <a:pt x="5113" y="27971"/>
                    <a:pt x="5640" y="27871"/>
                    <a:pt x="6166" y="27670"/>
                  </a:cubicBezTo>
                  <a:cubicBezTo>
                    <a:pt x="6266" y="27570"/>
                    <a:pt x="6467" y="27445"/>
                    <a:pt x="6567" y="27344"/>
                  </a:cubicBezTo>
                  <a:lnTo>
                    <a:pt x="6667" y="27445"/>
                  </a:lnTo>
                  <a:cubicBezTo>
                    <a:pt x="7419" y="27871"/>
                    <a:pt x="8246" y="28071"/>
                    <a:pt x="9073" y="28071"/>
                  </a:cubicBezTo>
                  <a:cubicBezTo>
                    <a:pt x="10427" y="28071"/>
                    <a:pt x="11805" y="27570"/>
                    <a:pt x="12732" y="26618"/>
                  </a:cubicBezTo>
                  <a:cubicBezTo>
                    <a:pt x="12732" y="26618"/>
                    <a:pt x="12833" y="26517"/>
                    <a:pt x="12833" y="26417"/>
                  </a:cubicBezTo>
                  <a:cubicBezTo>
                    <a:pt x="13058" y="26517"/>
                    <a:pt x="13158" y="26517"/>
                    <a:pt x="13259" y="26517"/>
                  </a:cubicBezTo>
                  <a:cubicBezTo>
                    <a:pt x="13685" y="26618"/>
                    <a:pt x="14086" y="26718"/>
                    <a:pt x="14512" y="26718"/>
                  </a:cubicBezTo>
                  <a:cubicBezTo>
                    <a:pt x="15965" y="26718"/>
                    <a:pt x="17544" y="26091"/>
                    <a:pt x="18572" y="24938"/>
                  </a:cubicBezTo>
                  <a:lnTo>
                    <a:pt x="18697" y="24938"/>
                  </a:lnTo>
                  <a:cubicBezTo>
                    <a:pt x="18998" y="25164"/>
                    <a:pt x="19424" y="25264"/>
                    <a:pt x="19825" y="25364"/>
                  </a:cubicBezTo>
                  <a:cubicBezTo>
                    <a:pt x="19950" y="24312"/>
                    <a:pt x="20251" y="23284"/>
                    <a:pt x="20978" y="22232"/>
                  </a:cubicBezTo>
                  <a:cubicBezTo>
                    <a:pt x="21605" y="21304"/>
                    <a:pt x="22231" y="20678"/>
                    <a:pt x="22958" y="20151"/>
                  </a:cubicBezTo>
                  <a:lnTo>
                    <a:pt x="23083" y="20151"/>
                  </a:lnTo>
                  <a:cubicBezTo>
                    <a:pt x="24211" y="19299"/>
                    <a:pt x="25590" y="18998"/>
                    <a:pt x="26943" y="18998"/>
                  </a:cubicBezTo>
                  <a:cubicBezTo>
                    <a:pt x="27970" y="18998"/>
                    <a:pt x="29023" y="19199"/>
                    <a:pt x="29976" y="19525"/>
                  </a:cubicBezTo>
                  <a:cubicBezTo>
                    <a:pt x="29449" y="18798"/>
                    <a:pt x="28923" y="18272"/>
                    <a:pt x="28296" y="17745"/>
                  </a:cubicBezTo>
                  <a:cubicBezTo>
                    <a:pt x="28296" y="17645"/>
                    <a:pt x="28296" y="17645"/>
                    <a:pt x="28397" y="17545"/>
                  </a:cubicBezTo>
                  <a:lnTo>
                    <a:pt x="28397" y="16793"/>
                  </a:lnTo>
                  <a:cubicBezTo>
                    <a:pt x="24437" y="18272"/>
                    <a:pt x="20677" y="18798"/>
                    <a:pt x="17945" y="18798"/>
                  </a:cubicBezTo>
                  <a:cubicBezTo>
                    <a:pt x="12933" y="18798"/>
                    <a:pt x="10853" y="17019"/>
                    <a:pt x="15564" y="15440"/>
                  </a:cubicBezTo>
                  <a:cubicBezTo>
                    <a:pt x="17945" y="14613"/>
                    <a:pt x="20051" y="13460"/>
                    <a:pt x="21830" y="12106"/>
                  </a:cubicBezTo>
                  <a:lnTo>
                    <a:pt x="21830" y="12106"/>
                  </a:lnTo>
                  <a:cubicBezTo>
                    <a:pt x="19825" y="12933"/>
                    <a:pt x="17645" y="13460"/>
                    <a:pt x="15339" y="13460"/>
                  </a:cubicBezTo>
                  <a:cubicBezTo>
                    <a:pt x="14086" y="13460"/>
                    <a:pt x="12833" y="13359"/>
                    <a:pt x="11579" y="13034"/>
                  </a:cubicBezTo>
                  <a:cubicBezTo>
                    <a:pt x="3860" y="10953"/>
                    <a:pt x="2607" y="3635"/>
                    <a:pt x="2507" y="1"/>
                  </a:cubicBezTo>
                  <a:close/>
                </a:path>
              </a:pathLst>
            </a:custGeom>
            <a:solidFill>
              <a:srgbClr val="0022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9" name="Google Shape;2859;p69"/>
            <p:cNvSpPr/>
            <p:nvPr/>
          </p:nvSpPr>
          <p:spPr>
            <a:xfrm flipH="1">
              <a:off x="1785353" y="1744567"/>
              <a:ext cx="169225" cy="169242"/>
            </a:xfrm>
            <a:custGeom>
              <a:avLst/>
              <a:gdLst/>
              <a:ahLst/>
              <a:cxnLst/>
              <a:rect l="l" t="t" r="r" b="b"/>
              <a:pathLst>
                <a:path w="9499" h="9500" extrusionOk="0">
                  <a:moveTo>
                    <a:pt x="4712" y="1"/>
                  </a:moveTo>
                  <a:cubicBezTo>
                    <a:pt x="2105" y="1"/>
                    <a:pt x="0" y="2206"/>
                    <a:pt x="0" y="4813"/>
                  </a:cubicBezTo>
                  <a:cubicBezTo>
                    <a:pt x="0" y="7419"/>
                    <a:pt x="2105" y="9500"/>
                    <a:pt x="4712" y="9500"/>
                  </a:cubicBezTo>
                  <a:cubicBezTo>
                    <a:pt x="7318" y="9500"/>
                    <a:pt x="9499" y="7419"/>
                    <a:pt x="9499" y="4813"/>
                  </a:cubicBezTo>
                  <a:cubicBezTo>
                    <a:pt x="9499" y="2206"/>
                    <a:pt x="7318" y="1"/>
                    <a:pt x="471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0" name="Google Shape;2860;p69"/>
            <p:cNvSpPr/>
            <p:nvPr/>
          </p:nvSpPr>
          <p:spPr>
            <a:xfrm flipH="1">
              <a:off x="1829996" y="1789230"/>
              <a:ext cx="79936" cy="79936"/>
            </a:xfrm>
            <a:custGeom>
              <a:avLst/>
              <a:gdLst/>
              <a:ahLst/>
              <a:cxnLst/>
              <a:rect l="l" t="t" r="r" b="b"/>
              <a:pathLst>
                <a:path w="4487" h="4487" extrusionOk="0">
                  <a:moveTo>
                    <a:pt x="2206" y="0"/>
                  </a:moveTo>
                  <a:cubicBezTo>
                    <a:pt x="953" y="0"/>
                    <a:pt x="0" y="1053"/>
                    <a:pt x="0" y="2306"/>
                  </a:cubicBezTo>
                  <a:cubicBezTo>
                    <a:pt x="0" y="3559"/>
                    <a:pt x="953" y="4486"/>
                    <a:pt x="2206" y="4486"/>
                  </a:cubicBezTo>
                  <a:cubicBezTo>
                    <a:pt x="3459" y="4486"/>
                    <a:pt x="4487" y="3559"/>
                    <a:pt x="4487" y="2306"/>
                  </a:cubicBezTo>
                  <a:cubicBezTo>
                    <a:pt x="4487" y="1053"/>
                    <a:pt x="3459" y="0"/>
                    <a:pt x="2206" y="0"/>
                  </a:cubicBezTo>
                  <a:close/>
                </a:path>
              </a:pathLst>
            </a:custGeom>
            <a:solidFill>
              <a:srgbClr val="0010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1" name="Google Shape;2861;p69"/>
            <p:cNvSpPr/>
            <p:nvPr/>
          </p:nvSpPr>
          <p:spPr>
            <a:xfrm flipH="1">
              <a:off x="1841165" y="1798548"/>
              <a:ext cx="27685" cy="24246"/>
            </a:xfrm>
            <a:custGeom>
              <a:avLst/>
              <a:gdLst/>
              <a:ahLst/>
              <a:cxnLst/>
              <a:rect l="l" t="t" r="r" b="b"/>
              <a:pathLst>
                <a:path w="1554" h="1361" extrusionOk="0">
                  <a:moveTo>
                    <a:pt x="490" y="1"/>
                  </a:moveTo>
                  <a:cubicBezTo>
                    <a:pt x="379" y="1"/>
                    <a:pt x="279" y="34"/>
                    <a:pt x="201" y="104"/>
                  </a:cubicBezTo>
                  <a:cubicBezTo>
                    <a:pt x="0" y="329"/>
                    <a:pt x="100" y="730"/>
                    <a:pt x="426" y="1056"/>
                  </a:cubicBezTo>
                  <a:cubicBezTo>
                    <a:pt x="620" y="1250"/>
                    <a:pt x="867" y="1361"/>
                    <a:pt x="1071" y="1361"/>
                  </a:cubicBezTo>
                  <a:cubicBezTo>
                    <a:pt x="1183" y="1361"/>
                    <a:pt x="1282" y="1328"/>
                    <a:pt x="1353" y="1257"/>
                  </a:cubicBezTo>
                  <a:cubicBezTo>
                    <a:pt x="1554" y="1056"/>
                    <a:pt x="1454" y="630"/>
                    <a:pt x="1153" y="329"/>
                  </a:cubicBezTo>
                  <a:cubicBezTo>
                    <a:pt x="941" y="117"/>
                    <a:pt x="697" y="1"/>
                    <a:pt x="49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2" name="Google Shape;2862;p69"/>
            <p:cNvSpPr/>
            <p:nvPr/>
          </p:nvSpPr>
          <p:spPr>
            <a:xfrm flipH="1">
              <a:off x="1688450" y="1674018"/>
              <a:ext cx="48243" cy="44680"/>
            </a:xfrm>
            <a:custGeom>
              <a:avLst/>
              <a:gdLst/>
              <a:ahLst/>
              <a:cxnLst/>
              <a:rect l="l" t="t" r="r" b="b"/>
              <a:pathLst>
                <a:path w="2708" h="2508" extrusionOk="0">
                  <a:moveTo>
                    <a:pt x="1" y="1"/>
                  </a:moveTo>
                  <a:cubicBezTo>
                    <a:pt x="201" y="201"/>
                    <a:pt x="527" y="427"/>
                    <a:pt x="727" y="628"/>
                  </a:cubicBezTo>
                  <a:lnTo>
                    <a:pt x="1354" y="1154"/>
                  </a:lnTo>
                  <a:cubicBezTo>
                    <a:pt x="1655" y="1354"/>
                    <a:pt x="1880" y="1555"/>
                    <a:pt x="2081" y="1780"/>
                  </a:cubicBezTo>
                  <a:cubicBezTo>
                    <a:pt x="2281" y="1981"/>
                    <a:pt x="2507" y="2181"/>
                    <a:pt x="2707" y="2507"/>
                  </a:cubicBezTo>
                  <a:cubicBezTo>
                    <a:pt x="2607" y="2181"/>
                    <a:pt x="2507" y="1881"/>
                    <a:pt x="2281" y="1555"/>
                  </a:cubicBezTo>
                  <a:cubicBezTo>
                    <a:pt x="2081" y="1354"/>
                    <a:pt x="1880" y="1054"/>
                    <a:pt x="1655" y="828"/>
                  </a:cubicBezTo>
                  <a:cubicBezTo>
                    <a:pt x="1454" y="628"/>
                    <a:pt x="1154" y="427"/>
                    <a:pt x="928" y="302"/>
                  </a:cubicBezTo>
                  <a:cubicBezTo>
                    <a:pt x="627" y="101"/>
                    <a:pt x="301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3" name="Google Shape;2863;p69"/>
            <p:cNvSpPr/>
            <p:nvPr/>
          </p:nvSpPr>
          <p:spPr>
            <a:xfrm flipH="1">
              <a:off x="1645585" y="1686970"/>
              <a:ext cx="33510" cy="55832"/>
            </a:xfrm>
            <a:custGeom>
              <a:avLst/>
              <a:gdLst/>
              <a:ahLst/>
              <a:cxnLst/>
              <a:rect l="l" t="t" r="r" b="b"/>
              <a:pathLst>
                <a:path w="1881" h="3134" extrusionOk="0">
                  <a:moveTo>
                    <a:pt x="1" y="1"/>
                  </a:moveTo>
                  <a:cubicBezTo>
                    <a:pt x="101" y="327"/>
                    <a:pt x="201" y="527"/>
                    <a:pt x="427" y="828"/>
                  </a:cubicBezTo>
                  <a:cubicBezTo>
                    <a:pt x="527" y="1053"/>
                    <a:pt x="728" y="1354"/>
                    <a:pt x="828" y="1580"/>
                  </a:cubicBezTo>
                  <a:cubicBezTo>
                    <a:pt x="1053" y="1881"/>
                    <a:pt x="1154" y="2081"/>
                    <a:pt x="1354" y="2307"/>
                  </a:cubicBezTo>
                  <a:cubicBezTo>
                    <a:pt x="1555" y="2607"/>
                    <a:pt x="1680" y="2833"/>
                    <a:pt x="1880" y="3134"/>
                  </a:cubicBezTo>
                  <a:cubicBezTo>
                    <a:pt x="1880" y="2833"/>
                    <a:pt x="1780" y="2507"/>
                    <a:pt x="1680" y="2206"/>
                  </a:cubicBezTo>
                  <a:cubicBezTo>
                    <a:pt x="1555" y="1881"/>
                    <a:pt x="1354" y="1680"/>
                    <a:pt x="1254" y="1354"/>
                  </a:cubicBezTo>
                  <a:cubicBezTo>
                    <a:pt x="1053" y="1154"/>
                    <a:pt x="928" y="828"/>
                    <a:pt x="728" y="627"/>
                  </a:cubicBezTo>
                  <a:cubicBezTo>
                    <a:pt x="427" y="427"/>
                    <a:pt x="201" y="20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4" name="Google Shape;2864;p69"/>
            <p:cNvSpPr/>
            <p:nvPr/>
          </p:nvSpPr>
          <p:spPr>
            <a:xfrm flipH="1">
              <a:off x="1707210" y="1640543"/>
              <a:ext cx="59395" cy="24122"/>
            </a:xfrm>
            <a:custGeom>
              <a:avLst/>
              <a:gdLst/>
              <a:ahLst/>
              <a:cxnLst/>
              <a:rect l="l" t="t" r="r" b="b"/>
              <a:pathLst>
                <a:path w="3334" h="1354" extrusionOk="0">
                  <a:moveTo>
                    <a:pt x="0" y="0"/>
                  </a:moveTo>
                  <a:cubicBezTo>
                    <a:pt x="326" y="101"/>
                    <a:pt x="627" y="301"/>
                    <a:pt x="828" y="426"/>
                  </a:cubicBezTo>
                  <a:cubicBezTo>
                    <a:pt x="1153" y="527"/>
                    <a:pt x="1354" y="627"/>
                    <a:pt x="1680" y="727"/>
                  </a:cubicBezTo>
                  <a:lnTo>
                    <a:pt x="3334" y="1354"/>
                  </a:lnTo>
                  <a:cubicBezTo>
                    <a:pt x="3133" y="1153"/>
                    <a:pt x="2933" y="928"/>
                    <a:pt x="2707" y="727"/>
                  </a:cubicBezTo>
                  <a:cubicBezTo>
                    <a:pt x="2406" y="627"/>
                    <a:pt x="2081" y="426"/>
                    <a:pt x="1880" y="301"/>
                  </a:cubicBezTo>
                  <a:cubicBezTo>
                    <a:pt x="1579" y="201"/>
                    <a:pt x="1254" y="101"/>
                    <a:pt x="953" y="101"/>
                  </a:cubicBezTo>
                  <a:cubicBezTo>
                    <a:pt x="627" y="0"/>
                    <a:pt x="326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5" name="Google Shape;2865;p69"/>
            <p:cNvSpPr/>
            <p:nvPr/>
          </p:nvSpPr>
          <p:spPr>
            <a:xfrm flipH="1">
              <a:off x="1139712" y="2074650"/>
              <a:ext cx="604570" cy="392037"/>
            </a:xfrm>
            <a:custGeom>
              <a:avLst/>
              <a:gdLst/>
              <a:ahLst/>
              <a:cxnLst/>
              <a:rect l="l" t="t" r="r" b="b"/>
              <a:pathLst>
                <a:path w="33936" h="22006" extrusionOk="0">
                  <a:moveTo>
                    <a:pt x="7307" y="1"/>
                  </a:moveTo>
                  <a:cubicBezTo>
                    <a:pt x="5095" y="1"/>
                    <a:pt x="2929" y="951"/>
                    <a:pt x="1354" y="3303"/>
                  </a:cubicBezTo>
                  <a:cubicBezTo>
                    <a:pt x="101" y="5182"/>
                    <a:pt x="1" y="6962"/>
                    <a:pt x="326" y="8415"/>
                  </a:cubicBezTo>
                  <a:cubicBezTo>
                    <a:pt x="326" y="8415"/>
                    <a:pt x="953" y="15107"/>
                    <a:pt x="6266" y="19794"/>
                  </a:cubicBezTo>
                  <a:cubicBezTo>
                    <a:pt x="7212" y="20654"/>
                    <a:pt x="7923" y="21007"/>
                    <a:pt x="8434" y="21007"/>
                  </a:cubicBezTo>
                  <a:cubicBezTo>
                    <a:pt x="9115" y="21007"/>
                    <a:pt x="9442" y="20381"/>
                    <a:pt x="9499" y="19493"/>
                  </a:cubicBezTo>
                  <a:cubicBezTo>
                    <a:pt x="11207" y="20888"/>
                    <a:pt x="13398" y="22006"/>
                    <a:pt x="15698" y="22006"/>
                  </a:cubicBezTo>
                  <a:cubicBezTo>
                    <a:pt x="15795" y="22006"/>
                    <a:pt x="15893" y="22004"/>
                    <a:pt x="15991" y="21999"/>
                  </a:cubicBezTo>
                  <a:cubicBezTo>
                    <a:pt x="17745" y="21999"/>
                    <a:pt x="18697" y="21473"/>
                    <a:pt x="18998" y="20746"/>
                  </a:cubicBezTo>
                  <a:cubicBezTo>
                    <a:pt x="26943" y="19293"/>
                    <a:pt x="33936" y="12075"/>
                    <a:pt x="29650" y="11348"/>
                  </a:cubicBezTo>
                  <a:cubicBezTo>
                    <a:pt x="28823" y="11248"/>
                    <a:pt x="28096" y="11147"/>
                    <a:pt x="27269" y="11022"/>
                  </a:cubicBezTo>
                  <a:cubicBezTo>
                    <a:pt x="27043" y="11022"/>
                    <a:pt x="26843" y="10922"/>
                    <a:pt x="26517" y="10922"/>
                  </a:cubicBezTo>
                  <a:cubicBezTo>
                    <a:pt x="25690" y="10821"/>
                    <a:pt x="24963" y="10721"/>
                    <a:pt x="24236" y="10621"/>
                  </a:cubicBezTo>
                  <a:cubicBezTo>
                    <a:pt x="19750" y="9468"/>
                    <a:pt x="17118" y="5809"/>
                    <a:pt x="14211" y="3002"/>
                  </a:cubicBezTo>
                  <a:cubicBezTo>
                    <a:pt x="12375" y="1219"/>
                    <a:pt x="9811" y="1"/>
                    <a:pt x="73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6" name="Google Shape;2866;p69"/>
            <p:cNvSpPr/>
            <p:nvPr/>
          </p:nvSpPr>
          <p:spPr>
            <a:xfrm flipH="1">
              <a:off x="1682641" y="2096420"/>
              <a:ext cx="37536" cy="37073"/>
            </a:xfrm>
            <a:custGeom>
              <a:avLst/>
              <a:gdLst/>
              <a:ahLst/>
              <a:cxnLst/>
              <a:rect l="l" t="t" r="r" b="b"/>
              <a:pathLst>
                <a:path w="2107" h="2081" extrusionOk="0">
                  <a:moveTo>
                    <a:pt x="1" y="2081"/>
                  </a:moveTo>
                  <a:lnTo>
                    <a:pt x="1" y="2081"/>
                  </a:lnTo>
                  <a:lnTo>
                    <a:pt x="1" y="2081"/>
                  </a:lnTo>
                  <a:close/>
                  <a:moveTo>
                    <a:pt x="1981" y="0"/>
                  </a:moveTo>
                  <a:cubicBezTo>
                    <a:pt x="1254" y="527"/>
                    <a:pt x="628" y="1153"/>
                    <a:pt x="1" y="2081"/>
                  </a:cubicBezTo>
                  <a:cubicBezTo>
                    <a:pt x="628" y="1153"/>
                    <a:pt x="1254" y="527"/>
                    <a:pt x="1981" y="0"/>
                  </a:cubicBezTo>
                  <a:close/>
                  <a:moveTo>
                    <a:pt x="2106" y="0"/>
                  </a:moveTo>
                  <a:lnTo>
                    <a:pt x="1981" y="0"/>
                  </a:lnTo>
                  <a:lnTo>
                    <a:pt x="2106" y="0"/>
                  </a:lnTo>
                  <a:close/>
                  <a:moveTo>
                    <a:pt x="2106" y="0"/>
                  </a:moveTo>
                  <a:lnTo>
                    <a:pt x="2106" y="0"/>
                  </a:lnTo>
                  <a:lnTo>
                    <a:pt x="2106" y="0"/>
                  </a:lnTo>
                  <a:close/>
                  <a:moveTo>
                    <a:pt x="2106" y="0"/>
                  </a:moveTo>
                  <a:lnTo>
                    <a:pt x="2106" y="0"/>
                  </a:lnTo>
                  <a:lnTo>
                    <a:pt x="2106" y="0"/>
                  </a:lnTo>
                  <a:close/>
                  <a:moveTo>
                    <a:pt x="2106" y="0"/>
                  </a:moveTo>
                  <a:lnTo>
                    <a:pt x="2106" y="0"/>
                  </a:lnTo>
                  <a:close/>
                </a:path>
              </a:pathLst>
            </a:custGeom>
            <a:solidFill>
              <a:srgbClr val="001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7" name="Google Shape;2867;p69"/>
            <p:cNvSpPr/>
            <p:nvPr/>
          </p:nvSpPr>
          <p:spPr>
            <a:xfrm flipH="1">
              <a:off x="1632635" y="2224566"/>
              <a:ext cx="105839" cy="202717"/>
            </a:xfrm>
            <a:custGeom>
              <a:avLst/>
              <a:gdLst/>
              <a:ahLst/>
              <a:cxnLst/>
              <a:rect l="l" t="t" r="r" b="b"/>
              <a:pathLst>
                <a:path w="5941" h="11379" extrusionOk="0">
                  <a:moveTo>
                    <a:pt x="0" y="0"/>
                  </a:moveTo>
                  <a:cubicBezTo>
                    <a:pt x="0" y="226"/>
                    <a:pt x="627" y="6792"/>
                    <a:pt x="5940" y="11379"/>
                  </a:cubicBezTo>
                  <a:cubicBezTo>
                    <a:pt x="627" y="6792"/>
                    <a:pt x="0" y="226"/>
                    <a:pt x="0" y="0"/>
                  </a:cubicBezTo>
                  <a:close/>
                </a:path>
              </a:pathLst>
            </a:custGeom>
            <a:solidFill>
              <a:srgbClr val="5992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8" name="Google Shape;2868;p69"/>
            <p:cNvSpPr/>
            <p:nvPr/>
          </p:nvSpPr>
          <p:spPr>
            <a:xfrm flipH="1">
              <a:off x="1224976" y="2351376"/>
              <a:ext cx="42881" cy="35292"/>
            </a:xfrm>
            <a:custGeom>
              <a:avLst/>
              <a:gdLst/>
              <a:ahLst/>
              <a:cxnLst/>
              <a:rect l="l" t="t" r="r" b="b"/>
              <a:pathLst>
                <a:path w="2407" h="1981" extrusionOk="0">
                  <a:moveTo>
                    <a:pt x="2407" y="0"/>
                  </a:moveTo>
                  <a:cubicBezTo>
                    <a:pt x="1780" y="627"/>
                    <a:pt x="928" y="1354"/>
                    <a:pt x="1" y="1980"/>
                  </a:cubicBezTo>
                  <a:lnTo>
                    <a:pt x="1" y="1980"/>
                  </a:lnTo>
                  <a:cubicBezTo>
                    <a:pt x="928" y="1354"/>
                    <a:pt x="1780" y="627"/>
                    <a:pt x="2407" y="0"/>
                  </a:cubicBezTo>
                  <a:close/>
                  <a:moveTo>
                    <a:pt x="2407" y="0"/>
                  </a:moveTo>
                  <a:lnTo>
                    <a:pt x="2407" y="0"/>
                  </a:lnTo>
                  <a:lnTo>
                    <a:pt x="2407" y="0"/>
                  </a:lnTo>
                  <a:close/>
                  <a:moveTo>
                    <a:pt x="2407" y="0"/>
                  </a:moveTo>
                  <a:lnTo>
                    <a:pt x="2407" y="0"/>
                  </a:lnTo>
                  <a:lnTo>
                    <a:pt x="2407" y="0"/>
                  </a:lnTo>
                  <a:close/>
                  <a:moveTo>
                    <a:pt x="2407" y="0"/>
                  </a:moveTo>
                  <a:lnTo>
                    <a:pt x="2407" y="0"/>
                  </a:lnTo>
                  <a:lnTo>
                    <a:pt x="2407" y="0"/>
                  </a:lnTo>
                  <a:close/>
                  <a:moveTo>
                    <a:pt x="2407" y="0"/>
                  </a:moveTo>
                  <a:lnTo>
                    <a:pt x="2407" y="0"/>
                  </a:lnTo>
                  <a:lnTo>
                    <a:pt x="2407" y="0"/>
                  </a:lnTo>
                  <a:close/>
                  <a:moveTo>
                    <a:pt x="2407" y="0"/>
                  </a:moveTo>
                  <a:lnTo>
                    <a:pt x="2407" y="0"/>
                  </a:lnTo>
                  <a:close/>
                </a:path>
              </a:pathLst>
            </a:custGeom>
            <a:solidFill>
              <a:srgbClr val="A5AA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9" name="Google Shape;2869;p69"/>
            <p:cNvSpPr/>
            <p:nvPr/>
          </p:nvSpPr>
          <p:spPr>
            <a:xfrm flipH="1">
              <a:off x="1267843" y="2386650"/>
              <a:ext cx="137977" cy="57614"/>
            </a:xfrm>
            <a:custGeom>
              <a:avLst/>
              <a:gdLst/>
              <a:ahLst/>
              <a:cxnLst/>
              <a:rect l="l" t="t" r="r" b="b"/>
              <a:pathLst>
                <a:path w="7745" h="3234" extrusionOk="0">
                  <a:moveTo>
                    <a:pt x="125" y="3233"/>
                  </a:moveTo>
                  <a:lnTo>
                    <a:pt x="0" y="3233"/>
                  </a:lnTo>
                  <a:lnTo>
                    <a:pt x="125" y="3233"/>
                  </a:lnTo>
                  <a:close/>
                  <a:moveTo>
                    <a:pt x="125" y="3233"/>
                  </a:moveTo>
                  <a:lnTo>
                    <a:pt x="125" y="3233"/>
                  </a:lnTo>
                  <a:lnTo>
                    <a:pt x="125" y="3233"/>
                  </a:lnTo>
                  <a:close/>
                  <a:moveTo>
                    <a:pt x="125" y="3233"/>
                  </a:moveTo>
                  <a:lnTo>
                    <a:pt x="125" y="3233"/>
                  </a:lnTo>
                  <a:lnTo>
                    <a:pt x="125" y="3233"/>
                  </a:lnTo>
                  <a:close/>
                  <a:moveTo>
                    <a:pt x="125" y="3233"/>
                  </a:moveTo>
                  <a:lnTo>
                    <a:pt x="125" y="3233"/>
                  </a:lnTo>
                  <a:lnTo>
                    <a:pt x="125" y="3233"/>
                  </a:lnTo>
                  <a:close/>
                  <a:moveTo>
                    <a:pt x="125" y="3233"/>
                  </a:moveTo>
                  <a:lnTo>
                    <a:pt x="125" y="3233"/>
                  </a:lnTo>
                  <a:lnTo>
                    <a:pt x="125" y="3233"/>
                  </a:lnTo>
                  <a:close/>
                  <a:moveTo>
                    <a:pt x="226" y="3233"/>
                  </a:moveTo>
                  <a:lnTo>
                    <a:pt x="125" y="3233"/>
                  </a:lnTo>
                  <a:lnTo>
                    <a:pt x="226" y="3233"/>
                  </a:lnTo>
                  <a:close/>
                  <a:moveTo>
                    <a:pt x="226" y="3233"/>
                  </a:moveTo>
                  <a:lnTo>
                    <a:pt x="226" y="3233"/>
                  </a:lnTo>
                  <a:lnTo>
                    <a:pt x="226" y="3233"/>
                  </a:lnTo>
                  <a:close/>
                  <a:moveTo>
                    <a:pt x="226" y="3233"/>
                  </a:moveTo>
                  <a:lnTo>
                    <a:pt x="226" y="3233"/>
                  </a:lnTo>
                  <a:lnTo>
                    <a:pt x="226" y="3233"/>
                  </a:lnTo>
                  <a:close/>
                  <a:moveTo>
                    <a:pt x="226" y="3233"/>
                  </a:moveTo>
                  <a:lnTo>
                    <a:pt x="226" y="3233"/>
                  </a:lnTo>
                  <a:lnTo>
                    <a:pt x="226" y="3233"/>
                  </a:lnTo>
                  <a:close/>
                  <a:moveTo>
                    <a:pt x="226" y="3233"/>
                  </a:moveTo>
                  <a:lnTo>
                    <a:pt x="226" y="3233"/>
                  </a:lnTo>
                  <a:lnTo>
                    <a:pt x="226" y="3233"/>
                  </a:lnTo>
                  <a:close/>
                  <a:moveTo>
                    <a:pt x="326" y="3233"/>
                  </a:moveTo>
                  <a:lnTo>
                    <a:pt x="326" y="3233"/>
                  </a:lnTo>
                  <a:lnTo>
                    <a:pt x="326" y="3233"/>
                  </a:lnTo>
                  <a:close/>
                  <a:moveTo>
                    <a:pt x="326" y="3233"/>
                  </a:moveTo>
                  <a:lnTo>
                    <a:pt x="326" y="3233"/>
                  </a:lnTo>
                  <a:lnTo>
                    <a:pt x="326" y="3233"/>
                  </a:lnTo>
                  <a:close/>
                  <a:moveTo>
                    <a:pt x="326" y="3233"/>
                  </a:moveTo>
                  <a:lnTo>
                    <a:pt x="326" y="3233"/>
                  </a:lnTo>
                  <a:lnTo>
                    <a:pt x="326" y="3233"/>
                  </a:lnTo>
                  <a:close/>
                  <a:moveTo>
                    <a:pt x="326" y="3133"/>
                  </a:moveTo>
                  <a:lnTo>
                    <a:pt x="326" y="3233"/>
                  </a:lnTo>
                  <a:lnTo>
                    <a:pt x="326" y="3133"/>
                  </a:lnTo>
                  <a:close/>
                  <a:moveTo>
                    <a:pt x="426" y="3133"/>
                  </a:moveTo>
                  <a:lnTo>
                    <a:pt x="426" y="3133"/>
                  </a:lnTo>
                  <a:lnTo>
                    <a:pt x="426" y="3133"/>
                  </a:lnTo>
                  <a:close/>
                  <a:moveTo>
                    <a:pt x="426" y="3133"/>
                  </a:moveTo>
                  <a:lnTo>
                    <a:pt x="426" y="3133"/>
                  </a:lnTo>
                  <a:lnTo>
                    <a:pt x="426" y="3133"/>
                  </a:lnTo>
                  <a:close/>
                  <a:moveTo>
                    <a:pt x="426" y="3133"/>
                  </a:moveTo>
                  <a:lnTo>
                    <a:pt x="426" y="3133"/>
                  </a:lnTo>
                  <a:lnTo>
                    <a:pt x="426" y="3133"/>
                  </a:lnTo>
                  <a:close/>
                  <a:moveTo>
                    <a:pt x="426" y="3133"/>
                  </a:moveTo>
                  <a:lnTo>
                    <a:pt x="426" y="3133"/>
                  </a:lnTo>
                  <a:lnTo>
                    <a:pt x="426" y="3133"/>
                  </a:lnTo>
                  <a:close/>
                  <a:moveTo>
                    <a:pt x="526" y="3133"/>
                  </a:moveTo>
                  <a:lnTo>
                    <a:pt x="526" y="3133"/>
                  </a:lnTo>
                  <a:lnTo>
                    <a:pt x="526" y="3133"/>
                  </a:lnTo>
                  <a:close/>
                  <a:moveTo>
                    <a:pt x="526" y="3133"/>
                  </a:moveTo>
                  <a:lnTo>
                    <a:pt x="526" y="3133"/>
                  </a:lnTo>
                  <a:lnTo>
                    <a:pt x="526" y="3133"/>
                  </a:lnTo>
                  <a:close/>
                  <a:moveTo>
                    <a:pt x="526" y="3133"/>
                  </a:moveTo>
                  <a:lnTo>
                    <a:pt x="526" y="3133"/>
                  </a:lnTo>
                  <a:lnTo>
                    <a:pt x="526" y="3133"/>
                  </a:lnTo>
                  <a:close/>
                  <a:moveTo>
                    <a:pt x="526" y="3133"/>
                  </a:moveTo>
                  <a:lnTo>
                    <a:pt x="526" y="3133"/>
                  </a:lnTo>
                  <a:lnTo>
                    <a:pt x="526" y="3133"/>
                  </a:lnTo>
                  <a:close/>
                  <a:moveTo>
                    <a:pt x="627" y="3133"/>
                  </a:moveTo>
                  <a:lnTo>
                    <a:pt x="627" y="3133"/>
                  </a:lnTo>
                  <a:lnTo>
                    <a:pt x="627" y="3133"/>
                  </a:lnTo>
                  <a:close/>
                  <a:moveTo>
                    <a:pt x="627" y="3133"/>
                  </a:moveTo>
                  <a:lnTo>
                    <a:pt x="627" y="3133"/>
                  </a:lnTo>
                  <a:lnTo>
                    <a:pt x="627" y="3133"/>
                  </a:lnTo>
                  <a:close/>
                  <a:moveTo>
                    <a:pt x="627" y="3133"/>
                  </a:moveTo>
                  <a:lnTo>
                    <a:pt x="627" y="3133"/>
                  </a:lnTo>
                  <a:lnTo>
                    <a:pt x="627" y="3133"/>
                  </a:lnTo>
                  <a:close/>
                  <a:moveTo>
                    <a:pt x="627" y="3133"/>
                  </a:moveTo>
                  <a:lnTo>
                    <a:pt x="627" y="3133"/>
                  </a:lnTo>
                  <a:lnTo>
                    <a:pt x="627" y="3133"/>
                  </a:lnTo>
                  <a:close/>
                  <a:moveTo>
                    <a:pt x="627" y="3133"/>
                  </a:moveTo>
                  <a:lnTo>
                    <a:pt x="627" y="3133"/>
                  </a:lnTo>
                  <a:lnTo>
                    <a:pt x="627" y="3133"/>
                  </a:lnTo>
                  <a:close/>
                  <a:moveTo>
                    <a:pt x="752" y="3133"/>
                  </a:moveTo>
                  <a:lnTo>
                    <a:pt x="752" y="3133"/>
                  </a:lnTo>
                  <a:lnTo>
                    <a:pt x="752" y="3133"/>
                  </a:lnTo>
                  <a:close/>
                  <a:moveTo>
                    <a:pt x="752" y="3133"/>
                  </a:moveTo>
                  <a:lnTo>
                    <a:pt x="752" y="3133"/>
                  </a:lnTo>
                  <a:lnTo>
                    <a:pt x="752" y="3133"/>
                  </a:lnTo>
                  <a:close/>
                  <a:moveTo>
                    <a:pt x="752" y="3133"/>
                  </a:moveTo>
                  <a:lnTo>
                    <a:pt x="752" y="3133"/>
                  </a:lnTo>
                  <a:lnTo>
                    <a:pt x="752" y="3133"/>
                  </a:lnTo>
                  <a:close/>
                  <a:moveTo>
                    <a:pt x="752" y="3133"/>
                  </a:moveTo>
                  <a:lnTo>
                    <a:pt x="752" y="3133"/>
                  </a:lnTo>
                  <a:lnTo>
                    <a:pt x="752" y="3133"/>
                  </a:lnTo>
                  <a:close/>
                  <a:moveTo>
                    <a:pt x="852" y="3133"/>
                  </a:moveTo>
                  <a:lnTo>
                    <a:pt x="852" y="3133"/>
                  </a:lnTo>
                  <a:lnTo>
                    <a:pt x="852" y="3133"/>
                  </a:lnTo>
                  <a:close/>
                  <a:moveTo>
                    <a:pt x="852" y="3033"/>
                  </a:moveTo>
                  <a:lnTo>
                    <a:pt x="852" y="3033"/>
                  </a:lnTo>
                  <a:lnTo>
                    <a:pt x="852" y="3033"/>
                  </a:lnTo>
                  <a:close/>
                  <a:moveTo>
                    <a:pt x="852" y="3033"/>
                  </a:moveTo>
                  <a:lnTo>
                    <a:pt x="852" y="3033"/>
                  </a:lnTo>
                  <a:lnTo>
                    <a:pt x="852" y="3033"/>
                  </a:lnTo>
                  <a:close/>
                  <a:moveTo>
                    <a:pt x="852" y="3033"/>
                  </a:moveTo>
                  <a:lnTo>
                    <a:pt x="852" y="3033"/>
                  </a:lnTo>
                  <a:lnTo>
                    <a:pt x="852" y="3033"/>
                  </a:lnTo>
                  <a:close/>
                  <a:moveTo>
                    <a:pt x="953" y="3033"/>
                  </a:moveTo>
                  <a:lnTo>
                    <a:pt x="953" y="3033"/>
                  </a:lnTo>
                  <a:lnTo>
                    <a:pt x="953" y="3033"/>
                  </a:lnTo>
                  <a:close/>
                  <a:moveTo>
                    <a:pt x="953" y="3033"/>
                  </a:moveTo>
                  <a:lnTo>
                    <a:pt x="953" y="3033"/>
                  </a:lnTo>
                  <a:lnTo>
                    <a:pt x="953" y="3033"/>
                  </a:lnTo>
                  <a:close/>
                  <a:moveTo>
                    <a:pt x="953" y="3033"/>
                  </a:moveTo>
                  <a:lnTo>
                    <a:pt x="953" y="3033"/>
                  </a:lnTo>
                  <a:lnTo>
                    <a:pt x="953" y="3033"/>
                  </a:lnTo>
                  <a:close/>
                  <a:moveTo>
                    <a:pt x="953" y="3033"/>
                  </a:moveTo>
                  <a:lnTo>
                    <a:pt x="953" y="3033"/>
                  </a:lnTo>
                  <a:lnTo>
                    <a:pt x="953" y="3033"/>
                  </a:lnTo>
                  <a:close/>
                  <a:moveTo>
                    <a:pt x="1053" y="3033"/>
                  </a:moveTo>
                  <a:lnTo>
                    <a:pt x="953" y="3033"/>
                  </a:lnTo>
                  <a:lnTo>
                    <a:pt x="1053" y="3033"/>
                  </a:lnTo>
                  <a:close/>
                  <a:moveTo>
                    <a:pt x="1053" y="3033"/>
                  </a:moveTo>
                  <a:lnTo>
                    <a:pt x="1053" y="3033"/>
                  </a:lnTo>
                  <a:lnTo>
                    <a:pt x="1053" y="3033"/>
                  </a:lnTo>
                  <a:close/>
                  <a:moveTo>
                    <a:pt x="1053" y="3033"/>
                  </a:moveTo>
                  <a:lnTo>
                    <a:pt x="1053" y="3033"/>
                  </a:lnTo>
                  <a:lnTo>
                    <a:pt x="1053" y="3033"/>
                  </a:lnTo>
                  <a:close/>
                  <a:moveTo>
                    <a:pt x="1053" y="3033"/>
                  </a:moveTo>
                  <a:lnTo>
                    <a:pt x="1053" y="3033"/>
                  </a:lnTo>
                  <a:lnTo>
                    <a:pt x="1053" y="3033"/>
                  </a:lnTo>
                  <a:close/>
                  <a:moveTo>
                    <a:pt x="1053" y="3033"/>
                  </a:moveTo>
                  <a:lnTo>
                    <a:pt x="1053" y="3033"/>
                  </a:lnTo>
                  <a:lnTo>
                    <a:pt x="1053" y="3033"/>
                  </a:lnTo>
                  <a:close/>
                  <a:moveTo>
                    <a:pt x="1153" y="3033"/>
                  </a:moveTo>
                  <a:lnTo>
                    <a:pt x="1153" y="3033"/>
                  </a:lnTo>
                  <a:lnTo>
                    <a:pt x="1153" y="3033"/>
                  </a:lnTo>
                  <a:close/>
                  <a:moveTo>
                    <a:pt x="1153" y="3033"/>
                  </a:moveTo>
                  <a:lnTo>
                    <a:pt x="1153" y="3033"/>
                  </a:lnTo>
                  <a:lnTo>
                    <a:pt x="1153" y="3033"/>
                  </a:lnTo>
                  <a:close/>
                  <a:moveTo>
                    <a:pt x="1153" y="3033"/>
                  </a:moveTo>
                  <a:lnTo>
                    <a:pt x="1153" y="3033"/>
                  </a:lnTo>
                  <a:lnTo>
                    <a:pt x="1153" y="3033"/>
                  </a:lnTo>
                  <a:close/>
                  <a:moveTo>
                    <a:pt x="1153" y="3033"/>
                  </a:moveTo>
                  <a:lnTo>
                    <a:pt x="1153" y="3033"/>
                  </a:lnTo>
                  <a:lnTo>
                    <a:pt x="1153" y="3033"/>
                  </a:lnTo>
                  <a:close/>
                  <a:moveTo>
                    <a:pt x="1253" y="3033"/>
                  </a:moveTo>
                  <a:lnTo>
                    <a:pt x="1153" y="3033"/>
                  </a:lnTo>
                  <a:lnTo>
                    <a:pt x="1253" y="3033"/>
                  </a:lnTo>
                  <a:close/>
                  <a:moveTo>
                    <a:pt x="1253" y="3033"/>
                  </a:moveTo>
                  <a:lnTo>
                    <a:pt x="1253" y="3033"/>
                  </a:lnTo>
                  <a:lnTo>
                    <a:pt x="1253" y="3033"/>
                  </a:lnTo>
                  <a:close/>
                  <a:moveTo>
                    <a:pt x="1253" y="2907"/>
                  </a:moveTo>
                  <a:lnTo>
                    <a:pt x="1253" y="3033"/>
                  </a:lnTo>
                  <a:lnTo>
                    <a:pt x="1253" y="2907"/>
                  </a:lnTo>
                  <a:close/>
                  <a:moveTo>
                    <a:pt x="1253" y="2907"/>
                  </a:moveTo>
                  <a:lnTo>
                    <a:pt x="1253" y="2907"/>
                  </a:lnTo>
                  <a:lnTo>
                    <a:pt x="1253" y="2907"/>
                  </a:lnTo>
                  <a:close/>
                  <a:moveTo>
                    <a:pt x="1253" y="2907"/>
                  </a:moveTo>
                  <a:lnTo>
                    <a:pt x="1253" y="2907"/>
                  </a:lnTo>
                  <a:lnTo>
                    <a:pt x="1253" y="2907"/>
                  </a:lnTo>
                  <a:close/>
                  <a:moveTo>
                    <a:pt x="1379" y="2907"/>
                  </a:moveTo>
                  <a:lnTo>
                    <a:pt x="1253" y="2907"/>
                  </a:lnTo>
                  <a:lnTo>
                    <a:pt x="1379" y="2907"/>
                  </a:lnTo>
                  <a:close/>
                  <a:moveTo>
                    <a:pt x="1379" y="2907"/>
                  </a:moveTo>
                  <a:lnTo>
                    <a:pt x="1379" y="2907"/>
                  </a:lnTo>
                  <a:lnTo>
                    <a:pt x="1379" y="2907"/>
                  </a:lnTo>
                  <a:close/>
                  <a:moveTo>
                    <a:pt x="1379" y="2907"/>
                  </a:moveTo>
                  <a:lnTo>
                    <a:pt x="1379" y="2907"/>
                  </a:lnTo>
                  <a:lnTo>
                    <a:pt x="1379" y="2907"/>
                  </a:lnTo>
                  <a:close/>
                  <a:moveTo>
                    <a:pt x="1379" y="2907"/>
                  </a:moveTo>
                  <a:lnTo>
                    <a:pt x="1379" y="2907"/>
                  </a:lnTo>
                  <a:lnTo>
                    <a:pt x="1379" y="2907"/>
                  </a:lnTo>
                  <a:close/>
                  <a:moveTo>
                    <a:pt x="1379" y="2907"/>
                  </a:moveTo>
                  <a:lnTo>
                    <a:pt x="1379" y="2907"/>
                  </a:lnTo>
                  <a:lnTo>
                    <a:pt x="1379" y="2907"/>
                  </a:lnTo>
                  <a:close/>
                  <a:moveTo>
                    <a:pt x="1479" y="2907"/>
                  </a:moveTo>
                  <a:lnTo>
                    <a:pt x="1479" y="2907"/>
                  </a:lnTo>
                  <a:lnTo>
                    <a:pt x="1479" y="2907"/>
                  </a:lnTo>
                  <a:close/>
                  <a:moveTo>
                    <a:pt x="1479" y="2907"/>
                  </a:moveTo>
                  <a:lnTo>
                    <a:pt x="1479" y="2907"/>
                  </a:lnTo>
                  <a:lnTo>
                    <a:pt x="1479" y="2907"/>
                  </a:lnTo>
                  <a:close/>
                  <a:moveTo>
                    <a:pt x="1479" y="2907"/>
                  </a:moveTo>
                  <a:lnTo>
                    <a:pt x="1479" y="2907"/>
                  </a:lnTo>
                  <a:lnTo>
                    <a:pt x="1479" y="2907"/>
                  </a:lnTo>
                  <a:close/>
                  <a:moveTo>
                    <a:pt x="1479" y="2907"/>
                  </a:moveTo>
                  <a:lnTo>
                    <a:pt x="1479" y="2907"/>
                  </a:lnTo>
                  <a:lnTo>
                    <a:pt x="1479" y="2907"/>
                  </a:lnTo>
                  <a:close/>
                  <a:moveTo>
                    <a:pt x="1579" y="2907"/>
                  </a:moveTo>
                  <a:lnTo>
                    <a:pt x="1479" y="2907"/>
                  </a:lnTo>
                  <a:lnTo>
                    <a:pt x="1579" y="2907"/>
                  </a:lnTo>
                  <a:close/>
                  <a:moveTo>
                    <a:pt x="1579" y="2907"/>
                  </a:moveTo>
                  <a:lnTo>
                    <a:pt x="1579" y="2907"/>
                  </a:lnTo>
                  <a:lnTo>
                    <a:pt x="1579" y="2907"/>
                  </a:lnTo>
                  <a:close/>
                  <a:moveTo>
                    <a:pt x="1579" y="2907"/>
                  </a:moveTo>
                  <a:lnTo>
                    <a:pt x="1579" y="2907"/>
                  </a:lnTo>
                  <a:lnTo>
                    <a:pt x="1579" y="2907"/>
                  </a:lnTo>
                  <a:close/>
                  <a:moveTo>
                    <a:pt x="1579" y="2907"/>
                  </a:moveTo>
                  <a:lnTo>
                    <a:pt x="1579" y="2907"/>
                  </a:lnTo>
                  <a:lnTo>
                    <a:pt x="1579" y="2907"/>
                  </a:lnTo>
                  <a:close/>
                  <a:moveTo>
                    <a:pt x="1579" y="2907"/>
                  </a:moveTo>
                  <a:lnTo>
                    <a:pt x="1579" y="2907"/>
                  </a:lnTo>
                  <a:lnTo>
                    <a:pt x="1579" y="2907"/>
                  </a:lnTo>
                  <a:close/>
                  <a:moveTo>
                    <a:pt x="1679" y="2807"/>
                  </a:moveTo>
                  <a:lnTo>
                    <a:pt x="1579" y="2807"/>
                  </a:lnTo>
                  <a:lnTo>
                    <a:pt x="1679" y="2807"/>
                  </a:lnTo>
                  <a:close/>
                  <a:moveTo>
                    <a:pt x="1679" y="2807"/>
                  </a:moveTo>
                  <a:lnTo>
                    <a:pt x="1679" y="2807"/>
                  </a:lnTo>
                  <a:lnTo>
                    <a:pt x="1679" y="2807"/>
                  </a:lnTo>
                  <a:close/>
                  <a:moveTo>
                    <a:pt x="1679" y="2807"/>
                  </a:moveTo>
                  <a:lnTo>
                    <a:pt x="1679" y="2807"/>
                  </a:lnTo>
                  <a:lnTo>
                    <a:pt x="1679" y="2807"/>
                  </a:lnTo>
                  <a:close/>
                  <a:moveTo>
                    <a:pt x="1780" y="2807"/>
                  </a:moveTo>
                  <a:lnTo>
                    <a:pt x="1679" y="2807"/>
                  </a:lnTo>
                  <a:lnTo>
                    <a:pt x="1780" y="2807"/>
                  </a:lnTo>
                  <a:close/>
                  <a:moveTo>
                    <a:pt x="1880" y="2807"/>
                  </a:moveTo>
                  <a:lnTo>
                    <a:pt x="1780" y="2807"/>
                  </a:lnTo>
                  <a:lnTo>
                    <a:pt x="1880" y="2807"/>
                  </a:lnTo>
                  <a:close/>
                  <a:moveTo>
                    <a:pt x="7745" y="0"/>
                  </a:moveTo>
                  <a:cubicBezTo>
                    <a:pt x="6065" y="1153"/>
                    <a:pt x="4085" y="2181"/>
                    <a:pt x="1880" y="2807"/>
                  </a:cubicBezTo>
                  <a:cubicBezTo>
                    <a:pt x="4085" y="2181"/>
                    <a:pt x="6065" y="1153"/>
                    <a:pt x="7745" y="0"/>
                  </a:cubicBezTo>
                  <a:close/>
                </a:path>
              </a:pathLst>
            </a:custGeom>
            <a:solidFill>
              <a:srgbClr val="A39C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0" name="Google Shape;2870;p69"/>
            <p:cNvSpPr/>
            <p:nvPr/>
          </p:nvSpPr>
          <p:spPr>
            <a:xfrm flipH="1">
              <a:off x="1187937" y="2081242"/>
              <a:ext cx="554563" cy="385338"/>
            </a:xfrm>
            <a:custGeom>
              <a:avLst/>
              <a:gdLst/>
              <a:ahLst/>
              <a:cxnLst/>
              <a:rect l="l" t="t" r="r" b="b"/>
              <a:pathLst>
                <a:path w="31129" h="21630" extrusionOk="0">
                  <a:moveTo>
                    <a:pt x="5013" y="0"/>
                  </a:moveTo>
                  <a:cubicBezTo>
                    <a:pt x="4387" y="226"/>
                    <a:pt x="3861" y="426"/>
                    <a:pt x="3359" y="852"/>
                  </a:cubicBezTo>
                  <a:lnTo>
                    <a:pt x="3234" y="852"/>
                  </a:lnTo>
                  <a:cubicBezTo>
                    <a:pt x="2507" y="1379"/>
                    <a:pt x="1881" y="2005"/>
                    <a:pt x="1254" y="2933"/>
                  </a:cubicBezTo>
                  <a:cubicBezTo>
                    <a:pt x="527" y="3985"/>
                    <a:pt x="226" y="5013"/>
                    <a:pt x="101" y="6065"/>
                  </a:cubicBezTo>
                  <a:cubicBezTo>
                    <a:pt x="1" y="6266"/>
                    <a:pt x="1" y="6492"/>
                    <a:pt x="1" y="6792"/>
                  </a:cubicBezTo>
                  <a:cubicBezTo>
                    <a:pt x="1" y="7218"/>
                    <a:pt x="101" y="7644"/>
                    <a:pt x="226" y="8045"/>
                  </a:cubicBezTo>
                  <a:cubicBezTo>
                    <a:pt x="226" y="8271"/>
                    <a:pt x="853" y="14837"/>
                    <a:pt x="6166" y="19424"/>
                  </a:cubicBezTo>
                  <a:cubicBezTo>
                    <a:pt x="7119" y="20276"/>
                    <a:pt x="7845" y="20677"/>
                    <a:pt x="8372" y="20677"/>
                  </a:cubicBezTo>
                  <a:cubicBezTo>
                    <a:pt x="8998" y="20677"/>
                    <a:pt x="9399" y="19950"/>
                    <a:pt x="9399" y="19123"/>
                  </a:cubicBezTo>
                  <a:cubicBezTo>
                    <a:pt x="11179" y="20577"/>
                    <a:pt x="13384" y="21629"/>
                    <a:pt x="15765" y="21629"/>
                  </a:cubicBezTo>
                  <a:lnTo>
                    <a:pt x="15891" y="21629"/>
                  </a:lnTo>
                  <a:cubicBezTo>
                    <a:pt x="17645" y="21629"/>
                    <a:pt x="18597" y="21103"/>
                    <a:pt x="18898" y="20376"/>
                  </a:cubicBezTo>
                  <a:lnTo>
                    <a:pt x="19224" y="20376"/>
                  </a:lnTo>
                  <a:lnTo>
                    <a:pt x="19224" y="20276"/>
                  </a:lnTo>
                  <a:lnTo>
                    <a:pt x="19750" y="20276"/>
                  </a:lnTo>
                  <a:lnTo>
                    <a:pt x="19750" y="20176"/>
                  </a:lnTo>
                  <a:lnTo>
                    <a:pt x="20151" y="20176"/>
                  </a:lnTo>
                  <a:lnTo>
                    <a:pt x="20151" y="20050"/>
                  </a:lnTo>
                  <a:lnTo>
                    <a:pt x="20477" y="20050"/>
                  </a:lnTo>
                  <a:lnTo>
                    <a:pt x="20477" y="19950"/>
                  </a:lnTo>
                  <a:lnTo>
                    <a:pt x="20778" y="19950"/>
                  </a:lnTo>
                  <a:cubicBezTo>
                    <a:pt x="22983" y="19324"/>
                    <a:pt x="24963" y="18296"/>
                    <a:pt x="26643" y="17143"/>
                  </a:cubicBezTo>
                  <a:cubicBezTo>
                    <a:pt x="27570" y="16517"/>
                    <a:pt x="28422" y="15790"/>
                    <a:pt x="29049" y="15163"/>
                  </a:cubicBezTo>
                  <a:cubicBezTo>
                    <a:pt x="30402" y="13785"/>
                    <a:pt x="31129" y="12532"/>
                    <a:pt x="30803" y="11705"/>
                  </a:cubicBezTo>
                  <a:lnTo>
                    <a:pt x="30803" y="11705"/>
                  </a:lnTo>
                  <a:cubicBezTo>
                    <a:pt x="28422" y="13685"/>
                    <a:pt x="24537" y="15564"/>
                    <a:pt x="20277" y="15564"/>
                  </a:cubicBezTo>
                  <a:cubicBezTo>
                    <a:pt x="17445" y="15564"/>
                    <a:pt x="14412" y="14737"/>
                    <a:pt x="11605" y="12757"/>
                  </a:cubicBezTo>
                  <a:cubicBezTo>
                    <a:pt x="6267" y="8772"/>
                    <a:pt x="5013" y="3885"/>
                    <a:pt x="5013" y="0"/>
                  </a:cubicBezTo>
                  <a:close/>
                </a:path>
              </a:pathLst>
            </a:custGeom>
            <a:solidFill>
              <a:srgbClr val="0022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1" name="Google Shape;2871;p69"/>
            <p:cNvSpPr/>
            <p:nvPr/>
          </p:nvSpPr>
          <p:spPr>
            <a:xfrm flipH="1">
              <a:off x="1435272" y="2170532"/>
              <a:ext cx="48688" cy="52269"/>
            </a:xfrm>
            <a:custGeom>
              <a:avLst/>
              <a:gdLst/>
              <a:ahLst/>
              <a:cxnLst/>
              <a:rect l="l" t="t" r="r" b="b"/>
              <a:pathLst>
                <a:path w="2733" h="2934" extrusionOk="0">
                  <a:moveTo>
                    <a:pt x="0" y="1"/>
                  </a:moveTo>
                  <a:lnTo>
                    <a:pt x="0" y="1"/>
                  </a:lnTo>
                  <a:cubicBezTo>
                    <a:pt x="126" y="327"/>
                    <a:pt x="326" y="627"/>
                    <a:pt x="527" y="853"/>
                  </a:cubicBezTo>
                  <a:cubicBezTo>
                    <a:pt x="752" y="1154"/>
                    <a:pt x="953" y="1379"/>
                    <a:pt x="1153" y="1680"/>
                  </a:cubicBezTo>
                  <a:cubicBezTo>
                    <a:pt x="1379" y="1881"/>
                    <a:pt x="1579" y="2206"/>
                    <a:pt x="1880" y="2407"/>
                  </a:cubicBezTo>
                  <a:cubicBezTo>
                    <a:pt x="2206" y="2632"/>
                    <a:pt x="2406" y="2833"/>
                    <a:pt x="2732" y="2933"/>
                  </a:cubicBezTo>
                  <a:cubicBezTo>
                    <a:pt x="2506" y="2632"/>
                    <a:pt x="2306" y="2407"/>
                    <a:pt x="2105" y="2106"/>
                  </a:cubicBezTo>
                  <a:cubicBezTo>
                    <a:pt x="1880" y="1881"/>
                    <a:pt x="1679" y="1580"/>
                    <a:pt x="1479" y="1379"/>
                  </a:cubicBezTo>
                  <a:cubicBezTo>
                    <a:pt x="1253" y="1154"/>
                    <a:pt x="953" y="853"/>
                    <a:pt x="752" y="627"/>
                  </a:cubicBezTo>
                  <a:cubicBezTo>
                    <a:pt x="527" y="427"/>
                    <a:pt x="226" y="226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2" name="Google Shape;2872;p69"/>
            <p:cNvSpPr/>
            <p:nvPr/>
          </p:nvSpPr>
          <p:spPr>
            <a:xfrm flipH="1">
              <a:off x="1468765" y="2224566"/>
              <a:ext cx="54051" cy="46444"/>
            </a:xfrm>
            <a:custGeom>
              <a:avLst/>
              <a:gdLst/>
              <a:ahLst/>
              <a:cxnLst/>
              <a:rect l="l" t="t" r="r" b="b"/>
              <a:pathLst>
                <a:path w="3034" h="2607" extrusionOk="0">
                  <a:moveTo>
                    <a:pt x="1" y="0"/>
                  </a:moveTo>
                  <a:lnTo>
                    <a:pt x="1" y="0"/>
                  </a:lnTo>
                  <a:cubicBezTo>
                    <a:pt x="101" y="326"/>
                    <a:pt x="301" y="527"/>
                    <a:pt x="527" y="853"/>
                  </a:cubicBezTo>
                  <a:cubicBezTo>
                    <a:pt x="728" y="1053"/>
                    <a:pt x="1053" y="1354"/>
                    <a:pt x="1254" y="1579"/>
                  </a:cubicBezTo>
                  <a:cubicBezTo>
                    <a:pt x="1555" y="1780"/>
                    <a:pt x="1780" y="1980"/>
                    <a:pt x="2081" y="2206"/>
                  </a:cubicBezTo>
                  <a:cubicBezTo>
                    <a:pt x="2407" y="2406"/>
                    <a:pt x="2607" y="2507"/>
                    <a:pt x="3033" y="2607"/>
                  </a:cubicBezTo>
                  <a:cubicBezTo>
                    <a:pt x="2708" y="2406"/>
                    <a:pt x="2507" y="2206"/>
                    <a:pt x="2307" y="1880"/>
                  </a:cubicBezTo>
                  <a:cubicBezTo>
                    <a:pt x="2081" y="1680"/>
                    <a:pt x="1780" y="1479"/>
                    <a:pt x="1555" y="1254"/>
                  </a:cubicBezTo>
                  <a:cubicBezTo>
                    <a:pt x="1254" y="1053"/>
                    <a:pt x="1053" y="727"/>
                    <a:pt x="828" y="527"/>
                  </a:cubicBezTo>
                  <a:cubicBezTo>
                    <a:pt x="527" y="326"/>
                    <a:pt x="201" y="101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3" name="Google Shape;2873;p69"/>
            <p:cNvSpPr/>
            <p:nvPr/>
          </p:nvSpPr>
          <p:spPr>
            <a:xfrm flipH="1">
              <a:off x="1492887" y="2157580"/>
              <a:ext cx="46889" cy="54051"/>
            </a:xfrm>
            <a:custGeom>
              <a:avLst/>
              <a:gdLst/>
              <a:ahLst/>
              <a:cxnLst/>
              <a:rect l="l" t="t" r="r" b="b"/>
              <a:pathLst>
                <a:path w="2632" h="3034" extrusionOk="0">
                  <a:moveTo>
                    <a:pt x="0" y="1"/>
                  </a:moveTo>
                  <a:cubicBezTo>
                    <a:pt x="126" y="327"/>
                    <a:pt x="226" y="628"/>
                    <a:pt x="426" y="953"/>
                  </a:cubicBezTo>
                  <a:cubicBezTo>
                    <a:pt x="627" y="1154"/>
                    <a:pt x="852" y="1480"/>
                    <a:pt x="1053" y="1680"/>
                  </a:cubicBezTo>
                  <a:cubicBezTo>
                    <a:pt x="1253" y="1981"/>
                    <a:pt x="1479" y="2207"/>
                    <a:pt x="1780" y="2507"/>
                  </a:cubicBezTo>
                  <a:cubicBezTo>
                    <a:pt x="2005" y="2733"/>
                    <a:pt x="2306" y="2933"/>
                    <a:pt x="2632" y="3034"/>
                  </a:cubicBezTo>
                  <a:cubicBezTo>
                    <a:pt x="2406" y="2733"/>
                    <a:pt x="2206" y="2507"/>
                    <a:pt x="2005" y="2207"/>
                  </a:cubicBezTo>
                  <a:cubicBezTo>
                    <a:pt x="1780" y="1981"/>
                    <a:pt x="1579" y="1680"/>
                    <a:pt x="1379" y="1480"/>
                  </a:cubicBezTo>
                  <a:cubicBezTo>
                    <a:pt x="1153" y="1154"/>
                    <a:pt x="953" y="953"/>
                    <a:pt x="752" y="728"/>
                  </a:cubicBezTo>
                  <a:cubicBezTo>
                    <a:pt x="426" y="427"/>
                    <a:pt x="226" y="227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4" name="Google Shape;2874;p69"/>
            <p:cNvSpPr/>
            <p:nvPr/>
          </p:nvSpPr>
          <p:spPr>
            <a:xfrm flipH="1">
              <a:off x="1409386" y="2228575"/>
              <a:ext cx="61177" cy="37091"/>
            </a:xfrm>
            <a:custGeom>
              <a:avLst/>
              <a:gdLst/>
              <a:ahLst/>
              <a:cxnLst/>
              <a:rect l="l" t="t" r="r" b="b"/>
              <a:pathLst>
                <a:path w="3434" h="2082" extrusionOk="0">
                  <a:moveTo>
                    <a:pt x="0" y="1"/>
                  </a:moveTo>
                  <a:lnTo>
                    <a:pt x="0" y="1"/>
                  </a:lnTo>
                  <a:cubicBezTo>
                    <a:pt x="201" y="201"/>
                    <a:pt x="401" y="502"/>
                    <a:pt x="727" y="728"/>
                  </a:cubicBezTo>
                  <a:cubicBezTo>
                    <a:pt x="927" y="928"/>
                    <a:pt x="1253" y="1129"/>
                    <a:pt x="1554" y="1354"/>
                  </a:cubicBezTo>
                  <a:cubicBezTo>
                    <a:pt x="1880" y="1455"/>
                    <a:pt x="2080" y="1655"/>
                    <a:pt x="2381" y="1755"/>
                  </a:cubicBezTo>
                  <a:cubicBezTo>
                    <a:pt x="2707" y="1981"/>
                    <a:pt x="3133" y="2081"/>
                    <a:pt x="3434" y="2081"/>
                  </a:cubicBezTo>
                  <a:cubicBezTo>
                    <a:pt x="3133" y="1881"/>
                    <a:pt x="2907" y="1655"/>
                    <a:pt x="2607" y="1455"/>
                  </a:cubicBezTo>
                  <a:cubicBezTo>
                    <a:pt x="2281" y="1354"/>
                    <a:pt x="2080" y="1129"/>
                    <a:pt x="1754" y="928"/>
                  </a:cubicBezTo>
                  <a:cubicBezTo>
                    <a:pt x="1454" y="728"/>
                    <a:pt x="1253" y="628"/>
                    <a:pt x="927" y="402"/>
                  </a:cubicBezTo>
                  <a:cubicBezTo>
                    <a:pt x="627" y="302"/>
                    <a:pt x="301" y="10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5" name="Google Shape;2875;p69"/>
            <p:cNvSpPr/>
            <p:nvPr/>
          </p:nvSpPr>
          <p:spPr>
            <a:xfrm flipH="1">
              <a:off x="1485743" y="2630436"/>
              <a:ext cx="50025" cy="81112"/>
            </a:xfrm>
            <a:custGeom>
              <a:avLst/>
              <a:gdLst/>
              <a:ahLst/>
              <a:cxnLst/>
              <a:rect l="l" t="t" r="r" b="b"/>
              <a:pathLst>
                <a:path w="2808" h="4553" extrusionOk="0">
                  <a:moveTo>
                    <a:pt x="2808" y="0"/>
                  </a:moveTo>
                  <a:cubicBezTo>
                    <a:pt x="1881" y="101"/>
                    <a:pt x="928" y="201"/>
                    <a:pt x="1" y="201"/>
                  </a:cubicBezTo>
                  <a:cubicBezTo>
                    <a:pt x="201" y="1880"/>
                    <a:pt x="527" y="4386"/>
                    <a:pt x="928" y="4487"/>
                  </a:cubicBezTo>
                  <a:cubicBezTo>
                    <a:pt x="1068" y="4525"/>
                    <a:pt x="1212" y="4553"/>
                    <a:pt x="1355" y="4553"/>
                  </a:cubicBezTo>
                  <a:cubicBezTo>
                    <a:pt x="1958" y="4553"/>
                    <a:pt x="2546" y="4067"/>
                    <a:pt x="2708" y="1880"/>
                  </a:cubicBezTo>
                  <a:lnTo>
                    <a:pt x="280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6" name="Google Shape;2876;p69"/>
            <p:cNvSpPr/>
            <p:nvPr/>
          </p:nvSpPr>
          <p:spPr>
            <a:xfrm flipH="1">
              <a:off x="1519218" y="2671072"/>
              <a:ext cx="11188" cy="39300"/>
            </a:xfrm>
            <a:custGeom>
              <a:avLst/>
              <a:gdLst/>
              <a:ahLst/>
              <a:cxnLst/>
              <a:rect l="l" t="t" r="r" b="b"/>
              <a:pathLst>
                <a:path w="628" h="2206" extrusionOk="0">
                  <a:moveTo>
                    <a:pt x="627" y="2206"/>
                  </a:moveTo>
                  <a:lnTo>
                    <a:pt x="627" y="2206"/>
                  </a:lnTo>
                  <a:lnTo>
                    <a:pt x="627" y="2206"/>
                  </a:lnTo>
                  <a:close/>
                  <a:moveTo>
                    <a:pt x="627" y="2206"/>
                  </a:moveTo>
                  <a:lnTo>
                    <a:pt x="627" y="2206"/>
                  </a:lnTo>
                  <a:lnTo>
                    <a:pt x="627" y="2206"/>
                  </a:lnTo>
                  <a:close/>
                  <a:moveTo>
                    <a:pt x="427" y="1780"/>
                  </a:moveTo>
                  <a:lnTo>
                    <a:pt x="427" y="1780"/>
                  </a:lnTo>
                  <a:lnTo>
                    <a:pt x="427" y="1780"/>
                  </a:lnTo>
                  <a:close/>
                  <a:moveTo>
                    <a:pt x="427" y="1780"/>
                  </a:moveTo>
                  <a:lnTo>
                    <a:pt x="427" y="1780"/>
                  </a:lnTo>
                  <a:lnTo>
                    <a:pt x="427" y="1780"/>
                  </a:lnTo>
                  <a:close/>
                  <a:moveTo>
                    <a:pt x="1" y="0"/>
                  </a:moveTo>
                  <a:cubicBezTo>
                    <a:pt x="101" y="727"/>
                    <a:pt x="226" y="1354"/>
                    <a:pt x="427" y="1780"/>
                  </a:cubicBezTo>
                  <a:cubicBezTo>
                    <a:pt x="226" y="1354"/>
                    <a:pt x="101" y="727"/>
                    <a:pt x="1" y="0"/>
                  </a:cubicBezTo>
                  <a:close/>
                </a:path>
              </a:pathLst>
            </a:custGeom>
            <a:solidFill>
              <a:srgbClr val="D4DD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7" name="Google Shape;2877;p69"/>
            <p:cNvSpPr/>
            <p:nvPr/>
          </p:nvSpPr>
          <p:spPr>
            <a:xfrm flipH="1">
              <a:off x="1487525" y="2667492"/>
              <a:ext cx="42881" cy="44662"/>
            </a:xfrm>
            <a:custGeom>
              <a:avLst/>
              <a:gdLst/>
              <a:ahLst/>
              <a:cxnLst/>
              <a:rect l="l" t="t" r="r" b="b"/>
              <a:pathLst>
                <a:path w="2407" h="2507" extrusionOk="0">
                  <a:moveTo>
                    <a:pt x="2407" y="1"/>
                  </a:moveTo>
                  <a:lnTo>
                    <a:pt x="2407" y="1"/>
                  </a:lnTo>
                  <a:cubicBezTo>
                    <a:pt x="1880" y="301"/>
                    <a:pt x="1479" y="427"/>
                    <a:pt x="1053" y="427"/>
                  </a:cubicBezTo>
                  <a:cubicBezTo>
                    <a:pt x="627" y="427"/>
                    <a:pt x="326" y="301"/>
                    <a:pt x="1" y="201"/>
                  </a:cubicBezTo>
                  <a:lnTo>
                    <a:pt x="1" y="201"/>
                  </a:lnTo>
                  <a:cubicBezTo>
                    <a:pt x="101" y="928"/>
                    <a:pt x="226" y="1555"/>
                    <a:pt x="427" y="1981"/>
                  </a:cubicBezTo>
                  <a:cubicBezTo>
                    <a:pt x="427" y="2081"/>
                    <a:pt x="527" y="2181"/>
                    <a:pt x="527" y="2306"/>
                  </a:cubicBezTo>
                  <a:lnTo>
                    <a:pt x="627" y="2407"/>
                  </a:lnTo>
                  <a:cubicBezTo>
                    <a:pt x="853" y="2507"/>
                    <a:pt x="953" y="2507"/>
                    <a:pt x="1053" y="2507"/>
                  </a:cubicBezTo>
                  <a:cubicBezTo>
                    <a:pt x="1154" y="2507"/>
                    <a:pt x="1354" y="2507"/>
                    <a:pt x="1479" y="2407"/>
                  </a:cubicBezTo>
                  <a:cubicBezTo>
                    <a:pt x="1880" y="2181"/>
                    <a:pt x="2206" y="1555"/>
                    <a:pt x="24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8" name="Google Shape;2878;p69"/>
            <p:cNvSpPr/>
            <p:nvPr/>
          </p:nvSpPr>
          <p:spPr>
            <a:xfrm flipH="1">
              <a:off x="1442885" y="2708574"/>
              <a:ext cx="208525" cy="202842"/>
            </a:xfrm>
            <a:custGeom>
              <a:avLst/>
              <a:gdLst/>
              <a:ahLst/>
              <a:cxnLst/>
              <a:rect l="l" t="t" r="r" b="b"/>
              <a:pathLst>
                <a:path w="11705" h="11386" extrusionOk="0">
                  <a:moveTo>
                    <a:pt x="7319" y="0"/>
                  </a:moveTo>
                  <a:lnTo>
                    <a:pt x="7319" y="5514"/>
                  </a:lnTo>
                  <a:lnTo>
                    <a:pt x="3660" y="5514"/>
                  </a:lnTo>
                  <a:cubicBezTo>
                    <a:pt x="1479" y="5640"/>
                    <a:pt x="1" y="5940"/>
                    <a:pt x="326" y="5940"/>
                  </a:cubicBezTo>
                  <a:cubicBezTo>
                    <a:pt x="627" y="6041"/>
                    <a:pt x="5139" y="6266"/>
                    <a:pt x="5439" y="6266"/>
                  </a:cubicBezTo>
                  <a:cubicBezTo>
                    <a:pt x="5765" y="6266"/>
                    <a:pt x="5013" y="6467"/>
                    <a:pt x="3359" y="7093"/>
                  </a:cubicBezTo>
                  <a:cubicBezTo>
                    <a:pt x="1580" y="7820"/>
                    <a:pt x="226" y="8772"/>
                    <a:pt x="753" y="8772"/>
                  </a:cubicBezTo>
                  <a:cubicBezTo>
                    <a:pt x="1254" y="8772"/>
                    <a:pt x="5640" y="7193"/>
                    <a:pt x="6166" y="7093"/>
                  </a:cubicBezTo>
                  <a:cubicBezTo>
                    <a:pt x="6186" y="7089"/>
                    <a:pt x="6204" y="7088"/>
                    <a:pt x="6219" y="7088"/>
                  </a:cubicBezTo>
                  <a:cubicBezTo>
                    <a:pt x="6597" y="7088"/>
                    <a:pt x="5408" y="8266"/>
                    <a:pt x="4612" y="8772"/>
                  </a:cubicBezTo>
                  <a:cubicBezTo>
                    <a:pt x="3760" y="9399"/>
                    <a:pt x="1580" y="11153"/>
                    <a:pt x="2206" y="11379"/>
                  </a:cubicBezTo>
                  <a:cubicBezTo>
                    <a:pt x="2218" y="11384"/>
                    <a:pt x="2233" y="11386"/>
                    <a:pt x="2250" y="11386"/>
                  </a:cubicBezTo>
                  <a:cubicBezTo>
                    <a:pt x="2949" y="11386"/>
                    <a:pt x="7432" y="7379"/>
                    <a:pt x="7946" y="6767"/>
                  </a:cubicBezTo>
                  <a:cubicBezTo>
                    <a:pt x="8159" y="6617"/>
                    <a:pt x="8472" y="6567"/>
                    <a:pt x="8823" y="6567"/>
                  </a:cubicBezTo>
                  <a:cubicBezTo>
                    <a:pt x="9174" y="6567"/>
                    <a:pt x="9562" y="6617"/>
                    <a:pt x="9926" y="6667"/>
                  </a:cubicBezTo>
                  <a:cubicBezTo>
                    <a:pt x="10366" y="6804"/>
                    <a:pt x="10770" y="6895"/>
                    <a:pt x="11070" y="6895"/>
                  </a:cubicBezTo>
                  <a:cubicBezTo>
                    <a:pt x="11265" y="6895"/>
                    <a:pt x="11416" y="6856"/>
                    <a:pt x="11504" y="6767"/>
                  </a:cubicBezTo>
                  <a:cubicBezTo>
                    <a:pt x="11705" y="6366"/>
                    <a:pt x="9299" y="5840"/>
                    <a:pt x="8271" y="5640"/>
                  </a:cubicBezTo>
                  <a:lnTo>
                    <a:pt x="8271" y="101"/>
                  </a:lnTo>
                  <a:cubicBezTo>
                    <a:pt x="8159" y="151"/>
                    <a:pt x="8027" y="176"/>
                    <a:pt x="7883" y="176"/>
                  </a:cubicBezTo>
                  <a:cubicBezTo>
                    <a:pt x="7739" y="176"/>
                    <a:pt x="7582" y="151"/>
                    <a:pt x="7419" y="101"/>
                  </a:cubicBezTo>
                  <a:lnTo>
                    <a:pt x="7319" y="0"/>
                  </a:lnTo>
                  <a:close/>
                </a:path>
              </a:pathLst>
            </a:custGeom>
            <a:solidFill>
              <a:srgbClr val="FF75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9" name="Google Shape;2879;p69"/>
            <p:cNvSpPr/>
            <p:nvPr/>
          </p:nvSpPr>
          <p:spPr>
            <a:xfrm flipH="1">
              <a:off x="1446442" y="2756800"/>
              <a:ext cx="57614" cy="70565"/>
            </a:xfrm>
            <a:custGeom>
              <a:avLst/>
              <a:gdLst/>
              <a:ahLst/>
              <a:cxnLst/>
              <a:rect l="l" t="t" r="r" b="b"/>
              <a:pathLst>
                <a:path w="3234" h="3961" extrusionOk="0">
                  <a:moveTo>
                    <a:pt x="0" y="0"/>
                  </a:moveTo>
                  <a:lnTo>
                    <a:pt x="0" y="0"/>
                  </a:lnTo>
                  <a:lnTo>
                    <a:pt x="0" y="2933"/>
                  </a:lnTo>
                  <a:cubicBezTo>
                    <a:pt x="928" y="3133"/>
                    <a:pt x="3233" y="3659"/>
                    <a:pt x="3233" y="3960"/>
                  </a:cubicBezTo>
                  <a:cubicBezTo>
                    <a:pt x="3233" y="3659"/>
                    <a:pt x="928" y="3133"/>
                    <a:pt x="0" y="2933"/>
                  </a:cubicBezTo>
                  <a:close/>
                </a:path>
              </a:pathLst>
            </a:custGeom>
            <a:solidFill>
              <a:srgbClr val="FF75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0" name="Google Shape;2880;p69"/>
            <p:cNvSpPr/>
            <p:nvPr/>
          </p:nvSpPr>
          <p:spPr>
            <a:xfrm flipH="1">
              <a:off x="1446447" y="2756800"/>
              <a:ext cx="199154" cy="154492"/>
            </a:xfrm>
            <a:custGeom>
              <a:avLst/>
              <a:gdLst/>
              <a:ahLst/>
              <a:cxnLst/>
              <a:rect l="l" t="t" r="r" b="b"/>
              <a:pathLst>
                <a:path w="11179" h="8672" extrusionOk="0">
                  <a:moveTo>
                    <a:pt x="6993" y="0"/>
                  </a:moveTo>
                  <a:lnTo>
                    <a:pt x="6993" y="2807"/>
                  </a:lnTo>
                  <a:lnTo>
                    <a:pt x="3334" y="2807"/>
                  </a:lnTo>
                  <a:cubicBezTo>
                    <a:pt x="1354" y="2933"/>
                    <a:pt x="0" y="3133"/>
                    <a:pt x="0" y="3233"/>
                  </a:cubicBezTo>
                  <a:cubicBezTo>
                    <a:pt x="301" y="3334"/>
                    <a:pt x="4186" y="3559"/>
                    <a:pt x="5013" y="3559"/>
                  </a:cubicBezTo>
                  <a:lnTo>
                    <a:pt x="5113" y="3559"/>
                  </a:lnTo>
                  <a:cubicBezTo>
                    <a:pt x="5113" y="3659"/>
                    <a:pt x="4487" y="3860"/>
                    <a:pt x="3033" y="4386"/>
                  </a:cubicBezTo>
                  <a:cubicBezTo>
                    <a:pt x="1454" y="5013"/>
                    <a:pt x="301" y="5740"/>
                    <a:pt x="301" y="5940"/>
                  </a:cubicBezTo>
                  <a:cubicBezTo>
                    <a:pt x="301" y="6065"/>
                    <a:pt x="301" y="6065"/>
                    <a:pt x="427" y="6065"/>
                  </a:cubicBezTo>
                  <a:cubicBezTo>
                    <a:pt x="928" y="6065"/>
                    <a:pt x="5314" y="4486"/>
                    <a:pt x="5840" y="4386"/>
                  </a:cubicBezTo>
                  <a:lnTo>
                    <a:pt x="5940" y="4386"/>
                  </a:lnTo>
                  <a:lnTo>
                    <a:pt x="5940" y="4486"/>
                  </a:lnTo>
                  <a:cubicBezTo>
                    <a:pt x="5940" y="4687"/>
                    <a:pt x="5013" y="5539"/>
                    <a:pt x="4286" y="6065"/>
                  </a:cubicBezTo>
                  <a:cubicBezTo>
                    <a:pt x="3559" y="6567"/>
                    <a:pt x="1780" y="8045"/>
                    <a:pt x="1780" y="8572"/>
                  </a:cubicBezTo>
                  <a:cubicBezTo>
                    <a:pt x="1780" y="8572"/>
                    <a:pt x="1780" y="8672"/>
                    <a:pt x="1880" y="8672"/>
                  </a:cubicBezTo>
                  <a:cubicBezTo>
                    <a:pt x="2607" y="8672"/>
                    <a:pt x="7093" y="4687"/>
                    <a:pt x="7620" y="4060"/>
                  </a:cubicBezTo>
                  <a:cubicBezTo>
                    <a:pt x="7820" y="3860"/>
                    <a:pt x="8046" y="3860"/>
                    <a:pt x="8346" y="3860"/>
                  </a:cubicBezTo>
                  <a:cubicBezTo>
                    <a:pt x="8772" y="3860"/>
                    <a:pt x="9199" y="3960"/>
                    <a:pt x="9600" y="3960"/>
                  </a:cubicBezTo>
                  <a:cubicBezTo>
                    <a:pt x="10026" y="4060"/>
                    <a:pt x="10452" y="4186"/>
                    <a:pt x="10752" y="4186"/>
                  </a:cubicBezTo>
                  <a:cubicBezTo>
                    <a:pt x="10953" y="4186"/>
                    <a:pt x="11078" y="4186"/>
                    <a:pt x="11178" y="4060"/>
                  </a:cubicBezTo>
                  <a:lnTo>
                    <a:pt x="11178" y="3960"/>
                  </a:lnTo>
                  <a:cubicBezTo>
                    <a:pt x="11178" y="3659"/>
                    <a:pt x="8873" y="3133"/>
                    <a:pt x="7945" y="2933"/>
                  </a:cubicBezTo>
                  <a:lnTo>
                    <a:pt x="7945" y="0"/>
                  </a:lnTo>
                  <a:cubicBezTo>
                    <a:pt x="7720" y="101"/>
                    <a:pt x="7620" y="101"/>
                    <a:pt x="7419" y="101"/>
                  </a:cubicBezTo>
                  <a:cubicBezTo>
                    <a:pt x="7319" y="101"/>
                    <a:pt x="7093" y="101"/>
                    <a:pt x="6993" y="0"/>
                  </a:cubicBezTo>
                  <a:close/>
                </a:path>
              </a:pathLst>
            </a:custGeom>
            <a:solidFill>
              <a:srgbClr val="FF75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1" name="Google Shape;2881;p69"/>
            <p:cNvSpPr/>
            <p:nvPr/>
          </p:nvSpPr>
          <p:spPr>
            <a:xfrm flipH="1">
              <a:off x="1723725" y="2609895"/>
              <a:ext cx="48243" cy="73523"/>
            </a:xfrm>
            <a:custGeom>
              <a:avLst/>
              <a:gdLst/>
              <a:ahLst/>
              <a:cxnLst/>
              <a:rect l="l" t="t" r="r" b="b"/>
              <a:pathLst>
                <a:path w="2708" h="4127" extrusionOk="0">
                  <a:moveTo>
                    <a:pt x="1" y="1"/>
                  </a:moveTo>
                  <a:lnTo>
                    <a:pt x="1" y="1"/>
                  </a:lnTo>
                  <a:cubicBezTo>
                    <a:pt x="201" y="1655"/>
                    <a:pt x="402" y="3961"/>
                    <a:pt x="928" y="4061"/>
                  </a:cubicBezTo>
                  <a:cubicBezTo>
                    <a:pt x="1058" y="4101"/>
                    <a:pt x="1187" y="4127"/>
                    <a:pt x="1314" y="4127"/>
                  </a:cubicBezTo>
                  <a:cubicBezTo>
                    <a:pt x="1898" y="4127"/>
                    <a:pt x="2422" y="3578"/>
                    <a:pt x="2607" y="1354"/>
                  </a:cubicBezTo>
                  <a:lnTo>
                    <a:pt x="2707" y="627"/>
                  </a:lnTo>
                  <a:cubicBezTo>
                    <a:pt x="1755" y="402"/>
                    <a:pt x="828" y="201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2" name="Google Shape;2882;p69"/>
            <p:cNvSpPr/>
            <p:nvPr/>
          </p:nvSpPr>
          <p:spPr>
            <a:xfrm flipH="1">
              <a:off x="1766587" y="2643387"/>
              <a:ext cx="1799" cy="11170"/>
            </a:xfrm>
            <a:custGeom>
              <a:avLst/>
              <a:gdLst/>
              <a:ahLst/>
              <a:cxnLst/>
              <a:rect l="l" t="t" r="r" b="b"/>
              <a:pathLst>
                <a:path w="101" h="627" extrusionOk="0">
                  <a:moveTo>
                    <a:pt x="100" y="627"/>
                  </a:moveTo>
                  <a:lnTo>
                    <a:pt x="100" y="627"/>
                  </a:lnTo>
                  <a:lnTo>
                    <a:pt x="100" y="627"/>
                  </a:lnTo>
                  <a:close/>
                  <a:moveTo>
                    <a:pt x="0" y="0"/>
                  </a:moveTo>
                  <a:cubicBezTo>
                    <a:pt x="100" y="201"/>
                    <a:pt x="100" y="401"/>
                    <a:pt x="100" y="527"/>
                  </a:cubicBezTo>
                  <a:cubicBezTo>
                    <a:pt x="100" y="401"/>
                    <a:pt x="100" y="201"/>
                    <a:pt x="0" y="0"/>
                  </a:cubicBezTo>
                  <a:close/>
                </a:path>
              </a:pathLst>
            </a:custGeom>
            <a:solidFill>
              <a:srgbClr val="D1CB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3" name="Google Shape;2883;p69"/>
            <p:cNvSpPr/>
            <p:nvPr/>
          </p:nvSpPr>
          <p:spPr>
            <a:xfrm rot="10800000" flipH="1">
              <a:off x="1755435" y="2682225"/>
              <a:ext cx="0" cy="18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D4DD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4" name="Google Shape;2884;p69"/>
            <p:cNvSpPr/>
            <p:nvPr/>
          </p:nvSpPr>
          <p:spPr>
            <a:xfrm flipH="1">
              <a:off x="1727305" y="2643387"/>
              <a:ext cx="41081" cy="38855"/>
            </a:xfrm>
            <a:custGeom>
              <a:avLst/>
              <a:gdLst/>
              <a:ahLst/>
              <a:cxnLst/>
              <a:rect l="l" t="t" r="r" b="b"/>
              <a:pathLst>
                <a:path w="2306" h="2181" extrusionOk="0">
                  <a:moveTo>
                    <a:pt x="0" y="0"/>
                  </a:moveTo>
                  <a:cubicBezTo>
                    <a:pt x="100" y="201"/>
                    <a:pt x="100" y="401"/>
                    <a:pt x="100" y="527"/>
                  </a:cubicBezTo>
                  <a:lnTo>
                    <a:pt x="100" y="627"/>
                  </a:lnTo>
                  <a:cubicBezTo>
                    <a:pt x="201" y="1253"/>
                    <a:pt x="426" y="1880"/>
                    <a:pt x="527" y="2081"/>
                  </a:cubicBezTo>
                  <a:cubicBezTo>
                    <a:pt x="627" y="2081"/>
                    <a:pt x="627" y="2081"/>
                    <a:pt x="627" y="2181"/>
                  </a:cubicBezTo>
                  <a:lnTo>
                    <a:pt x="1454" y="2181"/>
                  </a:lnTo>
                  <a:cubicBezTo>
                    <a:pt x="1880" y="1980"/>
                    <a:pt x="2181" y="1454"/>
                    <a:pt x="2306" y="201"/>
                  </a:cubicBezTo>
                  <a:lnTo>
                    <a:pt x="2306" y="201"/>
                  </a:lnTo>
                  <a:cubicBezTo>
                    <a:pt x="1980" y="401"/>
                    <a:pt x="1679" y="527"/>
                    <a:pt x="1354" y="527"/>
                  </a:cubicBezTo>
                  <a:cubicBezTo>
                    <a:pt x="827" y="527"/>
                    <a:pt x="301" y="301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5" name="Google Shape;2885;p69"/>
            <p:cNvSpPr/>
            <p:nvPr/>
          </p:nvSpPr>
          <p:spPr>
            <a:xfrm flipH="1">
              <a:off x="1679085" y="2680443"/>
              <a:ext cx="210306" cy="202753"/>
            </a:xfrm>
            <a:custGeom>
              <a:avLst/>
              <a:gdLst/>
              <a:ahLst/>
              <a:cxnLst/>
              <a:rect l="l" t="t" r="r" b="b"/>
              <a:pathLst>
                <a:path w="11805" h="11381" extrusionOk="0">
                  <a:moveTo>
                    <a:pt x="7319" y="1"/>
                  </a:moveTo>
                  <a:lnTo>
                    <a:pt x="7319" y="5539"/>
                  </a:lnTo>
                  <a:cubicBezTo>
                    <a:pt x="7005" y="5489"/>
                    <a:pt x="6479" y="5464"/>
                    <a:pt x="5837" y="5464"/>
                  </a:cubicBezTo>
                  <a:cubicBezTo>
                    <a:pt x="5194" y="5464"/>
                    <a:pt x="4436" y="5489"/>
                    <a:pt x="3659" y="5539"/>
                  </a:cubicBezTo>
                  <a:cubicBezTo>
                    <a:pt x="1454" y="5539"/>
                    <a:pt x="0" y="5965"/>
                    <a:pt x="326" y="5965"/>
                  </a:cubicBezTo>
                  <a:cubicBezTo>
                    <a:pt x="627" y="6066"/>
                    <a:pt x="5113" y="6266"/>
                    <a:pt x="5439" y="6266"/>
                  </a:cubicBezTo>
                  <a:cubicBezTo>
                    <a:pt x="5477" y="6254"/>
                    <a:pt x="5500" y="6247"/>
                    <a:pt x="5508" y="6247"/>
                  </a:cubicBezTo>
                  <a:cubicBezTo>
                    <a:pt x="5563" y="6247"/>
                    <a:pt x="4888" y="6546"/>
                    <a:pt x="3334" y="7093"/>
                  </a:cubicBezTo>
                  <a:cubicBezTo>
                    <a:pt x="1579" y="7720"/>
                    <a:pt x="201" y="8772"/>
                    <a:pt x="727" y="8772"/>
                  </a:cubicBezTo>
                  <a:cubicBezTo>
                    <a:pt x="1253" y="8772"/>
                    <a:pt x="5740" y="7219"/>
                    <a:pt x="6166" y="7093"/>
                  </a:cubicBezTo>
                  <a:cubicBezTo>
                    <a:pt x="6187" y="7089"/>
                    <a:pt x="6206" y="7087"/>
                    <a:pt x="6222" y="7087"/>
                  </a:cubicBezTo>
                  <a:cubicBezTo>
                    <a:pt x="6597" y="7087"/>
                    <a:pt x="5500" y="8172"/>
                    <a:pt x="4587" y="8772"/>
                  </a:cubicBezTo>
                  <a:cubicBezTo>
                    <a:pt x="3760" y="9399"/>
                    <a:pt x="1679" y="11179"/>
                    <a:pt x="2206" y="11379"/>
                  </a:cubicBezTo>
                  <a:cubicBezTo>
                    <a:pt x="2213" y="11380"/>
                    <a:pt x="2221" y="11381"/>
                    <a:pt x="2230" y="11381"/>
                  </a:cubicBezTo>
                  <a:cubicBezTo>
                    <a:pt x="2941" y="11381"/>
                    <a:pt x="7426" y="7311"/>
                    <a:pt x="8045" y="6692"/>
                  </a:cubicBezTo>
                  <a:cubicBezTo>
                    <a:pt x="8162" y="6566"/>
                    <a:pt x="8361" y="6523"/>
                    <a:pt x="8604" y="6523"/>
                  </a:cubicBezTo>
                  <a:cubicBezTo>
                    <a:pt x="8988" y="6523"/>
                    <a:pt x="9480" y="6631"/>
                    <a:pt x="9925" y="6692"/>
                  </a:cubicBezTo>
                  <a:cubicBezTo>
                    <a:pt x="10345" y="6750"/>
                    <a:pt x="10731" y="6808"/>
                    <a:pt x="11021" y="6808"/>
                  </a:cubicBezTo>
                  <a:cubicBezTo>
                    <a:pt x="11233" y="6808"/>
                    <a:pt x="11394" y="6777"/>
                    <a:pt x="11479" y="6692"/>
                  </a:cubicBezTo>
                  <a:cubicBezTo>
                    <a:pt x="11805" y="6366"/>
                    <a:pt x="9298" y="5840"/>
                    <a:pt x="8246" y="5640"/>
                  </a:cubicBezTo>
                  <a:lnTo>
                    <a:pt x="8246" y="1"/>
                  </a:lnTo>
                  <a:cubicBezTo>
                    <a:pt x="8128" y="118"/>
                    <a:pt x="7968" y="167"/>
                    <a:pt x="7815" y="167"/>
                  </a:cubicBezTo>
                  <a:cubicBezTo>
                    <a:pt x="7707" y="167"/>
                    <a:pt x="7602" y="142"/>
                    <a:pt x="7519" y="101"/>
                  </a:cubicBezTo>
                  <a:cubicBezTo>
                    <a:pt x="7419" y="101"/>
                    <a:pt x="7419" y="1"/>
                    <a:pt x="7319" y="1"/>
                  </a:cubicBezTo>
                  <a:close/>
                </a:path>
              </a:pathLst>
            </a:custGeom>
            <a:solidFill>
              <a:srgbClr val="FF75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6" name="Google Shape;2886;p69"/>
            <p:cNvSpPr/>
            <p:nvPr/>
          </p:nvSpPr>
          <p:spPr>
            <a:xfrm flipH="1">
              <a:off x="1758999" y="2726888"/>
              <a:ext cx="20559" cy="82163"/>
            </a:xfrm>
            <a:custGeom>
              <a:avLst/>
              <a:gdLst/>
              <a:ahLst/>
              <a:cxnLst/>
              <a:rect l="l" t="t" r="r" b="b"/>
              <a:pathLst>
                <a:path w="1154" h="4612" extrusionOk="0">
                  <a:moveTo>
                    <a:pt x="101" y="4486"/>
                  </a:moveTo>
                  <a:lnTo>
                    <a:pt x="1" y="4486"/>
                  </a:lnTo>
                  <a:lnTo>
                    <a:pt x="101" y="4486"/>
                  </a:lnTo>
                  <a:close/>
                  <a:moveTo>
                    <a:pt x="101" y="4486"/>
                  </a:moveTo>
                  <a:lnTo>
                    <a:pt x="101" y="4486"/>
                  </a:lnTo>
                  <a:lnTo>
                    <a:pt x="101" y="4486"/>
                  </a:lnTo>
                  <a:cubicBezTo>
                    <a:pt x="101" y="4486"/>
                    <a:pt x="201" y="4486"/>
                    <a:pt x="101" y="4612"/>
                  </a:cubicBezTo>
                  <a:cubicBezTo>
                    <a:pt x="201" y="4486"/>
                    <a:pt x="101" y="4486"/>
                    <a:pt x="101" y="4486"/>
                  </a:cubicBezTo>
                  <a:close/>
                  <a:moveTo>
                    <a:pt x="1154" y="0"/>
                  </a:moveTo>
                  <a:lnTo>
                    <a:pt x="1154" y="1479"/>
                  </a:lnTo>
                  <a:lnTo>
                    <a:pt x="1154" y="0"/>
                  </a:lnTo>
                  <a:close/>
                </a:path>
              </a:pathLst>
            </a:custGeom>
            <a:solidFill>
              <a:srgbClr val="FF75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7" name="Google Shape;2887;p69"/>
            <p:cNvSpPr/>
            <p:nvPr/>
          </p:nvSpPr>
          <p:spPr>
            <a:xfrm flipH="1">
              <a:off x="1684892" y="2725089"/>
              <a:ext cx="198709" cy="158090"/>
            </a:xfrm>
            <a:custGeom>
              <a:avLst/>
              <a:gdLst/>
              <a:ahLst/>
              <a:cxnLst/>
              <a:rect l="l" t="t" r="r" b="b"/>
              <a:pathLst>
                <a:path w="11154" h="8874" extrusionOk="0">
                  <a:moveTo>
                    <a:pt x="7921" y="1"/>
                  </a:moveTo>
                  <a:cubicBezTo>
                    <a:pt x="7720" y="101"/>
                    <a:pt x="7620" y="101"/>
                    <a:pt x="7395" y="101"/>
                  </a:cubicBezTo>
                  <a:lnTo>
                    <a:pt x="6994" y="101"/>
                  </a:lnTo>
                  <a:lnTo>
                    <a:pt x="6994" y="1580"/>
                  </a:lnTo>
                  <a:lnTo>
                    <a:pt x="6994" y="3033"/>
                  </a:lnTo>
                  <a:cubicBezTo>
                    <a:pt x="6668" y="2933"/>
                    <a:pt x="6141" y="2933"/>
                    <a:pt x="5415" y="2933"/>
                  </a:cubicBezTo>
                  <a:cubicBezTo>
                    <a:pt x="4788" y="2933"/>
                    <a:pt x="4061" y="2933"/>
                    <a:pt x="3334" y="3033"/>
                  </a:cubicBezTo>
                  <a:cubicBezTo>
                    <a:pt x="1354" y="3033"/>
                    <a:pt x="1" y="3334"/>
                    <a:pt x="1" y="3459"/>
                  </a:cubicBezTo>
                  <a:cubicBezTo>
                    <a:pt x="302" y="3459"/>
                    <a:pt x="4161" y="3760"/>
                    <a:pt x="5014" y="3760"/>
                  </a:cubicBezTo>
                  <a:lnTo>
                    <a:pt x="5214" y="3760"/>
                  </a:lnTo>
                  <a:cubicBezTo>
                    <a:pt x="5214" y="3760"/>
                    <a:pt x="4487" y="4086"/>
                    <a:pt x="3009" y="4587"/>
                  </a:cubicBezTo>
                  <a:cubicBezTo>
                    <a:pt x="1455" y="5114"/>
                    <a:pt x="302" y="5966"/>
                    <a:pt x="302" y="6166"/>
                  </a:cubicBezTo>
                  <a:cubicBezTo>
                    <a:pt x="302" y="6166"/>
                    <a:pt x="302" y="6266"/>
                    <a:pt x="402" y="6266"/>
                  </a:cubicBezTo>
                  <a:cubicBezTo>
                    <a:pt x="928" y="6266"/>
                    <a:pt x="5415" y="4713"/>
                    <a:pt x="5841" y="4587"/>
                  </a:cubicBezTo>
                  <a:lnTo>
                    <a:pt x="5941" y="4587"/>
                  </a:lnTo>
                  <a:cubicBezTo>
                    <a:pt x="5941" y="4587"/>
                    <a:pt x="6041" y="4587"/>
                    <a:pt x="5941" y="4713"/>
                  </a:cubicBezTo>
                  <a:cubicBezTo>
                    <a:pt x="5841" y="5013"/>
                    <a:pt x="5014" y="5740"/>
                    <a:pt x="4262" y="6266"/>
                  </a:cubicBezTo>
                  <a:cubicBezTo>
                    <a:pt x="3535" y="6793"/>
                    <a:pt x="1755" y="8246"/>
                    <a:pt x="1755" y="8673"/>
                  </a:cubicBezTo>
                  <a:cubicBezTo>
                    <a:pt x="1755" y="8773"/>
                    <a:pt x="1881" y="8773"/>
                    <a:pt x="1881" y="8873"/>
                  </a:cubicBezTo>
                  <a:lnTo>
                    <a:pt x="1981" y="8873"/>
                  </a:lnTo>
                  <a:cubicBezTo>
                    <a:pt x="2708" y="8873"/>
                    <a:pt x="7094" y="4813"/>
                    <a:pt x="7720" y="4186"/>
                  </a:cubicBezTo>
                  <a:cubicBezTo>
                    <a:pt x="7821" y="4086"/>
                    <a:pt x="8146" y="3961"/>
                    <a:pt x="8347" y="3961"/>
                  </a:cubicBezTo>
                  <a:cubicBezTo>
                    <a:pt x="8773" y="3961"/>
                    <a:pt x="9174" y="4086"/>
                    <a:pt x="9600" y="4186"/>
                  </a:cubicBezTo>
                  <a:cubicBezTo>
                    <a:pt x="10026" y="4287"/>
                    <a:pt x="10427" y="4287"/>
                    <a:pt x="10753" y="4287"/>
                  </a:cubicBezTo>
                  <a:cubicBezTo>
                    <a:pt x="10953" y="4287"/>
                    <a:pt x="11054" y="4287"/>
                    <a:pt x="11154" y="4186"/>
                  </a:cubicBezTo>
                  <a:cubicBezTo>
                    <a:pt x="11154" y="3760"/>
                    <a:pt x="8973" y="3334"/>
                    <a:pt x="7921" y="3134"/>
                  </a:cubicBezTo>
                  <a:lnTo>
                    <a:pt x="7921" y="1"/>
                  </a:lnTo>
                  <a:close/>
                </a:path>
              </a:pathLst>
            </a:custGeom>
            <a:solidFill>
              <a:srgbClr val="FF75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888" name="Google Shape;2888;p69"/>
          <p:cNvGrpSpPr/>
          <p:nvPr/>
        </p:nvGrpSpPr>
        <p:grpSpPr>
          <a:xfrm>
            <a:off x="6728248" y="1526892"/>
            <a:ext cx="1672259" cy="2783889"/>
            <a:chOff x="6728248" y="1526892"/>
            <a:chExt cx="1672259" cy="2783889"/>
          </a:xfrm>
        </p:grpSpPr>
        <p:sp>
          <p:nvSpPr>
            <p:cNvPr id="2889" name="Google Shape;2889;p69"/>
            <p:cNvSpPr/>
            <p:nvPr/>
          </p:nvSpPr>
          <p:spPr>
            <a:xfrm>
              <a:off x="7579802" y="1654474"/>
              <a:ext cx="269846" cy="712984"/>
            </a:xfrm>
            <a:custGeom>
              <a:avLst/>
              <a:gdLst/>
              <a:ahLst/>
              <a:cxnLst/>
              <a:rect l="l" t="t" r="r" b="b"/>
              <a:pathLst>
                <a:path w="15039" h="39742" extrusionOk="0">
                  <a:moveTo>
                    <a:pt x="11151" y="1"/>
                  </a:moveTo>
                  <a:cubicBezTo>
                    <a:pt x="10542" y="1"/>
                    <a:pt x="10080" y="284"/>
                    <a:pt x="9926" y="809"/>
                  </a:cubicBezTo>
                  <a:cubicBezTo>
                    <a:pt x="6693" y="12840"/>
                    <a:pt x="3434" y="24845"/>
                    <a:pt x="201" y="36850"/>
                  </a:cubicBezTo>
                  <a:cubicBezTo>
                    <a:pt x="1" y="37902"/>
                    <a:pt x="302" y="39030"/>
                    <a:pt x="1053" y="39556"/>
                  </a:cubicBezTo>
                  <a:cubicBezTo>
                    <a:pt x="1236" y="39681"/>
                    <a:pt x="1436" y="39741"/>
                    <a:pt x="1635" y="39741"/>
                  </a:cubicBezTo>
                  <a:cubicBezTo>
                    <a:pt x="2118" y="39741"/>
                    <a:pt x="2595" y="39386"/>
                    <a:pt x="2808" y="38729"/>
                  </a:cubicBezTo>
                  <a:cubicBezTo>
                    <a:pt x="6266" y="29331"/>
                    <a:pt x="12432" y="11987"/>
                    <a:pt x="14512" y="6348"/>
                  </a:cubicBezTo>
                  <a:cubicBezTo>
                    <a:pt x="15038" y="4895"/>
                    <a:pt x="14938" y="3215"/>
                    <a:pt x="13986" y="1862"/>
                  </a:cubicBezTo>
                  <a:cubicBezTo>
                    <a:pt x="13785" y="1436"/>
                    <a:pt x="13459" y="1035"/>
                    <a:pt x="13159" y="809"/>
                  </a:cubicBezTo>
                  <a:cubicBezTo>
                    <a:pt x="12449" y="259"/>
                    <a:pt x="11733" y="1"/>
                    <a:pt x="111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0" name="Google Shape;2890;p69"/>
            <p:cNvSpPr/>
            <p:nvPr/>
          </p:nvSpPr>
          <p:spPr>
            <a:xfrm>
              <a:off x="7533047" y="1598855"/>
              <a:ext cx="228470" cy="738352"/>
            </a:xfrm>
            <a:custGeom>
              <a:avLst/>
              <a:gdLst/>
              <a:ahLst/>
              <a:cxnLst/>
              <a:rect l="l" t="t" r="r" b="b"/>
              <a:pathLst>
                <a:path w="12733" h="41156" extrusionOk="0">
                  <a:moveTo>
                    <a:pt x="8582" y="0"/>
                  </a:moveTo>
                  <a:cubicBezTo>
                    <a:pt x="7809" y="0"/>
                    <a:pt x="7215" y="362"/>
                    <a:pt x="7093" y="1002"/>
                  </a:cubicBezTo>
                  <a:cubicBezTo>
                    <a:pt x="4787" y="13534"/>
                    <a:pt x="2507" y="25965"/>
                    <a:pt x="100" y="38496"/>
                  </a:cubicBezTo>
                  <a:cubicBezTo>
                    <a:pt x="0" y="39524"/>
                    <a:pt x="401" y="40677"/>
                    <a:pt x="1028" y="41002"/>
                  </a:cubicBezTo>
                  <a:cubicBezTo>
                    <a:pt x="1220" y="41105"/>
                    <a:pt x="1418" y="41155"/>
                    <a:pt x="1609" y="41155"/>
                  </a:cubicBezTo>
                  <a:cubicBezTo>
                    <a:pt x="2162" y="41155"/>
                    <a:pt x="2658" y="40733"/>
                    <a:pt x="2807" y="39950"/>
                  </a:cubicBezTo>
                  <a:cubicBezTo>
                    <a:pt x="6040" y="27945"/>
                    <a:pt x="9299" y="15940"/>
                    <a:pt x="12532" y="3809"/>
                  </a:cubicBezTo>
                  <a:cubicBezTo>
                    <a:pt x="12732" y="2882"/>
                    <a:pt x="11805" y="1203"/>
                    <a:pt x="10226" y="476"/>
                  </a:cubicBezTo>
                  <a:cubicBezTo>
                    <a:pt x="9656" y="151"/>
                    <a:pt x="9081" y="0"/>
                    <a:pt x="858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1" name="Google Shape;2891;p69"/>
            <p:cNvSpPr/>
            <p:nvPr/>
          </p:nvSpPr>
          <p:spPr>
            <a:xfrm>
              <a:off x="7484031" y="1558738"/>
              <a:ext cx="179898" cy="757494"/>
            </a:xfrm>
            <a:custGeom>
              <a:avLst/>
              <a:gdLst/>
              <a:ahLst/>
              <a:cxnLst/>
              <a:rect l="l" t="t" r="r" b="b"/>
              <a:pathLst>
                <a:path w="10026" h="42223" extrusionOk="0">
                  <a:moveTo>
                    <a:pt x="6227" y="1"/>
                  </a:moveTo>
                  <a:cubicBezTo>
                    <a:pt x="5180" y="1"/>
                    <a:pt x="4360" y="510"/>
                    <a:pt x="4286" y="1358"/>
                  </a:cubicBezTo>
                  <a:cubicBezTo>
                    <a:pt x="2933" y="14090"/>
                    <a:pt x="1479" y="26948"/>
                    <a:pt x="126" y="39780"/>
                  </a:cubicBezTo>
                  <a:cubicBezTo>
                    <a:pt x="0" y="40832"/>
                    <a:pt x="527" y="41860"/>
                    <a:pt x="1153" y="42186"/>
                  </a:cubicBezTo>
                  <a:cubicBezTo>
                    <a:pt x="1244" y="42211"/>
                    <a:pt x="1336" y="42223"/>
                    <a:pt x="1426" y="42223"/>
                  </a:cubicBezTo>
                  <a:cubicBezTo>
                    <a:pt x="2060" y="42223"/>
                    <a:pt x="2657" y="41631"/>
                    <a:pt x="2832" y="40732"/>
                  </a:cubicBezTo>
                  <a:cubicBezTo>
                    <a:pt x="5239" y="28201"/>
                    <a:pt x="7519" y="15770"/>
                    <a:pt x="9825" y="3238"/>
                  </a:cubicBezTo>
                  <a:cubicBezTo>
                    <a:pt x="10026" y="2185"/>
                    <a:pt x="8898" y="732"/>
                    <a:pt x="7419" y="206"/>
                  </a:cubicBezTo>
                  <a:cubicBezTo>
                    <a:pt x="7009" y="67"/>
                    <a:pt x="6603" y="1"/>
                    <a:pt x="622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2" name="Google Shape;2892;p69"/>
            <p:cNvSpPr/>
            <p:nvPr/>
          </p:nvSpPr>
          <p:spPr>
            <a:xfrm>
              <a:off x="7435463" y="1535055"/>
              <a:ext cx="127288" cy="767649"/>
            </a:xfrm>
            <a:custGeom>
              <a:avLst/>
              <a:gdLst/>
              <a:ahLst/>
              <a:cxnLst/>
              <a:rect l="l" t="t" r="r" b="b"/>
              <a:pathLst>
                <a:path w="7094" h="42789" extrusionOk="0">
                  <a:moveTo>
                    <a:pt x="3706" y="0"/>
                  </a:moveTo>
                  <a:cubicBezTo>
                    <a:pt x="2452" y="0"/>
                    <a:pt x="1454" y="745"/>
                    <a:pt x="1454" y="1726"/>
                  </a:cubicBezTo>
                  <a:cubicBezTo>
                    <a:pt x="953" y="14683"/>
                    <a:pt x="427" y="27641"/>
                    <a:pt x="1" y="40573"/>
                  </a:cubicBezTo>
                  <a:cubicBezTo>
                    <a:pt x="1" y="41726"/>
                    <a:pt x="527" y="42679"/>
                    <a:pt x="1254" y="42779"/>
                  </a:cubicBezTo>
                  <a:cubicBezTo>
                    <a:pt x="1299" y="42785"/>
                    <a:pt x="1344" y="42788"/>
                    <a:pt x="1388" y="42788"/>
                  </a:cubicBezTo>
                  <a:cubicBezTo>
                    <a:pt x="2068" y="42788"/>
                    <a:pt x="2715" y="42087"/>
                    <a:pt x="2833" y="41100"/>
                  </a:cubicBezTo>
                  <a:cubicBezTo>
                    <a:pt x="4186" y="28268"/>
                    <a:pt x="5640" y="15410"/>
                    <a:pt x="6993" y="2678"/>
                  </a:cubicBezTo>
                  <a:cubicBezTo>
                    <a:pt x="7093" y="1526"/>
                    <a:pt x="5966" y="373"/>
                    <a:pt x="4387" y="72"/>
                  </a:cubicBezTo>
                  <a:cubicBezTo>
                    <a:pt x="4155" y="23"/>
                    <a:pt x="3927" y="0"/>
                    <a:pt x="37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3" name="Google Shape;2893;p69"/>
            <p:cNvSpPr/>
            <p:nvPr/>
          </p:nvSpPr>
          <p:spPr>
            <a:xfrm>
              <a:off x="7358566" y="1526892"/>
              <a:ext cx="103011" cy="771595"/>
            </a:xfrm>
            <a:custGeom>
              <a:avLst/>
              <a:gdLst/>
              <a:ahLst/>
              <a:cxnLst/>
              <a:rect l="l" t="t" r="r" b="b"/>
              <a:pathLst>
                <a:path w="5741" h="43009" extrusionOk="0">
                  <a:moveTo>
                    <a:pt x="2833" y="1"/>
                  </a:moveTo>
                  <a:cubicBezTo>
                    <a:pt x="1254" y="1"/>
                    <a:pt x="1" y="1028"/>
                    <a:pt x="101" y="2181"/>
                  </a:cubicBezTo>
                  <a:cubicBezTo>
                    <a:pt x="527" y="15138"/>
                    <a:pt x="953" y="28096"/>
                    <a:pt x="1480" y="41028"/>
                  </a:cubicBezTo>
                  <a:cubicBezTo>
                    <a:pt x="1480" y="42181"/>
                    <a:pt x="2106" y="43008"/>
                    <a:pt x="2833" y="43008"/>
                  </a:cubicBezTo>
                  <a:cubicBezTo>
                    <a:pt x="3560" y="43008"/>
                    <a:pt x="4287" y="42181"/>
                    <a:pt x="4287" y="41028"/>
                  </a:cubicBezTo>
                  <a:cubicBezTo>
                    <a:pt x="4713" y="28096"/>
                    <a:pt x="5239" y="15138"/>
                    <a:pt x="5640" y="2181"/>
                  </a:cubicBezTo>
                  <a:cubicBezTo>
                    <a:pt x="5740" y="1028"/>
                    <a:pt x="4487" y="1"/>
                    <a:pt x="283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4" name="Google Shape;2894;p69"/>
            <p:cNvSpPr/>
            <p:nvPr/>
          </p:nvSpPr>
          <p:spPr>
            <a:xfrm>
              <a:off x="7257395" y="1535055"/>
              <a:ext cx="127737" cy="767649"/>
            </a:xfrm>
            <a:custGeom>
              <a:avLst/>
              <a:gdLst/>
              <a:ahLst/>
              <a:cxnLst/>
              <a:rect l="l" t="t" r="r" b="b"/>
              <a:pathLst>
                <a:path w="7119" h="42789" extrusionOk="0">
                  <a:moveTo>
                    <a:pt x="3411" y="0"/>
                  </a:moveTo>
                  <a:cubicBezTo>
                    <a:pt x="3192" y="0"/>
                    <a:pt x="2965" y="23"/>
                    <a:pt x="2733" y="72"/>
                  </a:cubicBezTo>
                  <a:cubicBezTo>
                    <a:pt x="1154" y="373"/>
                    <a:pt x="1" y="1526"/>
                    <a:pt x="101" y="2678"/>
                  </a:cubicBezTo>
                  <a:cubicBezTo>
                    <a:pt x="1479" y="15410"/>
                    <a:pt x="2933" y="28268"/>
                    <a:pt x="4286" y="41100"/>
                  </a:cubicBezTo>
                  <a:cubicBezTo>
                    <a:pt x="4381" y="42087"/>
                    <a:pt x="5026" y="42788"/>
                    <a:pt x="5727" y="42788"/>
                  </a:cubicBezTo>
                  <a:cubicBezTo>
                    <a:pt x="5773" y="42788"/>
                    <a:pt x="5819" y="42785"/>
                    <a:pt x="5865" y="42779"/>
                  </a:cubicBezTo>
                  <a:cubicBezTo>
                    <a:pt x="6592" y="42679"/>
                    <a:pt x="7119" y="41726"/>
                    <a:pt x="7119" y="40573"/>
                  </a:cubicBezTo>
                  <a:cubicBezTo>
                    <a:pt x="6592" y="27641"/>
                    <a:pt x="6166" y="14683"/>
                    <a:pt x="5640" y="1726"/>
                  </a:cubicBezTo>
                  <a:cubicBezTo>
                    <a:pt x="5640" y="745"/>
                    <a:pt x="4660" y="0"/>
                    <a:pt x="34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5" name="Google Shape;2895;p69"/>
            <p:cNvSpPr/>
            <p:nvPr/>
          </p:nvSpPr>
          <p:spPr>
            <a:xfrm>
              <a:off x="7156223" y="1558738"/>
              <a:ext cx="179898" cy="757494"/>
            </a:xfrm>
            <a:custGeom>
              <a:avLst/>
              <a:gdLst/>
              <a:ahLst/>
              <a:cxnLst/>
              <a:rect l="l" t="t" r="r" b="b"/>
              <a:pathLst>
                <a:path w="10026" h="42223" extrusionOk="0">
                  <a:moveTo>
                    <a:pt x="3792" y="1"/>
                  </a:moveTo>
                  <a:cubicBezTo>
                    <a:pt x="3425" y="1"/>
                    <a:pt x="3024" y="67"/>
                    <a:pt x="2607" y="206"/>
                  </a:cubicBezTo>
                  <a:cubicBezTo>
                    <a:pt x="1053" y="732"/>
                    <a:pt x="1" y="2185"/>
                    <a:pt x="226" y="3238"/>
                  </a:cubicBezTo>
                  <a:cubicBezTo>
                    <a:pt x="2507" y="15770"/>
                    <a:pt x="4813" y="28201"/>
                    <a:pt x="7118" y="40732"/>
                  </a:cubicBezTo>
                  <a:cubicBezTo>
                    <a:pt x="7294" y="41631"/>
                    <a:pt x="7949" y="42223"/>
                    <a:pt x="8529" y="42223"/>
                  </a:cubicBezTo>
                  <a:cubicBezTo>
                    <a:pt x="8612" y="42223"/>
                    <a:pt x="8694" y="42211"/>
                    <a:pt x="8773" y="42186"/>
                  </a:cubicBezTo>
                  <a:cubicBezTo>
                    <a:pt x="9499" y="41860"/>
                    <a:pt x="10026" y="40832"/>
                    <a:pt x="9925" y="39780"/>
                  </a:cubicBezTo>
                  <a:cubicBezTo>
                    <a:pt x="8472" y="26948"/>
                    <a:pt x="7118" y="14090"/>
                    <a:pt x="5640" y="1358"/>
                  </a:cubicBezTo>
                  <a:cubicBezTo>
                    <a:pt x="5566" y="510"/>
                    <a:pt x="4814" y="1"/>
                    <a:pt x="379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6" name="Google Shape;2896;p69"/>
            <p:cNvSpPr/>
            <p:nvPr/>
          </p:nvSpPr>
          <p:spPr>
            <a:xfrm>
              <a:off x="7056845" y="1598855"/>
              <a:ext cx="230712" cy="738352"/>
            </a:xfrm>
            <a:custGeom>
              <a:avLst/>
              <a:gdLst/>
              <a:ahLst/>
              <a:cxnLst/>
              <a:rect l="l" t="t" r="r" b="b"/>
              <a:pathLst>
                <a:path w="12858" h="41156" extrusionOk="0">
                  <a:moveTo>
                    <a:pt x="4233" y="0"/>
                  </a:moveTo>
                  <a:cubicBezTo>
                    <a:pt x="3727" y="0"/>
                    <a:pt x="3126" y="151"/>
                    <a:pt x="2507" y="476"/>
                  </a:cubicBezTo>
                  <a:cubicBezTo>
                    <a:pt x="1053" y="1203"/>
                    <a:pt x="1" y="2882"/>
                    <a:pt x="327" y="3809"/>
                  </a:cubicBezTo>
                  <a:cubicBezTo>
                    <a:pt x="3560" y="15940"/>
                    <a:pt x="6793" y="27945"/>
                    <a:pt x="9926" y="39950"/>
                  </a:cubicBezTo>
                  <a:cubicBezTo>
                    <a:pt x="10168" y="40733"/>
                    <a:pt x="10688" y="41155"/>
                    <a:pt x="11196" y="41155"/>
                  </a:cubicBezTo>
                  <a:cubicBezTo>
                    <a:pt x="11371" y="41155"/>
                    <a:pt x="11545" y="41105"/>
                    <a:pt x="11705" y="41002"/>
                  </a:cubicBezTo>
                  <a:cubicBezTo>
                    <a:pt x="12432" y="40677"/>
                    <a:pt x="12858" y="39524"/>
                    <a:pt x="12657" y="38496"/>
                  </a:cubicBezTo>
                  <a:cubicBezTo>
                    <a:pt x="10352" y="25965"/>
                    <a:pt x="8046" y="13534"/>
                    <a:pt x="5640" y="1002"/>
                  </a:cubicBezTo>
                  <a:cubicBezTo>
                    <a:pt x="5579" y="362"/>
                    <a:pt x="5018" y="0"/>
                    <a:pt x="4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7" name="Google Shape;2897;p69"/>
            <p:cNvSpPr/>
            <p:nvPr/>
          </p:nvSpPr>
          <p:spPr>
            <a:xfrm>
              <a:off x="6970960" y="1654474"/>
              <a:ext cx="269846" cy="712984"/>
            </a:xfrm>
            <a:custGeom>
              <a:avLst/>
              <a:gdLst/>
              <a:ahLst/>
              <a:cxnLst/>
              <a:rect l="l" t="t" r="r" b="b"/>
              <a:pathLst>
                <a:path w="15039" h="39742" extrusionOk="0">
                  <a:moveTo>
                    <a:pt x="3879" y="1"/>
                  </a:moveTo>
                  <a:cubicBezTo>
                    <a:pt x="3300" y="1"/>
                    <a:pt x="2590" y="259"/>
                    <a:pt x="1880" y="809"/>
                  </a:cubicBezTo>
                  <a:cubicBezTo>
                    <a:pt x="1555" y="1035"/>
                    <a:pt x="1254" y="1436"/>
                    <a:pt x="928" y="1862"/>
                  </a:cubicBezTo>
                  <a:cubicBezTo>
                    <a:pt x="101" y="3215"/>
                    <a:pt x="1" y="4895"/>
                    <a:pt x="527" y="6348"/>
                  </a:cubicBezTo>
                  <a:cubicBezTo>
                    <a:pt x="2507" y="11987"/>
                    <a:pt x="8773" y="29331"/>
                    <a:pt x="12106" y="38729"/>
                  </a:cubicBezTo>
                  <a:cubicBezTo>
                    <a:pt x="12408" y="39386"/>
                    <a:pt x="12911" y="39741"/>
                    <a:pt x="13401" y="39741"/>
                  </a:cubicBezTo>
                  <a:cubicBezTo>
                    <a:pt x="13603" y="39741"/>
                    <a:pt x="13803" y="39681"/>
                    <a:pt x="13986" y="39556"/>
                  </a:cubicBezTo>
                  <a:cubicBezTo>
                    <a:pt x="14713" y="39030"/>
                    <a:pt x="15038" y="37902"/>
                    <a:pt x="14713" y="36850"/>
                  </a:cubicBezTo>
                  <a:cubicBezTo>
                    <a:pt x="11580" y="24845"/>
                    <a:pt x="8347" y="12840"/>
                    <a:pt x="5114" y="809"/>
                  </a:cubicBezTo>
                  <a:cubicBezTo>
                    <a:pt x="4947" y="284"/>
                    <a:pt x="4485" y="1"/>
                    <a:pt x="38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8" name="Google Shape;2898;p69"/>
            <p:cNvSpPr/>
            <p:nvPr/>
          </p:nvSpPr>
          <p:spPr>
            <a:xfrm>
              <a:off x="6824827" y="3467647"/>
              <a:ext cx="121887" cy="155004"/>
            </a:xfrm>
            <a:custGeom>
              <a:avLst/>
              <a:gdLst/>
              <a:ahLst/>
              <a:cxnLst/>
              <a:rect l="l" t="t" r="r" b="b"/>
              <a:pathLst>
                <a:path w="6793" h="8640" extrusionOk="0">
                  <a:moveTo>
                    <a:pt x="2707" y="1"/>
                  </a:moveTo>
                  <a:lnTo>
                    <a:pt x="1880" y="1254"/>
                  </a:lnTo>
                  <a:cubicBezTo>
                    <a:pt x="1253" y="1379"/>
                    <a:pt x="0" y="4086"/>
                    <a:pt x="0" y="4086"/>
                  </a:cubicBezTo>
                  <a:cubicBezTo>
                    <a:pt x="527" y="5138"/>
                    <a:pt x="727" y="6793"/>
                    <a:pt x="1454" y="8572"/>
                  </a:cubicBezTo>
                  <a:cubicBezTo>
                    <a:pt x="1563" y="8618"/>
                    <a:pt x="1677" y="8639"/>
                    <a:pt x="1795" y="8639"/>
                  </a:cubicBezTo>
                  <a:cubicBezTo>
                    <a:pt x="3025" y="8639"/>
                    <a:pt x="4641" y="6300"/>
                    <a:pt x="5213" y="5339"/>
                  </a:cubicBezTo>
                  <a:cubicBezTo>
                    <a:pt x="5639" y="4612"/>
                    <a:pt x="6266" y="3459"/>
                    <a:pt x="6792" y="2632"/>
                  </a:cubicBezTo>
                  <a:lnTo>
                    <a:pt x="2707" y="1"/>
                  </a:lnTo>
                  <a:close/>
                </a:path>
              </a:pathLst>
            </a:custGeom>
            <a:solidFill>
              <a:srgbClr val="EBAA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9" name="Google Shape;2899;p69"/>
            <p:cNvSpPr/>
            <p:nvPr/>
          </p:nvSpPr>
          <p:spPr>
            <a:xfrm>
              <a:off x="6834264" y="2971222"/>
              <a:ext cx="76474" cy="1129953"/>
            </a:xfrm>
            <a:custGeom>
              <a:avLst/>
              <a:gdLst/>
              <a:ahLst/>
              <a:cxnLst/>
              <a:rect l="l" t="t" r="r" b="b"/>
              <a:pathLst>
                <a:path w="4262" h="62984" extrusionOk="0">
                  <a:moveTo>
                    <a:pt x="1" y="0"/>
                  </a:moveTo>
                  <a:lnTo>
                    <a:pt x="1655" y="61730"/>
                  </a:lnTo>
                  <a:cubicBezTo>
                    <a:pt x="402" y="62031"/>
                    <a:pt x="1655" y="62983"/>
                    <a:pt x="2507" y="62983"/>
                  </a:cubicBezTo>
                  <a:cubicBezTo>
                    <a:pt x="3234" y="62983"/>
                    <a:pt x="4261" y="61930"/>
                    <a:pt x="3008" y="61730"/>
                  </a:cubicBezTo>
                  <a:lnTo>
                    <a:pt x="1254" y="0"/>
                  </a:lnTo>
                  <a:close/>
                </a:path>
              </a:pathLst>
            </a:custGeom>
            <a:solidFill>
              <a:srgbClr val="0010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0" name="Google Shape;2900;p69"/>
            <p:cNvSpPr/>
            <p:nvPr/>
          </p:nvSpPr>
          <p:spPr>
            <a:xfrm>
              <a:off x="6873394" y="3447409"/>
              <a:ext cx="86360" cy="67474"/>
            </a:xfrm>
            <a:custGeom>
              <a:avLst/>
              <a:gdLst/>
              <a:ahLst/>
              <a:cxnLst/>
              <a:rect l="l" t="t" r="r" b="b"/>
              <a:pathLst>
                <a:path w="4813" h="3761" extrusionOk="0">
                  <a:moveTo>
                    <a:pt x="627" y="1"/>
                  </a:moveTo>
                  <a:lnTo>
                    <a:pt x="0" y="1129"/>
                  </a:lnTo>
                  <a:cubicBezTo>
                    <a:pt x="1253" y="1981"/>
                    <a:pt x="2607" y="2808"/>
                    <a:pt x="4085" y="3760"/>
                  </a:cubicBezTo>
                  <a:cubicBezTo>
                    <a:pt x="4286" y="3434"/>
                    <a:pt x="4587" y="3008"/>
                    <a:pt x="4812" y="2708"/>
                  </a:cubicBezTo>
                  <a:cubicBezTo>
                    <a:pt x="3333" y="1755"/>
                    <a:pt x="1980" y="928"/>
                    <a:pt x="62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1" name="Google Shape;2901;p69"/>
            <p:cNvSpPr/>
            <p:nvPr/>
          </p:nvSpPr>
          <p:spPr>
            <a:xfrm>
              <a:off x="6884625" y="3428534"/>
              <a:ext cx="88154" cy="67456"/>
            </a:xfrm>
            <a:custGeom>
              <a:avLst/>
              <a:gdLst/>
              <a:ahLst/>
              <a:cxnLst/>
              <a:rect l="l" t="t" r="r" b="b"/>
              <a:pathLst>
                <a:path w="4913" h="3760" extrusionOk="0">
                  <a:moveTo>
                    <a:pt x="728" y="0"/>
                  </a:moveTo>
                  <a:lnTo>
                    <a:pt x="1" y="1053"/>
                  </a:lnTo>
                  <a:cubicBezTo>
                    <a:pt x="1354" y="1980"/>
                    <a:pt x="2707" y="2807"/>
                    <a:pt x="4186" y="3760"/>
                  </a:cubicBezTo>
                  <a:cubicBezTo>
                    <a:pt x="4387" y="3434"/>
                    <a:pt x="4587" y="3033"/>
                    <a:pt x="4913" y="2707"/>
                  </a:cubicBezTo>
                  <a:cubicBezTo>
                    <a:pt x="3560" y="1880"/>
                    <a:pt x="2081" y="927"/>
                    <a:pt x="7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2" name="Google Shape;2902;p69"/>
            <p:cNvSpPr/>
            <p:nvPr/>
          </p:nvSpPr>
          <p:spPr>
            <a:xfrm>
              <a:off x="6897669" y="3411436"/>
              <a:ext cx="88154" cy="65662"/>
            </a:xfrm>
            <a:custGeom>
              <a:avLst/>
              <a:gdLst/>
              <a:ahLst/>
              <a:cxnLst/>
              <a:rect l="l" t="t" r="r" b="b"/>
              <a:pathLst>
                <a:path w="4913" h="3660" extrusionOk="0">
                  <a:moveTo>
                    <a:pt x="627" y="1"/>
                  </a:moveTo>
                  <a:lnTo>
                    <a:pt x="1" y="953"/>
                  </a:lnTo>
                  <a:cubicBezTo>
                    <a:pt x="1354" y="1880"/>
                    <a:pt x="2833" y="2833"/>
                    <a:pt x="4186" y="3660"/>
                  </a:cubicBezTo>
                  <a:cubicBezTo>
                    <a:pt x="4387" y="3259"/>
                    <a:pt x="4712" y="2933"/>
                    <a:pt x="4913" y="2507"/>
                  </a:cubicBezTo>
                  <a:cubicBezTo>
                    <a:pt x="3559" y="1479"/>
                    <a:pt x="2106" y="753"/>
                    <a:pt x="62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3" name="Google Shape;2903;p69"/>
            <p:cNvSpPr/>
            <p:nvPr/>
          </p:nvSpPr>
          <p:spPr>
            <a:xfrm>
              <a:off x="7045614" y="2868238"/>
              <a:ext cx="224863" cy="260368"/>
            </a:xfrm>
            <a:custGeom>
              <a:avLst/>
              <a:gdLst/>
              <a:ahLst/>
              <a:cxnLst/>
              <a:rect l="l" t="t" r="r" b="b"/>
              <a:pathLst>
                <a:path w="12532" h="14513" extrusionOk="0">
                  <a:moveTo>
                    <a:pt x="4712" y="1"/>
                  </a:moveTo>
                  <a:lnTo>
                    <a:pt x="0" y="10552"/>
                  </a:lnTo>
                  <a:cubicBezTo>
                    <a:pt x="2306" y="11906"/>
                    <a:pt x="4511" y="13259"/>
                    <a:pt x="7018" y="14512"/>
                  </a:cubicBezTo>
                  <a:cubicBezTo>
                    <a:pt x="7519" y="13359"/>
                    <a:pt x="8045" y="12106"/>
                    <a:pt x="8572" y="10978"/>
                  </a:cubicBezTo>
                  <a:cubicBezTo>
                    <a:pt x="12532" y="2307"/>
                    <a:pt x="4712" y="1"/>
                    <a:pt x="4712" y="1"/>
                  </a:cubicBezTo>
                  <a:close/>
                </a:path>
              </a:pathLst>
            </a:custGeom>
            <a:solidFill>
              <a:srgbClr val="EBAA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4" name="Google Shape;2904;p69"/>
            <p:cNvSpPr/>
            <p:nvPr/>
          </p:nvSpPr>
          <p:spPr>
            <a:xfrm>
              <a:off x="7006484" y="3121411"/>
              <a:ext cx="140333" cy="89935"/>
            </a:xfrm>
            <a:custGeom>
              <a:avLst/>
              <a:gdLst/>
              <a:ahLst/>
              <a:cxnLst/>
              <a:rect l="l" t="t" r="r" b="b"/>
              <a:pathLst>
                <a:path w="7821" h="5013" extrusionOk="0">
                  <a:moveTo>
                    <a:pt x="728" y="0"/>
                  </a:moveTo>
                  <a:lnTo>
                    <a:pt x="1" y="1554"/>
                  </a:lnTo>
                  <a:cubicBezTo>
                    <a:pt x="2407" y="2707"/>
                    <a:pt x="4813" y="3860"/>
                    <a:pt x="7093" y="5013"/>
                  </a:cubicBezTo>
                  <a:cubicBezTo>
                    <a:pt x="7319" y="4386"/>
                    <a:pt x="7620" y="3860"/>
                    <a:pt x="7820" y="3233"/>
                  </a:cubicBezTo>
                  <a:cubicBezTo>
                    <a:pt x="5540" y="2181"/>
                    <a:pt x="3134" y="1128"/>
                    <a:pt x="72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5" name="Google Shape;2905;p69"/>
            <p:cNvSpPr/>
            <p:nvPr/>
          </p:nvSpPr>
          <p:spPr>
            <a:xfrm>
              <a:off x="6908918" y="3149292"/>
              <a:ext cx="224863" cy="307102"/>
            </a:xfrm>
            <a:custGeom>
              <a:avLst/>
              <a:gdLst/>
              <a:ahLst/>
              <a:cxnLst/>
              <a:rect l="l" t="t" r="r" b="b"/>
              <a:pathLst>
                <a:path w="12532" h="17118" extrusionOk="0">
                  <a:moveTo>
                    <a:pt x="5439" y="0"/>
                  </a:moveTo>
                  <a:lnTo>
                    <a:pt x="426" y="13885"/>
                  </a:lnTo>
                  <a:lnTo>
                    <a:pt x="0" y="14612"/>
                  </a:lnTo>
                  <a:cubicBezTo>
                    <a:pt x="1479" y="15364"/>
                    <a:pt x="2932" y="16090"/>
                    <a:pt x="4286" y="17118"/>
                  </a:cubicBezTo>
                  <a:cubicBezTo>
                    <a:pt x="5238" y="15865"/>
                    <a:pt x="6166" y="14612"/>
                    <a:pt x="7118" y="13258"/>
                  </a:cubicBezTo>
                  <a:cubicBezTo>
                    <a:pt x="11504" y="7093"/>
                    <a:pt x="10251" y="8146"/>
                    <a:pt x="12531" y="3459"/>
                  </a:cubicBezTo>
                  <a:cubicBezTo>
                    <a:pt x="10251" y="2306"/>
                    <a:pt x="7845" y="1153"/>
                    <a:pt x="5439" y="0"/>
                  </a:cubicBezTo>
                  <a:close/>
                </a:path>
              </a:pathLst>
            </a:custGeom>
            <a:solidFill>
              <a:srgbClr val="EBAA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6" name="Google Shape;2906;p69"/>
            <p:cNvSpPr/>
            <p:nvPr/>
          </p:nvSpPr>
          <p:spPr>
            <a:xfrm>
              <a:off x="7019527" y="3078243"/>
              <a:ext cx="140782" cy="101183"/>
            </a:xfrm>
            <a:custGeom>
              <a:avLst/>
              <a:gdLst/>
              <a:ahLst/>
              <a:cxnLst/>
              <a:rect l="l" t="t" r="r" b="b"/>
              <a:pathLst>
                <a:path w="7846" h="5640" extrusionOk="0">
                  <a:moveTo>
                    <a:pt x="1053" y="0"/>
                  </a:moveTo>
                  <a:lnTo>
                    <a:pt x="1" y="2406"/>
                  </a:lnTo>
                  <a:cubicBezTo>
                    <a:pt x="2407" y="3534"/>
                    <a:pt x="4813" y="4587"/>
                    <a:pt x="7093" y="5639"/>
                  </a:cubicBezTo>
                  <a:cubicBezTo>
                    <a:pt x="7419" y="5113"/>
                    <a:pt x="7620" y="4587"/>
                    <a:pt x="7845" y="4060"/>
                  </a:cubicBezTo>
                  <a:cubicBezTo>
                    <a:pt x="5439" y="3033"/>
                    <a:pt x="3234" y="1554"/>
                    <a:pt x="105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7" name="Google Shape;2907;p69"/>
            <p:cNvSpPr/>
            <p:nvPr/>
          </p:nvSpPr>
          <p:spPr>
            <a:xfrm>
              <a:off x="7038419" y="3057557"/>
              <a:ext cx="133120" cy="93541"/>
            </a:xfrm>
            <a:custGeom>
              <a:avLst/>
              <a:gdLst/>
              <a:ahLst/>
              <a:cxnLst/>
              <a:rect l="l" t="t" r="r" b="b"/>
              <a:pathLst>
                <a:path w="7419" h="5214" extrusionOk="0">
                  <a:moveTo>
                    <a:pt x="401" y="0"/>
                  </a:moveTo>
                  <a:lnTo>
                    <a:pt x="0" y="1153"/>
                  </a:lnTo>
                  <a:cubicBezTo>
                    <a:pt x="2181" y="2707"/>
                    <a:pt x="4386" y="4186"/>
                    <a:pt x="6792" y="5213"/>
                  </a:cubicBezTo>
                  <a:cubicBezTo>
                    <a:pt x="6993" y="4812"/>
                    <a:pt x="7193" y="4386"/>
                    <a:pt x="7419" y="3960"/>
                  </a:cubicBezTo>
                  <a:cubicBezTo>
                    <a:pt x="4912" y="2707"/>
                    <a:pt x="2707" y="1354"/>
                    <a:pt x="40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8" name="Google Shape;2908;p69"/>
            <p:cNvSpPr/>
            <p:nvPr/>
          </p:nvSpPr>
          <p:spPr>
            <a:xfrm>
              <a:off x="6998841" y="4037381"/>
              <a:ext cx="129531" cy="67456"/>
            </a:xfrm>
            <a:custGeom>
              <a:avLst/>
              <a:gdLst/>
              <a:ahLst/>
              <a:cxnLst/>
              <a:rect l="l" t="t" r="r" b="b"/>
              <a:pathLst>
                <a:path w="7219" h="3760" extrusionOk="0">
                  <a:moveTo>
                    <a:pt x="326" y="0"/>
                  </a:moveTo>
                  <a:lnTo>
                    <a:pt x="1" y="2080"/>
                  </a:lnTo>
                  <a:cubicBezTo>
                    <a:pt x="2306" y="2506"/>
                    <a:pt x="4487" y="3133"/>
                    <a:pt x="6692" y="3760"/>
                  </a:cubicBezTo>
                  <a:lnTo>
                    <a:pt x="7219" y="1880"/>
                  </a:lnTo>
                  <a:cubicBezTo>
                    <a:pt x="4913" y="1454"/>
                    <a:pt x="2607" y="727"/>
                    <a:pt x="3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9" name="Google Shape;2909;p69"/>
            <p:cNvSpPr/>
            <p:nvPr/>
          </p:nvSpPr>
          <p:spPr>
            <a:xfrm>
              <a:off x="6993440" y="4074699"/>
              <a:ext cx="125494" cy="75098"/>
            </a:xfrm>
            <a:custGeom>
              <a:avLst/>
              <a:gdLst/>
              <a:ahLst/>
              <a:cxnLst/>
              <a:rect l="l" t="t" r="r" b="b"/>
              <a:pathLst>
                <a:path w="6994" h="4186" extrusionOk="0">
                  <a:moveTo>
                    <a:pt x="302" y="0"/>
                  </a:moveTo>
                  <a:lnTo>
                    <a:pt x="1" y="2632"/>
                  </a:lnTo>
                  <a:cubicBezTo>
                    <a:pt x="2081" y="3259"/>
                    <a:pt x="4061" y="3985"/>
                    <a:pt x="6367" y="4186"/>
                  </a:cubicBezTo>
                  <a:lnTo>
                    <a:pt x="6993" y="1680"/>
                  </a:lnTo>
                  <a:cubicBezTo>
                    <a:pt x="4788" y="1053"/>
                    <a:pt x="2607" y="426"/>
                    <a:pt x="30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0" name="Google Shape;2910;p69"/>
            <p:cNvSpPr/>
            <p:nvPr/>
          </p:nvSpPr>
          <p:spPr>
            <a:xfrm>
              <a:off x="6989403" y="4121903"/>
              <a:ext cx="118281" cy="63419"/>
            </a:xfrm>
            <a:custGeom>
              <a:avLst/>
              <a:gdLst/>
              <a:ahLst/>
              <a:cxnLst/>
              <a:rect l="l" t="t" r="r" b="b"/>
              <a:pathLst>
                <a:path w="6592" h="3535" extrusionOk="0">
                  <a:moveTo>
                    <a:pt x="226" y="1"/>
                  </a:moveTo>
                  <a:lnTo>
                    <a:pt x="0" y="1655"/>
                  </a:lnTo>
                  <a:cubicBezTo>
                    <a:pt x="2005" y="2382"/>
                    <a:pt x="3985" y="3008"/>
                    <a:pt x="6066" y="3535"/>
                  </a:cubicBezTo>
                  <a:lnTo>
                    <a:pt x="6592" y="1555"/>
                  </a:lnTo>
                  <a:cubicBezTo>
                    <a:pt x="4286" y="1354"/>
                    <a:pt x="2306" y="628"/>
                    <a:pt x="2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1" name="Google Shape;2911;p69"/>
            <p:cNvSpPr/>
            <p:nvPr/>
          </p:nvSpPr>
          <p:spPr>
            <a:xfrm>
              <a:off x="6818978" y="4151596"/>
              <a:ext cx="281079" cy="159184"/>
            </a:xfrm>
            <a:custGeom>
              <a:avLst/>
              <a:gdLst/>
              <a:ahLst/>
              <a:cxnLst/>
              <a:rect l="l" t="t" r="r" b="b"/>
              <a:pathLst>
                <a:path w="15665" h="8873" extrusionOk="0">
                  <a:moveTo>
                    <a:pt x="9499" y="0"/>
                  </a:moveTo>
                  <a:lnTo>
                    <a:pt x="9399" y="727"/>
                  </a:lnTo>
                  <a:cubicBezTo>
                    <a:pt x="9199" y="1479"/>
                    <a:pt x="8372" y="3459"/>
                    <a:pt x="6266" y="4812"/>
                  </a:cubicBezTo>
                  <a:cubicBezTo>
                    <a:pt x="4457" y="6075"/>
                    <a:pt x="2663" y="6317"/>
                    <a:pt x="1564" y="6317"/>
                  </a:cubicBezTo>
                  <a:cubicBezTo>
                    <a:pt x="1201" y="6317"/>
                    <a:pt x="914" y="6291"/>
                    <a:pt x="727" y="6266"/>
                  </a:cubicBezTo>
                  <a:cubicBezTo>
                    <a:pt x="727" y="6366"/>
                    <a:pt x="226" y="6692"/>
                    <a:pt x="101" y="7419"/>
                  </a:cubicBezTo>
                  <a:cubicBezTo>
                    <a:pt x="1" y="7945"/>
                    <a:pt x="326" y="8471"/>
                    <a:pt x="727" y="8872"/>
                  </a:cubicBezTo>
                  <a:lnTo>
                    <a:pt x="14938" y="8872"/>
                  </a:lnTo>
                  <a:cubicBezTo>
                    <a:pt x="15264" y="8371"/>
                    <a:pt x="15665" y="7419"/>
                    <a:pt x="15565" y="6065"/>
                  </a:cubicBezTo>
                  <a:cubicBezTo>
                    <a:pt x="15464" y="5238"/>
                    <a:pt x="15138" y="4486"/>
                    <a:pt x="14938" y="4085"/>
                  </a:cubicBezTo>
                  <a:lnTo>
                    <a:pt x="15565" y="1880"/>
                  </a:lnTo>
                  <a:cubicBezTo>
                    <a:pt x="13484" y="1353"/>
                    <a:pt x="11504" y="727"/>
                    <a:pt x="9499" y="0"/>
                  </a:cubicBezTo>
                  <a:close/>
                </a:path>
              </a:pathLst>
            </a:custGeom>
            <a:solidFill>
              <a:srgbClr val="EBAA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2" name="Google Shape;2912;p69"/>
            <p:cNvSpPr/>
            <p:nvPr/>
          </p:nvSpPr>
          <p:spPr>
            <a:xfrm>
              <a:off x="7004689" y="3683484"/>
              <a:ext cx="232058" cy="387601"/>
            </a:xfrm>
            <a:custGeom>
              <a:avLst/>
              <a:gdLst/>
              <a:ahLst/>
              <a:cxnLst/>
              <a:rect l="l" t="t" r="r" b="b"/>
              <a:pathLst>
                <a:path w="12933" h="21605" extrusionOk="0">
                  <a:moveTo>
                    <a:pt x="2807" y="1"/>
                  </a:moveTo>
                  <a:lnTo>
                    <a:pt x="0" y="19725"/>
                  </a:lnTo>
                  <a:cubicBezTo>
                    <a:pt x="2281" y="20452"/>
                    <a:pt x="4587" y="21179"/>
                    <a:pt x="6893" y="21605"/>
                  </a:cubicBezTo>
                  <a:lnTo>
                    <a:pt x="12933" y="1755"/>
                  </a:lnTo>
                  <a:lnTo>
                    <a:pt x="2807" y="1"/>
                  </a:lnTo>
                  <a:close/>
                </a:path>
              </a:pathLst>
            </a:custGeom>
            <a:solidFill>
              <a:srgbClr val="EBAA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3" name="Google Shape;2913;p69"/>
            <p:cNvSpPr/>
            <p:nvPr/>
          </p:nvSpPr>
          <p:spPr>
            <a:xfrm>
              <a:off x="7459756" y="4021976"/>
              <a:ext cx="134914" cy="45174"/>
            </a:xfrm>
            <a:custGeom>
              <a:avLst/>
              <a:gdLst/>
              <a:ahLst/>
              <a:cxnLst/>
              <a:rect l="l" t="t" r="r" b="b"/>
              <a:pathLst>
                <a:path w="7519" h="2518" extrusionOk="0">
                  <a:moveTo>
                    <a:pt x="7318" y="0"/>
                  </a:moveTo>
                  <a:cubicBezTo>
                    <a:pt x="4812" y="101"/>
                    <a:pt x="2406" y="301"/>
                    <a:pt x="0" y="727"/>
                  </a:cubicBezTo>
                  <a:lnTo>
                    <a:pt x="426" y="2507"/>
                  </a:lnTo>
                  <a:cubicBezTo>
                    <a:pt x="602" y="2514"/>
                    <a:pt x="777" y="2517"/>
                    <a:pt x="951" y="2517"/>
                  </a:cubicBezTo>
                  <a:cubicBezTo>
                    <a:pt x="3153" y="2517"/>
                    <a:pt x="5196" y="1966"/>
                    <a:pt x="7519" y="1780"/>
                  </a:cubicBezTo>
                  <a:lnTo>
                    <a:pt x="7318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4" name="Google Shape;2914;p69"/>
            <p:cNvSpPr/>
            <p:nvPr/>
          </p:nvSpPr>
          <p:spPr>
            <a:xfrm>
              <a:off x="7467399" y="4056255"/>
              <a:ext cx="129083" cy="35432"/>
            </a:xfrm>
            <a:custGeom>
              <a:avLst/>
              <a:gdLst/>
              <a:ahLst/>
              <a:cxnLst/>
              <a:rect l="l" t="t" r="r" b="b"/>
              <a:pathLst>
                <a:path w="7194" h="1975" extrusionOk="0">
                  <a:moveTo>
                    <a:pt x="7093" y="1"/>
                  </a:moveTo>
                  <a:cubicBezTo>
                    <a:pt x="4770" y="187"/>
                    <a:pt x="2727" y="738"/>
                    <a:pt x="525" y="738"/>
                  </a:cubicBezTo>
                  <a:cubicBezTo>
                    <a:pt x="351" y="738"/>
                    <a:pt x="176" y="735"/>
                    <a:pt x="0" y="728"/>
                  </a:cubicBezTo>
                  <a:lnTo>
                    <a:pt x="0" y="728"/>
                  </a:lnTo>
                  <a:lnTo>
                    <a:pt x="301" y="1780"/>
                  </a:lnTo>
                  <a:cubicBezTo>
                    <a:pt x="1167" y="1923"/>
                    <a:pt x="1915" y="1975"/>
                    <a:pt x="2594" y="1975"/>
                  </a:cubicBezTo>
                  <a:cubicBezTo>
                    <a:pt x="4293" y="1975"/>
                    <a:pt x="5564" y="1655"/>
                    <a:pt x="7193" y="1655"/>
                  </a:cubicBezTo>
                  <a:lnTo>
                    <a:pt x="709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5" name="Google Shape;2915;p69"/>
            <p:cNvSpPr/>
            <p:nvPr/>
          </p:nvSpPr>
          <p:spPr>
            <a:xfrm>
              <a:off x="7472781" y="4083569"/>
              <a:ext cx="125943" cy="65680"/>
            </a:xfrm>
            <a:custGeom>
              <a:avLst/>
              <a:gdLst/>
              <a:ahLst/>
              <a:cxnLst/>
              <a:rect l="l" t="t" r="r" b="b"/>
              <a:pathLst>
                <a:path w="7019" h="3661" extrusionOk="0">
                  <a:moveTo>
                    <a:pt x="6893" y="1"/>
                  </a:moveTo>
                  <a:cubicBezTo>
                    <a:pt x="5149" y="1"/>
                    <a:pt x="3815" y="191"/>
                    <a:pt x="1928" y="191"/>
                  </a:cubicBezTo>
                  <a:cubicBezTo>
                    <a:pt x="1347" y="191"/>
                    <a:pt x="714" y="173"/>
                    <a:pt x="1" y="126"/>
                  </a:cubicBezTo>
                  <a:lnTo>
                    <a:pt x="1" y="126"/>
                  </a:lnTo>
                  <a:lnTo>
                    <a:pt x="853" y="3660"/>
                  </a:lnTo>
                  <a:cubicBezTo>
                    <a:pt x="2933" y="3359"/>
                    <a:pt x="5013" y="3359"/>
                    <a:pt x="7018" y="3134"/>
                  </a:cubicBezTo>
                  <a:lnTo>
                    <a:pt x="689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6" name="Google Shape;2916;p69"/>
            <p:cNvSpPr/>
            <p:nvPr/>
          </p:nvSpPr>
          <p:spPr>
            <a:xfrm>
              <a:off x="7368021" y="3726202"/>
              <a:ext cx="223069" cy="311175"/>
            </a:xfrm>
            <a:custGeom>
              <a:avLst/>
              <a:gdLst/>
              <a:ahLst/>
              <a:cxnLst/>
              <a:rect l="l" t="t" r="r" b="b"/>
              <a:pathLst>
                <a:path w="12432" h="17345" extrusionOk="0">
                  <a:moveTo>
                    <a:pt x="11178" y="1"/>
                  </a:moveTo>
                  <a:lnTo>
                    <a:pt x="0" y="1379"/>
                  </a:lnTo>
                  <a:lnTo>
                    <a:pt x="5113" y="17344"/>
                  </a:lnTo>
                  <a:cubicBezTo>
                    <a:pt x="7519" y="16918"/>
                    <a:pt x="9925" y="16718"/>
                    <a:pt x="12431" y="16617"/>
                  </a:cubicBezTo>
                  <a:lnTo>
                    <a:pt x="11178" y="1"/>
                  </a:lnTo>
                  <a:close/>
                </a:path>
              </a:pathLst>
            </a:custGeom>
            <a:solidFill>
              <a:srgbClr val="EBAA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7" name="Google Shape;2917;p69"/>
            <p:cNvSpPr/>
            <p:nvPr/>
          </p:nvSpPr>
          <p:spPr>
            <a:xfrm>
              <a:off x="7382859" y="4142141"/>
              <a:ext cx="247346" cy="168639"/>
            </a:xfrm>
            <a:custGeom>
              <a:avLst/>
              <a:gdLst/>
              <a:ahLst/>
              <a:cxnLst/>
              <a:rect l="l" t="t" r="r" b="b"/>
              <a:pathLst>
                <a:path w="13785" h="9400" extrusionOk="0">
                  <a:moveTo>
                    <a:pt x="12030" y="1"/>
                  </a:moveTo>
                  <a:cubicBezTo>
                    <a:pt x="10025" y="226"/>
                    <a:pt x="7945" y="226"/>
                    <a:pt x="5865" y="527"/>
                  </a:cubicBezTo>
                  <a:cubicBezTo>
                    <a:pt x="6166" y="1680"/>
                    <a:pt x="6492" y="2833"/>
                    <a:pt x="6792" y="4086"/>
                  </a:cubicBezTo>
                  <a:cubicBezTo>
                    <a:pt x="6391" y="4612"/>
                    <a:pt x="5865" y="5239"/>
                    <a:pt x="5013" y="5865"/>
                  </a:cubicBezTo>
                  <a:cubicBezTo>
                    <a:pt x="3459" y="7119"/>
                    <a:pt x="1880" y="7645"/>
                    <a:pt x="953" y="7845"/>
                  </a:cubicBezTo>
                  <a:cubicBezTo>
                    <a:pt x="898" y="7835"/>
                    <a:pt x="844" y="7830"/>
                    <a:pt x="792" y="7830"/>
                  </a:cubicBezTo>
                  <a:cubicBezTo>
                    <a:pt x="342" y="7830"/>
                    <a:pt x="0" y="8201"/>
                    <a:pt x="0" y="8672"/>
                  </a:cubicBezTo>
                  <a:cubicBezTo>
                    <a:pt x="0" y="9099"/>
                    <a:pt x="426" y="9399"/>
                    <a:pt x="953" y="9399"/>
                  </a:cubicBezTo>
                  <a:lnTo>
                    <a:pt x="13484" y="9399"/>
                  </a:lnTo>
                  <a:cubicBezTo>
                    <a:pt x="13785" y="7946"/>
                    <a:pt x="13584" y="7018"/>
                    <a:pt x="13284" y="6392"/>
                  </a:cubicBezTo>
                  <a:cubicBezTo>
                    <a:pt x="12857" y="5439"/>
                    <a:pt x="12331" y="2206"/>
                    <a:pt x="12131" y="1680"/>
                  </a:cubicBezTo>
                  <a:lnTo>
                    <a:pt x="12030" y="1"/>
                  </a:lnTo>
                  <a:close/>
                </a:path>
              </a:pathLst>
            </a:custGeom>
            <a:solidFill>
              <a:srgbClr val="EBAA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8" name="Google Shape;2918;p69"/>
            <p:cNvSpPr/>
            <p:nvPr/>
          </p:nvSpPr>
          <p:spPr>
            <a:xfrm>
              <a:off x="7118905" y="3117356"/>
              <a:ext cx="436681" cy="265427"/>
            </a:xfrm>
            <a:custGeom>
              <a:avLst/>
              <a:gdLst/>
              <a:ahLst/>
              <a:cxnLst/>
              <a:rect l="l" t="t" r="r" b="b"/>
              <a:pathLst>
                <a:path w="24337" h="14795" extrusionOk="0">
                  <a:moveTo>
                    <a:pt x="0" y="1"/>
                  </a:moveTo>
                  <a:cubicBezTo>
                    <a:pt x="201" y="3860"/>
                    <a:pt x="627" y="8572"/>
                    <a:pt x="1153" y="14412"/>
                  </a:cubicBezTo>
                  <a:cubicBezTo>
                    <a:pt x="4678" y="14692"/>
                    <a:pt x="7715" y="14794"/>
                    <a:pt x="10275" y="14794"/>
                  </a:cubicBezTo>
                  <a:cubicBezTo>
                    <a:pt x="17346" y="14794"/>
                    <a:pt x="20777" y="14011"/>
                    <a:pt x="20777" y="14011"/>
                  </a:cubicBezTo>
                  <a:cubicBezTo>
                    <a:pt x="20777" y="14011"/>
                    <a:pt x="23610" y="6993"/>
                    <a:pt x="2433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9" name="Google Shape;2919;p69"/>
            <p:cNvSpPr/>
            <p:nvPr/>
          </p:nvSpPr>
          <p:spPr>
            <a:xfrm>
              <a:off x="7117703" y="2840769"/>
              <a:ext cx="439678" cy="229833"/>
            </a:xfrm>
            <a:custGeom>
              <a:avLst/>
              <a:gdLst/>
              <a:ahLst/>
              <a:cxnLst/>
              <a:rect l="l" t="t" r="r" b="b"/>
              <a:pathLst>
                <a:path w="24504" h="12811" extrusionOk="0">
                  <a:moveTo>
                    <a:pt x="7050" y="0"/>
                  </a:moveTo>
                  <a:cubicBezTo>
                    <a:pt x="2125" y="0"/>
                    <a:pt x="0" y="2507"/>
                    <a:pt x="67" y="12509"/>
                  </a:cubicBezTo>
                  <a:cubicBezTo>
                    <a:pt x="3084" y="12509"/>
                    <a:pt x="6101" y="12492"/>
                    <a:pt x="9118" y="12492"/>
                  </a:cubicBezTo>
                  <a:cubicBezTo>
                    <a:pt x="14246" y="12492"/>
                    <a:pt x="19375" y="12542"/>
                    <a:pt x="24504" y="12810"/>
                  </a:cubicBezTo>
                  <a:cubicBezTo>
                    <a:pt x="24504" y="7271"/>
                    <a:pt x="22724" y="2158"/>
                    <a:pt x="16458" y="1231"/>
                  </a:cubicBezTo>
                  <a:cubicBezTo>
                    <a:pt x="12592" y="610"/>
                    <a:pt x="9480" y="0"/>
                    <a:pt x="7050" y="0"/>
                  </a:cubicBezTo>
                  <a:close/>
                </a:path>
              </a:pathLst>
            </a:custGeom>
            <a:solidFill>
              <a:srgbClr val="EBAA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0" name="Google Shape;2920;p69"/>
            <p:cNvSpPr/>
            <p:nvPr/>
          </p:nvSpPr>
          <p:spPr>
            <a:xfrm>
              <a:off x="7167472" y="2868238"/>
              <a:ext cx="35545" cy="198761"/>
            </a:xfrm>
            <a:custGeom>
              <a:avLst/>
              <a:gdLst/>
              <a:ahLst/>
              <a:cxnLst/>
              <a:rect l="l" t="t" r="r" b="b"/>
              <a:pathLst>
                <a:path w="1981" h="11079" extrusionOk="0">
                  <a:moveTo>
                    <a:pt x="0" y="1"/>
                  </a:moveTo>
                  <a:lnTo>
                    <a:pt x="0" y="11079"/>
                  </a:lnTo>
                  <a:lnTo>
                    <a:pt x="1980" y="11079"/>
                  </a:lnTo>
                  <a:lnTo>
                    <a:pt x="198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1" name="Google Shape;2921;p69"/>
            <p:cNvSpPr/>
            <p:nvPr/>
          </p:nvSpPr>
          <p:spPr>
            <a:xfrm>
              <a:off x="7118905" y="3064895"/>
              <a:ext cx="438476" cy="52475"/>
            </a:xfrm>
            <a:custGeom>
              <a:avLst/>
              <a:gdLst/>
              <a:ahLst/>
              <a:cxnLst/>
              <a:rect l="l" t="t" r="r" b="b"/>
              <a:pathLst>
                <a:path w="24437" h="2925" extrusionOk="0">
                  <a:moveTo>
                    <a:pt x="9051" y="0"/>
                  </a:moveTo>
                  <a:cubicBezTo>
                    <a:pt x="6034" y="0"/>
                    <a:pt x="3017" y="17"/>
                    <a:pt x="0" y="17"/>
                  </a:cubicBezTo>
                  <a:lnTo>
                    <a:pt x="0" y="2925"/>
                  </a:lnTo>
                  <a:lnTo>
                    <a:pt x="24336" y="2925"/>
                  </a:lnTo>
                  <a:cubicBezTo>
                    <a:pt x="24336" y="2098"/>
                    <a:pt x="24437" y="1145"/>
                    <a:pt x="24437" y="318"/>
                  </a:cubicBezTo>
                  <a:cubicBezTo>
                    <a:pt x="19308" y="50"/>
                    <a:pt x="14179" y="0"/>
                    <a:pt x="9051" y="0"/>
                  </a:cubicBez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2" name="Google Shape;2922;p69"/>
            <p:cNvSpPr/>
            <p:nvPr/>
          </p:nvSpPr>
          <p:spPr>
            <a:xfrm>
              <a:off x="7443106" y="2868238"/>
              <a:ext cx="35545" cy="198761"/>
            </a:xfrm>
            <a:custGeom>
              <a:avLst/>
              <a:gdLst/>
              <a:ahLst/>
              <a:cxnLst/>
              <a:rect l="l" t="t" r="r" b="b"/>
              <a:pathLst>
                <a:path w="1981" h="11079" extrusionOk="0">
                  <a:moveTo>
                    <a:pt x="1" y="1"/>
                  </a:moveTo>
                  <a:lnTo>
                    <a:pt x="1" y="11079"/>
                  </a:lnTo>
                  <a:lnTo>
                    <a:pt x="1981" y="11079"/>
                  </a:lnTo>
                  <a:lnTo>
                    <a:pt x="198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3" name="Google Shape;2923;p69"/>
            <p:cNvSpPr/>
            <p:nvPr/>
          </p:nvSpPr>
          <p:spPr>
            <a:xfrm>
              <a:off x="7579802" y="3505414"/>
              <a:ext cx="88172" cy="22497"/>
            </a:xfrm>
            <a:custGeom>
              <a:avLst/>
              <a:gdLst/>
              <a:ahLst/>
              <a:cxnLst/>
              <a:rect l="l" t="t" r="r" b="b"/>
              <a:pathLst>
                <a:path w="4914" h="1254" extrusionOk="0">
                  <a:moveTo>
                    <a:pt x="1" y="1"/>
                  </a:moveTo>
                  <a:lnTo>
                    <a:pt x="1" y="1254"/>
                  </a:lnTo>
                  <a:lnTo>
                    <a:pt x="4913" y="1254"/>
                  </a:lnTo>
                  <a:lnTo>
                    <a:pt x="491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4" name="Google Shape;2924;p69"/>
            <p:cNvSpPr/>
            <p:nvPr/>
          </p:nvSpPr>
          <p:spPr>
            <a:xfrm>
              <a:off x="7579802" y="3482933"/>
              <a:ext cx="89967" cy="22497"/>
            </a:xfrm>
            <a:custGeom>
              <a:avLst/>
              <a:gdLst/>
              <a:ahLst/>
              <a:cxnLst/>
              <a:rect l="l" t="t" r="r" b="b"/>
              <a:pathLst>
                <a:path w="5014" h="1254" extrusionOk="0">
                  <a:moveTo>
                    <a:pt x="1" y="1"/>
                  </a:moveTo>
                  <a:lnTo>
                    <a:pt x="1" y="1254"/>
                  </a:lnTo>
                  <a:lnTo>
                    <a:pt x="4913" y="1254"/>
                  </a:lnTo>
                  <a:cubicBezTo>
                    <a:pt x="4913" y="828"/>
                    <a:pt x="4913" y="402"/>
                    <a:pt x="50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5" name="Google Shape;2925;p69"/>
            <p:cNvSpPr/>
            <p:nvPr/>
          </p:nvSpPr>
          <p:spPr>
            <a:xfrm>
              <a:off x="7579802" y="3456379"/>
              <a:ext cx="89967" cy="26570"/>
            </a:xfrm>
            <a:custGeom>
              <a:avLst/>
              <a:gdLst/>
              <a:ahLst/>
              <a:cxnLst/>
              <a:rect l="l" t="t" r="r" b="b"/>
              <a:pathLst>
                <a:path w="5014" h="1481" extrusionOk="0">
                  <a:moveTo>
                    <a:pt x="2994" y="0"/>
                  </a:moveTo>
                  <a:cubicBezTo>
                    <a:pt x="1990" y="0"/>
                    <a:pt x="1019" y="91"/>
                    <a:pt x="1" y="228"/>
                  </a:cubicBezTo>
                  <a:lnTo>
                    <a:pt x="1" y="1481"/>
                  </a:lnTo>
                  <a:lnTo>
                    <a:pt x="5013" y="1481"/>
                  </a:lnTo>
                  <a:lnTo>
                    <a:pt x="5013" y="127"/>
                  </a:lnTo>
                  <a:cubicBezTo>
                    <a:pt x="4312" y="38"/>
                    <a:pt x="3646" y="0"/>
                    <a:pt x="29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6" name="Google Shape;2926;p69"/>
            <p:cNvSpPr/>
            <p:nvPr/>
          </p:nvSpPr>
          <p:spPr>
            <a:xfrm>
              <a:off x="7472781" y="2880456"/>
              <a:ext cx="172702" cy="209023"/>
            </a:xfrm>
            <a:custGeom>
              <a:avLst/>
              <a:gdLst/>
              <a:ahLst/>
              <a:cxnLst/>
              <a:rect l="l" t="t" r="r" b="b"/>
              <a:pathLst>
                <a:path w="9625" h="11651" extrusionOk="0">
                  <a:moveTo>
                    <a:pt x="2090" y="0"/>
                  </a:moveTo>
                  <a:cubicBezTo>
                    <a:pt x="876" y="0"/>
                    <a:pt x="1" y="272"/>
                    <a:pt x="1" y="272"/>
                  </a:cubicBezTo>
                  <a:lnTo>
                    <a:pt x="1780" y="11651"/>
                  </a:lnTo>
                  <a:cubicBezTo>
                    <a:pt x="4387" y="11551"/>
                    <a:pt x="7018" y="11425"/>
                    <a:pt x="9625" y="11225"/>
                  </a:cubicBezTo>
                  <a:cubicBezTo>
                    <a:pt x="9525" y="9871"/>
                    <a:pt x="9299" y="8618"/>
                    <a:pt x="9099" y="7365"/>
                  </a:cubicBezTo>
                  <a:cubicBezTo>
                    <a:pt x="8200" y="1060"/>
                    <a:pt x="4486" y="0"/>
                    <a:pt x="2090" y="0"/>
                  </a:cubicBezTo>
                  <a:close/>
                </a:path>
              </a:pathLst>
            </a:custGeom>
            <a:solidFill>
              <a:srgbClr val="EBAA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7" name="Google Shape;2927;p69"/>
            <p:cNvSpPr/>
            <p:nvPr/>
          </p:nvSpPr>
          <p:spPr>
            <a:xfrm>
              <a:off x="7514154" y="3138043"/>
              <a:ext cx="144370" cy="48582"/>
            </a:xfrm>
            <a:custGeom>
              <a:avLst/>
              <a:gdLst/>
              <a:ahLst/>
              <a:cxnLst/>
              <a:rect l="l" t="t" r="r" b="b"/>
              <a:pathLst>
                <a:path w="8046" h="2708" extrusionOk="0">
                  <a:moveTo>
                    <a:pt x="7845" y="1"/>
                  </a:moveTo>
                  <a:cubicBezTo>
                    <a:pt x="5339" y="326"/>
                    <a:pt x="2707" y="727"/>
                    <a:pt x="1" y="1053"/>
                  </a:cubicBezTo>
                  <a:lnTo>
                    <a:pt x="326" y="2707"/>
                  </a:lnTo>
                  <a:cubicBezTo>
                    <a:pt x="2933" y="2407"/>
                    <a:pt x="5539" y="2081"/>
                    <a:pt x="8046" y="1780"/>
                  </a:cubicBezTo>
                  <a:cubicBezTo>
                    <a:pt x="8046" y="1153"/>
                    <a:pt x="7946" y="527"/>
                    <a:pt x="78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8" name="Google Shape;2928;p69"/>
            <p:cNvSpPr/>
            <p:nvPr/>
          </p:nvSpPr>
          <p:spPr>
            <a:xfrm>
              <a:off x="7520003" y="3169979"/>
              <a:ext cx="161003" cy="290472"/>
            </a:xfrm>
            <a:custGeom>
              <a:avLst/>
              <a:gdLst/>
              <a:ahLst/>
              <a:cxnLst/>
              <a:rect l="l" t="t" r="r" b="b"/>
              <a:pathLst>
                <a:path w="8973" h="16191" extrusionOk="0">
                  <a:moveTo>
                    <a:pt x="7720" y="0"/>
                  </a:moveTo>
                  <a:cubicBezTo>
                    <a:pt x="5213" y="301"/>
                    <a:pt x="2607" y="627"/>
                    <a:pt x="0" y="927"/>
                  </a:cubicBezTo>
                  <a:lnTo>
                    <a:pt x="3334" y="15464"/>
                  </a:lnTo>
                  <a:lnTo>
                    <a:pt x="3334" y="16191"/>
                  </a:lnTo>
                  <a:cubicBezTo>
                    <a:pt x="4352" y="16054"/>
                    <a:pt x="5323" y="15963"/>
                    <a:pt x="6327" y="15963"/>
                  </a:cubicBezTo>
                  <a:cubicBezTo>
                    <a:pt x="6979" y="15963"/>
                    <a:pt x="7645" y="16001"/>
                    <a:pt x="8346" y="16090"/>
                  </a:cubicBezTo>
                  <a:cubicBezTo>
                    <a:pt x="8447" y="14411"/>
                    <a:pt x="8547" y="12832"/>
                    <a:pt x="8647" y="11178"/>
                  </a:cubicBezTo>
                  <a:cubicBezTo>
                    <a:pt x="8973" y="3659"/>
                    <a:pt x="8447" y="5213"/>
                    <a:pt x="7720" y="0"/>
                  </a:cubicBezTo>
                  <a:close/>
                </a:path>
              </a:pathLst>
            </a:custGeom>
            <a:solidFill>
              <a:srgbClr val="EBAA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9" name="Google Shape;2929;p69"/>
            <p:cNvSpPr/>
            <p:nvPr/>
          </p:nvSpPr>
          <p:spPr>
            <a:xfrm>
              <a:off x="7506511" y="3104313"/>
              <a:ext cx="148425" cy="52637"/>
            </a:xfrm>
            <a:custGeom>
              <a:avLst/>
              <a:gdLst/>
              <a:ahLst/>
              <a:cxnLst/>
              <a:rect l="l" t="t" r="r" b="b"/>
              <a:pathLst>
                <a:path w="8272" h="2934" extrusionOk="0">
                  <a:moveTo>
                    <a:pt x="7945" y="1"/>
                  </a:moveTo>
                  <a:cubicBezTo>
                    <a:pt x="6201" y="367"/>
                    <a:pt x="4359" y="479"/>
                    <a:pt x="2479" y="479"/>
                  </a:cubicBezTo>
                  <a:cubicBezTo>
                    <a:pt x="1658" y="479"/>
                    <a:pt x="831" y="457"/>
                    <a:pt x="1" y="427"/>
                  </a:cubicBezTo>
                  <a:lnTo>
                    <a:pt x="1" y="427"/>
                  </a:lnTo>
                  <a:lnTo>
                    <a:pt x="427" y="2933"/>
                  </a:lnTo>
                  <a:cubicBezTo>
                    <a:pt x="3133" y="2607"/>
                    <a:pt x="5765" y="2206"/>
                    <a:pt x="8271" y="1881"/>
                  </a:cubicBezTo>
                  <a:cubicBezTo>
                    <a:pt x="8146" y="1254"/>
                    <a:pt x="8046" y="627"/>
                    <a:pt x="79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0" name="Google Shape;2930;p69"/>
            <p:cNvSpPr/>
            <p:nvPr/>
          </p:nvSpPr>
          <p:spPr>
            <a:xfrm>
              <a:off x="7504717" y="3081832"/>
              <a:ext cx="144370" cy="31073"/>
            </a:xfrm>
            <a:custGeom>
              <a:avLst/>
              <a:gdLst/>
              <a:ahLst/>
              <a:cxnLst/>
              <a:rect l="l" t="t" r="r" b="b"/>
              <a:pathLst>
                <a:path w="8046" h="1732" extrusionOk="0">
                  <a:moveTo>
                    <a:pt x="7845" y="1"/>
                  </a:moveTo>
                  <a:cubicBezTo>
                    <a:pt x="5238" y="201"/>
                    <a:pt x="2607" y="327"/>
                    <a:pt x="0" y="427"/>
                  </a:cubicBezTo>
                  <a:lnTo>
                    <a:pt x="101" y="1680"/>
                  </a:lnTo>
                  <a:cubicBezTo>
                    <a:pt x="931" y="1710"/>
                    <a:pt x="1758" y="1732"/>
                    <a:pt x="2579" y="1732"/>
                  </a:cubicBezTo>
                  <a:cubicBezTo>
                    <a:pt x="4459" y="1732"/>
                    <a:pt x="6301" y="1620"/>
                    <a:pt x="8045" y="1254"/>
                  </a:cubicBezTo>
                  <a:cubicBezTo>
                    <a:pt x="8045" y="828"/>
                    <a:pt x="7945" y="427"/>
                    <a:pt x="78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1" name="Google Shape;2931;p69"/>
            <p:cNvSpPr/>
            <p:nvPr/>
          </p:nvSpPr>
          <p:spPr>
            <a:xfrm>
              <a:off x="7068704" y="2855212"/>
              <a:ext cx="509369" cy="155596"/>
            </a:xfrm>
            <a:custGeom>
              <a:avLst/>
              <a:gdLst/>
              <a:ahLst/>
              <a:cxnLst/>
              <a:rect l="l" t="t" r="r" b="b"/>
              <a:pathLst>
                <a:path w="28388" h="8673" extrusionOk="0">
                  <a:moveTo>
                    <a:pt x="4352" y="0"/>
                  </a:moveTo>
                  <a:cubicBezTo>
                    <a:pt x="3425" y="201"/>
                    <a:pt x="2798" y="426"/>
                    <a:pt x="2798" y="426"/>
                  </a:cubicBezTo>
                  <a:cubicBezTo>
                    <a:pt x="2798" y="426"/>
                    <a:pt x="0" y="8673"/>
                    <a:pt x="13924" y="8673"/>
                  </a:cubicBezTo>
                  <a:cubicBezTo>
                    <a:pt x="14008" y="8673"/>
                    <a:pt x="14092" y="8672"/>
                    <a:pt x="14177" y="8672"/>
                  </a:cubicBezTo>
                  <a:cubicBezTo>
                    <a:pt x="28388" y="8572"/>
                    <a:pt x="26282" y="1353"/>
                    <a:pt x="26282" y="1353"/>
                  </a:cubicBezTo>
                  <a:cubicBezTo>
                    <a:pt x="25656" y="1053"/>
                    <a:pt x="25154" y="827"/>
                    <a:pt x="24528" y="627"/>
                  </a:cubicBezTo>
                  <a:cubicBezTo>
                    <a:pt x="24302" y="2707"/>
                    <a:pt x="22648" y="6266"/>
                    <a:pt x="14177" y="6466"/>
                  </a:cubicBezTo>
                  <a:cubicBezTo>
                    <a:pt x="14075" y="6467"/>
                    <a:pt x="13975" y="6468"/>
                    <a:pt x="13875" y="6468"/>
                  </a:cubicBezTo>
                  <a:cubicBezTo>
                    <a:pt x="5576" y="6468"/>
                    <a:pt x="4352" y="2378"/>
                    <a:pt x="435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2" name="Google Shape;2932;p69"/>
            <p:cNvSpPr/>
            <p:nvPr/>
          </p:nvSpPr>
          <p:spPr>
            <a:xfrm>
              <a:off x="7146786" y="2847551"/>
              <a:ext cx="362020" cy="123716"/>
            </a:xfrm>
            <a:custGeom>
              <a:avLst/>
              <a:gdLst/>
              <a:ahLst/>
              <a:cxnLst/>
              <a:rect l="l" t="t" r="r" b="b"/>
              <a:pathLst>
                <a:path w="20176" h="6896" extrusionOk="0">
                  <a:moveTo>
                    <a:pt x="1680" y="1"/>
                  </a:moveTo>
                  <a:cubicBezTo>
                    <a:pt x="1053" y="101"/>
                    <a:pt x="527" y="327"/>
                    <a:pt x="0" y="427"/>
                  </a:cubicBezTo>
                  <a:cubicBezTo>
                    <a:pt x="0" y="2805"/>
                    <a:pt x="1224" y="6895"/>
                    <a:pt x="9523" y="6895"/>
                  </a:cubicBezTo>
                  <a:cubicBezTo>
                    <a:pt x="9623" y="6895"/>
                    <a:pt x="9723" y="6894"/>
                    <a:pt x="9825" y="6893"/>
                  </a:cubicBezTo>
                  <a:cubicBezTo>
                    <a:pt x="18296" y="6693"/>
                    <a:pt x="19950" y="3134"/>
                    <a:pt x="20176" y="1054"/>
                  </a:cubicBezTo>
                  <a:cubicBezTo>
                    <a:pt x="19549" y="853"/>
                    <a:pt x="19023" y="628"/>
                    <a:pt x="18396" y="427"/>
                  </a:cubicBezTo>
                  <a:cubicBezTo>
                    <a:pt x="17670" y="2407"/>
                    <a:pt x="15564" y="4613"/>
                    <a:pt x="9825" y="4813"/>
                  </a:cubicBezTo>
                  <a:cubicBezTo>
                    <a:pt x="9718" y="4815"/>
                    <a:pt x="9611" y="4816"/>
                    <a:pt x="9507" y="4816"/>
                  </a:cubicBezTo>
                  <a:cubicBezTo>
                    <a:pt x="4016" y="4816"/>
                    <a:pt x="2196" y="2264"/>
                    <a:pt x="168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3" name="Google Shape;2933;p69"/>
            <p:cNvSpPr/>
            <p:nvPr/>
          </p:nvSpPr>
          <p:spPr>
            <a:xfrm>
              <a:off x="7176909" y="2842169"/>
              <a:ext cx="299973" cy="91783"/>
            </a:xfrm>
            <a:custGeom>
              <a:avLst/>
              <a:gdLst/>
              <a:ahLst/>
              <a:cxnLst/>
              <a:rect l="l" t="t" r="r" b="b"/>
              <a:pathLst>
                <a:path w="16718" h="5116" extrusionOk="0">
                  <a:moveTo>
                    <a:pt x="1579" y="0"/>
                  </a:moveTo>
                  <a:cubicBezTo>
                    <a:pt x="1053" y="100"/>
                    <a:pt x="527" y="201"/>
                    <a:pt x="1" y="301"/>
                  </a:cubicBezTo>
                  <a:cubicBezTo>
                    <a:pt x="517" y="2564"/>
                    <a:pt x="2337" y="5116"/>
                    <a:pt x="7828" y="5116"/>
                  </a:cubicBezTo>
                  <a:cubicBezTo>
                    <a:pt x="7932" y="5116"/>
                    <a:pt x="8039" y="5115"/>
                    <a:pt x="8146" y="5113"/>
                  </a:cubicBezTo>
                  <a:cubicBezTo>
                    <a:pt x="13885" y="4913"/>
                    <a:pt x="15991" y="2707"/>
                    <a:pt x="16717" y="727"/>
                  </a:cubicBezTo>
                  <a:cubicBezTo>
                    <a:pt x="16191" y="627"/>
                    <a:pt x="15665" y="401"/>
                    <a:pt x="15138" y="301"/>
                  </a:cubicBezTo>
                  <a:cubicBezTo>
                    <a:pt x="14211" y="1880"/>
                    <a:pt x="12231" y="3334"/>
                    <a:pt x="8246" y="3534"/>
                  </a:cubicBezTo>
                  <a:cubicBezTo>
                    <a:pt x="8110" y="3538"/>
                    <a:pt x="7977" y="3540"/>
                    <a:pt x="7846" y="3540"/>
                  </a:cubicBezTo>
                  <a:cubicBezTo>
                    <a:pt x="4062" y="3540"/>
                    <a:pt x="2282" y="1817"/>
                    <a:pt x="157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4" name="Google Shape;2934;p69"/>
            <p:cNvSpPr/>
            <p:nvPr/>
          </p:nvSpPr>
          <p:spPr>
            <a:xfrm>
              <a:off x="6824827" y="3568855"/>
              <a:ext cx="48590" cy="37711"/>
            </a:xfrm>
            <a:custGeom>
              <a:avLst/>
              <a:gdLst/>
              <a:ahLst/>
              <a:cxnLst/>
              <a:rect l="l" t="t" r="r" b="b"/>
              <a:pathLst>
                <a:path w="2708" h="2102" extrusionOk="0">
                  <a:moveTo>
                    <a:pt x="2182" y="1"/>
                  </a:moveTo>
                  <a:cubicBezTo>
                    <a:pt x="2018" y="1"/>
                    <a:pt x="1765" y="91"/>
                    <a:pt x="1354" y="325"/>
                  </a:cubicBezTo>
                  <a:cubicBezTo>
                    <a:pt x="1028" y="525"/>
                    <a:pt x="527" y="851"/>
                    <a:pt x="527" y="851"/>
                  </a:cubicBezTo>
                  <a:cubicBezTo>
                    <a:pt x="527" y="851"/>
                    <a:pt x="0" y="1152"/>
                    <a:pt x="627" y="1778"/>
                  </a:cubicBezTo>
                  <a:cubicBezTo>
                    <a:pt x="802" y="2020"/>
                    <a:pt x="975" y="2101"/>
                    <a:pt x="1127" y="2101"/>
                  </a:cubicBezTo>
                  <a:cubicBezTo>
                    <a:pt x="1432" y="2101"/>
                    <a:pt x="1654" y="1778"/>
                    <a:pt x="1654" y="1778"/>
                  </a:cubicBezTo>
                  <a:cubicBezTo>
                    <a:pt x="2607" y="1051"/>
                    <a:pt x="2707" y="625"/>
                    <a:pt x="2507" y="325"/>
                  </a:cubicBezTo>
                  <a:cubicBezTo>
                    <a:pt x="2451" y="143"/>
                    <a:pt x="2387" y="1"/>
                    <a:pt x="2182" y="1"/>
                  </a:cubicBezTo>
                  <a:close/>
                </a:path>
              </a:pathLst>
            </a:custGeom>
            <a:solidFill>
              <a:srgbClr val="EBAA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5" name="Google Shape;2935;p69"/>
            <p:cNvSpPr/>
            <p:nvPr/>
          </p:nvSpPr>
          <p:spPr>
            <a:xfrm>
              <a:off x="6811783" y="3552654"/>
              <a:ext cx="48590" cy="37836"/>
            </a:xfrm>
            <a:custGeom>
              <a:avLst/>
              <a:gdLst/>
              <a:ahLst/>
              <a:cxnLst/>
              <a:rect l="l" t="t" r="r" b="b"/>
              <a:pathLst>
                <a:path w="2708" h="2109" extrusionOk="0">
                  <a:moveTo>
                    <a:pt x="2180" y="1"/>
                  </a:moveTo>
                  <a:cubicBezTo>
                    <a:pt x="2017" y="1"/>
                    <a:pt x="1770" y="72"/>
                    <a:pt x="1354" y="275"/>
                  </a:cubicBezTo>
                  <a:cubicBezTo>
                    <a:pt x="1028" y="501"/>
                    <a:pt x="627" y="801"/>
                    <a:pt x="627" y="801"/>
                  </a:cubicBezTo>
                  <a:cubicBezTo>
                    <a:pt x="627" y="801"/>
                    <a:pt x="1" y="1127"/>
                    <a:pt x="627" y="1854"/>
                  </a:cubicBezTo>
                  <a:cubicBezTo>
                    <a:pt x="778" y="2043"/>
                    <a:pt x="931" y="2109"/>
                    <a:pt x="1072" y="2109"/>
                  </a:cubicBezTo>
                  <a:cubicBezTo>
                    <a:pt x="1398" y="2109"/>
                    <a:pt x="1655" y="1754"/>
                    <a:pt x="1655" y="1754"/>
                  </a:cubicBezTo>
                  <a:cubicBezTo>
                    <a:pt x="2607" y="1127"/>
                    <a:pt x="2707" y="601"/>
                    <a:pt x="2607" y="275"/>
                  </a:cubicBezTo>
                  <a:cubicBezTo>
                    <a:pt x="2473" y="156"/>
                    <a:pt x="2418" y="1"/>
                    <a:pt x="2180" y="1"/>
                  </a:cubicBezTo>
                  <a:close/>
                </a:path>
              </a:pathLst>
            </a:custGeom>
            <a:solidFill>
              <a:srgbClr val="EBAA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6" name="Google Shape;2936;p69"/>
            <p:cNvSpPr/>
            <p:nvPr/>
          </p:nvSpPr>
          <p:spPr>
            <a:xfrm>
              <a:off x="6807728" y="3533905"/>
              <a:ext cx="49038" cy="37711"/>
            </a:xfrm>
            <a:custGeom>
              <a:avLst/>
              <a:gdLst/>
              <a:ahLst/>
              <a:cxnLst/>
              <a:rect l="l" t="t" r="r" b="b"/>
              <a:pathLst>
                <a:path w="2733" h="2102" extrusionOk="0">
                  <a:moveTo>
                    <a:pt x="2155" y="0"/>
                  </a:moveTo>
                  <a:cubicBezTo>
                    <a:pt x="1992" y="0"/>
                    <a:pt x="1745" y="77"/>
                    <a:pt x="1354" y="293"/>
                  </a:cubicBezTo>
                  <a:cubicBezTo>
                    <a:pt x="1054" y="493"/>
                    <a:pt x="527" y="819"/>
                    <a:pt x="527" y="819"/>
                  </a:cubicBezTo>
                  <a:cubicBezTo>
                    <a:pt x="527" y="819"/>
                    <a:pt x="1" y="1120"/>
                    <a:pt x="628" y="1846"/>
                  </a:cubicBezTo>
                  <a:cubicBezTo>
                    <a:pt x="786" y="2035"/>
                    <a:pt x="945" y="2101"/>
                    <a:pt x="1089" y="2101"/>
                  </a:cubicBezTo>
                  <a:cubicBezTo>
                    <a:pt x="1423" y="2101"/>
                    <a:pt x="1680" y="1746"/>
                    <a:pt x="1680" y="1746"/>
                  </a:cubicBezTo>
                  <a:cubicBezTo>
                    <a:pt x="2607" y="1120"/>
                    <a:pt x="2733" y="593"/>
                    <a:pt x="2507" y="293"/>
                  </a:cubicBezTo>
                  <a:cubicBezTo>
                    <a:pt x="2448" y="159"/>
                    <a:pt x="2389" y="0"/>
                    <a:pt x="2155" y="0"/>
                  </a:cubicBezTo>
                  <a:close/>
                </a:path>
              </a:pathLst>
            </a:custGeom>
            <a:solidFill>
              <a:srgbClr val="EBAA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7" name="Google Shape;2937;p69"/>
            <p:cNvSpPr/>
            <p:nvPr/>
          </p:nvSpPr>
          <p:spPr>
            <a:xfrm>
              <a:off x="6837870" y="3586815"/>
              <a:ext cx="43189" cy="37406"/>
            </a:xfrm>
            <a:custGeom>
              <a:avLst/>
              <a:gdLst/>
              <a:ahLst/>
              <a:cxnLst/>
              <a:rect l="l" t="t" r="r" b="b"/>
              <a:pathLst>
                <a:path w="2407" h="2085" extrusionOk="0">
                  <a:moveTo>
                    <a:pt x="1997" y="0"/>
                  </a:moveTo>
                  <a:cubicBezTo>
                    <a:pt x="1851" y="0"/>
                    <a:pt x="1626" y="94"/>
                    <a:pt x="1253" y="376"/>
                  </a:cubicBezTo>
                  <a:cubicBezTo>
                    <a:pt x="927" y="577"/>
                    <a:pt x="526" y="877"/>
                    <a:pt x="526" y="877"/>
                  </a:cubicBezTo>
                  <a:cubicBezTo>
                    <a:pt x="526" y="877"/>
                    <a:pt x="0" y="1203"/>
                    <a:pt x="526" y="1830"/>
                  </a:cubicBezTo>
                  <a:cubicBezTo>
                    <a:pt x="685" y="2019"/>
                    <a:pt x="832" y="2084"/>
                    <a:pt x="960" y="2084"/>
                  </a:cubicBezTo>
                  <a:cubicBezTo>
                    <a:pt x="1258" y="2084"/>
                    <a:pt x="1454" y="1730"/>
                    <a:pt x="1454" y="1730"/>
                  </a:cubicBezTo>
                  <a:cubicBezTo>
                    <a:pt x="2306" y="1003"/>
                    <a:pt x="2406" y="476"/>
                    <a:pt x="2306" y="251"/>
                  </a:cubicBezTo>
                  <a:cubicBezTo>
                    <a:pt x="2237" y="141"/>
                    <a:pt x="2176" y="0"/>
                    <a:pt x="1997" y="0"/>
                  </a:cubicBezTo>
                  <a:close/>
                </a:path>
              </a:pathLst>
            </a:custGeom>
            <a:solidFill>
              <a:srgbClr val="EBAA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8" name="Google Shape;2938;p69"/>
            <p:cNvSpPr/>
            <p:nvPr/>
          </p:nvSpPr>
          <p:spPr>
            <a:xfrm>
              <a:off x="6847307" y="3484727"/>
              <a:ext cx="48590" cy="66128"/>
            </a:xfrm>
            <a:custGeom>
              <a:avLst/>
              <a:gdLst/>
              <a:ahLst/>
              <a:cxnLst/>
              <a:rect l="l" t="t" r="r" b="b"/>
              <a:pathLst>
                <a:path w="2708" h="3686" extrusionOk="0">
                  <a:moveTo>
                    <a:pt x="1554" y="1"/>
                  </a:moveTo>
                  <a:cubicBezTo>
                    <a:pt x="1554" y="1"/>
                    <a:pt x="0" y="3334"/>
                    <a:pt x="727" y="3660"/>
                  </a:cubicBezTo>
                  <a:cubicBezTo>
                    <a:pt x="774" y="3677"/>
                    <a:pt x="822" y="3685"/>
                    <a:pt x="871" y="3685"/>
                  </a:cubicBezTo>
                  <a:cubicBezTo>
                    <a:pt x="1681" y="3685"/>
                    <a:pt x="2707" y="1455"/>
                    <a:pt x="2707" y="1455"/>
                  </a:cubicBezTo>
                  <a:lnTo>
                    <a:pt x="1554" y="1"/>
                  </a:lnTo>
                  <a:close/>
                </a:path>
              </a:pathLst>
            </a:custGeom>
            <a:solidFill>
              <a:srgbClr val="EBAA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9" name="Google Shape;2939;p69"/>
            <p:cNvSpPr/>
            <p:nvPr/>
          </p:nvSpPr>
          <p:spPr>
            <a:xfrm>
              <a:off x="7075738" y="2261203"/>
              <a:ext cx="582828" cy="546283"/>
            </a:xfrm>
            <a:custGeom>
              <a:avLst/>
              <a:gdLst/>
              <a:ahLst/>
              <a:cxnLst/>
              <a:rect l="l" t="t" r="r" b="b"/>
              <a:pathLst>
                <a:path w="32482" h="30450" extrusionOk="0">
                  <a:moveTo>
                    <a:pt x="16291" y="0"/>
                  </a:moveTo>
                  <a:cubicBezTo>
                    <a:pt x="7319" y="0"/>
                    <a:pt x="0" y="6792"/>
                    <a:pt x="0" y="15238"/>
                  </a:cubicBezTo>
                  <a:cubicBezTo>
                    <a:pt x="0" y="23233"/>
                    <a:pt x="0" y="30450"/>
                    <a:pt x="14190" y="30450"/>
                  </a:cubicBezTo>
                  <a:cubicBezTo>
                    <a:pt x="14859" y="30450"/>
                    <a:pt x="15558" y="30434"/>
                    <a:pt x="16291" y="30401"/>
                  </a:cubicBezTo>
                  <a:cubicBezTo>
                    <a:pt x="25163" y="29975"/>
                    <a:pt x="32482" y="23609"/>
                    <a:pt x="32482" y="15238"/>
                  </a:cubicBezTo>
                  <a:cubicBezTo>
                    <a:pt x="32482" y="6792"/>
                    <a:pt x="25163" y="0"/>
                    <a:pt x="16291" y="0"/>
                  </a:cubicBezTo>
                  <a:close/>
                </a:path>
              </a:pathLst>
            </a:custGeom>
            <a:solidFill>
              <a:srgbClr val="EBAA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0" name="Google Shape;2940;p69"/>
            <p:cNvSpPr/>
            <p:nvPr/>
          </p:nvSpPr>
          <p:spPr>
            <a:xfrm>
              <a:off x="7255600" y="2789546"/>
              <a:ext cx="144370" cy="84553"/>
            </a:xfrm>
            <a:custGeom>
              <a:avLst/>
              <a:gdLst/>
              <a:ahLst/>
              <a:cxnLst/>
              <a:rect l="l" t="t" r="r" b="b"/>
              <a:pathLst>
                <a:path w="8046" h="4713" extrusionOk="0">
                  <a:moveTo>
                    <a:pt x="1354" y="1"/>
                  </a:moveTo>
                  <a:lnTo>
                    <a:pt x="1" y="4387"/>
                  </a:lnTo>
                  <a:lnTo>
                    <a:pt x="8046" y="4713"/>
                  </a:lnTo>
                  <a:lnTo>
                    <a:pt x="8046" y="1"/>
                  </a:lnTo>
                  <a:close/>
                </a:path>
              </a:pathLst>
            </a:custGeom>
            <a:solidFill>
              <a:srgbClr val="EBAA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1" name="Google Shape;2941;p69"/>
            <p:cNvSpPr/>
            <p:nvPr/>
          </p:nvSpPr>
          <p:spPr>
            <a:xfrm>
              <a:off x="7045578" y="2545828"/>
              <a:ext cx="69745" cy="84732"/>
            </a:xfrm>
            <a:custGeom>
              <a:avLst/>
              <a:gdLst/>
              <a:ahLst/>
              <a:cxnLst/>
              <a:rect l="l" t="t" r="r" b="b"/>
              <a:pathLst>
                <a:path w="3887" h="4723" extrusionOk="0">
                  <a:moveTo>
                    <a:pt x="1782" y="1"/>
                  </a:moveTo>
                  <a:cubicBezTo>
                    <a:pt x="1782" y="1"/>
                    <a:pt x="2062" y="2352"/>
                    <a:pt x="1262" y="2352"/>
                  </a:cubicBezTo>
                  <a:cubicBezTo>
                    <a:pt x="1200" y="2352"/>
                    <a:pt x="1131" y="2337"/>
                    <a:pt x="1055" y="2307"/>
                  </a:cubicBezTo>
                  <a:cubicBezTo>
                    <a:pt x="1003" y="2292"/>
                    <a:pt x="953" y="2285"/>
                    <a:pt x="906" y="2285"/>
                  </a:cubicBezTo>
                  <a:cubicBezTo>
                    <a:pt x="29" y="2285"/>
                    <a:pt x="0" y="4723"/>
                    <a:pt x="1690" y="4723"/>
                  </a:cubicBezTo>
                  <a:cubicBezTo>
                    <a:pt x="1752" y="4723"/>
                    <a:pt x="1816" y="4719"/>
                    <a:pt x="1882" y="4713"/>
                  </a:cubicBezTo>
                  <a:cubicBezTo>
                    <a:pt x="3887" y="4387"/>
                    <a:pt x="1782" y="1"/>
                    <a:pt x="1782" y="1"/>
                  </a:cubicBezTo>
                  <a:close/>
                </a:path>
              </a:pathLst>
            </a:custGeom>
            <a:solidFill>
              <a:srgbClr val="EBAA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2" name="Google Shape;2942;p69"/>
            <p:cNvSpPr/>
            <p:nvPr/>
          </p:nvSpPr>
          <p:spPr>
            <a:xfrm>
              <a:off x="7011884" y="3280839"/>
              <a:ext cx="586883" cy="629042"/>
            </a:xfrm>
            <a:custGeom>
              <a:avLst/>
              <a:gdLst/>
              <a:ahLst/>
              <a:cxnLst/>
              <a:rect l="l" t="t" r="r" b="b"/>
              <a:pathLst>
                <a:path w="32708" h="35063" extrusionOk="0">
                  <a:moveTo>
                    <a:pt x="16312" y="1"/>
                  </a:moveTo>
                  <a:cubicBezTo>
                    <a:pt x="12586" y="1"/>
                    <a:pt x="8966" y="1231"/>
                    <a:pt x="7519" y="4147"/>
                  </a:cubicBezTo>
                  <a:cubicBezTo>
                    <a:pt x="4913" y="9385"/>
                    <a:pt x="1254" y="27556"/>
                    <a:pt x="0" y="34122"/>
                  </a:cubicBezTo>
                  <a:cubicBezTo>
                    <a:pt x="4377" y="34752"/>
                    <a:pt x="8802" y="35062"/>
                    <a:pt x="13203" y="35062"/>
                  </a:cubicBezTo>
                  <a:cubicBezTo>
                    <a:pt x="19840" y="35062"/>
                    <a:pt x="26423" y="34356"/>
                    <a:pt x="32707" y="32969"/>
                  </a:cubicBezTo>
                  <a:cubicBezTo>
                    <a:pt x="31855" y="19611"/>
                    <a:pt x="26742" y="4899"/>
                    <a:pt x="26742" y="4899"/>
                  </a:cubicBezTo>
                  <a:cubicBezTo>
                    <a:pt x="25809" y="1931"/>
                    <a:pt x="20978" y="1"/>
                    <a:pt x="1631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3" name="Google Shape;2943;p69"/>
            <p:cNvSpPr/>
            <p:nvPr/>
          </p:nvSpPr>
          <p:spPr>
            <a:xfrm>
              <a:off x="7004689" y="3872354"/>
              <a:ext cx="594078" cy="74596"/>
            </a:xfrm>
            <a:custGeom>
              <a:avLst/>
              <a:gdLst/>
              <a:ahLst/>
              <a:cxnLst/>
              <a:rect l="l" t="t" r="r" b="b"/>
              <a:pathLst>
                <a:path w="33109" h="4158" extrusionOk="0">
                  <a:moveTo>
                    <a:pt x="33108" y="0"/>
                  </a:moveTo>
                  <a:cubicBezTo>
                    <a:pt x="26824" y="1387"/>
                    <a:pt x="20241" y="2093"/>
                    <a:pt x="13604" y="2093"/>
                  </a:cubicBezTo>
                  <a:cubicBezTo>
                    <a:pt x="9203" y="2093"/>
                    <a:pt x="4778" y="1783"/>
                    <a:pt x="401" y="1153"/>
                  </a:cubicBezTo>
                  <a:cubicBezTo>
                    <a:pt x="201" y="2632"/>
                    <a:pt x="0" y="3459"/>
                    <a:pt x="0" y="3459"/>
                  </a:cubicBezTo>
                  <a:cubicBezTo>
                    <a:pt x="0" y="3459"/>
                    <a:pt x="3644" y="4157"/>
                    <a:pt x="11376" y="4157"/>
                  </a:cubicBezTo>
                  <a:cubicBezTo>
                    <a:pt x="16662" y="4157"/>
                    <a:pt x="23859" y="3831"/>
                    <a:pt x="33108" y="2732"/>
                  </a:cubicBezTo>
                  <a:lnTo>
                    <a:pt x="33108" y="0"/>
                  </a:ln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4" name="Google Shape;2944;p69"/>
            <p:cNvSpPr/>
            <p:nvPr/>
          </p:nvSpPr>
          <p:spPr>
            <a:xfrm>
              <a:off x="7090575" y="2261203"/>
              <a:ext cx="567989" cy="491009"/>
            </a:xfrm>
            <a:custGeom>
              <a:avLst/>
              <a:gdLst/>
              <a:ahLst/>
              <a:cxnLst/>
              <a:rect l="l" t="t" r="r" b="b"/>
              <a:pathLst>
                <a:path w="31655" h="27369" extrusionOk="0">
                  <a:moveTo>
                    <a:pt x="15464" y="0"/>
                  </a:moveTo>
                  <a:cubicBezTo>
                    <a:pt x="8271" y="0"/>
                    <a:pt x="2206" y="4386"/>
                    <a:pt x="0" y="10451"/>
                  </a:cubicBezTo>
                  <a:cubicBezTo>
                    <a:pt x="1627" y="10223"/>
                    <a:pt x="3145" y="10120"/>
                    <a:pt x="4560" y="10120"/>
                  </a:cubicBezTo>
                  <a:cubicBezTo>
                    <a:pt x="18067" y="10120"/>
                    <a:pt x="22256" y="19524"/>
                    <a:pt x="22256" y="19524"/>
                  </a:cubicBezTo>
                  <a:lnTo>
                    <a:pt x="24963" y="18597"/>
                  </a:lnTo>
                  <a:lnTo>
                    <a:pt x="24963" y="27369"/>
                  </a:lnTo>
                  <a:cubicBezTo>
                    <a:pt x="29048" y="24537"/>
                    <a:pt x="31655" y="20251"/>
                    <a:pt x="31655" y="15238"/>
                  </a:cubicBezTo>
                  <a:cubicBezTo>
                    <a:pt x="31655" y="6792"/>
                    <a:pt x="24336" y="0"/>
                    <a:pt x="1546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5" name="Google Shape;2945;p69"/>
            <p:cNvSpPr/>
            <p:nvPr/>
          </p:nvSpPr>
          <p:spPr>
            <a:xfrm>
              <a:off x="7461550" y="2557077"/>
              <a:ext cx="107049" cy="163239"/>
            </a:xfrm>
            <a:custGeom>
              <a:avLst/>
              <a:gdLst/>
              <a:ahLst/>
              <a:cxnLst/>
              <a:rect l="l" t="t" r="r" b="b"/>
              <a:pathLst>
                <a:path w="5966" h="9099" extrusionOk="0">
                  <a:moveTo>
                    <a:pt x="3033" y="0"/>
                  </a:moveTo>
                  <a:cubicBezTo>
                    <a:pt x="1379" y="0"/>
                    <a:pt x="0" y="2005"/>
                    <a:pt x="0" y="4512"/>
                  </a:cubicBezTo>
                  <a:cubicBezTo>
                    <a:pt x="0" y="7118"/>
                    <a:pt x="1379" y="9098"/>
                    <a:pt x="3033" y="9098"/>
                  </a:cubicBezTo>
                  <a:cubicBezTo>
                    <a:pt x="4712" y="9098"/>
                    <a:pt x="5965" y="7118"/>
                    <a:pt x="5965" y="4512"/>
                  </a:cubicBezTo>
                  <a:cubicBezTo>
                    <a:pt x="5965" y="2005"/>
                    <a:pt x="4712" y="0"/>
                    <a:pt x="3033" y="0"/>
                  </a:cubicBezTo>
                  <a:close/>
                </a:path>
              </a:pathLst>
            </a:custGeom>
            <a:solidFill>
              <a:srgbClr val="EBAA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6" name="Google Shape;2946;p69"/>
            <p:cNvSpPr/>
            <p:nvPr/>
          </p:nvSpPr>
          <p:spPr>
            <a:xfrm>
              <a:off x="7546090" y="3591300"/>
              <a:ext cx="151565" cy="211803"/>
            </a:xfrm>
            <a:custGeom>
              <a:avLst/>
              <a:gdLst/>
              <a:ahLst/>
              <a:cxnLst/>
              <a:rect l="l" t="t" r="r" b="b"/>
              <a:pathLst>
                <a:path w="8447" h="11806" extrusionOk="0">
                  <a:moveTo>
                    <a:pt x="4286" y="1379"/>
                  </a:moveTo>
                  <a:cubicBezTo>
                    <a:pt x="5840" y="1379"/>
                    <a:pt x="7193" y="2632"/>
                    <a:pt x="7193" y="4186"/>
                  </a:cubicBezTo>
                  <a:cubicBezTo>
                    <a:pt x="7193" y="5339"/>
                    <a:pt x="5539" y="8046"/>
                    <a:pt x="4286" y="9926"/>
                  </a:cubicBezTo>
                  <a:cubicBezTo>
                    <a:pt x="3033" y="8046"/>
                    <a:pt x="1353" y="5339"/>
                    <a:pt x="1353" y="4186"/>
                  </a:cubicBezTo>
                  <a:cubicBezTo>
                    <a:pt x="1353" y="2632"/>
                    <a:pt x="2707" y="1379"/>
                    <a:pt x="4286" y="1379"/>
                  </a:cubicBezTo>
                  <a:close/>
                  <a:moveTo>
                    <a:pt x="4286" y="1"/>
                  </a:moveTo>
                  <a:cubicBezTo>
                    <a:pt x="1980" y="1"/>
                    <a:pt x="0" y="1881"/>
                    <a:pt x="0" y="4186"/>
                  </a:cubicBezTo>
                  <a:cubicBezTo>
                    <a:pt x="0" y="6267"/>
                    <a:pt x="3333" y="10978"/>
                    <a:pt x="3759" y="11505"/>
                  </a:cubicBezTo>
                  <a:cubicBezTo>
                    <a:pt x="3860" y="11705"/>
                    <a:pt x="4060" y="11805"/>
                    <a:pt x="4286" y="11805"/>
                  </a:cubicBezTo>
                  <a:cubicBezTo>
                    <a:pt x="4486" y="11805"/>
                    <a:pt x="4687" y="11705"/>
                    <a:pt x="4812" y="11505"/>
                  </a:cubicBezTo>
                  <a:cubicBezTo>
                    <a:pt x="5213" y="10978"/>
                    <a:pt x="8446" y="6267"/>
                    <a:pt x="8446" y="4186"/>
                  </a:cubicBezTo>
                  <a:cubicBezTo>
                    <a:pt x="8446" y="1881"/>
                    <a:pt x="6567" y="1"/>
                    <a:pt x="42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7" name="Google Shape;2947;p69"/>
            <p:cNvSpPr/>
            <p:nvPr/>
          </p:nvSpPr>
          <p:spPr>
            <a:xfrm>
              <a:off x="7546090" y="3784656"/>
              <a:ext cx="151565" cy="24309"/>
            </a:xfrm>
            <a:custGeom>
              <a:avLst/>
              <a:gdLst/>
              <a:ahLst/>
              <a:cxnLst/>
              <a:rect l="l" t="t" r="r" b="b"/>
              <a:pathLst>
                <a:path w="8447" h="1355" extrusionOk="0">
                  <a:moveTo>
                    <a:pt x="727" y="1"/>
                  </a:moveTo>
                  <a:cubicBezTo>
                    <a:pt x="301" y="1"/>
                    <a:pt x="0" y="302"/>
                    <a:pt x="0" y="728"/>
                  </a:cubicBezTo>
                  <a:cubicBezTo>
                    <a:pt x="0" y="1028"/>
                    <a:pt x="301" y="1354"/>
                    <a:pt x="727" y="1354"/>
                  </a:cubicBezTo>
                  <a:lnTo>
                    <a:pt x="7820" y="1354"/>
                  </a:lnTo>
                  <a:cubicBezTo>
                    <a:pt x="8246" y="1354"/>
                    <a:pt x="8446" y="1028"/>
                    <a:pt x="8446" y="728"/>
                  </a:cubicBezTo>
                  <a:cubicBezTo>
                    <a:pt x="8446" y="302"/>
                    <a:pt x="8246" y="1"/>
                    <a:pt x="78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8" name="Google Shape;2948;p69"/>
            <p:cNvSpPr/>
            <p:nvPr/>
          </p:nvSpPr>
          <p:spPr>
            <a:xfrm>
              <a:off x="7611738" y="3778825"/>
              <a:ext cx="22501" cy="202349"/>
            </a:xfrm>
            <a:custGeom>
              <a:avLst/>
              <a:gdLst/>
              <a:ahLst/>
              <a:cxnLst/>
              <a:rect l="l" t="t" r="r" b="b"/>
              <a:pathLst>
                <a:path w="1254" h="11279" extrusionOk="0">
                  <a:moveTo>
                    <a:pt x="627" y="0"/>
                  </a:moveTo>
                  <a:cubicBezTo>
                    <a:pt x="201" y="0"/>
                    <a:pt x="0" y="326"/>
                    <a:pt x="0" y="627"/>
                  </a:cubicBezTo>
                  <a:lnTo>
                    <a:pt x="0" y="10652"/>
                  </a:lnTo>
                  <a:cubicBezTo>
                    <a:pt x="0" y="10978"/>
                    <a:pt x="201" y="11278"/>
                    <a:pt x="627" y="11278"/>
                  </a:cubicBezTo>
                  <a:cubicBezTo>
                    <a:pt x="928" y="11278"/>
                    <a:pt x="1253" y="10978"/>
                    <a:pt x="1253" y="10652"/>
                  </a:cubicBezTo>
                  <a:lnTo>
                    <a:pt x="1253" y="627"/>
                  </a:lnTo>
                  <a:cubicBezTo>
                    <a:pt x="1253" y="326"/>
                    <a:pt x="928" y="0"/>
                    <a:pt x="6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9" name="Google Shape;2949;p69"/>
            <p:cNvSpPr/>
            <p:nvPr/>
          </p:nvSpPr>
          <p:spPr>
            <a:xfrm>
              <a:off x="7553733" y="3527894"/>
              <a:ext cx="125476" cy="134481"/>
            </a:xfrm>
            <a:custGeom>
              <a:avLst/>
              <a:gdLst/>
              <a:ahLst/>
              <a:cxnLst/>
              <a:rect l="l" t="t" r="r" b="b"/>
              <a:pathLst>
                <a:path w="6993" h="7496" extrusionOk="0">
                  <a:moveTo>
                    <a:pt x="1454" y="1"/>
                  </a:moveTo>
                  <a:lnTo>
                    <a:pt x="1454" y="1455"/>
                  </a:lnTo>
                  <a:cubicBezTo>
                    <a:pt x="401" y="2507"/>
                    <a:pt x="0" y="4688"/>
                    <a:pt x="827" y="5214"/>
                  </a:cubicBezTo>
                  <a:cubicBezTo>
                    <a:pt x="888" y="4832"/>
                    <a:pt x="1108" y="4757"/>
                    <a:pt x="1270" y="4757"/>
                  </a:cubicBezTo>
                  <a:cubicBezTo>
                    <a:pt x="1374" y="4757"/>
                    <a:pt x="1454" y="4788"/>
                    <a:pt x="1454" y="4788"/>
                  </a:cubicBezTo>
                  <a:lnTo>
                    <a:pt x="1454" y="6367"/>
                  </a:lnTo>
                  <a:cubicBezTo>
                    <a:pt x="1454" y="6848"/>
                    <a:pt x="1772" y="7197"/>
                    <a:pt x="2168" y="7197"/>
                  </a:cubicBezTo>
                  <a:cubicBezTo>
                    <a:pt x="2371" y="7197"/>
                    <a:pt x="2595" y="7105"/>
                    <a:pt x="2807" y="6893"/>
                  </a:cubicBezTo>
                  <a:cubicBezTo>
                    <a:pt x="2868" y="7136"/>
                    <a:pt x="3241" y="7388"/>
                    <a:pt x="3592" y="7388"/>
                  </a:cubicBezTo>
                  <a:cubicBezTo>
                    <a:pt x="3821" y="7388"/>
                    <a:pt x="4042" y="7281"/>
                    <a:pt x="4161" y="6994"/>
                  </a:cubicBezTo>
                  <a:cubicBezTo>
                    <a:pt x="4221" y="7249"/>
                    <a:pt x="4659" y="7495"/>
                    <a:pt x="5049" y="7495"/>
                  </a:cubicBezTo>
                  <a:cubicBezTo>
                    <a:pt x="5310" y="7495"/>
                    <a:pt x="5549" y="7385"/>
                    <a:pt x="5639" y="7094"/>
                  </a:cubicBezTo>
                  <a:cubicBezTo>
                    <a:pt x="6892" y="6793"/>
                    <a:pt x="6993" y="5114"/>
                    <a:pt x="6667" y="3034"/>
                  </a:cubicBezTo>
                  <a:cubicBezTo>
                    <a:pt x="6466" y="1981"/>
                    <a:pt x="6466" y="928"/>
                    <a:pt x="6366" y="1"/>
                  </a:cubicBezTo>
                  <a:close/>
                </a:path>
              </a:pathLst>
            </a:custGeom>
            <a:solidFill>
              <a:srgbClr val="EBAA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0" name="Google Shape;2950;p69"/>
            <p:cNvSpPr/>
            <p:nvPr/>
          </p:nvSpPr>
          <p:spPr>
            <a:xfrm>
              <a:off x="7139591" y="3364680"/>
              <a:ext cx="352133" cy="60262"/>
            </a:xfrm>
            <a:custGeom>
              <a:avLst/>
              <a:gdLst/>
              <a:ahLst/>
              <a:cxnLst/>
              <a:rect l="l" t="t" r="r" b="b"/>
              <a:pathLst>
                <a:path w="19625" h="3359" fill="none" extrusionOk="0">
                  <a:moveTo>
                    <a:pt x="19624" y="226"/>
                  </a:moveTo>
                  <a:cubicBezTo>
                    <a:pt x="19624" y="226"/>
                    <a:pt x="8045" y="3359"/>
                    <a:pt x="0" y="0"/>
                  </a:cubicBezTo>
                </a:path>
              </a:pathLst>
            </a:custGeom>
            <a:noFill/>
            <a:ln w="8150" cap="rnd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1" name="Google Shape;2951;p69"/>
            <p:cNvSpPr/>
            <p:nvPr/>
          </p:nvSpPr>
          <p:spPr>
            <a:xfrm>
              <a:off x="7109467" y="2289533"/>
              <a:ext cx="597667" cy="340830"/>
            </a:xfrm>
            <a:custGeom>
              <a:avLst/>
              <a:gdLst/>
              <a:ahLst/>
              <a:cxnLst/>
              <a:rect l="l" t="t" r="r" b="b"/>
              <a:pathLst>
                <a:path w="33309" h="18998" extrusionOk="0">
                  <a:moveTo>
                    <a:pt x="1353" y="0"/>
                  </a:moveTo>
                  <a:cubicBezTo>
                    <a:pt x="1353" y="2506"/>
                    <a:pt x="1053" y="5013"/>
                    <a:pt x="0" y="6667"/>
                  </a:cubicBezTo>
                  <a:cubicBezTo>
                    <a:pt x="3180" y="6087"/>
                    <a:pt x="6783" y="5614"/>
                    <a:pt x="10362" y="5614"/>
                  </a:cubicBezTo>
                  <a:cubicBezTo>
                    <a:pt x="18999" y="5614"/>
                    <a:pt x="27494" y="8366"/>
                    <a:pt x="29549" y="18998"/>
                  </a:cubicBezTo>
                  <a:cubicBezTo>
                    <a:pt x="32281" y="11579"/>
                    <a:pt x="33108" y="4787"/>
                    <a:pt x="3330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2" name="Google Shape;2952;p69"/>
            <p:cNvSpPr/>
            <p:nvPr/>
          </p:nvSpPr>
          <p:spPr>
            <a:xfrm>
              <a:off x="7115298" y="2152370"/>
              <a:ext cx="591835" cy="84553"/>
            </a:xfrm>
            <a:custGeom>
              <a:avLst/>
              <a:gdLst/>
              <a:ahLst/>
              <a:cxnLst/>
              <a:rect l="l" t="t" r="r" b="b"/>
              <a:pathLst>
                <a:path w="32984" h="4713" extrusionOk="0">
                  <a:moveTo>
                    <a:pt x="1" y="1"/>
                  </a:moveTo>
                  <a:cubicBezTo>
                    <a:pt x="1" y="1"/>
                    <a:pt x="502" y="2006"/>
                    <a:pt x="828" y="4713"/>
                  </a:cubicBezTo>
                  <a:lnTo>
                    <a:pt x="32984" y="4713"/>
                  </a:lnTo>
                  <a:cubicBezTo>
                    <a:pt x="32984" y="1680"/>
                    <a:pt x="32683" y="1"/>
                    <a:pt x="3268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3" name="Google Shape;2953;p69"/>
            <p:cNvSpPr/>
            <p:nvPr/>
          </p:nvSpPr>
          <p:spPr>
            <a:xfrm>
              <a:off x="7130136" y="2236911"/>
              <a:ext cx="578791" cy="52637"/>
            </a:xfrm>
            <a:custGeom>
              <a:avLst/>
              <a:gdLst/>
              <a:ahLst/>
              <a:cxnLst/>
              <a:rect l="l" t="t" r="r" b="b"/>
              <a:pathLst>
                <a:path w="32257" h="2934" extrusionOk="0">
                  <a:moveTo>
                    <a:pt x="1" y="1"/>
                  </a:moveTo>
                  <a:cubicBezTo>
                    <a:pt x="101" y="928"/>
                    <a:pt x="201" y="1880"/>
                    <a:pt x="201" y="2933"/>
                  </a:cubicBezTo>
                  <a:lnTo>
                    <a:pt x="32157" y="2933"/>
                  </a:lnTo>
                  <a:cubicBezTo>
                    <a:pt x="32157" y="1880"/>
                    <a:pt x="32257" y="828"/>
                    <a:pt x="3215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4" name="Google Shape;2954;p69"/>
            <p:cNvSpPr/>
            <p:nvPr/>
          </p:nvSpPr>
          <p:spPr>
            <a:xfrm>
              <a:off x="6728248" y="2876581"/>
              <a:ext cx="242752" cy="215786"/>
            </a:xfrm>
            <a:custGeom>
              <a:avLst/>
              <a:gdLst/>
              <a:ahLst/>
              <a:cxnLst/>
              <a:rect l="l" t="t" r="r" b="b"/>
              <a:pathLst>
                <a:path w="13529" h="12028" extrusionOk="0">
                  <a:moveTo>
                    <a:pt x="12248" y="0"/>
                  </a:moveTo>
                  <a:cubicBezTo>
                    <a:pt x="10947" y="0"/>
                    <a:pt x="8546" y="780"/>
                    <a:pt x="6311" y="2568"/>
                  </a:cubicBezTo>
                  <a:cubicBezTo>
                    <a:pt x="3905" y="3922"/>
                    <a:pt x="1524" y="8208"/>
                    <a:pt x="145" y="11240"/>
                  </a:cubicBezTo>
                  <a:cubicBezTo>
                    <a:pt x="0" y="11693"/>
                    <a:pt x="339" y="12028"/>
                    <a:pt x="662" y="12028"/>
                  </a:cubicBezTo>
                  <a:cubicBezTo>
                    <a:pt x="785" y="12028"/>
                    <a:pt x="907" y="11978"/>
                    <a:pt x="997" y="11867"/>
                  </a:cubicBezTo>
                  <a:cubicBezTo>
                    <a:pt x="3078" y="9461"/>
                    <a:pt x="6311" y="6228"/>
                    <a:pt x="8291" y="5175"/>
                  </a:cubicBezTo>
                  <a:cubicBezTo>
                    <a:pt x="11123" y="2995"/>
                    <a:pt x="13529" y="1215"/>
                    <a:pt x="13203" y="363"/>
                  </a:cubicBezTo>
                  <a:cubicBezTo>
                    <a:pt x="13117" y="126"/>
                    <a:pt x="12771" y="0"/>
                    <a:pt x="122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5" name="Google Shape;2955;p69"/>
            <p:cNvSpPr/>
            <p:nvPr/>
          </p:nvSpPr>
          <p:spPr>
            <a:xfrm>
              <a:off x="7133742" y="3393010"/>
              <a:ext cx="363832" cy="56207"/>
            </a:xfrm>
            <a:custGeom>
              <a:avLst/>
              <a:gdLst/>
              <a:ahLst/>
              <a:cxnLst/>
              <a:rect l="l" t="t" r="r" b="b"/>
              <a:pathLst>
                <a:path w="20277" h="3133" fill="none" extrusionOk="0">
                  <a:moveTo>
                    <a:pt x="20276" y="0"/>
                  </a:moveTo>
                  <a:cubicBezTo>
                    <a:pt x="20276" y="0"/>
                    <a:pt x="10026" y="3133"/>
                    <a:pt x="0" y="0"/>
                  </a:cubicBezTo>
                </a:path>
              </a:pathLst>
            </a:custGeom>
            <a:noFill/>
            <a:ln w="8150" cap="rnd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6" name="Google Shape;2956;p69"/>
            <p:cNvSpPr/>
            <p:nvPr/>
          </p:nvSpPr>
          <p:spPr>
            <a:xfrm>
              <a:off x="8323546" y="3406036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rgbClr val="4040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7" name="Google Shape;2957;p69"/>
            <p:cNvSpPr/>
            <p:nvPr/>
          </p:nvSpPr>
          <p:spPr>
            <a:xfrm>
              <a:off x="7988095" y="3587712"/>
              <a:ext cx="330099" cy="73304"/>
            </a:xfrm>
            <a:custGeom>
              <a:avLst/>
              <a:gdLst/>
              <a:ahLst/>
              <a:cxnLst/>
              <a:rect l="l" t="t" r="r" b="b"/>
              <a:pathLst>
                <a:path w="18397" h="4086" extrusionOk="0">
                  <a:moveTo>
                    <a:pt x="9926" y="0"/>
                  </a:moveTo>
                  <a:cubicBezTo>
                    <a:pt x="9099" y="0"/>
                    <a:pt x="8673" y="953"/>
                    <a:pt x="8372" y="1780"/>
                  </a:cubicBezTo>
                  <a:cubicBezTo>
                    <a:pt x="8246" y="2081"/>
                    <a:pt x="8146" y="2507"/>
                    <a:pt x="8046" y="2832"/>
                  </a:cubicBezTo>
                  <a:lnTo>
                    <a:pt x="5540" y="2832"/>
                  </a:lnTo>
                  <a:cubicBezTo>
                    <a:pt x="5439" y="2306"/>
                    <a:pt x="5239" y="1980"/>
                    <a:pt x="4813" y="1680"/>
                  </a:cubicBezTo>
                  <a:cubicBezTo>
                    <a:pt x="4086" y="953"/>
                    <a:pt x="2933" y="827"/>
                    <a:pt x="2106" y="827"/>
                  </a:cubicBezTo>
                  <a:lnTo>
                    <a:pt x="1354" y="827"/>
                  </a:lnTo>
                  <a:cubicBezTo>
                    <a:pt x="1053" y="827"/>
                    <a:pt x="853" y="1153"/>
                    <a:pt x="853" y="1579"/>
                  </a:cubicBezTo>
                  <a:cubicBezTo>
                    <a:pt x="853" y="1880"/>
                    <a:pt x="1154" y="2081"/>
                    <a:pt x="1479" y="2081"/>
                  </a:cubicBezTo>
                  <a:lnTo>
                    <a:pt x="1580" y="2081"/>
                  </a:lnTo>
                  <a:cubicBezTo>
                    <a:pt x="1580" y="2081"/>
                    <a:pt x="1780" y="1980"/>
                    <a:pt x="2106" y="1980"/>
                  </a:cubicBezTo>
                  <a:cubicBezTo>
                    <a:pt x="2607" y="1980"/>
                    <a:pt x="3459" y="2081"/>
                    <a:pt x="3986" y="2507"/>
                  </a:cubicBezTo>
                  <a:cubicBezTo>
                    <a:pt x="4086" y="2607"/>
                    <a:pt x="4186" y="2707"/>
                    <a:pt x="4186" y="2832"/>
                  </a:cubicBezTo>
                  <a:lnTo>
                    <a:pt x="627" y="2832"/>
                  </a:lnTo>
                  <a:cubicBezTo>
                    <a:pt x="327" y="2832"/>
                    <a:pt x="1" y="3033"/>
                    <a:pt x="1" y="3459"/>
                  </a:cubicBezTo>
                  <a:cubicBezTo>
                    <a:pt x="1" y="3760"/>
                    <a:pt x="327" y="4086"/>
                    <a:pt x="627" y="4086"/>
                  </a:cubicBezTo>
                  <a:lnTo>
                    <a:pt x="8572" y="4086"/>
                  </a:lnTo>
                  <a:cubicBezTo>
                    <a:pt x="8773" y="4086"/>
                    <a:pt x="9099" y="3860"/>
                    <a:pt x="9099" y="3559"/>
                  </a:cubicBezTo>
                  <a:lnTo>
                    <a:pt x="9500" y="2306"/>
                  </a:lnTo>
                  <a:cubicBezTo>
                    <a:pt x="9725" y="1680"/>
                    <a:pt x="9825" y="1454"/>
                    <a:pt x="9926" y="1253"/>
                  </a:cubicBezTo>
                  <a:cubicBezTo>
                    <a:pt x="10026" y="1454"/>
                    <a:pt x="10126" y="1680"/>
                    <a:pt x="10251" y="2206"/>
                  </a:cubicBezTo>
                  <a:cubicBezTo>
                    <a:pt x="10452" y="2832"/>
                    <a:pt x="10552" y="3459"/>
                    <a:pt x="10552" y="3459"/>
                  </a:cubicBezTo>
                  <a:cubicBezTo>
                    <a:pt x="10552" y="3760"/>
                    <a:pt x="10753" y="4086"/>
                    <a:pt x="11079" y="4086"/>
                  </a:cubicBezTo>
                  <a:lnTo>
                    <a:pt x="17645" y="4086"/>
                  </a:lnTo>
                  <a:cubicBezTo>
                    <a:pt x="17971" y="4086"/>
                    <a:pt x="18272" y="3760"/>
                    <a:pt x="18272" y="3459"/>
                  </a:cubicBezTo>
                  <a:cubicBezTo>
                    <a:pt x="18272" y="3033"/>
                    <a:pt x="17971" y="2832"/>
                    <a:pt x="17645" y="2832"/>
                  </a:cubicBezTo>
                  <a:lnTo>
                    <a:pt x="15465" y="2832"/>
                  </a:lnTo>
                  <a:lnTo>
                    <a:pt x="15465" y="2707"/>
                  </a:lnTo>
                  <a:cubicBezTo>
                    <a:pt x="15665" y="2607"/>
                    <a:pt x="16091" y="2507"/>
                    <a:pt x="16517" y="2507"/>
                  </a:cubicBezTo>
                  <a:cubicBezTo>
                    <a:pt x="16918" y="2507"/>
                    <a:pt x="17344" y="2507"/>
                    <a:pt x="17545" y="2607"/>
                  </a:cubicBezTo>
                  <a:lnTo>
                    <a:pt x="17645" y="2607"/>
                  </a:lnTo>
                  <a:cubicBezTo>
                    <a:pt x="17971" y="2607"/>
                    <a:pt x="18171" y="2406"/>
                    <a:pt x="18272" y="2206"/>
                  </a:cubicBezTo>
                  <a:cubicBezTo>
                    <a:pt x="18397" y="1780"/>
                    <a:pt x="18171" y="1454"/>
                    <a:pt x="17770" y="1354"/>
                  </a:cubicBezTo>
                  <a:cubicBezTo>
                    <a:pt x="17645" y="1354"/>
                    <a:pt x="17144" y="1253"/>
                    <a:pt x="16517" y="1253"/>
                  </a:cubicBezTo>
                  <a:cubicBezTo>
                    <a:pt x="15765" y="1253"/>
                    <a:pt x="15139" y="1454"/>
                    <a:pt x="14738" y="1780"/>
                  </a:cubicBezTo>
                  <a:cubicBezTo>
                    <a:pt x="14412" y="1980"/>
                    <a:pt x="14211" y="2306"/>
                    <a:pt x="14011" y="2832"/>
                  </a:cubicBezTo>
                  <a:lnTo>
                    <a:pt x="11705" y="2832"/>
                  </a:lnTo>
                  <a:cubicBezTo>
                    <a:pt x="11605" y="2507"/>
                    <a:pt x="11605" y="2206"/>
                    <a:pt x="11505" y="1880"/>
                  </a:cubicBezTo>
                  <a:cubicBezTo>
                    <a:pt x="11179" y="727"/>
                    <a:pt x="10753" y="101"/>
                    <a:pt x="101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8" name="Google Shape;2958;p69"/>
            <p:cNvSpPr/>
            <p:nvPr/>
          </p:nvSpPr>
          <p:spPr>
            <a:xfrm>
              <a:off x="8003381" y="3518457"/>
              <a:ext cx="299524" cy="69268"/>
            </a:xfrm>
            <a:custGeom>
              <a:avLst/>
              <a:gdLst/>
              <a:ahLst/>
              <a:cxnLst/>
              <a:rect l="l" t="t" r="r" b="b"/>
              <a:pathLst>
                <a:path w="16693" h="3861" extrusionOk="0">
                  <a:moveTo>
                    <a:pt x="3334" y="1"/>
                  </a:moveTo>
                  <a:cubicBezTo>
                    <a:pt x="3134" y="1"/>
                    <a:pt x="2908" y="101"/>
                    <a:pt x="2808" y="201"/>
                  </a:cubicBezTo>
                  <a:lnTo>
                    <a:pt x="1254" y="2607"/>
                  </a:lnTo>
                  <a:lnTo>
                    <a:pt x="627" y="2607"/>
                  </a:lnTo>
                  <a:cubicBezTo>
                    <a:pt x="302" y="2607"/>
                    <a:pt x="1" y="2808"/>
                    <a:pt x="1" y="3234"/>
                  </a:cubicBezTo>
                  <a:cubicBezTo>
                    <a:pt x="1" y="3560"/>
                    <a:pt x="302" y="3860"/>
                    <a:pt x="627" y="3860"/>
                  </a:cubicBezTo>
                  <a:lnTo>
                    <a:pt x="1555" y="3860"/>
                  </a:lnTo>
                  <a:cubicBezTo>
                    <a:pt x="1755" y="3860"/>
                    <a:pt x="1981" y="3760"/>
                    <a:pt x="2081" y="3560"/>
                  </a:cubicBezTo>
                  <a:lnTo>
                    <a:pt x="3234" y="1880"/>
                  </a:lnTo>
                  <a:lnTo>
                    <a:pt x="3961" y="3434"/>
                  </a:lnTo>
                  <a:cubicBezTo>
                    <a:pt x="3961" y="3660"/>
                    <a:pt x="4161" y="3760"/>
                    <a:pt x="4387" y="3860"/>
                  </a:cubicBezTo>
                  <a:lnTo>
                    <a:pt x="4487" y="3860"/>
                  </a:lnTo>
                  <a:cubicBezTo>
                    <a:pt x="4688" y="3860"/>
                    <a:pt x="4788" y="3760"/>
                    <a:pt x="5013" y="3660"/>
                  </a:cubicBezTo>
                  <a:lnTo>
                    <a:pt x="6567" y="1780"/>
                  </a:lnTo>
                  <a:lnTo>
                    <a:pt x="7194" y="3434"/>
                  </a:lnTo>
                  <a:cubicBezTo>
                    <a:pt x="7294" y="3660"/>
                    <a:pt x="7520" y="3760"/>
                    <a:pt x="7720" y="3860"/>
                  </a:cubicBezTo>
                  <a:lnTo>
                    <a:pt x="7821" y="3860"/>
                  </a:lnTo>
                  <a:cubicBezTo>
                    <a:pt x="7921" y="3860"/>
                    <a:pt x="8146" y="3760"/>
                    <a:pt x="8247" y="3560"/>
                  </a:cubicBezTo>
                  <a:lnTo>
                    <a:pt x="9700" y="1780"/>
                  </a:lnTo>
                  <a:lnTo>
                    <a:pt x="10427" y="3434"/>
                  </a:lnTo>
                  <a:cubicBezTo>
                    <a:pt x="10527" y="3660"/>
                    <a:pt x="10653" y="3760"/>
                    <a:pt x="10853" y="3860"/>
                  </a:cubicBezTo>
                  <a:lnTo>
                    <a:pt x="10953" y="3860"/>
                  </a:lnTo>
                  <a:cubicBezTo>
                    <a:pt x="11154" y="3860"/>
                    <a:pt x="11379" y="3760"/>
                    <a:pt x="11480" y="3560"/>
                  </a:cubicBezTo>
                  <a:lnTo>
                    <a:pt x="12933" y="1680"/>
                  </a:lnTo>
                  <a:lnTo>
                    <a:pt x="14086" y="3560"/>
                  </a:lnTo>
                  <a:cubicBezTo>
                    <a:pt x="14186" y="3660"/>
                    <a:pt x="14412" y="3860"/>
                    <a:pt x="14613" y="3860"/>
                  </a:cubicBezTo>
                  <a:lnTo>
                    <a:pt x="16066" y="3860"/>
                  </a:lnTo>
                  <a:cubicBezTo>
                    <a:pt x="16392" y="3860"/>
                    <a:pt x="16693" y="3560"/>
                    <a:pt x="16693" y="3234"/>
                  </a:cubicBezTo>
                  <a:cubicBezTo>
                    <a:pt x="16693" y="2808"/>
                    <a:pt x="16392" y="2607"/>
                    <a:pt x="16066" y="2607"/>
                  </a:cubicBezTo>
                  <a:lnTo>
                    <a:pt x="14913" y="2607"/>
                  </a:lnTo>
                  <a:lnTo>
                    <a:pt x="13560" y="201"/>
                  </a:lnTo>
                  <a:cubicBezTo>
                    <a:pt x="13359" y="101"/>
                    <a:pt x="13259" y="1"/>
                    <a:pt x="13034" y="1"/>
                  </a:cubicBezTo>
                  <a:lnTo>
                    <a:pt x="12933" y="1"/>
                  </a:lnTo>
                  <a:cubicBezTo>
                    <a:pt x="12833" y="1"/>
                    <a:pt x="12633" y="1"/>
                    <a:pt x="12532" y="201"/>
                  </a:cubicBezTo>
                  <a:lnTo>
                    <a:pt x="11054" y="1981"/>
                  </a:lnTo>
                  <a:lnTo>
                    <a:pt x="10327" y="301"/>
                  </a:lnTo>
                  <a:cubicBezTo>
                    <a:pt x="10327" y="101"/>
                    <a:pt x="10126" y="1"/>
                    <a:pt x="9901" y="1"/>
                  </a:cubicBezTo>
                  <a:lnTo>
                    <a:pt x="9800" y="1"/>
                  </a:lnTo>
                  <a:cubicBezTo>
                    <a:pt x="9600" y="1"/>
                    <a:pt x="9399" y="1"/>
                    <a:pt x="9274" y="201"/>
                  </a:cubicBezTo>
                  <a:lnTo>
                    <a:pt x="7921" y="1981"/>
                  </a:lnTo>
                  <a:lnTo>
                    <a:pt x="7294" y="301"/>
                  </a:lnTo>
                  <a:cubicBezTo>
                    <a:pt x="7294" y="101"/>
                    <a:pt x="7094" y="1"/>
                    <a:pt x="6893" y="1"/>
                  </a:cubicBezTo>
                  <a:lnTo>
                    <a:pt x="6768" y="1"/>
                  </a:lnTo>
                  <a:cubicBezTo>
                    <a:pt x="6567" y="1"/>
                    <a:pt x="6467" y="1"/>
                    <a:pt x="6267" y="201"/>
                  </a:cubicBezTo>
                  <a:lnTo>
                    <a:pt x="4688" y="2081"/>
                  </a:lnTo>
                  <a:lnTo>
                    <a:pt x="3861" y="301"/>
                  </a:lnTo>
                  <a:cubicBezTo>
                    <a:pt x="3760" y="101"/>
                    <a:pt x="3635" y="1"/>
                    <a:pt x="33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9" name="Google Shape;2959;p69"/>
            <p:cNvSpPr/>
            <p:nvPr/>
          </p:nvSpPr>
          <p:spPr>
            <a:xfrm>
              <a:off x="8177413" y="3471702"/>
              <a:ext cx="121887" cy="22497"/>
            </a:xfrm>
            <a:custGeom>
              <a:avLst/>
              <a:gdLst/>
              <a:ahLst/>
              <a:cxnLst/>
              <a:rect l="l" t="t" r="r" b="b"/>
              <a:pathLst>
                <a:path w="6793" h="1254" extrusionOk="0">
                  <a:moveTo>
                    <a:pt x="527" y="0"/>
                  </a:moveTo>
                  <a:cubicBezTo>
                    <a:pt x="201" y="0"/>
                    <a:pt x="0" y="301"/>
                    <a:pt x="0" y="627"/>
                  </a:cubicBezTo>
                  <a:cubicBezTo>
                    <a:pt x="0" y="927"/>
                    <a:pt x="201" y="1253"/>
                    <a:pt x="527" y="1253"/>
                  </a:cubicBezTo>
                  <a:lnTo>
                    <a:pt x="6166" y="1253"/>
                  </a:lnTo>
                  <a:cubicBezTo>
                    <a:pt x="6466" y="1253"/>
                    <a:pt x="6792" y="927"/>
                    <a:pt x="6792" y="627"/>
                  </a:cubicBezTo>
                  <a:cubicBezTo>
                    <a:pt x="6792" y="301"/>
                    <a:pt x="6466" y="0"/>
                    <a:pt x="616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0" name="Google Shape;2960;p69"/>
            <p:cNvSpPr/>
            <p:nvPr/>
          </p:nvSpPr>
          <p:spPr>
            <a:xfrm>
              <a:off x="8138283" y="3256313"/>
              <a:ext cx="185298" cy="166379"/>
            </a:xfrm>
            <a:custGeom>
              <a:avLst/>
              <a:gdLst/>
              <a:ahLst/>
              <a:cxnLst/>
              <a:rect l="l" t="t" r="r" b="b"/>
              <a:pathLst>
                <a:path w="10327" h="9274" extrusionOk="0">
                  <a:moveTo>
                    <a:pt x="6467" y="0"/>
                  </a:moveTo>
                  <a:cubicBezTo>
                    <a:pt x="6266" y="0"/>
                    <a:pt x="6041" y="201"/>
                    <a:pt x="5941" y="401"/>
                  </a:cubicBezTo>
                  <a:cubicBezTo>
                    <a:pt x="5840" y="501"/>
                    <a:pt x="5740" y="727"/>
                    <a:pt x="5840" y="3960"/>
                  </a:cubicBezTo>
                  <a:lnTo>
                    <a:pt x="5840" y="4060"/>
                  </a:lnTo>
                  <a:lnTo>
                    <a:pt x="728" y="4060"/>
                  </a:lnTo>
                  <a:cubicBezTo>
                    <a:pt x="402" y="4060"/>
                    <a:pt x="201" y="4386"/>
                    <a:pt x="101" y="4687"/>
                  </a:cubicBezTo>
                  <a:cubicBezTo>
                    <a:pt x="101" y="4787"/>
                    <a:pt x="1" y="6366"/>
                    <a:pt x="1354" y="7619"/>
                  </a:cubicBezTo>
                  <a:cubicBezTo>
                    <a:pt x="2507" y="8647"/>
                    <a:pt x="4261" y="9273"/>
                    <a:pt x="6567" y="9273"/>
                  </a:cubicBezTo>
                  <a:cubicBezTo>
                    <a:pt x="7520" y="9273"/>
                    <a:pt x="8647" y="9173"/>
                    <a:pt x="9800" y="8973"/>
                  </a:cubicBezTo>
                  <a:cubicBezTo>
                    <a:pt x="10126" y="8872"/>
                    <a:pt x="10327" y="8647"/>
                    <a:pt x="10327" y="8346"/>
                  </a:cubicBezTo>
                  <a:cubicBezTo>
                    <a:pt x="10327" y="8020"/>
                    <a:pt x="10026" y="7719"/>
                    <a:pt x="9700" y="7719"/>
                  </a:cubicBezTo>
                  <a:lnTo>
                    <a:pt x="9600" y="7719"/>
                  </a:lnTo>
                  <a:cubicBezTo>
                    <a:pt x="8547" y="7920"/>
                    <a:pt x="7520" y="8020"/>
                    <a:pt x="6567" y="8020"/>
                  </a:cubicBezTo>
                  <a:cubicBezTo>
                    <a:pt x="4061" y="8020"/>
                    <a:pt x="2808" y="7293"/>
                    <a:pt x="2181" y="6767"/>
                  </a:cubicBezTo>
                  <a:cubicBezTo>
                    <a:pt x="1880" y="6366"/>
                    <a:pt x="1555" y="5940"/>
                    <a:pt x="1454" y="5414"/>
                  </a:cubicBezTo>
                  <a:cubicBezTo>
                    <a:pt x="1454" y="5414"/>
                    <a:pt x="1454" y="5313"/>
                    <a:pt x="1555" y="5313"/>
                  </a:cubicBezTo>
                  <a:lnTo>
                    <a:pt x="6467" y="5313"/>
                  </a:lnTo>
                  <a:cubicBezTo>
                    <a:pt x="6667" y="5313"/>
                    <a:pt x="6768" y="5313"/>
                    <a:pt x="6893" y="5213"/>
                  </a:cubicBezTo>
                  <a:cubicBezTo>
                    <a:pt x="6993" y="5013"/>
                    <a:pt x="7094" y="4887"/>
                    <a:pt x="7094" y="4687"/>
                  </a:cubicBezTo>
                  <a:cubicBezTo>
                    <a:pt x="7094" y="2807"/>
                    <a:pt x="6993" y="1128"/>
                    <a:pt x="7094" y="827"/>
                  </a:cubicBezTo>
                  <a:cubicBezTo>
                    <a:pt x="7094" y="627"/>
                    <a:pt x="7094" y="501"/>
                    <a:pt x="6993" y="301"/>
                  </a:cubicBezTo>
                  <a:cubicBezTo>
                    <a:pt x="6893" y="201"/>
                    <a:pt x="6768" y="100"/>
                    <a:pt x="65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1" name="Google Shape;2961;p69"/>
            <p:cNvSpPr/>
            <p:nvPr/>
          </p:nvSpPr>
          <p:spPr>
            <a:xfrm>
              <a:off x="8196288" y="3053951"/>
              <a:ext cx="114244" cy="174039"/>
            </a:xfrm>
            <a:custGeom>
              <a:avLst/>
              <a:gdLst/>
              <a:ahLst/>
              <a:cxnLst/>
              <a:rect l="l" t="t" r="r" b="b"/>
              <a:pathLst>
                <a:path w="6367" h="9701" extrusionOk="0">
                  <a:moveTo>
                    <a:pt x="728" y="1"/>
                  </a:moveTo>
                  <a:cubicBezTo>
                    <a:pt x="402" y="1"/>
                    <a:pt x="201" y="201"/>
                    <a:pt x="101" y="402"/>
                  </a:cubicBezTo>
                  <a:cubicBezTo>
                    <a:pt x="101" y="728"/>
                    <a:pt x="1" y="3635"/>
                    <a:pt x="101" y="9074"/>
                  </a:cubicBezTo>
                  <a:cubicBezTo>
                    <a:pt x="101" y="9399"/>
                    <a:pt x="402" y="9700"/>
                    <a:pt x="728" y="9700"/>
                  </a:cubicBezTo>
                  <a:lnTo>
                    <a:pt x="5740" y="9700"/>
                  </a:lnTo>
                  <a:cubicBezTo>
                    <a:pt x="6041" y="9700"/>
                    <a:pt x="6367" y="9399"/>
                    <a:pt x="6367" y="9074"/>
                  </a:cubicBezTo>
                  <a:cubicBezTo>
                    <a:pt x="6367" y="8773"/>
                    <a:pt x="6041" y="8447"/>
                    <a:pt x="5740" y="8447"/>
                  </a:cubicBezTo>
                  <a:lnTo>
                    <a:pt x="1354" y="8447"/>
                  </a:lnTo>
                  <a:cubicBezTo>
                    <a:pt x="1354" y="4788"/>
                    <a:pt x="1254" y="1028"/>
                    <a:pt x="1354" y="728"/>
                  </a:cubicBezTo>
                  <a:cubicBezTo>
                    <a:pt x="1354" y="402"/>
                    <a:pt x="1154" y="101"/>
                    <a:pt x="82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2" name="Google Shape;2962;p69"/>
            <p:cNvSpPr/>
            <p:nvPr/>
          </p:nvSpPr>
          <p:spPr>
            <a:xfrm>
              <a:off x="8008782" y="3194254"/>
              <a:ext cx="179898" cy="33746"/>
            </a:xfrm>
            <a:custGeom>
              <a:avLst/>
              <a:gdLst/>
              <a:ahLst/>
              <a:cxnLst/>
              <a:rect l="l" t="t" r="r" b="b"/>
              <a:pathLst>
                <a:path w="10026" h="1881" extrusionOk="0">
                  <a:moveTo>
                    <a:pt x="5214" y="0"/>
                  </a:moveTo>
                  <a:cubicBezTo>
                    <a:pt x="5113" y="0"/>
                    <a:pt x="5013" y="101"/>
                    <a:pt x="5013" y="101"/>
                  </a:cubicBezTo>
                  <a:lnTo>
                    <a:pt x="4587" y="627"/>
                  </a:lnTo>
                  <a:lnTo>
                    <a:pt x="627" y="627"/>
                  </a:lnTo>
                  <a:cubicBezTo>
                    <a:pt x="326" y="627"/>
                    <a:pt x="1" y="953"/>
                    <a:pt x="1" y="1254"/>
                  </a:cubicBezTo>
                  <a:cubicBezTo>
                    <a:pt x="1" y="1579"/>
                    <a:pt x="326" y="1880"/>
                    <a:pt x="627" y="1880"/>
                  </a:cubicBezTo>
                  <a:lnTo>
                    <a:pt x="9399" y="1880"/>
                  </a:lnTo>
                  <a:cubicBezTo>
                    <a:pt x="9725" y="1880"/>
                    <a:pt x="10026" y="1579"/>
                    <a:pt x="10026" y="1254"/>
                  </a:cubicBezTo>
                  <a:cubicBezTo>
                    <a:pt x="10026" y="953"/>
                    <a:pt x="9725" y="627"/>
                    <a:pt x="9399" y="627"/>
                  </a:cubicBezTo>
                  <a:lnTo>
                    <a:pt x="5840" y="627"/>
                  </a:lnTo>
                  <a:lnTo>
                    <a:pt x="5540" y="201"/>
                  </a:lnTo>
                  <a:cubicBezTo>
                    <a:pt x="5540" y="101"/>
                    <a:pt x="5439" y="0"/>
                    <a:pt x="52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3" name="Google Shape;2963;p69"/>
            <p:cNvSpPr/>
            <p:nvPr/>
          </p:nvSpPr>
          <p:spPr>
            <a:xfrm>
              <a:off x="8005194" y="3111956"/>
              <a:ext cx="187093" cy="69268"/>
            </a:xfrm>
            <a:custGeom>
              <a:avLst/>
              <a:gdLst/>
              <a:ahLst/>
              <a:cxnLst/>
              <a:rect l="l" t="t" r="r" b="b"/>
              <a:pathLst>
                <a:path w="10427" h="3861" extrusionOk="0">
                  <a:moveTo>
                    <a:pt x="5539" y="1254"/>
                  </a:moveTo>
                  <a:cubicBezTo>
                    <a:pt x="6567" y="1254"/>
                    <a:pt x="7619" y="1455"/>
                    <a:pt x="8446" y="1881"/>
                  </a:cubicBezTo>
                  <a:cubicBezTo>
                    <a:pt x="7419" y="2282"/>
                    <a:pt x="6166" y="2607"/>
                    <a:pt x="5013" y="2607"/>
                  </a:cubicBezTo>
                  <a:cubicBezTo>
                    <a:pt x="3960" y="2607"/>
                    <a:pt x="2907" y="2407"/>
                    <a:pt x="1980" y="1981"/>
                  </a:cubicBezTo>
                  <a:cubicBezTo>
                    <a:pt x="2807" y="1655"/>
                    <a:pt x="4060" y="1254"/>
                    <a:pt x="5539" y="1254"/>
                  </a:cubicBezTo>
                  <a:close/>
                  <a:moveTo>
                    <a:pt x="5539" y="1"/>
                  </a:moveTo>
                  <a:cubicBezTo>
                    <a:pt x="4912" y="1"/>
                    <a:pt x="4161" y="101"/>
                    <a:pt x="3534" y="201"/>
                  </a:cubicBezTo>
                  <a:cubicBezTo>
                    <a:pt x="1654" y="527"/>
                    <a:pt x="301" y="1254"/>
                    <a:pt x="301" y="1354"/>
                  </a:cubicBezTo>
                  <a:cubicBezTo>
                    <a:pt x="100" y="1455"/>
                    <a:pt x="0" y="1555"/>
                    <a:pt x="0" y="1881"/>
                  </a:cubicBezTo>
                  <a:cubicBezTo>
                    <a:pt x="0" y="2081"/>
                    <a:pt x="100" y="2282"/>
                    <a:pt x="201" y="2407"/>
                  </a:cubicBezTo>
                  <a:cubicBezTo>
                    <a:pt x="1554" y="3334"/>
                    <a:pt x="3233" y="3861"/>
                    <a:pt x="5013" y="3861"/>
                  </a:cubicBezTo>
                  <a:lnTo>
                    <a:pt x="5113" y="3861"/>
                  </a:lnTo>
                  <a:cubicBezTo>
                    <a:pt x="6792" y="3861"/>
                    <a:pt x="8547" y="3334"/>
                    <a:pt x="10126" y="2507"/>
                  </a:cubicBezTo>
                  <a:cubicBezTo>
                    <a:pt x="10326" y="2407"/>
                    <a:pt x="10426" y="2181"/>
                    <a:pt x="10426" y="1981"/>
                  </a:cubicBezTo>
                  <a:cubicBezTo>
                    <a:pt x="10426" y="1780"/>
                    <a:pt x="10426" y="1555"/>
                    <a:pt x="10226" y="1455"/>
                  </a:cubicBezTo>
                  <a:cubicBezTo>
                    <a:pt x="8872" y="527"/>
                    <a:pt x="7293" y="1"/>
                    <a:pt x="55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4" name="Google Shape;2964;p69"/>
            <p:cNvSpPr/>
            <p:nvPr/>
          </p:nvSpPr>
          <p:spPr>
            <a:xfrm>
              <a:off x="8006988" y="3027433"/>
              <a:ext cx="174048" cy="67456"/>
            </a:xfrm>
            <a:custGeom>
              <a:avLst/>
              <a:gdLst/>
              <a:ahLst/>
              <a:cxnLst/>
              <a:rect l="l" t="t" r="r" b="b"/>
              <a:pathLst>
                <a:path w="9700" h="3760" extrusionOk="0">
                  <a:moveTo>
                    <a:pt x="2081" y="0"/>
                  </a:moveTo>
                  <a:cubicBezTo>
                    <a:pt x="1880" y="0"/>
                    <a:pt x="1680" y="100"/>
                    <a:pt x="1554" y="326"/>
                  </a:cubicBezTo>
                  <a:lnTo>
                    <a:pt x="101" y="2832"/>
                  </a:lnTo>
                  <a:cubicBezTo>
                    <a:pt x="0" y="2932"/>
                    <a:pt x="0" y="3133"/>
                    <a:pt x="0" y="3233"/>
                  </a:cubicBezTo>
                  <a:cubicBezTo>
                    <a:pt x="0" y="3459"/>
                    <a:pt x="101" y="3559"/>
                    <a:pt x="301" y="3659"/>
                  </a:cubicBezTo>
                  <a:cubicBezTo>
                    <a:pt x="426" y="3760"/>
                    <a:pt x="527" y="3760"/>
                    <a:pt x="627" y="3760"/>
                  </a:cubicBezTo>
                  <a:cubicBezTo>
                    <a:pt x="827" y="3760"/>
                    <a:pt x="1053" y="3659"/>
                    <a:pt x="1153" y="3459"/>
                  </a:cubicBezTo>
                  <a:lnTo>
                    <a:pt x="2081" y="1880"/>
                  </a:lnTo>
                  <a:lnTo>
                    <a:pt x="2607" y="2732"/>
                  </a:lnTo>
                  <a:cubicBezTo>
                    <a:pt x="2707" y="2932"/>
                    <a:pt x="2807" y="3033"/>
                    <a:pt x="3033" y="3033"/>
                  </a:cubicBezTo>
                  <a:lnTo>
                    <a:pt x="3133" y="3033"/>
                  </a:lnTo>
                  <a:cubicBezTo>
                    <a:pt x="3334" y="3033"/>
                    <a:pt x="3434" y="2932"/>
                    <a:pt x="3559" y="2832"/>
                  </a:cubicBezTo>
                  <a:lnTo>
                    <a:pt x="4487" y="1579"/>
                  </a:lnTo>
                  <a:lnTo>
                    <a:pt x="5439" y="2832"/>
                  </a:lnTo>
                  <a:cubicBezTo>
                    <a:pt x="5539" y="2932"/>
                    <a:pt x="5740" y="3033"/>
                    <a:pt x="5840" y="3033"/>
                  </a:cubicBezTo>
                  <a:cubicBezTo>
                    <a:pt x="6066" y="3033"/>
                    <a:pt x="6266" y="2932"/>
                    <a:pt x="6366" y="2832"/>
                  </a:cubicBezTo>
                  <a:lnTo>
                    <a:pt x="7319" y="1679"/>
                  </a:lnTo>
                  <a:lnTo>
                    <a:pt x="8447" y="3459"/>
                  </a:lnTo>
                  <a:cubicBezTo>
                    <a:pt x="8572" y="3659"/>
                    <a:pt x="8772" y="3760"/>
                    <a:pt x="8973" y="3760"/>
                  </a:cubicBezTo>
                  <a:cubicBezTo>
                    <a:pt x="9073" y="3760"/>
                    <a:pt x="9198" y="3659"/>
                    <a:pt x="9299" y="3659"/>
                  </a:cubicBezTo>
                  <a:cubicBezTo>
                    <a:pt x="9599" y="3459"/>
                    <a:pt x="9700" y="3033"/>
                    <a:pt x="9499" y="2832"/>
                  </a:cubicBezTo>
                  <a:lnTo>
                    <a:pt x="7820" y="326"/>
                  </a:lnTo>
                  <a:cubicBezTo>
                    <a:pt x="7720" y="100"/>
                    <a:pt x="7519" y="0"/>
                    <a:pt x="7319" y="0"/>
                  </a:cubicBezTo>
                  <a:cubicBezTo>
                    <a:pt x="7093" y="0"/>
                    <a:pt x="6993" y="100"/>
                    <a:pt x="6893" y="226"/>
                  </a:cubicBezTo>
                  <a:lnTo>
                    <a:pt x="5940" y="1353"/>
                  </a:lnTo>
                  <a:lnTo>
                    <a:pt x="5013" y="226"/>
                  </a:lnTo>
                  <a:cubicBezTo>
                    <a:pt x="4913" y="100"/>
                    <a:pt x="4687" y="0"/>
                    <a:pt x="4587" y="0"/>
                  </a:cubicBezTo>
                  <a:lnTo>
                    <a:pt x="4487" y="0"/>
                  </a:lnTo>
                  <a:cubicBezTo>
                    <a:pt x="4386" y="0"/>
                    <a:pt x="4186" y="100"/>
                    <a:pt x="4061" y="226"/>
                  </a:cubicBezTo>
                  <a:lnTo>
                    <a:pt x="3234" y="1253"/>
                  </a:lnTo>
                  <a:lnTo>
                    <a:pt x="2607" y="326"/>
                  </a:lnTo>
                  <a:cubicBezTo>
                    <a:pt x="2507" y="100"/>
                    <a:pt x="2306" y="0"/>
                    <a:pt x="208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5" name="Google Shape;2965;p69"/>
            <p:cNvSpPr/>
            <p:nvPr/>
          </p:nvSpPr>
          <p:spPr>
            <a:xfrm>
              <a:off x="8130640" y="2810233"/>
              <a:ext cx="183504" cy="217204"/>
            </a:xfrm>
            <a:custGeom>
              <a:avLst/>
              <a:gdLst/>
              <a:ahLst/>
              <a:cxnLst/>
              <a:rect l="l" t="t" r="r" b="b"/>
              <a:pathLst>
                <a:path w="10227" h="12107" extrusionOk="0">
                  <a:moveTo>
                    <a:pt x="3434" y="1"/>
                  </a:moveTo>
                  <a:cubicBezTo>
                    <a:pt x="2707" y="1"/>
                    <a:pt x="2407" y="302"/>
                    <a:pt x="2407" y="627"/>
                  </a:cubicBezTo>
                  <a:cubicBezTo>
                    <a:pt x="2181" y="1254"/>
                    <a:pt x="2707" y="2081"/>
                    <a:pt x="3334" y="2507"/>
                  </a:cubicBezTo>
                  <a:lnTo>
                    <a:pt x="3334" y="2708"/>
                  </a:lnTo>
                  <a:cubicBezTo>
                    <a:pt x="3334" y="2933"/>
                    <a:pt x="3134" y="3033"/>
                    <a:pt x="3033" y="3033"/>
                  </a:cubicBezTo>
                  <a:lnTo>
                    <a:pt x="2933" y="3033"/>
                  </a:lnTo>
                  <a:cubicBezTo>
                    <a:pt x="2306" y="3033"/>
                    <a:pt x="1780" y="3334"/>
                    <a:pt x="1454" y="3961"/>
                  </a:cubicBezTo>
                  <a:cubicBezTo>
                    <a:pt x="928" y="4913"/>
                    <a:pt x="101" y="7094"/>
                    <a:pt x="101" y="7194"/>
                  </a:cubicBezTo>
                  <a:cubicBezTo>
                    <a:pt x="1" y="7520"/>
                    <a:pt x="1" y="7820"/>
                    <a:pt x="201" y="7946"/>
                  </a:cubicBezTo>
                  <a:cubicBezTo>
                    <a:pt x="301" y="8046"/>
                    <a:pt x="527" y="8046"/>
                    <a:pt x="627" y="8046"/>
                  </a:cubicBezTo>
                  <a:lnTo>
                    <a:pt x="3434" y="8146"/>
                  </a:lnTo>
                  <a:lnTo>
                    <a:pt x="3134" y="11805"/>
                  </a:lnTo>
                  <a:cubicBezTo>
                    <a:pt x="3134" y="11906"/>
                    <a:pt x="3234" y="12006"/>
                    <a:pt x="3234" y="12006"/>
                  </a:cubicBezTo>
                  <a:cubicBezTo>
                    <a:pt x="3334" y="12106"/>
                    <a:pt x="3434" y="12106"/>
                    <a:pt x="3560" y="12106"/>
                  </a:cubicBezTo>
                  <a:lnTo>
                    <a:pt x="8046" y="12106"/>
                  </a:lnTo>
                  <a:cubicBezTo>
                    <a:pt x="8246" y="12106"/>
                    <a:pt x="8347" y="12006"/>
                    <a:pt x="8347" y="11906"/>
                  </a:cubicBezTo>
                  <a:cubicBezTo>
                    <a:pt x="8447" y="11805"/>
                    <a:pt x="8447" y="11580"/>
                    <a:pt x="8347" y="11480"/>
                  </a:cubicBezTo>
                  <a:lnTo>
                    <a:pt x="8246" y="11480"/>
                  </a:lnTo>
                  <a:lnTo>
                    <a:pt x="5941" y="10126"/>
                  </a:lnTo>
                  <a:cubicBezTo>
                    <a:pt x="5840" y="10126"/>
                    <a:pt x="5740" y="9926"/>
                    <a:pt x="5740" y="9825"/>
                  </a:cubicBezTo>
                  <a:lnTo>
                    <a:pt x="5114" y="6993"/>
                  </a:lnTo>
                  <a:lnTo>
                    <a:pt x="5114" y="6567"/>
                  </a:lnTo>
                  <a:lnTo>
                    <a:pt x="5540" y="4186"/>
                  </a:lnTo>
                  <a:lnTo>
                    <a:pt x="5640" y="4186"/>
                  </a:lnTo>
                  <a:cubicBezTo>
                    <a:pt x="5941" y="4186"/>
                    <a:pt x="6467" y="5114"/>
                    <a:pt x="6893" y="6166"/>
                  </a:cubicBezTo>
                  <a:cubicBezTo>
                    <a:pt x="6993" y="6367"/>
                    <a:pt x="7093" y="6467"/>
                    <a:pt x="7194" y="6567"/>
                  </a:cubicBezTo>
                  <a:cubicBezTo>
                    <a:pt x="7319" y="6567"/>
                    <a:pt x="7419" y="6693"/>
                    <a:pt x="7520" y="6693"/>
                  </a:cubicBezTo>
                  <a:cubicBezTo>
                    <a:pt x="7620" y="6693"/>
                    <a:pt x="7820" y="6567"/>
                    <a:pt x="7946" y="6467"/>
                  </a:cubicBezTo>
                  <a:cubicBezTo>
                    <a:pt x="9499" y="4688"/>
                    <a:pt x="10026" y="4186"/>
                    <a:pt x="10026" y="4186"/>
                  </a:cubicBezTo>
                  <a:cubicBezTo>
                    <a:pt x="10126" y="4061"/>
                    <a:pt x="10226" y="3961"/>
                    <a:pt x="10226" y="3760"/>
                  </a:cubicBezTo>
                  <a:cubicBezTo>
                    <a:pt x="10226" y="3660"/>
                    <a:pt x="10126" y="3434"/>
                    <a:pt x="10026" y="3334"/>
                  </a:cubicBezTo>
                  <a:cubicBezTo>
                    <a:pt x="9926" y="3234"/>
                    <a:pt x="9825" y="3134"/>
                    <a:pt x="9600" y="3134"/>
                  </a:cubicBezTo>
                  <a:cubicBezTo>
                    <a:pt x="9499" y="3134"/>
                    <a:pt x="9299" y="3134"/>
                    <a:pt x="9199" y="3234"/>
                  </a:cubicBezTo>
                  <a:cubicBezTo>
                    <a:pt x="9199" y="3334"/>
                    <a:pt x="8773" y="3660"/>
                    <a:pt x="7720" y="4813"/>
                  </a:cubicBezTo>
                  <a:lnTo>
                    <a:pt x="7620" y="4813"/>
                  </a:lnTo>
                  <a:cubicBezTo>
                    <a:pt x="7093" y="3660"/>
                    <a:pt x="6467" y="3033"/>
                    <a:pt x="5740" y="2933"/>
                  </a:cubicBezTo>
                  <a:lnTo>
                    <a:pt x="5540" y="2933"/>
                  </a:lnTo>
                  <a:cubicBezTo>
                    <a:pt x="5439" y="2933"/>
                    <a:pt x="5314" y="2933"/>
                    <a:pt x="5214" y="3033"/>
                  </a:cubicBezTo>
                  <a:lnTo>
                    <a:pt x="4813" y="3033"/>
                  </a:lnTo>
                  <a:lnTo>
                    <a:pt x="4587" y="2933"/>
                  </a:lnTo>
                  <a:lnTo>
                    <a:pt x="4587" y="2808"/>
                  </a:lnTo>
                  <a:lnTo>
                    <a:pt x="5740" y="2407"/>
                  </a:lnTo>
                  <a:cubicBezTo>
                    <a:pt x="5941" y="2307"/>
                    <a:pt x="6066" y="2081"/>
                    <a:pt x="5941" y="1880"/>
                  </a:cubicBezTo>
                  <a:cubicBezTo>
                    <a:pt x="5840" y="1454"/>
                    <a:pt x="5314" y="101"/>
                    <a:pt x="36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6" name="Google Shape;2966;p69"/>
            <p:cNvSpPr/>
            <p:nvPr/>
          </p:nvSpPr>
          <p:spPr>
            <a:xfrm>
              <a:off x="8158521" y="2887130"/>
              <a:ext cx="31957" cy="46788"/>
            </a:xfrm>
            <a:custGeom>
              <a:avLst/>
              <a:gdLst/>
              <a:ahLst/>
              <a:cxnLst/>
              <a:rect l="l" t="t" r="r" b="b"/>
              <a:pathLst>
                <a:path w="1781" h="2608" extrusionOk="0">
                  <a:moveTo>
                    <a:pt x="1254" y="1"/>
                  </a:moveTo>
                  <a:cubicBezTo>
                    <a:pt x="1153" y="1"/>
                    <a:pt x="1053" y="101"/>
                    <a:pt x="953" y="301"/>
                  </a:cubicBezTo>
                  <a:cubicBezTo>
                    <a:pt x="627" y="828"/>
                    <a:pt x="226" y="1880"/>
                    <a:pt x="1" y="2607"/>
                  </a:cubicBezTo>
                  <a:lnTo>
                    <a:pt x="1780" y="2607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7" name="Google Shape;2967;p69"/>
            <p:cNvSpPr/>
            <p:nvPr/>
          </p:nvSpPr>
          <p:spPr>
            <a:xfrm>
              <a:off x="8083885" y="2924449"/>
              <a:ext cx="37340" cy="71062"/>
            </a:xfrm>
            <a:custGeom>
              <a:avLst/>
              <a:gdLst/>
              <a:ahLst/>
              <a:cxnLst/>
              <a:rect l="l" t="t" r="r" b="b"/>
              <a:pathLst>
                <a:path w="2081" h="3961" extrusionOk="0">
                  <a:moveTo>
                    <a:pt x="526" y="1"/>
                  </a:moveTo>
                  <a:cubicBezTo>
                    <a:pt x="201" y="1"/>
                    <a:pt x="0" y="201"/>
                    <a:pt x="0" y="527"/>
                  </a:cubicBezTo>
                  <a:lnTo>
                    <a:pt x="0" y="3459"/>
                  </a:lnTo>
                  <a:cubicBezTo>
                    <a:pt x="0" y="3760"/>
                    <a:pt x="201" y="3961"/>
                    <a:pt x="526" y="3961"/>
                  </a:cubicBezTo>
                  <a:lnTo>
                    <a:pt x="1554" y="3961"/>
                  </a:lnTo>
                  <a:cubicBezTo>
                    <a:pt x="1880" y="3961"/>
                    <a:pt x="2080" y="3760"/>
                    <a:pt x="2080" y="3459"/>
                  </a:cubicBezTo>
                  <a:lnTo>
                    <a:pt x="2080" y="527"/>
                  </a:lnTo>
                  <a:cubicBezTo>
                    <a:pt x="2080" y="201"/>
                    <a:pt x="1880" y="1"/>
                    <a:pt x="15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8" name="Google Shape;2968;p69"/>
            <p:cNvSpPr/>
            <p:nvPr/>
          </p:nvSpPr>
          <p:spPr>
            <a:xfrm>
              <a:off x="8006988" y="2924449"/>
              <a:ext cx="37340" cy="71062"/>
            </a:xfrm>
            <a:custGeom>
              <a:avLst/>
              <a:gdLst/>
              <a:ahLst/>
              <a:cxnLst/>
              <a:rect l="l" t="t" r="r" b="b"/>
              <a:pathLst>
                <a:path w="2081" h="3961" extrusionOk="0">
                  <a:moveTo>
                    <a:pt x="527" y="1"/>
                  </a:moveTo>
                  <a:cubicBezTo>
                    <a:pt x="201" y="1"/>
                    <a:pt x="0" y="201"/>
                    <a:pt x="0" y="527"/>
                  </a:cubicBezTo>
                  <a:lnTo>
                    <a:pt x="0" y="3459"/>
                  </a:lnTo>
                  <a:cubicBezTo>
                    <a:pt x="0" y="3760"/>
                    <a:pt x="201" y="3961"/>
                    <a:pt x="527" y="3961"/>
                  </a:cubicBezTo>
                  <a:lnTo>
                    <a:pt x="1554" y="3961"/>
                  </a:lnTo>
                  <a:cubicBezTo>
                    <a:pt x="1880" y="3961"/>
                    <a:pt x="2081" y="3760"/>
                    <a:pt x="2081" y="3459"/>
                  </a:cubicBezTo>
                  <a:lnTo>
                    <a:pt x="2081" y="527"/>
                  </a:lnTo>
                  <a:cubicBezTo>
                    <a:pt x="2081" y="201"/>
                    <a:pt x="1880" y="1"/>
                    <a:pt x="15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9" name="Google Shape;2969;p69"/>
            <p:cNvSpPr/>
            <p:nvPr/>
          </p:nvSpPr>
          <p:spPr>
            <a:xfrm>
              <a:off x="8027674" y="2813839"/>
              <a:ext cx="37340" cy="71510"/>
            </a:xfrm>
            <a:custGeom>
              <a:avLst/>
              <a:gdLst/>
              <a:ahLst/>
              <a:cxnLst/>
              <a:rect l="l" t="t" r="r" b="b"/>
              <a:pathLst>
                <a:path w="2081" h="3986" extrusionOk="0">
                  <a:moveTo>
                    <a:pt x="527" y="0"/>
                  </a:moveTo>
                  <a:cubicBezTo>
                    <a:pt x="301" y="0"/>
                    <a:pt x="0" y="326"/>
                    <a:pt x="0" y="627"/>
                  </a:cubicBezTo>
                  <a:lnTo>
                    <a:pt x="0" y="3459"/>
                  </a:lnTo>
                  <a:cubicBezTo>
                    <a:pt x="0" y="3760"/>
                    <a:pt x="301" y="3985"/>
                    <a:pt x="527" y="3985"/>
                  </a:cubicBezTo>
                  <a:lnTo>
                    <a:pt x="1554" y="3985"/>
                  </a:lnTo>
                  <a:cubicBezTo>
                    <a:pt x="1880" y="3985"/>
                    <a:pt x="2081" y="3760"/>
                    <a:pt x="2081" y="3459"/>
                  </a:cubicBezTo>
                  <a:lnTo>
                    <a:pt x="2081" y="627"/>
                  </a:lnTo>
                  <a:cubicBezTo>
                    <a:pt x="2081" y="326"/>
                    <a:pt x="1880" y="0"/>
                    <a:pt x="15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0" name="Google Shape;2970;p69"/>
            <p:cNvSpPr/>
            <p:nvPr/>
          </p:nvSpPr>
          <p:spPr>
            <a:xfrm>
              <a:off x="7995738" y="2723898"/>
              <a:ext cx="299973" cy="73304"/>
            </a:xfrm>
            <a:custGeom>
              <a:avLst/>
              <a:gdLst/>
              <a:ahLst/>
              <a:cxnLst/>
              <a:rect l="l" t="t" r="r" b="b"/>
              <a:pathLst>
                <a:path w="16718" h="4086" extrusionOk="0">
                  <a:moveTo>
                    <a:pt x="1981" y="1"/>
                  </a:moveTo>
                  <a:cubicBezTo>
                    <a:pt x="1780" y="1"/>
                    <a:pt x="1555" y="101"/>
                    <a:pt x="1454" y="327"/>
                  </a:cubicBezTo>
                  <a:lnTo>
                    <a:pt x="101" y="3134"/>
                  </a:lnTo>
                  <a:cubicBezTo>
                    <a:pt x="1" y="3459"/>
                    <a:pt x="101" y="3860"/>
                    <a:pt x="427" y="3986"/>
                  </a:cubicBezTo>
                  <a:cubicBezTo>
                    <a:pt x="527" y="4086"/>
                    <a:pt x="527" y="4086"/>
                    <a:pt x="627" y="4086"/>
                  </a:cubicBezTo>
                  <a:cubicBezTo>
                    <a:pt x="928" y="4086"/>
                    <a:pt x="1154" y="3860"/>
                    <a:pt x="1254" y="3660"/>
                  </a:cubicBezTo>
                  <a:lnTo>
                    <a:pt x="2181" y="1680"/>
                  </a:lnTo>
                  <a:lnTo>
                    <a:pt x="3334" y="3033"/>
                  </a:lnTo>
                  <a:cubicBezTo>
                    <a:pt x="3434" y="3134"/>
                    <a:pt x="3560" y="3234"/>
                    <a:pt x="3760" y="3234"/>
                  </a:cubicBezTo>
                  <a:cubicBezTo>
                    <a:pt x="3961" y="3234"/>
                    <a:pt x="4186" y="3134"/>
                    <a:pt x="4287" y="3033"/>
                  </a:cubicBezTo>
                  <a:lnTo>
                    <a:pt x="5314" y="1580"/>
                  </a:lnTo>
                  <a:lnTo>
                    <a:pt x="6567" y="3033"/>
                  </a:lnTo>
                  <a:cubicBezTo>
                    <a:pt x="6693" y="3134"/>
                    <a:pt x="6893" y="3234"/>
                    <a:pt x="6993" y="3234"/>
                  </a:cubicBezTo>
                  <a:lnTo>
                    <a:pt x="7094" y="3234"/>
                  </a:lnTo>
                  <a:cubicBezTo>
                    <a:pt x="7194" y="3234"/>
                    <a:pt x="7419" y="3134"/>
                    <a:pt x="7520" y="3033"/>
                  </a:cubicBezTo>
                  <a:lnTo>
                    <a:pt x="8447" y="1680"/>
                  </a:lnTo>
                  <a:lnTo>
                    <a:pt x="9399" y="3033"/>
                  </a:lnTo>
                  <a:cubicBezTo>
                    <a:pt x="9500" y="3134"/>
                    <a:pt x="9700" y="3234"/>
                    <a:pt x="9926" y="3234"/>
                  </a:cubicBezTo>
                  <a:cubicBezTo>
                    <a:pt x="10126" y="3234"/>
                    <a:pt x="10226" y="3134"/>
                    <a:pt x="10327" y="3033"/>
                  </a:cubicBezTo>
                  <a:lnTo>
                    <a:pt x="11580" y="1580"/>
                  </a:lnTo>
                  <a:lnTo>
                    <a:pt x="12633" y="3033"/>
                  </a:lnTo>
                  <a:cubicBezTo>
                    <a:pt x="12733" y="3134"/>
                    <a:pt x="12833" y="3234"/>
                    <a:pt x="13059" y="3234"/>
                  </a:cubicBezTo>
                  <a:cubicBezTo>
                    <a:pt x="13259" y="3234"/>
                    <a:pt x="13460" y="3134"/>
                    <a:pt x="13585" y="3033"/>
                  </a:cubicBezTo>
                  <a:lnTo>
                    <a:pt x="14412" y="1780"/>
                  </a:lnTo>
                  <a:lnTo>
                    <a:pt x="15565" y="3760"/>
                  </a:lnTo>
                  <a:cubicBezTo>
                    <a:pt x="15665" y="3986"/>
                    <a:pt x="15866" y="4086"/>
                    <a:pt x="16091" y="4086"/>
                  </a:cubicBezTo>
                  <a:cubicBezTo>
                    <a:pt x="16191" y="4086"/>
                    <a:pt x="16292" y="3986"/>
                    <a:pt x="16392" y="3986"/>
                  </a:cubicBezTo>
                  <a:cubicBezTo>
                    <a:pt x="16592" y="3860"/>
                    <a:pt x="16718" y="3760"/>
                    <a:pt x="16718" y="3560"/>
                  </a:cubicBezTo>
                  <a:cubicBezTo>
                    <a:pt x="16718" y="3459"/>
                    <a:pt x="16718" y="3234"/>
                    <a:pt x="16592" y="3134"/>
                  </a:cubicBezTo>
                  <a:lnTo>
                    <a:pt x="15039" y="327"/>
                  </a:lnTo>
                  <a:cubicBezTo>
                    <a:pt x="14938" y="101"/>
                    <a:pt x="14713" y="1"/>
                    <a:pt x="14512" y="1"/>
                  </a:cubicBezTo>
                  <a:cubicBezTo>
                    <a:pt x="14312" y="1"/>
                    <a:pt x="14086" y="1"/>
                    <a:pt x="13986" y="226"/>
                  </a:cubicBezTo>
                  <a:lnTo>
                    <a:pt x="13059" y="1580"/>
                  </a:lnTo>
                  <a:lnTo>
                    <a:pt x="12106" y="226"/>
                  </a:lnTo>
                  <a:cubicBezTo>
                    <a:pt x="12006" y="1"/>
                    <a:pt x="11805" y="1"/>
                    <a:pt x="11580" y="1"/>
                  </a:cubicBezTo>
                  <a:cubicBezTo>
                    <a:pt x="11379" y="1"/>
                    <a:pt x="11179" y="1"/>
                    <a:pt x="11079" y="226"/>
                  </a:cubicBezTo>
                  <a:lnTo>
                    <a:pt x="9926" y="1580"/>
                  </a:lnTo>
                  <a:lnTo>
                    <a:pt x="8973" y="226"/>
                  </a:lnTo>
                  <a:cubicBezTo>
                    <a:pt x="8873" y="1"/>
                    <a:pt x="8673" y="1"/>
                    <a:pt x="8447" y="1"/>
                  </a:cubicBezTo>
                  <a:cubicBezTo>
                    <a:pt x="8247" y="1"/>
                    <a:pt x="8046" y="1"/>
                    <a:pt x="7946" y="226"/>
                  </a:cubicBezTo>
                  <a:lnTo>
                    <a:pt x="6993" y="1580"/>
                  </a:lnTo>
                  <a:lnTo>
                    <a:pt x="5740" y="226"/>
                  </a:lnTo>
                  <a:cubicBezTo>
                    <a:pt x="5640" y="1"/>
                    <a:pt x="5439" y="1"/>
                    <a:pt x="5314" y="1"/>
                  </a:cubicBezTo>
                  <a:lnTo>
                    <a:pt x="5214" y="1"/>
                  </a:lnTo>
                  <a:cubicBezTo>
                    <a:pt x="5114" y="1"/>
                    <a:pt x="4913" y="1"/>
                    <a:pt x="4813" y="226"/>
                  </a:cubicBezTo>
                  <a:lnTo>
                    <a:pt x="3760" y="1680"/>
                  </a:lnTo>
                  <a:lnTo>
                    <a:pt x="2507" y="226"/>
                  </a:lnTo>
                  <a:cubicBezTo>
                    <a:pt x="2407" y="1"/>
                    <a:pt x="2181" y="1"/>
                    <a:pt x="19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1" name="Google Shape;2971;p69"/>
            <p:cNvSpPr/>
            <p:nvPr/>
          </p:nvSpPr>
          <p:spPr>
            <a:xfrm>
              <a:off x="8012388" y="2617325"/>
              <a:ext cx="273884" cy="65680"/>
            </a:xfrm>
            <a:custGeom>
              <a:avLst/>
              <a:gdLst/>
              <a:ahLst/>
              <a:cxnLst/>
              <a:rect l="l" t="t" r="r" b="b"/>
              <a:pathLst>
                <a:path w="15264" h="3661" extrusionOk="0">
                  <a:moveTo>
                    <a:pt x="4386" y="1"/>
                  </a:moveTo>
                  <a:cubicBezTo>
                    <a:pt x="4286" y="1"/>
                    <a:pt x="4085" y="101"/>
                    <a:pt x="3985" y="201"/>
                  </a:cubicBezTo>
                  <a:cubicBezTo>
                    <a:pt x="3885" y="302"/>
                    <a:pt x="3760" y="402"/>
                    <a:pt x="3760" y="627"/>
                  </a:cubicBezTo>
                  <a:cubicBezTo>
                    <a:pt x="3760" y="728"/>
                    <a:pt x="3885" y="928"/>
                    <a:pt x="3985" y="1028"/>
                  </a:cubicBezTo>
                  <a:lnTo>
                    <a:pt x="5138" y="2407"/>
                  </a:lnTo>
                  <a:lnTo>
                    <a:pt x="627" y="2407"/>
                  </a:lnTo>
                  <a:cubicBezTo>
                    <a:pt x="226" y="2407"/>
                    <a:pt x="0" y="2708"/>
                    <a:pt x="0" y="3033"/>
                  </a:cubicBezTo>
                  <a:cubicBezTo>
                    <a:pt x="0" y="3334"/>
                    <a:pt x="226" y="3660"/>
                    <a:pt x="627" y="3660"/>
                  </a:cubicBezTo>
                  <a:lnTo>
                    <a:pt x="14637" y="3660"/>
                  </a:lnTo>
                  <a:cubicBezTo>
                    <a:pt x="14938" y="3660"/>
                    <a:pt x="15263" y="3334"/>
                    <a:pt x="15263" y="3033"/>
                  </a:cubicBezTo>
                  <a:cubicBezTo>
                    <a:pt x="15263" y="2708"/>
                    <a:pt x="14938" y="2407"/>
                    <a:pt x="14637" y="2407"/>
                  </a:cubicBezTo>
                  <a:lnTo>
                    <a:pt x="8897" y="2407"/>
                  </a:lnTo>
                  <a:lnTo>
                    <a:pt x="8371" y="1881"/>
                  </a:lnTo>
                  <a:cubicBezTo>
                    <a:pt x="8271" y="1780"/>
                    <a:pt x="8146" y="1655"/>
                    <a:pt x="7945" y="1655"/>
                  </a:cubicBezTo>
                  <a:cubicBezTo>
                    <a:pt x="7845" y="1655"/>
                    <a:pt x="7644" y="1780"/>
                    <a:pt x="7519" y="1881"/>
                  </a:cubicBezTo>
                  <a:lnTo>
                    <a:pt x="7218" y="2407"/>
                  </a:lnTo>
                  <a:lnTo>
                    <a:pt x="6792" y="2407"/>
                  </a:lnTo>
                  <a:lnTo>
                    <a:pt x="4912" y="201"/>
                  </a:lnTo>
                  <a:cubicBezTo>
                    <a:pt x="4812" y="101"/>
                    <a:pt x="4612" y="1"/>
                    <a:pt x="43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2" name="Google Shape;2972;p69"/>
            <p:cNvSpPr/>
            <p:nvPr/>
          </p:nvSpPr>
          <p:spPr>
            <a:xfrm>
              <a:off x="8102311" y="2527402"/>
              <a:ext cx="105254" cy="93541"/>
            </a:xfrm>
            <a:custGeom>
              <a:avLst/>
              <a:gdLst/>
              <a:ahLst/>
              <a:cxnLst/>
              <a:rect l="l" t="t" r="r" b="b"/>
              <a:pathLst>
                <a:path w="5866" h="5214" extrusionOk="0">
                  <a:moveTo>
                    <a:pt x="3134" y="0"/>
                  </a:moveTo>
                  <a:cubicBezTo>
                    <a:pt x="2833" y="0"/>
                    <a:pt x="2632" y="0"/>
                    <a:pt x="2307" y="101"/>
                  </a:cubicBezTo>
                  <a:cubicBezTo>
                    <a:pt x="627" y="527"/>
                    <a:pt x="1" y="1880"/>
                    <a:pt x="126" y="3033"/>
                  </a:cubicBezTo>
                  <a:cubicBezTo>
                    <a:pt x="226" y="4060"/>
                    <a:pt x="953" y="5113"/>
                    <a:pt x="2407" y="5213"/>
                  </a:cubicBezTo>
                  <a:lnTo>
                    <a:pt x="2632" y="5213"/>
                  </a:lnTo>
                  <a:cubicBezTo>
                    <a:pt x="3760" y="5213"/>
                    <a:pt x="4612" y="4687"/>
                    <a:pt x="4913" y="4286"/>
                  </a:cubicBezTo>
                  <a:cubicBezTo>
                    <a:pt x="5640" y="3659"/>
                    <a:pt x="5865" y="2707"/>
                    <a:pt x="5865" y="2181"/>
                  </a:cubicBezTo>
                  <a:cubicBezTo>
                    <a:pt x="5765" y="1554"/>
                    <a:pt x="5439" y="928"/>
                    <a:pt x="4813" y="527"/>
                  </a:cubicBezTo>
                  <a:cubicBezTo>
                    <a:pt x="4387" y="201"/>
                    <a:pt x="3760" y="0"/>
                    <a:pt x="31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3" name="Google Shape;2973;p69"/>
            <p:cNvSpPr/>
            <p:nvPr/>
          </p:nvSpPr>
          <p:spPr>
            <a:xfrm>
              <a:off x="8023619" y="2450505"/>
              <a:ext cx="262651" cy="67456"/>
            </a:xfrm>
            <a:custGeom>
              <a:avLst/>
              <a:gdLst/>
              <a:ahLst/>
              <a:cxnLst/>
              <a:rect l="l" t="t" r="r" b="b"/>
              <a:pathLst>
                <a:path w="14638" h="3760" extrusionOk="0">
                  <a:moveTo>
                    <a:pt x="7845" y="1254"/>
                  </a:moveTo>
                  <a:cubicBezTo>
                    <a:pt x="9299" y="1254"/>
                    <a:pt x="10652" y="1454"/>
                    <a:pt x="12031" y="1780"/>
                  </a:cubicBezTo>
                  <a:cubicBezTo>
                    <a:pt x="10352" y="2306"/>
                    <a:pt x="8572" y="2507"/>
                    <a:pt x="6793" y="2507"/>
                  </a:cubicBezTo>
                  <a:lnTo>
                    <a:pt x="5865" y="2507"/>
                  </a:lnTo>
                  <a:cubicBezTo>
                    <a:pt x="4713" y="2507"/>
                    <a:pt x="3660" y="2306"/>
                    <a:pt x="2632" y="1981"/>
                  </a:cubicBezTo>
                  <a:cubicBezTo>
                    <a:pt x="3259" y="1880"/>
                    <a:pt x="3986" y="1680"/>
                    <a:pt x="4813" y="1554"/>
                  </a:cubicBezTo>
                  <a:cubicBezTo>
                    <a:pt x="5865" y="1354"/>
                    <a:pt x="6793" y="1254"/>
                    <a:pt x="7845" y="1254"/>
                  </a:cubicBezTo>
                  <a:close/>
                  <a:moveTo>
                    <a:pt x="7845" y="1"/>
                  </a:moveTo>
                  <a:cubicBezTo>
                    <a:pt x="6793" y="1"/>
                    <a:pt x="5640" y="101"/>
                    <a:pt x="4612" y="301"/>
                  </a:cubicBezTo>
                  <a:cubicBezTo>
                    <a:pt x="2106" y="727"/>
                    <a:pt x="427" y="1454"/>
                    <a:pt x="327" y="1454"/>
                  </a:cubicBezTo>
                  <a:cubicBezTo>
                    <a:pt x="126" y="1680"/>
                    <a:pt x="1" y="1880"/>
                    <a:pt x="1" y="2081"/>
                  </a:cubicBezTo>
                  <a:cubicBezTo>
                    <a:pt x="1" y="2407"/>
                    <a:pt x="126" y="2607"/>
                    <a:pt x="427" y="2607"/>
                  </a:cubicBezTo>
                  <a:cubicBezTo>
                    <a:pt x="2106" y="3234"/>
                    <a:pt x="3986" y="3660"/>
                    <a:pt x="5765" y="3760"/>
                  </a:cubicBezTo>
                  <a:lnTo>
                    <a:pt x="6793" y="3760"/>
                  </a:lnTo>
                  <a:cubicBezTo>
                    <a:pt x="9299" y="3760"/>
                    <a:pt x="11906" y="3234"/>
                    <a:pt x="14211" y="2306"/>
                  </a:cubicBezTo>
                  <a:cubicBezTo>
                    <a:pt x="14412" y="2181"/>
                    <a:pt x="14637" y="1981"/>
                    <a:pt x="14637" y="1780"/>
                  </a:cubicBezTo>
                  <a:cubicBezTo>
                    <a:pt x="14637" y="1454"/>
                    <a:pt x="14412" y="1254"/>
                    <a:pt x="14211" y="1153"/>
                  </a:cubicBezTo>
                  <a:cubicBezTo>
                    <a:pt x="12231" y="427"/>
                    <a:pt x="10026" y="1"/>
                    <a:pt x="78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4" name="Google Shape;2974;p69"/>
            <p:cNvSpPr/>
            <p:nvPr/>
          </p:nvSpPr>
          <p:spPr>
            <a:xfrm>
              <a:off x="8010576" y="2362376"/>
              <a:ext cx="305374" cy="75098"/>
            </a:xfrm>
            <a:custGeom>
              <a:avLst/>
              <a:gdLst/>
              <a:ahLst/>
              <a:cxnLst/>
              <a:rect l="l" t="t" r="r" b="b"/>
              <a:pathLst>
                <a:path w="17019" h="4186" extrusionOk="0">
                  <a:moveTo>
                    <a:pt x="15565" y="0"/>
                  </a:moveTo>
                  <a:cubicBezTo>
                    <a:pt x="15264" y="0"/>
                    <a:pt x="15039" y="326"/>
                    <a:pt x="15039" y="627"/>
                  </a:cubicBezTo>
                  <a:lnTo>
                    <a:pt x="15039" y="1980"/>
                  </a:lnTo>
                  <a:lnTo>
                    <a:pt x="14938" y="1980"/>
                  </a:lnTo>
                  <a:lnTo>
                    <a:pt x="13886" y="527"/>
                  </a:lnTo>
                  <a:cubicBezTo>
                    <a:pt x="13785" y="426"/>
                    <a:pt x="13585" y="326"/>
                    <a:pt x="13485" y="326"/>
                  </a:cubicBezTo>
                  <a:cubicBezTo>
                    <a:pt x="13259" y="326"/>
                    <a:pt x="13159" y="326"/>
                    <a:pt x="13059" y="426"/>
                  </a:cubicBezTo>
                  <a:cubicBezTo>
                    <a:pt x="12758" y="627"/>
                    <a:pt x="12758" y="1053"/>
                    <a:pt x="12958" y="1253"/>
                  </a:cubicBezTo>
                  <a:lnTo>
                    <a:pt x="13785" y="2507"/>
                  </a:lnTo>
                  <a:cubicBezTo>
                    <a:pt x="13785" y="2607"/>
                    <a:pt x="13785" y="2607"/>
                    <a:pt x="13685" y="2707"/>
                  </a:cubicBezTo>
                  <a:cubicBezTo>
                    <a:pt x="13585" y="2832"/>
                    <a:pt x="13159" y="2933"/>
                    <a:pt x="12332" y="2933"/>
                  </a:cubicBezTo>
                  <a:cubicBezTo>
                    <a:pt x="11806" y="2933"/>
                    <a:pt x="11179" y="2933"/>
                    <a:pt x="10753" y="2832"/>
                  </a:cubicBezTo>
                  <a:cubicBezTo>
                    <a:pt x="10026" y="2607"/>
                    <a:pt x="8247" y="2406"/>
                    <a:pt x="6693" y="2406"/>
                  </a:cubicBezTo>
                  <a:cubicBezTo>
                    <a:pt x="5866" y="2406"/>
                    <a:pt x="4713" y="2507"/>
                    <a:pt x="3986" y="2707"/>
                  </a:cubicBezTo>
                  <a:lnTo>
                    <a:pt x="3234" y="2707"/>
                  </a:lnTo>
                  <a:cubicBezTo>
                    <a:pt x="2106" y="2707"/>
                    <a:pt x="1054" y="2206"/>
                    <a:pt x="1054" y="2206"/>
                  </a:cubicBezTo>
                  <a:cubicBezTo>
                    <a:pt x="953" y="2080"/>
                    <a:pt x="853" y="2080"/>
                    <a:pt x="728" y="2080"/>
                  </a:cubicBezTo>
                  <a:cubicBezTo>
                    <a:pt x="527" y="2080"/>
                    <a:pt x="327" y="2206"/>
                    <a:pt x="101" y="2406"/>
                  </a:cubicBezTo>
                  <a:cubicBezTo>
                    <a:pt x="1" y="2607"/>
                    <a:pt x="101" y="3033"/>
                    <a:pt x="427" y="3233"/>
                  </a:cubicBezTo>
                  <a:cubicBezTo>
                    <a:pt x="427" y="3233"/>
                    <a:pt x="1680" y="3960"/>
                    <a:pt x="3234" y="3960"/>
                  </a:cubicBezTo>
                  <a:cubicBezTo>
                    <a:pt x="3560" y="3960"/>
                    <a:pt x="3861" y="3960"/>
                    <a:pt x="4287" y="3860"/>
                  </a:cubicBezTo>
                  <a:cubicBezTo>
                    <a:pt x="4813" y="3760"/>
                    <a:pt x="5640" y="3659"/>
                    <a:pt x="6693" y="3659"/>
                  </a:cubicBezTo>
                  <a:cubicBezTo>
                    <a:pt x="8247" y="3659"/>
                    <a:pt x="9926" y="3860"/>
                    <a:pt x="10452" y="3960"/>
                  </a:cubicBezTo>
                  <a:cubicBezTo>
                    <a:pt x="10878" y="4085"/>
                    <a:pt x="11605" y="4186"/>
                    <a:pt x="12332" y="4186"/>
                  </a:cubicBezTo>
                  <a:cubicBezTo>
                    <a:pt x="13159" y="4186"/>
                    <a:pt x="14312" y="4085"/>
                    <a:pt x="14738" y="3334"/>
                  </a:cubicBezTo>
                  <a:cubicBezTo>
                    <a:pt x="14838" y="3233"/>
                    <a:pt x="15039" y="3233"/>
                    <a:pt x="15465" y="3233"/>
                  </a:cubicBezTo>
                  <a:lnTo>
                    <a:pt x="16191" y="3233"/>
                  </a:lnTo>
                  <a:cubicBezTo>
                    <a:pt x="16292" y="3334"/>
                    <a:pt x="16292" y="3334"/>
                    <a:pt x="16392" y="3334"/>
                  </a:cubicBezTo>
                  <a:cubicBezTo>
                    <a:pt x="16618" y="3334"/>
                    <a:pt x="16918" y="3133"/>
                    <a:pt x="16918" y="2832"/>
                  </a:cubicBezTo>
                  <a:cubicBezTo>
                    <a:pt x="17019" y="2707"/>
                    <a:pt x="17019" y="2507"/>
                    <a:pt x="16918" y="2406"/>
                  </a:cubicBezTo>
                  <a:cubicBezTo>
                    <a:pt x="16818" y="2206"/>
                    <a:pt x="16718" y="2080"/>
                    <a:pt x="16517" y="2080"/>
                  </a:cubicBezTo>
                  <a:cubicBezTo>
                    <a:pt x="16517" y="2080"/>
                    <a:pt x="16392" y="2080"/>
                    <a:pt x="16191" y="1980"/>
                  </a:cubicBezTo>
                  <a:lnTo>
                    <a:pt x="16191" y="627"/>
                  </a:lnTo>
                  <a:cubicBezTo>
                    <a:pt x="16191" y="326"/>
                    <a:pt x="15991" y="0"/>
                    <a:pt x="155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5" name="Google Shape;2975;p69"/>
            <p:cNvSpPr/>
            <p:nvPr/>
          </p:nvSpPr>
          <p:spPr>
            <a:xfrm>
              <a:off x="8130640" y="2330440"/>
              <a:ext cx="22501" cy="67474"/>
            </a:xfrm>
            <a:custGeom>
              <a:avLst/>
              <a:gdLst/>
              <a:ahLst/>
              <a:cxnLst/>
              <a:rect l="l" t="t" r="r" b="b"/>
              <a:pathLst>
                <a:path w="1254" h="3761" extrusionOk="0">
                  <a:moveTo>
                    <a:pt x="627" y="1"/>
                  </a:moveTo>
                  <a:cubicBezTo>
                    <a:pt x="301" y="1"/>
                    <a:pt x="1" y="226"/>
                    <a:pt x="1" y="627"/>
                  </a:cubicBezTo>
                  <a:lnTo>
                    <a:pt x="1" y="3134"/>
                  </a:lnTo>
                  <a:cubicBezTo>
                    <a:pt x="1" y="3459"/>
                    <a:pt x="301" y="3760"/>
                    <a:pt x="627" y="3760"/>
                  </a:cubicBezTo>
                  <a:cubicBezTo>
                    <a:pt x="928" y="3760"/>
                    <a:pt x="1254" y="3459"/>
                    <a:pt x="1254" y="3134"/>
                  </a:cubicBezTo>
                  <a:lnTo>
                    <a:pt x="1254" y="627"/>
                  </a:lnTo>
                  <a:cubicBezTo>
                    <a:pt x="1254" y="226"/>
                    <a:pt x="928" y="1"/>
                    <a:pt x="6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6" name="Google Shape;2976;p69"/>
            <p:cNvSpPr/>
            <p:nvPr/>
          </p:nvSpPr>
          <p:spPr>
            <a:xfrm>
              <a:off x="7965615" y="3295426"/>
              <a:ext cx="142576" cy="159184"/>
            </a:xfrm>
            <a:custGeom>
              <a:avLst/>
              <a:gdLst/>
              <a:ahLst/>
              <a:cxnLst/>
              <a:rect l="l" t="t" r="r" b="b"/>
              <a:pathLst>
                <a:path w="7946" h="8873" extrusionOk="0">
                  <a:moveTo>
                    <a:pt x="3986" y="1"/>
                  </a:moveTo>
                  <a:cubicBezTo>
                    <a:pt x="3033" y="1"/>
                    <a:pt x="2306" y="201"/>
                    <a:pt x="1981" y="627"/>
                  </a:cubicBezTo>
                  <a:cubicBezTo>
                    <a:pt x="1780" y="953"/>
                    <a:pt x="1680" y="1153"/>
                    <a:pt x="1680" y="1354"/>
                  </a:cubicBezTo>
                  <a:cubicBezTo>
                    <a:pt x="953" y="1354"/>
                    <a:pt x="427" y="1454"/>
                    <a:pt x="226" y="1780"/>
                  </a:cubicBezTo>
                  <a:cubicBezTo>
                    <a:pt x="1" y="1980"/>
                    <a:pt x="1" y="2206"/>
                    <a:pt x="1" y="2306"/>
                  </a:cubicBezTo>
                  <a:cubicBezTo>
                    <a:pt x="1" y="2707"/>
                    <a:pt x="326" y="3559"/>
                    <a:pt x="1479" y="3559"/>
                  </a:cubicBezTo>
                  <a:lnTo>
                    <a:pt x="1680" y="3559"/>
                  </a:lnTo>
                  <a:cubicBezTo>
                    <a:pt x="2206" y="4587"/>
                    <a:pt x="3234" y="6166"/>
                    <a:pt x="3459" y="6467"/>
                  </a:cubicBezTo>
                  <a:lnTo>
                    <a:pt x="3459" y="8672"/>
                  </a:lnTo>
                  <a:cubicBezTo>
                    <a:pt x="3459" y="8773"/>
                    <a:pt x="3560" y="8873"/>
                    <a:pt x="3660" y="8873"/>
                  </a:cubicBezTo>
                  <a:lnTo>
                    <a:pt x="4712" y="8873"/>
                  </a:lnTo>
                  <a:cubicBezTo>
                    <a:pt x="4813" y="8873"/>
                    <a:pt x="4913" y="8773"/>
                    <a:pt x="4913" y="8672"/>
                  </a:cubicBezTo>
                  <a:lnTo>
                    <a:pt x="4913" y="6266"/>
                  </a:lnTo>
                  <a:lnTo>
                    <a:pt x="6367" y="3559"/>
                  </a:lnTo>
                  <a:cubicBezTo>
                    <a:pt x="7118" y="3559"/>
                    <a:pt x="7946" y="2933"/>
                    <a:pt x="7946" y="2306"/>
                  </a:cubicBezTo>
                  <a:cubicBezTo>
                    <a:pt x="7946" y="1980"/>
                    <a:pt x="7845" y="1454"/>
                    <a:pt x="6592" y="1254"/>
                  </a:cubicBezTo>
                  <a:cubicBezTo>
                    <a:pt x="5740" y="101"/>
                    <a:pt x="4487" y="1"/>
                    <a:pt x="40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7" name="Google Shape;2977;p69"/>
            <p:cNvSpPr/>
            <p:nvPr/>
          </p:nvSpPr>
          <p:spPr>
            <a:xfrm>
              <a:off x="8023619" y="2070090"/>
              <a:ext cx="82772" cy="254968"/>
            </a:xfrm>
            <a:custGeom>
              <a:avLst/>
              <a:gdLst/>
              <a:ahLst/>
              <a:cxnLst/>
              <a:rect l="l" t="t" r="r" b="b"/>
              <a:pathLst>
                <a:path w="4613" h="14212" extrusionOk="0">
                  <a:moveTo>
                    <a:pt x="2307" y="0"/>
                  </a:moveTo>
                  <a:cubicBezTo>
                    <a:pt x="1154" y="0"/>
                    <a:pt x="1" y="1053"/>
                    <a:pt x="1" y="2933"/>
                  </a:cubicBezTo>
                  <a:cubicBezTo>
                    <a:pt x="1" y="4587"/>
                    <a:pt x="1" y="6792"/>
                    <a:pt x="126" y="8472"/>
                  </a:cubicBezTo>
                  <a:lnTo>
                    <a:pt x="126" y="8572"/>
                  </a:lnTo>
                  <a:lnTo>
                    <a:pt x="126" y="8672"/>
                  </a:lnTo>
                  <a:lnTo>
                    <a:pt x="126" y="11279"/>
                  </a:lnTo>
                  <a:cubicBezTo>
                    <a:pt x="126" y="11705"/>
                    <a:pt x="427" y="11905"/>
                    <a:pt x="753" y="11905"/>
                  </a:cubicBezTo>
                  <a:cubicBezTo>
                    <a:pt x="1154" y="11905"/>
                    <a:pt x="1379" y="11604"/>
                    <a:pt x="1379" y="11279"/>
                  </a:cubicBezTo>
                  <a:lnTo>
                    <a:pt x="1379" y="9198"/>
                  </a:lnTo>
                  <a:lnTo>
                    <a:pt x="2307" y="9198"/>
                  </a:lnTo>
                  <a:cubicBezTo>
                    <a:pt x="2632" y="9198"/>
                    <a:pt x="2933" y="8873"/>
                    <a:pt x="2933" y="8572"/>
                  </a:cubicBezTo>
                  <a:cubicBezTo>
                    <a:pt x="2933" y="8246"/>
                    <a:pt x="2632" y="7945"/>
                    <a:pt x="2307" y="7945"/>
                  </a:cubicBezTo>
                  <a:lnTo>
                    <a:pt x="1254" y="7945"/>
                  </a:lnTo>
                  <a:lnTo>
                    <a:pt x="1254" y="2933"/>
                  </a:lnTo>
                  <a:cubicBezTo>
                    <a:pt x="1254" y="1780"/>
                    <a:pt x="1780" y="1254"/>
                    <a:pt x="2307" y="1254"/>
                  </a:cubicBezTo>
                  <a:cubicBezTo>
                    <a:pt x="2733" y="1254"/>
                    <a:pt x="3259" y="1780"/>
                    <a:pt x="3259" y="2833"/>
                  </a:cubicBezTo>
                  <a:lnTo>
                    <a:pt x="3259" y="13685"/>
                  </a:lnTo>
                  <a:cubicBezTo>
                    <a:pt x="3359" y="13985"/>
                    <a:pt x="3560" y="14211"/>
                    <a:pt x="3885" y="14211"/>
                  </a:cubicBezTo>
                  <a:lnTo>
                    <a:pt x="3986" y="14211"/>
                  </a:lnTo>
                  <a:cubicBezTo>
                    <a:pt x="4286" y="14211"/>
                    <a:pt x="4612" y="13885"/>
                    <a:pt x="4512" y="13584"/>
                  </a:cubicBezTo>
                  <a:lnTo>
                    <a:pt x="4512" y="2833"/>
                  </a:lnTo>
                  <a:cubicBezTo>
                    <a:pt x="4512" y="827"/>
                    <a:pt x="3359" y="0"/>
                    <a:pt x="23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8" name="Google Shape;2978;p69"/>
            <p:cNvSpPr/>
            <p:nvPr/>
          </p:nvSpPr>
          <p:spPr>
            <a:xfrm>
              <a:off x="8119409" y="2235116"/>
              <a:ext cx="224863" cy="67456"/>
            </a:xfrm>
            <a:custGeom>
              <a:avLst/>
              <a:gdLst/>
              <a:ahLst/>
              <a:cxnLst/>
              <a:rect l="l" t="t" r="r" b="b"/>
              <a:pathLst>
                <a:path w="12532" h="3760" extrusionOk="0">
                  <a:moveTo>
                    <a:pt x="5740" y="1254"/>
                  </a:moveTo>
                  <a:cubicBezTo>
                    <a:pt x="6466" y="1254"/>
                    <a:pt x="7318" y="1354"/>
                    <a:pt x="8146" y="1454"/>
                  </a:cubicBezTo>
                  <a:cubicBezTo>
                    <a:pt x="8973" y="1655"/>
                    <a:pt x="9599" y="1880"/>
                    <a:pt x="10226" y="2081"/>
                  </a:cubicBezTo>
                  <a:cubicBezTo>
                    <a:pt x="9298" y="2281"/>
                    <a:pt x="8045" y="2507"/>
                    <a:pt x="6567" y="2507"/>
                  </a:cubicBezTo>
                  <a:cubicBezTo>
                    <a:pt x="5113" y="2507"/>
                    <a:pt x="3659" y="2281"/>
                    <a:pt x="2181" y="1880"/>
                  </a:cubicBezTo>
                  <a:cubicBezTo>
                    <a:pt x="3333" y="1454"/>
                    <a:pt x="4486" y="1254"/>
                    <a:pt x="5740" y="1254"/>
                  </a:cubicBezTo>
                  <a:close/>
                  <a:moveTo>
                    <a:pt x="5740" y="0"/>
                  </a:moveTo>
                  <a:cubicBezTo>
                    <a:pt x="3760" y="0"/>
                    <a:pt x="1980" y="527"/>
                    <a:pt x="301" y="1354"/>
                  </a:cubicBezTo>
                  <a:cubicBezTo>
                    <a:pt x="100" y="1554"/>
                    <a:pt x="0" y="1780"/>
                    <a:pt x="0" y="1980"/>
                  </a:cubicBezTo>
                  <a:cubicBezTo>
                    <a:pt x="0" y="2181"/>
                    <a:pt x="201" y="2406"/>
                    <a:pt x="426" y="2507"/>
                  </a:cubicBezTo>
                  <a:cubicBezTo>
                    <a:pt x="2406" y="3334"/>
                    <a:pt x="4386" y="3760"/>
                    <a:pt x="6567" y="3760"/>
                  </a:cubicBezTo>
                  <a:cubicBezTo>
                    <a:pt x="7318" y="3760"/>
                    <a:pt x="7945" y="3660"/>
                    <a:pt x="8672" y="3660"/>
                  </a:cubicBezTo>
                  <a:cubicBezTo>
                    <a:pt x="10752" y="3334"/>
                    <a:pt x="12105" y="2707"/>
                    <a:pt x="12206" y="2707"/>
                  </a:cubicBezTo>
                  <a:cubicBezTo>
                    <a:pt x="12431" y="2607"/>
                    <a:pt x="12532" y="2406"/>
                    <a:pt x="12532" y="2181"/>
                  </a:cubicBezTo>
                  <a:cubicBezTo>
                    <a:pt x="12532" y="1980"/>
                    <a:pt x="12431" y="1655"/>
                    <a:pt x="12206" y="1554"/>
                  </a:cubicBezTo>
                  <a:cubicBezTo>
                    <a:pt x="12206" y="1554"/>
                    <a:pt x="10652" y="727"/>
                    <a:pt x="8446" y="301"/>
                  </a:cubicBezTo>
                  <a:cubicBezTo>
                    <a:pt x="7519" y="101"/>
                    <a:pt x="6567" y="0"/>
                    <a:pt x="574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9" name="Google Shape;2979;p69"/>
            <p:cNvSpPr/>
            <p:nvPr/>
          </p:nvSpPr>
          <p:spPr>
            <a:xfrm>
              <a:off x="8164370" y="2077733"/>
              <a:ext cx="157415" cy="146142"/>
            </a:xfrm>
            <a:custGeom>
              <a:avLst/>
              <a:gdLst/>
              <a:ahLst/>
              <a:cxnLst/>
              <a:rect l="l" t="t" r="r" b="b"/>
              <a:pathLst>
                <a:path w="8773" h="8146" extrusionOk="0">
                  <a:moveTo>
                    <a:pt x="5640" y="1254"/>
                  </a:moveTo>
                  <a:lnTo>
                    <a:pt x="5640" y="1980"/>
                  </a:lnTo>
                  <a:cubicBezTo>
                    <a:pt x="5539" y="2081"/>
                    <a:pt x="5640" y="2181"/>
                    <a:pt x="5640" y="2281"/>
                  </a:cubicBezTo>
                  <a:lnTo>
                    <a:pt x="7193" y="6166"/>
                  </a:lnTo>
                  <a:cubicBezTo>
                    <a:pt x="6166" y="6667"/>
                    <a:pt x="5013" y="6893"/>
                    <a:pt x="3860" y="6893"/>
                  </a:cubicBezTo>
                  <a:cubicBezTo>
                    <a:pt x="3559" y="6893"/>
                    <a:pt x="3234" y="6893"/>
                    <a:pt x="2807" y="6793"/>
                  </a:cubicBezTo>
                  <a:cubicBezTo>
                    <a:pt x="2181" y="6667"/>
                    <a:pt x="1780" y="6567"/>
                    <a:pt x="1354" y="6467"/>
                  </a:cubicBezTo>
                  <a:cubicBezTo>
                    <a:pt x="1980" y="4587"/>
                    <a:pt x="2707" y="2607"/>
                    <a:pt x="2933" y="2181"/>
                  </a:cubicBezTo>
                  <a:cubicBezTo>
                    <a:pt x="2933" y="2181"/>
                    <a:pt x="2933" y="2081"/>
                    <a:pt x="3033" y="2081"/>
                  </a:cubicBezTo>
                  <a:cubicBezTo>
                    <a:pt x="3033" y="1880"/>
                    <a:pt x="3133" y="1780"/>
                    <a:pt x="3033" y="1254"/>
                  </a:cubicBezTo>
                  <a:close/>
                  <a:moveTo>
                    <a:pt x="2181" y="0"/>
                  </a:moveTo>
                  <a:cubicBezTo>
                    <a:pt x="1980" y="0"/>
                    <a:pt x="1780" y="101"/>
                    <a:pt x="1680" y="301"/>
                  </a:cubicBezTo>
                  <a:cubicBezTo>
                    <a:pt x="1554" y="401"/>
                    <a:pt x="1554" y="627"/>
                    <a:pt x="1554" y="828"/>
                  </a:cubicBezTo>
                  <a:cubicBezTo>
                    <a:pt x="1680" y="1153"/>
                    <a:pt x="1780" y="1454"/>
                    <a:pt x="1880" y="1554"/>
                  </a:cubicBezTo>
                  <a:cubicBezTo>
                    <a:pt x="1680" y="1880"/>
                    <a:pt x="1454" y="2507"/>
                    <a:pt x="928" y="4061"/>
                  </a:cubicBezTo>
                  <a:cubicBezTo>
                    <a:pt x="426" y="5314"/>
                    <a:pt x="101" y="6567"/>
                    <a:pt x="0" y="6567"/>
                  </a:cubicBezTo>
                  <a:cubicBezTo>
                    <a:pt x="0" y="6793"/>
                    <a:pt x="101" y="7093"/>
                    <a:pt x="301" y="7194"/>
                  </a:cubicBezTo>
                  <a:cubicBezTo>
                    <a:pt x="426" y="7294"/>
                    <a:pt x="1780" y="8146"/>
                    <a:pt x="3860" y="8146"/>
                  </a:cubicBezTo>
                  <a:cubicBezTo>
                    <a:pt x="5314" y="8146"/>
                    <a:pt x="6792" y="7720"/>
                    <a:pt x="8346" y="6993"/>
                  </a:cubicBezTo>
                  <a:cubicBezTo>
                    <a:pt x="8572" y="6893"/>
                    <a:pt x="8772" y="6467"/>
                    <a:pt x="8672" y="6266"/>
                  </a:cubicBezTo>
                  <a:lnTo>
                    <a:pt x="6893" y="1980"/>
                  </a:lnTo>
                  <a:lnTo>
                    <a:pt x="6993" y="727"/>
                  </a:lnTo>
                  <a:cubicBezTo>
                    <a:pt x="6993" y="527"/>
                    <a:pt x="6893" y="401"/>
                    <a:pt x="6792" y="301"/>
                  </a:cubicBezTo>
                  <a:cubicBezTo>
                    <a:pt x="6692" y="101"/>
                    <a:pt x="6467" y="101"/>
                    <a:pt x="6366" y="101"/>
                  </a:cubicBezTo>
                  <a:lnTo>
                    <a:pt x="218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0" name="Google Shape;2980;p69"/>
            <p:cNvSpPr/>
            <p:nvPr/>
          </p:nvSpPr>
          <p:spPr>
            <a:xfrm>
              <a:off x="7909404" y="1983755"/>
              <a:ext cx="491103" cy="1787305"/>
            </a:xfrm>
            <a:custGeom>
              <a:avLst/>
              <a:gdLst/>
              <a:ahLst/>
              <a:cxnLst/>
              <a:rect l="l" t="t" r="r" b="b"/>
              <a:pathLst>
                <a:path w="27370" h="99625" fill="none" extrusionOk="0">
                  <a:moveTo>
                    <a:pt x="14412" y="99625"/>
                  </a:moveTo>
                  <a:lnTo>
                    <a:pt x="13059" y="99625"/>
                  </a:lnTo>
                  <a:cubicBezTo>
                    <a:pt x="5865" y="99625"/>
                    <a:pt x="1" y="93785"/>
                    <a:pt x="1" y="86592"/>
                  </a:cubicBezTo>
                  <a:lnTo>
                    <a:pt x="1" y="13058"/>
                  </a:lnTo>
                  <a:cubicBezTo>
                    <a:pt x="1" y="5865"/>
                    <a:pt x="5865" y="0"/>
                    <a:pt x="13059" y="0"/>
                  </a:cubicBezTo>
                  <a:lnTo>
                    <a:pt x="14412" y="0"/>
                  </a:lnTo>
                  <a:cubicBezTo>
                    <a:pt x="21530" y="0"/>
                    <a:pt x="27369" y="5865"/>
                    <a:pt x="27369" y="13058"/>
                  </a:cubicBezTo>
                  <a:lnTo>
                    <a:pt x="27369" y="86592"/>
                  </a:lnTo>
                  <a:cubicBezTo>
                    <a:pt x="27369" y="93785"/>
                    <a:pt x="21530" y="99625"/>
                    <a:pt x="14412" y="99625"/>
                  </a:cubicBezTo>
                  <a:close/>
                </a:path>
              </a:pathLst>
            </a:custGeom>
            <a:noFill/>
            <a:ln w="28825" cap="rnd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1" name="Google Shape;2981;p69"/>
            <p:cNvSpPr/>
            <p:nvPr/>
          </p:nvSpPr>
          <p:spPr>
            <a:xfrm>
              <a:off x="7909404" y="3771164"/>
              <a:ext cx="491103" cy="52637"/>
            </a:xfrm>
            <a:custGeom>
              <a:avLst/>
              <a:gdLst/>
              <a:ahLst/>
              <a:cxnLst/>
              <a:rect l="l" t="t" r="r" b="b"/>
              <a:pathLst>
                <a:path w="27370" h="2934" extrusionOk="0">
                  <a:moveTo>
                    <a:pt x="1580" y="1"/>
                  </a:moveTo>
                  <a:cubicBezTo>
                    <a:pt x="728" y="1"/>
                    <a:pt x="1" y="628"/>
                    <a:pt x="1" y="1480"/>
                  </a:cubicBezTo>
                  <a:cubicBezTo>
                    <a:pt x="1" y="2307"/>
                    <a:pt x="728" y="2933"/>
                    <a:pt x="1580" y="2933"/>
                  </a:cubicBezTo>
                  <a:lnTo>
                    <a:pt x="25916" y="2933"/>
                  </a:lnTo>
                  <a:cubicBezTo>
                    <a:pt x="26743" y="2933"/>
                    <a:pt x="27369" y="2307"/>
                    <a:pt x="27369" y="1480"/>
                  </a:cubicBezTo>
                  <a:cubicBezTo>
                    <a:pt x="27369" y="628"/>
                    <a:pt x="26743" y="1"/>
                    <a:pt x="2591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2" name="Google Shape;2982;p69"/>
            <p:cNvSpPr/>
            <p:nvPr/>
          </p:nvSpPr>
          <p:spPr>
            <a:xfrm>
              <a:off x="8072635" y="3771164"/>
              <a:ext cx="16651" cy="52637"/>
            </a:xfrm>
            <a:custGeom>
              <a:avLst/>
              <a:gdLst/>
              <a:ahLst/>
              <a:cxnLst/>
              <a:rect l="l" t="t" r="r" b="b"/>
              <a:pathLst>
                <a:path w="928" h="2934" extrusionOk="0">
                  <a:moveTo>
                    <a:pt x="1" y="1"/>
                  </a:moveTo>
                  <a:lnTo>
                    <a:pt x="1" y="2933"/>
                  </a:lnTo>
                  <a:lnTo>
                    <a:pt x="928" y="2933"/>
                  </a:lnTo>
                  <a:lnTo>
                    <a:pt x="928" y="1"/>
                  </a:lnTo>
                  <a:close/>
                </a:path>
              </a:pathLst>
            </a:custGeom>
            <a:solidFill>
              <a:srgbClr val="0010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3" name="Google Shape;2983;p69"/>
            <p:cNvSpPr/>
            <p:nvPr/>
          </p:nvSpPr>
          <p:spPr>
            <a:xfrm>
              <a:off x="8102311" y="3771164"/>
              <a:ext cx="17118" cy="52637"/>
            </a:xfrm>
            <a:custGeom>
              <a:avLst/>
              <a:gdLst/>
              <a:ahLst/>
              <a:cxnLst/>
              <a:rect l="l" t="t" r="r" b="b"/>
              <a:pathLst>
                <a:path w="954" h="2934" extrusionOk="0">
                  <a:moveTo>
                    <a:pt x="1" y="1"/>
                  </a:moveTo>
                  <a:lnTo>
                    <a:pt x="1" y="2933"/>
                  </a:lnTo>
                  <a:lnTo>
                    <a:pt x="953" y="2933"/>
                  </a:lnTo>
                  <a:lnTo>
                    <a:pt x="953" y="1"/>
                  </a:lnTo>
                  <a:close/>
                </a:path>
              </a:pathLst>
            </a:custGeom>
            <a:solidFill>
              <a:srgbClr val="0010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4" name="Google Shape;2984;p69"/>
            <p:cNvSpPr/>
            <p:nvPr/>
          </p:nvSpPr>
          <p:spPr>
            <a:xfrm>
              <a:off x="8132434" y="3771164"/>
              <a:ext cx="17118" cy="52637"/>
            </a:xfrm>
            <a:custGeom>
              <a:avLst/>
              <a:gdLst/>
              <a:ahLst/>
              <a:cxnLst/>
              <a:rect l="l" t="t" r="r" b="b"/>
              <a:pathLst>
                <a:path w="954" h="2934" extrusionOk="0">
                  <a:moveTo>
                    <a:pt x="1" y="1"/>
                  </a:moveTo>
                  <a:lnTo>
                    <a:pt x="1" y="2933"/>
                  </a:lnTo>
                  <a:lnTo>
                    <a:pt x="953" y="2933"/>
                  </a:lnTo>
                  <a:lnTo>
                    <a:pt x="953" y="1"/>
                  </a:lnTo>
                  <a:close/>
                </a:path>
              </a:pathLst>
            </a:custGeom>
            <a:solidFill>
              <a:srgbClr val="0010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5" name="Google Shape;2985;p69"/>
            <p:cNvSpPr/>
            <p:nvPr/>
          </p:nvSpPr>
          <p:spPr>
            <a:xfrm>
              <a:off x="8162576" y="3771164"/>
              <a:ext cx="16651" cy="52637"/>
            </a:xfrm>
            <a:custGeom>
              <a:avLst/>
              <a:gdLst/>
              <a:ahLst/>
              <a:cxnLst/>
              <a:rect l="l" t="t" r="r" b="b"/>
              <a:pathLst>
                <a:path w="928" h="2934" extrusionOk="0">
                  <a:moveTo>
                    <a:pt x="0" y="1"/>
                  </a:moveTo>
                  <a:lnTo>
                    <a:pt x="0" y="2933"/>
                  </a:lnTo>
                  <a:lnTo>
                    <a:pt x="927" y="2933"/>
                  </a:lnTo>
                  <a:lnTo>
                    <a:pt x="927" y="1"/>
                  </a:lnTo>
                  <a:close/>
                </a:path>
              </a:pathLst>
            </a:custGeom>
            <a:solidFill>
              <a:srgbClr val="0010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6" name="Google Shape;2986;p69"/>
            <p:cNvSpPr/>
            <p:nvPr/>
          </p:nvSpPr>
          <p:spPr>
            <a:xfrm>
              <a:off x="8192251" y="3771164"/>
              <a:ext cx="15305" cy="52637"/>
            </a:xfrm>
            <a:custGeom>
              <a:avLst/>
              <a:gdLst/>
              <a:ahLst/>
              <a:cxnLst/>
              <a:rect l="l" t="t" r="r" b="b"/>
              <a:pathLst>
                <a:path w="853" h="2934" extrusionOk="0">
                  <a:moveTo>
                    <a:pt x="0" y="1"/>
                  </a:moveTo>
                  <a:lnTo>
                    <a:pt x="0" y="2933"/>
                  </a:lnTo>
                  <a:lnTo>
                    <a:pt x="852" y="2933"/>
                  </a:lnTo>
                  <a:lnTo>
                    <a:pt x="852" y="1"/>
                  </a:lnTo>
                  <a:close/>
                </a:path>
              </a:pathLst>
            </a:custGeom>
            <a:solidFill>
              <a:srgbClr val="0010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7" name="Google Shape;2987;p69"/>
            <p:cNvSpPr/>
            <p:nvPr/>
          </p:nvSpPr>
          <p:spPr>
            <a:xfrm>
              <a:off x="8222375" y="3771164"/>
              <a:ext cx="14857" cy="52637"/>
            </a:xfrm>
            <a:custGeom>
              <a:avLst/>
              <a:gdLst/>
              <a:ahLst/>
              <a:cxnLst/>
              <a:rect l="l" t="t" r="r" b="b"/>
              <a:pathLst>
                <a:path w="828" h="2934" extrusionOk="0">
                  <a:moveTo>
                    <a:pt x="1" y="1"/>
                  </a:moveTo>
                  <a:lnTo>
                    <a:pt x="1" y="2933"/>
                  </a:lnTo>
                  <a:lnTo>
                    <a:pt x="828" y="2933"/>
                  </a:lnTo>
                  <a:lnTo>
                    <a:pt x="828" y="1"/>
                  </a:lnTo>
                  <a:close/>
                </a:path>
              </a:pathLst>
            </a:custGeom>
            <a:solidFill>
              <a:srgbClr val="0010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988" name="Google Shape;2988;p69"/>
            <p:cNvGrpSpPr/>
            <p:nvPr/>
          </p:nvGrpSpPr>
          <p:grpSpPr>
            <a:xfrm>
              <a:off x="7171107" y="2485017"/>
              <a:ext cx="165899" cy="165899"/>
              <a:chOff x="2588735" y="3101247"/>
              <a:chExt cx="249285" cy="249285"/>
            </a:xfrm>
          </p:grpSpPr>
          <p:sp>
            <p:nvSpPr>
              <p:cNvPr id="2989" name="Google Shape;2989;p69"/>
              <p:cNvSpPr/>
              <p:nvPr/>
            </p:nvSpPr>
            <p:spPr>
              <a:xfrm>
                <a:off x="2588735" y="3101247"/>
                <a:ext cx="249285" cy="249285"/>
              </a:xfrm>
              <a:custGeom>
                <a:avLst/>
                <a:gdLst/>
                <a:ahLst/>
                <a:cxnLst/>
                <a:rect l="l" t="t" r="r" b="b"/>
                <a:pathLst>
                  <a:path w="9825" h="9825" extrusionOk="0">
                    <a:moveTo>
                      <a:pt x="4913" y="0"/>
                    </a:moveTo>
                    <a:cubicBezTo>
                      <a:pt x="2206" y="0"/>
                      <a:pt x="0" y="2206"/>
                      <a:pt x="0" y="4913"/>
                    </a:cubicBezTo>
                    <a:cubicBezTo>
                      <a:pt x="0" y="7619"/>
                      <a:pt x="2206" y="9825"/>
                      <a:pt x="4913" y="9825"/>
                    </a:cubicBezTo>
                    <a:cubicBezTo>
                      <a:pt x="7619" y="9825"/>
                      <a:pt x="9825" y="7619"/>
                      <a:pt x="9825" y="4913"/>
                    </a:cubicBezTo>
                    <a:cubicBezTo>
                      <a:pt x="9825" y="2206"/>
                      <a:pt x="7619" y="0"/>
                      <a:pt x="491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0" name="Google Shape;2990;p69"/>
              <p:cNvSpPr/>
              <p:nvPr/>
            </p:nvSpPr>
            <p:spPr>
              <a:xfrm>
                <a:off x="2647243" y="3163333"/>
                <a:ext cx="132292" cy="134829"/>
              </a:xfrm>
              <a:custGeom>
                <a:avLst/>
                <a:gdLst/>
                <a:ahLst/>
                <a:cxnLst/>
                <a:rect l="l" t="t" r="r" b="b"/>
                <a:pathLst>
                  <a:path w="5214" h="5314" extrusionOk="0">
                    <a:moveTo>
                      <a:pt x="2607" y="0"/>
                    </a:moveTo>
                    <a:cubicBezTo>
                      <a:pt x="1153" y="0"/>
                      <a:pt x="0" y="1153"/>
                      <a:pt x="0" y="2607"/>
                    </a:cubicBezTo>
                    <a:cubicBezTo>
                      <a:pt x="0" y="4060"/>
                      <a:pt x="1153" y="5313"/>
                      <a:pt x="2607" y="5313"/>
                    </a:cubicBezTo>
                    <a:cubicBezTo>
                      <a:pt x="4060" y="5313"/>
                      <a:pt x="5213" y="4060"/>
                      <a:pt x="5213" y="2607"/>
                    </a:cubicBezTo>
                    <a:cubicBezTo>
                      <a:pt x="5213" y="1153"/>
                      <a:pt x="4060" y="0"/>
                      <a:pt x="2607" y="0"/>
                    </a:cubicBezTo>
                    <a:close/>
                  </a:path>
                </a:pathLst>
              </a:custGeom>
              <a:solidFill>
                <a:srgbClr val="00225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1" name="Google Shape;2991;p69"/>
              <p:cNvSpPr/>
              <p:nvPr/>
            </p:nvSpPr>
            <p:spPr>
              <a:xfrm>
                <a:off x="2721000" y="3184874"/>
                <a:ext cx="45163" cy="45265"/>
              </a:xfrm>
              <a:custGeom>
                <a:avLst/>
                <a:gdLst/>
                <a:ahLst/>
                <a:cxnLst/>
                <a:rect l="l" t="t" r="r" b="b"/>
                <a:pathLst>
                  <a:path w="1780" h="1784" extrusionOk="0">
                    <a:moveTo>
                      <a:pt x="545" y="0"/>
                    </a:moveTo>
                    <a:cubicBezTo>
                      <a:pt x="456" y="0"/>
                      <a:pt x="379" y="25"/>
                      <a:pt x="326" y="78"/>
                    </a:cubicBezTo>
                    <a:cubicBezTo>
                      <a:pt x="0" y="304"/>
                      <a:pt x="126" y="830"/>
                      <a:pt x="426" y="1231"/>
                    </a:cubicBezTo>
                    <a:cubicBezTo>
                      <a:pt x="697" y="1585"/>
                      <a:pt x="1088" y="1783"/>
                      <a:pt x="1342" y="1783"/>
                    </a:cubicBezTo>
                    <a:cubicBezTo>
                      <a:pt x="1394" y="1783"/>
                      <a:pt x="1441" y="1775"/>
                      <a:pt x="1479" y="1758"/>
                    </a:cubicBezTo>
                    <a:cubicBezTo>
                      <a:pt x="1780" y="1557"/>
                      <a:pt x="1680" y="1031"/>
                      <a:pt x="1379" y="505"/>
                    </a:cubicBezTo>
                    <a:cubicBezTo>
                      <a:pt x="1140" y="192"/>
                      <a:pt x="792" y="0"/>
                      <a:pt x="54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992" name="Google Shape;2992;p69"/>
            <p:cNvGrpSpPr/>
            <p:nvPr/>
          </p:nvGrpSpPr>
          <p:grpSpPr>
            <a:xfrm rot="590779" flipH="1">
              <a:off x="7087594" y="2655637"/>
              <a:ext cx="146426" cy="115547"/>
              <a:chOff x="5437705" y="3429071"/>
              <a:chExt cx="126099" cy="99507"/>
            </a:xfrm>
          </p:grpSpPr>
          <p:sp>
            <p:nvSpPr>
              <p:cNvPr id="2993" name="Google Shape;2993;p69"/>
              <p:cNvSpPr/>
              <p:nvPr/>
            </p:nvSpPr>
            <p:spPr>
              <a:xfrm rot="1224160">
                <a:off x="5445596" y="3446258"/>
                <a:ext cx="110319" cy="65132"/>
              </a:xfrm>
              <a:custGeom>
                <a:avLst/>
                <a:gdLst/>
                <a:ahLst/>
                <a:cxnLst/>
                <a:rect l="l" t="t" r="r" b="b"/>
                <a:pathLst>
                  <a:path w="10624" h="6271" extrusionOk="0">
                    <a:moveTo>
                      <a:pt x="10623" y="0"/>
                    </a:moveTo>
                    <a:lnTo>
                      <a:pt x="10623" y="0"/>
                    </a:lnTo>
                    <a:cubicBezTo>
                      <a:pt x="7141" y="565"/>
                      <a:pt x="1" y="1362"/>
                      <a:pt x="1" y="1362"/>
                    </a:cubicBezTo>
                    <a:cubicBezTo>
                      <a:pt x="1" y="1362"/>
                      <a:pt x="818" y="5506"/>
                      <a:pt x="5273" y="6226"/>
                    </a:cubicBezTo>
                    <a:cubicBezTo>
                      <a:pt x="5474" y="6256"/>
                      <a:pt x="5667" y="6271"/>
                      <a:pt x="5854" y="6271"/>
                    </a:cubicBezTo>
                    <a:cubicBezTo>
                      <a:pt x="9738" y="6271"/>
                      <a:pt x="10623" y="1"/>
                      <a:pt x="10623" y="0"/>
                    </a:cubicBezTo>
                    <a:close/>
                  </a:path>
                </a:pathLst>
              </a:custGeom>
              <a:solidFill>
                <a:srgbClr val="00103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4" name="Google Shape;2994;p69"/>
              <p:cNvSpPr/>
              <p:nvPr/>
            </p:nvSpPr>
            <p:spPr>
              <a:xfrm rot="1224160">
                <a:off x="5457875" y="3486026"/>
                <a:ext cx="57994" cy="21458"/>
              </a:xfrm>
              <a:custGeom>
                <a:avLst/>
                <a:gdLst/>
                <a:ahLst/>
                <a:cxnLst/>
                <a:rect l="l" t="t" r="r" b="b"/>
                <a:pathLst>
                  <a:path w="5585" h="2066" extrusionOk="0">
                    <a:moveTo>
                      <a:pt x="2088" y="1"/>
                    </a:moveTo>
                    <a:cubicBezTo>
                      <a:pt x="1297" y="1"/>
                      <a:pt x="567" y="193"/>
                      <a:pt x="0" y="424"/>
                    </a:cubicBezTo>
                    <a:cubicBezTo>
                      <a:pt x="720" y="1163"/>
                      <a:pt x="1868" y="1805"/>
                      <a:pt x="3405" y="2039"/>
                    </a:cubicBezTo>
                    <a:cubicBezTo>
                      <a:pt x="3558" y="2057"/>
                      <a:pt x="3708" y="2066"/>
                      <a:pt x="3854" y="2066"/>
                    </a:cubicBezTo>
                    <a:cubicBezTo>
                      <a:pt x="4489" y="2066"/>
                      <a:pt x="5062" y="1903"/>
                      <a:pt x="5584" y="1650"/>
                    </a:cubicBezTo>
                    <a:cubicBezTo>
                      <a:pt x="4494" y="399"/>
                      <a:pt x="3227" y="1"/>
                      <a:pt x="2088" y="1"/>
                    </a:cubicBezTo>
                    <a:close/>
                  </a:path>
                </a:pathLst>
              </a:custGeom>
              <a:solidFill>
                <a:srgbClr val="C127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cxnSp>
          <p:nvCxnSpPr>
            <p:cNvPr id="2995" name="Google Shape;2995;p69"/>
            <p:cNvCxnSpPr/>
            <p:nvPr/>
          </p:nvCxnSpPr>
          <p:spPr>
            <a:xfrm>
              <a:off x="7338175" y="2576450"/>
              <a:ext cx="52500" cy="0"/>
            </a:xfrm>
            <a:prstGeom prst="straightConnector1">
              <a:avLst/>
            </a:prstGeom>
            <a:noFill/>
            <a:ln w="9525" cap="flat" cmpd="sng">
              <a:solidFill>
                <a:srgbClr val="002050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9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001" name="Google Shape;3001;p70"/>
          <p:cNvGrpSpPr/>
          <p:nvPr/>
        </p:nvGrpSpPr>
        <p:grpSpPr>
          <a:xfrm flipH="1">
            <a:off x="4561226" y="3230889"/>
            <a:ext cx="1269815" cy="922532"/>
            <a:chOff x="1036858" y="2241404"/>
            <a:chExt cx="909349" cy="660698"/>
          </a:xfrm>
        </p:grpSpPr>
        <p:sp>
          <p:nvSpPr>
            <p:cNvPr id="3002" name="Google Shape;3002;p70"/>
            <p:cNvSpPr/>
            <p:nvPr/>
          </p:nvSpPr>
          <p:spPr>
            <a:xfrm>
              <a:off x="1636799" y="2604348"/>
              <a:ext cx="309408" cy="163504"/>
            </a:xfrm>
            <a:custGeom>
              <a:avLst/>
              <a:gdLst/>
              <a:ahLst/>
              <a:cxnLst/>
              <a:rect l="l" t="t" r="r" b="b"/>
              <a:pathLst>
                <a:path w="26071" h="13777" extrusionOk="0">
                  <a:moveTo>
                    <a:pt x="17988" y="1"/>
                  </a:moveTo>
                  <a:cubicBezTo>
                    <a:pt x="11870" y="1"/>
                    <a:pt x="3726" y="3723"/>
                    <a:pt x="1" y="6191"/>
                  </a:cubicBezTo>
                  <a:cubicBezTo>
                    <a:pt x="3346" y="9843"/>
                    <a:pt x="11878" y="13777"/>
                    <a:pt x="18185" y="13777"/>
                  </a:cubicBezTo>
                  <a:cubicBezTo>
                    <a:pt x="22697" y="13777"/>
                    <a:pt x="26071" y="11763"/>
                    <a:pt x="25590" y="6191"/>
                  </a:cubicBezTo>
                  <a:cubicBezTo>
                    <a:pt x="25134" y="1598"/>
                    <a:pt x="21996" y="1"/>
                    <a:pt x="179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3" name="Google Shape;3003;p70"/>
            <p:cNvSpPr/>
            <p:nvPr/>
          </p:nvSpPr>
          <p:spPr>
            <a:xfrm>
              <a:off x="1532693" y="2743546"/>
              <a:ext cx="150651" cy="70199"/>
            </a:xfrm>
            <a:custGeom>
              <a:avLst/>
              <a:gdLst/>
              <a:ahLst/>
              <a:cxnLst/>
              <a:rect l="l" t="t" r="r" b="b"/>
              <a:pathLst>
                <a:path w="12694" h="5915" extrusionOk="0">
                  <a:moveTo>
                    <a:pt x="11179" y="1"/>
                  </a:moveTo>
                  <a:lnTo>
                    <a:pt x="1" y="3434"/>
                  </a:lnTo>
                  <a:cubicBezTo>
                    <a:pt x="2369" y="4353"/>
                    <a:pt x="6108" y="5914"/>
                    <a:pt x="8739" y="5914"/>
                  </a:cubicBezTo>
                  <a:cubicBezTo>
                    <a:pt x="11202" y="5914"/>
                    <a:pt x="12694" y="4546"/>
                    <a:pt x="11179" y="1"/>
                  </a:cubicBezTo>
                  <a:close/>
                </a:path>
              </a:pathLst>
            </a:custGeom>
            <a:solidFill>
              <a:srgbClr val="3C3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4" name="Google Shape;3004;p70"/>
            <p:cNvSpPr/>
            <p:nvPr/>
          </p:nvSpPr>
          <p:spPr>
            <a:xfrm>
              <a:off x="1409847" y="2778058"/>
              <a:ext cx="150699" cy="70923"/>
            </a:xfrm>
            <a:custGeom>
              <a:avLst/>
              <a:gdLst/>
              <a:ahLst/>
              <a:cxnLst/>
              <a:rect l="l" t="t" r="r" b="b"/>
              <a:pathLst>
                <a:path w="12698" h="5976" extrusionOk="0">
                  <a:moveTo>
                    <a:pt x="11179" y="0"/>
                  </a:moveTo>
                  <a:lnTo>
                    <a:pt x="1" y="3559"/>
                  </a:lnTo>
                  <a:cubicBezTo>
                    <a:pt x="2326" y="4424"/>
                    <a:pt x="6055" y="5975"/>
                    <a:pt x="8695" y="5975"/>
                  </a:cubicBezTo>
                  <a:cubicBezTo>
                    <a:pt x="11178" y="5975"/>
                    <a:pt x="12697" y="4604"/>
                    <a:pt x="11179" y="0"/>
                  </a:cubicBezTo>
                  <a:close/>
                </a:path>
              </a:pathLst>
            </a:custGeom>
            <a:solidFill>
              <a:srgbClr val="3C3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5" name="Google Shape;3005;p70"/>
            <p:cNvSpPr/>
            <p:nvPr/>
          </p:nvSpPr>
          <p:spPr>
            <a:xfrm>
              <a:off x="1284924" y="2246412"/>
              <a:ext cx="475915" cy="417738"/>
            </a:xfrm>
            <a:custGeom>
              <a:avLst/>
              <a:gdLst/>
              <a:ahLst/>
              <a:cxnLst/>
              <a:rect l="l" t="t" r="r" b="b"/>
              <a:pathLst>
                <a:path w="40101" h="35199" extrusionOk="0">
                  <a:moveTo>
                    <a:pt x="7749" y="0"/>
                  </a:moveTo>
                  <a:cubicBezTo>
                    <a:pt x="4690" y="0"/>
                    <a:pt x="1351" y="5990"/>
                    <a:pt x="0" y="7829"/>
                  </a:cubicBezTo>
                  <a:lnTo>
                    <a:pt x="8246" y="8556"/>
                  </a:lnTo>
                  <a:lnTo>
                    <a:pt x="35189" y="35198"/>
                  </a:lnTo>
                  <a:cubicBezTo>
                    <a:pt x="36642" y="33419"/>
                    <a:pt x="40101" y="28206"/>
                    <a:pt x="39775" y="25800"/>
                  </a:cubicBezTo>
                  <a:cubicBezTo>
                    <a:pt x="39048" y="21614"/>
                    <a:pt x="36968" y="23719"/>
                    <a:pt x="33509" y="22241"/>
                  </a:cubicBezTo>
                  <a:cubicBezTo>
                    <a:pt x="36170" y="16861"/>
                    <a:pt x="34930" y="13765"/>
                    <a:pt x="31020" y="13765"/>
                  </a:cubicBezTo>
                  <a:cubicBezTo>
                    <a:pt x="29848" y="13765"/>
                    <a:pt x="28436" y="14044"/>
                    <a:pt x="26818" y="14621"/>
                  </a:cubicBezTo>
                  <a:cubicBezTo>
                    <a:pt x="29224" y="9709"/>
                    <a:pt x="37269" y="1263"/>
                    <a:pt x="27570" y="1263"/>
                  </a:cubicBezTo>
                  <a:cubicBezTo>
                    <a:pt x="21930" y="1263"/>
                    <a:pt x="15439" y="3243"/>
                    <a:pt x="10527" y="5649"/>
                  </a:cubicBezTo>
                  <a:cubicBezTo>
                    <a:pt x="10527" y="3243"/>
                    <a:pt x="10226" y="411"/>
                    <a:pt x="8447" y="110"/>
                  </a:cubicBezTo>
                  <a:cubicBezTo>
                    <a:pt x="8216" y="35"/>
                    <a:pt x="7984" y="0"/>
                    <a:pt x="77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6" name="Google Shape;3006;p70"/>
            <p:cNvSpPr/>
            <p:nvPr/>
          </p:nvSpPr>
          <p:spPr>
            <a:xfrm>
              <a:off x="1036858" y="2334353"/>
              <a:ext cx="776030" cy="500410"/>
            </a:xfrm>
            <a:custGeom>
              <a:avLst/>
              <a:gdLst/>
              <a:ahLst/>
              <a:cxnLst/>
              <a:rect l="l" t="t" r="r" b="b"/>
              <a:pathLst>
                <a:path w="65389" h="42165" extrusionOk="0">
                  <a:moveTo>
                    <a:pt x="26377" y="1"/>
                  </a:moveTo>
                  <a:cubicBezTo>
                    <a:pt x="23298" y="1"/>
                    <a:pt x="20043" y="650"/>
                    <a:pt x="16291" y="1773"/>
                  </a:cubicBezTo>
                  <a:cubicBezTo>
                    <a:pt x="2406" y="5958"/>
                    <a:pt x="326" y="26836"/>
                    <a:pt x="0" y="31748"/>
                  </a:cubicBezTo>
                  <a:cubicBezTo>
                    <a:pt x="1164" y="32249"/>
                    <a:pt x="2657" y="32741"/>
                    <a:pt x="4199" y="32741"/>
                  </a:cubicBezTo>
                  <a:cubicBezTo>
                    <a:pt x="5280" y="32741"/>
                    <a:pt x="6386" y="32499"/>
                    <a:pt x="7419" y="31848"/>
                  </a:cubicBezTo>
                  <a:lnTo>
                    <a:pt x="7419" y="31848"/>
                  </a:lnTo>
                  <a:cubicBezTo>
                    <a:pt x="7419" y="31848"/>
                    <a:pt x="6892" y="34580"/>
                    <a:pt x="4912" y="36460"/>
                  </a:cubicBezTo>
                  <a:cubicBezTo>
                    <a:pt x="11508" y="40658"/>
                    <a:pt x="18685" y="42165"/>
                    <a:pt x="25621" y="42165"/>
                  </a:cubicBezTo>
                  <a:cubicBezTo>
                    <a:pt x="41089" y="42165"/>
                    <a:pt x="55361" y="34669"/>
                    <a:pt x="59324" y="32801"/>
                  </a:cubicBezTo>
                  <a:cubicBezTo>
                    <a:pt x="65389" y="29768"/>
                    <a:pt x="63284" y="29141"/>
                    <a:pt x="60677" y="25282"/>
                  </a:cubicBezTo>
                  <a:cubicBezTo>
                    <a:pt x="44153" y="6547"/>
                    <a:pt x="36151" y="1"/>
                    <a:pt x="2637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7" name="Google Shape;3007;p70"/>
            <p:cNvSpPr/>
            <p:nvPr/>
          </p:nvSpPr>
          <p:spPr>
            <a:xfrm>
              <a:off x="1682610" y="2500539"/>
              <a:ext cx="74376" cy="61879"/>
            </a:xfrm>
            <a:custGeom>
              <a:avLst/>
              <a:gdLst/>
              <a:ahLst/>
              <a:cxnLst/>
              <a:rect l="l" t="t" r="r" b="b"/>
              <a:pathLst>
                <a:path w="6267" h="5214" extrusionOk="0">
                  <a:moveTo>
                    <a:pt x="627" y="627"/>
                  </a:moveTo>
                  <a:cubicBezTo>
                    <a:pt x="426" y="1153"/>
                    <a:pt x="201" y="1554"/>
                    <a:pt x="0" y="2081"/>
                  </a:cubicBezTo>
                  <a:cubicBezTo>
                    <a:pt x="3334" y="3434"/>
                    <a:pt x="5439" y="1554"/>
                    <a:pt x="6166" y="5214"/>
                  </a:cubicBezTo>
                  <a:cubicBezTo>
                    <a:pt x="6266" y="4687"/>
                    <a:pt x="6266" y="4286"/>
                    <a:pt x="6266" y="3960"/>
                  </a:cubicBezTo>
                  <a:cubicBezTo>
                    <a:pt x="5640" y="1"/>
                    <a:pt x="3760" y="1554"/>
                    <a:pt x="627" y="627"/>
                  </a:cubicBezTo>
                  <a:close/>
                </a:path>
              </a:pathLst>
            </a:custGeom>
            <a:solidFill>
              <a:srgbClr val="6D56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8" name="Google Shape;3008;p70"/>
            <p:cNvSpPr/>
            <p:nvPr/>
          </p:nvSpPr>
          <p:spPr>
            <a:xfrm>
              <a:off x="1284924" y="2241404"/>
              <a:ext cx="386692" cy="94362"/>
            </a:xfrm>
            <a:custGeom>
              <a:avLst/>
              <a:gdLst/>
              <a:ahLst/>
              <a:cxnLst/>
              <a:rect l="l" t="t" r="r" b="b"/>
              <a:pathLst>
                <a:path w="32583" h="7951" extrusionOk="0">
                  <a:moveTo>
                    <a:pt x="7762" y="1"/>
                  </a:moveTo>
                  <a:cubicBezTo>
                    <a:pt x="4700" y="1"/>
                    <a:pt x="1353" y="5985"/>
                    <a:pt x="0" y="7850"/>
                  </a:cubicBezTo>
                  <a:lnTo>
                    <a:pt x="1028" y="7951"/>
                  </a:lnTo>
                  <a:cubicBezTo>
                    <a:pt x="2746" y="5454"/>
                    <a:pt x="5343" y="1681"/>
                    <a:pt x="7767" y="1681"/>
                  </a:cubicBezTo>
                  <a:cubicBezTo>
                    <a:pt x="7995" y="1681"/>
                    <a:pt x="8222" y="1714"/>
                    <a:pt x="8447" y="1785"/>
                  </a:cubicBezTo>
                  <a:cubicBezTo>
                    <a:pt x="10226" y="2086"/>
                    <a:pt x="10527" y="4918"/>
                    <a:pt x="10527" y="7324"/>
                  </a:cubicBezTo>
                  <a:cubicBezTo>
                    <a:pt x="15439" y="4918"/>
                    <a:pt x="21930" y="2938"/>
                    <a:pt x="27570" y="2938"/>
                  </a:cubicBezTo>
                  <a:cubicBezTo>
                    <a:pt x="30477" y="2938"/>
                    <a:pt x="31830" y="3665"/>
                    <a:pt x="32156" y="4918"/>
                  </a:cubicBezTo>
                  <a:cubicBezTo>
                    <a:pt x="32582" y="2838"/>
                    <a:pt x="31630" y="1259"/>
                    <a:pt x="27570" y="1259"/>
                  </a:cubicBezTo>
                  <a:cubicBezTo>
                    <a:pt x="21930" y="1259"/>
                    <a:pt x="15439" y="3239"/>
                    <a:pt x="10527" y="5645"/>
                  </a:cubicBezTo>
                  <a:cubicBezTo>
                    <a:pt x="10527" y="3239"/>
                    <a:pt x="10226" y="432"/>
                    <a:pt x="8447" y="106"/>
                  </a:cubicBezTo>
                  <a:cubicBezTo>
                    <a:pt x="8221" y="34"/>
                    <a:pt x="7992" y="1"/>
                    <a:pt x="77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9" name="Google Shape;3009;p70"/>
            <p:cNvSpPr/>
            <p:nvPr/>
          </p:nvSpPr>
          <p:spPr>
            <a:xfrm>
              <a:off x="1603189" y="2404908"/>
              <a:ext cx="100272" cy="53406"/>
            </a:xfrm>
            <a:custGeom>
              <a:avLst/>
              <a:gdLst/>
              <a:ahLst/>
              <a:cxnLst/>
              <a:rect l="l" t="t" r="r" b="b"/>
              <a:pathLst>
                <a:path w="8449" h="4500" extrusionOk="0">
                  <a:moveTo>
                    <a:pt x="4122" y="1"/>
                  </a:moveTo>
                  <a:cubicBezTo>
                    <a:pt x="3253" y="1"/>
                    <a:pt x="2259" y="146"/>
                    <a:pt x="1154" y="439"/>
                  </a:cubicBezTo>
                  <a:cubicBezTo>
                    <a:pt x="753" y="1166"/>
                    <a:pt x="326" y="1893"/>
                    <a:pt x="1" y="2520"/>
                  </a:cubicBezTo>
                  <a:cubicBezTo>
                    <a:pt x="1593" y="1940"/>
                    <a:pt x="2982" y="1662"/>
                    <a:pt x="4140" y="1662"/>
                  </a:cubicBezTo>
                  <a:cubicBezTo>
                    <a:pt x="6336" y="1662"/>
                    <a:pt x="7701" y="2662"/>
                    <a:pt x="8046" y="4500"/>
                  </a:cubicBezTo>
                  <a:cubicBezTo>
                    <a:pt x="8449" y="1545"/>
                    <a:pt x="6957" y="1"/>
                    <a:pt x="4122" y="1"/>
                  </a:cubicBezTo>
                  <a:close/>
                </a:path>
              </a:pathLst>
            </a:custGeom>
            <a:solidFill>
              <a:srgbClr val="6D56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0" name="Google Shape;3010;p70"/>
            <p:cNvSpPr/>
            <p:nvPr/>
          </p:nvSpPr>
          <p:spPr>
            <a:xfrm>
              <a:off x="1110025" y="2535336"/>
              <a:ext cx="176096" cy="175799"/>
            </a:xfrm>
            <a:custGeom>
              <a:avLst/>
              <a:gdLst/>
              <a:ahLst/>
              <a:cxnLst/>
              <a:rect l="l" t="t" r="r" b="b"/>
              <a:pathLst>
                <a:path w="14838" h="14813" extrusionOk="0">
                  <a:moveTo>
                    <a:pt x="7419" y="1"/>
                  </a:moveTo>
                  <a:cubicBezTo>
                    <a:pt x="3334" y="1"/>
                    <a:pt x="1" y="3334"/>
                    <a:pt x="1" y="7394"/>
                  </a:cubicBezTo>
                  <a:cubicBezTo>
                    <a:pt x="1" y="11480"/>
                    <a:pt x="3334" y="14813"/>
                    <a:pt x="7419" y="14813"/>
                  </a:cubicBezTo>
                  <a:cubicBezTo>
                    <a:pt x="11479" y="14813"/>
                    <a:pt x="14838" y="11480"/>
                    <a:pt x="14838" y="7394"/>
                  </a:cubicBezTo>
                  <a:cubicBezTo>
                    <a:pt x="14838" y="3334"/>
                    <a:pt x="11479" y="1"/>
                    <a:pt x="74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1" name="Google Shape;3011;p70"/>
            <p:cNvSpPr/>
            <p:nvPr/>
          </p:nvSpPr>
          <p:spPr>
            <a:xfrm>
              <a:off x="1148394" y="2573705"/>
              <a:ext cx="99358" cy="99061"/>
            </a:xfrm>
            <a:custGeom>
              <a:avLst/>
              <a:gdLst/>
              <a:ahLst/>
              <a:cxnLst/>
              <a:rect l="l" t="t" r="r" b="b"/>
              <a:pathLst>
                <a:path w="8372" h="8347" extrusionOk="0">
                  <a:moveTo>
                    <a:pt x="4186" y="1"/>
                  </a:moveTo>
                  <a:cubicBezTo>
                    <a:pt x="1880" y="1"/>
                    <a:pt x="1" y="1881"/>
                    <a:pt x="1" y="4161"/>
                  </a:cubicBezTo>
                  <a:cubicBezTo>
                    <a:pt x="1" y="6467"/>
                    <a:pt x="1880" y="8347"/>
                    <a:pt x="4186" y="8347"/>
                  </a:cubicBezTo>
                  <a:cubicBezTo>
                    <a:pt x="6492" y="8347"/>
                    <a:pt x="8372" y="6467"/>
                    <a:pt x="8372" y="4161"/>
                  </a:cubicBezTo>
                  <a:cubicBezTo>
                    <a:pt x="8372" y="1881"/>
                    <a:pt x="6492" y="1"/>
                    <a:pt x="4186" y="1"/>
                  </a:cubicBezTo>
                  <a:close/>
                </a:path>
              </a:pathLst>
            </a:custGeom>
            <a:solidFill>
              <a:srgbClr val="06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2" name="Google Shape;3012;p70"/>
            <p:cNvSpPr/>
            <p:nvPr/>
          </p:nvSpPr>
          <p:spPr>
            <a:xfrm>
              <a:off x="1171893" y="2597203"/>
              <a:ext cx="32435" cy="32138"/>
            </a:xfrm>
            <a:custGeom>
              <a:avLst/>
              <a:gdLst/>
              <a:ahLst/>
              <a:cxnLst/>
              <a:rect l="l" t="t" r="r" b="b"/>
              <a:pathLst>
                <a:path w="2733" h="2708" extrusionOk="0">
                  <a:moveTo>
                    <a:pt x="1379" y="1"/>
                  </a:moveTo>
                  <a:cubicBezTo>
                    <a:pt x="627" y="1"/>
                    <a:pt x="1" y="627"/>
                    <a:pt x="1" y="1354"/>
                  </a:cubicBezTo>
                  <a:cubicBezTo>
                    <a:pt x="1" y="2081"/>
                    <a:pt x="627" y="2708"/>
                    <a:pt x="1379" y="2708"/>
                  </a:cubicBezTo>
                  <a:cubicBezTo>
                    <a:pt x="2106" y="2708"/>
                    <a:pt x="2732" y="2081"/>
                    <a:pt x="2732" y="1354"/>
                  </a:cubicBezTo>
                  <a:cubicBezTo>
                    <a:pt x="2732" y="627"/>
                    <a:pt x="2106" y="1"/>
                    <a:pt x="1379" y="1"/>
                  </a:cubicBezTo>
                  <a:close/>
                </a:path>
              </a:pathLst>
            </a:custGeom>
            <a:solidFill>
              <a:srgbClr val="F5F5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3" name="Google Shape;3013;p70"/>
            <p:cNvSpPr/>
            <p:nvPr/>
          </p:nvSpPr>
          <p:spPr>
            <a:xfrm>
              <a:off x="1110025" y="2540095"/>
              <a:ext cx="176096" cy="176108"/>
            </a:xfrm>
            <a:custGeom>
              <a:avLst/>
              <a:gdLst/>
              <a:ahLst/>
              <a:cxnLst/>
              <a:rect l="l" t="t" r="r" b="b"/>
              <a:pathLst>
                <a:path w="14838" h="14839" extrusionOk="0">
                  <a:moveTo>
                    <a:pt x="7419" y="1"/>
                  </a:moveTo>
                  <a:cubicBezTo>
                    <a:pt x="3334" y="1"/>
                    <a:pt x="1" y="3359"/>
                    <a:pt x="1" y="7419"/>
                  </a:cubicBezTo>
                  <a:cubicBezTo>
                    <a:pt x="1" y="11505"/>
                    <a:pt x="3334" y="14838"/>
                    <a:pt x="7419" y="14838"/>
                  </a:cubicBezTo>
                  <a:cubicBezTo>
                    <a:pt x="11479" y="14838"/>
                    <a:pt x="14838" y="11505"/>
                    <a:pt x="14838" y="7419"/>
                  </a:cubicBezTo>
                  <a:cubicBezTo>
                    <a:pt x="14838" y="3359"/>
                    <a:pt x="11479" y="1"/>
                    <a:pt x="74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4" name="Google Shape;3014;p70"/>
            <p:cNvSpPr/>
            <p:nvPr/>
          </p:nvSpPr>
          <p:spPr>
            <a:xfrm>
              <a:off x="1148394" y="2578464"/>
              <a:ext cx="99358" cy="99358"/>
            </a:xfrm>
            <a:custGeom>
              <a:avLst/>
              <a:gdLst/>
              <a:ahLst/>
              <a:cxnLst/>
              <a:rect l="l" t="t" r="r" b="b"/>
              <a:pathLst>
                <a:path w="8372" h="8372" extrusionOk="0">
                  <a:moveTo>
                    <a:pt x="4186" y="1"/>
                  </a:moveTo>
                  <a:cubicBezTo>
                    <a:pt x="1880" y="1"/>
                    <a:pt x="1" y="1881"/>
                    <a:pt x="1" y="4186"/>
                  </a:cubicBezTo>
                  <a:cubicBezTo>
                    <a:pt x="1" y="6492"/>
                    <a:pt x="1880" y="8372"/>
                    <a:pt x="4186" y="8372"/>
                  </a:cubicBezTo>
                  <a:cubicBezTo>
                    <a:pt x="6492" y="8372"/>
                    <a:pt x="8372" y="6492"/>
                    <a:pt x="8372" y="4186"/>
                  </a:cubicBezTo>
                  <a:cubicBezTo>
                    <a:pt x="8372" y="1881"/>
                    <a:pt x="6492" y="1"/>
                    <a:pt x="4186" y="1"/>
                  </a:cubicBezTo>
                  <a:close/>
                </a:path>
              </a:pathLst>
            </a:custGeom>
            <a:solidFill>
              <a:srgbClr val="0010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5" name="Google Shape;3015;p70"/>
            <p:cNvSpPr/>
            <p:nvPr/>
          </p:nvSpPr>
          <p:spPr>
            <a:xfrm>
              <a:off x="1171893" y="2602259"/>
              <a:ext cx="32435" cy="32138"/>
            </a:xfrm>
            <a:custGeom>
              <a:avLst/>
              <a:gdLst/>
              <a:ahLst/>
              <a:cxnLst/>
              <a:rect l="l" t="t" r="r" b="b"/>
              <a:pathLst>
                <a:path w="2733" h="2708" extrusionOk="0">
                  <a:moveTo>
                    <a:pt x="1379" y="1"/>
                  </a:moveTo>
                  <a:cubicBezTo>
                    <a:pt x="627" y="1"/>
                    <a:pt x="1" y="502"/>
                    <a:pt x="1" y="1354"/>
                  </a:cubicBezTo>
                  <a:cubicBezTo>
                    <a:pt x="1" y="2081"/>
                    <a:pt x="627" y="2708"/>
                    <a:pt x="1379" y="2708"/>
                  </a:cubicBezTo>
                  <a:cubicBezTo>
                    <a:pt x="2106" y="2708"/>
                    <a:pt x="2732" y="2081"/>
                    <a:pt x="2732" y="1354"/>
                  </a:cubicBezTo>
                  <a:cubicBezTo>
                    <a:pt x="2732" y="502"/>
                    <a:pt x="2106" y="1"/>
                    <a:pt x="1379" y="1"/>
                  </a:cubicBezTo>
                  <a:close/>
                </a:path>
              </a:pathLst>
            </a:custGeom>
            <a:solidFill>
              <a:srgbClr val="F5F5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6" name="Google Shape;3016;p70"/>
            <p:cNvSpPr/>
            <p:nvPr/>
          </p:nvSpPr>
          <p:spPr>
            <a:xfrm>
              <a:off x="1216517" y="2293516"/>
              <a:ext cx="163599" cy="266529"/>
            </a:xfrm>
            <a:custGeom>
              <a:avLst/>
              <a:gdLst/>
              <a:ahLst/>
              <a:cxnLst/>
              <a:rect l="l" t="t" r="r" b="b"/>
              <a:pathLst>
                <a:path w="13785" h="22458" extrusionOk="0">
                  <a:moveTo>
                    <a:pt x="4186" y="1"/>
                  </a:moveTo>
                  <a:lnTo>
                    <a:pt x="0" y="4813"/>
                  </a:lnTo>
                  <a:cubicBezTo>
                    <a:pt x="6491" y="8572"/>
                    <a:pt x="7118" y="15866"/>
                    <a:pt x="8572" y="22457"/>
                  </a:cubicBezTo>
                  <a:cubicBezTo>
                    <a:pt x="13785" y="16617"/>
                    <a:pt x="9399" y="4086"/>
                    <a:pt x="418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7" name="Google Shape;3017;p70"/>
            <p:cNvSpPr/>
            <p:nvPr/>
          </p:nvSpPr>
          <p:spPr>
            <a:xfrm>
              <a:off x="1427400" y="2344381"/>
              <a:ext cx="100248" cy="151114"/>
            </a:xfrm>
            <a:custGeom>
              <a:avLst/>
              <a:gdLst/>
              <a:ahLst/>
              <a:cxnLst/>
              <a:rect l="l" t="t" r="r" b="b"/>
              <a:pathLst>
                <a:path w="8447" h="12733" extrusionOk="0">
                  <a:moveTo>
                    <a:pt x="7720" y="1"/>
                  </a:moveTo>
                  <a:lnTo>
                    <a:pt x="3660" y="527"/>
                  </a:lnTo>
                  <a:cubicBezTo>
                    <a:pt x="5013" y="5113"/>
                    <a:pt x="2181" y="8973"/>
                    <a:pt x="1" y="12732"/>
                  </a:cubicBezTo>
                  <a:cubicBezTo>
                    <a:pt x="5113" y="12206"/>
                    <a:pt x="8447" y="4286"/>
                    <a:pt x="772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8" name="Google Shape;3018;p70"/>
            <p:cNvSpPr/>
            <p:nvPr/>
          </p:nvSpPr>
          <p:spPr>
            <a:xfrm>
              <a:off x="1615686" y="2491911"/>
              <a:ext cx="131484" cy="198111"/>
            </a:xfrm>
            <a:custGeom>
              <a:avLst/>
              <a:gdLst/>
              <a:ahLst/>
              <a:cxnLst/>
              <a:rect l="l" t="t" r="r" b="b"/>
              <a:pathLst>
                <a:path w="11079" h="16693" extrusionOk="0">
                  <a:moveTo>
                    <a:pt x="10126" y="1"/>
                  </a:moveTo>
                  <a:lnTo>
                    <a:pt x="4712" y="728"/>
                  </a:lnTo>
                  <a:cubicBezTo>
                    <a:pt x="6592" y="6793"/>
                    <a:pt x="2933" y="11680"/>
                    <a:pt x="0" y="16693"/>
                  </a:cubicBezTo>
                  <a:cubicBezTo>
                    <a:pt x="6692" y="15966"/>
                    <a:pt x="11078" y="5640"/>
                    <a:pt x="101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9" name="Google Shape;3019;p70"/>
            <p:cNvSpPr/>
            <p:nvPr/>
          </p:nvSpPr>
          <p:spPr>
            <a:xfrm>
              <a:off x="1691238" y="2662939"/>
              <a:ext cx="104117" cy="159742"/>
            </a:xfrm>
            <a:custGeom>
              <a:avLst/>
              <a:gdLst/>
              <a:ahLst/>
              <a:cxnLst/>
              <a:rect l="l" t="t" r="r" b="b"/>
              <a:pathLst>
                <a:path w="8773" h="13460" extrusionOk="0">
                  <a:moveTo>
                    <a:pt x="3033" y="1"/>
                  </a:moveTo>
                  <a:lnTo>
                    <a:pt x="3033" y="1"/>
                  </a:lnTo>
                  <a:cubicBezTo>
                    <a:pt x="0" y="3760"/>
                    <a:pt x="3133" y="11179"/>
                    <a:pt x="6366" y="13460"/>
                  </a:cubicBezTo>
                  <a:lnTo>
                    <a:pt x="8772" y="10427"/>
                  </a:lnTo>
                  <a:cubicBezTo>
                    <a:pt x="4712" y="8347"/>
                    <a:pt x="4085" y="3961"/>
                    <a:pt x="303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0" name="Google Shape;3020;p70"/>
            <p:cNvSpPr/>
            <p:nvPr/>
          </p:nvSpPr>
          <p:spPr>
            <a:xfrm>
              <a:off x="1232871" y="2659071"/>
              <a:ext cx="139804" cy="243031"/>
            </a:xfrm>
            <a:custGeom>
              <a:avLst/>
              <a:gdLst/>
              <a:ahLst/>
              <a:cxnLst/>
              <a:rect l="l" t="t" r="r" b="b"/>
              <a:pathLst>
                <a:path w="11780" h="20478" extrusionOk="0">
                  <a:moveTo>
                    <a:pt x="11780" y="1"/>
                  </a:moveTo>
                  <a:cubicBezTo>
                    <a:pt x="4061" y="1480"/>
                    <a:pt x="0" y="14111"/>
                    <a:pt x="1655" y="20477"/>
                  </a:cubicBezTo>
                  <a:lnTo>
                    <a:pt x="7820" y="19224"/>
                  </a:lnTo>
                  <a:cubicBezTo>
                    <a:pt x="5013" y="12232"/>
                    <a:pt x="8873" y="6066"/>
                    <a:pt x="1178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1" name="Google Shape;3021;p70"/>
            <p:cNvSpPr/>
            <p:nvPr/>
          </p:nvSpPr>
          <p:spPr>
            <a:xfrm>
              <a:off x="1392603" y="2532666"/>
              <a:ext cx="197209" cy="342068"/>
            </a:xfrm>
            <a:custGeom>
              <a:avLst/>
              <a:gdLst/>
              <a:ahLst/>
              <a:cxnLst/>
              <a:rect l="l" t="t" r="r" b="b"/>
              <a:pathLst>
                <a:path w="16617" h="28823" extrusionOk="0">
                  <a:moveTo>
                    <a:pt x="16617" y="0"/>
                  </a:moveTo>
                  <a:lnTo>
                    <a:pt x="16617" y="0"/>
                  </a:lnTo>
                  <a:cubicBezTo>
                    <a:pt x="5740" y="2106"/>
                    <a:pt x="0" y="19850"/>
                    <a:pt x="2306" y="28823"/>
                  </a:cubicBezTo>
                  <a:lnTo>
                    <a:pt x="11078" y="27043"/>
                  </a:lnTo>
                  <a:cubicBezTo>
                    <a:pt x="7093" y="17243"/>
                    <a:pt x="12532" y="8672"/>
                    <a:pt x="1661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2" name="Google Shape;3022;p70"/>
            <p:cNvSpPr/>
            <p:nvPr/>
          </p:nvSpPr>
          <p:spPr>
            <a:xfrm>
              <a:off x="1421157" y="2628677"/>
              <a:ext cx="185768" cy="98266"/>
            </a:xfrm>
            <a:custGeom>
              <a:avLst/>
              <a:gdLst/>
              <a:ahLst/>
              <a:cxnLst/>
              <a:rect l="l" t="t" r="r" b="b"/>
              <a:pathLst>
                <a:path w="15653" h="8280" extrusionOk="0">
                  <a:moveTo>
                    <a:pt x="10826" y="1"/>
                  </a:moveTo>
                  <a:cubicBezTo>
                    <a:pt x="7145" y="1"/>
                    <a:pt x="2216" y="2258"/>
                    <a:pt x="0" y="3715"/>
                  </a:cubicBezTo>
                  <a:cubicBezTo>
                    <a:pt x="2003" y="5907"/>
                    <a:pt x="7143" y="8279"/>
                    <a:pt x="10930" y="8279"/>
                  </a:cubicBezTo>
                  <a:cubicBezTo>
                    <a:pt x="13636" y="8279"/>
                    <a:pt x="15652" y="7068"/>
                    <a:pt x="15339" y="3715"/>
                  </a:cubicBezTo>
                  <a:cubicBezTo>
                    <a:pt x="15092" y="957"/>
                    <a:pt x="13223" y="1"/>
                    <a:pt x="108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3" name="Google Shape;3023;p70"/>
            <p:cNvSpPr/>
            <p:nvPr/>
          </p:nvSpPr>
          <p:spPr>
            <a:xfrm>
              <a:off x="1095154" y="2664138"/>
              <a:ext cx="847724" cy="127604"/>
            </a:xfrm>
            <a:custGeom>
              <a:avLst/>
              <a:gdLst/>
              <a:ahLst/>
              <a:cxnLst/>
              <a:rect l="l" t="t" r="r" b="b"/>
              <a:pathLst>
                <a:path w="71430" h="10752" extrusionOk="0">
                  <a:moveTo>
                    <a:pt x="0" y="8672"/>
                  </a:moveTo>
                  <a:cubicBezTo>
                    <a:pt x="1153" y="9499"/>
                    <a:pt x="2406" y="10125"/>
                    <a:pt x="3660" y="10752"/>
                  </a:cubicBezTo>
                  <a:cubicBezTo>
                    <a:pt x="2406" y="10125"/>
                    <a:pt x="1153" y="9499"/>
                    <a:pt x="0" y="8672"/>
                  </a:cubicBezTo>
                  <a:close/>
                  <a:moveTo>
                    <a:pt x="52632" y="5840"/>
                  </a:moveTo>
                  <a:cubicBezTo>
                    <a:pt x="52432" y="5940"/>
                    <a:pt x="52206" y="6065"/>
                    <a:pt x="52006" y="6165"/>
                  </a:cubicBezTo>
                  <a:cubicBezTo>
                    <a:pt x="52206" y="6065"/>
                    <a:pt x="52432" y="5940"/>
                    <a:pt x="52632" y="5840"/>
                  </a:cubicBezTo>
                  <a:lnTo>
                    <a:pt x="52632" y="5840"/>
                  </a:lnTo>
                  <a:close/>
                  <a:moveTo>
                    <a:pt x="71229" y="1353"/>
                  </a:moveTo>
                  <a:cubicBezTo>
                    <a:pt x="71429" y="4486"/>
                    <a:pt x="70502" y="6366"/>
                    <a:pt x="68823" y="7519"/>
                  </a:cubicBezTo>
                  <a:cubicBezTo>
                    <a:pt x="70502" y="6366"/>
                    <a:pt x="71429" y="4486"/>
                    <a:pt x="71229" y="1353"/>
                  </a:cubicBezTo>
                  <a:close/>
                  <a:moveTo>
                    <a:pt x="71003" y="0"/>
                  </a:moveTo>
                  <a:cubicBezTo>
                    <a:pt x="71129" y="426"/>
                    <a:pt x="71129" y="727"/>
                    <a:pt x="71229" y="1153"/>
                  </a:cubicBezTo>
                  <a:lnTo>
                    <a:pt x="71229" y="1253"/>
                  </a:lnTo>
                  <a:lnTo>
                    <a:pt x="71229" y="1153"/>
                  </a:lnTo>
                  <a:cubicBezTo>
                    <a:pt x="71129" y="727"/>
                    <a:pt x="71129" y="426"/>
                    <a:pt x="71003" y="0"/>
                  </a:cubicBezTo>
                  <a:close/>
                  <a:moveTo>
                    <a:pt x="71003" y="0"/>
                  </a:moveTo>
                  <a:lnTo>
                    <a:pt x="71003" y="0"/>
                  </a:lnTo>
                  <a:lnTo>
                    <a:pt x="71003" y="0"/>
                  </a:lnTo>
                  <a:close/>
                  <a:moveTo>
                    <a:pt x="71003" y="0"/>
                  </a:moveTo>
                  <a:lnTo>
                    <a:pt x="71003" y="0"/>
                  </a:lnTo>
                  <a:close/>
                </a:path>
              </a:pathLst>
            </a:custGeom>
            <a:solidFill>
              <a:srgbClr val="83BD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4" name="Google Shape;3024;p70"/>
            <p:cNvSpPr/>
            <p:nvPr/>
          </p:nvSpPr>
          <p:spPr>
            <a:xfrm>
              <a:off x="1719793" y="2619515"/>
              <a:ext cx="223093" cy="148740"/>
            </a:xfrm>
            <a:custGeom>
              <a:avLst/>
              <a:gdLst/>
              <a:ahLst/>
              <a:cxnLst/>
              <a:rect l="l" t="t" r="r" b="b"/>
              <a:pathLst>
                <a:path w="18798" h="12533" extrusionOk="0">
                  <a:moveTo>
                    <a:pt x="15865" y="1"/>
                  </a:moveTo>
                  <a:cubicBezTo>
                    <a:pt x="12431" y="1254"/>
                    <a:pt x="8672" y="2407"/>
                    <a:pt x="4587" y="3234"/>
                  </a:cubicBezTo>
                  <a:cubicBezTo>
                    <a:pt x="6266" y="5439"/>
                    <a:pt x="6592" y="6367"/>
                    <a:pt x="1780" y="8773"/>
                  </a:cubicBezTo>
                  <a:cubicBezTo>
                    <a:pt x="1253" y="8973"/>
                    <a:pt x="727" y="9299"/>
                    <a:pt x="0" y="9600"/>
                  </a:cubicBezTo>
                  <a:cubicBezTo>
                    <a:pt x="3559" y="11279"/>
                    <a:pt x="7720" y="12532"/>
                    <a:pt x="11178" y="12532"/>
                  </a:cubicBezTo>
                  <a:cubicBezTo>
                    <a:pt x="13158" y="12532"/>
                    <a:pt x="14837" y="12106"/>
                    <a:pt x="16191" y="11279"/>
                  </a:cubicBezTo>
                  <a:cubicBezTo>
                    <a:pt x="17870" y="10126"/>
                    <a:pt x="18797" y="8246"/>
                    <a:pt x="18597" y="5113"/>
                  </a:cubicBezTo>
                  <a:lnTo>
                    <a:pt x="18597" y="5013"/>
                  </a:lnTo>
                  <a:lnTo>
                    <a:pt x="18597" y="4913"/>
                  </a:lnTo>
                  <a:cubicBezTo>
                    <a:pt x="18497" y="4487"/>
                    <a:pt x="18497" y="4186"/>
                    <a:pt x="18371" y="3760"/>
                  </a:cubicBezTo>
                  <a:cubicBezTo>
                    <a:pt x="17970" y="1981"/>
                    <a:pt x="17118" y="727"/>
                    <a:pt x="158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5" name="Google Shape;3025;p70"/>
            <p:cNvSpPr/>
            <p:nvPr/>
          </p:nvSpPr>
          <p:spPr>
            <a:xfrm>
              <a:off x="1564820" y="2756933"/>
              <a:ext cx="115415" cy="57120"/>
            </a:xfrm>
            <a:custGeom>
              <a:avLst/>
              <a:gdLst/>
              <a:ahLst/>
              <a:cxnLst/>
              <a:rect l="l" t="t" r="r" b="b"/>
              <a:pathLst>
                <a:path w="9725" h="4813" extrusionOk="0">
                  <a:moveTo>
                    <a:pt x="8773" y="1"/>
                  </a:moveTo>
                  <a:lnTo>
                    <a:pt x="8773" y="1"/>
                  </a:lnTo>
                  <a:cubicBezTo>
                    <a:pt x="6367" y="1053"/>
                    <a:pt x="3359" y="2306"/>
                    <a:pt x="1" y="3359"/>
                  </a:cubicBezTo>
                  <a:cubicBezTo>
                    <a:pt x="1981" y="4086"/>
                    <a:pt x="4286" y="4813"/>
                    <a:pt x="5965" y="4813"/>
                  </a:cubicBezTo>
                  <a:cubicBezTo>
                    <a:pt x="8246" y="4813"/>
                    <a:pt x="9725" y="3660"/>
                    <a:pt x="87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6" name="Google Shape;3026;p70"/>
            <p:cNvSpPr/>
            <p:nvPr/>
          </p:nvSpPr>
          <p:spPr>
            <a:xfrm>
              <a:off x="1430972" y="2801556"/>
              <a:ext cx="124043" cy="47305"/>
            </a:xfrm>
            <a:custGeom>
              <a:avLst/>
              <a:gdLst/>
              <a:ahLst/>
              <a:cxnLst/>
              <a:rect l="l" t="t" r="r" b="b"/>
              <a:pathLst>
                <a:path w="10452" h="3986" extrusionOk="0">
                  <a:moveTo>
                    <a:pt x="9925" y="0"/>
                  </a:moveTo>
                  <a:lnTo>
                    <a:pt x="9925" y="0"/>
                  </a:lnTo>
                  <a:cubicBezTo>
                    <a:pt x="6893" y="952"/>
                    <a:pt x="3559" y="1780"/>
                    <a:pt x="0" y="2206"/>
                  </a:cubicBezTo>
                  <a:cubicBezTo>
                    <a:pt x="2206" y="3033"/>
                    <a:pt x="4913" y="3985"/>
                    <a:pt x="6893" y="3985"/>
                  </a:cubicBezTo>
                  <a:cubicBezTo>
                    <a:pt x="8998" y="3985"/>
                    <a:pt x="10451" y="3033"/>
                    <a:pt x="992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7" name="Google Shape;3027;p70"/>
            <p:cNvSpPr/>
            <p:nvPr/>
          </p:nvSpPr>
          <p:spPr>
            <a:xfrm>
              <a:off x="1036858" y="2624571"/>
              <a:ext cx="761160" cy="210608"/>
            </a:xfrm>
            <a:custGeom>
              <a:avLst/>
              <a:gdLst/>
              <a:ahLst/>
              <a:cxnLst/>
              <a:rect l="l" t="t" r="r" b="b"/>
              <a:pathLst>
                <a:path w="64136" h="17746" extrusionOk="0">
                  <a:moveTo>
                    <a:pt x="952" y="1"/>
                  </a:moveTo>
                  <a:cubicBezTo>
                    <a:pt x="326" y="3234"/>
                    <a:pt x="100" y="5840"/>
                    <a:pt x="0" y="7294"/>
                  </a:cubicBezTo>
                  <a:cubicBezTo>
                    <a:pt x="1153" y="7820"/>
                    <a:pt x="2732" y="8246"/>
                    <a:pt x="4186" y="8246"/>
                  </a:cubicBezTo>
                  <a:cubicBezTo>
                    <a:pt x="5338" y="8246"/>
                    <a:pt x="6366" y="8021"/>
                    <a:pt x="7419" y="7394"/>
                  </a:cubicBezTo>
                  <a:lnTo>
                    <a:pt x="7419" y="7394"/>
                  </a:lnTo>
                  <a:cubicBezTo>
                    <a:pt x="7419" y="7394"/>
                    <a:pt x="6892" y="10126"/>
                    <a:pt x="4912" y="12006"/>
                  </a:cubicBezTo>
                  <a:cubicBezTo>
                    <a:pt x="6065" y="12833"/>
                    <a:pt x="7318" y="13459"/>
                    <a:pt x="8572" y="14086"/>
                  </a:cubicBezTo>
                  <a:cubicBezTo>
                    <a:pt x="11704" y="15540"/>
                    <a:pt x="14837" y="16492"/>
                    <a:pt x="17970" y="17119"/>
                  </a:cubicBezTo>
                  <a:cubicBezTo>
                    <a:pt x="18697" y="12632"/>
                    <a:pt x="20902" y="7720"/>
                    <a:pt x="24136" y="4888"/>
                  </a:cubicBezTo>
                  <a:cubicBezTo>
                    <a:pt x="22657" y="4788"/>
                    <a:pt x="21203" y="4587"/>
                    <a:pt x="19750" y="4387"/>
                  </a:cubicBezTo>
                  <a:cubicBezTo>
                    <a:pt x="18396" y="6367"/>
                    <a:pt x="16191" y="7720"/>
                    <a:pt x="13584" y="7720"/>
                  </a:cubicBezTo>
                  <a:cubicBezTo>
                    <a:pt x="9925" y="7720"/>
                    <a:pt x="6892" y="5114"/>
                    <a:pt x="6266" y="1655"/>
                  </a:cubicBezTo>
                  <a:cubicBezTo>
                    <a:pt x="4486" y="1129"/>
                    <a:pt x="2732" y="502"/>
                    <a:pt x="952" y="1"/>
                  </a:cubicBezTo>
                  <a:close/>
                  <a:moveTo>
                    <a:pt x="62131" y="2808"/>
                  </a:moveTo>
                  <a:lnTo>
                    <a:pt x="62131" y="2808"/>
                  </a:lnTo>
                  <a:cubicBezTo>
                    <a:pt x="60878" y="3134"/>
                    <a:pt x="59624" y="3434"/>
                    <a:pt x="58271" y="3635"/>
                  </a:cubicBezTo>
                  <a:cubicBezTo>
                    <a:pt x="58697" y="5114"/>
                    <a:pt x="58998" y="6567"/>
                    <a:pt x="59524" y="8021"/>
                  </a:cubicBezTo>
                  <a:cubicBezTo>
                    <a:pt x="59324" y="8146"/>
                    <a:pt x="59123" y="8246"/>
                    <a:pt x="58898" y="8347"/>
                  </a:cubicBezTo>
                  <a:cubicBezTo>
                    <a:pt x="58371" y="8547"/>
                    <a:pt x="57870" y="8873"/>
                    <a:pt x="57118" y="9174"/>
                  </a:cubicBezTo>
                  <a:cubicBezTo>
                    <a:pt x="56817" y="7194"/>
                    <a:pt x="56918" y="5214"/>
                    <a:pt x="57870" y="3760"/>
                  </a:cubicBezTo>
                  <a:lnTo>
                    <a:pt x="57870" y="3760"/>
                  </a:lnTo>
                  <a:lnTo>
                    <a:pt x="51604" y="4687"/>
                  </a:lnTo>
                  <a:cubicBezTo>
                    <a:pt x="50652" y="5114"/>
                    <a:pt x="49725" y="5414"/>
                    <a:pt x="48772" y="5515"/>
                  </a:cubicBezTo>
                  <a:cubicBezTo>
                    <a:pt x="48873" y="5314"/>
                    <a:pt x="48973" y="5114"/>
                    <a:pt x="49198" y="4888"/>
                  </a:cubicBezTo>
                  <a:lnTo>
                    <a:pt x="49198" y="4888"/>
                  </a:lnTo>
                  <a:cubicBezTo>
                    <a:pt x="48672" y="5013"/>
                    <a:pt x="48246" y="5013"/>
                    <a:pt x="47720" y="5013"/>
                  </a:cubicBezTo>
                  <a:cubicBezTo>
                    <a:pt x="47619" y="7620"/>
                    <a:pt x="45740" y="8647"/>
                    <a:pt x="43334" y="8647"/>
                  </a:cubicBezTo>
                  <a:cubicBezTo>
                    <a:pt x="42306" y="8647"/>
                    <a:pt x="41153" y="8447"/>
                    <a:pt x="40101" y="8146"/>
                  </a:cubicBezTo>
                  <a:cubicBezTo>
                    <a:pt x="39574" y="10652"/>
                    <a:pt x="39474" y="13159"/>
                    <a:pt x="40000" y="15765"/>
                  </a:cubicBezTo>
                  <a:cubicBezTo>
                    <a:pt x="37394" y="16392"/>
                    <a:pt x="34562" y="16918"/>
                    <a:pt x="31755" y="17319"/>
                  </a:cubicBezTo>
                  <a:cubicBezTo>
                    <a:pt x="31654" y="13660"/>
                    <a:pt x="32381" y="9499"/>
                    <a:pt x="33935" y="5515"/>
                  </a:cubicBezTo>
                  <a:cubicBezTo>
                    <a:pt x="31654" y="5414"/>
                    <a:pt x="29349" y="5314"/>
                    <a:pt x="27168" y="5214"/>
                  </a:cubicBezTo>
                  <a:cubicBezTo>
                    <a:pt x="25163" y="9174"/>
                    <a:pt x="23183" y="13359"/>
                    <a:pt x="23409" y="17645"/>
                  </a:cubicBezTo>
                  <a:cubicBezTo>
                    <a:pt x="24136" y="17745"/>
                    <a:pt x="24862" y="17745"/>
                    <a:pt x="25589" y="17745"/>
                  </a:cubicBezTo>
                  <a:cubicBezTo>
                    <a:pt x="28196" y="17745"/>
                    <a:pt x="30802" y="17545"/>
                    <a:pt x="33208" y="17119"/>
                  </a:cubicBezTo>
                  <a:cubicBezTo>
                    <a:pt x="36767" y="16693"/>
                    <a:pt x="40101" y="15865"/>
                    <a:pt x="43133" y="14913"/>
                  </a:cubicBezTo>
                  <a:cubicBezTo>
                    <a:pt x="43559" y="14813"/>
                    <a:pt x="44086" y="14612"/>
                    <a:pt x="44487" y="14512"/>
                  </a:cubicBezTo>
                  <a:cubicBezTo>
                    <a:pt x="47845" y="13459"/>
                    <a:pt x="50853" y="12206"/>
                    <a:pt x="53259" y="11154"/>
                  </a:cubicBezTo>
                  <a:cubicBezTo>
                    <a:pt x="54737" y="10527"/>
                    <a:pt x="55865" y="10026"/>
                    <a:pt x="56918" y="9499"/>
                  </a:cubicBezTo>
                  <a:cubicBezTo>
                    <a:pt x="57118" y="9399"/>
                    <a:pt x="57344" y="9274"/>
                    <a:pt x="57544" y="9174"/>
                  </a:cubicBezTo>
                  <a:cubicBezTo>
                    <a:pt x="58271" y="8873"/>
                    <a:pt x="58797" y="8547"/>
                    <a:pt x="59324" y="8347"/>
                  </a:cubicBezTo>
                  <a:cubicBezTo>
                    <a:pt x="64136" y="5941"/>
                    <a:pt x="63810" y="5013"/>
                    <a:pt x="62131" y="280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8" name="Google Shape;3028;p70"/>
            <p:cNvSpPr/>
            <p:nvPr/>
          </p:nvSpPr>
          <p:spPr>
            <a:xfrm>
              <a:off x="1111211" y="2644200"/>
              <a:ext cx="160039" cy="72003"/>
            </a:xfrm>
            <a:custGeom>
              <a:avLst/>
              <a:gdLst/>
              <a:ahLst/>
              <a:cxnLst/>
              <a:rect l="l" t="t" r="r" b="b"/>
              <a:pathLst>
                <a:path w="13485" h="6067" extrusionOk="0">
                  <a:moveTo>
                    <a:pt x="1" y="1"/>
                  </a:moveTo>
                  <a:lnTo>
                    <a:pt x="1" y="1"/>
                  </a:lnTo>
                  <a:cubicBezTo>
                    <a:pt x="627" y="3460"/>
                    <a:pt x="3660" y="6066"/>
                    <a:pt x="7319" y="6066"/>
                  </a:cubicBezTo>
                  <a:cubicBezTo>
                    <a:pt x="9926" y="6066"/>
                    <a:pt x="12131" y="4713"/>
                    <a:pt x="13485" y="2733"/>
                  </a:cubicBezTo>
                  <a:cubicBezTo>
                    <a:pt x="12131" y="2507"/>
                    <a:pt x="10878" y="2307"/>
                    <a:pt x="9625" y="2106"/>
                  </a:cubicBezTo>
                  <a:cubicBezTo>
                    <a:pt x="8873" y="2507"/>
                    <a:pt x="8146" y="2833"/>
                    <a:pt x="7319" y="2833"/>
                  </a:cubicBezTo>
                  <a:cubicBezTo>
                    <a:pt x="5865" y="2833"/>
                    <a:pt x="4612" y="2106"/>
                    <a:pt x="3860" y="953"/>
                  </a:cubicBezTo>
                  <a:cubicBezTo>
                    <a:pt x="2607" y="627"/>
                    <a:pt x="1254" y="327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9" name="Google Shape;3029;p70"/>
            <p:cNvSpPr/>
            <p:nvPr/>
          </p:nvSpPr>
          <p:spPr>
            <a:xfrm>
              <a:off x="1157022" y="2655510"/>
              <a:ext cx="68418" cy="22312"/>
            </a:xfrm>
            <a:custGeom>
              <a:avLst/>
              <a:gdLst/>
              <a:ahLst/>
              <a:cxnLst/>
              <a:rect l="l" t="t" r="r" b="b"/>
              <a:pathLst>
                <a:path w="5765" h="1880" extrusionOk="0">
                  <a:moveTo>
                    <a:pt x="0" y="0"/>
                  </a:moveTo>
                  <a:lnTo>
                    <a:pt x="0" y="0"/>
                  </a:lnTo>
                  <a:cubicBezTo>
                    <a:pt x="752" y="1153"/>
                    <a:pt x="2005" y="1880"/>
                    <a:pt x="3459" y="1880"/>
                  </a:cubicBezTo>
                  <a:cubicBezTo>
                    <a:pt x="4286" y="1880"/>
                    <a:pt x="5013" y="1554"/>
                    <a:pt x="5765" y="1153"/>
                  </a:cubicBezTo>
                  <a:cubicBezTo>
                    <a:pt x="3760" y="827"/>
                    <a:pt x="1880" y="401"/>
                    <a:pt x="0" y="0"/>
                  </a:cubicBezTo>
                  <a:close/>
                </a:path>
              </a:pathLst>
            </a:custGeom>
            <a:solidFill>
              <a:srgbClr val="0010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0" name="Google Shape;3030;p70"/>
            <p:cNvSpPr/>
            <p:nvPr/>
          </p:nvSpPr>
          <p:spPr>
            <a:xfrm>
              <a:off x="1615686" y="2680195"/>
              <a:ext cx="33622" cy="9827"/>
            </a:xfrm>
            <a:custGeom>
              <a:avLst/>
              <a:gdLst/>
              <a:ahLst/>
              <a:cxnLst/>
              <a:rect l="l" t="t" r="r" b="b"/>
              <a:pathLst>
                <a:path w="2833" h="828" extrusionOk="0">
                  <a:moveTo>
                    <a:pt x="2832" y="0"/>
                  </a:moveTo>
                  <a:cubicBezTo>
                    <a:pt x="1980" y="101"/>
                    <a:pt x="1153" y="101"/>
                    <a:pt x="426" y="201"/>
                  </a:cubicBezTo>
                  <a:cubicBezTo>
                    <a:pt x="201" y="427"/>
                    <a:pt x="101" y="627"/>
                    <a:pt x="0" y="828"/>
                  </a:cubicBezTo>
                  <a:cubicBezTo>
                    <a:pt x="953" y="727"/>
                    <a:pt x="1880" y="427"/>
                    <a:pt x="2832" y="0"/>
                  </a:cubicBezTo>
                  <a:close/>
                </a:path>
              </a:pathLst>
            </a:custGeom>
            <a:solidFill>
              <a:srgbClr val="816F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1" name="Google Shape;3031;p70"/>
            <p:cNvSpPr/>
            <p:nvPr/>
          </p:nvSpPr>
          <p:spPr>
            <a:xfrm>
              <a:off x="1711165" y="2667698"/>
              <a:ext cx="32138" cy="65748"/>
            </a:xfrm>
            <a:custGeom>
              <a:avLst/>
              <a:gdLst/>
              <a:ahLst/>
              <a:cxnLst/>
              <a:rect l="l" t="t" r="r" b="b"/>
              <a:pathLst>
                <a:path w="2708" h="5540" extrusionOk="0">
                  <a:moveTo>
                    <a:pt x="1454" y="1"/>
                  </a:moveTo>
                  <a:cubicBezTo>
                    <a:pt x="1354" y="1"/>
                    <a:pt x="1153" y="1"/>
                    <a:pt x="1053" y="126"/>
                  </a:cubicBezTo>
                  <a:cubicBezTo>
                    <a:pt x="101" y="1580"/>
                    <a:pt x="0" y="3560"/>
                    <a:pt x="301" y="5540"/>
                  </a:cubicBezTo>
                  <a:cubicBezTo>
                    <a:pt x="1053" y="5239"/>
                    <a:pt x="1554" y="4913"/>
                    <a:pt x="2081" y="4713"/>
                  </a:cubicBezTo>
                  <a:cubicBezTo>
                    <a:pt x="2306" y="4612"/>
                    <a:pt x="2507" y="4512"/>
                    <a:pt x="2707" y="4387"/>
                  </a:cubicBezTo>
                  <a:cubicBezTo>
                    <a:pt x="2181" y="2933"/>
                    <a:pt x="1880" y="1480"/>
                    <a:pt x="145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2" name="Google Shape;3032;p70"/>
            <p:cNvSpPr/>
            <p:nvPr/>
          </p:nvSpPr>
          <p:spPr>
            <a:xfrm>
              <a:off x="1250127" y="2682569"/>
              <a:ext cx="109173" cy="151411"/>
            </a:xfrm>
            <a:custGeom>
              <a:avLst/>
              <a:gdLst/>
              <a:ahLst/>
              <a:cxnLst/>
              <a:rect l="l" t="t" r="r" b="b"/>
              <a:pathLst>
                <a:path w="9199" h="12758" extrusionOk="0">
                  <a:moveTo>
                    <a:pt x="6166" y="1"/>
                  </a:moveTo>
                  <a:cubicBezTo>
                    <a:pt x="2932" y="2833"/>
                    <a:pt x="727" y="7745"/>
                    <a:pt x="0" y="12232"/>
                  </a:cubicBezTo>
                  <a:cubicBezTo>
                    <a:pt x="1880" y="12532"/>
                    <a:pt x="3659" y="12758"/>
                    <a:pt x="5439" y="12758"/>
                  </a:cubicBezTo>
                  <a:cubicBezTo>
                    <a:pt x="5213" y="8472"/>
                    <a:pt x="7193" y="4287"/>
                    <a:pt x="9198" y="327"/>
                  </a:cubicBezTo>
                  <a:cubicBezTo>
                    <a:pt x="8146" y="227"/>
                    <a:pt x="7193" y="126"/>
                    <a:pt x="616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3" name="Google Shape;3033;p70"/>
            <p:cNvSpPr/>
            <p:nvPr/>
          </p:nvSpPr>
          <p:spPr>
            <a:xfrm>
              <a:off x="1412529" y="2690010"/>
              <a:ext cx="100248" cy="140112"/>
            </a:xfrm>
            <a:custGeom>
              <a:avLst/>
              <a:gdLst/>
              <a:ahLst/>
              <a:cxnLst/>
              <a:rect l="l" t="t" r="r" b="b"/>
              <a:pathLst>
                <a:path w="8447" h="11806" extrusionOk="0">
                  <a:moveTo>
                    <a:pt x="2281" y="1"/>
                  </a:moveTo>
                  <a:cubicBezTo>
                    <a:pt x="727" y="3985"/>
                    <a:pt x="0" y="8146"/>
                    <a:pt x="101" y="11805"/>
                  </a:cubicBezTo>
                  <a:cubicBezTo>
                    <a:pt x="2908" y="11404"/>
                    <a:pt x="5740" y="10878"/>
                    <a:pt x="8346" y="10251"/>
                  </a:cubicBezTo>
                  <a:cubicBezTo>
                    <a:pt x="7820" y="7645"/>
                    <a:pt x="7920" y="5138"/>
                    <a:pt x="8447" y="2632"/>
                  </a:cubicBezTo>
                  <a:cubicBezTo>
                    <a:pt x="6266" y="2106"/>
                    <a:pt x="4061" y="1053"/>
                    <a:pt x="250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4" name="Google Shape;3034;p70"/>
            <p:cNvSpPr/>
            <p:nvPr/>
          </p:nvSpPr>
          <p:spPr>
            <a:xfrm>
              <a:off x="1442270" y="2684064"/>
              <a:ext cx="160929" cy="43140"/>
            </a:xfrm>
            <a:custGeom>
              <a:avLst/>
              <a:gdLst/>
              <a:ahLst/>
              <a:cxnLst/>
              <a:rect l="l" t="t" r="r" b="b"/>
              <a:pathLst>
                <a:path w="13560" h="3635" extrusionOk="0">
                  <a:moveTo>
                    <a:pt x="13560" y="0"/>
                  </a:moveTo>
                  <a:cubicBezTo>
                    <a:pt x="10026" y="301"/>
                    <a:pt x="6266" y="502"/>
                    <a:pt x="2507" y="502"/>
                  </a:cubicBezTo>
                  <a:lnTo>
                    <a:pt x="1" y="502"/>
                  </a:lnTo>
                  <a:cubicBezTo>
                    <a:pt x="1555" y="1554"/>
                    <a:pt x="3760" y="2607"/>
                    <a:pt x="5941" y="3133"/>
                  </a:cubicBezTo>
                  <a:cubicBezTo>
                    <a:pt x="6993" y="3434"/>
                    <a:pt x="8146" y="3634"/>
                    <a:pt x="9174" y="3634"/>
                  </a:cubicBezTo>
                  <a:cubicBezTo>
                    <a:pt x="11580" y="3634"/>
                    <a:pt x="13459" y="2607"/>
                    <a:pt x="135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035" name="Google Shape;3035;p70"/>
          <p:cNvSpPr/>
          <p:nvPr/>
        </p:nvSpPr>
        <p:spPr>
          <a:xfrm flipH="1">
            <a:off x="7236208" y="719329"/>
            <a:ext cx="881109" cy="877944"/>
          </a:xfrm>
          <a:custGeom>
            <a:avLst/>
            <a:gdLst/>
            <a:ahLst/>
            <a:cxnLst/>
            <a:rect l="l" t="t" r="r" b="b"/>
            <a:pathLst>
              <a:path w="23105" h="23022" extrusionOk="0">
                <a:moveTo>
                  <a:pt x="11563" y="1"/>
                </a:moveTo>
                <a:cubicBezTo>
                  <a:pt x="5238" y="1"/>
                  <a:pt x="1" y="5135"/>
                  <a:pt x="1" y="11460"/>
                </a:cubicBezTo>
                <a:cubicBezTo>
                  <a:pt x="1" y="17888"/>
                  <a:pt x="5238" y="23022"/>
                  <a:pt x="11563" y="23022"/>
                </a:cubicBezTo>
                <a:cubicBezTo>
                  <a:pt x="17888" y="23022"/>
                  <a:pt x="23104" y="17888"/>
                  <a:pt x="23104" y="11460"/>
                </a:cubicBezTo>
                <a:cubicBezTo>
                  <a:pt x="23104" y="5135"/>
                  <a:pt x="17888" y="1"/>
                  <a:pt x="11563" y="1"/>
                </a:cubicBezTo>
                <a:close/>
              </a:path>
            </a:pathLst>
          </a:custGeom>
          <a:solidFill>
            <a:srgbClr val="FF75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36" name="Google Shape;3036;p70"/>
          <p:cNvSpPr/>
          <p:nvPr/>
        </p:nvSpPr>
        <p:spPr>
          <a:xfrm flipH="1">
            <a:off x="7659888" y="1130502"/>
            <a:ext cx="457429" cy="466772"/>
          </a:xfrm>
          <a:custGeom>
            <a:avLst/>
            <a:gdLst/>
            <a:ahLst/>
            <a:cxnLst/>
            <a:rect l="l" t="t" r="r" b="b"/>
            <a:pathLst>
              <a:path w="11995" h="12240" extrusionOk="0">
                <a:moveTo>
                  <a:pt x="11563" y="12240"/>
                </a:moveTo>
                <a:lnTo>
                  <a:pt x="11563" y="12240"/>
                </a:lnTo>
                <a:lnTo>
                  <a:pt x="11563" y="12240"/>
                </a:lnTo>
                <a:close/>
                <a:moveTo>
                  <a:pt x="11563" y="12240"/>
                </a:moveTo>
                <a:lnTo>
                  <a:pt x="11563" y="12240"/>
                </a:lnTo>
                <a:lnTo>
                  <a:pt x="11563" y="12240"/>
                </a:lnTo>
                <a:close/>
                <a:moveTo>
                  <a:pt x="11645" y="12240"/>
                </a:moveTo>
                <a:lnTo>
                  <a:pt x="11645" y="12240"/>
                </a:lnTo>
                <a:lnTo>
                  <a:pt x="11645" y="12240"/>
                </a:lnTo>
                <a:close/>
                <a:moveTo>
                  <a:pt x="11645" y="12240"/>
                </a:moveTo>
                <a:lnTo>
                  <a:pt x="11645" y="12240"/>
                </a:lnTo>
                <a:lnTo>
                  <a:pt x="11645" y="12240"/>
                </a:lnTo>
                <a:close/>
                <a:moveTo>
                  <a:pt x="11645" y="12240"/>
                </a:moveTo>
                <a:lnTo>
                  <a:pt x="11645" y="12240"/>
                </a:lnTo>
                <a:lnTo>
                  <a:pt x="11645" y="12240"/>
                </a:lnTo>
                <a:close/>
                <a:moveTo>
                  <a:pt x="11645" y="12240"/>
                </a:moveTo>
                <a:lnTo>
                  <a:pt x="11645" y="12240"/>
                </a:lnTo>
                <a:lnTo>
                  <a:pt x="11645" y="12240"/>
                </a:lnTo>
                <a:close/>
                <a:moveTo>
                  <a:pt x="11727" y="12240"/>
                </a:moveTo>
                <a:lnTo>
                  <a:pt x="11727" y="12240"/>
                </a:lnTo>
                <a:lnTo>
                  <a:pt x="11727" y="12240"/>
                </a:lnTo>
                <a:close/>
                <a:moveTo>
                  <a:pt x="11727" y="12240"/>
                </a:moveTo>
                <a:lnTo>
                  <a:pt x="11727" y="12240"/>
                </a:lnTo>
                <a:lnTo>
                  <a:pt x="11727" y="12240"/>
                </a:lnTo>
                <a:close/>
                <a:moveTo>
                  <a:pt x="11727" y="12240"/>
                </a:moveTo>
                <a:lnTo>
                  <a:pt x="11727" y="12240"/>
                </a:lnTo>
                <a:lnTo>
                  <a:pt x="11727" y="12240"/>
                </a:lnTo>
                <a:close/>
                <a:moveTo>
                  <a:pt x="11727" y="12240"/>
                </a:moveTo>
                <a:lnTo>
                  <a:pt x="11727" y="12240"/>
                </a:lnTo>
                <a:lnTo>
                  <a:pt x="11727" y="12240"/>
                </a:lnTo>
                <a:close/>
                <a:moveTo>
                  <a:pt x="11809" y="12240"/>
                </a:moveTo>
                <a:lnTo>
                  <a:pt x="11809" y="12240"/>
                </a:lnTo>
                <a:lnTo>
                  <a:pt x="11809" y="12240"/>
                </a:lnTo>
                <a:close/>
                <a:moveTo>
                  <a:pt x="11809" y="12240"/>
                </a:moveTo>
                <a:lnTo>
                  <a:pt x="11809" y="12240"/>
                </a:lnTo>
                <a:lnTo>
                  <a:pt x="11809" y="12240"/>
                </a:lnTo>
                <a:close/>
                <a:moveTo>
                  <a:pt x="11809" y="12240"/>
                </a:moveTo>
                <a:lnTo>
                  <a:pt x="11809" y="12240"/>
                </a:lnTo>
                <a:lnTo>
                  <a:pt x="11809" y="12240"/>
                </a:lnTo>
                <a:close/>
                <a:moveTo>
                  <a:pt x="11912" y="12240"/>
                </a:moveTo>
                <a:lnTo>
                  <a:pt x="11809" y="12240"/>
                </a:lnTo>
                <a:lnTo>
                  <a:pt x="11912" y="12240"/>
                </a:lnTo>
                <a:close/>
                <a:moveTo>
                  <a:pt x="11912" y="12240"/>
                </a:moveTo>
                <a:lnTo>
                  <a:pt x="11912" y="12240"/>
                </a:lnTo>
                <a:lnTo>
                  <a:pt x="11912" y="12240"/>
                </a:lnTo>
                <a:close/>
                <a:moveTo>
                  <a:pt x="11994" y="12240"/>
                </a:moveTo>
                <a:lnTo>
                  <a:pt x="11994" y="12240"/>
                </a:lnTo>
                <a:lnTo>
                  <a:pt x="11994" y="12240"/>
                </a:lnTo>
                <a:close/>
                <a:moveTo>
                  <a:pt x="11994" y="12240"/>
                </a:moveTo>
                <a:lnTo>
                  <a:pt x="11994" y="12240"/>
                </a:lnTo>
                <a:lnTo>
                  <a:pt x="11994" y="12240"/>
                </a:lnTo>
                <a:close/>
                <a:moveTo>
                  <a:pt x="1" y="678"/>
                </a:moveTo>
                <a:lnTo>
                  <a:pt x="1" y="678"/>
                </a:lnTo>
                <a:lnTo>
                  <a:pt x="1" y="678"/>
                </a:lnTo>
                <a:close/>
                <a:moveTo>
                  <a:pt x="1" y="678"/>
                </a:moveTo>
                <a:lnTo>
                  <a:pt x="1" y="678"/>
                </a:lnTo>
                <a:lnTo>
                  <a:pt x="1" y="678"/>
                </a:lnTo>
                <a:close/>
                <a:moveTo>
                  <a:pt x="1" y="596"/>
                </a:moveTo>
                <a:lnTo>
                  <a:pt x="1" y="678"/>
                </a:lnTo>
                <a:lnTo>
                  <a:pt x="1" y="596"/>
                </a:lnTo>
                <a:close/>
                <a:moveTo>
                  <a:pt x="1" y="596"/>
                </a:moveTo>
                <a:lnTo>
                  <a:pt x="1" y="596"/>
                </a:lnTo>
                <a:lnTo>
                  <a:pt x="1" y="596"/>
                </a:lnTo>
                <a:close/>
                <a:moveTo>
                  <a:pt x="1" y="596"/>
                </a:moveTo>
                <a:lnTo>
                  <a:pt x="1" y="596"/>
                </a:lnTo>
                <a:lnTo>
                  <a:pt x="1" y="596"/>
                </a:lnTo>
                <a:close/>
                <a:moveTo>
                  <a:pt x="1" y="513"/>
                </a:moveTo>
                <a:lnTo>
                  <a:pt x="1" y="513"/>
                </a:lnTo>
                <a:lnTo>
                  <a:pt x="1" y="513"/>
                </a:lnTo>
                <a:close/>
                <a:moveTo>
                  <a:pt x="1" y="513"/>
                </a:moveTo>
                <a:lnTo>
                  <a:pt x="1" y="513"/>
                </a:lnTo>
                <a:lnTo>
                  <a:pt x="1" y="513"/>
                </a:lnTo>
                <a:close/>
                <a:moveTo>
                  <a:pt x="1" y="513"/>
                </a:moveTo>
                <a:lnTo>
                  <a:pt x="1" y="513"/>
                </a:lnTo>
                <a:lnTo>
                  <a:pt x="1" y="513"/>
                </a:lnTo>
                <a:close/>
                <a:moveTo>
                  <a:pt x="1" y="431"/>
                </a:moveTo>
                <a:lnTo>
                  <a:pt x="1" y="431"/>
                </a:lnTo>
                <a:lnTo>
                  <a:pt x="1" y="431"/>
                </a:lnTo>
                <a:close/>
                <a:moveTo>
                  <a:pt x="1" y="431"/>
                </a:moveTo>
                <a:lnTo>
                  <a:pt x="1" y="431"/>
                </a:lnTo>
                <a:lnTo>
                  <a:pt x="1" y="431"/>
                </a:lnTo>
                <a:close/>
                <a:moveTo>
                  <a:pt x="1" y="431"/>
                </a:moveTo>
                <a:lnTo>
                  <a:pt x="1" y="431"/>
                </a:lnTo>
                <a:lnTo>
                  <a:pt x="1" y="431"/>
                </a:lnTo>
                <a:close/>
                <a:moveTo>
                  <a:pt x="1" y="349"/>
                </a:moveTo>
                <a:lnTo>
                  <a:pt x="1" y="349"/>
                </a:lnTo>
                <a:lnTo>
                  <a:pt x="1" y="349"/>
                </a:lnTo>
                <a:close/>
                <a:moveTo>
                  <a:pt x="1" y="349"/>
                </a:moveTo>
                <a:lnTo>
                  <a:pt x="1" y="349"/>
                </a:lnTo>
                <a:lnTo>
                  <a:pt x="1" y="349"/>
                </a:lnTo>
                <a:close/>
                <a:moveTo>
                  <a:pt x="1" y="246"/>
                </a:moveTo>
                <a:lnTo>
                  <a:pt x="1" y="246"/>
                </a:lnTo>
                <a:lnTo>
                  <a:pt x="1" y="246"/>
                </a:lnTo>
                <a:close/>
                <a:moveTo>
                  <a:pt x="1" y="246"/>
                </a:moveTo>
                <a:lnTo>
                  <a:pt x="1" y="246"/>
                </a:lnTo>
                <a:lnTo>
                  <a:pt x="1" y="246"/>
                </a:lnTo>
                <a:close/>
                <a:moveTo>
                  <a:pt x="1" y="246"/>
                </a:moveTo>
                <a:lnTo>
                  <a:pt x="1" y="246"/>
                </a:lnTo>
                <a:lnTo>
                  <a:pt x="1" y="246"/>
                </a:lnTo>
                <a:close/>
                <a:moveTo>
                  <a:pt x="1" y="164"/>
                </a:moveTo>
                <a:lnTo>
                  <a:pt x="1" y="164"/>
                </a:lnTo>
                <a:lnTo>
                  <a:pt x="1" y="164"/>
                </a:lnTo>
                <a:close/>
                <a:moveTo>
                  <a:pt x="1" y="164"/>
                </a:moveTo>
                <a:lnTo>
                  <a:pt x="1" y="164"/>
                </a:lnTo>
                <a:lnTo>
                  <a:pt x="1" y="164"/>
                </a:lnTo>
                <a:close/>
                <a:moveTo>
                  <a:pt x="1" y="164"/>
                </a:moveTo>
                <a:lnTo>
                  <a:pt x="1" y="164"/>
                </a:lnTo>
                <a:lnTo>
                  <a:pt x="1" y="164"/>
                </a:lnTo>
                <a:close/>
                <a:moveTo>
                  <a:pt x="1" y="82"/>
                </a:moveTo>
                <a:lnTo>
                  <a:pt x="1" y="82"/>
                </a:lnTo>
                <a:lnTo>
                  <a:pt x="1" y="82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FF75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37" name="Google Shape;3037;p70"/>
          <p:cNvSpPr/>
          <p:nvPr/>
        </p:nvSpPr>
        <p:spPr>
          <a:xfrm flipH="1">
            <a:off x="7323918" y="794531"/>
            <a:ext cx="793399" cy="802742"/>
          </a:xfrm>
          <a:custGeom>
            <a:avLst/>
            <a:gdLst/>
            <a:ahLst/>
            <a:cxnLst/>
            <a:rect l="l" t="t" r="r" b="b"/>
            <a:pathLst>
              <a:path w="20805" h="21050" extrusionOk="0">
                <a:moveTo>
                  <a:pt x="5135" y="0"/>
                </a:moveTo>
                <a:cubicBezTo>
                  <a:pt x="2239" y="1869"/>
                  <a:pt x="268" y="5134"/>
                  <a:pt x="1" y="8810"/>
                </a:cubicBezTo>
                <a:lnTo>
                  <a:pt x="1" y="8892"/>
                </a:lnTo>
                <a:lnTo>
                  <a:pt x="1" y="8974"/>
                </a:lnTo>
                <a:lnTo>
                  <a:pt x="1" y="9056"/>
                </a:lnTo>
                <a:lnTo>
                  <a:pt x="1" y="9159"/>
                </a:lnTo>
                <a:lnTo>
                  <a:pt x="1" y="9241"/>
                </a:lnTo>
                <a:lnTo>
                  <a:pt x="1" y="9323"/>
                </a:lnTo>
                <a:lnTo>
                  <a:pt x="1" y="9406"/>
                </a:lnTo>
                <a:lnTo>
                  <a:pt x="1" y="9488"/>
                </a:lnTo>
                <a:cubicBezTo>
                  <a:pt x="1" y="15916"/>
                  <a:pt x="5238" y="21050"/>
                  <a:pt x="11563" y="21050"/>
                </a:cubicBezTo>
                <a:lnTo>
                  <a:pt x="11994" y="21050"/>
                </a:lnTo>
                <a:cubicBezTo>
                  <a:pt x="15588" y="20865"/>
                  <a:pt x="18833" y="19078"/>
                  <a:pt x="20804" y="16347"/>
                </a:cubicBezTo>
                <a:lnTo>
                  <a:pt x="20804" y="16347"/>
                </a:lnTo>
                <a:cubicBezTo>
                  <a:pt x="18997" y="17620"/>
                  <a:pt x="16779" y="18298"/>
                  <a:pt x="14376" y="18298"/>
                </a:cubicBezTo>
                <a:cubicBezTo>
                  <a:pt x="8051" y="18298"/>
                  <a:pt x="2835" y="13164"/>
                  <a:pt x="2835" y="6839"/>
                </a:cubicBezTo>
                <a:cubicBezTo>
                  <a:pt x="2835" y="4272"/>
                  <a:pt x="3697" y="1869"/>
                  <a:pt x="5135" y="0"/>
                </a:cubicBezTo>
                <a:close/>
              </a:path>
            </a:pathLst>
          </a:custGeom>
          <a:solidFill>
            <a:srgbClr val="FF75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38" name="Google Shape;3038;p70"/>
          <p:cNvSpPr/>
          <p:nvPr/>
        </p:nvSpPr>
        <p:spPr>
          <a:xfrm flipH="1">
            <a:off x="7666941" y="425650"/>
            <a:ext cx="51749" cy="228734"/>
          </a:xfrm>
          <a:custGeom>
            <a:avLst/>
            <a:gdLst/>
            <a:ahLst/>
            <a:cxnLst/>
            <a:rect l="l" t="t" r="r" b="b"/>
            <a:pathLst>
              <a:path w="1357" h="5998" extrusionOk="0">
                <a:moveTo>
                  <a:pt x="596" y="1"/>
                </a:moveTo>
                <a:cubicBezTo>
                  <a:pt x="329" y="514"/>
                  <a:pt x="165" y="1027"/>
                  <a:pt x="83" y="1459"/>
                </a:cubicBezTo>
                <a:cubicBezTo>
                  <a:pt x="1" y="1972"/>
                  <a:pt x="1" y="2485"/>
                  <a:pt x="1" y="2999"/>
                </a:cubicBezTo>
                <a:cubicBezTo>
                  <a:pt x="1" y="3512"/>
                  <a:pt x="83" y="4026"/>
                  <a:pt x="165" y="4457"/>
                </a:cubicBezTo>
                <a:cubicBezTo>
                  <a:pt x="329" y="4970"/>
                  <a:pt x="432" y="5484"/>
                  <a:pt x="761" y="5997"/>
                </a:cubicBezTo>
                <a:cubicBezTo>
                  <a:pt x="1028" y="5484"/>
                  <a:pt x="1192" y="4970"/>
                  <a:pt x="1274" y="4457"/>
                </a:cubicBezTo>
                <a:cubicBezTo>
                  <a:pt x="1356" y="3943"/>
                  <a:pt x="1356" y="3430"/>
                  <a:pt x="1356" y="2999"/>
                </a:cubicBezTo>
                <a:cubicBezTo>
                  <a:pt x="1356" y="2485"/>
                  <a:pt x="1274" y="1972"/>
                  <a:pt x="1192" y="1459"/>
                </a:cubicBezTo>
                <a:cubicBezTo>
                  <a:pt x="1028" y="945"/>
                  <a:pt x="843" y="432"/>
                  <a:pt x="596" y="1"/>
                </a:cubicBezTo>
                <a:close/>
              </a:path>
            </a:pathLst>
          </a:custGeom>
          <a:solidFill>
            <a:srgbClr val="FF75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39" name="Google Shape;3039;p70"/>
          <p:cNvSpPr/>
          <p:nvPr/>
        </p:nvSpPr>
        <p:spPr>
          <a:xfrm flipH="1">
            <a:off x="7941057" y="526670"/>
            <a:ext cx="120621" cy="195823"/>
          </a:xfrm>
          <a:custGeom>
            <a:avLst/>
            <a:gdLst/>
            <a:ahLst/>
            <a:cxnLst/>
            <a:rect l="l" t="t" r="r" b="b"/>
            <a:pathLst>
              <a:path w="3163" h="5135" extrusionOk="0">
                <a:moveTo>
                  <a:pt x="0" y="1"/>
                </a:moveTo>
                <a:cubicBezTo>
                  <a:pt x="82" y="596"/>
                  <a:pt x="185" y="1110"/>
                  <a:pt x="349" y="1541"/>
                </a:cubicBezTo>
                <a:cubicBezTo>
                  <a:pt x="513" y="2054"/>
                  <a:pt x="780" y="2486"/>
                  <a:pt x="1027" y="2917"/>
                </a:cubicBezTo>
                <a:cubicBezTo>
                  <a:pt x="1294" y="3348"/>
                  <a:pt x="1622" y="3759"/>
                  <a:pt x="1972" y="4108"/>
                </a:cubicBezTo>
                <a:cubicBezTo>
                  <a:pt x="2321" y="4539"/>
                  <a:pt x="2649" y="4888"/>
                  <a:pt x="3163" y="5135"/>
                </a:cubicBezTo>
                <a:cubicBezTo>
                  <a:pt x="3163" y="4539"/>
                  <a:pt x="2998" y="4026"/>
                  <a:pt x="2834" y="3595"/>
                </a:cubicBezTo>
                <a:cubicBezTo>
                  <a:pt x="2649" y="3081"/>
                  <a:pt x="2485" y="2650"/>
                  <a:pt x="2238" y="2219"/>
                </a:cubicBezTo>
                <a:cubicBezTo>
                  <a:pt x="1972" y="1808"/>
                  <a:pt x="1622" y="1377"/>
                  <a:pt x="1294" y="1028"/>
                </a:cubicBezTo>
                <a:cubicBezTo>
                  <a:pt x="945" y="596"/>
                  <a:pt x="513" y="268"/>
                  <a:pt x="0" y="1"/>
                </a:cubicBezTo>
                <a:close/>
              </a:path>
            </a:pathLst>
          </a:custGeom>
          <a:solidFill>
            <a:srgbClr val="FF75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40" name="Google Shape;3040;p70"/>
          <p:cNvSpPr/>
          <p:nvPr/>
        </p:nvSpPr>
        <p:spPr>
          <a:xfrm flipH="1">
            <a:off x="8123534" y="797658"/>
            <a:ext cx="202077" cy="111240"/>
          </a:xfrm>
          <a:custGeom>
            <a:avLst/>
            <a:gdLst/>
            <a:ahLst/>
            <a:cxnLst/>
            <a:rect l="l" t="t" r="r" b="b"/>
            <a:pathLst>
              <a:path w="5299" h="2917" extrusionOk="0">
                <a:moveTo>
                  <a:pt x="0" y="0"/>
                </a:moveTo>
                <a:cubicBezTo>
                  <a:pt x="329" y="514"/>
                  <a:pt x="678" y="863"/>
                  <a:pt x="1109" y="1191"/>
                </a:cubicBezTo>
                <a:cubicBezTo>
                  <a:pt x="1541" y="1540"/>
                  <a:pt x="1869" y="1787"/>
                  <a:pt x="2383" y="2054"/>
                </a:cubicBezTo>
                <a:cubicBezTo>
                  <a:pt x="2814" y="2300"/>
                  <a:pt x="3245" y="2485"/>
                  <a:pt x="3759" y="2649"/>
                </a:cubicBezTo>
                <a:cubicBezTo>
                  <a:pt x="4272" y="2731"/>
                  <a:pt x="4703" y="2916"/>
                  <a:pt x="5299" y="2916"/>
                </a:cubicBezTo>
                <a:cubicBezTo>
                  <a:pt x="5052" y="2403"/>
                  <a:pt x="4621" y="2054"/>
                  <a:pt x="4272" y="1705"/>
                </a:cubicBezTo>
                <a:cubicBezTo>
                  <a:pt x="3841" y="1376"/>
                  <a:pt x="3409" y="1109"/>
                  <a:pt x="2999" y="863"/>
                </a:cubicBezTo>
                <a:cubicBezTo>
                  <a:pt x="2567" y="596"/>
                  <a:pt x="2136" y="431"/>
                  <a:pt x="1623" y="247"/>
                </a:cubicBezTo>
                <a:cubicBezTo>
                  <a:pt x="1109" y="82"/>
                  <a:pt x="596" y="0"/>
                  <a:pt x="0" y="0"/>
                </a:cubicBezTo>
                <a:close/>
              </a:path>
            </a:pathLst>
          </a:custGeom>
          <a:solidFill>
            <a:srgbClr val="FF75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41" name="Google Shape;3041;p70"/>
          <p:cNvSpPr/>
          <p:nvPr/>
        </p:nvSpPr>
        <p:spPr>
          <a:xfrm flipH="1">
            <a:off x="8188516" y="1135460"/>
            <a:ext cx="228734" cy="53808"/>
          </a:xfrm>
          <a:custGeom>
            <a:avLst/>
            <a:gdLst/>
            <a:ahLst/>
            <a:cxnLst/>
            <a:rect l="l" t="t" r="r" b="b"/>
            <a:pathLst>
              <a:path w="5998" h="1411" extrusionOk="0">
                <a:moveTo>
                  <a:pt x="3433" y="0"/>
                </a:moveTo>
                <a:cubicBezTo>
                  <a:pt x="3293" y="0"/>
                  <a:pt x="3149" y="10"/>
                  <a:pt x="2999" y="34"/>
                </a:cubicBezTo>
                <a:cubicBezTo>
                  <a:pt x="2486" y="34"/>
                  <a:pt x="1972" y="34"/>
                  <a:pt x="1459" y="219"/>
                </a:cubicBezTo>
                <a:cubicBezTo>
                  <a:pt x="945" y="301"/>
                  <a:pt x="514" y="466"/>
                  <a:pt x="1" y="733"/>
                </a:cubicBezTo>
                <a:cubicBezTo>
                  <a:pt x="514" y="1061"/>
                  <a:pt x="1027" y="1143"/>
                  <a:pt x="1541" y="1246"/>
                </a:cubicBezTo>
                <a:cubicBezTo>
                  <a:pt x="2054" y="1328"/>
                  <a:pt x="2486" y="1410"/>
                  <a:pt x="2999" y="1410"/>
                </a:cubicBezTo>
                <a:cubicBezTo>
                  <a:pt x="3512" y="1328"/>
                  <a:pt x="4026" y="1328"/>
                  <a:pt x="4539" y="1143"/>
                </a:cubicBezTo>
                <a:cubicBezTo>
                  <a:pt x="5053" y="1061"/>
                  <a:pt x="5484" y="897"/>
                  <a:pt x="5997" y="630"/>
                </a:cubicBezTo>
                <a:cubicBezTo>
                  <a:pt x="5484" y="301"/>
                  <a:pt x="4970" y="219"/>
                  <a:pt x="4457" y="116"/>
                </a:cubicBezTo>
                <a:cubicBezTo>
                  <a:pt x="4094" y="58"/>
                  <a:pt x="3772" y="0"/>
                  <a:pt x="3433" y="0"/>
                </a:cubicBezTo>
                <a:close/>
              </a:path>
            </a:pathLst>
          </a:custGeom>
          <a:solidFill>
            <a:srgbClr val="FF75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42" name="Google Shape;3042;p70"/>
          <p:cNvSpPr/>
          <p:nvPr/>
        </p:nvSpPr>
        <p:spPr>
          <a:xfrm flipH="1">
            <a:off x="8120407" y="1407707"/>
            <a:ext cx="195823" cy="120659"/>
          </a:xfrm>
          <a:custGeom>
            <a:avLst/>
            <a:gdLst/>
            <a:ahLst/>
            <a:cxnLst/>
            <a:rect l="l" t="t" r="r" b="b"/>
            <a:pathLst>
              <a:path w="5135" h="3164" extrusionOk="0">
                <a:moveTo>
                  <a:pt x="5135" y="1"/>
                </a:moveTo>
                <a:lnTo>
                  <a:pt x="5135" y="1"/>
                </a:lnTo>
                <a:cubicBezTo>
                  <a:pt x="4539" y="83"/>
                  <a:pt x="4108" y="165"/>
                  <a:pt x="3595" y="350"/>
                </a:cubicBezTo>
                <a:cubicBezTo>
                  <a:pt x="3081" y="514"/>
                  <a:pt x="2650" y="781"/>
                  <a:pt x="2239" y="1028"/>
                </a:cubicBezTo>
                <a:cubicBezTo>
                  <a:pt x="1808" y="1295"/>
                  <a:pt x="1377" y="1541"/>
                  <a:pt x="1028" y="1972"/>
                </a:cubicBezTo>
                <a:cubicBezTo>
                  <a:pt x="699" y="2321"/>
                  <a:pt x="350" y="2650"/>
                  <a:pt x="1" y="3163"/>
                </a:cubicBezTo>
                <a:cubicBezTo>
                  <a:pt x="596" y="3163"/>
                  <a:pt x="1110" y="2999"/>
                  <a:pt x="1623" y="2835"/>
                </a:cubicBezTo>
                <a:cubicBezTo>
                  <a:pt x="2054" y="2650"/>
                  <a:pt x="2486" y="2486"/>
                  <a:pt x="2917" y="2219"/>
                </a:cubicBezTo>
                <a:cubicBezTo>
                  <a:pt x="3348" y="1890"/>
                  <a:pt x="3779" y="1623"/>
                  <a:pt x="4190" y="1295"/>
                </a:cubicBezTo>
                <a:cubicBezTo>
                  <a:pt x="4539" y="945"/>
                  <a:pt x="4888" y="514"/>
                  <a:pt x="5135" y="1"/>
                </a:cubicBezTo>
                <a:close/>
              </a:path>
            </a:pathLst>
          </a:custGeom>
          <a:solidFill>
            <a:srgbClr val="FF75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43" name="Google Shape;3043;p70"/>
          <p:cNvSpPr/>
          <p:nvPr/>
        </p:nvSpPr>
        <p:spPr>
          <a:xfrm flipH="1">
            <a:off x="7934002" y="1590183"/>
            <a:ext cx="111240" cy="202878"/>
          </a:xfrm>
          <a:custGeom>
            <a:avLst/>
            <a:gdLst/>
            <a:ahLst/>
            <a:cxnLst/>
            <a:rect l="l" t="t" r="r" b="b"/>
            <a:pathLst>
              <a:path w="2917" h="5320" extrusionOk="0">
                <a:moveTo>
                  <a:pt x="2916" y="1"/>
                </a:moveTo>
                <a:lnTo>
                  <a:pt x="2916" y="1"/>
                </a:lnTo>
                <a:cubicBezTo>
                  <a:pt x="2403" y="350"/>
                  <a:pt x="2054" y="699"/>
                  <a:pt x="1705" y="1130"/>
                </a:cubicBezTo>
                <a:cubicBezTo>
                  <a:pt x="1376" y="1459"/>
                  <a:pt x="1109" y="1890"/>
                  <a:pt x="863" y="2321"/>
                </a:cubicBezTo>
                <a:cubicBezTo>
                  <a:pt x="596" y="2753"/>
                  <a:pt x="432" y="3266"/>
                  <a:pt x="267" y="3779"/>
                </a:cubicBezTo>
                <a:cubicBezTo>
                  <a:pt x="165" y="4211"/>
                  <a:pt x="0" y="4724"/>
                  <a:pt x="0" y="5320"/>
                </a:cubicBezTo>
                <a:cubicBezTo>
                  <a:pt x="514" y="4970"/>
                  <a:pt x="863" y="4621"/>
                  <a:pt x="1191" y="4293"/>
                </a:cubicBezTo>
                <a:cubicBezTo>
                  <a:pt x="1541" y="3861"/>
                  <a:pt x="1807" y="3430"/>
                  <a:pt x="2054" y="2999"/>
                </a:cubicBezTo>
                <a:cubicBezTo>
                  <a:pt x="2321" y="2568"/>
                  <a:pt x="2485" y="2054"/>
                  <a:pt x="2649" y="1644"/>
                </a:cubicBezTo>
                <a:cubicBezTo>
                  <a:pt x="2834" y="1130"/>
                  <a:pt x="2916" y="617"/>
                  <a:pt x="2916" y="1"/>
                </a:cubicBezTo>
                <a:close/>
              </a:path>
            </a:pathLst>
          </a:custGeom>
          <a:solidFill>
            <a:srgbClr val="FF75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44" name="Google Shape;3044;p70"/>
          <p:cNvSpPr/>
          <p:nvPr/>
        </p:nvSpPr>
        <p:spPr>
          <a:xfrm flipH="1">
            <a:off x="7653632" y="1655967"/>
            <a:ext cx="52512" cy="231861"/>
          </a:xfrm>
          <a:custGeom>
            <a:avLst/>
            <a:gdLst/>
            <a:ahLst/>
            <a:cxnLst/>
            <a:rect l="l" t="t" r="r" b="b"/>
            <a:pathLst>
              <a:path w="1377" h="6080" extrusionOk="0">
                <a:moveTo>
                  <a:pt x="617" y="1"/>
                </a:moveTo>
                <a:cubicBezTo>
                  <a:pt x="350" y="514"/>
                  <a:pt x="185" y="1028"/>
                  <a:pt x="103" y="1541"/>
                </a:cubicBezTo>
                <a:cubicBezTo>
                  <a:pt x="0" y="2054"/>
                  <a:pt x="0" y="2568"/>
                  <a:pt x="0" y="3081"/>
                </a:cubicBezTo>
                <a:cubicBezTo>
                  <a:pt x="0" y="3595"/>
                  <a:pt x="103" y="4026"/>
                  <a:pt x="185" y="4539"/>
                </a:cubicBezTo>
                <a:cubicBezTo>
                  <a:pt x="267" y="5053"/>
                  <a:pt x="432" y="5566"/>
                  <a:pt x="781" y="6079"/>
                </a:cubicBezTo>
                <a:cubicBezTo>
                  <a:pt x="1027" y="5566"/>
                  <a:pt x="1130" y="5053"/>
                  <a:pt x="1294" y="4539"/>
                </a:cubicBezTo>
                <a:cubicBezTo>
                  <a:pt x="1376" y="4026"/>
                  <a:pt x="1376" y="3512"/>
                  <a:pt x="1376" y="2999"/>
                </a:cubicBezTo>
                <a:cubicBezTo>
                  <a:pt x="1376" y="2486"/>
                  <a:pt x="1294" y="2054"/>
                  <a:pt x="1212" y="1541"/>
                </a:cubicBezTo>
                <a:cubicBezTo>
                  <a:pt x="1027" y="1028"/>
                  <a:pt x="863" y="514"/>
                  <a:pt x="617" y="1"/>
                </a:cubicBezTo>
                <a:close/>
              </a:path>
            </a:pathLst>
          </a:custGeom>
          <a:solidFill>
            <a:srgbClr val="FF75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45" name="Google Shape;3045;p70"/>
          <p:cNvSpPr/>
          <p:nvPr/>
        </p:nvSpPr>
        <p:spPr>
          <a:xfrm flipH="1">
            <a:off x="7314534" y="1587056"/>
            <a:ext cx="117494" cy="195823"/>
          </a:xfrm>
          <a:custGeom>
            <a:avLst/>
            <a:gdLst/>
            <a:ahLst/>
            <a:cxnLst/>
            <a:rect l="l" t="t" r="r" b="b"/>
            <a:pathLst>
              <a:path w="3081" h="5135" extrusionOk="0">
                <a:moveTo>
                  <a:pt x="0" y="1"/>
                </a:moveTo>
                <a:cubicBezTo>
                  <a:pt x="0" y="596"/>
                  <a:pt x="103" y="1110"/>
                  <a:pt x="267" y="1623"/>
                </a:cubicBezTo>
                <a:cubicBezTo>
                  <a:pt x="431" y="2054"/>
                  <a:pt x="698" y="2485"/>
                  <a:pt x="945" y="2917"/>
                </a:cubicBezTo>
                <a:cubicBezTo>
                  <a:pt x="1212" y="3348"/>
                  <a:pt x="1540" y="3779"/>
                  <a:pt x="1889" y="4108"/>
                </a:cubicBezTo>
                <a:cubicBezTo>
                  <a:pt x="2238" y="4539"/>
                  <a:pt x="2567" y="4888"/>
                  <a:pt x="3080" y="5135"/>
                </a:cubicBezTo>
                <a:cubicBezTo>
                  <a:pt x="3080" y="4539"/>
                  <a:pt x="2916" y="4026"/>
                  <a:pt x="2752" y="3594"/>
                </a:cubicBezTo>
                <a:cubicBezTo>
                  <a:pt x="2567" y="3081"/>
                  <a:pt x="2403" y="2650"/>
                  <a:pt x="2156" y="2239"/>
                </a:cubicBezTo>
                <a:cubicBezTo>
                  <a:pt x="1889" y="1808"/>
                  <a:pt x="1540" y="1376"/>
                  <a:pt x="1212" y="1027"/>
                </a:cubicBezTo>
                <a:cubicBezTo>
                  <a:pt x="863" y="699"/>
                  <a:pt x="431" y="350"/>
                  <a:pt x="0" y="1"/>
                </a:cubicBezTo>
                <a:close/>
              </a:path>
            </a:pathLst>
          </a:custGeom>
          <a:solidFill>
            <a:srgbClr val="FF75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46" name="Google Shape;3046;p70"/>
          <p:cNvSpPr/>
          <p:nvPr/>
        </p:nvSpPr>
        <p:spPr>
          <a:xfrm flipH="1">
            <a:off x="7049838" y="1404580"/>
            <a:ext cx="202077" cy="107350"/>
          </a:xfrm>
          <a:custGeom>
            <a:avLst/>
            <a:gdLst/>
            <a:ahLst/>
            <a:cxnLst/>
            <a:rect l="l" t="t" r="r" b="b"/>
            <a:pathLst>
              <a:path w="5299" h="2815" extrusionOk="0">
                <a:moveTo>
                  <a:pt x="0" y="1"/>
                </a:moveTo>
                <a:cubicBezTo>
                  <a:pt x="329" y="432"/>
                  <a:pt x="678" y="863"/>
                  <a:pt x="1109" y="1192"/>
                </a:cubicBezTo>
                <a:cubicBezTo>
                  <a:pt x="1541" y="1459"/>
                  <a:pt x="1869" y="1787"/>
                  <a:pt x="2383" y="1972"/>
                </a:cubicBezTo>
                <a:cubicBezTo>
                  <a:pt x="2814" y="2219"/>
                  <a:pt x="3245" y="2403"/>
                  <a:pt x="3758" y="2568"/>
                </a:cubicBezTo>
                <a:cubicBezTo>
                  <a:pt x="4272" y="2732"/>
                  <a:pt x="4703" y="2814"/>
                  <a:pt x="5299" y="2814"/>
                </a:cubicBezTo>
                <a:cubicBezTo>
                  <a:pt x="5032" y="2301"/>
                  <a:pt x="4621" y="1972"/>
                  <a:pt x="4272" y="1623"/>
                </a:cubicBezTo>
                <a:cubicBezTo>
                  <a:pt x="3841" y="1274"/>
                  <a:pt x="3409" y="1027"/>
                  <a:pt x="2978" y="760"/>
                </a:cubicBezTo>
                <a:cubicBezTo>
                  <a:pt x="2567" y="596"/>
                  <a:pt x="2136" y="350"/>
                  <a:pt x="1623" y="165"/>
                </a:cubicBezTo>
                <a:cubicBezTo>
                  <a:pt x="1109" y="83"/>
                  <a:pt x="596" y="1"/>
                  <a:pt x="0" y="1"/>
                </a:cubicBezTo>
                <a:close/>
              </a:path>
            </a:pathLst>
          </a:custGeom>
          <a:solidFill>
            <a:srgbClr val="FF75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47" name="Google Shape;3047;p70"/>
          <p:cNvSpPr/>
          <p:nvPr/>
        </p:nvSpPr>
        <p:spPr>
          <a:xfrm flipH="1">
            <a:off x="6955073" y="1124210"/>
            <a:ext cx="228734" cy="51749"/>
          </a:xfrm>
          <a:custGeom>
            <a:avLst/>
            <a:gdLst/>
            <a:ahLst/>
            <a:cxnLst/>
            <a:rect l="l" t="t" r="r" b="b"/>
            <a:pathLst>
              <a:path w="5998" h="1357" extrusionOk="0">
                <a:moveTo>
                  <a:pt x="2917" y="1"/>
                </a:moveTo>
                <a:cubicBezTo>
                  <a:pt x="2486" y="1"/>
                  <a:pt x="1972" y="83"/>
                  <a:pt x="1459" y="165"/>
                </a:cubicBezTo>
                <a:cubicBezTo>
                  <a:pt x="946" y="247"/>
                  <a:pt x="432" y="411"/>
                  <a:pt x="1" y="761"/>
                </a:cubicBezTo>
                <a:cubicBezTo>
                  <a:pt x="514" y="1028"/>
                  <a:pt x="946" y="1110"/>
                  <a:pt x="1459" y="1192"/>
                </a:cubicBezTo>
                <a:cubicBezTo>
                  <a:pt x="1972" y="1274"/>
                  <a:pt x="2486" y="1356"/>
                  <a:pt x="2999" y="1356"/>
                </a:cubicBezTo>
                <a:cubicBezTo>
                  <a:pt x="3513" y="1356"/>
                  <a:pt x="4026" y="1274"/>
                  <a:pt x="4457" y="1110"/>
                </a:cubicBezTo>
                <a:cubicBezTo>
                  <a:pt x="4971" y="1028"/>
                  <a:pt x="5484" y="843"/>
                  <a:pt x="5998" y="596"/>
                </a:cubicBezTo>
                <a:cubicBezTo>
                  <a:pt x="5484" y="329"/>
                  <a:pt x="4971" y="165"/>
                  <a:pt x="4457" y="83"/>
                </a:cubicBezTo>
                <a:cubicBezTo>
                  <a:pt x="3944" y="1"/>
                  <a:pt x="3430" y="1"/>
                  <a:pt x="2917" y="1"/>
                </a:cubicBezTo>
                <a:close/>
              </a:path>
            </a:pathLst>
          </a:custGeom>
          <a:solidFill>
            <a:srgbClr val="FF75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48" name="Google Shape;3048;p70"/>
          <p:cNvSpPr/>
          <p:nvPr/>
        </p:nvSpPr>
        <p:spPr>
          <a:xfrm flipH="1">
            <a:off x="7060021" y="781184"/>
            <a:ext cx="191895" cy="120659"/>
          </a:xfrm>
          <a:custGeom>
            <a:avLst/>
            <a:gdLst/>
            <a:ahLst/>
            <a:cxnLst/>
            <a:rect l="l" t="t" r="r" b="b"/>
            <a:pathLst>
              <a:path w="5032" h="3164" extrusionOk="0">
                <a:moveTo>
                  <a:pt x="5032" y="1"/>
                </a:moveTo>
                <a:cubicBezTo>
                  <a:pt x="4518" y="1"/>
                  <a:pt x="4005" y="165"/>
                  <a:pt x="3491" y="350"/>
                </a:cubicBezTo>
                <a:cubicBezTo>
                  <a:pt x="3081" y="514"/>
                  <a:pt x="2567" y="781"/>
                  <a:pt x="2136" y="1028"/>
                </a:cubicBezTo>
                <a:cubicBezTo>
                  <a:pt x="1705" y="1295"/>
                  <a:pt x="1356" y="1541"/>
                  <a:pt x="924" y="1890"/>
                </a:cubicBezTo>
                <a:cubicBezTo>
                  <a:pt x="596" y="2219"/>
                  <a:pt x="247" y="2650"/>
                  <a:pt x="0" y="3163"/>
                </a:cubicBezTo>
                <a:cubicBezTo>
                  <a:pt x="514" y="3163"/>
                  <a:pt x="1027" y="2999"/>
                  <a:pt x="1541" y="2835"/>
                </a:cubicBezTo>
                <a:cubicBezTo>
                  <a:pt x="1951" y="2650"/>
                  <a:pt x="2465" y="2404"/>
                  <a:pt x="2896" y="2137"/>
                </a:cubicBezTo>
                <a:cubicBezTo>
                  <a:pt x="3327" y="1890"/>
                  <a:pt x="3676" y="1623"/>
                  <a:pt x="4108" y="1295"/>
                </a:cubicBezTo>
                <a:cubicBezTo>
                  <a:pt x="4436" y="946"/>
                  <a:pt x="4785" y="514"/>
                  <a:pt x="5032" y="1"/>
                </a:cubicBezTo>
                <a:close/>
              </a:path>
            </a:pathLst>
          </a:custGeom>
          <a:solidFill>
            <a:srgbClr val="FF75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49" name="Google Shape;3049;p70"/>
          <p:cNvSpPr/>
          <p:nvPr/>
        </p:nvSpPr>
        <p:spPr>
          <a:xfrm flipH="1">
            <a:off x="7330208" y="517289"/>
            <a:ext cx="108113" cy="202077"/>
          </a:xfrm>
          <a:custGeom>
            <a:avLst/>
            <a:gdLst/>
            <a:ahLst/>
            <a:cxnLst/>
            <a:rect l="l" t="t" r="r" b="b"/>
            <a:pathLst>
              <a:path w="2835" h="5299" extrusionOk="0">
                <a:moveTo>
                  <a:pt x="2835" y="0"/>
                </a:moveTo>
                <a:lnTo>
                  <a:pt x="2835" y="0"/>
                </a:lnTo>
                <a:cubicBezTo>
                  <a:pt x="2403" y="329"/>
                  <a:pt x="1972" y="678"/>
                  <a:pt x="1623" y="1109"/>
                </a:cubicBezTo>
                <a:cubicBezTo>
                  <a:pt x="1377" y="1438"/>
                  <a:pt x="1028" y="1869"/>
                  <a:pt x="863" y="2300"/>
                </a:cubicBezTo>
                <a:cubicBezTo>
                  <a:pt x="596" y="2732"/>
                  <a:pt x="350" y="3245"/>
                  <a:pt x="268" y="3758"/>
                </a:cubicBezTo>
                <a:cubicBezTo>
                  <a:pt x="83" y="4190"/>
                  <a:pt x="1" y="4703"/>
                  <a:pt x="1" y="5299"/>
                </a:cubicBezTo>
                <a:cubicBezTo>
                  <a:pt x="514" y="4949"/>
                  <a:pt x="863" y="4621"/>
                  <a:pt x="1192" y="4272"/>
                </a:cubicBezTo>
                <a:cubicBezTo>
                  <a:pt x="1541" y="3841"/>
                  <a:pt x="1808" y="3409"/>
                  <a:pt x="2054" y="2978"/>
                </a:cubicBezTo>
                <a:cubicBezTo>
                  <a:pt x="2219" y="2567"/>
                  <a:pt x="2486" y="2054"/>
                  <a:pt x="2568" y="1623"/>
                </a:cubicBezTo>
                <a:cubicBezTo>
                  <a:pt x="2732" y="1109"/>
                  <a:pt x="2835" y="596"/>
                  <a:pt x="2835" y="0"/>
                </a:cubicBezTo>
                <a:close/>
              </a:path>
            </a:pathLst>
          </a:custGeom>
          <a:solidFill>
            <a:srgbClr val="FF75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050" name="Google Shape;3050;p70"/>
          <p:cNvGrpSpPr/>
          <p:nvPr/>
        </p:nvGrpSpPr>
        <p:grpSpPr>
          <a:xfrm>
            <a:off x="7391623" y="965633"/>
            <a:ext cx="588307" cy="374490"/>
            <a:chOff x="3177054" y="2889959"/>
            <a:chExt cx="687435" cy="437590"/>
          </a:xfrm>
        </p:grpSpPr>
        <p:sp>
          <p:nvSpPr>
            <p:cNvPr id="3051" name="Google Shape;3051;p70"/>
            <p:cNvSpPr/>
            <p:nvPr/>
          </p:nvSpPr>
          <p:spPr>
            <a:xfrm flipH="1">
              <a:off x="3344408" y="3201592"/>
              <a:ext cx="216538" cy="125957"/>
            </a:xfrm>
            <a:custGeom>
              <a:avLst/>
              <a:gdLst/>
              <a:ahLst/>
              <a:cxnLst/>
              <a:rect l="l" t="t" r="r" b="b"/>
              <a:pathLst>
                <a:path w="14109" h="8207" extrusionOk="0">
                  <a:moveTo>
                    <a:pt x="12404" y="0"/>
                  </a:moveTo>
                  <a:lnTo>
                    <a:pt x="1" y="3943"/>
                  </a:lnTo>
                  <a:cubicBezTo>
                    <a:pt x="1" y="3943"/>
                    <a:pt x="2063" y="8207"/>
                    <a:pt x="6308" y="8207"/>
                  </a:cubicBezTo>
                  <a:cubicBezTo>
                    <a:pt x="6948" y="8207"/>
                    <a:pt x="7639" y="8109"/>
                    <a:pt x="8379" y="7886"/>
                  </a:cubicBezTo>
                  <a:cubicBezTo>
                    <a:pt x="14109" y="6161"/>
                    <a:pt x="12404" y="0"/>
                    <a:pt x="12404" y="0"/>
                  </a:cubicBezTo>
                  <a:close/>
                </a:path>
              </a:pathLst>
            </a:custGeom>
            <a:solidFill>
              <a:srgbClr val="0010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2" name="Google Shape;3052;p70"/>
            <p:cNvSpPr/>
            <p:nvPr/>
          </p:nvSpPr>
          <p:spPr>
            <a:xfrm flipH="1">
              <a:off x="3399553" y="3274196"/>
              <a:ext cx="136501" cy="53256"/>
            </a:xfrm>
            <a:custGeom>
              <a:avLst/>
              <a:gdLst/>
              <a:ahLst/>
              <a:cxnLst/>
              <a:rect l="l" t="t" r="r" b="b"/>
              <a:pathLst>
                <a:path w="8894" h="3470" extrusionOk="0">
                  <a:moveTo>
                    <a:pt x="4103" y="1"/>
                  </a:moveTo>
                  <a:cubicBezTo>
                    <a:pt x="3571" y="1"/>
                    <a:pt x="2999" y="69"/>
                    <a:pt x="2404" y="239"/>
                  </a:cubicBezTo>
                  <a:cubicBezTo>
                    <a:pt x="1377" y="485"/>
                    <a:pt x="596" y="917"/>
                    <a:pt x="1" y="1430"/>
                  </a:cubicBezTo>
                  <a:cubicBezTo>
                    <a:pt x="1051" y="2480"/>
                    <a:pt x="2590" y="3470"/>
                    <a:pt x="4666" y="3470"/>
                  </a:cubicBezTo>
                  <a:cubicBezTo>
                    <a:pt x="5311" y="3470"/>
                    <a:pt x="6008" y="3374"/>
                    <a:pt x="6757" y="3155"/>
                  </a:cubicBezTo>
                  <a:cubicBezTo>
                    <a:pt x="7620" y="2888"/>
                    <a:pt x="8380" y="2539"/>
                    <a:pt x="8893" y="2128"/>
                  </a:cubicBezTo>
                  <a:cubicBezTo>
                    <a:pt x="8482" y="1697"/>
                    <a:pt x="8051" y="1348"/>
                    <a:pt x="7620" y="999"/>
                  </a:cubicBezTo>
                  <a:cubicBezTo>
                    <a:pt x="7411" y="870"/>
                    <a:pt x="6010" y="1"/>
                    <a:pt x="410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3" name="Google Shape;3053;p70"/>
            <p:cNvSpPr/>
            <p:nvPr/>
          </p:nvSpPr>
          <p:spPr>
            <a:xfrm>
              <a:off x="3177054" y="2889959"/>
              <a:ext cx="249285" cy="249285"/>
            </a:xfrm>
            <a:custGeom>
              <a:avLst/>
              <a:gdLst/>
              <a:ahLst/>
              <a:cxnLst/>
              <a:rect l="l" t="t" r="r" b="b"/>
              <a:pathLst>
                <a:path w="9825" h="9825" extrusionOk="0">
                  <a:moveTo>
                    <a:pt x="4913" y="0"/>
                  </a:moveTo>
                  <a:cubicBezTo>
                    <a:pt x="2206" y="0"/>
                    <a:pt x="0" y="2206"/>
                    <a:pt x="0" y="4913"/>
                  </a:cubicBezTo>
                  <a:cubicBezTo>
                    <a:pt x="0" y="7619"/>
                    <a:pt x="2206" y="9825"/>
                    <a:pt x="4913" y="9825"/>
                  </a:cubicBezTo>
                  <a:cubicBezTo>
                    <a:pt x="7619" y="9825"/>
                    <a:pt x="9825" y="7619"/>
                    <a:pt x="9825" y="4913"/>
                  </a:cubicBezTo>
                  <a:cubicBezTo>
                    <a:pt x="9825" y="2206"/>
                    <a:pt x="7619" y="0"/>
                    <a:pt x="491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4" name="Google Shape;3054;p70"/>
            <p:cNvSpPr/>
            <p:nvPr/>
          </p:nvSpPr>
          <p:spPr>
            <a:xfrm>
              <a:off x="3235562" y="2948467"/>
              <a:ext cx="132292" cy="134829"/>
            </a:xfrm>
            <a:custGeom>
              <a:avLst/>
              <a:gdLst/>
              <a:ahLst/>
              <a:cxnLst/>
              <a:rect l="l" t="t" r="r" b="b"/>
              <a:pathLst>
                <a:path w="5214" h="5314" extrusionOk="0">
                  <a:moveTo>
                    <a:pt x="2607" y="0"/>
                  </a:moveTo>
                  <a:cubicBezTo>
                    <a:pt x="1153" y="0"/>
                    <a:pt x="0" y="1153"/>
                    <a:pt x="0" y="2607"/>
                  </a:cubicBezTo>
                  <a:cubicBezTo>
                    <a:pt x="0" y="4060"/>
                    <a:pt x="1153" y="5313"/>
                    <a:pt x="2607" y="5313"/>
                  </a:cubicBezTo>
                  <a:cubicBezTo>
                    <a:pt x="4060" y="5313"/>
                    <a:pt x="5213" y="4060"/>
                    <a:pt x="5213" y="2607"/>
                  </a:cubicBezTo>
                  <a:cubicBezTo>
                    <a:pt x="5213" y="1153"/>
                    <a:pt x="4060" y="0"/>
                    <a:pt x="2607" y="0"/>
                  </a:cubicBezTo>
                  <a:close/>
                </a:path>
              </a:pathLst>
            </a:custGeom>
            <a:solidFill>
              <a:srgbClr val="0022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5" name="Google Shape;3055;p70"/>
            <p:cNvSpPr/>
            <p:nvPr/>
          </p:nvSpPr>
          <p:spPr>
            <a:xfrm>
              <a:off x="3309319" y="2970008"/>
              <a:ext cx="45163" cy="45265"/>
            </a:xfrm>
            <a:custGeom>
              <a:avLst/>
              <a:gdLst/>
              <a:ahLst/>
              <a:cxnLst/>
              <a:rect l="l" t="t" r="r" b="b"/>
              <a:pathLst>
                <a:path w="1780" h="1784" extrusionOk="0">
                  <a:moveTo>
                    <a:pt x="545" y="0"/>
                  </a:moveTo>
                  <a:cubicBezTo>
                    <a:pt x="456" y="0"/>
                    <a:pt x="379" y="25"/>
                    <a:pt x="326" y="78"/>
                  </a:cubicBezTo>
                  <a:cubicBezTo>
                    <a:pt x="0" y="304"/>
                    <a:pt x="126" y="830"/>
                    <a:pt x="426" y="1231"/>
                  </a:cubicBezTo>
                  <a:cubicBezTo>
                    <a:pt x="697" y="1585"/>
                    <a:pt x="1088" y="1783"/>
                    <a:pt x="1342" y="1783"/>
                  </a:cubicBezTo>
                  <a:cubicBezTo>
                    <a:pt x="1394" y="1783"/>
                    <a:pt x="1441" y="1775"/>
                    <a:pt x="1479" y="1758"/>
                  </a:cubicBezTo>
                  <a:cubicBezTo>
                    <a:pt x="1780" y="1557"/>
                    <a:pt x="1680" y="1031"/>
                    <a:pt x="1379" y="505"/>
                  </a:cubicBezTo>
                  <a:cubicBezTo>
                    <a:pt x="1140" y="192"/>
                    <a:pt x="792" y="0"/>
                    <a:pt x="54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6" name="Google Shape;3056;p70"/>
            <p:cNvSpPr/>
            <p:nvPr/>
          </p:nvSpPr>
          <p:spPr>
            <a:xfrm>
              <a:off x="3615204" y="2966159"/>
              <a:ext cx="249285" cy="249285"/>
            </a:xfrm>
            <a:custGeom>
              <a:avLst/>
              <a:gdLst/>
              <a:ahLst/>
              <a:cxnLst/>
              <a:rect l="l" t="t" r="r" b="b"/>
              <a:pathLst>
                <a:path w="9825" h="9825" extrusionOk="0">
                  <a:moveTo>
                    <a:pt x="4913" y="0"/>
                  </a:moveTo>
                  <a:cubicBezTo>
                    <a:pt x="2206" y="0"/>
                    <a:pt x="0" y="2206"/>
                    <a:pt x="0" y="4913"/>
                  </a:cubicBezTo>
                  <a:cubicBezTo>
                    <a:pt x="0" y="7619"/>
                    <a:pt x="2206" y="9825"/>
                    <a:pt x="4913" y="9825"/>
                  </a:cubicBezTo>
                  <a:cubicBezTo>
                    <a:pt x="7619" y="9825"/>
                    <a:pt x="9825" y="7619"/>
                    <a:pt x="9825" y="4913"/>
                  </a:cubicBezTo>
                  <a:cubicBezTo>
                    <a:pt x="9825" y="2206"/>
                    <a:pt x="7619" y="0"/>
                    <a:pt x="491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7" name="Google Shape;3057;p70"/>
            <p:cNvSpPr/>
            <p:nvPr/>
          </p:nvSpPr>
          <p:spPr>
            <a:xfrm>
              <a:off x="3673712" y="3024667"/>
              <a:ext cx="132292" cy="134829"/>
            </a:xfrm>
            <a:custGeom>
              <a:avLst/>
              <a:gdLst/>
              <a:ahLst/>
              <a:cxnLst/>
              <a:rect l="l" t="t" r="r" b="b"/>
              <a:pathLst>
                <a:path w="5214" h="5314" extrusionOk="0">
                  <a:moveTo>
                    <a:pt x="2607" y="0"/>
                  </a:moveTo>
                  <a:cubicBezTo>
                    <a:pt x="1153" y="0"/>
                    <a:pt x="0" y="1153"/>
                    <a:pt x="0" y="2607"/>
                  </a:cubicBezTo>
                  <a:cubicBezTo>
                    <a:pt x="0" y="4060"/>
                    <a:pt x="1153" y="5313"/>
                    <a:pt x="2607" y="5313"/>
                  </a:cubicBezTo>
                  <a:cubicBezTo>
                    <a:pt x="4060" y="5313"/>
                    <a:pt x="5213" y="4060"/>
                    <a:pt x="5213" y="2607"/>
                  </a:cubicBezTo>
                  <a:cubicBezTo>
                    <a:pt x="5213" y="1153"/>
                    <a:pt x="4060" y="0"/>
                    <a:pt x="2607" y="0"/>
                  </a:cubicBezTo>
                  <a:close/>
                </a:path>
              </a:pathLst>
            </a:custGeom>
            <a:solidFill>
              <a:srgbClr val="0022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8" name="Google Shape;3058;p70"/>
            <p:cNvSpPr/>
            <p:nvPr/>
          </p:nvSpPr>
          <p:spPr>
            <a:xfrm>
              <a:off x="3747469" y="3046208"/>
              <a:ext cx="45163" cy="45265"/>
            </a:xfrm>
            <a:custGeom>
              <a:avLst/>
              <a:gdLst/>
              <a:ahLst/>
              <a:cxnLst/>
              <a:rect l="l" t="t" r="r" b="b"/>
              <a:pathLst>
                <a:path w="1780" h="1784" extrusionOk="0">
                  <a:moveTo>
                    <a:pt x="545" y="0"/>
                  </a:moveTo>
                  <a:cubicBezTo>
                    <a:pt x="456" y="0"/>
                    <a:pt x="379" y="25"/>
                    <a:pt x="326" y="78"/>
                  </a:cubicBezTo>
                  <a:cubicBezTo>
                    <a:pt x="0" y="304"/>
                    <a:pt x="126" y="830"/>
                    <a:pt x="426" y="1231"/>
                  </a:cubicBezTo>
                  <a:cubicBezTo>
                    <a:pt x="697" y="1585"/>
                    <a:pt x="1088" y="1783"/>
                    <a:pt x="1342" y="1783"/>
                  </a:cubicBezTo>
                  <a:cubicBezTo>
                    <a:pt x="1394" y="1783"/>
                    <a:pt x="1441" y="1775"/>
                    <a:pt x="1479" y="1758"/>
                  </a:cubicBezTo>
                  <a:cubicBezTo>
                    <a:pt x="1780" y="1557"/>
                    <a:pt x="1680" y="1031"/>
                    <a:pt x="1379" y="505"/>
                  </a:cubicBezTo>
                  <a:cubicBezTo>
                    <a:pt x="1140" y="192"/>
                    <a:pt x="792" y="0"/>
                    <a:pt x="54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059" name="Google Shape;3059;p70"/>
          <p:cNvGrpSpPr/>
          <p:nvPr/>
        </p:nvGrpSpPr>
        <p:grpSpPr>
          <a:xfrm>
            <a:off x="1100125" y="3339992"/>
            <a:ext cx="1467577" cy="813428"/>
            <a:chOff x="947725" y="3277088"/>
            <a:chExt cx="1467577" cy="813428"/>
          </a:xfrm>
        </p:grpSpPr>
        <p:sp>
          <p:nvSpPr>
            <p:cNvPr id="3060" name="Google Shape;3060;p70"/>
            <p:cNvSpPr/>
            <p:nvPr/>
          </p:nvSpPr>
          <p:spPr>
            <a:xfrm flipH="1">
              <a:off x="947727" y="3518686"/>
              <a:ext cx="557642" cy="302576"/>
            </a:xfrm>
            <a:custGeom>
              <a:avLst/>
              <a:gdLst/>
              <a:ahLst/>
              <a:cxnLst/>
              <a:rect l="l" t="t" r="r" b="b"/>
              <a:pathLst>
                <a:path w="35389" h="19202" extrusionOk="0">
                  <a:moveTo>
                    <a:pt x="14183" y="1"/>
                  </a:moveTo>
                  <a:cubicBezTo>
                    <a:pt x="10556" y="1"/>
                    <a:pt x="6677" y="3727"/>
                    <a:pt x="5013" y="6313"/>
                  </a:cubicBezTo>
                  <a:lnTo>
                    <a:pt x="0" y="8719"/>
                  </a:lnTo>
                  <a:cubicBezTo>
                    <a:pt x="2281" y="11226"/>
                    <a:pt x="4687" y="13832"/>
                    <a:pt x="7619" y="15712"/>
                  </a:cubicBezTo>
                  <a:cubicBezTo>
                    <a:pt x="10663" y="17837"/>
                    <a:pt x="14284" y="19202"/>
                    <a:pt x="17964" y="19202"/>
                  </a:cubicBezTo>
                  <a:cubicBezTo>
                    <a:pt x="19709" y="19202"/>
                    <a:pt x="21467" y="18895"/>
                    <a:pt x="23183" y="18218"/>
                  </a:cubicBezTo>
                  <a:cubicBezTo>
                    <a:pt x="28722" y="15938"/>
                    <a:pt x="32256" y="10699"/>
                    <a:pt x="35389" y="6013"/>
                  </a:cubicBezTo>
                  <a:lnTo>
                    <a:pt x="35389" y="6013"/>
                  </a:lnTo>
                  <a:cubicBezTo>
                    <a:pt x="33369" y="7662"/>
                    <a:pt x="31327" y="8945"/>
                    <a:pt x="28725" y="8945"/>
                  </a:cubicBezTo>
                  <a:cubicBezTo>
                    <a:pt x="28519" y="8945"/>
                    <a:pt x="28309" y="8937"/>
                    <a:pt x="28096" y="8920"/>
                  </a:cubicBezTo>
                  <a:cubicBezTo>
                    <a:pt x="25790" y="8719"/>
                    <a:pt x="23484" y="7993"/>
                    <a:pt x="21705" y="6539"/>
                  </a:cubicBezTo>
                  <a:cubicBezTo>
                    <a:pt x="19624" y="5060"/>
                    <a:pt x="18797" y="2253"/>
                    <a:pt x="16817" y="775"/>
                  </a:cubicBezTo>
                  <a:cubicBezTo>
                    <a:pt x="15981" y="233"/>
                    <a:pt x="15090" y="1"/>
                    <a:pt x="1418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1" name="Google Shape;3061;p70"/>
            <p:cNvSpPr/>
            <p:nvPr/>
          </p:nvSpPr>
          <p:spPr>
            <a:xfrm flipH="1">
              <a:off x="950879" y="3517930"/>
              <a:ext cx="556066" cy="174719"/>
            </a:xfrm>
            <a:custGeom>
              <a:avLst/>
              <a:gdLst/>
              <a:ahLst/>
              <a:cxnLst/>
              <a:rect l="l" t="t" r="r" b="b"/>
              <a:pathLst>
                <a:path w="35289" h="11088" extrusionOk="0">
                  <a:moveTo>
                    <a:pt x="14101" y="0"/>
                  </a:moveTo>
                  <a:cubicBezTo>
                    <a:pt x="10506" y="0"/>
                    <a:pt x="6666" y="3711"/>
                    <a:pt x="5013" y="6361"/>
                  </a:cubicBezTo>
                  <a:lnTo>
                    <a:pt x="0" y="8767"/>
                  </a:lnTo>
                  <a:cubicBezTo>
                    <a:pt x="401" y="9194"/>
                    <a:pt x="827" y="9720"/>
                    <a:pt x="1353" y="10221"/>
                  </a:cubicBezTo>
                  <a:lnTo>
                    <a:pt x="5013" y="8467"/>
                  </a:lnTo>
                  <a:cubicBezTo>
                    <a:pt x="6674" y="5864"/>
                    <a:pt x="10543" y="2142"/>
                    <a:pt x="14153" y="2142"/>
                  </a:cubicBezTo>
                  <a:cubicBezTo>
                    <a:pt x="15062" y="2142"/>
                    <a:pt x="15955" y="2378"/>
                    <a:pt x="16792" y="2928"/>
                  </a:cubicBezTo>
                  <a:cubicBezTo>
                    <a:pt x="18797" y="4381"/>
                    <a:pt x="19624" y="7214"/>
                    <a:pt x="21704" y="8667"/>
                  </a:cubicBezTo>
                  <a:cubicBezTo>
                    <a:pt x="23484" y="10121"/>
                    <a:pt x="25790" y="10848"/>
                    <a:pt x="27970" y="11073"/>
                  </a:cubicBezTo>
                  <a:cubicBezTo>
                    <a:pt x="28143" y="11083"/>
                    <a:pt x="28313" y="11088"/>
                    <a:pt x="28480" y="11088"/>
                  </a:cubicBezTo>
                  <a:cubicBezTo>
                    <a:pt x="30032" y="11088"/>
                    <a:pt x="31337" y="10677"/>
                    <a:pt x="32582" y="10021"/>
                  </a:cubicBezTo>
                  <a:cubicBezTo>
                    <a:pt x="33509" y="8667"/>
                    <a:pt x="34461" y="7314"/>
                    <a:pt x="35288" y="5960"/>
                  </a:cubicBezTo>
                  <a:lnTo>
                    <a:pt x="35288" y="5960"/>
                  </a:lnTo>
                  <a:cubicBezTo>
                    <a:pt x="33359" y="7588"/>
                    <a:pt x="31235" y="8892"/>
                    <a:pt x="28597" y="8892"/>
                  </a:cubicBezTo>
                  <a:cubicBezTo>
                    <a:pt x="28391" y="8892"/>
                    <a:pt x="28182" y="8884"/>
                    <a:pt x="27970" y="8868"/>
                  </a:cubicBezTo>
                  <a:cubicBezTo>
                    <a:pt x="25790" y="8767"/>
                    <a:pt x="23484" y="7940"/>
                    <a:pt x="21704" y="6462"/>
                  </a:cubicBezTo>
                  <a:cubicBezTo>
                    <a:pt x="19624" y="5008"/>
                    <a:pt x="18797" y="2301"/>
                    <a:pt x="16792" y="823"/>
                  </a:cubicBezTo>
                  <a:cubicBezTo>
                    <a:pt x="15939" y="247"/>
                    <a:pt x="15028" y="0"/>
                    <a:pt x="141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2" name="Google Shape;3062;p70"/>
            <p:cNvSpPr/>
            <p:nvPr/>
          </p:nvSpPr>
          <p:spPr>
            <a:xfrm flipH="1">
              <a:off x="1484043" y="3277088"/>
              <a:ext cx="531579" cy="296856"/>
            </a:xfrm>
            <a:custGeom>
              <a:avLst/>
              <a:gdLst/>
              <a:ahLst/>
              <a:cxnLst/>
              <a:rect l="l" t="t" r="r" b="b"/>
              <a:pathLst>
                <a:path w="33735" h="18839" extrusionOk="0">
                  <a:moveTo>
                    <a:pt x="18196" y="1"/>
                  </a:moveTo>
                  <a:cubicBezTo>
                    <a:pt x="16970" y="1"/>
                    <a:pt x="15765" y="111"/>
                    <a:pt x="14612" y="342"/>
                  </a:cubicBezTo>
                  <a:cubicBezTo>
                    <a:pt x="4812" y="2322"/>
                    <a:pt x="2607" y="10793"/>
                    <a:pt x="0" y="12673"/>
                  </a:cubicBezTo>
                  <a:lnTo>
                    <a:pt x="19424" y="18838"/>
                  </a:lnTo>
                  <a:cubicBezTo>
                    <a:pt x="19324" y="16533"/>
                    <a:pt x="19524" y="14653"/>
                    <a:pt x="20050" y="13099"/>
                  </a:cubicBezTo>
                  <a:lnTo>
                    <a:pt x="26116" y="17585"/>
                  </a:lnTo>
                  <a:cubicBezTo>
                    <a:pt x="27369" y="13300"/>
                    <a:pt x="30176" y="13400"/>
                    <a:pt x="33735" y="12247"/>
                  </a:cubicBezTo>
                  <a:cubicBezTo>
                    <a:pt x="32156" y="10167"/>
                    <a:pt x="29449" y="8487"/>
                    <a:pt x="26842" y="8187"/>
                  </a:cubicBezTo>
                  <a:cubicBezTo>
                    <a:pt x="26534" y="8160"/>
                    <a:pt x="26232" y="8147"/>
                    <a:pt x="25938" y="8147"/>
                  </a:cubicBezTo>
                  <a:cubicBezTo>
                    <a:pt x="25134" y="8147"/>
                    <a:pt x="24388" y="8240"/>
                    <a:pt x="23710" y="8387"/>
                  </a:cubicBezTo>
                  <a:cubicBezTo>
                    <a:pt x="25589" y="6833"/>
                    <a:pt x="27995" y="5455"/>
                    <a:pt x="30502" y="3575"/>
                  </a:cubicBezTo>
                  <a:cubicBezTo>
                    <a:pt x="26926" y="1321"/>
                    <a:pt x="22430" y="1"/>
                    <a:pt x="1819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3" name="Google Shape;3063;p70"/>
            <p:cNvSpPr/>
            <p:nvPr/>
          </p:nvSpPr>
          <p:spPr>
            <a:xfrm flipH="1">
              <a:off x="1484037" y="3391143"/>
              <a:ext cx="210504" cy="87234"/>
            </a:xfrm>
            <a:custGeom>
              <a:avLst/>
              <a:gdLst/>
              <a:ahLst/>
              <a:cxnLst/>
              <a:rect l="l" t="t" r="r" b="b"/>
              <a:pathLst>
                <a:path w="13359" h="5536" extrusionOk="0">
                  <a:moveTo>
                    <a:pt x="4428" y="0"/>
                  </a:moveTo>
                  <a:cubicBezTo>
                    <a:pt x="4006" y="0"/>
                    <a:pt x="3574" y="31"/>
                    <a:pt x="3133" y="97"/>
                  </a:cubicBezTo>
                  <a:cubicBezTo>
                    <a:pt x="3133" y="97"/>
                    <a:pt x="928" y="1575"/>
                    <a:pt x="0" y="2402"/>
                  </a:cubicBezTo>
                  <a:cubicBezTo>
                    <a:pt x="112" y="2378"/>
                    <a:pt x="273" y="2368"/>
                    <a:pt x="473" y="2368"/>
                  </a:cubicBezTo>
                  <a:cubicBezTo>
                    <a:pt x="1935" y="2368"/>
                    <a:pt x="5452" y="2941"/>
                    <a:pt x="6466" y="3029"/>
                  </a:cubicBezTo>
                  <a:cubicBezTo>
                    <a:pt x="8346" y="3229"/>
                    <a:pt x="10226" y="4182"/>
                    <a:pt x="11780" y="5535"/>
                  </a:cubicBezTo>
                  <a:cubicBezTo>
                    <a:pt x="12306" y="5335"/>
                    <a:pt x="12832" y="5234"/>
                    <a:pt x="13359" y="5009"/>
                  </a:cubicBezTo>
                  <a:cubicBezTo>
                    <a:pt x="11922" y="3116"/>
                    <a:pt x="8681" y="0"/>
                    <a:pt x="44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4" name="Google Shape;3064;p70"/>
            <p:cNvSpPr/>
            <p:nvPr/>
          </p:nvSpPr>
          <p:spPr>
            <a:xfrm flipH="1">
              <a:off x="1709543" y="3568796"/>
              <a:ext cx="16" cy="5153"/>
            </a:xfrm>
            <a:custGeom>
              <a:avLst/>
              <a:gdLst/>
              <a:ahLst/>
              <a:cxnLst/>
              <a:rect l="l" t="t" r="r" b="b"/>
              <a:pathLst>
                <a:path w="1" h="327" extrusionOk="0">
                  <a:moveTo>
                    <a:pt x="1" y="326"/>
                  </a:moveTo>
                  <a:lnTo>
                    <a:pt x="1" y="32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263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5" name="Google Shape;3065;p70"/>
            <p:cNvSpPr/>
            <p:nvPr/>
          </p:nvSpPr>
          <p:spPr>
            <a:xfrm flipH="1">
              <a:off x="1534987" y="3277088"/>
              <a:ext cx="480635" cy="207999"/>
            </a:xfrm>
            <a:custGeom>
              <a:avLst/>
              <a:gdLst/>
              <a:ahLst/>
              <a:cxnLst/>
              <a:rect l="l" t="t" r="r" b="b"/>
              <a:pathLst>
                <a:path w="30502" h="13200" extrusionOk="0">
                  <a:moveTo>
                    <a:pt x="18196" y="1"/>
                  </a:moveTo>
                  <a:cubicBezTo>
                    <a:pt x="16970" y="1"/>
                    <a:pt x="15765" y="111"/>
                    <a:pt x="14612" y="342"/>
                  </a:cubicBezTo>
                  <a:cubicBezTo>
                    <a:pt x="4812" y="2322"/>
                    <a:pt x="2607" y="10793"/>
                    <a:pt x="0" y="12673"/>
                  </a:cubicBezTo>
                  <a:lnTo>
                    <a:pt x="1454" y="13199"/>
                  </a:lnTo>
                  <a:cubicBezTo>
                    <a:pt x="3659" y="9966"/>
                    <a:pt x="6592" y="4101"/>
                    <a:pt x="14612" y="2447"/>
                  </a:cubicBezTo>
                  <a:cubicBezTo>
                    <a:pt x="15746" y="2208"/>
                    <a:pt x="16936" y="2095"/>
                    <a:pt x="18152" y="2095"/>
                  </a:cubicBezTo>
                  <a:cubicBezTo>
                    <a:pt x="21773" y="2095"/>
                    <a:pt x="25614" y="3096"/>
                    <a:pt x="28822" y="4728"/>
                  </a:cubicBezTo>
                  <a:cubicBezTo>
                    <a:pt x="29349" y="4427"/>
                    <a:pt x="29975" y="4001"/>
                    <a:pt x="30502" y="3575"/>
                  </a:cubicBezTo>
                  <a:cubicBezTo>
                    <a:pt x="26926" y="1321"/>
                    <a:pt x="22430" y="1"/>
                    <a:pt x="1819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6" name="Google Shape;3066;p70"/>
            <p:cNvSpPr/>
            <p:nvPr/>
          </p:nvSpPr>
          <p:spPr>
            <a:xfrm flipH="1">
              <a:off x="1627403" y="3855131"/>
              <a:ext cx="312392" cy="235386"/>
            </a:xfrm>
            <a:custGeom>
              <a:avLst/>
              <a:gdLst/>
              <a:ahLst/>
              <a:cxnLst/>
              <a:rect l="l" t="t" r="r" b="b"/>
              <a:pathLst>
                <a:path w="19825" h="14938" extrusionOk="0">
                  <a:moveTo>
                    <a:pt x="12005" y="0"/>
                  </a:moveTo>
                  <a:lnTo>
                    <a:pt x="0" y="627"/>
                  </a:lnTo>
                  <a:cubicBezTo>
                    <a:pt x="3960" y="3559"/>
                    <a:pt x="4913" y="8146"/>
                    <a:pt x="9499" y="11078"/>
                  </a:cubicBezTo>
                  <a:cubicBezTo>
                    <a:pt x="12431" y="12958"/>
                    <a:pt x="16592" y="14637"/>
                    <a:pt x="19825" y="14938"/>
                  </a:cubicBezTo>
                  <a:cubicBezTo>
                    <a:pt x="14938" y="11379"/>
                    <a:pt x="13058" y="5539"/>
                    <a:pt x="120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7" name="Google Shape;3067;p70"/>
            <p:cNvSpPr/>
            <p:nvPr/>
          </p:nvSpPr>
          <p:spPr>
            <a:xfrm flipH="1">
              <a:off x="1138477" y="3764681"/>
              <a:ext cx="644923" cy="211670"/>
            </a:xfrm>
            <a:custGeom>
              <a:avLst/>
              <a:gdLst/>
              <a:ahLst/>
              <a:cxnLst/>
              <a:rect l="l" t="t" r="r" b="b"/>
              <a:pathLst>
                <a:path w="40928" h="13433" extrusionOk="0">
                  <a:moveTo>
                    <a:pt x="6366" y="1"/>
                  </a:moveTo>
                  <a:lnTo>
                    <a:pt x="0" y="2081"/>
                  </a:lnTo>
                  <a:cubicBezTo>
                    <a:pt x="3438" y="10506"/>
                    <a:pt x="13035" y="13433"/>
                    <a:pt x="22690" y="13433"/>
                  </a:cubicBezTo>
                  <a:cubicBezTo>
                    <a:pt x="29435" y="13433"/>
                    <a:pt x="36207" y="12005"/>
                    <a:pt x="40928" y="10026"/>
                  </a:cubicBezTo>
                  <a:lnTo>
                    <a:pt x="40928" y="10026"/>
                  </a:lnTo>
                  <a:cubicBezTo>
                    <a:pt x="36612" y="10275"/>
                    <a:pt x="33795" y="10378"/>
                    <a:pt x="31612" y="10378"/>
                  </a:cubicBezTo>
                  <a:cubicBezTo>
                    <a:pt x="28305" y="10378"/>
                    <a:pt x="26454" y="10142"/>
                    <a:pt x="23058" y="9825"/>
                  </a:cubicBezTo>
                  <a:cubicBezTo>
                    <a:pt x="14712" y="8973"/>
                    <a:pt x="11153" y="5013"/>
                    <a:pt x="6366" y="1"/>
                  </a:cubicBezTo>
                  <a:close/>
                </a:path>
              </a:pathLst>
            </a:custGeom>
            <a:solidFill>
              <a:srgbClr val="913F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8" name="Google Shape;3068;p70"/>
            <p:cNvSpPr/>
            <p:nvPr/>
          </p:nvSpPr>
          <p:spPr>
            <a:xfrm flipH="1">
              <a:off x="1367146" y="3461021"/>
              <a:ext cx="1046582" cy="457692"/>
            </a:xfrm>
            <a:custGeom>
              <a:avLst/>
              <a:gdLst/>
              <a:ahLst/>
              <a:cxnLst/>
              <a:rect l="l" t="t" r="r" b="b"/>
              <a:pathLst>
                <a:path w="66418" h="29046" extrusionOk="0">
                  <a:moveTo>
                    <a:pt x="34436" y="1"/>
                  </a:moveTo>
                  <a:cubicBezTo>
                    <a:pt x="24962" y="1"/>
                    <a:pt x="13515" y="2559"/>
                    <a:pt x="1" y="10154"/>
                  </a:cubicBezTo>
                  <a:cubicBezTo>
                    <a:pt x="1" y="10154"/>
                    <a:pt x="12621" y="29046"/>
                    <a:pt x="32300" y="29046"/>
                  </a:cubicBezTo>
                  <a:cubicBezTo>
                    <a:pt x="42140" y="29046"/>
                    <a:pt x="53744" y="24323"/>
                    <a:pt x="66417" y="10154"/>
                  </a:cubicBezTo>
                  <a:cubicBezTo>
                    <a:pt x="61377" y="7705"/>
                    <a:pt x="50878" y="1"/>
                    <a:pt x="3443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9" name="Google Shape;3069;p70"/>
            <p:cNvSpPr/>
            <p:nvPr/>
          </p:nvSpPr>
          <p:spPr>
            <a:xfrm flipH="1">
              <a:off x="1903854" y="3504819"/>
              <a:ext cx="111768" cy="350321"/>
            </a:xfrm>
            <a:custGeom>
              <a:avLst/>
              <a:gdLst/>
              <a:ahLst/>
              <a:cxnLst/>
              <a:rect l="l" t="t" r="r" b="b"/>
              <a:pathLst>
                <a:path w="7093" h="22232" extrusionOk="0">
                  <a:moveTo>
                    <a:pt x="0" y="0"/>
                  </a:moveTo>
                  <a:cubicBezTo>
                    <a:pt x="0" y="0"/>
                    <a:pt x="0" y="101"/>
                    <a:pt x="100" y="201"/>
                  </a:cubicBezTo>
                  <a:cubicBezTo>
                    <a:pt x="326" y="301"/>
                    <a:pt x="426" y="627"/>
                    <a:pt x="627" y="827"/>
                  </a:cubicBezTo>
                  <a:cubicBezTo>
                    <a:pt x="1053" y="1454"/>
                    <a:pt x="1579" y="2181"/>
                    <a:pt x="2206" y="3234"/>
                  </a:cubicBezTo>
                  <a:cubicBezTo>
                    <a:pt x="2832" y="4161"/>
                    <a:pt x="3459" y="5414"/>
                    <a:pt x="3960" y="6667"/>
                  </a:cubicBezTo>
                  <a:cubicBezTo>
                    <a:pt x="4085" y="6993"/>
                    <a:pt x="4186" y="7294"/>
                    <a:pt x="4386" y="7720"/>
                  </a:cubicBezTo>
                  <a:cubicBezTo>
                    <a:pt x="4486" y="8046"/>
                    <a:pt x="4587" y="8346"/>
                    <a:pt x="4712" y="8672"/>
                  </a:cubicBezTo>
                  <a:lnTo>
                    <a:pt x="4812" y="9173"/>
                  </a:lnTo>
                  <a:cubicBezTo>
                    <a:pt x="4812" y="9399"/>
                    <a:pt x="4912" y="9599"/>
                    <a:pt x="4912" y="9800"/>
                  </a:cubicBezTo>
                  <a:cubicBezTo>
                    <a:pt x="5013" y="10126"/>
                    <a:pt x="5013" y="10427"/>
                    <a:pt x="5113" y="10853"/>
                  </a:cubicBezTo>
                  <a:cubicBezTo>
                    <a:pt x="5213" y="11579"/>
                    <a:pt x="5213" y="12306"/>
                    <a:pt x="5213" y="13058"/>
                  </a:cubicBezTo>
                  <a:cubicBezTo>
                    <a:pt x="5113" y="13359"/>
                    <a:pt x="5113" y="13785"/>
                    <a:pt x="5113" y="14086"/>
                  </a:cubicBezTo>
                  <a:cubicBezTo>
                    <a:pt x="5113" y="14311"/>
                    <a:pt x="5113" y="14412"/>
                    <a:pt x="5013" y="14612"/>
                  </a:cubicBezTo>
                  <a:cubicBezTo>
                    <a:pt x="5013" y="14813"/>
                    <a:pt x="5013" y="14938"/>
                    <a:pt x="4912" y="15138"/>
                  </a:cubicBezTo>
                  <a:cubicBezTo>
                    <a:pt x="4912" y="15439"/>
                    <a:pt x="4812" y="15765"/>
                    <a:pt x="4712" y="16066"/>
                  </a:cubicBezTo>
                  <a:cubicBezTo>
                    <a:pt x="4712" y="16291"/>
                    <a:pt x="4712" y="16391"/>
                    <a:pt x="4587" y="16592"/>
                  </a:cubicBezTo>
                  <a:cubicBezTo>
                    <a:pt x="4587" y="16692"/>
                    <a:pt x="4486" y="16918"/>
                    <a:pt x="4486" y="17018"/>
                  </a:cubicBezTo>
                  <a:cubicBezTo>
                    <a:pt x="4386" y="17319"/>
                    <a:pt x="4286" y="17645"/>
                    <a:pt x="4186" y="17945"/>
                  </a:cubicBezTo>
                  <a:cubicBezTo>
                    <a:pt x="3960" y="18271"/>
                    <a:pt x="3960" y="18472"/>
                    <a:pt x="3760" y="18798"/>
                  </a:cubicBezTo>
                  <a:cubicBezTo>
                    <a:pt x="3559" y="19324"/>
                    <a:pt x="3334" y="19825"/>
                    <a:pt x="3133" y="20251"/>
                  </a:cubicBezTo>
                  <a:cubicBezTo>
                    <a:pt x="2933" y="20577"/>
                    <a:pt x="2707" y="20978"/>
                    <a:pt x="2506" y="21304"/>
                  </a:cubicBezTo>
                  <a:cubicBezTo>
                    <a:pt x="2206" y="21930"/>
                    <a:pt x="1980" y="22231"/>
                    <a:pt x="1980" y="22231"/>
                  </a:cubicBezTo>
                  <a:cubicBezTo>
                    <a:pt x="1980" y="22231"/>
                    <a:pt x="2306" y="22031"/>
                    <a:pt x="2832" y="21504"/>
                  </a:cubicBezTo>
                  <a:cubicBezTo>
                    <a:pt x="3133" y="21304"/>
                    <a:pt x="3459" y="20978"/>
                    <a:pt x="3760" y="20677"/>
                  </a:cubicBezTo>
                  <a:cubicBezTo>
                    <a:pt x="4085" y="20251"/>
                    <a:pt x="4386" y="19825"/>
                    <a:pt x="4812" y="19324"/>
                  </a:cubicBezTo>
                  <a:cubicBezTo>
                    <a:pt x="5013" y="19098"/>
                    <a:pt x="5113" y="18798"/>
                    <a:pt x="5339" y="18472"/>
                  </a:cubicBezTo>
                  <a:cubicBezTo>
                    <a:pt x="5539" y="18271"/>
                    <a:pt x="5639" y="17945"/>
                    <a:pt x="5840" y="17645"/>
                  </a:cubicBezTo>
                  <a:cubicBezTo>
                    <a:pt x="5965" y="17319"/>
                    <a:pt x="6166" y="17018"/>
                    <a:pt x="6266" y="16592"/>
                  </a:cubicBezTo>
                  <a:cubicBezTo>
                    <a:pt x="6366" y="16291"/>
                    <a:pt x="6466" y="15865"/>
                    <a:pt x="6592" y="15564"/>
                  </a:cubicBezTo>
                  <a:cubicBezTo>
                    <a:pt x="6692" y="15339"/>
                    <a:pt x="6692" y="15138"/>
                    <a:pt x="6792" y="14938"/>
                  </a:cubicBezTo>
                  <a:cubicBezTo>
                    <a:pt x="6792" y="14712"/>
                    <a:pt x="6892" y="14512"/>
                    <a:pt x="6892" y="14311"/>
                  </a:cubicBezTo>
                  <a:cubicBezTo>
                    <a:pt x="6892" y="14186"/>
                    <a:pt x="6993" y="13985"/>
                    <a:pt x="6993" y="13785"/>
                  </a:cubicBezTo>
                  <a:cubicBezTo>
                    <a:pt x="6993" y="13559"/>
                    <a:pt x="6993" y="13359"/>
                    <a:pt x="7093" y="13158"/>
                  </a:cubicBezTo>
                  <a:lnTo>
                    <a:pt x="7093" y="11905"/>
                  </a:lnTo>
                  <a:cubicBezTo>
                    <a:pt x="7093" y="11479"/>
                    <a:pt x="7093" y="11053"/>
                    <a:pt x="6993" y="10652"/>
                  </a:cubicBezTo>
                  <a:cubicBezTo>
                    <a:pt x="6892" y="9800"/>
                    <a:pt x="6692" y="8973"/>
                    <a:pt x="6466" y="8146"/>
                  </a:cubicBezTo>
                  <a:cubicBezTo>
                    <a:pt x="6166" y="7419"/>
                    <a:pt x="5840" y="6667"/>
                    <a:pt x="5539" y="5940"/>
                  </a:cubicBezTo>
                  <a:cubicBezTo>
                    <a:pt x="5113" y="5213"/>
                    <a:pt x="4812" y="4587"/>
                    <a:pt x="4386" y="4061"/>
                  </a:cubicBezTo>
                  <a:cubicBezTo>
                    <a:pt x="3960" y="3434"/>
                    <a:pt x="3559" y="3033"/>
                    <a:pt x="3133" y="2507"/>
                  </a:cubicBezTo>
                  <a:cubicBezTo>
                    <a:pt x="2707" y="2081"/>
                    <a:pt x="2306" y="1655"/>
                    <a:pt x="1880" y="1354"/>
                  </a:cubicBezTo>
                  <a:cubicBezTo>
                    <a:pt x="1579" y="1028"/>
                    <a:pt x="1153" y="827"/>
                    <a:pt x="953" y="627"/>
                  </a:cubicBezTo>
                  <a:cubicBezTo>
                    <a:pt x="326" y="201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0" name="Google Shape;3070;p70"/>
            <p:cNvSpPr/>
            <p:nvPr/>
          </p:nvSpPr>
          <p:spPr>
            <a:xfrm flipH="1">
              <a:off x="1809858" y="3506395"/>
              <a:ext cx="59248" cy="97177"/>
            </a:xfrm>
            <a:custGeom>
              <a:avLst/>
              <a:gdLst/>
              <a:ahLst/>
              <a:cxnLst/>
              <a:rect l="l" t="t" r="r" b="b"/>
              <a:pathLst>
                <a:path w="3760" h="6167" extrusionOk="0">
                  <a:moveTo>
                    <a:pt x="727" y="1"/>
                  </a:moveTo>
                  <a:cubicBezTo>
                    <a:pt x="527" y="1"/>
                    <a:pt x="201" y="1"/>
                    <a:pt x="0" y="101"/>
                  </a:cubicBezTo>
                  <a:cubicBezTo>
                    <a:pt x="1454" y="427"/>
                    <a:pt x="2407" y="1555"/>
                    <a:pt x="2407" y="3033"/>
                  </a:cubicBezTo>
                  <a:cubicBezTo>
                    <a:pt x="2407" y="4487"/>
                    <a:pt x="1454" y="5740"/>
                    <a:pt x="0" y="6066"/>
                  </a:cubicBezTo>
                  <a:cubicBezTo>
                    <a:pt x="201" y="6166"/>
                    <a:pt x="527" y="6166"/>
                    <a:pt x="727" y="6166"/>
                  </a:cubicBezTo>
                  <a:cubicBezTo>
                    <a:pt x="2407" y="6166"/>
                    <a:pt x="3760" y="4813"/>
                    <a:pt x="3760" y="3033"/>
                  </a:cubicBezTo>
                  <a:cubicBezTo>
                    <a:pt x="3760" y="1354"/>
                    <a:pt x="2407" y="1"/>
                    <a:pt x="7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1" name="Google Shape;3071;p70"/>
            <p:cNvSpPr/>
            <p:nvPr/>
          </p:nvSpPr>
          <p:spPr>
            <a:xfrm flipH="1">
              <a:off x="1809858" y="3641471"/>
              <a:ext cx="59248" cy="96767"/>
            </a:xfrm>
            <a:custGeom>
              <a:avLst/>
              <a:gdLst/>
              <a:ahLst/>
              <a:cxnLst/>
              <a:rect l="l" t="t" r="r" b="b"/>
              <a:pathLst>
                <a:path w="3760" h="6141" extrusionOk="0">
                  <a:moveTo>
                    <a:pt x="0" y="0"/>
                  </a:moveTo>
                  <a:cubicBezTo>
                    <a:pt x="1454" y="301"/>
                    <a:pt x="2407" y="1554"/>
                    <a:pt x="2407" y="3008"/>
                  </a:cubicBezTo>
                  <a:cubicBezTo>
                    <a:pt x="2407" y="4486"/>
                    <a:pt x="1454" y="5740"/>
                    <a:pt x="0" y="6040"/>
                  </a:cubicBezTo>
                  <a:cubicBezTo>
                    <a:pt x="201" y="6040"/>
                    <a:pt x="527" y="6141"/>
                    <a:pt x="727" y="6141"/>
                  </a:cubicBezTo>
                  <a:cubicBezTo>
                    <a:pt x="2407" y="6141"/>
                    <a:pt x="3760" y="4687"/>
                    <a:pt x="3760" y="3008"/>
                  </a:cubicBezTo>
                  <a:cubicBezTo>
                    <a:pt x="3760" y="1354"/>
                    <a:pt x="2407" y="0"/>
                    <a:pt x="7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2" name="Google Shape;3072;p70"/>
            <p:cNvSpPr/>
            <p:nvPr/>
          </p:nvSpPr>
          <p:spPr>
            <a:xfrm flipH="1">
              <a:off x="1809858" y="3763105"/>
              <a:ext cx="59248" cy="97161"/>
            </a:xfrm>
            <a:custGeom>
              <a:avLst/>
              <a:gdLst/>
              <a:ahLst/>
              <a:cxnLst/>
              <a:rect l="l" t="t" r="r" b="b"/>
              <a:pathLst>
                <a:path w="3760" h="6166" extrusionOk="0">
                  <a:moveTo>
                    <a:pt x="727" y="0"/>
                  </a:moveTo>
                  <a:cubicBezTo>
                    <a:pt x="527" y="0"/>
                    <a:pt x="201" y="0"/>
                    <a:pt x="0" y="101"/>
                  </a:cubicBezTo>
                  <a:cubicBezTo>
                    <a:pt x="1454" y="427"/>
                    <a:pt x="2407" y="1554"/>
                    <a:pt x="2407" y="3033"/>
                  </a:cubicBezTo>
                  <a:cubicBezTo>
                    <a:pt x="2407" y="4587"/>
                    <a:pt x="1454" y="5740"/>
                    <a:pt x="0" y="6066"/>
                  </a:cubicBezTo>
                  <a:cubicBezTo>
                    <a:pt x="201" y="6166"/>
                    <a:pt x="527" y="6166"/>
                    <a:pt x="727" y="6166"/>
                  </a:cubicBezTo>
                  <a:cubicBezTo>
                    <a:pt x="2407" y="6166"/>
                    <a:pt x="3760" y="4813"/>
                    <a:pt x="3760" y="3033"/>
                  </a:cubicBezTo>
                  <a:cubicBezTo>
                    <a:pt x="3760" y="1354"/>
                    <a:pt x="2407" y="0"/>
                    <a:pt x="727" y="0"/>
                  </a:cubicBezTo>
                  <a:close/>
                </a:path>
              </a:pathLst>
            </a:custGeom>
            <a:solidFill>
              <a:srgbClr val="FE7D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3" name="Google Shape;3073;p70"/>
            <p:cNvSpPr/>
            <p:nvPr/>
          </p:nvSpPr>
          <p:spPr>
            <a:xfrm flipH="1">
              <a:off x="1561437" y="3596845"/>
              <a:ext cx="57672" cy="97161"/>
            </a:xfrm>
            <a:custGeom>
              <a:avLst/>
              <a:gdLst/>
              <a:ahLst/>
              <a:cxnLst/>
              <a:rect l="l" t="t" r="r" b="b"/>
              <a:pathLst>
                <a:path w="3660" h="6166" extrusionOk="0">
                  <a:moveTo>
                    <a:pt x="0" y="0"/>
                  </a:moveTo>
                  <a:cubicBezTo>
                    <a:pt x="1354" y="326"/>
                    <a:pt x="2406" y="1579"/>
                    <a:pt x="2406" y="3033"/>
                  </a:cubicBezTo>
                  <a:cubicBezTo>
                    <a:pt x="2406" y="4486"/>
                    <a:pt x="1354" y="5739"/>
                    <a:pt x="0" y="6065"/>
                  </a:cubicBezTo>
                  <a:cubicBezTo>
                    <a:pt x="226" y="6065"/>
                    <a:pt x="426" y="6166"/>
                    <a:pt x="627" y="6166"/>
                  </a:cubicBezTo>
                  <a:cubicBezTo>
                    <a:pt x="2306" y="6166"/>
                    <a:pt x="3659" y="4712"/>
                    <a:pt x="3659" y="3033"/>
                  </a:cubicBezTo>
                  <a:cubicBezTo>
                    <a:pt x="3659" y="1353"/>
                    <a:pt x="2306" y="0"/>
                    <a:pt x="6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4" name="Google Shape;3074;p70"/>
            <p:cNvSpPr/>
            <p:nvPr/>
          </p:nvSpPr>
          <p:spPr>
            <a:xfrm flipH="1">
              <a:off x="1676752" y="3557340"/>
              <a:ext cx="59264" cy="97177"/>
            </a:xfrm>
            <a:custGeom>
              <a:avLst/>
              <a:gdLst/>
              <a:ahLst/>
              <a:cxnLst/>
              <a:rect l="l" t="t" r="r" b="b"/>
              <a:pathLst>
                <a:path w="3761" h="6167" extrusionOk="0">
                  <a:moveTo>
                    <a:pt x="753" y="1"/>
                  </a:moveTo>
                  <a:cubicBezTo>
                    <a:pt x="527" y="1"/>
                    <a:pt x="326" y="1"/>
                    <a:pt x="1" y="101"/>
                  </a:cubicBezTo>
                  <a:cubicBezTo>
                    <a:pt x="1479" y="427"/>
                    <a:pt x="2507" y="1680"/>
                    <a:pt x="2507" y="3134"/>
                  </a:cubicBezTo>
                  <a:cubicBezTo>
                    <a:pt x="2507" y="4587"/>
                    <a:pt x="1479" y="5740"/>
                    <a:pt x="1" y="6066"/>
                  </a:cubicBezTo>
                  <a:cubicBezTo>
                    <a:pt x="326" y="6166"/>
                    <a:pt x="527" y="6166"/>
                    <a:pt x="753" y="6166"/>
                  </a:cubicBezTo>
                  <a:cubicBezTo>
                    <a:pt x="2407" y="6166"/>
                    <a:pt x="3760" y="4813"/>
                    <a:pt x="3760" y="3134"/>
                  </a:cubicBezTo>
                  <a:cubicBezTo>
                    <a:pt x="3760" y="1354"/>
                    <a:pt x="2407" y="1"/>
                    <a:pt x="75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5" name="Google Shape;3075;p70"/>
            <p:cNvSpPr/>
            <p:nvPr/>
          </p:nvSpPr>
          <p:spPr>
            <a:xfrm flipH="1">
              <a:off x="1676752" y="3680960"/>
              <a:ext cx="59264" cy="95191"/>
            </a:xfrm>
            <a:custGeom>
              <a:avLst/>
              <a:gdLst/>
              <a:ahLst/>
              <a:cxnLst/>
              <a:rect l="l" t="t" r="r" b="b"/>
              <a:pathLst>
                <a:path w="3761" h="6041" extrusionOk="0">
                  <a:moveTo>
                    <a:pt x="1" y="0"/>
                  </a:moveTo>
                  <a:cubicBezTo>
                    <a:pt x="1479" y="301"/>
                    <a:pt x="2507" y="1554"/>
                    <a:pt x="2507" y="3008"/>
                  </a:cubicBezTo>
                  <a:cubicBezTo>
                    <a:pt x="2507" y="4487"/>
                    <a:pt x="1479" y="5740"/>
                    <a:pt x="1" y="6041"/>
                  </a:cubicBezTo>
                  <a:lnTo>
                    <a:pt x="753" y="6041"/>
                  </a:lnTo>
                  <a:cubicBezTo>
                    <a:pt x="2407" y="6041"/>
                    <a:pt x="3760" y="4687"/>
                    <a:pt x="3760" y="3008"/>
                  </a:cubicBezTo>
                  <a:cubicBezTo>
                    <a:pt x="3760" y="1354"/>
                    <a:pt x="2407" y="0"/>
                    <a:pt x="7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6" name="Google Shape;3076;p70"/>
            <p:cNvSpPr/>
            <p:nvPr/>
          </p:nvSpPr>
          <p:spPr>
            <a:xfrm flipH="1">
              <a:off x="2015610" y="3532852"/>
              <a:ext cx="217233" cy="215263"/>
            </a:xfrm>
            <a:custGeom>
              <a:avLst/>
              <a:gdLst/>
              <a:ahLst/>
              <a:cxnLst/>
              <a:rect l="l" t="t" r="r" b="b"/>
              <a:pathLst>
                <a:path w="13786" h="13661" extrusionOk="0">
                  <a:moveTo>
                    <a:pt x="6893" y="1"/>
                  </a:moveTo>
                  <a:cubicBezTo>
                    <a:pt x="3134" y="1"/>
                    <a:pt x="1" y="3008"/>
                    <a:pt x="1" y="6893"/>
                  </a:cubicBezTo>
                  <a:cubicBezTo>
                    <a:pt x="1" y="10653"/>
                    <a:pt x="3134" y="13660"/>
                    <a:pt x="6893" y="13660"/>
                  </a:cubicBezTo>
                  <a:cubicBezTo>
                    <a:pt x="10652" y="13660"/>
                    <a:pt x="13785" y="10653"/>
                    <a:pt x="13785" y="6893"/>
                  </a:cubicBezTo>
                  <a:cubicBezTo>
                    <a:pt x="13785" y="3008"/>
                    <a:pt x="10652" y="1"/>
                    <a:pt x="689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7" name="Google Shape;3077;p70"/>
            <p:cNvSpPr/>
            <p:nvPr/>
          </p:nvSpPr>
          <p:spPr>
            <a:xfrm flipH="1">
              <a:off x="2063402" y="3580252"/>
              <a:ext cx="121648" cy="122042"/>
            </a:xfrm>
            <a:custGeom>
              <a:avLst/>
              <a:gdLst/>
              <a:ahLst/>
              <a:cxnLst/>
              <a:rect l="l" t="t" r="r" b="b"/>
              <a:pathLst>
                <a:path w="7720" h="7745" extrusionOk="0">
                  <a:moveTo>
                    <a:pt x="3860" y="0"/>
                  </a:moveTo>
                  <a:cubicBezTo>
                    <a:pt x="1780" y="0"/>
                    <a:pt x="0" y="1680"/>
                    <a:pt x="0" y="3885"/>
                  </a:cubicBezTo>
                  <a:cubicBezTo>
                    <a:pt x="0" y="5965"/>
                    <a:pt x="1780" y="7745"/>
                    <a:pt x="3860" y="7745"/>
                  </a:cubicBezTo>
                  <a:cubicBezTo>
                    <a:pt x="5940" y="7745"/>
                    <a:pt x="7720" y="5965"/>
                    <a:pt x="7720" y="3885"/>
                  </a:cubicBezTo>
                  <a:cubicBezTo>
                    <a:pt x="7720" y="1680"/>
                    <a:pt x="5940" y="0"/>
                    <a:pt x="3860" y="0"/>
                  </a:cubicBezTo>
                  <a:close/>
                </a:path>
              </a:pathLst>
            </a:custGeom>
            <a:solidFill>
              <a:srgbClr val="0022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8" name="Google Shape;3078;p70"/>
            <p:cNvSpPr/>
            <p:nvPr/>
          </p:nvSpPr>
          <p:spPr>
            <a:xfrm flipH="1">
              <a:off x="2115921" y="3608285"/>
              <a:ext cx="41096" cy="39520"/>
            </a:xfrm>
            <a:custGeom>
              <a:avLst/>
              <a:gdLst/>
              <a:ahLst/>
              <a:cxnLst/>
              <a:rect l="l" t="t" r="r" b="b"/>
              <a:pathLst>
                <a:path w="2608" h="2508" extrusionOk="0">
                  <a:moveTo>
                    <a:pt x="1354" y="1"/>
                  </a:moveTo>
                  <a:cubicBezTo>
                    <a:pt x="627" y="1"/>
                    <a:pt x="1" y="527"/>
                    <a:pt x="1" y="1254"/>
                  </a:cubicBezTo>
                  <a:cubicBezTo>
                    <a:pt x="1" y="1981"/>
                    <a:pt x="627" y="2507"/>
                    <a:pt x="1354" y="2507"/>
                  </a:cubicBezTo>
                  <a:cubicBezTo>
                    <a:pt x="1981" y="2507"/>
                    <a:pt x="2607" y="1981"/>
                    <a:pt x="2607" y="1254"/>
                  </a:cubicBezTo>
                  <a:cubicBezTo>
                    <a:pt x="2607" y="527"/>
                    <a:pt x="1981" y="1"/>
                    <a:pt x="1354" y="1"/>
                  </a:cubicBezTo>
                  <a:close/>
                </a:path>
              </a:pathLst>
            </a:custGeom>
            <a:solidFill>
              <a:srgbClr val="F5F5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9" name="Google Shape;3079;p70"/>
            <p:cNvSpPr/>
            <p:nvPr/>
          </p:nvSpPr>
          <p:spPr>
            <a:xfrm flipH="1">
              <a:off x="2259287" y="3614998"/>
              <a:ext cx="156015" cy="57688"/>
            </a:xfrm>
            <a:custGeom>
              <a:avLst/>
              <a:gdLst/>
              <a:ahLst/>
              <a:cxnLst/>
              <a:rect l="l" t="t" r="r" b="b"/>
              <a:pathLst>
                <a:path w="9901" h="3661" extrusionOk="0">
                  <a:moveTo>
                    <a:pt x="1" y="1"/>
                  </a:moveTo>
                  <a:cubicBezTo>
                    <a:pt x="1" y="1"/>
                    <a:pt x="502" y="427"/>
                    <a:pt x="1354" y="1054"/>
                  </a:cubicBezTo>
                  <a:cubicBezTo>
                    <a:pt x="1755" y="1254"/>
                    <a:pt x="2281" y="1555"/>
                    <a:pt x="2808" y="1881"/>
                  </a:cubicBezTo>
                  <a:cubicBezTo>
                    <a:pt x="3133" y="1981"/>
                    <a:pt x="3434" y="2181"/>
                    <a:pt x="3760" y="2307"/>
                  </a:cubicBezTo>
                  <a:cubicBezTo>
                    <a:pt x="3961" y="2507"/>
                    <a:pt x="4261" y="2607"/>
                    <a:pt x="4587" y="2708"/>
                  </a:cubicBezTo>
                  <a:cubicBezTo>
                    <a:pt x="4888" y="2808"/>
                    <a:pt x="5214" y="2933"/>
                    <a:pt x="5514" y="3134"/>
                  </a:cubicBezTo>
                  <a:cubicBezTo>
                    <a:pt x="5840" y="3234"/>
                    <a:pt x="6141" y="3234"/>
                    <a:pt x="6467" y="3334"/>
                  </a:cubicBezTo>
                  <a:cubicBezTo>
                    <a:pt x="7093" y="3560"/>
                    <a:pt x="7720" y="3660"/>
                    <a:pt x="8246" y="3660"/>
                  </a:cubicBezTo>
                  <a:lnTo>
                    <a:pt x="8873" y="3660"/>
                  </a:lnTo>
                  <a:cubicBezTo>
                    <a:pt x="9073" y="3660"/>
                    <a:pt x="9274" y="3560"/>
                    <a:pt x="9499" y="3560"/>
                  </a:cubicBezTo>
                  <a:cubicBezTo>
                    <a:pt x="9600" y="3435"/>
                    <a:pt x="9700" y="3435"/>
                    <a:pt x="9800" y="3435"/>
                  </a:cubicBezTo>
                  <a:cubicBezTo>
                    <a:pt x="9800" y="3334"/>
                    <a:pt x="9900" y="3334"/>
                    <a:pt x="9900" y="3334"/>
                  </a:cubicBezTo>
                  <a:lnTo>
                    <a:pt x="8973" y="3334"/>
                  </a:lnTo>
                  <a:cubicBezTo>
                    <a:pt x="8773" y="3234"/>
                    <a:pt x="8547" y="3234"/>
                    <a:pt x="8246" y="3134"/>
                  </a:cubicBezTo>
                  <a:cubicBezTo>
                    <a:pt x="7294" y="2933"/>
                    <a:pt x="6141" y="2507"/>
                    <a:pt x="4888" y="1981"/>
                  </a:cubicBezTo>
                  <a:cubicBezTo>
                    <a:pt x="4387" y="1680"/>
                    <a:pt x="3760" y="1455"/>
                    <a:pt x="3133" y="1254"/>
                  </a:cubicBezTo>
                  <a:cubicBezTo>
                    <a:pt x="2607" y="928"/>
                    <a:pt x="2081" y="728"/>
                    <a:pt x="1555" y="628"/>
                  </a:cubicBezTo>
                  <a:cubicBezTo>
                    <a:pt x="728" y="20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A647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0" name="Google Shape;3080;p70"/>
            <p:cNvSpPr/>
            <p:nvPr/>
          </p:nvSpPr>
          <p:spPr>
            <a:xfrm flipH="1">
              <a:off x="1627402" y="3810131"/>
              <a:ext cx="266585" cy="204186"/>
            </a:xfrm>
            <a:custGeom>
              <a:avLst/>
              <a:gdLst/>
              <a:ahLst/>
              <a:cxnLst/>
              <a:rect l="l" t="t" r="r" b="b"/>
              <a:pathLst>
                <a:path w="16918" h="12958" extrusionOk="0">
                  <a:moveTo>
                    <a:pt x="9524" y="0"/>
                  </a:moveTo>
                  <a:cubicBezTo>
                    <a:pt x="6166" y="1053"/>
                    <a:pt x="3033" y="1579"/>
                    <a:pt x="1" y="1679"/>
                  </a:cubicBezTo>
                  <a:cubicBezTo>
                    <a:pt x="1880" y="4186"/>
                    <a:pt x="3259" y="6892"/>
                    <a:pt x="6392" y="8998"/>
                  </a:cubicBezTo>
                  <a:lnTo>
                    <a:pt x="6492" y="8998"/>
                  </a:lnTo>
                  <a:lnTo>
                    <a:pt x="6492" y="9098"/>
                  </a:lnTo>
                  <a:lnTo>
                    <a:pt x="6592" y="9098"/>
                  </a:lnTo>
                  <a:cubicBezTo>
                    <a:pt x="9524" y="10978"/>
                    <a:pt x="13685" y="12657"/>
                    <a:pt x="16918" y="12958"/>
                  </a:cubicBezTo>
                  <a:cubicBezTo>
                    <a:pt x="12657" y="9825"/>
                    <a:pt x="10552" y="4912"/>
                    <a:pt x="95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1" name="Google Shape;3081;p70"/>
            <p:cNvSpPr/>
            <p:nvPr/>
          </p:nvSpPr>
          <p:spPr>
            <a:xfrm flipH="1">
              <a:off x="1138476" y="3829052"/>
              <a:ext cx="589252" cy="148121"/>
            </a:xfrm>
            <a:custGeom>
              <a:avLst/>
              <a:gdLst/>
              <a:ahLst/>
              <a:cxnLst/>
              <a:rect l="l" t="t" r="r" b="b"/>
              <a:pathLst>
                <a:path w="37395" h="9400" extrusionOk="0">
                  <a:moveTo>
                    <a:pt x="6893" y="1"/>
                  </a:moveTo>
                  <a:cubicBezTo>
                    <a:pt x="4487" y="1354"/>
                    <a:pt x="2206" y="2382"/>
                    <a:pt x="1" y="3234"/>
                  </a:cubicBezTo>
                  <a:cubicBezTo>
                    <a:pt x="4613" y="7720"/>
                    <a:pt x="11906" y="9400"/>
                    <a:pt x="19124" y="9400"/>
                  </a:cubicBezTo>
                  <a:cubicBezTo>
                    <a:pt x="22031" y="9400"/>
                    <a:pt x="24863" y="9074"/>
                    <a:pt x="27570" y="8648"/>
                  </a:cubicBezTo>
                  <a:cubicBezTo>
                    <a:pt x="31229" y="8021"/>
                    <a:pt x="34688" y="7094"/>
                    <a:pt x="37395" y="5941"/>
                  </a:cubicBezTo>
                  <a:lnTo>
                    <a:pt x="37395" y="5941"/>
                  </a:lnTo>
                  <a:cubicBezTo>
                    <a:pt x="33309" y="6141"/>
                    <a:pt x="30502" y="6267"/>
                    <a:pt x="28422" y="6267"/>
                  </a:cubicBezTo>
                  <a:cubicBezTo>
                    <a:pt x="24863" y="6267"/>
                    <a:pt x="23084" y="6041"/>
                    <a:pt x="19525" y="5740"/>
                  </a:cubicBezTo>
                  <a:cubicBezTo>
                    <a:pt x="13585" y="5114"/>
                    <a:pt x="10126" y="3009"/>
                    <a:pt x="68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2" name="Google Shape;3082;p70"/>
            <p:cNvSpPr/>
            <p:nvPr/>
          </p:nvSpPr>
          <p:spPr>
            <a:xfrm flipH="1">
              <a:off x="1910172" y="3743361"/>
              <a:ext cx="74249" cy="111784"/>
            </a:xfrm>
            <a:custGeom>
              <a:avLst/>
              <a:gdLst/>
              <a:ahLst/>
              <a:cxnLst/>
              <a:rect l="l" t="t" r="r" b="b"/>
              <a:pathLst>
                <a:path w="4712" h="7094" extrusionOk="0">
                  <a:moveTo>
                    <a:pt x="2932" y="0"/>
                  </a:moveTo>
                  <a:cubicBezTo>
                    <a:pt x="2932" y="301"/>
                    <a:pt x="2832" y="627"/>
                    <a:pt x="2732" y="928"/>
                  </a:cubicBezTo>
                  <a:cubicBezTo>
                    <a:pt x="2732" y="1153"/>
                    <a:pt x="2732" y="1253"/>
                    <a:pt x="2607" y="1454"/>
                  </a:cubicBezTo>
                  <a:cubicBezTo>
                    <a:pt x="2607" y="1554"/>
                    <a:pt x="2506" y="1780"/>
                    <a:pt x="2506" y="1880"/>
                  </a:cubicBezTo>
                  <a:cubicBezTo>
                    <a:pt x="2406" y="2181"/>
                    <a:pt x="2306" y="2507"/>
                    <a:pt x="2206" y="2807"/>
                  </a:cubicBezTo>
                  <a:cubicBezTo>
                    <a:pt x="1980" y="3133"/>
                    <a:pt x="1980" y="3334"/>
                    <a:pt x="1780" y="3660"/>
                  </a:cubicBezTo>
                  <a:cubicBezTo>
                    <a:pt x="1579" y="4186"/>
                    <a:pt x="1354" y="4687"/>
                    <a:pt x="1153" y="5113"/>
                  </a:cubicBezTo>
                  <a:cubicBezTo>
                    <a:pt x="953" y="5439"/>
                    <a:pt x="727" y="5840"/>
                    <a:pt x="526" y="6166"/>
                  </a:cubicBezTo>
                  <a:cubicBezTo>
                    <a:pt x="226" y="6792"/>
                    <a:pt x="0" y="7093"/>
                    <a:pt x="0" y="7093"/>
                  </a:cubicBezTo>
                  <a:cubicBezTo>
                    <a:pt x="0" y="7093"/>
                    <a:pt x="326" y="6893"/>
                    <a:pt x="852" y="6366"/>
                  </a:cubicBezTo>
                  <a:cubicBezTo>
                    <a:pt x="1153" y="6166"/>
                    <a:pt x="1479" y="5840"/>
                    <a:pt x="1780" y="5539"/>
                  </a:cubicBezTo>
                  <a:cubicBezTo>
                    <a:pt x="2105" y="5113"/>
                    <a:pt x="2406" y="4687"/>
                    <a:pt x="2832" y="4186"/>
                  </a:cubicBezTo>
                  <a:cubicBezTo>
                    <a:pt x="3033" y="3960"/>
                    <a:pt x="3133" y="3660"/>
                    <a:pt x="3359" y="3334"/>
                  </a:cubicBezTo>
                  <a:cubicBezTo>
                    <a:pt x="3559" y="3133"/>
                    <a:pt x="3659" y="2807"/>
                    <a:pt x="3860" y="2507"/>
                  </a:cubicBezTo>
                  <a:cubicBezTo>
                    <a:pt x="3985" y="2181"/>
                    <a:pt x="4186" y="1880"/>
                    <a:pt x="4286" y="1454"/>
                  </a:cubicBezTo>
                  <a:cubicBezTo>
                    <a:pt x="4386" y="1153"/>
                    <a:pt x="4486" y="727"/>
                    <a:pt x="4612" y="426"/>
                  </a:cubicBezTo>
                  <a:cubicBezTo>
                    <a:pt x="4712" y="301"/>
                    <a:pt x="4712" y="201"/>
                    <a:pt x="4712" y="201"/>
                  </a:cubicBezTo>
                  <a:cubicBezTo>
                    <a:pt x="4085" y="101"/>
                    <a:pt x="3559" y="101"/>
                    <a:pt x="29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3" name="Google Shape;3083;p70"/>
            <p:cNvSpPr/>
            <p:nvPr/>
          </p:nvSpPr>
          <p:spPr>
            <a:xfrm flipH="1">
              <a:off x="1809858" y="3763105"/>
              <a:ext cx="59248" cy="97161"/>
            </a:xfrm>
            <a:custGeom>
              <a:avLst/>
              <a:gdLst/>
              <a:ahLst/>
              <a:cxnLst/>
              <a:rect l="l" t="t" r="r" b="b"/>
              <a:pathLst>
                <a:path w="3760" h="6166" extrusionOk="0">
                  <a:moveTo>
                    <a:pt x="727" y="0"/>
                  </a:moveTo>
                  <a:cubicBezTo>
                    <a:pt x="527" y="0"/>
                    <a:pt x="201" y="0"/>
                    <a:pt x="0" y="101"/>
                  </a:cubicBezTo>
                  <a:cubicBezTo>
                    <a:pt x="1454" y="427"/>
                    <a:pt x="2407" y="1554"/>
                    <a:pt x="2407" y="3033"/>
                  </a:cubicBezTo>
                  <a:cubicBezTo>
                    <a:pt x="2407" y="4587"/>
                    <a:pt x="1454" y="5740"/>
                    <a:pt x="0" y="6066"/>
                  </a:cubicBezTo>
                  <a:cubicBezTo>
                    <a:pt x="201" y="6166"/>
                    <a:pt x="527" y="6166"/>
                    <a:pt x="727" y="6166"/>
                  </a:cubicBezTo>
                  <a:cubicBezTo>
                    <a:pt x="2407" y="6166"/>
                    <a:pt x="3760" y="4813"/>
                    <a:pt x="3760" y="3033"/>
                  </a:cubicBezTo>
                  <a:cubicBezTo>
                    <a:pt x="3760" y="1354"/>
                    <a:pt x="2407" y="0"/>
                    <a:pt x="7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4" name="Google Shape;3084;p70"/>
            <p:cNvSpPr/>
            <p:nvPr/>
          </p:nvSpPr>
          <p:spPr>
            <a:xfrm flipH="1">
              <a:off x="1683071" y="3753225"/>
              <a:ext cx="52945" cy="22927"/>
            </a:xfrm>
            <a:custGeom>
              <a:avLst/>
              <a:gdLst/>
              <a:ahLst/>
              <a:cxnLst/>
              <a:rect l="l" t="t" r="r" b="b"/>
              <a:pathLst>
                <a:path w="3360" h="1455" extrusionOk="0">
                  <a:moveTo>
                    <a:pt x="2006" y="1"/>
                  </a:moveTo>
                  <a:cubicBezTo>
                    <a:pt x="1580" y="728"/>
                    <a:pt x="853" y="1254"/>
                    <a:pt x="1" y="1455"/>
                  </a:cubicBezTo>
                  <a:lnTo>
                    <a:pt x="753" y="1455"/>
                  </a:lnTo>
                  <a:cubicBezTo>
                    <a:pt x="1880" y="1455"/>
                    <a:pt x="2833" y="928"/>
                    <a:pt x="33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5" name="Google Shape;3085;p70"/>
            <p:cNvSpPr/>
            <p:nvPr/>
          </p:nvSpPr>
          <p:spPr>
            <a:xfrm flipH="1">
              <a:off x="2058265" y="3688855"/>
              <a:ext cx="163122" cy="59264"/>
            </a:xfrm>
            <a:custGeom>
              <a:avLst/>
              <a:gdLst/>
              <a:ahLst/>
              <a:cxnLst/>
              <a:rect l="l" t="t" r="r" b="b"/>
              <a:pathLst>
                <a:path w="10352" h="3761" extrusionOk="0">
                  <a:moveTo>
                    <a:pt x="0" y="1"/>
                  </a:moveTo>
                  <a:lnTo>
                    <a:pt x="0" y="1"/>
                  </a:lnTo>
                  <a:cubicBezTo>
                    <a:pt x="1153" y="2306"/>
                    <a:pt x="3459" y="3760"/>
                    <a:pt x="6166" y="3760"/>
                  </a:cubicBezTo>
                  <a:cubicBezTo>
                    <a:pt x="7745" y="3760"/>
                    <a:pt x="9199" y="3259"/>
                    <a:pt x="10351" y="2407"/>
                  </a:cubicBezTo>
                  <a:cubicBezTo>
                    <a:pt x="6692" y="1780"/>
                    <a:pt x="3234" y="953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6" name="Google Shape;3086;p70"/>
            <p:cNvSpPr/>
            <p:nvPr/>
          </p:nvSpPr>
          <p:spPr>
            <a:xfrm flipH="1">
              <a:off x="2277062" y="3616589"/>
              <a:ext cx="136665" cy="56097"/>
            </a:xfrm>
            <a:custGeom>
              <a:avLst/>
              <a:gdLst/>
              <a:ahLst/>
              <a:cxnLst/>
              <a:rect l="l" t="t" r="r" b="b"/>
              <a:pathLst>
                <a:path w="8673" h="3560" extrusionOk="0">
                  <a:moveTo>
                    <a:pt x="1" y="0"/>
                  </a:moveTo>
                  <a:lnTo>
                    <a:pt x="1" y="0"/>
                  </a:lnTo>
                  <a:cubicBezTo>
                    <a:pt x="201" y="100"/>
                    <a:pt x="627" y="527"/>
                    <a:pt x="1254" y="953"/>
                  </a:cubicBezTo>
                  <a:cubicBezTo>
                    <a:pt x="1655" y="1153"/>
                    <a:pt x="2181" y="1454"/>
                    <a:pt x="2708" y="1780"/>
                  </a:cubicBezTo>
                  <a:cubicBezTo>
                    <a:pt x="3033" y="1880"/>
                    <a:pt x="3334" y="2080"/>
                    <a:pt x="3660" y="2206"/>
                  </a:cubicBezTo>
                  <a:cubicBezTo>
                    <a:pt x="3861" y="2406"/>
                    <a:pt x="4161" y="2506"/>
                    <a:pt x="4487" y="2607"/>
                  </a:cubicBezTo>
                  <a:cubicBezTo>
                    <a:pt x="4788" y="2707"/>
                    <a:pt x="5114" y="2832"/>
                    <a:pt x="5414" y="3033"/>
                  </a:cubicBezTo>
                  <a:cubicBezTo>
                    <a:pt x="5740" y="3133"/>
                    <a:pt x="6041" y="3133"/>
                    <a:pt x="6367" y="3233"/>
                  </a:cubicBezTo>
                  <a:cubicBezTo>
                    <a:pt x="6993" y="3459"/>
                    <a:pt x="7620" y="3559"/>
                    <a:pt x="8146" y="3559"/>
                  </a:cubicBezTo>
                  <a:lnTo>
                    <a:pt x="8673" y="3559"/>
                  </a:lnTo>
                  <a:cubicBezTo>
                    <a:pt x="5540" y="2506"/>
                    <a:pt x="2607" y="1253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7" name="Google Shape;3087;p70"/>
            <p:cNvSpPr/>
            <p:nvPr/>
          </p:nvSpPr>
          <p:spPr>
            <a:xfrm flipH="1">
              <a:off x="947725" y="3611846"/>
              <a:ext cx="437586" cy="208929"/>
            </a:xfrm>
            <a:custGeom>
              <a:avLst/>
              <a:gdLst/>
              <a:ahLst/>
              <a:cxnLst/>
              <a:rect l="l" t="t" r="r" b="b"/>
              <a:pathLst>
                <a:path w="27770" h="13259" extrusionOk="0">
                  <a:moveTo>
                    <a:pt x="10326" y="13259"/>
                  </a:moveTo>
                  <a:lnTo>
                    <a:pt x="10326" y="13259"/>
                  </a:lnTo>
                  <a:lnTo>
                    <a:pt x="10326" y="13259"/>
                  </a:lnTo>
                  <a:lnTo>
                    <a:pt x="10326" y="13259"/>
                  </a:lnTo>
                  <a:close/>
                  <a:moveTo>
                    <a:pt x="15564" y="12306"/>
                  </a:moveTo>
                  <a:cubicBezTo>
                    <a:pt x="13785" y="12933"/>
                    <a:pt x="12005" y="13259"/>
                    <a:pt x="10326" y="13259"/>
                  </a:cubicBezTo>
                  <a:cubicBezTo>
                    <a:pt x="12005" y="13259"/>
                    <a:pt x="13785" y="12933"/>
                    <a:pt x="15564" y="12306"/>
                  </a:cubicBezTo>
                  <a:close/>
                  <a:moveTo>
                    <a:pt x="0" y="9900"/>
                  </a:moveTo>
                  <a:lnTo>
                    <a:pt x="0" y="9900"/>
                  </a:lnTo>
                  <a:lnTo>
                    <a:pt x="0" y="9900"/>
                  </a:lnTo>
                  <a:close/>
                  <a:moveTo>
                    <a:pt x="0" y="9800"/>
                  </a:moveTo>
                  <a:lnTo>
                    <a:pt x="0" y="9800"/>
                  </a:lnTo>
                  <a:lnTo>
                    <a:pt x="0" y="9800"/>
                  </a:lnTo>
                  <a:close/>
                  <a:moveTo>
                    <a:pt x="27770" y="101"/>
                  </a:moveTo>
                  <a:cubicBezTo>
                    <a:pt x="27569" y="201"/>
                    <a:pt x="27469" y="301"/>
                    <a:pt x="27369" y="401"/>
                  </a:cubicBezTo>
                  <a:lnTo>
                    <a:pt x="27369" y="401"/>
                  </a:lnTo>
                  <a:cubicBezTo>
                    <a:pt x="27469" y="301"/>
                    <a:pt x="27569" y="201"/>
                    <a:pt x="27770" y="101"/>
                  </a:cubicBezTo>
                  <a:lnTo>
                    <a:pt x="27770" y="101"/>
                  </a:lnTo>
                  <a:close/>
                  <a:moveTo>
                    <a:pt x="27569" y="0"/>
                  </a:moveTo>
                  <a:cubicBezTo>
                    <a:pt x="25590" y="1755"/>
                    <a:pt x="23484" y="3008"/>
                    <a:pt x="20777" y="3008"/>
                  </a:cubicBezTo>
                  <a:cubicBezTo>
                    <a:pt x="20577" y="3008"/>
                    <a:pt x="20477" y="2908"/>
                    <a:pt x="20251" y="2908"/>
                  </a:cubicBezTo>
                  <a:cubicBezTo>
                    <a:pt x="19098" y="2908"/>
                    <a:pt x="17970" y="2607"/>
                    <a:pt x="16918" y="2181"/>
                  </a:cubicBezTo>
                  <a:lnTo>
                    <a:pt x="16918" y="2181"/>
                  </a:lnTo>
                  <a:cubicBezTo>
                    <a:pt x="17970" y="2607"/>
                    <a:pt x="19098" y="2908"/>
                    <a:pt x="20251" y="2908"/>
                  </a:cubicBezTo>
                  <a:cubicBezTo>
                    <a:pt x="20477" y="2908"/>
                    <a:pt x="20577" y="3008"/>
                    <a:pt x="20777" y="3008"/>
                  </a:cubicBezTo>
                  <a:cubicBezTo>
                    <a:pt x="23484" y="3008"/>
                    <a:pt x="25590" y="1755"/>
                    <a:pt x="27569" y="0"/>
                  </a:cubicBezTo>
                  <a:close/>
                </a:path>
              </a:pathLst>
            </a:custGeom>
            <a:solidFill>
              <a:srgbClr val="83BD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8" name="Google Shape;3088;p70"/>
            <p:cNvSpPr/>
            <p:nvPr/>
          </p:nvSpPr>
          <p:spPr>
            <a:xfrm flipH="1">
              <a:off x="950872" y="3611846"/>
              <a:ext cx="205777" cy="80584"/>
            </a:xfrm>
            <a:custGeom>
              <a:avLst/>
              <a:gdLst/>
              <a:ahLst/>
              <a:cxnLst/>
              <a:rect l="l" t="t" r="r" b="b"/>
              <a:pathLst>
                <a:path w="13059" h="5114" extrusionOk="0">
                  <a:moveTo>
                    <a:pt x="13058" y="0"/>
                  </a:moveTo>
                  <a:cubicBezTo>
                    <a:pt x="11079" y="1755"/>
                    <a:pt x="8973" y="3008"/>
                    <a:pt x="6266" y="3008"/>
                  </a:cubicBezTo>
                  <a:cubicBezTo>
                    <a:pt x="6066" y="3008"/>
                    <a:pt x="5966" y="2908"/>
                    <a:pt x="5740" y="2908"/>
                  </a:cubicBezTo>
                  <a:cubicBezTo>
                    <a:pt x="4587" y="2908"/>
                    <a:pt x="3459" y="2607"/>
                    <a:pt x="2407" y="2181"/>
                  </a:cubicBezTo>
                  <a:cubicBezTo>
                    <a:pt x="1680" y="2507"/>
                    <a:pt x="828" y="2807"/>
                    <a:pt x="1" y="3133"/>
                  </a:cubicBezTo>
                  <a:cubicBezTo>
                    <a:pt x="1780" y="4261"/>
                    <a:pt x="3760" y="4888"/>
                    <a:pt x="5740" y="5113"/>
                  </a:cubicBezTo>
                  <a:lnTo>
                    <a:pt x="6266" y="5113"/>
                  </a:lnTo>
                  <a:cubicBezTo>
                    <a:pt x="7720" y="5113"/>
                    <a:pt x="9099" y="4687"/>
                    <a:pt x="10352" y="4061"/>
                  </a:cubicBezTo>
                  <a:cubicBezTo>
                    <a:pt x="11179" y="2908"/>
                    <a:pt x="12006" y="1655"/>
                    <a:pt x="12858" y="401"/>
                  </a:cubicBezTo>
                  <a:cubicBezTo>
                    <a:pt x="12958" y="301"/>
                    <a:pt x="12958" y="201"/>
                    <a:pt x="130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089" name="Google Shape;3089;p70"/>
          <p:cNvGrpSpPr/>
          <p:nvPr/>
        </p:nvGrpSpPr>
        <p:grpSpPr>
          <a:xfrm>
            <a:off x="6955066" y="2156628"/>
            <a:ext cx="1232983" cy="2154655"/>
            <a:chOff x="6955066" y="2156628"/>
            <a:chExt cx="1232983" cy="2154655"/>
          </a:xfrm>
        </p:grpSpPr>
        <p:sp>
          <p:nvSpPr>
            <p:cNvPr id="3090" name="Google Shape;3090;p70"/>
            <p:cNvSpPr/>
            <p:nvPr/>
          </p:nvSpPr>
          <p:spPr>
            <a:xfrm flipH="1">
              <a:off x="7913883" y="2328986"/>
              <a:ext cx="274165" cy="375102"/>
            </a:xfrm>
            <a:custGeom>
              <a:avLst/>
              <a:gdLst/>
              <a:ahLst/>
              <a:cxnLst/>
              <a:rect l="l" t="t" r="r" b="b"/>
              <a:pathLst>
                <a:path w="26483" h="36233" extrusionOk="0">
                  <a:moveTo>
                    <a:pt x="25451" y="0"/>
                  </a:moveTo>
                  <a:cubicBezTo>
                    <a:pt x="24409" y="0"/>
                    <a:pt x="22418" y="1570"/>
                    <a:pt x="22418" y="1570"/>
                  </a:cubicBezTo>
                  <a:cubicBezTo>
                    <a:pt x="22418" y="1570"/>
                    <a:pt x="8265" y="29068"/>
                    <a:pt x="61" y="29068"/>
                  </a:cubicBezTo>
                  <a:cubicBezTo>
                    <a:pt x="41" y="29068"/>
                    <a:pt x="21" y="29068"/>
                    <a:pt x="1" y="29068"/>
                  </a:cubicBezTo>
                  <a:lnTo>
                    <a:pt x="1" y="29068"/>
                  </a:lnTo>
                  <a:lnTo>
                    <a:pt x="2100" y="36145"/>
                  </a:lnTo>
                  <a:cubicBezTo>
                    <a:pt x="2100" y="36145"/>
                    <a:pt x="2321" y="36232"/>
                    <a:pt x="2751" y="36232"/>
                  </a:cubicBezTo>
                  <a:cubicBezTo>
                    <a:pt x="5006" y="36232"/>
                    <a:pt x="13011" y="33843"/>
                    <a:pt x="24958" y="3975"/>
                  </a:cubicBezTo>
                  <a:cubicBezTo>
                    <a:pt x="26482" y="883"/>
                    <a:pt x="26233" y="0"/>
                    <a:pt x="2545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1" name="Google Shape;3091;p70"/>
            <p:cNvSpPr/>
            <p:nvPr/>
          </p:nvSpPr>
          <p:spPr>
            <a:xfrm flipH="1">
              <a:off x="7277940" y="2156628"/>
              <a:ext cx="708525" cy="927636"/>
            </a:xfrm>
            <a:custGeom>
              <a:avLst/>
              <a:gdLst/>
              <a:ahLst/>
              <a:cxnLst/>
              <a:rect l="l" t="t" r="r" b="b"/>
              <a:pathLst>
                <a:path w="68440" h="89605" extrusionOk="0">
                  <a:moveTo>
                    <a:pt x="31724" y="31173"/>
                  </a:moveTo>
                  <a:lnTo>
                    <a:pt x="27498" y="37115"/>
                  </a:lnTo>
                  <a:cubicBezTo>
                    <a:pt x="27498" y="37115"/>
                    <a:pt x="28715" y="34416"/>
                    <a:pt x="31724" y="31173"/>
                  </a:cubicBezTo>
                  <a:close/>
                  <a:moveTo>
                    <a:pt x="39790" y="0"/>
                  </a:moveTo>
                  <a:cubicBezTo>
                    <a:pt x="33424" y="0"/>
                    <a:pt x="0" y="1152"/>
                    <a:pt x="0" y="30478"/>
                  </a:cubicBezTo>
                  <a:lnTo>
                    <a:pt x="0" y="89604"/>
                  </a:lnTo>
                  <a:lnTo>
                    <a:pt x="43752" y="89604"/>
                  </a:lnTo>
                  <a:lnTo>
                    <a:pt x="43752" y="22999"/>
                  </a:lnTo>
                  <a:lnTo>
                    <a:pt x="43752" y="22999"/>
                  </a:lnTo>
                  <a:cubicBezTo>
                    <a:pt x="47967" y="21315"/>
                    <a:pt x="53143" y="20180"/>
                    <a:pt x="59436" y="20180"/>
                  </a:cubicBezTo>
                  <a:cubicBezTo>
                    <a:pt x="62215" y="20180"/>
                    <a:pt x="65211" y="20401"/>
                    <a:pt x="68439" y="20895"/>
                  </a:cubicBezTo>
                  <a:lnTo>
                    <a:pt x="68439" y="20895"/>
                  </a:lnTo>
                  <a:cubicBezTo>
                    <a:pt x="68439" y="3522"/>
                    <a:pt x="46123" y="0"/>
                    <a:pt x="39790" y="0"/>
                  </a:cubicBezTo>
                  <a:close/>
                </a:path>
              </a:pathLst>
            </a:custGeom>
            <a:solidFill>
              <a:srgbClr val="0022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2" name="Google Shape;3092;p70"/>
            <p:cNvSpPr/>
            <p:nvPr/>
          </p:nvSpPr>
          <p:spPr>
            <a:xfrm flipH="1">
              <a:off x="7009396" y="3432025"/>
              <a:ext cx="126922" cy="163010"/>
            </a:xfrm>
            <a:custGeom>
              <a:avLst/>
              <a:gdLst/>
              <a:ahLst/>
              <a:cxnLst/>
              <a:rect l="l" t="t" r="r" b="b"/>
              <a:pathLst>
                <a:path w="12260" h="15746" extrusionOk="0">
                  <a:moveTo>
                    <a:pt x="7484" y="0"/>
                  </a:moveTo>
                  <a:lnTo>
                    <a:pt x="0" y="4945"/>
                  </a:lnTo>
                  <a:cubicBezTo>
                    <a:pt x="982" y="6468"/>
                    <a:pt x="2100" y="8466"/>
                    <a:pt x="2811" y="9719"/>
                  </a:cubicBezTo>
                  <a:cubicBezTo>
                    <a:pt x="3995" y="11557"/>
                    <a:pt x="6841" y="15745"/>
                    <a:pt x="9029" y="15745"/>
                  </a:cubicBezTo>
                  <a:cubicBezTo>
                    <a:pt x="9219" y="15745"/>
                    <a:pt x="9405" y="15713"/>
                    <a:pt x="9584" y="15646"/>
                  </a:cubicBezTo>
                  <a:cubicBezTo>
                    <a:pt x="11006" y="12395"/>
                    <a:pt x="11412" y="9448"/>
                    <a:pt x="12259" y="7315"/>
                  </a:cubicBezTo>
                  <a:cubicBezTo>
                    <a:pt x="12259" y="7315"/>
                    <a:pt x="10024" y="2540"/>
                    <a:pt x="9042" y="2405"/>
                  </a:cubicBezTo>
                  <a:lnTo>
                    <a:pt x="7484" y="0"/>
                  </a:lnTo>
                  <a:close/>
                </a:path>
              </a:pathLst>
            </a:custGeom>
            <a:solidFill>
              <a:srgbClr val="EBAA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3" name="Google Shape;3093;p70"/>
            <p:cNvSpPr/>
            <p:nvPr/>
          </p:nvSpPr>
          <p:spPr>
            <a:xfrm flipH="1">
              <a:off x="7018164" y="2916325"/>
              <a:ext cx="80294" cy="1177245"/>
            </a:xfrm>
            <a:custGeom>
              <a:avLst/>
              <a:gdLst/>
              <a:ahLst/>
              <a:cxnLst/>
              <a:rect l="l" t="t" r="r" b="b"/>
              <a:pathLst>
                <a:path w="7756" h="113716" extrusionOk="0">
                  <a:moveTo>
                    <a:pt x="5385" y="1"/>
                  </a:moveTo>
                  <a:lnTo>
                    <a:pt x="2269" y="111311"/>
                  </a:lnTo>
                  <a:cubicBezTo>
                    <a:pt x="1" y="111887"/>
                    <a:pt x="1999" y="113716"/>
                    <a:pt x="3252" y="113716"/>
                  </a:cubicBezTo>
                  <a:cubicBezTo>
                    <a:pt x="4674" y="113580"/>
                    <a:pt x="6909" y="112022"/>
                    <a:pt x="4674" y="111481"/>
                  </a:cubicBezTo>
                  <a:lnTo>
                    <a:pt x="7755" y="1"/>
                  </a:lnTo>
                  <a:close/>
                </a:path>
              </a:pathLst>
            </a:custGeom>
            <a:solidFill>
              <a:srgbClr val="0022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4" name="Google Shape;3094;p70"/>
            <p:cNvSpPr/>
            <p:nvPr/>
          </p:nvSpPr>
          <p:spPr>
            <a:xfrm flipH="1">
              <a:off x="7058829" y="3413090"/>
              <a:ext cx="90812" cy="70128"/>
            </a:xfrm>
            <a:custGeom>
              <a:avLst/>
              <a:gdLst/>
              <a:ahLst/>
              <a:cxnLst/>
              <a:rect l="l" t="t" r="r" b="b"/>
              <a:pathLst>
                <a:path w="8772" h="6774" extrusionOk="0">
                  <a:moveTo>
                    <a:pt x="7484" y="1"/>
                  </a:moveTo>
                  <a:cubicBezTo>
                    <a:pt x="5080" y="1525"/>
                    <a:pt x="2710" y="3082"/>
                    <a:pt x="0" y="4776"/>
                  </a:cubicBezTo>
                  <a:cubicBezTo>
                    <a:pt x="441" y="5351"/>
                    <a:pt x="847" y="6062"/>
                    <a:pt x="1287" y="6774"/>
                  </a:cubicBezTo>
                  <a:cubicBezTo>
                    <a:pt x="3963" y="5080"/>
                    <a:pt x="6367" y="3387"/>
                    <a:pt x="8771" y="1829"/>
                  </a:cubicBezTo>
                  <a:lnTo>
                    <a:pt x="748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5" name="Google Shape;3095;p70"/>
            <p:cNvSpPr/>
            <p:nvPr/>
          </p:nvSpPr>
          <p:spPr>
            <a:xfrm flipH="1">
              <a:off x="7072153" y="3392406"/>
              <a:ext cx="90460" cy="70128"/>
            </a:xfrm>
            <a:custGeom>
              <a:avLst/>
              <a:gdLst/>
              <a:ahLst/>
              <a:cxnLst/>
              <a:rect l="l" t="t" r="r" b="b"/>
              <a:pathLst>
                <a:path w="8738" h="6774" extrusionOk="0">
                  <a:moveTo>
                    <a:pt x="7620" y="1"/>
                  </a:moveTo>
                  <a:cubicBezTo>
                    <a:pt x="4945" y="1694"/>
                    <a:pt x="2405" y="3387"/>
                    <a:pt x="1" y="4945"/>
                  </a:cubicBezTo>
                  <a:cubicBezTo>
                    <a:pt x="407" y="5521"/>
                    <a:pt x="847" y="6062"/>
                    <a:pt x="1253" y="6774"/>
                  </a:cubicBezTo>
                  <a:cubicBezTo>
                    <a:pt x="3963" y="5080"/>
                    <a:pt x="6333" y="3523"/>
                    <a:pt x="8737" y="1999"/>
                  </a:cubicBezTo>
                  <a:lnTo>
                    <a:pt x="762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6" name="Google Shape;3096;p70"/>
            <p:cNvSpPr/>
            <p:nvPr/>
          </p:nvSpPr>
          <p:spPr>
            <a:xfrm flipH="1">
              <a:off x="7083727" y="3373481"/>
              <a:ext cx="93607" cy="70117"/>
            </a:xfrm>
            <a:custGeom>
              <a:avLst/>
              <a:gdLst/>
              <a:ahLst/>
              <a:cxnLst/>
              <a:rect l="l" t="t" r="r" b="b"/>
              <a:pathLst>
                <a:path w="9042" h="6773" extrusionOk="0">
                  <a:moveTo>
                    <a:pt x="7755" y="0"/>
                  </a:moveTo>
                  <a:cubicBezTo>
                    <a:pt x="5080" y="1422"/>
                    <a:pt x="2540" y="2811"/>
                    <a:pt x="0" y="4673"/>
                  </a:cubicBezTo>
                  <a:cubicBezTo>
                    <a:pt x="576" y="5351"/>
                    <a:pt x="982" y="6062"/>
                    <a:pt x="1423" y="6773"/>
                  </a:cubicBezTo>
                  <a:cubicBezTo>
                    <a:pt x="3827" y="5215"/>
                    <a:pt x="6367" y="3522"/>
                    <a:pt x="9042" y="1829"/>
                  </a:cubicBezTo>
                  <a:lnTo>
                    <a:pt x="7755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7" name="Google Shape;3097;p70"/>
            <p:cNvSpPr/>
            <p:nvPr/>
          </p:nvSpPr>
          <p:spPr>
            <a:xfrm flipH="1">
              <a:off x="7240080" y="2808349"/>
              <a:ext cx="233842" cy="271712"/>
            </a:xfrm>
            <a:custGeom>
              <a:avLst/>
              <a:gdLst/>
              <a:ahLst/>
              <a:cxnLst/>
              <a:rect l="l" t="t" r="r" b="b"/>
              <a:pathLst>
                <a:path w="22588" h="26246" extrusionOk="0">
                  <a:moveTo>
                    <a:pt x="14122" y="1"/>
                  </a:moveTo>
                  <a:cubicBezTo>
                    <a:pt x="14122" y="1"/>
                    <a:pt x="0" y="4064"/>
                    <a:pt x="7213" y="19743"/>
                  </a:cubicBezTo>
                  <a:cubicBezTo>
                    <a:pt x="8195" y="21843"/>
                    <a:pt x="9177" y="24112"/>
                    <a:pt x="10160" y="26245"/>
                  </a:cubicBezTo>
                  <a:cubicBezTo>
                    <a:pt x="14562" y="23976"/>
                    <a:pt x="18490" y="21572"/>
                    <a:pt x="22588" y="19167"/>
                  </a:cubicBezTo>
                  <a:lnTo>
                    <a:pt x="14122" y="1"/>
                  </a:lnTo>
                  <a:close/>
                </a:path>
              </a:pathLst>
            </a:custGeom>
            <a:solidFill>
              <a:srgbClr val="EBAA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8" name="Google Shape;3098;p70"/>
            <p:cNvSpPr/>
            <p:nvPr/>
          </p:nvSpPr>
          <p:spPr>
            <a:xfrm flipH="1">
              <a:off x="7197656" y="3071281"/>
              <a:ext cx="147606" cy="93266"/>
            </a:xfrm>
            <a:custGeom>
              <a:avLst/>
              <a:gdLst/>
              <a:ahLst/>
              <a:cxnLst/>
              <a:rect l="l" t="t" r="r" b="b"/>
              <a:pathLst>
                <a:path w="14258" h="9009" extrusionOk="0">
                  <a:moveTo>
                    <a:pt x="12970" y="0"/>
                  </a:moveTo>
                  <a:cubicBezTo>
                    <a:pt x="8602" y="2100"/>
                    <a:pt x="4098" y="3929"/>
                    <a:pt x="0" y="6062"/>
                  </a:cubicBezTo>
                  <a:cubicBezTo>
                    <a:pt x="441" y="7044"/>
                    <a:pt x="982" y="8026"/>
                    <a:pt x="1423" y="9008"/>
                  </a:cubicBezTo>
                  <a:cubicBezTo>
                    <a:pt x="5520" y="7044"/>
                    <a:pt x="9889" y="4911"/>
                    <a:pt x="14257" y="2811"/>
                  </a:cubicBezTo>
                  <a:lnTo>
                    <a:pt x="1297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9" name="Google Shape;3099;p70"/>
            <p:cNvSpPr/>
            <p:nvPr/>
          </p:nvSpPr>
          <p:spPr>
            <a:xfrm flipH="1">
              <a:off x="7097040" y="3100382"/>
              <a:ext cx="233501" cy="321487"/>
            </a:xfrm>
            <a:custGeom>
              <a:avLst/>
              <a:gdLst/>
              <a:ahLst/>
              <a:cxnLst/>
              <a:rect l="l" t="t" r="r" b="b"/>
              <a:pathLst>
                <a:path w="22555" h="31054" extrusionOk="0">
                  <a:moveTo>
                    <a:pt x="12835" y="0"/>
                  </a:moveTo>
                  <a:cubicBezTo>
                    <a:pt x="8467" y="2100"/>
                    <a:pt x="4098" y="4233"/>
                    <a:pt x="1" y="6197"/>
                  </a:cubicBezTo>
                  <a:cubicBezTo>
                    <a:pt x="4098" y="14799"/>
                    <a:pt x="1829" y="12970"/>
                    <a:pt x="9720" y="23976"/>
                  </a:cubicBezTo>
                  <a:cubicBezTo>
                    <a:pt x="11413" y="26380"/>
                    <a:pt x="13106" y="28785"/>
                    <a:pt x="14799" y="31053"/>
                  </a:cubicBezTo>
                  <a:cubicBezTo>
                    <a:pt x="17339" y="29191"/>
                    <a:pt x="19879" y="27802"/>
                    <a:pt x="22554" y="26380"/>
                  </a:cubicBezTo>
                  <a:lnTo>
                    <a:pt x="21877" y="25263"/>
                  </a:lnTo>
                  <a:lnTo>
                    <a:pt x="12835" y="0"/>
                  </a:lnTo>
                  <a:close/>
                </a:path>
              </a:pathLst>
            </a:custGeom>
            <a:solidFill>
              <a:srgbClr val="EBAA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0" name="Google Shape;3100;p70"/>
            <p:cNvSpPr/>
            <p:nvPr/>
          </p:nvSpPr>
          <p:spPr>
            <a:xfrm flipH="1">
              <a:off x="7210980" y="3027459"/>
              <a:ext cx="147254" cy="106589"/>
            </a:xfrm>
            <a:custGeom>
              <a:avLst/>
              <a:gdLst/>
              <a:ahLst/>
              <a:cxnLst/>
              <a:rect l="l" t="t" r="r" b="b"/>
              <a:pathLst>
                <a:path w="14224" h="10296" extrusionOk="0">
                  <a:moveTo>
                    <a:pt x="12259" y="0"/>
                  </a:moveTo>
                  <a:cubicBezTo>
                    <a:pt x="8297" y="2811"/>
                    <a:pt x="4369" y="5486"/>
                    <a:pt x="0" y="7315"/>
                  </a:cubicBezTo>
                  <a:cubicBezTo>
                    <a:pt x="407" y="8297"/>
                    <a:pt x="847" y="9313"/>
                    <a:pt x="1253" y="10295"/>
                  </a:cubicBezTo>
                  <a:cubicBezTo>
                    <a:pt x="5351" y="8162"/>
                    <a:pt x="9855" y="6333"/>
                    <a:pt x="14223" y="4233"/>
                  </a:cubicBezTo>
                  <a:lnTo>
                    <a:pt x="12259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1" name="Google Shape;3101;p70"/>
            <p:cNvSpPr/>
            <p:nvPr/>
          </p:nvSpPr>
          <p:spPr>
            <a:xfrm flipH="1">
              <a:off x="7231312" y="3006775"/>
              <a:ext cx="137440" cy="96423"/>
            </a:xfrm>
            <a:custGeom>
              <a:avLst/>
              <a:gdLst/>
              <a:ahLst/>
              <a:cxnLst/>
              <a:rect l="l" t="t" r="r" b="b"/>
              <a:pathLst>
                <a:path w="13276" h="9314" extrusionOk="0">
                  <a:moveTo>
                    <a:pt x="12429" y="0"/>
                  </a:moveTo>
                  <a:cubicBezTo>
                    <a:pt x="8331" y="2405"/>
                    <a:pt x="4403" y="4809"/>
                    <a:pt x="1" y="7078"/>
                  </a:cubicBezTo>
                  <a:cubicBezTo>
                    <a:pt x="305" y="7755"/>
                    <a:pt x="576" y="8466"/>
                    <a:pt x="1016" y="9313"/>
                  </a:cubicBezTo>
                  <a:cubicBezTo>
                    <a:pt x="5385" y="7484"/>
                    <a:pt x="9313" y="4809"/>
                    <a:pt x="13275" y="1998"/>
                  </a:cubicBezTo>
                  <a:lnTo>
                    <a:pt x="12429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2" name="Google Shape;3102;p70"/>
            <p:cNvSpPr/>
            <p:nvPr/>
          </p:nvSpPr>
          <p:spPr>
            <a:xfrm flipH="1">
              <a:off x="7191703" y="4026600"/>
              <a:ext cx="133226" cy="70128"/>
            </a:xfrm>
            <a:custGeom>
              <a:avLst/>
              <a:gdLst/>
              <a:ahLst/>
              <a:cxnLst/>
              <a:rect l="l" t="t" r="r" b="b"/>
              <a:pathLst>
                <a:path w="12869" h="6774" extrusionOk="0">
                  <a:moveTo>
                    <a:pt x="12429" y="1"/>
                  </a:moveTo>
                  <a:cubicBezTo>
                    <a:pt x="8331" y="1254"/>
                    <a:pt x="4098" y="2540"/>
                    <a:pt x="1" y="3387"/>
                  </a:cubicBezTo>
                  <a:lnTo>
                    <a:pt x="847" y="6773"/>
                  </a:lnTo>
                  <a:cubicBezTo>
                    <a:pt x="4809" y="5622"/>
                    <a:pt x="8907" y="4640"/>
                    <a:pt x="12869" y="3658"/>
                  </a:cubicBezTo>
                  <a:lnTo>
                    <a:pt x="1242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3" name="Google Shape;3103;p70"/>
            <p:cNvSpPr/>
            <p:nvPr/>
          </p:nvSpPr>
          <p:spPr>
            <a:xfrm flipH="1">
              <a:off x="7186092" y="4064459"/>
              <a:ext cx="130069" cy="78896"/>
            </a:xfrm>
            <a:custGeom>
              <a:avLst/>
              <a:gdLst/>
              <a:ahLst/>
              <a:cxnLst/>
              <a:rect l="l" t="t" r="r" b="b"/>
              <a:pathLst>
                <a:path w="12564" h="7621" extrusionOk="0">
                  <a:moveTo>
                    <a:pt x="12022" y="1"/>
                  </a:moveTo>
                  <a:cubicBezTo>
                    <a:pt x="8060" y="983"/>
                    <a:pt x="3962" y="1965"/>
                    <a:pt x="0" y="3116"/>
                  </a:cubicBezTo>
                  <a:lnTo>
                    <a:pt x="1151" y="7620"/>
                  </a:lnTo>
                  <a:cubicBezTo>
                    <a:pt x="5249" y="7180"/>
                    <a:pt x="8906" y="5927"/>
                    <a:pt x="12564" y="4810"/>
                  </a:cubicBezTo>
                  <a:lnTo>
                    <a:pt x="12022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4" name="Google Shape;3104;p70"/>
            <p:cNvSpPr/>
            <p:nvPr/>
          </p:nvSpPr>
          <p:spPr>
            <a:xfrm flipH="1">
              <a:off x="7181537" y="4114244"/>
              <a:ext cx="122708" cy="66970"/>
            </a:xfrm>
            <a:custGeom>
              <a:avLst/>
              <a:gdLst/>
              <a:ahLst/>
              <a:cxnLst/>
              <a:rect l="l" t="t" r="r" b="b"/>
              <a:pathLst>
                <a:path w="11853" h="6469" extrusionOk="0">
                  <a:moveTo>
                    <a:pt x="11413" y="1"/>
                  </a:moveTo>
                  <a:cubicBezTo>
                    <a:pt x="7755" y="1118"/>
                    <a:pt x="4098" y="2371"/>
                    <a:pt x="0" y="2811"/>
                  </a:cubicBezTo>
                  <a:lnTo>
                    <a:pt x="983" y="6469"/>
                  </a:lnTo>
                  <a:cubicBezTo>
                    <a:pt x="4640" y="5487"/>
                    <a:pt x="8331" y="4369"/>
                    <a:pt x="11853" y="3082"/>
                  </a:cubicBezTo>
                  <a:lnTo>
                    <a:pt x="1141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5" name="Google Shape;3105;p70"/>
            <p:cNvSpPr/>
            <p:nvPr/>
          </p:nvSpPr>
          <p:spPr>
            <a:xfrm flipH="1">
              <a:off x="7003443" y="4146150"/>
              <a:ext cx="292034" cy="165133"/>
            </a:xfrm>
            <a:custGeom>
              <a:avLst/>
              <a:gdLst/>
              <a:ahLst/>
              <a:cxnLst/>
              <a:rect l="l" t="t" r="r" b="b"/>
              <a:pathLst>
                <a:path w="28209" h="15951" extrusionOk="0">
                  <a:moveTo>
                    <a:pt x="11006" y="0"/>
                  </a:moveTo>
                  <a:cubicBezTo>
                    <a:pt x="7484" y="1287"/>
                    <a:pt x="3793" y="2405"/>
                    <a:pt x="136" y="3387"/>
                  </a:cubicBezTo>
                  <a:lnTo>
                    <a:pt x="1253" y="7349"/>
                  </a:lnTo>
                  <a:cubicBezTo>
                    <a:pt x="847" y="8195"/>
                    <a:pt x="271" y="9313"/>
                    <a:pt x="136" y="11006"/>
                  </a:cubicBezTo>
                  <a:cubicBezTo>
                    <a:pt x="0" y="13410"/>
                    <a:pt x="847" y="15104"/>
                    <a:pt x="1253" y="15950"/>
                  </a:cubicBezTo>
                  <a:lnTo>
                    <a:pt x="26786" y="15950"/>
                  </a:lnTo>
                  <a:cubicBezTo>
                    <a:pt x="27802" y="15374"/>
                    <a:pt x="28209" y="14257"/>
                    <a:pt x="28073" y="13275"/>
                  </a:cubicBezTo>
                  <a:cubicBezTo>
                    <a:pt x="27938" y="11988"/>
                    <a:pt x="26956" y="11446"/>
                    <a:pt x="26786" y="11311"/>
                  </a:cubicBezTo>
                  <a:cubicBezTo>
                    <a:pt x="26518" y="11340"/>
                    <a:pt x="26112" y="11369"/>
                    <a:pt x="25599" y="11369"/>
                  </a:cubicBezTo>
                  <a:cubicBezTo>
                    <a:pt x="23718" y="11369"/>
                    <a:pt x="20393" y="10979"/>
                    <a:pt x="17068" y="8771"/>
                  </a:cubicBezTo>
                  <a:cubicBezTo>
                    <a:pt x="13241" y="6062"/>
                    <a:pt x="11717" y="2540"/>
                    <a:pt x="11141" y="1287"/>
                  </a:cubicBezTo>
                  <a:lnTo>
                    <a:pt x="11006" y="0"/>
                  </a:lnTo>
                  <a:close/>
                </a:path>
              </a:pathLst>
            </a:custGeom>
            <a:solidFill>
              <a:srgbClr val="EBAA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6" name="Google Shape;3106;p70"/>
            <p:cNvSpPr/>
            <p:nvPr/>
          </p:nvSpPr>
          <p:spPr>
            <a:xfrm flipH="1">
              <a:off x="7196258" y="3658496"/>
              <a:ext cx="242611" cy="403178"/>
            </a:xfrm>
            <a:custGeom>
              <a:avLst/>
              <a:gdLst/>
              <a:ahLst/>
              <a:cxnLst/>
              <a:rect l="l" t="t" r="r" b="b"/>
              <a:pathLst>
                <a:path w="23435" h="38945" extrusionOk="0">
                  <a:moveTo>
                    <a:pt x="18220" y="1"/>
                  </a:moveTo>
                  <a:lnTo>
                    <a:pt x="1" y="3218"/>
                  </a:lnTo>
                  <a:lnTo>
                    <a:pt x="11007" y="38944"/>
                  </a:lnTo>
                  <a:cubicBezTo>
                    <a:pt x="15104" y="38097"/>
                    <a:pt x="19337" y="36811"/>
                    <a:pt x="23435" y="35558"/>
                  </a:cubicBezTo>
                  <a:lnTo>
                    <a:pt x="18220" y="1"/>
                  </a:lnTo>
                  <a:close/>
                </a:path>
              </a:pathLst>
            </a:custGeom>
            <a:solidFill>
              <a:srgbClr val="EBAA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7" name="Google Shape;3107;p70"/>
            <p:cNvSpPr/>
            <p:nvPr/>
          </p:nvSpPr>
          <p:spPr>
            <a:xfrm flipH="1">
              <a:off x="7669533" y="4013276"/>
              <a:ext cx="140245" cy="46835"/>
            </a:xfrm>
            <a:custGeom>
              <a:avLst/>
              <a:gdLst/>
              <a:ahLst/>
              <a:cxnLst/>
              <a:rect l="l" t="t" r="r" b="b"/>
              <a:pathLst>
                <a:path w="13547" h="4524" extrusionOk="0">
                  <a:moveTo>
                    <a:pt x="136" y="1"/>
                  </a:moveTo>
                  <a:lnTo>
                    <a:pt x="1" y="3252"/>
                  </a:lnTo>
                  <a:cubicBezTo>
                    <a:pt x="4038" y="3627"/>
                    <a:pt x="7728" y="4524"/>
                    <a:pt x="11713" y="4524"/>
                  </a:cubicBezTo>
                  <a:cubicBezTo>
                    <a:pt x="12040" y="4524"/>
                    <a:pt x="12369" y="4518"/>
                    <a:pt x="12700" y="4505"/>
                  </a:cubicBezTo>
                  <a:lnTo>
                    <a:pt x="13546" y="1423"/>
                  </a:lnTo>
                  <a:cubicBezTo>
                    <a:pt x="9042" y="577"/>
                    <a:pt x="4674" y="136"/>
                    <a:pt x="1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8" name="Google Shape;3108;p70"/>
            <p:cNvSpPr/>
            <p:nvPr/>
          </p:nvSpPr>
          <p:spPr>
            <a:xfrm flipH="1">
              <a:off x="7678302" y="4046932"/>
              <a:ext cx="134282" cy="36420"/>
            </a:xfrm>
            <a:custGeom>
              <a:avLst/>
              <a:gdLst/>
              <a:ahLst/>
              <a:cxnLst/>
              <a:rect l="l" t="t" r="r" b="b"/>
              <a:pathLst>
                <a:path w="12971" h="3518" extrusionOk="0">
                  <a:moveTo>
                    <a:pt x="272" y="1"/>
                  </a:moveTo>
                  <a:lnTo>
                    <a:pt x="1" y="3116"/>
                  </a:lnTo>
                  <a:cubicBezTo>
                    <a:pt x="290" y="3104"/>
                    <a:pt x="574" y="3099"/>
                    <a:pt x="853" y="3099"/>
                  </a:cubicBezTo>
                  <a:cubicBezTo>
                    <a:pt x="3317" y="3099"/>
                    <a:pt x="5432" y="3517"/>
                    <a:pt x="8058" y="3517"/>
                  </a:cubicBezTo>
                  <a:cubicBezTo>
                    <a:pt x="9346" y="3517"/>
                    <a:pt x="10758" y="3417"/>
                    <a:pt x="12395" y="3116"/>
                  </a:cubicBezTo>
                  <a:lnTo>
                    <a:pt x="12971" y="1254"/>
                  </a:lnTo>
                  <a:lnTo>
                    <a:pt x="12971" y="1254"/>
                  </a:lnTo>
                  <a:cubicBezTo>
                    <a:pt x="12640" y="1267"/>
                    <a:pt x="12311" y="1273"/>
                    <a:pt x="11984" y="1273"/>
                  </a:cubicBezTo>
                  <a:cubicBezTo>
                    <a:pt x="7999" y="1273"/>
                    <a:pt x="4309" y="376"/>
                    <a:pt x="2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9" name="Google Shape;3109;p70"/>
            <p:cNvSpPr/>
            <p:nvPr/>
          </p:nvSpPr>
          <p:spPr>
            <a:xfrm flipH="1">
              <a:off x="7684265" y="4078859"/>
              <a:ext cx="131466" cy="67302"/>
            </a:xfrm>
            <a:custGeom>
              <a:avLst/>
              <a:gdLst/>
              <a:ahLst/>
              <a:cxnLst/>
              <a:rect l="l" t="t" r="r" b="b"/>
              <a:pathLst>
                <a:path w="12699" h="6501" extrusionOk="0">
                  <a:moveTo>
                    <a:pt x="1900" y="0"/>
                  </a:moveTo>
                  <a:cubicBezTo>
                    <a:pt x="1385" y="0"/>
                    <a:pt x="857" y="9"/>
                    <a:pt x="305" y="32"/>
                  </a:cubicBezTo>
                  <a:lnTo>
                    <a:pt x="0" y="5654"/>
                  </a:lnTo>
                  <a:cubicBezTo>
                    <a:pt x="3556" y="5958"/>
                    <a:pt x="7349" y="5958"/>
                    <a:pt x="11006" y="6500"/>
                  </a:cubicBezTo>
                  <a:lnTo>
                    <a:pt x="12699" y="32"/>
                  </a:lnTo>
                  <a:lnTo>
                    <a:pt x="12699" y="32"/>
                  </a:lnTo>
                  <a:cubicBezTo>
                    <a:pt x="11207" y="143"/>
                    <a:pt x="9913" y="181"/>
                    <a:pt x="8738" y="181"/>
                  </a:cubicBezTo>
                  <a:cubicBezTo>
                    <a:pt x="6172" y="181"/>
                    <a:pt x="4168" y="0"/>
                    <a:pt x="19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0" name="Google Shape;3110;p70"/>
            <p:cNvSpPr/>
            <p:nvPr/>
          </p:nvSpPr>
          <p:spPr>
            <a:xfrm flipH="1">
              <a:off x="7574528" y="3702318"/>
              <a:ext cx="233842" cy="325700"/>
            </a:xfrm>
            <a:custGeom>
              <a:avLst/>
              <a:gdLst/>
              <a:ahLst/>
              <a:cxnLst/>
              <a:rect l="l" t="t" r="r" b="b"/>
              <a:pathLst>
                <a:path w="22588" h="31461" extrusionOk="0">
                  <a:moveTo>
                    <a:pt x="2269" y="1"/>
                  </a:moveTo>
                  <a:lnTo>
                    <a:pt x="0" y="30038"/>
                  </a:lnTo>
                  <a:cubicBezTo>
                    <a:pt x="4538" y="30173"/>
                    <a:pt x="8906" y="30614"/>
                    <a:pt x="13410" y="31460"/>
                  </a:cubicBezTo>
                  <a:lnTo>
                    <a:pt x="22587" y="2540"/>
                  </a:lnTo>
                  <a:lnTo>
                    <a:pt x="2269" y="1"/>
                  </a:lnTo>
                  <a:close/>
                </a:path>
              </a:pathLst>
            </a:custGeom>
            <a:solidFill>
              <a:srgbClr val="EBAA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1" name="Google Shape;3111;p70"/>
            <p:cNvSpPr/>
            <p:nvPr/>
          </p:nvSpPr>
          <p:spPr>
            <a:xfrm flipH="1">
              <a:off x="7590658" y="4137382"/>
              <a:ext cx="256980" cy="173901"/>
            </a:xfrm>
            <a:custGeom>
              <a:avLst/>
              <a:gdLst/>
              <a:ahLst/>
              <a:cxnLst/>
              <a:rect l="l" t="t" r="r" b="b"/>
              <a:pathLst>
                <a:path w="24823" h="16798" extrusionOk="0">
                  <a:moveTo>
                    <a:pt x="3082" y="1"/>
                  </a:moveTo>
                  <a:lnTo>
                    <a:pt x="2811" y="2845"/>
                  </a:lnTo>
                  <a:cubicBezTo>
                    <a:pt x="2540" y="3963"/>
                    <a:pt x="1558" y="9753"/>
                    <a:pt x="847" y="11447"/>
                  </a:cubicBezTo>
                  <a:cubicBezTo>
                    <a:pt x="271" y="12429"/>
                    <a:pt x="0" y="14257"/>
                    <a:pt x="542" y="16797"/>
                  </a:cubicBezTo>
                  <a:lnTo>
                    <a:pt x="23129" y="16797"/>
                  </a:lnTo>
                  <a:cubicBezTo>
                    <a:pt x="23976" y="16797"/>
                    <a:pt x="24687" y="16221"/>
                    <a:pt x="24823" y="15375"/>
                  </a:cubicBezTo>
                  <a:cubicBezTo>
                    <a:pt x="24823" y="14746"/>
                    <a:pt x="24210" y="13972"/>
                    <a:pt x="23337" y="13972"/>
                  </a:cubicBezTo>
                  <a:cubicBezTo>
                    <a:pt x="23269" y="13972"/>
                    <a:pt x="23200" y="13977"/>
                    <a:pt x="23129" y="13986"/>
                  </a:cubicBezTo>
                  <a:cubicBezTo>
                    <a:pt x="21436" y="13546"/>
                    <a:pt x="18490" y="12700"/>
                    <a:pt x="15646" y="10465"/>
                  </a:cubicBezTo>
                  <a:cubicBezTo>
                    <a:pt x="14257" y="9313"/>
                    <a:pt x="13241" y="8196"/>
                    <a:pt x="12564" y="7214"/>
                  </a:cubicBezTo>
                  <a:cubicBezTo>
                    <a:pt x="12970" y="5080"/>
                    <a:pt x="13546" y="2981"/>
                    <a:pt x="14088" y="847"/>
                  </a:cubicBezTo>
                  <a:cubicBezTo>
                    <a:pt x="10431" y="305"/>
                    <a:pt x="6638" y="305"/>
                    <a:pt x="3082" y="1"/>
                  </a:cubicBezTo>
                  <a:close/>
                </a:path>
              </a:pathLst>
            </a:custGeom>
            <a:solidFill>
              <a:srgbClr val="EBAA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2" name="Google Shape;3112;p70"/>
            <p:cNvSpPr/>
            <p:nvPr/>
          </p:nvSpPr>
          <p:spPr>
            <a:xfrm flipH="1">
              <a:off x="7314401" y="3013411"/>
              <a:ext cx="457508" cy="54723"/>
            </a:xfrm>
            <a:custGeom>
              <a:avLst/>
              <a:gdLst/>
              <a:ahLst/>
              <a:cxnLst/>
              <a:rect l="l" t="t" r="r" b="b"/>
              <a:pathLst>
                <a:path w="44193" h="5286" extrusionOk="0">
                  <a:moveTo>
                    <a:pt x="30714" y="1"/>
                  </a:moveTo>
                  <a:cubicBezTo>
                    <a:pt x="20447" y="1"/>
                    <a:pt x="10232" y="151"/>
                    <a:pt x="0" y="646"/>
                  </a:cubicBezTo>
                  <a:cubicBezTo>
                    <a:pt x="0" y="2204"/>
                    <a:pt x="0" y="3728"/>
                    <a:pt x="169" y="5286"/>
                  </a:cubicBezTo>
                  <a:lnTo>
                    <a:pt x="44023" y="5286"/>
                  </a:lnTo>
                  <a:cubicBezTo>
                    <a:pt x="44023" y="3457"/>
                    <a:pt x="44192" y="1628"/>
                    <a:pt x="44192" y="71"/>
                  </a:cubicBezTo>
                  <a:cubicBezTo>
                    <a:pt x="39686" y="29"/>
                    <a:pt x="35195" y="1"/>
                    <a:pt x="3071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3" name="Google Shape;3113;p70"/>
            <p:cNvSpPr/>
            <p:nvPr/>
          </p:nvSpPr>
          <p:spPr>
            <a:xfrm flipH="1">
              <a:off x="7316151" y="3068124"/>
              <a:ext cx="454009" cy="276329"/>
            </a:xfrm>
            <a:custGeom>
              <a:avLst/>
              <a:gdLst/>
              <a:ahLst/>
              <a:cxnLst/>
              <a:rect l="l" t="t" r="r" b="b"/>
              <a:pathLst>
                <a:path w="43855" h="26692" extrusionOk="0">
                  <a:moveTo>
                    <a:pt x="0" y="1"/>
                  </a:moveTo>
                  <a:cubicBezTo>
                    <a:pt x="1253" y="12700"/>
                    <a:pt x="6468" y="25263"/>
                    <a:pt x="6468" y="25263"/>
                  </a:cubicBezTo>
                  <a:cubicBezTo>
                    <a:pt x="6468" y="25263"/>
                    <a:pt x="12907" y="26692"/>
                    <a:pt x="26184" y="26692"/>
                  </a:cubicBezTo>
                  <a:cubicBezTo>
                    <a:pt x="30609" y="26692"/>
                    <a:pt x="35795" y="26533"/>
                    <a:pt x="41755" y="26110"/>
                  </a:cubicBezTo>
                  <a:cubicBezTo>
                    <a:pt x="42872" y="15544"/>
                    <a:pt x="43583" y="6909"/>
                    <a:pt x="4385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4" name="Google Shape;3114;p70"/>
            <p:cNvSpPr/>
            <p:nvPr/>
          </p:nvSpPr>
          <p:spPr>
            <a:xfrm flipH="1">
              <a:off x="7314401" y="2779382"/>
              <a:ext cx="458916" cy="240727"/>
            </a:xfrm>
            <a:custGeom>
              <a:avLst/>
              <a:gdLst/>
              <a:ahLst/>
              <a:cxnLst/>
              <a:rect l="l" t="t" r="r" b="b"/>
              <a:pathLst>
                <a:path w="44329" h="23253" extrusionOk="0">
                  <a:moveTo>
                    <a:pt x="31543" y="0"/>
                  </a:moveTo>
                  <a:cubicBezTo>
                    <a:pt x="27145" y="0"/>
                    <a:pt x="21520" y="1104"/>
                    <a:pt x="14528" y="2223"/>
                  </a:cubicBezTo>
                  <a:cubicBezTo>
                    <a:pt x="3252" y="4051"/>
                    <a:pt x="1" y="13229"/>
                    <a:pt x="136" y="23252"/>
                  </a:cubicBezTo>
                  <a:cubicBezTo>
                    <a:pt x="10368" y="22757"/>
                    <a:pt x="20583" y="22607"/>
                    <a:pt x="30850" y="22607"/>
                  </a:cubicBezTo>
                  <a:cubicBezTo>
                    <a:pt x="35331" y="22607"/>
                    <a:pt x="39822" y="22635"/>
                    <a:pt x="44328" y="22677"/>
                  </a:cubicBezTo>
                  <a:cubicBezTo>
                    <a:pt x="44328" y="4536"/>
                    <a:pt x="40456" y="0"/>
                    <a:pt x="31543" y="0"/>
                  </a:cubicBezTo>
                  <a:close/>
                </a:path>
              </a:pathLst>
            </a:custGeom>
            <a:solidFill>
              <a:srgbClr val="EBAA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5" name="Google Shape;3115;p70"/>
            <p:cNvSpPr/>
            <p:nvPr/>
          </p:nvSpPr>
          <p:spPr>
            <a:xfrm flipH="1">
              <a:off x="7795047" y="3471292"/>
              <a:ext cx="93607" cy="23500"/>
            </a:xfrm>
            <a:custGeom>
              <a:avLst/>
              <a:gdLst/>
              <a:ahLst/>
              <a:cxnLst/>
              <a:rect l="l" t="t" r="r" b="b"/>
              <a:pathLst>
                <a:path w="9042" h="2270" extrusionOk="0">
                  <a:moveTo>
                    <a:pt x="0" y="0"/>
                  </a:moveTo>
                  <a:lnTo>
                    <a:pt x="0" y="2269"/>
                  </a:lnTo>
                  <a:lnTo>
                    <a:pt x="9042" y="2269"/>
                  </a:lnTo>
                  <a:lnTo>
                    <a:pt x="904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6" name="Google Shape;3116;p70"/>
            <p:cNvSpPr/>
            <p:nvPr/>
          </p:nvSpPr>
          <p:spPr>
            <a:xfrm flipH="1">
              <a:off x="7795047" y="3448154"/>
              <a:ext cx="93607" cy="23148"/>
            </a:xfrm>
            <a:custGeom>
              <a:avLst/>
              <a:gdLst/>
              <a:ahLst/>
              <a:cxnLst/>
              <a:rect l="l" t="t" r="r" b="b"/>
              <a:pathLst>
                <a:path w="9042" h="2236" extrusionOk="0">
                  <a:moveTo>
                    <a:pt x="0" y="0"/>
                  </a:moveTo>
                  <a:lnTo>
                    <a:pt x="0" y="2235"/>
                  </a:lnTo>
                  <a:lnTo>
                    <a:pt x="9042" y="2235"/>
                  </a:lnTo>
                  <a:lnTo>
                    <a:pt x="9042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7" name="Google Shape;3117;p70"/>
            <p:cNvSpPr/>
            <p:nvPr/>
          </p:nvSpPr>
          <p:spPr>
            <a:xfrm flipH="1">
              <a:off x="7795047" y="3421020"/>
              <a:ext cx="95015" cy="27144"/>
            </a:xfrm>
            <a:custGeom>
              <a:avLst/>
              <a:gdLst/>
              <a:ahLst/>
              <a:cxnLst/>
              <a:rect l="l" t="t" r="r" b="b"/>
              <a:pathLst>
                <a:path w="9178" h="2622" extrusionOk="0">
                  <a:moveTo>
                    <a:pt x="3295" y="1"/>
                  </a:moveTo>
                  <a:cubicBezTo>
                    <a:pt x="2224" y="1"/>
                    <a:pt x="1131" y="64"/>
                    <a:pt x="1" y="217"/>
                  </a:cubicBezTo>
                  <a:cubicBezTo>
                    <a:pt x="136" y="928"/>
                    <a:pt x="136" y="1775"/>
                    <a:pt x="136" y="2621"/>
                  </a:cubicBezTo>
                  <a:lnTo>
                    <a:pt x="9178" y="2621"/>
                  </a:lnTo>
                  <a:lnTo>
                    <a:pt x="9178" y="488"/>
                  </a:lnTo>
                  <a:cubicBezTo>
                    <a:pt x="7234" y="223"/>
                    <a:pt x="5304" y="1"/>
                    <a:pt x="32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8" name="Google Shape;3118;p70"/>
            <p:cNvSpPr/>
            <p:nvPr/>
          </p:nvSpPr>
          <p:spPr>
            <a:xfrm flipH="1">
              <a:off x="7684265" y="2821062"/>
              <a:ext cx="180900" cy="217972"/>
            </a:xfrm>
            <a:custGeom>
              <a:avLst/>
              <a:gdLst/>
              <a:ahLst/>
              <a:cxnLst/>
              <a:rect l="l" t="t" r="r" b="b"/>
              <a:pathLst>
                <a:path w="17474" h="21055" extrusionOk="0">
                  <a:moveTo>
                    <a:pt x="13802" y="0"/>
                  </a:moveTo>
                  <a:cubicBezTo>
                    <a:pt x="9492" y="0"/>
                    <a:pt x="2725" y="1892"/>
                    <a:pt x="1118" y="13300"/>
                  </a:cubicBezTo>
                  <a:cubicBezTo>
                    <a:pt x="711" y="15535"/>
                    <a:pt x="407" y="17939"/>
                    <a:pt x="0" y="20208"/>
                  </a:cubicBezTo>
                  <a:cubicBezTo>
                    <a:pt x="4944" y="20615"/>
                    <a:pt x="9584" y="20920"/>
                    <a:pt x="14392" y="21055"/>
                  </a:cubicBezTo>
                  <a:lnTo>
                    <a:pt x="17474" y="466"/>
                  </a:lnTo>
                  <a:cubicBezTo>
                    <a:pt x="17474" y="466"/>
                    <a:pt x="15940" y="0"/>
                    <a:pt x="13802" y="0"/>
                  </a:cubicBezTo>
                  <a:close/>
                </a:path>
              </a:pathLst>
            </a:custGeom>
            <a:solidFill>
              <a:srgbClr val="EBAA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9" name="Google Shape;3119;p70"/>
            <p:cNvSpPr/>
            <p:nvPr/>
          </p:nvSpPr>
          <p:spPr>
            <a:xfrm flipH="1">
              <a:off x="7728087" y="3088808"/>
              <a:ext cx="150401" cy="52601"/>
            </a:xfrm>
            <a:custGeom>
              <a:avLst/>
              <a:gdLst/>
              <a:ahLst/>
              <a:cxnLst/>
              <a:rect l="l" t="t" r="r" b="b"/>
              <a:pathLst>
                <a:path w="14528" h="5081" extrusionOk="0">
                  <a:moveTo>
                    <a:pt x="441" y="1"/>
                  </a:moveTo>
                  <a:lnTo>
                    <a:pt x="0" y="3387"/>
                  </a:lnTo>
                  <a:cubicBezTo>
                    <a:pt x="4538" y="3929"/>
                    <a:pt x="9313" y="4369"/>
                    <a:pt x="14122" y="5080"/>
                  </a:cubicBezTo>
                  <a:lnTo>
                    <a:pt x="14528" y="1965"/>
                  </a:lnTo>
                  <a:cubicBezTo>
                    <a:pt x="9753" y="1389"/>
                    <a:pt x="4945" y="542"/>
                    <a:pt x="44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0" name="Google Shape;3120;p70"/>
            <p:cNvSpPr/>
            <p:nvPr/>
          </p:nvSpPr>
          <p:spPr>
            <a:xfrm flipH="1">
              <a:off x="7732290" y="3123872"/>
              <a:ext cx="167938" cy="302200"/>
            </a:xfrm>
            <a:custGeom>
              <a:avLst/>
              <a:gdLst/>
              <a:ahLst/>
              <a:cxnLst/>
              <a:rect l="l" t="t" r="r" b="b"/>
              <a:pathLst>
                <a:path w="16222" h="29191" extrusionOk="0">
                  <a:moveTo>
                    <a:pt x="2100" y="0"/>
                  </a:moveTo>
                  <a:cubicBezTo>
                    <a:pt x="847" y="9313"/>
                    <a:pt x="1" y="6604"/>
                    <a:pt x="543" y="20149"/>
                  </a:cubicBezTo>
                  <a:cubicBezTo>
                    <a:pt x="712" y="22994"/>
                    <a:pt x="847" y="25940"/>
                    <a:pt x="983" y="28920"/>
                  </a:cubicBezTo>
                  <a:cubicBezTo>
                    <a:pt x="2113" y="28767"/>
                    <a:pt x="3206" y="28704"/>
                    <a:pt x="4277" y="28704"/>
                  </a:cubicBezTo>
                  <a:cubicBezTo>
                    <a:pt x="6286" y="28704"/>
                    <a:pt x="8216" y="28926"/>
                    <a:pt x="10160" y="29191"/>
                  </a:cubicBezTo>
                  <a:lnTo>
                    <a:pt x="10160" y="27633"/>
                  </a:lnTo>
                  <a:lnTo>
                    <a:pt x="16222" y="1693"/>
                  </a:lnTo>
                  <a:cubicBezTo>
                    <a:pt x="11413" y="982"/>
                    <a:pt x="6638" y="542"/>
                    <a:pt x="2100" y="0"/>
                  </a:cubicBezTo>
                  <a:close/>
                </a:path>
              </a:pathLst>
            </a:custGeom>
            <a:solidFill>
              <a:srgbClr val="EBAA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1" name="Google Shape;3121;p70"/>
            <p:cNvSpPr/>
            <p:nvPr/>
          </p:nvSpPr>
          <p:spPr>
            <a:xfrm flipH="1">
              <a:off x="7720716" y="3055152"/>
              <a:ext cx="153217" cy="53999"/>
            </a:xfrm>
            <a:custGeom>
              <a:avLst/>
              <a:gdLst/>
              <a:ahLst/>
              <a:cxnLst/>
              <a:rect l="l" t="t" r="r" b="b"/>
              <a:pathLst>
                <a:path w="14800" h="5216" extrusionOk="0">
                  <a:moveTo>
                    <a:pt x="542" y="1"/>
                  </a:moveTo>
                  <a:cubicBezTo>
                    <a:pt x="272" y="1118"/>
                    <a:pt x="136" y="2100"/>
                    <a:pt x="1" y="3252"/>
                  </a:cubicBezTo>
                  <a:cubicBezTo>
                    <a:pt x="4505" y="3793"/>
                    <a:pt x="9313" y="4640"/>
                    <a:pt x="14088" y="5216"/>
                  </a:cubicBezTo>
                  <a:lnTo>
                    <a:pt x="14799" y="712"/>
                  </a:lnTo>
                  <a:lnTo>
                    <a:pt x="14799" y="712"/>
                  </a:lnTo>
                  <a:cubicBezTo>
                    <a:pt x="13435" y="751"/>
                    <a:pt x="12057" y="778"/>
                    <a:pt x="10678" y="778"/>
                  </a:cubicBezTo>
                  <a:cubicBezTo>
                    <a:pt x="7232" y="778"/>
                    <a:pt x="3784" y="605"/>
                    <a:pt x="54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2" name="Google Shape;3122;p70"/>
            <p:cNvSpPr/>
            <p:nvPr/>
          </p:nvSpPr>
          <p:spPr>
            <a:xfrm flipH="1">
              <a:off x="7716161" y="3030265"/>
              <a:ext cx="152161" cy="32952"/>
            </a:xfrm>
            <a:custGeom>
              <a:avLst/>
              <a:gdLst/>
              <a:ahLst/>
              <a:cxnLst/>
              <a:rect l="l" t="t" r="r" b="b"/>
              <a:pathLst>
                <a:path w="14698" h="3183" extrusionOk="0">
                  <a:moveTo>
                    <a:pt x="305" y="0"/>
                  </a:moveTo>
                  <a:cubicBezTo>
                    <a:pt x="170" y="847"/>
                    <a:pt x="0" y="1558"/>
                    <a:pt x="0" y="2405"/>
                  </a:cubicBezTo>
                  <a:cubicBezTo>
                    <a:pt x="3242" y="3009"/>
                    <a:pt x="6690" y="3182"/>
                    <a:pt x="10136" y="3182"/>
                  </a:cubicBezTo>
                  <a:cubicBezTo>
                    <a:pt x="11515" y="3182"/>
                    <a:pt x="12893" y="3155"/>
                    <a:pt x="14257" y="3116"/>
                  </a:cubicBezTo>
                  <a:lnTo>
                    <a:pt x="14697" y="847"/>
                  </a:lnTo>
                  <a:cubicBezTo>
                    <a:pt x="9889" y="712"/>
                    <a:pt x="5249" y="407"/>
                    <a:pt x="3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3" name="Google Shape;3123;p70"/>
            <p:cNvSpPr/>
            <p:nvPr/>
          </p:nvSpPr>
          <p:spPr>
            <a:xfrm flipH="1">
              <a:off x="7264968" y="2784859"/>
              <a:ext cx="511776" cy="198872"/>
            </a:xfrm>
            <a:custGeom>
              <a:avLst/>
              <a:gdLst/>
              <a:ahLst/>
              <a:cxnLst/>
              <a:rect l="l" t="t" r="r" b="b"/>
              <a:pathLst>
                <a:path w="49435" h="19210" extrusionOk="0">
                  <a:moveTo>
                    <a:pt x="40968" y="1"/>
                  </a:moveTo>
                  <a:cubicBezTo>
                    <a:pt x="41273" y="5216"/>
                    <a:pt x="39411" y="14257"/>
                    <a:pt x="24477" y="14393"/>
                  </a:cubicBezTo>
                  <a:cubicBezTo>
                    <a:pt x="24350" y="14394"/>
                    <a:pt x="24224" y="14395"/>
                    <a:pt x="24098" y="14395"/>
                  </a:cubicBezTo>
                  <a:cubicBezTo>
                    <a:pt x="9724" y="14395"/>
                    <a:pt x="6556" y="6735"/>
                    <a:pt x="5851" y="2270"/>
                  </a:cubicBezTo>
                  <a:cubicBezTo>
                    <a:pt x="4869" y="2811"/>
                    <a:pt x="3853" y="3387"/>
                    <a:pt x="2871" y="3963"/>
                  </a:cubicBezTo>
                  <a:cubicBezTo>
                    <a:pt x="2871" y="3963"/>
                    <a:pt x="0" y="19209"/>
                    <a:pt x="23806" y="19209"/>
                  </a:cubicBezTo>
                  <a:cubicBezTo>
                    <a:pt x="24116" y="19209"/>
                    <a:pt x="24429" y="19207"/>
                    <a:pt x="24747" y="19201"/>
                  </a:cubicBezTo>
                  <a:cubicBezTo>
                    <a:pt x="49434" y="18761"/>
                    <a:pt x="43813" y="847"/>
                    <a:pt x="43813" y="847"/>
                  </a:cubicBezTo>
                  <a:cubicBezTo>
                    <a:pt x="43813" y="847"/>
                    <a:pt x="42797" y="407"/>
                    <a:pt x="40968" y="1"/>
                  </a:cubicBezTo>
                  <a:close/>
                </a:path>
              </a:pathLst>
            </a:custGeom>
            <a:solidFill>
              <a:srgbClr val="FF75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4" name="Google Shape;3124;p70"/>
            <p:cNvSpPr/>
            <p:nvPr/>
          </p:nvSpPr>
          <p:spPr>
            <a:xfrm flipH="1">
              <a:off x="7349455" y="2777498"/>
              <a:ext cx="366717" cy="156385"/>
            </a:xfrm>
            <a:custGeom>
              <a:avLst/>
              <a:gdLst/>
              <a:ahLst/>
              <a:cxnLst/>
              <a:rect l="l" t="t" r="r" b="b"/>
              <a:pathLst>
                <a:path w="35423" h="15106" extrusionOk="0">
                  <a:moveTo>
                    <a:pt x="32171" y="0"/>
                  </a:moveTo>
                  <a:cubicBezTo>
                    <a:pt x="31460" y="4945"/>
                    <a:pt x="28480" y="10600"/>
                    <a:pt x="18321" y="10600"/>
                  </a:cubicBezTo>
                  <a:cubicBezTo>
                    <a:pt x="8466" y="10600"/>
                    <a:pt x="4504" y="5927"/>
                    <a:pt x="2947" y="1694"/>
                  </a:cubicBezTo>
                  <a:cubicBezTo>
                    <a:pt x="1964" y="2134"/>
                    <a:pt x="982" y="2540"/>
                    <a:pt x="0" y="2981"/>
                  </a:cubicBezTo>
                  <a:cubicBezTo>
                    <a:pt x="705" y="7446"/>
                    <a:pt x="3873" y="15106"/>
                    <a:pt x="18247" y="15106"/>
                  </a:cubicBezTo>
                  <a:cubicBezTo>
                    <a:pt x="18373" y="15106"/>
                    <a:pt x="18499" y="15105"/>
                    <a:pt x="18626" y="15104"/>
                  </a:cubicBezTo>
                  <a:cubicBezTo>
                    <a:pt x="33560" y="14968"/>
                    <a:pt x="35422" y="5927"/>
                    <a:pt x="35117" y="712"/>
                  </a:cubicBezTo>
                  <a:cubicBezTo>
                    <a:pt x="34271" y="441"/>
                    <a:pt x="33289" y="136"/>
                    <a:pt x="3217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5" name="Google Shape;3125;p70"/>
            <p:cNvSpPr/>
            <p:nvPr/>
          </p:nvSpPr>
          <p:spPr>
            <a:xfrm flipH="1">
              <a:off x="7383111" y="2771535"/>
              <a:ext cx="302562" cy="115700"/>
            </a:xfrm>
            <a:custGeom>
              <a:avLst/>
              <a:gdLst/>
              <a:ahLst/>
              <a:cxnLst/>
              <a:rect l="l" t="t" r="r" b="b"/>
              <a:pathLst>
                <a:path w="29226" h="11176" extrusionOk="0">
                  <a:moveTo>
                    <a:pt x="26550" y="1"/>
                  </a:moveTo>
                  <a:cubicBezTo>
                    <a:pt x="25285" y="4028"/>
                    <a:pt x="22418" y="7793"/>
                    <a:pt x="15473" y="7793"/>
                  </a:cubicBezTo>
                  <a:cubicBezTo>
                    <a:pt x="15351" y="7793"/>
                    <a:pt x="15228" y="7792"/>
                    <a:pt x="15104" y="7789"/>
                  </a:cubicBezTo>
                  <a:cubicBezTo>
                    <a:pt x="8331" y="7620"/>
                    <a:pt x="4674" y="4539"/>
                    <a:pt x="2845" y="1152"/>
                  </a:cubicBezTo>
                  <a:cubicBezTo>
                    <a:pt x="1999" y="1559"/>
                    <a:pt x="983" y="1863"/>
                    <a:pt x="1" y="2270"/>
                  </a:cubicBezTo>
                  <a:cubicBezTo>
                    <a:pt x="1558" y="6503"/>
                    <a:pt x="5520" y="11176"/>
                    <a:pt x="15375" y="11176"/>
                  </a:cubicBezTo>
                  <a:cubicBezTo>
                    <a:pt x="25534" y="11176"/>
                    <a:pt x="28514" y="5521"/>
                    <a:pt x="29225" y="576"/>
                  </a:cubicBezTo>
                  <a:cubicBezTo>
                    <a:pt x="28379" y="306"/>
                    <a:pt x="27532" y="170"/>
                    <a:pt x="26550" y="1"/>
                  </a:cubicBezTo>
                  <a:close/>
                </a:path>
              </a:pathLst>
            </a:custGeom>
            <a:solidFill>
              <a:srgbClr val="FF75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6" name="Google Shape;3126;p70"/>
            <p:cNvSpPr/>
            <p:nvPr/>
          </p:nvSpPr>
          <p:spPr>
            <a:xfrm flipH="1">
              <a:off x="7009396" y="3538697"/>
              <a:ext cx="49444" cy="38366"/>
            </a:xfrm>
            <a:custGeom>
              <a:avLst/>
              <a:gdLst/>
              <a:ahLst/>
              <a:cxnLst/>
              <a:rect l="l" t="t" r="r" b="b"/>
              <a:pathLst>
                <a:path w="4776" h="3706" extrusionOk="0">
                  <a:moveTo>
                    <a:pt x="855" y="1"/>
                  </a:moveTo>
                  <a:cubicBezTo>
                    <a:pt x="408" y="1"/>
                    <a:pt x="295" y="307"/>
                    <a:pt x="136" y="567"/>
                  </a:cubicBezTo>
                  <a:cubicBezTo>
                    <a:pt x="0" y="1109"/>
                    <a:pt x="136" y="1955"/>
                    <a:pt x="1829" y="3107"/>
                  </a:cubicBezTo>
                  <a:cubicBezTo>
                    <a:pt x="1829" y="3107"/>
                    <a:pt x="2234" y="3706"/>
                    <a:pt x="2808" y="3706"/>
                  </a:cubicBezTo>
                  <a:cubicBezTo>
                    <a:pt x="3065" y="3706"/>
                    <a:pt x="3355" y="3587"/>
                    <a:pt x="3658" y="3242"/>
                  </a:cubicBezTo>
                  <a:cubicBezTo>
                    <a:pt x="4775" y="1955"/>
                    <a:pt x="3793" y="1413"/>
                    <a:pt x="3793" y="1413"/>
                  </a:cubicBezTo>
                  <a:cubicBezTo>
                    <a:pt x="3793" y="1413"/>
                    <a:pt x="2946" y="973"/>
                    <a:pt x="2405" y="567"/>
                  </a:cubicBezTo>
                  <a:cubicBezTo>
                    <a:pt x="1640" y="150"/>
                    <a:pt x="1166" y="1"/>
                    <a:pt x="855" y="1"/>
                  </a:cubicBezTo>
                  <a:close/>
                </a:path>
              </a:pathLst>
            </a:custGeom>
            <a:solidFill>
              <a:srgbClr val="EBAA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7" name="Google Shape;3127;p70"/>
            <p:cNvSpPr/>
            <p:nvPr/>
          </p:nvSpPr>
          <p:spPr>
            <a:xfrm flipH="1">
              <a:off x="6996082" y="3521915"/>
              <a:ext cx="49785" cy="39029"/>
            </a:xfrm>
            <a:custGeom>
              <a:avLst/>
              <a:gdLst/>
              <a:ahLst/>
              <a:cxnLst/>
              <a:rect l="l" t="t" r="r" b="b"/>
              <a:pathLst>
                <a:path w="4809" h="3770" extrusionOk="0">
                  <a:moveTo>
                    <a:pt x="845" y="1"/>
                  </a:moveTo>
                  <a:cubicBezTo>
                    <a:pt x="430" y="1"/>
                    <a:pt x="311" y="242"/>
                    <a:pt x="136" y="495"/>
                  </a:cubicBezTo>
                  <a:cubicBezTo>
                    <a:pt x="0" y="1036"/>
                    <a:pt x="136" y="1883"/>
                    <a:pt x="1829" y="3170"/>
                  </a:cubicBezTo>
                  <a:cubicBezTo>
                    <a:pt x="1829" y="3170"/>
                    <a:pt x="2234" y="3769"/>
                    <a:pt x="2820" y="3769"/>
                  </a:cubicBezTo>
                  <a:cubicBezTo>
                    <a:pt x="3081" y="3769"/>
                    <a:pt x="3378" y="3650"/>
                    <a:pt x="3691" y="3305"/>
                  </a:cubicBezTo>
                  <a:cubicBezTo>
                    <a:pt x="4809" y="2018"/>
                    <a:pt x="3827" y="1341"/>
                    <a:pt x="3827" y="1341"/>
                  </a:cubicBezTo>
                  <a:cubicBezTo>
                    <a:pt x="3827" y="1341"/>
                    <a:pt x="2980" y="901"/>
                    <a:pt x="2405" y="495"/>
                  </a:cubicBezTo>
                  <a:cubicBezTo>
                    <a:pt x="1625" y="134"/>
                    <a:pt x="1153" y="1"/>
                    <a:pt x="845" y="1"/>
                  </a:cubicBezTo>
                  <a:close/>
                </a:path>
              </a:pathLst>
            </a:custGeom>
            <a:solidFill>
              <a:srgbClr val="EBAA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8" name="Google Shape;3128;p70"/>
            <p:cNvSpPr/>
            <p:nvPr/>
          </p:nvSpPr>
          <p:spPr>
            <a:xfrm flipH="1">
              <a:off x="6991869" y="3502142"/>
              <a:ext cx="49444" cy="38387"/>
            </a:xfrm>
            <a:custGeom>
              <a:avLst/>
              <a:gdLst/>
              <a:ahLst/>
              <a:cxnLst/>
              <a:rect l="l" t="t" r="r" b="b"/>
              <a:pathLst>
                <a:path w="4776" h="3708" extrusionOk="0">
                  <a:moveTo>
                    <a:pt x="985" y="1"/>
                  </a:moveTo>
                  <a:cubicBezTo>
                    <a:pt x="557" y="1"/>
                    <a:pt x="432" y="301"/>
                    <a:pt x="271" y="542"/>
                  </a:cubicBezTo>
                  <a:cubicBezTo>
                    <a:pt x="0" y="1118"/>
                    <a:pt x="136" y="1964"/>
                    <a:pt x="1829" y="3082"/>
                  </a:cubicBezTo>
                  <a:cubicBezTo>
                    <a:pt x="1829" y="3082"/>
                    <a:pt x="2307" y="3707"/>
                    <a:pt x="2928" y="3707"/>
                  </a:cubicBezTo>
                  <a:cubicBezTo>
                    <a:pt x="3199" y="3707"/>
                    <a:pt x="3496" y="3589"/>
                    <a:pt x="3793" y="3251"/>
                  </a:cubicBezTo>
                  <a:cubicBezTo>
                    <a:pt x="4775" y="1964"/>
                    <a:pt x="3793" y="1389"/>
                    <a:pt x="3793" y="1389"/>
                  </a:cubicBezTo>
                  <a:cubicBezTo>
                    <a:pt x="3793" y="1389"/>
                    <a:pt x="2947" y="982"/>
                    <a:pt x="2405" y="542"/>
                  </a:cubicBezTo>
                  <a:cubicBezTo>
                    <a:pt x="1716" y="142"/>
                    <a:pt x="1279" y="1"/>
                    <a:pt x="985" y="1"/>
                  </a:cubicBezTo>
                  <a:close/>
                </a:path>
              </a:pathLst>
            </a:custGeom>
            <a:solidFill>
              <a:srgbClr val="EBAA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9" name="Google Shape;3129;p70"/>
            <p:cNvSpPr/>
            <p:nvPr/>
          </p:nvSpPr>
          <p:spPr>
            <a:xfrm flipH="1">
              <a:off x="7022367" y="3557217"/>
              <a:ext cx="45240" cy="37869"/>
            </a:xfrm>
            <a:custGeom>
              <a:avLst/>
              <a:gdLst/>
              <a:ahLst/>
              <a:cxnLst/>
              <a:rect l="l" t="t" r="r" b="b"/>
              <a:pathLst>
                <a:path w="4370" h="3658" extrusionOk="0">
                  <a:moveTo>
                    <a:pt x="724" y="1"/>
                  </a:moveTo>
                  <a:cubicBezTo>
                    <a:pt x="419" y="1"/>
                    <a:pt x="345" y="231"/>
                    <a:pt x="272" y="471"/>
                  </a:cubicBezTo>
                  <a:cubicBezTo>
                    <a:pt x="1" y="877"/>
                    <a:pt x="136" y="1724"/>
                    <a:pt x="1694" y="3011"/>
                  </a:cubicBezTo>
                  <a:cubicBezTo>
                    <a:pt x="1694" y="3011"/>
                    <a:pt x="2131" y="3657"/>
                    <a:pt x="2691" y="3657"/>
                  </a:cubicBezTo>
                  <a:cubicBezTo>
                    <a:pt x="2910" y="3657"/>
                    <a:pt x="3149" y="3558"/>
                    <a:pt x="3387" y="3282"/>
                  </a:cubicBezTo>
                  <a:cubicBezTo>
                    <a:pt x="4369" y="2300"/>
                    <a:pt x="3522" y="1588"/>
                    <a:pt x="3522" y="1588"/>
                  </a:cubicBezTo>
                  <a:cubicBezTo>
                    <a:pt x="3522" y="1588"/>
                    <a:pt x="2676" y="1013"/>
                    <a:pt x="2100" y="606"/>
                  </a:cubicBezTo>
                  <a:cubicBezTo>
                    <a:pt x="1392" y="160"/>
                    <a:pt x="978" y="1"/>
                    <a:pt x="724" y="1"/>
                  </a:cubicBezTo>
                  <a:close/>
                </a:path>
              </a:pathLst>
            </a:custGeom>
            <a:solidFill>
              <a:srgbClr val="EBAA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0" name="Google Shape;3130;p70"/>
            <p:cNvSpPr/>
            <p:nvPr/>
          </p:nvSpPr>
          <p:spPr>
            <a:xfrm flipH="1">
              <a:off x="7031136" y="3450959"/>
              <a:ext cx="51193" cy="67799"/>
            </a:xfrm>
            <a:custGeom>
              <a:avLst/>
              <a:gdLst/>
              <a:ahLst/>
              <a:cxnLst/>
              <a:rect l="l" t="t" r="r" b="b"/>
              <a:pathLst>
                <a:path w="4945" h="6549" extrusionOk="0">
                  <a:moveTo>
                    <a:pt x="2134" y="0"/>
                  </a:moveTo>
                  <a:lnTo>
                    <a:pt x="0" y="2675"/>
                  </a:lnTo>
                  <a:cubicBezTo>
                    <a:pt x="0" y="2675"/>
                    <a:pt x="1742" y="6549"/>
                    <a:pt x="3133" y="6549"/>
                  </a:cubicBezTo>
                  <a:cubicBezTo>
                    <a:pt x="3219" y="6549"/>
                    <a:pt x="3304" y="6534"/>
                    <a:pt x="3387" y="6502"/>
                  </a:cubicBezTo>
                  <a:cubicBezTo>
                    <a:pt x="4944" y="5926"/>
                    <a:pt x="2134" y="0"/>
                    <a:pt x="2134" y="0"/>
                  </a:cubicBezTo>
                  <a:close/>
                </a:path>
              </a:pathLst>
            </a:custGeom>
            <a:solidFill>
              <a:srgbClr val="EBAA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1" name="Google Shape;3131;p70"/>
            <p:cNvSpPr/>
            <p:nvPr/>
          </p:nvSpPr>
          <p:spPr>
            <a:xfrm flipH="1">
              <a:off x="7272329" y="2175562"/>
              <a:ext cx="606160" cy="569346"/>
            </a:xfrm>
            <a:custGeom>
              <a:avLst/>
              <a:gdLst/>
              <a:ahLst/>
              <a:cxnLst/>
              <a:rect l="l" t="t" r="r" b="b"/>
              <a:pathLst>
                <a:path w="58552" h="54996" extrusionOk="0">
                  <a:moveTo>
                    <a:pt x="29360" y="0"/>
                  </a:moveTo>
                  <a:cubicBezTo>
                    <a:pt x="13140" y="0"/>
                    <a:pt x="0" y="12293"/>
                    <a:pt x="0" y="27531"/>
                  </a:cubicBezTo>
                  <a:cubicBezTo>
                    <a:pt x="0" y="42635"/>
                    <a:pt x="13140" y="54182"/>
                    <a:pt x="29360" y="54894"/>
                  </a:cubicBezTo>
                  <a:cubicBezTo>
                    <a:pt x="30765" y="54962"/>
                    <a:pt x="32103" y="54995"/>
                    <a:pt x="33376" y="54995"/>
                  </a:cubicBezTo>
                  <a:cubicBezTo>
                    <a:pt x="58551" y="54995"/>
                    <a:pt x="58551" y="41908"/>
                    <a:pt x="58551" y="27531"/>
                  </a:cubicBezTo>
                  <a:cubicBezTo>
                    <a:pt x="58551" y="12293"/>
                    <a:pt x="45581" y="0"/>
                    <a:pt x="29360" y="0"/>
                  </a:cubicBezTo>
                  <a:close/>
                </a:path>
              </a:pathLst>
            </a:custGeom>
            <a:solidFill>
              <a:srgbClr val="EBAA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2" name="Google Shape;3132;p70"/>
            <p:cNvSpPr/>
            <p:nvPr/>
          </p:nvSpPr>
          <p:spPr>
            <a:xfrm flipH="1">
              <a:off x="7716161" y="2484067"/>
              <a:ext cx="99570" cy="500978"/>
            </a:xfrm>
            <a:custGeom>
              <a:avLst/>
              <a:gdLst/>
              <a:ahLst/>
              <a:cxnLst/>
              <a:rect l="l" t="t" r="r" b="b"/>
              <a:pathLst>
                <a:path w="9618" h="48392" extrusionOk="0">
                  <a:moveTo>
                    <a:pt x="0" y="0"/>
                  </a:moveTo>
                  <a:lnTo>
                    <a:pt x="0" y="48392"/>
                  </a:lnTo>
                  <a:lnTo>
                    <a:pt x="8771" y="48392"/>
                  </a:lnTo>
                  <a:lnTo>
                    <a:pt x="8771" y="14934"/>
                  </a:lnTo>
                  <a:lnTo>
                    <a:pt x="9617" y="0"/>
                  </a:lnTo>
                  <a:close/>
                </a:path>
              </a:pathLst>
            </a:custGeom>
            <a:solidFill>
              <a:srgbClr val="0022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3" name="Google Shape;3133;p70"/>
            <p:cNvSpPr/>
            <p:nvPr/>
          </p:nvSpPr>
          <p:spPr>
            <a:xfrm flipH="1">
              <a:off x="7724929" y="2900196"/>
              <a:ext cx="90802" cy="84849"/>
            </a:xfrm>
            <a:custGeom>
              <a:avLst/>
              <a:gdLst/>
              <a:ahLst/>
              <a:cxnLst/>
              <a:rect l="l" t="t" r="r" b="b"/>
              <a:pathLst>
                <a:path w="8771" h="8196" extrusionOk="0">
                  <a:moveTo>
                    <a:pt x="0" y="1"/>
                  </a:moveTo>
                  <a:lnTo>
                    <a:pt x="0" y="8196"/>
                  </a:lnTo>
                  <a:lnTo>
                    <a:pt x="8771" y="8196"/>
                  </a:lnTo>
                  <a:lnTo>
                    <a:pt x="877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4" name="Google Shape;3134;p70"/>
            <p:cNvSpPr/>
            <p:nvPr/>
          </p:nvSpPr>
          <p:spPr>
            <a:xfrm flipH="1">
              <a:off x="7457783" y="2726315"/>
              <a:ext cx="150411" cy="87655"/>
            </a:xfrm>
            <a:custGeom>
              <a:avLst/>
              <a:gdLst/>
              <a:ahLst/>
              <a:cxnLst/>
              <a:rect l="l" t="t" r="r" b="b"/>
              <a:pathLst>
                <a:path w="14529" h="8467" extrusionOk="0">
                  <a:moveTo>
                    <a:pt x="0" y="0"/>
                  </a:moveTo>
                  <a:lnTo>
                    <a:pt x="0" y="8466"/>
                  </a:lnTo>
                  <a:lnTo>
                    <a:pt x="14528" y="7925"/>
                  </a:lnTo>
                  <a:lnTo>
                    <a:pt x="12124" y="0"/>
                  </a:lnTo>
                  <a:close/>
                </a:path>
              </a:pathLst>
            </a:custGeom>
            <a:solidFill>
              <a:srgbClr val="EBAA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5" name="Google Shape;3135;p70"/>
            <p:cNvSpPr/>
            <p:nvPr/>
          </p:nvSpPr>
          <p:spPr>
            <a:xfrm flipH="1">
              <a:off x="7239449" y="2472141"/>
              <a:ext cx="70759" cy="88100"/>
            </a:xfrm>
            <a:custGeom>
              <a:avLst/>
              <a:gdLst/>
              <a:ahLst/>
              <a:cxnLst/>
              <a:rect l="l" t="t" r="r" b="b"/>
              <a:pathLst>
                <a:path w="6835" h="8510" extrusionOk="0">
                  <a:moveTo>
                    <a:pt x="3658" y="1"/>
                  </a:moveTo>
                  <a:lnTo>
                    <a:pt x="3658" y="1"/>
                  </a:lnTo>
                  <a:cubicBezTo>
                    <a:pt x="3658" y="2"/>
                    <a:pt x="1" y="8061"/>
                    <a:pt x="3523" y="8467"/>
                  </a:cubicBezTo>
                  <a:cubicBezTo>
                    <a:pt x="3698" y="8496"/>
                    <a:pt x="3864" y="8509"/>
                    <a:pt x="4021" y="8509"/>
                  </a:cubicBezTo>
                  <a:cubicBezTo>
                    <a:pt x="6834" y="8509"/>
                    <a:pt x="6826" y="4171"/>
                    <a:pt x="5282" y="4171"/>
                  </a:cubicBezTo>
                  <a:cubicBezTo>
                    <a:pt x="5177" y="4171"/>
                    <a:pt x="5064" y="4191"/>
                    <a:pt x="4945" y="4234"/>
                  </a:cubicBezTo>
                  <a:cubicBezTo>
                    <a:pt x="4813" y="4282"/>
                    <a:pt x="4693" y="4304"/>
                    <a:pt x="4584" y="4304"/>
                  </a:cubicBezTo>
                  <a:cubicBezTo>
                    <a:pt x="3069" y="4304"/>
                    <a:pt x="3658" y="2"/>
                    <a:pt x="3658" y="1"/>
                  </a:cubicBezTo>
                  <a:close/>
                </a:path>
              </a:pathLst>
            </a:custGeom>
            <a:solidFill>
              <a:srgbClr val="EBAA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6" name="Google Shape;3136;p70"/>
            <p:cNvSpPr/>
            <p:nvPr/>
          </p:nvSpPr>
          <p:spPr>
            <a:xfrm flipH="1">
              <a:off x="7205027" y="3238640"/>
              <a:ext cx="608955" cy="654920"/>
            </a:xfrm>
            <a:custGeom>
              <a:avLst/>
              <a:gdLst/>
              <a:ahLst/>
              <a:cxnLst/>
              <a:rect l="l" t="t" r="r" b="b"/>
              <a:pathLst>
                <a:path w="58822" h="63262" extrusionOk="0">
                  <a:moveTo>
                    <a:pt x="29510" y="0"/>
                  </a:moveTo>
                  <a:cubicBezTo>
                    <a:pt x="21094" y="0"/>
                    <a:pt x="12360" y="3457"/>
                    <a:pt x="10701" y="8792"/>
                  </a:cubicBezTo>
                  <a:cubicBezTo>
                    <a:pt x="10701" y="8792"/>
                    <a:pt x="1253" y="35308"/>
                    <a:pt x="0" y="59453"/>
                  </a:cubicBezTo>
                  <a:cubicBezTo>
                    <a:pt x="11242" y="61989"/>
                    <a:pt x="23092" y="63261"/>
                    <a:pt x="35004" y="63261"/>
                  </a:cubicBezTo>
                  <a:cubicBezTo>
                    <a:pt x="42970" y="63261"/>
                    <a:pt x="50964" y="62692"/>
                    <a:pt x="58822" y="61552"/>
                  </a:cubicBezTo>
                  <a:cubicBezTo>
                    <a:pt x="56553" y="49700"/>
                    <a:pt x="50085" y="16987"/>
                    <a:pt x="45276" y="7370"/>
                  </a:cubicBezTo>
                  <a:cubicBezTo>
                    <a:pt x="42710" y="2191"/>
                    <a:pt x="36210" y="0"/>
                    <a:pt x="2951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7" name="Google Shape;3137;p70"/>
            <p:cNvSpPr/>
            <p:nvPr/>
          </p:nvSpPr>
          <p:spPr>
            <a:xfrm flipH="1">
              <a:off x="7196258" y="3854117"/>
              <a:ext cx="619473" cy="78979"/>
            </a:xfrm>
            <a:custGeom>
              <a:avLst/>
              <a:gdLst/>
              <a:ahLst/>
              <a:cxnLst/>
              <a:rect l="l" t="t" r="r" b="b"/>
              <a:pathLst>
                <a:path w="59838" h="7629" extrusionOk="0">
                  <a:moveTo>
                    <a:pt x="169" y="1"/>
                  </a:moveTo>
                  <a:cubicBezTo>
                    <a:pt x="0" y="1694"/>
                    <a:pt x="0" y="3387"/>
                    <a:pt x="0" y="4945"/>
                  </a:cubicBezTo>
                  <a:cubicBezTo>
                    <a:pt x="16743" y="7015"/>
                    <a:pt x="29779" y="7629"/>
                    <a:pt x="39348" y="7629"/>
                  </a:cubicBezTo>
                  <a:cubicBezTo>
                    <a:pt x="53254" y="7629"/>
                    <a:pt x="59838" y="6333"/>
                    <a:pt x="59838" y="6333"/>
                  </a:cubicBezTo>
                  <a:cubicBezTo>
                    <a:pt x="59838" y="6333"/>
                    <a:pt x="59567" y="4809"/>
                    <a:pt x="58991" y="2100"/>
                  </a:cubicBezTo>
                  <a:cubicBezTo>
                    <a:pt x="51133" y="3240"/>
                    <a:pt x="43139" y="3809"/>
                    <a:pt x="35173" y="3809"/>
                  </a:cubicBezTo>
                  <a:cubicBezTo>
                    <a:pt x="23261" y="3809"/>
                    <a:pt x="11411" y="2537"/>
                    <a:pt x="16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8" name="Google Shape;3138;p70"/>
            <p:cNvSpPr/>
            <p:nvPr/>
          </p:nvSpPr>
          <p:spPr>
            <a:xfrm flipH="1">
              <a:off x="7277940" y="2156628"/>
              <a:ext cx="708525" cy="583022"/>
            </a:xfrm>
            <a:custGeom>
              <a:avLst/>
              <a:gdLst/>
              <a:ahLst/>
              <a:cxnLst/>
              <a:rect l="l" t="t" r="r" b="b"/>
              <a:pathLst>
                <a:path w="68440" h="56317" extrusionOk="0">
                  <a:moveTo>
                    <a:pt x="39790" y="0"/>
                  </a:moveTo>
                  <a:cubicBezTo>
                    <a:pt x="33424" y="0"/>
                    <a:pt x="0" y="1152"/>
                    <a:pt x="0" y="30478"/>
                  </a:cubicBezTo>
                  <a:lnTo>
                    <a:pt x="0" y="56316"/>
                  </a:lnTo>
                  <a:lnTo>
                    <a:pt x="22588" y="56316"/>
                  </a:lnTo>
                  <a:lnTo>
                    <a:pt x="22588" y="35422"/>
                  </a:lnTo>
                  <a:lnTo>
                    <a:pt x="27498" y="37115"/>
                  </a:lnTo>
                  <a:cubicBezTo>
                    <a:pt x="27498" y="37115"/>
                    <a:pt x="35134" y="20180"/>
                    <a:pt x="59436" y="20180"/>
                  </a:cubicBezTo>
                  <a:cubicBezTo>
                    <a:pt x="62215" y="20180"/>
                    <a:pt x="65211" y="20401"/>
                    <a:pt x="68439" y="20895"/>
                  </a:cubicBezTo>
                  <a:lnTo>
                    <a:pt x="68439" y="20895"/>
                  </a:lnTo>
                  <a:cubicBezTo>
                    <a:pt x="68439" y="3522"/>
                    <a:pt x="46123" y="0"/>
                    <a:pt x="39790" y="0"/>
                  </a:cubicBezTo>
                  <a:close/>
                </a:path>
              </a:pathLst>
            </a:custGeom>
            <a:solidFill>
              <a:srgbClr val="0022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9" name="Google Shape;3139;p70"/>
            <p:cNvSpPr/>
            <p:nvPr/>
          </p:nvSpPr>
          <p:spPr>
            <a:xfrm flipH="1">
              <a:off x="7672339" y="2484067"/>
              <a:ext cx="112542" cy="170744"/>
            </a:xfrm>
            <a:custGeom>
              <a:avLst/>
              <a:gdLst/>
              <a:ahLst/>
              <a:cxnLst/>
              <a:rect l="l" t="t" r="r" b="b"/>
              <a:pathLst>
                <a:path w="10871" h="16493" extrusionOk="0">
                  <a:moveTo>
                    <a:pt x="5486" y="0"/>
                  </a:moveTo>
                  <a:cubicBezTo>
                    <a:pt x="2404" y="0"/>
                    <a:pt x="0" y="3658"/>
                    <a:pt x="0" y="8162"/>
                  </a:cubicBezTo>
                  <a:cubicBezTo>
                    <a:pt x="0" y="12835"/>
                    <a:pt x="2404" y="16492"/>
                    <a:pt x="5486" y="16492"/>
                  </a:cubicBezTo>
                  <a:cubicBezTo>
                    <a:pt x="8466" y="16492"/>
                    <a:pt x="10870" y="12835"/>
                    <a:pt x="10870" y="8162"/>
                  </a:cubicBezTo>
                  <a:cubicBezTo>
                    <a:pt x="10870" y="3658"/>
                    <a:pt x="8466" y="0"/>
                    <a:pt x="5486" y="0"/>
                  </a:cubicBezTo>
                  <a:close/>
                </a:path>
              </a:pathLst>
            </a:custGeom>
            <a:solidFill>
              <a:srgbClr val="EBAA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0" name="Google Shape;3140;p70"/>
            <p:cNvSpPr/>
            <p:nvPr/>
          </p:nvSpPr>
          <p:spPr>
            <a:xfrm flipH="1">
              <a:off x="7283903" y="2248827"/>
              <a:ext cx="702562" cy="153641"/>
            </a:xfrm>
            <a:custGeom>
              <a:avLst/>
              <a:gdLst/>
              <a:ahLst/>
              <a:cxnLst/>
              <a:rect l="l" t="t" r="r" b="b"/>
              <a:pathLst>
                <a:path w="67864" h="14841" extrusionOk="0">
                  <a:moveTo>
                    <a:pt x="64748" y="1"/>
                  </a:moveTo>
                  <a:cubicBezTo>
                    <a:pt x="50356" y="8602"/>
                    <a:pt x="0" y="9584"/>
                    <a:pt x="0" y="9584"/>
                  </a:cubicBezTo>
                  <a:cubicBezTo>
                    <a:pt x="0" y="9584"/>
                    <a:pt x="271" y="11989"/>
                    <a:pt x="0" y="14664"/>
                  </a:cubicBezTo>
                  <a:cubicBezTo>
                    <a:pt x="2926" y="14784"/>
                    <a:pt x="5761" y="14840"/>
                    <a:pt x="8504" y="14840"/>
                  </a:cubicBezTo>
                  <a:cubicBezTo>
                    <a:pt x="47415" y="14840"/>
                    <a:pt x="67864" y="3523"/>
                    <a:pt x="67864" y="3523"/>
                  </a:cubicBezTo>
                  <a:lnTo>
                    <a:pt x="64748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1" name="Google Shape;3141;p70"/>
            <p:cNvSpPr/>
            <p:nvPr/>
          </p:nvSpPr>
          <p:spPr>
            <a:xfrm flipH="1">
              <a:off x="7907579" y="2308778"/>
              <a:ext cx="113950" cy="113950"/>
            </a:xfrm>
            <a:custGeom>
              <a:avLst/>
              <a:gdLst/>
              <a:ahLst/>
              <a:cxnLst/>
              <a:rect l="l" t="t" r="r" b="b"/>
              <a:pathLst>
                <a:path w="11007" h="11007" extrusionOk="0">
                  <a:moveTo>
                    <a:pt x="5487" y="0"/>
                  </a:moveTo>
                  <a:cubicBezTo>
                    <a:pt x="2405" y="0"/>
                    <a:pt x="1" y="2540"/>
                    <a:pt x="1" y="5486"/>
                  </a:cubicBezTo>
                  <a:cubicBezTo>
                    <a:pt x="1" y="8602"/>
                    <a:pt x="2405" y="11006"/>
                    <a:pt x="5487" y="11006"/>
                  </a:cubicBezTo>
                  <a:cubicBezTo>
                    <a:pt x="8467" y="11006"/>
                    <a:pt x="11007" y="8602"/>
                    <a:pt x="11007" y="5486"/>
                  </a:cubicBezTo>
                  <a:cubicBezTo>
                    <a:pt x="11007" y="2540"/>
                    <a:pt x="8467" y="0"/>
                    <a:pt x="5487" y="0"/>
                  </a:cubicBezTo>
                  <a:close/>
                </a:path>
              </a:pathLst>
            </a:custGeom>
            <a:solidFill>
              <a:srgbClr val="E641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2" name="Google Shape;3142;p70"/>
            <p:cNvSpPr/>
            <p:nvPr/>
          </p:nvSpPr>
          <p:spPr>
            <a:xfrm flipH="1">
              <a:off x="7806963" y="2897390"/>
              <a:ext cx="10" cy="87655"/>
            </a:xfrm>
            <a:custGeom>
              <a:avLst/>
              <a:gdLst/>
              <a:ahLst/>
              <a:cxnLst/>
              <a:rect l="l" t="t" r="r" b="b"/>
              <a:pathLst>
                <a:path w="1" h="8467" fill="none" extrusionOk="0">
                  <a:moveTo>
                    <a:pt x="1" y="1"/>
                  </a:moveTo>
                  <a:lnTo>
                    <a:pt x="1" y="8467"/>
                  </a:lnTo>
                </a:path>
              </a:pathLst>
            </a:custGeom>
            <a:noFill/>
            <a:ln w="6775" cap="rnd" cmpd="sng">
              <a:solidFill>
                <a:srgbClr val="00225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3" name="Google Shape;3143;p70"/>
            <p:cNvSpPr/>
            <p:nvPr/>
          </p:nvSpPr>
          <p:spPr>
            <a:xfrm flipH="1">
              <a:off x="7789436" y="2897390"/>
              <a:ext cx="10" cy="87655"/>
            </a:xfrm>
            <a:custGeom>
              <a:avLst/>
              <a:gdLst/>
              <a:ahLst/>
              <a:cxnLst/>
              <a:rect l="l" t="t" r="r" b="b"/>
              <a:pathLst>
                <a:path w="1" h="8467" fill="none" extrusionOk="0">
                  <a:moveTo>
                    <a:pt x="1" y="1"/>
                  </a:moveTo>
                  <a:lnTo>
                    <a:pt x="1" y="8467"/>
                  </a:lnTo>
                </a:path>
              </a:pathLst>
            </a:custGeom>
            <a:noFill/>
            <a:ln w="6775" cap="rnd" cmpd="sng">
              <a:solidFill>
                <a:srgbClr val="00225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4" name="Google Shape;3144;p70"/>
            <p:cNvSpPr/>
            <p:nvPr/>
          </p:nvSpPr>
          <p:spPr>
            <a:xfrm flipH="1">
              <a:off x="7771899" y="2897390"/>
              <a:ext cx="10" cy="87655"/>
            </a:xfrm>
            <a:custGeom>
              <a:avLst/>
              <a:gdLst/>
              <a:ahLst/>
              <a:cxnLst/>
              <a:rect l="l" t="t" r="r" b="b"/>
              <a:pathLst>
                <a:path w="1" h="8467" fill="none" extrusionOk="0">
                  <a:moveTo>
                    <a:pt x="0" y="1"/>
                  </a:moveTo>
                  <a:lnTo>
                    <a:pt x="0" y="8467"/>
                  </a:lnTo>
                </a:path>
              </a:pathLst>
            </a:custGeom>
            <a:noFill/>
            <a:ln w="6775" cap="rnd" cmpd="sng">
              <a:solidFill>
                <a:srgbClr val="00225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5" name="Google Shape;3145;p70"/>
            <p:cNvSpPr/>
            <p:nvPr/>
          </p:nvSpPr>
          <p:spPr>
            <a:xfrm flipH="1">
              <a:off x="7755780" y="2897390"/>
              <a:ext cx="10" cy="87655"/>
            </a:xfrm>
            <a:custGeom>
              <a:avLst/>
              <a:gdLst/>
              <a:ahLst/>
              <a:cxnLst/>
              <a:rect l="l" t="t" r="r" b="b"/>
              <a:pathLst>
                <a:path w="1" h="8467" fill="none" extrusionOk="0">
                  <a:moveTo>
                    <a:pt x="1" y="1"/>
                  </a:moveTo>
                  <a:lnTo>
                    <a:pt x="1" y="8467"/>
                  </a:lnTo>
                </a:path>
              </a:pathLst>
            </a:custGeom>
            <a:noFill/>
            <a:ln w="6775" cap="rnd" cmpd="sng">
              <a:solidFill>
                <a:srgbClr val="00225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6" name="Google Shape;3146;p70"/>
            <p:cNvSpPr/>
            <p:nvPr/>
          </p:nvSpPr>
          <p:spPr>
            <a:xfrm flipH="1">
              <a:off x="7738253" y="2897390"/>
              <a:ext cx="10" cy="87655"/>
            </a:xfrm>
            <a:custGeom>
              <a:avLst/>
              <a:gdLst/>
              <a:ahLst/>
              <a:cxnLst/>
              <a:rect l="l" t="t" r="r" b="b"/>
              <a:pathLst>
                <a:path w="1" h="8467" fill="none" extrusionOk="0">
                  <a:moveTo>
                    <a:pt x="1" y="1"/>
                  </a:moveTo>
                  <a:lnTo>
                    <a:pt x="1" y="8467"/>
                  </a:lnTo>
                </a:path>
              </a:pathLst>
            </a:custGeom>
            <a:noFill/>
            <a:ln w="6775" cap="rnd" cmpd="sng">
              <a:solidFill>
                <a:srgbClr val="00225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7" name="Google Shape;3147;p70"/>
            <p:cNvSpPr/>
            <p:nvPr/>
          </p:nvSpPr>
          <p:spPr>
            <a:xfrm flipH="1">
              <a:off x="7792241" y="2358998"/>
              <a:ext cx="199865" cy="428697"/>
            </a:xfrm>
            <a:custGeom>
              <a:avLst/>
              <a:gdLst/>
              <a:ahLst/>
              <a:cxnLst/>
              <a:rect l="l" t="t" r="r" b="b"/>
              <a:pathLst>
                <a:path w="19306" h="41410" extrusionOk="0">
                  <a:moveTo>
                    <a:pt x="1121" y="1"/>
                  </a:moveTo>
                  <a:cubicBezTo>
                    <a:pt x="409" y="1"/>
                    <a:pt x="1" y="949"/>
                    <a:pt x="545" y="4022"/>
                  </a:cubicBezTo>
                  <a:cubicBezTo>
                    <a:pt x="4048" y="40633"/>
                    <a:pt x="13791" y="41409"/>
                    <a:pt x="14611" y="41409"/>
                  </a:cubicBezTo>
                  <a:cubicBezTo>
                    <a:pt x="14648" y="41409"/>
                    <a:pt x="14667" y="41408"/>
                    <a:pt x="14667" y="41408"/>
                  </a:cubicBezTo>
                  <a:lnTo>
                    <a:pt x="19306" y="35481"/>
                  </a:lnTo>
                  <a:cubicBezTo>
                    <a:pt x="10264" y="33077"/>
                    <a:pt x="4203" y="2464"/>
                    <a:pt x="4203" y="2464"/>
                  </a:cubicBezTo>
                  <a:cubicBezTo>
                    <a:pt x="4203" y="2464"/>
                    <a:pt x="2268" y="1"/>
                    <a:pt x="112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8" name="Google Shape;3148;p70"/>
            <p:cNvSpPr/>
            <p:nvPr/>
          </p:nvSpPr>
          <p:spPr>
            <a:xfrm flipH="1">
              <a:off x="7761391" y="3562083"/>
              <a:ext cx="157762" cy="220529"/>
            </a:xfrm>
            <a:custGeom>
              <a:avLst/>
              <a:gdLst/>
              <a:ahLst/>
              <a:cxnLst/>
              <a:rect l="l" t="t" r="r" b="b"/>
              <a:pathLst>
                <a:path w="15239" h="21302" extrusionOk="0">
                  <a:moveTo>
                    <a:pt x="7620" y="2371"/>
                  </a:moveTo>
                  <a:cubicBezTo>
                    <a:pt x="10430" y="2371"/>
                    <a:pt x="12835" y="4640"/>
                    <a:pt x="12835" y="7620"/>
                  </a:cubicBezTo>
                  <a:cubicBezTo>
                    <a:pt x="12835" y="9584"/>
                    <a:pt x="9855" y="14529"/>
                    <a:pt x="7620" y="17915"/>
                  </a:cubicBezTo>
                  <a:cubicBezTo>
                    <a:pt x="5215" y="14529"/>
                    <a:pt x="2371" y="9584"/>
                    <a:pt x="2371" y="7620"/>
                  </a:cubicBezTo>
                  <a:cubicBezTo>
                    <a:pt x="2371" y="4640"/>
                    <a:pt x="4775" y="2371"/>
                    <a:pt x="7620" y="2371"/>
                  </a:cubicBezTo>
                  <a:close/>
                  <a:moveTo>
                    <a:pt x="7620" y="1"/>
                  </a:moveTo>
                  <a:cubicBezTo>
                    <a:pt x="3387" y="1"/>
                    <a:pt x="0" y="3387"/>
                    <a:pt x="0" y="7620"/>
                  </a:cubicBezTo>
                  <a:cubicBezTo>
                    <a:pt x="0" y="11413"/>
                    <a:pt x="5926" y="19879"/>
                    <a:pt x="6604" y="20726"/>
                  </a:cubicBezTo>
                  <a:cubicBezTo>
                    <a:pt x="6908" y="20997"/>
                    <a:pt x="7179" y="21301"/>
                    <a:pt x="7620" y="21301"/>
                  </a:cubicBezTo>
                  <a:cubicBezTo>
                    <a:pt x="8026" y="21301"/>
                    <a:pt x="8297" y="20997"/>
                    <a:pt x="8602" y="20726"/>
                  </a:cubicBezTo>
                  <a:cubicBezTo>
                    <a:pt x="9313" y="19879"/>
                    <a:pt x="15239" y="11413"/>
                    <a:pt x="15239" y="7620"/>
                  </a:cubicBezTo>
                  <a:cubicBezTo>
                    <a:pt x="15239" y="3387"/>
                    <a:pt x="11853" y="1"/>
                    <a:pt x="7620" y="1"/>
                  </a:cubicBezTo>
                  <a:close/>
                </a:path>
              </a:pathLst>
            </a:custGeom>
            <a:solidFill>
              <a:srgbClr val="0022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9" name="Google Shape;3149;p70"/>
            <p:cNvSpPr/>
            <p:nvPr/>
          </p:nvSpPr>
          <p:spPr>
            <a:xfrm flipH="1">
              <a:off x="7761391" y="3763667"/>
              <a:ext cx="157762" cy="24556"/>
            </a:xfrm>
            <a:custGeom>
              <a:avLst/>
              <a:gdLst/>
              <a:ahLst/>
              <a:cxnLst/>
              <a:rect l="l" t="t" r="r" b="b"/>
              <a:pathLst>
                <a:path w="15239" h="2372" extrusionOk="0">
                  <a:moveTo>
                    <a:pt x="1118" y="1"/>
                  </a:moveTo>
                  <a:cubicBezTo>
                    <a:pt x="542" y="1"/>
                    <a:pt x="0" y="543"/>
                    <a:pt x="0" y="1254"/>
                  </a:cubicBezTo>
                  <a:cubicBezTo>
                    <a:pt x="0" y="1829"/>
                    <a:pt x="542" y="2371"/>
                    <a:pt x="1118" y="2371"/>
                  </a:cubicBezTo>
                  <a:lnTo>
                    <a:pt x="13952" y="2371"/>
                  </a:lnTo>
                  <a:cubicBezTo>
                    <a:pt x="14663" y="2371"/>
                    <a:pt x="15239" y="1829"/>
                    <a:pt x="15239" y="1254"/>
                  </a:cubicBezTo>
                  <a:cubicBezTo>
                    <a:pt x="15239" y="543"/>
                    <a:pt x="14663" y="1"/>
                    <a:pt x="13952" y="1"/>
                  </a:cubicBezTo>
                  <a:close/>
                </a:path>
              </a:pathLst>
            </a:custGeom>
            <a:solidFill>
              <a:srgbClr val="0022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0" name="Google Shape;3150;p70"/>
            <p:cNvSpPr/>
            <p:nvPr/>
          </p:nvSpPr>
          <p:spPr>
            <a:xfrm flipH="1">
              <a:off x="7827295" y="3757714"/>
              <a:ext cx="26306" cy="210352"/>
            </a:xfrm>
            <a:custGeom>
              <a:avLst/>
              <a:gdLst/>
              <a:ahLst/>
              <a:cxnLst/>
              <a:rect l="l" t="t" r="r" b="b"/>
              <a:pathLst>
                <a:path w="2541" h="20319" extrusionOk="0">
                  <a:moveTo>
                    <a:pt x="1288" y="0"/>
                  </a:moveTo>
                  <a:cubicBezTo>
                    <a:pt x="576" y="0"/>
                    <a:pt x="1" y="406"/>
                    <a:pt x="1" y="1118"/>
                  </a:cubicBezTo>
                  <a:lnTo>
                    <a:pt x="1" y="19201"/>
                  </a:lnTo>
                  <a:cubicBezTo>
                    <a:pt x="1" y="19878"/>
                    <a:pt x="576" y="20318"/>
                    <a:pt x="1288" y="20318"/>
                  </a:cubicBezTo>
                  <a:cubicBezTo>
                    <a:pt x="1965" y="20318"/>
                    <a:pt x="2541" y="19878"/>
                    <a:pt x="2541" y="19201"/>
                  </a:cubicBezTo>
                  <a:lnTo>
                    <a:pt x="2541" y="1118"/>
                  </a:lnTo>
                  <a:cubicBezTo>
                    <a:pt x="2541" y="406"/>
                    <a:pt x="1965" y="0"/>
                    <a:pt x="1288" y="0"/>
                  </a:cubicBezTo>
                  <a:close/>
                </a:path>
              </a:pathLst>
            </a:custGeom>
            <a:solidFill>
              <a:srgbClr val="0022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1" name="Google Shape;3151;p70"/>
            <p:cNvSpPr/>
            <p:nvPr/>
          </p:nvSpPr>
          <p:spPr>
            <a:xfrm flipH="1">
              <a:off x="7767344" y="3494782"/>
              <a:ext cx="131477" cy="140577"/>
            </a:xfrm>
            <a:custGeom>
              <a:avLst/>
              <a:gdLst/>
              <a:ahLst/>
              <a:cxnLst/>
              <a:rect l="l" t="t" r="r" b="b"/>
              <a:pathLst>
                <a:path w="12700" h="13579" extrusionOk="0">
                  <a:moveTo>
                    <a:pt x="982" y="0"/>
                  </a:moveTo>
                  <a:cubicBezTo>
                    <a:pt x="982" y="1829"/>
                    <a:pt x="847" y="3657"/>
                    <a:pt x="576" y="5486"/>
                  </a:cubicBezTo>
                  <a:cubicBezTo>
                    <a:pt x="0" y="9313"/>
                    <a:pt x="136" y="12259"/>
                    <a:pt x="2405" y="12835"/>
                  </a:cubicBezTo>
                  <a:cubicBezTo>
                    <a:pt x="2572" y="13364"/>
                    <a:pt x="3032" y="13578"/>
                    <a:pt x="3515" y="13578"/>
                  </a:cubicBezTo>
                  <a:cubicBezTo>
                    <a:pt x="4206" y="13578"/>
                    <a:pt x="4944" y="13141"/>
                    <a:pt x="4944" y="12564"/>
                  </a:cubicBezTo>
                  <a:cubicBezTo>
                    <a:pt x="5165" y="13197"/>
                    <a:pt x="5603" y="13433"/>
                    <a:pt x="6056" y="13433"/>
                  </a:cubicBezTo>
                  <a:cubicBezTo>
                    <a:pt x="6715" y="13433"/>
                    <a:pt x="7404" y="12931"/>
                    <a:pt x="7484" y="12428"/>
                  </a:cubicBezTo>
                  <a:cubicBezTo>
                    <a:pt x="7872" y="12863"/>
                    <a:pt x="8296" y="13045"/>
                    <a:pt x="8685" y="13045"/>
                  </a:cubicBezTo>
                  <a:cubicBezTo>
                    <a:pt x="9417" y="13045"/>
                    <a:pt x="10024" y="12400"/>
                    <a:pt x="10024" y="11582"/>
                  </a:cubicBezTo>
                  <a:cubicBezTo>
                    <a:pt x="9889" y="10295"/>
                    <a:pt x="10024" y="8737"/>
                    <a:pt x="10024" y="8737"/>
                  </a:cubicBezTo>
                  <a:cubicBezTo>
                    <a:pt x="10024" y="8737"/>
                    <a:pt x="10176" y="8674"/>
                    <a:pt x="10369" y="8674"/>
                  </a:cubicBezTo>
                  <a:cubicBezTo>
                    <a:pt x="10666" y="8674"/>
                    <a:pt x="11059" y="8824"/>
                    <a:pt x="11142" y="9584"/>
                  </a:cubicBezTo>
                  <a:cubicBezTo>
                    <a:pt x="12699" y="8602"/>
                    <a:pt x="11853" y="4639"/>
                    <a:pt x="10024" y="2811"/>
                  </a:cubicBezTo>
                  <a:lnTo>
                    <a:pt x="10024" y="0"/>
                  </a:lnTo>
                  <a:close/>
                </a:path>
              </a:pathLst>
            </a:custGeom>
            <a:solidFill>
              <a:srgbClr val="EBAA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2" name="Google Shape;3152;p70"/>
            <p:cNvSpPr/>
            <p:nvPr/>
          </p:nvSpPr>
          <p:spPr>
            <a:xfrm flipH="1">
              <a:off x="6955066" y="2812552"/>
              <a:ext cx="141985" cy="121311"/>
            </a:xfrm>
            <a:custGeom>
              <a:avLst/>
              <a:gdLst/>
              <a:ahLst/>
              <a:cxnLst/>
              <a:rect l="l" t="t" r="r" b="b"/>
              <a:pathLst>
                <a:path w="13715" h="11718" extrusionOk="0">
                  <a:moveTo>
                    <a:pt x="169" y="1"/>
                  </a:moveTo>
                  <a:lnTo>
                    <a:pt x="0" y="3116"/>
                  </a:lnTo>
                  <a:lnTo>
                    <a:pt x="1151" y="3252"/>
                  </a:lnTo>
                  <a:lnTo>
                    <a:pt x="1151" y="4810"/>
                  </a:lnTo>
                  <a:cubicBezTo>
                    <a:pt x="2133" y="4810"/>
                    <a:pt x="2980" y="5656"/>
                    <a:pt x="2980" y="6774"/>
                  </a:cubicBezTo>
                  <a:lnTo>
                    <a:pt x="2980" y="7756"/>
                  </a:lnTo>
                  <a:cubicBezTo>
                    <a:pt x="2845" y="9889"/>
                    <a:pt x="4538" y="11718"/>
                    <a:pt x="6637" y="11718"/>
                  </a:cubicBezTo>
                  <a:cubicBezTo>
                    <a:pt x="8771" y="11718"/>
                    <a:pt x="10464" y="10160"/>
                    <a:pt x="10464" y="8060"/>
                  </a:cubicBezTo>
                  <a:lnTo>
                    <a:pt x="10464" y="6909"/>
                  </a:lnTo>
                  <a:cubicBezTo>
                    <a:pt x="10599" y="5927"/>
                    <a:pt x="11446" y="5080"/>
                    <a:pt x="12428" y="5080"/>
                  </a:cubicBezTo>
                  <a:lnTo>
                    <a:pt x="12428" y="3523"/>
                  </a:lnTo>
                  <a:lnTo>
                    <a:pt x="13546" y="3523"/>
                  </a:lnTo>
                  <a:lnTo>
                    <a:pt x="13715" y="44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0022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3" name="Google Shape;3153;p70"/>
            <p:cNvSpPr/>
            <p:nvPr/>
          </p:nvSpPr>
          <p:spPr>
            <a:xfrm flipH="1">
              <a:off x="7337891" y="3326854"/>
              <a:ext cx="365309" cy="62757"/>
            </a:xfrm>
            <a:custGeom>
              <a:avLst/>
              <a:gdLst/>
              <a:ahLst/>
              <a:cxnLst/>
              <a:rect l="l" t="t" r="r" b="b"/>
              <a:pathLst>
                <a:path w="35287" h="6062" fill="none" extrusionOk="0">
                  <a:moveTo>
                    <a:pt x="0" y="271"/>
                  </a:moveTo>
                  <a:cubicBezTo>
                    <a:pt x="0" y="271"/>
                    <a:pt x="20759" y="6062"/>
                    <a:pt x="35287" y="0"/>
                  </a:cubicBezTo>
                </a:path>
              </a:pathLst>
            </a:custGeom>
            <a:noFill/>
            <a:ln w="6775" cap="rnd" cmpd="sng">
              <a:solidFill>
                <a:schemeClr val="accent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3154" name="Google Shape;3154;p70"/>
            <p:cNvGrpSpPr/>
            <p:nvPr/>
          </p:nvGrpSpPr>
          <p:grpSpPr>
            <a:xfrm>
              <a:off x="7361607" y="2418342"/>
              <a:ext cx="165899" cy="165899"/>
              <a:chOff x="2588735" y="3101247"/>
              <a:chExt cx="249285" cy="249285"/>
            </a:xfrm>
          </p:grpSpPr>
          <p:sp>
            <p:nvSpPr>
              <p:cNvPr id="3155" name="Google Shape;3155;p70"/>
              <p:cNvSpPr/>
              <p:nvPr/>
            </p:nvSpPr>
            <p:spPr>
              <a:xfrm>
                <a:off x="2588735" y="3101247"/>
                <a:ext cx="249285" cy="249285"/>
              </a:xfrm>
              <a:custGeom>
                <a:avLst/>
                <a:gdLst/>
                <a:ahLst/>
                <a:cxnLst/>
                <a:rect l="l" t="t" r="r" b="b"/>
                <a:pathLst>
                  <a:path w="9825" h="9825" extrusionOk="0">
                    <a:moveTo>
                      <a:pt x="4913" y="0"/>
                    </a:moveTo>
                    <a:cubicBezTo>
                      <a:pt x="2206" y="0"/>
                      <a:pt x="0" y="2206"/>
                      <a:pt x="0" y="4913"/>
                    </a:cubicBezTo>
                    <a:cubicBezTo>
                      <a:pt x="0" y="7619"/>
                      <a:pt x="2206" y="9825"/>
                      <a:pt x="4913" y="9825"/>
                    </a:cubicBezTo>
                    <a:cubicBezTo>
                      <a:pt x="7619" y="9825"/>
                      <a:pt x="9825" y="7619"/>
                      <a:pt x="9825" y="4913"/>
                    </a:cubicBezTo>
                    <a:cubicBezTo>
                      <a:pt x="9825" y="2206"/>
                      <a:pt x="7619" y="0"/>
                      <a:pt x="491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56" name="Google Shape;3156;p70"/>
              <p:cNvSpPr/>
              <p:nvPr/>
            </p:nvSpPr>
            <p:spPr>
              <a:xfrm>
                <a:off x="2647243" y="3163333"/>
                <a:ext cx="132292" cy="134829"/>
              </a:xfrm>
              <a:custGeom>
                <a:avLst/>
                <a:gdLst/>
                <a:ahLst/>
                <a:cxnLst/>
                <a:rect l="l" t="t" r="r" b="b"/>
                <a:pathLst>
                  <a:path w="5214" h="5314" extrusionOk="0">
                    <a:moveTo>
                      <a:pt x="2607" y="0"/>
                    </a:moveTo>
                    <a:cubicBezTo>
                      <a:pt x="1153" y="0"/>
                      <a:pt x="0" y="1153"/>
                      <a:pt x="0" y="2607"/>
                    </a:cubicBezTo>
                    <a:cubicBezTo>
                      <a:pt x="0" y="4060"/>
                      <a:pt x="1153" y="5313"/>
                      <a:pt x="2607" y="5313"/>
                    </a:cubicBezTo>
                    <a:cubicBezTo>
                      <a:pt x="4060" y="5313"/>
                      <a:pt x="5213" y="4060"/>
                      <a:pt x="5213" y="2607"/>
                    </a:cubicBezTo>
                    <a:cubicBezTo>
                      <a:pt x="5213" y="1153"/>
                      <a:pt x="4060" y="0"/>
                      <a:pt x="2607" y="0"/>
                    </a:cubicBezTo>
                    <a:close/>
                  </a:path>
                </a:pathLst>
              </a:custGeom>
              <a:solidFill>
                <a:srgbClr val="00225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57" name="Google Shape;3157;p70"/>
              <p:cNvSpPr/>
              <p:nvPr/>
            </p:nvSpPr>
            <p:spPr>
              <a:xfrm>
                <a:off x="2721000" y="3184874"/>
                <a:ext cx="45163" cy="45265"/>
              </a:xfrm>
              <a:custGeom>
                <a:avLst/>
                <a:gdLst/>
                <a:ahLst/>
                <a:cxnLst/>
                <a:rect l="l" t="t" r="r" b="b"/>
                <a:pathLst>
                  <a:path w="1780" h="1784" extrusionOk="0">
                    <a:moveTo>
                      <a:pt x="545" y="0"/>
                    </a:moveTo>
                    <a:cubicBezTo>
                      <a:pt x="456" y="0"/>
                      <a:pt x="379" y="25"/>
                      <a:pt x="326" y="78"/>
                    </a:cubicBezTo>
                    <a:cubicBezTo>
                      <a:pt x="0" y="304"/>
                      <a:pt x="126" y="830"/>
                      <a:pt x="426" y="1231"/>
                    </a:cubicBezTo>
                    <a:cubicBezTo>
                      <a:pt x="697" y="1585"/>
                      <a:pt x="1088" y="1783"/>
                      <a:pt x="1342" y="1783"/>
                    </a:cubicBezTo>
                    <a:cubicBezTo>
                      <a:pt x="1394" y="1783"/>
                      <a:pt x="1441" y="1775"/>
                      <a:pt x="1479" y="1758"/>
                    </a:cubicBezTo>
                    <a:cubicBezTo>
                      <a:pt x="1780" y="1557"/>
                      <a:pt x="1680" y="1031"/>
                      <a:pt x="1379" y="505"/>
                    </a:cubicBezTo>
                    <a:cubicBezTo>
                      <a:pt x="1140" y="192"/>
                      <a:pt x="792" y="0"/>
                      <a:pt x="54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158" name="Google Shape;3158;p70"/>
            <p:cNvGrpSpPr/>
            <p:nvPr/>
          </p:nvGrpSpPr>
          <p:grpSpPr>
            <a:xfrm rot="590858" flipH="1">
              <a:off x="7316047" y="2588834"/>
              <a:ext cx="146427" cy="115549"/>
              <a:chOff x="5437705" y="3429071"/>
              <a:chExt cx="126099" cy="99507"/>
            </a:xfrm>
          </p:grpSpPr>
          <p:sp>
            <p:nvSpPr>
              <p:cNvPr id="3159" name="Google Shape;3159;p70"/>
              <p:cNvSpPr/>
              <p:nvPr/>
            </p:nvSpPr>
            <p:spPr>
              <a:xfrm rot="1224160">
                <a:off x="5445596" y="3446258"/>
                <a:ext cx="110319" cy="65132"/>
              </a:xfrm>
              <a:custGeom>
                <a:avLst/>
                <a:gdLst/>
                <a:ahLst/>
                <a:cxnLst/>
                <a:rect l="l" t="t" r="r" b="b"/>
                <a:pathLst>
                  <a:path w="10624" h="6271" extrusionOk="0">
                    <a:moveTo>
                      <a:pt x="10623" y="0"/>
                    </a:moveTo>
                    <a:lnTo>
                      <a:pt x="10623" y="0"/>
                    </a:lnTo>
                    <a:cubicBezTo>
                      <a:pt x="7141" y="565"/>
                      <a:pt x="1" y="1362"/>
                      <a:pt x="1" y="1362"/>
                    </a:cubicBezTo>
                    <a:cubicBezTo>
                      <a:pt x="1" y="1362"/>
                      <a:pt x="818" y="5506"/>
                      <a:pt x="5273" y="6226"/>
                    </a:cubicBezTo>
                    <a:cubicBezTo>
                      <a:pt x="5474" y="6256"/>
                      <a:pt x="5667" y="6271"/>
                      <a:pt x="5854" y="6271"/>
                    </a:cubicBezTo>
                    <a:cubicBezTo>
                      <a:pt x="9738" y="6271"/>
                      <a:pt x="10623" y="1"/>
                      <a:pt x="10623" y="0"/>
                    </a:cubicBezTo>
                    <a:close/>
                  </a:path>
                </a:pathLst>
              </a:custGeom>
              <a:solidFill>
                <a:srgbClr val="00103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60" name="Google Shape;3160;p70"/>
              <p:cNvSpPr/>
              <p:nvPr/>
            </p:nvSpPr>
            <p:spPr>
              <a:xfrm rot="1224160">
                <a:off x="5457875" y="3486026"/>
                <a:ext cx="57994" cy="21458"/>
              </a:xfrm>
              <a:custGeom>
                <a:avLst/>
                <a:gdLst/>
                <a:ahLst/>
                <a:cxnLst/>
                <a:rect l="l" t="t" r="r" b="b"/>
                <a:pathLst>
                  <a:path w="5585" h="2066" extrusionOk="0">
                    <a:moveTo>
                      <a:pt x="2088" y="1"/>
                    </a:moveTo>
                    <a:cubicBezTo>
                      <a:pt x="1297" y="1"/>
                      <a:pt x="567" y="193"/>
                      <a:pt x="0" y="424"/>
                    </a:cubicBezTo>
                    <a:cubicBezTo>
                      <a:pt x="720" y="1163"/>
                      <a:pt x="1868" y="1805"/>
                      <a:pt x="3405" y="2039"/>
                    </a:cubicBezTo>
                    <a:cubicBezTo>
                      <a:pt x="3558" y="2057"/>
                      <a:pt x="3708" y="2066"/>
                      <a:pt x="3854" y="2066"/>
                    </a:cubicBezTo>
                    <a:cubicBezTo>
                      <a:pt x="4489" y="2066"/>
                      <a:pt x="5062" y="1903"/>
                      <a:pt x="5584" y="1650"/>
                    </a:cubicBezTo>
                    <a:cubicBezTo>
                      <a:pt x="4494" y="399"/>
                      <a:pt x="3227" y="1"/>
                      <a:pt x="2088" y="1"/>
                    </a:cubicBezTo>
                    <a:close/>
                  </a:path>
                </a:pathLst>
              </a:custGeom>
              <a:solidFill>
                <a:srgbClr val="C127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cxnSp>
          <p:nvCxnSpPr>
            <p:cNvPr id="3161" name="Google Shape;3161;p70"/>
            <p:cNvCxnSpPr/>
            <p:nvPr/>
          </p:nvCxnSpPr>
          <p:spPr>
            <a:xfrm>
              <a:off x="7528675" y="2509775"/>
              <a:ext cx="52500" cy="0"/>
            </a:xfrm>
            <a:prstGeom prst="straightConnector1">
              <a:avLst/>
            </a:prstGeom>
            <a:noFill/>
            <a:ln w="9525" cap="flat" cmpd="sng">
              <a:solidFill>
                <a:srgbClr val="002050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3162" name="Google Shape;3162;p70"/>
          <p:cNvGrpSpPr/>
          <p:nvPr/>
        </p:nvGrpSpPr>
        <p:grpSpPr>
          <a:xfrm>
            <a:off x="5355875" y="1989756"/>
            <a:ext cx="1147184" cy="896115"/>
            <a:chOff x="5355875" y="1989756"/>
            <a:chExt cx="1147184" cy="896115"/>
          </a:xfrm>
        </p:grpSpPr>
        <p:sp>
          <p:nvSpPr>
            <p:cNvPr id="3163" name="Google Shape;3163;p70"/>
            <p:cNvSpPr/>
            <p:nvPr/>
          </p:nvSpPr>
          <p:spPr>
            <a:xfrm>
              <a:off x="5526135" y="1989756"/>
              <a:ext cx="895301" cy="896115"/>
            </a:xfrm>
            <a:custGeom>
              <a:avLst/>
              <a:gdLst/>
              <a:ahLst/>
              <a:cxnLst/>
              <a:rect l="l" t="t" r="r" b="b"/>
              <a:pathLst>
                <a:path w="28597" h="28623" extrusionOk="0">
                  <a:moveTo>
                    <a:pt x="14286" y="1"/>
                  </a:moveTo>
                  <a:cubicBezTo>
                    <a:pt x="6366" y="1"/>
                    <a:pt x="0" y="6367"/>
                    <a:pt x="0" y="14312"/>
                  </a:cubicBezTo>
                  <a:cubicBezTo>
                    <a:pt x="0" y="22257"/>
                    <a:pt x="6366" y="28623"/>
                    <a:pt x="14286" y="28623"/>
                  </a:cubicBezTo>
                  <a:cubicBezTo>
                    <a:pt x="22231" y="28623"/>
                    <a:pt x="28597" y="22257"/>
                    <a:pt x="28597" y="14312"/>
                  </a:cubicBezTo>
                  <a:cubicBezTo>
                    <a:pt x="28597" y="6367"/>
                    <a:pt x="22231" y="1"/>
                    <a:pt x="142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4" name="Google Shape;3164;p70"/>
            <p:cNvSpPr/>
            <p:nvPr/>
          </p:nvSpPr>
          <p:spPr>
            <a:xfrm>
              <a:off x="5565080" y="2026541"/>
              <a:ext cx="479380" cy="409972"/>
            </a:xfrm>
            <a:custGeom>
              <a:avLst/>
              <a:gdLst/>
              <a:ahLst/>
              <a:cxnLst/>
              <a:rect l="l" t="t" r="r" b="b"/>
              <a:pathLst>
                <a:path w="15312" h="13095" extrusionOk="0">
                  <a:moveTo>
                    <a:pt x="12833" y="1"/>
                  </a:moveTo>
                  <a:cubicBezTo>
                    <a:pt x="0" y="1"/>
                    <a:pt x="374" y="10795"/>
                    <a:pt x="374" y="10795"/>
                  </a:cubicBezTo>
                  <a:cubicBezTo>
                    <a:pt x="4449" y="11273"/>
                    <a:pt x="6683" y="13094"/>
                    <a:pt x="8449" y="13094"/>
                  </a:cubicBezTo>
                  <a:cubicBezTo>
                    <a:pt x="8997" y="13094"/>
                    <a:pt x="9500" y="12919"/>
                    <a:pt x="9998" y="12474"/>
                  </a:cubicBezTo>
                  <a:cubicBezTo>
                    <a:pt x="12179" y="10695"/>
                    <a:pt x="8419" y="7787"/>
                    <a:pt x="14259" y="4128"/>
                  </a:cubicBezTo>
                  <a:cubicBezTo>
                    <a:pt x="15312" y="3502"/>
                    <a:pt x="14259" y="43"/>
                    <a:pt x="14259" y="43"/>
                  </a:cubicBezTo>
                  <a:cubicBezTo>
                    <a:pt x="13766" y="14"/>
                    <a:pt x="13291" y="1"/>
                    <a:pt x="1283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5" name="Google Shape;3165;p70"/>
            <p:cNvSpPr/>
            <p:nvPr/>
          </p:nvSpPr>
          <p:spPr>
            <a:xfrm>
              <a:off x="6205637" y="2284017"/>
              <a:ext cx="251900" cy="277791"/>
            </a:xfrm>
            <a:custGeom>
              <a:avLst/>
              <a:gdLst/>
              <a:ahLst/>
              <a:cxnLst/>
              <a:rect l="l" t="t" r="r" b="b"/>
              <a:pathLst>
                <a:path w="8046" h="8873" extrusionOk="0">
                  <a:moveTo>
                    <a:pt x="6066" y="0"/>
                  </a:moveTo>
                  <a:cubicBezTo>
                    <a:pt x="6066" y="0"/>
                    <a:pt x="2306" y="527"/>
                    <a:pt x="1153" y="1780"/>
                  </a:cubicBezTo>
                  <a:cubicBezTo>
                    <a:pt x="1" y="2933"/>
                    <a:pt x="2106" y="3559"/>
                    <a:pt x="3133" y="4913"/>
                  </a:cubicBezTo>
                  <a:cubicBezTo>
                    <a:pt x="4286" y="6266"/>
                    <a:pt x="6366" y="8873"/>
                    <a:pt x="6366" y="8873"/>
                  </a:cubicBezTo>
                  <a:cubicBezTo>
                    <a:pt x="6366" y="8873"/>
                    <a:pt x="8046" y="3660"/>
                    <a:pt x="60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6" name="Google Shape;3166;p70"/>
            <p:cNvSpPr/>
            <p:nvPr/>
          </p:nvSpPr>
          <p:spPr>
            <a:xfrm>
              <a:off x="5692473" y="2369341"/>
              <a:ext cx="477095" cy="474622"/>
            </a:xfrm>
            <a:custGeom>
              <a:avLst/>
              <a:gdLst/>
              <a:ahLst/>
              <a:cxnLst/>
              <a:rect l="l" t="t" r="r" b="b"/>
              <a:pathLst>
                <a:path w="15239" h="15160" extrusionOk="0">
                  <a:moveTo>
                    <a:pt x="8824" y="1"/>
                  </a:moveTo>
                  <a:cubicBezTo>
                    <a:pt x="7037" y="1"/>
                    <a:pt x="3234" y="1737"/>
                    <a:pt x="3234" y="1737"/>
                  </a:cubicBezTo>
                  <a:cubicBezTo>
                    <a:pt x="0" y="5271"/>
                    <a:pt x="1680" y="8103"/>
                    <a:pt x="1153" y="9657"/>
                  </a:cubicBezTo>
                  <a:cubicBezTo>
                    <a:pt x="627" y="11336"/>
                    <a:pt x="3660" y="14369"/>
                    <a:pt x="3660" y="14369"/>
                  </a:cubicBezTo>
                  <a:cubicBezTo>
                    <a:pt x="4219" y="14962"/>
                    <a:pt x="5136" y="15160"/>
                    <a:pt x="6108" y="15160"/>
                  </a:cubicBezTo>
                  <a:cubicBezTo>
                    <a:pt x="8054" y="15160"/>
                    <a:pt x="10226" y="14369"/>
                    <a:pt x="10226" y="14369"/>
                  </a:cubicBezTo>
                  <a:cubicBezTo>
                    <a:pt x="10351" y="12489"/>
                    <a:pt x="15239" y="6649"/>
                    <a:pt x="15138" y="5797"/>
                  </a:cubicBezTo>
                  <a:cubicBezTo>
                    <a:pt x="14938" y="5070"/>
                    <a:pt x="10752" y="484"/>
                    <a:pt x="9299" y="58"/>
                  </a:cubicBezTo>
                  <a:cubicBezTo>
                    <a:pt x="9165" y="19"/>
                    <a:pt x="9005" y="1"/>
                    <a:pt x="882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7" name="Google Shape;3167;p70"/>
            <p:cNvSpPr/>
            <p:nvPr/>
          </p:nvSpPr>
          <p:spPr>
            <a:xfrm>
              <a:off x="5535840" y="2384640"/>
              <a:ext cx="225696" cy="75013"/>
            </a:xfrm>
            <a:custGeom>
              <a:avLst/>
              <a:gdLst/>
              <a:ahLst/>
              <a:cxnLst/>
              <a:rect l="l" t="t" r="r" b="b"/>
              <a:pathLst>
                <a:path w="7209" h="2396" extrusionOk="0">
                  <a:moveTo>
                    <a:pt x="1643" y="0"/>
                  </a:moveTo>
                  <a:cubicBezTo>
                    <a:pt x="737" y="0"/>
                    <a:pt x="158" y="145"/>
                    <a:pt x="91" y="145"/>
                  </a:cubicBezTo>
                  <a:cubicBezTo>
                    <a:pt x="0" y="236"/>
                    <a:pt x="1895" y="2395"/>
                    <a:pt x="3332" y="2395"/>
                  </a:cubicBezTo>
                  <a:cubicBezTo>
                    <a:pt x="3477" y="2395"/>
                    <a:pt x="3617" y="2374"/>
                    <a:pt x="3750" y="2325"/>
                  </a:cubicBezTo>
                  <a:cubicBezTo>
                    <a:pt x="5204" y="1799"/>
                    <a:pt x="7209" y="1699"/>
                    <a:pt x="6683" y="1172"/>
                  </a:cubicBezTo>
                  <a:cubicBezTo>
                    <a:pt x="6056" y="771"/>
                    <a:pt x="3224" y="145"/>
                    <a:pt x="3224" y="145"/>
                  </a:cubicBezTo>
                  <a:cubicBezTo>
                    <a:pt x="2631" y="36"/>
                    <a:pt x="2096" y="0"/>
                    <a:pt x="16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8" name="Google Shape;3168;p70"/>
            <p:cNvSpPr/>
            <p:nvPr/>
          </p:nvSpPr>
          <p:spPr>
            <a:xfrm>
              <a:off x="5355875" y="2475220"/>
              <a:ext cx="228357" cy="124009"/>
            </a:xfrm>
            <a:custGeom>
              <a:avLst/>
              <a:gdLst/>
              <a:ahLst/>
              <a:cxnLst/>
              <a:rect l="l" t="t" r="r" b="b"/>
              <a:pathLst>
                <a:path w="7294" h="3961" extrusionOk="0">
                  <a:moveTo>
                    <a:pt x="2707" y="0"/>
                  </a:moveTo>
                  <a:cubicBezTo>
                    <a:pt x="2081" y="0"/>
                    <a:pt x="1554" y="526"/>
                    <a:pt x="1554" y="1153"/>
                  </a:cubicBezTo>
                  <a:cubicBezTo>
                    <a:pt x="1554" y="1353"/>
                    <a:pt x="1554" y="1579"/>
                    <a:pt x="1655" y="1679"/>
                  </a:cubicBezTo>
                  <a:cubicBezTo>
                    <a:pt x="1521" y="1646"/>
                    <a:pt x="1384" y="1624"/>
                    <a:pt x="1246" y="1624"/>
                  </a:cubicBezTo>
                  <a:cubicBezTo>
                    <a:pt x="970" y="1624"/>
                    <a:pt x="685" y="1713"/>
                    <a:pt x="401" y="1980"/>
                  </a:cubicBezTo>
                  <a:cubicBezTo>
                    <a:pt x="0" y="2406"/>
                    <a:pt x="0" y="3133"/>
                    <a:pt x="401" y="3559"/>
                  </a:cubicBezTo>
                  <a:cubicBezTo>
                    <a:pt x="727" y="3760"/>
                    <a:pt x="928" y="3960"/>
                    <a:pt x="1254" y="3960"/>
                  </a:cubicBezTo>
                  <a:lnTo>
                    <a:pt x="6166" y="3960"/>
                  </a:lnTo>
                  <a:cubicBezTo>
                    <a:pt x="6792" y="3860"/>
                    <a:pt x="7294" y="3333"/>
                    <a:pt x="7294" y="2707"/>
                  </a:cubicBezTo>
                  <a:cubicBezTo>
                    <a:pt x="7294" y="2080"/>
                    <a:pt x="6792" y="1579"/>
                    <a:pt x="6166" y="1579"/>
                  </a:cubicBezTo>
                  <a:cubicBezTo>
                    <a:pt x="5940" y="1579"/>
                    <a:pt x="5840" y="1679"/>
                    <a:pt x="5740" y="1679"/>
                  </a:cubicBezTo>
                  <a:lnTo>
                    <a:pt x="5740" y="1579"/>
                  </a:lnTo>
                  <a:cubicBezTo>
                    <a:pt x="5740" y="952"/>
                    <a:pt x="5213" y="426"/>
                    <a:pt x="4587" y="426"/>
                  </a:cubicBezTo>
                  <a:cubicBezTo>
                    <a:pt x="4286" y="426"/>
                    <a:pt x="3960" y="526"/>
                    <a:pt x="3760" y="727"/>
                  </a:cubicBezTo>
                  <a:cubicBezTo>
                    <a:pt x="3660" y="326"/>
                    <a:pt x="3234" y="0"/>
                    <a:pt x="270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9" name="Google Shape;3169;p70"/>
            <p:cNvSpPr/>
            <p:nvPr/>
          </p:nvSpPr>
          <p:spPr>
            <a:xfrm>
              <a:off x="5725440" y="2039190"/>
              <a:ext cx="228357" cy="120878"/>
            </a:xfrm>
            <a:custGeom>
              <a:avLst/>
              <a:gdLst/>
              <a:ahLst/>
              <a:cxnLst/>
              <a:rect l="l" t="t" r="r" b="b"/>
              <a:pathLst>
                <a:path w="7294" h="3861" extrusionOk="0">
                  <a:moveTo>
                    <a:pt x="2707" y="1"/>
                  </a:moveTo>
                  <a:cubicBezTo>
                    <a:pt x="2080" y="1"/>
                    <a:pt x="1554" y="527"/>
                    <a:pt x="1554" y="1154"/>
                  </a:cubicBezTo>
                  <a:cubicBezTo>
                    <a:pt x="1554" y="1354"/>
                    <a:pt x="1654" y="1555"/>
                    <a:pt x="1654" y="1655"/>
                  </a:cubicBezTo>
                  <a:cubicBezTo>
                    <a:pt x="1556" y="1622"/>
                    <a:pt x="1434" y="1600"/>
                    <a:pt x="1303" y="1600"/>
                  </a:cubicBezTo>
                  <a:cubicBezTo>
                    <a:pt x="1034" y="1600"/>
                    <a:pt x="729" y="1694"/>
                    <a:pt x="526" y="1981"/>
                  </a:cubicBezTo>
                  <a:cubicBezTo>
                    <a:pt x="0" y="2407"/>
                    <a:pt x="0" y="3134"/>
                    <a:pt x="526" y="3535"/>
                  </a:cubicBezTo>
                  <a:cubicBezTo>
                    <a:pt x="727" y="3760"/>
                    <a:pt x="1028" y="3861"/>
                    <a:pt x="1353" y="3861"/>
                  </a:cubicBezTo>
                  <a:lnTo>
                    <a:pt x="6266" y="3861"/>
                  </a:lnTo>
                  <a:cubicBezTo>
                    <a:pt x="6792" y="3861"/>
                    <a:pt x="7293" y="3334"/>
                    <a:pt x="7293" y="2708"/>
                  </a:cubicBezTo>
                  <a:cubicBezTo>
                    <a:pt x="7293" y="2081"/>
                    <a:pt x="6792" y="1555"/>
                    <a:pt x="6166" y="1555"/>
                  </a:cubicBezTo>
                  <a:cubicBezTo>
                    <a:pt x="6040" y="1555"/>
                    <a:pt x="5840" y="1655"/>
                    <a:pt x="5739" y="1655"/>
                  </a:cubicBezTo>
                  <a:lnTo>
                    <a:pt x="5739" y="1555"/>
                  </a:lnTo>
                  <a:cubicBezTo>
                    <a:pt x="5739" y="928"/>
                    <a:pt x="5213" y="402"/>
                    <a:pt x="4587" y="402"/>
                  </a:cubicBezTo>
                  <a:cubicBezTo>
                    <a:pt x="4286" y="402"/>
                    <a:pt x="4060" y="527"/>
                    <a:pt x="3860" y="728"/>
                  </a:cubicBezTo>
                  <a:cubicBezTo>
                    <a:pt x="3659" y="302"/>
                    <a:pt x="3233" y="1"/>
                    <a:pt x="270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0" name="Google Shape;3170;p70"/>
            <p:cNvSpPr/>
            <p:nvPr/>
          </p:nvSpPr>
          <p:spPr>
            <a:xfrm>
              <a:off x="6277833" y="2513127"/>
              <a:ext cx="225226" cy="120878"/>
            </a:xfrm>
            <a:custGeom>
              <a:avLst/>
              <a:gdLst/>
              <a:ahLst/>
              <a:cxnLst/>
              <a:rect l="l" t="t" r="r" b="b"/>
              <a:pathLst>
                <a:path w="7194" h="3861" extrusionOk="0">
                  <a:moveTo>
                    <a:pt x="2707" y="1"/>
                  </a:moveTo>
                  <a:cubicBezTo>
                    <a:pt x="2081" y="1"/>
                    <a:pt x="1554" y="527"/>
                    <a:pt x="1554" y="1154"/>
                  </a:cubicBezTo>
                  <a:cubicBezTo>
                    <a:pt x="1554" y="1354"/>
                    <a:pt x="1554" y="1454"/>
                    <a:pt x="1680" y="1680"/>
                  </a:cubicBezTo>
                  <a:cubicBezTo>
                    <a:pt x="1523" y="1597"/>
                    <a:pt x="1353" y="1558"/>
                    <a:pt x="1186" y="1558"/>
                  </a:cubicBezTo>
                  <a:cubicBezTo>
                    <a:pt x="898" y="1558"/>
                    <a:pt x="617" y="1674"/>
                    <a:pt x="426" y="1881"/>
                  </a:cubicBezTo>
                  <a:cubicBezTo>
                    <a:pt x="0" y="2407"/>
                    <a:pt x="0" y="3134"/>
                    <a:pt x="426" y="3560"/>
                  </a:cubicBezTo>
                  <a:cubicBezTo>
                    <a:pt x="627" y="3760"/>
                    <a:pt x="928" y="3860"/>
                    <a:pt x="1253" y="3860"/>
                  </a:cubicBezTo>
                  <a:lnTo>
                    <a:pt x="6166" y="3860"/>
                  </a:lnTo>
                  <a:cubicBezTo>
                    <a:pt x="6792" y="3860"/>
                    <a:pt x="7193" y="3334"/>
                    <a:pt x="7193" y="2708"/>
                  </a:cubicBezTo>
                  <a:cubicBezTo>
                    <a:pt x="7193" y="2081"/>
                    <a:pt x="6692" y="1555"/>
                    <a:pt x="6066" y="1555"/>
                  </a:cubicBezTo>
                  <a:cubicBezTo>
                    <a:pt x="5940" y="1555"/>
                    <a:pt x="5840" y="1555"/>
                    <a:pt x="5740" y="1680"/>
                  </a:cubicBezTo>
                  <a:lnTo>
                    <a:pt x="5740" y="1555"/>
                  </a:lnTo>
                  <a:cubicBezTo>
                    <a:pt x="5740" y="928"/>
                    <a:pt x="5213" y="427"/>
                    <a:pt x="4487" y="427"/>
                  </a:cubicBezTo>
                  <a:cubicBezTo>
                    <a:pt x="4286" y="427"/>
                    <a:pt x="3960" y="527"/>
                    <a:pt x="3760" y="728"/>
                  </a:cubicBezTo>
                  <a:cubicBezTo>
                    <a:pt x="3559" y="302"/>
                    <a:pt x="3133" y="1"/>
                    <a:pt x="270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1" name="Google Shape;3171;p70"/>
            <p:cNvSpPr/>
            <p:nvPr/>
          </p:nvSpPr>
          <p:spPr>
            <a:xfrm>
              <a:off x="5921583" y="2722638"/>
              <a:ext cx="228388" cy="120878"/>
            </a:xfrm>
            <a:custGeom>
              <a:avLst/>
              <a:gdLst/>
              <a:ahLst/>
              <a:cxnLst/>
              <a:rect l="l" t="t" r="r" b="b"/>
              <a:pathLst>
                <a:path w="7295" h="3861" extrusionOk="0">
                  <a:moveTo>
                    <a:pt x="2708" y="1"/>
                  </a:moveTo>
                  <a:cubicBezTo>
                    <a:pt x="2081" y="1"/>
                    <a:pt x="1555" y="502"/>
                    <a:pt x="1555" y="1128"/>
                  </a:cubicBezTo>
                  <a:cubicBezTo>
                    <a:pt x="1555" y="1354"/>
                    <a:pt x="1555" y="1454"/>
                    <a:pt x="1655" y="1655"/>
                  </a:cubicBezTo>
                  <a:cubicBezTo>
                    <a:pt x="1515" y="1585"/>
                    <a:pt x="1372" y="1551"/>
                    <a:pt x="1228" y="1551"/>
                  </a:cubicBezTo>
                  <a:cubicBezTo>
                    <a:pt x="957" y="1551"/>
                    <a:pt x="679" y="1668"/>
                    <a:pt x="402" y="1880"/>
                  </a:cubicBezTo>
                  <a:cubicBezTo>
                    <a:pt x="1" y="2382"/>
                    <a:pt x="1" y="3133"/>
                    <a:pt x="402" y="3534"/>
                  </a:cubicBezTo>
                  <a:cubicBezTo>
                    <a:pt x="728" y="3760"/>
                    <a:pt x="928" y="3860"/>
                    <a:pt x="1254" y="3860"/>
                  </a:cubicBezTo>
                  <a:lnTo>
                    <a:pt x="6166" y="3860"/>
                  </a:lnTo>
                  <a:cubicBezTo>
                    <a:pt x="6793" y="3860"/>
                    <a:pt x="7294" y="3334"/>
                    <a:pt x="7294" y="2707"/>
                  </a:cubicBezTo>
                  <a:cubicBezTo>
                    <a:pt x="7294" y="2081"/>
                    <a:pt x="6793" y="1554"/>
                    <a:pt x="6166" y="1554"/>
                  </a:cubicBezTo>
                  <a:cubicBezTo>
                    <a:pt x="5941" y="1554"/>
                    <a:pt x="5840" y="1554"/>
                    <a:pt x="5740" y="1655"/>
                  </a:cubicBezTo>
                  <a:lnTo>
                    <a:pt x="5740" y="1554"/>
                  </a:lnTo>
                  <a:cubicBezTo>
                    <a:pt x="5740" y="928"/>
                    <a:pt x="5214" y="402"/>
                    <a:pt x="4587" y="402"/>
                  </a:cubicBezTo>
                  <a:cubicBezTo>
                    <a:pt x="4287" y="402"/>
                    <a:pt x="3961" y="502"/>
                    <a:pt x="3760" y="727"/>
                  </a:cubicBezTo>
                  <a:cubicBezTo>
                    <a:pt x="3660" y="301"/>
                    <a:pt x="3234" y="1"/>
                    <a:pt x="270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2" name="Google Shape;3172;p70"/>
            <p:cNvSpPr/>
            <p:nvPr/>
          </p:nvSpPr>
          <p:spPr>
            <a:xfrm>
              <a:off x="6130311" y="2130233"/>
              <a:ext cx="229140" cy="124792"/>
            </a:xfrm>
            <a:custGeom>
              <a:avLst/>
              <a:gdLst/>
              <a:ahLst/>
              <a:cxnLst/>
              <a:rect l="l" t="t" r="r" b="b"/>
              <a:pathLst>
                <a:path w="7319" h="3986" extrusionOk="0">
                  <a:moveTo>
                    <a:pt x="2732" y="0"/>
                  </a:moveTo>
                  <a:cubicBezTo>
                    <a:pt x="2106" y="0"/>
                    <a:pt x="1579" y="526"/>
                    <a:pt x="1579" y="1153"/>
                  </a:cubicBezTo>
                  <a:cubicBezTo>
                    <a:pt x="1579" y="1379"/>
                    <a:pt x="1680" y="1579"/>
                    <a:pt x="1680" y="1679"/>
                  </a:cubicBezTo>
                  <a:cubicBezTo>
                    <a:pt x="1575" y="1655"/>
                    <a:pt x="1471" y="1642"/>
                    <a:pt x="1370" y="1642"/>
                  </a:cubicBezTo>
                  <a:cubicBezTo>
                    <a:pt x="1061" y="1642"/>
                    <a:pt x="772" y="1760"/>
                    <a:pt x="527" y="2005"/>
                  </a:cubicBezTo>
                  <a:cubicBezTo>
                    <a:pt x="1" y="2406"/>
                    <a:pt x="1" y="3133"/>
                    <a:pt x="527" y="3559"/>
                  </a:cubicBezTo>
                  <a:cubicBezTo>
                    <a:pt x="752" y="3885"/>
                    <a:pt x="1053" y="3985"/>
                    <a:pt x="1379" y="3985"/>
                  </a:cubicBezTo>
                  <a:lnTo>
                    <a:pt x="6266" y="3985"/>
                  </a:lnTo>
                  <a:cubicBezTo>
                    <a:pt x="6793" y="3885"/>
                    <a:pt x="7319" y="3359"/>
                    <a:pt x="7319" y="2832"/>
                  </a:cubicBezTo>
                  <a:cubicBezTo>
                    <a:pt x="7319" y="2105"/>
                    <a:pt x="6793" y="1579"/>
                    <a:pt x="6166" y="1579"/>
                  </a:cubicBezTo>
                  <a:cubicBezTo>
                    <a:pt x="6066" y="1579"/>
                    <a:pt x="5865" y="1679"/>
                    <a:pt x="5765" y="1679"/>
                  </a:cubicBezTo>
                  <a:lnTo>
                    <a:pt x="5765" y="1579"/>
                  </a:lnTo>
                  <a:cubicBezTo>
                    <a:pt x="5765" y="953"/>
                    <a:pt x="5239" y="426"/>
                    <a:pt x="4612" y="426"/>
                  </a:cubicBezTo>
                  <a:cubicBezTo>
                    <a:pt x="4286" y="426"/>
                    <a:pt x="4086" y="627"/>
                    <a:pt x="3885" y="752"/>
                  </a:cubicBezTo>
                  <a:cubicBezTo>
                    <a:pt x="3660" y="326"/>
                    <a:pt x="3259" y="0"/>
                    <a:pt x="27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3173" name="Google Shape;3173;p70"/>
            <p:cNvGrpSpPr/>
            <p:nvPr/>
          </p:nvGrpSpPr>
          <p:grpSpPr>
            <a:xfrm>
              <a:off x="6048620" y="2318354"/>
              <a:ext cx="165899" cy="165899"/>
              <a:chOff x="2588735" y="3101247"/>
              <a:chExt cx="249285" cy="249285"/>
            </a:xfrm>
          </p:grpSpPr>
          <p:sp>
            <p:nvSpPr>
              <p:cNvPr id="3174" name="Google Shape;3174;p70"/>
              <p:cNvSpPr/>
              <p:nvPr/>
            </p:nvSpPr>
            <p:spPr>
              <a:xfrm>
                <a:off x="2588735" y="3101247"/>
                <a:ext cx="249285" cy="249285"/>
              </a:xfrm>
              <a:custGeom>
                <a:avLst/>
                <a:gdLst/>
                <a:ahLst/>
                <a:cxnLst/>
                <a:rect l="l" t="t" r="r" b="b"/>
                <a:pathLst>
                  <a:path w="9825" h="9825" extrusionOk="0">
                    <a:moveTo>
                      <a:pt x="4913" y="0"/>
                    </a:moveTo>
                    <a:cubicBezTo>
                      <a:pt x="2206" y="0"/>
                      <a:pt x="0" y="2206"/>
                      <a:pt x="0" y="4913"/>
                    </a:cubicBezTo>
                    <a:cubicBezTo>
                      <a:pt x="0" y="7619"/>
                      <a:pt x="2206" y="9825"/>
                      <a:pt x="4913" y="9825"/>
                    </a:cubicBezTo>
                    <a:cubicBezTo>
                      <a:pt x="7619" y="9825"/>
                      <a:pt x="9825" y="7619"/>
                      <a:pt x="9825" y="4913"/>
                    </a:cubicBezTo>
                    <a:cubicBezTo>
                      <a:pt x="9825" y="2206"/>
                      <a:pt x="7619" y="0"/>
                      <a:pt x="491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75" name="Google Shape;3175;p70"/>
              <p:cNvSpPr/>
              <p:nvPr/>
            </p:nvSpPr>
            <p:spPr>
              <a:xfrm>
                <a:off x="2647243" y="3163333"/>
                <a:ext cx="132292" cy="134829"/>
              </a:xfrm>
              <a:custGeom>
                <a:avLst/>
                <a:gdLst/>
                <a:ahLst/>
                <a:cxnLst/>
                <a:rect l="l" t="t" r="r" b="b"/>
                <a:pathLst>
                  <a:path w="5214" h="5314" extrusionOk="0">
                    <a:moveTo>
                      <a:pt x="2607" y="0"/>
                    </a:moveTo>
                    <a:cubicBezTo>
                      <a:pt x="1153" y="0"/>
                      <a:pt x="0" y="1153"/>
                      <a:pt x="0" y="2607"/>
                    </a:cubicBezTo>
                    <a:cubicBezTo>
                      <a:pt x="0" y="4060"/>
                      <a:pt x="1153" y="5313"/>
                      <a:pt x="2607" y="5313"/>
                    </a:cubicBezTo>
                    <a:cubicBezTo>
                      <a:pt x="4060" y="5313"/>
                      <a:pt x="5213" y="4060"/>
                      <a:pt x="5213" y="2607"/>
                    </a:cubicBezTo>
                    <a:cubicBezTo>
                      <a:pt x="5213" y="1153"/>
                      <a:pt x="4060" y="0"/>
                      <a:pt x="2607" y="0"/>
                    </a:cubicBezTo>
                    <a:close/>
                  </a:path>
                </a:pathLst>
              </a:custGeom>
              <a:solidFill>
                <a:srgbClr val="00225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76" name="Google Shape;3176;p70"/>
              <p:cNvSpPr/>
              <p:nvPr/>
            </p:nvSpPr>
            <p:spPr>
              <a:xfrm>
                <a:off x="2721000" y="3184874"/>
                <a:ext cx="45163" cy="45265"/>
              </a:xfrm>
              <a:custGeom>
                <a:avLst/>
                <a:gdLst/>
                <a:ahLst/>
                <a:cxnLst/>
                <a:rect l="l" t="t" r="r" b="b"/>
                <a:pathLst>
                  <a:path w="1780" h="1784" extrusionOk="0">
                    <a:moveTo>
                      <a:pt x="545" y="0"/>
                    </a:moveTo>
                    <a:cubicBezTo>
                      <a:pt x="456" y="0"/>
                      <a:pt x="379" y="25"/>
                      <a:pt x="326" y="78"/>
                    </a:cubicBezTo>
                    <a:cubicBezTo>
                      <a:pt x="0" y="304"/>
                      <a:pt x="126" y="830"/>
                      <a:pt x="426" y="1231"/>
                    </a:cubicBezTo>
                    <a:cubicBezTo>
                      <a:pt x="697" y="1585"/>
                      <a:pt x="1088" y="1783"/>
                      <a:pt x="1342" y="1783"/>
                    </a:cubicBezTo>
                    <a:cubicBezTo>
                      <a:pt x="1394" y="1783"/>
                      <a:pt x="1441" y="1775"/>
                      <a:pt x="1479" y="1758"/>
                    </a:cubicBezTo>
                    <a:cubicBezTo>
                      <a:pt x="1780" y="1557"/>
                      <a:pt x="1680" y="1031"/>
                      <a:pt x="1379" y="505"/>
                    </a:cubicBezTo>
                    <a:cubicBezTo>
                      <a:pt x="1140" y="192"/>
                      <a:pt x="792" y="0"/>
                      <a:pt x="54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177" name="Google Shape;3177;p70"/>
            <p:cNvGrpSpPr/>
            <p:nvPr/>
          </p:nvGrpSpPr>
          <p:grpSpPr>
            <a:xfrm rot="590858" flipH="1">
              <a:off x="5918347" y="2490659"/>
              <a:ext cx="146427" cy="115549"/>
              <a:chOff x="5437705" y="3429071"/>
              <a:chExt cx="126099" cy="99507"/>
            </a:xfrm>
          </p:grpSpPr>
          <p:sp>
            <p:nvSpPr>
              <p:cNvPr id="3178" name="Google Shape;3178;p70"/>
              <p:cNvSpPr/>
              <p:nvPr/>
            </p:nvSpPr>
            <p:spPr>
              <a:xfrm rot="1224160">
                <a:off x="5445596" y="3446258"/>
                <a:ext cx="110319" cy="65132"/>
              </a:xfrm>
              <a:custGeom>
                <a:avLst/>
                <a:gdLst/>
                <a:ahLst/>
                <a:cxnLst/>
                <a:rect l="l" t="t" r="r" b="b"/>
                <a:pathLst>
                  <a:path w="10624" h="6271" extrusionOk="0">
                    <a:moveTo>
                      <a:pt x="10623" y="0"/>
                    </a:moveTo>
                    <a:lnTo>
                      <a:pt x="10623" y="0"/>
                    </a:lnTo>
                    <a:cubicBezTo>
                      <a:pt x="7141" y="565"/>
                      <a:pt x="1" y="1362"/>
                      <a:pt x="1" y="1362"/>
                    </a:cubicBezTo>
                    <a:cubicBezTo>
                      <a:pt x="1" y="1362"/>
                      <a:pt x="818" y="5506"/>
                      <a:pt x="5273" y="6226"/>
                    </a:cubicBezTo>
                    <a:cubicBezTo>
                      <a:pt x="5474" y="6256"/>
                      <a:pt x="5667" y="6271"/>
                      <a:pt x="5854" y="6271"/>
                    </a:cubicBezTo>
                    <a:cubicBezTo>
                      <a:pt x="9738" y="6271"/>
                      <a:pt x="10623" y="1"/>
                      <a:pt x="10623" y="0"/>
                    </a:cubicBezTo>
                    <a:close/>
                  </a:path>
                </a:pathLst>
              </a:custGeom>
              <a:solidFill>
                <a:srgbClr val="00103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79" name="Google Shape;3179;p70"/>
              <p:cNvSpPr/>
              <p:nvPr/>
            </p:nvSpPr>
            <p:spPr>
              <a:xfrm rot="1224160">
                <a:off x="5457875" y="3486026"/>
                <a:ext cx="57994" cy="21458"/>
              </a:xfrm>
              <a:custGeom>
                <a:avLst/>
                <a:gdLst/>
                <a:ahLst/>
                <a:cxnLst/>
                <a:rect l="l" t="t" r="r" b="b"/>
                <a:pathLst>
                  <a:path w="5585" h="2066" extrusionOk="0">
                    <a:moveTo>
                      <a:pt x="2088" y="1"/>
                    </a:moveTo>
                    <a:cubicBezTo>
                      <a:pt x="1297" y="1"/>
                      <a:pt x="567" y="193"/>
                      <a:pt x="0" y="424"/>
                    </a:cubicBezTo>
                    <a:cubicBezTo>
                      <a:pt x="720" y="1163"/>
                      <a:pt x="1868" y="1805"/>
                      <a:pt x="3405" y="2039"/>
                    </a:cubicBezTo>
                    <a:cubicBezTo>
                      <a:pt x="3558" y="2057"/>
                      <a:pt x="3708" y="2066"/>
                      <a:pt x="3854" y="2066"/>
                    </a:cubicBezTo>
                    <a:cubicBezTo>
                      <a:pt x="4489" y="2066"/>
                      <a:pt x="5062" y="1903"/>
                      <a:pt x="5584" y="1650"/>
                    </a:cubicBezTo>
                    <a:cubicBezTo>
                      <a:pt x="4494" y="399"/>
                      <a:pt x="3227" y="1"/>
                      <a:pt x="2088" y="1"/>
                    </a:cubicBezTo>
                    <a:close/>
                  </a:path>
                </a:pathLst>
              </a:custGeom>
              <a:solidFill>
                <a:srgbClr val="C127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180" name="Google Shape;3180;p70"/>
            <p:cNvGrpSpPr/>
            <p:nvPr/>
          </p:nvGrpSpPr>
          <p:grpSpPr>
            <a:xfrm>
              <a:off x="5743820" y="2318354"/>
              <a:ext cx="165899" cy="165899"/>
              <a:chOff x="2588735" y="3101247"/>
              <a:chExt cx="249285" cy="249285"/>
            </a:xfrm>
          </p:grpSpPr>
          <p:sp>
            <p:nvSpPr>
              <p:cNvPr id="3181" name="Google Shape;3181;p70"/>
              <p:cNvSpPr/>
              <p:nvPr/>
            </p:nvSpPr>
            <p:spPr>
              <a:xfrm>
                <a:off x="2588735" y="3101247"/>
                <a:ext cx="249285" cy="249285"/>
              </a:xfrm>
              <a:custGeom>
                <a:avLst/>
                <a:gdLst/>
                <a:ahLst/>
                <a:cxnLst/>
                <a:rect l="l" t="t" r="r" b="b"/>
                <a:pathLst>
                  <a:path w="9825" h="9825" extrusionOk="0">
                    <a:moveTo>
                      <a:pt x="4913" y="0"/>
                    </a:moveTo>
                    <a:cubicBezTo>
                      <a:pt x="2206" y="0"/>
                      <a:pt x="0" y="2206"/>
                      <a:pt x="0" y="4913"/>
                    </a:cubicBezTo>
                    <a:cubicBezTo>
                      <a:pt x="0" y="7619"/>
                      <a:pt x="2206" y="9825"/>
                      <a:pt x="4913" y="9825"/>
                    </a:cubicBezTo>
                    <a:cubicBezTo>
                      <a:pt x="7619" y="9825"/>
                      <a:pt x="9825" y="7619"/>
                      <a:pt x="9825" y="4913"/>
                    </a:cubicBezTo>
                    <a:cubicBezTo>
                      <a:pt x="9825" y="2206"/>
                      <a:pt x="7619" y="0"/>
                      <a:pt x="491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82" name="Google Shape;3182;p70"/>
              <p:cNvSpPr/>
              <p:nvPr/>
            </p:nvSpPr>
            <p:spPr>
              <a:xfrm>
                <a:off x="2647243" y="3163333"/>
                <a:ext cx="132292" cy="134829"/>
              </a:xfrm>
              <a:custGeom>
                <a:avLst/>
                <a:gdLst/>
                <a:ahLst/>
                <a:cxnLst/>
                <a:rect l="l" t="t" r="r" b="b"/>
                <a:pathLst>
                  <a:path w="5214" h="5314" extrusionOk="0">
                    <a:moveTo>
                      <a:pt x="2607" y="0"/>
                    </a:moveTo>
                    <a:cubicBezTo>
                      <a:pt x="1153" y="0"/>
                      <a:pt x="0" y="1153"/>
                      <a:pt x="0" y="2607"/>
                    </a:cubicBezTo>
                    <a:cubicBezTo>
                      <a:pt x="0" y="4060"/>
                      <a:pt x="1153" y="5313"/>
                      <a:pt x="2607" y="5313"/>
                    </a:cubicBezTo>
                    <a:cubicBezTo>
                      <a:pt x="4060" y="5313"/>
                      <a:pt x="5213" y="4060"/>
                      <a:pt x="5213" y="2607"/>
                    </a:cubicBezTo>
                    <a:cubicBezTo>
                      <a:pt x="5213" y="1153"/>
                      <a:pt x="4060" y="0"/>
                      <a:pt x="2607" y="0"/>
                    </a:cubicBezTo>
                    <a:close/>
                  </a:path>
                </a:pathLst>
              </a:custGeom>
              <a:solidFill>
                <a:srgbClr val="00225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83" name="Google Shape;3183;p70"/>
              <p:cNvSpPr/>
              <p:nvPr/>
            </p:nvSpPr>
            <p:spPr>
              <a:xfrm>
                <a:off x="2721000" y="3184874"/>
                <a:ext cx="45163" cy="45265"/>
              </a:xfrm>
              <a:custGeom>
                <a:avLst/>
                <a:gdLst/>
                <a:ahLst/>
                <a:cxnLst/>
                <a:rect l="l" t="t" r="r" b="b"/>
                <a:pathLst>
                  <a:path w="1780" h="1784" extrusionOk="0">
                    <a:moveTo>
                      <a:pt x="545" y="0"/>
                    </a:moveTo>
                    <a:cubicBezTo>
                      <a:pt x="456" y="0"/>
                      <a:pt x="379" y="25"/>
                      <a:pt x="326" y="78"/>
                    </a:cubicBezTo>
                    <a:cubicBezTo>
                      <a:pt x="0" y="304"/>
                      <a:pt x="126" y="830"/>
                      <a:pt x="426" y="1231"/>
                    </a:cubicBezTo>
                    <a:cubicBezTo>
                      <a:pt x="697" y="1585"/>
                      <a:pt x="1088" y="1783"/>
                      <a:pt x="1342" y="1783"/>
                    </a:cubicBezTo>
                    <a:cubicBezTo>
                      <a:pt x="1394" y="1783"/>
                      <a:pt x="1441" y="1775"/>
                      <a:pt x="1479" y="1758"/>
                    </a:cubicBezTo>
                    <a:cubicBezTo>
                      <a:pt x="1780" y="1557"/>
                      <a:pt x="1680" y="1031"/>
                      <a:pt x="1379" y="505"/>
                    </a:cubicBezTo>
                    <a:cubicBezTo>
                      <a:pt x="1140" y="192"/>
                      <a:pt x="792" y="0"/>
                      <a:pt x="54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3184" name="Google Shape;3184;p70"/>
          <p:cNvGrpSpPr/>
          <p:nvPr/>
        </p:nvGrpSpPr>
        <p:grpSpPr>
          <a:xfrm>
            <a:off x="4031813" y="1375413"/>
            <a:ext cx="947400" cy="947400"/>
            <a:chOff x="4031813" y="1375413"/>
            <a:chExt cx="947400" cy="947400"/>
          </a:xfrm>
        </p:grpSpPr>
        <p:sp>
          <p:nvSpPr>
            <p:cNvPr id="3185" name="Google Shape;3185;p70"/>
            <p:cNvSpPr/>
            <p:nvPr/>
          </p:nvSpPr>
          <p:spPr>
            <a:xfrm>
              <a:off x="4626813" y="1513913"/>
              <a:ext cx="2550" cy="15700"/>
            </a:xfrm>
            <a:custGeom>
              <a:avLst/>
              <a:gdLst/>
              <a:ahLst/>
              <a:cxnLst/>
              <a:rect l="l" t="t" r="r" b="b"/>
              <a:pathLst>
                <a:path w="102" h="628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226"/>
                    <a:pt x="101" y="427"/>
                    <a:pt x="101" y="627"/>
                  </a:cubicBezTo>
                  <a:cubicBezTo>
                    <a:pt x="101" y="427"/>
                    <a:pt x="1" y="226"/>
                    <a:pt x="1" y="1"/>
                  </a:cubicBezTo>
                  <a:close/>
                </a:path>
              </a:pathLst>
            </a:custGeom>
            <a:solidFill>
              <a:srgbClr val="C1E7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6" name="Google Shape;3186;p70"/>
            <p:cNvSpPr/>
            <p:nvPr/>
          </p:nvSpPr>
          <p:spPr>
            <a:xfrm>
              <a:off x="4031813" y="1375413"/>
              <a:ext cx="947400" cy="947400"/>
            </a:xfrm>
            <a:custGeom>
              <a:avLst/>
              <a:gdLst/>
              <a:ahLst/>
              <a:cxnLst/>
              <a:rect l="l" t="t" r="r" b="b"/>
              <a:pathLst>
                <a:path w="37896" h="37896" extrusionOk="0">
                  <a:moveTo>
                    <a:pt x="18898" y="1"/>
                  </a:moveTo>
                  <a:cubicBezTo>
                    <a:pt x="8447" y="1"/>
                    <a:pt x="1" y="8447"/>
                    <a:pt x="1" y="18998"/>
                  </a:cubicBezTo>
                  <a:cubicBezTo>
                    <a:pt x="1" y="29450"/>
                    <a:pt x="8447" y="37896"/>
                    <a:pt x="18898" y="37896"/>
                  </a:cubicBezTo>
                  <a:cubicBezTo>
                    <a:pt x="29349" y="37896"/>
                    <a:pt x="37896" y="29450"/>
                    <a:pt x="37896" y="18998"/>
                  </a:cubicBezTo>
                  <a:cubicBezTo>
                    <a:pt x="37896" y="8447"/>
                    <a:pt x="29349" y="1"/>
                    <a:pt x="18898" y="1"/>
                  </a:cubicBezTo>
                  <a:close/>
                </a:path>
              </a:pathLst>
            </a:custGeom>
            <a:solidFill>
              <a:srgbClr val="FF75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7" name="Google Shape;3187;p70"/>
            <p:cNvSpPr/>
            <p:nvPr/>
          </p:nvSpPr>
          <p:spPr>
            <a:xfrm>
              <a:off x="4170288" y="2130488"/>
              <a:ext cx="694275" cy="109000"/>
            </a:xfrm>
            <a:custGeom>
              <a:avLst/>
              <a:gdLst/>
              <a:ahLst/>
              <a:cxnLst/>
              <a:rect l="l" t="t" r="r" b="b"/>
              <a:pathLst>
                <a:path w="27771" h="4360" extrusionOk="0">
                  <a:moveTo>
                    <a:pt x="16540" y="0"/>
                  </a:moveTo>
                  <a:cubicBezTo>
                    <a:pt x="9611" y="0"/>
                    <a:pt x="3665" y="1192"/>
                    <a:pt x="1" y="2154"/>
                  </a:cubicBezTo>
                  <a:cubicBezTo>
                    <a:pt x="727" y="2881"/>
                    <a:pt x="1554" y="3507"/>
                    <a:pt x="2407" y="4134"/>
                  </a:cubicBezTo>
                  <a:cubicBezTo>
                    <a:pt x="5093" y="3637"/>
                    <a:pt x="8558" y="3226"/>
                    <a:pt x="12561" y="3226"/>
                  </a:cubicBezTo>
                  <a:cubicBezTo>
                    <a:pt x="16026" y="3226"/>
                    <a:pt x="19894" y="3534"/>
                    <a:pt x="24011" y="4359"/>
                  </a:cubicBezTo>
                  <a:cubicBezTo>
                    <a:pt x="25464" y="3407"/>
                    <a:pt x="26617" y="2379"/>
                    <a:pt x="27770" y="1126"/>
                  </a:cubicBezTo>
                  <a:cubicBezTo>
                    <a:pt x="23885" y="312"/>
                    <a:pt x="20084" y="0"/>
                    <a:pt x="1654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8" name="Google Shape;3188;p70"/>
            <p:cNvSpPr/>
            <p:nvPr/>
          </p:nvSpPr>
          <p:spPr>
            <a:xfrm>
              <a:off x="4146488" y="1466263"/>
              <a:ext cx="822700" cy="287625"/>
            </a:xfrm>
            <a:custGeom>
              <a:avLst/>
              <a:gdLst/>
              <a:ahLst/>
              <a:cxnLst/>
              <a:rect l="l" t="t" r="r" b="b"/>
              <a:pathLst>
                <a:path w="32908" h="11505" extrusionOk="0">
                  <a:moveTo>
                    <a:pt x="3133" y="1"/>
                  </a:moveTo>
                  <a:cubicBezTo>
                    <a:pt x="1980" y="853"/>
                    <a:pt x="953" y="1780"/>
                    <a:pt x="0" y="2933"/>
                  </a:cubicBezTo>
                  <a:cubicBezTo>
                    <a:pt x="7118" y="6066"/>
                    <a:pt x="20151" y="10978"/>
                    <a:pt x="32908" y="11505"/>
                  </a:cubicBezTo>
                  <a:cubicBezTo>
                    <a:pt x="32055" y="7419"/>
                    <a:pt x="29975" y="3760"/>
                    <a:pt x="26943" y="1154"/>
                  </a:cubicBezTo>
                  <a:cubicBezTo>
                    <a:pt x="24790" y="1522"/>
                    <a:pt x="22412" y="1667"/>
                    <a:pt x="19991" y="1667"/>
                  </a:cubicBezTo>
                  <a:cubicBezTo>
                    <a:pt x="13504" y="1667"/>
                    <a:pt x="6710" y="621"/>
                    <a:pt x="313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9" name="Google Shape;3189;p70"/>
            <p:cNvSpPr/>
            <p:nvPr/>
          </p:nvSpPr>
          <p:spPr>
            <a:xfrm>
              <a:off x="4031813" y="1800863"/>
              <a:ext cx="944900" cy="302650"/>
            </a:xfrm>
            <a:custGeom>
              <a:avLst/>
              <a:gdLst/>
              <a:ahLst/>
              <a:cxnLst/>
              <a:rect l="l" t="t" r="r" b="b"/>
              <a:pathLst>
                <a:path w="37796" h="12106" extrusionOk="0">
                  <a:moveTo>
                    <a:pt x="101" y="0"/>
                  </a:moveTo>
                  <a:cubicBezTo>
                    <a:pt x="1" y="627"/>
                    <a:pt x="1" y="1253"/>
                    <a:pt x="1" y="1880"/>
                  </a:cubicBezTo>
                  <a:cubicBezTo>
                    <a:pt x="1" y="2607"/>
                    <a:pt x="1" y="3233"/>
                    <a:pt x="101" y="3960"/>
                  </a:cubicBezTo>
                  <a:cubicBezTo>
                    <a:pt x="344" y="3956"/>
                    <a:pt x="586" y="3954"/>
                    <a:pt x="827" y="3954"/>
                  </a:cubicBezTo>
                  <a:cubicBezTo>
                    <a:pt x="11877" y="3954"/>
                    <a:pt x="20682" y="8362"/>
                    <a:pt x="1354" y="9073"/>
                  </a:cubicBezTo>
                  <a:cubicBezTo>
                    <a:pt x="1780" y="10126"/>
                    <a:pt x="2407" y="11178"/>
                    <a:pt x="3033" y="12106"/>
                  </a:cubicBezTo>
                  <a:lnTo>
                    <a:pt x="36642" y="8447"/>
                  </a:lnTo>
                  <a:cubicBezTo>
                    <a:pt x="37394" y="6667"/>
                    <a:pt x="37795" y="4787"/>
                    <a:pt x="37795" y="2807"/>
                  </a:cubicBezTo>
                  <a:lnTo>
                    <a:pt x="37795" y="2807"/>
                  </a:lnTo>
                  <a:cubicBezTo>
                    <a:pt x="35788" y="3058"/>
                    <a:pt x="33497" y="3167"/>
                    <a:pt x="31032" y="3167"/>
                  </a:cubicBezTo>
                  <a:cubicBezTo>
                    <a:pt x="21180" y="3167"/>
                    <a:pt x="8540" y="1424"/>
                    <a:pt x="10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0" name="Google Shape;3190;p70"/>
            <p:cNvSpPr/>
            <p:nvPr/>
          </p:nvSpPr>
          <p:spPr>
            <a:xfrm>
              <a:off x="4190963" y="1706863"/>
              <a:ext cx="182975" cy="54550"/>
            </a:xfrm>
            <a:custGeom>
              <a:avLst/>
              <a:gdLst/>
              <a:ahLst/>
              <a:cxnLst/>
              <a:rect l="l" t="t" r="r" b="b"/>
              <a:pathLst>
                <a:path w="7319" h="2182" extrusionOk="0">
                  <a:moveTo>
                    <a:pt x="3660" y="1"/>
                  </a:moveTo>
                  <a:cubicBezTo>
                    <a:pt x="1680" y="1"/>
                    <a:pt x="1" y="527"/>
                    <a:pt x="1" y="1154"/>
                  </a:cubicBezTo>
                  <a:cubicBezTo>
                    <a:pt x="1" y="1655"/>
                    <a:pt x="1680" y="2181"/>
                    <a:pt x="3660" y="2181"/>
                  </a:cubicBezTo>
                  <a:cubicBezTo>
                    <a:pt x="5640" y="2181"/>
                    <a:pt x="7319" y="1655"/>
                    <a:pt x="7319" y="1154"/>
                  </a:cubicBezTo>
                  <a:cubicBezTo>
                    <a:pt x="7319" y="527"/>
                    <a:pt x="5640" y="1"/>
                    <a:pt x="3660" y="1"/>
                  </a:cubicBezTo>
                  <a:close/>
                </a:path>
              </a:pathLst>
            </a:custGeom>
            <a:solidFill>
              <a:srgbClr val="FA35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1" name="Google Shape;3191;p70"/>
            <p:cNvSpPr/>
            <p:nvPr/>
          </p:nvSpPr>
          <p:spPr>
            <a:xfrm>
              <a:off x="4603238" y="1429938"/>
              <a:ext cx="55175" cy="42000"/>
            </a:xfrm>
            <a:custGeom>
              <a:avLst/>
              <a:gdLst/>
              <a:ahLst/>
              <a:cxnLst/>
              <a:rect l="l" t="t" r="r" b="b"/>
              <a:pathLst>
                <a:path w="2207" h="1680" extrusionOk="0">
                  <a:moveTo>
                    <a:pt x="1054" y="0"/>
                  </a:moveTo>
                  <a:cubicBezTo>
                    <a:pt x="427" y="0"/>
                    <a:pt x="1" y="426"/>
                    <a:pt x="1" y="827"/>
                  </a:cubicBezTo>
                  <a:cubicBezTo>
                    <a:pt x="1" y="1253"/>
                    <a:pt x="427" y="1679"/>
                    <a:pt x="1054" y="1679"/>
                  </a:cubicBezTo>
                  <a:cubicBezTo>
                    <a:pt x="1680" y="1679"/>
                    <a:pt x="2206" y="1253"/>
                    <a:pt x="2206" y="827"/>
                  </a:cubicBezTo>
                  <a:cubicBezTo>
                    <a:pt x="2206" y="426"/>
                    <a:pt x="1680" y="0"/>
                    <a:pt x="1054" y="0"/>
                  </a:cubicBezTo>
                  <a:close/>
                </a:path>
              </a:pathLst>
            </a:custGeom>
            <a:solidFill>
              <a:srgbClr val="FA35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2" name="Google Shape;3192;p70"/>
            <p:cNvSpPr/>
            <p:nvPr/>
          </p:nvSpPr>
          <p:spPr>
            <a:xfrm>
              <a:off x="4371413" y="2239463"/>
              <a:ext cx="54550" cy="23200"/>
            </a:xfrm>
            <a:custGeom>
              <a:avLst/>
              <a:gdLst/>
              <a:ahLst/>
              <a:cxnLst/>
              <a:rect l="l" t="t" r="r" b="b"/>
              <a:pathLst>
                <a:path w="2182" h="928" extrusionOk="0">
                  <a:moveTo>
                    <a:pt x="1129" y="0"/>
                  </a:moveTo>
                  <a:cubicBezTo>
                    <a:pt x="502" y="0"/>
                    <a:pt x="1" y="201"/>
                    <a:pt x="1" y="401"/>
                  </a:cubicBezTo>
                  <a:cubicBezTo>
                    <a:pt x="1" y="727"/>
                    <a:pt x="502" y="928"/>
                    <a:pt x="1129" y="928"/>
                  </a:cubicBezTo>
                  <a:cubicBezTo>
                    <a:pt x="1655" y="928"/>
                    <a:pt x="2181" y="727"/>
                    <a:pt x="2181" y="401"/>
                  </a:cubicBezTo>
                  <a:cubicBezTo>
                    <a:pt x="2181" y="201"/>
                    <a:pt x="1655" y="0"/>
                    <a:pt x="1129" y="0"/>
                  </a:cubicBezTo>
                  <a:close/>
                </a:path>
              </a:pathLst>
            </a:custGeom>
            <a:solidFill>
              <a:srgbClr val="FA35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3" name="Google Shape;3193;p70"/>
            <p:cNvSpPr/>
            <p:nvPr/>
          </p:nvSpPr>
          <p:spPr>
            <a:xfrm>
              <a:off x="4828188" y="2056488"/>
              <a:ext cx="31350" cy="52050"/>
            </a:xfrm>
            <a:custGeom>
              <a:avLst/>
              <a:gdLst/>
              <a:ahLst/>
              <a:cxnLst/>
              <a:rect l="l" t="t" r="r" b="b"/>
              <a:pathLst>
                <a:path w="1254" h="2082" extrusionOk="0">
                  <a:moveTo>
                    <a:pt x="627" y="1"/>
                  </a:moveTo>
                  <a:cubicBezTo>
                    <a:pt x="301" y="1"/>
                    <a:pt x="0" y="427"/>
                    <a:pt x="0" y="1054"/>
                  </a:cubicBezTo>
                  <a:cubicBezTo>
                    <a:pt x="0" y="1580"/>
                    <a:pt x="301" y="2081"/>
                    <a:pt x="627" y="2081"/>
                  </a:cubicBezTo>
                  <a:cubicBezTo>
                    <a:pt x="1028" y="2081"/>
                    <a:pt x="1254" y="1580"/>
                    <a:pt x="1254" y="1054"/>
                  </a:cubicBezTo>
                  <a:cubicBezTo>
                    <a:pt x="1254" y="427"/>
                    <a:pt x="1028" y="1"/>
                    <a:pt x="627" y="1"/>
                  </a:cubicBezTo>
                  <a:close/>
                </a:path>
              </a:pathLst>
            </a:custGeom>
            <a:solidFill>
              <a:srgbClr val="FA35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3194" name="Google Shape;3194;p70"/>
            <p:cNvGrpSpPr/>
            <p:nvPr/>
          </p:nvGrpSpPr>
          <p:grpSpPr>
            <a:xfrm>
              <a:off x="4573720" y="1689829"/>
              <a:ext cx="165899" cy="165899"/>
              <a:chOff x="2588735" y="3101247"/>
              <a:chExt cx="249285" cy="249285"/>
            </a:xfrm>
          </p:grpSpPr>
          <p:sp>
            <p:nvSpPr>
              <p:cNvPr id="3195" name="Google Shape;3195;p70"/>
              <p:cNvSpPr/>
              <p:nvPr/>
            </p:nvSpPr>
            <p:spPr>
              <a:xfrm>
                <a:off x="2588735" y="3101247"/>
                <a:ext cx="249285" cy="249285"/>
              </a:xfrm>
              <a:custGeom>
                <a:avLst/>
                <a:gdLst/>
                <a:ahLst/>
                <a:cxnLst/>
                <a:rect l="l" t="t" r="r" b="b"/>
                <a:pathLst>
                  <a:path w="9825" h="9825" extrusionOk="0">
                    <a:moveTo>
                      <a:pt x="4913" y="0"/>
                    </a:moveTo>
                    <a:cubicBezTo>
                      <a:pt x="2206" y="0"/>
                      <a:pt x="0" y="2206"/>
                      <a:pt x="0" y="4913"/>
                    </a:cubicBezTo>
                    <a:cubicBezTo>
                      <a:pt x="0" y="7619"/>
                      <a:pt x="2206" y="9825"/>
                      <a:pt x="4913" y="9825"/>
                    </a:cubicBezTo>
                    <a:cubicBezTo>
                      <a:pt x="7619" y="9825"/>
                      <a:pt x="9825" y="7619"/>
                      <a:pt x="9825" y="4913"/>
                    </a:cubicBezTo>
                    <a:cubicBezTo>
                      <a:pt x="9825" y="2206"/>
                      <a:pt x="7619" y="0"/>
                      <a:pt x="491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96" name="Google Shape;3196;p70"/>
              <p:cNvSpPr/>
              <p:nvPr/>
            </p:nvSpPr>
            <p:spPr>
              <a:xfrm>
                <a:off x="2647243" y="3163333"/>
                <a:ext cx="132292" cy="134829"/>
              </a:xfrm>
              <a:custGeom>
                <a:avLst/>
                <a:gdLst/>
                <a:ahLst/>
                <a:cxnLst/>
                <a:rect l="l" t="t" r="r" b="b"/>
                <a:pathLst>
                  <a:path w="5214" h="5314" extrusionOk="0">
                    <a:moveTo>
                      <a:pt x="2607" y="0"/>
                    </a:moveTo>
                    <a:cubicBezTo>
                      <a:pt x="1153" y="0"/>
                      <a:pt x="0" y="1153"/>
                      <a:pt x="0" y="2607"/>
                    </a:cubicBezTo>
                    <a:cubicBezTo>
                      <a:pt x="0" y="4060"/>
                      <a:pt x="1153" y="5313"/>
                      <a:pt x="2607" y="5313"/>
                    </a:cubicBezTo>
                    <a:cubicBezTo>
                      <a:pt x="4060" y="5313"/>
                      <a:pt x="5213" y="4060"/>
                      <a:pt x="5213" y="2607"/>
                    </a:cubicBezTo>
                    <a:cubicBezTo>
                      <a:pt x="5213" y="1153"/>
                      <a:pt x="4060" y="0"/>
                      <a:pt x="2607" y="0"/>
                    </a:cubicBezTo>
                    <a:close/>
                  </a:path>
                </a:pathLst>
              </a:custGeom>
              <a:solidFill>
                <a:srgbClr val="00225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97" name="Google Shape;3197;p70"/>
              <p:cNvSpPr/>
              <p:nvPr/>
            </p:nvSpPr>
            <p:spPr>
              <a:xfrm>
                <a:off x="2721000" y="3184874"/>
                <a:ext cx="45163" cy="45265"/>
              </a:xfrm>
              <a:custGeom>
                <a:avLst/>
                <a:gdLst/>
                <a:ahLst/>
                <a:cxnLst/>
                <a:rect l="l" t="t" r="r" b="b"/>
                <a:pathLst>
                  <a:path w="1780" h="1784" extrusionOk="0">
                    <a:moveTo>
                      <a:pt x="545" y="0"/>
                    </a:moveTo>
                    <a:cubicBezTo>
                      <a:pt x="456" y="0"/>
                      <a:pt x="379" y="25"/>
                      <a:pt x="326" y="78"/>
                    </a:cubicBezTo>
                    <a:cubicBezTo>
                      <a:pt x="0" y="304"/>
                      <a:pt x="126" y="830"/>
                      <a:pt x="426" y="1231"/>
                    </a:cubicBezTo>
                    <a:cubicBezTo>
                      <a:pt x="697" y="1585"/>
                      <a:pt x="1088" y="1783"/>
                      <a:pt x="1342" y="1783"/>
                    </a:cubicBezTo>
                    <a:cubicBezTo>
                      <a:pt x="1394" y="1783"/>
                      <a:pt x="1441" y="1775"/>
                      <a:pt x="1479" y="1758"/>
                    </a:cubicBezTo>
                    <a:cubicBezTo>
                      <a:pt x="1780" y="1557"/>
                      <a:pt x="1680" y="1031"/>
                      <a:pt x="1379" y="505"/>
                    </a:cubicBezTo>
                    <a:cubicBezTo>
                      <a:pt x="1140" y="192"/>
                      <a:pt x="792" y="0"/>
                      <a:pt x="54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198" name="Google Shape;3198;p70"/>
            <p:cNvGrpSpPr/>
            <p:nvPr/>
          </p:nvGrpSpPr>
          <p:grpSpPr>
            <a:xfrm rot="590858" flipH="1">
              <a:off x="4443447" y="1862134"/>
              <a:ext cx="146427" cy="115549"/>
              <a:chOff x="5437705" y="3429071"/>
              <a:chExt cx="126099" cy="99507"/>
            </a:xfrm>
          </p:grpSpPr>
          <p:sp>
            <p:nvSpPr>
              <p:cNvPr id="3199" name="Google Shape;3199;p70"/>
              <p:cNvSpPr/>
              <p:nvPr/>
            </p:nvSpPr>
            <p:spPr>
              <a:xfrm rot="1224160">
                <a:off x="5445596" y="3446258"/>
                <a:ext cx="110319" cy="65132"/>
              </a:xfrm>
              <a:custGeom>
                <a:avLst/>
                <a:gdLst/>
                <a:ahLst/>
                <a:cxnLst/>
                <a:rect l="l" t="t" r="r" b="b"/>
                <a:pathLst>
                  <a:path w="10624" h="6271" extrusionOk="0">
                    <a:moveTo>
                      <a:pt x="10623" y="0"/>
                    </a:moveTo>
                    <a:lnTo>
                      <a:pt x="10623" y="0"/>
                    </a:lnTo>
                    <a:cubicBezTo>
                      <a:pt x="7141" y="565"/>
                      <a:pt x="1" y="1362"/>
                      <a:pt x="1" y="1362"/>
                    </a:cubicBezTo>
                    <a:cubicBezTo>
                      <a:pt x="1" y="1362"/>
                      <a:pt x="818" y="5506"/>
                      <a:pt x="5273" y="6226"/>
                    </a:cubicBezTo>
                    <a:cubicBezTo>
                      <a:pt x="5474" y="6256"/>
                      <a:pt x="5667" y="6271"/>
                      <a:pt x="5854" y="6271"/>
                    </a:cubicBezTo>
                    <a:cubicBezTo>
                      <a:pt x="9738" y="6271"/>
                      <a:pt x="10623" y="1"/>
                      <a:pt x="10623" y="0"/>
                    </a:cubicBezTo>
                    <a:close/>
                  </a:path>
                </a:pathLst>
              </a:custGeom>
              <a:solidFill>
                <a:srgbClr val="00103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00" name="Google Shape;3200;p70"/>
              <p:cNvSpPr/>
              <p:nvPr/>
            </p:nvSpPr>
            <p:spPr>
              <a:xfrm rot="1224160">
                <a:off x="5457875" y="3486026"/>
                <a:ext cx="57994" cy="21458"/>
              </a:xfrm>
              <a:custGeom>
                <a:avLst/>
                <a:gdLst/>
                <a:ahLst/>
                <a:cxnLst/>
                <a:rect l="l" t="t" r="r" b="b"/>
                <a:pathLst>
                  <a:path w="5585" h="2066" extrusionOk="0">
                    <a:moveTo>
                      <a:pt x="2088" y="1"/>
                    </a:moveTo>
                    <a:cubicBezTo>
                      <a:pt x="1297" y="1"/>
                      <a:pt x="567" y="193"/>
                      <a:pt x="0" y="424"/>
                    </a:cubicBezTo>
                    <a:cubicBezTo>
                      <a:pt x="720" y="1163"/>
                      <a:pt x="1868" y="1805"/>
                      <a:pt x="3405" y="2039"/>
                    </a:cubicBezTo>
                    <a:cubicBezTo>
                      <a:pt x="3558" y="2057"/>
                      <a:pt x="3708" y="2066"/>
                      <a:pt x="3854" y="2066"/>
                    </a:cubicBezTo>
                    <a:cubicBezTo>
                      <a:pt x="4489" y="2066"/>
                      <a:pt x="5062" y="1903"/>
                      <a:pt x="5584" y="1650"/>
                    </a:cubicBezTo>
                    <a:cubicBezTo>
                      <a:pt x="4494" y="399"/>
                      <a:pt x="3227" y="1"/>
                      <a:pt x="2088" y="1"/>
                    </a:cubicBezTo>
                    <a:close/>
                  </a:path>
                </a:pathLst>
              </a:custGeom>
              <a:solidFill>
                <a:srgbClr val="C127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201" name="Google Shape;3201;p70"/>
            <p:cNvGrpSpPr/>
            <p:nvPr/>
          </p:nvGrpSpPr>
          <p:grpSpPr>
            <a:xfrm>
              <a:off x="4268920" y="1689829"/>
              <a:ext cx="165899" cy="165899"/>
              <a:chOff x="2588735" y="3101247"/>
              <a:chExt cx="249285" cy="249285"/>
            </a:xfrm>
          </p:grpSpPr>
          <p:sp>
            <p:nvSpPr>
              <p:cNvPr id="3202" name="Google Shape;3202;p70"/>
              <p:cNvSpPr/>
              <p:nvPr/>
            </p:nvSpPr>
            <p:spPr>
              <a:xfrm>
                <a:off x="2588735" y="3101247"/>
                <a:ext cx="249285" cy="249285"/>
              </a:xfrm>
              <a:custGeom>
                <a:avLst/>
                <a:gdLst/>
                <a:ahLst/>
                <a:cxnLst/>
                <a:rect l="l" t="t" r="r" b="b"/>
                <a:pathLst>
                  <a:path w="9825" h="9825" extrusionOk="0">
                    <a:moveTo>
                      <a:pt x="4913" y="0"/>
                    </a:moveTo>
                    <a:cubicBezTo>
                      <a:pt x="2206" y="0"/>
                      <a:pt x="0" y="2206"/>
                      <a:pt x="0" y="4913"/>
                    </a:cubicBezTo>
                    <a:cubicBezTo>
                      <a:pt x="0" y="7619"/>
                      <a:pt x="2206" y="9825"/>
                      <a:pt x="4913" y="9825"/>
                    </a:cubicBezTo>
                    <a:cubicBezTo>
                      <a:pt x="7619" y="9825"/>
                      <a:pt x="9825" y="7619"/>
                      <a:pt x="9825" y="4913"/>
                    </a:cubicBezTo>
                    <a:cubicBezTo>
                      <a:pt x="9825" y="2206"/>
                      <a:pt x="7619" y="0"/>
                      <a:pt x="491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03" name="Google Shape;3203;p70"/>
              <p:cNvSpPr/>
              <p:nvPr/>
            </p:nvSpPr>
            <p:spPr>
              <a:xfrm>
                <a:off x="2647243" y="3163333"/>
                <a:ext cx="132292" cy="134829"/>
              </a:xfrm>
              <a:custGeom>
                <a:avLst/>
                <a:gdLst/>
                <a:ahLst/>
                <a:cxnLst/>
                <a:rect l="l" t="t" r="r" b="b"/>
                <a:pathLst>
                  <a:path w="5214" h="5314" extrusionOk="0">
                    <a:moveTo>
                      <a:pt x="2607" y="0"/>
                    </a:moveTo>
                    <a:cubicBezTo>
                      <a:pt x="1153" y="0"/>
                      <a:pt x="0" y="1153"/>
                      <a:pt x="0" y="2607"/>
                    </a:cubicBezTo>
                    <a:cubicBezTo>
                      <a:pt x="0" y="4060"/>
                      <a:pt x="1153" y="5313"/>
                      <a:pt x="2607" y="5313"/>
                    </a:cubicBezTo>
                    <a:cubicBezTo>
                      <a:pt x="4060" y="5313"/>
                      <a:pt x="5213" y="4060"/>
                      <a:pt x="5213" y="2607"/>
                    </a:cubicBezTo>
                    <a:cubicBezTo>
                      <a:pt x="5213" y="1153"/>
                      <a:pt x="4060" y="0"/>
                      <a:pt x="2607" y="0"/>
                    </a:cubicBezTo>
                    <a:close/>
                  </a:path>
                </a:pathLst>
              </a:custGeom>
              <a:solidFill>
                <a:srgbClr val="00225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04" name="Google Shape;3204;p70"/>
              <p:cNvSpPr/>
              <p:nvPr/>
            </p:nvSpPr>
            <p:spPr>
              <a:xfrm>
                <a:off x="2721000" y="3184874"/>
                <a:ext cx="45163" cy="45265"/>
              </a:xfrm>
              <a:custGeom>
                <a:avLst/>
                <a:gdLst/>
                <a:ahLst/>
                <a:cxnLst/>
                <a:rect l="l" t="t" r="r" b="b"/>
                <a:pathLst>
                  <a:path w="1780" h="1784" extrusionOk="0">
                    <a:moveTo>
                      <a:pt x="545" y="0"/>
                    </a:moveTo>
                    <a:cubicBezTo>
                      <a:pt x="456" y="0"/>
                      <a:pt x="379" y="25"/>
                      <a:pt x="326" y="78"/>
                    </a:cubicBezTo>
                    <a:cubicBezTo>
                      <a:pt x="0" y="304"/>
                      <a:pt x="126" y="830"/>
                      <a:pt x="426" y="1231"/>
                    </a:cubicBezTo>
                    <a:cubicBezTo>
                      <a:pt x="697" y="1585"/>
                      <a:pt x="1088" y="1783"/>
                      <a:pt x="1342" y="1783"/>
                    </a:cubicBezTo>
                    <a:cubicBezTo>
                      <a:pt x="1394" y="1783"/>
                      <a:pt x="1441" y="1775"/>
                      <a:pt x="1479" y="1758"/>
                    </a:cubicBezTo>
                    <a:cubicBezTo>
                      <a:pt x="1780" y="1557"/>
                      <a:pt x="1680" y="1031"/>
                      <a:pt x="1379" y="505"/>
                    </a:cubicBezTo>
                    <a:cubicBezTo>
                      <a:pt x="1140" y="192"/>
                      <a:pt x="792" y="0"/>
                      <a:pt x="54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3205" name="Google Shape;3205;p70"/>
          <p:cNvGrpSpPr/>
          <p:nvPr/>
        </p:nvGrpSpPr>
        <p:grpSpPr>
          <a:xfrm>
            <a:off x="2534363" y="1953208"/>
            <a:ext cx="918247" cy="922201"/>
            <a:chOff x="2505788" y="1953208"/>
            <a:chExt cx="918247" cy="922201"/>
          </a:xfrm>
        </p:grpSpPr>
        <p:sp>
          <p:nvSpPr>
            <p:cNvPr id="3206" name="Google Shape;3206;p70"/>
            <p:cNvSpPr/>
            <p:nvPr/>
          </p:nvSpPr>
          <p:spPr>
            <a:xfrm>
              <a:off x="2505788" y="1953208"/>
              <a:ext cx="918247" cy="922201"/>
            </a:xfrm>
            <a:custGeom>
              <a:avLst/>
              <a:gdLst/>
              <a:ahLst/>
              <a:cxnLst/>
              <a:rect l="l" t="t" r="r" b="b"/>
              <a:pathLst>
                <a:path w="29024" h="29149" extrusionOk="0">
                  <a:moveTo>
                    <a:pt x="14512" y="1"/>
                  </a:moveTo>
                  <a:cubicBezTo>
                    <a:pt x="6467" y="1"/>
                    <a:pt x="1" y="6592"/>
                    <a:pt x="1" y="14612"/>
                  </a:cubicBezTo>
                  <a:cubicBezTo>
                    <a:pt x="1" y="22658"/>
                    <a:pt x="6467" y="29149"/>
                    <a:pt x="14512" y="29149"/>
                  </a:cubicBezTo>
                  <a:cubicBezTo>
                    <a:pt x="22557" y="29149"/>
                    <a:pt x="29023" y="22658"/>
                    <a:pt x="29023" y="14612"/>
                  </a:cubicBezTo>
                  <a:cubicBezTo>
                    <a:pt x="29023" y="6592"/>
                    <a:pt x="22557" y="1"/>
                    <a:pt x="1451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7" name="Google Shape;3207;p70"/>
            <p:cNvSpPr/>
            <p:nvPr/>
          </p:nvSpPr>
          <p:spPr>
            <a:xfrm>
              <a:off x="2505788" y="2161757"/>
              <a:ext cx="429004" cy="280720"/>
            </a:xfrm>
            <a:custGeom>
              <a:avLst/>
              <a:gdLst/>
              <a:ahLst/>
              <a:cxnLst/>
              <a:rect l="l" t="t" r="r" b="b"/>
              <a:pathLst>
                <a:path w="13560" h="8873" extrusionOk="0">
                  <a:moveTo>
                    <a:pt x="2281" y="0"/>
                  </a:moveTo>
                  <a:cubicBezTo>
                    <a:pt x="828" y="2281"/>
                    <a:pt x="1" y="5013"/>
                    <a:pt x="1" y="8020"/>
                  </a:cubicBezTo>
                  <a:lnTo>
                    <a:pt x="1" y="8547"/>
                  </a:lnTo>
                  <a:cubicBezTo>
                    <a:pt x="1129" y="8772"/>
                    <a:pt x="2382" y="8873"/>
                    <a:pt x="3760" y="8873"/>
                  </a:cubicBezTo>
                  <a:cubicBezTo>
                    <a:pt x="9174" y="8873"/>
                    <a:pt x="13560" y="6893"/>
                    <a:pt x="13560" y="4487"/>
                  </a:cubicBezTo>
                  <a:cubicBezTo>
                    <a:pt x="13560" y="1980"/>
                    <a:pt x="9174" y="0"/>
                    <a:pt x="37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8" name="Google Shape;3208;p70"/>
            <p:cNvSpPr/>
            <p:nvPr/>
          </p:nvSpPr>
          <p:spPr>
            <a:xfrm>
              <a:off x="2922064" y="1953208"/>
              <a:ext cx="432168" cy="224436"/>
            </a:xfrm>
            <a:custGeom>
              <a:avLst/>
              <a:gdLst/>
              <a:ahLst/>
              <a:cxnLst/>
              <a:rect l="l" t="t" r="r" b="b"/>
              <a:pathLst>
                <a:path w="13660" h="7094" extrusionOk="0">
                  <a:moveTo>
                    <a:pt x="1755" y="1"/>
                  </a:moveTo>
                  <a:cubicBezTo>
                    <a:pt x="627" y="728"/>
                    <a:pt x="1" y="1680"/>
                    <a:pt x="1" y="2607"/>
                  </a:cubicBezTo>
                  <a:cubicBezTo>
                    <a:pt x="1" y="5114"/>
                    <a:pt x="4587" y="7094"/>
                    <a:pt x="10126" y="7094"/>
                  </a:cubicBezTo>
                  <a:cubicBezTo>
                    <a:pt x="11379" y="7094"/>
                    <a:pt x="12532" y="6993"/>
                    <a:pt x="13660" y="6893"/>
                  </a:cubicBezTo>
                  <a:cubicBezTo>
                    <a:pt x="11154" y="2833"/>
                    <a:pt x="6768" y="201"/>
                    <a:pt x="175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9" name="Google Shape;3209;p70"/>
            <p:cNvSpPr/>
            <p:nvPr/>
          </p:nvSpPr>
          <p:spPr>
            <a:xfrm>
              <a:off x="2561310" y="2627197"/>
              <a:ext cx="684319" cy="115793"/>
            </a:xfrm>
            <a:custGeom>
              <a:avLst/>
              <a:gdLst/>
              <a:ahLst/>
              <a:cxnLst/>
              <a:rect l="l" t="t" r="r" b="b"/>
              <a:pathLst>
                <a:path w="21630" h="3660" extrusionOk="0">
                  <a:moveTo>
                    <a:pt x="6391" y="0"/>
                  </a:moveTo>
                  <a:cubicBezTo>
                    <a:pt x="4085" y="0"/>
                    <a:pt x="1880" y="100"/>
                    <a:pt x="0" y="201"/>
                  </a:cubicBezTo>
                  <a:cubicBezTo>
                    <a:pt x="627" y="1454"/>
                    <a:pt x="1579" y="2607"/>
                    <a:pt x="2506" y="3659"/>
                  </a:cubicBezTo>
                  <a:lnTo>
                    <a:pt x="6391" y="3659"/>
                  </a:lnTo>
                  <a:cubicBezTo>
                    <a:pt x="14837" y="3659"/>
                    <a:pt x="21629" y="2933"/>
                    <a:pt x="21629" y="1880"/>
                  </a:cubicBezTo>
                  <a:cubicBezTo>
                    <a:pt x="21629" y="827"/>
                    <a:pt x="14837" y="0"/>
                    <a:pt x="639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0" name="Google Shape;3210;p70"/>
            <p:cNvSpPr/>
            <p:nvPr/>
          </p:nvSpPr>
          <p:spPr>
            <a:xfrm>
              <a:off x="3004541" y="2267203"/>
              <a:ext cx="416318" cy="82511"/>
            </a:xfrm>
            <a:custGeom>
              <a:avLst/>
              <a:gdLst/>
              <a:ahLst/>
              <a:cxnLst/>
              <a:rect l="l" t="t" r="r" b="b"/>
              <a:pathLst>
                <a:path w="13159" h="2608" extrusionOk="0">
                  <a:moveTo>
                    <a:pt x="9700" y="1"/>
                  </a:moveTo>
                  <a:cubicBezTo>
                    <a:pt x="4386" y="1"/>
                    <a:pt x="0" y="627"/>
                    <a:pt x="0" y="1354"/>
                  </a:cubicBezTo>
                  <a:cubicBezTo>
                    <a:pt x="0" y="2081"/>
                    <a:pt x="4386" y="2607"/>
                    <a:pt x="9700" y="2607"/>
                  </a:cubicBezTo>
                  <a:cubicBezTo>
                    <a:pt x="10953" y="2607"/>
                    <a:pt x="12106" y="2607"/>
                    <a:pt x="13158" y="2507"/>
                  </a:cubicBezTo>
                  <a:cubicBezTo>
                    <a:pt x="13058" y="1680"/>
                    <a:pt x="12832" y="828"/>
                    <a:pt x="12532" y="101"/>
                  </a:cubicBezTo>
                  <a:cubicBezTo>
                    <a:pt x="11579" y="1"/>
                    <a:pt x="10652" y="1"/>
                    <a:pt x="970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1" name="Google Shape;3211;p70"/>
            <p:cNvSpPr/>
            <p:nvPr/>
          </p:nvSpPr>
          <p:spPr>
            <a:xfrm>
              <a:off x="2898273" y="2471766"/>
              <a:ext cx="522588" cy="115825"/>
            </a:xfrm>
            <a:custGeom>
              <a:avLst/>
              <a:gdLst/>
              <a:ahLst/>
              <a:cxnLst/>
              <a:rect l="l" t="t" r="r" b="b"/>
              <a:pathLst>
                <a:path w="16518" h="3661" extrusionOk="0">
                  <a:moveTo>
                    <a:pt x="11404" y="1"/>
                  </a:moveTo>
                  <a:cubicBezTo>
                    <a:pt x="5139" y="1"/>
                    <a:pt x="1" y="853"/>
                    <a:pt x="1" y="1780"/>
                  </a:cubicBezTo>
                  <a:cubicBezTo>
                    <a:pt x="1" y="2833"/>
                    <a:pt x="5139" y="3660"/>
                    <a:pt x="11404" y="3660"/>
                  </a:cubicBezTo>
                  <a:cubicBezTo>
                    <a:pt x="12858" y="3660"/>
                    <a:pt x="14312" y="3560"/>
                    <a:pt x="15565" y="3460"/>
                  </a:cubicBezTo>
                  <a:cubicBezTo>
                    <a:pt x="15991" y="2407"/>
                    <a:pt x="16292" y="1354"/>
                    <a:pt x="16517" y="226"/>
                  </a:cubicBezTo>
                  <a:cubicBezTo>
                    <a:pt x="14938" y="1"/>
                    <a:pt x="13284" y="1"/>
                    <a:pt x="1140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2" name="Google Shape;3212;p70"/>
            <p:cNvSpPr/>
            <p:nvPr/>
          </p:nvSpPr>
          <p:spPr>
            <a:xfrm>
              <a:off x="2654069" y="1979371"/>
              <a:ext cx="181599" cy="99152"/>
            </a:xfrm>
            <a:custGeom>
              <a:avLst/>
              <a:gdLst/>
              <a:ahLst/>
              <a:cxnLst/>
              <a:rect l="l" t="t" r="r" b="b"/>
              <a:pathLst>
                <a:path w="5740" h="3134" extrusionOk="0">
                  <a:moveTo>
                    <a:pt x="4913" y="1"/>
                  </a:moveTo>
                  <a:cubicBezTo>
                    <a:pt x="3033" y="753"/>
                    <a:pt x="1354" y="1780"/>
                    <a:pt x="0" y="3033"/>
                  </a:cubicBezTo>
                  <a:cubicBezTo>
                    <a:pt x="427" y="3134"/>
                    <a:pt x="953" y="3134"/>
                    <a:pt x="1454" y="3134"/>
                  </a:cubicBezTo>
                  <a:cubicBezTo>
                    <a:pt x="3760" y="3134"/>
                    <a:pt x="5740" y="2307"/>
                    <a:pt x="5740" y="1154"/>
                  </a:cubicBezTo>
                  <a:cubicBezTo>
                    <a:pt x="5740" y="753"/>
                    <a:pt x="5439" y="327"/>
                    <a:pt x="49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3" name="Google Shape;3213;p70"/>
            <p:cNvSpPr/>
            <p:nvPr/>
          </p:nvSpPr>
          <p:spPr>
            <a:xfrm>
              <a:off x="2743664" y="2723038"/>
              <a:ext cx="178435" cy="69033"/>
            </a:xfrm>
            <a:custGeom>
              <a:avLst/>
              <a:gdLst/>
              <a:ahLst/>
              <a:cxnLst/>
              <a:rect l="l" t="t" r="r" b="b"/>
              <a:pathLst>
                <a:path w="5640" h="2182" extrusionOk="0">
                  <a:moveTo>
                    <a:pt x="2507" y="1"/>
                  </a:moveTo>
                  <a:cubicBezTo>
                    <a:pt x="1454" y="1"/>
                    <a:pt x="502" y="201"/>
                    <a:pt x="1" y="527"/>
                  </a:cubicBezTo>
                  <a:cubicBezTo>
                    <a:pt x="1454" y="1354"/>
                    <a:pt x="3133" y="1981"/>
                    <a:pt x="4888" y="2181"/>
                  </a:cubicBezTo>
                  <a:cubicBezTo>
                    <a:pt x="5314" y="1981"/>
                    <a:pt x="5640" y="1655"/>
                    <a:pt x="5640" y="1354"/>
                  </a:cubicBezTo>
                  <a:cubicBezTo>
                    <a:pt x="5640" y="627"/>
                    <a:pt x="4261" y="1"/>
                    <a:pt x="250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4" name="Google Shape;3214;p70"/>
            <p:cNvSpPr/>
            <p:nvPr/>
          </p:nvSpPr>
          <p:spPr>
            <a:xfrm>
              <a:off x="2693710" y="2514602"/>
              <a:ext cx="105479" cy="39673"/>
            </a:xfrm>
            <a:custGeom>
              <a:avLst/>
              <a:gdLst/>
              <a:ahLst/>
              <a:cxnLst/>
              <a:rect l="l" t="t" r="r" b="b"/>
              <a:pathLst>
                <a:path w="3334" h="1254" extrusionOk="0">
                  <a:moveTo>
                    <a:pt x="1680" y="0"/>
                  </a:moveTo>
                  <a:cubicBezTo>
                    <a:pt x="727" y="0"/>
                    <a:pt x="1" y="326"/>
                    <a:pt x="1" y="627"/>
                  </a:cubicBezTo>
                  <a:cubicBezTo>
                    <a:pt x="1" y="953"/>
                    <a:pt x="727" y="1253"/>
                    <a:pt x="1680" y="1253"/>
                  </a:cubicBezTo>
                  <a:cubicBezTo>
                    <a:pt x="2607" y="1253"/>
                    <a:pt x="3334" y="953"/>
                    <a:pt x="3334" y="627"/>
                  </a:cubicBezTo>
                  <a:cubicBezTo>
                    <a:pt x="3334" y="326"/>
                    <a:pt x="2607" y="0"/>
                    <a:pt x="1680" y="0"/>
                  </a:cubicBezTo>
                  <a:close/>
                </a:path>
              </a:pathLst>
            </a:custGeom>
            <a:solidFill>
              <a:srgbClr val="FA35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3215" name="Google Shape;3215;p70"/>
            <p:cNvGrpSpPr/>
            <p:nvPr/>
          </p:nvGrpSpPr>
          <p:grpSpPr>
            <a:xfrm>
              <a:off x="2958132" y="2252667"/>
              <a:ext cx="165899" cy="165899"/>
              <a:chOff x="2588735" y="3101247"/>
              <a:chExt cx="249285" cy="249285"/>
            </a:xfrm>
          </p:grpSpPr>
          <p:sp>
            <p:nvSpPr>
              <p:cNvPr id="3216" name="Google Shape;3216;p70"/>
              <p:cNvSpPr/>
              <p:nvPr/>
            </p:nvSpPr>
            <p:spPr>
              <a:xfrm>
                <a:off x="2588735" y="3101247"/>
                <a:ext cx="249285" cy="249285"/>
              </a:xfrm>
              <a:custGeom>
                <a:avLst/>
                <a:gdLst/>
                <a:ahLst/>
                <a:cxnLst/>
                <a:rect l="l" t="t" r="r" b="b"/>
                <a:pathLst>
                  <a:path w="9825" h="9825" extrusionOk="0">
                    <a:moveTo>
                      <a:pt x="4913" y="0"/>
                    </a:moveTo>
                    <a:cubicBezTo>
                      <a:pt x="2206" y="0"/>
                      <a:pt x="0" y="2206"/>
                      <a:pt x="0" y="4913"/>
                    </a:cubicBezTo>
                    <a:cubicBezTo>
                      <a:pt x="0" y="7619"/>
                      <a:pt x="2206" y="9825"/>
                      <a:pt x="4913" y="9825"/>
                    </a:cubicBezTo>
                    <a:cubicBezTo>
                      <a:pt x="7619" y="9825"/>
                      <a:pt x="9825" y="7619"/>
                      <a:pt x="9825" y="4913"/>
                    </a:cubicBezTo>
                    <a:cubicBezTo>
                      <a:pt x="9825" y="2206"/>
                      <a:pt x="7619" y="0"/>
                      <a:pt x="491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17" name="Google Shape;3217;p70"/>
              <p:cNvSpPr/>
              <p:nvPr/>
            </p:nvSpPr>
            <p:spPr>
              <a:xfrm>
                <a:off x="2647243" y="3163333"/>
                <a:ext cx="132292" cy="134829"/>
              </a:xfrm>
              <a:custGeom>
                <a:avLst/>
                <a:gdLst/>
                <a:ahLst/>
                <a:cxnLst/>
                <a:rect l="l" t="t" r="r" b="b"/>
                <a:pathLst>
                  <a:path w="5214" h="5314" extrusionOk="0">
                    <a:moveTo>
                      <a:pt x="2607" y="0"/>
                    </a:moveTo>
                    <a:cubicBezTo>
                      <a:pt x="1153" y="0"/>
                      <a:pt x="0" y="1153"/>
                      <a:pt x="0" y="2607"/>
                    </a:cubicBezTo>
                    <a:cubicBezTo>
                      <a:pt x="0" y="4060"/>
                      <a:pt x="1153" y="5313"/>
                      <a:pt x="2607" y="5313"/>
                    </a:cubicBezTo>
                    <a:cubicBezTo>
                      <a:pt x="4060" y="5313"/>
                      <a:pt x="5213" y="4060"/>
                      <a:pt x="5213" y="2607"/>
                    </a:cubicBezTo>
                    <a:cubicBezTo>
                      <a:pt x="5213" y="1153"/>
                      <a:pt x="4060" y="0"/>
                      <a:pt x="2607" y="0"/>
                    </a:cubicBezTo>
                    <a:close/>
                  </a:path>
                </a:pathLst>
              </a:custGeom>
              <a:solidFill>
                <a:srgbClr val="00225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18" name="Google Shape;3218;p70"/>
              <p:cNvSpPr/>
              <p:nvPr/>
            </p:nvSpPr>
            <p:spPr>
              <a:xfrm>
                <a:off x="2721000" y="3184874"/>
                <a:ext cx="45163" cy="45265"/>
              </a:xfrm>
              <a:custGeom>
                <a:avLst/>
                <a:gdLst/>
                <a:ahLst/>
                <a:cxnLst/>
                <a:rect l="l" t="t" r="r" b="b"/>
                <a:pathLst>
                  <a:path w="1780" h="1784" extrusionOk="0">
                    <a:moveTo>
                      <a:pt x="545" y="0"/>
                    </a:moveTo>
                    <a:cubicBezTo>
                      <a:pt x="456" y="0"/>
                      <a:pt x="379" y="25"/>
                      <a:pt x="326" y="78"/>
                    </a:cubicBezTo>
                    <a:cubicBezTo>
                      <a:pt x="0" y="304"/>
                      <a:pt x="126" y="830"/>
                      <a:pt x="426" y="1231"/>
                    </a:cubicBezTo>
                    <a:cubicBezTo>
                      <a:pt x="697" y="1585"/>
                      <a:pt x="1088" y="1783"/>
                      <a:pt x="1342" y="1783"/>
                    </a:cubicBezTo>
                    <a:cubicBezTo>
                      <a:pt x="1394" y="1783"/>
                      <a:pt x="1441" y="1775"/>
                      <a:pt x="1479" y="1758"/>
                    </a:cubicBezTo>
                    <a:cubicBezTo>
                      <a:pt x="1780" y="1557"/>
                      <a:pt x="1680" y="1031"/>
                      <a:pt x="1379" y="505"/>
                    </a:cubicBezTo>
                    <a:cubicBezTo>
                      <a:pt x="1140" y="192"/>
                      <a:pt x="792" y="0"/>
                      <a:pt x="54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219" name="Google Shape;3219;p70"/>
            <p:cNvGrpSpPr/>
            <p:nvPr/>
          </p:nvGrpSpPr>
          <p:grpSpPr>
            <a:xfrm rot="590858" flipH="1">
              <a:off x="2827860" y="2424971"/>
              <a:ext cx="146427" cy="115549"/>
              <a:chOff x="5437705" y="3429071"/>
              <a:chExt cx="126099" cy="99507"/>
            </a:xfrm>
          </p:grpSpPr>
          <p:sp>
            <p:nvSpPr>
              <p:cNvPr id="3220" name="Google Shape;3220;p70"/>
              <p:cNvSpPr/>
              <p:nvPr/>
            </p:nvSpPr>
            <p:spPr>
              <a:xfrm rot="1224160">
                <a:off x="5445596" y="3446258"/>
                <a:ext cx="110319" cy="65132"/>
              </a:xfrm>
              <a:custGeom>
                <a:avLst/>
                <a:gdLst/>
                <a:ahLst/>
                <a:cxnLst/>
                <a:rect l="l" t="t" r="r" b="b"/>
                <a:pathLst>
                  <a:path w="10624" h="6271" extrusionOk="0">
                    <a:moveTo>
                      <a:pt x="10623" y="0"/>
                    </a:moveTo>
                    <a:lnTo>
                      <a:pt x="10623" y="0"/>
                    </a:lnTo>
                    <a:cubicBezTo>
                      <a:pt x="7141" y="565"/>
                      <a:pt x="1" y="1362"/>
                      <a:pt x="1" y="1362"/>
                    </a:cubicBezTo>
                    <a:cubicBezTo>
                      <a:pt x="1" y="1362"/>
                      <a:pt x="818" y="5506"/>
                      <a:pt x="5273" y="6226"/>
                    </a:cubicBezTo>
                    <a:cubicBezTo>
                      <a:pt x="5474" y="6256"/>
                      <a:pt x="5667" y="6271"/>
                      <a:pt x="5854" y="6271"/>
                    </a:cubicBezTo>
                    <a:cubicBezTo>
                      <a:pt x="9738" y="6271"/>
                      <a:pt x="10623" y="1"/>
                      <a:pt x="10623" y="0"/>
                    </a:cubicBezTo>
                    <a:close/>
                  </a:path>
                </a:pathLst>
              </a:custGeom>
              <a:solidFill>
                <a:srgbClr val="00103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21" name="Google Shape;3221;p70"/>
              <p:cNvSpPr/>
              <p:nvPr/>
            </p:nvSpPr>
            <p:spPr>
              <a:xfrm rot="1224160">
                <a:off x="5457875" y="3486026"/>
                <a:ext cx="57994" cy="21458"/>
              </a:xfrm>
              <a:custGeom>
                <a:avLst/>
                <a:gdLst/>
                <a:ahLst/>
                <a:cxnLst/>
                <a:rect l="l" t="t" r="r" b="b"/>
                <a:pathLst>
                  <a:path w="5585" h="2066" extrusionOk="0">
                    <a:moveTo>
                      <a:pt x="2088" y="1"/>
                    </a:moveTo>
                    <a:cubicBezTo>
                      <a:pt x="1297" y="1"/>
                      <a:pt x="567" y="193"/>
                      <a:pt x="0" y="424"/>
                    </a:cubicBezTo>
                    <a:cubicBezTo>
                      <a:pt x="720" y="1163"/>
                      <a:pt x="1868" y="1805"/>
                      <a:pt x="3405" y="2039"/>
                    </a:cubicBezTo>
                    <a:cubicBezTo>
                      <a:pt x="3558" y="2057"/>
                      <a:pt x="3708" y="2066"/>
                      <a:pt x="3854" y="2066"/>
                    </a:cubicBezTo>
                    <a:cubicBezTo>
                      <a:pt x="4489" y="2066"/>
                      <a:pt x="5062" y="1903"/>
                      <a:pt x="5584" y="1650"/>
                    </a:cubicBezTo>
                    <a:cubicBezTo>
                      <a:pt x="4494" y="399"/>
                      <a:pt x="3227" y="1"/>
                      <a:pt x="2088" y="1"/>
                    </a:cubicBezTo>
                    <a:close/>
                  </a:path>
                </a:pathLst>
              </a:custGeom>
              <a:solidFill>
                <a:srgbClr val="C127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222" name="Google Shape;3222;p70"/>
            <p:cNvGrpSpPr/>
            <p:nvPr/>
          </p:nvGrpSpPr>
          <p:grpSpPr>
            <a:xfrm>
              <a:off x="2653332" y="2252667"/>
              <a:ext cx="165899" cy="165899"/>
              <a:chOff x="2588735" y="3101247"/>
              <a:chExt cx="249285" cy="249285"/>
            </a:xfrm>
          </p:grpSpPr>
          <p:sp>
            <p:nvSpPr>
              <p:cNvPr id="3223" name="Google Shape;3223;p70"/>
              <p:cNvSpPr/>
              <p:nvPr/>
            </p:nvSpPr>
            <p:spPr>
              <a:xfrm>
                <a:off x="2588735" y="3101247"/>
                <a:ext cx="249285" cy="249285"/>
              </a:xfrm>
              <a:custGeom>
                <a:avLst/>
                <a:gdLst/>
                <a:ahLst/>
                <a:cxnLst/>
                <a:rect l="l" t="t" r="r" b="b"/>
                <a:pathLst>
                  <a:path w="9825" h="9825" extrusionOk="0">
                    <a:moveTo>
                      <a:pt x="4913" y="0"/>
                    </a:moveTo>
                    <a:cubicBezTo>
                      <a:pt x="2206" y="0"/>
                      <a:pt x="0" y="2206"/>
                      <a:pt x="0" y="4913"/>
                    </a:cubicBezTo>
                    <a:cubicBezTo>
                      <a:pt x="0" y="7619"/>
                      <a:pt x="2206" y="9825"/>
                      <a:pt x="4913" y="9825"/>
                    </a:cubicBezTo>
                    <a:cubicBezTo>
                      <a:pt x="7619" y="9825"/>
                      <a:pt x="9825" y="7619"/>
                      <a:pt x="9825" y="4913"/>
                    </a:cubicBezTo>
                    <a:cubicBezTo>
                      <a:pt x="9825" y="2206"/>
                      <a:pt x="7619" y="0"/>
                      <a:pt x="491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24" name="Google Shape;3224;p70"/>
              <p:cNvSpPr/>
              <p:nvPr/>
            </p:nvSpPr>
            <p:spPr>
              <a:xfrm>
                <a:off x="2647243" y="3163333"/>
                <a:ext cx="132292" cy="134829"/>
              </a:xfrm>
              <a:custGeom>
                <a:avLst/>
                <a:gdLst/>
                <a:ahLst/>
                <a:cxnLst/>
                <a:rect l="l" t="t" r="r" b="b"/>
                <a:pathLst>
                  <a:path w="5214" h="5314" extrusionOk="0">
                    <a:moveTo>
                      <a:pt x="2607" y="0"/>
                    </a:moveTo>
                    <a:cubicBezTo>
                      <a:pt x="1153" y="0"/>
                      <a:pt x="0" y="1153"/>
                      <a:pt x="0" y="2607"/>
                    </a:cubicBezTo>
                    <a:cubicBezTo>
                      <a:pt x="0" y="4060"/>
                      <a:pt x="1153" y="5313"/>
                      <a:pt x="2607" y="5313"/>
                    </a:cubicBezTo>
                    <a:cubicBezTo>
                      <a:pt x="4060" y="5313"/>
                      <a:pt x="5213" y="4060"/>
                      <a:pt x="5213" y="2607"/>
                    </a:cubicBezTo>
                    <a:cubicBezTo>
                      <a:pt x="5213" y="1153"/>
                      <a:pt x="4060" y="0"/>
                      <a:pt x="2607" y="0"/>
                    </a:cubicBezTo>
                    <a:close/>
                  </a:path>
                </a:pathLst>
              </a:custGeom>
              <a:solidFill>
                <a:srgbClr val="00225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25" name="Google Shape;3225;p70"/>
              <p:cNvSpPr/>
              <p:nvPr/>
            </p:nvSpPr>
            <p:spPr>
              <a:xfrm>
                <a:off x="2721000" y="3184874"/>
                <a:ext cx="45163" cy="45265"/>
              </a:xfrm>
              <a:custGeom>
                <a:avLst/>
                <a:gdLst/>
                <a:ahLst/>
                <a:cxnLst/>
                <a:rect l="l" t="t" r="r" b="b"/>
                <a:pathLst>
                  <a:path w="1780" h="1784" extrusionOk="0">
                    <a:moveTo>
                      <a:pt x="545" y="0"/>
                    </a:moveTo>
                    <a:cubicBezTo>
                      <a:pt x="456" y="0"/>
                      <a:pt x="379" y="25"/>
                      <a:pt x="326" y="78"/>
                    </a:cubicBezTo>
                    <a:cubicBezTo>
                      <a:pt x="0" y="304"/>
                      <a:pt x="126" y="830"/>
                      <a:pt x="426" y="1231"/>
                    </a:cubicBezTo>
                    <a:cubicBezTo>
                      <a:pt x="697" y="1585"/>
                      <a:pt x="1088" y="1783"/>
                      <a:pt x="1342" y="1783"/>
                    </a:cubicBezTo>
                    <a:cubicBezTo>
                      <a:pt x="1394" y="1783"/>
                      <a:pt x="1441" y="1775"/>
                      <a:pt x="1479" y="1758"/>
                    </a:cubicBezTo>
                    <a:cubicBezTo>
                      <a:pt x="1780" y="1557"/>
                      <a:pt x="1680" y="1031"/>
                      <a:pt x="1379" y="505"/>
                    </a:cubicBezTo>
                    <a:cubicBezTo>
                      <a:pt x="1140" y="192"/>
                      <a:pt x="792" y="0"/>
                      <a:pt x="54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3226" name="Google Shape;3226;p70"/>
          <p:cNvGrpSpPr/>
          <p:nvPr/>
        </p:nvGrpSpPr>
        <p:grpSpPr>
          <a:xfrm>
            <a:off x="885663" y="1569077"/>
            <a:ext cx="1396985" cy="900626"/>
            <a:chOff x="885650" y="1569025"/>
            <a:chExt cx="1203675" cy="776000"/>
          </a:xfrm>
        </p:grpSpPr>
        <p:sp>
          <p:nvSpPr>
            <p:cNvPr id="3227" name="Google Shape;3227;p70"/>
            <p:cNvSpPr/>
            <p:nvPr/>
          </p:nvSpPr>
          <p:spPr>
            <a:xfrm>
              <a:off x="1057950" y="1569025"/>
              <a:ext cx="864075" cy="776000"/>
            </a:xfrm>
            <a:custGeom>
              <a:avLst/>
              <a:gdLst/>
              <a:ahLst/>
              <a:cxnLst/>
              <a:rect l="l" t="t" r="r" b="b"/>
              <a:pathLst>
                <a:path w="34563" h="31040" extrusionOk="0">
                  <a:moveTo>
                    <a:pt x="17321" y="0"/>
                  </a:moveTo>
                  <a:cubicBezTo>
                    <a:pt x="15913" y="0"/>
                    <a:pt x="14481" y="197"/>
                    <a:pt x="13059" y="612"/>
                  </a:cubicBezTo>
                  <a:cubicBezTo>
                    <a:pt x="4813" y="2893"/>
                    <a:pt x="1" y="11465"/>
                    <a:pt x="2307" y="19710"/>
                  </a:cubicBezTo>
                  <a:cubicBezTo>
                    <a:pt x="4222" y="26559"/>
                    <a:pt x="10442" y="31039"/>
                    <a:pt x="17220" y="31039"/>
                  </a:cubicBezTo>
                  <a:cubicBezTo>
                    <a:pt x="18602" y="31039"/>
                    <a:pt x="20008" y="30853"/>
                    <a:pt x="21405" y="30462"/>
                  </a:cubicBezTo>
                  <a:cubicBezTo>
                    <a:pt x="29675" y="28181"/>
                    <a:pt x="34562" y="19610"/>
                    <a:pt x="32182" y="11364"/>
                  </a:cubicBezTo>
                  <a:cubicBezTo>
                    <a:pt x="30273" y="4541"/>
                    <a:pt x="24075" y="0"/>
                    <a:pt x="17321" y="0"/>
                  </a:cubicBezTo>
                  <a:close/>
                </a:path>
              </a:pathLst>
            </a:custGeom>
            <a:solidFill>
              <a:srgbClr val="EBAA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8" name="Google Shape;3228;p70"/>
            <p:cNvSpPr/>
            <p:nvPr/>
          </p:nvSpPr>
          <p:spPr>
            <a:xfrm>
              <a:off x="1175750" y="1578675"/>
              <a:ext cx="461800" cy="146650"/>
            </a:xfrm>
            <a:custGeom>
              <a:avLst/>
              <a:gdLst/>
              <a:ahLst/>
              <a:cxnLst/>
              <a:rect l="l" t="t" r="r" b="b"/>
              <a:pathLst>
                <a:path w="18472" h="5866" extrusionOk="0">
                  <a:moveTo>
                    <a:pt x="15966" y="1"/>
                  </a:moveTo>
                  <a:lnTo>
                    <a:pt x="1780" y="3986"/>
                  </a:lnTo>
                  <a:cubicBezTo>
                    <a:pt x="1154" y="4612"/>
                    <a:pt x="527" y="5239"/>
                    <a:pt x="1" y="5866"/>
                  </a:cubicBezTo>
                  <a:lnTo>
                    <a:pt x="18472" y="753"/>
                  </a:lnTo>
                  <a:cubicBezTo>
                    <a:pt x="17645" y="427"/>
                    <a:pt x="16818" y="226"/>
                    <a:pt x="15966" y="1"/>
                  </a:cubicBezTo>
                  <a:close/>
                </a:path>
              </a:pathLst>
            </a:custGeom>
            <a:solidFill>
              <a:srgbClr val="FF75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9" name="Google Shape;3229;p70"/>
            <p:cNvSpPr/>
            <p:nvPr/>
          </p:nvSpPr>
          <p:spPr>
            <a:xfrm>
              <a:off x="1099950" y="1751000"/>
              <a:ext cx="736225" cy="238100"/>
            </a:xfrm>
            <a:custGeom>
              <a:avLst/>
              <a:gdLst/>
              <a:ahLst/>
              <a:cxnLst/>
              <a:rect l="l" t="t" r="r" b="b"/>
              <a:pathLst>
                <a:path w="29449" h="9524" extrusionOk="0">
                  <a:moveTo>
                    <a:pt x="28722" y="0"/>
                  </a:moveTo>
                  <a:lnTo>
                    <a:pt x="0" y="8045"/>
                  </a:lnTo>
                  <a:cubicBezTo>
                    <a:pt x="0" y="8471"/>
                    <a:pt x="0" y="8998"/>
                    <a:pt x="100" y="9524"/>
                  </a:cubicBezTo>
                  <a:lnTo>
                    <a:pt x="29449" y="1253"/>
                  </a:lnTo>
                  <a:cubicBezTo>
                    <a:pt x="29248" y="852"/>
                    <a:pt x="29023" y="426"/>
                    <a:pt x="28722" y="0"/>
                  </a:cubicBezTo>
                  <a:close/>
                </a:path>
              </a:pathLst>
            </a:custGeom>
            <a:solidFill>
              <a:srgbClr val="FF75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0" name="Google Shape;3230;p70"/>
            <p:cNvSpPr/>
            <p:nvPr/>
          </p:nvSpPr>
          <p:spPr>
            <a:xfrm>
              <a:off x="1115600" y="1620675"/>
              <a:ext cx="605925" cy="232475"/>
            </a:xfrm>
            <a:custGeom>
              <a:avLst/>
              <a:gdLst/>
              <a:ahLst/>
              <a:cxnLst/>
              <a:rect l="l" t="t" r="r" b="b"/>
              <a:pathLst>
                <a:path w="24237" h="9299" extrusionOk="0">
                  <a:moveTo>
                    <a:pt x="22657" y="0"/>
                  </a:moveTo>
                  <a:lnTo>
                    <a:pt x="527" y="7619"/>
                  </a:lnTo>
                  <a:cubicBezTo>
                    <a:pt x="301" y="8145"/>
                    <a:pt x="101" y="8772"/>
                    <a:pt x="1" y="9298"/>
                  </a:cubicBezTo>
                  <a:lnTo>
                    <a:pt x="24236" y="952"/>
                  </a:lnTo>
                  <a:cubicBezTo>
                    <a:pt x="23710" y="627"/>
                    <a:pt x="23184" y="326"/>
                    <a:pt x="22657" y="0"/>
                  </a:cubicBezTo>
                  <a:close/>
                </a:path>
              </a:pathLst>
            </a:custGeom>
            <a:solidFill>
              <a:srgbClr val="FF75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1" name="Google Shape;3231;p70"/>
            <p:cNvSpPr/>
            <p:nvPr/>
          </p:nvSpPr>
          <p:spPr>
            <a:xfrm>
              <a:off x="1102450" y="1672675"/>
              <a:ext cx="666075" cy="243125"/>
            </a:xfrm>
            <a:custGeom>
              <a:avLst/>
              <a:gdLst/>
              <a:ahLst/>
              <a:cxnLst/>
              <a:rect l="l" t="t" r="r" b="b"/>
              <a:pathLst>
                <a:path w="26643" h="9725" extrusionOk="0">
                  <a:moveTo>
                    <a:pt x="26116" y="0"/>
                  </a:moveTo>
                  <a:lnTo>
                    <a:pt x="101" y="8998"/>
                  </a:lnTo>
                  <a:cubicBezTo>
                    <a:pt x="101" y="9198"/>
                    <a:pt x="0" y="9524"/>
                    <a:pt x="0" y="9725"/>
                  </a:cubicBezTo>
                  <a:lnTo>
                    <a:pt x="26642" y="627"/>
                  </a:lnTo>
                  <a:cubicBezTo>
                    <a:pt x="26417" y="426"/>
                    <a:pt x="26316" y="226"/>
                    <a:pt x="26116" y="0"/>
                  </a:cubicBezTo>
                  <a:close/>
                </a:path>
              </a:pathLst>
            </a:custGeom>
            <a:solidFill>
              <a:srgbClr val="FF75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2" name="Google Shape;3232;p70"/>
            <p:cNvSpPr/>
            <p:nvPr/>
          </p:nvSpPr>
          <p:spPr>
            <a:xfrm>
              <a:off x="1167600" y="1936450"/>
              <a:ext cx="710575" cy="268825"/>
            </a:xfrm>
            <a:custGeom>
              <a:avLst/>
              <a:gdLst/>
              <a:ahLst/>
              <a:cxnLst/>
              <a:rect l="l" t="t" r="r" b="b"/>
              <a:pathLst>
                <a:path w="28423" h="10753" extrusionOk="0">
                  <a:moveTo>
                    <a:pt x="28422" y="1"/>
                  </a:moveTo>
                  <a:lnTo>
                    <a:pt x="1" y="9499"/>
                  </a:lnTo>
                  <a:cubicBezTo>
                    <a:pt x="226" y="9926"/>
                    <a:pt x="527" y="10352"/>
                    <a:pt x="853" y="10753"/>
                  </a:cubicBezTo>
                  <a:lnTo>
                    <a:pt x="28422" y="1479"/>
                  </a:lnTo>
                  <a:lnTo>
                    <a:pt x="28422" y="1"/>
                  </a:lnTo>
                  <a:close/>
                </a:path>
              </a:pathLst>
            </a:custGeom>
            <a:solidFill>
              <a:srgbClr val="FF75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3" name="Google Shape;3233;p70"/>
            <p:cNvSpPr/>
            <p:nvPr/>
          </p:nvSpPr>
          <p:spPr>
            <a:xfrm>
              <a:off x="1107450" y="1811150"/>
              <a:ext cx="755050" cy="256275"/>
            </a:xfrm>
            <a:custGeom>
              <a:avLst/>
              <a:gdLst/>
              <a:ahLst/>
              <a:cxnLst/>
              <a:rect l="l" t="t" r="r" b="b"/>
              <a:pathLst>
                <a:path w="30202" h="10251" extrusionOk="0">
                  <a:moveTo>
                    <a:pt x="29675" y="0"/>
                  </a:moveTo>
                  <a:lnTo>
                    <a:pt x="1" y="8772"/>
                  </a:lnTo>
                  <a:cubicBezTo>
                    <a:pt x="126" y="9198"/>
                    <a:pt x="226" y="9624"/>
                    <a:pt x="327" y="10025"/>
                  </a:cubicBezTo>
                  <a:lnTo>
                    <a:pt x="327" y="10251"/>
                  </a:lnTo>
                  <a:lnTo>
                    <a:pt x="30202" y="1354"/>
                  </a:lnTo>
                  <a:cubicBezTo>
                    <a:pt x="29976" y="953"/>
                    <a:pt x="29876" y="426"/>
                    <a:pt x="29675" y="0"/>
                  </a:cubicBezTo>
                  <a:close/>
                </a:path>
              </a:pathLst>
            </a:custGeom>
            <a:solidFill>
              <a:srgbClr val="FF75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4" name="Google Shape;3234;p70"/>
            <p:cNvSpPr/>
            <p:nvPr/>
          </p:nvSpPr>
          <p:spPr>
            <a:xfrm>
              <a:off x="1128750" y="1881950"/>
              <a:ext cx="743775" cy="237500"/>
            </a:xfrm>
            <a:custGeom>
              <a:avLst/>
              <a:gdLst/>
              <a:ahLst/>
              <a:cxnLst/>
              <a:rect l="l" t="t" r="r" b="b"/>
              <a:pathLst>
                <a:path w="29751" h="9500" extrusionOk="0">
                  <a:moveTo>
                    <a:pt x="29650" y="0"/>
                  </a:moveTo>
                  <a:lnTo>
                    <a:pt x="1" y="8772"/>
                  </a:lnTo>
                  <a:cubicBezTo>
                    <a:pt x="101" y="8973"/>
                    <a:pt x="201" y="9173"/>
                    <a:pt x="302" y="9499"/>
                  </a:cubicBezTo>
                  <a:lnTo>
                    <a:pt x="29751" y="727"/>
                  </a:lnTo>
                  <a:cubicBezTo>
                    <a:pt x="29751" y="527"/>
                    <a:pt x="29751" y="201"/>
                    <a:pt x="29650" y="0"/>
                  </a:cubicBezTo>
                  <a:close/>
                </a:path>
              </a:pathLst>
            </a:custGeom>
            <a:solidFill>
              <a:srgbClr val="F1B7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5" name="Google Shape;3235;p70"/>
            <p:cNvSpPr/>
            <p:nvPr/>
          </p:nvSpPr>
          <p:spPr>
            <a:xfrm>
              <a:off x="1342425" y="2195225"/>
              <a:ext cx="454275" cy="141000"/>
            </a:xfrm>
            <a:custGeom>
              <a:avLst/>
              <a:gdLst/>
              <a:ahLst/>
              <a:cxnLst/>
              <a:rect l="l" t="t" r="r" b="b"/>
              <a:pathLst>
                <a:path w="18171" h="5640" extrusionOk="0">
                  <a:moveTo>
                    <a:pt x="18171" y="1"/>
                  </a:moveTo>
                  <a:lnTo>
                    <a:pt x="0" y="4913"/>
                  </a:lnTo>
                  <a:cubicBezTo>
                    <a:pt x="853" y="5214"/>
                    <a:pt x="1680" y="5540"/>
                    <a:pt x="2507" y="5640"/>
                  </a:cubicBezTo>
                  <a:lnTo>
                    <a:pt x="16291" y="1981"/>
                  </a:lnTo>
                  <a:cubicBezTo>
                    <a:pt x="17043" y="1354"/>
                    <a:pt x="17544" y="727"/>
                    <a:pt x="18171" y="1"/>
                  </a:cubicBezTo>
                  <a:close/>
                </a:path>
              </a:pathLst>
            </a:custGeom>
            <a:solidFill>
              <a:srgbClr val="FF75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6" name="Google Shape;3236;p70"/>
            <p:cNvSpPr/>
            <p:nvPr/>
          </p:nvSpPr>
          <p:spPr>
            <a:xfrm>
              <a:off x="1207075" y="2001625"/>
              <a:ext cx="667950" cy="250650"/>
            </a:xfrm>
            <a:custGeom>
              <a:avLst/>
              <a:gdLst/>
              <a:ahLst/>
              <a:cxnLst/>
              <a:rect l="l" t="t" r="r" b="b"/>
              <a:pathLst>
                <a:path w="26718" h="10026" extrusionOk="0">
                  <a:moveTo>
                    <a:pt x="26718" y="0"/>
                  </a:moveTo>
                  <a:lnTo>
                    <a:pt x="1" y="8898"/>
                  </a:lnTo>
                  <a:cubicBezTo>
                    <a:pt x="302" y="9299"/>
                    <a:pt x="728" y="9624"/>
                    <a:pt x="1154" y="10025"/>
                  </a:cubicBezTo>
                  <a:lnTo>
                    <a:pt x="26417" y="1579"/>
                  </a:lnTo>
                  <a:cubicBezTo>
                    <a:pt x="26618" y="1053"/>
                    <a:pt x="26618" y="527"/>
                    <a:pt x="26718" y="0"/>
                  </a:cubicBezTo>
                  <a:close/>
                </a:path>
              </a:pathLst>
            </a:custGeom>
            <a:solidFill>
              <a:srgbClr val="FF75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7" name="Google Shape;3237;p70"/>
            <p:cNvSpPr/>
            <p:nvPr/>
          </p:nvSpPr>
          <p:spPr>
            <a:xfrm>
              <a:off x="1269750" y="2085575"/>
              <a:ext cx="587100" cy="206175"/>
            </a:xfrm>
            <a:custGeom>
              <a:avLst/>
              <a:gdLst/>
              <a:ahLst/>
              <a:cxnLst/>
              <a:rect l="l" t="t" r="r" b="b"/>
              <a:pathLst>
                <a:path w="23484" h="8247" extrusionOk="0">
                  <a:moveTo>
                    <a:pt x="23484" y="1"/>
                  </a:moveTo>
                  <a:lnTo>
                    <a:pt x="0" y="7720"/>
                  </a:lnTo>
                  <a:cubicBezTo>
                    <a:pt x="301" y="7920"/>
                    <a:pt x="627" y="8046"/>
                    <a:pt x="827" y="8246"/>
                  </a:cubicBezTo>
                  <a:lnTo>
                    <a:pt x="23083" y="828"/>
                  </a:lnTo>
                  <a:cubicBezTo>
                    <a:pt x="23283" y="627"/>
                    <a:pt x="23384" y="301"/>
                    <a:pt x="23484" y="1"/>
                  </a:cubicBezTo>
                  <a:close/>
                </a:path>
              </a:pathLst>
            </a:custGeom>
            <a:solidFill>
              <a:srgbClr val="FF75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8" name="Google Shape;3238;p70"/>
            <p:cNvSpPr/>
            <p:nvPr/>
          </p:nvSpPr>
          <p:spPr>
            <a:xfrm>
              <a:off x="885650" y="1726500"/>
              <a:ext cx="1203675" cy="450375"/>
            </a:xfrm>
            <a:custGeom>
              <a:avLst/>
              <a:gdLst/>
              <a:ahLst/>
              <a:cxnLst/>
              <a:rect l="l" t="t" r="r" b="b"/>
              <a:pathLst>
                <a:path w="48147" h="18015" extrusionOk="0">
                  <a:moveTo>
                    <a:pt x="40085" y="1"/>
                  </a:moveTo>
                  <a:cubicBezTo>
                    <a:pt x="39057" y="1"/>
                    <a:pt x="37946" y="51"/>
                    <a:pt x="36768" y="153"/>
                  </a:cubicBezTo>
                  <a:cubicBezTo>
                    <a:pt x="37194" y="679"/>
                    <a:pt x="37495" y="1306"/>
                    <a:pt x="37820" y="1832"/>
                  </a:cubicBezTo>
                  <a:cubicBezTo>
                    <a:pt x="38122" y="1820"/>
                    <a:pt x="38410" y="1813"/>
                    <a:pt x="38684" y="1813"/>
                  </a:cubicBezTo>
                  <a:cubicBezTo>
                    <a:pt x="40579" y="1813"/>
                    <a:pt x="41806" y="2112"/>
                    <a:pt x="41981" y="2659"/>
                  </a:cubicBezTo>
                  <a:cubicBezTo>
                    <a:pt x="42081" y="3386"/>
                    <a:pt x="41053" y="4339"/>
                    <a:pt x="39174" y="5366"/>
                  </a:cubicBezTo>
                  <a:cubicBezTo>
                    <a:pt x="36141" y="7045"/>
                    <a:pt x="30803" y="9126"/>
                    <a:pt x="24537" y="10905"/>
                  </a:cubicBezTo>
                  <a:cubicBezTo>
                    <a:pt x="18397" y="12584"/>
                    <a:pt x="12758" y="13637"/>
                    <a:pt x="9299" y="13737"/>
                  </a:cubicBezTo>
                  <a:cubicBezTo>
                    <a:pt x="9038" y="13749"/>
                    <a:pt x="8788" y="13755"/>
                    <a:pt x="8551" y="13755"/>
                  </a:cubicBezTo>
                  <a:cubicBezTo>
                    <a:pt x="6805" y="13755"/>
                    <a:pt x="5716" y="13436"/>
                    <a:pt x="5539" y="12885"/>
                  </a:cubicBezTo>
                  <a:cubicBezTo>
                    <a:pt x="5339" y="12158"/>
                    <a:pt x="6492" y="11131"/>
                    <a:pt x="8572" y="10078"/>
                  </a:cubicBezTo>
                  <a:lnTo>
                    <a:pt x="8572" y="7998"/>
                  </a:lnTo>
                  <a:cubicBezTo>
                    <a:pt x="3133" y="10704"/>
                    <a:pt x="1" y="13512"/>
                    <a:pt x="527" y="15617"/>
                  </a:cubicBezTo>
                  <a:cubicBezTo>
                    <a:pt x="957" y="17234"/>
                    <a:pt x="3827" y="18015"/>
                    <a:pt x="8155" y="18015"/>
                  </a:cubicBezTo>
                  <a:cubicBezTo>
                    <a:pt x="9127" y="18015"/>
                    <a:pt x="10172" y="17976"/>
                    <a:pt x="11279" y="17897"/>
                  </a:cubicBezTo>
                  <a:cubicBezTo>
                    <a:pt x="15464" y="17597"/>
                    <a:pt x="20477" y="16644"/>
                    <a:pt x="25790" y="15191"/>
                  </a:cubicBezTo>
                  <a:cubicBezTo>
                    <a:pt x="31129" y="13737"/>
                    <a:pt x="35941" y="11857"/>
                    <a:pt x="39700" y="9978"/>
                  </a:cubicBezTo>
                  <a:cubicBezTo>
                    <a:pt x="45013" y="7246"/>
                    <a:pt x="48146" y="4439"/>
                    <a:pt x="47620" y="2459"/>
                  </a:cubicBezTo>
                  <a:cubicBezTo>
                    <a:pt x="47196" y="864"/>
                    <a:pt x="44348" y="1"/>
                    <a:pt x="40085" y="1"/>
                  </a:cubicBezTo>
                  <a:close/>
                </a:path>
              </a:pathLst>
            </a:custGeom>
            <a:solidFill>
              <a:srgbClr val="FF75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3239" name="Google Shape;3239;p70"/>
            <p:cNvGrpSpPr/>
            <p:nvPr/>
          </p:nvGrpSpPr>
          <p:grpSpPr>
            <a:xfrm rot="-1062319">
              <a:off x="1491576" y="1714349"/>
              <a:ext cx="165905" cy="165905"/>
              <a:chOff x="2588735" y="3101247"/>
              <a:chExt cx="249285" cy="249285"/>
            </a:xfrm>
          </p:grpSpPr>
          <p:sp>
            <p:nvSpPr>
              <p:cNvPr id="3240" name="Google Shape;3240;p70"/>
              <p:cNvSpPr/>
              <p:nvPr/>
            </p:nvSpPr>
            <p:spPr>
              <a:xfrm>
                <a:off x="2588735" y="3101247"/>
                <a:ext cx="249285" cy="249285"/>
              </a:xfrm>
              <a:custGeom>
                <a:avLst/>
                <a:gdLst/>
                <a:ahLst/>
                <a:cxnLst/>
                <a:rect l="l" t="t" r="r" b="b"/>
                <a:pathLst>
                  <a:path w="9825" h="9825" extrusionOk="0">
                    <a:moveTo>
                      <a:pt x="4913" y="0"/>
                    </a:moveTo>
                    <a:cubicBezTo>
                      <a:pt x="2206" y="0"/>
                      <a:pt x="0" y="2206"/>
                      <a:pt x="0" y="4913"/>
                    </a:cubicBezTo>
                    <a:cubicBezTo>
                      <a:pt x="0" y="7619"/>
                      <a:pt x="2206" y="9825"/>
                      <a:pt x="4913" y="9825"/>
                    </a:cubicBezTo>
                    <a:cubicBezTo>
                      <a:pt x="7619" y="9825"/>
                      <a:pt x="9825" y="7619"/>
                      <a:pt x="9825" y="4913"/>
                    </a:cubicBezTo>
                    <a:cubicBezTo>
                      <a:pt x="9825" y="2206"/>
                      <a:pt x="7619" y="0"/>
                      <a:pt x="491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41" name="Google Shape;3241;p70"/>
              <p:cNvSpPr/>
              <p:nvPr/>
            </p:nvSpPr>
            <p:spPr>
              <a:xfrm>
                <a:off x="2647243" y="3163333"/>
                <a:ext cx="132292" cy="134829"/>
              </a:xfrm>
              <a:custGeom>
                <a:avLst/>
                <a:gdLst/>
                <a:ahLst/>
                <a:cxnLst/>
                <a:rect l="l" t="t" r="r" b="b"/>
                <a:pathLst>
                  <a:path w="5214" h="5314" extrusionOk="0">
                    <a:moveTo>
                      <a:pt x="2607" y="0"/>
                    </a:moveTo>
                    <a:cubicBezTo>
                      <a:pt x="1153" y="0"/>
                      <a:pt x="0" y="1153"/>
                      <a:pt x="0" y="2607"/>
                    </a:cubicBezTo>
                    <a:cubicBezTo>
                      <a:pt x="0" y="4060"/>
                      <a:pt x="1153" y="5313"/>
                      <a:pt x="2607" y="5313"/>
                    </a:cubicBezTo>
                    <a:cubicBezTo>
                      <a:pt x="4060" y="5313"/>
                      <a:pt x="5213" y="4060"/>
                      <a:pt x="5213" y="2607"/>
                    </a:cubicBezTo>
                    <a:cubicBezTo>
                      <a:pt x="5213" y="1153"/>
                      <a:pt x="4060" y="0"/>
                      <a:pt x="2607" y="0"/>
                    </a:cubicBezTo>
                    <a:close/>
                  </a:path>
                </a:pathLst>
              </a:custGeom>
              <a:solidFill>
                <a:srgbClr val="00225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42" name="Google Shape;3242;p70"/>
              <p:cNvSpPr/>
              <p:nvPr/>
            </p:nvSpPr>
            <p:spPr>
              <a:xfrm>
                <a:off x="2721000" y="3184874"/>
                <a:ext cx="45163" cy="45265"/>
              </a:xfrm>
              <a:custGeom>
                <a:avLst/>
                <a:gdLst/>
                <a:ahLst/>
                <a:cxnLst/>
                <a:rect l="l" t="t" r="r" b="b"/>
                <a:pathLst>
                  <a:path w="1780" h="1784" extrusionOk="0">
                    <a:moveTo>
                      <a:pt x="545" y="0"/>
                    </a:moveTo>
                    <a:cubicBezTo>
                      <a:pt x="456" y="0"/>
                      <a:pt x="379" y="25"/>
                      <a:pt x="326" y="78"/>
                    </a:cubicBezTo>
                    <a:cubicBezTo>
                      <a:pt x="0" y="304"/>
                      <a:pt x="126" y="830"/>
                      <a:pt x="426" y="1231"/>
                    </a:cubicBezTo>
                    <a:cubicBezTo>
                      <a:pt x="697" y="1585"/>
                      <a:pt x="1088" y="1783"/>
                      <a:pt x="1342" y="1783"/>
                    </a:cubicBezTo>
                    <a:cubicBezTo>
                      <a:pt x="1394" y="1783"/>
                      <a:pt x="1441" y="1775"/>
                      <a:pt x="1479" y="1758"/>
                    </a:cubicBezTo>
                    <a:cubicBezTo>
                      <a:pt x="1780" y="1557"/>
                      <a:pt x="1680" y="1031"/>
                      <a:pt x="1379" y="505"/>
                    </a:cubicBezTo>
                    <a:cubicBezTo>
                      <a:pt x="1140" y="192"/>
                      <a:pt x="792" y="0"/>
                      <a:pt x="54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243" name="Google Shape;3243;p70"/>
            <p:cNvGrpSpPr/>
            <p:nvPr/>
          </p:nvGrpSpPr>
          <p:grpSpPr>
            <a:xfrm rot="-471310" flipH="1">
              <a:off x="1412502" y="1922030"/>
              <a:ext cx="146426" cy="115547"/>
              <a:chOff x="5437705" y="3429071"/>
              <a:chExt cx="126099" cy="99507"/>
            </a:xfrm>
          </p:grpSpPr>
          <p:sp>
            <p:nvSpPr>
              <p:cNvPr id="3244" name="Google Shape;3244;p70"/>
              <p:cNvSpPr/>
              <p:nvPr/>
            </p:nvSpPr>
            <p:spPr>
              <a:xfrm rot="1224160">
                <a:off x="5445596" y="3446258"/>
                <a:ext cx="110319" cy="65132"/>
              </a:xfrm>
              <a:custGeom>
                <a:avLst/>
                <a:gdLst/>
                <a:ahLst/>
                <a:cxnLst/>
                <a:rect l="l" t="t" r="r" b="b"/>
                <a:pathLst>
                  <a:path w="10624" h="6271" extrusionOk="0">
                    <a:moveTo>
                      <a:pt x="10623" y="0"/>
                    </a:moveTo>
                    <a:lnTo>
                      <a:pt x="10623" y="0"/>
                    </a:lnTo>
                    <a:cubicBezTo>
                      <a:pt x="7141" y="565"/>
                      <a:pt x="1" y="1362"/>
                      <a:pt x="1" y="1362"/>
                    </a:cubicBezTo>
                    <a:cubicBezTo>
                      <a:pt x="1" y="1362"/>
                      <a:pt x="818" y="5506"/>
                      <a:pt x="5273" y="6226"/>
                    </a:cubicBezTo>
                    <a:cubicBezTo>
                      <a:pt x="5474" y="6256"/>
                      <a:pt x="5667" y="6271"/>
                      <a:pt x="5854" y="6271"/>
                    </a:cubicBezTo>
                    <a:cubicBezTo>
                      <a:pt x="9738" y="6271"/>
                      <a:pt x="10623" y="1"/>
                      <a:pt x="10623" y="0"/>
                    </a:cubicBezTo>
                    <a:close/>
                  </a:path>
                </a:pathLst>
              </a:custGeom>
              <a:solidFill>
                <a:srgbClr val="00103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45" name="Google Shape;3245;p70"/>
              <p:cNvSpPr/>
              <p:nvPr/>
            </p:nvSpPr>
            <p:spPr>
              <a:xfrm rot="1224160">
                <a:off x="5457875" y="3486026"/>
                <a:ext cx="57994" cy="21458"/>
              </a:xfrm>
              <a:custGeom>
                <a:avLst/>
                <a:gdLst/>
                <a:ahLst/>
                <a:cxnLst/>
                <a:rect l="l" t="t" r="r" b="b"/>
                <a:pathLst>
                  <a:path w="5585" h="2066" extrusionOk="0">
                    <a:moveTo>
                      <a:pt x="2088" y="1"/>
                    </a:moveTo>
                    <a:cubicBezTo>
                      <a:pt x="1297" y="1"/>
                      <a:pt x="567" y="193"/>
                      <a:pt x="0" y="424"/>
                    </a:cubicBezTo>
                    <a:cubicBezTo>
                      <a:pt x="720" y="1163"/>
                      <a:pt x="1868" y="1805"/>
                      <a:pt x="3405" y="2039"/>
                    </a:cubicBezTo>
                    <a:cubicBezTo>
                      <a:pt x="3558" y="2057"/>
                      <a:pt x="3708" y="2066"/>
                      <a:pt x="3854" y="2066"/>
                    </a:cubicBezTo>
                    <a:cubicBezTo>
                      <a:pt x="4489" y="2066"/>
                      <a:pt x="5062" y="1903"/>
                      <a:pt x="5584" y="1650"/>
                    </a:cubicBezTo>
                    <a:cubicBezTo>
                      <a:pt x="4494" y="399"/>
                      <a:pt x="3227" y="1"/>
                      <a:pt x="2088" y="1"/>
                    </a:cubicBezTo>
                    <a:close/>
                  </a:path>
                </a:pathLst>
              </a:custGeom>
              <a:solidFill>
                <a:srgbClr val="C127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246" name="Google Shape;3246;p70"/>
            <p:cNvGrpSpPr/>
            <p:nvPr/>
          </p:nvGrpSpPr>
          <p:grpSpPr>
            <a:xfrm rot="-1062319">
              <a:off x="1201212" y="1807040"/>
              <a:ext cx="165905" cy="165905"/>
              <a:chOff x="2588735" y="3101247"/>
              <a:chExt cx="249285" cy="249285"/>
            </a:xfrm>
          </p:grpSpPr>
          <p:sp>
            <p:nvSpPr>
              <p:cNvPr id="3247" name="Google Shape;3247;p70"/>
              <p:cNvSpPr/>
              <p:nvPr/>
            </p:nvSpPr>
            <p:spPr>
              <a:xfrm>
                <a:off x="2588735" y="3101247"/>
                <a:ext cx="249285" cy="249285"/>
              </a:xfrm>
              <a:custGeom>
                <a:avLst/>
                <a:gdLst/>
                <a:ahLst/>
                <a:cxnLst/>
                <a:rect l="l" t="t" r="r" b="b"/>
                <a:pathLst>
                  <a:path w="9825" h="9825" extrusionOk="0">
                    <a:moveTo>
                      <a:pt x="4913" y="0"/>
                    </a:moveTo>
                    <a:cubicBezTo>
                      <a:pt x="2206" y="0"/>
                      <a:pt x="0" y="2206"/>
                      <a:pt x="0" y="4913"/>
                    </a:cubicBezTo>
                    <a:cubicBezTo>
                      <a:pt x="0" y="7619"/>
                      <a:pt x="2206" y="9825"/>
                      <a:pt x="4913" y="9825"/>
                    </a:cubicBezTo>
                    <a:cubicBezTo>
                      <a:pt x="7619" y="9825"/>
                      <a:pt x="9825" y="7619"/>
                      <a:pt x="9825" y="4913"/>
                    </a:cubicBezTo>
                    <a:cubicBezTo>
                      <a:pt x="9825" y="2206"/>
                      <a:pt x="7619" y="0"/>
                      <a:pt x="491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48" name="Google Shape;3248;p70"/>
              <p:cNvSpPr/>
              <p:nvPr/>
            </p:nvSpPr>
            <p:spPr>
              <a:xfrm>
                <a:off x="2647243" y="3163333"/>
                <a:ext cx="132292" cy="134829"/>
              </a:xfrm>
              <a:custGeom>
                <a:avLst/>
                <a:gdLst/>
                <a:ahLst/>
                <a:cxnLst/>
                <a:rect l="l" t="t" r="r" b="b"/>
                <a:pathLst>
                  <a:path w="5214" h="5314" extrusionOk="0">
                    <a:moveTo>
                      <a:pt x="2607" y="0"/>
                    </a:moveTo>
                    <a:cubicBezTo>
                      <a:pt x="1153" y="0"/>
                      <a:pt x="0" y="1153"/>
                      <a:pt x="0" y="2607"/>
                    </a:cubicBezTo>
                    <a:cubicBezTo>
                      <a:pt x="0" y="4060"/>
                      <a:pt x="1153" y="5313"/>
                      <a:pt x="2607" y="5313"/>
                    </a:cubicBezTo>
                    <a:cubicBezTo>
                      <a:pt x="4060" y="5313"/>
                      <a:pt x="5213" y="4060"/>
                      <a:pt x="5213" y="2607"/>
                    </a:cubicBezTo>
                    <a:cubicBezTo>
                      <a:pt x="5213" y="1153"/>
                      <a:pt x="4060" y="0"/>
                      <a:pt x="2607" y="0"/>
                    </a:cubicBezTo>
                    <a:close/>
                  </a:path>
                </a:pathLst>
              </a:custGeom>
              <a:solidFill>
                <a:srgbClr val="00225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49" name="Google Shape;3249;p70"/>
              <p:cNvSpPr/>
              <p:nvPr/>
            </p:nvSpPr>
            <p:spPr>
              <a:xfrm>
                <a:off x="2721000" y="3184874"/>
                <a:ext cx="45163" cy="45265"/>
              </a:xfrm>
              <a:custGeom>
                <a:avLst/>
                <a:gdLst/>
                <a:ahLst/>
                <a:cxnLst/>
                <a:rect l="l" t="t" r="r" b="b"/>
                <a:pathLst>
                  <a:path w="1780" h="1784" extrusionOk="0">
                    <a:moveTo>
                      <a:pt x="545" y="0"/>
                    </a:moveTo>
                    <a:cubicBezTo>
                      <a:pt x="456" y="0"/>
                      <a:pt x="379" y="25"/>
                      <a:pt x="326" y="78"/>
                    </a:cubicBezTo>
                    <a:cubicBezTo>
                      <a:pt x="0" y="304"/>
                      <a:pt x="126" y="830"/>
                      <a:pt x="426" y="1231"/>
                    </a:cubicBezTo>
                    <a:cubicBezTo>
                      <a:pt x="697" y="1585"/>
                      <a:pt x="1088" y="1783"/>
                      <a:pt x="1342" y="1783"/>
                    </a:cubicBezTo>
                    <a:cubicBezTo>
                      <a:pt x="1394" y="1783"/>
                      <a:pt x="1441" y="1775"/>
                      <a:pt x="1479" y="1758"/>
                    </a:cubicBezTo>
                    <a:cubicBezTo>
                      <a:pt x="1780" y="1557"/>
                      <a:pt x="1680" y="1031"/>
                      <a:pt x="1379" y="505"/>
                    </a:cubicBezTo>
                    <a:cubicBezTo>
                      <a:pt x="1140" y="192"/>
                      <a:pt x="792" y="0"/>
                      <a:pt x="54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3250" name="Google Shape;3250;p70"/>
          <p:cNvGrpSpPr/>
          <p:nvPr/>
        </p:nvGrpSpPr>
        <p:grpSpPr>
          <a:xfrm>
            <a:off x="2940250" y="3249353"/>
            <a:ext cx="1296724" cy="904068"/>
            <a:chOff x="2787850" y="3221376"/>
            <a:chExt cx="1296724" cy="904068"/>
          </a:xfrm>
        </p:grpSpPr>
        <p:sp>
          <p:nvSpPr>
            <p:cNvPr id="3251" name="Google Shape;3251;p70"/>
            <p:cNvSpPr/>
            <p:nvPr/>
          </p:nvSpPr>
          <p:spPr>
            <a:xfrm>
              <a:off x="3123687" y="3221376"/>
              <a:ext cx="600692" cy="370096"/>
            </a:xfrm>
            <a:custGeom>
              <a:avLst/>
              <a:gdLst/>
              <a:ahLst/>
              <a:cxnLst/>
              <a:rect l="l" t="t" r="r" b="b"/>
              <a:pathLst>
                <a:path w="38121" h="23487" extrusionOk="0">
                  <a:moveTo>
                    <a:pt x="21003" y="1"/>
                  </a:moveTo>
                  <a:cubicBezTo>
                    <a:pt x="20151" y="2732"/>
                    <a:pt x="14737" y="4813"/>
                    <a:pt x="12331" y="5640"/>
                  </a:cubicBezTo>
                  <a:cubicBezTo>
                    <a:pt x="8772" y="6592"/>
                    <a:pt x="2081" y="9926"/>
                    <a:pt x="1579" y="14011"/>
                  </a:cubicBezTo>
                  <a:lnTo>
                    <a:pt x="1880" y="13885"/>
                  </a:lnTo>
                  <a:lnTo>
                    <a:pt x="1880" y="13885"/>
                  </a:lnTo>
                  <a:cubicBezTo>
                    <a:pt x="1254" y="14838"/>
                    <a:pt x="627" y="15991"/>
                    <a:pt x="0" y="17244"/>
                  </a:cubicBezTo>
                  <a:lnTo>
                    <a:pt x="5213" y="21304"/>
                  </a:lnTo>
                  <a:cubicBezTo>
                    <a:pt x="8060" y="22873"/>
                    <a:pt x="12230" y="23486"/>
                    <a:pt x="16473" y="23486"/>
                  </a:cubicBezTo>
                  <a:cubicBezTo>
                    <a:pt x="20970" y="23486"/>
                    <a:pt x="25550" y="22798"/>
                    <a:pt x="28722" y="21830"/>
                  </a:cubicBezTo>
                  <a:cubicBezTo>
                    <a:pt x="37795" y="18697"/>
                    <a:pt x="38121" y="10126"/>
                    <a:pt x="36442" y="2306"/>
                  </a:cubicBezTo>
                  <a:lnTo>
                    <a:pt x="36442" y="2306"/>
                  </a:lnTo>
                  <a:cubicBezTo>
                    <a:pt x="34428" y="8223"/>
                    <a:pt x="30091" y="9468"/>
                    <a:pt x="25024" y="9468"/>
                  </a:cubicBezTo>
                  <a:cubicBezTo>
                    <a:pt x="23029" y="9468"/>
                    <a:pt x="20921" y="9275"/>
                    <a:pt x="18797" y="9098"/>
                  </a:cubicBezTo>
                  <a:cubicBezTo>
                    <a:pt x="20777" y="6993"/>
                    <a:pt x="20878" y="3459"/>
                    <a:pt x="2100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2" name="Google Shape;3252;p70"/>
            <p:cNvSpPr/>
            <p:nvPr/>
          </p:nvSpPr>
          <p:spPr>
            <a:xfrm>
              <a:off x="2845624" y="3504388"/>
              <a:ext cx="278041" cy="139044"/>
            </a:xfrm>
            <a:custGeom>
              <a:avLst/>
              <a:gdLst/>
              <a:ahLst/>
              <a:cxnLst/>
              <a:rect l="l" t="t" r="r" b="b"/>
              <a:pathLst>
                <a:path w="17645" h="8824" extrusionOk="0">
                  <a:moveTo>
                    <a:pt x="17244" y="0"/>
                  </a:moveTo>
                  <a:cubicBezTo>
                    <a:pt x="15224" y="5925"/>
                    <a:pt x="10887" y="7125"/>
                    <a:pt x="5818" y="7125"/>
                  </a:cubicBezTo>
                  <a:cubicBezTo>
                    <a:pt x="4282" y="7125"/>
                    <a:pt x="2679" y="7015"/>
                    <a:pt x="1053" y="6893"/>
                  </a:cubicBezTo>
                  <a:cubicBezTo>
                    <a:pt x="727" y="7519"/>
                    <a:pt x="427" y="8046"/>
                    <a:pt x="0" y="8447"/>
                  </a:cubicBezTo>
                  <a:cubicBezTo>
                    <a:pt x="2124" y="8626"/>
                    <a:pt x="4239" y="8824"/>
                    <a:pt x="6245" y="8824"/>
                  </a:cubicBezTo>
                  <a:cubicBezTo>
                    <a:pt x="11247" y="8824"/>
                    <a:pt x="15570" y="7594"/>
                    <a:pt x="17645" y="1780"/>
                  </a:cubicBezTo>
                  <a:cubicBezTo>
                    <a:pt x="17544" y="1153"/>
                    <a:pt x="17344" y="627"/>
                    <a:pt x="17244" y="0"/>
                  </a:cubicBezTo>
                  <a:close/>
                </a:path>
              </a:pathLst>
            </a:custGeom>
            <a:solidFill>
              <a:srgbClr val="6DA5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3" name="Google Shape;3253;p70"/>
            <p:cNvSpPr/>
            <p:nvPr/>
          </p:nvSpPr>
          <p:spPr>
            <a:xfrm>
              <a:off x="3116975" y="3221376"/>
              <a:ext cx="330955" cy="283178"/>
            </a:xfrm>
            <a:custGeom>
              <a:avLst/>
              <a:gdLst/>
              <a:ahLst/>
              <a:cxnLst/>
              <a:rect l="l" t="t" r="r" b="b"/>
              <a:pathLst>
                <a:path w="21003" h="17971" extrusionOk="0">
                  <a:moveTo>
                    <a:pt x="21003" y="1"/>
                  </a:moveTo>
                  <a:cubicBezTo>
                    <a:pt x="20176" y="2732"/>
                    <a:pt x="14737" y="4813"/>
                    <a:pt x="12331" y="5640"/>
                  </a:cubicBezTo>
                  <a:cubicBezTo>
                    <a:pt x="8772" y="6592"/>
                    <a:pt x="2106" y="9926"/>
                    <a:pt x="1579" y="14011"/>
                  </a:cubicBezTo>
                  <a:lnTo>
                    <a:pt x="1880" y="13885"/>
                  </a:lnTo>
                  <a:lnTo>
                    <a:pt x="1880" y="13885"/>
                  </a:lnTo>
                  <a:cubicBezTo>
                    <a:pt x="1253" y="14838"/>
                    <a:pt x="627" y="15991"/>
                    <a:pt x="0" y="17244"/>
                  </a:cubicBezTo>
                  <a:lnTo>
                    <a:pt x="953" y="17971"/>
                  </a:lnTo>
                  <a:cubicBezTo>
                    <a:pt x="1379" y="17018"/>
                    <a:pt x="1780" y="16291"/>
                    <a:pt x="2306" y="15565"/>
                  </a:cubicBezTo>
                  <a:lnTo>
                    <a:pt x="2306" y="15565"/>
                  </a:lnTo>
                  <a:lnTo>
                    <a:pt x="2005" y="15665"/>
                  </a:lnTo>
                  <a:cubicBezTo>
                    <a:pt x="2507" y="11605"/>
                    <a:pt x="9198" y="8246"/>
                    <a:pt x="12757" y="7319"/>
                  </a:cubicBezTo>
                  <a:cubicBezTo>
                    <a:pt x="14837" y="6592"/>
                    <a:pt x="19223" y="4913"/>
                    <a:pt x="20903" y="2732"/>
                  </a:cubicBezTo>
                  <a:cubicBezTo>
                    <a:pt x="20903" y="1880"/>
                    <a:pt x="21003" y="953"/>
                    <a:pt x="2100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4" name="Google Shape;3254;p70"/>
            <p:cNvSpPr/>
            <p:nvPr/>
          </p:nvSpPr>
          <p:spPr>
            <a:xfrm>
              <a:off x="3207802" y="3917649"/>
              <a:ext cx="297801" cy="207794"/>
            </a:xfrm>
            <a:custGeom>
              <a:avLst/>
              <a:gdLst/>
              <a:ahLst/>
              <a:cxnLst/>
              <a:rect l="l" t="t" r="r" b="b"/>
              <a:pathLst>
                <a:path w="18899" h="13187" extrusionOk="0">
                  <a:moveTo>
                    <a:pt x="11580" y="0"/>
                  </a:moveTo>
                  <a:lnTo>
                    <a:pt x="1" y="3434"/>
                  </a:lnTo>
                  <a:cubicBezTo>
                    <a:pt x="1320" y="10351"/>
                    <a:pt x="8267" y="13186"/>
                    <a:pt x="13944" y="13186"/>
                  </a:cubicBezTo>
                  <a:cubicBezTo>
                    <a:pt x="15816" y="13186"/>
                    <a:pt x="17549" y="12878"/>
                    <a:pt x="18898" y="12306"/>
                  </a:cubicBezTo>
                  <a:cubicBezTo>
                    <a:pt x="15139" y="8446"/>
                    <a:pt x="11906" y="6893"/>
                    <a:pt x="1158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5" name="Google Shape;3255;p70"/>
            <p:cNvSpPr/>
            <p:nvPr/>
          </p:nvSpPr>
          <p:spPr>
            <a:xfrm>
              <a:off x="3457800" y="3907769"/>
              <a:ext cx="174577" cy="121601"/>
            </a:xfrm>
            <a:custGeom>
              <a:avLst/>
              <a:gdLst/>
              <a:ahLst/>
              <a:cxnLst/>
              <a:rect l="l" t="t" r="r" b="b"/>
              <a:pathLst>
                <a:path w="11079" h="7717" extrusionOk="0">
                  <a:moveTo>
                    <a:pt x="6793" y="1"/>
                  </a:moveTo>
                  <a:lnTo>
                    <a:pt x="0" y="2081"/>
                  </a:lnTo>
                  <a:cubicBezTo>
                    <a:pt x="789" y="6080"/>
                    <a:pt x="4855" y="7717"/>
                    <a:pt x="8163" y="7717"/>
                  </a:cubicBezTo>
                  <a:cubicBezTo>
                    <a:pt x="9270" y="7717"/>
                    <a:pt x="10293" y="7533"/>
                    <a:pt x="11078" y="7194"/>
                  </a:cubicBezTo>
                  <a:cubicBezTo>
                    <a:pt x="8873" y="4913"/>
                    <a:pt x="6993" y="4061"/>
                    <a:pt x="67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6" name="Google Shape;3256;p70"/>
            <p:cNvSpPr/>
            <p:nvPr/>
          </p:nvSpPr>
          <p:spPr>
            <a:xfrm>
              <a:off x="3656852" y="3692770"/>
              <a:ext cx="427722" cy="427312"/>
            </a:xfrm>
            <a:custGeom>
              <a:avLst/>
              <a:gdLst/>
              <a:ahLst/>
              <a:cxnLst/>
              <a:rect l="l" t="t" r="r" b="b"/>
              <a:pathLst>
                <a:path w="27144" h="27118" extrusionOk="0">
                  <a:moveTo>
                    <a:pt x="3920" y="0"/>
                  </a:moveTo>
                  <a:cubicBezTo>
                    <a:pt x="2742" y="0"/>
                    <a:pt x="1444" y="212"/>
                    <a:pt x="0" y="687"/>
                  </a:cubicBezTo>
                  <a:lnTo>
                    <a:pt x="1880" y="4973"/>
                  </a:lnTo>
                  <a:cubicBezTo>
                    <a:pt x="3176" y="11300"/>
                    <a:pt x="2918" y="27118"/>
                    <a:pt x="11953" y="27118"/>
                  </a:cubicBezTo>
                  <a:cubicBezTo>
                    <a:pt x="13048" y="27118"/>
                    <a:pt x="14278" y="26886"/>
                    <a:pt x="15664" y="26377"/>
                  </a:cubicBezTo>
                  <a:cubicBezTo>
                    <a:pt x="12857" y="24923"/>
                    <a:pt x="10451" y="22517"/>
                    <a:pt x="10978" y="19685"/>
                  </a:cubicBezTo>
                  <a:lnTo>
                    <a:pt x="10978" y="19685"/>
                  </a:lnTo>
                  <a:cubicBezTo>
                    <a:pt x="12252" y="20013"/>
                    <a:pt x="13592" y="20171"/>
                    <a:pt x="14944" y="20171"/>
                  </a:cubicBezTo>
                  <a:cubicBezTo>
                    <a:pt x="19681" y="20171"/>
                    <a:pt x="24550" y="18232"/>
                    <a:pt x="27143" y="14898"/>
                  </a:cubicBezTo>
                  <a:lnTo>
                    <a:pt x="27143" y="14898"/>
                  </a:lnTo>
                  <a:cubicBezTo>
                    <a:pt x="26232" y="15138"/>
                    <a:pt x="25387" y="15249"/>
                    <a:pt x="24598" y="15249"/>
                  </a:cubicBezTo>
                  <a:cubicBezTo>
                    <a:pt x="19964" y="15249"/>
                    <a:pt x="17274" y="11428"/>
                    <a:pt x="14511" y="7680"/>
                  </a:cubicBezTo>
                  <a:cubicBezTo>
                    <a:pt x="11810" y="3881"/>
                    <a:pt x="8960" y="0"/>
                    <a:pt x="392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7" name="Google Shape;3257;p70"/>
            <p:cNvSpPr/>
            <p:nvPr/>
          </p:nvSpPr>
          <p:spPr>
            <a:xfrm>
              <a:off x="2787984" y="3341497"/>
              <a:ext cx="1029989" cy="664415"/>
            </a:xfrm>
            <a:custGeom>
              <a:avLst/>
              <a:gdLst/>
              <a:ahLst/>
              <a:cxnLst/>
              <a:rect l="l" t="t" r="r" b="b"/>
              <a:pathLst>
                <a:path w="65365" h="42165" extrusionOk="0">
                  <a:moveTo>
                    <a:pt x="26391" y="1"/>
                  </a:moveTo>
                  <a:cubicBezTo>
                    <a:pt x="23308" y="1"/>
                    <a:pt x="20049" y="652"/>
                    <a:pt x="16292" y="1776"/>
                  </a:cubicBezTo>
                  <a:cubicBezTo>
                    <a:pt x="527" y="6588"/>
                    <a:pt x="1" y="32804"/>
                    <a:pt x="1" y="32804"/>
                  </a:cubicBezTo>
                  <a:cubicBezTo>
                    <a:pt x="7838" y="39813"/>
                    <a:pt x="16899" y="42164"/>
                    <a:pt x="25580" y="42164"/>
                  </a:cubicBezTo>
                  <a:cubicBezTo>
                    <a:pt x="41081" y="42164"/>
                    <a:pt x="55373" y="34668"/>
                    <a:pt x="59325" y="32804"/>
                  </a:cubicBezTo>
                  <a:cubicBezTo>
                    <a:pt x="65365" y="29771"/>
                    <a:pt x="63285" y="29145"/>
                    <a:pt x="60678" y="25285"/>
                  </a:cubicBezTo>
                  <a:cubicBezTo>
                    <a:pt x="44161" y="6539"/>
                    <a:pt x="36159" y="1"/>
                    <a:pt x="263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8" name="Google Shape;3258;p70"/>
            <p:cNvSpPr/>
            <p:nvPr/>
          </p:nvSpPr>
          <p:spPr>
            <a:xfrm>
              <a:off x="2916347" y="3624602"/>
              <a:ext cx="218809" cy="218809"/>
            </a:xfrm>
            <a:custGeom>
              <a:avLst/>
              <a:gdLst/>
              <a:ahLst/>
              <a:cxnLst/>
              <a:rect l="l" t="t" r="r" b="b"/>
              <a:pathLst>
                <a:path w="13886" h="13886" extrusionOk="0">
                  <a:moveTo>
                    <a:pt x="6893" y="1"/>
                  </a:moveTo>
                  <a:cubicBezTo>
                    <a:pt x="3133" y="1"/>
                    <a:pt x="0" y="3134"/>
                    <a:pt x="0" y="6893"/>
                  </a:cubicBezTo>
                  <a:cubicBezTo>
                    <a:pt x="0" y="10753"/>
                    <a:pt x="3133" y="13886"/>
                    <a:pt x="6893" y="13886"/>
                  </a:cubicBezTo>
                  <a:cubicBezTo>
                    <a:pt x="10752" y="13886"/>
                    <a:pt x="13885" y="10753"/>
                    <a:pt x="13885" y="6893"/>
                  </a:cubicBezTo>
                  <a:cubicBezTo>
                    <a:pt x="13885" y="3134"/>
                    <a:pt x="10752" y="1"/>
                    <a:pt x="689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9" name="Google Shape;3259;p70"/>
            <p:cNvSpPr/>
            <p:nvPr/>
          </p:nvSpPr>
          <p:spPr>
            <a:xfrm>
              <a:off x="2964140" y="3672395"/>
              <a:ext cx="123224" cy="123224"/>
            </a:xfrm>
            <a:custGeom>
              <a:avLst/>
              <a:gdLst/>
              <a:ahLst/>
              <a:cxnLst/>
              <a:rect l="l" t="t" r="r" b="b"/>
              <a:pathLst>
                <a:path w="7820" h="7820" extrusionOk="0">
                  <a:moveTo>
                    <a:pt x="3860" y="0"/>
                  </a:moveTo>
                  <a:cubicBezTo>
                    <a:pt x="1779" y="0"/>
                    <a:pt x="0" y="1780"/>
                    <a:pt x="0" y="3860"/>
                  </a:cubicBezTo>
                  <a:cubicBezTo>
                    <a:pt x="0" y="6066"/>
                    <a:pt x="1779" y="7820"/>
                    <a:pt x="3860" y="7820"/>
                  </a:cubicBezTo>
                  <a:cubicBezTo>
                    <a:pt x="6065" y="7820"/>
                    <a:pt x="7820" y="6066"/>
                    <a:pt x="7820" y="3860"/>
                  </a:cubicBezTo>
                  <a:cubicBezTo>
                    <a:pt x="7820" y="1780"/>
                    <a:pt x="6065" y="0"/>
                    <a:pt x="3860" y="0"/>
                  </a:cubicBezTo>
                  <a:close/>
                </a:path>
              </a:pathLst>
            </a:custGeom>
            <a:solidFill>
              <a:srgbClr val="0020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0" name="Google Shape;3260;p70"/>
            <p:cNvSpPr/>
            <p:nvPr/>
          </p:nvSpPr>
          <p:spPr>
            <a:xfrm>
              <a:off x="3029037" y="3702020"/>
              <a:ext cx="41096" cy="39504"/>
            </a:xfrm>
            <a:custGeom>
              <a:avLst/>
              <a:gdLst/>
              <a:ahLst/>
              <a:cxnLst/>
              <a:rect l="l" t="t" r="r" b="b"/>
              <a:pathLst>
                <a:path w="2608" h="2507" extrusionOk="0">
                  <a:moveTo>
                    <a:pt x="1254" y="0"/>
                  </a:moveTo>
                  <a:cubicBezTo>
                    <a:pt x="502" y="0"/>
                    <a:pt x="1" y="526"/>
                    <a:pt x="1" y="1253"/>
                  </a:cubicBezTo>
                  <a:cubicBezTo>
                    <a:pt x="1" y="1980"/>
                    <a:pt x="502" y="2506"/>
                    <a:pt x="1254" y="2506"/>
                  </a:cubicBezTo>
                  <a:cubicBezTo>
                    <a:pt x="1981" y="2506"/>
                    <a:pt x="2607" y="1980"/>
                    <a:pt x="2607" y="1253"/>
                  </a:cubicBezTo>
                  <a:cubicBezTo>
                    <a:pt x="2607" y="526"/>
                    <a:pt x="1981" y="0"/>
                    <a:pt x="1254" y="0"/>
                  </a:cubicBezTo>
                  <a:close/>
                </a:path>
              </a:pathLst>
            </a:custGeom>
            <a:solidFill>
              <a:srgbClr val="F5F5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1" name="Google Shape;3261;p70"/>
            <p:cNvSpPr/>
            <p:nvPr/>
          </p:nvSpPr>
          <p:spPr>
            <a:xfrm>
              <a:off x="3245184" y="3782200"/>
              <a:ext cx="248433" cy="59264"/>
            </a:xfrm>
            <a:custGeom>
              <a:avLst/>
              <a:gdLst/>
              <a:ahLst/>
              <a:cxnLst/>
              <a:rect l="l" t="t" r="r" b="b"/>
              <a:pathLst>
                <a:path w="15766" h="3761" extrusionOk="0">
                  <a:moveTo>
                    <a:pt x="1" y="1"/>
                  </a:moveTo>
                  <a:cubicBezTo>
                    <a:pt x="1" y="1"/>
                    <a:pt x="953" y="527"/>
                    <a:pt x="2407" y="1254"/>
                  </a:cubicBezTo>
                  <a:cubicBezTo>
                    <a:pt x="3134" y="1655"/>
                    <a:pt x="3961" y="1981"/>
                    <a:pt x="4913" y="2407"/>
                  </a:cubicBezTo>
                  <a:cubicBezTo>
                    <a:pt x="5440" y="2507"/>
                    <a:pt x="5966" y="2708"/>
                    <a:pt x="6367" y="2908"/>
                  </a:cubicBezTo>
                  <a:cubicBezTo>
                    <a:pt x="6893" y="3034"/>
                    <a:pt x="7420" y="3134"/>
                    <a:pt x="8046" y="3334"/>
                  </a:cubicBezTo>
                  <a:cubicBezTo>
                    <a:pt x="8572" y="3435"/>
                    <a:pt x="9099" y="3535"/>
                    <a:pt x="9600" y="3660"/>
                  </a:cubicBezTo>
                  <a:cubicBezTo>
                    <a:pt x="10126" y="3760"/>
                    <a:pt x="10653" y="3760"/>
                    <a:pt x="11179" y="3760"/>
                  </a:cubicBezTo>
                  <a:lnTo>
                    <a:pt x="11906" y="3760"/>
                  </a:lnTo>
                  <a:cubicBezTo>
                    <a:pt x="12232" y="3760"/>
                    <a:pt x="12432" y="3760"/>
                    <a:pt x="12733" y="3660"/>
                  </a:cubicBezTo>
                  <a:cubicBezTo>
                    <a:pt x="12958" y="3660"/>
                    <a:pt x="13159" y="3660"/>
                    <a:pt x="13359" y="3535"/>
                  </a:cubicBezTo>
                  <a:cubicBezTo>
                    <a:pt x="13485" y="3535"/>
                    <a:pt x="13585" y="3535"/>
                    <a:pt x="13685" y="3435"/>
                  </a:cubicBezTo>
                  <a:cubicBezTo>
                    <a:pt x="13786" y="3435"/>
                    <a:pt x="13886" y="3435"/>
                    <a:pt x="13986" y="3334"/>
                  </a:cubicBezTo>
                  <a:cubicBezTo>
                    <a:pt x="14838" y="3034"/>
                    <a:pt x="15364" y="2507"/>
                    <a:pt x="15565" y="2081"/>
                  </a:cubicBezTo>
                  <a:cubicBezTo>
                    <a:pt x="15765" y="1881"/>
                    <a:pt x="15765" y="1655"/>
                    <a:pt x="15765" y="1555"/>
                  </a:cubicBezTo>
                  <a:lnTo>
                    <a:pt x="15765" y="1555"/>
                  </a:lnTo>
                  <a:cubicBezTo>
                    <a:pt x="15665" y="1655"/>
                    <a:pt x="15565" y="1780"/>
                    <a:pt x="15465" y="1981"/>
                  </a:cubicBezTo>
                  <a:cubicBezTo>
                    <a:pt x="15139" y="2282"/>
                    <a:pt x="14613" y="2708"/>
                    <a:pt x="13886" y="2908"/>
                  </a:cubicBezTo>
                  <a:lnTo>
                    <a:pt x="13585" y="2908"/>
                  </a:lnTo>
                  <a:cubicBezTo>
                    <a:pt x="13485" y="3034"/>
                    <a:pt x="13359" y="3034"/>
                    <a:pt x="13259" y="3034"/>
                  </a:cubicBezTo>
                  <a:lnTo>
                    <a:pt x="12633" y="3034"/>
                  </a:lnTo>
                  <a:cubicBezTo>
                    <a:pt x="12499" y="3067"/>
                    <a:pt x="12351" y="3078"/>
                    <a:pt x="12198" y="3078"/>
                  </a:cubicBezTo>
                  <a:cubicBezTo>
                    <a:pt x="11892" y="3078"/>
                    <a:pt x="11563" y="3034"/>
                    <a:pt x="11279" y="3034"/>
                  </a:cubicBezTo>
                  <a:cubicBezTo>
                    <a:pt x="10753" y="3034"/>
                    <a:pt x="10227" y="2908"/>
                    <a:pt x="9725" y="2808"/>
                  </a:cubicBezTo>
                  <a:cubicBezTo>
                    <a:pt x="9199" y="2708"/>
                    <a:pt x="8673" y="2607"/>
                    <a:pt x="8146" y="2507"/>
                  </a:cubicBezTo>
                  <a:cubicBezTo>
                    <a:pt x="7620" y="2407"/>
                    <a:pt x="7219" y="2181"/>
                    <a:pt x="6693" y="2081"/>
                  </a:cubicBezTo>
                  <a:cubicBezTo>
                    <a:pt x="6166" y="1981"/>
                    <a:pt x="5640" y="1780"/>
                    <a:pt x="5214" y="1655"/>
                  </a:cubicBezTo>
                  <a:cubicBezTo>
                    <a:pt x="4713" y="1555"/>
                    <a:pt x="4186" y="1354"/>
                    <a:pt x="3760" y="1254"/>
                  </a:cubicBezTo>
                  <a:cubicBezTo>
                    <a:pt x="3334" y="1028"/>
                    <a:pt x="2933" y="928"/>
                    <a:pt x="2507" y="828"/>
                  </a:cubicBezTo>
                  <a:cubicBezTo>
                    <a:pt x="1054" y="302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2" name="Google Shape;3262;p70"/>
            <p:cNvSpPr/>
            <p:nvPr/>
          </p:nvSpPr>
          <p:spPr>
            <a:xfrm>
              <a:off x="3229139" y="3980050"/>
              <a:ext cx="268161" cy="133498"/>
            </a:xfrm>
            <a:custGeom>
              <a:avLst/>
              <a:gdLst/>
              <a:ahLst/>
              <a:cxnLst/>
              <a:rect l="l" t="t" r="r" b="b"/>
              <a:pathLst>
                <a:path w="17018" h="8472" extrusionOk="0">
                  <a:moveTo>
                    <a:pt x="10852" y="0"/>
                  </a:moveTo>
                  <a:cubicBezTo>
                    <a:pt x="7419" y="827"/>
                    <a:pt x="3760" y="1454"/>
                    <a:pt x="0" y="1579"/>
                  </a:cubicBezTo>
                  <a:cubicBezTo>
                    <a:pt x="2506" y="6366"/>
                    <a:pt x="8146" y="8471"/>
                    <a:pt x="13058" y="8471"/>
                  </a:cubicBezTo>
                  <a:cubicBezTo>
                    <a:pt x="14511" y="8471"/>
                    <a:pt x="15865" y="8246"/>
                    <a:pt x="17018" y="7945"/>
                  </a:cubicBezTo>
                  <a:cubicBezTo>
                    <a:pt x="14411" y="5213"/>
                    <a:pt x="12005" y="3559"/>
                    <a:pt x="1085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3" name="Google Shape;3263;p70"/>
            <p:cNvSpPr/>
            <p:nvPr/>
          </p:nvSpPr>
          <p:spPr>
            <a:xfrm>
              <a:off x="3475968" y="3927514"/>
              <a:ext cx="148105" cy="88888"/>
            </a:xfrm>
            <a:custGeom>
              <a:avLst/>
              <a:gdLst/>
              <a:ahLst/>
              <a:cxnLst/>
              <a:rect l="l" t="t" r="r" b="b"/>
              <a:pathLst>
                <a:path w="9399" h="5641" extrusionOk="0">
                  <a:moveTo>
                    <a:pt x="5740" y="1"/>
                  </a:moveTo>
                  <a:cubicBezTo>
                    <a:pt x="3960" y="728"/>
                    <a:pt x="2081" y="1354"/>
                    <a:pt x="0" y="1981"/>
                  </a:cubicBezTo>
                  <a:cubicBezTo>
                    <a:pt x="1554" y="4587"/>
                    <a:pt x="4687" y="5640"/>
                    <a:pt x="7419" y="5640"/>
                  </a:cubicBezTo>
                  <a:cubicBezTo>
                    <a:pt x="8046" y="5640"/>
                    <a:pt x="8772" y="5540"/>
                    <a:pt x="9399" y="5414"/>
                  </a:cubicBezTo>
                  <a:cubicBezTo>
                    <a:pt x="7619" y="3760"/>
                    <a:pt x="6166" y="2708"/>
                    <a:pt x="574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4" name="Google Shape;3264;p70"/>
            <p:cNvSpPr/>
            <p:nvPr/>
          </p:nvSpPr>
          <p:spPr>
            <a:xfrm>
              <a:off x="3707797" y="3692140"/>
              <a:ext cx="368867" cy="414690"/>
            </a:xfrm>
            <a:custGeom>
              <a:avLst/>
              <a:gdLst/>
              <a:ahLst/>
              <a:cxnLst/>
              <a:rect l="l" t="t" r="r" b="b"/>
              <a:pathLst>
                <a:path w="23409" h="26317" extrusionOk="0">
                  <a:moveTo>
                    <a:pt x="527" y="0"/>
                  </a:moveTo>
                  <a:cubicBezTo>
                    <a:pt x="326" y="201"/>
                    <a:pt x="100" y="301"/>
                    <a:pt x="0" y="427"/>
                  </a:cubicBezTo>
                  <a:cubicBezTo>
                    <a:pt x="727" y="1254"/>
                    <a:pt x="1479" y="2081"/>
                    <a:pt x="2306" y="3033"/>
                  </a:cubicBezTo>
                  <a:cubicBezTo>
                    <a:pt x="2832" y="3860"/>
                    <a:pt x="3359" y="4487"/>
                    <a:pt x="3860" y="5113"/>
                  </a:cubicBezTo>
                  <a:cubicBezTo>
                    <a:pt x="5439" y="7194"/>
                    <a:pt x="5740" y="8146"/>
                    <a:pt x="953" y="10552"/>
                  </a:cubicBezTo>
                  <a:cubicBezTo>
                    <a:pt x="627" y="10652"/>
                    <a:pt x="326" y="10752"/>
                    <a:pt x="0" y="10953"/>
                  </a:cubicBezTo>
                  <a:cubicBezTo>
                    <a:pt x="852" y="17971"/>
                    <a:pt x="2507" y="26316"/>
                    <a:pt x="9098" y="26316"/>
                  </a:cubicBezTo>
                  <a:cubicBezTo>
                    <a:pt x="9825" y="26316"/>
                    <a:pt x="10752" y="26216"/>
                    <a:pt x="11705" y="25890"/>
                  </a:cubicBezTo>
                  <a:cubicBezTo>
                    <a:pt x="9198" y="24537"/>
                    <a:pt x="7319" y="22356"/>
                    <a:pt x="7745" y="19725"/>
                  </a:cubicBezTo>
                  <a:cubicBezTo>
                    <a:pt x="7845" y="19725"/>
                    <a:pt x="7945" y="19725"/>
                    <a:pt x="8045" y="19850"/>
                  </a:cubicBezTo>
                  <a:lnTo>
                    <a:pt x="8045" y="18898"/>
                  </a:lnTo>
                  <a:cubicBezTo>
                    <a:pt x="9299" y="19224"/>
                    <a:pt x="10652" y="19424"/>
                    <a:pt x="12005" y="19424"/>
                  </a:cubicBezTo>
                  <a:cubicBezTo>
                    <a:pt x="16291" y="19424"/>
                    <a:pt x="20677" y="17845"/>
                    <a:pt x="23409" y="15138"/>
                  </a:cubicBezTo>
                  <a:lnTo>
                    <a:pt x="23409" y="15138"/>
                  </a:lnTo>
                  <a:cubicBezTo>
                    <a:pt x="22657" y="15239"/>
                    <a:pt x="22030" y="15339"/>
                    <a:pt x="21404" y="15339"/>
                  </a:cubicBezTo>
                  <a:cubicBezTo>
                    <a:pt x="16717" y="15339"/>
                    <a:pt x="14111" y="11479"/>
                    <a:pt x="11278" y="7720"/>
                  </a:cubicBezTo>
                  <a:cubicBezTo>
                    <a:pt x="8572" y="3860"/>
                    <a:pt x="5639" y="0"/>
                    <a:pt x="62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5" name="Google Shape;3265;p70"/>
            <p:cNvSpPr/>
            <p:nvPr/>
          </p:nvSpPr>
          <p:spPr>
            <a:xfrm>
              <a:off x="2964140" y="3730053"/>
              <a:ext cx="110192" cy="65567"/>
            </a:xfrm>
            <a:custGeom>
              <a:avLst/>
              <a:gdLst/>
              <a:ahLst/>
              <a:cxnLst/>
              <a:rect l="l" t="t" r="r" b="b"/>
              <a:pathLst>
                <a:path w="6993" h="4161" extrusionOk="0">
                  <a:moveTo>
                    <a:pt x="0" y="1"/>
                  </a:moveTo>
                  <a:lnTo>
                    <a:pt x="0" y="201"/>
                  </a:lnTo>
                  <a:cubicBezTo>
                    <a:pt x="0" y="2407"/>
                    <a:pt x="1779" y="4161"/>
                    <a:pt x="3860" y="4161"/>
                  </a:cubicBezTo>
                  <a:cubicBezTo>
                    <a:pt x="5213" y="4161"/>
                    <a:pt x="6266" y="3534"/>
                    <a:pt x="6993" y="2607"/>
                  </a:cubicBezTo>
                  <a:cubicBezTo>
                    <a:pt x="4586" y="1880"/>
                    <a:pt x="2180" y="1028"/>
                    <a:pt x="0" y="1"/>
                  </a:cubicBezTo>
                  <a:close/>
                </a:path>
              </a:pathLst>
            </a:custGeom>
            <a:solidFill>
              <a:srgbClr val="0020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6" name="Google Shape;3266;p70"/>
            <p:cNvSpPr/>
            <p:nvPr/>
          </p:nvSpPr>
          <p:spPr>
            <a:xfrm>
              <a:off x="3432345" y="3793656"/>
              <a:ext cx="213672" cy="47808"/>
            </a:xfrm>
            <a:custGeom>
              <a:avLst/>
              <a:gdLst/>
              <a:ahLst/>
              <a:cxnLst/>
              <a:rect l="l" t="t" r="r" b="b"/>
              <a:pathLst>
                <a:path w="13560" h="3034" extrusionOk="0">
                  <a:moveTo>
                    <a:pt x="1" y="1"/>
                  </a:moveTo>
                  <a:cubicBezTo>
                    <a:pt x="502" y="427"/>
                    <a:pt x="1128" y="828"/>
                    <a:pt x="1655" y="1254"/>
                  </a:cubicBezTo>
                  <a:cubicBezTo>
                    <a:pt x="1980" y="1354"/>
                    <a:pt x="2381" y="1454"/>
                    <a:pt x="2707" y="1680"/>
                  </a:cubicBezTo>
                  <a:cubicBezTo>
                    <a:pt x="3234" y="1780"/>
                    <a:pt x="3760" y="1981"/>
                    <a:pt x="4161" y="2181"/>
                  </a:cubicBezTo>
                  <a:cubicBezTo>
                    <a:pt x="4687" y="2307"/>
                    <a:pt x="5214" y="2407"/>
                    <a:pt x="5840" y="2607"/>
                  </a:cubicBezTo>
                  <a:cubicBezTo>
                    <a:pt x="6366" y="2708"/>
                    <a:pt x="6893" y="2808"/>
                    <a:pt x="7394" y="2933"/>
                  </a:cubicBezTo>
                  <a:cubicBezTo>
                    <a:pt x="7920" y="3033"/>
                    <a:pt x="8447" y="3033"/>
                    <a:pt x="8973" y="3033"/>
                  </a:cubicBezTo>
                  <a:lnTo>
                    <a:pt x="9700" y="3033"/>
                  </a:lnTo>
                  <a:cubicBezTo>
                    <a:pt x="10026" y="3033"/>
                    <a:pt x="10226" y="3033"/>
                    <a:pt x="10527" y="2933"/>
                  </a:cubicBezTo>
                  <a:cubicBezTo>
                    <a:pt x="10752" y="2933"/>
                    <a:pt x="10953" y="2933"/>
                    <a:pt x="11153" y="2808"/>
                  </a:cubicBezTo>
                  <a:cubicBezTo>
                    <a:pt x="11279" y="2808"/>
                    <a:pt x="11379" y="2808"/>
                    <a:pt x="11479" y="2708"/>
                  </a:cubicBezTo>
                  <a:cubicBezTo>
                    <a:pt x="11580" y="2708"/>
                    <a:pt x="11680" y="2708"/>
                    <a:pt x="11780" y="2607"/>
                  </a:cubicBezTo>
                  <a:cubicBezTo>
                    <a:pt x="12632" y="2307"/>
                    <a:pt x="13158" y="1780"/>
                    <a:pt x="13359" y="1354"/>
                  </a:cubicBezTo>
                  <a:cubicBezTo>
                    <a:pt x="13559" y="1154"/>
                    <a:pt x="13559" y="928"/>
                    <a:pt x="13559" y="828"/>
                  </a:cubicBezTo>
                  <a:lnTo>
                    <a:pt x="13559" y="828"/>
                  </a:lnTo>
                  <a:cubicBezTo>
                    <a:pt x="13459" y="928"/>
                    <a:pt x="13359" y="1053"/>
                    <a:pt x="13259" y="1254"/>
                  </a:cubicBezTo>
                  <a:cubicBezTo>
                    <a:pt x="12933" y="1555"/>
                    <a:pt x="12407" y="1981"/>
                    <a:pt x="11680" y="2181"/>
                  </a:cubicBezTo>
                  <a:lnTo>
                    <a:pt x="11379" y="2181"/>
                  </a:lnTo>
                  <a:cubicBezTo>
                    <a:pt x="11279" y="2307"/>
                    <a:pt x="11153" y="2307"/>
                    <a:pt x="11053" y="2307"/>
                  </a:cubicBezTo>
                  <a:lnTo>
                    <a:pt x="10427" y="2307"/>
                  </a:lnTo>
                  <a:cubicBezTo>
                    <a:pt x="10326" y="2407"/>
                    <a:pt x="10226" y="2407"/>
                    <a:pt x="10126" y="2407"/>
                  </a:cubicBezTo>
                  <a:cubicBezTo>
                    <a:pt x="9700" y="2407"/>
                    <a:pt x="9399" y="2307"/>
                    <a:pt x="9073" y="2307"/>
                  </a:cubicBezTo>
                  <a:cubicBezTo>
                    <a:pt x="8547" y="2307"/>
                    <a:pt x="8021" y="2181"/>
                    <a:pt x="7519" y="2081"/>
                  </a:cubicBezTo>
                  <a:cubicBezTo>
                    <a:pt x="6993" y="1981"/>
                    <a:pt x="6467" y="1880"/>
                    <a:pt x="5940" y="1780"/>
                  </a:cubicBezTo>
                  <a:cubicBezTo>
                    <a:pt x="5414" y="1680"/>
                    <a:pt x="5013" y="1454"/>
                    <a:pt x="4487" y="1354"/>
                  </a:cubicBezTo>
                  <a:cubicBezTo>
                    <a:pt x="3960" y="1254"/>
                    <a:pt x="3434" y="1053"/>
                    <a:pt x="3008" y="928"/>
                  </a:cubicBezTo>
                  <a:cubicBezTo>
                    <a:pt x="2507" y="828"/>
                    <a:pt x="1980" y="627"/>
                    <a:pt x="1554" y="527"/>
                  </a:cubicBezTo>
                  <a:cubicBezTo>
                    <a:pt x="1128" y="301"/>
                    <a:pt x="727" y="201"/>
                    <a:pt x="301" y="101"/>
                  </a:cubicBezTo>
                  <a:cubicBezTo>
                    <a:pt x="201" y="101"/>
                    <a:pt x="101" y="1"/>
                    <a:pt x="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3267" name="Google Shape;3267;p70"/>
            <p:cNvCxnSpPr/>
            <p:nvPr/>
          </p:nvCxnSpPr>
          <p:spPr>
            <a:xfrm rot="10800000" flipH="1">
              <a:off x="2787850" y="3853975"/>
              <a:ext cx="119100" cy="9600"/>
            </a:xfrm>
            <a:prstGeom prst="straightConnector1">
              <a:avLst/>
            </a:pr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271" name="Google Shape;2611;p69"/>
          <p:cNvSpPr txBox="1">
            <a:spLocks noGrp="1"/>
          </p:cNvSpPr>
          <p:nvPr>
            <p:ph type="title"/>
          </p:nvPr>
        </p:nvSpPr>
        <p:spPr>
          <a:xfrm>
            <a:off x="311700" y="369069"/>
            <a:ext cx="85206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4400" smtClean="0">
                <a:latin typeface="Calibri" panose="020F0502020204030204" pitchFamily="34" charset="0"/>
                <a:cs typeface="Calibri" panose="020F0502020204030204" pitchFamily="34" charset="0"/>
              </a:rPr>
              <a:t>MẪU ICON</a:t>
            </a:r>
            <a:endParaRPr sz="440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5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96" name="Google Shape;8596;p82"/>
          <p:cNvSpPr txBox="1">
            <a:spLocks noGrp="1"/>
          </p:cNvSpPr>
          <p:nvPr>
            <p:ph type="title" idx="4294967295"/>
          </p:nvPr>
        </p:nvSpPr>
        <p:spPr>
          <a:xfrm>
            <a:off x="849675" y="947925"/>
            <a:ext cx="34821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latin typeface="Arial"/>
                <a:ea typeface="Arial"/>
                <a:cs typeface="Arial"/>
                <a:sym typeface="Arial"/>
              </a:rPr>
              <a:t>Educational I</a:t>
            </a: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cons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597" name="Google Shape;8597;p82"/>
          <p:cNvSpPr txBox="1">
            <a:spLocks noGrp="1"/>
          </p:cNvSpPr>
          <p:nvPr>
            <p:ph type="title" idx="4294967295"/>
          </p:nvPr>
        </p:nvSpPr>
        <p:spPr>
          <a:xfrm>
            <a:off x="4858400" y="947925"/>
            <a:ext cx="34821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latin typeface="Arial"/>
                <a:ea typeface="Arial"/>
                <a:cs typeface="Arial"/>
                <a:sym typeface="Arial"/>
              </a:rPr>
              <a:t>Medical Icons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8598" name="Google Shape;8598;p82"/>
          <p:cNvGrpSpPr/>
          <p:nvPr/>
        </p:nvGrpSpPr>
        <p:grpSpPr>
          <a:xfrm>
            <a:off x="7075663" y="2444129"/>
            <a:ext cx="362163" cy="347098"/>
            <a:chOff x="7075663" y="2444129"/>
            <a:chExt cx="362163" cy="347098"/>
          </a:xfrm>
        </p:grpSpPr>
        <p:sp>
          <p:nvSpPr>
            <p:cNvPr id="8599" name="Google Shape;8599;p82"/>
            <p:cNvSpPr/>
            <p:nvPr/>
          </p:nvSpPr>
          <p:spPr>
            <a:xfrm>
              <a:off x="7165817" y="2444129"/>
              <a:ext cx="181854" cy="100713"/>
            </a:xfrm>
            <a:custGeom>
              <a:avLst/>
              <a:gdLst/>
              <a:ahLst/>
              <a:cxnLst/>
              <a:rect l="l" t="t" r="r" b="b"/>
              <a:pathLst>
                <a:path w="6941" h="3844" extrusionOk="0">
                  <a:moveTo>
                    <a:pt x="1879" y="0"/>
                  </a:moveTo>
                  <a:cubicBezTo>
                    <a:pt x="844" y="0"/>
                    <a:pt x="0" y="844"/>
                    <a:pt x="0" y="1879"/>
                  </a:cubicBezTo>
                  <a:lnTo>
                    <a:pt x="0" y="2790"/>
                  </a:lnTo>
                  <a:lnTo>
                    <a:pt x="10" y="2790"/>
                  </a:lnTo>
                  <a:lnTo>
                    <a:pt x="10" y="3834"/>
                  </a:lnTo>
                  <a:lnTo>
                    <a:pt x="1045" y="3834"/>
                  </a:lnTo>
                  <a:lnTo>
                    <a:pt x="1045" y="1879"/>
                  </a:lnTo>
                  <a:cubicBezTo>
                    <a:pt x="1045" y="1419"/>
                    <a:pt x="1419" y="1045"/>
                    <a:pt x="1879" y="1045"/>
                  </a:cubicBezTo>
                  <a:lnTo>
                    <a:pt x="5071" y="1045"/>
                  </a:lnTo>
                  <a:cubicBezTo>
                    <a:pt x="5531" y="1045"/>
                    <a:pt x="5905" y="1419"/>
                    <a:pt x="5905" y="1879"/>
                  </a:cubicBezTo>
                  <a:lnTo>
                    <a:pt x="5905" y="3844"/>
                  </a:lnTo>
                  <a:lnTo>
                    <a:pt x="6940" y="3844"/>
                  </a:lnTo>
                  <a:lnTo>
                    <a:pt x="6940" y="1879"/>
                  </a:lnTo>
                  <a:cubicBezTo>
                    <a:pt x="6940" y="844"/>
                    <a:pt x="6097" y="0"/>
                    <a:pt x="5071" y="0"/>
                  </a:cubicBezTo>
                  <a:close/>
                </a:path>
              </a:pathLst>
            </a:custGeom>
            <a:solidFill>
              <a:srgbClr val="53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0" name="Google Shape;8600;p82"/>
            <p:cNvSpPr/>
            <p:nvPr/>
          </p:nvSpPr>
          <p:spPr>
            <a:xfrm>
              <a:off x="7166053" y="2517201"/>
              <a:ext cx="27405" cy="27405"/>
            </a:xfrm>
            <a:custGeom>
              <a:avLst/>
              <a:gdLst/>
              <a:ahLst/>
              <a:cxnLst/>
              <a:rect l="l" t="t" r="r" b="b"/>
              <a:pathLst>
                <a:path w="1046" h="1046" extrusionOk="0">
                  <a:moveTo>
                    <a:pt x="260" y="1"/>
                  </a:moveTo>
                  <a:cubicBezTo>
                    <a:pt x="173" y="1"/>
                    <a:pt x="87" y="1"/>
                    <a:pt x="1" y="10"/>
                  </a:cubicBezTo>
                  <a:lnTo>
                    <a:pt x="1" y="1045"/>
                  </a:lnTo>
                  <a:lnTo>
                    <a:pt x="1046" y="1045"/>
                  </a:lnTo>
                  <a:lnTo>
                    <a:pt x="1046" y="1"/>
                  </a:lnTo>
                  <a:close/>
                </a:path>
              </a:pathLst>
            </a:custGeom>
            <a:solidFill>
              <a:srgbClr val="2741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1" name="Google Shape;8601;p82"/>
            <p:cNvSpPr/>
            <p:nvPr/>
          </p:nvSpPr>
          <p:spPr>
            <a:xfrm>
              <a:off x="7320266" y="2517201"/>
              <a:ext cx="27405" cy="27641"/>
            </a:xfrm>
            <a:custGeom>
              <a:avLst/>
              <a:gdLst/>
              <a:ahLst/>
              <a:cxnLst/>
              <a:rect l="l" t="t" r="r" b="b"/>
              <a:pathLst>
                <a:path w="1046" h="1055" extrusionOk="0">
                  <a:moveTo>
                    <a:pt x="0" y="1"/>
                  </a:moveTo>
                  <a:lnTo>
                    <a:pt x="0" y="1055"/>
                  </a:lnTo>
                  <a:lnTo>
                    <a:pt x="1045" y="1055"/>
                  </a:lnTo>
                  <a:lnTo>
                    <a:pt x="1045" y="10"/>
                  </a:lnTo>
                  <a:cubicBezTo>
                    <a:pt x="959" y="10"/>
                    <a:pt x="863" y="1"/>
                    <a:pt x="777" y="1"/>
                  </a:cubicBezTo>
                  <a:close/>
                </a:path>
              </a:pathLst>
            </a:custGeom>
            <a:solidFill>
              <a:srgbClr val="2741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2" name="Google Shape;8602;p82"/>
            <p:cNvSpPr/>
            <p:nvPr/>
          </p:nvSpPr>
          <p:spPr>
            <a:xfrm>
              <a:off x="7075899" y="2544580"/>
              <a:ext cx="361927" cy="246647"/>
            </a:xfrm>
            <a:custGeom>
              <a:avLst/>
              <a:gdLst/>
              <a:ahLst/>
              <a:cxnLst/>
              <a:rect l="l" t="t" r="r" b="b"/>
              <a:pathLst>
                <a:path w="13814" h="9414" extrusionOk="0">
                  <a:moveTo>
                    <a:pt x="3701" y="0"/>
                  </a:moveTo>
                  <a:cubicBezTo>
                    <a:pt x="1649" y="0"/>
                    <a:pt x="1" y="1659"/>
                    <a:pt x="1" y="3700"/>
                  </a:cubicBezTo>
                  <a:lnTo>
                    <a:pt x="1" y="8637"/>
                  </a:lnTo>
                  <a:cubicBezTo>
                    <a:pt x="1" y="9068"/>
                    <a:pt x="346" y="9413"/>
                    <a:pt x="768" y="9413"/>
                  </a:cubicBezTo>
                  <a:lnTo>
                    <a:pt x="13037" y="9413"/>
                  </a:lnTo>
                  <a:cubicBezTo>
                    <a:pt x="13468" y="9413"/>
                    <a:pt x="13813" y="9068"/>
                    <a:pt x="13813" y="8637"/>
                  </a:cubicBezTo>
                  <a:lnTo>
                    <a:pt x="13813" y="3700"/>
                  </a:lnTo>
                  <a:cubicBezTo>
                    <a:pt x="13813" y="1659"/>
                    <a:pt x="12155" y="0"/>
                    <a:pt x="10113" y="0"/>
                  </a:cubicBezTo>
                  <a:close/>
                </a:path>
              </a:pathLst>
            </a:custGeom>
            <a:solidFill>
              <a:srgbClr val="E7E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3" name="Google Shape;8603;p82"/>
            <p:cNvSpPr/>
            <p:nvPr/>
          </p:nvSpPr>
          <p:spPr>
            <a:xfrm>
              <a:off x="7298153" y="2544580"/>
              <a:ext cx="139672" cy="246647"/>
            </a:xfrm>
            <a:custGeom>
              <a:avLst/>
              <a:gdLst/>
              <a:ahLst/>
              <a:cxnLst/>
              <a:rect l="l" t="t" r="r" b="b"/>
              <a:pathLst>
                <a:path w="5331" h="9414" extrusionOk="0">
                  <a:moveTo>
                    <a:pt x="1" y="0"/>
                  </a:moveTo>
                  <a:cubicBezTo>
                    <a:pt x="2052" y="0"/>
                    <a:pt x="3710" y="1659"/>
                    <a:pt x="3701" y="3710"/>
                  </a:cubicBezTo>
                  <a:lnTo>
                    <a:pt x="3701" y="8608"/>
                  </a:lnTo>
                  <a:cubicBezTo>
                    <a:pt x="3701" y="9049"/>
                    <a:pt x="3346" y="9413"/>
                    <a:pt x="2905" y="9413"/>
                  </a:cubicBezTo>
                  <a:lnTo>
                    <a:pt x="4535" y="9413"/>
                  </a:lnTo>
                  <a:cubicBezTo>
                    <a:pt x="4976" y="9413"/>
                    <a:pt x="5330" y="9049"/>
                    <a:pt x="5330" y="8608"/>
                  </a:cubicBezTo>
                  <a:lnTo>
                    <a:pt x="5330" y="3710"/>
                  </a:lnTo>
                  <a:cubicBezTo>
                    <a:pt x="5330" y="1659"/>
                    <a:pt x="3672" y="0"/>
                    <a:pt x="1630" y="0"/>
                  </a:cubicBezTo>
                  <a:close/>
                </a:path>
              </a:pathLst>
            </a:custGeom>
            <a:solidFill>
              <a:srgbClr val="D2D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4" name="Google Shape;8604;p82"/>
            <p:cNvSpPr/>
            <p:nvPr/>
          </p:nvSpPr>
          <p:spPr>
            <a:xfrm>
              <a:off x="7075663" y="2743229"/>
              <a:ext cx="362163" cy="47998"/>
            </a:xfrm>
            <a:custGeom>
              <a:avLst/>
              <a:gdLst/>
              <a:ahLst/>
              <a:cxnLst/>
              <a:rect l="l" t="t" r="r" b="b"/>
              <a:pathLst>
                <a:path w="13823" h="1832" extrusionOk="0">
                  <a:moveTo>
                    <a:pt x="0" y="0"/>
                  </a:moveTo>
                  <a:lnTo>
                    <a:pt x="10" y="1026"/>
                  </a:lnTo>
                  <a:cubicBezTo>
                    <a:pt x="10" y="1467"/>
                    <a:pt x="364" y="1831"/>
                    <a:pt x="805" y="1831"/>
                  </a:cubicBezTo>
                  <a:lnTo>
                    <a:pt x="13017" y="1831"/>
                  </a:lnTo>
                  <a:cubicBezTo>
                    <a:pt x="13458" y="1831"/>
                    <a:pt x="13822" y="1467"/>
                    <a:pt x="13822" y="1026"/>
                  </a:cubicBezTo>
                  <a:lnTo>
                    <a:pt x="13822" y="0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5" name="Google Shape;8605;p82"/>
            <p:cNvSpPr/>
            <p:nvPr/>
          </p:nvSpPr>
          <p:spPr>
            <a:xfrm>
              <a:off x="7374002" y="2743464"/>
              <a:ext cx="63823" cy="47763"/>
            </a:xfrm>
            <a:custGeom>
              <a:avLst/>
              <a:gdLst/>
              <a:ahLst/>
              <a:cxnLst/>
              <a:rect l="l" t="t" r="r" b="b"/>
              <a:pathLst>
                <a:path w="2436" h="1823" extrusionOk="0">
                  <a:moveTo>
                    <a:pt x="806" y="1"/>
                  </a:moveTo>
                  <a:lnTo>
                    <a:pt x="806" y="1017"/>
                  </a:lnTo>
                  <a:cubicBezTo>
                    <a:pt x="806" y="1458"/>
                    <a:pt x="441" y="1822"/>
                    <a:pt x="1" y="1822"/>
                  </a:cubicBezTo>
                  <a:lnTo>
                    <a:pt x="1630" y="1822"/>
                  </a:lnTo>
                  <a:cubicBezTo>
                    <a:pt x="2071" y="1822"/>
                    <a:pt x="2435" y="1458"/>
                    <a:pt x="2435" y="1017"/>
                  </a:cubicBezTo>
                  <a:lnTo>
                    <a:pt x="2435" y="1"/>
                  </a:ln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6" name="Google Shape;8606;p82"/>
            <p:cNvSpPr/>
            <p:nvPr/>
          </p:nvSpPr>
          <p:spPr>
            <a:xfrm>
              <a:off x="7198960" y="2593286"/>
              <a:ext cx="115542" cy="115306"/>
            </a:xfrm>
            <a:custGeom>
              <a:avLst/>
              <a:gdLst/>
              <a:ahLst/>
              <a:cxnLst/>
              <a:rect l="l" t="t" r="r" b="b"/>
              <a:pathLst>
                <a:path w="4410" h="4401" extrusionOk="0">
                  <a:moveTo>
                    <a:pt x="1831" y="1"/>
                  </a:moveTo>
                  <a:cubicBezTo>
                    <a:pt x="1592" y="1"/>
                    <a:pt x="1390" y="193"/>
                    <a:pt x="1390" y="442"/>
                  </a:cubicBezTo>
                  <a:lnTo>
                    <a:pt x="1390" y="1391"/>
                  </a:lnTo>
                  <a:lnTo>
                    <a:pt x="441" y="1391"/>
                  </a:lnTo>
                  <a:cubicBezTo>
                    <a:pt x="202" y="1391"/>
                    <a:pt x="10" y="1582"/>
                    <a:pt x="1" y="1832"/>
                  </a:cubicBezTo>
                  <a:lnTo>
                    <a:pt x="1" y="2579"/>
                  </a:lnTo>
                  <a:cubicBezTo>
                    <a:pt x="10" y="2819"/>
                    <a:pt x="202" y="3011"/>
                    <a:pt x="441" y="3020"/>
                  </a:cubicBezTo>
                  <a:lnTo>
                    <a:pt x="1390" y="3020"/>
                  </a:lnTo>
                  <a:lnTo>
                    <a:pt x="1390" y="3969"/>
                  </a:lnTo>
                  <a:cubicBezTo>
                    <a:pt x="1390" y="4209"/>
                    <a:pt x="1592" y="4401"/>
                    <a:pt x="1831" y="4401"/>
                  </a:cubicBezTo>
                  <a:lnTo>
                    <a:pt x="2579" y="4401"/>
                  </a:lnTo>
                  <a:cubicBezTo>
                    <a:pt x="2819" y="4401"/>
                    <a:pt x="3020" y="4209"/>
                    <a:pt x="3020" y="3969"/>
                  </a:cubicBezTo>
                  <a:lnTo>
                    <a:pt x="3020" y="3020"/>
                  </a:lnTo>
                  <a:lnTo>
                    <a:pt x="3969" y="3020"/>
                  </a:lnTo>
                  <a:cubicBezTo>
                    <a:pt x="4209" y="3011"/>
                    <a:pt x="4410" y="2819"/>
                    <a:pt x="4410" y="2579"/>
                  </a:cubicBezTo>
                  <a:lnTo>
                    <a:pt x="4410" y="1832"/>
                  </a:lnTo>
                  <a:cubicBezTo>
                    <a:pt x="4410" y="1582"/>
                    <a:pt x="4209" y="1391"/>
                    <a:pt x="3969" y="1391"/>
                  </a:cubicBezTo>
                  <a:lnTo>
                    <a:pt x="3020" y="1391"/>
                  </a:lnTo>
                  <a:lnTo>
                    <a:pt x="3020" y="442"/>
                  </a:lnTo>
                  <a:cubicBezTo>
                    <a:pt x="3020" y="193"/>
                    <a:pt x="2819" y="1"/>
                    <a:pt x="2579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07" name="Google Shape;8607;p82"/>
          <p:cNvGrpSpPr/>
          <p:nvPr/>
        </p:nvGrpSpPr>
        <p:grpSpPr>
          <a:xfrm>
            <a:off x="6638175" y="2436584"/>
            <a:ext cx="372197" cy="362163"/>
            <a:chOff x="6638175" y="2436584"/>
            <a:chExt cx="372197" cy="362163"/>
          </a:xfrm>
        </p:grpSpPr>
        <p:sp>
          <p:nvSpPr>
            <p:cNvPr id="8608" name="Google Shape;8608;p82"/>
            <p:cNvSpPr/>
            <p:nvPr/>
          </p:nvSpPr>
          <p:spPr>
            <a:xfrm>
              <a:off x="6638175" y="2436584"/>
              <a:ext cx="182090" cy="362163"/>
            </a:xfrm>
            <a:custGeom>
              <a:avLst/>
              <a:gdLst/>
              <a:ahLst/>
              <a:cxnLst/>
              <a:rect l="l" t="t" r="r" b="b"/>
              <a:pathLst>
                <a:path w="6950" h="13823" extrusionOk="0">
                  <a:moveTo>
                    <a:pt x="3470" y="1"/>
                  </a:moveTo>
                  <a:cubicBezTo>
                    <a:pt x="1553" y="1"/>
                    <a:pt x="0" y="1563"/>
                    <a:pt x="0" y="3480"/>
                  </a:cubicBezTo>
                  <a:lnTo>
                    <a:pt x="0" y="10343"/>
                  </a:lnTo>
                  <a:cubicBezTo>
                    <a:pt x="0" y="12260"/>
                    <a:pt x="1553" y="13823"/>
                    <a:pt x="3470" y="13823"/>
                  </a:cubicBezTo>
                  <a:cubicBezTo>
                    <a:pt x="5387" y="13823"/>
                    <a:pt x="6950" y="12260"/>
                    <a:pt x="6950" y="10343"/>
                  </a:cubicBezTo>
                  <a:lnTo>
                    <a:pt x="6950" y="3480"/>
                  </a:lnTo>
                  <a:cubicBezTo>
                    <a:pt x="6950" y="1563"/>
                    <a:pt x="5387" y="1"/>
                    <a:pt x="3470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9" name="Google Shape;8609;p82"/>
            <p:cNvSpPr/>
            <p:nvPr/>
          </p:nvSpPr>
          <p:spPr>
            <a:xfrm>
              <a:off x="6662017" y="2441850"/>
              <a:ext cx="158248" cy="356792"/>
            </a:xfrm>
            <a:custGeom>
              <a:avLst/>
              <a:gdLst/>
              <a:ahLst/>
              <a:cxnLst/>
              <a:rect l="l" t="t" r="r" b="b"/>
              <a:pathLst>
                <a:path w="6040" h="13618" extrusionOk="0">
                  <a:moveTo>
                    <a:pt x="3720" y="1"/>
                  </a:moveTo>
                  <a:lnTo>
                    <a:pt x="3720" y="1"/>
                  </a:lnTo>
                  <a:cubicBezTo>
                    <a:pt x="4305" y="643"/>
                    <a:pt x="4631" y="1477"/>
                    <a:pt x="4631" y="2349"/>
                  </a:cubicBezTo>
                  <a:lnTo>
                    <a:pt x="4631" y="9212"/>
                  </a:lnTo>
                  <a:cubicBezTo>
                    <a:pt x="4631" y="11129"/>
                    <a:pt x="3078" y="12682"/>
                    <a:pt x="1161" y="12682"/>
                  </a:cubicBezTo>
                  <a:cubicBezTo>
                    <a:pt x="768" y="12682"/>
                    <a:pt x="375" y="12615"/>
                    <a:pt x="1" y="12491"/>
                  </a:cubicBezTo>
                  <a:lnTo>
                    <a:pt x="1" y="12491"/>
                  </a:lnTo>
                  <a:cubicBezTo>
                    <a:pt x="673" y="13222"/>
                    <a:pt x="1608" y="13617"/>
                    <a:pt x="2566" y="13617"/>
                  </a:cubicBezTo>
                  <a:cubicBezTo>
                    <a:pt x="2988" y="13617"/>
                    <a:pt x="3415" y="13540"/>
                    <a:pt x="3826" y="13382"/>
                  </a:cubicBezTo>
                  <a:cubicBezTo>
                    <a:pt x="5158" y="12864"/>
                    <a:pt x="6040" y="11570"/>
                    <a:pt x="6040" y="10142"/>
                  </a:cubicBezTo>
                  <a:lnTo>
                    <a:pt x="6040" y="3270"/>
                  </a:lnTo>
                  <a:cubicBezTo>
                    <a:pt x="6040" y="1803"/>
                    <a:pt x="5110" y="490"/>
                    <a:pt x="3720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0" name="Google Shape;8610;p82"/>
            <p:cNvSpPr/>
            <p:nvPr/>
          </p:nvSpPr>
          <p:spPr>
            <a:xfrm>
              <a:off x="6638175" y="2617652"/>
              <a:ext cx="182090" cy="181094"/>
            </a:xfrm>
            <a:custGeom>
              <a:avLst/>
              <a:gdLst/>
              <a:ahLst/>
              <a:cxnLst/>
              <a:rect l="l" t="t" r="r" b="b"/>
              <a:pathLst>
                <a:path w="6950" h="6912" extrusionOk="0">
                  <a:moveTo>
                    <a:pt x="0" y="1"/>
                  </a:moveTo>
                  <a:lnTo>
                    <a:pt x="0" y="3432"/>
                  </a:lnTo>
                  <a:cubicBezTo>
                    <a:pt x="0" y="5349"/>
                    <a:pt x="1553" y="6912"/>
                    <a:pt x="3470" y="6912"/>
                  </a:cubicBezTo>
                  <a:cubicBezTo>
                    <a:pt x="5387" y="6912"/>
                    <a:pt x="6950" y="5349"/>
                    <a:pt x="6950" y="3432"/>
                  </a:cubicBezTo>
                  <a:lnTo>
                    <a:pt x="6950" y="1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1" name="Google Shape;8611;p82"/>
            <p:cNvSpPr/>
            <p:nvPr/>
          </p:nvSpPr>
          <p:spPr>
            <a:xfrm>
              <a:off x="6662017" y="2617652"/>
              <a:ext cx="158248" cy="180990"/>
            </a:xfrm>
            <a:custGeom>
              <a:avLst/>
              <a:gdLst/>
              <a:ahLst/>
              <a:cxnLst/>
              <a:rect l="l" t="t" r="r" b="b"/>
              <a:pathLst>
                <a:path w="6040" h="6908" extrusionOk="0">
                  <a:moveTo>
                    <a:pt x="4631" y="1"/>
                  </a:moveTo>
                  <a:lnTo>
                    <a:pt x="4631" y="2502"/>
                  </a:lnTo>
                  <a:cubicBezTo>
                    <a:pt x="4631" y="4419"/>
                    <a:pt x="3078" y="5982"/>
                    <a:pt x="1161" y="5982"/>
                  </a:cubicBezTo>
                  <a:cubicBezTo>
                    <a:pt x="758" y="5982"/>
                    <a:pt x="365" y="5915"/>
                    <a:pt x="1" y="5781"/>
                  </a:cubicBezTo>
                  <a:lnTo>
                    <a:pt x="1" y="5781"/>
                  </a:lnTo>
                  <a:cubicBezTo>
                    <a:pt x="673" y="6512"/>
                    <a:pt x="1608" y="6907"/>
                    <a:pt x="2566" y="6907"/>
                  </a:cubicBezTo>
                  <a:cubicBezTo>
                    <a:pt x="2988" y="6907"/>
                    <a:pt x="3415" y="6830"/>
                    <a:pt x="3826" y="6672"/>
                  </a:cubicBezTo>
                  <a:cubicBezTo>
                    <a:pt x="5158" y="6154"/>
                    <a:pt x="6040" y="4860"/>
                    <a:pt x="6040" y="3432"/>
                  </a:cubicBezTo>
                  <a:lnTo>
                    <a:pt x="6040" y="1"/>
                  </a:ln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2" name="Google Shape;8612;p82"/>
            <p:cNvSpPr/>
            <p:nvPr/>
          </p:nvSpPr>
          <p:spPr>
            <a:xfrm>
              <a:off x="6846623" y="2467762"/>
              <a:ext cx="160999" cy="153899"/>
            </a:xfrm>
            <a:custGeom>
              <a:avLst/>
              <a:gdLst/>
              <a:ahLst/>
              <a:cxnLst/>
              <a:rect l="l" t="t" r="r" b="b"/>
              <a:pathLst>
                <a:path w="6145" h="5874" extrusionOk="0">
                  <a:moveTo>
                    <a:pt x="2950" y="1"/>
                  </a:moveTo>
                  <a:cubicBezTo>
                    <a:pt x="1445" y="1"/>
                    <a:pt x="0" y="1171"/>
                    <a:pt x="0" y="2942"/>
                  </a:cubicBezTo>
                  <a:cubicBezTo>
                    <a:pt x="0" y="4706"/>
                    <a:pt x="1444" y="5874"/>
                    <a:pt x="2949" y="5874"/>
                  </a:cubicBezTo>
                  <a:cubicBezTo>
                    <a:pt x="3667" y="5874"/>
                    <a:pt x="4399" y="5607"/>
                    <a:pt x="4994" y="5012"/>
                  </a:cubicBezTo>
                  <a:cubicBezTo>
                    <a:pt x="6144" y="3862"/>
                    <a:pt x="6144" y="2012"/>
                    <a:pt x="4994" y="862"/>
                  </a:cubicBezTo>
                  <a:cubicBezTo>
                    <a:pt x="4400" y="267"/>
                    <a:pt x="3668" y="1"/>
                    <a:pt x="2950" y="1"/>
                  </a:cubicBezTo>
                  <a:close/>
                </a:path>
              </a:pathLst>
            </a:custGeom>
            <a:solidFill>
              <a:srgbClr val="A8BA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3" name="Google Shape;8613;p82"/>
            <p:cNvSpPr/>
            <p:nvPr/>
          </p:nvSpPr>
          <p:spPr>
            <a:xfrm>
              <a:off x="6857155" y="2478530"/>
              <a:ext cx="151462" cy="143576"/>
            </a:xfrm>
            <a:custGeom>
              <a:avLst/>
              <a:gdLst/>
              <a:ahLst/>
              <a:cxnLst/>
              <a:rect l="l" t="t" r="r" b="b"/>
              <a:pathLst>
                <a:path w="5781" h="5480" extrusionOk="0">
                  <a:moveTo>
                    <a:pt x="4017" y="0"/>
                  </a:moveTo>
                  <a:lnTo>
                    <a:pt x="4017" y="0"/>
                  </a:lnTo>
                  <a:cubicBezTo>
                    <a:pt x="4688" y="1151"/>
                    <a:pt x="4506" y="2617"/>
                    <a:pt x="3557" y="3557"/>
                  </a:cubicBezTo>
                  <a:cubicBezTo>
                    <a:pt x="2995" y="4125"/>
                    <a:pt x="2244" y="4418"/>
                    <a:pt x="1484" y="4418"/>
                  </a:cubicBezTo>
                  <a:cubicBezTo>
                    <a:pt x="975" y="4418"/>
                    <a:pt x="463" y="4286"/>
                    <a:pt x="1" y="4017"/>
                  </a:cubicBezTo>
                  <a:lnTo>
                    <a:pt x="1" y="4017"/>
                  </a:lnTo>
                  <a:cubicBezTo>
                    <a:pt x="125" y="4227"/>
                    <a:pt x="279" y="4419"/>
                    <a:pt x="451" y="4592"/>
                  </a:cubicBezTo>
                  <a:cubicBezTo>
                    <a:pt x="1028" y="5182"/>
                    <a:pt x="1792" y="5480"/>
                    <a:pt x="2556" y="5480"/>
                  </a:cubicBezTo>
                  <a:cubicBezTo>
                    <a:pt x="3304" y="5480"/>
                    <a:pt x="4052" y="5194"/>
                    <a:pt x="4621" y="4620"/>
                  </a:cubicBezTo>
                  <a:cubicBezTo>
                    <a:pt x="5781" y="3470"/>
                    <a:pt x="5771" y="1592"/>
                    <a:pt x="4592" y="451"/>
                  </a:cubicBezTo>
                  <a:cubicBezTo>
                    <a:pt x="4420" y="278"/>
                    <a:pt x="4228" y="125"/>
                    <a:pt x="401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4" name="Google Shape;8614;p82"/>
            <p:cNvSpPr/>
            <p:nvPr/>
          </p:nvSpPr>
          <p:spPr>
            <a:xfrm>
              <a:off x="6846623" y="2636621"/>
              <a:ext cx="160999" cy="153794"/>
            </a:xfrm>
            <a:custGeom>
              <a:avLst/>
              <a:gdLst/>
              <a:ahLst/>
              <a:cxnLst/>
              <a:rect l="l" t="t" r="r" b="b"/>
              <a:pathLst>
                <a:path w="6145" h="5870" extrusionOk="0">
                  <a:moveTo>
                    <a:pt x="2944" y="0"/>
                  </a:moveTo>
                  <a:cubicBezTo>
                    <a:pt x="1442" y="0"/>
                    <a:pt x="0" y="1169"/>
                    <a:pt x="0" y="2938"/>
                  </a:cubicBezTo>
                  <a:cubicBezTo>
                    <a:pt x="0" y="4703"/>
                    <a:pt x="1444" y="5870"/>
                    <a:pt x="2949" y="5870"/>
                  </a:cubicBezTo>
                  <a:cubicBezTo>
                    <a:pt x="3667" y="5870"/>
                    <a:pt x="4399" y="5604"/>
                    <a:pt x="4994" y="5009"/>
                  </a:cubicBezTo>
                  <a:cubicBezTo>
                    <a:pt x="6144" y="3858"/>
                    <a:pt x="6144" y="2008"/>
                    <a:pt x="4994" y="868"/>
                  </a:cubicBezTo>
                  <a:cubicBezTo>
                    <a:pt x="4398" y="269"/>
                    <a:pt x="3664" y="0"/>
                    <a:pt x="2944" y="0"/>
                  </a:cubicBezTo>
                  <a:close/>
                </a:path>
              </a:pathLst>
            </a:custGeom>
            <a:solidFill>
              <a:srgbClr val="A8BA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5" name="Google Shape;8615;p82"/>
            <p:cNvSpPr/>
            <p:nvPr/>
          </p:nvSpPr>
          <p:spPr>
            <a:xfrm>
              <a:off x="6857155" y="2647546"/>
              <a:ext cx="153218" cy="142790"/>
            </a:xfrm>
            <a:custGeom>
              <a:avLst/>
              <a:gdLst/>
              <a:ahLst/>
              <a:cxnLst/>
              <a:rect l="l" t="t" r="r" b="b"/>
              <a:pathLst>
                <a:path w="5848" h="5450" extrusionOk="0">
                  <a:moveTo>
                    <a:pt x="4017" y="0"/>
                  </a:moveTo>
                  <a:cubicBezTo>
                    <a:pt x="4698" y="1151"/>
                    <a:pt x="4516" y="2617"/>
                    <a:pt x="3567" y="3566"/>
                  </a:cubicBezTo>
                  <a:cubicBezTo>
                    <a:pt x="3001" y="4132"/>
                    <a:pt x="2250" y="4425"/>
                    <a:pt x="1493" y="4425"/>
                  </a:cubicBezTo>
                  <a:cubicBezTo>
                    <a:pt x="981" y="4425"/>
                    <a:pt x="465" y="4291"/>
                    <a:pt x="1" y="4017"/>
                  </a:cubicBezTo>
                  <a:lnTo>
                    <a:pt x="1" y="4017"/>
                  </a:lnTo>
                  <a:cubicBezTo>
                    <a:pt x="554" y="4946"/>
                    <a:pt x="1529" y="5449"/>
                    <a:pt x="2523" y="5449"/>
                  </a:cubicBezTo>
                  <a:cubicBezTo>
                    <a:pt x="3149" y="5449"/>
                    <a:pt x="3783" y="5250"/>
                    <a:pt x="4324" y="4831"/>
                  </a:cubicBezTo>
                  <a:cubicBezTo>
                    <a:pt x="5714" y="3758"/>
                    <a:pt x="5848" y="1697"/>
                    <a:pt x="4592" y="451"/>
                  </a:cubicBezTo>
                  <a:cubicBezTo>
                    <a:pt x="4420" y="269"/>
                    <a:pt x="4228" y="125"/>
                    <a:pt x="401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6" name="Google Shape;8616;p82"/>
            <p:cNvSpPr/>
            <p:nvPr/>
          </p:nvSpPr>
          <p:spPr>
            <a:xfrm>
              <a:off x="6863941" y="2485552"/>
              <a:ext cx="118555" cy="118581"/>
            </a:xfrm>
            <a:custGeom>
              <a:avLst/>
              <a:gdLst/>
              <a:ahLst/>
              <a:cxnLst/>
              <a:rect l="l" t="t" r="r" b="b"/>
              <a:pathLst>
                <a:path w="4525" h="4526" extrusionOk="0">
                  <a:moveTo>
                    <a:pt x="403" y="1"/>
                  </a:moveTo>
                  <a:cubicBezTo>
                    <a:pt x="327" y="58"/>
                    <a:pt x="259" y="116"/>
                    <a:pt x="192" y="183"/>
                  </a:cubicBezTo>
                  <a:cubicBezTo>
                    <a:pt x="125" y="250"/>
                    <a:pt x="58" y="317"/>
                    <a:pt x="1" y="394"/>
                  </a:cubicBezTo>
                  <a:lnTo>
                    <a:pt x="4132" y="4525"/>
                  </a:lnTo>
                  <a:cubicBezTo>
                    <a:pt x="4199" y="4458"/>
                    <a:pt x="4276" y="4400"/>
                    <a:pt x="4333" y="4333"/>
                  </a:cubicBezTo>
                  <a:cubicBezTo>
                    <a:pt x="4410" y="4257"/>
                    <a:pt x="4467" y="4199"/>
                    <a:pt x="4525" y="4122"/>
                  </a:cubicBezTo>
                  <a:lnTo>
                    <a:pt x="403" y="1"/>
                  </a:lnTo>
                  <a:close/>
                </a:path>
              </a:pathLst>
            </a:custGeom>
            <a:solidFill>
              <a:srgbClr val="7F9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7" name="Google Shape;8617;p82"/>
            <p:cNvSpPr/>
            <p:nvPr/>
          </p:nvSpPr>
          <p:spPr>
            <a:xfrm>
              <a:off x="6863941" y="2654332"/>
              <a:ext cx="118555" cy="118555"/>
            </a:xfrm>
            <a:custGeom>
              <a:avLst/>
              <a:gdLst/>
              <a:ahLst/>
              <a:cxnLst/>
              <a:rect l="l" t="t" r="r" b="b"/>
              <a:pathLst>
                <a:path w="4525" h="4525" extrusionOk="0">
                  <a:moveTo>
                    <a:pt x="4132" y="0"/>
                  </a:moveTo>
                  <a:lnTo>
                    <a:pt x="1" y="4122"/>
                  </a:lnTo>
                  <a:cubicBezTo>
                    <a:pt x="58" y="4198"/>
                    <a:pt x="125" y="4266"/>
                    <a:pt x="192" y="4333"/>
                  </a:cubicBezTo>
                  <a:cubicBezTo>
                    <a:pt x="259" y="4400"/>
                    <a:pt x="327" y="4457"/>
                    <a:pt x="403" y="4524"/>
                  </a:cubicBezTo>
                  <a:lnTo>
                    <a:pt x="4525" y="393"/>
                  </a:lnTo>
                  <a:cubicBezTo>
                    <a:pt x="4467" y="316"/>
                    <a:pt x="4400" y="249"/>
                    <a:pt x="4333" y="192"/>
                  </a:cubicBezTo>
                  <a:cubicBezTo>
                    <a:pt x="4276" y="125"/>
                    <a:pt x="4199" y="58"/>
                    <a:pt x="4132" y="0"/>
                  </a:cubicBezTo>
                  <a:close/>
                </a:path>
              </a:pathLst>
            </a:custGeom>
            <a:solidFill>
              <a:srgbClr val="7F9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8" name="Google Shape;8618;p82"/>
            <p:cNvSpPr/>
            <p:nvPr/>
          </p:nvSpPr>
          <p:spPr>
            <a:xfrm>
              <a:off x="6863941" y="2758294"/>
              <a:ext cx="20881" cy="14593"/>
            </a:xfrm>
            <a:custGeom>
              <a:avLst/>
              <a:gdLst/>
              <a:ahLst/>
              <a:cxnLst/>
              <a:rect l="l" t="t" r="r" b="b"/>
              <a:pathLst>
                <a:path w="797" h="557" extrusionOk="0">
                  <a:moveTo>
                    <a:pt x="164" y="0"/>
                  </a:moveTo>
                  <a:lnTo>
                    <a:pt x="1" y="163"/>
                  </a:lnTo>
                  <a:cubicBezTo>
                    <a:pt x="29" y="192"/>
                    <a:pt x="58" y="230"/>
                    <a:pt x="87" y="259"/>
                  </a:cubicBezTo>
                  <a:lnTo>
                    <a:pt x="106" y="278"/>
                  </a:lnTo>
                  <a:cubicBezTo>
                    <a:pt x="135" y="307"/>
                    <a:pt x="164" y="346"/>
                    <a:pt x="192" y="374"/>
                  </a:cubicBezTo>
                  <a:lnTo>
                    <a:pt x="298" y="470"/>
                  </a:lnTo>
                  <a:cubicBezTo>
                    <a:pt x="327" y="499"/>
                    <a:pt x="365" y="528"/>
                    <a:pt x="403" y="556"/>
                  </a:cubicBezTo>
                  <a:lnTo>
                    <a:pt x="796" y="163"/>
                  </a:lnTo>
                  <a:cubicBezTo>
                    <a:pt x="576" y="135"/>
                    <a:pt x="365" y="77"/>
                    <a:pt x="164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9" name="Google Shape;8619;p82"/>
            <p:cNvSpPr/>
            <p:nvPr/>
          </p:nvSpPr>
          <p:spPr>
            <a:xfrm>
              <a:off x="6967902" y="2654332"/>
              <a:ext cx="14593" cy="20619"/>
            </a:xfrm>
            <a:custGeom>
              <a:avLst/>
              <a:gdLst/>
              <a:ahLst/>
              <a:cxnLst/>
              <a:rect l="l" t="t" r="r" b="b"/>
              <a:pathLst>
                <a:path w="557" h="787" extrusionOk="0">
                  <a:moveTo>
                    <a:pt x="164" y="0"/>
                  </a:moveTo>
                  <a:lnTo>
                    <a:pt x="1" y="163"/>
                  </a:lnTo>
                  <a:cubicBezTo>
                    <a:pt x="78" y="364"/>
                    <a:pt x="135" y="575"/>
                    <a:pt x="164" y="786"/>
                  </a:cubicBezTo>
                  <a:lnTo>
                    <a:pt x="557" y="393"/>
                  </a:lnTo>
                  <a:cubicBezTo>
                    <a:pt x="528" y="364"/>
                    <a:pt x="499" y="326"/>
                    <a:pt x="471" y="288"/>
                  </a:cubicBezTo>
                  <a:cubicBezTo>
                    <a:pt x="432" y="259"/>
                    <a:pt x="404" y="221"/>
                    <a:pt x="365" y="192"/>
                  </a:cubicBezTo>
                  <a:lnTo>
                    <a:pt x="279" y="96"/>
                  </a:lnTo>
                  <a:lnTo>
                    <a:pt x="260" y="86"/>
                  </a:lnTo>
                  <a:cubicBezTo>
                    <a:pt x="231" y="58"/>
                    <a:pt x="193" y="29"/>
                    <a:pt x="164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0" name="Google Shape;8620;p82"/>
            <p:cNvSpPr/>
            <p:nvPr/>
          </p:nvSpPr>
          <p:spPr>
            <a:xfrm>
              <a:off x="6944820" y="2566169"/>
              <a:ext cx="37676" cy="37702"/>
            </a:xfrm>
            <a:custGeom>
              <a:avLst/>
              <a:gdLst/>
              <a:ahLst/>
              <a:cxnLst/>
              <a:rect l="l" t="t" r="r" b="b"/>
              <a:pathLst>
                <a:path w="1438" h="1439" extrusionOk="0">
                  <a:moveTo>
                    <a:pt x="403" y="1"/>
                  </a:moveTo>
                  <a:cubicBezTo>
                    <a:pt x="345" y="77"/>
                    <a:pt x="278" y="144"/>
                    <a:pt x="211" y="212"/>
                  </a:cubicBezTo>
                  <a:cubicBezTo>
                    <a:pt x="144" y="279"/>
                    <a:pt x="77" y="346"/>
                    <a:pt x="0" y="403"/>
                  </a:cubicBezTo>
                  <a:lnTo>
                    <a:pt x="1045" y="1438"/>
                  </a:lnTo>
                  <a:cubicBezTo>
                    <a:pt x="1074" y="1410"/>
                    <a:pt x="1112" y="1381"/>
                    <a:pt x="1150" y="1352"/>
                  </a:cubicBezTo>
                  <a:cubicBezTo>
                    <a:pt x="1179" y="1314"/>
                    <a:pt x="1217" y="1285"/>
                    <a:pt x="1246" y="1247"/>
                  </a:cubicBezTo>
                  <a:cubicBezTo>
                    <a:pt x="1275" y="1218"/>
                    <a:pt x="1313" y="1189"/>
                    <a:pt x="1342" y="1151"/>
                  </a:cubicBezTo>
                  <a:lnTo>
                    <a:pt x="1352" y="1151"/>
                  </a:lnTo>
                  <a:cubicBezTo>
                    <a:pt x="1380" y="1113"/>
                    <a:pt x="1409" y="1074"/>
                    <a:pt x="1438" y="1036"/>
                  </a:cubicBezTo>
                  <a:lnTo>
                    <a:pt x="403" y="1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21" name="Google Shape;8621;p82"/>
          <p:cNvGrpSpPr/>
          <p:nvPr/>
        </p:nvGrpSpPr>
        <p:grpSpPr>
          <a:xfrm>
            <a:off x="6192906" y="2439440"/>
            <a:ext cx="371699" cy="356084"/>
            <a:chOff x="6192906" y="2439440"/>
            <a:chExt cx="371699" cy="356084"/>
          </a:xfrm>
        </p:grpSpPr>
        <p:sp>
          <p:nvSpPr>
            <p:cNvPr id="8622" name="Google Shape;8622;p82"/>
            <p:cNvSpPr/>
            <p:nvPr/>
          </p:nvSpPr>
          <p:spPr>
            <a:xfrm>
              <a:off x="6227805" y="2461710"/>
              <a:ext cx="247904" cy="110381"/>
            </a:xfrm>
            <a:custGeom>
              <a:avLst/>
              <a:gdLst/>
              <a:ahLst/>
              <a:cxnLst/>
              <a:rect l="l" t="t" r="r" b="b"/>
              <a:pathLst>
                <a:path w="9462" h="4213" extrusionOk="0">
                  <a:moveTo>
                    <a:pt x="308" y="0"/>
                  </a:moveTo>
                  <a:lnTo>
                    <a:pt x="1" y="470"/>
                  </a:lnTo>
                  <a:lnTo>
                    <a:pt x="729" y="959"/>
                  </a:lnTo>
                  <a:lnTo>
                    <a:pt x="729" y="3815"/>
                  </a:lnTo>
                  <a:lnTo>
                    <a:pt x="1285" y="3815"/>
                  </a:lnTo>
                  <a:lnTo>
                    <a:pt x="1285" y="2684"/>
                  </a:lnTo>
                  <a:lnTo>
                    <a:pt x="6615" y="2684"/>
                  </a:lnTo>
                  <a:lnTo>
                    <a:pt x="6615" y="3940"/>
                  </a:lnTo>
                  <a:cubicBezTo>
                    <a:pt x="6615" y="4122"/>
                    <a:pt x="6756" y="4213"/>
                    <a:pt x="6898" y="4213"/>
                  </a:cubicBezTo>
                  <a:cubicBezTo>
                    <a:pt x="7039" y="4213"/>
                    <a:pt x="7180" y="4122"/>
                    <a:pt x="7180" y="3940"/>
                  </a:cubicBezTo>
                  <a:lnTo>
                    <a:pt x="7180" y="2694"/>
                  </a:lnTo>
                  <a:lnTo>
                    <a:pt x="9174" y="2694"/>
                  </a:lnTo>
                  <a:cubicBezTo>
                    <a:pt x="9327" y="2694"/>
                    <a:pt x="9452" y="2559"/>
                    <a:pt x="9452" y="2406"/>
                  </a:cubicBezTo>
                  <a:cubicBezTo>
                    <a:pt x="9461" y="2258"/>
                    <a:pt x="9345" y="2128"/>
                    <a:pt x="9199" y="2128"/>
                  </a:cubicBezTo>
                  <a:cubicBezTo>
                    <a:pt x="9194" y="2128"/>
                    <a:pt x="9189" y="2128"/>
                    <a:pt x="9184" y="2128"/>
                  </a:cubicBezTo>
                  <a:lnTo>
                    <a:pt x="1285" y="2128"/>
                  </a:lnTo>
                  <a:lnTo>
                    <a:pt x="1285" y="805"/>
                  </a:lnTo>
                  <a:cubicBezTo>
                    <a:pt x="1285" y="709"/>
                    <a:pt x="1247" y="623"/>
                    <a:pt x="1170" y="575"/>
                  </a:cubicBezTo>
                  <a:lnTo>
                    <a:pt x="308" y="0"/>
                  </a:lnTo>
                  <a:close/>
                </a:path>
              </a:pathLst>
            </a:custGeom>
            <a:solidFill>
              <a:srgbClr val="7B8B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3" name="Google Shape;8623;p82"/>
            <p:cNvSpPr/>
            <p:nvPr/>
          </p:nvSpPr>
          <p:spPr>
            <a:xfrm>
              <a:off x="6483962" y="2670078"/>
              <a:ext cx="14593" cy="54575"/>
            </a:xfrm>
            <a:custGeom>
              <a:avLst/>
              <a:gdLst/>
              <a:ahLst/>
              <a:cxnLst/>
              <a:rect l="l" t="t" r="r" b="b"/>
              <a:pathLst>
                <a:path w="557" h="2083" extrusionOk="0">
                  <a:moveTo>
                    <a:pt x="279" y="1"/>
                  </a:moveTo>
                  <a:cubicBezTo>
                    <a:pt x="140" y="1"/>
                    <a:pt x="1" y="94"/>
                    <a:pt x="1" y="281"/>
                  </a:cubicBezTo>
                  <a:lnTo>
                    <a:pt x="1" y="1805"/>
                  </a:lnTo>
                  <a:cubicBezTo>
                    <a:pt x="1" y="1958"/>
                    <a:pt x="126" y="2083"/>
                    <a:pt x="279" y="2083"/>
                  </a:cubicBezTo>
                  <a:cubicBezTo>
                    <a:pt x="432" y="2083"/>
                    <a:pt x="557" y="1958"/>
                    <a:pt x="557" y="1805"/>
                  </a:cubicBezTo>
                  <a:lnTo>
                    <a:pt x="557" y="281"/>
                  </a:lnTo>
                  <a:cubicBezTo>
                    <a:pt x="557" y="94"/>
                    <a:pt x="418" y="1"/>
                    <a:pt x="279" y="1"/>
                  </a:cubicBezTo>
                  <a:close/>
                </a:path>
              </a:pathLst>
            </a:custGeom>
            <a:solidFill>
              <a:srgbClr val="7B8B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4" name="Google Shape;8624;p82"/>
            <p:cNvSpPr/>
            <p:nvPr/>
          </p:nvSpPr>
          <p:spPr>
            <a:xfrm>
              <a:off x="6246905" y="2554117"/>
              <a:ext cx="251651" cy="128118"/>
            </a:xfrm>
            <a:custGeom>
              <a:avLst/>
              <a:gdLst/>
              <a:ahLst/>
              <a:cxnLst/>
              <a:rect l="l" t="t" r="r" b="b"/>
              <a:pathLst>
                <a:path w="9605" h="4890" extrusionOk="0">
                  <a:moveTo>
                    <a:pt x="0" y="1"/>
                  </a:moveTo>
                  <a:lnTo>
                    <a:pt x="0" y="2589"/>
                  </a:lnTo>
                  <a:cubicBezTo>
                    <a:pt x="501" y="2348"/>
                    <a:pt x="1055" y="2214"/>
                    <a:pt x="1619" y="2214"/>
                  </a:cubicBezTo>
                  <a:cubicBezTo>
                    <a:pt x="1639" y="2214"/>
                    <a:pt x="1658" y="2214"/>
                    <a:pt x="1678" y="2215"/>
                  </a:cubicBezTo>
                  <a:cubicBezTo>
                    <a:pt x="3557" y="2215"/>
                    <a:pt x="4640" y="3106"/>
                    <a:pt x="4975" y="4889"/>
                  </a:cubicBezTo>
                  <a:lnTo>
                    <a:pt x="9605" y="4889"/>
                  </a:lnTo>
                  <a:lnTo>
                    <a:pt x="9605" y="3950"/>
                  </a:lnTo>
                  <a:lnTo>
                    <a:pt x="9605" y="2953"/>
                  </a:lnTo>
                  <a:cubicBezTo>
                    <a:pt x="9509" y="1304"/>
                    <a:pt x="8148" y="10"/>
                    <a:pt x="6490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5" name="Google Shape;8625;p82"/>
            <p:cNvSpPr/>
            <p:nvPr/>
          </p:nvSpPr>
          <p:spPr>
            <a:xfrm>
              <a:off x="6246905" y="2584142"/>
              <a:ext cx="167287" cy="97831"/>
            </a:xfrm>
            <a:custGeom>
              <a:avLst/>
              <a:gdLst/>
              <a:ahLst/>
              <a:cxnLst/>
              <a:rect l="l" t="t" r="r" b="b"/>
              <a:pathLst>
                <a:path w="6385" h="3734" extrusionOk="0">
                  <a:moveTo>
                    <a:pt x="1673" y="1"/>
                  </a:moveTo>
                  <a:cubicBezTo>
                    <a:pt x="1119" y="1"/>
                    <a:pt x="554" y="97"/>
                    <a:pt x="0" y="302"/>
                  </a:cubicBezTo>
                  <a:lnTo>
                    <a:pt x="0" y="1443"/>
                  </a:lnTo>
                  <a:cubicBezTo>
                    <a:pt x="510" y="1202"/>
                    <a:pt x="1055" y="1068"/>
                    <a:pt x="1619" y="1068"/>
                  </a:cubicBezTo>
                  <a:cubicBezTo>
                    <a:pt x="1639" y="1068"/>
                    <a:pt x="1658" y="1068"/>
                    <a:pt x="1678" y="1069"/>
                  </a:cubicBezTo>
                  <a:cubicBezTo>
                    <a:pt x="1688" y="1069"/>
                    <a:pt x="1698" y="1069"/>
                    <a:pt x="1707" y="1069"/>
                  </a:cubicBezTo>
                  <a:cubicBezTo>
                    <a:pt x="3568" y="1069"/>
                    <a:pt x="4641" y="1970"/>
                    <a:pt x="4975" y="3733"/>
                  </a:cubicBezTo>
                  <a:lnTo>
                    <a:pt x="6384" y="3733"/>
                  </a:lnTo>
                  <a:cubicBezTo>
                    <a:pt x="5850" y="1481"/>
                    <a:pt x="3843" y="1"/>
                    <a:pt x="1673" y="1"/>
                  </a:cubicBezTo>
                  <a:close/>
                </a:path>
              </a:pathLst>
            </a:custGeom>
            <a:solidFill>
              <a:srgbClr val="93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6" name="Google Shape;8626;p82"/>
            <p:cNvSpPr/>
            <p:nvPr/>
          </p:nvSpPr>
          <p:spPr>
            <a:xfrm>
              <a:off x="6192906" y="2605102"/>
              <a:ext cx="197915" cy="190369"/>
            </a:xfrm>
            <a:custGeom>
              <a:avLst/>
              <a:gdLst/>
              <a:ahLst/>
              <a:cxnLst/>
              <a:rect l="l" t="t" r="r" b="b"/>
              <a:pathLst>
                <a:path w="7554" h="7266" extrusionOk="0">
                  <a:moveTo>
                    <a:pt x="3921" y="0"/>
                  </a:moveTo>
                  <a:cubicBezTo>
                    <a:pt x="2445" y="0"/>
                    <a:pt x="1122" y="882"/>
                    <a:pt x="566" y="2243"/>
                  </a:cubicBezTo>
                  <a:cubicBezTo>
                    <a:pt x="0" y="3604"/>
                    <a:pt x="307" y="5167"/>
                    <a:pt x="1352" y="6202"/>
                  </a:cubicBezTo>
                  <a:cubicBezTo>
                    <a:pt x="2045" y="6895"/>
                    <a:pt x="2974" y="7266"/>
                    <a:pt x="3920" y="7266"/>
                  </a:cubicBezTo>
                  <a:cubicBezTo>
                    <a:pt x="4388" y="7266"/>
                    <a:pt x="4861" y="7175"/>
                    <a:pt x="5311" y="6988"/>
                  </a:cubicBezTo>
                  <a:cubicBezTo>
                    <a:pt x="6672" y="6423"/>
                    <a:pt x="7554" y="5100"/>
                    <a:pt x="7554" y="3633"/>
                  </a:cubicBezTo>
                  <a:cubicBezTo>
                    <a:pt x="7554" y="1620"/>
                    <a:pt x="5924" y="0"/>
                    <a:pt x="3921" y="0"/>
                  </a:cubicBezTo>
                  <a:close/>
                </a:path>
              </a:pathLst>
            </a:custGeom>
            <a:solidFill>
              <a:srgbClr val="53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7" name="Google Shape;8627;p82"/>
            <p:cNvSpPr/>
            <p:nvPr/>
          </p:nvSpPr>
          <p:spPr>
            <a:xfrm>
              <a:off x="6280807" y="2605102"/>
              <a:ext cx="113787" cy="190291"/>
            </a:xfrm>
            <a:custGeom>
              <a:avLst/>
              <a:gdLst/>
              <a:ahLst/>
              <a:cxnLst/>
              <a:rect l="l" t="t" r="r" b="b"/>
              <a:pathLst>
                <a:path w="4343" h="7263" extrusionOk="0">
                  <a:moveTo>
                    <a:pt x="566" y="0"/>
                  </a:moveTo>
                  <a:cubicBezTo>
                    <a:pt x="374" y="0"/>
                    <a:pt x="182" y="10"/>
                    <a:pt x="0" y="39"/>
                  </a:cubicBezTo>
                  <a:cubicBezTo>
                    <a:pt x="1764" y="317"/>
                    <a:pt x="3068" y="1841"/>
                    <a:pt x="3068" y="3633"/>
                  </a:cubicBezTo>
                  <a:cubicBezTo>
                    <a:pt x="3068" y="5416"/>
                    <a:pt x="1764" y="6940"/>
                    <a:pt x="0" y="7218"/>
                  </a:cubicBezTo>
                  <a:cubicBezTo>
                    <a:pt x="190" y="7248"/>
                    <a:pt x="379" y="7262"/>
                    <a:pt x="565" y="7262"/>
                  </a:cubicBezTo>
                  <a:cubicBezTo>
                    <a:pt x="2426" y="7262"/>
                    <a:pt x="4031" y="5828"/>
                    <a:pt x="4180" y="3911"/>
                  </a:cubicBezTo>
                  <a:cubicBezTo>
                    <a:pt x="4343" y="1802"/>
                    <a:pt x="2675" y="0"/>
                    <a:pt x="566" y="0"/>
                  </a:cubicBezTo>
                  <a:close/>
                </a:path>
              </a:pathLst>
            </a:custGeom>
            <a:solidFill>
              <a:srgbClr val="2741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8" name="Google Shape;8628;p82"/>
            <p:cNvSpPr/>
            <p:nvPr/>
          </p:nvSpPr>
          <p:spPr>
            <a:xfrm>
              <a:off x="6499787" y="2747735"/>
              <a:ext cx="64819" cy="14593"/>
            </a:xfrm>
            <a:custGeom>
              <a:avLst/>
              <a:gdLst/>
              <a:ahLst/>
              <a:cxnLst/>
              <a:rect l="l" t="t" r="r" b="b"/>
              <a:pathLst>
                <a:path w="2474" h="557" extrusionOk="0">
                  <a:moveTo>
                    <a:pt x="375" y="1"/>
                  </a:moveTo>
                  <a:cubicBezTo>
                    <a:pt x="1" y="1"/>
                    <a:pt x="1" y="557"/>
                    <a:pt x="375" y="557"/>
                  </a:cubicBezTo>
                  <a:lnTo>
                    <a:pt x="2110" y="557"/>
                  </a:lnTo>
                  <a:cubicBezTo>
                    <a:pt x="2474" y="557"/>
                    <a:pt x="2474" y="1"/>
                    <a:pt x="2110" y="1"/>
                  </a:cubicBezTo>
                  <a:close/>
                </a:path>
              </a:pathLst>
            </a:custGeom>
            <a:solidFill>
              <a:srgbClr val="7B8B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9" name="Google Shape;8629;p82"/>
            <p:cNvSpPr/>
            <p:nvPr/>
          </p:nvSpPr>
          <p:spPr>
            <a:xfrm>
              <a:off x="6437274" y="2714592"/>
              <a:ext cx="94189" cy="80932"/>
            </a:xfrm>
            <a:custGeom>
              <a:avLst/>
              <a:gdLst/>
              <a:ahLst/>
              <a:cxnLst/>
              <a:rect l="l" t="t" r="r" b="b"/>
              <a:pathLst>
                <a:path w="3595" h="3089" extrusionOk="0">
                  <a:moveTo>
                    <a:pt x="2061" y="1"/>
                  </a:moveTo>
                  <a:cubicBezTo>
                    <a:pt x="690" y="1"/>
                    <a:pt x="0" y="1659"/>
                    <a:pt x="968" y="2637"/>
                  </a:cubicBezTo>
                  <a:cubicBezTo>
                    <a:pt x="1280" y="2949"/>
                    <a:pt x="1665" y="3089"/>
                    <a:pt x="2042" y="3089"/>
                  </a:cubicBezTo>
                  <a:cubicBezTo>
                    <a:pt x="2834" y="3089"/>
                    <a:pt x="3595" y="2472"/>
                    <a:pt x="3595" y="1544"/>
                  </a:cubicBezTo>
                  <a:cubicBezTo>
                    <a:pt x="3595" y="691"/>
                    <a:pt x="2904" y="1"/>
                    <a:pt x="2061" y="1"/>
                  </a:cubicBezTo>
                  <a:close/>
                </a:path>
              </a:pathLst>
            </a:custGeom>
            <a:solidFill>
              <a:srgbClr val="53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0" name="Google Shape;8630;p82"/>
            <p:cNvSpPr/>
            <p:nvPr/>
          </p:nvSpPr>
          <p:spPr>
            <a:xfrm>
              <a:off x="6477438" y="2714854"/>
              <a:ext cx="54024" cy="80644"/>
            </a:xfrm>
            <a:custGeom>
              <a:avLst/>
              <a:gdLst/>
              <a:ahLst/>
              <a:cxnLst/>
              <a:rect l="l" t="t" r="r" b="b"/>
              <a:pathLst>
                <a:path w="2062" h="3078" extrusionOk="0">
                  <a:moveTo>
                    <a:pt x="528" y="0"/>
                  </a:moveTo>
                  <a:cubicBezTo>
                    <a:pt x="346" y="0"/>
                    <a:pt x="173" y="29"/>
                    <a:pt x="1" y="86"/>
                  </a:cubicBezTo>
                  <a:cubicBezTo>
                    <a:pt x="1362" y="575"/>
                    <a:pt x="1362" y="2492"/>
                    <a:pt x="1" y="2981"/>
                  </a:cubicBezTo>
                  <a:cubicBezTo>
                    <a:pt x="173" y="3048"/>
                    <a:pt x="346" y="3077"/>
                    <a:pt x="528" y="3077"/>
                  </a:cubicBezTo>
                  <a:cubicBezTo>
                    <a:pt x="1381" y="3077"/>
                    <a:pt x="2062" y="2387"/>
                    <a:pt x="2062" y="1534"/>
                  </a:cubicBezTo>
                  <a:cubicBezTo>
                    <a:pt x="2062" y="690"/>
                    <a:pt x="1381" y="0"/>
                    <a:pt x="528" y="0"/>
                  </a:cubicBezTo>
                  <a:close/>
                </a:path>
              </a:pathLst>
            </a:custGeom>
            <a:solidFill>
              <a:srgbClr val="2741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1" name="Google Shape;8631;p82"/>
            <p:cNvSpPr/>
            <p:nvPr/>
          </p:nvSpPr>
          <p:spPr>
            <a:xfrm>
              <a:off x="6193902" y="2439440"/>
              <a:ext cx="47003" cy="37466"/>
            </a:xfrm>
            <a:custGeom>
              <a:avLst/>
              <a:gdLst/>
              <a:ahLst/>
              <a:cxnLst/>
              <a:rect l="l" t="t" r="r" b="b"/>
              <a:pathLst>
                <a:path w="1794" h="1430" extrusionOk="0">
                  <a:moveTo>
                    <a:pt x="714" y="0"/>
                  </a:moveTo>
                  <a:cubicBezTo>
                    <a:pt x="293" y="0"/>
                    <a:pt x="0" y="618"/>
                    <a:pt x="471" y="908"/>
                  </a:cubicBezTo>
                  <a:lnTo>
                    <a:pt x="1161" y="1397"/>
                  </a:lnTo>
                  <a:cubicBezTo>
                    <a:pt x="1187" y="1419"/>
                    <a:pt x="1220" y="1430"/>
                    <a:pt x="1252" y="1430"/>
                  </a:cubicBezTo>
                  <a:cubicBezTo>
                    <a:pt x="1302" y="1430"/>
                    <a:pt x="1352" y="1405"/>
                    <a:pt x="1381" y="1358"/>
                  </a:cubicBezTo>
                  <a:lnTo>
                    <a:pt x="1745" y="812"/>
                  </a:lnTo>
                  <a:cubicBezTo>
                    <a:pt x="1793" y="735"/>
                    <a:pt x="1774" y="639"/>
                    <a:pt x="1707" y="591"/>
                  </a:cubicBezTo>
                  <a:lnTo>
                    <a:pt x="1007" y="102"/>
                  </a:lnTo>
                  <a:cubicBezTo>
                    <a:pt x="908" y="31"/>
                    <a:pt x="808" y="0"/>
                    <a:pt x="714" y="0"/>
                  </a:cubicBezTo>
                  <a:close/>
                </a:path>
              </a:pathLst>
            </a:custGeom>
            <a:solidFill>
              <a:srgbClr val="C6CE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2" name="Google Shape;8632;p82"/>
            <p:cNvSpPr/>
            <p:nvPr/>
          </p:nvSpPr>
          <p:spPr>
            <a:xfrm>
              <a:off x="6241376" y="2659598"/>
              <a:ext cx="94949" cy="81351"/>
            </a:xfrm>
            <a:custGeom>
              <a:avLst/>
              <a:gdLst/>
              <a:ahLst/>
              <a:cxnLst/>
              <a:rect l="l" t="t" r="r" b="b"/>
              <a:pathLst>
                <a:path w="3624" h="3105" extrusionOk="0">
                  <a:moveTo>
                    <a:pt x="2071" y="0"/>
                  </a:moveTo>
                  <a:cubicBezTo>
                    <a:pt x="691" y="10"/>
                    <a:pt x="0" y="1678"/>
                    <a:pt x="978" y="2646"/>
                  </a:cubicBezTo>
                  <a:cubicBezTo>
                    <a:pt x="1295" y="2963"/>
                    <a:pt x="1684" y="3104"/>
                    <a:pt x="2065" y="3104"/>
                  </a:cubicBezTo>
                  <a:cubicBezTo>
                    <a:pt x="2861" y="3104"/>
                    <a:pt x="3624" y="2487"/>
                    <a:pt x="3624" y="1553"/>
                  </a:cubicBezTo>
                  <a:cubicBezTo>
                    <a:pt x="3624" y="691"/>
                    <a:pt x="2924" y="0"/>
                    <a:pt x="2071" y="0"/>
                  </a:cubicBezTo>
                  <a:close/>
                </a:path>
              </a:pathLst>
            </a:custGeom>
            <a:solidFill>
              <a:srgbClr val="E1E5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3" name="Google Shape;8633;p82"/>
            <p:cNvSpPr/>
            <p:nvPr/>
          </p:nvSpPr>
          <p:spPr>
            <a:xfrm>
              <a:off x="6282065" y="2659598"/>
              <a:ext cx="54024" cy="81403"/>
            </a:xfrm>
            <a:custGeom>
              <a:avLst/>
              <a:gdLst/>
              <a:ahLst/>
              <a:cxnLst/>
              <a:rect l="l" t="t" r="r" b="b"/>
              <a:pathLst>
                <a:path w="2062" h="3107" extrusionOk="0">
                  <a:moveTo>
                    <a:pt x="518" y="0"/>
                  </a:moveTo>
                  <a:cubicBezTo>
                    <a:pt x="336" y="0"/>
                    <a:pt x="163" y="29"/>
                    <a:pt x="0" y="87"/>
                  </a:cubicBezTo>
                  <a:cubicBezTo>
                    <a:pt x="1371" y="585"/>
                    <a:pt x="1371" y="2521"/>
                    <a:pt x="0" y="3020"/>
                  </a:cubicBezTo>
                  <a:cubicBezTo>
                    <a:pt x="163" y="3068"/>
                    <a:pt x="336" y="3096"/>
                    <a:pt x="518" y="3106"/>
                  </a:cubicBezTo>
                  <a:cubicBezTo>
                    <a:pt x="1371" y="3106"/>
                    <a:pt x="2061" y="2406"/>
                    <a:pt x="2061" y="1553"/>
                  </a:cubicBezTo>
                  <a:cubicBezTo>
                    <a:pt x="2061" y="691"/>
                    <a:pt x="1371" y="0"/>
                    <a:pt x="518" y="0"/>
                  </a:cubicBezTo>
                  <a:close/>
                </a:path>
              </a:pathLst>
            </a:custGeom>
            <a:solidFill>
              <a:srgbClr val="C7D0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4" name="Google Shape;8634;p82"/>
            <p:cNvSpPr/>
            <p:nvPr/>
          </p:nvSpPr>
          <p:spPr>
            <a:xfrm>
              <a:off x="6439265" y="2510180"/>
              <a:ext cx="65317" cy="28899"/>
            </a:xfrm>
            <a:custGeom>
              <a:avLst/>
              <a:gdLst/>
              <a:ahLst/>
              <a:cxnLst/>
              <a:rect l="l" t="t" r="r" b="b"/>
              <a:pathLst>
                <a:path w="2493" h="1103" extrusionOk="0">
                  <a:moveTo>
                    <a:pt x="269" y="0"/>
                  </a:moveTo>
                  <a:cubicBezTo>
                    <a:pt x="116" y="0"/>
                    <a:pt x="1" y="115"/>
                    <a:pt x="1" y="259"/>
                  </a:cubicBezTo>
                  <a:lnTo>
                    <a:pt x="1" y="844"/>
                  </a:lnTo>
                  <a:cubicBezTo>
                    <a:pt x="1" y="987"/>
                    <a:pt x="116" y="1102"/>
                    <a:pt x="269" y="1102"/>
                  </a:cubicBezTo>
                  <a:lnTo>
                    <a:pt x="1966" y="1102"/>
                  </a:lnTo>
                  <a:cubicBezTo>
                    <a:pt x="2253" y="1102"/>
                    <a:pt x="2493" y="863"/>
                    <a:pt x="2493" y="575"/>
                  </a:cubicBezTo>
                  <a:lnTo>
                    <a:pt x="2493" y="527"/>
                  </a:lnTo>
                  <a:cubicBezTo>
                    <a:pt x="2493" y="240"/>
                    <a:pt x="2253" y="0"/>
                    <a:pt x="1966" y="0"/>
                  </a:cubicBezTo>
                  <a:close/>
                </a:path>
              </a:pathLst>
            </a:custGeom>
            <a:solidFill>
              <a:srgbClr val="C6CE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35" name="Google Shape;8635;p82"/>
          <p:cNvGrpSpPr/>
          <p:nvPr/>
        </p:nvGrpSpPr>
        <p:grpSpPr>
          <a:xfrm>
            <a:off x="5762467" y="2436584"/>
            <a:ext cx="362163" cy="362163"/>
            <a:chOff x="5762467" y="2436584"/>
            <a:chExt cx="362163" cy="362163"/>
          </a:xfrm>
        </p:grpSpPr>
        <p:sp>
          <p:nvSpPr>
            <p:cNvPr id="8636" name="Google Shape;8636;p82"/>
            <p:cNvSpPr/>
            <p:nvPr/>
          </p:nvSpPr>
          <p:spPr>
            <a:xfrm>
              <a:off x="5762467" y="2778127"/>
              <a:ext cx="362163" cy="20619"/>
            </a:xfrm>
            <a:custGeom>
              <a:avLst/>
              <a:gdLst/>
              <a:ahLst/>
              <a:cxnLst/>
              <a:rect l="l" t="t" r="r" b="b"/>
              <a:pathLst>
                <a:path w="13823" h="787" extrusionOk="0">
                  <a:moveTo>
                    <a:pt x="201" y="1"/>
                  </a:moveTo>
                  <a:cubicBezTo>
                    <a:pt x="96" y="1"/>
                    <a:pt x="0" y="87"/>
                    <a:pt x="0" y="202"/>
                  </a:cubicBezTo>
                  <a:lnTo>
                    <a:pt x="0" y="585"/>
                  </a:lnTo>
                  <a:cubicBezTo>
                    <a:pt x="0" y="691"/>
                    <a:pt x="96" y="777"/>
                    <a:pt x="201" y="787"/>
                  </a:cubicBezTo>
                  <a:lnTo>
                    <a:pt x="13611" y="787"/>
                  </a:lnTo>
                  <a:cubicBezTo>
                    <a:pt x="13726" y="787"/>
                    <a:pt x="13822" y="691"/>
                    <a:pt x="13813" y="585"/>
                  </a:cubicBezTo>
                  <a:lnTo>
                    <a:pt x="13813" y="202"/>
                  </a:lnTo>
                  <a:cubicBezTo>
                    <a:pt x="13813" y="87"/>
                    <a:pt x="13726" y="1"/>
                    <a:pt x="13611" y="1"/>
                  </a:cubicBezTo>
                  <a:close/>
                </a:path>
              </a:pathLst>
            </a:custGeom>
            <a:solidFill>
              <a:srgbClr val="708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7" name="Google Shape;8637;p82"/>
            <p:cNvSpPr/>
            <p:nvPr/>
          </p:nvSpPr>
          <p:spPr>
            <a:xfrm>
              <a:off x="5762702" y="2777891"/>
              <a:ext cx="361927" cy="9301"/>
            </a:xfrm>
            <a:custGeom>
              <a:avLst/>
              <a:gdLst/>
              <a:ahLst/>
              <a:cxnLst/>
              <a:rect l="l" t="t" r="r" b="b"/>
              <a:pathLst>
                <a:path w="13814" h="355" extrusionOk="0">
                  <a:moveTo>
                    <a:pt x="212" y="0"/>
                  </a:moveTo>
                  <a:cubicBezTo>
                    <a:pt x="87" y="0"/>
                    <a:pt x="1" y="96"/>
                    <a:pt x="1" y="211"/>
                  </a:cubicBezTo>
                  <a:lnTo>
                    <a:pt x="1" y="355"/>
                  </a:lnTo>
                  <a:lnTo>
                    <a:pt x="13813" y="355"/>
                  </a:lnTo>
                  <a:lnTo>
                    <a:pt x="13813" y="211"/>
                  </a:lnTo>
                  <a:cubicBezTo>
                    <a:pt x="13813" y="96"/>
                    <a:pt x="13717" y="0"/>
                    <a:pt x="13602" y="0"/>
                  </a:cubicBezTo>
                  <a:close/>
                </a:path>
              </a:pathLst>
            </a:custGeom>
            <a:solidFill>
              <a:srgbClr val="3951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8" name="Google Shape;8638;p82"/>
            <p:cNvSpPr/>
            <p:nvPr/>
          </p:nvSpPr>
          <p:spPr>
            <a:xfrm>
              <a:off x="5852359" y="2528493"/>
              <a:ext cx="182352" cy="249660"/>
            </a:xfrm>
            <a:custGeom>
              <a:avLst/>
              <a:gdLst/>
              <a:ahLst/>
              <a:cxnLst/>
              <a:rect l="l" t="t" r="r" b="b"/>
              <a:pathLst>
                <a:path w="6960" h="9529" extrusionOk="0">
                  <a:moveTo>
                    <a:pt x="1" y="1"/>
                  </a:moveTo>
                  <a:lnTo>
                    <a:pt x="1" y="9529"/>
                  </a:lnTo>
                  <a:lnTo>
                    <a:pt x="6960" y="9529"/>
                  </a:lnTo>
                  <a:lnTo>
                    <a:pt x="6960" y="1"/>
                  </a:lnTo>
                  <a:close/>
                </a:path>
              </a:pathLst>
            </a:custGeom>
            <a:solidFill>
              <a:srgbClr val="E1E5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9" name="Google Shape;8639;p82"/>
            <p:cNvSpPr/>
            <p:nvPr/>
          </p:nvSpPr>
          <p:spPr>
            <a:xfrm>
              <a:off x="5838551" y="2508922"/>
              <a:ext cx="209967" cy="19860"/>
            </a:xfrm>
            <a:custGeom>
              <a:avLst/>
              <a:gdLst/>
              <a:ahLst/>
              <a:cxnLst/>
              <a:rect l="l" t="t" r="r" b="b"/>
              <a:pathLst>
                <a:path w="8014" h="758" extrusionOk="0">
                  <a:moveTo>
                    <a:pt x="211" y="0"/>
                  </a:moveTo>
                  <a:cubicBezTo>
                    <a:pt x="96" y="0"/>
                    <a:pt x="0" y="96"/>
                    <a:pt x="0" y="211"/>
                  </a:cubicBezTo>
                  <a:lnTo>
                    <a:pt x="0" y="547"/>
                  </a:lnTo>
                  <a:cubicBezTo>
                    <a:pt x="0" y="662"/>
                    <a:pt x="96" y="757"/>
                    <a:pt x="211" y="757"/>
                  </a:cubicBezTo>
                  <a:lnTo>
                    <a:pt x="7813" y="757"/>
                  </a:lnTo>
                  <a:cubicBezTo>
                    <a:pt x="7928" y="757"/>
                    <a:pt x="8014" y="662"/>
                    <a:pt x="8014" y="547"/>
                  </a:cubicBezTo>
                  <a:lnTo>
                    <a:pt x="8014" y="211"/>
                  </a:lnTo>
                  <a:cubicBezTo>
                    <a:pt x="8014" y="96"/>
                    <a:pt x="7928" y="0"/>
                    <a:pt x="7813" y="0"/>
                  </a:cubicBezTo>
                  <a:close/>
                </a:path>
              </a:pathLst>
            </a:custGeom>
            <a:solidFill>
              <a:srgbClr val="708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0" name="Google Shape;8640;p82"/>
            <p:cNvSpPr/>
            <p:nvPr/>
          </p:nvSpPr>
          <p:spPr>
            <a:xfrm>
              <a:off x="6014589" y="2508922"/>
              <a:ext cx="33929" cy="19598"/>
            </a:xfrm>
            <a:custGeom>
              <a:avLst/>
              <a:gdLst/>
              <a:ahLst/>
              <a:cxnLst/>
              <a:rect l="l" t="t" r="r" b="b"/>
              <a:pathLst>
                <a:path w="1295" h="748" extrusionOk="0">
                  <a:moveTo>
                    <a:pt x="1" y="0"/>
                  </a:moveTo>
                  <a:lnTo>
                    <a:pt x="1" y="748"/>
                  </a:lnTo>
                  <a:lnTo>
                    <a:pt x="1094" y="748"/>
                  </a:lnTo>
                  <a:cubicBezTo>
                    <a:pt x="1209" y="748"/>
                    <a:pt x="1295" y="652"/>
                    <a:pt x="1295" y="537"/>
                  </a:cubicBezTo>
                  <a:lnTo>
                    <a:pt x="1295" y="201"/>
                  </a:lnTo>
                  <a:cubicBezTo>
                    <a:pt x="1295" y="86"/>
                    <a:pt x="1209" y="0"/>
                    <a:pt x="1094" y="0"/>
                  </a:cubicBezTo>
                  <a:close/>
                </a:path>
              </a:pathLst>
            </a:custGeom>
            <a:solidFill>
              <a:srgbClr val="3951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1" name="Google Shape;8641;p82"/>
            <p:cNvSpPr/>
            <p:nvPr/>
          </p:nvSpPr>
          <p:spPr>
            <a:xfrm>
              <a:off x="5762467" y="2565173"/>
              <a:ext cx="89918" cy="19598"/>
            </a:xfrm>
            <a:custGeom>
              <a:avLst/>
              <a:gdLst/>
              <a:ahLst/>
              <a:cxnLst/>
              <a:rect l="l" t="t" r="r" b="b"/>
              <a:pathLst>
                <a:path w="3432" h="748" extrusionOk="0">
                  <a:moveTo>
                    <a:pt x="201" y="0"/>
                  </a:moveTo>
                  <a:cubicBezTo>
                    <a:pt x="96" y="0"/>
                    <a:pt x="10" y="87"/>
                    <a:pt x="0" y="202"/>
                  </a:cubicBezTo>
                  <a:lnTo>
                    <a:pt x="0" y="547"/>
                  </a:lnTo>
                  <a:cubicBezTo>
                    <a:pt x="10" y="652"/>
                    <a:pt x="96" y="748"/>
                    <a:pt x="201" y="748"/>
                  </a:cubicBezTo>
                  <a:lnTo>
                    <a:pt x="3432" y="748"/>
                  </a:lnTo>
                  <a:lnTo>
                    <a:pt x="3432" y="0"/>
                  </a:lnTo>
                  <a:close/>
                </a:path>
              </a:pathLst>
            </a:custGeom>
            <a:solidFill>
              <a:srgbClr val="708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2" name="Google Shape;8642;p82"/>
            <p:cNvSpPr/>
            <p:nvPr/>
          </p:nvSpPr>
          <p:spPr>
            <a:xfrm>
              <a:off x="5835041" y="2565173"/>
              <a:ext cx="17344" cy="19598"/>
            </a:xfrm>
            <a:custGeom>
              <a:avLst/>
              <a:gdLst/>
              <a:ahLst/>
              <a:cxnLst/>
              <a:rect l="l" t="t" r="r" b="b"/>
              <a:pathLst>
                <a:path w="662" h="748" extrusionOk="0">
                  <a:moveTo>
                    <a:pt x="0" y="0"/>
                  </a:moveTo>
                  <a:lnTo>
                    <a:pt x="0" y="748"/>
                  </a:lnTo>
                  <a:lnTo>
                    <a:pt x="662" y="748"/>
                  </a:lnTo>
                  <a:lnTo>
                    <a:pt x="662" y="0"/>
                  </a:lnTo>
                  <a:close/>
                </a:path>
              </a:pathLst>
            </a:custGeom>
            <a:solidFill>
              <a:srgbClr val="3951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3" name="Google Shape;8643;p82"/>
            <p:cNvSpPr/>
            <p:nvPr/>
          </p:nvSpPr>
          <p:spPr>
            <a:xfrm>
              <a:off x="5835041" y="2565173"/>
              <a:ext cx="17344" cy="19598"/>
            </a:xfrm>
            <a:custGeom>
              <a:avLst/>
              <a:gdLst/>
              <a:ahLst/>
              <a:cxnLst/>
              <a:rect l="l" t="t" r="r" b="b"/>
              <a:pathLst>
                <a:path w="662" h="748" extrusionOk="0">
                  <a:moveTo>
                    <a:pt x="0" y="0"/>
                  </a:moveTo>
                  <a:lnTo>
                    <a:pt x="0" y="748"/>
                  </a:lnTo>
                  <a:lnTo>
                    <a:pt x="662" y="748"/>
                  </a:lnTo>
                  <a:lnTo>
                    <a:pt x="662" y="0"/>
                  </a:lnTo>
                  <a:close/>
                </a:path>
              </a:pathLst>
            </a:custGeom>
            <a:solidFill>
              <a:srgbClr val="3951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4" name="Google Shape;8644;p82"/>
            <p:cNvSpPr/>
            <p:nvPr/>
          </p:nvSpPr>
          <p:spPr>
            <a:xfrm>
              <a:off x="5894803" y="2686217"/>
              <a:ext cx="97726" cy="91936"/>
            </a:xfrm>
            <a:custGeom>
              <a:avLst/>
              <a:gdLst/>
              <a:ahLst/>
              <a:cxnLst/>
              <a:rect l="l" t="t" r="r" b="b"/>
              <a:pathLst>
                <a:path w="3730" h="3509" extrusionOk="0">
                  <a:moveTo>
                    <a:pt x="576" y="0"/>
                  </a:moveTo>
                  <a:cubicBezTo>
                    <a:pt x="259" y="0"/>
                    <a:pt x="1" y="250"/>
                    <a:pt x="1" y="576"/>
                  </a:cubicBezTo>
                  <a:lnTo>
                    <a:pt x="1" y="3509"/>
                  </a:lnTo>
                  <a:lnTo>
                    <a:pt x="3729" y="3509"/>
                  </a:lnTo>
                  <a:lnTo>
                    <a:pt x="3720" y="3499"/>
                  </a:lnTo>
                  <a:lnTo>
                    <a:pt x="3720" y="576"/>
                  </a:lnTo>
                  <a:cubicBezTo>
                    <a:pt x="3720" y="250"/>
                    <a:pt x="3461" y="0"/>
                    <a:pt x="3145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5" name="Google Shape;8645;p82"/>
            <p:cNvSpPr/>
            <p:nvPr/>
          </p:nvSpPr>
          <p:spPr>
            <a:xfrm>
              <a:off x="5930959" y="2686217"/>
              <a:ext cx="25152" cy="91700"/>
            </a:xfrm>
            <a:custGeom>
              <a:avLst/>
              <a:gdLst/>
              <a:ahLst/>
              <a:cxnLst/>
              <a:rect l="l" t="t" r="r" b="b"/>
              <a:pathLst>
                <a:path w="960" h="3500" extrusionOk="0">
                  <a:moveTo>
                    <a:pt x="1" y="0"/>
                  </a:moveTo>
                  <a:lnTo>
                    <a:pt x="1" y="3499"/>
                  </a:lnTo>
                  <a:lnTo>
                    <a:pt x="959" y="3499"/>
                  </a:lnTo>
                  <a:lnTo>
                    <a:pt x="959" y="0"/>
                  </a:lnTo>
                  <a:close/>
                </a:path>
              </a:pathLst>
            </a:custGeom>
            <a:solidFill>
              <a:srgbClr val="93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6" name="Google Shape;8646;p82"/>
            <p:cNvSpPr/>
            <p:nvPr/>
          </p:nvSpPr>
          <p:spPr>
            <a:xfrm>
              <a:off x="5770484" y="2584745"/>
              <a:ext cx="81901" cy="193173"/>
            </a:xfrm>
            <a:custGeom>
              <a:avLst/>
              <a:gdLst/>
              <a:ahLst/>
              <a:cxnLst/>
              <a:rect l="l" t="t" r="r" b="b"/>
              <a:pathLst>
                <a:path w="3126" h="7373" extrusionOk="0">
                  <a:moveTo>
                    <a:pt x="1" y="1"/>
                  </a:moveTo>
                  <a:lnTo>
                    <a:pt x="1" y="7372"/>
                  </a:lnTo>
                  <a:lnTo>
                    <a:pt x="3126" y="7372"/>
                  </a:lnTo>
                  <a:lnTo>
                    <a:pt x="3126" y="1"/>
                  </a:lnTo>
                  <a:close/>
                </a:path>
              </a:pathLst>
            </a:custGeom>
            <a:solidFill>
              <a:srgbClr val="E1E5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7" name="Google Shape;8647;p82"/>
            <p:cNvSpPr/>
            <p:nvPr/>
          </p:nvSpPr>
          <p:spPr>
            <a:xfrm>
              <a:off x="5835041" y="2584745"/>
              <a:ext cx="17344" cy="193173"/>
            </a:xfrm>
            <a:custGeom>
              <a:avLst/>
              <a:gdLst/>
              <a:ahLst/>
              <a:cxnLst/>
              <a:rect l="l" t="t" r="r" b="b"/>
              <a:pathLst>
                <a:path w="662" h="7373" extrusionOk="0">
                  <a:moveTo>
                    <a:pt x="0" y="1"/>
                  </a:moveTo>
                  <a:lnTo>
                    <a:pt x="0" y="7372"/>
                  </a:lnTo>
                  <a:lnTo>
                    <a:pt x="662" y="7372"/>
                  </a:lnTo>
                  <a:lnTo>
                    <a:pt x="662" y="1"/>
                  </a:lnTo>
                  <a:close/>
                </a:path>
              </a:pathLst>
            </a:custGeom>
            <a:solidFill>
              <a:srgbClr val="C8D1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8" name="Google Shape;8648;p82"/>
            <p:cNvSpPr/>
            <p:nvPr/>
          </p:nvSpPr>
          <p:spPr>
            <a:xfrm>
              <a:off x="5835041" y="2584745"/>
              <a:ext cx="17344" cy="193173"/>
            </a:xfrm>
            <a:custGeom>
              <a:avLst/>
              <a:gdLst/>
              <a:ahLst/>
              <a:cxnLst/>
              <a:rect l="l" t="t" r="r" b="b"/>
              <a:pathLst>
                <a:path w="662" h="7373" extrusionOk="0">
                  <a:moveTo>
                    <a:pt x="0" y="1"/>
                  </a:moveTo>
                  <a:lnTo>
                    <a:pt x="0" y="7372"/>
                  </a:lnTo>
                  <a:lnTo>
                    <a:pt x="662" y="7372"/>
                  </a:lnTo>
                  <a:lnTo>
                    <a:pt x="662" y="1"/>
                  </a:lnTo>
                  <a:close/>
                </a:path>
              </a:pathLst>
            </a:custGeom>
            <a:solidFill>
              <a:srgbClr val="C8D1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9" name="Google Shape;8649;p82"/>
            <p:cNvSpPr/>
            <p:nvPr/>
          </p:nvSpPr>
          <p:spPr>
            <a:xfrm>
              <a:off x="6034685" y="2584745"/>
              <a:ext cx="81901" cy="193408"/>
            </a:xfrm>
            <a:custGeom>
              <a:avLst/>
              <a:gdLst/>
              <a:ahLst/>
              <a:cxnLst/>
              <a:rect l="l" t="t" r="r" b="b"/>
              <a:pathLst>
                <a:path w="3126" h="7382" extrusionOk="0">
                  <a:moveTo>
                    <a:pt x="1" y="1"/>
                  </a:moveTo>
                  <a:lnTo>
                    <a:pt x="1" y="7382"/>
                  </a:lnTo>
                  <a:lnTo>
                    <a:pt x="3126" y="7382"/>
                  </a:lnTo>
                  <a:lnTo>
                    <a:pt x="3126" y="1"/>
                  </a:lnTo>
                  <a:close/>
                </a:path>
              </a:pathLst>
            </a:custGeom>
            <a:solidFill>
              <a:srgbClr val="E1E5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0" name="Google Shape;8650;p82"/>
            <p:cNvSpPr/>
            <p:nvPr/>
          </p:nvSpPr>
          <p:spPr>
            <a:xfrm>
              <a:off x="6034685" y="2584745"/>
              <a:ext cx="17371" cy="193173"/>
            </a:xfrm>
            <a:custGeom>
              <a:avLst/>
              <a:gdLst/>
              <a:ahLst/>
              <a:cxnLst/>
              <a:rect l="l" t="t" r="r" b="b"/>
              <a:pathLst>
                <a:path w="663" h="7373" extrusionOk="0">
                  <a:moveTo>
                    <a:pt x="1" y="1"/>
                  </a:moveTo>
                  <a:lnTo>
                    <a:pt x="1" y="7372"/>
                  </a:lnTo>
                  <a:lnTo>
                    <a:pt x="662" y="7372"/>
                  </a:lnTo>
                  <a:lnTo>
                    <a:pt x="662" y="1"/>
                  </a:lnTo>
                  <a:close/>
                </a:path>
              </a:pathLst>
            </a:custGeom>
            <a:solidFill>
              <a:srgbClr val="C8D1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1" name="Google Shape;8651;p82"/>
            <p:cNvSpPr/>
            <p:nvPr/>
          </p:nvSpPr>
          <p:spPr>
            <a:xfrm>
              <a:off x="5872192" y="2567400"/>
              <a:ext cx="29920" cy="58819"/>
            </a:xfrm>
            <a:custGeom>
              <a:avLst/>
              <a:gdLst/>
              <a:ahLst/>
              <a:cxnLst/>
              <a:rect l="l" t="t" r="r" b="b"/>
              <a:pathLst>
                <a:path w="1142" h="2245" extrusionOk="0">
                  <a:moveTo>
                    <a:pt x="206" y="1"/>
                  </a:moveTo>
                  <a:cubicBezTo>
                    <a:pt x="89" y="1"/>
                    <a:pt x="1" y="102"/>
                    <a:pt x="1" y="212"/>
                  </a:cubicBezTo>
                  <a:lnTo>
                    <a:pt x="1" y="2024"/>
                  </a:lnTo>
                  <a:cubicBezTo>
                    <a:pt x="1" y="2149"/>
                    <a:pt x="97" y="2245"/>
                    <a:pt x="221" y="2245"/>
                  </a:cubicBezTo>
                  <a:lnTo>
                    <a:pt x="921" y="2245"/>
                  </a:lnTo>
                  <a:cubicBezTo>
                    <a:pt x="1046" y="2245"/>
                    <a:pt x="1142" y="2139"/>
                    <a:pt x="1142" y="2024"/>
                  </a:cubicBezTo>
                  <a:lnTo>
                    <a:pt x="1142" y="212"/>
                  </a:lnTo>
                  <a:cubicBezTo>
                    <a:pt x="1142" y="102"/>
                    <a:pt x="1045" y="1"/>
                    <a:pt x="936" y="1"/>
                  </a:cubicBezTo>
                  <a:cubicBezTo>
                    <a:pt x="931" y="1"/>
                    <a:pt x="926" y="1"/>
                    <a:pt x="921" y="2"/>
                  </a:cubicBezTo>
                  <a:lnTo>
                    <a:pt x="221" y="2"/>
                  </a:lnTo>
                  <a:cubicBezTo>
                    <a:pt x="216" y="1"/>
                    <a:pt x="211" y="1"/>
                    <a:pt x="206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2" name="Google Shape;8652;p82"/>
            <p:cNvSpPr/>
            <p:nvPr/>
          </p:nvSpPr>
          <p:spPr>
            <a:xfrm>
              <a:off x="5928706" y="2567400"/>
              <a:ext cx="29920" cy="58819"/>
            </a:xfrm>
            <a:custGeom>
              <a:avLst/>
              <a:gdLst/>
              <a:ahLst/>
              <a:cxnLst/>
              <a:rect l="l" t="t" r="r" b="b"/>
              <a:pathLst>
                <a:path w="1142" h="2245" extrusionOk="0">
                  <a:moveTo>
                    <a:pt x="205" y="1"/>
                  </a:moveTo>
                  <a:cubicBezTo>
                    <a:pt x="89" y="1"/>
                    <a:pt x="1" y="102"/>
                    <a:pt x="1" y="212"/>
                  </a:cubicBezTo>
                  <a:lnTo>
                    <a:pt x="1" y="2024"/>
                  </a:lnTo>
                  <a:cubicBezTo>
                    <a:pt x="1" y="2149"/>
                    <a:pt x="97" y="2245"/>
                    <a:pt x="221" y="2245"/>
                  </a:cubicBezTo>
                  <a:lnTo>
                    <a:pt x="911" y="2245"/>
                  </a:lnTo>
                  <a:cubicBezTo>
                    <a:pt x="1036" y="2245"/>
                    <a:pt x="1141" y="2149"/>
                    <a:pt x="1141" y="2024"/>
                  </a:cubicBezTo>
                  <a:lnTo>
                    <a:pt x="1141" y="212"/>
                  </a:lnTo>
                  <a:cubicBezTo>
                    <a:pt x="1141" y="102"/>
                    <a:pt x="1045" y="1"/>
                    <a:pt x="935" y="1"/>
                  </a:cubicBezTo>
                  <a:cubicBezTo>
                    <a:pt x="931" y="1"/>
                    <a:pt x="926" y="1"/>
                    <a:pt x="921" y="2"/>
                  </a:cubicBezTo>
                  <a:lnTo>
                    <a:pt x="221" y="2"/>
                  </a:lnTo>
                  <a:cubicBezTo>
                    <a:pt x="216" y="1"/>
                    <a:pt x="211" y="1"/>
                    <a:pt x="205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3" name="Google Shape;8653;p82"/>
            <p:cNvSpPr/>
            <p:nvPr/>
          </p:nvSpPr>
          <p:spPr>
            <a:xfrm>
              <a:off x="5984957" y="2567400"/>
              <a:ext cx="29920" cy="58819"/>
            </a:xfrm>
            <a:custGeom>
              <a:avLst/>
              <a:gdLst/>
              <a:ahLst/>
              <a:cxnLst/>
              <a:rect l="l" t="t" r="r" b="b"/>
              <a:pathLst>
                <a:path w="1142" h="2245" extrusionOk="0">
                  <a:moveTo>
                    <a:pt x="206" y="1"/>
                  </a:moveTo>
                  <a:cubicBezTo>
                    <a:pt x="89" y="1"/>
                    <a:pt x="1" y="102"/>
                    <a:pt x="1" y="212"/>
                  </a:cubicBezTo>
                  <a:lnTo>
                    <a:pt x="1" y="2024"/>
                  </a:lnTo>
                  <a:cubicBezTo>
                    <a:pt x="1" y="2149"/>
                    <a:pt x="97" y="2245"/>
                    <a:pt x="221" y="2245"/>
                  </a:cubicBezTo>
                  <a:lnTo>
                    <a:pt x="921" y="2245"/>
                  </a:lnTo>
                  <a:cubicBezTo>
                    <a:pt x="1036" y="2245"/>
                    <a:pt x="1141" y="2149"/>
                    <a:pt x="1132" y="2024"/>
                  </a:cubicBezTo>
                  <a:lnTo>
                    <a:pt x="1132" y="212"/>
                  </a:lnTo>
                  <a:cubicBezTo>
                    <a:pt x="1132" y="102"/>
                    <a:pt x="1044" y="1"/>
                    <a:pt x="936" y="1"/>
                  </a:cubicBezTo>
                  <a:cubicBezTo>
                    <a:pt x="931" y="1"/>
                    <a:pt x="926" y="1"/>
                    <a:pt x="921" y="2"/>
                  </a:cubicBezTo>
                  <a:lnTo>
                    <a:pt x="221" y="2"/>
                  </a:lnTo>
                  <a:cubicBezTo>
                    <a:pt x="216" y="1"/>
                    <a:pt x="211" y="1"/>
                    <a:pt x="206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4" name="Google Shape;8654;p82"/>
            <p:cNvSpPr/>
            <p:nvPr/>
          </p:nvSpPr>
          <p:spPr>
            <a:xfrm>
              <a:off x="5796369" y="2651817"/>
              <a:ext cx="29894" cy="59029"/>
            </a:xfrm>
            <a:custGeom>
              <a:avLst/>
              <a:gdLst/>
              <a:ahLst/>
              <a:cxnLst/>
              <a:rect l="l" t="t" r="r" b="b"/>
              <a:pathLst>
                <a:path w="1141" h="2253" extrusionOk="0">
                  <a:moveTo>
                    <a:pt x="221" y="0"/>
                  </a:moveTo>
                  <a:cubicBezTo>
                    <a:pt x="106" y="0"/>
                    <a:pt x="0" y="96"/>
                    <a:pt x="10" y="221"/>
                  </a:cubicBezTo>
                  <a:lnTo>
                    <a:pt x="10" y="2032"/>
                  </a:lnTo>
                  <a:cubicBezTo>
                    <a:pt x="0" y="2147"/>
                    <a:pt x="106" y="2253"/>
                    <a:pt x="221" y="2253"/>
                  </a:cubicBezTo>
                  <a:lnTo>
                    <a:pt x="920" y="2253"/>
                  </a:lnTo>
                  <a:cubicBezTo>
                    <a:pt x="1045" y="2253"/>
                    <a:pt x="1141" y="2147"/>
                    <a:pt x="1141" y="2032"/>
                  </a:cubicBezTo>
                  <a:lnTo>
                    <a:pt x="1141" y="221"/>
                  </a:lnTo>
                  <a:cubicBezTo>
                    <a:pt x="1141" y="96"/>
                    <a:pt x="1045" y="0"/>
                    <a:pt x="920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5" name="Google Shape;8655;p82"/>
            <p:cNvSpPr/>
            <p:nvPr/>
          </p:nvSpPr>
          <p:spPr>
            <a:xfrm>
              <a:off x="6060806" y="2651817"/>
              <a:ext cx="29658" cy="59029"/>
            </a:xfrm>
            <a:custGeom>
              <a:avLst/>
              <a:gdLst/>
              <a:ahLst/>
              <a:cxnLst/>
              <a:rect l="l" t="t" r="r" b="b"/>
              <a:pathLst>
                <a:path w="1132" h="2253" extrusionOk="0">
                  <a:moveTo>
                    <a:pt x="221" y="0"/>
                  </a:moveTo>
                  <a:cubicBezTo>
                    <a:pt x="96" y="0"/>
                    <a:pt x="1" y="96"/>
                    <a:pt x="1" y="221"/>
                  </a:cubicBezTo>
                  <a:lnTo>
                    <a:pt x="1" y="2032"/>
                  </a:lnTo>
                  <a:cubicBezTo>
                    <a:pt x="1" y="2147"/>
                    <a:pt x="96" y="2253"/>
                    <a:pt x="221" y="2253"/>
                  </a:cubicBezTo>
                  <a:lnTo>
                    <a:pt x="921" y="2253"/>
                  </a:lnTo>
                  <a:cubicBezTo>
                    <a:pt x="1036" y="2253"/>
                    <a:pt x="1132" y="2147"/>
                    <a:pt x="1132" y="2032"/>
                  </a:cubicBezTo>
                  <a:lnTo>
                    <a:pt x="1132" y="221"/>
                  </a:lnTo>
                  <a:cubicBezTo>
                    <a:pt x="1132" y="96"/>
                    <a:pt x="1036" y="0"/>
                    <a:pt x="921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6" name="Google Shape;8656;p82"/>
            <p:cNvSpPr/>
            <p:nvPr/>
          </p:nvSpPr>
          <p:spPr>
            <a:xfrm>
              <a:off x="6034685" y="2565173"/>
              <a:ext cx="89945" cy="19860"/>
            </a:xfrm>
            <a:custGeom>
              <a:avLst/>
              <a:gdLst/>
              <a:ahLst/>
              <a:cxnLst/>
              <a:rect l="l" t="t" r="r" b="b"/>
              <a:pathLst>
                <a:path w="3433" h="758" extrusionOk="0">
                  <a:moveTo>
                    <a:pt x="1" y="0"/>
                  </a:moveTo>
                  <a:lnTo>
                    <a:pt x="1" y="758"/>
                  </a:lnTo>
                  <a:lnTo>
                    <a:pt x="3221" y="758"/>
                  </a:lnTo>
                  <a:cubicBezTo>
                    <a:pt x="3336" y="758"/>
                    <a:pt x="3432" y="662"/>
                    <a:pt x="3432" y="547"/>
                  </a:cubicBezTo>
                  <a:lnTo>
                    <a:pt x="3432" y="211"/>
                  </a:lnTo>
                  <a:cubicBezTo>
                    <a:pt x="3432" y="96"/>
                    <a:pt x="3336" y="0"/>
                    <a:pt x="3221" y="0"/>
                  </a:cubicBezTo>
                  <a:close/>
                </a:path>
              </a:pathLst>
            </a:custGeom>
            <a:solidFill>
              <a:srgbClr val="708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7" name="Google Shape;8657;p82"/>
            <p:cNvSpPr/>
            <p:nvPr/>
          </p:nvSpPr>
          <p:spPr>
            <a:xfrm>
              <a:off x="6034685" y="2565173"/>
              <a:ext cx="17371" cy="19598"/>
            </a:xfrm>
            <a:custGeom>
              <a:avLst/>
              <a:gdLst/>
              <a:ahLst/>
              <a:cxnLst/>
              <a:rect l="l" t="t" r="r" b="b"/>
              <a:pathLst>
                <a:path w="663" h="748" extrusionOk="0">
                  <a:moveTo>
                    <a:pt x="1" y="0"/>
                  </a:moveTo>
                  <a:lnTo>
                    <a:pt x="1" y="748"/>
                  </a:lnTo>
                  <a:lnTo>
                    <a:pt x="662" y="748"/>
                  </a:lnTo>
                  <a:lnTo>
                    <a:pt x="662" y="0"/>
                  </a:lnTo>
                  <a:close/>
                </a:path>
              </a:pathLst>
            </a:custGeom>
            <a:solidFill>
              <a:srgbClr val="3951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8" name="Google Shape;8658;p82"/>
            <p:cNvSpPr/>
            <p:nvPr/>
          </p:nvSpPr>
          <p:spPr>
            <a:xfrm>
              <a:off x="5892550" y="2436584"/>
              <a:ext cx="101735" cy="72364"/>
            </a:xfrm>
            <a:custGeom>
              <a:avLst/>
              <a:gdLst/>
              <a:ahLst/>
              <a:cxnLst/>
              <a:rect l="l" t="t" r="r" b="b"/>
              <a:pathLst>
                <a:path w="3883" h="2762" extrusionOk="0">
                  <a:moveTo>
                    <a:pt x="451" y="1"/>
                  </a:moveTo>
                  <a:cubicBezTo>
                    <a:pt x="202" y="1"/>
                    <a:pt x="0" y="202"/>
                    <a:pt x="0" y="451"/>
                  </a:cubicBezTo>
                  <a:lnTo>
                    <a:pt x="0" y="2761"/>
                  </a:lnTo>
                  <a:lnTo>
                    <a:pt x="3882" y="2761"/>
                  </a:lnTo>
                  <a:lnTo>
                    <a:pt x="3882" y="451"/>
                  </a:lnTo>
                  <a:cubicBezTo>
                    <a:pt x="3882" y="202"/>
                    <a:pt x="3681" y="1"/>
                    <a:pt x="3432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9" name="Google Shape;8659;p82"/>
            <p:cNvSpPr/>
            <p:nvPr/>
          </p:nvSpPr>
          <p:spPr>
            <a:xfrm>
              <a:off x="5976416" y="2436584"/>
              <a:ext cx="18130" cy="72364"/>
            </a:xfrm>
            <a:custGeom>
              <a:avLst/>
              <a:gdLst/>
              <a:ahLst/>
              <a:cxnLst/>
              <a:rect l="l" t="t" r="r" b="b"/>
              <a:pathLst>
                <a:path w="692" h="2762" extrusionOk="0">
                  <a:moveTo>
                    <a:pt x="1" y="1"/>
                  </a:moveTo>
                  <a:lnTo>
                    <a:pt x="1" y="2761"/>
                  </a:lnTo>
                  <a:lnTo>
                    <a:pt x="691" y="2761"/>
                  </a:lnTo>
                  <a:lnTo>
                    <a:pt x="691" y="451"/>
                  </a:lnTo>
                  <a:cubicBezTo>
                    <a:pt x="691" y="202"/>
                    <a:pt x="490" y="1"/>
                    <a:pt x="241" y="1"/>
                  </a:cubicBezTo>
                  <a:close/>
                </a:path>
              </a:pathLst>
            </a:custGeom>
            <a:solidFill>
              <a:srgbClr val="5A70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0" name="Google Shape;8660;p82"/>
            <p:cNvSpPr/>
            <p:nvPr/>
          </p:nvSpPr>
          <p:spPr>
            <a:xfrm>
              <a:off x="5919405" y="2450706"/>
              <a:ext cx="48260" cy="44619"/>
            </a:xfrm>
            <a:custGeom>
              <a:avLst/>
              <a:gdLst/>
              <a:ahLst/>
              <a:cxnLst/>
              <a:rect l="l" t="t" r="r" b="b"/>
              <a:pathLst>
                <a:path w="1842" h="1703" extrusionOk="0">
                  <a:moveTo>
                    <a:pt x="921" y="1"/>
                  </a:moveTo>
                  <a:cubicBezTo>
                    <a:pt x="816" y="1"/>
                    <a:pt x="710" y="70"/>
                    <a:pt x="710" y="209"/>
                  </a:cubicBezTo>
                  <a:lnTo>
                    <a:pt x="710" y="641"/>
                  </a:lnTo>
                  <a:lnTo>
                    <a:pt x="279" y="641"/>
                  </a:lnTo>
                  <a:cubicBezTo>
                    <a:pt x="1" y="641"/>
                    <a:pt x="1" y="1062"/>
                    <a:pt x="279" y="1062"/>
                  </a:cubicBezTo>
                  <a:lnTo>
                    <a:pt x="710" y="1062"/>
                  </a:lnTo>
                  <a:lnTo>
                    <a:pt x="710" y="1494"/>
                  </a:lnTo>
                  <a:cubicBezTo>
                    <a:pt x="710" y="1633"/>
                    <a:pt x="816" y="1702"/>
                    <a:pt x="921" y="1702"/>
                  </a:cubicBezTo>
                  <a:cubicBezTo>
                    <a:pt x="1027" y="1702"/>
                    <a:pt x="1132" y="1633"/>
                    <a:pt x="1132" y="1494"/>
                  </a:cubicBezTo>
                  <a:lnTo>
                    <a:pt x="1132" y="1062"/>
                  </a:lnTo>
                  <a:lnTo>
                    <a:pt x="1563" y="1062"/>
                  </a:lnTo>
                  <a:cubicBezTo>
                    <a:pt x="1841" y="1062"/>
                    <a:pt x="1841" y="641"/>
                    <a:pt x="1563" y="641"/>
                  </a:cubicBezTo>
                  <a:lnTo>
                    <a:pt x="1132" y="641"/>
                  </a:lnTo>
                  <a:lnTo>
                    <a:pt x="1132" y="209"/>
                  </a:lnTo>
                  <a:cubicBezTo>
                    <a:pt x="1132" y="70"/>
                    <a:pt x="1027" y="1"/>
                    <a:pt x="92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61" name="Google Shape;8661;p82"/>
          <p:cNvGrpSpPr/>
          <p:nvPr/>
        </p:nvGrpSpPr>
        <p:grpSpPr>
          <a:xfrm>
            <a:off x="5323721" y="2437029"/>
            <a:ext cx="362922" cy="361219"/>
            <a:chOff x="5323721" y="2437029"/>
            <a:chExt cx="362922" cy="361219"/>
          </a:xfrm>
        </p:grpSpPr>
        <p:sp>
          <p:nvSpPr>
            <p:cNvPr id="8662" name="Google Shape;8662;p82"/>
            <p:cNvSpPr/>
            <p:nvPr/>
          </p:nvSpPr>
          <p:spPr>
            <a:xfrm>
              <a:off x="5611528" y="2437029"/>
              <a:ext cx="75115" cy="73989"/>
            </a:xfrm>
            <a:custGeom>
              <a:avLst/>
              <a:gdLst/>
              <a:ahLst/>
              <a:cxnLst/>
              <a:rect l="l" t="t" r="r" b="b"/>
              <a:pathLst>
                <a:path w="2867" h="2824" extrusionOk="0">
                  <a:moveTo>
                    <a:pt x="293" y="0"/>
                  </a:moveTo>
                  <a:cubicBezTo>
                    <a:pt x="226" y="0"/>
                    <a:pt x="158" y="27"/>
                    <a:pt x="106" y="79"/>
                  </a:cubicBezTo>
                  <a:lnTo>
                    <a:pt x="96" y="89"/>
                  </a:lnTo>
                  <a:cubicBezTo>
                    <a:pt x="0" y="185"/>
                    <a:pt x="0" y="348"/>
                    <a:pt x="96" y="453"/>
                  </a:cubicBezTo>
                  <a:lnTo>
                    <a:pt x="2387" y="2744"/>
                  </a:lnTo>
                  <a:cubicBezTo>
                    <a:pt x="2440" y="2797"/>
                    <a:pt x="2507" y="2823"/>
                    <a:pt x="2574" y="2823"/>
                  </a:cubicBezTo>
                  <a:cubicBezTo>
                    <a:pt x="2641" y="2823"/>
                    <a:pt x="2708" y="2797"/>
                    <a:pt x="2761" y="2744"/>
                  </a:cubicBezTo>
                  <a:lnTo>
                    <a:pt x="2770" y="2735"/>
                  </a:lnTo>
                  <a:cubicBezTo>
                    <a:pt x="2866" y="2629"/>
                    <a:pt x="2866" y="2466"/>
                    <a:pt x="2770" y="2361"/>
                  </a:cubicBezTo>
                  <a:lnTo>
                    <a:pt x="480" y="79"/>
                  </a:lnTo>
                  <a:cubicBezTo>
                    <a:pt x="427" y="27"/>
                    <a:pt x="360" y="0"/>
                    <a:pt x="293" y="0"/>
                  </a:cubicBezTo>
                  <a:close/>
                </a:path>
              </a:pathLst>
            </a:custGeom>
            <a:solidFill>
              <a:srgbClr val="657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3" name="Google Shape;8663;p82"/>
            <p:cNvSpPr/>
            <p:nvPr/>
          </p:nvSpPr>
          <p:spPr>
            <a:xfrm>
              <a:off x="5323721" y="2714042"/>
              <a:ext cx="88346" cy="84207"/>
            </a:xfrm>
            <a:custGeom>
              <a:avLst/>
              <a:gdLst/>
              <a:ahLst/>
              <a:cxnLst/>
              <a:rect l="l" t="t" r="r" b="b"/>
              <a:pathLst>
                <a:path w="3372" h="3214" extrusionOk="0">
                  <a:moveTo>
                    <a:pt x="3082" y="1"/>
                  </a:moveTo>
                  <a:cubicBezTo>
                    <a:pt x="3036" y="1"/>
                    <a:pt x="2987" y="18"/>
                    <a:pt x="2943" y="60"/>
                  </a:cubicBezTo>
                  <a:lnTo>
                    <a:pt x="135" y="2859"/>
                  </a:lnTo>
                  <a:cubicBezTo>
                    <a:pt x="0" y="2993"/>
                    <a:pt x="96" y="3214"/>
                    <a:pt x="278" y="3214"/>
                  </a:cubicBezTo>
                  <a:cubicBezTo>
                    <a:pt x="336" y="3214"/>
                    <a:pt x="384" y="3194"/>
                    <a:pt x="432" y="3156"/>
                  </a:cubicBezTo>
                  <a:lnTo>
                    <a:pt x="3231" y="347"/>
                  </a:lnTo>
                  <a:cubicBezTo>
                    <a:pt x="3371" y="200"/>
                    <a:pt x="3238" y="1"/>
                    <a:pt x="3082" y="1"/>
                  </a:cubicBezTo>
                  <a:close/>
                </a:path>
              </a:pathLst>
            </a:custGeom>
            <a:solidFill>
              <a:srgbClr val="657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4" name="Google Shape;8664;p82"/>
            <p:cNvSpPr/>
            <p:nvPr/>
          </p:nvSpPr>
          <p:spPr>
            <a:xfrm>
              <a:off x="5395536" y="2683702"/>
              <a:ext cx="43728" cy="42601"/>
            </a:xfrm>
            <a:custGeom>
              <a:avLst/>
              <a:gdLst/>
              <a:ahLst/>
              <a:cxnLst/>
              <a:rect l="l" t="t" r="r" b="b"/>
              <a:pathLst>
                <a:path w="1669" h="1626" extrusionOk="0">
                  <a:moveTo>
                    <a:pt x="729" y="1"/>
                  </a:moveTo>
                  <a:lnTo>
                    <a:pt x="173" y="557"/>
                  </a:lnTo>
                  <a:cubicBezTo>
                    <a:pt x="1" y="719"/>
                    <a:pt x="1" y="997"/>
                    <a:pt x="173" y="1170"/>
                  </a:cubicBezTo>
                  <a:lnTo>
                    <a:pt x="509" y="1496"/>
                  </a:lnTo>
                  <a:cubicBezTo>
                    <a:pt x="590" y="1582"/>
                    <a:pt x="701" y="1625"/>
                    <a:pt x="812" y="1625"/>
                  </a:cubicBezTo>
                  <a:cubicBezTo>
                    <a:pt x="923" y="1625"/>
                    <a:pt x="1036" y="1582"/>
                    <a:pt x="1122" y="1496"/>
                  </a:cubicBezTo>
                  <a:lnTo>
                    <a:pt x="1669" y="940"/>
                  </a:lnTo>
                  <a:lnTo>
                    <a:pt x="729" y="1"/>
                  </a:lnTo>
                  <a:close/>
                </a:path>
              </a:pathLst>
            </a:custGeom>
            <a:solidFill>
              <a:srgbClr val="E8EB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5" name="Google Shape;8665;p82"/>
            <p:cNvSpPr/>
            <p:nvPr/>
          </p:nvSpPr>
          <p:spPr>
            <a:xfrm>
              <a:off x="5413640" y="2504651"/>
              <a:ext cx="204936" cy="203155"/>
            </a:xfrm>
            <a:custGeom>
              <a:avLst/>
              <a:gdLst/>
              <a:ahLst/>
              <a:cxnLst/>
              <a:rect l="l" t="t" r="r" b="b"/>
              <a:pathLst>
                <a:path w="7822" h="7754" extrusionOk="0">
                  <a:moveTo>
                    <a:pt x="5358" y="0"/>
                  </a:moveTo>
                  <a:lnTo>
                    <a:pt x="968" y="4390"/>
                  </a:lnTo>
                  <a:cubicBezTo>
                    <a:pt x="326" y="5023"/>
                    <a:pt x="0" y="5914"/>
                    <a:pt x="77" y="6815"/>
                  </a:cubicBezTo>
                  <a:cubicBezTo>
                    <a:pt x="115" y="7314"/>
                    <a:pt x="508" y="7707"/>
                    <a:pt x="1006" y="7745"/>
                  </a:cubicBezTo>
                  <a:cubicBezTo>
                    <a:pt x="1084" y="7751"/>
                    <a:pt x="1162" y="7754"/>
                    <a:pt x="1239" y="7754"/>
                  </a:cubicBezTo>
                  <a:cubicBezTo>
                    <a:pt x="2058" y="7754"/>
                    <a:pt x="2845" y="7432"/>
                    <a:pt x="3432" y="6854"/>
                  </a:cubicBezTo>
                  <a:lnTo>
                    <a:pt x="7822" y="2464"/>
                  </a:lnTo>
                  <a:lnTo>
                    <a:pt x="5358" y="0"/>
                  </a:lnTo>
                  <a:close/>
                </a:path>
              </a:pathLst>
            </a:custGeom>
            <a:solidFill>
              <a:srgbClr val="E8EB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6" name="Google Shape;8666;p82"/>
            <p:cNvSpPr/>
            <p:nvPr/>
          </p:nvSpPr>
          <p:spPr>
            <a:xfrm>
              <a:off x="5417386" y="2554877"/>
              <a:ext cx="201190" cy="153191"/>
            </a:xfrm>
            <a:custGeom>
              <a:avLst/>
              <a:gdLst/>
              <a:ahLst/>
              <a:cxnLst/>
              <a:rect l="l" t="t" r="r" b="b"/>
              <a:pathLst>
                <a:path w="7679" h="5847" extrusionOk="0">
                  <a:moveTo>
                    <a:pt x="7123" y="0"/>
                  </a:moveTo>
                  <a:lnTo>
                    <a:pt x="6222" y="901"/>
                  </a:lnTo>
                  <a:lnTo>
                    <a:pt x="5723" y="1390"/>
                  </a:lnTo>
                  <a:lnTo>
                    <a:pt x="2733" y="4390"/>
                  </a:lnTo>
                  <a:cubicBezTo>
                    <a:pt x="2152" y="4971"/>
                    <a:pt x="1376" y="5293"/>
                    <a:pt x="567" y="5293"/>
                  </a:cubicBezTo>
                  <a:cubicBezTo>
                    <a:pt x="481" y="5293"/>
                    <a:pt x="394" y="5289"/>
                    <a:pt x="308" y="5282"/>
                  </a:cubicBezTo>
                  <a:cubicBezTo>
                    <a:pt x="202" y="5272"/>
                    <a:pt x="97" y="5253"/>
                    <a:pt x="1" y="5215"/>
                  </a:cubicBezTo>
                  <a:lnTo>
                    <a:pt x="1" y="5215"/>
                  </a:lnTo>
                  <a:cubicBezTo>
                    <a:pt x="145" y="5569"/>
                    <a:pt x="470" y="5809"/>
                    <a:pt x="854" y="5838"/>
                  </a:cubicBezTo>
                  <a:cubicBezTo>
                    <a:pt x="931" y="5844"/>
                    <a:pt x="1009" y="5846"/>
                    <a:pt x="1086" y="5846"/>
                  </a:cubicBezTo>
                  <a:cubicBezTo>
                    <a:pt x="1906" y="5846"/>
                    <a:pt x="2701" y="5524"/>
                    <a:pt x="3279" y="4937"/>
                  </a:cubicBezTo>
                  <a:lnTo>
                    <a:pt x="6279" y="1946"/>
                  </a:lnTo>
                  <a:lnTo>
                    <a:pt x="7679" y="547"/>
                  </a:lnTo>
                  <a:lnTo>
                    <a:pt x="7123" y="0"/>
                  </a:lnTo>
                  <a:close/>
                </a:path>
              </a:pathLst>
            </a:custGeom>
            <a:solidFill>
              <a:srgbClr val="D7DD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7" name="Google Shape;8667;p82"/>
            <p:cNvSpPr/>
            <p:nvPr/>
          </p:nvSpPr>
          <p:spPr>
            <a:xfrm>
              <a:off x="5413640" y="2579243"/>
              <a:ext cx="132362" cy="128563"/>
            </a:xfrm>
            <a:custGeom>
              <a:avLst/>
              <a:gdLst/>
              <a:ahLst/>
              <a:cxnLst/>
              <a:rect l="l" t="t" r="r" b="b"/>
              <a:pathLst>
                <a:path w="5052" h="4907" extrusionOk="0">
                  <a:moveTo>
                    <a:pt x="2511" y="0"/>
                  </a:moveTo>
                  <a:lnTo>
                    <a:pt x="968" y="1543"/>
                  </a:lnTo>
                  <a:cubicBezTo>
                    <a:pt x="326" y="2176"/>
                    <a:pt x="0" y="3067"/>
                    <a:pt x="77" y="3968"/>
                  </a:cubicBezTo>
                  <a:cubicBezTo>
                    <a:pt x="115" y="4467"/>
                    <a:pt x="508" y="4860"/>
                    <a:pt x="1006" y="4898"/>
                  </a:cubicBezTo>
                  <a:cubicBezTo>
                    <a:pt x="1084" y="4904"/>
                    <a:pt x="1162" y="4907"/>
                    <a:pt x="1239" y="4907"/>
                  </a:cubicBezTo>
                  <a:cubicBezTo>
                    <a:pt x="2058" y="4907"/>
                    <a:pt x="2845" y="4585"/>
                    <a:pt x="3432" y="4007"/>
                  </a:cubicBezTo>
                  <a:lnTo>
                    <a:pt x="5052" y="2387"/>
                  </a:lnTo>
                  <a:lnTo>
                    <a:pt x="5052" y="2387"/>
                  </a:lnTo>
                  <a:cubicBezTo>
                    <a:pt x="5052" y="2387"/>
                    <a:pt x="5049" y="2387"/>
                    <a:pt x="5043" y="2387"/>
                  </a:cubicBezTo>
                  <a:cubicBezTo>
                    <a:pt x="4960" y="2387"/>
                    <a:pt x="4252" y="2353"/>
                    <a:pt x="3748" y="1227"/>
                  </a:cubicBezTo>
                  <a:cubicBezTo>
                    <a:pt x="3211" y="29"/>
                    <a:pt x="2511" y="0"/>
                    <a:pt x="2511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8" name="Google Shape;8668;p82"/>
            <p:cNvSpPr/>
            <p:nvPr/>
          </p:nvSpPr>
          <p:spPr>
            <a:xfrm>
              <a:off x="5417386" y="2632481"/>
              <a:ext cx="128616" cy="75325"/>
            </a:xfrm>
            <a:custGeom>
              <a:avLst/>
              <a:gdLst/>
              <a:ahLst/>
              <a:cxnLst/>
              <a:rect l="l" t="t" r="r" b="b"/>
              <a:pathLst>
                <a:path w="4909" h="2875" extrusionOk="0">
                  <a:moveTo>
                    <a:pt x="4151" y="0"/>
                  </a:moveTo>
                  <a:lnTo>
                    <a:pt x="2742" y="1419"/>
                  </a:lnTo>
                  <a:cubicBezTo>
                    <a:pt x="2162" y="1999"/>
                    <a:pt x="1378" y="2321"/>
                    <a:pt x="574" y="2321"/>
                  </a:cubicBezTo>
                  <a:cubicBezTo>
                    <a:pt x="489" y="2321"/>
                    <a:pt x="403" y="2318"/>
                    <a:pt x="317" y="2310"/>
                  </a:cubicBezTo>
                  <a:cubicBezTo>
                    <a:pt x="202" y="2301"/>
                    <a:pt x="106" y="2281"/>
                    <a:pt x="1" y="2243"/>
                  </a:cubicBezTo>
                  <a:lnTo>
                    <a:pt x="1" y="2243"/>
                  </a:lnTo>
                  <a:cubicBezTo>
                    <a:pt x="154" y="2598"/>
                    <a:pt x="480" y="2837"/>
                    <a:pt x="863" y="2866"/>
                  </a:cubicBezTo>
                  <a:cubicBezTo>
                    <a:pt x="941" y="2872"/>
                    <a:pt x="1019" y="2875"/>
                    <a:pt x="1096" y="2875"/>
                  </a:cubicBezTo>
                  <a:cubicBezTo>
                    <a:pt x="1915" y="2875"/>
                    <a:pt x="2702" y="2553"/>
                    <a:pt x="3289" y="1975"/>
                  </a:cubicBezTo>
                  <a:lnTo>
                    <a:pt x="4909" y="355"/>
                  </a:lnTo>
                  <a:lnTo>
                    <a:pt x="4909" y="355"/>
                  </a:lnTo>
                  <a:cubicBezTo>
                    <a:pt x="4909" y="355"/>
                    <a:pt x="4908" y="355"/>
                    <a:pt x="4906" y="355"/>
                  </a:cubicBezTo>
                  <a:cubicBezTo>
                    <a:pt x="4873" y="355"/>
                    <a:pt x="4534" y="346"/>
                    <a:pt x="4151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9" name="Google Shape;8669;p82"/>
            <p:cNvSpPr/>
            <p:nvPr/>
          </p:nvSpPr>
          <p:spPr>
            <a:xfrm>
              <a:off x="5540710" y="2480102"/>
              <a:ext cx="103228" cy="101342"/>
            </a:xfrm>
            <a:custGeom>
              <a:avLst/>
              <a:gdLst/>
              <a:ahLst/>
              <a:cxnLst/>
              <a:rect l="l" t="t" r="r" b="b"/>
              <a:pathLst>
                <a:path w="3940" h="3868" extrusionOk="0">
                  <a:moveTo>
                    <a:pt x="370" y="0"/>
                  </a:moveTo>
                  <a:cubicBezTo>
                    <a:pt x="288" y="0"/>
                    <a:pt x="206" y="31"/>
                    <a:pt x="144" y="94"/>
                  </a:cubicBezTo>
                  <a:lnTo>
                    <a:pt x="134" y="103"/>
                  </a:lnTo>
                  <a:cubicBezTo>
                    <a:pt x="0" y="228"/>
                    <a:pt x="0" y="439"/>
                    <a:pt x="134" y="563"/>
                  </a:cubicBezTo>
                  <a:lnTo>
                    <a:pt x="3336" y="3774"/>
                  </a:lnTo>
                  <a:cubicBezTo>
                    <a:pt x="3403" y="3837"/>
                    <a:pt x="3487" y="3868"/>
                    <a:pt x="3570" y="3868"/>
                  </a:cubicBezTo>
                  <a:cubicBezTo>
                    <a:pt x="3652" y="3868"/>
                    <a:pt x="3734" y="3837"/>
                    <a:pt x="3796" y="3774"/>
                  </a:cubicBezTo>
                  <a:lnTo>
                    <a:pt x="3806" y="3765"/>
                  </a:lnTo>
                  <a:cubicBezTo>
                    <a:pt x="3940" y="3631"/>
                    <a:pt x="3940" y="3429"/>
                    <a:pt x="3806" y="3305"/>
                  </a:cubicBezTo>
                  <a:lnTo>
                    <a:pt x="604" y="94"/>
                  </a:lnTo>
                  <a:cubicBezTo>
                    <a:pt x="537" y="31"/>
                    <a:pt x="453" y="0"/>
                    <a:pt x="370" y="0"/>
                  </a:cubicBezTo>
                  <a:close/>
                </a:path>
              </a:pathLst>
            </a:custGeom>
            <a:solidFill>
              <a:srgbClr val="CAD3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0" name="Google Shape;8670;p82"/>
            <p:cNvSpPr/>
            <p:nvPr/>
          </p:nvSpPr>
          <p:spPr>
            <a:xfrm>
              <a:off x="5619310" y="2557890"/>
              <a:ext cx="26750" cy="23213"/>
            </a:xfrm>
            <a:custGeom>
              <a:avLst/>
              <a:gdLst/>
              <a:ahLst/>
              <a:cxnLst/>
              <a:rect l="l" t="t" r="r" b="b"/>
              <a:pathLst>
                <a:path w="1021" h="886" extrusionOk="0">
                  <a:moveTo>
                    <a:pt x="470" y="0"/>
                  </a:moveTo>
                  <a:lnTo>
                    <a:pt x="0" y="460"/>
                  </a:lnTo>
                  <a:lnTo>
                    <a:pt x="336" y="796"/>
                  </a:lnTo>
                  <a:cubicBezTo>
                    <a:pt x="405" y="859"/>
                    <a:pt x="481" y="885"/>
                    <a:pt x="554" y="885"/>
                  </a:cubicBezTo>
                  <a:cubicBezTo>
                    <a:pt x="805" y="885"/>
                    <a:pt x="1021" y="571"/>
                    <a:pt x="806" y="326"/>
                  </a:cubicBezTo>
                  <a:lnTo>
                    <a:pt x="470" y="0"/>
                  </a:lnTo>
                  <a:close/>
                </a:path>
              </a:pathLst>
            </a:custGeom>
            <a:solidFill>
              <a:srgbClr val="AFBC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1" name="Google Shape;8671;p82"/>
            <p:cNvSpPr/>
            <p:nvPr/>
          </p:nvSpPr>
          <p:spPr>
            <a:xfrm>
              <a:off x="5575608" y="2456181"/>
              <a:ext cx="91202" cy="91176"/>
            </a:xfrm>
            <a:custGeom>
              <a:avLst/>
              <a:gdLst/>
              <a:ahLst/>
              <a:cxnLst/>
              <a:rect l="l" t="t" r="r" b="b"/>
              <a:pathLst>
                <a:path w="3481" h="3480" extrusionOk="0">
                  <a:moveTo>
                    <a:pt x="1745" y="0"/>
                  </a:moveTo>
                  <a:lnTo>
                    <a:pt x="1" y="1745"/>
                  </a:lnTo>
                  <a:lnTo>
                    <a:pt x="1745" y="3480"/>
                  </a:lnTo>
                  <a:lnTo>
                    <a:pt x="3480" y="1745"/>
                  </a:lnTo>
                  <a:lnTo>
                    <a:pt x="1745" y="0"/>
                  </a:lnTo>
                  <a:close/>
                </a:path>
              </a:pathLst>
            </a:custGeom>
            <a:solidFill>
              <a:srgbClr val="C6CE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2" name="Google Shape;8672;p82"/>
            <p:cNvSpPr/>
            <p:nvPr/>
          </p:nvSpPr>
          <p:spPr>
            <a:xfrm>
              <a:off x="5575608" y="2456181"/>
              <a:ext cx="91438" cy="91176"/>
            </a:xfrm>
            <a:custGeom>
              <a:avLst/>
              <a:gdLst/>
              <a:ahLst/>
              <a:cxnLst/>
              <a:rect l="l" t="t" r="r" b="b"/>
              <a:pathLst>
                <a:path w="3490" h="3480" extrusionOk="0">
                  <a:moveTo>
                    <a:pt x="1" y="1745"/>
                  </a:moveTo>
                  <a:lnTo>
                    <a:pt x="1256" y="3000"/>
                  </a:lnTo>
                  <a:lnTo>
                    <a:pt x="1260" y="2997"/>
                  </a:lnTo>
                  <a:lnTo>
                    <a:pt x="1260" y="2997"/>
                  </a:lnTo>
                  <a:lnTo>
                    <a:pt x="1" y="1745"/>
                  </a:lnTo>
                  <a:close/>
                  <a:moveTo>
                    <a:pt x="1745" y="0"/>
                  </a:moveTo>
                  <a:lnTo>
                    <a:pt x="1448" y="288"/>
                  </a:lnTo>
                  <a:lnTo>
                    <a:pt x="2359" y="1208"/>
                  </a:lnTo>
                  <a:cubicBezTo>
                    <a:pt x="2550" y="1390"/>
                    <a:pt x="2550" y="1706"/>
                    <a:pt x="2359" y="1889"/>
                  </a:cubicBezTo>
                  <a:lnTo>
                    <a:pt x="1260" y="2997"/>
                  </a:lnTo>
                  <a:lnTo>
                    <a:pt x="1260" y="2997"/>
                  </a:lnTo>
                  <a:lnTo>
                    <a:pt x="1745" y="3480"/>
                  </a:lnTo>
                  <a:lnTo>
                    <a:pt x="3490" y="1745"/>
                  </a:lnTo>
                  <a:lnTo>
                    <a:pt x="1745" y="0"/>
                  </a:lnTo>
                  <a:close/>
                </a:path>
              </a:pathLst>
            </a:custGeom>
            <a:solidFill>
              <a:srgbClr val="ADB8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3" name="Google Shape;8673;p82"/>
            <p:cNvSpPr/>
            <p:nvPr/>
          </p:nvSpPr>
          <p:spPr>
            <a:xfrm>
              <a:off x="5523680" y="2521865"/>
              <a:ext cx="29868" cy="27012"/>
            </a:xfrm>
            <a:custGeom>
              <a:avLst/>
              <a:gdLst/>
              <a:ahLst/>
              <a:cxnLst/>
              <a:rect l="l" t="t" r="r" b="b"/>
              <a:pathLst>
                <a:path w="1140" h="1031" extrusionOk="0">
                  <a:moveTo>
                    <a:pt x="305" y="1"/>
                  </a:moveTo>
                  <a:cubicBezTo>
                    <a:pt x="140" y="1"/>
                    <a:pt x="1" y="213"/>
                    <a:pt x="161" y="359"/>
                  </a:cubicBezTo>
                  <a:lnTo>
                    <a:pt x="775" y="973"/>
                  </a:lnTo>
                  <a:cubicBezTo>
                    <a:pt x="813" y="1011"/>
                    <a:pt x="861" y="1030"/>
                    <a:pt x="919" y="1030"/>
                  </a:cubicBezTo>
                  <a:cubicBezTo>
                    <a:pt x="967" y="1030"/>
                    <a:pt x="1024" y="1011"/>
                    <a:pt x="1062" y="973"/>
                  </a:cubicBezTo>
                  <a:cubicBezTo>
                    <a:pt x="1139" y="896"/>
                    <a:pt x="1139" y="762"/>
                    <a:pt x="1062" y="685"/>
                  </a:cubicBezTo>
                  <a:lnTo>
                    <a:pt x="459" y="72"/>
                  </a:lnTo>
                  <a:cubicBezTo>
                    <a:pt x="411" y="21"/>
                    <a:pt x="357" y="1"/>
                    <a:pt x="305" y="1"/>
                  </a:cubicBezTo>
                  <a:close/>
                </a:path>
              </a:pathLst>
            </a:custGeom>
            <a:solidFill>
              <a:srgbClr val="657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4" name="Google Shape;8674;p82"/>
            <p:cNvSpPr/>
            <p:nvPr/>
          </p:nvSpPr>
          <p:spPr>
            <a:xfrm>
              <a:off x="5505366" y="2541358"/>
              <a:ext cx="29344" cy="26593"/>
            </a:xfrm>
            <a:custGeom>
              <a:avLst/>
              <a:gdLst/>
              <a:ahLst/>
              <a:cxnLst/>
              <a:rect l="l" t="t" r="r" b="b"/>
              <a:pathLst>
                <a:path w="1120" h="1015" extrusionOk="0">
                  <a:moveTo>
                    <a:pt x="292" y="1"/>
                  </a:moveTo>
                  <a:cubicBezTo>
                    <a:pt x="135" y="1"/>
                    <a:pt x="0" y="195"/>
                    <a:pt x="141" y="344"/>
                  </a:cubicBezTo>
                  <a:lnTo>
                    <a:pt x="745" y="957"/>
                  </a:lnTo>
                  <a:cubicBezTo>
                    <a:pt x="784" y="996"/>
                    <a:pt x="832" y="1015"/>
                    <a:pt x="889" y="1015"/>
                  </a:cubicBezTo>
                  <a:cubicBezTo>
                    <a:pt x="947" y="1015"/>
                    <a:pt x="995" y="996"/>
                    <a:pt x="1033" y="957"/>
                  </a:cubicBezTo>
                  <a:cubicBezTo>
                    <a:pt x="1119" y="871"/>
                    <a:pt x="1119" y="746"/>
                    <a:pt x="1033" y="660"/>
                  </a:cubicBezTo>
                  <a:lnTo>
                    <a:pt x="429" y="56"/>
                  </a:lnTo>
                  <a:cubicBezTo>
                    <a:pt x="386" y="17"/>
                    <a:pt x="338" y="1"/>
                    <a:pt x="292" y="1"/>
                  </a:cubicBezTo>
                  <a:close/>
                </a:path>
              </a:pathLst>
            </a:custGeom>
            <a:solidFill>
              <a:srgbClr val="657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5" name="Google Shape;8675;p82"/>
            <p:cNvSpPr/>
            <p:nvPr/>
          </p:nvSpPr>
          <p:spPr>
            <a:xfrm>
              <a:off x="5486266" y="2560222"/>
              <a:ext cx="43675" cy="40898"/>
            </a:xfrm>
            <a:custGeom>
              <a:avLst/>
              <a:gdLst/>
              <a:ahLst/>
              <a:cxnLst/>
              <a:rect l="l" t="t" r="r" b="b"/>
              <a:pathLst>
                <a:path w="1667" h="1561" extrusionOk="0">
                  <a:moveTo>
                    <a:pt x="296" y="1"/>
                  </a:moveTo>
                  <a:cubicBezTo>
                    <a:pt x="138" y="1"/>
                    <a:pt x="0" y="203"/>
                    <a:pt x="142" y="352"/>
                  </a:cubicBezTo>
                  <a:lnTo>
                    <a:pt x="1292" y="1502"/>
                  </a:lnTo>
                  <a:cubicBezTo>
                    <a:pt x="1331" y="1541"/>
                    <a:pt x="1388" y="1560"/>
                    <a:pt x="1446" y="1560"/>
                  </a:cubicBezTo>
                  <a:cubicBezTo>
                    <a:pt x="1494" y="1560"/>
                    <a:pt x="1541" y="1541"/>
                    <a:pt x="1580" y="1502"/>
                  </a:cubicBezTo>
                  <a:cubicBezTo>
                    <a:pt x="1666" y="1426"/>
                    <a:pt x="1666" y="1292"/>
                    <a:pt x="1580" y="1215"/>
                  </a:cubicBezTo>
                  <a:lnTo>
                    <a:pt x="430" y="55"/>
                  </a:lnTo>
                  <a:cubicBezTo>
                    <a:pt x="387" y="17"/>
                    <a:pt x="341" y="1"/>
                    <a:pt x="296" y="1"/>
                  </a:cubicBezTo>
                  <a:close/>
                </a:path>
              </a:pathLst>
            </a:custGeom>
            <a:solidFill>
              <a:srgbClr val="657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6" name="Google Shape;8676;p82"/>
            <p:cNvSpPr/>
            <p:nvPr/>
          </p:nvSpPr>
          <p:spPr>
            <a:xfrm>
              <a:off x="5467376" y="2579295"/>
              <a:ext cx="29161" cy="26593"/>
            </a:xfrm>
            <a:custGeom>
              <a:avLst/>
              <a:gdLst/>
              <a:ahLst/>
              <a:cxnLst/>
              <a:rect l="l" t="t" r="r" b="b"/>
              <a:pathLst>
                <a:path w="1113" h="1015" extrusionOk="0">
                  <a:moveTo>
                    <a:pt x="291" y="0"/>
                  </a:moveTo>
                  <a:cubicBezTo>
                    <a:pt x="132" y="0"/>
                    <a:pt x="1" y="195"/>
                    <a:pt x="134" y="343"/>
                  </a:cubicBezTo>
                  <a:lnTo>
                    <a:pt x="748" y="957"/>
                  </a:lnTo>
                  <a:cubicBezTo>
                    <a:pt x="786" y="995"/>
                    <a:pt x="834" y="1014"/>
                    <a:pt x="892" y="1014"/>
                  </a:cubicBezTo>
                  <a:cubicBezTo>
                    <a:pt x="949" y="1014"/>
                    <a:pt x="997" y="995"/>
                    <a:pt x="1036" y="957"/>
                  </a:cubicBezTo>
                  <a:cubicBezTo>
                    <a:pt x="1112" y="870"/>
                    <a:pt x="1112" y="746"/>
                    <a:pt x="1036" y="659"/>
                  </a:cubicBezTo>
                  <a:lnTo>
                    <a:pt x="432" y="56"/>
                  </a:lnTo>
                  <a:cubicBezTo>
                    <a:pt x="386" y="17"/>
                    <a:pt x="337" y="0"/>
                    <a:pt x="291" y="0"/>
                  </a:cubicBezTo>
                  <a:close/>
                </a:path>
              </a:pathLst>
            </a:custGeom>
            <a:solidFill>
              <a:srgbClr val="657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7" name="Google Shape;8677;p82"/>
            <p:cNvSpPr/>
            <p:nvPr/>
          </p:nvSpPr>
          <p:spPr>
            <a:xfrm>
              <a:off x="5448381" y="2598264"/>
              <a:ext cx="29318" cy="26698"/>
            </a:xfrm>
            <a:custGeom>
              <a:avLst/>
              <a:gdLst/>
              <a:ahLst/>
              <a:cxnLst/>
              <a:rect l="l" t="t" r="r" b="b"/>
              <a:pathLst>
                <a:path w="1119" h="1019" extrusionOk="0">
                  <a:moveTo>
                    <a:pt x="289" y="1"/>
                  </a:moveTo>
                  <a:cubicBezTo>
                    <a:pt x="133" y="1"/>
                    <a:pt x="0" y="200"/>
                    <a:pt x="141" y="348"/>
                  </a:cubicBezTo>
                  <a:lnTo>
                    <a:pt x="744" y="952"/>
                  </a:lnTo>
                  <a:cubicBezTo>
                    <a:pt x="783" y="990"/>
                    <a:pt x="831" y="1019"/>
                    <a:pt x="888" y="1019"/>
                  </a:cubicBezTo>
                  <a:cubicBezTo>
                    <a:pt x="946" y="1019"/>
                    <a:pt x="994" y="990"/>
                    <a:pt x="1032" y="952"/>
                  </a:cubicBezTo>
                  <a:cubicBezTo>
                    <a:pt x="1118" y="875"/>
                    <a:pt x="1118" y="741"/>
                    <a:pt x="1032" y="664"/>
                  </a:cubicBezTo>
                  <a:lnTo>
                    <a:pt x="428" y="60"/>
                  </a:lnTo>
                  <a:cubicBezTo>
                    <a:pt x="384" y="18"/>
                    <a:pt x="336" y="1"/>
                    <a:pt x="289" y="1"/>
                  </a:cubicBezTo>
                  <a:close/>
                </a:path>
              </a:pathLst>
            </a:custGeom>
            <a:solidFill>
              <a:srgbClr val="657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8" name="Google Shape;8678;p82"/>
            <p:cNvSpPr/>
            <p:nvPr/>
          </p:nvSpPr>
          <p:spPr>
            <a:xfrm>
              <a:off x="5429491" y="2617364"/>
              <a:ext cx="43440" cy="40741"/>
            </a:xfrm>
            <a:custGeom>
              <a:avLst/>
              <a:gdLst/>
              <a:ahLst/>
              <a:cxnLst/>
              <a:rect l="l" t="t" r="r" b="b"/>
              <a:pathLst>
                <a:path w="1658" h="1555" extrusionOk="0">
                  <a:moveTo>
                    <a:pt x="287" y="0"/>
                  </a:moveTo>
                  <a:cubicBezTo>
                    <a:pt x="129" y="0"/>
                    <a:pt x="0" y="199"/>
                    <a:pt x="133" y="347"/>
                  </a:cubicBezTo>
                  <a:lnTo>
                    <a:pt x="1283" y="1497"/>
                  </a:lnTo>
                  <a:cubicBezTo>
                    <a:pt x="1322" y="1536"/>
                    <a:pt x="1379" y="1555"/>
                    <a:pt x="1437" y="1555"/>
                  </a:cubicBezTo>
                  <a:cubicBezTo>
                    <a:pt x="1485" y="1555"/>
                    <a:pt x="1542" y="1536"/>
                    <a:pt x="1580" y="1497"/>
                  </a:cubicBezTo>
                  <a:cubicBezTo>
                    <a:pt x="1657" y="1421"/>
                    <a:pt x="1657" y="1286"/>
                    <a:pt x="1580" y="1210"/>
                  </a:cubicBezTo>
                  <a:lnTo>
                    <a:pt x="430" y="60"/>
                  </a:lnTo>
                  <a:cubicBezTo>
                    <a:pt x="384" y="18"/>
                    <a:pt x="334" y="0"/>
                    <a:pt x="287" y="0"/>
                  </a:cubicBezTo>
                  <a:close/>
                </a:path>
              </a:pathLst>
            </a:custGeom>
            <a:solidFill>
              <a:srgbClr val="657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79" name="Google Shape;8679;p82"/>
          <p:cNvGrpSpPr/>
          <p:nvPr/>
        </p:nvGrpSpPr>
        <p:grpSpPr>
          <a:xfrm>
            <a:off x="4875937" y="2468731"/>
            <a:ext cx="407122" cy="315448"/>
            <a:chOff x="4875937" y="2468731"/>
            <a:chExt cx="407122" cy="315448"/>
          </a:xfrm>
        </p:grpSpPr>
        <p:sp>
          <p:nvSpPr>
            <p:cNvPr id="8680" name="Google Shape;8680;p82"/>
            <p:cNvSpPr/>
            <p:nvPr/>
          </p:nvSpPr>
          <p:spPr>
            <a:xfrm>
              <a:off x="4876199" y="2482801"/>
              <a:ext cx="223041" cy="247380"/>
            </a:xfrm>
            <a:custGeom>
              <a:avLst/>
              <a:gdLst/>
              <a:ahLst/>
              <a:cxnLst/>
              <a:rect l="l" t="t" r="r" b="b"/>
              <a:pathLst>
                <a:path w="8513" h="9442" extrusionOk="0">
                  <a:moveTo>
                    <a:pt x="719" y="0"/>
                  </a:moveTo>
                  <a:cubicBezTo>
                    <a:pt x="317" y="0"/>
                    <a:pt x="0" y="317"/>
                    <a:pt x="0" y="719"/>
                  </a:cubicBezTo>
                  <a:lnTo>
                    <a:pt x="0" y="8723"/>
                  </a:lnTo>
                  <a:cubicBezTo>
                    <a:pt x="0" y="9126"/>
                    <a:pt x="317" y="9442"/>
                    <a:pt x="719" y="9442"/>
                  </a:cubicBezTo>
                  <a:lnTo>
                    <a:pt x="2483" y="9442"/>
                  </a:lnTo>
                  <a:cubicBezTo>
                    <a:pt x="2617" y="8570"/>
                    <a:pt x="3365" y="7918"/>
                    <a:pt x="4256" y="7918"/>
                  </a:cubicBezTo>
                  <a:cubicBezTo>
                    <a:pt x="5138" y="7918"/>
                    <a:pt x="5895" y="8570"/>
                    <a:pt x="6020" y="9442"/>
                  </a:cubicBezTo>
                  <a:lnTo>
                    <a:pt x="8512" y="9442"/>
                  </a:lnTo>
                  <a:lnTo>
                    <a:pt x="8512" y="719"/>
                  </a:lnTo>
                  <a:cubicBezTo>
                    <a:pt x="8512" y="326"/>
                    <a:pt x="8196" y="0"/>
                    <a:pt x="779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1" name="Google Shape;8681;p82"/>
            <p:cNvSpPr/>
            <p:nvPr/>
          </p:nvSpPr>
          <p:spPr>
            <a:xfrm>
              <a:off x="5044456" y="2482801"/>
              <a:ext cx="54784" cy="247642"/>
            </a:xfrm>
            <a:custGeom>
              <a:avLst/>
              <a:gdLst/>
              <a:ahLst/>
              <a:cxnLst/>
              <a:rect l="l" t="t" r="r" b="b"/>
              <a:pathLst>
                <a:path w="2091" h="9452" extrusionOk="0">
                  <a:moveTo>
                    <a:pt x="0" y="0"/>
                  </a:moveTo>
                  <a:cubicBezTo>
                    <a:pt x="403" y="0"/>
                    <a:pt x="719" y="317"/>
                    <a:pt x="719" y="719"/>
                  </a:cubicBezTo>
                  <a:lnTo>
                    <a:pt x="719" y="9451"/>
                  </a:lnTo>
                  <a:lnTo>
                    <a:pt x="2081" y="9451"/>
                  </a:lnTo>
                  <a:lnTo>
                    <a:pt x="2081" y="719"/>
                  </a:lnTo>
                  <a:cubicBezTo>
                    <a:pt x="2090" y="326"/>
                    <a:pt x="1764" y="0"/>
                    <a:pt x="1362" y="0"/>
                  </a:cubicBezTo>
                  <a:close/>
                </a:path>
              </a:pathLst>
            </a:custGeom>
            <a:solidFill>
              <a:srgbClr val="DFE4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2" name="Google Shape;8682;p82"/>
            <p:cNvSpPr/>
            <p:nvPr/>
          </p:nvSpPr>
          <p:spPr>
            <a:xfrm>
              <a:off x="5099214" y="2530249"/>
              <a:ext cx="183845" cy="200194"/>
            </a:xfrm>
            <a:custGeom>
              <a:avLst/>
              <a:gdLst/>
              <a:ahLst/>
              <a:cxnLst/>
              <a:rect l="l" t="t" r="r" b="b"/>
              <a:pathLst>
                <a:path w="7017" h="7641" extrusionOk="0">
                  <a:moveTo>
                    <a:pt x="0" y="1"/>
                  </a:moveTo>
                  <a:lnTo>
                    <a:pt x="0" y="7640"/>
                  </a:lnTo>
                  <a:lnTo>
                    <a:pt x="1467" y="7640"/>
                  </a:lnTo>
                  <a:cubicBezTo>
                    <a:pt x="1601" y="6759"/>
                    <a:pt x="2349" y="6116"/>
                    <a:pt x="3240" y="6116"/>
                  </a:cubicBezTo>
                  <a:cubicBezTo>
                    <a:pt x="4122" y="6116"/>
                    <a:pt x="4879" y="6759"/>
                    <a:pt x="5004" y="7640"/>
                  </a:cubicBezTo>
                  <a:lnTo>
                    <a:pt x="6298" y="7640"/>
                  </a:lnTo>
                  <a:cubicBezTo>
                    <a:pt x="6691" y="7640"/>
                    <a:pt x="7017" y="7315"/>
                    <a:pt x="7017" y="6922"/>
                  </a:cubicBezTo>
                  <a:lnTo>
                    <a:pt x="7017" y="3375"/>
                  </a:lnTo>
                  <a:cubicBezTo>
                    <a:pt x="7007" y="3126"/>
                    <a:pt x="6921" y="2877"/>
                    <a:pt x="6748" y="2694"/>
                  </a:cubicBezTo>
                  <a:lnTo>
                    <a:pt x="4649" y="346"/>
                  </a:lnTo>
                  <a:cubicBezTo>
                    <a:pt x="4457" y="126"/>
                    <a:pt x="4179" y="1"/>
                    <a:pt x="388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3" name="Google Shape;8683;p82"/>
            <p:cNvSpPr/>
            <p:nvPr/>
          </p:nvSpPr>
          <p:spPr>
            <a:xfrm>
              <a:off x="5169770" y="2530249"/>
              <a:ext cx="113289" cy="200194"/>
            </a:xfrm>
            <a:custGeom>
              <a:avLst/>
              <a:gdLst/>
              <a:ahLst/>
              <a:cxnLst/>
              <a:rect l="l" t="t" r="r" b="b"/>
              <a:pathLst>
                <a:path w="4324" h="7641" extrusionOk="0">
                  <a:moveTo>
                    <a:pt x="33" y="0"/>
                  </a:moveTo>
                  <a:cubicBezTo>
                    <a:pt x="22" y="0"/>
                    <a:pt x="11" y="1"/>
                    <a:pt x="1" y="1"/>
                  </a:cubicBezTo>
                  <a:lnTo>
                    <a:pt x="64" y="1"/>
                  </a:lnTo>
                  <a:cubicBezTo>
                    <a:pt x="54" y="1"/>
                    <a:pt x="43" y="0"/>
                    <a:pt x="33" y="0"/>
                  </a:cubicBezTo>
                  <a:close/>
                  <a:moveTo>
                    <a:pt x="64" y="1"/>
                  </a:moveTo>
                  <a:lnTo>
                    <a:pt x="64" y="1"/>
                  </a:lnTo>
                  <a:cubicBezTo>
                    <a:pt x="337" y="10"/>
                    <a:pt x="590" y="132"/>
                    <a:pt x="767" y="336"/>
                  </a:cubicBezTo>
                  <a:lnTo>
                    <a:pt x="1189" y="816"/>
                  </a:lnTo>
                  <a:lnTo>
                    <a:pt x="1851" y="1554"/>
                  </a:lnTo>
                  <a:lnTo>
                    <a:pt x="2867" y="2694"/>
                  </a:lnTo>
                  <a:cubicBezTo>
                    <a:pt x="3039" y="2877"/>
                    <a:pt x="3135" y="3126"/>
                    <a:pt x="3135" y="3375"/>
                  </a:cubicBezTo>
                  <a:lnTo>
                    <a:pt x="3135" y="6922"/>
                  </a:lnTo>
                  <a:cubicBezTo>
                    <a:pt x="3135" y="7315"/>
                    <a:pt x="2809" y="7640"/>
                    <a:pt x="2416" y="7640"/>
                  </a:cubicBezTo>
                  <a:lnTo>
                    <a:pt x="3605" y="7640"/>
                  </a:lnTo>
                  <a:cubicBezTo>
                    <a:pt x="3998" y="7640"/>
                    <a:pt x="4324" y="7315"/>
                    <a:pt x="4324" y="6922"/>
                  </a:cubicBezTo>
                  <a:lnTo>
                    <a:pt x="4324" y="3375"/>
                  </a:lnTo>
                  <a:cubicBezTo>
                    <a:pt x="4314" y="3126"/>
                    <a:pt x="4218" y="2877"/>
                    <a:pt x="4055" y="2694"/>
                  </a:cubicBezTo>
                  <a:lnTo>
                    <a:pt x="3039" y="1554"/>
                  </a:lnTo>
                  <a:lnTo>
                    <a:pt x="2378" y="816"/>
                  </a:lnTo>
                  <a:lnTo>
                    <a:pt x="1956" y="336"/>
                  </a:lnTo>
                  <a:cubicBezTo>
                    <a:pt x="1755" y="126"/>
                    <a:pt x="1486" y="1"/>
                    <a:pt x="1189" y="1"/>
                  </a:cubicBezTo>
                  <a:close/>
                </a:path>
              </a:pathLst>
            </a:custGeom>
            <a:solidFill>
              <a:srgbClr val="DFE4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4" name="Google Shape;8684;p82"/>
            <p:cNvSpPr/>
            <p:nvPr/>
          </p:nvSpPr>
          <p:spPr>
            <a:xfrm>
              <a:off x="5141396" y="2560405"/>
              <a:ext cx="75115" cy="69849"/>
            </a:xfrm>
            <a:custGeom>
              <a:avLst/>
              <a:gdLst/>
              <a:ahLst/>
              <a:cxnLst/>
              <a:rect l="l" t="t" r="r" b="b"/>
              <a:pathLst>
                <a:path w="2867" h="2666" extrusionOk="0">
                  <a:moveTo>
                    <a:pt x="355" y="0"/>
                  </a:moveTo>
                  <a:cubicBezTo>
                    <a:pt x="163" y="0"/>
                    <a:pt x="0" y="154"/>
                    <a:pt x="10" y="345"/>
                  </a:cubicBezTo>
                  <a:lnTo>
                    <a:pt x="10" y="2320"/>
                  </a:lnTo>
                  <a:cubicBezTo>
                    <a:pt x="1" y="2506"/>
                    <a:pt x="154" y="2665"/>
                    <a:pt x="339" y="2665"/>
                  </a:cubicBezTo>
                  <a:cubicBezTo>
                    <a:pt x="344" y="2665"/>
                    <a:pt x="350" y="2665"/>
                    <a:pt x="355" y="2665"/>
                  </a:cubicBezTo>
                  <a:lnTo>
                    <a:pt x="2521" y="2665"/>
                  </a:lnTo>
                  <a:cubicBezTo>
                    <a:pt x="2713" y="2665"/>
                    <a:pt x="2866" y="2512"/>
                    <a:pt x="2866" y="2329"/>
                  </a:cubicBezTo>
                  <a:lnTo>
                    <a:pt x="2866" y="1572"/>
                  </a:lnTo>
                  <a:cubicBezTo>
                    <a:pt x="2866" y="1486"/>
                    <a:pt x="2838" y="1409"/>
                    <a:pt x="2790" y="1342"/>
                  </a:cubicBezTo>
                  <a:lnTo>
                    <a:pt x="1735" y="125"/>
                  </a:lnTo>
                  <a:cubicBezTo>
                    <a:pt x="1668" y="48"/>
                    <a:pt x="1572" y="0"/>
                    <a:pt x="1477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5" name="Google Shape;8685;p82"/>
            <p:cNvSpPr/>
            <p:nvPr/>
          </p:nvSpPr>
          <p:spPr>
            <a:xfrm>
              <a:off x="5128846" y="2512669"/>
              <a:ext cx="62042" cy="17606"/>
            </a:xfrm>
            <a:custGeom>
              <a:avLst/>
              <a:gdLst/>
              <a:ahLst/>
              <a:cxnLst/>
              <a:rect l="l" t="t" r="r" b="b"/>
              <a:pathLst>
                <a:path w="2368" h="672" extrusionOk="0">
                  <a:moveTo>
                    <a:pt x="288" y="1"/>
                  </a:moveTo>
                  <a:cubicBezTo>
                    <a:pt x="125" y="1"/>
                    <a:pt x="0" y="126"/>
                    <a:pt x="0" y="289"/>
                  </a:cubicBezTo>
                  <a:lnTo>
                    <a:pt x="0" y="672"/>
                  </a:lnTo>
                  <a:lnTo>
                    <a:pt x="2368" y="672"/>
                  </a:lnTo>
                  <a:lnTo>
                    <a:pt x="2368" y="289"/>
                  </a:lnTo>
                  <a:cubicBezTo>
                    <a:pt x="2368" y="126"/>
                    <a:pt x="2243" y="1"/>
                    <a:pt x="2080" y="1"/>
                  </a:cubicBezTo>
                  <a:close/>
                </a:path>
              </a:pathLst>
            </a:custGeom>
            <a:solidFill>
              <a:srgbClr val="7E8D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6" name="Google Shape;8686;p82"/>
            <p:cNvSpPr/>
            <p:nvPr/>
          </p:nvSpPr>
          <p:spPr>
            <a:xfrm>
              <a:off x="5135867" y="2468731"/>
              <a:ext cx="47998" cy="43728"/>
            </a:xfrm>
            <a:custGeom>
              <a:avLst/>
              <a:gdLst/>
              <a:ahLst/>
              <a:cxnLst/>
              <a:rect l="l" t="t" r="r" b="b"/>
              <a:pathLst>
                <a:path w="1832" h="1669" extrusionOk="0">
                  <a:moveTo>
                    <a:pt x="892" y="1"/>
                  </a:moveTo>
                  <a:cubicBezTo>
                    <a:pt x="403" y="1"/>
                    <a:pt x="1" y="403"/>
                    <a:pt x="1" y="892"/>
                  </a:cubicBezTo>
                  <a:lnTo>
                    <a:pt x="1" y="1668"/>
                  </a:lnTo>
                  <a:lnTo>
                    <a:pt x="1831" y="1668"/>
                  </a:lnTo>
                  <a:lnTo>
                    <a:pt x="1831" y="892"/>
                  </a:lnTo>
                  <a:cubicBezTo>
                    <a:pt x="1831" y="403"/>
                    <a:pt x="1438" y="1"/>
                    <a:pt x="950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7" name="Google Shape;8687;p82"/>
            <p:cNvSpPr/>
            <p:nvPr/>
          </p:nvSpPr>
          <p:spPr>
            <a:xfrm>
              <a:off x="5150697" y="2468731"/>
              <a:ext cx="33405" cy="43728"/>
            </a:xfrm>
            <a:custGeom>
              <a:avLst/>
              <a:gdLst/>
              <a:ahLst/>
              <a:cxnLst/>
              <a:rect l="l" t="t" r="r" b="b"/>
              <a:pathLst>
                <a:path w="1275" h="1669" extrusionOk="0">
                  <a:moveTo>
                    <a:pt x="355" y="1"/>
                  </a:moveTo>
                  <a:cubicBezTo>
                    <a:pt x="230" y="1"/>
                    <a:pt x="115" y="20"/>
                    <a:pt x="0" y="68"/>
                  </a:cubicBezTo>
                  <a:cubicBezTo>
                    <a:pt x="345" y="211"/>
                    <a:pt x="575" y="547"/>
                    <a:pt x="575" y="911"/>
                  </a:cubicBezTo>
                  <a:lnTo>
                    <a:pt x="575" y="1668"/>
                  </a:lnTo>
                  <a:lnTo>
                    <a:pt x="1275" y="1668"/>
                  </a:lnTo>
                  <a:lnTo>
                    <a:pt x="1275" y="911"/>
                  </a:lnTo>
                  <a:cubicBezTo>
                    <a:pt x="1265" y="403"/>
                    <a:pt x="853" y="1"/>
                    <a:pt x="355" y="1"/>
                  </a:cubicBez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8" name="Google Shape;8688;p82"/>
            <p:cNvSpPr/>
            <p:nvPr/>
          </p:nvSpPr>
          <p:spPr>
            <a:xfrm>
              <a:off x="4924905" y="2690488"/>
              <a:ext cx="109778" cy="93691"/>
            </a:xfrm>
            <a:custGeom>
              <a:avLst/>
              <a:gdLst/>
              <a:ahLst/>
              <a:cxnLst/>
              <a:rect l="l" t="t" r="r" b="b"/>
              <a:pathLst>
                <a:path w="4190" h="3576" extrusionOk="0">
                  <a:moveTo>
                    <a:pt x="2397" y="0"/>
                  </a:moveTo>
                  <a:cubicBezTo>
                    <a:pt x="796" y="0"/>
                    <a:pt x="1" y="1917"/>
                    <a:pt x="1122" y="3049"/>
                  </a:cubicBezTo>
                  <a:cubicBezTo>
                    <a:pt x="1486" y="3412"/>
                    <a:pt x="1935" y="3575"/>
                    <a:pt x="2375" y="3575"/>
                  </a:cubicBezTo>
                  <a:cubicBezTo>
                    <a:pt x="3292" y="3575"/>
                    <a:pt x="4174" y="2868"/>
                    <a:pt x="4180" y="1793"/>
                  </a:cubicBezTo>
                  <a:cubicBezTo>
                    <a:pt x="4190" y="806"/>
                    <a:pt x="3384" y="0"/>
                    <a:pt x="2397" y="0"/>
                  </a:cubicBezTo>
                  <a:close/>
                </a:path>
              </a:pathLst>
            </a:custGeom>
            <a:solidFill>
              <a:srgbClr val="7E8D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9" name="Google Shape;8689;p82"/>
            <p:cNvSpPr/>
            <p:nvPr/>
          </p:nvSpPr>
          <p:spPr>
            <a:xfrm>
              <a:off x="4949533" y="2697772"/>
              <a:ext cx="93691" cy="86303"/>
            </a:xfrm>
            <a:custGeom>
              <a:avLst/>
              <a:gdLst/>
              <a:ahLst/>
              <a:cxnLst/>
              <a:rect l="l" t="t" r="r" b="b"/>
              <a:pathLst>
                <a:path w="3576" h="3294" extrusionOk="0">
                  <a:moveTo>
                    <a:pt x="2464" y="0"/>
                  </a:moveTo>
                  <a:cubicBezTo>
                    <a:pt x="3294" y="1300"/>
                    <a:pt x="2243" y="2766"/>
                    <a:pt x="964" y="2766"/>
                  </a:cubicBezTo>
                  <a:cubicBezTo>
                    <a:pt x="648" y="2766"/>
                    <a:pt x="319" y="2676"/>
                    <a:pt x="0" y="2473"/>
                  </a:cubicBezTo>
                  <a:lnTo>
                    <a:pt x="0" y="2473"/>
                  </a:lnTo>
                  <a:cubicBezTo>
                    <a:pt x="345" y="3012"/>
                    <a:pt x="920" y="3294"/>
                    <a:pt x="1503" y="3294"/>
                  </a:cubicBezTo>
                  <a:cubicBezTo>
                    <a:pt x="1956" y="3294"/>
                    <a:pt x="2414" y="3123"/>
                    <a:pt x="2770" y="2771"/>
                  </a:cubicBezTo>
                  <a:cubicBezTo>
                    <a:pt x="3576" y="1965"/>
                    <a:pt x="3432" y="614"/>
                    <a:pt x="2473" y="0"/>
                  </a:cubicBezTo>
                  <a:close/>
                </a:path>
              </a:pathLst>
            </a:custGeom>
            <a:solidFill>
              <a:srgbClr val="657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0" name="Google Shape;8690;p82"/>
            <p:cNvSpPr/>
            <p:nvPr/>
          </p:nvSpPr>
          <p:spPr>
            <a:xfrm>
              <a:off x="4961087" y="2717605"/>
              <a:ext cx="46479" cy="39824"/>
            </a:xfrm>
            <a:custGeom>
              <a:avLst/>
              <a:gdLst/>
              <a:ahLst/>
              <a:cxnLst/>
              <a:rect l="l" t="t" r="r" b="b"/>
              <a:pathLst>
                <a:path w="1774" h="1520" extrusionOk="0">
                  <a:moveTo>
                    <a:pt x="1016" y="1"/>
                  </a:moveTo>
                  <a:cubicBezTo>
                    <a:pt x="336" y="1"/>
                    <a:pt x="0" y="815"/>
                    <a:pt x="470" y="1295"/>
                  </a:cubicBezTo>
                  <a:cubicBezTo>
                    <a:pt x="625" y="1450"/>
                    <a:pt x="817" y="1520"/>
                    <a:pt x="1005" y="1520"/>
                  </a:cubicBezTo>
                  <a:cubicBezTo>
                    <a:pt x="1397" y="1520"/>
                    <a:pt x="1773" y="1218"/>
                    <a:pt x="1773" y="758"/>
                  </a:cubicBezTo>
                  <a:cubicBezTo>
                    <a:pt x="1773" y="336"/>
                    <a:pt x="1428" y="1"/>
                    <a:pt x="1016" y="1"/>
                  </a:cubicBezTo>
                  <a:close/>
                </a:path>
              </a:pathLst>
            </a:custGeom>
            <a:solidFill>
              <a:srgbClr val="D5D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1" name="Google Shape;8691;p82"/>
            <p:cNvSpPr/>
            <p:nvPr/>
          </p:nvSpPr>
          <p:spPr>
            <a:xfrm>
              <a:off x="5121300" y="2690488"/>
              <a:ext cx="109516" cy="93691"/>
            </a:xfrm>
            <a:custGeom>
              <a:avLst/>
              <a:gdLst/>
              <a:ahLst/>
              <a:cxnLst/>
              <a:rect l="l" t="t" r="r" b="b"/>
              <a:pathLst>
                <a:path w="4180" h="3576" extrusionOk="0">
                  <a:moveTo>
                    <a:pt x="2387" y="0"/>
                  </a:moveTo>
                  <a:cubicBezTo>
                    <a:pt x="796" y="0"/>
                    <a:pt x="1" y="1917"/>
                    <a:pt x="1122" y="3049"/>
                  </a:cubicBezTo>
                  <a:cubicBezTo>
                    <a:pt x="1486" y="3412"/>
                    <a:pt x="1934" y="3575"/>
                    <a:pt x="2375" y="3575"/>
                  </a:cubicBezTo>
                  <a:cubicBezTo>
                    <a:pt x="3292" y="3575"/>
                    <a:pt x="4173" y="2868"/>
                    <a:pt x="4180" y="1793"/>
                  </a:cubicBezTo>
                  <a:cubicBezTo>
                    <a:pt x="4180" y="806"/>
                    <a:pt x="3384" y="0"/>
                    <a:pt x="2387" y="0"/>
                  </a:cubicBezTo>
                  <a:close/>
                </a:path>
              </a:pathLst>
            </a:custGeom>
            <a:solidFill>
              <a:srgbClr val="7E8D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2" name="Google Shape;8692;p82"/>
            <p:cNvSpPr/>
            <p:nvPr/>
          </p:nvSpPr>
          <p:spPr>
            <a:xfrm>
              <a:off x="5144409" y="2697772"/>
              <a:ext cx="93691" cy="86303"/>
            </a:xfrm>
            <a:custGeom>
              <a:avLst/>
              <a:gdLst/>
              <a:ahLst/>
              <a:cxnLst/>
              <a:rect l="l" t="t" r="r" b="b"/>
              <a:pathLst>
                <a:path w="3576" h="3294" extrusionOk="0">
                  <a:moveTo>
                    <a:pt x="2483" y="0"/>
                  </a:moveTo>
                  <a:cubicBezTo>
                    <a:pt x="2934" y="710"/>
                    <a:pt x="2838" y="1639"/>
                    <a:pt x="2234" y="2234"/>
                  </a:cubicBezTo>
                  <a:cubicBezTo>
                    <a:pt x="1890" y="2583"/>
                    <a:pt x="1434" y="2762"/>
                    <a:pt x="973" y="2762"/>
                  </a:cubicBezTo>
                  <a:cubicBezTo>
                    <a:pt x="638" y="2762"/>
                    <a:pt x="299" y="2667"/>
                    <a:pt x="0" y="2473"/>
                  </a:cubicBezTo>
                  <a:lnTo>
                    <a:pt x="0" y="2473"/>
                  </a:lnTo>
                  <a:cubicBezTo>
                    <a:pt x="345" y="3012"/>
                    <a:pt x="924" y="3294"/>
                    <a:pt x="1507" y="3294"/>
                  </a:cubicBezTo>
                  <a:cubicBezTo>
                    <a:pt x="1961" y="3294"/>
                    <a:pt x="2418" y="3123"/>
                    <a:pt x="2771" y="2771"/>
                  </a:cubicBezTo>
                  <a:cubicBezTo>
                    <a:pt x="3576" y="1965"/>
                    <a:pt x="3432" y="623"/>
                    <a:pt x="2483" y="0"/>
                  </a:cubicBezTo>
                  <a:close/>
                </a:path>
              </a:pathLst>
            </a:custGeom>
            <a:solidFill>
              <a:srgbClr val="657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3" name="Google Shape;8693;p82"/>
            <p:cNvSpPr/>
            <p:nvPr/>
          </p:nvSpPr>
          <p:spPr>
            <a:xfrm>
              <a:off x="5157220" y="2717605"/>
              <a:ext cx="46741" cy="39824"/>
            </a:xfrm>
            <a:custGeom>
              <a:avLst/>
              <a:gdLst/>
              <a:ahLst/>
              <a:cxnLst/>
              <a:rect l="l" t="t" r="r" b="b"/>
              <a:pathLst>
                <a:path w="1784" h="1520" extrusionOk="0">
                  <a:moveTo>
                    <a:pt x="1016" y="1"/>
                  </a:moveTo>
                  <a:cubicBezTo>
                    <a:pt x="345" y="1"/>
                    <a:pt x="0" y="815"/>
                    <a:pt x="480" y="1295"/>
                  </a:cubicBezTo>
                  <a:cubicBezTo>
                    <a:pt x="635" y="1450"/>
                    <a:pt x="827" y="1520"/>
                    <a:pt x="1015" y="1520"/>
                  </a:cubicBezTo>
                  <a:cubicBezTo>
                    <a:pt x="1407" y="1520"/>
                    <a:pt x="1783" y="1218"/>
                    <a:pt x="1783" y="758"/>
                  </a:cubicBezTo>
                  <a:cubicBezTo>
                    <a:pt x="1783" y="336"/>
                    <a:pt x="1438" y="1"/>
                    <a:pt x="1016" y="1"/>
                  </a:cubicBezTo>
                  <a:close/>
                </a:path>
              </a:pathLst>
            </a:custGeom>
            <a:solidFill>
              <a:srgbClr val="D5D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4" name="Google Shape;8694;p82"/>
            <p:cNvSpPr/>
            <p:nvPr/>
          </p:nvSpPr>
          <p:spPr>
            <a:xfrm>
              <a:off x="4936223" y="2525245"/>
              <a:ext cx="102730" cy="102494"/>
            </a:xfrm>
            <a:custGeom>
              <a:avLst/>
              <a:gdLst/>
              <a:ahLst/>
              <a:cxnLst/>
              <a:rect l="l" t="t" r="r" b="b"/>
              <a:pathLst>
                <a:path w="3921" h="3912" extrusionOk="0">
                  <a:moveTo>
                    <a:pt x="1678" y="0"/>
                  </a:moveTo>
                  <a:cubicBezTo>
                    <a:pt x="1476" y="0"/>
                    <a:pt x="1313" y="154"/>
                    <a:pt x="1313" y="355"/>
                  </a:cubicBezTo>
                  <a:lnTo>
                    <a:pt x="1313" y="1304"/>
                  </a:lnTo>
                  <a:lnTo>
                    <a:pt x="364" y="1304"/>
                  </a:lnTo>
                  <a:cubicBezTo>
                    <a:pt x="163" y="1304"/>
                    <a:pt x="0" y="1467"/>
                    <a:pt x="0" y="1668"/>
                  </a:cubicBezTo>
                  <a:lnTo>
                    <a:pt x="0" y="2234"/>
                  </a:lnTo>
                  <a:cubicBezTo>
                    <a:pt x="0" y="2425"/>
                    <a:pt x="163" y="2598"/>
                    <a:pt x="364" y="2598"/>
                  </a:cubicBezTo>
                  <a:lnTo>
                    <a:pt x="1304" y="2598"/>
                  </a:lnTo>
                  <a:lnTo>
                    <a:pt x="1304" y="3547"/>
                  </a:lnTo>
                  <a:cubicBezTo>
                    <a:pt x="1304" y="3748"/>
                    <a:pt x="1467" y="3911"/>
                    <a:pt x="1678" y="3911"/>
                  </a:cubicBezTo>
                  <a:lnTo>
                    <a:pt x="2234" y="3911"/>
                  </a:lnTo>
                  <a:cubicBezTo>
                    <a:pt x="2435" y="3911"/>
                    <a:pt x="2607" y="3748"/>
                    <a:pt x="2598" y="3547"/>
                  </a:cubicBezTo>
                  <a:lnTo>
                    <a:pt x="2598" y="2598"/>
                  </a:lnTo>
                  <a:lnTo>
                    <a:pt x="3547" y="2598"/>
                  </a:lnTo>
                  <a:cubicBezTo>
                    <a:pt x="3552" y="2598"/>
                    <a:pt x="3557" y="2598"/>
                    <a:pt x="3563" y="2598"/>
                  </a:cubicBezTo>
                  <a:cubicBezTo>
                    <a:pt x="3757" y="2598"/>
                    <a:pt x="3920" y="2430"/>
                    <a:pt x="3911" y="2234"/>
                  </a:cubicBezTo>
                  <a:lnTo>
                    <a:pt x="3911" y="1668"/>
                  </a:lnTo>
                  <a:cubicBezTo>
                    <a:pt x="3911" y="1467"/>
                    <a:pt x="3748" y="1304"/>
                    <a:pt x="3556" y="1304"/>
                  </a:cubicBezTo>
                  <a:lnTo>
                    <a:pt x="2607" y="1304"/>
                  </a:lnTo>
                  <a:lnTo>
                    <a:pt x="2607" y="355"/>
                  </a:lnTo>
                  <a:cubicBezTo>
                    <a:pt x="2607" y="154"/>
                    <a:pt x="2435" y="0"/>
                    <a:pt x="2243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5" name="Google Shape;8695;p82"/>
            <p:cNvSpPr/>
            <p:nvPr/>
          </p:nvSpPr>
          <p:spPr>
            <a:xfrm>
              <a:off x="5098952" y="2670890"/>
              <a:ext cx="183872" cy="59815"/>
            </a:xfrm>
            <a:custGeom>
              <a:avLst/>
              <a:gdLst/>
              <a:ahLst/>
              <a:cxnLst/>
              <a:rect l="l" t="t" r="r" b="b"/>
              <a:pathLst>
                <a:path w="7018" h="2283" extrusionOk="0">
                  <a:moveTo>
                    <a:pt x="1" y="1"/>
                  </a:moveTo>
                  <a:lnTo>
                    <a:pt x="1" y="2282"/>
                  </a:lnTo>
                  <a:lnTo>
                    <a:pt x="1467" y="2282"/>
                  </a:lnTo>
                  <a:cubicBezTo>
                    <a:pt x="1601" y="1400"/>
                    <a:pt x="2359" y="748"/>
                    <a:pt x="3240" y="748"/>
                  </a:cubicBezTo>
                  <a:cubicBezTo>
                    <a:pt x="3247" y="748"/>
                    <a:pt x="3253" y="748"/>
                    <a:pt x="3260" y="748"/>
                  </a:cubicBezTo>
                  <a:cubicBezTo>
                    <a:pt x="4143" y="748"/>
                    <a:pt x="4880" y="1397"/>
                    <a:pt x="5014" y="2272"/>
                  </a:cubicBezTo>
                  <a:lnTo>
                    <a:pt x="6298" y="2272"/>
                  </a:lnTo>
                  <a:cubicBezTo>
                    <a:pt x="6691" y="2272"/>
                    <a:pt x="7017" y="1947"/>
                    <a:pt x="7017" y="1554"/>
                  </a:cubicBezTo>
                  <a:lnTo>
                    <a:pt x="7017" y="1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6" name="Google Shape;8696;p82"/>
            <p:cNvSpPr/>
            <p:nvPr/>
          </p:nvSpPr>
          <p:spPr>
            <a:xfrm>
              <a:off x="5233069" y="2670890"/>
              <a:ext cx="49990" cy="59553"/>
            </a:xfrm>
            <a:custGeom>
              <a:avLst/>
              <a:gdLst/>
              <a:ahLst/>
              <a:cxnLst/>
              <a:rect l="l" t="t" r="r" b="b"/>
              <a:pathLst>
                <a:path w="1908" h="2273" extrusionOk="0">
                  <a:moveTo>
                    <a:pt x="719" y="1"/>
                  </a:moveTo>
                  <a:lnTo>
                    <a:pt x="719" y="1554"/>
                  </a:lnTo>
                  <a:cubicBezTo>
                    <a:pt x="719" y="1947"/>
                    <a:pt x="393" y="2272"/>
                    <a:pt x="0" y="2272"/>
                  </a:cubicBezTo>
                  <a:lnTo>
                    <a:pt x="1189" y="2272"/>
                  </a:lnTo>
                  <a:cubicBezTo>
                    <a:pt x="1582" y="2272"/>
                    <a:pt x="1908" y="1947"/>
                    <a:pt x="1908" y="1554"/>
                  </a:cubicBezTo>
                  <a:lnTo>
                    <a:pt x="1908" y="1"/>
                  </a:ln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7" name="Google Shape;8697;p82"/>
            <p:cNvSpPr/>
            <p:nvPr/>
          </p:nvSpPr>
          <p:spPr>
            <a:xfrm>
              <a:off x="4875937" y="2670655"/>
              <a:ext cx="223303" cy="59788"/>
            </a:xfrm>
            <a:custGeom>
              <a:avLst/>
              <a:gdLst/>
              <a:ahLst/>
              <a:cxnLst/>
              <a:rect l="l" t="t" r="r" b="b"/>
              <a:pathLst>
                <a:path w="8523" h="2282" extrusionOk="0">
                  <a:moveTo>
                    <a:pt x="1" y="0"/>
                  </a:moveTo>
                  <a:lnTo>
                    <a:pt x="1" y="1553"/>
                  </a:lnTo>
                  <a:cubicBezTo>
                    <a:pt x="1" y="1956"/>
                    <a:pt x="327" y="2281"/>
                    <a:pt x="720" y="2281"/>
                  </a:cubicBezTo>
                  <a:lnTo>
                    <a:pt x="2493" y="2281"/>
                  </a:lnTo>
                  <a:cubicBezTo>
                    <a:pt x="2627" y="1409"/>
                    <a:pt x="3375" y="757"/>
                    <a:pt x="4257" y="757"/>
                  </a:cubicBezTo>
                  <a:cubicBezTo>
                    <a:pt x="5148" y="757"/>
                    <a:pt x="5896" y="1409"/>
                    <a:pt x="6030" y="2281"/>
                  </a:cubicBezTo>
                  <a:lnTo>
                    <a:pt x="8522" y="2281"/>
                  </a:lnTo>
                  <a:lnTo>
                    <a:pt x="8522" y="0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8" name="Google Shape;8698;p82"/>
            <p:cNvSpPr/>
            <p:nvPr/>
          </p:nvSpPr>
          <p:spPr>
            <a:xfrm>
              <a:off x="5063529" y="2670890"/>
              <a:ext cx="35711" cy="59815"/>
            </a:xfrm>
            <a:custGeom>
              <a:avLst/>
              <a:gdLst/>
              <a:ahLst/>
              <a:cxnLst/>
              <a:rect l="l" t="t" r="r" b="b"/>
              <a:pathLst>
                <a:path w="1363" h="2283" extrusionOk="0">
                  <a:moveTo>
                    <a:pt x="1" y="1"/>
                  </a:moveTo>
                  <a:lnTo>
                    <a:pt x="1" y="2282"/>
                  </a:lnTo>
                  <a:lnTo>
                    <a:pt x="1362" y="2282"/>
                  </a:lnTo>
                  <a:lnTo>
                    <a:pt x="1362" y="1"/>
                  </a:ln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99" name="Google Shape;8699;p82"/>
          <p:cNvGrpSpPr/>
          <p:nvPr/>
        </p:nvGrpSpPr>
        <p:grpSpPr>
          <a:xfrm>
            <a:off x="4893282" y="3804774"/>
            <a:ext cx="242114" cy="362163"/>
            <a:chOff x="4893282" y="3804774"/>
            <a:chExt cx="242114" cy="362163"/>
          </a:xfrm>
        </p:grpSpPr>
        <p:sp>
          <p:nvSpPr>
            <p:cNvPr id="8700" name="Google Shape;8700;p82"/>
            <p:cNvSpPr/>
            <p:nvPr/>
          </p:nvSpPr>
          <p:spPr>
            <a:xfrm>
              <a:off x="4893517" y="3804774"/>
              <a:ext cx="241878" cy="361927"/>
            </a:xfrm>
            <a:custGeom>
              <a:avLst/>
              <a:gdLst/>
              <a:ahLst/>
              <a:cxnLst/>
              <a:rect l="l" t="t" r="r" b="b"/>
              <a:pathLst>
                <a:path w="9232" h="13814" extrusionOk="0">
                  <a:moveTo>
                    <a:pt x="796" y="1"/>
                  </a:moveTo>
                  <a:cubicBezTo>
                    <a:pt x="355" y="1"/>
                    <a:pt x="1" y="355"/>
                    <a:pt x="1" y="787"/>
                  </a:cubicBezTo>
                  <a:lnTo>
                    <a:pt x="1" y="13027"/>
                  </a:lnTo>
                  <a:cubicBezTo>
                    <a:pt x="1" y="13468"/>
                    <a:pt x="355" y="13813"/>
                    <a:pt x="796" y="13813"/>
                  </a:cubicBezTo>
                  <a:lnTo>
                    <a:pt x="8445" y="13813"/>
                  </a:lnTo>
                  <a:cubicBezTo>
                    <a:pt x="8877" y="13813"/>
                    <a:pt x="9231" y="13468"/>
                    <a:pt x="9231" y="13027"/>
                  </a:cubicBezTo>
                  <a:lnTo>
                    <a:pt x="9231" y="787"/>
                  </a:lnTo>
                  <a:cubicBezTo>
                    <a:pt x="9231" y="355"/>
                    <a:pt x="8877" y="1"/>
                    <a:pt x="8445" y="1"/>
                  </a:cubicBezTo>
                  <a:close/>
                </a:path>
              </a:pathLst>
            </a:custGeom>
            <a:solidFill>
              <a:srgbClr val="CED6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1" name="Google Shape;8701;p82"/>
            <p:cNvSpPr/>
            <p:nvPr/>
          </p:nvSpPr>
          <p:spPr>
            <a:xfrm>
              <a:off x="4893282" y="3804774"/>
              <a:ext cx="242114" cy="362163"/>
            </a:xfrm>
            <a:custGeom>
              <a:avLst/>
              <a:gdLst/>
              <a:ahLst/>
              <a:cxnLst/>
              <a:rect l="l" t="t" r="r" b="b"/>
              <a:pathLst>
                <a:path w="9241" h="13823" extrusionOk="0">
                  <a:moveTo>
                    <a:pt x="8244" y="1"/>
                  </a:moveTo>
                  <a:lnTo>
                    <a:pt x="8244" y="12040"/>
                  </a:lnTo>
                  <a:cubicBezTo>
                    <a:pt x="8244" y="12481"/>
                    <a:pt x="7889" y="12826"/>
                    <a:pt x="7458" y="12826"/>
                  </a:cubicBezTo>
                  <a:lnTo>
                    <a:pt x="0" y="12826"/>
                  </a:lnTo>
                  <a:lnTo>
                    <a:pt x="0" y="13027"/>
                  </a:lnTo>
                  <a:cubicBezTo>
                    <a:pt x="0" y="13468"/>
                    <a:pt x="355" y="13823"/>
                    <a:pt x="796" y="13823"/>
                  </a:cubicBezTo>
                  <a:lnTo>
                    <a:pt x="8445" y="13823"/>
                  </a:lnTo>
                  <a:cubicBezTo>
                    <a:pt x="8876" y="13823"/>
                    <a:pt x="9231" y="13468"/>
                    <a:pt x="9231" y="13027"/>
                  </a:cubicBezTo>
                  <a:lnTo>
                    <a:pt x="9231" y="787"/>
                  </a:lnTo>
                  <a:cubicBezTo>
                    <a:pt x="9240" y="355"/>
                    <a:pt x="8886" y="1"/>
                    <a:pt x="8445" y="1"/>
                  </a:cubicBezTo>
                  <a:close/>
                </a:path>
              </a:pathLst>
            </a:custGeom>
            <a:solidFill>
              <a:srgbClr val="BDC8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2" name="Google Shape;8702;p82"/>
            <p:cNvSpPr/>
            <p:nvPr/>
          </p:nvSpPr>
          <p:spPr>
            <a:xfrm>
              <a:off x="4917124" y="3834668"/>
              <a:ext cx="83159" cy="71264"/>
            </a:xfrm>
            <a:custGeom>
              <a:avLst/>
              <a:gdLst/>
              <a:ahLst/>
              <a:cxnLst/>
              <a:rect l="l" t="t" r="r" b="b"/>
              <a:pathLst>
                <a:path w="3174" h="2720" extrusionOk="0">
                  <a:moveTo>
                    <a:pt x="1812" y="0"/>
                  </a:moveTo>
                  <a:cubicBezTo>
                    <a:pt x="605" y="0"/>
                    <a:pt x="1" y="1467"/>
                    <a:pt x="854" y="2320"/>
                  </a:cubicBezTo>
                  <a:cubicBezTo>
                    <a:pt x="1130" y="2596"/>
                    <a:pt x="1470" y="2719"/>
                    <a:pt x="1804" y="2719"/>
                  </a:cubicBezTo>
                  <a:cubicBezTo>
                    <a:pt x="2502" y="2719"/>
                    <a:pt x="3173" y="2179"/>
                    <a:pt x="3173" y="1361"/>
                  </a:cubicBezTo>
                  <a:cubicBezTo>
                    <a:pt x="3173" y="604"/>
                    <a:pt x="2560" y="0"/>
                    <a:pt x="1812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3" name="Google Shape;8703;p82"/>
            <p:cNvSpPr/>
            <p:nvPr/>
          </p:nvSpPr>
          <p:spPr>
            <a:xfrm>
              <a:off x="4957812" y="3834668"/>
              <a:ext cx="42470" cy="71343"/>
            </a:xfrm>
            <a:custGeom>
              <a:avLst/>
              <a:gdLst/>
              <a:ahLst/>
              <a:cxnLst/>
              <a:rect l="l" t="t" r="r" b="b"/>
              <a:pathLst>
                <a:path w="1621" h="2723" extrusionOk="0">
                  <a:moveTo>
                    <a:pt x="259" y="0"/>
                  </a:moveTo>
                  <a:cubicBezTo>
                    <a:pt x="173" y="0"/>
                    <a:pt x="87" y="10"/>
                    <a:pt x="1" y="29"/>
                  </a:cubicBezTo>
                  <a:cubicBezTo>
                    <a:pt x="643" y="144"/>
                    <a:pt x="1103" y="710"/>
                    <a:pt x="1103" y="1361"/>
                  </a:cubicBezTo>
                  <a:cubicBezTo>
                    <a:pt x="1103" y="2013"/>
                    <a:pt x="643" y="2569"/>
                    <a:pt x="1" y="2694"/>
                  </a:cubicBezTo>
                  <a:cubicBezTo>
                    <a:pt x="87" y="2713"/>
                    <a:pt x="173" y="2722"/>
                    <a:pt x="259" y="2722"/>
                  </a:cubicBezTo>
                  <a:cubicBezTo>
                    <a:pt x="1017" y="2722"/>
                    <a:pt x="1620" y="2109"/>
                    <a:pt x="1620" y="1361"/>
                  </a:cubicBezTo>
                  <a:cubicBezTo>
                    <a:pt x="1620" y="604"/>
                    <a:pt x="1017" y="0"/>
                    <a:pt x="259" y="0"/>
                  </a:cubicBezTo>
                  <a:close/>
                </a:path>
              </a:pathLst>
            </a:custGeom>
            <a:solidFill>
              <a:srgbClr val="8C9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4" name="Google Shape;8704;p82"/>
            <p:cNvSpPr/>
            <p:nvPr/>
          </p:nvSpPr>
          <p:spPr>
            <a:xfrm>
              <a:off x="4935961" y="3841454"/>
              <a:ext cx="57535" cy="57535"/>
            </a:xfrm>
            <a:custGeom>
              <a:avLst/>
              <a:gdLst/>
              <a:ahLst/>
              <a:cxnLst/>
              <a:rect l="l" t="t" r="r" b="b"/>
              <a:pathLst>
                <a:path w="2196" h="2196" extrusionOk="0">
                  <a:moveTo>
                    <a:pt x="1899" y="0"/>
                  </a:moveTo>
                  <a:lnTo>
                    <a:pt x="1" y="1908"/>
                  </a:lnTo>
                  <a:cubicBezTo>
                    <a:pt x="77" y="2013"/>
                    <a:pt x="183" y="2118"/>
                    <a:pt x="288" y="2195"/>
                  </a:cubicBezTo>
                  <a:lnTo>
                    <a:pt x="2196" y="297"/>
                  </a:lnTo>
                  <a:cubicBezTo>
                    <a:pt x="2109" y="182"/>
                    <a:pt x="2014" y="86"/>
                    <a:pt x="1899" y="0"/>
                  </a:cubicBezTo>
                  <a:close/>
                </a:path>
              </a:pathLst>
            </a:custGeom>
            <a:solidFill>
              <a:srgbClr val="879A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5" name="Google Shape;8705;p82"/>
            <p:cNvSpPr/>
            <p:nvPr/>
          </p:nvSpPr>
          <p:spPr>
            <a:xfrm>
              <a:off x="4979401" y="3841690"/>
              <a:ext cx="14358" cy="16611"/>
            </a:xfrm>
            <a:custGeom>
              <a:avLst/>
              <a:gdLst/>
              <a:ahLst/>
              <a:cxnLst/>
              <a:rect l="l" t="t" r="r" b="b"/>
              <a:pathLst>
                <a:path w="548" h="634" extrusionOk="0">
                  <a:moveTo>
                    <a:pt x="250" y="1"/>
                  </a:moveTo>
                  <a:lnTo>
                    <a:pt x="1" y="259"/>
                  </a:lnTo>
                  <a:cubicBezTo>
                    <a:pt x="87" y="374"/>
                    <a:pt x="164" y="499"/>
                    <a:pt x="212" y="633"/>
                  </a:cubicBezTo>
                  <a:lnTo>
                    <a:pt x="547" y="298"/>
                  </a:lnTo>
                  <a:lnTo>
                    <a:pt x="509" y="250"/>
                  </a:lnTo>
                  <a:cubicBezTo>
                    <a:pt x="509" y="250"/>
                    <a:pt x="509" y="250"/>
                    <a:pt x="509" y="240"/>
                  </a:cubicBezTo>
                  <a:lnTo>
                    <a:pt x="480" y="212"/>
                  </a:lnTo>
                  <a:lnTo>
                    <a:pt x="471" y="202"/>
                  </a:lnTo>
                  <a:cubicBezTo>
                    <a:pt x="432" y="154"/>
                    <a:pt x="384" y="106"/>
                    <a:pt x="336" y="68"/>
                  </a:cubicBezTo>
                  <a:lnTo>
                    <a:pt x="327" y="58"/>
                  </a:lnTo>
                  <a:lnTo>
                    <a:pt x="298" y="29"/>
                  </a:lnTo>
                  <a:lnTo>
                    <a:pt x="288" y="29"/>
                  </a:lnTo>
                  <a:lnTo>
                    <a:pt x="250" y="1"/>
                  </a:ln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6" name="Google Shape;8706;p82"/>
            <p:cNvSpPr/>
            <p:nvPr/>
          </p:nvSpPr>
          <p:spPr>
            <a:xfrm>
              <a:off x="5016317" y="3834668"/>
              <a:ext cx="83421" cy="71264"/>
            </a:xfrm>
            <a:custGeom>
              <a:avLst/>
              <a:gdLst/>
              <a:ahLst/>
              <a:cxnLst/>
              <a:rect l="l" t="t" r="r" b="b"/>
              <a:pathLst>
                <a:path w="3184" h="2720" extrusionOk="0">
                  <a:moveTo>
                    <a:pt x="1822" y="0"/>
                  </a:moveTo>
                  <a:cubicBezTo>
                    <a:pt x="614" y="0"/>
                    <a:pt x="1" y="1467"/>
                    <a:pt x="864" y="2320"/>
                  </a:cubicBezTo>
                  <a:cubicBezTo>
                    <a:pt x="1139" y="2596"/>
                    <a:pt x="1480" y="2719"/>
                    <a:pt x="1813" y="2719"/>
                  </a:cubicBezTo>
                  <a:cubicBezTo>
                    <a:pt x="2512" y="2719"/>
                    <a:pt x="3183" y="2179"/>
                    <a:pt x="3183" y="1361"/>
                  </a:cubicBezTo>
                  <a:cubicBezTo>
                    <a:pt x="3183" y="604"/>
                    <a:pt x="2570" y="0"/>
                    <a:pt x="1822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7" name="Google Shape;8707;p82"/>
            <p:cNvSpPr/>
            <p:nvPr/>
          </p:nvSpPr>
          <p:spPr>
            <a:xfrm>
              <a:off x="5057267" y="3834668"/>
              <a:ext cx="42470" cy="71343"/>
            </a:xfrm>
            <a:custGeom>
              <a:avLst/>
              <a:gdLst/>
              <a:ahLst/>
              <a:cxnLst/>
              <a:rect l="l" t="t" r="r" b="b"/>
              <a:pathLst>
                <a:path w="1621" h="2723" extrusionOk="0">
                  <a:moveTo>
                    <a:pt x="259" y="0"/>
                  </a:moveTo>
                  <a:cubicBezTo>
                    <a:pt x="173" y="0"/>
                    <a:pt x="87" y="10"/>
                    <a:pt x="0" y="29"/>
                  </a:cubicBezTo>
                  <a:cubicBezTo>
                    <a:pt x="643" y="144"/>
                    <a:pt x="1103" y="710"/>
                    <a:pt x="1103" y="1361"/>
                  </a:cubicBezTo>
                  <a:cubicBezTo>
                    <a:pt x="1103" y="2013"/>
                    <a:pt x="643" y="2569"/>
                    <a:pt x="0" y="2694"/>
                  </a:cubicBezTo>
                  <a:cubicBezTo>
                    <a:pt x="87" y="2713"/>
                    <a:pt x="173" y="2722"/>
                    <a:pt x="259" y="2722"/>
                  </a:cubicBezTo>
                  <a:cubicBezTo>
                    <a:pt x="1007" y="2722"/>
                    <a:pt x="1620" y="2109"/>
                    <a:pt x="1620" y="1361"/>
                  </a:cubicBezTo>
                  <a:cubicBezTo>
                    <a:pt x="1620" y="604"/>
                    <a:pt x="1007" y="0"/>
                    <a:pt x="259" y="0"/>
                  </a:cubicBezTo>
                  <a:close/>
                </a:path>
              </a:pathLst>
            </a:custGeom>
            <a:solidFill>
              <a:srgbClr val="8C9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8" name="Google Shape;8708;p82"/>
            <p:cNvSpPr/>
            <p:nvPr/>
          </p:nvSpPr>
          <p:spPr>
            <a:xfrm>
              <a:off x="5035155" y="3841454"/>
              <a:ext cx="57535" cy="57535"/>
            </a:xfrm>
            <a:custGeom>
              <a:avLst/>
              <a:gdLst/>
              <a:ahLst/>
              <a:cxnLst/>
              <a:rect l="l" t="t" r="r" b="b"/>
              <a:pathLst>
                <a:path w="2196" h="2196" extrusionOk="0">
                  <a:moveTo>
                    <a:pt x="1908" y="0"/>
                  </a:moveTo>
                  <a:lnTo>
                    <a:pt x="1" y="1908"/>
                  </a:lnTo>
                  <a:cubicBezTo>
                    <a:pt x="87" y="2013"/>
                    <a:pt x="183" y="2109"/>
                    <a:pt x="298" y="2195"/>
                  </a:cubicBezTo>
                  <a:lnTo>
                    <a:pt x="2196" y="297"/>
                  </a:lnTo>
                  <a:cubicBezTo>
                    <a:pt x="2119" y="182"/>
                    <a:pt x="2014" y="86"/>
                    <a:pt x="1908" y="0"/>
                  </a:cubicBezTo>
                  <a:close/>
                </a:path>
              </a:pathLst>
            </a:custGeom>
            <a:solidFill>
              <a:srgbClr val="879A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9" name="Google Shape;8709;p82"/>
            <p:cNvSpPr/>
            <p:nvPr/>
          </p:nvSpPr>
          <p:spPr>
            <a:xfrm>
              <a:off x="5078620" y="3841690"/>
              <a:ext cx="14593" cy="16611"/>
            </a:xfrm>
            <a:custGeom>
              <a:avLst/>
              <a:gdLst/>
              <a:ahLst/>
              <a:cxnLst/>
              <a:rect l="l" t="t" r="r" b="b"/>
              <a:pathLst>
                <a:path w="557" h="634" extrusionOk="0">
                  <a:moveTo>
                    <a:pt x="259" y="1"/>
                  </a:moveTo>
                  <a:lnTo>
                    <a:pt x="0" y="259"/>
                  </a:lnTo>
                  <a:cubicBezTo>
                    <a:pt x="96" y="374"/>
                    <a:pt x="163" y="499"/>
                    <a:pt x="221" y="633"/>
                  </a:cubicBezTo>
                  <a:lnTo>
                    <a:pt x="556" y="298"/>
                  </a:lnTo>
                  <a:cubicBezTo>
                    <a:pt x="537" y="279"/>
                    <a:pt x="527" y="269"/>
                    <a:pt x="518" y="250"/>
                  </a:cubicBezTo>
                  <a:cubicBezTo>
                    <a:pt x="508" y="250"/>
                    <a:pt x="508" y="250"/>
                    <a:pt x="518" y="240"/>
                  </a:cubicBezTo>
                  <a:lnTo>
                    <a:pt x="489" y="212"/>
                  </a:lnTo>
                  <a:lnTo>
                    <a:pt x="479" y="202"/>
                  </a:lnTo>
                  <a:cubicBezTo>
                    <a:pt x="441" y="154"/>
                    <a:pt x="393" y="106"/>
                    <a:pt x="345" y="68"/>
                  </a:cubicBezTo>
                  <a:lnTo>
                    <a:pt x="336" y="58"/>
                  </a:lnTo>
                  <a:lnTo>
                    <a:pt x="307" y="29"/>
                  </a:lnTo>
                  <a:lnTo>
                    <a:pt x="288" y="29"/>
                  </a:lnTo>
                  <a:lnTo>
                    <a:pt x="259" y="1"/>
                  </a:ln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0" name="Google Shape;8710;p82"/>
            <p:cNvSpPr/>
            <p:nvPr/>
          </p:nvSpPr>
          <p:spPr>
            <a:xfrm>
              <a:off x="4917124" y="3947669"/>
              <a:ext cx="83159" cy="71264"/>
            </a:xfrm>
            <a:custGeom>
              <a:avLst/>
              <a:gdLst/>
              <a:ahLst/>
              <a:cxnLst/>
              <a:rect l="l" t="t" r="r" b="b"/>
              <a:pathLst>
                <a:path w="3174" h="2720" extrusionOk="0">
                  <a:moveTo>
                    <a:pt x="1812" y="1"/>
                  </a:moveTo>
                  <a:cubicBezTo>
                    <a:pt x="605" y="1"/>
                    <a:pt x="1" y="1458"/>
                    <a:pt x="854" y="2320"/>
                  </a:cubicBezTo>
                  <a:cubicBezTo>
                    <a:pt x="1129" y="2596"/>
                    <a:pt x="1469" y="2719"/>
                    <a:pt x="1802" y="2719"/>
                  </a:cubicBezTo>
                  <a:cubicBezTo>
                    <a:pt x="2501" y="2719"/>
                    <a:pt x="3173" y="2176"/>
                    <a:pt x="3173" y="1352"/>
                  </a:cubicBezTo>
                  <a:cubicBezTo>
                    <a:pt x="3173" y="605"/>
                    <a:pt x="2560" y="1"/>
                    <a:pt x="1812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1" name="Google Shape;8711;p82"/>
            <p:cNvSpPr/>
            <p:nvPr/>
          </p:nvSpPr>
          <p:spPr>
            <a:xfrm>
              <a:off x="4957812" y="3947433"/>
              <a:ext cx="42470" cy="71578"/>
            </a:xfrm>
            <a:custGeom>
              <a:avLst/>
              <a:gdLst/>
              <a:ahLst/>
              <a:cxnLst/>
              <a:rect l="l" t="t" r="r" b="b"/>
              <a:pathLst>
                <a:path w="1621" h="2732" extrusionOk="0">
                  <a:moveTo>
                    <a:pt x="259" y="0"/>
                  </a:moveTo>
                  <a:cubicBezTo>
                    <a:pt x="173" y="0"/>
                    <a:pt x="87" y="10"/>
                    <a:pt x="1" y="29"/>
                  </a:cubicBezTo>
                  <a:cubicBezTo>
                    <a:pt x="643" y="153"/>
                    <a:pt x="1103" y="709"/>
                    <a:pt x="1103" y="1361"/>
                  </a:cubicBezTo>
                  <a:cubicBezTo>
                    <a:pt x="1103" y="2013"/>
                    <a:pt x="643" y="2579"/>
                    <a:pt x="1" y="2703"/>
                  </a:cubicBezTo>
                  <a:cubicBezTo>
                    <a:pt x="87" y="2722"/>
                    <a:pt x="173" y="2722"/>
                    <a:pt x="259" y="2732"/>
                  </a:cubicBezTo>
                  <a:cubicBezTo>
                    <a:pt x="1017" y="2722"/>
                    <a:pt x="1620" y="2118"/>
                    <a:pt x="1620" y="1371"/>
                  </a:cubicBezTo>
                  <a:cubicBezTo>
                    <a:pt x="1620" y="614"/>
                    <a:pt x="1017" y="10"/>
                    <a:pt x="259" y="10"/>
                  </a:cubicBezTo>
                  <a:lnTo>
                    <a:pt x="259" y="0"/>
                  </a:lnTo>
                  <a:close/>
                </a:path>
              </a:pathLst>
            </a:custGeom>
            <a:solidFill>
              <a:srgbClr val="8C9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2" name="Google Shape;8712;p82"/>
            <p:cNvSpPr/>
            <p:nvPr/>
          </p:nvSpPr>
          <p:spPr>
            <a:xfrm>
              <a:off x="4935961" y="3954455"/>
              <a:ext cx="57535" cy="57535"/>
            </a:xfrm>
            <a:custGeom>
              <a:avLst/>
              <a:gdLst/>
              <a:ahLst/>
              <a:cxnLst/>
              <a:rect l="l" t="t" r="r" b="b"/>
              <a:pathLst>
                <a:path w="2196" h="2196" extrusionOk="0">
                  <a:moveTo>
                    <a:pt x="1899" y="0"/>
                  </a:moveTo>
                  <a:lnTo>
                    <a:pt x="1" y="1898"/>
                  </a:lnTo>
                  <a:cubicBezTo>
                    <a:pt x="77" y="2013"/>
                    <a:pt x="183" y="2109"/>
                    <a:pt x="288" y="2196"/>
                  </a:cubicBezTo>
                  <a:lnTo>
                    <a:pt x="2196" y="288"/>
                  </a:lnTo>
                  <a:cubicBezTo>
                    <a:pt x="2109" y="183"/>
                    <a:pt x="2004" y="77"/>
                    <a:pt x="1899" y="0"/>
                  </a:cubicBezTo>
                  <a:close/>
                </a:path>
              </a:pathLst>
            </a:custGeom>
            <a:solidFill>
              <a:srgbClr val="879A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3" name="Google Shape;8713;p82"/>
            <p:cNvSpPr/>
            <p:nvPr/>
          </p:nvSpPr>
          <p:spPr>
            <a:xfrm>
              <a:off x="4979401" y="3954717"/>
              <a:ext cx="14358" cy="16585"/>
            </a:xfrm>
            <a:custGeom>
              <a:avLst/>
              <a:gdLst/>
              <a:ahLst/>
              <a:cxnLst/>
              <a:rect l="l" t="t" r="r" b="b"/>
              <a:pathLst>
                <a:path w="548" h="633" extrusionOk="0">
                  <a:moveTo>
                    <a:pt x="250" y="0"/>
                  </a:moveTo>
                  <a:lnTo>
                    <a:pt x="1" y="249"/>
                  </a:lnTo>
                  <a:cubicBezTo>
                    <a:pt x="87" y="364"/>
                    <a:pt x="164" y="489"/>
                    <a:pt x="212" y="633"/>
                  </a:cubicBezTo>
                  <a:lnTo>
                    <a:pt x="547" y="297"/>
                  </a:lnTo>
                  <a:cubicBezTo>
                    <a:pt x="528" y="268"/>
                    <a:pt x="518" y="259"/>
                    <a:pt x="509" y="249"/>
                  </a:cubicBezTo>
                  <a:cubicBezTo>
                    <a:pt x="509" y="240"/>
                    <a:pt x="509" y="240"/>
                    <a:pt x="509" y="240"/>
                  </a:cubicBezTo>
                  <a:lnTo>
                    <a:pt x="480" y="201"/>
                  </a:lnTo>
                  <a:lnTo>
                    <a:pt x="471" y="192"/>
                  </a:lnTo>
                  <a:cubicBezTo>
                    <a:pt x="432" y="144"/>
                    <a:pt x="384" y="105"/>
                    <a:pt x="336" y="58"/>
                  </a:cubicBezTo>
                  <a:lnTo>
                    <a:pt x="327" y="48"/>
                  </a:lnTo>
                  <a:lnTo>
                    <a:pt x="298" y="29"/>
                  </a:lnTo>
                  <a:cubicBezTo>
                    <a:pt x="298" y="24"/>
                    <a:pt x="296" y="22"/>
                    <a:pt x="293" y="22"/>
                  </a:cubicBezTo>
                  <a:cubicBezTo>
                    <a:pt x="291" y="22"/>
                    <a:pt x="288" y="24"/>
                    <a:pt x="288" y="29"/>
                  </a:cubicBezTo>
                  <a:lnTo>
                    <a:pt x="250" y="0"/>
                  </a:ln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4" name="Google Shape;8714;p82"/>
            <p:cNvSpPr/>
            <p:nvPr/>
          </p:nvSpPr>
          <p:spPr>
            <a:xfrm>
              <a:off x="5016317" y="3947669"/>
              <a:ext cx="83421" cy="71264"/>
            </a:xfrm>
            <a:custGeom>
              <a:avLst/>
              <a:gdLst/>
              <a:ahLst/>
              <a:cxnLst/>
              <a:rect l="l" t="t" r="r" b="b"/>
              <a:pathLst>
                <a:path w="3184" h="2720" extrusionOk="0">
                  <a:moveTo>
                    <a:pt x="1822" y="1"/>
                  </a:moveTo>
                  <a:cubicBezTo>
                    <a:pt x="614" y="1"/>
                    <a:pt x="1" y="1458"/>
                    <a:pt x="864" y="2320"/>
                  </a:cubicBezTo>
                  <a:cubicBezTo>
                    <a:pt x="1139" y="2596"/>
                    <a:pt x="1479" y="2719"/>
                    <a:pt x="1812" y="2719"/>
                  </a:cubicBezTo>
                  <a:cubicBezTo>
                    <a:pt x="2511" y="2719"/>
                    <a:pt x="3183" y="2176"/>
                    <a:pt x="3183" y="1352"/>
                  </a:cubicBezTo>
                  <a:cubicBezTo>
                    <a:pt x="3183" y="605"/>
                    <a:pt x="2570" y="1"/>
                    <a:pt x="1822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5" name="Google Shape;8715;p82"/>
            <p:cNvSpPr/>
            <p:nvPr/>
          </p:nvSpPr>
          <p:spPr>
            <a:xfrm>
              <a:off x="5057267" y="3947433"/>
              <a:ext cx="42470" cy="71578"/>
            </a:xfrm>
            <a:custGeom>
              <a:avLst/>
              <a:gdLst/>
              <a:ahLst/>
              <a:cxnLst/>
              <a:rect l="l" t="t" r="r" b="b"/>
              <a:pathLst>
                <a:path w="1621" h="2732" extrusionOk="0">
                  <a:moveTo>
                    <a:pt x="259" y="0"/>
                  </a:moveTo>
                  <a:cubicBezTo>
                    <a:pt x="173" y="0"/>
                    <a:pt x="87" y="10"/>
                    <a:pt x="0" y="29"/>
                  </a:cubicBezTo>
                  <a:cubicBezTo>
                    <a:pt x="643" y="153"/>
                    <a:pt x="1103" y="709"/>
                    <a:pt x="1103" y="1361"/>
                  </a:cubicBezTo>
                  <a:cubicBezTo>
                    <a:pt x="1103" y="2013"/>
                    <a:pt x="643" y="2579"/>
                    <a:pt x="0" y="2703"/>
                  </a:cubicBezTo>
                  <a:cubicBezTo>
                    <a:pt x="87" y="2722"/>
                    <a:pt x="173" y="2722"/>
                    <a:pt x="259" y="2732"/>
                  </a:cubicBezTo>
                  <a:cubicBezTo>
                    <a:pt x="1007" y="2722"/>
                    <a:pt x="1620" y="2118"/>
                    <a:pt x="1620" y="1371"/>
                  </a:cubicBezTo>
                  <a:cubicBezTo>
                    <a:pt x="1620" y="614"/>
                    <a:pt x="1007" y="10"/>
                    <a:pt x="259" y="10"/>
                  </a:cubicBezTo>
                  <a:lnTo>
                    <a:pt x="259" y="0"/>
                  </a:lnTo>
                  <a:close/>
                </a:path>
              </a:pathLst>
            </a:custGeom>
            <a:solidFill>
              <a:srgbClr val="8C9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6" name="Google Shape;8716;p82"/>
            <p:cNvSpPr/>
            <p:nvPr/>
          </p:nvSpPr>
          <p:spPr>
            <a:xfrm>
              <a:off x="5035155" y="3954455"/>
              <a:ext cx="57535" cy="57535"/>
            </a:xfrm>
            <a:custGeom>
              <a:avLst/>
              <a:gdLst/>
              <a:ahLst/>
              <a:cxnLst/>
              <a:rect l="l" t="t" r="r" b="b"/>
              <a:pathLst>
                <a:path w="2196" h="2196" extrusionOk="0">
                  <a:moveTo>
                    <a:pt x="1908" y="0"/>
                  </a:moveTo>
                  <a:lnTo>
                    <a:pt x="1" y="1898"/>
                  </a:lnTo>
                  <a:cubicBezTo>
                    <a:pt x="87" y="2013"/>
                    <a:pt x="183" y="2109"/>
                    <a:pt x="298" y="2196"/>
                  </a:cubicBezTo>
                  <a:lnTo>
                    <a:pt x="2196" y="298"/>
                  </a:lnTo>
                  <a:cubicBezTo>
                    <a:pt x="2119" y="183"/>
                    <a:pt x="2014" y="87"/>
                    <a:pt x="1908" y="0"/>
                  </a:cubicBezTo>
                  <a:close/>
                </a:path>
              </a:pathLst>
            </a:custGeom>
            <a:solidFill>
              <a:srgbClr val="879A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7" name="Google Shape;8717;p82"/>
            <p:cNvSpPr/>
            <p:nvPr/>
          </p:nvSpPr>
          <p:spPr>
            <a:xfrm>
              <a:off x="5078620" y="3954717"/>
              <a:ext cx="14593" cy="16585"/>
            </a:xfrm>
            <a:custGeom>
              <a:avLst/>
              <a:gdLst/>
              <a:ahLst/>
              <a:cxnLst/>
              <a:rect l="l" t="t" r="r" b="b"/>
              <a:pathLst>
                <a:path w="557" h="633" extrusionOk="0">
                  <a:moveTo>
                    <a:pt x="259" y="0"/>
                  </a:moveTo>
                  <a:lnTo>
                    <a:pt x="0" y="249"/>
                  </a:lnTo>
                  <a:cubicBezTo>
                    <a:pt x="96" y="364"/>
                    <a:pt x="163" y="489"/>
                    <a:pt x="221" y="633"/>
                  </a:cubicBezTo>
                  <a:lnTo>
                    <a:pt x="556" y="297"/>
                  </a:lnTo>
                  <a:cubicBezTo>
                    <a:pt x="537" y="278"/>
                    <a:pt x="527" y="259"/>
                    <a:pt x="518" y="249"/>
                  </a:cubicBezTo>
                  <a:cubicBezTo>
                    <a:pt x="508" y="240"/>
                    <a:pt x="508" y="240"/>
                    <a:pt x="518" y="240"/>
                  </a:cubicBezTo>
                  <a:lnTo>
                    <a:pt x="489" y="201"/>
                  </a:lnTo>
                  <a:lnTo>
                    <a:pt x="479" y="192"/>
                  </a:lnTo>
                  <a:cubicBezTo>
                    <a:pt x="441" y="144"/>
                    <a:pt x="393" y="105"/>
                    <a:pt x="345" y="58"/>
                  </a:cubicBezTo>
                  <a:lnTo>
                    <a:pt x="336" y="48"/>
                  </a:lnTo>
                  <a:lnTo>
                    <a:pt x="307" y="29"/>
                  </a:lnTo>
                  <a:cubicBezTo>
                    <a:pt x="302" y="24"/>
                    <a:pt x="300" y="22"/>
                    <a:pt x="297" y="22"/>
                  </a:cubicBezTo>
                  <a:cubicBezTo>
                    <a:pt x="295" y="22"/>
                    <a:pt x="292" y="24"/>
                    <a:pt x="288" y="29"/>
                  </a:cubicBezTo>
                  <a:lnTo>
                    <a:pt x="259" y="0"/>
                  </a:ln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8" name="Google Shape;8718;p82"/>
            <p:cNvSpPr/>
            <p:nvPr/>
          </p:nvSpPr>
          <p:spPr>
            <a:xfrm>
              <a:off x="4917124" y="4060434"/>
              <a:ext cx="83159" cy="71264"/>
            </a:xfrm>
            <a:custGeom>
              <a:avLst/>
              <a:gdLst/>
              <a:ahLst/>
              <a:cxnLst/>
              <a:rect l="l" t="t" r="r" b="b"/>
              <a:pathLst>
                <a:path w="3174" h="2720" extrusionOk="0">
                  <a:moveTo>
                    <a:pt x="1812" y="0"/>
                  </a:moveTo>
                  <a:cubicBezTo>
                    <a:pt x="605" y="0"/>
                    <a:pt x="1" y="1467"/>
                    <a:pt x="854" y="2320"/>
                  </a:cubicBezTo>
                  <a:cubicBezTo>
                    <a:pt x="1130" y="2596"/>
                    <a:pt x="1470" y="2720"/>
                    <a:pt x="1804" y="2720"/>
                  </a:cubicBezTo>
                  <a:cubicBezTo>
                    <a:pt x="2502" y="2720"/>
                    <a:pt x="3173" y="2179"/>
                    <a:pt x="3173" y="1362"/>
                  </a:cubicBezTo>
                  <a:cubicBezTo>
                    <a:pt x="3173" y="604"/>
                    <a:pt x="2560" y="0"/>
                    <a:pt x="1812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9" name="Google Shape;8719;p82"/>
            <p:cNvSpPr/>
            <p:nvPr/>
          </p:nvSpPr>
          <p:spPr>
            <a:xfrm>
              <a:off x="4957812" y="4060434"/>
              <a:ext cx="42470" cy="71343"/>
            </a:xfrm>
            <a:custGeom>
              <a:avLst/>
              <a:gdLst/>
              <a:ahLst/>
              <a:cxnLst/>
              <a:rect l="l" t="t" r="r" b="b"/>
              <a:pathLst>
                <a:path w="1621" h="2723" extrusionOk="0">
                  <a:moveTo>
                    <a:pt x="259" y="0"/>
                  </a:moveTo>
                  <a:cubicBezTo>
                    <a:pt x="173" y="0"/>
                    <a:pt x="87" y="10"/>
                    <a:pt x="1" y="29"/>
                  </a:cubicBezTo>
                  <a:cubicBezTo>
                    <a:pt x="643" y="154"/>
                    <a:pt x="1103" y="710"/>
                    <a:pt x="1103" y="1362"/>
                  </a:cubicBezTo>
                  <a:cubicBezTo>
                    <a:pt x="1103" y="2013"/>
                    <a:pt x="643" y="2579"/>
                    <a:pt x="1" y="2704"/>
                  </a:cubicBezTo>
                  <a:cubicBezTo>
                    <a:pt x="87" y="2713"/>
                    <a:pt x="173" y="2723"/>
                    <a:pt x="259" y="2723"/>
                  </a:cubicBezTo>
                  <a:cubicBezTo>
                    <a:pt x="1017" y="2723"/>
                    <a:pt x="1620" y="2119"/>
                    <a:pt x="1620" y="1362"/>
                  </a:cubicBezTo>
                  <a:cubicBezTo>
                    <a:pt x="1620" y="614"/>
                    <a:pt x="1017" y="0"/>
                    <a:pt x="259" y="0"/>
                  </a:cubicBezTo>
                  <a:close/>
                </a:path>
              </a:pathLst>
            </a:custGeom>
            <a:solidFill>
              <a:srgbClr val="8C9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0" name="Google Shape;8720;p82"/>
            <p:cNvSpPr/>
            <p:nvPr/>
          </p:nvSpPr>
          <p:spPr>
            <a:xfrm>
              <a:off x="4935961" y="4067219"/>
              <a:ext cx="57535" cy="57535"/>
            </a:xfrm>
            <a:custGeom>
              <a:avLst/>
              <a:gdLst/>
              <a:ahLst/>
              <a:cxnLst/>
              <a:rect l="l" t="t" r="r" b="b"/>
              <a:pathLst>
                <a:path w="2196" h="2196" extrusionOk="0">
                  <a:moveTo>
                    <a:pt x="1899" y="0"/>
                  </a:moveTo>
                  <a:lnTo>
                    <a:pt x="1" y="1908"/>
                  </a:lnTo>
                  <a:cubicBezTo>
                    <a:pt x="77" y="2013"/>
                    <a:pt x="183" y="2119"/>
                    <a:pt x="288" y="2195"/>
                  </a:cubicBezTo>
                  <a:lnTo>
                    <a:pt x="2196" y="297"/>
                  </a:lnTo>
                  <a:cubicBezTo>
                    <a:pt x="2109" y="182"/>
                    <a:pt x="2014" y="87"/>
                    <a:pt x="1899" y="0"/>
                  </a:cubicBezTo>
                  <a:close/>
                </a:path>
              </a:pathLst>
            </a:custGeom>
            <a:solidFill>
              <a:srgbClr val="879A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1" name="Google Shape;8721;p82"/>
            <p:cNvSpPr/>
            <p:nvPr/>
          </p:nvSpPr>
          <p:spPr>
            <a:xfrm>
              <a:off x="4979401" y="4067455"/>
              <a:ext cx="14358" cy="16611"/>
            </a:xfrm>
            <a:custGeom>
              <a:avLst/>
              <a:gdLst/>
              <a:ahLst/>
              <a:cxnLst/>
              <a:rect l="l" t="t" r="r" b="b"/>
              <a:pathLst>
                <a:path w="548" h="634" extrusionOk="0">
                  <a:moveTo>
                    <a:pt x="250" y="1"/>
                  </a:moveTo>
                  <a:lnTo>
                    <a:pt x="1" y="260"/>
                  </a:lnTo>
                  <a:cubicBezTo>
                    <a:pt x="87" y="375"/>
                    <a:pt x="164" y="499"/>
                    <a:pt x="212" y="634"/>
                  </a:cubicBezTo>
                  <a:lnTo>
                    <a:pt x="547" y="298"/>
                  </a:lnTo>
                  <a:lnTo>
                    <a:pt x="509" y="250"/>
                  </a:lnTo>
                  <a:cubicBezTo>
                    <a:pt x="509" y="250"/>
                    <a:pt x="509" y="250"/>
                    <a:pt x="509" y="241"/>
                  </a:cubicBezTo>
                  <a:lnTo>
                    <a:pt x="480" y="212"/>
                  </a:lnTo>
                  <a:lnTo>
                    <a:pt x="471" y="202"/>
                  </a:lnTo>
                  <a:cubicBezTo>
                    <a:pt x="432" y="154"/>
                    <a:pt x="384" y="106"/>
                    <a:pt x="336" y="68"/>
                  </a:cubicBezTo>
                  <a:lnTo>
                    <a:pt x="327" y="58"/>
                  </a:lnTo>
                  <a:lnTo>
                    <a:pt x="298" y="30"/>
                  </a:lnTo>
                  <a:lnTo>
                    <a:pt x="288" y="30"/>
                  </a:lnTo>
                  <a:lnTo>
                    <a:pt x="250" y="1"/>
                  </a:ln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2" name="Google Shape;8722;p82"/>
            <p:cNvSpPr/>
            <p:nvPr/>
          </p:nvSpPr>
          <p:spPr>
            <a:xfrm>
              <a:off x="5016317" y="4060434"/>
              <a:ext cx="83421" cy="71264"/>
            </a:xfrm>
            <a:custGeom>
              <a:avLst/>
              <a:gdLst/>
              <a:ahLst/>
              <a:cxnLst/>
              <a:rect l="l" t="t" r="r" b="b"/>
              <a:pathLst>
                <a:path w="3184" h="2720" extrusionOk="0">
                  <a:moveTo>
                    <a:pt x="1822" y="0"/>
                  </a:moveTo>
                  <a:cubicBezTo>
                    <a:pt x="614" y="0"/>
                    <a:pt x="1" y="1467"/>
                    <a:pt x="864" y="2320"/>
                  </a:cubicBezTo>
                  <a:cubicBezTo>
                    <a:pt x="1139" y="2596"/>
                    <a:pt x="1480" y="2720"/>
                    <a:pt x="1813" y="2720"/>
                  </a:cubicBezTo>
                  <a:cubicBezTo>
                    <a:pt x="2512" y="2720"/>
                    <a:pt x="3183" y="2179"/>
                    <a:pt x="3183" y="1362"/>
                  </a:cubicBezTo>
                  <a:cubicBezTo>
                    <a:pt x="3183" y="604"/>
                    <a:pt x="2570" y="0"/>
                    <a:pt x="1822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3" name="Google Shape;8723;p82"/>
            <p:cNvSpPr/>
            <p:nvPr/>
          </p:nvSpPr>
          <p:spPr>
            <a:xfrm>
              <a:off x="5057267" y="4060434"/>
              <a:ext cx="42470" cy="71343"/>
            </a:xfrm>
            <a:custGeom>
              <a:avLst/>
              <a:gdLst/>
              <a:ahLst/>
              <a:cxnLst/>
              <a:rect l="l" t="t" r="r" b="b"/>
              <a:pathLst>
                <a:path w="1621" h="2723" extrusionOk="0">
                  <a:moveTo>
                    <a:pt x="259" y="0"/>
                  </a:moveTo>
                  <a:cubicBezTo>
                    <a:pt x="173" y="0"/>
                    <a:pt x="87" y="10"/>
                    <a:pt x="0" y="29"/>
                  </a:cubicBezTo>
                  <a:cubicBezTo>
                    <a:pt x="643" y="154"/>
                    <a:pt x="1103" y="710"/>
                    <a:pt x="1103" y="1362"/>
                  </a:cubicBezTo>
                  <a:cubicBezTo>
                    <a:pt x="1103" y="2013"/>
                    <a:pt x="643" y="2579"/>
                    <a:pt x="0" y="2704"/>
                  </a:cubicBezTo>
                  <a:cubicBezTo>
                    <a:pt x="87" y="2713"/>
                    <a:pt x="173" y="2723"/>
                    <a:pt x="259" y="2723"/>
                  </a:cubicBezTo>
                  <a:cubicBezTo>
                    <a:pt x="1007" y="2723"/>
                    <a:pt x="1620" y="2119"/>
                    <a:pt x="1620" y="1362"/>
                  </a:cubicBezTo>
                  <a:cubicBezTo>
                    <a:pt x="1620" y="614"/>
                    <a:pt x="1007" y="0"/>
                    <a:pt x="259" y="0"/>
                  </a:cubicBezTo>
                  <a:close/>
                </a:path>
              </a:pathLst>
            </a:custGeom>
            <a:solidFill>
              <a:srgbClr val="8C9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4" name="Google Shape;8724;p82"/>
            <p:cNvSpPr/>
            <p:nvPr/>
          </p:nvSpPr>
          <p:spPr>
            <a:xfrm>
              <a:off x="5035155" y="4067219"/>
              <a:ext cx="57535" cy="57535"/>
            </a:xfrm>
            <a:custGeom>
              <a:avLst/>
              <a:gdLst/>
              <a:ahLst/>
              <a:cxnLst/>
              <a:rect l="l" t="t" r="r" b="b"/>
              <a:pathLst>
                <a:path w="2196" h="2196" extrusionOk="0">
                  <a:moveTo>
                    <a:pt x="1908" y="0"/>
                  </a:moveTo>
                  <a:lnTo>
                    <a:pt x="1" y="1908"/>
                  </a:lnTo>
                  <a:cubicBezTo>
                    <a:pt x="87" y="2013"/>
                    <a:pt x="183" y="2119"/>
                    <a:pt x="298" y="2195"/>
                  </a:cubicBezTo>
                  <a:lnTo>
                    <a:pt x="2196" y="297"/>
                  </a:lnTo>
                  <a:cubicBezTo>
                    <a:pt x="2119" y="182"/>
                    <a:pt x="2014" y="87"/>
                    <a:pt x="1908" y="0"/>
                  </a:cubicBezTo>
                  <a:close/>
                </a:path>
              </a:pathLst>
            </a:custGeom>
            <a:solidFill>
              <a:srgbClr val="879A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5" name="Google Shape;8725;p82"/>
            <p:cNvSpPr/>
            <p:nvPr/>
          </p:nvSpPr>
          <p:spPr>
            <a:xfrm>
              <a:off x="5078620" y="4067455"/>
              <a:ext cx="14593" cy="16611"/>
            </a:xfrm>
            <a:custGeom>
              <a:avLst/>
              <a:gdLst/>
              <a:ahLst/>
              <a:cxnLst/>
              <a:rect l="l" t="t" r="r" b="b"/>
              <a:pathLst>
                <a:path w="557" h="634" extrusionOk="0">
                  <a:moveTo>
                    <a:pt x="259" y="1"/>
                  </a:moveTo>
                  <a:lnTo>
                    <a:pt x="0" y="260"/>
                  </a:lnTo>
                  <a:cubicBezTo>
                    <a:pt x="96" y="375"/>
                    <a:pt x="163" y="499"/>
                    <a:pt x="221" y="634"/>
                  </a:cubicBezTo>
                  <a:lnTo>
                    <a:pt x="556" y="298"/>
                  </a:lnTo>
                  <a:cubicBezTo>
                    <a:pt x="537" y="279"/>
                    <a:pt x="527" y="269"/>
                    <a:pt x="518" y="250"/>
                  </a:cubicBezTo>
                  <a:cubicBezTo>
                    <a:pt x="508" y="250"/>
                    <a:pt x="508" y="250"/>
                    <a:pt x="518" y="241"/>
                  </a:cubicBezTo>
                  <a:lnTo>
                    <a:pt x="489" y="212"/>
                  </a:lnTo>
                  <a:lnTo>
                    <a:pt x="479" y="202"/>
                  </a:lnTo>
                  <a:cubicBezTo>
                    <a:pt x="441" y="154"/>
                    <a:pt x="393" y="106"/>
                    <a:pt x="345" y="68"/>
                  </a:cubicBezTo>
                  <a:lnTo>
                    <a:pt x="336" y="58"/>
                  </a:lnTo>
                  <a:lnTo>
                    <a:pt x="307" y="30"/>
                  </a:lnTo>
                  <a:lnTo>
                    <a:pt x="288" y="30"/>
                  </a:lnTo>
                  <a:lnTo>
                    <a:pt x="259" y="1"/>
                  </a:ln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726" name="Google Shape;8726;p82"/>
          <p:cNvGrpSpPr/>
          <p:nvPr/>
        </p:nvGrpSpPr>
        <p:grpSpPr>
          <a:xfrm>
            <a:off x="6248162" y="3804774"/>
            <a:ext cx="231058" cy="362425"/>
            <a:chOff x="6248162" y="3804774"/>
            <a:chExt cx="231058" cy="362425"/>
          </a:xfrm>
        </p:grpSpPr>
        <p:sp>
          <p:nvSpPr>
            <p:cNvPr id="8727" name="Google Shape;8727;p82"/>
            <p:cNvSpPr/>
            <p:nvPr/>
          </p:nvSpPr>
          <p:spPr>
            <a:xfrm>
              <a:off x="6248162" y="3845646"/>
              <a:ext cx="231058" cy="321553"/>
            </a:xfrm>
            <a:custGeom>
              <a:avLst/>
              <a:gdLst/>
              <a:ahLst/>
              <a:cxnLst/>
              <a:rect l="l" t="t" r="r" b="b"/>
              <a:pathLst>
                <a:path w="8819" h="12273" extrusionOk="0">
                  <a:moveTo>
                    <a:pt x="5048" y="1"/>
                  </a:moveTo>
                  <a:cubicBezTo>
                    <a:pt x="4745" y="1"/>
                    <a:pt x="4440" y="46"/>
                    <a:pt x="4141" y="147"/>
                  </a:cubicBezTo>
                  <a:cubicBezTo>
                    <a:pt x="3547" y="348"/>
                    <a:pt x="3029" y="741"/>
                    <a:pt x="2694" y="1278"/>
                  </a:cubicBezTo>
                  <a:cubicBezTo>
                    <a:pt x="2147" y="2083"/>
                    <a:pt x="2061" y="3118"/>
                    <a:pt x="2454" y="4019"/>
                  </a:cubicBezTo>
                  <a:cubicBezTo>
                    <a:pt x="2588" y="4316"/>
                    <a:pt x="2790" y="4585"/>
                    <a:pt x="3048" y="4796"/>
                  </a:cubicBezTo>
                  <a:cubicBezTo>
                    <a:pt x="3173" y="4892"/>
                    <a:pt x="3269" y="5045"/>
                    <a:pt x="3307" y="5208"/>
                  </a:cubicBezTo>
                  <a:cubicBezTo>
                    <a:pt x="3336" y="5352"/>
                    <a:pt x="3326" y="5505"/>
                    <a:pt x="3278" y="5649"/>
                  </a:cubicBezTo>
                  <a:cubicBezTo>
                    <a:pt x="3211" y="5840"/>
                    <a:pt x="3048" y="5994"/>
                    <a:pt x="2847" y="6061"/>
                  </a:cubicBezTo>
                  <a:cubicBezTo>
                    <a:pt x="2732" y="6099"/>
                    <a:pt x="2627" y="6138"/>
                    <a:pt x="2512" y="6186"/>
                  </a:cubicBezTo>
                  <a:cubicBezTo>
                    <a:pt x="1898" y="6464"/>
                    <a:pt x="1496" y="7067"/>
                    <a:pt x="1476" y="7748"/>
                  </a:cubicBezTo>
                  <a:cubicBezTo>
                    <a:pt x="662" y="7758"/>
                    <a:pt x="0" y="8419"/>
                    <a:pt x="0" y="9234"/>
                  </a:cubicBezTo>
                  <a:lnTo>
                    <a:pt x="0" y="12272"/>
                  </a:lnTo>
                  <a:lnTo>
                    <a:pt x="1112" y="12272"/>
                  </a:lnTo>
                  <a:lnTo>
                    <a:pt x="1112" y="12263"/>
                  </a:lnTo>
                  <a:lnTo>
                    <a:pt x="1112" y="12253"/>
                  </a:lnTo>
                  <a:lnTo>
                    <a:pt x="1112" y="9224"/>
                  </a:lnTo>
                  <a:cubicBezTo>
                    <a:pt x="1112" y="9013"/>
                    <a:pt x="1275" y="8841"/>
                    <a:pt x="1486" y="8841"/>
                  </a:cubicBezTo>
                  <a:lnTo>
                    <a:pt x="1793" y="8841"/>
                  </a:lnTo>
                  <a:cubicBezTo>
                    <a:pt x="1841" y="8917"/>
                    <a:pt x="1898" y="8984"/>
                    <a:pt x="1956" y="9052"/>
                  </a:cubicBezTo>
                  <a:lnTo>
                    <a:pt x="2004" y="9100"/>
                  </a:lnTo>
                  <a:cubicBezTo>
                    <a:pt x="2460" y="9539"/>
                    <a:pt x="3061" y="9778"/>
                    <a:pt x="3680" y="9778"/>
                  </a:cubicBezTo>
                  <a:cubicBezTo>
                    <a:pt x="3776" y="9778"/>
                    <a:pt x="3872" y="9772"/>
                    <a:pt x="3969" y="9761"/>
                  </a:cubicBezTo>
                  <a:cubicBezTo>
                    <a:pt x="5474" y="9579"/>
                    <a:pt x="6700" y="8869"/>
                    <a:pt x="7601" y="7547"/>
                  </a:cubicBezTo>
                  <a:cubicBezTo>
                    <a:pt x="8503" y="6243"/>
                    <a:pt x="8819" y="4623"/>
                    <a:pt x="8483" y="3080"/>
                  </a:cubicBezTo>
                  <a:cubicBezTo>
                    <a:pt x="8263" y="2083"/>
                    <a:pt x="7803" y="1297"/>
                    <a:pt x="7103" y="722"/>
                  </a:cubicBezTo>
                  <a:cubicBezTo>
                    <a:pt x="7065" y="693"/>
                    <a:pt x="7036" y="674"/>
                    <a:pt x="6998" y="645"/>
                  </a:cubicBezTo>
                  <a:cubicBezTo>
                    <a:pt x="6777" y="482"/>
                    <a:pt x="6528" y="338"/>
                    <a:pt x="6269" y="223"/>
                  </a:cubicBezTo>
                  <a:cubicBezTo>
                    <a:pt x="5876" y="85"/>
                    <a:pt x="5463" y="1"/>
                    <a:pt x="5048" y="1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8" name="Google Shape;8728;p82"/>
            <p:cNvSpPr/>
            <p:nvPr/>
          </p:nvSpPr>
          <p:spPr>
            <a:xfrm>
              <a:off x="6316963" y="3845463"/>
              <a:ext cx="162257" cy="256157"/>
            </a:xfrm>
            <a:custGeom>
              <a:avLst/>
              <a:gdLst/>
              <a:ahLst/>
              <a:cxnLst/>
              <a:rect l="l" t="t" r="r" b="b"/>
              <a:pathLst>
                <a:path w="6193" h="9777" extrusionOk="0">
                  <a:moveTo>
                    <a:pt x="2502" y="0"/>
                  </a:moveTo>
                  <a:lnTo>
                    <a:pt x="2502" y="0"/>
                  </a:lnTo>
                  <a:cubicBezTo>
                    <a:pt x="2752" y="115"/>
                    <a:pt x="2982" y="250"/>
                    <a:pt x="3202" y="413"/>
                  </a:cubicBezTo>
                  <a:cubicBezTo>
                    <a:pt x="3241" y="441"/>
                    <a:pt x="3269" y="461"/>
                    <a:pt x="3308" y="489"/>
                  </a:cubicBezTo>
                  <a:cubicBezTo>
                    <a:pt x="4007" y="1064"/>
                    <a:pt x="4467" y="1850"/>
                    <a:pt x="4688" y="2847"/>
                  </a:cubicBezTo>
                  <a:cubicBezTo>
                    <a:pt x="5023" y="4391"/>
                    <a:pt x="4707" y="6010"/>
                    <a:pt x="3806" y="7314"/>
                  </a:cubicBezTo>
                  <a:cubicBezTo>
                    <a:pt x="2905" y="8637"/>
                    <a:pt x="1678" y="9356"/>
                    <a:pt x="173" y="9528"/>
                  </a:cubicBezTo>
                  <a:cubicBezTo>
                    <a:pt x="116" y="9528"/>
                    <a:pt x="58" y="9538"/>
                    <a:pt x="1" y="9538"/>
                  </a:cubicBezTo>
                  <a:cubicBezTo>
                    <a:pt x="331" y="9696"/>
                    <a:pt x="686" y="9777"/>
                    <a:pt x="1045" y="9777"/>
                  </a:cubicBezTo>
                  <a:cubicBezTo>
                    <a:pt x="1144" y="9777"/>
                    <a:pt x="1243" y="9771"/>
                    <a:pt x="1343" y="9758"/>
                  </a:cubicBezTo>
                  <a:cubicBezTo>
                    <a:pt x="2848" y="9576"/>
                    <a:pt x="4074" y="8867"/>
                    <a:pt x="4975" y="7544"/>
                  </a:cubicBezTo>
                  <a:cubicBezTo>
                    <a:pt x="5877" y="6240"/>
                    <a:pt x="6193" y="4630"/>
                    <a:pt x="5857" y="3077"/>
                  </a:cubicBezTo>
                  <a:cubicBezTo>
                    <a:pt x="5637" y="2080"/>
                    <a:pt x="5177" y="1294"/>
                    <a:pt x="4477" y="719"/>
                  </a:cubicBezTo>
                  <a:cubicBezTo>
                    <a:pt x="4439" y="700"/>
                    <a:pt x="4410" y="671"/>
                    <a:pt x="4372" y="643"/>
                  </a:cubicBezTo>
                  <a:cubicBezTo>
                    <a:pt x="4151" y="480"/>
                    <a:pt x="3902" y="336"/>
                    <a:pt x="3643" y="230"/>
                  </a:cubicBezTo>
                  <a:cubicBezTo>
                    <a:pt x="3279" y="96"/>
                    <a:pt x="2895" y="20"/>
                    <a:pt x="2502" y="0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9" name="Google Shape;8729;p82"/>
            <p:cNvSpPr/>
            <p:nvPr/>
          </p:nvSpPr>
          <p:spPr>
            <a:xfrm>
              <a:off x="6256939" y="3804774"/>
              <a:ext cx="61046" cy="102232"/>
            </a:xfrm>
            <a:custGeom>
              <a:avLst/>
              <a:gdLst/>
              <a:ahLst/>
              <a:cxnLst/>
              <a:rect l="l" t="t" r="r" b="b"/>
              <a:pathLst>
                <a:path w="2330" h="3902" extrusionOk="0">
                  <a:moveTo>
                    <a:pt x="1" y="1"/>
                  </a:moveTo>
                  <a:lnTo>
                    <a:pt x="1" y="1630"/>
                  </a:lnTo>
                  <a:cubicBezTo>
                    <a:pt x="1" y="2148"/>
                    <a:pt x="183" y="2656"/>
                    <a:pt x="509" y="3068"/>
                  </a:cubicBezTo>
                  <a:cubicBezTo>
                    <a:pt x="835" y="3470"/>
                    <a:pt x="1295" y="3758"/>
                    <a:pt x="1803" y="3873"/>
                  </a:cubicBezTo>
                  <a:lnTo>
                    <a:pt x="1927" y="3902"/>
                  </a:lnTo>
                  <a:cubicBezTo>
                    <a:pt x="1995" y="3538"/>
                    <a:pt x="2129" y="3183"/>
                    <a:pt x="2330" y="2876"/>
                  </a:cubicBezTo>
                  <a:cubicBezTo>
                    <a:pt x="2292" y="2857"/>
                    <a:pt x="2244" y="2838"/>
                    <a:pt x="2205" y="2828"/>
                  </a:cubicBezTo>
                  <a:lnTo>
                    <a:pt x="2042" y="2790"/>
                  </a:lnTo>
                  <a:cubicBezTo>
                    <a:pt x="1496" y="2675"/>
                    <a:pt x="1113" y="2186"/>
                    <a:pt x="1113" y="1630"/>
                  </a:cubicBezTo>
                  <a:lnTo>
                    <a:pt x="1113" y="1"/>
                  </a:ln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0" name="Google Shape;8730;p82"/>
            <p:cNvSpPr/>
            <p:nvPr/>
          </p:nvSpPr>
          <p:spPr>
            <a:xfrm>
              <a:off x="6288589" y="3870562"/>
              <a:ext cx="29396" cy="36706"/>
            </a:xfrm>
            <a:custGeom>
              <a:avLst/>
              <a:gdLst/>
              <a:ahLst/>
              <a:cxnLst/>
              <a:rect l="l" t="t" r="r" b="b"/>
              <a:pathLst>
                <a:path w="1122" h="1401" extrusionOk="0">
                  <a:moveTo>
                    <a:pt x="278" y="1"/>
                  </a:moveTo>
                  <a:cubicBezTo>
                    <a:pt x="106" y="356"/>
                    <a:pt x="10" y="749"/>
                    <a:pt x="1" y="1151"/>
                  </a:cubicBezTo>
                  <a:cubicBezTo>
                    <a:pt x="183" y="1247"/>
                    <a:pt x="384" y="1324"/>
                    <a:pt x="585" y="1372"/>
                  </a:cubicBezTo>
                  <a:lnTo>
                    <a:pt x="719" y="1400"/>
                  </a:lnTo>
                  <a:cubicBezTo>
                    <a:pt x="777" y="1027"/>
                    <a:pt x="921" y="682"/>
                    <a:pt x="1122" y="365"/>
                  </a:cubicBezTo>
                  <a:cubicBezTo>
                    <a:pt x="1074" y="346"/>
                    <a:pt x="1036" y="327"/>
                    <a:pt x="988" y="317"/>
                  </a:cubicBezTo>
                  <a:lnTo>
                    <a:pt x="834" y="279"/>
                  </a:lnTo>
                  <a:cubicBezTo>
                    <a:pt x="624" y="231"/>
                    <a:pt x="432" y="135"/>
                    <a:pt x="278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731" name="Google Shape;8731;p82"/>
          <p:cNvGrpSpPr/>
          <p:nvPr/>
        </p:nvGrpSpPr>
        <p:grpSpPr>
          <a:xfrm>
            <a:off x="5346568" y="3804774"/>
            <a:ext cx="233337" cy="362163"/>
            <a:chOff x="5346568" y="3804774"/>
            <a:chExt cx="233337" cy="362163"/>
          </a:xfrm>
        </p:grpSpPr>
        <p:sp>
          <p:nvSpPr>
            <p:cNvPr id="8732" name="Google Shape;8732;p82"/>
            <p:cNvSpPr/>
            <p:nvPr/>
          </p:nvSpPr>
          <p:spPr>
            <a:xfrm>
              <a:off x="5346568" y="3804774"/>
              <a:ext cx="233337" cy="264463"/>
            </a:xfrm>
            <a:custGeom>
              <a:avLst/>
              <a:gdLst/>
              <a:ahLst/>
              <a:cxnLst/>
              <a:rect l="l" t="t" r="r" b="b"/>
              <a:pathLst>
                <a:path w="8906" h="10094" extrusionOk="0">
                  <a:moveTo>
                    <a:pt x="2119" y="1"/>
                  </a:moveTo>
                  <a:cubicBezTo>
                    <a:pt x="950" y="1"/>
                    <a:pt x="1" y="950"/>
                    <a:pt x="1" y="2119"/>
                  </a:cubicBezTo>
                  <a:lnTo>
                    <a:pt x="1" y="8944"/>
                  </a:lnTo>
                  <a:cubicBezTo>
                    <a:pt x="1" y="9576"/>
                    <a:pt x="518" y="10094"/>
                    <a:pt x="1151" y="10094"/>
                  </a:cubicBezTo>
                  <a:lnTo>
                    <a:pt x="3499" y="10094"/>
                  </a:lnTo>
                  <a:lnTo>
                    <a:pt x="3499" y="8752"/>
                  </a:lnTo>
                  <a:lnTo>
                    <a:pt x="5407" y="8752"/>
                  </a:lnTo>
                  <a:lnTo>
                    <a:pt x="5407" y="10094"/>
                  </a:lnTo>
                  <a:lnTo>
                    <a:pt x="7755" y="10094"/>
                  </a:lnTo>
                  <a:cubicBezTo>
                    <a:pt x="8388" y="10094"/>
                    <a:pt x="8906" y="9586"/>
                    <a:pt x="8906" y="8953"/>
                  </a:cubicBezTo>
                  <a:lnTo>
                    <a:pt x="8906" y="2119"/>
                  </a:lnTo>
                  <a:cubicBezTo>
                    <a:pt x="8906" y="950"/>
                    <a:pt x="7957" y="1"/>
                    <a:pt x="6787" y="1"/>
                  </a:cubicBezTo>
                  <a:close/>
                </a:path>
              </a:pathLst>
            </a:custGeom>
            <a:solidFill>
              <a:srgbClr val="879A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3" name="Google Shape;8733;p82"/>
            <p:cNvSpPr/>
            <p:nvPr/>
          </p:nvSpPr>
          <p:spPr>
            <a:xfrm>
              <a:off x="5494231" y="3804774"/>
              <a:ext cx="85674" cy="264463"/>
            </a:xfrm>
            <a:custGeom>
              <a:avLst/>
              <a:gdLst/>
              <a:ahLst/>
              <a:cxnLst/>
              <a:rect l="l" t="t" r="r" b="b"/>
              <a:pathLst>
                <a:path w="3270" h="10094" extrusionOk="0">
                  <a:moveTo>
                    <a:pt x="1" y="1"/>
                  </a:moveTo>
                  <a:cubicBezTo>
                    <a:pt x="1170" y="1"/>
                    <a:pt x="2119" y="950"/>
                    <a:pt x="2119" y="2119"/>
                  </a:cubicBezTo>
                  <a:lnTo>
                    <a:pt x="2119" y="8953"/>
                  </a:lnTo>
                  <a:cubicBezTo>
                    <a:pt x="2119" y="9586"/>
                    <a:pt x="1602" y="10094"/>
                    <a:pt x="969" y="10094"/>
                  </a:cubicBezTo>
                  <a:lnTo>
                    <a:pt x="2119" y="10094"/>
                  </a:lnTo>
                  <a:cubicBezTo>
                    <a:pt x="2752" y="10094"/>
                    <a:pt x="3270" y="9586"/>
                    <a:pt x="3270" y="8953"/>
                  </a:cubicBezTo>
                  <a:lnTo>
                    <a:pt x="3270" y="2119"/>
                  </a:lnTo>
                  <a:cubicBezTo>
                    <a:pt x="3270" y="950"/>
                    <a:pt x="2321" y="1"/>
                    <a:pt x="1151" y="1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4" name="Google Shape;8734;p82"/>
            <p:cNvSpPr/>
            <p:nvPr/>
          </p:nvSpPr>
          <p:spPr>
            <a:xfrm>
              <a:off x="5398811" y="3829900"/>
              <a:ext cx="129114" cy="110014"/>
            </a:xfrm>
            <a:custGeom>
              <a:avLst/>
              <a:gdLst/>
              <a:ahLst/>
              <a:cxnLst/>
              <a:rect l="l" t="t" r="r" b="b"/>
              <a:pathLst>
                <a:path w="4928" h="4199" extrusionOk="0">
                  <a:moveTo>
                    <a:pt x="2397" y="0"/>
                  </a:moveTo>
                  <a:cubicBezTo>
                    <a:pt x="1074" y="0"/>
                    <a:pt x="10" y="1064"/>
                    <a:pt x="0" y="2387"/>
                  </a:cubicBezTo>
                  <a:lnTo>
                    <a:pt x="0" y="3556"/>
                  </a:lnTo>
                  <a:cubicBezTo>
                    <a:pt x="0" y="3911"/>
                    <a:pt x="288" y="4199"/>
                    <a:pt x="643" y="4199"/>
                  </a:cubicBezTo>
                  <a:lnTo>
                    <a:pt x="4285" y="4199"/>
                  </a:lnTo>
                  <a:cubicBezTo>
                    <a:pt x="4640" y="4189"/>
                    <a:pt x="4927" y="3911"/>
                    <a:pt x="4927" y="3556"/>
                  </a:cubicBezTo>
                  <a:lnTo>
                    <a:pt x="4927" y="2387"/>
                  </a:lnTo>
                  <a:cubicBezTo>
                    <a:pt x="4927" y="1074"/>
                    <a:pt x="3854" y="0"/>
                    <a:pt x="2541" y="0"/>
                  </a:cubicBezTo>
                  <a:close/>
                </a:path>
              </a:pathLst>
            </a:custGeom>
            <a:solidFill>
              <a:srgbClr val="DCE2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5" name="Google Shape;8735;p82"/>
            <p:cNvSpPr/>
            <p:nvPr/>
          </p:nvSpPr>
          <p:spPr>
            <a:xfrm>
              <a:off x="5398811" y="3840930"/>
              <a:ext cx="129114" cy="98984"/>
            </a:xfrm>
            <a:custGeom>
              <a:avLst/>
              <a:gdLst/>
              <a:ahLst/>
              <a:cxnLst/>
              <a:rect l="l" t="t" r="r" b="b"/>
              <a:pathLst>
                <a:path w="4928" h="3778" extrusionOk="0">
                  <a:moveTo>
                    <a:pt x="3835" y="1"/>
                  </a:moveTo>
                  <a:lnTo>
                    <a:pt x="3835" y="1"/>
                  </a:lnTo>
                  <a:cubicBezTo>
                    <a:pt x="4113" y="403"/>
                    <a:pt x="4256" y="883"/>
                    <a:pt x="4256" y="1372"/>
                  </a:cubicBezTo>
                  <a:lnTo>
                    <a:pt x="4256" y="2455"/>
                  </a:lnTo>
                  <a:cubicBezTo>
                    <a:pt x="4256" y="2809"/>
                    <a:pt x="3959" y="3107"/>
                    <a:pt x="3595" y="3107"/>
                  </a:cubicBezTo>
                  <a:lnTo>
                    <a:pt x="0" y="3107"/>
                  </a:lnTo>
                  <a:lnTo>
                    <a:pt x="0" y="3116"/>
                  </a:lnTo>
                  <a:cubicBezTo>
                    <a:pt x="0" y="3480"/>
                    <a:pt x="298" y="3778"/>
                    <a:pt x="662" y="3778"/>
                  </a:cubicBezTo>
                  <a:lnTo>
                    <a:pt x="4276" y="3778"/>
                  </a:lnTo>
                  <a:cubicBezTo>
                    <a:pt x="4630" y="3778"/>
                    <a:pt x="4927" y="3480"/>
                    <a:pt x="4927" y="3116"/>
                  </a:cubicBezTo>
                  <a:lnTo>
                    <a:pt x="4927" y="2043"/>
                  </a:lnTo>
                  <a:cubicBezTo>
                    <a:pt x="4927" y="1218"/>
                    <a:pt x="4515" y="451"/>
                    <a:pt x="3835" y="1"/>
                  </a:cubicBezTo>
                  <a:close/>
                </a:path>
              </a:pathLst>
            </a:custGeom>
            <a:solidFill>
              <a:srgbClr val="D1D9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6" name="Google Shape;8736;p82"/>
            <p:cNvSpPr/>
            <p:nvPr/>
          </p:nvSpPr>
          <p:spPr>
            <a:xfrm>
              <a:off x="5438477" y="4034076"/>
              <a:ext cx="50016" cy="132860"/>
            </a:xfrm>
            <a:custGeom>
              <a:avLst/>
              <a:gdLst/>
              <a:ahLst/>
              <a:cxnLst/>
              <a:rect l="l" t="t" r="r" b="b"/>
              <a:pathLst>
                <a:path w="1909" h="5071" extrusionOk="0">
                  <a:moveTo>
                    <a:pt x="1" y="0"/>
                  </a:moveTo>
                  <a:lnTo>
                    <a:pt x="1" y="4869"/>
                  </a:lnTo>
                  <a:cubicBezTo>
                    <a:pt x="1" y="4975"/>
                    <a:pt x="87" y="5071"/>
                    <a:pt x="202" y="5071"/>
                  </a:cubicBezTo>
                  <a:lnTo>
                    <a:pt x="1707" y="5071"/>
                  </a:lnTo>
                  <a:cubicBezTo>
                    <a:pt x="1813" y="5071"/>
                    <a:pt x="1908" y="4975"/>
                    <a:pt x="1908" y="4869"/>
                  </a:cubicBezTo>
                  <a:lnTo>
                    <a:pt x="1908" y="0"/>
                  </a:ln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7" name="Google Shape;8737;p82"/>
            <p:cNvSpPr/>
            <p:nvPr/>
          </p:nvSpPr>
          <p:spPr>
            <a:xfrm>
              <a:off x="5471647" y="4034076"/>
              <a:ext cx="16847" cy="132860"/>
            </a:xfrm>
            <a:custGeom>
              <a:avLst/>
              <a:gdLst/>
              <a:ahLst/>
              <a:cxnLst/>
              <a:rect l="l" t="t" r="r" b="b"/>
              <a:pathLst>
                <a:path w="643" h="5071" extrusionOk="0">
                  <a:moveTo>
                    <a:pt x="0" y="0"/>
                  </a:moveTo>
                  <a:lnTo>
                    <a:pt x="0" y="5071"/>
                  </a:lnTo>
                  <a:lnTo>
                    <a:pt x="441" y="5071"/>
                  </a:lnTo>
                  <a:cubicBezTo>
                    <a:pt x="547" y="5071"/>
                    <a:pt x="642" y="4975"/>
                    <a:pt x="642" y="4869"/>
                  </a:cubicBezTo>
                  <a:lnTo>
                    <a:pt x="642" y="0"/>
                  </a:lnTo>
                  <a:close/>
                </a:path>
              </a:pathLst>
            </a:custGeom>
            <a:solidFill>
              <a:srgbClr val="98A9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8" name="Google Shape;8738;p82"/>
            <p:cNvSpPr/>
            <p:nvPr/>
          </p:nvSpPr>
          <p:spPr>
            <a:xfrm>
              <a:off x="5369938" y="3977799"/>
              <a:ext cx="35920" cy="27667"/>
            </a:xfrm>
            <a:custGeom>
              <a:avLst/>
              <a:gdLst/>
              <a:ahLst/>
              <a:cxnLst/>
              <a:rect l="l" t="t" r="r" b="b"/>
              <a:pathLst>
                <a:path w="1371" h="1056" extrusionOk="0">
                  <a:moveTo>
                    <a:pt x="355" y="1"/>
                  </a:moveTo>
                  <a:cubicBezTo>
                    <a:pt x="163" y="1"/>
                    <a:pt x="0" y="154"/>
                    <a:pt x="0" y="356"/>
                  </a:cubicBezTo>
                  <a:lnTo>
                    <a:pt x="0" y="701"/>
                  </a:lnTo>
                  <a:cubicBezTo>
                    <a:pt x="0" y="892"/>
                    <a:pt x="163" y="1055"/>
                    <a:pt x="355" y="1055"/>
                  </a:cubicBezTo>
                  <a:lnTo>
                    <a:pt x="1016" y="1055"/>
                  </a:lnTo>
                  <a:cubicBezTo>
                    <a:pt x="1208" y="1055"/>
                    <a:pt x="1371" y="892"/>
                    <a:pt x="1371" y="701"/>
                  </a:cubicBezTo>
                  <a:lnTo>
                    <a:pt x="1371" y="356"/>
                  </a:lnTo>
                  <a:cubicBezTo>
                    <a:pt x="1371" y="154"/>
                    <a:pt x="1208" y="1"/>
                    <a:pt x="1016" y="1"/>
                  </a:cubicBezTo>
                  <a:close/>
                </a:path>
              </a:pathLst>
            </a:custGeom>
            <a:solidFill>
              <a:srgbClr val="CCD6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9" name="Google Shape;8739;p82"/>
            <p:cNvSpPr/>
            <p:nvPr/>
          </p:nvSpPr>
          <p:spPr>
            <a:xfrm>
              <a:off x="5370174" y="3985344"/>
              <a:ext cx="36208" cy="20122"/>
            </a:xfrm>
            <a:custGeom>
              <a:avLst/>
              <a:gdLst/>
              <a:ahLst/>
              <a:cxnLst/>
              <a:rect l="l" t="t" r="r" b="b"/>
              <a:pathLst>
                <a:path w="1382" h="768" extrusionOk="0">
                  <a:moveTo>
                    <a:pt x="1" y="0"/>
                  </a:moveTo>
                  <a:cubicBezTo>
                    <a:pt x="1" y="29"/>
                    <a:pt x="1" y="48"/>
                    <a:pt x="1" y="77"/>
                  </a:cubicBezTo>
                  <a:lnTo>
                    <a:pt x="1" y="393"/>
                  </a:lnTo>
                  <a:cubicBezTo>
                    <a:pt x="1" y="604"/>
                    <a:pt x="164" y="767"/>
                    <a:pt x="375" y="767"/>
                  </a:cubicBezTo>
                  <a:lnTo>
                    <a:pt x="1007" y="767"/>
                  </a:lnTo>
                  <a:cubicBezTo>
                    <a:pt x="1209" y="767"/>
                    <a:pt x="1381" y="604"/>
                    <a:pt x="1381" y="393"/>
                  </a:cubicBezTo>
                  <a:lnTo>
                    <a:pt x="1381" y="77"/>
                  </a:lnTo>
                  <a:cubicBezTo>
                    <a:pt x="1381" y="48"/>
                    <a:pt x="1381" y="29"/>
                    <a:pt x="1381" y="0"/>
                  </a:cubicBezTo>
                  <a:cubicBezTo>
                    <a:pt x="1344" y="176"/>
                    <a:pt x="1191" y="308"/>
                    <a:pt x="1007" y="308"/>
                  </a:cubicBezTo>
                  <a:cubicBezTo>
                    <a:pt x="1001" y="308"/>
                    <a:pt x="995" y="308"/>
                    <a:pt x="988" y="307"/>
                  </a:cubicBezTo>
                  <a:lnTo>
                    <a:pt x="365" y="307"/>
                  </a:lnTo>
                  <a:cubicBezTo>
                    <a:pt x="183" y="307"/>
                    <a:pt x="30" y="183"/>
                    <a:pt x="1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0" name="Google Shape;8740;p82"/>
            <p:cNvSpPr/>
            <p:nvPr/>
          </p:nvSpPr>
          <p:spPr>
            <a:xfrm>
              <a:off x="5438477" y="3977799"/>
              <a:ext cx="49754" cy="27667"/>
            </a:xfrm>
            <a:custGeom>
              <a:avLst/>
              <a:gdLst/>
              <a:ahLst/>
              <a:cxnLst/>
              <a:rect l="l" t="t" r="r" b="b"/>
              <a:pathLst>
                <a:path w="1899" h="1056" extrusionOk="0">
                  <a:moveTo>
                    <a:pt x="365" y="1"/>
                  </a:moveTo>
                  <a:cubicBezTo>
                    <a:pt x="164" y="1"/>
                    <a:pt x="1" y="154"/>
                    <a:pt x="1" y="356"/>
                  </a:cubicBezTo>
                  <a:lnTo>
                    <a:pt x="1" y="701"/>
                  </a:lnTo>
                  <a:cubicBezTo>
                    <a:pt x="1" y="892"/>
                    <a:pt x="164" y="1055"/>
                    <a:pt x="365" y="1055"/>
                  </a:cubicBezTo>
                  <a:lnTo>
                    <a:pt x="1544" y="1055"/>
                  </a:lnTo>
                  <a:cubicBezTo>
                    <a:pt x="1736" y="1055"/>
                    <a:pt x="1899" y="892"/>
                    <a:pt x="1899" y="701"/>
                  </a:cubicBezTo>
                  <a:lnTo>
                    <a:pt x="1899" y="356"/>
                  </a:lnTo>
                  <a:cubicBezTo>
                    <a:pt x="1899" y="154"/>
                    <a:pt x="1736" y="1"/>
                    <a:pt x="1535" y="1"/>
                  </a:cubicBezTo>
                  <a:close/>
                </a:path>
              </a:pathLst>
            </a:custGeom>
            <a:solidFill>
              <a:srgbClr val="CCD6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1" name="Google Shape;8741;p82"/>
            <p:cNvSpPr/>
            <p:nvPr/>
          </p:nvSpPr>
          <p:spPr>
            <a:xfrm>
              <a:off x="5438739" y="3985344"/>
              <a:ext cx="50016" cy="20122"/>
            </a:xfrm>
            <a:custGeom>
              <a:avLst/>
              <a:gdLst/>
              <a:ahLst/>
              <a:cxnLst/>
              <a:rect l="l" t="t" r="r" b="b"/>
              <a:pathLst>
                <a:path w="1909" h="768" extrusionOk="0">
                  <a:moveTo>
                    <a:pt x="1" y="0"/>
                  </a:moveTo>
                  <a:cubicBezTo>
                    <a:pt x="1" y="29"/>
                    <a:pt x="1" y="48"/>
                    <a:pt x="1" y="77"/>
                  </a:cubicBezTo>
                  <a:lnTo>
                    <a:pt x="1" y="393"/>
                  </a:lnTo>
                  <a:cubicBezTo>
                    <a:pt x="1" y="604"/>
                    <a:pt x="173" y="767"/>
                    <a:pt x="374" y="767"/>
                  </a:cubicBezTo>
                  <a:lnTo>
                    <a:pt x="1534" y="767"/>
                  </a:lnTo>
                  <a:cubicBezTo>
                    <a:pt x="1736" y="767"/>
                    <a:pt x="1908" y="604"/>
                    <a:pt x="1908" y="393"/>
                  </a:cubicBezTo>
                  <a:lnTo>
                    <a:pt x="1908" y="77"/>
                  </a:lnTo>
                  <a:cubicBezTo>
                    <a:pt x="1908" y="48"/>
                    <a:pt x="1908" y="29"/>
                    <a:pt x="1908" y="0"/>
                  </a:cubicBezTo>
                  <a:cubicBezTo>
                    <a:pt x="1871" y="176"/>
                    <a:pt x="1718" y="308"/>
                    <a:pt x="1534" y="308"/>
                  </a:cubicBezTo>
                  <a:cubicBezTo>
                    <a:pt x="1528" y="308"/>
                    <a:pt x="1522" y="308"/>
                    <a:pt x="1515" y="307"/>
                  </a:cubicBezTo>
                  <a:lnTo>
                    <a:pt x="365" y="307"/>
                  </a:lnTo>
                  <a:cubicBezTo>
                    <a:pt x="183" y="307"/>
                    <a:pt x="29" y="183"/>
                    <a:pt x="1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2" name="Google Shape;8742;p82"/>
            <p:cNvSpPr/>
            <p:nvPr/>
          </p:nvSpPr>
          <p:spPr>
            <a:xfrm>
              <a:off x="5520850" y="3977799"/>
              <a:ext cx="35946" cy="27667"/>
            </a:xfrm>
            <a:custGeom>
              <a:avLst/>
              <a:gdLst/>
              <a:ahLst/>
              <a:cxnLst/>
              <a:rect l="l" t="t" r="r" b="b"/>
              <a:pathLst>
                <a:path w="1372" h="1056" extrusionOk="0">
                  <a:moveTo>
                    <a:pt x="365" y="1"/>
                  </a:moveTo>
                  <a:cubicBezTo>
                    <a:pt x="164" y="1"/>
                    <a:pt x="1" y="154"/>
                    <a:pt x="1" y="356"/>
                  </a:cubicBezTo>
                  <a:lnTo>
                    <a:pt x="1" y="701"/>
                  </a:lnTo>
                  <a:cubicBezTo>
                    <a:pt x="1" y="892"/>
                    <a:pt x="164" y="1055"/>
                    <a:pt x="365" y="1055"/>
                  </a:cubicBezTo>
                  <a:lnTo>
                    <a:pt x="1017" y="1055"/>
                  </a:lnTo>
                  <a:cubicBezTo>
                    <a:pt x="1209" y="1055"/>
                    <a:pt x="1372" y="892"/>
                    <a:pt x="1372" y="701"/>
                  </a:cubicBezTo>
                  <a:lnTo>
                    <a:pt x="1372" y="356"/>
                  </a:lnTo>
                  <a:cubicBezTo>
                    <a:pt x="1372" y="154"/>
                    <a:pt x="1209" y="1"/>
                    <a:pt x="1017" y="1"/>
                  </a:cubicBezTo>
                  <a:close/>
                </a:path>
              </a:pathLst>
            </a:custGeom>
            <a:solidFill>
              <a:srgbClr val="CCD6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3" name="Google Shape;8743;p82"/>
            <p:cNvSpPr/>
            <p:nvPr/>
          </p:nvSpPr>
          <p:spPr>
            <a:xfrm>
              <a:off x="5520850" y="3985842"/>
              <a:ext cx="36208" cy="19624"/>
            </a:xfrm>
            <a:custGeom>
              <a:avLst/>
              <a:gdLst/>
              <a:ahLst/>
              <a:cxnLst/>
              <a:rect l="l" t="t" r="r" b="b"/>
              <a:pathLst>
                <a:path w="1382" h="749" extrusionOk="0">
                  <a:moveTo>
                    <a:pt x="1" y="1"/>
                  </a:moveTo>
                  <a:cubicBezTo>
                    <a:pt x="1" y="20"/>
                    <a:pt x="1" y="39"/>
                    <a:pt x="1" y="58"/>
                  </a:cubicBezTo>
                  <a:lnTo>
                    <a:pt x="1" y="374"/>
                  </a:lnTo>
                  <a:cubicBezTo>
                    <a:pt x="1" y="585"/>
                    <a:pt x="174" y="748"/>
                    <a:pt x="375" y="748"/>
                  </a:cubicBezTo>
                  <a:lnTo>
                    <a:pt x="1007" y="748"/>
                  </a:lnTo>
                  <a:cubicBezTo>
                    <a:pt x="1218" y="748"/>
                    <a:pt x="1381" y="585"/>
                    <a:pt x="1381" y="374"/>
                  </a:cubicBezTo>
                  <a:lnTo>
                    <a:pt x="1381" y="58"/>
                  </a:lnTo>
                  <a:lnTo>
                    <a:pt x="1381" y="1"/>
                  </a:lnTo>
                  <a:cubicBezTo>
                    <a:pt x="1353" y="183"/>
                    <a:pt x="1190" y="317"/>
                    <a:pt x="1007" y="317"/>
                  </a:cubicBezTo>
                  <a:lnTo>
                    <a:pt x="375" y="317"/>
                  </a:lnTo>
                  <a:cubicBezTo>
                    <a:pt x="183" y="317"/>
                    <a:pt x="30" y="183"/>
                    <a:pt x="1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4" name="Google Shape;8744;p82"/>
            <p:cNvSpPr/>
            <p:nvPr/>
          </p:nvSpPr>
          <p:spPr>
            <a:xfrm>
              <a:off x="5438477" y="4113410"/>
              <a:ext cx="49754" cy="53527"/>
            </a:xfrm>
            <a:custGeom>
              <a:avLst/>
              <a:gdLst/>
              <a:ahLst/>
              <a:cxnLst/>
              <a:rect l="l" t="t" r="r" b="b"/>
              <a:pathLst>
                <a:path w="1899" h="2043" extrusionOk="0">
                  <a:moveTo>
                    <a:pt x="1" y="1"/>
                  </a:moveTo>
                  <a:lnTo>
                    <a:pt x="1" y="1841"/>
                  </a:lnTo>
                  <a:cubicBezTo>
                    <a:pt x="1" y="1947"/>
                    <a:pt x="87" y="2043"/>
                    <a:pt x="202" y="2043"/>
                  </a:cubicBezTo>
                  <a:lnTo>
                    <a:pt x="1698" y="2043"/>
                  </a:lnTo>
                  <a:cubicBezTo>
                    <a:pt x="1813" y="2043"/>
                    <a:pt x="1899" y="1947"/>
                    <a:pt x="1899" y="1841"/>
                  </a:cubicBezTo>
                  <a:lnTo>
                    <a:pt x="1899" y="1"/>
                  </a:lnTo>
                  <a:close/>
                </a:path>
              </a:pathLst>
            </a:custGeom>
            <a:solidFill>
              <a:srgbClr val="F0F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5" name="Google Shape;8745;p82"/>
            <p:cNvSpPr/>
            <p:nvPr/>
          </p:nvSpPr>
          <p:spPr>
            <a:xfrm>
              <a:off x="5471647" y="4113174"/>
              <a:ext cx="16847" cy="53762"/>
            </a:xfrm>
            <a:custGeom>
              <a:avLst/>
              <a:gdLst/>
              <a:ahLst/>
              <a:cxnLst/>
              <a:rect l="l" t="t" r="r" b="b"/>
              <a:pathLst>
                <a:path w="643" h="2052" extrusionOk="0">
                  <a:moveTo>
                    <a:pt x="0" y="0"/>
                  </a:moveTo>
                  <a:lnTo>
                    <a:pt x="0" y="10"/>
                  </a:lnTo>
                  <a:lnTo>
                    <a:pt x="0" y="2052"/>
                  </a:lnTo>
                  <a:lnTo>
                    <a:pt x="441" y="2052"/>
                  </a:lnTo>
                  <a:cubicBezTo>
                    <a:pt x="547" y="2052"/>
                    <a:pt x="642" y="1956"/>
                    <a:pt x="642" y="1850"/>
                  </a:cubicBezTo>
                  <a:lnTo>
                    <a:pt x="642" y="0"/>
                  </a:lnTo>
                  <a:close/>
                </a:path>
              </a:pathLst>
            </a:custGeom>
            <a:solidFill>
              <a:srgbClr val="DCE2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6" name="Google Shape;8746;p82"/>
            <p:cNvSpPr/>
            <p:nvPr/>
          </p:nvSpPr>
          <p:spPr>
            <a:xfrm>
              <a:off x="5452311" y="4132772"/>
              <a:ext cx="19362" cy="16427"/>
            </a:xfrm>
            <a:custGeom>
              <a:avLst/>
              <a:gdLst/>
              <a:ahLst/>
              <a:cxnLst/>
              <a:rect l="l" t="t" r="r" b="b"/>
              <a:pathLst>
                <a:path w="739" h="627" extrusionOk="0">
                  <a:moveTo>
                    <a:pt x="422" y="0"/>
                  </a:moveTo>
                  <a:cubicBezTo>
                    <a:pt x="144" y="0"/>
                    <a:pt x="0" y="336"/>
                    <a:pt x="201" y="537"/>
                  </a:cubicBezTo>
                  <a:cubicBezTo>
                    <a:pt x="267" y="599"/>
                    <a:pt x="346" y="627"/>
                    <a:pt x="423" y="627"/>
                  </a:cubicBezTo>
                  <a:cubicBezTo>
                    <a:pt x="585" y="627"/>
                    <a:pt x="738" y="504"/>
                    <a:pt x="738" y="316"/>
                  </a:cubicBezTo>
                  <a:cubicBezTo>
                    <a:pt x="738" y="144"/>
                    <a:pt x="594" y="0"/>
                    <a:pt x="422" y="0"/>
                  </a:cubicBezTo>
                  <a:close/>
                </a:path>
              </a:pathLst>
            </a:custGeom>
            <a:solidFill>
              <a:srgbClr val="49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7" name="Google Shape;8747;p82"/>
            <p:cNvSpPr/>
            <p:nvPr/>
          </p:nvSpPr>
          <p:spPr>
            <a:xfrm>
              <a:off x="5419902" y="3867811"/>
              <a:ext cx="30916" cy="51011"/>
            </a:xfrm>
            <a:custGeom>
              <a:avLst/>
              <a:gdLst/>
              <a:ahLst/>
              <a:cxnLst/>
              <a:rect l="l" t="t" r="r" b="b"/>
              <a:pathLst>
                <a:path w="1180" h="1947" extrusionOk="0">
                  <a:moveTo>
                    <a:pt x="767" y="422"/>
                  </a:moveTo>
                  <a:lnTo>
                    <a:pt x="767" y="767"/>
                  </a:lnTo>
                  <a:lnTo>
                    <a:pt x="422" y="767"/>
                  </a:lnTo>
                  <a:lnTo>
                    <a:pt x="422" y="422"/>
                  </a:lnTo>
                  <a:close/>
                  <a:moveTo>
                    <a:pt x="767" y="1180"/>
                  </a:moveTo>
                  <a:lnTo>
                    <a:pt x="767" y="1525"/>
                  </a:lnTo>
                  <a:lnTo>
                    <a:pt x="422" y="1525"/>
                  </a:lnTo>
                  <a:lnTo>
                    <a:pt x="422" y="1180"/>
                  </a:lnTo>
                  <a:close/>
                  <a:moveTo>
                    <a:pt x="212" y="1"/>
                  </a:moveTo>
                  <a:cubicBezTo>
                    <a:pt x="97" y="1"/>
                    <a:pt x="1" y="96"/>
                    <a:pt x="1" y="211"/>
                  </a:cubicBezTo>
                  <a:lnTo>
                    <a:pt x="1" y="1735"/>
                  </a:lnTo>
                  <a:cubicBezTo>
                    <a:pt x="1" y="1850"/>
                    <a:pt x="97" y="1946"/>
                    <a:pt x="212" y="1946"/>
                  </a:cubicBezTo>
                  <a:lnTo>
                    <a:pt x="969" y="1946"/>
                  </a:lnTo>
                  <a:cubicBezTo>
                    <a:pt x="1084" y="1946"/>
                    <a:pt x="1180" y="1850"/>
                    <a:pt x="1180" y="1735"/>
                  </a:cubicBezTo>
                  <a:lnTo>
                    <a:pt x="1180" y="211"/>
                  </a:lnTo>
                  <a:cubicBezTo>
                    <a:pt x="1180" y="96"/>
                    <a:pt x="1084" y="1"/>
                    <a:pt x="969" y="1"/>
                  </a:cubicBezTo>
                  <a:close/>
                </a:path>
              </a:pathLst>
            </a:custGeom>
            <a:solidFill>
              <a:srgbClr val="243F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8" name="Google Shape;8748;p82"/>
            <p:cNvSpPr/>
            <p:nvPr/>
          </p:nvSpPr>
          <p:spPr>
            <a:xfrm>
              <a:off x="5475917" y="3867811"/>
              <a:ext cx="32671" cy="51011"/>
            </a:xfrm>
            <a:custGeom>
              <a:avLst/>
              <a:gdLst/>
              <a:ahLst/>
              <a:cxnLst/>
              <a:rect l="l" t="t" r="r" b="b"/>
              <a:pathLst>
                <a:path w="1247" h="1947" extrusionOk="0">
                  <a:moveTo>
                    <a:pt x="757" y="1189"/>
                  </a:moveTo>
                  <a:lnTo>
                    <a:pt x="757" y="1525"/>
                  </a:lnTo>
                  <a:lnTo>
                    <a:pt x="422" y="1525"/>
                  </a:lnTo>
                  <a:lnTo>
                    <a:pt x="422" y="1189"/>
                  </a:lnTo>
                  <a:close/>
                  <a:moveTo>
                    <a:pt x="211" y="1"/>
                  </a:moveTo>
                  <a:cubicBezTo>
                    <a:pt x="96" y="1"/>
                    <a:pt x="0" y="96"/>
                    <a:pt x="0" y="211"/>
                  </a:cubicBezTo>
                  <a:lnTo>
                    <a:pt x="0" y="1735"/>
                  </a:lnTo>
                  <a:cubicBezTo>
                    <a:pt x="0" y="1850"/>
                    <a:pt x="96" y="1946"/>
                    <a:pt x="211" y="1946"/>
                  </a:cubicBezTo>
                  <a:lnTo>
                    <a:pt x="968" y="1946"/>
                  </a:lnTo>
                  <a:cubicBezTo>
                    <a:pt x="1083" y="1946"/>
                    <a:pt x="1179" y="1850"/>
                    <a:pt x="1179" y="1735"/>
                  </a:cubicBezTo>
                  <a:lnTo>
                    <a:pt x="1179" y="978"/>
                  </a:lnTo>
                  <a:cubicBezTo>
                    <a:pt x="1179" y="854"/>
                    <a:pt x="1083" y="767"/>
                    <a:pt x="968" y="767"/>
                  </a:cubicBezTo>
                  <a:lnTo>
                    <a:pt x="412" y="767"/>
                  </a:lnTo>
                  <a:lnTo>
                    <a:pt x="412" y="422"/>
                  </a:lnTo>
                  <a:lnTo>
                    <a:pt x="968" y="422"/>
                  </a:lnTo>
                  <a:cubicBezTo>
                    <a:pt x="1246" y="422"/>
                    <a:pt x="1246" y="1"/>
                    <a:pt x="968" y="1"/>
                  </a:cubicBezTo>
                  <a:close/>
                </a:path>
              </a:pathLst>
            </a:custGeom>
            <a:solidFill>
              <a:srgbClr val="243F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9" name="Google Shape;8749;p82"/>
            <p:cNvSpPr/>
            <p:nvPr/>
          </p:nvSpPr>
          <p:spPr>
            <a:xfrm>
              <a:off x="5456817" y="3905696"/>
              <a:ext cx="16349" cy="18890"/>
            </a:xfrm>
            <a:custGeom>
              <a:avLst/>
              <a:gdLst/>
              <a:ahLst/>
              <a:cxnLst/>
              <a:rect l="l" t="t" r="r" b="b"/>
              <a:pathLst>
                <a:path w="624" h="721" extrusionOk="0">
                  <a:moveTo>
                    <a:pt x="387" y="1"/>
                  </a:moveTo>
                  <a:cubicBezTo>
                    <a:pt x="309" y="1"/>
                    <a:pt x="236" y="42"/>
                    <a:pt x="202" y="117"/>
                  </a:cubicBezTo>
                  <a:lnTo>
                    <a:pt x="49" y="424"/>
                  </a:lnTo>
                  <a:cubicBezTo>
                    <a:pt x="1" y="520"/>
                    <a:pt x="39" y="654"/>
                    <a:pt x="144" y="702"/>
                  </a:cubicBezTo>
                  <a:cubicBezTo>
                    <a:pt x="173" y="711"/>
                    <a:pt x="202" y="721"/>
                    <a:pt x="231" y="721"/>
                  </a:cubicBezTo>
                  <a:cubicBezTo>
                    <a:pt x="307" y="721"/>
                    <a:pt x="384" y="673"/>
                    <a:pt x="422" y="606"/>
                  </a:cubicBezTo>
                  <a:lnTo>
                    <a:pt x="576" y="299"/>
                  </a:lnTo>
                  <a:cubicBezTo>
                    <a:pt x="624" y="194"/>
                    <a:pt x="576" y="79"/>
                    <a:pt x="480" y="21"/>
                  </a:cubicBezTo>
                  <a:cubicBezTo>
                    <a:pt x="450" y="7"/>
                    <a:pt x="418" y="1"/>
                    <a:pt x="387" y="1"/>
                  </a:cubicBezTo>
                  <a:close/>
                </a:path>
              </a:pathLst>
            </a:custGeom>
            <a:solidFill>
              <a:srgbClr val="243F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0" name="Google Shape;8750;p82"/>
            <p:cNvSpPr/>
            <p:nvPr/>
          </p:nvSpPr>
          <p:spPr>
            <a:xfrm>
              <a:off x="5419142" y="4028548"/>
              <a:ext cx="88425" cy="11056"/>
            </a:xfrm>
            <a:custGeom>
              <a:avLst/>
              <a:gdLst/>
              <a:ahLst/>
              <a:cxnLst/>
              <a:rect l="l" t="t" r="r" b="b"/>
              <a:pathLst>
                <a:path w="3375" h="422" extrusionOk="0">
                  <a:moveTo>
                    <a:pt x="279" y="0"/>
                  </a:moveTo>
                  <a:cubicBezTo>
                    <a:pt x="1" y="0"/>
                    <a:pt x="1" y="422"/>
                    <a:pt x="279" y="422"/>
                  </a:cubicBezTo>
                  <a:lnTo>
                    <a:pt x="3097" y="422"/>
                  </a:lnTo>
                  <a:cubicBezTo>
                    <a:pt x="3375" y="422"/>
                    <a:pt x="3375" y="0"/>
                    <a:pt x="3097" y="0"/>
                  </a:cubicBezTo>
                  <a:close/>
                </a:path>
              </a:pathLst>
            </a:custGeom>
            <a:solidFill>
              <a:srgbClr val="243F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751" name="Google Shape;8751;p82"/>
          <p:cNvGrpSpPr/>
          <p:nvPr/>
        </p:nvGrpSpPr>
        <p:grpSpPr>
          <a:xfrm>
            <a:off x="6704985" y="3805141"/>
            <a:ext cx="209967" cy="361639"/>
            <a:chOff x="6704985" y="3805141"/>
            <a:chExt cx="209967" cy="361639"/>
          </a:xfrm>
        </p:grpSpPr>
        <p:sp>
          <p:nvSpPr>
            <p:cNvPr id="8752" name="Google Shape;8752;p82"/>
            <p:cNvSpPr/>
            <p:nvPr/>
          </p:nvSpPr>
          <p:spPr>
            <a:xfrm>
              <a:off x="6704985" y="3965013"/>
              <a:ext cx="209967" cy="201426"/>
            </a:xfrm>
            <a:custGeom>
              <a:avLst/>
              <a:gdLst/>
              <a:ahLst/>
              <a:cxnLst/>
              <a:rect l="l" t="t" r="r" b="b"/>
              <a:pathLst>
                <a:path w="8014" h="7688" extrusionOk="0">
                  <a:moveTo>
                    <a:pt x="3240" y="0"/>
                  </a:moveTo>
                  <a:lnTo>
                    <a:pt x="3240" y="1208"/>
                  </a:lnTo>
                  <a:lnTo>
                    <a:pt x="3058" y="1208"/>
                  </a:lnTo>
                  <a:cubicBezTo>
                    <a:pt x="1946" y="1208"/>
                    <a:pt x="987" y="1965"/>
                    <a:pt x="719" y="3048"/>
                  </a:cubicBezTo>
                  <a:lnTo>
                    <a:pt x="115" y="5540"/>
                  </a:lnTo>
                  <a:cubicBezTo>
                    <a:pt x="0" y="6000"/>
                    <a:pt x="211" y="6480"/>
                    <a:pt x="614" y="6710"/>
                  </a:cubicBezTo>
                  <a:cubicBezTo>
                    <a:pt x="1745" y="7362"/>
                    <a:pt x="2876" y="7688"/>
                    <a:pt x="4007" y="7688"/>
                  </a:cubicBezTo>
                  <a:cubicBezTo>
                    <a:pt x="5138" y="7688"/>
                    <a:pt x="6269" y="7362"/>
                    <a:pt x="7400" y="6710"/>
                  </a:cubicBezTo>
                  <a:cubicBezTo>
                    <a:pt x="7803" y="6480"/>
                    <a:pt x="8013" y="6000"/>
                    <a:pt x="7898" y="5540"/>
                  </a:cubicBezTo>
                  <a:lnTo>
                    <a:pt x="7285" y="3039"/>
                  </a:lnTo>
                  <a:cubicBezTo>
                    <a:pt x="7026" y="1965"/>
                    <a:pt x="6058" y="1208"/>
                    <a:pt x="4946" y="1208"/>
                  </a:cubicBezTo>
                  <a:lnTo>
                    <a:pt x="4774" y="1208"/>
                  </a:lnTo>
                  <a:lnTo>
                    <a:pt x="4774" y="0"/>
                  </a:lnTo>
                  <a:cubicBezTo>
                    <a:pt x="4534" y="115"/>
                    <a:pt x="4266" y="182"/>
                    <a:pt x="4007" y="182"/>
                  </a:cubicBezTo>
                  <a:cubicBezTo>
                    <a:pt x="3738" y="182"/>
                    <a:pt x="3470" y="115"/>
                    <a:pt x="3240" y="0"/>
                  </a:cubicBez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3" name="Google Shape;8753;p82"/>
            <p:cNvSpPr/>
            <p:nvPr/>
          </p:nvSpPr>
          <p:spPr>
            <a:xfrm>
              <a:off x="6796895" y="3965013"/>
              <a:ext cx="118057" cy="201766"/>
            </a:xfrm>
            <a:custGeom>
              <a:avLst/>
              <a:gdLst/>
              <a:ahLst/>
              <a:cxnLst/>
              <a:rect l="l" t="t" r="r" b="b"/>
              <a:pathLst>
                <a:path w="4506" h="7701" extrusionOk="0">
                  <a:moveTo>
                    <a:pt x="1266" y="0"/>
                  </a:moveTo>
                  <a:cubicBezTo>
                    <a:pt x="1026" y="115"/>
                    <a:pt x="767" y="182"/>
                    <a:pt x="499" y="182"/>
                  </a:cubicBezTo>
                  <a:cubicBezTo>
                    <a:pt x="422" y="182"/>
                    <a:pt x="345" y="307"/>
                    <a:pt x="269" y="307"/>
                  </a:cubicBezTo>
                  <a:lnTo>
                    <a:pt x="269" y="1217"/>
                  </a:lnTo>
                  <a:lnTo>
                    <a:pt x="451" y="1217"/>
                  </a:lnTo>
                  <a:cubicBezTo>
                    <a:pt x="1553" y="1217"/>
                    <a:pt x="2521" y="1975"/>
                    <a:pt x="2780" y="3048"/>
                  </a:cubicBezTo>
                  <a:lnTo>
                    <a:pt x="3394" y="5550"/>
                  </a:lnTo>
                  <a:cubicBezTo>
                    <a:pt x="3509" y="6010"/>
                    <a:pt x="3298" y="6480"/>
                    <a:pt x="2895" y="6719"/>
                  </a:cubicBezTo>
                  <a:cubicBezTo>
                    <a:pt x="2013" y="7247"/>
                    <a:pt x="1026" y="7582"/>
                    <a:pt x="0" y="7678"/>
                  </a:cubicBezTo>
                  <a:cubicBezTo>
                    <a:pt x="170" y="7693"/>
                    <a:pt x="339" y="7700"/>
                    <a:pt x="508" y="7700"/>
                  </a:cubicBezTo>
                  <a:cubicBezTo>
                    <a:pt x="1633" y="7700"/>
                    <a:pt x="2759" y="7369"/>
                    <a:pt x="3892" y="6719"/>
                  </a:cubicBezTo>
                  <a:cubicBezTo>
                    <a:pt x="4295" y="6480"/>
                    <a:pt x="4505" y="6000"/>
                    <a:pt x="4390" y="5540"/>
                  </a:cubicBezTo>
                  <a:lnTo>
                    <a:pt x="3777" y="3039"/>
                  </a:lnTo>
                  <a:cubicBezTo>
                    <a:pt x="3518" y="1965"/>
                    <a:pt x="2550" y="1208"/>
                    <a:pt x="1448" y="1208"/>
                  </a:cubicBezTo>
                  <a:lnTo>
                    <a:pt x="1266" y="1208"/>
                  </a:lnTo>
                  <a:lnTo>
                    <a:pt x="1266" y="0"/>
                  </a:lnTo>
                  <a:close/>
                </a:path>
              </a:pathLst>
            </a:custGeom>
            <a:solidFill>
              <a:srgbClr val="DEE2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4" name="Google Shape;8754;p82"/>
            <p:cNvSpPr/>
            <p:nvPr/>
          </p:nvSpPr>
          <p:spPr>
            <a:xfrm>
              <a:off x="6789847" y="3965013"/>
              <a:ext cx="7074" cy="7808"/>
            </a:xfrm>
            <a:custGeom>
              <a:avLst/>
              <a:gdLst/>
              <a:ahLst/>
              <a:cxnLst/>
              <a:rect l="l" t="t" r="r" b="b"/>
              <a:pathLst>
                <a:path w="270" h="298" extrusionOk="0">
                  <a:moveTo>
                    <a:pt x="1" y="0"/>
                  </a:moveTo>
                  <a:lnTo>
                    <a:pt x="1" y="297"/>
                  </a:lnTo>
                  <a:cubicBezTo>
                    <a:pt x="87" y="278"/>
                    <a:pt x="183" y="259"/>
                    <a:pt x="269" y="240"/>
                  </a:cubicBezTo>
                  <a:cubicBezTo>
                    <a:pt x="173" y="211"/>
                    <a:pt x="87" y="38"/>
                    <a:pt x="1" y="0"/>
                  </a:cubicBezTo>
                  <a:close/>
                </a:path>
              </a:pathLst>
            </a:custGeom>
            <a:solidFill>
              <a:srgbClr val="DEE2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5" name="Google Shape;8755;p82"/>
            <p:cNvSpPr/>
            <p:nvPr/>
          </p:nvSpPr>
          <p:spPr>
            <a:xfrm>
              <a:off x="6744495" y="3965013"/>
              <a:ext cx="132939" cy="201426"/>
            </a:xfrm>
            <a:custGeom>
              <a:avLst/>
              <a:gdLst/>
              <a:ahLst/>
              <a:cxnLst/>
              <a:rect l="l" t="t" r="r" b="b"/>
              <a:pathLst>
                <a:path w="5074" h="7688" extrusionOk="0">
                  <a:moveTo>
                    <a:pt x="1732" y="0"/>
                  </a:moveTo>
                  <a:lnTo>
                    <a:pt x="1732" y="1208"/>
                  </a:lnTo>
                  <a:lnTo>
                    <a:pt x="1559" y="1208"/>
                  </a:lnTo>
                  <a:cubicBezTo>
                    <a:pt x="1253" y="1208"/>
                    <a:pt x="956" y="1265"/>
                    <a:pt x="687" y="1371"/>
                  </a:cubicBezTo>
                  <a:lnTo>
                    <a:pt x="35" y="2646"/>
                  </a:lnTo>
                  <a:cubicBezTo>
                    <a:pt x="0" y="2724"/>
                    <a:pt x="61" y="2811"/>
                    <a:pt x="145" y="2811"/>
                  </a:cubicBezTo>
                  <a:cubicBezTo>
                    <a:pt x="153" y="2811"/>
                    <a:pt x="161" y="2810"/>
                    <a:pt x="170" y="2809"/>
                  </a:cubicBezTo>
                  <a:lnTo>
                    <a:pt x="850" y="2626"/>
                  </a:lnTo>
                  <a:cubicBezTo>
                    <a:pt x="869" y="2621"/>
                    <a:pt x="888" y="2618"/>
                    <a:pt x="907" y="2618"/>
                  </a:cubicBezTo>
                  <a:cubicBezTo>
                    <a:pt x="985" y="2618"/>
                    <a:pt x="1061" y="2663"/>
                    <a:pt x="1099" y="2732"/>
                  </a:cubicBezTo>
                  <a:lnTo>
                    <a:pt x="1234" y="2952"/>
                  </a:lnTo>
                  <a:cubicBezTo>
                    <a:pt x="1943" y="4179"/>
                    <a:pt x="2326" y="5569"/>
                    <a:pt x="2326" y="6988"/>
                  </a:cubicBezTo>
                  <a:lnTo>
                    <a:pt x="2326" y="7688"/>
                  </a:lnTo>
                  <a:lnTo>
                    <a:pt x="2758" y="7688"/>
                  </a:lnTo>
                  <a:lnTo>
                    <a:pt x="2758" y="6978"/>
                  </a:lnTo>
                  <a:cubicBezTo>
                    <a:pt x="2758" y="5569"/>
                    <a:pt x="3131" y="4170"/>
                    <a:pt x="3850" y="2952"/>
                  </a:cubicBezTo>
                  <a:lnTo>
                    <a:pt x="3975" y="2732"/>
                  </a:lnTo>
                  <a:cubicBezTo>
                    <a:pt x="4021" y="2663"/>
                    <a:pt x="4092" y="2618"/>
                    <a:pt x="4173" y="2618"/>
                  </a:cubicBezTo>
                  <a:cubicBezTo>
                    <a:pt x="4193" y="2618"/>
                    <a:pt x="4213" y="2621"/>
                    <a:pt x="4234" y="2626"/>
                  </a:cubicBezTo>
                  <a:lnTo>
                    <a:pt x="4905" y="2809"/>
                  </a:lnTo>
                  <a:cubicBezTo>
                    <a:pt x="4913" y="2810"/>
                    <a:pt x="4921" y="2811"/>
                    <a:pt x="4929" y="2811"/>
                  </a:cubicBezTo>
                  <a:cubicBezTo>
                    <a:pt x="5013" y="2811"/>
                    <a:pt x="5074" y="2724"/>
                    <a:pt x="5039" y="2636"/>
                  </a:cubicBezTo>
                  <a:lnTo>
                    <a:pt x="4406" y="1409"/>
                  </a:lnTo>
                  <a:cubicBezTo>
                    <a:pt x="4100" y="1275"/>
                    <a:pt x="3774" y="1208"/>
                    <a:pt x="3448" y="1208"/>
                  </a:cubicBezTo>
                  <a:lnTo>
                    <a:pt x="3266" y="1208"/>
                  </a:lnTo>
                  <a:lnTo>
                    <a:pt x="3266" y="0"/>
                  </a:lnTo>
                  <a:cubicBezTo>
                    <a:pt x="3026" y="115"/>
                    <a:pt x="2767" y="182"/>
                    <a:pt x="2499" y="182"/>
                  </a:cubicBezTo>
                  <a:cubicBezTo>
                    <a:pt x="2230" y="182"/>
                    <a:pt x="1972" y="115"/>
                    <a:pt x="1732" y="0"/>
                  </a:cubicBezTo>
                  <a:close/>
                </a:path>
              </a:pathLst>
            </a:custGeom>
            <a:solidFill>
              <a:srgbClr val="7087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6" name="Google Shape;8756;p82"/>
            <p:cNvSpPr/>
            <p:nvPr/>
          </p:nvSpPr>
          <p:spPr>
            <a:xfrm>
              <a:off x="6772791" y="3965013"/>
              <a:ext cx="73858" cy="135873"/>
            </a:xfrm>
            <a:custGeom>
              <a:avLst/>
              <a:gdLst/>
              <a:ahLst/>
              <a:cxnLst/>
              <a:rect l="l" t="t" r="r" b="b"/>
              <a:pathLst>
                <a:path w="2819" h="5186" extrusionOk="0">
                  <a:moveTo>
                    <a:pt x="652" y="0"/>
                  </a:moveTo>
                  <a:lnTo>
                    <a:pt x="652" y="1208"/>
                  </a:lnTo>
                  <a:lnTo>
                    <a:pt x="479" y="1208"/>
                  </a:lnTo>
                  <a:cubicBezTo>
                    <a:pt x="316" y="1208"/>
                    <a:pt x="154" y="1227"/>
                    <a:pt x="0" y="1256"/>
                  </a:cubicBezTo>
                  <a:cubicBezTo>
                    <a:pt x="19" y="1294"/>
                    <a:pt x="38" y="1313"/>
                    <a:pt x="38" y="1313"/>
                  </a:cubicBezTo>
                  <a:lnTo>
                    <a:pt x="1457" y="5186"/>
                  </a:lnTo>
                  <a:lnTo>
                    <a:pt x="2799" y="1313"/>
                  </a:lnTo>
                  <a:lnTo>
                    <a:pt x="2818" y="1246"/>
                  </a:lnTo>
                  <a:cubicBezTo>
                    <a:pt x="2665" y="1217"/>
                    <a:pt x="2521" y="1208"/>
                    <a:pt x="2368" y="1208"/>
                  </a:cubicBezTo>
                  <a:lnTo>
                    <a:pt x="2186" y="1208"/>
                  </a:lnTo>
                  <a:lnTo>
                    <a:pt x="2186" y="0"/>
                  </a:lnTo>
                  <a:cubicBezTo>
                    <a:pt x="1946" y="115"/>
                    <a:pt x="1687" y="182"/>
                    <a:pt x="1419" y="182"/>
                  </a:cubicBezTo>
                  <a:cubicBezTo>
                    <a:pt x="1150" y="182"/>
                    <a:pt x="892" y="115"/>
                    <a:pt x="652" y="0"/>
                  </a:cubicBezTo>
                  <a:close/>
                </a:path>
              </a:pathLst>
            </a:custGeom>
            <a:solidFill>
              <a:srgbClr val="B9C3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7" name="Google Shape;8757;p82"/>
            <p:cNvSpPr/>
            <p:nvPr/>
          </p:nvSpPr>
          <p:spPr>
            <a:xfrm>
              <a:off x="6772791" y="3978323"/>
              <a:ext cx="74094" cy="49492"/>
            </a:xfrm>
            <a:custGeom>
              <a:avLst/>
              <a:gdLst/>
              <a:ahLst/>
              <a:cxnLst/>
              <a:rect l="l" t="t" r="r" b="b"/>
              <a:pathLst>
                <a:path w="2828" h="1889" extrusionOk="0">
                  <a:moveTo>
                    <a:pt x="2186" y="0"/>
                  </a:moveTo>
                  <a:lnTo>
                    <a:pt x="1285" y="278"/>
                  </a:lnTo>
                  <a:lnTo>
                    <a:pt x="652" y="201"/>
                  </a:lnTo>
                  <a:lnTo>
                    <a:pt x="652" y="700"/>
                  </a:lnTo>
                  <a:lnTo>
                    <a:pt x="479" y="700"/>
                  </a:lnTo>
                  <a:cubicBezTo>
                    <a:pt x="316" y="700"/>
                    <a:pt x="154" y="719"/>
                    <a:pt x="0" y="748"/>
                  </a:cubicBezTo>
                  <a:cubicBezTo>
                    <a:pt x="29" y="786"/>
                    <a:pt x="48" y="805"/>
                    <a:pt x="48" y="805"/>
                  </a:cubicBezTo>
                  <a:lnTo>
                    <a:pt x="441" y="1888"/>
                  </a:lnTo>
                  <a:lnTo>
                    <a:pt x="1285" y="1045"/>
                  </a:lnTo>
                  <a:cubicBezTo>
                    <a:pt x="1333" y="997"/>
                    <a:pt x="1395" y="973"/>
                    <a:pt x="1457" y="973"/>
                  </a:cubicBezTo>
                  <a:cubicBezTo>
                    <a:pt x="1519" y="973"/>
                    <a:pt x="1582" y="997"/>
                    <a:pt x="1630" y="1045"/>
                  </a:cubicBezTo>
                  <a:lnTo>
                    <a:pt x="2435" y="1888"/>
                  </a:lnTo>
                  <a:lnTo>
                    <a:pt x="2809" y="805"/>
                  </a:lnTo>
                  <a:lnTo>
                    <a:pt x="2828" y="738"/>
                  </a:lnTo>
                  <a:cubicBezTo>
                    <a:pt x="2684" y="709"/>
                    <a:pt x="2531" y="700"/>
                    <a:pt x="2377" y="700"/>
                  </a:cubicBezTo>
                  <a:lnTo>
                    <a:pt x="2186" y="700"/>
                  </a:lnTo>
                  <a:lnTo>
                    <a:pt x="2186" y="0"/>
                  </a:lnTo>
                  <a:close/>
                </a:path>
              </a:pathLst>
            </a:custGeom>
            <a:solidFill>
              <a:srgbClr val="AFBC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8" name="Google Shape;8758;p82"/>
            <p:cNvSpPr/>
            <p:nvPr/>
          </p:nvSpPr>
          <p:spPr>
            <a:xfrm>
              <a:off x="6727570" y="3805141"/>
              <a:ext cx="162021" cy="136528"/>
            </a:xfrm>
            <a:custGeom>
              <a:avLst/>
              <a:gdLst/>
              <a:ahLst/>
              <a:cxnLst/>
              <a:rect l="l" t="t" r="r" b="b"/>
              <a:pathLst>
                <a:path w="6184" h="5211" extrusionOk="0">
                  <a:moveTo>
                    <a:pt x="2373" y="0"/>
                  </a:moveTo>
                  <a:cubicBezTo>
                    <a:pt x="1117" y="0"/>
                    <a:pt x="1" y="1026"/>
                    <a:pt x="1" y="2383"/>
                  </a:cubicBezTo>
                  <a:cubicBezTo>
                    <a:pt x="1" y="3073"/>
                    <a:pt x="49" y="3773"/>
                    <a:pt x="145" y="4453"/>
                  </a:cubicBezTo>
                  <a:cubicBezTo>
                    <a:pt x="212" y="4885"/>
                    <a:pt x="576" y="5211"/>
                    <a:pt x="1017" y="5211"/>
                  </a:cubicBezTo>
                  <a:lnTo>
                    <a:pt x="5177" y="5211"/>
                  </a:lnTo>
                  <a:cubicBezTo>
                    <a:pt x="5618" y="5211"/>
                    <a:pt x="5992" y="4885"/>
                    <a:pt x="6049" y="4444"/>
                  </a:cubicBezTo>
                  <a:cubicBezTo>
                    <a:pt x="6116" y="3849"/>
                    <a:pt x="6174" y="3284"/>
                    <a:pt x="6183" y="2738"/>
                  </a:cubicBezTo>
                  <a:lnTo>
                    <a:pt x="6183" y="2047"/>
                  </a:lnTo>
                  <a:cubicBezTo>
                    <a:pt x="6183" y="1817"/>
                    <a:pt x="6174" y="1587"/>
                    <a:pt x="6145" y="1357"/>
                  </a:cubicBezTo>
                  <a:cubicBezTo>
                    <a:pt x="6076" y="641"/>
                    <a:pt x="5471" y="192"/>
                    <a:pt x="4850" y="192"/>
                  </a:cubicBezTo>
                  <a:cubicBezTo>
                    <a:pt x="4523" y="192"/>
                    <a:pt x="4192" y="316"/>
                    <a:pt x="3931" y="590"/>
                  </a:cubicBezTo>
                  <a:cubicBezTo>
                    <a:pt x="3921" y="600"/>
                    <a:pt x="3921" y="610"/>
                    <a:pt x="3912" y="610"/>
                  </a:cubicBezTo>
                  <a:cubicBezTo>
                    <a:pt x="3710" y="408"/>
                    <a:pt x="3461" y="245"/>
                    <a:pt x="3193" y="150"/>
                  </a:cubicBezTo>
                  <a:cubicBezTo>
                    <a:pt x="2920" y="48"/>
                    <a:pt x="2643" y="0"/>
                    <a:pt x="2373" y="0"/>
                  </a:cubicBezTo>
                  <a:close/>
                </a:path>
              </a:pathLst>
            </a:custGeom>
            <a:solidFill>
              <a:srgbClr val="3B53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9" name="Google Shape;8759;p82"/>
            <p:cNvSpPr/>
            <p:nvPr/>
          </p:nvSpPr>
          <p:spPr>
            <a:xfrm>
              <a:off x="6728330" y="3805219"/>
              <a:ext cx="161261" cy="131681"/>
            </a:xfrm>
            <a:custGeom>
              <a:avLst/>
              <a:gdLst/>
              <a:ahLst/>
              <a:cxnLst/>
              <a:rect l="l" t="t" r="r" b="b"/>
              <a:pathLst>
                <a:path w="6155" h="5026" extrusionOk="0">
                  <a:moveTo>
                    <a:pt x="2338" y="1"/>
                  </a:moveTo>
                  <a:cubicBezTo>
                    <a:pt x="1225" y="1"/>
                    <a:pt x="209" y="795"/>
                    <a:pt x="1" y="1968"/>
                  </a:cubicBezTo>
                  <a:cubicBezTo>
                    <a:pt x="447" y="1287"/>
                    <a:pt x="1198" y="900"/>
                    <a:pt x="1974" y="900"/>
                  </a:cubicBezTo>
                  <a:cubicBezTo>
                    <a:pt x="2247" y="900"/>
                    <a:pt x="2523" y="948"/>
                    <a:pt x="2790" y="1048"/>
                  </a:cubicBezTo>
                  <a:cubicBezTo>
                    <a:pt x="3068" y="1143"/>
                    <a:pt x="3317" y="1306"/>
                    <a:pt x="3518" y="1517"/>
                  </a:cubicBezTo>
                  <a:cubicBezTo>
                    <a:pt x="3528" y="1508"/>
                    <a:pt x="3528" y="1498"/>
                    <a:pt x="3538" y="1488"/>
                  </a:cubicBezTo>
                  <a:cubicBezTo>
                    <a:pt x="3798" y="1214"/>
                    <a:pt x="4130" y="1090"/>
                    <a:pt x="4457" y="1090"/>
                  </a:cubicBezTo>
                  <a:cubicBezTo>
                    <a:pt x="5078" y="1090"/>
                    <a:pt x="5683" y="1539"/>
                    <a:pt x="5752" y="2255"/>
                  </a:cubicBezTo>
                  <a:cubicBezTo>
                    <a:pt x="5781" y="2485"/>
                    <a:pt x="5790" y="2715"/>
                    <a:pt x="5790" y="2945"/>
                  </a:cubicBezTo>
                  <a:lnTo>
                    <a:pt x="5790" y="3636"/>
                  </a:lnTo>
                  <a:cubicBezTo>
                    <a:pt x="5781" y="4086"/>
                    <a:pt x="5742" y="4546"/>
                    <a:pt x="5694" y="5025"/>
                  </a:cubicBezTo>
                  <a:cubicBezTo>
                    <a:pt x="5876" y="4882"/>
                    <a:pt x="5991" y="4671"/>
                    <a:pt x="6020" y="4441"/>
                  </a:cubicBezTo>
                  <a:cubicBezTo>
                    <a:pt x="6087" y="3846"/>
                    <a:pt x="6135" y="3281"/>
                    <a:pt x="6154" y="2735"/>
                  </a:cubicBezTo>
                  <a:lnTo>
                    <a:pt x="6154" y="2044"/>
                  </a:lnTo>
                  <a:cubicBezTo>
                    <a:pt x="6154" y="1814"/>
                    <a:pt x="6145" y="1584"/>
                    <a:pt x="6106" y="1354"/>
                  </a:cubicBezTo>
                  <a:cubicBezTo>
                    <a:pt x="6038" y="640"/>
                    <a:pt x="5440" y="192"/>
                    <a:pt x="4824" y="192"/>
                  </a:cubicBezTo>
                  <a:cubicBezTo>
                    <a:pt x="4497" y="192"/>
                    <a:pt x="4164" y="318"/>
                    <a:pt x="3902" y="597"/>
                  </a:cubicBezTo>
                  <a:cubicBezTo>
                    <a:pt x="3892" y="597"/>
                    <a:pt x="3883" y="607"/>
                    <a:pt x="3883" y="616"/>
                  </a:cubicBezTo>
                  <a:cubicBezTo>
                    <a:pt x="3672" y="405"/>
                    <a:pt x="3423" y="252"/>
                    <a:pt x="3154" y="147"/>
                  </a:cubicBezTo>
                  <a:cubicBezTo>
                    <a:pt x="2883" y="47"/>
                    <a:pt x="2608" y="1"/>
                    <a:pt x="2338" y="1"/>
                  </a:cubicBezTo>
                  <a:close/>
                </a:path>
              </a:pathLst>
            </a:custGeom>
            <a:solidFill>
              <a:srgbClr val="243F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0" name="Google Shape;8760;p82"/>
            <p:cNvSpPr/>
            <p:nvPr/>
          </p:nvSpPr>
          <p:spPr>
            <a:xfrm>
              <a:off x="6789847" y="3965013"/>
              <a:ext cx="40217" cy="35999"/>
            </a:xfrm>
            <a:custGeom>
              <a:avLst/>
              <a:gdLst/>
              <a:ahLst/>
              <a:cxnLst/>
              <a:rect l="l" t="t" r="r" b="b"/>
              <a:pathLst>
                <a:path w="1535" h="1374" extrusionOk="0">
                  <a:moveTo>
                    <a:pt x="1" y="0"/>
                  </a:moveTo>
                  <a:lnTo>
                    <a:pt x="1" y="1208"/>
                  </a:lnTo>
                  <a:cubicBezTo>
                    <a:pt x="245" y="1318"/>
                    <a:pt x="507" y="1373"/>
                    <a:pt x="768" y="1373"/>
                  </a:cubicBezTo>
                  <a:cubicBezTo>
                    <a:pt x="1029" y="1373"/>
                    <a:pt x="1290" y="1318"/>
                    <a:pt x="1535" y="1208"/>
                  </a:cubicBezTo>
                  <a:lnTo>
                    <a:pt x="1535" y="0"/>
                  </a:lnTo>
                  <a:cubicBezTo>
                    <a:pt x="1295" y="115"/>
                    <a:pt x="1036" y="182"/>
                    <a:pt x="768" y="182"/>
                  </a:cubicBezTo>
                  <a:cubicBezTo>
                    <a:pt x="499" y="182"/>
                    <a:pt x="241" y="115"/>
                    <a:pt x="1" y="0"/>
                  </a:cubicBezTo>
                  <a:close/>
                </a:path>
              </a:pathLst>
            </a:custGeom>
            <a:solidFill>
              <a:srgbClr val="D6DC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1" name="Google Shape;8761;p82"/>
            <p:cNvSpPr/>
            <p:nvPr/>
          </p:nvSpPr>
          <p:spPr>
            <a:xfrm>
              <a:off x="6789847" y="3969782"/>
              <a:ext cx="40217" cy="19598"/>
            </a:xfrm>
            <a:custGeom>
              <a:avLst/>
              <a:gdLst/>
              <a:ahLst/>
              <a:cxnLst/>
              <a:rect l="l" t="t" r="r" b="b"/>
              <a:pathLst>
                <a:path w="1535" h="748" extrusionOk="0">
                  <a:moveTo>
                    <a:pt x="1" y="0"/>
                  </a:moveTo>
                  <a:lnTo>
                    <a:pt x="1" y="585"/>
                  </a:lnTo>
                  <a:cubicBezTo>
                    <a:pt x="241" y="690"/>
                    <a:pt x="509" y="748"/>
                    <a:pt x="768" y="748"/>
                  </a:cubicBezTo>
                  <a:cubicBezTo>
                    <a:pt x="1036" y="748"/>
                    <a:pt x="1295" y="690"/>
                    <a:pt x="1535" y="585"/>
                  </a:cubicBezTo>
                  <a:lnTo>
                    <a:pt x="1535" y="0"/>
                  </a:lnTo>
                  <a:cubicBezTo>
                    <a:pt x="1295" y="115"/>
                    <a:pt x="1036" y="182"/>
                    <a:pt x="768" y="182"/>
                  </a:cubicBezTo>
                  <a:cubicBezTo>
                    <a:pt x="499" y="182"/>
                    <a:pt x="241" y="115"/>
                    <a:pt x="1" y="0"/>
                  </a:cubicBezTo>
                  <a:close/>
                </a:path>
              </a:pathLst>
            </a:custGeom>
            <a:solidFill>
              <a:srgbClr val="C9D0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2" name="Google Shape;8762;p82"/>
            <p:cNvSpPr/>
            <p:nvPr/>
          </p:nvSpPr>
          <p:spPr>
            <a:xfrm>
              <a:off x="6760477" y="3866318"/>
              <a:ext cx="99219" cy="113525"/>
            </a:xfrm>
            <a:custGeom>
              <a:avLst/>
              <a:gdLst/>
              <a:ahLst/>
              <a:cxnLst/>
              <a:rect l="l" t="t" r="r" b="b"/>
              <a:pathLst>
                <a:path w="3787" h="4333" extrusionOk="0">
                  <a:moveTo>
                    <a:pt x="1189" y="0"/>
                  </a:moveTo>
                  <a:cubicBezTo>
                    <a:pt x="844" y="335"/>
                    <a:pt x="441" y="604"/>
                    <a:pt x="0" y="805"/>
                  </a:cubicBezTo>
                  <a:lnTo>
                    <a:pt x="0" y="2435"/>
                  </a:lnTo>
                  <a:cubicBezTo>
                    <a:pt x="0" y="3479"/>
                    <a:pt x="844" y="4333"/>
                    <a:pt x="1889" y="4333"/>
                  </a:cubicBezTo>
                  <a:cubicBezTo>
                    <a:pt x="2934" y="4333"/>
                    <a:pt x="3787" y="3479"/>
                    <a:pt x="3787" y="2435"/>
                  </a:cubicBezTo>
                  <a:lnTo>
                    <a:pt x="3787" y="805"/>
                  </a:lnTo>
                  <a:cubicBezTo>
                    <a:pt x="2857" y="796"/>
                    <a:pt x="1956" y="518"/>
                    <a:pt x="1189" y="0"/>
                  </a:cubicBezTo>
                  <a:close/>
                </a:path>
              </a:pathLst>
            </a:custGeom>
            <a:solidFill>
              <a:srgbClr val="D6DC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3" name="Google Shape;8763;p82"/>
            <p:cNvSpPr/>
            <p:nvPr/>
          </p:nvSpPr>
          <p:spPr>
            <a:xfrm>
              <a:off x="6777297" y="3866318"/>
              <a:ext cx="82163" cy="109752"/>
            </a:xfrm>
            <a:custGeom>
              <a:avLst/>
              <a:gdLst/>
              <a:ahLst/>
              <a:cxnLst/>
              <a:rect l="l" t="t" r="r" b="b"/>
              <a:pathLst>
                <a:path w="3136" h="4189" extrusionOk="0">
                  <a:moveTo>
                    <a:pt x="547" y="0"/>
                  </a:moveTo>
                  <a:cubicBezTo>
                    <a:pt x="375" y="163"/>
                    <a:pt x="192" y="307"/>
                    <a:pt x="1" y="441"/>
                  </a:cubicBezTo>
                  <a:cubicBezTo>
                    <a:pt x="758" y="930"/>
                    <a:pt x="1630" y="1198"/>
                    <a:pt x="2531" y="1208"/>
                  </a:cubicBezTo>
                  <a:lnTo>
                    <a:pt x="2531" y="2847"/>
                  </a:lnTo>
                  <a:cubicBezTo>
                    <a:pt x="2531" y="3345"/>
                    <a:pt x="2330" y="3834"/>
                    <a:pt x="1975" y="4189"/>
                  </a:cubicBezTo>
                  <a:cubicBezTo>
                    <a:pt x="2685" y="3892"/>
                    <a:pt x="3135" y="3202"/>
                    <a:pt x="3135" y="2444"/>
                  </a:cubicBezTo>
                  <a:lnTo>
                    <a:pt x="3135" y="805"/>
                  </a:lnTo>
                  <a:cubicBezTo>
                    <a:pt x="2215" y="796"/>
                    <a:pt x="1304" y="518"/>
                    <a:pt x="547" y="0"/>
                  </a:cubicBezTo>
                  <a:close/>
                </a:path>
              </a:pathLst>
            </a:custGeom>
            <a:solidFill>
              <a:srgbClr val="C9D0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764" name="Google Shape;8764;p82"/>
          <p:cNvGrpSpPr/>
          <p:nvPr/>
        </p:nvGrpSpPr>
        <p:grpSpPr>
          <a:xfrm>
            <a:off x="7513884" y="2448269"/>
            <a:ext cx="363184" cy="338792"/>
            <a:chOff x="7513884" y="2448269"/>
            <a:chExt cx="363184" cy="338792"/>
          </a:xfrm>
        </p:grpSpPr>
        <p:sp>
          <p:nvSpPr>
            <p:cNvPr id="8765" name="Google Shape;8765;p82"/>
            <p:cNvSpPr/>
            <p:nvPr/>
          </p:nvSpPr>
          <p:spPr>
            <a:xfrm>
              <a:off x="7666316" y="2448269"/>
              <a:ext cx="210753" cy="206954"/>
            </a:xfrm>
            <a:custGeom>
              <a:avLst/>
              <a:gdLst/>
              <a:ahLst/>
              <a:cxnLst/>
              <a:rect l="l" t="t" r="r" b="b"/>
              <a:pathLst>
                <a:path w="8044" h="7899" extrusionOk="0">
                  <a:moveTo>
                    <a:pt x="5680" y="0"/>
                  </a:moveTo>
                  <a:cubicBezTo>
                    <a:pt x="5491" y="0"/>
                    <a:pt x="5302" y="72"/>
                    <a:pt x="5158" y="216"/>
                  </a:cubicBezTo>
                  <a:lnTo>
                    <a:pt x="289" y="5085"/>
                  </a:lnTo>
                  <a:cubicBezTo>
                    <a:pt x="1" y="5373"/>
                    <a:pt x="1" y="5843"/>
                    <a:pt x="289" y="6130"/>
                  </a:cubicBezTo>
                  <a:lnTo>
                    <a:pt x="1851" y="7683"/>
                  </a:lnTo>
                  <a:cubicBezTo>
                    <a:pt x="1995" y="7827"/>
                    <a:pt x="2182" y="7899"/>
                    <a:pt x="2370" y="7899"/>
                  </a:cubicBezTo>
                  <a:cubicBezTo>
                    <a:pt x="2558" y="7899"/>
                    <a:pt x="2747" y="7827"/>
                    <a:pt x="2896" y="7683"/>
                  </a:cubicBezTo>
                  <a:lnTo>
                    <a:pt x="7756" y="2814"/>
                  </a:lnTo>
                  <a:cubicBezTo>
                    <a:pt x="8043" y="2526"/>
                    <a:pt x="8043" y="2066"/>
                    <a:pt x="7756" y="1778"/>
                  </a:cubicBezTo>
                  <a:lnTo>
                    <a:pt x="6203" y="216"/>
                  </a:lnTo>
                  <a:cubicBezTo>
                    <a:pt x="6059" y="72"/>
                    <a:pt x="5870" y="0"/>
                    <a:pt x="5680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6" name="Google Shape;8766;p82"/>
            <p:cNvSpPr/>
            <p:nvPr/>
          </p:nvSpPr>
          <p:spPr>
            <a:xfrm>
              <a:off x="7691442" y="2471482"/>
              <a:ext cx="185627" cy="183741"/>
            </a:xfrm>
            <a:custGeom>
              <a:avLst/>
              <a:gdLst/>
              <a:ahLst/>
              <a:cxnLst/>
              <a:rect l="l" t="t" r="r" b="b"/>
              <a:pathLst>
                <a:path w="7085" h="7013" extrusionOk="0">
                  <a:moveTo>
                    <a:pt x="5915" y="1"/>
                  </a:moveTo>
                  <a:lnTo>
                    <a:pt x="5920" y="7"/>
                  </a:lnTo>
                  <a:lnTo>
                    <a:pt x="5920" y="7"/>
                  </a:lnTo>
                  <a:cubicBezTo>
                    <a:pt x="5918" y="5"/>
                    <a:pt x="5917" y="3"/>
                    <a:pt x="5915" y="1"/>
                  </a:cubicBezTo>
                  <a:close/>
                  <a:moveTo>
                    <a:pt x="5920" y="7"/>
                  </a:moveTo>
                  <a:cubicBezTo>
                    <a:pt x="6202" y="295"/>
                    <a:pt x="6200" y="760"/>
                    <a:pt x="5915" y="1046"/>
                  </a:cubicBezTo>
                  <a:lnTo>
                    <a:pt x="1045" y="5915"/>
                  </a:lnTo>
                  <a:cubicBezTo>
                    <a:pt x="902" y="6059"/>
                    <a:pt x="715" y="6131"/>
                    <a:pt x="526" y="6131"/>
                  </a:cubicBezTo>
                  <a:cubicBezTo>
                    <a:pt x="338" y="6131"/>
                    <a:pt x="149" y="6059"/>
                    <a:pt x="0" y="5915"/>
                  </a:cubicBezTo>
                  <a:lnTo>
                    <a:pt x="0" y="5915"/>
                  </a:lnTo>
                  <a:lnTo>
                    <a:pt x="892" y="6797"/>
                  </a:lnTo>
                  <a:cubicBezTo>
                    <a:pt x="1036" y="6941"/>
                    <a:pt x="1223" y="7013"/>
                    <a:pt x="1410" y="7013"/>
                  </a:cubicBezTo>
                  <a:cubicBezTo>
                    <a:pt x="1596" y="7013"/>
                    <a:pt x="1783" y="6941"/>
                    <a:pt x="1927" y="6797"/>
                  </a:cubicBezTo>
                  <a:lnTo>
                    <a:pt x="6797" y="1928"/>
                  </a:lnTo>
                  <a:cubicBezTo>
                    <a:pt x="7084" y="1640"/>
                    <a:pt x="7084" y="1180"/>
                    <a:pt x="6797" y="892"/>
                  </a:cubicBezTo>
                  <a:lnTo>
                    <a:pt x="5920" y="7"/>
                  </a:lnTo>
                  <a:close/>
                </a:path>
              </a:pathLst>
            </a:custGeom>
            <a:solidFill>
              <a:srgbClr val="96A7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7" name="Google Shape;8767;p82"/>
            <p:cNvSpPr/>
            <p:nvPr/>
          </p:nvSpPr>
          <p:spPr>
            <a:xfrm>
              <a:off x="7755972" y="2483298"/>
              <a:ext cx="84416" cy="84154"/>
            </a:xfrm>
            <a:custGeom>
              <a:avLst/>
              <a:gdLst/>
              <a:ahLst/>
              <a:cxnLst/>
              <a:rect l="l" t="t" r="r" b="b"/>
              <a:pathLst>
                <a:path w="3222" h="3212" extrusionOk="0">
                  <a:moveTo>
                    <a:pt x="624" y="0"/>
                  </a:moveTo>
                  <a:lnTo>
                    <a:pt x="1" y="614"/>
                  </a:lnTo>
                  <a:lnTo>
                    <a:pt x="2599" y="3212"/>
                  </a:lnTo>
                  <a:lnTo>
                    <a:pt x="3222" y="2589"/>
                  </a:lnTo>
                  <a:lnTo>
                    <a:pt x="624" y="0"/>
                  </a:lnTo>
                  <a:close/>
                </a:path>
              </a:pathLst>
            </a:custGeom>
            <a:solidFill>
              <a:srgbClr val="879A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8" name="Google Shape;8768;p82"/>
            <p:cNvSpPr/>
            <p:nvPr/>
          </p:nvSpPr>
          <p:spPr>
            <a:xfrm>
              <a:off x="7800931" y="2528258"/>
              <a:ext cx="39457" cy="39195"/>
            </a:xfrm>
            <a:custGeom>
              <a:avLst/>
              <a:gdLst/>
              <a:ahLst/>
              <a:cxnLst/>
              <a:rect l="l" t="t" r="r" b="b"/>
              <a:pathLst>
                <a:path w="1506" h="1496" extrusionOk="0">
                  <a:moveTo>
                    <a:pt x="614" y="0"/>
                  </a:moveTo>
                  <a:lnTo>
                    <a:pt x="1" y="614"/>
                  </a:lnTo>
                  <a:lnTo>
                    <a:pt x="883" y="1496"/>
                  </a:lnTo>
                  <a:lnTo>
                    <a:pt x="1506" y="882"/>
                  </a:lnTo>
                  <a:lnTo>
                    <a:pt x="614" y="0"/>
                  </a:ln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9" name="Google Shape;8769;p82"/>
            <p:cNvSpPr/>
            <p:nvPr/>
          </p:nvSpPr>
          <p:spPr>
            <a:xfrm>
              <a:off x="7513884" y="2611888"/>
              <a:ext cx="195662" cy="175068"/>
            </a:xfrm>
            <a:custGeom>
              <a:avLst/>
              <a:gdLst/>
              <a:ahLst/>
              <a:cxnLst/>
              <a:rect l="l" t="t" r="r" b="b"/>
              <a:pathLst>
                <a:path w="7468" h="6682" extrusionOk="0">
                  <a:moveTo>
                    <a:pt x="6231" y="0"/>
                  </a:moveTo>
                  <a:lnTo>
                    <a:pt x="1" y="6231"/>
                  </a:lnTo>
                  <a:cubicBezTo>
                    <a:pt x="84" y="6538"/>
                    <a:pt x="472" y="6682"/>
                    <a:pt x="1011" y="6682"/>
                  </a:cubicBezTo>
                  <a:cubicBezTo>
                    <a:pt x="2642" y="6682"/>
                    <a:pt x="5653" y="5363"/>
                    <a:pt x="5761" y="3259"/>
                  </a:cubicBezTo>
                  <a:cubicBezTo>
                    <a:pt x="5790" y="3010"/>
                    <a:pt x="5905" y="2780"/>
                    <a:pt x="6097" y="2617"/>
                  </a:cubicBezTo>
                  <a:lnTo>
                    <a:pt x="7468" y="1237"/>
                  </a:lnTo>
                  <a:lnTo>
                    <a:pt x="6231" y="0"/>
                  </a:lnTo>
                  <a:close/>
                </a:path>
              </a:pathLst>
            </a:custGeom>
            <a:solidFill>
              <a:srgbClr val="F0F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0" name="Google Shape;8770;p82"/>
            <p:cNvSpPr/>
            <p:nvPr/>
          </p:nvSpPr>
          <p:spPr>
            <a:xfrm>
              <a:off x="7513884" y="2626691"/>
              <a:ext cx="195426" cy="160370"/>
            </a:xfrm>
            <a:custGeom>
              <a:avLst/>
              <a:gdLst/>
              <a:ahLst/>
              <a:cxnLst/>
              <a:rect l="l" t="t" r="r" b="b"/>
              <a:pathLst>
                <a:path w="7459" h="6121" extrusionOk="0">
                  <a:moveTo>
                    <a:pt x="6787" y="1"/>
                  </a:moveTo>
                  <a:lnTo>
                    <a:pt x="5407" y="1371"/>
                  </a:lnTo>
                  <a:cubicBezTo>
                    <a:pt x="5225" y="1534"/>
                    <a:pt x="5110" y="1764"/>
                    <a:pt x="5081" y="2014"/>
                  </a:cubicBezTo>
                  <a:cubicBezTo>
                    <a:pt x="4968" y="4114"/>
                    <a:pt x="1958" y="5437"/>
                    <a:pt x="326" y="5437"/>
                  </a:cubicBezTo>
                  <a:cubicBezTo>
                    <a:pt x="297" y="5437"/>
                    <a:pt x="268" y="5436"/>
                    <a:pt x="240" y="5436"/>
                  </a:cubicBezTo>
                  <a:lnTo>
                    <a:pt x="1" y="5675"/>
                  </a:lnTo>
                  <a:cubicBezTo>
                    <a:pt x="81" y="5978"/>
                    <a:pt x="465" y="6121"/>
                    <a:pt x="1000" y="6121"/>
                  </a:cubicBezTo>
                  <a:cubicBezTo>
                    <a:pt x="2628" y="6121"/>
                    <a:pt x="5653" y="4801"/>
                    <a:pt x="5761" y="2694"/>
                  </a:cubicBezTo>
                  <a:cubicBezTo>
                    <a:pt x="5790" y="2455"/>
                    <a:pt x="5905" y="2225"/>
                    <a:pt x="6087" y="2052"/>
                  </a:cubicBezTo>
                  <a:lnTo>
                    <a:pt x="7458" y="681"/>
                  </a:lnTo>
                  <a:lnTo>
                    <a:pt x="6787" y="1"/>
                  </a:lnTo>
                  <a:close/>
                </a:path>
              </a:pathLst>
            </a:custGeom>
            <a:solidFill>
              <a:srgbClr val="CED6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771" name="Google Shape;8771;p82"/>
          <p:cNvGrpSpPr/>
          <p:nvPr/>
        </p:nvGrpSpPr>
        <p:grpSpPr>
          <a:xfrm>
            <a:off x="5777767" y="3804826"/>
            <a:ext cx="258699" cy="362136"/>
            <a:chOff x="5777767" y="3804826"/>
            <a:chExt cx="258699" cy="362136"/>
          </a:xfrm>
        </p:grpSpPr>
        <p:sp>
          <p:nvSpPr>
            <p:cNvPr id="8772" name="Google Shape;8772;p82"/>
            <p:cNvSpPr/>
            <p:nvPr/>
          </p:nvSpPr>
          <p:spPr>
            <a:xfrm>
              <a:off x="5777767" y="3804826"/>
              <a:ext cx="258699" cy="362136"/>
            </a:xfrm>
            <a:custGeom>
              <a:avLst/>
              <a:gdLst/>
              <a:ahLst/>
              <a:cxnLst/>
              <a:rect l="l" t="t" r="r" b="b"/>
              <a:pathLst>
                <a:path w="9874" h="13822" extrusionOk="0">
                  <a:moveTo>
                    <a:pt x="5867" y="0"/>
                  </a:moveTo>
                  <a:cubicBezTo>
                    <a:pt x="5620" y="0"/>
                    <a:pt x="5369" y="28"/>
                    <a:pt x="5119" y="85"/>
                  </a:cubicBezTo>
                  <a:cubicBezTo>
                    <a:pt x="4669" y="200"/>
                    <a:pt x="4238" y="382"/>
                    <a:pt x="3835" y="622"/>
                  </a:cubicBezTo>
                  <a:cubicBezTo>
                    <a:pt x="3528" y="804"/>
                    <a:pt x="3260" y="1043"/>
                    <a:pt x="3039" y="1312"/>
                  </a:cubicBezTo>
                  <a:cubicBezTo>
                    <a:pt x="2685" y="1743"/>
                    <a:pt x="2196" y="2031"/>
                    <a:pt x="1659" y="2136"/>
                  </a:cubicBezTo>
                  <a:cubicBezTo>
                    <a:pt x="1448" y="2174"/>
                    <a:pt x="1266" y="2318"/>
                    <a:pt x="1180" y="2520"/>
                  </a:cubicBezTo>
                  <a:cubicBezTo>
                    <a:pt x="979" y="2980"/>
                    <a:pt x="739" y="3814"/>
                    <a:pt x="1266" y="4427"/>
                  </a:cubicBezTo>
                  <a:cubicBezTo>
                    <a:pt x="2033" y="5328"/>
                    <a:pt x="1" y="6833"/>
                    <a:pt x="1266" y="9095"/>
                  </a:cubicBezTo>
                  <a:cubicBezTo>
                    <a:pt x="1669" y="9804"/>
                    <a:pt x="1410" y="10677"/>
                    <a:pt x="1324" y="11434"/>
                  </a:cubicBezTo>
                  <a:cubicBezTo>
                    <a:pt x="1218" y="12162"/>
                    <a:pt x="1496" y="12891"/>
                    <a:pt x="2062" y="13361"/>
                  </a:cubicBezTo>
                  <a:cubicBezTo>
                    <a:pt x="2416" y="13659"/>
                    <a:pt x="2870" y="13821"/>
                    <a:pt x="3344" y="13821"/>
                  </a:cubicBezTo>
                  <a:cubicBezTo>
                    <a:pt x="3357" y="13821"/>
                    <a:pt x="3371" y="13821"/>
                    <a:pt x="3384" y="13821"/>
                  </a:cubicBezTo>
                  <a:cubicBezTo>
                    <a:pt x="4103" y="13802"/>
                    <a:pt x="4774" y="13437"/>
                    <a:pt x="5196" y="12853"/>
                  </a:cubicBezTo>
                  <a:lnTo>
                    <a:pt x="5963" y="11769"/>
                  </a:lnTo>
                  <a:lnTo>
                    <a:pt x="5944" y="11769"/>
                  </a:lnTo>
                  <a:lnTo>
                    <a:pt x="6509" y="11012"/>
                  </a:lnTo>
                  <a:lnTo>
                    <a:pt x="7497" y="9622"/>
                  </a:lnTo>
                  <a:cubicBezTo>
                    <a:pt x="9471" y="6574"/>
                    <a:pt x="9874" y="4053"/>
                    <a:pt x="8925" y="1973"/>
                  </a:cubicBezTo>
                  <a:cubicBezTo>
                    <a:pt x="8370" y="750"/>
                    <a:pt x="7160" y="0"/>
                    <a:pt x="5867" y="0"/>
                  </a:cubicBezTo>
                  <a:close/>
                </a:path>
              </a:pathLst>
            </a:custGeom>
            <a:solidFill>
              <a:srgbClr val="D6DC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3" name="Google Shape;8773;p82"/>
            <p:cNvSpPr/>
            <p:nvPr/>
          </p:nvSpPr>
          <p:spPr>
            <a:xfrm>
              <a:off x="5820211" y="3822852"/>
              <a:ext cx="216255" cy="344085"/>
            </a:xfrm>
            <a:custGeom>
              <a:avLst/>
              <a:gdLst/>
              <a:ahLst/>
              <a:cxnLst/>
              <a:rect l="l" t="t" r="r" b="b"/>
              <a:pathLst>
                <a:path w="8254" h="13133" extrusionOk="0">
                  <a:moveTo>
                    <a:pt x="6270" y="1"/>
                  </a:moveTo>
                  <a:cubicBezTo>
                    <a:pt x="6433" y="202"/>
                    <a:pt x="6567" y="432"/>
                    <a:pt x="6672" y="672"/>
                  </a:cubicBezTo>
                  <a:cubicBezTo>
                    <a:pt x="7612" y="2742"/>
                    <a:pt x="7199" y="5263"/>
                    <a:pt x="5234" y="8292"/>
                  </a:cubicBezTo>
                  <a:lnTo>
                    <a:pt x="4247" y="9682"/>
                  </a:lnTo>
                  <a:lnTo>
                    <a:pt x="3682" y="10449"/>
                  </a:lnTo>
                  <a:lnTo>
                    <a:pt x="3701" y="10449"/>
                  </a:lnTo>
                  <a:lnTo>
                    <a:pt x="2934" y="11513"/>
                  </a:lnTo>
                  <a:cubicBezTo>
                    <a:pt x="2512" y="12117"/>
                    <a:pt x="1822" y="12481"/>
                    <a:pt x="1074" y="12490"/>
                  </a:cubicBezTo>
                  <a:cubicBezTo>
                    <a:pt x="700" y="12490"/>
                    <a:pt x="317" y="12385"/>
                    <a:pt x="1" y="12184"/>
                  </a:cubicBezTo>
                  <a:lnTo>
                    <a:pt x="1" y="12184"/>
                  </a:lnTo>
                  <a:cubicBezTo>
                    <a:pt x="116" y="12366"/>
                    <a:pt x="260" y="12529"/>
                    <a:pt x="432" y="12673"/>
                  </a:cubicBezTo>
                  <a:cubicBezTo>
                    <a:pt x="796" y="12970"/>
                    <a:pt x="1247" y="13133"/>
                    <a:pt x="1717" y="13133"/>
                  </a:cubicBezTo>
                  <a:cubicBezTo>
                    <a:pt x="2455" y="13123"/>
                    <a:pt x="3145" y="12759"/>
                    <a:pt x="3576" y="12155"/>
                  </a:cubicBezTo>
                  <a:lnTo>
                    <a:pt x="4333" y="11091"/>
                  </a:lnTo>
                  <a:lnTo>
                    <a:pt x="4314" y="11091"/>
                  </a:lnTo>
                  <a:lnTo>
                    <a:pt x="4880" y="10324"/>
                  </a:lnTo>
                  <a:lnTo>
                    <a:pt x="5877" y="8944"/>
                  </a:lnTo>
                  <a:cubicBezTo>
                    <a:pt x="7842" y="5905"/>
                    <a:pt x="8254" y="3384"/>
                    <a:pt x="7314" y="1314"/>
                  </a:cubicBezTo>
                  <a:cubicBezTo>
                    <a:pt x="7084" y="796"/>
                    <a:pt x="6720" y="346"/>
                    <a:pt x="6270" y="1"/>
                  </a:cubicBezTo>
                  <a:close/>
                </a:path>
              </a:pathLst>
            </a:custGeom>
            <a:solidFill>
              <a:srgbClr val="CBD2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4" name="Google Shape;8774;p82"/>
            <p:cNvSpPr/>
            <p:nvPr/>
          </p:nvSpPr>
          <p:spPr>
            <a:xfrm>
              <a:off x="5841067" y="3853427"/>
              <a:ext cx="154973" cy="205775"/>
            </a:xfrm>
            <a:custGeom>
              <a:avLst/>
              <a:gdLst/>
              <a:ahLst/>
              <a:cxnLst/>
              <a:rect l="l" t="t" r="r" b="b"/>
              <a:pathLst>
                <a:path w="5915" h="7854" extrusionOk="0">
                  <a:moveTo>
                    <a:pt x="2982" y="0"/>
                  </a:moveTo>
                  <a:cubicBezTo>
                    <a:pt x="2860" y="0"/>
                    <a:pt x="2738" y="7"/>
                    <a:pt x="2617" y="22"/>
                  </a:cubicBezTo>
                  <a:cubicBezTo>
                    <a:pt x="2128" y="32"/>
                    <a:pt x="1965" y="224"/>
                    <a:pt x="1965" y="224"/>
                  </a:cubicBezTo>
                  <a:cubicBezTo>
                    <a:pt x="1515" y="463"/>
                    <a:pt x="1199" y="895"/>
                    <a:pt x="1103" y="1383"/>
                  </a:cubicBezTo>
                  <a:cubicBezTo>
                    <a:pt x="1064" y="1585"/>
                    <a:pt x="1045" y="1786"/>
                    <a:pt x="1036" y="1987"/>
                  </a:cubicBezTo>
                  <a:cubicBezTo>
                    <a:pt x="1026" y="2831"/>
                    <a:pt x="1429" y="3636"/>
                    <a:pt x="2119" y="4125"/>
                  </a:cubicBezTo>
                  <a:lnTo>
                    <a:pt x="2560" y="4432"/>
                  </a:lnTo>
                  <a:cubicBezTo>
                    <a:pt x="2646" y="4489"/>
                    <a:pt x="2713" y="4585"/>
                    <a:pt x="2732" y="4700"/>
                  </a:cubicBezTo>
                  <a:cubicBezTo>
                    <a:pt x="2771" y="4834"/>
                    <a:pt x="2742" y="4988"/>
                    <a:pt x="2656" y="5103"/>
                  </a:cubicBezTo>
                  <a:cubicBezTo>
                    <a:pt x="2566" y="5209"/>
                    <a:pt x="2441" y="5263"/>
                    <a:pt x="2314" y="5263"/>
                  </a:cubicBezTo>
                  <a:cubicBezTo>
                    <a:pt x="2223" y="5263"/>
                    <a:pt x="2132" y="5235"/>
                    <a:pt x="2052" y="5179"/>
                  </a:cubicBezTo>
                  <a:lnTo>
                    <a:pt x="882" y="4355"/>
                  </a:lnTo>
                  <a:cubicBezTo>
                    <a:pt x="852" y="4332"/>
                    <a:pt x="819" y="4322"/>
                    <a:pt x="786" y="4322"/>
                  </a:cubicBezTo>
                  <a:cubicBezTo>
                    <a:pt x="694" y="4322"/>
                    <a:pt x="609" y="4402"/>
                    <a:pt x="623" y="4508"/>
                  </a:cubicBezTo>
                  <a:cubicBezTo>
                    <a:pt x="729" y="5333"/>
                    <a:pt x="671" y="6061"/>
                    <a:pt x="413" y="6684"/>
                  </a:cubicBezTo>
                  <a:lnTo>
                    <a:pt x="115" y="7326"/>
                  </a:lnTo>
                  <a:cubicBezTo>
                    <a:pt x="0" y="7566"/>
                    <a:pt x="182" y="7844"/>
                    <a:pt x="451" y="7854"/>
                  </a:cubicBezTo>
                  <a:cubicBezTo>
                    <a:pt x="681" y="7834"/>
                    <a:pt x="901" y="7719"/>
                    <a:pt x="1036" y="7537"/>
                  </a:cubicBezTo>
                  <a:lnTo>
                    <a:pt x="1361" y="7048"/>
                  </a:lnTo>
                  <a:cubicBezTo>
                    <a:pt x="3911" y="6358"/>
                    <a:pt x="4390" y="4441"/>
                    <a:pt x="3633" y="1805"/>
                  </a:cubicBezTo>
                  <a:cubicBezTo>
                    <a:pt x="3585" y="1652"/>
                    <a:pt x="3643" y="1489"/>
                    <a:pt x="3777" y="1412"/>
                  </a:cubicBezTo>
                  <a:cubicBezTo>
                    <a:pt x="3832" y="1385"/>
                    <a:pt x="3891" y="1372"/>
                    <a:pt x="3950" y="1372"/>
                  </a:cubicBezTo>
                  <a:cubicBezTo>
                    <a:pt x="4036" y="1372"/>
                    <a:pt x="4121" y="1399"/>
                    <a:pt x="4189" y="1451"/>
                  </a:cubicBezTo>
                  <a:cubicBezTo>
                    <a:pt x="4208" y="1470"/>
                    <a:pt x="4228" y="1479"/>
                    <a:pt x="4247" y="1498"/>
                  </a:cubicBezTo>
                  <a:cubicBezTo>
                    <a:pt x="4946" y="2936"/>
                    <a:pt x="5071" y="4259"/>
                    <a:pt x="4429" y="5793"/>
                  </a:cubicBezTo>
                  <a:cubicBezTo>
                    <a:pt x="4390" y="5902"/>
                    <a:pt x="4476" y="5989"/>
                    <a:pt x="4566" y="5989"/>
                  </a:cubicBezTo>
                  <a:cubicBezTo>
                    <a:pt x="4611" y="5989"/>
                    <a:pt x="4656" y="5968"/>
                    <a:pt x="4688" y="5917"/>
                  </a:cubicBezTo>
                  <a:cubicBezTo>
                    <a:pt x="5608" y="4422"/>
                    <a:pt x="5915" y="2975"/>
                    <a:pt x="5454" y="1604"/>
                  </a:cubicBezTo>
                  <a:cubicBezTo>
                    <a:pt x="5253" y="1010"/>
                    <a:pt x="4803" y="521"/>
                    <a:pt x="4228" y="262"/>
                  </a:cubicBezTo>
                  <a:cubicBezTo>
                    <a:pt x="3832" y="90"/>
                    <a:pt x="3408" y="0"/>
                    <a:pt x="2982" y="0"/>
                  </a:cubicBezTo>
                  <a:close/>
                </a:path>
              </a:pathLst>
            </a:custGeom>
            <a:solidFill>
              <a:srgbClr val="B8C1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775" name="Google Shape;8775;p82"/>
          <p:cNvGrpSpPr/>
          <p:nvPr/>
        </p:nvGrpSpPr>
        <p:grpSpPr>
          <a:xfrm>
            <a:off x="7953101" y="2436584"/>
            <a:ext cx="361691" cy="362163"/>
            <a:chOff x="7953101" y="2436584"/>
            <a:chExt cx="361691" cy="362163"/>
          </a:xfrm>
        </p:grpSpPr>
        <p:sp>
          <p:nvSpPr>
            <p:cNvPr id="8776" name="Google Shape;8776;p82"/>
            <p:cNvSpPr/>
            <p:nvPr/>
          </p:nvSpPr>
          <p:spPr>
            <a:xfrm>
              <a:off x="7960673" y="2452906"/>
              <a:ext cx="304392" cy="345840"/>
            </a:xfrm>
            <a:custGeom>
              <a:avLst/>
              <a:gdLst/>
              <a:ahLst/>
              <a:cxnLst/>
              <a:rect l="l" t="t" r="r" b="b"/>
              <a:pathLst>
                <a:path w="11618" h="13200" extrusionOk="0">
                  <a:moveTo>
                    <a:pt x="1294" y="1"/>
                  </a:moveTo>
                  <a:cubicBezTo>
                    <a:pt x="575" y="1"/>
                    <a:pt x="0" y="585"/>
                    <a:pt x="0" y="1304"/>
                  </a:cubicBezTo>
                  <a:lnTo>
                    <a:pt x="0" y="3116"/>
                  </a:lnTo>
                  <a:lnTo>
                    <a:pt x="546" y="2943"/>
                  </a:lnTo>
                  <a:lnTo>
                    <a:pt x="546" y="2339"/>
                  </a:lnTo>
                  <a:lnTo>
                    <a:pt x="546" y="1304"/>
                  </a:lnTo>
                  <a:cubicBezTo>
                    <a:pt x="546" y="892"/>
                    <a:pt x="882" y="557"/>
                    <a:pt x="1294" y="557"/>
                  </a:cubicBezTo>
                  <a:lnTo>
                    <a:pt x="2157" y="557"/>
                  </a:lnTo>
                  <a:lnTo>
                    <a:pt x="2157" y="1"/>
                  </a:lnTo>
                  <a:close/>
                  <a:moveTo>
                    <a:pt x="6614" y="10"/>
                  </a:moveTo>
                  <a:lnTo>
                    <a:pt x="6614" y="557"/>
                  </a:lnTo>
                  <a:lnTo>
                    <a:pt x="7486" y="557"/>
                  </a:lnTo>
                  <a:cubicBezTo>
                    <a:pt x="7898" y="557"/>
                    <a:pt x="8234" y="892"/>
                    <a:pt x="8234" y="1304"/>
                  </a:cubicBezTo>
                  <a:lnTo>
                    <a:pt x="8234" y="2339"/>
                  </a:lnTo>
                  <a:lnTo>
                    <a:pt x="8234" y="2943"/>
                  </a:lnTo>
                  <a:lnTo>
                    <a:pt x="8780" y="3116"/>
                  </a:lnTo>
                  <a:lnTo>
                    <a:pt x="8780" y="1304"/>
                  </a:lnTo>
                  <a:cubicBezTo>
                    <a:pt x="8780" y="585"/>
                    <a:pt x="8205" y="10"/>
                    <a:pt x="7486" y="10"/>
                  </a:cubicBezTo>
                  <a:close/>
                  <a:moveTo>
                    <a:pt x="11071" y="8963"/>
                  </a:moveTo>
                  <a:lnTo>
                    <a:pt x="11071" y="10554"/>
                  </a:lnTo>
                  <a:cubicBezTo>
                    <a:pt x="11071" y="11714"/>
                    <a:pt x="10132" y="12644"/>
                    <a:pt x="8982" y="12653"/>
                  </a:cubicBezTo>
                  <a:lnTo>
                    <a:pt x="6748" y="12653"/>
                  </a:lnTo>
                  <a:cubicBezTo>
                    <a:pt x="5598" y="12644"/>
                    <a:pt x="4659" y="11714"/>
                    <a:pt x="4659" y="10554"/>
                  </a:cubicBezTo>
                  <a:lnTo>
                    <a:pt x="4659" y="9327"/>
                  </a:lnTo>
                  <a:lnTo>
                    <a:pt x="4103" y="9327"/>
                  </a:lnTo>
                  <a:lnTo>
                    <a:pt x="4103" y="9845"/>
                  </a:lnTo>
                  <a:lnTo>
                    <a:pt x="4103" y="10554"/>
                  </a:lnTo>
                  <a:cubicBezTo>
                    <a:pt x="4103" y="12011"/>
                    <a:pt x="5291" y="13200"/>
                    <a:pt x="6748" y="13200"/>
                  </a:cubicBezTo>
                  <a:lnTo>
                    <a:pt x="8982" y="13200"/>
                  </a:lnTo>
                  <a:cubicBezTo>
                    <a:pt x="10439" y="13200"/>
                    <a:pt x="11618" y="12011"/>
                    <a:pt x="11618" y="10554"/>
                  </a:cubicBezTo>
                  <a:lnTo>
                    <a:pt x="11618" y="8963"/>
                  </a:ln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7" name="Google Shape;8777;p82"/>
            <p:cNvSpPr/>
            <p:nvPr/>
          </p:nvSpPr>
          <p:spPr>
            <a:xfrm>
              <a:off x="8012156" y="2436846"/>
              <a:ext cx="40453" cy="46977"/>
            </a:xfrm>
            <a:custGeom>
              <a:avLst/>
              <a:gdLst/>
              <a:ahLst/>
              <a:cxnLst/>
              <a:rect l="l" t="t" r="r" b="b"/>
              <a:pathLst>
                <a:path w="1544" h="1793" extrusionOk="0">
                  <a:moveTo>
                    <a:pt x="383" y="0"/>
                  </a:moveTo>
                  <a:cubicBezTo>
                    <a:pt x="173" y="0"/>
                    <a:pt x="0" y="163"/>
                    <a:pt x="0" y="374"/>
                  </a:cubicBezTo>
                  <a:lnTo>
                    <a:pt x="0" y="1419"/>
                  </a:lnTo>
                  <a:cubicBezTo>
                    <a:pt x="0" y="1630"/>
                    <a:pt x="173" y="1793"/>
                    <a:pt x="383" y="1793"/>
                  </a:cubicBezTo>
                  <a:lnTo>
                    <a:pt x="642" y="1793"/>
                  </a:lnTo>
                  <a:cubicBezTo>
                    <a:pt x="1141" y="1793"/>
                    <a:pt x="1543" y="1390"/>
                    <a:pt x="1543" y="892"/>
                  </a:cubicBezTo>
                  <a:cubicBezTo>
                    <a:pt x="1543" y="403"/>
                    <a:pt x="1141" y="0"/>
                    <a:pt x="642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8" name="Google Shape;8778;p82"/>
            <p:cNvSpPr/>
            <p:nvPr/>
          </p:nvSpPr>
          <p:spPr>
            <a:xfrm>
              <a:off x="8012156" y="2436584"/>
              <a:ext cx="23108" cy="47239"/>
            </a:xfrm>
            <a:custGeom>
              <a:avLst/>
              <a:gdLst/>
              <a:ahLst/>
              <a:cxnLst/>
              <a:rect l="l" t="t" r="r" b="b"/>
              <a:pathLst>
                <a:path w="882" h="1803" extrusionOk="0">
                  <a:moveTo>
                    <a:pt x="383" y="1"/>
                  </a:moveTo>
                  <a:cubicBezTo>
                    <a:pt x="173" y="1"/>
                    <a:pt x="0" y="164"/>
                    <a:pt x="0" y="374"/>
                  </a:cubicBezTo>
                  <a:lnTo>
                    <a:pt x="0" y="1419"/>
                  </a:lnTo>
                  <a:cubicBezTo>
                    <a:pt x="0" y="1630"/>
                    <a:pt x="173" y="1803"/>
                    <a:pt x="383" y="1803"/>
                  </a:cubicBezTo>
                  <a:lnTo>
                    <a:pt x="642" y="1803"/>
                  </a:lnTo>
                  <a:cubicBezTo>
                    <a:pt x="729" y="1803"/>
                    <a:pt x="805" y="1793"/>
                    <a:pt x="882" y="1764"/>
                  </a:cubicBezTo>
                  <a:cubicBezTo>
                    <a:pt x="738" y="1716"/>
                    <a:pt x="642" y="1573"/>
                    <a:pt x="642" y="1419"/>
                  </a:cubicBezTo>
                  <a:lnTo>
                    <a:pt x="642" y="384"/>
                  </a:lnTo>
                  <a:cubicBezTo>
                    <a:pt x="642" y="231"/>
                    <a:pt x="738" y="87"/>
                    <a:pt x="872" y="29"/>
                  </a:cubicBezTo>
                  <a:cubicBezTo>
                    <a:pt x="796" y="10"/>
                    <a:pt x="719" y="1"/>
                    <a:pt x="642" y="1"/>
                  </a:cubicBezTo>
                  <a:close/>
                </a:path>
              </a:pathLst>
            </a:custGeom>
            <a:solidFill>
              <a:srgbClr val="8C9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9" name="Google Shape;8779;p82"/>
            <p:cNvSpPr/>
            <p:nvPr/>
          </p:nvSpPr>
          <p:spPr>
            <a:xfrm>
              <a:off x="8098773" y="2436846"/>
              <a:ext cx="40479" cy="46977"/>
            </a:xfrm>
            <a:custGeom>
              <a:avLst/>
              <a:gdLst/>
              <a:ahLst/>
              <a:cxnLst/>
              <a:rect l="l" t="t" r="r" b="b"/>
              <a:pathLst>
                <a:path w="1545" h="1793" extrusionOk="0">
                  <a:moveTo>
                    <a:pt x="902" y="0"/>
                  </a:moveTo>
                  <a:cubicBezTo>
                    <a:pt x="404" y="0"/>
                    <a:pt x="1" y="403"/>
                    <a:pt x="1" y="892"/>
                  </a:cubicBezTo>
                  <a:cubicBezTo>
                    <a:pt x="1" y="1390"/>
                    <a:pt x="404" y="1793"/>
                    <a:pt x="902" y="1793"/>
                  </a:cubicBezTo>
                  <a:lnTo>
                    <a:pt x="1170" y="1793"/>
                  </a:lnTo>
                  <a:cubicBezTo>
                    <a:pt x="1381" y="1793"/>
                    <a:pt x="1544" y="1630"/>
                    <a:pt x="1544" y="1419"/>
                  </a:cubicBezTo>
                  <a:lnTo>
                    <a:pt x="1544" y="374"/>
                  </a:lnTo>
                  <a:cubicBezTo>
                    <a:pt x="1544" y="163"/>
                    <a:pt x="1381" y="0"/>
                    <a:pt x="1170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0" name="Google Shape;8780;p82"/>
            <p:cNvSpPr/>
            <p:nvPr/>
          </p:nvSpPr>
          <p:spPr>
            <a:xfrm>
              <a:off x="8116117" y="2436584"/>
              <a:ext cx="23135" cy="47239"/>
            </a:xfrm>
            <a:custGeom>
              <a:avLst/>
              <a:gdLst/>
              <a:ahLst/>
              <a:cxnLst/>
              <a:rect l="l" t="t" r="r" b="b"/>
              <a:pathLst>
                <a:path w="883" h="1803" extrusionOk="0">
                  <a:moveTo>
                    <a:pt x="240" y="1"/>
                  </a:moveTo>
                  <a:cubicBezTo>
                    <a:pt x="154" y="1"/>
                    <a:pt x="77" y="10"/>
                    <a:pt x="0" y="39"/>
                  </a:cubicBezTo>
                  <a:cubicBezTo>
                    <a:pt x="135" y="96"/>
                    <a:pt x="230" y="231"/>
                    <a:pt x="230" y="384"/>
                  </a:cubicBezTo>
                  <a:lnTo>
                    <a:pt x="230" y="1419"/>
                  </a:lnTo>
                  <a:cubicBezTo>
                    <a:pt x="230" y="1573"/>
                    <a:pt x="135" y="1707"/>
                    <a:pt x="0" y="1764"/>
                  </a:cubicBezTo>
                  <a:cubicBezTo>
                    <a:pt x="77" y="1793"/>
                    <a:pt x="154" y="1803"/>
                    <a:pt x="240" y="1803"/>
                  </a:cubicBezTo>
                  <a:lnTo>
                    <a:pt x="508" y="1803"/>
                  </a:lnTo>
                  <a:cubicBezTo>
                    <a:pt x="719" y="1803"/>
                    <a:pt x="882" y="1630"/>
                    <a:pt x="882" y="1419"/>
                  </a:cubicBezTo>
                  <a:lnTo>
                    <a:pt x="882" y="384"/>
                  </a:lnTo>
                  <a:cubicBezTo>
                    <a:pt x="882" y="173"/>
                    <a:pt x="719" y="1"/>
                    <a:pt x="508" y="1"/>
                  </a:cubicBezTo>
                  <a:close/>
                </a:path>
              </a:pathLst>
            </a:custGeom>
            <a:solidFill>
              <a:srgbClr val="8C9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1" name="Google Shape;8781;p82"/>
            <p:cNvSpPr/>
            <p:nvPr/>
          </p:nvSpPr>
          <p:spPr>
            <a:xfrm>
              <a:off x="8204254" y="2591085"/>
              <a:ext cx="108023" cy="102940"/>
            </a:xfrm>
            <a:custGeom>
              <a:avLst/>
              <a:gdLst/>
              <a:ahLst/>
              <a:cxnLst/>
              <a:rect l="l" t="t" r="r" b="b"/>
              <a:pathLst>
                <a:path w="4123" h="3929" extrusionOk="0">
                  <a:moveTo>
                    <a:pt x="2062" y="1"/>
                  </a:moveTo>
                  <a:cubicBezTo>
                    <a:pt x="1930" y="1"/>
                    <a:pt x="1798" y="13"/>
                    <a:pt x="1669" y="37"/>
                  </a:cubicBezTo>
                  <a:cubicBezTo>
                    <a:pt x="672" y="238"/>
                    <a:pt x="1" y="1158"/>
                    <a:pt x="97" y="2165"/>
                  </a:cubicBezTo>
                  <a:cubicBezTo>
                    <a:pt x="202" y="3171"/>
                    <a:pt x="1046" y="3929"/>
                    <a:pt x="2062" y="3929"/>
                  </a:cubicBezTo>
                  <a:cubicBezTo>
                    <a:pt x="3068" y="3929"/>
                    <a:pt x="3912" y="3171"/>
                    <a:pt x="4017" y="2165"/>
                  </a:cubicBezTo>
                  <a:cubicBezTo>
                    <a:pt x="4123" y="1158"/>
                    <a:pt x="3442" y="238"/>
                    <a:pt x="2455" y="37"/>
                  </a:cubicBezTo>
                  <a:cubicBezTo>
                    <a:pt x="2325" y="13"/>
                    <a:pt x="2194" y="1"/>
                    <a:pt x="2062" y="1"/>
                  </a:cubicBezTo>
                  <a:close/>
                </a:path>
              </a:pathLst>
            </a:custGeom>
            <a:solidFill>
              <a:srgbClr val="C6CE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2" name="Google Shape;8782;p82"/>
            <p:cNvSpPr/>
            <p:nvPr/>
          </p:nvSpPr>
          <p:spPr>
            <a:xfrm>
              <a:off x="8244183" y="2591085"/>
              <a:ext cx="70609" cy="102992"/>
            </a:xfrm>
            <a:custGeom>
              <a:avLst/>
              <a:gdLst/>
              <a:ahLst/>
              <a:cxnLst/>
              <a:rect l="l" t="t" r="r" b="b"/>
              <a:pathLst>
                <a:path w="2695" h="3931" extrusionOk="0">
                  <a:moveTo>
                    <a:pt x="538" y="1"/>
                  </a:moveTo>
                  <a:cubicBezTo>
                    <a:pt x="406" y="1"/>
                    <a:pt x="274" y="13"/>
                    <a:pt x="145" y="37"/>
                  </a:cubicBezTo>
                  <a:cubicBezTo>
                    <a:pt x="97" y="47"/>
                    <a:pt x="49" y="56"/>
                    <a:pt x="1" y="75"/>
                  </a:cubicBezTo>
                  <a:cubicBezTo>
                    <a:pt x="844" y="315"/>
                    <a:pt x="1429" y="1082"/>
                    <a:pt x="1429" y="1964"/>
                  </a:cubicBezTo>
                  <a:cubicBezTo>
                    <a:pt x="1429" y="2845"/>
                    <a:pt x="844" y="3612"/>
                    <a:pt x="1" y="3861"/>
                  </a:cubicBezTo>
                  <a:cubicBezTo>
                    <a:pt x="173" y="3908"/>
                    <a:pt x="346" y="3930"/>
                    <a:pt x="516" y="3930"/>
                  </a:cubicBezTo>
                  <a:cubicBezTo>
                    <a:pt x="1399" y="3930"/>
                    <a:pt x="2211" y="3332"/>
                    <a:pt x="2436" y="2424"/>
                  </a:cubicBezTo>
                  <a:cubicBezTo>
                    <a:pt x="2694" y="1350"/>
                    <a:pt x="2014" y="267"/>
                    <a:pt x="931" y="37"/>
                  </a:cubicBezTo>
                  <a:cubicBezTo>
                    <a:pt x="801" y="13"/>
                    <a:pt x="670" y="1"/>
                    <a:pt x="538" y="1"/>
                  </a:cubicBezTo>
                  <a:close/>
                </a:path>
              </a:pathLst>
            </a:custGeom>
            <a:solidFill>
              <a:srgbClr val="8997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3" name="Google Shape;8783;p82"/>
            <p:cNvSpPr/>
            <p:nvPr/>
          </p:nvSpPr>
          <p:spPr>
            <a:xfrm>
              <a:off x="8234646" y="2624936"/>
              <a:ext cx="40977" cy="35291"/>
            </a:xfrm>
            <a:custGeom>
              <a:avLst/>
              <a:gdLst/>
              <a:ahLst/>
              <a:cxnLst/>
              <a:rect l="l" t="t" r="r" b="b"/>
              <a:pathLst>
                <a:path w="1564" h="1347" extrusionOk="0">
                  <a:moveTo>
                    <a:pt x="892" y="1"/>
                  </a:moveTo>
                  <a:cubicBezTo>
                    <a:pt x="298" y="1"/>
                    <a:pt x="1" y="729"/>
                    <a:pt x="422" y="1151"/>
                  </a:cubicBezTo>
                  <a:cubicBezTo>
                    <a:pt x="558" y="1286"/>
                    <a:pt x="723" y="1346"/>
                    <a:pt x="886" y="1346"/>
                  </a:cubicBezTo>
                  <a:cubicBezTo>
                    <a:pt x="1231" y="1346"/>
                    <a:pt x="1563" y="1075"/>
                    <a:pt x="1563" y="672"/>
                  </a:cubicBezTo>
                  <a:cubicBezTo>
                    <a:pt x="1563" y="298"/>
                    <a:pt x="1266" y="1"/>
                    <a:pt x="892" y="1"/>
                  </a:cubicBezTo>
                  <a:close/>
                </a:path>
              </a:pathLst>
            </a:custGeom>
            <a:solidFill>
              <a:srgbClr val="53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4" name="Google Shape;8784;p82"/>
            <p:cNvSpPr/>
            <p:nvPr/>
          </p:nvSpPr>
          <p:spPr>
            <a:xfrm>
              <a:off x="7953101" y="2520214"/>
              <a:ext cx="244446" cy="184867"/>
            </a:xfrm>
            <a:custGeom>
              <a:avLst/>
              <a:gdLst/>
              <a:ahLst/>
              <a:cxnLst/>
              <a:rect l="l" t="t" r="r" b="b"/>
              <a:pathLst>
                <a:path w="9330" h="7056" extrusionOk="0">
                  <a:moveTo>
                    <a:pt x="631" y="0"/>
                  </a:moveTo>
                  <a:cubicBezTo>
                    <a:pt x="319" y="0"/>
                    <a:pt x="0" y="233"/>
                    <a:pt x="69" y="652"/>
                  </a:cubicBezTo>
                  <a:lnTo>
                    <a:pt x="327" y="2761"/>
                  </a:lnTo>
                  <a:cubicBezTo>
                    <a:pt x="519" y="4285"/>
                    <a:pt x="1823" y="5435"/>
                    <a:pt x="3366" y="5435"/>
                  </a:cubicBezTo>
                  <a:lnTo>
                    <a:pt x="4104" y="5435"/>
                  </a:lnTo>
                  <a:lnTo>
                    <a:pt x="4104" y="6499"/>
                  </a:lnTo>
                  <a:cubicBezTo>
                    <a:pt x="4104" y="6806"/>
                    <a:pt x="4353" y="7055"/>
                    <a:pt x="4670" y="7055"/>
                  </a:cubicBezTo>
                  <a:cubicBezTo>
                    <a:pt x="4976" y="7055"/>
                    <a:pt x="5226" y="6806"/>
                    <a:pt x="5226" y="6499"/>
                  </a:cubicBezTo>
                  <a:lnTo>
                    <a:pt x="5226" y="5435"/>
                  </a:lnTo>
                  <a:lnTo>
                    <a:pt x="5964" y="5435"/>
                  </a:lnTo>
                  <a:cubicBezTo>
                    <a:pt x="7507" y="5435"/>
                    <a:pt x="8801" y="4285"/>
                    <a:pt x="9002" y="2752"/>
                  </a:cubicBezTo>
                  <a:lnTo>
                    <a:pt x="9261" y="652"/>
                  </a:lnTo>
                  <a:cubicBezTo>
                    <a:pt x="9329" y="233"/>
                    <a:pt x="9011" y="0"/>
                    <a:pt x="8699" y="0"/>
                  </a:cubicBezTo>
                  <a:cubicBezTo>
                    <a:pt x="8440" y="0"/>
                    <a:pt x="8185" y="161"/>
                    <a:pt x="8159" y="509"/>
                  </a:cubicBezTo>
                  <a:lnTo>
                    <a:pt x="7890" y="2617"/>
                  </a:lnTo>
                  <a:cubicBezTo>
                    <a:pt x="7775" y="3585"/>
                    <a:pt x="6951" y="4314"/>
                    <a:pt x="5973" y="4324"/>
                  </a:cubicBezTo>
                  <a:lnTo>
                    <a:pt x="3366" y="4324"/>
                  </a:lnTo>
                  <a:cubicBezTo>
                    <a:pt x="2379" y="4314"/>
                    <a:pt x="1554" y="3585"/>
                    <a:pt x="1439" y="2617"/>
                  </a:cubicBezTo>
                  <a:lnTo>
                    <a:pt x="1171" y="509"/>
                  </a:lnTo>
                  <a:cubicBezTo>
                    <a:pt x="1145" y="161"/>
                    <a:pt x="890" y="0"/>
                    <a:pt x="631" y="0"/>
                  </a:cubicBezTo>
                  <a:close/>
                </a:path>
              </a:pathLst>
            </a:custGeom>
            <a:solidFill>
              <a:srgbClr val="C6CE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785" name="Google Shape;8785;p82"/>
          <p:cNvGrpSpPr/>
          <p:nvPr/>
        </p:nvGrpSpPr>
        <p:grpSpPr>
          <a:xfrm>
            <a:off x="4859353" y="3355130"/>
            <a:ext cx="373481" cy="362267"/>
            <a:chOff x="4859353" y="3355130"/>
            <a:chExt cx="373481" cy="362267"/>
          </a:xfrm>
        </p:grpSpPr>
        <p:sp>
          <p:nvSpPr>
            <p:cNvPr id="8786" name="Google Shape;8786;p82"/>
            <p:cNvSpPr/>
            <p:nvPr/>
          </p:nvSpPr>
          <p:spPr>
            <a:xfrm>
              <a:off x="4859353" y="3355130"/>
              <a:ext cx="373219" cy="362005"/>
            </a:xfrm>
            <a:custGeom>
              <a:avLst/>
              <a:gdLst/>
              <a:ahLst/>
              <a:cxnLst/>
              <a:rect l="l" t="t" r="r" b="b"/>
              <a:pathLst>
                <a:path w="14245" h="13817" extrusionOk="0">
                  <a:moveTo>
                    <a:pt x="11398" y="0"/>
                  </a:moveTo>
                  <a:cubicBezTo>
                    <a:pt x="11111" y="0"/>
                    <a:pt x="10823" y="110"/>
                    <a:pt x="10603" y="331"/>
                  </a:cubicBezTo>
                  <a:lnTo>
                    <a:pt x="6481" y="4462"/>
                  </a:lnTo>
                  <a:cubicBezTo>
                    <a:pt x="5685" y="5248"/>
                    <a:pt x="5081" y="6187"/>
                    <a:pt x="4679" y="7232"/>
                  </a:cubicBezTo>
                  <a:cubicBezTo>
                    <a:pt x="4410" y="7941"/>
                    <a:pt x="4037" y="8603"/>
                    <a:pt x="3576" y="9207"/>
                  </a:cubicBezTo>
                  <a:lnTo>
                    <a:pt x="2896" y="10012"/>
                  </a:lnTo>
                  <a:lnTo>
                    <a:pt x="586" y="12322"/>
                  </a:lnTo>
                  <a:cubicBezTo>
                    <a:pt x="1" y="12966"/>
                    <a:pt x="571" y="13816"/>
                    <a:pt x="1246" y="13816"/>
                  </a:cubicBezTo>
                  <a:cubicBezTo>
                    <a:pt x="1444" y="13816"/>
                    <a:pt x="1652" y="13743"/>
                    <a:pt x="1841" y="13568"/>
                  </a:cubicBezTo>
                  <a:lnTo>
                    <a:pt x="4152" y="11268"/>
                  </a:lnTo>
                  <a:cubicBezTo>
                    <a:pt x="4928" y="10472"/>
                    <a:pt x="5877" y="9859"/>
                    <a:pt x="6912" y="9466"/>
                  </a:cubicBezTo>
                  <a:cubicBezTo>
                    <a:pt x="7957" y="9073"/>
                    <a:pt x="8896" y="8459"/>
                    <a:pt x="9682" y="7673"/>
                  </a:cubicBezTo>
                  <a:lnTo>
                    <a:pt x="13814" y="3542"/>
                  </a:lnTo>
                  <a:cubicBezTo>
                    <a:pt x="14245" y="3101"/>
                    <a:pt x="14245" y="2392"/>
                    <a:pt x="13814" y="1951"/>
                  </a:cubicBezTo>
                  <a:lnTo>
                    <a:pt x="12194" y="331"/>
                  </a:lnTo>
                  <a:cubicBezTo>
                    <a:pt x="11973" y="110"/>
                    <a:pt x="11686" y="0"/>
                    <a:pt x="11398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7" name="Google Shape;8787;p82"/>
            <p:cNvSpPr/>
            <p:nvPr/>
          </p:nvSpPr>
          <p:spPr>
            <a:xfrm>
              <a:off x="4868418" y="3388142"/>
              <a:ext cx="364154" cy="329255"/>
            </a:xfrm>
            <a:custGeom>
              <a:avLst/>
              <a:gdLst/>
              <a:ahLst/>
              <a:cxnLst/>
              <a:rect l="l" t="t" r="r" b="b"/>
              <a:pathLst>
                <a:path w="13899" h="12567" extrusionOk="0">
                  <a:moveTo>
                    <a:pt x="12758" y="1"/>
                  </a:moveTo>
                  <a:lnTo>
                    <a:pt x="12758" y="1"/>
                  </a:lnTo>
                  <a:cubicBezTo>
                    <a:pt x="13199" y="442"/>
                    <a:pt x="13199" y="1151"/>
                    <a:pt x="12758" y="1592"/>
                  </a:cubicBezTo>
                  <a:lnTo>
                    <a:pt x="8637" y="5723"/>
                  </a:lnTo>
                  <a:cubicBezTo>
                    <a:pt x="7851" y="6509"/>
                    <a:pt x="6902" y="7122"/>
                    <a:pt x="5866" y="7515"/>
                  </a:cubicBezTo>
                  <a:cubicBezTo>
                    <a:pt x="4822" y="7908"/>
                    <a:pt x="3882" y="8522"/>
                    <a:pt x="3096" y="9317"/>
                  </a:cubicBezTo>
                  <a:lnTo>
                    <a:pt x="796" y="11608"/>
                  </a:lnTo>
                  <a:cubicBezTo>
                    <a:pt x="626" y="11771"/>
                    <a:pt x="399" y="11864"/>
                    <a:pt x="167" y="11864"/>
                  </a:cubicBezTo>
                  <a:cubicBezTo>
                    <a:pt x="112" y="11864"/>
                    <a:pt x="56" y="11859"/>
                    <a:pt x="0" y="11848"/>
                  </a:cubicBezTo>
                  <a:lnTo>
                    <a:pt x="0" y="11848"/>
                  </a:lnTo>
                  <a:cubicBezTo>
                    <a:pt x="29" y="12021"/>
                    <a:pt x="115" y="12183"/>
                    <a:pt x="240" y="12308"/>
                  </a:cubicBezTo>
                  <a:cubicBezTo>
                    <a:pt x="412" y="12481"/>
                    <a:pt x="640" y="12567"/>
                    <a:pt x="868" y="12567"/>
                  </a:cubicBezTo>
                  <a:cubicBezTo>
                    <a:pt x="1095" y="12567"/>
                    <a:pt x="1323" y="12481"/>
                    <a:pt x="1495" y="12308"/>
                  </a:cubicBezTo>
                  <a:lnTo>
                    <a:pt x="3796" y="9998"/>
                  </a:lnTo>
                  <a:cubicBezTo>
                    <a:pt x="4582" y="9212"/>
                    <a:pt x="5531" y="8599"/>
                    <a:pt x="6566" y="8206"/>
                  </a:cubicBezTo>
                  <a:cubicBezTo>
                    <a:pt x="7611" y="7803"/>
                    <a:pt x="8550" y="7199"/>
                    <a:pt x="9336" y="6404"/>
                  </a:cubicBezTo>
                  <a:lnTo>
                    <a:pt x="13468" y="2282"/>
                  </a:lnTo>
                  <a:cubicBezTo>
                    <a:pt x="13889" y="1841"/>
                    <a:pt x="13899" y="1141"/>
                    <a:pt x="13468" y="710"/>
                  </a:cubicBezTo>
                  <a:lnTo>
                    <a:pt x="12758" y="1"/>
                  </a:lnTo>
                  <a:close/>
                </a:path>
              </a:pathLst>
            </a:custGeom>
            <a:solidFill>
              <a:srgbClr val="8C9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8" name="Google Shape;8788;p82"/>
            <p:cNvSpPr/>
            <p:nvPr/>
          </p:nvSpPr>
          <p:spPr>
            <a:xfrm>
              <a:off x="4969497" y="3355627"/>
              <a:ext cx="263336" cy="251415"/>
            </a:xfrm>
            <a:custGeom>
              <a:avLst/>
              <a:gdLst/>
              <a:ahLst/>
              <a:cxnLst/>
              <a:rect l="l" t="t" r="r" b="b"/>
              <a:pathLst>
                <a:path w="10051" h="9596" extrusionOk="0">
                  <a:moveTo>
                    <a:pt x="7194" y="0"/>
                  </a:moveTo>
                  <a:cubicBezTo>
                    <a:pt x="6907" y="0"/>
                    <a:pt x="6619" y="110"/>
                    <a:pt x="6399" y="331"/>
                  </a:cubicBezTo>
                  <a:lnTo>
                    <a:pt x="2277" y="4453"/>
                  </a:lnTo>
                  <a:cubicBezTo>
                    <a:pt x="1481" y="5239"/>
                    <a:pt x="868" y="6188"/>
                    <a:pt x="475" y="7223"/>
                  </a:cubicBezTo>
                  <a:lnTo>
                    <a:pt x="456" y="7271"/>
                  </a:lnTo>
                  <a:cubicBezTo>
                    <a:pt x="1" y="8440"/>
                    <a:pt x="908" y="9595"/>
                    <a:pt x="2035" y="9595"/>
                  </a:cubicBezTo>
                  <a:cubicBezTo>
                    <a:pt x="2238" y="9595"/>
                    <a:pt x="2449" y="9557"/>
                    <a:pt x="2660" y="9475"/>
                  </a:cubicBezTo>
                  <a:lnTo>
                    <a:pt x="2708" y="9456"/>
                  </a:lnTo>
                  <a:cubicBezTo>
                    <a:pt x="3743" y="9054"/>
                    <a:pt x="4692" y="8440"/>
                    <a:pt x="5469" y="7654"/>
                  </a:cubicBezTo>
                  <a:lnTo>
                    <a:pt x="9600" y="3532"/>
                  </a:lnTo>
                  <a:cubicBezTo>
                    <a:pt x="10041" y="3091"/>
                    <a:pt x="10051" y="2382"/>
                    <a:pt x="9610" y="1951"/>
                  </a:cubicBezTo>
                  <a:lnTo>
                    <a:pt x="7990" y="331"/>
                  </a:lnTo>
                  <a:cubicBezTo>
                    <a:pt x="7769" y="110"/>
                    <a:pt x="7482" y="0"/>
                    <a:pt x="7194" y="0"/>
                  </a:cubicBezTo>
                  <a:close/>
                </a:path>
              </a:pathLst>
            </a:custGeom>
            <a:solidFill>
              <a:srgbClr val="E1E5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9" name="Google Shape;8789;p82"/>
            <p:cNvSpPr/>
            <p:nvPr/>
          </p:nvSpPr>
          <p:spPr>
            <a:xfrm>
              <a:off x="5178809" y="3364038"/>
              <a:ext cx="12078" cy="12078"/>
            </a:xfrm>
            <a:custGeom>
              <a:avLst/>
              <a:gdLst/>
              <a:ahLst/>
              <a:cxnLst/>
              <a:rect l="l" t="t" r="r" b="b"/>
              <a:pathLst>
                <a:path w="461" h="461" extrusionOk="0">
                  <a:moveTo>
                    <a:pt x="461" y="46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CAD3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0" name="Google Shape;8790;p82"/>
            <p:cNvSpPr/>
            <p:nvPr/>
          </p:nvSpPr>
          <p:spPr>
            <a:xfrm>
              <a:off x="4983934" y="3388142"/>
              <a:ext cx="248900" cy="218849"/>
            </a:xfrm>
            <a:custGeom>
              <a:avLst/>
              <a:gdLst/>
              <a:ahLst/>
              <a:cxnLst/>
              <a:rect l="l" t="t" r="r" b="b"/>
              <a:pathLst>
                <a:path w="9500" h="8353" extrusionOk="0">
                  <a:moveTo>
                    <a:pt x="8349" y="1"/>
                  </a:moveTo>
                  <a:cubicBezTo>
                    <a:pt x="8790" y="442"/>
                    <a:pt x="8790" y="1151"/>
                    <a:pt x="8349" y="1582"/>
                  </a:cubicBezTo>
                  <a:lnTo>
                    <a:pt x="4228" y="5723"/>
                  </a:lnTo>
                  <a:cubicBezTo>
                    <a:pt x="3442" y="6509"/>
                    <a:pt x="2493" y="7122"/>
                    <a:pt x="1457" y="7515"/>
                  </a:cubicBezTo>
                  <a:lnTo>
                    <a:pt x="1409" y="7535"/>
                  </a:lnTo>
                  <a:cubicBezTo>
                    <a:pt x="1214" y="7612"/>
                    <a:pt x="1008" y="7650"/>
                    <a:pt x="803" y="7650"/>
                  </a:cubicBezTo>
                  <a:cubicBezTo>
                    <a:pt x="525" y="7650"/>
                    <a:pt x="249" y="7581"/>
                    <a:pt x="0" y="7448"/>
                  </a:cubicBezTo>
                  <a:lnTo>
                    <a:pt x="0" y="7448"/>
                  </a:lnTo>
                  <a:cubicBezTo>
                    <a:pt x="301" y="8021"/>
                    <a:pt x="885" y="8353"/>
                    <a:pt x="1496" y="8353"/>
                  </a:cubicBezTo>
                  <a:cubicBezTo>
                    <a:pt x="1704" y="8353"/>
                    <a:pt x="1915" y="8315"/>
                    <a:pt x="2119" y="8234"/>
                  </a:cubicBezTo>
                  <a:lnTo>
                    <a:pt x="2157" y="8225"/>
                  </a:lnTo>
                  <a:cubicBezTo>
                    <a:pt x="3202" y="7822"/>
                    <a:pt x="4141" y="7209"/>
                    <a:pt x="4927" y="6423"/>
                  </a:cubicBezTo>
                  <a:lnTo>
                    <a:pt x="9059" y="2291"/>
                  </a:lnTo>
                  <a:cubicBezTo>
                    <a:pt x="9500" y="1860"/>
                    <a:pt x="9500" y="1141"/>
                    <a:pt x="9059" y="710"/>
                  </a:cubicBezTo>
                  <a:lnTo>
                    <a:pt x="8349" y="1"/>
                  </a:lnTo>
                  <a:close/>
                </a:path>
              </a:pathLst>
            </a:custGeom>
            <a:solidFill>
              <a:srgbClr val="C8D1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1" name="Google Shape;8791;p82"/>
            <p:cNvSpPr/>
            <p:nvPr/>
          </p:nvSpPr>
          <p:spPr>
            <a:xfrm>
              <a:off x="4865641" y="3654098"/>
              <a:ext cx="65579" cy="63299"/>
            </a:xfrm>
            <a:custGeom>
              <a:avLst/>
              <a:gdLst/>
              <a:ahLst/>
              <a:cxnLst/>
              <a:rect l="l" t="t" r="r" b="b"/>
              <a:pathLst>
                <a:path w="2503" h="2416" extrusionOk="0">
                  <a:moveTo>
                    <a:pt x="1247" y="0"/>
                  </a:moveTo>
                  <a:lnTo>
                    <a:pt x="346" y="901"/>
                  </a:lnTo>
                  <a:cubicBezTo>
                    <a:pt x="1" y="1246"/>
                    <a:pt x="1" y="1812"/>
                    <a:pt x="346" y="2157"/>
                  </a:cubicBezTo>
                  <a:cubicBezTo>
                    <a:pt x="518" y="2330"/>
                    <a:pt x="746" y="2416"/>
                    <a:pt x="974" y="2416"/>
                  </a:cubicBezTo>
                  <a:cubicBezTo>
                    <a:pt x="1201" y="2416"/>
                    <a:pt x="1429" y="2330"/>
                    <a:pt x="1601" y="2157"/>
                  </a:cubicBezTo>
                  <a:lnTo>
                    <a:pt x="2502" y="1256"/>
                  </a:lnTo>
                  <a:lnTo>
                    <a:pt x="1247" y="0"/>
                  </a:lnTo>
                  <a:close/>
                </a:path>
              </a:pathLst>
            </a:custGeom>
            <a:solidFill>
              <a:srgbClr val="53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2" name="Google Shape;8792;p82"/>
            <p:cNvSpPr/>
            <p:nvPr/>
          </p:nvSpPr>
          <p:spPr>
            <a:xfrm>
              <a:off x="4868156" y="3668665"/>
              <a:ext cx="63063" cy="48732"/>
            </a:xfrm>
            <a:custGeom>
              <a:avLst/>
              <a:gdLst/>
              <a:ahLst/>
              <a:cxnLst/>
              <a:rect l="l" t="t" r="r" b="b"/>
              <a:pathLst>
                <a:path w="2407" h="1860" extrusionOk="0">
                  <a:moveTo>
                    <a:pt x="1697" y="0"/>
                  </a:moveTo>
                  <a:lnTo>
                    <a:pt x="796" y="901"/>
                  </a:lnTo>
                  <a:cubicBezTo>
                    <a:pt x="626" y="1064"/>
                    <a:pt x="400" y="1157"/>
                    <a:pt x="168" y="1157"/>
                  </a:cubicBezTo>
                  <a:cubicBezTo>
                    <a:pt x="112" y="1157"/>
                    <a:pt x="56" y="1152"/>
                    <a:pt x="1" y="1141"/>
                  </a:cubicBezTo>
                  <a:lnTo>
                    <a:pt x="1" y="1141"/>
                  </a:lnTo>
                  <a:cubicBezTo>
                    <a:pt x="39" y="1314"/>
                    <a:pt x="116" y="1476"/>
                    <a:pt x="240" y="1601"/>
                  </a:cubicBezTo>
                  <a:cubicBezTo>
                    <a:pt x="418" y="1774"/>
                    <a:pt x="645" y="1860"/>
                    <a:pt x="872" y="1860"/>
                  </a:cubicBezTo>
                  <a:cubicBezTo>
                    <a:pt x="1098" y="1860"/>
                    <a:pt x="1323" y="1774"/>
                    <a:pt x="1496" y="1601"/>
                  </a:cubicBezTo>
                  <a:lnTo>
                    <a:pt x="2406" y="700"/>
                  </a:lnTo>
                  <a:lnTo>
                    <a:pt x="1697" y="0"/>
                  </a:lnTo>
                  <a:close/>
                </a:path>
              </a:pathLst>
            </a:custGeom>
            <a:solidFill>
              <a:srgbClr val="2741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3" name="Google Shape;8793;p82"/>
            <p:cNvSpPr/>
            <p:nvPr/>
          </p:nvSpPr>
          <p:spPr>
            <a:xfrm>
              <a:off x="5010160" y="3403076"/>
              <a:ext cx="178527" cy="165689"/>
            </a:xfrm>
            <a:custGeom>
              <a:avLst/>
              <a:gdLst/>
              <a:ahLst/>
              <a:cxnLst/>
              <a:rect l="l" t="t" r="r" b="b"/>
              <a:pathLst>
                <a:path w="6814" h="6324" extrusionOk="0">
                  <a:moveTo>
                    <a:pt x="5961" y="0"/>
                  </a:moveTo>
                  <a:cubicBezTo>
                    <a:pt x="5822" y="0"/>
                    <a:pt x="5676" y="56"/>
                    <a:pt x="5546" y="188"/>
                  </a:cubicBezTo>
                  <a:lnTo>
                    <a:pt x="428" y="5297"/>
                  </a:lnTo>
                  <a:cubicBezTo>
                    <a:pt x="1" y="5731"/>
                    <a:pt x="393" y="6323"/>
                    <a:pt x="855" y="6323"/>
                  </a:cubicBezTo>
                  <a:cubicBezTo>
                    <a:pt x="994" y="6323"/>
                    <a:pt x="1140" y="6269"/>
                    <a:pt x="1271" y="6140"/>
                  </a:cubicBezTo>
                  <a:lnTo>
                    <a:pt x="5623" y="1779"/>
                  </a:lnTo>
                  <a:lnTo>
                    <a:pt x="6380" y="1022"/>
                  </a:lnTo>
                  <a:cubicBezTo>
                    <a:pt x="6814" y="596"/>
                    <a:pt x="6419" y="0"/>
                    <a:pt x="5961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4" name="Google Shape;8794;p82"/>
            <p:cNvSpPr/>
            <p:nvPr/>
          </p:nvSpPr>
          <p:spPr>
            <a:xfrm>
              <a:off x="5115274" y="3375592"/>
              <a:ext cx="27143" cy="26200"/>
            </a:xfrm>
            <a:custGeom>
              <a:avLst/>
              <a:gdLst/>
              <a:ahLst/>
              <a:cxnLst/>
              <a:rect l="l" t="t" r="r" b="b"/>
              <a:pathLst>
                <a:path w="1036" h="1000" extrusionOk="0">
                  <a:moveTo>
                    <a:pt x="403" y="0"/>
                  </a:moveTo>
                  <a:lnTo>
                    <a:pt x="1" y="393"/>
                  </a:lnTo>
                  <a:lnTo>
                    <a:pt x="528" y="920"/>
                  </a:lnTo>
                  <a:cubicBezTo>
                    <a:pt x="580" y="973"/>
                    <a:pt x="652" y="1000"/>
                    <a:pt x="724" y="1000"/>
                  </a:cubicBezTo>
                  <a:cubicBezTo>
                    <a:pt x="796" y="1000"/>
                    <a:pt x="868" y="973"/>
                    <a:pt x="921" y="920"/>
                  </a:cubicBezTo>
                  <a:cubicBezTo>
                    <a:pt x="1036" y="805"/>
                    <a:pt x="1036" y="633"/>
                    <a:pt x="921" y="518"/>
                  </a:cubicBezTo>
                  <a:lnTo>
                    <a:pt x="403" y="0"/>
                  </a:lnTo>
                  <a:close/>
                </a:path>
              </a:pathLst>
            </a:custGeom>
            <a:solidFill>
              <a:srgbClr val="7B8B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5" name="Google Shape;8795;p82"/>
            <p:cNvSpPr/>
            <p:nvPr/>
          </p:nvSpPr>
          <p:spPr>
            <a:xfrm>
              <a:off x="5094681" y="3396185"/>
              <a:ext cx="27143" cy="26200"/>
            </a:xfrm>
            <a:custGeom>
              <a:avLst/>
              <a:gdLst/>
              <a:ahLst/>
              <a:cxnLst/>
              <a:rect l="l" t="t" r="r" b="b"/>
              <a:pathLst>
                <a:path w="1036" h="1000" extrusionOk="0">
                  <a:moveTo>
                    <a:pt x="403" y="0"/>
                  </a:moveTo>
                  <a:lnTo>
                    <a:pt x="1" y="403"/>
                  </a:lnTo>
                  <a:lnTo>
                    <a:pt x="528" y="920"/>
                  </a:lnTo>
                  <a:cubicBezTo>
                    <a:pt x="580" y="973"/>
                    <a:pt x="650" y="1000"/>
                    <a:pt x="721" y="1000"/>
                  </a:cubicBezTo>
                  <a:cubicBezTo>
                    <a:pt x="791" y="1000"/>
                    <a:pt x="863" y="973"/>
                    <a:pt x="921" y="920"/>
                  </a:cubicBezTo>
                  <a:cubicBezTo>
                    <a:pt x="1036" y="815"/>
                    <a:pt x="1036" y="633"/>
                    <a:pt x="921" y="527"/>
                  </a:cubicBezTo>
                  <a:lnTo>
                    <a:pt x="403" y="0"/>
                  </a:lnTo>
                  <a:close/>
                </a:path>
              </a:pathLst>
            </a:custGeom>
            <a:solidFill>
              <a:srgbClr val="7B8B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6" name="Google Shape;8796;p82"/>
            <p:cNvSpPr/>
            <p:nvPr/>
          </p:nvSpPr>
          <p:spPr>
            <a:xfrm>
              <a:off x="5074088" y="3416778"/>
              <a:ext cx="29344" cy="26357"/>
            </a:xfrm>
            <a:custGeom>
              <a:avLst/>
              <a:gdLst/>
              <a:ahLst/>
              <a:cxnLst/>
              <a:rect l="l" t="t" r="r" b="b"/>
              <a:pathLst>
                <a:path w="1120" h="1006" extrusionOk="0">
                  <a:moveTo>
                    <a:pt x="403" y="0"/>
                  </a:moveTo>
                  <a:lnTo>
                    <a:pt x="1" y="393"/>
                  </a:lnTo>
                  <a:lnTo>
                    <a:pt x="528" y="920"/>
                  </a:lnTo>
                  <a:cubicBezTo>
                    <a:pt x="587" y="980"/>
                    <a:pt x="654" y="1005"/>
                    <a:pt x="719" y="1005"/>
                  </a:cubicBezTo>
                  <a:cubicBezTo>
                    <a:pt x="933" y="1005"/>
                    <a:pt x="1120" y="727"/>
                    <a:pt x="921" y="527"/>
                  </a:cubicBezTo>
                  <a:lnTo>
                    <a:pt x="403" y="0"/>
                  </a:lnTo>
                  <a:close/>
                </a:path>
              </a:pathLst>
            </a:custGeom>
            <a:solidFill>
              <a:srgbClr val="7B8B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7" name="Google Shape;8797;p82"/>
            <p:cNvSpPr/>
            <p:nvPr/>
          </p:nvSpPr>
          <p:spPr>
            <a:xfrm>
              <a:off x="5053495" y="3437371"/>
              <a:ext cx="26907" cy="26200"/>
            </a:xfrm>
            <a:custGeom>
              <a:avLst/>
              <a:gdLst/>
              <a:ahLst/>
              <a:cxnLst/>
              <a:rect l="l" t="t" r="r" b="b"/>
              <a:pathLst>
                <a:path w="1027" h="1000" extrusionOk="0">
                  <a:moveTo>
                    <a:pt x="394" y="0"/>
                  </a:moveTo>
                  <a:lnTo>
                    <a:pt x="1" y="403"/>
                  </a:lnTo>
                  <a:lnTo>
                    <a:pt x="518" y="920"/>
                  </a:lnTo>
                  <a:cubicBezTo>
                    <a:pt x="576" y="973"/>
                    <a:pt x="648" y="999"/>
                    <a:pt x="719" y="999"/>
                  </a:cubicBezTo>
                  <a:cubicBezTo>
                    <a:pt x="791" y="999"/>
                    <a:pt x="863" y="973"/>
                    <a:pt x="921" y="920"/>
                  </a:cubicBezTo>
                  <a:cubicBezTo>
                    <a:pt x="1026" y="815"/>
                    <a:pt x="1026" y="633"/>
                    <a:pt x="921" y="527"/>
                  </a:cubicBezTo>
                  <a:lnTo>
                    <a:pt x="394" y="0"/>
                  </a:lnTo>
                  <a:close/>
                </a:path>
              </a:pathLst>
            </a:custGeom>
            <a:solidFill>
              <a:srgbClr val="7B8B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8" name="Google Shape;8798;p82"/>
            <p:cNvSpPr/>
            <p:nvPr/>
          </p:nvSpPr>
          <p:spPr>
            <a:xfrm>
              <a:off x="5032901" y="3457965"/>
              <a:ext cx="26907" cy="26200"/>
            </a:xfrm>
            <a:custGeom>
              <a:avLst/>
              <a:gdLst/>
              <a:ahLst/>
              <a:cxnLst/>
              <a:rect l="l" t="t" r="r" b="b"/>
              <a:pathLst>
                <a:path w="1027" h="1000" extrusionOk="0">
                  <a:moveTo>
                    <a:pt x="394" y="0"/>
                  </a:moveTo>
                  <a:lnTo>
                    <a:pt x="1" y="403"/>
                  </a:lnTo>
                  <a:lnTo>
                    <a:pt x="518" y="920"/>
                  </a:lnTo>
                  <a:cubicBezTo>
                    <a:pt x="571" y="973"/>
                    <a:pt x="643" y="999"/>
                    <a:pt x="715" y="999"/>
                  </a:cubicBezTo>
                  <a:cubicBezTo>
                    <a:pt x="787" y="999"/>
                    <a:pt x="858" y="973"/>
                    <a:pt x="911" y="920"/>
                  </a:cubicBezTo>
                  <a:cubicBezTo>
                    <a:pt x="1026" y="815"/>
                    <a:pt x="1026" y="633"/>
                    <a:pt x="911" y="527"/>
                  </a:cubicBezTo>
                  <a:lnTo>
                    <a:pt x="394" y="0"/>
                  </a:lnTo>
                  <a:close/>
                </a:path>
              </a:pathLst>
            </a:custGeom>
            <a:solidFill>
              <a:srgbClr val="7B8B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9" name="Google Shape;8799;p82"/>
            <p:cNvSpPr/>
            <p:nvPr/>
          </p:nvSpPr>
          <p:spPr>
            <a:xfrm>
              <a:off x="5013304" y="3478794"/>
              <a:ext cx="25912" cy="26148"/>
            </a:xfrm>
            <a:custGeom>
              <a:avLst/>
              <a:gdLst/>
              <a:ahLst/>
              <a:cxnLst/>
              <a:rect l="l" t="t" r="r" b="b"/>
              <a:pathLst>
                <a:path w="989" h="998" extrusionOk="0">
                  <a:moveTo>
                    <a:pt x="365" y="1"/>
                  </a:moveTo>
                  <a:cubicBezTo>
                    <a:pt x="241" y="145"/>
                    <a:pt x="116" y="288"/>
                    <a:pt x="1" y="432"/>
                  </a:cubicBezTo>
                  <a:lnTo>
                    <a:pt x="480" y="911"/>
                  </a:lnTo>
                  <a:cubicBezTo>
                    <a:pt x="538" y="969"/>
                    <a:pt x="610" y="998"/>
                    <a:pt x="681" y="998"/>
                  </a:cubicBezTo>
                  <a:cubicBezTo>
                    <a:pt x="753" y="998"/>
                    <a:pt x="825" y="969"/>
                    <a:pt x="883" y="911"/>
                  </a:cubicBezTo>
                  <a:cubicBezTo>
                    <a:pt x="988" y="806"/>
                    <a:pt x="988" y="624"/>
                    <a:pt x="883" y="518"/>
                  </a:cubicBezTo>
                  <a:lnTo>
                    <a:pt x="365" y="1"/>
                  </a:lnTo>
                  <a:close/>
                </a:path>
              </a:pathLst>
            </a:custGeom>
            <a:solidFill>
              <a:srgbClr val="7B8B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800" name="Google Shape;8800;p82"/>
          <p:cNvGrpSpPr/>
          <p:nvPr/>
        </p:nvGrpSpPr>
        <p:grpSpPr>
          <a:xfrm>
            <a:off x="6637678" y="1500982"/>
            <a:ext cx="378721" cy="362005"/>
            <a:chOff x="6637678" y="1500982"/>
            <a:chExt cx="378721" cy="362005"/>
          </a:xfrm>
        </p:grpSpPr>
        <p:sp>
          <p:nvSpPr>
            <p:cNvPr id="8801" name="Google Shape;8801;p82"/>
            <p:cNvSpPr/>
            <p:nvPr/>
          </p:nvSpPr>
          <p:spPr>
            <a:xfrm>
              <a:off x="6637678" y="1500982"/>
              <a:ext cx="377725" cy="361717"/>
            </a:xfrm>
            <a:custGeom>
              <a:avLst/>
              <a:gdLst/>
              <a:ahLst/>
              <a:cxnLst/>
              <a:rect l="l" t="t" r="r" b="b"/>
              <a:pathLst>
                <a:path w="14417" h="13806" extrusionOk="0">
                  <a:moveTo>
                    <a:pt x="10950" y="0"/>
                  </a:moveTo>
                  <a:cubicBezTo>
                    <a:pt x="10150" y="0"/>
                    <a:pt x="9348" y="305"/>
                    <a:pt x="8732" y="916"/>
                  </a:cubicBezTo>
                  <a:lnTo>
                    <a:pt x="1237" y="8402"/>
                  </a:lnTo>
                  <a:cubicBezTo>
                    <a:pt x="0" y="9638"/>
                    <a:pt x="0" y="11642"/>
                    <a:pt x="1237" y="12878"/>
                  </a:cubicBezTo>
                  <a:cubicBezTo>
                    <a:pt x="1855" y="13497"/>
                    <a:pt x="2665" y="13806"/>
                    <a:pt x="3475" y="13806"/>
                  </a:cubicBezTo>
                  <a:cubicBezTo>
                    <a:pt x="4285" y="13806"/>
                    <a:pt x="5095" y="13497"/>
                    <a:pt x="5713" y="12878"/>
                  </a:cubicBezTo>
                  <a:lnTo>
                    <a:pt x="13199" y="5383"/>
                  </a:lnTo>
                  <a:cubicBezTo>
                    <a:pt x="14417" y="4146"/>
                    <a:pt x="14407" y="2162"/>
                    <a:pt x="13180" y="925"/>
                  </a:cubicBezTo>
                  <a:cubicBezTo>
                    <a:pt x="12564" y="310"/>
                    <a:pt x="11758" y="0"/>
                    <a:pt x="10950" y="0"/>
                  </a:cubicBezTo>
                  <a:close/>
                </a:path>
              </a:pathLst>
            </a:custGeom>
            <a:solidFill>
              <a:srgbClr val="D6DB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2" name="Google Shape;8802;p82"/>
            <p:cNvSpPr/>
            <p:nvPr/>
          </p:nvSpPr>
          <p:spPr>
            <a:xfrm>
              <a:off x="6696680" y="1551338"/>
              <a:ext cx="260218" cy="260454"/>
            </a:xfrm>
            <a:custGeom>
              <a:avLst/>
              <a:gdLst/>
              <a:ahLst/>
              <a:cxnLst/>
              <a:rect l="l" t="t" r="r" b="b"/>
              <a:pathLst>
                <a:path w="9932" h="9941" extrusionOk="0">
                  <a:moveTo>
                    <a:pt x="5464" y="0"/>
                  </a:moveTo>
                  <a:lnTo>
                    <a:pt x="1" y="5464"/>
                  </a:lnTo>
                  <a:lnTo>
                    <a:pt x="4468" y="9940"/>
                  </a:lnTo>
                  <a:lnTo>
                    <a:pt x="9931" y="4477"/>
                  </a:lnTo>
                  <a:lnTo>
                    <a:pt x="5464" y="0"/>
                  </a:lnTo>
                  <a:close/>
                </a:path>
              </a:pathLst>
            </a:custGeom>
            <a:solidFill>
              <a:srgbClr val="BEC6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3" name="Google Shape;8803;p82"/>
            <p:cNvSpPr/>
            <p:nvPr/>
          </p:nvSpPr>
          <p:spPr>
            <a:xfrm>
              <a:off x="6638175" y="1500982"/>
              <a:ext cx="377725" cy="361717"/>
            </a:xfrm>
            <a:custGeom>
              <a:avLst/>
              <a:gdLst/>
              <a:ahLst/>
              <a:cxnLst/>
              <a:rect l="l" t="t" r="r" b="b"/>
              <a:pathLst>
                <a:path w="14417" h="13806" extrusionOk="0">
                  <a:moveTo>
                    <a:pt x="3467" y="0"/>
                  </a:moveTo>
                  <a:cubicBezTo>
                    <a:pt x="2659" y="0"/>
                    <a:pt x="1853" y="310"/>
                    <a:pt x="1237" y="925"/>
                  </a:cubicBezTo>
                  <a:cubicBezTo>
                    <a:pt x="0" y="2162"/>
                    <a:pt x="0" y="4146"/>
                    <a:pt x="1218" y="5383"/>
                  </a:cubicBezTo>
                  <a:lnTo>
                    <a:pt x="8713" y="12878"/>
                  </a:lnTo>
                  <a:cubicBezTo>
                    <a:pt x="9327" y="13497"/>
                    <a:pt x="10135" y="13806"/>
                    <a:pt x="10943" y="13806"/>
                  </a:cubicBezTo>
                  <a:cubicBezTo>
                    <a:pt x="11752" y="13806"/>
                    <a:pt x="12562" y="13497"/>
                    <a:pt x="13180" y="12878"/>
                  </a:cubicBezTo>
                  <a:cubicBezTo>
                    <a:pt x="14417" y="11642"/>
                    <a:pt x="14417" y="9638"/>
                    <a:pt x="13180" y="8402"/>
                  </a:cubicBezTo>
                  <a:lnTo>
                    <a:pt x="5685" y="916"/>
                  </a:lnTo>
                  <a:cubicBezTo>
                    <a:pt x="5069" y="305"/>
                    <a:pt x="4267" y="0"/>
                    <a:pt x="3467" y="0"/>
                  </a:cubicBezTo>
                  <a:close/>
                </a:path>
              </a:pathLst>
            </a:custGeom>
            <a:solidFill>
              <a:srgbClr val="D6DB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4" name="Google Shape;8804;p82"/>
            <p:cNvSpPr/>
            <p:nvPr/>
          </p:nvSpPr>
          <p:spPr>
            <a:xfrm>
              <a:off x="6842090" y="1696748"/>
              <a:ext cx="174309" cy="166239"/>
            </a:xfrm>
            <a:custGeom>
              <a:avLst/>
              <a:gdLst/>
              <a:ahLst/>
              <a:cxnLst/>
              <a:rect l="l" t="t" r="r" b="b"/>
              <a:pathLst>
                <a:path w="6653" h="6345" extrusionOk="0">
                  <a:moveTo>
                    <a:pt x="4467" y="0"/>
                  </a:moveTo>
                  <a:cubicBezTo>
                    <a:pt x="5694" y="1237"/>
                    <a:pt x="5685" y="3230"/>
                    <a:pt x="4458" y="4457"/>
                  </a:cubicBezTo>
                  <a:cubicBezTo>
                    <a:pt x="3836" y="5074"/>
                    <a:pt x="3025" y="5384"/>
                    <a:pt x="2215" y="5384"/>
                  </a:cubicBezTo>
                  <a:cubicBezTo>
                    <a:pt x="1415" y="5384"/>
                    <a:pt x="615" y="5082"/>
                    <a:pt x="1" y="4477"/>
                  </a:cubicBezTo>
                  <a:lnTo>
                    <a:pt x="1" y="4477"/>
                  </a:lnTo>
                  <a:lnTo>
                    <a:pt x="930" y="5397"/>
                  </a:lnTo>
                  <a:cubicBezTo>
                    <a:pt x="1547" y="6028"/>
                    <a:pt x="2363" y="6344"/>
                    <a:pt x="3180" y="6344"/>
                  </a:cubicBezTo>
                  <a:cubicBezTo>
                    <a:pt x="3988" y="6344"/>
                    <a:pt x="4797" y="6035"/>
                    <a:pt x="5416" y="5416"/>
                  </a:cubicBezTo>
                  <a:cubicBezTo>
                    <a:pt x="6653" y="4179"/>
                    <a:pt x="6653" y="2166"/>
                    <a:pt x="5397" y="930"/>
                  </a:cubicBezTo>
                  <a:lnTo>
                    <a:pt x="4467" y="0"/>
                  </a:lnTo>
                  <a:close/>
                </a:path>
              </a:pathLst>
            </a:custGeom>
            <a:solidFill>
              <a:srgbClr val="BEC6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5" name="Google Shape;8805;p82"/>
            <p:cNvSpPr/>
            <p:nvPr/>
          </p:nvSpPr>
          <p:spPr>
            <a:xfrm>
              <a:off x="6752931" y="1608847"/>
              <a:ext cx="146458" cy="144179"/>
            </a:xfrm>
            <a:custGeom>
              <a:avLst/>
              <a:gdLst/>
              <a:ahLst/>
              <a:cxnLst/>
              <a:rect l="l" t="t" r="r" b="b"/>
              <a:pathLst>
                <a:path w="5590" h="5503" extrusionOk="0">
                  <a:moveTo>
                    <a:pt x="2349" y="0"/>
                  </a:moveTo>
                  <a:cubicBezTo>
                    <a:pt x="2249" y="0"/>
                    <a:pt x="2148" y="39"/>
                    <a:pt x="2071" y="115"/>
                  </a:cubicBezTo>
                  <a:lnTo>
                    <a:pt x="154" y="2032"/>
                  </a:lnTo>
                  <a:cubicBezTo>
                    <a:pt x="1" y="2186"/>
                    <a:pt x="1" y="2435"/>
                    <a:pt x="154" y="2588"/>
                  </a:cubicBezTo>
                  <a:lnTo>
                    <a:pt x="2963" y="5387"/>
                  </a:lnTo>
                  <a:cubicBezTo>
                    <a:pt x="3039" y="5464"/>
                    <a:pt x="3140" y="5502"/>
                    <a:pt x="3241" y="5502"/>
                  </a:cubicBezTo>
                  <a:cubicBezTo>
                    <a:pt x="3341" y="5502"/>
                    <a:pt x="3442" y="5464"/>
                    <a:pt x="3519" y="5387"/>
                  </a:cubicBezTo>
                  <a:lnTo>
                    <a:pt x="5436" y="3470"/>
                  </a:lnTo>
                  <a:cubicBezTo>
                    <a:pt x="5589" y="3317"/>
                    <a:pt x="5589" y="3068"/>
                    <a:pt x="5436" y="2914"/>
                  </a:cubicBezTo>
                  <a:lnTo>
                    <a:pt x="2627" y="115"/>
                  </a:lnTo>
                  <a:cubicBezTo>
                    <a:pt x="2551" y="39"/>
                    <a:pt x="2450" y="0"/>
                    <a:pt x="2349" y="0"/>
                  </a:cubicBezTo>
                  <a:close/>
                </a:path>
              </a:pathLst>
            </a:custGeom>
            <a:solidFill>
              <a:srgbClr val="B8C1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6" name="Google Shape;8806;p82"/>
            <p:cNvSpPr/>
            <p:nvPr/>
          </p:nvSpPr>
          <p:spPr>
            <a:xfrm>
              <a:off x="6797393" y="1608847"/>
              <a:ext cx="101735" cy="144414"/>
            </a:xfrm>
            <a:custGeom>
              <a:avLst/>
              <a:gdLst/>
              <a:ahLst/>
              <a:cxnLst/>
              <a:rect l="l" t="t" r="r" b="b"/>
              <a:pathLst>
                <a:path w="3883" h="5512" extrusionOk="0">
                  <a:moveTo>
                    <a:pt x="652" y="0"/>
                  </a:moveTo>
                  <a:cubicBezTo>
                    <a:pt x="552" y="0"/>
                    <a:pt x="451" y="39"/>
                    <a:pt x="374" y="115"/>
                  </a:cubicBezTo>
                  <a:lnTo>
                    <a:pt x="1" y="480"/>
                  </a:lnTo>
                  <a:lnTo>
                    <a:pt x="1247" y="1726"/>
                  </a:lnTo>
                  <a:cubicBezTo>
                    <a:pt x="2052" y="2540"/>
                    <a:pt x="2052" y="3854"/>
                    <a:pt x="1247" y="4668"/>
                  </a:cubicBezTo>
                  <a:lnTo>
                    <a:pt x="882" y="5023"/>
                  </a:lnTo>
                  <a:lnTo>
                    <a:pt x="1256" y="5397"/>
                  </a:lnTo>
                  <a:cubicBezTo>
                    <a:pt x="1333" y="5474"/>
                    <a:pt x="1434" y="5512"/>
                    <a:pt x="1534" y="5512"/>
                  </a:cubicBezTo>
                  <a:cubicBezTo>
                    <a:pt x="1635" y="5512"/>
                    <a:pt x="1735" y="5474"/>
                    <a:pt x="1812" y="5397"/>
                  </a:cubicBezTo>
                  <a:lnTo>
                    <a:pt x="3729" y="3480"/>
                  </a:lnTo>
                  <a:cubicBezTo>
                    <a:pt x="3883" y="3326"/>
                    <a:pt x="3883" y="3077"/>
                    <a:pt x="3729" y="2924"/>
                  </a:cubicBezTo>
                  <a:lnTo>
                    <a:pt x="930" y="115"/>
                  </a:lnTo>
                  <a:cubicBezTo>
                    <a:pt x="854" y="39"/>
                    <a:pt x="753" y="0"/>
                    <a:pt x="652" y="0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7" name="Google Shape;8807;p82"/>
            <p:cNvSpPr/>
            <p:nvPr/>
          </p:nvSpPr>
          <p:spPr>
            <a:xfrm>
              <a:off x="6697309" y="1620087"/>
              <a:ext cx="22270" cy="18654"/>
            </a:xfrm>
            <a:custGeom>
              <a:avLst/>
              <a:gdLst/>
              <a:ahLst/>
              <a:cxnLst/>
              <a:rect l="l" t="t" r="r" b="b"/>
              <a:pathLst>
                <a:path w="850" h="712" extrusionOk="0">
                  <a:moveTo>
                    <a:pt x="402" y="0"/>
                  </a:moveTo>
                  <a:cubicBezTo>
                    <a:pt x="184" y="0"/>
                    <a:pt x="1" y="283"/>
                    <a:pt x="207" y="482"/>
                  </a:cubicBezTo>
                  <a:lnTo>
                    <a:pt x="351" y="626"/>
                  </a:lnTo>
                  <a:cubicBezTo>
                    <a:pt x="399" y="683"/>
                    <a:pt x="475" y="712"/>
                    <a:pt x="542" y="712"/>
                  </a:cubicBezTo>
                  <a:cubicBezTo>
                    <a:pt x="619" y="712"/>
                    <a:pt x="696" y="683"/>
                    <a:pt x="744" y="626"/>
                  </a:cubicBezTo>
                  <a:cubicBezTo>
                    <a:pt x="849" y="520"/>
                    <a:pt x="849" y="338"/>
                    <a:pt x="744" y="233"/>
                  </a:cubicBezTo>
                  <a:lnTo>
                    <a:pt x="600" y="89"/>
                  </a:lnTo>
                  <a:cubicBezTo>
                    <a:pt x="537" y="26"/>
                    <a:pt x="468" y="0"/>
                    <a:pt x="402" y="0"/>
                  </a:cubicBezTo>
                  <a:close/>
                </a:path>
              </a:pathLst>
            </a:custGeom>
            <a:solidFill>
              <a:srgbClr val="BEC6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8" name="Google Shape;8808;p82"/>
            <p:cNvSpPr/>
            <p:nvPr/>
          </p:nvSpPr>
          <p:spPr>
            <a:xfrm>
              <a:off x="6690995" y="1582123"/>
              <a:ext cx="22296" cy="18707"/>
            </a:xfrm>
            <a:custGeom>
              <a:avLst/>
              <a:gdLst/>
              <a:ahLst/>
              <a:cxnLst/>
              <a:rect l="l" t="t" r="r" b="b"/>
              <a:pathLst>
                <a:path w="851" h="714" extrusionOk="0">
                  <a:moveTo>
                    <a:pt x="401" y="1"/>
                  </a:moveTo>
                  <a:cubicBezTo>
                    <a:pt x="184" y="1"/>
                    <a:pt x="1" y="278"/>
                    <a:pt x="199" y="484"/>
                  </a:cubicBezTo>
                  <a:lnTo>
                    <a:pt x="342" y="627"/>
                  </a:lnTo>
                  <a:cubicBezTo>
                    <a:pt x="400" y="685"/>
                    <a:pt x="472" y="714"/>
                    <a:pt x="544" y="714"/>
                  </a:cubicBezTo>
                  <a:cubicBezTo>
                    <a:pt x="616" y="714"/>
                    <a:pt x="687" y="685"/>
                    <a:pt x="745" y="627"/>
                  </a:cubicBezTo>
                  <a:cubicBezTo>
                    <a:pt x="850" y="522"/>
                    <a:pt x="850" y="340"/>
                    <a:pt x="745" y="234"/>
                  </a:cubicBezTo>
                  <a:lnTo>
                    <a:pt x="601" y="91"/>
                  </a:lnTo>
                  <a:cubicBezTo>
                    <a:pt x="538" y="27"/>
                    <a:pt x="468" y="1"/>
                    <a:pt x="401" y="1"/>
                  </a:cubicBezTo>
                  <a:close/>
                </a:path>
              </a:pathLst>
            </a:custGeom>
            <a:solidFill>
              <a:srgbClr val="BEC6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9" name="Google Shape;8809;p82"/>
            <p:cNvSpPr/>
            <p:nvPr/>
          </p:nvSpPr>
          <p:spPr>
            <a:xfrm>
              <a:off x="6724190" y="1548771"/>
              <a:ext cx="22244" cy="18654"/>
            </a:xfrm>
            <a:custGeom>
              <a:avLst/>
              <a:gdLst/>
              <a:ahLst/>
              <a:cxnLst/>
              <a:rect l="l" t="t" r="r" b="b"/>
              <a:pathLst>
                <a:path w="849" h="712" extrusionOk="0">
                  <a:moveTo>
                    <a:pt x="405" y="0"/>
                  </a:moveTo>
                  <a:cubicBezTo>
                    <a:pt x="189" y="0"/>
                    <a:pt x="1" y="283"/>
                    <a:pt x="206" y="482"/>
                  </a:cubicBezTo>
                  <a:lnTo>
                    <a:pt x="350" y="625"/>
                  </a:lnTo>
                  <a:cubicBezTo>
                    <a:pt x="398" y="683"/>
                    <a:pt x="475" y="712"/>
                    <a:pt x="542" y="712"/>
                  </a:cubicBezTo>
                  <a:cubicBezTo>
                    <a:pt x="619" y="712"/>
                    <a:pt x="695" y="683"/>
                    <a:pt x="743" y="625"/>
                  </a:cubicBezTo>
                  <a:cubicBezTo>
                    <a:pt x="849" y="520"/>
                    <a:pt x="849" y="338"/>
                    <a:pt x="743" y="232"/>
                  </a:cubicBezTo>
                  <a:lnTo>
                    <a:pt x="599" y="89"/>
                  </a:lnTo>
                  <a:cubicBezTo>
                    <a:pt x="539" y="26"/>
                    <a:pt x="471" y="0"/>
                    <a:pt x="405" y="0"/>
                  </a:cubicBezTo>
                  <a:close/>
                </a:path>
              </a:pathLst>
            </a:custGeom>
            <a:solidFill>
              <a:srgbClr val="BEC6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0" name="Google Shape;8810;p82"/>
            <p:cNvSpPr/>
            <p:nvPr/>
          </p:nvSpPr>
          <p:spPr>
            <a:xfrm>
              <a:off x="6729902" y="1587782"/>
              <a:ext cx="22322" cy="18576"/>
            </a:xfrm>
            <a:custGeom>
              <a:avLst/>
              <a:gdLst/>
              <a:ahLst/>
              <a:cxnLst/>
              <a:rect l="l" t="t" r="r" b="b"/>
              <a:pathLst>
                <a:path w="852" h="709" extrusionOk="0">
                  <a:moveTo>
                    <a:pt x="406" y="1"/>
                  </a:moveTo>
                  <a:cubicBezTo>
                    <a:pt x="187" y="1"/>
                    <a:pt x="0" y="281"/>
                    <a:pt x="199" y="488"/>
                  </a:cubicBezTo>
                  <a:lnTo>
                    <a:pt x="343" y="632"/>
                  </a:lnTo>
                  <a:cubicBezTo>
                    <a:pt x="401" y="680"/>
                    <a:pt x="468" y="708"/>
                    <a:pt x="544" y="708"/>
                  </a:cubicBezTo>
                  <a:cubicBezTo>
                    <a:pt x="621" y="708"/>
                    <a:pt x="688" y="680"/>
                    <a:pt x="746" y="632"/>
                  </a:cubicBezTo>
                  <a:cubicBezTo>
                    <a:pt x="851" y="517"/>
                    <a:pt x="851" y="344"/>
                    <a:pt x="746" y="229"/>
                  </a:cubicBezTo>
                  <a:lnTo>
                    <a:pt x="602" y="85"/>
                  </a:lnTo>
                  <a:cubicBezTo>
                    <a:pt x="540" y="26"/>
                    <a:pt x="472" y="1"/>
                    <a:pt x="406" y="1"/>
                  </a:cubicBezTo>
                  <a:close/>
                </a:path>
              </a:pathLst>
            </a:custGeom>
            <a:solidFill>
              <a:srgbClr val="BEC6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1" name="Google Shape;8811;p82"/>
            <p:cNvSpPr/>
            <p:nvPr/>
          </p:nvSpPr>
          <p:spPr>
            <a:xfrm>
              <a:off x="6762285" y="1555137"/>
              <a:ext cx="22322" cy="18812"/>
            </a:xfrm>
            <a:custGeom>
              <a:avLst/>
              <a:gdLst/>
              <a:ahLst/>
              <a:cxnLst/>
              <a:rect l="l" t="t" r="r" b="b"/>
              <a:pathLst>
                <a:path w="852" h="718" extrusionOk="0">
                  <a:moveTo>
                    <a:pt x="407" y="1"/>
                  </a:moveTo>
                  <a:cubicBezTo>
                    <a:pt x="188" y="1"/>
                    <a:pt x="1" y="281"/>
                    <a:pt x="200" y="488"/>
                  </a:cubicBezTo>
                  <a:lnTo>
                    <a:pt x="344" y="632"/>
                  </a:lnTo>
                  <a:cubicBezTo>
                    <a:pt x="401" y="680"/>
                    <a:pt x="468" y="708"/>
                    <a:pt x="545" y="718"/>
                  </a:cubicBezTo>
                  <a:cubicBezTo>
                    <a:pt x="622" y="718"/>
                    <a:pt x="689" y="680"/>
                    <a:pt x="746" y="632"/>
                  </a:cubicBezTo>
                  <a:cubicBezTo>
                    <a:pt x="852" y="517"/>
                    <a:pt x="852" y="344"/>
                    <a:pt x="746" y="229"/>
                  </a:cubicBezTo>
                  <a:lnTo>
                    <a:pt x="602" y="85"/>
                  </a:lnTo>
                  <a:cubicBezTo>
                    <a:pt x="541" y="26"/>
                    <a:pt x="472" y="1"/>
                    <a:pt x="407" y="1"/>
                  </a:cubicBezTo>
                  <a:close/>
                </a:path>
              </a:pathLst>
            </a:custGeom>
            <a:solidFill>
              <a:srgbClr val="BEC6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2" name="Google Shape;8812;p82"/>
            <p:cNvSpPr/>
            <p:nvPr/>
          </p:nvSpPr>
          <p:spPr>
            <a:xfrm>
              <a:off x="6866508" y="1789208"/>
              <a:ext cx="22322" cy="18812"/>
            </a:xfrm>
            <a:custGeom>
              <a:avLst/>
              <a:gdLst/>
              <a:ahLst/>
              <a:cxnLst/>
              <a:rect l="l" t="t" r="r" b="b"/>
              <a:pathLst>
                <a:path w="852" h="718" extrusionOk="0">
                  <a:moveTo>
                    <a:pt x="407" y="0"/>
                  </a:moveTo>
                  <a:cubicBezTo>
                    <a:pt x="188" y="0"/>
                    <a:pt x="1" y="281"/>
                    <a:pt x="200" y="487"/>
                  </a:cubicBezTo>
                  <a:lnTo>
                    <a:pt x="344" y="631"/>
                  </a:lnTo>
                  <a:cubicBezTo>
                    <a:pt x="401" y="679"/>
                    <a:pt x="468" y="708"/>
                    <a:pt x="545" y="717"/>
                  </a:cubicBezTo>
                  <a:cubicBezTo>
                    <a:pt x="622" y="717"/>
                    <a:pt x="689" y="679"/>
                    <a:pt x="746" y="631"/>
                  </a:cubicBezTo>
                  <a:cubicBezTo>
                    <a:pt x="852" y="516"/>
                    <a:pt x="852" y="344"/>
                    <a:pt x="746" y="229"/>
                  </a:cubicBezTo>
                  <a:lnTo>
                    <a:pt x="602" y="85"/>
                  </a:lnTo>
                  <a:cubicBezTo>
                    <a:pt x="541" y="25"/>
                    <a:pt x="472" y="0"/>
                    <a:pt x="407" y="0"/>
                  </a:cubicBezTo>
                  <a:close/>
                </a:path>
              </a:pathLst>
            </a:custGeom>
            <a:solidFill>
              <a:srgbClr val="BEC6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3" name="Google Shape;8813;p82"/>
            <p:cNvSpPr/>
            <p:nvPr/>
          </p:nvSpPr>
          <p:spPr>
            <a:xfrm>
              <a:off x="6903450" y="1794998"/>
              <a:ext cx="23554" cy="19309"/>
            </a:xfrm>
            <a:custGeom>
              <a:avLst/>
              <a:gdLst/>
              <a:ahLst/>
              <a:cxnLst/>
              <a:rect l="l" t="t" r="r" b="b"/>
              <a:pathLst>
                <a:path w="899" h="737" extrusionOk="0">
                  <a:moveTo>
                    <a:pt x="428" y="1"/>
                  </a:moveTo>
                  <a:cubicBezTo>
                    <a:pt x="203" y="1"/>
                    <a:pt x="1" y="311"/>
                    <a:pt x="247" y="506"/>
                  </a:cubicBezTo>
                  <a:lnTo>
                    <a:pt x="391" y="650"/>
                  </a:lnTo>
                  <a:cubicBezTo>
                    <a:pt x="438" y="707"/>
                    <a:pt x="515" y="736"/>
                    <a:pt x="592" y="736"/>
                  </a:cubicBezTo>
                  <a:cubicBezTo>
                    <a:pt x="659" y="736"/>
                    <a:pt x="736" y="707"/>
                    <a:pt x="784" y="650"/>
                  </a:cubicBezTo>
                  <a:cubicBezTo>
                    <a:pt x="899" y="544"/>
                    <a:pt x="899" y="362"/>
                    <a:pt x="784" y="257"/>
                  </a:cubicBezTo>
                  <a:lnTo>
                    <a:pt x="640" y="113"/>
                  </a:lnTo>
                  <a:cubicBezTo>
                    <a:pt x="576" y="33"/>
                    <a:pt x="501" y="1"/>
                    <a:pt x="428" y="1"/>
                  </a:cubicBezTo>
                  <a:close/>
                </a:path>
              </a:pathLst>
            </a:custGeom>
            <a:solidFill>
              <a:srgbClr val="BEC6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4" name="Google Shape;8814;p82"/>
            <p:cNvSpPr/>
            <p:nvPr/>
          </p:nvSpPr>
          <p:spPr>
            <a:xfrm>
              <a:off x="6937877" y="1762432"/>
              <a:ext cx="22270" cy="18707"/>
            </a:xfrm>
            <a:custGeom>
              <a:avLst/>
              <a:gdLst/>
              <a:ahLst/>
              <a:cxnLst/>
              <a:rect l="l" t="t" r="r" b="b"/>
              <a:pathLst>
                <a:path w="850" h="714" extrusionOk="0">
                  <a:moveTo>
                    <a:pt x="400" y="1"/>
                  </a:moveTo>
                  <a:cubicBezTo>
                    <a:pt x="183" y="1"/>
                    <a:pt x="0" y="279"/>
                    <a:pt x="198" y="484"/>
                  </a:cubicBezTo>
                  <a:lnTo>
                    <a:pt x="342" y="628"/>
                  </a:lnTo>
                  <a:cubicBezTo>
                    <a:pt x="399" y="675"/>
                    <a:pt x="466" y="714"/>
                    <a:pt x="543" y="714"/>
                  </a:cubicBezTo>
                  <a:cubicBezTo>
                    <a:pt x="620" y="714"/>
                    <a:pt x="687" y="685"/>
                    <a:pt x="744" y="628"/>
                  </a:cubicBezTo>
                  <a:cubicBezTo>
                    <a:pt x="850" y="513"/>
                    <a:pt x="850" y="340"/>
                    <a:pt x="744" y="235"/>
                  </a:cubicBezTo>
                  <a:lnTo>
                    <a:pt x="601" y="91"/>
                  </a:lnTo>
                  <a:cubicBezTo>
                    <a:pt x="537" y="27"/>
                    <a:pt x="467" y="1"/>
                    <a:pt x="400" y="1"/>
                  </a:cubicBezTo>
                  <a:close/>
                </a:path>
              </a:pathLst>
            </a:custGeom>
            <a:solidFill>
              <a:srgbClr val="BEC6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5" name="Google Shape;8815;p82"/>
            <p:cNvSpPr/>
            <p:nvPr/>
          </p:nvSpPr>
          <p:spPr>
            <a:xfrm>
              <a:off x="6898970" y="1756799"/>
              <a:ext cx="22270" cy="18812"/>
            </a:xfrm>
            <a:custGeom>
              <a:avLst/>
              <a:gdLst/>
              <a:ahLst/>
              <a:cxnLst/>
              <a:rect l="l" t="t" r="r" b="b"/>
              <a:pathLst>
                <a:path w="850" h="718" extrusionOk="0">
                  <a:moveTo>
                    <a:pt x="404" y="1"/>
                  </a:moveTo>
                  <a:cubicBezTo>
                    <a:pt x="186" y="1"/>
                    <a:pt x="0" y="281"/>
                    <a:pt x="207" y="488"/>
                  </a:cubicBezTo>
                  <a:lnTo>
                    <a:pt x="351" y="632"/>
                  </a:lnTo>
                  <a:cubicBezTo>
                    <a:pt x="399" y="680"/>
                    <a:pt x="466" y="708"/>
                    <a:pt x="542" y="718"/>
                  </a:cubicBezTo>
                  <a:cubicBezTo>
                    <a:pt x="619" y="718"/>
                    <a:pt x="696" y="680"/>
                    <a:pt x="744" y="632"/>
                  </a:cubicBezTo>
                  <a:cubicBezTo>
                    <a:pt x="849" y="517"/>
                    <a:pt x="849" y="344"/>
                    <a:pt x="744" y="229"/>
                  </a:cubicBezTo>
                  <a:lnTo>
                    <a:pt x="600" y="85"/>
                  </a:lnTo>
                  <a:cubicBezTo>
                    <a:pt x="538" y="26"/>
                    <a:pt x="470" y="1"/>
                    <a:pt x="404" y="1"/>
                  </a:cubicBezTo>
                  <a:close/>
                </a:path>
              </a:pathLst>
            </a:custGeom>
            <a:solidFill>
              <a:srgbClr val="BEC6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6" name="Google Shape;8816;p82"/>
            <p:cNvSpPr/>
            <p:nvPr/>
          </p:nvSpPr>
          <p:spPr>
            <a:xfrm>
              <a:off x="6931380" y="1724311"/>
              <a:ext cx="22506" cy="18654"/>
            </a:xfrm>
            <a:custGeom>
              <a:avLst/>
              <a:gdLst/>
              <a:ahLst/>
              <a:cxnLst/>
              <a:rect l="l" t="t" r="r" b="b"/>
              <a:pathLst>
                <a:path w="859" h="712" extrusionOk="0">
                  <a:moveTo>
                    <a:pt x="405" y="0"/>
                  </a:moveTo>
                  <a:cubicBezTo>
                    <a:pt x="189" y="0"/>
                    <a:pt x="1" y="283"/>
                    <a:pt x="206" y="482"/>
                  </a:cubicBezTo>
                  <a:lnTo>
                    <a:pt x="350" y="626"/>
                  </a:lnTo>
                  <a:cubicBezTo>
                    <a:pt x="403" y="683"/>
                    <a:pt x="475" y="712"/>
                    <a:pt x="547" y="712"/>
                  </a:cubicBezTo>
                  <a:cubicBezTo>
                    <a:pt x="619" y="712"/>
                    <a:pt x="690" y="683"/>
                    <a:pt x="743" y="626"/>
                  </a:cubicBezTo>
                  <a:cubicBezTo>
                    <a:pt x="858" y="520"/>
                    <a:pt x="858" y="338"/>
                    <a:pt x="743" y="233"/>
                  </a:cubicBezTo>
                  <a:lnTo>
                    <a:pt x="599" y="89"/>
                  </a:lnTo>
                  <a:cubicBezTo>
                    <a:pt x="539" y="26"/>
                    <a:pt x="471" y="0"/>
                    <a:pt x="405" y="0"/>
                  </a:cubicBezTo>
                  <a:close/>
                </a:path>
              </a:pathLst>
            </a:custGeom>
            <a:solidFill>
              <a:srgbClr val="BEC6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817" name="Google Shape;8817;p82"/>
          <p:cNvGrpSpPr/>
          <p:nvPr/>
        </p:nvGrpSpPr>
        <p:grpSpPr>
          <a:xfrm>
            <a:off x="5827993" y="3355496"/>
            <a:ext cx="223041" cy="362163"/>
            <a:chOff x="5827993" y="3355496"/>
            <a:chExt cx="223041" cy="362163"/>
          </a:xfrm>
        </p:grpSpPr>
        <p:sp>
          <p:nvSpPr>
            <p:cNvPr id="8818" name="Google Shape;8818;p82"/>
            <p:cNvSpPr/>
            <p:nvPr/>
          </p:nvSpPr>
          <p:spPr>
            <a:xfrm>
              <a:off x="5827993" y="3448664"/>
              <a:ext cx="223041" cy="268995"/>
            </a:xfrm>
            <a:custGeom>
              <a:avLst/>
              <a:gdLst/>
              <a:ahLst/>
              <a:cxnLst/>
              <a:rect l="l" t="t" r="r" b="b"/>
              <a:pathLst>
                <a:path w="8513" h="10267" extrusionOk="0">
                  <a:moveTo>
                    <a:pt x="854" y="1"/>
                  </a:moveTo>
                  <a:cubicBezTo>
                    <a:pt x="384" y="1"/>
                    <a:pt x="1" y="384"/>
                    <a:pt x="1" y="854"/>
                  </a:cubicBezTo>
                  <a:lnTo>
                    <a:pt x="1" y="9413"/>
                  </a:lnTo>
                  <a:cubicBezTo>
                    <a:pt x="1" y="9883"/>
                    <a:pt x="384" y="10266"/>
                    <a:pt x="854" y="10266"/>
                  </a:cubicBezTo>
                  <a:lnTo>
                    <a:pt x="7660" y="10266"/>
                  </a:lnTo>
                  <a:cubicBezTo>
                    <a:pt x="8129" y="10266"/>
                    <a:pt x="8513" y="9883"/>
                    <a:pt x="8513" y="9413"/>
                  </a:cubicBezTo>
                  <a:lnTo>
                    <a:pt x="8513" y="854"/>
                  </a:lnTo>
                  <a:cubicBezTo>
                    <a:pt x="8513" y="384"/>
                    <a:pt x="8129" y="1"/>
                    <a:pt x="7660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9" name="Google Shape;8819;p82"/>
            <p:cNvSpPr/>
            <p:nvPr/>
          </p:nvSpPr>
          <p:spPr>
            <a:xfrm>
              <a:off x="5989987" y="3448664"/>
              <a:ext cx="60810" cy="268733"/>
            </a:xfrm>
            <a:custGeom>
              <a:avLst/>
              <a:gdLst/>
              <a:ahLst/>
              <a:cxnLst/>
              <a:rect l="l" t="t" r="r" b="b"/>
              <a:pathLst>
                <a:path w="2321" h="10257" extrusionOk="0">
                  <a:moveTo>
                    <a:pt x="0" y="1"/>
                  </a:moveTo>
                  <a:cubicBezTo>
                    <a:pt x="489" y="1"/>
                    <a:pt x="882" y="403"/>
                    <a:pt x="882" y="892"/>
                  </a:cubicBezTo>
                  <a:lnTo>
                    <a:pt x="882" y="9375"/>
                  </a:lnTo>
                  <a:cubicBezTo>
                    <a:pt x="882" y="9864"/>
                    <a:pt x="489" y="10257"/>
                    <a:pt x="0" y="10257"/>
                  </a:cubicBezTo>
                  <a:lnTo>
                    <a:pt x="1438" y="10257"/>
                  </a:lnTo>
                  <a:cubicBezTo>
                    <a:pt x="1927" y="10257"/>
                    <a:pt x="2320" y="9864"/>
                    <a:pt x="2320" y="9375"/>
                  </a:cubicBezTo>
                  <a:lnTo>
                    <a:pt x="2320" y="892"/>
                  </a:lnTo>
                  <a:cubicBezTo>
                    <a:pt x="2320" y="403"/>
                    <a:pt x="1927" y="1"/>
                    <a:pt x="1438" y="1"/>
                  </a:cubicBezTo>
                  <a:close/>
                </a:path>
              </a:pathLst>
            </a:custGeom>
            <a:solidFill>
              <a:srgbClr val="8C9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0" name="Google Shape;8820;p82"/>
            <p:cNvSpPr/>
            <p:nvPr/>
          </p:nvSpPr>
          <p:spPr>
            <a:xfrm>
              <a:off x="5878218" y="3424560"/>
              <a:ext cx="122354" cy="24130"/>
            </a:xfrm>
            <a:custGeom>
              <a:avLst/>
              <a:gdLst/>
              <a:ahLst/>
              <a:cxnLst/>
              <a:rect l="l" t="t" r="r" b="b"/>
              <a:pathLst>
                <a:path w="4670" h="921" extrusionOk="0">
                  <a:moveTo>
                    <a:pt x="1" y="0"/>
                  </a:moveTo>
                  <a:lnTo>
                    <a:pt x="1" y="921"/>
                  </a:lnTo>
                  <a:lnTo>
                    <a:pt x="4669" y="921"/>
                  </a:lnTo>
                  <a:lnTo>
                    <a:pt x="4669" y="0"/>
                  </a:lnTo>
                  <a:close/>
                </a:path>
              </a:pathLst>
            </a:custGeom>
            <a:solidFill>
              <a:srgbClr val="879A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1" name="Google Shape;8821;p82"/>
            <p:cNvSpPr/>
            <p:nvPr/>
          </p:nvSpPr>
          <p:spPr>
            <a:xfrm>
              <a:off x="5878218" y="3424560"/>
              <a:ext cx="122354" cy="24130"/>
            </a:xfrm>
            <a:custGeom>
              <a:avLst/>
              <a:gdLst/>
              <a:ahLst/>
              <a:cxnLst/>
              <a:rect l="l" t="t" r="r" b="b"/>
              <a:pathLst>
                <a:path w="4670" h="921" extrusionOk="0">
                  <a:moveTo>
                    <a:pt x="1" y="0"/>
                  </a:moveTo>
                  <a:lnTo>
                    <a:pt x="1" y="921"/>
                  </a:lnTo>
                  <a:lnTo>
                    <a:pt x="4669" y="921"/>
                  </a:lnTo>
                  <a:lnTo>
                    <a:pt x="4669" y="0"/>
                  </a:lnTo>
                  <a:close/>
                </a:path>
              </a:pathLst>
            </a:custGeom>
            <a:solidFill>
              <a:srgbClr val="879A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2" name="Google Shape;8822;p82"/>
            <p:cNvSpPr/>
            <p:nvPr/>
          </p:nvSpPr>
          <p:spPr>
            <a:xfrm>
              <a:off x="5963630" y="3424560"/>
              <a:ext cx="36942" cy="24130"/>
            </a:xfrm>
            <a:custGeom>
              <a:avLst/>
              <a:gdLst/>
              <a:ahLst/>
              <a:cxnLst/>
              <a:rect l="l" t="t" r="r" b="b"/>
              <a:pathLst>
                <a:path w="1410" h="921" extrusionOk="0">
                  <a:moveTo>
                    <a:pt x="0" y="0"/>
                  </a:moveTo>
                  <a:lnTo>
                    <a:pt x="0" y="921"/>
                  </a:lnTo>
                  <a:lnTo>
                    <a:pt x="1409" y="921"/>
                  </a:lnTo>
                  <a:lnTo>
                    <a:pt x="1409" y="0"/>
                  </a:lnTo>
                  <a:close/>
                </a:path>
              </a:pathLst>
            </a:custGeom>
            <a:solidFill>
              <a:srgbClr val="738A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3" name="Google Shape;8823;p82"/>
            <p:cNvSpPr/>
            <p:nvPr/>
          </p:nvSpPr>
          <p:spPr>
            <a:xfrm>
              <a:off x="5852857" y="3355496"/>
              <a:ext cx="172815" cy="69089"/>
            </a:xfrm>
            <a:custGeom>
              <a:avLst/>
              <a:gdLst/>
              <a:ahLst/>
              <a:cxnLst/>
              <a:rect l="l" t="t" r="r" b="b"/>
              <a:pathLst>
                <a:path w="6596" h="2637" extrusionOk="0">
                  <a:moveTo>
                    <a:pt x="451" y="0"/>
                  </a:moveTo>
                  <a:cubicBezTo>
                    <a:pt x="202" y="0"/>
                    <a:pt x="1" y="202"/>
                    <a:pt x="1" y="451"/>
                  </a:cubicBezTo>
                  <a:lnTo>
                    <a:pt x="1" y="2186"/>
                  </a:lnTo>
                  <a:cubicBezTo>
                    <a:pt x="1" y="2435"/>
                    <a:pt x="202" y="2636"/>
                    <a:pt x="451" y="2636"/>
                  </a:cubicBezTo>
                  <a:lnTo>
                    <a:pt x="6145" y="2636"/>
                  </a:lnTo>
                  <a:cubicBezTo>
                    <a:pt x="6394" y="2636"/>
                    <a:pt x="6596" y="2435"/>
                    <a:pt x="6596" y="2186"/>
                  </a:cubicBezTo>
                  <a:lnTo>
                    <a:pt x="6596" y="451"/>
                  </a:lnTo>
                  <a:cubicBezTo>
                    <a:pt x="6596" y="202"/>
                    <a:pt x="6394" y="0"/>
                    <a:pt x="6145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4" name="Google Shape;8824;p82"/>
            <p:cNvSpPr/>
            <p:nvPr/>
          </p:nvSpPr>
          <p:spPr>
            <a:xfrm>
              <a:off x="5981708" y="3355496"/>
              <a:ext cx="43964" cy="69089"/>
            </a:xfrm>
            <a:custGeom>
              <a:avLst/>
              <a:gdLst/>
              <a:ahLst/>
              <a:cxnLst/>
              <a:rect l="l" t="t" r="r" b="b"/>
              <a:pathLst>
                <a:path w="1678" h="2637" extrusionOk="0">
                  <a:moveTo>
                    <a:pt x="0" y="0"/>
                  </a:moveTo>
                  <a:lnTo>
                    <a:pt x="0" y="2636"/>
                  </a:lnTo>
                  <a:lnTo>
                    <a:pt x="1208" y="2636"/>
                  </a:lnTo>
                  <a:cubicBezTo>
                    <a:pt x="1467" y="2636"/>
                    <a:pt x="1678" y="2425"/>
                    <a:pt x="1678" y="2167"/>
                  </a:cubicBezTo>
                  <a:lnTo>
                    <a:pt x="1678" y="470"/>
                  </a:lnTo>
                  <a:cubicBezTo>
                    <a:pt x="1678" y="211"/>
                    <a:pt x="1467" y="0"/>
                    <a:pt x="1208" y="0"/>
                  </a:cubicBezTo>
                  <a:close/>
                </a:path>
              </a:pathLst>
            </a:custGeom>
            <a:solidFill>
              <a:srgbClr val="8C9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5" name="Google Shape;8825;p82"/>
            <p:cNvSpPr/>
            <p:nvPr/>
          </p:nvSpPr>
          <p:spPr>
            <a:xfrm>
              <a:off x="5862917" y="3488854"/>
              <a:ext cx="152720" cy="188378"/>
            </a:xfrm>
            <a:custGeom>
              <a:avLst/>
              <a:gdLst/>
              <a:ahLst/>
              <a:cxnLst/>
              <a:rect l="l" t="t" r="r" b="b"/>
              <a:pathLst>
                <a:path w="5829" h="7190" extrusionOk="0">
                  <a:moveTo>
                    <a:pt x="355" y="0"/>
                  </a:moveTo>
                  <a:cubicBezTo>
                    <a:pt x="163" y="0"/>
                    <a:pt x="0" y="154"/>
                    <a:pt x="0" y="355"/>
                  </a:cubicBezTo>
                  <a:lnTo>
                    <a:pt x="0" y="6844"/>
                  </a:lnTo>
                  <a:cubicBezTo>
                    <a:pt x="0" y="7036"/>
                    <a:pt x="163" y="7189"/>
                    <a:pt x="355" y="7189"/>
                  </a:cubicBezTo>
                  <a:lnTo>
                    <a:pt x="5483" y="7189"/>
                  </a:lnTo>
                  <a:cubicBezTo>
                    <a:pt x="5489" y="7190"/>
                    <a:pt x="5494" y="7190"/>
                    <a:pt x="5499" y="7190"/>
                  </a:cubicBezTo>
                  <a:cubicBezTo>
                    <a:pt x="5683" y="7190"/>
                    <a:pt x="5828" y="7030"/>
                    <a:pt x="5828" y="6844"/>
                  </a:cubicBezTo>
                  <a:lnTo>
                    <a:pt x="5828" y="355"/>
                  </a:lnTo>
                  <a:cubicBezTo>
                    <a:pt x="5828" y="154"/>
                    <a:pt x="5675" y="0"/>
                    <a:pt x="5483" y="0"/>
                  </a:cubicBezTo>
                  <a:close/>
                </a:path>
              </a:pathLst>
            </a:custGeom>
            <a:solidFill>
              <a:srgbClr val="E8EB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6" name="Google Shape;8826;p82"/>
            <p:cNvSpPr/>
            <p:nvPr/>
          </p:nvSpPr>
          <p:spPr>
            <a:xfrm>
              <a:off x="5971412" y="3488854"/>
              <a:ext cx="44226" cy="188614"/>
            </a:xfrm>
            <a:custGeom>
              <a:avLst/>
              <a:gdLst/>
              <a:ahLst/>
              <a:cxnLst/>
              <a:rect l="l" t="t" r="r" b="b"/>
              <a:pathLst>
                <a:path w="1688" h="7199" extrusionOk="0">
                  <a:moveTo>
                    <a:pt x="0" y="0"/>
                  </a:moveTo>
                  <a:lnTo>
                    <a:pt x="0" y="7199"/>
                  </a:lnTo>
                  <a:lnTo>
                    <a:pt x="1342" y="7199"/>
                  </a:lnTo>
                  <a:cubicBezTo>
                    <a:pt x="1534" y="7199"/>
                    <a:pt x="1687" y="7036"/>
                    <a:pt x="1687" y="6844"/>
                  </a:cubicBezTo>
                  <a:lnTo>
                    <a:pt x="1687" y="355"/>
                  </a:lnTo>
                  <a:cubicBezTo>
                    <a:pt x="1687" y="163"/>
                    <a:pt x="1534" y="0"/>
                    <a:pt x="1342" y="0"/>
                  </a:cubicBezTo>
                  <a:close/>
                </a:path>
              </a:pathLst>
            </a:custGeom>
            <a:solidFill>
              <a:srgbClr val="CBD3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7" name="Google Shape;8827;p82"/>
            <p:cNvSpPr/>
            <p:nvPr/>
          </p:nvSpPr>
          <p:spPr>
            <a:xfrm>
              <a:off x="5869939" y="3531036"/>
              <a:ext cx="121568" cy="104197"/>
            </a:xfrm>
            <a:custGeom>
              <a:avLst/>
              <a:gdLst/>
              <a:ahLst/>
              <a:cxnLst/>
              <a:rect l="l" t="t" r="r" b="b"/>
              <a:pathLst>
                <a:path w="4640" h="3977" extrusionOk="0">
                  <a:moveTo>
                    <a:pt x="2656" y="1"/>
                  </a:moveTo>
                  <a:cubicBezTo>
                    <a:pt x="883" y="1"/>
                    <a:pt x="1" y="2138"/>
                    <a:pt x="1247" y="3394"/>
                  </a:cubicBezTo>
                  <a:cubicBezTo>
                    <a:pt x="1653" y="3796"/>
                    <a:pt x="2150" y="3977"/>
                    <a:pt x="2638" y="3977"/>
                  </a:cubicBezTo>
                  <a:cubicBezTo>
                    <a:pt x="3661" y="3977"/>
                    <a:pt x="4640" y="3185"/>
                    <a:pt x="4640" y="1985"/>
                  </a:cubicBezTo>
                  <a:cubicBezTo>
                    <a:pt x="4640" y="892"/>
                    <a:pt x="3749" y="1"/>
                    <a:pt x="2656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8" name="Google Shape;8828;p82"/>
            <p:cNvSpPr/>
            <p:nvPr/>
          </p:nvSpPr>
          <p:spPr>
            <a:xfrm>
              <a:off x="5894043" y="3538058"/>
              <a:ext cx="106529" cy="97202"/>
            </a:xfrm>
            <a:custGeom>
              <a:avLst/>
              <a:gdLst/>
              <a:ahLst/>
              <a:cxnLst/>
              <a:rect l="l" t="t" r="r" b="b"/>
              <a:pathLst>
                <a:path w="4066" h="3710" extrusionOk="0">
                  <a:moveTo>
                    <a:pt x="2714" y="1"/>
                  </a:moveTo>
                  <a:cubicBezTo>
                    <a:pt x="3452" y="1324"/>
                    <a:pt x="2503" y="2963"/>
                    <a:pt x="979" y="2963"/>
                  </a:cubicBezTo>
                  <a:cubicBezTo>
                    <a:pt x="634" y="2963"/>
                    <a:pt x="298" y="2877"/>
                    <a:pt x="1" y="2704"/>
                  </a:cubicBezTo>
                  <a:lnTo>
                    <a:pt x="1" y="2704"/>
                  </a:lnTo>
                  <a:cubicBezTo>
                    <a:pt x="376" y="3361"/>
                    <a:pt x="1050" y="3709"/>
                    <a:pt x="1732" y="3709"/>
                  </a:cubicBezTo>
                  <a:cubicBezTo>
                    <a:pt x="2234" y="3709"/>
                    <a:pt x="2741" y="3520"/>
                    <a:pt x="3135" y="3126"/>
                  </a:cubicBezTo>
                  <a:cubicBezTo>
                    <a:pt x="4065" y="2206"/>
                    <a:pt x="3854" y="643"/>
                    <a:pt x="2714" y="1"/>
                  </a:cubicBez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9" name="Google Shape;8829;p82"/>
            <p:cNvSpPr/>
            <p:nvPr/>
          </p:nvSpPr>
          <p:spPr>
            <a:xfrm>
              <a:off x="5905597" y="3551813"/>
              <a:ext cx="67334" cy="62513"/>
            </a:xfrm>
            <a:custGeom>
              <a:avLst/>
              <a:gdLst/>
              <a:ahLst/>
              <a:cxnLst/>
              <a:rect l="l" t="t" r="r" b="b"/>
              <a:pathLst>
                <a:path w="2570" h="2386" extrusionOk="0">
                  <a:moveTo>
                    <a:pt x="1286" y="1"/>
                  </a:moveTo>
                  <a:cubicBezTo>
                    <a:pt x="1146" y="1"/>
                    <a:pt x="1007" y="94"/>
                    <a:pt x="1007" y="281"/>
                  </a:cubicBezTo>
                  <a:lnTo>
                    <a:pt x="1007" y="914"/>
                  </a:lnTo>
                  <a:lnTo>
                    <a:pt x="375" y="914"/>
                  </a:lnTo>
                  <a:cubicBezTo>
                    <a:pt x="1" y="914"/>
                    <a:pt x="1" y="1479"/>
                    <a:pt x="375" y="1479"/>
                  </a:cubicBezTo>
                  <a:lnTo>
                    <a:pt x="1007" y="1479"/>
                  </a:lnTo>
                  <a:lnTo>
                    <a:pt x="1007" y="2112"/>
                  </a:lnTo>
                  <a:cubicBezTo>
                    <a:pt x="1007" y="2294"/>
                    <a:pt x="1149" y="2385"/>
                    <a:pt x="1290" y="2385"/>
                  </a:cubicBezTo>
                  <a:cubicBezTo>
                    <a:pt x="1431" y="2385"/>
                    <a:pt x="1573" y="2294"/>
                    <a:pt x="1573" y="2112"/>
                  </a:cubicBezTo>
                  <a:lnTo>
                    <a:pt x="1573" y="1479"/>
                  </a:lnTo>
                  <a:lnTo>
                    <a:pt x="2205" y="1479"/>
                  </a:lnTo>
                  <a:cubicBezTo>
                    <a:pt x="2570" y="1479"/>
                    <a:pt x="2570" y="914"/>
                    <a:pt x="2205" y="914"/>
                  </a:cubicBezTo>
                  <a:lnTo>
                    <a:pt x="1573" y="914"/>
                  </a:lnTo>
                  <a:lnTo>
                    <a:pt x="1573" y="281"/>
                  </a:lnTo>
                  <a:cubicBezTo>
                    <a:pt x="1568" y="94"/>
                    <a:pt x="1427" y="1"/>
                    <a:pt x="1286" y="1"/>
                  </a:cubicBezTo>
                  <a:close/>
                </a:path>
              </a:pathLst>
            </a:custGeom>
            <a:solidFill>
              <a:srgbClr val="2741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0" name="Google Shape;8830;p82"/>
            <p:cNvSpPr/>
            <p:nvPr/>
          </p:nvSpPr>
          <p:spPr>
            <a:xfrm>
              <a:off x="5887781" y="3355496"/>
              <a:ext cx="14593" cy="69089"/>
            </a:xfrm>
            <a:custGeom>
              <a:avLst/>
              <a:gdLst/>
              <a:ahLst/>
              <a:cxnLst/>
              <a:rect l="l" t="t" r="r" b="b"/>
              <a:pathLst>
                <a:path w="557" h="2637" extrusionOk="0">
                  <a:moveTo>
                    <a:pt x="0" y="0"/>
                  </a:moveTo>
                  <a:lnTo>
                    <a:pt x="0" y="2588"/>
                  </a:lnTo>
                  <a:cubicBezTo>
                    <a:pt x="0" y="2608"/>
                    <a:pt x="0" y="2617"/>
                    <a:pt x="0" y="2636"/>
                  </a:cubicBezTo>
                  <a:lnTo>
                    <a:pt x="556" y="2636"/>
                  </a:lnTo>
                  <a:cubicBezTo>
                    <a:pt x="556" y="2617"/>
                    <a:pt x="556" y="2608"/>
                    <a:pt x="556" y="2588"/>
                  </a:cubicBezTo>
                  <a:lnTo>
                    <a:pt x="556" y="0"/>
                  </a:ln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1" name="Google Shape;8831;p82"/>
            <p:cNvSpPr/>
            <p:nvPr/>
          </p:nvSpPr>
          <p:spPr>
            <a:xfrm>
              <a:off x="5931719" y="3355496"/>
              <a:ext cx="14855" cy="69089"/>
            </a:xfrm>
            <a:custGeom>
              <a:avLst/>
              <a:gdLst/>
              <a:ahLst/>
              <a:cxnLst/>
              <a:rect l="l" t="t" r="r" b="b"/>
              <a:pathLst>
                <a:path w="567" h="2637" extrusionOk="0">
                  <a:moveTo>
                    <a:pt x="1" y="0"/>
                  </a:moveTo>
                  <a:cubicBezTo>
                    <a:pt x="1" y="10"/>
                    <a:pt x="1" y="20"/>
                    <a:pt x="1" y="29"/>
                  </a:cubicBezTo>
                  <a:lnTo>
                    <a:pt x="1" y="2608"/>
                  </a:lnTo>
                  <a:cubicBezTo>
                    <a:pt x="1" y="2617"/>
                    <a:pt x="1" y="2627"/>
                    <a:pt x="1" y="2636"/>
                  </a:cubicBezTo>
                  <a:lnTo>
                    <a:pt x="566" y="2636"/>
                  </a:lnTo>
                  <a:cubicBezTo>
                    <a:pt x="566" y="2627"/>
                    <a:pt x="566" y="2617"/>
                    <a:pt x="566" y="2608"/>
                  </a:cubicBezTo>
                  <a:lnTo>
                    <a:pt x="566" y="29"/>
                  </a:lnTo>
                  <a:cubicBezTo>
                    <a:pt x="566" y="20"/>
                    <a:pt x="566" y="10"/>
                    <a:pt x="566" y="0"/>
                  </a:cubicBez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2" name="Google Shape;8832;p82"/>
            <p:cNvSpPr/>
            <p:nvPr/>
          </p:nvSpPr>
          <p:spPr>
            <a:xfrm>
              <a:off x="5976416" y="3355496"/>
              <a:ext cx="14593" cy="69089"/>
            </a:xfrm>
            <a:custGeom>
              <a:avLst/>
              <a:gdLst/>
              <a:ahLst/>
              <a:cxnLst/>
              <a:rect l="l" t="t" r="r" b="b"/>
              <a:pathLst>
                <a:path w="557" h="2637" extrusionOk="0">
                  <a:moveTo>
                    <a:pt x="1" y="0"/>
                  </a:moveTo>
                  <a:lnTo>
                    <a:pt x="1" y="2588"/>
                  </a:lnTo>
                  <a:cubicBezTo>
                    <a:pt x="1" y="2608"/>
                    <a:pt x="1" y="2617"/>
                    <a:pt x="1" y="2636"/>
                  </a:cubicBezTo>
                  <a:lnTo>
                    <a:pt x="557" y="2636"/>
                  </a:lnTo>
                  <a:cubicBezTo>
                    <a:pt x="557" y="2617"/>
                    <a:pt x="557" y="2608"/>
                    <a:pt x="557" y="2588"/>
                  </a:cubicBezTo>
                  <a:lnTo>
                    <a:pt x="557" y="0"/>
                  </a:ln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833" name="Google Shape;8833;p82"/>
          <p:cNvGrpSpPr/>
          <p:nvPr/>
        </p:nvGrpSpPr>
        <p:grpSpPr>
          <a:xfrm>
            <a:off x="7528713" y="1500641"/>
            <a:ext cx="370520" cy="361586"/>
            <a:chOff x="7528713" y="1500641"/>
            <a:chExt cx="370520" cy="361586"/>
          </a:xfrm>
        </p:grpSpPr>
        <p:sp>
          <p:nvSpPr>
            <p:cNvPr id="8834" name="Google Shape;8834;p82"/>
            <p:cNvSpPr/>
            <p:nvPr/>
          </p:nvSpPr>
          <p:spPr>
            <a:xfrm>
              <a:off x="7684158" y="1587809"/>
              <a:ext cx="121070" cy="119603"/>
            </a:xfrm>
            <a:custGeom>
              <a:avLst/>
              <a:gdLst/>
              <a:ahLst/>
              <a:cxnLst/>
              <a:rect l="l" t="t" r="r" b="b"/>
              <a:pathLst>
                <a:path w="4621" h="4565" extrusionOk="0">
                  <a:moveTo>
                    <a:pt x="796" y="1"/>
                  </a:moveTo>
                  <a:cubicBezTo>
                    <a:pt x="717" y="1"/>
                    <a:pt x="638" y="32"/>
                    <a:pt x="576" y="94"/>
                  </a:cubicBezTo>
                  <a:lnTo>
                    <a:pt x="125" y="544"/>
                  </a:lnTo>
                  <a:cubicBezTo>
                    <a:pt x="1" y="669"/>
                    <a:pt x="1" y="861"/>
                    <a:pt x="125" y="985"/>
                  </a:cubicBezTo>
                  <a:lnTo>
                    <a:pt x="3605" y="4474"/>
                  </a:lnTo>
                  <a:cubicBezTo>
                    <a:pt x="3666" y="4536"/>
                    <a:pt x="3745" y="4564"/>
                    <a:pt x="3824" y="4564"/>
                  </a:cubicBezTo>
                  <a:cubicBezTo>
                    <a:pt x="3906" y="4564"/>
                    <a:pt x="3987" y="4533"/>
                    <a:pt x="4046" y="4474"/>
                  </a:cubicBezTo>
                  <a:lnTo>
                    <a:pt x="4496" y="4014"/>
                  </a:lnTo>
                  <a:cubicBezTo>
                    <a:pt x="4621" y="3899"/>
                    <a:pt x="4621" y="3698"/>
                    <a:pt x="4496" y="3583"/>
                  </a:cubicBezTo>
                  <a:lnTo>
                    <a:pt x="1017" y="94"/>
                  </a:lnTo>
                  <a:cubicBezTo>
                    <a:pt x="954" y="32"/>
                    <a:pt x="875" y="1"/>
                    <a:pt x="796" y="1"/>
                  </a:cubicBezTo>
                  <a:close/>
                </a:path>
              </a:pathLst>
            </a:custGeom>
            <a:solidFill>
              <a:srgbClr val="879A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5" name="Google Shape;8835;p82"/>
            <p:cNvSpPr/>
            <p:nvPr/>
          </p:nvSpPr>
          <p:spPr>
            <a:xfrm>
              <a:off x="7750208" y="1653282"/>
              <a:ext cx="54784" cy="53972"/>
            </a:xfrm>
            <a:custGeom>
              <a:avLst/>
              <a:gdLst/>
              <a:ahLst/>
              <a:cxnLst/>
              <a:rect l="l" t="t" r="r" b="b"/>
              <a:pathLst>
                <a:path w="2091" h="2060" extrusionOk="0">
                  <a:moveTo>
                    <a:pt x="902" y="1"/>
                  </a:moveTo>
                  <a:lnTo>
                    <a:pt x="904" y="3"/>
                  </a:lnTo>
                  <a:lnTo>
                    <a:pt x="904" y="3"/>
                  </a:lnTo>
                  <a:cubicBezTo>
                    <a:pt x="903" y="2"/>
                    <a:pt x="902" y="2"/>
                    <a:pt x="902" y="1"/>
                  </a:cubicBezTo>
                  <a:close/>
                  <a:moveTo>
                    <a:pt x="904" y="3"/>
                  </a:moveTo>
                  <a:cubicBezTo>
                    <a:pt x="1026" y="128"/>
                    <a:pt x="1025" y="327"/>
                    <a:pt x="902" y="451"/>
                  </a:cubicBezTo>
                  <a:lnTo>
                    <a:pt x="451" y="892"/>
                  </a:lnTo>
                  <a:cubicBezTo>
                    <a:pt x="389" y="955"/>
                    <a:pt x="307" y="986"/>
                    <a:pt x="226" y="986"/>
                  </a:cubicBezTo>
                  <a:cubicBezTo>
                    <a:pt x="144" y="986"/>
                    <a:pt x="63" y="955"/>
                    <a:pt x="1" y="892"/>
                  </a:cubicBezTo>
                  <a:lnTo>
                    <a:pt x="1" y="892"/>
                  </a:lnTo>
                  <a:lnTo>
                    <a:pt x="1074" y="1966"/>
                  </a:lnTo>
                  <a:cubicBezTo>
                    <a:pt x="1136" y="2028"/>
                    <a:pt x="1218" y="2059"/>
                    <a:pt x="1299" y="2059"/>
                  </a:cubicBezTo>
                  <a:cubicBezTo>
                    <a:pt x="1381" y="2059"/>
                    <a:pt x="1462" y="2028"/>
                    <a:pt x="1525" y="1966"/>
                  </a:cubicBezTo>
                  <a:lnTo>
                    <a:pt x="1965" y="1525"/>
                  </a:lnTo>
                  <a:cubicBezTo>
                    <a:pt x="2090" y="1400"/>
                    <a:pt x="2090" y="1209"/>
                    <a:pt x="1975" y="1084"/>
                  </a:cubicBezTo>
                  <a:lnTo>
                    <a:pt x="904" y="3"/>
                  </a:lnTo>
                  <a:close/>
                </a:path>
              </a:pathLst>
            </a:custGeom>
            <a:solidFill>
              <a:srgbClr val="738A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6" name="Google Shape;8836;p82"/>
            <p:cNvSpPr/>
            <p:nvPr/>
          </p:nvSpPr>
          <p:spPr>
            <a:xfrm>
              <a:off x="7735143" y="1500641"/>
              <a:ext cx="164091" cy="156702"/>
            </a:xfrm>
            <a:custGeom>
              <a:avLst/>
              <a:gdLst/>
              <a:ahLst/>
              <a:cxnLst/>
              <a:rect l="l" t="t" r="r" b="b"/>
              <a:pathLst>
                <a:path w="6263" h="5981" extrusionOk="0">
                  <a:moveTo>
                    <a:pt x="5229" y="0"/>
                  </a:moveTo>
                  <a:cubicBezTo>
                    <a:pt x="5065" y="0"/>
                    <a:pt x="4893" y="60"/>
                    <a:pt x="4736" y="200"/>
                  </a:cubicBezTo>
                  <a:lnTo>
                    <a:pt x="0" y="4360"/>
                  </a:lnTo>
                  <a:lnTo>
                    <a:pt x="1620" y="5980"/>
                  </a:lnTo>
                  <a:lnTo>
                    <a:pt x="5780" y="1245"/>
                  </a:lnTo>
                  <a:cubicBezTo>
                    <a:pt x="6263" y="703"/>
                    <a:pt x="5791" y="0"/>
                    <a:pt x="5229" y="0"/>
                  </a:cubicBezTo>
                  <a:close/>
                </a:path>
              </a:pathLst>
            </a:custGeom>
            <a:solidFill>
              <a:srgbClr val="EE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7" name="Google Shape;8837;p82"/>
            <p:cNvSpPr/>
            <p:nvPr/>
          </p:nvSpPr>
          <p:spPr>
            <a:xfrm>
              <a:off x="7735143" y="1500641"/>
              <a:ext cx="164091" cy="156702"/>
            </a:xfrm>
            <a:custGeom>
              <a:avLst/>
              <a:gdLst/>
              <a:ahLst/>
              <a:cxnLst/>
              <a:rect l="l" t="t" r="r" b="b"/>
              <a:pathLst>
                <a:path w="6263" h="5981" extrusionOk="0">
                  <a:moveTo>
                    <a:pt x="5229" y="0"/>
                  </a:moveTo>
                  <a:cubicBezTo>
                    <a:pt x="5065" y="0"/>
                    <a:pt x="4893" y="60"/>
                    <a:pt x="4736" y="200"/>
                  </a:cubicBezTo>
                  <a:lnTo>
                    <a:pt x="0" y="4360"/>
                  </a:lnTo>
                  <a:lnTo>
                    <a:pt x="1620" y="5980"/>
                  </a:lnTo>
                  <a:lnTo>
                    <a:pt x="5780" y="1245"/>
                  </a:lnTo>
                  <a:cubicBezTo>
                    <a:pt x="6263" y="703"/>
                    <a:pt x="5791" y="0"/>
                    <a:pt x="5229" y="0"/>
                  </a:cubicBezTo>
                  <a:close/>
                </a:path>
              </a:pathLst>
            </a:custGeom>
            <a:solidFill>
              <a:srgbClr val="EE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8" name="Google Shape;8838;p82"/>
            <p:cNvSpPr/>
            <p:nvPr/>
          </p:nvSpPr>
          <p:spPr>
            <a:xfrm>
              <a:off x="7764775" y="1501846"/>
              <a:ext cx="128616" cy="155497"/>
            </a:xfrm>
            <a:custGeom>
              <a:avLst/>
              <a:gdLst/>
              <a:ahLst/>
              <a:cxnLst/>
              <a:rect l="l" t="t" r="r" b="b"/>
              <a:pathLst>
                <a:path w="4909" h="5935" extrusionOk="0">
                  <a:moveTo>
                    <a:pt x="4314" y="1"/>
                  </a:moveTo>
                  <a:lnTo>
                    <a:pt x="4314" y="1"/>
                  </a:lnTo>
                  <a:cubicBezTo>
                    <a:pt x="4391" y="250"/>
                    <a:pt x="4333" y="519"/>
                    <a:pt x="4160" y="710"/>
                  </a:cubicBezTo>
                  <a:lnTo>
                    <a:pt x="0" y="5445"/>
                  </a:lnTo>
                  <a:lnTo>
                    <a:pt x="489" y="5934"/>
                  </a:lnTo>
                  <a:lnTo>
                    <a:pt x="4649" y="1199"/>
                  </a:lnTo>
                  <a:cubicBezTo>
                    <a:pt x="4908" y="902"/>
                    <a:pt x="4899" y="461"/>
                    <a:pt x="4621" y="183"/>
                  </a:cubicBezTo>
                  <a:cubicBezTo>
                    <a:pt x="4534" y="97"/>
                    <a:pt x="4429" y="30"/>
                    <a:pt x="4314" y="1"/>
                  </a:cubicBezTo>
                  <a:close/>
                </a:path>
              </a:pathLst>
            </a:custGeom>
            <a:solidFill>
              <a:srgbClr val="DDE2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9" name="Google Shape;8839;p82"/>
            <p:cNvSpPr/>
            <p:nvPr/>
          </p:nvSpPr>
          <p:spPr>
            <a:xfrm>
              <a:off x="7528713" y="1618279"/>
              <a:ext cx="252673" cy="243948"/>
            </a:xfrm>
            <a:custGeom>
              <a:avLst/>
              <a:gdLst/>
              <a:ahLst/>
              <a:cxnLst/>
              <a:rect l="l" t="t" r="r" b="b"/>
              <a:pathLst>
                <a:path w="9644" h="9311" extrusionOk="0">
                  <a:moveTo>
                    <a:pt x="5258" y="1"/>
                  </a:moveTo>
                  <a:cubicBezTo>
                    <a:pt x="3986" y="1"/>
                    <a:pt x="2655" y="522"/>
                    <a:pt x="1620" y="1557"/>
                  </a:cubicBezTo>
                  <a:cubicBezTo>
                    <a:pt x="527" y="2660"/>
                    <a:pt x="0" y="4078"/>
                    <a:pt x="67" y="5420"/>
                  </a:cubicBezTo>
                  <a:cubicBezTo>
                    <a:pt x="86" y="5938"/>
                    <a:pt x="307" y="6417"/>
                    <a:pt x="671" y="6781"/>
                  </a:cubicBezTo>
                  <a:lnTo>
                    <a:pt x="2588" y="8698"/>
                  </a:lnTo>
                  <a:cubicBezTo>
                    <a:pt x="2952" y="9063"/>
                    <a:pt x="3432" y="9283"/>
                    <a:pt x="3949" y="9302"/>
                  </a:cubicBezTo>
                  <a:cubicBezTo>
                    <a:pt x="4027" y="9308"/>
                    <a:pt x="4105" y="9310"/>
                    <a:pt x="4182" y="9310"/>
                  </a:cubicBezTo>
                  <a:cubicBezTo>
                    <a:pt x="4382" y="9310"/>
                    <a:pt x="4580" y="9294"/>
                    <a:pt x="4774" y="9274"/>
                  </a:cubicBezTo>
                  <a:lnTo>
                    <a:pt x="5723" y="9053"/>
                  </a:lnTo>
                  <a:cubicBezTo>
                    <a:pt x="6509" y="8785"/>
                    <a:pt x="7228" y="8334"/>
                    <a:pt x="7812" y="7749"/>
                  </a:cubicBezTo>
                  <a:cubicBezTo>
                    <a:pt x="9154" y="6408"/>
                    <a:pt x="9643" y="4567"/>
                    <a:pt x="9231" y="3005"/>
                  </a:cubicBezTo>
                  <a:lnTo>
                    <a:pt x="6365" y="139"/>
                  </a:lnTo>
                  <a:cubicBezTo>
                    <a:pt x="6007" y="47"/>
                    <a:pt x="5635" y="1"/>
                    <a:pt x="5258" y="1"/>
                  </a:cubicBezTo>
                  <a:close/>
                </a:path>
              </a:pathLst>
            </a:custGeom>
            <a:solidFill>
              <a:srgbClr val="A3B2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0" name="Google Shape;8840;p82"/>
            <p:cNvSpPr/>
            <p:nvPr/>
          </p:nvSpPr>
          <p:spPr>
            <a:xfrm>
              <a:off x="7570136" y="1670627"/>
              <a:ext cx="211251" cy="191574"/>
            </a:xfrm>
            <a:custGeom>
              <a:avLst/>
              <a:gdLst/>
              <a:ahLst/>
              <a:cxnLst/>
              <a:rect l="l" t="t" r="r" b="b"/>
              <a:pathLst>
                <a:path w="8063" h="7312" extrusionOk="0">
                  <a:moveTo>
                    <a:pt x="6643" y="0"/>
                  </a:moveTo>
                  <a:cubicBezTo>
                    <a:pt x="7056" y="1572"/>
                    <a:pt x="6567" y="3413"/>
                    <a:pt x="5225" y="4745"/>
                  </a:cubicBezTo>
                  <a:cubicBezTo>
                    <a:pt x="4640" y="5339"/>
                    <a:pt x="3921" y="5780"/>
                    <a:pt x="3135" y="6049"/>
                  </a:cubicBezTo>
                  <a:lnTo>
                    <a:pt x="2196" y="6269"/>
                  </a:lnTo>
                  <a:cubicBezTo>
                    <a:pt x="1995" y="6290"/>
                    <a:pt x="1795" y="6306"/>
                    <a:pt x="1595" y="6306"/>
                  </a:cubicBezTo>
                  <a:cubicBezTo>
                    <a:pt x="1517" y="6306"/>
                    <a:pt x="1440" y="6303"/>
                    <a:pt x="1362" y="6298"/>
                  </a:cubicBezTo>
                  <a:cubicBezTo>
                    <a:pt x="854" y="6279"/>
                    <a:pt x="365" y="6058"/>
                    <a:pt x="1" y="5694"/>
                  </a:cubicBezTo>
                  <a:lnTo>
                    <a:pt x="1" y="5694"/>
                  </a:lnTo>
                  <a:lnTo>
                    <a:pt x="1007" y="6700"/>
                  </a:lnTo>
                  <a:cubicBezTo>
                    <a:pt x="1371" y="7065"/>
                    <a:pt x="1851" y="7276"/>
                    <a:pt x="2368" y="7304"/>
                  </a:cubicBezTo>
                  <a:cubicBezTo>
                    <a:pt x="2443" y="7309"/>
                    <a:pt x="2517" y="7312"/>
                    <a:pt x="2592" y="7312"/>
                  </a:cubicBezTo>
                  <a:cubicBezTo>
                    <a:pt x="2795" y="7312"/>
                    <a:pt x="2999" y="7294"/>
                    <a:pt x="3202" y="7266"/>
                  </a:cubicBezTo>
                  <a:lnTo>
                    <a:pt x="4142" y="7055"/>
                  </a:lnTo>
                  <a:cubicBezTo>
                    <a:pt x="4928" y="6787"/>
                    <a:pt x="5637" y="6336"/>
                    <a:pt x="6231" y="5751"/>
                  </a:cubicBezTo>
                  <a:cubicBezTo>
                    <a:pt x="7564" y="4419"/>
                    <a:pt x="8062" y="2579"/>
                    <a:pt x="7650" y="1007"/>
                  </a:cubicBezTo>
                  <a:lnTo>
                    <a:pt x="6643" y="0"/>
                  </a:lnTo>
                  <a:close/>
                </a:path>
              </a:pathLst>
            </a:custGeom>
            <a:solidFill>
              <a:srgbClr val="8DA0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841" name="Google Shape;8841;p82"/>
          <p:cNvGrpSpPr/>
          <p:nvPr/>
        </p:nvGrpSpPr>
        <p:grpSpPr>
          <a:xfrm>
            <a:off x="5317198" y="3355496"/>
            <a:ext cx="367429" cy="362163"/>
            <a:chOff x="5317198" y="3355496"/>
            <a:chExt cx="367429" cy="362163"/>
          </a:xfrm>
        </p:grpSpPr>
        <p:sp>
          <p:nvSpPr>
            <p:cNvPr id="8842" name="Google Shape;8842;p82"/>
            <p:cNvSpPr/>
            <p:nvPr/>
          </p:nvSpPr>
          <p:spPr>
            <a:xfrm>
              <a:off x="5378715" y="3535883"/>
              <a:ext cx="256184" cy="181776"/>
            </a:xfrm>
            <a:custGeom>
              <a:avLst/>
              <a:gdLst/>
              <a:ahLst/>
              <a:cxnLst/>
              <a:rect l="l" t="t" r="r" b="b"/>
              <a:pathLst>
                <a:path w="9778" h="6938" extrusionOk="0">
                  <a:moveTo>
                    <a:pt x="202" y="0"/>
                  </a:moveTo>
                  <a:cubicBezTo>
                    <a:pt x="101" y="0"/>
                    <a:pt x="1" y="70"/>
                    <a:pt x="1" y="209"/>
                  </a:cubicBezTo>
                  <a:lnTo>
                    <a:pt x="1" y="4637"/>
                  </a:lnTo>
                  <a:cubicBezTo>
                    <a:pt x="1" y="5902"/>
                    <a:pt x="1026" y="6928"/>
                    <a:pt x="2292" y="6937"/>
                  </a:cubicBezTo>
                  <a:lnTo>
                    <a:pt x="7477" y="6937"/>
                  </a:lnTo>
                  <a:cubicBezTo>
                    <a:pt x="8752" y="6928"/>
                    <a:pt x="9778" y="5902"/>
                    <a:pt x="9778" y="4637"/>
                  </a:cubicBezTo>
                  <a:lnTo>
                    <a:pt x="9778" y="496"/>
                  </a:lnTo>
                  <a:cubicBezTo>
                    <a:pt x="9778" y="357"/>
                    <a:pt x="9675" y="288"/>
                    <a:pt x="9572" y="288"/>
                  </a:cubicBezTo>
                  <a:cubicBezTo>
                    <a:pt x="9469" y="288"/>
                    <a:pt x="9366" y="357"/>
                    <a:pt x="9366" y="496"/>
                  </a:cubicBezTo>
                  <a:lnTo>
                    <a:pt x="9366" y="4637"/>
                  </a:lnTo>
                  <a:cubicBezTo>
                    <a:pt x="9366" y="5682"/>
                    <a:pt x="8522" y="6525"/>
                    <a:pt x="7487" y="6525"/>
                  </a:cubicBezTo>
                  <a:lnTo>
                    <a:pt x="2292" y="6525"/>
                  </a:lnTo>
                  <a:cubicBezTo>
                    <a:pt x="1247" y="6525"/>
                    <a:pt x="403" y="5682"/>
                    <a:pt x="403" y="4637"/>
                  </a:cubicBezTo>
                  <a:lnTo>
                    <a:pt x="403" y="209"/>
                  </a:lnTo>
                  <a:cubicBezTo>
                    <a:pt x="403" y="70"/>
                    <a:pt x="303" y="0"/>
                    <a:pt x="202" y="0"/>
                  </a:cubicBezTo>
                  <a:close/>
                </a:path>
              </a:pathLst>
            </a:custGeom>
            <a:solidFill>
              <a:srgbClr val="B9C3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3" name="Google Shape;8843;p82"/>
            <p:cNvSpPr/>
            <p:nvPr/>
          </p:nvSpPr>
          <p:spPr>
            <a:xfrm>
              <a:off x="5455822" y="3438419"/>
              <a:ext cx="112031" cy="218220"/>
            </a:xfrm>
            <a:custGeom>
              <a:avLst/>
              <a:gdLst/>
              <a:ahLst/>
              <a:cxnLst/>
              <a:rect l="l" t="t" r="r" b="b"/>
              <a:pathLst>
                <a:path w="4276" h="8329" extrusionOk="0">
                  <a:moveTo>
                    <a:pt x="4069" y="1"/>
                  </a:moveTo>
                  <a:cubicBezTo>
                    <a:pt x="3966" y="1"/>
                    <a:pt x="3863" y="70"/>
                    <a:pt x="3863" y="209"/>
                  </a:cubicBezTo>
                  <a:lnTo>
                    <a:pt x="3863" y="6727"/>
                  </a:lnTo>
                  <a:cubicBezTo>
                    <a:pt x="3863" y="7389"/>
                    <a:pt x="3336" y="7916"/>
                    <a:pt x="2675" y="7916"/>
                  </a:cubicBezTo>
                  <a:lnTo>
                    <a:pt x="1601" y="7916"/>
                  </a:lnTo>
                  <a:cubicBezTo>
                    <a:pt x="940" y="7916"/>
                    <a:pt x="413" y="7389"/>
                    <a:pt x="413" y="6727"/>
                  </a:cubicBezTo>
                  <a:lnTo>
                    <a:pt x="413" y="3775"/>
                  </a:lnTo>
                  <a:cubicBezTo>
                    <a:pt x="413" y="3636"/>
                    <a:pt x="309" y="3567"/>
                    <a:pt x="206" y="3567"/>
                  </a:cubicBezTo>
                  <a:cubicBezTo>
                    <a:pt x="103" y="3567"/>
                    <a:pt x="0" y="3636"/>
                    <a:pt x="0" y="3775"/>
                  </a:cubicBezTo>
                  <a:lnTo>
                    <a:pt x="0" y="6727"/>
                  </a:lnTo>
                  <a:cubicBezTo>
                    <a:pt x="0" y="7609"/>
                    <a:pt x="719" y="8319"/>
                    <a:pt x="1592" y="8328"/>
                  </a:cubicBezTo>
                  <a:lnTo>
                    <a:pt x="2675" y="8328"/>
                  </a:lnTo>
                  <a:cubicBezTo>
                    <a:pt x="3557" y="8328"/>
                    <a:pt x="4266" y="7619"/>
                    <a:pt x="4275" y="6737"/>
                  </a:cubicBezTo>
                  <a:lnTo>
                    <a:pt x="4275" y="209"/>
                  </a:lnTo>
                  <a:cubicBezTo>
                    <a:pt x="4275" y="70"/>
                    <a:pt x="4172" y="1"/>
                    <a:pt x="4069" y="1"/>
                  </a:cubicBezTo>
                  <a:close/>
                </a:path>
              </a:pathLst>
            </a:custGeom>
            <a:solidFill>
              <a:srgbClr val="B9C3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4" name="Google Shape;8844;p82"/>
            <p:cNvSpPr/>
            <p:nvPr/>
          </p:nvSpPr>
          <p:spPr>
            <a:xfrm>
              <a:off x="5448276" y="3359505"/>
              <a:ext cx="59815" cy="185129"/>
            </a:xfrm>
            <a:custGeom>
              <a:avLst/>
              <a:gdLst/>
              <a:ahLst/>
              <a:cxnLst/>
              <a:rect l="l" t="t" r="r" b="b"/>
              <a:pathLst>
                <a:path w="2283" h="7066" extrusionOk="0">
                  <a:moveTo>
                    <a:pt x="1" y="1"/>
                  </a:moveTo>
                  <a:cubicBezTo>
                    <a:pt x="116" y="106"/>
                    <a:pt x="183" y="260"/>
                    <a:pt x="183" y="423"/>
                  </a:cubicBezTo>
                  <a:lnTo>
                    <a:pt x="183" y="6653"/>
                  </a:lnTo>
                  <a:cubicBezTo>
                    <a:pt x="183" y="6806"/>
                    <a:pt x="116" y="6960"/>
                    <a:pt x="1" y="7065"/>
                  </a:cubicBezTo>
                  <a:lnTo>
                    <a:pt x="1084" y="7065"/>
                  </a:lnTo>
                  <a:cubicBezTo>
                    <a:pt x="1745" y="7065"/>
                    <a:pt x="2282" y="6528"/>
                    <a:pt x="2282" y="5867"/>
                  </a:cubicBezTo>
                  <a:lnTo>
                    <a:pt x="2282" y="1199"/>
                  </a:lnTo>
                  <a:cubicBezTo>
                    <a:pt x="2282" y="538"/>
                    <a:pt x="1745" y="1"/>
                    <a:pt x="1084" y="1"/>
                  </a:cubicBezTo>
                  <a:close/>
                </a:path>
              </a:pathLst>
            </a:custGeom>
            <a:solidFill>
              <a:srgbClr val="6174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5" name="Google Shape;8845;p82"/>
            <p:cNvSpPr/>
            <p:nvPr/>
          </p:nvSpPr>
          <p:spPr>
            <a:xfrm>
              <a:off x="5448276" y="3359505"/>
              <a:ext cx="21877" cy="185129"/>
            </a:xfrm>
            <a:custGeom>
              <a:avLst/>
              <a:gdLst/>
              <a:ahLst/>
              <a:cxnLst/>
              <a:rect l="l" t="t" r="r" b="b"/>
              <a:pathLst>
                <a:path w="835" h="7066" extrusionOk="0">
                  <a:moveTo>
                    <a:pt x="1" y="1"/>
                  </a:moveTo>
                  <a:cubicBezTo>
                    <a:pt x="116" y="116"/>
                    <a:pt x="183" y="260"/>
                    <a:pt x="183" y="423"/>
                  </a:cubicBezTo>
                  <a:lnTo>
                    <a:pt x="183" y="6653"/>
                  </a:lnTo>
                  <a:cubicBezTo>
                    <a:pt x="183" y="6806"/>
                    <a:pt x="116" y="6960"/>
                    <a:pt x="1" y="7065"/>
                  </a:cubicBezTo>
                  <a:lnTo>
                    <a:pt x="653" y="7065"/>
                  </a:lnTo>
                  <a:cubicBezTo>
                    <a:pt x="768" y="6960"/>
                    <a:pt x="835" y="6806"/>
                    <a:pt x="835" y="6653"/>
                  </a:cubicBezTo>
                  <a:lnTo>
                    <a:pt x="835" y="423"/>
                  </a:lnTo>
                  <a:cubicBezTo>
                    <a:pt x="835" y="260"/>
                    <a:pt x="768" y="106"/>
                    <a:pt x="653" y="1"/>
                  </a:cubicBezTo>
                  <a:close/>
                </a:path>
              </a:pathLst>
            </a:custGeom>
            <a:solidFill>
              <a:srgbClr val="53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6" name="Google Shape;8846;p82"/>
            <p:cNvSpPr/>
            <p:nvPr/>
          </p:nvSpPr>
          <p:spPr>
            <a:xfrm>
              <a:off x="5529653" y="3432839"/>
              <a:ext cx="67570" cy="21379"/>
            </a:xfrm>
            <a:custGeom>
              <a:avLst/>
              <a:gdLst/>
              <a:ahLst/>
              <a:cxnLst/>
              <a:rect l="l" t="t" r="r" b="b"/>
              <a:pathLst>
                <a:path w="2579" h="816" extrusionOk="0">
                  <a:moveTo>
                    <a:pt x="355" y="1"/>
                  </a:moveTo>
                  <a:cubicBezTo>
                    <a:pt x="163" y="1"/>
                    <a:pt x="0" y="154"/>
                    <a:pt x="0" y="346"/>
                  </a:cubicBezTo>
                  <a:lnTo>
                    <a:pt x="0" y="470"/>
                  </a:lnTo>
                  <a:cubicBezTo>
                    <a:pt x="0" y="662"/>
                    <a:pt x="163" y="815"/>
                    <a:pt x="355" y="815"/>
                  </a:cubicBezTo>
                  <a:lnTo>
                    <a:pt x="2234" y="815"/>
                  </a:lnTo>
                  <a:cubicBezTo>
                    <a:pt x="2426" y="815"/>
                    <a:pt x="2579" y="662"/>
                    <a:pt x="2579" y="470"/>
                  </a:cubicBezTo>
                  <a:lnTo>
                    <a:pt x="2579" y="346"/>
                  </a:lnTo>
                  <a:cubicBezTo>
                    <a:pt x="2579" y="154"/>
                    <a:pt x="2426" y="1"/>
                    <a:pt x="2234" y="1"/>
                  </a:cubicBezTo>
                  <a:close/>
                </a:path>
              </a:pathLst>
            </a:custGeom>
            <a:solidFill>
              <a:srgbClr val="6174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7" name="Google Shape;8847;p82"/>
            <p:cNvSpPr/>
            <p:nvPr/>
          </p:nvSpPr>
          <p:spPr>
            <a:xfrm>
              <a:off x="5571102" y="3432839"/>
              <a:ext cx="26383" cy="21877"/>
            </a:xfrm>
            <a:custGeom>
              <a:avLst/>
              <a:gdLst/>
              <a:ahLst/>
              <a:cxnLst/>
              <a:rect l="l" t="t" r="r" b="b"/>
              <a:pathLst>
                <a:path w="1007" h="835" extrusionOk="0">
                  <a:moveTo>
                    <a:pt x="0" y="1"/>
                  </a:moveTo>
                  <a:cubicBezTo>
                    <a:pt x="201" y="1"/>
                    <a:pt x="364" y="164"/>
                    <a:pt x="364" y="365"/>
                  </a:cubicBezTo>
                  <a:lnTo>
                    <a:pt x="364" y="470"/>
                  </a:lnTo>
                  <a:cubicBezTo>
                    <a:pt x="364" y="672"/>
                    <a:pt x="201" y="835"/>
                    <a:pt x="0" y="835"/>
                  </a:cubicBezTo>
                  <a:lnTo>
                    <a:pt x="652" y="835"/>
                  </a:lnTo>
                  <a:cubicBezTo>
                    <a:pt x="844" y="835"/>
                    <a:pt x="1007" y="672"/>
                    <a:pt x="1007" y="470"/>
                  </a:cubicBezTo>
                  <a:lnTo>
                    <a:pt x="1007" y="365"/>
                  </a:lnTo>
                  <a:cubicBezTo>
                    <a:pt x="1007" y="164"/>
                    <a:pt x="844" y="1"/>
                    <a:pt x="652" y="1"/>
                  </a:cubicBezTo>
                  <a:close/>
                </a:path>
              </a:pathLst>
            </a:custGeom>
            <a:solidFill>
              <a:srgbClr val="53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8" name="Google Shape;8848;p82"/>
            <p:cNvSpPr/>
            <p:nvPr/>
          </p:nvSpPr>
          <p:spPr>
            <a:xfrm>
              <a:off x="5596699" y="3538058"/>
              <a:ext cx="67832" cy="21405"/>
            </a:xfrm>
            <a:custGeom>
              <a:avLst/>
              <a:gdLst/>
              <a:ahLst/>
              <a:cxnLst/>
              <a:rect l="l" t="t" r="r" b="b"/>
              <a:pathLst>
                <a:path w="2589" h="817" extrusionOk="0">
                  <a:moveTo>
                    <a:pt x="2250" y="1"/>
                  </a:moveTo>
                  <a:cubicBezTo>
                    <a:pt x="2245" y="1"/>
                    <a:pt x="2240" y="1"/>
                    <a:pt x="2234" y="1"/>
                  </a:cubicBezTo>
                  <a:lnTo>
                    <a:pt x="355" y="1"/>
                  </a:lnTo>
                  <a:cubicBezTo>
                    <a:pt x="164" y="1"/>
                    <a:pt x="1" y="154"/>
                    <a:pt x="1" y="346"/>
                  </a:cubicBezTo>
                  <a:lnTo>
                    <a:pt x="1" y="471"/>
                  </a:lnTo>
                  <a:cubicBezTo>
                    <a:pt x="1" y="662"/>
                    <a:pt x="164" y="816"/>
                    <a:pt x="355" y="816"/>
                  </a:cubicBezTo>
                  <a:lnTo>
                    <a:pt x="2234" y="816"/>
                  </a:lnTo>
                  <a:cubicBezTo>
                    <a:pt x="2240" y="816"/>
                    <a:pt x="2246" y="816"/>
                    <a:pt x="2251" y="816"/>
                  </a:cubicBezTo>
                  <a:cubicBezTo>
                    <a:pt x="2435" y="816"/>
                    <a:pt x="2589" y="666"/>
                    <a:pt x="2589" y="480"/>
                  </a:cubicBezTo>
                  <a:lnTo>
                    <a:pt x="2589" y="356"/>
                  </a:lnTo>
                  <a:cubicBezTo>
                    <a:pt x="2589" y="160"/>
                    <a:pt x="2435" y="1"/>
                    <a:pt x="2250" y="1"/>
                  </a:cubicBezTo>
                  <a:close/>
                </a:path>
              </a:pathLst>
            </a:custGeom>
            <a:solidFill>
              <a:srgbClr val="6174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9" name="Google Shape;8849;p82"/>
            <p:cNvSpPr/>
            <p:nvPr/>
          </p:nvSpPr>
          <p:spPr>
            <a:xfrm>
              <a:off x="5639903" y="3538058"/>
              <a:ext cx="24628" cy="21641"/>
            </a:xfrm>
            <a:custGeom>
              <a:avLst/>
              <a:gdLst/>
              <a:ahLst/>
              <a:cxnLst/>
              <a:rect l="l" t="t" r="r" b="b"/>
              <a:pathLst>
                <a:path w="940" h="826" extrusionOk="0">
                  <a:moveTo>
                    <a:pt x="0" y="1"/>
                  </a:moveTo>
                  <a:cubicBezTo>
                    <a:pt x="192" y="1"/>
                    <a:pt x="355" y="154"/>
                    <a:pt x="355" y="356"/>
                  </a:cubicBezTo>
                  <a:lnTo>
                    <a:pt x="355" y="461"/>
                  </a:lnTo>
                  <a:cubicBezTo>
                    <a:pt x="355" y="662"/>
                    <a:pt x="192" y="825"/>
                    <a:pt x="0" y="825"/>
                  </a:cubicBezTo>
                  <a:lnTo>
                    <a:pt x="585" y="825"/>
                  </a:lnTo>
                  <a:cubicBezTo>
                    <a:pt x="777" y="825"/>
                    <a:pt x="940" y="662"/>
                    <a:pt x="940" y="461"/>
                  </a:cubicBezTo>
                  <a:lnTo>
                    <a:pt x="940" y="356"/>
                  </a:lnTo>
                  <a:cubicBezTo>
                    <a:pt x="940" y="154"/>
                    <a:pt x="777" y="1"/>
                    <a:pt x="585" y="1"/>
                  </a:cubicBezTo>
                  <a:close/>
                </a:path>
              </a:pathLst>
            </a:custGeom>
            <a:solidFill>
              <a:srgbClr val="53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0" name="Google Shape;8850;p82"/>
            <p:cNvSpPr/>
            <p:nvPr/>
          </p:nvSpPr>
          <p:spPr>
            <a:xfrm>
              <a:off x="5576604" y="3470514"/>
              <a:ext cx="108023" cy="68592"/>
            </a:xfrm>
            <a:custGeom>
              <a:avLst/>
              <a:gdLst/>
              <a:ahLst/>
              <a:cxnLst/>
              <a:rect l="l" t="t" r="r" b="b"/>
              <a:pathLst>
                <a:path w="4123" h="2618" extrusionOk="0">
                  <a:moveTo>
                    <a:pt x="2062" y="0"/>
                  </a:moveTo>
                  <a:cubicBezTo>
                    <a:pt x="701" y="0"/>
                    <a:pt x="1" y="1640"/>
                    <a:pt x="959" y="2617"/>
                  </a:cubicBezTo>
                  <a:cubicBezTo>
                    <a:pt x="1007" y="2589"/>
                    <a:pt x="1065" y="2579"/>
                    <a:pt x="1132" y="2579"/>
                  </a:cubicBezTo>
                  <a:lnTo>
                    <a:pt x="3001" y="2579"/>
                  </a:lnTo>
                  <a:cubicBezTo>
                    <a:pt x="3059" y="2579"/>
                    <a:pt x="3116" y="2589"/>
                    <a:pt x="3164" y="2617"/>
                  </a:cubicBezTo>
                  <a:cubicBezTo>
                    <a:pt x="4123" y="1640"/>
                    <a:pt x="3423" y="0"/>
                    <a:pt x="2062" y="0"/>
                  </a:cubicBezTo>
                  <a:close/>
                </a:path>
              </a:pathLst>
            </a:custGeom>
            <a:solidFill>
              <a:srgbClr val="DCE2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1" name="Google Shape;8851;p82"/>
            <p:cNvSpPr/>
            <p:nvPr/>
          </p:nvSpPr>
          <p:spPr>
            <a:xfrm>
              <a:off x="5600734" y="3538058"/>
              <a:ext cx="5528" cy="1284"/>
            </a:xfrm>
            <a:custGeom>
              <a:avLst/>
              <a:gdLst/>
              <a:ahLst/>
              <a:cxnLst/>
              <a:rect l="l" t="t" r="r" b="b"/>
              <a:pathLst>
                <a:path w="211" h="49" extrusionOk="0">
                  <a:moveTo>
                    <a:pt x="0" y="1"/>
                  </a:moveTo>
                  <a:cubicBezTo>
                    <a:pt x="10" y="20"/>
                    <a:pt x="29" y="30"/>
                    <a:pt x="38" y="49"/>
                  </a:cubicBezTo>
                  <a:cubicBezTo>
                    <a:pt x="86" y="20"/>
                    <a:pt x="153" y="1"/>
                    <a:pt x="211" y="1"/>
                  </a:cubicBezTo>
                  <a:close/>
                </a:path>
              </a:pathLst>
            </a:custGeom>
            <a:solidFill>
              <a:srgbClr val="CAD3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2" name="Google Shape;8852;p82"/>
            <p:cNvSpPr/>
            <p:nvPr/>
          </p:nvSpPr>
          <p:spPr>
            <a:xfrm>
              <a:off x="5621327" y="3470776"/>
              <a:ext cx="63299" cy="68565"/>
            </a:xfrm>
            <a:custGeom>
              <a:avLst/>
              <a:gdLst/>
              <a:ahLst/>
              <a:cxnLst/>
              <a:rect l="l" t="t" r="r" b="b"/>
              <a:pathLst>
                <a:path w="2416" h="2617" extrusionOk="0">
                  <a:moveTo>
                    <a:pt x="355" y="0"/>
                  </a:moveTo>
                  <a:cubicBezTo>
                    <a:pt x="230" y="0"/>
                    <a:pt x="115" y="10"/>
                    <a:pt x="0" y="38"/>
                  </a:cubicBezTo>
                  <a:cubicBezTo>
                    <a:pt x="1131" y="316"/>
                    <a:pt x="1563" y="1706"/>
                    <a:pt x="777" y="2569"/>
                  </a:cubicBezTo>
                  <a:lnTo>
                    <a:pt x="1294" y="2569"/>
                  </a:lnTo>
                  <a:cubicBezTo>
                    <a:pt x="1352" y="2569"/>
                    <a:pt x="1409" y="2588"/>
                    <a:pt x="1467" y="2617"/>
                  </a:cubicBezTo>
                  <a:cubicBezTo>
                    <a:pt x="2416" y="1639"/>
                    <a:pt x="1726" y="0"/>
                    <a:pt x="364" y="0"/>
                  </a:cubicBezTo>
                  <a:close/>
                </a:path>
              </a:pathLst>
            </a:custGeom>
            <a:solidFill>
              <a:srgbClr val="CAD3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3" name="Google Shape;8853;p82"/>
            <p:cNvSpPr/>
            <p:nvPr/>
          </p:nvSpPr>
          <p:spPr>
            <a:xfrm>
              <a:off x="5528396" y="3355496"/>
              <a:ext cx="70085" cy="77369"/>
            </a:xfrm>
            <a:custGeom>
              <a:avLst/>
              <a:gdLst/>
              <a:ahLst/>
              <a:cxnLst/>
              <a:rect l="l" t="t" r="r" b="b"/>
              <a:pathLst>
                <a:path w="2675" h="2953" extrusionOk="0">
                  <a:moveTo>
                    <a:pt x="1342" y="0"/>
                  </a:moveTo>
                  <a:cubicBezTo>
                    <a:pt x="604" y="0"/>
                    <a:pt x="1" y="719"/>
                    <a:pt x="1" y="1611"/>
                  </a:cubicBezTo>
                  <a:cubicBezTo>
                    <a:pt x="1" y="2023"/>
                    <a:pt x="135" y="2675"/>
                    <a:pt x="346" y="2953"/>
                  </a:cubicBezTo>
                  <a:lnTo>
                    <a:pt x="2339" y="2953"/>
                  </a:lnTo>
                  <a:cubicBezTo>
                    <a:pt x="2493" y="2713"/>
                    <a:pt x="2589" y="2435"/>
                    <a:pt x="2637" y="2148"/>
                  </a:cubicBezTo>
                  <a:cubicBezTo>
                    <a:pt x="2665" y="1927"/>
                    <a:pt x="2675" y="1697"/>
                    <a:pt x="2675" y="1477"/>
                  </a:cubicBezTo>
                  <a:cubicBezTo>
                    <a:pt x="2627" y="652"/>
                    <a:pt x="2042" y="0"/>
                    <a:pt x="1342" y="0"/>
                  </a:cubicBezTo>
                  <a:close/>
                </a:path>
              </a:pathLst>
            </a:custGeom>
            <a:solidFill>
              <a:srgbClr val="7E8D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4" name="Google Shape;8854;p82"/>
            <p:cNvSpPr/>
            <p:nvPr/>
          </p:nvSpPr>
          <p:spPr>
            <a:xfrm>
              <a:off x="5554779" y="3355496"/>
              <a:ext cx="43964" cy="77369"/>
            </a:xfrm>
            <a:custGeom>
              <a:avLst/>
              <a:gdLst/>
              <a:ahLst/>
              <a:cxnLst/>
              <a:rect l="l" t="t" r="r" b="b"/>
              <a:pathLst>
                <a:path w="1678" h="2953" extrusionOk="0">
                  <a:moveTo>
                    <a:pt x="335" y="0"/>
                  </a:moveTo>
                  <a:cubicBezTo>
                    <a:pt x="220" y="0"/>
                    <a:pt x="105" y="20"/>
                    <a:pt x="0" y="48"/>
                  </a:cubicBezTo>
                  <a:cubicBezTo>
                    <a:pt x="537" y="221"/>
                    <a:pt x="949" y="786"/>
                    <a:pt x="987" y="1477"/>
                  </a:cubicBezTo>
                  <a:lnTo>
                    <a:pt x="939" y="2148"/>
                  </a:lnTo>
                  <a:cubicBezTo>
                    <a:pt x="901" y="2435"/>
                    <a:pt x="805" y="2703"/>
                    <a:pt x="652" y="2953"/>
                  </a:cubicBezTo>
                  <a:lnTo>
                    <a:pt x="1332" y="2953"/>
                  </a:lnTo>
                  <a:cubicBezTo>
                    <a:pt x="1486" y="2703"/>
                    <a:pt x="1582" y="2435"/>
                    <a:pt x="1620" y="2148"/>
                  </a:cubicBezTo>
                  <a:lnTo>
                    <a:pt x="1677" y="1477"/>
                  </a:lnTo>
                  <a:cubicBezTo>
                    <a:pt x="1620" y="652"/>
                    <a:pt x="1045" y="0"/>
                    <a:pt x="335" y="0"/>
                  </a:cubicBezTo>
                  <a:close/>
                </a:path>
              </a:pathLst>
            </a:custGeom>
            <a:solidFill>
              <a:srgbClr val="708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5" name="Google Shape;8855;p82"/>
            <p:cNvSpPr/>
            <p:nvPr/>
          </p:nvSpPr>
          <p:spPr>
            <a:xfrm>
              <a:off x="5317433" y="3355496"/>
              <a:ext cx="135637" cy="193146"/>
            </a:xfrm>
            <a:custGeom>
              <a:avLst/>
              <a:gdLst/>
              <a:ahLst/>
              <a:cxnLst/>
              <a:rect l="l" t="t" r="r" b="b"/>
              <a:pathLst>
                <a:path w="5177" h="7372" extrusionOk="0">
                  <a:moveTo>
                    <a:pt x="1199" y="0"/>
                  </a:moveTo>
                  <a:cubicBezTo>
                    <a:pt x="538" y="0"/>
                    <a:pt x="1" y="537"/>
                    <a:pt x="1" y="1199"/>
                  </a:cubicBezTo>
                  <a:lnTo>
                    <a:pt x="1" y="6173"/>
                  </a:lnTo>
                  <a:cubicBezTo>
                    <a:pt x="1" y="6835"/>
                    <a:pt x="538" y="7372"/>
                    <a:pt x="1199" y="7372"/>
                  </a:cubicBezTo>
                  <a:lnTo>
                    <a:pt x="4611" y="7372"/>
                  </a:lnTo>
                  <a:cubicBezTo>
                    <a:pt x="4918" y="7372"/>
                    <a:pt x="5177" y="7122"/>
                    <a:pt x="5177" y="6806"/>
                  </a:cubicBezTo>
                  <a:lnTo>
                    <a:pt x="5177" y="576"/>
                  </a:lnTo>
                  <a:cubicBezTo>
                    <a:pt x="5177" y="259"/>
                    <a:pt x="4918" y="0"/>
                    <a:pt x="4611" y="0"/>
                  </a:cubicBezTo>
                  <a:close/>
                </a:path>
              </a:pathLst>
            </a:custGeom>
            <a:solidFill>
              <a:srgbClr val="7E8D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6" name="Google Shape;8856;p82"/>
            <p:cNvSpPr/>
            <p:nvPr/>
          </p:nvSpPr>
          <p:spPr>
            <a:xfrm>
              <a:off x="5317198" y="3357514"/>
              <a:ext cx="135873" cy="191129"/>
            </a:xfrm>
            <a:custGeom>
              <a:avLst/>
              <a:gdLst/>
              <a:ahLst/>
              <a:cxnLst/>
              <a:rect l="l" t="t" r="r" b="b"/>
              <a:pathLst>
                <a:path w="5186" h="7295" extrusionOk="0">
                  <a:moveTo>
                    <a:pt x="786" y="0"/>
                  </a:moveTo>
                  <a:lnTo>
                    <a:pt x="786" y="0"/>
                  </a:lnTo>
                  <a:cubicBezTo>
                    <a:pt x="317" y="173"/>
                    <a:pt x="0" y="623"/>
                    <a:pt x="0" y="1122"/>
                  </a:cubicBezTo>
                  <a:lnTo>
                    <a:pt x="0" y="6096"/>
                  </a:lnTo>
                  <a:cubicBezTo>
                    <a:pt x="0" y="6758"/>
                    <a:pt x="537" y="7295"/>
                    <a:pt x="1198" y="7295"/>
                  </a:cubicBezTo>
                  <a:lnTo>
                    <a:pt x="4611" y="7295"/>
                  </a:lnTo>
                  <a:cubicBezTo>
                    <a:pt x="4927" y="7295"/>
                    <a:pt x="5186" y="7036"/>
                    <a:pt x="5186" y="6719"/>
                  </a:cubicBezTo>
                  <a:lnTo>
                    <a:pt x="5186" y="6585"/>
                  </a:lnTo>
                  <a:lnTo>
                    <a:pt x="1917" y="6595"/>
                  </a:lnTo>
                  <a:cubicBezTo>
                    <a:pt x="1256" y="6595"/>
                    <a:pt x="719" y="6058"/>
                    <a:pt x="719" y="5397"/>
                  </a:cubicBezTo>
                  <a:lnTo>
                    <a:pt x="719" y="422"/>
                  </a:lnTo>
                  <a:cubicBezTo>
                    <a:pt x="719" y="278"/>
                    <a:pt x="738" y="134"/>
                    <a:pt x="786" y="0"/>
                  </a:cubicBezTo>
                  <a:close/>
                </a:path>
              </a:pathLst>
            </a:custGeom>
            <a:solidFill>
              <a:srgbClr val="708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7" name="Google Shape;8857;p82"/>
            <p:cNvSpPr/>
            <p:nvPr/>
          </p:nvSpPr>
          <p:spPr>
            <a:xfrm>
              <a:off x="5625336" y="3485579"/>
              <a:ext cx="10821" cy="27641"/>
            </a:xfrm>
            <a:custGeom>
              <a:avLst/>
              <a:gdLst/>
              <a:ahLst/>
              <a:cxnLst/>
              <a:rect l="l" t="t" r="r" b="b"/>
              <a:pathLst>
                <a:path w="413" h="1055" extrusionOk="0">
                  <a:moveTo>
                    <a:pt x="207" y="1"/>
                  </a:moveTo>
                  <a:cubicBezTo>
                    <a:pt x="104" y="1"/>
                    <a:pt x="1" y="68"/>
                    <a:pt x="1" y="202"/>
                  </a:cubicBezTo>
                  <a:lnTo>
                    <a:pt x="1" y="854"/>
                  </a:lnTo>
                  <a:cubicBezTo>
                    <a:pt x="1" y="959"/>
                    <a:pt x="87" y="1055"/>
                    <a:pt x="202" y="1055"/>
                  </a:cubicBezTo>
                  <a:cubicBezTo>
                    <a:pt x="317" y="1055"/>
                    <a:pt x="413" y="959"/>
                    <a:pt x="413" y="844"/>
                  </a:cubicBezTo>
                  <a:lnTo>
                    <a:pt x="413" y="202"/>
                  </a:lnTo>
                  <a:cubicBezTo>
                    <a:pt x="413" y="68"/>
                    <a:pt x="310" y="1"/>
                    <a:pt x="207" y="1"/>
                  </a:cubicBez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858" name="Google Shape;8858;p82"/>
          <p:cNvGrpSpPr/>
          <p:nvPr/>
        </p:nvGrpSpPr>
        <p:grpSpPr>
          <a:xfrm>
            <a:off x="5302971" y="1500563"/>
            <a:ext cx="383175" cy="362241"/>
            <a:chOff x="5302971" y="1500563"/>
            <a:chExt cx="383175" cy="362241"/>
          </a:xfrm>
        </p:grpSpPr>
        <p:sp>
          <p:nvSpPr>
            <p:cNvPr id="8859" name="Google Shape;8859;p82"/>
            <p:cNvSpPr/>
            <p:nvPr/>
          </p:nvSpPr>
          <p:spPr>
            <a:xfrm>
              <a:off x="5302971" y="1500563"/>
              <a:ext cx="383175" cy="362241"/>
            </a:xfrm>
            <a:custGeom>
              <a:avLst/>
              <a:gdLst/>
              <a:ahLst/>
              <a:cxnLst/>
              <a:rect l="l" t="t" r="r" b="b"/>
              <a:pathLst>
                <a:path w="14625" h="13826" extrusionOk="0">
                  <a:moveTo>
                    <a:pt x="10701" y="1"/>
                  </a:moveTo>
                  <a:cubicBezTo>
                    <a:pt x="10676" y="1"/>
                    <a:pt x="10652" y="1"/>
                    <a:pt x="10627" y="2"/>
                  </a:cubicBezTo>
                  <a:cubicBezTo>
                    <a:pt x="9515" y="60"/>
                    <a:pt x="8758" y="1152"/>
                    <a:pt x="9113" y="2207"/>
                  </a:cubicBezTo>
                  <a:cubicBezTo>
                    <a:pt x="9218" y="2571"/>
                    <a:pt x="9122" y="2964"/>
                    <a:pt x="8854" y="3232"/>
                  </a:cubicBezTo>
                  <a:lnTo>
                    <a:pt x="3860" y="8226"/>
                  </a:lnTo>
                  <a:cubicBezTo>
                    <a:pt x="3666" y="8420"/>
                    <a:pt x="3409" y="8523"/>
                    <a:pt x="3147" y="8523"/>
                  </a:cubicBezTo>
                  <a:cubicBezTo>
                    <a:pt x="3045" y="8523"/>
                    <a:pt x="2943" y="8508"/>
                    <a:pt x="2844" y="8475"/>
                  </a:cubicBezTo>
                  <a:cubicBezTo>
                    <a:pt x="2657" y="8417"/>
                    <a:pt x="2476" y="8389"/>
                    <a:pt x="2303" y="8389"/>
                  </a:cubicBezTo>
                  <a:cubicBezTo>
                    <a:pt x="896" y="8389"/>
                    <a:pt x="1" y="10176"/>
                    <a:pt x="1118" y="11294"/>
                  </a:cubicBezTo>
                  <a:cubicBezTo>
                    <a:pt x="1438" y="11621"/>
                    <a:pt x="1868" y="11798"/>
                    <a:pt x="2314" y="11798"/>
                  </a:cubicBezTo>
                  <a:cubicBezTo>
                    <a:pt x="2442" y="11798"/>
                    <a:pt x="2571" y="11784"/>
                    <a:pt x="2700" y="11754"/>
                  </a:cubicBezTo>
                  <a:lnTo>
                    <a:pt x="2700" y="11754"/>
                  </a:lnTo>
                  <a:cubicBezTo>
                    <a:pt x="2456" y="12822"/>
                    <a:pt x="3275" y="13826"/>
                    <a:pt x="4350" y="13826"/>
                  </a:cubicBezTo>
                  <a:cubicBezTo>
                    <a:pt x="4375" y="13826"/>
                    <a:pt x="4400" y="13825"/>
                    <a:pt x="4425" y="13824"/>
                  </a:cubicBezTo>
                  <a:cubicBezTo>
                    <a:pt x="5547" y="13776"/>
                    <a:pt x="6314" y="12683"/>
                    <a:pt x="5978" y="11619"/>
                  </a:cubicBezTo>
                  <a:cubicBezTo>
                    <a:pt x="5863" y="11255"/>
                    <a:pt x="5959" y="10862"/>
                    <a:pt x="6227" y="10594"/>
                  </a:cubicBezTo>
                  <a:lnTo>
                    <a:pt x="7311" y="9511"/>
                  </a:lnTo>
                  <a:lnTo>
                    <a:pt x="11221" y="5600"/>
                  </a:lnTo>
                  <a:cubicBezTo>
                    <a:pt x="11415" y="5407"/>
                    <a:pt x="11673" y="5303"/>
                    <a:pt x="11938" y="5303"/>
                  </a:cubicBezTo>
                  <a:cubicBezTo>
                    <a:pt x="12041" y="5303"/>
                    <a:pt x="12145" y="5318"/>
                    <a:pt x="12247" y="5351"/>
                  </a:cubicBezTo>
                  <a:cubicBezTo>
                    <a:pt x="12413" y="5402"/>
                    <a:pt x="12585" y="5428"/>
                    <a:pt x="12756" y="5428"/>
                  </a:cubicBezTo>
                  <a:cubicBezTo>
                    <a:pt x="13186" y="5428"/>
                    <a:pt x="13612" y="5266"/>
                    <a:pt x="13934" y="4958"/>
                  </a:cubicBezTo>
                  <a:cubicBezTo>
                    <a:pt x="14615" y="4296"/>
                    <a:pt x="14624" y="3204"/>
                    <a:pt x="13963" y="2523"/>
                  </a:cubicBezTo>
                  <a:cubicBezTo>
                    <a:pt x="13639" y="2199"/>
                    <a:pt x="13202" y="2023"/>
                    <a:pt x="12756" y="2023"/>
                  </a:cubicBezTo>
                  <a:cubicBezTo>
                    <a:pt x="12634" y="2023"/>
                    <a:pt x="12512" y="2036"/>
                    <a:pt x="12391" y="2063"/>
                  </a:cubicBezTo>
                  <a:cubicBezTo>
                    <a:pt x="12515" y="1497"/>
                    <a:pt x="12343" y="903"/>
                    <a:pt x="11931" y="491"/>
                  </a:cubicBezTo>
                  <a:cubicBezTo>
                    <a:pt x="11768" y="328"/>
                    <a:pt x="11576" y="203"/>
                    <a:pt x="11365" y="127"/>
                  </a:cubicBezTo>
                  <a:cubicBezTo>
                    <a:pt x="11149" y="40"/>
                    <a:pt x="10926" y="1"/>
                    <a:pt x="10701" y="1"/>
                  </a:cubicBez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0" name="Google Shape;8860;p82"/>
            <p:cNvSpPr/>
            <p:nvPr/>
          </p:nvSpPr>
          <p:spPr>
            <a:xfrm>
              <a:off x="5375964" y="1557102"/>
              <a:ext cx="309920" cy="305675"/>
            </a:xfrm>
            <a:custGeom>
              <a:avLst/>
              <a:gdLst/>
              <a:ahLst/>
              <a:cxnLst/>
              <a:rect l="l" t="t" r="r" b="b"/>
              <a:pathLst>
                <a:path w="11829" h="11667" extrusionOk="0">
                  <a:moveTo>
                    <a:pt x="10611" y="1"/>
                  </a:moveTo>
                  <a:cubicBezTo>
                    <a:pt x="10880" y="643"/>
                    <a:pt x="10726" y="1391"/>
                    <a:pt x="10218" y="1879"/>
                  </a:cubicBezTo>
                  <a:cubicBezTo>
                    <a:pt x="9896" y="2188"/>
                    <a:pt x="9475" y="2350"/>
                    <a:pt x="9044" y="2350"/>
                  </a:cubicBezTo>
                  <a:cubicBezTo>
                    <a:pt x="8873" y="2350"/>
                    <a:pt x="8700" y="2324"/>
                    <a:pt x="8531" y="2272"/>
                  </a:cubicBezTo>
                  <a:cubicBezTo>
                    <a:pt x="8432" y="2240"/>
                    <a:pt x="8330" y="2225"/>
                    <a:pt x="8228" y="2225"/>
                  </a:cubicBezTo>
                  <a:cubicBezTo>
                    <a:pt x="7966" y="2225"/>
                    <a:pt x="7708" y="2328"/>
                    <a:pt x="7515" y="2522"/>
                  </a:cubicBezTo>
                  <a:lnTo>
                    <a:pt x="4352" y="5685"/>
                  </a:lnTo>
                  <a:lnTo>
                    <a:pt x="3595" y="6432"/>
                  </a:lnTo>
                  <a:lnTo>
                    <a:pt x="2521" y="7516"/>
                  </a:lnTo>
                  <a:cubicBezTo>
                    <a:pt x="2253" y="7784"/>
                    <a:pt x="2157" y="8177"/>
                    <a:pt x="2262" y="8541"/>
                  </a:cubicBezTo>
                  <a:cubicBezTo>
                    <a:pt x="2454" y="9126"/>
                    <a:pt x="2301" y="9768"/>
                    <a:pt x="1879" y="10219"/>
                  </a:cubicBezTo>
                  <a:cubicBezTo>
                    <a:pt x="1547" y="10564"/>
                    <a:pt x="1096" y="10745"/>
                    <a:pt x="640" y="10745"/>
                  </a:cubicBezTo>
                  <a:cubicBezTo>
                    <a:pt x="424" y="10745"/>
                    <a:pt x="206" y="10704"/>
                    <a:pt x="0" y="10621"/>
                  </a:cubicBezTo>
                  <a:lnTo>
                    <a:pt x="0" y="10621"/>
                  </a:lnTo>
                  <a:cubicBezTo>
                    <a:pt x="77" y="10823"/>
                    <a:pt x="211" y="11014"/>
                    <a:pt x="374" y="11177"/>
                  </a:cubicBezTo>
                  <a:cubicBezTo>
                    <a:pt x="705" y="11503"/>
                    <a:pt x="1138" y="11666"/>
                    <a:pt x="1571" y="11666"/>
                  </a:cubicBezTo>
                  <a:cubicBezTo>
                    <a:pt x="2017" y="11666"/>
                    <a:pt x="2464" y="11494"/>
                    <a:pt x="2799" y="11148"/>
                  </a:cubicBezTo>
                  <a:cubicBezTo>
                    <a:pt x="3221" y="10698"/>
                    <a:pt x="3374" y="10046"/>
                    <a:pt x="3183" y="9461"/>
                  </a:cubicBezTo>
                  <a:cubicBezTo>
                    <a:pt x="3077" y="9097"/>
                    <a:pt x="3173" y="8704"/>
                    <a:pt x="3441" y="8436"/>
                  </a:cubicBezTo>
                  <a:lnTo>
                    <a:pt x="8435" y="3442"/>
                  </a:lnTo>
                  <a:cubicBezTo>
                    <a:pt x="8622" y="3249"/>
                    <a:pt x="8883" y="3145"/>
                    <a:pt x="9147" y="3145"/>
                  </a:cubicBezTo>
                  <a:cubicBezTo>
                    <a:pt x="9249" y="3145"/>
                    <a:pt x="9352" y="3160"/>
                    <a:pt x="9451" y="3193"/>
                  </a:cubicBezTo>
                  <a:cubicBezTo>
                    <a:pt x="9622" y="3247"/>
                    <a:pt x="9796" y="3273"/>
                    <a:pt x="9967" y="3273"/>
                  </a:cubicBezTo>
                  <a:cubicBezTo>
                    <a:pt x="10549" y="3273"/>
                    <a:pt x="11106" y="2973"/>
                    <a:pt x="11416" y="2455"/>
                  </a:cubicBezTo>
                  <a:cubicBezTo>
                    <a:pt x="11829" y="1793"/>
                    <a:pt x="11723" y="930"/>
                    <a:pt x="11177" y="375"/>
                  </a:cubicBezTo>
                  <a:cubicBezTo>
                    <a:pt x="11014" y="212"/>
                    <a:pt x="10822" y="87"/>
                    <a:pt x="10611" y="1"/>
                  </a:cubicBezTo>
                  <a:close/>
                </a:path>
              </a:pathLst>
            </a:custGeom>
            <a:solidFill>
              <a:srgbClr val="D8DE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861" name="Google Shape;8861;p82"/>
          <p:cNvGrpSpPr/>
          <p:nvPr/>
        </p:nvGrpSpPr>
        <p:grpSpPr>
          <a:xfrm>
            <a:off x="6202705" y="1525453"/>
            <a:ext cx="364180" cy="312461"/>
            <a:chOff x="6202705" y="1525453"/>
            <a:chExt cx="364180" cy="312461"/>
          </a:xfrm>
        </p:grpSpPr>
        <p:sp>
          <p:nvSpPr>
            <p:cNvPr id="8862" name="Google Shape;8862;p82"/>
            <p:cNvSpPr/>
            <p:nvPr/>
          </p:nvSpPr>
          <p:spPr>
            <a:xfrm>
              <a:off x="6407615" y="1616891"/>
              <a:ext cx="159270" cy="221023"/>
            </a:xfrm>
            <a:custGeom>
              <a:avLst/>
              <a:gdLst/>
              <a:ahLst/>
              <a:cxnLst/>
              <a:rect l="l" t="t" r="r" b="b"/>
              <a:pathLst>
                <a:path w="6079" h="8436" extrusionOk="0">
                  <a:moveTo>
                    <a:pt x="2455" y="0"/>
                  </a:moveTo>
                  <a:cubicBezTo>
                    <a:pt x="1707" y="0"/>
                    <a:pt x="528" y="575"/>
                    <a:pt x="471" y="1313"/>
                  </a:cubicBezTo>
                  <a:lnTo>
                    <a:pt x="375" y="2406"/>
                  </a:lnTo>
                  <a:cubicBezTo>
                    <a:pt x="816" y="2914"/>
                    <a:pt x="1458" y="3412"/>
                    <a:pt x="2273" y="3422"/>
                  </a:cubicBezTo>
                  <a:lnTo>
                    <a:pt x="2254" y="4649"/>
                  </a:lnTo>
                  <a:cubicBezTo>
                    <a:pt x="1535" y="4639"/>
                    <a:pt x="825" y="4409"/>
                    <a:pt x="250" y="3988"/>
                  </a:cubicBezTo>
                  <a:lnTo>
                    <a:pt x="97" y="6393"/>
                  </a:lnTo>
                  <a:cubicBezTo>
                    <a:pt x="1" y="7486"/>
                    <a:pt x="873" y="8435"/>
                    <a:pt x="1976" y="8435"/>
                  </a:cubicBezTo>
                  <a:lnTo>
                    <a:pt x="5493" y="8435"/>
                  </a:lnTo>
                  <a:cubicBezTo>
                    <a:pt x="5819" y="8435"/>
                    <a:pt x="6078" y="8148"/>
                    <a:pt x="6030" y="7822"/>
                  </a:cubicBezTo>
                  <a:cubicBezTo>
                    <a:pt x="5599" y="4620"/>
                    <a:pt x="5196" y="1534"/>
                    <a:pt x="3241" y="240"/>
                  </a:cubicBezTo>
                  <a:cubicBezTo>
                    <a:pt x="3011" y="86"/>
                    <a:pt x="2733" y="0"/>
                    <a:pt x="2455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3" name="Google Shape;8863;p82"/>
            <p:cNvSpPr/>
            <p:nvPr/>
          </p:nvSpPr>
          <p:spPr>
            <a:xfrm>
              <a:off x="6454592" y="1616891"/>
              <a:ext cx="112031" cy="221023"/>
            </a:xfrm>
            <a:custGeom>
              <a:avLst/>
              <a:gdLst/>
              <a:ahLst/>
              <a:cxnLst/>
              <a:rect l="l" t="t" r="r" b="b"/>
              <a:pathLst>
                <a:path w="4276" h="8436" extrusionOk="0">
                  <a:moveTo>
                    <a:pt x="662" y="0"/>
                  </a:moveTo>
                  <a:cubicBezTo>
                    <a:pt x="432" y="10"/>
                    <a:pt x="211" y="48"/>
                    <a:pt x="0" y="125"/>
                  </a:cubicBezTo>
                  <a:cubicBezTo>
                    <a:pt x="77" y="153"/>
                    <a:pt x="154" y="192"/>
                    <a:pt x="231" y="240"/>
                  </a:cubicBezTo>
                  <a:cubicBezTo>
                    <a:pt x="2186" y="1534"/>
                    <a:pt x="2589" y="4630"/>
                    <a:pt x="3020" y="7822"/>
                  </a:cubicBezTo>
                  <a:cubicBezTo>
                    <a:pt x="3058" y="8148"/>
                    <a:pt x="2809" y="8435"/>
                    <a:pt x="2483" y="8435"/>
                  </a:cubicBezTo>
                  <a:lnTo>
                    <a:pt x="3700" y="8435"/>
                  </a:lnTo>
                  <a:cubicBezTo>
                    <a:pt x="4026" y="8435"/>
                    <a:pt x="4276" y="8148"/>
                    <a:pt x="4237" y="7822"/>
                  </a:cubicBezTo>
                  <a:cubicBezTo>
                    <a:pt x="3806" y="4630"/>
                    <a:pt x="3403" y="1534"/>
                    <a:pt x="1448" y="240"/>
                  </a:cubicBezTo>
                  <a:cubicBezTo>
                    <a:pt x="1218" y="86"/>
                    <a:pt x="940" y="0"/>
                    <a:pt x="662" y="0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4" name="Google Shape;8864;p82"/>
            <p:cNvSpPr/>
            <p:nvPr/>
          </p:nvSpPr>
          <p:spPr>
            <a:xfrm>
              <a:off x="6202705" y="1616891"/>
              <a:ext cx="158982" cy="221023"/>
            </a:xfrm>
            <a:custGeom>
              <a:avLst/>
              <a:gdLst/>
              <a:ahLst/>
              <a:cxnLst/>
              <a:rect l="l" t="t" r="r" b="b"/>
              <a:pathLst>
                <a:path w="6068" h="8436" extrusionOk="0">
                  <a:moveTo>
                    <a:pt x="3614" y="0"/>
                  </a:moveTo>
                  <a:cubicBezTo>
                    <a:pt x="3336" y="0"/>
                    <a:pt x="3058" y="86"/>
                    <a:pt x="2828" y="240"/>
                  </a:cubicBezTo>
                  <a:cubicBezTo>
                    <a:pt x="873" y="1534"/>
                    <a:pt x="470" y="4630"/>
                    <a:pt x="39" y="7822"/>
                  </a:cubicBezTo>
                  <a:cubicBezTo>
                    <a:pt x="0" y="8148"/>
                    <a:pt x="250" y="8435"/>
                    <a:pt x="575" y="8435"/>
                  </a:cubicBezTo>
                  <a:lnTo>
                    <a:pt x="4093" y="8435"/>
                  </a:lnTo>
                  <a:cubicBezTo>
                    <a:pt x="5196" y="8435"/>
                    <a:pt x="6068" y="7486"/>
                    <a:pt x="5982" y="6393"/>
                  </a:cubicBezTo>
                  <a:lnTo>
                    <a:pt x="5828" y="3901"/>
                  </a:lnTo>
                  <a:cubicBezTo>
                    <a:pt x="5291" y="4294"/>
                    <a:pt x="4620" y="4668"/>
                    <a:pt x="3825" y="4678"/>
                  </a:cubicBezTo>
                  <a:lnTo>
                    <a:pt x="3806" y="3422"/>
                  </a:lnTo>
                  <a:cubicBezTo>
                    <a:pt x="4611" y="3412"/>
                    <a:pt x="5253" y="2914"/>
                    <a:pt x="5694" y="2406"/>
                  </a:cubicBezTo>
                  <a:lnTo>
                    <a:pt x="5598" y="1323"/>
                  </a:lnTo>
                  <a:cubicBezTo>
                    <a:pt x="5541" y="575"/>
                    <a:pt x="4362" y="0"/>
                    <a:pt x="3614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5" name="Google Shape;8865;p82"/>
            <p:cNvSpPr/>
            <p:nvPr/>
          </p:nvSpPr>
          <p:spPr>
            <a:xfrm>
              <a:off x="6202705" y="1616891"/>
              <a:ext cx="112031" cy="221023"/>
            </a:xfrm>
            <a:custGeom>
              <a:avLst/>
              <a:gdLst/>
              <a:ahLst/>
              <a:cxnLst/>
              <a:rect l="l" t="t" r="r" b="b"/>
              <a:pathLst>
                <a:path w="4276" h="8436" extrusionOk="0">
                  <a:moveTo>
                    <a:pt x="3624" y="0"/>
                  </a:moveTo>
                  <a:cubicBezTo>
                    <a:pt x="3336" y="0"/>
                    <a:pt x="3068" y="86"/>
                    <a:pt x="2828" y="240"/>
                  </a:cubicBezTo>
                  <a:cubicBezTo>
                    <a:pt x="873" y="1534"/>
                    <a:pt x="470" y="4630"/>
                    <a:pt x="39" y="7822"/>
                  </a:cubicBezTo>
                  <a:cubicBezTo>
                    <a:pt x="0" y="8148"/>
                    <a:pt x="250" y="8435"/>
                    <a:pt x="575" y="8435"/>
                  </a:cubicBezTo>
                  <a:lnTo>
                    <a:pt x="1793" y="8435"/>
                  </a:lnTo>
                  <a:cubicBezTo>
                    <a:pt x="1467" y="8435"/>
                    <a:pt x="1218" y="8148"/>
                    <a:pt x="1266" y="7822"/>
                  </a:cubicBezTo>
                  <a:cubicBezTo>
                    <a:pt x="1687" y="4630"/>
                    <a:pt x="2100" y="1534"/>
                    <a:pt x="4045" y="240"/>
                  </a:cubicBezTo>
                  <a:cubicBezTo>
                    <a:pt x="4122" y="192"/>
                    <a:pt x="4199" y="153"/>
                    <a:pt x="4275" y="125"/>
                  </a:cubicBezTo>
                  <a:cubicBezTo>
                    <a:pt x="4065" y="48"/>
                    <a:pt x="3844" y="10"/>
                    <a:pt x="3624" y="0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6" name="Google Shape;8866;p82"/>
            <p:cNvSpPr/>
            <p:nvPr/>
          </p:nvSpPr>
          <p:spPr>
            <a:xfrm>
              <a:off x="6288327" y="1690958"/>
              <a:ext cx="28165" cy="64321"/>
            </a:xfrm>
            <a:custGeom>
              <a:avLst/>
              <a:gdLst/>
              <a:ahLst/>
              <a:cxnLst/>
              <a:rect l="l" t="t" r="r" b="b"/>
              <a:pathLst>
                <a:path w="1075" h="2455" extrusionOk="0">
                  <a:moveTo>
                    <a:pt x="538" y="1"/>
                  </a:moveTo>
                  <a:cubicBezTo>
                    <a:pt x="241" y="1"/>
                    <a:pt x="1" y="547"/>
                    <a:pt x="1" y="1228"/>
                  </a:cubicBezTo>
                  <a:cubicBezTo>
                    <a:pt x="1" y="1899"/>
                    <a:pt x="241" y="2455"/>
                    <a:pt x="538" y="2455"/>
                  </a:cubicBezTo>
                  <a:cubicBezTo>
                    <a:pt x="835" y="2455"/>
                    <a:pt x="1074" y="1899"/>
                    <a:pt x="1074" y="1228"/>
                  </a:cubicBezTo>
                  <a:cubicBezTo>
                    <a:pt x="1074" y="547"/>
                    <a:pt x="835" y="1"/>
                    <a:pt x="538" y="1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7" name="Google Shape;8867;p82"/>
            <p:cNvSpPr/>
            <p:nvPr/>
          </p:nvSpPr>
          <p:spPr>
            <a:xfrm>
              <a:off x="6453072" y="1690958"/>
              <a:ext cx="28165" cy="64321"/>
            </a:xfrm>
            <a:custGeom>
              <a:avLst/>
              <a:gdLst/>
              <a:ahLst/>
              <a:cxnLst/>
              <a:rect l="l" t="t" r="r" b="b"/>
              <a:pathLst>
                <a:path w="1075" h="2455" extrusionOk="0">
                  <a:moveTo>
                    <a:pt x="538" y="1"/>
                  </a:moveTo>
                  <a:cubicBezTo>
                    <a:pt x="241" y="1"/>
                    <a:pt x="1" y="547"/>
                    <a:pt x="1" y="1228"/>
                  </a:cubicBezTo>
                  <a:cubicBezTo>
                    <a:pt x="1" y="1899"/>
                    <a:pt x="241" y="2455"/>
                    <a:pt x="538" y="2455"/>
                  </a:cubicBezTo>
                  <a:cubicBezTo>
                    <a:pt x="835" y="2455"/>
                    <a:pt x="1075" y="1899"/>
                    <a:pt x="1075" y="1228"/>
                  </a:cubicBezTo>
                  <a:cubicBezTo>
                    <a:pt x="1075" y="547"/>
                    <a:pt x="835" y="1"/>
                    <a:pt x="538" y="1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8" name="Google Shape;8868;p82"/>
            <p:cNvSpPr/>
            <p:nvPr/>
          </p:nvSpPr>
          <p:spPr>
            <a:xfrm>
              <a:off x="6295086" y="1525453"/>
              <a:ext cx="177924" cy="246411"/>
            </a:xfrm>
            <a:custGeom>
              <a:avLst/>
              <a:gdLst/>
              <a:ahLst/>
              <a:cxnLst/>
              <a:rect l="l" t="t" r="r" b="b"/>
              <a:pathLst>
                <a:path w="6791" h="9405" extrusionOk="0">
                  <a:moveTo>
                    <a:pt x="3378" y="1"/>
                  </a:moveTo>
                  <a:cubicBezTo>
                    <a:pt x="3041" y="1"/>
                    <a:pt x="2772" y="275"/>
                    <a:pt x="2772" y="614"/>
                  </a:cubicBezTo>
                  <a:lnTo>
                    <a:pt x="2772" y="4698"/>
                  </a:lnTo>
                  <a:cubicBezTo>
                    <a:pt x="2772" y="4889"/>
                    <a:pt x="2724" y="5072"/>
                    <a:pt x="2619" y="5235"/>
                  </a:cubicBezTo>
                  <a:cubicBezTo>
                    <a:pt x="2475" y="5474"/>
                    <a:pt x="2312" y="5695"/>
                    <a:pt x="2130" y="5906"/>
                  </a:cubicBezTo>
                  <a:cubicBezTo>
                    <a:pt x="1967" y="6097"/>
                    <a:pt x="1785" y="6260"/>
                    <a:pt x="1583" y="6414"/>
                  </a:cubicBezTo>
                  <a:cubicBezTo>
                    <a:pt x="1468" y="6509"/>
                    <a:pt x="1325" y="6557"/>
                    <a:pt x="1171" y="6567"/>
                  </a:cubicBezTo>
                  <a:lnTo>
                    <a:pt x="1085" y="6567"/>
                  </a:lnTo>
                  <a:cubicBezTo>
                    <a:pt x="769" y="6509"/>
                    <a:pt x="519" y="6279"/>
                    <a:pt x="443" y="5973"/>
                  </a:cubicBezTo>
                  <a:cubicBezTo>
                    <a:pt x="415" y="5864"/>
                    <a:pt x="333" y="5816"/>
                    <a:pt x="249" y="5816"/>
                  </a:cubicBezTo>
                  <a:cubicBezTo>
                    <a:pt x="126" y="5816"/>
                    <a:pt x="0" y="5918"/>
                    <a:pt x="40" y="6078"/>
                  </a:cubicBezTo>
                  <a:cubicBezTo>
                    <a:pt x="126" y="6423"/>
                    <a:pt x="356" y="6711"/>
                    <a:pt x="663" y="6874"/>
                  </a:cubicBezTo>
                  <a:cubicBezTo>
                    <a:pt x="606" y="6883"/>
                    <a:pt x="548" y="6893"/>
                    <a:pt x="491" y="6902"/>
                  </a:cubicBezTo>
                  <a:cubicBezTo>
                    <a:pt x="347" y="6922"/>
                    <a:pt x="241" y="7037"/>
                    <a:pt x="241" y="7180"/>
                  </a:cubicBezTo>
                  <a:lnTo>
                    <a:pt x="241" y="7679"/>
                  </a:lnTo>
                  <a:cubicBezTo>
                    <a:pt x="241" y="7930"/>
                    <a:pt x="445" y="8127"/>
                    <a:pt x="689" y="8127"/>
                  </a:cubicBezTo>
                  <a:cubicBezTo>
                    <a:pt x="715" y="8127"/>
                    <a:pt x="742" y="8124"/>
                    <a:pt x="769" y="8120"/>
                  </a:cubicBezTo>
                  <a:lnTo>
                    <a:pt x="769" y="8120"/>
                  </a:lnTo>
                  <a:cubicBezTo>
                    <a:pt x="769" y="8264"/>
                    <a:pt x="759" y="8877"/>
                    <a:pt x="270" y="8992"/>
                  </a:cubicBezTo>
                  <a:cubicBezTo>
                    <a:pt x="165" y="9021"/>
                    <a:pt x="88" y="9117"/>
                    <a:pt x="107" y="9232"/>
                  </a:cubicBezTo>
                  <a:cubicBezTo>
                    <a:pt x="126" y="9327"/>
                    <a:pt x="213" y="9404"/>
                    <a:pt x="308" y="9404"/>
                  </a:cubicBezTo>
                  <a:lnTo>
                    <a:pt x="356" y="9404"/>
                  </a:lnTo>
                  <a:cubicBezTo>
                    <a:pt x="1066" y="9241"/>
                    <a:pt x="1200" y="8465"/>
                    <a:pt x="1181" y="8072"/>
                  </a:cubicBezTo>
                  <a:cubicBezTo>
                    <a:pt x="1171" y="8043"/>
                    <a:pt x="1190" y="8024"/>
                    <a:pt x="1209" y="8014"/>
                  </a:cubicBezTo>
                  <a:cubicBezTo>
                    <a:pt x="1861" y="7794"/>
                    <a:pt x="2456" y="7401"/>
                    <a:pt x="2916" y="6893"/>
                  </a:cubicBezTo>
                  <a:cubicBezTo>
                    <a:pt x="3045" y="6759"/>
                    <a:pt x="3215" y="6692"/>
                    <a:pt x="3385" y="6692"/>
                  </a:cubicBezTo>
                  <a:cubicBezTo>
                    <a:pt x="3556" y="6692"/>
                    <a:pt x="3726" y="6759"/>
                    <a:pt x="3855" y="6893"/>
                  </a:cubicBezTo>
                  <a:cubicBezTo>
                    <a:pt x="4315" y="7401"/>
                    <a:pt x="4900" y="7784"/>
                    <a:pt x="5542" y="8014"/>
                  </a:cubicBezTo>
                  <a:cubicBezTo>
                    <a:pt x="5561" y="8014"/>
                    <a:pt x="5580" y="8043"/>
                    <a:pt x="5580" y="8062"/>
                  </a:cubicBezTo>
                  <a:cubicBezTo>
                    <a:pt x="5552" y="8455"/>
                    <a:pt x="5695" y="9232"/>
                    <a:pt x="6395" y="9395"/>
                  </a:cubicBezTo>
                  <a:cubicBezTo>
                    <a:pt x="6405" y="9399"/>
                    <a:pt x="6412" y="9402"/>
                    <a:pt x="6419" y="9402"/>
                  </a:cubicBezTo>
                  <a:cubicBezTo>
                    <a:pt x="6426" y="9402"/>
                    <a:pt x="6434" y="9399"/>
                    <a:pt x="6443" y="9395"/>
                  </a:cubicBezTo>
                  <a:cubicBezTo>
                    <a:pt x="6549" y="9395"/>
                    <a:pt x="6635" y="9327"/>
                    <a:pt x="6644" y="9222"/>
                  </a:cubicBezTo>
                  <a:cubicBezTo>
                    <a:pt x="6664" y="9117"/>
                    <a:pt x="6596" y="9011"/>
                    <a:pt x="6481" y="8982"/>
                  </a:cubicBezTo>
                  <a:cubicBezTo>
                    <a:pt x="6002" y="8867"/>
                    <a:pt x="5983" y="8254"/>
                    <a:pt x="5993" y="8120"/>
                  </a:cubicBezTo>
                  <a:lnTo>
                    <a:pt x="6012" y="8120"/>
                  </a:lnTo>
                  <a:cubicBezTo>
                    <a:pt x="6034" y="8123"/>
                    <a:pt x="6056" y="8124"/>
                    <a:pt x="6077" y="8124"/>
                  </a:cubicBezTo>
                  <a:cubicBezTo>
                    <a:pt x="6326" y="8124"/>
                    <a:pt x="6529" y="7926"/>
                    <a:pt x="6529" y="7679"/>
                  </a:cubicBezTo>
                  <a:lnTo>
                    <a:pt x="6529" y="7171"/>
                  </a:lnTo>
                  <a:cubicBezTo>
                    <a:pt x="6539" y="7037"/>
                    <a:pt x="6434" y="6912"/>
                    <a:pt x="6290" y="6893"/>
                  </a:cubicBezTo>
                  <a:cubicBezTo>
                    <a:pt x="6232" y="6883"/>
                    <a:pt x="6165" y="6874"/>
                    <a:pt x="6108" y="6864"/>
                  </a:cubicBezTo>
                  <a:cubicBezTo>
                    <a:pt x="6424" y="6701"/>
                    <a:pt x="6664" y="6414"/>
                    <a:pt x="6750" y="6078"/>
                  </a:cubicBezTo>
                  <a:cubicBezTo>
                    <a:pt x="6790" y="5916"/>
                    <a:pt x="6660" y="5810"/>
                    <a:pt x="6536" y="5810"/>
                  </a:cubicBezTo>
                  <a:cubicBezTo>
                    <a:pt x="6454" y="5810"/>
                    <a:pt x="6374" y="5856"/>
                    <a:pt x="6347" y="5963"/>
                  </a:cubicBezTo>
                  <a:cubicBezTo>
                    <a:pt x="6271" y="6289"/>
                    <a:pt x="6002" y="6538"/>
                    <a:pt x="5667" y="6577"/>
                  </a:cubicBezTo>
                  <a:lnTo>
                    <a:pt x="5590" y="6577"/>
                  </a:lnTo>
                  <a:cubicBezTo>
                    <a:pt x="5456" y="6557"/>
                    <a:pt x="5331" y="6500"/>
                    <a:pt x="5216" y="6423"/>
                  </a:cubicBezTo>
                  <a:cubicBezTo>
                    <a:pt x="4804" y="6088"/>
                    <a:pt x="4459" y="5695"/>
                    <a:pt x="4181" y="5244"/>
                  </a:cubicBezTo>
                  <a:cubicBezTo>
                    <a:pt x="4085" y="5081"/>
                    <a:pt x="4028" y="4889"/>
                    <a:pt x="4028" y="4698"/>
                  </a:cubicBezTo>
                  <a:lnTo>
                    <a:pt x="4028" y="614"/>
                  </a:lnTo>
                  <a:cubicBezTo>
                    <a:pt x="4028" y="269"/>
                    <a:pt x="3759" y="1"/>
                    <a:pt x="3414" y="1"/>
                  </a:cubicBezTo>
                  <a:lnTo>
                    <a:pt x="3395" y="1"/>
                  </a:lnTo>
                  <a:cubicBezTo>
                    <a:pt x="3389" y="1"/>
                    <a:pt x="3383" y="1"/>
                    <a:pt x="3378" y="1"/>
                  </a:cubicBezTo>
                  <a:close/>
                </a:path>
              </a:pathLst>
            </a:custGeom>
            <a:solidFill>
              <a:srgbClr val="B8C1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869" name="Google Shape;8869;p82"/>
          <p:cNvGrpSpPr/>
          <p:nvPr/>
        </p:nvGrpSpPr>
        <p:grpSpPr>
          <a:xfrm>
            <a:off x="7087217" y="1503602"/>
            <a:ext cx="362398" cy="356163"/>
            <a:chOff x="7087217" y="1503602"/>
            <a:chExt cx="362398" cy="356163"/>
          </a:xfrm>
        </p:grpSpPr>
        <p:sp>
          <p:nvSpPr>
            <p:cNvPr id="8870" name="Google Shape;8870;p82"/>
            <p:cNvSpPr/>
            <p:nvPr/>
          </p:nvSpPr>
          <p:spPr>
            <a:xfrm>
              <a:off x="7087217" y="1503602"/>
              <a:ext cx="362398" cy="356163"/>
            </a:xfrm>
            <a:custGeom>
              <a:avLst/>
              <a:gdLst/>
              <a:ahLst/>
              <a:cxnLst/>
              <a:rect l="l" t="t" r="r" b="b"/>
              <a:pathLst>
                <a:path w="13832" h="13594" extrusionOk="0">
                  <a:moveTo>
                    <a:pt x="7471" y="1"/>
                  </a:moveTo>
                  <a:cubicBezTo>
                    <a:pt x="7135" y="1"/>
                    <a:pt x="6811" y="190"/>
                    <a:pt x="6633" y="490"/>
                  </a:cubicBezTo>
                  <a:cubicBezTo>
                    <a:pt x="6087" y="1420"/>
                    <a:pt x="5512" y="2944"/>
                    <a:pt x="5713" y="5062"/>
                  </a:cubicBezTo>
                  <a:cubicBezTo>
                    <a:pt x="4448" y="5944"/>
                    <a:pt x="3297" y="6989"/>
                    <a:pt x="2291" y="8158"/>
                  </a:cubicBezTo>
                  <a:cubicBezTo>
                    <a:pt x="1457" y="9136"/>
                    <a:pt x="719" y="10190"/>
                    <a:pt x="96" y="11312"/>
                  </a:cubicBezTo>
                  <a:cubicBezTo>
                    <a:pt x="0" y="11465"/>
                    <a:pt x="29" y="11676"/>
                    <a:pt x="163" y="11801"/>
                  </a:cubicBezTo>
                  <a:lnTo>
                    <a:pt x="1812" y="13468"/>
                  </a:lnTo>
                  <a:cubicBezTo>
                    <a:pt x="1896" y="13553"/>
                    <a:pt x="2005" y="13594"/>
                    <a:pt x="2112" y="13594"/>
                  </a:cubicBezTo>
                  <a:cubicBezTo>
                    <a:pt x="2260" y="13594"/>
                    <a:pt x="2405" y="13517"/>
                    <a:pt x="2483" y="13373"/>
                  </a:cubicBezTo>
                  <a:cubicBezTo>
                    <a:pt x="3087" y="12194"/>
                    <a:pt x="3834" y="11091"/>
                    <a:pt x="4697" y="10085"/>
                  </a:cubicBezTo>
                  <a:cubicBezTo>
                    <a:pt x="6259" y="8292"/>
                    <a:pt x="7793" y="7104"/>
                    <a:pt x="9844" y="6289"/>
                  </a:cubicBezTo>
                  <a:lnTo>
                    <a:pt x="10688" y="5963"/>
                  </a:lnTo>
                  <a:cubicBezTo>
                    <a:pt x="11665" y="5628"/>
                    <a:pt x="12682" y="5407"/>
                    <a:pt x="13707" y="5292"/>
                  </a:cubicBezTo>
                  <a:cubicBezTo>
                    <a:pt x="13784" y="5283"/>
                    <a:pt x="13832" y="5225"/>
                    <a:pt x="13832" y="5148"/>
                  </a:cubicBezTo>
                  <a:lnTo>
                    <a:pt x="13832" y="2340"/>
                  </a:lnTo>
                  <a:cubicBezTo>
                    <a:pt x="13832" y="2254"/>
                    <a:pt x="13765" y="2196"/>
                    <a:pt x="13688" y="2196"/>
                  </a:cubicBezTo>
                  <a:cubicBezTo>
                    <a:pt x="12011" y="2359"/>
                    <a:pt x="10381" y="2762"/>
                    <a:pt x="8819" y="3394"/>
                  </a:cubicBezTo>
                  <a:cubicBezTo>
                    <a:pt x="9029" y="2177"/>
                    <a:pt x="9815" y="998"/>
                    <a:pt x="10525" y="337"/>
                  </a:cubicBezTo>
                  <a:cubicBezTo>
                    <a:pt x="10647" y="215"/>
                    <a:pt x="10567" y="1"/>
                    <a:pt x="10401" y="1"/>
                  </a:cubicBezTo>
                  <a:cubicBezTo>
                    <a:pt x="10398" y="1"/>
                    <a:pt x="10394" y="1"/>
                    <a:pt x="10391" y="1"/>
                  </a:cubicBezTo>
                  <a:lnTo>
                    <a:pt x="7496" y="1"/>
                  </a:lnTo>
                  <a:cubicBezTo>
                    <a:pt x="7488" y="1"/>
                    <a:pt x="7479" y="1"/>
                    <a:pt x="7471" y="1"/>
                  </a:cubicBezTo>
                  <a:close/>
                </a:path>
              </a:pathLst>
            </a:custGeom>
            <a:solidFill>
              <a:srgbClr val="C7C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1" name="Google Shape;8871;p82"/>
            <p:cNvSpPr/>
            <p:nvPr/>
          </p:nvSpPr>
          <p:spPr>
            <a:xfrm>
              <a:off x="7140953" y="1772833"/>
              <a:ext cx="23135" cy="19781"/>
            </a:xfrm>
            <a:custGeom>
              <a:avLst/>
              <a:gdLst/>
              <a:ahLst/>
              <a:cxnLst/>
              <a:rect l="l" t="t" r="r" b="b"/>
              <a:pathLst>
                <a:path w="883" h="755" extrusionOk="0">
                  <a:moveTo>
                    <a:pt x="508" y="1"/>
                  </a:moveTo>
                  <a:cubicBezTo>
                    <a:pt x="173" y="1"/>
                    <a:pt x="0" y="403"/>
                    <a:pt x="240" y="643"/>
                  </a:cubicBezTo>
                  <a:cubicBezTo>
                    <a:pt x="317" y="720"/>
                    <a:pt x="411" y="754"/>
                    <a:pt x="503" y="754"/>
                  </a:cubicBezTo>
                  <a:cubicBezTo>
                    <a:pt x="697" y="754"/>
                    <a:pt x="882" y="602"/>
                    <a:pt x="882" y="374"/>
                  </a:cubicBezTo>
                  <a:cubicBezTo>
                    <a:pt x="882" y="163"/>
                    <a:pt x="710" y="1"/>
                    <a:pt x="508" y="1"/>
                  </a:cubicBezTo>
                  <a:close/>
                </a:path>
              </a:pathLst>
            </a:custGeom>
            <a:solidFill>
              <a:srgbClr val="B9C3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2" name="Google Shape;8872;p82"/>
            <p:cNvSpPr/>
            <p:nvPr/>
          </p:nvSpPr>
          <p:spPr>
            <a:xfrm>
              <a:off x="7278818" y="1541277"/>
              <a:ext cx="23135" cy="19912"/>
            </a:xfrm>
            <a:custGeom>
              <a:avLst/>
              <a:gdLst/>
              <a:ahLst/>
              <a:cxnLst/>
              <a:rect l="l" t="t" r="r" b="b"/>
              <a:pathLst>
                <a:path w="883" h="760" extrusionOk="0">
                  <a:moveTo>
                    <a:pt x="509" y="1"/>
                  </a:moveTo>
                  <a:cubicBezTo>
                    <a:pt x="173" y="1"/>
                    <a:pt x="1" y="413"/>
                    <a:pt x="240" y="653"/>
                  </a:cubicBezTo>
                  <a:cubicBezTo>
                    <a:pt x="317" y="727"/>
                    <a:pt x="411" y="760"/>
                    <a:pt x="503" y="760"/>
                  </a:cubicBezTo>
                  <a:cubicBezTo>
                    <a:pt x="697" y="760"/>
                    <a:pt x="883" y="612"/>
                    <a:pt x="883" y="384"/>
                  </a:cubicBezTo>
                  <a:cubicBezTo>
                    <a:pt x="883" y="173"/>
                    <a:pt x="720" y="1"/>
                    <a:pt x="509" y="1"/>
                  </a:cubicBezTo>
                  <a:close/>
                </a:path>
              </a:pathLst>
            </a:custGeom>
            <a:solidFill>
              <a:srgbClr val="B9C3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3" name="Google Shape;8873;p82"/>
            <p:cNvSpPr/>
            <p:nvPr/>
          </p:nvSpPr>
          <p:spPr>
            <a:xfrm>
              <a:off x="7322781" y="1635204"/>
              <a:ext cx="23108" cy="19781"/>
            </a:xfrm>
            <a:custGeom>
              <a:avLst/>
              <a:gdLst/>
              <a:ahLst/>
              <a:cxnLst/>
              <a:rect l="l" t="t" r="r" b="b"/>
              <a:pathLst>
                <a:path w="882" h="755" extrusionOk="0">
                  <a:moveTo>
                    <a:pt x="508" y="1"/>
                  </a:moveTo>
                  <a:cubicBezTo>
                    <a:pt x="173" y="1"/>
                    <a:pt x="0" y="403"/>
                    <a:pt x="240" y="643"/>
                  </a:cubicBezTo>
                  <a:cubicBezTo>
                    <a:pt x="317" y="720"/>
                    <a:pt x="411" y="755"/>
                    <a:pt x="503" y="755"/>
                  </a:cubicBezTo>
                  <a:cubicBezTo>
                    <a:pt x="697" y="755"/>
                    <a:pt x="882" y="602"/>
                    <a:pt x="882" y="375"/>
                  </a:cubicBezTo>
                  <a:cubicBezTo>
                    <a:pt x="882" y="164"/>
                    <a:pt x="719" y="1"/>
                    <a:pt x="508" y="1"/>
                  </a:cubicBezTo>
                  <a:close/>
                </a:path>
              </a:pathLst>
            </a:custGeom>
            <a:solidFill>
              <a:srgbClr val="B9C3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4" name="Google Shape;8874;p82"/>
            <p:cNvSpPr/>
            <p:nvPr/>
          </p:nvSpPr>
          <p:spPr>
            <a:xfrm>
              <a:off x="7258722" y="1616367"/>
              <a:ext cx="23397" cy="19781"/>
            </a:xfrm>
            <a:custGeom>
              <a:avLst/>
              <a:gdLst/>
              <a:ahLst/>
              <a:cxnLst/>
              <a:rect l="l" t="t" r="r" b="b"/>
              <a:pathLst>
                <a:path w="893" h="755" extrusionOk="0">
                  <a:moveTo>
                    <a:pt x="526" y="0"/>
                  </a:moveTo>
                  <a:cubicBezTo>
                    <a:pt x="520" y="0"/>
                    <a:pt x="514" y="1"/>
                    <a:pt x="509" y="1"/>
                  </a:cubicBezTo>
                  <a:cubicBezTo>
                    <a:pt x="173" y="1"/>
                    <a:pt x="1" y="403"/>
                    <a:pt x="240" y="643"/>
                  </a:cubicBezTo>
                  <a:cubicBezTo>
                    <a:pt x="318" y="720"/>
                    <a:pt x="412" y="755"/>
                    <a:pt x="504" y="755"/>
                  </a:cubicBezTo>
                  <a:cubicBezTo>
                    <a:pt x="698" y="755"/>
                    <a:pt x="883" y="602"/>
                    <a:pt x="883" y="375"/>
                  </a:cubicBezTo>
                  <a:cubicBezTo>
                    <a:pt x="892" y="169"/>
                    <a:pt x="729" y="0"/>
                    <a:pt x="526" y="0"/>
                  </a:cubicBezTo>
                  <a:close/>
                </a:path>
              </a:pathLst>
            </a:custGeom>
            <a:solidFill>
              <a:srgbClr val="B9C3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5" name="Google Shape;8875;p82"/>
            <p:cNvSpPr/>
            <p:nvPr/>
          </p:nvSpPr>
          <p:spPr>
            <a:xfrm>
              <a:off x="7231370" y="1692713"/>
              <a:ext cx="23108" cy="19912"/>
            </a:xfrm>
            <a:custGeom>
              <a:avLst/>
              <a:gdLst/>
              <a:ahLst/>
              <a:cxnLst/>
              <a:rect l="l" t="t" r="r" b="b"/>
              <a:pathLst>
                <a:path w="882" h="760" extrusionOk="0">
                  <a:moveTo>
                    <a:pt x="508" y="1"/>
                  </a:moveTo>
                  <a:cubicBezTo>
                    <a:pt x="163" y="1"/>
                    <a:pt x="0" y="413"/>
                    <a:pt x="240" y="653"/>
                  </a:cubicBezTo>
                  <a:cubicBezTo>
                    <a:pt x="314" y="727"/>
                    <a:pt x="407" y="760"/>
                    <a:pt x="498" y="760"/>
                  </a:cubicBezTo>
                  <a:cubicBezTo>
                    <a:pt x="692" y="760"/>
                    <a:pt x="882" y="612"/>
                    <a:pt x="882" y="384"/>
                  </a:cubicBezTo>
                  <a:cubicBezTo>
                    <a:pt x="882" y="173"/>
                    <a:pt x="709" y="1"/>
                    <a:pt x="508" y="1"/>
                  </a:cubicBezTo>
                  <a:close/>
                </a:path>
              </a:pathLst>
            </a:custGeom>
            <a:solidFill>
              <a:srgbClr val="B9C3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6" name="Google Shape;8876;p82"/>
            <p:cNvSpPr/>
            <p:nvPr/>
          </p:nvSpPr>
          <p:spPr>
            <a:xfrm>
              <a:off x="7399626" y="1590009"/>
              <a:ext cx="23135" cy="19833"/>
            </a:xfrm>
            <a:custGeom>
              <a:avLst/>
              <a:gdLst/>
              <a:ahLst/>
              <a:cxnLst/>
              <a:rect l="l" t="t" r="r" b="b"/>
              <a:pathLst>
                <a:path w="883" h="757" extrusionOk="0">
                  <a:moveTo>
                    <a:pt x="508" y="0"/>
                  </a:moveTo>
                  <a:cubicBezTo>
                    <a:pt x="163" y="0"/>
                    <a:pt x="0" y="413"/>
                    <a:pt x="240" y="643"/>
                  </a:cubicBezTo>
                  <a:cubicBezTo>
                    <a:pt x="315" y="721"/>
                    <a:pt x="411" y="757"/>
                    <a:pt x="504" y="757"/>
                  </a:cubicBezTo>
                  <a:cubicBezTo>
                    <a:pt x="696" y="757"/>
                    <a:pt x="882" y="609"/>
                    <a:pt x="882" y="384"/>
                  </a:cubicBezTo>
                  <a:cubicBezTo>
                    <a:pt x="882" y="173"/>
                    <a:pt x="710" y="0"/>
                    <a:pt x="508" y="0"/>
                  </a:cubicBezTo>
                  <a:close/>
                </a:path>
              </a:pathLst>
            </a:custGeom>
            <a:solidFill>
              <a:srgbClr val="B9C3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7" name="Google Shape;8877;p82"/>
            <p:cNvSpPr/>
            <p:nvPr/>
          </p:nvSpPr>
          <p:spPr>
            <a:xfrm>
              <a:off x="7108806" y="1792431"/>
              <a:ext cx="23135" cy="19833"/>
            </a:xfrm>
            <a:custGeom>
              <a:avLst/>
              <a:gdLst/>
              <a:ahLst/>
              <a:cxnLst/>
              <a:rect l="l" t="t" r="r" b="b"/>
              <a:pathLst>
                <a:path w="883" h="757" extrusionOk="0">
                  <a:moveTo>
                    <a:pt x="508" y="0"/>
                  </a:moveTo>
                  <a:cubicBezTo>
                    <a:pt x="173" y="0"/>
                    <a:pt x="0" y="412"/>
                    <a:pt x="240" y="642"/>
                  </a:cubicBezTo>
                  <a:cubicBezTo>
                    <a:pt x="319" y="721"/>
                    <a:pt x="415" y="756"/>
                    <a:pt x="509" y="756"/>
                  </a:cubicBezTo>
                  <a:cubicBezTo>
                    <a:pt x="701" y="756"/>
                    <a:pt x="882" y="609"/>
                    <a:pt x="882" y="384"/>
                  </a:cubicBezTo>
                  <a:cubicBezTo>
                    <a:pt x="882" y="173"/>
                    <a:pt x="719" y="0"/>
                    <a:pt x="508" y="0"/>
                  </a:cubicBezTo>
                  <a:close/>
                </a:path>
              </a:pathLst>
            </a:custGeom>
            <a:solidFill>
              <a:srgbClr val="B9C3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8" name="Google Shape;8878;p82"/>
            <p:cNvSpPr/>
            <p:nvPr/>
          </p:nvSpPr>
          <p:spPr>
            <a:xfrm>
              <a:off x="7128639" y="1823320"/>
              <a:ext cx="23135" cy="19755"/>
            </a:xfrm>
            <a:custGeom>
              <a:avLst/>
              <a:gdLst/>
              <a:ahLst/>
              <a:cxnLst/>
              <a:rect l="l" t="t" r="r" b="b"/>
              <a:pathLst>
                <a:path w="883" h="754" extrusionOk="0">
                  <a:moveTo>
                    <a:pt x="509" y="0"/>
                  </a:moveTo>
                  <a:cubicBezTo>
                    <a:pt x="173" y="0"/>
                    <a:pt x="1" y="403"/>
                    <a:pt x="240" y="642"/>
                  </a:cubicBezTo>
                  <a:cubicBezTo>
                    <a:pt x="317" y="720"/>
                    <a:pt x="412" y="754"/>
                    <a:pt x="504" y="754"/>
                  </a:cubicBezTo>
                  <a:cubicBezTo>
                    <a:pt x="697" y="754"/>
                    <a:pt x="882" y="601"/>
                    <a:pt x="882" y="374"/>
                  </a:cubicBezTo>
                  <a:cubicBezTo>
                    <a:pt x="882" y="163"/>
                    <a:pt x="710" y="0"/>
                    <a:pt x="509" y="0"/>
                  </a:cubicBezTo>
                  <a:close/>
                </a:path>
              </a:pathLst>
            </a:custGeom>
            <a:solidFill>
              <a:srgbClr val="B9C3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9" name="Google Shape;8879;p82"/>
            <p:cNvSpPr/>
            <p:nvPr/>
          </p:nvSpPr>
          <p:spPr>
            <a:xfrm>
              <a:off x="7129635" y="1561137"/>
              <a:ext cx="319981" cy="298628"/>
            </a:xfrm>
            <a:custGeom>
              <a:avLst/>
              <a:gdLst/>
              <a:ahLst/>
              <a:cxnLst/>
              <a:rect l="l" t="t" r="r" b="b"/>
              <a:pathLst>
                <a:path w="12213" h="11398" extrusionOk="0">
                  <a:moveTo>
                    <a:pt x="12059" y="0"/>
                  </a:moveTo>
                  <a:cubicBezTo>
                    <a:pt x="11916" y="10"/>
                    <a:pt x="11733" y="38"/>
                    <a:pt x="11609" y="58"/>
                  </a:cubicBezTo>
                  <a:lnTo>
                    <a:pt x="11609" y="1620"/>
                  </a:lnTo>
                  <a:cubicBezTo>
                    <a:pt x="11609" y="2099"/>
                    <a:pt x="11264" y="2511"/>
                    <a:pt x="10785" y="2588"/>
                  </a:cubicBezTo>
                  <a:cubicBezTo>
                    <a:pt x="9999" y="2713"/>
                    <a:pt x="9222" y="2914"/>
                    <a:pt x="8465" y="3173"/>
                  </a:cubicBezTo>
                  <a:lnTo>
                    <a:pt x="7621" y="3489"/>
                  </a:lnTo>
                  <a:cubicBezTo>
                    <a:pt x="5570" y="4304"/>
                    <a:pt x="4027" y="5492"/>
                    <a:pt x="2474" y="7295"/>
                  </a:cubicBezTo>
                  <a:cubicBezTo>
                    <a:pt x="1477" y="8435"/>
                    <a:pt x="643" y="9710"/>
                    <a:pt x="1" y="11090"/>
                  </a:cubicBezTo>
                  <a:lnTo>
                    <a:pt x="193" y="11272"/>
                  </a:lnTo>
                  <a:cubicBezTo>
                    <a:pt x="273" y="11356"/>
                    <a:pt x="379" y="11397"/>
                    <a:pt x="486" y="11397"/>
                  </a:cubicBezTo>
                  <a:cubicBezTo>
                    <a:pt x="634" y="11397"/>
                    <a:pt x="781" y="11318"/>
                    <a:pt x="854" y="11167"/>
                  </a:cubicBezTo>
                  <a:cubicBezTo>
                    <a:pt x="1468" y="9998"/>
                    <a:pt x="2206" y="8895"/>
                    <a:pt x="3078" y="7889"/>
                  </a:cubicBezTo>
                  <a:cubicBezTo>
                    <a:pt x="4631" y="6096"/>
                    <a:pt x="6174" y="4908"/>
                    <a:pt x="8225" y="4093"/>
                  </a:cubicBezTo>
                  <a:lnTo>
                    <a:pt x="9069" y="3767"/>
                  </a:lnTo>
                  <a:cubicBezTo>
                    <a:pt x="10046" y="3432"/>
                    <a:pt x="11063" y="3202"/>
                    <a:pt x="12088" y="3087"/>
                  </a:cubicBezTo>
                  <a:cubicBezTo>
                    <a:pt x="12155" y="3087"/>
                    <a:pt x="12213" y="3019"/>
                    <a:pt x="12213" y="2952"/>
                  </a:cubicBezTo>
                  <a:lnTo>
                    <a:pt x="12213" y="144"/>
                  </a:lnTo>
                  <a:cubicBezTo>
                    <a:pt x="12213" y="58"/>
                    <a:pt x="12146" y="0"/>
                    <a:pt x="12059" y="0"/>
                  </a:cubicBezTo>
                  <a:close/>
                </a:path>
              </a:pathLst>
            </a:custGeom>
            <a:solidFill>
              <a:srgbClr val="B9C3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0" name="Google Shape;8880;p82"/>
            <p:cNvSpPr/>
            <p:nvPr/>
          </p:nvSpPr>
          <p:spPr>
            <a:xfrm>
              <a:off x="7117583" y="1646523"/>
              <a:ext cx="107027" cy="112162"/>
            </a:xfrm>
            <a:custGeom>
              <a:avLst/>
              <a:gdLst/>
              <a:ahLst/>
              <a:cxnLst/>
              <a:rect l="l" t="t" r="r" b="b"/>
              <a:pathLst>
                <a:path w="4085" h="4281" extrusionOk="0">
                  <a:moveTo>
                    <a:pt x="4027" y="0"/>
                  </a:moveTo>
                  <a:cubicBezTo>
                    <a:pt x="2963" y="796"/>
                    <a:pt x="1995" y="1706"/>
                    <a:pt x="1132" y="2713"/>
                  </a:cubicBezTo>
                  <a:cubicBezTo>
                    <a:pt x="710" y="3211"/>
                    <a:pt x="327" y="3700"/>
                    <a:pt x="1" y="4170"/>
                  </a:cubicBezTo>
                  <a:cubicBezTo>
                    <a:pt x="20" y="4169"/>
                    <a:pt x="37" y="4169"/>
                    <a:pt x="54" y="4169"/>
                  </a:cubicBezTo>
                  <a:cubicBezTo>
                    <a:pt x="347" y="4169"/>
                    <a:pt x="368" y="4280"/>
                    <a:pt x="565" y="4280"/>
                  </a:cubicBezTo>
                  <a:cubicBezTo>
                    <a:pt x="635" y="4280"/>
                    <a:pt x="728" y="4266"/>
                    <a:pt x="864" y="4227"/>
                  </a:cubicBezTo>
                  <a:cubicBezTo>
                    <a:pt x="1122" y="4160"/>
                    <a:pt x="1343" y="3844"/>
                    <a:pt x="1640" y="3690"/>
                  </a:cubicBezTo>
                  <a:cubicBezTo>
                    <a:pt x="1899" y="3556"/>
                    <a:pt x="2282" y="3585"/>
                    <a:pt x="2531" y="3374"/>
                  </a:cubicBezTo>
                  <a:cubicBezTo>
                    <a:pt x="2761" y="3192"/>
                    <a:pt x="2819" y="2818"/>
                    <a:pt x="3011" y="2559"/>
                  </a:cubicBezTo>
                  <a:cubicBezTo>
                    <a:pt x="3193" y="2329"/>
                    <a:pt x="3538" y="2176"/>
                    <a:pt x="3672" y="1879"/>
                  </a:cubicBezTo>
                  <a:cubicBezTo>
                    <a:pt x="3787" y="1610"/>
                    <a:pt x="3672" y="1246"/>
                    <a:pt x="3739" y="930"/>
                  </a:cubicBezTo>
                  <a:cubicBezTo>
                    <a:pt x="3806" y="652"/>
                    <a:pt x="4065" y="374"/>
                    <a:pt x="4084" y="48"/>
                  </a:cubicBezTo>
                  <a:lnTo>
                    <a:pt x="4027" y="0"/>
                  </a:lnTo>
                  <a:close/>
                </a:path>
              </a:pathLst>
            </a:custGeom>
            <a:solidFill>
              <a:srgbClr val="CCD6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1" name="Google Shape;8881;p82"/>
            <p:cNvSpPr/>
            <p:nvPr/>
          </p:nvSpPr>
          <p:spPr>
            <a:xfrm>
              <a:off x="7117347" y="1646523"/>
              <a:ext cx="107499" cy="112057"/>
            </a:xfrm>
            <a:custGeom>
              <a:avLst/>
              <a:gdLst/>
              <a:ahLst/>
              <a:cxnLst/>
              <a:rect l="l" t="t" r="r" b="b"/>
              <a:pathLst>
                <a:path w="4103" h="4277" extrusionOk="0">
                  <a:moveTo>
                    <a:pt x="4036" y="0"/>
                  </a:moveTo>
                  <a:cubicBezTo>
                    <a:pt x="3796" y="182"/>
                    <a:pt x="3556" y="364"/>
                    <a:pt x="3317" y="566"/>
                  </a:cubicBezTo>
                  <a:cubicBezTo>
                    <a:pt x="3269" y="872"/>
                    <a:pt x="3365" y="1198"/>
                    <a:pt x="3250" y="1438"/>
                  </a:cubicBezTo>
                  <a:cubicBezTo>
                    <a:pt x="3125" y="1745"/>
                    <a:pt x="2770" y="1888"/>
                    <a:pt x="2598" y="2118"/>
                  </a:cubicBezTo>
                  <a:cubicBezTo>
                    <a:pt x="2397" y="2377"/>
                    <a:pt x="2339" y="2751"/>
                    <a:pt x="2119" y="2943"/>
                  </a:cubicBezTo>
                  <a:cubicBezTo>
                    <a:pt x="1860" y="3144"/>
                    <a:pt x="1476" y="3125"/>
                    <a:pt x="1218" y="3250"/>
                  </a:cubicBezTo>
                  <a:cubicBezTo>
                    <a:pt x="920" y="3403"/>
                    <a:pt x="700" y="3719"/>
                    <a:pt x="441" y="3796"/>
                  </a:cubicBezTo>
                  <a:cubicBezTo>
                    <a:pt x="374" y="3815"/>
                    <a:pt x="307" y="3825"/>
                    <a:pt x="240" y="3844"/>
                  </a:cubicBezTo>
                  <a:cubicBezTo>
                    <a:pt x="163" y="3949"/>
                    <a:pt x="87" y="4055"/>
                    <a:pt x="0" y="4170"/>
                  </a:cubicBezTo>
                  <a:cubicBezTo>
                    <a:pt x="20" y="4169"/>
                    <a:pt x="38" y="4169"/>
                    <a:pt x="56" y="4169"/>
                  </a:cubicBezTo>
                  <a:cubicBezTo>
                    <a:pt x="348" y="4169"/>
                    <a:pt x="373" y="4276"/>
                    <a:pt x="572" y="4276"/>
                  </a:cubicBezTo>
                  <a:cubicBezTo>
                    <a:pt x="641" y="4276"/>
                    <a:pt x="732" y="4263"/>
                    <a:pt x="863" y="4227"/>
                  </a:cubicBezTo>
                  <a:cubicBezTo>
                    <a:pt x="1122" y="4151"/>
                    <a:pt x="1342" y="3834"/>
                    <a:pt x="1639" y="3681"/>
                  </a:cubicBezTo>
                  <a:cubicBezTo>
                    <a:pt x="1898" y="3556"/>
                    <a:pt x="2291" y="3575"/>
                    <a:pt x="2540" y="3365"/>
                  </a:cubicBezTo>
                  <a:cubicBezTo>
                    <a:pt x="2770" y="3182"/>
                    <a:pt x="2828" y="2809"/>
                    <a:pt x="3020" y="2550"/>
                  </a:cubicBezTo>
                  <a:cubicBezTo>
                    <a:pt x="3192" y="2320"/>
                    <a:pt x="3547" y="2166"/>
                    <a:pt x="3671" y="1869"/>
                  </a:cubicBezTo>
                  <a:cubicBezTo>
                    <a:pt x="3796" y="1610"/>
                    <a:pt x="3671" y="1246"/>
                    <a:pt x="3748" y="920"/>
                  </a:cubicBezTo>
                  <a:cubicBezTo>
                    <a:pt x="3815" y="642"/>
                    <a:pt x="4084" y="374"/>
                    <a:pt x="4103" y="38"/>
                  </a:cubicBezTo>
                  <a:lnTo>
                    <a:pt x="4036" y="0"/>
                  </a:lnTo>
                  <a:close/>
                </a:path>
              </a:pathLst>
            </a:custGeom>
            <a:solidFill>
              <a:srgbClr val="A9BA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2" name="Google Shape;8882;p82"/>
            <p:cNvSpPr/>
            <p:nvPr/>
          </p:nvSpPr>
          <p:spPr>
            <a:xfrm>
              <a:off x="7136421" y="1769322"/>
              <a:ext cx="23135" cy="19912"/>
            </a:xfrm>
            <a:custGeom>
              <a:avLst/>
              <a:gdLst/>
              <a:ahLst/>
              <a:cxnLst/>
              <a:rect l="l" t="t" r="r" b="b"/>
              <a:pathLst>
                <a:path w="883" h="760" extrusionOk="0">
                  <a:moveTo>
                    <a:pt x="499" y="0"/>
                  </a:moveTo>
                  <a:cubicBezTo>
                    <a:pt x="164" y="0"/>
                    <a:pt x="1" y="412"/>
                    <a:pt x="231" y="652"/>
                  </a:cubicBezTo>
                  <a:cubicBezTo>
                    <a:pt x="308" y="726"/>
                    <a:pt x="403" y="759"/>
                    <a:pt x="496" y="759"/>
                  </a:cubicBezTo>
                  <a:cubicBezTo>
                    <a:pt x="693" y="759"/>
                    <a:pt x="883" y="611"/>
                    <a:pt x="883" y="384"/>
                  </a:cubicBezTo>
                  <a:cubicBezTo>
                    <a:pt x="883" y="173"/>
                    <a:pt x="710" y="0"/>
                    <a:pt x="499" y="0"/>
                  </a:cubicBezTo>
                  <a:close/>
                </a:path>
              </a:pathLst>
            </a:custGeom>
            <a:solidFill>
              <a:srgbClr val="49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3" name="Google Shape;8883;p82"/>
            <p:cNvSpPr/>
            <p:nvPr/>
          </p:nvSpPr>
          <p:spPr>
            <a:xfrm>
              <a:off x="7274311" y="1538029"/>
              <a:ext cx="23108" cy="19833"/>
            </a:xfrm>
            <a:custGeom>
              <a:avLst/>
              <a:gdLst/>
              <a:ahLst/>
              <a:cxnLst/>
              <a:rect l="l" t="t" r="r" b="b"/>
              <a:pathLst>
                <a:path w="882" h="757" extrusionOk="0">
                  <a:moveTo>
                    <a:pt x="508" y="0"/>
                  </a:moveTo>
                  <a:cubicBezTo>
                    <a:pt x="173" y="0"/>
                    <a:pt x="0" y="412"/>
                    <a:pt x="240" y="642"/>
                  </a:cubicBezTo>
                  <a:cubicBezTo>
                    <a:pt x="318" y="721"/>
                    <a:pt x="415" y="756"/>
                    <a:pt x="509" y="756"/>
                  </a:cubicBezTo>
                  <a:cubicBezTo>
                    <a:pt x="700" y="756"/>
                    <a:pt x="882" y="609"/>
                    <a:pt x="882" y="384"/>
                  </a:cubicBezTo>
                  <a:cubicBezTo>
                    <a:pt x="882" y="173"/>
                    <a:pt x="709" y="0"/>
                    <a:pt x="508" y="0"/>
                  </a:cubicBezTo>
                  <a:close/>
                </a:path>
              </a:pathLst>
            </a:custGeom>
            <a:solidFill>
              <a:srgbClr val="49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4" name="Google Shape;8884;p82"/>
            <p:cNvSpPr/>
            <p:nvPr/>
          </p:nvSpPr>
          <p:spPr>
            <a:xfrm>
              <a:off x="7318249" y="1631956"/>
              <a:ext cx="23135" cy="19833"/>
            </a:xfrm>
            <a:custGeom>
              <a:avLst/>
              <a:gdLst/>
              <a:ahLst/>
              <a:cxnLst/>
              <a:rect l="l" t="t" r="r" b="b"/>
              <a:pathLst>
                <a:path w="883" h="757" extrusionOk="0">
                  <a:moveTo>
                    <a:pt x="509" y="0"/>
                  </a:moveTo>
                  <a:cubicBezTo>
                    <a:pt x="173" y="0"/>
                    <a:pt x="1" y="412"/>
                    <a:pt x="240" y="642"/>
                  </a:cubicBezTo>
                  <a:cubicBezTo>
                    <a:pt x="319" y="721"/>
                    <a:pt x="415" y="756"/>
                    <a:pt x="509" y="756"/>
                  </a:cubicBezTo>
                  <a:cubicBezTo>
                    <a:pt x="701" y="756"/>
                    <a:pt x="882" y="609"/>
                    <a:pt x="882" y="384"/>
                  </a:cubicBezTo>
                  <a:cubicBezTo>
                    <a:pt x="882" y="173"/>
                    <a:pt x="710" y="0"/>
                    <a:pt x="509" y="0"/>
                  </a:cubicBezTo>
                  <a:close/>
                </a:path>
              </a:pathLst>
            </a:custGeom>
            <a:solidFill>
              <a:srgbClr val="49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5" name="Google Shape;8885;p82"/>
            <p:cNvSpPr/>
            <p:nvPr/>
          </p:nvSpPr>
          <p:spPr>
            <a:xfrm>
              <a:off x="7254216" y="1613118"/>
              <a:ext cx="23135" cy="19833"/>
            </a:xfrm>
            <a:custGeom>
              <a:avLst/>
              <a:gdLst/>
              <a:ahLst/>
              <a:cxnLst/>
              <a:rect l="l" t="t" r="r" b="b"/>
              <a:pathLst>
                <a:path w="883" h="757" extrusionOk="0">
                  <a:moveTo>
                    <a:pt x="508" y="0"/>
                  </a:moveTo>
                  <a:cubicBezTo>
                    <a:pt x="173" y="0"/>
                    <a:pt x="0" y="412"/>
                    <a:pt x="240" y="642"/>
                  </a:cubicBezTo>
                  <a:cubicBezTo>
                    <a:pt x="319" y="721"/>
                    <a:pt x="415" y="756"/>
                    <a:pt x="509" y="756"/>
                  </a:cubicBezTo>
                  <a:cubicBezTo>
                    <a:pt x="701" y="756"/>
                    <a:pt x="882" y="609"/>
                    <a:pt x="882" y="384"/>
                  </a:cubicBezTo>
                  <a:cubicBezTo>
                    <a:pt x="882" y="173"/>
                    <a:pt x="719" y="0"/>
                    <a:pt x="508" y="0"/>
                  </a:cubicBezTo>
                  <a:close/>
                </a:path>
              </a:pathLst>
            </a:custGeom>
            <a:solidFill>
              <a:srgbClr val="49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6" name="Google Shape;8886;p82"/>
            <p:cNvSpPr/>
            <p:nvPr/>
          </p:nvSpPr>
          <p:spPr>
            <a:xfrm>
              <a:off x="7226575" y="1689465"/>
              <a:ext cx="23397" cy="19833"/>
            </a:xfrm>
            <a:custGeom>
              <a:avLst/>
              <a:gdLst/>
              <a:ahLst/>
              <a:cxnLst/>
              <a:rect l="l" t="t" r="r" b="b"/>
              <a:pathLst>
                <a:path w="893" h="757" extrusionOk="0">
                  <a:moveTo>
                    <a:pt x="509" y="0"/>
                  </a:moveTo>
                  <a:cubicBezTo>
                    <a:pt x="173" y="0"/>
                    <a:pt x="1" y="412"/>
                    <a:pt x="241" y="642"/>
                  </a:cubicBezTo>
                  <a:cubicBezTo>
                    <a:pt x="319" y="721"/>
                    <a:pt x="417" y="756"/>
                    <a:pt x="512" y="756"/>
                  </a:cubicBezTo>
                  <a:cubicBezTo>
                    <a:pt x="706" y="756"/>
                    <a:pt x="892" y="609"/>
                    <a:pt x="892" y="384"/>
                  </a:cubicBezTo>
                  <a:cubicBezTo>
                    <a:pt x="892" y="173"/>
                    <a:pt x="720" y="0"/>
                    <a:pt x="509" y="0"/>
                  </a:cubicBezTo>
                  <a:close/>
                </a:path>
              </a:pathLst>
            </a:custGeom>
            <a:solidFill>
              <a:srgbClr val="49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7" name="Google Shape;8887;p82"/>
            <p:cNvSpPr/>
            <p:nvPr/>
          </p:nvSpPr>
          <p:spPr>
            <a:xfrm>
              <a:off x="7395093" y="1586734"/>
              <a:ext cx="23135" cy="19833"/>
            </a:xfrm>
            <a:custGeom>
              <a:avLst/>
              <a:gdLst/>
              <a:ahLst/>
              <a:cxnLst/>
              <a:rect l="l" t="t" r="r" b="b"/>
              <a:pathLst>
                <a:path w="883" h="757" extrusionOk="0">
                  <a:moveTo>
                    <a:pt x="499" y="1"/>
                  </a:moveTo>
                  <a:cubicBezTo>
                    <a:pt x="164" y="1"/>
                    <a:pt x="1" y="413"/>
                    <a:pt x="231" y="643"/>
                  </a:cubicBezTo>
                  <a:cubicBezTo>
                    <a:pt x="309" y="722"/>
                    <a:pt x="407" y="757"/>
                    <a:pt x="502" y="757"/>
                  </a:cubicBezTo>
                  <a:cubicBezTo>
                    <a:pt x="697" y="757"/>
                    <a:pt x="883" y="609"/>
                    <a:pt x="883" y="384"/>
                  </a:cubicBezTo>
                  <a:cubicBezTo>
                    <a:pt x="883" y="173"/>
                    <a:pt x="710" y="1"/>
                    <a:pt x="499" y="1"/>
                  </a:cubicBezTo>
                  <a:close/>
                </a:path>
              </a:pathLst>
            </a:custGeom>
            <a:solidFill>
              <a:srgbClr val="49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8" name="Google Shape;8888;p82"/>
            <p:cNvSpPr/>
            <p:nvPr/>
          </p:nvSpPr>
          <p:spPr>
            <a:xfrm>
              <a:off x="7104273" y="1789156"/>
              <a:ext cx="23135" cy="19912"/>
            </a:xfrm>
            <a:custGeom>
              <a:avLst/>
              <a:gdLst/>
              <a:ahLst/>
              <a:cxnLst/>
              <a:rect l="l" t="t" r="r" b="b"/>
              <a:pathLst>
                <a:path w="883" h="760" extrusionOk="0">
                  <a:moveTo>
                    <a:pt x="509" y="1"/>
                  </a:moveTo>
                  <a:cubicBezTo>
                    <a:pt x="173" y="1"/>
                    <a:pt x="1" y="413"/>
                    <a:pt x="240" y="652"/>
                  </a:cubicBezTo>
                  <a:cubicBezTo>
                    <a:pt x="318" y="726"/>
                    <a:pt x="412" y="760"/>
                    <a:pt x="504" y="760"/>
                  </a:cubicBezTo>
                  <a:cubicBezTo>
                    <a:pt x="697" y="760"/>
                    <a:pt x="883" y="612"/>
                    <a:pt x="883" y="384"/>
                  </a:cubicBezTo>
                  <a:cubicBezTo>
                    <a:pt x="883" y="173"/>
                    <a:pt x="710" y="1"/>
                    <a:pt x="509" y="1"/>
                  </a:cubicBezTo>
                  <a:close/>
                </a:path>
              </a:pathLst>
            </a:custGeom>
            <a:solidFill>
              <a:srgbClr val="49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9" name="Google Shape;8889;p82"/>
            <p:cNvSpPr/>
            <p:nvPr/>
          </p:nvSpPr>
          <p:spPr>
            <a:xfrm>
              <a:off x="7124133" y="1820045"/>
              <a:ext cx="23108" cy="19781"/>
            </a:xfrm>
            <a:custGeom>
              <a:avLst/>
              <a:gdLst/>
              <a:ahLst/>
              <a:cxnLst/>
              <a:rect l="l" t="t" r="r" b="b"/>
              <a:pathLst>
                <a:path w="882" h="755" extrusionOk="0">
                  <a:moveTo>
                    <a:pt x="499" y="1"/>
                  </a:moveTo>
                  <a:cubicBezTo>
                    <a:pt x="163" y="1"/>
                    <a:pt x="0" y="403"/>
                    <a:pt x="240" y="643"/>
                  </a:cubicBezTo>
                  <a:cubicBezTo>
                    <a:pt x="314" y="720"/>
                    <a:pt x="407" y="754"/>
                    <a:pt x="499" y="754"/>
                  </a:cubicBezTo>
                  <a:cubicBezTo>
                    <a:pt x="693" y="754"/>
                    <a:pt x="882" y="602"/>
                    <a:pt x="882" y="374"/>
                  </a:cubicBezTo>
                  <a:cubicBezTo>
                    <a:pt x="882" y="164"/>
                    <a:pt x="709" y="1"/>
                    <a:pt x="499" y="1"/>
                  </a:cubicBezTo>
                  <a:close/>
                </a:path>
              </a:pathLst>
            </a:custGeom>
            <a:solidFill>
              <a:srgbClr val="49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0" name="Google Shape;8890;p82"/>
            <p:cNvSpPr/>
            <p:nvPr/>
          </p:nvSpPr>
          <p:spPr>
            <a:xfrm>
              <a:off x="7159529" y="1730677"/>
              <a:ext cx="86670" cy="97438"/>
            </a:xfrm>
            <a:custGeom>
              <a:avLst/>
              <a:gdLst/>
              <a:ahLst/>
              <a:cxnLst/>
              <a:rect l="l" t="t" r="r" b="b"/>
              <a:pathLst>
                <a:path w="3308" h="3719" extrusionOk="0">
                  <a:moveTo>
                    <a:pt x="2858" y="0"/>
                  </a:moveTo>
                  <a:cubicBezTo>
                    <a:pt x="2734" y="0"/>
                    <a:pt x="2616" y="11"/>
                    <a:pt x="2512" y="57"/>
                  </a:cubicBezTo>
                  <a:cubicBezTo>
                    <a:pt x="2205" y="191"/>
                    <a:pt x="2061" y="536"/>
                    <a:pt x="1831" y="718"/>
                  </a:cubicBezTo>
                  <a:cubicBezTo>
                    <a:pt x="1573" y="910"/>
                    <a:pt x="1199" y="967"/>
                    <a:pt x="1007" y="1197"/>
                  </a:cubicBezTo>
                  <a:cubicBezTo>
                    <a:pt x="806" y="1447"/>
                    <a:pt x="825" y="1830"/>
                    <a:pt x="700" y="2089"/>
                  </a:cubicBezTo>
                  <a:cubicBezTo>
                    <a:pt x="547" y="2396"/>
                    <a:pt x="231" y="2606"/>
                    <a:pt x="154" y="2865"/>
                  </a:cubicBezTo>
                  <a:cubicBezTo>
                    <a:pt x="1" y="3392"/>
                    <a:pt x="221" y="3258"/>
                    <a:pt x="202" y="3718"/>
                  </a:cubicBezTo>
                  <a:lnTo>
                    <a:pt x="269" y="3718"/>
                  </a:lnTo>
                  <a:cubicBezTo>
                    <a:pt x="758" y="2913"/>
                    <a:pt x="1323" y="2146"/>
                    <a:pt x="1946" y="1427"/>
                  </a:cubicBezTo>
                  <a:cubicBezTo>
                    <a:pt x="2368" y="929"/>
                    <a:pt x="2828" y="459"/>
                    <a:pt x="3308" y="18"/>
                  </a:cubicBezTo>
                  <a:lnTo>
                    <a:pt x="3288" y="9"/>
                  </a:lnTo>
                  <a:cubicBezTo>
                    <a:pt x="3265" y="10"/>
                    <a:pt x="3242" y="10"/>
                    <a:pt x="3220" y="10"/>
                  </a:cubicBezTo>
                  <a:cubicBezTo>
                    <a:pt x="3096" y="10"/>
                    <a:pt x="2974" y="0"/>
                    <a:pt x="2858" y="0"/>
                  </a:cubicBezTo>
                  <a:close/>
                </a:path>
              </a:pathLst>
            </a:custGeom>
            <a:solidFill>
              <a:srgbClr val="A9BA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891" name="Google Shape;8891;p82"/>
          <p:cNvGrpSpPr/>
          <p:nvPr/>
        </p:nvGrpSpPr>
        <p:grpSpPr>
          <a:xfrm>
            <a:off x="7968952" y="1500877"/>
            <a:ext cx="378747" cy="361455"/>
            <a:chOff x="7968952" y="1500877"/>
            <a:chExt cx="378747" cy="361455"/>
          </a:xfrm>
        </p:grpSpPr>
        <p:sp>
          <p:nvSpPr>
            <p:cNvPr id="8892" name="Google Shape;8892;p82"/>
            <p:cNvSpPr/>
            <p:nvPr/>
          </p:nvSpPr>
          <p:spPr>
            <a:xfrm>
              <a:off x="8160579" y="1622393"/>
              <a:ext cx="52505" cy="51771"/>
            </a:xfrm>
            <a:custGeom>
              <a:avLst/>
              <a:gdLst/>
              <a:ahLst/>
              <a:cxnLst/>
              <a:rect l="l" t="t" r="r" b="b"/>
              <a:pathLst>
                <a:path w="2004" h="1976" extrusionOk="0">
                  <a:moveTo>
                    <a:pt x="815" y="1"/>
                  </a:moveTo>
                  <a:lnTo>
                    <a:pt x="115" y="701"/>
                  </a:lnTo>
                  <a:cubicBezTo>
                    <a:pt x="0" y="816"/>
                    <a:pt x="0" y="998"/>
                    <a:pt x="115" y="1113"/>
                  </a:cubicBezTo>
                  <a:lnTo>
                    <a:pt x="901" y="1889"/>
                  </a:lnTo>
                  <a:cubicBezTo>
                    <a:pt x="954" y="1947"/>
                    <a:pt x="1026" y="1975"/>
                    <a:pt x="1099" y="1975"/>
                  </a:cubicBezTo>
                  <a:cubicBezTo>
                    <a:pt x="1172" y="1975"/>
                    <a:pt x="1246" y="1947"/>
                    <a:pt x="1304" y="1889"/>
                  </a:cubicBezTo>
                  <a:lnTo>
                    <a:pt x="2003" y="1189"/>
                  </a:lnTo>
                  <a:cubicBezTo>
                    <a:pt x="1754" y="1065"/>
                    <a:pt x="1524" y="892"/>
                    <a:pt x="1323" y="691"/>
                  </a:cubicBezTo>
                  <a:cubicBezTo>
                    <a:pt x="1112" y="490"/>
                    <a:pt x="949" y="260"/>
                    <a:pt x="815" y="1"/>
                  </a:cubicBezTo>
                  <a:close/>
                </a:path>
              </a:pathLst>
            </a:custGeom>
            <a:solidFill>
              <a:srgbClr val="C6CE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3" name="Google Shape;8893;p82"/>
            <p:cNvSpPr/>
            <p:nvPr/>
          </p:nvSpPr>
          <p:spPr>
            <a:xfrm>
              <a:off x="8163592" y="1642750"/>
              <a:ext cx="49728" cy="31230"/>
            </a:xfrm>
            <a:custGeom>
              <a:avLst/>
              <a:gdLst/>
              <a:ahLst/>
              <a:cxnLst/>
              <a:rect l="l" t="t" r="r" b="b"/>
              <a:pathLst>
                <a:path w="1898" h="1192" extrusionOk="0">
                  <a:moveTo>
                    <a:pt x="0" y="326"/>
                  </a:moveTo>
                  <a:lnTo>
                    <a:pt x="278" y="614"/>
                  </a:lnTo>
                  <a:cubicBezTo>
                    <a:pt x="291" y="626"/>
                    <a:pt x="305" y="636"/>
                    <a:pt x="319" y="645"/>
                  </a:cubicBezTo>
                  <a:lnTo>
                    <a:pt x="319" y="645"/>
                  </a:lnTo>
                  <a:lnTo>
                    <a:pt x="0" y="326"/>
                  </a:lnTo>
                  <a:close/>
                  <a:moveTo>
                    <a:pt x="1294" y="0"/>
                  </a:moveTo>
                  <a:lnTo>
                    <a:pt x="690" y="614"/>
                  </a:lnTo>
                  <a:cubicBezTo>
                    <a:pt x="633" y="666"/>
                    <a:pt x="558" y="693"/>
                    <a:pt x="484" y="693"/>
                  </a:cubicBezTo>
                  <a:cubicBezTo>
                    <a:pt x="427" y="693"/>
                    <a:pt x="369" y="677"/>
                    <a:pt x="319" y="645"/>
                  </a:cubicBezTo>
                  <a:lnTo>
                    <a:pt x="319" y="645"/>
                  </a:lnTo>
                  <a:lnTo>
                    <a:pt x="786" y="1112"/>
                  </a:lnTo>
                  <a:cubicBezTo>
                    <a:pt x="839" y="1165"/>
                    <a:pt x="911" y="1191"/>
                    <a:pt x="984" y="1191"/>
                  </a:cubicBezTo>
                  <a:cubicBezTo>
                    <a:pt x="1057" y="1191"/>
                    <a:pt x="1131" y="1165"/>
                    <a:pt x="1189" y="1112"/>
                  </a:cubicBezTo>
                  <a:lnTo>
                    <a:pt x="1898" y="403"/>
                  </a:lnTo>
                  <a:cubicBezTo>
                    <a:pt x="1677" y="297"/>
                    <a:pt x="1476" y="163"/>
                    <a:pt x="1294" y="0"/>
                  </a:cubicBezTo>
                  <a:close/>
                </a:path>
              </a:pathLst>
            </a:custGeom>
            <a:solidFill>
              <a:srgbClr val="AFBA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4" name="Google Shape;8894;p82"/>
            <p:cNvSpPr/>
            <p:nvPr/>
          </p:nvSpPr>
          <p:spPr>
            <a:xfrm>
              <a:off x="7968952" y="1652549"/>
              <a:ext cx="215233" cy="209364"/>
            </a:xfrm>
            <a:custGeom>
              <a:avLst/>
              <a:gdLst/>
              <a:ahLst/>
              <a:cxnLst/>
              <a:rect l="l" t="t" r="r" b="b"/>
              <a:pathLst>
                <a:path w="8215" h="7991" extrusionOk="0">
                  <a:moveTo>
                    <a:pt x="7458" y="0"/>
                  </a:moveTo>
                  <a:cubicBezTo>
                    <a:pt x="7113" y="297"/>
                    <a:pt x="6490" y="978"/>
                    <a:pt x="5982" y="2377"/>
                  </a:cubicBezTo>
                  <a:cubicBezTo>
                    <a:pt x="5522" y="3652"/>
                    <a:pt x="4716" y="4151"/>
                    <a:pt x="3499" y="4151"/>
                  </a:cubicBezTo>
                  <a:cubicBezTo>
                    <a:pt x="911" y="4151"/>
                    <a:pt x="0" y="7736"/>
                    <a:pt x="173" y="7898"/>
                  </a:cubicBezTo>
                  <a:cubicBezTo>
                    <a:pt x="202" y="7937"/>
                    <a:pt x="240" y="7956"/>
                    <a:pt x="278" y="7985"/>
                  </a:cubicBezTo>
                  <a:cubicBezTo>
                    <a:pt x="284" y="7989"/>
                    <a:pt x="291" y="7990"/>
                    <a:pt x="298" y="7990"/>
                  </a:cubicBezTo>
                  <a:cubicBezTo>
                    <a:pt x="581" y="7990"/>
                    <a:pt x="1705" y="5184"/>
                    <a:pt x="3671" y="5184"/>
                  </a:cubicBezTo>
                  <a:cubicBezTo>
                    <a:pt x="3700" y="5184"/>
                    <a:pt x="3729" y="5185"/>
                    <a:pt x="3758" y="5186"/>
                  </a:cubicBezTo>
                  <a:cubicBezTo>
                    <a:pt x="3800" y="5187"/>
                    <a:pt x="3842" y="5188"/>
                    <a:pt x="3885" y="5188"/>
                  </a:cubicBezTo>
                  <a:cubicBezTo>
                    <a:pt x="5152" y="5188"/>
                    <a:pt x="6367" y="4485"/>
                    <a:pt x="6988" y="2732"/>
                  </a:cubicBezTo>
                  <a:cubicBezTo>
                    <a:pt x="7487" y="1342"/>
                    <a:pt x="8081" y="853"/>
                    <a:pt x="8215" y="748"/>
                  </a:cubicBezTo>
                  <a:lnTo>
                    <a:pt x="7458" y="0"/>
                  </a:lnTo>
                  <a:close/>
                </a:path>
              </a:pathLst>
            </a:custGeom>
            <a:solidFill>
              <a:srgbClr val="D4DB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5" name="Google Shape;8895;p82"/>
            <p:cNvSpPr/>
            <p:nvPr/>
          </p:nvSpPr>
          <p:spPr>
            <a:xfrm>
              <a:off x="8164587" y="1652287"/>
              <a:ext cx="9825" cy="10061"/>
            </a:xfrm>
            <a:custGeom>
              <a:avLst/>
              <a:gdLst/>
              <a:ahLst/>
              <a:cxnLst/>
              <a:rect l="l" t="t" r="r" b="b"/>
              <a:pathLst>
                <a:path w="375" h="384" extrusionOk="0">
                  <a:moveTo>
                    <a:pt x="374" y="384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CFD5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6" name="Google Shape;8896;p82"/>
            <p:cNvSpPr/>
            <p:nvPr/>
          </p:nvSpPr>
          <p:spPr>
            <a:xfrm>
              <a:off x="7972463" y="1662583"/>
              <a:ext cx="211722" cy="199565"/>
            </a:xfrm>
            <a:custGeom>
              <a:avLst/>
              <a:gdLst/>
              <a:ahLst/>
              <a:cxnLst/>
              <a:rect l="l" t="t" r="r" b="b"/>
              <a:pathLst>
                <a:path w="8081" h="7617" extrusionOk="0">
                  <a:moveTo>
                    <a:pt x="7717" y="1"/>
                  </a:moveTo>
                  <a:cubicBezTo>
                    <a:pt x="7583" y="96"/>
                    <a:pt x="6988" y="595"/>
                    <a:pt x="6490" y="1975"/>
                  </a:cubicBezTo>
                  <a:cubicBezTo>
                    <a:pt x="5859" y="3729"/>
                    <a:pt x="4644" y="4441"/>
                    <a:pt x="3384" y="4441"/>
                  </a:cubicBezTo>
                  <a:cubicBezTo>
                    <a:pt x="3342" y="4441"/>
                    <a:pt x="3301" y="4440"/>
                    <a:pt x="3260" y="4439"/>
                  </a:cubicBezTo>
                  <a:cubicBezTo>
                    <a:pt x="3230" y="4437"/>
                    <a:pt x="3200" y="4437"/>
                    <a:pt x="3171" y="4437"/>
                  </a:cubicBezTo>
                  <a:cubicBezTo>
                    <a:pt x="1658" y="4437"/>
                    <a:pt x="642" y="6112"/>
                    <a:pt x="125" y="6873"/>
                  </a:cubicBezTo>
                  <a:cubicBezTo>
                    <a:pt x="20" y="7237"/>
                    <a:pt x="1" y="7477"/>
                    <a:pt x="39" y="7525"/>
                  </a:cubicBezTo>
                  <a:cubicBezTo>
                    <a:pt x="68" y="7554"/>
                    <a:pt x="106" y="7583"/>
                    <a:pt x="144" y="7611"/>
                  </a:cubicBezTo>
                  <a:cubicBezTo>
                    <a:pt x="150" y="7615"/>
                    <a:pt x="156" y="7616"/>
                    <a:pt x="163" y="7616"/>
                  </a:cubicBezTo>
                  <a:cubicBezTo>
                    <a:pt x="445" y="7616"/>
                    <a:pt x="1581" y="4801"/>
                    <a:pt x="3556" y="4801"/>
                  </a:cubicBezTo>
                  <a:cubicBezTo>
                    <a:pt x="3582" y="4801"/>
                    <a:pt x="3608" y="4802"/>
                    <a:pt x="3633" y="4803"/>
                  </a:cubicBezTo>
                  <a:cubicBezTo>
                    <a:pt x="3675" y="4804"/>
                    <a:pt x="3717" y="4805"/>
                    <a:pt x="3759" y="4805"/>
                  </a:cubicBezTo>
                  <a:cubicBezTo>
                    <a:pt x="5018" y="4805"/>
                    <a:pt x="6223" y="4102"/>
                    <a:pt x="6854" y="2349"/>
                  </a:cubicBezTo>
                  <a:cubicBezTo>
                    <a:pt x="7353" y="969"/>
                    <a:pt x="7947" y="470"/>
                    <a:pt x="8081" y="374"/>
                  </a:cubicBezTo>
                  <a:cubicBezTo>
                    <a:pt x="8081" y="365"/>
                    <a:pt x="8081" y="365"/>
                    <a:pt x="8081" y="355"/>
                  </a:cubicBezTo>
                  <a:lnTo>
                    <a:pt x="7717" y="1"/>
                  </a:lnTo>
                  <a:close/>
                </a:path>
              </a:pathLst>
            </a:custGeom>
            <a:solidFill>
              <a:srgbClr val="CFD5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7" name="Google Shape;8897;p82"/>
            <p:cNvSpPr/>
            <p:nvPr/>
          </p:nvSpPr>
          <p:spPr>
            <a:xfrm>
              <a:off x="8167103" y="1502554"/>
              <a:ext cx="180597" cy="157750"/>
            </a:xfrm>
            <a:custGeom>
              <a:avLst/>
              <a:gdLst/>
              <a:ahLst/>
              <a:cxnLst/>
              <a:rect l="l" t="t" r="r" b="b"/>
              <a:pathLst>
                <a:path w="6893" h="6021" extrusionOk="0">
                  <a:moveTo>
                    <a:pt x="4660" y="1"/>
                  </a:moveTo>
                  <a:cubicBezTo>
                    <a:pt x="4038" y="1"/>
                    <a:pt x="3324" y="202"/>
                    <a:pt x="2665" y="520"/>
                  </a:cubicBezTo>
                  <a:cubicBezTo>
                    <a:pt x="2425" y="635"/>
                    <a:pt x="2004" y="894"/>
                    <a:pt x="2004" y="894"/>
                  </a:cubicBezTo>
                  <a:cubicBezTo>
                    <a:pt x="1716" y="1076"/>
                    <a:pt x="1457" y="1287"/>
                    <a:pt x="1218" y="1527"/>
                  </a:cubicBezTo>
                  <a:cubicBezTo>
                    <a:pt x="0" y="2735"/>
                    <a:pt x="77" y="4268"/>
                    <a:pt x="1074" y="5265"/>
                  </a:cubicBezTo>
                  <a:cubicBezTo>
                    <a:pt x="1559" y="5755"/>
                    <a:pt x="2178" y="6020"/>
                    <a:pt x="2826" y="6020"/>
                  </a:cubicBezTo>
                  <a:cubicBezTo>
                    <a:pt x="3496" y="6020"/>
                    <a:pt x="4198" y="5736"/>
                    <a:pt x="4812" y="5121"/>
                  </a:cubicBezTo>
                  <a:cubicBezTo>
                    <a:pt x="6020" y="3904"/>
                    <a:pt x="6892" y="1431"/>
                    <a:pt x="5905" y="434"/>
                  </a:cubicBezTo>
                  <a:cubicBezTo>
                    <a:pt x="5601" y="131"/>
                    <a:pt x="5161" y="1"/>
                    <a:pt x="4660" y="1"/>
                  </a:cubicBezTo>
                  <a:close/>
                </a:path>
              </a:pathLst>
            </a:custGeom>
            <a:solidFill>
              <a:srgbClr val="D4DB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8" name="Google Shape;8898;p82"/>
            <p:cNvSpPr/>
            <p:nvPr/>
          </p:nvSpPr>
          <p:spPr>
            <a:xfrm>
              <a:off x="8187198" y="1506877"/>
              <a:ext cx="160501" cy="153427"/>
            </a:xfrm>
            <a:custGeom>
              <a:avLst/>
              <a:gdLst/>
              <a:ahLst/>
              <a:cxnLst/>
              <a:rect l="l" t="t" r="r" b="b"/>
              <a:pathLst>
                <a:path w="6126" h="5856" extrusionOk="0">
                  <a:moveTo>
                    <a:pt x="4735" y="1"/>
                  </a:moveTo>
                  <a:cubicBezTo>
                    <a:pt x="5243" y="1151"/>
                    <a:pt x="4438" y="3212"/>
                    <a:pt x="3374" y="4285"/>
                  </a:cubicBezTo>
                  <a:cubicBezTo>
                    <a:pt x="2758" y="4902"/>
                    <a:pt x="2059" y="5186"/>
                    <a:pt x="1391" y="5186"/>
                  </a:cubicBezTo>
                  <a:cubicBezTo>
                    <a:pt x="895" y="5186"/>
                    <a:pt x="416" y="5030"/>
                    <a:pt x="0" y="4736"/>
                  </a:cubicBezTo>
                  <a:lnTo>
                    <a:pt x="0" y="4736"/>
                  </a:lnTo>
                  <a:cubicBezTo>
                    <a:pt x="86" y="4870"/>
                    <a:pt x="192" y="4985"/>
                    <a:pt x="307" y="5100"/>
                  </a:cubicBezTo>
                  <a:cubicBezTo>
                    <a:pt x="797" y="5590"/>
                    <a:pt x="1416" y="5855"/>
                    <a:pt x="2062" y="5855"/>
                  </a:cubicBezTo>
                  <a:cubicBezTo>
                    <a:pt x="2732" y="5855"/>
                    <a:pt x="3431" y="5571"/>
                    <a:pt x="4045" y="4956"/>
                  </a:cubicBezTo>
                  <a:cubicBezTo>
                    <a:pt x="5262" y="3739"/>
                    <a:pt x="6125" y="1256"/>
                    <a:pt x="5138" y="269"/>
                  </a:cubicBezTo>
                  <a:cubicBezTo>
                    <a:pt x="5023" y="154"/>
                    <a:pt x="4879" y="68"/>
                    <a:pt x="4735" y="1"/>
                  </a:cubicBezTo>
                  <a:close/>
                </a:path>
              </a:pathLst>
            </a:custGeom>
            <a:solidFill>
              <a:srgbClr val="CFD5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9" name="Google Shape;8899;p82"/>
            <p:cNvSpPr/>
            <p:nvPr/>
          </p:nvSpPr>
          <p:spPr>
            <a:xfrm>
              <a:off x="8073176" y="1500877"/>
              <a:ext cx="93193" cy="81430"/>
            </a:xfrm>
            <a:custGeom>
              <a:avLst/>
              <a:gdLst/>
              <a:ahLst/>
              <a:cxnLst/>
              <a:rect l="l" t="t" r="r" b="b"/>
              <a:pathLst>
                <a:path w="3557" h="3108" extrusionOk="0">
                  <a:moveTo>
                    <a:pt x="2404" y="0"/>
                  </a:moveTo>
                  <a:cubicBezTo>
                    <a:pt x="1814" y="0"/>
                    <a:pt x="1058" y="351"/>
                    <a:pt x="623" y="786"/>
                  </a:cubicBezTo>
                  <a:cubicBezTo>
                    <a:pt x="0" y="1418"/>
                    <a:pt x="39" y="2204"/>
                    <a:pt x="556" y="2722"/>
                  </a:cubicBezTo>
                  <a:cubicBezTo>
                    <a:pt x="806" y="2972"/>
                    <a:pt x="1125" y="3108"/>
                    <a:pt x="1459" y="3108"/>
                  </a:cubicBezTo>
                  <a:cubicBezTo>
                    <a:pt x="1805" y="3108"/>
                    <a:pt x="2166" y="2962"/>
                    <a:pt x="2483" y="2645"/>
                  </a:cubicBezTo>
                  <a:cubicBezTo>
                    <a:pt x="3106" y="2022"/>
                    <a:pt x="3556" y="738"/>
                    <a:pt x="3039" y="220"/>
                  </a:cubicBezTo>
                  <a:cubicBezTo>
                    <a:pt x="2885" y="66"/>
                    <a:pt x="2660" y="0"/>
                    <a:pt x="2404" y="0"/>
                  </a:cubicBezTo>
                  <a:close/>
                </a:path>
              </a:pathLst>
            </a:custGeom>
            <a:solidFill>
              <a:srgbClr val="D4DB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0" name="Google Shape;8900;p82"/>
            <p:cNvSpPr/>
            <p:nvPr/>
          </p:nvSpPr>
          <p:spPr>
            <a:xfrm>
              <a:off x="8081455" y="1501846"/>
              <a:ext cx="85176" cy="80696"/>
            </a:xfrm>
            <a:custGeom>
              <a:avLst/>
              <a:gdLst/>
              <a:ahLst/>
              <a:cxnLst/>
              <a:rect l="l" t="t" r="r" b="b"/>
              <a:pathLst>
                <a:path w="3251" h="3080" extrusionOk="0">
                  <a:moveTo>
                    <a:pt x="2378" y="1"/>
                  </a:moveTo>
                  <a:lnTo>
                    <a:pt x="2378" y="1"/>
                  </a:lnTo>
                  <a:cubicBezTo>
                    <a:pt x="2531" y="614"/>
                    <a:pt x="2138" y="1563"/>
                    <a:pt x="1630" y="2081"/>
                  </a:cubicBezTo>
                  <a:cubicBezTo>
                    <a:pt x="1308" y="2397"/>
                    <a:pt x="949" y="2543"/>
                    <a:pt x="603" y="2543"/>
                  </a:cubicBezTo>
                  <a:cubicBezTo>
                    <a:pt x="393" y="2543"/>
                    <a:pt x="189" y="2489"/>
                    <a:pt x="1" y="2388"/>
                  </a:cubicBezTo>
                  <a:lnTo>
                    <a:pt x="1" y="2388"/>
                  </a:lnTo>
                  <a:cubicBezTo>
                    <a:pt x="68" y="2493"/>
                    <a:pt x="144" y="2599"/>
                    <a:pt x="231" y="2685"/>
                  </a:cubicBezTo>
                  <a:cubicBezTo>
                    <a:pt x="486" y="2940"/>
                    <a:pt x="807" y="3079"/>
                    <a:pt x="1143" y="3079"/>
                  </a:cubicBezTo>
                  <a:cubicBezTo>
                    <a:pt x="1487" y="3079"/>
                    <a:pt x="1847" y="2933"/>
                    <a:pt x="2167" y="2618"/>
                  </a:cubicBezTo>
                  <a:cubicBezTo>
                    <a:pt x="2790" y="1995"/>
                    <a:pt x="3250" y="701"/>
                    <a:pt x="2723" y="193"/>
                  </a:cubicBezTo>
                  <a:cubicBezTo>
                    <a:pt x="2627" y="97"/>
                    <a:pt x="2512" y="39"/>
                    <a:pt x="2378" y="1"/>
                  </a:cubicBezTo>
                  <a:close/>
                </a:path>
              </a:pathLst>
            </a:custGeom>
            <a:solidFill>
              <a:srgbClr val="CFD5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1" name="Google Shape;8901;p82"/>
            <p:cNvSpPr/>
            <p:nvPr/>
          </p:nvSpPr>
          <p:spPr>
            <a:xfrm>
              <a:off x="8069901" y="1562630"/>
              <a:ext cx="26907" cy="26593"/>
            </a:xfrm>
            <a:custGeom>
              <a:avLst/>
              <a:gdLst/>
              <a:ahLst/>
              <a:cxnLst/>
              <a:rect l="l" t="t" r="r" b="b"/>
              <a:pathLst>
                <a:path w="1027" h="1015" extrusionOk="0">
                  <a:moveTo>
                    <a:pt x="422" y="1"/>
                  </a:moveTo>
                  <a:lnTo>
                    <a:pt x="58" y="365"/>
                  </a:lnTo>
                  <a:cubicBezTo>
                    <a:pt x="1" y="422"/>
                    <a:pt x="1" y="509"/>
                    <a:pt x="58" y="576"/>
                  </a:cubicBezTo>
                  <a:lnTo>
                    <a:pt x="461" y="978"/>
                  </a:lnTo>
                  <a:cubicBezTo>
                    <a:pt x="490" y="1002"/>
                    <a:pt x="528" y="1014"/>
                    <a:pt x="566" y="1014"/>
                  </a:cubicBezTo>
                  <a:cubicBezTo>
                    <a:pt x="605" y="1014"/>
                    <a:pt x="643" y="1002"/>
                    <a:pt x="672" y="978"/>
                  </a:cubicBezTo>
                  <a:lnTo>
                    <a:pt x="1026" y="614"/>
                  </a:lnTo>
                  <a:cubicBezTo>
                    <a:pt x="902" y="547"/>
                    <a:pt x="777" y="461"/>
                    <a:pt x="672" y="365"/>
                  </a:cubicBezTo>
                  <a:cubicBezTo>
                    <a:pt x="566" y="259"/>
                    <a:pt x="480" y="135"/>
                    <a:pt x="422" y="1"/>
                  </a:cubicBezTo>
                  <a:close/>
                </a:path>
              </a:pathLst>
            </a:custGeom>
            <a:solidFill>
              <a:srgbClr val="C6CE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2" name="Google Shape;8902;p82"/>
            <p:cNvSpPr/>
            <p:nvPr/>
          </p:nvSpPr>
          <p:spPr>
            <a:xfrm>
              <a:off x="7970969" y="1578193"/>
              <a:ext cx="111009" cy="108337"/>
            </a:xfrm>
            <a:custGeom>
              <a:avLst/>
              <a:gdLst/>
              <a:ahLst/>
              <a:cxnLst/>
              <a:rect l="l" t="t" r="r" b="b"/>
              <a:pathLst>
                <a:path w="4237" h="4135" extrusionOk="0">
                  <a:moveTo>
                    <a:pt x="3844" y="1"/>
                  </a:moveTo>
                  <a:cubicBezTo>
                    <a:pt x="3671" y="154"/>
                    <a:pt x="3345" y="509"/>
                    <a:pt x="3087" y="1228"/>
                  </a:cubicBezTo>
                  <a:cubicBezTo>
                    <a:pt x="2856" y="1889"/>
                    <a:pt x="2435" y="2148"/>
                    <a:pt x="1812" y="2148"/>
                  </a:cubicBezTo>
                  <a:cubicBezTo>
                    <a:pt x="470" y="2148"/>
                    <a:pt x="0" y="3998"/>
                    <a:pt x="86" y="4084"/>
                  </a:cubicBezTo>
                  <a:cubicBezTo>
                    <a:pt x="105" y="4103"/>
                    <a:pt x="125" y="4113"/>
                    <a:pt x="144" y="4132"/>
                  </a:cubicBezTo>
                  <a:cubicBezTo>
                    <a:pt x="147" y="4134"/>
                    <a:pt x="151" y="4135"/>
                    <a:pt x="154" y="4135"/>
                  </a:cubicBezTo>
                  <a:cubicBezTo>
                    <a:pt x="305" y="4135"/>
                    <a:pt x="883" y="2684"/>
                    <a:pt x="1907" y="2684"/>
                  </a:cubicBezTo>
                  <a:cubicBezTo>
                    <a:pt x="1920" y="2684"/>
                    <a:pt x="1933" y="2684"/>
                    <a:pt x="1946" y="2685"/>
                  </a:cubicBezTo>
                  <a:cubicBezTo>
                    <a:pt x="1963" y="2685"/>
                    <a:pt x="1979" y="2685"/>
                    <a:pt x="1996" y="2685"/>
                  </a:cubicBezTo>
                  <a:cubicBezTo>
                    <a:pt x="2315" y="2685"/>
                    <a:pt x="2631" y="2599"/>
                    <a:pt x="2895" y="2416"/>
                  </a:cubicBezTo>
                  <a:cubicBezTo>
                    <a:pt x="3039" y="2321"/>
                    <a:pt x="3154" y="2206"/>
                    <a:pt x="3259" y="2071"/>
                  </a:cubicBezTo>
                  <a:cubicBezTo>
                    <a:pt x="3403" y="1870"/>
                    <a:pt x="3527" y="1650"/>
                    <a:pt x="3604" y="1420"/>
                  </a:cubicBezTo>
                  <a:cubicBezTo>
                    <a:pt x="3863" y="701"/>
                    <a:pt x="4160" y="442"/>
                    <a:pt x="4237" y="394"/>
                  </a:cubicBezTo>
                  <a:lnTo>
                    <a:pt x="3844" y="1"/>
                  </a:lnTo>
                  <a:close/>
                </a:path>
              </a:pathLst>
            </a:custGeom>
            <a:solidFill>
              <a:srgbClr val="D4DB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3" name="Google Shape;8903;p82"/>
            <p:cNvSpPr/>
            <p:nvPr/>
          </p:nvSpPr>
          <p:spPr>
            <a:xfrm>
              <a:off x="8247458" y="1676758"/>
              <a:ext cx="92958" cy="81534"/>
            </a:xfrm>
            <a:custGeom>
              <a:avLst/>
              <a:gdLst/>
              <a:ahLst/>
              <a:cxnLst/>
              <a:rect l="l" t="t" r="r" b="b"/>
              <a:pathLst>
                <a:path w="3548" h="3112" extrusionOk="0">
                  <a:moveTo>
                    <a:pt x="2398" y="1"/>
                  </a:moveTo>
                  <a:cubicBezTo>
                    <a:pt x="1809" y="1"/>
                    <a:pt x="1057" y="352"/>
                    <a:pt x="624" y="792"/>
                  </a:cubicBezTo>
                  <a:cubicBezTo>
                    <a:pt x="1" y="1415"/>
                    <a:pt x="39" y="2211"/>
                    <a:pt x="547" y="2719"/>
                  </a:cubicBezTo>
                  <a:cubicBezTo>
                    <a:pt x="801" y="2973"/>
                    <a:pt x="1121" y="3112"/>
                    <a:pt x="1455" y="3112"/>
                  </a:cubicBezTo>
                  <a:cubicBezTo>
                    <a:pt x="1800" y="3112"/>
                    <a:pt x="2162" y="2963"/>
                    <a:pt x="2483" y="2642"/>
                  </a:cubicBezTo>
                  <a:cubicBezTo>
                    <a:pt x="3106" y="2028"/>
                    <a:pt x="3547" y="744"/>
                    <a:pt x="3039" y="226"/>
                  </a:cubicBezTo>
                  <a:cubicBezTo>
                    <a:pt x="2884" y="68"/>
                    <a:pt x="2657" y="1"/>
                    <a:pt x="2398" y="1"/>
                  </a:cubicBezTo>
                  <a:close/>
                </a:path>
              </a:pathLst>
            </a:custGeom>
            <a:solidFill>
              <a:srgbClr val="D4DB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4" name="Google Shape;8904;p82"/>
            <p:cNvSpPr/>
            <p:nvPr/>
          </p:nvSpPr>
          <p:spPr>
            <a:xfrm>
              <a:off x="8255501" y="1677648"/>
              <a:ext cx="85150" cy="80460"/>
            </a:xfrm>
            <a:custGeom>
              <a:avLst/>
              <a:gdLst/>
              <a:ahLst/>
              <a:cxnLst/>
              <a:rect l="l" t="t" r="r" b="b"/>
              <a:pathLst>
                <a:path w="3250" h="3071" extrusionOk="0">
                  <a:moveTo>
                    <a:pt x="2368" y="1"/>
                  </a:moveTo>
                  <a:cubicBezTo>
                    <a:pt x="2502" y="605"/>
                    <a:pt x="2109" y="1534"/>
                    <a:pt x="1601" y="2042"/>
                  </a:cubicBezTo>
                  <a:cubicBezTo>
                    <a:pt x="1288" y="2361"/>
                    <a:pt x="930" y="2506"/>
                    <a:pt x="586" y="2506"/>
                  </a:cubicBezTo>
                  <a:cubicBezTo>
                    <a:pt x="382" y="2506"/>
                    <a:pt x="182" y="2455"/>
                    <a:pt x="0" y="2359"/>
                  </a:cubicBezTo>
                  <a:lnTo>
                    <a:pt x="0" y="2359"/>
                  </a:lnTo>
                  <a:cubicBezTo>
                    <a:pt x="67" y="2474"/>
                    <a:pt x="144" y="2589"/>
                    <a:pt x="240" y="2685"/>
                  </a:cubicBezTo>
                  <a:cubicBezTo>
                    <a:pt x="490" y="2934"/>
                    <a:pt x="809" y="3071"/>
                    <a:pt x="1143" y="3071"/>
                  </a:cubicBezTo>
                  <a:cubicBezTo>
                    <a:pt x="1488" y="3071"/>
                    <a:pt x="1850" y="2925"/>
                    <a:pt x="2167" y="2608"/>
                  </a:cubicBezTo>
                  <a:cubicBezTo>
                    <a:pt x="2799" y="1985"/>
                    <a:pt x="3250" y="700"/>
                    <a:pt x="2732" y="192"/>
                  </a:cubicBezTo>
                  <a:cubicBezTo>
                    <a:pt x="2636" y="97"/>
                    <a:pt x="2502" y="29"/>
                    <a:pt x="2368" y="1"/>
                  </a:cubicBezTo>
                  <a:close/>
                </a:path>
              </a:pathLst>
            </a:custGeom>
            <a:solidFill>
              <a:srgbClr val="CFD5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5" name="Google Shape;8905;p82"/>
            <p:cNvSpPr/>
            <p:nvPr/>
          </p:nvSpPr>
          <p:spPr>
            <a:xfrm>
              <a:off x="8244183" y="1738432"/>
              <a:ext cx="27169" cy="26776"/>
            </a:xfrm>
            <a:custGeom>
              <a:avLst/>
              <a:gdLst/>
              <a:ahLst/>
              <a:cxnLst/>
              <a:rect l="l" t="t" r="r" b="b"/>
              <a:pathLst>
                <a:path w="1037" h="1022" extrusionOk="0">
                  <a:moveTo>
                    <a:pt x="423" y="0"/>
                  </a:moveTo>
                  <a:lnTo>
                    <a:pt x="58" y="365"/>
                  </a:lnTo>
                  <a:cubicBezTo>
                    <a:pt x="1" y="422"/>
                    <a:pt x="1" y="518"/>
                    <a:pt x="58" y="575"/>
                  </a:cubicBezTo>
                  <a:lnTo>
                    <a:pt x="461" y="978"/>
                  </a:lnTo>
                  <a:cubicBezTo>
                    <a:pt x="490" y="1007"/>
                    <a:pt x="528" y="1021"/>
                    <a:pt x="566" y="1021"/>
                  </a:cubicBezTo>
                  <a:cubicBezTo>
                    <a:pt x="605" y="1021"/>
                    <a:pt x="643" y="1007"/>
                    <a:pt x="672" y="978"/>
                  </a:cubicBezTo>
                  <a:lnTo>
                    <a:pt x="1036" y="614"/>
                  </a:lnTo>
                  <a:cubicBezTo>
                    <a:pt x="902" y="556"/>
                    <a:pt x="777" y="470"/>
                    <a:pt x="672" y="365"/>
                  </a:cubicBezTo>
                  <a:cubicBezTo>
                    <a:pt x="566" y="259"/>
                    <a:pt x="480" y="135"/>
                    <a:pt x="423" y="0"/>
                  </a:cubicBezTo>
                  <a:close/>
                </a:path>
              </a:pathLst>
            </a:custGeom>
            <a:solidFill>
              <a:srgbClr val="C6CE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6" name="Google Shape;8906;p82"/>
            <p:cNvSpPr/>
            <p:nvPr/>
          </p:nvSpPr>
          <p:spPr>
            <a:xfrm>
              <a:off x="8145252" y="1753995"/>
              <a:ext cx="111036" cy="108337"/>
            </a:xfrm>
            <a:custGeom>
              <a:avLst/>
              <a:gdLst/>
              <a:ahLst/>
              <a:cxnLst/>
              <a:rect l="l" t="t" r="r" b="b"/>
              <a:pathLst>
                <a:path w="4238" h="4135" extrusionOk="0">
                  <a:moveTo>
                    <a:pt x="3844" y="1"/>
                  </a:moveTo>
                  <a:cubicBezTo>
                    <a:pt x="3662" y="154"/>
                    <a:pt x="3346" y="509"/>
                    <a:pt x="3087" y="1228"/>
                  </a:cubicBezTo>
                  <a:cubicBezTo>
                    <a:pt x="2847" y="1889"/>
                    <a:pt x="2425" y="2148"/>
                    <a:pt x="1802" y="2148"/>
                  </a:cubicBezTo>
                  <a:cubicBezTo>
                    <a:pt x="470" y="2148"/>
                    <a:pt x="0" y="3998"/>
                    <a:pt x="87" y="4084"/>
                  </a:cubicBezTo>
                  <a:cubicBezTo>
                    <a:pt x="106" y="4103"/>
                    <a:pt x="125" y="4113"/>
                    <a:pt x="144" y="4132"/>
                  </a:cubicBezTo>
                  <a:cubicBezTo>
                    <a:pt x="147" y="4134"/>
                    <a:pt x="151" y="4135"/>
                    <a:pt x="155" y="4135"/>
                  </a:cubicBezTo>
                  <a:cubicBezTo>
                    <a:pt x="305" y="4135"/>
                    <a:pt x="883" y="2684"/>
                    <a:pt x="1898" y="2684"/>
                  </a:cubicBezTo>
                  <a:cubicBezTo>
                    <a:pt x="1911" y="2684"/>
                    <a:pt x="1924" y="2684"/>
                    <a:pt x="1937" y="2685"/>
                  </a:cubicBezTo>
                  <a:cubicBezTo>
                    <a:pt x="1963" y="2686"/>
                    <a:pt x="1990" y="2687"/>
                    <a:pt x="2017" y="2687"/>
                  </a:cubicBezTo>
                  <a:cubicBezTo>
                    <a:pt x="2335" y="2687"/>
                    <a:pt x="2648" y="2583"/>
                    <a:pt x="2905" y="2407"/>
                  </a:cubicBezTo>
                  <a:cubicBezTo>
                    <a:pt x="3192" y="2244"/>
                    <a:pt x="3250" y="2071"/>
                    <a:pt x="3250" y="2071"/>
                  </a:cubicBezTo>
                  <a:cubicBezTo>
                    <a:pt x="3403" y="1870"/>
                    <a:pt x="3518" y="1649"/>
                    <a:pt x="3604" y="1419"/>
                  </a:cubicBezTo>
                  <a:cubicBezTo>
                    <a:pt x="3854" y="700"/>
                    <a:pt x="4160" y="442"/>
                    <a:pt x="4237" y="394"/>
                  </a:cubicBezTo>
                  <a:lnTo>
                    <a:pt x="3844" y="1"/>
                  </a:lnTo>
                  <a:close/>
                </a:path>
              </a:pathLst>
            </a:custGeom>
            <a:solidFill>
              <a:srgbClr val="D4DB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907" name="Google Shape;8907;p82"/>
          <p:cNvGrpSpPr/>
          <p:nvPr/>
        </p:nvGrpSpPr>
        <p:grpSpPr>
          <a:xfrm>
            <a:off x="5761445" y="1541723"/>
            <a:ext cx="362163" cy="279737"/>
            <a:chOff x="5761445" y="1541723"/>
            <a:chExt cx="362163" cy="279737"/>
          </a:xfrm>
        </p:grpSpPr>
        <p:sp>
          <p:nvSpPr>
            <p:cNvPr id="8908" name="Google Shape;8908;p82"/>
            <p:cNvSpPr/>
            <p:nvPr/>
          </p:nvSpPr>
          <p:spPr>
            <a:xfrm>
              <a:off x="5870699" y="1603371"/>
              <a:ext cx="64059" cy="218089"/>
            </a:xfrm>
            <a:custGeom>
              <a:avLst/>
              <a:gdLst/>
              <a:ahLst/>
              <a:cxnLst/>
              <a:rect l="l" t="t" r="r" b="b"/>
              <a:pathLst>
                <a:path w="2445" h="8324" extrusionOk="0">
                  <a:moveTo>
                    <a:pt x="1735" y="1"/>
                  </a:moveTo>
                  <a:cubicBezTo>
                    <a:pt x="1630" y="1"/>
                    <a:pt x="1525" y="70"/>
                    <a:pt x="1525" y="209"/>
                  </a:cubicBezTo>
                  <a:lnTo>
                    <a:pt x="1525" y="487"/>
                  </a:lnTo>
                  <a:cubicBezTo>
                    <a:pt x="1525" y="1043"/>
                    <a:pt x="1170" y="1494"/>
                    <a:pt x="710" y="1494"/>
                  </a:cubicBezTo>
                  <a:lnTo>
                    <a:pt x="288" y="1494"/>
                  </a:lnTo>
                  <a:cubicBezTo>
                    <a:pt x="87" y="1494"/>
                    <a:pt x="0" y="1753"/>
                    <a:pt x="163" y="1877"/>
                  </a:cubicBezTo>
                  <a:cubicBezTo>
                    <a:pt x="29" y="2002"/>
                    <a:pt x="125" y="2232"/>
                    <a:pt x="307" y="2232"/>
                  </a:cubicBezTo>
                  <a:lnTo>
                    <a:pt x="739" y="2232"/>
                  </a:lnTo>
                  <a:cubicBezTo>
                    <a:pt x="1448" y="2232"/>
                    <a:pt x="2023" y="2807"/>
                    <a:pt x="2033" y="3516"/>
                  </a:cubicBezTo>
                  <a:lnTo>
                    <a:pt x="2033" y="8108"/>
                  </a:lnTo>
                  <a:cubicBezTo>
                    <a:pt x="2028" y="8251"/>
                    <a:pt x="2131" y="8323"/>
                    <a:pt x="2235" y="8323"/>
                  </a:cubicBezTo>
                  <a:cubicBezTo>
                    <a:pt x="2339" y="8323"/>
                    <a:pt x="2445" y="8251"/>
                    <a:pt x="2445" y="8108"/>
                  </a:cubicBezTo>
                  <a:lnTo>
                    <a:pt x="2445" y="3526"/>
                  </a:lnTo>
                  <a:cubicBezTo>
                    <a:pt x="2445" y="2711"/>
                    <a:pt x="1870" y="2002"/>
                    <a:pt x="1074" y="1848"/>
                  </a:cubicBezTo>
                  <a:cubicBezTo>
                    <a:pt x="1582" y="1666"/>
                    <a:pt x="1946" y="1129"/>
                    <a:pt x="1946" y="487"/>
                  </a:cubicBezTo>
                  <a:lnTo>
                    <a:pt x="1946" y="209"/>
                  </a:lnTo>
                  <a:cubicBezTo>
                    <a:pt x="1946" y="70"/>
                    <a:pt x="1841" y="1"/>
                    <a:pt x="1735" y="1"/>
                  </a:cubicBezTo>
                  <a:close/>
                </a:path>
              </a:pathLst>
            </a:custGeom>
            <a:solidFill>
              <a:srgbClr val="49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9" name="Google Shape;8909;p82"/>
            <p:cNvSpPr/>
            <p:nvPr/>
          </p:nvSpPr>
          <p:spPr>
            <a:xfrm>
              <a:off x="5761445" y="1541723"/>
              <a:ext cx="139567" cy="223198"/>
            </a:xfrm>
            <a:custGeom>
              <a:avLst/>
              <a:gdLst/>
              <a:ahLst/>
              <a:cxnLst/>
              <a:rect l="l" t="t" r="r" b="b"/>
              <a:pathLst>
                <a:path w="5327" h="8519" extrusionOk="0">
                  <a:moveTo>
                    <a:pt x="2761" y="0"/>
                  </a:moveTo>
                  <a:cubicBezTo>
                    <a:pt x="2473" y="0"/>
                    <a:pt x="2171" y="66"/>
                    <a:pt x="1870" y="214"/>
                  </a:cubicBezTo>
                  <a:cubicBezTo>
                    <a:pt x="1611" y="338"/>
                    <a:pt x="1391" y="521"/>
                    <a:pt x="1199" y="741"/>
                  </a:cubicBezTo>
                  <a:cubicBezTo>
                    <a:pt x="1161" y="789"/>
                    <a:pt x="1132" y="837"/>
                    <a:pt x="1094" y="885"/>
                  </a:cubicBezTo>
                  <a:cubicBezTo>
                    <a:pt x="365" y="1978"/>
                    <a:pt x="1" y="3109"/>
                    <a:pt x="1" y="4259"/>
                  </a:cubicBezTo>
                  <a:cubicBezTo>
                    <a:pt x="1" y="5409"/>
                    <a:pt x="375" y="6550"/>
                    <a:pt x="1094" y="7633"/>
                  </a:cubicBezTo>
                  <a:cubicBezTo>
                    <a:pt x="1477" y="8205"/>
                    <a:pt x="2104" y="8519"/>
                    <a:pt x="2744" y="8519"/>
                  </a:cubicBezTo>
                  <a:cubicBezTo>
                    <a:pt x="3112" y="8519"/>
                    <a:pt x="3484" y="8415"/>
                    <a:pt x="3816" y="8198"/>
                  </a:cubicBezTo>
                  <a:cubicBezTo>
                    <a:pt x="4736" y="7585"/>
                    <a:pt x="4985" y="6339"/>
                    <a:pt x="4372" y="5419"/>
                  </a:cubicBezTo>
                  <a:lnTo>
                    <a:pt x="4353" y="5390"/>
                  </a:lnTo>
                  <a:cubicBezTo>
                    <a:pt x="4228" y="5189"/>
                    <a:pt x="4228" y="4939"/>
                    <a:pt x="4353" y="4738"/>
                  </a:cubicBezTo>
                  <a:cubicBezTo>
                    <a:pt x="4525" y="4451"/>
                    <a:pt x="4525" y="4086"/>
                    <a:pt x="4353" y="3789"/>
                  </a:cubicBezTo>
                  <a:cubicBezTo>
                    <a:pt x="4228" y="3598"/>
                    <a:pt x="4228" y="3339"/>
                    <a:pt x="4353" y="3147"/>
                  </a:cubicBezTo>
                  <a:cubicBezTo>
                    <a:pt x="4362" y="3118"/>
                    <a:pt x="4372" y="3109"/>
                    <a:pt x="4391" y="3089"/>
                  </a:cubicBezTo>
                  <a:cubicBezTo>
                    <a:pt x="5327" y="1682"/>
                    <a:pt x="4213" y="0"/>
                    <a:pt x="2761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0" name="Google Shape;8910;p82"/>
            <p:cNvSpPr/>
            <p:nvPr/>
          </p:nvSpPr>
          <p:spPr>
            <a:xfrm>
              <a:off x="5761707" y="1541854"/>
              <a:ext cx="83159" cy="222962"/>
            </a:xfrm>
            <a:custGeom>
              <a:avLst/>
              <a:gdLst/>
              <a:ahLst/>
              <a:cxnLst/>
              <a:rect l="l" t="t" r="r" b="b"/>
              <a:pathLst>
                <a:path w="3174" h="8510" extrusionOk="0">
                  <a:moveTo>
                    <a:pt x="2750" y="1"/>
                  </a:moveTo>
                  <a:cubicBezTo>
                    <a:pt x="2442" y="1"/>
                    <a:pt x="2135" y="71"/>
                    <a:pt x="1860" y="209"/>
                  </a:cubicBezTo>
                  <a:cubicBezTo>
                    <a:pt x="1601" y="333"/>
                    <a:pt x="1381" y="516"/>
                    <a:pt x="1199" y="736"/>
                  </a:cubicBezTo>
                  <a:cubicBezTo>
                    <a:pt x="1160" y="784"/>
                    <a:pt x="1122" y="832"/>
                    <a:pt x="1093" y="880"/>
                  </a:cubicBezTo>
                  <a:cubicBezTo>
                    <a:pt x="374" y="1973"/>
                    <a:pt x="0" y="3104"/>
                    <a:pt x="0" y="4254"/>
                  </a:cubicBezTo>
                  <a:cubicBezTo>
                    <a:pt x="0" y="5404"/>
                    <a:pt x="355" y="6545"/>
                    <a:pt x="1093" y="7628"/>
                  </a:cubicBezTo>
                  <a:cubicBezTo>
                    <a:pt x="1457" y="8184"/>
                    <a:pt x="2071" y="8510"/>
                    <a:pt x="2742" y="8510"/>
                  </a:cubicBezTo>
                  <a:cubicBezTo>
                    <a:pt x="2886" y="8510"/>
                    <a:pt x="3029" y="8500"/>
                    <a:pt x="3164" y="8471"/>
                  </a:cubicBezTo>
                  <a:cubicBezTo>
                    <a:pt x="2665" y="8356"/>
                    <a:pt x="2234" y="8059"/>
                    <a:pt x="1946" y="7628"/>
                  </a:cubicBezTo>
                  <a:cubicBezTo>
                    <a:pt x="1227" y="6545"/>
                    <a:pt x="863" y="5404"/>
                    <a:pt x="863" y="4254"/>
                  </a:cubicBezTo>
                  <a:cubicBezTo>
                    <a:pt x="863" y="3104"/>
                    <a:pt x="1218" y="1973"/>
                    <a:pt x="1946" y="880"/>
                  </a:cubicBezTo>
                  <a:cubicBezTo>
                    <a:pt x="1985" y="832"/>
                    <a:pt x="2023" y="784"/>
                    <a:pt x="2061" y="736"/>
                  </a:cubicBezTo>
                  <a:lnTo>
                    <a:pt x="2723" y="209"/>
                  </a:lnTo>
                  <a:cubicBezTo>
                    <a:pt x="2866" y="132"/>
                    <a:pt x="3020" y="84"/>
                    <a:pt x="3173" y="46"/>
                  </a:cubicBezTo>
                  <a:cubicBezTo>
                    <a:pt x="3034" y="16"/>
                    <a:pt x="2892" y="1"/>
                    <a:pt x="2750" y="1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1" name="Google Shape;8911;p82"/>
            <p:cNvSpPr/>
            <p:nvPr/>
          </p:nvSpPr>
          <p:spPr>
            <a:xfrm>
              <a:off x="5950059" y="1603371"/>
              <a:ext cx="64059" cy="218089"/>
            </a:xfrm>
            <a:custGeom>
              <a:avLst/>
              <a:gdLst/>
              <a:ahLst/>
              <a:cxnLst/>
              <a:rect l="l" t="t" r="r" b="b"/>
              <a:pathLst>
                <a:path w="2445" h="8324" extrusionOk="0">
                  <a:moveTo>
                    <a:pt x="719" y="1"/>
                  </a:moveTo>
                  <a:cubicBezTo>
                    <a:pt x="614" y="1"/>
                    <a:pt x="508" y="70"/>
                    <a:pt x="508" y="209"/>
                  </a:cubicBezTo>
                  <a:lnTo>
                    <a:pt x="508" y="487"/>
                  </a:lnTo>
                  <a:cubicBezTo>
                    <a:pt x="508" y="1129"/>
                    <a:pt x="873" y="1666"/>
                    <a:pt x="1381" y="1848"/>
                  </a:cubicBezTo>
                  <a:cubicBezTo>
                    <a:pt x="585" y="2002"/>
                    <a:pt x="0" y="2701"/>
                    <a:pt x="0" y="3526"/>
                  </a:cubicBezTo>
                  <a:lnTo>
                    <a:pt x="0" y="8108"/>
                  </a:lnTo>
                  <a:cubicBezTo>
                    <a:pt x="0" y="8251"/>
                    <a:pt x="106" y="8323"/>
                    <a:pt x="211" y="8323"/>
                  </a:cubicBezTo>
                  <a:cubicBezTo>
                    <a:pt x="317" y="8323"/>
                    <a:pt x="422" y="8251"/>
                    <a:pt x="422" y="8108"/>
                  </a:cubicBezTo>
                  <a:lnTo>
                    <a:pt x="422" y="3516"/>
                  </a:lnTo>
                  <a:cubicBezTo>
                    <a:pt x="422" y="2807"/>
                    <a:pt x="997" y="2232"/>
                    <a:pt x="1707" y="2232"/>
                  </a:cubicBezTo>
                  <a:lnTo>
                    <a:pt x="2138" y="2232"/>
                  </a:lnTo>
                  <a:cubicBezTo>
                    <a:pt x="2320" y="2232"/>
                    <a:pt x="2416" y="2002"/>
                    <a:pt x="2282" y="1877"/>
                  </a:cubicBezTo>
                  <a:cubicBezTo>
                    <a:pt x="2445" y="1753"/>
                    <a:pt x="2368" y="1494"/>
                    <a:pt x="2167" y="1494"/>
                  </a:cubicBezTo>
                  <a:lnTo>
                    <a:pt x="1745" y="1494"/>
                  </a:lnTo>
                  <a:cubicBezTo>
                    <a:pt x="1285" y="1494"/>
                    <a:pt x="930" y="1043"/>
                    <a:pt x="930" y="487"/>
                  </a:cubicBezTo>
                  <a:lnTo>
                    <a:pt x="930" y="209"/>
                  </a:lnTo>
                  <a:cubicBezTo>
                    <a:pt x="930" y="70"/>
                    <a:pt x="825" y="1"/>
                    <a:pt x="719" y="1"/>
                  </a:cubicBezTo>
                  <a:close/>
                </a:path>
              </a:pathLst>
            </a:custGeom>
            <a:solidFill>
              <a:srgbClr val="7087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2" name="Google Shape;8912;p82"/>
            <p:cNvSpPr/>
            <p:nvPr/>
          </p:nvSpPr>
          <p:spPr>
            <a:xfrm>
              <a:off x="5984040" y="1541723"/>
              <a:ext cx="139567" cy="223250"/>
            </a:xfrm>
            <a:custGeom>
              <a:avLst/>
              <a:gdLst/>
              <a:ahLst/>
              <a:cxnLst/>
              <a:rect l="l" t="t" r="r" b="b"/>
              <a:pathLst>
                <a:path w="5327" h="8521" extrusionOk="0">
                  <a:moveTo>
                    <a:pt x="2567" y="0"/>
                  </a:moveTo>
                  <a:cubicBezTo>
                    <a:pt x="1114" y="0"/>
                    <a:pt x="1" y="1682"/>
                    <a:pt x="937" y="3089"/>
                  </a:cubicBezTo>
                  <a:cubicBezTo>
                    <a:pt x="946" y="3109"/>
                    <a:pt x="966" y="3128"/>
                    <a:pt x="975" y="3137"/>
                  </a:cubicBezTo>
                  <a:cubicBezTo>
                    <a:pt x="1100" y="3339"/>
                    <a:pt x="1100" y="3588"/>
                    <a:pt x="975" y="3789"/>
                  </a:cubicBezTo>
                  <a:cubicBezTo>
                    <a:pt x="793" y="4077"/>
                    <a:pt x="793" y="4451"/>
                    <a:pt x="975" y="4738"/>
                  </a:cubicBezTo>
                  <a:cubicBezTo>
                    <a:pt x="1100" y="4939"/>
                    <a:pt x="1100" y="5189"/>
                    <a:pt x="975" y="5390"/>
                  </a:cubicBezTo>
                  <a:lnTo>
                    <a:pt x="956" y="5419"/>
                  </a:lnTo>
                  <a:cubicBezTo>
                    <a:pt x="343" y="6339"/>
                    <a:pt x="592" y="7575"/>
                    <a:pt x="1502" y="8198"/>
                  </a:cubicBezTo>
                  <a:cubicBezTo>
                    <a:pt x="1836" y="8416"/>
                    <a:pt x="2212" y="8521"/>
                    <a:pt x="2583" y="8521"/>
                  </a:cubicBezTo>
                  <a:cubicBezTo>
                    <a:pt x="3223" y="8521"/>
                    <a:pt x="3852" y="8210"/>
                    <a:pt x="4234" y="7633"/>
                  </a:cubicBezTo>
                  <a:cubicBezTo>
                    <a:pt x="4972" y="6550"/>
                    <a:pt x="5327" y="5419"/>
                    <a:pt x="5327" y="4259"/>
                  </a:cubicBezTo>
                  <a:cubicBezTo>
                    <a:pt x="5327" y="3109"/>
                    <a:pt x="4953" y="1978"/>
                    <a:pt x="4234" y="894"/>
                  </a:cubicBezTo>
                  <a:cubicBezTo>
                    <a:pt x="4205" y="837"/>
                    <a:pt x="4167" y="799"/>
                    <a:pt x="4129" y="741"/>
                  </a:cubicBezTo>
                  <a:cubicBezTo>
                    <a:pt x="3947" y="492"/>
                    <a:pt x="3458" y="214"/>
                    <a:pt x="3458" y="214"/>
                  </a:cubicBezTo>
                  <a:cubicBezTo>
                    <a:pt x="3156" y="66"/>
                    <a:pt x="2855" y="0"/>
                    <a:pt x="2567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3" name="Google Shape;8913;p82"/>
            <p:cNvSpPr/>
            <p:nvPr/>
          </p:nvSpPr>
          <p:spPr>
            <a:xfrm>
              <a:off x="6038955" y="1541959"/>
              <a:ext cx="84652" cy="223119"/>
            </a:xfrm>
            <a:custGeom>
              <a:avLst/>
              <a:gdLst/>
              <a:ahLst/>
              <a:cxnLst/>
              <a:rect l="l" t="t" r="r" b="b"/>
              <a:pathLst>
                <a:path w="3231" h="8516" extrusionOk="0">
                  <a:moveTo>
                    <a:pt x="494" y="0"/>
                  </a:moveTo>
                  <a:cubicBezTo>
                    <a:pt x="329" y="0"/>
                    <a:pt x="163" y="21"/>
                    <a:pt x="1" y="61"/>
                  </a:cubicBezTo>
                  <a:cubicBezTo>
                    <a:pt x="135" y="99"/>
                    <a:pt x="269" y="147"/>
                    <a:pt x="394" y="205"/>
                  </a:cubicBezTo>
                  <a:lnTo>
                    <a:pt x="1055" y="732"/>
                  </a:lnTo>
                  <a:cubicBezTo>
                    <a:pt x="1093" y="780"/>
                    <a:pt x="1122" y="828"/>
                    <a:pt x="1160" y="885"/>
                  </a:cubicBezTo>
                  <a:cubicBezTo>
                    <a:pt x="1879" y="1969"/>
                    <a:pt x="2253" y="3100"/>
                    <a:pt x="2253" y="4259"/>
                  </a:cubicBezTo>
                  <a:cubicBezTo>
                    <a:pt x="2253" y="5410"/>
                    <a:pt x="1889" y="6541"/>
                    <a:pt x="1160" y="7624"/>
                  </a:cubicBezTo>
                  <a:cubicBezTo>
                    <a:pt x="892" y="8036"/>
                    <a:pt x="480" y="8324"/>
                    <a:pt x="1" y="8448"/>
                  </a:cubicBezTo>
                  <a:cubicBezTo>
                    <a:pt x="164" y="8487"/>
                    <a:pt x="327" y="8506"/>
                    <a:pt x="499" y="8515"/>
                  </a:cubicBezTo>
                  <a:cubicBezTo>
                    <a:pt x="1160" y="8515"/>
                    <a:pt x="1784" y="8180"/>
                    <a:pt x="2148" y="7624"/>
                  </a:cubicBezTo>
                  <a:cubicBezTo>
                    <a:pt x="2867" y="6541"/>
                    <a:pt x="3231" y="5410"/>
                    <a:pt x="3231" y="4259"/>
                  </a:cubicBezTo>
                  <a:cubicBezTo>
                    <a:pt x="3231" y="3100"/>
                    <a:pt x="2867" y="1969"/>
                    <a:pt x="2148" y="885"/>
                  </a:cubicBezTo>
                  <a:cubicBezTo>
                    <a:pt x="2109" y="838"/>
                    <a:pt x="2071" y="780"/>
                    <a:pt x="2042" y="732"/>
                  </a:cubicBezTo>
                  <a:cubicBezTo>
                    <a:pt x="1851" y="521"/>
                    <a:pt x="1621" y="339"/>
                    <a:pt x="1371" y="205"/>
                  </a:cubicBezTo>
                  <a:cubicBezTo>
                    <a:pt x="1098" y="68"/>
                    <a:pt x="797" y="0"/>
                    <a:pt x="494" y="0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914" name="Google Shape;8914;p82"/>
          <p:cNvGrpSpPr/>
          <p:nvPr/>
        </p:nvGrpSpPr>
        <p:grpSpPr>
          <a:xfrm>
            <a:off x="6204958" y="3355575"/>
            <a:ext cx="358390" cy="362320"/>
            <a:chOff x="6204958" y="3355575"/>
            <a:chExt cx="358390" cy="362320"/>
          </a:xfrm>
        </p:grpSpPr>
        <p:sp>
          <p:nvSpPr>
            <p:cNvPr id="8915" name="Google Shape;8915;p82"/>
            <p:cNvSpPr/>
            <p:nvPr/>
          </p:nvSpPr>
          <p:spPr>
            <a:xfrm>
              <a:off x="6204958" y="3355706"/>
              <a:ext cx="358154" cy="362189"/>
            </a:xfrm>
            <a:custGeom>
              <a:avLst/>
              <a:gdLst/>
              <a:ahLst/>
              <a:cxnLst/>
              <a:rect l="l" t="t" r="r" b="b"/>
              <a:pathLst>
                <a:path w="13670" h="13824" extrusionOk="0">
                  <a:moveTo>
                    <a:pt x="6161" y="1"/>
                  </a:moveTo>
                  <a:cubicBezTo>
                    <a:pt x="6056" y="1"/>
                    <a:pt x="5947" y="14"/>
                    <a:pt x="5838" y="40"/>
                  </a:cubicBezTo>
                  <a:cubicBezTo>
                    <a:pt x="5551" y="98"/>
                    <a:pt x="5282" y="251"/>
                    <a:pt x="5090" y="481"/>
                  </a:cubicBezTo>
                  <a:cubicBezTo>
                    <a:pt x="4886" y="354"/>
                    <a:pt x="4654" y="291"/>
                    <a:pt x="4420" y="291"/>
                  </a:cubicBezTo>
                  <a:cubicBezTo>
                    <a:pt x="4248" y="291"/>
                    <a:pt x="4074" y="326"/>
                    <a:pt x="3911" y="395"/>
                  </a:cubicBezTo>
                  <a:cubicBezTo>
                    <a:pt x="3643" y="500"/>
                    <a:pt x="3413" y="692"/>
                    <a:pt x="3250" y="932"/>
                  </a:cubicBezTo>
                  <a:cubicBezTo>
                    <a:pt x="3170" y="908"/>
                    <a:pt x="3086" y="897"/>
                    <a:pt x="3000" y="897"/>
                  </a:cubicBezTo>
                  <a:cubicBezTo>
                    <a:pt x="2664" y="897"/>
                    <a:pt x="2300" y="1073"/>
                    <a:pt x="2033" y="1401"/>
                  </a:cubicBezTo>
                  <a:cubicBezTo>
                    <a:pt x="1860" y="1612"/>
                    <a:pt x="1755" y="1862"/>
                    <a:pt x="1726" y="2130"/>
                  </a:cubicBezTo>
                  <a:cubicBezTo>
                    <a:pt x="1275" y="2159"/>
                    <a:pt x="854" y="2552"/>
                    <a:pt x="729" y="3117"/>
                  </a:cubicBezTo>
                  <a:cubicBezTo>
                    <a:pt x="672" y="3376"/>
                    <a:pt x="691" y="3644"/>
                    <a:pt x="787" y="3894"/>
                  </a:cubicBezTo>
                  <a:cubicBezTo>
                    <a:pt x="269" y="4037"/>
                    <a:pt x="1" y="4670"/>
                    <a:pt x="173" y="5303"/>
                  </a:cubicBezTo>
                  <a:cubicBezTo>
                    <a:pt x="240" y="5523"/>
                    <a:pt x="355" y="5734"/>
                    <a:pt x="518" y="5897"/>
                  </a:cubicBezTo>
                  <a:cubicBezTo>
                    <a:pt x="461" y="6127"/>
                    <a:pt x="470" y="6367"/>
                    <a:pt x="537" y="6587"/>
                  </a:cubicBezTo>
                  <a:cubicBezTo>
                    <a:pt x="686" y="7140"/>
                    <a:pt x="1126" y="7508"/>
                    <a:pt x="1575" y="7508"/>
                  </a:cubicBezTo>
                  <a:cubicBezTo>
                    <a:pt x="1648" y="7508"/>
                    <a:pt x="1721" y="7499"/>
                    <a:pt x="1793" y="7479"/>
                  </a:cubicBezTo>
                  <a:cubicBezTo>
                    <a:pt x="1841" y="7469"/>
                    <a:pt x="1898" y="7450"/>
                    <a:pt x="1946" y="7421"/>
                  </a:cubicBezTo>
                  <a:cubicBezTo>
                    <a:pt x="2052" y="7686"/>
                    <a:pt x="2468" y="7902"/>
                    <a:pt x="2846" y="7902"/>
                  </a:cubicBezTo>
                  <a:cubicBezTo>
                    <a:pt x="2947" y="7902"/>
                    <a:pt x="3046" y="7887"/>
                    <a:pt x="3135" y="7852"/>
                  </a:cubicBezTo>
                  <a:cubicBezTo>
                    <a:pt x="3645" y="9016"/>
                    <a:pt x="4426" y="9609"/>
                    <a:pt x="5634" y="9609"/>
                  </a:cubicBezTo>
                  <a:cubicBezTo>
                    <a:pt x="5969" y="9609"/>
                    <a:pt x="6336" y="9564"/>
                    <a:pt x="6739" y="9472"/>
                  </a:cubicBezTo>
                  <a:cubicBezTo>
                    <a:pt x="6835" y="10000"/>
                    <a:pt x="7161" y="10623"/>
                    <a:pt x="8043" y="11131"/>
                  </a:cubicBezTo>
                  <a:cubicBezTo>
                    <a:pt x="9519" y="11984"/>
                    <a:pt x="10171" y="12645"/>
                    <a:pt x="10267" y="13306"/>
                  </a:cubicBezTo>
                  <a:cubicBezTo>
                    <a:pt x="10309" y="13607"/>
                    <a:pt x="10568" y="13823"/>
                    <a:pt x="10863" y="13823"/>
                  </a:cubicBezTo>
                  <a:cubicBezTo>
                    <a:pt x="10897" y="13823"/>
                    <a:pt x="10932" y="13820"/>
                    <a:pt x="10966" y="13814"/>
                  </a:cubicBezTo>
                  <a:cubicBezTo>
                    <a:pt x="11302" y="13757"/>
                    <a:pt x="11513" y="13421"/>
                    <a:pt x="11436" y="13096"/>
                  </a:cubicBezTo>
                  <a:lnTo>
                    <a:pt x="10861" y="10460"/>
                  </a:lnTo>
                  <a:lnTo>
                    <a:pt x="10746" y="8763"/>
                  </a:lnTo>
                  <a:lnTo>
                    <a:pt x="11704" y="8399"/>
                  </a:lnTo>
                  <a:cubicBezTo>
                    <a:pt x="11813" y="8450"/>
                    <a:pt x="11928" y="8474"/>
                    <a:pt x="12044" y="8474"/>
                  </a:cubicBezTo>
                  <a:cubicBezTo>
                    <a:pt x="12449" y="8474"/>
                    <a:pt x="12866" y="8178"/>
                    <a:pt x="13075" y="7709"/>
                  </a:cubicBezTo>
                  <a:cubicBezTo>
                    <a:pt x="13219" y="7411"/>
                    <a:pt x="13238" y="7066"/>
                    <a:pt x="13142" y="6750"/>
                  </a:cubicBezTo>
                  <a:cubicBezTo>
                    <a:pt x="13353" y="6558"/>
                    <a:pt x="13506" y="6300"/>
                    <a:pt x="13554" y="6022"/>
                  </a:cubicBezTo>
                  <a:cubicBezTo>
                    <a:pt x="13669" y="5485"/>
                    <a:pt x="13478" y="4986"/>
                    <a:pt x="13123" y="4756"/>
                  </a:cubicBezTo>
                  <a:cubicBezTo>
                    <a:pt x="13209" y="4382"/>
                    <a:pt x="13123" y="3980"/>
                    <a:pt x="12883" y="3673"/>
                  </a:cubicBezTo>
                  <a:cubicBezTo>
                    <a:pt x="12701" y="3424"/>
                    <a:pt x="12433" y="3242"/>
                    <a:pt x="12136" y="3165"/>
                  </a:cubicBezTo>
                  <a:cubicBezTo>
                    <a:pt x="12212" y="2849"/>
                    <a:pt x="12145" y="2513"/>
                    <a:pt x="11944" y="2245"/>
                  </a:cubicBezTo>
                  <a:cubicBezTo>
                    <a:pt x="11944" y="2245"/>
                    <a:pt x="11570" y="1814"/>
                    <a:pt x="11350" y="1766"/>
                  </a:cubicBezTo>
                  <a:cubicBezTo>
                    <a:pt x="11154" y="1717"/>
                    <a:pt x="10979" y="1654"/>
                    <a:pt x="10807" y="1654"/>
                  </a:cubicBezTo>
                  <a:cubicBezTo>
                    <a:pt x="10777" y="1654"/>
                    <a:pt x="10747" y="1656"/>
                    <a:pt x="10717" y="1660"/>
                  </a:cubicBezTo>
                  <a:cubicBezTo>
                    <a:pt x="10602" y="1286"/>
                    <a:pt x="10334" y="989"/>
                    <a:pt x="9979" y="836"/>
                  </a:cubicBezTo>
                  <a:cubicBezTo>
                    <a:pt x="9798" y="755"/>
                    <a:pt x="9601" y="714"/>
                    <a:pt x="9404" y="714"/>
                  </a:cubicBezTo>
                  <a:cubicBezTo>
                    <a:pt x="9298" y="714"/>
                    <a:pt x="9192" y="726"/>
                    <a:pt x="9088" y="750"/>
                  </a:cubicBezTo>
                  <a:cubicBezTo>
                    <a:pt x="8877" y="366"/>
                    <a:pt x="8474" y="127"/>
                    <a:pt x="8033" y="127"/>
                  </a:cubicBezTo>
                  <a:cubicBezTo>
                    <a:pt x="7998" y="124"/>
                    <a:pt x="7963" y="122"/>
                    <a:pt x="7929" y="122"/>
                  </a:cubicBezTo>
                  <a:cubicBezTo>
                    <a:pt x="7621" y="122"/>
                    <a:pt x="7325" y="235"/>
                    <a:pt x="7084" y="433"/>
                  </a:cubicBezTo>
                  <a:cubicBezTo>
                    <a:pt x="6896" y="170"/>
                    <a:pt x="6548" y="1"/>
                    <a:pt x="6161" y="1"/>
                  </a:cubicBezTo>
                  <a:close/>
                </a:path>
              </a:pathLst>
            </a:custGeom>
            <a:solidFill>
              <a:srgbClr val="C6CE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6" name="Google Shape;8916;p82"/>
            <p:cNvSpPr/>
            <p:nvPr/>
          </p:nvSpPr>
          <p:spPr>
            <a:xfrm>
              <a:off x="6253428" y="3355575"/>
              <a:ext cx="309920" cy="221442"/>
            </a:xfrm>
            <a:custGeom>
              <a:avLst/>
              <a:gdLst/>
              <a:ahLst/>
              <a:cxnLst/>
              <a:rect l="l" t="t" r="r" b="b"/>
              <a:pathLst>
                <a:path w="11829" h="8452" extrusionOk="0">
                  <a:moveTo>
                    <a:pt x="4312" y="0"/>
                  </a:moveTo>
                  <a:cubicBezTo>
                    <a:pt x="4209" y="0"/>
                    <a:pt x="4104" y="12"/>
                    <a:pt x="3998" y="36"/>
                  </a:cubicBezTo>
                  <a:cubicBezTo>
                    <a:pt x="3701" y="103"/>
                    <a:pt x="3442" y="256"/>
                    <a:pt x="3240" y="486"/>
                  </a:cubicBezTo>
                  <a:cubicBezTo>
                    <a:pt x="3035" y="359"/>
                    <a:pt x="2804" y="292"/>
                    <a:pt x="2572" y="292"/>
                  </a:cubicBezTo>
                  <a:cubicBezTo>
                    <a:pt x="2402" y="292"/>
                    <a:pt x="2232" y="327"/>
                    <a:pt x="2071" y="400"/>
                  </a:cubicBezTo>
                  <a:cubicBezTo>
                    <a:pt x="1793" y="505"/>
                    <a:pt x="1563" y="688"/>
                    <a:pt x="1410" y="937"/>
                  </a:cubicBezTo>
                  <a:cubicBezTo>
                    <a:pt x="1330" y="913"/>
                    <a:pt x="1245" y="902"/>
                    <a:pt x="1159" y="902"/>
                  </a:cubicBezTo>
                  <a:cubicBezTo>
                    <a:pt x="821" y="902"/>
                    <a:pt x="452" y="1078"/>
                    <a:pt x="192" y="1406"/>
                  </a:cubicBezTo>
                  <a:cubicBezTo>
                    <a:pt x="116" y="1493"/>
                    <a:pt x="58" y="1598"/>
                    <a:pt x="1" y="1704"/>
                  </a:cubicBezTo>
                  <a:cubicBezTo>
                    <a:pt x="68" y="1694"/>
                    <a:pt x="125" y="1675"/>
                    <a:pt x="183" y="1675"/>
                  </a:cubicBezTo>
                  <a:cubicBezTo>
                    <a:pt x="422" y="1636"/>
                    <a:pt x="643" y="1541"/>
                    <a:pt x="834" y="1387"/>
                  </a:cubicBezTo>
                  <a:cubicBezTo>
                    <a:pt x="1084" y="1169"/>
                    <a:pt x="1403" y="1052"/>
                    <a:pt x="1730" y="1052"/>
                  </a:cubicBezTo>
                  <a:cubicBezTo>
                    <a:pt x="1805" y="1052"/>
                    <a:pt x="1881" y="1058"/>
                    <a:pt x="1956" y="1071"/>
                  </a:cubicBezTo>
                  <a:cubicBezTo>
                    <a:pt x="2026" y="1083"/>
                    <a:pt x="2097" y="1089"/>
                    <a:pt x="2167" y="1089"/>
                  </a:cubicBezTo>
                  <a:cubicBezTo>
                    <a:pt x="2372" y="1089"/>
                    <a:pt x="2573" y="1037"/>
                    <a:pt x="2752" y="937"/>
                  </a:cubicBezTo>
                  <a:cubicBezTo>
                    <a:pt x="2876" y="870"/>
                    <a:pt x="3001" y="822"/>
                    <a:pt x="3145" y="793"/>
                  </a:cubicBezTo>
                  <a:cubicBezTo>
                    <a:pt x="3245" y="770"/>
                    <a:pt x="3348" y="758"/>
                    <a:pt x="3451" y="758"/>
                  </a:cubicBezTo>
                  <a:cubicBezTo>
                    <a:pt x="3642" y="758"/>
                    <a:pt x="3833" y="798"/>
                    <a:pt x="4007" y="879"/>
                  </a:cubicBezTo>
                  <a:cubicBezTo>
                    <a:pt x="4166" y="953"/>
                    <a:pt x="4334" y="990"/>
                    <a:pt x="4503" y="990"/>
                  </a:cubicBezTo>
                  <a:cubicBezTo>
                    <a:pt x="4620" y="990"/>
                    <a:pt x="4737" y="972"/>
                    <a:pt x="4851" y="937"/>
                  </a:cubicBezTo>
                  <a:cubicBezTo>
                    <a:pt x="4979" y="897"/>
                    <a:pt x="5113" y="877"/>
                    <a:pt x="5254" y="877"/>
                  </a:cubicBezTo>
                  <a:cubicBezTo>
                    <a:pt x="5282" y="877"/>
                    <a:pt x="5311" y="878"/>
                    <a:pt x="5340" y="879"/>
                  </a:cubicBezTo>
                  <a:cubicBezTo>
                    <a:pt x="5627" y="898"/>
                    <a:pt x="5915" y="1004"/>
                    <a:pt x="6145" y="1196"/>
                  </a:cubicBezTo>
                  <a:cubicBezTo>
                    <a:pt x="6336" y="1359"/>
                    <a:pt x="6567" y="1454"/>
                    <a:pt x="6825" y="1474"/>
                  </a:cubicBezTo>
                  <a:cubicBezTo>
                    <a:pt x="6979" y="1493"/>
                    <a:pt x="7132" y="1531"/>
                    <a:pt x="7285" y="1598"/>
                  </a:cubicBezTo>
                  <a:cubicBezTo>
                    <a:pt x="7496" y="1694"/>
                    <a:pt x="7688" y="1838"/>
                    <a:pt x="7822" y="2029"/>
                  </a:cubicBezTo>
                  <a:cubicBezTo>
                    <a:pt x="7985" y="2250"/>
                    <a:pt x="8225" y="2413"/>
                    <a:pt x="8493" y="2480"/>
                  </a:cubicBezTo>
                  <a:cubicBezTo>
                    <a:pt x="8541" y="2499"/>
                    <a:pt x="8599" y="2509"/>
                    <a:pt x="8647" y="2518"/>
                  </a:cubicBezTo>
                  <a:cubicBezTo>
                    <a:pt x="8886" y="2576"/>
                    <a:pt x="9241" y="3007"/>
                    <a:pt x="9241" y="3007"/>
                  </a:cubicBezTo>
                  <a:cubicBezTo>
                    <a:pt x="9337" y="3141"/>
                    <a:pt x="9413" y="3295"/>
                    <a:pt x="9452" y="3458"/>
                  </a:cubicBezTo>
                  <a:cubicBezTo>
                    <a:pt x="9509" y="3726"/>
                    <a:pt x="9663" y="3966"/>
                    <a:pt x="9883" y="4129"/>
                  </a:cubicBezTo>
                  <a:cubicBezTo>
                    <a:pt x="9998" y="4215"/>
                    <a:pt x="10094" y="4311"/>
                    <a:pt x="10180" y="4426"/>
                  </a:cubicBezTo>
                  <a:cubicBezTo>
                    <a:pt x="10343" y="4637"/>
                    <a:pt x="10439" y="4886"/>
                    <a:pt x="10458" y="5154"/>
                  </a:cubicBezTo>
                  <a:cubicBezTo>
                    <a:pt x="10477" y="5375"/>
                    <a:pt x="10554" y="5586"/>
                    <a:pt x="10679" y="5758"/>
                  </a:cubicBezTo>
                  <a:cubicBezTo>
                    <a:pt x="10870" y="6065"/>
                    <a:pt x="10937" y="6429"/>
                    <a:pt x="10851" y="6774"/>
                  </a:cubicBezTo>
                  <a:cubicBezTo>
                    <a:pt x="10813" y="6985"/>
                    <a:pt x="10717" y="7177"/>
                    <a:pt x="10592" y="7340"/>
                  </a:cubicBezTo>
                  <a:cubicBezTo>
                    <a:pt x="10506" y="7455"/>
                    <a:pt x="10468" y="7589"/>
                    <a:pt x="10487" y="7723"/>
                  </a:cubicBezTo>
                  <a:cubicBezTo>
                    <a:pt x="10516" y="7972"/>
                    <a:pt x="10477" y="8222"/>
                    <a:pt x="10382" y="8452"/>
                  </a:cubicBezTo>
                  <a:cubicBezTo>
                    <a:pt x="10765" y="8346"/>
                    <a:pt x="11072" y="8078"/>
                    <a:pt x="11225" y="7714"/>
                  </a:cubicBezTo>
                  <a:cubicBezTo>
                    <a:pt x="11369" y="7407"/>
                    <a:pt x="11388" y="7071"/>
                    <a:pt x="11292" y="6755"/>
                  </a:cubicBezTo>
                  <a:cubicBezTo>
                    <a:pt x="11503" y="6554"/>
                    <a:pt x="11647" y="6295"/>
                    <a:pt x="11704" y="6017"/>
                  </a:cubicBezTo>
                  <a:cubicBezTo>
                    <a:pt x="11829" y="5490"/>
                    <a:pt x="11637" y="4982"/>
                    <a:pt x="11283" y="4761"/>
                  </a:cubicBezTo>
                  <a:cubicBezTo>
                    <a:pt x="11369" y="4378"/>
                    <a:pt x="11283" y="3985"/>
                    <a:pt x="11043" y="3678"/>
                  </a:cubicBezTo>
                  <a:cubicBezTo>
                    <a:pt x="10861" y="3429"/>
                    <a:pt x="10592" y="3247"/>
                    <a:pt x="10295" y="3170"/>
                  </a:cubicBezTo>
                  <a:cubicBezTo>
                    <a:pt x="10372" y="2844"/>
                    <a:pt x="10305" y="2509"/>
                    <a:pt x="10104" y="2250"/>
                  </a:cubicBezTo>
                  <a:cubicBezTo>
                    <a:pt x="10104" y="2250"/>
                    <a:pt x="9739" y="1819"/>
                    <a:pt x="9500" y="1761"/>
                  </a:cubicBezTo>
                  <a:cubicBezTo>
                    <a:pt x="9286" y="1718"/>
                    <a:pt x="9110" y="1653"/>
                    <a:pt x="8932" y="1653"/>
                  </a:cubicBezTo>
                  <a:cubicBezTo>
                    <a:pt x="8910" y="1653"/>
                    <a:pt x="8889" y="1654"/>
                    <a:pt x="8867" y="1656"/>
                  </a:cubicBezTo>
                  <a:cubicBezTo>
                    <a:pt x="8762" y="1291"/>
                    <a:pt x="8493" y="985"/>
                    <a:pt x="8139" y="841"/>
                  </a:cubicBezTo>
                  <a:cubicBezTo>
                    <a:pt x="7957" y="760"/>
                    <a:pt x="7760" y="715"/>
                    <a:pt x="7562" y="715"/>
                  </a:cubicBezTo>
                  <a:cubicBezTo>
                    <a:pt x="7457" y="715"/>
                    <a:pt x="7351" y="728"/>
                    <a:pt x="7247" y="755"/>
                  </a:cubicBezTo>
                  <a:cubicBezTo>
                    <a:pt x="7084" y="410"/>
                    <a:pt x="6672" y="160"/>
                    <a:pt x="6193" y="122"/>
                  </a:cubicBezTo>
                  <a:cubicBezTo>
                    <a:pt x="6158" y="119"/>
                    <a:pt x="6123" y="118"/>
                    <a:pt x="6088" y="118"/>
                  </a:cubicBezTo>
                  <a:cubicBezTo>
                    <a:pt x="5779" y="118"/>
                    <a:pt x="5476" y="232"/>
                    <a:pt x="5244" y="438"/>
                  </a:cubicBezTo>
                  <a:cubicBezTo>
                    <a:pt x="5054" y="165"/>
                    <a:pt x="4702" y="0"/>
                    <a:pt x="4312" y="0"/>
                  </a:cubicBezTo>
                  <a:close/>
                </a:path>
              </a:pathLst>
            </a:custGeom>
            <a:solidFill>
              <a:srgbClr val="8999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7" name="Google Shape;8917;p82"/>
            <p:cNvSpPr/>
            <p:nvPr/>
          </p:nvSpPr>
          <p:spPr>
            <a:xfrm>
              <a:off x="6225814" y="3425057"/>
              <a:ext cx="3537" cy="6550"/>
            </a:xfrm>
            <a:custGeom>
              <a:avLst/>
              <a:gdLst/>
              <a:ahLst/>
              <a:cxnLst/>
              <a:rect l="l" t="t" r="r" b="b"/>
              <a:pathLst>
                <a:path w="135" h="250" extrusionOk="0">
                  <a:moveTo>
                    <a:pt x="134" y="1"/>
                  </a:moveTo>
                  <a:cubicBezTo>
                    <a:pt x="77" y="77"/>
                    <a:pt x="39" y="163"/>
                    <a:pt x="0" y="250"/>
                  </a:cubicBezTo>
                  <a:lnTo>
                    <a:pt x="86" y="250"/>
                  </a:lnTo>
                  <a:cubicBezTo>
                    <a:pt x="86" y="163"/>
                    <a:pt x="106" y="77"/>
                    <a:pt x="134" y="1"/>
                  </a:cubicBezTo>
                  <a:close/>
                </a:path>
              </a:pathLst>
            </a:custGeom>
            <a:solidFill>
              <a:srgbClr val="8999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8" name="Google Shape;8918;p82"/>
            <p:cNvSpPr/>
            <p:nvPr/>
          </p:nvSpPr>
          <p:spPr>
            <a:xfrm>
              <a:off x="6367451" y="3577751"/>
              <a:ext cx="139148" cy="140144"/>
            </a:xfrm>
            <a:custGeom>
              <a:avLst/>
              <a:gdLst/>
              <a:ahLst/>
              <a:cxnLst/>
              <a:rect l="l" t="t" r="r" b="b"/>
              <a:pathLst>
                <a:path w="5311" h="5349" extrusionOk="0">
                  <a:moveTo>
                    <a:pt x="585" y="0"/>
                  </a:moveTo>
                  <a:cubicBezTo>
                    <a:pt x="585" y="1"/>
                    <a:pt x="0" y="1601"/>
                    <a:pt x="1841" y="2656"/>
                  </a:cubicBezTo>
                  <a:cubicBezTo>
                    <a:pt x="3317" y="3509"/>
                    <a:pt x="3969" y="4170"/>
                    <a:pt x="4065" y="4831"/>
                  </a:cubicBezTo>
                  <a:cubicBezTo>
                    <a:pt x="4107" y="5132"/>
                    <a:pt x="4366" y="5348"/>
                    <a:pt x="4661" y="5348"/>
                  </a:cubicBezTo>
                  <a:cubicBezTo>
                    <a:pt x="4695" y="5348"/>
                    <a:pt x="4730" y="5345"/>
                    <a:pt x="4764" y="5339"/>
                  </a:cubicBezTo>
                  <a:cubicBezTo>
                    <a:pt x="5100" y="5282"/>
                    <a:pt x="5311" y="4946"/>
                    <a:pt x="5234" y="4621"/>
                  </a:cubicBezTo>
                  <a:lnTo>
                    <a:pt x="4659" y="1985"/>
                  </a:lnTo>
                  <a:lnTo>
                    <a:pt x="4132" y="662"/>
                  </a:lnTo>
                  <a:cubicBezTo>
                    <a:pt x="4132" y="662"/>
                    <a:pt x="3539" y="703"/>
                    <a:pt x="2889" y="703"/>
                  </a:cubicBezTo>
                  <a:cubicBezTo>
                    <a:pt x="2171" y="703"/>
                    <a:pt x="1382" y="653"/>
                    <a:pt x="1246" y="441"/>
                  </a:cubicBezTo>
                  <a:cubicBezTo>
                    <a:pt x="1103" y="211"/>
                    <a:pt x="863" y="48"/>
                    <a:pt x="585" y="0"/>
                  </a:cubicBezTo>
                  <a:close/>
                </a:path>
              </a:pathLst>
            </a:custGeom>
            <a:solidFill>
              <a:srgbClr val="E1E6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9" name="Google Shape;8919;p82"/>
            <p:cNvSpPr/>
            <p:nvPr/>
          </p:nvSpPr>
          <p:spPr>
            <a:xfrm>
              <a:off x="6460120" y="3595069"/>
              <a:ext cx="46479" cy="122328"/>
            </a:xfrm>
            <a:custGeom>
              <a:avLst/>
              <a:gdLst/>
              <a:ahLst/>
              <a:cxnLst/>
              <a:rect l="l" t="t" r="r" b="b"/>
              <a:pathLst>
                <a:path w="1774" h="4669" extrusionOk="0">
                  <a:moveTo>
                    <a:pt x="604" y="1"/>
                  </a:moveTo>
                  <a:cubicBezTo>
                    <a:pt x="604" y="1"/>
                    <a:pt x="345" y="20"/>
                    <a:pt x="0" y="30"/>
                  </a:cubicBezTo>
                  <a:lnTo>
                    <a:pt x="499" y="1295"/>
                  </a:lnTo>
                  <a:lnTo>
                    <a:pt x="1074" y="3931"/>
                  </a:lnTo>
                  <a:cubicBezTo>
                    <a:pt x="1131" y="4180"/>
                    <a:pt x="1016" y="4439"/>
                    <a:pt x="786" y="4573"/>
                  </a:cubicBezTo>
                  <a:cubicBezTo>
                    <a:pt x="882" y="4631"/>
                    <a:pt x="997" y="4669"/>
                    <a:pt x="1122" y="4669"/>
                  </a:cubicBezTo>
                  <a:cubicBezTo>
                    <a:pt x="1496" y="4669"/>
                    <a:pt x="1774" y="4324"/>
                    <a:pt x="1697" y="3960"/>
                  </a:cubicBezTo>
                  <a:lnTo>
                    <a:pt x="1122" y="1324"/>
                  </a:lnTo>
                  <a:lnTo>
                    <a:pt x="604" y="1"/>
                  </a:lnTo>
                  <a:close/>
                </a:path>
              </a:pathLst>
            </a:custGeom>
            <a:solidFill>
              <a:srgbClr val="D8DD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0" name="Google Shape;8920;p82"/>
            <p:cNvSpPr/>
            <p:nvPr/>
          </p:nvSpPr>
          <p:spPr>
            <a:xfrm>
              <a:off x="6419929" y="3572485"/>
              <a:ext cx="101997" cy="56513"/>
            </a:xfrm>
            <a:custGeom>
              <a:avLst/>
              <a:gdLst/>
              <a:ahLst/>
              <a:cxnLst/>
              <a:rect l="l" t="t" r="r" b="b"/>
              <a:pathLst>
                <a:path w="3893" h="2157" extrusionOk="0">
                  <a:moveTo>
                    <a:pt x="825" y="0"/>
                  </a:moveTo>
                  <a:cubicBezTo>
                    <a:pt x="346" y="0"/>
                    <a:pt x="1" y="451"/>
                    <a:pt x="116" y="911"/>
                  </a:cubicBezTo>
                  <a:lnTo>
                    <a:pt x="192" y="1313"/>
                  </a:lnTo>
                  <a:cubicBezTo>
                    <a:pt x="317" y="1812"/>
                    <a:pt x="767" y="2157"/>
                    <a:pt x="1285" y="2157"/>
                  </a:cubicBezTo>
                  <a:lnTo>
                    <a:pt x="2608" y="2157"/>
                  </a:lnTo>
                  <a:cubicBezTo>
                    <a:pt x="3116" y="2157"/>
                    <a:pt x="3566" y="1812"/>
                    <a:pt x="3701" y="1313"/>
                  </a:cubicBezTo>
                  <a:lnTo>
                    <a:pt x="3768" y="911"/>
                  </a:lnTo>
                  <a:cubicBezTo>
                    <a:pt x="3892" y="451"/>
                    <a:pt x="3538" y="0"/>
                    <a:pt x="3068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1" name="Google Shape;8921;p82"/>
            <p:cNvSpPr/>
            <p:nvPr/>
          </p:nvSpPr>
          <p:spPr>
            <a:xfrm>
              <a:off x="6426453" y="3572485"/>
              <a:ext cx="95211" cy="56513"/>
            </a:xfrm>
            <a:custGeom>
              <a:avLst/>
              <a:gdLst/>
              <a:ahLst/>
              <a:cxnLst/>
              <a:rect l="l" t="t" r="r" b="b"/>
              <a:pathLst>
                <a:path w="3634" h="2157" extrusionOk="0">
                  <a:moveTo>
                    <a:pt x="2934" y="0"/>
                  </a:moveTo>
                  <a:lnTo>
                    <a:pt x="2934" y="0"/>
                  </a:lnTo>
                  <a:cubicBezTo>
                    <a:pt x="2944" y="96"/>
                    <a:pt x="2944" y="192"/>
                    <a:pt x="2915" y="288"/>
                  </a:cubicBezTo>
                  <a:lnTo>
                    <a:pt x="2838" y="690"/>
                  </a:lnTo>
                  <a:cubicBezTo>
                    <a:pt x="2714" y="1189"/>
                    <a:pt x="2263" y="1543"/>
                    <a:pt x="1745" y="1543"/>
                  </a:cubicBezTo>
                  <a:lnTo>
                    <a:pt x="432" y="1543"/>
                  </a:lnTo>
                  <a:cubicBezTo>
                    <a:pt x="279" y="1543"/>
                    <a:pt x="135" y="1515"/>
                    <a:pt x="1" y="1457"/>
                  </a:cubicBezTo>
                  <a:lnTo>
                    <a:pt x="1" y="1457"/>
                  </a:lnTo>
                  <a:cubicBezTo>
                    <a:pt x="173" y="1879"/>
                    <a:pt x="586" y="2157"/>
                    <a:pt x="1046" y="2157"/>
                  </a:cubicBezTo>
                  <a:lnTo>
                    <a:pt x="2359" y="2157"/>
                  </a:lnTo>
                  <a:cubicBezTo>
                    <a:pt x="2877" y="2157"/>
                    <a:pt x="3327" y="1802"/>
                    <a:pt x="3452" y="1304"/>
                  </a:cubicBezTo>
                  <a:lnTo>
                    <a:pt x="3528" y="901"/>
                  </a:lnTo>
                  <a:cubicBezTo>
                    <a:pt x="3634" y="479"/>
                    <a:pt x="3356" y="67"/>
                    <a:pt x="2934" y="0"/>
                  </a:cubicBez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2" name="Google Shape;8922;p82"/>
            <p:cNvSpPr/>
            <p:nvPr/>
          </p:nvSpPr>
          <p:spPr>
            <a:xfrm>
              <a:off x="6381232" y="3407006"/>
              <a:ext cx="100503" cy="62277"/>
            </a:xfrm>
            <a:custGeom>
              <a:avLst/>
              <a:gdLst/>
              <a:ahLst/>
              <a:cxnLst/>
              <a:rect l="l" t="t" r="r" b="b"/>
              <a:pathLst>
                <a:path w="3836" h="2377" extrusionOk="0">
                  <a:moveTo>
                    <a:pt x="886" y="1"/>
                  </a:moveTo>
                  <a:cubicBezTo>
                    <a:pt x="656" y="1"/>
                    <a:pt x="423" y="50"/>
                    <a:pt x="203" y="153"/>
                  </a:cubicBezTo>
                  <a:cubicBezTo>
                    <a:pt x="0" y="262"/>
                    <a:pt x="102" y="543"/>
                    <a:pt x="293" y="543"/>
                  </a:cubicBezTo>
                  <a:cubicBezTo>
                    <a:pt x="319" y="543"/>
                    <a:pt x="347" y="538"/>
                    <a:pt x="375" y="527"/>
                  </a:cubicBezTo>
                  <a:cubicBezTo>
                    <a:pt x="539" y="452"/>
                    <a:pt x="710" y="416"/>
                    <a:pt x="879" y="416"/>
                  </a:cubicBezTo>
                  <a:cubicBezTo>
                    <a:pt x="1295" y="416"/>
                    <a:pt x="1694" y="631"/>
                    <a:pt x="1919" y="1006"/>
                  </a:cubicBezTo>
                  <a:cubicBezTo>
                    <a:pt x="1612" y="1351"/>
                    <a:pt x="1535" y="1840"/>
                    <a:pt x="1727" y="2252"/>
                  </a:cubicBezTo>
                  <a:cubicBezTo>
                    <a:pt x="1765" y="2329"/>
                    <a:pt x="1832" y="2377"/>
                    <a:pt x="1919" y="2377"/>
                  </a:cubicBezTo>
                  <a:cubicBezTo>
                    <a:pt x="1947" y="2377"/>
                    <a:pt x="1976" y="2367"/>
                    <a:pt x="2005" y="2357"/>
                  </a:cubicBezTo>
                  <a:cubicBezTo>
                    <a:pt x="2110" y="2309"/>
                    <a:pt x="2149" y="2185"/>
                    <a:pt x="2101" y="2079"/>
                  </a:cubicBezTo>
                  <a:cubicBezTo>
                    <a:pt x="1938" y="1715"/>
                    <a:pt x="2091" y="1293"/>
                    <a:pt x="2455" y="1121"/>
                  </a:cubicBezTo>
                  <a:cubicBezTo>
                    <a:pt x="2551" y="1077"/>
                    <a:pt x="2652" y="1056"/>
                    <a:pt x="2752" y="1056"/>
                  </a:cubicBezTo>
                  <a:cubicBezTo>
                    <a:pt x="3023" y="1056"/>
                    <a:pt x="3285" y="1210"/>
                    <a:pt x="3404" y="1476"/>
                  </a:cubicBezTo>
                  <a:cubicBezTo>
                    <a:pt x="3447" y="1547"/>
                    <a:pt x="3527" y="1586"/>
                    <a:pt x="3608" y="1586"/>
                  </a:cubicBezTo>
                  <a:cubicBezTo>
                    <a:pt x="3636" y="1586"/>
                    <a:pt x="3665" y="1581"/>
                    <a:pt x="3692" y="1571"/>
                  </a:cubicBezTo>
                  <a:cubicBezTo>
                    <a:pt x="3788" y="1514"/>
                    <a:pt x="3836" y="1389"/>
                    <a:pt x="3788" y="1293"/>
                  </a:cubicBezTo>
                  <a:cubicBezTo>
                    <a:pt x="3592" y="875"/>
                    <a:pt x="3183" y="634"/>
                    <a:pt x="2757" y="634"/>
                  </a:cubicBezTo>
                  <a:cubicBezTo>
                    <a:pt x="2598" y="634"/>
                    <a:pt x="2436" y="667"/>
                    <a:pt x="2283" y="737"/>
                  </a:cubicBezTo>
                  <a:cubicBezTo>
                    <a:pt x="2273" y="747"/>
                    <a:pt x="2264" y="747"/>
                    <a:pt x="2264" y="757"/>
                  </a:cubicBezTo>
                  <a:cubicBezTo>
                    <a:pt x="1954" y="272"/>
                    <a:pt x="1428" y="1"/>
                    <a:pt x="886" y="1"/>
                  </a:cubicBezTo>
                  <a:close/>
                </a:path>
              </a:pathLst>
            </a:custGeom>
            <a:solidFill>
              <a:srgbClr val="5068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3" name="Google Shape;8923;p82"/>
            <p:cNvSpPr/>
            <p:nvPr/>
          </p:nvSpPr>
          <p:spPr>
            <a:xfrm>
              <a:off x="6255865" y="3454873"/>
              <a:ext cx="84259" cy="48811"/>
            </a:xfrm>
            <a:custGeom>
              <a:avLst/>
              <a:gdLst/>
              <a:ahLst/>
              <a:cxnLst/>
              <a:rect l="l" t="t" r="r" b="b"/>
              <a:pathLst>
                <a:path w="3216" h="1863" extrusionOk="0">
                  <a:moveTo>
                    <a:pt x="2482" y="1"/>
                  </a:moveTo>
                  <a:cubicBezTo>
                    <a:pt x="2018" y="1"/>
                    <a:pt x="1574" y="257"/>
                    <a:pt x="1345" y="693"/>
                  </a:cubicBezTo>
                  <a:cubicBezTo>
                    <a:pt x="1192" y="647"/>
                    <a:pt x="1036" y="624"/>
                    <a:pt x="880" y="624"/>
                  </a:cubicBezTo>
                  <a:cubicBezTo>
                    <a:pt x="646" y="624"/>
                    <a:pt x="414" y="676"/>
                    <a:pt x="195" y="780"/>
                  </a:cubicBezTo>
                  <a:cubicBezTo>
                    <a:pt x="1" y="889"/>
                    <a:pt x="97" y="1170"/>
                    <a:pt x="293" y="1170"/>
                  </a:cubicBezTo>
                  <a:cubicBezTo>
                    <a:pt x="319" y="1170"/>
                    <a:pt x="347" y="1165"/>
                    <a:pt x="377" y="1153"/>
                  </a:cubicBezTo>
                  <a:cubicBezTo>
                    <a:pt x="537" y="1079"/>
                    <a:pt x="706" y="1043"/>
                    <a:pt x="873" y="1043"/>
                  </a:cubicBezTo>
                  <a:cubicBezTo>
                    <a:pt x="1326" y="1043"/>
                    <a:pt x="1765" y="1304"/>
                    <a:pt x="1968" y="1738"/>
                  </a:cubicBezTo>
                  <a:cubicBezTo>
                    <a:pt x="2007" y="1815"/>
                    <a:pt x="2083" y="1863"/>
                    <a:pt x="2160" y="1863"/>
                  </a:cubicBezTo>
                  <a:cubicBezTo>
                    <a:pt x="2189" y="1863"/>
                    <a:pt x="2218" y="1853"/>
                    <a:pt x="2246" y="1844"/>
                  </a:cubicBezTo>
                  <a:cubicBezTo>
                    <a:pt x="2352" y="1796"/>
                    <a:pt x="2400" y="1671"/>
                    <a:pt x="2352" y="1566"/>
                  </a:cubicBezTo>
                  <a:cubicBezTo>
                    <a:pt x="2218" y="1278"/>
                    <a:pt x="1997" y="1029"/>
                    <a:pt x="1719" y="866"/>
                  </a:cubicBezTo>
                  <a:cubicBezTo>
                    <a:pt x="1825" y="684"/>
                    <a:pt x="1988" y="540"/>
                    <a:pt x="2179" y="473"/>
                  </a:cubicBezTo>
                  <a:cubicBezTo>
                    <a:pt x="2276" y="433"/>
                    <a:pt x="2380" y="414"/>
                    <a:pt x="2483" y="414"/>
                  </a:cubicBezTo>
                  <a:cubicBezTo>
                    <a:pt x="2605" y="414"/>
                    <a:pt x="2727" y="440"/>
                    <a:pt x="2841" y="492"/>
                  </a:cubicBezTo>
                  <a:cubicBezTo>
                    <a:pt x="2869" y="503"/>
                    <a:pt x="2897" y="509"/>
                    <a:pt x="2923" y="509"/>
                  </a:cubicBezTo>
                  <a:cubicBezTo>
                    <a:pt x="3114" y="509"/>
                    <a:pt x="3216" y="228"/>
                    <a:pt x="3013" y="118"/>
                  </a:cubicBezTo>
                  <a:cubicBezTo>
                    <a:pt x="2840" y="38"/>
                    <a:pt x="2660" y="1"/>
                    <a:pt x="2482" y="1"/>
                  </a:cubicBezTo>
                  <a:close/>
                </a:path>
              </a:pathLst>
            </a:custGeom>
            <a:solidFill>
              <a:srgbClr val="5068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4" name="Google Shape;8924;p82"/>
            <p:cNvSpPr/>
            <p:nvPr/>
          </p:nvSpPr>
          <p:spPr>
            <a:xfrm>
              <a:off x="6422183" y="3506932"/>
              <a:ext cx="51273" cy="22637"/>
            </a:xfrm>
            <a:custGeom>
              <a:avLst/>
              <a:gdLst/>
              <a:ahLst/>
              <a:cxnLst/>
              <a:rect l="l" t="t" r="r" b="b"/>
              <a:pathLst>
                <a:path w="1957" h="864" extrusionOk="0">
                  <a:moveTo>
                    <a:pt x="847" y="1"/>
                  </a:moveTo>
                  <a:cubicBezTo>
                    <a:pt x="584" y="1"/>
                    <a:pt x="326" y="82"/>
                    <a:pt x="116" y="240"/>
                  </a:cubicBezTo>
                  <a:cubicBezTo>
                    <a:pt x="20" y="307"/>
                    <a:pt x="1" y="432"/>
                    <a:pt x="58" y="528"/>
                  </a:cubicBezTo>
                  <a:cubicBezTo>
                    <a:pt x="99" y="585"/>
                    <a:pt x="164" y="615"/>
                    <a:pt x="230" y="615"/>
                  </a:cubicBezTo>
                  <a:cubicBezTo>
                    <a:pt x="273" y="615"/>
                    <a:pt x="317" y="602"/>
                    <a:pt x="356" y="575"/>
                  </a:cubicBezTo>
                  <a:cubicBezTo>
                    <a:pt x="505" y="471"/>
                    <a:pt x="679" y="420"/>
                    <a:pt x="851" y="420"/>
                  </a:cubicBezTo>
                  <a:cubicBezTo>
                    <a:pt x="1119" y="420"/>
                    <a:pt x="1384" y="543"/>
                    <a:pt x="1554" y="777"/>
                  </a:cubicBezTo>
                  <a:cubicBezTo>
                    <a:pt x="1592" y="834"/>
                    <a:pt x="1650" y="863"/>
                    <a:pt x="1726" y="863"/>
                  </a:cubicBezTo>
                  <a:cubicBezTo>
                    <a:pt x="1765" y="863"/>
                    <a:pt x="1803" y="853"/>
                    <a:pt x="1841" y="825"/>
                  </a:cubicBezTo>
                  <a:cubicBezTo>
                    <a:pt x="1937" y="758"/>
                    <a:pt x="1956" y="623"/>
                    <a:pt x="1889" y="528"/>
                  </a:cubicBezTo>
                  <a:cubicBezTo>
                    <a:pt x="1698" y="259"/>
                    <a:pt x="1400" y="67"/>
                    <a:pt x="1065" y="20"/>
                  </a:cubicBezTo>
                  <a:cubicBezTo>
                    <a:pt x="992" y="7"/>
                    <a:pt x="920" y="1"/>
                    <a:pt x="847" y="1"/>
                  </a:cubicBezTo>
                  <a:close/>
                </a:path>
              </a:pathLst>
            </a:custGeom>
            <a:solidFill>
              <a:srgbClr val="5068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5" name="Google Shape;8925;p82"/>
            <p:cNvSpPr/>
            <p:nvPr/>
          </p:nvSpPr>
          <p:spPr>
            <a:xfrm>
              <a:off x="6358621" y="3569236"/>
              <a:ext cx="52793" cy="23292"/>
            </a:xfrm>
            <a:custGeom>
              <a:avLst/>
              <a:gdLst/>
              <a:ahLst/>
              <a:cxnLst/>
              <a:rect l="l" t="t" r="r" b="b"/>
              <a:pathLst>
                <a:path w="2015" h="889" extrusionOk="0">
                  <a:moveTo>
                    <a:pt x="1151" y="0"/>
                  </a:moveTo>
                  <a:cubicBezTo>
                    <a:pt x="1078" y="0"/>
                    <a:pt x="1005" y="6"/>
                    <a:pt x="932" y="19"/>
                  </a:cubicBezTo>
                  <a:cubicBezTo>
                    <a:pt x="596" y="86"/>
                    <a:pt x="309" y="278"/>
                    <a:pt x="117" y="555"/>
                  </a:cubicBezTo>
                  <a:cubicBezTo>
                    <a:pt x="1" y="720"/>
                    <a:pt x="143" y="888"/>
                    <a:pt x="293" y="888"/>
                  </a:cubicBezTo>
                  <a:cubicBezTo>
                    <a:pt x="353" y="888"/>
                    <a:pt x="415" y="861"/>
                    <a:pt x="462" y="795"/>
                  </a:cubicBezTo>
                  <a:cubicBezTo>
                    <a:pt x="587" y="603"/>
                    <a:pt x="788" y="479"/>
                    <a:pt x="1018" y="440"/>
                  </a:cubicBezTo>
                  <a:cubicBezTo>
                    <a:pt x="1074" y="428"/>
                    <a:pt x="1130" y="422"/>
                    <a:pt x="1186" y="422"/>
                  </a:cubicBezTo>
                  <a:cubicBezTo>
                    <a:pt x="1352" y="422"/>
                    <a:pt x="1517" y="474"/>
                    <a:pt x="1660" y="575"/>
                  </a:cubicBezTo>
                  <a:cubicBezTo>
                    <a:pt x="1696" y="600"/>
                    <a:pt x="1735" y="611"/>
                    <a:pt x="1774" y="611"/>
                  </a:cubicBezTo>
                  <a:cubicBezTo>
                    <a:pt x="1840" y="611"/>
                    <a:pt x="1905" y="577"/>
                    <a:pt x="1948" y="517"/>
                  </a:cubicBezTo>
                  <a:cubicBezTo>
                    <a:pt x="2015" y="421"/>
                    <a:pt x="1986" y="297"/>
                    <a:pt x="1900" y="230"/>
                  </a:cubicBezTo>
                  <a:cubicBezTo>
                    <a:pt x="1675" y="80"/>
                    <a:pt x="1415" y="0"/>
                    <a:pt x="1151" y="0"/>
                  </a:cubicBezTo>
                  <a:close/>
                </a:path>
              </a:pathLst>
            </a:custGeom>
            <a:solidFill>
              <a:srgbClr val="5068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6" name="Google Shape;8926;p82"/>
            <p:cNvSpPr/>
            <p:nvPr/>
          </p:nvSpPr>
          <p:spPr>
            <a:xfrm>
              <a:off x="6345076" y="3480470"/>
              <a:ext cx="45509" cy="34532"/>
            </a:xfrm>
            <a:custGeom>
              <a:avLst/>
              <a:gdLst/>
              <a:ahLst/>
              <a:cxnLst/>
              <a:rect l="l" t="t" r="r" b="b"/>
              <a:pathLst>
                <a:path w="1737" h="1318" extrusionOk="0">
                  <a:moveTo>
                    <a:pt x="1509" y="1"/>
                  </a:moveTo>
                  <a:cubicBezTo>
                    <a:pt x="1409" y="1"/>
                    <a:pt x="1322" y="73"/>
                    <a:pt x="1305" y="176"/>
                  </a:cubicBezTo>
                  <a:cubicBezTo>
                    <a:pt x="1236" y="599"/>
                    <a:pt x="872" y="897"/>
                    <a:pt x="458" y="897"/>
                  </a:cubicBezTo>
                  <a:cubicBezTo>
                    <a:pt x="412" y="897"/>
                    <a:pt x="365" y="893"/>
                    <a:pt x="318" y="886"/>
                  </a:cubicBezTo>
                  <a:cubicBezTo>
                    <a:pt x="308" y="885"/>
                    <a:pt x="299" y="884"/>
                    <a:pt x="290" y="884"/>
                  </a:cubicBezTo>
                  <a:cubicBezTo>
                    <a:pt x="54" y="884"/>
                    <a:pt x="1" y="1242"/>
                    <a:pt x="250" y="1298"/>
                  </a:cubicBezTo>
                  <a:cubicBezTo>
                    <a:pt x="318" y="1308"/>
                    <a:pt x="394" y="1317"/>
                    <a:pt x="461" y="1317"/>
                  </a:cubicBezTo>
                  <a:cubicBezTo>
                    <a:pt x="1084" y="1308"/>
                    <a:pt x="1621" y="857"/>
                    <a:pt x="1717" y="244"/>
                  </a:cubicBezTo>
                  <a:cubicBezTo>
                    <a:pt x="1736" y="129"/>
                    <a:pt x="1659" y="23"/>
                    <a:pt x="1544" y="4"/>
                  </a:cubicBezTo>
                  <a:cubicBezTo>
                    <a:pt x="1533" y="2"/>
                    <a:pt x="1521" y="1"/>
                    <a:pt x="1509" y="1"/>
                  </a:cubicBezTo>
                  <a:close/>
                </a:path>
              </a:pathLst>
            </a:custGeom>
            <a:solidFill>
              <a:srgbClr val="5068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7" name="Google Shape;8927;p82"/>
            <p:cNvSpPr/>
            <p:nvPr/>
          </p:nvSpPr>
          <p:spPr>
            <a:xfrm>
              <a:off x="6278030" y="3534285"/>
              <a:ext cx="15353" cy="32933"/>
            </a:xfrm>
            <a:custGeom>
              <a:avLst/>
              <a:gdLst/>
              <a:ahLst/>
              <a:cxnLst/>
              <a:rect l="l" t="t" r="r" b="b"/>
              <a:pathLst>
                <a:path w="586" h="1257" extrusionOk="0">
                  <a:moveTo>
                    <a:pt x="300" y="1"/>
                  </a:moveTo>
                  <a:cubicBezTo>
                    <a:pt x="218" y="1"/>
                    <a:pt x="136" y="47"/>
                    <a:pt x="106" y="155"/>
                  </a:cubicBezTo>
                  <a:cubicBezTo>
                    <a:pt x="1" y="471"/>
                    <a:pt x="126" y="998"/>
                    <a:pt x="154" y="1094"/>
                  </a:cubicBezTo>
                  <a:cubicBezTo>
                    <a:pt x="173" y="1190"/>
                    <a:pt x="260" y="1257"/>
                    <a:pt x="356" y="1257"/>
                  </a:cubicBezTo>
                  <a:cubicBezTo>
                    <a:pt x="375" y="1257"/>
                    <a:pt x="384" y="1257"/>
                    <a:pt x="404" y="1247"/>
                  </a:cubicBezTo>
                  <a:cubicBezTo>
                    <a:pt x="519" y="1219"/>
                    <a:pt x="586" y="1103"/>
                    <a:pt x="557" y="998"/>
                  </a:cubicBezTo>
                  <a:cubicBezTo>
                    <a:pt x="499" y="787"/>
                    <a:pt x="451" y="433"/>
                    <a:pt x="499" y="279"/>
                  </a:cubicBezTo>
                  <a:cubicBezTo>
                    <a:pt x="564" y="115"/>
                    <a:pt x="431" y="1"/>
                    <a:pt x="300" y="1"/>
                  </a:cubicBezTo>
                  <a:close/>
                </a:path>
              </a:pathLst>
            </a:custGeom>
            <a:solidFill>
              <a:srgbClr val="5068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8" name="Google Shape;8928;p82"/>
            <p:cNvSpPr/>
            <p:nvPr/>
          </p:nvSpPr>
          <p:spPr>
            <a:xfrm>
              <a:off x="6325767" y="3362911"/>
              <a:ext cx="20672" cy="25519"/>
            </a:xfrm>
            <a:custGeom>
              <a:avLst/>
              <a:gdLst/>
              <a:ahLst/>
              <a:cxnLst/>
              <a:rect l="l" t="t" r="r" b="b"/>
              <a:pathLst>
                <a:path w="789" h="974" extrusionOk="0">
                  <a:moveTo>
                    <a:pt x="485" y="1"/>
                  </a:moveTo>
                  <a:cubicBezTo>
                    <a:pt x="438" y="1"/>
                    <a:pt x="389" y="19"/>
                    <a:pt x="345" y="62"/>
                  </a:cubicBezTo>
                  <a:cubicBezTo>
                    <a:pt x="307" y="101"/>
                    <a:pt x="0" y="408"/>
                    <a:pt x="0" y="772"/>
                  </a:cubicBezTo>
                  <a:cubicBezTo>
                    <a:pt x="0" y="887"/>
                    <a:pt x="96" y="973"/>
                    <a:pt x="211" y="973"/>
                  </a:cubicBezTo>
                  <a:cubicBezTo>
                    <a:pt x="216" y="974"/>
                    <a:pt x="222" y="974"/>
                    <a:pt x="227" y="974"/>
                  </a:cubicBezTo>
                  <a:cubicBezTo>
                    <a:pt x="335" y="974"/>
                    <a:pt x="421" y="881"/>
                    <a:pt x="412" y="772"/>
                  </a:cubicBezTo>
                  <a:cubicBezTo>
                    <a:pt x="412" y="618"/>
                    <a:pt x="575" y="417"/>
                    <a:pt x="633" y="360"/>
                  </a:cubicBezTo>
                  <a:cubicBezTo>
                    <a:pt x="788" y="212"/>
                    <a:pt x="646" y="1"/>
                    <a:pt x="485" y="1"/>
                  </a:cubicBezTo>
                  <a:close/>
                </a:path>
              </a:pathLst>
            </a:custGeom>
            <a:solidFill>
              <a:srgbClr val="5068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9" name="Google Shape;8929;p82"/>
            <p:cNvSpPr/>
            <p:nvPr/>
          </p:nvSpPr>
          <p:spPr>
            <a:xfrm>
              <a:off x="6305042" y="3381146"/>
              <a:ext cx="50880" cy="19205"/>
            </a:xfrm>
            <a:custGeom>
              <a:avLst/>
              <a:gdLst/>
              <a:ahLst/>
              <a:cxnLst/>
              <a:rect l="l" t="t" r="r" b="b"/>
              <a:pathLst>
                <a:path w="1942" h="733" extrusionOk="0">
                  <a:moveTo>
                    <a:pt x="1025" y="0"/>
                  </a:moveTo>
                  <a:cubicBezTo>
                    <a:pt x="896" y="0"/>
                    <a:pt x="778" y="24"/>
                    <a:pt x="676" y="57"/>
                  </a:cubicBezTo>
                  <a:cubicBezTo>
                    <a:pt x="484" y="124"/>
                    <a:pt x="302" y="229"/>
                    <a:pt x="149" y="373"/>
                  </a:cubicBezTo>
                  <a:cubicBezTo>
                    <a:pt x="1" y="521"/>
                    <a:pt x="139" y="732"/>
                    <a:pt x="302" y="732"/>
                  </a:cubicBezTo>
                  <a:cubicBezTo>
                    <a:pt x="350" y="732"/>
                    <a:pt x="400" y="714"/>
                    <a:pt x="446" y="670"/>
                  </a:cubicBezTo>
                  <a:cubicBezTo>
                    <a:pt x="459" y="651"/>
                    <a:pt x="699" y="421"/>
                    <a:pt x="1018" y="421"/>
                  </a:cubicBezTo>
                  <a:cubicBezTo>
                    <a:pt x="1184" y="421"/>
                    <a:pt x="1371" y="483"/>
                    <a:pt x="1558" y="670"/>
                  </a:cubicBezTo>
                  <a:cubicBezTo>
                    <a:pt x="1606" y="699"/>
                    <a:pt x="1654" y="728"/>
                    <a:pt x="1711" y="728"/>
                  </a:cubicBezTo>
                  <a:cubicBezTo>
                    <a:pt x="1759" y="728"/>
                    <a:pt x="1817" y="699"/>
                    <a:pt x="1855" y="660"/>
                  </a:cubicBezTo>
                  <a:cubicBezTo>
                    <a:pt x="1941" y="584"/>
                    <a:pt x="1941" y="450"/>
                    <a:pt x="1855" y="373"/>
                  </a:cubicBezTo>
                  <a:cubicBezTo>
                    <a:pt x="1565" y="89"/>
                    <a:pt x="1274" y="0"/>
                    <a:pt x="1025" y="0"/>
                  </a:cubicBezTo>
                  <a:close/>
                </a:path>
              </a:pathLst>
            </a:custGeom>
            <a:solidFill>
              <a:srgbClr val="5068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0" name="Google Shape;8930;p82"/>
            <p:cNvSpPr/>
            <p:nvPr/>
          </p:nvSpPr>
          <p:spPr>
            <a:xfrm>
              <a:off x="6526275" y="3501037"/>
              <a:ext cx="29056" cy="37309"/>
            </a:xfrm>
            <a:custGeom>
              <a:avLst/>
              <a:gdLst/>
              <a:ahLst/>
              <a:cxnLst/>
              <a:rect l="l" t="t" r="r" b="b"/>
              <a:pathLst>
                <a:path w="1109" h="1424" extrusionOk="0">
                  <a:moveTo>
                    <a:pt x="313" y="0"/>
                  </a:moveTo>
                  <a:cubicBezTo>
                    <a:pt x="141" y="0"/>
                    <a:pt x="1" y="236"/>
                    <a:pt x="188" y="379"/>
                  </a:cubicBezTo>
                  <a:cubicBezTo>
                    <a:pt x="447" y="590"/>
                    <a:pt x="629" y="896"/>
                    <a:pt x="686" y="1232"/>
                  </a:cubicBezTo>
                  <a:cubicBezTo>
                    <a:pt x="696" y="1337"/>
                    <a:pt x="792" y="1424"/>
                    <a:pt x="897" y="1424"/>
                  </a:cubicBezTo>
                  <a:cubicBezTo>
                    <a:pt x="907" y="1424"/>
                    <a:pt x="907" y="1424"/>
                    <a:pt x="916" y="1414"/>
                  </a:cubicBezTo>
                  <a:cubicBezTo>
                    <a:pt x="1032" y="1404"/>
                    <a:pt x="1108" y="1309"/>
                    <a:pt x="1108" y="1193"/>
                  </a:cubicBezTo>
                  <a:cubicBezTo>
                    <a:pt x="1032" y="753"/>
                    <a:pt x="801" y="350"/>
                    <a:pt x="456" y="62"/>
                  </a:cubicBezTo>
                  <a:cubicBezTo>
                    <a:pt x="410" y="19"/>
                    <a:pt x="360" y="0"/>
                    <a:pt x="313" y="0"/>
                  </a:cubicBezTo>
                  <a:close/>
                </a:path>
              </a:pathLst>
            </a:custGeom>
            <a:solidFill>
              <a:srgbClr val="5068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931" name="Google Shape;8931;p82"/>
          <p:cNvGrpSpPr/>
          <p:nvPr/>
        </p:nvGrpSpPr>
        <p:grpSpPr>
          <a:xfrm>
            <a:off x="4939970" y="1499855"/>
            <a:ext cx="242979" cy="362660"/>
            <a:chOff x="4939970" y="1499855"/>
            <a:chExt cx="242979" cy="362660"/>
          </a:xfrm>
        </p:grpSpPr>
        <p:sp>
          <p:nvSpPr>
            <p:cNvPr id="8932" name="Google Shape;8932;p82"/>
            <p:cNvSpPr/>
            <p:nvPr/>
          </p:nvSpPr>
          <p:spPr>
            <a:xfrm>
              <a:off x="4992973" y="1499855"/>
              <a:ext cx="43728" cy="120075"/>
            </a:xfrm>
            <a:custGeom>
              <a:avLst/>
              <a:gdLst/>
              <a:ahLst/>
              <a:cxnLst/>
              <a:rect l="l" t="t" r="r" b="b"/>
              <a:pathLst>
                <a:path w="1669" h="4583" extrusionOk="0">
                  <a:moveTo>
                    <a:pt x="834" y="0"/>
                  </a:moveTo>
                  <a:cubicBezTo>
                    <a:pt x="374" y="0"/>
                    <a:pt x="0" y="384"/>
                    <a:pt x="20" y="844"/>
                  </a:cubicBezTo>
                  <a:lnTo>
                    <a:pt x="20" y="4582"/>
                  </a:lnTo>
                  <a:cubicBezTo>
                    <a:pt x="269" y="4179"/>
                    <a:pt x="710" y="3940"/>
                    <a:pt x="1189" y="3940"/>
                  </a:cubicBezTo>
                  <a:cubicBezTo>
                    <a:pt x="1342" y="3940"/>
                    <a:pt x="1496" y="3959"/>
                    <a:pt x="1649" y="4017"/>
                  </a:cubicBezTo>
                  <a:lnTo>
                    <a:pt x="1649" y="844"/>
                  </a:lnTo>
                  <a:cubicBezTo>
                    <a:pt x="1668" y="384"/>
                    <a:pt x="1295" y="0"/>
                    <a:pt x="834" y="0"/>
                  </a:cubicBezTo>
                  <a:close/>
                </a:path>
              </a:pathLst>
            </a:custGeom>
            <a:solidFill>
              <a:srgbClr val="D8DE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3" name="Google Shape;8933;p82"/>
            <p:cNvSpPr/>
            <p:nvPr/>
          </p:nvSpPr>
          <p:spPr>
            <a:xfrm>
              <a:off x="4993470" y="1584979"/>
              <a:ext cx="42732" cy="34951"/>
            </a:xfrm>
            <a:custGeom>
              <a:avLst/>
              <a:gdLst/>
              <a:ahLst/>
              <a:cxnLst/>
              <a:rect l="l" t="t" r="r" b="b"/>
              <a:pathLst>
                <a:path w="1631" h="1334" extrusionOk="0">
                  <a:moveTo>
                    <a:pt x="1170" y="1"/>
                  </a:moveTo>
                  <a:cubicBezTo>
                    <a:pt x="691" y="1"/>
                    <a:pt x="250" y="250"/>
                    <a:pt x="1" y="652"/>
                  </a:cubicBezTo>
                  <a:lnTo>
                    <a:pt x="1" y="1333"/>
                  </a:lnTo>
                  <a:cubicBezTo>
                    <a:pt x="250" y="930"/>
                    <a:pt x="691" y="691"/>
                    <a:pt x="1170" y="691"/>
                  </a:cubicBezTo>
                  <a:cubicBezTo>
                    <a:pt x="1323" y="691"/>
                    <a:pt x="1477" y="710"/>
                    <a:pt x="1630" y="768"/>
                  </a:cubicBezTo>
                  <a:lnTo>
                    <a:pt x="1630" y="77"/>
                  </a:lnTo>
                  <a:cubicBezTo>
                    <a:pt x="1477" y="29"/>
                    <a:pt x="1323" y="1"/>
                    <a:pt x="1170" y="1"/>
                  </a:cubicBezTo>
                  <a:close/>
                </a:path>
              </a:pathLst>
            </a:custGeom>
            <a:solidFill>
              <a:srgbClr val="C6CE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4" name="Google Shape;8934;p82"/>
            <p:cNvSpPr/>
            <p:nvPr/>
          </p:nvSpPr>
          <p:spPr>
            <a:xfrm>
              <a:off x="4939970" y="1536588"/>
              <a:ext cx="203207" cy="325928"/>
            </a:xfrm>
            <a:custGeom>
              <a:avLst/>
              <a:gdLst/>
              <a:ahLst/>
              <a:cxnLst/>
              <a:rect l="l" t="t" r="r" b="b"/>
              <a:pathLst>
                <a:path w="7756" h="12440" extrusionOk="0">
                  <a:moveTo>
                    <a:pt x="1482" y="8965"/>
                  </a:moveTo>
                  <a:cubicBezTo>
                    <a:pt x="1805" y="8965"/>
                    <a:pt x="2129" y="9180"/>
                    <a:pt x="2129" y="9612"/>
                  </a:cubicBezTo>
                  <a:lnTo>
                    <a:pt x="2129" y="10810"/>
                  </a:lnTo>
                  <a:cubicBezTo>
                    <a:pt x="2129" y="11165"/>
                    <a:pt x="1841" y="11452"/>
                    <a:pt x="1477" y="11452"/>
                  </a:cubicBezTo>
                  <a:cubicBezTo>
                    <a:pt x="1122" y="11452"/>
                    <a:pt x="835" y="11165"/>
                    <a:pt x="835" y="10810"/>
                  </a:cubicBezTo>
                  <a:lnTo>
                    <a:pt x="835" y="9612"/>
                  </a:lnTo>
                  <a:cubicBezTo>
                    <a:pt x="835" y="9180"/>
                    <a:pt x="1158" y="8965"/>
                    <a:pt x="1482" y="8965"/>
                  </a:cubicBezTo>
                  <a:close/>
                  <a:moveTo>
                    <a:pt x="6858" y="0"/>
                  </a:moveTo>
                  <a:cubicBezTo>
                    <a:pt x="6651" y="0"/>
                    <a:pt x="6442" y="79"/>
                    <a:pt x="6279" y="237"/>
                  </a:cubicBezTo>
                  <a:lnTo>
                    <a:pt x="3835" y="2691"/>
                  </a:lnTo>
                  <a:cubicBezTo>
                    <a:pt x="3619" y="2581"/>
                    <a:pt x="3403" y="2532"/>
                    <a:pt x="3197" y="2532"/>
                  </a:cubicBezTo>
                  <a:cubicBezTo>
                    <a:pt x="2145" y="2532"/>
                    <a:pt x="1359" y="3811"/>
                    <a:pt x="2129" y="4781"/>
                  </a:cubicBezTo>
                  <a:lnTo>
                    <a:pt x="2129" y="8126"/>
                  </a:lnTo>
                  <a:cubicBezTo>
                    <a:pt x="1928" y="8021"/>
                    <a:pt x="1707" y="7973"/>
                    <a:pt x="1487" y="7973"/>
                  </a:cubicBezTo>
                  <a:cubicBezTo>
                    <a:pt x="662" y="7973"/>
                    <a:pt x="1" y="8644"/>
                    <a:pt x="1" y="9458"/>
                  </a:cubicBezTo>
                  <a:lnTo>
                    <a:pt x="1" y="10963"/>
                  </a:lnTo>
                  <a:cubicBezTo>
                    <a:pt x="1" y="11778"/>
                    <a:pt x="662" y="12439"/>
                    <a:pt x="1487" y="12439"/>
                  </a:cubicBezTo>
                  <a:cubicBezTo>
                    <a:pt x="2301" y="12439"/>
                    <a:pt x="2963" y="11778"/>
                    <a:pt x="2963" y="10963"/>
                  </a:cubicBezTo>
                  <a:lnTo>
                    <a:pt x="2963" y="5279"/>
                  </a:lnTo>
                  <a:cubicBezTo>
                    <a:pt x="3049" y="5298"/>
                    <a:pt x="3126" y="5308"/>
                    <a:pt x="3202" y="5308"/>
                  </a:cubicBezTo>
                  <a:cubicBezTo>
                    <a:pt x="3835" y="5308"/>
                    <a:pt x="4381" y="4877"/>
                    <a:pt x="4544" y="4273"/>
                  </a:cubicBezTo>
                  <a:lnTo>
                    <a:pt x="7439" y="1388"/>
                  </a:lnTo>
                  <a:cubicBezTo>
                    <a:pt x="7756" y="1071"/>
                    <a:pt x="7756" y="554"/>
                    <a:pt x="7430" y="237"/>
                  </a:cubicBezTo>
                  <a:cubicBezTo>
                    <a:pt x="7271" y="79"/>
                    <a:pt x="7065" y="0"/>
                    <a:pt x="6858" y="0"/>
                  </a:cubicBezTo>
                  <a:close/>
                </a:path>
              </a:pathLst>
            </a:custGeom>
            <a:solidFill>
              <a:srgbClr val="D8DE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5" name="Google Shape;8935;p82"/>
            <p:cNvSpPr/>
            <p:nvPr/>
          </p:nvSpPr>
          <p:spPr>
            <a:xfrm>
              <a:off x="5033163" y="1662321"/>
              <a:ext cx="149785" cy="191155"/>
            </a:xfrm>
            <a:custGeom>
              <a:avLst/>
              <a:gdLst/>
              <a:ahLst/>
              <a:cxnLst/>
              <a:rect l="l" t="t" r="r" b="b"/>
              <a:pathLst>
                <a:path w="5717" h="7296" extrusionOk="0">
                  <a:moveTo>
                    <a:pt x="3823" y="4866"/>
                  </a:moveTo>
                  <a:cubicBezTo>
                    <a:pt x="4215" y="4866"/>
                    <a:pt x="4592" y="5168"/>
                    <a:pt x="4592" y="5628"/>
                  </a:cubicBezTo>
                  <a:cubicBezTo>
                    <a:pt x="4592" y="6049"/>
                    <a:pt x="4256" y="6394"/>
                    <a:pt x="3834" y="6394"/>
                  </a:cubicBezTo>
                  <a:lnTo>
                    <a:pt x="3825" y="6394"/>
                  </a:lnTo>
                  <a:cubicBezTo>
                    <a:pt x="3144" y="6394"/>
                    <a:pt x="2809" y="5570"/>
                    <a:pt x="3288" y="5091"/>
                  </a:cubicBezTo>
                  <a:cubicBezTo>
                    <a:pt x="3443" y="4935"/>
                    <a:pt x="3635" y="4866"/>
                    <a:pt x="3823" y="4866"/>
                  </a:cubicBezTo>
                  <a:close/>
                  <a:moveTo>
                    <a:pt x="719" y="1"/>
                  </a:moveTo>
                  <a:cubicBezTo>
                    <a:pt x="527" y="221"/>
                    <a:pt x="278" y="384"/>
                    <a:pt x="0" y="461"/>
                  </a:cubicBezTo>
                  <a:lnTo>
                    <a:pt x="1812" y="4880"/>
                  </a:lnTo>
                  <a:cubicBezTo>
                    <a:pt x="1975" y="5263"/>
                    <a:pt x="2109" y="5656"/>
                    <a:pt x="2214" y="6049"/>
                  </a:cubicBezTo>
                  <a:cubicBezTo>
                    <a:pt x="2404" y="6781"/>
                    <a:pt x="3065" y="7296"/>
                    <a:pt x="3823" y="7296"/>
                  </a:cubicBezTo>
                  <a:cubicBezTo>
                    <a:pt x="3830" y="7296"/>
                    <a:pt x="3837" y="7296"/>
                    <a:pt x="3844" y="7295"/>
                  </a:cubicBezTo>
                  <a:cubicBezTo>
                    <a:pt x="4611" y="7286"/>
                    <a:pt x="5263" y="6759"/>
                    <a:pt x="5445" y="6011"/>
                  </a:cubicBezTo>
                  <a:cubicBezTo>
                    <a:pt x="5717" y="4843"/>
                    <a:pt x="4785" y="3960"/>
                    <a:pt x="3804" y="3960"/>
                  </a:cubicBezTo>
                  <a:cubicBezTo>
                    <a:pt x="3368" y="3960"/>
                    <a:pt x="2923" y="4134"/>
                    <a:pt x="2569" y="4535"/>
                  </a:cubicBezTo>
                  <a:lnTo>
                    <a:pt x="719" y="1"/>
                  </a:lnTo>
                  <a:close/>
                </a:path>
              </a:pathLst>
            </a:custGeom>
            <a:solidFill>
              <a:srgbClr val="D8DE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6" name="Google Shape;8936;p82"/>
            <p:cNvSpPr/>
            <p:nvPr/>
          </p:nvSpPr>
          <p:spPr>
            <a:xfrm>
              <a:off x="5033399" y="1662321"/>
              <a:ext cx="25388" cy="27667"/>
            </a:xfrm>
            <a:custGeom>
              <a:avLst/>
              <a:gdLst/>
              <a:ahLst/>
              <a:cxnLst/>
              <a:rect l="l" t="t" r="r" b="b"/>
              <a:pathLst>
                <a:path w="969" h="1056" extrusionOk="0">
                  <a:moveTo>
                    <a:pt x="720" y="1"/>
                  </a:moveTo>
                  <a:cubicBezTo>
                    <a:pt x="528" y="221"/>
                    <a:pt x="279" y="384"/>
                    <a:pt x="1" y="461"/>
                  </a:cubicBezTo>
                  <a:lnTo>
                    <a:pt x="240" y="1055"/>
                  </a:lnTo>
                  <a:cubicBezTo>
                    <a:pt x="518" y="979"/>
                    <a:pt x="777" y="825"/>
                    <a:pt x="969" y="614"/>
                  </a:cubicBezTo>
                  <a:lnTo>
                    <a:pt x="720" y="1"/>
                  </a:lnTo>
                  <a:close/>
                </a:path>
              </a:pathLst>
            </a:custGeom>
            <a:solidFill>
              <a:srgbClr val="C6CE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7" name="Google Shape;8937;p82"/>
            <p:cNvSpPr/>
            <p:nvPr/>
          </p:nvSpPr>
          <p:spPr>
            <a:xfrm>
              <a:off x="5006780" y="1626427"/>
              <a:ext cx="30680" cy="26279"/>
            </a:xfrm>
            <a:custGeom>
              <a:avLst/>
              <a:gdLst/>
              <a:ahLst/>
              <a:cxnLst/>
              <a:rect l="l" t="t" r="r" b="b"/>
              <a:pathLst>
                <a:path w="1171" h="1003" extrusionOk="0">
                  <a:moveTo>
                    <a:pt x="672" y="0"/>
                  </a:moveTo>
                  <a:cubicBezTo>
                    <a:pt x="221" y="0"/>
                    <a:pt x="1" y="547"/>
                    <a:pt x="317" y="853"/>
                  </a:cubicBezTo>
                  <a:cubicBezTo>
                    <a:pt x="420" y="956"/>
                    <a:pt x="547" y="1003"/>
                    <a:pt x="670" y="1003"/>
                  </a:cubicBezTo>
                  <a:cubicBezTo>
                    <a:pt x="926" y="1003"/>
                    <a:pt x="1170" y="805"/>
                    <a:pt x="1170" y="508"/>
                  </a:cubicBezTo>
                  <a:cubicBezTo>
                    <a:pt x="1170" y="230"/>
                    <a:pt x="950" y="0"/>
                    <a:pt x="672" y="0"/>
                  </a:cubicBezTo>
                  <a:close/>
                </a:path>
              </a:pathLst>
            </a:custGeom>
            <a:solidFill>
              <a:srgbClr val="53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938" name="Google Shape;8938;p82"/>
          <p:cNvGrpSpPr/>
          <p:nvPr/>
        </p:nvGrpSpPr>
        <p:grpSpPr>
          <a:xfrm>
            <a:off x="8023448" y="3355496"/>
            <a:ext cx="284322" cy="362163"/>
            <a:chOff x="8023448" y="3355496"/>
            <a:chExt cx="284322" cy="362163"/>
          </a:xfrm>
        </p:grpSpPr>
        <p:sp>
          <p:nvSpPr>
            <p:cNvPr id="8939" name="Google Shape;8939;p82"/>
            <p:cNvSpPr/>
            <p:nvPr/>
          </p:nvSpPr>
          <p:spPr>
            <a:xfrm>
              <a:off x="8023448" y="3372815"/>
              <a:ext cx="284322" cy="344844"/>
            </a:xfrm>
            <a:custGeom>
              <a:avLst/>
              <a:gdLst/>
              <a:ahLst/>
              <a:cxnLst/>
              <a:rect l="l" t="t" r="r" b="b"/>
              <a:pathLst>
                <a:path w="10852" h="13162" extrusionOk="0">
                  <a:moveTo>
                    <a:pt x="10228" y="1"/>
                  </a:moveTo>
                  <a:lnTo>
                    <a:pt x="1668" y="10"/>
                  </a:lnTo>
                  <a:lnTo>
                    <a:pt x="623" y="10"/>
                  </a:lnTo>
                  <a:cubicBezTo>
                    <a:pt x="278" y="10"/>
                    <a:pt x="0" y="288"/>
                    <a:pt x="0" y="633"/>
                  </a:cubicBezTo>
                  <a:lnTo>
                    <a:pt x="0" y="12538"/>
                  </a:lnTo>
                  <a:cubicBezTo>
                    <a:pt x="0" y="12874"/>
                    <a:pt x="278" y="13161"/>
                    <a:pt x="623" y="13161"/>
                  </a:cubicBezTo>
                  <a:lnTo>
                    <a:pt x="10228" y="13161"/>
                  </a:lnTo>
                  <a:cubicBezTo>
                    <a:pt x="10573" y="13161"/>
                    <a:pt x="10851" y="12874"/>
                    <a:pt x="10851" y="12538"/>
                  </a:cubicBezTo>
                  <a:lnTo>
                    <a:pt x="10851" y="633"/>
                  </a:lnTo>
                  <a:cubicBezTo>
                    <a:pt x="10851" y="288"/>
                    <a:pt x="10573" y="1"/>
                    <a:pt x="10228" y="1"/>
                  </a:cubicBezTo>
                  <a:close/>
                </a:path>
              </a:pathLst>
            </a:custGeom>
            <a:solidFill>
              <a:srgbClr val="677C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0" name="Google Shape;8940;p82"/>
            <p:cNvSpPr/>
            <p:nvPr/>
          </p:nvSpPr>
          <p:spPr>
            <a:xfrm>
              <a:off x="8241930" y="3373077"/>
              <a:ext cx="65841" cy="344582"/>
            </a:xfrm>
            <a:custGeom>
              <a:avLst/>
              <a:gdLst/>
              <a:ahLst/>
              <a:cxnLst/>
              <a:rect l="l" t="t" r="r" b="b"/>
              <a:pathLst>
                <a:path w="2513" h="13152" extrusionOk="0">
                  <a:moveTo>
                    <a:pt x="1906" y="0"/>
                  </a:moveTo>
                  <a:cubicBezTo>
                    <a:pt x="1900" y="0"/>
                    <a:pt x="1895" y="0"/>
                    <a:pt x="1889" y="0"/>
                  </a:cubicBezTo>
                  <a:lnTo>
                    <a:pt x="1" y="0"/>
                  </a:lnTo>
                  <a:cubicBezTo>
                    <a:pt x="346" y="0"/>
                    <a:pt x="633" y="278"/>
                    <a:pt x="633" y="623"/>
                  </a:cubicBezTo>
                  <a:lnTo>
                    <a:pt x="633" y="12528"/>
                  </a:lnTo>
                  <a:cubicBezTo>
                    <a:pt x="633" y="12864"/>
                    <a:pt x="346" y="13151"/>
                    <a:pt x="1" y="13151"/>
                  </a:cubicBezTo>
                  <a:lnTo>
                    <a:pt x="1889" y="13151"/>
                  </a:lnTo>
                  <a:cubicBezTo>
                    <a:pt x="2234" y="13151"/>
                    <a:pt x="2512" y="12874"/>
                    <a:pt x="2512" y="12528"/>
                  </a:cubicBezTo>
                  <a:lnTo>
                    <a:pt x="2512" y="623"/>
                  </a:lnTo>
                  <a:cubicBezTo>
                    <a:pt x="2512" y="284"/>
                    <a:pt x="2243" y="0"/>
                    <a:pt x="1906" y="0"/>
                  </a:cubicBezTo>
                  <a:close/>
                </a:path>
              </a:pathLst>
            </a:custGeom>
            <a:solidFill>
              <a:srgbClr val="476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1" name="Google Shape;8941;p82"/>
            <p:cNvSpPr/>
            <p:nvPr/>
          </p:nvSpPr>
          <p:spPr>
            <a:xfrm>
              <a:off x="8058111" y="3373077"/>
              <a:ext cx="214997" cy="312435"/>
            </a:xfrm>
            <a:custGeom>
              <a:avLst/>
              <a:gdLst/>
              <a:ahLst/>
              <a:cxnLst/>
              <a:rect l="l" t="t" r="r" b="b"/>
              <a:pathLst>
                <a:path w="8206" h="11925" extrusionOk="0">
                  <a:moveTo>
                    <a:pt x="0" y="0"/>
                  </a:moveTo>
                  <a:lnTo>
                    <a:pt x="0" y="11925"/>
                  </a:lnTo>
                  <a:lnTo>
                    <a:pt x="8205" y="11925"/>
                  </a:lnTo>
                  <a:lnTo>
                    <a:pt x="8205" y="0"/>
                  </a:lnTo>
                  <a:close/>
                </a:path>
              </a:pathLst>
            </a:custGeom>
            <a:solidFill>
              <a:srgbClr val="E7E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2" name="Google Shape;8942;p82"/>
            <p:cNvSpPr/>
            <p:nvPr/>
          </p:nvSpPr>
          <p:spPr>
            <a:xfrm>
              <a:off x="8058346" y="3373077"/>
              <a:ext cx="214761" cy="312435"/>
            </a:xfrm>
            <a:custGeom>
              <a:avLst/>
              <a:gdLst/>
              <a:ahLst/>
              <a:cxnLst/>
              <a:rect l="l" t="t" r="r" b="b"/>
              <a:pathLst>
                <a:path w="8197" h="11925" extrusionOk="0">
                  <a:moveTo>
                    <a:pt x="7027" y="0"/>
                  </a:moveTo>
                  <a:lnTo>
                    <a:pt x="7027" y="7496"/>
                  </a:lnTo>
                  <a:cubicBezTo>
                    <a:pt x="7027" y="9289"/>
                    <a:pt x="5570" y="10755"/>
                    <a:pt x="3768" y="10755"/>
                  </a:cubicBezTo>
                  <a:lnTo>
                    <a:pt x="1" y="10755"/>
                  </a:lnTo>
                  <a:lnTo>
                    <a:pt x="1" y="11925"/>
                  </a:lnTo>
                  <a:lnTo>
                    <a:pt x="8196" y="11925"/>
                  </a:lnTo>
                  <a:lnTo>
                    <a:pt x="8196" y="0"/>
                  </a:lnTo>
                  <a:close/>
                </a:path>
              </a:pathLst>
            </a:custGeom>
            <a:solidFill>
              <a:srgbClr val="D2D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3" name="Google Shape;8943;p82"/>
            <p:cNvSpPr/>
            <p:nvPr/>
          </p:nvSpPr>
          <p:spPr>
            <a:xfrm>
              <a:off x="8092013" y="3355496"/>
              <a:ext cx="147427" cy="72338"/>
            </a:xfrm>
            <a:custGeom>
              <a:avLst/>
              <a:gdLst/>
              <a:ahLst/>
              <a:cxnLst/>
              <a:rect l="l" t="t" r="r" b="b"/>
              <a:pathLst>
                <a:path w="5627" h="2761" extrusionOk="0">
                  <a:moveTo>
                    <a:pt x="451" y="0"/>
                  </a:moveTo>
                  <a:cubicBezTo>
                    <a:pt x="201" y="0"/>
                    <a:pt x="0" y="202"/>
                    <a:pt x="0" y="451"/>
                  </a:cubicBezTo>
                  <a:lnTo>
                    <a:pt x="0" y="1352"/>
                  </a:lnTo>
                  <a:cubicBezTo>
                    <a:pt x="0" y="1601"/>
                    <a:pt x="201" y="1802"/>
                    <a:pt x="451" y="1802"/>
                  </a:cubicBezTo>
                  <a:lnTo>
                    <a:pt x="1620" y="1802"/>
                  </a:lnTo>
                  <a:cubicBezTo>
                    <a:pt x="1620" y="2330"/>
                    <a:pt x="2051" y="2761"/>
                    <a:pt x="2579" y="2761"/>
                  </a:cubicBezTo>
                  <a:lnTo>
                    <a:pt x="3048" y="2761"/>
                  </a:lnTo>
                  <a:cubicBezTo>
                    <a:pt x="3576" y="2761"/>
                    <a:pt x="4007" y="2330"/>
                    <a:pt x="4007" y="1802"/>
                  </a:cubicBezTo>
                  <a:lnTo>
                    <a:pt x="5176" y="1802"/>
                  </a:lnTo>
                  <a:cubicBezTo>
                    <a:pt x="5426" y="1802"/>
                    <a:pt x="5627" y="1601"/>
                    <a:pt x="5627" y="1352"/>
                  </a:cubicBezTo>
                  <a:lnTo>
                    <a:pt x="5627" y="451"/>
                  </a:lnTo>
                  <a:cubicBezTo>
                    <a:pt x="5627" y="202"/>
                    <a:pt x="5426" y="0"/>
                    <a:pt x="5176" y="0"/>
                  </a:cubicBezTo>
                  <a:close/>
                </a:path>
              </a:pathLst>
            </a:custGeom>
            <a:solidFill>
              <a:srgbClr val="53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4" name="Google Shape;8944;p82"/>
            <p:cNvSpPr/>
            <p:nvPr/>
          </p:nvSpPr>
          <p:spPr>
            <a:xfrm>
              <a:off x="8162570" y="3355496"/>
              <a:ext cx="76871" cy="72102"/>
            </a:xfrm>
            <a:custGeom>
              <a:avLst/>
              <a:gdLst/>
              <a:ahLst/>
              <a:cxnLst/>
              <a:rect l="l" t="t" r="r" b="b"/>
              <a:pathLst>
                <a:path w="2934" h="2752" extrusionOk="0">
                  <a:moveTo>
                    <a:pt x="806" y="0"/>
                  </a:moveTo>
                  <a:cubicBezTo>
                    <a:pt x="1122" y="997"/>
                    <a:pt x="806" y="2090"/>
                    <a:pt x="1" y="2751"/>
                  </a:cubicBezTo>
                  <a:lnTo>
                    <a:pt x="346" y="2751"/>
                  </a:lnTo>
                  <a:cubicBezTo>
                    <a:pt x="873" y="2751"/>
                    <a:pt x="1304" y="2330"/>
                    <a:pt x="1304" y="1793"/>
                  </a:cubicBezTo>
                  <a:lnTo>
                    <a:pt x="2483" y="1793"/>
                  </a:lnTo>
                  <a:cubicBezTo>
                    <a:pt x="2733" y="1793"/>
                    <a:pt x="2934" y="1592"/>
                    <a:pt x="2934" y="1352"/>
                  </a:cubicBezTo>
                  <a:lnTo>
                    <a:pt x="2934" y="451"/>
                  </a:lnTo>
                  <a:cubicBezTo>
                    <a:pt x="2924" y="202"/>
                    <a:pt x="2733" y="0"/>
                    <a:pt x="2483" y="0"/>
                  </a:cubicBezTo>
                  <a:close/>
                </a:path>
              </a:pathLst>
            </a:custGeom>
            <a:solidFill>
              <a:srgbClr val="2741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5" name="Google Shape;8945;p82"/>
            <p:cNvSpPr/>
            <p:nvPr/>
          </p:nvSpPr>
          <p:spPr>
            <a:xfrm>
              <a:off x="8090992" y="3448402"/>
              <a:ext cx="147454" cy="103516"/>
            </a:xfrm>
            <a:custGeom>
              <a:avLst/>
              <a:gdLst/>
              <a:ahLst/>
              <a:cxnLst/>
              <a:rect l="l" t="t" r="r" b="b"/>
              <a:pathLst>
                <a:path w="5628" h="3951" extrusionOk="0">
                  <a:moveTo>
                    <a:pt x="3471" y="1"/>
                  </a:moveTo>
                  <a:cubicBezTo>
                    <a:pt x="3384" y="11"/>
                    <a:pt x="3308" y="68"/>
                    <a:pt x="3279" y="154"/>
                  </a:cubicBezTo>
                  <a:lnTo>
                    <a:pt x="2551" y="3049"/>
                  </a:lnTo>
                  <a:lnTo>
                    <a:pt x="1841" y="988"/>
                  </a:lnTo>
                  <a:cubicBezTo>
                    <a:pt x="1812" y="912"/>
                    <a:pt x="1745" y="854"/>
                    <a:pt x="1669" y="854"/>
                  </a:cubicBezTo>
                  <a:cubicBezTo>
                    <a:pt x="1661" y="853"/>
                    <a:pt x="1653" y="853"/>
                    <a:pt x="1645" y="853"/>
                  </a:cubicBezTo>
                  <a:cubicBezTo>
                    <a:pt x="1577" y="853"/>
                    <a:pt x="1510" y="890"/>
                    <a:pt x="1467" y="950"/>
                  </a:cubicBezTo>
                  <a:lnTo>
                    <a:pt x="883" y="2004"/>
                  </a:lnTo>
                  <a:lnTo>
                    <a:pt x="269" y="2004"/>
                  </a:lnTo>
                  <a:cubicBezTo>
                    <a:pt x="1" y="2004"/>
                    <a:pt x="1" y="2407"/>
                    <a:pt x="269" y="2407"/>
                  </a:cubicBezTo>
                  <a:lnTo>
                    <a:pt x="998" y="2407"/>
                  </a:lnTo>
                  <a:cubicBezTo>
                    <a:pt x="1074" y="2407"/>
                    <a:pt x="1142" y="2369"/>
                    <a:pt x="1170" y="2301"/>
                  </a:cubicBezTo>
                  <a:lnTo>
                    <a:pt x="1602" y="1544"/>
                  </a:lnTo>
                  <a:lnTo>
                    <a:pt x="2378" y="3816"/>
                  </a:lnTo>
                  <a:cubicBezTo>
                    <a:pt x="2407" y="3902"/>
                    <a:pt x="2483" y="3950"/>
                    <a:pt x="2570" y="3950"/>
                  </a:cubicBezTo>
                  <a:lnTo>
                    <a:pt x="2579" y="3950"/>
                  </a:lnTo>
                  <a:cubicBezTo>
                    <a:pt x="2666" y="3950"/>
                    <a:pt x="2742" y="3893"/>
                    <a:pt x="2771" y="3797"/>
                  </a:cubicBezTo>
                  <a:lnTo>
                    <a:pt x="3509" y="883"/>
                  </a:lnTo>
                  <a:lnTo>
                    <a:pt x="4017" y="2273"/>
                  </a:lnTo>
                  <a:cubicBezTo>
                    <a:pt x="4046" y="2349"/>
                    <a:pt x="4113" y="2407"/>
                    <a:pt x="4199" y="2407"/>
                  </a:cubicBezTo>
                  <a:lnTo>
                    <a:pt x="5417" y="2407"/>
                  </a:lnTo>
                  <a:cubicBezTo>
                    <a:pt x="5522" y="2407"/>
                    <a:pt x="5618" y="2311"/>
                    <a:pt x="5618" y="2206"/>
                  </a:cubicBezTo>
                  <a:cubicBezTo>
                    <a:pt x="5627" y="2091"/>
                    <a:pt x="5532" y="2004"/>
                    <a:pt x="5426" y="2004"/>
                  </a:cubicBezTo>
                  <a:lnTo>
                    <a:pt x="4353" y="2004"/>
                  </a:lnTo>
                  <a:lnTo>
                    <a:pt x="3672" y="135"/>
                  </a:lnTo>
                  <a:cubicBezTo>
                    <a:pt x="3643" y="49"/>
                    <a:pt x="3557" y="1"/>
                    <a:pt x="3471" y="1"/>
                  </a:cubicBezTo>
                  <a:close/>
                </a:path>
              </a:pathLst>
            </a:custGeom>
            <a:solidFill>
              <a:srgbClr val="ACB7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6" name="Google Shape;8946;p82"/>
            <p:cNvSpPr/>
            <p:nvPr/>
          </p:nvSpPr>
          <p:spPr>
            <a:xfrm>
              <a:off x="8091254" y="3588310"/>
              <a:ext cx="148947" cy="10559"/>
            </a:xfrm>
            <a:custGeom>
              <a:avLst/>
              <a:gdLst/>
              <a:ahLst/>
              <a:cxnLst/>
              <a:rect l="l" t="t" r="r" b="b"/>
              <a:pathLst>
                <a:path w="5685" h="403" extrusionOk="0">
                  <a:moveTo>
                    <a:pt x="259" y="0"/>
                  </a:moveTo>
                  <a:cubicBezTo>
                    <a:pt x="0" y="0"/>
                    <a:pt x="0" y="403"/>
                    <a:pt x="259" y="403"/>
                  </a:cubicBezTo>
                  <a:lnTo>
                    <a:pt x="5416" y="403"/>
                  </a:lnTo>
                  <a:cubicBezTo>
                    <a:pt x="5685" y="403"/>
                    <a:pt x="5685" y="0"/>
                    <a:pt x="5416" y="0"/>
                  </a:cubicBezTo>
                  <a:close/>
                </a:path>
              </a:pathLst>
            </a:custGeom>
            <a:solidFill>
              <a:srgbClr val="ACB7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7" name="Google Shape;8947;p82"/>
            <p:cNvSpPr/>
            <p:nvPr/>
          </p:nvSpPr>
          <p:spPr>
            <a:xfrm>
              <a:off x="8091254" y="3634998"/>
              <a:ext cx="148947" cy="10585"/>
            </a:xfrm>
            <a:custGeom>
              <a:avLst/>
              <a:gdLst/>
              <a:ahLst/>
              <a:cxnLst/>
              <a:rect l="l" t="t" r="r" b="b"/>
              <a:pathLst>
                <a:path w="5685" h="404" extrusionOk="0">
                  <a:moveTo>
                    <a:pt x="259" y="1"/>
                  </a:moveTo>
                  <a:cubicBezTo>
                    <a:pt x="0" y="1"/>
                    <a:pt x="0" y="403"/>
                    <a:pt x="259" y="403"/>
                  </a:cubicBezTo>
                  <a:lnTo>
                    <a:pt x="5416" y="403"/>
                  </a:lnTo>
                  <a:cubicBezTo>
                    <a:pt x="5685" y="403"/>
                    <a:pt x="5685" y="1"/>
                    <a:pt x="5416" y="1"/>
                  </a:cubicBezTo>
                  <a:close/>
                </a:path>
              </a:pathLst>
            </a:custGeom>
            <a:solidFill>
              <a:srgbClr val="ACB7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948" name="Google Shape;8948;p82"/>
          <p:cNvGrpSpPr/>
          <p:nvPr/>
        </p:nvGrpSpPr>
        <p:grpSpPr>
          <a:xfrm>
            <a:off x="6644201" y="3355496"/>
            <a:ext cx="366695" cy="361979"/>
            <a:chOff x="6644201" y="3355496"/>
            <a:chExt cx="366695" cy="361979"/>
          </a:xfrm>
        </p:grpSpPr>
        <p:sp>
          <p:nvSpPr>
            <p:cNvPr id="8949" name="Google Shape;8949;p82"/>
            <p:cNvSpPr/>
            <p:nvPr/>
          </p:nvSpPr>
          <p:spPr>
            <a:xfrm>
              <a:off x="6824274" y="3378421"/>
              <a:ext cx="11056" cy="52190"/>
            </a:xfrm>
            <a:custGeom>
              <a:avLst/>
              <a:gdLst/>
              <a:ahLst/>
              <a:cxnLst/>
              <a:rect l="l" t="t" r="r" b="b"/>
              <a:pathLst>
                <a:path w="422" h="1992" extrusionOk="0">
                  <a:moveTo>
                    <a:pt x="211" y="0"/>
                  </a:moveTo>
                  <a:cubicBezTo>
                    <a:pt x="106" y="0"/>
                    <a:pt x="0" y="70"/>
                    <a:pt x="0" y="209"/>
                  </a:cubicBezTo>
                  <a:lnTo>
                    <a:pt x="0" y="1781"/>
                  </a:lnTo>
                  <a:cubicBezTo>
                    <a:pt x="0" y="1896"/>
                    <a:pt x="96" y="1991"/>
                    <a:pt x="211" y="1991"/>
                  </a:cubicBezTo>
                  <a:cubicBezTo>
                    <a:pt x="326" y="1991"/>
                    <a:pt x="422" y="1896"/>
                    <a:pt x="422" y="1781"/>
                  </a:cubicBezTo>
                  <a:lnTo>
                    <a:pt x="422" y="209"/>
                  </a:lnTo>
                  <a:cubicBezTo>
                    <a:pt x="422" y="70"/>
                    <a:pt x="316" y="0"/>
                    <a:pt x="211" y="0"/>
                  </a:cubicBezTo>
                  <a:close/>
                </a:path>
              </a:pathLst>
            </a:custGeom>
            <a:solidFill>
              <a:srgbClr val="748B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0" name="Google Shape;8950;p82"/>
            <p:cNvSpPr/>
            <p:nvPr/>
          </p:nvSpPr>
          <p:spPr>
            <a:xfrm>
              <a:off x="6904944" y="3402709"/>
              <a:ext cx="60994" cy="56802"/>
            </a:xfrm>
            <a:custGeom>
              <a:avLst/>
              <a:gdLst/>
              <a:ahLst/>
              <a:cxnLst/>
              <a:rect l="l" t="t" r="r" b="b"/>
              <a:pathLst>
                <a:path w="2328" h="2168" extrusionOk="0">
                  <a:moveTo>
                    <a:pt x="2031" y="0"/>
                  </a:moveTo>
                  <a:cubicBezTo>
                    <a:pt x="1982" y="0"/>
                    <a:pt x="1931" y="20"/>
                    <a:pt x="1886" y="68"/>
                  </a:cubicBezTo>
                  <a:lnTo>
                    <a:pt x="142" y="1812"/>
                  </a:lnTo>
                  <a:cubicBezTo>
                    <a:pt x="1" y="1934"/>
                    <a:pt x="90" y="2167"/>
                    <a:pt x="275" y="2167"/>
                  </a:cubicBezTo>
                  <a:cubicBezTo>
                    <a:pt x="278" y="2167"/>
                    <a:pt x="282" y="2167"/>
                    <a:pt x="286" y="2167"/>
                  </a:cubicBezTo>
                  <a:cubicBezTo>
                    <a:pt x="343" y="2167"/>
                    <a:pt x="401" y="2138"/>
                    <a:pt x="439" y="2100"/>
                  </a:cubicBezTo>
                  <a:lnTo>
                    <a:pt x="2174" y="365"/>
                  </a:lnTo>
                  <a:cubicBezTo>
                    <a:pt x="2328" y="211"/>
                    <a:pt x="2190" y="0"/>
                    <a:pt x="2031" y="0"/>
                  </a:cubicBezTo>
                  <a:close/>
                </a:path>
              </a:pathLst>
            </a:custGeom>
            <a:solidFill>
              <a:srgbClr val="748B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1" name="Google Shape;8951;p82"/>
            <p:cNvSpPr/>
            <p:nvPr/>
          </p:nvSpPr>
          <p:spPr>
            <a:xfrm>
              <a:off x="6942541" y="3531036"/>
              <a:ext cx="47239" cy="10821"/>
            </a:xfrm>
            <a:custGeom>
              <a:avLst/>
              <a:gdLst/>
              <a:ahLst/>
              <a:cxnLst/>
              <a:rect l="l" t="t" r="r" b="b"/>
              <a:pathLst>
                <a:path w="1803" h="413" extrusionOk="0">
                  <a:moveTo>
                    <a:pt x="288" y="1"/>
                  </a:moveTo>
                  <a:cubicBezTo>
                    <a:pt x="1" y="1"/>
                    <a:pt x="1" y="413"/>
                    <a:pt x="288" y="413"/>
                  </a:cubicBezTo>
                  <a:lnTo>
                    <a:pt x="1525" y="413"/>
                  </a:lnTo>
                  <a:cubicBezTo>
                    <a:pt x="1803" y="413"/>
                    <a:pt x="1803" y="1"/>
                    <a:pt x="1525" y="1"/>
                  </a:cubicBezTo>
                  <a:close/>
                </a:path>
              </a:pathLst>
            </a:custGeom>
            <a:solidFill>
              <a:srgbClr val="748B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2" name="Google Shape;8952;p82"/>
            <p:cNvSpPr/>
            <p:nvPr/>
          </p:nvSpPr>
          <p:spPr>
            <a:xfrm>
              <a:off x="6927397" y="3636518"/>
              <a:ext cx="30759" cy="26645"/>
            </a:xfrm>
            <a:custGeom>
              <a:avLst/>
              <a:gdLst/>
              <a:ahLst/>
              <a:cxnLst/>
              <a:rect l="l" t="t" r="r" b="b"/>
              <a:pathLst>
                <a:path w="1174" h="1017" extrusionOk="0">
                  <a:moveTo>
                    <a:pt x="299" y="0"/>
                  </a:moveTo>
                  <a:cubicBezTo>
                    <a:pt x="140" y="0"/>
                    <a:pt x="1" y="209"/>
                    <a:pt x="148" y="355"/>
                  </a:cubicBezTo>
                  <a:lnTo>
                    <a:pt x="742" y="949"/>
                  </a:lnTo>
                  <a:cubicBezTo>
                    <a:pt x="780" y="988"/>
                    <a:pt x="838" y="1007"/>
                    <a:pt x="895" y="1007"/>
                  </a:cubicBezTo>
                  <a:lnTo>
                    <a:pt x="895" y="1016"/>
                  </a:lnTo>
                  <a:cubicBezTo>
                    <a:pt x="1087" y="1016"/>
                    <a:pt x="1173" y="786"/>
                    <a:pt x="1039" y="652"/>
                  </a:cubicBezTo>
                  <a:lnTo>
                    <a:pt x="445" y="68"/>
                  </a:lnTo>
                  <a:cubicBezTo>
                    <a:pt x="400" y="20"/>
                    <a:pt x="349" y="0"/>
                    <a:pt x="299" y="0"/>
                  </a:cubicBezTo>
                  <a:close/>
                </a:path>
              </a:pathLst>
            </a:custGeom>
            <a:solidFill>
              <a:srgbClr val="748B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3" name="Google Shape;8953;p82"/>
            <p:cNvSpPr/>
            <p:nvPr/>
          </p:nvSpPr>
          <p:spPr>
            <a:xfrm>
              <a:off x="6905049" y="3614169"/>
              <a:ext cx="23973" cy="21117"/>
            </a:xfrm>
            <a:custGeom>
              <a:avLst/>
              <a:gdLst/>
              <a:ahLst/>
              <a:cxnLst/>
              <a:rect l="l" t="t" r="r" b="b"/>
              <a:pathLst>
                <a:path w="915" h="806" extrusionOk="0">
                  <a:moveTo>
                    <a:pt x="295" y="0"/>
                  </a:moveTo>
                  <a:cubicBezTo>
                    <a:pt x="134" y="0"/>
                    <a:pt x="1" y="208"/>
                    <a:pt x="147" y="355"/>
                  </a:cubicBezTo>
                  <a:lnTo>
                    <a:pt x="540" y="748"/>
                  </a:lnTo>
                  <a:cubicBezTo>
                    <a:pt x="579" y="786"/>
                    <a:pt x="636" y="805"/>
                    <a:pt x="684" y="805"/>
                  </a:cubicBezTo>
                  <a:cubicBezTo>
                    <a:pt x="742" y="805"/>
                    <a:pt x="790" y="786"/>
                    <a:pt x="828" y="748"/>
                  </a:cubicBezTo>
                  <a:cubicBezTo>
                    <a:pt x="914" y="662"/>
                    <a:pt x="914" y="528"/>
                    <a:pt x="828" y="451"/>
                  </a:cubicBezTo>
                  <a:lnTo>
                    <a:pt x="445" y="67"/>
                  </a:lnTo>
                  <a:cubicBezTo>
                    <a:pt x="397" y="20"/>
                    <a:pt x="345" y="0"/>
                    <a:pt x="295" y="0"/>
                  </a:cubicBezTo>
                  <a:close/>
                </a:path>
              </a:pathLst>
            </a:custGeom>
            <a:solidFill>
              <a:srgbClr val="748B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4" name="Google Shape;8954;p82"/>
            <p:cNvSpPr/>
            <p:nvPr/>
          </p:nvSpPr>
          <p:spPr>
            <a:xfrm>
              <a:off x="6824274" y="3642360"/>
              <a:ext cx="11056" cy="52190"/>
            </a:xfrm>
            <a:custGeom>
              <a:avLst/>
              <a:gdLst/>
              <a:ahLst/>
              <a:cxnLst/>
              <a:rect l="l" t="t" r="r" b="b"/>
              <a:pathLst>
                <a:path w="422" h="1992" extrusionOk="0">
                  <a:moveTo>
                    <a:pt x="211" y="0"/>
                  </a:moveTo>
                  <a:cubicBezTo>
                    <a:pt x="106" y="0"/>
                    <a:pt x="0" y="70"/>
                    <a:pt x="0" y="209"/>
                  </a:cubicBezTo>
                  <a:lnTo>
                    <a:pt x="0" y="1781"/>
                  </a:lnTo>
                  <a:cubicBezTo>
                    <a:pt x="0" y="1896"/>
                    <a:pt x="96" y="1992"/>
                    <a:pt x="211" y="1992"/>
                  </a:cubicBezTo>
                  <a:cubicBezTo>
                    <a:pt x="326" y="1992"/>
                    <a:pt x="422" y="1896"/>
                    <a:pt x="422" y="1781"/>
                  </a:cubicBezTo>
                  <a:lnTo>
                    <a:pt x="422" y="209"/>
                  </a:lnTo>
                  <a:cubicBezTo>
                    <a:pt x="422" y="70"/>
                    <a:pt x="316" y="0"/>
                    <a:pt x="211" y="0"/>
                  </a:cubicBezTo>
                  <a:close/>
                </a:path>
              </a:pathLst>
            </a:custGeom>
            <a:solidFill>
              <a:srgbClr val="748B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5" name="Google Shape;8955;p82"/>
            <p:cNvSpPr/>
            <p:nvPr/>
          </p:nvSpPr>
          <p:spPr>
            <a:xfrm>
              <a:off x="6715780" y="3612754"/>
              <a:ext cx="40034" cy="37099"/>
            </a:xfrm>
            <a:custGeom>
              <a:avLst/>
              <a:gdLst/>
              <a:ahLst/>
              <a:cxnLst/>
              <a:rect l="l" t="t" r="r" b="b"/>
              <a:pathLst>
                <a:path w="1528" h="1416" extrusionOk="0">
                  <a:moveTo>
                    <a:pt x="1226" y="1"/>
                  </a:moveTo>
                  <a:cubicBezTo>
                    <a:pt x="1178" y="1"/>
                    <a:pt x="1128" y="19"/>
                    <a:pt x="1083" y="64"/>
                  </a:cubicBezTo>
                  <a:lnTo>
                    <a:pt x="87" y="1061"/>
                  </a:lnTo>
                  <a:cubicBezTo>
                    <a:pt x="0" y="1137"/>
                    <a:pt x="0" y="1272"/>
                    <a:pt x="87" y="1358"/>
                  </a:cubicBezTo>
                  <a:cubicBezTo>
                    <a:pt x="125" y="1396"/>
                    <a:pt x="182" y="1415"/>
                    <a:pt x="240" y="1415"/>
                  </a:cubicBezTo>
                  <a:cubicBezTo>
                    <a:pt x="288" y="1415"/>
                    <a:pt x="345" y="1396"/>
                    <a:pt x="384" y="1358"/>
                  </a:cubicBezTo>
                  <a:lnTo>
                    <a:pt x="1381" y="361"/>
                  </a:lnTo>
                  <a:cubicBezTo>
                    <a:pt x="1528" y="206"/>
                    <a:pt x="1387" y="1"/>
                    <a:pt x="1226" y="1"/>
                  </a:cubicBezTo>
                  <a:close/>
                </a:path>
              </a:pathLst>
            </a:custGeom>
            <a:solidFill>
              <a:srgbClr val="748B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6" name="Google Shape;8956;p82"/>
            <p:cNvSpPr/>
            <p:nvPr/>
          </p:nvSpPr>
          <p:spPr>
            <a:xfrm>
              <a:off x="6669825" y="3531036"/>
              <a:ext cx="47239" cy="10821"/>
            </a:xfrm>
            <a:custGeom>
              <a:avLst/>
              <a:gdLst/>
              <a:ahLst/>
              <a:cxnLst/>
              <a:rect l="l" t="t" r="r" b="b"/>
              <a:pathLst>
                <a:path w="1803" h="413" extrusionOk="0">
                  <a:moveTo>
                    <a:pt x="288" y="1"/>
                  </a:moveTo>
                  <a:cubicBezTo>
                    <a:pt x="0" y="1"/>
                    <a:pt x="0" y="413"/>
                    <a:pt x="288" y="413"/>
                  </a:cubicBezTo>
                  <a:lnTo>
                    <a:pt x="1524" y="413"/>
                  </a:lnTo>
                  <a:cubicBezTo>
                    <a:pt x="1802" y="413"/>
                    <a:pt x="1802" y="1"/>
                    <a:pt x="1524" y="1"/>
                  </a:cubicBezTo>
                  <a:close/>
                </a:path>
              </a:pathLst>
            </a:custGeom>
            <a:solidFill>
              <a:srgbClr val="748B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7" name="Google Shape;8957;p82"/>
            <p:cNvSpPr/>
            <p:nvPr/>
          </p:nvSpPr>
          <p:spPr>
            <a:xfrm>
              <a:off x="6700924" y="3410097"/>
              <a:ext cx="54548" cy="50409"/>
            </a:xfrm>
            <a:custGeom>
              <a:avLst/>
              <a:gdLst/>
              <a:ahLst/>
              <a:cxnLst/>
              <a:rect l="l" t="t" r="r" b="b"/>
              <a:pathLst>
                <a:path w="2082" h="1924" extrusionOk="0">
                  <a:moveTo>
                    <a:pt x="300" y="0"/>
                  </a:moveTo>
                  <a:cubicBezTo>
                    <a:pt x="140" y="0"/>
                    <a:pt x="0" y="206"/>
                    <a:pt x="155" y="361"/>
                  </a:cubicBezTo>
                  <a:lnTo>
                    <a:pt x="1650" y="1856"/>
                  </a:lnTo>
                  <a:cubicBezTo>
                    <a:pt x="1689" y="1894"/>
                    <a:pt x="1746" y="1913"/>
                    <a:pt x="1804" y="1913"/>
                  </a:cubicBezTo>
                  <a:lnTo>
                    <a:pt x="1804" y="1923"/>
                  </a:lnTo>
                  <a:cubicBezTo>
                    <a:pt x="1986" y="1923"/>
                    <a:pt x="2082" y="1693"/>
                    <a:pt x="1948" y="1559"/>
                  </a:cubicBezTo>
                  <a:lnTo>
                    <a:pt x="443" y="64"/>
                  </a:lnTo>
                  <a:cubicBezTo>
                    <a:pt x="398" y="19"/>
                    <a:pt x="348" y="0"/>
                    <a:pt x="300" y="0"/>
                  </a:cubicBezTo>
                  <a:close/>
                </a:path>
              </a:pathLst>
            </a:custGeom>
            <a:solidFill>
              <a:srgbClr val="748B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8" name="Google Shape;8958;p82"/>
            <p:cNvSpPr/>
            <p:nvPr/>
          </p:nvSpPr>
          <p:spPr>
            <a:xfrm>
              <a:off x="6709492" y="3418953"/>
              <a:ext cx="240621" cy="234988"/>
            </a:xfrm>
            <a:custGeom>
              <a:avLst/>
              <a:gdLst/>
              <a:ahLst/>
              <a:cxnLst/>
              <a:rect l="l" t="t" r="r" b="b"/>
              <a:pathLst>
                <a:path w="9184" h="8969" extrusionOk="0">
                  <a:moveTo>
                    <a:pt x="3686" y="0"/>
                  </a:moveTo>
                  <a:cubicBezTo>
                    <a:pt x="3649" y="0"/>
                    <a:pt x="3612" y="4"/>
                    <a:pt x="3576" y="13"/>
                  </a:cubicBezTo>
                  <a:cubicBezTo>
                    <a:pt x="3250" y="80"/>
                    <a:pt x="3039" y="502"/>
                    <a:pt x="2742" y="646"/>
                  </a:cubicBezTo>
                  <a:cubicBezTo>
                    <a:pt x="2454" y="789"/>
                    <a:pt x="1985" y="694"/>
                    <a:pt x="1726" y="895"/>
                  </a:cubicBezTo>
                  <a:cubicBezTo>
                    <a:pt x="1467" y="1106"/>
                    <a:pt x="1467" y="1575"/>
                    <a:pt x="1266" y="1834"/>
                  </a:cubicBezTo>
                  <a:cubicBezTo>
                    <a:pt x="1055" y="2093"/>
                    <a:pt x="605" y="2189"/>
                    <a:pt x="451" y="2496"/>
                  </a:cubicBezTo>
                  <a:cubicBezTo>
                    <a:pt x="307" y="2793"/>
                    <a:pt x="518" y="3215"/>
                    <a:pt x="442" y="3540"/>
                  </a:cubicBezTo>
                  <a:cubicBezTo>
                    <a:pt x="365" y="3866"/>
                    <a:pt x="1" y="4144"/>
                    <a:pt x="1" y="4480"/>
                  </a:cubicBezTo>
                  <a:cubicBezTo>
                    <a:pt x="1" y="4815"/>
                    <a:pt x="365" y="5112"/>
                    <a:pt x="442" y="5429"/>
                  </a:cubicBezTo>
                  <a:cubicBezTo>
                    <a:pt x="509" y="5745"/>
                    <a:pt x="307" y="6176"/>
                    <a:pt x="451" y="6474"/>
                  </a:cubicBezTo>
                  <a:cubicBezTo>
                    <a:pt x="595" y="6771"/>
                    <a:pt x="1055" y="6876"/>
                    <a:pt x="1266" y="7135"/>
                  </a:cubicBezTo>
                  <a:cubicBezTo>
                    <a:pt x="1477" y="7394"/>
                    <a:pt x="1467" y="7863"/>
                    <a:pt x="1726" y="8074"/>
                  </a:cubicBezTo>
                  <a:cubicBezTo>
                    <a:pt x="1985" y="8276"/>
                    <a:pt x="2445" y="8170"/>
                    <a:pt x="2742" y="8324"/>
                  </a:cubicBezTo>
                  <a:cubicBezTo>
                    <a:pt x="3039" y="8467"/>
                    <a:pt x="3240" y="8889"/>
                    <a:pt x="3576" y="8956"/>
                  </a:cubicBezTo>
                  <a:cubicBezTo>
                    <a:pt x="3613" y="8965"/>
                    <a:pt x="3651" y="8969"/>
                    <a:pt x="3689" y="8969"/>
                  </a:cubicBezTo>
                  <a:cubicBezTo>
                    <a:pt x="3983" y="8969"/>
                    <a:pt x="4295" y="8736"/>
                    <a:pt x="4592" y="8736"/>
                  </a:cubicBezTo>
                  <a:cubicBezTo>
                    <a:pt x="4898" y="8736"/>
                    <a:pt x="5218" y="8969"/>
                    <a:pt x="5507" y="8969"/>
                  </a:cubicBezTo>
                  <a:cubicBezTo>
                    <a:pt x="5545" y="8969"/>
                    <a:pt x="5582" y="8965"/>
                    <a:pt x="5618" y="8956"/>
                  </a:cubicBezTo>
                  <a:cubicBezTo>
                    <a:pt x="5934" y="8889"/>
                    <a:pt x="6145" y="8458"/>
                    <a:pt x="6442" y="8324"/>
                  </a:cubicBezTo>
                  <a:cubicBezTo>
                    <a:pt x="6739" y="8180"/>
                    <a:pt x="7199" y="8276"/>
                    <a:pt x="7458" y="8074"/>
                  </a:cubicBezTo>
                  <a:cubicBezTo>
                    <a:pt x="7717" y="7863"/>
                    <a:pt x="7717" y="7394"/>
                    <a:pt x="7928" y="7135"/>
                  </a:cubicBezTo>
                  <a:cubicBezTo>
                    <a:pt x="8129" y="6876"/>
                    <a:pt x="8589" y="6780"/>
                    <a:pt x="8733" y="6474"/>
                  </a:cubicBezTo>
                  <a:cubicBezTo>
                    <a:pt x="8877" y="6176"/>
                    <a:pt x="8675" y="5755"/>
                    <a:pt x="8742" y="5429"/>
                  </a:cubicBezTo>
                  <a:cubicBezTo>
                    <a:pt x="8819" y="5103"/>
                    <a:pt x="9183" y="4815"/>
                    <a:pt x="9183" y="4480"/>
                  </a:cubicBezTo>
                  <a:cubicBezTo>
                    <a:pt x="9183" y="4144"/>
                    <a:pt x="8819" y="3857"/>
                    <a:pt x="8742" y="3540"/>
                  </a:cubicBezTo>
                  <a:cubicBezTo>
                    <a:pt x="8675" y="3224"/>
                    <a:pt x="8877" y="2793"/>
                    <a:pt x="8733" y="2496"/>
                  </a:cubicBezTo>
                  <a:cubicBezTo>
                    <a:pt x="8589" y="2199"/>
                    <a:pt x="8129" y="2093"/>
                    <a:pt x="7928" y="1834"/>
                  </a:cubicBezTo>
                  <a:cubicBezTo>
                    <a:pt x="7717" y="1575"/>
                    <a:pt x="7717" y="1106"/>
                    <a:pt x="7458" y="895"/>
                  </a:cubicBezTo>
                  <a:cubicBezTo>
                    <a:pt x="7353" y="818"/>
                    <a:pt x="7228" y="780"/>
                    <a:pt x="7094" y="770"/>
                  </a:cubicBezTo>
                  <a:lnTo>
                    <a:pt x="6365" y="617"/>
                  </a:lnTo>
                  <a:cubicBezTo>
                    <a:pt x="6107" y="454"/>
                    <a:pt x="5905" y="80"/>
                    <a:pt x="5608" y="23"/>
                  </a:cubicBezTo>
                  <a:cubicBezTo>
                    <a:pt x="5576" y="15"/>
                    <a:pt x="5543" y="12"/>
                    <a:pt x="5509" y="12"/>
                  </a:cubicBezTo>
                  <a:cubicBezTo>
                    <a:pt x="5229" y="12"/>
                    <a:pt x="4891" y="234"/>
                    <a:pt x="4592" y="234"/>
                  </a:cubicBezTo>
                  <a:cubicBezTo>
                    <a:pt x="4295" y="234"/>
                    <a:pt x="3975" y="0"/>
                    <a:pt x="3686" y="0"/>
                  </a:cubicBezTo>
                  <a:close/>
                </a:path>
              </a:pathLst>
            </a:custGeom>
            <a:solidFill>
              <a:srgbClr val="B8C3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9" name="Google Shape;8959;p82"/>
            <p:cNvSpPr/>
            <p:nvPr/>
          </p:nvSpPr>
          <p:spPr>
            <a:xfrm>
              <a:off x="6749683" y="3436114"/>
              <a:ext cx="200430" cy="218010"/>
            </a:xfrm>
            <a:custGeom>
              <a:avLst/>
              <a:gdLst/>
              <a:ahLst/>
              <a:cxnLst/>
              <a:rect l="l" t="t" r="r" b="b"/>
              <a:pathLst>
                <a:path w="7650" h="8321" extrusionOk="0">
                  <a:moveTo>
                    <a:pt x="4966" y="0"/>
                  </a:moveTo>
                  <a:cubicBezTo>
                    <a:pt x="6375" y="1534"/>
                    <a:pt x="6528" y="3844"/>
                    <a:pt x="5339" y="5550"/>
                  </a:cubicBezTo>
                  <a:cubicBezTo>
                    <a:pt x="4482" y="6772"/>
                    <a:pt x="3103" y="7453"/>
                    <a:pt x="1682" y="7453"/>
                  </a:cubicBezTo>
                  <a:cubicBezTo>
                    <a:pt x="1118" y="7453"/>
                    <a:pt x="548" y="7346"/>
                    <a:pt x="0" y="7122"/>
                  </a:cubicBezTo>
                  <a:lnTo>
                    <a:pt x="0" y="7122"/>
                  </a:lnTo>
                  <a:cubicBezTo>
                    <a:pt x="39" y="7237"/>
                    <a:pt x="106" y="7343"/>
                    <a:pt x="192" y="7419"/>
                  </a:cubicBezTo>
                  <a:cubicBezTo>
                    <a:pt x="451" y="7630"/>
                    <a:pt x="911" y="7525"/>
                    <a:pt x="1208" y="7669"/>
                  </a:cubicBezTo>
                  <a:cubicBezTo>
                    <a:pt x="1505" y="7822"/>
                    <a:pt x="1706" y="8234"/>
                    <a:pt x="2042" y="8311"/>
                  </a:cubicBezTo>
                  <a:cubicBezTo>
                    <a:pt x="2076" y="8318"/>
                    <a:pt x="2110" y="8321"/>
                    <a:pt x="2145" y="8321"/>
                  </a:cubicBezTo>
                  <a:cubicBezTo>
                    <a:pt x="2442" y="8321"/>
                    <a:pt x="2758" y="8090"/>
                    <a:pt x="3058" y="8090"/>
                  </a:cubicBezTo>
                  <a:cubicBezTo>
                    <a:pt x="3367" y="8090"/>
                    <a:pt x="3691" y="8321"/>
                    <a:pt x="3983" y="8321"/>
                  </a:cubicBezTo>
                  <a:cubicBezTo>
                    <a:pt x="4017" y="8321"/>
                    <a:pt x="4051" y="8318"/>
                    <a:pt x="4084" y="8311"/>
                  </a:cubicBezTo>
                  <a:cubicBezTo>
                    <a:pt x="4400" y="8234"/>
                    <a:pt x="4611" y="7812"/>
                    <a:pt x="4908" y="7669"/>
                  </a:cubicBezTo>
                  <a:cubicBezTo>
                    <a:pt x="5205" y="7534"/>
                    <a:pt x="5665" y="7630"/>
                    <a:pt x="5924" y="7419"/>
                  </a:cubicBezTo>
                  <a:cubicBezTo>
                    <a:pt x="6183" y="7218"/>
                    <a:pt x="6183" y="6748"/>
                    <a:pt x="6394" y="6490"/>
                  </a:cubicBezTo>
                  <a:cubicBezTo>
                    <a:pt x="6595" y="6231"/>
                    <a:pt x="7055" y="6125"/>
                    <a:pt x="7199" y="5828"/>
                  </a:cubicBezTo>
                  <a:cubicBezTo>
                    <a:pt x="7343" y="5521"/>
                    <a:pt x="7132" y="5109"/>
                    <a:pt x="7208" y="4783"/>
                  </a:cubicBezTo>
                  <a:cubicBezTo>
                    <a:pt x="7276" y="4467"/>
                    <a:pt x="7649" y="4170"/>
                    <a:pt x="7649" y="3834"/>
                  </a:cubicBezTo>
                  <a:cubicBezTo>
                    <a:pt x="7649" y="3499"/>
                    <a:pt x="7276" y="3202"/>
                    <a:pt x="7208" y="2885"/>
                  </a:cubicBezTo>
                  <a:cubicBezTo>
                    <a:pt x="7132" y="2569"/>
                    <a:pt x="7333" y="2138"/>
                    <a:pt x="7189" y="1841"/>
                  </a:cubicBezTo>
                  <a:cubicBezTo>
                    <a:pt x="7046" y="1544"/>
                    <a:pt x="6595" y="1438"/>
                    <a:pt x="6384" y="1179"/>
                  </a:cubicBezTo>
                  <a:cubicBezTo>
                    <a:pt x="6173" y="920"/>
                    <a:pt x="6173" y="451"/>
                    <a:pt x="5914" y="250"/>
                  </a:cubicBezTo>
                  <a:cubicBezTo>
                    <a:pt x="5809" y="173"/>
                    <a:pt x="5684" y="125"/>
                    <a:pt x="5560" y="115"/>
                  </a:cubicBezTo>
                  <a:lnTo>
                    <a:pt x="4966" y="0"/>
                  </a:lnTo>
                  <a:close/>
                </a:path>
              </a:pathLst>
            </a:custGeom>
            <a:solidFill>
              <a:srgbClr val="A0AF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0" name="Google Shape;8960;p82"/>
            <p:cNvSpPr/>
            <p:nvPr/>
          </p:nvSpPr>
          <p:spPr>
            <a:xfrm>
              <a:off x="6774049" y="3464226"/>
              <a:ext cx="33169" cy="28244"/>
            </a:xfrm>
            <a:custGeom>
              <a:avLst/>
              <a:gdLst/>
              <a:ahLst/>
              <a:cxnLst/>
              <a:rect l="l" t="t" r="r" b="b"/>
              <a:pathLst>
                <a:path w="1266" h="1078" extrusionOk="0">
                  <a:moveTo>
                    <a:pt x="729" y="1"/>
                  </a:moveTo>
                  <a:cubicBezTo>
                    <a:pt x="240" y="1"/>
                    <a:pt x="0" y="576"/>
                    <a:pt x="345" y="921"/>
                  </a:cubicBezTo>
                  <a:cubicBezTo>
                    <a:pt x="453" y="1029"/>
                    <a:pt x="587" y="1077"/>
                    <a:pt x="719" y="1077"/>
                  </a:cubicBezTo>
                  <a:cubicBezTo>
                    <a:pt x="996" y="1077"/>
                    <a:pt x="1265" y="863"/>
                    <a:pt x="1265" y="538"/>
                  </a:cubicBezTo>
                  <a:cubicBezTo>
                    <a:pt x="1265" y="240"/>
                    <a:pt x="1026" y="1"/>
                    <a:pt x="729" y="1"/>
                  </a:cubicBezTo>
                  <a:close/>
                </a:path>
              </a:pathLst>
            </a:custGeom>
            <a:solidFill>
              <a:srgbClr val="C1C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1" name="Google Shape;8961;p82"/>
            <p:cNvSpPr/>
            <p:nvPr/>
          </p:nvSpPr>
          <p:spPr>
            <a:xfrm>
              <a:off x="6810964" y="3355496"/>
              <a:ext cx="33169" cy="28479"/>
            </a:xfrm>
            <a:custGeom>
              <a:avLst/>
              <a:gdLst/>
              <a:ahLst/>
              <a:cxnLst/>
              <a:rect l="l" t="t" r="r" b="b"/>
              <a:pathLst>
                <a:path w="1266" h="1087" extrusionOk="0">
                  <a:moveTo>
                    <a:pt x="719" y="0"/>
                  </a:moveTo>
                  <a:cubicBezTo>
                    <a:pt x="240" y="0"/>
                    <a:pt x="0" y="585"/>
                    <a:pt x="336" y="930"/>
                  </a:cubicBezTo>
                  <a:cubicBezTo>
                    <a:pt x="447" y="1038"/>
                    <a:pt x="583" y="1087"/>
                    <a:pt x="716" y="1087"/>
                  </a:cubicBezTo>
                  <a:cubicBezTo>
                    <a:pt x="997" y="1087"/>
                    <a:pt x="1265" y="872"/>
                    <a:pt x="1265" y="547"/>
                  </a:cubicBezTo>
                  <a:cubicBezTo>
                    <a:pt x="1265" y="250"/>
                    <a:pt x="1016" y="0"/>
                    <a:pt x="719" y="0"/>
                  </a:cubicBezTo>
                  <a:close/>
                </a:path>
              </a:pathLst>
            </a:custGeom>
            <a:solidFill>
              <a:srgbClr val="C1C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2" name="Google Shape;8962;p82"/>
            <p:cNvSpPr/>
            <p:nvPr/>
          </p:nvSpPr>
          <p:spPr>
            <a:xfrm>
              <a:off x="6866194" y="3511203"/>
              <a:ext cx="33195" cy="28401"/>
            </a:xfrm>
            <a:custGeom>
              <a:avLst/>
              <a:gdLst/>
              <a:ahLst/>
              <a:cxnLst/>
              <a:rect l="l" t="t" r="r" b="b"/>
              <a:pathLst>
                <a:path w="1267" h="1084" extrusionOk="0">
                  <a:moveTo>
                    <a:pt x="729" y="0"/>
                  </a:moveTo>
                  <a:cubicBezTo>
                    <a:pt x="241" y="0"/>
                    <a:pt x="1" y="585"/>
                    <a:pt x="346" y="921"/>
                  </a:cubicBezTo>
                  <a:cubicBezTo>
                    <a:pt x="456" y="1033"/>
                    <a:pt x="592" y="1084"/>
                    <a:pt x="725" y="1084"/>
                  </a:cubicBezTo>
                  <a:cubicBezTo>
                    <a:pt x="1001" y="1084"/>
                    <a:pt x="1266" y="869"/>
                    <a:pt x="1266" y="547"/>
                  </a:cubicBezTo>
                  <a:cubicBezTo>
                    <a:pt x="1266" y="240"/>
                    <a:pt x="1027" y="0"/>
                    <a:pt x="729" y="0"/>
                  </a:cubicBezTo>
                  <a:close/>
                </a:path>
              </a:pathLst>
            </a:custGeom>
            <a:solidFill>
              <a:srgbClr val="C1C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3" name="Google Shape;8963;p82"/>
            <p:cNvSpPr/>
            <p:nvPr/>
          </p:nvSpPr>
          <p:spPr>
            <a:xfrm>
              <a:off x="6762992" y="3556896"/>
              <a:ext cx="52505" cy="44828"/>
            </a:xfrm>
            <a:custGeom>
              <a:avLst/>
              <a:gdLst/>
              <a:ahLst/>
              <a:cxnLst/>
              <a:rect l="l" t="t" r="r" b="b"/>
              <a:pathLst>
                <a:path w="2004" h="1711" extrusionOk="0">
                  <a:moveTo>
                    <a:pt x="1151" y="1"/>
                  </a:moveTo>
                  <a:cubicBezTo>
                    <a:pt x="384" y="1"/>
                    <a:pt x="0" y="921"/>
                    <a:pt x="547" y="1458"/>
                  </a:cubicBezTo>
                  <a:cubicBezTo>
                    <a:pt x="721" y="1632"/>
                    <a:pt x="936" y="1710"/>
                    <a:pt x="1146" y="1710"/>
                  </a:cubicBezTo>
                  <a:cubicBezTo>
                    <a:pt x="1584" y="1710"/>
                    <a:pt x="2004" y="1372"/>
                    <a:pt x="2004" y="854"/>
                  </a:cubicBezTo>
                  <a:cubicBezTo>
                    <a:pt x="2004" y="384"/>
                    <a:pt x="1620" y="1"/>
                    <a:pt x="1151" y="1"/>
                  </a:cubicBezTo>
                  <a:close/>
                </a:path>
              </a:pathLst>
            </a:custGeom>
            <a:solidFill>
              <a:srgbClr val="C1C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4" name="Google Shape;8964;p82"/>
            <p:cNvSpPr/>
            <p:nvPr/>
          </p:nvSpPr>
          <p:spPr>
            <a:xfrm>
              <a:off x="6953859" y="3377426"/>
              <a:ext cx="36680" cy="35003"/>
            </a:xfrm>
            <a:custGeom>
              <a:avLst/>
              <a:gdLst/>
              <a:ahLst/>
              <a:cxnLst/>
              <a:rect l="l" t="t" r="r" b="b"/>
              <a:pathLst>
                <a:path w="1400" h="1336" extrusionOk="0">
                  <a:moveTo>
                    <a:pt x="672" y="1"/>
                  </a:moveTo>
                  <a:cubicBezTo>
                    <a:pt x="329" y="1"/>
                    <a:pt x="0" y="267"/>
                    <a:pt x="0" y="668"/>
                  </a:cubicBezTo>
                  <a:cubicBezTo>
                    <a:pt x="0" y="1070"/>
                    <a:pt x="329" y="1336"/>
                    <a:pt x="672" y="1336"/>
                  </a:cubicBezTo>
                  <a:cubicBezTo>
                    <a:pt x="836" y="1336"/>
                    <a:pt x="1004" y="1275"/>
                    <a:pt x="1141" y="1138"/>
                  </a:cubicBezTo>
                  <a:cubicBezTo>
                    <a:pt x="1400" y="879"/>
                    <a:pt x="1400" y="457"/>
                    <a:pt x="1141" y="199"/>
                  </a:cubicBezTo>
                  <a:cubicBezTo>
                    <a:pt x="1004" y="62"/>
                    <a:pt x="836" y="1"/>
                    <a:pt x="672" y="1"/>
                  </a:cubicBezTo>
                  <a:close/>
                </a:path>
              </a:pathLst>
            </a:custGeom>
            <a:solidFill>
              <a:srgbClr val="C1C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5" name="Google Shape;8965;p82"/>
            <p:cNvSpPr/>
            <p:nvPr/>
          </p:nvSpPr>
          <p:spPr>
            <a:xfrm>
              <a:off x="6977701" y="3522259"/>
              <a:ext cx="33195" cy="28479"/>
            </a:xfrm>
            <a:custGeom>
              <a:avLst/>
              <a:gdLst/>
              <a:ahLst/>
              <a:cxnLst/>
              <a:rect l="l" t="t" r="r" b="b"/>
              <a:pathLst>
                <a:path w="1267" h="1087" extrusionOk="0">
                  <a:moveTo>
                    <a:pt x="729" y="0"/>
                  </a:moveTo>
                  <a:cubicBezTo>
                    <a:pt x="240" y="0"/>
                    <a:pt x="1" y="585"/>
                    <a:pt x="346" y="930"/>
                  </a:cubicBezTo>
                  <a:cubicBezTo>
                    <a:pt x="454" y="1038"/>
                    <a:pt x="588" y="1086"/>
                    <a:pt x="720" y="1086"/>
                  </a:cubicBezTo>
                  <a:cubicBezTo>
                    <a:pt x="997" y="1086"/>
                    <a:pt x="1266" y="871"/>
                    <a:pt x="1266" y="546"/>
                  </a:cubicBezTo>
                  <a:cubicBezTo>
                    <a:pt x="1266" y="249"/>
                    <a:pt x="1026" y="0"/>
                    <a:pt x="729" y="0"/>
                  </a:cubicBezTo>
                  <a:close/>
                </a:path>
              </a:pathLst>
            </a:custGeom>
            <a:solidFill>
              <a:srgbClr val="C1C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6" name="Google Shape;8966;p82"/>
            <p:cNvSpPr/>
            <p:nvPr/>
          </p:nvSpPr>
          <p:spPr>
            <a:xfrm>
              <a:off x="6945816" y="3652473"/>
              <a:ext cx="38462" cy="36680"/>
            </a:xfrm>
            <a:custGeom>
              <a:avLst/>
              <a:gdLst/>
              <a:ahLst/>
              <a:cxnLst/>
              <a:rect l="l" t="t" r="r" b="b"/>
              <a:pathLst>
                <a:path w="1468" h="1400" extrusionOk="0">
                  <a:moveTo>
                    <a:pt x="703" y="1"/>
                  </a:moveTo>
                  <a:cubicBezTo>
                    <a:pt x="344" y="1"/>
                    <a:pt x="0" y="282"/>
                    <a:pt x="0" y="705"/>
                  </a:cubicBezTo>
                  <a:cubicBezTo>
                    <a:pt x="0" y="1120"/>
                    <a:pt x="343" y="1399"/>
                    <a:pt x="702" y="1399"/>
                  </a:cubicBezTo>
                  <a:cubicBezTo>
                    <a:pt x="872" y="1399"/>
                    <a:pt x="1047" y="1336"/>
                    <a:pt x="1189" y="1193"/>
                  </a:cubicBezTo>
                  <a:cubicBezTo>
                    <a:pt x="1467" y="925"/>
                    <a:pt x="1467" y="484"/>
                    <a:pt x="1189" y="206"/>
                  </a:cubicBezTo>
                  <a:cubicBezTo>
                    <a:pt x="1047" y="64"/>
                    <a:pt x="873" y="1"/>
                    <a:pt x="703" y="1"/>
                  </a:cubicBezTo>
                  <a:close/>
                </a:path>
              </a:pathLst>
            </a:custGeom>
            <a:solidFill>
              <a:srgbClr val="C1C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7" name="Google Shape;8967;p82"/>
            <p:cNvSpPr/>
            <p:nvPr/>
          </p:nvSpPr>
          <p:spPr>
            <a:xfrm>
              <a:off x="6810964" y="3688996"/>
              <a:ext cx="33169" cy="28479"/>
            </a:xfrm>
            <a:custGeom>
              <a:avLst/>
              <a:gdLst/>
              <a:ahLst/>
              <a:cxnLst/>
              <a:rect l="l" t="t" r="r" b="b"/>
              <a:pathLst>
                <a:path w="1266" h="1087" extrusionOk="0">
                  <a:moveTo>
                    <a:pt x="719" y="1"/>
                  </a:moveTo>
                  <a:cubicBezTo>
                    <a:pt x="240" y="1"/>
                    <a:pt x="0" y="585"/>
                    <a:pt x="336" y="931"/>
                  </a:cubicBezTo>
                  <a:cubicBezTo>
                    <a:pt x="447" y="1039"/>
                    <a:pt x="583" y="1087"/>
                    <a:pt x="716" y="1087"/>
                  </a:cubicBezTo>
                  <a:cubicBezTo>
                    <a:pt x="997" y="1087"/>
                    <a:pt x="1265" y="872"/>
                    <a:pt x="1265" y="547"/>
                  </a:cubicBezTo>
                  <a:cubicBezTo>
                    <a:pt x="1265" y="250"/>
                    <a:pt x="1016" y="1"/>
                    <a:pt x="719" y="1"/>
                  </a:cubicBezTo>
                  <a:close/>
                </a:path>
              </a:pathLst>
            </a:custGeom>
            <a:solidFill>
              <a:srgbClr val="C1C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8" name="Google Shape;8968;p82"/>
            <p:cNvSpPr/>
            <p:nvPr/>
          </p:nvSpPr>
          <p:spPr>
            <a:xfrm>
              <a:off x="6697702" y="3640212"/>
              <a:ext cx="29894" cy="28479"/>
            </a:xfrm>
            <a:custGeom>
              <a:avLst/>
              <a:gdLst/>
              <a:ahLst/>
              <a:cxnLst/>
              <a:rect l="l" t="t" r="r" b="b"/>
              <a:pathLst>
                <a:path w="1141" h="1087" extrusionOk="0">
                  <a:moveTo>
                    <a:pt x="550" y="0"/>
                  </a:moveTo>
                  <a:cubicBezTo>
                    <a:pt x="269" y="0"/>
                    <a:pt x="0" y="215"/>
                    <a:pt x="0" y="540"/>
                  </a:cubicBezTo>
                  <a:cubicBezTo>
                    <a:pt x="0" y="870"/>
                    <a:pt x="266" y="1086"/>
                    <a:pt x="545" y="1086"/>
                  </a:cubicBezTo>
                  <a:cubicBezTo>
                    <a:pt x="680" y="1086"/>
                    <a:pt x="818" y="1036"/>
                    <a:pt x="930" y="923"/>
                  </a:cubicBezTo>
                  <a:cubicBezTo>
                    <a:pt x="1141" y="713"/>
                    <a:pt x="1141" y="367"/>
                    <a:pt x="930" y="157"/>
                  </a:cubicBezTo>
                  <a:cubicBezTo>
                    <a:pt x="819" y="49"/>
                    <a:pt x="683" y="0"/>
                    <a:pt x="550" y="0"/>
                  </a:cubicBezTo>
                  <a:close/>
                </a:path>
              </a:pathLst>
            </a:custGeom>
            <a:solidFill>
              <a:srgbClr val="C1C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9" name="Google Shape;8969;p82"/>
            <p:cNvSpPr/>
            <p:nvPr/>
          </p:nvSpPr>
          <p:spPr>
            <a:xfrm>
              <a:off x="6644201" y="3522259"/>
              <a:ext cx="33169" cy="28479"/>
            </a:xfrm>
            <a:custGeom>
              <a:avLst/>
              <a:gdLst/>
              <a:ahLst/>
              <a:cxnLst/>
              <a:rect l="l" t="t" r="r" b="b"/>
              <a:pathLst>
                <a:path w="1266" h="1087" extrusionOk="0">
                  <a:moveTo>
                    <a:pt x="719" y="0"/>
                  </a:moveTo>
                  <a:cubicBezTo>
                    <a:pt x="240" y="0"/>
                    <a:pt x="0" y="585"/>
                    <a:pt x="336" y="930"/>
                  </a:cubicBezTo>
                  <a:cubicBezTo>
                    <a:pt x="447" y="1038"/>
                    <a:pt x="583" y="1086"/>
                    <a:pt x="716" y="1086"/>
                  </a:cubicBezTo>
                  <a:cubicBezTo>
                    <a:pt x="997" y="1086"/>
                    <a:pt x="1266" y="871"/>
                    <a:pt x="1266" y="546"/>
                  </a:cubicBezTo>
                  <a:cubicBezTo>
                    <a:pt x="1266" y="249"/>
                    <a:pt x="1016" y="0"/>
                    <a:pt x="719" y="0"/>
                  </a:cubicBezTo>
                  <a:close/>
                </a:path>
              </a:pathLst>
            </a:custGeom>
            <a:solidFill>
              <a:srgbClr val="C1C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0" name="Google Shape;8970;p82"/>
            <p:cNvSpPr/>
            <p:nvPr/>
          </p:nvSpPr>
          <p:spPr>
            <a:xfrm>
              <a:off x="6676349" y="3383242"/>
              <a:ext cx="39457" cy="37754"/>
            </a:xfrm>
            <a:custGeom>
              <a:avLst/>
              <a:gdLst/>
              <a:ahLst/>
              <a:cxnLst/>
              <a:rect l="l" t="t" r="r" b="b"/>
              <a:pathLst>
                <a:path w="1506" h="1441" extrusionOk="0">
                  <a:moveTo>
                    <a:pt x="731" y="1"/>
                  </a:moveTo>
                  <a:cubicBezTo>
                    <a:pt x="359" y="1"/>
                    <a:pt x="0" y="290"/>
                    <a:pt x="0" y="724"/>
                  </a:cubicBezTo>
                  <a:cubicBezTo>
                    <a:pt x="0" y="1156"/>
                    <a:pt x="356" y="1441"/>
                    <a:pt x="726" y="1441"/>
                  </a:cubicBezTo>
                  <a:cubicBezTo>
                    <a:pt x="906" y="1441"/>
                    <a:pt x="1089" y="1373"/>
                    <a:pt x="1237" y="1223"/>
                  </a:cubicBezTo>
                  <a:cubicBezTo>
                    <a:pt x="1505" y="945"/>
                    <a:pt x="1505" y="494"/>
                    <a:pt x="1237" y="216"/>
                  </a:cubicBezTo>
                  <a:cubicBezTo>
                    <a:pt x="1091" y="67"/>
                    <a:pt x="910" y="1"/>
                    <a:pt x="731" y="1"/>
                  </a:cubicBezTo>
                  <a:close/>
                </a:path>
              </a:pathLst>
            </a:custGeom>
            <a:solidFill>
              <a:srgbClr val="C1C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971" name="Google Shape;8971;p82"/>
          <p:cNvGrpSpPr/>
          <p:nvPr/>
        </p:nvGrpSpPr>
        <p:grpSpPr>
          <a:xfrm>
            <a:off x="7955145" y="2019192"/>
            <a:ext cx="365176" cy="271013"/>
            <a:chOff x="7955145" y="2019192"/>
            <a:chExt cx="365176" cy="271013"/>
          </a:xfrm>
        </p:grpSpPr>
        <p:sp>
          <p:nvSpPr>
            <p:cNvPr id="8972" name="Google Shape;8972;p82"/>
            <p:cNvSpPr/>
            <p:nvPr/>
          </p:nvSpPr>
          <p:spPr>
            <a:xfrm>
              <a:off x="7977729" y="2019192"/>
              <a:ext cx="320243" cy="271013"/>
            </a:xfrm>
            <a:custGeom>
              <a:avLst/>
              <a:gdLst/>
              <a:ahLst/>
              <a:cxnLst/>
              <a:rect l="l" t="t" r="r" b="b"/>
              <a:pathLst>
                <a:path w="12223" h="10344" extrusionOk="0">
                  <a:moveTo>
                    <a:pt x="8676" y="1"/>
                  </a:moveTo>
                  <a:cubicBezTo>
                    <a:pt x="7707" y="1"/>
                    <a:pt x="6778" y="394"/>
                    <a:pt x="6107" y="1103"/>
                  </a:cubicBezTo>
                  <a:cubicBezTo>
                    <a:pt x="5428" y="385"/>
                    <a:pt x="4496" y="5"/>
                    <a:pt x="3546" y="5"/>
                  </a:cubicBezTo>
                  <a:cubicBezTo>
                    <a:pt x="3101" y="5"/>
                    <a:pt x="2653" y="88"/>
                    <a:pt x="2225" y="260"/>
                  </a:cubicBezTo>
                  <a:cubicBezTo>
                    <a:pt x="883" y="796"/>
                    <a:pt x="1" y="2100"/>
                    <a:pt x="1" y="3547"/>
                  </a:cubicBezTo>
                  <a:cubicBezTo>
                    <a:pt x="1" y="5541"/>
                    <a:pt x="1372" y="6921"/>
                    <a:pt x="2570" y="7909"/>
                  </a:cubicBezTo>
                  <a:cubicBezTo>
                    <a:pt x="3087" y="8330"/>
                    <a:pt x="3624" y="8733"/>
                    <a:pt x="4180" y="9097"/>
                  </a:cubicBezTo>
                  <a:lnTo>
                    <a:pt x="6107" y="10343"/>
                  </a:lnTo>
                  <a:lnTo>
                    <a:pt x="8033" y="9097"/>
                  </a:lnTo>
                  <a:cubicBezTo>
                    <a:pt x="8589" y="8733"/>
                    <a:pt x="9126" y="8340"/>
                    <a:pt x="9644" y="7909"/>
                  </a:cubicBezTo>
                  <a:cubicBezTo>
                    <a:pt x="10842" y="6931"/>
                    <a:pt x="12222" y="5531"/>
                    <a:pt x="12222" y="3547"/>
                  </a:cubicBezTo>
                  <a:cubicBezTo>
                    <a:pt x="12222" y="1889"/>
                    <a:pt x="11072" y="451"/>
                    <a:pt x="9452" y="87"/>
                  </a:cubicBezTo>
                  <a:cubicBezTo>
                    <a:pt x="9193" y="30"/>
                    <a:pt x="8934" y="1"/>
                    <a:pt x="8676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3" name="Google Shape;8973;p82"/>
            <p:cNvSpPr/>
            <p:nvPr/>
          </p:nvSpPr>
          <p:spPr>
            <a:xfrm>
              <a:off x="8084468" y="2023226"/>
              <a:ext cx="213504" cy="266978"/>
            </a:xfrm>
            <a:custGeom>
              <a:avLst/>
              <a:gdLst/>
              <a:ahLst/>
              <a:cxnLst/>
              <a:rect l="l" t="t" r="r" b="b"/>
              <a:pathLst>
                <a:path w="8149" h="10190" extrusionOk="0">
                  <a:moveTo>
                    <a:pt x="5618" y="0"/>
                  </a:moveTo>
                  <a:lnTo>
                    <a:pt x="5618" y="0"/>
                  </a:lnTo>
                  <a:cubicBezTo>
                    <a:pt x="6020" y="2166"/>
                    <a:pt x="6298" y="7400"/>
                    <a:pt x="1" y="8876"/>
                  </a:cubicBezTo>
                  <a:cubicBezTo>
                    <a:pt x="58" y="8905"/>
                    <a:pt x="87" y="8934"/>
                    <a:pt x="106" y="8943"/>
                  </a:cubicBezTo>
                  <a:lnTo>
                    <a:pt x="2033" y="10189"/>
                  </a:lnTo>
                  <a:lnTo>
                    <a:pt x="3959" y="8943"/>
                  </a:lnTo>
                  <a:cubicBezTo>
                    <a:pt x="4515" y="8579"/>
                    <a:pt x="5052" y="8186"/>
                    <a:pt x="5570" y="7764"/>
                  </a:cubicBezTo>
                  <a:cubicBezTo>
                    <a:pt x="6768" y="6777"/>
                    <a:pt x="8139" y="5387"/>
                    <a:pt x="8139" y="3403"/>
                  </a:cubicBezTo>
                  <a:cubicBezTo>
                    <a:pt x="8148" y="1831"/>
                    <a:pt x="7113" y="451"/>
                    <a:pt x="5618" y="0"/>
                  </a:cubicBezTo>
                  <a:close/>
                </a:path>
              </a:pathLst>
            </a:custGeom>
            <a:solidFill>
              <a:srgbClr val="5A70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4" name="Google Shape;8974;p82"/>
            <p:cNvSpPr/>
            <p:nvPr/>
          </p:nvSpPr>
          <p:spPr>
            <a:xfrm>
              <a:off x="8182377" y="2136437"/>
              <a:ext cx="95735" cy="76163"/>
            </a:xfrm>
            <a:custGeom>
              <a:avLst/>
              <a:gdLst/>
              <a:ahLst/>
              <a:cxnLst/>
              <a:rect l="l" t="t" r="r" b="b"/>
              <a:pathLst>
                <a:path w="3654" h="2907" extrusionOk="0">
                  <a:moveTo>
                    <a:pt x="2082" y="1"/>
                  </a:moveTo>
                  <a:cubicBezTo>
                    <a:pt x="2076" y="1"/>
                    <a:pt x="2069" y="1"/>
                    <a:pt x="2063" y="2"/>
                  </a:cubicBezTo>
                  <a:cubicBezTo>
                    <a:pt x="1977" y="2"/>
                    <a:pt x="1909" y="60"/>
                    <a:pt x="1881" y="136"/>
                  </a:cubicBezTo>
                  <a:lnTo>
                    <a:pt x="1238" y="2140"/>
                  </a:lnTo>
                  <a:lnTo>
                    <a:pt x="443" y="318"/>
                  </a:lnTo>
                  <a:cubicBezTo>
                    <a:pt x="406" y="231"/>
                    <a:pt x="336" y="194"/>
                    <a:pt x="265" y="194"/>
                  </a:cubicBezTo>
                  <a:cubicBezTo>
                    <a:pt x="134" y="194"/>
                    <a:pt x="1" y="320"/>
                    <a:pt x="69" y="481"/>
                  </a:cubicBezTo>
                  <a:lnTo>
                    <a:pt x="1085" y="2791"/>
                  </a:lnTo>
                  <a:cubicBezTo>
                    <a:pt x="1114" y="2859"/>
                    <a:pt x="1191" y="2906"/>
                    <a:pt x="1267" y="2906"/>
                  </a:cubicBezTo>
                  <a:lnTo>
                    <a:pt x="1277" y="2906"/>
                  </a:lnTo>
                  <a:cubicBezTo>
                    <a:pt x="1363" y="2906"/>
                    <a:pt x="1440" y="2849"/>
                    <a:pt x="1459" y="2772"/>
                  </a:cubicBezTo>
                  <a:lnTo>
                    <a:pt x="2120" y="731"/>
                  </a:lnTo>
                  <a:lnTo>
                    <a:pt x="2657" y="1814"/>
                  </a:lnTo>
                  <a:cubicBezTo>
                    <a:pt x="2686" y="1881"/>
                    <a:pt x="2753" y="1929"/>
                    <a:pt x="2830" y="1929"/>
                  </a:cubicBezTo>
                  <a:lnTo>
                    <a:pt x="3366" y="1929"/>
                  </a:lnTo>
                  <a:cubicBezTo>
                    <a:pt x="3462" y="1795"/>
                    <a:pt x="3558" y="1660"/>
                    <a:pt x="3654" y="1517"/>
                  </a:cubicBezTo>
                  <a:lnTo>
                    <a:pt x="2954" y="1517"/>
                  </a:lnTo>
                  <a:lnTo>
                    <a:pt x="2254" y="108"/>
                  </a:lnTo>
                  <a:cubicBezTo>
                    <a:pt x="2219" y="46"/>
                    <a:pt x="2152" y="1"/>
                    <a:pt x="2082" y="1"/>
                  </a:cubicBezTo>
                  <a:close/>
                </a:path>
              </a:pathLst>
            </a:custGeom>
            <a:solidFill>
              <a:srgbClr val="5A70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5" name="Google Shape;8975;p82"/>
            <p:cNvSpPr/>
            <p:nvPr/>
          </p:nvSpPr>
          <p:spPr>
            <a:xfrm>
              <a:off x="7997327" y="2098866"/>
              <a:ext cx="191601" cy="125026"/>
            </a:xfrm>
            <a:custGeom>
              <a:avLst/>
              <a:gdLst/>
              <a:ahLst/>
              <a:cxnLst/>
              <a:rect l="l" t="t" r="r" b="b"/>
              <a:pathLst>
                <a:path w="7313" h="4772" extrusionOk="0">
                  <a:moveTo>
                    <a:pt x="6600" y="1"/>
                  </a:moveTo>
                  <a:cubicBezTo>
                    <a:pt x="6523" y="1"/>
                    <a:pt x="6447" y="41"/>
                    <a:pt x="6413" y="123"/>
                  </a:cubicBezTo>
                  <a:lnTo>
                    <a:pt x="5464" y="2471"/>
                  </a:lnTo>
                  <a:lnTo>
                    <a:pt x="4659" y="1129"/>
                  </a:lnTo>
                  <a:cubicBezTo>
                    <a:pt x="4621" y="1062"/>
                    <a:pt x="4555" y="1029"/>
                    <a:pt x="4489" y="1029"/>
                  </a:cubicBezTo>
                  <a:cubicBezTo>
                    <a:pt x="4405" y="1029"/>
                    <a:pt x="4322" y="1081"/>
                    <a:pt x="4295" y="1177"/>
                  </a:cubicBezTo>
                  <a:lnTo>
                    <a:pt x="3480" y="3909"/>
                  </a:lnTo>
                  <a:lnTo>
                    <a:pt x="2445" y="861"/>
                  </a:lnTo>
                  <a:cubicBezTo>
                    <a:pt x="2416" y="784"/>
                    <a:pt x="2349" y="736"/>
                    <a:pt x="2272" y="727"/>
                  </a:cubicBezTo>
                  <a:cubicBezTo>
                    <a:pt x="2186" y="727"/>
                    <a:pt x="2109" y="775"/>
                    <a:pt x="2071" y="851"/>
                  </a:cubicBezTo>
                  <a:lnTo>
                    <a:pt x="1045" y="2951"/>
                  </a:lnTo>
                  <a:lnTo>
                    <a:pt x="0" y="2951"/>
                  </a:lnTo>
                  <a:cubicBezTo>
                    <a:pt x="96" y="3094"/>
                    <a:pt x="192" y="3229"/>
                    <a:pt x="298" y="3363"/>
                  </a:cubicBezTo>
                  <a:lnTo>
                    <a:pt x="1170" y="3363"/>
                  </a:lnTo>
                  <a:cubicBezTo>
                    <a:pt x="1256" y="3353"/>
                    <a:pt x="1323" y="3315"/>
                    <a:pt x="1352" y="3238"/>
                  </a:cubicBezTo>
                  <a:lnTo>
                    <a:pt x="2224" y="1465"/>
                  </a:lnTo>
                  <a:lnTo>
                    <a:pt x="3298" y="4638"/>
                  </a:lnTo>
                  <a:cubicBezTo>
                    <a:pt x="3327" y="4714"/>
                    <a:pt x="3403" y="4772"/>
                    <a:pt x="3490" y="4772"/>
                  </a:cubicBezTo>
                  <a:cubicBezTo>
                    <a:pt x="3576" y="4772"/>
                    <a:pt x="3653" y="4714"/>
                    <a:pt x="3681" y="4628"/>
                  </a:cubicBezTo>
                  <a:lnTo>
                    <a:pt x="4534" y="1733"/>
                  </a:lnTo>
                  <a:lnTo>
                    <a:pt x="5301" y="3027"/>
                  </a:lnTo>
                  <a:cubicBezTo>
                    <a:pt x="5341" y="3094"/>
                    <a:pt x="5409" y="3126"/>
                    <a:pt x="5476" y="3126"/>
                  </a:cubicBezTo>
                  <a:cubicBezTo>
                    <a:pt x="5553" y="3126"/>
                    <a:pt x="5630" y="3085"/>
                    <a:pt x="5665" y="3008"/>
                  </a:cubicBezTo>
                  <a:lnTo>
                    <a:pt x="6595" y="727"/>
                  </a:lnTo>
                  <a:lnTo>
                    <a:pt x="6864" y="1359"/>
                  </a:lnTo>
                  <a:cubicBezTo>
                    <a:pt x="6904" y="1447"/>
                    <a:pt x="6976" y="1484"/>
                    <a:pt x="7048" y="1484"/>
                  </a:cubicBezTo>
                  <a:cubicBezTo>
                    <a:pt x="7181" y="1484"/>
                    <a:pt x="7312" y="1358"/>
                    <a:pt x="7237" y="1196"/>
                  </a:cubicBezTo>
                  <a:lnTo>
                    <a:pt x="6787" y="123"/>
                  </a:lnTo>
                  <a:cubicBezTo>
                    <a:pt x="6753" y="41"/>
                    <a:pt x="6677" y="1"/>
                    <a:pt x="6600" y="1"/>
                  </a:cubicBezTo>
                  <a:close/>
                </a:path>
              </a:pathLst>
            </a:custGeom>
            <a:solidFill>
              <a:srgbClr val="5A70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6" name="Google Shape;8976;p82"/>
            <p:cNvSpPr/>
            <p:nvPr/>
          </p:nvSpPr>
          <p:spPr>
            <a:xfrm>
              <a:off x="8182220" y="2122917"/>
              <a:ext cx="138100" cy="76373"/>
            </a:xfrm>
            <a:custGeom>
              <a:avLst/>
              <a:gdLst/>
              <a:ahLst/>
              <a:cxnLst/>
              <a:rect l="l" t="t" r="r" b="b"/>
              <a:pathLst>
                <a:path w="5271" h="2915" extrusionOk="0">
                  <a:moveTo>
                    <a:pt x="2059" y="1"/>
                  </a:moveTo>
                  <a:cubicBezTo>
                    <a:pt x="1983" y="10"/>
                    <a:pt x="1915" y="68"/>
                    <a:pt x="1887" y="144"/>
                  </a:cubicBezTo>
                  <a:lnTo>
                    <a:pt x="1244" y="2138"/>
                  </a:lnTo>
                  <a:lnTo>
                    <a:pt x="449" y="326"/>
                  </a:lnTo>
                  <a:cubicBezTo>
                    <a:pt x="408" y="239"/>
                    <a:pt x="336" y="202"/>
                    <a:pt x="264" y="202"/>
                  </a:cubicBezTo>
                  <a:cubicBezTo>
                    <a:pt x="132" y="202"/>
                    <a:pt x="0" y="328"/>
                    <a:pt x="75" y="489"/>
                  </a:cubicBezTo>
                  <a:lnTo>
                    <a:pt x="1081" y="2799"/>
                  </a:lnTo>
                  <a:cubicBezTo>
                    <a:pt x="1120" y="2867"/>
                    <a:pt x="1187" y="2914"/>
                    <a:pt x="1273" y="2914"/>
                  </a:cubicBezTo>
                  <a:lnTo>
                    <a:pt x="1283" y="2914"/>
                  </a:lnTo>
                  <a:cubicBezTo>
                    <a:pt x="1359" y="2905"/>
                    <a:pt x="1436" y="2847"/>
                    <a:pt x="1465" y="2771"/>
                  </a:cubicBezTo>
                  <a:lnTo>
                    <a:pt x="2117" y="739"/>
                  </a:lnTo>
                  <a:lnTo>
                    <a:pt x="2653" y="1812"/>
                  </a:lnTo>
                  <a:cubicBezTo>
                    <a:pt x="2682" y="1879"/>
                    <a:pt x="2759" y="1927"/>
                    <a:pt x="2836" y="1927"/>
                  </a:cubicBezTo>
                  <a:lnTo>
                    <a:pt x="5002" y="1927"/>
                  </a:lnTo>
                  <a:cubicBezTo>
                    <a:pt x="5270" y="1927"/>
                    <a:pt x="5270" y="1525"/>
                    <a:pt x="5002" y="1525"/>
                  </a:cubicBezTo>
                  <a:lnTo>
                    <a:pt x="2960" y="1525"/>
                  </a:lnTo>
                  <a:lnTo>
                    <a:pt x="2260" y="116"/>
                  </a:lnTo>
                  <a:cubicBezTo>
                    <a:pt x="2222" y="39"/>
                    <a:pt x="2145" y="1"/>
                    <a:pt x="2059" y="1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7" name="Google Shape;8977;p82"/>
            <p:cNvSpPr/>
            <p:nvPr/>
          </p:nvSpPr>
          <p:spPr>
            <a:xfrm>
              <a:off x="7955145" y="2085504"/>
              <a:ext cx="234123" cy="125341"/>
            </a:xfrm>
            <a:custGeom>
              <a:avLst/>
              <a:gdLst/>
              <a:ahLst/>
              <a:cxnLst/>
              <a:rect l="l" t="t" r="r" b="b"/>
              <a:pathLst>
                <a:path w="8936" h="4784" extrusionOk="0">
                  <a:moveTo>
                    <a:pt x="8205" y="0"/>
                  </a:moveTo>
                  <a:cubicBezTo>
                    <a:pt x="8129" y="0"/>
                    <a:pt x="8052" y="48"/>
                    <a:pt x="8023" y="125"/>
                  </a:cubicBezTo>
                  <a:lnTo>
                    <a:pt x="7074" y="2483"/>
                  </a:lnTo>
                  <a:lnTo>
                    <a:pt x="6279" y="1131"/>
                  </a:lnTo>
                  <a:cubicBezTo>
                    <a:pt x="6244" y="1071"/>
                    <a:pt x="6171" y="1034"/>
                    <a:pt x="6101" y="1034"/>
                  </a:cubicBezTo>
                  <a:cubicBezTo>
                    <a:pt x="6093" y="1034"/>
                    <a:pt x="6085" y="1035"/>
                    <a:pt x="6077" y="1036"/>
                  </a:cubicBezTo>
                  <a:cubicBezTo>
                    <a:pt x="6001" y="1045"/>
                    <a:pt x="5934" y="1103"/>
                    <a:pt x="5905" y="1179"/>
                  </a:cubicBezTo>
                  <a:lnTo>
                    <a:pt x="5100" y="3911"/>
                  </a:lnTo>
                  <a:lnTo>
                    <a:pt x="4064" y="863"/>
                  </a:lnTo>
                  <a:cubicBezTo>
                    <a:pt x="4036" y="786"/>
                    <a:pt x="3969" y="738"/>
                    <a:pt x="3882" y="729"/>
                  </a:cubicBezTo>
                  <a:cubicBezTo>
                    <a:pt x="3806" y="729"/>
                    <a:pt x="3729" y="777"/>
                    <a:pt x="3691" y="853"/>
                  </a:cubicBezTo>
                  <a:lnTo>
                    <a:pt x="2665" y="2953"/>
                  </a:lnTo>
                  <a:lnTo>
                    <a:pt x="269" y="2953"/>
                  </a:lnTo>
                  <a:cubicBezTo>
                    <a:pt x="0" y="2953"/>
                    <a:pt x="0" y="3355"/>
                    <a:pt x="269" y="3355"/>
                  </a:cubicBezTo>
                  <a:lnTo>
                    <a:pt x="2790" y="3355"/>
                  </a:lnTo>
                  <a:cubicBezTo>
                    <a:pt x="2866" y="3355"/>
                    <a:pt x="2943" y="3307"/>
                    <a:pt x="2972" y="3240"/>
                  </a:cubicBezTo>
                  <a:lnTo>
                    <a:pt x="3844" y="1457"/>
                  </a:lnTo>
                  <a:lnTo>
                    <a:pt x="4917" y="4640"/>
                  </a:lnTo>
                  <a:cubicBezTo>
                    <a:pt x="4946" y="4716"/>
                    <a:pt x="5023" y="4774"/>
                    <a:pt x="5109" y="4774"/>
                  </a:cubicBezTo>
                  <a:cubicBezTo>
                    <a:pt x="5109" y="4774"/>
                    <a:pt x="5109" y="4783"/>
                    <a:pt x="5109" y="4783"/>
                  </a:cubicBezTo>
                  <a:cubicBezTo>
                    <a:pt x="5205" y="4774"/>
                    <a:pt x="5282" y="4716"/>
                    <a:pt x="5301" y="4640"/>
                  </a:cubicBezTo>
                  <a:lnTo>
                    <a:pt x="6154" y="1726"/>
                  </a:lnTo>
                  <a:lnTo>
                    <a:pt x="6930" y="3020"/>
                  </a:lnTo>
                  <a:cubicBezTo>
                    <a:pt x="6969" y="3087"/>
                    <a:pt x="7045" y="3125"/>
                    <a:pt x="7113" y="3125"/>
                  </a:cubicBezTo>
                  <a:cubicBezTo>
                    <a:pt x="7189" y="3116"/>
                    <a:pt x="7256" y="3068"/>
                    <a:pt x="7285" y="3000"/>
                  </a:cubicBezTo>
                  <a:lnTo>
                    <a:pt x="8215" y="729"/>
                  </a:lnTo>
                  <a:lnTo>
                    <a:pt x="8493" y="1352"/>
                  </a:lnTo>
                  <a:cubicBezTo>
                    <a:pt x="8530" y="1439"/>
                    <a:pt x="8600" y="1476"/>
                    <a:pt x="8671" y="1476"/>
                  </a:cubicBezTo>
                  <a:cubicBezTo>
                    <a:pt x="8802" y="1476"/>
                    <a:pt x="8935" y="1351"/>
                    <a:pt x="8867" y="1189"/>
                  </a:cubicBezTo>
                  <a:lnTo>
                    <a:pt x="8397" y="125"/>
                  </a:lnTo>
                  <a:cubicBezTo>
                    <a:pt x="8368" y="48"/>
                    <a:pt x="8292" y="0"/>
                    <a:pt x="8205" y="0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978" name="Google Shape;8978;p82"/>
          <p:cNvGrpSpPr/>
          <p:nvPr/>
        </p:nvGrpSpPr>
        <p:grpSpPr>
          <a:xfrm>
            <a:off x="7518155" y="2009471"/>
            <a:ext cx="361927" cy="290270"/>
            <a:chOff x="7518155" y="2009471"/>
            <a:chExt cx="361927" cy="290270"/>
          </a:xfrm>
        </p:grpSpPr>
        <p:sp>
          <p:nvSpPr>
            <p:cNvPr id="8979" name="Google Shape;8979;p82"/>
            <p:cNvSpPr/>
            <p:nvPr/>
          </p:nvSpPr>
          <p:spPr>
            <a:xfrm>
              <a:off x="7518155" y="2133712"/>
              <a:ext cx="361403" cy="166029"/>
            </a:xfrm>
            <a:custGeom>
              <a:avLst/>
              <a:gdLst/>
              <a:ahLst/>
              <a:cxnLst/>
              <a:rect l="l" t="t" r="r" b="b"/>
              <a:pathLst>
                <a:path w="13794" h="6337" extrusionOk="0">
                  <a:moveTo>
                    <a:pt x="3840" y="0"/>
                  </a:moveTo>
                  <a:cubicBezTo>
                    <a:pt x="3835" y="0"/>
                    <a:pt x="3830" y="1"/>
                    <a:pt x="3825" y="1"/>
                  </a:cubicBezTo>
                  <a:lnTo>
                    <a:pt x="442" y="1"/>
                  </a:lnTo>
                  <a:cubicBezTo>
                    <a:pt x="202" y="1"/>
                    <a:pt x="1" y="192"/>
                    <a:pt x="1" y="432"/>
                  </a:cubicBezTo>
                  <a:lnTo>
                    <a:pt x="1" y="5800"/>
                  </a:lnTo>
                  <a:cubicBezTo>
                    <a:pt x="1" y="6097"/>
                    <a:pt x="250" y="6337"/>
                    <a:pt x="547" y="6337"/>
                  </a:cubicBezTo>
                  <a:lnTo>
                    <a:pt x="13248" y="6337"/>
                  </a:lnTo>
                  <a:cubicBezTo>
                    <a:pt x="13545" y="6337"/>
                    <a:pt x="13794" y="6097"/>
                    <a:pt x="13794" y="5800"/>
                  </a:cubicBezTo>
                  <a:lnTo>
                    <a:pt x="13794" y="432"/>
                  </a:lnTo>
                  <a:cubicBezTo>
                    <a:pt x="13794" y="192"/>
                    <a:pt x="13593" y="1"/>
                    <a:pt x="13353" y="1"/>
                  </a:cubicBezTo>
                  <a:lnTo>
                    <a:pt x="9969" y="1"/>
                  </a:lnTo>
                  <a:cubicBezTo>
                    <a:pt x="9586" y="1"/>
                    <a:pt x="9308" y="346"/>
                    <a:pt x="9385" y="720"/>
                  </a:cubicBezTo>
                  <a:cubicBezTo>
                    <a:pt x="9711" y="2282"/>
                    <a:pt x="8532" y="3758"/>
                    <a:pt x="6931" y="3787"/>
                  </a:cubicBezTo>
                  <a:cubicBezTo>
                    <a:pt x="6919" y="3787"/>
                    <a:pt x="6907" y="3787"/>
                    <a:pt x="6896" y="3787"/>
                  </a:cubicBezTo>
                  <a:cubicBezTo>
                    <a:pt x="5493" y="3787"/>
                    <a:pt x="4362" y="2654"/>
                    <a:pt x="4362" y="1247"/>
                  </a:cubicBezTo>
                  <a:cubicBezTo>
                    <a:pt x="4362" y="1065"/>
                    <a:pt x="4372" y="892"/>
                    <a:pt x="4410" y="720"/>
                  </a:cubicBezTo>
                  <a:cubicBezTo>
                    <a:pt x="4486" y="351"/>
                    <a:pt x="4207" y="0"/>
                    <a:pt x="3840" y="0"/>
                  </a:cubicBezTo>
                  <a:close/>
                </a:path>
              </a:pathLst>
            </a:custGeom>
            <a:solidFill>
              <a:srgbClr val="E7EA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0" name="Google Shape;8980;p82"/>
            <p:cNvSpPr/>
            <p:nvPr/>
          </p:nvSpPr>
          <p:spPr>
            <a:xfrm>
              <a:off x="7765037" y="2147781"/>
              <a:ext cx="114782" cy="40217"/>
            </a:xfrm>
            <a:custGeom>
              <a:avLst/>
              <a:gdLst/>
              <a:ahLst/>
              <a:cxnLst/>
              <a:rect l="l" t="t" r="r" b="b"/>
              <a:pathLst>
                <a:path w="4381" h="1535" extrusionOk="0">
                  <a:moveTo>
                    <a:pt x="575" y="0"/>
                  </a:moveTo>
                  <a:cubicBezTo>
                    <a:pt x="307" y="0"/>
                    <a:pt x="77" y="173"/>
                    <a:pt x="0" y="432"/>
                  </a:cubicBezTo>
                  <a:cubicBezTo>
                    <a:pt x="0" y="508"/>
                    <a:pt x="10" y="585"/>
                    <a:pt x="10" y="671"/>
                  </a:cubicBezTo>
                  <a:cubicBezTo>
                    <a:pt x="19" y="748"/>
                    <a:pt x="10" y="796"/>
                    <a:pt x="10" y="863"/>
                  </a:cubicBezTo>
                  <a:cubicBezTo>
                    <a:pt x="29" y="997"/>
                    <a:pt x="48" y="1122"/>
                    <a:pt x="48" y="1256"/>
                  </a:cubicBezTo>
                  <a:cubicBezTo>
                    <a:pt x="48" y="1342"/>
                    <a:pt x="38" y="1429"/>
                    <a:pt x="29" y="1515"/>
                  </a:cubicBezTo>
                  <a:lnTo>
                    <a:pt x="48" y="1534"/>
                  </a:lnTo>
                  <a:cubicBezTo>
                    <a:pt x="479" y="1534"/>
                    <a:pt x="479" y="978"/>
                    <a:pt x="920" y="978"/>
                  </a:cubicBezTo>
                  <a:cubicBezTo>
                    <a:pt x="1352" y="978"/>
                    <a:pt x="1352" y="1534"/>
                    <a:pt x="1792" y="1534"/>
                  </a:cubicBezTo>
                  <a:cubicBezTo>
                    <a:pt x="2224" y="1534"/>
                    <a:pt x="2224" y="978"/>
                    <a:pt x="2665" y="978"/>
                  </a:cubicBezTo>
                  <a:cubicBezTo>
                    <a:pt x="3096" y="978"/>
                    <a:pt x="3096" y="1534"/>
                    <a:pt x="3537" y="1534"/>
                  </a:cubicBezTo>
                  <a:cubicBezTo>
                    <a:pt x="3968" y="1534"/>
                    <a:pt x="3968" y="1007"/>
                    <a:pt x="4381" y="978"/>
                  </a:cubicBezTo>
                  <a:lnTo>
                    <a:pt x="4381" y="10"/>
                  </a:lnTo>
                  <a:lnTo>
                    <a:pt x="4371" y="0"/>
                  </a:lnTo>
                  <a:close/>
                </a:path>
              </a:pathLst>
            </a:custGeom>
            <a:solidFill>
              <a:srgbClr val="D0D7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1" name="Google Shape;8981;p82"/>
            <p:cNvSpPr/>
            <p:nvPr/>
          </p:nvSpPr>
          <p:spPr>
            <a:xfrm>
              <a:off x="7518417" y="2147781"/>
              <a:ext cx="114782" cy="40217"/>
            </a:xfrm>
            <a:custGeom>
              <a:avLst/>
              <a:gdLst/>
              <a:ahLst/>
              <a:cxnLst/>
              <a:rect l="l" t="t" r="r" b="b"/>
              <a:pathLst>
                <a:path w="4381" h="1535" extrusionOk="0">
                  <a:moveTo>
                    <a:pt x="0" y="0"/>
                  </a:moveTo>
                  <a:lnTo>
                    <a:pt x="0" y="978"/>
                  </a:lnTo>
                  <a:cubicBezTo>
                    <a:pt x="432" y="978"/>
                    <a:pt x="432" y="1534"/>
                    <a:pt x="863" y="1534"/>
                  </a:cubicBezTo>
                  <a:cubicBezTo>
                    <a:pt x="1304" y="1534"/>
                    <a:pt x="1304" y="978"/>
                    <a:pt x="1735" y="978"/>
                  </a:cubicBezTo>
                  <a:cubicBezTo>
                    <a:pt x="2176" y="978"/>
                    <a:pt x="2176" y="1534"/>
                    <a:pt x="2607" y="1534"/>
                  </a:cubicBezTo>
                  <a:cubicBezTo>
                    <a:pt x="3048" y="1534"/>
                    <a:pt x="3048" y="978"/>
                    <a:pt x="3480" y="978"/>
                  </a:cubicBezTo>
                  <a:cubicBezTo>
                    <a:pt x="3921" y="978"/>
                    <a:pt x="3921" y="1534"/>
                    <a:pt x="4352" y="1534"/>
                  </a:cubicBezTo>
                  <a:lnTo>
                    <a:pt x="4371" y="1505"/>
                  </a:lnTo>
                  <a:cubicBezTo>
                    <a:pt x="4362" y="1419"/>
                    <a:pt x="4352" y="1342"/>
                    <a:pt x="4352" y="1256"/>
                  </a:cubicBezTo>
                  <a:cubicBezTo>
                    <a:pt x="4352" y="1160"/>
                    <a:pt x="4352" y="1074"/>
                    <a:pt x="4371" y="978"/>
                  </a:cubicBezTo>
                  <a:cubicBezTo>
                    <a:pt x="4381" y="892"/>
                    <a:pt x="4352" y="806"/>
                    <a:pt x="4352" y="710"/>
                  </a:cubicBezTo>
                  <a:cubicBezTo>
                    <a:pt x="4352" y="595"/>
                    <a:pt x="4362" y="489"/>
                    <a:pt x="4381" y="374"/>
                  </a:cubicBezTo>
                  <a:cubicBezTo>
                    <a:pt x="4285" y="144"/>
                    <a:pt x="4064" y="0"/>
                    <a:pt x="3825" y="0"/>
                  </a:cubicBezTo>
                  <a:close/>
                </a:path>
              </a:pathLst>
            </a:custGeom>
            <a:solidFill>
              <a:srgbClr val="D0D7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2" name="Google Shape;8982;p82"/>
            <p:cNvSpPr/>
            <p:nvPr/>
          </p:nvSpPr>
          <p:spPr>
            <a:xfrm>
              <a:off x="7518417" y="2133712"/>
              <a:ext cx="117533" cy="39955"/>
            </a:xfrm>
            <a:custGeom>
              <a:avLst/>
              <a:gdLst/>
              <a:ahLst/>
              <a:cxnLst/>
              <a:rect l="l" t="t" r="r" b="b"/>
              <a:pathLst>
                <a:path w="4486" h="1525" extrusionOk="0">
                  <a:moveTo>
                    <a:pt x="3830" y="0"/>
                  </a:moveTo>
                  <a:cubicBezTo>
                    <a:pt x="3825" y="0"/>
                    <a:pt x="3820" y="1"/>
                    <a:pt x="3815" y="1"/>
                  </a:cubicBezTo>
                  <a:lnTo>
                    <a:pt x="432" y="1"/>
                  </a:lnTo>
                  <a:cubicBezTo>
                    <a:pt x="192" y="1"/>
                    <a:pt x="0" y="192"/>
                    <a:pt x="0" y="442"/>
                  </a:cubicBezTo>
                  <a:lnTo>
                    <a:pt x="0" y="969"/>
                  </a:lnTo>
                  <a:cubicBezTo>
                    <a:pt x="432" y="969"/>
                    <a:pt x="432" y="1525"/>
                    <a:pt x="863" y="1525"/>
                  </a:cubicBezTo>
                  <a:cubicBezTo>
                    <a:pt x="1304" y="1525"/>
                    <a:pt x="1304" y="969"/>
                    <a:pt x="1735" y="969"/>
                  </a:cubicBezTo>
                  <a:cubicBezTo>
                    <a:pt x="2176" y="969"/>
                    <a:pt x="2176" y="1525"/>
                    <a:pt x="2607" y="1525"/>
                  </a:cubicBezTo>
                  <a:cubicBezTo>
                    <a:pt x="3048" y="1525"/>
                    <a:pt x="3048" y="969"/>
                    <a:pt x="3480" y="969"/>
                  </a:cubicBezTo>
                  <a:cubicBezTo>
                    <a:pt x="3921" y="969"/>
                    <a:pt x="3921" y="1525"/>
                    <a:pt x="4352" y="1525"/>
                  </a:cubicBezTo>
                  <a:lnTo>
                    <a:pt x="4371" y="1506"/>
                  </a:lnTo>
                  <a:cubicBezTo>
                    <a:pt x="4362" y="1419"/>
                    <a:pt x="4352" y="1333"/>
                    <a:pt x="4352" y="1247"/>
                  </a:cubicBezTo>
                  <a:cubicBezTo>
                    <a:pt x="4352" y="1074"/>
                    <a:pt x="4371" y="892"/>
                    <a:pt x="4409" y="720"/>
                  </a:cubicBezTo>
                  <a:cubicBezTo>
                    <a:pt x="4485" y="351"/>
                    <a:pt x="4206" y="0"/>
                    <a:pt x="3830" y="0"/>
                  </a:cubicBezTo>
                  <a:close/>
                </a:path>
              </a:pathLst>
            </a:custGeom>
            <a:solidFill>
              <a:srgbClr val="D6DC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3" name="Google Shape;8983;p82"/>
            <p:cNvSpPr/>
            <p:nvPr/>
          </p:nvSpPr>
          <p:spPr>
            <a:xfrm>
              <a:off x="7762548" y="2133712"/>
              <a:ext cx="117533" cy="39955"/>
            </a:xfrm>
            <a:custGeom>
              <a:avLst/>
              <a:gdLst/>
              <a:ahLst/>
              <a:cxnLst/>
              <a:rect l="l" t="t" r="r" b="b"/>
              <a:pathLst>
                <a:path w="4486" h="1525" extrusionOk="0">
                  <a:moveTo>
                    <a:pt x="655" y="0"/>
                  </a:moveTo>
                  <a:cubicBezTo>
                    <a:pt x="279" y="0"/>
                    <a:pt x="0" y="351"/>
                    <a:pt x="76" y="720"/>
                  </a:cubicBezTo>
                  <a:cubicBezTo>
                    <a:pt x="114" y="892"/>
                    <a:pt x="133" y="1074"/>
                    <a:pt x="133" y="1247"/>
                  </a:cubicBezTo>
                  <a:cubicBezTo>
                    <a:pt x="133" y="1333"/>
                    <a:pt x="124" y="1419"/>
                    <a:pt x="114" y="1506"/>
                  </a:cubicBezTo>
                  <a:lnTo>
                    <a:pt x="133" y="1525"/>
                  </a:lnTo>
                  <a:cubicBezTo>
                    <a:pt x="565" y="1525"/>
                    <a:pt x="565" y="969"/>
                    <a:pt x="1006" y="969"/>
                  </a:cubicBezTo>
                  <a:cubicBezTo>
                    <a:pt x="1437" y="969"/>
                    <a:pt x="1437" y="1525"/>
                    <a:pt x="1878" y="1525"/>
                  </a:cubicBezTo>
                  <a:cubicBezTo>
                    <a:pt x="2309" y="1525"/>
                    <a:pt x="2309" y="969"/>
                    <a:pt x="2750" y="969"/>
                  </a:cubicBezTo>
                  <a:cubicBezTo>
                    <a:pt x="3182" y="969"/>
                    <a:pt x="3182" y="1525"/>
                    <a:pt x="3622" y="1525"/>
                  </a:cubicBezTo>
                  <a:cubicBezTo>
                    <a:pt x="4054" y="1525"/>
                    <a:pt x="4054" y="969"/>
                    <a:pt x="4485" y="969"/>
                  </a:cubicBezTo>
                  <a:lnTo>
                    <a:pt x="4485" y="442"/>
                  </a:lnTo>
                  <a:cubicBezTo>
                    <a:pt x="4485" y="192"/>
                    <a:pt x="4293" y="1"/>
                    <a:pt x="4054" y="1"/>
                  </a:cubicBezTo>
                  <a:lnTo>
                    <a:pt x="670" y="1"/>
                  </a:lnTo>
                  <a:cubicBezTo>
                    <a:pt x="665" y="1"/>
                    <a:pt x="660" y="0"/>
                    <a:pt x="655" y="0"/>
                  </a:cubicBezTo>
                  <a:close/>
                </a:path>
              </a:pathLst>
            </a:custGeom>
            <a:solidFill>
              <a:srgbClr val="D6DC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4" name="Google Shape;8984;p82"/>
            <p:cNvSpPr/>
            <p:nvPr/>
          </p:nvSpPr>
          <p:spPr>
            <a:xfrm>
              <a:off x="7604536" y="2228896"/>
              <a:ext cx="22139" cy="18916"/>
            </a:xfrm>
            <a:custGeom>
              <a:avLst/>
              <a:gdLst/>
              <a:ahLst/>
              <a:cxnLst/>
              <a:rect l="l" t="t" r="r" b="b"/>
              <a:pathLst>
                <a:path w="845" h="722" extrusionOk="0">
                  <a:moveTo>
                    <a:pt x="480" y="1"/>
                  </a:moveTo>
                  <a:cubicBezTo>
                    <a:pt x="164" y="1"/>
                    <a:pt x="1" y="384"/>
                    <a:pt x="221" y="614"/>
                  </a:cubicBezTo>
                  <a:cubicBezTo>
                    <a:pt x="296" y="689"/>
                    <a:pt x="388" y="722"/>
                    <a:pt x="478" y="722"/>
                  </a:cubicBezTo>
                  <a:cubicBezTo>
                    <a:pt x="665" y="722"/>
                    <a:pt x="844" y="578"/>
                    <a:pt x="844" y="365"/>
                  </a:cubicBezTo>
                  <a:cubicBezTo>
                    <a:pt x="844" y="163"/>
                    <a:pt x="682" y="1"/>
                    <a:pt x="480" y="1"/>
                  </a:cubicBezTo>
                  <a:close/>
                </a:path>
              </a:pathLst>
            </a:custGeom>
            <a:solidFill>
              <a:srgbClr val="B9C3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5" name="Google Shape;8985;p82"/>
            <p:cNvSpPr/>
            <p:nvPr/>
          </p:nvSpPr>
          <p:spPr>
            <a:xfrm>
              <a:off x="7526696" y="2253000"/>
              <a:ext cx="22113" cy="18916"/>
            </a:xfrm>
            <a:custGeom>
              <a:avLst/>
              <a:gdLst/>
              <a:ahLst/>
              <a:cxnLst/>
              <a:rect l="l" t="t" r="r" b="b"/>
              <a:pathLst>
                <a:path w="844" h="722" extrusionOk="0">
                  <a:moveTo>
                    <a:pt x="480" y="1"/>
                  </a:moveTo>
                  <a:cubicBezTo>
                    <a:pt x="163" y="1"/>
                    <a:pt x="0" y="384"/>
                    <a:pt x="231" y="614"/>
                  </a:cubicBezTo>
                  <a:cubicBezTo>
                    <a:pt x="302" y="689"/>
                    <a:pt x="391" y="722"/>
                    <a:pt x="479" y="722"/>
                  </a:cubicBezTo>
                  <a:cubicBezTo>
                    <a:pt x="664" y="722"/>
                    <a:pt x="844" y="576"/>
                    <a:pt x="844" y="355"/>
                  </a:cubicBezTo>
                  <a:cubicBezTo>
                    <a:pt x="844" y="164"/>
                    <a:pt x="681" y="1"/>
                    <a:pt x="480" y="1"/>
                  </a:cubicBezTo>
                  <a:close/>
                </a:path>
              </a:pathLst>
            </a:custGeom>
            <a:solidFill>
              <a:srgbClr val="B9C3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6" name="Google Shape;8986;p82"/>
            <p:cNvSpPr/>
            <p:nvPr/>
          </p:nvSpPr>
          <p:spPr>
            <a:xfrm>
              <a:off x="7550564" y="2206286"/>
              <a:ext cx="22113" cy="18943"/>
            </a:xfrm>
            <a:custGeom>
              <a:avLst/>
              <a:gdLst/>
              <a:ahLst/>
              <a:cxnLst/>
              <a:rect l="l" t="t" r="r" b="b"/>
              <a:pathLst>
                <a:path w="844" h="723" extrusionOk="0">
                  <a:moveTo>
                    <a:pt x="489" y="1"/>
                  </a:moveTo>
                  <a:cubicBezTo>
                    <a:pt x="163" y="1"/>
                    <a:pt x="0" y="394"/>
                    <a:pt x="230" y="614"/>
                  </a:cubicBezTo>
                  <a:cubicBezTo>
                    <a:pt x="305" y="689"/>
                    <a:pt x="396" y="722"/>
                    <a:pt x="484" y="722"/>
                  </a:cubicBezTo>
                  <a:cubicBezTo>
                    <a:pt x="669" y="722"/>
                    <a:pt x="844" y="579"/>
                    <a:pt x="844" y="365"/>
                  </a:cubicBezTo>
                  <a:cubicBezTo>
                    <a:pt x="844" y="164"/>
                    <a:pt x="681" y="1"/>
                    <a:pt x="489" y="1"/>
                  </a:cubicBezTo>
                  <a:close/>
                </a:path>
              </a:pathLst>
            </a:custGeom>
            <a:solidFill>
              <a:srgbClr val="B9C3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7" name="Google Shape;8987;p82"/>
            <p:cNvSpPr/>
            <p:nvPr/>
          </p:nvSpPr>
          <p:spPr>
            <a:xfrm>
              <a:off x="7768286" y="2228896"/>
              <a:ext cx="21877" cy="18916"/>
            </a:xfrm>
            <a:custGeom>
              <a:avLst/>
              <a:gdLst/>
              <a:ahLst/>
              <a:cxnLst/>
              <a:rect l="l" t="t" r="r" b="b"/>
              <a:pathLst>
                <a:path w="835" h="722" extrusionOk="0">
                  <a:moveTo>
                    <a:pt x="480" y="1"/>
                  </a:moveTo>
                  <a:cubicBezTo>
                    <a:pt x="154" y="1"/>
                    <a:pt x="1" y="384"/>
                    <a:pt x="221" y="614"/>
                  </a:cubicBezTo>
                  <a:cubicBezTo>
                    <a:pt x="296" y="689"/>
                    <a:pt x="387" y="722"/>
                    <a:pt x="475" y="722"/>
                  </a:cubicBezTo>
                  <a:cubicBezTo>
                    <a:pt x="660" y="722"/>
                    <a:pt x="835" y="578"/>
                    <a:pt x="835" y="365"/>
                  </a:cubicBezTo>
                  <a:cubicBezTo>
                    <a:pt x="835" y="163"/>
                    <a:pt x="672" y="1"/>
                    <a:pt x="480" y="1"/>
                  </a:cubicBezTo>
                  <a:close/>
                </a:path>
              </a:pathLst>
            </a:custGeom>
            <a:solidFill>
              <a:srgbClr val="B9C3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8" name="Google Shape;8988;p82"/>
            <p:cNvSpPr/>
            <p:nvPr/>
          </p:nvSpPr>
          <p:spPr>
            <a:xfrm>
              <a:off x="7845891" y="2253000"/>
              <a:ext cx="22113" cy="18916"/>
            </a:xfrm>
            <a:custGeom>
              <a:avLst/>
              <a:gdLst/>
              <a:ahLst/>
              <a:cxnLst/>
              <a:rect l="l" t="t" r="r" b="b"/>
              <a:pathLst>
                <a:path w="844" h="722" extrusionOk="0">
                  <a:moveTo>
                    <a:pt x="489" y="1"/>
                  </a:moveTo>
                  <a:cubicBezTo>
                    <a:pt x="163" y="1"/>
                    <a:pt x="1" y="384"/>
                    <a:pt x="231" y="614"/>
                  </a:cubicBezTo>
                  <a:cubicBezTo>
                    <a:pt x="305" y="689"/>
                    <a:pt x="395" y="722"/>
                    <a:pt x="484" y="722"/>
                  </a:cubicBezTo>
                  <a:cubicBezTo>
                    <a:pt x="668" y="722"/>
                    <a:pt x="844" y="576"/>
                    <a:pt x="844" y="355"/>
                  </a:cubicBezTo>
                  <a:cubicBezTo>
                    <a:pt x="844" y="164"/>
                    <a:pt x="681" y="1"/>
                    <a:pt x="489" y="1"/>
                  </a:cubicBezTo>
                  <a:close/>
                </a:path>
              </a:pathLst>
            </a:custGeom>
            <a:solidFill>
              <a:srgbClr val="B9C3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9" name="Google Shape;8989;p82"/>
            <p:cNvSpPr/>
            <p:nvPr/>
          </p:nvSpPr>
          <p:spPr>
            <a:xfrm>
              <a:off x="7822022" y="2206286"/>
              <a:ext cx="22139" cy="18943"/>
            </a:xfrm>
            <a:custGeom>
              <a:avLst/>
              <a:gdLst/>
              <a:ahLst/>
              <a:cxnLst/>
              <a:rect l="l" t="t" r="r" b="b"/>
              <a:pathLst>
                <a:path w="845" h="723" extrusionOk="0">
                  <a:moveTo>
                    <a:pt x="480" y="1"/>
                  </a:moveTo>
                  <a:cubicBezTo>
                    <a:pt x="164" y="1"/>
                    <a:pt x="1" y="394"/>
                    <a:pt x="221" y="614"/>
                  </a:cubicBezTo>
                  <a:cubicBezTo>
                    <a:pt x="296" y="689"/>
                    <a:pt x="388" y="722"/>
                    <a:pt x="478" y="722"/>
                  </a:cubicBezTo>
                  <a:cubicBezTo>
                    <a:pt x="665" y="722"/>
                    <a:pt x="844" y="579"/>
                    <a:pt x="844" y="365"/>
                  </a:cubicBezTo>
                  <a:cubicBezTo>
                    <a:pt x="844" y="164"/>
                    <a:pt x="681" y="1"/>
                    <a:pt x="480" y="1"/>
                  </a:cubicBezTo>
                  <a:close/>
                </a:path>
              </a:pathLst>
            </a:custGeom>
            <a:solidFill>
              <a:srgbClr val="B9C3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0" name="Google Shape;8990;p82"/>
            <p:cNvSpPr/>
            <p:nvPr/>
          </p:nvSpPr>
          <p:spPr>
            <a:xfrm>
              <a:off x="7636500" y="2009471"/>
              <a:ext cx="125026" cy="206901"/>
            </a:xfrm>
            <a:custGeom>
              <a:avLst/>
              <a:gdLst/>
              <a:ahLst/>
              <a:cxnLst/>
              <a:rect l="l" t="t" r="r" b="b"/>
              <a:pathLst>
                <a:path w="4772" h="7897" extrusionOk="0">
                  <a:moveTo>
                    <a:pt x="2380" y="0"/>
                  </a:moveTo>
                  <a:cubicBezTo>
                    <a:pt x="2318" y="0"/>
                    <a:pt x="2256" y="41"/>
                    <a:pt x="2241" y="123"/>
                  </a:cubicBezTo>
                  <a:lnTo>
                    <a:pt x="1762" y="3113"/>
                  </a:lnTo>
                  <a:cubicBezTo>
                    <a:pt x="1647" y="3784"/>
                    <a:pt x="1369" y="4407"/>
                    <a:pt x="947" y="4934"/>
                  </a:cubicBezTo>
                  <a:cubicBezTo>
                    <a:pt x="1" y="6129"/>
                    <a:pt x="856" y="7896"/>
                    <a:pt x="2382" y="7896"/>
                  </a:cubicBezTo>
                  <a:cubicBezTo>
                    <a:pt x="2386" y="7896"/>
                    <a:pt x="2391" y="7896"/>
                    <a:pt x="2395" y="7896"/>
                  </a:cubicBezTo>
                  <a:cubicBezTo>
                    <a:pt x="3928" y="7887"/>
                    <a:pt x="4772" y="6113"/>
                    <a:pt x="3804" y="4915"/>
                  </a:cubicBezTo>
                  <a:cubicBezTo>
                    <a:pt x="3449" y="4474"/>
                    <a:pt x="3190" y="3957"/>
                    <a:pt x="3056" y="3410"/>
                  </a:cubicBezTo>
                  <a:lnTo>
                    <a:pt x="2874" y="2356"/>
                  </a:lnTo>
                  <a:lnTo>
                    <a:pt x="2519" y="123"/>
                  </a:lnTo>
                  <a:cubicBezTo>
                    <a:pt x="2505" y="41"/>
                    <a:pt x="2443" y="0"/>
                    <a:pt x="2380" y="0"/>
                  </a:cubicBezTo>
                  <a:close/>
                </a:path>
              </a:pathLst>
            </a:custGeom>
            <a:solidFill>
              <a:srgbClr val="3B53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1" name="Google Shape;8991;p82"/>
            <p:cNvSpPr/>
            <p:nvPr/>
          </p:nvSpPr>
          <p:spPr>
            <a:xfrm>
              <a:off x="7688167" y="2009471"/>
              <a:ext cx="73412" cy="206639"/>
            </a:xfrm>
            <a:custGeom>
              <a:avLst/>
              <a:gdLst/>
              <a:ahLst/>
              <a:cxnLst/>
              <a:rect l="l" t="t" r="r" b="b"/>
              <a:pathLst>
                <a:path w="2802" h="7887" extrusionOk="0">
                  <a:moveTo>
                    <a:pt x="408" y="0"/>
                  </a:moveTo>
                  <a:cubicBezTo>
                    <a:pt x="346" y="0"/>
                    <a:pt x="284" y="41"/>
                    <a:pt x="269" y="123"/>
                  </a:cubicBezTo>
                  <a:lnTo>
                    <a:pt x="1" y="1800"/>
                  </a:lnTo>
                  <a:lnTo>
                    <a:pt x="87" y="2356"/>
                  </a:lnTo>
                  <a:lnTo>
                    <a:pt x="269" y="3401"/>
                  </a:lnTo>
                  <a:cubicBezTo>
                    <a:pt x="403" y="3957"/>
                    <a:pt x="653" y="4474"/>
                    <a:pt x="1017" y="4915"/>
                  </a:cubicBezTo>
                  <a:cubicBezTo>
                    <a:pt x="1860" y="5960"/>
                    <a:pt x="1314" y="7542"/>
                    <a:pt x="1" y="7839"/>
                  </a:cubicBezTo>
                  <a:cubicBezTo>
                    <a:pt x="125" y="7867"/>
                    <a:pt x="260" y="7887"/>
                    <a:pt x="384" y="7887"/>
                  </a:cubicBezTo>
                  <a:cubicBezTo>
                    <a:pt x="396" y="7887"/>
                    <a:pt x="409" y="7887"/>
                    <a:pt x="421" y="7887"/>
                  </a:cubicBezTo>
                  <a:cubicBezTo>
                    <a:pt x="1941" y="7887"/>
                    <a:pt x="2802" y="6104"/>
                    <a:pt x="1832" y="4915"/>
                  </a:cubicBezTo>
                  <a:cubicBezTo>
                    <a:pt x="1477" y="4474"/>
                    <a:pt x="1218" y="3957"/>
                    <a:pt x="1094" y="3410"/>
                  </a:cubicBezTo>
                  <a:lnTo>
                    <a:pt x="911" y="2356"/>
                  </a:lnTo>
                  <a:lnTo>
                    <a:pt x="547" y="123"/>
                  </a:lnTo>
                  <a:cubicBezTo>
                    <a:pt x="533" y="41"/>
                    <a:pt x="471" y="0"/>
                    <a:pt x="408" y="0"/>
                  </a:cubicBezTo>
                  <a:close/>
                </a:path>
              </a:pathLst>
            </a:custGeom>
            <a:solidFill>
              <a:srgbClr val="2B45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992" name="Google Shape;8992;p82"/>
          <p:cNvGrpSpPr/>
          <p:nvPr/>
        </p:nvGrpSpPr>
        <p:grpSpPr>
          <a:xfrm>
            <a:off x="7079672" y="1991053"/>
            <a:ext cx="362163" cy="327264"/>
            <a:chOff x="7079672" y="1991053"/>
            <a:chExt cx="362163" cy="327264"/>
          </a:xfrm>
        </p:grpSpPr>
        <p:sp>
          <p:nvSpPr>
            <p:cNvPr id="8993" name="Google Shape;8993;p82"/>
            <p:cNvSpPr/>
            <p:nvPr/>
          </p:nvSpPr>
          <p:spPr>
            <a:xfrm>
              <a:off x="7418202" y="2117651"/>
              <a:ext cx="23632" cy="200666"/>
            </a:xfrm>
            <a:custGeom>
              <a:avLst/>
              <a:gdLst/>
              <a:ahLst/>
              <a:cxnLst/>
              <a:rect l="l" t="t" r="r" b="b"/>
              <a:pathLst>
                <a:path w="902" h="7659" extrusionOk="0">
                  <a:moveTo>
                    <a:pt x="442" y="0"/>
                  </a:moveTo>
                  <a:cubicBezTo>
                    <a:pt x="192" y="0"/>
                    <a:pt x="1" y="202"/>
                    <a:pt x="1" y="441"/>
                  </a:cubicBezTo>
                  <a:lnTo>
                    <a:pt x="1" y="7544"/>
                  </a:lnTo>
                  <a:cubicBezTo>
                    <a:pt x="1" y="7611"/>
                    <a:pt x="58" y="7659"/>
                    <a:pt x="125" y="7659"/>
                  </a:cubicBezTo>
                  <a:lnTo>
                    <a:pt x="777" y="7659"/>
                  </a:lnTo>
                  <a:cubicBezTo>
                    <a:pt x="844" y="7659"/>
                    <a:pt x="902" y="7611"/>
                    <a:pt x="902" y="7534"/>
                  </a:cubicBezTo>
                  <a:lnTo>
                    <a:pt x="902" y="441"/>
                  </a:lnTo>
                  <a:cubicBezTo>
                    <a:pt x="902" y="202"/>
                    <a:pt x="710" y="0"/>
                    <a:pt x="461" y="0"/>
                  </a:cubicBezTo>
                  <a:close/>
                </a:path>
              </a:pathLst>
            </a:custGeom>
            <a:solidFill>
              <a:srgbClr val="CBD2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4" name="Google Shape;8994;p82"/>
            <p:cNvSpPr/>
            <p:nvPr/>
          </p:nvSpPr>
          <p:spPr>
            <a:xfrm>
              <a:off x="7423992" y="2117651"/>
              <a:ext cx="17842" cy="200666"/>
            </a:xfrm>
            <a:custGeom>
              <a:avLst/>
              <a:gdLst/>
              <a:ahLst/>
              <a:cxnLst/>
              <a:rect l="l" t="t" r="r" b="b"/>
              <a:pathLst>
                <a:path w="681" h="7659" extrusionOk="0">
                  <a:moveTo>
                    <a:pt x="259" y="0"/>
                  </a:moveTo>
                  <a:cubicBezTo>
                    <a:pt x="173" y="0"/>
                    <a:pt x="77" y="19"/>
                    <a:pt x="0" y="58"/>
                  </a:cubicBezTo>
                  <a:cubicBezTo>
                    <a:pt x="144" y="144"/>
                    <a:pt x="221" y="288"/>
                    <a:pt x="221" y="451"/>
                  </a:cubicBezTo>
                  <a:lnTo>
                    <a:pt x="221" y="7659"/>
                  </a:lnTo>
                  <a:lnTo>
                    <a:pt x="546" y="7659"/>
                  </a:lnTo>
                  <a:cubicBezTo>
                    <a:pt x="623" y="7659"/>
                    <a:pt x="671" y="7601"/>
                    <a:pt x="681" y="7534"/>
                  </a:cubicBezTo>
                  <a:lnTo>
                    <a:pt x="681" y="470"/>
                  </a:lnTo>
                  <a:cubicBezTo>
                    <a:pt x="681" y="230"/>
                    <a:pt x="498" y="29"/>
                    <a:pt x="259" y="0"/>
                  </a:cubicBezTo>
                  <a:close/>
                </a:path>
              </a:pathLst>
            </a:custGeom>
            <a:solidFill>
              <a:srgbClr val="B8C1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5" name="Google Shape;8995;p82"/>
            <p:cNvSpPr/>
            <p:nvPr/>
          </p:nvSpPr>
          <p:spPr>
            <a:xfrm>
              <a:off x="7103540" y="2161353"/>
              <a:ext cx="104748" cy="94687"/>
            </a:xfrm>
            <a:custGeom>
              <a:avLst/>
              <a:gdLst/>
              <a:ahLst/>
              <a:cxnLst/>
              <a:rect l="l" t="t" r="r" b="b"/>
              <a:pathLst>
                <a:path w="3998" h="3614" extrusionOk="0">
                  <a:moveTo>
                    <a:pt x="0" y="0"/>
                  </a:moveTo>
                  <a:lnTo>
                    <a:pt x="0" y="3614"/>
                  </a:lnTo>
                  <a:lnTo>
                    <a:pt x="3997" y="3614"/>
                  </a:lnTo>
                  <a:lnTo>
                    <a:pt x="3997" y="0"/>
                  </a:lnTo>
                  <a:close/>
                </a:path>
              </a:pathLst>
            </a:custGeom>
            <a:solidFill>
              <a:srgbClr val="D2D9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6" name="Google Shape;8996;p82"/>
            <p:cNvSpPr/>
            <p:nvPr/>
          </p:nvSpPr>
          <p:spPr>
            <a:xfrm>
              <a:off x="7190419" y="2161353"/>
              <a:ext cx="17868" cy="94687"/>
            </a:xfrm>
            <a:custGeom>
              <a:avLst/>
              <a:gdLst/>
              <a:ahLst/>
              <a:cxnLst/>
              <a:rect l="l" t="t" r="r" b="b"/>
              <a:pathLst>
                <a:path w="682" h="3614" extrusionOk="0">
                  <a:moveTo>
                    <a:pt x="1" y="0"/>
                  </a:moveTo>
                  <a:lnTo>
                    <a:pt x="1" y="3614"/>
                  </a:lnTo>
                  <a:lnTo>
                    <a:pt x="681" y="3614"/>
                  </a:lnTo>
                  <a:lnTo>
                    <a:pt x="681" y="0"/>
                  </a:lnTo>
                  <a:close/>
                </a:path>
              </a:pathLst>
            </a:custGeom>
            <a:solidFill>
              <a:srgbClr val="CFD5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7" name="Google Shape;8997;p82"/>
            <p:cNvSpPr/>
            <p:nvPr/>
          </p:nvSpPr>
          <p:spPr>
            <a:xfrm>
              <a:off x="7103540" y="2090010"/>
              <a:ext cx="71343" cy="71369"/>
            </a:xfrm>
            <a:custGeom>
              <a:avLst/>
              <a:gdLst/>
              <a:ahLst/>
              <a:cxnLst/>
              <a:rect l="l" t="t" r="r" b="b"/>
              <a:pathLst>
                <a:path w="2723" h="2724" extrusionOk="0">
                  <a:moveTo>
                    <a:pt x="0" y="1"/>
                  </a:moveTo>
                  <a:lnTo>
                    <a:pt x="0" y="2723"/>
                  </a:lnTo>
                  <a:lnTo>
                    <a:pt x="2722" y="2723"/>
                  </a:lnTo>
                  <a:lnTo>
                    <a:pt x="2722" y="2646"/>
                  </a:lnTo>
                  <a:cubicBezTo>
                    <a:pt x="2722" y="1189"/>
                    <a:pt x="1534" y="1"/>
                    <a:pt x="77" y="1"/>
                  </a:cubicBezTo>
                  <a:close/>
                </a:path>
              </a:pathLst>
            </a:custGeom>
            <a:solidFill>
              <a:srgbClr val="D9DE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8" name="Google Shape;8998;p82"/>
            <p:cNvSpPr/>
            <p:nvPr/>
          </p:nvSpPr>
          <p:spPr>
            <a:xfrm>
              <a:off x="7103540" y="2090010"/>
              <a:ext cx="71343" cy="71369"/>
            </a:xfrm>
            <a:custGeom>
              <a:avLst/>
              <a:gdLst/>
              <a:ahLst/>
              <a:cxnLst/>
              <a:rect l="l" t="t" r="r" b="b"/>
              <a:pathLst>
                <a:path w="2723" h="2724" extrusionOk="0">
                  <a:moveTo>
                    <a:pt x="0" y="1"/>
                  </a:moveTo>
                  <a:lnTo>
                    <a:pt x="0" y="528"/>
                  </a:lnTo>
                  <a:cubicBezTo>
                    <a:pt x="1112" y="739"/>
                    <a:pt x="1984" y="1611"/>
                    <a:pt x="2195" y="2723"/>
                  </a:cubicBezTo>
                  <a:lnTo>
                    <a:pt x="2722" y="2723"/>
                  </a:lnTo>
                  <a:cubicBezTo>
                    <a:pt x="2722" y="1218"/>
                    <a:pt x="1505" y="1"/>
                    <a:pt x="0" y="1"/>
                  </a:cubicBezTo>
                  <a:close/>
                </a:path>
              </a:pathLst>
            </a:custGeom>
            <a:solidFill>
              <a:srgbClr val="C7CE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9" name="Google Shape;8999;p82"/>
            <p:cNvSpPr/>
            <p:nvPr/>
          </p:nvSpPr>
          <p:spPr>
            <a:xfrm>
              <a:off x="7139198" y="2256013"/>
              <a:ext cx="16847" cy="62304"/>
            </a:xfrm>
            <a:custGeom>
              <a:avLst/>
              <a:gdLst/>
              <a:ahLst/>
              <a:cxnLst/>
              <a:rect l="l" t="t" r="r" b="b"/>
              <a:pathLst>
                <a:path w="643" h="2378" extrusionOk="0">
                  <a:moveTo>
                    <a:pt x="0" y="1"/>
                  </a:moveTo>
                  <a:lnTo>
                    <a:pt x="0" y="2282"/>
                  </a:lnTo>
                  <a:cubicBezTo>
                    <a:pt x="0" y="2330"/>
                    <a:pt x="48" y="2378"/>
                    <a:pt x="106" y="2378"/>
                  </a:cubicBezTo>
                  <a:lnTo>
                    <a:pt x="537" y="2378"/>
                  </a:lnTo>
                  <a:cubicBezTo>
                    <a:pt x="595" y="2378"/>
                    <a:pt x="633" y="2330"/>
                    <a:pt x="642" y="2282"/>
                  </a:cubicBezTo>
                  <a:lnTo>
                    <a:pt x="642" y="1"/>
                  </a:lnTo>
                  <a:close/>
                </a:path>
              </a:pathLst>
            </a:custGeom>
            <a:solidFill>
              <a:srgbClr val="C1C9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0" name="Google Shape;9000;p82"/>
            <p:cNvSpPr/>
            <p:nvPr/>
          </p:nvSpPr>
          <p:spPr>
            <a:xfrm>
              <a:off x="7193930" y="2002424"/>
              <a:ext cx="11083" cy="38147"/>
            </a:xfrm>
            <a:custGeom>
              <a:avLst/>
              <a:gdLst/>
              <a:ahLst/>
              <a:cxnLst/>
              <a:rect l="l" t="t" r="r" b="b"/>
              <a:pathLst>
                <a:path w="423" h="1456" extrusionOk="0">
                  <a:moveTo>
                    <a:pt x="212" y="1"/>
                  </a:moveTo>
                  <a:cubicBezTo>
                    <a:pt x="106" y="1"/>
                    <a:pt x="1" y="70"/>
                    <a:pt x="1" y="209"/>
                  </a:cubicBezTo>
                  <a:lnTo>
                    <a:pt x="1" y="1245"/>
                  </a:lnTo>
                  <a:cubicBezTo>
                    <a:pt x="1" y="1360"/>
                    <a:pt x="87" y="1456"/>
                    <a:pt x="212" y="1456"/>
                  </a:cubicBezTo>
                  <a:cubicBezTo>
                    <a:pt x="327" y="1456"/>
                    <a:pt x="413" y="1360"/>
                    <a:pt x="423" y="1245"/>
                  </a:cubicBezTo>
                  <a:lnTo>
                    <a:pt x="423" y="209"/>
                  </a:lnTo>
                  <a:cubicBezTo>
                    <a:pt x="423" y="70"/>
                    <a:pt x="317" y="1"/>
                    <a:pt x="212" y="1"/>
                  </a:cubicBezTo>
                  <a:close/>
                </a:path>
              </a:pathLst>
            </a:custGeom>
            <a:solidFill>
              <a:srgbClr val="C1C9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1" name="Google Shape;9001;p82"/>
            <p:cNvSpPr/>
            <p:nvPr/>
          </p:nvSpPr>
          <p:spPr>
            <a:xfrm>
              <a:off x="7193930" y="2072063"/>
              <a:ext cx="11083" cy="47108"/>
            </a:xfrm>
            <a:custGeom>
              <a:avLst/>
              <a:gdLst/>
              <a:ahLst/>
              <a:cxnLst/>
              <a:rect l="l" t="t" r="r" b="b"/>
              <a:pathLst>
                <a:path w="423" h="1798" extrusionOk="0">
                  <a:moveTo>
                    <a:pt x="212" y="0"/>
                  </a:moveTo>
                  <a:cubicBezTo>
                    <a:pt x="106" y="0"/>
                    <a:pt x="1" y="72"/>
                    <a:pt x="1" y="216"/>
                  </a:cubicBezTo>
                  <a:lnTo>
                    <a:pt x="1" y="1587"/>
                  </a:lnTo>
                  <a:cubicBezTo>
                    <a:pt x="1" y="1702"/>
                    <a:pt x="87" y="1798"/>
                    <a:pt x="212" y="1798"/>
                  </a:cubicBezTo>
                  <a:cubicBezTo>
                    <a:pt x="317" y="1798"/>
                    <a:pt x="413" y="1702"/>
                    <a:pt x="423" y="1587"/>
                  </a:cubicBezTo>
                  <a:lnTo>
                    <a:pt x="423" y="216"/>
                  </a:lnTo>
                  <a:cubicBezTo>
                    <a:pt x="423" y="72"/>
                    <a:pt x="317" y="0"/>
                    <a:pt x="212" y="0"/>
                  </a:cubicBezTo>
                  <a:close/>
                </a:path>
              </a:pathLst>
            </a:custGeom>
            <a:solidFill>
              <a:srgbClr val="C1C9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2" name="Google Shape;9002;p82"/>
            <p:cNvSpPr/>
            <p:nvPr/>
          </p:nvSpPr>
          <p:spPr>
            <a:xfrm>
              <a:off x="7177371" y="2029488"/>
              <a:ext cx="43964" cy="47998"/>
            </a:xfrm>
            <a:custGeom>
              <a:avLst/>
              <a:gdLst/>
              <a:ahLst/>
              <a:cxnLst/>
              <a:rect l="l" t="t" r="r" b="b"/>
              <a:pathLst>
                <a:path w="1678" h="1832" extrusionOk="0">
                  <a:moveTo>
                    <a:pt x="253" y="0"/>
                  </a:moveTo>
                  <a:cubicBezTo>
                    <a:pt x="108" y="0"/>
                    <a:pt x="1" y="130"/>
                    <a:pt x="10" y="269"/>
                  </a:cubicBezTo>
                  <a:lnTo>
                    <a:pt x="134" y="1573"/>
                  </a:lnTo>
                  <a:cubicBezTo>
                    <a:pt x="144" y="1717"/>
                    <a:pt x="269" y="1832"/>
                    <a:pt x="412" y="1832"/>
                  </a:cubicBezTo>
                  <a:lnTo>
                    <a:pt x="1265" y="1832"/>
                  </a:lnTo>
                  <a:cubicBezTo>
                    <a:pt x="1409" y="1832"/>
                    <a:pt x="1534" y="1717"/>
                    <a:pt x="1543" y="1573"/>
                  </a:cubicBezTo>
                  <a:lnTo>
                    <a:pt x="1668" y="269"/>
                  </a:lnTo>
                  <a:cubicBezTo>
                    <a:pt x="1678" y="125"/>
                    <a:pt x="1563" y="1"/>
                    <a:pt x="1409" y="1"/>
                  </a:cubicBezTo>
                  <a:lnTo>
                    <a:pt x="269" y="1"/>
                  </a:lnTo>
                  <a:cubicBezTo>
                    <a:pt x="263" y="0"/>
                    <a:pt x="258" y="0"/>
                    <a:pt x="253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3" name="Google Shape;9003;p82"/>
            <p:cNvSpPr/>
            <p:nvPr/>
          </p:nvSpPr>
          <p:spPr>
            <a:xfrm>
              <a:off x="7197205" y="2029488"/>
              <a:ext cx="24130" cy="47998"/>
            </a:xfrm>
            <a:custGeom>
              <a:avLst/>
              <a:gdLst/>
              <a:ahLst/>
              <a:cxnLst/>
              <a:rect l="l" t="t" r="r" b="b"/>
              <a:pathLst>
                <a:path w="921" h="1832" extrusionOk="0">
                  <a:moveTo>
                    <a:pt x="422" y="1"/>
                  </a:moveTo>
                  <a:lnTo>
                    <a:pt x="278" y="1582"/>
                  </a:lnTo>
                  <a:cubicBezTo>
                    <a:pt x="269" y="1726"/>
                    <a:pt x="144" y="1832"/>
                    <a:pt x="0" y="1832"/>
                  </a:cubicBezTo>
                  <a:lnTo>
                    <a:pt x="508" y="1832"/>
                  </a:lnTo>
                  <a:cubicBezTo>
                    <a:pt x="652" y="1832"/>
                    <a:pt x="777" y="1726"/>
                    <a:pt x="786" y="1582"/>
                  </a:cubicBezTo>
                  <a:lnTo>
                    <a:pt x="911" y="279"/>
                  </a:lnTo>
                  <a:cubicBezTo>
                    <a:pt x="921" y="125"/>
                    <a:pt x="806" y="1"/>
                    <a:pt x="652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4" name="Google Shape;9004;p82"/>
            <p:cNvSpPr/>
            <p:nvPr/>
          </p:nvSpPr>
          <p:spPr>
            <a:xfrm>
              <a:off x="7208261" y="2145528"/>
              <a:ext cx="209705" cy="129611"/>
            </a:xfrm>
            <a:custGeom>
              <a:avLst/>
              <a:gdLst/>
              <a:ahLst/>
              <a:cxnLst/>
              <a:rect l="l" t="t" r="r" b="b"/>
              <a:pathLst>
                <a:path w="8004" h="4947" extrusionOk="0">
                  <a:moveTo>
                    <a:pt x="508" y="0"/>
                  </a:moveTo>
                  <a:cubicBezTo>
                    <a:pt x="230" y="0"/>
                    <a:pt x="0" y="221"/>
                    <a:pt x="0" y="508"/>
                  </a:cubicBezTo>
                  <a:lnTo>
                    <a:pt x="0" y="4438"/>
                  </a:lnTo>
                  <a:cubicBezTo>
                    <a:pt x="0" y="4716"/>
                    <a:pt x="230" y="4946"/>
                    <a:pt x="508" y="4946"/>
                  </a:cubicBezTo>
                  <a:lnTo>
                    <a:pt x="8004" y="4946"/>
                  </a:lnTo>
                  <a:lnTo>
                    <a:pt x="8004" y="0"/>
                  </a:ln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5" name="Google Shape;9005;p82"/>
            <p:cNvSpPr/>
            <p:nvPr/>
          </p:nvSpPr>
          <p:spPr>
            <a:xfrm>
              <a:off x="7391321" y="2145528"/>
              <a:ext cx="26645" cy="129611"/>
            </a:xfrm>
            <a:custGeom>
              <a:avLst/>
              <a:gdLst/>
              <a:ahLst/>
              <a:cxnLst/>
              <a:rect l="l" t="t" r="r" b="b"/>
              <a:pathLst>
                <a:path w="1017" h="4947" extrusionOk="0">
                  <a:moveTo>
                    <a:pt x="1" y="0"/>
                  </a:moveTo>
                  <a:lnTo>
                    <a:pt x="1" y="4946"/>
                  </a:lnTo>
                  <a:lnTo>
                    <a:pt x="1017" y="4946"/>
                  </a:lnTo>
                  <a:lnTo>
                    <a:pt x="1017" y="0"/>
                  </a:ln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6" name="Google Shape;9006;p82"/>
            <p:cNvSpPr/>
            <p:nvPr/>
          </p:nvSpPr>
          <p:spPr>
            <a:xfrm>
              <a:off x="7139198" y="1991053"/>
              <a:ext cx="88189" cy="122092"/>
            </a:xfrm>
            <a:custGeom>
              <a:avLst/>
              <a:gdLst/>
              <a:ahLst/>
              <a:cxnLst/>
              <a:rect l="l" t="t" r="r" b="b"/>
              <a:pathLst>
                <a:path w="3366" h="4660" extrusionOk="0">
                  <a:moveTo>
                    <a:pt x="2951" y="0"/>
                  </a:moveTo>
                  <a:cubicBezTo>
                    <a:pt x="2942" y="0"/>
                    <a:pt x="2933" y="1"/>
                    <a:pt x="2924" y="1"/>
                  </a:cubicBezTo>
                  <a:lnTo>
                    <a:pt x="384" y="1"/>
                  </a:lnTo>
                  <a:cubicBezTo>
                    <a:pt x="173" y="1"/>
                    <a:pt x="0" y="174"/>
                    <a:pt x="0" y="385"/>
                  </a:cubicBezTo>
                  <a:lnTo>
                    <a:pt x="0" y="4142"/>
                  </a:lnTo>
                  <a:cubicBezTo>
                    <a:pt x="240" y="4276"/>
                    <a:pt x="451" y="4449"/>
                    <a:pt x="642" y="4660"/>
                  </a:cubicBezTo>
                  <a:lnTo>
                    <a:pt x="642" y="634"/>
                  </a:lnTo>
                  <a:lnTo>
                    <a:pt x="2924" y="634"/>
                  </a:lnTo>
                  <a:cubicBezTo>
                    <a:pt x="2933" y="634"/>
                    <a:pt x="2942" y="635"/>
                    <a:pt x="2951" y="635"/>
                  </a:cubicBezTo>
                  <a:cubicBezTo>
                    <a:pt x="3365" y="635"/>
                    <a:pt x="3365" y="0"/>
                    <a:pt x="2951" y="0"/>
                  </a:cubicBezTo>
                  <a:close/>
                </a:path>
              </a:pathLst>
            </a:custGeom>
            <a:solidFill>
              <a:srgbClr val="C1C9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7" name="Google Shape;9007;p82"/>
            <p:cNvSpPr/>
            <p:nvPr/>
          </p:nvSpPr>
          <p:spPr>
            <a:xfrm>
              <a:off x="7079672" y="2018406"/>
              <a:ext cx="23894" cy="299911"/>
            </a:xfrm>
            <a:custGeom>
              <a:avLst/>
              <a:gdLst/>
              <a:ahLst/>
              <a:cxnLst/>
              <a:rect l="l" t="t" r="r" b="b"/>
              <a:pathLst>
                <a:path w="912" h="11447" extrusionOk="0">
                  <a:moveTo>
                    <a:pt x="446" y="1"/>
                  </a:moveTo>
                  <a:cubicBezTo>
                    <a:pt x="194" y="1"/>
                    <a:pt x="0" y="205"/>
                    <a:pt x="0" y="453"/>
                  </a:cubicBezTo>
                  <a:lnTo>
                    <a:pt x="0" y="11322"/>
                  </a:lnTo>
                  <a:lnTo>
                    <a:pt x="10" y="11322"/>
                  </a:lnTo>
                  <a:cubicBezTo>
                    <a:pt x="10" y="11389"/>
                    <a:pt x="58" y="11447"/>
                    <a:pt x="135" y="11447"/>
                  </a:cubicBezTo>
                  <a:lnTo>
                    <a:pt x="777" y="11447"/>
                  </a:lnTo>
                  <a:cubicBezTo>
                    <a:pt x="854" y="11447"/>
                    <a:pt x="902" y="11389"/>
                    <a:pt x="911" y="11322"/>
                  </a:cubicBezTo>
                  <a:lnTo>
                    <a:pt x="911" y="462"/>
                  </a:lnTo>
                  <a:cubicBezTo>
                    <a:pt x="911" y="213"/>
                    <a:pt x="719" y="12"/>
                    <a:pt x="480" y="2"/>
                  </a:cubicBezTo>
                  <a:cubicBezTo>
                    <a:pt x="468" y="1"/>
                    <a:pt x="457" y="1"/>
                    <a:pt x="446" y="1"/>
                  </a:cubicBezTo>
                  <a:close/>
                </a:path>
              </a:pathLst>
            </a:custGeom>
            <a:solidFill>
              <a:srgbClr val="CBD2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8" name="Google Shape;9008;p82"/>
            <p:cNvSpPr/>
            <p:nvPr/>
          </p:nvSpPr>
          <p:spPr>
            <a:xfrm>
              <a:off x="7085698" y="2018379"/>
              <a:ext cx="17868" cy="299938"/>
            </a:xfrm>
            <a:custGeom>
              <a:avLst/>
              <a:gdLst/>
              <a:ahLst/>
              <a:cxnLst/>
              <a:rect l="l" t="t" r="r" b="b"/>
              <a:pathLst>
                <a:path w="682" h="11448" extrusionOk="0">
                  <a:moveTo>
                    <a:pt x="222" y="1"/>
                  </a:moveTo>
                  <a:cubicBezTo>
                    <a:pt x="144" y="1"/>
                    <a:pt x="72" y="21"/>
                    <a:pt x="1" y="61"/>
                  </a:cubicBezTo>
                  <a:cubicBezTo>
                    <a:pt x="144" y="137"/>
                    <a:pt x="231" y="291"/>
                    <a:pt x="231" y="454"/>
                  </a:cubicBezTo>
                  <a:lnTo>
                    <a:pt x="231" y="11448"/>
                  </a:lnTo>
                  <a:lnTo>
                    <a:pt x="547" y="11448"/>
                  </a:lnTo>
                  <a:cubicBezTo>
                    <a:pt x="614" y="11448"/>
                    <a:pt x="672" y="11390"/>
                    <a:pt x="672" y="11323"/>
                  </a:cubicBezTo>
                  <a:lnTo>
                    <a:pt x="672" y="463"/>
                  </a:lnTo>
                  <a:cubicBezTo>
                    <a:pt x="681" y="223"/>
                    <a:pt x="499" y="22"/>
                    <a:pt x="269" y="3"/>
                  </a:cubicBezTo>
                  <a:cubicBezTo>
                    <a:pt x="253" y="1"/>
                    <a:pt x="237" y="1"/>
                    <a:pt x="222" y="1"/>
                  </a:cubicBezTo>
                  <a:close/>
                </a:path>
              </a:pathLst>
            </a:custGeom>
            <a:solidFill>
              <a:srgbClr val="B8C1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009" name="Google Shape;9009;p82"/>
          <p:cNvGrpSpPr/>
          <p:nvPr/>
        </p:nvGrpSpPr>
        <p:grpSpPr>
          <a:xfrm>
            <a:off x="6641188" y="2035514"/>
            <a:ext cx="361901" cy="238132"/>
            <a:chOff x="6641188" y="2035514"/>
            <a:chExt cx="361901" cy="238132"/>
          </a:xfrm>
        </p:grpSpPr>
        <p:sp>
          <p:nvSpPr>
            <p:cNvPr id="9010" name="Google Shape;9010;p82"/>
            <p:cNvSpPr/>
            <p:nvPr/>
          </p:nvSpPr>
          <p:spPr>
            <a:xfrm>
              <a:off x="6641188" y="2035514"/>
              <a:ext cx="361901" cy="220787"/>
            </a:xfrm>
            <a:custGeom>
              <a:avLst/>
              <a:gdLst/>
              <a:ahLst/>
              <a:cxnLst/>
              <a:rect l="l" t="t" r="r" b="b"/>
              <a:pathLst>
                <a:path w="13813" h="8427" extrusionOk="0">
                  <a:moveTo>
                    <a:pt x="451" y="1"/>
                  </a:moveTo>
                  <a:cubicBezTo>
                    <a:pt x="202" y="1"/>
                    <a:pt x="0" y="202"/>
                    <a:pt x="0" y="461"/>
                  </a:cubicBezTo>
                  <a:lnTo>
                    <a:pt x="0" y="7976"/>
                  </a:lnTo>
                  <a:cubicBezTo>
                    <a:pt x="0" y="8225"/>
                    <a:pt x="202" y="8426"/>
                    <a:pt x="451" y="8426"/>
                  </a:cubicBezTo>
                  <a:lnTo>
                    <a:pt x="13362" y="8426"/>
                  </a:lnTo>
                  <a:cubicBezTo>
                    <a:pt x="13612" y="8426"/>
                    <a:pt x="13813" y="8225"/>
                    <a:pt x="13813" y="7985"/>
                  </a:cubicBezTo>
                  <a:lnTo>
                    <a:pt x="13813" y="461"/>
                  </a:lnTo>
                  <a:cubicBezTo>
                    <a:pt x="13813" y="202"/>
                    <a:pt x="13612" y="1"/>
                    <a:pt x="13362" y="1"/>
                  </a:cubicBezTo>
                  <a:close/>
                </a:path>
              </a:pathLst>
            </a:custGeom>
            <a:solidFill>
              <a:srgbClr val="DDE3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1" name="Google Shape;9011;p82"/>
            <p:cNvSpPr/>
            <p:nvPr/>
          </p:nvSpPr>
          <p:spPr>
            <a:xfrm>
              <a:off x="6641188" y="2035514"/>
              <a:ext cx="361901" cy="220787"/>
            </a:xfrm>
            <a:custGeom>
              <a:avLst/>
              <a:gdLst/>
              <a:ahLst/>
              <a:cxnLst/>
              <a:rect l="l" t="t" r="r" b="b"/>
              <a:pathLst>
                <a:path w="13813" h="8427" extrusionOk="0">
                  <a:moveTo>
                    <a:pt x="12864" y="1"/>
                  </a:moveTo>
                  <a:lnTo>
                    <a:pt x="12864" y="6883"/>
                  </a:lnTo>
                  <a:cubicBezTo>
                    <a:pt x="12864" y="7132"/>
                    <a:pt x="12653" y="7343"/>
                    <a:pt x="12394" y="7343"/>
                  </a:cubicBezTo>
                  <a:lnTo>
                    <a:pt x="0" y="7343"/>
                  </a:lnTo>
                  <a:lnTo>
                    <a:pt x="0" y="7957"/>
                  </a:lnTo>
                  <a:cubicBezTo>
                    <a:pt x="0" y="8215"/>
                    <a:pt x="211" y="8426"/>
                    <a:pt x="460" y="8426"/>
                  </a:cubicBezTo>
                  <a:lnTo>
                    <a:pt x="13343" y="8426"/>
                  </a:lnTo>
                  <a:cubicBezTo>
                    <a:pt x="13602" y="8426"/>
                    <a:pt x="13813" y="8215"/>
                    <a:pt x="13813" y="7957"/>
                  </a:cubicBezTo>
                  <a:lnTo>
                    <a:pt x="13813" y="470"/>
                  </a:lnTo>
                  <a:cubicBezTo>
                    <a:pt x="13813" y="212"/>
                    <a:pt x="13602" y="1"/>
                    <a:pt x="13353" y="1"/>
                  </a:cubicBezTo>
                  <a:close/>
                </a:path>
              </a:pathLst>
            </a:custGeom>
            <a:solidFill>
              <a:srgbClr val="D2D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2" name="Google Shape;9012;p82"/>
            <p:cNvSpPr/>
            <p:nvPr/>
          </p:nvSpPr>
          <p:spPr>
            <a:xfrm>
              <a:off x="6681615" y="2256275"/>
              <a:ext cx="65579" cy="17371"/>
            </a:xfrm>
            <a:custGeom>
              <a:avLst/>
              <a:gdLst/>
              <a:ahLst/>
              <a:cxnLst/>
              <a:rect l="l" t="t" r="r" b="b"/>
              <a:pathLst>
                <a:path w="2503" h="663" extrusionOk="0">
                  <a:moveTo>
                    <a:pt x="1" y="0"/>
                  </a:moveTo>
                  <a:lnTo>
                    <a:pt x="1" y="355"/>
                  </a:lnTo>
                  <a:cubicBezTo>
                    <a:pt x="1" y="528"/>
                    <a:pt x="135" y="662"/>
                    <a:pt x="307" y="662"/>
                  </a:cubicBezTo>
                  <a:lnTo>
                    <a:pt x="2196" y="662"/>
                  </a:lnTo>
                  <a:cubicBezTo>
                    <a:pt x="2201" y="662"/>
                    <a:pt x="2206" y="662"/>
                    <a:pt x="2211" y="662"/>
                  </a:cubicBezTo>
                  <a:cubicBezTo>
                    <a:pt x="2368" y="662"/>
                    <a:pt x="2502" y="522"/>
                    <a:pt x="2502" y="355"/>
                  </a:cubicBezTo>
                  <a:lnTo>
                    <a:pt x="2502" y="0"/>
                  </a:lnTo>
                  <a:close/>
                </a:path>
              </a:pathLst>
            </a:custGeom>
            <a:solidFill>
              <a:srgbClr val="DDE3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3" name="Google Shape;9013;p82"/>
            <p:cNvSpPr/>
            <p:nvPr/>
          </p:nvSpPr>
          <p:spPr>
            <a:xfrm>
              <a:off x="6897084" y="2256275"/>
              <a:ext cx="65579" cy="17371"/>
            </a:xfrm>
            <a:custGeom>
              <a:avLst/>
              <a:gdLst/>
              <a:ahLst/>
              <a:cxnLst/>
              <a:rect l="l" t="t" r="r" b="b"/>
              <a:pathLst>
                <a:path w="2503" h="663" extrusionOk="0">
                  <a:moveTo>
                    <a:pt x="1" y="0"/>
                  </a:moveTo>
                  <a:lnTo>
                    <a:pt x="1" y="355"/>
                  </a:lnTo>
                  <a:cubicBezTo>
                    <a:pt x="1" y="528"/>
                    <a:pt x="135" y="662"/>
                    <a:pt x="308" y="662"/>
                  </a:cubicBezTo>
                  <a:lnTo>
                    <a:pt x="2196" y="662"/>
                  </a:lnTo>
                  <a:cubicBezTo>
                    <a:pt x="2201" y="662"/>
                    <a:pt x="2207" y="662"/>
                    <a:pt x="2212" y="662"/>
                  </a:cubicBezTo>
                  <a:cubicBezTo>
                    <a:pt x="2377" y="662"/>
                    <a:pt x="2503" y="522"/>
                    <a:pt x="2503" y="355"/>
                  </a:cubicBezTo>
                  <a:lnTo>
                    <a:pt x="2503" y="0"/>
                  </a:lnTo>
                  <a:close/>
                </a:path>
              </a:pathLst>
            </a:custGeom>
            <a:solidFill>
              <a:srgbClr val="DDE3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4" name="Google Shape;9014;p82"/>
            <p:cNvSpPr/>
            <p:nvPr/>
          </p:nvSpPr>
          <p:spPr>
            <a:xfrm>
              <a:off x="6666288" y="2064151"/>
              <a:ext cx="191653" cy="163776"/>
            </a:xfrm>
            <a:custGeom>
              <a:avLst/>
              <a:gdLst/>
              <a:ahLst/>
              <a:cxnLst/>
              <a:rect l="l" t="t" r="r" b="b"/>
              <a:pathLst>
                <a:path w="7315" h="6251" extrusionOk="0">
                  <a:moveTo>
                    <a:pt x="329" y="0"/>
                  </a:moveTo>
                  <a:cubicBezTo>
                    <a:pt x="145" y="0"/>
                    <a:pt x="1" y="150"/>
                    <a:pt x="1" y="336"/>
                  </a:cubicBezTo>
                  <a:lnTo>
                    <a:pt x="1" y="5905"/>
                  </a:lnTo>
                  <a:cubicBezTo>
                    <a:pt x="1" y="6097"/>
                    <a:pt x="154" y="6250"/>
                    <a:pt x="346" y="6250"/>
                  </a:cubicBezTo>
                  <a:lnTo>
                    <a:pt x="6970" y="6250"/>
                  </a:lnTo>
                  <a:cubicBezTo>
                    <a:pt x="7161" y="6250"/>
                    <a:pt x="7315" y="6097"/>
                    <a:pt x="7315" y="5905"/>
                  </a:cubicBezTo>
                  <a:lnTo>
                    <a:pt x="7315" y="336"/>
                  </a:lnTo>
                  <a:cubicBezTo>
                    <a:pt x="7315" y="150"/>
                    <a:pt x="7170" y="0"/>
                    <a:pt x="6987" y="0"/>
                  </a:cubicBezTo>
                  <a:cubicBezTo>
                    <a:pt x="6981" y="0"/>
                    <a:pt x="6975" y="0"/>
                    <a:pt x="6970" y="1"/>
                  </a:cubicBezTo>
                  <a:lnTo>
                    <a:pt x="346" y="1"/>
                  </a:lnTo>
                  <a:cubicBezTo>
                    <a:pt x="340" y="0"/>
                    <a:pt x="335" y="0"/>
                    <a:pt x="329" y="0"/>
                  </a:cubicBezTo>
                  <a:close/>
                </a:path>
              </a:pathLst>
            </a:custGeom>
            <a:solidFill>
              <a:srgbClr val="8493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5" name="Google Shape;9015;p82"/>
            <p:cNvSpPr/>
            <p:nvPr/>
          </p:nvSpPr>
          <p:spPr>
            <a:xfrm>
              <a:off x="6666288" y="2063653"/>
              <a:ext cx="191915" cy="164274"/>
            </a:xfrm>
            <a:custGeom>
              <a:avLst/>
              <a:gdLst/>
              <a:ahLst/>
              <a:cxnLst/>
              <a:rect l="l" t="t" r="r" b="b"/>
              <a:pathLst>
                <a:path w="7325" h="6270" extrusionOk="0">
                  <a:moveTo>
                    <a:pt x="6960" y="0"/>
                  </a:moveTo>
                  <a:lnTo>
                    <a:pt x="6577" y="10"/>
                  </a:lnTo>
                  <a:lnTo>
                    <a:pt x="6577" y="4333"/>
                  </a:lnTo>
                  <a:cubicBezTo>
                    <a:pt x="6577" y="4994"/>
                    <a:pt x="6040" y="5531"/>
                    <a:pt x="5378" y="5531"/>
                  </a:cubicBezTo>
                  <a:lnTo>
                    <a:pt x="1" y="5531"/>
                  </a:lnTo>
                  <a:lnTo>
                    <a:pt x="1" y="5915"/>
                  </a:lnTo>
                  <a:cubicBezTo>
                    <a:pt x="1" y="6106"/>
                    <a:pt x="164" y="6269"/>
                    <a:pt x="365" y="6269"/>
                  </a:cubicBezTo>
                  <a:lnTo>
                    <a:pt x="6960" y="6269"/>
                  </a:lnTo>
                  <a:cubicBezTo>
                    <a:pt x="7161" y="6269"/>
                    <a:pt x="7324" y="6106"/>
                    <a:pt x="7324" y="5915"/>
                  </a:cubicBezTo>
                  <a:lnTo>
                    <a:pt x="7324" y="365"/>
                  </a:lnTo>
                  <a:cubicBezTo>
                    <a:pt x="7324" y="163"/>
                    <a:pt x="7161" y="0"/>
                    <a:pt x="6960" y="0"/>
                  </a:cubicBezTo>
                  <a:close/>
                </a:path>
              </a:pathLst>
            </a:custGeom>
            <a:solidFill>
              <a:srgbClr val="7787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6" name="Google Shape;9016;p82"/>
            <p:cNvSpPr/>
            <p:nvPr/>
          </p:nvSpPr>
          <p:spPr>
            <a:xfrm>
              <a:off x="6892315" y="2171387"/>
              <a:ext cx="75115" cy="64321"/>
            </a:xfrm>
            <a:custGeom>
              <a:avLst/>
              <a:gdLst/>
              <a:ahLst/>
              <a:cxnLst/>
              <a:rect l="l" t="t" r="r" b="b"/>
              <a:pathLst>
                <a:path w="2867" h="2455" extrusionOk="0">
                  <a:moveTo>
                    <a:pt x="1640" y="0"/>
                  </a:moveTo>
                  <a:cubicBezTo>
                    <a:pt x="547" y="0"/>
                    <a:pt x="1" y="1323"/>
                    <a:pt x="768" y="2090"/>
                  </a:cubicBezTo>
                  <a:cubicBezTo>
                    <a:pt x="1019" y="2342"/>
                    <a:pt x="1329" y="2455"/>
                    <a:pt x="1632" y="2455"/>
                  </a:cubicBezTo>
                  <a:cubicBezTo>
                    <a:pt x="2263" y="2455"/>
                    <a:pt x="2867" y="1966"/>
                    <a:pt x="2867" y="1227"/>
                  </a:cubicBezTo>
                  <a:cubicBezTo>
                    <a:pt x="2857" y="547"/>
                    <a:pt x="2311" y="0"/>
                    <a:pt x="1640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7" name="Google Shape;9017;p82"/>
            <p:cNvSpPr/>
            <p:nvPr/>
          </p:nvSpPr>
          <p:spPr>
            <a:xfrm>
              <a:off x="6925485" y="2171387"/>
              <a:ext cx="44461" cy="64111"/>
            </a:xfrm>
            <a:custGeom>
              <a:avLst/>
              <a:gdLst/>
              <a:ahLst/>
              <a:cxnLst/>
              <a:rect l="l" t="t" r="r" b="b"/>
              <a:pathLst>
                <a:path w="1697" h="2447" extrusionOk="0">
                  <a:moveTo>
                    <a:pt x="374" y="0"/>
                  </a:moveTo>
                  <a:cubicBezTo>
                    <a:pt x="240" y="0"/>
                    <a:pt x="115" y="20"/>
                    <a:pt x="0" y="58"/>
                  </a:cubicBezTo>
                  <a:cubicBezTo>
                    <a:pt x="1131" y="422"/>
                    <a:pt x="1131" y="2023"/>
                    <a:pt x="0" y="2387"/>
                  </a:cubicBezTo>
                  <a:cubicBezTo>
                    <a:pt x="125" y="2428"/>
                    <a:pt x="251" y="2447"/>
                    <a:pt x="375" y="2447"/>
                  </a:cubicBezTo>
                  <a:cubicBezTo>
                    <a:pt x="956" y="2447"/>
                    <a:pt x="1487" y="2026"/>
                    <a:pt x="1582" y="1410"/>
                  </a:cubicBezTo>
                  <a:cubicBezTo>
                    <a:pt x="1697" y="671"/>
                    <a:pt x="1122" y="0"/>
                    <a:pt x="374" y="0"/>
                  </a:cubicBezTo>
                  <a:close/>
                </a:path>
              </a:pathLst>
            </a:custGeom>
            <a:solidFill>
              <a:srgbClr val="9BAB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8" name="Google Shape;9018;p82"/>
            <p:cNvSpPr/>
            <p:nvPr/>
          </p:nvSpPr>
          <p:spPr>
            <a:xfrm>
              <a:off x="6889302" y="2064151"/>
              <a:ext cx="40715" cy="19624"/>
            </a:xfrm>
            <a:custGeom>
              <a:avLst/>
              <a:gdLst/>
              <a:ahLst/>
              <a:cxnLst/>
              <a:rect l="l" t="t" r="r" b="b"/>
              <a:pathLst>
                <a:path w="1554" h="749" extrusionOk="0">
                  <a:moveTo>
                    <a:pt x="317" y="1"/>
                  </a:moveTo>
                  <a:cubicBezTo>
                    <a:pt x="145" y="1"/>
                    <a:pt x="1" y="144"/>
                    <a:pt x="1" y="317"/>
                  </a:cubicBezTo>
                  <a:lnTo>
                    <a:pt x="1" y="422"/>
                  </a:lnTo>
                  <a:cubicBezTo>
                    <a:pt x="1" y="604"/>
                    <a:pt x="145" y="748"/>
                    <a:pt x="317" y="748"/>
                  </a:cubicBezTo>
                  <a:lnTo>
                    <a:pt x="1228" y="748"/>
                  </a:lnTo>
                  <a:cubicBezTo>
                    <a:pt x="1410" y="748"/>
                    <a:pt x="1554" y="595"/>
                    <a:pt x="1554" y="422"/>
                  </a:cubicBezTo>
                  <a:lnTo>
                    <a:pt x="1554" y="317"/>
                  </a:lnTo>
                  <a:cubicBezTo>
                    <a:pt x="1554" y="144"/>
                    <a:pt x="1410" y="1"/>
                    <a:pt x="1228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9" name="Google Shape;9019;p82"/>
            <p:cNvSpPr/>
            <p:nvPr/>
          </p:nvSpPr>
          <p:spPr>
            <a:xfrm>
              <a:off x="6908402" y="2063889"/>
              <a:ext cx="21615" cy="19886"/>
            </a:xfrm>
            <a:custGeom>
              <a:avLst/>
              <a:gdLst/>
              <a:ahLst/>
              <a:cxnLst/>
              <a:rect l="l" t="t" r="r" b="b"/>
              <a:pathLst>
                <a:path w="825" h="759" extrusionOk="0">
                  <a:moveTo>
                    <a:pt x="0" y="1"/>
                  </a:moveTo>
                  <a:cubicBezTo>
                    <a:pt x="192" y="1"/>
                    <a:pt x="336" y="154"/>
                    <a:pt x="336" y="336"/>
                  </a:cubicBezTo>
                  <a:lnTo>
                    <a:pt x="336" y="423"/>
                  </a:lnTo>
                  <a:cubicBezTo>
                    <a:pt x="336" y="605"/>
                    <a:pt x="192" y="758"/>
                    <a:pt x="0" y="758"/>
                  </a:cubicBezTo>
                  <a:lnTo>
                    <a:pt x="489" y="758"/>
                  </a:lnTo>
                  <a:cubicBezTo>
                    <a:pt x="671" y="758"/>
                    <a:pt x="825" y="605"/>
                    <a:pt x="825" y="423"/>
                  </a:cubicBezTo>
                  <a:lnTo>
                    <a:pt x="825" y="336"/>
                  </a:lnTo>
                  <a:cubicBezTo>
                    <a:pt x="825" y="154"/>
                    <a:pt x="671" y="1"/>
                    <a:pt x="489" y="1"/>
                  </a:cubicBezTo>
                  <a:close/>
                </a:path>
              </a:pathLst>
            </a:custGeom>
            <a:solidFill>
              <a:srgbClr val="9BAB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0" name="Google Shape;9020;p82"/>
            <p:cNvSpPr/>
            <p:nvPr/>
          </p:nvSpPr>
          <p:spPr>
            <a:xfrm>
              <a:off x="6889302" y="2099049"/>
              <a:ext cx="40715" cy="19624"/>
            </a:xfrm>
            <a:custGeom>
              <a:avLst/>
              <a:gdLst/>
              <a:ahLst/>
              <a:cxnLst/>
              <a:rect l="l" t="t" r="r" b="b"/>
              <a:pathLst>
                <a:path w="1554" h="749" extrusionOk="0">
                  <a:moveTo>
                    <a:pt x="317" y="1"/>
                  </a:moveTo>
                  <a:cubicBezTo>
                    <a:pt x="145" y="1"/>
                    <a:pt x="1" y="145"/>
                    <a:pt x="1" y="317"/>
                  </a:cubicBezTo>
                  <a:lnTo>
                    <a:pt x="1" y="423"/>
                  </a:lnTo>
                  <a:cubicBezTo>
                    <a:pt x="1" y="605"/>
                    <a:pt x="145" y="749"/>
                    <a:pt x="317" y="749"/>
                  </a:cubicBezTo>
                  <a:lnTo>
                    <a:pt x="1228" y="749"/>
                  </a:lnTo>
                  <a:cubicBezTo>
                    <a:pt x="1410" y="749"/>
                    <a:pt x="1554" y="605"/>
                    <a:pt x="1554" y="423"/>
                  </a:cubicBezTo>
                  <a:lnTo>
                    <a:pt x="1554" y="317"/>
                  </a:lnTo>
                  <a:cubicBezTo>
                    <a:pt x="1554" y="145"/>
                    <a:pt x="1410" y="1"/>
                    <a:pt x="1228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1" name="Google Shape;9021;p82"/>
            <p:cNvSpPr/>
            <p:nvPr/>
          </p:nvSpPr>
          <p:spPr>
            <a:xfrm>
              <a:off x="6889302" y="2133974"/>
              <a:ext cx="40715" cy="19598"/>
            </a:xfrm>
            <a:custGeom>
              <a:avLst/>
              <a:gdLst/>
              <a:ahLst/>
              <a:cxnLst/>
              <a:rect l="l" t="t" r="r" b="b"/>
              <a:pathLst>
                <a:path w="1554" h="748" extrusionOk="0">
                  <a:moveTo>
                    <a:pt x="317" y="0"/>
                  </a:moveTo>
                  <a:cubicBezTo>
                    <a:pt x="145" y="0"/>
                    <a:pt x="1" y="144"/>
                    <a:pt x="1" y="326"/>
                  </a:cubicBezTo>
                  <a:lnTo>
                    <a:pt x="1" y="422"/>
                  </a:lnTo>
                  <a:cubicBezTo>
                    <a:pt x="1" y="604"/>
                    <a:pt x="145" y="748"/>
                    <a:pt x="317" y="748"/>
                  </a:cubicBezTo>
                  <a:lnTo>
                    <a:pt x="1228" y="748"/>
                  </a:lnTo>
                  <a:cubicBezTo>
                    <a:pt x="1410" y="748"/>
                    <a:pt x="1554" y="604"/>
                    <a:pt x="1554" y="422"/>
                  </a:cubicBezTo>
                  <a:lnTo>
                    <a:pt x="1554" y="326"/>
                  </a:lnTo>
                  <a:cubicBezTo>
                    <a:pt x="1554" y="144"/>
                    <a:pt x="1410" y="0"/>
                    <a:pt x="1228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2" name="Google Shape;9022;p82"/>
            <p:cNvSpPr/>
            <p:nvPr/>
          </p:nvSpPr>
          <p:spPr>
            <a:xfrm>
              <a:off x="6908402" y="2099049"/>
              <a:ext cx="21615" cy="19624"/>
            </a:xfrm>
            <a:custGeom>
              <a:avLst/>
              <a:gdLst/>
              <a:ahLst/>
              <a:cxnLst/>
              <a:rect l="l" t="t" r="r" b="b"/>
              <a:pathLst>
                <a:path w="825" h="749" extrusionOk="0">
                  <a:moveTo>
                    <a:pt x="0" y="1"/>
                  </a:moveTo>
                  <a:cubicBezTo>
                    <a:pt x="192" y="1"/>
                    <a:pt x="336" y="145"/>
                    <a:pt x="336" y="336"/>
                  </a:cubicBezTo>
                  <a:lnTo>
                    <a:pt x="336" y="413"/>
                  </a:lnTo>
                  <a:cubicBezTo>
                    <a:pt x="336" y="595"/>
                    <a:pt x="192" y="749"/>
                    <a:pt x="0" y="749"/>
                  </a:cubicBezTo>
                  <a:lnTo>
                    <a:pt x="489" y="749"/>
                  </a:lnTo>
                  <a:cubicBezTo>
                    <a:pt x="671" y="749"/>
                    <a:pt x="825" y="605"/>
                    <a:pt x="825" y="413"/>
                  </a:cubicBezTo>
                  <a:lnTo>
                    <a:pt x="825" y="336"/>
                  </a:lnTo>
                  <a:cubicBezTo>
                    <a:pt x="825" y="145"/>
                    <a:pt x="671" y="1"/>
                    <a:pt x="489" y="1"/>
                  </a:cubicBezTo>
                  <a:close/>
                </a:path>
              </a:pathLst>
            </a:custGeom>
            <a:solidFill>
              <a:srgbClr val="9BAB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3" name="Google Shape;9023;p82"/>
            <p:cNvSpPr/>
            <p:nvPr/>
          </p:nvSpPr>
          <p:spPr>
            <a:xfrm>
              <a:off x="6908402" y="2133974"/>
              <a:ext cx="21615" cy="19598"/>
            </a:xfrm>
            <a:custGeom>
              <a:avLst/>
              <a:gdLst/>
              <a:ahLst/>
              <a:cxnLst/>
              <a:rect l="l" t="t" r="r" b="b"/>
              <a:pathLst>
                <a:path w="825" h="748" extrusionOk="0">
                  <a:moveTo>
                    <a:pt x="0" y="0"/>
                  </a:moveTo>
                  <a:cubicBezTo>
                    <a:pt x="192" y="0"/>
                    <a:pt x="336" y="144"/>
                    <a:pt x="336" y="326"/>
                  </a:cubicBezTo>
                  <a:lnTo>
                    <a:pt x="336" y="412"/>
                  </a:lnTo>
                  <a:cubicBezTo>
                    <a:pt x="336" y="595"/>
                    <a:pt x="192" y="748"/>
                    <a:pt x="0" y="748"/>
                  </a:cubicBezTo>
                  <a:lnTo>
                    <a:pt x="489" y="748"/>
                  </a:lnTo>
                  <a:cubicBezTo>
                    <a:pt x="671" y="748"/>
                    <a:pt x="825" y="595"/>
                    <a:pt x="825" y="412"/>
                  </a:cubicBezTo>
                  <a:lnTo>
                    <a:pt x="825" y="326"/>
                  </a:lnTo>
                  <a:cubicBezTo>
                    <a:pt x="825" y="144"/>
                    <a:pt x="671" y="0"/>
                    <a:pt x="489" y="0"/>
                  </a:cubicBezTo>
                  <a:close/>
                </a:path>
              </a:pathLst>
            </a:custGeom>
            <a:solidFill>
              <a:srgbClr val="9BAB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4" name="Google Shape;9024;p82"/>
            <p:cNvSpPr/>
            <p:nvPr/>
          </p:nvSpPr>
          <p:spPr>
            <a:xfrm>
              <a:off x="6947833" y="2064151"/>
              <a:ext cx="33405" cy="89421"/>
            </a:xfrm>
            <a:custGeom>
              <a:avLst/>
              <a:gdLst/>
              <a:ahLst/>
              <a:cxnLst/>
              <a:rect l="l" t="t" r="r" b="b"/>
              <a:pathLst>
                <a:path w="1275" h="3413" extrusionOk="0">
                  <a:moveTo>
                    <a:pt x="297" y="1"/>
                  </a:moveTo>
                  <a:cubicBezTo>
                    <a:pt x="134" y="1"/>
                    <a:pt x="0" y="135"/>
                    <a:pt x="0" y="298"/>
                  </a:cubicBezTo>
                  <a:lnTo>
                    <a:pt x="0" y="3116"/>
                  </a:lnTo>
                  <a:cubicBezTo>
                    <a:pt x="0" y="3279"/>
                    <a:pt x="134" y="3413"/>
                    <a:pt x="297" y="3413"/>
                  </a:cubicBezTo>
                  <a:lnTo>
                    <a:pt x="978" y="3413"/>
                  </a:lnTo>
                  <a:cubicBezTo>
                    <a:pt x="1141" y="3413"/>
                    <a:pt x="1275" y="3279"/>
                    <a:pt x="1275" y="3116"/>
                  </a:cubicBezTo>
                  <a:lnTo>
                    <a:pt x="1275" y="298"/>
                  </a:lnTo>
                  <a:cubicBezTo>
                    <a:pt x="1275" y="135"/>
                    <a:pt x="1141" y="1"/>
                    <a:pt x="978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5" name="Google Shape;9025;p82"/>
            <p:cNvSpPr/>
            <p:nvPr/>
          </p:nvSpPr>
          <p:spPr>
            <a:xfrm>
              <a:off x="6960645" y="2063889"/>
              <a:ext cx="20593" cy="89683"/>
            </a:xfrm>
            <a:custGeom>
              <a:avLst/>
              <a:gdLst/>
              <a:ahLst/>
              <a:cxnLst/>
              <a:rect l="l" t="t" r="r" b="b"/>
              <a:pathLst>
                <a:path w="786" h="3423" extrusionOk="0">
                  <a:moveTo>
                    <a:pt x="0" y="1"/>
                  </a:moveTo>
                  <a:cubicBezTo>
                    <a:pt x="173" y="1"/>
                    <a:pt x="307" y="145"/>
                    <a:pt x="307" y="317"/>
                  </a:cubicBezTo>
                  <a:lnTo>
                    <a:pt x="307" y="3116"/>
                  </a:lnTo>
                  <a:cubicBezTo>
                    <a:pt x="307" y="3279"/>
                    <a:pt x="173" y="3423"/>
                    <a:pt x="0" y="3423"/>
                  </a:cubicBezTo>
                  <a:lnTo>
                    <a:pt x="479" y="3423"/>
                  </a:lnTo>
                  <a:cubicBezTo>
                    <a:pt x="652" y="3423"/>
                    <a:pt x="786" y="3279"/>
                    <a:pt x="786" y="3116"/>
                  </a:cubicBezTo>
                  <a:lnTo>
                    <a:pt x="786" y="317"/>
                  </a:lnTo>
                  <a:cubicBezTo>
                    <a:pt x="786" y="145"/>
                    <a:pt x="642" y="1"/>
                    <a:pt x="479" y="1"/>
                  </a:cubicBezTo>
                  <a:close/>
                </a:path>
              </a:pathLst>
            </a:custGeom>
            <a:solidFill>
              <a:srgbClr val="9BAB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6" name="Google Shape;9026;p82"/>
            <p:cNvSpPr/>
            <p:nvPr/>
          </p:nvSpPr>
          <p:spPr>
            <a:xfrm>
              <a:off x="6816728" y="2076203"/>
              <a:ext cx="31676" cy="11083"/>
            </a:xfrm>
            <a:custGeom>
              <a:avLst/>
              <a:gdLst/>
              <a:ahLst/>
              <a:cxnLst/>
              <a:rect l="l" t="t" r="r" b="b"/>
              <a:pathLst>
                <a:path w="1209" h="423" extrusionOk="0">
                  <a:moveTo>
                    <a:pt x="211" y="1"/>
                  </a:moveTo>
                  <a:cubicBezTo>
                    <a:pt x="96" y="1"/>
                    <a:pt x="1" y="96"/>
                    <a:pt x="1" y="212"/>
                  </a:cubicBezTo>
                  <a:cubicBezTo>
                    <a:pt x="1" y="327"/>
                    <a:pt x="96" y="422"/>
                    <a:pt x="211" y="422"/>
                  </a:cubicBezTo>
                  <a:lnTo>
                    <a:pt x="930" y="422"/>
                  </a:lnTo>
                  <a:cubicBezTo>
                    <a:pt x="1208" y="422"/>
                    <a:pt x="1208" y="1"/>
                    <a:pt x="9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7" name="Google Shape;9027;p82"/>
            <p:cNvSpPr/>
            <p:nvPr/>
          </p:nvSpPr>
          <p:spPr>
            <a:xfrm>
              <a:off x="6677842" y="2076203"/>
              <a:ext cx="15353" cy="11083"/>
            </a:xfrm>
            <a:custGeom>
              <a:avLst/>
              <a:gdLst/>
              <a:ahLst/>
              <a:cxnLst/>
              <a:rect l="l" t="t" r="r" b="b"/>
              <a:pathLst>
                <a:path w="586" h="423" extrusionOk="0">
                  <a:moveTo>
                    <a:pt x="288" y="1"/>
                  </a:moveTo>
                  <a:cubicBezTo>
                    <a:pt x="1" y="1"/>
                    <a:pt x="1" y="422"/>
                    <a:pt x="288" y="422"/>
                  </a:cubicBezTo>
                  <a:lnTo>
                    <a:pt x="308" y="422"/>
                  </a:lnTo>
                  <a:cubicBezTo>
                    <a:pt x="586" y="422"/>
                    <a:pt x="586" y="1"/>
                    <a:pt x="3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8" name="Google Shape;9028;p82"/>
            <p:cNvSpPr/>
            <p:nvPr/>
          </p:nvSpPr>
          <p:spPr>
            <a:xfrm>
              <a:off x="6685126" y="2100569"/>
              <a:ext cx="155995" cy="90678"/>
            </a:xfrm>
            <a:custGeom>
              <a:avLst/>
              <a:gdLst/>
              <a:ahLst/>
              <a:cxnLst/>
              <a:rect l="l" t="t" r="r" b="b"/>
              <a:pathLst>
                <a:path w="5954" h="3461" extrusionOk="0">
                  <a:moveTo>
                    <a:pt x="2627" y="0"/>
                  </a:moveTo>
                  <a:cubicBezTo>
                    <a:pt x="2531" y="0"/>
                    <a:pt x="2445" y="68"/>
                    <a:pt x="2416" y="163"/>
                  </a:cubicBezTo>
                  <a:lnTo>
                    <a:pt x="1947" y="2445"/>
                  </a:lnTo>
                  <a:lnTo>
                    <a:pt x="1535" y="1160"/>
                  </a:lnTo>
                  <a:cubicBezTo>
                    <a:pt x="1505" y="1065"/>
                    <a:pt x="1423" y="1017"/>
                    <a:pt x="1339" y="1017"/>
                  </a:cubicBezTo>
                  <a:cubicBezTo>
                    <a:pt x="1262" y="1017"/>
                    <a:pt x="1183" y="1058"/>
                    <a:pt x="1141" y="1141"/>
                  </a:cubicBezTo>
                  <a:lnTo>
                    <a:pt x="624" y="2263"/>
                  </a:lnTo>
                  <a:lnTo>
                    <a:pt x="212" y="2263"/>
                  </a:lnTo>
                  <a:cubicBezTo>
                    <a:pt x="97" y="2263"/>
                    <a:pt x="1" y="2358"/>
                    <a:pt x="1" y="2473"/>
                  </a:cubicBezTo>
                  <a:cubicBezTo>
                    <a:pt x="1" y="2588"/>
                    <a:pt x="97" y="2684"/>
                    <a:pt x="212" y="2684"/>
                  </a:cubicBezTo>
                  <a:lnTo>
                    <a:pt x="758" y="2684"/>
                  </a:lnTo>
                  <a:cubicBezTo>
                    <a:pt x="844" y="2684"/>
                    <a:pt x="921" y="2636"/>
                    <a:pt x="950" y="2560"/>
                  </a:cubicBezTo>
                  <a:lnTo>
                    <a:pt x="1304" y="1802"/>
                  </a:lnTo>
                  <a:lnTo>
                    <a:pt x="1793" y="3317"/>
                  </a:lnTo>
                  <a:cubicBezTo>
                    <a:pt x="1822" y="3403"/>
                    <a:pt x="1908" y="3461"/>
                    <a:pt x="1995" y="3461"/>
                  </a:cubicBezTo>
                  <a:lnTo>
                    <a:pt x="2004" y="3461"/>
                  </a:lnTo>
                  <a:cubicBezTo>
                    <a:pt x="2100" y="3461"/>
                    <a:pt x="2177" y="3394"/>
                    <a:pt x="2196" y="3298"/>
                  </a:cubicBezTo>
                  <a:lnTo>
                    <a:pt x="2598" y="1362"/>
                  </a:lnTo>
                  <a:lnTo>
                    <a:pt x="2761" y="2378"/>
                  </a:lnTo>
                  <a:cubicBezTo>
                    <a:pt x="2781" y="2473"/>
                    <a:pt x="2867" y="2550"/>
                    <a:pt x="2972" y="2550"/>
                  </a:cubicBezTo>
                  <a:lnTo>
                    <a:pt x="3777" y="2550"/>
                  </a:lnTo>
                  <a:cubicBezTo>
                    <a:pt x="3873" y="2550"/>
                    <a:pt x="3960" y="2473"/>
                    <a:pt x="3979" y="2378"/>
                  </a:cubicBezTo>
                  <a:lnTo>
                    <a:pt x="4075" y="1850"/>
                  </a:lnTo>
                  <a:lnTo>
                    <a:pt x="4333" y="3020"/>
                  </a:lnTo>
                  <a:cubicBezTo>
                    <a:pt x="4353" y="3106"/>
                    <a:pt x="4429" y="3173"/>
                    <a:pt x="4516" y="3183"/>
                  </a:cubicBezTo>
                  <a:cubicBezTo>
                    <a:pt x="4523" y="3184"/>
                    <a:pt x="4530" y="3184"/>
                    <a:pt x="4537" y="3184"/>
                  </a:cubicBezTo>
                  <a:cubicBezTo>
                    <a:pt x="4616" y="3184"/>
                    <a:pt x="4691" y="3137"/>
                    <a:pt x="4726" y="3058"/>
                  </a:cubicBezTo>
                  <a:lnTo>
                    <a:pt x="4985" y="2512"/>
                  </a:lnTo>
                  <a:lnTo>
                    <a:pt x="5666" y="2512"/>
                  </a:lnTo>
                  <a:cubicBezTo>
                    <a:pt x="5953" y="2512"/>
                    <a:pt x="5953" y="2090"/>
                    <a:pt x="5666" y="2090"/>
                  </a:cubicBezTo>
                  <a:lnTo>
                    <a:pt x="4861" y="2090"/>
                  </a:lnTo>
                  <a:cubicBezTo>
                    <a:pt x="4774" y="2090"/>
                    <a:pt x="4698" y="2138"/>
                    <a:pt x="4669" y="2215"/>
                  </a:cubicBezTo>
                  <a:lnTo>
                    <a:pt x="4611" y="2330"/>
                  </a:lnTo>
                  <a:lnTo>
                    <a:pt x="4257" y="748"/>
                  </a:lnTo>
                  <a:cubicBezTo>
                    <a:pt x="4233" y="640"/>
                    <a:pt x="4146" y="587"/>
                    <a:pt x="4058" y="587"/>
                  </a:cubicBezTo>
                  <a:cubicBezTo>
                    <a:pt x="3966" y="587"/>
                    <a:pt x="3874" y="645"/>
                    <a:pt x="3854" y="758"/>
                  </a:cubicBezTo>
                  <a:lnTo>
                    <a:pt x="3595" y="2128"/>
                  </a:lnTo>
                  <a:lnTo>
                    <a:pt x="3145" y="2128"/>
                  </a:lnTo>
                  <a:lnTo>
                    <a:pt x="2829" y="173"/>
                  </a:lnTo>
                  <a:cubicBezTo>
                    <a:pt x="2819" y="77"/>
                    <a:pt x="2733" y="0"/>
                    <a:pt x="262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029" name="Google Shape;9029;p82"/>
          <p:cNvGrpSpPr/>
          <p:nvPr/>
        </p:nvGrpSpPr>
        <p:grpSpPr>
          <a:xfrm>
            <a:off x="6202443" y="1986677"/>
            <a:ext cx="362425" cy="335884"/>
            <a:chOff x="6202443" y="1986677"/>
            <a:chExt cx="362425" cy="335884"/>
          </a:xfrm>
        </p:grpSpPr>
        <p:sp>
          <p:nvSpPr>
            <p:cNvPr id="9030" name="Google Shape;9030;p82"/>
            <p:cNvSpPr/>
            <p:nvPr/>
          </p:nvSpPr>
          <p:spPr>
            <a:xfrm>
              <a:off x="6202705" y="2077460"/>
              <a:ext cx="202945" cy="244891"/>
            </a:xfrm>
            <a:custGeom>
              <a:avLst/>
              <a:gdLst/>
              <a:ahLst/>
              <a:cxnLst/>
              <a:rect l="l" t="t" r="r" b="b"/>
              <a:pathLst>
                <a:path w="7746" h="9347" extrusionOk="0">
                  <a:moveTo>
                    <a:pt x="892" y="1"/>
                  </a:moveTo>
                  <a:cubicBezTo>
                    <a:pt x="403" y="1"/>
                    <a:pt x="0" y="403"/>
                    <a:pt x="0" y="902"/>
                  </a:cubicBezTo>
                  <a:lnTo>
                    <a:pt x="0" y="8455"/>
                  </a:lnTo>
                  <a:cubicBezTo>
                    <a:pt x="0" y="8944"/>
                    <a:pt x="403" y="9346"/>
                    <a:pt x="892" y="9346"/>
                  </a:cubicBezTo>
                  <a:lnTo>
                    <a:pt x="6854" y="9346"/>
                  </a:lnTo>
                  <a:cubicBezTo>
                    <a:pt x="7256" y="9346"/>
                    <a:pt x="7621" y="9068"/>
                    <a:pt x="7726" y="8675"/>
                  </a:cubicBezTo>
                  <a:cubicBezTo>
                    <a:pt x="6432" y="7554"/>
                    <a:pt x="6442" y="5541"/>
                    <a:pt x="7745" y="4439"/>
                  </a:cubicBezTo>
                  <a:lnTo>
                    <a:pt x="7745" y="902"/>
                  </a:lnTo>
                  <a:cubicBezTo>
                    <a:pt x="7745" y="403"/>
                    <a:pt x="7343" y="1"/>
                    <a:pt x="6854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1" name="Google Shape;9031;p82"/>
            <p:cNvSpPr/>
            <p:nvPr/>
          </p:nvSpPr>
          <p:spPr>
            <a:xfrm>
              <a:off x="6202443" y="2077460"/>
              <a:ext cx="202185" cy="244891"/>
            </a:xfrm>
            <a:custGeom>
              <a:avLst/>
              <a:gdLst/>
              <a:ahLst/>
              <a:cxnLst/>
              <a:rect l="l" t="t" r="r" b="b"/>
              <a:pathLst>
                <a:path w="7717" h="9347" extrusionOk="0">
                  <a:moveTo>
                    <a:pt x="6193" y="1"/>
                  </a:moveTo>
                  <a:cubicBezTo>
                    <a:pt x="6682" y="1"/>
                    <a:pt x="7084" y="403"/>
                    <a:pt x="7084" y="902"/>
                  </a:cubicBezTo>
                  <a:lnTo>
                    <a:pt x="7084" y="3988"/>
                  </a:lnTo>
                  <a:cubicBezTo>
                    <a:pt x="7084" y="4122"/>
                    <a:pt x="7036" y="4256"/>
                    <a:pt x="6941" y="4362"/>
                  </a:cubicBezTo>
                  <a:cubicBezTo>
                    <a:pt x="6663" y="4697"/>
                    <a:pt x="6452" y="5071"/>
                    <a:pt x="6317" y="5474"/>
                  </a:cubicBezTo>
                  <a:cubicBezTo>
                    <a:pt x="6174" y="5819"/>
                    <a:pt x="6097" y="6193"/>
                    <a:pt x="6097" y="6567"/>
                  </a:cubicBezTo>
                  <a:cubicBezTo>
                    <a:pt x="6097" y="6940"/>
                    <a:pt x="6174" y="7314"/>
                    <a:pt x="6317" y="7659"/>
                  </a:cubicBezTo>
                  <a:cubicBezTo>
                    <a:pt x="6317" y="7659"/>
                    <a:pt x="6317" y="7659"/>
                    <a:pt x="6317" y="7669"/>
                  </a:cubicBezTo>
                  <a:cubicBezTo>
                    <a:pt x="6442" y="8052"/>
                    <a:pt x="6164" y="8445"/>
                    <a:pt x="5762" y="8455"/>
                  </a:cubicBezTo>
                  <a:lnTo>
                    <a:pt x="892" y="8455"/>
                  </a:lnTo>
                  <a:cubicBezTo>
                    <a:pt x="403" y="8455"/>
                    <a:pt x="1" y="8052"/>
                    <a:pt x="1" y="7554"/>
                  </a:cubicBezTo>
                  <a:lnTo>
                    <a:pt x="1" y="8445"/>
                  </a:lnTo>
                  <a:cubicBezTo>
                    <a:pt x="1" y="8944"/>
                    <a:pt x="403" y="9346"/>
                    <a:pt x="892" y="9346"/>
                  </a:cubicBezTo>
                  <a:lnTo>
                    <a:pt x="6854" y="9346"/>
                  </a:lnTo>
                  <a:cubicBezTo>
                    <a:pt x="7132" y="9346"/>
                    <a:pt x="7401" y="9212"/>
                    <a:pt x="7573" y="8992"/>
                  </a:cubicBezTo>
                  <a:cubicBezTo>
                    <a:pt x="7573" y="8982"/>
                    <a:pt x="7583" y="8972"/>
                    <a:pt x="7592" y="8963"/>
                  </a:cubicBezTo>
                  <a:cubicBezTo>
                    <a:pt x="7592" y="8953"/>
                    <a:pt x="7602" y="8944"/>
                    <a:pt x="7612" y="8934"/>
                  </a:cubicBezTo>
                  <a:lnTo>
                    <a:pt x="7612" y="8925"/>
                  </a:lnTo>
                  <a:cubicBezTo>
                    <a:pt x="7612" y="8915"/>
                    <a:pt x="7612" y="8905"/>
                    <a:pt x="7621" y="8905"/>
                  </a:cubicBezTo>
                  <a:cubicBezTo>
                    <a:pt x="7631" y="8896"/>
                    <a:pt x="7621" y="8905"/>
                    <a:pt x="7621" y="8886"/>
                  </a:cubicBezTo>
                  <a:cubicBezTo>
                    <a:pt x="7621" y="8886"/>
                    <a:pt x="7631" y="8877"/>
                    <a:pt x="7631" y="8867"/>
                  </a:cubicBezTo>
                  <a:lnTo>
                    <a:pt x="7631" y="8857"/>
                  </a:lnTo>
                  <a:cubicBezTo>
                    <a:pt x="7640" y="8848"/>
                    <a:pt x="7640" y="8838"/>
                    <a:pt x="7650" y="8838"/>
                  </a:cubicBezTo>
                  <a:lnTo>
                    <a:pt x="7650" y="8819"/>
                  </a:lnTo>
                  <a:cubicBezTo>
                    <a:pt x="7650" y="8819"/>
                    <a:pt x="7650" y="8809"/>
                    <a:pt x="7650" y="8800"/>
                  </a:cubicBezTo>
                  <a:lnTo>
                    <a:pt x="7650" y="8790"/>
                  </a:lnTo>
                  <a:cubicBezTo>
                    <a:pt x="7650" y="8781"/>
                    <a:pt x="7650" y="8771"/>
                    <a:pt x="7659" y="8762"/>
                  </a:cubicBezTo>
                  <a:cubicBezTo>
                    <a:pt x="7669" y="8762"/>
                    <a:pt x="7659" y="8752"/>
                    <a:pt x="7659" y="8752"/>
                  </a:cubicBezTo>
                  <a:lnTo>
                    <a:pt x="7669" y="8723"/>
                  </a:lnTo>
                  <a:lnTo>
                    <a:pt x="7669" y="8714"/>
                  </a:lnTo>
                  <a:cubicBezTo>
                    <a:pt x="7669" y="8694"/>
                    <a:pt x="7679" y="8685"/>
                    <a:pt x="7679" y="8675"/>
                  </a:cubicBezTo>
                  <a:cubicBezTo>
                    <a:pt x="7650" y="8647"/>
                    <a:pt x="7621" y="8618"/>
                    <a:pt x="7592" y="8589"/>
                  </a:cubicBezTo>
                  <a:lnTo>
                    <a:pt x="7583" y="8589"/>
                  </a:lnTo>
                  <a:cubicBezTo>
                    <a:pt x="7554" y="8560"/>
                    <a:pt x="7525" y="8532"/>
                    <a:pt x="7496" y="8503"/>
                  </a:cubicBezTo>
                  <a:lnTo>
                    <a:pt x="7487" y="8493"/>
                  </a:lnTo>
                  <a:cubicBezTo>
                    <a:pt x="7458" y="8464"/>
                    <a:pt x="7429" y="8436"/>
                    <a:pt x="7410" y="8407"/>
                  </a:cubicBezTo>
                  <a:lnTo>
                    <a:pt x="7410" y="8397"/>
                  </a:lnTo>
                  <a:cubicBezTo>
                    <a:pt x="7381" y="8359"/>
                    <a:pt x="7353" y="8330"/>
                    <a:pt x="7334" y="8301"/>
                  </a:cubicBezTo>
                  <a:cubicBezTo>
                    <a:pt x="6394" y="7122"/>
                    <a:pt x="6567" y="5416"/>
                    <a:pt x="7717" y="4439"/>
                  </a:cubicBezTo>
                  <a:lnTo>
                    <a:pt x="7717" y="902"/>
                  </a:lnTo>
                  <a:cubicBezTo>
                    <a:pt x="7717" y="422"/>
                    <a:pt x="7343" y="29"/>
                    <a:pt x="6864" y="1"/>
                  </a:cubicBezTo>
                  <a:close/>
                </a:path>
              </a:pathLst>
            </a:custGeom>
            <a:solidFill>
              <a:srgbClr val="90A2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2" name="Google Shape;9032;p82"/>
            <p:cNvSpPr/>
            <p:nvPr/>
          </p:nvSpPr>
          <p:spPr>
            <a:xfrm>
              <a:off x="6248398" y="2055610"/>
              <a:ext cx="111298" cy="22139"/>
            </a:xfrm>
            <a:custGeom>
              <a:avLst/>
              <a:gdLst/>
              <a:ahLst/>
              <a:cxnLst/>
              <a:rect l="l" t="t" r="r" b="b"/>
              <a:pathLst>
                <a:path w="4248" h="845" extrusionOk="0">
                  <a:moveTo>
                    <a:pt x="1" y="1"/>
                  </a:moveTo>
                  <a:lnTo>
                    <a:pt x="1" y="844"/>
                  </a:lnTo>
                  <a:lnTo>
                    <a:pt x="4247" y="844"/>
                  </a:lnTo>
                  <a:lnTo>
                    <a:pt x="4247" y="1"/>
                  </a:lnTo>
                  <a:close/>
                </a:path>
              </a:pathLst>
            </a:custGeom>
            <a:solidFill>
              <a:srgbClr val="879A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3" name="Google Shape;9033;p82"/>
            <p:cNvSpPr/>
            <p:nvPr/>
          </p:nvSpPr>
          <p:spPr>
            <a:xfrm>
              <a:off x="6331295" y="2055610"/>
              <a:ext cx="28401" cy="22139"/>
            </a:xfrm>
            <a:custGeom>
              <a:avLst/>
              <a:gdLst/>
              <a:ahLst/>
              <a:cxnLst/>
              <a:rect l="l" t="t" r="r" b="b"/>
              <a:pathLst>
                <a:path w="1084" h="845" extrusionOk="0">
                  <a:moveTo>
                    <a:pt x="0" y="1"/>
                  </a:moveTo>
                  <a:lnTo>
                    <a:pt x="0" y="844"/>
                  </a:lnTo>
                  <a:lnTo>
                    <a:pt x="1083" y="844"/>
                  </a:lnTo>
                  <a:lnTo>
                    <a:pt x="1083" y="1"/>
                  </a:lnTo>
                  <a:close/>
                </a:path>
              </a:pathLst>
            </a:custGeom>
            <a:solidFill>
              <a:srgbClr val="748B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4" name="Google Shape;9034;p82"/>
            <p:cNvSpPr/>
            <p:nvPr/>
          </p:nvSpPr>
          <p:spPr>
            <a:xfrm>
              <a:off x="6225290" y="1992834"/>
              <a:ext cx="157514" cy="62801"/>
            </a:xfrm>
            <a:custGeom>
              <a:avLst/>
              <a:gdLst/>
              <a:ahLst/>
              <a:cxnLst/>
              <a:rect l="l" t="t" r="r" b="b"/>
              <a:pathLst>
                <a:path w="6012" h="2397" extrusionOk="0">
                  <a:moveTo>
                    <a:pt x="336" y="0"/>
                  </a:moveTo>
                  <a:cubicBezTo>
                    <a:pt x="154" y="0"/>
                    <a:pt x="1" y="144"/>
                    <a:pt x="1" y="336"/>
                  </a:cubicBezTo>
                  <a:lnTo>
                    <a:pt x="1" y="1198"/>
                  </a:lnTo>
                  <a:lnTo>
                    <a:pt x="1" y="2061"/>
                  </a:lnTo>
                  <a:cubicBezTo>
                    <a:pt x="1" y="2243"/>
                    <a:pt x="154" y="2397"/>
                    <a:pt x="346" y="2397"/>
                  </a:cubicBezTo>
                  <a:lnTo>
                    <a:pt x="5676" y="2397"/>
                  </a:lnTo>
                  <a:cubicBezTo>
                    <a:pt x="5858" y="2397"/>
                    <a:pt x="6011" y="2243"/>
                    <a:pt x="6011" y="2061"/>
                  </a:cubicBezTo>
                  <a:lnTo>
                    <a:pt x="6011" y="336"/>
                  </a:lnTo>
                  <a:cubicBezTo>
                    <a:pt x="6011" y="144"/>
                    <a:pt x="5858" y="0"/>
                    <a:pt x="5676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5" name="Google Shape;9035;p82"/>
            <p:cNvSpPr/>
            <p:nvPr/>
          </p:nvSpPr>
          <p:spPr>
            <a:xfrm>
              <a:off x="6343085" y="1992572"/>
              <a:ext cx="39719" cy="63063"/>
            </a:xfrm>
            <a:custGeom>
              <a:avLst/>
              <a:gdLst/>
              <a:ahLst/>
              <a:cxnLst/>
              <a:rect l="l" t="t" r="r" b="b"/>
              <a:pathLst>
                <a:path w="1516" h="2407" extrusionOk="0">
                  <a:moveTo>
                    <a:pt x="10" y="1"/>
                  </a:moveTo>
                  <a:lnTo>
                    <a:pt x="1" y="10"/>
                  </a:lnTo>
                  <a:lnTo>
                    <a:pt x="10" y="10"/>
                  </a:lnTo>
                  <a:lnTo>
                    <a:pt x="10" y="1"/>
                  </a:lnTo>
                  <a:close/>
                  <a:moveTo>
                    <a:pt x="10" y="10"/>
                  </a:moveTo>
                  <a:lnTo>
                    <a:pt x="10" y="2407"/>
                  </a:lnTo>
                  <a:lnTo>
                    <a:pt x="1180" y="2407"/>
                  </a:lnTo>
                  <a:cubicBezTo>
                    <a:pt x="1362" y="2407"/>
                    <a:pt x="1515" y="2263"/>
                    <a:pt x="1515" y="2071"/>
                  </a:cubicBezTo>
                  <a:lnTo>
                    <a:pt x="1515" y="346"/>
                  </a:lnTo>
                  <a:cubicBezTo>
                    <a:pt x="1515" y="154"/>
                    <a:pt x="1362" y="10"/>
                    <a:pt x="1180" y="10"/>
                  </a:cubicBezTo>
                  <a:close/>
                </a:path>
              </a:pathLst>
            </a:custGeom>
            <a:solidFill>
              <a:srgbClr val="90A2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6" name="Google Shape;9036;p82"/>
            <p:cNvSpPr/>
            <p:nvPr/>
          </p:nvSpPr>
          <p:spPr>
            <a:xfrm>
              <a:off x="6222539" y="2138978"/>
              <a:ext cx="142685" cy="122223"/>
            </a:xfrm>
            <a:custGeom>
              <a:avLst/>
              <a:gdLst/>
              <a:ahLst/>
              <a:cxnLst/>
              <a:rect l="l" t="t" r="r" b="b"/>
              <a:pathLst>
                <a:path w="5446" h="4665" extrusionOk="0">
                  <a:moveTo>
                    <a:pt x="3116" y="1"/>
                  </a:moveTo>
                  <a:cubicBezTo>
                    <a:pt x="1045" y="1"/>
                    <a:pt x="1" y="2512"/>
                    <a:pt x="1467" y="3979"/>
                  </a:cubicBezTo>
                  <a:cubicBezTo>
                    <a:pt x="1941" y="4452"/>
                    <a:pt x="2523" y="4664"/>
                    <a:pt x="3094" y="4664"/>
                  </a:cubicBezTo>
                  <a:cubicBezTo>
                    <a:pt x="4293" y="4664"/>
                    <a:pt x="5445" y="3732"/>
                    <a:pt x="5445" y="2330"/>
                  </a:cubicBezTo>
                  <a:cubicBezTo>
                    <a:pt x="5445" y="1046"/>
                    <a:pt x="4400" y="1"/>
                    <a:pt x="3116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7" name="Google Shape;9037;p82"/>
            <p:cNvSpPr/>
            <p:nvPr/>
          </p:nvSpPr>
          <p:spPr>
            <a:xfrm>
              <a:off x="6253926" y="2149799"/>
              <a:ext cx="121070" cy="111586"/>
            </a:xfrm>
            <a:custGeom>
              <a:avLst/>
              <a:gdLst/>
              <a:ahLst/>
              <a:cxnLst/>
              <a:rect l="l" t="t" r="r" b="b"/>
              <a:pathLst>
                <a:path w="4621" h="4259" extrusionOk="0">
                  <a:moveTo>
                    <a:pt x="3241" y="0"/>
                  </a:moveTo>
                  <a:cubicBezTo>
                    <a:pt x="3864" y="920"/>
                    <a:pt x="3749" y="2157"/>
                    <a:pt x="2963" y="2952"/>
                  </a:cubicBezTo>
                  <a:cubicBezTo>
                    <a:pt x="2509" y="3401"/>
                    <a:pt x="1911" y="3634"/>
                    <a:pt x="1309" y="3634"/>
                  </a:cubicBezTo>
                  <a:cubicBezTo>
                    <a:pt x="856" y="3634"/>
                    <a:pt x="400" y="3502"/>
                    <a:pt x="1" y="3230"/>
                  </a:cubicBezTo>
                  <a:lnTo>
                    <a:pt x="1" y="3230"/>
                  </a:lnTo>
                  <a:cubicBezTo>
                    <a:pt x="459" y="3907"/>
                    <a:pt x="1196" y="4258"/>
                    <a:pt x="1939" y="4258"/>
                  </a:cubicBezTo>
                  <a:cubicBezTo>
                    <a:pt x="2531" y="4258"/>
                    <a:pt x="3126" y="4035"/>
                    <a:pt x="3586" y="3575"/>
                  </a:cubicBezTo>
                  <a:cubicBezTo>
                    <a:pt x="4621" y="2540"/>
                    <a:pt x="4458" y="815"/>
                    <a:pt x="3241" y="0"/>
                  </a:cubicBez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8" name="Google Shape;9038;p82"/>
            <p:cNvSpPr/>
            <p:nvPr/>
          </p:nvSpPr>
          <p:spPr>
            <a:xfrm>
              <a:off x="6355137" y="2176654"/>
              <a:ext cx="170562" cy="145908"/>
            </a:xfrm>
            <a:custGeom>
              <a:avLst/>
              <a:gdLst/>
              <a:ahLst/>
              <a:cxnLst/>
              <a:rect l="l" t="t" r="r" b="b"/>
              <a:pathLst>
                <a:path w="6510" h="5569" extrusionOk="0">
                  <a:moveTo>
                    <a:pt x="3729" y="1"/>
                  </a:moveTo>
                  <a:cubicBezTo>
                    <a:pt x="1247" y="1"/>
                    <a:pt x="1" y="2991"/>
                    <a:pt x="1755" y="4746"/>
                  </a:cubicBezTo>
                  <a:cubicBezTo>
                    <a:pt x="2323" y="5314"/>
                    <a:pt x="3022" y="5568"/>
                    <a:pt x="3707" y="5568"/>
                  </a:cubicBezTo>
                  <a:cubicBezTo>
                    <a:pt x="5138" y="5568"/>
                    <a:pt x="6509" y="4459"/>
                    <a:pt x="6509" y="2781"/>
                  </a:cubicBezTo>
                  <a:cubicBezTo>
                    <a:pt x="6509" y="1247"/>
                    <a:pt x="5263" y="1"/>
                    <a:pt x="3729" y="1"/>
                  </a:cubicBezTo>
                  <a:close/>
                </a:path>
              </a:pathLst>
            </a:custGeom>
            <a:solidFill>
              <a:srgbClr val="CCD6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9" name="Google Shape;9039;p82"/>
            <p:cNvSpPr/>
            <p:nvPr/>
          </p:nvSpPr>
          <p:spPr>
            <a:xfrm>
              <a:off x="6394568" y="2191483"/>
              <a:ext cx="141166" cy="131026"/>
            </a:xfrm>
            <a:custGeom>
              <a:avLst/>
              <a:gdLst/>
              <a:ahLst/>
              <a:cxnLst/>
              <a:rect l="l" t="t" r="r" b="b"/>
              <a:pathLst>
                <a:path w="5388" h="5001" extrusionOk="0">
                  <a:moveTo>
                    <a:pt x="3902" y="0"/>
                  </a:moveTo>
                  <a:lnTo>
                    <a:pt x="3902" y="0"/>
                  </a:lnTo>
                  <a:cubicBezTo>
                    <a:pt x="4745" y="1103"/>
                    <a:pt x="4640" y="2665"/>
                    <a:pt x="3653" y="3652"/>
                  </a:cubicBezTo>
                  <a:cubicBezTo>
                    <a:pt x="3116" y="4194"/>
                    <a:pt x="2405" y="4470"/>
                    <a:pt x="1687" y="4470"/>
                  </a:cubicBezTo>
                  <a:cubicBezTo>
                    <a:pt x="1097" y="4470"/>
                    <a:pt x="503" y="4283"/>
                    <a:pt x="1" y="3902"/>
                  </a:cubicBezTo>
                  <a:lnTo>
                    <a:pt x="1" y="3902"/>
                  </a:lnTo>
                  <a:cubicBezTo>
                    <a:pt x="556" y="4628"/>
                    <a:pt x="1390" y="5001"/>
                    <a:pt x="2226" y="5001"/>
                  </a:cubicBezTo>
                  <a:cubicBezTo>
                    <a:pt x="2934" y="5001"/>
                    <a:pt x="3644" y="4734"/>
                    <a:pt x="4189" y="4189"/>
                  </a:cubicBezTo>
                  <a:cubicBezTo>
                    <a:pt x="5388" y="2991"/>
                    <a:pt x="5253" y="1016"/>
                    <a:pt x="3902" y="0"/>
                  </a:cubicBezTo>
                  <a:close/>
                </a:path>
              </a:pathLst>
            </a:custGeom>
            <a:solidFill>
              <a:srgbClr val="A9BA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0" name="Google Shape;9040;p82"/>
            <p:cNvSpPr/>
            <p:nvPr/>
          </p:nvSpPr>
          <p:spPr>
            <a:xfrm>
              <a:off x="6402611" y="2199002"/>
              <a:ext cx="109516" cy="109542"/>
            </a:xfrm>
            <a:custGeom>
              <a:avLst/>
              <a:gdLst/>
              <a:ahLst/>
              <a:cxnLst/>
              <a:rect l="l" t="t" r="r" b="b"/>
              <a:pathLst>
                <a:path w="4180" h="4181" extrusionOk="0">
                  <a:moveTo>
                    <a:pt x="3921" y="1"/>
                  </a:moveTo>
                  <a:cubicBezTo>
                    <a:pt x="3902" y="10"/>
                    <a:pt x="3892" y="30"/>
                    <a:pt x="3873" y="39"/>
                  </a:cubicBezTo>
                  <a:lnTo>
                    <a:pt x="39" y="3883"/>
                  </a:lnTo>
                  <a:cubicBezTo>
                    <a:pt x="19" y="3893"/>
                    <a:pt x="10" y="3912"/>
                    <a:pt x="0" y="3921"/>
                  </a:cubicBezTo>
                  <a:cubicBezTo>
                    <a:pt x="106" y="4017"/>
                    <a:pt x="221" y="4103"/>
                    <a:pt x="345" y="4180"/>
                  </a:cubicBezTo>
                  <a:lnTo>
                    <a:pt x="4180" y="346"/>
                  </a:lnTo>
                  <a:cubicBezTo>
                    <a:pt x="4103" y="221"/>
                    <a:pt x="4017" y="106"/>
                    <a:pt x="3921" y="1"/>
                  </a:cubicBezTo>
                  <a:close/>
                </a:path>
              </a:pathLst>
            </a:custGeom>
            <a:solidFill>
              <a:srgbClr val="A9BA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1" name="Google Shape;9041;p82"/>
            <p:cNvSpPr/>
            <p:nvPr/>
          </p:nvSpPr>
          <p:spPr>
            <a:xfrm>
              <a:off x="6451841" y="2085320"/>
              <a:ext cx="113027" cy="215181"/>
            </a:xfrm>
            <a:custGeom>
              <a:avLst/>
              <a:gdLst/>
              <a:ahLst/>
              <a:cxnLst/>
              <a:rect l="l" t="t" r="r" b="b"/>
              <a:pathLst>
                <a:path w="4314" h="8213" extrusionOk="0">
                  <a:moveTo>
                    <a:pt x="2085" y="1"/>
                  </a:moveTo>
                  <a:cubicBezTo>
                    <a:pt x="1972" y="1"/>
                    <a:pt x="1860" y="7"/>
                    <a:pt x="1773" y="26"/>
                  </a:cubicBezTo>
                  <a:cubicBezTo>
                    <a:pt x="786" y="266"/>
                    <a:pt x="0" y="1090"/>
                    <a:pt x="0" y="2145"/>
                  </a:cubicBezTo>
                  <a:lnTo>
                    <a:pt x="0" y="3487"/>
                  </a:lnTo>
                  <a:lnTo>
                    <a:pt x="29" y="3487"/>
                  </a:lnTo>
                  <a:cubicBezTo>
                    <a:pt x="2502" y="3487"/>
                    <a:pt x="3748" y="6458"/>
                    <a:pt x="2023" y="8212"/>
                  </a:cubicBezTo>
                  <a:lnTo>
                    <a:pt x="2157" y="8212"/>
                  </a:lnTo>
                  <a:cubicBezTo>
                    <a:pt x="3345" y="8212"/>
                    <a:pt x="4313" y="7254"/>
                    <a:pt x="4313" y="6056"/>
                  </a:cubicBezTo>
                  <a:lnTo>
                    <a:pt x="4313" y="2145"/>
                  </a:lnTo>
                  <a:cubicBezTo>
                    <a:pt x="4304" y="1100"/>
                    <a:pt x="3556" y="209"/>
                    <a:pt x="2531" y="26"/>
                  </a:cubicBezTo>
                  <a:cubicBezTo>
                    <a:pt x="2531" y="26"/>
                    <a:pt x="2309" y="1"/>
                    <a:pt x="2085" y="1"/>
                  </a:cubicBezTo>
                  <a:close/>
                </a:path>
              </a:pathLst>
            </a:custGeom>
            <a:solidFill>
              <a:srgbClr val="C6CE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2" name="Google Shape;9042;p82"/>
            <p:cNvSpPr/>
            <p:nvPr/>
          </p:nvSpPr>
          <p:spPr>
            <a:xfrm>
              <a:off x="6497796" y="2085242"/>
              <a:ext cx="66810" cy="215259"/>
            </a:xfrm>
            <a:custGeom>
              <a:avLst/>
              <a:gdLst/>
              <a:ahLst/>
              <a:cxnLst/>
              <a:rect l="l" t="t" r="r" b="b"/>
              <a:pathLst>
                <a:path w="2550" h="8216" extrusionOk="0">
                  <a:moveTo>
                    <a:pt x="398" y="1"/>
                  </a:moveTo>
                  <a:cubicBezTo>
                    <a:pt x="271" y="1"/>
                    <a:pt x="144" y="10"/>
                    <a:pt x="19" y="29"/>
                  </a:cubicBezTo>
                  <a:lnTo>
                    <a:pt x="0" y="29"/>
                  </a:lnTo>
                  <a:cubicBezTo>
                    <a:pt x="1016" y="221"/>
                    <a:pt x="1745" y="1113"/>
                    <a:pt x="1745" y="2148"/>
                  </a:cubicBezTo>
                  <a:lnTo>
                    <a:pt x="1745" y="6068"/>
                  </a:lnTo>
                  <a:cubicBezTo>
                    <a:pt x="1745" y="6950"/>
                    <a:pt x="1208" y="7736"/>
                    <a:pt x="403" y="8062"/>
                  </a:cubicBezTo>
                  <a:cubicBezTo>
                    <a:pt x="355" y="8119"/>
                    <a:pt x="307" y="8167"/>
                    <a:pt x="259" y="8215"/>
                  </a:cubicBezTo>
                  <a:lnTo>
                    <a:pt x="393" y="8215"/>
                  </a:lnTo>
                  <a:cubicBezTo>
                    <a:pt x="1582" y="8215"/>
                    <a:pt x="2550" y="7257"/>
                    <a:pt x="2550" y="6059"/>
                  </a:cubicBezTo>
                  <a:lnTo>
                    <a:pt x="2550" y="2148"/>
                  </a:lnTo>
                  <a:cubicBezTo>
                    <a:pt x="2540" y="1103"/>
                    <a:pt x="1802" y="212"/>
                    <a:pt x="777" y="29"/>
                  </a:cubicBezTo>
                  <a:cubicBezTo>
                    <a:pt x="652" y="10"/>
                    <a:pt x="525" y="1"/>
                    <a:pt x="398" y="1"/>
                  </a:cubicBezTo>
                  <a:close/>
                </a:path>
              </a:pathLst>
            </a:custGeom>
            <a:solidFill>
              <a:srgbClr val="B9C3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3" name="Google Shape;9043;p82"/>
            <p:cNvSpPr/>
            <p:nvPr/>
          </p:nvSpPr>
          <p:spPr>
            <a:xfrm>
              <a:off x="6498791" y="2192740"/>
              <a:ext cx="66076" cy="107761"/>
            </a:xfrm>
            <a:custGeom>
              <a:avLst/>
              <a:gdLst/>
              <a:ahLst/>
              <a:cxnLst/>
              <a:rect l="l" t="t" r="r" b="b"/>
              <a:pathLst>
                <a:path w="2522" h="4113" extrusionOk="0">
                  <a:moveTo>
                    <a:pt x="10" y="0"/>
                  </a:moveTo>
                  <a:lnTo>
                    <a:pt x="0" y="10"/>
                  </a:lnTo>
                  <a:cubicBezTo>
                    <a:pt x="1275" y="1035"/>
                    <a:pt x="1381" y="2943"/>
                    <a:pt x="240" y="4112"/>
                  </a:cubicBezTo>
                  <a:lnTo>
                    <a:pt x="365" y="4112"/>
                  </a:lnTo>
                  <a:cubicBezTo>
                    <a:pt x="1563" y="4112"/>
                    <a:pt x="2521" y="3154"/>
                    <a:pt x="2521" y="1956"/>
                  </a:cubicBezTo>
                  <a:lnTo>
                    <a:pt x="2521" y="0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4" name="Google Shape;9044;p82"/>
            <p:cNvSpPr/>
            <p:nvPr/>
          </p:nvSpPr>
          <p:spPr>
            <a:xfrm>
              <a:off x="6504555" y="2192740"/>
              <a:ext cx="60050" cy="107761"/>
            </a:xfrm>
            <a:custGeom>
              <a:avLst/>
              <a:gdLst/>
              <a:ahLst/>
              <a:cxnLst/>
              <a:rect l="l" t="t" r="r" b="b"/>
              <a:pathLst>
                <a:path w="2292" h="4113" extrusionOk="0">
                  <a:moveTo>
                    <a:pt x="1487" y="0"/>
                  </a:moveTo>
                  <a:lnTo>
                    <a:pt x="1487" y="1965"/>
                  </a:lnTo>
                  <a:cubicBezTo>
                    <a:pt x="1487" y="2847"/>
                    <a:pt x="950" y="3633"/>
                    <a:pt x="145" y="3959"/>
                  </a:cubicBezTo>
                  <a:cubicBezTo>
                    <a:pt x="116" y="3988"/>
                    <a:pt x="97" y="4016"/>
                    <a:pt x="78" y="4036"/>
                  </a:cubicBezTo>
                  <a:lnTo>
                    <a:pt x="68" y="4045"/>
                  </a:lnTo>
                  <a:lnTo>
                    <a:pt x="1" y="4112"/>
                  </a:lnTo>
                  <a:lnTo>
                    <a:pt x="135" y="4112"/>
                  </a:lnTo>
                  <a:cubicBezTo>
                    <a:pt x="1324" y="4112"/>
                    <a:pt x="2292" y="3154"/>
                    <a:pt x="2292" y="1956"/>
                  </a:cubicBezTo>
                  <a:lnTo>
                    <a:pt x="2292" y="0"/>
                  </a:ln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5" name="Google Shape;9045;p82"/>
            <p:cNvSpPr/>
            <p:nvPr/>
          </p:nvSpPr>
          <p:spPr>
            <a:xfrm>
              <a:off x="6268493" y="2166226"/>
              <a:ext cx="71343" cy="67596"/>
            </a:xfrm>
            <a:custGeom>
              <a:avLst/>
              <a:gdLst/>
              <a:ahLst/>
              <a:cxnLst/>
              <a:rect l="l" t="t" r="r" b="b"/>
              <a:pathLst>
                <a:path w="2723" h="2580" extrusionOk="0">
                  <a:moveTo>
                    <a:pt x="1357" y="1"/>
                  </a:moveTo>
                  <a:cubicBezTo>
                    <a:pt x="1249" y="1"/>
                    <a:pt x="1141" y="73"/>
                    <a:pt x="1141" y="217"/>
                  </a:cubicBezTo>
                  <a:lnTo>
                    <a:pt x="1141" y="1079"/>
                  </a:lnTo>
                  <a:lnTo>
                    <a:pt x="288" y="1079"/>
                  </a:lnTo>
                  <a:cubicBezTo>
                    <a:pt x="1" y="1079"/>
                    <a:pt x="1" y="1511"/>
                    <a:pt x="288" y="1511"/>
                  </a:cubicBezTo>
                  <a:lnTo>
                    <a:pt x="1141" y="1511"/>
                  </a:lnTo>
                  <a:lnTo>
                    <a:pt x="1141" y="2364"/>
                  </a:lnTo>
                  <a:cubicBezTo>
                    <a:pt x="1141" y="2508"/>
                    <a:pt x="1249" y="2579"/>
                    <a:pt x="1357" y="2579"/>
                  </a:cubicBezTo>
                  <a:cubicBezTo>
                    <a:pt x="1465" y="2579"/>
                    <a:pt x="1573" y="2508"/>
                    <a:pt x="1573" y="2364"/>
                  </a:cubicBezTo>
                  <a:lnTo>
                    <a:pt x="1573" y="1511"/>
                  </a:lnTo>
                  <a:lnTo>
                    <a:pt x="2435" y="1511"/>
                  </a:lnTo>
                  <a:cubicBezTo>
                    <a:pt x="2720" y="1501"/>
                    <a:pt x="2723" y="1079"/>
                    <a:pt x="2445" y="1079"/>
                  </a:cubicBezTo>
                  <a:cubicBezTo>
                    <a:pt x="2442" y="1079"/>
                    <a:pt x="2439" y="1079"/>
                    <a:pt x="2435" y="1079"/>
                  </a:cubicBezTo>
                  <a:lnTo>
                    <a:pt x="1573" y="1079"/>
                  </a:lnTo>
                  <a:lnTo>
                    <a:pt x="1573" y="217"/>
                  </a:lnTo>
                  <a:cubicBezTo>
                    <a:pt x="1573" y="73"/>
                    <a:pt x="1465" y="1"/>
                    <a:pt x="135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6" name="Google Shape;9046;p82"/>
            <p:cNvSpPr/>
            <p:nvPr/>
          </p:nvSpPr>
          <p:spPr>
            <a:xfrm>
              <a:off x="6258459" y="1986677"/>
              <a:ext cx="11318" cy="74487"/>
            </a:xfrm>
            <a:custGeom>
              <a:avLst/>
              <a:gdLst/>
              <a:ahLst/>
              <a:cxnLst/>
              <a:rect l="l" t="t" r="r" b="b"/>
              <a:pathLst>
                <a:path w="432" h="2843" extrusionOk="0">
                  <a:moveTo>
                    <a:pt x="216" y="0"/>
                  </a:moveTo>
                  <a:cubicBezTo>
                    <a:pt x="108" y="0"/>
                    <a:pt x="0" y="72"/>
                    <a:pt x="0" y="216"/>
                  </a:cubicBezTo>
                  <a:lnTo>
                    <a:pt x="0" y="2622"/>
                  </a:lnTo>
                  <a:cubicBezTo>
                    <a:pt x="0" y="2747"/>
                    <a:pt x="96" y="2843"/>
                    <a:pt x="221" y="2843"/>
                  </a:cubicBezTo>
                  <a:cubicBezTo>
                    <a:pt x="336" y="2843"/>
                    <a:pt x="432" y="2747"/>
                    <a:pt x="432" y="2622"/>
                  </a:cubicBezTo>
                  <a:lnTo>
                    <a:pt x="432" y="216"/>
                  </a:lnTo>
                  <a:cubicBezTo>
                    <a:pt x="432" y="72"/>
                    <a:pt x="324" y="0"/>
                    <a:pt x="216" y="0"/>
                  </a:cubicBezTo>
                  <a:close/>
                </a:path>
              </a:pathLst>
            </a:custGeom>
            <a:solidFill>
              <a:srgbClr val="3D54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7" name="Google Shape;9047;p82"/>
            <p:cNvSpPr/>
            <p:nvPr/>
          </p:nvSpPr>
          <p:spPr>
            <a:xfrm>
              <a:off x="6298623" y="1986677"/>
              <a:ext cx="11345" cy="74487"/>
            </a:xfrm>
            <a:custGeom>
              <a:avLst/>
              <a:gdLst/>
              <a:ahLst/>
              <a:cxnLst/>
              <a:rect l="l" t="t" r="r" b="b"/>
              <a:pathLst>
                <a:path w="433" h="2843" extrusionOk="0">
                  <a:moveTo>
                    <a:pt x="217" y="0"/>
                  </a:moveTo>
                  <a:cubicBezTo>
                    <a:pt x="109" y="0"/>
                    <a:pt x="1" y="72"/>
                    <a:pt x="1" y="216"/>
                  </a:cubicBezTo>
                  <a:lnTo>
                    <a:pt x="1" y="2622"/>
                  </a:lnTo>
                  <a:cubicBezTo>
                    <a:pt x="1" y="2747"/>
                    <a:pt x="97" y="2843"/>
                    <a:pt x="212" y="2843"/>
                  </a:cubicBezTo>
                  <a:cubicBezTo>
                    <a:pt x="336" y="2843"/>
                    <a:pt x="432" y="2747"/>
                    <a:pt x="432" y="2622"/>
                  </a:cubicBezTo>
                  <a:lnTo>
                    <a:pt x="432" y="216"/>
                  </a:lnTo>
                  <a:cubicBezTo>
                    <a:pt x="432" y="72"/>
                    <a:pt x="324" y="0"/>
                    <a:pt x="217" y="0"/>
                  </a:cubicBezTo>
                  <a:close/>
                </a:path>
              </a:pathLst>
            </a:custGeom>
            <a:solidFill>
              <a:srgbClr val="3D54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8" name="Google Shape;9048;p82"/>
            <p:cNvSpPr/>
            <p:nvPr/>
          </p:nvSpPr>
          <p:spPr>
            <a:xfrm>
              <a:off x="6338814" y="1986677"/>
              <a:ext cx="11318" cy="74487"/>
            </a:xfrm>
            <a:custGeom>
              <a:avLst/>
              <a:gdLst/>
              <a:ahLst/>
              <a:cxnLst/>
              <a:rect l="l" t="t" r="r" b="b"/>
              <a:pathLst>
                <a:path w="432" h="2843" extrusionOk="0">
                  <a:moveTo>
                    <a:pt x="216" y="0"/>
                  </a:moveTo>
                  <a:cubicBezTo>
                    <a:pt x="108" y="0"/>
                    <a:pt x="1" y="72"/>
                    <a:pt x="1" y="216"/>
                  </a:cubicBezTo>
                  <a:lnTo>
                    <a:pt x="1" y="2622"/>
                  </a:lnTo>
                  <a:cubicBezTo>
                    <a:pt x="1" y="2747"/>
                    <a:pt x="96" y="2843"/>
                    <a:pt x="211" y="2843"/>
                  </a:cubicBezTo>
                  <a:cubicBezTo>
                    <a:pt x="336" y="2843"/>
                    <a:pt x="432" y="2747"/>
                    <a:pt x="432" y="2622"/>
                  </a:cubicBezTo>
                  <a:lnTo>
                    <a:pt x="432" y="216"/>
                  </a:lnTo>
                  <a:cubicBezTo>
                    <a:pt x="432" y="72"/>
                    <a:pt x="324" y="0"/>
                    <a:pt x="216" y="0"/>
                  </a:cubicBezTo>
                  <a:close/>
                </a:path>
              </a:pathLst>
            </a:custGeom>
            <a:solidFill>
              <a:srgbClr val="3D54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9" name="Google Shape;9049;p82"/>
            <p:cNvSpPr/>
            <p:nvPr/>
          </p:nvSpPr>
          <p:spPr>
            <a:xfrm>
              <a:off x="6394306" y="2194286"/>
              <a:ext cx="116118" cy="111979"/>
            </a:xfrm>
            <a:custGeom>
              <a:avLst/>
              <a:gdLst/>
              <a:ahLst/>
              <a:cxnLst/>
              <a:rect l="l" t="t" r="r" b="b"/>
              <a:pathLst>
                <a:path w="4432" h="4274" extrusionOk="0">
                  <a:moveTo>
                    <a:pt x="4118" y="0"/>
                  </a:moveTo>
                  <a:cubicBezTo>
                    <a:pt x="4068" y="0"/>
                    <a:pt x="4016" y="20"/>
                    <a:pt x="3969" y="66"/>
                  </a:cubicBezTo>
                  <a:lnTo>
                    <a:pt x="126" y="3910"/>
                  </a:lnTo>
                  <a:cubicBezTo>
                    <a:pt x="1" y="4044"/>
                    <a:pt x="97" y="4264"/>
                    <a:pt x="279" y="4274"/>
                  </a:cubicBezTo>
                  <a:cubicBezTo>
                    <a:pt x="336" y="4274"/>
                    <a:pt x="394" y="4245"/>
                    <a:pt x="432" y="4216"/>
                  </a:cubicBezTo>
                  <a:lnTo>
                    <a:pt x="4276" y="373"/>
                  </a:lnTo>
                  <a:cubicBezTo>
                    <a:pt x="4431" y="218"/>
                    <a:pt x="4285" y="0"/>
                    <a:pt x="4118" y="0"/>
                  </a:cubicBezTo>
                  <a:close/>
                </a:path>
              </a:pathLst>
            </a:custGeom>
            <a:solidFill>
              <a:srgbClr val="99A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050" name="Google Shape;9050;p82"/>
          <p:cNvGrpSpPr/>
          <p:nvPr/>
        </p:nvGrpSpPr>
        <p:grpSpPr>
          <a:xfrm>
            <a:off x="5764222" y="2016598"/>
            <a:ext cx="374293" cy="276069"/>
            <a:chOff x="5764222" y="2016598"/>
            <a:chExt cx="374293" cy="276069"/>
          </a:xfrm>
        </p:grpSpPr>
        <p:sp>
          <p:nvSpPr>
            <p:cNvPr id="9051" name="Google Shape;9051;p82"/>
            <p:cNvSpPr/>
            <p:nvPr/>
          </p:nvSpPr>
          <p:spPr>
            <a:xfrm>
              <a:off x="5925693" y="2209823"/>
              <a:ext cx="37440" cy="82844"/>
            </a:xfrm>
            <a:custGeom>
              <a:avLst/>
              <a:gdLst/>
              <a:ahLst/>
              <a:cxnLst/>
              <a:rect l="l" t="t" r="r" b="b"/>
              <a:pathLst>
                <a:path w="1429" h="3162" extrusionOk="0">
                  <a:moveTo>
                    <a:pt x="1333" y="0"/>
                  </a:moveTo>
                  <a:cubicBezTo>
                    <a:pt x="1208" y="144"/>
                    <a:pt x="1045" y="249"/>
                    <a:pt x="863" y="288"/>
                  </a:cubicBezTo>
                  <a:lnTo>
                    <a:pt x="269" y="403"/>
                  </a:lnTo>
                  <a:cubicBezTo>
                    <a:pt x="327" y="901"/>
                    <a:pt x="355" y="1764"/>
                    <a:pt x="96" y="2387"/>
                  </a:cubicBezTo>
                  <a:cubicBezTo>
                    <a:pt x="1" y="2617"/>
                    <a:pt x="77" y="2885"/>
                    <a:pt x="279" y="3039"/>
                  </a:cubicBezTo>
                  <a:lnTo>
                    <a:pt x="288" y="3048"/>
                  </a:lnTo>
                  <a:cubicBezTo>
                    <a:pt x="389" y="3125"/>
                    <a:pt x="504" y="3161"/>
                    <a:pt x="618" y="3161"/>
                  </a:cubicBezTo>
                  <a:cubicBezTo>
                    <a:pt x="830" y="3161"/>
                    <a:pt x="1035" y="3036"/>
                    <a:pt x="1122" y="2818"/>
                  </a:cubicBezTo>
                  <a:cubicBezTo>
                    <a:pt x="1323" y="2301"/>
                    <a:pt x="1419" y="1754"/>
                    <a:pt x="1419" y="1198"/>
                  </a:cubicBezTo>
                  <a:cubicBezTo>
                    <a:pt x="1429" y="796"/>
                    <a:pt x="1400" y="403"/>
                    <a:pt x="1333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2" name="Google Shape;9052;p82"/>
            <p:cNvSpPr/>
            <p:nvPr/>
          </p:nvSpPr>
          <p:spPr>
            <a:xfrm>
              <a:off x="5932478" y="2209823"/>
              <a:ext cx="29973" cy="29396"/>
            </a:xfrm>
            <a:custGeom>
              <a:avLst/>
              <a:gdLst/>
              <a:ahLst/>
              <a:cxnLst/>
              <a:rect l="l" t="t" r="r" b="b"/>
              <a:pathLst>
                <a:path w="1144" h="1122" extrusionOk="0">
                  <a:moveTo>
                    <a:pt x="1064" y="0"/>
                  </a:moveTo>
                  <a:cubicBezTo>
                    <a:pt x="949" y="144"/>
                    <a:pt x="777" y="249"/>
                    <a:pt x="595" y="288"/>
                  </a:cubicBezTo>
                  <a:lnTo>
                    <a:pt x="0" y="403"/>
                  </a:lnTo>
                  <a:cubicBezTo>
                    <a:pt x="29" y="642"/>
                    <a:pt x="39" y="882"/>
                    <a:pt x="39" y="1122"/>
                  </a:cubicBezTo>
                  <a:lnTo>
                    <a:pt x="595" y="1006"/>
                  </a:lnTo>
                  <a:cubicBezTo>
                    <a:pt x="806" y="959"/>
                    <a:pt x="997" y="853"/>
                    <a:pt x="1141" y="690"/>
                  </a:cubicBezTo>
                  <a:cubicBezTo>
                    <a:pt x="1142" y="694"/>
                    <a:pt x="1142" y="696"/>
                    <a:pt x="1142" y="696"/>
                  </a:cubicBezTo>
                  <a:cubicBezTo>
                    <a:pt x="1143" y="696"/>
                    <a:pt x="1083" y="100"/>
                    <a:pt x="1064" y="0"/>
                  </a:cubicBezTo>
                  <a:close/>
                </a:path>
              </a:pathLst>
            </a:custGeom>
            <a:solidFill>
              <a:srgbClr val="90A2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3" name="Google Shape;9053;p82"/>
            <p:cNvSpPr/>
            <p:nvPr/>
          </p:nvSpPr>
          <p:spPr>
            <a:xfrm>
              <a:off x="5913824" y="2016598"/>
              <a:ext cx="39772" cy="54103"/>
            </a:xfrm>
            <a:custGeom>
              <a:avLst/>
              <a:gdLst/>
              <a:ahLst/>
              <a:cxnLst/>
              <a:rect l="l" t="t" r="r" b="b"/>
              <a:pathLst>
                <a:path w="1518" h="2065" extrusionOk="0">
                  <a:moveTo>
                    <a:pt x="645" y="0"/>
                  </a:moveTo>
                  <a:cubicBezTo>
                    <a:pt x="324" y="0"/>
                    <a:pt x="1" y="254"/>
                    <a:pt x="89" y="675"/>
                  </a:cubicBezTo>
                  <a:lnTo>
                    <a:pt x="377" y="2026"/>
                  </a:lnTo>
                  <a:lnTo>
                    <a:pt x="1297" y="2026"/>
                  </a:lnTo>
                  <a:cubicBezTo>
                    <a:pt x="1374" y="2026"/>
                    <a:pt x="1451" y="2036"/>
                    <a:pt x="1518" y="2065"/>
                  </a:cubicBezTo>
                  <a:lnTo>
                    <a:pt x="1173" y="445"/>
                  </a:lnTo>
                  <a:lnTo>
                    <a:pt x="1182" y="445"/>
                  </a:lnTo>
                  <a:cubicBezTo>
                    <a:pt x="1113" y="137"/>
                    <a:pt x="880" y="0"/>
                    <a:pt x="645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4" name="Google Shape;9054;p82"/>
            <p:cNvSpPr/>
            <p:nvPr/>
          </p:nvSpPr>
          <p:spPr>
            <a:xfrm>
              <a:off x="5919667" y="2050081"/>
              <a:ext cx="34191" cy="20619"/>
            </a:xfrm>
            <a:custGeom>
              <a:avLst/>
              <a:gdLst/>
              <a:ahLst/>
              <a:cxnLst/>
              <a:rect l="l" t="t" r="r" b="b"/>
              <a:pathLst>
                <a:path w="1305" h="787" extrusionOk="0">
                  <a:moveTo>
                    <a:pt x="1" y="1"/>
                  </a:moveTo>
                  <a:lnTo>
                    <a:pt x="154" y="748"/>
                  </a:lnTo>
                  <a:lnTo>
                    <a:pt x="1074" y="748"/>
                  </a:lnTo>
                  <a:cubicBezTo>
                    <a:pt x="1151" y="748"/>
                    <a:pt x="1228" y="758"/>
                    <a:pt x="1304" y="787"/>
                  </a:cubicBezTo>
                  <a:lnTo>
                    <a:pt x="1141" y="30"/>
                  </a:lnTo>
                  <a:cubicBezTo>
                    <a:pt x="1055" y="1"/>
                    <a:pt x="959" y="1"/>
                    <a:pt x="873" y="1"/>
                  </a:cubicBezTo>
                  <a:close/>
                </a:path>
              </a:pathLst>
            </a:custGeom>
            <a:solidFill>
              <a:srgbClr val="90A2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5" name="Google Shape;9055;p82"/>
            <p:cNvSpPr/>
            <p:nvPr/>
          </p:nvSpPr>
          <p:spPr>
            <a:xfrm>
              <a:off x="6013096" y="2018301"/>
              <a:ext cx="39510" cy="52898"/>
            </a:xfrm>
            <a:custGeom>
              <a:avLst/>
              <a:gdLst/>
              <a:ahLst/>
              <a:cxnLst/>
              <a:rect l="l" t="t" r="r" b="b"/>
              <a:pathLst>
                <a:path w="1508" h="2019" extrusionOk="0">
                  <a:moveTo>
                    <a:pt x="862" y="0"/>
                  </a:moveTo>
                  <a:cubicBezTo>
                    <a:pt x="630" y="0"/>
                    <a:pt x="400" y="135"/>
                    <a:pt x="336" y="437"/>
                  </a:cubicBezTo>
                  <a:lnTo>
                    <a:pt x="0" y="2019"/>
                  </a:lnTo>
                  <a:lnTo>
                    <a:pt x="1131" y="2019"/>
                  </a:lnTo>
                  <a:lnTo>
                    <a:pt x="1419" y="677"/>
                  </a:lnTo>
                  <a:cubicBezTo>
                    <a:pt x="1508" y="255"/>
                    <a:pt x="1182" y="0"/>
                    <a:pt x="862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6" name="Google Shape;9056;p82"/>
            <p:cNvSpPr/>
            <p:nvPr/>
          </p:nvSpPr>
          <p:spPr>
            <a:xfrm>
              <a:off x="6012834" y="2050841"/>
              <a:ext cx="34191" cy="20619"/>
            </a:xfrm>
            <a:custGeom>
              <a:avLst/>
              <a:gdLst/>
              <a:ahLst/>
              <a:cxnLst/>
              <a:rect l="l" t="t" r="r" b="b"/>
              <a:pathLst>
                <a:path w="1305" h="787" extrusionOk="0">
                  <a:moveTo>
                    <a:pt x="173" y="1"/>
                  </a:moveTo>
                  <a:lnTo>
                    <a:pt x="1" y="787"/>
                  </a:lnTo>
                  <a:lnTo>
                    <a:pt x="1141" y="787"/>
                  </a:lnTo>
                  <a:lnTo>
                    <a:pt x="1304" y="1"/>
                  </a:lnTo>
                  <a:close/>
                </a:path>
              </a:pathLst>
            </a:custGeom>
            <a:solidFill>
              <a:srgbClr val="586F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7" name="Google Shape;9057;p82"/>
            <p:cNvSpPr/>
            <p:nvPr/>
          </p:nvSpPr>
          <p:spPr>
            <a:xfrm>
              <a:off x="5764222" y="2069679"/>
              <a:ext cx="201190" cy="176798"/>
            </a:xfrm>
            <a:custGeom>
              <a:avLst/>
              <a:gdLst/>
              <a:ahLst/>
              <a:cxnLst/>
              <a:rect l="l" t="t" r="r" b="b"/>
              <a:pathLst>
                <a:path w="7679" h="6748" extrusionOk="0">
                  <a:moveTo>
                    <a:pt x="2770" y="0"/>
                  </a:moveTo>
                  <a:cubicBezTo>
                    <a:pt x="1237" y="0"/>
                    <a:pt x="0" y="1247"/>
                    <a:pt x="0" y="2780"/>
                  </a:cubicBezTo>
                  <a:lnTo>
                    <a:pt x="0" y="5368"/>
                  </a:lnTo>
                  <a:cubicBezTo>
                    <a:pt x="0" y="6145"/>
                    <a:pt x="632" y="6748"/>
                    <a:pt x="1373" y="6748"/>
                  </a:cubicBezTo>
                  <a:cubicBezTo>
                    <a:pt x="1464" y="6748"/>
                    <a:pt x="1556" y="6739"/>
                    <a:pt x="1649" y="6720"/>
                  </a:cubicBezTo>
                  <a:lnTo>
                    <a:pt x="7017" y="5637"/>
                  </a:lnTo>
                  <a:cubicBezTo>
                    <a:pt x="7400" y="5560"/>
                    <a:pt x="7678" y="5224"/>
                    <a:pt x="7678" y="4831"/>
                  </a:cubicBezTo>
                  <a:lnTo>
                    <a:pt x="7678" y="671"/>
                  </a:lnTo>
                  <a:cubicBezTo>
                    <a:pt x="7678" y="298"/>
                    <a:pt x="7381" y="0"/>
                    <a:pt x="7007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8" name="Google Shape;9058;p82"/>
            <p:cNvSpPr/>
            <p:nvPr/>
          </p:nvSpPr>
          <p:spPr>
            <a:xfrm>
              <a:off x="5769750" y="2069679"/>
              <a:ext cx="195662" cy="176562"/>
            </a:xfrm>
            <a:custGeom>
              <a:avLst/>
              <a:gdLst/>
              <a:ahLst/>
              <a:cxnLst/>
              <a:rect l="l" t="t" r="r" b="b"/>
              <a:pathLst>
                <a:path w="7468" h="6739" extrusionOk="0">
                  <a:moveTo>
                    <a:pt x="6250" y="0"/>
                  </a:moveTo>
                  <a:lnTo>
                    <a:pt x="6250" y="39"/>
                  </a:lnTo>
                  <a:lnTo>
                    <a:pt x="6250" y="4199"/>
                  </a:lnTo>
                  <a:cubicBezTo>
                    <a:pt x="6250" y="4592"/>
                    <a:pt x="5981" y="4927"/>
                    <a:pt x="5598" y="5004"/>
                  </a:cubicBezTo>
                  <a:lnTo>
                    <a:pt x="1342" y="5867"/>
                  </a:lnTo>
                  <a:lnTo>
                    <a:pt x="499" y="6030"/>
                  </a:lnTo>
                  <a:lnTo>
                    <a:pt x="221" y="6087"/>
                  </a:lnTo>
                  <a:cubicBezTo>
                    <a:pt x="144" y="6106"/>
                    <a:pt x="77" y="6116"/>
                    <a:pt x="0" y="6116"/>
                  </a:cubicBezTo>
                  <a:cubicBezTo>
                    <a:pt x="256" y="6507"/>
                    <a:pt x="691" y="6739"/>
                    <a:pt x="1150" y="6739"/>
                  </a:cubicBezTo>
                  <a:cubicBezTo>
                    <a:pt x="1242" y="6739"/>
                    <a:pt x="1335" y="6729"/>
                    <a:pt x="1428" y="6710"/>
                  </a:cubicBezTo>
                  <a:lnTo>
                    <a:pt x="1716" y="6653"/>
                  </a:lnTo>
                  <a:lnTo>
                    <a:pt x="2550" y="6490"/>
                  </a:lnTo>
                  <a:lnTo>
                    <a:pt x="6806" y="5627"/>
                  </a:lnTo>
                  <a:cubicBezTo>
                    <a:pt x="7189" y="5550"/>
                    <a:pt x="7467" y="5215"/>
                    <a:pt x="7467" y="4831"/>
                  </a:cubicBezTo>
                  <a:lnTo>
                    <a:pt x="7467" y="671"/>
                  </a:lnTo>
                  <a:cubicBezTo>
                    <a:pt x="7467" y="298"/>
                    <a:pt x="7170" y="0"/>
                    <a:pt x="6796" y="0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9" name="Google Shape;9059;p82"/>
            <p:cNvSpPr/>
            <p:nvPr/>
          </p:nvSpPr>
          <p:spPr>
            <a:xfrm>
              <a:off x="5987236" y="2069679"/>
              <a:ext cx="151279" cy="119289"/>
            </a:xfrm>
            <a:custGeom>
              <a:avLst/>
              <a:gdLst/>
              <a:ahLst/>
              <a:cxnLst/>
              <a:rect l="l" t="t" r="r" b="b"/>
              <a:pathLst>
                <a:path w="5774" h="4553" extrusionOk="0">
                  <a:moveTo>
                    <a:pt x="4124" y="0"/>
                  </a:moveTo>
                  <a:cubicBezTo>
                    <a:pt x="4117" y="0"/>
                    <a:pt x="4110" y="0"/>
                    <a:pt x="4103" y="0"/>
                  </a:cubicBezTo>
                  <a:lnTo>
                    <a:pt x="1227" y="0"/>
                  </a:lnTo>
                  <a:cubicBezTo>
                    <a:pt x="546" y="0"/>
                    <a:pt x="0" y="547"/>
                    <a:pt x="0" y="1218"/>
                  </a:cubicBezTo>
                  <a:lnTo>
                    <a:pt x="0" y="3940"/>
                  </a:lnTo>
                  <a:cubicBezTo>
                    <a:pt x="0" y="4295"/>
                    <a:pt x="291" y="4552"/>
                    <a:pt x="611" y="4552"/>
                  </a:cubicBezTo>
                  <a:cubicBezTo>
                    <a:pt x="714" y="4552"/>
                    <a:pt x="820" y="4525"/>
                    <a:pt x="920" y="4467"/>
                  </a:cubicBezTo>
                  <a:lnTo>
                    <a:pt x="4706" y="2234"/>
                  </a:lnTo>
                  <a:cubicBezTo>
                    <a:pt x="5774" y="1624"/>
                    <a:pt x="5335" y="0"/>
                    <a:pt x="4124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0" name="Google Shape;9060;p82"/>
            <p:cNvSpPr/>
            <p:nvPr/>
          </p:nvSpPr>
          <p:spPr>
            <a:xfrm>
              <a:off x="5986974" y="2071434"/>
              <a:ext cx="146930" cy="117533"/>
            </a:xfrm>
            <a:custGeom>
              <a:avLst/>
              <a:gdLst/>
              <a:ahLst/>
              <a:cxnLst/>
              <a:rect l="l" t="t" r="r" b="b"/>
              <a:pathLst>
                <a:path w="5608" h="4486" extrusionOk="0">
                  <a:moveTo>
                    <a:pt x="4496" y="1"/>
                  </a:moveTo>
                  <a:cubicBezTo>
                    <a:pt x="4544" y="125"/>
                    <a:pt x="4563" y="250"/>
                    <a:pt x="4563" y="384"/>
                  </a:cubicBezTo>
                  <a:cubicBezTo>
                    <a:pt x="4563" y="815"/>
                    <a:pt x="4343" y="1208"/>
                    <a:pt x="3969" y="1419"/>
                  </a:cubicBezTo>
                  <a:lnTo>
                    <a:pt x="183" y="3653"/>
                  </a:lnTo>
                  <a:cubicBezTo>
                    <a:pt x="125" y="3681"/>
                    <a:pt x="68" y="3710"/>
                    <a:pt x="0" y="3729"/>
                  </a:cubicBezTo>
                  <a:lnTo>
                    <a:pt x="0" y="3873"/>
                  </a:lnTo>
                  <a:cubicBezTo>
                    <a:pt x="0" y="4228"/>
                    <a:pt x="297" y="4485"/>
                    <a:pt x="620" y="4485"/>
                  </a:cubicBezTo>
                  <a:cubicBezTo>
                    <a:pt x="723" y="4485"/>
                    <a:pt x="830" y="4458"/>
                    <a:pt x="930" y="4400"/>
                  </a:cubicBezTo>
                  <a:lnTo>
                    <a:pt x="4716" y="2167"/>
                  </a:lnTo>
                  <a:cubicBezTo>
                    <a:pt x="5608" y="1659"/>
                    <a:pt x="5474" y="326"/>
                    <a:pt x="4496" y="1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1" name="Google Shape;9061;p82"/>
            <p:cNvSpPr/>
            <p:nvPr/>
          </p:nvSpPr>
          <p:spPr>
            <a:xfrm>
              <a:off x="5958836" y="2073452"/>
              <a:ext cx="44985" cy="133122"/>
            </a:xfrm>
            <a:custGeom>
              <a:avLst/>
              <a:gdLst/>
              <a:ahLst/>
              <a:cxnLst/>
              <a:rect l="l" t="t" r="r" b="b"/>
              <a:pathLst>
                <a:path w="1717" h="5081" extrusionOk="0">
                  <a:moveTo>
                    <a:pt x="1" y="0"/>
                  </a:moveTo>
                  <a:cubicBezTo>
                    <a:pt x="164" y="125"/>
                    <a:pt x="250" y="317"/>
                    <a:pt x="250" y="518"/>
                  </a:cubicBezTo>
                  <a:lnTo>
                    <a:pt x="250" y="4687"/>
                  </a:lnTo>
                  <a:cubicBezTo>
                    <a:pt x="250" y="4822"/>
                    <a:pt x="221" y="4956"/>
                    <a:pt x="154" y="5080"/>
                  </a:cubicBezTo>
                  <a:cubicBezTo>
                    <a:pt x="509" y="4716"/>
                    <a:pt x="931" y="4381"/>
                    <a:pt x="1525" y="4381"/>
                  </a:cubicBezTo>
                  <a:cubicBezTo>
                    <a:pt x="1266" y="4304"/>
                    <a:pt x="1084" y="4064"/>
                    <a:pt x="1084" y="3796"/>
                  </a:cubicBezTo>
                  <a:lnTo>
                    <a:pt x="1084" y="1074"/>
                  </a:lnTo>
                  <a:cubicBezTo>
                    <a:pt x="1074" y="623"/>
                    <a:pt x="1324" y="211"/>
                    <a:pt x="1717" y="0"/>
                  </a:cubicBezTo>
                  <a:close/>
                </a:path>
              </a:pathLst>
            </a:custGeom>
            <a:solidFill>
              <a:srgbClr val="C9D0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062" name="Google Shape;9062;p82"/>
          <p:cNvGrpSpPr/>
          <p:nvPr/>
        </p:nvGrpSpPr>
        <p:grpSpPr>
          <a:xfrm>
            <a:off x="5325477" y="2016441"/>
            <a:ext cx="361927" cy="276515"/>
            <a:chOff x="5325477" y="2016441"/>
            <a:chExt cx="361927" cy="276515"/>
          </a:xfrm>
        </p:grpSpPr>
        <p:sp>
          <p:nvSpPr>
            <p:cNvPr id="9063" name="Google Shape;9063;p82"/>
            <p:cNvSpPr/>
            <p:nvPr/>
          </p:nvSpPr>
          <p:spPr>
            <a:xfrm>
              <a:off x="5514091" y="2232853"/>
              <a:ext cx="35449" cy="60103"/>
            </a:xfrm>
            <a:custGeom>
              <a:avLst/>
              <a:gdLst/>
              <a:ahLst/>
              <a:cxnLst/>
              <a:rect l="l" t="t" r="r" b="b"/>
              <a:pathLst>
                <a:path w="1353" h="2294" extrusionOk="0">
                  <a:moveTo>
                    <a:pt x="1058" y="0"/>
                  </a:moveTo>
                  <a:cubicBezTo>
                    <a:pt x="1007" y="0"/>
                    <a:pt x="955" y="21"/>
                    <a:pt x="911" y="70"/>
                  </a:cubicBezTo>
                  <a:lnTo>
                    <a:pt x="384" y="626"/>
                  </a:lnTo>
                  <a:cubicBezTo>
                    <a:pt x="144" y="894"/>
                    <a:pt x="0" y="1239"/>
                    <a:pt x="10" y="1594"/>
                  </a:cubicBezTo>
                  <a:lnTo>
                    <a:pt x="10" y="2083"/>
                  </a:lnTo>
                  <a:cubicBezTo>
                    <a:pt x="10" y="2198"/>
                    <a:pt x="96" y="2294"/>
                    <a:pt x="211" y="2294"/>
                  </a:cubicBezTo>
                  <a:cubicBezTo>
                    <a:pt x="336" y="2294"/>
                    <a:pt x="422" y="2198"/>
                    <a:pt x="422" y="2083"/>
                  </a:cubicBezTo>
                  <a:lnTo>
                    <a:pt x="422" y="1594"/>
                  </a:lnTo>
                  <a:cubicBezTo>
                    <a:pt x="422" y="1335"/>
                    <a:pt x="518" y="1096"/>
                    <a:pt x="690" y="913"/>
                  </a:cubicBezTo>
                  <a:lnTo>
                    <a:pt x="1208" y="348"/>
                  </a:lnTo>
                  <a:cubicBezTo>
                    <a:pt x="1353" y="196"/>
                    <a:pt x="1213" y="0"/>
                    <a:pt x="1058" y="0"/>
                  </a:cubicBezTo>
                  <a:close/>
                </a:path>
              </a:pathLst>
            </a:custGeom>
            <a:solidFill>
              <a:srgbClr val="AFBA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4" name="Google Shape;9064;p82"/>
            <p:cNvSpPr/>
            <p:nvPr/>
          </p:nvSpPr>
          <p:spPr>
            <a:xfrm>
              <a:off x="5605633" y="2232879"/>
              <a:ext cx="35291" cy="60077"/>
            </a:xfrm>
            <a:custGeom>
              <a:avLst/>
              <a:gdLst/>
              <a:ahLst/>
              <a:cxnLst/>
              <a:rect l="l" t="t" r="r" b="b"/>
              <a:pathLst>
                <a:path w="1347" h="2293" extrusionOk="0">
                  <a:moveTo>
                    <a:pt x="302" y="1"/>
                  </a:moveTo>
                  <a:cubicBezTo>
                    <a:pt x="145" y="1"/>
                    <a:pt x="1" y="203"/>
                    <a:pt x="139" y="357"/>
                  </a:cubicBezTo>
                  <a:lnTo>
                    <a:pt x="666" y="912"/>
                  </a:lnTo>
                  <a:cubicBezTo>
                    <a:pt x="839" y="1095"/>
                    <a:pt x="935" y="1344"/>
                    <a:pt x="935" y="1593"/>
                  </a:cubicBezTo>
                  <a:lnTo>
                    <a:pt x="935" y="2082"/>
                  </a:lnTo>
                  <a:cubicBezTo>
                    <a:pt x="935" y="2197"/>
                    <a:pt x="1021" y="2293"/>
                    <a:pt x="1146" y="2293"/>
                  </a:cubicBezTo>
                  <a:cubicBezTo>
                    <a:pt x="1261" y="2293"/>
                    <a:pt x="1347" y="2207"/>
                    <a:pt x="1347" y="2091"/>
                  </a:cubicBezTo>
                  <a:lnTo>
                    <a:pt x="1347" y="1603"/>
                  </a:lnTo>
                  <a:cubicBezTo>
                    <a:pt x="1347" y="1238"/>
                    <a:pt x="1213" y="893"/>
                    <a:pt x="973" y="635"/>
                  </a:cubicBezTo>
                  <a:lnTo>
                    <a:pt x="446" y="69"/>
                  </a:lnTo>
                  <a:cubicBezTo>
                    <a:pt x="402" y="21"/>
                    <a:pt x="351" y="1"/>
                    <a:pt x="302" y="1"/>
                  </a:cubicBezTo>
                  <a:close/>
                </a:path>
              </a:pathLst>
            </a:custGeom>
            <a:solidFill>
              <a:srgbClr val="AFBA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5" name="Google Shape;9065;p82"/>
            <p:cNvSpPr/>
            <p:nvPr/>
          </p:nvSpPr>
          <p:spPr>
            <a:xfrm>
              <a:off x="5466852" y="2264476"/>
              <a:ext cx="219530" cy="28479"/>
            </a:xfrm>
            <a:custGeom>
              <a:avLst/>
              <a:gdLst/>
              <a:ahLst/>
              <a:cxnLst/>
              <a:rect l="l" t="t" r="r" b="b"/>
              <a:pathLst>
                <a:path w="8379" h="1087" extrusionOk="0">
                  <a:moveTo>
                    <a:pt x="297" y="0"/>
                  </a:moveTo>
                  <a:cubicBezTo>
                    <a:pt x="132" y="0"/>
                    <a:pt x="0" y="219"/>
                    <a:pt x="164" y="368"/>
                  </a:cubicBezTo>
                  <a:lnTo>
                    <a:pt x="902" y="1029"/>
                  </a:lnTo>
                  <a:cubicBezTo>
                    <a:pt x="940" y="1068"/>
                    <a:pt x="988" y="1087"/>
                    <a:pt x="1036" y="1087"/>
                  </a:cubicBezTo>
                  <a:lnTo>
                    <a:pt x="7449" y="1087"/>
                  </a:lnTo>
                  <a:cubicBezTo>
                    <a:pt x="7497" y="1087"/>
                    <a:pt x="7545" y="1068"/>
                    <a:pt x="7583" y="1039"/>
                  </a:cubicBezTo>
                  <a:lnTo>
                    <a:pt x="8292" y="387"/>
                  </a:lnTo>
                  <a:cubicBezTo>
                    <a:pt x="8379" y="310"/>
                    <a:pt x="8379" y="186"/>
                    <a:pt x="8302" y="99"/>
                  </a:cubicBezTo>
                  <a:cubicBezTo>
                    <a:pt x="8260" y="53"/>
                    <a:pt x="8202" y="28"/>
                    <a:pt x="8144" y="28"/>
                  </a:cubicBezTo>
                  <a:cubicBezTo>
                    <a:pt x="8096" y="28"/>
                    <a:pt x="8049" y="45"/>
                    <a:pt x="8015" y="80"/>
                  </a:cubicBezTo>
                  <a:lnTo>
                    <a:pt x="7363" y="675"/>
                  </a:lnTo>
                  <a:lnTo>
                    <a:pt x="1113" y="675"/>
                  </a:lnTo>
                  <a:lnTo>
                    <a:pt x="442" y="61"/>
                  </a:lnTo>
                  <a:cubicBezTo>
                    <a:pt x="395" y="18"/>
                    <a:pt x="345" y="0"/>
                    <a:pt x="297" y="0"/>
                  </a:cubicBezTo>
                  <a:close/>
                </a:path>
              </a:pathLst>
            </a:custGeom>
            <a:solidFill>
              <a:srgbClr val="6E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6" name="Google Shape;9066;p82"/>
            <p:cNvSpPr/>
            <p:nvPr/>
          </p:nvSpPr>
          <p:spPr>
            <a:xfrm>
              <a:off x="5325477" y="2064413"/>
              <a:ext cx="361665" cy="177060"/>
            </a:xfrm>
            <a:custGeom>
              <a:avLst/>
              <a:gdLst/>
              <a:ahLst/>
              <a:cxnLst/>
              <a:rect l="l" t="t" r="r" b="b"/>
              <a:pathLst>
                <a:path w="13804" h="6758" extrusionOk="0">
                  <a:moveTo>
                    <a:pt x="259" y="0"/>
                  </a:moveTo>
                  <a:cubicBezTo>
                    <a:pt x="116" y="0"/>
                    <a:pt x="1" y="125"/>
                    <a:pt x="20" y="269"/>
                  </a:cubicBezTo>
                  <a:lnTo>
                    <a:pt x="317" y="3115"/>
                  </a:lnTo>
                  <a:cubicBezTo>
                    <a:pt x="326" y="3269"/>
                    <a:pt x="461" y="3393"/>
                    <a:pt x="624" y="3393"/>
                  </a:cubicBezTo>
                  <a:lnTo>
                    <a:pt x="1084" y="3393"/>
                  </a:lnTo>
                  <a:cubicBezTo>
                    <a:pt x="1208" y="3393"/>
                    <a:pt x="1314" y="3317"/>
                    <a:pt x="1371" y="3211"/>
                  </a:cubicBezTo>
                  <a:lnTo>
                    <a:pt x="1812" y="2272"/>
                  </a:lnTo>
                  <a:lnTo>
                    <a:pt x="5378" y="2272"/>
                  </a:lnTo>
                  <a:cubicBezTo>
                    <a:pt x="5627" y="2272"/>
                    <a:pt x="5838" y="2473"/>
                    <a:pt x="5838" y="2732"/>
                  </a:cubicBezTo>
                  <a:lnTo>
                    <a:pt x="5838" y="4572"/>
                  </a:lnTo>
                  <a:cubicBezTo>
                    <a:pt x="5838" y="4831"/>
                    <a:pt x="5886" y="5080"/>
                    <a:pt x="5963" y="5320"/>
                  </a:cubicBezTo>
                  <a:cubicBezTo>
                    <a:pt x="6049" y="5540"/>
                    <a:pt x="6164" y="5742"/>
                    <a:pt x="6308" y="5924"/>
                  </a:cubicBezTo>
                  <a:cubicBezTo>
                    <a:pt x="6739" y="6403"/>
                    <a:pt x="7324" y="6758"/>
                    <a:pt x="8024" y="6758"/>
                  </a:cubicBezTo>
                  <a:lnTo>
                    <a:pt x="12509" y="6758"/>
                  </a:lnTo>
                  <a:cubicBezTo>
                    <a:pt x="13228" y="6758"/>
                    <a:pt x="13804" y="6173"/>
                    <a:pt x="13804" y="5454"/>
                  </a:cubicBezTo>
                  <a:lnTo>
                    <a:pt x="10688" y="4141"/>
                  </a:lnTo>
                  <a:cubicBezTo>
                    <a:pt x="9826" y="3767"/>
                    <a:pt x="9270" y="2924"/>
                    <a:pt x="9270" y="1984"/>
                  </a:cubicBezTo>
                  <a:lnTo>
                    <a:pt x="9270" y="1610"/>
                  </a:lnTo>
                  <a:cubicBezTo>
                    <a:pt x="9270" y="1390"/>
                    <a:pt x="9097" y="1227"/>
                    <a:pt x="8886" y="1227"/>
                  </a:cubicBezTo>
                  <a:lnTo>
                    <a:pt x="1707" y="1227"/>
                  </a:lnTo>
                  <a:lnTo>
                    <a:pt x="1343" y="163"/>
                  </a:lnTo>
                  <a:cubicBezTo>
                    <a:pt x="1314" y="67"/>
                    <a:pt x="1218" y="0"/>
                    <a:pt x="1122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7" name="Google Shape;9067;p82"/>
            <p:cNvSpPr/>
            <p:nvPr/>
          </p:nvSpPr>
          <p:spPr>
            <a:xfrm>
              <a:off x="5325477" y="2064413"/>
              <a:ext cx="361927" cy="171793"/>
            </a:xfrm>
            <a:custGeom>
              <a:avLst/>
              <a:gdLst/>
              <a:ahLst/>
              <a:cxnLst/>
              <a:rect l="l" t="t" r="r" b="b"/>
              <a:pathLst>
                <a:path w="13814" h="6557" extrusionOk="0">
                  <a:moveTo>
                    <a:pt x="259" y="0"/>
                  </a:moveTo>
                  <a:cubicBezTo>
                    <a:pt x="116" y="0"/>
                    <a:pt x="1" y="125"/>
                    <a:pt x="20" y="269"/>
                  </a:cubicBezTo>
                  <a:lnTo>
                    <a:pt x="48" y="546"/>
                  </a:lnTo>
                  <a:lnTo>
                    <a:pt x="499" y="546"/>
                  </a:lnTo>
                  <a:cubicBezTo>
                    <a:pt x="681" y="546"/>
                    <a:pt x="834" y="662"/>
                    <a:pt x="902" y="834"/>
                  </a:cubicBezTo>
                  <a:lnTo>
                    <a:pt x="1084" y="1371"/>
                  </a:lnTo>
                  <a:cubicBezTo>
                    <a:pt x="1160" y="1610"/>
                    <a:pt x="1390" y="1773"/>
                    <a:pt x="1649" y="1773"/>
                  </a:cubicBezTo>
                  <a:lnTo>
                    <a:pt x="8397" y="1773"/>
                  </a:lnTo>
                  <a:cubicBezTo>
                    <a:pt x="8608" y="1773"/>
                    <a:pt x="8781" y="1946"/>
                    <a:pt x="8781" y="2157"/>
                  </a:cubicBezTo>
                  <a:lnTo>
                    <a:pt x="8781" y="2531"/>
                  </a:lnTo>
                  <a:cubicBezTo>
                    <a:pt x="8781" y="3470"/>
                    <a:pt x="9337" y="4323"/>
                    <a:pt x="10199" y="4687"/>
                  </a:cubicBezTo>
                  <a:lnTo>
                    <a:pt x="13315" y="6010"/>
                  </a:lnTo>
                  <a:cubicBezTo>
                    <a:pt x="13315" y="6192"/>
                    <a:pt x="13276" y="6384"/>
                    <a:pt x="13200" y="6556"/>
                  </a:cubicBezTo>
                  <a:cubicBezTo>
                    <a:pt x="13573" y="6317"/>
                    <a:pt x="13804" y="5905"/>
                    <a:pt x="13813" y="5464"/>
                  </a:cubicBezTo>
                  <a:lnTo>
                    <a:pt x="10688" y="4141"/>
                  </a:lnTo>
                  <a:cubicBezTo>
                    <a:pt x="9816" y="3767"/>
                    <a:pt x="9260" y="2924"/>
                    <a:pt x="9260" y="1984"/>
                  </a:cubicBezTo>
                  <a:lnTo>
                    <a:pt x="9260" y="1610"/>
                  </a:lnTo>
                  <a:cubicBezTo>
                    <a:pt x="9260" y="1390"/>
                    <a:pt x="9087" y="1227"/>
                    <a:pt x="8877" y="1227"/>
                  </a:cubicBezTo>
                  <a:lnTo>
                    <a:pt x="1707" y="1227"/>
                  </a:lnTo>
                  <a:lnTo>
                    <a:pt x="1343" y="163"/>
                  </a:lnTo>
                  <a:cubicBezTo>
                    <a:pt x="1314" y="67"/>
                    <a:pt x="1218" y="0"/>
                    <a:pt x="1122" y="0"/>
                  </a:cubicBezTo>
                  <a:close/>
                </a:path>
              </a:pathLst>
            </a:custGeom>
            <a:solidFill>
              <a:srgbClr val="99AA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8" name="Google Shape;9068;p82"/>
            <p:cNvSpPr/>
            <p:nvPr/>
          </p:nvSpPr>
          <p:spPr>
            <a:xfrm>
              <a:off x="5567329" y="2102062"/>
              <a:ext cx="111036" cy="101735"/>
            </a:xfrm>
            <a:custGeom>
              <a:avLst/>
              <a:gdLst/>
              <a:ahLst/>
              <a:cxnLst/>
              <a:rect l="l" t="t" r="r" b="b"/>
              <a:pathLst>
                <a:path w="4238" h="3883" extrusionOk="0">
                  <a:moveTo>
                    <a:pt x="29" y="1"/>
                  </a:moveTo>
                  <a:lnTo>
                    <a:pt x="0" y="30"/>
                  </a:lnTo>
                  <a:cubicBezTo>
                    <a:pt x="19" y="68"/>
                    <a:pt x="29" y="116"/>
                    <a:pt x="29" y="173"/>
                  </a:cubicBezTo>
                  <a:lnTo>
                    <a:pt x="29" y="547"/>
                  </a:lnTo>
                  <a:cubicBezTo>
                    <a:pt x="29" y="1487"/>
                    <a:pt x="585" y="2330"/>
                    <a:pt x="1457" y="2704"/>
                  </a:cubicBezTo>
                  <a:lnTo>
                    <a:pt x="4237" y="3883"/>
                  </a:lnTo>
                  <a:cubicBezTo>
                    <a:pt x="4237" y="3883"/>
                    <a:pt x="4112" y="308"/>
                    <a:pt x="355" y="1"/>
                  </a:cubicBezTo>
                  <a:close/>
                </a:path>
              </a:pathLst>
            </a:custGeom>
            <a:solidFill>
              <a:srgbClr val="DCE2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9" name="Google Shape;9069;p82"/>
            <p:cNvSpPr/>
            <p:nvPr/>
          </p:nvSpPr>
          <p:spPr>
            <a:xfrm>
              <a:off x="5567329" y="2102062"/>
              <a:ext cx="111036" cy="101735"/>
            </a:xfrm>
            <a:custGeom>
              <a:avLst/>
              <a:gdLst/>
              <a:ahLst/>
              <a:cxnLst/>
              <a:rect l="l" t="t" r="r" b="b"/>
              <a:pathLst>
                <a:path w="4238" h="3883" extrusionOk="0">
                  <a:moveTo>
                    <a:pt x="29" y="1"/>
                  </a:moveTo>
                  <a:lnTo>
                    <a:pt x="0" y="30"/>
                  </a:lnTo>
                  <a:cubicBezTo>
                    <a:pt x="19" y="68"/>
                    <a:pt x="29" y="126"/>
                    <a:pt x="29" y="173"/>
                  </a:cubicBezTo>
                  <a:lnTo>
                    <a:pt x="29" y="442"/>
                  </a:lnTo>
                  <a:cubicBezTo>
                    <a:pt x="2684" y="701"/>
                    <a:pt x="3480" y="2627"/>
                    <a:pt x="3710" y="3653"/>
                  </a:cubicBezTo>
                  <a:lnTo>
                    <a:pt x="4237" y="3883"/>
                  </a:lnTo>
                  <a:cubicBezTo>
                    <a:pt x="4237" y="3883"/>
                    <a:pt x="4122" y="308"/>
                    <a:pt x="365" y="1"/>
                  </a:cubicBezTo>
                  <a:close/>
                </a:path>
              </a:pathLst>
            </a:custGeom>
            <a:solidFill>
              <a:srgbClr val="C7D0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0" name="Google Shape;9070;p82"/>
            <p:cNvSpPr/>
            <p:nvPr/>
          </p:nvSpPr>
          <p:spPr>
            <a:xfrm>
              <a:off x="5506309" y="2128943"/>
              <a:ext cx="37676" cy="63587"/>
            </a:xfrm>
            <a:custGeom>
              <a:avLst/>
              <a:gdLst/>
              <a:ahLst/>
              <a:cxnLst/>
              <a:rect l="l" t="t" r="r" b="b"/>
              <a:pathLst>
                <a:path w="1438" h="2427" extrusionOk="0">
                  <a:moveTo>
                    <a:pt x="173" y="1"/>
                  </a:moveTo>
                  <a:cubicBezTo>
                    <a:pt x="77" y="1"/>
                    <a:pt x="0" y="77"/>
                    <a:pt x="0" y="173"/>
                  </a:cubicBezTo>
                  <a:lnTo>
                    <a:pt x="0" y="2253"/>
                  </a:lnTo>
                  <a:cubicBezTo>
                    <a:pt x="0" y="2349"/>
                    <a:pt x="77" y="2426"/>
                    <a:pt x="173" y="2426"/>
                  </a:cubicBezTo>
                  <a:lnTo>
                    <a:pt x="1265" y="2426"/>
                  </a:lnTo>
                  <a:cubicBezTo>
                    <a:pt x="1271" y="2426"/>
                    <a:pt x="1276" y="2426"/>
                    <a:pt x="1281" y="2426"/>
                  </a:cubicBezTo>
                  <a:cubicBezTo>
                    <a:pt x="1370" y="2426"/>
                    <a:pt x="1438" y="2353"/>
                    <a:pt x="1438" y="2263"/>
                  </a:cubicBezTo>
                  <a:lnTo>
                    <a:pt x="1438" y="173"/>
                  </a:lnTo>
                  <a:cubicBezTo>
                    <a:pt x="1438" y="77"/>
                    <a:pt x="1361" y="1"/>
                    <a:pt x="1265" y="1"/>
                  </a:cubicBezTo>
                  <a:close/>
                </a:path>
              </a:pathLst>
            </a:custGeom>
            <a:solidFill>
              <a:srgbClr val="879A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1" name="Google Shape;9071;p82"/>
            <p:cNvSpPr/>
            <p:nvPr/>
          </p:nvSpPr>
          <p:spPr>
            <a:xfrm>
              <a:off x="5530413" y="2128681"/>
              <a:ext cx="13572" cy="63823"/>
            </a:xfrm>
            <a:custGeom>
              <a:avLst/>
              <a:gdLst/>
              <a:ahLst/>
              <a:cxnLst/>
              <a:rect l="l" t="t" r="r" b="b"/>
              <a:pathLst>
                <a:path w="518" h="2436" extrusionOk="0">
                  <a:moveTo>
                    <a:pt x="0" y="1"/>
                  </a:moveTo>
                  <a:lnTo>
                    <a:pt x="0" y="2436"/>
                  </a:lnTo>
                  <a:lnTo>
                    <a:pt x="345" y="2436"/>
                  </a:lnTo>
                  <a:cubicBezTo>
                    <a:pt x="441" y="2436"/>
                    <a:pt x="518" y="2359"/>
                    <a:pt x="518" y="2263"/>
                  </a:cubicBezTo>
                  <a:lnTo>
                    <a:pt x="518" y="183"/>
                  </a:lnTo>
                  <a:cubicBezTo>
                    <a:pt x="518" y="78"/>
                    <a:pt x="441" y="1"/>
                    <a:pt x="345" y="1"/>
                  </a:cubicBezTo>
                  <a:close/>
                </a:path>
              </a:pathLst>
            </a:custGeom>
            <a:solidFill>
              <a:srgbClr val="7B90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2" name="Google Shape;9072;p82"/>
            <p:cNvSpPr/>
            <p:nvPr/>
          </p:nvSpPr>
          <p:spPr>
            <a:xfrm>
              <a:off x="5503532" y="2078718"/>
              <a:ext cx="17606" cy="17868"/>
            </a:xfrm>
            <a:custGeom>
              <a:avLst/>
              <a:gdLst/>
              <a:ahLst/>
              <a:cxnLst/>
              <a:rect l="l" t="t" r="r" b="b"/>
              <a:pathLst>
                <a:path w="672" h="682" extrusionOk="0">
                  <a:moveTo>
                    <a:pt x="1" y="0"/>
                  </a:moveTo>
                  <a:lnTo>
                    <a:pt x="1" y="681"/>
                  </a:lnTo>
                  <a:lnTo>
                    <a:pt x="672" y="681"/>
                  </a:lnTo>
                  <a:lnTo>
                    <a:pt x="672" y="0"/>
                  </a:lnTo>
                  <a:close/>
                </a:path>
              </a:pathLst>
            </a:custGeom>
            <a:solidFill>
              <a:srgbClr val="C3CB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3" name="Google Shape;9073;p82"/>
            <p:cNvSpPr/>
            <p:nvPr/>
          </p:nvSpPr>
          <p:spPr>
            <a:xfrm>
              <a:off x="5489960" y="2060876"/>
              <a:ext cx="44226" cy="17868"/>
            </a:xfrm>
            <a:custGeom>
              <a:avLst/>
              <a:gdLst/>
              <a:ahLst/>
              <a:cxnLst/>
              <a:rect l="l" t="t" r="r" b="b"/>
              <a:pathLst>
                <a:path w="1688" h="682" extrusionOk="0">
                  <a:moveTo>
                    <a:pt x="212" y="1"/>
                  </a:moveTo>
                  <a:cubicBezTo>
                    <a:pt x="97" y="1"/>
                    <a:pt x="1" y="97"/>
                    <a:pt x="1" y="212"/>
                  </a:cubicBezTo>
                  <a:lnTo>
                    <a:pt x="1" y="471"/>
                  </a:lnTo>
                  <a:cubicBezTo>
                    <a:pt x="1" y="586"/>
                    <a:pt x="97" y="681"/>
                    <a:pt x="212" y="681"/>
                  </a:cubicBezTo>
                  <a:lnTo>
                    <a:pt x="1477" y="681"/>
                  </a:lnTo>
                  <a:cubicBezTo>
                    <a:pt x="1602" y="681"/>
                    <a:pt x="1688" y="586"/>
                    <a:pt x="1688" y="471"/>
                  </a:cubicBezTo>
                  <a:lnTo>
                    <a:pt x="1688" y="212"/>
                  </a:lnTo>
                  <a:cubicBezTo>
                    <a:pt x="1688" y="97"/>
                    <a:pt x="1592" y="1"/>
                    <a:pt x="1477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4" name="Google Shape;9074;p82"/>
            <p:cNvSpPr/>
            <p:nvPr/>
          </p:nvSpPr>
          <p:spPr>
            <a:xfrm>
              <a:off x="5518859" y="2060640"/>
              <a:ext cx="15589" cy="18104"/>
            </a:xfrm>
            <a:custGeom>
              <a:avLst/>
              <a:gdLst/>
              <a:ahLst/>
              <a:cxnLst/>
              <a:rect l="l" t="t" r="r" b="b"/>
              <a:pathLst>
                <a:path w="595" h="691" extrusionOk="0">
                  <a:moveTo>
                    <a:pt x="0" y="0"/>
                  </a:moveTo>
                  <a:lnTo>
                    <a:pt x="0" y="10"/>
                  </a:lnTo>
                  <a:lnTo>
                    <a:pt x="0" y="690"/>
                  </a:lnTo>
                  <a:lnTo>
                    <a:pt x="374" y="690"/>
                  </a:lnTo>
                  <a:cubicBezTo>
                    <a:pt x="489" y="690"/>
                    <a:pt x="595" y="595"/>
                    <a:pt x="595" y="470"/>
                  </a:cubicBezTo>
                  <a:lnTo>
                    <a:pt x="595" y="221"/>
                  </a:lnTo>
                  <a:cubicBezTo>
                    <a:pt x="595" y="96"/>
                    <a:pt x="489" y="0"/>
                    <a:pt x="374" y="0"/>
                  </a:cubicBezTo>
                  <a:close/>
                </a:path>
              </a:pathLst>
            </a:custGeom>
            <a:solidFill>
              <a:srgbClr val="99AA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5" name="Google Shape;9075;p82"/>
            <p:cNvSpPr/>
            <p:nvPr/>
          </p:nvSpPr>
          <p:spPr>
            <a:xfrm>
              <a:off x="5496746" y="2016441"/>
              <a:ext cx="31178" cy="44461"/>
            </a:xfrm>
            <a:custGeom>
              <a:avLst/>
              <a:gdLst/>
              <a:ahLst/>
              <a:cxnLst/>
              <a:rect l="l" t="t" r="r" b="b"/>
              <a:pathLst>
                <a:path w="1190" h="1697" extrusionOk="0">
                  <a:moveTo>
                    <a:pt x="631" y="0"/>
                  </a:moveTo>
                  <a:cubicBezTo>
                    <a:pt x="626" y="0"/>
                    <a:pt x="620" y="0"/>
                    <a:pt x="614" y="0"/>
                  </a:cubicBezTo>
                  <a:lnTo>
                    <a:pt x="576" y="0"/>
                  </a:lnTo>
                  <a:cubicBezTo>
                    <a:pt x="260" y="0"/>
                    <a:pt x="1" y="250"/>
                    <a:pt x="1" y="566"/>
                  </a:cubicBezTo>
                  <a:lnTo>
                    <a:pt x="1" y="1697"/>
                  </a:lnTo>
                  <a:lnTo>
                    <a:pt x="1189" y="1697"/>
                  </a:lnTo>
                  <a:lnTo>
                    <a:pt x="1189" y="566"/>
                  </a:lnTo>
                  <a:cubicBezTo>
                    <a:pt x="1189" y="255"/>
                    <a:pt x="940" y="0"/>
                    <a:pt x="631" y="0"/>
                  </a:cubicBezTo>
                  <a:close/>
                </a:path>
              </a:pathLst>
            </a:custGeom>
            <a:solidFill>
              <a:srgbClr val="6E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6" name="Google Shape;9076;p82"/>
            <p:cNvSpPr/>
            <p:nvPr/>
          </p:nvSpPr>
          <p:spPr>
            <a:xfrm>
              <a:off x="5502039" y="2016441"/>
              <a:ext cx="25886" cy="44226"/>
            </a:xfrm>
            <a:custGeom>
              <a:avLst/>
              <a:gdLst/>
              <a:ahLst/>
              <a:cxnLst/>
              <a:rect l="l" t="t" r="r" b="b"/>
              <a:pathLst>
                <a:path w="988" h="1688" extrusionOk="0">
                  <a:moveTo>
                    <a:pt x="393" y="0"/>
                  </a:moveTo>
                  <a:cubicBezTo>
                    <a:pt x="249" y="0"/>
                    <a:pt x="115" y="48"/>
                    <a:pt x="0" y="144"/>
                  </a:cubicBezTo>
                  <a:cubicBezTo>
                    <a:pt x="230" y="230"/>
                    <a:pt x="383" y="451"/>
                    <a:pt x="393" y="690"/>
                  </a:cubicBezTo>
                  <a:lnTo>
                    <a:pt x="393" y="1687"/>
                  </a:lnTo>
                  <a:lnTo>
                    <a:pt x="987" y="1687"/>
                  </a:lnTo>
                  <a:lnTo>
                    <a:pt x="987" y="585"/>
                  </a:lnTo>
                  <a:cubicBezTo>
                    <a:pt x="978" y="259"/>
                    <a:pt x="719" y="0"/>
                    <a:pt x="393" y="0"/>
                  </a:cubicBezTo>
                  <a:close/>
                </a:path>
              </a:pathLst>
            </a:custGeom>
            <a:solidFill>
              <a:srgbClr val="53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7" name="Google Shape;9077;p82"/>
            <p:cNvSpPr/>
            <p:nvPr/>
          </p:nvSpPr>
          <p:spPr>
            <a:xfrm>
              <a:off x="5363676" y="2019165"/>
              <a:ext cx="133096" cy="34741"/>
            </a:xfrm>
            <a:custGeom>
              <a:avLst/>
              <a:gdLst/>
              <a:ahLst/>
              <a:cxnLst/>
              <a:rect l="l" t="t" r="r" b="b"/>
              <a:pathLst>
                <a:path w="5080" h="1326" extrusionOk="0">
                  <a:moveTo>
                    <a:pt x="904" y="1"/>
                  </a:moveTo>
                  <a:cubicBezTo>
                    <a:pt x="734" y="1"/>
                    <a:pt x="566" y="67"/>
                    <a:pt x="440" y="184"/>
                  </a:cubicBezTo>
                  <a:cubicBezTo>
                    <a:pt x="1" y="595"/>
                    <a:pt x="300" y="1326"/>
                    <a:pt x="894" y="1326"/>
                  </a:cubicBezTo>
                  <a:cubicBezTo>
                    <a:pt x="909" y="1326"/>
                    <a:pt x="924" y="1325"/>
                    <a:pt x="939" y="1325"/>
                  </a:cubicBezTo>
                  <a:lnTo>
                    <a:pt x="5080" y="1037"/>
                  </a:lnTo>
                  <a:lnTo>
                    <a:pt x="5080" y="289"/>
                  </a:lnTo>
                  <a:lnTo>
                    <a:pt x="939" y="2"/>
                  </a:lnTo>
                  <a:cubicBezTo>
                    <a:pt x="927" y="1"/>
                    <a:pt x="916" y="1"/>
                    <a:pt x="904" y="1"/>
                  </a:cubicBezTo>
                  <a:close/>
                </a:path>
              </a:pathLst>
            </a:custGeom>
            <a:solidFill>
              <a:srgbClr val="AFBA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8" name="Google Shape;9078;p82"/>
            <p:cNvSpPr/>
            <p:nvPr/>
          </p:nvSpPr>
          <p:spPr>
            <a:xfrm>
              <a:off x="5482939" y="2025977"/>
              <a:ext cx="14331" cy="21379"/>
            </a:xfrm>
            <a:custGeom>
              <a:avLst/>
              <a:gdLst/>
              <a:ahLst/>
              <a:cxnLst/>
              <a:rect l="l" t="t" r="r" b="b"/>
              <a:pathLst>
                <a:path w="547" h="816" extrusionOk="0">
                  <a:moveTo>
                    <a:pt x="49" y="1"/>
                  </a:moveTo>
                  <a:cubicBezTo>
                    <a:pt x="20" y="68"/>
                    <a:pt x="1" y="144"/>
                    <a:pt x="1" y="221"/>
                  </a:cubicBezTo>
                  <a:lnTo>
                    <a:pt x="10" y="221"/>
                  </a:lnTo>
                  <a:lnTo>
                    <a:pt x="10" y="815"/>
                  </a:lnTo>
                  <a:lnTo>
                    <a:pt x="547" y="777"/>
                  </a:lnTo>
                  <a:lnTo>
                    <a:pt x="547" y="29"/>
                  </a:lnTo>
                  <a:lnTo>
                    <a:pt x="49" y="1"/>
                  </a:lnTo>
                  <a:close/>
                </a:path>
              </a:pathLst>
            </a:custGeom>
            <a:solidFill>
              <a:srgbClr val="798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9" name="Google Shape;9079;p82"/>
            <p:cNvSpPr/>
            <p:nvPr/>
          </p:nvSpPr>
          <p:spPr>
            <a:xfrm>
              <a:off x="5584647" y="2123179"/>
              <a:ext cx="26645" cy="52007"/>
            </a:xfrm>
            <a:custGeom>
              <a:avLst/>
              <a:gdLst/>
              <a:ahLst/>
              <a:cxnLst/>
              <a:rect l="l" t="t" r="r" b="b"/>
              <a:pathLst>
                <a:path w="1017" h="1985" extrusionOk="0">
                  <a:moveTo>
                    <a:pt x="509" y="0"/>
                  </a:moveTo>
                  <a:cubicBezTo>
                    <a:pt x="255" y="0"/>
                    <a:pt x="1" y="173"/>
                    <a:pt x="20" y="518"/>
                  </a:cubicBezTo>
                  <a:lnTo>
                    <a:pt x="20" y="1361"/>
                  </a:lnTo>
                  <a:cubicBezTo>
                    <a:pt x="240" y="1582"/>
                    <a:pt x="499" y="1773"/>
                    <a:pt x="796" y="1898"/>
                  </a:cubicBezTo>
                  <a:lnTo>
                    <a:pt x="998" y="1984"/>
                  </a:lnTo>
                  <a:lnTo>
                    <a:pt x="998" y="518"/>
                  </a:lnTo>
                  <a:cubicBezTo>
                    <a:pt x="1017" y="173"/>
                    <a:pt x="763" y="0"/>
                    <a:pt x="509" y="0"/>
                  </a:cubicBezTo>
                  <a:close/>
                </a:path>
              </a:pathLst>
            </a:custGeom>
            <a:solidFill>
              <a:srgbClr val="D6DB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0" name="Google Shape;9080;p82"/>
            <p:cNvSpPr/>
            <p:nvPr/>
          </p:nvSpPr>
          <p:spPr>
            <a:xfrm>
              <a:off x="5592429" y="2123913"/>
              <a:ext cx="18366" cy="51011"/>
            </a:xfrm>
            <a:custGeom>
              <a:avLst/>
              <a:gdLst/>
              <a:ahLst/>
              <a:cxnLst/>
              <a:rect l="l" t="t" r="r" b="b"/>
              <a:pathLst>
                <a:path w="701" h="1947" extrusionOk="0">
                  <a:moveTo>
                    <a:pt x="229" y="1"/>
                  </a:moveTo>
                  <a:cubicBezTo>
                    <a:pt x="223" y="1"/>
                    <a:pt x="217" y="1"/>
                    <a:pt x="212" y="1"/>
                  </a:cubicBezTo>
                  <a:cubicBezTo>
                    <a:pt x="135" y="1"/>
                    <a:pt x="68" y="20"/>
                    <a:pt x="1" y="49"/>
                  </a:cubicBezTo>
                  <a:cubicBezTo>
                    <a:pt x="173" y="125"/>
                    <a:pt x="279" y="298"/>
                    <a:pt x="279" y="490"/>
                  </a:cubicBezTo>
                  <a:lnTo>
                    <a:pt x="279" y="1765"/>
                  </a:lnTo>
                  <a:cubicBezTo>
                    <a:pt x="346" y="1793"/>
                    <a:pt x="423" y="1832"/>
                    <a:pt x="490" y="1860"/>
                  </a:cubicBezTo>
                  <a:lnTo>
                    <a:pt x="701" y="1947"/>
                  </a:lnTo>
                  <a:lnTo>
                    <a:pt x="701" y="490"/>
                  </a:lnTo>
                  <a:cubicBezTo>
                    <a:pt x="701" y="218"/>
                    <a:pt x="489" y="1"/>
                    <a:pt x="229" y="1"/>
                  </a:cubicBezTo>
                  <a:close/>
                </a:path>
              </a:pathLst>
            </a:custGeom>
            <a:solidFill>
              <a:srgbClr val="C6CE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1" name="Google Shape;9081;p82"/>
            <p:cNvSpPr/>
            <p:nvPr/>
          </p:nvSpPr>
          <p:spPr>
            <a:xfrm>
              <a:off x="5526378" y="2019165"/>
              <a:ext cx="133096" cy="34558"/>
            </a:xfrm>
            <a:custGeom>
              <a:avLst/>
              <a:gdLst/>
              <a:ahLst/>
              <a:cxnLst/>
              <a:rect l="l" t="t" r="r" b="b"/>
              <a:pathLst>
                <a:path w="5080" h="1319" extrusionOk="0">
                  <a:moveTo>
                    <a:pt x="4186" y="0"/>
                  </a:moveTo>
                  <a:cubicBezTo>
                    <a:pt x="4172" y="0"/>
                    <a:pt x="4157" y="1"/>
                    <a:pt x="4142" y="2"/>
                  </a:cubicBezTo>
                  <a:lnTo>
                    <a:pt x="1" y="289"/>
                  </a:lnTo>
                  <a:lnTo>
                    <a:pt x="1" y="1037"/>
                  </a:lnTo>
                  <a:lnTo>
                    <a:pt x="4142" y="1315"/>
                  </a:lnTo>
                  <a:cubicBezTo>
                    <a:pt x="4162" y="1317"/>
                    <a:pt x="4183" y="1318"/>
                    <a:pt x="4204" y="1318"/>
                  </a:cubicBezTo>
                  <a:cubicBezTo>
                    <a:pt x="4365" y="1318"/>
                    <a:pt x="4521" y="1253"/>
                    <a:pt x="4640" y="1142"/>
                  </a:cubicBezTo>
                  <a:cubicBezTo>
                    <a:pt x="5080" y="731"/>
                    <a:pt x="4771" y="0"/>
                    <a:pt x="4186" y="0"/>
                  </a:cubicBezTo>
                  <a:close/>
                </a:path>
              </a:pathLst>
            </a:custGeom>
            <a:solidFill>
              <a:srgbClr val="AFBA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2" name="Google Shape;9082;p82"/>
            <p:cNvSpPr/>
            <p:nvPr/>
          </p:nvSpPr>
          <p:spPr>
            <a:xfrm>
              <a:off x="5526143" y="2025977"/>
              <a:ext cx="14593" cy="21379"/>
            </a:xfrm>
            <a:custGeom>
              <a:avLst/>
              <a:gdLst/>
              <a:ahLst/>
              <a:cxnLst/>
              <a:rect l="l" t="t" r="r" b="b"/>
              <a:pathLst>
                <a:path w="557" h="816" extrusionOk="0">
                  <a:moveTo>
                    <a:pt x="508" y="1"/>
                  </a:moveTo>
                  <a:lnTo>
                    <a:pt x="0" y="29"/>
                  </a:lnTo>
                  <a:lnTo>
                    <a:pt x="0" y="777"/>
                  </a:lnTo>
                  <a:lnTo>
                    <a:pt x="547" y="815"/>
                  </a:lnTo>
                  <a:lnTo>
                    <a:pt x="547" y="221"/>
                  </a:lnTo>
                  <a:lnTo>
                    <a:pt x="556" y="221"/>
                  </a:lnTo>
                  <a:cubicBezTo>
                    <a:pt x="547" y="144"/>
                    <a:pt x="537" y="68"/>
                    <a:pt x="508" y="1"/>
                  </a:cubicBezTo>
                  <a:close/>
                </a:path>
              </a:pathLst>
            </a:custGeom>
            <a:solidFill>
              <a:srgbClr val="798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083" name="Google Shape;9083;p82"/>
          <p:cNvGrpSpPr/>
          <p:nvPr/>
        </p:nvGrpSpPr>
        <p:grpSpPr>
          <a:xfrm>
            <a:off x="4870671" y="2017200"/>
            <a:ext cx="364180" cy="274812"/>
            <a:chOff x="4870671" y="2017200"/>
            <a:chExt cx="364180" cy="274812"/>
          </a:xfrm>
        </p:grpSpPr>
        <p:sp>
          <p:nvSpPr>
            <p:cNvPr id="9084" name="Google Shape;9084;p82"/>
            <p:cNvSpPr/>
            <p:nvPr/>
          </p:nvSpPr>
          <p:spPr>
            <a:xfrm>
              <a:off x="5143151" y="2097294"/>
              <a:ext cx="91700" cy="115044"/>
            </a:xfrm>
            <a:custGeom>
              <a:avLst/>
              <a:gdLst/>
              <a:ahLst/>
              <a:cxnLst/>
              <a:rect l="l" t="t" r="r" b="b"/>
              <a:pathLst>
                <a:path w="3500" h="4391" extrusionOk="0">
                  <a:moveTo>
                    <a:pt x="1" y="1"/>
                  </a:moveTo>
                  <a:lnTo>
                    <a:pt x="1" y="4391"/>
                  </a:lnTo>
                  <a:cubicBezTo>
                    <a:pt x="1" y="4391"/>
                    <a:pt x="1457" y="3070"/>
                    <a:pt x="2833" y="3070"/>
                  </a:cubicBezTo>
                  <a:cubicBezTo>
                    <a:pt x="2922" y="3070"/>
                    <a:pt x="3009" y="3076"/>
                    <a:pt x="3097" y="3087"/>
                  </a:cubicBezTo>
                  <a:cubicBezTo>
                    <a:pt x="3113" y="3089"/>
                    <a:pt x="3129" y="3091"/>
                    <a:pt x="3145" y="3091"/>
                  </a:cubicBezTo>
                  <a:cubicBezTo>
                    <a:pt x="3336" y="3091"/>
                    <a:pt x="3499" y="2936"/>
                    <a:pt x="3499" y="2733"/>
                  </a:cubicBezTo>
                  <a:lnTo>
                    <a:pt x="3499" y="1659"/>
                  </a:lnTo>
                  <a:cubicBezTo>
                    <a:pt x="3499" y="1456"/>
                    <a:pt x="3336" y="1301"/>
                    <a:pt x="3145" y="1301"/>
                  </a:cubicBezTo>
                  <a:cubicBezTo>
                    <a:pt x="3129" y="1301"/>
                    <a:pt x="3113" y="1302"/>
                    <a:pt x="3097" y="1304"/>
                  </a:cubicBezTo>
                  <a:cubicBezTo>
                    <a:pt x="3009" y="1316"/>
                    <a:pt x="2922" y="1321"/>
                    <a:pt x="2833" y="1321"/>
                  </a:cubicBezTo>
                  <a:cubicBezTo>
                    <a:pt x="1457" y="132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5" name="Google Shape;9085;p82"/>
            <p:cNvSpPr/>
            <p:nvPr/>
          </p:nvSpPr>
          <p:spPr>
            <a:xfrm>
              <a:off x="5143151" y="2097058"/>
              <a:ext cx="33667" cy="115280"/>
            </a:xfrm>
            <a:custGeom>
              <a:avLst/>
              <a:gdLst/>
              <a:ahLst/>
              <a:cxnLst/>
              <a:rect l="l" t="t" r="r" b="b"/>
              <a:pathLst>
                <a:path w="1285" h="4400" extrusionOk="0">
                  <a:moveTo>
                    <a:pt x="1" y="0"/>
                  </a:moveTo>
                  <a:lnTo>
                    <a:pt x="1" y="4400"/>
                  </a:lnTo>
                  <a:cubicBezTo>
                    <a:pt x="336" y="4112"/>
                    <a:pt x="691" y="3854"/>
                    <a:pt x="1074" y="3633"/>
                  </a:cubicBezTo>
                  <a:cubicBezTo>
                    <a:pt x="1218" y="3173"/>
                    <a:pt x="1285" y="2684"/>
                    <a:pt x="1285" y="2195"/>
                  </a:cubicBezTo>
                  <a:cubicBezTo>
                    <a:pt x="1285" y="1706"/>
                    <a:pt x="1218" y="1227"/>
                    <a:pt x="1074" y="757"/>
                  </a:cubicBezTo>
                  <a:cubicBezTo>
                    <a:pt x="691" y="547"/>
                    <a:pt x="336" y="288"/>
                    <a:pt x="1" y="0"/>
                  </a:cubicBezTo>
                  <a:close/>
                </a:path>
              </a:pathLst>
            </a:custGeom>
            <a:solidFill>
              <a:srgbClr val="5A70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6" name="Google Shape;9086;p82"/>
            <p:cNvSpPr/>
            <p:nvPr/>
          </p:nvSpPr>
          <p:spPr>
            <a:xfrm>
              <a:off x="4870671" y="2017200"/>
              <a:ext cx="290584" cy="274471"/>
            </a:xfrm>
            <a:custGeom>
              <a:avLst/>
              <a:gdLst/>
              <a:ahLst/>
              <a:cxnLst/>
              <a:rect l="l" t="t" r="r" b="b"/>
              <a:pathLst>
                <a:path w="11091" h="10476" extrusionOk="0">
                  <a:moveTo>
                    <a:pt x="5694" y="0"/>
                  </a:moveTo>
                  <a:cubicBezTo>
                    <a:pt x="5474" y="0"/>
                    <a:pt x="5253" y="10"/>
                    <a:pt x="5042" y="38"/>
                  </a:cubicBezTo>
                  <a:cubicBezTo>
                    <a:pt x="4793" y="48"/>
                    <a:pt x="4553" y="96"/>
                    <a:pt x="4323" y="182"/>
                  </a:cubicBezTo>
                  <a:cubicBezTo>
                    <a:pt x="1649" y="901"/>
                    <a:pt x="0" y="3566"/>
                    <a:pt x="547" y="6269"/>
                  </a:cubicBezTo>
                  <a:cubicBezTo>
                    <a:pt x="1038" y="8741"/>
                    <a:pt x="3212" y="10475"/>
                    <a:pt x="5669" y="10475"/>
                  </a:cubicBezTo>
                  <a:cubicBezTo>
                    <a:pt x="5899" y="10475"/>
                    <a:pt x="6131" y="10460"/>
                    <a:pt x="6365" y="10429"/>
                  </a:cubicBezTo>
                  <a:cubicBezTo>
                    <a:pt x="9107" y="10074"/>
                    <a:pt x="11091" y="7659"/>
                    <a:pt x="10918" y="4898"/>
                  </a:cubicBezTo>
                  <a:cubicBezTo>
                    <a:pt x="10736" y="2147"/>
                    <a:pt x="8455" y="0"/>
                    <a:pt x="5694" y="0"/>
                  </a:cubicBezTo>
                  <a:close/>
                </a:path>
              </a:pathLst>
            </a:custGeom>
            <a:solidFill>
              <a:srgbClr val="EE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7" name="Google Shape;9087;p82"/>
            <p:cNvSpPr/>
            <p:nvPr/>
          </p:nvSpPr>
          <p:spPr>
            <a:xfrm>
              <a:off x="4911595" y="2046309"/>
              <a:ext cx="263729" cy="245704"/>
            </a:xfrm>
            <a:custGeom>
              <a:avLst/>
              <a:gdLst/>
              <a:ahLst/>
              <a:cxnLst/>
              <a:rect l="l" t="t" r="r" b="b"/>
              <a:pathLst>
                <a:path w="10066" h="9378" extrusionOk="0">
                  <a:moveTo>
                    <a:pt x="7362" y="1"/>
                  </a:moveTo>
                  <a:lnTo>
                    <a:pt x="7362" y="1"/>
                  </a:lnTo>
                  <a:cubicBezTo>
                    <a:pt x="9002" y="2091"/>
                    <a:pt x="8819" y="5072"/>
                    <a:pt x="6941" y="6950"/>
                  </a:cubicBezTo>
                  <a:cubicBezTo>
                    <a:pt x="5927" y="7969"/>
                    <a:pt x="4586" y="8486"/>
                    <a:pt x="3238" y="8486"/>
                  </a:cubicBezTo>
                  <a:cubicBezTo>
                    <a:pt x="2100" y="8486"/>
                    <a:pt x="957" y="8118"/>
                    <a:pt x="1" y="7372"/>
                  </a:cubicBezTo>
                  <a:lnTo>
                    <a:pt x="1" y="7372"/>
                  </a:lnTo>
                  <a:cubicBezTo>
                    <a:pt x="1040" y="8699"/>
                    <a:pt x="2579" y="9378"/>
                    <a:pt x="4125" y="9378"/>
                  </a:cubicBezTo>
                  <a:cubicBezTo>
                    <a:pt x="5461" y="9378"/>
                    <a:pt x="6802" y="8872"/>
                    <a:pt x="7832" y="7842"/>
                  </a:cubicBezTo>
                  <a:cubicBezTo>
                    <a:pt x="10065" y="5618"/>
                    <a:pt x="9845" y="1947"/>
                    <a:pt x="7362" y="1"/>
                  </a:cubicBezTo>
                  <a:close/>
                </a:path>
              </a:pathLst>
            </a:custGeom>
            <a:solidFill>
              <a:srgbClr val="D2D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8" name="Google Shape;9088;p82"/>
            <p:cNvSpPr/>
            <p:nvPr/>
          </p:nvSpPr>
          <p:spPr>
            <a:xfrm>
              <a:off x="4872688" y="2101774"/>
              <a:ext cx="28899" cy="103045"/>
            </a:xfrm>
            <a:custGeom>
              <a:avLst/>
              <a:gdLst/>
              <a:ahLst/>
              <a:cxnLst/>
              <a:rect l="l" t="t" r="r" b="b"/>
              <a:pathLst>
                <a:path w="1103" h="3933" extrusionOk="0">
                  <a:moveTo>
                    <a:pt x="864" y="0"/>
                  </a:moveTo>
                  <a:cubicBezTo>
                    <a:pt x="827" y="0"/>
                    <a:pt x="790" y="10"/>
                    <a:pt x="757" y="31"/>
                  </a:cubicBezTo>
                  <a:cubicBezTo>
                    <a:pt x="297" y="328"/>
                    <a:pt x="0" y="1085"/>
                    <a:pt x="0" y="1967"/>
                  </a:cubicBezTo>
                  <a:cubicBezTo>
                    <a:pt x="0" y="2840"/>
                    <a:pt x="297" y="3606"/>
                    <a:pt x="757" y="3894"/>
                  </a:cubicBezTo>
                  <a:cubicBezTo>
                    <a:pt x="786" y="3913"/>
                    <a:pt x="824" y="3932"/>
                    <a:pt x="872" y="3932"/>
                  </a:cubicBezTo>
                  <a:cubicBezTo>
                    <a:pt x="920" y="3932"/>
                    <a:pt x="959" y="3913"/>
                    <a:pt x="1007" y="3884"/>
                  </a:cubicBezTo>
                  <a:cubicBezTo>
                    <a:pt x="1074" y="3836"/>
                    <a:pt x="1102" y="3741"/>
                    <a:pt x="1074" y="3654"/>
                  </a:cubicBezTo>
                  <a:cubicBezTo>
                    <a:pt x="872" y="3118"/>
                    <a:pt x="777" y="2542"/>
                    <a:pt x="777" y="1967"/>
                  </a:cubicBezTo>
                  <a:cubicBezTo>
                    <a:pt x="777" y="1392"/>
                    <a:pt x="872" y="817"/>
                    <a:pt x="1064" y="280"/>
                  </a:cubicBezTo>
                  <a:cubicBezTo>
                    <a:pt x="1093" y="194"/>
                    <a:pt x="1064" y="98"/>
                    <a:pt x="997" y="50"/>
                  </a:cubicBezTo>
                  <a:cubicBezTo>
                    <a:pt x="959" y="18"/>
                    <a:pt x="912" y="0"/>
                    <a:pt x="864" y="0"/>
                  </a:cubicBezTo>
                  <a:close/>
                </a:path>
              </a:pathLst>
            </a:custGeom>
            <a:solidFill>
              <a:srgbClr val="D6DD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9" name="Google Shape;9089;p82"/>
            <p:cNvSpPr/>
            <p:nvPr/>
          </p:nvSpPr>
          <p:spPr>
            <a:xfrm>
              <a:off x="4873946" y="2075024"/>
              <a:ext cx="73858" cy="159427"/>
            </a:xfrm>
            <a:custGeom>
              <a:avLst/>
              <a:gdLst/>
              <a:ahLst/>
              <a:cxnLst/>
              <a:rect l="l" t="t" r="r" b="b"/>
              <a:pathLst>
                <a:path w="2819" h="6085" extrusionOk="0">
                  <a:moveTo>
                    <a:pt x="1342" y="0"/>
                  </a:moveTo>
                  <a:cubicBezTo>
                    <a:pt x="1325" y="0"/>
                    <a:pt x="1308" y="2"/>
                    <a:pt x="1294" y="7"/>
                  </a:cubicBezTo>
                  <a:cubicBezTo>
                    <a:pt x="0" y="1829"/>
                    <a:pt x="0" y="4263"/>
                    <a:pt x="1294" y="6084"/>
                  </a:cubicBezTo>
                  <a:lnTo>
                    <a:pt x="1390" y="6084"/>
                  </a:lnTo>
                  <a:cubicBezTo>
                    <a:pt x="1572" y="6084"/>
                    <a:pt x="1812" y="5883"/>
                    <a:pt x="2003" y="5691"/>
                  </a:cubicBezTo>
                  <a:cubicBezTo>
                    <a:pt x="2291" y="5394"/>
                    <a:pt x="2502" y="5020"/>
                    <a:pt x="2598" y="4618"/>
                  </a:cubicBezTo>
                  <a:cubicBezTo>
                    <a:pt x="2607" y="4589"/>
                    <a:pt x="2617" y="4589"/>
                    <a:pt x="2617" y="4589"/>
                  </a:cubicBezTo>
                  <a:cubicBezTo>
                    <a:pt x="2751" y="4091"/>
                    <a:pt x="2818" y="3573"/>
                    <a:pt x="2818" y="3055"/>
                  </a:cubicBezTo>
                  <a:cubicBezTo>
                    <a:pt x="2818" y="1397"/>
                    <a:pt x="2176" y="17"/>
                    <a:pt x="1390" y="7"/>
                  </a:cubicBezTo>
                  <a:cubicBezTo>
                    <a:pt x="1376" y="2"/>
                    <a:pt x="1359" y="0"/>
                    <a:pt x="1342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0" name="Google Shape;9090;p82"/>
            <p:cNvSpPr/>
            <p:nvPr/>
          </p:nvSpPr>
          <p:spPr>
            <a:xfrm>
              <a:off x="4904312" y="2074945"/>
              <a:ext cx="43492" cy="159244"/>
            </a:xfrm>
            <a:custGeom>
              <a:avLst/>
              <a:gdLst/>
              <a:ahLst/>
              <a:cxnLst/>
              <a:rect l="l" t="t" r="r" b="b"/>
              <a:pathLst>
                <a:path w="1660" h="6078" extrusionOk="0">
                  <a:moveTo>
                    <a:pt x="125" y="1"/>
                  </a:moveTo>
                  <a:cubicBezTo>
                    <a:pt x="97" y="39"/>
                    <a:pt x="58" y="87"/>
                    <a:pt x="30" y="135"/>
                  </a:cubicBezTo>
                  <a:cubicBezTo>
                    <a:pt x="605" y="547"/>
                    <a:pt x="1026" y="1697"/>
                    <a:pt x="1017" y="3030"/>
                  </a:cubicBezTo>
                  <a:cubicBezTo>
                    <a:pt x="1017" y="3547"/>
                    <a:pt x="950" y="4065"/>
                    <a:pt x="825" y="4573"/>
                  </a:cubicBezTo>
                  <a:cubicBezTo>
                    <a:pt x="816" y="4582"/>
                    <a:pt x="816" y="4602"/>
                    <a:pt x="806" y="4611"/>
                  </a:cubicBezTo>
                  <a:cubicBezTo>
                    <a:pt x="710" y="5023"/>
                    <a:pt x="499" y="5397"/>
                    <a:pt x="212" y="5694"/>
                  </a:cubicBezTo>
                  <a:cubicBezTo>
                    <a:pt x="145" y="5761"/>
                    <a:pt x="78" y="5819"/>
                    <a:pt x="1" y="5886"/>
                  </a:cubicBezTo>
                  <a:cubicBezTo>
                    <a:pt x="39" y="5944"/>
                    <a:pt x="87" y="6011"/>
                    <a:pt x="135" y="6078"/>
                  </a:cubicBezTo>
                  <a:lnTo>
                    <a:pt x="231" y="6078"/>
                  </a:lnTo>
                  <a:cubicBezTo>
                    <a:pt x="413" y="6078"/>
                    <a:pt x="653" y="5877"/>
                    <a:pt x="844" y="5685"/>
                  </a:cubicBezTo>
                  <a:cubicBezTo>
                    <a:pt x="1132" y="5388"/>
                    <a:pt x="1343" y="5014"/>
                    <a:pt x="1439" y="4602"/>
                  </a:cubicBezTo>
                  <a:cubicBezTo>
                    <a:pt x="1448" y="4592"/>
                    <a:pt x="1448" y="4573"/>
                    <a:pt x="1448" y="4563"/>
                  </a:cubicBezTo>
                  <a:cubicBezTo>
                    <a:pt x="1582" y="4065"/>
                    <a:pt x="1650" y="3547"/>
                    <a:pt x="1650" y="3030"/>
                  </a:cubicBezTo>
                  <a:cubicBezTo>
                    <a:pt x="1659" y="1391"/>
                    <a:pt x="1017" y="10"/>
                    <a:pt x="231" y="1"/>
                  </a:cubicBezTo>
                  <a:close/>
                </a:path>
              </a:pathLst>
            </a:custGeom>
            <a:solidFill>
              <a:srgbClr val="96A7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1" name="Google Shape;9091;p82"/>
            <p:cNvSpPr/>
            <p:nvPr/>
          </p:nvSpPr>
          <p:spPr>
            <a:xfrm>
              <a:off x="4877693" y="2119407"/>
              <a:ext cx="36706" cy="70583"/>
            </a:xfrm>
            <a:custGeom>
              <a:avLst/>
              <a:gdLst/>
              <a:ahLst/>
              <a:cxnLst/>
              <a:rect l="l" t="t" r="r" b="b"/>
              <a:pathLst>
                <a:path w="1401" h="2694" extrusionOk="0">
                  <a:moveTo>
                    <a:pt x="701" y="0"/>
                  </a:moveTo>
                  <a:cubicBezTo>
                    <a:pt x="308" y="0"/>
                    <a:pt x="1" y="595"/>
                    <a:pt x="1" y="1342"/>
                  </a:cubicBezTo>
                  <a:cubicBezTo>
                    <a:pt x="1" y="2099"/>
                    <a:pt x="308" y="2694"/>
                    <a:pt x="701" y="2694"/>
                  </a:cubicBezTo>
                  <a:cubicBezTo>
                    <a:pt x="1084" y="2694"/>
                    <a:pt x="1400" y="2090"/>
                    <a:pt x="1400" y="1342"/>
                  </a:cubicBezTo>
                  <a:cubicBezTo>
                    <a:pt x="1400" y="604"/>
                    <a:pt x="1084" y="0"/>
                    <a:pt x="701" y="0"/>
                  </a:cubicBezTo>
                  <a:close/>
                </a:path>
              </a:pathLst>
            </a:custGeom>
            <a:solidFill>
              <a:srgbClr val="2741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2" name="Google Shape;9092;p82"/>
            <p:cNvSpPr/>
            <p:nvPr/>
          </p:nvSpPr>
          <p:spPr>
            <a:xfrm>
              <a:off x="5047888" y="2085504"/>
              <a:ext cx="106346" cy="54024"/>
            </a:xfrm>
            <a:custGeom>
              <a:avLst/>
              <a:gdLst/>
              <a:ahLst/>
              <a:cxnLst/>
              <a:rect l="l" t="t" r="r" b="b"/>
              <a:pathLst>
                <a:path w="4059" h="2062" extrusionOk="0">
                  <a:moveTo>
                    <a:pt x="2031" y="0"/>
                  </a:moveTo>
                  <a:cubicBezTo>
                    <a:pt x="1978" y="0"/>
                    <a:pt x="1926" y="19"/>
                    <a:pt x="1882" y="58"/>
                  </a:cubicBezTo>
                  <a:cubicBezTo>
                    <a:pt x="1652" y="317"/>
                    <a:pt x="1537" y="652"/>
                    <a:pt x="1576" y="988"/>
                  </a:cubicBezTo>
                  <a:cubicBezTo>
                    <a:pt x="1326" y="838"/>
                    <a:pt x="1039" y="731"/>
                    <a:pt x="521" y="731"/>
                  </a:cubicBezTo>
                  <a:cubicBezTo>
                    <a:pt x="444" y="731"/>
                    <a:pt x="361" y="733"/>
                    <a:pt x="272" y="738"/>
                  </a:cubicBezTo>
                  <a:cubicBezTo>
                    <a:pt x="0" y="757"/>
                    <a:pt x="22" y="1161"/>
                    <a:pt x="283" y="1161"/>
                  </a:cubicBezTo>
                  <a:cubicBezTo>
                    <a:pt x="289" y="1161"/>
                    <a:pt x="295" y="1161"/>
                    <a:pt x="301" y="1160"/>
                  </a:cubicBezTo>
                  <a:cubicBezTo>
                    <a:pt x="390" y="1154"/>
                    <a:pt x="472" y="1151"/>
                    <a:pt x="547" y="1151"/>
                  </a:cubicBezTo>
                  <a:cubicBezTo>
                    <a:pt x="1076" y="1151"/>
                    <a:pt x="1282" y="1293"/>
                    <a:pt x="1576" y="1486"/>
                  </a:cubicBezTo>
                  <a:cubicBezTo>
                    <a:pt x="1643" y="1534"/>
                    <a:pt x="1729" y="1591"/>
                    <a:pt x="1825" y="1649"/>
                  </a:cubicBezTo>
                  <a:cubicBezTo>
                    <a:pt x="2017" y="1774"/>
                    <a:pt x="2218" y="1869"/>
                    <a:pt x="2429" y="1956"/>
                  </a:cubicBezTo>
                  <a:cubicBezTo>
                    <a:pt x="2611" y="2023"/>
                    <a:pt x="2812" y="2061"/>
                    <a:pt x="3004" y="2061"/>
                  </a:cubicBezTo>
                  <a:cubicBezTo>
                    <a:pt x="3282" y="2061"/>
                    <a:pt x="3550" y="1975"/>
                    <a:pt x="3771" y="1812"/>
                  </a:cubicBezTo>
                  <a:cubicBezTo>
                    <a:pt x="3876" y="1735"/>
                    <a:pt x="3982" y="1639"/>
                    <a:pt x="4058" y="1524"/>
                  </a:cubicBezTo>
                  <a:cubicBezTo>
                    <a:pt x="4020" y="1361"/>
                    <a:pt x="3982" y="1198"/>
                    <a:pt x="3924" y="1045"/>
                  </a:cubicBezTo>
                  <a:cubicBezTo>
                    <a:pt x="3876" y="1055"/>
                    <a:pt x="3838" y="1093"/>
                    <a:pt x="3819" y="1141"/>
                  </a:cubicBezTo>
                  <a:cubicBezTo>
                    <a:pt x="3732" y="1275"/>
                    <a:pt x="3627" y="1390"/>
                    <a:pt x="3502" y="1486"/>
                  </a:cubicBezTo>
                  <a:cubicBezTo>
                    <a:pt x="3354" y="1596"/>
                    <a:pt x="3190" y="1649"/>
                    <a:pt x="3009" y="1649"/>
                  </a:cubicBezTo>
                  <a:cubicBezTo>
                    <a:pt x="2876" y="1649"/>
                    <a:pt x="2733" y="1620"/>
                    <a:pt x="2582" y="1563"/>
                  </a:cubicBezTo>
                  <a:cubicBezTo>
                    <a:pt x="2410" y="1496"/>
                    <a:pt x="2247" y="1419"/>
                    <a:pt x="2093" y="1323"/>
                  </a:cubicBezTo>
                  <a:cubicBezTo>
                    <a:pt x="1825" y="729"/>
                    <a:pt x="2160" y="374"/>
                    <a:pt x="2180" y="355"/>
                  </a:cubicBezTo>
                  <a:cubicBezTo>
                    <a:pt x="2256" y="278"/>
                    <a:pt x="2256" y="144"/>
                    <a:pt x="2180" y="58"/>
                  </a:cubicBezTo>
                  <a:cubicBezTo>
                    <a:pt x="2136" y="19"/>
                    <a:pt x="2084" y="0"/>
                    <a:pt x="2031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3" name="Google Shape;9093;p82"/>
            <p:cNvSpPr/>
            <p:nvPr/>
          </p:nvSpPr>
          <p:spPr>
            <a:xfrm>
              <a:off x="5056508" y="2170313"/>
              <a:ext cx="99717" cy="68644"/>
            </a:xfrm>
            <a:custGeom>
              <a:avLst/>
              <a:gdLst/>
              <a:ahLst/>
              <a:cxnLst/>
              <a:rect l="l" t="t" r="r" b="b"/>
              <a:pathLst>
                <a:path w="3806" h="2620" extrusionOk="0">
                  <a:moveTo>
                    <a:pt x="3681" y="1"/>
                  </a:moveTo>
                  <a:cubicBezTo>
                    <a:pt x="3672" y="1"/>
                    <a:pt x="3662" y="2"/>
                    <a:pt x="3653" y="3"/>
                  </a:cubicBezTo>
                  <a:cubicBezTo>
                    <a:pt x="3202" y="61"/>
                    <a:pt x="2771" y="176"/>
                    <a:pt x="2349" y="339"/>
                  </a:cubicBezTo>
                  <a:cubicBezTo>
                    <a:pt x="2100" y="434"/>
                    <a:pt x="1851" y="559"/>
                    <a:pt x="1611" y="693"/>
                  </a:cubicBezTo>
                  <a:cubicBezTo>
                    <a:pt x="1601" y="703"/>
                    <a:pt x="1582" y="712"/>
                    <a:pt x="1573" y="722"/>
                  </a:cubicBezTo>
                  <a:cubicBezTo>
                    <a:pt x="1314" y="875"/>
                    <a:pt x="1065" y="1048"/>
                    <a:pt x="835" y="1259"/>
                  </a:cubicBezTo>
                  <a:cubicBezTo>
                    <a:pt x="451" y="942"/>
                    <a:pt x="528" y="415"/>
                    <a:pt x="537" y="387"/>
                  </a:cubicBezTo>
                  <a:cubicBezTo>
                    <a:pt x="548" y="241"/>
                    <a:pt x="435" y="160"/>
                    <a:pt x="324" y="160"/>
                  </a:cubicBezTo>
                  <a:cubicBezTo>
                    <a:pt x="237" y="160"/>
                    <a:pt x="150" y="210"/>
                    <a:pt x="125" y="319"/>
                  </a:cubicBezTo>
                  <a:cubicBezTo>
                    <a:pt x="125" y="358"/>
                    <a:pt x="1" y="1086"/>
                    <a:pt x="528" y="1556"/>
                  </a:cubicBezTo>
                  <a:cubicBezTo>
                    <a:pt x="394" y="1700"/>
                    <a:pt x="269" y="1863"/>
                    <a:pt x="154" y="2035"/>
                  </a:cubicBezTo>
                  <a:cubicBezTo>
                    <a:pt x="87" y="2131"/>
                    <a:pt x="116" y="2256"/>
                    <a:pt x="211" y="2323"/>
                  </a:cubicBezTo>
                  <a:cubicBezTo>
                    <a:pt x="250" y="2342"/>
                    <a:pt x="288" y="2361"/>
                    <a:pt x="336" y="2361"/>
                  </a:cubicBezTo>
                  <a:cubicBezTo>
                    <a:pt x="403" y="2361"/>
                    <a:pt x="470" y="2323"/>
                    <a:pt x="509" y="2265"/>
                  </a:cubicBezTo>
                  <a:cubicBezTo>
                    <a:pt x="720" y="1949"/>
                    <a:pt x="978" y="1671"/>
                    <a:pt x="1285" y="1431"/>
                  </a:cubicBezTo>
                  <a:lnTo>
                    <a:pt x="1285" y="1431"/>
                  </a:lnTo>
                  <a:cubicBezTo>
                    <a:pt x="1237" y="1815"/>
                    <a:pt x="1323" y="2189"/>
                    <a:pt x="1525" y="2524"/>
                  </a:cubicBezTo>
                  <a:cubicBezTo>
                    <a:pt x="1553" y="2582"/>
                    <a:pt x="1621" y="2620"/>
                    <a:pt x="1697" y="2620"/>
                  </a:cubicBezTo>
                  <a:cubicBezTo>
                    <a:pt x="1736" y="2610"/>
                    <a:pt x="1774" y="2601"/>
                    <a:pt x="1812" y="2582"/>
                  </a:cubicBezTo>
                  <a:cubicBezTo>
                    <a:pt x="1908" y="2524"/>
                    <a:pt x="1937" y="2390"/>
                    <a:pt x="1870" y="2294"/>
                  </a:cubicBezTo>
                  <a:cubicBezTo>
                    <a:pt x="1851" y="2275"/>
                    <a:pt x="1477" y="1652"/>
                    <a:pt x="1841" y="1058"/>
                  </a:cubicBezTo>
                  <a:cubicBezTo>
                    <a:pt x="2416" y="732"/>
                    <a:pt x="3039" y="521"/>
                    <a:pt x="3691" y="425"/>
                  </a:cubicBezTo>
                  <a:cubicBezTo>
                    <a:pt x="3710" y="425"/>
                    <a:pt x="3729" y="415"/>
                    <a:pt x="3748" y="406"/>
                  </a:cubicBezTo>
                  <a:cubicBezTo>
                    <a:pt x="3768" y="291"/>
                    <a:pt x="3787" y="176"/>
                    <a:pt x="3806" y="61"/>
                  </a:cubicBezTo>
                  <a:cubicBezTo>
                    <a:pt x="3774" y="21"/>
                    <a:pt x="3729" y="1"/>
                    <a:pt x="3681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4" name="Google Shape;9094;p82"/>
            <p:cNvSpPr/>
            <p:nvPr/>
          </p:nvSpPr>
          <p:spPr>
            <a:xfrm>
              <a:off x="5064368" y="2140995"/>
              <a:ext cx="45405" cy="20567"/>
            </a:xfrm>
            <a:custGeom>
              <a:avLst/>
              <a:gdLst/>
              <a:ahLst/>
              <a:cxnLst/>
              <a:rect l="l" t="t" r="r" b="b"/>
              <a:pathLst>
                <a:path w="1733" h="785" extrusionOk="0">
                  <a:moveTo>
                    <a:pt x="706" y="1"/>
                  </a:moveTo>
                  <a:cubicBezTo>
                    <a:pt x="527" y="1"/>
                    <a:pt x="341" y="49"/>
                    <a:pt x="161" y="173"/>
                  </a:cubicBezTo>
                  <a:cubicBezTo>
                    <a:pt x="1" y="317"/>
                    <a:pt x="121" y="548"/>
                    <a:pt x="293" y="548"/>
                  </a:cubicBezTo>
                  <a:cubicBezTo>
                    <a:pt x="328" y="548"/>
                    <a:pt x="364" y="539"/>
                    <a:pt x="400" y="518"/>
                  </a:cubicBezTo>
                  <a:cubicBezTo>
                    <a:pt x="503" y="445"/>
                    <a:pt x="610" y="417"/>
                    <a:pt x="713" y="417"/>
                  </a:cubicBezTo>
                  <a:cubicBezTo>
                    <a:pt x="1046" y="417"/>
                    <a:pt x="1344" y="705"/>
                    <a:pt x="1359" y="720"/>
                  </a:cubicBezTo>
                  <a:cubicBezTo>
                    <a:pt x="1397" y="763"/>
                    <a:pt x="1450" y="784"/>
                    <a:pt x="1504" y="784"/>
                  </a:cubicBezTo>
                  <a:cubicBezTo>
                    <a:pt x="1558" y="784"/>
                    <a:pt x="1613" y="763"/>
                    <a:pt x="1656" y="720"/>
                  </a:cubicBezTo>
                  <a:cubicBezTo>
                    <a:pt x="1733" y="643"/>
                    <a:pt x="1733" y="509"/>
                    <a:pt x="1656" y="432"/>
                  </a:cubicBezTo>
                  <a:cubicBezTo>
                    <a:pt x="1477" y="246"/>
                    <a:pt x="1109" y="1"/>
                    <a:pt x="706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5" name="Google Shape;9095;p82"/>
            <p:cNvSpPr/>
            <p:nvPr/>
          </p:nvSpPr>
          <p:spPr>
            <a:xfrm>
              <a:off x="5039556" y="2037479"/>
              <a:ext cx="75482" cy="44016"/>
            </a:xfrm>
            <a:custGeom>
              <a:avLst/>
              <a:gdLst/>
              <a:ahLst/>
              <a:cxnLst/>
              <a:rect l="l" t="t" r="r" b="b"/>
              <a:pathLst>
                <a:path w="2881" h="1680" extrusionOk="0">
                  <a:moveTo>
                    <a:pt x="282" y="0"/>
                  </a:moveTo>
                  <a:cubicBezTo>
                    <a:pt x="140" y="0"/>
                    <a:pt x="0" y="146"/>
                    <a:pt x="92" y="309"/>
                  </a:cubicBezTo>
                  <a:cubicBezTo>
                    <a:pt x="379" y="769"/>
                    <a:pt x="868" y="1066"/>
                    <a:pt x="1405" y="1105"/>
                  </a:cubicBezTo>
                  <a:cubicBezTo>
                    <a:pt x="1817" y="1124"/>
                    <a:pt x="2200" y="1306"/>
                    <a:pt x="2488" y="1613"/>
                  </a:cubicBezTo>
                  <a:cubicBezTo>
                    <a:pt x="2526" y="1651"/>
                    <a:pt x="2584" y="1680"/>
                    <a:pt x="2651" y="1680"/>
                  </a:cubicBezTo>
                  <a:cubicBezTo>
                    <a:pt x="2699" y="1680"/>
                    <a:pt x="2737" y="1661"/>
                    <a:pt x="2776" y="1632"/>
                  </a:cubicBezTo>
                  <a:cubicBezTo>
                    <a:pt x="2862" y="1555"/>
                    <a:pt x="2881" y="1431"/>
                    <a:pt x="2804" y="1344"/>
                  </a:cubicBezTo>
                  <a:cubicBezTo>
                    <a:pt x="2450" y="951"/>
                    <a:pt x="1961" y="721"/>
                    <a:pt x="1434" y="693"/>
                  </a:cubicBezTo>
                  <a:cubicBezTo>
                    <a:pt x="1041" y="664"/>
                    <a:pt x="676" y="443"/>
                    <a:pt x="456" y="108"/>
                  </a:cubicBezTo>
                  <a:cubicBezTo>
                    <a:pt x="413" y="32"/>
                    <a:pt x="347" y="0"/>
                    <a:pt x="282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6" name="Google Shape;9096;p82"/>
            <p:cNvSpPr/>
            <p:nvPr/>
          </p:nvSpPr>
          <p:spPr>
            <a:xfrm>
              <a:off x="5016002" y="2240634"/>
              <a:ext cx="61884" cy="30995"/>
            </a:xfrm>
            <a:custGeom>
              <a:avLst/>
              <a:gdLst/>
              <a:ahLst/>
              <a:cxnLst/>
              <a:rect l="l" t="t" r="r" b="b"/>
              <a:pathLst>
                <a:path w="2362" h="1183" extrusionOk="0">
                  <a:moveTo>
                    <a:pt x="2136" y="1"/>
                  </a:moveTo>
                  <a:cubicBezTo>
                    <a:pt x="2048" y="1"/>
                    <a:pt x="1970" y="54"/>
                    <a:pt x="1940" y="137"/>
                  </a:cubicBezTo>
                  <a:cubicBezTo>
                    <a:pt x="1921" y="164"/>
                    <a:pt x="1646" y="776"/>
                    <a:pt x="502" y="776"/>
                  </a:cubicBezTo>
                  <a:cubicBezTo>
                    <a:pt x="438" y="776"/>
                    <a:pt x="370" y="774"/>
                    <a:pt x="300" y="770"/>
                  </a:cubicBezTo>
                  <a:cubicBezTo>
                    <a:pt x="294" y="769"/>
                    <a:pt x="288" y="769"/>
                    <a:pt x="282" y="769"/>
                  </a:cubicBezTo>
                  <a:cubicBezTo>
                    <a:pt x="21" y="769"/>
                    <a:pt x="0" y="1163"/>
                    <a:pt x="272" y="1182"/>
                  </a:cubicBezTo>
                  <a:lnTo>
                    <a:pt x="511" y="1182"/>
                  </a:lnTo>
                  <a:cubicBezTo>
                    <a:pt x="1949" y="1182"/>
                    <a:pt x="2313" y="319"/>
                    <a:pt x="2323" y="281"/>
                  </a:cubicBezTo>
                  <a:cubicBezTo>
                    <a:pt x="2361" y="176"/>
                    <a:pt x="2313" y="61"/>
                    <a:pt x="2208" y="13"/>
                  </a:cubicBezTo>
                  <a:cubicBezTo>
                    <a:pt x="2184" y="5"/>
                    <a:pt x="2159" y="1"/>
                    <a:pt x="2136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097" name="Google Shape;9097;p82"/>
          <p:cNvGrpSpPr/>
          <p:nvPr/>
        </p:nvGrpSpPr>
        <p:grpSpPr>
          <a:xfrm>
            <a:off x="7144726" y="3355496"/>
            <a:ext cx="260690" cy="362032"/>
            <a:chOff x="7144726" y="3355496"/>
            <a:chExt cx="260690" cy="362032"/>
          </a:xfrm>
        </p:grpSpPr>
        <p:sp>
          <p:nvSpPr>
            <p:cNvPr id="9098" name="Google Shape;9098;p82"/>
            <p:cNvSpPr/>
            <p:nvPr/>
          </p:nvSpPr>
          <p:spPr>
            <a:xfrm>
              <a:off x="7144726" y="3355496"/>
              <a:ext cx="260690" cy="362032"/>
            </a:xfrm>
            <a:custGeom>
              <a:avLst/>
              <a:gdLst/>
              <a:ahLst/>
              <a:cxnLst/>
              <a:rect l="l" t="t" r="r" b="b"/>
              <a:pathLst>
                <a:path w="9950" h="13818" extrusionOk="0">
                  <a:moveTo>
                    <a:pt x="4975" y="0"/>
                  </a:moveTo>
                  <a:cubicBezTo>
                    <a:pt x="3940" y="20"/>
                    <a:pt x="3087" y="796"/>
                    <a:pt x="2972" y="1812"/>
                  </a:cubicBezTo>
                  <a:lnTo>
                    <a:pt x="2329" y="7391"/>
                  </a:lnTo>
                  <a:cubicBezTo>
                    <a:pt x="2301" y="7669"/>
                    <a:pt x="2118" y="7899"/>
                    <a:pt x="1860" y="8004"/>
                  </a:cubicBezTo>
                  <a:cubicBezTo>
                    <a:pt x="1294" y="8225"/>
                    <a:pt x="815" y="8627"/>
                    <a:pt x="508" y="9145"/>
                  </a:cubicBezTo>
                  <a:cubicBezTo>
                    <a:pt x="19" y="9931"/>
                    <a:pt x="0" y="10909"/>
                    <a:pt x="460" y="11704"/>
                  </a:cubicBezTo>
                  <a:cubicBezTo>
                    <a:pt x="844" y="12366"/>
                    <a:pt x="1476" y="12711"/>
                    <a:pt x="2291" y="12806"/>
                  </a:cubicBezTo>
                  <a:cubicBezTo>
                    <a:pt x="2521" y="12835"/>
                    <a:pt x="2742" y="12941"/>
                    <a:pt x="2895" y="13113"/>
                  </a:cubicBezTo>
                  <a:cubicBezTo>
                    <a:pt x="3331" y="13583"/>
                    <a:pt x="4153" y="13818"/>
                    <a:pt x="4975" y="13818"/>
                  </a:cubicBezTo>
                  <a:cubicBezTo>
                    <a:pt x="5797" y="13818"/>
                    <a:pt x="6619" y="13583"/>
                    <a:pt x="7055" y="13113"/>
                  </a:cubicBezTo>
                  <a:cubicBezTo>
                    <a:pt x="7218" y="12941"/>
                    <a:pt x="7429" y="12835"/>
                    <a:pt x="7668" y="12806"/>
                  </a:cubicBezTo>
                  <a:cubicBezTo>
                    <a:pt x="8483" y="12711"/>
                    <a:pt x="9106" y="12366"/>
                    <a:pt x="9490" y="11704"/>
                  </a:cubicBezTo>
                  <a:cubicBezTo>
                    <a:pt x="9950" y="10909"/>
                    <a:pt x="9931" y="9931"/>
                    <a:pt x="9442" y="9145"/>
                  </a:cubicBezTo>
                  <a:cubicBezTo>
                    <a:pt x="9135" y="8627"/>
                    <a:pt x="8656" y="8225"/>
                    <a:pt x="8090" y="8004"/>
                  </a:cubicBezTo>
                  <a:cubicBezTo>
                    <a:pt x="7831" y="7899"/>
                    <a:pt x="7649" y="7669"/>
                    <a:pt x="7630" y="7391"/>
                  </a:cubicBezTo>
                  <a:lnTo>
                    <a:pt x="6997" y="1822"/>
                  </a:lnTo>
                  <a:cubicBezTo>
                    <a:pt x="6882" y="825"/>
                    <a:pt x="6068" y="48"/>
                    <a:pt x="5061" y="0"/>
                  </a:cubicBezTo>
                  <a:close/>
                </a:path>
              </a:pathLst>
            </a:custGeom>
            <a:solidFill>
              <a:srgbClr val="D6DC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9" name="Google Shape;9099;p82"/>
            <p:cNvSpPr/>
            <p:nvPr/>
          </p:nvSpPr>
          <p:spPr>
            <a:xfrm>
              <a:off x="7232601" y="3355496"/>
              <a:ext cx="172579" cy="330277"/>
            </a:xfrm>
            <a:custGeom>
              <a:avLst/>
              <a:gdLst/>
              <a:ahLst/>
              <a:cxnLst/>
              <a:rect l="l" t="t" r="r" b="b"/>
              <a:pathLst>
                <a:path w="6587" h="12606" extrusionOk="0">
                  <a:moveTo>
                    <a:pt x="1611" y="0"/>
                  </a:moveTo>
                  <a:cubicBezTo>
                    <a:pt x="979" y="0"/>
                    <a:pt x="375" y="307"/>
                    <a:pt x="1" y="825"/>
                  </a:cubicBezTo>
                  <a:cubicBezTo>
                    <a:pt x="231" y="729"/>
                    <a:pt x="480" y="681"/>
                    <a:pt x="720" y="681"/>
                  </a:cubicBezTo>
                  <a:lnTo>
                    <a:pt x="816" y="681"/>
                  </a:lnTo>
                  <a:cubicBezTo>
                    <a:pt x="1813" y="729"/>
                    <a:pt x="2637" y="1496"/>
                    <a:pt x="2742" y="2502"/>
                  </a:cubicBezTo>
                  <a:lnTo>
                    <a:pt x="3375" y="8071"/>
                  </a:lnTo>
                  <a:cubicBezTo>
                    <a:pt x="3404" y="8340"/>
                    <a:pt x="3586" y="8579"/>
                    <a:pt x="3845" y="8685"/>
                  </a:cubicBezTo>
                  <a:cubicBezTo>
                    <a:pt x="4410" y="8896"/>
                    <a:pt x="4890" y="9308"/>
                    <a:pt x="5196" y="9825"/>
                  </a:cubicBezTo>
                  <a:cubicBezTo>
                    <a:pt x="5685" y="10602"/>
                    <a:pt x="5704" y="11589"/>
                    <a:pt x="5244" y="12385"/>
                  </a:cubicBezTo>
                  <a:cubicBezTo>
                    <a:pt x="5206" y="12461"/>
                    <a:pt x="5148" y="12528"/>
                    <a:pt x="5100" y="12605"/>
                  </a:cubicBezTo>
                  <a:cubicBezTo>
                    <a:pt x="5532" y="12423"/>
                    <a:pt x="5896" y="12107"/>
                    <a:pt x="6136" y="11695"/>
                  </a:cubicBezTo>
                  <a:cubicBezTo>
                    <a:pt x="6586" y="10909"/>
                    <a:pt x="6577" y="9921"/>
                    <a:pt x="6088" y="9145"/>
                  </a:cubicBezTo>
                  <a:cubicBezTo>
                    <a:pt x="5771" y="8627"/>
                    <a:pt x="5302" y="8215"/>
                    <a:pt x="4727" y="8004"/>
                  </a:cubicBezTo>
                  <a:cubicBezTo>
                    <a:pt x="4477" y="7899"/>
                    <a:pt x="4295" y="7659"/>
                    <a:pt x="4266" y="7391"/>
                  </a:cubicBezTo>
                  <a:lnTo>
                    <a:pt x="3634" y="1812"/>
                  </a:lnTo>
                  <a:cubicBezTo>
                    <a:pt x="3528" y="815"/>
                    <a:pt x="2704" y="39"/>
                    <a:pt x="1698" y="0"/>
                  </a:cubicBezTo>
                  <a:close/>
                </a:path>
              </a:pathLst>
            </a:custGeom>
            <a:solidFill>
              <a:srgbClr val="CBD2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0" name="Google Shape;9100;p82"/>
            <p:cNvSpPr/>
            <p:nvPr/>
          </p:nvSpPr>
          <p:spPr>
            <a:xfrm>
              <a:off x="7302424" y="3660936"/>
              <a:ext cx="85910" cy="52950"/>
            </a:xfrm>
            <a:custGeom>
              <a:avLst/>
              <a:gdLst/>
              <a:ahLst/>
              <a:cxnLst/>
              <a:rect l="l" t="t" r="r" b="b"/>
              <a:pathLst>
                <a:path w="3279" h="2021" extrusionOk="0">
                  <a:moveTo>
                    <a:pt x="1951" y="1"/>
                  </a:moveTo>
                  <a:cubicBezTo>
                    <a:pt x="1467" y="1"/>
                    <a:pt x="757" y="177"/>
                    <a:pt x="269" y="1072"/>
                  </a:cubicBezTo>
                  <a:lnTo>
                    <a:pt x="1" y="2021"/>
                  </a:lnTo>
                  <a:cubicBezTo>
                    <a:pt x="394" y="1925"/>
                    <a:pt x="748" y="1733"/>
                    <a:pt x="1026" y="1455"/>
                  </a:cubicBezTo>
                  <a:cubicBezTo>
                    <a:pt x="1189" y="1283"/>
                    <a:pt x="1410" y="1168"/>
                    <a:pt x="1640" y="1148"/>
                  </a:cubicBezTo>
                  <a:cubicBezTo>
                    <a:pt x="2340" y="1072"/>
                    <a:pt x="2896" y="803"/>
                    <a:pt x="3279" y="315"/>
                  </a:cubicBezTo>
                  <a:lnTo>
                    <a:pt x="2483" y="75"/>
                  </a:lnTo>
                  <a:cubicBezTo>
                    <a:pt x="2483" y="75"/>
                    <a:pt x="2265" y="1"/>
                    <a:pt x="1951" y="1"/>
                  </a:cubicBezTo>
                  <a:close/>
                </a:path>
              </a:pathLst>
            </a:custGeom>
            <a:solidFill>
              <a:srgbClr val="B8C1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1" name="Google Shape;9101;p82"/>
            <p:cNvSpPr/>
            <p:nvPr/>
          </p:nvSpPr>
          <p:spPr>
            <a:xfrm>
              <a:off x="7161285" y="3661198"/>
              <a:ext cx="84652" cy="52452"/>
            </a:xfrm>
            <a:custGeom>
              <a:avLst/>
              <a:gdLst/>
              <a:ahLst/>
              <a:cxnLst/>
              <a:rect l="l" t="t" r="r" b="b"/>
              <a:pathLst>
                <a:path w="3231" h="2002" extrusionOk="0">
                  <a:moveTo>
                    <a:pt x="1290" y="0"/>
                  </a:moveTo>
                  <a:cubicBezTo>
                    <a:pt x="976" y="0"/>
                    <a:pt x="758" y="74"/>
                    <a:pt x="758" y="74"/>
                  </a:cubicBezTo>
                  <a:lnTo>
                    <a:pt x="1" y="295"/>
                  </a:lnTo>
                  <a:cubicBezTo>
                    <a:pt x="394" y="793"/>
                    <a:pt x="950" y="1062"/>
                    <a:pt x="1649" y="1148"/>
                  </a:cubicBezTo>
                  <a:cubicBezTo>
                    <a:pt x="1889" y="1167"/>
                    <a:pt x="2100" y="1282"/>
                    <a:pt x="2263" y="1445"/>
                  </a:cubicBezTo>
                  <a:cubicBezTo>
                    <a:pt x="2531" y="1714"/>
                    <a:pt x="2867" y="1905"/>
                    <a:pt x="3231" y="2001"/>
                  </a:cubicBezTo>
                  <a:lnTo>
                    <a:pt x="2972" y="1071"/>
                  </a:lnTo>
                  <a:cubicBezTo>
                    <a:pt x="2484" y="176"/>
                    <a:pt x="1774" y="0"/>
                    <a:pt x="1290" y="0"/>
                  </a:cubicBezTo>
                  <a:close/>
                </a:path>
              </a:pathLst>
            </a:custGeom>
            <a:solidFill>
              <a:srgbClr val="B8C1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2" name="Google Shape;9102;p82"/>
            <p:cNvSpPr/>
            <p:nvPr/>
          </p:nvSpPr>
          <p:spPr>
            <a:xfrm>
              <a:off x="7175066" y="3655617"/>
              <a:ext cx="71631" cy="39195"/>
            </a:xfrm>
            <a:custGeom>
              <a:avLst/>
              <a:gdLst/>
              <a:ahLst/>
              <a:cxnLst/>
              <a:rect l="l" t="t" r="r" b="b"/>
              <a:pathLst>
                <a:path w="2734" h="1496" extrusionOk="0">
                  <a:moveTo>
                    <a:pt x="825" y="0"/>
                  </a:moveTo>
                  <a:cubicBezTo>
                    <a:pt x="620" y="0"/>
                    <a:pt x="417" y="28"/>
                    <a:pt x="222" y="86"/>
                  </a:cubicBezTo>
                  <a:cubicBezTo>
                    <a:pt x="1" y="175"/>
                    <a:pt x="83" y="485"/>
                    <a:pt x="294" y="485"/>
                  </a:cubicBezTo>
                  <a:cubicBezTo>
                    <a:pt x="311" y="485"/>
                    <a:pt x="328" y="483"/>
                    <a:pt x="347" y="479"/>
                  </a:cubicBezTo>
                  <a:cubicBezTo>
                    <a:pt x="365" y="476"/>
                    <a:pt x="547" y="419"/>
                    <a:pt x="804" y="419"/>
                  </a:cubicBezTo>
                  <a:cubicBezTo>
                    <a:pt x="1230" y="419"/>
                    <a:pt x="1864" y="574"/>
                    <a:pt x="2312" y="1380"/>
                  </a:cubicBezTo>
                  <a:cubicBezTo>
                    <a:pt x="2350" y="1447"/>
                    <a:pt x="2417" y="1495"/>
                    <a:pt x="2494" y="1495"/>
                  </a:cubicBezTo>
                  <a:cubicBezTo>
                    <a:pt x="2532" y="1495"/>
                    <a:pt x="2561" y="1486"/>
                    <a:pt x="2590" y="1466"/>
                  </a:cubicBezTo>
                  <a:cubicBezTo>
                    <a:pt x="2695" y="1409"/>
                    <a:pt x="2734" y="1284"/>
                    <a:pt x="2676" y="1179"/>
                  </a:cubicBezTo>
                  <a:cubicBezTo>
                    <a:pt x="2226" y="345"/>
                    <a:pt x="1584" y="86"/>
                    <a:pt x="1123" y="19"/>
                  </a:cubicBezTo>
                  <a:cubicBezTo>
                    <a:pt x="1024" y="7"/>
                    <a:pt x="924" y="0"/>
                    <a:pt x="825" y="0"/>
                  </a:cubicBez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3" name="Google Shape;9103;p82"/>
            <p:cNvSpPr/>
            <p:nvPr/>
          </p:nvSpPr>
          <p:spPr>
            <a:xfrm>
              <a:off x="7302686" y="3655670"/>
              <a:ext cx="72784" cy="39143"/>
            </a:xfrm>
            <a:custGeom>
              <a:avLst/>
              <a:gdLst/>
              <a:ahLst/>
              <a:cxnLst/>
              <a:rect l="l" t="t" r="r" b="b"/>
              <a:pathLst>
                <a:path w="2778" h="1494" extrusionOk="0">
                  <a:moveTo>
                    <a:pt x="1958" y="1"/>
                  </a:moveTo>
                  <a:cubicBezTo>
                    <a:pt x="1849" y="1"/>
                    <a:pt x="1739" y="10"/>
                    <a:pt x="1630" y="27"/>
                  </a:cubicBezTo>
                  <a:cubicBezTo>
                    <a:pt x="1179" y="84"/>
                    <a:pt x="537" y="343"/>
                    <a:pt x="77" y="1177"/>
                  </a:cubicBezTo>
                  <a:cubicBezTo>
                    <a:pt x="0" y="1321"/>
                    <a:pt x="96" y="1493"/>
                    <a:pt x="259" y="1493"/>
                  </a:cubicBezTo>
                  <a:cubicBezTo>
                    <a:pt x="336" y="1484"/>
                    <a:pt x="403" y="1445"/>
                    <a:pt x="432" y="1378"/>
                  </a:cubicBezTo>
                  <a:cubicBezTo>
                    <a:pt x="880" y="571"/>
                    <a:pt x="1516" y="413"/>
                    <a:pt x="1942" y="413"/>
                  </a:cubicBezTo>
                  <a:cubicBezTo>
                    <a:pt x="2198" y="413"/>
                    <a:pt x="2379" y="470"/>
                    <a:pt x="2397" y="477"/>
                  </a:cubicBezTo>
                  <a:cubicBezTo>
                    <a:pt x="2427" y="489"/>
                    <a:pt x="2455" y="494"/>
                    <a:pt x="2482" y="494"/>
                  </a:cubicBezTo>
                  <a:cubicBezTo>
                    <a:pt x="2692" y="494"/>
                    <a:pt x="2778" y="161"/>
                    <a:pt x="2531" y="84"/>
                  </a:cubicBezTo>
                  <a:cubicBezTo>
                    <a:pt x="2346" y="29"/>
                    <a:pt x="2153" y="1"/>
                    <a:pt x="1958" y="1"/>
                  </a:cubicBez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104" name="Google Shape;9104;p82"/>
          <p:cNvGrpSpPr/>
          <p:nvPr/>
        </p:nvGrpSpPr>
        <p:grpSpPr>
          <a:xfrm>
            <a:off x="6705719" y="4278051"/>
            <a:ext cx="261712" cy="361770"/>
            <a:chOff x="6705719" y="4278051"/>
            <a:chExt cx="261712" cy="361770"/>
          </a:xfrm>
        </p:grpSpPr>
        <p:sp>
          <p:nvSpPr>
            <p:cNvPr id="9105" name="Google Shape;9105;p82"/>
            <p:cNvSpPr/>
            <p:nvPr/>
          </p:nvSpPr>
          <p:spPr>
            <a:xfrm>
              <a:off x="6863443" y="4340328"/>
              <a:ext cx="14331" cy="32802"/>
            </a:xfrm>
            <a:custGeom>
              <a:avLst/>
              <a:gdLst/>
              <a:ahLst/>
              <a:cxnLst/>
              <a:rect l="l" t="t" r="r" b="b"/>
              <a:pathLst>
                <a:path w="547" h="1252" extrusionOk="0">
                  <a:moveTo>
                    <a:pt x="274" y="0"/>
                  </a:moveTo>
                  <a:cubicBezTo>
                    <a:pt x="137" y="0"/>
                    <a:pt x="0" y="91"/>
                    <a:pt x="0" y="274"/>
                  </a:cubicBezTo>
                  <a:lnTo>
                    <a:pt x="0" y="973"/>
                  </a:lnTo>
                  <a:cubicBezTo>
                    <a:pt x="0" y="1127"/>
                    <a:pt x="125" y="1251"/>
                    <a:pt x="278" y="1251"/>
                  </a:cubicBezTo>
                  <a:cubicBezTo>
                    <a:pt x="422" y="1242"/>
                    <a:pt x="547" y="1127"/>
                    <a:pt x="547" y="973"/>
                  </a:cubicBezTo>
                  <a:lnTo>
                    <a:pt x="547" y="274"/>
                  </a:lnTo>
                  <a:cubicBezTo>
                    <a:pt x="547" y="91"/>
                    <a:pt x="410" y="0"/>
                    <a:pt x="274" y="0"/>
                  </a:cubicBezTo>
                  <a:close/>
                </a:path>
              </a:pathLst>
            </a:custGeom>
            <a:solidFill>
              <a:srgbClr val="7B8B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6" name="Google Shape;9106;p82"/>
            <p:cNvSpPr/>
            <p:nvPr/>
          </p:nvSpPr>
          <p:spPr>
            <a:xfrm>
              <a:off x="6863443" y="4573875"/>
              <a:ext cx="14331" cy="65945"/>
            </a:xfrm>
            <a:custGeom>
              <a:avLst/>
              <a:gdLst/>
              <a:ahLst/>
              <a:cxnLst/>
              <a:rect l="l" t="t" r="r" b="b"/>
              <a:pathLst>
                <a:path w="547" h="2517" extrusionOk="0">
                  <a:moveTo>
                    <a:pt x="274" y="1"/>
                  </a:moveTo>
                  <a:cubicBezTo>
                    <a:pt x="137" y="1"/>
                    <a:pt x="0" y="92"/>
                    <a:pt x="0" y="274"/>
                  </a:cubicBezTo>
                  <a:lnTo>
                    <a:pt x="0" y="2248"/>
                  </a:lnTo>
                  <a:cubicBezTo>
                    <a:pt x="0" y="2392"/>
                    <a:pt x="125" y="2517"/>
                    <a:pt x="278" y="2517"/>
                  </a:cubicBezTo>
                  <a:cubicBezTo>
                    <a:pt x="422" y="2517"/>
                    <a:pt x="547" y="2392"/>
                    <a:pt x="547" y="2248"/>
                  </a:cubicBezTo>
                  <a:lnTo>
                    <a:pt x="547" y="274"/>
                  </a:lnTo>
                  <a:cubicBezTo>
                    <a:pt x="547" y="92"/>
                    <a:pt x="410" y="1"/>
                    <a:pt x="274" y="1"/>
                  </a:cubicBezTo>
                  <a:close/>
                </a:path>
              </a:pathLst>
            </a:custGeom>
            <a:solidFill>
              <a:srgbClr val="7B8B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7" name="Google Shape;9107;p82"/>
            <p:cNvSpPr/>
            <p:nvPr/>
          </p:nvSpPr>
          <p:spPr>
            <a:xfrm>
              <a:off x="6773787" y="4364563"/>
              <a:ext cx="193644" cy="190133"/>
            </a:xfrm>
            <a:custGeom>
              <a:avLst/>
              <a:gdLst/>
              <a:ahLst/>
              <a:cxnLst/>
              <a:rect l="l" t="t" r="r" b="b"/>
              <a:pathLst>
                <a:path w="7391" h="7257" extrusionOk="0">
                  <a:moveTo>
                    <a:pt x="767" y="0"/>
                  </a:moveTo>
                  <a:cubicBezTo>
                    <a:pt x="336" y="0"/>
                    <a:pt x="0" y="365"/>
                    <a:pt x="48" y="796"/>
                  </a:cubicBezTo>
                  <a:lnTo>
                    <a:pt x="585" y="6288"/>
                  </a:lnTo>
                  <a:cubicBezTo>
                    <a:pt x="662" y="7036"/>
                    <a:pt x="1295" y="7256"/>
                    <a:pt x="2042" y="7256"/>
                  </a:cubicBezTo>
                  <a:lnTo>
                    <a:pt x="5340" y="7256"/>
                  </a:lnTo>
                  <a:cubicBezTo>
                    <a:pt x="6097" y="7256"/>
                    <a:pt x="6729" y="7036"/>
                    <a:pt x="6806" y="6288"/>
                  </a:cubicBezTo>
                  <a:lnTo>
                    <a:pt x="7343" y="796"/>
                  </a:lnTo>
                  <a:cubicBezTo>
                    <a:pt x="7391" y="365"/>
                    <a:pt x="7055" y="0"/>
                    <a:pt x="6624" y="0"/>
                  </a:cubicBezTo>
                  <a:close/>
                </a:path>
              </a:pathLst>
            </a:custGeom>
            <a:solidFill>
              <a:srgbClr val="E7E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8" name="Google Shape;9108;p82"/>
            <p:cNvSpPr/>
            <p:nvPr/>
          </p:nvSpPr>
          <p:spPr>
            <a:xfrm>
              <a:off x="6877512" y="4364563"/>
              <a:ext cx="89918" cy="190133"/>
            </a:xfrm>
            <a:custGeom>
              <a:avLst/>
              <a:gdLst/>
              <a:ahLst/>
              <a:cxnLst/>
              <a:rect l="l" t="t" r="r" b="b"/>
              <a:pathLst>
                <a:path w="3432" h="7257" extrusionOk="0">
                  <a:moveTo>
                    <a:pt x="2681" y="0"/>
                  </a:moveTo>
                  <a:cubicBezTo>
                    <a:pt x="2676" y="0"/>
                    <a:pt x="2670" y="0"/>
                    <a:pt x="2665" y="0"/>
                  </a:cubicBezTo>
                  <a:lnTo>
                    <a:pt x="1275" y="0"/>
                  </a:lnTo>
                  <a:cubicBezTo>
                    <a:pt x="1706" y="0"/>
                    <a:pt x="2042" y="365"/>
                    <a:pt x="1994" y="796"/>
                  </a:cubicBezTo>
                  <a:lnTo>
                    <a:pt x="1457" y="6288"/>
                  </a:lnTo>
                  <a:cubicBezTo>
                    <a:pt x="1381" y="7036"/>
                    <a:pt x="748" y="7256"/>
                    <a:pt x="0" y="7256"/>
                  </a:cubicBezTo>
                  <a:lnTo>
                    <a:pt x="1390" y="7256"/>
                  </a:lnTo>
                  <a:cubicBezTo>
                    <a:pt x="2138" y="7256"/>
                    <a:pt x="2770" y="7036"/>
                    <a:pt x="2847" y="6288"/>
                  </a:cubicBezTo>
                  <a:lnTo>
                    <a:pt x="3393" y="796"/>
                  </a:lnTo>
                  <a:cubicBezTo>
                    <a:pt x="3431" y="370"/>
                    <a:pt x="3105" y="0"/>
                    <a:pt x="2681" y="0"/>
                  </a:cubicBezTo>
                  <a:close/>
                </a:path>
              </a:pathLst>
            </a:custGeom>
            <a:solidFill>
              <a:srgbClr val="D2D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9" name="Google Shape;9109;p82"/>
            <p:cNvSpPr/>
            <p:nvPr/>
          </p:nvSpPr>
          <p:spPr>
            <a:xfrm>
              <a:off x="6779315" y="4427600"/>
              <a:ext cx="182850" cy="127096"/>
            </a:xfrm>
            <a:custGeom>
              <a:avLst/>
              <a:gdLst/>
              <a:ahLst/>
              <a:cxnLst/>
              <a:rect l="l" t="t" r="r" b="b"/>
              <a:pathLst>
                <a:path w="6979" h="4851" extrusionOk="0">
                  <a:moveTo>
                    <a:pt x="0" y="0"/>
                  </a:moveTo>
                  <a:lnTo>
                    <a:pt x="384" y="3882"/>
                  </a:lnTo>
                  <a:cubicBezTo>
                    <a:pt x="451" y="4630"/>
                    <a:pt x="1084" y="4850"/>
                    <a:pt x="1841" y="4850"/>
                  </a:cubicBezTo>
                  <a:lnTo>
                    <a:pt x="5138" y="4850"/>
                  </a:lnTo>
                  <a:cubicBezTo>
                    <a:pt x="5886" y="4850"/>
                    <a:pt x="6518" y="4630"/>
                    <a:pt x="6595" y="3882"/>
                  </a:cubicBezTo>
                  <a:lnTo>
                    <a:pt x="6979" y="10"/>
                  </a:lnTo>
                  <a:lnTo>
                    <a:pt x="6969" y="0"/>
                  </a:ln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0" name="Google Shape;9110;p82"/>
            <p:cNvSpPr/>
            <p:nvPr/>
          </p:nvSpPr>
          <p:spPr>
            <a:xfrm>
              <a:off x="6877512" y="4427600"/>
              <a:ext cx="84652" cy="127096"/>
            </a:xfrm>
            <a:custGeom>
              <a:avLst/>
              <a:gdLst/>
              <a:ahLst/>
              <a:cxnLst/>
              <a:rect l="l" t="t" r="r" b="b"/>
              <a:pathLst>
                <a:path w="3231" h="4851" extrusionOk="0">
                  <a:moveTo>
                    <a:pt x="1841" y="0"/>
                  </a:moveTo>
                  <a:lnTo>
                    <a:pt x="1457" y="3882"/>
                  </a:lnTo>
                  <a:cubicBezTo>
                    <a:pt x="1381" y="4630"/>
                    <a:pt x="748" y="4850"/>
                    <a:pt x="0" y="4850"/>
                  </a:cubicBezTo>
                  <a:lnTo>
                    <a:pt x="1390" y="4850"/>
                  </a:lnTo>
                  <a:cubicBezTo>
                    <a:pt x="2138" y="4850"/>
                    <a:pt x="2770" y="4630"/>
                    <a:pt x="2847" y="3882"/>
                  </a:cubicBezTo>
                  <a:lnTo>
                    <a:pt x="3231" y="10"/>
                  </a:lnTo>
                  <a:lnTo>
                    <a:pt x="3221" y="0"/>
                  </a:lnTo>
                  <a:close/>
                </a:path>
              </a:pathLst>
            </a:custGeom>
            <a:solidFill>
              <a:srgbClr val="8C9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1" name="Google Shape;9111;p82"/>
            <p:cNvSpPr/>
            <p:nvPr/>
          </p:nvSpPr>
          <p:spPr>
            <a:xfrm>
              <a:off x="6826029" y="4554670"/>
              <a:ext cx="89421" cy="29396"/>
            </a:xfrm>
            <a:custGeom>
              <a:avLst/>
              <a:gdLst/>
              <a:ahLst/>
              <a:cxnLst/>
              <a:rect l="l" t="t" r="r" b="b"/>
              <a:pathLst>
                <a:path w="3413" h="1122" extrusionOk="0">
                  <a:moveTo>
                    <a:pt x="0" y="0"/>
                  </a:moveTo>
                  <a:lnTo>
                    <a:pt x="0" y="537"/>
                  </a:lnTo>
                  <a:cubicBezTo>
                    <a:pt x="0" y="854"/>
                    <a:pt x="259" y="1122"/>
                    <a:pt x="585" y="1122"/>
                  </a:cubicBezTo>
                  <a:lnTo>
                    <a:pt x="2828" y="1122"/>
                  </a:lnTo>
                  <a:cubicBezTo>
                    <a:pt x="3144" y="1112"/>
                    <a:pt x="3403" y="854"/>
                    <a:pt x="3413" y="537"/>
                  </a:cubicBezTo>
                  <a:lnTo>
                    <a:pt x="3413" y="0"/>
                  </a:ln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2" name="Google Shape;9112;p82"/>
            <p:cNvSpPr/>
            <p:nvPr/>
          </p:nvSpPr>
          <p:spPr>
            <a:xfrm>
              <a:off x="6871722" y="4554670"/>
              <a:ext cx="43728" cy="29396"/>
            </a:xfrm>
            <a:custGeom>
              <a:avLst/>
              <a:gdLst/>
              <a:ahLst/>
              <a:cxnLst/>
              <a:rect l="l" t="t" r="r" b="b"/>
              <a:pathLst>
                <a:path w="1669" h="1122" extrusionOk="0">
                  <a:moveTo>
                    <a:pt x="576" y="0"/>
                  </a:moveTo>
                  <a:lnTo>
                    <a:pt x="576" y="537"/>
                  </a:lnTo>
                  <a:cubicBezTo>
                    <a:pt x="576" y="854"/>
                    <a:pt x="317" y="1122"/>
                    <a:pt x="1" y="1122"/>
                  </a:cubicBezTo>
                  <a:lnTo>
                    <a:pt x="1084" y="1122"/>
                  </a:lnTo>
                  <a:cubicBezTo>
                    <a:pt x="1410" y="1122"/>
                    <a:pt x="1669" y="854"/>
                    <a:pt x="1669" y="537"/>
                  </a:cubicBezTo>
                  <a:lnTo>
                    <a:pt x="1669" y="0"/>
                  </a:lnTo>
                  <a:close/>
                </a:path>
              </a:pathLst>
            </a:custGeom>
            <a:solidFill>
              <a:srgbClr val="8C9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3" name="Google Shape;9113;p82"/>
            <p:cNvSpPr/>
            <p:nvPr/>
          </p:nvSpPr>
          <p:spPr>
            <a:xfrm>
              <a:off x="6863443" y="4278051"/>
              <a:ext cx="14331" cy="32540"/>
            </a:xfrm>
            <a:custGeom>
              <a:avLst/>
              <a:gdLst/>
              <a:ahLst/>
              <a:cxnLst/>
              <a:rect l="l" t="t" r="r" b="b"/>
              <a:pathLst>
                <a:path w="547" h="1242" extrusionOk="0">
                  <a:moveTo>
                    <a:pt x="274" y="0"/>
                  </a:moveTo>
                  <a:cubicBezTo>
                    <a:pt x="137" y="0"/>
                    <a:pt x="0" y="91"/>
                    <a:pt x="0" y="273"/>
                  </a:cubicBezTo>
                  <a:lnTo>
                    <a:pt x="0" y="973"/>
                  </a:lnTo>
                  <a:cubicBezTo>
                    <a:pt x="0" y="1117"/>
                    <a:pt x="125" y="1241"/>
                    <a:pt x="278" y="1241"/>
                  </a:cubicBezTo>
                  <a:cubicBezTo>
                    <a:pt x="422" y="1241"/>
                    <a:pt x="537" y="1117"/>
                    <a:pt x="547" y="973"/>
                  </a:cubicBezTo>
                  <a:lnTo>
                    <a:pt x="547" y="273"/>
                  </a:lnTo>
                  <a:cubicBezTo>
                    <a:pt x="547" y="91"/>
                    <a:pt x="410" y="0"/>
                    <a:pt x="274" y="0"/>
                  </a:cubicBezTo>
                  <a:close/>
                </a:path>
              </a:pathLst>
            </a:custGeom>
            <a:solidFill>
              <a:srgbClr val="7B8B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4" name="Google Shape;9114;p82"/>
            <p:cNvSpPr/>
            <p:nvPr/>
          </p:nvSpPr>
          <p:spPr>
            <a:xfrm>
              <a:off x="6705719" y="4296312"/>
              <a:ext cx="200430" cy="343508"/>
            </a:xfrm>
            <a:custGeom>
              <a:avLst/>
              <a:gdLst/>
              <a:ahLst/>
              <a:cxnLst/>
              <a:rect l="l" t="t" r="r" b="b"/>
              <a:pathLst>
                <a:path w="7650" h="13111" extrusionOk="0">
                  <a:moveTo>
                    <a:pt x="6295" y="0"/>
                  </a:moveTo>
                  <a:cubicBezTo>
                    <a:pt x="5713" y="0"/>
                    <a:pt x="5184" y="374"/>
                    <a:pt x="5004" y="937"/>
                  </a:cubicBezTo>
                  <a:lnTo>
                    <a:pt x="1860" y="937"/>
                  </a:lnTo>
                  <a:cubicBezTo>
                    <a:pt x="835" y="937"/>
                    <a:pt x="1" y="1771"/>
                    <a:pt x="1" y="2797"/>
                  </a:cubicBezTo>
                  <a:lnTo>
                    <a:pt x="1" y="13111"/>
                  </a:lnTo>
                  <a:lnTo>
                    <a:pt x="892" y="13111"/>
                  </a:lnTo>
                  <a:lnTo>
                    <a:pt x="892" y="2797"/>
                  </a:lnTo>
                  <a:cubicBezTo>
                    <a:pt x="892" y="2270"/>
                    <a:pt x="1324" y="1829"/>
                    <a:pt x="1860" y="1829"/>
                  </a:cubicBezTo>
                  <a:lnTo>
                    <a:pt x="5378" y="1829"/>
                  </a:lnTo>
                  <a:cubicBezTo>
                    <a:pt x="5627" y="1829"/>
                    <a:pt x="5829" y="1637"/>
                    <a:pt x="5829" y="1388"/>
                  </a:cubicBezTo>
                  <a:lnTo>
                    <a:pt x="5829" y="1359"/>
                  </a:lnTo>
                  <a:cubicBezTo>
                    <a:pt x="5829" y="1048"/>
                    <a:pt x="6061" y="892"/>
                    <a:pt x="6294" y="892"/>
                  </a:cubicBezTo>
                  <a:cubicBezTo>
                    <a:pt x="6526" y="892"/>
                    <a:pt x="6759" y="1048"/>
                    <a:pt x="6759" y="1359"/>
                  </a:cubicBezTo>
                  <a:cubicBezTo>
                    <a:pt x="6759" y="1656"/>
                    <a:pt x="6981" y="1805"/>
                    <a:pt x="7204" y="1805"/>
                  </a:cubicBezTo>
                  <a:cubicBezTo>
                    <a:pt x="7427" y="1805"/>
                    <a:pt x="7650" y="1656"/>
                    <a:pt x="7650" y="1359"/>
                  </a:cubicBezTo>
                  <a:cubicBezTo>
                    <a:pt x="7650" y="688"/>
                    <a:pt x="7161" y="123"/>
                    <a:pt x="6509" y="17"/>
                  </a:cubicBezTo>
                  <a:cubicBezTo>
                    <a:pt x="6437" y="6"/>
                    <a:pt x="6366" y="0"/>
                    <a:pt x="6295" y="0"/>
                  </a:cubicBezTo>
                  <a:close/>
                </a:path>
              </a:pathLst>
            </a:custGeom>
            <a:solidFill>
              <a:srgbClr val="C6CE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5" name="Google Shape;9115;p82"/>
            <p:cNvSpPr/>
            <p:nvPr/>
          </p:nvSpPr>
          <p:spPr>
            <a:xfrm>
              <a:off x="6922367" y="4395689"/>
              <a:ext cx="42811" cy="14358"/>
            </a:xfrm>
            <a:custGeom>
              <a:avLst/>
              <a:gdLst/>
              <a:ahLst/>
              <a:cxnLst/>
              <a:rect l="l" t="t" r="r" b="b"/>
              <a:pathLst>
                <a:path w="1634" h="548" extrusionOk="0">
                  <a:moveTo>
                    <a:pt x="360" y="0"/>
                  </a:moveTo>
                  <a:cubicBezTo>
                    <a:pt x="1" y="0"/>
                    <a:pt x="1" y="548"/>
                    <a:pt x="360" y="548"/>
                  </a:cubicBezTo>
                  <a:cubicBezTo>
                    <a:pt x="366" y="548"/>
                    <a:pt x="372" y="548"/>
                    <a:pt x="378" y="547"/>
                  </a:cubicBezTo>
                  <a:lnTo>
                    <a:pt x="1576" y="547"/>
                  </a:lnTo>
                  <a:lnTo>
                    <a:pt x="1634" y="1"/>
                  </a:lnTo>
                  <a:lnTo>
                    <a:pt x="378" y="1"/>
                  </a:lnTo>
                  <a:cubicBezTo>
                    <a:pt x="372" y="1"/>
                    <a:pt x="366" y="0"/>
                    <a:pt x="360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6" name="Google Shape;9116;p82"/>
            <p:cNvSpPr/>
            <p:nvPr/>
          </p:nvSpPr>
          <p:spPr>
            <a:xfrm>
              <a:off x="6901092" y="4445390"/>
              <a:ext cx="59317" cy="14148"/>
            </a:xfrm>
            <a:custGeom>
              <a:avLst/>
              <a:gdLst/>
              <a:ahLst/>
              <a:cxnLst/>
              <a:rect l="l" t="t" r="r" b="b"/>
              <a:pathLst>
                <a:path w="2264" h="540" extrusionOk="0">
                  <a:moveTo>
                    <a:pt x="357" y="1"/>
                  </a:moveTo>
                  <a:cubicBezTo>
                    <a:pt x="1" y="1"/>
                    <a:pt x="1" y="540"/>
                    <a:pt x="357" y="540"/>
                  </a:cubicBezTo>
                  <a:cubicBezTo>
                    <a:pt x="366" y="540"/>
                    <a:pt x="375" y="539"/>
                    <a:pt x="385" y="539"/>
                  </a:cubicBezTo>
                  <a:lnTo>
                    <a:pt x="2206" y="539"/>
                  </a:lnTo>
                  <a:lnTo>
                    <a:pt x="2263" y="2"/>
                  </a:lnTo>
                  <a:lnTo>
                    <a:pt x="385" y="2"/>
                  </a:lnTo>
                  <a:cubicBezTo>
                    <a:pt x="375" y="1"/>
                    <a:pt x="366" y="1"/>
                    <a:pt x="357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7" name="Google Shape;9117;p82"/>
            <p:cNvSpPr/>
            <p:nvPr/>
          </p:nvSpPr>
          <p:spPr>
            <a:xfrm>
              <a:off x="6922445" y="4420526"/>
              <a:ext cx="40217" cy="14148"/>
            </a:xfrm>
            <a:custGeom>
              <a:avLst/>
              <a:gdLst/>
              <a:ahLst/>
              <a:cxnLst/>
              <a:rect l="l" t="t" r="r" b="b"/>
              <a:pathLst>
                <a:path w="1535" h="540" extrusionOk="0">
                  <a:moveTo>
                    <a:pt x="357" y="1"/>
                  </a:moveTo>
                  <a:cubicBezTo>
                    <a:pt x="1" y="1"/>
                    <a:pt x="1" y="540"/>
                    <a:pt x="357" y="540"/>
                  </a:cubicBezTo>
                  <a:cubicBezTo>
                    <a:pt x="366" y="540"/>
                    <a:pt x="375" y="539"/>
                    <a:pt x="384" y="539"/>
                  </a:cubicBezTo>
                  <a:lnTo>
                    <a:pt x="1487" y="539"/>
                  </a:lnTo>
                  <a:lnTo>
                    <a:pt x="1535" y="2"/>
                  </a:lnTo>
                  <a:lnTo>
                    <a:pt x="384" y="2"/>
                  </a:lnTo>
                  <a:cubicBezTo>
                    <a:pt x="375" y="1"/>
                    <a:pt x="366" y="1"/>
                    <a:pt x="357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8" name="Google Shape;9118;p82"/>
            <p:cNvSpPr/>
            <p:nvPr/>
          </p:nvSpPr>
          <p:spPr>
            <a:xfrm>
              <a:off x="6922445" y="4470254"/>
              <a:ext cx="35449" cy="14148"/>
            </a:xfrm>
            <a:custGeom>
              <a:avLst/>
              <a:gdLst/>
              <a:ahLst/>
              <a:cxnLst/>
              <a:rect l="l" t="t" r="r" b="b"/>
              <a:pathLst>
                <a:path w="1353" h="540" extrusionOk="0">
                  <a:moveTo>
                    <a:pt x="357" y="1"/>
                  </a:moveTo>
                  <a:cubicBezTo>
                    <a:pt x="1" y="1"/>
                    <a:pt x="1" y="540"/>
                    <a:pt x="357" y="540"/>
                  </a:cubicBezTo>
                  <a:cubicBezTo>
                    <a:pt x="366" y="540"/>
                    <a:pt x="375" y="539"/>
                    <a:pt x="384" y="539"/>
                  </a:cubicBezTo>
                  <a:lnTo>
                    <a:pt x="1295" y="539"/>
                  </a:lnTo>
                  <a:lnTo>
                    <a:pt x="1353" y="2"/>
                  </a:lnTo>
                  <a:lnTo>
                    <a:pt x="384" y="2"/>
                  </a:lnTo>
                  <a:cubicBezTo>
                    <a:pt x="375" y="1"/>
                    <a:pt x="366" y="1"/>
                    <a:pt x="357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9" name="Google Shape;9119;p82"/>
            <p:cNvSpPr/>
            <p:nvPr/>
          </p:nvSpPr>
          <p:spPr>
            <a:xfrm>
              <a:off x="6901014" y="4494882"/>
              <a:ext cx="54365" cy="14358"/>
            </a:xfrm>
            <a:custGeom>
              <a:avLst/>
              <a:gdLst/>
              <a:ahLst/>
              <a:cxnLst/>
              <a:rect l="l" t="t" r="r" b="b"/>
              <a:pathLst>
                <a:path w="2075" h="548" extrusionOk="0">
                  <a:moveTo>
                    <a:pt x="369" y="1"/>
                  </a:moveTo>
                  <a:cubicBezTo>
                    <a:pt x="1" y="1"/>
                    <a:pt x="1" y="548"/>
                    <a:pt x="369" y="548"/>
                  </a:cubicBezTo>
                  <a:cubicBezTo>
                    <a:pt x="375" y="548"/>
                    <a:pt x="381" y="548"/>
                    <a:pt x="388" y="548"/>
                  </a:cubicBezTo>
                  <a:lnTo>
                    <a:pt x="2017" y="548"/>
                  </a:lnTo>
                  <a:lnTo>
                    <a:pt x="2075" y="1"/>
                  </a:lnTo>
                  <a:lnTo>
                    <a:pt x="388" y="1"/>
                  </a:lnTo>
                  <a:cubicBezTo>
                    <a:pt x="381" y="1"/>
                    <a:pt x="375" y="1"/>
                    <a:pt x="369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120" name="Google Shape;9120;p82"/>
          <p:cNvGrpSpPr/>
          <p:nvPr/>
        </p:nvGrpSpPr>
        <p:grpSpPr>
          <a:xfrm>
            <a:off x="5750650" y="2891652"/>
            <a:ext cx="320216" cy="361403"/>
            <a:chOff x="5750650" y="2891652"/>
            <a:chExt cx="320216" cy="361403"/>
          </a:xfrm>
        </p:grpSpPr>
        <p:sp>
          <p:nvSpPr>
            <p:cNvPr id="9121" name="Google Shape;9121;p82"/>
            <p:cNvSpPr/>
            <p:nvPr/>
          </p:nvSpPr>
          <p:spPr>
            <a:xfrm>
              <a:off x="5750650" y="2891652"/>
              <a:ext cx="196919" cy="193644"/>
            </a:xfrm>
            <a:custGeom>
              <a:avLst/>
              <a:gdLst/>
              <a:ahLst/>
              <a:cxnLst/>
              <a:rect l="l" t="t" r="r" b="b"/>
              <a:pathLst>
                <a:path w="7516" h="7391" extrusionOk="0">
                  <a:moveTo>
                    <a:pt x="777" y="0"/>
                  </a:moveTo>
                  <a:cubicBezTo>
                    <a:pt x="346" y="0"/>
                    <a:pt x="1" y="384"/>
                    <a:pt x="49" y="815"/>
                  </a:cubicBezTo>
                  <a:lnTo>
                    <a:pt x="595" y="6403"/>
                  </a:lnTo>
                  <a:cubicBezTo>
                    <a:pt x="672" y="7170"/>
                    <a:pt x="1314" y="7391"/>
                    <a:pt x="2081" y="7391"/>
                  </a:cubicBezTo>
                  <a:lnTo>
                    <a:pt x="5436" y="7391"/>
                  </a:lnTo>
                  <a:cubicBezTo>
                    <a:pt x="6202" y="7391"/>
                    <a:pt x="6845" y="7161"/>
                    <a:pt x="6921" y="6403"/>
                  </a:cubicBezTo>
                  <a:lnTo>
                    <a:pt x="7468" y="815"/>
                  </a:lnTo>
                  <a:cubicBezTo>
                    <a:pt x="7516" y="384"/>
                    <a:pt x="7170" y="0"/>
                    <a:pt x="6739" y="0"/>
                  </a:cubicBezTo>
                  <a:close/>
                </a:path>
              </a:pathLst>
            </a:custGeom>
            <a:solidFill>
              <a:srgbClr val="E7E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2" name="Google Shape;9122;p82"/>
            <p:cNvSpPr/>
            <p:nvPr/>
          </p:nvSpPr>
          <p:spPr>
            <a:xfrm>
              <a:off x="5847590" y="2891652"/>
              <a:ext cx="99979" cy="193644"/>
            </a:xfrm>
            <a:custGeom>
              <a:avLst/>
              <a:gdLst/>
              <a:ahLst/>
              <a:cxnLst/>
              <a:rect l="l" t="t" r="r" b="b"/>
              <a:pathLst>
                <a:path w="3816" h="7391" extrusionOk="0">
                  <a:moveTo>
                    <a:pt x="1295" y="0"/>
                  </a:moveTo>
                  <a:cubicBezTo>
                    <a:pt x="1736" y="0"/>
                    <a:pt x="2071" y="384"/>
                    <a:pt x="2033" y="815"/>
                  </a:cubicBezTo>
                  <a:lnTo>
                    <a:pt x="1477" y="6403"/>
                  </a:lnTo>
                  <a:cubicBezTo>
                    <a:pt x="1400" y="7161"/>
                    <a:pt x="758" y="7391"/>
                    <a:pt x="1" y="7391"/>
                  </a:cubicBezTo>
                  <a:lnTo>
                    <a:pt x="1736" y="7391"/>
                  </a:lnTo>
                  <a:cubicBezTo>
                    <a:pt x="2502" y="7391"/>
                    <a:pt x="3145" y="7170"/>
                    <a:pt x="3221" y="6403"/>
                  </a:cubicBezTo>
                  <a:lnTo>
                    <a:pt x="3768" y="815"/>
                  </a:lnTo>
                  <a:cubicBezTo>
                    <a:pt x="3816" y="384"/>
                    <a:pt x="3470" y="0"/>
                    <a:pt x="3039" y="0"/>
                  </a:cubicBezTo>
                  <a:close/>
                </a:path>
              </a:pathLst>
            </a:custGeom>
            <a:solidFill>
              <a:srgbClr val="D2D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3" name="Google Shape;9123;p82"/>
            <p:cNvSpPr/>
            <p:nvPr/>
          </p:nvSpPr>
          <p:spPr>
            <a:xfrm>
              <a:off x="5753428" y="2930821"/>
              <a:ext cx="191129" cy="154475"/>
            </a:xfrm>
            <a:custGeom>
              <a:avLst/>
              <a:gdLst/>
              <a:ahLst/>
              <a:cxnLst/>
              <a:rect l="l" t="t" r="r" b="b"/>
              <a:pathLst>
                <a:path w="7295" h="5896" extrusionOk="0">
                  <a:moveTo>
                    <a:pt x="19" y="1"/>
                  </a:moveTo>
                  <a:lnTo>
                    <a:pt x="0" y="20"/>
                  </a:lnTo>
                  <a:lnTo>
                    <a:pt x="479" y="4908"/>
                  </a:lnTo>
                  <a:cubicBezTo>
                    <a:pt x="556" y="5675"/>
                    <a:pt x="1198" y="5896"/>
                    <a:pt x="1955" y="5896"/>
                  </a:cubicBezTo>
                  <a:lnTo>
                    <a:pt x="5330" y="5896"/>
                  </a:lnTo>
                  <a:cubicBezTo>
                    <a:pt x="6096" y="5896"/>
                    <a:pt x="6739" y="5675"/>
                    <a:pt x="6815" y="4908"/>
                  </a:cubicBezTo>
                  <a:lnTo>
                    <a:pt x="7295" y="1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4" name="Google Shape;9124;p82"/>
            <p:cNvSpPr/>
            <p:nvPr/>
          </p:nvSpPr>
          <p:spPr>
            <a:xfrm>
              <a:off x="5847852" y="2930821"/>
              <a:ext cx="96966" cy="154475"/>
            </a:xfrm>
            <a:custGeom>
              <a:avLst/>
              <a:gdLst/>
              <a:ahLst/>
              <a:cxnLst/>
              <a:rect l="l" t="t" r="r" b="b"/>
              <a:pathLst>
                <a:path w="3701" h="5896" extrusionOk="0">
                  <a:moveTo>
                    <a:pt x="1956" y="1"/>
                  </a:moveTo>
                  <a:lnTo>
                    <a:pt x="1476" y="4908"/>
                  </a:lnTo>
                  <a:cubicBezTo>
                    <a:pt x="1409" y="5675"/>
                    <a:pt x="757" y="5896"/>
                    <a:pt x="0" y="5896"/>
                  </a:cubicBezTo>
                  <a:lnTo>
                    <a:pt x="1735" y="5896"/>
                  </a:lnTo>
                  <a:cubicBezTo>
                    <a:pt x="2502" y="5896"/>
                    <a:pt x="3144" y="5675"/>
                    <a:pt x="3221" y="4908"/>
                  </a:cubicBezTo>
                  <a:lnTo>
                    <a:pt x="3700" y="1"/>
                  </a:ln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5" name="Google Shape;9125;p82"/>
            <p:cNvSpPr/>
            <p:nvPr/>
          </p:nvSpPr>
          <p:spPr>
            <a:xfrm>
              <a:off x="5803653" y="3085270"/>
              <a:ext cx="90940" cy="29920"/>
            </a:xfrm>
            <a:custGeom>
              <a:avLst/>
              <a:gdLst/>
              <a:ahLst/>
              <a:cxnLst/>
              <a:rect l="l" t="t" r="r" b="b"/>
              <a:pathLst>
                <a:path w="3471" h="1142" extrusionOk="0">
                  <a:moveTo>
                    <a:pt x="0" y="1"/>
                  </a:moveTo>
                  <a:lnTo>
                    <a:pt x="0" y="557"/>
                  </a:lnTo>
                  <a:cubicBezTo>
                    <a:pt x="0" y="882"/>
                    <a:pt x="259" y="1141"/>
                    <a:pt x="585" y="1141"/>
                  </a:cubicBezTo>
                  <a:lnTo>
                    <a:pt x="2885" y="1141"/>
                  </a:lnTo>
                  <a:cubicBezTo>
                    <a:pt x="3211" y="1141"/>
                    <a:pt x="3470" y="882"/>
                    <a:pt x="3470" y="557"/>
                  </a:cubicBezTo>
                  <a:lnTo>
                    <a:pt x="3470" y="1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6" name="Google Shape;9126;p82"/>
            <p:cNvSpPr/>
            <p:nvPr/>
          </p:nvSpPr>
          <p:spPr>
            <a:xfrm>
              <a:off x="5847093" y="3085270"/>
              <a:ext cx="47501" cy="29920"/>
            </a:xfrm>
            <a:custGeom>
              <a:avLst/>
              <a:gdLst/>
              <a:ahLst/>
              <a:cxnLst/>
              <a:rect l="l" t="t" r="r" b="b"/>
              <a:pathLst>
                <a:path w="1813" h="1142" extrusionOk="0">
                  <a:moveTo>
                    <a:pt x="595" y="1"/>
                  </a:moveTo>
                  <a:lnTo>
                    <a:pt x="595" y="547"/>
                  </a:lnTo>
                  <a:cubicBezTo>
                    <a:pt x="585" y="873"/>
                    <a:pt x="326" y="1141"/>
                    <a:pt x="0" y="1141"/>
                  </a:cubicBezTo>
                  <a:lnTo>
                    <a:pt x="1218" y="1141"/>
                  </a:lnTo>
                  <a:cubicBezTo>
                    <a:pt x="1544" y="1141"/>
                    <a:pt x="1812" y="873"/>
                    <a:pt x="1812" y="547"/>
                  </a:cubicBezTo>
                  <a:lnTo>
                    <a:pt x="1812" y="1"/>
                  </a:ln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7" name="Google Shape;9127;p82"/>
            <p:cNvSpPr/>
            <p:nvPr/>
          </p:nvSpPr>
          <p:spPr>
            <a:xfrm>
              <a:off x="6041470" y="2936611"/>
              <a:ext cx="14331" cy="56016"/>
            </a:xfrm>
            <a:custGeom>
              <a:avLst/>
              <a:gdLst/>
              <a:ahLst/>
              <a:cxnLst/>
              <a:rect l="l" t="t" r="r" b="b"/>
              <a:pathLst>
                <a:path w="547" h="2138" extrusionOk="0">
                  <a:moveTo>
                    <a:pt x="274" y="0"/>
                  </a:moveTo>
                  <a:cubicBezTo>
                    <a:pt x="142" y="0"/>
                    <a:pt x="10" y="86"/>
                    <a:pt x="0" y="259"/>
                  </a:cubicBezTo>
                  <a:lnTo>
                    <a:pt x="0" y="1869"/>
                  </a:lnTo>
                  <a:cubicBezTo>
                    <a:pt x="0" y="2013"/>
                    <a:pt x="125" y="2138"/>
                    <a:pt x="278" y="2138"/>
                  </a:cubicBezTo>
                  <a:cubicBezTo>
                    <a:pt x="422" y="2138"/>
                    <a:pt x="547" y="2013"/>
                    <a:pt x="547" y="1869"/>
                  </a:cubicBezTo>
                  <a:lnTo>
                    <a:pt x="547" y="259"/>
                  </a:lnTo>
                  <a:cubicBezTo>
                    <a:pt x="537" y="86"/>
                    <a:pt x="405" y="0"/>
                    <a:pt x="274" y="0"/>
                  </a:cubicBezTo>
                  <a:close/>
                </a:path>
              </a:pathLst>
            </a:custGeom>
            <a:solidFill>
              <a:srgbClr val="7B8B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8" name="Google Shape;9128;p82"/>
            <p:cNvSpPr/>
            <p:nvPr/>
          </p:nvSpPr>
          <p:spPr>
            <a:xfrm>
              <a:off x="6026405" y="2971247"/>
              <a:ext cx="44226" cy="94451"/>
            </a:xfrm>
            <a:custGeom>
              <a:avLst/>
              <a:gdLst/>
              <a:ahLst/>
              <a:cxnLst/>
              <a:rect l="l" t="t" r="r" b="b"/>
              <a:pathLst>
                <a:path w="1688" h="3605" extrusionOk="0">
                  <a:moveTo>
                    <a:pt x="355" y="1"/>
                  </a:moveTo>
                  <a:cubicBezTo>
                    <a:pt x="163" y="1"/>
                    <a:pt x="0" y="164"/>
                    <a:pt x="0" y="365"/>
                  </a:cubicBezTo>
                  <a:lnTo>
                    <a:pt x="0" y="2042"/>
                  </a:lnTo>
                  <a:lnTo>
                    <a:pt x="0" y="3241"/>
                  </a:lnTo>
                  <a:cubicBezTo>
                    <a:pt x="0" y="3442"/>
                    <a:pt x="163" y="3595"/>
                    <a:pt x="355" y="3605"/>
                  </a:cubicBezTo>
                  <a:lnTo>
                    <a:pt x="1323" y="3605"/>
                  </a:lnTo>
                  <a:cubicBezTo>
                    <a:pt x="1524" y="3595"/>
                    <a:pt x="1678" y="3442"/>
                    <a:pt x="1687" y="3241"/>
                  </a:cubicBezTo>
                  <a:lnTo>
                    <a:pt x="1687" y="365"/>
                  </a:lnTo>
                  <a:cubicBezTo>
                    <a:pt x="1678" y="164"/>
                    <a:pt x="1524" y="1"/>
                    <a:pt x="1323" y="1"/>
                  </a:cubicBezTo>
                  <a:close/>
                </a:path>
              </a:pathLst>
            </a:custGeom>
            <a:solidFill>
              <a:srgbClr val="C6CE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9" name="Google Shape;9129;p82"/>
            <p:cNvSpPr/>
            <p:nvPr/>
          </p:nvSpPr>
          <p:spPr>
            <a:xfrm>
              <a:off x="6038955" y="2971247"/>
              <a:ext cx="31912" cy="94215"/>
            </a:xfrm>
            <a:custGeom>
              <a:avLst/>
              <a:gdLst/>
              <a:ahLst/>
              <a:cxnLst/>
              <a:rect l="l" t="t" r="r" b="b"/>
              <a:pathLst>
                <a:path w="1218" h="3596" extrusionOk="0">
                  <a:moveTo>
                    <a:pt x="870" y="0"/>
                  </a:moveTo>
                  <a:cubicBezTo>
                    <a:pt x="864" y="0"/>
                    <a:pt x="859" y="1"/>
                    <a:pt x="854" y="1"/>
                  </a:cubicBezTo>
                  <a:lnTo>
                    <a:pt x="1" y="1"/>
                  </a:lnTo>
                  <a:cubicBezTo>
                    <a:pt x="202" y="1"/>
                    <a:pt x="365" y="154"/>
                    <a:pt x="365" y="355"/>
                  </a:cubicBezTo>
                  <a:lnTo>
                    <a:pt x="365" y="3241"/>
                  </a:lnTo>
                  <a:cubicBezTo>
                    <a:pt x="365" y="3432"/>
                    <a:pt x="202" y="3595"/>
                    <a:pt x="1" y="3595"/>
                  </a:cubicBezTo>
                  <a:lnTo>
                    <a:pt x="854" y="3595"/>
                  </a:lnTo>
                  <a:cubicBezTo>
                    <a:pt x="1055" y="3595"/>
                    <a:pt x="1208" y="3432"/>
                    <a:pt x="1218" y="3241"/>
                  </a:cubicBezTo>
                  <a:lnTo>
                    <a:pt x="1218" y="365"/>
                  </a:lnTo>
                  <a:cubicBezTo>
                    <a:pt x="1218" y="169"/>
                    <a:pt x="1064" y="0"/>
                    <a:pt x="870" y="0"/>
                  </a:cubicBezTo>
                  <a:close/>
                </a:path>
              </a:pathLst>
            </a:custGeom>
            <a:solidFill>
              <a:srgbClr val="B7C1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0" name="Google Shape;9130;p82"/>
            <p:cNvSpPr/>
            <p:nvPr/>
          </p:nvSpPr>
          <p:spPr>
            <a:xfrm>
              <a:off x="5841826" y="3065934"/>
              <a:ext cx="212718" cy="187120"/>
            </a:xfrm>
            <a:custGeom>
              <a:avLst/>
              <a:gdLst/>
              <a:ahLst/>
              <a:cxnLst/>
              <a:rect l="l" t="t" r="r" b="b"/>
              <a:pathLst>
                <a:path w="8119" h="7142" extrusionOk="0">
                  <a:moveTo>
                    <a:pt x="7573" y="0"/>
                  </a:moveTo>
                  <a:lnTo>
                    <a:pt x="7573" y="4323"/>
                  </a:lnTo>
                  <a:cubicBezTo>
                    <a:pt x="7573" y="5579"/>
                    <a:pt x="6557" y="6586"/>
                    <a:pt x="5310" y="6595"/>
                  </a:cubicBezTo>
                  <a:lnTo>
                    <a:pt x="2818" y="6595"/>
                  </a:lnTo>
                  <a:cubicBezTo>
                    <a:pt x="1563" y="6586"/>
                    <a:pt x="556" y="5579"/>
                    <a:pt x="556" y="4323"/>
                  </a:cubicBezTo>
                  <a:lnTo>
                    <a:pt x="556" y="1879"/>
                  </a:lnTo>
                  <a:lnTo>
                    <a:pt x="0" y="1879"/>
                  </a:lnTo>
                  <a:lnTo>
                    <a:pt x="0" y="4323"/>
                  </a:lnTo>
                  <a:cubicBezTo>
                    <a:pt x="0" y="5876"/>
                    <a:pt x="1265" y="7142"/>
                    <a:pt x="2818" y="7142"/>
                  </a:cubicBezTo>
                  <a:lnTo>
                    <a:pt x="5301" y="7142"/>
                  </a:lnTo>
                  <a:cubicBezTo>
                    <a:pt x="6863" y="7142"/>
                    <a:pt x="8119" y="5876"/>
                    <a:pt x="8119" y="4323"/>
                  </a:cubicBezTo>
                  <a:lnTo>
                    <a:pt x="8119" y="0"/>
                  </a:lnTo>
                  <a:close/>
                </a:path>
              </a:pathLst>
            </a:custGeom>
            <a:solidFill>
              <a:srgbClr val="7B8B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1" name="Google Shape;9131;p82"/>
            <p:cNvSpPr/>
            <p:nvPr/>
          </p:nvSpPr>
          <p:spPr>
            <a:xfrm>
              <a:off x="5908610" y="2923511"/>
              <a:ext cx="36706" cy="14384"/>
            </a:xfrm>
            <a:custGeom>
              <a:avLst/>
              <a:gdLst/>
              <a:ahLst/>
              <a:cxnLst/>
              <a:rect l="l" t="t" r="r" b="b"/>
              <a:pathLst>
                <a:path w="1401" h="549" extrusionOk="0">
                  <a:moveTo>
                    <a:pt x="366" y="1"/>
                  </a:moveTo>
                  <a:cubicBezTo>
                    <a:pt x="0" y="1"/>
                    <a:pt x="0" y="549"/>
                    <a:pt x="366" y="549"/>
                  </a:cubicBezTo>
                  <a:cubicBezTo>
                    <a:pt x="375" y="549"/>
                    <a:pt x="384" y="549"/>
                    <a:pt x="394" y="548"/>
                  </a:cubicBezTo>
                  <a:lnTo>
                    <a:pt x="1352" y="548"/>
                  </a:lnTo>
                  <a:lnTo>
                    <a:pt x="1400" y="2"/>
                  </a:lnTo>
                  <a:lnTo>
                    <a:pt x="394" y="2"/>
                  </a:lnTo>
                  <a:cubicBezTo>
                    <a:pt x="384" y="1"/>
                    <a:pt x="375" y="1"/>
                    <a:pt x="366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2" name="Google Shape;9132;p82"/>
            <p:cNvSpPr/>
            <p:nvPr/>
          </p:nvSpPr>
          <p:spPr>
            <a:xfrm>
              <a:off x="5886917" y="2973998"/>
              <a:ext cx="53369" cy="14620"/>
            </a:xfrm>
            <a:custGeom>
              <a:avLst/>
              <a:gdLst/>
              <a:ahLst/>
              <a:cxnLst/>
              <a:rect l="l" t="t" r="r" b="b"/>
              <a:pathLst>
                <a:path w="2037" h="558" extrusionOk="0">
                  <a:moveTo>
                    <a:pt x="361" y="0"/>
                  </a:moveTo>
                  <a:cubicBezTo>
                    <a:pt x="1" y="0"/>
                    <a:pt x="4" y="558"/>
                    <a:pt x="370" y="558"/>
                  </a:cubicBezTo>
                  <a:cubicBezTo>
                    <a:pt x="376" y="558"/>
                    <a:pt x="382" y="558"/>
                    <a:pt x="388" y="557"/>
                  </a:cubicBezTo>
                  <a:lnTo>
                    <a:pt x="1989" y="557"/>
                  </a:lnTo>
                  <a:lnTo>
                    <a:pt x="1989" y="548"/>
                  </a:lnTo>
                  <a:lnTo>
                    <a:pt x="2037" y="1"/>
                  </a:lnTo>
                  <a:lnTo>
                    <a:pt x="388" y="1"/>
                  </a:lnTo>
                  <a:cubicBezTo>
                    <a:pt x="379" y="1"/>
                    <a:pt x="370" y="0"/>
                    <a:pt x="361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3" name="Google Shape;9133;p82"/>
            <p:cNvSpPr/>
            <p:nvPr/>
          </p:nvSpPr>
          <p:spPr>
            <a:xfrm>
              <a:off x="5908532" y="2948637"/>
              <a:ext cx="34270" cy="14646"/>
            </a:xfrm>
            <a:custGeom>
              <a:avLst/>
              <a:gdLst/>
              <a:ahLst/>
              <a:cxnLst/>
              <a:rect l="l" t="t" r="r" b="b"/>
              <a:pathLst>
                <a:path w="1308" h="559" extrusionOk="0">
                  <a:moveTo>
                    <a:pt x="378" y="1"/>
                  </a:moveTo>
                  <a:cubicBezTo>
                    <a:pt x="3" y="1"/>
                    <a:pt x="0" y="558"/>
                    <a:pt x="369" y="558"/>
                  </a:cubicBezTo>
                  <a:cubicBezTo>
                    <a:pt x="378" y="558"/>
                    <a:pt x="387" y="558"/>
                    <a:pt x="397" y="557"/>
                  </a:cubicBezTo>
                  <a:lnTo>
                    <a:pt x="1260" y="557"/>
                  </a:lnTo>
                  <a:lnTo>
                    <a:pt x="1307" y="1"/>
                  </a:lnTo>
                  <a:lnTo>
                    <a:pt x="397" y="1"/>
                  </a:lnTo>
                  <a:cubicBezTo>
                    <a:pt x="391" y="1"/>
                    <a:pt x="384" y="1"/>
                    <a:pt x="378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4" name="Google Shape;9134;p82"/>
            <p:cNvSpPr/>
            <p:nvPr/>
          </p:nvSpPr>
          <p:spPr>
            <a:xfrm>
              <a:off x="5908532" y="2999124"/>
              <a:ext cx="29501" cy="14620"/>
            </a:xfrm>
            <a:custGeom>
              <a:avLst/>
              <a:gdLst/>
              <a:ahLst/>
              <a:cxnLst/>
              <a:rect l="l" t="t" r="r" b="b"/>
              <a:pathLst>
                <a:path w="1126" h="558" extrusionOk="0">
                  <a:moveTo>
                    <a:pt x="378" y="0"/>
                  </a:moveTo>
                  <a:cubicBezTo>
                    <a:pt x="3" y="0"/>
                    <a:pt x="0" y="558"/>
                    <a:pt x="369" y="558"/>
                  </a:cubicBezTo>
                  <a:cubicBezTo>
                    <a:pt x="378" y="558"/>
                    <a:pt x="387" y="557"/>
                    <a:pt x="397" y="557"/>
                  </a:cubicBezTo>
                  <a:lnTo>
                    <a:pt x="1068" y="557"/>
                  </a:lnTo>
                  <a:lnTo>
                    <a:pt x="1125" y="1"/>
                  </a:lnTo>
                  <a:lnTo>
                    <a:pt x="397" y="1"/>
                  </a:lnTo>
                  <a:cubicBezTo>
                    <a:pt x="391" y="0"/>
                    <a:pt x="384" y="0"/>
                    <a:pt x="378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5" name="Google Shape;9135;p82"/>
            <p:cNvSpPr/>
            <p:nvPr/>
          </p:nvSpPr>
          <p:spPr>
            <a:xfrm>
              <a:off x="5886995" y="3024459"/>
              <a:ext cx="48522" cy="14410"/>
            </a:xfrm>
            <a:custGeom>
              <a:avLst/>
              <a:gdLst/>
              <a:ahLst/>
              <a:cxnLst/>
              <a:rect l="l" t="t" r="r" b="b"/>
              <a:pathLst>
                <a:path w="1852" h="550" extrusionOk="0">
                  <a:moveTo>
                    <a:pt x="358" y="1"/>
                  </a:moveTo>
                  <a:cubicBezTo>
                    <a:pt x="1" y="1"/>
                    <a:pt x="1" y="549"/>
                    <a:pt x="358" y="549"/>
                  </a:cubicBezTo>
                  <a:cubicBezTo>
                    <a:pt x="367" y="549"/>
                    <a:pt x="376" y="549"/>
                    <a:pt x="385" y="548"/>
                  </a:cubicBezTo>
                  <a:lnTo>
                    <a:pt x="1794" y="548"/>
                  </a:lnTo>
                  <a:lnTo>
                    <a:pt x="1851" y="2"/>
                  </a:lnTo>
                  <a:lnTo>
                    <a:pt x="385" y="2"/>
                  </a:lnTo>
                  <a:cubicBezTo>
                    <a:pt x="376" y="1"/>
                    <a:pt x="367" y="1"/>
                    <a:pt x="358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136" name="Google Shape;9136;p82"/>
          <p:cNvGrpSpPr/>
          <p:nvPr/>
        </p:nvGrpSpPr>
        <p:grpSpPr>
          <a:xfrm>
            <a:off x="6658009" y="2891390"/>
            <a:ext cx="315972" cy="361927"/>
            <a:chOff x="6658009" y="2891390"/>
            <a:chExt cx="315972" cy="361927"/>
          </a:xfrm>
        </p:grpSpPr>
        <p:sp>
          <p:nvSpPr>
            <p:cNvPr id="9137" name="Google Shape;9137;p82"/>
            <p:cNvSpPr/>
            <p:nvPr/>
          </p:nvSpPr>
          <p:spPr>
            <a:xfrm>
              <a:off x="6658009" y="2891390"/>
              <a:ext cx="315972" cy="361927"/>
            </a:xfrm>
            <a:custGeom>
              <a:avLst/>
              <a:gdLst/>
              <a:ahLst/>
              <a:cxnLst/>
              <a:rect l="l" t="t" r="r" b="b"/>
              <a:pathLst>
                <a:path w="12060" h="13814" extrusionOk="0">
                  <a:moveTo>
                    <a:pt x="3921" y="1"/>
                  </a:moveTo>
                  <a:cubicBezTo>
                    <a:pt x="3346" y="1"/>
                    <a:pt x="2790" y="250"/>
                    <a:pt x="2416" y="691"/>
                  </a:cubicBezTo>
                  <a:lnTo>
                    <a:pt x="2023" y="1141"/>
                  </a:lnTo>
                  <a:lnTo>
                    <a:pt x="844" y="1141"/>
                  </a:lnTo>
                  <a:cubicBezTo>
                    <a:pt x="374" y="1141"/>
                    <a:pt x="1" y="1515"/>
                    <a:pt x="1" y="1985"/>
                  </a:cubicBezTo>
                  <a:lnTo>
                    <a:pt x="1" y="12979"/>
                  </a:lnTo>
                  <a:lnTo>
                    <a:pt x="10" y="12979"/>
                  </a:lnTo>
                  <a:cubicBezTo>
                    <a:pt x="10" y="13439"/>
                    <a:pt x="384" y="13813"/>
                    <a:pt x="854" y="13813"/>
                  </a:cubicBezTo>
                  <a:lnTo>
                    <a:pt x="11216" y="13813"/>
                  </a:lnTo>
                  <a:cubicBezTo>
                    <a:pt x="11676" y="13813"/>
                    <a:pt x="12059" y="13439"/>
                    <a:pt x="12059" y="12979"/>
                  </a:cubicBezTo>
                  <a:lnTo>
                    <a:pt x="12059" y="1985"/>
                  </a:lnTo>
                  <a:cubicBezTo>
                    <a:pt x="12059" y="1515"/>
                    <a:pt x="11676" y="1141"/>
                    <a:pt x="11216" y="1141"/>
                  </a:cubicBezTo>
                  <a:lnTo>
                    <a:pt x="10037" y="1141"/>
                  </a:lnTo>
                  <a:lnTo>
                    <a:pt x="9644" y="691"/>
                  </a:lnTo>
                  <a:cubicBezTo>
                    <a:pt x="9260" y="250"/>
                    <a:pt x="8714" y="1"/>
                    <a:pt x="8139" y="1"/>
                  </a:cubicBezTo>
                  <a:close/>
                </a:path>
              </a:pathLst>
            </a:custGeom>
            <a:solidFill>
              <a:srgbClr val="879A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8" name="Google Shape;9138;p82"/>
            <p:cNvSpPr/>
            <p:nvPr/>
          </p:nvSpPr>
          <p:spPr>
            <a:xfrm>
              <a:off x="6658507" y="2921284"/>
              <a:ext cx="315474" cy="332033"/>
            </a:xfrm>
            <a:custGeom>
              <a:avLst/>
              <a:gdLst/>
              <a:ahLst/>
              <a:cxnLst/>
              <a:rect l="l" t="t" r="r" b="b"/>
              <a:pathLst>
                <a:path w="12041" h="12673" extrusionOk="0">
                  <a:moveTo>
                    <a:pt x="11005" y="0"/>
                  </a:moveTo>
                  <a:lnTo>
                    <a:pt x="11005" y="10793"/>
                  </a:lnTo>
                  <a:cubicBezTo>
                    <a:pt x="11005" y="11254"/>
                    <a:pt x="10631" y="11637"/>
                    <a:pt x="10171" y="11637"/>
                  </a:cubicBezTo>
                  <a:lnTo>
                    <a:pt x="1" y="11637"/>
                  </a:lnTo>
                  <a:lnTo>
                    <a:pt x="1" y="11829"/>
                  </a:lnTo>
                  <a:cubicBezTo>
                    <a:pt x="1" y="12289"/>
                    <a:pt x="375" y="12672"/>
                    <a:pt x="835" y="12672"/>
                  </a:cubicBezTo>
                  <a:lnTo>
                    <a:pt x="11197" y="12672"/>
                  </a:lnTo>
                  <a:cubicBezTo>
                    <a:pt x="11666" y="12672"/>
                    <a:pt x="12040" y="12289"/>
                    <a:pt x="12040" y="11829"/>
                  </a:cubicBezTo>
                  <a:lnTo>
                    <a:pt x="12040" y="834"/>
                  </a:lnTo>
                  <a:cubicBezTo>
                    <a:pt x="12040" y="374"/>
                    <a:pt x="11666" y="0"/>
                    <a:pt x="11206" y="0"/>
                  </a:cubicBezTo>
                  <a:close/>
                </a:path>
              </a:pathLst>
            </a:custGeom>
            <a:solidFill>
              <a:srgbClr val="7B90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9" name="Google Shape;9139;p82"/>
            <p:cNvSpPr/>
            <p:nvPr/>
          </p:nvSpPr>
          <p:spPr>
            <a:xfrm>
              <a:off x="6742897" y="2928567"/>
              <a:ext cx="146432" cy="55780"/>
            </a:xfrm>
            <a:custGeom>
              <a:avLst/>
              <a:gdLst/>
              <a:ahLst/>
              <a:cxnLst/>
              <a:rect l="l" t="t" r="r" b="b"/>
              <a:pathLst>
                <a:path w="5589" h="2129" extrusionOk="0">
                  <a:moveTo>
                    <a:pt x="518" y="0"/>
                  </a:moveTo>
                  <a:cubicBezTo>
                    <a:pt x="231" y="0"/>
                    <a:pt x="0" y="230"/>
                    <a:pt x="0" y="508"/>
                  </a:cubicBezTo>
                  <a:lnTo>
                    <a:pt x="0" y="1611"/>
                  </a:lnTo>
                  <a:cubicBezTo>
                    <a:pt x="0" y="1898"/>
                    <a:pt x="231" y="2128"/>
                    <a:pt x="518" y="2128"/>
                  </a:cubicBezTo>
                  <a:lnTo>
                    <a:pt x="5071" y="2128"/>
                  </a:lnTo>
                  <a:cubicBezTo>
                    <a:pt x="5349" y="2128"/>
                    <a:pt x="5589" y="1898"/>
                    <a:pt x="5589" y="1611"/>
                  </a:cubicBezTo>
                  <a:lnTo>
                    <a:pt x="5589" y="508"/>
                  </a:lnTo>
                  <a:cubicBezTo>
                    <a:pt x="5589" y="230"/>
                    <a:pt x="5349" y="0"/>
                    <a:pt x="5071" y="0"/>
                  </a:cubicBezTo>
                  <a:close/>
                </a:path>
              </a:pathLst>
            </a:custGeom>
            <a:solidFill>
              <a:srgbClr val="DCE2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0" name="Google Shape;9140;p82"/>
            <p:cNvSpPr/>
            <p:nvPr/>
          </p:nvSpPr>
          <p:spPr>
            <a:xfrm>
              <a:off x="6836562" y="2928567"/>
              <a:ext cx="52767" cy="55780"/>
            </a:xfrm>
            <a:custGeom>
              <a:avLst/>
              <a:gdLst/>
              <a:ahLst/>
              <a:cxnLst/>
              <a:rect l="l" t="t" r="r" b="b"/>
              <a:pathLst>
                <a:path w="2014" h="2129" extrusionOk="0">
                  <a:moveTo>
                    <a:pt x="1" y="0"/>
                  </a:moveTo>
                  <a:cubicBezTo>
                    <a:pt x="288" y="0"/>
                    <a:pt x="518" y="230"/>
                    <a:pt x="518" y="508"/>
                  </a:cubicBezTo>
                  <a:lnTo>
                    <a:pt x="518" y="1611"/>
                  </a:lnTo>
                  <a:cubicBezTo>
                    <a:pt x="518" y="1898"/>
                    <a:pt x="288" y="2128"/>
                    <a:pt x="1" y="2128"/>
                  </a:cubicBezTo>
                  <a:lnTo>
                    <a:pt x="1496" y="2128"/>
                  </a:lnTo>
                  <a:cubicBezTo>
                    <a:pt x="1784" y="2128"/>
                    <a:pt x="2014" y="1898"/>
                    <a:pt x="2014" y="1611"/>
                  </a:cubicBezTo>
                  <a:lnTo>
                    <a:pt x="2014" y="508"/>
                  </a:lnTo>
                  <a:cubicBezTo>
                    <a:pt x="2014" y="230"/>
                    <a:pt x="1784" y="0"/>
                    <a:pt x="1496" y="0"/>
                  </a:cubicBezTo>
                  <a:close/>
                </a:path>
              </a:pathLst>
            </a:custGeom>
            <a:solidFill>
              <a:srgbClr val="CED6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1" name="Google Shape;9141;p82"/>
            <p:cNvSpPr/>
            <p:nvPr/>
          </p:nvSpPr>
          <p:spPr>
            <a:xfrm>
              <a:off x="6810702" y="3035856"/>
              <a:ext cx="11083" cy="162702"/>
            </a:xfrm>
            <a:custGeom>
              <a:avLst/>
              <a:gdLst/>
              <a:ahLst/>
              <a:cxnLst/>
              <a:rect l="l" t="t" r="r" b="b"/>
              <a:pathLst>
                <a:path w="423" h="6210" extrusionOk="0">
                  <a:moveTo>
                    <a:pt x="208" y="1"/>
                  </a:moveTo>
                  <a:cubicBezTo>
                    <a:pt x="104" y="1"/>
                    <a:pt x="1" y="70"/>
                    <a:pt x="1" y="209"/>
                  </a:cubicBezTo>
                  <a:lnTo>
                    <a:pt x="1" y="5999"/>
                  </a:lnTo>
                  <a:cubicBezTo>
                    <a:pt x="1" y="6114"/>
                    <a:pt x="87" y="6210"/>
                    <a:pt x="211" y="6210"/>
                  </a:cubicBezTo>
                  <a:cubicBezTo>
                    <a:pt x="326" y="6210"/>
                    <a:pt x="422" y="6114"/>
                    <a:pt x="422" y="5999"/>
                  </a:cubicBezTo>
                  <a:lnTo>
                    <a:pt x="422" y="209"/>
                  </a:lnTo>
                  <a:cubicBezTo>
                    <a:pt x="417" y="70"/>
                    <a:pt x="312" y="1"/>
                    <a:pt x="208" y="1"/>
                  </a:cubicBezTo>
                  <a:close/>
                </a:path>
              </a:pathLst>
            </a:custGeom>
            <a:solidFill>
              <a:srgbClr val="243F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2" name="Google Shape;9142;p82"/>
            <p:cNvSpPr/>
            <p:nvPr/>
          </p:nvSpPr>
          <p:spPr>
            <a:xfrm>
              <a:off x="6724059" y="3209091"/>
              <a:ext cx="11083" cy="44226"/>
            </a:xfrm>
            <a:custGeom>
              <a:avLst/>
              <a:gdLst/>
              <a:ahLst/>
              <a:cxnLst/>
              <a:rect l="l" t="t" r="r" b="b"/>
              <a:pathLst>
                <a:path w="423" h="1688" extrusionOk="0">
                  <a:moveTo>
                    <a:pt x="211" y="0"/>
                  </a:moveTo>
                  <a:cubicBezTo>
                    <a:pt x="96" y="0"/>
                    <a:pt x="1" y="96"/>
                    <a:pt x="1" y="211"/>
                  </a:cubicBezTo>
                  <a:lnTo>
                    <a:pt x="1" y="1687"/>
                  </a:lnTo>
                  <a:lnTo>
                    <a:pt x="422" y="1687"/>
                  </a:lnTo>
                  <a:lnTo>
                    <a:pt x="422" y="211"/>
                  </a:lnTo>
                  <a:cubicBezTo>
                    <a:pt x="422" y="96"/>
                    <a:pt x="326" y="0"/>
                    <a:pt x="211" y="0"/>
                  </a:cubicBezTo>
                  <a:close/>
                </a:path>
              </a:pathLst>
            </a:custGeom>
            <a:solidFill>
              <a:srgbClr val="243F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3" name="Google Shape;9143;p82"/>
            <p:cNvSpPr/>
            <p:nvPr/>
          </p:nvSpPr>
          <p:spPr>
            <a:xfrm>
              <a:off x="6897346" y="3209091"/>
              <a:ext cx="11083" cy="44226"/>
            </a:xfrm>
            <a:custGeom>
              <a:avLst/>
              <a:gdLst/>
              <a:ahLst/>
              <a:cxnLst/>
              <a:rect l="l" t="t" r="r" b="b"/>
              <a:pathLst>
                <a:path w="423" h="1688" extrusionOk="0">
                  <a:moveTo>
                    <a:pt x="211" y="0"/>
                  </a:moveTo>
                  <a:cubicBezTo>
                    <a:pt x="96" y="0"/>
                    <a:pt x="0" y="96"/>
                    <a:pt x="0" y="211"/>
                  </a:cubicBezTo>
                  <a:lnTo>
                    <a:pt x="0" y="1687"/>
                  </a:lnTo>
                  <a:lnTo>
                    <a:pt x="413" y="1687"/>
                  </a:lnTo>
                  <a:lnTo>
                    <a:pt x="413" y="211"/>
                  </a:lnTo>
                  <a:cubicBezTo>
                    <a:pt x="422" y="96"/>
                    <a:pt x="326" y="0"/>
                    <a:pt x="211" y="0"/>
                  </a:cubicBezTo>
                  <a:close/>
                </a:path>
              </a:pathLst>
            </a:custGeom>
            <a:solidFill>
              <a:srgbClr val="243F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144" name="Google Shape;9144;p82"/>
          <p:cNvGrpSpPr/>
          <p:nvPr/>
        </p:nvGrpSpPr>
        <p:grpSpPr>
          <a:xfrm>
            <a:off x="6203465" y="2891206"/>
            <a:ext cx="320478" cy="362110"/>
            <a:chOff x="6203465" y="2891206"/>
            <a:chExt cx="320478" cy="362110"/>
          </a:xfrm>
        </p:grpSpPr>
        <p:sp>
          <p:nvSpPr>
            <p:cNvPr id="9145" name="Google Shape;9145;p82"/>
            <p:cNvSpPr/>
            <p:nvPr/>
          </p:nvSpPr>
          <p:spPr>
            <a:xfrm>
              <a:off x="6203465" y="2902158"/>
              <a:ext cx="320478" cy="351159"/>
            </a:xfrm>
            <a:custGeom>
              <a:avLst/>
              <a:gdLst/>
              <a:ahLst/>
              <a:cxnLst/>
              <a:rect l="l" t="t" r="r" b="b"/>
              <a:pathLst>
                <a:path w="12232" h="13403" extrusionOk="0">
                  <a:moveTo>
                    <a:pt x="6261" y="1"/>
                  </a:moveTo>
                  <a:cubicBezTo>
                    <a:pt x="4487" y="1"/>
                    <a:pt x="2747" y="875"/>
                    <a:pt x="1716" y="2484"/>
                  </a:cubicBezTo>
                  <a:lnTo>
                    <a:pt x="1400" y="3050"/>
                  </a:lnTo>
                  <a:cubicBezTo>
                    <a:pt x="1054" y="3778"/>
                    <a:pt x="872" y="4574"/>
                    <a:pt x="872" y="5389"/>
                  </a:cubicBezTo>
                  <a:cubicBezTo>
                    <a:pt x="882" y="5734"/>
                    <a:pt x="920" y="6079"/>
                    <a:pt x="968" y="6424"/>
                  </a:cubicBezTo>
                  <a:lnTo>
                    <a:pt x="173" y="7833"/>
                  </a:lnTo>
                  <a:cubicBezTo>
                    <a:pt x="0" y="8140"/>
                    <a:pt x="134" y="8542"/>
                    <a:pt x="470" y="8686"/>
                  </a:cubicBezTo>
                  <a:lnTo>
                    <a:pt x="1428" y="9079"/>
                  </a:lnTo>
                  <a:lnTo>
                    <a:pt x="1428" y="10680"/>
                  </a:lnTo>
                  <a:cubicBezTo>
                    <a:pt x="1428" y="11245"/>
                    <a:pt x="1879" y="11696"/>
                    <a:pt x="2444" y="11696"/>
                  </a:cubicBezTo>
                  <a:lnTo>
                    <a:pt x="3767" y="11696"/>
                  </a:lnTo>
                  <a:lnTo>
                    <a:pt x="3767" y="12894"/>
                  </a:lnTo>
                  <a:cubicBezTo>
                    <a:pt x="3758" y="13172"/>
                    <a:pt x="3997" y="13402"/>
                    <a:pt x="4275" y="13402"/>
                  </a:cubicBezTo>
                  <a:lnTo>
                    <a:pt x="8531" y="13402"/>
                  </a:lnTo>
                  <a:cubicBezTo>
                    <a:pt x="8537" y="13402"/>
                    <a:pt x="8543" y="13402"/>
                    <a:pt x="8548" y="13402"/>
                  </a:cubicBezTo>
                  <a:cubicBezTo>
                    <a:pt x="8837" y="13402"/>
                    <a:pt x="9068" y="13167"/>
                    <a:pt x="9068" y="12885"/>
                  </a:cubicBezTo>
                  <a:lnTo>
                    <a:pt x="9068" y="10862"/>
                  </a:lnTo>
                  <a:cubicBezTo>
                    <a:pt x="9068" y="10344"/>
                    <a:pt x="9298" y="9865"/>
                    <a:pt x="9691" y="9539"/>
                  </a:cubicBezTo>
                  <a:cubicBezTo>
                    <a:pt x="11704" y="7871"/>
                    <a:pt x="12231" y="4996"/>
                    <a:pt x="10947" y="2724"/>
                  </a:cubicBezTo>
                  <a:lnTo>
                    <a:pt x="10947" y="2724"/>
                  </a:lnTo>
                  <a:lnTo>
                    <a:pt x="8589" y="3510"/>
                  </a:lnTo>
                  <a:cubicBezTo>
                    <a:pt x="8584" y="3511"/>
                    <a:pt x="8580" y="3511"/>
                    <a:pt x="8576" y="3511"/>
                  </a:cubicBezTo>
                  <a:cubicBezTo>
                    <a:pt x="8507" y="3511"/>
                    <a:pt x="8467" y="3440"/>
                    <a:pt x="8512" y="3385"/>
                  </a:cubicBezTo>
                  <a:lnTo>
                    <a:pt x="10228" y="1890"/>
                  </a:lnTo>
                  <a:lnTo>
                    <a:pt x="8982" y="1095"/>
                  </a:lnTo>
                  <a:lnTo>
                    <a:pt x="9298" y="941"/>
                  </a:lnTo>
                  <a:cubicBezTo>
                    <a:pt x="8366" y="305"/>
                    <a:pt x="7308" y="1"/>
                    <a:pt x="6261" y="1"/>
                  </a:cubicBezTo>
                  <a:close/>
                </a:path>
              </a:pathLst>
            </a:custGeom>
            <a:solidFill>
              <a:srgbClr val="D6DC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6" name="Google Shape;9146;p82"/>
            <p:cNvSpPr/>
            <p:nvPr/>
          </p:nvSpPr>
          <p:spPr>
            <a:xfrm>
              <a:off x="6286833" y="2902132"/>
              <a:ext cx="184867" cy="71159"/>
            </a:xfrm>
            <a:custGeom>
              <a:avLst/>
              <a:gdLst/>
              <a:ahLst/>
              <a:cxnLst/>
              <a:rect l="l" t="t" r="r" b="b"/>
              <a:pathLst>
                <a:path w="7056" h="2716" extrusionOk="0">
                  <a:moveTo>
                    <a:pt x="3083" y="0"/>
                  </a:moveTo>
                  <a:cubicBezTo>
                    <a:pt x="2005" y="0"/>
                    <a:pt x="928" y="324"/>
                    <a:pt x="0" y="971"/>
                  </a:cubicBezTo>
                  <a:cubicBezTo>
                    <a:pt x="467" y="854"/>
                    <a:pt x="951" y="788"/>
                    <a:pt x="1436" y="788"/>
                  </a:cubicBezTo>
                  <a:cubicBezTo>
                    <a:pt x="1469" y="788"/>
                    <a:pt x="1501" y="788"/>
                    <a:pt x="1534" y="789"/>
                  </a:cubicBezTo>
                  <a:cubicBezTo>
                    <a:pt x="1546" y="789"/>
                    <a:pt x="1557" y="789"/>
                    <a:pt x="1569" y="789"/>
                  </a:cubicBezTo>
                  <a:cubicBezTo>
                    <a:pt x="3282" y="789"/>
                    <a:pt x="4916" y="1487"/>
                    <a:pt x="6116" y="2715"/>
                  </a:cubicBezTo>
                  <a:lnTo>
                    <a:pt x="7055" y="1891"/>
                  </a:lnTo>
                  <a:lnTo>
                    <a:pt x="5819" y="1096"/>
                  </a:lnTo>
                  <a:lnTo>
                    <a:pt x="6125" y="942"/>
                  </a:lnTo>
                  <a:cubicBezTo>
                    <a:pt x="5207" y="314"/>
                    <a:pt x="4145" y="0"/>
                    <a:pt x="3083" y="0"/>
                  </a:cubicBezTo>
                  <a:close/>
                </a:path>
              </a:pathLst>
            </a:custGeom>
            <a:solidFill>
              <a:srgbClr val="C9D0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7" name="Google Shape;9147;p82"/>
            <p:cNvSpPr/>
            <p:nvPr/>
          </p:nvSpPr>
          <p:spPr>
            <a:xfrm>
              <a:off x="6457107" y="2973265"/>
              <a:ext cx="57771" cy="131865"/>
            </a:xfrm>
            <a:custGeom>
              <a:avLst/>
              <a:gdLst/>
              <a:ahLst/>
              <a:cxnLst/>
              <a:rect l="l" t="t" r="r" b="b"/>
              <a:pathLst>
                <a:path w="2205" h="5033" extrusionOk="0">
                  <a:moveTo>
                    <a:pt x="1266" y="0"/>
                  </a:moveTo>
                  <a:lnTo>
                    <a:pt x="0" y="422"/>
                  </a:lnTo>
                  <a:cubicBezTo>
                    <a:pt x="940" y="1572"/>
                    <a:pt x="1448" y="3001"/>
                    <a:pt x="1448" y="4486"/>
                  </a:cubicBezTo>
                  <a:cubicBezTo>
                    <a:pt x="1448" y="4669"/>
                    <a:pt x="1438" y="4851"/>
                    <a:pt x="1419" y="5033"/>
                  </a:cubicBezTo>
                  <a:cubicBezTo>
                    <a:pt x="2205" y="3432"/>
                    <a:pt x="2147" y="1553"/>
                    <a:pt x="1266" y="0"/>
                  </a:cubicBezTo>
                  <a:close/>
                </a:path>
              </a:pathLst>
            </a:custGeom>
            <a:solidFill>
              <a:srgbClr val="C9D0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8" name="Google Shape;9148;p82"/>
            <p:cNvSpPr/>
            <p:nvPr/>
          </p:nvSpPr>
          <p:spPr>
            <a:xfrm>
              <a:off x="6423807" y="2891206"/>
              <a:ext cx="97988" cy="103752"/>
            </a:xfrm>
            <a:custGeom>
              <a:avLst/>
              <a:gdLst/>
              <a:ahLst/>
              <a:cxnLst/>
              <a:rect l="l" t="t" r="r" b="b"/>
              <a:pathLst>
                <a:path w="3740" h="3960" extrusionOk="0">
                  <a:moveTo>
                    <a:pt x="3672" y="1"/>
                  </a:moveTo>
                  <a:cubicBezTo>
                    <a:pt x="3665" y="1"/>
                    <a:pt x="3657" y="3"/>
                    <a:pt x="3648" y="8"/>
                  </a:cubicBezTo>
                  <a:lnTo>
                    <a:pt x="648" y="1388"/>
                  </a:lnTo>
                  <a:cubicBezTo>
                    <a:pt x="485" y="1474"/>
                    <a:pt x="466" y="1695"/>
                    <a:pt x="619" y="1800"/>
                  </a:cubicBezTo>
                  <a:lnTo>
                    <a:pt x="1482" y="2366"/>
                  </a:lnTo>
                  <a:cubicBezTo>
                    <a:pt x="1559" y="2414"/>
                    <a:pt x="1568" y="2529"/>
                    <a:pt x="1501" y="2586"/>
                  </a:cubicBezTo>
                  <a:lnTo>
                    <a:pt x="35" y="3861"/>
                  </a:lnTo>
                  <a:cubicBezTo>
                    <a:pt x="1" y="3895"/>
                    <a:pt x="27" y="3960"/>
                    <a:pt x="74" y="3960"/>
                  </a:cubicBezTo>
                  <a:cubicBezTo>
                    <a:pt x="80" y="3960"/>
                    <a:pt x="86" y="3959"/>
                    <a:pt x="92" y="3957"/>
                  </a:cubicBezTo>
                  <a:lnTo>
                    <a:pt x="3505" y="2816"/>
                  </a:lnTo>
                  <a:cubicBezTo>
                    <a:pt x="3687" y="2749"/>
                    <a:pt x="3716" y="2519"/>
                    <a:pt x="3572" y="2404"/>
                  </a:cubicBezTo>
                  <a:lnTo>
                    <a:pt x="2652" y="1733"/>
                  </a:lnTo>
                  <a:cubicBezTo>
                    <a:pt x="2594" y="1685"/>
                    <a:pt x="2575" y="1599"/>
                    <a:pt x="2623" y="1541"/>
                  </a:cubicBezTo>
                  <a:lnTo>
                    <a:pt x="3716" y="84"/>
                  </a:lnTo>
                  <a:cubicBezTo>
                    <a:pt x="3739" y="52"/>
                    <a:pt x="3710" y="1"/>
                    <a:pt x="3672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9" name="Google Shape;9149;p82"/>
            <p:cNvSpPr/>
            <p:nvPr/>
          </p:nvSpPr>
          <p:spPr>
            <a:xfrm>
              <a:off x="6396087" y="2978085"/>
              <a:ext cx="33405" cy="38907"/>
            </a:xfrm>
            <a:custGeom>
              <a:avLst/>
              <a:gdLst/>
              <a:ahLst/>
              <a:cxnLst/>
              <a:rect l="l" t="t" r="r" b="b"/>
              <a:pathLst>
                <a:path w="1275" h="1485" extrusionOk="0">
                  <a:moveTo>
                    <a:pt x="230" y="1"/>
                  </a:moveTo>
                  <a:cubicBezTo>
                    <a:pt x="129" y="1"/>
                    <a:pt x="28" y="66"/>
                    <a:pt x="19" y="200"/>
                  </a:cubicBezTo>
                  <a:cubicBezTo>
                    <a:pt x="0" y="967"/>
                    <a:pt x="355" y="1417"/>
                    <a:pt x="1035" y="1484"/>
                  </a:cubicBezTo>
                  <a:lnTo>
                    <a:pt x="1054" y="1484"/>
                  </a:lnTo>
                  <a:cubicBezTo>
                    <a:pt x="1160" y="1484"/>
                    <a:pt x="1246" y="1398"/>
                    <a:pt x="1256" y="1293"/>
                  </a:cubicBezTo>
                  <a:cubicBezTo>
                    <a:pt x="1275" y="1178"/>
                    <a:pt x="1189" y="1072"/>
                    <a:pt x="1074" y="1063"/>
                  </a:cubicBezTo>
                  <a:cubicBezTo>
                    <a:pt x="767" y="1043"/>
                    <a:pt x="422" y="919"/>
                    <a:pt x="441" y="219"/>
                  </a:cubicBezTo>
                  <a:cubicBezTo>
                    <a:pt x="446" y="75"/>
                    <a:pt x="338" y="1"/>
                    <a:pt x="230" y="1"/>
                  </a:cubicBezTo>
                  <a:close/>
                </a:path>
              </a:pathLst>
            </a:custGeom>
            <a:solidFill>
              <a:srgbClr val="C9D0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150" name="Google Shape;9150;p82"/>
          <p:cNvGrpSpPr/>
          <p:nvPr/>
        </p:nvGrpSpPr>
        <p:grpSpPr>
          <a:xfrm>
            <a:off x="7567280" y="2891259"/>
            <a:ext cx="307116" cy="362294"/>
            <a:chOff x="7567280" y="2891259"/>
            <a:chExt cx="307116" cy="362294"/>
          </a:xfrm>
        </p:grpSpPr>
        <p:sp>
          <p:nvSpPr>
            <p:cNvPr id="9151" name="Google Shape;9151;p82"/>
            <p:cNvSpPr/>
            <p:nvPr/>
          </p:nvSpPr>
          <p:spPr>
            <a:xfrm>
              <a:off x="7612082" y="2891337"/>
              <a:ext cx="217250" cy="207006"/>
            </a:xfrm>
            <a:custGeom>
              <a:avLst/>
              <a:gdLst/>
              <a:ahLst/>
              <a:cxnLst/>
              <a:rect l="l" t="t" r="r" b="b"/>
              <a:pathLst>
                <a:path w="8292" h="7901" extrusionOk="0">
                  <a:moveTo>
                    <a:pt x="1727" y="0"/>
                  </a:moveTo>
                  <a:cubicBezTo>
                    <a:pt x="1363" y="0"/>
                    <a:pt x="1007" y="194"/>
                    <a:pt x="825" y="539"/>
                  </a:cubicBezTo>
                  <a:lnTo>
                    <a:pt x="269" y="1536"/>
                  </a:lnTo>
                  <a:cubicBezTo>
                    <a:pt x="1" y="2035"/>
                    <a:pt x="183" y="2667"/>
                    <a:pt x="681" y="2936"/>
                  </a:cubicBezTo>
                  <a:lnTo>
                    <a:pt x="1918" y="3616"/>
                  </a:lnTo>
                  <a:cubicBezTo>
                    <a:pt x="2282" y="3808"/>
                    <a:pt x="2502" y="4191"/>
                    <a:pt x="2502" y="4604"/>
                  </a:cubicBezTo>
                  <a:lnTo>
                    <a:pt x="2502" y="6981"/>
                  </a:lnTo>
                  <a:cubicBezTo>
                    <a:pt x="3049" y="7594"/>
                    <a:pt x="3595" y="7901"/>
                    <a:pt x="4141" y="7901"/>
                  </a:cubicBezTo>
                  <a:cubicBezTo>
                    <a:pt x="4688" y="7901"/>
                    <a:pt x="5234" y="7594"/>
                    <a:pt x="5781" y="6981"/>
                  </a:cubicBezTo>
                  <a:lnTo>
                    <a:pt x="5781" y="4604"/>
                  </a:lnTo>
                  <a:cubicBezTo>
                    <a:pt x="5781" y="4191"/>
                    <a:pt x="6011" y="3808"/>
                    <a:pt x="6375" y="3616"/>
                  </a:cubicBezTo>
                  <a:lnTo>
                    <a:pt x="7611" y="2936"/>
                  </a:lnTo>
                  <a:cubicBezTo>
                    <a:pt x="8110" y="2667"/>
                    <a:pt x="8292" y="2035"/>
                    <a:pt x="8014" y="1536"/>
                  </a:cubicBezTo>
                  <a:lnTo>
                    <a:pt x="7937" y="1393"/>
                  </a:lnTo>
                  <a:lnTo>
                    <a:pt x="7544" y="683"/>
                  </a:lnTo>
                  <a:lnTo>
                    <a:pt x="7458" y="539"/>
                  </a:lnTo>
                  <a:cubicBezTo>
                    <a:pt x="7269" y="194"/>
                    <a:pt x="6916" y="0"/>
                    <a:pt x="6554" y="0"/>
                  </a:cubicBezTo>
                  <a:cubicBezTo>
                    <a:pt x="6364" y="0"/>
                    <a:pt x="6172" y="54"/>
                    <a:pt x="6001" y="166"/>
                  </a:cubicBezTo>
                  <a:lnTo>
                    <a:pt x="5761" y="319"/>
                  </a:lnTo>
                  <a:cubicBezTo>
                    <a:pt x="5268" y="640"/>
                    <a:pt x="4705" y="801"/>
                    <a:pt x="4141" y="801"/>
                  </a:cubicBezTo>
                  <a:cubicBezTo>
                    <a:pt x="3578" y="801"/>
                    <a:pt x="3015" y="640"/>
                    <a:pt x="2521" y="319"/>
                  </a:cubicBezTo>
                  <a:lnTo>
                    <a:pt x="2282" y="166"/>
                  </a:lnTo>
                  <a:cubicBezTo>
                    <a:pt x="2110" y="54"/>
                    <a:pt x="1917" y="0"/>
                    <a:pt x="1727" y="0"/>
                  </a:cubicBez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2" name="Google Shape;9152;p82"/>
            <p:cNvSpPr/>
            <p:nvPr/>
          </p:nvSpPr>
          <p:spPr>
            <a:xfrm>
              <a:off x="7677870" y="3190698"/>
              <a:ext cx="85936" cy="62618"/>
            </a:xfrm>
            <a:custGeom>
              <a:avLst/>
              <a:gdLst/>
              <a:ahLst/>
              <a:cxnLst/>
              <a:rect l="l" t="t" r="r" b="b"/>
              <a:pathLst>
                <a:path w="3280" h="2390" extrusionOk="0">
                  <a:moveTo>
                    <a:pt x="1640" y="0"/>
                  </a:moveTo>
                  <a:cubicBezTo>
                    <a:pt x="1094" y="0"/>
                    <a:pt x="547" y="199"/>
                    <a:pt x="1" y="597"/>
                  </a:cubicBezTo>
                  <a:lnTo>
                    <a:pt x="1" y="1546"/>
                  </a:lnTo>
                  <a:cubicBezTo>
                    <a:pt x="1" y="2015"/>
                    <a:pt x="375" y="2389"/>
                    <a:pt x="844" y="2389"/>
                  </a:cubicBezTo>
                  <a:lnTo>
                    <a:pt x="2436" y="2389"/>
                  </a:lnTo>
                  <a:cubicBezTo>
                    <a:pt x="2896" y="2389"/>
                    <a:pt x="3279" y="2015"/>
                    <a:pt x="3279" y="1546"/>
                  </a:cubicBezTo>
                  <a:lnTo>
                    <a:pt x="3279" y="597"/>
                  </a:lnTo>
                  <a:cubicBezTo>
                    <a:pt x="2733" y="199"/>
                    <a:pt x="2186" y="0"/>
                    <a:pt x="1640" y="0"/>
                  </a:cubicBez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3" name="Google Shape;9153;p82"/>
            <p:cNvSpPr/>
            <p:nvPr/>
          </p:nvSpPr>
          <p:spPr>
            <a:xfrm>
              <a:off x="7644229" y="2891285"/>
              <a:ext cx="63299" cy="21091"/>
            </a:xfrm>
            <a:custGeom>
              <a:avLst/>
              <a:gdLst/>
              <a:ahLst/>
              <a:cxnLst/>
              <a:rect l="l" t="t" r="r" b="b"/>
              <a:pathLst>
                <a:path w="2416" h="805" extrusionOk="0">
                  <a:moveTo>
                    <a:pt x="498" y="1"/>
                  </a:moveTo>
                  <a:cubicBezTo>
                    <a:pt x="325" y="1"/>
                    <a:pt x="153" y="44"/>
                    <a:pt x="0" y="129"/>
                  </a:cubicBezTo>
                  <a:cubicBezTo>
                    <a:pt x="20" y="148"/>
                    <a:pt x="48" y="158"/>
                    <a:pt x="58" y="168"/>
                  </a:cubicBezTo>
                  <a:lnTo>
                    <a:pt x="298" y="331"/>
                  </a:lnTo>
                  <a:cubicBezTo>
                    <a:pt x="779" y="642"/>
                    <a:pt x="1341" y="804"/>
                    <a:pt x="1913" y="804"/>
                  </a:cubicBezTo>
                  <a:cubicBezTo>
                    <a:pt x="2080" y="804"/>
                    <a:pt x="2249" y="790"/>
                    <a:pt x="2416" y="762"/>
                  </a:cubicBezTo>
                  <a:cubicBezTo>
                    <a:pt x="2013" y="695"/>
                    <a:pt x="1640" y="551"/>
                    <a:pt x="1294" y="331"/>
                  </a:cubicBezTo>
                  <a:lnTo>
                    <a:pt x="1055" y="168"/>
                  </a:lnTo>
                  <a:cubicBezTo>
                    <a:pt x="887" y="56"/>
                    <a:pt x="692" y="1"/>
                    <a:pt x="498" y="1"/>
                  </a:cubicBezTo>
                  <a:close/>
                </a:path>
              </a:pathLst>
            </a:custGeom>
            <a:solidFill>
              <a:srgbClr val="D8DE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4" name="Google Shape;9154;p82"/>
            <p:cNvSpPr/>
            <p:nvPr/>
          </p:nvSpPr>
          <p:spPr>
            <a:xfrm>
              <a:off x="7707502" y="2891259"/>
              <a:ext cx="121830" cy="207268"/>
            </a:xfrm>
            <a:custGeom>
              <a:avLst/>
              <a:gdLst/>
              <a:ahLst/>
              <a:cxnLst/>
              <a:rect l="l" t="t" r="r" b="b"/>
              <a:pathLst>
                <a:path w="4650" h="7911" extrusionOk="0">
                  <a:moveTo>
                    <a:pt x="2926" y="0"/>
                  </a:moveTo>
                  <a:cubicBezTo>
                    <a:pt x="2757" y="0"/>
                    <a:pt x="2585" y="42"/>
                    <a:pt x="2426" y="130"/>
                  </a:cubicBezTo>
                  <a:cubicBezTo>
                    <a:pt x="2599" y="226"/>
                    <a:pt x="2733" y="370"/>
                    <a:pt x="2829" y="533"/>
                  </a:cubicBezTo>
                  <a:lnTo>
                    <a:pt x="2905" y="686"/>
                  </a:lnTo>
                  <a:lnTo>
                    <a:pt x="3298" y="1396"/>
                  </a:lnTo>
                  <a:lnTo>
                    <a:pt x="3375" y="1539"/>
                  </a:lnTo>
                  <a:cubicBezTo>
                    <a:pt x="3653" y="2038"/>
                    <a:pt x="3471" y="2670"/>
                    <a:pt x="2972" y="2939"/>
                  </a:cubicBezTo>
                  <a:lnTo>
                    <a:pt x="1726" y="3619"/>
                  </a:lnTo>
                  <a:cubicBezTo>
                    <a:pt x="1372" y="3811"/>
                    <a:pt x="1142" y="4194"/>
                    <a:pt x="1142" y="4607"/>
                  </a:cubicBezTo>
                  <a:lnTo>
                    <a:pt x="1142" y="6984"/>
                  </a:lnTo>
                  <a:cubicBezTo>
                    <a:pt x="758" y="7415"/>
                    <a:pt x="384" y="7693"/>
                    <a:pt x="1" y="7827"/>
                  </a:cubicBezTo>
                  <a:cubicBezTo>
                    <a:pt x="167" y="7883"/>
                    <a:pt x="333" y="7910"/>
                    <a:pt x="498" y="7910"/>
                  </a:cubicBezTo>
                  <a:cubicBezTo>
                    <a:pt x="1048" y="7910"/>
                    <a:pt x="1595" y="7603"/>
                    <a:pt x="2148" y="6984"/>
                  </a:cubicBezTo>
                  <a:lnTo>
                    <a:pt x="2148" y="4607"/>
                  </a:lnTo>
                  <a:cubicBezTo>
                    <a:pt x="2148" y="4194"/>
                    <a:pt x="2369" y="3811"/>
                    <a:pt x="2733" y="3619"/>
                  </a:cubicBezTo>
                  <a:lnTo>
                    <a:pt x="3969" y="2939"/>
                  </a:lnTo>
                  <a:cubicBezTo>
                    <a:pt x="4468" y="2670"/>
                    <a:pt x="4650" y="2038"/>
                    <a:pt x="4372" y="1539"/>
                  </a:cubicBezTo>
                  <a:lnTo>
                    <a:pt x="4295" y="1396"/>
                  </a:lnTo>
                  <a:lnTo>
                    <a:pt x="3912" y="686"/>
                  </a:lnTo>
                  <a:lnTo>
                    <a:pt x="3826" y="533"/>
                  </a:lnTo>
                  <a:cubicBezTo>
                    <a:pt x="3642" y="193"/>
                    <a:pt x="3290" y="0"/>
                    <a:pt x="2926" y="0"/>
                  </a:cubicBezTo>
                  <a:close/>
                </a:path>
              </a:pathLst>
            </a:custGeom>
            <a:solidFill>
              <a:srgbClr val="D8DE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5" name="Google Shape;9155;p82"/>
            <p:cNvSpPr/>
            <p:nvPr/>
          </p:nvSpPr>
          <p:spPr>
            <a:xfrm>
              <a:off x="7707502" y="3190751"/>
              <a:ext cx="56304" cy="62801"/>
            </a:xfrm>
            <a:custGeom>
              <a:avLst/>
              <a:gdLst/>
              <a:ahLst/>
              <a:cxnLst/>
              <a:rect l="l" t="t" r="r" b="b"/>
              <a:pathLst>
                <a:path w="2149" h="2397" extrusionOk="0">
                  <a:moveTo>
                    <a:pt x="511" y="0"/>
                  </a:moveTo>
                  <a:cubicBezTo>
                    <a:pt x="341" y="0"/>
                    <a:pt x="171" y="19"/>
                    <a:pt x="1" y="58"/>
                  </a:cubicBezTo>
                  <a:cubicBezTo>
                    <a:pt x="413" y="154"/>
                    <a:pt x="806" y="336"/>
                    <a:pt x="1142" y="595"/>
                  </a:cubicBezTo>
                  <a:lnTo>
                    <a:pt x="1142" y="1544"/>
                  </a:lnTo>
                  <a:cubicBezTo>
                    <a:pt x="1142" y="2013"/>
                    <a:pt x="768" y="2397"/>
                    <a:pt x="298" y="2397"/>
                  </a:cubicBezTo>
                  <a:lnTo>
                    <a:pt x="1305" y="2397"/>
                  </a:lnTo>
                  <a:cubicBezTo>
                    <a:pt x="1765" y="2397"/>
                    <a:pt x="2148" y="2013"/>
                    <a:pt x="2148" y="1544"/>
                  </a:cubicBezTo>
                  <a:lnTo>
                    <a:pt x="2148" y="595"/>
                  </a:lnTo>
                  <a:cubicBezTo>
                    <a:pt x="1599" y="200"/>
                    <a:pt x="1056" y="0"/>
                    <a:pt x="511" y="0"/>
                  </a:cubicBezTo>
                  <a:close/>
                </a:path>
              </a:pathLst>
            </a:custGeom>
            <a:solidFill>
              <a:srgbClr val="D8DE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6" name="Google Shape;9156;p82"/>
            <p:cNvSpPr/>
            <p:nvPr/>
          </p:nvSpPr>
          <p:spPr>
            <a:xfrm>
              <a:off x="7677870" y="3190698"/>
              <a:ext cx="85936" cy="28191"/>
            </a:xfrm>
            <a:custGeom>
              <a:avLst/>
              <a:gdLst/>
              <a:ahLst/>
              <a:cxnLst/>
              <a:rect l="l" t="t" r="r" b="b"/>
              <a:pathLst>
                <a:path w="3280" h="1076" extrusionOk="0">
                  <a:moveTo>
                    <a:pt x="1640" y="0"/>
                  </a:moveTo>
                  <a:cubicBezTo>
                    <a:pt x="1094" y="0"/>
                    <a:pt x="547" y="199"/>
                    <a:pt x="1" y="597"/>
                  </a:cubicBezTo>
                  <a:lnTo>
                    <a:pt x="1" y="1076"/>
                  </a:lnTo>
                  <a:cubicBezTo>
                    <a:pt x="547" y="678"/>
                    <a:pt x="1094" y="479"/>
                    <a:pt x="1640" y="479"/>
                  </a:cubicBezTo>
                  <a:cubicBezTo>
                    <a:pt x="2186" y="479"/>
                    <a:pt x="2733" y="678"/>
                    <a:pt x="3279" y="1076"/>
                  </a:cubicBezTo>
                  <a:lnTo>
                    <a:pt x="3279" y="597"/>
                  </a:lnTo>
                  <a:cubicBezTo>
                    <a:pt x="2733" y="199"/>
                    <a:pt x="2186" y="0"/>
                    <a:pt x="1640" y="0"/>
                  </a:cubicBezTo>
                  <a:close/>
                </a:path>
              </a:pathLst>
            </a:custGeom>
            <a:solidFill>
              <a:srgbClr val="D8DE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7" name="Google Shape;9157;p82"/>
            <p:cNvSpPr/>
            <p:nvPr/>
          </p:nvSpPr>
          <p:spPr>
            <a:xfrm>
              <a:off x="7669958" y="3221588"/>
              <a:ext cx="99874" cy="17397"/>
            </a:xfrm>
            <a:custGeom>
              <a:avLst/>
              <a:gdLst/>
              <a:ahLst/>
              <a:cxnLst/>
              <a:rect l="l" t="t" r="r" b="b"/>
              <a:pathLst>
                <a:path w="3812" h="664" extrusionOk="0">
                  <a:moveTo>
                    <a:pt x="1942" y="0"/>
                  </a:moveTo>
                  <a:cubicBezTo>
                    <a:pt x="1369" y="0"/>
                    <a:pt x="797" y="84"/>
                    <a:pt x="245" y="252"/>
                  </a:cubicBezTo>
                  <a:cubicBezTo>
                    <a:pt x="0" y="322"/>
                    <a:pt x="75" y="664"/>
                    <a:pt x="295" y="664"/>
                  </a:cubicBezTo>
                  <a:cubicBezTo>
                    <a:pt x="315" y="664"/>
                    <a:pt x="337" y="661"/>
                    <a:pt x="360" y="654"/>
                  </a:cubicBezTo>
                  <a:cubicBezTo>
                    <a:pt x="878" y="496"/>
                    <a:pt x="1410" y="417"/>
                    <a:pt x="1942" y="417"/>
                  </a:cubicBezTo>
                  <a:cubicBezTo>
                    <a:pt x="2474" y="417"/>
                    <a:pt x="3006" y="496"/>
                    <a:pt x="3524" y="654"/>
                  </a:cubicBezTo>
                  <a:cubicBezTo>
                    <a:pt x="3543" y="654"/>
                    <a:pt x="3562" y="664"/>
                    <a:pt x="3581" y="664"/>
                  </a:cubicBezTo>
                  <a:cubicBezTo>
                    <a:pt x="3667" y="654"/>
                    <a:pt x="3754" y="597"/>
                    <a:pt x="3782" y="510"/>
                  </a:cubicBezTo>
                  <a:cubicBezTo>
                    <a:pt x="3811" y="395"/>
                    <a:pt x="3754" y="280"/>
                    <a:pt x="3639" y="252"/>
                  </a:cubicBezTo>
                  <a:cubicBezTo>
                    <a:pt x="3087" y="84"/>
                    <a:pt x="2515" y="0"/>
                    <a:pt x="1942" y="0"/>
                  </a:cubicBezTo>
                  <a:close/>
                </a:path>
              </a:pathLst>
            </a:custGeom>
            <a:solidFill>
              <a:srgbClr val="D8DE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8" name="Google Shape;9158;p82"/>
            <p:cNvSpPr/>
            <p:nvPr/>
          </p:nvSpPr>
          <p:spPr>
            <a:xfrm>
              <a:off x="7669958" y="3012879"/>
              <a:ext cx="99874" cy="17423"/>
            </a:xfrm>
            <a:custGeom>
              <a:avLst/>
              <a:gdLst/>
              <a:ahLst/>
              <a:cxnLst/>
              <a:rect l="l" t="t" r="r" b="b"/>
              <a:pathLst>
                <a:path w="3812" h="665" extrusionOk="0">
                  <a:moveTo>
                    <a:pt x="1942" y="1"/>
                  </a:moveTo>
                  <a:cubicBezTo>
                    <a:pt x="1369" y="1"/>
                    <a:pt x="797" y="84"/>
                    <a:pt x="245" y="252"/>
                  </a:cubicBezTo>
                  <a:cubicBezTo>
                    <a:pt x="1" y="331"/>
                    <a:pt x="75" y="665"/>
                    <a:pt x="293" y="665"/>
                  </a:cubicBezTo>
                  <a:cubicBezTo>
                    <a:pt x="314" y="665"/>
                    <a:pt x="337" y="662"/>
                    <a:pt x="360" y="655"/>
                  </a:cubicBezTo>
                  <a:cubicBezTo>
                    <a:pt x="878" y="497"/>
                    <a:pt x="1410" y="418"/>
                    <a:pt x="1942" y="418"/>
                  </a:cubicBezTo>
                  <a:cubicBezTo>
                    <a:pt x="2474" y="418"/>
                    <a:pt x="3006" y="497"/>
                    <a:pt x="3524" y="655"/>
                  </a:cubicBezTo>
                  <a:cubicBezTo>
                    <a:pt x="3543" y="664"/>
                    <a:pt x="3562" y="664"/>
                    <a:pt x="3581" y="664"/>
                  </a:cubicBezTo>
                  <a:cubicBezTo>
                    <a:pt x="3667" y="664"/>
                    <a:pt x="3754" y="607"/>
                    <a:pt x="3782" y="511"/>
                  </a:cubicBezTo>
                  <a:cubicBezTo>
                    <a:pt x="3811" y="406"/>
                    <a:pt x="3754" y="291"/>
                    <a:pt x="3639" y="252"/>
                  </a:cubicBezTo>
                  <a:cubicBezTo>
                    <a:pt x="3087" y="84"/>
                    <a:pt x="2515" y="1"/>
                    <a:pt x="1942" y="1"/>
                  </a:cubicBezTo>
                  <a:close/>
                </a:path>
              </a:pathLst>
            </a:custGeom>
            <a:solidFill>
              <a:srgbClr val="D8DE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9" name="Google Shape;9159;p82"/>
            <p:cNvSpPr/>
            <p:nvPr/>
          </p:nvSpPr>
          <p:spPr>
            <a:xfrm>
              <a:off x="7670010" y="3041070"/>
              <a:ext cx="99822" cy="17423"/>
            </a:xfrm>
            <a:custGeom>
              <a:avLst/>
              <a:gdLst/>
              <a:ahLst/>
              <a:cxnLst/>
              <a:rect l="l" t="t" r="r" b="b"/>
              <a:pathLst>
                <a:path w="3810" h="665" extrusionOk="0">
                  <a:moveTo>
                    <a:pt x="1940" y="1"/>
                  </a:moveTo>
                  <a:cubicBezTo>
                    <a:pt x="1367" y="1"/>
                    <a:pt x="795" y="87"/>
                    <a:pt x="243" y="259"/>
                  </a:cubicBezTo>
                  <a:cubicBezTo>
                    <a:pt x="1" y="329"/>
                    <a:pt x="71" y="664"/>
                    <a:pt x="286" y="664"/>
                  </a:cubicBezTo>
                  <a:cubicBezTo>
                    <a:pt x="308" y="664"/>
                    <a:pt x="333" y="661"/>
                    <a:pt x="358" y="652"/>
                  </a:cubicBezTo>
                  <a:cubicBezTo>
                    <a:pt x="876" y="499"/>
                    <a:pt x="1408" y="422"/>
                    <a:pt x="1940" y="422"/>
                  </a:cubicBezTo>
                  <a:cubicBezTo>
                    <a:pt x="2472" y="422"/>
                    <a:pt x="3004" y="499"/>
                    <a:pt x="3522" y="652"/>
                  </a:cubicBezTo>
                  <a:cubicBezTo>
                    <a:pt x="3541" y="662"/>
                    <a:pt x="3560" y="662"/>
                    <a:pt x="3579" y="662"/>
                  </a:cubicBezTo>
                  <a:cubicBezTo>
                    <a:pt x="3665" y="662"/>
                    <a:pt x="3752" y="604"/>
                    <a:pt x="3780" y="518"/>
                  </a:cubicBezTo>
                  <a:cubicBezTo>
                    <a:pt x="3809" y="403"/>
                    <a:pt x="3752" y="288"/>
                    <a:pt x="3637" y="259"/>
                  </a:cubicBezTo>
                  <a:cubicBezTo>
                    <a:pt x="3085" y="87"/>
                    <a:pt x="2513" y="1"/>
                    <a:pt x="1940" y="1"/>
                  </a:cubicBezTo>
                  <a:close/>
                </a:path>
              </a:pathLst>
            </a:custGeom>
            <a:solidFill>
              <a:srgbClr val="D8DE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0" name="Google Shape;9160;p82"/>
            <p:cNvSpPr/>
            <p:nvPr/>
          </p:nvSpPr>
          <p:spPr>
            <a:xfrm>
              <a:off x="7669958" y="3066615"/>
              <a:ext cx="99874" cy="17423"/>
            </a:xfrm>
            <a:custGeom>
              <a:avLst/>
              <a:gdLst/>
              <a:ahLst/>
              <a:cxnLst/>
              <a:rect l="l" t="t" r="r" b="b"/>
              <a:pathLst>
                <a:path w="3812" h="665" extrusionOk="0">
                  <a:moveTo>
                    <a:pt x="1942" y="1"/>
                  </a:moveTo>
                  <a:cubicBezTo>
                    <a:pt x="1369" y="1"/>
                    <a:pt x="797" y="85"/>
                    <a:pt x="245" y="252"/>
                  </a:cubicBezTo>
                  <a:cubicBezTo>
                    <a:pt x="1" y="331"/>
                    <a:pt x="75" y="665"/>
                    <a:pt x="293" y="665"/>
                  </a:cubicBezTo>
                  <a:cubicBezTo>
                    <a:pt x="314" y="665"/>
                    <a:pt x="337" y="662"/>
                    <a:pt x="360" y="655"/>
                  </a:cubicBezTo>
                  <a:cubicBezTo>
                    <a:pt x="878" y="497"/>
                    <a:pt x="1410" y="418"/>
                    <a:pt x="1942" y="418"/>
                  </a:cubicBezTo>
                  <a:cubicBezTo>
                    <a:pt x="2474" y="418"/>
                    <a:pt x="3006" y="497"/>
                    <a:pt x="3524" y="655"/>
                  </a:cubicBezTo>
                  <a:cubicBezTo>
                    <a:pt x="3543" y="665"/>
                    <a:pt x="3562" y="665"/>
                    <a:pt x="3581" y="665"/>
                  </a:cubicBezTo>
                  <a:cubicBezTo>
                    <a:pt x="3667" y="665"/>
                    <a:pt x="3754" y="598"/>
                    <a:pt x="3782" y="511"/>
                  </a:cubicBezTo>
                  <a:cubicBezTo>
                    <a:pt x="3811" y="406"/>
                    <a:pt x="3754" y="291"/>
                    <a:pt x="3639" y="252"/>
                  </a:cubicBezTo>
                  <a:cubicBezTo>
                    <a:pt x="3087" y="85"/>
                    <a:pt x="2515" y="1"/>
                    <a:pt x="1942" y="1"/>
                  </a:cubicBezTo>
                  <a:close/>
                </a:path>
              </a:pathLst>
            </a:custGeom>
            <a:solidFill>
              <a:srgbClr val="D8DE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1" name="Google Shape;9161;p82"/>
            <p:cNvSpPr/>
            <p:nvPr/>
          </p:nvSpPr>
          <p:spPr>
            <a:xfrm>
              <a:off x="7567280" y="2994880"/>
              <a:ext cx="307116" cy="226368"/>
            </a:xfrm>
            <a:custGeom>
              <a:avLst/>
              <a:gdLst/>
              <a:ahLst/>
              <a:cxnLst/>
              <a:rect l="l" t="t" r="r" b="b"/>
              <a:pathLst>
                <a:path w="11722" h="8640" extrusionOk="0">
                  <a:moveTo>
                    <a:pt x="1536" y="1"/>
                  </a:moveTo>
                  <a:cubicBezTo>
                    <a:pt x="766" y="1"/>
                    <a:pt x="1" y="579"/>
                    <a:pt x="52" y="1533"/>
                  </a:cubicBezTo>
                  <a:cubicBezTo>
                    <a:pt x="52" y="1581"/>
                    <a:pt x="52" y="1620"/>
                    <a:pt x="62" y="1668"/>
                  </a:cubicBezTo>
                  <a:cubicBezTo>
                    <a:pt x="148" y="2367"/>
                    <a:pt x="254" y="3163"/>
                    <a:pt x="397" y="3959"/>
                  </a:cubicBezTo>
                  <a:lnTo>
                    <a:pt x="541" y="4716"/>
                  </a:lnTo>
                  <a:cubicBezTo>
                    <a:pt x="771" y="5809"/>
                    <a:pt x="1068" y="6863"/>
                    <a:pt x="1423" y="7639"/>
                  </a:cubicBezTo>
                  <a:cubicBezTo>
                    <a:pt x="1442" y="7668"/>
                    <a:pt x="1461" y="7706"/>
                    <a:pt x="1480" y="7745"/>
                  </a:cubicBezTo>
                  <a:cubicBezTo>
                    <a:pt x="1797" y="8332"/>
                    <a:pt x="2339" y="8639"/>
                    <a:pt x="2908" y="8639"/>
                  </a:cubicBezTo>
                  <a:cubicBezTo>
                    <a:pt x="3286" y="8639"/>
                    <a:pt x="3676" y="8503"/>
                    <a:pt x="4021" y="8224"/>
                  </a:cubicBezTo>
                  <a:cubicBezTo>
                    <a:pt x="4631" y="7723"/>
                    <a:pt x="5242" y="7474"/>
                    <a:pt x="5852" y="7474"/>
                  </a:cubicBezTo>
                  <a:cubicBezTo>
                    <a:pt x="6469" y="7474"/>
                    <a:pt x="7085" y="7728"/>
                    <a:pt x="7701" y="8234"/>
                  </a:cubicBezTo>
                  <a:cubicBezTo>
                    <a:pt x="8017" y="8490"/>
                    <a:pt x="8394" y="8613"/>
                    <a:pt x="8767" y="8613"/>
                  </a:cubicBezTo>
                  <a:cubicBezTo>
                    <a:pt x="9354" y="8613"/>
                    <a:pt x="9931" y="8308"/>
                    <a:pt x="10242" y="7745"/>
                  </a:cubicBezTo>
                  <a:cubicBezTo>
                    <a:pt x="10261" y="7716"/>
                    <a:pt x="10270" y="7678"/>
                    <a:pt x="10289" y="7639"/>
                  </a:cubicBezTo>
                  <a:cubicBezTo>
                    <a:pt x="10999" y="6125"/>
                    <a:pt x="11430" y="3546"/>
                    <a:pt x="11660" y="1668"/>
                  </a:cubicBezTo>
                  <a:cubicBezTo>
                    <a:pt x="11660" y="1620"/>
                    <a:pt x="11660" y="1581"/>
                    <a:pt x="11670" y="1533"/>
                  </a:cubicBezTo>
                  <a:cubicBezTo>
                    <a:pt x="11721" y="579"/>
                    <a:pt x="10956" y="1"/>
                    <a:pt x="10186" y="1"/>
                  </a:cubicBezTo>
                  <a:cubicBezTo>
                    <a:pt x="9672" y="1"/>
                    <a:pt x="9157" y="258"/>
                    <a:pt x="8880" y="834"/>
                  </a:cubicBezTo>
                  <a:cubicBezTo>
                    <a:pt x="7874" y="2914"/>
                    <a:pt x="6867" y="3954"/>
                    <a:pt x="5861" y="3954"/>
                  </a:cubicBezTo>
                  <a:cubicBezTo>
                    <a:pt x="4855" y="3954"/>
                    <a:pt x="3848" y="2914"/>
                    <a:pt x="2842" y="834"/>
                  </a:cubicBezTo>
                  <a:cubicBezTo>
                    <a:pt x="2565" y="258"/>
                    <a:pt x="2050" y="1"/>
                    <a:pt x="1536" y="1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2" name="Google Shape;9162;p82"/>
            <p:cNvSpPr/>
            <p:nvPr/>
          </p:nvSpPr>
          <p:spPr>
            <a:xfrm>
              <a:off x="7568144" y="3019717"/>
              <a:ext cx="305151" cy="201530"/>
            </a:xfrm>
            <a:custGeom>
              <a:avLst/>
              <a:gdLst/>
              <a:ahLst/>
              <a:cxnLst/>
              <a:rect l="l" t="t" r="r" b="b"/>
              <a:pathLst>
                <a:path w="11647" h="7692" extrusionOk="0">
                  <a:moveTo>
                    <a:pt x="86" y="1"/>
                  </a:moveTo>
                  <a:cubicBezTo>
                    <a:pt x="29" y="192"/>
                    <a:pt x="0" y="384"/>
                    <a:pt x="10" y="585"/>
                  </a:cubicBezTo>
                  <a:cubicBezTo>
                    <a:pt x="10" y="624"/>
                    <a:pt x="10" y="672"/>
                    <a:pt x="19" y="720"/>
                  </a:cubicBezTo>
                  <a:cubicBezTo>
                    <a:pt x="106" y="1419"/>
                    <a:pt x="221" y="2205"/>
                    <a:pt x="364" y="3001"/>
                  </a:cubicBezTo>
                  <a:lnTo>
                    <a:pt x="508" y="3768"/>
                  </a:lnTo>
                  <a:cubicBezTo>
                    <a:pt x="738" y="4861"/>
                    <a:pt x="1026" y="5905"/>
                    <a:pt x="1390" y="6691"/>
                  </a:cubicBezTo>
                  <a:cubicBezTo>
                    <a:pt x="1400" y="6720"/>
                    <a:pt x="1419" y="6758"/>
                    <a:pt x="1438" y="6797"/>
                  </a:cubicBezTo>
                  <a:cubicBezTo>
                    <a:pt x="1755" y="7384"/>
                    <a:pt x="2296" y="7691"/>
                    <a:pt x="2867" y="7691"/>
                  </a:cubicBezTo>
                  <a:cubicBezTo>
                    <a:pt x="3247" y="7691"/>
                    <a:pt x="3639" y="7555"/>
                    <a:pt x="3988" y="7276"/>
                  </a:cubicBezTo>
                  <a:cubicBezTo>
                    <a:pt x="4598" y="6775"/>
                    <a:pt x="5209" y="6526"/>
                    <a:pt x="5819" y="6526"/>
                  </a:cubicBezTo>
                  <a:cubicBezTo>
                    <a:pt x="6436" y="6526"/>
                    <a:pt x="7052" y="6780"/>
                    <a:pt x="7668" y="7286"/>
                  </a:cubicBezTo>
                  <a:cubicBezTo>
                    <a:pt x="7984" y="7546"/>
                    <a:pt x="8359" y="7669"/>
                    <a:pt x="8729" y="7669"/>
                  </a:cubicBezTo>
                  <a:cubicBezTo>
                    <a:pt x="9314" y="7669"/>
                    <a:pt x="9888" y="7361"/>
                    <a:pt x="10199" y="6797"/>
                  </a:cubicBezTo>
                  <a:cubicBezTo>
                    <a:pt x="10218" y="6768"/>
                    <a:pt x="10237" y="6730"/>
                    <a:pt x="10256" y="6691"/>
                  </a:cubicBezTo>
                  <a:cubicBezTo>
                    <a:pt x="10956" y="5177"/>
                    <a:pt x="11397" y="2598"/>
                    <a:pt x="11618" y="720"/>
                  </a:cubicBezTo>
                  <a:cubicBezTo>
                    <a:pt x="11618" y="672"/>
                    <a:pt x="11627" y="633"/>
                    <a:pt x="11627" y="585"/>
                  </a:cubicBezTo>
                  <a:cubicBezTo>
                    <a:pt x="11646" y="394"/>
                    <a:pt x="11618" y="192"/>
                    <a:pt x="11550" y="10"/>
                  </a:cubicBezTo>
                  <a:cubicBezTo>
                    <a:pt x="11311" y="1822"/>
                    <a:pt x="10899" y="4065"/>
                    <a:pt x="10256" y="5436"/>
                  </a:cubicBezTo>
                  <a:cubicBezTo>
                    <a:pt x="10237" y="5474"/>
                    <a:pt x="10218" y="5512"/>
                    <a:pt x="10199" y="5551"/>
                  </a:cubicBezTo>
                  <a:cubicBezTo>
                    <a:pt x="9887" y="6110"/>
                    <a:pt x="9311" y="6416"/>
                    <a:pt x="8725" y="6416"/>
                  </a:cubicBezTo>
                  <a:cubicBezTo>
                    <a:pt x="8356" y="6416"/>
                    <a:pt x="7983" y="6295"/>
                    <a:pt x="7668" y="6040"/>
                  </a:cubicBezTo>
                  <a:cubicBezTo>
                    <a:pt x="7052" y="5529"/>
                    <a:pt x="6436" y="5275"/>
                    <a:pt x="5819" y="5275"/>
                  </a:cubicBezTo>
                  <a:cubicBezTo>
                    <a:pt x="5209" y="5275"/>
                    <a:pt x="4598" y="5524"/>
                    <a:pt x="3988" y="6020"/>
                  </a:cubicBezTo>
                  <a:cubicBezTo>
                    <a:pt x="3642" y="6304"/>
                    <a:pt x="3251" y="6442"/>
                    <a:pt x="2871" y="6442"/>
                  </a:cubicBezTo>
                  <a:cubicBezTo>
                    <a:pt x="2304" y="6442"/>
                    <a:pt x="1764" y="6133"/>
                    <a:pt x="1447" y="5541"/>
                  </a:cubicBezTo>
                  <a:cubicBezTo>
                    <a:pt x="1419" y="5512"/>
                    <a:pt x="1409" y="5474"/>
                    <a:pt x="1390" y="5436"/>
                  </a:cubicBezTo>
                  <a:cubicBezTo>
                    <a:pt x="1026" y="4659"/>
                    <a:pt x="738" y="3614"/>
                    <a:pt x="508" y="2522"/>
                  </a:cubicBezTo>
                  <a:lnTo>
                    <a:pt x="364" y="1755"/>
                  </a:lnTo>
                  <a:cubicBezTo>
                    <a:pt x="249" y="1161"/>
                    <a:pt x="163" y="557"/>
                    <a:pt x="86" y="1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163" name="Google Shape;9163;p82"/>
          <p:cNvGrpSpPr/>
          <p:nvPr/>
        </p:nvGrpSpPr>
        <p:grpSpPr>
          <a:xfrm>
            <a:off x="7112579" y="2891521"/>
            <a:ext cx="338556" cy="361534"/>
            <a:chOff x="7112579" y="2891521"/>
            <a:chExt cx="338556" cy="361534"/>
          </a:xfrm>
        </p:grpSpPr>
        <p:sp>
          <p:nvSpPr>
            <p:cNvPr id="9164" name="Google Shape;9164;p82"/>
            <p:cNvSpPr/>
            <p:nvPr/>
          </p:nvSpPr>
          <p:spPr>
            <a:xfrm>
              <a:off x="7112579" y="2891521"/>
              <a:ext cx="312671" cy="361534"/>
            </a:xfrm>
            <a:custGeom>
              <a:avLst/>
              <a:gdLst/>
              <a:ahLst/>
              <a:cxnLst/>
              <a:rect l="l" t="t" r="r" b="b"/>
              <a:pathLst>
                <a:path w="11934" h="13799" extrusionOk="0">
                  <a:moveTo>
                    <a:pt x="3454" y="1"/>
                  </a:moveTo>
                  <a:cubicBezTo>
                    <a:pt x="1665" y="1"/>
                    <a:pt x="0" y="1423"/>
                    <a:pt x="0" y="3446"/>
                  </a:cubicBezTo>
                  <a:cubicBezTo>
                    <a:pt x="0" y="3744"/>
                    <a:pt x="39" y="4031"/>
                    <a:pt x="106" y="4319"/>
                  </a:cubicBezTo>
                  <a:cubicBezTo>
                    <a:pt x="192" y="4597"/>
                    <a:pt x="297" y="4865"/>
                    <a:pt x="422" y="5124"/>
                  </a:cubicBezTo>
                  <a:cubicBezTo>
                    <a:pt x="547" y="5335"/>
                    <a:pt x="690" y="5536"/>
                    <a:pt x="844" y="5728"/>
                  </a:cubicBezTo>
                  <a:cubicBezTo>
                    <a:pt x="1639" y="6619"/>
                    <a:pt x="2071" y="7779"/>
                    <a:pt x="2071" y="8968"/>
                  </a:cubicBezTo>
                  <a:lnTo>
                    <a:pt x="2071" y="11747"/>
                  </a:lnTo>
                  <a:cubicBezTo>
                    <a:pt x="2071" y="12878"/>
                    <a:pt x="2991" y="13799"/>
                    <a:pt x="4131" y="13799"/>
                  </a:cubicBezTo>
                  <a:cubicBezTo>
                    <a:pt x="4409" y="13799"/>
                    <a:pt x="4639" y="13569"/>
                    <a:pt x="4639" y="13291"/>
                  </a:cubicBezTo>
                  <a:lnTo>
                    <a:pt x="4639" y="10722"/>
                  </a:lnTo>
                  <a:cubicBezTo>
                    <a:pt x="4639" y="10003"/>
                    <a:pt x="5224" y="9418"/>
                    <a:pt x="5943" y="9418"/>
                  </a:cubicBezTo>
                  <a:cubicBezTo>
                    <a:pt x="6662" y="9418"/>
                    <a:pt x="7247" y="10003"/>
                    <a:pt x="7247" y="10722"/>
                  </a:cubicBezTo>
                  <a:lnTo>
                    <a:pt x="7247" y="13291"/>
                  </a:lnTo>
                  <a:cubicBezTo>
                    <a:pt x="7247" y="13569"/>
                    <a:pt x="7477" y="13799"/>
                    <a:pt x="7755" y="13799"/>
                  </a:cubicBezTo>
                  <a:cubicBezTo>
                    <a:pt x="8895" y="13799"/>
                    <a:pt x="9816" y="12878"/>
                    <a:pt x="9816" y="11747"/>
                  </a:cubicBezTo>
                  <a:lnTo>
                    <a:pt x="9816" y="8968"/>
                  </a:lnTo>
                  <a:cubicBezTo>
                    <a:pt x="9825" y="7769"/>
                    <a:pt x="10257" y="6610"/>
                    <a:pt x="11052" y="5709"/>
                  </a:cubicBezTo>
                  <a:cubicBezTo>
                    <a:pt x="11637" y="5038"/>
                    <a:pt x="11934" y="4165"/>
                    <a:pt x="11896" y="3283"/>
                  </a:cubicBezTo>
                  <a:cubicBezTo>
                    <a:pt x="11809" y="1510"/>
                    <a:pt x="10257" y="24"/>
                    <a:pt x="8483" y="5"/>
                  </a:cubicBezTo>
                  <a:cubicBezTo>
                    <a:pt x="8468" y="5"/>
                    <a:pt x="8453" y="5"/>
                    <a:pt x="8438" y="5"/>
                  </a:cubicBezTo>
                  <a:cubicBezTo>
                    <a:pt x="7754" y="5"/>
                    <a:pt x="7091" y="215"/>
                    <a:pt x="6537" y="590"/>
                  </a:cubicBezTo>
                  <a:cubicBezTo>
                    <a:pt x="6360" y="710"/>
                    <a:pt x="6154" y="770"/>
                    <a:pt x="5948" y="770"/>
                  </a:cubicBezTo>
                  <a:cubicBezTo>
                    <a:pt x="5742" y="770"/>
                    <a:pt x="5536" y="710"/>
                    <a:pt x="5358" y="590"/>
                  </a:cubicBezTo>
                  <a:cubicBezTo>
                    <a:pt x="4755" y="184"/>
                    <a:pt x="4096" y="1"/>
                    <a:pt x="3454" y="1"/>
                  </a:cubicBez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5" name="Google Shape;9165;p82"/>
            <p:cNvSpPr/>
            <p:nvPr/>
          </p:nvSpPr>
          <p:spPr>
            <a:xfrm>
              <a:off x="7302424" y="2891783"/>
              <a:ext cx="148711" cy="361272"/>
            </a:xfrm>
            <a:custGeom>
              <a:avLst/>
              <a:gdLst/>
              <a:ahLst/>
              <a:cxnLst/>
              <a:rect l="l" t="t" r="r" b="b"/>
              <a:pathLst>
                <a:path w="5676" h="13789" extrusionOk="0">
                  <a:moveTo>
                    <a:pt x="1195" y="0"/>
                  </a:moveTo>
                  <a:cubicBezTo>
                    <a:pt x="886" y="0"/>
                    <a:pt x="584" y="40"/>
                    <a:pt x="288" y="120"/>
                  </a:cubicBezTo>
                  <a:cubicBezTo>
                    <a:pt x="2733" y="791"/>
                    <a:pt x="3643" y="3801"/>
                    <a:pt x="1966" y="5708"/>
                  </a:cubicBezTo>
                  <a:cubicBezTo>
                    <a:pt x="1170" y="6609"/>
                    <a:pt x="739" y="7759"/>
                    <a:pt x="739" y="8958"/>
                  </a:cubicBezTo>
                  <a:lnTo>
                    <a:pt x="739" y="11220"/>
                  </a:lnTo>
                  <a:cubicBezTo>
                    <a:pt x="739" y="11891"/>
                    <a:pt x="470" y="12542"/>
                    <a:pt x="1" y="13022"/>
                  </a:cubicBezTo>
                  <a:lnTo>
                    <a:pt x="1" y="13271"/>
                  </a:lnTo>
                  <a:cubicBezTo>
                    <a:pt x="1" y="13559"/>
                    <a:pt x="221" y="13789"/>
                    <a:pt x="509" y="13789"/>
                  </a:cubicBezTo>
                  <a:cubicBezTo>
                    <a:pt x="1649" y="13789"/>
                    <a:pt x="2570" y="12859"/>
                    <a:pt x="2560" y="11728"/>
                  </a:cubicBezTo>
                  <a:lnTo>
                    <a:pt x="2560" y="8938"/>
                  </a:lnTo>
                  <a:cubicBezTo>
                    <a:pt x="2570" y="7750"/>
                    <a:pt x="3011" y="6590"/>
                    <a:pt x="3797" y="5699"/>
                  </a:cubicBezTo>
                  <a:cubicBezTo>
                    <a:pt x="5675" y="3532"/>
                    <a:pt x="4237" y="149"/>
                    <a:pt x="1381" y="5"/>
                  </a:cubicBezTo>
                  <a:cubicBezTo>
                    <a:pt x="1319" y="2"/>
                    <a:pt x="1257" y="0"/>
                    <a:pt x="1195" y="0"/>
                  </a:cubicBezTo>
                  <a:close/>
                </a:path>
              </a:pathLst>
            </a:custGeom>
            <a:solidFill>
              <a:srgbClr val="D8DE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166" name="Google Shape;9166;p82"/>
          <p:cNvGrpSpPr/>
          <p:nvPr/>
        </p:nvGrpSpPr>
        <p:grpSpPr>
          <a:xfrm>
            <a:off x="7155259" y="3805036"/>
            <a:ext cx="207478" cy="361272"/>
            <a:chOff x="7155259" y="3805036"/>
            <a:chExt cx="207478" cy="361272"/>
          </a:xfrm>
        </p:grpSpPr>
        <p:sp>
          <p:nvSpPr>
            <p:cNvPr id="9167" name="Google Shape;9167;p82"/>
            <p:cNvSpPr/>
            <p:nvPr/>
          </p:nvSpPr>
          <p:spPr>
            <a:xfrm>
              <a:off x="7178865" y="3839175"/>
              <a:ext cx="160265" cy="144179"/>
            </a:xfrm>
            <a:custGeom>
              <a:avLst/>
              <a:gdLst/>
              <a:ahLst/>
              <a:cxnLst/>
              <a:rect l="l" t="t" r="r" b="b"/>
              <a:pathLst>
                <a:path w="6117" h="5503" extrusionOk="0">
                  <a:moveTo>
                    <a:pt x="1304" y="1"/>
                  </a:moveTo>
                  <a:cubicBezTo>
                    <a:pt x="499" y="480"/>
                    <a:pt x="10" y="1333"/>
                    <a:pt x="1" y="2263"/>
                  </a:cubicBezTo>
                  <a:cubicBezTo>
                    <a:pt x="1" y="2761"/>
                    <a:pt x="20" y="3825"/>
                    <a:pt x="68" y="4314"/>
                  </a:cubicBezTo>
                  <a:cubicBezTo>
                    <a:pt x="135" y="4985"/>
                    <a:pt x="710" y="5503"/>
                    <a:pt x="1391" y="5503"/>
                  </a:cubicBezTo>
                  <a:lnTo>
                    <a:pt x="4726" y="5503"/>
                  </a:lnTo>
                  <a:cubicBezTo>
                    <a:pt x="5407" y="5503"/>
                    <a:pt x="5982" y="4985"/>
                    <a:pt x="6049" y="4314"/>
                  </a:cubicBezTo>
                  <a:cubicBezTo>
                    <a:pt x="6097" y="3825"/>
                    <a:pt x="6116" y="2761"/>
                    <a:pt x="6116" y="2273"/>
                  </a:cubicBezTo>
                  <a:cubicBezTo>
                    <a:pt x="6116" y="1333"/>
                    <a:pt x="5618" y="480"/>
                    <a:pt x="4813" y="1"/>
                  </a:cubicBezTo>
                  <a:lnTo>
                    <a:pt x="4468" y="662"/>
                  </a:lnTo>
                  <a:cubicBezTo>
                    <a:pt x="3968" y="469"/>
                    <a:pt x="3499" y="371"/>
                    <a:pt x="3027" y="371"/>
                  </a:cubicBezTo>
                  <a:cubicBezTo>
                    <a:pt x="2585" y="371"/>
                    <a:pt x="2142" y="457"/>
                    <a:pt x="1669" y="633"/>
                  </a:cubicBezTo>
                  <a:lnTo>
                    <a:pt x="1304" y="1"/>
                  </a:lnTo>
                  <a:close/>
                </a:path>
              </a:pathLst>
            </a:custGeom>
            <a:solidFill>
              <a:srgbClr val="3B53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8" name="Google Shape;9168;p82"/>
            <p:cNvSpPr/>
            <p:nvPr/>
          </p:nvSpPr>
          <p:spPr>
            <a:xfrm>
              <a:off x="7281071" y="3839175"/>
              <a:ext cx="58059" cy="144179"/>
            </a:xfrm>
            <a:custGeom>
              <a:avLst/>
              <a:gdLst/>
              <a:ahLst/>
              <a:cxnLst/>
              <a:rect l="l" t="t" r="r" b="b"/>
              <a:pathLst>
                <a:path w="2216" h="5503" extrusionOk="0">
                  <a:moveTo>
                    <a:pt x="912" y="1"/>
                  </a:moveTo>
                  <a:lnTo>
                    <a:pt x="710" y="518"/>
                  </a:lnTo>
                  <a:cubicBezTo>
                    <a:pt x="1142" y="998"/>
                    <a:pt x="1391" y="1621"/>
                    <a:pt x="1391" y="2273"/>
                  </a:cubicBezTo>
                  <a:cubicBezTo>
                    <a:pt x="1391" y="2761"/>
                    <a:pt x="1372" y="3825"/>
                    <a:pt x="1324" y="4314"/>
                  </a:cubicBezTo>
                  <a:cubicBezTo>
                    <a:pt x="1257" y="4985"/>
                    <a:pt x="682" y="5503"/>
                    <a:pt x="1" y="5503"/>
                  </a:cubicBezTo>
                  <a:lnTo>
                    <a:pt x="825" y="5503"/>
                  </a:lnTo>
                  <a:cubicBezTo>
                    <a:pt x="1496" y="5503"/>
                    <a:pt x="2071" y="4985"/>
                    <a:pt x="2139" y="4314"/>
                  </a:cubicBezTo>
                  <a:cubicBezTo>
                    <a:pt x="2196" y="3825"/>
                    <a:pt x="2215" y="2761"/>
                    <a:pt x="2215" y="2273"/>
                  </a:cubicBezTo>
                  <a:cubicBezTo>
                    <a:pt x="2206" y="1333"/>
                    <a:pt x="1707" y="480"/>
                    <a:pt x="912" y="1"/>
                  </a:cubicBezTo>
                  <a:close/>
                </a:path>
              </a:pathLst>
            </a:custGeom>
            <a:solidFill>
              <a:srgbClr val="243F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9" name="Google Shape;9169;p82"/>
            <p:cNvSpPr/>
            <p:nvPr/>
          </p:nvSpPr>
          <p:spPr>
            <a:xfrm>
              <a:off x="7204488" y="3805036"/>
              <a:ext cx="108756" cy="54417"/>
            </a:xfrm>
            <a:custGeom>
              <a:avLst/>
              <a:gdLst/>
              <a:ahLst/>
              <a:cxnLst/>
              <a:rect l="l" t="t" r="r" b="b"/>
              <a:pathLst>
                <a:path w="4151" h="2077" extrusionOk="0">
                  <a:moveTo>
                    <a:pt x="2077" y="0"/>
                  </a:moveTo>
                  <a:cubicBezTo>
                    <a:pt x="1414" y="0"/>
                    <a:pt x="753" y="115"/>
                    <a:pt x="125" y="345"/>
                  </a:cubicBezTo>
                  <a:cubicBezTo>
                    <a:pt x="39" y="374"/>
                    <a:pt x="0" y="460"/>
                    <a:pt x="29" y="537"/>
                  </a:cubicBezTo>
                  <a:lnTo>
                    <a:pt x="576" y="1984"/>
                  </a:lnTo>
                  <a:cubicBezTo>
                    <a:pt x="597" y="2040"/>
                    <a:pt x="648" y="2076"/>
                    <a:pt x="705" y="2076"/>
                  </a:cubicBezTo>
                  <a:cubicBezTo>
                    <a:pt x="725" y="2076"/>
                    <a:pt x="747" y="2071"/>
                    <a:pt x="767" y="2061"/>
                  </a:cubicBezTo>
                  <a:cubicBezTo>
                    <a:pt x="1189" y="1908"/>
                    <a:pt x="1632" y="1831"/>
                    <a:pt x="2076" y="1831"/>
                  </a:cubicBezTo>
                  <a:cubicBezTo>
                    <a:pt x="2519" y="1831"/>
                    <a:pt x="2962" y="1908"/>
                    <a:pt x="3384" y="2061"/>
                  </a:cubicBezTo>
                  <a:cubicBezTo>
                    <a:pt x="3401" y="2068"/>
                    <a:pt x="3419" y="2071"/>
                    <a:pt x="3437" y="2071"/>
                  </a:cubicBezTo>
                  <a:cubicBezTo>
                    <a:pt x="3497" y="2071"/>
                    <a:pt x="3553" y="2034"/>
                    <a:pt x="3576" y="1975"/>
                  </a:cubicBezTo>
                  <a:lnTo>
                    <a:pt x="4122" y="537"/>
                  </a:lnTo>
                  <a:cubicBezTo>
                    <a:pt x="4151" y="460"/>
                    <a:pt x="4113" y="374"/>
                    <a:pt x="4036" y="345"/>
                  </a:cubicBezTo>
                  <a:cubicBezTo>
                    <a:pt x="3403" y="115"/>
                    <a:pt x="2739" y="0"/>
                    <a:pt x="207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0" name="Google Shape;9170;p82"/>
            <p:cNvSpPr/>
            <p:nvPr/>
          </p:nvSpPr>
          <p:spPr>
            <a:xfrm>
              <a:off x="7275805" y="3809307"/>
              <a:ext cx="37440" cy="50252"/>
            </a:xfrm>
            <a:custGeom>
              <a:avLst/>
              <a:gdLst/>
              <a:ahLst/>
              <a:cxnLst/>
              <a:rect l="l" t="t" r="r" b="b"/>
              <a:pathLst>
                <a:path w="1429" h="1918" extrusionOk="0">
                  <a:moveTo>
                    <a:pt x="710" y="0"/>
                  </a:moveTo>
                  <a:lnTo>
                    <a:pt x="1" y="1735"/>
                  </a:lnTo>
                  <a:cubicBezTo>
                    <a:pt x="1" y="1735"/>
                    <a:pt x="2" y="1735"/>
                    <a:pt x="8" y="1735"/>
                  </a:cubicBezTo>
                  <a:cubicBezTo>
                    <a:pt x="35" y="1735"/>
                    <a:pt x="159" y="1748"/>
                    <a:pt x="662" y="1908"/>
                  </a:cubicBezTo>
                  <a:cubicBezTo>
                    <a:pt x="679" y="1914"/>
                    <a:pt x="697" y="1917"/>
                    <a:pt x="713" y="1917"/>
                  </a:cubicBezTo>
                  <a:cubicBezTo>
                    <a:pt x="771" y="1917"/>
                    <a:pt x="822" y="1881"/>
                    <a:pt x="844" y="1821"/>
                  </a:cubicBezTo>
                  <a:lnTo>
                    <a:pt x="1400" y="374"/>
                  </a:lnTo>
                  <a:cubicBezTo>
                    <a:pt x="1429" y="297"/>
                    <a:pt x="1391" y="211"/>
                    <a:pt x="1304" y="182"/>
                  </a:cubicBezTo>
                  <a:cubicBezTo>
                    <a:pt x="1113" y="115"/>
                    <a:pt x="911" y="48"/>
                    <a:pt x="710" y="0"/>
                  </a:cubicBezTo>
                  <a:close/>
                </a:path>
              </a:pathLst>
            </a:custGeom>
            <a:solidFill>
              <a:srgbClr val="D8DE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1" name="Google Shape;9171;p82"/>
            <p:cNvSpPr/>
            <p:nvPr/>
          </p:nvSpPr>
          <p:spPr>
            <a:xfrm>
              <a:off x="7243815" y="3815568"/>
              <a:ext cx="30104" cy="24707"/>
            </a:xfrm>
            <a:custGeom>
              <a:avLst/>
              <a:gdLst/>
              <a:ahLst/>
              <a:cxnLst/>
              <a:rect l="l" t="t" r="r" b="b"/>
              <a:pathLst>
                <a:path w="1149" h="943" extrusionOk="0">
                  <a:moveTo>
                    <a:pt x="579" y="1"/>
                  </a:moveTo>
                  <a:cubicBezTo>
                    <a:pt x="479" y="1"/>
                    <a:pt x="378" y="68"/>
                    <a:pt x="369" y="202"/>
                  </a:cubicBezTo>
                  <a:lnTo>
                    <a:pt x="369" y="260"/>
                  </a:lnTo>
                  <a:lnTo>
                    <a:pt x="301" y="260"/>
                  </a:lnTo>
                  <a:cubicBezTo>
                    <a:pt x="295" y="259"/>
                    <a:pt x="289" y="259"/>
                    <a:pt x="283" y="259"/>
                  </a:cubicBezTo>
                  <a:cubicBezTo>
                    <a:pt x="1" y="259"/>
                    <a:pt x="1" y="691"/>
                    <a:pt x="283" y="691"/>
                  </a:cubicBezTo>
                  <a:cubicBezTo>
                    <a:pt x="289" y="691"/>
                    <a:pt x="295" y="691"/>
                    <a:pt x="301" y="691"/>
                  </a:cubicBezTo>
                  <a:lnTo>
                    <a:pt x="369" y="691"/>
                  </a:lnTo>
                  <a:lnTo>
                    <a:pt x="369" y="748"/>
                  </a:lnTo>
                  <a:cubicBezTo>
                    <a:pt x="378" y="878"/>
                    <a:pt x="479" y="943"/>
                    <a:pt x="579" y="943"/>
                  </a:cubicBezTo>
                  <a:cubicBezTo>
                    <a:pt x="680" y="943"/>
                    <a:pt x="781" y="878"/>
                    <a:pt x="790" y="748"/>
                  </a:cubicBezTo>
                  <a:lnTo>
                    <a:pt x="790" y="691"/>
                  </a:lnTo>
                  <a:lnTo>
                    <a:pt x="848" y="691"/>
                  </a:lnTo>
                  <a:cubicBezTo>
                    <a:pt x="854" y="691"/>
                    <a:pt x="860" y="691"/>
                    <a:pt x="866" y="691"/>
                  </a:cubicBezTo>
                  <a:cubicBezTo>
                    <a:pt x="1149" y="691"/>
                    <a:pt x="1149" y="259"/>
                    <a:pt x="866" y="259"/>
                  </a:cubicBezTo>
                  <a:cubicBezTo>
                    <a:pt x="860" y="259"/>
                    <a:pt x="854" y="259"/>
                    <a:pt x="848" y="260"/>
                  </a:cubicBezTo>
                  <a:lnTo>
                    <a:pt x="790" y="260"/>
                  </a:lnTo>
                  <a:lnTo>
                    <a:pt x="790" y="202"/>
                  </a:lnTo>
                  <a:cubicBezTo>
                    <a:pt x="781" y="68"/>
                    <a:pt x="680" y="1"/>
                    <a:pt x="579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2" name="Google Shape;9172;p82"/>
            <p:cNvSpPr/>
            <p:nvPr/>
          </p:nvSpPr>
          <p:spPr>
            <a:xfrm>
              <a:off x="7155259" y="3970515"/>
              <a:ext cx="207216" cy="195793"/>
            </a:xfrm>
            <a:custGeom>
              <a:avLst/>
              <a:gdLst/>
              <a:ahLst/>
              <a:cxnLst/>
              <a:rect l="l" t="t" r="r" b="b"/>
              <a:pathLst>
                <a:path w="7909" h="7473" extrusionOk="0">
                  <a:moveTo>
                    <a:pt x="3193" y="1"/>
                  </a:moveTo>
                  <a:lnTo>
                    <a:pt x="3193" y="1065"/>
                  </a:lnTo>
                  <a:lnTo>
                    <a:pt x="3010" y="1065"/>
                  </a:lnTo>
                  <a:cubicBezTo>
                    <a:pt x="1918" y="1065"/>
                    <a:pt x="969" y="1813"/>
                    <a:pt x="710" y="2877"/>
                  </a:cubicBezTo>
                  <a:lnTo>
                    <a:pt x="106" y="5350"/>
                  </a:lnTo>
                  <a:cubicBezTo>
                    <a:pt x="1" y="5800"/>
                    <a:pt x="202" y="6270"/>
                    <a:pt x="605" y="6509"/>
                  </a:cubicBezTo>
                  <a:cubicBezTo>
                    <a:pt x="1721" y="7152"/>
                    <a:pt x="2838" y="7473"/>
                    <a:pt x="3955" y="7473"/>
                  </a:cubicBezTo>
                  <a:cubicBezTo>
                    <a:pt x="5071" y="7473"/>
                    <a:pt x="6188" y="7152"/>
                    <a:pt x="7305" y="6509"/>
                  </a:cubicBezTo>
                  <a:cubicBezTo>
                    <a:pt x="7707" y="6270"/>
                    <a:pt x="7909" y="5800"/>
                    <a:pt x="7803" y="5350"/>
                  </a:cubicBezTo>
                  <a:lnTo>
                    <a:pt x="7209" y="2877"/>
                  </a:lnTo>
                  <a:cubicBezTo>
                    <a:pt x="6942" y="1819"/>
                    <a:pt x="5994" y="1065"/>
                    <a:pt x="4910" y="1065"/>
                  </a:cubicBezTo>
                  <a:cubicBezTo>
                    <a:pt x="4903" y="1065"/>
                    <a:pt x="4896" y="1065"/>
                    <a:pt x="4889" y="1065"/>
                  </a:cubicBezTo>
                  <a:lnTo>
                    <a:pt x="4707" y="1065"/>
                  </a:lnTo>
                  <a:lnTo>
                    <a:pt x="4707" y="1"/>
                  </a:lnTo>
                  <a:cubicBezTo>
                    <a:pt x="4467" y="121"/>
                    <a:pt x="4206" y="181"/>
                    <a:pt x="3946" y="181"/>
                  </a:cubicBezTo>
                  <a:cubicBezTo>
                    <a:pt x="3686" y="181"/>
                    <a:pt x="3427" y="121"/>
                    <a:pt x="3193" y="1"/>
                  </a:cubicBezTo>
                  <a:close/>
                </a:path>
              </a:pathLst>
            </a:custGeom>
            <a:solidFill>
              <a:srgbClr val="AFBC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3" name="Google Shape;9173;p82"/>
            <p:cNvSpPr/>
            <p:nvPr/>
          </p:nvSpPr>
          <p:spPr>
            <a:xfrm>
              <a:off x="7239151" y="3970515"/>
              <a:ext cx="6550" cy="4297"/>
            </a:xfrm>
            <a:custGeom>
              <a:avLst/>
              <a:gdLst/>
              <a:ahLst/>
              <a:cxnLst/>
              <a:rect l="l" t="t" r="r" b="b"/>
              <a:pathLst>
                <a:path w="250" h="164" extrusionOk="0">
                  <a:moveTo>
                    <a:pt x="0" y="1"/>
                  </a:moveTo>
                  <a:lnTo>
                    <a:pt x="0" y="164"/>
                  </a:lnTo>
                  <a:cubicBezTo>
                    <a:pt x="86" y="154"/>
                    <a:pt x="173" y="126"/>
                    <a:pt x="249" y="106"/>
                  </a:cubicBezTo>
                  <a:cubicBezTo>
                    <a:pt x="163" y="78"/>
                    <a:pt x="77" y="39"/>
                    <a:pt x="0" y="1"/>
                  </a:cubicBezTo>
                  <a:close/>
                </a:path>
              </a:pathLst>
            </a:custGeom>
            <a:solidFill>
              <a:srgbClr val="98A9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4" name="Google Shape;9174;p82"/>
            <p:cNvSpPr/>
            <p:nvPr/>
          </p:nvSpPr>
          <p:spPr>
            <a:xfrm>
              <a:off x="7245675" y="3970515"/>
              <a:ext cx="117062" cy="195766"/>
            </a:xfrm>
            <a:custGeom>
              <a:avLst/>
              <a:gdLst/>
              <a:ahLst/>
              <a:cxnLst/>
              <a:rect l="l" t="t" r="r" b="b"/>
              <a:pathLst>
                <a:path w="4468" h="7472" extrusionOk="0">
                  <a:moveTo>
                    <a:pt x="1266" y="1"/>
                  </a:moveTo>
                  <a:cubicBezTo>
                    <a:pt x="1036" y="126"/>
                    <a:pt x="777" y="183"/>
                    <a:pt x="508" y="183"/>
                  </a:cubicBezTo>
                  <a:cubicBezTo>
                    <a:pt x="422" y="183"/>
                    <a:pt x="345" y="183"/>
                    <a:pt x="259" y="164"/>
                  </a:cubicBezTo>
                  <a:lnTo>
                    <a:pt x="259" y="1065"/>
                  </a:lnTo>
                  <a:lnTo>
                    <a:pt x="441" y="1065"/>
                  </a:lnTo>
                  <a:cubicBezTo>
                    <a:pt x="1534" y="1065"/>
                    <a:pt x="2493" y="1813"/>
                    <a:pt x="2751" y="2877"/>
                  </a:cubicBezTo>
                  <a:lnTo>
                    <a:pt x="2866" y="3394"/>
                  </a:lnTo>
                  <a:lnTo>
                    <a:pt x="3029" y="4056"/>
                  </a:lnTo>
                  <a:lnTo>
                    <a:pt x="3346" y="5350"/>
                  </a:lnTo>
                  <a:cubicBezTo>
                    <a:pt x="3461" y="5800"/>
                    <a:pt x="3250" y="6279"/>
                    <a:pt x="2847" y="6509"/>
                  </a:cubicBezTo>
                  <a:cubicBezTo>
                    <a:pt x="1985" y="7027"/>
                    <a:pt x="1007" y="7353"/>
                    <a:pt x="0" y="7449"/>
                  </a:cubicBezTo>
                  <a:cubicBezTo>
                    <a:pt x="172" y="7464"/>
                    <a:pt x="343" y="7472"/>
                    <a:pt x="515" y="7472"/>
                  </a:cubicBezTo>
                  <a:cubicBezTo>
                    <a:pt x="1628" y="7472"/>
                    <a:pt x="2741" y="7149"/>
                    <a:pt x="3854" y="6509"/>
                  </a:cubicBezTo>
                  <a:cubicBezTo>
                    <a:pt x="4256" y="6279"/>
                    <a:pt x="4467" y="5800"/>
                    <a:pt x="4352" y="5350"/>
                  </a:cubicBezTo>
                  <a:lnTo>
                    <a:pt x="4036" y="4056"/>
                  </a:lnTo>
                  <a:lnTo>
                    <a:pt x="3873" y="3394"/>
                  </a:lnTo>
                  <a:lnTo>
                    <a:pt x="3758" y="2877"/>
                  </a:lnTo>
                  <a:cubicBezTo>
                    <a:pt x="3499" y="1813"/>
                    <a:pt x="2541" y="1065"/>
                    <a:pt x="1448" y="1065"/>
                  </a:cubicBezTo>
                  <a:lnTo>
                    <a:pt x="1266" y="1065"/>
                  </a:lnTo>
                  <a:lnTo>
                    <a:pt x="1266" y="1"/>
                  </a:lnTo>
                  <a:close/>
                </a:path>
              </a:pathLst>
            </a:custGeom>
            <a:solidFill>
              <a:srgbClr val="98A9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5" name="Google Shape;9175;p82"/>
            <p:cNvSpPr/>
            <p:nvPr/>
          </p:nvSpPr>
          <p:spPr>
            <a:xfrm>
              <a:off x="7221571" y="3970515"/>
              <a:ext cx="73098" cy="84285"/>
            </a:xfrm>
            <a:custGeom>
              <a:avLst/>
              <a:gdLst/>
              <a:ahLst/>
              <a:cxnLst/>
              <a:rect l="l" t="t" r="r" b="b"/>
              <a:pathLst>
                <a:path w="2790" h="3217" extrusionOk="0">
                  <a:moveTo>
                    <a:pt x="671" y="1"/>
                  </a:moveTo>
                  <a:lnTo>
                    <a:pt x="671" y="1065"/>
                  </a:lnTo>
                  <a:lnTo>
                    <a:pt x="489" y="1065"/>
                  </a:lnTo>
                  <a:cubicBezTo>
                    <a:pt x="326" y="1065"/>
                    <a:pt x="163" y="1084"/>
                    <a:pt x="0" y="1113"/>
                  </a:cubicBezTo>
                  <a:lnTo>
                    <a:pt x="58" y="1170"/>
                  </a:lnTo>
                  <a:lnTo>
                    <a:pt x="1150" y="3059"/>
                  </a:lnTo>
                  <a:cubicBezTo>
                    <a:pt x="1213" y="3164"/>
                    <a:pt x="1321" y="3217"/>
                    <a:pt x="1427" y="3217"/>
                  </a:cubicBezTo>
                  <a:cubicBezTo>
                    <a:pt x="1534" y="3217"/>
                    <a:pt x="1639" y="3164"/>
                    <a:pt x="1697" y="3059"/>
                  </a:cubicBezTo>
                  <a:lnTo>
                    <a:pt x="2790" y="1170"/>
                  </a:lnTo>
                  <a:lnTo>
                    <a:pt x="2790" y="1103"/>
                  </a:lnTo>
                  <a:cubicBezTo>
                    <a:pt x="2646" y="1074"/>
                    <a:pt x="2512" y="1065"/>
                    <a:pt x="2368" y="1065"/>
                  </a:cubicBezTo>
                  <a:lnTo>
                    <a:pt x="2186" y="1065"/>
                  </a:lnTo>
                  <a:lnTo>
                    <a:pt x="2186" y="1"/>
                  </a:lnTo>
                  <a:cubicBezTo>
                    <a:pt x="1946" y="121"/>
                    <a:pt x="1687" y="181"/>
                    <a:pt x="1428" y="181"/>
                  </a:cubicBezTo>
                  <a:cubicBezTo>
                    <a:pt x="1170" y="181"/>
                    <a:pt x="911" y="121"/>
                    <a:pt x="671" y="1"/>
                  </a:cubicBezTo>
                  <a:close/>
                </a:path>
              </a:pathLst>
            </a:custGeom>
            <a:solidFill>
              <a:srgbClr val="D6DC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6" name="Google Shape;9176;p82"/>
            <p:cNvSpPr/>
            <p:nvPr/>
          </p:nvSpPr>
          <p:spPr>
            <a:xfrm>
              <a:off x="7239151" y="3970515"/>
              <a:ext cx="39693" cy="19362"/>
            </a:xfrm>
            <a:custGeom>
              <a:avLst/>
              <a:gdLst/>
              <a:ahLst/>
              <a:cxnLst/>
              <a:rect l="l" t="t" r="r" b="b"/>
              <a:pathLst>
                <a:path w="1515" h="739" extrusionOk="0">
                  <a:moveTo>
                    <a:pt x="0" y="1"/>
                  </a:moveTo>
                  <a:lnTo>
                    <a:pt x="0" y="576"/>
                  </a:lnTo>
                  <a:cubicBezTo>
                    <a:pt x="240" y="681"/>
                    <a:pt x="499" y="739"/>
                    <a:pt x="757" y="739"/>
                  </a:cubicBezTo>
                  <a:cubicBezTo>
                    <a:pt x="1016" y="739"/>
                    <a:pt x="1275" y="681"/>
                    <a:pt x="1515" y="576"/>
                  </a:cubicBezTo>
                  <a:lnTo>
                    <a:pt x="1515" y="1"/>
                  </a:lnTo>
                  <a:cubicBezTo>
                    <a:pt x="1275" y="121"/>
                    <a:pt x="1014" y="181"/>
                    <a:pt x="754" y="181"/>
                  </a:cubicBezTo>
                  <a:cubicBezTo>
                    <a:pt x="494" y="181"/>
                    <a:pt x="235" y="121"/>
                    <a:pt x="0" y="1"/>
                  </a:cubicBezTo>
                  <a:close/>
                </a:path>
              </a:pathLst>
            </a:custGeom>
            <a:solidFill>
              <a:srgbClr val="C9D0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7" name="Google Shape;9177;p82"/>
            <p:cNvSpPr/>
            <p:nvPr/>
          </p:nvSpPr>
          <p:spPr>
            <a:xfrm>
              <a:off x="7210017" y="3869069"/>
              <a:ext cx="97962" cy="110774"/>
            </a:xfrm>
            <a:custGeom>
              <a:avLst/>
              <a:gdLst/>
              <a:ahLst/>
              <a:cxnLst/>
              <a:rect l="l" t="t" r="r" b="b"/>
              <a:pathLst>
                <a:path w="3739" h="4228" extrusionOk="0">
                  <a:moveTo>
                    <a:pt x="2560" y="0"/>
                  </a:moveTo>
                  <a:cubicBezTo>
                    <a:pt x="1802" y="508"/>
                    <a:pt x="911" y="786"/>
                    <a:pt x="0" y="796"/>
                  </a:cubicBezTo>
                  <a:lnTo>
                    <a:pt x="0" y="2358"/>
                  </a:lnTo>
                  <a:lnTo>
                    <a:pt x="0" y="2416"/>
                  </a:lnTo>
                  <a:cubicBezTo>
                    <a:pt x="29" y="3422"/>
                    <a:pt x="853" y="4228"/>
                    <a:pt x="1869" y="4228"/>
                  </a:cubicBezTo>
                  <a:cubicBezTo>
                    <a:pt x="2876" y="4228"/>
                    <a:pt x="3710" y="3422"/>
                    <a:pt x="3739" y="2416"/>
                  </a:cubicBezTo>
                  <a:lnTo>
                    <a:pt x="3739" y="796"/>
                  </a:lnTo>
                  <a:cubicBezTo>
                    <a:pt x="3298" y="604"/>
                    <a:pt x="2905" y="326"/>
                    <a:pt x="2560" y="0"/>
                  </a:cubicBezTo>
                  <a:close/>
                </a:path>
              </a:pathLst>
            </a:custGeom>
            <a:solidFill>
              <a:srgbClr val="D6DC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8" name="Google Shape;9178;p82"/>
            <p:cNvSpPr/>
            <p:nvPr/>
          </p:nvSpPr>
          <p:spPr>
            <a:xfrm>
              <a:off x="7261735" y="3869069"/>
              <a:ext cx="46243" cy="112031"/>
            </a:xfrm>
            <a:custGeom>
              <a:avLst/>
              <a:gdLst/>
              <a:ahLst/>
              <a:cxnLst/>
              <a:rect l="l" t="t" r="r" b="b"/>
              <a:pathLst>
                <a:path w="1765" h="4276" extrusionOk="0">
                  <a:moveTo>
                    <a:pt x="586" y="0"/>
                  </a:moveTo>
                  <a:cubicBezTo>
                    <a:pt x="403" y="125"/>
                    <a:pt x="212" y="240"/>
                    <a:pt x="1" y="336"/>
                  </a:cubicBezTo>
                  <a:cubicBezTo>
                    <a:pt x="308" y="604"/>
                    <a:pt x="653" y="834"/>
                    <a:pt x="1027" y="997"/>
                  </a:cubicBezTo>
                  <a:lnTo>
                    <a:pt x="1027" y="2608"/>
                  </a:lnTo>
                  <a:cubicBezTo>
                    <a:pt x="1027" y="3317"/>
                    <a:pt x="624" y="3959"/>
                    <a:pt x="1" y="4276"/>
                  </a:cubicBezTo>
                  <a:cubicBezTo>
                    <a:pt x="988" y="4218"/>
                    <a:pt x="1765" y="3403"/>
                    <a:pt x="1765" y="2406"/>
                  </a:cubicBezTo>
                  <a:lnTo>
                    <a:pt x="1765" y="796"/>
                  </a:lnTo>
                  <a:cubicBezTo>
                    <a:pt x="1324" y="604"/>
                    <a:pt x="931" y="336"/>
                    <a:pt x="586" y="0"/>
                  </a:cubicBezTo>
                  <a:close/>
                </a:path>
              </a:pathLst>
            </a:custGeom>
            <a:solidFill>
              <a:srgbClr val="C9D0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179" name="Google Shape;9179;p82"/>
          <p:cNvGrpSpPr/>
          <p:nvPr/>
        </p:nvGrpSpPr>
        <p:grpSpPr>
          <a:xfrm>
            <a:off x="4915368" y="2891390"/>
            <a:ext cx="182850" cy="361927"/>
            <a:chOff x="4915368" y="2891390"/>
            <a:chExt cx="182850" cy="361927"/>
          </a:xfrm>
        </p:grpSpPr>
        <p:sp>
          <p:nvSpPr>
            <p:cNvPr id="9180" name="Google Shape;9180;p82"/>
            <p:cNvSpPr/>
            <p:nvPr/>
          </p:nvSpPr>
          <p:spPr>
            <a:xfrm>
              <a:off x="4940992" y="2925292"/>
              <a:ext cx="131367" cy="326504"/>
            </a:xfrm>
            <a:custGeom>
              <a:avLst/>
              <a:gdLst/>
              <a:ahLst/>
              <a:cxnLst/>
              <a:rect l="l" t="t" r="r" b="b"/>
              <a:pathLst>
                <a:path w="5014" h="12462" extrusionOk="0">
                  <a:moveTo>
                    <a:pt x="0" y="1"/>
                  </a:moveTo>
                  <a:lnTo>
                    <a:pt x="0" y="10017"/>
                  </a:lnTo>
                  <a:cubicBezTo>
                    <a:pt x="29" y="11379"/>
                    <a:pt x="1141" y="12462"/>
                    <a:pt x="2512" y="12462"/>
                  </a:cubicBezTo>
                  <a:cubicBezTo>
                    <a:pt x="3873" y="12462"/>
                    <a:pt x="4985" y="11379"/>
                    <a:pt x="5013" y="10017"/>
                  </a:cubicBezTo>
                  <a:lnTo>
                    <a:pt x="5013" y="1"/>
                  </a:lnTo>
                  <a:close/>
                </a:path>
              </a:pathLst>
            </a:custGeom>
            <a:solidFill>
              <a:srgbClr val="E9ED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1" name="Google Shape;9181;p82"/>
            <p:cNvSpPr/>
            <p:nvPr/>
          </p:nvSpPr>
          <p:spPr>
            <a:xfrm>
              <a:off x="4991977" y="2925292"/>
              <a:ext cx="80644" cy="328024"/>
            </a:xfrm>
            <a:custGeom>
              <a:avLst/>
              <a:gdLst/>
              <a:ahLst/>
              <a:cxnLst/>
              <a:rect l="l" t="t" r="r" b="b"/>
              <a:pathLst>
                <a:path w="3078" h="12520" extrusionOk="0">
                  <a:moveTo>
                    <a:pt x="1946" y="1"/>
                  </a:moveTo>
                  <a:lnTo>
                    <a:pt x="1946" y="10017"/>
                  </a:lnTo>
                  <a:cubicBezTo>
                    <a:pt x="1946" y="11187"/>
                    <a:pt x="1141" y="12193"/>
                    <a:pt x="0" y="12462"/>
                  </a:cubicBezTo>
                  <a:cubicBezTo>
                    <a:pt x="182" y="12500"/>
                    <a:pt x="374" y="12519"/>
                    <a:pt x="566" y="12519"/>
                  </a:cubicBezTo>
                  <a:cubicBezTo>
                    <a:pt x="1946" y="12519"/>
                    <a:pt x="3077" y="11398"/>
                    <a:pt x="3077" y="10017"/>
                  </a:cubicBezTo>
                  <a:lnTo>
                    <a:pt x="3077" y="1"/>
                  </a:lnTo>
                  <a:close/>
                </a:path>
              </a:pathLst>
            </a:custGeom>
            <a:solidFill>
              <a:srgbClr val="DCE1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2" name="Google Shape;9182;p82"/>
            <p:cNvSpPr/>
            <p:nvPr/>
          </p:nvSpPr>
          <p:spPr>
            <a:xfrm>
              <a:off x="4940992" y="3044345"/>
              <a:ext cx="131367" cy="208971"/>
            </a:xfrm>
            <a:custGeom>
              <a:avLst/>
              <a:gdLst/>
              <a:ahLst/>
              <a:cxnLst/>
              <a:rect l="l" t="t" r="r" b="b"/>
              <a:pathLst>
                <a:path w="5014" h="7976" extrusionOk="0">
                  <a:moveTo>
                    <a:pt x="1277" y="0"/>
                  </a:moveTo>
                  <a:cubicBezTo>
                    <a:pt x="533" y="0"/>
                    <a:pt x="0" y="345"/>
                    <a:pt x="0" y="345"/>
                  </a:cubicBezTo>
                  <a:lnTo>
                    <a:pt x="0" y="5473"/>
                  </a:lnTo>
                  <a:cubicBezTo>
                    <a:pt x="0" y="6854"/>
                    <a:pt x="1122" y="7975"/>
                    <a:pt x="2512" y="7975"/>
                  </a:cubicBezTo>
                  <a:cubicBezTo>
                    <a:pt x="3892" y="7975"/>
                    <a:pt x="5013" y="6854"/>
                    <a:pt x="5013" y="5473"/>
                  </a:cubicBezTo>
                  <a:lnTo>
                    <a:pt x="5013" y="173"/>
                  </a:lnTo>
                  <a:cubicBezTo>
                    <a:pt x="5013" y="173"/>
                    <a:pt x="4410" y="651"/>
                    <a:pt x="3594" y="651"/>
                  </a:cubicBezTo>
                  <a:cubicBezTo>
                    <a:pt x="3260" y="651"/>
                    <a:pt x="2890" y="571"/>
                    <a:pt x="2512" y="345"/>
                  </a:cubicBezTo>
                  <a:cubicBezTo>
                    <a:pt x="2074" y="86"/>
                    <a:pt x="1649" y="0"/>
                    <a:pt x="1277" y="0"/>
                  </a:cubicBezTo>
                  <a:close/>
                </a:path>
              </a:pathLst>
            </a:custGeom>
            <a:solidFill>
              <a:srgbClr val="AFBC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3" name="Google Shape;9183;p82"/>
            <p:cNvSpPr/>
            <p:nvPr/>
          </p:nvSpPr>
          <p:spPr>
            <a:xfrm>
              <a:off x="4991977" y="3048852"/>
              <a:ext cx="80382" cy="203443"/>
            </a:xfrm>
            <a:custGeom>
              <a:avLst/>
              <a:gdLst/>
              <a:ahLst/>
              <a:cxnLst/>
              <a:rect l="l" t="t" r="r" b="b"/>
              <a:pathLst>
                <a:path w="3068" h="7765" extrusionOk="0">
                  <a:moveTo>
                    <a:pt x="3067" y="1"/>
                  </a:moveTo>
                  <a:cubicBezTo>
                    <a:pt x="2732" y="250"/>
                    <a:pt x="2349" y="403"/>
                    <a:pt x="1946" y="461"/>
                  </a:cubicBezTo>
                  <a:lnTo>
                    <a:pt x="1946" y="5301"/>
                  </a:lnTo>
                  <a:cubicBezTo>
                    <a:pt x="1946" y="6461"/>
                    <a:pt x="1141" y="7477"/>
                    <a:pt x="0" y="7736"/>
                  </a:cubicBezTo>
                  <a:lnTo>
                    <a:pt x="67" y="7755"/>
                  </a:lnTo>
                  <a:lnTo>
                    <a:pt x="86" y="7755"/>
                  </a:lnTo>
                  <a:lnTo>
                    <a:pt x="134" y="7765"/>
                  </a:lnTo>
                  <a:lnTo>
                    <a:pt x="566" y="7765"/>
                  </a:lnTo>
                  <a:cubicBezTo>
                    <a:pt x="1946" y="7765"/>
                    <a:pt x="3067" y="6643"/>
                    <a:pt x="3067" y="5253"/>
                  </a:cubicBezTo>
                  <a:lnTo>
                    <a:pt x="3067" y="1"/>
                  </a:lnTo>
                  <a:close/>
                </a:path>
              </a:pathLst>
            </a:custGeom>
            <a:solidFill>
              <a:srgbClr val="98A9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4" name="Google Shape;9184;p82"/>
            <p:cNvSpPr/>
            <p:nvPr/>
          </p:nvSpPr>
          <p:spPr>
            <a:xfrm>
              <a:off x="4963838" y="3076493"/>
              <a:ext cx="19624" cy="16558"/>
            </a:xfrm>
            <a:custGeom>
              <a:avLst/>
              <a:gdLst/>
              <a:ahLst/>
              <a:cxnLst/>
              <a:rect l="l" t="t" r="r" b="b"/>
              <a:pathLst>
                <a:path w="749" h="632" extrusionOk="0">
                  <a:moveTo>
                    <a:pt x="432" y="0"/>
                  </a:moveTo>
                  <a:cubicBezTo>
                    <a:pt x="144" y="0"/>
                    <a:pt x="1" y="336"/>
                    <a:pt x="202" y="537"/>
                  </a:cubicBezTo>
                  <a:cubicBezTo>
                    <a:pt x="267" y="602"/>
                    <a:pt x="347" y="631"/>
                    <a:pt x="426" y="631"/>
                  </a:cubicBezTo>
                  <a:cubicBezTo>
                    <a:pt x="590" y="631"/>
                    <a:pt x="748" y="504"/>
                    <a:pt x="748" y="316"/>
                  </a:cubicBezTo>
                  <a:cubicBezTo>
                    <a:pt x="739" y="134"/>
                    <a:pt x="604" y="0"/>
                    <a:pt x="432" y="0"/>
                  </a:cubicBezTo>
                  <a:close/>
                </a:path>
              </a:pathLst>
            </a:custGeom>
            <a:solidFill>
              <a:srgbClr val="3D54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5" name="Google Shape;9185;p82"/>
            <p:cNvSpPr/>
            <p:nvPr/>
          </p:nvSpPr>
          <p:spPr>
            <a:xfrm>
              <a:off x="5030386" y="3100099"/>
              <a:ext cx="16847" cy="14436"/>
            </a:xfrm>
            <a:custGeom>
              <a:avLst/>
              <a:gdLst/>
              <a:ahLst/>
              <a:cxnLst/>
              <a:rect l="l" t="t" r="r" b="b"/>
              <a:pathLst>
                <a:path w="643" h="551" extrusionOk="0">
                  <a:moveTo>
                    <a:pt x="365" y="0"/>
                  </a:moveTo>
                  <a:cubicBezTo>
                    <a:pt x="125" y="0"/>
                    <a:pt x="1" y="297"/>
                    <a:pt x="173" y="470"/>
                  </a:cubicBezTo>
                  <a:cubicBezTo>
                    <a:pt x="229" y="525"/>
                    <a:pt x="297" y="550"/>
                    <a:pt x="365" y="550"/>
                  </a:cubicBezTo>
                  <a:cubicBezTo>
                    <a:pt x="506" y="550"/>
                    <a:pt x="643" y="441"/>
                    <a:pt x="643" y="278"/>
                  </a:cubicBezTo>
                  <a:cubicBezTo>
                    <a:pt x="643" y="125"/>
                    <a:pt x="518" y="0"/>
                    <a:pt x="365" y="0"/>
                  </a:cubicBezTo>
                  <a:close/>
                </a:path>
              </a:pathLst>
            </a:custGeom>
            <a:solidFill>
              <a:srgbClr val="3D54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6" name="Google Shape;9186;p82"/>
            <p:cNvSpPr/>
            <p:nvPr/>
          </p:nvSpPr>
          <p:spPr>
            <a:xfrm>
              <a:off x="4980921" y="3202803"/>
              <a:ext cx="16847" cy="14436"/>
            </a:xfrm>
            <a:custGeom>
              <a:avLst/>
              <a:gdLst/>
              <a:ahLst/>
              <a:cxnLst/>
              <a:rect l="l" t="t" r="r" b="b"/>
              <a:pathLst>
                <a:path w="643" h="551" extrusionOk="0">
                  <a:moveTo>
                    <a:pt x="365" y="1"/>
                  </a:moveTo>
                  <a:cubicBezTo>
                    <a:pt x="125" y="1"/>
                    <a:pt x="0" y="298"/>
                    <a:pt x="173" y="470"/>
                  </a:cubicBezTo>
                  <a:cubicBezTo>
                    <a:pt x="229" y="526"/>
                    <a:pt x="297" y="551"/>
                    <a:pt x="364" y="551"/>
                  </a:cubicBezTo>
                  <a:cubicBezTo>
                    <a:pt x="506" y="551"/>
                    <a:pt x="643" y="441"/>
                    <a:pt x="643" y="278"/>
                  </a:cubicBezTo>
                  <a:cubicBezTo>
                    <a:pt x="643" y="125"/>
                    <a:pt x="518" y="1"/>
                    <a:pt x="365" y="1"/>
                  </a:cubicBezTo>
                  <a:close/>
                </a:path>
              </a:pathLst>
            </a:custGeom>
            <a:solidFill>
              <a:srgbClr val="3D54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7" name="Google Shape;9187;p82"/>
            <p:cNvSpPr/>
            <p:nvPr/>
          </p:nvSpPr>
          <p:spPr>
            <a:xfrm>
              <a:off x="5030386" y="3171651"/>
              <a:ext cx="16847" cy="14698"/>
            </a:xfrm>
            <a:custGeom>
              <a:avLst/>
              <a:gdLst/>
              <a:ahLst/>
              <a:cxnLst/>
              <a:rect l="l" t="t" r="r" b="b"/>
              <a:pathLst>
                <a:path w="643" h="561" extrusionOk="0">
                  <a:moveTo>
                    <a:pt x="365" y="1"/>
                  </a:moveTo>
                  <a:cubicBezTo>
                    <a:pt x="125" y="1"/>
                    <a:pt x="1" y="298"/>
                    <a:pt x="173" y="480"/>
                  </a:cubicBezTo>
                  <a:cubicBezTo>
                    <a:pt x="228" y="535"/>
                    <a:pt x="296" y="560"/>
                    <a:pt x="363" y="560"/>
                  </a:cubicBezTo>
                  <a:cubicBezTo>
                    <a:pt x="506" y="560"/>
                    <a:pt x="643" y="448"/>
                    <a:pt x="643" y="279"/>
                  </a:cubicBezTo>
                  <a:cubicBezTo>
                    <a:pt x="643" y="126"/>
                    <a:pt x="518" y="1"/>
                    <a:pt x="365" y="1"/>
                  </a:cubicBezTo>
                  <a:close/>
                </a:path>
              </a:pathLst>
            </a:custGeom>
            <a:solidFill>
              <a:srgbClr val="3D54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8" name="Google Shape;9188;p82"/>
            <p:cNvSpPr/>
            <p:nvPr/>
          </p:nvSpPr>
          <p:spPr>
            <a:xfrm>
              <a:off x="4974135" y="3132246"/>
              <a:ext cx="20357" cy="17397"/>
            </a:xfrm>
            <a:custGeom>
              <a:avLst/>
              <a:gdLst/>
              <a:ahLst/>
              <a:cxnLst/>
              <a:rect l="l" t="t" r="r" b="b"/>
              <a:pathLst>
                <a:path w="777" h="664" extrusionOk="0">
                  <a:moveTo>
                    <a:pt x="451" y="0"/>
                  </a:moveTo>
                  <a:cubicBezTo>
                    <a:pt x="154" y="0"/>
                    <a:pt x="1" y="355"/>
                    <a:pt x="211" y="566"/>
                  </a:cubicBezTo>
                  <a:cubicBezTo>
                    <a:pt x="279" y="634"/>
                    <a:pt x="362" y="664"/>
                    <a:pt x="443" y="664"/>
                  </a:cubicBezTo>
                  <a:cubicBezTo>
                    <a:pt x="614" y="664"/>
                    <a:pt x="777" y="530"/>
                    <a:pt x="777" y="336"/>
                  </a:cubicBezTo>
                  <a:cubicBezTo>
                    <a:pt x="777" y="144"/>
                    <a:pt x="633" y="0"/>
                    <a:pt x="451" y="0"/>
                  </a:cubicBezTo>
                  <a:close/>
                </a:path>
              </a:pathLst>
            </a:custGeom>
            <a:solidFill>
              <a:srgbClr val="3D54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9" name="Google Shape;9189;p82"/>
            <p:cNvSpPr/>
            <p:nvPr/>
          </p:nvSpPr>
          <p:spPr>
            <a:xfrm>
              <a:off x="4915368" y="2891390"/>
              <a:ext cx="182850" cy="33693"/>
            </a:xfrm>
            <a:custGeom>
              <a:avLst/>
              <a:gdLst/>
              <a:ahLst/>
              <a:cxnLst/>
              <a:rect l="l" t="t" r="r" b="b"/>
              <a:pathLst>
                <a:path w="6979" h="1286" extrusionOk="0">
                  <a:moveTo>
                    <a:pt x="442" y="1"/>
                  </a:moveTo>
                  <a:cubicBezTo>
                    <a:pt x="192" y="1"/>
                    <a:pt x="1" y="192"/>
                    <a:pt x="1" y="432"/>
                  </a:cubicBezTo>
                  <a:lnTo>
                    <a:pt x="1" y="854"/>
                  </a:lnTo>
                  <a:cubicBezTo>
                    <a:pt x="1" y="1093"/>
                    <a:pt x="192" y="1285"/>
                    <a:pt x="442" y="1285"/>
                  </a:cubicBezTo>
                  <a:lnTo>
                    <a:pt x="6538" y="1285"/>
                  </a:lnTo>
                  <a:cubicBezTo>
                    <a:pt x="6777" y="1285"/>
                    <a:pt x="6979" y="1093"/>
                    <a:pt x="6979" y="854"/>
                  </a:cubicBezTo>
                  <a:lnTo>
                    <a:pt x="6979" y="432"/>
                  </a:lnTo>
                  <a:cubicBezTo>
                    <a:pt x="6979" y="192"/>
                    <a:pt x="6777" y="1"/>
                    <a:pt x="6538" y="1"/>
                  </a:cubicBezTo>
                  <a:close/>
                </a:path>
              </a:pathLst>
            </a:custGeom>
            <a:solidFill>
              <a:srgbClr val="CDD5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0" name="Google Shape;9190;p82"/>
            <p:cNvSpPr/>
            <p:nvPr/>
          </p:nvSpPr>
          <p:spPr>
            <a:xfrm>
              <a:off x="5055250" y="2891390"/>
              <a:ext cx="42732" cy="33693"/>
            </a:xfrm>
            <a:custGeom>
              <a:avLst/>
              <a:gdLst/>
              <a:ahLst/>
              <a:cxnLst/>
              <a:rect l="l" t="t" r="r" b="b"/>
              <a:pathLst>
                <a:path w="1631" h="1286" extrusionOk="0">
                  <a:moveTo>
                    <a:pt x="1" y="1"/>
                  </a:moveTo>
                  <a:cubicBezTo>
                    <a:pt x="240" y="1"/>
                    <a:pt x="432" y="192"/>
                    <a:pt x="432" y="432"/>
                  </a:cubicBezTo>
                  <a:lnTo>
                    <a:pt x="432" y="854"/>
                  </a:lnTo>
                  <a:cubicBezTo>
                    <a:pt x="432" y="1093"/>
                    <a:pt x="240" y="1285"/>
                    <a:pt x="1" y="1285"/>
                  </a:cubicBezTo>
                  <a:lnTo>
                    <a:pt x="1199" y="1285"/>
                  </a:lnTo>
                  <a:cubicBezTo>
                    <a:pt x="1438" y="1285"/>
                    <a:pt x="1630" y="1093"/>
                    <a:pt x="1630" y="854"/>
                  </a:cubicBezTo>
                  <a:lnTo>
                    <a:pt x="1630" y="432"/>
                  </a:lnTo>
                  <a:cubicBezTo>
                    <a:pt x="1630" y="192"/>
                    <a:pt x="1438" y="1"/>
                    <a:pt x="1199" y="1"/>
                  </a:cubicBezTo>
                  <a:close/>
                </a:path>
              </a:pathLst>
            </a:custGeom>
            <a:solidFill>
              <a:srgbClr val="B8C4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191" name="Google Shape;9191;p82"/>
          <p:cNvGrpSpPr/>
          <p:nvPr/>
        </p:nvGrpSpPr>
        <p:grpSpPr>
          <a:xfrm>
            <a:off x="8028714" y="2891652"/>
            <a:ext cx="289589" cy="361403"/>
            <a:chOff x="8028714" y="2891652"/>
            <a:chExt cx="289589" cy="361403"/>
          </a:xfrm>
        </p:grpSpPr>
        <p:sp>
          <p:nvSpPr>
            <p:cNvPr id="9192" name="Google Shape;9192;p82"/>
            <p:cNvSpPr/>
            <p:nvPr/>
          </p:nvSpPr>
          <p:spPr>
            <a:xfrm>
              <a:off x="8096520" y="3139006"/>
              <a:ext cx="167025" cy="83421"/>
            </a:xfrm>
            <a:custGeom>
              <a:avLst/>
              <a:gdLst/>
              <a:ahLst/>
              <a:cxnLst/>
              <a:rect l="l" t="t" r="r" b="b"/>
              <a:pathLst>
                <a:path w="6375" h="3184" extrusionOk="0">
                  <a:moveTo>
                    <a:pt x="3058" y="1"/>
                  </a:moveTo>
                  <a:cubicBezTo>
                    <a:pt x="1371" y="1"/>
                    <a:pt x="1" y="1362"/>
                    <a:pt x="1" y="3059"/>
                  </a:cubicBezTo>
                  <a:lnTo>
                    <a:pt x="1" y="3183"/>
                  </a:lnTo>
                  <a:lnTo>
                    <a:pt x="6375" y="3183"/>
                  </a:lnTo>
                  <a:lnTo>
                    <a:pt x="6375" y="3059"/>
                  </a:lnTo>
                  <a:cubicBezTo>
                    <a:pt x="6375" y="1362"/>
                    <a:pt x="5004" y="1"/>
                    <a:pt x="3317" y="1"/>
                  </a:cubicBezTo>
                  <a:close/>
                </a:path>
              </a:pathLst>
            </a:custGeom>
            <a:solidFill>
              <a:srgbClr val="DEE2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3" name="Google Shape;9193;p82"/>
            <p:cNvSpPr/>
            <p:nvPr/>
          </p:nvSpPr>
          <p:spPr>
            <a:xfrm>
              <a:off x="8168360" y="3139006"/>
              <a:ext cx="95185" cy="83421"/>
            </a:xfrm>
            <a:custGeom>
              <a:avLst/>
              <a:gdLst/>
              <a:ahLst/>
              <a:cxnLst/>
              <a:rect l="l" t="t" r="r" b="b"/>
              <a:pathLst>
                <a:path w="3633" h="3184" extrusionOk="0">
                  <a:moveTo>
                    <a:pt x="441" y="1"/>
                  </a:moveTo>
                  <a:cubicBezTo>
                    <a:pt x="297" y="1"/>
                    <a:pt x="144" y="10"/>
                    <a:pt x="0" y="30"/>
                  </a:cubicBezTo>
                  <a:cubicBezTo>
                    <a:pt x="1563" y="250"/>
                    <a:pt x="2732" y="1602"/>
                    <a:pt x="2732" y="3183"/>
                  </a:cubicBezTo>
                  <a:lnTo>
                    <a:pt x="3633" y="3183"/>
                  </a:lnTo>
                  <a:cubicBezTo>
                    <a:pt x="3633" y="1429"/>
                    <a:pt x="2205" y="1"/>
                    <a:pt x="441" y="1"/>
                  </a:cubicBezTo>
                  <a:close/>
                </a:path>
              </a:pathLst>
            </a:custGeom>
            <a:solidFill>
              <a:srgbClr val="C9D0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4" name="Google Shape;9194;p82"/>
            <p:cNvSpPr/>
            <p:nvPr/>
          </p:nvSpPr>
          <p:spPr>
            <a:xfrm>
              <a:off x="8028714" y="3109871"/>
              <a:ext cx="104748" cy="24392"/>
            </a:xfrm>
            <a:custGeom>
              <a:avLst/>
              <a:gdLst/>
              <a:ahLst/>
              <a:cxnLst/>
              <a:rect l="l" t="t" r="r" b="b"/>
              <a:pathLst>
                <a:path w="3998" h="931" extrusionOk="0">
                  <a:moveTo>
                    <a:pt x="298" y="1"/>
                  </a:moveTo>
                  <a:cubicBezTo>
                    <a:pt x="135" y="1"/>
                    <a:pt x="1" y="126"/>
                    <a:pt x="1" y="288"/>
                  </a:cubicBezTo>
                  <a:lnTo>
                    <a:pt x="1" y="634"/>
                  </a:lnTo>
                  <a:cubicBezTo>
                    <a:pt x="1" y="806"/>
                    <a:pt x="135" y="931"/>
                    <a:pt x="298" y="931"/>
                  </a:cubicBezTo>
                  <a:lnTo>
                    <a:pt x="3701" y="931"/>
                  </a:lnTo>
                  <a:cubicBezTo>
                    <a:pt x="3864" y="931"/>
                    <a:pt x="3998" y="806"/>
                    <a:pt x="3998" y="643"/>
                  </a:cubicBezTo>
                  <a:lnTo>
                    <a:pt x="3998" y="288"/>
                  </a:lnTo>
                  <a:cubicBezTo>
                    <a:pt x="3998" y="126"/>
                    <a:pt x="3864" y="1"/>
                    <a:pt x="3701" y="1"/>
                  </a:cubicBezTo>
                  <a:close/>
                </a:path>
              </a:pathLst>
            </a:custGeom>
            <a:solidFill>
              <a:srgbClr val="DCE2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5" name="Google Shape;9195;p82"/>
            <p:cNvSpPr/>
            <p:nvPr/>
          </p:nvSpPr>
          <p:spPr>
            <a:xfrm>
              <a:off x="8101812" y="3109871"/>
              <a:ext cx="31650" cy="24392"/>
            </a:xfrm>
            <a:custGeom>
              <a:avLst/>
              <a:gdLst/>
              <a:ahLst/>
              <a:cxnLst/>
              <a:rect l="l" t="t" r="r" b="b"/>
              <a:pathLst>
                <a:path w="1208" h="931" extrusionOk="0">
                  <a:moveTo>
                    <a:pt x="0" y="1"/>
                  </a:moveTo>
                  <a:cubicBezTo>
                    <a:pt x="173" y="1"/>
                    <a:pt x="307" y="135"/>
                    <a:pt x="307" y="308"/>
                  </a:cubicBezTo>
                  <a:lnTo>
                    <a:pt x="307" y="624"/>
                  </a:lnTo>
                  <a:cubicBezTo>
                    <a:pt x="307" y="797"/>
                    <a:pt x="173" y="931"/>
                    <a:pt x="0" y="931"/>
                  </a:cubicBezTo>
                  <a:lnTo>
                    <a:pt x="901" y="931"/>
                  </a:lnTo>
                  <a:cubicBezTo>
                    <a:pt x="1074" y="931"/>
                    <a:pt x="1208" y="797"/>
                    <a:pt x="1208" y="624"/>
                  </a:cubicBezTo>
                  <a:lnTo>
                    <a:pt x="1208" y="308"/>
                  </a:lnTo>
                  <a:cubicBezTo>
                    <a:pt x="1208" y="135"/>
                    <a:pt x="1074" y="1"/>
                    <a:pt x="901" y="1"/>
                  </a:cubicBezTo>
                  <a:close/>
                </a:path>
              </a:pathLst>
            </a:custGeom>
            <a:solidFill>
              <a:srgbClr val="BDC8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6" name="Google Shape;9196;p82"/>
            <p:cNvSpPr/>
            <p:nvPr/>
          </p:nvSpPr>
          <p:spPr>
            <a:xfrm>
              <a:off x="8053342" y="3134237"/>
              <a:ext cx="67570" cy="53527"/>
            </a:xfrm>
            <a:custGeom>
              <a:avLst/>
              <a:gdLst/>
              <a:ahLst/>
              <a:cxnLst/>
              <a:rect l="l" t="t" r="r" b="b"/>
              <a:pathLst>
                <a:path w="2579" h="2043" extrusionOk="0">
                  <a:moveTo>
                    <a:pt x="0" y="1"/>
                  </a:moveTo>
                  <a:cubicBezTo>
                    <a:pt x="10" y="49"/>
                    <a:pt x="29" y="87"/>
                    <a:pt x="48" y="135"/>
                  </a:cubicBezTo>
                  <a:cubicBezTo>
                    <a:pt x="498" y="921"/>
                    <a:pt x="1150" y="1582"/>
                    <a:pt x="1936" y="2042"/>
                  </a:cubicBezTo>
                  <a:cubicBezTo>
                    <a:pt x="2090" y="1697"/>
                    <a:pt x="2310" y="1381"/>
                    <a:pt x="2579" y="1113"/>
                  </a:cubicBezTo>
                  <a:cubicBezTo>
                    <a:pt x="2080" y="835"/>
                    <a:pt x="1658" y="461"/>
                    <a:pt x="1313" y="1"/>
                  </a:cubicBezTo>
                  <a:close/>
                </a:path>
              </a:pathLst>
            </a:custGeom>
            <a:solidFill>
              <a:srgbClr val="B3BD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7" name="Google Shape;9197;p82"/>
            <p:cNvSpPr/>
            <p:nvPr/>
          </p:nvSpPr>
          <p:spPr>
            <a:xfrm>
              <a:off x="8159321" y="3165127"/>
              <a:ext cx="36182" cy="31099"/>
            </a:xfrm>
            <a:custGeom>
              <a:avLst/>
              <a:gdLst/>
              <a:ahLst/>
              <a:cxnLst/>
              <a:rect l="l" t="t" r="r" b="b"/>
              <a:pathLst>
                <a:path w="1381" h="1187" extrusionOk="0">
                  <a:moveTo>
                    <a:pt x="786" y="1"/>
                  </a:moveTo>
                  <a:cubicBezTo>
                    <a:pt x="259" y="1"/>
                    <a:pt x="0" y="643"/>
                    <a:pt x="364" y="1017"/>
                  </a:cubicBezTo>
                  <a:cubicBezTo>
                    <a:pt x="485" y="1134"/>
                    <a:pt x="633" y="1187"/>
                    <a:pt x="778" y="1187"/>
                  </a:cubicBezTo>
                  <a:cubicBezTo>
                    <a:pt x="1085" y="1187"/>
                    <a:pt x="1380" y="953"/>
                    <a:pt x="1380" y="595"/>
                  </a:cubicBezTo>
                  <a:cubicBezTo>
                    <a:pt x="1380" y="269"/>
                    <a:pt x="1112" y="1"/>
                    <a:pt x="786" y="1"/>
                  </a:cubicBezTo>
                  <a:close/>
                </a:path>
              </a:pathLst>
            </a:custGeom>
            <a:solidFill>
              <a:srgbClr val="5C70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8" name="Google Shape;9198;p82"/>
            <p:cNvSpPr/>
            <p:nvPr/>
          </p:nvSpPr>
          <p:spPr>
            <a:xfrm>
              <a:off x="8232655" y="2960453"/>
              <a:ext cx="74356" cy="219530"/>
            </a:xfrm>
            <a:custGeom>
              <a:avLst/>
              <a:gdLst/>
              <a:ahLst/>
              <a:cxnLst/>
              <a:rect l="l" t="t" r="r" b="b"/>
              <a:pathLst>
                <a:path w="2838" h="8379" extrusionOk="0">
                  <a:moveTo>
                    <a:pt x="566" y="1"/>
                  </a:moveTo>
                  <a:lnTo>
                    <a:pt x="86" y="998"/>
                  </a:lnTo>
                  <a:cubicBezTo>
                    <a:pt x="2300" y="2627"/>
                    <a:pt x="2253" y="5953"/>
                    <a:pt x="0" y="7525"/>
                  </a:cubicBezTo>
                  <a:cubicBezTo>
                    <a:pt x="297" y="7765"/>
                    <a:pt x="546" y="8052"/>
                    <a:pt x="738" y="8378"/>
                  </a:cubicBezTo>
                  <a:cubicBezTo>
                    <a:pt x="1984" y="7468"/>
                    <a:pt x="2751" y="6049"/>
                    <a:pt x="2837" y="4515"/>
                  </a:cubicBezTo>
                  <a:lnTo>
                    <a:pt x="2837" y="3864"/>
                  </a:lnTo>
                  <a:cubicBezTo>
                    <a:pt x="2732" y="2359"/>
                    <a:pt x="1975" y="988"/>
                    <a:pt x="767" y="87"/>
                  </a:cubicBezTo>
                  <a:cubicBezTo>
                    <a:pt x="709" y="49"/>
                    <a:pt x="642" y="20"/>
                    <a:pt x="566" y="1"/>
                  </a:cubicBezTo>
                  <a:close/>
                </a:path>
              </a:pathLst>
            </a:custGeom>
            <a:solidFill>
              <a:srgbClr val="B3BD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9" name="Google Shape;9199;p82"/>
            <p:cNvSpPr/>
            <p:nvPr/>
          </p:nvSpPr>
          <p:spPr>
            <a:xfrm>
              <a:off x="8243685" y="2960453"/>
              <a:ext cx="63063" cy="219766"/>
            </a:xfrm>
            <a:custGeom>
              <a:avLst/>
              <a:gdLst/>
              <a:ahLst/>
              <a:cxnLst/>
              <a:rect l="l" t="t" r="r" b="b"/>
              <a:pathLst>
                <a:path w="2407" h="8388" extrusionOk="0">
                  <a:moveTo>
                    <a:pt x="145" y="1"/>
                  </a:moveTo>
                  <a:lnTo>
                    <a:pt x="1" y="288"/>
                  </a:lnTo>
                  <a:cubicBezTo>
                    <a:pt x="528" y="729"/>
                    <a:pt x="959" y="1275"/>
                    <a:pt x="1276" y="1879"/>
                  </a:cubicBezTo>
                  <a:cubicBezTo>
                    <a:pt x="1592" y="2493"/>
                    <a:pt x="1774" y="3173"/>
                    <a:pt x="1832" y="3864"/>
                  </a:cubicBezTo>
                  <a:lnTo>
                    <a:pt x="1832" y="4515"/>
                  </a:lnTo>
                  <a:cubicBezTo>
                    <a:pt x="1755" y="5886"/>
                    <a:pt x="1132" y="7170"/>
                    <a:pt x="106" y="8081"/>
                  </a:cubicBezTo>
                  <a:cubicBezTo>
                    <a:pt x="173" y="8177"/>
                    <a:pt x="250" y="8282"/>
                    <a:pt x="307" y="8388"/>
                  </a:cubicBezTo>
                  <a:cubicBezTo>
                    <a:pt x="1554" y="7477"/>
                    <a:pt x="2320" y="6059"/>
                    <a:pt x="2407" y="4515"/>
                  </a:cubicBezTo>
                  <a:lnTo>
                    <a:pt x="2407" y="3864"/>
                  </a:lnTo>
                  <a:cubicBezTo>
                    <a:pt x="2301" y="2359"/>
                    <a:pt x="1544" y="988"/>
                    <a:pt x="336" y="96"/>
                  </a:cubicBezTo>
                  <a:cubicBezTo>
                    <a:pt x="279" y="49"/>
                    <a:pt x="212" y="20"/>
                    <a:pt x="145" y="1"/>
                  </a:cubicBezTo>
                  <a:close/>
                </a:path>
              </a:pathLst>
            </a:custGeom>
            <a:solidFill>
              <a:srgbClr val="808F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0" name="Google Shape;9200;p82"/>
            <p:cNvSpPr/>
            <p:nvPr/>
          </p:nvSpPr>
          <p:spPr>
            <a:xfrm>
              <a:off x="8041788" y="3222400"/>
              <a:ext cx="276515" cy="30654"/>
            </a:xfrm>
            <a:custGeom>
              <a:avLst/>
              <a:gdLst/>
              <a:ahLst/>
              <a:cxnLst/>
              <a:rect l="l" t="t" r="r" b="b"/>
              <a:pathLst>
                <a:path w="10554" h="1170" extrusionOk="0">
                  <a:moveTo>
                    <a:pt x="882" y="0"/>
                  </a:moveTo>
                  <a:cubicBezTo>
                    <a:pt x="594" y="0"/>
                    <a:pt x="336" y="182"/>
                    <a:pt x="230" y="451"/>
                  </a:cubicBezTo>
                  <a:lnTo>
                    <a:pt x="58" y="882"/>
                  </a:lnTo>
                  <a:cubicBezTo>
                    <a:pt x="0" y="1016"/>
                    <a:pt x="96" y="1170"/>
                    <a:pt x="249" y="1170"/>
                  </a:cubicBezTo>
                  <a:lnTo>
                    <a:pt x="10304" y="1170"/>
                  </a:lnTo>
                  <a:cubicBezTo>
                    <a:pt x="10458" y="1170"/>
                    <a:pt x="10554" y="1016"/>
                    <a:pt x="10506" y="882"/>
                  </a:cubicBezTo>
                  <a:lnTo>
                    <a:pt x="10333" y="451"/>
                  </a:lnTo>
                  <a:cubicBezTo>
                    <a:pt x="10228" y="182"/>
                    <a:pt x="9969" y="0"/>
                    <a:pt x="9681" y="0"/>
                  </a:cubicBezTo>
                  <a:close/>
                </a:path>
              </a:pathLst>
            </a:custGeom>
            <a:solidFill>
              <a:srgbClr val="67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1" name="Google Shape;9201;p82"/>
            <p:cNvSpPr/>
            <p:nvPr/>
          </p:nvSpPr>
          <p:spPr>
            <a:xfrm>
              <a:off x="8286627" y="3222400"/>
              <a:ext cx="31676" cy="30654"/>
            </a:xfrm>
            <a:custGeom>
              <a:avLst/>
              <a:gdLst/>
              <a:ahLst/>
              <a:cxnLst/>
              <a:rect l="l" t="t" r="r" b="b"/>
              <a:pathLst>
                <a:path w="1209" h="1170" extrusionOk="0">
                  <a:moveTo>
                    <a:pt x="1" y="0"/>
                  </a:moveTo>
                  <a:lnTo>
                    <a:pt x="461" y="1170"/>
                  </a:lnTo>
                  <a:lnTo>
                    <a:pt x="959" y="1170"/>
                  </a:lnTo>
                  <a:cubicBezTo>
                    <a:pt x="1103" y="1170"/>
                    <a:pt x="1209" y="1016"/>
                    <a:pt x="1151" y="882"/>
                  </a:cubicBezTo>
                  <a:lnTo>
                    <a:pt x="979" y="441"/>
                  </a:lnTo>
                  <a:cubicBezTo>
                    <a:pt x="873" y="173"/>
                    <a:pt x="614" y="0"/>
                    <a:pt x="327" y="0"/>
                  </a:cubicBezTo>
                  <a:close/>
                </a:path>
              </a:pathLst>
            </a:custGeom>
            <a:solidFill>
              <a:srgbClr val="4A60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2" name="Google Shape;9202;p82"/>
            <p:cNvSpPr/>
            <p:nvPr/>
          </p:nvSpPr>
          <p:spPr>
            <a:xfrm>
              <a:off x="8235668" y="2891652"/>
              <a:ext cx="58531" cy="57037"/>
            </a:xfrm>
            <a:custGeom>
              <a:avLst/>
              <a:gdLst/>
              <a:ahLst/>
              <a:cxnLst/>
              <a:rect l="l" t="t" r="r" b="b"/>
              <a:pathLst>
                <a:path w="2234" h="2177" extrusionOk="0">
                  <a:moveTo>
                    <a:pt x="532" y="0"/>
                  </a:moveTo>
                  <a:cubicBezTo>
                    <a:pt x="455" y="0"/>
                    <a:pt x="379" y="29"/>
                    <a:pt x="316" y="87"/>
                  </a:cubicBezTo>
                  <a:lnTo>
                    <a:pt x="115" y="297"/>
                  </a:lnTo>
                  <a:cubicBezTo>
                    <a:pt x="0" y="412"/>
                    <a:pt x="0" y="604"/>
                    <a:pt x="115" y="719"/>
                  </a:cubicBezTo>
                  <a:lnTo>
                    <a:pt x="1495" y="2090"/>
                  </a:lnTo>
                  <a:cubicBezTo>
                    <a:pt x="1553" y="2147"/>
                    <a:pt x="1630" y="2176"/>
                    <a:pt x="1706" y="2176"/>
                  </a:cubicBezTo>
                  <a:cubicBezTo>
                    <a:pt x="1783" y="2176"/>
                    <a:pt x="1860" y="2147"/>
                    <a:pt x="1917" y="2090"/>
                  </a:cubicBezTo>
                  <a:lnTo>
                    <a:pt x="2118" y="1889"/>
                  </a:lnTo>
                  <a:cubicBezTo>
                    <a:pt x="2233" y="1764"/>
                    <a:pt x="2233" y="1572"/>
                    <a:pt x="2118" y="1457"/>
                  </a:cubicBezTo>
                  <a:lnTo>
                    <a:pt x="748" y="87"/>
                  </a:lnTo>
                  <a:cubicBezTo>
                    <a:pt x="685" y="29"/>
                    <a:pt x="609" y="0"/>
                    <a:pt x="532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3" name="Google Shape;9203;p82"/>
            <p:cNvSpPr/>
            <p:nvPr/>
          </p:nvSpPr>
          <p:spPr>
            <a:xfrm>
              <a:off x="8240698" y="2912507"/>
              <a:ext cx="53500" cy="36182"/>
            </a:xfrm>
            <a:custGeom>
              <a:avLst/>
              <a:gdLst/>
              <a:ahLst/>
              <a:cxnLst/>
              <a:rect l="l" t="t" r="r" b="b"/>
              <a:pathLst>
                <a:path w="2042" h="1381" extrusionOk="0">
                  <a:moveTo>
                    <a:pt x="1" y="1"/>
                  </a:moveTo>
                  <a:lnTo>
                    <a:pt x="73" y="73"/>
                  </a:lnTo>
                  <a:lnTo>
                    <a:pt x="1" y="1"/>
                  </a:lnTo>
                  <a:close/>
                  <a:moveTo>
                    <a:pt x="73" y="73"/>
                  </a:moveTo>
                  <a:lnTo>
                    <a:pt x="144" y="144"/>
                  </a:lnTo>
                  <a:lnTo>
                    <a:pt x="73" y="73"/>
                  </a:lnTo>
                  <a:close/>
                  <a:moveTo>
                    <a:pt x="144" y="144"/>
                  </a:moveTo>
                  <a:lnTo>
                    <a:pt x="144" y="144"/>
                  </a:lnTo>
                  <a:lnTo>
                    <a:pt x="144" y="144"/>
                  </a:lnTo>
                  <a:close/>
                  <a:moveTo>
                    <a:pt x="144" y="144"/>
                  </a:moveTo>
                  <a:lnTo>
                    <a:pt x="144" y="144"/>
                  </a:lnTo>
                  <a:lnTo>
                    <a:pt x="144" y="144"/>
                  </a:lnTo>
                  <a:close/>
                  <a:moveTo>
                    <a:pt x="144" y="144"/>
                  </a:moveTo>
                  <a:lnTo>
                    <a:pt x="144" y="144"/>
                  </a:lnTo>
                  <a:lnTo>
                    <a:pt x="144" y="144"/>
                  </a:lnTo>
                  <a:close/>
                  <a:moveTo>
                    <a:pt x="144" y="144"/>
                  </a:moveTo>
                  <a:lnTo>
                    <a:pt x="144" y="144"/>
                  </a:lnTo>
                  <a:lnTo>
                    <a:pt x="144" y="144"/>
                  </a:lnTo>
                  <a:close/>
                  <a:moveTo>
                    <a:pt x="144" y="144"/>
                  </a:moveTo>
                  <a:lnTo>
                    <a:pt x="144" y="144"/>
                  </a:lnTo>
                  <a:lnTo>
                    <a:pt x="144" y="144"/>
                  </a:lnTo>
                  <a:close/>
                  <a:moveTo>
                    <a:pt x="144" y="144"/>
                  </a:moveTo>
                  <a:lnTo>
                    <a:pt x="144" y="144"/>
                  </a:lnTo>
                  <a:lnTo>
                    <a:pt x="144" y="144"/>
                  </a:lnTo>
                  <a:close/>
                  <a:moveTo>
                    <a:pt x="144" y="144"/>
                  </a:moveTo>
                  <a:lnTo>
                    <a:pt x="144" y="144"/>
                  </a:lnTo>
                  <a:lnTo>
                    <a:pt x="144" y="144"/>
                  </a:lnTo>
                  <a:close/>
                  <a:moveTo>
                    <a:pt x="144" y="144"/>
                  </a:moveTo>
                  <a:lnTo>
                    <a:pt x="369" y="369"/>
                  </a:lnTo>
                  <a:lnTo>
                    <a:pt x="144" y="144"/>
                  </a:lnTo>
                  <a:close/>
                  <a:moveTo>
                    <a:pt x="369" y="369"/>
                  </a:moveTo>
                  <a:lnTo>
                    <a:pt x="776" y="776"/>
                  </a:lnTo>
                  <a:lnTo>
                    <a:pt x="776" y="776"/>
                  </a:lnTo>
                  <a:lnTo>
                    <a:pt x="369" y="369"/>
                  </a:lnTo>
                  <a:close/>
                  <a:moveTo>
                    <a:pt x="1409" y="144"/>
                  </a:moveTo>
                  <a:cubicBezTo>
                    <a:pt x="1533" y="268"/>
                    <a:pt x="1533" y="470"/>
                    <a:pt x="1409" y="594"/>
                  </a:cubicBezTo>
                  <a:lnTo>
                    <a:pt x="1227" y="776"/>
                  </a:lnTo>
                  <a:cubicBezTo>
                    <a:pt x="1164" y="839"/>
                    <a:pt x="1083" y="870"/>
                    <a:pt x="1001" y="870"/>
                  </a:cubicBezTo>
                  <a:cubicBezTo>
                    <a:pt x="920" y="870"/>
                    <a:pt x="839" y="839"/>
                    <a:pt x="776" y="776"/>
                  </a:cubicBezTo>
                  <a:lnTo>
                    <a:pt x="776" y="776"/>
                  </a:lnTo>
                  <a:lnTo>
                    <a:pt x="1294" y="1294"/>
                  </a:lnTo>
                  <a:cubicBezTo>
                    <a:pt x="1356" y="1351"/>
                    <a:pt x="1435" y="1380"/>
                    <a:pt x="1514" y="1380"/>
                  </a:cubicBezTo>
                  <a:cubicBezTo>
                    <a:pt x="1593" y="1380"/>
                    <a:pt x="1672" y="1351"/>
                    <a:pt x="1735" y="1294"/>
                  </a:cubicBezTo>
                  <a:lnTo>
                    <a:pt x="1926" y="1102"/>
                  </a:lnTo>
                  <a:cubicBezTo>
                    <a:pt x="2041" y="978"/>
                    <a:pt x="2041" y="776"/>
                    <a:pt x="1917" y="652"/>
                  </a:cubicBezTo>
                  <a:lnTo>
                    <a:pt x="1409" y="144"/>
                  </a:ln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4" name="Google Shape;9204;p82"/>
            <p:cNvSpPr/>
            <p:nvPr/>
          </p:nvSpPr>
          <p:spPr>
            <a:xfrm>
              <a:off x="8094005" y="3011490"/>
              <a:ext cx="80408" cy="79281"/>
            </a:xfrm>
            <a:custGeom>
              <a:avLst/>
              <a:gdLst/>
              <a:ahLst/>
              <a:cxnLst/>
              <a:rect l="l" t="t" r="r" b="b"/>
              <a:pathLst>
                <a:path w="3069" h="3026" extrusionOk="0">
                  <a:moveTo>
                    <a:pt x="611" y="1"/>
                  </a:moveTo>
                  <a:cubicBezTo>
                    <a:pt x="552" y="1"/>
                    <a:pt x="495" y="22"/>
                    <a:pt x="451" y="66"/>
                  </a:cubicBezTo>
                  <a:lnTo>
                    <a:pt x="87" y="430"/>
                  </a:lnTo>
                  <a:cubicBezTo>
                    <a:pt x="1" y="526"/>
                    <a:pt x="1" y="669"/>
                    <a:pt x="87" y="756"/>
                  </a:cubicBezTo>
                  <a:lnTo>
                    <a:pt x="2292" y="2960"/>
                  </a:lnTo>
                  <a:cubicBezTo>
                    <a:pt x="2335" y="3003"/>
                    <a:pt x="2392" y="3025"/>
                    <a:pt x="2451" y="3025"/>
                  </a:cubicBezTo>
                  <a:cubicBezTo>
                    <a:pt x="2510" y="3025"/>
                    <a:pt x="2570" y="3003"/>
                    <a:pt x="2618" y="2960"/>
                  </a:cubicBezTo>
                  <a:lnTo>
                    <a:pt x="2982" y="2587"/>
                  </a:lnTo>
                  <a:cubicBezTo>
                    <a:pt x="3068" y="2500"/>
                    <a:pt x="3068" y="2356"/>
                    <a:pt x="2972" y="2270"/>
                  </a:cubicBezTo>
                  <a:lnTo>
                    <a:pt x="777" y="66"/>
                  </a:lnTo>
                  <a:cubicBezTo>
                    <a:pt x="729" y="22"/>
                    <a:pt x="669" y="1"/>
                    <a:pt x="611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5" name="Google Shape;9205;p82"/>
            <p:cNvSpPr/>
            <p:nvPr/>
          </p:nvSpPr>
          <p:spPr>
            <a:xfrm>
              <a:off x="8140221" y="3057157"/>
              <a:ext cx="34427" cy="33536"/>
            </a:xfrm>
            <a:custGeom>
              <a:avLst/>
              <a:gdLst/>
              <a:ahLst/>
              <a:cxnLst/>
              <a:rect l="l" t="t" r="r" b="b"/>
              <a:pathLst>
                <a:path w="1314" h="1280" extrusionOk="0">
                  <a:moveTo>
                    <a:pt x="700" y="0"/>
                  </a:moveTo>
                  <a:lnTo>
                    <a:pt x="700" y="0"/>
                  </a:lnTo>
                  <a:cubicBezTo>
                    <a:pt x="796" y="96"/>
                    <a:pt x="796" y="249"/>
                    <a:pt x="700" y="345"/>
                  </a:cubicBezTo>
                  <a:lnTo>
                    <a:pt x="346" y="700"/>
                  </a:lnTo>
                  <a:cubicBezTo>
                    <a:pt x="298" y="748"/>
                    <a:pt x="235" y="772"/>
                    <a:pt x="173" y="772"/>
                  </a:cubicBezTo>
                  <a:cubicBezTo>
                    <a:pt x="111" y="772"/>
                    <a:pt x="49" y="748"/>
                    <a:pt x="1" y="700"/>
                  </a:cubicBezTo>
                  <a:lnTo>
                    <a:pt x="1" y="700"/>
                  </a:lnTo>
                  <a:lnTo>
                    <a:pt x="509" y="1208"/>
                  </a:lnTo>
                  <a:cubicBezTo>
                    <a:pt x="557" y="1256"/>
                    <a:pt x="619" y="1280"/>
                    <a:pt x="681" y="1280"/>
                  </a:cubicBezTo>
                  <a:cubicBezTo>
                    <a:pt x="743" y="1280"/>
                    <a:pt x="806" y="1256"/>
                    <a:pt x="854" y="1208"/>
                  </a:cubicBezTo>
                  <a:lnTo>
                    <a:pt x="1218" y="853"/>
                  </a:lnTo>
                  <a:cubicBezTo>
                    <a:pt x="1314" y="757"/>
                    <a:pt x="1314" y="604"/>
                    <a:pt x="1218" y="508"/>
                  </a:cubicBezTo>
                  <a:lnTo>
                    <a:pt x="700" y="0"/>
                  </a:ln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6" name="Google Shape;9206;p82"/>
            <p:cNvSpPr/>
            <p:nvPr/>
          </p:nvSpPr>
          <p:spPr>
            <a:xfrm>
              <a:off x="8086485" y="3036564"/>
              <a:ext cx="32907" cy="31912"/>
            </a:xfrm>
            <a:custGeom>
              <a:avLst/>
              <a:gdLst/>
              <a:ahLst/>
              <a:cxnLst/>
              <a:rect l="l" t="t" r="r" b="b"/>
              <a:pathLst>
                <a:path w="1256" h="1218" extrusionOk="0">
                  <a:moveTo>
                    <a:pt x="575" y="0"/>
                  </a:moveTo>
                  <a:lnTo>
                    <a:pt x="125" y="451"/>
                  </a:lnTo>
                  <a:cubicBezTo>
                    <a:pt x="0" y="575"/>
                    <a:pt x="0" y="767"/>
                    <a:pt x="125" y="891"/>
                  </a:cubicBezTo>
                  <a:lnTo>
                    <a:pt x="365" y="1131"/>
                  </a:lnTo>
                  <a:cubicBezTo>
                    <a:pt x="422" y="1189"/>
                    <a:pt x="501" y="1217"/>
                    <a:pt x="581" y="1217"/>
                  </a:cubicBezTo>
                  <a:cubicBezTo>
                    <a:pt x="662" y="1217"/>
                    <a:pt x="743" y="1189"/>
                    <a:pt x="805" y="1131"/>
                  </a:cubicBezTo>
                  <a:lnTo>
                    <a:pt x="1256" y="671"/>
                  </a:lnTo>
                  <a:lnTo>
                    <a:pt x="575" y="0"/>
                  </a:lnTo>
                  <a:close/>
                </a:path>
              </a:pathLst>
            </a:custGeom>
            <a:solidFill>
              <a:srgbClr val="DCE2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7" name="Google Shape;9207;p82"/>
            <p:cNvSpPr/>
            <p:nvPr/>
          </p:nvSpPr>
          <p:spPr>
            <a:xfrm>
              <a:off x="8115855" y="3065934"/>
              <a:ext cx="32933" cy="31912"/>
            </a:xfrm>
            <a:custGeom>
              <a:avLst/>
              <a:gdLst/>
              <a:ahLst/>
              <a:cxnLst/>
              <a:rect l="l" t="t" r="r" b="b"/>
              <a:pathLst>
                <a:path w="1257" h="1218" extrusionOk="0">
                  <a:moveTo>
                    <a:pt x="576" y="0"/>
                  </a:moveTo>
                  <a:lnTo>
                    <a:pt x="116" y="451"/>
                  </a:lnTo>
                  <a:cubicBezTo>
                    <a:pt x="1" y="576"/>
                    <a:pt x="1" y="767"/>
                    <a:pt x="116" y="892"/>
                  </a:cubicBezTo>
                  <a:lnTo>
                    <a:pt x="355" y="1132"/>
                  </a:lnTo>
                  <a:cubicBezTo>
                    <a:pt x="418" y="1189"/>
                    <a:pt x="497" y="1218"/>
                    <a:pt x="576" y="1218"/>
                  </a:cubicBezTo>
                  <a:cubicBezTo>
                    <a:pt x="655" y="1218"/>
                    <a:pt x="734" y="1189"/>
                    <a:pt x="796" y="1132"/>
                  </a:cubicBezTo>
                  <a:lnTo>
                    <a:pt x="1256" y="671"/>
                  </a:lnTo>
                  <a:lnTo>
                    <a:pt x="576" y="0"/>
                  </a:lnTo>
                  <a:close/>
                </a:path>
              </a:pathLst>
            </a:custGeom>
            <a:solidFill>
              <a:srgbClr val="DCE2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8" name="Google Shape;9208;p82"/>
            <p:cNvSpPr/>
            <p:nvPr/>
          </p:nvSpPr>
          <p:spPr>
            <a:xfrm>
              <a:off x="8212062" y="2913738"/>
              <a:ext cx="61544" cy="61570"/>
            </a:xfrm>
            <a:custGeom>
              <a:avLst/>
              <a:gdLst/>
              <a:ahLst/>
              <a:cxnLst/>
              <a:rect l="l" t="t" r="r" b="b"/>
              <a:pathLst>
                <a:path w="2349" h="2350" extrusionOk="0">
                  <a:moveTo>
                    <a:pt x="1150" y="1"/>
                  </a:moveTo>
                  <a:lnTo>
                    <a:pt x="0" y="1151"/>
                  </a:lnTo>
                  <a:lnTo>
                    <a:pt x="1198" y="2349"/>
                  </a:lnTo>
                  <a:lnTo>
                    <a:pt x="2348" y="1199"/>
                  </a:lnTo>
                  <a:lnTo>
                    <a:pt x="1150" y="1"/>
                  </a:lnTo>
                  <a:close/>
                </a:path>
              </a:pathLst>
            </a:custGeom>
            <a:solidFill>
              <a:srgbClr val="B3BD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9" name="Google Shape;9209;p82"/>
            <p:cNvSpPr/>
            <p:nvPr/>
          </p:nvSpPr>
          <p:spPr>
            <a:xfrm>
              <a:off x="8212953" y="2932078"/>
              <a:ext cx="60653" cy="43466"/>
            </a:xfrm>
            <a:custGeom>
              <a:avLst/>
              <a:gdLst/>
              <a:ahLst/>
              <a:cxnLst/>
              <a:rect l="l" t="t" r="r" b="b"/>
              <a:pathLst>
                <a:path w="2315" h="1659" extrusionOk="0">
                  <a:moveTo>
                    <a:pt x="0" y="495"/>
                  </a:moveTo>
                  <a:lnTo>
                    <a:pt x="14" y="509"/>
                  </a:lnTo>
                  <a:lnTo>
                    <a:pt x="0" y="495"/>
                  </a:lnTo>
                  <a:close/>
                  <a:moveTo>
                    <a:pt x="1806" y="1"/>
                  </a:moveTo>
                  <a:lnTo>
                    <a:pt x="656" y="1151"/>
                  </a:lnTo>
                  <a:lnTo>
                    <a:pt x="14" y="509"/>
                  </a:lnTo>
                  <a:lnTo>
                    <a:pt x="1164" y="1659"/>
                  </a:lnTo>
                  <a:lnTo>
                    <a:pt x="2314" y="509"/>
                  </a:lnTo>
                  <a:lnTo>
                    <a:pt x="1806" y="1"/>
                  </a:lnTo>
                  <a:close/>
                </a:path>
              </a:pathLst>
            </a:custGeom>
            <a:solidFill>
              <a:srgbClr val="808F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0" name="Google Shape;9210;p82"/>
            <p:cNvSpPr/>
            <p:nvPr/>
          </p:nvSpPr>
          <p:spPr>
            <a:xfrm>
              <a:off x="8119890" y="2937423"/>
              <a:ext cx="128354" cy="128039"/>
            </a:xfrm>
            <a:custGeom>
              <a:avLst/>
              <a:gdLst/>
              <a:ahLst/>
              <a:cxnLst/>
              <a:rect l="l" t="t" r="r" b="b"/>
              <a:pathLst>
                <a:path w="4899" h="4887" extrusionOk="0">
                  <a:moveTo>
                    <a:pt x="3178" y="0"/>
                  </a:moveTo>
                  <a:cubicBezTo>
                    <a:pt x="3120" y="0"/>
                    <a:pt x="3063" y="22"/>
                    <a:pt x="3020" y="65"/>
                  </a:cubicBezTo>
                  <a:lnTo>
                    <a:pt x="1831" y="1253"/>
                  </a:lnTo>
                  <a:lnTo>
                    <a:pt x="1218" y="1867"/>
                  </a:lnTo>
                  <a:lnTo>
                    <a:pt x="0" y="3084"/>
                  </a:lnTo>
                  <a:lnTo>
                    <a:pt x="1793" y="4886"/>
                  </a:lnTo>
                  <a:lnTo>
                    <a:pt x="4812" y="1867"/>
                  </a:lnTo>
                  <a:cubicBezTo>
                    <a:pt x="4898" y="1781"/>
                    <a:pt x="4898" y="1637"/>
                    <a:pt x="4812" y="1551"/>
                  </a:cubicBezTo>
                  <a:lnTo>
                    <a:pt x="3336" y="65"/>
                  </a:lnTo>
                  <a:cubicBezTo>
                    <a:pt x="3293" y="22"/>
                    <a:pt x="3235" y="0"/>
                    <a:pt x="3178" y="0"/>
                  </a:cubicBezTo>
                  <a:close/>
                </a:path>
              </a:pathLst>
            </a:custGeom>
            <a:solidFill>
              <a:srgbClr val="DEE2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1" name="Google Shape;9211;p82"/>
            <p:cNvSpPr/>
            <p:nvPr/>
          </p:nvSpPr>
          <p:spPr>
            <a:xfrm>
              <a:off x="8153531" y="2968732"/>
              <a:ext cx="94713" cy="96730"/>
            </a:xfrm>
            <a:custGeom>
              <a:avLst/>
              <a:gdLst/>
              <a:ahLst/>
              <a:cxnLst/>
              <a:rect l="l" t="t" r="r" b="b"/>
              <a:pathLst>
                <a:path w="3615" h="3692" extrusionOk="0">
                  <a:moveTo>
                    <a:pt x="3173" y="1"/>
                  </a:moveTo>
                  <a:lnTo>
                    <a:pt x="1" y="3183"/>
                  </a:lnTo>
                  <a:lnTo>
                    <a:pt x="509" y="3691"/>
                  </a:lnTo>
                  <a:lnTo>
                    <a:pt x="3528" y="682"/>
                  </a:lnTo>
                  <a:cubicBezTo>
                    <a:pt x="3614" y="586"/>
                    <a:pt x="3614" y="451"/>
                    <a:pt x="3528" y="365"/>
                  </a:cubicBezTo>
                  <a:lnTo>
                    <a:pt x="3173" y="1"/>
                  </a:lnTo>
                  <a:close/>
                </a:path>
              </a:pathLst>
            </a:custGeom>
            <a:solidFill>
              <a:srgbClr val="C9D0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212" name="Google Shape;9212;p82"/>
          <p:cNvGrpSpPr/>
          <p:nvPr/>
        </p:nvGrpSpPr>
        <p:grpSpPr>
          <a:xfrm>
            <a:off x="7551822" y="3804774"/>
            <a:ext cx="293335" cy="361927"/>
            <a:chOff x="7551822" y="3804774"/>
            <a:chExt cx="293335" cy="361927"/>
          </a:xfrm>
        </p:grpSpPr>
        <p:sp>
          <p:nvSpPr>
            <p:cNvPr id="9213" name="Google Shape;9213;p82"/>
            <p:cNvSpPr/>
            <p:nvPr/>
          </p:nvSpPr>
          <p:spPr>
            <a:xfrm>
              <a:off x="7647242" y="3804774"/>
              <a:ext cx="121070" cy="30916"/>
            </a:xfrm>
            <a:custGeom>
              <a:avLst/>
              <a:gdLst/>
              <a:ahLst/>
              <a:cxnLst/>
              <a:rect l="l" t="t" r="r" b="b"/>
              <a:pathLst>
                <a:path w="4621" h="1180" extrusionOk="0">
                  <a:moveTo>
                    <a:pt x="320" y="0"/>
                  </a:moveTo>
                  <a:cubicBezTo>
                    <a:pt x="145" y="0"/>
                    <a:pt x="0" y="150"/>
                    <a:pt x="0" y="336"/>
                  </a:cubicBezTo>
                  <a:lnTo>
                    <a:pt x="0" y="844"/>
                  </a:lnTo>
                  <a:cubicBezTo>
                    <a:pt x="0" y="1026"/>
                    <a:pt x="154" y="1180"/>
                    <a:pt x="336" y="1180"/>
                  </a:cubicBezTo>
                  <a:lnTo>
                    <a:pt x="4285" y="1180"/>
                  </a:lnTo>
                  <a:cubicBezTo>
                    <a:pt x="4467" y="1180"/>
                    <a:pt x="4621" y="1026"/>
                    <a:pt x="4621" y="844"/>
                  </a:cubicBezTo>
                  <a:lnTo>
                    <a:pt x="4621" y="336"/>
                  </a:lnTo>
                  <a:cubicBezTo>
                    <a:pt x="4621" y="150"/>
                    <a:pt x="4476" y="0"/>
                    <a:pt x="4301" y="0"/>
                  </a:cubicBezTo>
                  <a:cubicBezTo>
                    <a:pt x="4296" y="0"/>
                    <a:pt x="4291" y="0"/>
                    <a:pt x="4285" y="1"/>
                  </a:cubicBezTo>
                  <a:lnTo>
                    <a:pt x="336" y="1"/>
                  </a:lnTo>
                  <a:cubicBezTo>
                    <a:pt x="331" y="0"/>
                    <a:pt x="325" y="0"/>
                    <a:pt x="320" y="0"/>
                  </a:cubicBezTo>
                  <a:close/>
                </a:path>
              </a:pathLst>
            </a:custGeom>
            <a:solidFill>
              <a:srgbClr val="CDD5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4" name="Google Shape;9214;p82"/>
            <p:cNvSpPr/>
            <p:nvPr/>
          </p:nvSpPr>
          <p:spPr>
            <a:xfrm>
              <a:off x="7734148" y="3804774"/>
              <a:ext cx="34165" cy="31178"/>
            </a:xfrm>
            <a:custGeom>
              <a:avLst/>
              <a:gdLst/>
              <a:ahLst/>
              <a:cxnLst/>
              <a:rect l="l" t="t" r="r" b="b"/>
              <a:pathLst>
                <a:path w="1304" h="1190" extrusionOk="0">
                  <a:moveTo>
                    <a:pt x="0" y="1"/>
                  </a:moveTo>
                  <a:cubicBezTo>
                    <a:pt x="192" y="1"/>
                    <a:pt x="345" y="154"/>
                    <a:pt x="345" y="346"/>
                  </a:cubicBezTo>
                  <a:lnTo>
                    <a:pt x="345" y="844"/>
                  </a:lnTo>
                  <a:cubicBezTo>
                    <a:pt x="345" y="1026"/>
                    <a:pt x="192" y="1189"/>
                    <a:pt x="0" y="1189"/>
                  </a:cubicBezTo>
                  <a:lnTo>
                    <a:pt x="959" y="1189"/>
                  </a:lnTo>
                  <a:cubicBezTo>
                    <a:pt x="1150" y="1189"/>
                    <a:pt x="1304" y="1026"/>
                    <a:pt x="1304" y="844"/>
                  </a:cubicBezTo>
                  <a:lnTo>
                    <a:pt x="1304" y="346"/>
                  </a:lnTo>
                  <a:cubicBezTo>
                    <a:pt x="1304" y="154"/>
                    <a:pt x="1150" y="1"/>
                    <a:pt x="959" y="1"/>
                  </a:cubicBezTo>
                  <a:close/>
                </a:path>
              </a:pathLst>
            </a:custGeom>
            <a:solidFill>
              <a:srgbClr val="B8C4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5" name="Google Shape;9215;p82"/>
            <p:cNvSpPr/>
            <p:nvPr/>
          </p:nvSpPr>
          <p:spPr>
            <a:xfrm>
              <a:off x="7551822" y="3835664"/>
              <a:ext cx="285056" cy="331037"/>
            </a:xfrm>
            <a:custGeom>
              <a:avLst/>
              <a:gdLst/>
              <a:ahLst/>
              <a:cxnLst/>
              <a:rect l="l" t="t" r="r" b="b"/>
              <a:pathLst>
                <a:path w="10880" h="12635" extrusionOk="0">
                  <a:moveTo>
                    <a:pt x="4486" y="1"/>
                  </a:moveTo>
                  <a:lnTo>
                    <a:pt x="4486" y="3681"/>
                  </a:lnTo>
                  <a:cubicBezTo>
                    <a:pt x="4486" y="3902"/>
                    <a:pt x="4352" y="4103"/>
                    <a:pt x="4141" y="4180"/>
                  </a:cubicBezTo>
                  <a:cubicBezTo>
                    <a:pt x="882" y="5474"/>
                    <a:pt x="0" y="9672"/>
                    <a:pt x="2454" y="12174"/>
                  </a:cubicBezTo>
                  <a:cubicBezTo>
                    <a:pt x="2741" y="12462"/>
                    <a:pt x="3134" y="12634"/>
                    <a:pt x="3547" y="12634"/>
                  </a:cubicBezTo>
                  <a:lnTo>
                    <a:pt x="8349" y="12634"/>
                  </a:lnTo>
                  <a:cubicBezTo>
                    <a:pt x="8771" y="12634"/>
                    <a:pt x="9164" y="12462"/>
                    <a:pt x="9451" y="12164"/>
                  </a:cubicBezTo>
                  <a:cubicBezTo>
                    <a:pt x="10381" y="11225"/>
                    <a:pt x="10879" y="9950"/>
                    <a:pt x="10851" y="8627"/>
                  </a:cubicBezTo>
                  <a:cubicBezTo>
                    <a:pt x="10803" y="6662"/>
                    <a:pt x="9585" y="4908"/>
                    <a:pt x="7755" y="4189"/>
                  </a:cubicBezTo>
                  <a:cubicBezTo>
                    <a:pt x="7544" y="4103"/>
                    <a:pt x="7410" y="3902"/>
                    <a:pt x="7410" y="3681"/>
                  </a:cubicBezTo>
                  <a:lnTo>
                    <a:pt x="7410" y="1"/>
                  </a:lnTo>
                  <a:close/>
                </a:path>
              </a:pathLst>
            </a:custGeom>
            <a:solidFill>
              <a:srgbClr val="E9ED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6" name="Google Shape;9216;p82"/>
            <p:cNvSpPr/>
            <p:nvPr/>
          </p:nvSpPr>
          <p:spPr>
            <a:xfrm>
              <a:off x="7669329" y="3835664"/>
              <a:ext cx="174833" cy="329020"/>
            </a:xfrm>
            <a:custGeom>
              <a:avLst/>
              <a:gdLst/>
              <a:ahLst/>
              <a:cxnLst/>
              <a:rect l="l" t="t" r="r" b="b"/>
              <a:pathLst>
                <a:path w="6673" h="12558" extrusionOk="0">
                  <a:moveTo>
                    <a:pt x="1" y="1"/>
                  </a:moveTo>
                  <a:lnTo>
                    <a:pt x="1" y="489"/>
                  </a:lnTo>
                  <a:lnTo>
                    <a:pt x="1506" y="489"/>
                  </a:lnTo>
                  <a:cubicBezTo>
                    <a:pt x="1889" y="489"/>
                    <a:pt x="2196" y="796"/>
                    <a:pt x="2196" y="1180"/>
                  </a:cubicBezTo>
                  <a:lnTo>
                    <a:pt x="2196" y="4180"/>
                  </a:lnTo>
                  <a:cubicBezTo>
                    <a:pt x="2196" y="4400"/>
                    <a:pt x="2340" y="4602"/>
                    <a:pt x="2541" y="4678"/>
                  </a:cubicBezTo>
                  <a:cubicBezTo>
                    <a:pt x="5743" y="5944"/>
                    <a:pt x="6672" y="10027"/>
                    <a:pt x="4343" y="12557"/>
                  </a:cubicBezTo>
                  <a:cubicBezTo>
                    <a:pt x="4573" y="12481"/>
                    <a:pt x="4794" y="12347"/>
                    <a:pt x="4966" y="12164"/>
                  </a:cubicBezTo>
                  <a:cubicBezTo>
                    <a:pt x="5896" y="11225"/>
                    <a:pt x="6394" y="9950"/>
                    <a:pt x="6366" y="8627"/>
                  </a:cubicBezTo>
                  <a:cubicBezTo>
                    <a:pt x="6318" y="6662"/>
                    <a:pt x="5100" y="4908"/>
                    <a:pt x="3270" y="4189"/>
                  </a:cubicBezTo>
                  <a:cubicBezTo>
                    <a:pt x="3059" y="4103"/>
                    <a:pt x="2925" y="3902"/>
                    <a:pt x="2925" y="3681"/>
                  </a:cubicBezTo>
                  <a:lnTo>
                    <a:pt x="2925" y="1"/>
                  </a:lnTo>
                  <a:close/>
                </a:path>
              </a:pathLst>
            </a:custGeom>
            <a:solidFill>
              <a:srgbClr val="DCE1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7" name="Google Shape;9217;p82"/>
            <p:cNvSpPr/>
            <p:nvPr/>
          </p:nvSpPr>
          <p:spPr>
            <a:xfrm>
              <a:off x="7571655" y="4014007"/>
              <a:ext cx="273502" cy="152694"/>
            </a:xfrm>
            <a:custGeom>
              <a:avLst/>
              <a:gdLst/>
              <a:ahLst/>
              <a:cxnLst/>
              <a:rect l="l" t="t" r="r" b="b"/>
              <a:pathLst>
                <a:path w="10439" h="5828" extrusionOk="0">
                  <a:moveTo>
                    <a:pt x="2888" y="0"/>
                  </a:moveTo>
                  <a:cubicBezTo>
                    <a:pt x="1488" y="0"/>
                    <a:pt x="470" y="622"/>
                    <a:pt x="470" y="622"/>
                  </a:cubicBezTo>
                  <a:cubicBezTo>
                    <a:pt x="0" y="2309"/>
                    <a:pt x="470" y="4111"/>
                    <a:pt x="1697" y="5367"/>
                  </a:cubicBezTo>
                  <a:cubicBezTo>
                    <a:pt x="1984" y="5655"/>
                    <a:pt x="2377" y="5827"/>
                    <a:pt x="2790" y="5827"/>
                  </a:cubicBezTo>
                  <a:lnTo>
                    <a:pt x="7592" y="5827"/>
                  </a:lnTo>
                  <a:cubicBezTo>
                    <a:pt x="8014" y="5827"/>
                    <a:pt x="8407" y="5655"/>
                    <a:pt x="8694" y="5357"/>
                  </a:cubicBezTo>
                  <a:cubicBezTo>
                    <a:pt x="9998" y="4025"/>
                    <a:pt x="10439" y="2070"/>
                    <a:pt x="9816" y="316"/>
                  </a:cubicBezTo>
                  <a:lnTo>
                    <a:pt x="9816" y="316"/>
                  </a:lnTo>
                  <a:cubicBezTo>
                    <a:pt x="9816" y="316"/>
                    <a:pt x="8716" y="1174"/>
                    <a:pt x="7209" y="1174"/>
                  </a:cubicBezTo>
                  <a:cubicBezTo>
                    <a:pt x="6591" y="1174"/>
                    <a:pt x="5904" y="1029"/>
                    <a:pt x="5196" y="622"/>
                  </a:cubicBezTo>
                  <a:cubicBezTo>
                    <a:pt x="4384" y="156"/>
                    <a:pt x="3588" y="0"/>
                    <a:pt x="2888" y="0"/>
                  </a:cubicBezTo>
                  <a:close/>
                </a:path>
              </a:pathLst>
            </a:custGeom>
            <a:solidFill>
              <a:srgbClr val="AFBC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8" name="Google Shape;9218;p82"/>
            <p:cNvSpPr/>
            <p:nvPr/>
          </p:nvSpPr>
          <p:spPr>
            <a:xfrm>
              <a:off x="7785369" y="4022260"/>
              <a:ext cx="52269" cy="142423"/>
            </a:xfrm>
            <a:custGeom>
              <a:avLst/>
              <a:gdLst/>
              <a:ahLst/>
              <a:cxnLst/>
              <a:rect l="l" t="t" r="r" b="b"/>
              <a:pathLst>
                <a:path w="1995" h="5436" extrusionOk="0">
                  <a:moveTo>
                    <a:pt x="1745" y="1"/>
                  </a:moveTo>
                  <a:cubicBezTo>
                    <a:pt x="1515" y="173"/>
                    <a:pt x="1266" y="317"/>
                    <a:pt x="997" y="432"/>
                  </a:cubicBezTo>
                  <a:cubicBezTo>
                    <a:pt x="1630" y="2157"/>
                    <a:pt x="1247" y="4093"/>
                    <a:pt x="0" y="5435"/>
                  </a:cubicBezTo>
                  <a:cubicBezTo>
                    <a:pt x="29" y="5426"/>
                    <a:pt x="58" y="5416"/>
                    <a:pt x="87" y="5407"/>
                  </a:cubicBezTo>
                  <a:cubicBezTo>
                    <a:pt x="173" y="5378"/>
                    <a:pt x="250" y="5330"/>
                    <a:pt x="326" y="5292"/>
                  </a:cubicBezTo>
                  <a:cubicBezTo>
                    <a:pt x="326" y="5292"/>
                    <a:pt x="374" y="5263"/>
                    <a:pt x="393" y="5244"/>
                  </a:cubicBezTo>
                  <a:lnTo>
                    <a:pt x="413" y="5234"/>
                  </a:lnTo>
                  <a:cubicBezTo>
                    <a:pt x="432" y="5225"/>
                    <a:pt x="441" y="5205"/>
                    <a:pt x="461" y="5196"/>
                  </a:cubicBezTo>
                  <a:lnTo>
                    <a:pt x="480" y="5177"/>
                  </a:lnTo>
                  <a:cubicBezTo>
                    <a:pt x="499" y="5167"/>
                    <a:pt x="508" y="5148"/>
                    <a:pt x="528" y="5138"/>
                  </a:cubicBezTo>
                  <a:cubicBezTo>
                    <a:pt x="537" y="5129"/>
                    <a:pt x="537" y="5129"/>
                    <a:pt x="547" y="5119"/>
                  </a:cubicBezTo>
                  <a:lnTo>
                    <a:pt x="614" y="5062"/>
                  </a:lnTo>
                  <a:cubicBezTo>
                    <a:pt x="1515" y="4103"/>
                    <a:pt x="1994" y="2819"/>
                    <a:pt x="1937" y="1505"/>
                  </a:cubicBezTo>
                  <a:lnTo>
                    <a:pt x="1937" y="1410"/>
                  </a:lnTo>
                  <a:lnTo>
                    <a:pt x="1937" y="1381"/>
                  </a:lnTo>
                  <a:cubicBezTo>
                    <a:pt x="1937" y="1352"/>
                    <a:pt x="1937" y="1333"/>
                    <a:pt x="1937" y="1314"/>
                  </a:cubicBezTo>
                  <a:lnTo>
                    <a:pt x="1937" y="1275"/>
                  </a:lnTo>
                  <a:lnTo>
                    <a:pt x="1937" y="1218"/>
                  </a:lnTo>
                  <a:cubicBezTo>
                    <a:pt x="1937" y="1199"/>
                    <a:pt x="1937" y="1189"/>
                    <a:pt x="1937" y="1180"/>
                  </a:cubicBezTo>
                  <a:lnTo>
                    <a:pt x="1937" y="1122"/>
                  </a:lnTo>
                  <a:cubicBezTo>
                    <a:pt x="1937" y="1103"/>
                    <a:pt x="1937" y="1093"/>
                    <a:pt x="1937" y="1084"/>
                  </a:cubicBezTo>
                  <a:lnTo>
                    <a:pt x="1937" y="1026"/>
                  </a:lnTo>
                  <a:cubicBezTo>
                    <a:pt x="1937" y="1017"/>
                    <a:pt x="1937" y="1007"/>
                    <a:pt x="1937" y="997"/>
                  </a:cubicBezTo>
                  <a:cubicBezTo>
                    <a:pt x="1937" y="969"/>
                    <a:pt x="1937" y="949"/>
                    <a:pt x="1927" y="930"/>
                  </a:cubicBezTo>
                  <a:cubicBezTo>
                    <a:pt x="1918" y="911"/>
                    <a:pt x="1927" y="911"/>
                    <a:pt x="1927" y="902"/>
                  </a:cubicBezTo>
                  <a:lnTo>
                    <a:pt x="1918" y="834"/>
                  </a:lnTo>
                  <a:lnTo>
                    <a:pt x="1918" y="806"/>
                  </a:lnTo>
                  <a:cubicBezTo>
                    <a:pt x="1918" y="787"/>
                    <a:pt x="1918" y="758"/>
                    <a:pt x="1908" y="739"/>
                  </a:cubicBezTo>
                  <a:lnTo>
                    <a:pt x="1908" y="710"/>
                  </a:lnTo>
                  <a:cubicBezTo>
                    <a:pt x="1908" y="700"/>
                    <a:pt x="1898" y="671"/>
                    <a:pt x="1898" y="643"/>
                  </a:cubicBezTo>
                  <a:cubicBezTo>
                    <a:pt x="1898" y="624"/>
                    <a:pt x="1898" y="624"/>
                    <a:pt x="1898" y="624"/>
                  </a:cubicBezTo>
                  <a:cubicBezTo>
                    <a:pt x="1898" y="614"/>
                    <a:pt x="1889" y="576"/>
                    <a:pt x="1879" y="556"/>
                  </a:cubicBezTo>
                  <a:cubicBezTo>
                    <a:pt x="1879" y="528"/>
                    <a:pt x="1879" y="537"/>
                    <a:pt x="1879" y="528"/>
                  </a:cubicBezTo>
                  <a:lnTo>
                    <a:pt x="1870" y="461"/>
                  </a:lnTo>
                  <a:lnTo>
                    <a:pt x="1870" y="441"/>
                  </a:lnTo>
                  <a:cubicBezTo>
                    <a:pt x="1860" y="422"/>
                    <a:pt x="1850" y="394"/>
                    <a:pt x="1850" y="365"/>
                  </a:cubicBezTo>
                  <a:cubicBezTo>
                    <a:pt x="1841" y="365"/>
                    <a:pt x="1841" y="355"/>
                    <a:pt x="1850" y="355"/>
                  </a:cubicBezTo>
                  <a:cubicBezTo>
                    <a:pt x="1850" y="326"/>
                    <a:pt x="1831" y="298"/>
                    <a:pt x="1822" y="278"/>
                  </a:cubicBezTo>
                  <a:cubicBezTo>
                    <a:pt x="1822" y="269"/>
                    <a:pt x="1822" y="269"/>
                    <a:pt x="1822" y="259"/>
                  </a:cubicBezTo>
                  <a:cubicBezTo>
                    <a:pt x="1822" y="240"/>
                    <a:pt x="1812" y="211"/>
                    <a:pt x="1802" y="183"/>
                  </a:cubicBezTo>
                  <a:cubicBezTo>
                    <a:pt x="1802" y="183"/>
                    <a:pt x="1802" y="173"/>
                    <a:pt x="1802" y="173"/>
                  </a:cubicBezTo>
                  <a:lnTo>
                    <a:pt x="1774" y="87"/>
                  </a:lnTo>
                  <a:cubicBezTo>
                    <a:pt x="1764" y="58"/>
                    <a:pt x="1755" y="29"/>
                    <a:pt x="1745" y="1"/>
                  </a:cubicBezTo>
                  <a:close/>
                </a:path>
              </a:pathLst>
            </a:custGeom>
            <a:solidFill>
              <a:srgbClr val="98A9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9" name="Google Shape;9219;p82"/>
            <p:cNvSpPr/>
            <p:nvPr/>
          </p:nvSpPr>
          <p:spPr>
            <a:xfrm>
              <a:off x="7785107" y="4061927"/>
              <a:ext cx="19362" cy="16558"/>
            </a:xfrm>
            <a:custGeom>
              <a:avLst/>
              <a:gdLst/>
              <a:ahLst/>
              <a:cxnLst/>
              <a:rect l="l" t="t" r="r" b="b"/>
              <a:pathLst>
                <a:path w="739" h="632" extrusionOk="0">
                  <a:moveTo>
                    <a:pt x="423" y="1"/>
                  </a:moveTo>
                  <a:cubicBezTo>
                    <a:pt x="145" y="1"/>
                    <a:pt x="1" y="336"/>
                    <a:pt x="202" y="538"/>
                  </a:cubicBezTo>
                  <a:cubicBezTo>
                    <a:pt x="267" y="603"/>
                    <a:pt x="347" y="632"/>
                    <a:pt x="424" y="632"/>
                  </a:cubicBezTo>
                  <a:cubicBezTo>
                    <a:pt x="585" y="632"/>
                    <a:pt x="739" y="505"/>
                    <a:pt x="739" y="317"/>
                  </a:cubicBezTo>
                  <a:cubicBezTo>
                    <a:pt x="739" y="135"/>
                    <a:pt x="595" y="1"/>
                    <a:pt x="423" y="1"/>
                  </a:cubicBezTo>
                  <a:close/>
                </a:path>
              </a:pathLst>
            </a:custGeom>
            <a:solidFill>
              <a:srgbClr val="3D54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0" name="Google Shape;9220;p82"/>
            <p:cNvSpPr/>
            <p:nvPr/>
          </p:nvSpPr>
          <p:spPr>
            <a:xfrm>
              <a:off x="7744680" y="4122711"/>
              <a:ext cx="17109" cy="14436"/>
            </a:xfrm>
            <a:custGeom>
              <a:avLst/>
              <a:gdLst/>
              <a:ahLst/>
              <a:cxnLst/>
              <a:rect l="l" t="t" r="r" b="b"/>
              <a:pathLst>
                <a:path w="653" h="551" extrusionOk="0">
                  <a:moveTo>
                    <a:pt x="374" y="1"/>
                  </a:moveTo>
                  <a:cubicBezTo>
                    <a:pt x="125" y="1"/>
                    <a:pt x="1" y="298"/>
                    <a:pt x="183" y="470"/>
                  </a:cubicBezTo>
                  <a:cubicBezTo>
                    <a:pt x="238" y="526"/>
                    <a:pt x="307" y="551"/>
                    <a:pt x="374" y="551"/>
                  </a:cubicBezTo>
                  <a:cubicBezTo>
                    <a:pt x="516" y="551"/>
                    <a:pt x="652" y="441"/>
                    <a:pt x="652" y="279"/>
                  </a:cubicBezTo>
                  <a:cubicBezTo>
                    <a:pt x="652" y="125"/>
                    <a:pt x="528" y="1"/>
                    <a:pt x="374" y="1"/>
                  </a:cubicBezTo>
                  <a:close/>
                </a:path>
              </a:pathLst>
            </a:custGeom>
            <a:solidFill>
              <a:srgbClr val="3D54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1" name="Google Shape;9221;p82"/>
            <p:cNvSpPr/>
            <p:nvPr/>
          </p:nvSpPr>
          <p:spPr>
            <a:xfrm>
              <a:off x="7627645" y="4051892"/>
              <a:ext cx="17109" cy="14436"/>
            </a:xfrm>
            <a:custGeom>
              <a:avLst/>
              <a:gdLst/>
              <a:ahLst/>
              <a:cxnLst/>
              <a:rect l="l" t="t" r="r" b="b"/>
              <a:pathLst>
                <a:path w="653" h="551" extrusionOk="0">
                  <a:moveTo>
                    <a:pt x="375" y="1"/>
                  </a:moveTo>
                  <a:cubicBezTo>
                    <a:pt x="125" y="1"/>
                    <a:pt x="1" y="298"/>
                    <a:pt x="173" y="470"/>
                  </a:cubicBezTo>
                  <a:cubicBezTo>
                    <a:pt x="232" y="526"/>
                    <a:pt x="303" y="551"/>
                    <a:pt x="371" y="551"/>
                  </a:cubicBezTo>
                  <a:cubicBezTo>
                    <a:pt x="516" y="551"/>
                    <a:pt x="653" y="441"/>
                    <a:pt x="653" y="279"/>
                  </a:cubicBezTo>
                  <a:cubicBezTo>
                    <a:pt x="653" y="125"/>
                    <a:pt x="528" y="1"/>
                    <a:pt x="375" y="1"/>
                  </a:cubicBezTo>
                  <a:close/>
                </a:path>
              </a:pathLst>
            </a:custGeom>
            <a:solidFill>
              <a:srgbClr val="3D54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2" name="Google Shape;9222;p82"/>
            <p:cNvSpPr/>
            <p:nvPr/>
          </p:nvSpPr>
          <p:spPr>
            <a:xfrm>
              <a:off x="7651513" y="4122711"/>
              <a:ext cx="16847" cy="14436"/>
            </a:xfrm>
            <a:custGeom>
              <a:avLst/>
              <a:gdLst/>
              <a:ahLst/>
              <a:cxnLst/>
              <a:rect l="l" t="t" r="r" b="b"/>
              <a:pathLst>
                <a:path w="643" h="551" extrusionOk="0">
                  <a:moveTo>
                    <a:pt x="365" y="1"/>
                  </a:moveTo>
                  <a:cubicBezTo>
                    <a:pt x="115" y="1"/>
                    <a:pt x="0" y="298"/>
                    <a:pt x="173" y="470"/>
                  </a:cubicBezTo>
                  <a:cubicBezTo>
                    <a:pt x="229" y="526"/>
                    <a:pt x="297" y="551"/>
                    <a:pt x="364" y="551"/>
                  </a:cubicBezTo>
                  <a:cubicBezTo>
                    <a:pt x="506" y="551"/>
                    <a:pt x="643" y="441"/>
                    <a:pt x="643" y="279"/>
                  </a:cubicBezTo>
                  <a:cubicBezTo>
                    <a:pt x="643" y="125"/>
                    <a:pt x="518" y="1"/>
                    <a:pt x="365" y="1"/>
                  </a:cubicBezTo>
                  <a:close/>
                </a:path>
              </a:pathLst>
            </a:custGeom>
            <a:solidFill>
              <a:srgbClr val="3D54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3" name="Google Shape;9223;p82"/>
            <p:cNvSpPr/>
            <p:nvPr/>
          </p:nvSpPr>
          <p:spPr>
            <a:xfrm>
              <a:off x="7693459" y="4066957"/>
              <a:ext cx="20095" cy="17423"/>
            </a:xfrm>
            <a:custGeom>
              <a:avLst/>
              <a:gdLst/>
              <a:ahLst/>
              <a:cxnLst/>
              <a:rect l="l" t="t" r="r" b="b"/>
              <a:pathLst>
                <a:path w="767" h="665" extrusionOk="0">
                  <a:moveTo>
                    <a:pt x="441" y="1"/>
                  </a:moveTo>
                  <a:cubicBezTo>
                    <a:pt x="144" y="1"/>
                    <a:pt x="0" y="355"/>
                    <a:pt x="201" y="566"/>
                  </a:cubicBezTo>
                  <a:cubicBezTo>
                    <a:pt x="269" y="634"/>
                    <a:pt x="352" y="664"/>
                    <a:pt x="433" y="664"/>
                  </a:cubicBezTo>
                  <a:cubicBezTo>
                    <a:pt x="604" y="664"/>
                    <a:pt x="767" y="531"/>
                    <a:pt x="767" y="336"/>
                  </a:cubicBezTo>
                  <a:cubicBezTo>
                    <a:pt x="767" y="154"/>
                    <a:pt x="623" y="1"/>
                    <a:pt x="441" y="1"/>
                  </a:cubicBezTo>
                  <a:close/>
                </a:path>
              </a:pathLst>
            </a:custGeom>
            <a:solidFill>
              <a:srgbClr val="3D54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224" name="Google Shape;9224;p82"/>
          <p:cNvGrpSpPr/>
          <p:nvPr/>
        </p:nvGrpSpPr>
        <p:grpSpPr>
          <a:xfrm>
            <a:off x="6263725" y="4277658"/>
            <a:ext cx="210491" cy="362163"/>
            <a:chOff x="6263725" y="4277658"/>
            <a:chExt cx="210491" cy="362163"/>
          </a:xfrm>
        </p:grpSpPr>
        <p:sp>
          <p:nvSpPr>
            <p:cNvPr id="9225" name="Google Shape;9225;p82"/>
            <p:cNvSpPr/>
            <p:nvPr/>
          </p:nvSpPr>
          <p:spPr>
            <a:xfrm>
              <a:off x="6265480" y="4277658"/>
              <a:ext cx="88189" cy="362163"/>
            </a:xfrm>
            <a:custGeom>
              <a:avLst/>
              <a:gdLst/>
              <a:ahLst/>
              <a:cxnLst/>
              <a:rect l="l" t="t" r="r" b="b"/>
              <a:pathLst>
                <a:path w="3366" h="13823" extrusionOk="0">
                  <a:moveTo>
                    <a:pt x="202" y="1"/>
                  </a:moveTo>
                  <a:cubicBezTo>
                    <a:pt x="101" y="1"/>
                    <a:pt x="1" y="68"/>
                    <a:pt x="1" y="202"/>
                  </a:cubicBezTo>
                  <a:cubicBezTo>
                    <a:pt x="1" y="1151"/>
                    <a:pt x="844" y="1630"/>
                    <a:pt x="1582" y="2052"/>
                  </a:cubicBezTo>
                  <a:cubicBezTo>
                    <a:pt x="2292" y="2455"/>
                    <a:pt x="2963" y="2828"/>
                    <a:pt x="2963" y="3557"/>
                  </a:cubicBezTo>
                  <a:cubicBezTo>
                    <a:pt x="2963" y="4276"/>
                    <a:pt x="2292" y="4650"/>
                    <a:pt x="1582" y="5052"/>
                  </a:cubicBezTo>
                  <a:cubicBezTo>
                    <a:pt x="835" y="5474"/>
                    <a:pt x="1" y="5953"/>
                    <a:pt x="1" y="6912"/>
                  </a:cubicBezTo>
                  <a:cubicBezTo>
                    <a:pt x="1" y="7870"/>
                    <a:pt x="844" y="8340"/>
                    <a:pt x="1582" y="8762"/>
                  </a:cubicBezTo>
                  <a:cubicBezTo>
                    <a:pt x="2292" y="9164"/>
                    <a:pt x="2963" y="9548"/>
                    <a:pt x="2963" y="10267"/>
                  </a:cubicBezTo>
                  <a:cubicBezTo>
                    <a:pt x="2963" y="10986"/>
                    <a:pt x="2292" y="11369"/>
                    <a:pt x="1582" y="11772"/>
                  </a:cubicBezTo>
                  <a:cubicBezTo>
                    <a:pt x="835" y="12184"/>
                    <a:pt x="1" y="12663"/>
                    <a:pt x="1" y="13622"/>
                  </a:cubicBezTo>
                  <a:cubicBezTo>
                    <a:pt x="1" y="13737"/>
                    <a:pt x="87" y="13823"/>
                    <a:pt x="202" y="13823"/>
                  </a:cubicBezTo>
                  <a:cubicBezTo>
                    <a:pt x="307" y="13823"/>
                    <a:pt x="403" y="13737"/>
                    <a:pt x="403" y="13622"/>
                  </a:cubicBezTo>
                  <a:cubicBezTo>
                    <a:pt x="403" y="12903"/>
                    <a:pt x="1074" y="12519"/>
                    <a:pt x="1784" y="12117"/>
                  </a:cubicBezTo>
                  <a:cubicBezTo>
                    <a:pt x="2531" y="11705"/>
                    <a:pt x="3365" y="11225"/>
                    <a:pt x="3365" y="10267"/>
                  </a:cubicBezTo>
                  <a:cubicBezTo>
                    <a:pt x="3365" y="9308"/>
                    <a:pt x="2522" y="8829"/>
                    <a:pt x="1784" y="8417"/>
                  </a:cubicBezTo>
                  <a:cubicBezTo>
                    <a:pt x="1074" y="8005"/>
                    <a:pt x="403" y="7631"/>
                    <a:pt x="403" y="6912"/>
                  </a:cubicBezTo>
                  <a:cubicBezTo>
                    <a:pt x="403" y="6183"/>
                    <a:pt x="1074" y="5810"/>
                    <a:pt x="1784" y="5407"/>
                  </a:cubicBezTo>
                  <a:cubicBezTo>
                    <a:pt x="2531" y="4995"/>
                    <a:pt x="3365" y="4506"/>
                    <a:pt x="3365" y="3557"/>
                  </a:cubicBezTo>
                  <a:cubicBezTo>
                    <a:pt x="3365" y="2598"/>
                    <a:pt x="2522" y="2119"/>
                    <a:pt x="1784" y="1697"/>
                  </a:cubicBezTo>
                  <a:cubicBezTo>
                    <a:pt x="1074" y="1295"/>
                    <a:pt x="403" y="921"/>
                    <a:pt x="403" y="202"/>
                  </a:cubicBezTo>
                  <a:cubicBezTo>
                    <a:pt x="403" y="68"/>
                    <a:pt x="303" y="1"/>
                    <a:pt x="202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6" name="Google Shape;9226;p82"/>
            <p:cNvSpPr/>
            <p:nvPr/>
          </p:nvSpPr>
          <p:spPr>
            <a:xfrm>
              <a:off x="6265480" y="4277658"/>
              <a:ext cx="88189" cy="155497"/>
            </a:xfrm>
            <a:custGeom>
              <a:avLst/>
              <a:gdLst/>
              <a:ahLst/>
              <a:cxnLst/>
              <a:rect l="l" t="t" r="r" b="b"/>
              <a:pathLst>
                <a:path w="3366" h="5935" extrusionOk="0">
                  <a:moveTo>
                    <a:pt x="3164" y="1"/>
                  </a:moveTo>
                  <a:cubicBezTo>
                    <a:pt x="3063" y="1"/>
                    <a:pt x="2963" y="68"/>
                    <a:pt x="2963" y="202"/>
                  </a:cubicBezTo>
                  <a:cubicBezTo>
                    <a:pt x="2963" y="931"/>
                    <a:pt x="2292" y="1304"/>
                    <a:pt x="1582" y="1707"/>
                  </a:cubicBezTo>
                  <a:cubicBezTo>
                    <a:pt x="835" y="2119"/>
                    <a:pt x="1" y="2608"/>
                    <a:pt x="1" y="3557"/>
                  </a:cubicBezTo>
                  <a:cubicBezTo>
                    <a:pt x="1" y="4516"/>
                    <a:pt x="844" y="4995"/>
                    <a:pt x="1582" y="5417"/>
                  </a:cubicBezTo>
                  <a:cubicBezTo>
                    <a:pt x="1851" y="5560"/>
                    <a:pt x="2109" y="5714"/>
                    <a:pt x="2359" y="5896"/>
                  </a:cubicBezTo>
                  <a:cubicBezTo>
                    <a:pt x="2397" y="5925"/>
                    <a:pt x="2435" y="5934"/>
                    <a:pt x="2483" y="5934"/>
                  </a:cubicBezTo>
                  <a:cubicBezTo>
                    <a:pt x="2675" y="5934"/>
                    <a:pt x="2752" y="5685"/>
                    <a:pt x="2598" y="5570"/>
                  </a:cubicBezTo>
                  <a:cubicBezTo>
                    <a:pt x="2339" y="5388"/>
                    <a:pt x="2062" y="5215"/>
                    <a:pt x="1784" y="5062"/>
                  </a:cubicBezTo>
                  <a:cubicBezTo>
                    <a:pt x="1074" y="4659"/>
                    <a:pt x="403" y="4285"/>
                    <a:pt x="403" y="3557"/>
                  </a:cubicBezTo>
                  <a:cubicBezTo>
                    <a:pt x="403" y="2838"/>
                    <a:pt x="1074" y="2464"/>
                    <a:pt x="1784" y="2062"/>
                  </a:cubicBezTo>
                  <a:cubicBezTo>
                    <a:pt x="2531" y="1640"/>
                    <a:pt x="3365" y="1161"/>
                    <a:pt x="3365" y="202"/>
                  </a:cubicBezTo>
                  <a:cubicBezTo>
                    <a:pt x="3365" y="68"/>
                    <a:pt x="3264" y="1"/>
                    <a:pt x="3164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7" name="Google Shape;9227;p82"/>
            <p:cNvSpPr/>
            <p:nvPr/>
          </p:nvSpPr>
          <p:spPr>
            <a:xfrm>
              <a:off x="6265480" y="4433600"/>
              <a:ext cx="88189" cy="206220"/>
            </a:xfrm>
            <a:custGeom>
              <a:avLst/>
              <a:gdLst/>
              <a:ahLst/>
              <a:cxnLst/>
              <a:rect l="l" t="t" r="r" b="b"/>
              <a:pathLst>
                <a:path w="3366" h="7871" extrusionOk="0">
                  <a:moveTo>
                    <a:pt x="2922" y="0"/>
                  </a:moveTo>
                  <a:cubicBezTo>
                    <a:pt x="2779" y="0"/>
                    <a:pt x="2641" y="169"/>
                    <a:pt x="2752" y="327"/>
                  </a:cubicBezTo>
                  <a:cubicBezTo>
                    <a:pt x="2895" y="509"/>
                    <a:pt x="2963" y="730"/>
                    <a:pt x="2963" y="960"/>
                  </a:cubicBezTo>
                  <a:cubicBezTo>
                    <a:pt x="2963" y="1679"/>
                    <a:pt x="2292" y="2062"/>
                    <a:pt x="1582" y="2465"/>
                  </a:cubicBezTo>
                  <a:cubicBezTo>
                    <a:pt x="835" y="2877"/>
                    <a:pt x="1" y="3356"/>
                    <a:pt x="1" y="4315"/>
                  </a:cubicBezTo>
                  <a:cubicBezTo>
                    <a:pt x="1" y="5273"/>
                    <a:pt x="844" y="5743"/>
                    <a:pt x="1582" y="6165"/>
                  </a:cubicBezTo>
                  <a:cubicBezTo>
                    <a:pt x="2292" y="6567"/>
                    <a:pt x="2963" y="6951"/>
                    <a:pt x="2963" y="7670"/>
                  </a:cubicBezTo>
                  <a:cubicBezTo>
                    <a:pt x="2963" y="7785"/>
                    <a:pt x="3058" y="7871"/>
                    <a:pt x="3164" y="7871"/>
                  </a:cubicBezTo>
                  <a:cubicBezTo>
                    <a:pt x="3279" y="7871"/>
                    <a:pt x="3365" y="7785"/>
                    <a:pt x="3365" y="7670"/>
                  </a:cubicBezTo>
                  <a:cubicBezTo>
                    <a:pt x="3365" y="6721"/>
                    <a:pt x="2522" y="6241"/>
                    <a:pt x="1784" y="5820"/>
                  </a:cubicBezTo>
                  <a:cubicBezTo>
                    <a:pt x="1074" y="5417"/>
                    <a:pt x="403" y="5043"/>
                    <a:pt x="403" y="4315"/>
                  </a:cubicBezTo>
                  <a:cubicBezTo>
                    <a:pt x="403" y="3596"/>
                    <a:pt x="1074" y="3212"/>
                    <a:pt x="1784" y="2810"/>
                  </a:cubicBezTo>
                  <a:cubicBezTo>
                    <a:pt x="2531" y="2398"/>
                    <a:pt x="3365" y="1918"/>
                    <a:pt x="3365" y="960"/>
                  </a:cubicBezTo>
                  <a:cubicBezTo>
                    <a:pt x="3365" y="644"/>
                    <a:pt x="3269" y="337"/>
                    <a:pt x="3078" y="88"/>
                  </a:cubicBezTo>
                  <a:cubicBezTo>
                    <a:pt x="3035" y="26"/>
                    <a:pt x="2978" y="0"/>
                    <a:pt x="2922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8" name="Google Shape;9228;p82"/>
            <p:cNvSpPr/>
            <p:nvPr/>
          </p:nvSpPr>
          <p:spPr>
            <a:xfrm>
              <a:off x="6267996" y="4349498"/>
              <a:ext cx="83159" cy="10559"/>
            </a:xfrm>
            <a:custGeom>
              <a:avLst/>
              <a:gdLst/>
              <a:ahLst/>
              <a:cxnLst/>
              <a:rect l="l" t="t" r="r" b="b"/>
              <a:pathLst>
                <a:path w="3174" h="403" extrusionOk="0">
                  <a:moveTo>
                    <a:pt x="269" y="0"/>
                  </a:moveTo>
                  <a:cubicBezTo>
                    <a:pt x="1" y="0"/>
                    <a:pt x="1" y="403"/>
                    <a:pt x="269" y="403"/>
                  </a:cubicBezTo>
                  <a:lnTo>
                    <a:pt x="2905" y="403"/>
                  </a:lnTo>
                  <a:cubicBezTo>
                    <a:pt x="3173" y="403"/>
                    <a:pt x="3173" y="0"/>
                    <a:pt x="2905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9" name="Google Shape;9229;p82"/>
            <p:cNvSpPr/>
            <p:nvPr/>
          </p:nvSpPr>
          <p:spPr>
            <a:xfrm>
              <a:off x="6263725" y="4453460"/>
              <a:ext cx="89945" cy="10585"/>
            </a:xfrm>
            <a:custGeom>
              <a:avLst/>
              <a:gdLst/>
              <a:ahLst/>
              <a:cxnLst/>
              <a:rect l="l" t="t" r="r" b="b"/>
              <a:pathLst>
                <a:path w="3433" h="404" extrusionOk="0">
                  <a:moveTo>
                    <a:pt x="269" y="1"/>
                  </a:moveTo>
                  <a:cubicBezTo>
                    <a:pt x="1" y="1"/>
                    <a:pt x="1" y="403"/>
                    <a:pt x="269" y="403"/>
                  </a:cubicBezTo>
                  <a:lnTo>
                    <a:pt x="3231" y="403"/>
                  </a:lnTo>
                  <a:cubicBezTo>
                    <a:pt x="3346" y="403"/>
                    <a:pt x="3432" y="317"/>
                    <a:pt x="3432" y="202"/>
                  </a:cubicBezTo>
                  <a:cubicBezTo>
                    <a:pt x="3432" y="87"/>
                    <a:pt x="3346" y="1"/>
                    <a:pt x="3231" y="1"/>
                  </a:cubicBezTo>
                  <a:close/>
                </a:path>
              </a:pathLst>
            </a:custGeom>
            <a:solidFill>
              <a:srgbClr val="A8BA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0" name="Google Shape;9230;p82"/>
            <p:cNvSpPr/>
            <p:nvPr/>
          </p:nvSpPr>
          <p:spPr>
            <a:xfrm>
              <a:off x="6267996" y="4381881"/>
              <a:ext cx="83159" cy="10585"/>
            </a:xfrm>
            <a:custGeom>
              <a:avLst/>
              <a:gdLst/>
              <a:ahLst/>
              <a:cxnLst/>
              <a:rect l="l" t="t" r="r" b="b"/>
              <a:pathLst>
                <a:path w="3174" h="404" extrusionOk="0">
                  <a:moveTo>
                    <a:pt x="269" y="1"/>
                  </a:moveTo>
                  <a:cubicBezTo>
                    <a:pt x="1" y="1"/>
                    <a:pt x="1" y="403"/>
                    <a:pt x="269" y="403"/>
                  </a:cubicBezTo>
                  <a:lnTo>
                    <a:pt x="2905" y="403"/>
                  </a:lnTo>
                  <a:cubicBezTo>
                    <a:pt x="3173" y="403"/>
                    <a:pt x="3173" y="1"/>
                    <a:pt x="2905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1" name="Google Shape;9231;p82"/>
            <p:cNvSpPr/>
            <p:nvPr/>
          </p:nvSpPr>
          <p:spPr>
            <a:xfrm>
              <a:off x="6267996" y="4525772"/>
              <a:ext cx="83159" cy="10585"/>
            </a:xfrm>
            <a:custGeom>
              <a:avLst/>
              <a:gdLst/>
              <a:ahLst/>
              <a:cxnLst/>
              <a:rect l="l" t="t" r="r" b="b"/>
              <a:pathLst>
                <a:path w="3174" h="404" extrusionOk="0">
                  <a:moveTo>
                    <a:pt x="2914" y="1"/>
                  </a:moveTo>
                  <a:cubicBezTo>
                    <a:pt x="2911" y="1"/>
                    <a:pt x="2908" y="1"/>
                    <a:pt x="2905" y="1"/>
                  </a:cubicBezTo>
                  <a:lnTo>
                    <a:pt x="269" y="1"/>
                  </a:lnTo>
                  <a:cubicBezTo>
                    <a:pt x="1" y="1"/>
                    <a:pt x="1" y="404"/>
                    <a:pt x="269" y="404"/>
                  </a:cubicBezTo>
                  <a:lnTo>
                    <a:pt x="2905" y="404"/>
                  </a:lnTo>
                  <a:cubicBezTo>
                    <a:pt x="3170" y="394"/>
                    <a:pt x="3173" y="1"/>
                    <a:pt x="2914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2" name="Google Shape;9232;p82"/>
            <p:cNvSpPr/>
            <p:nvPr/>
          </p:nvSpPr>
          <p:spPr>
            <a:xfrm>
              <a:off x="6267996" y="4557683"/>
              <a:ext cx="83159" cy="10585"/>
            </a:xfrm>
            <a:custGeom>
              <a:avLst/>
              <a:gdLst/>
              <a:ahLst/>
              <a:cxnLst/>
              <a:rect l="l" t="t" r="r" b="b"/>
              <a:pathLst>
                <a:path w="3174" h="404" extrusionOk="0">
                  <a:moveTo>
                    <a:pt x="269" y="0"/>
                  </a:moveTo>
                  <a:cubicBezTo>
                    <a:pt x="1" y="0"/>
                    <a:pt x="1" y="403"/>
                    <a:pt x="269" y="403"/>
                  </a:cubicBezTo>
                  <a:lnTo>
                    <a:pt x="2905" y="403"/>
                  </a:lnTo>
                  <a:cubicBezTo>
                    <a:pt x="3173" y="403"/>
                    <a:pt x="3173" y="0"/>
                    <a:pt x="2905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3" name="Google Shape;9233;p82"/>
            <p:cNvSpPr/>
            <p:nvPr/>
          </p:nvSpPr>
          <p:spPr>
            <a:xfrm>
              <a:off x="6384271" y="4277658"/>
              <a:ext cx="88163" cy="362163"/>
            </a:xfrm>
            <a:custGeom>
              <a:avLst/>
              <a:gdLst/>
              <a:ahLst/>
              <a:cxnLst/>
              <a:rect l="l" t="t" r="r" b="b"/>
              <a:pathLst>
                <a:path w="3365" h="13823" extrusionOk="0">
                  <a:moveTo>
                    <a:pt x="202" y="1"/>
                  </a:moveTo>
                  <a:cubicBezTo>
                    <a:pt x="101" y="1"/>
                    <a:pt x="1" y="68"/>
                    <a:pt x="1" y="202"/>
                  </a:cubicBezTo>
                  <a:cubicBezTo>
                    <a:pt x="1" y="1151"/>
                    <a:pt x="834" y="1630"/>
                    <a:pt x="1582" y="2052"/>
                  </a:cubicBezTo>
                  <a:cubicBezTo>
                    <a:pt x="2291" y="2455"/>
                    <a:pt x="2962" y="2828"/>
                    <a:pt x="2962" y="3557"/>
                  </a:cubicBezTo>
                  <a:cubicBezTo>
                    <a:pt x="2962" y="4276"/>
                    <a:pt x="2291" y="4650"/>
                    <a:pt x="1582" y="5052"/>
                  </a:cubicBezTo>
                  <a:cubicBezTo>
                    <a:pt x="834" y="5474"/>
                    <a:pt x="1" y="5953"/>
                    <a:pt x="1" y="6912"/>
                  </a:cubicBezTo>
                  <a:cubicBezTo>
                    <a:pt x="1" y="7870"/>
                    <a:pt x="834" y="8340"/>
                    <a:pt x="1582" y="8762"/>
                  </a:cubicBezTo>
                  <a:cubicBezTo>
                    <a:pt x="2291" y="9164"/>
                    <a:pt x="2962" y="9548"/>
                    <a:pt x="2962" y="10267"/>
                  </a:cubicBezTo>
                  <a:cubicBezTo>
                    <a:pt x="2962" y="10986"/>
                    <a:pt x="2291" y="11369"/>
                    <a:pt x="1582" y="11772"/>
                  </a:cubicBezTo>
                  <a:cubicBezTo>
                    <a:pt x="834" y="12184"/>
                    <a:pt x="1" y="12663"/>
                    <a:pt x="1" y="13622"/>
                  </a:cubicBezTo>
                  <a:cubicBezTo>
                    <a:pt x="1" y="13737"/>
                    <a:pt x="87" y="13823"/>
                    <a:pt x="202" y="13823"/>
                  </a:cubicBezTo>
                  <a:cubicBezTo>
                    <a:pt x="307" y="13823"/>
                    <a:pt x="403" y="13737"/>
                    <a:pt x="403" y="13622"/>
                  </a:cubicBezTo>
                  <a:cubicBezTo>
                    <a:pt x="403" y="12903"/>
                    <a:pt x="1065" y="12519"/>
                    <a:pt x="1783" y="12117"/>
                  </a:cubicBezTo>
                  <a:cubicBezTo>
                    <a:pt x="2531" y="11705"/>
                    <a:pt x="3365" y="11225"/>
                    <a:pt x="3365" y="10267"/>
                  </a:cubicBezTo>
                  <a:cubicBezTo>
                    <a:pt x="3365" y="9308"/>
                    <a:pt x="2522" y="8829"/>
                    <a:pt x="1783" y="8417"/>
                  </a:cubicBezTo>
                  <a:cubicBezTo>
                    <a:pt x="1065" y="8005"/>
                    <a:pt x="403" y="7631"/>
                    <a:pt x="403" y="6912"/>
                  </a:cubicBezTo>
                  <a:cubicBezTo>
                    <a:pt x="403" y="6183"/>
                    <a:pt x="1065" y="5810"/>
                    <a:pt x="1783" y="5407"/>
                  </a:cubicBezTo>
                  <a:cubicBezTo>
                    <a:pt x="2531" y="4995"/>
                    <a:pt x="3365" y="4506"/>
                    <a:pt x="3365" y="3557"/>
                  </a:cubicBezTo>
                  <a:cubicBezTo>
                    <a:pt x="3365" y="2598"/>
                    <a:pt x="2522" y="2119"/>
                    <a:pt x="1783" y="1697"/>
                  </a:cubicBezTo>
                  <a:cubicBezTo>
                    <a:pt x="1065" y="1295"/>
                    <a:pt x="403" y="921"/>
                    <a:pt x="403" y="202"/>
                  </a:cubicBezTo>
                  <a:cubicBezTo>
                    <a:pt x="403" y="68"/>
                    <a:pt x="302" y="1"/>
                    <a:pt x="202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4" name="Google Shape;9234;p82"/>
            <p:cNvSpPr/>
            <p:nvPr/>
          </p:nvSpPr>
          <p:spPr>
            <a:xfrm>
              <a:off x="6403371" y="4277920"/>
              <a:ext cx="69063" cy="66076"/>
            </a:xfrm>
            <a:custGeom>
              <a:avLst/>
              <a:gdLst/>
              <a:ahLst/>
              <a:cxnLst/>
              <a:rect l="l" t="t" r="r" b="b"/>
              <a:pathLst>
                <a:path w="2636" h="2522" extrusionOk="0">
                  <a:moveTo>
                    <a:pt x="2435" y="0"/>
                  </a:moveTo>
                  <a:cubicBezTo>
                    <a:pt x="2334" y="0"/>
                    <a:pt x="2233" y="67"/>
                    <a:pt x="2233" y="202"/>
                  </a:cubicBezTo>
                  <a:cubicBezTo>
                    <a:pt x="2233" y="921"/>
                    <a:pt x="1562" y="1304"/>
                    <a:pt x="853" y="1707"/>
                  </a:cubicBezTo>
                  <a:cubicBezTo>
                    <a:pt x="604" y="1841"/>
                    <a:pt x="355" y="1994"/>
                    <a:pt x="115" y="2157"/>
                  </a:cubicBezTo>
                  <a:cubicBezTo>
                    <a:pt x="19" y="2224"/>
                    <a:pt x="0" y="2349"/>
                    <a:pt x="58" y="2435"/>
                  </a:cubicBezTo>
                  <a:cubicBezTo>
                    <a:pt x="96" y="2493"/>
                    <a:pt x="163" y="2521"/>
                    <a:pt x="230" y="2521"/>
                  </a:cubicBezTo>
                  <a:cubicBezTo>
                    <a:pt x="268" y="2521"/>
                    <a:pt x="307" y="2512"/>
                    <a:pt x="345" y="2483"/>
                  </a:cubicBezTo>
                  <a:cubicBezTo>
                    <a:pt x="556" y="2330"/>
                    <a:pt x="815" y="2195"/>
                    <a:pt x="1054" y="2052"/>
                  </a:cubicBezTo>
                  <a:cubicBezTo>
                    <a:pt x="1802" y="1639"/>
                    <a:pt x="2636" y="1160"/>
                    <a:pt x="2636" y="202"/>
                  </a:cubicBezTo>
                  <a:cubicBezTo>
                    <a:pt x="2636" y="67"/>
                    <a:pt x="2535" y="0"/>
                    <a:pt x="2435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5" name="Google Shape;9235;p82"/>
            <p:cNvSpPr/>
            <p:nvPr/>
          </p:nvSpPr>
          <p:spPr>
            <a:xfrm>
              <a:off x="6384271" y="4344835"/>
              <a:ext cx="88425" cy="294986"/>
            </a:xfrm>
            <a:custGeom>
              <a:avLst/>
              <a:gdLst/>
              <a:ahLst/>
              <a:cxnLst/>
              <a:rect l="l" t="t" r="r" b="b"/>
              <a:pathLst>
                <a:path w="3375" h="11259" extrusionOk="0">
                  <a:moveTo>
                    <a:pt x="471" y="1"/>
                  </a:moveTo>
                  <a:cubicBezTo>
                    <a:pt x="413" y="1"/>
                    <a:pt x="355" y="27"/>
                    <a:pt x="317" y="82"/>
                  </a:cubicBezTo>
                  <a:cubicBezTo>
                    <a:pt x="106" y="341"/>
                    <a:pt x="1" y="657"/>
                    <a:pt x="1" y="993"/>
                  </a:cubicBezTo>
                  <a:cubicBezTo>
                    <a:pt x="1" y="1942"/>
                    <a:pt x="844" y="2421"/>
                    <a:pt x="1582" y="2843"/>
                  </a:cubicBezTo>
                  <a:cubicBezTo>
                    <a:pt x="2291" y="3246"/>
                    <a:pt x="2962" y="3619"/>
                    <a:pt x="2962" y="4348"/>
                  </a:cubicBezTo>
                  <a:cubicBezTo>
                    <a:pt x="2962" y="5067"/>
                    <a:pt x="2291" y="5450"/>
                    <a:pt x="1582" y="5853"/>
                  </a:cubicBezTo>
                  <a:cubicBezTo>
                    <a:pt x="834" y="6265"/>
                    <a:pt x="1" y="6744"/>
                    <a:pt x="1" y="7703"/>
                  </a:cubicBezTo>
                  <a:cubicBezTo>
                    <a:pt x="1" y="8661"/>
                    <a:pt x="844" y="9131"/>
                    <a:pt x="1582" y="9553"/>
                  </a:cubicBezTo>
                  <a:cubicBezTo>
                    <a:pt x="2291" y="9955"/>
                    <a:pt x="2962" y="10339"/>
                    <a:pt x="2962" y="11058"/>
                  </a:cubicBezTo>
                  <a:cubicBezTo>
                    <a:pt x="2962" y="11173"/>
                    <a:pt x="3058" y="11259"/>
                    <a:pt x="3164" y="11259"/>
                  </a:cubicBezTo>
                  <a:cubicBezTo>
                    <a:pt x="3279" y="11259"/>
                    <a:pt x="3365" y="11173"/>
                    <a:pt x="3375" y="11058"/>
                  </a:cubicBezTo>
                  <a:cubicBezTo>
                    <a:pt x="3375" y="10109"/>
                    <a:pt x="2531" y="9629"/>
                    <a:pt x="1783" y="9208"/>
                  </a:cubicBezTo>
                  <a:cubicBezTo>
                    <a:pt x="1074" y="8805"/>
                    <a:pt x="403" y="8431"/>
                    <a:pt x="403" y="7703"/>
                  </a:cubicBezTo>
                  <a:cubicBezTo>
                    <a:pt x="403" y="6984"/>
                    <a:pt x="1074" y="6600"/>
                    <a:pt x="1783" y="6198"/>
                  </a:cubicBezTo>
                  <a:cubicBezTo>
                    <a:pt x="2531" y="5786"/>
                    <a:pt x="3375" y="5306"/>
                    <a:pt x="3375" y="4348"/>
                  </a:cubicBezTo>
                  <a:cubicBezTo>
                    <a:pt x="3375" y="3389"/>
                    <a:pt x="2531" y="2920"/>
                    <a:pt x="1783" y="2498"/>
                  </a:cubicBezTo>
                  <a:cubicBezTo>
                    <a:pt x="1074" y="2095"/>
                    <a:pt x="403" y="1712"/>
                    <a:pt x="403" y="993"/>
                  </a:cubicBezTo>
                  <a:cubicBezTo>
                    <a:pt x="403" y="753"/>
                    <a:pt x="489" y="523"/>
                    <a:pt x="633" y="332"/>
                  </a:cubicBezTo>
                  <a:cubicBezTo>
                    <a:pt x="700" y="245"/>
                    <a:pt x="691" y="111"/>
                    <a:pt x="595" y="44"/>
                  </a:cubicBezTo>
                  <a:cubicBezTo>
                    <a:pt x="558" y="15"/>
                    <a:pt x="514" y="1"/>
                    <a:pt x="471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6" name="Google Shape;9236;p82"/>
            <p:cNvSpPr/>
            <p:nvPr/>
          </p:nvSpPr>
          <p:spPr>
            <a:xfrm>
              <a:off x="6382516" y="4364563"/>
              <a:ext cx="91700" cy="10559"/>
            </a:xfrm>
            <a:custGeom>
              <a:avLst/>
              <a:gdLst/>
              <a:ahLst/>
              <a:cxnLst/>
              <a:rect l="l" t="t" r="r" b="b"/>
              <a:pathLst>
                <a:path w="3500" h="403" extrusionOk="0">
                  <a:moveTo>
                    <a:pt x="269" y="0"/>
                  </a:moveTo>
                  <a:cubicBezTo>
                    <a:pt x="0" y="0"/>
                    <a:pt x="0" y="403"/>
                    <a:pt x="269" y="403"/>
                  </a:cubicBezTo>
                  <a:lnTo>
                    <a:pt x="3231" y="403"/>
                  </a:lnTo>
                  <a:cubicBezTo>
                    <a:pt x="3499" y="403"/>
                    <a:pt x="3499" y="0"/>
                    <a:pt x="3231" y="0"/>
                  </a:cubicBezTo>
                  <a:close/>
                </a:path>
              </a:pathLst>
            </a:custGeom>
            <a:solidFill>
              <a:srgbClr val="A8BA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7" name="Google Shape;9237;p82"/>
            <p:cNvSpPr/>
            <p:nvPr/>
          </p:nvSpPr>
          <p:spPr>
            <a:xfrm>
              <a:off x="6382516" y="4541361"/>
              <a:ext cx="91700" cy="10559"/>
            </a:xfrm>
            <a:custGeom>
              <a:avLst/>
              <a:gdLst/>
              <a:ahLst/>
              <a:cxnLst/>
              <a:rect l="l" t="t" r="r" b="b"/>
              <a:pathLst>
                <a:path w="3500" h="403" extrusionOk="0">
                  <a:moveTo>
                    <a:pt x="269" y="0"/>
                  </a:moveTo>
                  <a:cubicBezTo>
                    <a:pt x="0" y="0"/>
                    <a:pt x="0" y="403"/>
                    <a:pt x="269" y="403"/>
                  </a:cubicBezTo>
                  <a:lnTo>
                    <a:pt x="3231" y="403"/>
                  </a:lnTo>
                  <a:cubicBezTo>
                    <a:pt x="3499" y="403"/>
                    <a:pt x="3499" y="0"/>
                    <a:pt x="3231" y="0"/>
                  </a:cubicBezTo>
                  <a:close/>
                </a:path>
              </a:pathLst>
            </a:custGeom>
            <a:solidFill>
              <a:srgbClr val="B8C3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8" name="Google Shape;9238;p82"/>
            <p:cNvSpPr/>
            <p:nvPr/>
          </p:nvSpPr>
          <p:spPr>
            <a:xfrm>
              <a:off x="6386524" y="4437399"/>
              <a:ext cx="81665" cy="10585"/>
            </a:xfrm>
            <a:custGeom>
              <a:avLst/>
              <a:gdLst/>
              <a:ahLst/>
              <a:cxnLst/>
              <a:rect l="l" t="t" r="r" b="b"/>
              <a:pathLst>
                <a:path w="3117" h="404" extrusionOk="0">
                  <a:moveTo>
                    <a:pt x="269" y="0"/>
                  </a:moveTo>
                  <a:cubicBezTo>
                    <a:pt x="1" y="0"/>
                    <a:pt x="1" y="403"/>
                    <a:pt x="269" y="403"/>
                  </a:cubicBezTo>
                  <a:lnTo>
                    <a:pt x="2915" y="403"/>
                  </a:lnTo>
                  <a:cubicBezTo>
                    <a:pt x="2920" y="403"/>
                    <a:pt x="2925" y="403"/>
                    <a:pt x="2931" y="403"/>
                  </a:cubicBezTo>
                  <a:cubicBezTo>
                    <a:pt x="3038" y="403"/>
                    <a:pt x="3116" y="311"/>
                    <a:pt x="3116" y="201"/>
                  </a:cubicBezTo>
                  <a:cubicBezTo>
                    <a:pt x="3116" y="96"/>
                    <a:pt x="3030" y="0"/>
                    <a:pt x="2915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9" name="Google Shape;9239;p82"/>
            <p:cNvSpPr/>
            <p:nvPr/>
          </p:nvSpPr>
          <p:spPr>
            <a:xfrm>
              <a:off x="6386524" y="4469782"/>
              <a:ext cx="83421" cy="10585"/>
            </a:xfrm>
            <a:custGeom>
              <a:avLst/>
              <a:gdLst/>
              <a:ahLst/>
              <a:cxnLst/>
              <a:rect l="l" t="t" r="r" b="b"/>
              <a:pathLst>
                <a:path w="3184" h="404" extrusionOk="0">
                  <a:moveTo>
                    <a:pt x="269" y="1"/>
                  </a:moveTo>
                  <a:cubicBezTo>
                    <a:pt x="1" y="1"/>
                    <a:pt x="1" y="403"/>
                    <a:pt x="269" y="403"/>
                  </a:cubicBezTo>
                  <a:lnTo>
                    <a:pt x="2915" y="403"/>
                  </a:lnTo>
                  <a:cubicBezTo>
                    <a:pt x="3183" y="403"/>
                    <a:pt x="3183" y="1"/>
                    <a:pt x="2915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240" name="Google Shape;9240;p82"/>
          <p:cNvGrpSpPr/>
          <p:nvPr/>
        </p:nvGrpSpPr>
        <p:grpSpPr>
          <a:xfrm>
            <a:off x="7987790" y="3804695"/>
            <a:ext cx="336303" cy="362005"/>
            <a:chOff x="7987790" y="3804695"/>
            <a:chExt cx="336303" cy="362005"/>
          </a:xfrm>
        </p:grpSpPr>
        <p:sp>
          <p:nvSpPr>
            <p:cNvPr id="9241" name="Google Shape;9241;p82"/>
            <p:cNvSpPr/>
            <p:nvPr/>
          </p:nvSpPr>
          <p:spPr>
            <a:xfrm>
              <a:off x="8053080" y="3851489"/>
              <a:ext cx="218010" cy="208080"/>
            </a:xfrm>
            <a:custGeom>
              <a:avLst/>
              <a:gdLst/>
              <a:ahLst/>
              <a:cxnLst/>
              <a:rect l="l" t="t" r="r" b="b"/>
              <a:pathLst>
                <a:path w="8321" h="7942" extrusionOk="0">
                  <a:moveTo>
                    <a:pt x="1247" y="0"/>
                  </a:moveTo>
                  <a:cubicBezTo>
                    <a:pt x="556" y="0"/>
                    <a:pt x="0" y="556"/>
                    <a:pt x="0" y="1237"/>
                  </a:cubicBezTo>
                  <a:cubicBezTo>
                    <a:pt x="0" y="1927"/>
                    <a:pt x="556" y="2483"/>
                    <a:pt x="1247" y="2483"/>
                  </a:cubicBezTo>
                  <a:cubicBezTo>
                    <a:pt x="796" y="2483"/>
                    <a:pt x="384" y="2723"/>
                    <a:pt x="163" y="3106"/>
                  </a:cubicBezTo>
                  <a:cubicBezTo>
                    <a:pt x="317" y="3624"/>
                    <a:pt x="422" y="4161"/>
                    <a:pt x="489" y="4707"/>
                  </a:cubicBezTo>
                  <a:cubicBezTo>
                    <a:pt x="689" y="4861"/>
                    <a:pt x="940" y="4955"/>
                    <a:pt x="1194" y="4965"/>
                  </a:cubicBezTo>
                  <a:lnTo>
                    <a:pt x="1194" y="4965"/>
                  </a:lnTo>
                  <a:cubicBezTo>
                    <a:pt x="959" y="4965"/>
                    <a:pt x="727" y="5041"/>
                    <a:pt x="537" y="5177"/>
                  </a:cubicBezTo>
                  <a:cubicBezTo>
                    <a:pt x="595" y="5867"/>
                    <a:pt x="604" y="6566"/>
                    <a:pt x="585" y="7257"/>
                  </a:cubicBezTo>
                  <a:cubicBezTo>
                    <a:pt x="590" y="7728"/>
                    <a:pt x="2579" y="7942"/>
                    <a:pt x="4497" y="7942"/>
                  </a:cubicBezTo>
                  <a:cubicBezTo>
                    <a:pt x="6248" y="7942"/>
                    <a:pt x="7941" y="7763"/>
                    <a:pt x="8014" y="7439"/>
                  </a:cubicBezTo>
                  <a:cubicBezTo>
                    <a:pt x="8138" y="7247"/>
                    <a:pt x="8234" y="6902"/>
                    <a:pt x="8321" y="6547"/>
                  </a:cubicBezTo>
                  <a:lnTo>
                    <a:pt x="8043" y="5570"/>
                  </a:lnTo>
                  <a:cubicBezTo>
                    <a:pt x="8158" y="5387"/>
                    <a:pt x="8206" y="5177"/>
                    <a:pt x="8206" y="4966"/>
                  </a:cubicBezTo>
                  <a:cubicBezTo>
                    <a:pt x="8206" y="4276"/>
                    <a:pt x="7650" y="3720"/>
                    <a:pt x="6969" y="3720"/>
                  </a:cubicBezTo>
                  <a:cubicBezTo>
                    <a:pt x="7650" y="3720"/>
                    <a:pt x="8206" y="3164"/>
                    <a:pt x="8206" y="2483"/>
                  </a:cubicBezTo>
                  <a:cubicBezTo>
                    <a:pt x="8206" y="1793"/>
                    <a:pt x="7650" y="1237"/>
                    <a:pt x="6969" y="1237"/>
                  </a:cubicBezTo>
                  <a:lnTo>
                    <a:pt x="5905" y="1333"/>
                  </a:lnTo>
                  <a:lnTo>
                    <a:pt x="3714" y="1370"/>
                  </a:lnTo>
                  <a:lnTo>
                    <a:pt x="3714" y="1370"/>
                  </a:lnTo>
                  <a:cubicBezTo>
                    <a:pt x="4302" y="1350"/>
                    <a:pt x="4868" y="910"/>
                    <a:pt x="5177" y="451"/>
                  </a:cubicBezTo>
                  <a:lnTo>
                    <a:pt x="1247" y="0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2" name="Google Shape;9242;p82"/>
            <p:cNvSpPr/>
            <p:nvPr/>
          </p:nvSpPr>
          <p:spPr>
            <a:xfrm>
              <a:off x="8057534" y="3969939"/>
              <a:ext cx="179575" cy="21196"/>
            </a:xfrm>
            <a:custGeom>
              <a:avLst/>
              <a:gdLst/>
              <a:ahLst/>
              <a:cxnLst/>
              <a:rect l="l" t="t" r="r" b="b"/>
              <a:pathLst>
                <a:path w="6854" h="809" extrusionOk="0">
                  <a:moveTo>
                    <a:pt x="307" y="0"/>
                  </a:moveTo>
                  <a:cubicBezTo>
                    <a:pt x="130" y="0"/>
                    <a:pt x="1" y="249"/>
                    <a:pt x="185" y="387"/>
                  </a:cubicBezTo>
                  <a:cubicBezTo>
                    <a:pt x="434" y="579"/>
                    <a:pt x="741" y="684"/>
                    <a:pt x="1057" y="684"/>
                  </a:cubicBezTo>
                  <a:cubicBezTo>
                    <a:pt x="1958" y="771"/>
                    <a:pt x="2879" y="809"/>
                    <a:pt x="3799" y="809"/>
                  </a:cubicBezTo>
                  <a:cubicBezTo>
                    <a:pt x="4729" y="809"/>
                    <a:pt x="5658" y="771"/>
                    <a:pt x="6598" y="675"/>
                  </a:cubicBezTo>
                  <a:cubicBezTo>
                    <a:pt x="6853" y="637"/>
                    <a:pt x="6819" y="262"/>
                    <a:pt x="6569" y="262"/>
                  </a:cubicBezTo>
                  <a:cubicBezTo>
                    <a:pt x="6566" y="262"/>
                    <a:pt x="6563" y="262"/>
                    <a:pt x="6559" y="263"/>
                  </a:cubicBezTo>
                  <a:cubicBezTo>
                    <a:pt x="5649" y="344"/>
                    <a:pt x="4736" y="385"/>
                    <a:pt x="3823" y="385"/>
                  </a:cubicBezTo>
                  <a:cubicBezTo>
                    <a:pt x="2910" y="385"/>
                    <a:pt x="1997" y="344"/>
                    <a:pt x="1086" y="263"/>
                  </a:cubicBezTo>
                  <a:lnTo>
                    <a:pt x="1067" y="263"/>
                  </a:lnTo>
                  <a:cubicBezTo>
                    <a:pt x="847" y="263"/>
                    <a:pt x="626" y="186"/>
                    <a:pt x="444" y="52"/>
                  </a:cubicBezTo>
                  <a:cubicBezTo>
                    <a:pt x="398" y="15"/>
                    <a:pt x="351" y="0"/>
                    <a:pt x="307" y="0"/>
                  </a:cubicBez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3" name="Google Shape;9243;p82"/>
            <p:cNvSpPr/>
            <p:nvPr/>
          </p:nvSpPr>
          <p:spPr>
            <a:xfrm>
              <a:off x="8050329" y="3909312"/>
              <a:ext cx="187330" cy="27589"/>
            </a:xfrm>
            <a:custGeom>
              <a:avLst/>
              <a:gdLst/>
              <a:ahLst/>
              <a:cxnLst/>
              <a:rect l="l" t="t" r="r" b="b"/>
              <a:pathLst>
                <a:path w="7150" h="1053" extrusionOk="0">
                  <a:moveTo>
                    <a:pt x="6855" y="0"/>
                  </a:moveTo>
                  <a:cubicBezTo>
                    <a:pt x="6837" y="0"/>
                    <a:pt x="6817" y="3"/>
                    <a:pt x="6796" y="8"/>
                  </a:cubicBezTo>
                  <a:cubicBezTo>
                    <a:pt x="6015" y="195"/>
                    <a:pt x="5181" y="288"/>
                    <a:pt x="4282" y="288"/>
                  </a:cubicBezTo>
                  <a:cubicBezTo>
                    <a:pt x="3384" y="288"/>
                    <a:pt x="2420" y="195"/>
                    <a:pt x="1380" y="8"/>
                  </a:cubicBezTo>
                  <a:lnTo>
                    <a:pt x="1342" y="8"/>
                  </a:lnTo>
                  <a:cubicBezTo>
                    <a:pt x="824" y="8"/>
                    <a:pt x="345" y="286"/>
                    <a:pt x="86" y="736"/>
                  </a:cubicBezTo>
                  <a:cubicBezTo>
                    <a:pt x="0" y="870"/>
                    <a:pt x="105" y="1052"/>
                    <a:pt x="268" y="1052"/>
                  </a:cubicBezTo>
                  <a:cubicBezTo>
                    <a:pt x="345" y="1043"/>
                    <a:pt x="412" y="1005"/>
                    <a:pt x="451" y="928"/>
                  </a:cubicBezTo>
                  <a:cubicBezTo>
                    <a:pt x="623" y="621"/>
                    <a:pt x="959" y="420"/>
                    <a:pt x="1323" y="410"/>
                  </a:cubicBezTo>
                  <a:cubicBezTo>
                    <a:pt x="2375" y="606"/>
                    <a:pt x="3357" y="701"/>
                    <a:pt x="4277" y="701"/>
                  </a:cubicBezTo>
                  <a:cubicBezTo>
                    <a:pt x="5209" y="701"/>
                    <a:pt x="6077" y="603"/>
                    <a:pt x="6892" y="410"/>
                  </a:cubicBezTo>
                  <a:cubicBezTo>
                    <a:pt x="7149" y="357"/>
                    <a:pt x="7086" y="0"/>
                    <a:pt x="6855" y="0"/>
                  </a:cubicBez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4" name="Google Shape;9244;p82"/>
            <p:cNvSpPr/>
            <p:nvPr/>
          </p:nvSpPr>
          <p:spPr>
            <a:xfrm>
              <a:off x="8083367" y="3946568"/>
              <a:ext cx="178946" cy="18209"/>
            </a:xfrm>
            <a:custGeom>
              <a:avLst/>
              <a:gdLst/>
              <a:ahLst/>
              <a:cxnLst/>
              <a:rect l="l" t="t" r="r" b="b"/>
              <a:pathLst>
                <a:path w="6830" h="695" extrusionOk="0">
                  <a:moveTo>
                    <a:pt x="296" y="0"/>
                  </a:moveTo>
                  <a:cubicBezTo>
                    <a:pt x="54" y="0"/>
                    <a:pt x="0" y="371"/>
                    <a:pt x="263" y="416"/>
                  </a:cubicBezTo>
                  <a:cubicBezTo>
                    <a:pt x="1183" y="589"/>
                    <a:pt x="2115" y="675"/>
                    <a:pt x="3048" y="675"/>
                  </a:cubicBezTo>
                  <a:cubicBezTo>
                    <a:pt x="3980" y="675"/>
                    <a:pt x="4912" y="589"/>
                    <a:pt x="5832" y="416"/>
                  </a:cubicBezTo>
                  <a:cubicBezTo>
                    <a:pt x="6053" y="426"/>
                    <a:pt x="6273" y="503"/>
                    <a:pt x="6455" y="647"/>
                  </a:cubicBezTo>
                  <a:cubicBezTo>
                    <a:pt x="6494" y="675"/>
                    <a:pt x="6542" y="694"/>
                    <a:pt x="6589" y="694"/>
                  </a:cubicBezTo>
                  <a:cubicBezTo>
                    <a:pt x="6647" y="694"/>
                    <a:pt x="6714" y="666"/>
                    <a:pt x="6752" y="618"/>
                  </a:cubicBezTo>
                  <a:cubicBezTo>
                    <a:pt x="6829" y="522"/>
                    <a:pt x="6810" y="397"/>
                    <a:pt x="6714" y="321"/>
                  </a:cubicBezTo>
                  <a:cubicBezTo>
                    <a:pt x="6455" y="119"/>
                    <a:pt x="6139" y="4"/>
                    <a:pt x="5813" y="4"/>
                  </a:cubicBezTo>
                  <a:lnTo>
                    <a:pt x="5775" y="4"/>
                  </a:lnTo>
                  <a:cubicBezTo>
                    <a:pt x="4878" y="172"/>
                    <a:pt x="3970" y="256"/>
                    <a:pt x="3061" y="256"/>
                  </a:cubicBezTo>
                  <a:cubicBezTo>
                    <a:pt x="2151" y="256"/>
                    <a:pt x="1241" y="172"/>
                    <a:pt x="340" y="4"/>
                  </a:cubicBezTo>
                  <a:cubicBezTo>
                    <a:pt x="325" y="2"/>
                    <a:pt x="310" y="0"/>
                    <a:pt x="296" y="0"/>
                  </a:cubicBez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5" name="Google Shape;9245;p82"/>
            <p:cNvSpPr/>
            <p:nvPr/>
          </p:nvSpPr>
          <p:spPr>
            <a:xfrm>
              <a:off x="8082188" y="3881173"/>
              <a:ext cx="178867" cy="18052"/>
            </a:xfrm>
            <a:custGeom>
              <a:avLst/>
              <a:gdLst/>
              <a:ahLst/>
              <a:cxnLst/>
              <a:rect l="l" t="t" r="r" b="b"/>
              <a:pathLst>
                <a:path w="6827" h="689" extrusionOk="0">
                  <a:moveTo>
                    <a:pt x="5795" y="1"/>
                  </a:moveTo>
                  <a:cubicBezTo>
                    <a:pt x="5789" y="1"/>
                    <a:pt x="5781" y="3"/>
                    <a:pt x="5772" y="8"/>
                  </a:cubicBezTo>
                  <a:cubicBezTo>
                    <a:pt x="4876" y="176"/>
                    <a:pt x="3967" y="260"/>
                    <a:pt x="3059" y="260"/>
                  </a:cubicBezTo>
                  <a:cubicBezTo>
                    <a:pt x="2151" y="260"/>
                    <a:pt x="1243" y="176"/>
                    <a:pt x="346" y="8"/>
                  </a:cubicBezTo>
                  <a:cubicBezTo>
                    <a:pt x="328" y="4"/>
                    <a:pt x="311" y="3"/>
                    <a:pt x="295" y="3"/>
                  </a:cubicBezTo>
                  <a:cubicBezTo>
                    <a:pt x="59" y="3"/>
                    <a:pt x="0" y="367"/>
                    <a:pt x="260" y="420"/>
                  </a:cubicBezTo>
                  <a:cubicBezTo>
                    <a:pt x="1180" y="593"/>
                    <a:pt x="2113" y="679"/>
                    <a:pt x="3045" y="679"/>
                  </a:cubicBezTo>
                  <a:cubicBezTo>
                    <a:pt x="3977" y="679"/>
                    <a:pt x="4909" y="593"/>
                    <a:pt x="5829" y="420"/>
                  </a:cubicBezTo>
                  <a:cubicBezTo>
                    <a:pt x="6059" y="420"/>
                    <a:pt x="6280" y="497"/>
                    <a:pt x="6452" y="641"/>
                  </a:cubicBezTo>
                  <a:cubicBezTo>
                    <a:pt x="6491" y="670"/>
                    <a:pt x="6539" y="689"/>
                    <a:pt x="6587" y="689"/>
                  </a:cubicBezTo>
                  <a:cubicBezTo>
                    <a:pt x="6644" y="689"/>
                    <a:pt x="6711" y="660"/>
                    <a:pt x="6749" y="622"/>
                  </a:cubicBezTo>
                  <a:cubicBezTo>
                    <a:pt x="6826" y="526"/>
                    <a:pt x="6807" y="392"/>
                    <a:pt x="6721" y="324"/>
                  </a:cubicBezTo>
                  <a:cubicBezTo>
                    <a:pt x="6462" y="114"/>
                    <a:pt x="6136" y="8"/>
                    <a:pt x="5810" y="8"/>
                  </a:cubicBezTo>
                  <a:cubicBezTo>
                    <a:pt x="5805" y="3"/>
                    <a:pt x="5801" y="1"/>
                    <a:pt x="5795" y="1"/>
                  </a:cubicBez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6" name="Google Shape;9246;p82"/>
            <p:cNvSpPr/>
            <p:nvPr/>
          </p:nvSpPr>
          <p:spPr>
            <a:xfrm>
              <a:off x="8083970" y="3999492"/>
              <a:ext cx="183610" cy="28322"/>
            </a:xfrm>
            <a:custGeom>
              <a:avLst/>
              <a:gdLst/>
              <a:ahLst/>
              <a:cxnLst/>
              <a:rect l="l" t="t" r="r" b="b"/>
              <a:pathLst>
                <a:path w="7008" h="1081" extrusionOk="0">
                  <a:moveTo>
                    <a:pt x="6702" y="0"/>
                  </a:moveTo>
                  <a:cubicBezTo>
                    <a:pt x="6649" y="0"/>
                    <a:pt x="6595" y="22"/>
                    <a:pt x="6547" y="74"/>
                  </a:cubicBezTo>
                  <a:cubicBezTo>
                    <a:pt x="6356" y="285"/>
                    <a:pt x="6078" y="400"/>
                    <a:pt x="5790" y="400"/>
                  </a:cubicBezTo>
                  <a:lnTo>
                    <a:pt x="5752" y="400"/>
                  </a:lnTo>
                  <a:cubicBezTo>
                    <a:pt x="4894" y="568"/>
                    <a:pt x="4022" y="651"/>
                    <a:pt x="3121" y="651"/>
                  </a:cubicBezTo>
                  <a:cubicBezTo>
                    <a:pt x="2219" y="651"/>
                    <a:pt x="1290" y="568"/>
                    <a:pt x="317" y="400"/>
                  </a:cubicBezTo>
                  <a:cubicBezTo>
                    <a:pt x="307" y="399"/>
                    <a:pt x="298" y="398"/>
                    <a:pt x="290" y="398"/>
                  </a:cubicBezTo>
                  <a:cubicBezTo>
                    <a:pt x="54" y="398"/>
                    <a:pt x="0" y="757"/>
                    <a:pt x="250" y="822"/>
                  </a:cubicBezTo>
                  <a:cubicBezTo>
                    <a:pt x="1199" y="985"/>
                    <a:pt x="2157" y="1071"/>
                    <a:pt x="3125" y="1080"/>
                  </a:cubicBezTo>
                  <a:cubicBezTo>
                    <a:pt x="4026" y="1080"/>
                    <a:pt x="4927" y="994"/>
                    <a:pt x="5819" y="822"/>
                  </a:cubicBezTo>
                  <a:cubicBezTo>
                    <a:pt x="6212" y="822"/>
                    <a:pt x="6595" y="649"/>
                    <a:pt x="6864" y="361"/>
                  </a:cubicBezTo>
                  <a:cubicBezTo>
                    <a:pt x="7008" y="203"/>
                    <a:pt x="6864" y="0"/>
                    <a:pt x="6702" y="0"/>
                  </a:cubicBez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7" name="Google Shape;9247;p82"/>
            <p:cNvSpPr/>
            <p:nvPr/>
          </p:nvSpPr>
          <p:spPr>
            <a:xfrm>
              <a:off x="8059106" y="3851489"/>
              <a:ext cx="129611" cy="29554"/>
            </a:xfrm>
            <a:custGeom>
              <a:avLst/>
              <a:gdLst/>
              <a:ahLst/>
              <a:cxnLst/>
              <a:rect l="l" t="t" r="r" b="b"/>
              <a:pathLst>
                <a:path w="4947" h="1128" extrusionOk="0">
                  <a:moveTo>
                    <a:pt x="1007" y="0"/>
                  </a:moveTo>
                  <a:cubicBezTo>
                    <a:pt x="604" y="0"/>
                    <a:pt x="231" y="192"/>
                    <a:pt x="1" y="518"/>
                  </a:cubicBezTo>
                  <a:cubicBezTo>
                    <a:pt x="166" y="459"/>
                    <a:pt x="340" y="429"/>
                    <a:pt x="513" y="429"/>
                  </a:cubicBezTo>
                  <a:cubicBezTo>
                    <a:pt x="731" y="429"/>
                    <a:pt x="948" y="475"/>
                    <a:pt x="1151" y="566"/>
                  </a:cubicBezTo>
                  <a:cubicBezTo>
                    <a:pt x="1959" y="939"/>
                    <a:pt x="2840" y="1128"/>
                    <a:pt x="3728" y="1128"/>
                  </a:cubicBezTo>
                  <a:cubicBezTo>
                    <a:pt x="3914" y="1128"/>
                    <a:pt x="4100" y="1119"/>
                    <a:pt x="4285" y="1103"/>
                  </a:cubicBezTo>
                  <a:cubicBezTo>
                    <a:pt x="4534" y="921"/>
                    <a:pt x="4764" y="700"/>
                    <a:pt x="4947" y="451"/>
                  </a:cubicBezTo>
                  <a:lnTo>
                    <a:pt x="1007" y="0"/>
                  </a:ln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8" name="Google Shape;9248;p82"/>
            <p:cNvSpPr/>
            <p:nvPr/>
          </p:nvSpPr>
          <p:spPr>
            <a:xfrm>
              <a:off x="7987790" y="3804695"/>
              <a:ext cx="336041" cy="362005"/>
            </a:xfrm>
            <a:custGeom>
              <a:avLst/>
              <a:gdLst/>
              <a:ahLst/>
              <a:cxnLst/>
              <a:rect l="l" t="t" r="r" b="b"/>
              <a:pathLst>
                <a:path w="12826" h="13817" extrusionOk="0">
                  <a:moveTo>
                    <a:pt x="3227" y="0"/>
                  </a:moveTo>
                  <a:cubicBezTo>
                    <a:pt x="2827" y="0"/>
                    <a:pt x="2426" y="75"/>
                    <a:pt x="2042" y="224"/>
                  </a:cubicBezTo>
                  <a:cubicBezTo>
                    <a:pt x="1266" y="531"/>
                    <a:pt x="633" y="1144"/>
                    <a:pt x="307" y="1921"/>
                  </a:cubicBezTo>
                  <a:lnTo>
                    <a:pt x="259" y="2045"/>
                  </a:lnTo>
                  <a:cubicBezTo>
                    <a:pt x="0" y="2745"/>
                    <a:pt x="87" y="3512"/>
                    <a:pt x="480" y="4144"/>
                  </a:cubicBezTo>
                  <a:cubicBezTo>
                    <a:pt x="786" y="4643"/>
                    <a:pt x="1007" y="5199"/>
                    <a:pt x="1131" y="5774"/>
                  </a:cubicBezTo>
                  <a:lnTo>
                    <a:pt x="1313" y="6752"/>
                  </a:lnTo>
                  <a:cubicBezTo>
                    <a:pt x="1476" y="8170"/>
                    <a:pt x="1381" y="9761"/>
                    <a:pt x="1246" y="11151"/>
                  </a:cubicBezTo>
                  <a:cubicBezTo>
                    <a:pt x="1198" y="11611"/>
                    <a:pt x="1534" y="12024"/>
                    <a:pt x="2004" y="12072"/>
                  </a:cubicBezTo>
                  <a:cubicBezTo>
                    <a:pt x="2028" y="12074"/>
                    <a:pt x="2051" y="12075"/>
                    <a:pt x="2075" y="12075"/>
                  </a:cubicBezTo>
                  <a:cubicBezTo>
                    <a:pt x="2506" y="12075"/>
                    <a:pt x="2878" y="11750"/>
                    <a:pt x="2924" y="11314"/>
                  </a:cubicBezTo>
                  <a:cubicBezTo>
                    <a:pt x="3096" y="9531"/>
                    <a:pt x="3125" y="8132"/>
                    <a:pt x="3020" y="6924"/>
                  </a:cubicBezTo>
                  <a:cubicBezTo>
                    <a:pt x="2885" y="5391"/>
                    <a:pt x="2521" y="4192"/>
                    <a:pt x="1917" y="3234"/>
                  </a:cubicBezTo>
                  <a:cubicBezTo>
                    <a:pt x="1802" y="3052"/>
                    <a:pt x="1774" y="2831"/>
                    <a:pt x="1841" y="2630"/>
                  </a:cubicBezTo>
                  <a:cubicBezTo>
                    <a:pt x="1850" y="2611"/>
                    <a:pt x="1860" y="2582"/>
                    <a:pt x="1869" y="2563"/>
                  </a:cubicBezTo>
                  <a:cubicBezTo>
                    <a:pt x="2023" y="2208"/>
                    <a:pt x="2310" y="1930"/>
                    <a:pt x="2675" y="1786"/>
                  </a:cubicBezTo>
                  <a:cubicBezTo>
                    <a:pt x="2855" y="1714"/>
                    <a:pt x="3046" y="1678"/>
                    <a:pt x="3238" y="1678"/>
                  </a:cubicBezTo>
                  <a:cubicBezTo>
                    <a:pt x="3453" y="1678"/>
                    <a:pt x="3670" y="1724"/>
                    <a:pt x="3873" y="1815"/>
                  </a:cubicBezTo>
                  <a:cubicBezTo>
                    <a:pt x="4683" y="2194"/>
                    <a:pt x="5555" y="2383"/>
                    <a:pt x="6427" y="2383"/>
                  </a:cubicBezTo>
                  <a:cubicBezTo>
                    <a:pt x="7300" y="2383"/>
                    <a:pt x="8172" y="2194"/>
                    <a:pt x="8982" y="1815"/>
                  </a:cubicBezTo>
                  <a:cubicBezTo>
                    <a:pt x="9185" y="1724"/>
                    <a:pt x="9401" y="1678"/>
                    <a:pt x="9617" y="1678"/>
                  </a:cubicBezTo>
                  <a:cubicBezTo>
                    <a:pt x="9808" y="1678"/>
                    <a:pt x="10000" y="1714"/>
                    <a:pt x="10180" y="1786"/>
                  </a:cubicBezTo>
                  <a:cubicBezTo>
                    <a:pt x="10544" y="1930"/>
                    <a:pt x="10832" y="2208"/>
                    <a:pt x="10985" y="2563"/>
                  </a:cubicBezTo>
                  <a:cubicBezTo>
                    <a:pt x="10995" y="2582"/>
                    <a:pt x="10995" y="2601"/>
                    <a:pt x="11004" y="2611"/>
                  </a:cubicBezTo>
                  <a:cubicBezTo>
                    <a:pt x="11100" y="2870"/>
                    <a:pt x="11119" y="3148"/>
                    <a:pt x="11052" y="3416"/>
                  </a:cubicBezTo>
                  <a:cubicBezTo>
                    <a:pt x="10765" y="4729"/>
                    <a:pt x="10659" y="6224"/>
                    <a:pt x="10745" y="7998"/>
                  </a:cubicBezTo>
                  <a:cubicBezTo>
                    <a:pt x="10803" y="9071"/>
                    <a:pt x="10199" y="10078"/>
                    <a:pt x="9221" y="10528"/>
                  </a:cubicBezTo>
                  <a:cubicBezTo>
                    <a:pt x="9202" y="10528"/>
                    <a:pt x="9183" y="10547"/>
                    <a:pt x="9164" y="10547"/>
                  </a:cubicBezTo>
                  <a:cubicBezTo>
                    <a:pt x="8474" y="10912"/>
                    <a:pt x="8129" y="11698"/>
                    <a:pt x="8330" y="12455"/>
                  </a:cubicBezTo>
                  <a:lnTo>
                    <a:pt x="8483" y="13049"/>
                  </a:lnTo>
                  <a:cubicBezTo>
                    <a:pt x="8531" y="13241"/>
                    <a:pt x="8608" y="13423"/>
                    <a:pt x="8704" y="13596"/>
                  </a:cubicBezTo>
                  <a:cubicBezTo>
                    <a:pt x="8780" y="13739"/>
                    <a:pt x="8848" y="13816"/>
                    <a:pt x="9020" y="13816"/>
                  </a:cubicBezTo>
                  <a:lnTo>
                    <a:pt x="9030" y="13816"/>
                  </a:lnTo>
                  <a:cubicBezTo>
                    <a:pt x="9288" y="13816"/>
                    <a:pt x="9413" y="13548"/>
                    <a:pt x="9499" y="13366"/>
                  </a:cubicBezTo>
                  <a:lnTo>
                    <a:pt x="9902" y="12091"/>
                  </a:lnTo>
                  <a:cubicBezTo>
                    <a:pt x="9902" y="12081"/>
                    <a:pt x="9912" y="12062"/>
                    <a:pt x="9921" y="12062"/>
                  </a:cubicBezTo>
                  <a:cubicBezTo>
                    <a:pt x="11522" y="11314"/>
                    <a:pt x="12509" y="9675"/>
                    <a:pt x="12413" y="7912"/>
                  </a:cubicBezTo>
                  <a:cubicBezTo>
                    <a:pt x="12337" y="6301"/>
                    <a:pt x="12423" y="4950"/>
                    <a:pt x="12691" y="3790"/>
                  </a:cubicBezTo>
                  <a:cubicBezTo>
                    <a:pt x="12826" y="3196"/>
                    <a:pt x="12778" y="2572"/>
                    <a:pt x="12557" y="2007"/>
                  </a:cubicBezTo>
                  <a:cubicBezTo>
                    <a:pt x="12548" y="1978"/>
                    <a:pt x="12538" y="1940"/>
                    <a:pt x="12528" y="1911"/>
                  </a:cubicBezTo>
                  <a:cubicBezTo>
                    <a:pt x="12193" y="1135"/>
                    <a:pt x="11570" y="531"/>
                    <a:pt x="10784" y="224"/>
                  </a:cubicBezTo>
                  <a:cubicBezTo>
                    <a:pt x="10405" y="80"/>
                    <a:pt x="10005" y="8"/>
                    <a:pt x="9605" y="8"/>
                  </a:cubicBezTo>
                  <a:cubicBezTo>
                    <a:pt x="9156" y="8"/>
                    <a:pt x="8708" y="99"/>
                    <a:pt x="8292" y="282"/>
                  </a:cubicBezTo>
                  <a:cubicBezTo>
                    <a:pt x="7697" y="560"/>
                    <a:pt x="7057" y="699"/>
                    <a:pt x="6418" y="699"/>
                  </a:cubicBezTo>
                  <a:cubicBezTo>
                    <a:pt x="5778" y="699"/>
                    <a:pt x="5138" y="560"/>
                    <a:pt x="4544" y="282"/>
                  </a:cubicBezTo>
                  <a:cubicBezTo>
                    <a:pt x="4123" y="94"/>
                    <a:pt x="3676" y="0"/>
                    <a:pt x="3227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9" name="Google Shape;9249;p82"/>
            <p:cNvSpPr/>
            <p:nvPr/>
          </p:nvSpPr>
          <p:spPr>
            <a:xfrm>
              <a:off x="8018680" y="3869331"/>
              <a:ext cx="51011" cy="251153"/>
            </a:xfrm>
            <a:custGeom>
              <a:avLst/>
              <a:gdLst/>
              <a:ahLst/>
              <a:cxnLst/>
              <a:rect l="l" t="t" r="r" b="b"/>
              <a:pathLst>
                <a:path w="1947" h="9586" extrusionOk="0">
                  <a:moveTo>
                    <a:pt x="748" y="0"/>
                  </a:moveTo>
                  <a:lnTo>
                    <a:pt x="748" y="0"/>
                  </a:lnTo>
                  <a:cubicBezTo>
                    <a:pt x="451" y="153"/>
                    <a:pt x="221" y="403"/>
                    <a:pt x="96" y="709"/>
                  </a:cubicBezTo>
                  <a:cubicBezTo>
                    <a:pt x="87" y="729"/>
                    <a:pt x="77" y="748"/>
                    <a:pt x="67" y="776"/>
                  </a:cubicBezTo>
                  <a:cubicBezTo>
                    <a:pt x="0" y="968"/>
                    <a:pt x="19" y="1198"/>
                    <a:pt x="144" y="1371"/>
                  </a:cubicBezTo>
                  <a:cubicBezTo>
                    <a:pt x="748" y="2329"/>
                    <a:pt x="1112" y="3537"/>
                    <a:pt x="1246" y="5061"/>
                  </a:cubicBezTo>
                  <a:cubicBezTo>
                    <a:pt x="1352" y="6269"/>
                    <a:pt x="1323" y="7668"/>
                    <a:pt x="1151" y="9451"/>
                  </a:cubicBezTo>
                  <a:cubicBezTo>
                    <a:pt x="1141" y="9499"/>
                    <a:pt x="1131" y="9547"/>
                    <a:pt x="1122" y="9585"/>
                  </a:cubicBezTo>
                  <a:cubicBezTo>
                    <a:pt x="1457" y="9499"/>
                    <a:pt x="1706" y="9202"/>
                    <a:pt x="1745" y="8857"/>
                  </a:cubicBezTo>
                  <a:cubicBezTo>
                    <a:pt x="1917" y="7074"/>
                    <a:pt x="1946" y="5675"/>
                    <a:pt x="1841" y="4467"/>
                  </a:cubicBezTo>
                  <a:cubicBezTo>
                    <a:pt x="1706" y="2933"/>
                    <a:pt x="1342" y="1735"/>
                    <a:pt x="738" y="776"/>
                  </a:cubicBezTo>
                  <a:cubicBezTo>
                    <a:pt x="623" y="594"/>
                    <a:pt x="595" y="374"/>
                    <a:pt x="671" y="173"/>
                  </a:cubicBezTo>
                  <a:cubicBezTo>
                    <a:pt x="681" y="153"/>
                    <a:pt x="681" y="125"/>
                    <a:pt x="690" y="105"/>
                  </a:cubicBezTo>
                  <a:lnTo>
                    <a:pt x="748" y="0"/>
                  </a:ln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0" name="Google Shape;9250;p82"/>
            <p:cNvSpPr/>
            <p:nvPr/>
          </p:nvSpPr>
          <p:spPr>
            <a:xfrm>
              <a:off x="8006366" y="3804695"/>
              <a:ext cx="317727" cy="300724"/>
            </a:xfrm>
            <a:custGeom>
              <a:avLst/>
              <a:gdLst/>
              <a:ahLst/>
              <a:cxnLst/>
              <a:rect l="l" t="t" r="r" b="b"/>
              <a:pathLst>
                <a:path w="12127" h="11478" extrusionOk="0">
                  <a:moveTo>
                    <a:pt x="2533" y="0"/>
                  </a:moveTo>
                  <a:cubicBezTo>
                    <a:pt x="2133" y="0"/>
                    <a:pt x="1732" y="75"/>
                    <a:pt x="1352" y="224"/>
                  </a:cubicBezTo>
                  <a:cubicBezTo>
                    <a:pt x="815" y="435"/>
                    <a:pt x="346" y="790"/>
                    <a:pt x="1" y="1250"/>
                  </a:cubicBezTo>
                  <a:cubicBezTo>
                    <a:pt x="231" y="1077"/>
                    <a:pt x="480" y="933"/>
                    <a:pt x="748" y="828"/>
                  </a:cubicBezTo>
                  <a:cubicBezTo>
                    <a:pt x="1128" y="679"/>
                    <a:pt x="1529" y="604"/>
                    <a:pt x="1930" y="604"/>
                  </a:cubicBezTo>
                  <a:cubicBezTo>
                    <a:pt x="2380" y="604"/>
                    <a:pt x="2829" y="698"/>
                    <a:pt x="3250" y="885"/>
                  </a:cubicBezTo>
                  <a:cubicBezTo>
                    <a:pt x="3840" y="1163"/>
                    <a:pt x="4479" y="1302"/>
                    <a:pt x="5119" y="1302"/>
                  </a:cubicBezTo>
                  <a:cubicBezTo>
                    <a:pt x="5759" y="1302"/>
                    <a:pt x="6399" y="1163"/>
                    <a:pt x="6988" y="885"/>
                  </a:cubicBezTo>
                  <a:cubicBezTo>
                    <a:pt x="7409" y="698"/>
                    <a:pt x="7859" y="604"/>
                    <a:pt x="8309" y="604"/>
                  </a:cubicBezTo>
                  <a:cubicBezTo>
                    <a:pt x="8710" y="604"/>
                    <a:pt x="9111" y="679"/>
                    <a:pt x="9490" y="828"/>
                  </a:cubicBezTo>
                  <a:cubicBezTo>
                    <a:pt x="10276" y="1135"/>
                    <a:pt x="10899" y="1739"/>
                    <a:pt x="11225" y="2515"/>
                  </a:cubicBezTo>
                  <a:cubicBezTo>
                    <a:pt x="11235" y="2544"/>
                    <a:pt x="11254" y="2572"/>
                    <a:pt x="11263" y="2601"/>
                  </a:cubicBezTo>
                  <a:cubicBezTo>
                    <a:pt x="11484" y="3176"/>
                    <a:pt x="11532" y="3790"/>
                    <a:pt x="11388" y="4384"/>
                  </a:cubicBezTo>
                  <a:cubicBezTo>
                    <a:pt x="11129" y="5554"/>
                    <a:pt x="11043" y="6905"/>
                    <a:pt x="11120" y="8506"/>
                  </a:cubicBezTo>
                  <a:cubicBezTo>
                    <a:pt x="11177" y="9579"/>
                    <a:pt x="10832" y="10643"/>
                    <a:pt x="10142" y="11477"/>
                  </a:cubicBezTo>
                  <a:cubicBezTo>
                    <a:pt x="11206" y="10605"/>
                    <a:pt x="11781" y="9282"/>
                    <a:pt x="11714" y="7912"/>
                  </a:cubicBezTo>
                  <a:cubicBezTo>
                    <a:pt x="11637" y="6301"/>
                    <a:pt x="11724" y="4950"/>
                    <a:pt x="11992" y="3790"/>
                  </a:cubicBezTo>
                  <a:cubicBezTo>
                    <a:pt x="12126" y="3196"/>
                    <a:pt x="12078" y="2572"/>
                    <a:pt x="11867" y="2007"/>
                  </a:cubicBezTo>
                  <a:cubicBezTo>
                    <a:pt x="11848" y="1978"/>
                    <a:pt x="11839" y="1940"/>
                    <a:pt x="11829" y="1911"/>
                  </a:cubicBezTo>
                  <a:cubicBezTo>
                    <a:pt x="11493" y="1135"/>
                    <a:pt x="10870" y="531"/>
                    <a:pt x="10084" y="224"/>
                  </a:cubicBezTo>
                  <a:cubicBezTo>
                    <a:pt x="9705" y="80"/>
                    <a:pt x="9305" y="8"/>
                    <a:pt x="8906" y="8"/>
                  </a:cubicBezTo>
                  <a:cubicBezTo>
                    <a:pt x="8457" y="8"/>
                    <a:pt x="8008" y="99"/>
                    <a:pt x="7592" y="282"/>
                  </a:cubicBezTo>
                  <a:cubicBezTo>
                    <a:pt x="6998" y="560"/>
                    <a:pt x="6358" y="699"/>
                    <a:pt x="5718" y="699"/>
                  </a:cubicBezTo>
                  <a:cubicBezTo>
                    <a:pt x="5078" y="699"/>
                    <a:pt x="4439" y="560"/>
                    <a:pt x="3844" y="282"/>
                  </a:cubicBezTo>
                  <a:cubicBezTo>
                    <a:pt x="3429" y="94"/>
                    <a:pt x="2981" y="0"/>
                    <a:pt x="2533" y="0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251" name="Google Shape;9251;p82"/>
          <p:cNvGrpSpPr/>
          <p:nvPr/>
        </p:nvGrpSpPr>
        <p:grpSpPr>
          <a:xfrm>
            <a:off x="5273444" y="2891285"/>
            <a:ext cx="371123" cy="362267"/>
            <a:chOff x="5273444" y="2891285"/>
            <a:chExt cx="371123" cy="362267"/>
          </a:xfrm>
        </p:grpSpPr>
        <p:sp>
          <p:nvSpPr>
            <p:cNvPr id="9252" name="Google Shape;9252;p82"/>
            <p:cNvSpPr/>
            <p:nvPr/>
          </p:nvSpPr>
          <p:spPr>
            <a:xfrm>
              <a:off x="5301373" y="2914996"/>
              <a:ext cx="315186" cy="314452"/>
            </a:xfrm>
            <a:custGeom>
              <a:avLst/>
              <a:gdLst/>
              <a:ahLst/>
              <a:cxnLst/>
              <a:rect l="l" t="t" r="r" b="b"/>
              <a:pathLst>
                <a:path w="12030" h="12002" extrusionOk="0">
                  <a:moveTo>
                    <a:pt x="6161" y="1"/>
                  </a:moveTo>
                  <a:cubicBezTo>
                    <a:pt x="5782" y="1"/>
                    <a:pt x="5441" y="423"/>
                    <a:pt x="5071" y="480"/>
                  </a:cubicBezTo>
                  <a:cubicBezTo>
                    <a:pt x="5030" y="487"/>
                    <a:pt x="4988" y="490"/>
                    <a:pt x="4945" y="490"/>
                  </a:cubicBezTo>
                  <a:cubicBezTo>
                    <a:pt x="4666" y="490"/>
                    <a:pt x="4355" y="358"/>
                    <a:pt x="4081" y="358"/>
                  </a:cubicBezTo>
                  <a:cubicBezTo>
                    <a:pt x="4005" y="358"/>
                    <a:pt x="3932" y="368"/>
                    <a:pt x="3863" y="394"/>
                  </a:cubicBezTo>
                  <a:cubicBezTo>
                    <a:pt x="3499" y="528"/>
                    <a:pt x="3346" y="1065"/>
                    <a:pt x="3020" y="1266"/>
                  </a:cubicBezTo>
                  <a:cubicBezTo>
                    <a:pt x="2703" y="1467"/>
                    <a:pt x="2147" y="1391"/>
                    <a:pt x="1879" y="1649"/>
                  </a:cubicBezTo>
                  <a:cubicBezTo>
                    <a:pt x="1611" y="1908"/>
                    <a:pt x="1659" y="2464"/>
                    <a:pt x="1438" y="2771"/>
                  </a:cubicBezTo>
                  <a:cubicBezTo>
                    <a:pt x="1227" y="3068"/>
                    <a:pt x="690" y="3202"/>
                    <a:pt x="528" y="3557"/>
                  </a:cubicBezTo>
                  <a:cubicBezTo>
                    <a:pt x="374" y="3912"/>
                    <a:pt x="643" y="4391"/>
                    <a:pt x="556" y="4765"/>
                  </a:cubicBezTo>
                  <a:cubicBezTo>
                    <a:pt x="470" y="5138"/>
                    <a:pt x="20" y="5455"/>
                    <a:pt x="10" y="5838"/>
                  </a:cubicBezTo>
                  <a:cubicBezTo>
                    <a:pt x="0" y="6231"/>
                    <a:pt x="432" y="6567"/>
                    <a:pt x="499" y="6950"/>
                  </a:cubicBezTo>
                  <a:cubicBezTo>
                    <a:pt x="566" y="7324"/>
                    <a:pt x="278" y="7794"/>
                    <a:pt x="413" y="8148"/>
                  </a:cubicBezTo>
                  <a:cubicBezTo>
                    <a:pt x="547" y="8512"/>
                    <a:pt x="1083" y="8675"/>
                    <a:pt x="1285" y="8992"/>
                  </a:cubicBezTo>
                  <a:cubicBezTo>
                    <a:pt x="1486" y="9308"/>
                    <a:pt x="1400" y="9864"/>
                    <a:pt x="1659" y="10132"/>
                  </a:cubicBezTo>
                  <a:cubicBezTo>
                    <a:pt x="1917" y="10410"/>
                    <a:pt x="2483" y="10353"/>
                    <a:pt x="2790" y="10573"/>
                  </a:cubicBezTo>
                  <a:cubicBezTo>
                    <a:pt x="3087" y="10794"/>
                    <a:pt x="3221" y="11331"/>
                    <a:pt x="3576" y="11484"/>
                  </a:cubicBezTo>
                  <a:cubicBezTo>
                    <a:pt x="3662" y="11523"/>
                    <a:pt x="3755" y="11538"/>
                    <a:pt x="3852" y="11538"/>
                  </a:cubicBezTo>
                  <a:cubicBezTo>
                    <a:pt x="4098" y="11538"/>
                    <a:pt x="4370" y="11447"/>
                    <a:pt x="4615" y="11447"/>
                  </a:cubicBezTo>
                  <a:cubicBezTo>
                    <a:pt x="4673" y="11447"/>
                    <a:pt x="4729" y="11452"/>
                    <a:pt x="4783" y="11465"/>
                  </a:cubicBezTo>
                  <a:cubicBezTo>
                    <a:pt x="5157" y="11551"/>
                    <a:pt x="5474" y="11992"/>
                    <a:pt x="5857" y="12002"/>
                  </a:cubicBezTo>
                  <a:cubicBezTo>
                    <a:pt x="5861" y="12002"/>
                    <a:pt x="5865" y="12002"/>
                    <a:pt x="5870" y="12002"/>
                  </a:cubicBezTo>
                  <a:cubicBezTo>
                    <a:pt x="6248" y="12002"/>
                    <a:pt x="6590" y="11579"/>
                    <a:pt x="6959" y="11513"/>
                  </a:cubicBezTo>
                  <a:cubicBezTo>
                    <a:pt x="6995" y="11507"/>
                    <a:pt x="7031" y="11505"/>
                    <a:pt x="7068" y="11505"/>
                  </a:cubicBezTo>
                  <a:cubicBezTo>
                    <a:pt x="7348" y="11505"/>
                    <a:pt x="7661" y="11640"/>
                    <a:pt x="7937" y="11640"/>
                  </a:cubicBezTo>
                  <a:cubicBezTo>
                    <a:pt x="8017" y="11640"/>
                    <a:pt x="8095" y="11628"/>
                    <a:pt x="8167" y="11599"/>
                  </a:cubicBezTo>
                  <a:cubicBezTo>
                    <a:pt x="8531" y="11465"/>
                    <a:pt x="8685" y="10938"/>
                    <a:pt x="9011" y="10736"/>
                  </a:cubicBezTo>
                  <a:cubicBezTo>
                    <a:pt x="9327" y="10535"/>
                    <a:pt x="9883" y="10612"/>
                    <a:pt x="10151" y="10353"/>
                  </a:cubicBezTo>
                  <a:cubicBezTo>
                    <a:pt x="10420" y="10094"/>
                    <a:pt x="10372" y="9529"/>
                    <a:pt x="10592" y="9231"/>
                  </a:cubicBezTo>
                  <a:cubicBezTo>
                    <a:pt x="10803" y="8925"/>
                    <a:pt x="11340" y="8800"/>
                    <a:pt x="11503" y="8445"/>
                  </a:cubicBezTo>
                  <a:cubicBezTo>
                    <a:pt x="11656" y="8091"/>
                    <a:pt x="11388" y="7611"/>
                    <a:pt x="11474" y="7238"/>
                  </a:cubicBezTo>
                  <a:cubicBezTo>
                    <a:pt x="11560" y="6864"/>
                    <a:pt x="12011" y="6547"/>
                    <a:pt x="12020" y="6154"/>
                  </a:cubicBezTo>
                  <a:cubicBezTo>
                    <a:pt x="12030" y="5771"/>
                    <a:pt x="11599" y="5426"/>
                    <a:pt x="11532" y="5052"/>
                  </a:cubicBezTo>
                  <a:cubicBezTo>
                    <a:pt x="11464" y="4678"/>
                    <a:pt x="11752" y="4209"/>
                    <a:pt x="11618" y="3844"/>
                  </a:cubicBezTo>
                  <a:cubicBezTo>
                    <a:pt x="11484" y="3490"/>
                    <a:pt x="10947" y="3327"/>
                    <a:pt x="10746" y="3010"/>
                  </a:cubicBezTo>
                  <a:cubicBezTo>
                    <a:pt x="10544" y="2685"/>
                    <a:pt x="10631" y="2138"/>
                    <a:pt x="10372" y="1860"/>
                  </a:cubicBezTo>
                  <a:cubicBezTo>
                    <a:pt x="10113" y="1592"/>
                    <a:pt x="9547" y="1640"/>
                    <a:pt x="9241" y="1429"/>
                  </a:cubicBezTo>
                  <a:cubicBezTo>
                    <a:pt x="8944" y="1208"/>
                    <a:pt x="8809" y="672"/>
                    <a:pt x="8455" y="518"/>
                  </a:cubicBezTo>
                  <a:cubicBezTo>
                    <a:pt x="8369" y="479"/>
                    <a:pt x="8275" y="465"/>
                    <a:pt x="8178" y="465"/>
                  </a:cubicBezTo>
                  <a:cubicBezTo>
                    <a:pt x="7932" y="465"/>
                    <a:pt x="7660" y="555"/>
                    <a:pt x="7415" y="555"/>
                  </a:cubicBezTo>
                  <a:cubicBezTo>
                    <a:pt x="7357" y="555"/>
                    <a:pt x="7301" y="550"/>
                    <a:pt x="7247" y="537"/>
                  </a:cubicBezTo>
                  <a:cubicBezTo>
                    <a:pt x="6873" y="451"/>
                    <a:pt x="6557" y="1"/>
                    <a:pt x="6173" y="1"/>
                  </a:cubicBezTo>
                  <a:cubicBezTo>
                    <a:pt x="6169" y="1"/>
                    <a:pt x="6165" y="1"/>
                    <a:pt x="6161" y="1"/>
                  </a:cubicBezTo>
                  <a:close/>
                </a:path>
              </a:pathLst>
            </a:custGeom>
            <a:solidFill>
              <a:srgbClr val="D8DE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3" name="Google Shape;9253;p82"/>
            <p:cNvSpPr/>
            <p:nvPr/>
          </p:nvSpPr>
          <p:spPr>
            <a:xfrm>
              <a:off x="5427945" y="2958200"/>
              <a:ext cx="188614" cy="271249"/>
            </a:xfrm>
            <a:custGeom>
              <a:avLst/>
              <a:gdLst/>
              <a:ahLst/>
              <a:cxnLst/>
              <a:rect l="l" t="t" r="r" b="b"/>
              <a:pathLst>
                <a:path w="7199" h="10353" extrusionOk="0">
                  <a:moveTo>
                    <a:pt x="5090" y="0"/>
                  </a:moveTo>
                  <a:lnTo>
                    <a:pt x="5090" y="0"/>
                  </a:lnTo>
                  <a:cubicBezTo>
                    <a:pt x="6653" y="4132"/>
                    <a:pt x="4275" y="8713"/>
                    <a:pt x="0" y="9825"/>
                  </a:cubicBezTo>
                  <a:cubicBezTo>
                    <a:pt x="355" y="9931"/>
                    <a:pt x="671" y="10343"/>
                    <a:pt x="1036" y="10353"/>
                  </a:cubicBezTo>
                  <a:cubicBezTo>
                    <a:pt x="1040" y="10353"/>
                    <a:pt x="1044" y="10353"/>
                    <a:pt x="1048" y="10353"/>
                  </a:cubicBezTo>
                  <a:cubicBezTo>
                    <a:pt x="1427" y="10353"/>
                    <a:pt x="1778" y="9930"/>
                    <a:pt x="2138" y="9864"/>
                  </a:cubicBezTo>
                  <a:cubicBezTo>
                    <a:pt x="2173" y="9858"/>
                    <a:pt x="2208" y="9856"/>
                    <a:pt x="2245" y="9856"/>
                  </a:cubicBezTo>
                  <a:cubicBezTo>
                    <a:pt x="2520" y="9856"/>
                    <a:pt x="2836" y="9991"/>
                    <a:pt x="3110" y="9991"/>
                  </a:cubicBezTo>
                  <a:cubicBezTo>
                    <a:pt x="3190" y="9991"/>
                    <a:pt x="3266" y="9979"/>
                    <a:pt x="3336" y="9950"/>
                  </a:cubicBezTo>
                  <a:cubicBezTo>
                    <a:pt x="3691" y="9816"/>
                    <a:pt x="3854" y="9289"/>
                    <a:pt x="4180" y="9087"/>
                  </a:cubicBezTo>
                  <a:cubicBezTo>
                    <a:pt x="4506" y="8886"/>
                    <a:pt x="5042" y="8963"/>
                    <a:pt x="5320" y="8704"/>
                  </a:cubicBezTo>
                  <a:cubicBezTo>
                    <a:pt x="5598" y="8445"/>
                    <a:pt x="5541" y="7899"/>
                    <a:pt x="5761" y="7582"/>
                  </a:cubicBezTo>
                  <a:cubicBezTo>
                    <a:pt x="5982" y="7266"/>
                    <a:pt x="6518" y="7141"/>
                    <a:pt x="6672" y="6796"/>
                  </a:cubicBezTo>
                  <a:cubicBezTo>
                    <a:pt x="6835" y="6442"/>
                    <a:pt x="6566" y="5953"/>
                    <a:pt x="6643" y="5589"/>
                  </a:cubicBezTo>
                  <a:cubicBezTo>
                    <a:pt x="6729" y="5215"/>
                    <a:pt x="7180" y="4889"/>
                    <a:pt x="7189" y="4505"/>
                  </a:cubicBezTo>
                  <a:cubicBezTo>
                    <a:pt x="7199" y="4132"/>
                    <a:pt x="6768" y="3777"/>
                    <a:pt x="6701" y="3403"/>
                  </a:cubicBezTo>
                  <a:cubicBezTo>
                    <a:pt x="6633" y="3029"/>
                    <a:pt x="6921" y="2560"/>
                    <a:pt x="6787" y="2195"/>
                  </a:cubicBezTo>
                  <a:cubicBezTo>
                    <a:pt x="6653" y="1841"/>
                    <a:pt x="6116" y="1687"/>
                    <a:pt x="5915" y="1361"/>
                  </a:cubicBezTo>
                  <a:cubicBezTo>
                    <a:pt x="5713" y="1036"/>
                    <a:pt x="5800" y="489"/>
                    <a:pt x="5541" y="211"/>
                  </a:cubicBezTo>
                  <a:cubicBezTo>
                    <a:pt x="5416" y="106"/>
                    <a:pt x="5253" y="29"/>
                    <a:pt x="5090" y="0"/>
                  </a:cubicBezTo>
                  <a:close/>
                </a:path>
              </a:pathLst>
            </a:custGeom>
            <a:solidFill>
              <a:srgbClr val="CCD3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4" name="Google Shape;9254;p82"/>
            <p:cNvSpPr/>
            <p:nvPr/>
          </p:nvSpPr>
          <p:spPr>
            <a:xfrm>
              <a:off x="5430539" y="3027210"/>
              <a:ext cx="131786" cy="142318"/>
            </a:xfrm>
            <a:custGeom>
              <a:avLst/>
              <a:gdLst/>
              <a:ahLst/>
              <a:cxnLst/>
              <a:rect l="l" t="t" r="r" b="b"/>
              <a:pathLst>
                <a:path w="5030" h="5432" extrusionOk="0">
                  <a:moveTo>
                    <a:pt x="3592" y="0"/>
                  </a:moveTo>
                  <a:cubicBezTo>
                    <a:pt x="3355" y="0"/>
                    <a:pt x="3140" y="118"/>
                    <a:pt x="3084" y="376"/>
                  </a:cubicBezTo>
                  <a:cubicBezTo>
                    <a:pt x="2748" y="1910"/>
                    <a:pt x="1972" y="2840"/>
                    <a:pt x="841" y="4019"/>
                  </a:cubicBezTo>
                  <a:cubicBezTo>
                    <a:pt x="1" y="4893"/>
                    <a:pt x="539" y="5432"/>
                    <a:pt x="1462" y="5432"/>
                  </a:cubicBezTo>
                  <a:cubicBezTo>
                    <a:pt x="2330" y="5432"/>
                    <a:pt x="3538" y="4956"/>
                    <a:pt x="4263" y="3836"/>
                  </a:cubicBezTo>
                  <a:cubicBezTo>
                    <a:pt x="5030" y="2657"/>
                    <a:pt x="4589" y="1306"/>
                    <a:pt x="4311" y="482"/>
                  </a:cubicBezTo>
                  <a:cubicBezTo>
                    <a:pt x="4205" y="176"/>
                    <a:pt x="3882" y="0"/>
                    <a:pt x="3592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5" name="Google Shape;9255;p82"/>
            <p:cNvSpPr/>
            <p:nvPr/>
          </p:nvSpPr>
          <p:spPr>
            <a:xfrm>
              <a:off x="5441752" y="3027761"/>
              <a:ext cx="120572" cy="141585"/>
            </a:xfrm>
            <a:custGeom>
              <a:avLst/>
              <a:gdLst/>
              <a:ahLst/>
              <a:cxnLst/>
              <a:rect l="l" t="t" r="r" b="b"/>
              <a:pathLst>
                <a:path w="4602" h="5404" extrusionOk="0">
                  <a:moveTo>
                    <a:pt x="3365" y="1"/>
                  </a:moveTo>
                  <a:lnTo>
                    <a:pt x="3365" y="1"/>
                  </a:lnTo>
                  <a:cubicBezTo>
                    <a:pt x="3643" y="834"/>
                    <a:pt x="4026" y="2119"/>
                    <a:pt x="3288" y="3260"/>
                  </a:cubicBezTo>
                  <a:cubicBezTo>
                    <a:pt x="2569" y="4375"/>
                    <a:pt x="1366" y="4857"/>
                    <a:pt x="499" y="4857"/>
                  </a:cubicBezTo>
                  <a:cubicBezTo>
                    <a:pt x="315" y="4857"/>
                    <a:pt x="146" y="4835"/>
                    <a:pt x="1" y="4793"/>
                  </a:cubicBezTo>
                  <a:lnTo>
                    <a:pt x="1" y="4793"/>
                  </a:lnTo>
                  <a:cubicBezTo>
                    <a:pt x="16" y="5182"/>
                    <a:pt x="450" y="5404"/>
                    <a:pt x="1041" y="5404"/>
                  </a:cubicBezTo>
                  <a:cubicBezTo>
                    <a:pt x="1907" y="5404"/>
                    <a:pt x="3111" y="4928"/>
                    <a:pt x="3835" y="3806"/>
                  </a:cubicBezTo>
                  <a:cubicBezTo>
                    <a:pt x="4602" y="2627"/>
                    <a:pt x="4161" y="1285"/>
                    <a:pt x="3883" y="451"/>
                  </a:cubicBezTo>
                  <a:cubicBezTo>
                    <a:pt x="3796" y="231"/>
                    <a:pt x="3605" y="58"/>
                    <a:pt x="3365" y="1"/>
                  </a:cubicBezTo>
                  <a:close/>
                </a:path>
              </a:pathLst>
            </a:custGeom>
            <a:solidFill>
              <a:srgbClr val="90A2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6" name="Google Shape;9256;p82"/>
            <p:cNvSpPr/>
            <p:nvPr/>
          </p:nvSpPr>
          <p:spPr>
            <a:xfrm>
              <a:off x="5382986" y="2999779"/>
              <a:ext cx="69640" cy="69587"/>
            </a:xfrm>
            <a:custGeom>
              <a:avLst/>
              <a:gdLst/>
              <a:ahLst/>
              <a:cxnLst/>
              <a:rect l="l" t="t" r="r" b="b"/>
              <a:pathLst>
                <a:path w="2658" h="2656" extrusionOk="0">
                  <a:moveTo>
                    <a:pt x="1473" y="1"/>
                  </a:moveTo>
                  <a:cubicBezTo>
                    <a:pt x="1003" y="1"/>
                    <a:pt x="495" y="370"/>
                    <a:pt x="288" y="838"/>
                  </a:cubicBezTo>
                  <a:cubicBezTo>
                    <a:pt x="1" y="1490"/>
                    <a:pt x="288" y="2248"/>
                    <a:pt x="940" y="2535"/>
                  </a:cubicBezTo>
                  <a:cubicBezTo>
                    <a:pt x="1123" y="2616"/>
                    <a:pt x="1339" y="2656"/>
                    <a:pt x="1555" y="2656"/>
                  </a:cubicBezTo>
                  <a:cubicBezTo>
                    <a:pt x="2108" y="2656"/>
                    <a:pt x="2657" y="2393"/>
                    <a:pt x="2637" y="1883"/>
                  </a:cubicBezTo>
                  <a:cubicBezTo>
                    <a:pt x="2608" y="1289"/>
                    <a:pt x="2368" y="522"/>
                    <a:pt x="1985" y="187"/>
                  </a:cubicBezTo>
                  <a:cubicBezTo>
                    <a:pt x="1834" y="57"/>
                    <a:pt x="1656" y="1"/>
                    <a:pt x="1473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7" name="Google Shape;9257;p82"/>
            <p:cNvSpPr/>
            <p:nvPr/>
          </p:nvSpPr>
          <p:spPr>
            <a:xfrm>
              <a:off x="5390767" y="3000644"/>
              <a:ext cx="61858" cy="68932"/>
            </a:xfrm>
            <a:custGeom>
              <a:avLst/>
              <a:gdLst/>
              <a:ahLst/>
              <a:cxnLst/>
              <a:rect l="l" t="t" r="r" b="b"/>
              <a:pathLst>
                <a:path w="2361" h="2631" extrusionOk="0">
                  <a:moveTo>
                    <a:pt x="1391" y="0"/>
                  </a:moveTo>
                  <a:cubicBezTo>
                    <a:pt x="1573" y="374"/>
                    <a:pt x="1678" y="786"/>
                    <a:pt x="1697" y="1208"/>
                  </a:cubicBezTo>
                  <a:cubicBezTo>
                    <a:pt x="1718" y="1718"/>
                    <a:pt x="1168" y="1981"/>
                    <a:pt x="616" y="1981"/>
                  </a:cubicBezTo>
                  <a:cubicBezTo>
                    <a:pt x="400" y="1981"/>
                    <a:pt x="184" y="1941"/>
                    <a:pt x="1" y="1860"/>
                  </a:cubicBezTo>
                  <a:lnTo>
                    <a:pt x="1" y="1860"/>
                  </a:lnTo>
                  <a:cubicBezTo>
                    <a:pt x="125" y="2147"/>
                    <a:pt x="365" y="2377"/>
                    <a:pt x="653" y="2512"/>
                  </a:cubicBezTo>
                  <a:cubicBezTo>
                    <a:pt x="830" y="2591"/>
                    <a:pt x="1041" y="2630"/>
                    <a:pt x="1253" y="2630"/>
                  </a:cubicBezTo>
                  <a:cubicBezTo>
                    <a:pt x="1805" y="2630"/>
                    <a:pt x="2360" y="2363"/>
                    <a:pt x="2340" y="1850"/>
                  </a:cubicBezTo>
                  <a:cubicBezTo>
                    <a:pt x="2311" y="1256"/>
                    <a:pt x="2071" y="489"/>
                    <a:pt x="1688" y="154"/>
                  </a:cubicBezTo>
                  <a:cubicBezTo>
                    <a:pt x="1602" y="77"/>
                    <a:pt x="1506" y="29"/>
                    <a:pt x="1391" y="0"/>
                  </a:cubicBezTo>
                  <a:close/>
                </a:path>
              </a:pathLst>
            </a:custGeom>
            <a:solidFill>
              <a:srgbClr val="90A2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8" name="Google Shape;9258;p82"/>
            <p:cNvSpPr/>
            <p:nvPr/>
          </p:nvSpPr>
          <p:spPr>
            <a:xfrm>
              <a:off x="5510554" y="2894429"/>
              <a:ext cx="37571" cy="42706"/>
            </a:xfrm>
            <a:custGeom>
              <a:avLst/>
              <a:gdLst/>
              <a:ahLst/>
              <a:cxnLst/>
              <a:rect l="l" t="t" r="r" b="b"/>
              <a:pathLst>
                <a:path w="1434" h="1630" extrusionOk="0">
                  <a:moveTo>
                    <a:pt x="831" y="1"/>
                  </a:moveTo>
                  <a:cubicBezTo>
                    <a:pt x="670" y="1"/>
                    <a:pt x="510" y="88"/>
                    <a:pt x="432" y="297"/>
                  </a:cubicBezTo>
                  <a:lnTo>
                    <a:pt x="1" y="1275"/>
                  </a:lnTo>
                  <a:cubicBezTo>
                    <a:pt x="58" y="1264"/>
                    <a:pt x="117" y="1258"/>
                    <a:pt x="177" y="1258"/>
                  </a:cubicBezTo>
                  <a:cubicBezTo>
                    <a:pt x="275" y="1258"/>
                    <a:pt x="375" y="1273"/>
                    <a:pt x="471" y="1303"/>
                  </a:cubicBezTo>
                  <a:cubicBezTo>
                    <a:pt x="614" y="1380"/>
                    <a:pt x="729" y="1495"/>
                    <a:pt x="816" y="1629"/>
                  </a:cubicBezTo>
                  <a:lnTo>
                    <a:pt x="1247" y="661"/>
                  </a:lnTo>
                  <a:cubicBezTo>
                    <a:pt x="1433" y="295"/>
                    <a:pt x="1129" y="1"/>
                    <a:pt x="831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9" name="Google Shape;9259;p82"/>
            <p:cNvSpPr/>
            <p:nvPr/>
          </p:nvSpPr>
          <p:spPr>
            <a:xfrm>
              <a:off x="5597721" y="2995928"/>
              <a:ext cx="46846" cy="32619"/>
            </a:xfrm>
            <a:custGeom>
              <a:avLst/>
              <a:gdLst/>
              <a:ahLst/>
              <a:cxnLst/>
              <a:rect l="l" t="t" r="r" b="b"/>
              <a:pathLst>
                <a:path w="1788" h="1245" extrusionOk="0">
                  <a:moveTo>
                    <a:pt x="1152" y="0"/>
                  </a:moveTo>
                  <a:cubicBezTo>
                    <a:pt x="1103" y="0"/>
                    <a:pt x="1051" y="8"/>
                    <a:pt x="997" y="27"/>
                  </a:cubicBezTo>
                  <a:lnTo>
                    <a:pt x="0" y="410"/>
                  </a:lnTo>
                  <a:cubicBezTo>
                    <a:pt x="134" y="497"/>
                    <a:pt x="240" y="621"/>
                    <a:pt x="307" y="765"/>
                  </a:cubicBezTo>
                  <a:cubicBezTo>
                    <a:pt x="355" y="918"/>
                    <a:pt x="355" y="1081"/>
                    <a:pt x="316" y="1244"/>
                  </a:cubicBezTo>
                  <a:lnTo>
                    <a:pt x="1313" y="861"/>
                  </a:lnTo>
                  <a:cubicBezTo>
                    <a:pt x="1787" y="663"/>
                    <a:pt x="1587" y="0"/>
                    <a:pt x="1152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0" name="Google Shape;9260;p82"/>
            <p:cNvSpPr/>
            <p:nvPr/>
          </p:nvSpPr>
          <p:spPr>
            <a:xfrm>
              <a:off x="5594184" y="3123941"/>
              <a:ext cx="47448" cy="33824"/>
            </a:xfrm>
            <a:custGeom>
              <a:avLst/>
              <a:gdLst/>
              <a:ahLst/>
              <a:cxnLst/>
              <a:rect l="l" t="t" r="r" b="b"/>
              <a:pathLst>
                <a:path w="1811" h="1291" extrusionOk="0">
                  <a:moveTo>
                    <a:pt x="365" y="1"/>
                  </a:moveTo>
                  <a:lnTo>
                    <a:pt x="365" y="1"/>
                  </a:lnTo>
                  <a:cubicBezTo>
                    <a:pt x="394" y="154"/>
                    <a:pt x="384" y="317"/>
                    <a:pt x="327" y="470"/>
                  </a:cubicBezTo>
                  <a:cubicBezTo>
                    <a:pt x="250" y="614"/>
                    <a:pt x="135" y="729"/>
                    <a:pt x="1" y="815"/>
                  </a:cubicBezTo>
                  <a:lnTo>
                    <a:pt x="979" y="1247"/>
                  </a:lnTo>
                  <a:cubicBezTo>
                    <a:pt x="1046" y="1277"/>
                    <a:pt x="1111" y="1290"/>
                    <a:pt x="1172" y="1290"/>
                  </a:cubicBezTo>
                  <a:cubicBezTo>
                    <a:pt x="1593" y="1290"/>
                    <a:pt x="1811" y="642"/>
                    <a:pt x="1333" y="432"/>
                  </a:cubicBezTo>
                  <a:lnTo>
                    <a:pt x="365" y="1"/>
                  </a:ln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1" name="Google Shape;9261;p82"/>
            <p:cNvSpPr/>
            <p:nvPr/>
          </p:nvSpPr>
          <p:spPr>
            <a:xfrm>
              <a:off x="5503034" y="3211082"/>
              <a:ext cx="35894" cy="42470"/>
            </a:xfrm>
            <a:custGeom>
              <a:avLst/>
              <a:gdLst/>
              <a:ahLst/>
              <a:cxnLst/>
              <a:rect l="l" t="t" r="r" b="b"/>
              <a:pathLst>
                <a:path w="1370" h="1621" extrusionOk="0">
                  <a:moveTo>
                    <a:pt x="834" y="1"/>
                  </a:moveTo>
                  <a:cubicBezTo>
                    <a:pt x="710" y="221"/>
                    <a:pt x="472" y="357"/>
                    <a:pt x="226" y="357"/>
                  </a:cubicBezTo>
                  <a:cubicBezTo>
                    <a:pt x="151" y="357"/>
                    <a:pt x="75" y="344"/>
                    <a:pt x="0" y="317"/>
                  </a:cubicBezTo>
                  <a:lnTo>
                    <a:pt x="0" y="317"/>
                  </a:lnTo>
                  <a:lnTo>
                    <a:pt x="384" y="1314"/>
                  </a:lnTo>
                  <a:cubicBezTo>
                    <a:pt x="458" y="1530"/>
                    <a:pt x="623" y="1620"/>
                    <a:pt x="791" y="1620"/>
                  </a:cubicBezTo>
                  <a:cubicBezTo>
                    <a:pt x="1077" y="1620"/>
                    <a:pt x="1369" y="1355"/>
                    <a:pt x="1218" y="998"/>
                  </a:cubicBezTo>
                  <a:lnTo>
                    <a:pt x="834" y="1"/>
                  </a:ln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2" name="Google Shape;9262;p82"/>
            <p:cNvSpPr/>
            <p:nvPr/>
          </p:nvSpPr>
          <p:spPr>
            <a:xfrm>
              <a:off x="5369912" y="3207571"/>
              <a:ext cx="37466" cy="42706"/>
            </a:xfrm>
            <a:custGeom>
              <a:avLst/>
              <a:gdLst/>
              <a:ahLst/>
              <a:cxnLst/>
              <a:rect l="l" t="t" r="r" b="b"/>
              <a:pathLst>
                <a:path w="1430" h="1630" extrusionOk="0">
                  <a:moveTo>
                    <a:pt x="624" y="1"/>
                  </a:moveTo>
                  <a:lnTo>
                    <a:pt x="193" y="978"/>
                  </a:lnTo>
                  <a:cubicBezTo>
                    <a:pt x="1" y="1338"/>
                    <a:pt x="302" y="1630"/>
                    <a:pt x="598" y="1630"/>
                  </a:cubicBezTo>
                  <a:cubicBezTo>
                    <a:pt x="760" y="1630"/>
                    <a:pt x="920" y="1543"/>
                    <a:pt x="998" y="1333"/>
                  </a:cubicBezTo>
                  <a:lnTo>
                    <a:pt x="1429" y="365"/>
                  </a:lnTo>
                  <a:lnTo>
                    <a:pt x="1429" y="365"/>
                  </a:lnTo>
                  <a:cubicBezTo>
                    <a:pt x="1380" y="374"/>
                    <a:pt x="1330" y="378"/>
                    <a:pt x="1280" y="378"/>
                  </a:cubicBezTo>
                  <a:cubicBezTo>
                    <a:pt x="1173" y="378"/>
                    <a:pt x="1064" y="359"/>
                    <a:pt x="960" y="327"/>
                  </a:cubicBezTo>
                  <a:cubicBezTo>
                    <a:pt x="826" y="250"/>
                    <a:pt x="701" y="135"/>
                    <a:pt x="624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3" name="Google Shape;9263;p82"/>
            <p:cNvSpPr/>
            <p:nvPr/>
          </p:nvSpPr>
          <p:spPr>
            <a:xfrm>
              <a:off x="5273444" y="3116159"/>
              <a:ext cx="47029" cy="32698"/>
            </a:xfrm>
            <a:custGeom>
              <a:avLst/>
              <a:gdLst/>
              <a:ahLst/>
              <a:cxnLst/>
              <a:rect l="l" t="t" r="r" b="b"/>
              <a:pathLst>
                <a:path w="1795" h="1248" extrusionOk="0">
                  <a:moveTo>
                    <a:pt x="1469" y="1"/>
                  </a:moveTo>
                  <a:lnTo>
                    <a:pt x="472" y="384"/>
                  </a:lnTo>
                  <a:cubicBezTo>
                    <a:pt x="1" y="590"/>
                    <a:pt x="196" y="1247"/>
                    <a:pt x="633" y="1247"/>
                  </a:cubicBezTo>
                  <a:cubicBezTo>
                    <a:pt x="685" y="1247"/>
                    <a:pt x="740" y="1238"/>
                    <a:pt x="798" y="1218"/>
                  </a:cubicBezTo>
                  <a:lnTo>
                    <a:pt x="1795" y="834"/>
                  </a:lnTo>
                  <a:cubicBezTo>
                    <a:pt x="1661" y="748"/>
                    <a:pt x="1546" y="624"/>
                    <a:pt x="1479" y="480"/>
                  </a:cubicBezTo>
                  <a:cubicBezTo>
                    <a:pt x="1431" y="326"/>
                    <a:pt x="1431" y="164"/>
                    <a:pt x="1469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4" name="Google Shape;9264;p82"/>
            <p:cNvSpPr/>
            <p:nvPr/>
          </p:nvSpPr>
          <p:spPr>
            <a:xfrm>
              <a:off x="5277452" y="2987517"/>
              <a:ext cx="46295" cy="33248"/>
            </a:xfrm>
            <a:custGeom>
              <a:avLst/>
              <a:gdLst/>
              <a:ahLst/>
              <a:cxnLst/>
              <a:rect l="l" t="t" r="r" b="b"/>
              <a:pathLst>
                <a:path w="1767" h="1269" extrusionOk="0">
                  <a:moveTo>
                    <a:pt x="629" y="0"/>
                  </a:moveTo>
                  <a:cubicBezTo>
                    <a:pt x="208" y="0"/>
                    <a:pt x="0" y="607"/>
                    <a:pt x="434" y="837"/>
                  </a:cubicBezTo>
                  <a:lnTo>
                    <a:pt x="1412" y="1268"/>
                  </a:lnTo>
                  <a:cubicBezTo>
                    <a:pt x="1383" y="1115"/>
                    <a:pt x="1393" y="952"/>
                    <a:pt x="1450" y="798"/>
                  </a:cubicBezTo>
                  <a:cubicBezTo>
                    <a:pt x="1517" y="664"/>
                    <a:pt x="1632" y="540"/>
                    <a:pt x="1766" y="463"/>
                  </a:cubicBezTo>
                  <a:lnTo>
                    <a:pt x="798" y="32"/>
                  </a:lnTo>
                  <a:cubicBezTo>
                    <a:pt x="739" y="10"/>
                    <a:pt x="682" y="0"/>
                    <a:pt x="629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5" name="Google Shape;9265;p82"/>
            <p:cNvSpPr/>
            <p:nvPr/>
          </p:nvSpPr>
          <p:spPr>
            <a:xfrm>
              <a:off x="5379265" y="2891285"/>
              <a:ext cx="35632" cy="42575"/>
            </a:xfrm>
            <a:custGeom>
              <a:avLst/>
              <a:gdLst/>
              <a:ahLst/>
              <a:cxnLst/>
              <a:rect l="l" t="t" r="r" b="b"/>
              <a:pathLst>
                <a:path w="1360" h="1625" extrusionOk="0">
                  <a:moveTo>
                    <a:pt x="576" y="0"/>
                  </a:moveTo>
                  <a:cubicBezTo>
                    <a:pt x="289" y="0"/>
                    <a:pt x="1" y="264"/>
                    <a:pt x="152" y="628"/>
                  </a:cubicBezTo>
                  <a:lnTo>
                    <a:pt x="536" y="1625"/>
                  </a:lnTo>
                  <a:cubicBezTo>
                    <a:pt x="661" y="1395"/>
                    <a:pt x="896" y="1263"/>
                    <a:pt x="1141" y="1263"/>
                  </a:cubicBezTo>
                  <a:cubicBezTo>
                    <a:pt x="1214" y="1263"/>
                    <a:pt x="1288" y="1275"/>
                    <a:pt x="1360" y="1299"/>
                  </a:cubicBezTo>
                  <a:lnTo>
                    <a:pt x="986" y="302"/>
                  </a:lnTo>
                  <a:cubicBezTo>
                    <a:pt x="908" y="90"/>
                    <a:pt x="742" y="0"/>
                    <a:pt x="576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266" name="Google Shape;9266;p82"/>
          <p:cNvGrpSpPr/>
          <p:nvPr/>
        </p:nvGrpSpPr>
        <p:grpSpPr>
          <a:xfrm>
            <a:off x="7630397" y="3358399"/>
            <a:ext cx="214759" cy="357030"/>
            <a:chOff x="2235125" y="238075"/>
            <a:chExt cx="3144350" cy="5227375"/>
          </a:xfrm>
        </p:grpSpPr>
        <p:sp>
          <p:nvSpPr>
            <p:cNvPr id="9267" name="Google Shape;9267;p82"/>
            <p:cNvSpPr/>
            <p:nvPr/>
          </p:nvSpPr>
          <p:spPr>
            <a:xfrm>
              <a:off x="2650075" y="593150"/>
              <a:ext cx="2312675" cy="2882350"/>
            </a:xfrm>
            <a:custGeom>
              <a:avLst/>
              <a:gdLst/>
              <a:ahLst/>
              <a:cxnLst/>
              <a:rect l="l" t="t" r="r" b="b"/>
              <a:pathLst>
                <a:path w="92507" h="115294" extrusionOk="0">
                  <a:moveTo>
                    <a:pt x="53000" y="6675"/>
                  </a:moveTo>
                  <a:lnTo>
                    <a:pt x="53000" y="27022"/>
                  </a:lnTo>
                  <a:lnTo>
                    <a:pt x="6325" y="27022"/>
                  </a:lnTo>
                  <a:lnTo>
                    <a:pt x="6325" y="6675"/>
                  </a:lnTo>
                  <a:cubicBezTo>
                    <a:pt x="14088" y="7462"/>
                    <a:pt x="21879" y="7856"/>
                    <a:pt x="29668" y="7856"/>
                  </a:cubicBezTo>
                  <a:cubicBezTo>
                    <a:pt x="37457" y="7856"/>
                    <a:pt x="45245" y="7462"/>
                    <a:pt x="53000" y="6675"/>
                  </a:cubicBezTo>
                  <a:close/>
                  <a:moveTo>
                    <a:pt x="86182" y="6675"/>
                  </a:moveTo>
                  <a:lnTo>
                    <a:pt x="86182" y="27022"/>
                  </a:lnTo>
                  <a:lnTo>
                    <a:pt x="59324" y="27022"/>
                  </a:lnTo>
                  <a:lnTo>
                    <a:pt x="59324" y="7863"/>
                  </a:lnTo>
                  <a:cubicBezTo>
                    <a:pt x="60136" y="7871"/>
                    <a:pt x="60949" y="7875"/>
                    <a:pt x="61761" y="7875"/>
                  </a:cubicBezTo>
                  <a:cubicBezTo>
                    <a:pt x="69908" y="7875"/>
                    <a:pt x="78063" y="7482"/>
                    <a:pt x="86182" y="6675"/>
                  </a:cubicBezTo>
                  <a:close/>
                  <a:moveTo>
                    <a:pt x="86182" y="33289"/>
                  </a:moveTo>
                  <a:lnTo>
                    <a:pt x="86182" y="43821"/>
                  </a:lnTo>
                  <a:lnTo>
                    <a:pt x="59324" y="43821"/>
                  </a:lnTo>
                  <a:lnTo>
                    <a:pt x="59324" y="33289"/>
                  </a:lnTo>
                  <a:close/>
                  <a:moveTo>
                    <a:pt x="52957" y="33332"/>
                  </a:moveTo>
                  <a:lnTo>
                    <a:pt x="52957" y="43863"/>
                  </a:lnTo>
                  <a:lnTo>
                    <a:pt x="6282" y="43863"/>
                  </a:lnTo>
                  <a:lnTo>
                    <a:pt x="6282" y="33332"/>
                  </a:lnTo>
                  <a:close/>
                  <a:moveTo>
                    <a:pt x="86182" y="50188"/>
                  </a:moveTo>
                  <a:lnTo>
                    <a:pt x="86182" y="85587"/>
                  </a:lnTo>
                  <a:cubicBezTo>
                    <a:pt x="86182" y="99146"/>
                    <a:pt x="74983" y="108967"/>
                    <a:pt x="62781" y="108967"/>
                  </a:cubicBezTo>
                  <a:cubicBezTo>
                    <a:pt x="58952" y="108967"/>
                    <a:pt x="55023" y="108000"/>
                    <a:pt x="51312" y="105877"/>
                  </a:cubicBezTo>
                  <a:cubicBezTo>
                    <a:pt x="56448" y="100368"/>
                    <a:pt x="59324" y="93128"/>
                    <a:pt x="59324" y="85587"/>
                  </a:cubicBezTo>
                  <a:lnTo>
                    <a:pt x="59324" y="50188"/>
                  </a:lnTo>
                  <a:close/>
                  <a:moveTo>
                    <a:pt x="53000" y="50145"/>
                  </a:moveTo>
                  <a:cubicBezTo>
                    <a:pt x="52957" y="88235"/>
                    <a:pt x="53272" y="87419"/>
                    <a:pt x="52313" y="91154"/>
                  </a:cubicBezTo>
                  <a:cubicBezTo>
                    <a:pt x="49687" y="101959"/>
                    <a:pt x="39927" y="108973"/>
                    <a:pt x="29584" y="108973"/>
                  </a:cubicBezTo>
                  <a:cubicBezTo>
                    <a:pt x="25163" y="108973"/>
                    <a:pt x="20635" y="107691"/>
                    <a:pt x="16513" y="104875"/>
                  </a:cubicBezTo>
                  <a:cubicBezTo>
                    <a:pt x="5495" y="97335"/>
                    <a:pt x="6368" y="84800"/>
                    <a:pt x="6325" y="84629"/>
                  </a:cubicBezTo>
                  <a:lnTo>
                    <a:pt x="6325" y="50145"/>
                  </a:lnTo>
                  <a:close/>
                  <a:moveTo>
                    <a:pt x="89327" y="1"/>
                  </a:moveTo>
                  <a:cubicBezTo>
                    <a:pt x="89210" y="1"/>
                    <a:pt x="89091" y="8"/>
                    <a:pt x="88972" y="22"/>
                  </a:cubicBezTo>
                  <a:cubicBezTo>
                    <a:pt x="80273" y="1030"/>
                    <a:pt x="71531" y="1529"/>
                    <a:pt x="62773" y="1529"/>
                  </a:cubicBezTo>
                  <a:cubicBezTo>
                    <a:pt x="61462" y="1529"/>
                    <a:pt x="60150" y="1518"/>
                    <a:pt x="58838" y="1496"/>
                  </a:cubicBezTo>
                  <a:cubicBezTo>
                    <a:pt x="58162" y="418"/>
                    <a:pt x="57448" y="57"/>
                    <a:pt x="55903" y="57"/>
                  </a:cubicBezTo>
                  <a:cubicBezTo>
                    <a:pt x="52772" y="57"/>
                    <a:pt x="46227" y="1539"/>
                    <a:pt x="29663" y="1539"/>
                  </a:cubicBezTo>
                  <a:cubicBezTo>
                    <a:pt x="11961" y="1539"/>
                    <a:pt x="6138" y="19"/>
                    <a:pt x="3358" y="19"/>
                  </a:cubicBezTo>
                  <a:cubicBezTo>
                    <a:pt x="2322" y="19"/>
                    <a:pt x="1708" y="230"/>
                    <a:pt x="1060" y="809"/>
                  </a:cubicBezTo>
                  <a:cubicBezTo>
                    <a:pt x="387" y="1395"/>
                    <a:pt x="1" y="2254"/>
                    <a:pt x="15" y="3155"/>
                  </a:cubicBezTo>
                  <a:lnTo>
                    <a:pt x="15" y="85587"/>
                  </a:lnTo>
                  <a:cubicBezTo>
                    <a:pt x="15" y="102909"/>
                    <a:pt x="14288" y="115293"/>
                    <a:pt x="29739" y="115293"/>
                  </a:cubicBezTo>
                  <a:cubicBezTo>
                    <a:pt x="35297" y="115293"/>
                    <a:pt x="41007" y="113691"/>
                    <a:pt x="46261" y="110141"/>
                  </a:cubicBezTo>
                  <a:cubicBezTo>
                    <a:pt x="51502" y="113674"/>
                    <a:pt x="57200" y="115268"/>
                    <a:pt x="62748" y="115268"/>
                  </a:cubicBezTo>
                  <a:cubicBezTo>
                    <a:pt x="78209" y="115268"/>
                    <a:pt x="92506" y="102888"/>
                    <a:pt x="92506" y="85587"/>
                  </a:cubicBezTo>
                  <a:lnTo>
                    <a:pt x="92506" y="3155"/>
                  </a:lnTo>
                  <a:cubicBezTo>
                    <a:pt x="92466" y="1403"/>
                    <a:pt x="91013" y="1"/>
                    <a:pt x="89327" y="1"/>
                  </a:cubicBezTo>
                  <a:close/>
                </a:path>
              </a:pathLst>
            </a:custGeom>
            <a:solidFill>
              <a:srgbClr val="ADB8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8" name="Google Shape;9268;p82"/>
            <p:cNvSpPr/>
            <p:nvPr/>
          </p:nvSpPr>
          <p:spPr>
            <a:xfrm>
              <a:off x="3257850" y="3360975"/>
              <a:ext cx="269025" cy="1808275"/>
            </a:xfrm>
            <a:custGeom>
              <a:avLst/>
              <a:gdLst/>
              <a:ahLst/>
              <a:cxnLst/>
              <a:rect l="l" t="t" r="r" b="b"/>
              <a:pathLst>
                <a:path w="10761" h="72331" extrusionOk="0">
                  <a:moveTo>
                    <a:pt x="0" y="0"/>
                  </a:moveTo>
                  <a:lnTo>
                    <a:pt x="0" y="72331"/>
                  </a:lnTo>
                  <a:lnTo>
                    <a:pt x="10760" y="72331"/>
                  </a:lnTo>
                  <a:lnTo>
                    <a:pt x="10760" y="0"/>
                  </a:lnTo>
                  <a:cubicBezTo>
                    <a:pt x="8979" y="351"/>
                    <a:pt x="7176" y="526"/>
                    <a:pt x="5375" y="526"/>
                  </a:cubicBezTo>
                  <a:cubicBezTo>
                    <a:pt x="3574" y="526"/>
                    <a:pt x="1774" y="351"/>
                    <a:pt x="0" y="0"/>
                  </a:cubicBezTo>
                  <a:close/>
                </a:path>
              </a:pathLst>
            </a:custGeom>
            <a:solidFill>
              <a:srgbClr val="ADB8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9" name="Google Shape;9269;p82"/>
            <p:cNvSpPr/>
            <p:nvPr/>
          </p:nvSpPr>
          <p:spPr>
            <a:xfrm>
              <a:off x="3093300" y="5170300"/>
              <a:ext cx="596675" cy="295150"/>
            </a:xfrm>
            <a:custGeom>
              <a:avLst/>
              <a:gdLst/>
              <a:ahLst/>
              <a:cxnLst/>
              <a:rect l="l" t="t" r="r" b="b"/>
              <a:pathLst>
                <a:path w="23867" h="11806" extrusionOk="0">
                  <a:moveTo>
                    <a:pt x="17762" y="0"/>
                  </a:moveTo>
                  <a:cubicBezTo>
                    <a:pt x="17751" y="0"/>
                    <a:pt x="17740" y="0"/>
                    <a:pt x="17729" y="1"/>
                  </a:cubicBezTo>
                  <a:lnTo>
                    <a:pt x="6196" y="1"/>
                  </a:lnTo>
                  <a:cubicBezTo>
                    <a:pt x="4536" y="1"/>
                    <a:pt x="3062" y="1045"/>
                    <a:pt x="2519" y="2605"/>
                  </a:cubicBezTo>
                  <a:lnTo>
                    <a:pt x="701" y="7827"/>
                  </a:lnTo>
                  <a:cubicBezTo>
                    <a:pt x="0" y="9759"/>
                    <a:pt x="1488" y="11805"/>
                    <a:pt x="3534" y="11805"/>
                  </a:cubicBezTo>
                  <a:lnTo>
                    <a:pt x="20347" y="11805"/>
                  </a:lnTo>
                  <a:cubicBezTo>
                    <a:pt x="22393" y="11805"/>
                    <a:pt x="23867" y="9759"/>
                    <a:pt x="23223" y="7827"/>
                  </a:cubicBezTo>
                  <a:lnTo>
                    <a:pt x="21392" y="2605"/>
                  </a:lnTo>
                  <a:cubicBezTo>
                    <a:pt x="20866" y="1055"/>
                    <a:pt x="19408" y="0"/>
                    <a:pt x="17762" y="0"/>
                  </a:cubicBezTo>
                  <a:close/>
                </a:path>
              </a:pathLst>
            </a:custGeom>
            <a:solidFill>
              <a:srgbClr val="53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0" name="Google Shape;9270;p82"/>
            <p:cNvSpPr/>
            <p:nvPr/>
          </p:nvSpPr>
          <p:spPr>
            <a:xfrm>
              <a:off x="3921750" y="5170300"/>
              <a:ext cx="596700" cy="295150"/>
            </a:xfrm>
            <a:custGeom>
              <a:avLst/>
              <a:gdLst/>
              <a:ahLst/>
              <a:cxnLst/>
              <a:rect l="l" t="t" r="r" b="b"/>
              <a:pathLst>
                <a:path w="23868" h="11806" extrusionOk="0">
                  <a:moveTo>
                    <a:pt x="17762" y="0"/>
                  </a:moveTo>
                  <a:cubicBezTo>
                    <a:pt x="17751" y="0"/>
                    <a:pt x="17740" y="0"/>
                    <a:pt x="17729" y="1"/>
                  </a:cubicBezTo>
                  <a:lnTo>
                    <a:pt x="6182" y="1"/>
                  </a:lnTo>
                  <a:cubicBezTo>
                    <a:pt x="4537" y="1"/>
                    <a:pt x="3063" y="1045"/>
                    <a:pt x="2534" y="2605"/>
                  </a:cubicBezTo>
                  <a:lnTo>
                    <a:pt x="702" y="7827"/>
                  </a:lnTo>
                  <a:cubicBezTo>
                    <a:pt x="1" y="9759"/>
                    <a:pt x="1489" y="11805"/>
                    <a:pt x="3535" y="11805"/>
                  </a:cubicBezTo>
                  <a:lnTo>
                    <a:pt x="20348" y="11805"/>
                  </a:lnTo>
                  <a:cubicBezTo>
                    <a:pt x="22408" y="11805"/>
                    <a:pt x="23868" y="9788"/>
                    <a:pt x="23210" y="7827"/>
                  </a:cubicBezTo>
                  <a:lnTo>
                    <a:pt x="21378" y="2605"/>
                  </a:lnTo>
                  <a:cubicBezTo>
                    <a:pt x="20852" y="1055"/>
                    <a:pt x="19394" y="0"/>
                    <a:pt x="17762" y="0"/>
                  </a:cubicBezTo>
                  <a:close/>
                </a:path>
              </a:pathLst>
            </a:custGeom>
            <a:solidFill>
              <a:srgbClr val="53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1" name="Google Shape;9271;p82"/>
            <p:cNvSpPr/>
            <p:nvPr/>
          </p:nvSpPr>
          <p:spPr>
            <a:xfrm>
              <a:off x="2235125" y="238575"/>
              <a:ext cx="2312300" cy="451450"/>
            </a:xfrm>
            <a:custGeom>
              <a:avLst/>
              <a:gdLst/>
              <a:ahLst/>
              <a:cxnLst/>
              <a:rect l="l" t="t" r="r" b="b"/>
              <a:pathLst>
                <a:path w="92492" h="18058" extrusionOk="0">
                  <a:moveTo>
                    <a:pt x="7935" y="1"/>
                  </a:moveTo>
                  <a:cubicBezTo>
                    <a:pt x="4432" y="1"/>
                    <a:pt x="1333" y="2523"/>
                    <a:pt x="702" y="6077"/>
                  </a:cubicBezTo>
                  <a:cubicBezTo>
                    <a:pt x="1" y="10041"/>
                    <a:pt x="2605" y="13833"/>
                    <a:pt x="6554" y="14591"/>
                  </a:cubicBezTo>
                  <a:cubicBezTo>
                    <a:pt x="19689" y="16902"/>
                    <a:pt x="32975" y="18057"/>
                    <a:pt x="46261" y="18057"/>
                  </a:cubicBezTo>
                  <a:cubicBezTo>
                    <a:pt x="59546" y="18057"/>
                    <a:pt x="72832" y="16902"/>
                    <a:pt x="85967" y="14591"/>
                  </a:cubicBezTo>
                  <a:cubicBezTo>
                    <a:pt x="89902" y="13818"/>
                    <a:pt x="92492" y="10041"/>
                    <a:pt x="91791" y="6092"/>
                  </a:cubicBezTo>
                  <a:cubicBezTo>
                    <a:pt x="91157" y="2525"/>
                    <a:pt x="88061" y="8"/>
                    <a:pt x="84547" y="8"/>
                  </a:cubicBezTo>
                  <a:cubicBezTo>
                    <a:pt x="84170" y="8"/>
                    <a:pt x="83789" y="37"/>
                    <a:pt x="83406" y="96"/>
                  </a:cubicBezTo>
                  <a:cubicBezTo>
                    <a:pt x="71122" y="2250"/>
                    <a:pt x="58695" y="3327"/>
                    <a:pt x="46266" y="3327"/>
                  </a:cubicBezTo>
                  <a:cubicBezTo>
                    <a:pt x="33837" y="3327"/>
                    <a:pt x="21407" y="2250"/>
                    <a:pt x="9115" y="96"/>
                  </a:cubicBezTo>
                  <a:cubicBezTo>
                    <a:pt x="8719" y="32"/>
                    <a:pt x="8324" y="1"/>
                    <a:pt x="7935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2" name="Google Shape;9272;p82"/>
            <p:cNvSpPr/>
            <p:nvPr/>
          </p:nvSpPr>
          <p:spPr>
            <a:xfrm>
              <a:off x="2251950" y="243125"/>
              <a:ext cx="2337325" cy="448250"/>
            </a:xfrm>
            <a:custGeom>
              <a:avLst/>
              <a:gdLst/>
              <a:ahLst/>
              <a:cxnLst/>
              <a:rect l="l" t="t" r="r" b="b"/>
              <a:pathLst>
                <a:path w="93493" h="17930" extrusionOk="0">
                  <a:moveTo>
                    <a:pt x="85738" y="0"/>
                  </a:moveTo>
                  <a:lnTo>
                    <a:pt x="85738" y="0"/>
                  </a:lnTo>
                  <a:cubicBezTo>
                    <a:pt x="86768" y="4136"/>
                    <a:pt x="84063" y="8285"/>
                    <a:pt x="79857" y="9015"/>
                  </a:cubicBezTo>
                  <a:cubicBezTo>
                    <a:pt x="66729" y="11333"/>
                    <a:pt x="53447" y="12492"/>
                    <a:pt x="40165" y="12492"/>
                  </a:cubicBezTo>
                  <a:cubicBezTo>
                    <a:pt x="26883" y="12492"/>
                    <a:pt x="13601" y="11333"/>
                    <a:pt x="473" y="9015"/>
                  </a:cubicBezTo>
                  <a:cubicBezTo>
                    <a:pt x="315" y="8958"/>
                    <a:pt x="158" y="8929"/>
                    <a:pt x="0" y="8929"/>
                  </a:cubicBezTo>
                  <a:cubicBezTo>
                    <a:pt x="716" y="11748"/>
                    <a:pt x="3005" y="13908"/>
                    <a:pt x="5881" y="14452"/>
                  </a:cubicBezTo>
                  <a:cubicBezTo>
                    <a:pt x="19009" y="16770"/>
                    <a:pt x="32291" y="17929"/>
                    <a:pt x="45573" y="17929"/>
                  </a:cubicBezTo>
                  <a:cubicBezTo>
                    <a:pt x="58855" y="17929"/>
                    <a:pt x="72137" y="16770"/>
                    <a:pt x="85265" y="14452"/>
                  </a:cubicBezTo>
                  <a:cubicBezTo>
                    <a:pt x="93092" y="13021"/>
                    <a:pt x="93493" y="1875"/>
                    <a:pt x="85738" y="0"/>
                  </a:cubicBezTo>
                  <a:close/>
                </a:path>
              </a:pathLst>
            </a:custGeom>
            <a:solidFill>
              <a:srgbClr val="90A2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3" name="Google Shape;9273;p82"/>
            <p:cNvSpPr/>
            <p:nvPr/>
          </p:nvSpPr>
          <p:spPr>
            <a:xfrm>
              <a:off x="3807650" y="238075"/>
              <a:ext cx="1571825" cy="453150"/>
            </a:xfrm>
            <a:custGeom>
              <a:avLst/>
              <a:gdLst/>
              <a:ahLst/>
              <a:cxnLst/>
              <a:rect l="l" t="t" r="r" b="b"/>
              <a:pathLst>
                <a:path w="62873" h="18126" extrusionOk="0">
                  <a:moveTo>
                    <a:pt x="54987" y="1"/>
                  </a:moveTo>
                  <a:cubicBezTo>
                    <a:pt x="54558" y="1"/>
                    <a:pt x="54124" y="38"/>
                    <a:pt x="53686" y="116"/>
                  </a:cubicBezTo>
                  <a:cubicBezTo>
                    <a:pt x="45116" y="1619"/>
                    <a:pt x="36473" y="2606"/>
                    <a:pt x="27774" y="3078"/>
                  </a:cubicBezTo>
                  <a:cubicBezTo>
                    <a:pt x="30964" y="7471"/>
                    <a:pt x="28432" y="13695"/>
                    <a:pt x="23123" y="14654"/>
                  </a:cubicBezTo>
                  <a:cubicBezTo>
                    <a:pt x="15468" y="15999"/>
                    <a:pt x="7741" y="16958"/>
                    <a:pt x="1" y="17530"/>
                  </a:cubicBezTo>
                  <a:cubicBezTo>
                    <a:pt x="5490" y="17927"/>
                    <a:pt x="10989" y="18125"/>
                    <a:pt x="16487" y="18125"/>
                  </a:cubicBezTo>
                  <a:cubicBezTo>
                    <a:pt x="29806" y="18125"/>
                    <a:pt x="43116" y="16963"/>
                    <a:pt x="56262" y="14654"/>
                  </a:cubicBezTo>
                  <a:cubicBezTo>
                    <a:pt x="60225" y="13924"/>
                    <a:pt x="62873" y="10090"/>
                    <a:pt x="62229" y="6083"/>
                  </a:cubicBezTo>
                  <a:cubicBezTo>
                    <a:pt x="61591" y="2514"/>
                    <a:pt x="58490" y="1"/>
                    <a:pt x="54987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4" name="Google Shape;9274;p82"/>
            <p:cNvSpPr/>
            <p:nvPr/>
          </p:nvSpPr>
          <p:spPr>
            <a:xfrm>
              <a:off x="3805500" y="298575"/>
              <a:ext cx="1011300" cy="385275"/>
            </a:xfrm>
            <a:custGeom>
              <a:avLst/>
              <a:gdLst/>
              <a:ahLst/>
              <a:cxnLst/>
              <a:rect l="l" t="t" r="r" b="b"/>
              <a:pathLst>
                <a:path w="40452" h="15411" extrusionOk="0">
                  <a:moveTo>
                    <a:pt x="36531" y="0"/>
                  </a:moveTo>
                  <a:lnTo>
                    <a:pt x="36531" y="0"/>
                  </a:lnTo>
                  <a:cubicBezTo>
                    <a:pt x="33612" y="258"/>
                    <a:pt x="30736" y="487"/>
                    <a:pt x="27774" y="658"/>
                  </a:cubicBezTo>
                  <a:cubicBezTo>
                    <a:pt x="30950" y="5051"/>
                    <a:pt x="28432" y="11275"/>
                    <a:pt x="23109" y="12234"/>
                  </a:cubicBezTo>
                  <a:cubicBezTo>
                    <a:pt x="15468" y="13579"/>
                    <a:pt x="7742" y="14538"/>
                    <a:pt x="1" y="15110"/>
                  </a:cubicBezTo>
                  <a:cubicBezTo>
                    <a:pt x="1560" y="15196"/>
                    <a:pt x="3091" y="15325"/>
                    <a:pt x="4651" y="15411"/>
                  </a:cubicBezTo>
                  <a:cubicBezTo>
                    <a:pt x="13937" y="14938"/>
                    <a:pt x="23195" y="13880"/>
                    <a:pt x="32352" y="12277"/>
                  </a:cubicBezTo>
                  <a:cubicBezTo>
                    <a:pt x="38090" y="11190"/>
                    <a:pt x="40451" y="4221"/>
                    <a:pt x="36531" y="0"/>
                  </a:cubicBezTo>
                  <a:close/>
                </a:path>
              </a:pathLst>
            </a:custGeom>
            <a:solidFill>
              <a:srgbClr val="90A2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5" name="Google Shape;9275;p82"/>
            <p:cNvSpPr/>
            <p:nvPr/>
          </p:nvSpPr>
          <p:spPr>
            <a:xfrm>
              <a:off x="4086300" y="3360975"/>
              <a:ext cx="269025" cy="1808275"/>
            </a:xfrm>
            <a:custGeom>
              <a:avLst/>
              <a:gdLst/>
              <a:ahLst/>
              <a:cxnLst/>
              <a:rect l="l" t="t" r="r" b="b"/>
              <a:pathLst>
                <a:path w="10761" h="72331" extrusionOk="0">
                  <a:moveTo>
                    <a:pt x="1" y="0"/>
                  </a:moveTo>
                  <a:lnTo>
                    <a:pt x="1" y="72331"/>
                  </a:lnTo>
                  <a:lnTo>
                    <a:pt x="10761" y="72331"/>
                  </a:lnTo>
                  <a:lnTo>
                    <a:pt x="10747" y="0"/>
                  </a:lnTo>
                  <a:cubicBezTo>
                    <a:pt x="8980" y="372"/>
                    <a:pt x="7180" y="558"/>
                    <a:pt x="5379" y="558"/>
                  </a:cubicBezTo>
                  <a:cubicBezTo>
                    <a:pt x="3578" y="558"/>
                    <a:pt x="1775" y="372"/>
                    <a:pt x="1" y="0"/>
                  </a:cubicBezTo>
                  <a:close/>
                </a:path>
              </a:pathLst>
            </a:custGeom>
            <a:solidFill>
              <a:srgbClr val="ADB8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276" name="Google Shape;9276;p82"/>
          <p:cNvGrpSpPr/>
          <p:nvPr/>
        </p:nvGrpSpPr>
        <p:grpSpPr>
          <a:xfrm>
            <a:off x="2810729" y="4267107"/>
            <a:ext cx="342496" cy="351944"/>
            <a:chOff x="2810729" y="4267107"/>
            <a:chExt cx="342496" cy="351944"/>
          </a:xfrm>
        </p:grpSpPr>
        <p:sp>
          <p:nvSpPr>
            <p:cNvPr id="9277" name="Google Shape;9277;p82"/>
            <p:cNvSpPr/>
            <p:nvPr/>
          </p:nvSpPr>
          <p:spPr>
            <a:xfrm>
              <a:off x="2890682" y="4267422"/>
              <a:ext cx="35575" cy="23627"/>
            </a:xfrm>
            <a:custGeom>
              <a:avLst/>
              <a:gdLst/>
              <a:ahLst/>
              <a:cxnLst/>
              <a:rect l="l" t="t" r="r" b="b"/>
              <a:pathLst>
                <a:path w="2376" h="1578" extrusionOk="0">
                  <a:moveTo>
                    <a:pt x="484" y="0"/>
                  </a:moveTo>
                  <a:cubicBezTo>
                    <a:pt x="210" y="0"/>
                    <a:pt x="0" y="231"/>
                    <a:pt x="0" y="505"/>
                  </a:cubicBezTo>
                  <a:lnTo>
                    <a:pt x="0" y="1577"/>
                  </a:lnTo>
                  <a:lnTo>
                    <a:pt x="2376" y="1577"/>
                  </a:lnTo>
                  <a:lnTo>
                    <a:pt x="2376" y="505"/>
                  </a:lnTo>
                  <a:cubicBezTo>
                    <a:pt x="2376" y="231"/>
                    <a:pt x="2166" y="0"/>
                    <a:pt x="1871" y="0"/>
                  </a:cubicBezTo>
                  <a:close/>
                </a:path>
              </a:pathLst>
            </a:custGeom>
            <a:solidFill>
              <a:srgbClr val="C4D0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8" name="Google Shape;9278;p82"/>
            <p:cNvSpPr/>
            <p:nvPr/>
          </p:nvSpPr>
          <p:spPr>
            <a:xfrm>
              <a:off x="2890996" y="4390181"/>
              <a:ext cx="34946" cy="36533"/>
            </a:xfrm>
            <a:custGeom>
              <a:avLst/>
              <a:gdLst/>
              <a:ahLst/>
              <a:cxnLst/>
              <a:rect l="l" t="t" r="r" b="b"/>
              <a:pathLst>
                <a:path w="2334" h="2440" extrusionOk="0">
                  <a:moveTo>
                    <a:pt x="0" y="1"/>
                  </a:moveTo>
                  <a:lnTo>
                    <a:pt x="883" y="2250"/>
                  </a:lnTo>
                  <a:cubicBezTo>
                    <a:pt x="936" y="2376"/>
                    <a:pt x="1051" y="2440"/>
                    <a:pt x="1167" y="2440"/>
                  </a:cubicBezTo>
                  <a:cubicBezTo>
                    <a:pt x="1283" y="2440"/>
                    <a:pt x="1398" y="2376"/>
                    <a:pt x="1451" y="2250"/>
                  </a:cubicBezTo>
                  <a:lnTo>
                    <a:pt x="2334" y="1"/>
                  </a:lnTo>
                  <a:close/>
                </a:path>
              </a:pathLst>
            </a:custGeom>
            <a:solidFill>
              <a:srgbClr val="C4D0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9" name="Google Shape;9279;p82"/>
            <p:cNvSpPr/>
            <p:nvPr/>
          </p:nvSpPr>
          <p:spPr>
            <a:xfrm>
              <a:off x="2886579" y="4287245"/>
              <a:ext cx="43780" cy="105466"/>
            </a:xfrm>
            <a:custGeom>
              <a:avLst/>
              <a:gdLst/>
              <a:ahLst/>
              <a:cxnLst/>
              <a:rect l="l" t="t" r="r" b="b"/>
              <a:pathLst>
                <a:path w="2924" h="7044" extrusionOk="0">
                  <a:moveTo>
                    <a:pt x="506" y="1"/>
                  </a:moveTo>
                  <a:cubicBezTo>
                    <a:pt x="232" y="1"/>
                    <a:pt x="22" y="211"/>
                    <a:pt x="22" y="505"/>
                  </a:cubicBezTo>
                  <a:lnTo>
                    <a:pt x="22" y="6539"/>
                  </a:lnTo>
                  <a:cubicBezTo>
                    <a:pt x="1" y="6813"/>
                    <a:pt x="232" y="7044"/>
                    <a:pt x="527" y="7044"/>
                  </a:cubicBezTo>
                  <a:lnTo>
                    <a:pt x="2419" y="7044"/>
                  </a:lnTo>
                  <a:cubicBezTo>
                    <a:pt x="2692" y="7044"/>
                    <a:pt x="2923" y="6813"/>
                    <a:pt x="2902" y="6539"/>
                  </a:cubicBezTo>
                  <a:lnTo>
                    <a:pt x="2902" y="505"/>
                  </a:lnTo>
                  <a:cubicBezTo>
                    <a:pt x="2902" y="211"/>
                    <a:pt x="2692" y="1"/>
                    <a:pt x="2419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0" name="Google Shape;9280;p82"/>
            <p:cNvSpPr/>
            <p:nvPr/>
          </p:nvSpPr>
          <p:spPr>
            <a:xfrm>
              <a:off x="2909248" y="4287245"/>
              <a:ext cx="20797" cy="105466"/>
            </a:xfrm>
            <a:custGeom>
              <a:avLst/>
              <a:gdLst/>
              <a:ahLst/>
              <a:cxnLst/>
              <a:rect l="l" t="t" r="r" b="b"/>
              <a:pathLst>
                <a:path w="1389" h="7044" extrusionOk="0">
                  <a:moveTo>
                    <a:pt x="1" y="1"/>
                  </a:moveTo>
                  <a:cubicBezTo>
                    <a:pt x="274" y="1"/>
                    <a:pt x="505" y="211"/>
                    <a:pt x="505" y="505"/>
                  </a:cubicBezTo>
                  <a:lnTo>
                    <a:pt x="505" y="6539"/>
                  </a:lnTo>
                  <a:cubicBezTo>
                    <a:pt x="505" y="6813"/>
                    <a:pt x="274" y="7044"/>
                    <a:pt x="1" y="7044"/>
                  </a:cubicBezTo>
                  <a:lnTo>
                    <a:pt x="905" y="7044"/>
                  </a:lnTo>
                  <a:cubicBezTo>
                    <a:pt x="1178" y="7044"/>
                    <a:pt x="1388" y="6813"/>
                    <a:pt x="1388" y="6539"/>
                  </a:cubicBezTo>
                  <a:lnTo>
                    <a:pt x="1388" y="505"/>
                  </a:lnTo>
                  <a:cubicBezTo>
                    <a:pt x="1388" y="211"/>
                    <a:pt x="1178" y="1"/>
                    <a:pt x="905" y="1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1" name="Google Shape;9281;p82"/>
            <p:cNvSpPr/>
            <p:nvPr/>
          </p:nvSpPr>
          <p:spPr>
            <a:xfrm>
              <a:off x="2819532" y="4267496"/>
              <a:ext cx="38419" cy="39917"/>
            </a:xfrm>
            <a:custGeom>
              <a:avLst/>
              <a:gdLst/>
              <a:ahLst/>
              <a:cxnLst/>
              <a:rect l="l" t="t" r="r" b="b"/>
              <a:pathLst>
                <a:path w="2566" h="2666" extrusionOk="0">
                  <a:moveTo>
                    <a:pt x="1273" y="0"/>
                  </a:moveTo>
                  <a:cubicBezTo>
                    <a:pt x="1147" y="0"/>
                    <a:pt x="1020" y="69"/>
                    <a:pt x="968" y="205"/>
                  </a:cubicBezTo>
                  <a:lnTo>
                    <a:pt x="1" y="2665"/>
                  </a:lnTo>
                  <a:lnTo>
                    <a:pt x="2566" y="2665"/>
                  </a:lnTo>
                  <a:lnTo>
                    <a:pt x="1578" y="205"/>
                  </a:lnTo>
                  <a:cubicBezTo>
                    <a:pt x="1525" y="69"/>
                    <a:pt x="1399" y="0"/>
                    <a:pt x="1273" y="0"/>
                  </a:cubicBez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2" name="Google Shape;9282;p82"/>
            <p:cNvSpPr/>
            <p:nvPr/>
          </p:nvSpPr>
          <p:spPr>
            <a:xfrm>
              <a:off x="2815130" y="4306140"/>
              <a:ext cx="46924" cy="230442"/>
            </a:xfrm>
            <a:custGeom>
              <a:avLst/>
              <a:gdLst/>
              <a:ahLst/>
              <a:cxnLst/>
              <a:rect l="l" t="t" r="r" b="b"/>
              <a:pathLst>
                <a:path w="3134" h="15391" extrusionOk="0">
                  <a:moveTo>
                    <a:pt x="547" y="0"/>
                  </a:moveTo>
                  <a:cubicBezTo>
                    <a:pt x="253" y="0"/>
                    <a:pt x="0" y="252"/>
                    <a:pt x="0" y="547"/>
                  </a:cubicBezTo>
                  <a:lnTo>
                    <a:pt x="0" y="14843"/>
                  </a:lnTo>
                  <a:cubicBezTo>
                    <a:pt x="0" y="15138"/>
                    <a:pt x="253" y="15390"/>
                    <a:pt x="547" y="15390"/>
                  </a:cubicBezTo>
                  <a:lnTo>
                    <a:pt x="2586" y="15390"/>
                  </a:lnTo>
                  <a:cubicBezTo>
                    <a:pt x="2902" y="15390"/>
                    <a:pt x="3133" y="15138"/>
                    <a:pt x="3133" y="14843"/>
                  </a:cubicBezTo>
                  <a:lnTo>
                    <a:pt x="3133" y="547"/>
                  </a:lnTo>
                  <a:cubicBezTo>
                    <a:pt x="3133" y="252"/>
                    <a:pt x="2902" y="0"/>
                    <a:pt x="2586" y="0"/>
                  </a:cubicBez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3" name="Google Shape;9283;p82"/>
            <p:cNvSpPr/>
            <p:nvPr/>
          </p:nvSpPr>
          <p:spPr>
            <a:xfrm>
              <a:off x="2838742" y="4306140"/>
              <a:ext cx="23312" cy="230442"/>
            </a:xfrm>
            <a:custGeom>
              <a:avLst/>
              <a:gdLst/>
              <a:ahLst/>
              <a:cxnLst/>
              <a:rect l="l" t="t" r="r" b="b"/>
              <a:pathLst>
                <a:path w="1557" h="15391" extrusionOk="0">
                  <a:moveTo>
                    <a:pt x="0" y="0"/>
                  </a:moveTo>
                  <a:lnTo>
                    <a:pt x="0" y="15390"/>
                  </a:lnTo>
                  <a:lnTo>
                    <a:pt x="1009" y="15390"/>
                  </a:lnTo>
                  <a:cubicBezTo>
                    <a:pt x="1325" y="15390"/>
                    <a:pt x="1556" y="15138"/>
                    <a:pt x="1556" y="14843"/>
                  </a:cubicBezTo>
                  <a:lnTo>
                    <a:pt x="1556" y="547"/>
                  </a:lnTo>
                  <a:cubicBezTo>
                    <a:pt x="1556" y="231"/>
                    <a:pt x="1325" y="0"/>
                    <a:pt x="1009" y="0"/>
                  </a:cubicBez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4" name="Google Shape;9284;p82"/>
            <p:cNvSpPr/>
            <p:nvPr/>
          </p:nvSpPr>
          <p:spPr>
            <a:xfrm>
              <a:off x="2815130" y="4505080"/>
              <a:ext cx="46924" cy="31502"/>
            </a:xfrm>
            <a:custGeom>
              <a:avLst/>
              <a:gdLst/>
              <a:ahLst/>
              <a:cxnLst/>
              <a:rect l="l" t="t" r="r" b="b"/>
              <a:pathLst>
                <a:path w="3134" h="2104" extrusionOk="0">
                  <a:moveTo>
                    <a:pt x="0" y="1"/>
                  </a:moveTo>
                  <a:lnTo>
                    <a:pt x="0" y="1556"/>
                  </a:lnTo>
                  <a:cubicBezTo>
                    <a:pt x="0" y="1851"/>
                    <a:pt x="253" y="2103"/>
                    <a:pt x="547" y="2103"/>
                  </a:cubicBezTo>
                  <a:lnTo>
                    <a:pt x="2586" y="2103"/>
                  </a:lnTo>
                  <a:cubicBezTo>
                    <a:pt x="2902" y="2103"/>
                    <a:pt x="3133" y="1851"/>
                    <a:pt x="3133" y="1556"/>
                  </a:cubicBezTo>
                  <a:lnTo>
                    <a:pt x="3133" y="1"/>
                  </a:lnTo>
                  <a:close/>
                </a:path>
              </a:pathLst>
            </a:custGeom>
            <a:solidFill>
              <a:srgbClr val="EA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5" name="Google Shape;9285;p82"/>
            <p:cNvSpPr/>
            <p:nvPr/>
          </p:nvSpPr>
          <p:spPr>
            <a:xfrm>
              <a:off x="2888795" y="4455970"/>
              <a:ext cx="39677" cy="54799"/>
            </a:xfrm>
            <a:custGeom>
              <a:avLst/>
              <a:gdLst/>
              <a:ahLst/>
              <a:cxnLst/>
              <a:rect l="l" t="t" r="r" b="b"/>
              <a:pathLst>
                <a:path w="2650" h="3660" extrusionOk="0">
                  <a:moveTo>
                    <a:pt x="547" y="1"/>
                  </a:moveTo>
                  <a:cubicBezTo>
                    <a:pt x="252" y="1"/>
                    <a:pt x="0" y="232"/>
                    <a:pt x="0" y="547"/>
                  </a:cubicBezTo>
                  <a:lnTo>
                    <a:pt x="0" y="3659"/>
                  </a:lnTo>
                  <a:lnTo>
                    <a:pt x="2649" y="3659"/>
                  </a:lnTo>
                  <a:lnTo>
                    <a:pt x="2649" y="547"/>
                  </a:lnTo>
                  <a:cubicBezTo>
                    <a:pt x="2649" y="232"/>
                    <a:pt x="2397" y="1"/>
                    <a:pt x="2103" y="1"/>
                  </a:cubicBezTo>
                  <a:close/>
                </a:path>
              </a:pathLst>
            </a:custGeom>
            <a:solidFill>
              <a:srgbClr val="F3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6" name="Google Shape;9286;p82"/>
            <p:cNvSpPr/>
            <p:nvPr/>
          </p:nvSpPr>
          <p:spPr>
            <a:xfrm>
              <a:off x="2883435" y="4475180"/>
              <a:ext cx="50068" cy="61402"/>
            </a:xfrm>
            <a:custGeom>
              <a:avLst/>
              <a:gdLst/>
              <a:ahLst/>
              <a:cxnLst/>
              <a:rect l="l" t="t" r="r" b="b"/>
              <a:pathLst>
                <a:path w="3344" h="4101" extrusionOk="0">
                  <a:moveTo>
                    <a:pt x="547" y="0"/>
                  </a:moveTo>
                  <a:cubicBezTo>
                    <a:pt x="253" y="0"/>
                    <a:pt x="1" y="232"/>
                    <a:pt x="1" y="547"/>
                  </a:cubicBezTo>
                  <a:lnTo>
                    <a:pt x="1" y="3553"/>
                  </a:lnTo>
                  <a:cubicBezTo>
                    <a:pt x="1" y="3848"/>
                    <a:pt x="253" y="4100"/>
                    <a:pt x="547" y="4100"/>
                  </a:cubicBezTo>
                  <a:lnTo>
                    <a:pt x="2797" y="4100"/>
                  </a:lnTo>
                  <a:cubicBezTo>
                    <a:pt x="3091" y="4100"/>
                    <a:pt x="3344" y="3848"/>
                    <a:pt x="3344" y="3553"/>
                  </a:cubicBezTo>
                  <a:lnTo>
                    <a:pt x="3344" y="547"/>
                  </a:lnTo>
                  <a:cubicBezTo>
                    <a:pt x="3344" y="232"/>
                    <a:pt x="3091" y="0"/>
                    <a:pt x="2797" y="0"/>
                  </a:cubicBezTo>
                  <a:close/>
                </a:path>
              </a:pathLst>
            </a:custGeom>
            <a:solidFill>
              <a:srgbClr val="A5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7" name="Google Shape;9287;p82"/>
            <p:cNvSpPr/>
            <p:nvPr/>
          </p:nvSpPr>
          <p:spPr>
            <a:xfrm>
              <a:off x="2912077" y="4475180"/>
              <a:ext cx="21426" cy="61402"/>
            </a:xfrm>
            <a:custGeom>
              <a:avLst/>
              <a:gdLst/>
              <a:ahLst/>
              <a:cxnLst/>
              <a:rect l="l" t="t" r="r" b="b"/>
              <a:pathLst>
                <a:path w="1431" h="4101" extrusionOk="0">
                  <a:moveTo>
                    <a:pt x="1" y="0"/>
                  </a:moveTo>
                  <a:cubicBezTo>
                    <a:pt x="295" y="0"/>
                    <a:pt x="548" y="232"/>
                    <a:pt x="548" y="547"/>
                  </a:cubicBezTo>
                  <a:lnTo>
                    <a:pt x="548" y="3553"/>
                  </a:lnTo>
                  <a:cubicBezTo>
                    <a:pt x="548" y="3848"/>
                    <a:pt x="295" y="4100"/>
                    <a:pt x="1" y="4100"/>
                  </a:cubicBezTo>
                  <a:lnTo>
                    <a:pt x="884" y="4100"/>
                  </a:lnTo>
                  <a:cubicBezTo>
                    <a:pt x="1178" y="4100"/>
                    <a:pt x="1431" y="3848"/>
                    <a:pt x="1431" y="3553"/>
                  </a:cubicBezTo>
                  <a:lnTo>
                    <a:pt x="1431" y="547"/>
                  </a:lnTo>
                  <a:cubicBezTo>
                    <a:pt x="1431" y="232"/>
                    <a:pt x="1178" y="0"/>
                    <a:pt x="884" y="0"/>
                  </a:cubicBezTo>
                  <a:close/>
                </a:path>
              </a:pathLst>
            </a:custGeom>
            <a:solidFill>
              <a:srgbClr val="8498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8" name="Google Shape;9288;p82"/>
            <p:cNvSpPr/>
            <p:nvPr/>
          </p:nvSpPr>
          <p:spPr>
            <a:xfrm>
              <a:off x="2955842" y="4272767"/>
              <a:ext cx="192666" cy="259399"/>
            </a:xfrm>
            <a:custGeom>
              <a:avLst/>
              <a:gdLst/>
              <a:ahLst/>
              <a:cxnLst/>
              <a:rect l="l" t="t" r="r" b="b"/>
              <a:pathLst>
                <a:path w="12868" h="17325" extrusionOk="0">
                  <a:moveTo>
                    <a:pt x="547" y="1"/>
                  </a:moveTo>
                  <a:cubicBezTo>
                    <a:pt x="253" y="1"/>
                    <a:pt x="0" y="253"/>
                    <a:pt x="0" y="568"/>
                  </a:cubicBezTo>
                  <a:lnTo>
                    <a:pt x="0" y="16778"/>
                  </a:lnTo>
                  <a:cubicBezTo>
                    <a:pt x="0" y="17072"/>
                    <a:pt x="253" y="17325"/>
                    <a:pt x="547" y="17325"/>
                  </a:cubicBezTo>
                  <a:lnTo>
                    <a:pt x="11774" y="17325"/>
                  </a:lnTo>
                  <a:cubicBezTo>
                    <a:pt x="12384" y="17325"/>
                    <a:pt x="12867" y="16820"/>
                    <a:pt x="12867" y="16231"/>
                  </a:cubicBezTo>
                  <a:lnTo>
                    <a:pt x="12867" y="1094"/>
                  </a:lnTo>
                  <a:cubicBezTo>
                    <a:pt x="12867" y="505"/>
                    <a:pt x="12384" y="22"/>
                    <a:pt x="1177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9" name="Google Shape;9289;p82"/>
            <p:cNvSpPr/>
            <p:nvPr/>
          </p:nvSpPr>
          <p:spPr>
            <a:xfrm>
              <a:off x="3116063" y="4273081"/>
              <a:ext cx="32445" cy="259084"/>
            </a:xfrm>
            <a:custGeom>
              <a:avLst/>
              <a:gdLst/>
              <a:ahLst/>
              <a:cxnLst/>
              <a:rect l="l" t="t" r="r" b="b"/>
              <a:pathLst>
                <a:path w="2167" h="17304" extrusionOk="0">
                  <a:moveTo>
                    <a:pt x="1" y="1"/>
                  </a:moveTo>
                  <a:cubicBezTo>
                    <a:pt x="610" y="1"/>
                    <a:pt x="1094" y="484"/>
                    <a:pt x="1094" y="1094"/>
                  </a:cubicBezTo>
                  <a:lnTo>
                    <a:pt x="1094" y="16210"/>
                  </a:lnTo>
                  <a:cubicBezTo>
                    <a:pt x="1094" y="16820"/>
                    <a:pt x="610" y="17304"/>
                    <a:pt x="1" y="17304"/>
                  </a:cubicBezTo>
                  <a:lnTo>
                    <a:pt x="1073" y="17304"/>
                  </a:lnTo>
                  <a:cubicBezTo>
                    <a:pt x="1683" y="17304"/>
                    <a:pt x="2166" y="16820"/>
                    <a:pt x="2166" y="16210"/>
                  </a:cubicBezTo>
                  <a:lnTo>
                    <a:pt x="2166" y="1094"/>
                  </a:lnTo>
                  <a:cubicBezTo>
                    <a:pt x="2166" y="484"/>
                    <a:pt x="1683" y="1"/>
                    <a:pt x="1073" y="1"/>
                  </a:cubicBez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0" name="Google Shape;9290;p82"/>
            <p:cNvSpPr/>
            <p:nvPr/>
          </p:nvSpPr>
          <p:spPr>
            <a:xfrm>
              <a:off x="2984484" y="4267107"/>
              <a:ext cx="18266" cy="270733"/>
            </a:xfrm>
            <a:custGeom>
              <a:avLst/>
              <a:gdLst/>
              <a:ahLst/>
              <a:cxnLst/>
              <a:rect l="l" t="t" r="r" b="b"/>
              <a:pathLst>
                <a:path w="1220" h="18082" extrusionOk="0">
                  <a:moveTo>
                    <a:pt x="316" y="0"/>
                  </a:moveTo>
                  <a:cubicBezTo>
                    <a:pt x="127" y="0"/>
                    <a:pt x="0" y="147"/>
                    <a:pt x="0" y="337"/>
                  </a:cubicBezTo>
                  <a:lnTo>
                    <a:pt x="0" y="17745"/>
                  </a:lnTo>
                  <a:cubicBezTo>
                    <a:pt x="0" y="17934"/>
                    <a:pt x="127" y="18081"/>
                    <a:pt x="316" y="18081"/>
                  </a:cubicBezTo>
                  <a:lnTo>
                    <a:pt x="884" y="18081"/>
                  </a:lnTo>
                  <a:cubicBezTo>
                    <a:pt x="1073" y="18081"/>
                    <a:pt x="1220" y="17934"/>
                    <a:pt x="1220" y="17745"/>
                  </a:cubicBezTo>
                  <a:lnTo>
                    <a:pt x="1220" y="337"/>
                  </a:lnTo>
                  <a:cubicBezTo>
                    <a:pt x="1220" y="147"/>
                    <a:pt x="1073" y="0"/>
                    <a:pt x="884" y="0"/>
                  </a:cubicBezTo>
                  <a:close/>
                </a:path>
              </a:pathLst>
            </a:custGeom>
            <a:solidFill>
              <a:srgbClr val="A5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1" name="Google Shape;9291;p82"/>
            <p:cNvSpPr/>
            <p:nvPr/>
          </p:nvSpPr>
          <p:spPr>
            <a:xfrm>
              <a:off x="3091193" y="4499106"/>
              <a:ext cx="32445" cy="10705"/>
            </a:xfrm>
            <a:custGeom>
              <a:avLst/>
              <a:gdLst/>
              <a:ahLst/>
              <a:cxnLst/>
              <a:rect l="l" t="t" r="r" b="b"/>
              <a:pathLst>
                <a:path w="2167" h="715" extrusionOk="0">
                  <a:moveTo>
                    <a:pt x="484" y="0"/>
                  </a:moveTo>
                  <a:cubicBezTo>
                    <a:pt x="1" y="0"/>
                    <a:pt x="1" y="715"/>
                    <a:pt x="484" y="715"/>
                  </a:cubicBezTo>
                  <a:lnTo>
                    <a:pt x="1704" y="715"/>
                  </a:lnTo>
                  <a:cubicBezTo>
                    <a:pt x="2166" y="715"/>
                    <a:pt x="2166" y="0"/>
                    <a:pt x="1704" y="0"/>
                  </a:cubicBezTo>
                  <a:close/>
                </a:path>
              </a:pathLst>
            </a:custGeom>
            <a:solidFill>
              <a:srgbClr val="F3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2" name="Google Shape;9292;p82"/>
            <p:cNvSpPr/>
            <p:nvPr/>
          </p:nvSpPr>
          <p:spPr>
            <a:xfrm>
              <a:off x="3110718" y="4485571"/>
              <a:ext cx="12292" cy="10705"/>
            </a:xfrm>
            <a:custGeom>
              <a:avLst/>
              <a:gdLst/>
              <a:ahLst/>
              <a:cxnLst/>
              <a:rect l="l" t="t" r="r" b="b"/>
              <a:pathLst>
                <a:path w="821" h="715" extrusionOk="0">
                  <a:moveTo>
                    <a:pt x="358" y="0"/>
                  </a:moveTo>
                  <a:cubicBezTo>
                    <a:pt x="147" y="0"/>
                    <a:pt x="0" y="168"/>
                    <a:pt x="0" y="357"/>
                  </a:cubicBezTo>
                  <a:cubicBezTo>
                    <a:pt x="0" y="547"/>
                    <a:pt x="168" y="715"/>
                    <a:pt x="358" y="715"/>
                  </a:cubicBezTo>
                  <a:cubicBezTo>
                    <a:pt x="820" y="715"/>
                    <a:pt x="820" y="0"/>
                    <a:pt x="358" y="0"/>
                  </a:cubicBezTo>
                  <a:close/>
                </a:path>
              </a:pathLst>
            </a:custGeom>
            <a:solidFill>
              <a:srgbClr val="F3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3" name="Google Shape;9293;p82"/>
            <p:cNvSpPr/>
            <p:nvPr/>
          </p:nvSpPr>
          <p:spPr>
            <a:xfrm>
              <a:off x="2810729" y="4557334"/>
              <a:ext cx="342496" cy="61717"/>
            </a:xfrm>
            <a:custGeom>
              <a:avLst/>
              <a:gdLst/>
              <a:ahLst/>
              <a:cxnLst/>
              <a:rect l="l" t="t" r="r" b="b"/>
              <a:pathLst>
                <a:path w="22875" h="4122" extrusionOk="0">
                  <a:moveTo>
                    <a:pt x="547" y="1"/>
                  </a:moveTo>
                  <a:cubicBezTo>
                    <a:pt x="231" y="1"/>
                    <a:pt x="0" y="232"/>
                    <a:pt x="0" y="547"/>
                  </a:cubicBezTo>
                  <a:lnTo>
                    <a:pt x="0" y="3575"/>
                  </a:lnTo>
                  <a:cubicBezTo>
                    <a:pt x="0" y="3869"/>
                    <a:pt x="231" y="4121"/>
                    <a:pt x="547" y="4121"/>
                  </a:cubicBezTo>
                  <a:lnTo>
                    <a:pt x="22328" y="4121"/>
                  </a:lnTo>
                  <a:cubicBezTo>
                    <a:pt x="22622" y="4121"/>
                    <a:pt x="22875" y="3869"/>
                    <a:pt x="22875" y="3575"/>
                  </a:cubicBezTo>
                  <a:lnTo>
                    <a:pt x="22875" y="547"/>
                  </a:lnTo>
                  <a:cubicBezTo>
                    <a:pt x="22875" y="232"/>
                    <a:pt x="22622" y="1"/>
                    <a:pt x="22328" y="1"/>
                  </a:cubicBezTo>
                  <a:close/>
                </a:path>
              </a:pathLst>
            </a:custGeom>
            <a:solidFill>
              <a:srgbClr val="A7B9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4" name="Google Shape;9294;p82"/>
            <p:cNvSpPr/>
            <p:nvPr/>
          </p:nvSpPr>
          <p:spPr>
            <a:xfrm>
              <a:off x="3129598" y="4557334"/>
              <a:ext cx="23627" cy="61717"/>
            </a:xfrm>
            <a:custGeom>
              <a:avLst/>
              <a:gdLst/>
              <a:ahLst/>
              <a:cxnLst/>
              <a:rect l="l" t="t" r="r" b="b"/>
              <a:pathLst>
                <a:path w="1578" h="4122" extrusionOk="0">
                  <a:moveTo>
                    <a:pt x="1" y="1"/>
                  </a:moveTo>
                  <a:cubicBezTo>
                    <a:pt x="295" y="1"/>
                    <a:pt x="547" y="232"/>
                    <a:pt x="547" y="547"/>
                  </a:cubicBezTo>
                  <a:lnTo>
                    <a:pt x="547" y="3575"/>
                  </a:lnTo>
                  <a:cubicBezTo>
                    <a:pt x="547" y="3869"/>
                    <a:pt x="295" y="4121"/>
                    <a:pt x="1" y="4121"/>
                  </a:cubicBezTo>
                  <a:lnTo>
                    <a:pt x="1031" y="4121"/>
                  </a:lnTo>
                  <a:cubicBezTo>
                    <a:pt x="1325" y="4121"/>
                    <a:pt x="1578" y="3869"/>
                    <a:pt x="1578" y="3575"/>
                  </a:cubicBezTo>
                  <a:lnTo>
                    <a:pt x="1578" y="547"/>
                  </a:lnTo>
                  <a:cubicBezTo>
                    <a:pt x="1578" y="232"/>
                    <a:pt x="1325" y="1"/>
                    <a:pt x="1031" y="1"/>
                  </a:cubicBezTo>
                  <a:close/>
                </a:path>
              </a:pathLst>
            </a:custGeom>
            <a:solidFill>
              <a:srgbClr val="9CB0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5" name="Google Shape;9295;p82"/>
            <p:cNvSpPr/>
            <p:nvPr/>
          </p:nvSpPr>
          <p:spPr>
            <a:xfrm>
              <a:off x="2838428" y="4553711"/>
              <a:ext cx="10720" cy="22219"/>
            </a:xfrm>
            <a:custGeom>
              <a:avLst/>
              <a:gdLst/>
              <a:ahLst/>
              <a:cxnLst/>
              <a:rect l="l" t="t" r="r" b="b"/>
              <a:pathLst>
                <a:path w="716" h="1484" extrusionOk="0">
                  <a:moveTo>
                    <a:pt x="358" y="1"/>
                  </a:moveTo>
                  <a:cubicBezTo>
                    <a:pt x="179" y="1"/>
                    <a:pt x="0" y="116"/>
                    <a:pt x="0" y="348"/>
                  </a:cubicBezTo>
                  <a:lnTo>
                    <a:pt x="0" y="1126"/>
                  </a:lnTo>
                  <a:cubicBezTo>
                    <a:pt x="0" y="1315"/>
                    <a:pt x="168" y="1483"/>
                    <a:pt x="358" y="1483"/>
                  </a:cubicBezTo>
                  <a:cubicBezTo>
                    <a:pt x="547" y="1483"/>
                    <a:pt x="715" y="1315"/>
                    <a:pt x="715" y="1126"/>
                  </a:cubicBezTo>
                  <a:lnTo>
                    <a:pt x="715" y="348"/>
                  </a:lnTo>
                  <a:cubicBezTo>
                    <a:pt x="715" y="116"/>
                    <a:pt x="536" y="1"/>
                    <a:pt x="358" y="1"/>
                  </a:cubicBezTo>
                  <a:close/>
                </a:path>
              </a:pathLst>
            </a:custGeom>
            <a:solidFill>
              <a:srgbClr val="9CB0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6" name="Google Shape;9296;p82"/>
            <p:cNvSpPr/>
            <p:nvPr/>
          </p:nvSpPr>
          <p:spPr>
            <a:xfrm>
              <a:off x="2863611" y="4553711"/>
              <a:ext cx="10705" cy="22219"/>
            </a:xfrm>
            <a:custGeom>
              <a:avLst/>
              <a:gdLst/>
              <a:ahLst/>
              <a:cxnLst/>
              <a:rect l="l" t="t" r="r" b="b"/>
              <a:pathLst>
                <a:path w="715" h="1484" extrusionOk="0">
                  <a:moveTo>
                    <a:pt x="358" y="1"/>
                  </a:moveTo>
                  <a:cubicBezTo>
                    <a:pt x="179" y="1"/>
                    <a:pt x="0" y="116"/>
                    <a:pt x="0" y="348"/>
                  </a:cubicBezTo>
                  <a:lnTo>
                    <a:pt x="0" y="1126"/>
                  </a:lnTo>
                  <a:cubicBezTo>
                    <a:pt x="0" y="1315"/>
                    <a:pt x="168" y="1483"/>
                    <a:pt x="358" y="1483"/>
                  </a:cubicBezTo>
                  <a:cubicBezTo>
                    <a:pt x="547" y="1483"/>
                    <a:pt x="715" y="1315"/>
                    <a:pt x="715" y="1126"/>
                  </a:cubicBezTo>
                  <a:lnTo>
                    <a:pt x="715" y="348"/>
                  </a:lnTo>
                  <a:cubicBezTo>
                    <a:pt x="715" y="116"/>
                    <a:pt x="536" y="1"/>
                    <a:pt x="358" y="1"/>
                  </a:cubicBezTo>
                  <a:close/>
                </a:path>
              </a:pathLst>
            </a:custGeom>
            <a:solidFill>
              <a:srgbClr val="9CB0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7" name="Google Shape;9297;p82"/>
            <p:cNvSpPr/>
            <p:nvPr/>
          </p:nvSpPr>
          <p:spPr>
            <a:xfrm>
              <a:off x="2888795" y="4553711"/>
              <a:ext cx="10705" cy="22219"/>
            </a:xfrm>
            <a:custGeom>
              <a:avLst/>
              <a:gdLst/>
              <a:ahLst/>
              <a:cxnLst/>
              <a:rect l="l" t="t" r="r" b="b"/>
              <a:pathLst>
                <a:path w="715" h="1484" extrusionOk="0">
                  <a:moveTo>
                    <a:pt x="350" y="1"/>
                  </a:moveTo>
                  <a:cubicBezTo>
                    <a:pt x="174" y="1"/>
                    <a:pt x="0" y="116"/>
                    <a:pt x="0" y="348"/>
                  </a:cubicBezTo>
                  <a:lnTo>
                    <a:pt x="0" y="1126"/>
                  </a:lnTo>
                  <a:cubicBezTo>
                    <a:pt x="0" y="1315"/>
                    <a:pt x="147" y="1483"/>
                    <a:pt x="358" y="1483"/>
                  </a:cubicBezTo>
                  <a:cubicBezTo>
                    <a:pt x="547" y="1483"/>
                    <a:pt x="715" y="1315"/>
                    <a:pt x="715" y="1126"/>
                  </a:cubicBezTo>
                  <a:lnTo>
                    <a:pt x="715" y="348"/>
                  </a:lnTo>
                  <a:cubicBezTo>
                    <a:pt x="704" y="116"/>
                    <a:pt x="526" y="1"/>
                    <a:pt x="350" y="1"/>
                  </a:cubicBezTo>
                  <a:close/>
                </a:path>
              </a:pathLst>
            </a:custGeom>
            <a:solidFill>
              <a:srgbClr val="9CB0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8" name="Google Shape;9298;p82"/>
            <p:cNvSpPr/>
            <p:nvPr/>
          </p:nvSpPr>
          <p:spPr>
            <a:xfrm>
              <a:off x="2913664" y="4553711"/>
              <a:ext cx="10705" cy="22219"/>
            </a:xfrm>
            <a:custGeom>
              <a:avLst/>
              <a:gdLst/>
              <a:ahLst/>
              <a:cxnLst/>
              <a:rect l="l" t="t" r="r" b="b"/>
              <a:pathLst>
                <a:path w="715" h="1484" extrusionOk="0">
                  <a:moveTo>
                    <a:pt x="357" y="1"/>
                  </a:moveTo>
                  <a:cubicBezTo>
                    <a:pt x="179" y="1"/>
                    <a:pt x="0" y="116"/>
                    <a:pt x="0" y="348"/>
                  </a:cubicBezTo>
                  <a:lnTo>
                    <a:pt x="0" y="1126"/>
                  </a:lnTo>
                  <a:cubicBezTo>
                    <a:pt x="0" y="1315"/>
                    <a:pt x="168" y="1483"/>
                    <a:pt x="357" y="1483"/>
                  </a:cubicBezTo>
                  <a:cubicBezTo>
                    <a:pt x="568" y="1483"/>
                    <a:pt x="715" y="1315"/>
                    <a:pt x="715" y="1126"/>
                  </a:cubicBezTo>
                  <a:lnTo>
                    <a:pt x="715" y="348"/>
                  </a:lnTo>
                  <a:cubicBezTo>
                    <a:pt x="715" y="116"/>
                    <a:pt x="536" y="1"/>
                    <a:pt x="357" y="1"/>
                  </a:cubicBezTo>
                  <a:close/>
                </a:path>
              </a:pathLst>
            </a:custGeom>
            <a:solidFill>
              <a:srgbClr val="9CB0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9" name="Google Shape;9299;p82"/>
            <p:cNvSpPr/>
            <p:nvPr/>
          </p:nvSpPr>
          <p:spPr>
            <a:xfrm>
              <a:off x="2938833" y="4553711"/>
              <a:ext cx="10720" cy="22219"/>
            </a:xfrm>
            <a:custGeom>
              <a:avLst/>
              <a:gdLst/>
              <a:ahLst/>
              <a:cxnLst/>
              <a:rect l="l" t="t" r="r" b="b"/>
              <a:pathLst>
                <a:path w="716" h="1484" extrusionOk="0">
                  <a:moveTo>
                    <a:pt x="358" y="1"/>
                  </a:moveTo>
                  <a:cubicBezTo>
                    <a:pt x="180" y="1"/>
                    <a:pt x="1" y="116"/>
                    <a:pt x="1" y="348"/>
                  </a:cubicBezTo>
                  <a:lnTo>
                    <a:pt x="1" y="1126"/>
                  </a:lnTo>
                  <a:cubicBezTo>
                    <a:pt x="1" y="1315"/>
                    <a:pt x="169" y="1483"/>
                    <a:pt x="358" y="1483"/>
                  </a:cubicBezTo>
                  <a:cubicBezTo>
                    <a:pt x="548" y="1483"/>
                    <a:pt x="716" y="1315"/>
                    <a:pt x="716" y="1126"/>
                  </a:cubicBezTo>
                  <a:lnTo>
                    <a:pt x="716" y="348"/>
                  </a:lnTo>
                  <a:cubicBezTo>
                    <a:pt x="716" y="116"/>
                    <a:pt x="537" y="1"/>
                    <a:pt x="358" y="1"/>
                  </a:cubicBezTo>
                  <a:close/>
                </a:path>
              </a:pathLst>
            </a:custGeom>
            <a:solidFill>
              <a:srgbClr val="9CB0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0" name="Google Shape;9300;p82"/>
            <p:cNvSpPr/>
            <p:nvPr/>
          </p:nvSpPr>
          <p:spPr>
            <a:xfrm>
              <a:off x="2964017" y="4553711"/>
              <a:ext cx="10720" cy="22219"/>
            </a:xfrm>
            <a:custGeom>
              <a:avLst/>
              <a:gdLst/>
              <a:ahLst/>
              <a:cxnLst/>
              <a:rect l="l" t="t" r="r" b="b"/>
              <a:pathLst>
                <a:path w="716" h="1484" extrusionOk="0">
                  <a:moveTo>
                    <a:pt x="358" y="1"/>
                  </a:moveTo>
                  <a:cubicBezTo>
                    <a:pt x="180" y="1"/>
                    <a:pt x="1" y="116"/>
                    <a:pt x="1" y="348"/>
                  </a:cubicBezTo>
                  <a:lnTo>
                    <a:pt x="1" y="1126"/>
                  </a:lnTo>
                  <a:cubicBezTo>
                    <a:pt x="1" y="1315"/>
                    <a:pt x="148" y="1483"/>
                    <a:pt x="358" y="1483"/>
                  </a:cubicBezTo>
                  <a:cubicBezTo>
                    <a:pt x="548" y="1483"/>
                    <a:pt x="716" y="1315"/>
                    <a:pt x="716" y="1126"/>
                  </a:cubicBezTo>
                  <a:lnTo>
                    <a:pt x="716" y="348"/>
                  </a:lnTo>
                  <a:cubicBezTo>
                    <a:pt x="716" y="116"/>
                    <a:pt x="537" y="1"/>
                    <a:pt x="358" y="1"/>
                  </a:cubicBezTo>
                  <a:close/>
                </a:path>
              </a:pathLst>
            </a:custGeom>
            <a:solidFill>
              <a:srgbClr val="9CB0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1" name="Google Shape;9301;p82"/>
            <p:cNvSpPr/>
            <p:nvPr/>
          </p:nvSpPr>
          <p:spPr>
            <a:xfrm>
              <a:off x="2989201" y="4553711"/>
              <a:ext cx="10406" cy="22219"/>
            </a:xfrm>
            <a:custGeom>
              <a:avLst/>
              <a:gdLst/>
              <a:ahLst/>
              <a:cxnLst/>
              <a:rect l="l" t="t" r="r" b="b"/>
              <a:pathLst>
                <a:path w="695" h="1484" extrusionOk="0">
                  <a:moveTo>
                    <a:pt x="348" y="1"/>
                  </a:moveTo>
                  <a:cubicBezTo>
                    <a:pt x="174" y="1"/>
                    <a:pt x="1" y="116"/>
                    <a:pt x="1" y="348"/>
                  </a:cubicBezTo>
                  <a:lnTo>
                    <a:pt x="1" y="1126"/>
                  </a:lnTo>
                  <a:cubicBezTo>
                    <a:pt x="1" y="1315"/>
                    <a:pt x="148" y="1483"/>
                    <a:pt x="358" y="1483"/>
                  </a:cubicBezTo>
                  <a:cubicBezTo>
                    <a:pt x="547" y="1483"/>
                    <a:pt x="695" y="1315"/>
                    <a:pt x="695" y="1126"/>
                  </a:cubicBezTo>
                  <a:lnTo>
                    <a:pt x="695" y="348"/>
                  </a:lnTo>
                  <a:cubicBezTo>
                    <a:pt x="695" y="116"/>
                    <a:pt x="521" y="1"/>
                    <a:pt x="348" y="1"/>
                  </a:cubicBezTo>
                  <a:close/>
                </a:path>
              </a:pathLst>
            </a:custGeom>
            <a:solidFill>
              <a:srgbClr val="9CB0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2" name="Google Shape;9302;p82"/>
            <p:cNvSpPr/>
            <p:nvPr/>
          </p:nvSpPr>
          <p:spPr>
            <a:xfrm>
              <a:off x="3014070" y="4553711"/>
              <a:ext cx="10720" cy="22219"/>
            </a:xfrm>
            <a:custGeom>
              <a:avLst/>
              <a:gdLst/>
              <a:ahLst/>
              <a:cxnLst/>
              <a:rect l="l" t="t" r="r" b="b"/>
              <a:pathLst>
                <a:path w="716" h="1484" extrusionOk="0">
                  <a:moveTo>
                    <a:pt x="358" y="1"/>
                  </a:moveTo>
                  <a:cubicBezTo>
                    <a:pt x="179" y="1"/>
                    <a:pt x="1" y="116"/>
                    <a:pt x="1" y="348"/>
                  </a:cubicBezTo>
                  <a:lnTo>
                    <a:pt x="1" y="1126"/>
                  </a:lnTo>
                  <a:cubicBezTo>
                    <a:pt x="1" y="1315"/>
                    <a:pt x="169" y="1483"/>
                    <a:pt x="358" y="1483"/>
                  </a:cubicBezTo>
                  <a:cubicBezTo>
                    <a:pt x="568" y="1483"/>
                    <a:pt x="716" y="1315"/>
                    <a:pt x="716" y="1126"/>
                  </a:cubicBezTo>
                  <a:lnTo>
                    <a:pt x="716" y="348"/>
                  </a:lnTo>
                  <a:cubicBezTo>
                    <a:pt x="716" y="116"/>
                    <a:pt x="537" y="1"/>
                    <a:pt x="358" y="1"/>
                  </a:cubicBezTo>
                  <a:close/>
                </a:path>
              </a:pathLst>
            </a:custGeom>
            <a:solidFill>
              <a:srgbClr val="9CB0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3" name="Google Shape;9303;p82"/>
            <p:cNvSpPr/>
            <p:nvPr/>
          </p:nvSpPr>
          <p:spPr>
            <a:xfrm>
              <a:off x="3039254" y="4553711"/>
              <a:ext cx="10720" cy="22219"/>
            </a:xfrm>
            <a:custGeom>
              <a:avLst/>
              <a:gdLst/>
              <a:ahLst/>
              <a:cxnLst/>
              <a:rect l="l" t="t" r="r" b="b"/>
              <a:pathLst>
                <a:path w="716" h="1484" extrusionOk="0">
                  <a:moveTo>
                    <a:pt x="358" y="1"/>
                  </a:moveTo>
                  <a:cubicBezTo>
                    <a:pt x="179" y="1"/>
                    <a:pt x="1" y="116"/>
                    <a:pt x="1" y="348"/>
                  </a:cubicBezTo>
                  <a:lnTo>
                    <a:pt x="1" y="1126"/>
                  </a:lnTo>
                  <a:cubicBezTo>
                    <a:pt x="1" y="1315"/>
                    <a:pt x="169" y="1483"/>
                    <a:pt x="358" y="1483"/>
                  </a:cubicBezTo>
                  <a:cubicBezTo>
                    <a:pt x="547" y="1483"/>
                    <a:pt x="716" y="1315"/>
                    <a:pt x="716" y="1126"/>
                  </a:cubicBezTo>
                  <a:lnTo>
                    <a:pt x="716" y="348"/>
                  </a:lnTo>
                  <a:cubicBezTo>
                    <a:pt x="716" y="116"/>
                    <a:pt x="537" y="1"/>
                    <a:pt x="358" y="1"/>
                  </a:cubicBezTo>
                  <a:close/>
                </a:path>
              </a:pathLst>
            </a:custGeom>
            <a:solidFill>
              <a:srgbClr val="9CB0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4" name="Google Shape;9304;p82"/>
            <p:cNvSpPr/>
            <p:nvPr/>
          </p:nvSpPr>
          <p:spPr>
            <a:xfrm>
              <a:off x="3064438" y="4553711"/>
              <a:ext cx="10720" cy="22219"/>
            </a:xfrm>
            <a:custGeom>
              <a:avLst/>
              <a:gdLst/>
              <a:ahLst/>
              <a:cxnLst/>
              <a:rect l="l" t="t" r="r" b="b"/>
              <a:pathLst>
                <a:path w="716" h="1484" extrusionOk="0">
                  <a:moveTo>
                    <a:pt x="358" y="1"/>
                  </a:moveTo>
                  <a:cubicBezTo>
                    <a:pt x="179" y="1"/>
                    <a:pt x="1" y="116"/>
                    <a:pt x="1" y="348"/>
                  </a:cubicBezTo>
                  <a:lnTo>
                    <a:pt x="1" y="1126"/>
                  </a:lnTo>
                  <a:cubicBezTo>
                    <a:pt x="1" y="1315"/>
                    <a:pt x="169" y="1483"/>
                    <a:pt x="358" y="1483"/>
                  </a:cubicBezTo>
                  <a:cubicBezTo>
                    <a:pt x="547" y="1483"/>
                    <a:pt x="715" y="1315"/>
                    <a:pt x="715" y="1126"/>
                  </a:cubicBezTo>
                  <a:lnTo>
                    <a:pt x="715" y="348"/>
                  </a:lnTo>
                  <a:cubicBezTo>
                    <a:pt x="715" y="116"/>
                    <a:pt x="537" y="1"/>
                    <a:pt x="358" y="1"/>
                  </a:cubicBezTo>
                  <a:close/>
                </a:path>
              </a:pathLst>
            </a:custGeom>
            <a:solidFill>
              <a:srgbClr val="9CB0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5" name="Google Shape;9305;p82"/>
            <p:cNvSpPr/>
            <p:nvPr/>
          </p:nvSpPr>
          <p:spPr>
            <a:xfrm>
              <a:off x="3089472" y="4553711"/>
              <a:ext cx="10556" cy="22219"/>
            </a:xfrm>
            <a:custGeom>
              <a:avLst/>
              <a:gdLst/>
              <a:ahLst/>
              <a:cxnLst/>
              <a:rect l="l" t="t" r="r" b="b"/>
              <a:pathLst>
                <a:path w="705" h="1484" extrusionOk="0">
                  <a:moveTo>
                    <a:pt x="350" y="1"/>
                  </a:moveTo>
                  <a:cubicBezTo>
                    <a:pt x="174" y="1"/>
                    <a:pt x="0" y="116"/>
                    <a:pt x="11" y="348"/>
                  </a:cubicBezTo>
                  <a:lnTo>
                    <a:pt x="11" y="1126"/>
                  </a:lnTo>
                  <a:cubicBezTo>
                    <a:pt x="11" y="1315"/>
                    <a:pt x="158" y="1483"/>
                    <a:pt x="347" y="1483"/>
                  </a:cubicBezTo>
                  <a:cubicBezTo>
                    <a:pt x="557" y="1483"/>
                    <a:pt x="704" y="1315"/>
                    <a:pt x="704" y="1126"/>
                  </a:cubicBezTo>
                  <a:lnTo>
                    <a:pt x="704" y="348"/>
                  </a:lnTo>
                  <a:cubicBezTo>
                    <a:pt x="704" y="116"/>
                    <a:pt x="526" y="1"/>
                    <a:pt x="350" y="1"/>
                  </a:cubicBezTo>
                  <a:close/>
                </a:path>
              </a:pathLst>
            </a:custGeom>
            <a:solidFill>
              <a:srgbClr val="9CB0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6" name="Google Shape;9306;p82"/>
            <p:cNvSpPr/>
            <p:nvPr/>
          </p:nvSpPr>
          <p:spPr>
            <a:xfrm>
              <a:off x="3114491" y="4553711"/>
              <a:ext cx="10720" cy="22219"/>
            </a:xfrm>
            <a:custGeom>
              <a:avLst/>
              <a:gdLst/>
              <a:ahLst/>
              <a:cxnLst/>
              <a:rect l="l" t="t" r="r" b="b"/>
              <a:pathLst>
                <a:path w="716" h="1484" extrusionOk="0">
                  <a:moveTo>
                    <a:pt x="358" y="1"/>
                  </a:moveTo>
                  <a:cubicBezTo>
                    <a:pt x="179" y="1"/>
                    <a:pt x="1" y="116"/>
                    <a:pt x="1" y="348"/>
                  </a:cubicBezTo>
                  <a:lnTo>
                    <a:pt x="1" y="1126"/>
                  </a:lnTo>
                  <a:cubicBezTo>
                    <a:pt x="1" y="1315"/>
                    <a:pt x="169" y="1483"/>
                    <a:pt x="358" y="1483"/>
                  </a:cubicBezTo>
                  <a:cubicBezTo>
                    <a:pt x="547" y="1483"/>
                    <a:pt x="715" y="1315"/>
                    <a:pt x="715" y="1126"/>
                  </a:cubicBezTo>
                  <a:lnTo>
                    <a:pt x="715" y="348"/>
                  </a:lnTo>
                  <a:cubicBezTo>
                    <a:pt x="715" y="116"/>
                    <a:pt x="537" y="1"/>
                    <a:pt x="358" y="1"/>
                  </a:cubicBezTo>
                  <a:close/>
                </a:path>
              </a:pathLst>
            </a:custGeom>
            <a:solidFill>
              <a:srgbClr val="9CB0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307" name="Google Shape;9307;p82"/>
          <p:cNvGrpSpPr/>
          <p:nvPr/>
        </p:nvGrpSpPr>
        <p:grpSpPr>
          <a:xfrm>
            <a:off x="1779168" y="3805625"/>
            <a:ext cx="282381" cy="343454"/>
            <a:chOff x="1779168" y="3805625"/>
            <a:chExt cx="282381" cy="343454"/>
          </a:xfrm>
        </p:grpSpPr>
        <p:sp>
          <p:nvSpPr>
            <p:cNvPr id="9308" name="Google Shape;9308;p82"/>
            <p:cNvSpPr/>
            <p:nvPr/>
          </p:nvSpPr>
          <p:spPr>
            <a:xfrm>
              <a:off x="1798048" y="3814758"/>
              <a:ext cx="243662" cy="314797"/>
            </a:xfrm>
            <a:custGeom>
              <a:avLst/>
              <a:gdLst/>
              <a:ahLst/>
              <a:cxnLst/>
              <a:rect l="l" t="t" r="r" b="b"/>
              <a:pathLst>
                <a:path w="16274" h="21025" extrusionOk="0">
                  <a:moveTo>
                    <a:pt x="1" y="0"/>
                  </a:moveTo>
                  <a:lnTo>
                    <a:pt x="1" y="21025"/>
                  </a:lnTo>
                  <a:lnTo>
                    <a:pt x="16274" y="21025"/>
                  </a:lnTo>
                  <a:lnTo>
                    <a:pt x="16274" y="0"/>
                  </a:lnTo>
                  <a:close/>
                </a:path>
              </a:pathLst>
            </a:custGeom>
            <a:solidFill>
              <a:srgbClr val="E2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9" name="Google Shape;9309;p82"/>
            <p:cNvSpPr/>
            <p:nvPr/>
          </p:nvSpPr>
          <p:spPr>
            <a:xfrm>
              <a:off x="1798048" y="3814758"/>
              <a:ext cx="54485" cy="314797"/>
            </a:xfrm>
            <a:custGeom>
              <a:avLst/>
              <a:gdLst/>
              <a:ahLst/>
              <a:cxnLst/>
              <a:rect l="l" t="t" r="r" b="b"/>
              <a:pathLst>
                <a:path w="3639" h="21025" extrusionOk="0">
                  <a:moveTo>
                    <a:pt x="1" y="0"/>
                  </a:moveTo>
                  <a:lnTo>
                    <a:pt x="1" y="21025"/>
                  </a:lnTo>
                  <a:lnTo>
                    <a:pt x="3638" y="21025"/>
                  </a:lnTo>
                  <a:lnTo>
                    <a:pt x="3638" y="0"/>
                  </a:ln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0" name="Google Shape;9310;p82"/>
            <p:cNvSpPr/>
            <p:nvPr/>
          </p:nvSpPr>
          <p:spPr>
            <a:xfrm>
              <a:off x="1779168" y="4116319"/>
              <a:ext cx="282381" cy="32760"/>
            </a:xfrm>
            <a:custGeom>
              <a:avLst/>
              <a:gdLst/>
              <a:ahLst/>
              <a:cxnLst/>
              <a:rect l="l" t="t" r="r" b="b"/>
              <a:pathLst>
                <a:path w="18860" h="2188" extrusionOk="0">
                  <a:moveTo>
                    <a:pt x="694" y="0"/>
                  </a:moveTo>
                  <a:cubicBezTo>
                    <a:pt x="316" y="0"/>
                    <a:pt x="0" y="295"/>
                    <a:pt x="0" y="673"/>
                  </a:cubicBezTo>
                  <a:lnTo>
                    <a:pt x="0" y="1703"/>
                  </a:lnTo>
                  <a:cubicBezTo>
                    <a:pt x="0" y="1977"/>
                    <a:pt x="232" y="2187"/>
                    <a:pt x="484" y="2187"/>
                  </a:cubicBezTo>
                  <a:lnTo>
                    <a:pt x="18376" y="2187"/>
                  </a:lnTo>
                  <a:cubicBezTo>
                    <a:pt x="18649" y="2187"/>
                    <a:pt x="18859" y="1977"/>
                    <a:pt x="18859" y="1703"/>
                  </a:cubicBezTo>
                  <a:lnTo>
                    <a:pt x="18859" y="673"/>
                  </a:lnTo>
                  <a:cubicBezTo>
                    <a:pt x="18859" y="295"/>
                    <a:pt x="18565" y="0"/>
                    <a:pt x="18186" y="0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1" name="Google Shape;9311;p82"/>
            <p:cNvSpPr/>
            <p:nvPr/>
          </p:nvSpPr>
          <p:spPr>
            <a:xfrm>
              <a:off x="1930585" y="3847488"/>
              <a:ext cx="90359" cy="247750"/>
            </a:xfrm>
            <a:custGeom>
              <a:avLst/>
              <a:gdLst/>
              <a:ahLst/>
              <a:cxnLst/>
              <a:rect l="l" t="t" r="r" b="b"/>
              <a:pathLst>
                <a:path w="6035" h="16547" extrusionOk="0">
                  <a:moveTo>
                    <a:pt x="168" y="1"/>
                  </a:moveTo>
                  <a:cubicBezTo>
                    <a:pt x="84" y="1"/>
                    <a:pt x="0" y="85"/>
                    <a:pt x="0" y="169"/>
                  </a:cubicBezTo>
                  <a:lnTo>
                    <a:pt x="0" y="16400"/>
                  </a:lnTo>
                  <a:cubicBezTo>
                    <a:pt x="0" y="16484"/>
                    <a:pt x="84" y="16547"/>
                    <a:pt x="168" y="16547"/>
                  </a:cubicBezTo>
                  <a:lnTo>
                    <a:pt x="5866" y="16547"/>
                  </a:lnTo>
                  <a:cubicBezTo>
                    <a:pt x="5950" y="16547"/>
                    <a:pt x="6034" y="16484"/>
                    <a:pt x="6034" y="16400"/>
                  </a:cubicBezTo>
                  <a:lnTo>
                    <a:pt x="6034" y="169"/>
                  </a:lnTo>
                  <a:cubicBezTo>
                    <a:pt x="6034" y="85"/>
                    <a:pt x="5950" y="1"/>
                    <a:pt x="5866" y="1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2" name="Google Shape;9312;p82"/>
            <p:cNvSpPr/>
            <p:nvPr/>
          </p:nvSpPr>
          <p:spPr>
            <a:xfrm>
              <a:off x="1818830" y="3847488"/>
              <a:ext cx="90988" cy="147659"/>
            </a:xfrm>
            <a:custGeom>
              <a:avLst/>
              <a:gdLst/>
              <a:ahLst/>
              <a:cxnLst/>
              <a:rect l="l" t="t" r="r" b="b"/>
              <a:pathLst>
                <a:path w="6077" h="9862" extrusionOk="0">
                  <a:moveTo>
                    <a:pt x="169" y="1"/>
                  </a:moveTo>
                  <a:cubicBezTo>
                    <a:pt x="85" y="1"/>
                    <a:pt x="0" y="85"/>
                    <a:pt x="0" y="169"/>
                  </a:cubicBezTo>
                  <a:lnTo>
                    <a:pt x="0" y="9693"/>
                  </a:lnTo>
                  <a:cubicBezTo>
                    <a:pt x="0" y="9777"/>
                    <a:pt x="85" y="9861"/>
                    <a:pt x="169" y="9861"/>
                  </a:cubicBezTo>
                  <a:lnTo>
                    <a:pt x="5908" y="9861"/>
                  </a:lnTo>
                  <a:cubicBezTo>
                    <a:pt x="6013" y="9861"/>
                    <a:pt x="6076" y="9777"/>
                    <a:pt x="6076" y="9693"/>
                  </a:cubicBezTo>
                  <a:lnTo>
                    <a:pt x="6076" y="169"/>
                  </a:lnTo>
                  <a:cubicBezTo>
                    <a:pt x="6076" y="85"/>
                    <a:pt x="6013" y="1"/>
                    <a:pt x="5908" y="1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3" name="Google Shape;9313;p82"/>
            <p:cNvSpPr/>
            <p:nvPr/>
          </p:nvSpPr>
          <p:spPr>
            <a:xfrm>
              <a:off x="1818830" y="3847802"/>
              <a:ext cx="33703" cy="147344"/>
            </a:xfrm>
            <a:custGeom>
              <a:avLst/>
              <a:gdLst/>
              <a:ahLst/>
              <a:cxnLst/>
              <a:rect l="l" t="t" r="r" b="b"/>
              <a:pathLst>
                <a:path w="2251" h="9841" extrusionOk="0">
                  <a:moveTo>
                    <a:pt x="169" y="1"/>
                  </a:moveTo>
                  <a:cubicBezTo>
                    <a:pt x="85" y="1"/>
                    <a:pt x="0" y="64"/>
                    <a:pt x="0" y="148"/>
                  </a:cubicBezTo>
                  <a:lnTo>
                    <a:pt x="0" y="9693"/>
                  </a:lnTo>
                  <a:cubicBezTo>
                    <a:pt x="0" y="9777"/>
                    <a:pt x="85" y="9840"/>
                    <a:pt x="169" y="9840"/>
                  </a:cubicBezTo>
                  <a:lnTo>
                    <a:pt x="2250" y="9840"/>
                  </a:lnTo>
                  <a:lnTo>
                    <a:pt x="2250" y="1"/>
                  </a:lnTo>
                  <a:close/>
                </a:path>
              </a:pathLst>
            </a:custGeom>
            <a:solidFill>
              <a:srgbClr val="E7EC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4" name="Google Shape;9314;p82"/>
            <p:cNvSpPr/>
            <p:nvPr/>
          </p:nvSpPr>
          <p:spPr>
            <a:xfrm>
              <a:off x="1831737" y="3916107"/>
              <a:ext cx="63603" cy="10406"/>
            </a:xfrm>
            <a:custGeom>
              <a:avLst/>
              <a:gdLst/>
              <a:ahLst/>
              <a:cxnLst/>
              <a:rect l="l" t="t" r="r" b="b"/>
              <a:pathLst>
                <a:path w="4248" h="695" extrusionOk="0">
                  <a:moveTo>
                    <a:pt x="463" y="1"/>
                  </a:moveTo>
                  <a:cubicBezTo>
                    <a:pt x="0" y="1"/>
                    <a:pt x="0" y="695"/>
                    <a:pt x="463" y="695"/>
                  </a:cubicBezTo>
                  <a:lnTo>
                    <a:pt x="3785" y="695"/>
                  </a:lnTo>
                  <a:cubicBezTo>
                    <a:pt x="4247" y="695"/>
                    <a:pt x="4247" y="1"/>
                    <a:pt x="3785" y="1"/>
                  </a:cubicBezTo>
                  <a:close/>
                </a:path>
              </a:pathLst>
            </a:custGeom>
            <a:solidFill>
              <a:srgbClr val="223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5" name="Google Shape;9315;p82"/>
            <p:cNvSpPr/>
            <p:nvPr/>
          </p:nvSpPr>
          <p:spPr>
            <a:xfrm>
              <a:off x="1831737" y="3916107"/>
              <a:ext cx="20797" cy="10406"/>
            </a:xfrm>
            <a:custGeom>
              <a:avLst/>
              <a:gdLst/>
              <a:ahLst/>
              <a:cxnLst/>
              <a:rect l="l" t="t" r="r" b="b"/>
              <a:pathLst>
                <a:path w="1389" h="695" extrusionOk="0">
                  <a:moveTo>
                    <a:pt x="463" y="1"/>
                  </a:moveTo>
                  <a:cubicBezTo>
                    <a:pt x="0" y="1"/>
                    <a:pt x="0" y="695"/>
                    <a:pt x="463" y="695"/>
                  </a:cubicBezTo>
                  <a:lnTo>
                    <a:pt x="1388" y="695"/>
                  </a:lnTo>
                  <a:lnTo>
                    <a:pt x="1388" y="1"/>
                  </a:lnTo>
                  <a:close/>
                </a:path>
              </a:pathLst>
            </a:custGeom>
            <a:solidFill>
              <a:srgbClr val="8AA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6" name="Google Shape;9316;p82"/>
            <p:cNvSpPr/>
            <p:nvPr/>
          </p:nvSpPr>
          <p:spPr>
            <a:xfrm>
              <a:off x="1831737" y="3892510"/>
              <a:ext cx="63603" cy="10391"/>
            </a:xfrm>
            <a:custGeom>
              <a:avLst/>
              <a:gdLst/>
              <a:ahLst/>
              <a:cxnLst/>
              <a:rect l="l" t="t" r="r" b="b"/>
              <a:pathLst>
                <a:path w="4248" h="694" extrusionOk="0">
                  <a:moveTo>
                    <a:pt x="463" y="0"/>
                  </a:moveTo>
                  <a:cubicBezTo>
                    <a:pt x="0" y="0"/>
                    <a:pt x="0" y="694"/>
                    <a:pt x="463" y="694"/>
                  </a:cubicBezTo>
                  <a:lnTo>
                    <a:pt x="3785" y="694"/>
                  </a:lnTo>
                  <a:cubicBezTo>
                    <a:pt x="4247" y="694"/>
                    <a:pt x="4247" y="0"/>
                    <a:pt x="3785" y="0"/>
                  </a:cubicBezTo>
                  <a:close/>
                </a:path>
              </a:pathLst>
            </a:custGeom>
            <a:solidFill>
              <a:srgbClr val="223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7" name="Google Shape;9317;p82"/>
            <p:cNvSpPr/>
            <p:nvPr/>
          </p:nvSpPr>
          <p:spPr>
            <a:xfrm>
              <a:off x="1831737" y="3892510"/>
              <a:ext cx="20797" cy="10391"/>
            </a:xfrm>
            <a:custGeom>
              <a:avLst/>
              <a:gdLst/>
              <a:ahLst/>
              <a:cxnLst/>
              <a:rect l="l" t="t" r="r" b="b"/>
              <a:pathLst>
                <a:path w="1389" h="694" extrusionOk="0">
                  <a:moveTo>
                    <a:pt x="463" y="0"/>
                  </a:moveTo>
                  <a:cubicBezTo>
                    <a:pt x="0" y="0"/>
                    <a:pt x="0" y="694"/>
                    <a:pt x="463" y="694"/>
                  </a:cubicBezTo>
                  <a:lnTo>
                    <a:pt x="1388" y="694"/>
                  </a:lnTo>
                  <a:lnTo>
                    <a:pt x="1388" y="0"/>
                  </a:lnTo>
                  <a:close/>
                </a:path>
              </a:pathLst>
            </a:custGeom>
            <a:solidFill>
              <a:srgbClr val="8AA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8" name="Google Shape;9318;p82"/>
            <p:cNvSpPr/>
            <p:nvPr/>
          </p:nvSpPr>
          <p:spPr>
            <a:xfrm>
              <a:off x="1831737" y="3868584"/>
              <a:ext cx="63603" cy="10406"/>
            </a:xfrm>
            <a:custGeom>
              <a:avLst/>
              <a:gdLst/>
              <a:ahLst/>
              <a:cxnLst/>
              <a:rect l="l" t="t" r="r" b="b"/>
              <a:pathLst>
                <a:path w="4248" h="695" extrusionOk="0">
                  <a:moveTo>
                    <a:pt x="463" y="0"/>
                  </a:moveTo>
                  <a:cubicBezTo>
                    <a:pt x="0" y="0"/>
                    <a:pt x="0" y="694"/>
                    <a:pt x="463" y="694"/>
                  </a:cubicBezTo>
                  <a:lnTo>
                    <a:pt x="3785" y="694"/>
                  </a:lnTo>
                  <a:cubicBezTo>
                    <a:pt x="4247" y="694"/>
                    <a:pt x="4247" y="0"/>
                    <a:pt x="3785" y="0"/>
                  </a:cubicBezTo>
                  <a:close/>
                </a:path>
              </a:pathLst>
            </a:custGeom>
            <a:solidFill>
              <a:srgbClr val="223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9" name="Google Shape;9319;p82"/>
            <p:cNvSpPr/>
            <p:nvPr/>
          </p:nvSpPr>
          <p:spPr>
            <a:xfrm>
              <a:off x="1831737" y="3868584"/>
              <a:ext cx="20797" cy="10406"/>
            </a:xfrm>
            <a:custGeom>
              <a:avLst/>
              <a:gdLst/>
              <a:ahLst/>
              <a:cxnLst/>
              <a:rect l="l" t="t" r="r" b="b"/>
              <a:pathLst>
                <a:path w="1389" h="695" extrusionOk="0">
                  <a:moveTo>
                    <a:pt x="463" y="0"/>
                  </a:moveTo>
                  <a:cubicBezTo>
                    <a:pt x="0" y="0"/>
                    <a:pt x="0" y="694"/>
                    <a:pt x="463" y="694"/>
                  </a:cubicBezTo>
                  <a:lnTo>
                    <a:pt x="1388" y="694"/>
                  </a:lnTo>
                  <a:lnTo>
                    <a:pt x="1388" y="0"/>
                  </a:lnTo>
                  <a:close/>
                </a:path>
              </a:pathLst>
            </a:custGeom>
            <a:solidFill>
              <a:srgbClr val="8AA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0" name="Google Shape;9320;p82"/>
            <p:cNvSpPr/>
            <p:nvPr/>
          </p:nvSpPr>
          <p:spPr>
            <a:xfrm>
              <a:off x="1831737" y="3940033"/>
              <a:ext cx="63603" cy="10406"/>
            </a:xfrm>
            <a:custGeom>
              <a:avLst/>
              <a:gdLst/>
              <a:ahLst/>
              <a:cxnLst/>
              <a:rect l="l" t="t" r="r" b="b"/>
              <a:pathLst>
                <a:path w="4248" h="695" extrusionOk="0">
                  <a:moveTo>
                    <a:pt x="463" y="1"/>
                  </a:moveTo>
                  <a:cubicBezTo>
                    <a:pt x="0" y="1"/>
                    <a:pt x="0" y="695"/>
                    <a:pt x="463" y="695"/>
                  </a:cubicBezTo>
                  <a:lnTo>
                    <a:pt x="3785" y="695"/>
                  </a:lnTo>
                  <a:cubicBezTo>
                    <a:pt x="4247" y="695"/>
                    <a:pt x="4247" y="1"/>
                    <a:pt x="3785" y="1"/>
                  </a:cubicBezTo>
                  <a:close/>
                </a:path>
              </a:pathLst>
            </a:custGeom>
            <a:solidFill>
              <a:srgbClr val="223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1" name="Google Shape;9321;p82"/>
            <p:cNvSpPr/>
            <p:nvPr/>
          </p:nvSpPr>
          <p:spPr>
            <a:xfrm>
              <a:off x="1831737" y="3940033"/>
              <a:ext cx="20797" cy="10406"/>
            </a:xfrm>
            <a:custGeom>
              <a:avLst/>
              <a:gdLst/>
              <a:ahLst/>
              <a:cxnLst/>
              <a:rect l="l" t="t" r="r" b="b"/>
              <a:pathLst>
                <a:path w="1389" h="695" extrusionOk="0">
                  <a:moveTo>
                    <a:pt x="463" y="1"/>
                  </a:moveTo>
                  <a:cubicBezTo>
                    <a:pt x="0" y="1"/>
                    <a:pt x="0" y="695"/>
                    <a:pt x="463" y="695"/>
                  </a:cubicBezTo>
                  <a:lnTo>
                    <a:pt x="1388" y="695"/>
                  </a:lnTo>
                  <a:lnTo>
                    <a:pt x="1388" y="1"/>
                  </a:lnTo>
                  <a:close/>
                </a:path>
              </a:pathLst>
            </a:custGeom>
            <a:solidFill>
              <a:srgbClr val="8AA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2" name="Google Shape;9322;p82"/>
            <p:cNvSpPr/>
            <p:nvPr/>
          </p:nvSpPr>
          <p:spPr>
            <a:xfrm>
              <a:off x="1831737" y="3963644"/>
              <a:ext cx="63603" cy="10406"/>
            </a:xfrm>
            <a:custGeom>
              <a:avLst/>
              <a:gdLst/>
              <a:ahLst/>
              <a:cxnLst/>
              <a:rect l="l" t="t" r="r" b="b"/>
              <a:pathLst>
                <a:path w="4248" h="695" extrusionOk="0">
                  <a:moveTo>
                    <a:pt x="463" y="1"/>
                  </a:moveTo>
                  <a:cubicBezTo>
                    <a:pt x="0" y="1"/>
                    <a:pt x="0" y="694"/>
                    <a:pt x="463" y="694"/>
                  </a:cubicBezTo>
                  <a:lnTo>
                    <a:pt x="3785" y="694"/>
                  </a:lnTo>
                  <a:cubicBezTo>
                    <a:pt x="4247" y="694"/>
                    <a:pt x="4247" y="1"/>
                    <a:pt x="3785" y="1"/>
                  </a:cubicBezTo>
                  <a:close/>
                </a:path>
              </a:pathLst>
            </a:custGeom>
            <a:solidFill>
              <a:srgbClr val="223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3" name="Google Shape;9323;p82"/>
            <p:cNvSpPr/>
            <p:nvPr/>
          </p:nvSpPr>
          <p:spPr>
            <a:xfrm>
              <a:off x="1831737" y="3963644"/>
              <a:ext cx="20797" cy="10406"/>
            </a:xfrm>
            <a:custGeom>
              <a:avLst/>
              <a:gdLst/>
              <a:ahLst/>
              <a:cxnLst/>
              <a:rect l="l" t="t" r="r" b="b"/>
              <a:pathLst>
                <a:path w="1389" h="695" extrusionOk="0">
                  <a:moveTo>
                    <a:pt x="463" y="1"/>
                  </a:moveTo>
                  <a:cubicBezTo>
                    <a:pt x="0" y="1"/>
                    <a:pt x="0" y="694"/>
                    <a:pt x="463" y="694"/>
                  </a:cubicBezTo>
                  <a:lnTo>
                    <a:pt x="1388" y="694"/>
                  </a:lnTo>
                  <a:lnTo>
                    <a:pt x="1388" y="1"/>
                  </a:lnTo>
                  <a:close/>
                </a:path>
              </a:pathLst>
            </a:custGeom>
            <a:solidFill>
              <a:srgbClr val="8AA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4" name="Google Shape;9324;p82"/>
            <p:cNvSpPr/>
            <p:nvPr/>
          </p:nvSpPr>
          <p:spPr>
            <a:xfrm>
              <a:off x="1818830" y="4022202"/>
              <a:ext cx="22369" cy="58557"/>
            </a:xfrm>
            <a:custGeom>
              <a:avLst/>
              <a:gdLst/>
              <a:ahLst/>
              <a:cxnLst/>
              <a:rect l="l" t="t" r="r" b="b"/>
              <a:pathLst>
                <a:path w="1494" h="3911" extrusionOk="0">
                  <a:moveTo>
                    <a:pt x="0" y="0"/>
                  </a:moveTo>
                  <a:lnTo>
                    <a:pt x="0" y="3911"/>
                  </a:lnTo>
                  <a:lnTo>
                    <a:pt x="841" y="3911"/>
                  </a:lnTo>
                  <a:cubicBezTo>
                    <a:pt x="1199" y="3911"/>
                    <a:pt x="1493" y="3616"/>
                    <a:pt x="1493" y="3259"/>
                  </a:cubicBezTo>
                  <a:lnTo>
                    <a:pt x="1493" y="631"/>
                  </a:lnTo>
                  <a:cubicBezTo>
                    <a:pt x="1493" y="274"/>
                    <a:pt x="1199" y="0"/>
                    <a:pt x="841" y="0"/>
                  </a:cubicBezTo>
                  <a:close/>
                </a:path>
              </a:pathLst>
            </a:custGeom>
            <a:solidFill>
              <a:srgbClr val="9DB1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5" name="Google Shape;9325;p82"/>
            <p:cNvSpPr/>
            <p:nvPr/>
          </p:nvSpPr>
          <p:spPr>
            <a:xfrm>
              <a:off x="1865739" y="4039510"/>
              <a:ext cx="19839" cy="20168"/>
            </a:xfrm>
            <a:custGeom>
              <a:avLst/>
              <a:gdLst/>
              <a:ahLst/>
              <a:cxnLst/>
              <a:rect l="l" t="t" r="r" b="b"/>
              <a:pathLst>
                <a:path w="1325" h="1347" extrusionOk="0">
                  <a:moveTo>
                    <a:pt x="652" y="1"/>
                  </a:moveTo>
                  <a:cubicBezTo>
                    <a:pt x="294" y="1"/>
                    <a:pt x="0" y="295"/>
                    <a:pt x="0" y="673"/>
                  </a:cubicBezTo>
                  <a:cubicBezTo>
                    <a:pt x="0" y="1031"/>
                    <a:pt x="294" y="1346"/>
                    <a:pt x="652" y="1346"/>
                  </a:cubicBezTo>
                  <a:cubicBezTo>
                    <a:pt x="1030" y="1346"/>
                    <a:pt x="1325" y="1031"/>
                    <a:pt x="1325" y="673"/>
                  </a:cubicBezTo>
                  <a:cubicBezTo>
                    <a:pt x="1325" y="295"/>
                    <a:pt x="1030" y="1"/>
                    <a:pt x="652" y="1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6" name="Google Shape;9326;p82"/>
            <p:cNvSpPr/>
            <p:nvPr/>
          </p:nvSpPr>
          <p:spPr>
            <a:xfrm>
              <a:off x="1813800" y="4009760"/>
              <a:ext cx="10391" cy="83277"/>
            </a:xfrm>
            <a:custGeom>
              <a:avLst/>
              <a:gdLst/>
              <a:ahLst/>
              <a:cxnLst/>
              <a:rect l="l" t="t" r="r" b="b"/>
              <a:pathLst>
                <a:path w="694" h="5562" extrusionOk="0">
                  <a:moveTo>
                    <a:pt x="347" y="1"/>
                  </a:moveTo>
                  <a:cubicBezTo>
                    <a:pt x="173" y="1"/>
                    <a:pt x="0" y="116"/>
                    <a:pt x="0" y="348"/>
                  </a:cubicBezTo>
                  <a:lnTo>
                    <a:pt x="0" y="5225"/>
                  </a:lnTo>
                  <a:cubicBezTo>
                    <a:pt x="0" y="5415"/>
                    <a:pt x="147" y="5562"/>
                    <a:pt x="336" y="5562"/>
                  </a:cubicBezTo>
                  <a:cubicBezTo>
                    <a:pt x="526" y="5562"/>
                    <a:pt x="694" y="5415"/>
                    <a:pt x="694" y="5225"/>
                  </a:cubicBezTo>
                  <a:lnTo>
                    <a:pt x="694" y="348"/>
                  </a:lnTo>
                  <a:cubicBezTo>
                    <a:pt x="694" y="116"/>
                    <a:pt x="520" y="1"/>
                    <a:pt x="347" y="1"/>
                  </a:cubicBezTo>
                  <a:close/>
                </a:path>
              </a:pathLst>
            </a:custGeom>
            <a:solidFill>
              <a:srgbClr val="E7EC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7" name="Google Shape;9327;p82"/>
            <p:cNvSpPr/>
            <p:nvPr/>
          </p:nvSpPr>
          <p:spPr>
            <a:xfrm>
              <a:off x="1930585" y="3967732"/>
              <a:ext cx="90359" cy="20797"/>
            </a:xfrm>
            <a:custGeom>
              <a:avLst/>
              <a:gdLst/>
              <a:ahLst/>
              <a:cxnLst/>
              <a:rect l="l" t="t" r="r" b="b"/>
              <a:pathLst>
                <a:path w="6035" h="1389" extrusionOk="0">
                  <a:moveTo>
                    <a:pt x="0" y="1"/>
                  </a:moveTo>
                  <a:lnTo>
                    <a:pt x="0" y="1389"/>
                  </a:lnTo>
                  <a:lnTo>
                    <a:pt x="6034" y="1389"/>
                  </a:lnTo>
                  <a:lnTo>
                    <a:pt x="6034" y="1"/>
                  </a:lnTo>
                  <a:close/>
                </a:path>
              </a:pathLst>
            </a:custGeom>
            <a:solidFill>
              <a:srgbClr val="F4F6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8" name="Google Shape;9328;p82"/>
            <p:cNvSpPr/>
            <p:nvPr/>
          </p:nvSpPr>
          <p:spPr>
            <a:xfrm>
              <a:off x="1992901" y="3889351"/>
              <a:ext cx="28043" cy="78396"/>
            </a:xfrm>
            <a:custGeom>
              <a:avLst/>
              <a:gdLst/>
              <a:ahLst/>
              <a:cxnLst/>
              <a:rect l="l" t="t" r="r" b="b"/>
              <a:pathLst>
                <a:path w="1873" h="5236" extrusionOk="0">
                  <a:moveTo>
                    <a:pt x="337" y="1"/>
                  </a:moveTo>
                  <a:cubicBezTo>
                    <a:pt x="148" y="1"/>
                    <a:pt x="1" y="148"/>
                    <a:pt x="1" y="337"/>
                  </a:cubicBezTo>
                  <a:lnTo>
                    <a:pt x="1" y="5236"/>
                  </a:lnTo>
                  <a:lnTo>
                    <a:pt x="1872" y="5236"/>
                  </a:lnTo>
                  <a:lnTo>
                    <a:pt x="1872" y="337"/>
                  </a:lnTo>
                  <a:cubicBezTo>
                    <a:pt x="1872" y="148"/>
                    <a:pt x="1725" y="1"/>
                    <a:pt x="1536" y="1"/>
                  </a:cubicBezTo>
                  <a:close/>
                </a:path>
              </a:pathLst>
            </a:custGeom>
            <a:solidFill>
              <a:srgbClr val="C7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9" name="Google Shape;9329;p82"/>
            <p:cNvSpPr/>
            <p:nvPr/>
          </p:nvSpPr>
          <p:spPr>
            <a:xfrm>
              <a:off x="1972134" y="3913591"/>
              <a:ext cx="20782" cy="54156"/>
            </a:xfrm>
            <a:custGeom>
              <a:avLst/>
              <a:gdLst/>
              <a:ahLst/>
              <a:cxnLst/>
              <a:rect l="l" t="t" r="r" b="b"/>
              <a:pathLst>
                <a:path w="1388" h="3617" extrusionOk="0">
                  <a:moveTo>
                    <a:pt x="337" y="1"/>
                  </a:moveTo>
                  <a:cubicBezTo>
                    <a:pt x="147" y="1"/>
                    <a:pt x="0" y="148"/>
                    <a:pt x="0" y="337"/>
                  </a:cubicBezTo>
                  <a:lnTo>
                    <a:pt x="0" y="3617"/>
                  </a:lnTo>
                  <a:lnTo>
                    <a:pt x="1388" y="3617"/>
                  </a:lnTo>
                  <a:lnTo>
                    <a:pt x="1388" y="337"/>
                  </a:lnTo>
                  <a:lnTo>
                    <a:pt x="1367" y="337"/>
                  </a:lnTo>
                  <a:cubicBezTo>
                    <a:pt x="1367" y="148"/>
                    <a:pt x="1220" y="1"/>
                    <a:pt x="1051" y="1"/>
                  </a:cubicBezTo>
                  <a:close/>
                </a:path>
              </a:pathLst>
            </a:custGeom>
            <a:solidFill>
              <a:srgbClr val="8CA4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0" name="Google Shape;9330;p82"/>
            <p:cNvSpPr/>
            <p:nvPr/>
          </p:nvSpPr>
          <p:spPr>
            <a:xfrm>
              <a:off x="1930585" y="3889980"/>
              <a:ext cx="20782" cy="77767"/>
            </a:xfrm>
            <a:custGeom>
              <a:avLst/>
              <a:gdLst/>
              <a:ahLst/>
              <a:cxnLst/>
              <a:rect l="l" t="t" r="r" b="b"/>
              <a:pathLst>
                <a:path w="1388" h="5194" extrusionOk="0">
                  <a:moveTo>
                    <a:pt x="336" y="1"/>
                  </a:moveTo>
                  <a:cubicBezTo>
                    <a:pt x="147" y="1"/>
                    <a:pt x="0" y="148"/>
                    <a:pt x="0" y="337"/>
                  </a:cubicBezTo>
                  <a:lnTo>
                    <a:pt x="0" y="5194"/>
                  </a:lnTo>
                  <a:lnTo>
                    <a:pt x="1388" y="5194"/>
                  </a:lnTo>
                  <a:lnTo>
                    <a:pt x="1388" y="2440"/>
                  </a:lnTo>
                  <a:lnTo>
                    <a:pt x="1388" y="337"/>
                  </a:lnTo>
                  <a:cubicBezTo>
                    <a:pt x="1388" y="148"/>
                    <a:pt x="1240" y="1"/>
                    <a:pt x="1051" y="1"/>
                  </a:cubicBezTo>
                  <a:close/>
                </a:path>
              </a:pathLst>
            </a:custGeom>
            <a:solidFill>
              <a:srgbClr val="C7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1" name="Google Shape;9331;p82"/>
            <p:cNvSpPr/>
            <p:nvPr/>
          </p:nvSpPr>
          <p:spPr>
            <a:xfrm>
              <a:off x="1951352" y="3921467"/>
              <a:ext cx="20797" cy="46280"/>
            </a:xfrm>
            <a:custGeom>
              <a:avLst/>
              <a:gdLst/>
              <a:ahLst/>
              <a:cxnLst/>
              <a:rect l="l" t="t" r="r" b="b"/>
              <a:pathLst>
                <a:path w="1389" h="3091" extrusionOk="0">
                  <a:moveTo>
                    <a:pt x="337" y="0"/>
                  </a:moveTo>
                  <a:cubicBezTo>
                    <a:pt x="148" y="0"/>
                    <a:pt x="1" y="148"/>
                    <a:pt x="1" y="337"/>
                  </a:cubicBezTo>
                  <a:lnTo>
                    <a:pt x="1" y="3091"/>
                  </a:lnTo>
                  <a:lnTo>
                    <a:pt x="1388" y="3091"/>
                  </a:lnTo>
                  <a:lnTo>
                    <a:pt x="1388" y="337"/>
                  </a:lnTo>
                  <a:cubicBezTo>
                    <a:pt x="1388" y="148"/>
                    <a:pt x="1241" y="0"/>
                    <a:pt x="1052" y="0"/>
                  </a:cubicBez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2" name="Google Shape;9332;p82"/>
            <p:cNvSpPr/>
            <p:nvPr/>
          </p:nvSpPr>
          <p:spPr>
            <a:xfrm>
              <a:off x="1974964" y="4026289"/>
              <a:ext cx="44393" cy="68948"/>
            </a:xfrm>
            <a:custGeom>
              <a:avLst/>
              <a:gdLst/>
              <a:ahLst/>
              <a:cxnLst/>
              <a:rect l="l" t="t" r="r" b="b"/>
              <a:pathLst>
                <a:path w="2965" h="4605" extrusionOk="0">
                  <a:moveTo>
                    <a:pt x="1040" y="0"/>
                  </a:moveTo>
                  <a:cubicBezTo>
                    <a:pt x="1003" y="0"/>
                    <a:pt x="964" y="7"/>
                    <a:pt x="926" y="22"/>
                  </a:cubicBezTo>
                  <a:lnTo>
                    <a:pt x="232" y="316"/>
                  </a:lnTo>
                  <a:cubicBezTo>
                    <a:pt x="64" y="379"/>
                    <a:pt x="0" y="568"/>
                    <a:pt x="64" y="736"/>
                  </a:cubicBezTo>
                  <a:lnTo>
                    <a:pt x="1682" y="4605"/>
                  </a:lnTo>
                  <a:lnTo>
                    <a:pt x="2965" y="4079"/>
                  </a:lnTo>
                  <a:lnTo>
                    <a:pt x="1346" y="190"/>
                  </a:lnTo>
                  <a:cubicBezTo>
                    <a:pt x="1281" y="76"/>
                    <a:pt x="1166" y="0"/>
                    <a:pt x="1040" y="0"/>
                  </a:cubicBez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3" name="Google Shape;9333;p82"/>
            <p:cNvSpPr/>
            <p:nvPr/>
          </p:nvSpPr>
          <p:spPr>
            <a:xfrm>
              <a:off x="1930585" y="4017770"/>
              <a:ext cx="20782" cy="77782"/>
            </a:xfrm>
            <a:custGeom>
              <a:avLst/>
              <a:gdLst/>
              <a:ahLst/>
              <a:cxnLst/>
              <a:rect l="l" t="t" r="r" b="b"/>
              <a:pathLst>
                <a:path w="1388" h="5195" extrusionOk="0">
                  <a:moveTo>
                    <a:pt x="1083" y="0"/>
                  </a:moveTo>
                  <a:cubicBezTo>
                    <a:pt x="1073" y="0"/>
                    <a:pt x="1062" y="1"/>
                    <a:pt x="1051" y="2"/>
                  </a:cubicBezTo>
                  <a:lnTo>
                    <a:pt x="336" y="2"/>
                  </a:lnTo>
                  <a:cubicBezTo>
                    <a:pt x="147" y="2"/>
                    <a:pt x="0" y="149"/>
                    <a:pt x="0" y="338"/>
                  </a:cubicBezTo>
                  <a:lnTo>
                    <a:pt x="0" y="4880"/>
                  </a:lnTo>
                  <a:cubicBezTo>
                    <a:pt x="0" y="5048"/>
                    <a:pt x="147" y="5195"/>
                    <a:pt x="315" y="5195"/>
                  </a:cubicBezTo>
                  <a:lnTo>
                    <a:pt x="1388" y="5195"/>
                  </a:lnTo>
                  <a:lnTo>
                    <a:pt x="1388" y="2125"/>
                  </a:lnTo>
                  <a:lnTo>
                    <a:pt x="1388" y="338"/>
                  </a:lnTo>
                  <a:cubicBezTo>
                    <a:pt x="1388" y="160"/>
                    <a:pt x="1257" y="0"/>
                    <a:pt x="1083" y="0"/>
                  </a:cubicBezTo>
                  <a:close/>
                </a:path>
              </a:pathLst>
            </a:custGeom>
            <a:solidFill>
              <a:srgbClr val="8CA4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4" name="Google Shape;9334;p82"/>
            <p:cNvSpPr/>
            <p:nvPr/>
          </p:nvSpPr>
          <p:spPr>
            <a:xfrm>
              <a:off x="1951352" y="4044855"/>
              <a:ext cx="20797" cy="50697"/>
            </a:xfrm>
            <a:custGeom>
              <a:avLst/>
              <a:gdLst/>
              <a:ahLst/>
              <a:cxnLst/>
              <a:rect l="l" t="t" r="r" b="b"/>
              <a:pathLst>
                <a:path w="1389" h="3386" extrusionOk="0">
                  <a:moveTo>
                    <a:pt x="316" y="1"/>
                  </a:moveTo>
                  <a:cubicBezTo>
                    <a:pt x="148" y="1"/>
                    <a:pt x="1" y="148"/>
                    <a:pt x="1" y="316"/>
                  </a:cubicBezTo>
                  <a:lnTo>
                    <a:pt x="1" y="3386"/>
                  </a:lnTo>
                  <a:lnTo>
                    <a:pt x="1388" y="3386"/>
                  </a:lnTo>
                  <a:lnTo>
                    <a:pt x="1388" y="316"/>
                  </a:lnTo>
                  <a:cubicBezTo>
                    <a:pt x="1388" y="148"/>
                    <a:pt x="1241" y="1"/>
                    <a:pt x="1073" y="1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5" name="Google Shape;9335;p82"/>
            <p:cNvSpPr/>
            <p:nvPr/>
          </p:nvSpPr>
          <p:spPr>
            <a:xfrm>
              <a:off x="1789245" y="3805625"/>
              <a:ext cx="261914" cy="21426"/>
            </a:xfrm>
            <a:custGeom>
              <a:avLst/>
              <a:gdLst/>
              <a:ahLst/>
              <a:cxnLst/>
              <a:rect l="l" t="t" r="r" b="b"/>
              <a:pathLst>
                <a:path w="17493" h="1431" extrusionOk="0">
                  <a:moveTo>
                    <a:pt x="463" y="0"/>
                  </a:moveTo>
                  <a:cubicBezTo>
                    <a:pt x="210" y="0"/>
                    <a:pt x="0" y="211"/>
                    <a:pt x="0" y="484"/>
                  </a:cubicBezTo>
                  <a:lnTo>
                    <a:pt x="0" y="947"/>
                  </a:lnTo>
                  <a:cubicBezTo>
                    <a:pt x="0" y="1220"/>
                    <a:pt x="210" y="1430"/>
                    <a:pt x="463" y="1430"/>
                  </a:cubicBezTo>
                  <a:lnTo>
                    <a:pt x="17030" y="1430"/>
                  </a:lnTo>
                  <a:cubicBezTo>
                    <a:pt x="17282" y="1430"/>
                    <a:pt x="17492" y="1220"/>
                    <a:pt x="17492" y="947"/>
                  </a:cubicBezTo>
                  <a:lnTo>
                    <a:pt x="17492" y="484"/>
                  </a:lnTo>
                  <a:cubicBezTo>
                    <a:pt x="17492" y="211"/>
                    <a:pt x="17282" y="0"/>
                    <a:pt x="17030" y="0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336" name="Google Shape;9336;p82"/>
          <p:cNvGrpSpPr/>
          <p:nvPr/>
        </p:nvGrpSpPr>
        <p:grpSpPr>
          <a:xfrm>
            <a:off x="2593522" y="2407029"/>
            <a:ext cx="391606" cy="364535"/>
            <a:chOff x="2593522" y="2407029"/>
            <a:chExt cx="391606" cy="364535"/>
          </a:xfrm>
        </p:grpSpPr>
        <p:sp>
          <p:nvSpPr>
            <p:cNvPr id="9337" name="Google Shape;9337;p82"/>
            <p:cNvSpPr/>
            <p:nvPr/>
          </p:nvSpPr>
          <p:spPr>
            <a:xfrm>
              <a:off x="2602641" y="2573867"/>
              <a:ext cx="97291" cy="197697"/>
            </a:xfrm>
            <a:custGeom>
              <a:avLst/>
              <a:gdLst/>
              <a:ahLst/>
              <a:cxnLst/>
              <a:rect l="l" t="t" r="r" b="b"/>
              <a:pathLst>
                <a:path w="6498" h="13204" extrusionOk="0">
                  <a:moveTo>
                    <a:pt x="1" y="0"/>
                  </a:moveTo>
                  <a:lnTo>
                    <a:pt x="1" y="12678"/>
                  </a:lnTo>
                  <a:cubicBezTo>
                    <a:pt x="1" y="12972"/>
                    <a:pt x="232" y="13203"/>
                    <a:pt x="527" y="13203"/>
                  </a:cubicBezTo>
                  <a:lnTo>
                    <a:pt x="6497" y="13203"/>
                  </a:lnTo>
                  <a:lnTo>
                    <a:pt x="6497" y="0"/>
                  </a:lnTo>
                  <a:close/>
                </a:path>
              </a:pathLst>
            </a:custGeom>
            <a:solidFill>
              <a:srgbClr val="D5DE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8" name="Google Shape;9338;p82"/>
            <p:cNvSpPr/>
            <p:nvPr/>
          </p:nvSpPr>
          <p:spPr>
            <a:xfrm>
              <a:off x="2680078" y="2573867"/>
              <a:ext cx="19854" cy="156148"/>
            </a:xfrm>
            <a:custGeom>
              <a:avLst/>
              <a:gdLst/>
              <a:ahLst/>
              <a:cxnLst/>
              <a:rect l="l" t="t" r="r" b="b"/>
              <a:pathLst>
                <a:path w="1326" h="10429" extrusionOk="0">
                  <a:moveTo>
                    <a:pt x="548" y="0"/>
                  </a:moveTo>
                  <a:lnTo>
                    <a:pt x="548" y="6581"/>
                  </a:lnTo>
                  <a:cubicBezTo>
                    <a:pt x="548" y="6707"/>
                    <a:pt x="485" y="6854"/>
                    <a:pt x="379" y="6959"/>
                  </a:cubicBezTo>
                  <a:lnTo>
                    <a:pt x="169" y="7169"/>
                  </a:lnTo>
                  <a:cubicBezTo>
                    <a:pt x="64" y="7274"/>
                    <a:pt x="1" y="7401"/>
                    <a:pt x="22" y="7548"/>
                  </a:cubicBezTo>
                  <a:lnTo>
                    <a:pt x="22" y="10428"/>
                  </a:lnTo>
                  <a:lnTo>
                    <a:pt x="1325" y="10428"/>
                  </a:lnTo>
                  <a:lnTo>
                    <a:pt x="1325" y="0"/>
                  </a:lnTo>
                  <a:close/>
                </a:path>
              </a:pathLst>
            </a:custGeom>
            <a:solidFill>
              <a:srgbClr val="A5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9" name="Google Shape;9339;p82"/>
            <p:cNvSpPr/>
            <p:nvPr/>
          </p:nvSpPr>
          <p:spPr>
            <a:xfrm>
              <a:off x="2602641" y="2742907"/>
              <a:ext cx="57629" cy="28657"/>
            </a:xfrm>
            <a:custGeom>
              <a:avLst/>
              <a:gdLst/>
              <a:ahLst/>
              <a:cxnLst/>
              <a:rect l="l" t="t" r="r" b="b"/>
              <a:pathLst>
                <a:path w="3849" h="1914" extrusionOk="0">
                  <a:moveTo>
                    <a:pt x="1" y="0"/>
                  </a:moveTo>
                  <a:lnTo>
                    <a:pt x="1" y="1388"/>
                  </a:lnTo>
                  <a:cubicBezTo>
                    <a:pt x="1" y="1682"/>
                    <a:pt x="232" y="1913"/>
                    <a:pt x="548" y="1913"/>
                  </a:cubicBezTo>
                  <a:lnTo>
                    <a:pt x="3848" y="1913"/>
                  </a:lnTo>
                  <a:lnTo>
                    <a:pt x="3848" y="0"/>
                  </a:lnTo>
                  <a:close/>
                </a:path>
              </a:pathLst>
            </a:custGeom>
            <a:solidFill>
              <a:srgbClr val="AABB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0" name="Google Shape;9340;p82"/>
            <p:cNvSpPr/>
            <p:nvPr/>
          </p:nvSpPr>
          <p:spPr>
            <a:xfrm>
              <a:off x="2593522" y="2516552"/>
              <a:ext cx="106410" cy="57330"/>
            </a:xfrm>
            <a:custGeom>
              <a:avLst/>
              <a:gdLst/>
              <a:ahLst/>
              <a:cxnLst/>
              <a:rect l="l" t="t" r="r" b="b"/>
              <a:pathLst>
                <a:path w="7107" h="3829" extrusionOk="0">
                  <a:moveTo>
                    <a:pt x="783" y="0"/>
                  </a:moveTo>
                  <a:cubicBezTo>
                    <a:pt x="526" y="0"/>
                    <a:pt x="315" y="203"/>
                    <a:pt x="295" y="464"/>
                  </a:cubicBezTo>
                  <a:lnTo>
                    <a:pt x="42" y="3239"/>
                  </a:lnTo>
                  <a:cubicBezTo>
                    <a:pt x="0" y="3555"/>
                    <a:pt x="253" y="3828"/>
                    <a:pt x="568" y="3828"/>
                  </a:cubicBezTo>
                  <a:lnTo>
                    <a:pt x="7106" y="3828"/>
                  </a:lnTo>
                  <a:lnTo>
                    <a:pt x="7106" y="2"/>
                  </a:lnTo>
                  <a:lnTo>
                    <a:pt x="820" y="2"/>
                  </a:lnTo>
                  <a:cubicBezTo>
                    <a:pt x="808" y="1"/>
                    <a:pt x="795" y="0"/>
                    <a:pt x="783" y="0"/>
                  </a:cubicBezTo>
                  <a:close/>
                </a:path>
              </a:pathLst>
            </a:custGeom>
            <a:solidFill>
              <a:srgbClr val="E5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1" name="Google Shape;9341;p82"/>
            <p:cNvSpPr/>
            <p:nvPr/>
          </p:nvSpPr>
          <p:spPr>
            <a:xfrm>
              <a:off x="2593522" y="2516567"/>
              <a:ext cx="106410" cy="56985"/>
            </a:xfrm>
            <a:custGeom>
              <a:avLst/>
              <a:gdLst/>
              <a:ahLst/>
              <a:cxnLst/>
              <a:rect l="l" t="t" r="r" b="b"/>
              <a:pathLst>
                <a:path w="7107" h="3806" extrusionOk="0">
                  <a:moveTo>
                    <a:pt x="5719" y="1"/>
                  </a:moveTo>
                  <a:lnTo>
                    <a:pt x="5719" y="1809"/>
                  </a:lnTo>
                  <a:cubicBezTo>
                    <a:pt x="5719" y="1956"/>
                    <a:pt x="5782" y="2082"/>
                    <a:pt x="5887" y="2187"/>
                  </a:cubicBezTo>
                  <a:lnTo>
                    <a:pt x="6097" y="2397"/>
                  </a:lnTo>
                  <a:cubicBezTo>
                    <a:pt x="6181" y="2481"/>
                    <a:pt x="6244" y="2587"/>
                    <a:pt x="6244" y="2713"/>
                  </a:cubicBezTo>
                  <a:lnTo>
                    <a:pt x="84" y="2713"/>
                  </a:lnTo>
                  <a:lnTo>
                    <a:pt x="21" y="3238"/>
                  </a:lnTo>
                  <a:cubicBezTo>
                    <a:pt x="0" y="3533"/>
                    <a:pt x="232" y="3806"/>
                    <a:pt x="547" y="3806"/>
                  </a:cubicBezTo>
                  <a:lnTo>
                    <a:pt x="7106" y="3806"/>
                  </a:lnTo>
                  <a:lnTo>
                    <a:pt x="7106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2" name="Google Shape;9342;p82"/>
            <p:cNvSpPr/>
            <p:nvPr/>
          </p:nvSpPr>
          <p:spPr>
            <a:xfrm>
              <a:off x="2629726" y="2602794"/>
              <a:ext cx="43136" cy="61432"/>
            </a:xfrm>
            <a:custGeom>
              <a:avLst/>
              <a:gdLst/>
              <a:ahLst/>
              <a:cxnLst/>
              <a:rect l="l" t="t" r="r" b="b"/>
              <a:pathLst>
                <a:path w="2881" h="4103" extrusionOk="0">
                  <a:moveTo>
                    <a:pt x="1482" y="0"/>
                  </a:moveTo>
                  <a:cubicBezTo>
                    <a:pt x="1458" y="0"/>
                    <a:pt x="1433" y="1"/>
                    <a:pt x="1409" y="2"/>
                  </a:cubicBezTo>
                  <a:cubicBezTo>
                    <a:pt x="631" y="23"/>
                    <a:pt x="0" y="675"/>
                    <a:pt x="0" y="1453"/>
                  </a:cubicBezTo>
                  <a:lnTo>
                    <a:pt x="0" y="3766"/>
                  </a:lnTo>
                  <a:cubicBezTo>
                    <a:pt x="0" y="3955"/>
                    <a:pt x="147" y="4102"/>
                    <a:pt x="336" y="4102"/>
                  </a:cubicBezTo>
                  <a:lnTo>
                    <a:pt x="2565" y="4102"/>
                  </a:lnTo>
                  <a:cubicBezTo>
                    <a:pt x="2733" y="4102"/>
                    <a:pt x="2880" y="3955"/>
                    <a:pt x="2880" y="3766"/>
                  </a:cubicBezTo>
                  <a:lnTo>
                    <a:pt x="2880" y="1432"/>
                  </a:lnTo>
                  <a:cubicBezTo>
                    <a:pt x="2880" y="637"/>
                    <a:pt x="2248" y="0"/>
                    <a:pt x="1482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3" name="Google Shape;9343;p82"/>
            <p:cNvSpPr/>
            <p:nvPr/>
          </p:nvSpPr>
          <p:spPr>
            <a:xfrm>
              <a:off x="2646091" y="2602704"/>
              <a:ext cx="26771" cy="61522"/>
            </a:xfrm>
            <a:custGeom>
              <a:avLst/>
              <a:gdLst/>
              <a:ahLst/>
              <a:cxnLst/>
              <a:rect l="l" t="t" r="r" b="b"/>
              <a:pathLst>
                <a:path w="1788" h="4109" extrusionOk="0">
                  <a:moveTo>
                    <a:pt x="260" y="0"/>
                  </a:moveTo>
                  <a:cubicBezTo>
                    <a:pt x="174" y="0"/>
                    <a:pt x="93" y="20"/>
                    <a:pt x="0" y="50"/>
                  </a:cubicBezTo>
                  <a:cubicBezTo>
                    <a:pt x="652" y="197"/>
                    <a:pt x="1094" y="765"/>
                    <a:pt x="1094" y="1438"/>
                  </a:cubicBezTo>
                  <a:lnTo>
                    <a:pt x="1094" y="4108"/>
                  </a:lnTo>
                  <a:lnTo>
                    <a:pt x="1472" y="4108"/>
                  </a:lnTo>
                  <a:cubicBezTo>
                    <a:pt x="1640" y="4108"/>
                    <a:pt x="1787" y="3961"/>
                    <a:pt x="1787" y="3772"/>
                  </a:cubicBezTo>
                  <a:lnTo>
                    <a:pt x="1787" y="1459"/>
                  </a:lnTo>
                  <a:cubicBezTo>
                    <a:pt x="1787" y="660"/>
                    <a:pt x="1157" y="8"/>
                    <a:pt x="358" y="8"/>
                  </a:cubicBezTo>
                  <a:cubicBezTo>
                    <a:pt x="324" y="3"/>
                    <a:pt x="292" y="0"/>
                    <a:pt x="260" y="0"/>
                  </a:cubicBez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4" name="Google Shape;9344;p82"/>
            <p:cNvSpPr/>
            <p:nvPr/>
          </p:nvSpPr>
          <p:spPr>
            <a:xfrm>
              <a:off x="2878719" y="2573867"/>
              <a:ext cx="97276" cy="197697"/>
            </a:xfrm>
            <a:custGeom>
              <a:avLst/>
              <a:gdLst/>
              <a:ahLst/>
              <a:cxnLst/>
              <a:rect l="l" t="t" r="r" b="b"/>
              <a:pathLst>
                <a:path w="6497" h="13204" extrusionOk="0">
                  <a:moveTo>
                    <a:pt x="0" y="0"/>
                  </a:moveTo>
                  <a:lnTo>
                    <a:pt x="0" y="13203"/>
                  </a:lnTo>
                  <a:lnTo>
                    <a:pt x="5971" y="13203"/>
                  </a:lnTo>
                  <a:cubicBezTo>
                    <a:pt x="6245" y="13203"/>
                    <a:pt x="6497" y="12972"/>
                    <a:pt x="6497" y="12678"/>
                  </a:cubicBezTo>
                  <a:lnTo>
                    <a:pt x="6497" y="0"/>
                  </a:lnTo>
                  <a:close/>
                </a:path>
              </a:pathLst>
            </a:custGeom>
            <a:solidFill>
              <a:srgbClr val="D5DE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5" name="Google Shape;9345;p82"/>
            <p:cNvSpPr/>
            <p:nvPr/>
          </p:nvSpPr>
          <p:spPr>
            <a:xfrm>
              <a:off x="2959929" y="2573867"/>
              <a:ext cx="15751" cy="197697"/>
            </a:xfrm>
            <a:custGeom>
              <a:avLst/>
              <a:gdLst/>
              <a:ahLst/>
              <a:cxnLst/>
              <a:rect l="l" t="t" r="r" b="b"/>
              <a:pathLst>
                <a:path w="1052" h="13204" extrusionOk="0">
                  <a:moveTo>
                    <a:pt x="1" y="0"/>
                  </a:moveTo>
                  <a:lnTo>
                    <a:pt x="1" y="13203"/>
                  </a:lnTo>
                  <a:lnTo>
                    <a:pt x="526" y="13203"/>
                  </a:lnTo>
                  <a:cubicBezTo>
                    <a:pt x="821" y="13203"/>
                    <a:pt x="1052" y="12972"/>
                    <a:pt x="1052" y="12678"/>
                  </a:cubicBezTo>
                  <a:lnTo>
                    <a:pt x="1052" y="0"/>
                  </a:lnTo>
                  <a:close/>
                </a:path>
              </a:pathLst>
            </a:custGeom>
            <a:solidFill>
              <a:srgbClr val="A5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6" name="Google Shape;9346;p82"/>
            <p:cNvSpPr/>
            <p:nvPr/>
          </p:nvSpPr>
          <p:spPr>
            <a:xfrm>
              <a:off x="2878719" y="2573867"/>
              <a:ext cx="20782" cy="156148"/>
            </a:xfrm>
            <a:custGeom>
              <a:avLst/>
              <a:gdLst/>
              <a:ahLst/>
              <a:cxnLst/>
              <a:rect l="l" t="t" r="r" b="b"/>
              <a:pathLst>
                <a:path w="1388" h="10429" extrusionOk="0">
                  <a:moveTo>
                    <a:pt x="0" y="0"/>
                  </a:moveTo>
                  <a:lnTo>
                    <a:pt x="0" y="10428"/>
                  </a:lnTo>
                  <a:lnTo>
                    <a:pt x="1388" y="10428"/>
                  </a:lnTo>
                  <a:lnTo>
                    <a:pt x="1388" y="7548"/>
                  </a:lnTo>
                  <a:cubicBezTo>
                    <a:pt x="1388" y="7401"/>
                    <a:pt x="1325" y="7274"/>
                    <a:pt x="1220" y="7169"/>
                  </a:cubicBezTo>
                  <a:lnTo>
                    <a:pt x="1009" y="6959"/>
                  </a:lnTo>
                  <a:cubicBezTo>
                    <a:pt x="904" y="6854"/>
                    <a:pt x="841" y="6707"/>
                    <a:pt x="841" y="6581"/>
                  </a:cubicBezTo>
                  <a:lnTo>
                    <a:pt x="841" y="0"/>
                  </a:lnTo>
                  <a:close/>
                </a:path>
              </a:pathLst>
            </a:custGeom>
            <a:solidFill>
              <a:srgbClr val="A5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7" name="Google Shape;9347;p82"/>
            <p:cNvSpPr/>
            <p:nvPr/>
          </p:nvSpPr>
          <p:spPr>
            <a:xfrm>
              <a:off x="2918381" y="2742907"/>
              <a:ext cx="57614" cy="28657"/>
            </a:xfrm>
            <a:custGeom>
              <a:avLst/>
              <a:gdLst/>
              <a:ahLst/>
              <a:cxnLst/>
              <a:rect l="l" t="t" r="r" b="b"/>
              <a:pathLst>
                <a:path w="3848" h="1914" extrusionOk="0">
                  <a:moveTo>
                    <a:pt x="0" y="0"/>
                  </a:moveTo>
                  <a:lnTo>
                    <a:pt x="0" y="1913"/>
                  </a:lnTo>
                  <a:lnTo>
                    <a:pt x="3322" y="1913"/>
                  </a:lnTo>
                  <a:cubicBezTo>
                    <a:pt x="3617" y="1913"/>
                    <a:pt x="3848" y="1682"/>
                    <a:pt x="3848" y="1388"/>
                  </a:cubicBezTo>
                  <a:lnTo>
                    <a:pt x="3848" y="0"/>
                  </a:lnTo>
                  <a:close/>
                </a:path>
              </a:pathLst>
            </a:custGeom>
            <a:solidFill>
              <a:srgbClr val="AABB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8" name="Google Shape;9348;p82"/>
            <p:cNvSpPr/>
            <p:nvPr/>
          </p:nvSpPr>
          <p:spPr>
            <a:xfrm>
              <a:off x="2959929" y="2742907"/>
              <a:ext cx="15751" cy="28657"/>
            </a:xfrm>
            <a:custGeom>
              <a:avLst/>
              <a:gdLst/>
              <a:ahLst/>
              <a:cxnLst/>
              <a:rect l="l" t="t" r="r" b="b"/>
              <a:pathLst>
                <a:path w="1052" h="1914" extrusionOk="0">
                  <a:moveTo>
                    <a:pt x="1" y="0"/>
                  </a:moveTo>
                  <a:lnTo>
                    <a:pt x="1" y="1913"/>
                  </a:lnTo>
                  <a:lnTo>
                    <a:pt x="526" y="1913"/>
                  </a:lnTo>
                  <a:cubicBezTo>
                    <a:pt x="821" y="1913"/>
                    <a:pt x="1052" y="1682"/>
                    <a:pt x="1052" y="1388"/>
                  </a:cubicBezTo>
                  <a:lnTo>
                    <a:pt x="1052" y="0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9" name="Google Shape;9349;p82"/>
            <p:cNvSpPr/>
            <p:nvPr/>
          </p:nvSpPr>
          <p:spPr>
            <a:xfrm>
              <a:off x="2878719" y="2516552"/>
              <a:ext cx="106410" cy="57330"/>
            </a:xfrm>
            <a:custGeom>
              <a:avLst/>
              <a:gdLst/>
              <a:ahLst/>
              <a:cxnLst/>
              <a:rect l="l" t="t" r="r" b="b"/>
              <a:pathLst>
                <a:path w="7107" h="3829" extrusionOk="0">
                  <a:moveTo>
                    <a:pt x="6306" y="0"/>
                  </a:moveTo>
                  <a:cubicBezTo>
                    <a:pt x="6293" y="0"/>
                    <a:pt x="6279" y="1"/>
                    <a:pt x="6266" y="2"/>
                  </a:cubicBezTo>
                  <a:lnTo>
                    <a:pt x="0" y="2"/>
                  </a:lnTo>
                  <a:lnTo>
                    <a:pt x="0" y="3828"/>
                  </a:lnTo>
                  <a:lnTo>
                    <a:pt x="6539" y="3828"/>
                  </a:lnTo>
                  <a:cubicBezTo>
                    <a:pt x="6854" y="3828"/>
                    <a:pt x="7107" y="3555"/>
                    <a:pt x="7064" y="3239"/>
                  </a:cubicBezTo>
                  <a:lnTo>
                    <a:pt x="6791" y="464"/>
                  </a:lnTo>
                  <a:cubicBezTo>
                    <a:pt x="6771" y="203"/>
                    <a:pt x="6579" y="0"/>
                    <a:pt x="6306" y="0"/>
                  </a:cubicBezTo>
                  <a:close/>
                </a:path>
              </a:pathLst>
            </a:custGeom>
            <a:solidFill>
              <a:srgbClr val="E5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0" name="Google Shape;9350;p82"/>
            <p:cNvSpPr/>
            <p:nvPr/>
          </p:nvSpPr>
          <p:spPr>
            <a:xfrm>
              <a:off x="2878719" y="2516552"/>
              <a:ext cx="106410" cy="57330"/>
            </a:xfrm>
            <a:custGeom>
              <a:avLst/>
              <a:gdLst/>
              <a:ahLst/>
              <a:cxnLst/>
              <a:rect l="l" t="t" r="r" b="b"/>
              <a:pathLst>
                <a:path w="7107" h="3829" extrusionOk="0">
                  <a:moveTo>
                    <a:pt x="6324" y="0"/>
                  </a:moveTo>
                  <a:cubicBezTo>
                    <a:pt x="6312" y="0"/>
                    <a:pt x="6299" y="1"/>
                    <a:pt x="6287" y="2"/>
                  </a:cubicBezTo>
                  <a:lnTo>
                    <a:pt x="5635" y="2"/>
                  </a:lnTo>
                  <a:lnTo>
                    <a:pt x="5845" y="2125"/>
                  </a:lnTo>
                  <a:cubicBezTo>
                    <a:pt x="5887" y="2440"/>
                    <a:pt x="5635" y="2714"/>
                    <a:pt x="5319" y="2714"/>
                  </a:cubicBezTo>
                  <a:lnTo>
                    <a:pt x="0" y="2714"/>
                  </a:lnTo>
                  <a:lnTo>
                    <a:pt x="0" y="3828"/>
                  </a:lnTo>
                  <a:lnTo>
                    <a:pt x="6539" y="3828"/>
                  </a:lnTo>
                  <a:cubicBezTo>
                    <a:pt x="6854" y="3828"/>
                    <a:pt x="7107" y="3555"/>
                    <a:pt x="7064" y="3239"/>
                  </a:cubicBezTo>
                  <a:lnTo>
                    <a:pt x="6812" y="464"/>
                  </a:lnTo>
                  <a:cubicBezTo>
                    <a:pt x="6792" y="203"/>
                    <a:pt x="6581" y="0"/>
                    <a:pt x="6324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1" name="Google Shape;9351;p82"/>
            <p:cNvSpPr/>
            <p:nvPr/>
          </p:nvSpPr>
          <p:spPr>
            <a:xfrm>
              <a:off x="2675991" y="2714249"/>
              <a:ext cx="226669" cy="28672"/>
            </a:xfrm>
            <a:custGeom>
              <a:avLst/>
              <a:gdLst/>
              <a:ahLst/>
              <a:cxnLst/>
              <a:rect l="l" t="t" r="r" b="b"/>
              <a:pathLst>
                <a:path w="15139" h="1915" extrusionOk="0">
                  <a:moveTo>
                    <a:pt x="526" y="1"/>
                  </a:moveTo>
                  <a:cubicBezTo>
                    <a:pt x="232" y="1"/>
                    <a:pt x="1" y="232"/>
                    <a:pt x="1" y="527"/>
                  </a:cubicBezTo>
                  <a:lnTo>
                    <a:pt x="1" y="1914"/>
                  </a:lnTo>
                  <a:lnTo>
                    <a:pt x="15138" y="1914"/>
                  </a:lnTo>
                  <a:lnTo>
                    <a:pt x="15117" y="527"/>
                  </a:lnTo>
                  <a:cubicBezTo>
                    <a:pt x="15117" y="232"/>
                    <a:pt x="14886" y="1"/>
                    <a:pt x="14592" y="1"/>
                  </a:cubicBezTo>
                  <a:close/>
                </a:path>
              </a:pathLst>
            </a:custGeom>
            <a:solidFill>
              <a:srgbClr val="D5DE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2" name="Google Shape;9352;p82"/>
            <p:cNvSpPr/>
            <p:nvPr/>
          </p:nvSpPr>
          <p:spPr>
            <a:xfrm>
              <a:off x="2676305" y="2714249"/>
              <a:ext cx="226354" cy="28672"/>
            </a:xfrm>
            <a:custGeom>
              <a:avLst/>
              <a:gdLst/>
              <a:ahLst/>
              <a:cxnLst/>
              <a:rect l="l" t="t" r="r" b="b"/>
              <a:pathLst>
                <a:path w="15118" h="1915" extrusionOk="0">
                  <a:moveTo>
                    <a:pt x="14465" y="1"/>
                  </a:moveTo>
                  <a:lnTo>
                    <a:pt x="14465" y="737"/>
                  </a:lnTo>
                  <a:cubicBezTo>
                    <a:pt x="14465" y="1031"/>
                    <a:pt x="14234" y="1262"/>
                    <a:pt x="13940" y="1262"/>
                  </a:cubicBezTo>
                  <a:lnTo>
                    <a:pt x="1" y="1262"/>
                  </a:lnTo>
                  <a:lnTo>
                    <a:pt x="1" y="1914"/>
                  </a:lnTo>
                  <a:lnTo>
                    <a:pt x="15117" y="1914"/>
                  </a:lnTo>
                  <a:lnTo>
                    <a:pt x="15117" y="527"/>
                  </a:lnTo>
                  <a:cubicBezTo>
                    <a:pt x="15117" y="232"/>
                    <a:pt x="14886" y="1"/>
                    <a:pt x="14592" y="1"/>
                  </a:cubicBezTo>
                  <a:close/>
                </a:path>
              </a:pathLst>
            </a:custGeom>
            <a:solidFill>
              <a:srgbClr val="A5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3" name="Google Shape;9353;p82"/>
            <p:cNvSpPr/>
            <p:nvPr/>
          </p:nvSpPr>
          <p:spPr>
            <a:xfrm>
              <a:off x="2660255" y="2742907"/>
              <a:ext cx="258141" cy="28657"/>
            </a:xfrm>
            <a:custGeom>
              <a:avLst/>
              <a:gdLst/>
              <a:ahLst/>
              <a:cxnLst/>
              <a:rect l="l" t="t" r="r" b="b"/>
              <a:pathLst>
                <a:path w="17241" h="1914" extrusionOk="0">
                  <a:moveTo>
                    <a:pt x="0" y="0"/>
                  </a:moveTo>
                  <a:lnTo>
                    <a:pt x="0" y="1913"/>
                  </a:lnTo>
                  <a:lnTo>
                    <a:pt x="17240" y="1913"/>
                  </a:lnTo>
                  <a:lnTo>
                    <a:pt x="17240" y="0"/>
                  </a:lnTo>
                  <a:close/>
                </a:path>
              </a:pathLst>
            </a:custGeom>
            <a:solidFill>
              <a:srgbClr val="D5DE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4" name="Google Shape;9354;p82"/>
            <p:cNvSpPr/>
            <p:nvPr/>
          </p:nvSpPr>
          <p:spPr>
            <a:xfrm>
              <a:off x="2660255" y="2742907"/>
              <a:ext cx="258141" cy="28657"/>
            </a:xfrm>
            <a:custGeom>
              <a:avLst/>
              <a:gdLst/>
              <a:ahLst/>
              <a:cxnLst/>
              <a:rect l="l" t="t" r="r" b="b"/>
              <a:pathLst>
                <a:path w="17241" h="1914" extrusionOk="0">
                  <a:moveTo>
                    <a:pt x="16610" y="0"/>
                  </a:moveTo>
                  <a:lnTo>
                    <a:pt x="16610" y="736"/>
                  </a:lnTo>
                  <a:cubicBezTo>
                    <a:pt x="16610" y="1030"/>
                    <a:pt x="16378" y="1262"/>
                    <a:pt x="16084" y="1262"/>
                  </a:cubicBezTo>
                  <a:lnTo>
                    <a:pt x="0" y="1262"/>
                  </a:lnTo>
                  <a:lnTo>
                    <a:pt x="0" y="1913"/>
                  </a:lnTo>
                  <a:lnTo>
                    <a:pt x="17240" y="1913"/>
                  </a:lnTo>
                  <a:lnTo>
                    <a:pt x="17240" y="0"/>
                  </a:lnTo>
                  <a:close/>
                </a:path>
              </a:pathLst>
            </a:custGeom>
            <a:solidFill>
              <a:srgbClr val="A5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5" name="Google Shape;9355;p82"/>
            <p:cNvSpPr/>
            <p:nvPr/>
          </p:nvSpPr>
          <p:spPr>
            <a:xfrm>
              <a:off x="2715968" y="2516567"/>
              <a:ext cx="147344" cy="197697"/>
            </a:xfrm>
            <a:custGeom>
              <a:avLst/>
              <a:gdLst/>
              <a:ahLst/>
              <a:cxnLst/>
              <a:rect l="l" t="t" r="r" b="b"/>
              <a:pathLst>
                <a:path w="9841" h="13204" extrusionOk="0">
                  <a:moveTo>
                    <a:pt x="1" y="1"/>
                  </a:moveTo>
                  <a:lnTo>
                    <a:pt x="1" y="13204"/>
                  </a:lnTo>
                  <a:lnTo>
                    <a:pt x="9840" y="13204"/>
                  </a:lnTo>
                  <a:lnTo>
                    <a:pt x="9840" y="1"/>
                  </a:lnTo>
                  <a:close/>
                </a:path>
              </a:pathLst>
            </a:custGeom>
            <a:solidFill>
              <a:srgbClr val="A5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6" name="Google Shape;9356;p82"/>
            <p:cNvSpPr/>
            <p:nvPr/>
          </p:nvSpPr>
          <p:spPr>
            <a:xfrm>
              <a:off x="2763191" y="2618560"/>
              <a:ext cx="52583" cy="95704"/>
            </a:xfrm>
            <a:custGeom>
              <a:avLst/>
              <a:gdLst/>
              <a:ahLst/>
              <a:cxnLst/>
              <a:rect l="l" t="t" r="r" b="b"/>
              <a:pathLst>
                <a:path w="3512" h="6392" extrusionOk="0">
                  <a:moveTo>
                    <a:pt x="1748" y="0"/>
                  </a:moveTo>
                  <a:cubicBezTo>
                    <a:pt x="1540" y="0"/>
                    <a:pt x="1335" y="64"/>
                    <a:pt x="1157" y="190"/>
                  </a:cubicBezTo>
                  <a:lnTo>
                    <a:pt x="463" y="652"/>
                  </a:lnTo>
                  <a:cubicBezTo>
                    <a:pt x="169" y="841"/>
                    <a:pt x="0" y="1178"/>
                    <a:pt x="0" y="1535"/>
                  </a:cubicBezTo>
                  <a:lnTo>
                    <a:pt x="0" y="6392"/>
                  </a:lnTo>
                  <a:lnTo>
                    <a:pt x="3511" y="6392"/>
                  </a:lnTo>
                  <a:lnTo>
                    <a:pt x="3511" y="1535"/>
                  </a:lnTo>
                  <a:cubicBezTo>
                    <a:pt x="3511" y="1178"/>
                    <a:pt x="3322" y="841"/>
                    <a:pt x="3028" y="652"/>
                  </a:cubicBezTo>
                  <a:lnTo>
                    <a:pt x="2355" y="190"/>
                  </a:lnTo>
                  <a:cubicBezTo>
                    <a:pt x="2166" y="64"/>
                    <a:pt x="1956" y="0"/>
                    <a:pt x="1748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7" name="Google Shape;9357;p82"/>
            <p:cNvSpPr/>
            <p:nvPr/>
          </p:nvSpPr>
          <p:spPr>
            <a:xfrm>
              <a:off x="2783329" y="2618515"/>
              <a:ext cx="32445" cy="95749"/>
            </a:xfrm>
            <a:custGeom>
              <a:avLst/>
              <a:gdLst/>
              <a:ahLst/>
              <a:cxnLst/>
              <a:rect l="l" t="t" r="r" b="b"/>
              <a:pathLst>
                <a:path w="2167" h="6395" extrusionOk="0">
                  <a:moveTo>
                    <a:pt x="414" y="0"/>
                  </a:moveTo>
                  <a:cubicBezTo>
                    <a:pt x="275" y="0"/>
                    <a:pt x="135" y="29"/>
                    <a:pt x="1" y="88"/>
                  </a:cubicBezTo>
                  <a:cubicBezTo>
                    <a:pt x="64" y="109"/>
                    <a:pt x="148" y="151"/>
                    <a:pt x="211" y="193"/>
                  </a:cubicBezTo>
                  <a:lnTo>
                    <a:pt x="905" y="655"/>
                  </a:lnTo>
                  <a:cubicBezTo>
                    <a:pt x="1199" y="844"/>
                    <a:pt x="1368" y="1181"/>
                    <a:pt x="1368" y="1538"/>
                  </a:cubicBezTo>
                  <a:lnTo>
                    <a:pt x="1368" y="6395"/>
                  </a:lnTo>
                  <a:lnTo>
                    <a:pt x="2166" y="6395"/>
                  </a:lnTo>
                  <a:lnTo>
                    <a:pt x="2166" y="1538"/>
                  </a:lnTo>
                  <a:cubicBezTo>
                    <a:pt x="2166" y="1181"/>
                    <a:pt x="1977" y="844"/>
                    <a:pt x="1683" y="655"/>
                  </a:cubicBezTo>
                  <a:lnTo>
                    <a:pt x="1010" y="193"/>
                  </a:lnTo>
                  <a:cubicBezTo>
                    <a:pt x="833" y="66"/>
                    <a:pt x="625" y="0"/>
                    <a:pt x="414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8" name="Google Shape;9358;p82"/>
            <p:cNvSpPr/>
            <p:nvPr/>
          </p:nvSpPr>
          <p:spPr>
            <a:xfrm>
              <a:off x="2692041" y="2516253"/>
              <a:ext cx="47867" cy="32131"/>
            </a:xfrm>
            <a:custGeom>
              <a:avLst/>
              <a:gdLst/>
              <a:ahLst/>
              <a:cxnLst/>
              <a:rect l="l" t="t" r="r" b="b"/>
              <a:pathLst>
                <a:path w="3197" h="2146" extrusionOk="0">
                  <a:moveTo>
                    <a:pt x="1" y="1"/>
                  </a:moveTo>
                  <a:lnTo>
                    <a:pt x="1" y="1472"/>
                  </a:lnTo>
                  <a:cubicBezTo>
                    <a:pt x="1" y="1556"/>
                    <a:pt x="43" y="1640"/>
                    <a:pt x="106" y="1704"/>
                  </a:cubicBezTo>
                  <a:lnTo>
                    <a:pt x="526" y="2145"/>
                  </a:lnTo>
                  <a:lnTo>
                    <a:pt x="2671" y="2145"/>
                  </a:lnTo>
                  <a:lnTo>
                    <a:pt x="3112" y="1704"/>
                  </a:lnTo>
                  <a:cubicBezTo>
                    <a:pt x="3155" y="1640"/>
                    <a:pt x="3197" y="1556"/>
                    <a:pt x="3197" y="1472"/>
                  </a:cubicBezTo>
                  <a:lnTo>
                    <a:pt x="3197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9" name="Google Shape;9359;p82"/>
            <p:cNvSpPr/>
            <p:nvPr/>
          </p:nvSpPr>
          <p:spPr>
            <a:xfrm>
              <a:off x="2719112" y="2516253"/>
              <a:ext cx="20797" cy="31817"/>
            </a:xfrm>
            <a:custGeom>
              <a:avLst/>
              <a:gdLst/>
              <a:ahLst/>
              <a:cxnLst/>
              <a:rect l="l" t="t" r="r" b="b"/>
              <a:pathLst>
                <a:path w="1389" h="2125" extrusionOk="0">
                  <a:moveTo>
                    <a:pt x="1389" y="1"/>
                  </a:moveTo>
                  <a:lnTo>
                    <a:pt x="527" y="22"/>
                  </a:lnTo>
                  <a:lnTo>
                    <a:pt x="527" y="1598"/>
                  </a:lnTo>
                  <a:lnTo>
                    <a:pt x="1" y="2124"/>
                  </a:lnTo>
                  <a:lnTo>
                    <a:pt x="863" y="2124"/>
                  </a:lnTo>
                  <a:lnTo>
                    <a:pt x="1304" y="1704"/>
                  </a:lnTo>
                  <a:cubicBezTo>
                    <a:pt x="1368" y="1640"/>
                    <a:pt x="1389" y="1556"/>
                    <a:pt x="1389" y="1472"/>
                  </a:cubicBezTo>
                  <a:lnTo>
                    <a:pt x="1389" y="1"/>
                  </a:ln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0" name="Google Shape;9360;p82"/>
            <p:cNvSpPr/>
            <p:nvPr/>
          </p:nvSpPr>
          <p:spPr>
            <a:xfrm>
              <a:off x="2692041" y="2682148"/>
              <a:ext cx="47867" cy="32116"/>
            </a:xfrm>
            <a:custGeom>
              <a:avLst/>
              <a:gdLst/>
              <a:ahLst/>
              <a:cxnLst/>
              <a:rect l="l" t="t" r="r" b="b"/>
              <a:pathLst>
                <a:path w="3197" h="2145" extrusionOk="0">
                  <a:moveTo>
                    <a:pt x="526" y="0"/>
                  </a:moveTo>
                  <a:lnTo>
                    <a:pt x="85" y="442"/>
                  </a:lnTo>
                  <a:cubicBezTo>
                    <a:pt x="22" y="505"/>
                    <a:pt x="1" y="589"/>
                    <a:pt x="1" y="673"/>
                  </a:cubicBezTo>
                  <a:lnTo>
                    <a:pt x="1" y="2145"/>
                  </a:lnTo>
                  <a:lnTo>
                    <a:pt x="3197" y="2145"/>
                  </a:lnTo>
                  <a:lnTo>
                    <a:pt x="3197" y="673"/>
                  </a:lnTo>
                  <a:cubicBezTo>
                    <a:pt x="3197" y="589"/>
                    <a:pt x="3155" y="505"/>
                    <a:pt x="3091" y="442"/>
                  </a:cubicBezTo>
                  <a:lnTo>
                    <a:pt x="2650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1" name="Google Shape;9361;p82"/>
            <p:cNvSpPr/>
            <p:nvPr/>
          </p:nvSpPr>
          <p:spPr>
            <a:xfrm>
              <a:off x="2719112" y="2682148"/>
              <a:ext cx="20797" cy="31802"/>
            </a:xfrm>
            <a:custGeom>
              <a:avLst/>
              <a:gdLst/>
              <a:ahLst/>
              <a:cxnLst/>
              <a:rect l="l" t="t" r="r" b="b"/>
              <a:pathLst>
                <a:path w="1389" h="2124" extrusionOk="0">
                  <a:moveTo>
                    <a:pt x="1" y="0"/>
                  </a:moveTo>
                  <a:lnTo>
                    <a:pt x="527" y="526"/>
                  </a:lnTo>
                  <a:lnTo>
                    <a:pt x="527" y="2124"/>
                  </a:lnTo>
                  <a:lnTo>
                    <a:pt x="1389" y="2124"/>
                  </a:lnTo>
                  <a:lnTo>
                    <a:pt x="1389" y="673"/>
                  </a:lnTo>
                  <a:cubicBezTo>
                    <a:pt x="1389" y="589"/>
                    <a:pt x="1347" y="505"/>
                    <a:pt x="1283" y="442"/>
                  </a:cubicBezTo>
                  <a:lnTo>
                    <a:pt x="863" y="0"/>
                  </a:ln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2" name="Google Shape;9362;p82"/>
            <p:cNvSpPr/>
            <p:nvPr/>
          </p:nvSpPr>
          <p:spPr>
            <a:xfrm>
              <a:off x="2699917" y="2548369"/>
              <a:ext cx="31802" cy="133794"/>
            </a:xfrm>
            <a:custGeom>
              <a:avLst/>
              <a:gdLst/>
              <a:ahLst/>
              <a:cxnLst/>
              <a:rect l="l" t="t" r="r" b="b"/>
              <a:pathLst>
                <a:path w="2124" h="8936" extrusionOk="0">
                  <a:moveTo>
                    <a:pt x="0" y="0"/>
                  </a:moveTo>
                  <a:lnTo>
                    <a:pt x="0" y="8935"/>
                  </a:lnTo>
                  <a:lnTo>
                    <a:pt x="2124" y="8935"/>
                  </a:lnTo>
                  <a:lnTo>
                    <a:pt x="2124" y="0"/>
                  </a:lnTo>
                  <a:close/>
                </a:path>
              </a:pathLst>
            </a:custGeom>
            <a:solidFill>
              <a:srgbClr val="D5DE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3" name="Google Shape;9363;p82"/>
            <p:cNvSpPr/>
            <p:nvPr/>
          </p:nvSpPr>
          <p:spPr>
            <a:xfrm>
              <a:off x="2838742" y="2516253"/>
              <a:ext cx="47852" cy="32131"/>
            </a:xfrm>
            <a:custGeom>
              <a:avLst/>
              <a:gdLst/>
              <a:ahLst/>
              <a:cxnLst/>
              <a:rect l="l" t="t" r="r" b="b"/>
              <a:pathLst>
                <a:path w="3196" h="2146" extrusionOk="0">
                  <a:moveTo>
                    <a:pt x="0" y="1"/>
                  </a:moveTo>
                  <a:lnTo>
                    <a:pt x="0" y="1472"/>
                  </a:lnTo>
                  <a:cubicBezTo>
                    <a:pt x="0" y="1556"/>
                    <a:pt x="42" y="1640"/>
                    <a:pt x="105" y="1704"/>
                  </a:cubicBezTo>
                  <a:lnTo>
                    <a:pt x="526" y="2145"/>
                  </a:lnTo>
                  <a:lnTo>
                    <a:pt x="2670" y="2145"/>
                  </a:lnTo>
                  <a:lnTo>
                    <a:pt x="3091" y="1704"/>
                  </a:lnTo>
                  <a:cubicBezTo>
                    <a:pt x="3154" y="1640"/>
                    <a:pt x="3196" y="1556"/>
                    <a:pt x="3196" y="1472"/>
                  </a:cubicBezTo>
                  <a:lnTo>
                    <a:pt x="3196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4" name="Google Shape;9364;p82"/>
            <p:cNvSpPr/>
            <p:nvPr/>
          </p:nvSpPr>
          <p:spPr>
            <a:xfrm>
              <a:off x="2838742" y="2682148"/>
              <a:ext cx="47852" cy="32116"/>
            </a:xfrm>
            <a:custGeom>
              <a:avLst/>
              <a:gdLst/>
              <a:ahLst/>
              <a:cxnLst/>
              <a:rect l="l" t="t" r="r" b="b"/>
              <a:pathLst>
                <a:path w="3196" h="2145" extrusionOk="0">
                  <a:moveTo>
                    <a:pt x="526" y="0"/>
                  </a:moveTo>
                  <a:lnTo>
                    <a:pt x="105" y="442"/>
                  </a:lnTo>
                  <a:cubicBezTo>
                    <a:pt x="42" y="505"/>
                    <a:pt x="0" y="589"/>
                    <a:pt x="0" y="673"/>
                  </a:cubicBezTo>
                  <a:lnTo>
                    <a:pt x="0" y="2145"/>
                  </a:lnTo>
                  <a:lnTo>
                    <a:pt x="3196" y="2145"/>
                  </a:lnTo>
                  <a:lnTo>
                    <a:pt x="3196" y="673"/>
                  </a:lnTo>
                  <a:cubicBezTo>
                    <a:pt x="3196" y="589"/>
                    <a:pt x="3154" y="505"/>
                    <a:pt x="3112" y="442"/>
                  </a:cubicBezTo>
                  <a:lnTo>
                    <a:pt x="2670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5" name="Google Shape;9365;p82"/>
            <p:cNvSpPr/>
            <p:nvPr/>
          </p:nvSpPr>
          <p:spPr>
            <a:xfrm>
              <a:off x="2866127" y="2516253"/>
              <a:ext cx="20467" cy="31817"/>
            </a:xfrm>
            <a:custGeom>
              <a:avLst/>
              <a:gdLst/>
              <a:ahLst/>
              <a:cxnLst/>
              <a:rect l="l" t="t" r="r" b="b"/>
              <a:pathLst>
                <a:path w="1367" h="2125" extrusionOk="0">
                  <a:moveTo>
                    <a:pt x="1367" y="1"/>
                  </a:moveTo>
                  <a:lnTo>
                    <a:pt x="526" y="22"/>
                  </a:lnTo>
                  <a:lnTo>
                    <a:pt x="526" y="1598"/>
                  </a:lnTo>
                  <a:lnTo>
                    <a:pt x="0" y="2124"/>
                  </a:lnTo>
                  <a:lnTo>
                    <a:pt x="841" y="2124"/>
                  </a:lnTo>
                  <a:lnTo>
                    <a:pt x="1283" y="1704"/>
                  </a:lnTo>
                  <a:cubicBezTo>
                    <a:pt x="1346" y="1640"/>
                    <a:pt x="1367" y="1556"/>
                    <a:pt x="1367" y="1472"/>
                  </a:cubicBezTo>
                  <a:lnTo>
                    <a:pt x="1367" y="1"/>
                  </a:ln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6" name="Google Shape;9366;p82"/>
            <p:cNvSpPr/>
            <p:nvPr/>
          </p:nvSpPr>
          <p:spPr>
            <a:xfrm>
              <a:off x="2865812" y="2682148"/>
              <a:ext cx="20782" cy="31802"/>
            </a:xfrm>
            <a:custGeom>
              <a:avLst/>
              <a:gdLst/>
              <a:ahLst/>
              <a:cxnLst/>
              <a:rect l="l" t="t" r="r" b="b"/>
              <a:pathLst>
                <a:path w="1388" h="2124" extrusionOk="0">
                  <a:moveTo>
                    <a:pt x="0" y="0"/>
                  </a:moveTo>
                  <a:lnTo>
                    <a:pt x="526" y="526"/>
                  </a:lnTo>
                  <a:lnTo>
                    <a:pt x="526" y="2124"/>
                  </a:lnTo>
                  <a:lnTo>
                    <a:pt x="1388" y="2124"/>
                  </a:lnTo>
                  <a:lnTo>
                    <a:pt x="1388" y="673"/>
                  </a:lnTo>
                  <a:cubicBezTo>
                    <a:pt x="1388" y="589"/>
                    <a:pt x="1346" y="505"/>
                    <a:pt x="1283" y="442"/>
                  </a:cubicBezTo>
                  <a:lnTo>
                    <a:pt x="862" y="0"/>
                  </a:ln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7" name="Google Shape;9367;p82"/>
            <p:cNvSpPr/>
            <p:nvPr/>
          </p:nvSpPr>
          <p:spPr>
            <a:xfrm>
              <a:off x="2846603" y="2548369"/>
              <a:ext cx="32131" cy="133794"/>
            </a:xfrm>
            <a:custGeom>
              <a:avLst/>
              <a:gdLst/>
              <a:ahLst/>
              <a:cxnLst/>
              <a:rect l="l" t="t" r="r" b="b"/>
              <a:pathLst>
                <a:path w="2146" h="8936" extrusionOk="0">
                  <a:moveTo>
                    <a:pt x="1" y="0"/>
                  </a:moveTo>
                  <a:lnTo>
                    <a:pt x="1" y="8935"/>
                  </a:lnTo>
                  <a:lnTo>
                    <a:pt x="2145" y="8935"/>
                  </a:lnTo>
                  <a:lnTo>
                    <a:pt x="2145" y="0"/>
                  </a:lnTo>
                  <a:close/>
                </a:path>
              </a:pathLst>
            </a:custGeom>
            <a:solidFill>
              <a:srgbClr val="D5DE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8" name="Google Shape;9368;p82"/>
            <p:cNvSpPr/>
            <p:nvPr/>
          </p:nvSpPr>
          <p:spPr>
            <a:xfrm>
              <a:off x="2683238" y="2407029"/>
              <a:ext cx="212175" cy="80597"/>
            </a:xfrm>
            <a:custGeom>
              <a:avLst/>
              <a:gdLst/>
              <a:ahLst/>
              <a:cxnLst/>
              <a:rect l="l" t="t" r="r" b="b"/>
              <a:pathLst>
                <a:path w="14171" h="5383" extrusionOk="0">
                  <a:moveTo>
                    <a:pt x="7093" y="0"/>
                  </a:moveTo>
                  <a:cubicBezTo>
                    <a:pt x="6975" y="0"/>
                    <a:pt x="6854" y="42"/>
                    <a:pt x="6749" y="126"/>
                  </a:cubicBezTo>
                  <a:lnTo>
                    <a:pt x="0" y="5382"/>
                  </a:lnTo>
                  <a:lnTo>
                    <a:pt x="14171" y="5382"/>
                  </a:lnTo>
                  <a:lnTo>
                    <a:pt x="7422" y="126"/>
                  </a:lnTo>
                  <a:cubicBezTo>
                    <a:pt x="7327" y="42"/>
                    <a:pt x="7212" y="0"/>
                    <a:pt x="7093" y="0"/>
                  </a:cubicBezTo>
                  <a:close/>
                </a:path>
              </a:pathLst>
            </a:custGeom>
            <a:solidFill>
              <a:srgbClr val="E5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9" name="Google Shape;9369;p82"/>
            <p:cNvSpPr/>
            <p:nvPr/>
          </p:nvSpPr>
          <p:spPr>
            <a:xfrm>
              <a:off x="2683238" y="2407029"/>
              <a:ext cx="212175" cy="80597"/>
            </a:xfrm>
            <a:custGeom>
              <a:avLst/>
              <a:gdLst/>
              <a:ahLst/>
              <a:cxnLst/>
              <a:rect l="l" t="t" r="r" b="b"/>
              <a:pathLst>
                <a:path w="14171" h="5383" extrusionOk="0">
                  <a:moveTo>
                    <a:pt x="7093" y="0"/>
                  </a:moveTo>
                  <a:cubicBezTo>
                    <a:pt x="6975" y="0"/>
                    <a:pt x="6854" y="42"/>
                    <a:pt x="6749" y="126"/>
                  </a:cubicBezTo>
                  <a:lnTo>
                    <a:pt x="6497" y="336"/>
                  </a:lnTo>
                  <a:lnTo>
                    <a:pt x="10723" y="3637"/>
                  </a:lnTo>
                  <a:cubicBezTo>
                    <a:pt x="11137" y="3927"/>
                    <a:pt x="10919" y="4584"/>
                    <a:pt x="10410" y="4584"/>
                  </a:cubicBezTo>
                  <a:cubicBezTo>
                    <a:pt x="10402" y="4584"/>
                    <a:pt x="10394" y="4584"/>
                    <a:pt x="10386" y="4583"/>
                  </a:cubicBezTo>
                  <a:lnTo>
                    <a:pt x="1030" y="4583"/>
                  </a:lnTo>
                  <a:lnTo>
                    <a:pt x="0" y="5382"/>
                  </a:lnTo>
                  <a:lnTo>
                    <a:pt x="14171" y="5382"/>
                  </a:lnTo>
                  <a:lnTo>
                    <a:pt x="7422" y="126"/>
                  </a:lnTo>
                  <a:cubicBezTo>
                    <a:pt x="7327" y="42"/>
                    <a:pt x="7212" y="0"/>
                    <a:pt x="7093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0" name="Google Shape;9370;p82"/>
            <p:cNvSpPr/>
            <p:nvPr/>
          </p:nvSpPr>
          <p:spPr>
            <a:xfrm>
              <a:off x="2668130" y="2487925"/>
              <a:ext cx="242390" cy="28657"/>
            </a:xfrm>
            <a:custGeom>
              <a:avLst/>
              <a:gdLst/>
              <a:ahLst/>
              <a:cxnLst/>
              <a:rect l="l" t="t" r="r" b="b"/>
              <a:pathLst>
                <a:path w="16189" h="1914" extrusionOk="0">
                  <a:moveTo>
                    <a:pt x="526" y="0"/>
                  </a:moveTo>
                  <a:cubicBezTo>
                    <a:pt x="231" y="0"/>
                    <a:pt x="0" y="232"/>
                    <a:pt x="0" y="526"/>
                  </a:cubicBezTo>
                  <a:lnTo>
                    <a:pt x="0" y="1388"/>
                  </a:lnTo>
                  <a:cubicBezTo>
                    <a:pt x="0" y="1661"/>
                    <a:pt x="231" y="1914"/>
                    <a:pt x="526" y="1914"/>
                  </a:cubicBezTo>
                  <a:lnTo>
                    <a:pt x="15663" y="1914"/>
                  </a:lnTo>
                  <a:cubicBezTo>
                    <a:pt x="15957" y="1914"/>
                    <a:pt x="16189" y="1661"/>
                    <a:pt x="16189" y="1388"/>
                  </a:cubicBezTo>
                  <a:lnTo>
                    <a:pt x="16189" y="526"/>
                  </a:lnTo>
                  <a:cubicBezTo>
                    <a:pt x="16189" y="232"/>
                    <a:pt x="15957" y="0"/>
                    <a:pt x="15663" y="0"/>
                  </a:cubicBezTo>
                  <a:close/>
                </a:path>
              </a:pathLst>
            </a:custGeom>
            <a:solidFill>
              <a:srgbClr val="D5DE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1" name="Google Shape;9371;p82"/>
            <p:cNvSpPr/>
            <p:nvPr/>
          </p:nvSpPr>
          <p:spPr>
            <a:xfrm>
              <a:off x="2668130" y="2487611"/>
              <a:ext cx="242390" cy="28657"/>
            </a:xfrm>
            <a:custGeom>
              <a:avLst/>
              <a:gdLst/>
              <a:ahLst/>
              <a:cxnLst/>
              <a:rect l="l" t="t" r="r" b="b"/>
              <a:pathLst>
                <a:path w="16189" h="1914" extrusionOk="0">
                  <a:moveTo>
                    <a:pt x="15558" y="0"/>
                  </a:moveTo>
                  <a:lnTo>
                    <a:pt x="15558" y="757"/>
                  </a:lnTo>
                  <a:cubicBezTo>
                    <a:pt x="15558" y="1052"/>
                    <a:pt x="15306" y="1283"/>
                    <a:pt x="15032" y="1283"/>
                  </a:cubicBezTo>
                  <a:lnTo>
                    <a:pt x="0" y="1283"/>
                  </a:lnTo>
                  <a:lnTo>
                    <a:pt x="0" y="1388"/>
                  </a:lnTo>
                  <a:cubicBezTo>
                    <a:pt x="0" y="1682"/>
                    <a:pt x="231" y="1914"/>
                    <a:pt x="526" y="1914"/>
                  </a:cubicBezTo>
                  <a:lnTo>
                    <a:pt x="15663" y="1914"/>
                  </a:lnTo>
                  <a:cubicBezTo>
                    <a:pt x="15957" y="1914"/>
                    <a:pt x="16189" y="1682"/>
                    <a:pt x="16189" y="1388"/>
                  </a:cubicBezTo>
                  <a:lnTo>
                    <a:pt x="16189" y="526"/>
                  </a:lnTo>
                  <a:cubicBezTo>
                    <a:pt x="16189" y="253"/>
                    <a:pt x="15957" y="0"/>
                    <a:pt x="15663" y="0"/>
                  </a:cubicBezTo>
                  <a:close/>
                </a:path>
              </a:pathLst>
            </a:custGeom>
            <a:solidFill>
              <a:srgbClr val="A5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2" name="Google Shape;9372;p82"/>
            <p:cNvSpPr/>
            <p:nvPr/>
          </p:nvSpPr>
          <p:spPr>
            <a:xfrm>
              <a:off x="2905789" y="2602495"/>
              <a:ext cx="43136" cy="61432"/>
            </a:xfrm>
            <a:custGeom>
              <a:avLst/>
              <a:gdLst/>
              <a:ahLst/>
              <a:cxnLst/>
              <a:rect l="l" t="t" r="r" b="b"/>
              <a:pathLst>
                <a:path w="2881" h="4103" extrusionOk="0">
                  <a:moveTo>
                    <a:pt x="1435" y="1"/>
                  </a:moveTo>
                  <a:cubicBezTo>
                    <a:pt x="652" y="1"/>
                    <a:pt x="0" y="645"/>
                    <a:pt x="0" y="1452"/>
                  </a:cubicBezTo>
                  <a:lnTo>
                    <a:pt x="0" y="3786"/>
                  </a:lnTo>
                  <a:cubicBezTo>
                    <a:pt x="0" y="3975"/>
                    <a:pt x="148" y="4101"/>
                    <a:pt x="316" y="4101"/>
                  </a:cubicBezTo>
                  <a:lnTo>
                    <a:pt x="2544" y="4101"/>
                  </a:lnTo>
                  <a:cubicBezTo>
                    <a:pt x="2556" y="4102"/>
                    <a:pt x="2568" y="4103"/>
                    <a:pt x="2580" y="4103"/>
                  </a:cubicBezTo>
                  <a:cubicBezTo>
                    <a:pt x="2752" y="4103"/>
                    <a:pt x="2881" y="3963"/>
                    <a:pt x="2881" y="3786"/>
                  </a:cubicBezTo>
                  <a:lnTo>
                    <a:pt x="2881" y="1473"/>
                  </a:lnTo>
                  <a:cubicBezTo>
                    <a:pt x="2881" y="695"/>
                    <a:pt x="2250" y="43"/>
                    <a:pt x="1472" y="1"/>
                  </a:cubicBezTo>
                  <a:cubicBezTo>
                    <a:pt x="1460" y="1"/>
                    <a:pt x="1447" y="1"/>
                    <a:pt x="1435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3" name="Google Shape;9373;p82"/>
            <p:cNvSpPr/>
            <p:nvPr/>
          </p:nvSpPr>
          <p:spPr>
            <a:xfrm>
              <a:off x="2922154" y="2602704"/>
              <a:ext cx="26456" cy="61522"/>
            </a:xfrm>
            <a:custGeom>
              <a:avLst/>
              <a:gdLst/>
              <a:ahLst/>
              <a:cxnLst/>
              <a:rect l="l" t="t" r="r" b="b"/>
              <a:pathLst>
                <a:path w="1767" h="4109" extrusionOk="0">
                  <a:moveTo>
                    <a:pt x="257" y="0"/>
                  </a:moveTo>
                  <a:cubicBezTo>
                    <a:pt x="166" y="0"/>
                    <a:pt x="78" y="20"/>
                    <a:pt x="1" y="50"/>
                  </a:cubicBezTo>
                  <a:cubicBezTo>
                    <a:pt x="631" y="197"/>
                    <a:pt x="1094" y="765"/>
                    <a:pt x="1094" y="1438"/>
                  </a:cubicBezTo>
                  <a:lnTo>
                    <a:pt x="1094" y="4108"/>
                  </a:lnTo>
                  <a:lnTo>
                    <a:pt x="1451" y="4108"/>
                  </a:lnTo>
                  <a:cubicBezTo>
                    <a:pt x="1620" y="4108"/>
                    <a:pt x="1767" y="3961"/>
                    <a:pt x="1767" y="3772"/>
                  </a:cubicBezTo>
                  <a:lnTo>
                    <a:pt x="1767" y="1459"/>
                  </a:lnTo>
                  <a:cubicBezTo>
                    <a:pt x="1767" y="660"/>
                    <a:pt x="1136" y="8"/>
                    <a:pt x="358" y="8"/>
                  </a:cubicBezTo>
                  <a:cubicBezTo>
                    <a:pt x="324" y="3"/>
                    <a:pt x="290" y="0"/>
                    <a:pt x="257" y="0"/>
                  </a:cubicBez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4" name="Google Shape;9374;p82"/>
            <p:cNvSpPr/>
            <p:nvPr/>
          </p:nvSpPr>
          <p:spPr>
            <a:xfrm>
              <a:off x="2758789" y="2542066"/>
              <a:ext cx="54156" cy="46115"/>
            </a:xfrm>
            <a:custGeom>
              <a:avLst/>
              <a:gdLst/>
              <a:ahLst/>
              <a:cxnLst/>
              <a:rect l="l" t="t" r="r" b="b"/>
              <a:pathLst>
                <a:path w="3617" h="3080" extrusionOk="0">
                  <a:moveTo>
                    <a:pt x="2060" y="1"/>
                  </a:moveTo>
                  <a:cubicBezTo>
                    <a:pt x="694" y="1"/>
                    <a:pt x="0" y="1661"/>
                    <a:pt x="967" y="2629"/>
                  </a:cubicBezTo>
                  <a:cubicBezTo>
                    <a:pt x="1285" y="2940"/>
                    <a:pt x="1673" y="3079"/>
                    <a:pt x="2053" y="3079"/>
                  </a:cubicBezTo>
                  <a:cubicBezTo>
                    <a:pt x="2853" y="3079"/>
                    <a:pt x="3616" y="2462"/>
                    <a:pt x="3616" y="1535"/>
                  </a:cubicBezTo>
                  <a:cubicBezTo>
                    <a:pt x="3616" y="673"/>
                    <a:pt x="2922" y="1"/>
                    <a:pt x="2060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5" name="Google Shape;9375;p82"/>
            <p:cNvSpPr/>
            <p:nvPr/>
          </p:nvSpPr>
          <p:spPr>
            <a:xfrm>
              <a:off x="2769794" y="2545210"/>
              <a:ext cx="46924" cy="43046"/>
            </a:xfrm>
            <a:custGeom>
              <a:avLst/>
              <a:gdLst/>
              <a:ahLst/>
              <a:cxnLst/>
              <a:rect l="l" t="t" r="r" b="b"/>
              <a:pathLst>
                <a:path w="3134" h="2875" extrusionOk="0">
                  <a:moveTo>
                    <a:pt x="2124" y="1"/>
                  </a:moveTo>
                  <a:cubicBezTo>
                    <a:pt x="2802" y="1119"/>
                    <a:pt x="1910" y="2360"/>
                    <a:pt x="812" y="2360"/>
                  </a:cubicBezTo>
                  <a:cubicBezTo>
                    <a:pt x="547" y="2360"/>
                    <a:pt x="270" y="2288"/>
                    <a:pt x="1" y="2124"/>
                  </a:cubicBezTo>
                  <a:lnTo>
                    <a:pt x="1" y="2124"/>
                  </a:lnTo>
                  <a:cubicBezTo>
                    <a:pt x="300" y="2615"/>
                    <a:pt x="811" y="2874"/>
                    <a:pt x="1327" y="2874"/>
                  </a:cubicBezTo>
                  <a:cubicBezTo>
                    <a:pt x="1718" y="2874"/>
                    <a:pt x="2111" y="2726"/>
                    <a:pt x="2419" y="2419"/>
                  </a:cubicBezTo>
                  <a:cubicBezTo>
                    <a:pt x="3134" y="1704"/>
                    <a:pt x="2986" y="526"/>
                    <a:pt x="2124" y="1"/>
                  </a:cubicBez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376" name="Google Shape;9376;p82"/>
          <p:cNvGrpSpPr/>
          <p:nvPr/>
        </p:nvGrpSpPr>
        <p:grpSpPr>
          <a:xfrm>
            <a:off x="3955047" y="2432242"/>
            <a:ext cx="322912" cy="334396"/>
            <a:chOff x="3955047" y="2432242"/>
            <a:chExt cx="322912" cy="334396"/>
          </a:xfrm>
        </p:grpSpPr>
        <p:sp>
          <p:nvSpPr>
            <p:cNvPr id="9377" name="Google Shape;9377;p82"/>
            <p:cNvSpPr/>
            <p:nvPr/>
          </p:nvSpPr>
          <p:spPr>
            <a:xfrm>
              <a:off x="3955047" y="2432242"/>
              <a:ext cx="322912" cy="334291"/>
            </a:xfrm>
            <a:custGeom>
              <a:avLst/>
              <a:gdLst/>
              <a:ahLst/>
              <a:cxnLst/>
              <a:rect l="l" t="t" r="r" b="b"/>
              <a:pathLst>
                <a:path w="21567" h="22327" extrusionOk="0">
                  <a:moveTo>
                    <a:pt x="20464" y="0"/>
                  </a:moveTo>
                  <a:cubicBezTo>
                    <a:pt x="20398" y="0"/>
                    <a:pt x="20331" y="6"/>
                    <a:pt x="20263" y="19"/>
                  </a:cubicBezTo>
                  <a:lnTo>
                    <a:pt x="6912" y="2395"/>
                  </a:lnTo>
                  <a:cubicBezTo>
                    <a:pt x="6387" y="2479"/>
                    <a:pt x="5987" y="2920"/>
                    <a:pt x="5987" y="3467"/>
                  </a:cubicBezTo>
                  <a:lnTo>
                    <a:pt x="5987" y="15030"/>
                  </a:lnTo>
                  <a:cubicBezTo>
                    <a:pt x="5434" y="14754"/>
                    <a:pt x="4853" y="14625"/>
                    <a:pt x="4284" y="14625"/>
                  </a:cubicBezTo>
                  <a:cubicBezTo>
                    <a:pt x="2563" y="14625"/>
                    <a:pt x="953" y="15805"/>
                    <a:pt x="542" y="17638"/>
                  </a:cubicBezTo>
                  <a:cubicBezTo>
                    <a:pt x="0" y="20034"/>
                    <a:pt x="1833" y="22327"/>
                    <a:pt x="4281" y="22327"/>
                  </a:cubicBezTo>
                  <a:cubicBezTo>
                    <a:pt x="4303" y="22327"/>
                    <a:pt x="4325" y="22326"/>
                    <a:pt x="4347" y="22326"/>
                  </a:cubicBezTo>
                  <a:cubicBezTo>
                    <a:pt x="6471" y="22284"/>
                    <a:pt x="8153" y="20539"/>
                    <a:pt x="8132" y="18415"/>
                  </a:cubicBezTo>
                  <a:lnTo>
                    <a:pt x="8132" y="5570"/>
                  </a:lnTo>
                  <a:lnTo>
                    <a:pt x="19401" y="3572"/>
                  </a:lnTo>
                  <a:lnTo>
                    <a:pt x="19401" y="12276"/>
                  </a:lnTo>
                  <a:cubicBezTo>
                    <a:pt x="18853" y="12007"/>
                    <a:pt x="18278" y="11882"/>
                    <a:pt x="17715" y="11882"/>
                  </a:cubicBezTo>
                  <a:cubicBezTo>
                    <a:pt x="15988" y="11882"/>
                    <a:pt x="14368" y="13060"/>
                    <a:pt x="13956" y="14883"/>
                  </a:cubicBezTo>
                  <a:cubicBezTo>
                    <a:pt x="13414" y="17300"/>
                    <a:pt x="15226" y="19572"/>
                    <a:pt x="17693" y="19572"/>
                  </a:cubicBezTo>
                  <a:cubicBezTo>
                    <a:pt x="17716" y="19572"/>
                    <a:pt x="17738" y="19572"/>
                    <a:pt x="17761" y="19572"/>
                  </a:cubicBezTo>
                  <a:cubicBezTo>
                    <a:pt x="19884" y="19530"/>
                    <a:pt x="21566" y="17806"/>
                    <a:pt x="21566" y="15682"/>
                  </a:cubicBezTo>
                  <a:lnTo>
                    <a:pt x="21566" y="1112"/>
                  </a:lnTo>
                  <a:cubicBezTo>
                    <a:pt x="21566" y="488"/>
                    <a:pt x="21056" y="0"/>
                    <a:pt x="20464" y="0"/>
                  </a:cubicBezTo>
                  <a:close/>
                </a:path>
              </a:pathLst>
            </a:custGeom>
            <a:solidFill>
              <a:srgbClr val="97AC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8" name="Google Shape;9378;p82"/>
            <p:cNvSpPr/>
            <p:nvPr/>
          </p:nvSpPr>
          <p:spPr>
            <a:xfrm>
              <a:off x="4009741" y="2515624"/>
              <a:ext cx="67361" cy="251014"/>
            </a:xfrm>
            <a:custGeom>
              <a:avLst/>
              <a:gdLst/>
              <a:ahLst/>
              <a:cxnLst/>
              <a:rect l="l" t="t" r="r" b="b"/>
              <a:pathLst>
                <a:path w="4499" h="16765" extrusionOk="0">
                  <a:moveTo>
                    <a:pt x="4479" y="1"/>
                  </a:moveTo>
                  <a:lnTo>
                    <a:pt x="3995" y="148"/>
                  </a:lnTo>
                  <a:cubicBezTo>
                    <a:pt x="3533" y="274"/>
                    <a:pt x="3217" y="715"/>
                    <a:pt x="3217" y="1199"/>
                  </a:cubicBezTo>
                  <a:lnTo>
                    <a:pt x="3217" y="12867"/>
                  </a:lnTo>
                  <a:cubicBezTo>
                    <a:pt x="3217" y="14760"/>
                    <a:pt x="1872" y="16379"/>
                    <a:pt x="1" y="16715"/>
                  </a:cubicBezTo>
                  <a:cubicBezTo>
                    <a:pt x="208" y="16748"/>
                    <a:pt x="413" y="16764"/>
                    <a:pt x="615" y="16764"/>
                  </a:cubicBezTo>
                  <a:cubicBezTo>
                    <a:pt x="2716" y="16764"/>
                    <a:pt x="4498" y="15034"/>
                    <a:pt x="4479" y="12867"/>
                  </a:cubicBezTo>
                  <a:lnTo>
                    <a:pt x="4479" y="1"/>
                  </a:lnTo>
                  <a:close/>
                </a:path>
              </a:pathLst>
            </a:custGeom>
            <a:solidFill>
              <a:srgbClr val="7B90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9" name="Google Shape;9379;p82"/>
            <p:cNvSpPr/>
            <p:nvPr/>
          </p:nvSpPr>
          <p:spPr>
            <a:xfrm>
              <a:off x="4210582" y="2432317"/>
              <a:ext cx="67346" cy="293087"/>
            </a:xfrm>
            <a:custGeom>
              <a:avLst/>
              <a:gdLst/>
              <a:ahLst/>
              <a:cxnLst/>
              <a:rect l="l" t="t" r="r" b="b"/>
              <a:pathLst>
                <a:path w="4498" h="19575" extrusionOk="0">
                  <a:moveTo>
                    <a:pt x="3374" y="0"/>
                  </a:moveTo>
                  <a:cubicBezTo>
                    <a:pt x="3315" y="0"/>
                    <a:pt x="3256" y="5"/>
                    <a:pt x="3196" y="14"/>
                  </a:cubicBezTo>
                  <a:lnTo>
                    <a:pt x="2607" y="119"/>
                  </a:lnTo>
                  <a:cubicBezTo>
                    <a:pt x="2986" y="308"/>
                    <a:pt x="3217" y="687"/>
                    <a:pt x="3217" y="1107"/>
                  </a:cubicBezTo>
                  <a:lnTo>
                    <a:pt x="3217" y="15677"/>
                  </a:lnTo>
                  <a:cubicBezTo>
                    <a:pt x="3217" y="17569"/>
                    <a:pt x="1871" y="19188"/>
                    <a:pt x="0" y="19525"/>
                  </a:cubicBezTo>
                  <a:cubicBezTo>
                    <a:pt x="209" y="19558"/>
                    <a:pt x="416" y="19574"/>
                    <a:pt x="620" y="19574"/>
                  </a:cubicBezTo>
                  <a:cubicBezTo>
                    <a:pt x="2718" y="19574"/>
                    <a:pt x="4498" y="17862"/>
                    <a:pt x="4478" y="15677"/>
                  </a:cubicBezTo>
                  <a:lnTo>
                    <a:pt x="4478" y="1107"/>
                  </a:lnTo>
                  <a:cubicBezTo>
                    <a:pt x="4478" y="475"/>
                    <a:pt x="3972" y="0"/>
                    <a:pt x="3374" y="0"/>
                  </a:cubicBezTo>
                  <a:close/>
                </a:path>
              </a:pathLst>
            </a:custGeom>
            <a:solidFill>
              <a:srgbClr val="7B90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380" name="Google Shape;9380;p82"/>
          <p:cNvGrpSpPr/>
          <p:nvPr/>
        </p:nvGrpSpPr>
        <p:grpSpPr>
          <a:xfrm>
            <a:off x="1802465" y="1962854"/>
            <a:ext cx="265373" cy="351944"/>
            <a:chOff x="1802465" y="1962854"/>
            <a:chExt cx="265373" cy="351944"/>
          </a:xfrm>
        </p:grpSpPr>
        <p:sp>
          <p:nvSpPr>
            <p:cNvPr id="9381" name="Google Shape;9381;p82"/>
            <p:cNvSpPr/>
            <p:nvPr/>
          </p:nvSpPr>
          <p:spPr>
            <a:xfrm>
              <a:off x="1802465" y="2243020"/>
              <a:ext cx="265373" cy="71778"/>
            </a:xfrm>
            <a:custGeom>
              <a:avLst/>
              <a:gdLst/>
              <a:ahLst/>
              <a:cxnLst/>
              <a:rect l="l" t="t" r="r" b="b"/>
              <a:pathLst>
                <a:path w="17724" h="4794" extrusionOk="0">
                  <a:moveTo>
                    <a:pt x="2397" y="0"/>
                  </a:moveTo>
                  <a:cubicBezTo>
                    <a:pt x="1072" y="0"/>
                    <a:pt x="0" y="1073"/>
                    <a:pt x="0" y="2397"/>
                  </a:cubicBezTo>
                  <a:cubicBezTo>
                    <a:pt x="0" y="3722"/>
                    <a:pt x="1072" y="4794"/>
                    <a:pt x="2397" y="4794"/>
                  </a:cubicBezTo>
                  <a:lnTo>
                    <a:pt x="17724" y="4794"/>
                  </a:lnTo>
                  <a:lnTo>
                    <a:pt x="17724" y="0"/>
                  </a:lnTo>
                  <a:close/>
                </a:path>
              </a:pathLst>
            </a:custGeom>
            <a:solidFill>
              <a:srgbClr val="F5F7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2" name="Google Shape;9382;p82"/>
            <p:cNvSpPr/>
            <p:nvPr/>
          </p:nvSpPr>
          <p:spPr>
            <a:xfrm>
              <a:off x="1802465" y="2208074"/>
              <a:ext cx="265373" cy="83442"/>
            </a:xfrm>
            <a:custGeom>
              <a:avLst/>
              <a:gdLst/>
              <a:ahLst/>
              <a:cxnLst/>
              <a:rect l="l" t="t" r="r" b="b"/>
              <a:pathLst>
                <a:path w="17724" h="5573" extrusionOk="0">
                  <a:moveTo>
                    <a:pt x="2397" y="1"/>
                  </a:moveTo>
                  <a:cubicBezTo>
                    <a:pt x="1724" y="1"/>
                    <a:pt x="1135" y="568"/>
                    <a:pt x="694" y="1010"/>
                  </a:cubicBezTo>
                  <a:cubicBezTo>
                    <a:pt x="252" y="1451"/>
                    <a:pt x="0" y="4079"/>
                    <a:pt x="0" y="4731"/>
                  </a:cubicBezTo>
                  <a:cubicBezTo>
                    <a:pt x="0" y="5026"/>
                    <a:pt x="42" y="5299"/>
                    <a:pt x="147" y="5572"/>
                  </a:cubicBezTo>
                  <a:cubicBezTo>
                    <a:pt x="484" y="4647"/>
                    <a:pt x="1388" y="4016"/>
                    <a:pt x="2397" y="4016"/>
                  </a:cubicBezTo>
                  <a:lnTo>
                    <a:pt x="17724" y="4016"/>
                  </a:lnTo>
                  <a:lnTo>
                    <a:pt x="17724" y="947"/>
                  </a:lnTo>
                  <a:lnTo>
                    <a:pt x="2397" y="1"/>
                  </a:ln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3" name="Google Shape;9383;p82"/>
            <p:cNvSpPr/>
            <p:nvPr/>
          </p:nvSpPr>
          <p:spPr>
            <a:xfrm>
              <a:off x="1802465" y="1962854"/>
              <a:ext cx="35889" cy="316069"/>
            </a:xfrm>
            <a:custGeom>
              <a:avLst/>
              <a:gdLst/>
              <a:ahLst/>
              <a:cxnLst/>
              <a:rect l="l" t="t" r="r" b="b"/>
              <a:pathLst>
                <a:path w="2397" h="21110" extrusionOk="0">
                  <a:moveTo>
                    <a:pt x="2397" y="1"/>
                  </a:moveTo>
                  <a:cubicBezTo>
                    <a:pt x="1072" y="1"/>
                    <a:pt x="0" y="1073"/>
                    <a:pt x="0" y="2397"/>
                  </a:cubicBezTo>
                  <a:lnTo>
                    <a:pt x="0" y="21109"/>
                  </a:lnTo>
                  <a:cubicBezTo>
                    <a:pt x="0" y="19785"/>
                    <a:pt x="1072" y="18712"/>
                    <a:pt x="2397" y="18712"/>
                  </a:cubicBezTo>
                  <a:lnTo>
                    <a:pt x="2397" y="1"/>
                  </a:ln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4" name="Google Shape;9384;p82"/>
            <p:cNvSpPr/>
            <p:nvPr/>
          </p:nvSpPr>
          <p:spPr>
            <a:xfrm>
              <a:off x="1837082" y="2286141"/>
              <a:ext cx="230756" cy="8834"/>
            </a:xfrm>
            <a:custGeom>
              <a:avLst/>
              <a:gdLst/>
              <a:ahLst/>
              <a:cxnLst/>
              <a:rect l="l" t="t" r="r" b="b"/>
              <a:pathLst>
                <a:path w="15412" h="590" extrusionOk="0">
                  <a:moveTo>
                    <a:pt x="1" y="1"/>
                  </a:moveTo>
                  <a:lnTo>
                    <a:pt x="1" y="589"/>
                  </a:lnTo>
                  <a:lnTo>
                    <a:pt x="15412" y="589"/>
                  </a:lnTo>
                  <a:lnTo>
                    <a:pt x="15412" y="1"/>
                  </a:lnTo>
                  <a:close/>
                </a:path>
              </a:pathLst>
            </a:custGeom>
            <a:solidFill>
              <a:srgbClr val="E2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5" name="Google Shape;9385;p82"/>
            <p:cNvSpPr/>
            <p:nvPr/>
          </p:nvSpPr>
          <p:spPr>
            <a:xfrm>
              <a:off x="1900041" y="2262843"/>
              <a:ext cx="167797" cy="9148"/>
            </a:xfrm>
            <a:custGeom>
              <a:avLst/>
              <a:gdLst/>
              <a:ahLst/>
              <a:cxnLst/>
              <a:rect l="l" t="t" r="r" b="b"/>
              <a:pathLst>
                <a:path w="11207" h="611" extrusionOk="0">
                  <a:moveTo>
                    <a:pt x="1" y="1"/>
                  </a:moveTo>
                  <a:lnTo>
                    <a:pt x="1" y="611"/>
                  </a:lnTo>
                  <a:lnTo>
                    <a:pt x="11207" y="611"/>
                  </a:lnTo>
                  <a:lnTo>
                    <a:pt x="11207" y="1"/>
                  </a:lnTo>
                  <a:close/>
                </a:path>
              </a:pathLst>
            </a:custGeom>
            <a:solidFill>
              <a:srgbClr val="E2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6" name="Google Shape;9386;p82"/>
            <p:cNvSpPr/>
            <p:nvPr/>
          </p:nvSpPr>
          <p:spPr>
            <a:xfrm>
              <a:off x="1838339" y="1962854"/>
              <a:ext cx="229498" cy="280180"/>
            </a:xfrm>
            <a:custGeom>
              <a:avLst/>
              <a:gdLst/>
              <a:ahLst/>
              <a:cxnLst/>
              <a:rect l="l" t="t" r="r" b="b"/>
              <a:pathLst>
                <a:path w="15328" h="18713" extrusionOk="0">
                  <a:moveTo>
                    <a:pt x="1" y="1"/>
                  </a:moveTo>
                  <a:lnTo>
                    <a:pt x="1" y="18712"/>
                  </a:lnTo>
                  <a:lnTo>
                    <a:pt x="15328" y="18712"/>
                  </a:lnTo>
                  <a:lnTo>
                    <a:pt x="15328" y="1"/>
                  </a:lnTo>
                  <a:close/>
                </a:path>
              </a:pathLst>
            </a:custGeom>
            <a:solidFill>
              <a:srgbClr val="5D74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7" name="Google Shape;9387;p82"/>
            <p:cNvSpPr/>
            <p:nvPr/>
          </p:nvSpPr>
          <p:spPr>
            <a:xfrm>
              <a:off x="1854091" y="1978905"/>
              <a:ext cx="197697" cy="248394"/>
            </a:xfrm>
            <a:custGeom>
              <a:avLst/>
              <a:gdLst/>
              <a:ahLst/>
              <a:cxnLst/>
              <a:rect l="l" t="t" r="r" b="b"/>
              <a:pathLst>
                <a:path w="13204" h="16590" extrusionOk="0">
                  <a:moveTo>
                    <a:pt x="0" y="1"/>
                  </a:moveTo>
                  <a:lnTo>
                    <a:pt x="0" y="16589"/>
                  </a:lnTo>
                  <a:lnTo>
                    <a:pt x="13203" y="16589"/>
                  </a:lnTo>
                  <a:lnTo>
                    <a:pt x="13203" y="1"/>
                  </a:ln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388" name="Google Shape;9388;p82"/>
          <p:cNvGrpSpPr/>
          <p:nvPr/>
        </p:nvGrpSpPr>
        <p:grpSpPr>
          <a:xfrm>
            <a:off x="3512070" y="1956222"/>
            <a:ext cx="373983" cy="363622"/>
            <a:chOff x="3512070" y="1956222"/>
            <a:chExt cx="373983" cy="363622"/>
          </a:xfrm>
        </p:grpSpPr>
        <p:sp>
          <p:nvSpPr>
            <p:cNvPr id="9389" name="Google Shape;9389;p82"/>
            <p:cNvSpPr/>
            <p:nvPr/>
          </p:nvSpPr>
          <p:spPr>
            <a:xfrm>
              <a:off x="3547316" y="2232314"/>
              <a:ext cx="316069" cy="53841"/>
            </a:xfrm>
            <a:custGeom>
              <a:avLst/>
              <a:gdLst/>
              <a:ahLst/>
              <a:cxnLst/>
              <a:rect l="l" t="t" r="r" b="b"/>
              <a:pathLst>
                <a:path w="21110" h="3596" extrusionOk="0">
                  <a:moveTo>
                    <a:pt x="1809" y="1"/>
                  </a:moveTo>
                  <a:cubicBezTo>
                    <a:pt x="800" y="1"/>
                    <a:pt x="1" y="799"/>
                    <a:pt x="1" y="1788"/>
                  </a:cubicBezTo>
                  <a:cubicBezTo>
                    <a:pt x="1" y="2776"/>
                    <a:pt x="800" y="3596"/>
                    <a:pt x="1809" y="3596"/>
                  </a:cubicBezTo>
                  <a:lnTo>
                    <a:pt x="21109" y="3596"/>
                  </a:lnTo>
                  <a:lnTo>
                    <a:pt x="21109" y="1"/>
                  </a:ln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0" name="Google Shape;9390;p82"/>
            <p:cNvSpPr/>
            <p:nvPr/>
          </p:nvSpPr>
          <p:spPr>
            <a:xfrm>
              <a:off x="3548903" y="2232314"/>
              <a:ext cx="314482" cy="53841"/>
            </a:xfrm>
            <a:custGeom>
              <a:avLst/>
              <a:gdLst/>
              <a:ahLst/>
              <a:cxnLst/>
              <a:rect l="l" t="t" r="r" b="b"/>
              <a:pathLst>
                <a:path w="21004" h="3596" extrusionOk="0">
                  <a:moveTo>
                    <a:pt x="19805" y="1"/>
                  </a:moveTo>
                  <a:lnTo>
                    <a:pt x="19805" y="1640"/>
                  </a:lnTo>
                  <a:cubicBezTo>
                    <a:pt x="19805" y="2061"/>
                    <a:pt x="19469" y="2397"/>
                    <a:pt x="19048" y="2397"/>
                  </a:cubicBezTo>
                  <a:lnTo>
                    <a:pt x="0" y="2397"/>
                  </a:lnTo>
                  <a:cubicBezTo>
                    <a:pt x="252" y="3112"/>
                    <a:pt x="925" y="3596"/>
                    <a:pt x="1703" y="3596"/>
                  </a:cubicBezTo>
                  <a:lnTo>
                    <a:pt x="21003" y="3596"/>
                  </a:lnTo>
                  <a:lnTo>
                    <a:pt x="21003" y="1"/>
                  </a:ln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1" name="Google Shape;9391;p82"/>
            <p:cNvSpPr/>
            <p:nvPr/>
          </p:nvSpPr>
          <p:spPr>
            <a:xfrm>
              <a:off x="3515215" y="2198312"/>
              <a:ext cx="370524" cy="121217"/>
            </a:xfrm>
            <a:custGeom>
              <a:avLst/>
              <a:gdLst/>
              <a:ahLst/>
              <a:cxnLst/>
              <a:rect l="l" t="t" r="r" b="b"/>
              <a:pathLst>
                <a:path w="24747" h="8096" extrusionOk="0">
                  <a:moveTo>
                    <a:pt x="3953" y="1"/>
                  </a:moveTo>
                  <a:cubicBezTo>
                    <a:pt x="1746" y="64"/>
                    <a:pt x="0" y="1851"/>
                    <a:pt x="0" y="4038"/>
                  </a:cubicBezTo>
                  <a:cubicBezTo>
                    <a:pt x="0" y="6245"/>
                    <a:pt x="1746" y="8032"/>
                    <a:pt x="3953" y="8095"/>
                  </a:cubicBezTo>
                  <a:lnTo>
                    <a:pt x="24010" y="8095"/>
                  </a:lnTo>
                  <a:cubicBezTo>
                    <a:pt x="24410" y="8095"/>
                    <a:pt x="24746" y="7759"/>
                    <a:pt x="24746" y="7338"/>
                  </a:cubicBezTo>
                  <a:lnTo>
                    <a:pt x="24746" y="6582"/>
                  </a:lnTo>
                  <a:cubicBezTo>
                    <a:pt x="24746" y="6182"/>
                    <a:pt x="24410" y="5846"/>
                    <a:pt x="24010" y="5846"/>
                  </a:cubicBezTo>
                  <a:lnTo>
                    <a:pt x="3953" y="5867"/>
                  </a:lnTo>
                  <a:cubicBezTo>
                    <a:pt x="2965" y="5867"/>
                    <a:pt x="2166" y="5068"/>
                    <a:pt x="2145" y="4101"/>
                  </a:cubicBezTo>
                  <a:cubicBezTo>
                    <a:pt x="2145" y="3070"/>
                    <a:pt x="2965" y="2251"/>
                    <a:pt x="3995" y="2251"/>
                  </a:cubicBezTo>
                  <a:lnTo>
                    <a:pt x="24010" y="2251"/>
                  </a:lnTo>
                  <a:cubicBezTo>
                    <a:pt x="24410" y="2251"/>
                    <a:pt x="24746" y="1914"/>
                    <a:pt x="24746" y="1515"/>
                  </a:cubicBezTo>
                  <a:lnTo>
                    <a:pt x="24746" y="758"/>
                  </a:lnTo>
                  <a:cubicBezTo>
                    <a:pt x="24746" y="337"/>
                    <a:pt x="24410" y="1"/>
                    <a:pt x="24010" y="1"/>
                  </a:cubicBezTo>
                  <a:close/>
                </a:path>
              </a:pathLst>
            </a:custGeom>
            <a:solidFill>
              <a:srgbClr val="E5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2" name="Google Shape;9392;p82"/>
            <p:cNvSpPr/>
            <p:nvPr/>
          </p:nvSpPr>
          <p:spPr>
            <a:xfrm>
              <a:off x="3864628" y="2198626"/>
              <a:ext cx="21426" cy="33703"/>
            </a:xfrm>
            <a:custGeom>
              <a:avLst/>
              <a:gdLst/>
              <a:ahLst/>
              <a:cxnLst/>
              <a:rect l="l" t="t" r="r" b="b"/>
              <a:pathLst>
                <a:path w="1431" h="2251" extrusionOk="0">
                  <a:moveTo>
                    <a:pt x="0" y="1"/>
                  </a:moveTo>
                  <a:lnTo>
                    <a:pt x="0" y="2251"/>
                  </a:lnTo>
                  <a:lnTo>
                    <a:pt x="673" y="2251"/>
                  </a:lnTo>
                  <a:cubicBezTo>
                    <a:pt x="1094" y="2251"/>
                    <a:pt x="1430" y="1914"/>
                    <a:pt x="1430" y="1494"/>
                  </a:cubicBezTo>
                  <a:lnTo>
                    <a:pt x="1430" y="758"/>
                  </a:lnTo>
                  <a:cubicBezTo>
                    <a:pt x="1430" y="337"/>
                    <a:pt x="1094" y="1"/>
                    <a:pt x="67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3" name="Google Shape;9393;p82"/>
            <p:cNvSpPr/>
            <p:nvPr/>
          </p:nvSpPr>
          <p:spPr>
            <a:xfrm>
              <a:off x="3864628" y="2286141"/>
              <a:ext cx="21426" cy="33703"/>
            </a:xfrm>
            <a:custGeom>
              <a:avLst/>
              <a:gdLst/>
              <a:ahLst/>
              <a:cxnLst/>
              <a:rect l="l" t="t" r="r" b="b"/>
              <a:pathLst>
                <a:path w="1431" h="2251" extrusionOk="0">
                  <a:moveTo>
                    <a:pt x="0" y="1"/>
                  </a:moveTo>
                  <a:lnTo>
                    <a:pt x="0" y="2250"/>
                  </a:lnTo>
                  <a:lnTo>
                    <a:pt x="673" y="2250"/>
                  </a:lnTo>
                  <a:cubicBezTo>
                    <a:pt x="1094" y="2229"/>
                    <a:pt x="1430" y="1914"/>
                    <a:pt x="1430" y="1493"/>
                  </a:cubicBezTo>
                  <a:lnTo>
                    <a:pt x="1430" y="737"/>
                  </a:lnTo>
                  <a:cubicBezTo>
                    <a:pt x="1430" y="337"/>
                    <a:pt x="1094" y="1"/>
                    <a:pt x="67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4" name="Google Shape;9394;p82"/>
            <p:cNvSpPr/>
            <p:nvPr/>
          </p:nvSpPr>
          <p:spPr>
            <a:xfrm>
              <a:off x="3574401" y="2259070"/>
              <a:ext cx="52583" cy="52838"/>
            </a:xfrm>
            <a:custGeom>
              <a:avLst/>
              <a:gdLst/>
              <a:ahLst/>
              <a:cxnLst/>
              <a:rect l="l" t="t" r="r" b="b"/>
              <a:pathLst>
                <a:path w="3512" h="3529" extrusionOk="0">
                  <a:moveTo>
                    <a:pt x="736" y="1"/>
                  </a:moveTo>
                  <a:cubicBezTo>
                    <a:pt x="336" y="1"/>
                    <a:pt x="0" y="337"/>
                    <a:pt x="0" y="758"/>
                  </a:cubicBezTo>
                  <a:lnTo>
                    <a:pt x="0" y="2776"/>
                  </a:lnTo>
                  <a:cubicBezTo>
                    <a:pt x="0" y="3200"/>
                    <a:pt x="343" y="3529"/>
                    <a:pt x="740" y="3529"/>
                  </a:cubicBezTo>
                  <a:cubicBezTo>
                    <a:pt x="835" y="3529"/>
                    <a:pt x="933" y="3510"/>
                    <a:pt x="1030" y="3470"/>
                  </a:cubicBezTo>
                  <a:lnTo>
                    <a:pt x="1787" y="3154"/>
                  </a:lnTo>
                  <a:lnTo>
                    <a:pt x="2460" y="3449"/>
                  </a:lnTo>
                  <a:cubicBezTo>
                    <a:pt x="2560" y="3490"/>
                    <a:pt x="2662" y="3510"/>
                    <a:pt x="2760" y="3510"/>
                  </a:cubicBezTo>
                  <a:cubicBezTo>
                    <a:pt x="3160" y="3510"/>
                    <a:pt x="3511" y="3193"/>
                    <a:pt x="3511" y="2755"/>
                  </a:cubicBezTo>
                  <a:lnTo>
                    <a:pt x="3511" y="758"/>
                  </a:lnTo>
                  <a:cubicBezTo>
                    <a:pt x="3511" y="337"/>
                    <a:pt x="3175" y="1"/>
                    <a:pt x="2775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5" name="Google Shape;9395;p82"/>
            <p:cNvSpPr/>
            <p:nvPr/>
          </p:nvSpPr>
          <p:spPr>
            <a:xfrm>
              <a:off x="3547316" y="1990239"/>
              <a:ext cx="316069" cy="53841"/>
            </a:xfrm>
            <a:custGeom>
              <a:avLst/>
              <a:gdLst/>
              <a:ahLst/>
              <a:cxnLst/>
              <a:rect l="l" t="t" r="r" b="b"/>
              <a:pathLst>
                <a:path w="21110" h="3596" extrusionOk="0">
                  <a:moveTo>
                    <a:pt x="1809" y="1"/>
                  </a:moveTo>
                  <a:cubicBezTo>
                    <a:pt x="800" y="1"/>
                    <a:pt x="1" y="800"/>
                    <a:pt x="1" y="1788"/>
                  </a:cubicBezTo>
                  <a:cubicBezTo>
                    <a:pt x="1" y="2776"/>
                    <a:pt x="800" y="3596"/>
                    <a:pt x="1809" y="3596"/>
                  </a:cubicBezTo>
                  <a:lnTo>
                    <a:pt x="21109" y="3596"/>
                  </a:lnTo>
                  <a:lnTo>
                    <a:pt x="21109" y="1"/>
                  </a:ln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6" name="Google Shape;9396;p82"/>
            <p:cNvSpPr/>
            <p:nvPr/>
          </p:nvSpPr>
          <p:spPr>
            <a:xfrm>
              <a:off x="3548903" y="1990239"/>
              <a:ext cx="314482" cy="53841"/>
            </a:xfrm>
            <a:custGeom>
              <a:avLst/>
              <a:gdLst/>
              <a:ahLst/>
              <a:cxnLst/>
              <a:rect l="l" t="t" r="r" b="b"/>
              <a:pathLst>
                <a:path w="21004" h="3596" extrusionOk="0">
                  <a:moveTo>
                    <a:pt x="19805" y="1"/>
                  </a:moveTo>
                  <a:lnTo>
                    <a:pt x="19805" y="1641"/>
                  </a:lnTo>
                  <a:cubicBezTo>
                    <a:pt x="19805" y="2061"/>
                    <a:pt x="19469" y="2398"/>
                    <a:pt x="19048" y="2398"/>
                  </a:cubicBezTo>
                  <a:lnTo>
                    <a:pt x="0" y="2398"/>
                  </a:lnTo>
                  <a:cubicBezTo>
                    <a:pt x="252" y="3112"/>
                    <a:pt x="925" y="3596"/>
                    <a:pt x="1703" y="3596"/>
                  </a:cubicBezTo>
                  <a:lnTo>
                    <a:pt x="21003" y="3596"/>
                  </a:lnTo>
                  <a:lnTo>
                    <a:pt x="21003" y="1"/>
                  </a:ln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7" name="Google Shape;9397;p82"/>
            <p:cNvSpPr/>
            <p:nvPr/>
          </p:nvSpPr>
          <p:spPr>
            <a:xfrm>
              <a:off x="3512070" y="1956222"/>
              <a:ext cx="373669" cy="121247"/>
            </a:xfrm>
            <a:custGeom>
              <a:avLst/>
              <a:gdLst/>
              <a:ahLst/>
              <a:cxnLst/>
              <a:rect l="l" t="t" r="r" b="b"/>
              <a:pathLst>
                <a:path w="24957" h="8098" extrusionOk="0">
                  <a:moveTo>
                    <a:pt x="4049" y="1"/>
                  </a:moveTo>
                  <a:cubicBezTo>
                    <a:pt x="1829" y="1"/>
                    <a:pt x="0" y="1806"/>
                    <a:pt x="0" y="4039"/>
                  </a:cubicBezTo>
                  <a:cubicBezTo>
                    <a:pt x="0" y="6284"/>
                    <a:pt x="1850" y="8097"/>
                    <a:pt x="4086" y="8097"/>
                  </a:cubicBezTo>
                  <a:cubicBezTo>
                    <a:pt x="4112" y="8097"/>
                    <a:pt x="4137" y="8097"/>
                    <a:pt x="4163" y="8097"/>
                  </a:cubicBezTo>
                  <a:lnTo>
                    <a:pt x="24220" y="8097"/>
                  </a:lnTo>
                  <a:cubicBezTo>
                    <a:pt x="24620" y="8097"/>
                    <a:pt x="24956" y="7760"/>
                    <a:pt x="24956" y="7340"/>
                  </a:cubicBezTo>
                  <a:lnTo>
                    <a:pt x="24956" y="6583"/>
                  </a:lnTo>
                  <a:cubicBezTo>
                    <a:pt x="24956" y="6183"/>
                    <a:pt x="24620" y="5847"/>
                    <a:pt x="24220" y="5847"/>
                  </a:cubicBezTo>
                  <a:lnTo>
                    <a:pt x="4163" y="5847"/>
                  </a:lnTo>
                  <a:lnTo>
                    <a:pt x="4163" y="5868"/>
                  </a:lnTo>
                  <a:cubicBezTo>
                    <a:pt x="3175" y="5847"/>
                    <a:pt x="2376" y="5069"/>
                    <a:pt x="2355" y="4102"/>
                  </a:cubicBezTo>
                  <a:cubicBezTo>
                    <a:pt x="2355" y="3072"/>
                    <a:pt x="3175" y="2252"/>
                    <a:pt x="4205" y="2252"/>
                  </a:cubicBezTo>
                  <a:lnTo>
                    <a:pt x="24220" y="2252"/>
                  </a:lnTo>
                  <a:cubicBezTo>
                    <a:pt x="24620" y="2252"/>
                    <a:pt x="24956" y="1915"/>
                    <a:pt x="24956" y="1495"/>
                  </a:cubicBezTo>
                  <a:lnTo>
                    <a:pt x="24956" y="759"/>
                  </a:lnTo>
                  <a:cubicBezTo>
                    <a:pt x="24956" y="339"/>
                    <a:pt x="24620" y="2"/>
                    <a:pt x="24220" y="2"/>
                  </a:cubicBezTo>
                  <a:lnTo>
                    <a:pt x="4163" y="2"/>
                  </a:lnTo>
                  <a:cubicBezTo>
                    <a:pt x="4125" y="1"/>
                    <a:pt x="4087" y="1"/>
                    <a:pt x="4049" y="1"/>
                  </a:cubicBezTo>
                  <a:close/>
                </a:path>
              </a:pathLst>
            </a:custGeom>
            <a:solidFill>
              <a:srgbClr val="A9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8" name="Google Shape;9398;p82"/>
            <p:cNvSpPr/>
            <p:nvPr/>
          </p:nvSpPr>
          <p:spPr>
            <a:xfrm>
              <a:off x="3864628" y="1956566"/>
              <a:ext cx="21426" cy="33688"/>
            </a:xfrm>
            <a:custGeom>
              <a:avLst/>
              <a:gdLst/>
              <a:ahLst/>
              <a:cxnLst/>
              <a:rect l="l" t="t" r="r" b="b"/>
              <a:pathLst>
                <a:path w="1431" h="2250" extrusionOk="0">
                  <a:moveTo>
                    <a:pt x="0" y="0"/>
                  </a:moveTo>
                  <a:lnTo>
                    <a:pt x="0" y="2250"/>
                  </a:lnTo>
                  <a:lnTo>
                    <a:pt x="673" y="2250"/>
                  </a:lnTo>
                  <a:cubicBezTo>
                    <a:pt x="1094" y="2250"/>
                    <a:pt x="1430" y="1913"/>
                    <a:pt x="1430" y="1493"/>
                  </a:cubicBezTo>
                  <a:lnTo>
                    <a:pt x="1430" y="757"/>
                  </a:lnTo>
                  <a:cubicBezTo>
                    <a:pt x="1430" y="337"/>
                    <a:pt x="1094" y="0"/>
                    <a:pt x="673" y="0"/>
                  </a:cubicBezTo>
                  <a:close/>
                </a:path>
              </a:pathLst>
            </a:custGeom>
            <a:solidFill>
              <a:srgbClr val="97AC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9" name="Google Shape;9399;p82"/>
            <p:cNvSpPr/>
            <p:nvPr/>
          </p:nvSpPr>
          <p:spPr>
            <a:xfrm>
              <a:off x="3864628" y="2044065"/>
              <a:ext cx="21426" cy="33703"/>
            </a:xfrm>
            <a:custGeom>
              <a:avLst/>
              <a:gdLst/>
              <a:ahLst/>
              <a:cxnLst/>
              <a:rect l="l" t="t" r="r" b="b"/>
              <a:pathLst>
                <a:path w="1431" h="2251" extrusionOk="0">
                  <a:moveTo>
                    <a:pt x="0" y="1"/>
                  </a:moveTo>
                  <a:lnTo>
                    <a:pt x="0" y="2251"/>
                  </a:lnTo>
                  <a:lnTo>
                    <a:pt x="673" y="2251"/>
                  </a:lnTo>
                  <a:cubicBezTo>
                    <a:pt x="1094" y="2251"/>
                    <a:pt x="1430" y="1914"/>
                    <a:pt x="1430" y="1494"/>
                  </a:cubicBezTo>
                  <a:lnTo>
                    <a:pt x="1430" y="737"/>
                  </a:lnTo>
                  <a:cubicBezTo>
                    <a:pt x="1430" y="337"/>
                    <a:pt x="1094" y="1"/>
                    <a:pt x="673" y="1"/>
                  </a:cubicBezTo>
                  <a:close/>
                </a:path>
              </a:pathLst>
            </a:custGeom>
            <a:solidFill>
              <a:srgbClr val="97AC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0" name="Google Shape;9400;p82"/>
            <p:cNvSpPr/>
            <p:nvPr/>
          </p:nvSpPr>
          <p:spPr>
            <a:xfrm>
              <a:off x="3574401" y="2016995"/>
              <a:ext cx="52583" cy="52733"/>
            </a:xfrm>
            <a:custGeom>
              <a:avLst/>
              <a:gdLst/>
              <a:ahLst/>
              <a:cxnLst/>
              <a:rect l="l" t="t" r="r" b="b"/>
              <a:pathLst>
                <a:path w="3512" h="3522" extrusionOk="0">
                  <a:moveTo>
                    <a:pt x="736" y="1"/>
                  </a:moveTo>
                  <a:cubicBezTo>
                    <a:pt x="336" y="1"/>
                    <a:pt x="0" y="337"/>
                    <a:pt x="0" y="758"/>
                  </a:cubicBezTo>
                  <a:lnTo>
                    <a:pt x="0" y="2776"/>
                  </a:lnTo>
                  <a:cubicBezTo>
                    <a:pt x="0" y="3205"/>
                    <a:pt x="349" y="3521"/>
                    <a:pt x="752" y="3521"/>
                  </a:cubicBezTo>
                  <a:cubicBezTo>
                    <a:pt x="843" y="3521"/>
                    <a:pt x="937" y="3505"/>
                    <a:pt x="1030" y="3470"/>
                  </a:cubicBezTo>
                  <a:lnTo>
                    <a:pt x="1787" y="3155"/>
                  </a:lnTo>
                  <a:lnTo>
                    <a:pt x="2460" y="3449"/>
                  </a:lnTo>
                  <a:cubicBezTo>
                    <a:pt x="2560" y="3491"/>
                    <a:pt x="2662" y="3510"/>
                    <a:pt x="2760" y="3510"/>
                  </a:cubicBezTo>
                  <a:cubicBezTo>
                    <a:pt x="3160" y="3510"/>
                    <a:pt x="3511" y="3193"/>
                    <a:pt x="3511" y="2755"/>
                  </a:cubicBezTo>
                  <a:lnTo>
                    <a:pt x="3511" y="758"/>
                  </a:lnTo>
                  <a:cubicBezTo>
                    <a:pt x="3511" y="337"/>
                    <a:pt x="3175" y="1"/>
                    <a:pt x="2775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1" name="Google Shape;9401;p82"/>
            <p:cNvSpPr/>
            <p:nvPr/>
          </p:nvSpPr>
          <p:spPr>
            <a:xfrm>
              <a:off x="3536311" y="2111127"/>
              <a:ext cx="315740" cy="53841"/>
            </a:xfrm>
            <a:custGeom>
              <a:avLst/>
              <a:gdLst/>
              <a:ahLst/>
              <a:cxnLst/>
              <a:rect l="l" t="t" r="r" b="b"/>
              <a:pathLst>
                <a:path w="21088" h="3596" extrusionOk="0">
                  <a:moveTo>
                    <a:pt x="0" y="0"/>
                  </a:moveTo>
                  <a:lnTo>
                    <a:pt x="0" y="3595"/>
                  </a:lnTo>
                  <a:lnTo>
                    <a:pt x="19300" y="3595"/>
                  </a:lnTo>
                  <a:cubicBezTo>
                    <a:pt x="20289" y="3595"/>
                    <a:pt x="21088" y="2796"/>
                    <a:pt x="21088" y="1808"/>
                  </a:cubicBezTo>
                  <a:cubicBezTo>
                    <a:pt x="21088" y="820"/>
                    <a:pt x="20289" y="0"/>
                    <a:pt x="19300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2" name="Google Shape;9402;p82"/>
            <p:cNvSpPr/>
            <p:nvPr/>
          </p:nvSpPr>
          <p:spPr>
            <a:xfrm>
              <a:off x="3536311" y="2111127"/>
              <a:ext cx="315740" cy="53841"/>
            </a:xfrm>
            <a:custGeom>
              <a:avLst/>
              <a:gdLst/>
              <a:ahLst/>
              <a:cxnLst/>
              <a:rect l="l" t="t" r="r" b="b"/>
              <a:pathLst>
                <a:path w="21088" h="3596" extrusionOk="0">
                  <a:moveTo>
                    <a:pt x="19279" y="0"/>
                  </a:moveTo>
                  <a:cubicBezTo>
                    <a:pt x="19679" y="1178"/>
                    <a:pt x="18817" y="2397"/>
                    <a:pt x="17576" y="2397"/>
                  </a:cubicBezTo>
                  <a:lnTo>
                    <a:pt x="0" y="2397"/>
                  </a:lnTo>
                  <a:lnTo>
                    <a:pt x="0" y="3595"/>
                  </a:lnTo>
                  <a:lnTo>
                    <a:pt x="19300" y="3595"/>
                  </a:lnTo>
                  <a:cubicBezTo>
                    <a:pt x="20289" y="3595"/>
                    <a:pt x="21088" y="2796"/>
                    <a:pt x="21088" y="1808"/>
                  </a:cubicBezTo>
                  <a:cubicBezTo>
                    <a:pt x="21088" y="820"/>
                    <a:pt x="20289" y="0"/>
                    <a:pt x="19300" y="0"/>
                  </a:cubicBez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3" name="Google Shape;9403;p82"/>
            <p:cNvSpPr/>
            <p:nvPr/>
          </p:nvSpPr>
          <p:spPr>
            <a:xfrm>
              <a:off x="3513642" y="2077439"/>
              <a:ext cx="370509" cy="120888"/>
            </a:xfrm>
            <a:custGeom>
              <a:avLst/>
              <a:gdLst/>
              <a:ahLst/>
              <a:cxnLst/>
              <a:rect l="l" t="t" r="r" b="b"/>
              <a:pathLst>
                <a:path w="24746" h="8074" extrusionOk="0">
                  <a:moveTo>
                    <a:pt x="757" y="1"/>
                  </a:moveTo>
                  <a:cubicBezTo>
                    <a:pt x="337" y="1"/>
                    <a:pt x="0" y="337"/>
                    <a:pt x="0" y="757"/>
                  </a:cubicBezTo>
                  <a:lnTo>
                    <a:pt x="0" y="1493"/>
                  </a:lnTo>
                  <a:cubicBezTo>
                    <a:pt x="0" y="1914"/>
                    <a:pt x="337" y="2250"/>
                    <a:pt x="757" y="2250"/>
                  </a:cubicBezTo>
                  <a:lnTo>
                    <a:pt x="20772" y="2250"/>
                  </a:lnTo>
                  <a:cubicBezTo>
                    <a:pt x="21782" y="2250"/>
                    <a:pt x="22602" y="3070"/>
                    <a:pt x="22602" y="4079"/>
                  </a:cubicBezTo>
                  <a:cubicBezTo>
                    <a:pt x="22602" y="5067"/>
                    <a:pt x="21803" y="5845"/>
                    <a:pt x="20814" y="5845"/>
                  </a:cubicBezTo>
                  <a:lnTo>
                    <a:pt x="20814" y="5824"/>
                  </a:lnTo>
                  <a:lnTo>
                    <a:pt x="757" y="5824"/>
                  </a:lnTo>
                  <a:cubicBezTo>
                    <a:pt x="337" y="5824"/>
                    <a:pt x="0" y="6161"/>
                    <a:pt x="0" y="6581"/>
                  </a:cubicBezTo>
                  <a:lnTo>
                    <a:pt x="0" y="7338"/>
                  </a:lnTo>
                  <a:cubicBezTo>
                    <a:pt x="0" y="7738"/>
                    <a:pt x="337" y="8074"/>
                    <a:pt x="757" y="8074"/>
                  </a:cubicBezTo>
                  <a:lnTo>
                    <a:pt x="20814" y="8074"/>
                  </a:lnTo>
                  <a:cubicBezTo>
                    <a:pt x="23001" y="8032"/>
                    <a:pt x="24746" y="6224"/>
                    <a:pt x="24746" y="4037"/>
                  </a:cubicBezTo>
                  <a:cubicBezTo>
                    <a:pt x="24746" y="1851"/>
                    <a:pt x="23001" y="64"/>
                    <a:pt x="20814" y="1"/>
                  </a:cubicBezTo>
                  <a:close/>
                </a:path>
              </a:pathLst>
            </a:custGeom>
            <a:solidFill>
              <a:srgbClr val="97AC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4" name="Google Shape;9404;p82"/>
            <p:cNvSpPr/>
            <p:nvPr/>
          </p:nvSpPr>
          <p:spPr>
            <a:xfrm>
              <a:off x="3806385" y="2077753"/>
              <a:ext cx="77767" cy="120888"/>
            </a:xfrm>
            <a:custGeom>
              <a:avLst/>
              <a:gdLst/>
              <a:ahLst/>
              <a:cxnLst/>
              <a:rect l="l" t="t" r="r" b="b"/>
              <a:pathLst>
                <a:path w="5194" h="8074" extrusionOk="0">
                  <a:moveTo>
                    <a:pt x="1" y="1"/>
                  </a:moveTo>
                  <a:cubicBezTo>
                    <a:pt x="2188" y="43"/>
                    <a:pt x="3933" y="1851"/>
                    <a:pt x="3933" y="4037"/>
                  </a:cubicBezTo>
                  <a:cubicBezTo>
                    <a:pt x="3933" y="6224"/>
                    <a:pt x="2188" y="8011"/>
                    <a:pt x="1" y="8074"/>
                  </a:cubicBezTo>
                  <a:lnTo>
                    <a:pt x="1262" y="8074"/>
                  </a:lnTo>
                  <a:cubicBezTo>
                    <a:pt x="3449" y="8011"/>
                    <a:pt x="5194" y="6224"/>
                    <a:pt x="5194" y="4037"/>
                  </a:cubicBezTo>
                  <a:cubicBezTo>
                    <a:pt x="5194" y="1851"/>
                    <a:pt x="3449" y="43"/>
                    <a:pt x="1262" y="1"/>
                  </a:cubicBezTo>
                  <a:close/>
                </a:path>
              </a:pathLst>
            </a:custGeom>
            <a:solidFill>
              <a:srgbClr val="7B90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5" name="Google Shape;9405;p82"/>
            <p:cNvSpPr/>
            <p:nvPr/>
          </p:nvSpPr>
          <p:spPr>
            <a:xfrm>
              <a:off x="3772397" y="2138182"/>
              <a:ext cx="52898" cy="52568"/>
            </a:xfrm>
            <a:custGeom>
              <a:avLst/>
              <a:gdLst/>
              <a:ahLst/>
              <a:cxnLst/>
              <a:rect l="l" t="t" r="r" b="b"/>
              <a:pathLst>
                <a:path w="3533" h="3511" extrusionOk="0">
                  <a:moveTo>
                    <a:pt x="720" y="0"/>
                  </a:moveTo>
                  <a:cubicBezTo>
                    <a:pt x="317" y="0"/>
                    <a:pt x="0" y="329"/>
                    <a:pt x="0" y="737"/>
                  </a:cubicBezTo>
                  <a:lnTo>
                    <a:pt x="0" y="2734"/>
                  </a:lnTo>
                  <a:cubicBezTo>
                    <a:pt x="0" y="3173"/>
                    <a:pt x="365" y="3489"/>
                    <a:pt x="759" y="3489"/>
                  </a:cubicBezTo>
                  <a:cubicBezTo>
                    <a:pt x="856" y="3489"/>
                    <a:pt x="956" y="3470"/>
                    <a:pt x="1052" y="3428"/>
                  </a:cubicBezTo>
                  <a:lnTo>
                    <a:pt x="1745" y="3134"/>
                  </a:lnTo>
                  <a:lnTo>
                    <a:pt x="2502" y="3449"/>
                  </a:lnTo>
                  <a:cubicBezTo>
                    <a:pt x="2599" y="3491"/>
                    <a:pt x="2697" y="3510"/>
                    <a:pt x="2794" y="3510"/>
                  </a:cubicBezTo>
                  <a:cubicBezTo>
                    <a:pt x="3182" y="3510"/>
                    <a:pt x="3532" y="3197"/>
                    <a:pt x="3532" y="2776"/>
                  </a:cubicBezTo>
                  <a:lnTo>
                    <a:pt x="3532" y="737"/>
                  </a:lnTo>
                  <a:cubicBezTo>
                    <a:pt x="3532" y="349"/>
                    <a:pt x="3215" y="0"/>
                    <a:pt x="2811" y="0"/>
                  </a:cubicBezTo>
                  <a:cubicBezTo>
                    <a:pt x="2799" y="0"/>
                    <a:pt x="2787" y="1"/>
                    <a:pt x="2776" y="1"/>
                  </a:cubicBezTo>
                  <a:lnTo>
                    <a:pt x="757" y="1"/>
                  </a:lnTo>
                  <a:cubicBezTo>
                    <a:pt x="745" y="1"/>
                    <a:pt x="732" y="0"/>
                    <a:pt x="720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406" name="Google Shape;9406;p82"/>
          <p:cNvGrpSpPr/>
          <p:nvPr/>
        </p:nvGrpSpPr>
        <p:grpSpPr>
          <a:xfrm>
            <a:off x="842683" y="2394751"/>
            <a:ext cx="345640" cy="356660"/>
            <a:chOff x="842683" y="2394751"/>
            <a:chExt cx="345640" cy="356660"/>
          </a:xfrm>
        </p:grpSpPr>
        <p:sp>
          <p:nvSpPr>
            <p:cNvPr id="9407" name="Google Shape;9407;p82"/>
            <p:cNvSpPr/>
            <p:nvPr/>
          </p:nvSpPr>
          <p:spPr>
            <a:xfrm>
              <a:off x="1099042" y="2499888"/>
              <a:ext cx="89266" cy="107353"/>
            </a:xfrm>
            <a:custGeom>
              <a:avLst/>
              <a:gdLst/>
              <a:ahLst/>
              <a:cxnLst/>
              <a:rect l="l" t="t" r="r" b="b"/>
              <a:pathLst>
                <a:path w="5962" h="7170" extrusionOk="0">
                  <a:moveTo>
                    <a:pt x="2977" y="0"/>
                  </a:moveTo>
                  <a:cubicBezTo>
                    <a:pt x="2909" y="0"/>
                    <a:pt x="2841" y="42"/>
                    <a:pt x="2809" y="126"/>
                  </a:cubicBezTo>
                  <a:lnTo>
                    <a:pt x="55" y="6896"/>
                  </a:lnTo>
                  <a:cubicBezTo>
                    <a:pt x="1" y="7045"/>
                    <a:pt x="112" y="7151"/>
                    <a:pt x="227" y="7151"/>
                  </a:cubicBezTo>
                  <a:cubicBezTo>
                    <a:pt x="290" y="7151"/>
                    <a:pt x="354" y="7118"/>
                    <a:pt x="391" y="7043"/>
                  </a:cubicBezTo>
                  <a:lnTo>
                    <a:pt x="2977" y="694"/>
                  </a:lnTo>
                  <a:lnTo>
                    <a:pt x="5563" y="7043"/>
                  </a:lnTo>
                  <a:cubicBezTo>
                    <a:pt x="5603" y="7124"/>
                    <a:pt x="5663" y="7166"/>
                    <a:pt x="5742" y="7169"/>
                  </a:cubicBezTo>
                  <a:lnTo>
                    <a:pt x="5742" y="7169"/>
                  </a:lnTo>
                  <a:cubicBezTo>
                    <a:pt x="5882" y="7163"/>
                    <a:pt x="5961" y="7019"/>
                    <a:pt x="5900" y="6896"/>
                  </a:cubicBezTo>
                  <a:lnTo>
                    <a:pt x="3145" y="126"/>
                  </a:lnTo>
                  <a:cubicBezTo>
                    <a:pt x="3114" y="42"/>
                    <a:pt x="3046" y="0"/>
                    <a:pt x="2977" y="0"/>
                  </a:cubicBezTo>
                  <a:close/>
                  <a:moveTo>
                    <a:pt x="5742" y="7169"/>
                  </a:moveTo>
                  <a:lnTo>
                    <a:pt x="5742" y="7169"/>
                  </a:lnTo>
                  <a:cubicBezTo>
                    <a:pt x="5738" y="7170"/>
                    <a:pt x="5735" y="7170"/>
                    <a:pt x="5731" y="7170"/>
                  </a:cubicBezTo>
                  <a:lnTo>
                    <a:pt x="5752" y="7170"/>
                  </a:lnTo>
                  <a:cubicBezTo>
                    <a:pt x="5749" y="7170"/>
                    <a:pt x="5745" y="7170"/>
                    <a:pt x="5742" y="7169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8" name="Google Shape;9408;p82"/>
            <p:cNvSpPr/>
            <p:nvPr/>
          </p:nvSpPr>
          <p:spPr>
            <a:xfrm>
              <a:off x="1098908" y="2603138"/>
              <a:ext cx="89416" cy="47852"/>
            </a:xfrm>
            <a:custGeom>
              <a:avLst/>
              <a:gdLst/>
              <a:ahLst/>
              <a:cxnLst/>
              <a:rect l="l" t="t" r="r" b="b"/>
              <a:pathLst>
                <a:path w="5972" h="3196" extrusionOk="0">
                  <a:moveTo>
                    <a:pt x="43" y="0"/>
                  </a:moveTo>
                  <a:cubicBezTo>
                    <a:pt x="22" y="0"/>
                    <a:pt x="1" y="21"/>
                    <a:pt x="1" y="42"/>
                  </a:cubicBezTo>
                  <a:lnTo>
                    <a:pt x="1" y="358"/>
                  </a:lnTo>
                  <a:cubicBezTo>
                    <a:pt x="1" y="1935"/>
                    <a:pt x="1283" y="3196"/>
                    <a:pt x="2860" y="3196"/>
                  </a:cubicBezTo>
                  <a:lnTo>
                    <a:pt x="3133" y="3196"/>
                  </a:lnTo>
                  <a:cubicBezTo>
                    <a:pt x="4689" y="3196"/>
                    <a:pt x="5972" y="1935"/>
                    <a:pt x="5972" y="358"/>
                  </a:cubicBezTo>
                  <a:lnTo>
                    <a:pt x="5972" y="42"/>
                  </a:lnTo>
                  <a:cubicBezTo>
                    <a:pt x="5972" y="21"/>
                    <a:pt x="5951" y="0"/>
                    <a:pt x="5930" y="0"/>
                  </a:cubicBezTo>
                  <a:close/>
                </a:path>
              </a:pathLst>
            </a:custGeom>
            <a:solidFill>
              <a:srgbClr val="A7B9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9" name="Google Shape;9409;p82"/>
            <p:cNvSpPr/>
            <p:nvPr/>
          </p:nvSpPr>
          <p:spPr>
            <a:xfrm>
              <a:off x="1127236" y="2603138"/>
              <a:ext cx="61088" cy="48182"/>
            </a:xfrm>
            <a:custGeom>
              <a:avLst/>
              <a:gdLst/>
              <a:ahLst/>
              <a:cxnLst/>
              <a:rect l="l" t="t" r="r" b="b"/>
              <a:pathLst>
                <a:path w="4080" h="3218" extrusionOk="0">
                  <a:moveTo>
                    <a:pt x="1830" y="0"/>
                  </a:moveTo>
                  <a:cubicBezTo>
                    <a:pt x="1851" y="0"/>
                    <a:pt x="1872" y="21"/>
                    <a:pt x="1872" y="42"/>
                  </a:cubicBezTo>
                  <a:lnTo>
                    <a:pt x="1872" y="358"/>
                  </a:lnTo>
                  <a:cubicBezTo>
                    <a:pt x="1872" y="1556"/>
                    <a:pt x="1115" y="2628"/>
                    <a:pt x="1" y="3049"/>
                  </a:cubicBezTo>
                  <a:cubicBezTo>
                    <a:pt x="295" y="3154"/>
                    <a:pt x="632" y="3217"/>
                    <a:pt x="947" y="3217"/>
                  </a:cubicBezTo>
                  <a:lnTo>
                    <a:pt x="1220" y="3217"/>
                  </a:lnTo>
                  <a:cubicBezTo>
                    <a:pt x="2797" y="3217"/>
                    <a:pt x="4080" y="1935"/>
                    <a:pt x="4080" y="358"/>
                  </a:cubicBezTo>
                  <a:lnTo>
                    <a:pt x="4080" y="42"/>
                  </a:lnTo>
                  <a:cubicBezTo>
                    <a:pt x="4080" y="21"/>
                    <a:pt x="4059" y="0"/>
                    <a:pt x="4038" y="0"/>
                  </a:cubicBezTo>
                  <a:close/>
                </a:path>
              </a:pathLst>
            </a:custGeom>
            <a:solidFill>
              <a:srgbClr val="A5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0" name="Google Shape;9410;p82"/>
            <p:cNvSpPr/>
            <p:nvPr/>
          </p:nvSpPr>
          <p:spPr>
            <a:xfrm>
              <a:off x="842803" y="2499888"/>
              <a:ext cx="89281" cy="107353"/>
            </a:xfrm>
            <a:custGeom>
              <a:avLst/>
              <a:gdLst/>
              <a:ahLst/>
              <a:cxnLst/>
              <a:rect l="l" t="t" r="r" b="b"/>
              <a:pathLst>
                <a:path w="5963" h="7170" extrusionOk="0">
                  <a:moveTo>
                    <a:pt x="2980" y="0"/>
                  </a:moveTo>
                  <a:cubicBezTo>
                    <a:pt x="2909" y="0"/>
                    <a:pt x="2841" y="42"/>
                    <a:pt x="2809" y="126"/>
                  </a:cubicBezTo>
                  <a:lnTo>
                    <a:pt x="55" y="6896"/>
                  </a:lnTo>
                  <a:cubicBezTo>
                    <a:pt x="1" y="7045"/>
                    <a:pt x="112" y="7151"/>
                    <a:pt x="227" y="7151"/>
                  </a:cubicBezTo>
                  <a:cubicBezTo>
                    <a:pt x="290" y="7151"/>
                    <a:pt x="354" y="7118"/>
                    <a:pt x="391" y="7043"/>
                  </a:cubicBezTo>
                  <a:lnTo>
                    <a:pt x="2977" y="694"/>
                  </a:lnTo>
                  <a:lnTo>
                    <a:pt x="5563" y="7043"/>
                  </a:lnTo>
                  <a:cubicBezTo>
                    <a:pt x="5584" y="7128"/>
                    <a:pt x="5669" y="7170"/>
                    <a:pt x="5732" y="7170"/>
                  </a:cubicBezTo>
                  <a:cubicBezTo>
                    <a:pt x="5879" y="7170"/>
                    <a:pt x="5963" y="7022"/>
                    <a:pt x="5921" y="6896"/>
                  </a:cubicBezTo>
                  <a:lnTo>
                    <a:pt x="3167" y="126"/>
                  </a:lnTo>
                  <a:cubicBezTo>
                    <a:pt x="3125" y="42"/>
                    <a:pt x="3051" y="0"/>
                    <a:pt x="2980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1" name="Google Shape;9411;p82"/>
            <p:cNvSpPr/>
            <p:nvPr/>
          </p:nvSpPr>
          <p:spPr>
            <a:xfrm>
              <a:off x="842683" y="2603138"/>
              <a:ext cx="89715" cy="47867"/>
            </a:xfrm>
            <a:custGeom>
              <a:avLst/>
              <a:gdLst/>
              <a:ahLst/>
              <a:cxnLst/>
              <a:rect l="l" t="t" r="r" b="b"/>
              <a:pathLst>
                <a:path w="5992" h="3197" extrusionOk="0">
                  <a:moveTo>
                    <a:pt x="42" y="0"/>
                  </a:moveTo>
                  <a:cubicBezTo>
                    <a:pt x="21" y="0"/>
                    <a:pt x="0" y="21"/>
                    <a:pt x="0" y="42"/>
                  </a:cubicBezTo>
                  <a:lnTo>
                    <a:pt x="0" y="358"/>
                  </a:lnTo>
                  <a:cubicBezTo>
                    <a:pt x="0" y="1922"/>
                    <a:pt x="1262" y="3196"/>
                    <a:pt x="2821" y="3196"/>
                  </a:cubicBezTo>
                  <a:cubicBezTo>
                    <a:pt x="2834" y="3196"/>
                    <a:pt x="2847" y="3196"/>
                    <a:pt x="2859" y="3196"/>
                  </a:cubicBezTo>
                  <a:lnTo>
                    <a:pt x="3133" y="3196"/>
                  </a:lnTo>
                  <a:cubicBezTo>
                    <a:pt x="4709" y="3196"/>
                    <a:pt x="5992" y="1935"/>
                    <a:pt x="5992" y="358"/>
                  </a:cubicBezTo>
                  <a:lnTo>
                    <a:pt x="5992" y="42"/>
                  </a:lnTo>
                  <a:cubicBezTo>
                    <a:pt x="5992" y="21"/>
                    <a:pt x="5971" y="0"/>
                    <a:pt x="5950" y="0"/>
                  </a:cubicBezTo>
                  <a:close/>
                </a:path>
              </a:pathLst>
            </a:custGeom>
            <a:solidFill>
              <a:srgbClr val="A7B9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2" name="Google Shape;9412;p82"/>
            <p:cNvSpPr/>
            <p:nvPr/>
          </p:nvSpPr>
          <p:spPr>
            <a:xfrm>
              <a:off x="871011" y="2603138"/>
              <a:ext cx="61073" cy="48182"/>
            </a:xfrm>
            <a:custGeom>
              <a:avLst/>
              <a:gdLst/>
              <a:ahLst/>
              <a:cxnLst/>
              <a:rect l="l" t="t" r="r" b="b"/>
              <a:pathLst>
                <a:path w="4079" h="3218" extrusionOk="0">
                  <a:moveTo>
                    <a:pt x="1829" y="0"/>
                  </a:moveTo>
                  <a:cubicBezTo>
                    <a:pt x="1850" y="0"/>
                    <a:pt x="1871" y="21"/>
                    <a:pt x="1871" y="42"/>
                  </a:cubicBezTo>
                  <a:lnTo>
                    <a:pt x="1871" y="358"/>
                  </a:lnTo>
                  <a:cubicBezTo>
                    <a:pt x="1871" y="1556"/>
                    <a:pt x="1114" y="2628"/>
                    <a:pt x="0" y="3028"/>
                  </a:cubicBezTo>
                  <a:cubicBezTo>
                    <a:pt x="295" y="3154"/>
                    <a:pt x="631" y="3217"/>
                    <a:pt x="967" y="3217"/>
                  </a:cubicBezTo>
                  <a:lnTo>
                    <a:pt x="1220" y="3217"/>
                  </a:lnTo>
                  <a:cubicBezTo>
                    <a:pt x="2796" y="3217"/>
                    <a:pt x="4079" y="1935"/>
                    <a:pt x="4079" y="358"/>
                  </a:cubicBezTo>
                  <a:lnTo>
                    <a:pt x="4079" y="42"/>
                  </a:lnTo>
                  <a:cubicBezTo>
                    <a:pt x="4079" y="21"/>
                    <a:pt x="4058" y="0"/>
                    <a:pt x="4058" y="0"/>
                  </a:cubicBezTo>
                  <a:close/>
                </a:path>
              </a:pathLst>
            </a:custGeom>
            <a:solidFill>
              <a:srgbClr val="A5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3" name="Google Shape;9413;p82"/>
            <p:cNvSpPr/>
            <p:nvPr/>
          </p:nvSpPr>
          <p:spPr>
            <a:xfrm>
              <a:off x="1003533" y="2433470"/>
              <a:ext cx="23941" cy="274506"/>
            </a:xfrm>
            <a:custGeom>
              <a:avLst/>
              <a:gdLst/>
              <a:ahLst/>
              <a:cxnLst/>
              <a:rect l="l" t="t" r="r" b="b"/>
              <a:pathLst>
                <a:path w="1599" h="18334" extrusionOk="0">
                  <a:moveTo>
                    <a:pt x="0" y="0"/>
                  </a:moveTo>
                  <a:lnTo>
                    <a:pt x="0" y="18333"/>
                  </a:lnTo>
                  <a:lnTo>
                    <a:pt x="1598" y="18333"/>
                  </a:lnTo>
                  <a:lnTo>
                    <a:pt x="1598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4" name="Google Shape;9414;p82"/>
            <p:cNvSpPr/>
            <p:nvPr/>
          </p:nvSpPr>
          <p:spPr>
            <a:xfrm>
              <a:off x="1015496" y="2433470"/>
              <a:ext cx="11978" cy="274506"/>
            </a:xfrm>
            <a:custGeom>
              <a:avLst/>
              <a:gdLst/>
              <a:ahLst/>
              <a:cxnLst/>
              <a:rect l="l" t="t" r="r" b="b"/>
              <a:pathLst>
                <a:path w="800" h="18334" extrusionOk="0">
                  <a:moveTo>
                    <a:pt x="0" y="0"/>
                  </a:moveTo>
                  <a:lnTo>
                    <a:pt x="0" y="18333"/>
                  </a:lnTo>
                  <a:lnTo>
                    <a:pt x="799" y="18333"/>
                  </a:lnTo>
                  <a:lnTo>
                    <a:pt x="799" y="0"/>
                  </a:ln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5" name="Google Shape;9415;p82"/>
            <p:cNvSpPr/>
            <p:nvPr/>
          </p:nvSpPr>
          <p:spPr>
            <a:xfrm>
              <a:off x="932698" y="2697570"/>
              <a:ext cx="165910" cy="34646"/>
            </a:xfrm>
            <a:custGeom>
              <a:avLst/>
              <a:gdLst/>
              <a:ahLst/>
              <a:cxnLst/>
              <a:rect l="l" t="t" r="r" b="b"/>
              <a:pathLst>
                <a:path w="11081" h="2314" extrusionOk="0">
                  <a:moveTo>
                    <a:pt x="737" y="1"/>
                  </a:moveTo>
                  <a:cubicBezTo>
                    <a:pt x="337" y="1"/>
                    <a:pt x="1" y="337"/>
                    <a:pt x="1" y="736"/>
                  </a:cubicBezTo>
                  <a:lnTo>
                    <a:pt x="1" y="2313"/>
                  </a:lnTo>
                  <a:lnTo>
                    <a:pt x="11081" y="2313"/>
                  </a:lnTo>
                  <a:lnTo>
                    <a:pt x="11081" y="736"/>
                  </a:lnTo>
                  <a:cubicBezTo>
                    <a:pt x="11060" y="316"/>
                    <a:pt x="10723" y="1"/>
                    <a:pt x="10324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6" name="Google Shape;9416;p82"/>
            <p:cNvSpPr/>
            <p:nvPr/>
          </p:nvSpPr>
          <p:spPr>
            <a:xfrm>
              <a:off x="993771" y="2394751"/>
              <a:ext cx="43465" cy="43450"/>
            </a:xfrm>
            <a:custGeom>
              <a:avLst/>
              <a:gdLst/>
              <a:ahLst/>
              <a:cxnLst/>
              <a:rect l="l" t="t" r="r" b="b"/>
              <a:pathLst>
                <a:path w="2903" h="2902" extrusionOk="0">
                  <a:moveTo>
                    <a:pt x="1451" y="0"/>
                  </a:moveTo>
                  <a:cubicBezTo>
                    <a:pt x="652" y="0"/>
                    <a:pt x="1" y="652"/>
                    <a:pt x="1" y="1451"/>
                  </a:cubicBezTo>
                  <a:cubicBezTo>
                    <a:pt x="1" y="2250"/>
                    <a:pt x="652" y="2902"/>
                    <a:pt x="1451" y="2902"/>
                  </a:cubicBezTo>
                  <a:cubicBezTo>
                    <a:pt x="2250" y="2902"/>
                    <a:pt x="2902" y="2250"/>
                    <a:pt x="2902" y="1451"/>
                  </a:cubicBezTo>
                  <a:cubicBezTo>
                    <a:pt x="2902" y="652"/>
                    <a:pt x="2250" y="0"/>
                    <a:pt x="145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7" name="Google Shape;9417;p82"/>
            <p:cNvSpPr/>
            <p:nvPr/>
          </p:nvSpPr>
          <p:spPr>
            <a:xfrm>
              <a:off x="996286" y="2397266"/>
              <a:ext cx="45037" cy="40950"/>
            </a:xfrm>
            <a:custGeom>
              <a:avLst/>
              <a:gdLst/>
              <a:ahLst/>
              <a:cxnLst/>
              <a:rect l="l" t="t" r="r" b="b"/>
              <a:pathLst>
                <a:path w="3008" h="2735" extrusionOk="0">
                  <a:moveTo>
                    <a:pt x="1935" y="0"/>
                  </a:moveTo>
                  <a:cubicBezTo>
                    <a:pt x="2452" y="1017"/>
                    <a:pt x="1655" y="2105"/>
                    <a:pt x="668" y="2105"/>
                  </a:cubicBezTo>
                  <a:cubicBezTo>
                    <a:pt x="451" y="2105"/>
                    <a:pt x="224" y="2052"/>
                    <a:pt x="1" y="1935"/>
                  </a:cubicBezTo>
                  <a:lnTo>
                    <a:pt x="1" y="1935"/>
                  </a:lnTo>
                  <a:cubicBezTo>
                    <a:pt x="261" y="2455"/>
                    <a:pt x="769" y="2734"/>
                    <a:pt x="1289" y="2734"/>
                  </a:cubicBezTo>
                  <a:cubicBezTo>
                    <a:pt x="1651" y="2734"/>
                    <a:pt x="2020" y="2598"/>
                    <a:pt x="2314" y="2313"/>
                  </a:cubicBezTo>
                  <a:cubicBezTo>
                    <a:pt x="3007" y="1619"/>
                    <a:pt x="2818" y="442"/>
                    <a:pt x="1935" y="0"/>
                  </a:cubicBez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8" name="Google Shape;9418;p82"/>
            <p:cNvSpPr/>
            <p:nvPr/>
          </p:nvSpPr>
          <p:spPr>
            <a:xfrm>
              <a:off x="844570" y="2454237"/>
              <a:ext cx="341867" cy="50068"/>
            </a:xfrm>
            <a:custGeom>
              <a:avLst/>
              <a:gdLst/>
              <a:ahLst/>
              <a:cxnLst/>
              <a:rect l="l" t="t" r="r" b="b"/>
              <a:pathLst>
                <a:path w="22833" h="3344" extrusionOk="0">
                  <a:moveTo>
                    <a:pt x="8031" y="1"/>
                  </a:moveTo>
                  <a:cubicBezTo>
                    <a:pt x="7043" y="1"/>
                    <a:pt x="6097" y="400"/>
                    <a:pt x="5403" y="1115"/>
                  </a:cubicBezTo>
                  <a:cubicBezTo>
                    <a:pt x="4920" y="1620"/>
                    <a:pt x="4247" y="1914"/>
                    <a:pt x="3532" y="1914"/>
                  </a:cubicBezTo>
                  <a:lnTo>
                    <a:pt x="294" y="1914"/>
                  </a:lnTo>
                  <a:cubicBezTo>
                    <a:pt x="126" y="1914"/>
                    <a:pt x="0" y="2040"/>
                    <a:pt x="0" y="2208"/>
                  </a:cubicBezTo>
                  <a:lnTo>
                    <a:pt x="0" y="3049"/>
                  </a:lnTo>
                  <a:cubicBezTo>
                    <a:pt x="0" y="3217"/>
                    <a:pt x="126" y="3344"/>
                    <a:pt x="294" y="3344"/>
                  </a:cubicBezTo>
                  <a:lnTo>
                    <a:pt x="3658" y="3344"/>
                  </a:lnTo>
                  <a:cubicBezTo>
                    <a:pt x="4647" y="3344"/>
                    <a:pt x="5593" y="2944"/>
                    <a:pt x="6286" y="2229"/>
                  </a:cubicBezTo>
                  <a:cubicBezTo>
                    <a:pt x="6754" y="1721"/>
                    <a:pt x="7398" y="1429"/>
                    <a:pt x="8086" y="1429"/>
                  </a:cubicBezTo>
                  <a:cubicBezTo>
                    <a:pt x="8110" y="1429"/>
                    <a:pt x="8134" y="1430"/>
                    <a:pt x="8158" y="1430"/>
                  </a:cubicBezTo>
                  <a:lnTo>
                    <a:pt x="14822" y="1430"/>
                  </a:lnTo>
                  <a:cubicBezTo>
                    <a:pt x="15432" y="1430"/>
                    <a:pt x="16000" y="1683"/>
                    <a:pt x="16441" y="2124"/>
                  </a:cubicBezTo>
                  <a:cubicBezTo>
                    <a:pt x="17177" y="2902"/>
                    <a:pt x="18207" y="3344"/>
                    <a:pt x="19300" y="3344"/>
                  </a:cubicBezTo>
                  <a:lnTo>
                    <a:pt x="22559" y="3344"/>
                  </a:lnTo>
                  <a:cubicBezTo>
                    <a:pt x="22706" y="3344"/>
                    <a:pt x="22833" y="3217"/>
                    <a:pt x="22833" y="3049"/>
                  </a:cubicBezTo>
                  <a:lnTo>
                    <a:pt x="22833" y="2208"/>
                  </a:lnTo>
                  <a:cubicBezTo>
                    <a:pt x="22833" y="2040"/>
                    <a:pt x="22706" y="1914"/>
                    <a:pt x="22559" y="1914"/>
                  </a:cubicBezTo>
                  <a:lnTo>
                    <a:pt x="19321" y="1914"/>
                  </a:lnTo>
                  <a:cubicBezTo>
                    <a:pt x="18607" y="1914"/>
                    <a:pt x="17913" y="1620"/>
                    <a:pt x="17450" y="1115"/>
                  </a:cubicBezTo>
                  <a:cubicBezTo>
                    <a:pt x="16757" y="400"/>
                    <a:pt x="15810" y="1"/>
                    <a:pt x="1482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9" name="Google Shape;9419;p82"/>
            <p:cNvSpPr/>
            <p:nvPr/>
          </p:nvSpPr>
          <p:spPr>
            <a:xfrm>
              <a:off x="844570" y="2466499"/>
              <a:ext cx="341867" cy="37821"/>
            </a:xfrm>
            <a:custGeom>
              <a:avLst/>
              <a:gdLst/>
              <a:ahLst/>
              <a:cxnLst/>
              <a:rect l="l" t="t" r="r" b="b"/>
              <a:pathLst>
                <a:path w="22833" h="2526" extrusionOk="0">
                  <a:moveTo>
                    <a:pt x="8086" y="1"/>
                  </a:moveTo>
                  <a:cubicBezTo>
                    <a:pt x="7398" y="1"/>
                    <a:pt x="6754" y="293"/>
                    <a:pt x="6286" y="801"/>
                  </a:cubicBezTo>
                  <a:cubicBezTo>
                    <a:pt x="5593" y="1515"/>
                    <a:pt x="4647" y="1915"/>
                    <a:pt x="3658" y="1915"/>
                  </a:cubicBezTo>
                  <a:lnTo>
                    <a:pt x="294" y="1915"/>
                  </a:lnTo>
                  <a:cubicBezTo>
                    <a:pt x="126" y="1915"/>
                    <a:pt x="21" y="1789"/>
                    <a:pt x="0" y="1642"/>
                  </a:cubicBezTo>
                  <a:lnTo>
                    <a:pt x="0" y="2230"/>
                  </a:lnTo>
                  <a:cubicBezTo>
                    <a:pt x="0" y="2398"/>
                    <a:pt x="126" y="2525"/>
                    <a:pt x="294" y="2525"/>
                  </a:cubicBezTo>
                  <a:lnTo>
                    <a:pt x="3679" y="2525"/>
                  </a:lnTo>
                  <a:cubicBezTo>
                    <a:pt x="3704" y="2525"/>
                    <a:pt x="3729" y="2525"/>
                    <a:pt x="3754" y="2525"/>
                  </a:cubicBezTo>
                  <a:cubicBezTo>
                    <a:pt x="4715" y="2525"/>
                    <a:pt x="5631" y="2128"/>
                    <a:pt x="6307" y="1431"/>
                  </a:cubicBezTo>
                  <a:cubicBezTo>
                    <a:pt x="6791" y="906"/>
                    <a:pt x="7464" y="611"/>
                    <a:pt x="8179" y="611"/>
                  </a:cubicBezTo>
                  <a:lnTo>
                    <a:pt x="14822" y="611"/>
                  </a:lnTo>
                  <a:cubicBezTo>
                    <a:pt x="15432" y="611"/>
                    <a:pt x="16000" y="864"/>
                    <a:pt x="16441" y="1305"/>
                  </a:cubicBezTo>
                  <a:cubicBezTo>
                    <a:pt x="17177" y="2083"/>
                    <a:pt x="18207" y="2525"/>
                    <a:pt x="19300" y="2525"/>
                  </a:cubicBezTo>
                  <a:lnTo>
                    <a:pt x="22559" y="2525"/>
                  </a:lnTo>
                  <a:cubicBezTo>
                    <a:pt x="22706" y="2525"/>
                    <a:pt x="22833" y="2398"/>
                    <a:pt x="22833" y="2251"/>
                  </a:cubicBezTo>
                  <a:lnTo>
                    <a:pt x="22833" y="1642"/>
                  </a:lnTo>
                  <a:cubicBezTo>
                    <a:pt x="22833" y="1789"/>
                    <a:pt x="22706" y="1915"/>
                    <a:pt x="22559" y="1915"/>
                  </a:cubicBezTo>
                  <a:lnTo>
                    <a:pt x="19300" y="1915"/>
                  </a:lnTo>
                  <a:cubicBezTo>
                    <a:pt x="18207" y="1915"/>
                    <a:pt x="17177" y="1473"/>
                    <a:pt x="16441" y="696"/>
                  </a:cubicBezTo>
                  <a:cubicBezTo>
                    <a:pt x="16000" y="254"/>
                    <a:pt x="15432" y="2"/>
                    <a:pt x="14822" y="2"/>
                  </a:cubicBezTo>
                  <a:lnTo>
                    <a:pt x="8158" y="2"/>
                  </a:lnTo>
                  <a:cubicBezTo>
                    <a:pt x="8134" y="1"/>
                    <a:pt x="8110" y="1"/>
                    <a:pt x="8086" y="1"/>
                  </a:cubicBez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0" name="Google Shape;9420;p82"/>
            <p:cNvSpPr/>
            <p:nvPr/>
          </p:nvSpPr>
          <p:spPr>
            <a:xfrm>
              <a:off x="932698" y="2697555"/>
              <a:ext cx="165910" cy="34661"/>
            </a:xfrm>
            <a:custGeom>
              <a:avLst/>
              <a:gdLst/>
              <a:ahLst/>
              <a:cxnLst/>
              <a:rect l="l" t="t" r="r" b="b"/>
              <a:pathLst>
                <a:path w="11081" h="2315" extrusionOk="0">
                  <a:moveTo>
                    <a:pt x="10359" y="1"/>
                  </a:moveTo>
                  <a:cubicBezTo>
                    <a:pt x="10347" y="1"/>
                    <a:pt x="10336" y="1"/>
                    <a:pt x="10324" y="2"/>
                  </a:cubicBezTo>
                  <a:lnTo>
                    <a:pt x="8873" y="2"/>
                  </a:lnTo>
                  <a:lnTo>
                    <a:pt x="8873" y="527"/>
                  </a:lnTo>
                  <a:cubicBezTo>
                    <a:pt x="8873" y="969"/>
                    <a:pt x="8495" y="1326"/>
                    <a:pt x="8053" y="1326"/>
                  </a:cubicBezTo>
                  <a:lnTo>
                    <a:pt x="1" y="1326"/>
                  </a:lnTo>
                  <a:lnTo>
                    <a:pt x="1" y="2314"/>
                  </a:lnTo>
                  <a:lnTo>
                    <a:pt x="11081" y="2314"/>
                  </a:lnTo>
                  <a:lnTo>
                    <a:pt x="11081" y="737"/>
                  </a:lnTo>
                  <a:cubicBezTo>
                    <a:pt x="11081" y="349"/>
                    <a:pt x="10763" y="1"/>
                    <a:pt x="10359" y="1"/>
                  </a:cubicBez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1" name="Google Shape;9421;p82"/>
            <p:cNvSpPr/>
            <p:nvPr/>
          </p:nvSpPr>
          <p:spPr>
            <a:xfrm>
              <a:off x="906885" y="2723068"/>
              <a:ext cx="217221" cy="28343"/>
            </a:xfrm>
            <a:custGeom>
              <a:avLst/>
              <a:gdLst/>
              <a:ahLst/>
              <a:cxnLst/>
              <a:rect l="l" t="t" r="r" b="b"/>
              <a:pathLst>
                <a:path w="14508" h="1893" extrusionOk="0">
                  <a:moveTo>
                    <a:pt x="758" y="1"/>
                  </a:moveTo>
                  <a:cubicBezTo>
                    <a:pt x="337" y="1"/>
                    <a:pt x="1" y="337"/>
                    <a:pt x="22" y="757"/>
                  </a:cubicBezTo>
                  <a:lnTo>
                    <a:pt x="22" y="1893"/>
                  </a:lnTo>
                  <a:lnTo>
                    <a:pt x="14508" y="1893"/>
                  </a:lnTo>
                  <a:lnTo>
                    <a:pt x="14508" y="757"/>
                  </a:lnTo>
                  <a:cubicBezTo>
                    <a:pt x="14508" y="337"/>
                    <a:pt x="14171" y="1"/>
                    <a:pt x="13751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2" name="Google Shape;9422;p82"/>
            <p:cNvSpPr/>
            <p:nvPr/>
          </p:nvSpPr>
          <p:spPr>
            <a:xfrm>
              <a:off x="907200" y="2723068"/>
              <a:ext cx="216907" cy="28029"/>
            </a:xfrm>
            <a:custGeom>
              <a:avLst/>
              <a:gdLst/>
              <a:ahLst/>
              <a:cxnLst/>
              <a:rect l="l" t="t" r="r" b="b"/>
              <a:pathLst>
                <a:path w="14487" h="1872" extrusionOk="0">
                  <a:moveTo>
                    <a:pt x="12258" y="1"/>
                  </a:moveTo>
                  <a:lnTo>
                    <a:pt x="12258" y="694"/>
                  </a:lnTo>
                  <a:cubicBezTo>
                    <a:pt x="12237" y="1115"/>
                    <a:pt x="11922" y="1451"/>
                    <a:pt x="11501" y="1451"/>
                  </a:cubicBezTo>
                  <a:lnTo>
                    <a:pt x="1" y="1451"/>
                  </a:lnTo>
                  <a:lnTo>
                    <a:pt x="1" y="1872"/>
                  </a:lnTo>
                  <a:lnTo>
                    <a:pt x="14487" y="1872"/>
                  </a:lnTo>
                  <a:lnTo>
                    <a:pt x="14487" y="1451"/>
                  </a:lnTo>
                  <a:lnTo>
                    <a:pt x="14487" y="736"/>
                  </a:lnTo>
                  <a:cubicBezTo>
                    <a:pt x="14466" y="316"/>
                    <a:pt x="14129" y="1"/>
                    <a:pt x="13730" y="1"/>
                  </a:cubicBez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423" name="Google Shape;9423;p82"/>
          <p:cNvGrpSpPr/>
          <p:nvPr/>
        </p:nvGrpSpPr>
        <p:grpSpPr>
          <a:xfrm>
            <a:off x="1290615" y="2399467"/>
            <a:ext cx="336836" cy="342511"/>
            <a:chOff x="1290615" y="2399467"/>
            <a:chExt cx="336836" cy="342511"/>
          </a:xfrm>
        </p:grpSpPr>
        <p:sp>
          <p:nvSpPr>
            <p:cNvPr id="9424" name="Google Shape;9424;p82"/>
            <p:cNvSpPr/>
            <p:nvPr/>
          </p:nvSpPr>
          <p:spPr>
            <a:xfrm>
              <a:off x="1399226" y="2683720"/>
              <a:ext cx="119316" cy="39363"/>
            </a:xfrm>
            <a:custGeom>
              <a:avLst/>
              <a:gdLst/>
              <a:ahLst/>
              <a:cxnLst/>
              <a:rect l="l" t="t" r="r" b="b"/>
              <a:pathLst>
                <a:path w="7969" h="2629" extrusionOk="0">
                  <a:moveTo>
                    <a:pt x="4100" y="1"/>
                  </a:moveTo>
                  <a:lnTo>
                    <a:pt x="0" y="1640"/>
                  </a:lnTo>
                  <a:cubicBezTo>
                    <a:pt x="0" y="2187"/>
                    <a:pt x="442" y="2629"/>
                    <a:pt x="988" y="2629"/>
                  </a:cubicBezTo>
                  <a:lnTo>
                    <a:pt x="6980" y="2629"/>
                  </a:lnTo>
                  <a:cubicBezTo>
                    <a:pt x="7527" y="2629"/>
                    <a:pt x="7968" y="2187"/>
                    <a:pt x="7968" y="1640"/>
                  </a:cubicBezTo>
                  <a:lnTo>
                    <a:pt x="4100" y="1"/>
                  </a:ln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5" name="Google Shape;9425;p82"/>
            <p:cNvSpPr/>
            <p:nvPr/>
          </p:nvSpPr>
          <p:spPr>
            <a:xfrm>
              <a:off x="1321788" y="2662624"/>
              <a:ext cx="58872" cy="79354"/>
            </a:xfrm>
            <a:custGeom>
              <a:avLst/>
              <a:gdLst/>
              <a:ahLst/>
              <a:cxnLst/>
              <a:rect l="l" t="t" r="r" b="b"/>
              <a:pathLst>
                <a:path w="3932" h="5300" extrusionOk="0">
                  <a:moveTo>
                    <a:pt x="0" y="1"/>
                  </a:moveTo>
                  <a:lnTo>
                    <a:pt x="0" y="4626"/>
                  </a:lnTo>
                  <a:cubicBezTo>
                    <a:pt x="0" y="5005"/>
                    <a:pt x="294" y="5299"/>
                    <a:pt x="673" y="5299"/>
                  </a:cubicBezTo>
                  <a:lnTo>
                    <a:pt x="3259" y="5299"/>
                  </a:lnTo>
                  <a:cubicBezTo>
                    <a:pt x="3637" y="5299"/>
                    <a:pt x="3932" y="5005"/>
                    <a:pt x="3932" y="4626"/>
                  </a:cubicBezTo>
                  <a:lnTo>
                    <a:pt x="3932" y="304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6" name="Google Shape;9426;p82"/>
            <p:cNvSpPr/>
            <p:nvPr/>
          </p:nvSpPr>
          <p:spPr>
            <a:xfrm>
              <a:off x="1540866" y="2676159"/>
              <a:ext cx="58887" cy="65819"/>
            </a:xfrm>
            <a:custGeom>
              <a:avLst/>
              <a:gdLst/>
              <a:ahLst/>
              <a:cxnLst/>
              <a:rect l="l" t="t" r="r" b="b"/>
              <a:pathLst>
                <a:path w="3933" h="4396" extrusionOk="0">
                  <a:moveTo>
                    <a:pt x="3932" y="1"/>
                  </a:moveTo>
                  <a:lnTo>
                    <a:pt x="1" y="2145"/>
                  </a:lnTo>
                  <a:lnTo>
                    <a:pt x="1" y="3722"/>
                  </a:lnTo>
                  <a:cubicBezTo>
                    <a:pt x="1" y="4101"/>
                    <a:pt x="295" y="4395"/>
                    <a:pt x="674" y="4395"/>
                  </a:cubicBezTo>
                  <a:lnTo>
                    <a:pt x="3260" y="4395"/>
                  </a:lnTo>
                  <a:cubicBezTo>
                    <a:pt x="3638" y="4395"/>
                    <a:pt x="3932" y="4101"/>
                    <a:pt x="3932" y="3722"/>
                  </a:cubicBezTo>
                  <a:lnTo>
                    <a:pt x="3932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7" name="Google Shape;9427;p82"/>
            <p:cNvSpPr/>
            <p:nvPr/>
          </p:nvSpPr>
          <p:spPr>
            <a:xfrm>
              <a:off x="1290615" y="2471560"/>
              <a:ext cx="115857" cy="80283"/>
            </a:xfrm>
            <a:custGeom>
              <a:avLst/>
              <a:gdLst/>
              <a:ahLst/>
              <a:cxnLst/>
              <a:rect l="l" t="t" r="r" b="b"/>
              <a:pathLst>
                <a:path w="7738" h="5362" extrusionOk="0">
                  <a:moveTo>
                    <a:pt x="863" y="0"/>
                  </a:moveTo>
                  <a:cubicBezTo>
                    <a:pt x="379" y="0"/>
                    <a:pt x="1" y="400"/>
                    <a:pt x="1" y="883"/>
                  </a:cubicBezTo>
                  <a:lnTo>
                    <a:pt x="1" y="4499"/>
                  </a:lnTo>
                  <a:cubicBezTo>
                    <a:pt x="1" y="4962"/>
                    <a:pt x="379" y="5361"/>
                    <a:pt x="863" y="5361"/>
                  </a:cubicBezTo>
                  <a:lnTo>
                    <a:pt x="7738" y="5361"/>
                  </a:lnTo>
                  <a:lnTo>
                    <a:pt x="1535" y="0"/>
                  </a:lnTo>
                  <a:close/>
                </a:path>
              </a:pathLst>
            </a:custGeom>
            <a:solidFill>
              <a:srgbClr val="99A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8" name="Google Shape;9428;p82"/>
            <p:cNvSpPr/>
            <p:nvPr/>
          </p:nvSpPr>
          <p:spPr>
            <a:xfrm>
              <a:off x="1555045" y="2471859"/>
              <a:ext cx="72407" cy="79983"/>
            </a:xfrm>
            <a:custGeom>
              <a:avLst/>
              <a:gdLst/>
              <a:ahLst/>
              <a:cxnLst/>
              <a:rect l="l" t="t" r="r" b="b"/>
              <a:pathLst>
                <a:path w="4836" h="5342" extrusionOk="0">
                  <a:moveTo>
                    <a:pt x="4010" y="0"/>
                  </a:moveTo>
                  <a:cubicBezTo>
                    <a:pt x="3998" y="0"/>
                    <a:pt x="3986" y="1"/>
                    <a:pt x="3974" y="1"/>
                  </a:cubicBezTo>
                  <a:lnTo>
                    <a:pt x="3301" y="1"/>
                  </a:lnTo>
                  <a:lnTo>
                    <a:pt x="0" y="5341"/>
                  </a:lnTo>
                  <a:lnTo>
                    <a:pt x="3974" y="5341"/>
                  </a:lnTo>
                  <a:cubicBezTo>
                    <a:pt x="4457" y="5341"/>
                    <a:pt x="4836" y="4942"/>
                    <a:pt x="4836" y="4479"/>
                  </a:cubicBezTo>
                  <a:lnTo>
                    <a:pt x="4836" y="863"/>
                  </a:lnTo>
                  <a:cubicBezTo>
                    <a:pt x="4836" y="392"/>
                    <a:pt x="4476" y="0"/>
                    <a:pt x="4010" y="0"/>
                  </a:cubicBezTo>
                  <a:close/>
                </a:path>
              </a:pathLst>
            </a:custGeom>
            <a:solidFill>
              <a:srgbClr val="99A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9" name="Google Shape;9429;p82"/>
            <p:cNvSpPr/>
            <p:nvPr/>
          </p:nvSpPr>
          <p:spPr>
            <a:xfrm>
              <a:off x="1313598" y="2399467"/>
              <a:ext cx="290871" cy="263172"/>
            </a:xfrm>
            <a:custGeom>
              <a:avLst/>
              <a:gdLst/>
              <a:ahLst/>
              <a:cxnLst/>
              <a:rect l="l" t="t" r="r" b="b"/>
              <a:pathLst>
                <a:path w="19427" h="17577" extrusionOk="0">
                  <a:moveTo>
                    <a:pt x="2986" y="1"/>
                  </a:moveTo>
                  <a:cubicBezTo>
                    <a:pt x="1346" y="1"/>
                    <a:pt x="0" y="1346"/>
                    <a:pt x="0" y="2986"/>
                  </a:cubicBezTo>
                  <a:lnTo>
                    <a:pt x="0" y="17577"/>
                  </a:lnTo>
                  <a:lnTo>
                    <a:pt x="19427" y="17577"/>
                  </a:lnTo>
                  <a:lnTo>
                    <a:pt x="19427" y="2986"/>
                  </a:lnTo>
                  <a:cubicBezTo>
                    <a:pt x="19427" y="1346"/>
                    <a:pt x="18081" y="1"/>
                    <a:pt x="16420" y="1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0" name="Google Shape;9430;p82"/>
            <p:cNvSpPr/>
            <p:nvPr/>
          </p:nvSpPr>
          <p:spPr>
            <a:xfrm>
              <a:off x="1313598" y="2399467"/>
              <a:ext cx="77138" cy="263172"/>
            </a:xfrm>
            <a:custGeom>
              <a:avLst/>
              <a:gdLst/>
              <a:ahLst/>
              <a:cxnLst/>
              <a:rect l="l" t="t" r="r" b="b"/>
              <a:pathLst>
                <a:path w="5152" h="17577" extrusionOk="0">
                  <a:moveTo>
                    <a:pt x="2986" y="1"/>
                  </a:moveTo>
                  <a:cubicBezTo>
                    <a:pt x="1346" y="1"/>
                    <a:pt x="0" y="1346"/>
                    <a:pt x="0" y="2986"/>
                  </a:cubicBezTo>
                  <a:lnTo>
                    <a:pt x="0" y="17577"/>
                  </a:lnTo>
                  <a:lnTo>
                    <a:pt x="2166" y="17577"/>
                  </a:lnTo>
                  <a:lnTo>
                    <a:pt x="2166" y="2986"/>
                  </a:lnTo>
                  <a:cubicBezTo>
                    <a:pt x="2166" y="1346"/>
                    <a:pt x="3490" y="1"/>
                    <a:pt x="5151" y="1"/>
                  </a:cubicBezTo>
                  <a:close/>
                </a:path>
              </a:pathLst>
            </a:custGeom>
            <a:solidFill>
              <a:srgbClr val="93A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1" name="Google Shape;9431;p82"/>
            <p:cNvSpPr/>
            <p:nvPr/>
          </p:nvSpPr>
          <p:spPr>
            <a:xfrm>
              <a:off x="1332793" y="2446376"/>
              <a:ext cx="252481" cy="129392"/>
            </a:xfrm>
            <a:custGeom>
              <a:avLst/>
              <a:gdLst/>
              <a:ahLst/>
              <a:cxnLst/>
              <a:rect l="l" t="t" r="r" b="b"/>
              <a:pathLst>
                <a:path w="16863" h="8642" extrusionOk="0">
                  <a:moveTo>
                    <a:pt x="1325" y="0"/>
                  </a:moveTo>
                  <a:cubicBezTo>
                    <a:pt x="590" y="0"/>
                    <a:pt x="1" y="610"/>
                    <a:pt x="1" y="1346"/>
                  </a:cubicBezTo>
                  <a:lnTo>
                    <a:pt x="1" y="7317"/>
                  </a:lnTo>
                  <a:cubicBezTo>
                    <a:pt x="1" y="8052"/>
                    <a:pt x="590" y="8641"/>
                    <a:pt x="1325" y="8641"/>
                  </a:cubicBezTo>
                  <a:lnTo>
                    <a:pt x="15538" y="8641"/>
                  </a:lnTo>
                  <a:cubicBezTo>
                    <a:pt x="16274" y="8641"/>
                    <a:pt x="16862" y="8052"/>
                    <a:pt x="16862" y="7317"/>
                  </a:cubicBezTo>
                  <a:lnTo>
                    <a:pt x="16862" y="1346"/>
                  </a:lnTo>
                  <a:cubicBezTo>
                    <a:pt x="16862" y="610"/>
                    <a:pt x="16274" y="0"/>
                    <a:pt x="15538" y="0"/>
                  </a:cubicBezTo>
                  <a:close/>
                </a:path>
              </a:pathLst>
            </a:custGeom>
            <a:solidFill>
              <a:srgbClr val="BB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2" name="Google Shape;9432;p82"/>
            <p:cNvSpPr/>
            <p:nvPr/>
          </p:nvSpPr>
          <p:spPr>
            <a:xfrm>
              <a:off x="1332479" y="2446376"/>
              <a:ext cx="44094" cy="129392"/>
            </a:xfrm>
            <a:custGeom>
              <a:avLst/>
              <a:gdLst/>
              <a:ahLst/>
              <a:cxnLst/>
              <a:rect l="l" t="t" r="r" b="b"/>
              <a:pathLst>
                <a:path w="2945" h="8642" extrusionOk="0">
                  <a:moveTo>
                    <a:pt x="1346" y="0"/>
                  </a:moveTo>
                  <a:cubicBezTo>
                    <a:pt x="611" y="0"/>
                    <a:pt x="1" y="610"/>
                    <a:pt x="1" y="1346"/>
                  </a:cubicBezTo>
                  <a:lnTo>
                    <a:pt x="1" y="7317"/>
                  </a:lnTo>
                  <a:cubicBezTo>
                    <a:pt x="1" y="8052"/>
                    <a:pt x="611" y="8641"/>
                    <a:pt x="1346" y="8641"/>
                  </a:cubicBezTo>
                  <a:lnTo>
                    <a:pt x="2944" y="8641"/>
                  </a:lnTo>
                  <a:cubicBezTo>
                    <a:pt x="2208" y="8641"/>
                    <a:pt x="1599" y="8052"/>
                    <a:pt x="1599" y="7317"/>
                  </a:cubicBezTo>
                  <a:lnTo>
                    <a:pt x="1599" y="1346"/>
                  </a:lnTo>
                  <a:cubicBezTo>
                    <a:pt x="1599" y="610"/>
                    <a:pt x="2208" y="0"/>
                    <a:pt x="2944" y="0"/>
                  </a:cubicBez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3" name="Google Shape;9433;p82"/>
            <p:cNvSpPr/>
            <p:nvPr/>
          </p:nvSpPr>
          <p:spPr>
            <a:xfrm>
              <a:off x="1332479" y="2446376"/>
              <a:ext cx="252796" cy="38105"/>
            </a:xfrm>
            <a:custGeom>
              <a:avLst/>
              <a:gdLst/>
              <a:ahLst/>
              <a:cxnLst/>
              <a:rect l="l" t="t" r="r" b="b"/>
              <a:pathLst>
                <a:path w="16884" h="2545" extrusionOk="0">
                  <a:moveTo>
                    <a:pt x="1346" y="0"/>
                  </a:moveTo>
                  <a:cubicBezTo>
                    <a:pt x="611" y="0"/>
                    <a:pt x="1" y="610"/>
                    <a:pt x="1" y="1346"/>
                  </a:cubicBezTo>
                  <a:lnTo>
                    <a:pt x="1" y="2544"/>
                  </a:lnTo>
                  <a:lnTo>
                    <a:pt x="16883" y="2544"/>
                  </a:lnTo>
                  <a:lnTo>
                    <a:pt x="16883" y="1346"/>
                  </a:lnTo>
                  <a:cubicBezTo>
                    <a:pt x="16883" y="610"/>
                    <a:pt x="16295" y="0"/>
                    <a:pt x="15559" y="0"/>
                  </a:cubicBez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4" name="Google Shape;9434;p82"/>
            <p:cNvSpPr/>
            <p:nvPr/>
          </p:nvSpPr>
          <p:spPr>
            <a:xfrm>
              <a:off x="1335323" y="2597464"/>
              <a:ext cx="40935" cy="40620"/>
            </a:xfrm>
            <a:custGeom>
              <a:avLst/>
              <a:gdLst/>
              <a:ahLst/>
              <a:cxnLst/>
              <a:rect l="l" t="t" r="r" b="b"/>
              <a:pathLst>
                <a:path w="2734" h="2713" extrusionOk="0">
                  <a:moveTo>
                    <a:pt x="1367" y="1"/>
                  </a:moveTo>
                  <a:cubicBezTo>
                    <a:pt x="610" y="1"/>
                    <a:pt x="0" y="611"/>
                    <a:pt x="0" y="1346"/>
                  </a:cubicBezTo>
                  <a:cubicBezTo>
                    <a:pt x="0" y="2103"/>
                    <a:pt x="610" y="2713"/>
                    <a:pt x="1367" y="2713"/>
                  </a:cubicBezTo>
                  <a:cubicBezTo>
                    <a:pt x="2124" y="2713"/>
                    <a:pt x="2733" y="2103"/>
                    <a:pt x="2733" y="1346"/>
                  </a:cubicBezTo>
                  <a:cubicBezTo>
                    <a:pt x="2733" y="611"/>
                    <a:pt x="2124" y="1"/>
                    <a:pt x="136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5" name="Google Shape;9435;p82"/>
            <p:cNvSpPr/>
            <p:nvPr/>
          </p:nvSpPr>
          <p:spPr>
            <a:xfrm>
              <a:off x="1541824" y="2597464"/>
              <a:ext cx="40620" cy="40620"/>
            </a:xfrm>
            <a:custGeom>
              <a:avLst/>
              <a:gdLst/>
              <a:ahLst/>
              <a:cxnLst/>
              <a:rect l="l" t="t" r="r" b="b"/>
              <a:pathLst>
                <a:path w="2713" h="2713" extrusionOk="0">
                  <a:moveTo>
                    <a:pt x="1367" y="1"/>
                  </a:moveTo>
                  <a:cubicBezTo>
                    <a:pt x="610" y="1"/>
                    <a:pt x="0" y="611"/>
                    <a:pt x="0" y="1346"/>
                  </a:cubicBezTo>
                  <a:cubicBezTo>
                    <a:pt x="0" y="2103"/>
                    <a:pt x="610" y="2713"/>
                    <a:pt x="1367" y="2713"/>
                  </a:cubicBezTo>
                  <a:cubicBezTo>
                    <a:pt x="2102" y="2713"/>
                    <a:pt x="2712" y="2103"/>
                    <a:pt x="2712" y="1346"/>
                  </a:cubicBezTo>
                  <a:cubicBezTo>
                    <a:pt x="2712" y="611"/>
                    <a:pt x="2102" y="1"/>
                    <a:pt x="136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6" name="Google Shape;9436;p82"/>
            <p:cNvSpPr/>
            <p:nvPr/>
          </p:nvSpPr>
          <p:spPr>
            <a:xfrm>
              <a:off x="1327448" y="2441331"/>
              <a:ext cx="263172" cy="139783"/>
            </a:xfrm>
            <a:custGeom>
              <a:avLst/>
              <a:gdLst/>
              <a:ahLst/>
              <a:cxnLst/>
              <a:rect l="l" t="t" r="r" b="b"/>
              <a:pathLst>
                <a:path w="17577" h="9336" extrusionOk="0">
                  <a:moveTo>
                    <a:pt x="15895" y="695"/>
                  </a:moveTo>
                  <a:cubicBezTo>
                    <a:pt x="16441" y="695"/>
                    <a:pt x="16862" y="1136"/>
                    <a:pt x="16883" y="1683"/>
                  </a:cubicBezTo>
                  <a:lnTo>
                    <a:pt x="16883" y="7654"/>
                  </a:lnTo>
                  <a:cubicBezTo>
                    <a:pt x="16862" y="8179"/>
                    <a:pt x="16441" y="8621"/>
                    <a:pt x="15895" y="8621"/>
                  </a:cubicBezTo>
                  <a:lnTo>
                    <a:pt x="1682" y="8621"/>
                  </a:lnTo>
                  <a:cubicBezTo>
                    <a:pt x="1136" y="8621"/>
                    <a:pt x="694" y="8179"/>
                    <a:pt x="694" y="7654"/>
                  </a:cubicBezTo>
                  <a:lnTo>
                    <a:pt x="694" y="1662"/>
                  </a:lnTo>
                  <a:cubicBezTo>
                    <a:pt x="694" y="1136"/>
                    <a:pt x="1136" y="695"/>
                    <a:pt x="1682" y="695"/>
                  </a:cubicBezTo>
                  <a:close/>
                  <a:moveTo>
                    <a:pt x="1682" y="1"/>
                  </a:moveTo>
                  <a:cubicBezTo>
                    <a:pt x="757" y="1"/>
                    <a:pt x="0" y="737"/>
                    <a:pt x="0" y="1683"/>
                  </a:cubicBezTo>
                  <a:lnTo>
                    <a:pt x="0" y="7654"/>
                  </a:lnTo>
                  <a:cubicBezTo>
                    <a:pt x="0" y="8579"/>
                    <a:pt x="757" y="9336"/>
                    <a:pt x="1682" y="9336"/>
                  </a:cubicBezTo>
                  <a:lnTo>
                    <a:pt x="15895" y="9336"/>
                  </a:lnTo>
                  <a:cubicBezTo>
                    <a:pt x="16820" y="9336"/>
                    <a:pt x="17577" y="8579"/>
                    <a:pt x="17577" y="7654"/>
                  </a:cubicBezTo>
                  <a:lnTo>
                    <a:pt x="17577" y="1683"/>
                  </a:lnTo>
                  <a:cubicBezTo>
                    <a:pt x="17577" y="737"/>
                    <a:pt x="16820" y="1"/>
                    <a:pt x="15895" y="1"/>
                  </a:cubicBezTo>
                  <a:close/>
                </a:path>
              </a:pathLst>
            </a:custGeom>
            <a:solidFill>
              <a:srgbClr val="7E93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7" name="Google Shape;9437;p82"/>
            <p:cNvSpPr/>
            <p:nvPr/>
          </p:nvSpPr>
          <p:spPr>
            <a:xfrm>
              <a:off x="1321459" y="2592149"/>
              <a:ext cx="59830" cy="51296"/>
            </a:xfrm>
            <a:custGeom>
              <a:avLst/>
              <a:gdLst/>
              <a:ahLst/>
              <a:cxnLst/>
              <a:rect l="l" t="t" r="r" b="b"/>
              <a:pathLst>
                <a:path w="3996" h="3426" extrusionOk="0">
                  <a:moveTo>
                    <a:pt x="2293" y="692"/>
                  </a:moveTo>
                  <a:lnTo>
                    <a:pt x="2293" y="713"/>
                  </a:lnTo>
                  <a:cubicBezTo>
                    <a:pt x="2305" y="713"/>
                    <a:pt x="2317" y="713"/>
                    <a:pt x="2328" y="713"/>
                  </a:cubicBezTo>
                  <a:cubicBezTo>
                    <a:pt x="2859" y="713"/>
                    <a:pt x="3302" y="1167"/>
                    <a:pt x="3302" y="1701"/>
                  </a:cubicBezTo>
                  <a:cubicBezTo>
                    <a:pt x="3302" y="2312"/>
                    <a:pt x="2802" y="2722"/>
                    <a:pt x="2284" y="2722"/>
                  </a:cubicBezTo>
                  <a:cubicBezTo>
                    <a:pt x="2035" y="2722"/>
                    <a:pt x="1782" y="2628"/>
                    <a:pt x="1578" y="2416"/>
                  </a:cubicBezTo>
                  <a:cubicBezTo>
                    <a:pt x="947" y="1786"/>
                    <a:pt x="1389" y="692"/>
                    <a:pt x="2293" y="692"/>
                  </a:cubicBezTo>
                  <a:close/>
                  <a:moveTo>
                    <a:pt x="2280" y="0"/>
                  </a:moveTo>
                  <a:cubicBezTo>
                    <a:pt x="1858" y="0"/>
                    <a:pt x="1427" y="156"/>
                    <a:pt x="1073" y="503"/>
                  </a:cubicBezTo>
                  <a:cubicBezTo>
                    <a:pt x="1" y="1575"/>
                    <a:pt x="758" y="3425"/>
                    <a:pt x="2293" y="3425"/>
                  </a:cubicBezTo>
                  <a:cubicBezTo>
                    <a:pt x="3239" y="3425"/>
                    <a:pt x="3996" y="2648"/>
                    <a:pt x="3996" y="1701"/>
                  </a:cubicBezTo>
                  <a:cubicBezTo>
                    <a:pt x="3996" y="678"/>
                    <a:pt x="3159" y="0"/>
                    <a:pt x="2280" y="0"/>
                  </a:cubicBezTo>
                  <a:close/>
                </a:path>
              </a:pathLst>
            </a:custGeom>
            <a:solidFill>
              <a:srgbClr val="7E93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8" name="Google Shape;9438;p82"/>
            <p:cNvSpPr/>
            <p:nvPr/>
          </p:nvSpPr>
          <p:spPr>
            <a:xfrm>
              <a:off x="1527960" y="2592149"/>
              <a:ext cx="59830" cy="51296"/>
            </a:xfrm>
            <a:custGeom>
              <a:avLst/>
              <a:gdLst/>
              <a:ahLst/>
              <a:cxnLst/>
              <a:rect l="l" t="t" r="r" b="b"/>
              <a:pathLst>
                <a:path w="3996" h="3426" extrusionOk="0">
                  <a:moveTo>
                    <a:pt x="2293" y="692"/>
                  </a:moveTo>
                  <a:lnTo>
                    <a:pt x="2293" y="713"/>
                  </a:lnTo>
                  <a:cubicBezTo>
                    <a:pt x="2305" y="713"/>
                    <a:pt x="2317" y="713"/>
                    <a:pt x="2328" y="713"/>
                  </a:cubicBezTo>
                  <a:cubicBezTo>
                    <a:pt x="2859" y="713"/>
                    <a:pt x="3302" y="1167"/>
                    <a:pt x="3302" y="1701"/>
                  </a:cubicBezTo>
                  <a:cubicBezTo>
                    <a:pt x="3302" y="2312"/>
                    <a:pt x="2802" y="2722"/>
                    <a:pt x="2284" y="2722"/>
                  </a:cubicBezTo>
                  <a:cubicBezTo>
                    <a:pt x="2035" y="2722"/>
                    <a:pt x="1782" y="2628"/>
                    <a:pt x="1578" y="2416"/>
                  </a:cubicBezTo>
                  <a:cubicBezTo>
                    <a:pt x="926" y="1786"/>
                    <a:pt x="1389" y="692"/>
                    <a:pt x="2293" y="692"/>
                  </a:cubicBezTo>
                  <a:close/>
                  <a:moveTo>
                    <a:pt x="2270" y="0"/>
                  </a:moveTo>
                  <a:cubicBezTo>
                    <a:pt x="1849" y="0"/>
                    <a:pt x="1420" y="156"/>
                    <a:pt x="1073" y="503"/>
                  </a:cubicBezTo>
                  <a:cubicBezTo>
                    <a:pt x="1" y="1575"/>
                    <a:pt x="758" y="3425"/>
                    <a:pt x="2293" y="3425"/>
                  </a:cubicBezTo>
                  <a:cubicBezTo>
                    <a:pt x="3239" y="3425"/>
                    <a:pt x="3996" y="2648"/>
                    <a:pt x="3996" y="1701"/>
                  </a:cubicBezTo>
                  <a:cubicBezTo>
                    <a:pt x="3996" y="678"/>
                    <a:pt x="3150" y="0"/>
                    <a:pt x="2270" y="0"/>
                  </a:cubicBezTo>
                  <a:close/>
                </a:path>
              </a:pathLst>
            </a:custGeom>
            <a:solidFill>
              <a:srgbClr val="7E93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9" name="Google Shape;9439;p82"/>
            <p:cNvSpPr/>
            <p:nvPr/>
          </p:nvSpPr>
          <p:spPr>
            <a:xfrm>
              <a:off x="1401427" y="2594005"/>
              <a:ext cx="115228" cy="84385"/>
            </a:xfrm>
            <a:custGeom>
              <a:avLst/>
              <a:gdLst/>
              <a:ahLst/>
              <a:cxnLst/>
              <a:rect l="l" t="t" r="r" b="b"/>
              <a:pathLst>
                <a:path w="7696" h="5636" extrusionOk="0">
                  <a:moveTo>
                    <a:pt x="1430" y="1"/>
                  </a:moveTo>
                  <a:cubicBezTo>
                    <a:pt x="631" y="1"/>
                    <a:pt x="0" y="631"/>
                    <a:pt x="0" y="1409"/>
                  </a:cubicBezTo>
                  <a:lnTo>
                    <a:pt x="0" y="4353"/>
                  </a:lnTo>
                  <a:lnTo>
                    <a:pt x="7695" y="5635"/>
                  </a:lnTo>
                  <a:lnTo>
                    <a:pt x="7695" y="1409"/>
                  </a:lnTo>
                  <a:cubicBezTo>
                    <a:pt x="7695" y="631"/>
                    <a:pt x="7043" y="1"/>
                    <a:pt x="6265" y="1"/>
                  </a:cubicBezTo>
                  <a:close/>
                </a:path>
              </a:pathLst>
            </a:custGeom>
            <a:solidFill>
              <a:srgbClr val="99A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0" name="Google Shape;9440;p82"/>
            <p:cNvSpPr/>
            <p:nvPr/>
          </p:nvSpPr>
          <p:spPr>
            <a:xfrm>
              <a:off x="1396067" y="2588660"/>
              <a:ext cx="125619" cy="70520"/>
            </a:xfrm>
            <a:custGeom>
              <a:avLst/>
              <a:gdLst/>
              <a:ahLst/>
              <a:cxnLst/>
              <a:rect l="l" t="t" r="r" b="b"/>
              <a:pathLst>
                <a:path w="8390" h="4710" extrusionOk="0">
                  <a:moveTo>
                    <a:pt x="1788" y="0"/>
                  </a:moveTo>
                  <a:cubicBezTo>
                    <a:pt x="800" y="0"/>
                    <a:pt x="1" y="799"/>
                    <a:pt x="1" y="1766"/>
                  </a:cubicBezTo>
                  <a:lnTo>
                    <a:pt x="1" y="4710"/>
                  </a:lnTo>
                  <a:lnTo>
                    <a:pt x="716" y="4710"/>
                  </a:lnTo>
                  <a:lnTo>
                    <a:pt x="716" y="1766"/>
                  </a:lnTo>
                  <a:cubicBezTo>
                    <a:pt x="716" y="1178"/>
                    <a:pt x="1199" y="694"/>
                    <a:pt x="1788" y="694"/>
                  </a:cubicBezTo>
                  <a:lnTo>
                    <a:pt x="6623" y="694"/>
                  </a:lnTo>
                  <a:cubicBezTo>
                    <a:pt x="7212" y="694"/>
                    <a:pt x="7696" y="1178"/>
                    <a:pt x="7696" y="1766"/>
                  </a:cubicBezTo>
                  <a:lnTo>
                    <a:pt x="7696" y="4710"/>
                  </a:lnTo>
                  <a:lnTo>
                    <a:pt x="8389" y="4710"/>
                  </a:lnTo>
                  <a:lnTo>
                    <a:pt x="8389" y="1766"/>
                  </a:lnTo>
                  <a:cubicBezTo>
                    <a:pt x="8389" y="799"/>
                    <a:pt x="7591" y="0"/>
                    <a:pt x="6623" y="0"/>
                  </a:cubicBezTo>
                  <a:close/>
                </a:path>
              </a:pathLst>
            </a:custGeom>
            <a:solidFill>
              <a:srgbClr val="7E93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1" name="Google Shape;9441;p82"/>
            <p:cNvSpPr/>
            <p:nvPr/>
          </p:nvSpPr>
          <p:spPr>
            <a:xfrm>
              <a:off x="1301950" y="2659165"/>
              <a:ext cx="317956" cy="49125"/>
            </a:xfrm>
            <a:custGeom>
              <a:avLst/>
              <a:gdLst/>
              <a:ahLst/>
              <a:cxnLst/>
              <a:rect l="l" t="t" r="r" b="b"/>
              <a:pathLst>
                <a:path w="21236" h="3281" extrusionOk="0">
                  <a:moveTo>
                    <a:pt x="610" y="1"/>
                  </a:moveTo>
                  <a:cubicBezTo>
                    <a:pt x="274" y="1"/>
                    <a:pt x="0" y="274"/>
                    <a:pt x="0" y="610"/>
                  </a:cubicBezTo>
                  <a:lnTo>
                    <a:pt x="0" y="2671"/>
                  </a:lnTo>
                  <a:cubicBezTo>
                    <a:pt x="0" y="3007"/>
                    <a:pt x="274" y="3280"/>
                    <a:pt x="610" y="3280"/>
                  </a:cubicBezTo>
                  <a:lnTo>
                    <a:pt x="20625" y="3280"/>
                  </a:lnTo>
                  <a:cubicBezTo>
                    <a:pt x="20962" y="3280"/>
                    <a:pt x="21235" y="3007"/>
                    <a:pt x="21235" y="2671"/>
                  </a:cubicBezTo>
                  <a:lnTo>
                    <a:pt x="21235" y="610"/>
                  </a:lnTo>
                  <a:cubicBezTo>
                    <a:pt x="21235" y="274"/>
                    <a:pt x="20962" y="1"/>
                    <a:pt x="20625" y="1"/>
                  </a:cubicBezTo>
                  <a:close/>
                </a:path>
              </a:pathLst>
            </a:custGeom>
            <a:solidFill>
              <a:srgbClr val="8CA4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2" name="Google Shape;9442;p82"/>
            <p:cNvSpPr/>
            <p:nvPr/>
          </p:nvSpPr>
          <p:spPr>
            <a:xfrm>
              <a:off x="1301950" y="2659165"/>
              <a:ext cx="45666" cy="49125"/>
            </a:xfrm>
            <a:custGeom>
              <a:avLst/>
              <a:gdLst/>
              <a:ahLst/>
              <a:cxnLst/>
              <a:rect l="l" t="t" r="r" b="b"/>
              <a:pathLst>
                <a:path w="3050" h="3281" extrusionOk="0">
                  <a:moveTo>
                    <a:pt x="610" y="1"/>
                  </a:moveTo>
                  <a:cubicBezTo>
                    <a:pt x="274" y="1"/>
                    <a:pt x="0" y="274"/>
                    <a:pt x="0" y="610"/>
                  </a:cubicBezTo>
                  <a:lnTo>
                    <a:pt x="0" y="2671"/>
                  </a:lnTo>
                  <a:cubicBezTo>
                    <a:pt x="0" y="3007"/>
                    <a:pt x="274" y="3280"/>
                    <a:pt x="610" y="3280"/>
                  </a:cubicBezTo>
                  <a:lnTo>
                    <a:pt x="3049" y="3280"/>
                  </a:lnTo>
                  <a:cubicBezTo>
                    <a:pt x="2692" y="3280"/>
                    <a:pt x="2418" y="3007"/>
                    <a:pt x="2418" y="2671"/>
                  </a:cubicBezTo>
                  <a:lnTo>
                    <a:pt x="2418" y="610"/>
                  </a:lnTo>
                  <a:cubicBezTo>
                    <a:pt x="2418" y="274"/>
                    <a:pt x="2692" y="1"/>
                    <a:pt x="3028" y="1"/>
                  </a:cubicBez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443" name="Google Shape;9443;p82"/>
          <p:cNvGrpSpPr/>
          <p:nvPr/>
        </p:nvGrpSpPr>
        <p:grpSpPr>
          <a:xfrm>
            <a:off x="1748310" y="2408601"/>
            <a:ext cx="308508" cy="333378"/>
            <a:chOff x="1748310" y="2408601"/>
            <a:chExt cx="308508" cy="333378"/>
          </a:xfrm>
        </p:grpSpPr>
        <p:sp>
          <p:nvSpPr>
            <p:cNvPr id="9444" name="Google Shape;9444;p82"/>
            <p:cNvSpPr/>
            <p:nvPr/>
          </p:nvSpPr>
          <p:spPr>
            <a:xfrm>
              <a:off x="1748310" y="2433470"/>
              <a:ext cx="308508" cy="308508"/>
            </a:xfrm>
            <a:custGeom>
              <a:avLst/>
              <a:gdLst/>
              <a:ahLst/>
              <a:cxnLst/>
              <a:rect l="l" t="t" r="r" b="b"/>
              <a:pathLst>
                <a:path w="20605" h="20605" extrusionOk="0">
                  <a:moveTo>
                    <a:pt x="905" y="0"/>
                  </a:moveTo>
                  <a:cubicBezTo>
                    <a:pt x="400" y="0"/>
                    <a:pt x="1" y="400"/>
                    <a:pt x="1" y="904"/>
                  </a:cubicBezTo>
                  <a:lnTo>
                    <a:pt x="1" y="19700"/>
                  </a:lnTo>
                  <a:cubicBezTo>
                    <a:pt x="1" y="20205"/>
                    <a:pt x="400" y="20604"/>
                    <a:pt x="905" y="20604"/>
                  </a:cubicBezTo>
                  <a:lnTo>
                    <a:pt x="19701" y="20604"/>
                  </a:lnTo>
                  <a:cubicBezTo>
                    <a:pt x="20184" y="20604"/>
                    <a:pt x="20584" y="20205"/>
                    <a:pt x="20605" y="19721"/>
                  </a:cubicBezTo>
                  <a:lnTo>
                    <a:pt x="20605" y="904"/>
                  </a:lnTo>
                  <a:cubicBezTo>
                    <a:pt x="20605" y="400"/>
                    <a:pt x="20184" y="0"/>
                    <a:pt x="19701" y="0"/>
                  </a:cubicBezTo>
                  <a:close/>
                </a:path>
              </a:pathLst>
            </a:custGeom>
            <a:solidFill>
              <a:srgbClr val="E2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5" name="Google Shape;9445;p82"/>
            <p:cNvSpPr/>
            <p:nvPr/>
          </p:nvSpPr>
          <p:spPr>
            <a:xfrm>
              <a:off x="2022187" y="2433470"/>
              <a:ext cx="34631" cy="308508"/>
            </a:xfrm>
            <a:custGeom>
              <a:avLst/>
              <a:gdLst/>
              <a:ahLst/>
              <a:cxnLst/>
              <a:rect l="l" t="t" r="r" b="b"/>
              <a:pathLst>
                <a:path w="2313" h="20605" extrusionOk="0">
                  <a:moveTo>
                    <a:pt x="0" y="0"/>
                  </a:moveTo>
                  <a:lnTo>
                    <a:pt x="0" y="20604"/>
                  </a:lnTo>
                  <a:lnTo>
                    <a:pt x="1409" y="20604"/>
                  </a:lnTo>
                  <a:cubicBezTo>
                    <a:pt x="1892" y="20604"/>
                    <a:pt x="2313" y="20205"/>
                    <a:pt x="2313" y="19700"/>
                  </a:cubicBezTo>
                  <a:lnTo>
                    <a:pt x="2313" y="904"/>
                  </a:lnTo>
                  <a:cubicBezTo>
                    <a:pt x="2313" y="400"/>
                    <a:pt x="1892" y="0"/>
                    <a:pt x="1409" y="0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6" name="Google Shape;9446;p82"/>
            <p:cNvSpPr/>
            <p:nvPr/>
          </p:nvSpPr>
          <p:spPr>
            <a:xfrm>
              <a:off x="1748310" y="2433470"/>
              <a:ext cx="308508" cy="55728"/>
            </a:xfrm>
            <a:custGeom>
              <a:avLst/>
              <a:gdLst/>
              <a:ahLst/>
              <a:cxnLst/>
              <a:rect l="l" t="t" r="r" b="b"/>
              <a:pathLst>
                <a:path w="20605" h="3722" extrusionOk="0">
                  <a:moveTo>
                    <a:pt x="905" y="0"/>
                  </a:moveTo>
                  <a:cubicBezTo>
                    <a:pt x="400" y="0"/>
                    <a:pt x="1" y="400"/>
                    <a:pt x="1" y="904"/>
                  </a:cubicBezTo>
                  <a:lnTo>
                    <a:pt x="1" y="3721"/>
                  </a:lnTo>
                  <a:lnTo>
                    <a:pt x="20605" y="3721"/>
                  </a:lnTo>
                  <a:lnTo>
                    <a:pt x="20605" y="904"/>
                  </a:lnTo>
                  <a:cubicBezTo>
                    <a:pt x="20605" y="400"/>
                    <a:pt x="20184" y="0"/>
                    <a:pt x="19701" y="0"/>
                  </a:cubicBezTo>
                  <a:close/>
                </a:path>
              </a:pathLst>
            </a:custGeom>
            <a:solidFill>
              <a:srgbClr val="2D4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7" name="Google Shape;9447;p82"/>
            <p:cNvSpPr/>
            <p:nvPr/>
          </p:nvSpPr>
          <p:spPr>
            <a:xfrm>
              <a:off x="2022187" y="2433470"/>
              <a:ext cx="34631" cy="55728"/>
            </a:xfrm>
            <a:custGeom>
              <a:avLst/>
              <a:gdLst/>
              <a:ahLst/>
              <a:cxnLst/>
              <a:rect l="l" t="t" r="r" b="b"/>
              <a:pathLst>
                <a:path w="2313" h="3722" extrusionOk="0">
                  <a:moveTo>
                    <a:pt x="0" y="0"/>
                  </a:moveTo>
                  <a:lnTo>
                    <a:pt x="0" y="3721"/>
                  </a:lnTo>
                  <a:lnTo>
                    <a:pt x="2313" y="3721"/>
                  </a:lnTo>
                  <a:lnTo>
                    <a:pt x="2313" y="904"/>
                  </a:lnTo>
                  <a:cubicBezTo>
                    <a:pt x="2313" y="400"/>
                    <a:pt x="1892" y="0"/>
                    <a:pt x="1409" y="0"/>
                  </a:cubicBezTo>
                  <a:close/>
                </a:path>
              </a:pathLst>
            </a:custGeom>
            <a:solidFill>
              <a:srgbClr val="AFBF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8" name="Google Shape;9448;p82"/>
            <p:cNvSpPr/>
            <p:nvPr/>
          </p:nvSpPr>
          <p:spPr>
            <a:xfrm>
              <a:off x="1780111" y="2408601"/>
              <a:ext cx="28657" cy="49754"/>
            </a:xfrm>
            <a:custGeom>
              <a:avLst/>
              <a:gdLst/>
              <a:ahLst/>
              <a:cxnLst/>
              <a:rect l="l" t="t" r="r" b="b"/>
              <a:pathLst>
                <a:path w="1914" h="3323" extrusionOk="0">
                  <a:moveTo>
                    <a:pt x="968" y="0"/>
                  </a:moveTo>
                  <a:cubicBezTo>
                    <a:pt x="442" y="0"/>
                    <a:pt x="0" y="442"/>
                    <a:pt x="0" y="967"/>
                  </a:cubicBezTo>
                  <a:lnTo>
                    <a:pt x="0" y="2376"/>
                  </a:lnTo>
                  <a:cubicBezTo>
                    <a:pt x="0" y="2902"/>
                    <a:pt x="442" y="3322"/>
                    <a:pt x="968" y="3322"/>
                  </a:cubicBezTo>
                  <a:cubicBezTo>
                    <a:pt x="1472" y="3322"/>
                    <a:pt x="1914" y="2902"/>
                    <a:pt x="1914" y="2376"/>
                  </a:cubicBezTo>
                  <a:lnTo>
                    <a:pt x="1914" y="967"/>
                  </a:lnTo>
                  <a:cubicBezTo>
                    <a:pt x="1914" y="442"/>
                    <a:pt x="1472" y="0"/>
                    <a:pt x="968" y="0"/>
                  </a:cubicBez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9" name="Google Shape;9449;p82"/>
            <p:cNvSpPr/>
            <p:nvPr/>
          </p:nvSpPr>
          <p:spPr>
            <a:xfrm>
              <a:off x="1852189" y="2408601"/>
              <a:ext cx="28358" cy="49754"/>
            </a:xfrm>
            <a:custGeom>
              <a:avLst/>
              <a:gdLst/>
              <a:ahLst/>
              <a:cxnLst/>
              <a:rect l="l" t="t" r="r" b="b"/>
              <a:pathLst>
                <a:path w="1894" h="3323" extrusionOk="0">
                  <a:moveTo>
                    <a:pt x="947" y="0"/>
                  </a:moveTo>
                  <a:cubicBezTo>
                    <a:pt x="421" y="0"/>
                    <a:pt x="1" y="442"/>
                    <a:pt x="1" y="967"/>
                  </a:cubicBezTo>
                  <a:lnTo>
                    <a:pt x="1" y="2376"/>
                  </a:lnTo>
                  <a:cubicBezTo>
                    <a:pt x="1" y="2902"/>
                    <a:pt x="421" y="3322"/>
                    <a:pt x="947" y="3322"/>
                  </a:cubicBezTo>
                  <a:cubicBezTo>
                    <a:pt x="1473" y="3322"/>
                    <a:pt x="1893" y="2902"/>
                    <a:pt x="1893" y="2376"/>
                  </a:cubicBezTo>
                  <a:lnTo>
                    <a:pt x="1893" y="967"/>
                  </a:lnTo>
                  <a:cubicBezTo>
                    <a:pt x="1893" y="442"/>
                    <a:pt x="1473" y="0"/>
                    <a:pt x="947" y="0"/>
                  </a:cubicBez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0" name="Google Shape;9450;p82"/>
            <p:cNvSpPr/>
            <p:nvPr/>
          </p:nvSpPr>
          <p:spPr>
            <a:xfrm>
              <a:off x="1924282" y="2408601"/>
              <a:ext cx="28343" cy="49754"/>
            </a:xfrm>
            <a:custGeom>
              <a:avLst/>
              <a:gdLst/>
              <a:ahLst/>
              <a:cxnLst/>
              <a:rect l="l" t="t" r="r" b="b"/>
              <a:pathLst>
                <a:path w="1893" h="3323" extrusionOk="0">
                  <a:moveTo>
                    <a:pt x="947" y="0"/>
                  </a:moveTo>
                  <a:cubicBezTo>
                    <a:pt x="421" y="0"/>
                    <a:pt x="1" y="442"/>
                    <a:pt x="1" y="967"/>
                  </a:cubicBezTo>
                  <a:lnTo>
                    <a:pt x="1" y="2376"/>
                  </a:lnTo>
                  <a:cubicBezTo>
                    <a:pt x="1" y="2902"/>
                    <a:pt x="421" y="3322"/>
                    <a:pt x="947" y="3322"/>
                  </a:cubicBezTo>
                  <a:cubicBezTo>
                    <a:pt x="1472" y="3322"/>
                    <a:pt x="1893" y="2902"/>
                    <a:pt x="1893" y="2376"/>
                  </a:cubicBezTo>
                  <a:lnTo>
                    <a:pt x="1893" y="967"/>
                  </a:lnTo>
                  <a:cubicBezTo>
                    <a:pt x="1893" y="442"/>
                    <a:pt x="1472" y="0"/>
                    <a:pt x="947" y="0"/>
                  </a:cubicBez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1" name="Google Shape;9451;p82"/>
            <p:cNvSpPr/>
            <p:nvPr/>
          </p:nvSpPr>
          <p:spPr>
            <a:xfrm>
              <a:off x="1996060" y="2408601"/>
              <a:ext cx="28657" cy="49754"/>
            </a:xfrm>
            <a:custGeom>
              <a:avLst/>
              <a:gdLst/>
              <a:ahLst/>
              <a:cxnLst/>
              <a:rect l="l" t="t" r="r" b="b"/>
              <a:pathLst>
                <a:path w="1914" h="3323" extrusionOk="0">
                  <a:moveTo>
                    <a:pt x="967" y="0"/>
                  </a:moveTo>
                  <a:cubicBezTo>
                    <a:pt x="442" y="0"/>
                    <a:pt x="0" y="442"/>
                    <a:pt x="0" y="967"/>
                  </a:cubicBezTo>
                  <a:lnTo>
                    <a:pt x="0" y="2376"/>
                  </a:lnTo>
                  <a:cubicBezTo>
                    <a:pt x="0" y="2902"/>
                    <a:pt x="442" y="3322"/>
                    <a:pt x="967" y="3322"/>
                  </a:cubicBezTo>
                  <a:cubicBezTo>
                    <a:pt x="1493" y="3322"/>
                    <a:pt x="1913" y="2902"/>
                    <a:pt x="1913" y="2376"/>
                  </a:cubicBezTo>
                  <a:lnTo>
                    <a:pt x="1913" y="967"/>
                  </a:lnTo>
                  <a:cubicBezTo>
                    <a:pt x="1913" y="442"/>
                    <a:pt x="1493" y="0"/>
                    <a:pt x="967" y="0"/>
                  </a:cubicBez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452" name="Google Shape;9452;p82"/>
          <p:cNvGrpSpPr/>
          <p:nvPr/>
        </p:nvGrpSpPr>
        <p:grpSpPr>
          <a:xfrm>
            <a:off x="3044614" y="2418033"/>
            <a:ext cx="376184" cy="315141"/>
            <a:chOff x="3044614" y="2418033"/>
            <a:chExt cx="376184" cy="315141"/>
          </a:xfrm>
        </p:grpSpPr>
        <p:sp>
          <p:nvSpPr>
            <p:cNvPr id="9453" name="Google Shape;9453;p82"/>
            <p:cNvSpPr/>
            <p:nvPr/>
          </p:nvSpPr>
          <p:spPr>
            <a:xfrm>
              <a:off x="3326965" y="2418033"/>
              <a:ext cx="93833" cy="233601"/>
            </a:xfrm>
            <a:custGeom>
              <a:avLst/>
              <a:gdLst/>
              <a:ahLst/>
              <a:cxnLst/>
              <a:rect l="l" t="t" r="r" b="b"/>
              <a:pathLst>
                <a:path w="6267" h="15602" extrusionOk="0">
                  <a:moveTo>
                    <a:pt x="548" y="1"/>
                  </a:moveTo>
                  <a:cubicBezTo>
                    <a:pt x="1" y="1"/>
                    <a:pt x="1" y="821"/>
                    <a:pt x="548" y="821"/>
                  </a:cubicBezTo>
                  <a:cubicBezTo>
                    <a:pt x="1241" y="821"/>
                    <a:pt x="1851" y="1304"/>
                    <a:pt x="2019" y="1977"/>
                  </a:cubicBezTo>
                  <a:lnTo>
                    <a:pt x="5383" y="15517"/>
                  </a:lnTo>
                  <a:lnTo>
                    <a:pt x="6266" y="15601"/>
                  </a:lnTo>
                  <a:lnTo>
                    <a:pt x="6266" y="15601"/>
                  </a:lnTo>
                  <a:lnTo>
                    <a:pt x="2818" y="1767"/>
                  </a:lnTo>
                  <a:cubicBezTo>
                    <a:pt x="2566" y="716"/>
                    <a:pt x="1620" y="1"/>
                    <a:pt x="548" y="1"/>
                  </a:cubicBezTo>
                  <a:close/>
                </a:path>
              </a:pathLst>
            </a:custGeom>
            <a:solidFill>
              <a:srgbClr val="2D4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4" name="Google Shape;9454;p82"/>
            <p:cNvSpPr/>
            <p:nvPr/>
          </p:nvSpPr>
          <p:spPr>
            <a:xfrm>
              <a:off x="3393398" y="2639656"/>
              <a:ext cx="27400" cy="29286"/>
            </a:xfrm>
            <a:custGeom>
              <a:avLst/>
              <a:gdLst/>
              <a:ahLst/>
              <a:cxnLst/>
              <a:rect l="l" t="t" r="r" b="b"/>
              <a:pathLst>
                <a:path w="1830" h="1956" extrusionOk="0">
                  <a:moveTo>
                    <a:pt x="0" y="0"/>
                  </a:moveTo>
                  <a:lnTo>
                    <a:pt x="168" y="1955"/>
                  </a:lnTo>
                  <a:lnTo>
                    <a:pt x="988" y="1955"/>
                  </a:lnTo>
                  <a:cubicBezTo>
                    <a:pt x="1451" y="1955"/>
                    <a:pt x="1829" y="1577"/>
                    <a:pt x="1829" y="1114"/>
                  </a:cubicBezTo>
                  <a:lnTo>
                    <a:pt x="1829" y="820"/>
                  </a:lnTo>
                  <a:cubicBezTo>
                    <a:pt x="1829" y="358"/>
                    <a:pt x="1451" y="0"/>
                    <a:pt x="988" y="0"/>
                  </a:cubicBezTo>
                  <a:close/>
                </a:path>
              </a:pathLst>
            </a:custGeom>
            <a:solidFill>
              <a:srgbClr val="2D4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5" name="Google Shape;9455;p82"/>
            <p:cNvSpPr/>
            <p:nvPr/>
          </p:nvSpPr>
          <p:spPr>
            <a:xfrm>
              <a:off x="3044928" y="2418033"/>
              <a:ext cx="93503" cy="233601"/>
            </a:xfrm>
            <a:custGeom>
              <a:avLst/>
              <a:gdLst/>
              <a:ahLst/>
              <a:cxnLst/>
              <a:rect l="l" t="t" r="r" b="b"/>
              <a:pathLst>
                <a:path w="6245" h="15602" extrusionOk="0">
                  <a:moveTo>
                    <a:pt x="5698" y="1"/>
                  </a:moveTo>
                  <a:cubicBezTo>
                    <a:pt x="4626" y="1"/>
                    <a:pt x="3679" y="716"/>
                    <a:pt x="3427" y="1767"/>
                  </a:cubicBezTo>
                  <a:lnTo>
                    <a:pt x="0" y="15601"/>
                  </a:lnTo>
                  <a:lnTo>
                    <a:pt x="862" y="15517"/>
                  </a:lnTo>
                  <a:lnTo>
                    <a:pt x="4226" y="1956"/>
                  </a:lnTo>
                  <a:cubicBezTo>
                    <a:pt x="4394" y="1283"/>
                    <a:pt x="5004" y="821"/>
                    <a:pt x="5698" y="821"/>
                  </a:cubicBezTo>
                  <a:cubicBezTo>
                    <a:pt x="6244" y="821"/>
                    <a:pt x="6244" y="1"/>
                    <a:pt x="5698" y="1"/>
                  </a:cubicBezTo>
                  <a:close/>
                </a:path>
              </a:pathLst>
            </a:custGeom>
            <a:solidFill>
              <a:srgbClr val="2D4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6" name="Google Shape;9456;p82"/>
            <p:cNvSpPr/>
            <p:nvPr/>
          </p:nvSpPr>
          <p:spPr>
            <a:xfrm>
              <a:off x="3044614" y="2639641"/>
              <a:ext cx="27400" cy="29301"/>
            </a:xfrm>
            <a:custGeom>
              <a:avLst/>
              <a:gdLst/>
              <a:ahLst/>
              <a:cxnLst/>
              <a:rect l="l" t="t" r="r" b="b"/>
              <a:pathLst>
                <a:path w="1830" h="1957" extrusionOk="0">
                  <a:moveTo>
                    <a:pt x="804" y="0"/>
                  </a:moveTo>
                  <a:cubicBezTo>
                    <a:pt x="359" y="0"/>
                    <a:pt x="0" y="371"/>
                    <a:pt x="0" y="821"/>
                  </a:cubicBezTo>
                  <a:lnTo>
                    <a:pt x="0" y="1115"/>
                  </a:lnTo>
                  <a:cubicBezTo>
                    <a:pt x="0" y="1578"/>
                    <a:pt x="379" y="1956"/>
                    <a:pt x="841" y="1956"/>
                  </a:cubicBezTo>
                  <a:lnTo>
                    <a:pt x="1682" y="1956"/>
                  </a:lnTo>
                  <a:lnTo>
                    <a:pt x="1829" y="1"/>
                  </a:lnTo>
                  <a:lnTo>
                    <a:pt x="841" y="1"/>
                  </a:lnTo>
                  <a:cubicBezTo>
                    <a:pt x="829" y="1"/>
                    <a:pt x="817" y="0"/>
                    <a:pt x="804" y="0"/>
                  </a:cubicBezTo>
                  <a:close/>
                </a:path>
              </a:pathLst>
            </a:custGeom>
            <a:solidFill>
              <a:srgbClr val="2D4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7" name="Google Shape;9457;p82"/>
            <p:cNvSpPr/>
            <p:nvPr/>
          </p:nvSpPr>
          <p:spPr>
            <a:xfrm>
              <a:off x="3061922" y="2599275"/>
              <a:ext cx="341238" cy="133899"/>
            </a:xfrm>
            <a:custGeom>
              <a:avLst/>
              <a:gdLst/>
              <a:ahLst/>
              <a:cxnLst/>
              <a:rect l="l" t="t" r="r" b="b"/>
              <a:pathLst>
                <a:path w="22791" h="8943" extrusionOk="0">
                  <a:moveTo>
                    <a:pt x="5186" y="1"/>
                  </a:moveTo>
                  <a:cubicBezTo>
                    <a:pt x="3937" y="1"/>
                    <a:pt x="2692" y="353"/>
                    <a:pt x="1598" y="1057"/>
                  </a:cubicBezTo>
                  <a:cubicBezTo>
                    <a:pt x="568" y="1751"/>
                    <a:pt x="21" y="2718"/>
                    <a:pt x="21" y="3748"/>
                  </a:cubicBezTo>
                  <a:cubicBezTo>
                    <a:pt x="0" y="6587"/>
                    <a:pt x="2250" y="8899"/>
                    <a:pt x="5067" y="8941"/>
                  </a:cubicBezTo>
                  <a:cubicBezTo>
                    <a:pt x="5107" y="8942"/>
                    <a:pt x="5146" y="8943"/>
                    <a:pt x="5185" y="8943"/>
                  </a:cubicBezTo>
                  <a:cubicBezTo>
                    <a:pt x="7970" y="8943"/>
                    <a:pt x="10240" y="6737"/>
                    <a:pt x="10323" y="3959"/>
                  </a:cubicBezTo>
                  <a:cubicBezTo>
                    <a:pt x="10639" y="3717"/>
                    <a:pt x="11017" y="3596"/>
                    <a:pt x="11396" y="3596"/>
                  </a:cubicBezTo>
                  <a:cubicBezTo>
                    <a:pt x="11774" y="3596"/>
                    <a:pt x="12153" y="3717"/>
                    <a:pt x="12468" y="3959"/>
                  </a:cubicBezTo>
                  <a:cubicBezTo>
                    <a:pt x="12551" y="6737"/>
                    <a:pt x="14822" y="8943"/>
                    <a:pt x="17606" y="8943"/>
                  </a:cubicBezTo>
                  <a:cubicBezTo>
                    <a:pt x="17646" y="8943"/>
                    <a:pt x="17685" y="8942"/>
                    <a:pt x="17724" y="8941"/>
                  </a:cubicBezTo>
                  <a:cubicBezTo>
                    <a:pt x="20541" y="8899"/>
                    <a:pt x="22791" y="6587"/>
                    <a:pt x="22770" y="3748"/>
                  </a:cubicBezTo>
                  <a:cubicBezTo>
                    <a:pt x="22791" y="2718"/>
                    <a:pt x="22244" y="1751"/>
                    <a:pt x="21235" y="1057"/>
                  </a:cubicBezTo>
                  <a:cubicBezTo>
                    <a:pt x="20131" y="353"/>
                    <a:pt x="18880" y="1"/>
                    <a:pt x="17632" y="1"/>
                  </a:cubicBezTo>
                  <a:cubicBezTo>
                    <a:pt x="16384" y="1"/>
                    <a:pt x="15138" y="353"/>
                    <a:pt x="14045" y="1057"/>
                  </a:cubicBezTo>
                  <a:cubicBezTo>
                    <a:pt x="13330" y="1520"/>
                    <a:pt x="12804" y="2214"/>
                    <a:pt x="12552" y="3034"/>
                  </a:cubicBezTo>
                  <a:cubicBezTo>
                    <a:pt x="12195" y="2855"/>
                    <a:pt x="11800" y="2765"/>
                    <a:pt x="11406" y="2765"/>
                  </a:cubicBezTo>
                  <a:cubicBezTo>
                    <a:pt x="11012" y="2765"/>
                    <a:pt x="10618" y="2855"/>
                    <a:pt x="10260" y="3034"/>
                  </a:cubicBezTo>
                  <a:cubicBezTo>
                    <a:pt x="10008" y="2214"/>
                    <a:pt x="9482" y="1520"/>
                    <a:pt x="8789" y="1057"/>
                  </a:cubicBezTo>
                  <a:cubicBezTo>
                    <a:pt x="7685" y="353"/>
                    <a:pt x="6434" y="1"/>
                    <a:pt x="5186" y="1"/>
                  </a:cubicBezTo>
                  <a:close/>
                </a:path>
              </a:pathLst>
            </a:custGeom>
            <a:solidFill>
              <a:srgbClr val="2D4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8" name="Google Shape;9458;p82"/>
            <p:cNvSpPr/>
            <p:nvPr/>
          </p:nvSpPr>
          <p:spPr>
            <a:xfrm>
              <a:off x="3261176" y="2611628"/>
              <a:ext cx="129707" cy="108625"/>
            </a:xfrm>
            <a:custGeom>
              <a:avLst/>
              <a:gdLst/>
              <a:ahLst/>
              <a:cxnLst/>
              <a:rect l="l" t="t" r="r" b="b"/>
              <a:pathLst>
                <a:path w="8663" h="7255" extrusionOk="0">
                  <a:moveTo>
                    <a:pt x="4332" y="1"/>
                  </a:moveTo>
                  <a:cubicBezTo>
                    <a:pt x="1935" y="1"/>
                    <a:pt x="1" y="1304"/>
                    <a:pt x="1" y="2923"/>
                  </a:cubicBezTo>
                  <a:cubicBezTo>
                    <a:pt x="1" y="5320"/>
                    <a:pt x="1935" y="7254"/>
                    <a:pt x="4332" y="7254"/>
                  </a:cubicBezTo>
                  <a:cubicBezTo>
                    <a:pt x="6708" y="7254"/>
                    <a:pt x="8663" y="5320"/>
                    <a:pt x="8663" y="2923"/>
                  </a:cubicBezTo>
                  <a:cubicBezTo>
                    <a:pt x="8663" y="1304"/>
                    <a:pt x="6708" y="1"/>
                    <a:pt x="4332" y="1"/>
                  </a:cubicBezTo>
                  <a:close/>
                </a:path>
              </a:pathLst>
            </a:custGeom>
            <a:solidFill>
              <a:srgbClr val="E0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9" name="Google Shape;9459;p82"/>
            <p:cNvSpPr/>
            <p:nvPr/>
          </p:nvSpPr>
          <p:spPr>
            <a:xfrm>
              <a:off x="3074828" y="2611628"/>
              <a:ext cx="129707" cy="108625"/>
            </a:xfrm>
            <a:custGeom>
              <a:avLst/>
              <a:gdLst/>
              <a:ahLst/>
              <a:cxnLst/>
              <a:rect l="l" t="t" r="r" b="b"/>
              <a:pathLst>
                <a:path w="8663" h="7255" extrusionOk="0">
                  <a:moveTo>
                    <a:pt x="4331" y="1"/>
                  </a:moveTo>
                  <a:cubicBezTo>
                    <a:pt x="1935" y="1"/>
                    <a:pt x="0" y="1304"/>
                    <a:pt x="0" y="2923"/>
                  </a:cubicBezTo>
                  <a:cubicBezTo>
                    <a:pt x="0" y="5320"/>
                    <a:pt x="1935" y="7254"/>
                    <a:pt x="4331" y="7254"/>
                  </a:cubicBezTo>
                  <a:cubicBezTo>
                    <a:pt x="6728" y="7254"/>
                    <a:pt x="8662" y="5320"/>
                    <a:pt x="8662" y="2923"/>
                  </a:cubicBezTo>
                  <a:cubicBezTo>
                    <a:pt x="8662" y="1304"/>
                    <a:pt x="6707" y="1"/>
                    <a:pt x="4331" y="1"/>
                  </a:cubicBezTo>
                  <a:close/>
                </a:path>
              </a:pathLst>
            </a:custGeom>
            <a:solidFill>
              <a:srgbClr val="E0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0" name="Google Shape;9460;p82"/>
            <p:cNvSpPr/>
            <p:nvPr/>
          </p:nvSpPr>
          <p:spPr>
            <a:xfrm>
              <a:off x="3090250" y="2617302"/>
              <a:ext cx="102322" cy="95704"/>
            </a:xfrm>
            <a:custGeom>
              <a:avLst/>
              <a:gdLst/>
              <a:ahLst/>
              <a:cxnLst/>
              <a:rect l="l" t="t" r="r" b="b"/>
              <a:pathLst>
                <a:path w="6834" h="6392" extrusionOk="0">
                  <a:moveTo>
                    <a:pt x="5383" y="0"/>
                  </a:moveTo>
                  <a:lnTo>
                    <a:pt x="1" y="5362"/>
                  </a:lnTo>
                  <a:cubicBezTo>
                    <a:pt x="379" y="5803"/>
                    <a:pt x="821" y="6140"/>
                    <a:pt x="1325" y="6392"/>
                  </a:cubicBezTo>
                  <a:lnTo>
                    <a:pt x="6834" y="883"/>
                  </a:lnTo>
                  <a:cubicBezTo>
                    <a:pt x="6413" y="484"/>
                    <a:pt x="5930" y="190"/>
                    <a:pt x="538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1" name="Google Shape;9461;p82"/>
            <p:cNvSpPr/>
            <p:nvPr/>
          </p:nvSpPr>
          <p:spPr>
            <a:xfrm>
              <a:off x="3276613" y="2617302"/>
              <a:ext cx="102307" cy="95704"/>
            </a:xfrm>
            <a:custGeom>
              <a:avLst/>
              <a:gdLst/>
              <a:ahLst/>
              <a:cxnLst/>
              <a:rect l="l" t="t" r="r" b="b"/>
              <a:pathLst>
                <a:path w="6833" h="6392" extrusionOk="0">
                  <a:moveTo>
                    <a:pt x="5382" y="0"/>
                  </a:moveTo>
                  <a:lnTo>
                    <a:pt x="0" y="5362"/>
                  </a:lnTo>
                  <a:cubicBezTo>
                    <a:pt x="378" y="5803"/>
                    <a:pt x="820" y="6140"/>
                    <a:pt x="1325" y="6392"/>
                  </a:cubicBezTo>
                  <a:lnTo>
                    <a:pt x="6833" y="883"/>
                  </a:lnTo>
                  <a:cubicBezTo>
                    <a:pt x="6412" y="484"/>
                    <a:pt x="5929" y="190"/>
                    <a:pt x="538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462" name="Google Shape;9462;p82"/>
          <p:cNvGrpSpPr/>
          <p:nvPr/>
        </p:nvGrpSpPr>
        <p:grpSpPr>
          <a:xfrm>
            <a:off x="3943638" y="3815072"/>
            <a:ext cx="357933" cy="342676"/>
            <a:chOff x="3943638" y="3815072"/>
            <a:chExt cx="357933" cy="342676"/>
          </a:xfrm>
        </p:grpSpPr>
        <p:sp>
          <p:nvSpPr>
            <p:cNvPr id="9463" name="Google Shape;9463;p82"/>
            <p:cNvSpPr/>
            <p:nvPr/>
          </p:nvSpPr>
          <p:spPr>
            <a:xfrm>
              <a:off x="4136918" y="3996389"/>
              <a:ext cx="87215" cy="87514"/>
            </a:xfrm>
            <a:custGeom>
              <a:avLst/>
              <a:gdLst/>
              <a:ahLst/>
              <a:cxnLst/>
              <a:rect l="l" t="t" r="r" b="b"/>
              <a:pathLst>
                <a:path w="5825" h="5845" extrusionOk="0">
                  <a:moveTo>
                    <a:pt x="1073" y="0"/>
                  </a:moveTo>
                  <a:lnTo>
                    <a:pt x="1" y="1072"/>
                  </a:lnTo>
                  <a:lnTo>
                    <a:pt x="4752" y="5845"/>
                  </a:lnTo>
                  <a:lnTo>
                    <a:pt x="5824" y="4752"/>
                  </a:lnTo>
                  <a:lnTo>
                    <a:pt x="1073" y="0"/>
                  </a:lnTo>
                  <a:close/>
                </a:path>
              </a:pathLst>
            </a:custGeom>
            <a:solidFill>
              <a:srgbClr val="E4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4" name="Google Shape;9464;p82"/>
            <p:cNvSpPr/>
            <p:nvPr/>
          </p:nvSpPr>
          <p:spPr>
            <a:xfrm>
              <a:off x="4173750" y="4034240"/>
              <a:ext cx="127820" cy="123508"/>
            </a:xfrm>
            <a:custGeom>
              <a:avLst/>
              <a:gdLst/>
              <a:ahLst/>
              <a:cxnLst/>
              <a:rect l="l" t="t" r="r" b="b"/>
              <a:pathLst>
                <a:path w="8537" h="8249" extrusionOk="0">
                  <a:moveTo>
                    <a:pt x="1790" y="0"/>
                  </a:moveTo>
                  <a:cubicBezTo>
                    <a:pt x="1628" y="0"/>
                    <a:pt x="1467" y="63"/>
                    <a:pt x="1346" y="184"/>
                  </a:cubicBezTo>
                  <a:lnTo>
                    <a:pt x="253" y="1299"/>
                  </a:lnTo>
                  <a:cubicBezTo>
                    <a:pt x="0" y="1530"/>
                    <a:pt x="0" y="1908"/>
                    <a:pt x="211" y="2161"/>
                  </a:cubicBezTo>
                  <a:lnTo>
                    <a:pt x="4983" y="7606"/>
                  </a:lnTo>
                  <a:cubicBezTo>
                    <a:pt x="5355" y="8032"/>
                    <a:pt x="5874" y="8248"/>
                    <a:pt x="6396" y="8248"/>
                  </a:cubicBezTo>
                  <a:cubicBezTo>
                    <a:pt x="6879" y="8248"/>
                    <a:pt x="7364" y="8064"/>
                    <a:pt x="7737" y="7690"/>
                  </a:cubicBezTo>
                  <a:lnTo>
                    <a:pt x="7758" y="7690"/>
                  </a:lnTo>
                  <a:cubicBezTo>
                    <a:pt x="8536" y="6912"/>
                    <a:pt x="8494" y="5651"/>
                    <a:pt x="7653" y="4936"/>
                  </a:cubicBezTo>
                  <a:lnTo>
                    <a:pt x="2208" y="163"/>
                  </a:lnTo>
                  <a:cubicBezTo>
                    <a:pt x="2087" y="53"/>
                    <a:pt x="1938" y="0"/>
                    <a:pt x="1790" y="0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5" name="Google Shape;9465;p82"/>
            <p:cNvSpPr/>
            <p:nvPr/>
          </p:nvSpPr>
          <p:spPr>
            <a:xfrm>
              <a:off x="4173750" y="4042969"/>
              <a:ext cx="122460" cy="114779"/>
            </a:xfrm>
            <a:custGeom>
              <a:avLst/>
              <a:gdLst/>
              <a:ahLst/>
              <a:cxnLst/>
              <a:rect l="l" t="t" r="r" b="b"/>
              <a:pathLst>
                <a:path w="8179" h="7666" extrusionOk="0">
                  <a:moveTo>
                    <a:pt x="967" y="1"/>
                  </a:moveTo>
                  <a:lnTo>
                    <a:pt x="253" y="716"/>
                  </a:lnTo>
                  <a:cubicBezTo>
                    <a:pt x="0" y="947"/>
                    <a:pt x="0" y="1325"/>
                    <a:pt x="211" y="1578"/>
                  </a:cubicBezTo>
                  <a:lnTo>
                    <a:pt x="4983" y="7023"/>
                  </a:lnTo>
                  <a:cubicBezTo>
                    <a:pt x="5366" y="7449"/>
                    <a:pt x="5884" y="7665"/>
                    <a:pt x="6404" y="7665"/>
                  </a:cubicBezTo>
                  <a:cubicBezTo>
                    <a:pt x="6883" y="7665"/>
                    <a:pt x="7364" y="7481"/>
                    <a:pt x="7737" y="7107"/>
                  </a:cubicBezTo>
                  <a:cubicBezTo>
                    <a:pt x="7927" y="6918"/>
                    <a:pt x="8095" y="6666"/>
                    <a:pt x="8179" y="6413"/>
                  </a:cubicBezTo>
                  <a:lnTo>
                    <a:pt x="8179" y="6413"/>
                  </a:lnTo>
                  <a:cubicBezTo>
                    <a:pt x="7964" y="6493"/>
                    <a:pt x="7742" y="6532"/>
                    <a:pt x="7523" y="6532"/>
                  </a:cubicBezTo>
                  <a:cubicBezTo>
                    <a:pt x="6991" y="6532"/>
                    <a:pt x="6476" y="6304"/>
                    <a:pt x="6118" y="5888"/>
                  </a:cubicBezTo>
                  <a:lnTo>
                    <a:pt x="967" y="1"/>
                  </a:lnTo>
                  <a:close/>
                </a:path>
              </a:pathLst>
            </a:custGeom>
            <a:solidFill>
              <a:srgbClr val="95AB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6" name="Google Shape;9466;p82"/>
            <p:cNvSpPr/>
            <p:nvPr/>
          </p:nvSpPr>
          <p:spPr>
            <a:xfrm>
              <a:off x="3943638" y="3815072"/>
              <a:ext cx="268846" cy="245235"/>
            </a:xfrm>
            <a:custGeom>
              <a:avLst/>
              <a:gdLst/>
              <a:ahLst/>
              <a:cxnLst/>
              <a:rect l="l" t="t" r="r" b="b"/>
              <a:pathLst>
                <a:path w="17956" h="16379" extrusionOk="0">
                  <a:moveTo>
                    <a:pt x="8978" y="0"/>
                  </a:moveTo>
                  <a:cubicBezTo>
                    <a:pt x="6886" y="0"/>
                    <a:pt x="4794" y="799"/>
                    <a:pt x="3196" y="2397"/>
                  </a:cubicBezTo>
                  <a:cubicBezTo>
                    <a:pt x="1" y="5593"/>
                    <a:pt x="1" y="10786"/>
                    <a:pt x="3196" y="13981"/>
                  </a:cubicBezTo>
                  <a:cubicBezTo>
                    <a:pt x="4794" y="15579"/>
                    <a:pt x="6886" y="16378"/>
                    <a:pt x="8978" y="16378"/>
                  </a:cubicBezTo>
                  <a:cubicBezTo>
                    <a:pt x="11070" y="16378"/>
                    <a:pt x="13162" y="15579"/>
                    <a:pt x="14760" y="13981"/>
                  </a:cubicBezTo>
                  <a:cubicBezTo>
                    <a:pt x="17955" y="10786"/>
                    <a:pt x="17955" y="5593"/>
                    <a:pt x="14760" y="2397"/>
                  </a:cubicBezTo>
                  <a:cubicBezTo>
                    <a:pt x="13162" y="799"/>
                    <a:pt x="11070" y="0"/>
                    <a:pt x="8978" y="0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7" name="Google Shape;9467;p82"/>
            <p:cNvSpPr/>
            <p:nvPr/>
          </p:nvSpPr>
          <p:spPr>
            <a:xfrm>
              <a:off x="3974795" y="3843715"/>
              <a:ext cx="206516" cy="187860"/>
            </a:xfrm>
            <a:custGeom>
              <a:avLst/>
              <a:gdLst/>
              <a:ahLst/>
              <a:cxnLst/>
              <a:rect l="l" t="t" r="r" b="b"/>
              <a:pathLst>
                <a:path w="13793" h="12547" extrusionOk="0">
                  <a:moveTo>
                    <a:pt x="6897" y="0"/>
                  </a:moveTo>
                  <a:cubicBezTo>
                    <a:pt x="5294" y="0"/>
                    <a:pt x="3691" y="610"/>
                    <a:pt x="2461" y="1829"/>
                  </a:cubicBezTo>
                  <a:cubicBezTo>
                    <a:pt x="1" y="4289"/>
                    <a:pt x="1" y="8263"/>
                    <a:pt x="2461" y="10702"/>
                  </a:cubicBezTo>
                  <a:cubicBezTo>
                    <a:pt x="3691" y="11932"/>
                    <a:pt x="5294" y="12547"/>
                    <a:pt x="6897" y="12547"/>
                  </a:cubicBezTo>
                  <a:cubicBezTo>
                    <a:pt x="8500" y="12547"/>
                    <a:pt x="10103" y="11932"/>
                    <a:pt x="11333" y="10702"/>
                  </a:cubicBezTo>
                  <a:cubicBezTo>
                    <a:pt x="13793" y="8263"/>
                    <a:pt x="13793" y="4289"/>
                    <a:pt x="11333" y="1829"/>
                  </a:cubicBezTo>
                  <a:cubicBezTo>
                    <a:pt x="10103" y="610"/>
                    <a:pt x="8500" y="0"/>
                    <a:pt x="6897" y="0"/>
                  </a:cubicBezTo>
                  <a:close/>
                </a:path>
              </a:pathLst>
            </a:custGeom>
            <a:solidFill>
              <a:srgbClr val="C1CE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8" name="Google Shape;9468;p82"/>
            <p:cNvSpPr/>
            <p:nvPr/>
          </p:nvSpPr>
          <p:spPr>
            <a:xfrm>
              <a:off x="3973538" y="3863538"/>
              <a:ext cx="178817" cy="167857"/>
            </a:xfrm>
            <a:custGeom>
              <a:avLst/>
              <a:gdLst/>
              <a:ahLst/>
              <a:cxnLst/>
              <a:rect l="l" t="t" r="r" b="b"/>
              <a:pathLst>
                <a:path w="11943" h="11211" extrusionOk="0">
                  <a:moveTo>
                    <a:pt x="3134" y="1"/>
                  </a:moveTo>
                  <a:cubicBezTo>
                    <a:pt x="2923" y="148"/>
                    <a:pt x="2734" y="337"/>
                    <a:pt x="2545" y="527"/>
                  </a:cubicBezTo>
                  <a:cubicBezTo>
                    <a:pt x="1" y="3070"/>
                    <a:pt x="148" y="7254"/>
                    <a:pt x="2860" y="9651"/>
                  </a:cubicBezTo>
                  <a:cubicBezTo>
                    <a:pt x="4056" y="10699"/>
                    <a:pt x="5530" y="11211"/>
                    <a:pt x="6995" y="11211"/>
                  </a:cubicBezTo>
                  <a:cubicBezTo>
                    <a:pt x="8853" y="11211"/>
                    <a:pt x="10697" y="10388"/>
                    <a:pt x="11943" y="8789"/>
                  </a:cubicBezTo>
                  <a:lnTo>
                    <a:pt x="11943" y="8789"/>
                  </a:lnTo>
                  <a:cubicBezTo>
                    <a:pt x="10805" y="9668"/>
                    <a:pt x="9455" y="10100"/>
                    <a:pt x="8111" y="10100"/>
                  </a:cubicBezTo>
                  <a:cubicBezTo>
                    <a:pt x="6499" y="10100"/>
                    <a:pt x="4896" y="9479"/>
                    <a:pt x="3680" y="8263"/>
                  </a:cubicBezTo>
                  <a:cubicBezTo>
                    <a:pt x="1452" y="6035"/>
                    <a:pt x="1220" y="2482"/>
                    <a:pt x="3134" y="1"/>
                  </a:cubicBezTo>
                  <a:close/>
                </a:path>
              </a:pathLst>
            </a:custGeom>
            <a:solidFill>
              <a:srgbClr val="A3B6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9" name="Google Shape;9469;p82"/>
            <p:cNvSpPr/>
            <p:nvPr/>
          </p:nvSpPr>
          <p:spPr>
            <a:xfrm>
              <a:off x="4028008" y="3869842"/>
              <a:ext cx="102202" cy="29017"/>
            </a:xfrm>
            <a:custGeom>
              <a:avLst/>
              <a:gdLst/>
              <a:ahLst/>
              <a:cxnLst/>
              <a:rect l="l" t="t" r="r" b="b"/>
              <a:pathLst>
                <a:path w="6826" h="1938" extrusionOk="0">
                  <a:moveTo>
                    <a:pt x="3332" y="0"/>
                  </a:moveTo>
                  <a:cubicBezTo>
                    <a:pt x="2171" y="0"/>
                    <a:pt x="1009" y="442"/>
                    <a:pt x="126" y="1325"/>
                  </a:cubicBezTo>
                  <a:cubicBezTo>
                    <a:pt x="0" y="1451"/>
                    <a:pt x="0" y="1661"/>
                    <a:pt x="126" y="1808"/>
                  </a:cubicBezTo>
                  <a:cubicBezTo>
                    <a:pt x="189" y="1872"/>
                    <a:pt x="273" y="1903"/>
                    <a:pt x="360" y="1903"/>
                  </a:cubicBezTo>
                  <a:cubicBezTo>
                    <a:pt x="447" y="1903"/>
                    <a:pt x="536" y="1872"/>
                    <a:pt x="610" y="1808"/>
                  </a:cubicBezTo>
                  <a:cubicBezTo>
                    <a:pt x="1356" y="1052"/>
                    <a:pt x="2344" y="673"/>
                    <a:pt x="3332" y="673"/>
                  </a:cubicBezTo>
                  <a:cubicBezTo>
                    <a:pt x="4321" y="673"/>
                    <a:pt x="5309" y="1052"/>
                    <a:pt x="6055" y="1808"/>
                  </a:cubicBezTo>
                  <a:cubicBezTo>
                    <a:pt x="6131" y="1900"/>
                    <a:pt x="6220" y="1937"/>
                    <a:pt x="6307" y="1937"/>
                  </a:cubicBezTo>
                  <a:cubicBezTo>
                    <a:pt x="6580" y="1937"/>
                    <a:pt x="6826" y="1564"/>
                    <a:pt x="6539" y="1325"/>
                  </a:cubicBezTo>
                  <a:cubicBezTo>
                    <a:pt x="5656" y="442"/>
                    <a:pt x="4494" y="0"/>
                    <a:pt x="3332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0" name="Google Shape;9470;p82"/>
            <p:cNvSpPr/>
            <p:nvPr/>
          </p:nvSpPr>
          <p:spPr>
            <a:xfrm>
              <a:off x="4173750" y="4034240"/>
              <a:ext cx="51640" cy="50936"/>
            </a:xfrm>
            <a:custGeom>
              <a:avLst/>
              <a:gdLst/>
              <a:ahLst/>
              <a:cxnLst/>
              <a:rect l="l" t="t" r="r" b="b"/>
              <a:pathLst>
                <a:path w="3449" h="3402" extrusionOk="0">
                  <a:moveTo>
                    <a:pt x="1790" y="0"/>
                  </a:moveTo>
                  <a:cubicBezTo>
                    <a:pt x="1628" y="0"/>
                    <a:pt x="1467" y="63"/>
                    <a:pt x="1346" y="184"/>
                  </a:cubicBezTo>
                  <a:lnTo>
                    <a:pt x="253" y="1299"/>
                  </a:lnTo>
                  <a:cubicBezTo>
                    <a:pt x="0" y="1530"/>
                    <a:pt x="0" y="1908"/>
                    <a:pt x="211" y="2140"/>
                  </a:cubicBezTo>
                  <a:lnTo>
                    <a:pt x="1304" y="3401"/>
                  </a:lnTo>
                  <a:lnTo>
                    <a:pt x="3448" y="1257"/>
                  </a:lnTo>
                  <a:lnTo>
                    <a:pt x="2208" y="163"/>
                  </a:lnTo>
                  <a:cubicBezTo>
                    <a:pt x="2087" y="53"/>
                    <a:pt x="1938" y="0"/>
                    <a:pt x="1790" y="0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1" name="Google Shape;9471;p82"/>
            <p:cNvSpPr/>
            <p:nvPr/>
          </p:nvSpPr>
          <p:spPr>
            <a:xfrm>
              <a:off x="4173750" y="4042969"/>
              <a:ext cx="36533" cy="42207"/>
            </a:xfrm>
            <a:custGeom>
              <a:avLst/>
              <a:gdLst/>
              <a:ahLst/>
              <a:cxnLst/>
              <a:rect l="l" t="t" r="r" b="b"/>
              <a:pathLst>
                <a:path w="2440" h="2819" extrusionOk="0">
                  <a:moveTo>
                    <a:pt x="967" y="1"/>
                  </a:moveTo>
                  <a:lnTo>
                    <a:pt x="253" y="716"/>
                  </a:lnTo>
                  <a:cubicBezTo>
                    <a:pt x="0" y="947"/>
                    <a:pt x="0" y="1325"/>
                    <a:pt x="211" y="1578"/>
                  </a:cubicBezTo>
                  <a:lnTo>
                    <a:pt x="1304" y="2818"/>
                  </a:lnTo>
                  <a:lnTo>
                    <a:pt x="2439" y="1662"/>
                  </a:lnTo>
                  <a:lnTo>
                    <a:pt x="967" y="1"/>
                  </a:ln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472" name="Google Shape;9472;p82"/>
          <p:cNvGrpSpPr/>
          <p:nvPr/>
        </p:nvGrpSpPr>
        <p:grpSpPr>
          <a:xfrm>
            <a:off x="3508282" y="3810341"/>
            <a:ext cx="351644" cy="351959"/>
            <a:chOff x="3508282" y="3810341"/>
            <a:chExt cx="351644" cy="351959"/>
          </a:xfrm>
        </p:grpSpPr>
        <p:sp>
          <p:nvSpPr>
            <p:cNvPr id="9473" name="Google Shape;9473;p82"/>
            <p:cNvSpPr/>
            <p:nvPr/>
          </p:nvSpPr>
          <p:spPr>
            <a:xfrm>
              <a:off x="3508282" y="3810341"/>
              <a:ext cx="133180" cy="64232"/>
            </a:xfrm>
            <a:custGeom>
              <a:avLst/>
              <a:gdLst/>
              <a:ahLst/>
              <a:cxnLst/>
              <a:rect l="l" t="t" r="r" b="b"/>
              <a:pathLst>
                <a:path w="8895" h="4290" extrusionOk="0">
                  <a:moveTo>
                    <a:pt x="2503" y="1"/>
                  </a:moveTo>
                  <a:cubicBezTo>
                    <a:pt x="1115" y="1"/>
                    <a:pt x="1" y="1115"/>
                    <a:pt x="1" y="2503"/>
                  </a:cubicBezTo>
                  <a:cubicBezTo>
                    <a:pt x="1" y="3491"/>
                    <a:pt x="800" y="4290"/>
                    <a:pt x="1788" y="4290"/>
                  </a:cubicBezTo>
                  <a:cubicBezTo>
                    <a:pt x="2797" y="4290"/>
                    <a:pt x="7191" y="3491"/>
                    <a:pt x="7191" y="2503"/>
                  </a:cubicBezTo>
                  <a:lnTo>
                    <a:pt x="8600" y="2503"/>
                  </a:lnTo>
                  <a:cubicBezTo>
                    <a:pt x="8600" y="1809"/>
                    <a:pt x="8894" y="1178"/>
                    <a:pt x="8432" y="737"/>
                  </a:cubicBezTo>
                  <a:cubicBezTo>
                    <a:pt x="7990" y="274"/>
                    <a:pt x="3197" y="1"/>
                    <a:pt x="2503" y="1"/>
                  </a:cubicBezTo>
                  <a:close/>
                </a:path>
              </a:pathLst>
            </a:custGeom>
            <a:solidFill>
              <a:srgbClr val="E2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4" name="Google Shape;9474;p82"/>
            <p:cNvSpPr/>
            <p:nvPr/>
          </p:nvSpPr>
          <p:spPr>
            <a:xfrm>
              <a:off x="3535053" y="3847802"/>
              <a:ext cx="58872" cy="26771"/>
            </a:xfrm>
            <a:custGeom>
              <a:avLst/>
              <a:gdLst/>
              <a:ahLst/>
              <a:cxnLst/>
              <a:rect l="l" t="t" r="r" b="b"/>
              <a:pathLst>
                <a:path w="3932" h="1788" extrusionOk="0">
                  <a:moveTo>
                    <a:pt x="1808" y="1"/>
                  </a:moveTo>
                  <a:cubicBezTo>
                    <a:pt x="1808" y="989"/>
                    <a:pt x="1009" y="1788"/>
                    <a:pt x="0" y="1788"/>
                  </a:cubicBezTo>
                  <a:lnTo>
                    <a:pt x="3932" y="1788"/>
                  </a:lnTo>
                  <a:lnTo>
                    <a:pt x="3932" y="1"/>
                  </a:ln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5" name="Google Shape;9475;p82"/>
            <p:cNvSpPr/>
            <p:nvPr/>
          </p:nvSpPr>
          <p:spPr>
            <a:xfrm>
              <a:off x="3545743" y="3810341"/>
              <a:ext cx="239261" cy="351959"/>
            </a:xfrm>
            <a:custGeom>
              <a:avLst/>
              <a:gdLst/>
              <a:ahLst/>
              <a:cxnLst/>
              <a:rect l="l" t="t" r="r" b="b"/>
              <a:pathLst>
                <a:path w="15980" h="23507" extrusionOk="0">
                  <a:moveTo>
                    <a:pt x="1" y="1"/>
                  </a:moveTo>
                  <a:cubicBezTo>
                    <a:pt x="653" y="1"/>
                    <a:pt x="1304" y="253"/>
                    <a:pt x="1767" y="737"/>
                  </a:cubicBezTo>
                  <a:cubicBezTo>
                    <a:pt x="1872" y="821"/>
                    <a:pt x="1956" y="926"/>
                    <a:pt x="2040" y="1031"/>
                  </a:cubicBezTo>
                  <a:cubicBezTo>
                    <a:pt x="2335" y="1451"/>
                    <a:pt x="2503" y="1977"/>
                    <a:pt x="2503" y="2503"/>
                  </a:cubicBezTo>
                  <a:lnTo>
                    <a:pt x="2503" y="21004"/>
                  </a:lnTo>
                  <a:cubicBezTo>
                    <a:pt x="2503" y="22371"/>
                    <a:pt x="3617" y="23506"/>
                    <a:pt x="5005" y="23506"/>
                  </a:cubicBezTo>
                  <a:lnTo>
                    <a:pt x="8747" y="23506"/>
                  </a:lnTo>
                  <a:cubicBezTo>
                    <a:pt x="9209" y="23065"/>
                    <a:pt x="11312" y="23212"/>
                    <a:pt x="11312" y="22539"/>
                  </a:cubicBezTo>
                  <a:lnTo>
                    <a:pt x="15979" y="19217"/>
                  </a:lnTo>
                  <a:lnTo>
                    <a:pt x="15979" y="2503"/>
                  </a:lnTo>
                  <a:cubicBezTo>
                    <a:pt x="15979" y="1115"/>
                    <a:pt x="14865" y="1"/>
                    <a:pt x="13477" y="1"/>
                  </a:cubicBezTo>
                  <a:close/>
                </a:path>
              </a:pathLst>
            </a:custGeom>
            <a:solidFill>
              <a:srgbClr val="F5F7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6" name="Google Shape;9476;p82"/>
            <p:cNvSpPr/>
            <p:nvPr/>
          </p:nvSpPr>
          <p:spPr>
            <a:xfrm>
              <a:off x="3583205" y="4082317"/>
              <a:ext cx="201799" cy="79983"/>
            </a:xfrm>
            <a:custGeom>
              <a:avLst/>
              <a:gdLst/>
              <a:ahLst/>
              <a:cxnLst/>
              <a:rect l="l" t="t" r="r" b="b"/>
              <a:pathLst>
                <a:path w="13478" h="5342" extrusionOk="0">
                  <a:moveTo>
                    <a:pt x="1" y="1"/>
                  </a:moveTo>
                  <a:lnTo>
                    <a:pt x="1" y="2839"/>
                  </a:lnTo>
                  <a:cubicBezTo>
                    <a:pt x="1" y="4206"/>
                    <a:pt x="1115" y="5341"/>
                    <a:pt x="2503" y="5341"/>
                  </a:cubicBezTo>
                  <a:lnTo>
                    <a:pt x="6245" y="5341"/>
                  </a:lnTo>
                  <a:cubicBezTo>
                    <a:pt x="6707" y="4900"/>
                    <a:pt x="8810" y="5047"/>
                    <a:pt x="8810" y="4374"/>
                  </a:cubicBezTo>
                  <a:lnTo>
                    <a:pt x="13477" y="1052"/>
                  </a:lnTo>
                  <a:lnTo>
                    <a:pt x="13477" y="1"/>
                  </a:ln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7" name="Google Shape;9477;p82"/>
            <p:cNvSpPr/>
            <p:nvPr/>
          </p:nvSpPr>
          <p:spPr>
            <a:xfrm>
              <a:off x="3545429" y="3810341"/>
              <a:ext cx="232328" cy="15437"/>
            </a:xfrm>
            <a:custGeom>
              <a:avLst/>
              <a:gdLst/>
              <a:ahLst/>
              <a:cxnLst/>
              <a:rect l="l" t="t" r="r" b="b"/>
              <a:pathLst>
                <a:path w="15517" h="1031" extrusionOk="0">
                  <a:moveTo>
                    <a:pt x="1" y="1"/>
                  </a:moveTo>
                  <a:cubicBezTo>
                    <a:pt x="674" y="1"/>
                    <a:pt x="1304" y="253"/>
                    <a:pt x="1788" y="737"/>
                  </a:cubicBezTo>
                  <a:cubicBezTo>
                    <a:pt x="1872" y="821"/>
                    <a:pt x="1956" y="926"/>
                    <a:pt x="2040" y="1031"/>
                  </a:cubicBezTo>
                  <a:lnTo>
                    <a:pt x="15517" y="1031"/>
                  </a:lnTo>
                  <a:cubicBezTo>
                    <a:pt x="15054" y="379"/>
                    <a:pt x="14297" y="1"/>
                    <a:pt x="13498" y="1"/>
                  </a:cubicBez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8" name="Google Shape;9478;p82"/>
            <p:cNvSpPr/>
            <p:nvPr/>
          </p:nvSpPr>
          <p:spPr>
            <a:xfrm>
              <a:off x="3620666" y="4097753"/>
              <a:ext cx="239261" cy="64546"/>
            </a:xfrm>
            <a:custGeom>
              <a:avLst/>
              <a:gdLst/>
              <a:ahLst/>
              <a:cxnLst/>
              <a:rect l="l" t="t" r="r" b="b"/>
              <a:pathLst>
                <a:path w="15980" h="4311" extrusionOk="0">
                  <a:moveTo>
                    <a:pt x="715" y="0"/>
                  </a:moveTo>
                  <a:cubicBezTo>
                    <a:pt x="1704" y="0"/>
                    <a:pt x="2503" y="820"/>
                    <a:pt x="2503" y="1808"/>
                  </a:cubicBezTo>
                  <a:cubicBezTo>
                    <a:pt x="2503" y="2355"/>
                    <a:pt x="2313" y="2901"/>
                    <a:pt x="1977" y="3343"/>
                  </a:cubicBezTo>
                  <a:cubicBezTo>
                    <a:pt x="1914" y="3406"/>
                    <a:pt x="1851" y="3490"/>
                    <a:pt x="1767" y="3574"/>
                  </a:cubicBezTo>
                  <a:cubicBezTo>
                    <a:pt x="1304" y="4037"/>
                    <a:pt x="673" y="4310"/>
                    <a:pt x="1" y="4310"/>
                  </a:cubicBezTo>
                  <a:lnTo>
                    <a:pt x="13477" y="4310"/>
                  </a:lnTo>
                  <a:cubicBezTo>
                    <a:pt x="14129" y="4310"/>
                    <a:pt x="14760" y="4037"/>
                    <a:pt x="15243" y="3574"/>
                  </a:cubicBezTo>
                  <a:cubicBezTo>
                    <a:pt x="15306" y="3490"/>
                    <a:pt x="15390" y="3406"/>
                    <a:pt x="15454" y="3343"/>
                  </a:cubicBezTo>
                  <a:cubicBezTo>
                    <a:pt x="15790" y="2901"/>
                    <a:pt x="15979" y="2355"/>
                    <a:pt x="15979" y="1808"/>
                  </a:cubicBezTo>
                  <a:cubicBezTo>
                    <a:pt x="15979" y="820"/>
                    <a:pt x="15180" y="21"/>
                    <a:pt x="14192" y="0"/>
                  </a:cubicBezTo>
                  <a:close/>
                </a:path>
              </a:pathLst>
            </a:custGeom>
            <a:solidFill>
              <a:srgbClr val="F5F7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9" name="Google Shape;9479;p82"/>
            <p:cNvSpPr/>
            <p:nvPr/>
          </p:nvSpPr>
          <p:spPr>
            <a:xfrm>
              <a:off x="3620666" y="4147791"/>
              <a:ext cx="231385" cy="14508"/>
            </a:xfrm>
            <a:custGeom>
              <a:avLst/>
              <a:gdLst/>
              <a:ahLst/>
              <a:cxnLst/>
              <a:rect l="l" t="t" r="r" b="b"/>
              <a:pathLst>
                <a:path w="15454" h="969" extrusionOk="0">
                  <a:moveTo>
                    <a:pt x="1977" y="1"/>
                  </a:moveTo>
                  <a:cubicBezTo>
                    <a:pt x="1914" y="64"/>
                    <a:pt x="1851" y="148"/>
                    <a:pt x="1767" y="232"/>
                  </a:cubicBezTo>
                  <a:cubicBezTo>
                    <a:pt x="1304" y="695"/>
                    <a:pt x="673" y="968"/>
                    <a:pt x="1" y="968"/>
                  </a:cubicBezTo>
                  <a:lnTo>
                    <a:pt x="13477" y="968"/>
                  </a:lnTo>
                  <a:cubicBezTo>
                    <a:pt x="14129" y="968"/>
                    <a:pt x="14760" y="695"/>
                    <a:pt x="15243" y="232"/>
                  </a:cubicBezTo>
                  <a:cubicBezTo>
                    <a:pt x="15306" y="148"/>
                    <a:pt x="15390" y="64"/>
                    <a:pt x="15454" y="1"/>
                  </a:cubicBez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0" name="Google Shape;9480;p82"/>
            <p:cNvSpPr/>
            <p:nvPr/>
          </p:nvSpPr>
          <p:spPr>
            <a:xfrm>
              <a:off x="3604301" y="4097753"/>
              <a:ext cx="53841" cy="27085"/>
            </a:xfrm>
            <a:custGeom>
              <a:avLst/>
              <a:gdLst/>
              <a:ahLst/>
              <a:cxnLst/>
              <a:rect l="l" t="t" r="r" b="b"/>
              <a:pathLst>
                <a:path w="3596" h="1809" extrusionOk="0">
                  <a:moveTo>
                    <a:pt x="1787" y="0"/>
                  </a:moveTo>
                  <a:cubicBezTo>
                    <a:pt x="799" y="0"/>
                    <a:pt x="0" y="820"/>
                    <a:pt x="0" y="1808"/>
                  </a:cubicBezTo>
                  <a:lnTo>
                    <a:pt x="3596" y="1808"/>
                  </a:lnTo>
                  <a:cubicBezTo>
                    <a:pt x="3575" y="820"/>
                    <a:pt x="2776" y="0"/>
                    <a:pt x="1787" y="0"/>
                  </a:cubicBezTo>
                  <a:close/>
                </a:path>
              </a:pathLst>
            </a:custGeom>
            <a:solidFill>
              <a:srgbClr val="E2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1" name="Google Shape;9481;p82"/>
            <p:cNvSpPr/>
            <p:nvPr/>
          </p:nvSpPr>
          <p:spPr>
            <a:xfrm>
              <a:off x="3606187" y="3867401"/>
              <a:ext cx="159292" cy="25124"/>
            </a:xfrm>
            <a:custGeom>
              <a:avLst/>
              <a:gdLst/>
              <a:ahLst/>
              <a:cxnLst/>
              <a:rect l="l" t="t" r="r" b="b"/>
              <a:pathLst>
                <a:path w="10639" h="1678" extrusionOk="0">
                  <a:moveTo>
                    <a:pt x="4353" y="0"/>
                  </a:moveTo>
                  <a:cubicBezTo>
                    <a:pt x="3901" y="0"/>
                    <a:pt x="3449" y="195"/>
                    <a:pt x="3133" y="584"/>
                  </a:cubicBezTo>
                  <a:cubicBezTo>
                    <a:pt x="2954" y="836"/>
                    <a:pt x="2681" y="962"/>
                    <a:pt x="2410" y="962"/>
                  </a:cubicBezTo>
                  <a:cubicBezTo>
                    <a:pt x="2140" y="962"/>
                    <a:pt x="1872" y="836"/>
                    <a:pt x="1703" y="584"/>
                  </a:cubicBezTo>
                  <a:cubicBezTo>
                    <a:pt x="1388" y="226"/>
                    <a:pt x="947" y="16"/>
                    <a:pt x="484" y="16"/>
                  </a:cubicBezTo>
                  <a:cubicBezTo>
                    <a:pt x="477" y="16"/>
                    <a:pt x="471" y="16"/>
                    <a:pt x="464" y="16"/>
                  </a:cubicBezTo>
                  <a:cubicBezTo>
                    <a:pt x="1" y="16"/>
                    <a:pt x="7" y="731"/>
                    <a:pt x="484" y="731"/>
                  </a:cubicBezTo>
                  <a:cubicBezTo>
                    <a:pt x="757" y="731"/>
                    <a:pt x="1031" y="878"/>
                    <a:pt x="1199" y="1109"/>
                  </a:cubicBezTo>
                  <a:cubicBezTo>
                    <a:pt x="1514" y="1488"/>
                    <a:pt x="1966" y="1677"/>
                    <a:pt x="2418" y="1677"/>
                  </a:cubicBezTo>
                  <a:cubicBezTo>
                    <a:pt x="2870" y="1677"/>
                    <a:pt x="3322" y="1488"/>
                    <a:pt x="3638" y="1109"/>
                  </a:cubicBezTo>
                  <a:cubicBezTo>
                    <a:pt x="3806" y="857"/>
                    <a:pt x="4079" y="731"/>
                    <a:pt x="4353" y="731"/>
                  </a:cubicBezTo>
                  <a:cubicBezTo>
                    <a:pt x="4626" y="731"/>
                    <a:pt x="4899" y="857"/>
                    <a:pt x="5067" y="1109"/>
                  </a:cubicBezTo>
                  <a:cubicBezTo>
                    <a:pt x="5383" y="1488"/>
                    <a:pt x="5835" y="1677"/>
                    <a:pt x="6287" y="1677"/>
                  </a:cubicBezTo>
                  <a:cubicBezTo>
                    <a:pt x="6739" y="1677"/>
                    <a:pt x="7191" y="1488"/>
                    <a:pt x="7506" y="1109"/>
                  </a:cubicBezTo>
                  <a:cubicBezTo>
                    <a:pt x="7685" y="857"/>
                    <a:pt x="7958" y="731"/>
                    <a:pt x="8229" y="731"/>
                  </a:cubicBezTo>
                  <a:cubicBezTo>
                    <a:pt x="8500" y="731"/>
                    <a:pt x="8768" y="857"/>
                    <a:pt x="8936" y="1109"/>
                  </a:cubicBezTo>
                  <a:cubicBezTo>
                    <a:pt x="9251" y="1467"/>
                    <a:pt x="9693" y="1677"/>
                    <a:pt x="10176" y="1677"/>
                  </a:cubicBezTo>
                  <a:cubicBezTo>
                    <a:pt x="10639" y="1677"/>
                    <a:pt x="10639" y="962"/>
                    <a:pt x="10176" y="962"/>
                  </a:cubicBezTo>
                  <a:cubicBezTo>
                    <a:pt x="9882" y="962"/>
                    <a:pt x="9609" y="815"/>
                    <a:pt x="9461" y="584"/>
                  </a:cubicBezTo>
                  <a:cubicBezTo>
                    <a:pt x="9136" y="195"/>
                    <a:pt x="8678" y="0"/>
                    <a:pt x="8224" y="0"/>
                  </a:cubicBezTo>
                  <a:cubicBezTo>
                    <a:pt x="7769" y="0"/>
                    <a:pt x="7317" y="195"/>
                    <a:pt x="7002" y="584"/>
                  </a:cubicBezTo>
                  <a:cubicBezTo>
                    <a:pt x="6833" y="836"/>
                    <a:pt x="6565" y="962"/>
                    <a:pt x="6295" y="962"/>
                  </a:cubicBezTo>
                  <a:cubicBezTo>
                    <a:pt x="6024" y="962"/>
                    <a:pt x="5751" y="836"/>
                    <a:pt x="5572" y="584"/>
                  </a:cubicBezTo>
                  <a:cubicBezTo>
                    <a:pt x="5257" y="195"/>
                    <a:pt x="4805" y="0"/>
                    <a:pt x="4353" y="0"/>
                  </a:cubicBezTo>
                  <a:close/>
                </a:path>
              </a:pathLst>
            </a:custGeom>
            <a:solidFill>
              <a:srgbClr val="243F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2" name="Google Shape;9482;p82"/>
            <p:cNvSpPr/>
            <p:nvPr/>
          </p:nvSpPr>
          <p:spPr>
            <a:xfrm>
              <a:off x="3606187" y="3904159"/>
              <a:ext cx="159292" cy="25184"/>
            </a:xfrm>
            <a:custGeom>
              <a:avLst/>
              <a:gdLst/>
              <a:ahLst/>
              <a:cxnLst/>
              <a:rect l="l" t="t" r="r" b="b"/>
              <a:pathLst>
                <a:path w="10639" h="1682" extrusionOk="0">
                  <a:moveTo>
                    <a:pt x="484" y="0"/>
                  </a:moveTo>
                  <a:cubicBezTo>
                    <a:pt x="1" y="0"/>
                    <a:pt x="1" y="736"/>
                    <a:pt x="484" y="736"/>
                  </a:cubicBezTo>
                  <a:cubicBezTo>
                    <a:pt x="757" y="736"/>
                    <a:pt x="1031" y="883"/>
                    <a:pt x="1199" y="1093"/>
                  </a:cubicBezTo>
                  <a:cubicBezTo>
                    <a:pt x="1514" y="1482"/>
                    <a:pt x="1966" y="1677"/>
                    <a:pt x="2418" y="1677"/>
                  </a:cubicBezTo>
                  <a:cubicBezTo>
                    <a:pt x="2870" y="1677"/>
                    <a:pt x="3322" y="1482"/>
                    <a:pt x="3638" y="1093"/>
                  </a:cubicBezTo>
                  <a:cubicBezTo>
                    <a:pt x="3806" y="852"/>
                    <a:pt x="4079" y="731"/>
                    <a:pt x="4353" y="731"/>
                  </a:cubicBezTo>
                  <a:cubicBezTo>
                    <a:pt x="4626" y="731"/>
                    <a:pt x="4899" y="852"/>
                    <a:pt x="5067" y="1093"/>
                  </a:cubicBezTo>
                  <a:cubicBezTo>
                    <a:pt x="5383" y="1482"/>
                    <a:pt x="5835" y="1677"/>
                    <a:pt x="6287" y="1677"/>
                  </a:cubicBezTo>
                  <a:cubicBezTo>
                    <a:pt x="6739" y="1677"/>
                    <a:pt x="7191" y="1482"/>
                    <a:pt x="7506" y="1093"/>
                  </a:cubicBezTo>
                  <a:cubicBezTo>
                    <a:pt x="7685" y="852"/>
                    <a:pt x="7958" y="731"/>
                    <a:pt x="8229" y="731"/>
                  </a:cubicBezTo>
                  <a:cubicBezTo>
                    <a:pt x="8500" y="731"/>
                    <a:pt x="8768" y="852"/>
                    <a:pt x="8936" y="1093"/>
                  </a:cubicBezTo>
                  <a:cubicBezTo>
                    <a:pt x="9251" y="1472"/>
                    <a:pt x="9693" y="1682"/>
                    <a:pt x="10176" y="1682"/>
                  </a:cubicBezTo>
                  <a:cubicBezTo>
                    <a:pt x="10639" y="1682"/>
                    <a:pt x="10639" y="967"/>
                    <a:pt x="10176" y="967"/>
                  </a:cubicBezTo>
                  <a:cubicBezTo>
                    <a:pt x="9882" y="967"/>
                    <a:pt x="9609" y="820"/>
                    <a:pt x="9461" y="589"/>
                  </a:cubicBezTo>
                  <a:cubicBezTo>
                    <a:pt x="9136" y="200"/>
                    <a:pt x="8678" y="5"/>
                    <a:pt x="8224" y="5"/>
                  </a:cubicBezTo>
                  <a:cubicBezTo>
                    <a:pt x="7769" y="5"/>
                    <a:pt x="7317" y="200"/>
                    <a:pt x="7002" y="589"/>
                  </a:cubicBezTo>
                  <a:cubicBezTo>
                    <a:pt x="6833" y="841"/>
                    <a:pt x="6565" y="967"/>
                    <a:pt x="6295" y="967"/>
                  </a:cubicBezTo>
                  <a:cubicBezTo>
                    <a:pt x="6024" y="967"/>
                    <a:pt x="5751" y="841"/>
                    <a:pt x="5572" y="589"/>
                  </a:cubicBezTo>
                  <a:cubicBezTo>
                    <a:pt x="5257" y="200"/>
                    <a:pt x="4805" y="5"/>
                    <a:pt x="4353" y="5"/>
                  </a:cubicBezTo>
                  <a:cubicBezTo>
                    <a:pt x="3901" y="5"/>
                    <a:pt x="3449" y="200"/>
                    <a:pt x="3133" y="589"/>
                  </a:cubicBezTo>
                  <a:cubicBezTo>
                    <a:pt x="2954" y="841"/>
                    <a:pt x="2681" y="967"/>
                    <a:pt x="2410" y="967"/>
                  </a:cubicBezTo>
                  <a:cubicBezTo>
                    <a:pt x="2140" y="967"/>
                    <a:pt x="1872" y="841"/>
                    <a:pt x="1703" y="589"/>
                  </a:cubicBezTo>
                  <a:cubicBezTo>
                    <a:pt x="1388" y="231"/>
                    <a:pt x="947" y="21"/>
                    <a:pt x="484" y="0"/>
                  </a:cubicBezTo>
                  <a:close/>
                </a:path>
              </a:pathLst>
            </a:custGeom>
            <a:solidFill>
              <a:srgbClr val="243F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3" name="Google Shape;9483;p82"/>
            <p:cNvSpPr/>
            <p:nvPr/>
          </p:nvSpPr>
          <p:spPr>
            <a:xfrm>
              <a:off x="3606187" y="3940976"/>
              <a:ext cx="159292" cy="25199"/>
            </a:xfrm>
            <a:custGeom>
              <a:avLst/>
              <a:gdLst/>
              <a:ahLst/>
              <a:cxnLst/>
              <a:rect l="l" t="t" r="r" b="b"/>
              <a:pathLst>
                <a:path w="10639" h="1683" extrusionOk="0">
                  <a:moveTo>
                    <a:pt x="484" y="1"/>
                  </a:moveTo>
                  <a:cubicBezTo>
                    <a:pt x="1" y="1"/>
                    <a:pt x="1" y="737"/>
                    <a:pt x="484" y="737"/>
                  </a:cubicBezTo>
                  <a:cubicBezTo>
                    <a:pt x="757" y="737"/>
                    <a:pt x="1031" y="884"/>
                    <a:pt x="1199" y="1094"/>
                  </a:cubicBezTo>
                  <a:cubicBezTo>
                    <a:pt x="1514" y="1483"/>
                    <a:pt x="1966" y="1678"/>
                    <a:pt x="2418" y="1678"/>
                  </a:cubicBezTo>
                  <a:cubicBezTo>
                    <a:pt x="2870" y="1678"/>
                    <a:pt x="3322" y="1483"/>
                    <a:pt x="3638" y="1094"/>
                  </a:cubicBezTo>
                  <a:cubicBezTo>
                    <a:pt x="3806" y="852"/>
                    <a:pt x="4079" y="732"/>
                    <a:pt x="4353" y="732"/>
                  </a:cubicBezTo>
                  <a:cubicBezTo>
                    <a:pt x="4626" y="732"/>
                    <a:pt x="4899" y="852"/>
                    <a:pt x="5067" y="1094"/>
                  </a:cubicBezTo>
                  <a:cubicBezTo>
                    <a:pt x="5383" y="1483"/>
                    <a:pt x="5835" y="1678"/>
                    <a:pt x="6287" y="1678"/>
                  </a:cubicBezTo>
                  <a:cubicBezTo>
                    <a:pt x="6739" y="1678"/>
                    <a:pt x="7191" y="1483"/>
                    <a:pt x="7506" y="1094"/>
                  </a:cubicBezTo>
                  <a:cubicBezTo>
                    <a:pt x="7685" y="852"/>
                    <a:pt x="7958" y="732"/>
                    <a:pt x="8229" y="732"/>
                  </a:cubicBezTo>
                  <a:cubicBezTo>
                    <a:pt x="8500" y="732"/>
                    <a:pt x="8768" y="852"/>
                    <a:pt x="8936" y="1094"/>
                  </a:cubicBezTo>
                  <a:cubicBezTo>
                    <a:pt x="9251" y="1473"/>
                    <a:pt x="9693" y="1683"/>
                    <a:pt x="10176" y="1683"/>
                  </a:cubicBezTo>
                  <a:cubicBezTo>
                    <a:pt x="10639" y="1683"/>
                    <a:pt x="10639" y="968"/>
                    <a:pt x="10176" y="968"/>
                  </a:cubicBezTo>
                  <a:cubicBezTo>
                    <a:pt x="9882" y="968"/>
                    <a:pt x="9609" y="821"/>
                    <a:pt x="9461" y="590"/>
                  </a:cubicBezTo>
                  <a:cubicBezTo>
                    <a:pt x="9136" y="201"/>
                    <a:pt x="8678" y="6"/>
                    <a:pt x="8224" y="6"/>
                  </a:cubicBezTo>
                  <a:cubicBezTo>
                    <a:pt x="7769" y="6"/>
                    <a:pt x="7317" y="201"/>
                    <a:pt x="7002" y="590"/>
                  </a:cubicBezTo>
                  <a:cubicBezTo>
                    <a:pt x="6833" y="842"/>
                    <a:pt x="6565" y="968"/>
                    <a:pt x="6295" y="968"/>
                  </a:cubicBezTo>
                  <a:cubicBezTo>
                    <a:pt x="6024" y="968"/>
                    <a:pt x="5751" y="842"/>
                    <a:pt x="5572" y="590"/>
                  </a:cubicBezTo>
                  <a:cubicBezTo>
                    <a:pt x="5257" y="201"/>
                    <a:pt x="4805" y="6"/>
                    <a:pt x="4353" y="6"/>
                  </a:cubicBezTo>
                  <a:cubicBezTo>
                    <a:pt x="3901" y="6"/>
                    <a:pt x="3449" y="201"/>
                    <a:pt x="3133" y="590"/>
                  </a:cubicBezTo>
                  <a:cubicBezTo>
                    <a:pt x="2954" y="842"/>
                    <a:pt x="2681" y="968"/>
                    <a:pt x="2410" y="968"/>
                  </a:cubicBezTo>
                  <a:cubicBezTo>
                    <a:pt x="2140" y="968"/>
                    <a:pt x="1872" y="842"/>
                    <a:pt x="1703" y="590"/>
                  </a:cubicBezTo>
                  <a:cubicBezTo>
                    <a:pt x="1388" y="232"/>
                    <a:pt x="947" y="22"/>
                    <a:pt x="484" y="1"/>
                  </a:cubicBezTo>
                  <a:close/>
                </a:path>
              </a:pathLst>
            </a:custGeom>
            <a:solidFill>
              <a:srgbClr val="243F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4" name="Google Shape;9484;p82"/>
            <p:cNvSpPr/>
            <p:nvPr/>
          </p:nvSpPr>
          <p:spPr>
            <a:xfrm>
              <a:off x="3711639" y="3882434"/>
              <a:ext cx="147030" cy="147015"/>
            </a:xfrm>
            <a:custGeom>
              <a:avLst/>
              <a:gdLst/>
              <a:ahLst/>
              <a:cxnLst/>
              <a:rect l="l" t="t" r="r" b="b"/>
              <a:pathLst>
                <a:path w="9820" h="9819" extrusionOk="0">
                  <a:moveTo>
                    <a:pt x="9819" y="0"/>
                  </a:moveTo>
                  <a:cubicBezTo>
                    <a:pt x="6665" y="169"/>
                    <a:pt x="3953" y="1220"/>
                    <a:pt x="1977" y="3196"/>
                  </a:cubicBezTo>
                  <a:cubicBezTo>
                    <a:pt x="1" y="5193"/>
                    <a:pt x="421" y="6434"/>
                    <a:pt x="232" y="9587"/>
                  </a:cubicBezTo>
                  <a:cubicBezTo>
                    <a:pt x="3407" y="9398"/>
                    <a:pt x="4647" y="9819"/>
                    <a:pt x="6623" y="7842"/>
                  </a:cubicBezTo>
                  <a:cubicBezTo>
                    <a:pt x="7107" y="7359"/>
                    <a:pt x="7548" y="6812"/>
                    <a:pt x="7927" y="6245"/>
                  </a:cubicBezTo>
                  <a:lnTo>
                    <a:pt x="6203" y="5950"/>
                  </a:lnTo>
                  <a:lnTo>
                    <a:pt x="6224" y="5929"/>
                  </a:lnTo>
                  <a:cubicBezTo>
                    <a:pt x="8326" y="4668"/>
                    <a:pt x="9672" y="2460"/>
                    <a:pt x="9819" y="42"/>
                  </a:cubicBezTo>
                  <a:lnTo>
                    <a:pt x="9819" y="0"/>
                  </a:lnTo>
                  <a:close/>
                </a:path>
              </a:pathLst>
            </a:custGeom>
            <a:solidFill>
              <a:srgbClr val="5D74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5" name="Google Shape;9485;p82"/>
            <p:cNvSpPr/>
            <p:nvPr/>
          </p:nvSpPr>
          <p:spPr>
            <a:xfrm>
              <a:off x="3682996" y="3930915"/>
              <a:ext cx="127191" cy="127176"/>
            </a:xfrm>
            <a:custGeom>
              <a:avLst/>
              <a:gdLst/>
              <a:ahLst/>
              <a:cxnLst/>
              <a:rect l="l" t="t" r="r" b="b"/>
              <a:pathLst>
                <a:path w="8495" h="8494" extrusionOk="0">
                  <a:moveTo>
                    <a:pt x="8494" y="0"/>
                  </a:moveTo>
                  <a:lnTo>
                    <a:pt x="8494" y="0"/>
                  </a:lnTo>
                  <a:cubicBezTo>
                    <a:pt x="4983" y="2061"/>
                    <a:pt x="2061" y="4983"/>
                    <a:pt x="0" y="8494"/>
                  </a:cubicBezTo>
                  <a:cubicBezTo>
                    <a:pt x="3512" y="6434"/>
                    <a:pt x="6434" y="3511"/>
                    <a:pt x="8494" y="0"/>
                  </a:cubicBezTo>
                  <a:close/>
                </a:path>
              </a:pathLst>
            </a:custGeom>
            <a:solidFill>
              <a:srgbClr val="243F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486" name="Google Shape;9486;p82"/>
          <p:cNvGrpSpPr/>
          <p:nvPr/>
        </p:nvGrpSpPr>
        <p:grpSpPr>
          <a:xfrm>
            <a:off x="2224585" y="1962854"/>
            <a:ext cx="303163" cy="351809"/>
            <a:chOff x="2224585" y="1962854"/>
            <a:chExt cx="303163" cy="351809"/>
          </a:xfrm>
        </p:grpSpPr>
        <p:sp>
          <p:nvSpPr>
            <p:cNvPr id="9487" name="Google Shape;9487;p82"/>
            <p:cNvSpPr/>
            <p:nvPr/>
          </p:nvSpPr>
          <p:spPr>
            <a:xfrm>
              <a:off x="2283143" y="1962854"/>
              <a:ext cx="181018" cy="81870"/>
            </a:xfrm>
            <a:custGeom>
              <a:avLst/>
              <a:gdLst/>
              <a:ahLst/>
              <a:cxnLst/>
              <a:rect l="l" t="t" r="r" b="b"/>
              <a:pathLst>
                <a:path w="12090" h="5468" extrusionOk="0">
                  <a:moveTo>
                    <a:pt x="652" y="1"/>
                  </a:moveTo>
                  <a:lnTo>
                    <a:pt x="0" y="5467"/>
                  </a:lnTo>
                  <a:lnTo>
                    <a:pt x="12089" y="5467"/>
                  </a:lnTo>
                  <a:lnTo>
                    <a:pt x="11774" y="1"/>
                  </a:ln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8" name="Google Shape;9488;p82"/>
            <p:cNvSpPr/>
            <p:nvPr/>
          </p:nvSpPr>
          <p:spPr>
            <a:xfrm>
              <a:off x="2224899" y="1962854"/>
              <a:ext cx="141355" cy="186378"/>
            </a:xfrm>
            <a:custGeom>
              <a:avLst/>
              <a:gdLst/>
              <a:ahLst/>
              <a:cxnLst/>
              <a:rect l="l" t="t" r="r" b="b"/>
              <a:pathLst>
                <a:path w="9441" h="12448" extrusionOk="0">
                  <a:moveTo>
                    <a:pt x="4563" y="1"/>
                  </a:moveTo>
                  <a:lnTo>
                    <a:pt x="1494" y="1514"/>
                  </a:lnTo>
                  <a:cubicBezTo>
                    <a:pt x="421" y="2040"/>
                    <a:pt x="1" y="3323"/>
                    <a:pt x="505" y="4395"/>
                  </a:cubicBezTo>
                  <a:lnTo>
                    <a:pt x="3659" y="10828"/>
                  </a:lnTo>
                  <a:lnTo>
                    <a:pt x="4458" y="12447"/>
                  </a:lnTo>
                  <a:lnTo>
                    <a:pt x="9441" y="10008"/>
                  </a:lnTo>
                  <a:lnTo>
                    <a:pt x="8221" y="7464"/>
                  </a:lnTo>
                  <a:lnTo>
                    <a:pt x="4563" y="1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9" name="Google Shape;9489;p82"/>
            <p:cNvSpPr/>
            <p:nvPr/>
          </p:nvSpPr>
          <p:spPr>
            <a:xfrm>
              <a:off x="2386393" y="1962854"/>
              <a:ext cx="141355" cy="186378"/>
            </a:xfrm>
            <a:custGeom>
              <a:avLst/>
              <a:gdLst/>
              <a:ahLst/>
              <a:cxnLst/>
              <a:rect l="l" t="t" r="r" b="b"/>
              <a:pathLst>
                <a:path w="9441" h="12448" extrusionOk="0">
                  <a:moveTo>
                    <a:pt x="4878" y="1"/>
                  </a:moveTo>
                  <a:lnTo>
                    <a:pt x="1241" y="7464"/>
                  </a:lnTo>
                  <a:lnTo>
                    <a:pt x="0" y="10008"/>
                  </a:lnTo>
                  <a:lnTo>
                    <a:pt x="4983" y="12447"/>
                  </a:lnTo>
                  <a:lnTo>
                    <a:pt x="5782" y="10828"/>
                  </a:lnTo>
                  <a:lnTo>
                    <a:pt x="8936" y="4395"/>
                  </a:lnTo>
                  <a:cubicBezTo>
                    <a:pt x="9440" y="3323"/>
                    <a:pt x="9020" y="2040"/>
                    <a:pt x="7947" y="1514"/>
                  </a:cubicBezTo>
                  <a:lnTo>
                    <a:pt x="4878" y="1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0" name="Google Shape;9490;p82"/>
            <p:cNvSpPr/>
            <p:nvPr/>
          </p:nvSpPr>
          <p:spPr>
            <a:xfrm>
              <a:off x="2279684" y="2074609"/>
              <a:ext cx="86571" cy="74623"/>
            </a:xfrm>
            <a:custGeom>
              <a:avLst/>
              <a:gdLst/>
              <a:ahLst/>
              <a:cxnLst/>
              <a:rect l="l" t="t" r="r" b="b"/>
              <a:pathLst>
                <a:path w="5782" h="4984" extrusionOk="0">
                  <a:moveTo>
                    <a:pt x="4541" y="0"/>
                  </a:moveTo>
                  <a:cubicBezTo>
                    <a:pt x="2649" y="484"/>
                    <a:pt x="1030" y="1682"/>
                    <a:pt x="0" y="3364"/>
                  </a:cubicBezTo>
                  <a:lnTo>
                    <a:pt x="799" y="4983"/>
                  </a:lnTo>
                  <a:lnTo>
                    <a:pt x="5782" y="2544"/>
                  </a:lnTo>
                  <a:lnTo>
                    <a:pt x="4541" y="0"/>
                  </a:ln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1" name="Google Shape;9491;p82"/>
            <p:cNvSpPr/>
            <p:nvPr/>
          </p:nvSpPr>
          <p:spPr>
            <a:xfrm>
              <a:off x="2386393" y="2074609"/>
              <a:ext cx="86571" cy="74623"/>
            </a:xfrm>
            <a:custGeom>
              <a:avLst/>
              <a:gdLst/>
              <a:ahLst/>
              <a:cxnLst/>
              <a:rect l="l" t="t" r="r" b="b"/>
              <a:pathLst>
                <a:path w="5782" h="4984" extrusionOk="0">
                  <a:moveTo>
                    <a:pt x="1241" y="0"/>
                  </a:moveTo>
                  <a:lnTo>
                    <a:pt x="0" y="2544"/>
                  </a:lnTo>
                  <a:lnTo>
                    <a:pt x="4983" y="4983"/>
                  </a:lnTo>
                  <a:lnTo>
                    <a:pt x="5782" y="3364"/>
                  </a:lnTo>
                  <a:cubicBezTo>
                    <a:pt x="4752" y="1682"/>
                    <a:pt x="3133" y="484"/>
                    <a:pt x="1241" y="0"/>
                  </a:cubicBez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2" name="Google Shape;9492;p82"/>
            <p:cNvSpPr/>
            <p:nvPr/>
          </p:nvSpPr>
          <p:spPr>
            <a:xfrm>
              <a:off x="2224585" y="2087830"/>
              <a:ext cx="265073" cy="226833"/>
            </a:xfrm>
            <a:custGeom>
              <a:avLst/>
              <a:gdLst/>
              <a:ahLst/>
              <a:cxnLst/>
              <a:rect l="l" t="t" r="r" b="b"/>
              <a:pathLst>
                <a:path w="17704" h="15150" extrusionOk="0">
                  <a:moveTo>
                    <a:pt x="10134" y="0"/>
                  </a:moveTo>
                  <a:cubicBezTo>
                    <a:pt x="3386" y="0"/>
                    <a:pt x="1" y="8158"/>
                    <a:pt x="4773" y="12930"/>
                  </a:cubicBezTo>
                  <a:cubicBezTo>
                    <a:pt x="6221" y="14378"/>
                    <a:pt x="8158" y="15150"/>
                    <a:pt x="10125" y="15150"/>
                  </a:cubicBezTo>
                  <a:cubicBezTo>
                    <a:pt x="11100" y="15150"/>
                    <a:pt x="12081" y="14960"/>
                    <a:pt x="13015" y="14570"/>
                  </a:cubicBezTo>
                  <a:cubicBezTo>
                    <a:pt x="15853" y="13414"/>
                    <a:pt x="17703" y="10639"/>
                    <a:pt x="17703" y="7590"/>
                  </a:cubicBezTo>
                  <a:cubicBezTo>
                    <a:pt x="17703" y="3406"/>
                    <a:pt x="14318" y="0"/>
                    <a:pt x="10134" y="0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3" name="Google Shape;9493;p82"/>
            <p:cNvSpPr/>
            <p:nvPr/>
          </p:nvSpPr>
          <p:spPr>
            <a:xfrm>
              <a:off x="2274953" y="2125605"/>
              <a:ext cx="177244" cy="151627"/>
            </a:xfrm>
            <a:custGeom>
              <a:avLst/>
              <a:gdLst/>
              <a:ahLst/>
              <a:cxnLst/>
              <a:rect l="l" t="t" r="r" b="b"/>
              <a:pathLst>
                <a:path w="11838" h="10127" extrusionOk="0">
                  <a:moveTo>
                    <a:pt x="6770" y="0"/>
                  </a:moveTo>
                  <a:cubicBezTo>
                    <a:pt x="2250" y="0"/>
                    <a:pt x="1" y="5446"/>
                    <a:pt x="3196" y="8641"/>
                  </a:cubicBezTo>
                  <a:cubicBezTo>
                    <a:pt x="4222" y="9667"/>
                    <a:pt x="5488" y="10127"/>
                    <a:pt x="6731" y="10127"/>
                  </a:cubicBezTo>
                  <a:cubicBezTo>
                    <a:pt x="9333" y="10127"/>
                    <a:pt x="11837" y="8112"/>
                    <a:pt x="11837" y="5067"/>
                  </a:cubicBezTo>
                  <a:cubicBezTo>
                    <a:pt x="11837" y="2271"/>
                    <a:pt x="9567" y="0"/>
                    <a:pt x="6770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4" name="Google Shape;9494;p82"/>
            <p:cNvSpPr/>
            <p:nvPr/>
          </p:nvSpPr>
          <p:spPr>
            <a:xfrm>
              <a:off x="2326263" y="2154053"/>
              <a:ext cx="99492" cy="89191"/>
            </a:xfrm>
            <a:custGeom>
              <a:avLst/>
              <a:gdLst/>
              <a:ahLst/>
              <a:cxnLst/>
              <a:rect l="l" t="t" r="r" b="b"/>
              <a:pathLst>
                <a:path w="6645" h="5957" extrusionOk="0">
                  <a:moveTo>
                    <a:pt x="3343" y="0"/>
                  </a:moveTo>
                  <a:cubicBezTo>
                    <a:pt x="3054" y="0"/>
                    <a:pt x="2766" y="158"/>
                    <a:pt x="2629" y="476"/>
                  </a:cubicBezTo>
                  <a:lnTo>
                    <a:pt x="2292" y="1149"/>
                  </a:lnTo>
                  <a:cubicBezTo>
                    <a:pt x="2166" y="1380"/>
                    <a:pt x="1956" y="1548"/>
                    <a:pt x="1683" y="1590"/>
                  </a:cubicBezTo>
                  <a:lnTo>
                    <a:pt x="947" y="1695"/>
                  </a:lnTo>
                  <a:cubicBezTo>
                    <a:pt x="274" y="1759"/>
                    <a:pt x="1" y="2600"/>
                    <a:pt x="505" y="3062"/>
                  </a:cubicBezTo>
                  <a:lnTo>
                    <a:pt x="1031" y="3588"/>
                  </a:lnTo>
                  <a:cubicBezTo>
                    <a:pt x="1220" y="3756"/>
                    <a:pt x="1304" y="4029"/>
                    <a:pt x="1262" y="4281"/>
                  </a:cubicBezTo>
                  <a:lnTo>
                    <a:pt x="1136" y="5017"/>
                  </a:lnTo>
                  <a:cubicBezTo>
                    <a:pt x="1053" y="5532"/>
                    <a:pt x="1455" y="5955"/>
                    <a:pt x="1917" y="5955"/>
                  </a:cubicBezTo>
                  <a:cubicBezTo>
                    <a:pt x="2041" y="5955"/>
                    <a:pt x="2168" y="5925"/>
                    <a:pt x="2292" y="5858"/>
                  </a:cubicBezTo>
                  <a:lnTo>
                    <a:pt x="2965" y="5522"/>
                  </a:lnTo>
                  <a:cubicBezTo>
                    <a:pt x="3081" y="5459"/>
                    <a:pt x="3207" y="5427"/>
                    <a:pt x="3333" y="5427"/>
                  </a:cubicBezTo>
                  <a:cubicBezTo>
                    <a:pt x="3459" y="5427"/>
                    <a:pt x="3585" y="5459"/>
                    <a:pt x="3701" y="5522"/>
                  </a:cubicBezTo>
                  <a:lnTo>
                    <a:pt x="4374" y="5858"/>
                  </a:lnTo>
                  <a:cubicBezTo>
                    <a:pt x="4500" y="5926"/>
                    <a:pt x="4632" y="5957"/>
                    <a:pt x="4759" y="5957"/>
                  </a:cubicBezTo>
                  <a:cubicBezTo>
                    <a:pt x="5223" y="5957"/>
                    <a:pt x="5629" y="5545"/>
                    <a:pt x="5530" y="5017"/>
                  </a:cubicBezTo>
                  <a:lnTo>
                    <a:pt x="5404" y="4281"/>
                  </a:lnTo>
                  <a:cubicBezTo>
                    <a:pt x="5362" y="4029"/>
                    <a:pt x="5446" y="3756"/>
                    <a:pt x="5635" y="3588"/>
                  </a:cubicBezTo>
                  <a:lnTo>
                    <a:pt x="6161" y="3062"/>
                  </a:lnTo>
                  <a:cubicBezTo>
                    <a:pt x="6644" y="2578"/>
                    <a:pt x="6371" y="1780"/>
                    <a:pt x="5719" y="1695"/>
                  </a:cubicBezTo>
                  <a:lnTo>
                    <a:pt x="4983" y="1590"/>
                  </a:lnTo>
                  <a:cubicBezTo>
                    <a:pt x="4731" y="1527"/>
                    <a:pt x="4500" y="1380"/>
                    <a:pt x="4395" y="1128"/>
                  </a:cubicBezTo>
                  <a:lnTo>
                    <a:pt x="4058" y="455"/>
                  </a:lnTo>
                  <a:cubicBezTo>
                    <a:pt x="3912" y="153"/>
                    <a:pt x="3627" y="0"/>
                    <a:pt x="3343" y="0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495" name="Google Shape;9495;p82"/>
          <p:cNvGrpSpPr/>
          <p:nvPr/>
        </p:nvGrpSpPr>
        <p:grpSpPr>
          <a:xfrm>
            <a:off x="2622794" y="1990868"/>
            <a:ext cx="389090" cy="296231"/>
            <a:chOff x="2622794" y="1990868"/>
            <a:chExt cx="389090" cy="296231"/>
          </a:xfrm>
        </p:grpSpPr>
        <p:sp>
          <p:nvSpPr>
            <p:cNvPr id="9496" name="Google Shape;9496;p82"/>
            <p:cNvSpPr/>
            <p:nvPr/>
          </p:nvSpPr>
          <p:spPr>
            <a:xfrm>
              <a:off x="2654910" y="1990868"/>
              <a:ext cx="324873" cy="224468"/>
            </a:xfrm>
            <a:custGeom>
              <a:avLst/>
              <a:gdLst/>
              <a:ahLst/>
              <a:cxnLst/>
              <a:rect l="l" t="t" r="r" b="b"/>
              <a:pathLst>
                <a:path w="21698" h="14992" extrusionOk="0">
                  <a:moveTo>
                    <a:pt x="378" y="1"/>
                  </a:moveTo>
                  <a:cubicBezTo>
                    <a:pt x="168" y="1"/>
                    <a:pt x="0" y="148"/>
                    <a:pt x="0" y="358"/>
                  </a:cubicBezTo>
                  <a:lnTo>
                    <a:pt x="0" y="14991"/>
                  </a:lnTo>
                  <a:lnTo>
                    <a:pt x="21697" y="14991"/>
                  </a:lnTo>
                  <a:lnTo>
                    <a:pt x="21697" y="358"/>
                  </a:lnTo>
                  <a:cubicBezTo>
                    <a:pt x="21697" y="148"/>
                    <a:pt x="21529" y="1"/>
                    <a:pt x="21340" y="1"/>
                  </a:cubicBezTo>
                  <a:close/>
                </a:path>
              </a:pathLst>
            </a:custGeom>
            <a:solidFill>
              <a:srgbClr val="EA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7" name="Google Shape;9497;p82"/>
            <p:cNvSpPr/>
            <p:nvPr/>
          </p:nvSpPr>
          <p:spPr>
            <a:xfrm>
              <a:off x="2654910" y="1990868"/>
              <a:ext cx="324873" cy="224468"/>
            </a:xfrm>
            <a:custGeom>
              <a:avLst/>
              <a:gdLst/>
              <a:ahLst/>
              <a:cxnLst/>
              <a:rect l="l" t="t" r="r" b="b"/>
              <a:pathLst>
                <a:path w="21698" h="14992" extrusionOk="0">
                  <a:moveTo>
                    <a:pt x="18607" y="1"/>
                  </a:moveTo>
                  <a:cubicBezTo>
                    <a:pt x="18817" y="1"/>
                    <a:pt x="18964" y="169"/>
                    <a:pt x="18964" y="358"/>
                  </a:cubicBezTo>
                  <a:lnTo>
                    <a:pt x="18964" y="12826"/>
                  </a:lnTo>
                  <a:cubicBezTo>
                    <a:pt x="18964" y="13057"/>
                    <a:pt x="18775" y="13267"/>
                    <a:pt x="18543" y="13267"/>
                  </a:cubicBezTo>
                  <a:lnTo>
                    <a:pt x="0" y="13267"/>
                  </a:lnTo>
                  <a:lnTo>
                    <a:pt x="0" y="14991"/>
                  </a:lnTo>
                  <a:lnTo>
                    <a:pt x="21697" y="14991"/>
                  </a:lnTo>
                  <a:lnTo>
                    <a:pt x="21697" y="358"/>
                  </a:lnTo>
                  <a:cubicBezTo>
                    <a:pt x="21697" y="169"/>
                    <a:pt x="21529" y="1"/>
                    <a:pt x="21340" y="1"/>
                  </a:cubicBezTo>
                  <a:close/>
                </a:path>
              </a:pathLst>
            </a:custGeom>
            <a:solidFill>
              <a:srgbClr val="BB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8" name="Google Shape;9498;p82"/>
            <p:cNvSpPr/>
            <p:nvPr/>
          </p:nvSpPr>
          <p:spPr>
            <a:xfrm>
              <a:off x="2679135" y="2015108"/>
              <a:ext cx="276407" cy="162137"/>
            </a:xfrm>
            <a:custGeom>
              <a:avLst/>
              <a:gdLst/>
              <a:ahLst/>
              <a:cxnLst/>
              <a:rect l="l" t="t" r="r" b="b"/>
              <a:pathLst>
                <a:path w="18461" h="10829" extrusionOk="0">
                  <a:moveTo>
                    <a:pt x="232" y="1"/>
                  </a:moveTo>
                  <a:cubicBezTo>
                    <a:pt x="106" y="1"/>
                    <a:pt x="1" y="106"/>
                    <a:pt x="1" y="211"/>
                  </a:cubicBezTo>
                  <a:lnTo>
                    <a:pt x="1" y="10597"/>
                  </a:lnTo>
                  <a:cubicBezTo>
                    <a:pt x="1" y="10723"/>
                    <a:pt x="106" y="10828"/>
                    <a:pt x="232" y="10828"/>
                  </a:cubicBezTo>
                  <a:lnTo>
                    <a:pt x="18250" y="10828"/>
                  </a:lnTo>
                  <a:cubicBezTo>
                    <a:pt x="18355" y="10828"/>
                    <a:pt x="18460" y="10723"/>
                    <a:pt x="18460" y="10597"/>
                  </a:cubicBezTo>
                  <a:lnTo>
                    <a:pt x="18460" y="211"/>
                  </a:lnTo>
                  <a:cubicBezTo>
                    <a:pt x="18460" y="106"/>
                    <a:pt x="18355" y="1"/>
                    <a:pt x="18250" y="1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9" name="Google Shape;9499;p82"/>
            <p:cNvSpPr/>
            <p:nvPr/>
          </p:nvSpPr>
          <p:spPr>
            <a:xfrm>
              <a:off x="2679135" y="2015108"/>
              <a:ext cx="276722" cy="162137"/>
            </a:xfrm>
            <a:custGeom>
              <a:avLst/>
              <a:gdLst/>
              <a:ahLst/>
              <a:cxnLst/>
              <a:rect l="l" t="t" r="r" b="b"/>
              <a:pathLst>
                <a:path w="18482" h="10829" extrusionOk="0">
                  <a:moveTo>
                    <a:pt x="17346" y="1"/>
                  </a:moveTo>
                  <a:lnTo>
                    <a:pt x="17346" y="9546"/>
                  </a:lnTo>
                  <a:cubicBezTo>
                    <a:pt x="17346" y="9672"/>
                    <a:pt x="17262" y="9777"/>
                    <a:pt x="17136" y="9777"/>
                  </a:cubicBezTo>
                  <a:lnTo>
                    <a:pt x="1" y="9777"/>
                  </a:lnTo>
                  <a:lnTo>
                    <a:pt x="1" y="10597"/>
                  </a:lnTo>
                  <a:cubicBezTo>
                    <a:pt x="1" y="10723"/>
                    <a:pt x="106" y="10828"/>
                    <a:pt x="232" y="10828"/>
                  </a:cubicBezTo>
                  <a:lnTo>
                    <a:pt x="18250" y="10828"/>
                  </a:lnTo>
                  <a:cubicBezTo>
                    <a:pt x="18376" y="10828"/>
                    <a:pt x="18481" y="10723"/>
                    <a:pt x="18481" y="10597"/>
                  </a:cubicBezTo>
                  <a:lnTo>
                    <a:pt x="18481" y="211"/>
                  </a:lnTo>
                  <a:cubicBezTo>
                    <a:pt x="18481" y="85"/>
                    <a:pt x="18376" y="1"/>
                    <a:pt x="18250" y="1"/>
                  </a:cubicBezTo>
                  <a:close/>
                </a:path>
              </a:pathLst>
            </a:custGeom>
            <a:solidFill>
              <a:srgbClr val="8498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0" name="Google Shape;9500;p82"/>
            <p:cNvSpPr/>
            <p:nvPr/>
          </p:nvSpPr>
          <p:spPr>
            <a:xfrm>
              <a:off x="2622794" y="2264430"/>
              <a:ext cx="388776" cy="22668"/>
            </a:xfrm>
            <a:custGeom>
              <a:avLst/>
              <a:gdLst/>
              <a:ahLst/>
              <a:cxnLst/>
              <a:rect l="l" t="t" r="r" b="b"/>
              <a:pathLst>
                <a:path w="25966" h="1514" extrusionOk="0">
                  <a:moveTo>
                    <a:pt x="1" y="0"/>
                  </a:moveTo>
                  <a:lnTo>
                    <a:pt x="1" y="1009"/>
                  </a:lnTo>
                  <a:cubicBezTo>
                    <a:pt x="1" y="1283"/>
                    <a:pt x="232" y="1514"/>
                    <a:pt x="505" y="1514"/>
                  </a:cubicBezTo>
                  <a:lnTo>
                    <a:pt x="25482" y="1514"/>
                  </a:lnTo>
                  <a:cubicBezTo>
                    <a:pt x="25755" y="1493"/>
                    <a:pt x="25966" y="1283"/>
                    <a:pt x="25966" y="1009"/>
                  </a:cubicBezTo>
                  <a:lnTo>
                    <a:pt x="25966" y="0"/>
                  </a:lnTo>
                  <a:close/>
                </a:path>
              </a:pathLst>
            </a:custGeom>
            <a:solidFill>
              <a:srgbClr val="738A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1" name="Google Shape;9501;p82"/>
            <p:cNvSpPr/>
            <p:nvPr/>
          </p:nvSpPr>
          <p:spPr>
            <a:xfrm>
              <a:off x="2623108" y="2201471"/>
              <a:ext cx="388776" cy="62974"/>
            </a:xfrm>
            <a:custGeom>
              <a:avLst/>
              <a:gdLst/>
              <a:ahLst/>
              <a:cxnLst/>
              <a:rect l="l" t="t" r="r" b="b"/>
              <a:pathLst>
                <a:path w="25966" h="4206" extrusionOk="0">
                  <a:moveTo>
                    <a:pt x="2124" y="0"/>
                  </a:moveTo>
                  <a:lnTo>
                    <a:pt x="1" y="4205"/>
                  </a:lnTo>
                  <a:lnTo>
                    <a:pt x="25966" y="4205"/>
                  </a:lnTo>
                  <a:lnTo>
                    <a:pt x="23821" y="0"/>
                  </a:lnTo>
                  <a:close/>
                </a:path>
              </a:pathLst>
            </a:custGeom>
            <a:solidFill>
              <a:srgbClr val="A1B4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2" name="Google Shape;9502;p82"/>
            <p:cNvSpPr/>
            <p:nvPr/>
          </p:nvSpPr>
          <p:spPr>
            <a:xfrm>
              <a:off x="2623108" y="2201471"/>
              <a:ext cx="388776" cy="62974"/>
            </a:xfrm>
            <a:custGeom>
              <a:avLst/>
              <a:gdLst/>
              <a:ahLst/>
              <a:cxnLst/>
              <a:rect l="l" t="t" r="r" b="b"/>
              <a:pathLst>
                <a:path w="25966" h="4206" extrusionOk="0">
                  <a:moveTo>
                    <a:pt x="20752" y="0"/>
                  </a:moveTo>
                  <a:lnTo>
                    <a:pt x="22160" y="2754"/>
                  </a:lnTo>
                  <a:cubicBezTo>
                    <a:pt x="22328" y="3070"/>
                    <a:pt x="22097" y="3448"/>
                    <a:pt x="21740" y="3448"/>
                  </a:cubicBezTo>
                  <a:lnTo>
                    <a:pt x="379" y="3448"/>
                  </a:lnTo>
                  <a:lnTo>
                    <a:pt x="1" y="4205"/>
                  </a:lnTo>
                  <a:lnTo>
                    <a:pt x="25966" y="4205"/>
                  </a:lnTo>
                  <a:lnTo>
                    <a:pt x="23821" y="0"/>
                  </a:lnTo>
                  <a:close/>
                </a:path>
              </a:pathLst>
            </a:custGeom>
            <a:solidFill>
              <a:srgbClr val="88A1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3" name="Google Shape;9503;p82"/>
            <p:cNvSpPr/>
            <p:nvPr/>
          </p:nvSpPr>
          <p:spPr>
            <a:xfrm>
              <a:off x="2766021" y="2232943"/>
              <a:ext cx="102951" cy="31502"/>
            </a:xfrm>
            <a:custGeom>
              <a:avLst/>
              <a:gdLst/>
              <a:ahLst/>
              <a:cxnLst/>
              <a:rect l="l" t="t" r="r" b="b"/>
              <a:pathLst>
                <a:path w="6876" h="2104" extrusionOk="0">
                  <a:moveTo>
                    <a:pt x="842" y="1"/>
                  </a:moveTo>
                  <a:cubicBezTo>
                    <a:pt x="673" y="1"/>
                    <a:pt x="547" y="106"/>
                    <a:pt x="505" y="253"/>
                  </a:cubicBezTo>
                  <a:lnTo>
                    <a:pt x="1" y="2103"/>
                  </a:lnTo>
                  <a:lnTo>
                    <a:pt x="6876" y="2103"/>
                  </a:lnTo>
                  <a:lnTo>
                    <a:pt x="6371" y="253"/>
                  </a:lnTo>
                  <a:cubicBezTo>
                    <a:pt x="6329" y="106"/>
                    <a:pt x="6182" y="1"/>
                    <a:pt x="6035" y="1"/>
                  </a:cubicBezTo>
                  <a:close/>
                </a:path>
              </a:pathLst>
            </a:custGeom>
            <a:solidFill>
              <a:srgbClr val="EA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4" name="Google Shape;9504;p82"/>
            <p:cNvSpPr/>
            <p:nvPr/>
          </p:nvSpPr>
          <p:spPr>
            <a:xfrm>
              <a:off x="2766021" y="2253096"/>
              <a:ext cx="102951" cy="11349"/>
            </a:xfrm>
            <a:custGeom>
              <a:avLst/>
              <a:gdLst/>
              <a:ahLst/>
              <a:cxnLst/>
              <a:rect l="l" t="t" r="r" b="b"/>
              <a:pathLst>
                <a:path w="6876" h="758" extrusionOk="0">
                  <a:moveTo>
                    <a:pt x="211" y="0"/>
                  </a:moveTo>
                  <a:lnTo>
                    <a:pt x="1" y="757"/>
                  </a:lnTo>
                  <a:lnTo>
                    <a:pt x="6876" y="757"/>
                  </a:lnTo>
                  <a:lnTo>
                    <a:pt x="6665" y="0"/>
                  </a:lnTo>
                  <a:close/>
                </a:path>
              </a:pathLst>
            </a:custGeom>
            <a:solidFill>
              <a:srgbClr val="BB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505" name="Google Shape;9505;p82"/>
          <p:cNvGrpSpPr/>
          <p:nvPr/>
        </p:nvGrpSpPr>
        <p:grpSpPr>
          <a:xfrm>
            <a:off x="3977326" y="1952149"/>
            <a:ext cx="327074" cy="375241"/>
            <a:chOff x="3977326" y="1952149"/>
            <a:chExt cx="327074" cy="375241"/>
          </a:xfrm>
        </p:grpSpPr>
        <p:sp>
          <p:nvSpPr>
            <p:cNvPr id="9506" name="Google Shape;9506;p82"/>
            <p:cNvSpPr/>
            <p:nvPr/>
          </p:nvSpPr>
          <p:spPr>
            <a:xfrm>
              <a:off x="4035868" y="2103566"/>
              <a:ext cx="209974" cy="49754"/>
            </a:xfrm>
            <a:custGeom>
              <a:avLst/>
              <a:gdLst/>
              <a:ahLst/>
              <a:cxnLst/>
              <a:rect l="l" t="t" r="r" b="b"/>
              <a:pathLst>
                <a:path w="14024" h="3323" extrusionOk="0">
                  <a:moveTo>
                    <a:pt x="379" y="1"/>
                  </a:moveTo>
                  <a:cubicBezTo>
                    <a:pt x="169" y="1"/>
                    <a:pt x="1" y="169"/>
                    <a:pt x="1" y="358"/>
                  </a:cubicBezTo>
                  <a:lnTo>
                    <a:pt x="1" y="3322"/>
                  </a:lnTo>
                  <a:lnTo>
                    <a:pt x="14024" y="3322"/>
                  </a:lnTo>
                  <a:lnTo>
                    <a:pt x="14024" y="358"/>
                  </a:lnTo>
                  <a:cubicBezTo>
                    <a:pt x="14024" y="169"/>
                    <a:pt x="13877" y="1"/>
                    <a:pt x="13667" y="1"/>
                  </a:cubicBez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7" name="Google Shape;9507;p82"/>
            <p:cNvSpPr/>
            <p:nvPr/>
          </p:nvSpPr>
          <p:spPr>
            <a:xfrm>
              <a:off x="4035868" y="2142285"/>
              <a:ext cx="209974" cy="185105"/>
            </a:xfrm>
            <a:custGeom>
              <a:avLst/>
              <a:gdLst/>
              <a:ahLst/>
              <a:cxnLst/>
              <a:rect l="l" t="t" r="r" b="b"/>
              <a:pathLst>
                <a:path w="14024" h="12363" extrusionOk="0">
                  <a:moveTo>
                    <a:pt x="1" y="1"/>
                  </a:moveTo>
                  <a:lnTo>
                    <a:pt x="1" y="11984"/>
                  </a:lnTo>
                  <a:cubicBezTo>
                    <a:pt x="1" y="12195"/>
                    <a:pt x="169" y="12363"/>
                    <a:pt x="379" y="12363"/>
                  </a:cubicBezTo>
                  <a:lnTo>
                    <a:pt x="13667" y="12363"/>
                  </a:lnTo>
                  <a:cubicBezTo>
                    <a:pt x="13877" y="12363"/>
                    <a:pt x="14024" y="12195"/>
                    <a:pt x="14024" y="11984"/>
                  </a:cubicBezTo>
                  <a:lnTo>
                    <a:pt x="14024" y="1"/>
                  </a:lnTo>
                  <a:close/>
                </a:path>
              </a:pathLst>
            </a:custGeom>
            <a:solidFill>
              <a:srgbClr val="E2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8" name="Google Shape;9508;p82"/>
            <p:cNvSpPr/>
            <p:nvPr/>
          </p:nvSpPr>
          <p:spPr>
            <a:xfrm>
              <a:off x="4064825" y="2171242"/>
              <a:ext cx="41264" cy="156148"/>
            </a:xfrm>
            <a:custGeom>
              <a:avLst/>
              <a:gdLst/>
              <a:ahLst/>
              <a:cxnLst/>
              <a:rect l="l" t="t" r="r" b="b"/>
              <a:pathLst>
                <a:path w="2756" h="10429" extrusionOk="0">
                  <a:moveTo>
                    <a:pt x="1368" y="1"/>
                  </a:moveTo>
                  <a:cubicBezTo>
                    <a:pt x="611" y="1"/>
                    <a:pt x="1" y="611"/>
                    <a:pt x="1" y="1367"/>
                  </a:cubicBezTo>
                  <a:lnTo>
                    <a:pt x="1" y="10072"/>
                  </a:lnTo>
                  <a:cubicBezTo>
                    <a:pt x="1" y="10282"/>
                    <a:pt x="169" y="10429"/>
                    <a:pt x="379" y="10429"/>
                  </a:cubicBezTo>
                  <a:lnTo>
                    <a:pt x="2377" y="10429"/>
                  </a:lnTo>
                  <a:cubicBezTo>
                    <a:pt x="2587" y="10429"/>
                    <a:pt x="2755" y="10282"/>
                    <a:pt x="2755" y="10072"/>
                  </a:cubicBezTo>
                  <a:lnTo>
                    <a:pt x="2755" y="1367"/>
                  </a:lnTo>
                  <a:cubicBezTo>
                    <a:pt x="2755" y="611"/>
                    <a:pt x="2124" y="1"/>
                    <a:pt x="1368" y="1"/>
                  </a:cubicBez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9" name="Google Shape;9509;p82"/>
            <p:cNvSpPr/>
            <p:nvPr/>
          </p:nvSpPr>
          <p:spPr>
            <a:xfrm>
              <a:off x="4120553" y="2171242"/>
              <a:ext cx="40935" cy="156148"/>
            </a:xfrm>
            <a:custGeom>
              <a:avLst/>
              <a:gdLst/>
              <a:ahLst/>
              <a:cxnLst/>
              <a:rect l="l" t="t" r="r" b="b"/>
              <a:pathLst>
                <a:path w="2734" h="10429" extrusionOk="0">
                  <a:moveTo>
                    <a:pt x="1367" y="1"/>
                  </a:moveTo>
                  <a:cubicBezTo>
                    <a:pt x="610" y="1"/>
                    <a:pt x="0" y="611"/>
                    <a:pt x="0" y="1367"/>
                  </a:cubicBezTo>
                  <a:lnTo>
                    <a:pt x="0" y="10072"/>
                  </a:lnTo>
                  <a:cubicBezTo>
                    <a:pt x="0" y="10282"/>
                    <a:pt x="147" y="10429"/>
                    <a:pt x="358" y="10429"/>
                  </a:cubicBezTo>
                  <a:lnTo>
                    <a:pt x="2355" y="10429"/>
                  </a:lnTo>
                  <a:cubicBezTo>
                    <a:pt x="2565" y="10429"/>
                    <a:pt x="2733" y="10282"/>
                    <a:pt x="2733" y="10072"/>
                  </a:cubicBezTo>
                  <a:lnTo>
                    <a:pt x="2733" y="1367"/>
                  </a:lnTo>
                  <a:cubicBezTo>
                    <a:pt x="2712" y="611"/>
                    <a:pt x="2124" y="1"/>
                    <a:pt x="1367" y="1"/>
                  </a:cubicBez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0" name="Google Shape;9510;p82"/>
            <p:cNvSpPr/>
            <p:nvPr/>
          </p:nvSpPr>
          <p:spPr>
            <a:xfrm>
              <a:off x="4175951" y="2171242"/>
              <a:ext cx="41249" cy="156148"/>
            </a:xfrm>
            <a:custGeom>
              <a:avLst/>
              <a:gdLst/>
              <a:ahLst/>
              <a:cxnLst/>
              <a:rect l="l" t="t" r="r" b="b"/>
              <a:pathLst>
                <a:path w="2755" h="10429" extrusionOk="0">
                  <a:moveTo>
                    <a:pt x="1367" y="1"/>
                  </a:moveTo>
                  <a:cubicBezTo>
                    <a:pt x="610" y="1"/>
                    <a:pt x="1" y="611"/>
                    <a:pt x="1" y="1367"/>
                  </a:cubicBezTo>
                  <a:lnTo>
                    <a:pt x="1" y="10072"/>
                  </a:lnTo>
                  <a:cubicBezTo>
                    <a:pt x="1" y="10282"/>
                    <a:pt x="169" y="10429"/>
                    <a:pt x="379" y="10429"/>
                  </a:cubicBezTo>
                  <a:lnTo>
                    <a:pt x="2376" y="10429"/>
                  </a:lnTo>
                  <a:cubicBezTo>
                    <a:pt x="2587" y="10429"/>
                    <a:pt x="2755" y="10282"/>
                    <a:pt x="2755" y="10072"/>
                  </a:cubicBezTo>
                  <a:lnTo>
                    <a:pt x="2755" y="1367"/>
                  </a:lnTo>
                  <a:cubicBezTo>
                    <a:pt x="2734" y="611"/>
                    <a:pt x="2124" y="1"/>
                    <a:pt x="1367" y="1"/>
                  </a:cubicBez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1" name="Google Shape;9511;p82"/>
            <p:cNvSpPr/>
            <p:nvPr/>
          </p:nvSpPr>
          <p:spPr>
            <a:xfrm>
              <a:off x="3977326" y="1952149"/>
              <a:ext cx="327074" cy="64232"/>
            </a:xfrm>
            <a:custGeom>
              <a:avLst/>
              <a:gdLst/>
              <a:ahLst/>
              <a:cxnLst/>
              <a:rect l="l" t="t" r="r" b="b"/>
              <a:pathLst>
                <a:path w="21845" h="4290" extrusionOk="0">
                  <a:moveTo>
                    <a:pt x="2145" y="1"/>
                  </a:moveTo>
                  <a:cubicBezTo>
                    <a:pt x="967" y="1"/>
                    <a:pt x="0" y="968"/>
                    <a:pt x="0" y="2145"/>
                  </a:cubicBezTo>
                  <a:cubicBezTo>
                    <a:pt x="0" y="3323"/>
                    <a:pt x="967" y="4290"/>
                    <a:pt x="2145" y="4290"/>
                  </a:cubicBezTo>
                  <a:lnTo>
                    <a:pt x="19700" y="4290"/>
                  </a:lnTo>
                  <a:cubicBezTo>
                    <a:pt x="20877" y="4290"/>
                    <a:pt x="21844" y="3323"/>
                    <a:pt x="21844" y="2145"/>
                  </a:cubicBezTo>
                  <a:cubicBezTo>
                    <a:pt x="21844" y="968"/>
                    <a:pt x="20877" y="1"/>
                    <a:pt x="19700" y="1"/>
                  </a:cubicBez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2" name="Google Shape;9512;p82"/>
            <p:cNvSpPr/>
            <p:nvPr/>
          </p:nvSpPr>
          <p:spPr>
            <a:xfrm>
              <a:off x="4223489" y="2103566"/>
              <a:ext cx="22354" cy="49754"/>
            </a:xfrm>
            <a:custGeom>
              <a:avLst/>
              <a:gdLst/>
              <a:ahLst/>
              <a:cxnLst/>
              <a:rect l="l" t="t" r="r" b="b"/>
              <a:pathLst>
                <a:path w="1493" h="3323" extrusionOk="0">
                  <a:moveTo>
                    <a:pt x="0" y="1"/>
                  </a:moveTo>
                  <a:cubicBezTo>
                    <a:pt x="210" y="1"/>
                    <a:pt x="379" y="169"/>
                    <a:pt x="379" y="358"/>
                  </a:cubicBezTo>
                  <a:lnTo>
                    <a:pt x="379" y="3322"/>
                  </a:lnTo>
                  <a:lnTo>
                    <a:pt x="1493" y="3322"/>
                  </a:lnTo>
                  <a:lnTo>
                    <a:pt x="1493" y="358"/>
                  </a:lnTo>
                  <a:cubicBezTo>
                    <a:pt x="1493" y="169"/>
                    <a:pt x="1346" y="1"/>
                    <a:pt x="1136" y="1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3" name="Google Shape;9513;p82"/>
            <p:cNvSpPr/>
            <p:nvPr/>
          </p:nvSpPr>
          <p:spPr>
            <a:xfrm>
              <a:off x="4223489" y="2142285"/>
              <a:ext cx="22354" cy="185105"/>
            </a:xfrm>
            <a:custGeom>
              <a:avLst/>
              <a:gdLst/>
              <a:ahLst/>
              <a:cxnLst/>
              <a:rect l="l" t="t" r="r" b="b"/>
              <a:pathLst>
                <a:path w="1493" h="12363" extrusionOk="0">
                  <a:moveTo>
                    <a:pt x="379" y="1"/>
                  </a:moveTo>
                  <a:lnTo>
                    <a:pt x="379" y="11984"/>
                  </a:lnTo>
                  <a:cubicBezTo>
                    <a:pt x="379" y="12195"/>
                    <a:pt x="210" y="12363"/>
                    <a:pt x="0" y="12363"/>
                  </a:cubicBezTo>
                  <a:lnTo>
                    <a:pt x="1136" y="12363"/>
                  </a:lnTo>
                  <a:cubicBezTo>
                    <a:pt x="1325" y="12363"/>
                    <a:pt x="1493" y="12195"/>
                    <a:pt x="1493" y="11984"/>
                  </a:cubicBezTo>
                  <a:lnTo>
                    <a:pt x="1493" y="1"/>
                  </a:lnTo>
                  <a:close/>
                </a:path>
              </a:pathLst>
            </a:custGeom>
            <a:solidFill>
              <a:srgbClr val="C1CE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4" name="Google Shape;9514;p82"/>
            <p:cNvSpPr/>
            <p:nvPr/>
          </p:nvSpPr>
          <p:spPr>
            <a:xfrm>
              <a:off x="4077103" y="2171242"/>
              <a:ext cx="28987" cy="156148"/>
            </a:xfrm>
            <a:custGeom>
              <a:avLst/>
              <a:gdLst/>
              <a:ahLst/>
              <a:cxnLst/>
              <a:rect l="l" t="t" r="r" b="b"/>
              <a:pathLst>
                <a:path w="1936" h="10429" extrusionOk="0">
                  <a:moveTo>
                    <a:pt x="548" y="1"/>
                  </a:moveTo>
                  <a:cubicBezTo>
                    <a:pt x="358" y="1"/>
                    <a:pt x="169" y="43"/>
                    <a:pt x="1" y="106"/>
                  </a:cubicBezTo>
                  <a:cubicBezTo>
                    <a:pt x="484" y="337"/>
                    <a:pt x="800" y="821"/>
                    <a:pt x="800" y="1367"/>
                  </a:cubicBezTo>
                  <a:lnTo>
                    <a:pt x="800" y="10072"/>
                  </a:lnTo>
                  <a:cubicBezTo>
                    <a:pt x="800" y="10282"/>
                    <a:pt x="632" y="10429"/>
                    <a:pt x="442" y="10429"/>
                  </a:cubicBezTo>
                  <a:lnTo>
                    <a:pt x="1557" y="10429"/>
                  </a:lnTo>
                  <a:cubicBezTo>
                    <a:pt x="1767" y="10429"/>
                    <a:pt x="1935" y="10282"/>
                    <a:pt x="1935" y="10072"/>
                  </a:cubicBezTo>
                  <a:lnTo>
                    <a:pt x="1935" y="1367"/>
                  </a:lnTo>
                  <a:cubicBezTo>
                    <a:pt x="1914" y="611"/>
                    <a:pt x="1304" y="1"/>
                    <a:pt x="548" y="1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5" name="Google Shape;9515;p82"/>
            <p:cNvSpPr/>
            <p:nvPr/>
          </p:nvSpPr>
          <p:spPr>
            <a:xfrm>
              <a:off x="4132516" y="2171242"/>
              <a:ext cx="28972" cy="156148"/>
            </a:xfrm>
            <a:custGeom>
              <a:avLst/>
              <a:gdLst/>
              <a:ahLst/>
              <a:cxnLst/>
              <a:rect l="l" t="t" r="r" b="b"/>
              <a:pathLst>
                <a:path w="1935" h="10429" extrusionOk="0">
                  <a:moveTo>
                    <a:pt x="568" y="1"/>
                  </a:moveTo>
                  <a:cubicBezTo>
                    <a:pt x="379" y="1"/>
                    <a:pt x="168" y="43"/>
                    <a:pt x="0" y="106"/>
                  </a:cubicBezTo>
                  <a:cubicBezTo>
                    <a:pt x="484" y="337"/>
                    <a:pt x="799" y="821"/>
                    <a:pt x="799" y="1367"/>
                  </a:cubicBezTo>
                  <a:lnTo>
                    <a:pt x="799" y="10072"/>
                  </a:lnTo>
                  <a:cubicBezTo>
                    <a:pt x="799" y="10282"/>
                    <a:pt x="652" y="10429"/>
                    <a:pt x="442" y="10429"/>
                  </a:cubicBezTo>
                  <a:lnTo>
                    <a:pt x="1556" y="10429"/>
                  </a:lnTo>
                  <a:cubicBezTo>
                    <a:pt x="1766" y="10429"/>
                    <a:pt x="1934" y="10282"/>
                    <a:pt x="1934" y="10072"/>
                  </a:cubicBezTo>
                  <a:lnTo>
                    <a:pt x="1934" y="1367"/>
                  </a:lnTo>
                  <a:cubicBezTo>
                    <a:pt x="1913" y="611"/>
                    <a:pt x="1325" y="1"/>
                    <a:pt x="568" y="1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6" name="Google Shape;9516;p82"/>
            <p:cNvSpPr/>
            <p:nvPr/>
          </p:nvSpPr>
          <p:spPr>
            <a:xfrm>
              <a:off x="4188228" y="2171242"/>
              <a:ext cx="28657" cy="156148"/>
            </a:xfrm>
            <a:custGeom>
              <a:avLst/>
              <a:gdLst/>
              <a:ahLst/>
              <a:cxnLst/>
              <a:rect l="l" t="t" r="r" b="b"/>
              <a:pathLst>
                <a:path w="1914" h="10429" extrusionOk="0">
                  <a:moveTo>
                    <a:pt x="547" y="1"/>
                  </a:moveTo>
                  <a:cubicBezTo>
                    <a:pt x="358" y="1"/>
                    <a:pt x="169" y="43"/>
                    <a:pt x="0" y="106"/>
                  </a:cubicBezTo>
                  <a:cubicBezTo>
                    <a:pt x="484" y="337"/>
                    <a:pt x="799" y="821"/>
                    <a:pt x="799" y="1367"/>
                  </a:cubicBezTo>
                  <a:lnTo>
                    <a:pt x="799" y="10072"/>
                  </a:lnTo>
                  <a:cubicBezTo>
                    <a:pt x="799" y="10282"/>
                    <a:pt x="631" y="10429"/>
                    <a:pt x="421" y="10429"/>
                  </a:cubicBezTo>
                  <a:lnTo>
                    <a:pt x="1556" y="10429"/>
                  </a:lnTo>
                  <a:cubicBezTo>
                    <a:pt x="1767" y="10429"/>
                    <a:pt x="1914" y="10282"/>
                    <a:pt x="1914" y="10072"/>
                  </a:cubicBezTo>
                  <a:lnTo>
                    <a:pt x="1914" y="1367"/>
                  </a:lnTo>
                  <a:cubicBezTo>
                    <a:pt x="1914" y="611"/>
                    <a:pt x="1304" y="1"/>
                    <a:pt x="547" y="1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7" name="Google Shape;9517;p82"/>
            <p:cNvSpPr/>
            <p:nvPr/>
          </p:nvSpPr>
          <p:spPr>
            <a:xfrm>
              <a:off x="4255590" y="1952149"/>
              <a:ext cx="48810" cy="64232"/>
            </a:xfrm>
            <a:custGeom>
              <a:avLst/>
              <a:gdLst/>
              <a:ahLst/>
              <a:cxnLst/>
              <a:rect l="l" t="t" r="r" b="b"/>
              <a:pathLst>
                <a:path w="3260" h="4290" extrusionOk="0">
                  <a:moveTo>
                    <a:pt x="1" y="1"/>
                  </a:moveTo>
                  <a:cubicBezTo>
                    <a:pt x="1178" y="1"/>
                    <a:pt x="2145" y="968"/>
                    <a:pt x="2145" y="2145"/>
                  </a:cubicBezTo>
                  <a:cubicBezTo>
                    <a:pt x="2145" y="3323"/>
                    <a:pt x="1178" y="4290"/>
                    <a:pt x="1" y="4290"/>
                  </a:cubicBezTo>
                  <a:lnTo>
                    <a:pt x="1115" y="4290"/>
                  </a:lnTo>
                  <a:cubicBezTo>
                    <a:pt x="2292" y="4290"/>
                    <a:pt x="3259" y="3323"/>
                    <a:pt x="3259" y="2145"/>
                  </a:cubicBezTo>
                  <a:cubicBezTo>
                    <a:pt x="3259" y="968"/>
                    <a:pt x="2292" y="1"/>
                    <a:pt x="1115" y="1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8" name="Google Shape;9518;p82"/>
            <p:cNvSpPr/>
            <p:nvPr/>
          </p:nvSpPr>
          <p:spPr>
            <a:xfrm>
              <a:off x="3988346" y="2010706"/>
              <a:ext cx="307865" cy="98235"/>
            </a:xfrm>
            <a:custGeom>
              <a:avLst/>
              <a:gdLst/>
              <a:ahLst/>
              <a:cxnLst/>
              <a:rect l="l" t="t" r="r" b="b"/>
              <a:pathLst>
                <a:path w="20562" h="6561" extrusionOk="0">
                  <a:moveTo>
                    <a:pt x="3280" y="0"/>
                  </a:moveTo>
                  <a:cubicBezTo>
                    <a:pt x="1472" y="0"/>
                    <a:pt x="0" y="1472"/>
                    <a:pt x="0" y="3280"/>
                  </a:cubicBezTo>
                  <a:cubicBezTo>
                    <a:pt x="0" y="5088"/>
                    <a:pt x="1472" y="6560"/>
                    <a:pt x="3280" y="6560"/>
                  </a:cubicBezTo>
                  <a:lnTo>
                    <a:pt x="17282" y="6560"/>
                  </a:lnTo>
                  <a:cubicBezTo>
                    <a:pt x="19090" y="6560"/>
                    <a:pt x="20562" y="5088"/>
                    <a:pt x="20562" y="3280"/>
                  </a:cubicBezTo>
                  <a:cubicBezTo>
                    <a:pt x="20562" y="1472"/>
                    <a:pt x="19090" y="0"/>
                    <a:pt x="17282" y="0"/>
                  </a:cubicBezTo>
                  <a:close/>
                </a:path>
              </a:pathLst>
            </a:custGeom>
            <a:solidFill>
              <a:srgbClr val="C1CE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9" name="Google Shape;9519;p82"/>
            <p:cNvSpPr/>
            <p:nvPr/>
          </p:nvSpPr>
          <p:spPr>
            <a:xfrm>
              <a:off x="4230092" y="2010706"/>
              <a:ext cx="66119" cy="98549"/>
            </a:xfrm>
            <a:custGeom>
              <a:avLst/>
              <a:gdLst/>
              <a:ahLst/>
              <a:cxnLst/>
              <a:rect l="l" t="t" r="r" b="b"/>
              <a:pathLst>
                <a:path w="4416" h="6582" extrusionOk="0">
                  <a:moveTo>
                    <a:pt x="1" y="0"/>
                  </a:moveTo>
                  <a:cubicBezTo>
                    <a:pt x="1830" y="0"/>
                    <a:pt x="3281" y="1472"/>
                    <a:pt x="3281" y="3301"/>
                  </a:cubicBezTo>
                  <a:cubicBezTo>
                    <a:pt x="3281" y="5109"/>
                    <a:pt x="1830" y="6581"/>
                    <a:pt x="1" y="6581"/>
                  </a:cubicBezTo>
                  <a:lnTo>
                    <a:pt x="1136" y="6581"/>
                  </a:lnTo>
                  <a:cubicBezTo>
                    <a:pt x="2944" y="6581"/>
                    <a:pt x="4416" y="5109"/>
                    <a:pt x="4416" y="3301"/>
                  </a:cubicBezTo>
                  <a:cubicBezTo>
                    <a:pt x="4416" y="1472"/>
                    <a:pt x="2944" y="0"/>
                    <a:pt x="1136" y="0"/>
                  </a:cubicBezTo>
                  <a:close/>
                </a:path>
              </a:pathLst>
            </a:custGeom>
            <a:solidFill>
              <a:srgbClr val="B6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0" name="Google Shape;9520;p82"/>
            <p:cNvSpPr/>
            <p:nvPr/>
          </p:nvSpPr>
          <p:spPr>
            <a:xfrm>
              <a:off x="3982671" y="2005346"/>
              <a:ext cx="318899" cy="109254"/>
            </a:xfrm>
            <a:custGeom>
              <a:avLst/>
              <a:gdLst/>
              <a:ahLst/>
              <a:cxnLst/>
              <a:rect l="l" t="t" r="r" b="b"/>
              <a:pathLst>
                <a:path w="21299" h="7297" extrusionOk="0">
                  <a:moveTo>
                    <a:pt x="3659" y="1"/>
                  </a:moveTo>
                  <a:cubicBezTo>
                    <a:pt x="1640" y="1"/>
                    <a:pt x="1" y="1641"/>
                    <a:pt x="1" y="3638"/>
                  </a:cubicBezTo>
                  <a:cubicBezTo>
                    <a:pt x="1" y="5657"/>
                    <a:pt x="1640" y="7296"/>
                    <a:pt x="3659" y="7296"/>
                  </a:cubicBezTo>
                  <a:lnTo>
                    <a:pt x="3911" y="7296"/>
                  </a:lnTo>
                  <a:lnTo>
                    <a:pt x="3911" y="6561"/>
                  </a:lnTo>
                  <a:lnTo>
                    <a:pt x="3659" y="6561"/>
                  </a:lnTo>
                  <a:cubicBezTo>
                    <a:pt x="3633" y="6561"/>
                    <a:pt x="3607" y="6562"/>
                    <a:pt x="3582" y="6562"/>
                  </a:cubicBezTo>
                  <a:cubicBezTo>
                    <a:pt x="1976" y="6562"/>
                    <a:pt x="652" y="5273"/>
                    <a:pt x="652" y="3638"/>
                  </a:cubicBezTo>
                  <a:cubicBezTo>
                    <a:pt x="652" y="2024"/>
                    <a:pt x="1976" y="736"/>
                    <a:pt x="3582" y="736"/>
                  </a:cubicBezTo>
                  <a:cubicBezTo>
                    <a:pt x="3607" y="736"/>
                    <a:pt x="3633" y="736"/>
                    <a:pt x="3659" y="737"/>
                  </a:cubicBezTo>
                  <a:lnTo>
                    <a:pt x="17661" y="737"/>
                  </a:lnTo>
                  <a:cubicBezTo>
                    <a:pt x="17687" y="736"/>
                    <a:pt x="17713" y="736"/>
                    <a:pt x="17738" y="736"/>
                  </a:cubicBezTo>
                  <a:cubicBezTo>
                    <a:pt x="19344" y="736"/>
                    <a:pt x="20668" y="2024"/>
                    <a:pt x="20668" y="3638"/>
                  </a:cubicBezTo>
                  <a:cubicBezTo>
                    <a:pt x="20668" y="5273"/>
                    <a:pt x="19344" y="6562"/>
                    <a:pt x="17738" y="6562"/>
                  </a:cubicBezTo>
                  <a:cubicBezTo>
                    <a:pt x="17713" y="6562"/>
                    <a:pt x="17687" y="6561"/>
                    <a:pt x="17661" y="6561"/>
                  </a:cubicBezTo>
                  <a:lnTo>
                    <a:pt x="17409" y="6561"/>
                  </a:lnTo>
                  <a:lnTo>
                    <a:pt x="17409" y="7296"/>
                  </a:lnTo>
                  <a:lnTo>
                    <a:pt x="17661" y="7296"/>
                  </a:lnTo>
                  <a:cubicBezTo>
                    <a:pt x="19679" y="7296"/>
                    <a:pt x="21298" y="5657"/>
                    <a:pt x="21298" y="3638"/>
                  </a:cubicBezTo>
                  <a:cubicBezTo>
                    <a:pt x="21298" y="1641"/>
                    <a:pt x="19679" y="1"/>
                    <a:pt x="17661" y="1"/>
                  </a:cubicBezTo>
                  <a:close/>
                </a:path>
              </a:pathLst>
            </a:custGeom>
            <a:solidFill>
              <a:srgbClr val="E2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1" name="Google Shape;9521;p82"/>
            <p:cNvSpPr/>
            <p:nvPr/>
          </p:nvSpPr>
          <p:spPr>
            <a:xfrm>
              <a:off x="4014158" y="2043871"/>
              <a:ext cx="65175" cy="71045"/>
            </a:xfrm>
            <a:custGeom>
              <a:avLst/>
              <a:gdLst/>
              <a:ahLst/>
              <a:cxnLst/>
              <a:rect l="l" t="t" r="r" b="b"/>
              <a:pathLst>
                <a:path w="4353" h="4745" extrusionOk="0">
                  <a:moveTo>
                    <a:pt x="2040" y="1"/>
                  </a:moveTo>
                  <a:cubicBezTo>
                    <a:pt x="1575" y="1"/>
                    <a:pt x="1108" y="165"/>
                    <a:pt x="736" y="498"/>
                  </a:cubicBezTo>
                  <a:cubicBezTo>
                    <a:pt x="63" y="1086"/>
                    <a:pt x="0" y="2137"/>
                    <a:pt x="610" y="2810"/>
                  </a:cubicBezTo>
                  <a:cubicBezTo>
                    <a:pt x="687" y="2892"/>
                    <a:pt x="776" y="2927"/>
                    <a:pt x="863" y="2927"/>
                  </a:cubicBezTo>
                  <a:cubicBezTo>
                    <a:pt x="1133" y="2927"/>
                    <a:pt x="1379" y="2597"/>
                    <a:pt x="1156" y="2327"/>
                  </a:cubicBezTo>
                  <a:cubicBezTo>
                    <a:pt x="820" y="1948"/>
                    <a:pt x="841" y="1381"/>
                    <a:pt x="1219" y="1044"/>
                  </a:cubicBezTo>
                  <a:cubicBezTo>
                    <a:pt x="1452" y="841"/>
                    <a:pt x="1743" y="740"/>
                    <a:pt x="2032" y="740"/>
                  </a:cubicBezTo>
                  <a:cubicBezTo>
                    <a:pt x="2370" y="740"/>
                    <a:pt x="2706" y="877"/>
                    <a:pt x="2943" y="1149"/>
                  </a:cubicBezTo>
                  <a:cubicBezTo>
                    <a:pt x="3532" y="1822"/>
                    <a:pt x="3490" y="2852"/>
                    <a:pt x="2817" y="3483"/>
                  </a:cubicBezTo>
                  <a:cubicBezTo>
                    <a:pt x="2460" y="3798"/>
                    <a:pt x="1997" y="3967"/>
                    <a:pt x="1535" y="4009"/>
                  </a:cubicBezTo>
                  <a:cubicBezTo>
                    <a:pt x="1072" y="4051"/>
                    <a:pt x="1093" y="4702"/>
                    <a:pt x="1556" y="4744"/>
                  </a:cubicBezTo>
                  <a:lnTo>
                    <a:pt x="1577" y="4744"/>
                  </a:lnTo>
                  <a:cubicBezTo>
                    <a:pt x="2208" y="4702"/>
                    <a:pt x="2817" y="4450"/>
                    <a:pt x="3301" y="4030"/>
                  </a:cubicBezTo>
                  <a:cubicBezTo>
                    <a:pt x="4268" y="3147"/>
                    <a:pt x="4352" y="1633"/>
                    <a:pt x="3490" y="645"/>
                  </a:cubicBezTo>
                  <a:cubicBezTo>
                    <a:pt x="3108" y="218"/>
                    <a:pt x="2575" y="1"/>
                    <a:pt x="2040" y="1"/>
                  </a:cubicBezTo>
                  <a:close/>
                </a:path>
              </a:pathLst>
            </a:custGeom>
            <a:solidFill>
              <a:srgbClr val="E2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2" name="Google Shape;9522;p82"/>
            <p:cNvSpPr/>
            <p:nvPr/>
          </p:nvSpPr>
          <p:spPr>
            <a:xfrm>
              <a:off x="4204908" y="2043751"/>
              <a:ext cx="65490" cy="71164"/>
            </a:xfrm>
            <a:custGeom>
              <a:avLst/>
              <a:gdLst/>
              <a:ahLst/>
              <a:cxnLst/>
              <a:rect l="l" t="t" r="r" b="b"/>
              <a:pathLst>
                <a:path w="4374" h="4753" extrusionOk="0">
                  <a:moveTo>
                    <a:pt x="2332" y="0"/>
                  </a:moveTo>
                  <a:cubicBezTo>
                    <a:pt x="1794" y="0"/>
                    <a:pt x="1258" y="223"/>
                    <a:pt x="863" y="653"/>
                  </a:cubicBezTo>
                  <a:cubicBezTo>
                    <a:pt x="1" y="1641"/>
                    <a:pt x="85" y="3134"/>
                    <a:pt x="1073" y="4017"/>
                  </a:cubicBezTo>
                  <a:cubicBezTo>
                    <a:pt x="1536" y="4458"/>
                    <a:pt x="2145" y="4710"/>
                    <a:pt x="2797" y="4752"/>
                  </a:cubicBezTo>
                  <a:lnTo>
                    <a:pt x="2818" y="4752"/>
                  </a:lnTo>
                  <a:lnTo>
                    <a:pt x="2818" y="4731"/>
                  </a:lnTo>
                  <a:cubicBezTo>
                    <a:pt x="3260" y="4710"/>
                    <a:pt x="3281" y="4059"/>
                    <a:pt x="2839" y="3996"/>
                  </a:cubicBezTo>
                  <a:cubicBezTo>
                    <a:pt x="2356" y="3975"/>
                    <a:pt x="1914" y="3785"/>
                    <a:pt x="1557" y="3470"/>
                  </a:cubicBezTo>
                  <a:cubicBezTo>
                    <a:pt x="884" y="2860"/>
                    <a:pt x="821" y="1830"/>
                    <a:pt x="1409" y="1136"/>
                  </a:cubicBezTo>
                  <a:cubicBezTo>
                    <a:pt x="1656" y="868"/>
                    <a:pt x="1986" y="730"/>
                    <a:pt x="2316" y="730"/>
                  </a:cubicBezTo>
                  <a:cubicBezTo>
                    <a:pt x="2607" y="730"/>
                    <a:pt x="2898" y="836"/>
                    <a:pt x="3133" y="1052"/>
                  </a:cubicBezTo>
                  <a:cubicBezTo>
                    <a:pt x="3512" y="1368"/>
                    <a:pt x="3554" y="1956"/>
                    <a:pt x="3217" y="2314"/>
                  </a:cubicBezTo>
                  <a:cubicBezTo>
                    <a:pt x="2949" y="2597"/>
                    <a:pt x="3214" y="2952"/>
                    <a:pt x="3495" y="2952"/>
                  </a:cubicBezTo>
                  <a:cubicBezTo>
                    <a:pt x="3589" y="2952"/>
                    <a:pt x="3685" y="2913"/>
                    <a:pt x="3764" y="2818"/>
                  </a:cubicBezTo>
                  <a:cubicBezTo>
                    <a:pt x="4374" y="2124"/>
                    <a:pt x="4311" y="1094"/>
                    <a:pt x="3638" y="506"/>
                  </a:cubicBezTo>
                  <a:cubicBezTo>
                    <a:pt x="3259" y="165"/>
                    <a:pt x="2794" y="0"/>
                    <a:pt x="2332" y="0"/>
                  </a:cubicBezTo>
                  <a:close/>
                </a:path>
              </a:pathLst>
            </a:custGeom>
            <a:solidFill>
              <a:srgbClr val="E2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523" name="Google Shape;9523;p82"/>
          <p:cNvGrpSpPr/>
          <p:nvPr/>
        </p:nvGrpSpPr>
        <p:grpSpPr>
          <a:xfrm>
            <a:off x="1341612" y="3340055"/>
            <a:ext cx="259399" cy="370524"/>
            <a:chOff x="1341612" y="3340055"/>
            <a:chExt cx="259399" cy="370524"/>
          </a:xfrm>
        </p:grpSpPr>
        <p:sp>
          <p:nvSpPr>
            <p:cNvPr id="9524" name="Google Shape;9524;p82"/>
            <p:cNvSpPr/>
            <p:nvPr/>
          </p:nvSpPr>
          <p:spPr>
            <a:xfrm>
              <a:off x="1383954" y="3340055"/>
              <a:ext cx="43615" cy="35664"/>
            </a:xfrm>
            <a:custGeom>
              <a:avLst/>
              <a:gdLst/>
              <a:ahLst/>
              <a:cxnLst/>
              <a:rect l="l" t="t" r="r" b="b"/>
              <a:pathLst>
                <a:path w="2913" h="2382" extrusionOk="0">
                  <a:moveTo>
                    <a:pt x="999" y="0"/>
                  </a:moveTo>
                  <a:cubicBezTo>
                    <a:pt x="452" y="0"/>
                    <a:pt x="11" y="442"/>
                    <a:pt x="11" y="989"/>
                  </a:cubicBezTo>
                  <a:lnTo>
                    <a:pt x="11" y="2019"/>
                  </a:lnTo>
                  <a:cubicBezTo>
                    <a:pt x="0" y="2260"/>
                    <a:pt x="179" y="2381"/>
                    <a:pt x="360" y="2381"/>
                  </a:cubicBezTo>
                  <a:cubicBezTo>
                    <a:pt x="542" y="2381"/>
                    <a:pt x="726" y="2260"/>
                    <a:pt x="726" y="2019"/>
                  </a:cubicBezTo>
                  <a:lnTo>
                    <a:pt x="726" y="989"/>
                  </a:lnTo>
                  <a:cubicBezTo>
                    <a:pt x="726" y="841"/>
                    <a:pt x="852" y="736"/>
                    <a:pt x="999" y="736"/>
                  </a:cubicBezTo>
                  <a:lnTo>
                    <a:pt x="1924" y="736"/>
                  </a:lnTo>
                  <a:cubicBezTo>
                    <a:pt x="2071" y="736"/>
                    <a:pt x="2197" y="841"/>
                    <a:pt x="2197" y="989"/>
                  </a:cubicBezTo>
                  <a:lnTo>
                    <a:pt x="2197" y="2019"/>
                  </a:lnTo>
                  <a:cubicBezTo>
                    <a:pt x="2197" y="2260"/>
                    <a:pt x="2376" y="2381"/>
                    <a:pt x="2555" y="2381"/>
                  </a:cubicBezTo>
                  <a:cubicBezTo>
                    <a:pt x="2733" y="2381"/>
                    <a:pt x="2912" y="2260"/>
                    <a:pt x="2912" y="2019"/>
                  </a:cubicBezTo>
                  <a:lnTo>
                    <a:pt x="2912" y="989"/>
                  </a:lnTo>
                  <a:cubicBezTo>
                    <a:pt x="2912" y="442"/>
                    <a:pt x="2471" y="0"/>
                    <a:pt x="1924" y="0"/>
                  </a:cubicBez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5" name="Google Shape;9525;p82"/>
            <p:cNvSpPr/>
            <p:nvPr/>
          </p:nvSpPr>
          <p:spPr>
            <a:xfrm>
              <a:off x="1363966" y="3403329"/>
              <a:ext cx="237045" cy="307251"/>
            </a:xfrm>
            <a:custGeom>
              <a:avLst/>
              <a:gdLst/>
              <a:ahLst/>
              <a:cxnLst/>
              <a:rect l="l" t="t" r="r" b="b"/>
              <a:pathLst>
                <a:path w="15832" h="20521" extrusionOk="0">
                  <a:moveTo>
                    <a:pt x="736" y="0"/>
                  </a:moveTo>
                  <a:cubicBezTo>
                    <a:pt x="337" y="0"/>
                    <a:pt x="0" y="337"/>
                    <a:pt x="0" y="757"/>
                  </a:cubicBezTo>
                  <a:lnTo>
                    <a:pt x="0" y="19763"/>
                  </a:lnTo>
                  <a:cubicBezTo>
                    <a:pt x="0" y="20184"/>
                    <a:pt x="337" y="20520"/>
                    <a:pt x="736" y="20520"/>
                  </a:cubicBezTo>
                  <a:lnTo>
                    <a:pt x="15075" y="20520"/>
                  </a:lnTo>
                  <a:cubicBezTo>
                    <a:pt x="15495" y="20520"/>
                    <a:pt x="15832" y="20184"/>
                    <a:pt x="15832" y="19763"/>
                  </a:cubicBezTo>
                  <a:lnTo>
                    <a:pt x="15832" y="757"/>
                  </a:lnTo>
                  <a:cubicBezTo>
                    <a:pt x="15832" y="337"/>
                    <a:pt x="15495" y="0"/>
                    <a:pt x="15075" y="0"/>
                  </a:cubicBez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6" name="Google Shape;9526;p82"/>
            <p:cNvSpPr/>
            <p:nvPr/>
          </p:nvSpPr>
          <p:spPr>
            <a:xfrm>
              <a:off x="1341612" y="3371841"/>
              <a:ext cx="237045" cy="306936"/>
            </a:xfrm>
            <a:custGeom>
              <a:avLst/>
              <a:gdLst/>
              <a:ahLst/>
              <a:cxnLst/>
              <a:rect l="l" t="t" r="r" b="b"/>
              <a:pathLst>
                <a:path w="15832" h="20500" extrusionOk="0">
                  <a:moveTo>
                    <a:pt x="736" y="1"/>
                  </a:moveTo>
                  <a:cubicBezTo>
                    <a:pt x="337" y="1"/>
                    <a:pt x="1" y="337"/>
                    <a:pt x="1" y="737"/>
                  </a:cubicBezTo>
                  <a:lnTo>
                    <a:pt x="1" y="19764"/>
                  </a:lnTo>
                  <a:cubicBezTo>
                    <a:pt x="1" y="20163"/>
                    <a:pt x="337" y="20500"/>
                    <a:pt x="736" y="20500"/>
                  </a:cubicBezTo>
                  <a:lnTo>
                    <a:pt x="15075" y="20500"/>
                  </a:lnTo>
                  <a:cubicBezTo>
                    <a:pt x="15495" y="20500"/>
                    <a:pt x="15832" y="20163"/>
                    <a:pt x="15832" y="19743"/>
                  </a:cubicBezTo>
                  <a:lnTo>
                    <a:pt x="15832" y="737"/>
                  </a:lnTo>
                  <a:cubicBezTo>
                    <a:pt x="15832" y="337"/>
                    <a:pt x="15495" y="1"/>
                    <a:pt x="15075" y="1"/>
                  </a:cubicBezTo>
                  <a:close/>
                </a:path>
              </a:pathLst>
            </a:custGeom>
            <a:solidFill>
              <a:srgbClr val="FB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7" name="Google Shape;9527;p82"/>
            <p:cNvSpPr/>
            <p:nvPr/>
          </p:nvSpPr>
          <p:spPr>
            <a:xfrm>
              <a:off x="1556303" y="3371841"/>
              <a:ext cx="22354" cy="306936"/>
            </a:xfrm>
            <a:custGeom>
              <a:avLst/>
              <a:gdLst/>
              <a:ahLst/>
              <a:cxnLst/>
              <a:rect l="l" t="t" r="r" b="b"/>
              <a:pathLst>
                <a:path w="1493" h="20500" extrusionOk="0">
                  <a:moveTo>
                    <a:pt x="0" y="1"/>
                  </a:moveTo>
                  <a:lnTo>
                    <a:pt x="0" y="20500"/>
                  </a:lnTo>
                  <a:lnTo>
                    <a:pt x="736" y="20500"/>
                  </a:lnTo>
                  <a:cubicBezTo>
                    <a:pt x="1156" y="20500"/>
                    <a:pt x="1493" y="20163"/>
                    <a:pt x="1493" y="19743"/>
                  </a:cubicBezTo>
                  <a:lnTo>
                    <a:pt x="1493" y="737"/>
                  </a:lnTo>
                  <a:cubicBezTo>
                    <a:pt x="1493" y="337"/>
                    <a:pt x="1156" y="1"/>
                    <a:pt x="736" y="1"/>
                  </a:cubicBezTo>
                  <a:close/>
                </a:path>
              </a:pathLst>
            </a:custGeom>
            <a:solidFill>
              <a:srgbClr val="F5F7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8" name="Google Shape;9528;p82"/>
            <p:cNvSpPr/>
            <p:nvPr/>
          </p:nvSpPr>
          <p:spPr>
            <a:xfrm>
              <a:off x="1379387" y="3455583"/>
              <a:ext cx="44708" cy="44708"/>
            </a:xfrm>
            <a:custGeom>
              <a:avLst/>
              <a:gdLst/>
              <a:ahLst/>
              <a:cxnLst/>
              <a:rect l="l" t="t" r="r" b="b"/>
              <a:pathLst>
                <a:path w="2986" h="2986" extrusionOk="0">
                  <a:moveTo>
                    <a:pt x="190" y="0"/>
                  </a:moveTo>
                  <a:cubicBezTo>
                    <a:pt x="85" y="0"/>
                    <a:pt x="0" y="84"/>
                    <a:pt x="0" y="190"/>
                  </a:cubicBezTo>
                  <a:lnTo>
                    <a:pt x="0" y="2797"/>
                  </a:lnTo>
                  <a:cubicBezTo>
                    <a:pt x="0" y="2902"/>
                    <a:pt x="85" y="2986"/>
                    <a:pt x="190" y="2986"/>
                  </a:cubicBezTo>
                  <a:lnTo>
                    <a:pt x="2797" y="2986"/>
                  </a:lnTo>
                  <a:cubicBezTo>
                    <a:pt x="2902" y="2986"/>
                    <a:pt x="2986" y="2902"/>
                    <a:pt x="2986" y="2797"/>
                  </a:cubicBezTo>
                  <a:lnTo>
                    <a:pt x="2986" y="190"/>
                  </a:lnTo>
                  <a:cubicBezTo>
                    <a:pt x="2986" y="84"/>
                    <a:pt x="2902" y="0"/>
                    <a:pt x="2797" y="0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9" name="Google Shape;9529;p82"/>
            <p:cNvSpPr/>
            <p:nvPr/>
          </p:nvSpPr>
          <p:spPr>
            <a:xfrm>
              <a:off x="1379387" y="3527975"/>
              <a:ext cx="44708" cy="44723"/>
            </a:xfrm>
            <a:custGeom>
              <a:avLst/>
              <a:gdLst/>
              <a:ahLst/>
              <a:cxnLst/>
              <a:rect l="l" t="t" r="r" b="b"/>
              <a:pathLst>
                <a:path w="2986" h="2987" extrusionOk="0">
                  <a:moveTo>
                    <a:pt x="190" y="1"/>
                  </a:moveTo>
                  <a:cubicBezTo>
                    <a:pt x="85" y="1"/>
                    <a:pt x="0" y="85"/>
                    <a:pt x="0" y="190"/>
                  </a:cubicBezTo>
                  <a:lnTo>
                    <a:pt x="0" y="2776"/>
                  </a:lnTo>
                  <a:cubicBezTo>
                    <a:pt x="0" y="2881"/>
                    <a:pt x="85" y="2986"/>
                    <a:pt x="190" y="2986"/>
                  </a:cubicBezTo>
                  <a:lnTo>
                    <a:pt x="2797" y="2986"/>
                  </a:lnTo>
                  <a:cubicBezTo>
                    <a:pt x="2902" y="2986"/>
                    <a:pt x="2986" y="2881"/>
                    <a:pt x="2986" y="2776"/>
                  </a:cubicBezTo>
                  <a:lnTo>
                    <a:pt x="2986" y="190"/>
                  </a:lnTo>
                  <a:cubicBezTo>
                    <a:pt x="2986" y="85"/>
                    <a:pt x="2902" y="1"/>
                    <a:pt x="2797" y="1"/>
                  </a:cubicBezTo>
                  <a:close/>
                </a:path>
              </a:pathLst>
            </a:custGeom>
            <a:solidFill>
              <a:srgbClr val="B2C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0" name="Google Shape;9530;p82"/>
            <p:cNvSpPr/>
            <p:nvPr/>
          </p:nvSpPr>
          <p:spPr>
            <a:xfrm>
              <a:off x="1379387" y="3600067"/>
              <a:ext cx="44708" cy="44708"/>
            </a:xfrm>
            <a:custGeom>
              <a:avLst/>
              <a:gdLst/>
              <a:ahLst/>
              <a:cxnLst/>
              <a:rect l="l" t="t" r="r" b="b"/>
              <a:pathLst>
                <a:path w="2986" h="2986" extrusionOk="0">
                  <a:moveTo>
                    <a:pt x="190" y="1"/>
                  </a:moveTo>
                  <a:cubicBezTo>
                    <a:pt x="85" y="1"/>
                    <a:pt x="0" y="85"/>
                    <a:pt x="0" y="211"/>
                  </a:cubicBezTo>
                  <a:lnTo>
                    <a:pt x="0" y="2797"/>
                  </a:lnTo>
                  <a:cubicBezTo>
                    <a:pt x="0" y="2902"/>
                    <a:pt x="85" y="2986"/>
                    <a:pt x="190" y="2986"/>
                  </a:cubicBezTo>
                  <a:lnTo>
                    <a:pt x="2797" y="2986"/>
                  </a:lnTo>
                  <a:cubicBezTo>
                    <a:pt x="2902" y="2986"/>
                    <a:pt x="2986" y="2902"/>
                    <a:pt x="2986" y="2797"/>
                  </a:cubicBezTo>
                  <a:lnTo>
                    <a:pt x="2986" y="211"/>
                  </a:lnTo>
                  <a:cubicBezTo>
                    <a:pt x="2986" y="85"/>
                    <a:pt x="2902" y="1"/>
                    <a:pt x="2797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1" name="Google Shape;9531;p82"/>
            <p:cNvSpPr/>
            <p:nvPr/>
          </p:nvSpPr>
          <p:spPr>
            <a:xfrm>
              <a:off x="1444233" y="3459041"/>
              <a:ext cx="103894" cy="11035"/>
            </a:xfrm>
            <a:custGeom>
              <a:avLst/>
              <a:gdLst/>
              <a:ahLst/>
              <a:cxnLst/>
              <a:rect l="l" t="t" r="r" b="b"/>
              <a:pathLst>
                <a:path w="6939" h="737" extrusionOk="0">
                  <a:moveTo>
                    <a:pt x="484" y="1"/>
                  </a:moveTo>
                  <a:cubicBezTo>
                    <a:pt x="0" y="1"/>
                    <a:pt x="0" y="736"/>
                    <a:pt x="484" y="736"/>
                  </a:cubicBezTo>
                  <a:lnTo>
                    <a:pt x="6455" y="736"/>
                  </a:lnTo>
                  <a:cubicBezTo>
                    <a:pt x="6939" y="736"/>
                    <a:pt x="6939" y="1"/>
                    <a:pt x="6455" y="1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2" name="Google Shape;9532;p82"/>
            <p:cNvSpPr/>
            <p:nvPr/>
          </p:nvSpPr>
          <p:spPr>
            <a:xfrm>
              <a:off x="1444233" y="3482967"/>
              <a:ext cx="103894" cy="10720"/>
            </a:xfrm>
            <a:custGeom>
              <a:avLst/>
              <a:gdLst/>
              <a:ahLst/>
              <a:cxnLst/>
              <a:rect l="l" t="t" r="r" b="b"/>
              <a:pathLst>
                <a:path w="6939" h="716" extrusionOk="0">
                  <a:moveTo>
                    <a:pt x="484" y="0"/>
                  </a:moveTo>
                  <a:cubicBezTo>
                    <a:pt x="0" y="0"/>
                    <a:pt x="0" y="715"/>
                    <a:pt x="484" y="715"/>
                  </a:cubicBezTo>
                  <a:lnTo>
                    <a:pt x="6455" y="715"/>
                  </a:lnTo>
                  <a:cubicBezTo>
                    <a:pt x="6939" y="715"/>
                    <a:pt x="6939" y="0"/>
                    <a:pt x="6455" y="0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3" name="Google Shape;9533;p82"/>
            <p:cNvSpPr/>
            <p:nvPr/>
          </p:nvSpPr>
          <p:spPr>
            <a:xfrm>
              <a:off x="1444233" y="3531433"/>
              <a:ext cx="103894" cy="10735"/>
            </a:xfrm>
            <a:custGeom>
              <a:avLst/>
              <a:gdLst/>
              <a:ahLst/>
              <a:cxnLst/>
              <a:rect l="l" t="t" r="r" b="b"/>
              <a:pathLst>
                <a:path w="6939" h="717" extrusionOk="0">
                  <a:moveTo>
                    <a:pt x="464" y="1"/>
                  </a:moveTo>
                  <a:cubicBezTo>
                    <a:pt x="1" y="1"/>
                    <a:pt x="7" y="716"/>
                    <a:pt x="484" y="716"/>
                  </a:cubicBezTo>
                  <a:lnTo>
                    <a:pt x="6455" y="716"/>
                  </a:lnTo>
                  <a:cubicBezTo>
                    <a:pt x="6939" y="716"/>
                    <a:pt x="6939" y="1"/>
                    <a:pt x="6455" y="1"/>
                  </a:cubicBezTo>
                  <a:lnTo>
                    <a:pt x="484" y="1"/>
                  </a:lnTo>
                  <a:cubicBezTo>
                    <a:pt x="477" y="1"/>
                    <a:pt x="471" y="1"/>
                    <a:pt x="464" y="1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4" name="Google Shape;9534;p82"/>
            <p:cNvSpPr/>
            <p:nvPr/>
          </p:nvSpPr>
          <p:spPr>
            <a:xfrm>
              <a:off x="1444233" y="3555359"/>
              <a:ext cx="103894" cy="10720"/>
            </a:xfrm>
            <a:custGeom>
              <a:avLst/>
              <a:gdLst/>
              <a:ahLst/>
              <a:cxnLst/>
              <a:rect l="l" t="t" r="r" b="b"/>
              <a:pathLst>
                <a:path w="6939" h="716" extrusionOk="0">
                  <a:moveTo>
                    <a:pt x="464" y="1"/>
                  </a:moveTo>
                  <a:cubicBezTo>
                    <a:pt x="1" y="1"/>
                    <a:pt x="7" y="716"/>
                    <a:pt x="484" y="716"/>
                  </a:cubicBezTo>
                  <a:lnTo>
                    <a:pt x="6455" y="716"/>
                  </a:lnTo>
                  <a:cubicBezTo>
                    <a:pt x="6939" y="716"/>
                    <a:pt x="6939" y="1"/>
                    <a:pt x="6455" y="1"/>
                  </a:cubicBezTo>
                  <a:lnTo>
                    <a:pt x="484" y="1"/>
                  </a:lnTo>
                  <a:cubicBezTo>
                    <a:pt x="477" y="1"/>
                    <a:pt x="471" y="1"/>
                    <a:pt x="464" y="1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5" name="Google Shape;9535;p82"/>
            <p:cNvSpPr/>
            <p:nvPr/>
          </p:nvSpPr>
          <p:spPr>
            <a:xfrm>
              <a:off x="1444233" y="3603526"/>
              <a:ext cx="103894" cy="11035"/>
            </a:xfrm>
            <a:custGeom>
              <a:avLst/>
              <a:gdLst/>
              <a:ahLst/>
              <a:cxnLst/>
              <a:rect l="l" t="t" r="r" b="b"/>
              <a:pathLst>
                <a:path w="6939" h="737" extrusionOk="0">
                  <a:moveTo>
                    <a:pt x="484" y="1"/>
                  </a:moveTo>
                  <a:cubicBezTo>
                    <a:pt x="0" y="1"/>
                    <a:pt x="0" y="737"/>
                    <a:pt x="484" y="737"/>
                  </a:cubicBezTo>
                  <a:lnTo>
                    <a:pt x="6455" y="737"/>
                  </a:lnTo>
                  <a:cubicBezTo>
                    <a:pt x="6939" y="737"/>
                    <a:pt x="6939" y="1"/>
                    <a:pt x="6455" y="1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6" name="Google Shape;9536;p82"/>
            <p:cNvSpPr/>
            <p:nvPr/>
          </p:nvSpPr>
          <p:spPr>
            <a:xfrm>
              <a:off x="1444233" y="3627452"/>
              <a:ext cx="103894" cy="11035"/>
            </a:xfrm>
            <a:custGeom>
              <a:avLst/>
              <a:gdLst/>
              <a:ahLst/>
              <a:cxnLst/>
              <a:rect l="l" t="t" r="r" b="b"/>
              <a:pathLst>
                <a:path w="6939" h="737" extrusionOk="0">
                  <a:moveTo>
                    <a:pt x="484" y="1"/>
                  </a:moveTo>
                  <a:cubicBezTo>
                    <a:pt x="0" y="1"/>
                    <a:pt x="0" y="736"/>
                    <a:pt x="484" y="736"/>
                  </a:cubicBezTo>
                  <a:lnTo>
                    <a:pt x="6455" y="736"/>
                  </a:lnTo>
                  <a:cubicBezTo>
                    <a:pt x="6939" y="736"/>
                    <a:pt x="6939" y="1"/>
                    <a:pt x="6455" y="1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7" name="Google Shape;9537;p82"/>
            <p:cNvSpPr/>
            <p:nvPr/>
          </p:nvSpPr>
          <p:spPr>
            <a:xfrm>
              <a:off x="1390183" y="3448845"/>
              <a:ext cx="55413" cy="37087"/>
            </a:xfrm>
            <a:custGeom>
              <a:avLst/>
              <a:gdLst/>
              <a:ahLst/>
              <a:cxnLst/>
              <a:rect l="l" t="t" r="r" b="b"/>
              <a:pathLst>
                <a:path w="3701" h="2477" extrusionOk="0">
                  <a:moveTo>
                    <a:pt x="3156" y="0"/>
                  </a:moveTo>
                  <a:cubicBezTo>
                    <a:pt x="3077" y="0"/>
                    <a:pt x="2995" y="28"/>
                    <a:pt x="2917" y="93"/>
                  </a:cubicBezTo>
                  <a:lnTo>
                    <a:pt x="1130" y="1607"/>
                  </a:lnTo>
                  <a:lnTo>
                    <a:pt x="772" y="1228"/>
                  </a:lnTo>
                  <a:cubicBezTo>
                    <a:pt x="722" y="1155"/>
                    <a:pt x="653" y="1124"/>
                    <a:pt x="580" y="1124"/>
                  </a:cubicBezTo>
                  <a:cubicBezTo>
                    <a:pt x="319" y="1124"/>
                    <a:pt x="0" y="1515"/>
                    <a:pt x="247" y="1712"/>
                  </a:cubicBezTo>
                  <a:lnTo>
                    <a:pt x="856" y="2364"/>
                  </a:lnTo>
                  <a:cubicBezTo>
                    <a:pt x="922" y="2440"/>
                    <a:pt x="1010" y="2477"/>
                    <a:pt x="1103" y="2477"/>
                  </a:cubicBezTo>
                  <a:cubicBezTo>
                    <a:pt x="1189" y="2477"/>
                    <a:pt x="1280" y="2445"/>
                    <a:pt x="1361" y="2385"/>
                  </a:cubicBezTo>
                  <a:lnTo>
                    <a:pt x="3400" y="640"/>
                  </a:lnTo>
                  <a:cubicBezTo>
                    <a:pt x="3701" y="406"/>
                    <a:pt x="3458" y="0"/>
                    <a:pt x="3156" y="0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8" name="Google Shape;9538;p82"/>
            <p:cNvSpPr/>
            <p:nvPr/>
          </p:nvSpPr>
          <p:spPr>
            <a:xfrm>
              <a:off x="1390183" y="3521686"/>
              <a:ext cx="54874" cy="37147"/>
            </a:xfrm>
            <a:custGeom>
              <a:avLst/>
              <a:gdLst/>
              <a:ahLst/>
              <a:cxnLst/>
              <a:rect l="l" t="t" r="r" b="b"/>
              <a:pathLst>
                <a:path w="3665" h="2481" extrusionOk="0">
                  <a:moveTo>
                    <a:pt x="3137" y="0"/>
                  </a:moveTo>
                  <a:cubicBezTo>
                    <a:pt x="3064" y="0"/>
                    <a:pt x="2988" y="25"/>
                    <a:pt x="2917" y="85"/>
                  </a:cubicBezTo>
                  <a:lnTo>
                    <a:pt x="2917" y="106"/>
                  </a:lnTo>
                  <a:lnTo>
                    <a:pt x="1130" y="1619"/>
                  </a:lnTo>
                  <a:lnTo>
                    <a:pt x="772" y="1220"/>
                  </a:lnTo>
                  <a:cubicBezTo>
                    <a:pt x="722" y="1146"/>
                    <a:pt x="653" y="1116"/>
                    <a:pt x="580" y="1116"/>
                  </a:cubicBezTo>
                  <a:cubicBezTo>
                    <a:pt x="319" y="1116"/>
                    <a:pt x="0" y="1506"/>
                    <a:pt x="247" y="1703"/>
                  </a:cubicBezTo>
                  <a:lnTo>
                    <a:pt x="856" y="2355"/>
                  </a:lnTo>
                  <a:cubicBezTo>
                    <a:pt x="927" y="2437"/>
                    <a:pt x="1023" y="2480"/>
                    <a:pt x="1124" y="2480"/>
                  </a:cubicBezTo>
                  <a:cubicBezTo>
                    <a:pt x="1204" y="2480"/>
                    <a:pt x="1286" y="2453"/>
                    <a:pt x="1361" y="2397"/>
                  </a:cubicBezTo>
                  <a:lnTo>
                    <a:pt x="3379" y="652"/>
                  </a:lnTo>
                  <a:cubicBezTo>
                    <a:pt x="3665" y="400"/>
                    <a:pt x="3427" y="0"/>
                    <a:pt x="3137" y="0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9" name="Google Shape;9539;p82"/>
            <p:cNvSpPr/>
            <p:nvPr/>
          </p:nvSpPr>
          <p:spPr>
            <a:xfrm>
              <a:off x="1390183" y="3595216"/>
              <a:ext cx="55413" cy="37267"/>
            </a:xfrm>
            <a:custGeom>
              <a:avLst/>
              <a:gdLst/>
              <a:ahLst/>
              <a:cxnLst/>
              <a:rect l="l" t="t" r="r" b="b"/>
              <a:pathLst>
                <a:path w="3701" h="2489" extrusionOk="0">
                  <a:moveTo>
                    <a:pt x="3155" y="1"/>
                  </a:moveTo>
                  <a:cubicBezTo>
                    <a:pt x="3077" y="1"/>
                    <a:pt x="2995" y="28"/>
                    <a:pt x="2917" y="93"/>
                  </a:cubicBezTo>
                  <a:lnTo>
                    <a:pt x="2917" y="114"/>
                  </a:lnTo>
                  <a:lnTo>
                    <a:pt x="1130" y="1628"/>
                  </a:lnTo>
                  <a:lnTo>
                    <a:pt x="772" y="1229"/>
                  </a:lnTo>
                  <a:cubicBezTo>
                    <a:pt x="722" y="1155"/>
                    <a:pt x="653" y="1125"/>
                    <a:pt x="580" y="1125"/>
                  </a:cubicBezTo>
                  <a:cubicBezTo>
                    <a:pt x="319" y="1125"/>
                    <a:pt x="0" y="1515"/>
                    <a:pt x="247" y="1712"/>
                  </a:cubicBezTo>
                  <a:lnTo>
                    <a:pt x="856" y="2364"/>
                  </a:lnTo>
                  <a:cubicBezTo>
                    <a:pt x="927" y="2446"/>
                    <a:pt x="1023" y="2489"/>
                    <a:pt x="1124" y="2489"/>
                  </a:cubicBezTo>
                  <a:cubicBezTo>
                    <a:pt x="1204" y="2489"/>
                    <a:pt x="1286" y="2462"/>
                    <a:pt x="1361" y="2406"/>
                  </a:cubicBezTo>
                  <a:lnTo>
                    <a:pt x="3400" y="661"/>
                  </a:lnTo>
                  <a:cubicBezTo>
                    <a:pt x="3701" y="410"/>
                    <a:pt x="3458" y="1"/>
                    <a:pt x="3155" y="1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0" name="Google Shape;9540;p82"/>
            <p:cNvSpPr/>
            <p:nvPr/>
          </p:nvSpPr>
          <p:spPr>
            <a:xfrm>
              <a:off x="1368682" y="3362409"/>
              <a:ext cx="74309" cy="38734"/>
            </a:xfrm>
            <a:custGeom>
              <a:avLst/>
              <a:gdLst/>
              <a:ahLst/>
              <a:cxnLst/>
              <a:rect l="l" t="t" r="r" b="b"/>
              <a:pathLst>
                <a:path w="4963" h="2587" extrusionOk="0">
                  <a:moveTo>
                    <a:pt x="736" y="0"/>
                  </a:moveTo>
                  <a:cubicBezTo>
                    <a:pt x="316" y="0"/>
                    <a:pt x="1" y="336"/>
                    <a:pt x="1" y="736"/>
                  </a:cubicBezTo>
                  <a:lnTo>
                    <a:pt x="1" y="2250"/>
                  </a:lnTo>
                  <a:cubicBezTo>
                    <a:pt x="1" y="2439"/>
                    <a:pt x="148" y="2586"/>
                    <a:pt x="337" y="2586"/>
                  </a:cubicBezTo>
                  <a:lnTo>
                    <a:pt x="4626" y="2586"/>
                  </a:lnTo>
                  <a:cubicBezTo>
                    <a:pt x="4815" y="2586"/>
                    <a:pt x="4962" y="2439"/>
                    <a:pt x="4962" y="2250"/>
                  </a:cubicBezTo>
                  <a:lnTo>
                    <a:pt x="4962" y="736"/>
                  </a:lnTo>
                  <a:cubicBezTo>
                    <a:pt x="4962" y="336"/>
                    <a:pt x="4647" y="0"/>
                    <a:pt x="4227" y="0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1" name="Google Shape;9541;p82"/>
            <p:cNvSpPr/>
            <p:nvPr/>
          </p:nvSpPr>
          <p:spPr>
            <a:xfrm>
              <a:off x="1409602" y="3362409"/>
              <a:ext cx="33389" cy="38734"/>
            </a:xfrm>
            <a:custGeom>
              <a:avLst/>
              <a:gdLst/>
              <a:ahLst/>
              <a:cxnLst/>
              <a:rect l="l" t="t" r="r" b="b"/>
              <a:pathLst>
                <a:path w="2230" h="2587" extrusionOk="0">
                  <a:moveTo>
                    <a:pt x="1" y="0"/>
                  </a:moveTo>
                  <a:cubicBezTo>
                    <a:pt x="400" y="0"/>
                    <a:pt x="737" y="336"/>
                    <a:pt x="737" y="736"/>
                  </a:cubicBezTo>
                  <a:lnTo>
                    <a:pt x="737" y="2250"/>
                  </a:lnTo>
                  <a:cubicBezTo>
                    <a:pt x="737" y="2439"/>
                    <a:pt x="589" y="2586"/>
                    <a:pt x="400" y="2586"/>
                  </a:cubicBezTo>
                  <a:lnTo>
                    <a:pt x="1893" y="2586"/>
                  </a:lnTo>
                  <a:cubicBezTo>
                    <a:pt x="2082" y="2586"/>
                    <a:pt x="2229" y="2439"/>
                    <a:pt x="2229" y="2250"/>
                  </a:cubicBezTo>
                  <a:lnTo>
                    <a:pt x="2229" y="736"/>
                  </a:lnTo>
                  <a:cubicBezTo>
                    <a:pt x="2229" y="336"/>
                    <a:pt x="1893" y="0"/>
                    <a:pt x="1494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542" name="Google Shape;9542;p82"/>
          <p:cNvGrpSpPr/>
          <p:nvPr/>
        </p:nvGrpSpPr>
        <p:grpSpPr>
          <a:xfrm>
            <a:off x="2179892" y="3844972"/>
            <a:ext cx="351629" cy="282381"/>
            <a:chOff x="2179892" y="3844972"/>
            <a:chExt cx="351629" cy="282381"/>
          </a:xfrm>
        </p:grpSpPr>
        <p:sp>
          <p:nvSpPr>
            <p:cNvPr id="9543" name="Google Shape;9543;p82"/>
            <p:cNvSpPr/>
            <p:nvPr/>
          </p:nvSpPr>
          <p:spPr>
            <a:xfrm>
              <a:off x="2179892" y="3844972"/>
              <a:ext cx="70206" cy="282381"/>
            </a:xfrm>
            <a:custGeom>
              <a:avLst/>
              <a:gdLst/>
              <a:ahLst/>
              <a:cxnLst/>
              <a:rect l="l" t="t" r="r" b="b"/>
              <a:pathLst>
                <a:path w="4689" h="18860" extrusionOk="0">
                  <a:moveTo>
                    <a:pt x="0" y="0"/>
                  </a:moveTo>
                  <a:lnTo>
                    <a:pt x="0" y="18859"/>
                  </a:lnTo>
                  <a:lnTo>
                    <a:pt x="4689" y="18859"/>
                  </a:lnTo>
                  <a:lnTo>
                    <a:pt x="4689" y="11732"/>
                  </a:lnTo>
                  <a:lnTo>
                    <a:pt x="4689" y="0"/>
                  </a:lnTo>
                  <a:close/>
                </a:path>
              </a:pathLst>
            </a:custGeom>
            <a:solidFill>
              <a:srgbClr val="F7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4" name="Google Shape;9544;p82"/>
            <p:cNvSpPr/>
            <p:nvPr/>
          </p:nvSpPr>
          <p:spPr>
            <a:xfrm>
              <a:off x="2179892" y="3844972"/>
              <a:ext cx="15751" cy="282381"/>
            </a:xfrm>
            <a:custGeom>
              <a:avLst/>
              <a:gdLst/>
              <a:ahLst/>
              <a:cxnLst/>
              <a:rect l="l" t="t" r="r" b="b"/>
              <a:pathLst>
                <a:path w="1052" h="18860" extrusionOk="0">
                  <a:moveTo>
                    <a:pt x="0" y="0"/>
                  </a:moveTo>
                  <a:lnTo>
                    <a:pt x="0" y="18859"/>
                  </a:lnTo>
                  <a:lnTo>
                    <a:pt x="1052" y="18859"/>
                  </a:lnTo>
                  <a:lnTo>
                    <a:pt x="1052" y="0"/>
                  </a:ln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5" name="Google Shape;9545;p82"/>
            <p:cNvSpPr/>
            <p:nvPr/>
          </p:nvSpPr>
          <p:spPr>
            <a:xfrm>
              <a:off x="2250083" y="3844972"/>
              <a:ext cx="70535" cy="282381"/>
            </a:xfrm>
            <a:custGeom>
              <a:avLst/>
              <a:gdLst/>
              <a:ahLst/>
              <a:cxnLst/>
              <a:rect l="l" t="t" r="r" b="b"/>
              <a:pathLst>
                <a:path w="4711" h="18860" extrusionOk="0">
                  <a:moveTo>
                    <a:pt x="1" y="0"/>
                  </a:moveTo>
                  <a:lnTo>
                    <a:pt x="1" y="11732"/>
                  </a:lnTo>
                  <a:lnTo>
                    <a:pt x="1" y="18859"/>
                  </a:lnTo>
                  <a:lnTo>
                    <a:pt x="4710" y="18859"/>
                  </a:lnTo>
                  <a:lnTo>
                    <a:pt x="4710" y="0"/>
                  </a:lnTo>
                  <a:close/>
                </a:path>
              </a:pathLst>
            </a:custGeom>
            <a:solidFill>
              <a:srgbClr val="F7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6" name="Google Shape;9546;p82"/>
            <p:cNvSpPr/>
            <p:nvPr/>
          </p:nvSpPr>
          <p:spPr>
            <a:xfrm>
              <a:off x="2250083" y="3844972"/>
              <a:ext cx="16065" cy="282381"/>
            </a:xfrm>
            <a:custGeom>
              <a:avLst/>
              <a:gdLst/>
              <a:ahLst/>
              <a:cxnLst/>
              <a:rect l="l" t="t" r="r" b="b"/>
              <a:pathLst>
                <a:path w="1073" h="18860" extrusionOk="0">
                  <a:moveTo>
                    <a:pt x="1" y="0"/>
                  </a:moveTo>
                  <a:lnTo>
                    <a:pt x="1" y="18859"/>
                  </a:lnTo>
                  <a:lnTo>
                    <a:pt x="1073" y="18859"/>
                  </a:lnTo>
                  <a:lnTo>
                    <a:pt x="1073" y="0"/>
                  </a:ln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7" name="Google Shape;9547;p82"/>
            <p:cNvSpPr/>
            <p:nvPr/>
          </p:nvSpPr>
          <p:spPr>
            <a:xfrm>
              <a:off x="2320604" y="3844972"/>
              <a:ext cx="70206" cy="282381"/>
            </a:xfrm>
            <a:custGeom>
              <a:avLst/>
              <a:gdLst/>
              <a:ahLst/>
              <a:cxnLst/>
              <a:rect l="l" t="t" r="r" b="b"/>
              <a:pathLst>
                <a:path w="4689" h="18860" extrusionOk="0">
                  <a:moveTo>
                    <a:pt x="0" y="0"/>
                  </a:moveTo>
                  <a:lnTo>
                    <a:pt x="0" y="18859"/>
                  </a:lnTo>
                  <a:lnTo>
                    <a:pt x="4689" y="18859"/>
                  </a:lnTo>
                  <a:lnTo>
                    <a:pt x="4689" y="11732"/>
                  </a:lnTo>
                  <a:lnTo>
                    <a:pt x="4689" y="0"/>
                  </a:lnTo>
                  <a:close/>
                </a:path>
              </a:pathLst>
            </a:custGeom>
            <a:solidFill>
              <a:srgbClr val="F7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8" name="Google Shape;9548;p82"/>
            <p:cNvSpPr/>
            <p:nvPr/>
          </p:nvSpPr>
          <p:spPr>
            <a:xfrm>
              <a:off x="2390795" y="3844972"/>
              <a:ext cx="70535" cy="282381"/>
            </a:xfrm>
            <a:custGeom>
              <a:avLst/>
              <a:gdLst/>
              <a:ahLst/>
              <a:cxnLst/>
              <a:rect l="l" t="t" r="r" b="b"/>
              <a:pathLst>
                <a:path w="4711" h="18860" extrusionOk="0">
                  <a:moveTo>
                    <a:pt x="1" y="0"/>
                  </a:moveTo>
                  <a:lnTo>
                    <a:pt x="1" y="18859"/>
                  </a:lnTo>
                  <a:lnTo>
                    <a:pt x="4710" y="18859"/>
                  </a:lnTo>
                  <a:lnTo>
                    <a:pt x="4710" y="0"/>
                  </a:lnTo>
                  <a:close/>
                </a:path>
              </a:pathLst>
            </a:custGeom>
            <a:solidFill>
              <a:srgbClr val="F7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9" name="Google Shape;9549;p82"/>
            <p:cNvSpPr/>
            <p:nvPr/>
          </p:nvSpPr>
          <p:spPr>
            <a:xfrm>
              <a:off x="2461315" y="3844972"/>
              <a:ext cx="70206" cy="282381"/>
            </a:xfrm>
            <a:custGeom>
              <a:avLst/>
              <a:gdLst/>
              <a:ahLst/>
              <a:cxnLst/>
              <a:rect l="l" t="t" r="r" b="b"/>
              <a:pathLst>
                <a:path w="4689" h="18860" extrusionOk="0">
                  <a:moveTo>
                    <a:pt x="0" y="0"/>
                  </a:moveTo>
                  <a:lnTo>
                    <a:pt x="0" y="11732"/>
                  </a:lnTo>
                  <a:lnTo>
                    <a:pt x="0" y="18859"/>
                  </a:lnTo>
                  <a:lnTo>
                    <a:pt x="4688" y="18859"/>
                  </a:lnTo>
                  <a:lnTo>
                    <a:pt x="4688" y="0"/>
                  </a:lnTo>
                  <a:close/>
                </a:path>
              </a:pathLst>
            </a:custGeom>
            <a:solidFill>
              <a:srgbClr val="F7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0" name="Google Shape;9550;p82"/>
            <p:cNvSpPr/>
            <p:nvPr/>
          </p:nvSpPr>
          <p:spPr>
            <a:xfrm>
              <a:off x="2320604" y="3844972"/>
              <a:ext cx="15751" cy="282381"/>
            </a:xfrm>
            <a:custGeom>
              <a:avLst/>
              <a:gdLst/>
              <a:ahLst/>
              <a:cxnLst/>
              <a:rect l="l" t="t" r="r" b="b"/>
              <a:pathLst>
                <a:path w="1052" h="18860" extrusionOk="0">
                  <a:moveTo>
                    <a:pt x="0" y="0"/>
                  </a:moveTo>
                  <a:lnTo>
                    <a:pt x="0" y="18859"/>
                  </a:lnTo>
                  <a:lnTo>
                    <a:pt x="1051" y="18859"/>
                  </a:lnTo>
                  <a:lnTo>
                    <a:pt x="1051" y="0"/>
                  </a:ln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1" name="Google Shape;9551;p82"/>
            <p:cNvSpPr/>
            <p:nvPr/>
          </p:nvSpPr>
          <p:spPr>
            <a:xfrm>
              <a:off x="2390795" y="3844972"/>
              <a:ext cx="16065" cy="282381"/>
            </a:xfrm>
            <a:custGeom>
              <a:avLst/>
              <a:gdLst/>
              <a:ahLst/>
              <a:cxnLst/>
              <a:rect l="l" t="t" r="r" b="b"/>
              <a:pathLst>
                <a:path w="1073" h="18860" extrusionOk="0">
                  <a:moveTo>
                    <a:pt x="1" y="0"/>
                  </a:moveTo>
                  <a:lnTo>
                    <a:pt x="1" y="18859"/>
                  </a:lnTo>
                  <a:lnTo>
                    <a:pt x="1073" y="18859"/>
                  </a:lnTo>
                  <a:lnTo>
                    <a:pt x="1073" y="0"/>
                  </a:ln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2" name="Google Shape;9552;p82"/>
            <p:cNvSpPr/>
            <p:nvPr/>
          </p:nvSpPr>
          <p:spPr>
            <a:xfrm>
              <a:off x="2461315" y="3844972"/>
              <a:ext cx="15751" cy="282381"/>
            </a:xfrm>
            <a:custGeom>
              <a:avLst/>
              <a:gdLst/>
              <a:ahLst/>
              <a:cxnLst/>
              <a:rect l="l" t="t" r="r" b="b"/>
              <a:pathLst>
                <a:path w="1052" h="18860" extrusionOk="0">
                  <a:moveTo>
                    <a:pt x="0" y="0"/>
                  </a:moveTo>
                  <a:lnTo>
                    <a:pt x="0" y="18859"/>
                  </a:lnTo>
                  <a:lnTo>
                    <a:pt x="1051" y="18859"/>
                  </a:lnTo>
                  <a:lnTo>
                    <a:pt x="1051" y="0"/>
                  </a:ln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3" name="Google Shape;9553;p82"/>
            <p:cNvSpPr/>
            <p:nvPr/>
          </p:nvSpPr>
          <p:spPr>
            <a:xfrm>
              <a:off x="2229631" y="3844972"/>
              <a:ext cx="41249" cy="175672"/>
            </a:xfrm>
            <a:custGeom>
              <a:avLst/>
              <a:gdLst/>
              <a:ahLst/>
              <a:cxnLst/>
              <a:rect l="l" t="t" r="r" b="b"/>
              <a:pathLst>
                <a:path w="2755" h="11733" extrusionOk="0">
                  <a:moveTo>
                    <a:pt x="0" y="0"/>
                  </a:moveTo>
                  <a:lnTo>
                    <a:pt x="0" y="11732"/>
                  </a:lnTo>
                  <a:lnTo>
                    <a:pt x="2754" y="11732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rgbClr val="2D4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4" name="Google Shape;9554;p82"/>
            <p:cNvSpPr/>
            <p:nvPr/>
          </p:nvSpPr>
          <p:spPr>
            <a:xfrm>
              <a:off x="2229631" y="3844972"/>
              <a:ext cx="13550" cy="175672"/>
            </a:xfrm>
            <a:custGeom>
              <a:avLst/>
              <a:gdLst/>
              <a:ahLst/>
              <a:cxnLst/>
              <a:rect l="l" t="t" r="r" b="b"/>
              <a:pathLst>
                <a:path w="905" h="11733" extrusionOk="0">
                  <a:moveTo>
                    <a:pt x="0" y="0"/>
                  </a:moveTo>
                  <a:lnTo>
                    <a:pt x="0" y="11732"/>
                  </a:lnTo>
                  <a:lnTo>
                    <a:pt x="904" y="11732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rgbClr val="E5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5" name="Google Shape;9555;p82"/>
            <p:cNvSpPr/>
            <p:nvPr/>
          </p:nvSpPr>
          <p:spPr>
            <a:xfrm>
              <a:off x="2370342" y="3844972"/>
              <a:ext cx="41249" cy="175672"/>
            </a:xfrm>
            <a:custGeom>
              <a:avLst/>
              <a:gdLst/>
              <a:ahLst/>
              <a:cxnLst/>
              <a:rect l="l" t="t" r="r" b="b"/>
              <a:pathLst>
                <a:path w="2755" h="11733" extrusionOk="0">
                  <a:moveTo>
                    <a:pt x="0" y="0"/>
                  </a:moveTo>
                  <a:lnTo>
                    <a:pt x="0" y="11732"/>
                  </a:lnTo>
                  <a:lnTo>
                    <a:pt x="2754" y="11732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rgbClr val="2D4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6" name="Google Shape;9556;p82"/>
            <p:cNvSpPr/>
            <p:nvPr/>
          </p:nvSpPr>
          <p:spPr>
            <a:xfrm>
              <a:off x="2370342" y="3844972"/>
              <a:ext cx="13550" cy="175672"/>
            </a:xfrm>
            <a:custGeom>
              <a:avLst/>
              <a:gdLst/>
              <a:ahLst/>
              <a:cxnLst/>
              <a:rect l="l" t="t" r="r" b="b"/>
              <a:pathLst>
                <a:path w="905" h="11733" extrusionOk="0">
                  <a:moveTo>
                    <a:pt x="0" y="0"/>
                  </a:moveTo>
                  <a:lnTo>
                    <a:pt x="0" y="11732"/>
                  </a:lnTo>
                  <a:lnTo>
                    <a:pt x="904" y="11732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rgbClr val="E5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7" name="Google Shape;9557;p82"/>
            <p:cNvSpPr/>
            <p:nvPr/>
          </p:nvSpPr>
          <p:spPr>
            <a:xfrm>
              <a:off x="2440533" y="3844972"/>
              <a:ext cx="41249" cy="175672"/>
            </a:xfrm>
            <a:custGeom>
              <a:avLst/>
              <a:gdLst/>
              <a:ahLst/>
              <a:cxnLst/>
              <a:rect l="l" t="t" r="r" b="b"/>
              <a:pathLst>
                <a:path w="2755" h="11733" extrusionOk="0">
                  <a:moveTo>
                    <a:pt x="0" y="0"/>
                  </a:moveTo>
                  <a:lnTo>
                    <a:pt x="0" y="11732"/>
                  </a:lnTo>
                  <a:lnTo>
                    <a:pt x="2755" y="11732"/>
                  </a:lnTo>
                  <a:lnTo>
                    <a:pt x="2755" y="0"/>
                  </a:lnTo>
                  <a:close/>
                </a:path>
              </a:pathLst>
            </a:custGeom>
            <a:solidFill>
              <a:srgbClr val="2D4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8" name="Google Shape;9558;p82"/>
            <p:cNvSpPr/>
            <p:nvPr/>
          </p:nvSpPr>
          <p:spPr>
            <a:xfrm>
              <a:off x="2440533" y="3844972"/>
              <a:ext cx="13550" cy="175672"/>
            </a:xfrm>
            <a:custGeom>
              <a:avLst/>
              <a:gdLst/>
              <a:ahLst/>
              <a:cxnLst/>
              <a:rect l="l" t="t" r="r" b="b"/>
              <a:pathLst>
                <a:path w="905" h="11733" extrusionOk="0">
                  <a:moveTo>
                    <a:pt x="0" y="0"/>
                  </a:moveTo>
                  <a:lnTo>
                    <a:pt x="0" y="11732"/>
                  </a:lnTo>
                  <a:lnTo>
                    <a:pt x="905" y="11732"/>
                  </a:lnTo>
                  <a:lnTo>
                    <a:pt x="905" y="0"/>
                  </a:lnTo>
                  <a:close/>
                </a:path>
              </a:pathLst>
            </a:custGeom>
            <a:solidFill>
              <a:srgbClr val="E5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9" name="Google Shape;9559;p82"/>
            <p:cNvSpPr/>
            <p:nvPr/>
          </p:nvSpPr>
          <p:spPr>
            <a:xfrm>
              <a:off x="2244738" y="3985684"/>
              <a:ext cx="10720" cy="141670"/>
            </a:xfrm>
            <a:custGeom>
              <a:avLst/>
              <a:gdLst/>
              <a:ahLst/>
              <a:cxnLst/>
              <a:rect l="l" t="t" r="r" b="b"/>
              <a:pathLst>
                <a:path w="716" h="9462" extrusionOk="0">
                  <a:moveTo>
                    <a:pt x="0" y="0"/>
                  </a:moveTo>
                  <a:lnTo>
                    <a:pt x="0" y="9461"/>
                  </a:lnTo>
                  <a:lnTo>
                    <a:pt x="715" y="9461"/>
                  </a:lnTo>
                  <a:lnTo>
                    <a:pt x="715" y="0"/>
                  </a:lnTo>
                  <a:close/>
                </a:path>
              </a:pathLst>
            </a:custGeom>
            <a:solidFill>
              <a:srgbClr val="2D4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0" name="Google Shape;9560;p82"/>
            <p:cNvSpPr/>
            <p:nvPr/>
          </p:nvSpPr>
          <p:spPr>
            <a:xfrm>
              <a:off x="2315244" y="3844972"/>
              <a:ext cx="10720" cy="282381"/>
            </a:xfrm>
            <a:custGeom>
              <a:avLst/>
              <a:gdLst/>
              <a:ahLst/>
              <a:cxnLst/>
              <a:rect l="l" t="t" r="r" b="b"/>
              <a:pathLst>
                <a:path w="716" h="18860" extrusionOk="0">
                  <a:moveTo>
                    <a:pt x="1" y="0"/>
                  </a:moveTo>
                  <a:lnTo>
                    <a:pt x="1" y="18859"/>
                  </a:lnTo>
                  <a:lnTo>
                    <a:pt x="716" y="18859"/>
                  </a:lnTo>
                  <a:lnTo>
                    <a:pt x="716" y="0"/>
                  </a:lnTo>
                  <a:close/>
                </a:path>
              </a:pathLst>
            </a:custGeom>
            <a:solidFill>
              <a:srgbClr val="2D4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1" name="Google Shape;9561;p82"/>
            <p:cNvSpPr/>
            <p:nvPr/>
          </p:nvSpPr>
          <p:spPr>
            <a:xfrm>
              <a:off x="2385450" y="3985684"/>
              <a:ext cx="10720" cy="141670"/>
            </a:xfrm>
            <a:custGeom>
              <a:avLst/>
              <a:gdLst/>
              <a:ahLst/>
              <a:cxnLst/>
              <a:rect l="l" t="t" r="r" b="b"/>
              <a:pathLst>
                <a:path w="716" h="9462" extrusionOk="0">
                  <a:moveTo>
                    <a:pt x="0" y="0"/>
                  </a:moveTo>
                  <a:lnTo>
                    <a:pt x="0" y="9461"/>
                  </a:lnTo>
                  <a:lnTo>
                    <a:pt x="715" y="9461"/>
                  </a:lnTo>
                  <a:lnTo>
                    <a:pt x="715" y="0"/>
                  </a:lnTo>
                  <a:close/>
                </a:path>
              </a:pathLst>
            </a:custGeom>
            <a:solidFill>
              <a:srgbClr val="2D4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2" name="Google Shape;9562;p82"/>
            <p:cNvSpPr/>
            <p:nvPr/>
          </p:nvSpPr>
          <p:spPr>
            <a:xfrm>
              <a:off x="2455955" y="3985684"/>
              <a:ext cx="10720" cy="141670"/>
            </a:xfrm>
            <a:custGeom>
              <a:avLst/>
              <a:gdLst/>
              <a:ahLst/>
              <a:cxnLst/>
              <a:rect l="l" t="t" r="r" b="b"/>
              <a:pathLst>
                <a:path w="716" h="9462" extrusionOk="0">
                  <a:moveTo>
                    <a:pt x="1" y="0"/>
                  </a:moveTo>
                  <a:lnTo>
                    <a:pt x="1" y="9461"/>
                  </a:lnTo>
                  <a:lnTo>
                    <a:pt x="715" y="9461"/>
                  </a:lnTo>
                  <a:lnTo>
                    <a:pt x="715" y="0"/>
                  </a:lnTo>
                  <a:close/>
                </a:path>
              </a:pathLst>
            </a:custGeom>
            <a:solidFill>
              <a:srgbClr val="2D4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563" name="Google Shape;9563;p82"/>
          <p:cNvGrpSpPr/>
          <p:nvPr/>
        </p:nvGrpSpPr>
        <p:grpSpPr>
          <a:xfrm>
            <a:off x="3131170" y="3816884"/>
            <a:ext cx="220051" cy="338169"/>
            <a:chOff x="3131170" y="3816884"/>
            <a:chExt cx="220051" cy="338169"/>
          </a:xfrm>
        </p:grpSpPr>
        <p:sp>
          <p:nvSpPr>
            <p:cNvPr id="9564" name="Google Shape;9564;p82"/>
            <p:cNvSpPr/>
            <p:nvPr/>
          </p:nvSpPr>
          <p:spPr>
            <a:xfrm>
              <a:off x="3131170" y="3816884"/>
              <a:ext cx="220051" cy="258530"/>
            </a:xfrm>
            <a:custGeom>
              <a:avLst/>
              <a:gdLst/>
              <a:ahLst/>
              <a:cxnLst/>
              <a:rect l="l" t="t" r="r" b="b"/>
              <a:pathLst>
                <a:path w="14697" h="17267" extrusionOk="0">
                  <a:moveTo>
                    <a:pt x="7357" y="0"/>
                  </a:moveTo>
                  <a:cubicBezTo>
                    <a:pt x="7233" y="0"/>
                    <a:pt x="7107" y="58"/>
                    <a:pt x="7023" y="173"/>
                  </a:cubicBezTo>
                  <a:lnTo>
                    <a:pt x="295" y="10055"/>
                  </a:lnTo>
                  <a:cubicBezTo>
                    <a:pt x="1" y="10496"/>
                    <a:pt x="43" y="11085"/>
                    <a:pt x="421" y="11464"/>
                  </a:cubicBezTo>
                  <a:lnTo>
                    <a:pt x="3638" y="14701"/>
                  </a:lnTo>
                  <a:cubicBezTo>
                    <a:pt x="3827" y="14912"/>
                    <a:pt x="3932" y="15164"/>
                    <a:pt x="3932" y="15437"/>
                  </a:cubicBezTo>
                  <a:lnTo>
                    <a:pt x="3932" y="17266"/>
                  </a:lnTo>
                  <a:lnTo>
                    <a:pt x="10765" y="17266"/>
                  </a:lnTo>
                  <a:lnTo>
                    <a:pt x="10765" y="15437"/>
                  </a:lnTo>
                  <a:cubicBezTo>
                    <a:pt x="10765" y="15164"/>
                    <a:pt x="10870" y="14912"/>
                    <a:pt x="11060" y="14701"/>
                  </a:cubicBezTo>
                  <a:lnTo>
                    <a:pt x="14276" y="11464"/>
                  </a:lnTo>
                  <a:cubicBezTo>
                    <a:pt x="14655" y="11085"/>
                    <a:pt x="14697" y="10496"/>
                    <a:pt x="14402" y="10055"/>
                  </a:cubicBezTo>
                  <a:lnTo>
                    <a:pt x="7675" y="173"/>
                  </a:lnTo>
                  <a:cubicBezTo>
                    <a:pt x="7601" y="58"/>
                    <a:pt x="7480" y="0"/>
                    <a:pt x="7357" y="0"/>
                  </a:cubicBezTo>
                  <a:close/>
                </a:path>
              </a:pathLst>
            </a:custGeom>
            <a:solidFill>
              <a:srgbClr val="C1CE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5" name="Google Shape;9565;p82"/>
            <p:cNvSpPr/>
            <p:nvPr/>
          </p:nvSpPr>
          <p:spPr>
            <a:xfrm>
              <a:off x="3131170" y="3816884"/>
              <a:ext cx="118373" cy="258530"/>
            </a:xfrm>
            <a:custGeom>
              <a:avLst/>
              <a:gdLst/>
              <a:ahLst/>
              <a:cxnLst/>
              <a:rect l="l" t="t" r="r" b="b"/>
              <a:pathLst>
                <a:path w="7906" h="17267" extrusionOk="0">
                  <a:moveTo>
                    <a:pt x="7357" y="0"/>
                  </a:moveTo>
                  <a:cubicBezTo>
                    <a:pt x="7233" y="0"/>
                    <a:pt x="7107" y="58"/>
                    <a:pt x="7023" y="173"/>
                  </a:cubicBezTo>
                  <a:lnTo>
                    <a:pt x="295" y="10055"/>
                  </a:lnTo>
                  <a:cubicBezTo>
                    <a:pt x="1" y="10496"/>
                    <a:pt x="43" y="11085"/>
                    <a:pt x="421" y="11464"/>
                  </a:cubicBezTo>
                  <a:lnTo>
                    <a:pt x="3638" y="14701"/>
                  </a:lnTo>
                  <a:cubicBezTo>
                    <a:pt x="3827" y="14912"/>
                    <a:pt x="3932" y="15164"/>
                    <a:pt x="3932" y="15437"/>
                  </a:cubicBezTo>
                  <a:lnTo>
                    <a:pt x="3932" y="17266"/>
                  </a:lnTo>
                  <a:lnTo>
                    <a:pt x="5026" y="17266"/>
                  </a:lnTo>
                  <a:lnTo>
                    <a:pt x="5026" y="15437"/>
                  </a:lnTo>
                  <a:cubicBezTo>
                    <a:pt x="5026" y="15164"/>
                    <a:pt x="4921" y="14912"/>
                    <a:pt x="4731" y="14701"/>
                  </a:cubicBezTo>
                  <a:lnTo>
                    <a:pt x="1515" y="11464"/>
                  </a:lnTo>
                  <a:cubicBezTo>
                    <a:pt x="1157" y="11085"/>
                    <a:pt x="1094" y="10496"/>
                    <a:pt x="1388" y="10055"/>
                  </a:cubicBezTo>
                  <a:lnTo>
                    <a:pt x="7906" y="510"/>
                  </a:lnTo>
                  <a:lnTo>
                    <a:pt x="7675" y="173"/>
                  </a:lnTo>
                  <a:cubicBezTo>
                    <a:pt x="7601" y="58"/>
                    <a:pt x="7480" y="0"/>
                    <a:pt x="7357" y="0"/>
                  </a:cubicBez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6" name="Google Shape;9566;p82"/>
            <p:cNvSpPr/>
            <p:nvPr/>
          </p:nvSpPr>
          <p:spPr>
            <a:xfrm>
              <a:off x="3235049" y="3816884"/>
              <a:ext cx="12292" cy="179041"/>
            </a:xfrm>
            <a:custGeom>
              <a:avLst/>
              <a:gdLst/>
              <a:ahLst/>
              <a:cxnLst/>
              <a:rect l="l" t="t" r="r" b="b"/>
              <a:pathLst>
                <a:path w="821" h="11958" extrusionOk="0">
                  <a:moveTo>
                    <a:pt x="419" y="0"/>
                  </a:moveTo>
                  <a:cubicBezTo>
                    <a:pt x="295" y="0"/>
                    <a:pt x="169" y="58"/>
                    <a:pt x="85" y="173"/>
                  </a:cubicBezTo>
                  <a:lnTo>
                    <a:pt x="1" y="321"/>
                  </a:lnTo>
                  <a:lnTo>
                    <a:pt x="1" y="11548"/>
                  </a:lnTo>
                  <a:cubicBezTo>
                    <a:pt x="1" y="11821"/>
                    <a:pt x="206" y="11958"/>
                    <a:pt x="411" y="11958"/>
                  </a:cubicBezTo>
                  <a:cubicBezTo>
                    <a:pt x="616" y="11958"/>
                    <a:pt x="821" y="11821"/>
                    <a:pt x="821" y="11548"/>
                  </a:cubicBezTo>
                  <a:lnTo>
                    <a:pt x="821" y="321"/>
                  </a:lnTo>
                  <a:lnTo>
                    <a:pt x="737" y="173"/>
                  </a:lnTo>
                  <a:cubicBezTo>
                    <a:pt x="663" y="58"/>
                    <a:pt x="542" y="0"/>
                    <a:pt x="419" y="0"/>
                  </a:cubicBezTo>
                  <a:close/>
                </a:path>
              </a:pathLst>
            </a:custGeom>
            <a:solidFill>
              <a:srgbClr val="97AC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7" name="Google Shape;9567;p82"/>
            <p:cNvSpPr/>
            <p:nvPr/>
          </p:nvSpPr>
          <p:spPr>
            <a:xfrm>
              <a:off x="3212396" y="3974350"/>
              <a:ext cx="57929" cy="30858"/>
            </a:xfrm>
            <a:custGeom>
              <a:avLst/>
              <a:gdLst/>
              <a:ahLst/>
              <a:cxnLst/>
              <a:rect l="l" t="t" r="r" b="b"/>
              <a:pathLst>
                <a:path w="3869" h="2061" extrusionOk="0">
                  <a:moveTo>
                    <a:pt x="1367" y="0"/>
                  </a:moveTo>
                  <a:cubicBezTo>
                    <a:pt x="0" y="0"/>
                    <a:pt x="0" y="2061"/>
                    <a:pt x="1367" y="2061"/>
                  </a:cubicBezTo>
                  <a:lnTo>
                    <a:pt x="2502" y="2061"/>
                  </a:lnTo>
                  <a:cubicBezTo>
                    <a:pt x="3869" y="2061"/>
                    <a:pt x="3869" y="0"/>
                    <a:pt x="2502" y="0"/>
                  </a:cubicBezTo>
                  <a:close/>
                </a:path>
              </a:pathLst>
            </a:custGeom>
            <a:solidFill>
              <a:srgbClr val="97AC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8" name="Google Shape;9568;p82"/>
            <p:cNvSpPr/>
            <p:nvPr/>
          </p:nvSpPr>
          <p:spPr>
            <a:xfrm>
              <a:off x="3213339" y="3981597"/>
              <a:ext cx="56042" cy="23612"/>
            </a:xfrm>
            <a:custGeom>
              <a:avLst/>
              <a:gdLst/>
              <a:ahLst/>
              <a:cxnLst/>
              <a:rect l="l" t="t" r="r" b="b"/>
              <a:pathLst>
                <a:path w="3743" h="1577" extrusionOk="0">
                  <a:moveTo>
                    <a:pt x="442" y="0"/>
                  </a:moveTo>
                  <a:lnTo>
                    <a:pt x="442" y="0"/>
                  </a:lnTo>
                  <a:cubicBezTo>
                    <a:pt x="0" y="694"/>
                    <a:pt x="484" y="1577"/>
                    <a:pt x="1304" y="1577"/>
                  </a:cubicBezTo>
                  <a:lnTo>
                    <a:pt x="2439" y="1577"/>
                  </a:lnTo>
                  <a:cubicBezTo>
                    <a:pt x="3238" y="1577"/>
                    <a:pt x="3742" y="694"/>
                    <a:pt x="3301" y="0"/>
                  </a:cubicBezTo>
                  <a:lnTo>
                    <a:pt x="3301" y="0"/>
                  </a:lnTo>
                  <a:cubicBezTo>
                    <a:pt x="3112" y="294"/>
                    <a:pt x="2775" y="484"/>
                    <a:pt x="2439" y="484"/>
                  </a:cubicBezTo>
                  <a:lnTo>
                    <a:pt x="1304" y="484"/>
                  </a:lnTo>
                  <a:cubicBezTo>
                    <a:pt x="946" y="484"/>
                    <a:pt x="610" y="294"/>
                    <a:pt x="442" y="0"/>
                  </a:cubicBez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9" name="Google Shape;9569;p82"/>
            <p:cNvSpPr/>
            <p:nvPr/>
          </p:nvSpPr>
          <p:spPr>
            <a:xfrm>
              <a:off x="3199804" y="4118834"/>
              <a:ext cx="83112" cy="36218"/>
            </a:xfrm>
            <a:custGeom>
              <a:avLst/>
              <a:gdLst/>
              <a:ahLst/>
              <a:cxnLst/>
              <a:rect l="l" t="t" r="r" b="b"/>
              <a:pathLst>
                <a:path w="5551" h="2419" extrusionOk="0">
                  <a:moveTo>
                    <a:pt x="0" y="1"/>
                  </a:moveTo>
                  <a:lnTo>
                    <a:pt x="0" y="1830"/>
                  </a:lnTo>
                  <a:cubicBezTo>
                    <a:pt x="0" y="2145"/>
                    <a:pt x="252" y="2418"/>
                    <a:pt x="589" y="2418"/>
                  </a:cubicBezTo>
                  <a:lnTo>
                    <a:pt x="4962" y="2418"/>
                  </a:lnTo>
                  <a:cubicBezTo>
                    <a:pt x="5277" y="2418"/>
                    <a:pt x="5551" y="2145"/>
                    <a:pt x="5551" y="1830"/>
                  </a:cubicBezTo>
                  <a:lnTo>
                    <a:pt x="5551" y="1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0" name="Google Shape;9570;p82"/>
            <p:cNvSpPr/>
            <p:nvPr/>
          </p:nvSpPr>
          <p:spPr>
            <a:xfrm>
              <a:off x="3199804" y="4118834"/>
              <a:ext cx="25199" cy="36218"/>
            </a:xfrm>
            <a:custGeom>
              <a:avLst/>
              <a:gdLst/>
              <a:ahLst/>
              <a:cxnLst/>
              <a:rect l="l" t="t" r="r" b="b"/>
              <a:pathLst>
                <a:path w="1683" h="2419" extrusionOk="0">
                  <a:moveTo>
                    <a:pt x="0" y="1"/>
                  </a:moveTo>
                  <a:lnTo>
                    <a:pt x="0" y="1830"/>
                  </a:lnTo>
                  <a:cubicBezTo>
                    <a:pt x="0" y="2145"/>
                    <a:pt x="252" y="2418"/>
                    <a:pt x="589" y="2418"/>
                  </a:cubicBezTo>
                  <a:lnTo>
                    <a:pt x="1682" y="2418"/>
                  </a:lnTo>
                  <a:cubicBezTo>
                    <a:pt x="1346" y="2418"/>
                    <a:pt x="1072" y="2145"/>
                    <a:pt x="1093" y="1830"/>
                  </a:cubicBezTo>
                  <a:lnTo>
                    <a:pt x="1093" y="1"/>
                  </a:lnTo>
                  <a:close/>
                </a:path>
              </a:pathLst>
            </a:custGeom>
            <a:solidFill>
              <a:srgbClr val="E0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1" name="Google Shape;9571;p82"/>
            <p:cNvSpPr/>
            <p:nvPr/>
          </p:nvSpPr>
          <p:spPr>
            <a:xfrm>
              <a:off x="3176192" y="4074770"/>
              <a:ext cx="130021" cy="44708"/>
            </a:xfrm>
            <a:custGeom>
              <a:avLst/>
              <a:gdLst/>
              <a:ahLst/>
              <a:cxnLst/>
              <a:rect l="l" t="t" r="r" b="b"/>
              <a:pathLst>
                <a:path w="8684" h="2986" extrusionOk="0">
                  <a:moveTo>
                    <a:pt x="652" y="0"/>
                  </a:moveTo>
                  <a:cubicBezTo>
                    <a:pt x="295" y="0"/>
                    <a:pt x="0" y="295"/>
                    <a:pt x="0" y="652"/>
                  </a:cubicBezTo>
                  <a:lnTo>
                    <a:pt x="0" y="2334"/>
                  </a:lnTo>
                  <a:cubicBezTo>
                    <a:pt x="0" y="2691"/>
                    <a:pt x="295" y="2986"/>
                    <a:pt x="652" y="2986"/>
                  </a:cubicBezTo>
                  <a:lnTo>
                    <a:pt x="8011" y="2986"/>
                  </a:lnTo>
                  <a:cubicBezTo>
                    <a:pt x="8389" y="2986"/>
                    <a:pt x="8683" y="2691"/>
                    <a:pt x="8683" y="2334"/>
                  </a:cubicBezTo>
                  <a:lnTo>
                    <a:pt x="8683" y="673"/>
                  </a:lnTo>
                  <a:cubicBezTo>
                    <a:pt x="8683" y="295"/>
                    <a:pt x="8389" y="0"/>
                    <a:pt x="8011" y="0"/>
                  </a:cubicBezTo>
                  <a:close/>
                </a:path>
              </a:pathLst>
            </a:custGeom>
            <a:solidFill>
              <a:srgbClr val="E0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2" name="Google Shape;9572;p82"/>
            <p:cNvSpPr/>
            <p:nvPr/>
          </p:nvSpPr>
          <p:spPr>
            <a:xfrm>
              <a:off x="3176192" y="4093336"/>
              <a:ext cx="130021" cy="26142"/>
            </a:xfrm>
            <a:custGeom>
              <a:avLst/>
              <a:gdLst/>
              <a:ahLst/>
              <a:cxnLst/>
              <a:rect l="l" t="t" r="r" b="b"/>
              <a:pathLst>
                <a:path w="8684" h="1746" extrusionOk="0">
                  <a:moveTo>
                    <a:pt x="0" y="1"/>
                  </a:moveTo>
                  <a:lnTo>
                    <a:pt x="0" y="1094"/>
                  </a:lnTo>
                  <a:cubicBezTo>
                    <a:pt x="0" y="1451"/>
                    <a:pt x="295" y="1746"/>
                    <a:pt x="652" y="1746"/>
                  </a:cubicBezTo>
                  <a:lnTo>
                    <a:pt x="8011" y="1746"/>
                  </a:lnTo>
                  <a:cubicBezTo>
                    <a:pt x="8389" y="1746"/>
                    <a:pt x="8683" y="1451"/>
                    <a:pt x="8683" y="1094"/>
                  </a:cubicBezTo>
                  <a:lnTo>
                    <a:pt x="8683" y="1"/>
                  </a:lnTo>
                  <a:cubicBezTo>
                    <a:pt x="8683" y="358"/>
                    <a:pt x="8389" y="652"/>
                    <a:pt x="8011" y="652"/>
                  </a:cubicBezTo>
                  <a:lnTo>
                    <a:pt x="652" y="652"/>
                  </a:lnTo>
                  <a:cubicBezTo>
                    <a:pt x="295" y="652"/>
                    <a:pt x="0" y="358"/>
                    <a:pt x="0" y="1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573" name="Google Shape;9573;p82"/>
          <p:cNvGrpSpPr/>
          <p:nvPr/>
        </p:nvGrpSpPr>
        <p:grpSpPr>
          <a:xfrm>
            <a:off x="903502" y="3359564"/>
            <a:ext cx="247990" cy="333393"/>
            <a:chOff x="903502" y="3359564"/>
            <a:chExt cx="247990" cy="333393"/>
          </a:xfrm>
        </p:grpSpPr>
        <p:sp>
          <p:nvSpPr>
            <p:cNvPr id="9574" name="Google Shape;9574;p82"/>
            <p:cNvSpPr/>
            <p:nvPr/>
          </p:nvSpPr>
          <p:spPr>
            <a:xfrm>
              <a:off x="903502" y="3364610"/>
              <a:ext cx="247930" cy="328347"/>
            </a:xfrm>
            <a:custGeom>
              <a:avLst/>
              <a:gdLst/>
              <a:ahLst/>
              <a:cxnLst/>
              <a:rect l="l" t="t" r="r" b="b"/>
              <a:pathLst>
                <a:path w="16559" h="21930" extrusionOk="0">
                  <a:moveTo>
                    <a:pt x="6135" y="0"/>
                  </a:moveTo>
                  <a:lnTo>
                    <a:pt x="6135" y="9272"/>
                  </a:lnTo>
                  <a:cubicBezTo>
                    <a:pt x="6135" y="9503"/>
                    <a:pt x="6072" y="9735"/>
                    <a:pt x="5967" y="9945"/>
                  </a:cubicBezTo>
                  <a:lnTo>
                    <a:pt x="416" y="20352"/>
                  </a:lnTo>
                  <a:cubicBezTo>
                    <a:pt x="1" y="21058"/>
                    <a:pt x="509" y="21929"/>
                    <a:pt x="1313" y="21929"/>
                  </a:cubicBezTo>
                  <a:cubicBezTo>
                    <a:pt x="1322" y="21929"/>
                    <a:pt x="1332" y="21929"/>
                    <a:pt x="1341" y="21929"/>
                  </a:cubicBezTo>
                  <a:lnTo>
                    <a:pt x="15217" y="21929"/>
                  </a:lnTo>
                  <a:cubicBezTo>
                    <a:pt x="15227" y="21929"/>
                    <a:pt x="15236" y="21929"/>
                    <a:pt x="15246" y="21929"/>
                  </a:cubicBezTo>
                  <a:cubicBezTo>
                    <a:pt x="16049" y="21929"/>
                    <a:pt x="16558" y="21058"/>
                    <a:pt x="16163" y="20352"/>
                  </a:cubicBezTo>
                  <a:lnTo>
                    <a:pt x="10592" y="9945"/>
                  </a:lnTo>
                  <a:cubicBezTo>
                    <a:pt x="10487" y="9735"/>
                    <a:pt x="10424" y="9503"/>
                    <a:pt x="10424" y="9272"/>
                  </a:cubicBezTo>
                  <a:lnTo>
                    <a:pt x="10424" y="0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5" name="Google Shape;9575;p82"/>
            <p:cNvSpPr/>
            <p:nvPr/>
          </p:nvSpPr>
          <p:spPr>
            <a:xfrm>
              <a:off x="1032175" y="3364610"/>
              <a:ext cx="119316" cy="328347"/>
            </a:xfrm>
            <a:custGeom>
              <a:avLst/>
              <a:gdLst/>
              <a:ahLst/>
              <a:cxnLst/>
              <a:rect l="l" t="t" r="r" b="b"/>
              <a:pathLst>
                <a:path w="7969" h="21930" extrusionOk="0">
                  <a:moveTo>
                    <a:pt x="1" y="0"/>
                  </a:moveTo>
                  <a:lnTo>
                    <a:pt x="1" y="9398"/>
                  </a:lnTo>
                  <a:cubicBezTo>
                    <a:pt x="1" y="9545"/>
                    <a:pt x="43" y="9693"/>
                    <a:pt x="106" y="9840"/>
                  </a:cubicBezTo>
                  <a:lnTo>
                    <a:pt x="5740" y="20352"/>
                  </a:lnTo>
                  <a:cubicBezTo>
                    <a:pt x="6151" y="21050"/>
                    <a:pt x="5639" y="21908"/>
                    <a:pt x="4851" y="21929"/>
                  </a:cubicBezTo>
                  <a:lnTo>
                    <a:pt x="6644" y="21929"/>
                  </a:lnTo>
                  <a:cubicBezTo>
                    <a:pt x="7464" y="21929"/>
                    <a:pt x="7969" y="21067"/>
                    <a:pt x="7569" y="20352"/>
                  </a:cubicBezTo>
                  <a:lnTo>
                    <a:pt x="1998" y="9945"/>
                  </a:lnTo>
                  <a:cubicBezTo>
                    <a:pt x="1893" y="9735"/>
                    <a:pt x="1830" y="9503"/>
                    <a:pt x="1830" y="9272"/>
                  </a:cubicBezTo>
                  <a:lnTo>
                    <a:pt x="1830" y="0"/>
                  </a:lnTo>
                  <a:close/>
                  <a:moveTo>
                    <a:pt x="4794" y="21929"/>
                  </a:moveTo>
                  <a:cubicBezTo>
                    <a:pt x="4804" y="21929"/>
                    <a:pt x="4813" y="21929"/>
                    <a:pt x="4823" y="21929"/>
                  </a:cubicBezTo>
                  <a:cubicBezTo>
                    <a:pt x="4832" y="21929"/>
                    <a:pt x="4842" y="21929"/>
                    <a:pt x="4851" y="21929"/>
                  </a:cubicBez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6" name="Google Shape;9576;p82"/>
            <p:cNvSpPr/>
            <p:nvPr/>
          </p:nvSpPr>
          <p:spPr>
            <a:xfrm>
              <a:off x="953480" y="3587460"/>
              <a:ext cx="147958" cy="77782"/>
            </a:xfrm>
            <a:custGeom>
              <a:avLst/>
              <a:gdLst/>
              <a:ahLst/>
              <a:cxnLst/>
              <a:rect l="l" t="t" r="r" b="b"/>
              <a:pathLst>
                <a:path w="9882" h="5195" extrusionOk="0">
                  <a:moveTo>
                    <a:pt x="4928" y="0"/>
                  </a:moveTo>
                  <a:cubicBezTo>
                    <a:pt x="4207" y="0"/>
                    <a:pt x="3485" y="85"/>
                    <a:pt x="2776" y="254"/>
                  </a:cubicBezTo>
                  <a:cubicBezTo>
                    <a:pt x="2523" y="296"/>
                    <a:pt x="2313" y="464"/>
                    <a:pt x="2187" y="695"/>
                  </a:cubicBezTo>
                  <a:lnTo>
                    <a:pt x="169" y="4501"/>
                  </a:lnTo>
                  <a:cubicBezTo>
                    <a:pt x="1" y="4816"/>
                    <a:pt x="211" y="5195"/>
                    <a:pt x="568" y="5195"/>
                  </a:cubicBezTo>
                  <a:lnTo>
                    <a:pt x="9314" y="5195"/>
                  </a:lnTo>
                  <a:cubicBezTo>
                    <a:pt x="9672" y="5195"/>
                    <a:pt x="9882" y="4816"/>
                    <a:pt x="9735" y="4522"/>
                  </a:cubicBezTo>
                  <a:lnTo>
                    <a:pt x="7716" y="716"/>
                  </a:lnTo>
                  <a:cubicBezTo>
                    <a:pt x="7590" y="464"/>
                    <a:pt x="7359" y="296"/>
                    <a:pt x="7086" y="254"/>
                  </a:cubicBezTo>
                  <a:lnTo>
                    <a:pt x="6791" y="191"/>
                  </a:lnTo>
                  <a:cubicBezTo>
                    <a:pt x="6176" y="64"/>
                    <a:pt x="5552" y="0"/>
                    <a:pt x="4928" y="0"/>
                  </a:cubicBez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7" name="Google Shape;9577;p82"/>
            <p:cNvSpPr/>
            <p:nvPr/>
          </p:nvSpPr>
          <p:spPr>
            <a:xfrm>
              <a:off x="1013295" y="3587490"/>
              <a:ext cx="88473" cy="77752"/>
            </a:xfrm>
            <a:custGeom>
              <a:avLst/>
              <a:gdLst/>
              <a:ahLst/>
              <a:cxnLst/>
              <a:rect l="l" t="t" r="r" b="b"/>
              <a:pathLst>
                <a:path w="5909" h="5193" extrusionOk="0">
                  <a:moveTo>
                    <a:pt x="906" y="0"/>
                  </a:moveTo>
                  <a:cubicBezTo>
                    <a:pt x="603" y="0"/>
                    <a:pt x="300" y="14"/>
                    <a:pt x="0" y="42"/>
                  </a:cubicBezTo>
                  <a:cubicBezTo>
                    <a:pt x="316" y="84"/>
                    <a:pt x="631" y="126"/>
                    <a:pt x="967" y="189"/>
                  </a:cubicBezTo>
                  <a:lnTo>
                    <a:pt x="1262" y="252"/>
                  </a:lnTo>
                  <a:cubicBezTo>
                    <a:pt x="1535" y="294"/>
                    <a:pt x="1766" y="462"/>
                    <a:pt x="1892" y="714"/>
                  </a:cubicBezTo>
                  <a:lnTo>
                    <a:pt x="3911" y="4499"/>
                  </a:lnTo>
                  <a:cubicBezTo>
                    <a:pt x="4079" y="4814"/>
                    <a:pt x="3848" y="5193"/>
                    <a:pt x="3490" y="5193"/>
                  </a:cubicBezTo>
                  <a:lnTo>
                    <a:pt x="5340" y="5193"/>
                  </a:lnTo>
                  <a:cubicBezTo>
                    <a:pt x="5677" y="5172"/>
                    <a:pt x="5908" y="4793"/>
                    <a:pt x="5740" y="4499"/>
                  </a:cubicBezTo>
                  <a:lnTo>
                    <a:pt x="3721" y="714"/>
                  </a:lnTo>
                  <a:cubicBezTo>
                    <a:pt x="3595" y="462"/>
                    <a:pt x="3364" y="294"/>
                    <a:pt x="3091" y="252"/>
                  </a:cubicBezTo>
                  <a:lnTo>
                    <a:pt x="2796" y="189"/>
                  </a:lnTo>
                  <a:cubicBezTo>
                    <a:pt x="2172" y="61"/>
                    <a:pt x="1537" y="0"/>
                    <a:pt x="906" y="0"/>
                  </a:cubicBezTo>
                  <a:close/>
                </a:path>
              </a:pathLst>
            </a:custGeom>
            <a:solidFill>
              <a:srgbClr val="223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8" name="Google Shape;9578;p82"/>
            <p:cNvSpPr/>
            <p:nvPr/>
          </p:nvSpPr>
          <p:spPr>
            <a:xfrm>
              <a:off x="1048226" y="3630282"/>
              <a:ext cx="19854" cy="17323"/>
            </a:xfrm>
            <a:custGeom>
              <a:avLst/>
              <a:gdLst/>
              <a:ahLst/>
              <a:cxnLst/>
              <a:rect l="l" t="t" r="r" b="b"/>
              <a:pathLst>
                <a:path w="1326" h="1157" extrusionOk="0">
                  <a:moveTo>
                    <a:pt x="758" y="1"/>
                  </a:moveTo>
                  <a:cubicBezTo>
                    <a:pt x="253" y="1"/>
                    <a:pt x="1" y="632"/>
                    <a:pt x="358" y="989"/>
                  </a:cubicBezTo>
                  <a:cubicBezTo>
                    <a:pt x="474" y="1105"/>
                    <a:pt x="616" y="1157"/>
                    <a:pt x="756" y="1157"/>
                  </a:cubicBezTo>
                  <a:cubicBezTo>
                    <a:pt x="1047" y="1157"/>
                    <a:pt x="1325" y="931"/>
                    <a:pt x="1325" y="590"/>
                  </a:cubicBezTo>
                  <a:cubicBezTo>
                    <a:pt x="1325" y="274"/>
                    <a:pt x="1073" y="1"/>
                    <a:pt x="758" y="1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9" name="Google Shape;9579;p82"/>
            <p:cNvSpPr/>
            <p:nvPr/>
          </p:nvSpPr>
          <p:spPr>
            <a:xfrm>
              <a:off x="1056101" y="3630282"/>
              <a:ext cx="12682" cy="17173"/>
            </a:xfrm>
            <a:custGeom>
              <a:avLst/>
              <a:gdLst/>
              <a:ahLst/>
              <a:cxnLst/>
              <a:rect l="l" t="t" r="r" b="b"/>
              <a:pathLst>
                <a:path w="847" h="1147" extrusionOk="0">
                  <a:moveTo>
                    <a:pt x="232" y="1"/>
                  </a:moveTo>
                  <a:cubicBezTo>
                    <a:pt x="169" y="1"/>
                    <a:pt x="85" y="22"/>
                    <a:pt x="0" y="64"/>
                  </a:cubicBezTo>
                  <a:cubicBezTo>
                    <a:pt x="484" y="253"/>
                    <a:pt x="484" y="905"/>
                    <a:pt x="0" y="1115"/>
                  </a:cubicBezTo>
                  <a:cubicBezTo>
                    <a:pt x="55" y="1137"/>
                    <a:pt x="106" y="1147"/>
                    <a:pt x="154" y="1147"/>
                  </a:cubicBezTo>
                  <a:cubicBezTo>
                    <a:pt x="671" y="1147"/>
                    <a:pt x="847" y="22"/>
                    <a:pt x="232" y="22"/>
                  </a:cubicBezTo>
                  <a:lnTo>
                    <a:pt x="232" y="1"/>
                  </a:ln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0" name="Google Shape;9580;p82"/>
            <p:cNvSpPr/>
            <p:nvPr/>
          </p:nvSpPr>
          <p:spPr>
            <a:xfrm>
              <a:off x="981493" y="3635013"/>
              <a:ext cx="19854" cy="16994"/>
            </a:xfrm>
            <a:custGeom>
              <a:avLst/>
              <a:gdLst/>
              <a:ahLst/>
              <a:cxnLst/>
              <a:rect l="l" t="t" r="r" b="b"/>
              <a:pathLst>
                <a:path w="1326" h="1135" extrusionOk="0">
                  <a:moveTo>
                    <a:pt x="758" y="0"/>
                  </a:moveTo>
                  <a:cubicBezTo>
                    <a:pt x="253" y="0"/>
                    <a:pt x="1" y="610"/>
                    <a:pt x="358" y="967"/>
                  </a:cubicBezTo>
                  <a:cubicBezTo>
                    <a:pt x="474" y="1083"/>
                    <a:pt x="616" y="1135"/>
                    <a:pt x="755" y="1135"/>
                  </a:cubicBezTo>
                  <a:cubicBezTo>
                    <a:pt x="1047" y="1135"/>
                    <a:pt x="1325" y="909"/>
                    <a:pt x="1325" y="568"/>
                  </a:cubicBezTo>
                  <a:cubicBezTo>
                    <a:pt x="1325" y="253"/>
                    <a:pt x="1073" y="0"/>
                    <a:pt x="758" y="0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1" name="Google Shape;9581;p82"/>
            <p:cNvSpPr/>
            <p:nvPr/>
          </p:nvSpPr>
          <p:spPr>
            <a:xfrm>
              <a:off x="989369" y="3635013"/>
              <a:ext cx="12682" cy="16844"/>
            </a:xfrm>
            <a:custGeom>
              <a:avLst/>
              <a:gdLst/>
              <a:ahLst/>
              <a:cxnLst/>
              <a:rect l="l" t="t" r="r" b="b"/>
              <a:pathLst>
                <a:path w="847" h="1125" extrusionOk="0">
                  <a:moveTo>
                    <a:pt x="232" y="0"/>
                  </a:moveTo>
                  <a:cubicBezTo>
                    <a:pt x="169" y="0"/>
                    <a:pt x="84" y="0"/>
                    <a:pt x="0" y="42"/>
                  </a:cubicBezTo>
                  <a:cubicBezTo>
                    <a:pt x="484" y="231"/>
                    <a:pt x="484" y="904"/>
                    <a:pt x="0" y="1093"/>
                  </a:cubicBezTo>
                  <a:cubicBezTo>
                    <a:pt x="54" y="1115"/>
                    <a:pt x="106" y="1125"/>
                    <a:pt x="154" y="1125"/>
                  </a:cubicBezTo>
                  <a:cubicBezTo>
                    <a:pt x="671" y="1125"/>
                    <a:pt x="847" y="0"/>
                    <a:pt x="232" y="0"/>
                  </a:cubicBez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2" name="Google Shape;9582;p82"/>
            <p:cNvSpPr/>
            <p:nvPr/>
          </p:nvSpPr>
          <p:spPr>
            <a:xfrm>
              <a:off x="1008249" y="3606041"/>
              <a:ext cx="24255" cy="20602"/>
            </a:xfrm>
            <a:custGeom>
              <a:avLst/>
              <a:gdLst/>
              <a:ahLst/>
              <a:cxnLst/>
              <a:rect l="l" t="t" r="r" b="b"/>
              <a:pathLst>
                <a:path w="1620" h="1376" extrusionOk="0">
                  <a:moveTo>
                    <a:pt x="926" y="1"/>
                  </a:moveTo>
                  <a:cubicBezTo>
                    <a:pt x="316" y="1"/>
                    <a:pt x="1" y="737"/>
                    <a:pt x="421" y="1178"/>
                  </a:cubicBezTo>
                  <a:cubicBezTo>
                    <a:pt x="564" y="1314"/>
                    <a:pt x="738" y="1376"/>
                    <a:pt x="907" y="1376"/>
                  </a:cubicBezTo>
                  <a:cubicBezTo>
                    <a:pt x="1262" y="1376"/>
                    <a:pt x="1599" y="1107"/>
                    <a:pt x="1599" y="695"/>
                  </a:cubicBezTo>
                  <a:cubicBezTo>
                    <a:pt x="1620" y="316"/>
                    <a:pt x="1304" y="1"/>
                    <a:pt x="926" y="1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3" name="Google Shape;9583;p82"/>
            <p:cNvSpPr/>
            <p:nvPr/>
          </p:nvSpPr>
          <p:spPr>
            <a:xfrm>
              <a:off x="1018011" y="3606041"/>
              <a:ext cx="14179" cy="20662"/>
            </a:xfrm>
            <a:custGeom>
              <a:avLst/>
              <a:gdLst/>
              <a:ahLst/>
              <a:cxnLst/>
              <a:rect l="l" t="t" r="r" b="b"/>
              <a:pathLst>
                <a:path w="947" h="1380" extrusionOk="0">
                  <a:moveTo>
                    <a:pt x="278" y="0"/>
                  </a:moveTo>
                  <a:cubicBezTo>
                    <a:pt x="186" y="0"/>
                    <a:pt x="92" y="20"/>
                    <a:pt x="1" y="64"/>
                  </a:cubicBezTo>
                  <a:cubicBezTo>
                    <a:pt x="547" y="295"/>
                    <a:pt x="547" y="1073"/>
                    <a:pt x="1" y="1326"/>
                  </a:cubicBezTo>
                  <a:cubicBezTo>
                    <a:pt x="86" y="1362"/>
                    <a:pt x="174" y="1379"/>
                    <a:pt x="260" y="1379"/>
                  </a:cubicBezTo>
                  <a:cubicBezTo>
                    <a:pt x="618" y="1379"/>
                    <a:pt x="947" y="1085"/>
                    <a:pt x="947" y="695"/>
                  </a:cubicBezTo>
                  <a:cubicBezTo>
                    <a:pt x="947" y="295"/>
                    <a:pt x="629" y="0"/>
                    <a:pt x="278" y="0"/>
                  </a:cubicBez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4" name="Google Shape;9584;p82"/>
            <p:cNvSpPr/>
            <p:nvPr/>
          </p:nvSpPr>
          <p:spPr>
            <a:xfrm>
              <a:off x="995657" y="3550329"/>
              <a:ext cx="24255" cy="20602"/>
            </a:xfrm>
            <a:custGeom>
              <a:avLst/>
              <a:gdLst/>
              <a:ahLst/>
              <a:cxnLst/>
              <a:rect l="l" t="t" r="r" b="b"/>
              <a:pathLst>
                <a:path w="1620" h="1376" extrusionOk="0">
                  <a:moveTo>
                    <a:pt x="926" y="1"/>
                  </a:moveTo>
                  <a:cubicBezTo>
                    <a:pt x="316" y="1"/>
                    <a:pt x="1" y="737"/>
                    <a:pt x="442" y="1178"/>
                  </a:cubicBezTo>
                  <a:cubicBezTo>
                    <a:pt x="578" y="1314"/>
                    <a:pt x="747" y="1375"/>
                    <a:pt x="914" y="1375"/>
                  </a:cubicBezTo>
                  <a:cubicBezTo>
                    <a:pt x="1264" y="1375"/>
                    <a:pt x="1605" y="1107"/>
                    <a:pt x="1620" y="694"/>
                  </a:cubicBezTo>
                  <a:cubicBezTo>
                    <a:pt x="1620" y="316"/>
                    <a:pt x="1304" y="1"/>
                    <a:pt x="926" y="1"/>
                  </a:cubicBez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5" name="Google Shape;9585;p82"/>
            <p:cNvSpPr/>
            <p:nvPr/>
          </p:nvSpPr>
          <p:spPr>
            <a:xfrm>
              <a:off x="1004790" y="3550329"/>
              <a:ext cx="15751" cy="20363"/>
            </a:xfrm>
            <a:custGeom>
              <a:avLst/>
              <a:gdLst/>
              <a:ahLst/>
              <a:cxnLst/>
              <a:rect l="l" t="t" r="r" b="b"/>
              <a:pathLst>
                <a:path w="1052" h="1360" extrusionOk="0">
                  <a:moveTo>
                    <a:pt x="316" y="1"/>
                  </a:moveTo>
                  <a:cubicBezTo>
                    <a:pt x="211" y="1"/>
                    <a:pt x="106" y="22"/>
                    <a:pt x="1" y="64"/>
                  </a:cubicBezTo>
                  <a:cubicBezTo>
                    <a:pt x="526" y="316"/>
                    <a:pt x="526" y="1052"/>
                    <a:pt x="1" y="1304"/>
                  </a:cubicBezTo>
                  <a:cubicBezTo>
                    <a:pt x="90" y="1342"/>
                    <a:pt x="182" y="1359"/>
                    <a:pt x="273" y="1359"/>
                  </a:cubicBezTo>
                  <a:cubicBezTo>
                    <a:pt x="588" y="1359"/>
                    <a:pt x="881" y="1147"/>
                    <a:pt x="947" y="821"/>
                  </a:cubicBezTo>
                  <a:cubicBezTo>
                    <a:pt x="1052" y="400"/>
                    <a:pt x="736" y="1"/>
                    <a:pt x="316" y="1"/>
                  </a:cubicBezTo>
                  <a:close/>
                </a:path>
              </a:pathLst>
            </a:custGeom>
            <a:solidFill>
              <a:srgbClr val="223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6" name="Google Shape;9586;p82"/>
            <p:cNvSpPr/>
            <p:nvPr/>
          </p:nvSpPr>
          <p:spPr>
            <a:xfrm>
              <a:off x="1026830" y="3523558"/>
              <a:ext cx="23941" cy="20437"/>
            </a:xfrm>
            <a:custGeom>
              <a:avLst/>
              <a:gdLst/>
              <a:ahLst/>
              <a:cxnLst/>
              <a:rect l="l" t="t" r="r" b="b"/>
              <a:pathLst>
                <a:path w="1599" h="1365" extrusionOk="0">
                  <a:moveTo>
                    <a:pt x="940" y="1"/>
                  </a:moveTo>
                  <a:cubicBezTo>
                    <a:pt x="928" y="1"/>
                    <a:pt x="916" y="1"/>
                    <a:pt x="904" y="2"/>
                  </a:cubicBezTo>
                  <a:cubicBezTo>
                    <a:pt x="295" y="2"/>
                    <a:pt x="0" y="737"/>
                    <a:pt x="421" y="1158"/>
                  </a:cubicBezTo>
                  <a:cubicBezTo>
                    <a:pt x="564" y="1301"/>
                    <a:pt x="737" y="1364"/>
                    <a:pt x="907" y="1364"/>
                  </a:cubicBezTo>
                  <a:cubicBezTo>
                    <a:pt x="1261" y="1364"/>
                    <a:pt x="1598" y="1087"/>
                    <a:pt x="1598" y="674"/>
                  </a:cubicBezTo>
                  <a:cubicBezTo>
                    <a:pt x="1598" y="308"/>
                    <a:pt x="1302" y="1"/>
                    <a:pt x="940" y="1"/>
                  </a:cubicBez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7" name="Google Shape;9587;p82"/>
            <p:cNvSpPr/>
            <p:nvPr/>
          </p:nvSpPr>
          <p:spPr>
            <a:xfrm>
              <a:off x="1035948" y="3523258"/>
              <a:ext cx="15766" cy="20677"/>
            </a:xfrm>
            <a:custGeom>
              <a:avLst/>
              <a:gdLst/>
              <a:ahLst/>
              <a:cxnLst/>
              <a:rect l="l" t="t" r="r" b="b"/>
              <a:pathLst>
                <a:path w="1053" h="1381" extrusionOk="0">
                  <a:moveTo>
                    <a:pt x="295" y="1"/>
                  </a:moveTo>
                  <a:lnTo>
                    <a:pt x="295" y="22"/>
                  </a:lnTo>
                  <a:cubicBezTo>
                    <a:pt x="190" y="22"/>
                    <a:pt x="106" y="43"/>
                    <a:pt x="1" y="85"/>
                  </a:cubicBezTo>
                  <a:cubicBezTo>
                    <a:pt x="527" y="316"/>
                    <a:pt x="527" y="1073"/>
                    <a:pt x="1" y="1325"/>
                  </a:cubicBezTo>
                  <a:cubicBezTo>
                    <a:pt x="90" y="1363"/>
                    <a:pt x="183" y="1380"/>
                    <a:pt x="274" y="1380"/>
                  </a:cubicBezTo>
                  <a:cubicBezTo>
                    <a:pt x="588" y="1380"/>
                    <a:pt x="882" y="1168"/>
                    <a:pt x="947" y="842"/>
                  </a:cubicBezTo>
                  <a:cubicBezTo>
                    <a:pt x="1052" y="421"/>
                    <a:pt x="737" y="22"/>
                    <a:pt x="295" y="1"/>
                  </a:cubicBezTo>
                  <a:close/>
                </a:path>
              </a:pathLst>
            </a:custGeom>
            <a:solidFill>
              <a:srgbClr val="223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8" name="Google Shape;9588;p82"/>
            <p:cNvSpPr/>
            <p:nvPr/>
          </p:nvSpPr>
          <p:spPr>
            <a:xfrm>
              <a:off x="1012666" y="3484854"/>
              <a:ext cx="19839" cy="17144"/>
            </a:xfrm>
            <a:custGeom>
              <a:avLst/>
              <a:gdLst/>
              <a:ahLst/>
              <a:cxnLst/>
              <a:rect l="l" t="t" r="r" b="b"/>
              <a:pathLst>
                <a:path w="1325" h="1145" extrusionOk="0">
                  <a:moveTo>
                    <a:pt x="757" y="1"/>
                  </a:moveTo>
                  <a:cubicBezTo>
                    <a:pt x="252" y="1"/>
                    <a:pt x="0" y="610"/>
                    <a:pt x="358" y="968"/>
                  </a:cubicBezTo>
                  <a:cubicBezTo>
                    <a:pt x="473" y="1090"/>
                    <a:pt x="616" y="1145"/>
                    <a:pt x="755" y="1145"/>
                  </a:cubicBezTo>
                  <a:cubicBezTo>
                    <a:pt x="1046" y="1145"/>
                    <a:pt x="1325" y="909"/>
                    <a:pt x="1325" y="568"/>
                  </a:cubicBezTo>
                  <a:cubicBezTo>
                    <a:pt x="1325" y="253"/>
                    <a:pt x="1072" y="1"/>
                    <a:pt x="757" y="1"/>
                  </a:cubicBez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9" name="Google Shape;9589;p82"/>
            <p:cNvSpPr/>
            <p:nvPr/>
          </p:nvSpPr>
          <p:spPr>
            <a:xfrm>
              <a:off x="1020527" y="3484854"/>
              <a:ext cx="12622" cy="16934"/>
            </a:xfrm>
            <a:custGeom>
              <a:avLst/>
              <a:gdLst/>
              <a:ahLst/>
              <a:cxnLst/>
              <a:rect l="l" t="t" r="r" b="b"/>
              <a:pathLst>
                <a:path w="843" h="1131" extrusionOk="0">
                  <a:moveTo>
                    <a:pt x="232" y="1"/>
                  </a:moveTo>
                  <a:cubicBezTo>
                    <a:pt x="169" y="1"/>
                    <a:pt x="85" y="22"/>
                    <a:pt x="1" y="43"/>
                  </a:cubicBezTo>
                  <a:cubicBezTo>
                    <a:pt x="484" y="253"/>
                    <a:pt x="484" y="905"/>
                    <a:pt x="1" y="1094"/>
                  </a:cubicBezTo>
                  <a:cubicBezTo>
                    <a:pt x="59" y="1119"/>
                    <a:pt x="114" y="1130"/>
                    <a:pt x="166" y="1130"/>
                  </a:cubicBezTo>
                  <a:cubicBezTo>
                    <a:pt x="674" y="1130"/>
                    <a:pt x="843" y="20"/>
                    <a:pt x="232" y="1"/>
                  </a:cubicBezTo>
                  <a:close/>
                </a:path>
              </a:pathLst>
            </a:custGeom>
            <a:solidFill>
              <a:srgbClr val="223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0" name="Google Shape;9590;p82"/>
            <p:cNvSpPr/>
            <p:nvPr/>
          </p:nvSpPr>
          <p:spPr>
            <a:xfrm>
              <a:off x="918534" y="3642559"/>
              <a:ext cx="24884" cy="10091"/>
            </a:xfrm>
            <a:custGeom>
              <a:avLst/>
              <a:gdLst/>
              <a:ahLst/>
              <a:cxnLst/>
              <a:rect l="l" t="t" r="r" b="b"/>
              <a:pathLst>
                <a:path w="1662" h="674" extrusionOk="0">
                  <a:moveTo>
                    <a:pt x="358" y="1"/>
                  </a:moveTo>
                  <a:lnTo>
                    <a:pt x="1" y="674"/>
                  </a:lnTo>
                  <a:lnTo>
                    <a:pt x="1325" y="674"/>
                  </a:lnTo>
                  <a:cubicBezTo>
                    <a:pt x="1515" y="674"/>
                    <a:pt x="1662" y="526"/>
                    <a:pt x="1662" y="337"/>
                  </a:cubicBezTo>
                  <a:cubicBezTo>
                    <a:pt x="1662" y="148"/>
                    <a:pt x="1494" y="1"/>
                    <a:pt x="1304" y="1"/>
                  </a:cubicBez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1" name="Google Shape;9591;p82"/>
            <p:cNvSpPr/>
            <p:nvPr/>
          </p:nvSpPr>
          <p:spPr>
            <a:xfrm>
              <a:off x="933342" y="3615175"/>
              <a:ext cx="24555" cy="10091"/>
            </a:xfrm>
            <a:custGeom>
              <a:avLst/>
              <a:gdLst/>
              <a:ahLst/>
              <a:cxnLst/>
              <a:rect l="l" t="t" r="r" b="b"/>
              <a:pathLst>
                <a:path w="1640" h="674" extrusionOk="0">
                  <a:moveTo>
                    <a:pt x="357" y="1"/>
                  </a:moveTo>
                  <a:lnTo>
                    <a:pt x="0" y="673"/>
                  </a:lnTo>
                  <a:lnTo>
                    <a:pt x="1304" y="673"/>
                  </a:lnTo>
                  <a:cubicBezTo>
                    <a:pt x="1493" y="673"/>
                    <a:pt x="1640" y="526"/>
                    <a:pt x="1640" y="337"/>
                  </a:cubicBezTo>
                  <a:cubicBezTo>
                    <a:pt x="1640" y="148"/>
                    <a:pt x="1493" y="1"/>
                    <a:pt x="1304" y="1"/>
                  </a:cubicBez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2" name="Google Shape;9592;p82"/>
            <p:cNvSpPr/>
            <p:nvPr/>
          </p:nvSpPr>
          <p:spPr>
            <a:xfrm>
              <a:off x="947820" y="3587790"/>
              <a:ext cx="24884" cy="10091"/>
            </a:xfrm>
            <a:custGeom>
              <a:avLst/>
              <a:gdLst/>
              <a:ahLst/>
              <a:cxnLst/>
              <a:rect l="l" t="t" r="r" b="b"/>
              <a:pathLst>
                <a:path w="1662" h="674" extrusionOk="0">
                  <a:moveTo>
                    <a:pt x="358" y="1"/>
                  </a:moveTo>
                  <a:lnTo>
                    <a:pt x="0" y="673"/>
                  </a:lnTo>
                  <a:lnTo>
                    <a:pt x="1304" y="673"/>
                  </a:lnTo>
                  <a:cubicBezTo>
                    <a:pt x="1493" y="673"/>
                    <a:pt x="1661" y="526"/>
                    <a:pt x="1661" y="337"/>
                  </a:cubicBezTo>
                  <a:cubicBezTo>
                    <a:pt x="1661" y="148"/>
                    <a:pt x="1493" y="1"/>
                    <a:pt x="1304" y="1"/>
                  </a:cubicBez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3" name="Google Shape;9593;p82"/>
            <p:cNvSpPr/>
            <p:nvPr/>
          </p:nvSpPr>
          <p:spPr>
            <a:xfrm>
              <a:off x="962299" y="3560405"/>
              <a:ext cx="24884" cy="10406"/>
            </a:xfrm>
            <a:custGeom>
              <a:avLst/>
              <a:gdLst/>
              <a:ahLst/>
              <a:cxnLst/>
              <a:rect l="l" t="t" r="r" b="b"/>
              <a:pathLst>
                <a:path w="1662" h="695" extrusionOk="0">
                  <a:moveTo>
                    <a:pt x="379" y="0"/>
                  </a:moveTo>
                  <a:lnTo>
                    <a:pt x="0" y="694"/>
                  </a:lnTo>
                  <a:lnTo>
                    <a:pt x="1325" y="694"/>
                  </a:lnTo>
                  <a:cubicBezTo>
                    <a:pt x="1514" y="694"/>
                    <a:pt x="1661" y="526"/>
                    <a:pt x="1661" y="337"/>
                  </a:cubicBezTo>
                  <a:cubicBezTo>
                    <a:pt x="1640" y="148"/>
                    <a:pt x="1493" y="0"/>
                    <a:pt x="1304" y="0"/>
                  </a:cubicBez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4" name="Google Shape;9594;p82"/>
            <p:cNvSpPr/>
            <p:nvPr/>
          </p:nvSpPr>
          <p:spPr>
            <a:xfrm>
              <a:off x="984637" y="3359564"/>
              <a:ext cx="85957" cy="26456"/>
            </a:xfrm>
            <a:custGeom>
              <a:avLst/>
              <a:gdLst/>
              <a:ahLst/>
              <a:cxnLst/>
              <a:rect l="l" t="t" r="r" b="b"/>
              <a:pathLst>
                <a:path w="5741" h="1767" extrusionOk="0">
                  <a:moveTo>
                    <a:pt x="442" y="1"/>
                  </a:moveTo>
                  <a:cubicBezTo>
                    <a:pt x="190" y="1"/>
                    <a:pt x="1" y="190"/>
                    <a:pt x="1" y="442"/>
                  </a:cubicBezTo>
                  <a:lnTo>
                    <a:pt x="1" y="1325"/>
                  </a:lnTo>
                  <a:cubicBezTo>
                    <a:pt x="1" y="1557"/>
                    <a:pt x="190" y="1767"/>
                    <a:pt x="442" y="1767"/>
                  </a:cubicBezTo>
                  <a:lnTo>
                    <a:pt x="5299" y="1767"/>
                  </a:lnTo>
                  <a:cubicBezTo>
                    <a:pt x="5530" y="1767"/>
                    <a:pt x="5741" y="1557"/>
                    <a:pt x="5741" y="1325"/>
                  </a:cubicBezTo>
                  <a:lnTo>
                    <a:pt x="5741" y="442"/>
                  </a:lnTo>
                  <a:cubicBezTo>
                    <a:pt x="5720" y="190"/>
                    <a:pt x="5530" y="1"/>
                    <a:pt x="5299" y="1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5" name="Google Shape;9595;p82"/>
            <p:cNvSpPr/>
            <p:nvPr/>
          </p:nvSpPr>
          <p:spPr>
            <a:xfrm>
              <a:off x="1037535" y="3359564"/>
              <a:ext cx="33059" cy="26456"/>
            </a:xfrm>
            <a:custGeom>
              <a:avLst/>
              <a:gdLst/>
              <a:ahLst/>
              <a:cxnLst/>
              <a:rect l="l" t="t" r="r" b="b"/>
              <a:pathLst>
                <a:path w="2208" h="1767" extrusionOk="0">
                  <a:moveTo>
                    <a:pt x="0" y="1"/>
                  </a:moveTo>
                  <a:cubicBezTo>
                    <a:pt x="231" y="1"/>
                    <a:pt x="421" y="190"/>
                    <a:pt x="442" y="442"/>
                  </a:cubicBezTo>
                  <a:lnTo>
                    <a:pt x="442" y="1325"/>
                  </a:lnTo>
                  <a:cubicBezTo>
                    <a:pt x="442" y="1557"/>
                    <a:pt x="231" y="1767"/>
                    <a:pt x="0" y="1767"/>
                  </a:cubicBezTo>
                  <a:lnTo>
                    <a:pt x="1766" y="1767"/>
                  </a:lnTo>
                  <a:cubicBezTo>
                    <a:pt x="1997" y="1767"/>
                    <a:pt x="2208" y="1557"/>
                    <a:pt x="2208" y="1325"/>
                  </a:cubicBezTo>
                  <a:lnTo>
                    <a:pt x="2208" y="442"/>
                  </a:lnTo>
                  <a:cubicBezTo>
                    <a:pt x="2187" y="190"/>
                    <a:pt x="1997" y="1"/>
                    <a:pt x="1766" y="1"/>
                  </a:cubicBez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596" name="Google Shape;9596;p82"/>
          <p:cNvGrpSpPr/>
          <p:nvPr/>
        </p:nvGrpSpPr>
        <p:grpSpPr>
          <a:xfrm>
            <a:off x="2616191" y="2890461"/>
            <a:ext cx="365793" cy="361152"/>
            <a:chOff x="2616191" y="2890461"/>
            <a:chExt cx="365793" cy="361152"/>
          </a:xfrm>
        </p:grpSpPr>
        <p:sp>
          <p:nvSpPr>
            <p:cNvPr id="9597" name="Google Shape;9597;p82"/>
            <p:cNvSpPr/>
            <p:nvPr/>
          </p:nvSpPr>
          <p:spPr>
            <a:xfrm>
              <a:off x="2616191" y="3225545"/>
              <a:ext cx="30604" cy="26067"/>
            </a:xfrm>
            <a:custGeom>
              <a:avLst/>
              <a:gdLst/>
              <a:ahLst/>
              <a:cxnLst/>
              <a:rect l="l" t="t" r="r" b="b"/>
              <a:pathLst>
                <a:path w="2044" h="1741" extrusionOk="0">
                  <a:moveTo>
                    <a:pt x="1460" y="0"/>
                  </a:moveTo>
                  <a:cubicBezTo>
                    <a:pt x="1363" y="0"/>
                    <a:pt x="1263" y="42"/>
                    <a:pt x="1177" y="143"/>
                  </a:cubicBezTo>
                  <a:lnTo>
                    <a:pt x="252" y="1089"/>
                  </a:lnTo>
                  <a:cubicBezTo>
                    <a:pt x="0" y="1320"/>
                    <a:pt x="189" y="1741"/>
                    <a:pt x="526" y="1741"/>
                  </a:cubicBezTo>
                  <a:cubicBezTo>
                    <a:pt x="610" y="1741"/>
                    <a:pt x="715" y="1698"/>
                    <a:pt x="778" y="1614"/>
                  </a:cubicBezTo>
                  <a:lnTo>
                    <a:pt x="1724" y="689"/>
                  </a:lnTo>
                  <a:cubicBezTo>
                    <a:pt x="2044" y="418"/>
                    <a:pt x="1768" y="0"/>
                    <a:pt x="1460" y="0"/>
                  </a:cubicBezTo>
                  <a:close/>
                </a:path>
              </a:pathLst>
            </a:custGeom>
            <a:solidFill>
              <a:srgbClr val="ADBD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8" name="Google Shape;9598;p82"/>
            <p:cNvSpPr/>
            <p:nvPr/>
          </p:nvSpPr>
          <p:spPr>
            <a:xfrm>
              <a:off x="2627196" y="3189506"/>
              <a:ext cx="53527" cy="51326"/>
            </a:xfrm>
            <a:custGeom>
              <a:avLst/>
              <a:gdLst/>
              <a:ahLst/>
              <a:cxnLst/>
              <a:rect l="l" t="t" r="r" b="b"/>
              <a:pathLst>
                <a:path w="3575" h="3428" extrusionOk="0">
                  <a:moveTo>
                    <a:pt x="2074" y="0"/>
                  </a:moveTo>
                  <a:cubicBezTo>
                    <a:pt x="1977" y="0"/>
                    <a:pt x="1883" y="37"/>
                    <a:pt x="1809" y="111"/>
                  </a:cubicBezTo>
                  <a:lnTo>
                    <a:pt x="442" y="1456"/>
                  </a:lnTo>
                  <a:cubicBezTo>
                    <a:pt x="1" y="1919"/>
                    <a:pt x="1" y="2634"/>
                    <a:pt x="442" y="3096"/>
                  </a:cubicBezTo>
                  <a:cubicBezTo>
                    <a:pt x="674" y="3317"/>
                    <a:pt x="968" y="3427"/>
                    <a:pt x="1262" y="3427"/>
                  </a:cubicBezTo>
                  <a:cubicBezTo>
                    <a:pt x="1557" y="3427"/>
                    <a:pt x="1851" y="3317"/>
                    <a:pt x="2082" y="3096"/>
                  </a:cubicBezTo>
                  <a:lnTo>
                    <a:pt x="3428" y="1730"/>
                  </a:lnTo>
                  <a:cubicBezTo>
                    <a:pt x="3575" y="1583"/>
                    <a:pt x="3575" y="1351"/>
                    <a:pt x="3428" y="1204"/>
                  </a:cubicBezTo>
                  <a:lnTo>
                    <a:pt x="2356" y="111"/>
                  </a:lnTo>
                  <a:cubicBezTo>
                    <a:pt x="2272" y="37"/>
                    <a:pt x="2172" y="0"/>
                    <a:pt x="2074" y="0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9" name="Google Shape;9599;p82"/>
            <p:cNvSpPr/>
            <p:nvPr/>
          </p:nvSpPr>
          <p:spPr>
            <a:xfrm>
              <a:off x="2631298" y="3201544"/>
              <a:ext cx="49424" cy="39288"/>
            </a:xfrm>
            <a:custGeom>
              <a:avLst/>
              <a:gdLst/>
              <a:ahLst/>
              <a:cxnLst/>
              <a:rect l="l" t="t" r="r" b="b"/>
              <a:pathLst>
                <a:path w="3301" h="2624" extrusionOk="0">
                  <a:moveTo>
                    <a:pt x="2754" y="1"/>
                  </a:moveTo>
                  <a:lnTo>
                    <a:pt x="2754" y="1"/>
                  </a:lnTo>
                  <a:cubicBezTo>
                    <a:pt x="2902" y="148"/>
                    <a:pt x="2902" y="400"/>
                    <a:pt x="2754" y="547"/>
                  </a:cubicBezTo>
                  <a:lnTo>
                    <a:pt x="1409" y="1893"/>
                  </a:lnTo>
                  <a:cubicBezTo>
                    <a:pt x="1186" y="2116"/>
                    <a:pt x="898" y="2229"/>
                    <a:pt x="604" y="2229"/>
                  </a:cubicBezTo>
                  <a:cubicBezTo>
                    <a:pt x="399" y="2229"/>
                    <a:pt x="191" y="2174"/>
                    <a:pt x="0" y="2061"/>
                  </a:cubicBezTo>
                  <a:lnTo>
                    <a:pt x="0" y="2061"/>
                  </a:lnTo>
                  <a:cubicBezTo>
                    <a:pt x="63" y="2145"/>
                    <a:pt x="105" y="2229"/>
                    <a:pt x="168" y="2292"/>
                  </a:cubicBezTo>
                  <a:cubicBezTo>
                    <a:pt x="400" y="2513"/>
                    <a:pt x="694" y="2623"/>
                    <a:pt x="988" y="2623"/>
                  </a:cubicBezTo>
                  <a:cubicBezTo>
                    <a:pt x="1283" y="2623"/>
                    <a:pt x="1577" y="2513"/>
                    <a:pt x="1808" y="2292"/>
                  </a:cubicBezTo>
                  <a:lnTo>
                    <a:pt x="3154" y="926"/>
                  </a:lnTo>
                  <a:cubicBezTo>
                    <a:pt x="3301" y="779"/>
                    <a:pt x="3301" y="547"/>
                    <a:pt x="3154" y="400"/>
                  </a:cubicBezTo>
                  <a:lnTo>
                    <a:pt x="2754" y="1"/>
                  </a:ln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0" name="Google Shape;9600;p82"/>
            <p:cNvSpPr/>
            <p:nvPr/>
          </p:nvSpPr>
          <p:spPr>
            <a:xfrm>
              <a:off x="2643576" y="2890461"/>
              <a:ext cx="338094" cy="334007"/>
            </a:xfrm>
            <a:custGeom>
              <a:avLst/>
              <a:gdLst/>
              <a:ahLst/>
              <a:cxnLst/>
              <a:rect l="l" t="t" r="r" b="b"/>
              <a:pathLst>
                <a:path w="22581" h="22308" extrusionOk="0">
                  <a:moveTo>
                    <a:pt x="19963" y="0"/>
                  </a:moveTo>
                  <a:cubicBezTo>
                    <a:pt x="19474" y="0"/>
                    <a:pt x="18985" y="184"/>
                    <a:pt x="18607" y="552"/>
                  </a:cubicBezTo>
                  <a:lnTo>
                    <a:pt x="442" y="18738"/>
                  </a:lnTo>
                  <a:cubicBezTo>
                    <a:pt x="0" y="19180"/>
                    <a:pt x="0" y="19916"/>
                    <a:pt x="442" y="20357"/>
                  </a:cubicBezTo>
                  <a:lnTo>
                    <a:pt x="2061" y="21976"/>
                  </a:lnTo>
                  <a:cubicBezTo>
                    <a:pt x="2292" y="22197"/>
                    <a:pt x="2586" y="22307"/>
                    <a:pt x="2878" y="22307"/>
                  </a:cubicBezTo>
                  <a:cubicBezTo>
                    <a:pt x="3170" y="22307"/>
                    <a:pt x="3459" y="22197"/>
                    <a:pt x="3679" y="21976"/>
                  </a:cubicBezTo>
                  <a:lnTo>
                    <a:pt x="5235" y="20420"/>
                  </a:lnTo>
                  <a:cubicBezTo>
                    <a:pt x="9377" y="19264"/>
                    <a:pt x="10218" y="17561"/>
                    <a:pt x="11185" y="15585"/>
                  </a:cubicBezTo>
                  <a:cubicBezTo>
                    <a:pt x="11627" y="14575"/>
                    <a:pt x="12215" y="13629"/>
                    <a:pt x="12909" y="12767"/>
                  </a:cubicBezTo>
                  <a:lnTo>
                    <a:pt x="21865" y="3811"/>
                  </a:lnTo>
                  <a:cubicBezTo>
                    <a:pt x="22433" y="3243"/>
                    <a:pt x="22580" y="2381"/>
                    <a:pt x="22244" y="1645"/>
                  </a:cubicBezTo>
                  <a:cubicBezTo>
                    <a:pt x="22139" y="1435"/>
                    <a:pt x="22013" y="1267"/>
                    <a:pt x="21865" y="1099"/>
                  </a:cubicBezTo>
                  <a:lnTo>
                    <a:pt x="21319" y="552"/>
                  </a:lnTo>
                  <a:cubicBezTo>
                    <a:pt x="20940" y="184"/>
                    <a:pt x="20452" y="0"/>
                    <a:pt x="19963" y="0"/>
                  </a:cubicBezTo>
                  <a:close/>
                </a:path>
              </a:pathLst>
            </a:custGeom>
            <a:solidFill>
              <a:srgbClr val="F9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1" name="Google Shape;9601;p82"/>
            <p:cNvSpPr/>
            <p:nvPr/>
          </p:nvSpPr>
          <p:spPr>
            <a:xfrm>
              <a:off x="2643576" y="2890461"/>
              <a:ext cx="338094" cy="334007"/>
            </a:xfrm>
            <a:custGeom>
              <a:avLst/>
              <a:gdLst/>
              <a:ahLst/>
              <a:cxnLst/>
              <a:rect l="l" t="t" r="r" b="b"/>
              <a:pathLst>
                <a:path w="22581" h="22308" extrusionOk="0">
                  <a:moveTo>
                    <a:pt x="19963" y="0"/>
                  </a:moveTo>
                  <a:cubicBezTo>
                    <a:pt x="19474" y="0"/>
                    <a:pt x="18985" y="184"/>
                    <a:pt x="18607" y="552"/>
                  </a:cubicBezTo>
                  <a:lnTo>
                    <a:pt x="442" y="18738"/>
                  </a:lnTo>
                  <a:cubicBezTo>
                    <a:pt x="0" y="19180"/>
                    <a:pt x="0" y="19916"/>
                    <a:pt x="442" y="20357"/>
                  </a:cubicBezTo>
                  <a:lnTo>
                    <a:pt x="2061" y="21976"/>
                  </a:lnTo>
                  <a:cubicBezTo>
                    <a:pt x="2292" y="22197"/>
                    <a:pt x="2586" y="22307"/>
                    <a:pt x="2878" y="22307"/>
                  </a:cubicBezTo>
                  <a:cubicBezTo>
                    <a:pt x="3170" y="22307"/>
                    <a:pt x="3459" y="22197"/>
                    <a:pt x="3679" y="21976"/>
                  </a:cubicBezTo>
                  <a:lnTo>
                    <a:pt x="5235" y="20420"/>
                  </a:lnTo>
                  <a:cubicBezTo>
                    <a:pt x="9377" y="19264"/>
                    <a:pt x="10218" y="17561"/>
                    <a:pt x="11185" y="15585"/>
                  </a:cubicBezTo>
                  <a:cubicBezTo>
                    <a:pt x="11627" y="14575"/>
                    <a:pt x="12215" y="13629"/>
                    <a:pt x="12909" y="12767"/>
                  </a:cubicBezTo>
                  <a:lnTo>
                    <a:pt x="21865" y="3811"/>
                  </a:lnTo>
                  <a:cubicBezTo>
                    <a:pt x="22433" y="3243"/>
                    <a:pt x="22580" y="2381"/>
                    <a:pt x="22244" y="1645"/>
                  </a:cubicBezTo>
                  <a:cubicBezTo>
                    <a:pt x="22139" y="1435"/>
                    <a:pt x="22013" y="1267"/>
                    <a:pt x="21865" y="1099"/>
                  </a:cubicBezTo>
                  <a:lnTo>
                    <a:pt x="21319" y="552"/>
                  </a:lnTo>
                  <a:cubicBezTo>
                    <a:pt x="20940" y="184"/>
                    <a:pt x="20452" y="0"/>
                    <a:pt x="19963" y="0"/>
                  </a:cubicBezTo>
                  <a:close/>
                </a:path>
              </a:pathLst>
            </a:custGeom>
            <a:solidFill>
              <a:srgbClr val="F9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2" name="Google Shape;9602;p82"/>
            <p:cNvSpPr/>
            <p:nvPr/>
          </p:nvSpPr>
          <p:spPr>
            <a:xfrm>
              <a:off x="2663085" y="2897153"/>
              <a:ext cx="318899" cy="327314"/>
            </a:xfrm>
            <a:custGeom>
              <a:avLst/>
              <a:gdLst/>
              <a:ahLst/>
              <a:cxnLst/>
              <a:rect l="l" t="t" r="r" b="b"/>
              <a:pathLst>
                <a:path w="21299" h="21861" extrusionOk="0">
                  <a:moveTo>
                    <a:pt x="19890" y="0"/>
                  </a:moveTo>
                  <a:lnTo>
                    <a:pt x="19890" y="0"/>
                  </a:lnTo>
                  <a:cubicBezTo>
                    <a:pt x="20541" y="757"/>
                    <a:pt x="20499" y="1892"/>
                    <a:pt x="19785" y="2586"/>
                  </a:cubicBezTo>
                  <a:lnTo>
                    <a:pt x="10828" y="11542"/>
                  </a:lnTo>
                  <a:cubicBezTo>
                    <a:pt x="10155" y="12425"/>
                    <a:pt x="9567" y="13372"/>
                    <a:pt x="9125" y="14381"/>
                  </a:cubicBezTo>
                  <a:cubicBezTo>
                    <a:pt x="8158" y="16357"/>
                    <a:pt x="7317" y="18060"/>
                    <a:pt x="3175" y="19216"/>
                  </a:cubicBezTo>
                  <a:lnTo>
                    <a:pt x="1620" y="20772"/>
                  </a:lnTo>
                  <a:cubicBezTo>
                    <a:pt x="1399" y="20993"/>
                    <a:pt x="1104" y="21103"/>
                    <a:pt x="810" y="21103"/>
                  </a:cubicBezTo>
                  <a:cubicBezTo>
                    <a:pt x="516" y="21103"/>
                    <a:pt x="222" y="20993"/>
                    <a:pt x="1" y="20772"/>
                  </a:cubicBezTo>
                  <a:lnTo>
                    <a:pt x="1" y="20772"/>
                  </a:lnTo>
                  <a:lnTo>
                    <a:pt x="758" y="21529"/>
                  </a:lnTo>
                  <a:cubicBezTo>
                    <a:pt x="989" y="21750"/>
                    <a:pt x="1283" y="21860"/>
                    <a:pt x="1575" y="21860"/>
                  </a:cubicBezTo>
                  <a:cubicBezTo>
                    <a:pt x="1867" y="21860"/>
                    <a:pt x="2156" y="21750"/>
                    <a:pt x="2376" y="21529"/>
                  </a:cubicBezTo>
                  <a:lnTo>
                    <a:pt x="3932" y="19973"/>
                  </a:lnTo>
                  <a:cubicBezTo>
                    <a:pt x="8074" y="18817"/>
                    <a:pt x="8915" y="17114"/>
                    <a:pt x="9882" y="15138"/>
                  </a:cubicBezTo>
                  <a:cubicBezTo>
                    <a:pt x="10324" y="14128"/>
                    <a:pt x="10912" y="13182"/>
                    <a:pt x="11606" y="12320"/>
                  </a:cubicBezTo>
                  <a:lnTo>
                    <a:pt x="20562" y="3364"/>
                  </a:lnTo>
                  <a:cubicBezTo>
                    <a:pt x="21298" y="2607"/>
                    <a:pt x="21298" y="1409"/>
                    <a:pt x="20562" y="652"/>
                  </a:cubicBezTo>
                  <a:lnTo>
                    <a:pt x="20016" y="105"/>
                  </a:lnTo>
                  <a:cubicBezTo>
                    <a:pt x="19974" y="63"/>
                    <a:pt x="19932" y="42"/>
                    <a:pt x="19890" y="0"/>
                  </a:cubicBezTo>
                  <a:close/>
                </a:path>
              </a:pathLst>
            </a:custGeom>
            <a:solidFill>
              <a:srgbClr val="F3F6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3" name="Google Shape;9603;p82"/>
            <p:cNvSpPr/>
            <p:nvPr/>
          </p:nvSpPr>
          <p:spPr>
            <a:xfrm>
              <a:off x="2643576" y="3148033"/>
              <a:ext cx="78082" cy="76435"/>
            </a:xfrm>
            <a:custGeom>
              <a:avLst/>
              <a:gdLst/>
              <a:ahLst/>
              <a:cxnLst/>
              <a:rect l="l" t="t" r="r" b="b"/>
              <a:pathLst>
                <a:path w="5215" h="5105" extrusionOk="0">
                  <a:moveTo>
                    <a:pt x="1976" y="0"/>
                  </a:moveTo>
                  <a:lnTo>
                    <a:pt x="442" y="1535"/>
                  </a:lnTo>
                  <a:cubicBezTo>
                    <a:pt x="0" y="1977"/>
                    <a:pt x="0" y="2713"/>
                    <a:pt x="442" y="3154"/>
                  </a:cubicBezTo>
                  <a:lnTo>
                    <a:pt x="2061" y="4773"/>
                  </a:lnTo>
                  <a:cubicBezTo>
                    <a:pt x="2292" y="4994"/>
                    <a:pt x="2586" y="5104"/>
                    <a:pt x="2878" y="5104"/>
                  </a:cubicBezTo>
                  <a:cubicBezTo>
                    <a:pt x="3170" y="5104"/>
                    <a:pt x="3459" y="4994"/>
                    <a:pt x="3679" y="4773"/>
                  </a:cubicBezTo>
                  <a:lnTo>
                    <a:pt x="5214" y="3238"/>
                  </a:lnTo>
                  <a:lnTo>
                    <a:pt x="1976" y="0"/>
                  </a:ln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4" name="Google Shape;9604;p82"/>
            <p:cNvSpPr/>
            <p:nvPr/>
          </p:nvSpPr>
          <p:spPr>
            <a:xfrm>
              <a:off x="2815759" y="2931141"/>
              <a:ext cx="122774" cy="122789"/>
            </a:xfrm>
            <a:custGeom>
              <a:avLst/>
              <a:gdLst/>
              <a:ahLst/>
              <a:cxnLst/>
              <a:rect l="l" t="t" r="r" b="b"/>
              <a:pathLst>
                <a:path w="8200" h="8201" extrusionOk="0">
                  <a:moveTo>
                    <a:pt x="4962" y="1"/>
                  </a:moveTo>
                  <a:lnTo>
                    <a:pt x="0" y="4962"/>
                  </a:lnTo>
                  <a:lnTo>
                    <a:pt x="3238" y="8200"/>
                  </a:lnTo>
                  <a:lnTo>
                    <a:pt x="8200" y="3238"/>
                  </a:lnTo>
                  <a:lnTo>
                    <a:pt x="4962" y="1"/>
                  </a:ln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5" name="Google Shape;9605;p82"/>
            <p:cNvSpPr/>
            <p:nvPr/>
          </p:nvSpPr>
          <p:spPr>
            <a:xfrm>
              <a:off x="2663085" y="3185179"/>
              <a:ext cx="58572" cy="39288"/>
            </a:xfrm>
            <a:custGeom>
              <a:avLst/>
              <a:gdLst/>
              <a:ahLst/>
              <a:cxnLst/>
              <a:rect l="l" t="t" r="r" b="b"/>
              <a:pathLst>
                <a:path w="3912" h="2624" extrusionOk="0">
                  <a:moveTo>
                    <a:pt x="3154" y="0"/>
                  </a:moveTo>
                  <a:lnTo>
                    <a:pt x="1620" y="1535"/>
                  </a:lnTo>
                  <a:cubicBezTo>
                    <a:pt x="1399" y="1756"/>
                    <a:pt x="1104" y="1866"/>
                    <a:pt x="810" y="1866"/>
                  </a:cubicBezTo>
                  <a:cubicBezTo>
                    <a:pt x="516" y="1866"/>
                    <a:pt x="222" y="1756"/>
                    <a:pt x="1" y="1535"/>
                  </a:cubicBezTo>
                  <a:lnTo>
                    <a:pt x="1" y="1535"/>
                  </a:lnTo>
                  <a:lnTo>
                    <a:pt x="758" y="2292"/>
                  </a:lnTo>
                  <a:cubicBezTo>
                    <a:pt x="989" y="2513"/>
                    <a:pt x="1283" y="2623"/>
                    <a:pt x="1575" y="2623"/>
                  </a:cubicBezTo>
                  <a:cubicBezTo>
                    <a:pt x="1867" y="2623"/>
                    <a:pt x="2156" y="2513"/>
                    <a:pt x="2376" y="2292"/>
                  </a:cubicBezTo>
                  <a:lnTo>
                    <a:pt x="3911" y="757"/>
                  </a:lnTo>
                  <a:lnTo>
                    <a:pt x="3154" y="0"/>
                  </a:ln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6" name="Google Shape;9606;p82"/>
            <p:cNvSpPr/>
            <p:nvPr/>
          </p:nvSpPr>
          <p:spPr>
            <a:xfrm>
              <a:off x="2852906" y="2968288"/>
              <a:ext cx="85628" cy="85643"/>
            </a:xfrm>
            <a:custGeom>
              <a:avLst/>
              <a:gdLst/>
              <a:ahLst/>
              <a:cxnLst/>
              <a:rect l="l" t="t" r="r" b="b"/>
              <a:pathLst>
                <a:path w="5719" h="5720" extrusionOk="0">
                  <a:moveTo>
                    <a:pt x="4962" y="1"/>
                  </a:moveTo>
                  <a:lnTo>
                    <a:pt x="0" y="4962"/>
                  </a:lnTo>
                  <a:lnTo>
                    <a:pt x="757" y="5719"/>
                  </a:lnTo>
                  <a:lnTo>
                    <a:pt x="5719" y="757"/>
                  </a:lnTo>
                  <a:lnTo>
                    <a:pt x="4962" y="1"/>
                  </a:ln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7" name="Google Shape;9607;p82"/>
            <p:cNvSpPr/>
            <p:nvPr/>
          </p:nvSpPr>
          <p:spPr>
            <a:xfrm>
              <a:off x="2874302" y="2921783"/>
              <a:ext cx="82813" cy="146311"/>
            </a:xfrm>
            <a:custGeom>
              <a:avLst/>
              <a:gdLst/>
              <a:ahLst/>
              <a:cxnLst/>
              <a:rect l="l" t="t" r="r" b="b"/>
              <a:pathLst>
                <a:path w="5531" h="9772" extrusionOk="0">
                  <a:moveTo>
                    <a:pt x="741" y="1"/>
                  </a:moveTo>
                  <a:cubicBezTo>
                    <a:pt x="449" y="1"/>
                    <a:pt x="197" y="368"/>
                    <a:pt x="442" y="647"/>
                  </a:cubicBezTo>
                  <a:lnTo>
                    <a:pt x="4563" y="4789"/>
                  </a:lnTo>
                  <a:lnTo>
                    <a:pt x="232" y="9120"/>
                  </a:lnTo>
                  <a:cubicBezTo>
                    <a:pt x="1" y="9351"/>
                    <a:pt x="169" y="9771"/>
                    <a:pt x="527" y="9771"/>
                  </a:cubicBezTo>
                  <a:cubicBezTo>
                    <a:pt x="611" y="9771"/>
                    <a:pt x="716" y="9729"/>
                    <a:pt x="779" y="9645"/>
                  </a:cubicBezTo>
                  <a:lnTo>
                    <a:pt x="5383" y="5062"/>
                  </a:lnTo>
                  <a:cubicBezTo>
                    <a:pt x="5530" y="4894"/>
                    <a:pt x="5530" y="4662"/>
                    <a:pt x="5383" y="4515"/>
                  </a:cubicBezTo>
                  <a:lnTo>
                    <a:pt x="989" y="100"/>
                  </a:lnTo>
                  <a:cubicBezTo>
                    <a:pt x="910" y="30"/>
                    <a:pt x="824" y="1"/>
                    <a:pt x="741" y="1"/>
                  </a:cubicBez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608" name="Google Shape;9608;p82"/>
          <p:cNvGrpSpPr/>
          <p:nvPr/>
        </p:nvGrpSpPr>
        <p:grpSpPr>
          <a:xfrm>
            <a:off x="3049959" y="1945861"/>
            <a:ext cx="402940" cy="388536"/>
            <a:chOff x="3049959" y="1945861"/>
            <a:chExt cx="402940" cy="388536"/>
          </a:xfrm>
        </p:grpSpPr>
        <p:sp>
          <p:nvSpPr>
            <p:cNvPr id="9609" name="Google Shape;9609;p82"/>
            <p:cNvSpPr/>
            <p:nvPr/>
          </p:nvSpPr>
          <p:spPr>
            <a:xfrm>
              <a:off x="3049959" y="1993398"/>
              <a:ext cx="355402" cy="340999"/>
            </a:xfrm>
            <a:custGeom>
              <a:avLst/>
              <a:gdLst/>
              <a:ahLst/>
              <a:cxnLst/>
              <a:rect l="l" t="t" r="r" b="b"/>
              <a:pathLst>
                <a:path w="23737" h="22775" extrusionOk="0">
                  <a:moveTo>
                    <a:pt x="9777" y="0"/>
                  </a:moveTo>
                  <a:lnTo>
                    <a:pt x="3848" y="5929"/>
                  </a:lnTo>
                  <a:cubicBezTo>
                    <a:pt x="1" y="9776"/>
                    <a:pt x="1" y="16021"/>
                    <a:pt x="3848" y="19889"/>
                  </a:cubicBezTo>
                  <a:cubicBezTo>
                    <a:pt x="5772" y="21813"/>
                    <a:pt x="8300" y="22775"/>
                    <a:pt x="10828" y="22775"/>
                  </a:cubicBezTo>
                  <a:cubicBezTo>
                    <a:pt x="13356" y="22775"/>
                    <a:pt x="15884" y="21813"/>
                    <a:pt x="17808" y="19889"/>
                  </a:cubicBezTo>
                  <a:lnTo>
                    <a:pt x="23737" y="13960"/>
                  </a:lnTo>
                  <a:lnTo>
                    <a:pt x="22139" y="10954"/>
                  </a:lnTo>
                  <a:lnTo>
                    <a:pt x="19133" y="9377"/>
                  </a:lnTo>
                  <a:lnTo>
                    <a:pt x="13225" y="15285"/>
                  </a:lnTo>
                  <a:cubicBezTo>
                    <a:pt x="12563" y="15947"/>
                    <a:pt x="11695" y="16278"/>
                    <a:pt x="10831" y="16278"/>
                  </a:cubicBezTo>
                  <a:cubicBezTo>
                    <a:pt x="9966" y="16278"/>
                    <a:pt x="9104" y="15947"/>
                    <a:pt x="8452" y="15285"/>
                  </a:cubicBezTo>
                  <a:cubicBezTo>
                    <a:pt x="7128" y="13960"/>
                    <a:pt x="7128" y="11837"/>
                    <a:pt x="8452" y="10512"/>
                  </a:cubicBezTo>
                  <a:lnTo>
                    <a:pt x="14360" y="4604"/>
                  </a:lnTo>
                  <a:lnTo>
                    <a:pt x="12783" y="1598"/>
                  </a:lnTo>
                  <a:lnTo>
                    <a:pt x="9777" y="0"/>
                  </a:lnTo>
                  <a:close/>
                </a:path>
              </a:pathLst>
            </a:custGeom>
            <a:solidFill>
              <a:srgbClr val="3F56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0" name="Google Shape;9610;p82"/>
            <p:cNvSpPr/>
            <p:nvPr/>
          </p:nvSpPr>
          <p:spPr>
            <a:xfrm>
              <a:off x="3093080" y="2196350"/>
              <a:ext cx="12607" cy="11184"/>
            </a:xfrm>
            <a:custGeom>
              <a:avLst/>
              <a:gdLst/>
              <a:ahLst/>
              <a:cxnLst/>
              <a:rect l="l" t="t" r="r" b="b"/>
              <a:pathLst>
                <a:path w="842" h="747" extrusionOk="0">
                  <a:moveTo>
                    <a:pt x="421" y="1"/>
                  </a:moveTo>
                  <a:cubicBezTo>
                    <a:pt x="321" y="1"/>
                    <a:pt x="222" y="37"/>
                    <a:pt x="148" y="111"/>
                  </a:cubicBezTo>
                  <a:cubicBezTo>
                    <a:pt x="1" y="258"/>
                    <a:pt x="1" y="489"/>
                    <a:pt x="148" y="637"/>
                  </a:cubicBezTo>
                  <a:cubicBezTo>
                    <a:pt x="222" y="710"/>
                    <a:pt x="321" y="747"/>
                    <a:pt x="421" y="747"/>
                  </a:cubicBezTo>
                  <a:cubicBezTo>
                    <a:pt x="521" y="747"/>
                    <a:pt x="621" y="710"/>
                    <a:pt x="695" y="637"/>
                  </a:cubicBezTo>
                  <a:cubicBezTo>
                    <a:pt x="842" y="489"/>
                    <a:pt x="842" y="258"/>
                    <a:pt x="695" y="111"/>
                  </a:cubicBezTo>
                  <a:cubicBezTo>
                    <a:pt x="621" y="37"/>
                    <a:pt x="521" y="1"/>
                    <a:pt x="421" y="1"/>
                  </a:cubicBezTo>
                  <a:close/>
                </a:path>
              </a:pathLst>
            </a:custGeom>
            <a:solidFill>
              <a:srgbClr val="2B45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1" name="Google Shape;9611;p82"/>
            <p:cNvSpPr/>
            <p:nvPr/>
          </p:nvSpPr>
          <p:spPr>
            <a:xfrm>
              <a:off x="3093080" y="2164564"/>
              <a:ext cx="12607" cy="11184"/>
            </a:xfrm>
            <a:custGeom>
              <a:avLst/>
              <a:gdLst/>
              <a:ahLst/>
              <a:cxnLst/>
              <a:rect l="l" t="t" r="r" b="b"/>
              <a:pathLst>
                <a:path w="842" h="747" extrusionOk="0">
                  <a:moveTo>
                    <a:pt x="421" y="0"/>
                  </a:moveTo>
                  <a:cubicBezTo>
                    <a:pt x="321" y="0"/>
                    <a:pt x="222" y="37"/>
                    <a:pt x="148" y="110"/>
                  </a:cubicBezTo>
                  <a:cubicBezTo>
                    <a:pt x="1" y="258"/>
                    <a:pt x="1" y="489"/>
                    <a:pt x="148" y="636"/>
                  </a:cubicBezTo>
                  <a:cubicBezTo>
                    <a:pt x="222" y="710"/>
                    <a:pt x="321" y="746"/>
                    <a:pt x="421" y="746"/>
                  </a:cubicBezTo>
                  <a:cubicBezTo>
                    <a:pt x="521" y="746"/>
                    <a:pt x="621" y="710"/>
                    <a:pt x="695" y="636"/>
                  </a:cubicBezTo>
                  <a:cubicBezTo>
                    <a:pt x="842" y="489"/>
                    <a:pt x="842" y="258"/>
                    <a:pt x="695" y="110"/>
                  </a:cubicBezTo>
                  <a:cubicBezTo>
                    <a:pt x="621" y="37"/>
                    <a:pt x="521" y="0"/>
                    <a:pt x="421" y="0"/>
                  </a:cubicBezTo>
                  <a:close/>
                </a:path>
              </a:pathLst>
            </a:custGeom>
            <a:solidFill>
              <a:srgbClr val="2B45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2" name="Google Shape;9612;p82"/>
            <p:cNvSpPr/>
            <p:nvPr/>
          </p:nvSpPr>
          <p:spPr>
            <a:xfrm>
              <a:off x="3336413" y="2211458"/>
              <a:ext cx="12292" cy="11514"/>
            </a:xfrm>
            <a:custGeom>
              <a:avLst/>
              <a:gdLst/>
              <a:ahLst/>
              <a:cxnLst/>
              <a:rect l="l" t="t" r="r" b="b"/>
              <a:pathLst>
                <a:path w="821" h="769" extrusionOk="0">
                  <a:moveTo>
                    <a:pt x="411" y="1"/>
                  </a:moveTo>
                  <a:cubicBezTo>
                    <a:pt x="316" y="1"/>
                    <a:pt x="221" y="37"/>
                    <a:pt x="148" y="111"/>
                  </a:cubicBezTo>
                  <a:cubicBezTo>
                    <a:pt x="1" y="258"/>
                    <a:pt x="1" y="511"/>
                    <a:pt x="148" y="658"/>
                  </a:cubicBezTo>
                  <a:cubicBezTo>
                    <a:pt x="221" y="731"/>
                    <a:pt x="316" y="768"/>
                    <a:pt x="411" y="768"/>
                  </a:cubicBezTo>
                  <a:cubicBezTo>
                    <a:pt x="505" y="768"/>
                    <a:pt x="600" y="731"/>
                    <a:pt x="673" y="658"/>
                  </a:cubicBezTo>
                  <a:cubicBezTo>
                    <a:pt x="821" y="511"/>
                    <a:pt x="821" y="258"/>
                    <a:pt x="673" y="111"/>
                  </a:cubicBezTo>
                  <a:cubicBezTo>
                    <a:pt x="600" y="37"/>
                    <a:pt x="505" y="1"/>
                    <a:pt x="411" y="1"/>
                  </a:cubicBezTo>
                  <a:close/>
                </a:path>
              </a:pathLst>
            </a:custGeom>
            <a:solidFill>
              <a:srgbClr val="2B45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3" name="Google Shape;9613;p82"/>
            <p:cNvSpPr/>
            <p:nvPr/>
          </p:nvSpPr>
          <p:spPr>
            <a:xfrm>
              <a:off x="3196330" y="1945861"/>
              <a:ext cx="116172" cy="116486"/>
            </a:xfrm>
            <a:custGeom>
              <a:avLst/>
              <a:gdLst/>
              <a:ahLst/>
              <a:cxnLst/>
              <a:rect l="l" t="t" r="r" b="b"/>
              <a:pathLst>
                <a:path w="7759" h="7780" extrusionOk="0">
                  <a:moveTo>
                    <a:pt x="3176" y="0"/>
                  </a:moveTo>
                  <a:lnTo>
                    <a:pt x="1" y="3175"/>
                  </a:lnTo>
                  <a:lnTo>
                    <a:pt x="4584" y="7779"/>
                  </a:lnTo>
                  <a:lnTo>
                    <a:pt x="7759" y="4584"/>
                  </a:lnTo>
                  <a:lnTo>
                    <a:pt x="3176" y="0"/>
                  </a:ln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4" name="Google Shape;9614;p82"/>
            <p:cNvSpPr/>
            <p:nvPr/>
          </p:nvSpPr>
          <p:spPr>
            <a:xfrm>
              <a:off x="3336413" y="2085943"/>
              <a:ext cx="116486" cy="116486"/>
            </a:xfrm>
            <a:custGeom>
              <a:avLst/>
              <a:gdLst/>
              <a:ahLst/>
              <a:cxnLst/>
              <a:rect l="l" t="t" r="r" b="b"/>
              <a:pathLst>
                <a:path w="7780" h="7780" extrusionOk="0">
                  <a:moveTo>
                    <a:pt x="3175" y="0"/>
                  </a:moveTo>
                  <a:lnTo>
                    <a:pt x="1" y="3196"/>
                  </a:lnTo>
                  <a:lnTo>
                    <a:pt x="4605" y="7779"/>
                  </a:lnTo>
                  <a:lnTo>
                    <a:pt x="7780" y="4605"/>
                  </a:lnTo>
                  <a:lnTo>
                    <a:pt x="3175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615" name="Google Shape;9615;p82"/>
          <p:cNvGrpSpPr/>
          <p:nvPr/>
        </p:nvGrpSpPr>
        <p:grpSpPr>
          <a:xfrm>
            <a:off x="2483025" y="4268679"/>
            <a:ext cx="202428" cy="349114"/>
            <a:chOff x="2483025" y="4268679"/>
            <a:chExt cx="202428" cy="349114"/>
          </a:xfrm>
        </p:grpSpPr>
        <p:sp>
          <p:nvSpPr>
            <p:cNvPr id="9616" name="Google Shape;9616;p82"/>
            <p:cNvSpPr/>
            <p:nvPr/>
          </p:nvSpPr>
          <p:spPr>
            <a:xfrm>
              <a:off x="2497818" y="4274339"/>
              <a:ext cx="172528" cy="337780"/>
            </a:xfrm>
            <a:custGeom>
              <a:avLst/>
              <a:gdLst/>
              <a:ahLst/>
              <a:cxnLst/>
              <a:rect l="l" t="t" r="r" b="b"/>
              <a:pathLst>
                <a:path w="11523" h="22560" extrusionOk="0">
                  <a:moveTo>
                    <a:pt x="1" y="1"/>
                  </a:moveTo>
                  <a:lnTo>
                    <a:pt x="1" y="5719"/>
                  </a:lnTo>
                  <a:cubicBezTo>
                    <a:pt x="1" y="8326"/>
                    <a:pt x="1746" y="10597"/>
                    <a:pt x="4248" y="11291"/>
                  </a:cubicBezTo>
                  <a:cubicBezTo>
                    <a:pt x="1746" y="11964"/>
                    <a:pt x="1" y="14234"/>
                    <a:pt x="1" y="16841"/>
                  </a:cubicBezTo>
                  <a:lnTo>
                    <a:pt x="1" y="22560"/>
                  </a:lnTo>
                  <a:lnTo>
                    <a:pt x="11522" y="22560"/>
                  </a:lnTo>
                  <a:lnTo>
                    <a:pt x="11522" y="16841"/>
                  </a:lnTo>
                  <a:cubicBezTo>
                    <a:pt x="11522" y="14234"/>
                    <a:pt x="9798" y="11964"/>
                    <a:pt x="7296" y="11291"/>
                  </a:cubicBezTo>
                  <a:cubicBezTo>
                    <a:pt x="9798" y="10597"/>
                    <a:pt x="11522" y="8326"/>
                    <a:pt x="11522" y="5719"/>
                  </a:cubicBezTo>
                  <a:lnTo>
                    <a:pt x="11522" y="1"/>
                  </a:lnTo>
                  <a:close/>
                </a:path>
              </a:pathLst>
            </a:custGeom>
            <a:solidFill>
              <a:srgbClr val="DB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7" name="Google Shape;9617;p82"/>
            <p:cNvSpPr/>
            <p:nvPr/>
          </p:nvSpPr>
          <p:spPr>
            <a:xfrm>
              <a:off x="2599811" y="4274339"/>
              <a:ext cx="76195" cy="337780"/>
            </a:xfrm>
            <a:custGeom>
              <a:avLst/>
              <a:gdLst/>
              <a:ahLst/>
              <a:cxnLst/>
              <a:rect l="l" t="t" r="r" b="b"/>
              <a:pathLst>
                <a:path w="5089" h="22560" extrusionOk="0">
                  <a:moveTo>
                    <a:pt x="4332" y="1"/>
                  </a:moveTo>
                  <a:lnTo>
                    <a:pt x="4332" y="5719"/>
                  </a:lnTo>
                  <a:cubicBezTo>
                    <a:pt x="4311" y="8137"/>
                    <a:pt x="2713" y="10261"/>
                    <a:pt x="379" y="10912"/>
                  </a:cubicBezTo>
                  <a:cubicBezTo>
                    <a:pt x="1" y="11018"/>
                    <a:pt x="1" y="11543"/>
                    <a:pt x="379" y="11648"/>
                  </a:cubicBezTo>
                  <a:cubicBezTo>
                    <a:pt x="2713" y="12300"/>
                    <a:pt x="4311" y="14423"/>
                    <a:pt x="4332" y="16841"/>
                  </a:cubicBezTo>
                  <a:lnTo>
                    <a:pt x="4332" y="22560"/>
                  </a:lnTo>
                  <a:lnTo>
                    <a:pt x="5068" y="22560"/>
                  </a:lnTo>
                  <a:lnTo>
                    <a:pt x="5068" y="16841"/>
                  </a:lnTo>
                  <a:cubicBezTo>
                    <a:pt x="5068" y="14465"/>
                    <a:pt x="3701" y="12300"/>
                    <a:pt x="1557" y="11291"/>
                  </a:cubicBezTo>
                  <a:cubicBezTo>
                    <a:pt x="3701" y="10261"/>
                    <a:pt x="5089" y="8116"/>
                    <a:pt x="5089" y="5719"/>
                  </a:cubicBezTo>
                  <a:lnTo>
                    <a:pt x="5089" y="1"/>
                  </a:lnTo>
                  <a:close/>
                </a:path>
              </a:pathLst>
            </a:custGeom>
            <a:solidFill>
              <a:srgbClr val="FC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8" name="Google Shape;9618;p82"/>
            <p:cNvSpPr/>
            <p:nvPr/>
          </p:nvSpPr>
          <p:spPr>
            <a:xfrm>
              <a:off x="2492159" y="4274339"/>
              <a:ext cx="76195" cy="337780"/>
            </a:xfrm>
            <a:custGeom>
              <a:avLst/>
              <a:gdLst/>
              <a:ahLst/>
              <a:cxnLst/>
              <a:rect l="l" t="t" r="r" b="b"/>
              <a:pathLst>
                <a:path w="5089" h="22560" extrusionOk="0">
                  <a:moveTo>
                    <a:pt x="0" y="1"/>
                  </a:moveTo>
                  <a:lnTo>
                    <a:pt x="0" y="5719"/>
                  </a:lnTo>
                  <a:cubicBezTo>
                    <a:pt x="21" y="8095"/>
                    <a:pt x="1388" y="10261"/>
                    <a:pt x="3533" y="11291"/>
                  </a:cubicBezTo>
                  <a:cubicBezTo>
                    <a:pt x="1388" y="12300"/>
                    <a:pt x="21" y="14465"/>
                    <a:pt x="0" y="16841"/>
                  </a:cubicBezTo>
                  <a:lnTo>
                    <a:pt x="0" y="22560"/>
                  </a:lnTo>
                  <a:lnTo>
                    <a:pt x="757" y="22560"/>
                  </a:lnTo>
                  <a:lnTo>
                    <a:pt x="757" y="16841"/>
                  </a:lnTo>
                  <a:cubicBezTo>
                    <a:pt x="757" y="14402"/>
                    <a:pt x="2376" y="12279"/>
                    <a:pt x="4710" y="11648"/>
                  </a:cubicBezTo>
                  <a:cubicBezTo>
                    <a:pt x="5088" y="11543"/>
                    <a:pt x="5088" y="11018"/>
                    <a:pt x="4710" y="10912"/>
                  </a:cubicBezTo>
                  <a:cubicBezTo>
                    <a:pt x="2376" y="10282"/>
                    <a:pt x="757" y="8158"/>
                    <a:pt x="757" y="5719"/>
                  </a:cubicBezTo>
                  <a:lnTo>
                    <a:pt x="757" y="1"/>
                  </a:lnTo>
                  <a:close/>
                </a:path>
              </a:pathLst>
            </a:custGeom>
            <a:solidFill>
              <a:srgbClr val="FC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9" name="Google Shape;9619;p82"/>
            <p:cNvSpPr/>
            <p:nvPr/>
          </p:nvSpPr>
          <p:spPr>
            <a:xfrm>
              <a:off x="2483025" y="4606444"/>
              <a:ext cx="202428" cy="11349"/>
            </a:xfrm>
            <a:custGeom>
              <a:avLst/>
              <a:gdLst/>
              <a:ahLst/>
              <a:cxnLst/>
              <a:rect l="l" t="t" r="r" b="b"/>
              <a:pathLst>
                <a:path w="13520" h="758" extrusionOk="0">
                  <a:moveTo>
                    <a:pt x="484" y="0"/>
                  </a:moveTo>
                  <a:cubicBezTo>
                    <a:pt x="1" y="0"/>
                    <a:pt x="1" y="757"/>
                    <a:pt x="484" y="757"/>
                  </a:cubicBezTo>
                  <a:lnTo>
                    <a:pt x="13015" y="757"/>
                  </a:lnTo>
                  <a:cubicBezTo>
                    <a:pt x="13519" y="757"/>
                    <a:pt x="13519" y="0"/>
                    <a:pt x="13015" y="0"/>
                  </a:cubicBezTo>
                  <a:close/>
                </a:path>
              </a:pathLst>
            </a:custGeom>
            <a:solidFill>
              <a:srgbClr val="E5EB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0" name="Google Shape;9620;p82"/>
            <p:cNvSpPr/>
            <p:nvPr/>
          </p:nvSpPr>
          <p:spPr>
            <a:xfrm>
              <a:off x="2483025" y="4268679"/>
              <a:ext cx="202428" cy="11349"/>
            </a:xfrm>
            <a:custGeom>
              <a:avLst/>
              <a:gdLst/>
              <a:ahLst/>
              <a:cxnLst/>
              <a:rect l="l" t="t" r="r" b="b"/>
              <a:pathLst>
                <a:path w="13520" h="758" extrusionOk="0">
                  <a:moveTo>
                    <a:pt x="484" y="0"/>
                  </a:moveTo>
                  <a:cubicBezTo>
                    <a:pt x="1" y="0"/>
                    <a:pt x="1" y="757"/>
                    <a:pt x="484" y="757"/>
                  </a:cubicBezTo>
                  <a:lnTo>
                    <a:pt x="13015" y="757"/>
                  </a:lnTo>
                  <a:cubicBezTo>
                    <a:pt x="13519" y="757"/>
                    <a:pt x="13519" y="0"/>
                    <a:pt x="13015" y="0"/>
                  </a:cubicBezTo>
                  <a:close/>
                </a:path>
              </a:pathLst>
            </a:custGeom>
            <a:solidFill>
              <a:srgbClr val="E5EB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1" name="Google Shape;9621;p82"/>
            <p:cNvSpPr/>
            <p:nvPr/>
          </p:nvSpPr>
          <p:spPr>
            <a:xfrm>
              <a:off x="2520487" y="4378847"/>
              <a:ext cx="127506" cy="210933"/>
            </a:xfrm>
            <a:custGeom>
              <a:avLst/>
              <a:gdLst/>
              <a:ahLst/>
              <a:cxnLst/>
              <a:rect l="l" t="t" r="r" b="b"/>
              <a:pathLst>
                <a:path w="8516" h="14088" extrusionOk="0">
                  <a:moveTo>
                    <a:pt x="190" y="1"/>
                  </a:moveTo>
                  <a:cubicBezTo>
                    <a:pt x="610" y="1388"/>
                    <a:pt x="1725" y="2482"/>
                    <a:pt x="3133" y="2860"/>
                  </a:cubicBezTo>
                  <a:cubicBezTo>
                    <a:pt x="3365" y="2923"/>
                    <a:pt x="3617" y="2965"/>
                    <a:pt x="3869" y="2986"/>
                  </a:cubicBezTo>
                  <a:lnTo>
                    <a:pt x="3869" y="7927"/>
                  </a:lnTo>
                  <a:cubicBezTo>
                    <a:pt x="1683" y="8116"/>
                    <a:pt x="1" y="9966"/>
                    <a:pt x="1" y="12153"/>
                  </a:cubicBezTo>
                  <a:lnTo>
                    <a:pt x="1" y="14087"/>
                  </a:lnTo>
                  <a:lnTo>
                    <a:pt x="8515" y="14087"/>
                  </a:lnTo>
                  <a:lnTo>
                    <a:pt x="8515" y="12174"/>
                  </a:lnTo>
                  <a:cubicBezTo>
                    <a:pt x="8515" y="9966"/>
                    <a:pt x="6834" y="8116"/>
                    <a:pt x="4626" y="7927"/>
                  </a:cubicBezTo>
                  <a:lnTo>
                    <a:pt x="4626" y="2986"/>
                  </a:lnTo>
                  <a:cubicBezTo>
                    <a:pt x="4878" y="2965"/>
                    <a:pt x="5131" y="2923"/>
                    <a:pt x="5383" y="2860"/>
                  </a:cubicBezTo>
                  <a:cubicBezTo>
                    <a:pt x="6770" y="2461"/>
                    <a:pt x="7885" y="1388"/>
                    <a:pt x="8305" y="1"/>
                  </a:cubicBezTo>
                  <a:close/>
                </a:path>
              </a:pathLst>
            </a:custGeom>
            <a:solidFill>
              <a:srgbClr val="68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622" name="Google Shape;9622;p82"/>
          <p:cNvGrpSpPr/>
          <p:nvPr/>
        </p:nvGrpSpPr>
        <p:grpSpPr>
          <a:xfrm>
            <a:off x="862507" y="2885984"/>
            <a:ext cx="329590" cy="365000"/>
            <a:chOff x="862507" y="2885984"/>
            <a:chExt cx="329590" cy="365000"/>
          </a:xfrm>
        </p:grpSpPr>
        <p:sp>
          <p:nvSpPr>
            <p:cNvPr id="9623" name="Google Shape;9623;p82"/>
            <p:cNvSpPr/>
            <p:nvPr/>
          </p:nvSpPr>
          <p:spPr>
            <a:xfrm>
              <a:off x="862821" y="2975834"/>
              <a:ext cx="313854" cy="275150"/>
            </a:xfrm>
            <a:custGeom>
              <a:avLst/>
              <a:gdLst/>
              <a:ahLst/>
              <a:cxnLst/>
              <a:rect l="l" t="t" r="r" b="b"/>
              <a:pathLst>
                <a:path w="20962" h="18377" extrusionOk="0">
                  <a:moveTo>
                    <a:pt x="6174" y="1"/>
                  </a:moveTo>
                  <a:cubicBezTo>
                    <a:pt x="5746" y="1"/>
                    <a:pt x="5321" y="44"/>
                    <a:pt x="4920" y="148"/>
                  </a:cubicBezTo>
                  <a:cubicBezTo>
                    <a:pt x="2523" y="779"/>
                    <a:pt x="1" y="3344"/>
                    <a:pt x="1" y="7570"/>
                  </a:cubicBezTo>
                  <a:cubicBezTo>
                    <a:pt x="1" y="10450"/>
                    <a:pt x="1809" y="14403"/>
                    <a:pt x="4058" y="16631"/>
                  </a:cubicBezTo>
                  <a:cubicBezTo>
                    <a:pt x="5130" y="17704"/>
                    <a:pt x="6287" y="18376"/>
                    <a:pt x="7380" y="18376"/>
                  </a:cubicBezTo>
                  <a:cubicBezTo>
                    <a:pt x="8032" y="18376"/>
                    <a:pt x="8663" y="18271"/>
                    <a:pt x="9293" y="18103"/>
                  </a:cubicBezTo>
                  <a:cubicBezTo>
                    <a:pt x="9682" y="17988"/>
                    <a:pt x="10082" y="17930"/>
                    <a:pt x="10481" y="17930"/>
                  </a:cubicBezTo>
                  <a:cubicBezTo>
                    <a:pt x="10881" y="17930"/>
                    <a:pt x="11280" y="17988"/>
                    <a:pt x="11669" y="18103"/>
                  </a:cubicBezTo>
                  <a:cubicBezTo>
                    <a:pt x="12279" y="18271"/>
                    <a:pt x="12931" y="18376"/>
                    <a:pt x="13561" y="18376"/>
                  </a:cubicBezTo>
                  <a:cubicBezTo>
                    <a:pt x="14612" y="18376"/>
                    <a:pt x="15727" y="17767"/>
                    <a:pt x="16736" y="16779"/>
                  </a:cubicBezTo>
                  <a:cubicBezTo>
                    <a:pt x="19049" y="14571"/>
                    <a:pt x="20962" y="10513"/>
                    <a:pt x="20962" y="7570"/>
                  </a:cubicBezTo>
                  <a:cubicBezTo>
                    <a:pt x="20962" y="3344"/>
                    <a:pt x="18418" y="779"/>
                    <a:pt x="16042" y="148"/>
                  </a:cubicBezTo>
                  <a:cubicBezTo>
                    <a:pt x="15641" y="44"/>
                    <a:pt x="15217" y="1"/>
                    <a:pt x="14788" y="1"/>
                  </a:cubicBezTo>
                  <a:cubicBezTo>
                    <a:pt x="14003" y="1"/>
                    <a:pt x="13204" y="147"/>
                    <a:pt x="12510" y="338"/>
                  </a:cubicBezTo>
                  <a:cubicBezTo>
                    <a:pt x="12279" y="380"/>
                    <a:pt x="12047" y="443"/>
                    <a:pt x="11837" y="464"/>
                  </a:cubicBezTo>
                  <a:cubicBezTo>
                    <a:pt x="11379" y="548"/>
                    <a:pt x="10918" y="589"/>
                    <a:pt x="10459" y="589"/>
                  </a:cubicBezTo>
                  <a:cubicBezTo>
                    <a:pt x="9779" y="589"/>
                    <a:pt x="9105" y="501"/>
                    <a:pt x="8452" y="338"/>
                  </a:cubicBezTo>
                  <a:cubicBezTo>
                    <a:pt x="7759" y="147"/>
                    <a:pt x="6960" y="1"/>
                    <a:pt x="6174" y="1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4" name="Google Shape;9624;p82"/>
            <p:cNvSpPr/>
            <p:nvPr/>
          </p:nvSpPr>
          <p:spPr>
            <a:xfrm>
              <a:off x="862507" y="2975819"/>
              <a:ext cx="250894" cy="275165"/>
            </a:xfrm>
            <a:custGeom>
              <a:avLst/>
              <a:gdLst/>
              <a:ahLst/>
              <a:cxnLst/>
              <a:rect l="l" t="t" r="r" b="b"/>
              <a:pathLst>
                <a:path w="16757" h="18378" extrusionOk="0">
                  <a:moveTo>
                    <a:pt x="6204" y="1"/>
                  </a:moveTo>
                  <a:cubicBezTo>
                    <a:pt x="5767" y="1"/>
                    <a:pt x="5333" y="44"/>
                    <a:pt x="4920" y="149"/>
                  </a:cubicBezTo>
                  <a:cubicBezTo>
                    <a:pt x="2544" y="759"/>
                    <a:pt x="1" y="3324"/>
                    <a:pt x="1" y="7571"/>
                  </a:cubicBezTo>
                  <a:cubicBezTo>
                    <a:pt x="1" y="11797"/>
                    <a:pt x="3995" y="18377"/>
                    <a:pt x="7401" y="18377"/>
                  </a:cubicBezTo>
                  <a:cubicBezTo>
                    <a:pt x="8053" y="18377"/>
                    <a:pt x="8684" y="18293"/>
                    <a:pt x="9293" y="18104"/>
                  </a:cubicBezTo>
                  <a:cubicBezTo>
                    <a:pt x="9682" y="17989"/>
                    <a:pt x="10087" y="17931"/>
                    <a:pt x="10492" y="17931"/>
                  </a:cubicBezTo>
                  <a:cubicBezTo>
                    <a:pt x="10896" y="17931"/>
                    <a:pt x="11301" y="17989"/>
                    <a:pt x="11690" y="18104"/>
                  </a:cubicBezTo>
                  <a:cubicBezTo>
                    <a:pt x="12300" y="18293"/>
                    <a:pt x="12952" y="18377"/>
                    <a:pt x="13582" y="18377"/>
                  </a:cubicBezTo>
                  <a:cubicBezTo>
                    <a:pt x="14633" y="18377"/>
                    <a:pt x="15748" y="17768"/>
                    <a:pt x="16757" y="16780"/>
                  </a:cubicBezTo>
                  <a:lnTo>
                    <a:pt x="16757" y="16780"/>
                  </a:lnTo>
                  <a:cubicBezTo>
                    <a:pt x="15461" y="17012"/>
                    <a:pt x="14299" y="17110"/>
                    <a:pt x="13262" y="17110"/>
                  </a:cubicBezTo>
                  <a:cubicBezTo>
                    <a:pt x="12044" y="17110"/>
                    <a:pt x="10999" y="16974"/>
                    <a:pt x="10113" y="16759"/>
                  </a:cubicBezTo>
                  <a:cubicBezTo>
                    <a:pt x="7422" y="16086"/>
                    <a:pt x="5425" y="13836"/>
                    <a:pt x="5088" y="11082"/>
                  </a:cubicBezTo>
                  <a:cubicBezTo>
                    <a:pt x="4247" y="4207"/>
                    <a:pt x="8747" y="2210"/>
                    <a:pt x="8747" y="2210"/>
                  </a:cubicBezTo>
                  <a:cubicBezTo>
                    <a:pt x="9339" y="2449"/>
                    <a:pt x="9969" y="2576"/>
                    <a:pt x="10606" y="2576"/>
                  </a:cubicBezTo>
                  <a:cubicBezTo>
                    <a:pt x="10918" y="2576"/>
                    <a:pt x="11231" y="2545"/>
                    <a:pt x="11543" y="2483"/>
                  </a:cubicBezTo>
                  <a:cubicBezTo>
                    <a:pt x="10597" y="1558"/>
                    <a:pt x="11858" y="465"/>
                    <a:pt x="11858" y="465"/>
                  </a:cubicBezTo>
                  <a:lnTo>
                    <a:pt x="11858" y="465"/>
                  </a:lnTo>
                  <a:cubicBezTo>
                    <a:pt x="11402" y="541"/>
                    <a:pt x="10943" y="579"/>
                    <a:pt x="10485" y="579"/>
                  </a:cubicBezTo>
                  <a:cubicBezTo>
                    <a:pt x="9804" y="579"/>
                    <a:pt x="9127" y="494"/>
                    <a:pt x="8473" y="318"/>
                  </a:cubicBezTo>
                  <a:cubicBezTo>
                    <a:pt x="7784" y="142"/>
                    <a:pt x="6990" y="1"/>
                    <a:pt x="6204" y="1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5" name="Google Shape;9625;p82"/>
            <p:cNvSpPr/>
            <p:nvPr/>
          </p:nvSpPr>
          <p:spPr>
            <a:xfrm>
              <a:off x="1034691" y="2885984"/>
              <a:ext cx="157406" cy="87050"/>
            </a:xfrm>
            <a:custGeom>
              <a:avLst/>
              <a:gdLst/>
              <a:ahLst/>
              <a:cxnLst/>
              <a:rect l="l" t="t" r="r" b="b"/>
              <a:pathLst>
                <a:path w="10513" h="5814" extrusionOk="0">
                  <a:moveTo>
                    <a:pt x="5044" y="0"/>
                  </a:moveTo>
                  <a:cubicBezTo>
                    <a:pt x="4802" y="0"/>
                    <a:pt x="4551" y="10"/>
                    <a:pt x="4290" y="31"/>
                  </a:cubicBezTo>
                  <a:cubicBezTo>
                    <a:pt x="1220" y="262"/>
                    <a:pt x="43" y="3795"/>
                    <a:pt x="1" y="3921"/>
                  </a:cubicBezTo>
                  <a:cubicBezTo>
                    <a:pt x="43" y="3879"/>
                    <a:pt x="85" y="3858"/>
                    <a:pt x="148" y="3858"/>
                  </a:cubicBezTo>
                  <a:cubicBezTo>
                    <a:pt x="187" y="3849"/>
                    <a:pt x="228" y="3845"/>
                    <a:pt x="272" y="3845"/>
                  </a:cubicBezTo>
                  <a:cubicBezTo>
                    <a:pt x="1228" y="3845"/>
                    <a:pt x="3180" y="5813"/>
                    <a:pt x="5466" y="5813"/>
                  </a:cubicBezTo>
                  <a:cubicBezTo>
                    <a:pt x="5911" y="5813"/>
                    <a:pt x="6368" y="5739"/>
                    <a:pt x="6834" y="5561"/>
                  </a:cubicBezTo>
                  <a:cubicBezTo>
                    <a:pt x="9924" y="4362"/>
                    <a:pt x="10513" y="263"/>
                    <a:pt x="10513" y="262"/>
                  </a:cubicBezTo>
                  <a:lnTo>
                    <a:pt x="10513" y="262"/>
                  </a:lnTo>
                  <a:cubicBezTo>
                    <a:pt x="10146" y="497"/>
                    <a:pt x="9764" y="581"/>
                    <a:pt x="9349" y="581"/>
                  </a:cubicBezTo>
                  <a:cubicBezTo>
                    <a:pt x="8260" y="581"/>
                    <a:pt x="6939" y="0"/>
                    <a:pt x="5044" y="0"/>
                  </a:cubicBezTo>
                  <a:close/>
                </a:path>
              </a:pathLst>
            </a:custGeom>
            <a:solidFill>
              <a:srgbClr val="BCC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6" name="Google Shape;9626;p82"/>
            <p:cNvSpPr/>
            <p:nvPr/>
          </p:nvSpPr>
          <p:spPr>
            <a:xfrm>
              <a:off x="1034691" y="2885984"/>
              <a:ext cx="157406" cy="58707"/>
            </a:xfrm>
            <a:custGeom>
              <a:avLst/>
              <a:gdLst/>
              <a:ahLst/>
              <a:cxnLst/>
              <a:rect l="l" t="t" r="r" b="b"/>
              <a:pathLst>
                <a:path w="10513" h="3921" extrusionOk="0">
                  <a:moveTo>
                    <a:pt x="5028" y="0"/>
                  </a:moveTo>
                  <a:cubicBezTo>
                    <a:pt x="4785" y="0"/>
                    <a:pt x="4532" y="10"/>
                    <a:pt x="4269" y="31"/>
                  </a:cubicBezTo>
                  <a:cubicBezTo>
                    <a:pt x="1220" y="262"/>
                    <a:pt x="22" y="3795"/>
                    <a:pt x="1" y="3921"/>
                  </a:cubicBezTo>
                  <a:lnTo>
                    <a:pt x="127" y="3858"/>
                  </a:lnTo>
                  <a:cubicBezTo>
                    <a:pt x="779" y="3605"/>
                    <a:pt x="3638" y="2554"/>
                    <a:pt x="5972" y="2554"/>
                  </a:cubicBezTo>
                  <a:cubicBezTo>
                    <a:pt x="8621" y="2554"/>
                    <a:pt x="10513" y="263"/>
                    <a:pt x="10513" y="262"/>
                  </a:cubicBezTo>
                  <a:lnTo>
                    <a:pt x="10513" y="262"/>
                  </a:lnTo>
                  <a:cubicBezTo>
                    <a:pt x="10146" y="497"/>
                    <a:pt x="9764" y="581"/>
                    <a:pt x="9348" y="581"/>
                  </a:cubicBezTo>
                  <a:cubicBezTo>
                    <a:pt x="8259" y="581"/>
                    <a:pt x="6935" y="0"/>
                    <a:pt x="5028" y="0"/>
                  </a:cubicBezTo>
                  <a:close/>
                </a:path>
              </a:pathLst>
            </a:custGeom>
            <a:solidFill>
              <a:srgbClr val="8AA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7" name="Google Shape;9627;p82"/>
            <p:cNvSpPr/>
            <p:nvPr/>
          </p:nvSpPr>
          <p:spPr>
            <a:xfrm>
              <a:off x="1103639" y="3030843"/>
              <a:ext cx="44393" cy="63139"/>
            </a:xfrm>
            <a:custGeom>
              <a:avLst/>
              <a:gdLst/>
              <a:ahLst/>
              <a:cxnLst/>
              <a:rect l="l" t="t" r="r" b="b"/>
              <a:pathLst>
                <a:path w="2965" h="4217" extrusionOk="0">
                  <a:moveTo>
                    <a:pt x="1383" y="1"/>
                  </a:moveTo>
                  <a:cubicBezTo>
                    <a:pt x="1349" y="1"/>
                    <a:pt x="1316" y="3"/>
                    <a:pt x="1283" y="6"/>
                  </a:cubicBezTo>
                  <a:cubicBezTo>
                    <a:pt x="526" y="69"/>
                    <a:pt x="0" y="1079"/>
                    <a:pt x="126" y="2235"/>
                  </a:cubicBezTo>
                  <a:cubicBezTo>
                    <a:pt x="227" y="3360"/>
                    <a:pt x="884" y="4217"/>
                    <a:pt x="1603" y="4217"/>
                  </a:cubicBezTo>
                  <a:cubicBezTo>
                    <a:pt x="1636" y="4217"/>
                    <a:pt x="1670" y="4215"/>
                    <a:pt x="1703" y="4211"/>
                  </a:cubicBezTo>
                  <a:cubicBezTo>
                    <a:pt x="2460" y="4148"/>
                    <a:pt x="2965" y="3139"/>
                    <a:pt x="2859" y="1962"/>
                  </a:cubicBezTo>
                  <a:cubicBezTo>
                    <a:pt x="2739" y="856"/>
                    <a:pt x="2100" y="1"/>
                    <a:pt x="1383" y="1"/>
                  </a:cubicBez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8" name="Google Shape;9628;p82"/>
            <p:cNvSpPr/>
            <p:nvPr/>
          </p:nvSpPr>
          <p:spPr>
            <a:xfrm>
              <a:off x="986853" y="3004491"/>
              <a:ext cx="65804" cy="14808"/>
            </a:xfrm>
            <a:custGeom>
              <a:avLst/>
              <a:gdLst/>
              <a:ahLst/>
              <a:cxnLst/>
              <a:rect l="l" t="t" r="r" b="b"/>
              <a:pathLst>
                <a:path w="4395" h="989" extrusionOk="0">
                  <a:moveTo>
                    <a:pt x="0" y="0"/>
                  </a:moveTo>
                  <a:cubicBezTo>
                    <a:pt x="0" y="484"/>
                    <a:pt x="736" y="883"/>
                    <a:pt x="1745" y="989"/>
                  </a:cubicBezTo>
                  <a:lnTo>
                    <a:pt x="2628" y="989"/>
                  </a:lnTo>
                  <a:cubicBezTo>
                    <a:pt x="3637" y="883"/>
                    <a:pt x="4394" y="484"/>
                    <a:pt x="4394" y="0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9" name="Google Shape;9629;p82"/>
            <p:cNvSpPr/>
            <p:nvPr/>
          </p:nvSpPr>
          <p:spPr>
            <a:xfrm>
              <a:off x="991330" y="2933641"/>
              <a:ext cx="56356" cy="85972"/>
            </a:xfrm>
            <a:custGeom>
              <a:avLst/>
              <a:gdLst/>
              <a:ahLst/>
              <a:cxnLst/>
              <a:rect l="l" t="t" r="r" b="b"/>
              <a:pathLst>
                <a:path w="3764" h="5742" extrusionOk="0">
                  <a:moveTo>
                    <a:pt x="3182" y="0"/>
                  </a:moveTo>
                  <a:cubicBezTo>
                    <a:pt x="3058" y="0"/>
                    <a:pt x="2932" y="56"/>
                    <a:pt x="2834" y="191"/>
                  </a:cubicBezTo>
                  <a:lnTo>
                    <a:pt x="1635" y="1999"/>
                  </a:lnTo>
                  <a:cubicBezTo>
                    <a:pt x="1446" y="1432"/>
                    <a:pt x="1236" y="885"/>
                    <a:pt x="963" y="338"/>
                  </a:cubicBezTo>
                  <a:cubicBezTo>
                    <a:pt x="874" y="168"/>
                    <a:pt x="732" y="97"/>
                    <a:pt x="590" y="97"/>
                  </a:cubicBezTo>
                  <a:cubicBezTo>
                    <a:pt x="295" y="97"/>
                    <a:pt x="0" y="404"/>
                    <a:pt x="185" y="759"/>
                  </a:cubicBezTo>
                  <a:cubicBezTo>
                    <a:pt x="794" y="2020"/>
                    <a:pt x="1194" y="3366"/>
                    <a:pt x="1362" y="4753"/>
                  </a:cubicBezTo>
                  <a:cubicBezTo>
                    <a:pt x="1404" y="5069"/>
                    <a:pt x="1446" y="5384"/>
                    <a:pt x="1446" y="5721"/>
                  </a:cubicBezTo>
                  <a:cubicBezTo>
                    <a:pt x="1593" y="5742"/>
                    <a:pt x="1740" y="5742"/>
                    <a:pt x="1888" y="5742"/>
                  </a:cubicBezTo>
                  <a:cubicBezTo>
                    <a:pt x="2035" y="5742"/>
                    <a:pt x="2182" y="5721"/>
                    <a:pt x="2329" y="5721"/>
                  </a:cubicBezTo>
                  <a:cubicBezTo>
                    <a:pt x="2308" y="5384"/>
                    <a:pt x="2287" y="5069"/>
                    <a:pt x="2245" y="4753"/>
                  </a:cubicBezTo>
                  <a:cubicBezTo>
                    <a:pt x="2182" y="4207"/>
                    <a:pt x="2098" y="3660"/>
                    <a:pt x="1951" y="3135"/>
                  </a:cubicBezTo>
                  <a:lnTo>
                    <a:pt x="3570" y="675"/>
                  </a:lnTo>
                  <a:cubicBezTo>
                    <a:pt x="3763" y="332"/>
                    <a:pt x="3482" y="0"/>
                    <a:pt x="3182" y="0"/>
                  </a:cubicBezTo>
                  <a:close/>
                </a:path>
              </a:pathLst>
            </a:custGeom>
            <a:solidFill>
              <a:srgbClr val="7188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630" name="Google Shape;9630;p82"/>
          <p:cNvGrpSpPr/>
          <p:nvPr/>
        </p:nvGrpSpPr>
        <p:grpSpPr>
          <a:xfrm>
            <a:off x="3082075" y="2871805"/>
            <a:ext cx="318884" cy="379807"/>
            <a:chOff x="3082075" y="2871805"/>
            <a:chExt cx="318884" cy="379807"/>
          </a:xfrm>
        </p:grpSpPr>
        <p:sp>
          <p:nvSpPr>
            <p:cNvPr id="9631" name="Google Shape;9631;p82"/>
            <p:cNvSpPr/>
            <p:nvPr/>
          </p:nvSpPr>
          <p:spPr>
            <a:xfrm>
              <a:off x="3105357" y="2915584"/>
              <a:ext cx="248708" cy="281887"/>
            </a:xfrm>
            <a:custGeom>
              <a:avLst/>
              <a:gdLst/>
              <a:ahLst/>
              <a:cxnLst/>
              <a:rect l="l" t="t" r="r" b="b"/>
              <a:pathLst>
                <a:path w="16611" h="18827" extrusionOk="0">
                  <a:moveTo>
                    <a:pt x="9109" y="1"/>
                  </a:moveTo>
                  <a:cubicBezTo>
                    <a:pt x="8179" y="1"/>
                    <a:pt x="7225" y="177"/>
                    <a:pt x="6287" y="556"/>
                  </a:cubicBezTo>
                  <a:cubicBezTo>
                    <a:pt x="1346" y="2553"/>
                    <a:pt x="1" y="8903"/>
                    <a:pt x="3722" y="12729"/>
                  </a:cubicBezTo>
                  <a:cubicBezTo>
                    <a:pt x="4899" y="13928"/>
                    <a:pt x="5551" y="15547"/>
                    <a:pt x="5551" y="17228"/>
                  </a:cubicBezTo>
                  <a:lnTo>
                    <a:pt x="8032" y="18826"/>
                  </a:lnTo>
                  <a:lnTo>
                    <a:pt x="12636" y="17228"/>
                  </a:lnTo>
                  <a:cubicBezTo>
                    <a:pt x="12636" y="15547"/>
                    <a:pt x="13309" y="13928"/>
                    <a:pt x="14487" y="12750"/>
                  </a:cubicBezTo>
                  <a:cubicBezTo>
                    <a:pt x="15832" y="11342"/>
                    <a:pt x="16610" y="9470"/>
                    <a:pt x="16610" y="7515"/>
                  </a:cubicBezTo>
                  <a:cubicBezTo>
                    <a:pt x="16610" y="3206"/>
                    <a:pt x="13078" y="1"/>
                    <a:pt x="9109" y="1"/>
                  </a:cubicBez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2" name="Google Shape;9632;p82"/>
            <p:cNvSpPr/>
            <p:nvPr/>
          </p:nvSpPr>
          <p:spPr>
            <a:xfrm>
              <a:off x="3210180" y="2990956"/>
              <a:ext cx="62974" cy="68005"/>
            </a:xfrm>
            <a:custGeom>
              <a:avLst/>
              <a:gdLst/>
              <a:ahLst/>
              <a:cxnLst/>
              <a:rect l="l" t="t" r="r" b="b"/>
              <a:pathLst>
                <a:path w="4206" h="4542" extrusionOk="0">
                  <a:moveTo>
                    <a:pt x="2103" y="0"/>
                  </a:moveTo>
                  <a:cubicBezTo>
                    <a:pt x="1760" y="0"/>
                    <a:pt x="1416" y="530"/>
                    <a:pt x="1125" y="530"/>
                  </a:cubicBezTo>
                  <a:cubicBezTo>
                    <a:pt x="1079" y="530"/>
                    <a:pt x="1033" y="516"/>
                    <a:pt x="989" y="484"/>
                  </a:cubicBezTo>
                  <a:lnTo>
                    <a:pt x="1" y="1977"/>
                  </a:lnTo>
                  <a:cubicBezTo>
                    <a:pt x="674" y="2271"/>
                    <a:pt x="1389" y="4542"/>
                    <a:pt x="2103" y="4542"/>
                  </a:cubicBezTo>
                  <a:cubicBezTo>
                    <a:pt x="2818" y="4542"/>
                    <a:pt x="3533" y="2271"/>
                    <a:pt x="4206" y="1977"/>
                  </a:cubicBezTo>
                  <a:lnTo>
                    <a:pt x="3218" y="484"/>
                  </a:lnTo>
                  <a:cubicBezTo>
                    <a:pt x="3174" y="516"/>
                    <a:pt x="3129" y="530"/>
                    <a:pt x="3082" y="530"/>
                  </a:cubicBezTo>
                  <a:cubicBezTo>
                    <a:pt x="2796" y="530"/>
                    <a:pt x="2465" y="0"/>
                    <a:pt x="2103" y="0"/>
                  </a:cubicBez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3" name="Google Shape;9633;p82"/>
            <p:cNvSpPr/>
            <p:nvPr/>
          </p:nvSpPr>
          <p:spPr>
            <a:xfrm>
              <a:off x="3241667" y="3020542"/>
              <a:ext cx="31487" cy="163709"/>
            </a:xfrm>
            <a:custGeom>
              <a:avLst/>
              <a:gdLst/>
              <a:ahLst/>
              <a:cxnLst/>
              <a:rect l="l" t="t" r="r" b="b"/>
              <a:pathLst>
                <a:path w="2103" h="10934" extrusionOk="0">
                  <a:moveTo>
                    <a:pt x="2103" y="1"/>
                  </a:moveTo>
                  <a:cubicBezTo>
                    <a:pt x="1556" y="232"/>
                    <a:pt x="967" y="379"/>
                    <a:pt x="358" y="421"/>
                  </a:cubicBezTo>
                  <a:lnTo>
                    <a:pt x="0" y="421"/>
                  </a:lnTo>
                  <a:lnTo>
                    <a:pt x="0" y="10933"/>
                  </a:lnTo>
                  <a:lnTo>
                    <a:pt x="2103" y="10933"/>
                  </a:lnTo>
                  <a:lnTo>
                    <a:pt x="2103" y="1"/>
                  </a:lnTo>
                  <a:close/>
                </a:path>
              </a:pathLst>
            </a:custGeom>
            <a:solidFill>
              <a:srgbClr val="6D8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4" name="Google Shape;9634;p82"/>
            <p:cNvSpPr/>
            <p:nvPr/>
          </p:nvSpPr>
          <p:spPr>
            <a:xfrm>
              <a:off x="3210180" y="3020542"/>
              <a:ext cx="31502" cy="163709"/>
            </a:xfrm>
            <a:custGeom>
              <a:avLst/>
              <a:gdLst/>
              <a:ahLst/>
              <a:cxnLst/>
              <a:rect l="l" t="t" r="r" b="b"/>
              <a:pathLst>
                <a:path w="2104" h="10934" extrusionOk="0">
                  <a:moveTo>
                    <a:pt x="1" y="1"/>
                  </a:moveTo>
                  <a:lnTo>
                    <a:pt x="1" y="10933"/>
                  </a:lnTo>
                  <a:lnTo>
                    <a:pt x="2103" y="10933"/>
                  </a:lnTo>
                  <a:lnTo>
                    <a:pt x="2103" y="421"/>
                  </a:lnTo>
                  <a:lnTo>
                    <a:pt x="1746" y="421"/>
                  </a:lnTo>
                  <a:cubicBezTo>
                    <a:pt x="1136" y="379"/>
                    <a:pt x="548" y="232"/>
                    <a:pt x="1" y="1"/>
                  </a:cubicBezTo>
                  <a:close/>
                </a:path>
              </a:pathLst>
            </a:custGeom>
            <a:solidFill>
              <a:srgbClr val="6D8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5" name="Google Shape;9635;p82"/>
            <p:cNvSpPr/>
            <p:nvPr/>
          </p:nvSpPr>
          <p:spPr>
            <a:xfrm>
              <a:off x="3236307" y="3026845"/>
              <a:ext cx="10720" cy="157406"/>
            </a:xfrm>
            <a:custGeom>
              <a:avLst/>
              <a:gdLst/>
              <a:ahLst/>
              <a:cxnLst/>
              <a:rect l="l" t="t" r="r" b="b"/>
              <a:pathLst>
                <a:path w="716" h="10513" extrusionOk="0">
                  <a:moveTo>
                    <a:pt x="1" y="0"/>
                  </a:moveTo>
                  <a:lnTo>
                    <a:pt x="1" y="10512"/>
                  </a:lnTo>
                  <a:lnTo>
                    <a:pt x="716" y="10512"/>
                  </a:lnTo>
                  <a:lnTo>
                    <a:pt x="716" y="0"/>
                  </a:ln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6" name="Google Shape;9636;p82"/>
            <p:cNvSpPr/>
            <p:nvPr/>
          </p:nvSpPr>
          <p:spPr>
            <a:xfrm>
              <a:off x="3224673" y="2973318"/>
              <a:ext cx="33688" cy="30080"/>
            </a:xfrm>
            <a:custGeom>
              <a:avLst/>
              <a:gdLst/>
              <a:ahLst/>
              <a:cxnLst/>
              <a:rect l="l" t="t" r="r" b="b"/>
              <a:pathLst>
                <a:path w="2250" h="2009" extrusionOk="0">
                  <a:moveTo>
                    <a:pt x="1135" y="1"/>
                  </a:moveTo>
                  <a:lnTo>
                    <a:pt x="0" y="1662"/>
                  </a:lnTo>
                  <a:cubicBezTo>
                    <a:pt x="336" y="1893"/>
                    <a:pt x="731" y="2009"/>
                    <a:pt x="1125" y="2009"/>
                  </a:cubicBezTo>
                  <a:cubicBezTo>
                    <a:pt x="1519" y="2009"/>
                    <a:pt x="1913" y="1893"/>
                    <a:pt x="2250" y="1662"/>
                  </a:cubicBezTo>
                  <a:lnTo>
                    <a:pt x="1135" y="1"/>
                  </a:lnTo>
                  <a:close/>
                </a:path>
              </a:pathLst>
            </a:custGeom>
            <a:solidFill>
              <a:srgbClr val="8498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7" name="Google Shape;9637;p82"/>
            <p:cNvSpPr/>
            <p:nvPr/>
          </p:nvSpPr>
          <p:spPr>
            <a:xfrm>
              <a:off x="3255651" y="2935558"/>
              <a:ext cx="81720" cy="99477"/>
            </a:xfrm>
            <a:custGeom>
              <a:avLst/>
              <a:gdLst/>
              <a:ahLst/>
              <a:cxnLst/>
              <a:rect l="l" t="t" r="r" b="b"/>
              <a:pathLst>
                <a:path w="5458" h="6644" extrusionOk="0">
                  <a:moveTo>
                    <a:pt x="669" y="0"/>
                  </a:moveTo>
                  <a:cubicBezTo>
                    <a:pt x="183" y="0"/>
                    <a:pt x="1" y="771"/>
                    <a:pt x="559" y="925"/>
                  </a:cubicBezTo>
                  <a:cubicBezTo>
                    <a:pt x="2893" y="1598"/>
                    <a:pt x="4512" y="3742"/>
                    <a:pt x="4533" y="6181"/>
                  </a:cubicBezTo>
                  <a:cubicBezTo>
                    <a:pt x="4533" y="6433"/>
                    <a:pt x="4743" y="6644"/>
                    <a:pt x="4995" y="6644"/>
                  </a:cubicBezTo>
                  <a:cubicBezTo>
                    <a:pt x="5248" y="6644"/>
                    <a:pt x="5458" y="6433"/>
                    <a:pt x="5458" y="6181"/>
                  </a:cubicBezTo>
                  <a:cubicBezTo>
                    <a:pt x="5458" y="3322"/>
                    <a:pt x="3566" y="820"/>
                    <a:pt x="811" y="21"/>
                  </a:cubicBezTo>
                  <a:cubicBezTo>
                    <a:pt x="762" y="7"/>
                    <a:pt x="714" y="0"/>
                    <a:pt x="66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8" name="Google Shape;9638;p82"/>
            <p:cNvSpPr/>
            <p:nvPr/>
          </p:nvSpPr>
          <p:spPr>
            <a:xfrm>
              <a:off x="3230752" y="2932399"/>
              <a:ext cx="25304" cy="13880"/>
            </a:xfrm>
            <a:custGeom>
              <a:avLst/>
              <a:gdLst/>
              <a:ahLst/>
              <a:cxnLst/>
              <a:rect l="l" t="t" r="r" b="b"/>
              <a:pathLst>
                <a:path w="1690" h="927" extrusionOk="0">
                  <a:moveTo>
                    <a:pt x="624" y="1"/>
                  </a:moveTo>
                  <a:cubicBezTo>
                    <a:pt x="0" y="1"/>
                    <a:pt x="14" y="926"/>
                    <a:pt x="625" y="926"/>
                  </a:cubicBezTo>
                  <a:cubicBezTo>
                    <a:pt x="631" y="926"/>
                    <a:pt x="638" y="926"/>
                    <a:pt x="645" y="926"/>
                  </a:cubicBezTo>
                  <a:lnTo>
                    <a:pt x="1045" y="926"/>
                  </a:lnTo>
                  <a:cubicBezTo>
                    <a:pt x="1052" y="926"/>
                    <a:pt x="1059" y="926"/>
                    <a:pt x="1065" y="926"/>
                  </a:cubicBezTo>
                  <a:cubicBezTo>
                    <a:pt x="1676" y="926"/>
                    <a:pt x="1690" y="1"/>
                    <a:pt x="106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9" name="Google Shape;9639;p82"/>
            <p:cNvSpPr/>
            <p:nvPr/>
          </p:nvSpPr>
          <p:spPr>
            <a:xfrm>
              <a:off x="3374817" y="3024629"/>
              <a:ext cx="26142" cy="10091"/>
            </a:xfrm>
            <a:custGeom>
              <a:avLst/>
              <a:gdLst/>
              <a:ahLst/>
              <a:cxnLst/>
              <a:rect l="l" t="t" r="r" b="b"/>
              <a:pathLst>
                <a:path w="1746" h="674" extrusionOk="0">
                  <a:moveTo>
                    <a:pt x="463" y="1"/>
                  </a:moveTo>
                  <a:cubicBezTo>
                    <a:pt x="1" y="1"/>
                    <a:pt x="1" y="674"/>
                    <a:pt x="463" y="674"/>
                  </a:cubicBezTo>
                  <a:lnTo>
                    <a:pt x="1283" y="674"/>
                  </a:lnTo>
                  <a:cubicBezTo>
                    <a:pt x="1746" y="674"/>
                    <a:pt x="1746" y="1"/>
                    <a:pt x="1283" y="1"/>
                  </a:cubicBez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0" name="Google Shape;9640;p82"/>
            <p:cNvSpPr/>
            <p:nvPr/>
          </p:nvSpPr>
          <p:spPr>
            <a:xfrm>
              <a:off x="3082075" y="3024629"/>
              <a:ext cx="26142" cy="10091"/>
            </a:xfrm>
            <a:custGeom>
              <a:avLst/>
              <a:gdLst/>
              <a:ahLst/>
              <a:cxnLst/>
              <a:rect l="l" t="t" r="r" b="b"/>
              <a:pathLst>
                <a:path w="1746" h="674" extrusionOk="0">
                  <a:moveTo>
                    <a:pt x="463" y="1"/>
                  </a:moveTo>
                  <a:cubicBezTo>
                    <a:pt x="0" y="1"/>
                    <a:pt x="0" y="674"/>
                    <a:pt x="463" y="674"/>
                  </a:cubicBezTo>
                  <a:lnTo>
                    <a:pt x="1283" y="674"/>
                  </a:lnTo>
                  <a:cubicBezTo>
                    <a:pt x="1745" y="674"/>
                    <a:pt x="1745" y="1"/>
                    <a:pt x="1283" y="1"/>
                  </a:cubicBez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1" name="Google Shape;9641;p82"/>
            <p:cNvSpPr/>
            <p:nvPr/>
          </p:nvSpPr>
          <p:spPr>
            <a:xfrm>
              <a:off x="3355623" y="2948000"/>
              <a:ext cx="25528" cy="16844"/>
            </a:xfrm>
            <a:custGeom>
              <a:avLst/>
              <a:gdLst/>
              <a:ahLst/>
              <a:cxnLst/>
              <a:rect l="l" t="t" r="r" b="b"/>
              <a:pathLst>
                <a:path w="1705" h="1125" extrusionOk="0">
                  <a:moveTo>
                    <a:pt x="1209" y="1"/>
                  </a:moveTo>
                  <a:cubicBezTo>
                    <a:pt x="1153" y="1"/>
                    <a:pt x="1092" y="16"/>
                    <a:pt x="1030" y="52"/>
                  </a:cubicBezTo>
                  <a:lnTo>
                    <a:pt x="316" y="473"/>
                  </a:lnTo>
                  <a:cubicBezTo>
                    <a:pt x="0" y="641"/>
                    <a:pt x="126" y="1124"/>
                    <a:pt x="484" y="1124"/>
                  </a:cubicBezTo>
                  <a:cubicBezTo>
                    <a:pt x="547" y="1103"/>
                    <a:pt x="610" y="1103"/>
                    <a:pt x="673" y="1061"/>
                  </a:cubicBezTo>
                  <a:lnTo>
                    <a:pt x="1367" y="662"/>
                  </a:lnTo>
                  <a:cubicBezTo>
                    <a:pt x="1704" y="466"/>
                    <a:pt x="1516" y="1"/>
                    <a:pt x="1209" y="1"/>
                  </a:cubicBez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2" name="Google Shape;9642;p82"/>
            <p:cNvSpPr/>
            <p:nvPr/>
          </p:nvSpPr>
          <p:spPr>
            <a:xfrm>
              <a:off x="3102213" y="3094371"/>
              <a:ext cx="25528" cy="16844"/>
            </a:xfrm>
            <a:custGeom>
              <a:avLst/>
              <a:gdLst/>
              <a:ahLst/>
              <a:cxnLst/>
              <a:rect l="l" t="t" r="r" b="b"/>
              <a:pathLst>
                <a:path w="1705" h="1125" extrusionOk="0">
                  <a:moveTo>
                    <a:pt x="1190" y="1"/>
                  </a:moveTo>
                  <a:cubicBezTo>
                    <a:pt x="1132" y="1"/>
                    <a:pt x="1072" y="17"/>
                    <a:pt x="1010" y="52"/>
                  </a:cubicBezTo>
                  <a:lnTo>
                    <a:pt x="316" y="473"/>
                  </a:lnTo>
                  <a:cubicBezTo>
                    <a:pt x="1" y="641"/>
                    <a:pt x="127" y="1125"/>
                    <a:pt x="484" y="1125"/>
                  </a:cubicBezTo>
                  <a:cubicBezTo>
                    <a:pt x="547" y="1104"/>
                    <a:pt x="610" y="1104"/>
                    <a:pt x="652" y="1062"/>
                  </a:cubicBezTo>
                  <a:lnTo>
                    <a:pt x="1367" y="662"/>
                  </a:lnTo>
                  <a:cubicBezTo>
                    <a:pt x="1705" y="467"/>
                    <a:pt x="1502" y="1"/>
                    <a:pt x="1190" y="1"/>
                  </a:cubicBez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3" name="Google Shape;9643;p82"/>
            <p:cNvSpPr/>
            <p:nvPr/>
          </p:nvSpPr>
          <p:spPr>
            <a:xfrm>
              <a:off x="3305001" y="2892257"/>
              <a:ext cx="19629" cy="20976"/>
            </a:xfrm>
            <a:custGeom>
              <a:avLst/>
              <a:gdLst/>
              <a:ahLst/>
              <a:cxnLst/>
              <a:rect l="l" t="t" r="r" b="b"/>
              <a:pathLst>
                <a:path w="1311" h="1401" extrusionOk="0">
                  <a:moveTo>
                    <a:pt x="855" y="0"/>
                  </a:moveTo>
                  <a:cubicBezTo>
                    <a:pt x="747" y="0"/>
                    <a:pt x="637" y="53"/>
                    <a:pt x="564" y="180"/>
                  </a:cubicBezTo>
                  <a:lnTo>
                    <a:pt x="143" y="874"/>
                  </a:lnTo>
                  <a:cubicBezTo>
                    <a:pt x="1" y="1098"/>
                    <a:pt x="154" y="1400"/>
                    <a:pt x="412" y="1400"/>
                  </a:cubicBezTo>
                  <a:cubicBezTo>
                    <a:pt x="420" y="1400"/>
                    <a:pt x="429" y="1400"/>
                    <a:pt x="438" y="1399"/>
                  </a:cubicBezTo>
                  <a:cubicBezTo>
                    <a:pt x="564" y="1399"/>
                    <a:pt x="690" y="1336"/>
                    <a:pt x="753" y="1231"/>
                  </a:cubicBezTo>
                  <a:lnTo>
                    <a:pt x="1153" y="516"/>
                  </a:lnTo>
                  <a:cubicBezTo>
                    <a:pt x="1310" y="244"/>
                    <a:pt x="1086" y="0"/>
                    <a:pt x="855" y="0"/>
                  </a:cubicBez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4" name="Google Shape;9644;p82"/>
            <p:cNvSpPr/>
            <p:nvPr/>
          </p:nvSpPr>
          <p:spPr>
            <a:xfrm>
              <a:off x="3236307" y="2871805"/>
              <a:ext cx="10406" cy="22833"/>
            </a:xfrm>
            <a:custGeom>
              <a:avLst/>
              <a:gdLst/>
              <a:ahLst/>
              <a:cxnLst/>
              <a:rect l="l" t="t" r="r" b="b"/>
              <a:pathLst>
                <a:path w="695" h="1525" extrusionOk="0">
                  <a:moveTo>
                    <a:pt x="348" y="1"/>
                  </a:moveTo>
                  <a:cubicBezTo>
                    <a:pt x="174" y="1"/>
                    <a:pt x="1" y="116"/>
                    <a:pt x="1" y="347"/>
                  </a:cubicBezTo>
                  <a:lnTo>
                    <a:pt x="1" y="1167"/>
                  </a:lnTo>
                  <a:cubicBezTo>
                    <a:pt x="1" y="1357"/>
                    <a:pt x="169" y="1525"/>
                    <a:pt x="358" y="1525"/>
                  </a:cubicBezTo>
                  <a:cubicBezTo>
                    <a:pt x="548" y="1525"/>
                    <a:pt x="695" y="1357"/>
                    <a:pt x="695" y="1167"/>
                  </a:cubicBezTo>
                  <a:lnTo>
                    <a:pt x="695" y="347"/>
                  </a:lnTo>
                  <a:cubicBezTo>
                    <a:pt x="695" y="116"/>
                    <a:pt x="521" y="1"/>
                    <a:pt x="348" y="1"/>
                  </a:cubicBez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5" name="Google Shape;9645;p82"/>
            <p:cNvSpPr/>
            <p:nvPr/>
          </p:nvSpPr>
          <p:spPr>
            <a:xfrm>
              <a:off x="3158405" y="2892257"/>
              <a:ext cx="19689" cy="21276"/>
            </a:xfrm>
            <a:custGeom>
              <a:avLst/>
              <a:gdLst/>
              <a:ahLst/>
              <a:cxnLst/>
              <a:rect l="l" t="t" r="r" b="b"/>
              <a:pathLst>
                <a:path w="1315" h="1421" extrusionOk="0">
                  <a:moveTo>
                    <a:pt x="456" y="0"/>
                  </a:moveTo>
                  <a:cubicBezTo>
                    <a:pt x="224" y="0"/>
                    <a:pt x="0" y="244"/>
                    <a:pt x="158" y="516"/>
                  </a:cubicBezTo>
                  <a:lnTo>
                    <a:pt x="579" y="1231"/>
                  </a:lnTo>
                  <a:cubicBezTo>
                    <a:pt x="621" y="1336"/>
                    <a:pt x="747" y="1399"/>
                    <a:pt x="873" y="1399"/>
                  </a:cubicBezTo>
                  <a:lnTo>
                    <a:pt x="873" y="1420"/>
                  </a:lnTo>
                  <a:cubicBezTo>
                    <a:pt x="1146" y="1420"/>
                    <a:pt x="1314" y="1126"/>
                    <a:pt x="1188" y="895"/>
                  </a:cubicBezTo>
                  <a:lnTo>
                    <a:pt x="747" y="180"/>
                  </a:lnTo>
                  <a:cubicBezTo>
                    <a:pt x="673" y="53"/>
                    <a:pt x="564" y="0"/>
                    <a:pt x="456" y="0"/>
                  </a:cubicBez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6" name="Google Shape;9646;p82"/>
            <p:cNvSpPr/>
            <p:nvPr/>
          </p:nvSpPr>
          <p:spPr>
            <a:xfrm>
              <a:off x="3101884" y="2948000"/>
              <a:ext cx="25528" cy="16844"/>
            </a:xfrm>
            <a:custGeom>
              <a:avLst/>
              <a:gdLst/>
              <a:ahLst/>
              <a:cxnLst/>
              <a:rect l="l" t="t" r="r" b="b"/>
              <a:pathLst>
                <a:path w="1705" h="1125" extrusionOk="0">
                  <a:moveTo>
                    <a:pt x="496" y="1"/>
                  </a:moveTo>
                  <a:cubicBezTo>
                    <a:pt x="188" y="1"/>
                    <a:pt x="0" y="466"/>
                    <a:pt x="338" y="662"/>
                  </a:cubicBezTo>
                  <a:lnTo>
                    <a:pt x="1053" y="1061"/>
                  </a:lnTo>
                  <a:cubicBezTo>
                    <a:pt x="1095" y="1103"/>
                    <a:pt x="1158" y="1103"/>
                    <a:pt x="1221" y="1124"/>
                  </a:cubicBezTo>
                  <a:cubicBezTo>
                    <a:pt x="1578" y="1124"/>
                    <a:pt x="1705" y="641"/>
                    <a:pt x="1389" y="473"/>
                  </a:cubicBezTo>
                  <a:lnTo>
                    <a:pt x="674" y="52"/>
                  </a:lnTo>
                  <a:cubicBezTo>
                    <a:pt x="612" y="16"/>
                    <a:pt x="552" y="1"/>
                    <a:pt x="496" y="1"/>
                  </a:cubicBez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7" name="Google Shape;9647;p82"/>
            <p:cNvSpPr/>
            <p:nvPr/>
          </p:nvSpPr>
          <p:spPr>
            <a:xfrm>
              <a:off x="3355278" y="3094371"/>
              <a:ext cx="25543" cy="16844"/>
            </a:xfrm>
            <a:custGeom>
              <a:avLst/>
              <a:gdLst/>
              <a:ahLst/>
              <a:cxnLst/>
              <a:rect l="l" t="t" r="r" b="b"/>
              <a:pathLst>
                <a:path w="1706" h="1125" extrusionOk="0">
                  <a:moveTo>
                    <a:pt x="516" y="1"/>
                  </a:moveTo>
                  <a:cubicBezTo>
                    <a:pt x="204" y="1"/>
                    <a:pt x="1" y="467"/>
                    <a:pt x="339" y="662"/>
                  </a:cubicBezTo>
                  <a:lnTo>
                    <a:pt x="1053" y="1062"/>
                  </a:lnTo>
                  <a:cubicBezTo>
                    <a:pt x="1116" y="1104"/>
                    <a:pt x="1158" y="1104"/>
                    <a:pt x="1222" y="1125"/>
                  </a:cubicBezTo>
                  <a:cubicBezTo>
                    <a:pt x="1579" y="1125"/>
                    <a:pt x="1705" y="641"/>
                    <a:pt x="1411" y="473"/>
                  </a:cubicBezTo>
                  <a:lnTo>
                    <a:pt x="696" y="52"/>
                  </a:lnTo>
                  <a:cubicBezTo>
                    <a:pt x="634" y="17"/>
                    <a:pt x="573" y="1"/>
                    <a:pt x="516" y="1"/>
                  </a:cubicBez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8" name="Google Shape;9648;p82"/>
            <p:cNvSpPr/>
            <p:nvPr/>
          </p:nvSpPr>
          <p:spPr>
            <a:xfrm>
              <a:off x="3223401" y="3230187"/>
              <a:ext cx="36533" cy="21426"/>
            </a:xfrm>
            <a:custGeom>
              <a:avLst/>
              <a:gdLst/>
              <a:ahLst/>
              <a:cxnLst/>
              <a:rect l="l" t="t" r="r" b="b"/>
              <a:pathLst>
                <a:path w="2440" h="1431" extrusionOk="0">
                  <a:moveTo>
                    <a:pt x="1" y="1"/>
                  </a:moveTo>
                  <a:lnTo>
                    <a:pt x="1" y="569"/>
                  </a:lnTo>
                  <a:cubicBezTo>
                    <a:pt x="1" y="1031"/>
                    <a:pt x="379" y="1431"/>
                    <a:pt x="863" y="1431"/>
                  </a:cubicBezTo>
                  <a:lnTo>
                    <a:pt x="1578" y="1431"/>
                  </a:lnTo>
                  <a:cubicBezTo>
                    <a:pt x="2040" y="1431"/>
                    <a:pt x="2440" y="1031"/>
                    <a:pt x="2440" y="569"/>
                  </a:cubicBezTo>
                  <a:lnTo>
                    <a:pt x="2440" y="1"/>
                  </a:lnTo>
                  <a:cubicBezTo>
                    <a:pt x="2208" y="43"/>
                    <a:pt x="1977" y="85"/>
                    <a:pt x="1746" y="85"/>
                  </a:cubicBezTo>
                  <a:lnTo>
                    <a:pt x="674" y="85"/>
                  </a:lnTo>
                  <a:cubicBezTo>
                    <a:pt x="442" y="85"/>
                    <a:pt x="211" y="43"/>
                    <a:pt x="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9" name="Google Shape;9649;p82"/>
            <p:cNvSpPr/>
            <p:nvPr/>
          </p:nvSpPr>
          <p:spPr>
            <a:xfrm>
              <a:off x="3188470" y="3173531"/>
              <a:ext cx="106095" cy="61088"/>
            </a:xfrm>
            <a:custGeom>
              <a:avLst/>
              <a:gdLst/>
              <a:ahLst/>
              <a:cxnLst/>
              <a:rect l="l" t="t" r="r" b="b"/>
              <a:pathLst>
                <a:path w="7086" h="4080" extrusionOk="0">
                  <a:moveTo>
                    <a:pt x="0" y="0"/>
                  </a:moveTo>
                  <a:lnTo>
                    <a:pt x="0" y="1073"/>
                  </a:lnTo>
                  <a:lnTo>
                    <a:pt x="0" y="1178"/>
                  </a:lnTo>
                  <a:cubicBezTo>
                    <a:pt x="0" y="1325"/>
                    <a:pt x="21" y="1472"/>
                    <a:pt x="63" y="1640"/>
                  </a:cubicBezTo>
                  <a:cubicBezTo>
                    <a:pt x="84" y="1788"/>
                    <a:pt x="126" y="1956"/>
                    <a:pt x="189" y="2103"/>
                  </a:cubicBezTo>
                  <a:cubicBezTo>
                    <a:pt x="610" y="3301"/>
                    <a:pt x="1745" y="4079"/>
                    <a:pt x="3007" y="4079"/>
                  </a:cubicBezTo>
                  <a:lnTo>
                    <a:pt x="4079" y="4079"/>
                  </a:lnTo>
                  <a:cubicBezTo>
                    <a:pt x="5340" y="4079"/>
                    <a:pt x="6476" y="3301"/>
                    <a:pt x="6896" y="2103"/>
                  </a:cubicBezTo>
                  <a:cubicBezTo>
                    <a:pt x="6959" y="1956"/>
                    <a:pt x="7001" y="1788"/>
                    <a:pt x="7022" y="1640"/>
                  </a:cubicBezTo>
                  <a:cubicBezTo>
                    <a:pt x="7064" y="1472"/>
                    <a:pt x="7085" y="1325"/>
                    <a:pt x="7085" y="1178"/>
                  </a:cubicBezTo>
                  <a:lnTo>
                    <a:pt x="7085" y="1073"/>
                  </a:lnTo>
                  <a:lnTo>
                    <a:pt x="7085" y="0"/>
                  </a:lnTo>
                  <a:close/>
                </a:path>
              </a:pathLst>
            </a:custGeom>
            <a:solidFill>
              <a:srgbClr val="E2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0" name="Google Shape;9650;p82"/>
            <p:cNvSpPr/>
            <p:nvPr/>
          </p:nvSpPr>
          <p:spPr>
            <a:xfrm>
              <a:off x="3188470" y="3191153"/>
              <a:ext cx="106095" cy="13865"/>
            </a:xfrm>
            <a:custGeom>
              <a:avLst/>
              <a:gdLst/>
              <a:ahLst/>
              <a:cxnLst/>
              <a:rect l="l" t="t" r="r" b="b"/>
              <a:pathLst>
                <a:path w="7086" h="926" extrusionOk="0">
                  <a:moveTo>
                    <a:pt x="0" y="1"/>
                  </a:moveTo>
                  <a:cubicBezTo>
                    <a:pt x="0" y="148"/>
                    <a:pt x="21" y="295"/>
                    <a:pt x="63" y="463"/>
                  </a:cubicBezTo>
                  <a:cubicBezTo>
                    <a:pt x="84" y="611"/>
                    <a:pt x="126" y="779"/>
                    <a:pt x="189" y="926"/>
                  </a:cubicBezTo>
                  <a:lnTo>
                    <a:pt x="6896" y="926"/>
                  </a:lnTo>
                  <a:cubicBezTo>
                    <a:pt x="6959" y="779"/>
                    <a:pt x="7001" y="611"/>
                    <a:pt x="7022" y="463"/>
                  </a:cubicBezTo>
                  <a:cubicBezTo>
                    <a:pt x="7064" y="295"/>
                    <a:pt x="7085" y="148"/>
                    <a:pt x="7085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651" name="Google Shape;9651;p82"/>
          <p:cNvGrpSpPr/>
          <p:nvPr/>
        </p:nvGrpSpPr>
        <p:grpSpPr>
          <a:xfrm>
            <a:off x="2594780" y="1516494"/>
            <a:ext cx="410187" cy="324244"/>
            <a:chOff x="2594780" y="1516494"/>
            <a:chExt cx="410187" cy="324244"/>
          </a:xfrm>
        </p:grpSpPr>
        <p:sp>
          <p:nvSpPr>
            <p:cNvPr id="9652" name="Google Shape;9652;p82"/>
            <p:cNvSpPr/>
            <p:nvPr/>
          </p:nvSpPr>
          <p:spPr>
            <a:xfrm>
              <a:off x="2594780" y="1641455"/>
              <a:ext cx="241776" cy="199284"/>
            </a:xfrm>
            <a:custGeom>
              <a:avLst/>
              <a:gdLst/>
              <a:ahLst/>
              <a:cxnLst/>
              <a:rect l="l" t="t" r="r" b="b"/>
              <a:pathLst>
                <a:path w="16148" h="13310" extrusionOk="0">
                  <a:moveTo>
                    <a:pt x="8494" y="1"/>
                  </a:moveTo>
                  <a:lnTo>
                    <a:pt x="442" y="8053"/>
                  </a:lnTo>
                  <a:cubicBezTo>
                    <a:pt x="0" y="8474"/>
                    <a:pt x="0" y="9167"/>
                    <a:pt x="442" y="9588"/>
                  </a:cubicBezTo>
                  <a:lnTo>
                    <a:pt x="3680" y="12826"/>
                  </a:lnTo>
                  <a:cubicBezTo>
                    <a:pt x="3974" y="13141"/>
                    <a:pt x="4394" y="13309"/>
                    <a:pt x="4815" y="13309"/>
                  </a:cubicBezTo>
                  <a:lnTo>
                    <a:pt x="9819" y="13309"/>
                  </a:lnTo>
                  <a:cubicBezTo>
                    <a:pt x="10239" y="13309"/>
                    <a:pt x="10660" y="13141"/>
                    <a:pt x="10975" y="12826"/>
                  </a:cubicBezTo>
                  <a:lnTo>
                    <a:pt x="16147" y="7654"/>
                  </a:lnTo>
                  <a:lnTo>
                    <a:pt x="8494" y="1"/>
                  </a:lnTo>
                  <a:close/>
                </a:path>
              </a:pathLst>
            </a:custGeom>
            <a:solidFill>
              <a:srgbClr val="7F94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3" name="Google Shape;9653;p82"/>
            <p:cNvSpPr/>
            <p:nvPr/>
          </p:nvSpPr>
          <p:spPr>
            <a:xfrm>
              <a:off x="2632556" y="1738731"/>
              <a:ext cx="204000" cy="102008"/>
            </a:xfrm>
            <a:custGeom>
              <a:avLst/>
              <a:gdLst/>
              <a:ahLst/>
              <a:cxnLst/>
              <a:rect l="l" t="t" r="r" b="b"/>
              <a:pathLst>
                <a:path w="13625" h="6813" extrusionOk="0">
                  <a:moveTo>
                    <a:pt x="12468" y="0"/>
                  </a:moveTo>
                  <a:lnTo>
                    <a:pt x="8263" y="4226"/>
                  </a:lnTo>
                  <a:cubicBezTo>
                    <a:pt x="7653" y="4836"/>
                    <a:pt x="6812" y="5193"/>
                    <a:pt x="5971" y="5193"/>
                  </a:cubicBezTo>
                  <a:lnTo>
                    <a:pt x="0" y="5193"/>
                  </a:lnTo>
                  <a:lnTo>
                    <a:pt x="1157" y="6329"/>
                  </a:lnTo>
                  <a:cubicBezTo>
                    <a:pt x="1451" y="6644"/>
                    <a:pt x="1871" y="6812"/>
                    <a:pt x="2292" y="6812"/>
                  </a:cubicBezTo>
                  <a:lnTo>
                    <a:pt x="7296" y="6812"/>
                  </a:lnTo>
                  <a:cubicBezTo>
                    <a:pt x="7716" y="6812"/>
                    <a:pt x="8137" y="6644"/>
                    <a:pt x="8452" y="6329"/>
                  </a:cubicBezTo>
                  <a:lnTo>
                    <a:pt x="13624" y="1157"/>
                  </a:lnTo>
                  <a:lnTo>
                    <a:pt x="12468" y="0"/>
                  </a:lnTo>
                  <a:close/>
                </a:path>
              </a:pathLst>
            </a:custGeom>
            <a:solidFill>
              <a:srgbClr val="5A70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4" name="Google Shape;9654;p82"/>
            <p:cNvSpPr/>
            <p:nvPr/>
          </p:nvSpPr>
          <p:spPr>
            <a:xfrm>
              <a:off x="2721957" y="1516494"/>
              <a:ext cx="241132" cy="239560"/>
            </a:xfrm>
            <a:custGeom>
              <a:avLst/>
              <a:gdLst/>
              <a:ahLst/>
              <a:cxnLst/>
              <a:rect l="l" t="t" r="r" b="b"/>
              <a:pathLst>
                <a:path w="16105" h="16000" extrusionOk="0">
                  <a:moveTo>
                    <a:pt x="8778" y="0"/>
                  </a:moveTo>
                  <a:cubicBezTo>
                    <a:pt x="8499" y="0"/>
                    <a:pt x="8221" y="105"/>
                    <a:pt x="8010" y="315"/>
                  </a:cubicBezTo>
                  <a:lnTo>
                    <a:pt x="0" y="8347"/>
                  </a:lnTo>
                  <a:lnTo>
                    <a:pt x="7653" y="16000"/>
                  </a:lnTo>
                  <a:lnTo>
                    <a:pt x="15663" y="7989"/>
                  </a:lnTo>
                  <a:cubicBezTo>
                    <a:pt x="16084" y="7569"/>
                    <a:pt x="16105" y="6875"/>
                    <a:pt x="15684" y="6455"/>
                  </a:cubicBezTo>
                  <a:lnTo>
                    <a:pt x="9545" y="315"/>
                  </a:lnTo>
                  <a:cubicBezTo>
                    <a:pt x="9335" y="105"/>
                    <a:pt x="9056" y="0"/>
                    <a:pt x="8778" y="0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5" name="Google Shape;9655;p82"/>
            <p:cNvSpPr/>
            <p:nvPr/>
          </p:nvSpPr>
          <p:spPr>
            <a:xfrm>
              <a:off x="2881234" y="1828446"/>
              <a:ext cx="40306" cy="12292"/>
            </a:xfrm>
            <a:custGeom>
              <a:avLst/>
              <a:gdLst/>
              <a:ahLst/>
              <a:cxnLst/>
              <a:rect l="l" t="t" r="r" b="b"/>
              <a:pathLst>
                <a:path w="2692" h="821" extrusionOk="0">
                  <a:moveTo>
                    <a:pt x="526" y="0"/>
                  </a:moveTo>
                  <a:cubicBezTo>
                    <a:pt x="1" y="0"/>
                    <a:pt x="1" y="820"/>
                    <a:pt x="526" y="820"/>
                  </a:cubicBezTo>
                  <a:lnTo>
                    <a:pt x="2166" y="820"/>
                  </a:lnTo>
                  <a:cubicBezTo>
                    <a:pt x="2692" y="820"/>
                    <a:pt x="2692" y="0"/>
                    <a:pt x="2166" y="0"/>
                  </a:cubicBezTo>
                  <a:close/>
                </a:path>
              </a:pathLst>
            </a:custGeom>
            <a:solidFill>
              <a:srgbClr val="5A70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6" name="Google Shape;9656;p82"/>
            <p:cNvSpPr/>
            <p:nvPr/>
          </p:nvSpPr>
          <p:spPr>
            <a:xfrm>
              <a:off x="2735177" y="1828446"/>
              <a:ext cx="89101" cy="12292"/>
            </a:xfrm>
            <a:custGeom>
              <a:avLst/>
              <a:gdLst/>
              <a:ahLst/>
              <a:cxnLst/>
              <a:rect l="l" t="t" r="r" b="b"/>
              <a:pathLst>
                <a:path w="5951" h="821" extrusionOk="0">
                  <a:moveTo>
                    <a:pt x="547" y="0"/>
                  </a:moveTo>
                  <a:cubicBezTo>
                    <a:pt x="0" y="0"/>
                    <a:pt x="0" y="820"/>
                    <a:pt x="547" y="820"/>
                  </a:cubicBezTo>
                  <a:lnTo>
                    <a:pt x="5424" y="820"/>
                  </a:lnTo>
                  <a:cubicBezTo>
                    <a:pt x="5950" y="820"/>
                    <a:pt x="5950" y="0"/>
                    <a:pt x="5424" y="0"/>
                  </a:cubicBezTo>
                  <a:close/>
                </a:path>
              </a:pathLst>
            </a:custGeom>
            <a:solidFill>
              <a:srgbClr val="5A70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7" name="Google Shape;9657;p82"/>
            <p:cNvSpPr/>
            <p:nvPr/>
          </p:nvSpPr>
          <p:spPr>
            <a:xfrm>
              <a:off x="2832439" y="1828446"/>
              <a:ext cx="14179" cy="12203"/>
            </a:xfrm>
            <a:custGeom>
              <a:avLst/>
              <a:gdLst/>
              <a:ahLst/>
              <a:cxnLst/>
              <a:rect l="l" t="t" r="r" b="b"/>
              <a:pathLst>
                <a:path w="947" h="815" extrusionOk="0">
                  <a:moveTo>
                    <a:pt x="547" y="0"/>
                  </a:moveTo>
                  <a:cubicBezTo>
                    <a:pt x="190" y="0"/>
                    <a:pt x="1" y="442"/>
                    <a:pt x="253" y="694"/>
                  </a:cubicBezTo>
                  <a:cubicBezTo>
                    <a:pt x="336" y="777"/>
                    <a:pt x="440" y="815"/>
                    <a:pt x="542" y="815"/>
                  </a:cubicBezTo>
                  <a:cubicBezTo>
                    <a:pt x="749" y="815"/>
                    <a:pt x="947" y="660"/>
                    <a:pt x="947" y="421"/>
                  </a:cubicBezTo>
                  <a:cubicBezTo>
                    <a:pt x="947" y="190"/>
                    <a:pt x="758" y="0"/>
                    <a:pt x="547" y="0"/>
                  </a:cubicBezTo>
                  <a:close/>
                </a:path>
              </a:pathLst>
            </a:custGeom>
            <a:solidFill>
              <a:srgbClr val="5A70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8" name="Google Shape;9658;p82"/>
            <p:cNvSpPr/>
            <p:nvPr/>
          </p:nvSpPr>
          <p:spPr>
            <a:xfrm>
              <a:off x="2990773" y="1828446"/>
              <a:ext cx="14194" cy="12203"/>
            </a:xfrm>
            <a:custGeom>
              <a:avLst/>
              <a:gdLst/>
              <a:ahLst/>
              <a:cxnLst/>
              <a:rect l="l" t="t" r="r" b="b"/>
              <a:pathLst>
                <a:path w="948" h="815" extrusionOk="0">
                  <a:moveTo>
                    <a:pt x="548" y="0"/>
                  </a:moveTo>
                  <a:cubicBezTo>
                    <a:pt x="190" y="0"/>
                    <a:pt x="1" y="442"/>
                    <a:pt x="253" y="694"/>
                  </a:cubicBezTo>
                  <a:cubicBezTo>
                    <a:pt x="343" y="777"/>
                    <a:pt x="450" y="815"/>
                    <a:pt x="551" y="815"/>
                  </a:cubicBezTo>
                  <a:cubicBezTo>
                    <a:pt x="758" y="815"/>
                    <a:pt x="947" y="660"/>
                    <a:pt x="947" y="421"/>
                  </a:cubicBezTo>
                  <a:cubicBezTo>
                    <a:pt x="947" y="190"/>
                    <a:pt x="779" y="0"/>
                    <a:pt x="548" y="0"/>
                  </a:cubicBezTo>
                  <a:close/>
                </a:path>
              </a:pathLst>
            </a:custGeom>
            <a:solidFill>
              <a:srgbClr val="5A70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9" name="Google Shape;9659;p82"/>
            <p:cNvSpPr/>
            <p:nvPr/>
          </p:nvSpPr>
          <p:spPr>
            <a:xfrm>
              <a:off x="2928143" y="1828446"/>
              <a:ext cx="45022" cy="12292"/>
            </a:xfrm>
            <a:custGeom>
              <a:avLst/>
              <a:gdLst/>
              <a:ahLst/>
              <a:cxnLst/>
              <a:rect l="l" t="t" r="r" b="b"/>
              <a:pathLst>
                <a:path w="3007" h="821" extrusionOk="0">
                  <a:moveTo>
                    <a:pt x="547" y="0"/>
                  </a:moveTo>
                  <a:cubicBezTo>
                    <a:pt x="0" y="0"/>
                    <a:pt x="0" y="820"/>
                    <a:pt x="547" y="820"/>
                  </a:cubicBezTo>
                  <a:lnTo>
                    <a:pt x="2460" y="820"/>
                  </a:lnTo>
                  <a:cubicBezTo>
                    <a:pt x="3007" y="820"/>
                    <a:pt x="3007" y="0"/>
                    <a:pt x="2460" y="0"/>
                  </a:cubicBezTo>
                  <a:close/>
                </a:path>
              </a:pathLst>
            </a:custGeom>
            <a:solidFill>
              <a:srgbClr val="5A70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660" name="Google Shape;9660;p82"/>
          <p:cNvGrpSpPr/>
          <p:nvPr/>
        </p:nvGrpSpPr>
        <p:grpSpPr>
          <a:xfrm>
            <a:off x="1742965" y="1502959"/>
            <a:ext cx="333692" cy="333363"/>
            <a:chOff x="1742965" y="1502959"/>
            <a:chExt cx="333692" cy="333363"/>
          </a:xfrm>
        </p:grpSpPr>
        <p:sp>
          <p:nvSpPr>
            <p:cNvPr id="9661" name="Google Shape;9661;p82"/>
            <p:cNvSpPr/>
            <p:nvPr/>
          </p:nvSpPr>
          <p:spPr>
            <a:xfrm>
              <a:off x="1742965" y="1502959"/>
              <a:ext cx="333692" cy="333363"/>
            </a:xfrm>
            <a:custGeom>
              <a:avLst/>
              <a:gdLst/>
              <a:ahLst/>
              <a:cxnLst/>
              <a:rect l="l" t="t" r="r" b="b"/>
              <a:pathLst>
                <a:path w="22287" h="22265" extrusionOk="0">
                  <a:moveTo>
                    <a:pt x="11143" y="0"/>
                  </a:moveTo>
                  <a:cubicBezTo>
                    <a:pt x="4983" y="0"/>
                    <a:pt x="1" y="4121"/>
                    <a:pt x="1" y="9188"/>
                  </a:cubicBezTo>
                  <a:cubicBezTo>
                    <a:pt x="1" y="13708"/>
                    <a:pt x="3974" y="17450"/>
                    <a:pt x="9209" y="18207"/>
                  </a:cubicBezTo>
                  <a:cubicBezTo>
                    <a:pt x="9335" y="19700"/>
                    <a:pt x="8831" y="21151"/>
                    <a:pt x="7843" y="22265"/>
                  </a:cubicBezTo>
                  <a:cubicBezTo>
                    <a:pt x="10324" y="22265"/>
                    <a:pt x="12468" y="20604"/>
                    <a:pt x="13099" y="18207"/>
                  </a:cubicBezTo>
                  <a:cubicBezTo>
                    <a:pt x="18313" y="17450"/>
                    <a:pt x="22286" y="13687"/>
                    <a:pt x="22286" y="9188"/>
                  </a:cubicBezTo>
                  <a:cubicBezTo>
                    <a:pt x="22265" y="4121"/>
                    <a:pt x="17283" y="0"/>
                    <a:pt x="11143" y="0"/>
                  </a:cubicBezTo>
                  <a:close/>
                </a:path>
              </a:pathLst>
            </a:custGeom>
            <a:solidFill>
              <a:srgbClr val="9EB2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2" name="Google Shape;9662;p82"/>
            <p:cNvSpPr/>
            <p:nvPr/>
          </p:nvSpPr>
          <p:spPr>
            <a:xfrm>
              <a:off x="1854719" y="1629492"/>
              <a:ext cx="22040" cy="21740"/>
            </a:xfrm>
            <a:custGeom>
              <a:avLst/>
              <a:gdLst/>
              <a:ahLst/>
              <a:cxnLst/>
              <a:rect l="l" t="t" r="r" b="b"/>
              <a:pathLst>
                <a:path w="1472" h="1452" extrusionOk="0">
                  <a:moveTo>
                    <a:pt x="736" y="1"/>
                  </a:moveTo>
                  <a:cubicBezTo>
                    <a:pt x="337" y="1"/>
                    <a:pt x="0" y="316"/>
                    <a:pt x="0" y="716"/>
                  </a:cubicBezTo>
                  <a:cubicBezTo>
                    <a:pt x="0" y="1136"/>
                    <a:pt x="337" y="1452"/>
                    <a:pt x="736" y="1452"/>
                  </a:cubicBezTo>
                  <a:cubicBezTo>
                    <a:pt x="1136" y="1452"/>
                    <a:pt x="1472" y="1136"/>
                    <a:pt x="1472" y="716"/>
                  </a:cubicBezTo>
                  <a:cubicBezTo>
                    <a:pt x="1472" y="316"/>
                    <a:pt x="1136" y="1"/>
                    <a:pt x="73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3" name="Google Shape;9663;p82"/>
            <p:cNvSpPr/>
            <p:nvPr/>
          </p:nvSpPr>
          <p:spPr>
            <a:xfrm>
              <a:off x="1898783" y="1629492"/>
              <a:ext cx="22054" cy="21740"/>
            </a:xfrm>
            <a:custGeom>
              <a:avLst/>
              <a:gdLst/>
              <a:ahLst/>
              <a:cxnLst/>
              <a:rect l="l" t="t" r="r" b="b"/>
              <a:pathLst>
                <a:path w="1473" h="1452" extrusionOk="0">
                  <a:moveTo>
                    <a:pt x="736" y="1"/>
                  </a:moveTo>
                  <a:cubicBezTo>
                    <a:pt x="316" y="1"/>
                    <a:pt x="1" y="316"/>
                    <a:pt x="1" y="716"/>
                  </a:cubicBezTo>
                  <a:cubicBezTo>
                    <a:pt x="1" y="1136"/>
                    <a:pt x="316" y="1452"/>
                    <a:pt x="736" y="1452"/>
                  </a:cubicBezTo>
                  <a:cubicBezTo>
                    <a:pt x="1136" y="1452"/>
                    <a:pt x="1472" y="1136"/>
                    <a:pt x="1472" y="716"/>
                  </a:cubicBezTo>
                  <a:cubicBezTo>
                    <a:pt x="1472" y="316"/>
                    <a:pt x="1136" y="1"/>
                    <a:pt x="73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4" name="Google Shape;9664;p82"/>
            <p:cNvSpPr/>
            <p:nvPr/>
          </p:nvSpPr>
          <p:spPr>
            <a:xfrm>
              <a:off x="1942863" y="1629492"/>
              <a:ext cx="21725" cy="21740"/>
            </a:xfrm>
            <a:custGeom>
              <a:avLst/>
              <a:gdLst/>
              <a:ahLst/>
              <a:cxnLst/>
              <a:rect l="l" t="t" r="r" b="b"/>
              <a:pathLst>
                <a:path w="1451" h="1452" extrusionOk="0">
                  <a:moveTo>
                    <a:pt x="715" y="1"/>
                  </a:moveTo>
                  <a:cubicBezTo>
                    <a:pt x="315" y="1"/>
                    <a:pt x="0" y="316"/>
                    <a:pt x="0" y="716"/>
                  </a:cubicBezTo>
                  <a:cubicBezTo>
                    <a:pt x="0" y="1136"/>
                    <a:pt x="315" y="1452"/>
                    <a:pt x="715" y="1452"/>
                  </a:cubicBezTo>
                  <a:cubicBezTo>
                    <a:pt x="1135" y="1452"/>
                    <a:pt x="1451" y="1136"/>
                    <a:pt x="1451" y="716"/>
                  </a:cubicBezTo>
                  <a:cubicBezTo>
                    <a:pt x="1451" y="316"/>
                    <a:pt x="1135" y="1"/>
                    <a:pt x="71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665" name="Google Shape;9665;p82"/>
          <p:cNvGrpSpPr/>
          <p:nvPr/>
        </p:nvGrpSpPr>
        <p:grpSpPr>
          <a:xfrm>
            <a:off x="3051531" y="1516809"/>
            <a:ext cx="390034" cy="296545"/>
            <a:chOff x="3051531" y="1516809"/>
            <a:chExt cx="390034" cy="296545"/>
          </a:xfrm>
        </p:grpSpPr>
        <p:sp>
          <p:nvSpPr>
            <p:cNvPr id="9666" name="Google Shape;9666;p82"/>
            <p:cNvSpPr/>
            <p:nvPr/>
          </p:nvSpPr>
          <p:spPr>
            <a:xfrm>
              <a:off x="3051531" y="1516809"/>
              <a:ext cx="389719" cy="296545"/>
            </a:xfrm>
            <a:custGeom>
              <a:avLst/>
              <a:gdLst/>
              <a:ahLst/>
              <a:cxnLst/>
              <a:rect l="l" t="t" r="r" b="b"/>
              <a:pathLst>
                <a:path w="26029" h="19806" extrusionOk="0">
                  <a:moveTo>
                    <a:pt x="316" y="0"/>
                  </a:moveTo>
                  <a:cubicBezTo>
                    <a:pt x="148" y="0"/>
                    <a:pt x="1" y="147"/>
                    <a:pt x="1" y="316"/>
                  </a:cubicBezTo>
                  <a:lnTo>
                    <a:pt x="1" y="19490"/>
                  </a:lnTo>
                  <a:cubicBezTo>
                    <a:pt x="1" y="19658"/>
                    <a:pt x="148" y="19805"/>
                    <a:pt x="316" y="19805"/>
                  </a:cubicBezTo>
                  <a:lnTo>
                    <a:pt x="25713" y="19805"/>
                  </a:lnTo>
                  <a:cubicBezTo>
                    <a:pt x="25882" y="19805"/>
                    <a:pt x="26029" y="19658"/>
                    <a:pt x="26029" y="19490"/>
                  </a:cubicBezTo>
                  <a:lnTo>
                    <a:pt x="26029" y="316"/>
                  </a:lnTo>
                  <a:cubicBezTo>
                    <a:pt x="26029" y="147"/>
                    <a:pt x="25882" y="0"/>
                    <a:pt x="25713" y="0"/>
                  </a:cubicBez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7" name="Google Shape;9667;p82"/>
            <p:cNvSpPr/>
            <p:nvPr/>
          </p:nvSpPr>
          <p:spPr>
            <a:xfrm>
              <a:off x="3051531" y="1744391"/>
              <a:ext cx="389719" cy="68963"/>
            </a:xfrm>
            <a:custGeom>
              <a:avLst/>
              <a:gdLst/>
              <a:ahLst/>
              <a:cxnLst/>
              <a:rect l="l" t="t" r="r" b="b"/>
              <a:pathLst>
                <a:path w="26029" h="4606" extrusionOk="0">
                  <a:moveTo>
                    <a:pt x="1" y="1"/>
                  </a:moveTo>
                  <a:lnTo>
                    <a:pt x="1" y="4290"/>
                  </a:lnTo>
                  <a:cubicBezTo>
                    <a:pt x="1" y="4458"/>
                    <a:pt x="148" y="4605"/>
                    <a:pt x="316" y="4605"/>
                  </a:cubicBezTo>
                  <a:lnTo>
                    <a:pt x="25713" y="4605"/>
                  </a:lnTo>
                  <a:cubicBezTo>
                    <a:pt x="25882" y="4605"/>
                    <a:pt x="26029" y="4458"/>
                    <a:pt x="26029" y="4290"/>
                  </a:cubicBezTo>
                  <a:lnTo>
                    <a:pt x="26029" y="1"/>
                  </a:lnTo>
                  <a:close/>
                </a:path>
              </a:pathLst>
            </a:custGeom>
            <a:solidFill>
              <a:srgbClr val="364F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8" name="Google Shape;9668;p82"/>
            <p:cNvSpPr/>
            <p:nvPr/>
          </p:nvSpPr>
          <p:spPr>
            <a:xfrm>
              <a:off x="3051531" y="1753838"/>
              <a:ext cx="389719" cy="59516"/>
            </a:xfrm>
            <a:custGeom>
              <a:avLst/>
              <a:gdLst/>
              <a:ahLst/>
              <a:cxnLst/>
              <a:rect l="l" t="t" r="r" b="b"/>
              <a:pathLst>
                <a:path w="26029" h="3975" extrusionOk="0">
                  <a:moveTo>
                    <a:pt x="1" y="1"/>
                  </a:moveTo>
                  <a:lnTo>
                    <a:pt x="1" y="3659"/>
                  </a:lnTo>
                  <a:cubicBezTo>
                    <a:pt x="1" y="3827"/>
                    <a:pt x="148" y="3974"/>
                    <a:pt x="316" y="3974"/>
                  </a:cubicBezTo>
                  <a:lnTo>
                    <a:pt x="25713" y="3974"/>
                  </a:lnTo>
                  <a:cubicBezTo>
                    <a:pt x="25882" y="3953"/>
                    <a:pt x="26029" y="3827"/>
                    <a:pt x="26029" y="3659"/>
                  </a:cubicBezTo>
                  <a:lnTo>
                    <a:pt x="26029" y="1"/>
                  </a:ln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9" name="Google Shape;9669;p82"/>
            <p:cNvSpPr/>
            <p:nvPr/>
          </p:nvSpPr>
          <p:spPr>
            <a:xfrm>
              <a:off x="3051846" y="1516809"/>
              <a:ext cx="389405" cy="65804"/>
            </a:xfrm>
            <a:custGeom>
              <a:avLst/>
              <a:gdLst/>
              <a:ahLst/>
              <a:cxnLst/>
              <a:rect l="l" t="t" r="r" b="b"/>
              <a:pathLst>
                <a:path w="26008" h="4395" extrusionOk="0">
                  <a:moveTo>
                    <a:pt x="316" y="0"/>
                  </a:moveTo>
                  <a:cubicBezTo>
                    <a:pt x="127" y="0"/>
                    <a:pt x="1" y="147"/>
                    <a:pt x="1" y="316"/>
                  </a:cubicBezTo>
                  <a:lnTo>
                    <a:pt x="1" y="4394"/>
                  </a:lnTo>
                  <a:lnTo>
                    <a:pt x="26008" y="4394"/>
                  </a:lnTo>
                  <a:lnTo>
                    <a:pt x="26008" y="316"/>
                  </a:lnTo>
                  <a:cubicBezTo>
                    <a:pt x="26008" y="147"/>
                    <a:pt x="25882" y="0"/>
                    <a:pt x="25713" y="0"/>
                  </a:cubicBezTo>
                  <a:close/>
                </a:path>
              </a:pathLst>
            </a:custGeom>
            <a:solidFill>
              <a:srgbClr val="364F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0" name="Google Shape;9670;p82"/>
            <p:cNvSpPr/>
            <p:nvPr/>
          </p:nvSpPr>
          <p:spPr>
            <a:xfrm>
              <a:off x="3051846" y="1516809"/>
              <a:ext cx="389719" cy="56356"/>
            </a:xfrm>
            <a:custGeom>
              <a:avLst/>
              <a:gdLst/>
              <a:ahLst/>
              <a:cxnLst/>
              <a:rect l="l" t="t" r="r" b="b"/>
              <a:pathLst>
                <a:path w="26029" h="3764" extrusionOk="0">
                  <a:moveTo>
                    <a:pt x="316" y="0"/>
                  </a:moveTo>
                  <a:cubicBezTo>
                    <a:pt x="127" y="0"/>
                    <a:pt x="1" y="147"/>
                    <a:pt x="1" y="316"/>
                  </a:cubicBezTo>
                  <a:lnTo>
                    <a:pt x="1" y="3764"/>
                  </a:lnTo>
                  <a:lnTo>
                    <a:pt x="26008" y="3764"/>
                  </a:lnTo>
                  <a:lnTo>
                    <a:pt x="26029" y="316"/>
                  </a:lnTo>
                  <a:cubicBezTo>
                    <a:pt x="26029" y="147"/>
                    <a:pt x="25882" y="0"/>
                    <a:pt x="25713" y="0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1" name="Google Shape;9671;p82"/>
            <p:cNvSpPr/>
            <p:nvPr/>
          </p:nvSpPr>
          <p:spPr>
            <a:xfrm>
              <a:off x="3077973" y="1539148"/>
              <a:ext cx="15751" cy="11978"/>
            </a:xfrm>
            <a:custGeom>
              <a:avLst/>
              <a:gdLst/>
              <a:ahLst/>
              <a:cxnLst/>
              <a:rect l="l" t="t" r="r" b="b"/>
              <a:pathLst>
                <a:path w="1052" h="800" extrusionOk="0">
                  <a:moveTo>
                    <a:pt x="526" y="1"/>
                  </a:moveTo>
                  <a:cubicBezTo>
                    <a:pt x="1" y="1"/>
                    <a:pt x="1" y="779"/>
                    <a:pt x="526" y="800"/>
                  </a:cubicBezTo>
                  <a:cubicBezTo>
                    <a:pt x="1052" y="779"/>
                    <a:pt x="1052" y="1"/>
                    <a:pt x="526" y="1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2" name="Google Shape;9672;p82"/>
            <p:cNvSpPr/>
            <p:nvPr/>
          </p:nvSpPr>
          <p:spPr>
            <a:xfrm>
              <a:off x="3100012" y="1539148"/>
              <a:ext cx="15751" cy="11978"/>
            </a:xfrm>
            <a:custGeom>
              <a:avLst/>
              <a:gdLst/>
              <a:ahLst/>
              <a:cxnLst/>
              <a:rect l="l" t="t" r="r" b="b"/>
              <a:pathLst>
                <a:path w="1052" h="800" extrusionOk="0">
                  <a:moveTo>
                    <a:pt x="526" y="1"/>
                  </a:moveTo>
                  <a:cubicBezTo>
                    <a:pt x="0" y="1"/>
                    <a:pt x="0" y="779"/>
                    <a:pt x="526" y="800"/>
                  </a:cubicBezTo>
                  <a:cubicBezTo>
                    <a:pt x="1052" y="779"/>
                    <a:pt x="1052" y="1"/>
                    <a:pt x="526" y="1"/>
                  </a:cubicBezTo>
                  <a:close/>
                </a:path>
              </a:pathLst>
            </a:custGeom>
            <a:solidFill>
              <a:srgbClr val="C9D4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3" name="Google Shape;9673;p82"/>
            <p:cNvSpPr/>
            <p:nvPr/>
          </p:nvSpPr>
          <p:spPr>
            <a:xfrm>
              <a:off x="3121737" y="1539148"/>
              <a:ext cx="15751" cy="11978"/>
            </a:xfrm>
            <a:custGeom>
              <a:avLst/>
              <a:gdLst/>
              <a:ahLst/>
              <a:cxnLst/>
              <a:rect l="l" t="t" r="r" b="b"/>
              <a:pathLst>
                <a:path w="1052" h="800" extrusionOk="0">
                  <a:moveTo>
                    <a:pt x="526" y="1"/>
                  </a:moveTo>
                  <a:cubicBezTo>
                    <a:pt x="0" y="1"/>
                    <a:pt x="0" y="800"/>
                    <a:pt x="526" y="800"/>
                  </a:cubicBezTo>
                  <a:cubicBezTo>
                    <a:pt x="1051" y="800"/>
                    <a:pt x="1051" y="1"/>
                    <a:pt x="526" y="1"/>
                  </a:cubicBezTo>
                  <a:close/>
                </a:path>
              </a:pathLst>
            </a:custGeom>
            <a:solidFill>
              <a:srgbClr val="7F94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4" name="Google Shape;9674;p82"/>
            <p:cNvSpPr/>
            <p:nvPr/>
          </p:nvSpPr>
          <p:spPr>
            <a:xfrm>
              <a:off x="3336727" y="1539148"/>
              <a:ext cx="81226" cy="11978"/>
            </a:xfrm>
            <a:custGeom>
              <a:avLst/>
              <a:gdLst/>
              <a:ahLst/>
              <a:cxnLst/>
              <a:rect l="l" t="t" r="r" b="b"/>
              <a:pathLst>
                <a:path w="5425" h="800" extrusionOk="0">
                  <a:moveTo>
                    <a:pt x="526" y="1"/>
                  </a:moveTo>
                  <a:cubicBezTo>
                    <a:pt x="1" y="1"/>
                    <a:pt x="1" y="800"/>
                    <a:pt x="526" y="800"/>
                  </a:cubicBezTo>
                  <a:lnTo>
                    <a:pt x="4899" y="800"/>
                  </a:lnTo>
                  <a:cubicBezTo>
                    <a:pt x="5425" y="779"/>
                    <a:pt x="5425" y="1"/>
                    <a:pt x="4899" y="1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5" name="Google Shape;9675;p82"/>
            <p:cNvSpPr/>
            <p:nvPr/>
          </p:nvSpPr>
          <p:spPr>
            <a:xfrm>
              <a:off x="3301153" y="1539148"/>
              <a:ext cx="30244" cy="11978"/>
            </a:xfrm>
            <a:custGeom>
              <a:avLst/>
              <a:gdLst/>
              <a:ahLst/>
              <a:cxnLst/>
              <a:rect l="l" t="t" r="r" b="b"/>
              <a:pathLst>
                <a:path w="2020" h="800" extrusionOk="0">
                  <a:moveTo>
                    <a:pt x="527" y="1"/>
                  </a:moveTo>
                  <a:cubicBezTo>
                    <a:pt x="1" y="1"/>
                    <a:pt x="1" y="800"/>
                    <a:pt x="527" y="800"/>
                  </a:cubicBezTo>
                  <a:lnTo>
                    <a:pt x="1494" y="800"/>
                  </a:lnTo>
                  <a:cubicBezTo>
                    <a:pt x="2019" y="779"/>
                    <a:pt x="2019" y="1"/>
                    <a:pt x="1494" y="1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6" name="Google Shape;9676;p82"/>
            <p:cNvSpPr/>
            <p:nvPr/>
          </p:nvSpPr>
          <p:spPr>
            <a:xfrm>
              <a:off x="3170832" y="1608096"/>
              <a:ext cx="151432" cy="107667"/>
            </a:xfrm>
            <a:custGeom>
              <a:avLst/>
              <a:gdLst/>
              <a:ahLst/>
              <a:cxnLst/>
              <a:rect l="l" t="t" r="r" b="b"/>
              <a:pathLst>
                <a:path w="10114" h="7191" extrusionOk="0">
                  <a:moveTo>
                    <a:pt x="2061" y="0"/>
                  </a:moveTo>
                  <a:cubicBezTo>
                    <a:pt x="926" y="0"/>
                    <a:pt x="1" y="925"/>
                    <a:pt x="1" y="2061"/>
                  </a:cubicBezTo>
                  <a:lnTo>
                    <a:pt x="1" y="5130"/>
                  </a:lnTo>
                  <a:cubicBezTo>
                    <a:pt x="1" y="6265"/>
                    <a:pt x="926" y="7191"/>
                    <a:pt x="2061" y="7191"/>
                  </a:cubicBezTo>
                  <a:lnTo>
                    <a:pt x="8053" y="7191"/>
                  </a:lnTo>
                  <a:cubicBezTo>
                    <a:pt x="9189" y="7191"/>
                    <a:pt x="10093" y="6287"/>
                    <a:pt x="10114" y="5151"/>
                  </a:cubicBezTo>
                  <a:lnTo>
                    <a:pt x="10114" y="2061"/>
                  </a:lnTo>
                  <a:cubicBezTo>
                    <a:pt x="10114" y="925"/>
                    <a:pt x="9189" y="0"/>
                    <a:pt x="8053" y="0"/>
                  </a:cubicBezTo>
                  <a:close/>
                </a:path>
              </a:pathLst>
            </a:custGeom>
            <a:solidFill>
              <a:srgbClr val="BFC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7" name="Google Shape;9677;p82"/>
            <p:cNvSpPr/>
            <p:nvPr/>
          </p:nvSpPr>
          <p:spPr>
            <a:xfrm>
              <a:off x="3170832" y="1608096"/>
              <a:ext cx="151432" cy="44079"/>
            </a:xfrm>
            <a:custGeom>
              <a:avLst/>
              <a:gdLst/>
              <a:ahLst/>
              <a:cxnLst/>
              <a:rect l="l" t="t" r="r" b="b"/>
              <a:pathLst>
                <a:path w="10114" h="2944" extrusionOk="0">
                  <a:moveTo>
                    <a:pt x="2061" y="0"/>
                  </a:moveTo>
                  <a:cubicBezTo>
                    <a:pt x="926" y="0"/>
                    <a:pt x="1" y="925"/>
                    <a:pt x="1" y="2061"/>
                  </a:cubicBezTo>
                  <a:lnTo>
                    <a:pt x="1" y="2944"/>
                  </a:lnTo>
                  <a:cubicBezTo>
                    <a:pt x="1" y="1808"/>
                    <a:pt x="926" y="883"/>
                    <a:pt x="2061" y="883"/>
                  </a:cubicBezTo>
                  <a:lnTo>
                    <a:pt x="8053" y="883"/>
                  </a:lnTo>
                  <a:cubicBezTo>
                    <a:pt x="9189" y="883"/>
                    <a:pt x="10114" y="1808"/>
                    <a:pt x="10114" y="2944"/>
                  </a:cubicBezTo>
                  <a:lnTo>
                    <a:pt x="10114" y="2061"/>
                  </a:lnTo>
                  <a:cubicBezTo>
                    <a:pt x="10114" y="925"/>
                    <a:pt x="9189" y="0"/>
                    <a:pt x="8053" y="0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8" name="Google Shape;9678;p82"/>
            <p:cNvSpPr/>
            <p:nvPr/>
          </p:nvSpPr>
          <p:spPr>
            <a:xfrm>
              <a:off x="3227503" y="1642084"/>
              <a:ext cx="41878" cy="40007"/>
            </a:xfrm>
            <a:custGeom>
              <a:avLst/>
              <a:gdLst/>
              <a:ahLst/>
              <a:cxnLst/>
              <a:rect l="l" t="t" r="r" b="b"/>
              <a:pathLst>
                <a:path w="2797" h="2672" extrusionOk="0">
                  <a:moveTo>
                    <a:pt x="330" y="0"/>
                  </a:moveTo>
                  <a:cubicBezTo>
                    <a:pt x="161" y="0"/>
                    <a:pt x="0" y="144"/>
                    <a:pt x="0" y="337"/>
                  </a:cubicBezTo>
                  <a:lnTo>
                    <a:pt x="0" y="2335"/>
                  </a:lnTo>
                  <a:cubicBezTo>
                    <a:pt x="0" y="2528"/>
                    <a:pt x="148" y="2672"/>
                    <a:pt x="322" y="2672"/>
                  </a:cubicBezTo>
                  <a:cubicBezTo>
                    <a:pt x="375" y="2672"/>
                    <a:pt x="430" y="2658"/>
                    <a:pt x="484" y="2629"/>
                  </a:cubicBezTo>
                  <a:lnTo>
                    <a:pt x="2544" y="1641"/>
                  </a:lnTo>
                  <a:cubicBezTo>
                    <a:pt x="2796" y="1515"/>
                    <a:pt x="2796" y="1157"/>
                    <a:pt x="2544" y="1031"/>
                  </a:cubicBezTo>
                  <a:lnTo>
                    <a:pt x="484" y="43"/>
                  </a:lnTo>
                  <a:cubicBezTo>
                    <a:pt x="435" y="13"/>
                    <a:pt x="382" y="0"/>
                    <a:pt x="330" y="0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9" name="Google Shape;9679;p82"/>
            <p:cNvSpPr/>
            <p:nvPr/>
          </p:nvSpPr>
          <p:spPr>
            <a:xfrm>
              <a:off x="3087106" y="1776177"/>
              <a:ext cx="160865" cy="11679"/>
            </a:xfrm>
            <a:custGeom>
              <a:avLst/>
              <a:gdLst/>
              <a:ahLst/>
              <a:cxnLst/>
              <a:rect l="l" t="t" r="r" b="b"/>
              <a:pathLst>
                <a:path w="10744" h="780" extrusionOk="0">
                  <a:moveTo>
                    <a:pt x="506" y="1"/>
                  </a:moveTo>
                  <a:cubicBezTo>
                    <a:pt x="0" y="1"/>
                    <a:pt x="7" y="779"/>
                    <a:pt x="526" y="779"/>
                  </a:cubicBezTo>
                  <a:lnTo>
                    <a:pt x="10218" y="779"/>
                  </a:lnTo>
                  <a:cubicBezTo>
                    <a:pt x="10744" y="779"/>
                    <a:pt x="10744" y="1"/>
                    <a:pt x="10218" y="1"/>
                  </a:cubicBezTo>
                  <a:lnTo>
                    <a:pt x="526" y="1"/>
                  </a:lnTo>
                  <a:cubicBezTo>
                    <a:pt x="519" y="1"/>
                    <a:pt x="512" y="1"/>
                    <a:pt x="506" y="1"/>
                  </a:cubicBez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0" name="Google Shape;9680;p82"/>
            <p:cNvSpPr/>
            <p:nvPr/>
          </p:nvSpPr>
          <p:spPr>
            <a:xfrm>
              <a:off x="3362540" y="1775563"/>
              <a:ext cx="46295" cy="11978"/>
            </a:xfrm>
            <a:custGeom>
              <a:avLst/>
              <a:gdLst/>
              <a:ahLst/>
              <a:cxnLst/>
              <a:rect l="l" t="t" r="r" b="b"/>
              <a:pathLst>
                <a:path w="3092" h="800" extrusionOk="0">
                  <a:moveTo>
                    <a:pt x="526" y="0"/>
                  </a:moveTo>
                  <a:cubicBezTo>
                    <a:pt x="1" y="0"/>
                    <a:pt x="1" y="799"/>
                    <a:pt x="526" y="799"/>
                  </a:cubicBezTo>
                  <a:lnTo>
                    <a:pt x="2566" y="799"/>
                  </a:lnTo>
                  <a:cubicBezTo>
                    <a:pt x="3091" y="799"/>
                    <a:pt x="3091" y="0"/>
                    <a:pt x="2566" y="0"/>
                  </a:cubicBez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681" name="Google Shape;9681;p82"/>
          <p:cNvGrpSpPr/>
          <p:nvPr/>
        </p:nvGrpSpPr>
        <p:grpSpPr>
          <a:xfrm>
            <a:off x="3514900" y="1489020"/>
            <a:ext cx="354145" cy="351869"/>
            <a:chOff x="3514900" y="1489020"/>
            <a:chExt cx="354145" cy="351869"/>
          </a:xfrm>
        </p:grpSpPr>
        <p:sp>
          <p:nvSpPr>
            <p:cNvPr id="9682" name="Google Shape;9682;p82"/>
            <p:cNvSpPr/>
            <p:nvPr/>
          </p:nvSpPr>
          <p:spPr>
            <a:xfrm>
              <a:off x="3514900" y="1489020"/>
              <a:ext cx="354145" cy="351869"/>
            </a:xfrm>
            <a:custGeom>
              <a:avLst/>
              <a:gdLst/>
              <a:ahLst/>
              <a:cxnLst/>
              <a:rect l="l" t="t" r="r" b="b"/>
              <a:pathLst>
                <a:path w="23653" h="23501" extrusionOk="0">
                  <a:moveTo>
                    <a:pt x="19698" y="1"/>
                  </a:moveTo>
                  <a:cubicBezTo>
                    <a:pt x="19495" y="1"/>
                    <a:pt x="19290" y="80"/>
                    <a:pt x="19133" y="237"/>
                  </a:cubicBezTo>
                  <a:lnTo>
                    <a:pt x="316" y="19075"/>
                  </a:lnTo>
                  <a:cubicBezTo>
                    <a:pt x="0" y="19369"/>
                    <a:pt x="0" y="19874"/>
                    <a:pt x="316" y="20168"/>
                  </a:cubicBezTo>
                  <a:lnTo>
                    <a:pt x="3406" y="23280"/>
                  </a:lnTo>
                  <a:cubicBezTo>
                    <a:pt x="3564" y="23427"/>
                    <a:pt x="3764" y="23501"/>
                    <a:pt x="3964" y="23501"/>
                  </a:cubicBezTo>
                  <a:cubicBezTo>
                    <a:pt x="4163" y="23501"/>
                    <a:pt x="4363" y="23427"/>
                    <a:pt x="4521" y="23280"/>
                  </a:cubicBezTo>
                  <a:lnTo>
                    <a:pt x="23358" y="4442"/>
                  </a:lnTo>
                  <a:cubicBezTo>
                    <a:pt x="23653" y="4148"/>
                    <a:pt x="23653" y="3643"/>
                    <a:pt x="23358" y="3328"/>
                  </a:cubicBezTo>
                  <a:lnTo>
                    <a:pt x="20247" y="237"/>
                  </a:lnTo>
                  <a:cubicBezTo>
                    <a:pt x="20100" y="80"/>
                    <a:pt x="19900" y="1"/>
                    <a:pt x="19698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3" name="Google Shape;9683;p82"/>
            <p:cNvSpPr/>
            <p:nvPr/>
          </p:nvSpPr>
          <p:spPr>
            <a:xfrm>
              <a:off x="3619094" y="1759498"/>
              <a:ext cx="24570" cy="24884"/>
            </a:xfrm>
            <a:custGeom>
              <a:avLst/>
              <a:gdLst/>
              <a:ahLst/>
              <a:cxnLst/>
              <a:rect l="l" t="t" r="r" b="b"/>
              <a:pathLst>
                <a:path w="1641" h="1662" extrusionOk="0">
                  <a:moveTo>
                    <a:pt x="526" y="1"/>
                  </a:moveTo>
                  <a:lnTo>
                    <a:pt x="1" y="548"/>
                  </a:lnTo>
                  <a:lnTo>
                    <a:pt x="1115" y="1662"/>
                  </a:lnTo>
                  <a:lnTo>
                    <a:pt x="1640" y="1136"/>
                  </a:lnTo>
                  <a:lnTo>
                    <a:pt x="526" y="1"/>
                  </a:lnTo>
                  <a:close/>
                </a:path>
              </a:pathLst>
            </a:custGeom>
            <a:solidFill>
              <a:srgbClr val="88A1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4" name="Google Shape;9684;p82"/>
            <p:cNvSpPr/>
            <p:nvPr/>
          </p:nvSpPr>
          <p:spPr>
            <a:xfrm>
              <a:off x="3623181" y="1722052"/>
              <a:ext cx="41249" cy="41249"/>
            </a:xfrm>
            <a:custGeom>
              <a:avLst/>
              <a:gdLst/>
              <a:ahLst/>
              <a:cxnLst/>
              <a:rect l="l" t="t" r="r" b="b"/>
              <a:pathLst>
                <a:path w="2755" h="2755" extrusionOk="0">
                  <a:moveTo>
                    <a:pt x="526" y="0"/>
                  </a:moveTo>
                  <a:lnTo>
                    <a:pt x="1" y="526"/>
                  </a:lnTo>
                  <a:lnTo>
                    <a:pt x="2229" y="2754"/>
                  </a:lnTo>
                  <a:lnTo>
                    <a:pt x="2755" y="2229"/>
                  </a:lnTo>
                  <a:lnTo>
                    <a:pt x="526" y="0"/>
                  </a:lnTo>
                  <a:close/>
                </a:path>
              </a:pathLst>
            </a:custGeom>
            <a:solidFill>
              <a:srgbClr val="88A1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5" name="Google Shape;9685;p82"/>
            <p:cNvSpPr/>
            <p:nvPr/>
          </p:nvSpPr>
          <p:spPr>
            <a:xfrm>
              <a:off x="3560536" y="1784682"/>
              <a:ext cx="41264" cy="41579"/>
            </a:xfrm>
            <a:custGeom>
              <a:avLst/>
              <a:gdLst/>
              <a:ahLst/>
              <a:cxnLst/>
              <a:rect l="l" t="t" r="r" b="b"/>
              <a:pathLst>
                <a:path w="2756" h="2777" extrusionOk="0">
                  <a:moveTo>
                    <a:pt x="527" y="1"/>
                  </a:moveTo>
                  <a:lnTo>
                    <a:pt x="1" y="548"/>
                  </a:lnTo>
                  <a:lnTo>
                    <a:pt x="2230" y="2776"/>
                  </a:lnTo>
                  <a:lnTo>
                    <a:pt x="2755" y="2251"/>
                  </a:lnTo>
                  <a:lnTo>
                    <a:pt x="527" y="1"/>
                  </a:lnTo>
                  <a:close/>
                </a:path>
              </a:pathLst>
            </a:custGeom>
            <a:solidFill>
              <a:srgbClr val="88A1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6" name="Google Shape;9686;p82"/>
            <p:cNvSpPr/>
            <p:nvPr/>
          </p:nvSpPr>
          <p:spPr>
            <a:xfrm>
              <a:off x="3660957" y="1717635"/>
              <a:ext cx="24570" cy="24884"/>
            </a:xfrm>
            <a:custGeom>
              <a:avLst/>
              <a:gdLst/>
              <a:ahLst/>
              <a:cxnLst/>
              <a:rect l="l" t="t" r="r" b="b"/>
              <a:pathLst>
                <a:path w="1641" h="1662" extrusionOk="0">
                  <a:moveTo>
                    <a:pt x="526" y="1"/>
                  </a:moveTo>
                  <a:lnTo>
                    <a:pt x="1" y="547"/>
                  </a:lnTo>
                  <a:lnTo>
                    <a:pt x="1115" y="1662"/>
                  </a:lnTo>
                  <a:lnTo>
                    <a:pt x="1641" y="1136"/>
                  </a:lnTo>
                  <a:lnTo>
                    <a:pt x="526" y="1"/>
                  </a:lnTo>
                  <a:close/>
                </a:path>
              </a:pathLst>
            </a:custGeom>
            <a:solidFill>
              <a:srgbClr val="88A1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7" name="Google Shape;9687;p82"/>
            <p:cNvSpPr/>
            <p:nvPr/>
          </p:nvSpPr>
          <p:spPr>
            <a:xfrm>
              <a:off x="3681739" y="1696868"/>
              <a:ext cx="24570" cy="24555"/>
            </a:xfrm>
            <a:custGeom>
              <a:avLst/>
              <a:gdLst/>
              <a:ahLst/>
              <a:cxnLst/>
              <a:rect l="l" t="t" r="r" b="b"/>
              <a:pathLst>
                <a:path w="1641" h="1640" extrusionOk="0">
                  <a:moveTo>
                    <a:pt x="526" y="0"/>
                  </a:moveTo>
                  <a:lnTo>
                    <a:pt x="0" y="526"/>
                  </a:lnTo>
                  <a:lnTo>
                    <a:pt x="1115" y="1640"/>
                  </a:lnTo>
                  <a:lnTo>
                    <a:pt x="1640" y="1114"/>
                  </a:lnTo>
                  <a:lnTo>
                    <a:pt x="526" y="0"/>
                  </a:lnTo>
                  <a:close/>
                </a:path>
              </a:pathLst>
            </a:custGeom>
            <a:solidFill>
              <a:srgbClr val="88A1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8" name="Google Shape;9688;p82"/>
            <p:cNvSpPr/>
            <p:nvPr/>
          </p:nvSpPr>
          <p:spPr>
            <a:xfrm>
              <a:off x="3686141" y="1659092"/>
              <a:ext cx="41249" cy="41564"/>
            </a:xfrm>
            <a:custGeom>
              <a:avLst/>
              <a:gdLst/>
              <a:ahLst/>
              <a:cxnLst/>
              <a:rect l="l" t="t" r="r" b="b"/>
              <a:pathLst>
                <a:path w="2755" h="2776" extrusionOk="0">
                  <a:moveTo>
                    <a:pt x="526" y="0"/>
                  </a:moveTo>
                  <a:lnTo>
                    <a:pt x="1" y="547"/>
                  </a:lnTo>
                  <a:lnTo>
                    <a:pt x="2229" y="2775"/>
                  </a:lnTo>
                  <a:lnTo>
                    <a:pt x="2755" y="2250"/>
                  </a:lnTo>
                  <a:lnTo>
                    <a:pt x="526" y="0"/>
                  </a:lnTo>
                  <a:close/>
                </a:path>
              </a:pathLst>
            </a:custGeom>
            <a:solidFill>
              <a:srgbClr val="88A1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9" name="Google Shape;9689;p82"/>
            <p:cNvSpPr/>
            <p:nvPr/>
          </p:nvSpPr>
          <p:spPr>
            <a:xfrm>
              <a:off x="3723602" y="1654990"/>
              <a:ext cx="24884" cy="24570"/>
            </a:xfrm>
            <a:custGeom>
              <a:avLst/>
              <a:gdLst/>
              <a:ahLst/>
              <a:cxnLst/>
              <a:rect l="l" t="t" r="r" b="b"/>
              <a:pathLst>
                <a:path w="1662" h="1641" extrusionOk="0">
                  <a:moveTo>
                    <a:pt x="526" y="1"/>
                  </a:moveTo>
                  <a:lnTo>
                    <a:pt x="1" y="526"/>
                  </a:lnTo>
                  <a:lnTo>
                    <a:pt x="1115" y="1641"/>
                  </a:lnTo>
                  <a:lnTo>
                    <a:pt x="1662" y="1115"/>
                  </a:lnTo>
                  <a:lnTo>
                    <a:pt x="526" y="1"/>
                  </a:lnTo>
                  <a:close/>
                </a:path>
              </a:pathLst>
            </a:custGeom>
            <a:solidFill>
              <a:srgbClr val="88A1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0" name="Google Shape;9690;p82"/>
            <p:cNvSpPr/>
            <p:nvPr/>
          </p:nvSpPr>
          <p:spPr>
            <a:xfrm>
              <a:off x="3744698" y="1633909"/>
              <a:ext cx="24570" cy="24884"/>
            </a:xfrm>
            <a:custGeom>
              <a:avLst/>
              <a:gdLst/>
              <a:ahLst/>
              <a:cxnLst/>
              <a:rect l="l" t="t" r="r" b="b"/>
              <a:pathLst>
                <a:path w="1641" h="1662" extrusionOk="0">
                  <a:moveTo>
                    <a:pt x="526" y="0"/>
                  </a:moveTo>
                  <a:lnTo>
                    <a:pt x="0" y="547"/>
                  </a:lnTo>
                  <a:lnTo>
                    <a:pt x="1115" y="1661"/>
                  </a:lnTo>
                  <a:lnTo>
                    <a:pt x="1640" y="1115"/>
                  </a:lnTo>
                  <a:lnTo>
                    <a:pt x="526" y="0"/>
                  </a:lnTo>
                  <a:close/>
                </a:path>
              </a:pathLst>
            </a:custGeom>
            <a:solidFill>
              <a:srgbClr val="88A1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1" name="Google Shape;9691;p82"/>
            <p:cNvSpPr/>
            <p:nvPr/>
          </p:nvSpPr>
          <p:spPr>
            <a:xfrm>
              <a:off x="3748786" y="1596447"/>
              <a:ext cx="41564" cy="41249"/>
            </a:xfrm>
            <a:custGeom>
              <a:avLst/>
              <a:gdLst/>
              <a:ahLst/>
              <a:cxnLst/>
              <a:rect l="l" t="t" r="r" b="b"/>
              <a:pathLst>
                <a:path w="2776" h="2755" extrusionOk="0">
                  <a:moveTo>
                    <a:pt x="526" y="0"/>
                  </a:moveTo>
                  <a:lnTo>
                    <a:pt x="1" y="526"/>
                  </a:lnTo>
                  <a:lnTo>
                    <a:pt x="2229" y="2755"/>
                  </a:lnTo>
                  <a:lnTo>
                    <a:pt x="2776" y="2229"/>
                  </a:lnTo>
                  <a:lnTo>
                    <a:pt x="526" y="0"/>
                  </a:lnTo>
                  <a:close/>
                </a:path>
              </a:pathLst>
            </a:custGeom>
            <a:solidFill>
              <a:srgbClr val="88A1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2" name="Google Shape;9692;p82"/>
            <p:cNvSpPr/>
            <p:nvPr/>
          </p:nvSpPr>
          <p:spPr>
            <a:xfrm>
              <a:off x="3786561" y="1592030"/>
              <a:ext cx="24570" cy="24884"/>
            </a:xfrm>
            <a:custGeom>
              <a:avLst/>
              <a:gdLst/>
              <a:ahLst/>
              <a:cxnLst/>
              <a:rect l="l" t="t" r="r" b="b"/>
              <a:pathLst>
                <a:path w="1641" h="1662" extrusionOk="0">
                  <a:moveTo>
                    <a:pt x="526" y="1"/>
                  </a:moveTo>
                  <a:lnTo>
                    <a:pt x="0" y="548"/>
                  </a:lnTo>
                  <a:lnTo>
                    <a:pt x="1115" y="1662"/>
                  </a:lnTo>
                  <a:lnTo>
                    <a:pt x="1640" y="1136"/>
                  </a:lnTo>
                  <a:lnTo>
                    <a:pt x="526" y="1"/>
                  </a:lnTo>
                  <a:close/>
                </a:path>
              </a:pathLst>
            </a:custGeom>
            <a:solidFill>
              <a:srgbClr val="88A1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3" name="Google Shape;9693;p82"/>
            <p:cNvSpPr/>
            <p:nvPr/>
          </p:nvSpPr>
          <p:spPr>
            <a:xfrm>
              <a:off x="3807343" y="1571264"/>
              <a:ext cx="24869" cy="24570"/>
            </a:xfrm>
            <a:custGeom>
              <a:avLst/>
              <a:gdLst/>
              <a:ahLst/>
              <a:cxnLst/>
              <a:rect l="l" t="t" r="r" b="b"/>
              <a:pathLst>
                <a:path w="1661" h="1641" extrusionOk="0">
                  <a:moveTo>
                    <a:pt x="526" y="0"/>
                  </a:moveTo>
                  <a:lnTo>
                    <a:pt x="0" y="526"/>
                  </a:lnTo>
                  <a:lnTo>
                    <a:pt x="1114" y="1640"/>
                  </a:lnTo>
                  <a:lnTo>
                    <a:pt x="1661" y="1115"/>
                  </a:lnTo>
                  <a:lnTo>
                    <a:pt x="526" y="0"/>
                  </a:lnTo>
                  <a:close/>
                </a:path>
              </a:pathLst>
            </a:custGeom>
            <a:solidFill>
              <a:srgbClr val="88A1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4" name="Google Shape;9694;p82"/>
            <p:cNvSpPr/>
            <p:nvPr/>
          </p:nvSpPr>
          <p:spPr>
            <a:xfrm>
              <a:off x="3811745" y="1533488"/>
              <a:ext cx="41249" cy="41564"/>
            </a:xfrm>
            <a:custGeom>
              <a:avLst/>
              <a:gdLst/>
              <a:ahLst/>
              <a:cxnLst/>
              <a:rect l="l" t="t" r="r" b="b"/>
              <a:pathLst>
                <a:path w="2755" h="2776" extrusionOk="0">
                  <a:moveTo>
                    <a:pt x="526" y="0"/>
                  </a:moveTo>
                  <a:lnTo>
                    <a:pt x="0" y="526"/>
                  </a:lnTo>
                  <a:lnTo>
                    <a:pt x="2229" y="2776"/>
                  </a:lnTo>
                  <a:lnTo>
                    <a:pt x="2755" y="2229"/>
                  </a:lnTo>
                  <a:lnTo>
                    <a:pt x="526" y="0"/>
                  </a:lnTo>
                  <a:close/>
                </a:path>
              </a:pathLst>
            </a:custGeom>
            <a:solidFill>
              <a:srgbClr val="88A1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5" name="Google Shape;9695;p82"/>
            <p:cNvSpPr/>
            <p:nvPr/>
          </p:nvSpPr>
          <p:spPr>
            <a:xfrm>
              <a:off x="3597998" y="1780594"/>
              <a:ext cx="24570" cy="24570"/>
            </a:xfrm>
            <a:custGeom>
              <a:avLst/>
              <a:gdLst/>
              <a:ahLst/>
              <a:cxnLst/>
              <a:rect l="l" t="t" r="r" b="b"/>
              <a:pathLst>
                <a:path w="1641" h="1641" extrusionOk="0">
                  <a:moveTo>
                    <a:pt x="526" y="1"/>
                  </a:moveTo>
                  <a:lnTo>
                    <a:pt x="1" y="526"/>
                  </a:lnTo>
                  <a:lnTo>
                    <a:pt x="1115" y="1640"/>
                  </a:lnTo>
                  <a:lnTo>
                    <a:pt x="1641" y="1115"/>
                  </a:lnTo>
                  <a:lnTo>
                    <a:pt x="526" y="1"/>
                  </a:lnTo>
                  <a:close/>
                </a:path>
              </a:pathLst>
            </a:custGeom>
            <a:solidFill>
              <a:srgbClr val="88A1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6" name="Google Shape;9696;p82"/>
            <p:cNvSpPr/>
            <p:nvPr/>
          </p:nvSpPr>
          <p:spPr>
            <a:xfrm>
              <a:off x="3623181" y="1625090"/>
              <a:ext cx="108940" cy="108925"/>
            </a:xfrm>
            <a:custGeom>
              <a:avLst/>
              <a:gdLst/>
              <a:ahLst/>
              <a:cxnLst/>
              <a:rect l="l" t="t" r="r" b="b"/>
              <a:pathLst>
                <a:path w="7276" h="7275" extrusionOk="0">
                  <a:moveTo>
                    <a:pt x="3070" y="1"/>
                  </a:moveTo>
                  <a:lnTo>
                    <a:pt x="1" y="3049"/>
                  </a:lnTo>
                  <a:lnTo>
                    <a:pt x="4206" y="7275"/>
                  </a:lnTo>
                  <a:lnTo>
                    <a:pt x="7275" y="4205"/>
                  </a:lnTo>
                  <a:lnTo>
                    <a:pt x="3070" y="1"/>
                  </a:lnTo>
                  <a:close/>
                </a:path>
              </a:pathLst>
            </a:custGeom>
            <a:solidFill>
              <a:srgbClr val="B2C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7" name="Google Shape;9697;p82"/>
            <p:cNvSpPr/>
            <p:nvPr/>
          </p:nvSpPr>
          <p:spPr>
            <a:xfrm>
              <a:off x="3517416" y="1493826"/>
              <a:ext cx="316698" cy="313225"/>
            </a:xfrm>
            <a:custGeom>
              <a:avLst/>
              <a:gdLst/>
              <a:ahLst/>
              <a:cxnLst/>
              <a:rect l="l" t="t" r="r" b="b"/>
              <a:pathLst>
                <a:path w="21152" h="20920" extrusionOk="0">
                  <a:moveTo>
                    <a:pt x="2387" y="0"/>
                  </a:moveTo>
                  <a:cubicBezTo>
                    <a:pt x="1835" y="0"/>
                    <a:pt x="1283" y="211"/>
                    <a:pt x="863" y="631"/>
                  </a:cubicBezTo>
                  <a:cubicBezTo>
                    <a:pt x="1" y="1472"/>
                    <a:pt x="1" y="2839"/>
                    <a:pt x="863" y="3701"/>
                  </a:cubicBezTo>
                  <a:lnTo>
                    <a:pt x="18082" y="20920"/>
                  </a:lnTo>
                  <a:lnTo>
                    <a:pt x="21151" y="17871"/>
                  </a:lnTo>
                  <a:lnTo>
                    <a:pt x="3911" y="631"/>
                  </a:lnTo>
                  <a:cubicBezTo>
                    <a:pt x="3491" y="211"/>
                    <a:pt x="2939" y="0"/>
                    <a:pt x="2387" y="0"/>
                  </a:cubicBezTo>
                  <a:close/>
                </a:path>
              </a:pathLst>
            </a:custGeom>
            <a:solidFill>
              <a:srgbClr val="6B839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8" name="Google Shape;9698;p82"/>
            <p:cNvSpPr/>
            <p:nvPr/>
          </p:nvSpPr>
          <p:spPr>
            <a:xfrm>
              <a:off x="3788133" y="1761399"/>
              <a:ext cx="73230" cy="72287"/>
            </a:xfrm>
            <a:custGeom>
              <a:avLst/>
              <a:gdLst/>
              <a:ahLst/>
              <a:cxnLst/>
              <a:rect l="l" t="t" r="r" b="b"/>
              <a:pathLst>
                <a:path w="4891" h="4828" extrusionOk="0">
                  <a:moveTo>
                    <a:pt x="3070" y="0"/>
                  </a:moveTo>
                  <a:lnTo>
                    <a:pt x="1" y="3049"/>
                  </a:lnTo>
                  <a:lnTo>
                    <a:pt x="4521" y="4815"/>
                  </a:lnTo>
                  <a:cubicBezTo>
                    <a:pt x="4546" y="4823"/>
                    <a:pt x="4572" y="4827"/>
                    <a:pt x="4597" y="4827"/>
                  </a:cubicBezTo>
                  <a:cubicBezTo>
                    <a:pt x="4756" y="4827"/>
                    <a:pt x="4891" y="4666"/>
                    <a:pt x="4836" y="4520"/>
                  </a:cubicBezTo>
                  <a:lnTo>
                    <a:pt x="3070" y="0"/>
                  </a:ln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9" name="Google Shape;9699;p82"/>
            <p:cNvSpPr/>
            <p:nvPr/>
          </p:nvSpPr>
          <p:spPr>
            <a:xfrm>
              <a:off x="3822136" y="1761399"/>
              <a:ext cx="39198" cy="72407"/>
            </a:xfrm>
            <a:custGeom>
              <a:avLst/>
              <a:gdLst/>
              <a:ahLst/>
              <a:cxnLst/>
              <a:rect l="l" t="t" r="r" b="b"/>
              <a:pathLst>
                <a:path w="2618" h="4836" extrusionOk="0">
                  <a:moveTo>
                    <a:pt x="799" y="0"/>
                  </a:moveTo>
                  <a:lnTo>
                    <a:pt x="0" y="778"/>
                  </a:lnTo>
                  <a:lnTo>
                    <a:pt x="1451" y="4499"/>
                  </a:lnTo>
                  <a:lnTo>
                    <a:pt x="2250" y="4815"/>
                  </a:lnTo>
                  <a:cubicBezTo>
                    <a:pt x="2282" y="4829"/>
                    <a:pt x="2313" y="4835"/>
                    <a:pt x="2344" y="4835"/>
                  </a:cubicBezTo>
                  <a:cubicBezTo>
                    <a:pt x="2495" y="4835"/>
                    <a:pt x="2618" y="4678"/>
                    <a:pt x="2565" y="4520"/>
                  </a:cubicBezTo>
                  <a:lnTo>
                    <a:pt x="799" y="0"/>
                  </a:lnTo>
                  <a:close/>
                </a:path>
              </a:pathLst>
            </a:custGeom>
            <a:solidFill>
              <a:srgbClr val="9FB3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0" name="Google Shape;9700;p82"/>
            <p:cNvSpPr/>
            <p:nvPr/>
          </p:nvSpPr>
          <p:spPr>
            <a:xfrm>
              <a:off x="3541656" y="1493781"/>
              <a:ext cx="292458" cy="313270"/>
            </a:xfrm>
            <a:custGeom>
              <a:avLst/>
              <a:gdLst/>
              <a:ahLst/>
              <a:cxnLst/>
              <a:rect l="l" t="t" r="r" b="b"/>
              <a:pathLst>
                <a:path w="19533" h="20923" extrusionOk="0">
                  <a:moveTo>
                    <a:pt x="789" y="0"/>
                  </a:moveTo>
                  <a:cubicBezTo>
                    <a:pt x="524" y="0"/>
                    <a:pt x="257" y="49"/>
                    <a:pt x="1" y="151"/>
                  </a:cubicBezTo>
                  <a:cubicBezTo>
                    <a:pt x="295" y="256"/>
                    <a:pt x="547" y="424"/>
                    <a:pt x="778" y="634"/>
                  </a:cubicBezTo>
                  <a:lnTo>
                    <a:pt x="15706" y="15561"/>
                  </a:lnTo>
                  <a:cubicBezTo>
                    <a:pt x="16967" y="16844"/>
                    <a:pt x="16967" y="18904"/>
                    <a:pt x="15706" y="20166"/>
                  </a:cubicBezTo>
                  <a:lnTo>
                    <a:pt x="16463" y="20923"/>
                  </a:lnTo>
                  <a:lnTo>
                    <a:pt x="19532" y="17874"/>
                  </a:lnTo>
                  <a:lnTo>
                    <a:pt x="2292" y="634"/>
                  </a:lnTo>
                  <a:cubicBezTo>
                    <a:pt x="1893" y="220"/>
                    <a:pt x="1348" y="0"/>
                    <a:pt x="789" y="0"/>
                  </a:cubicBez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1" name="Google Shape;9701;p82"/>
            <p:cNvSpPr/>
            <p:nvPr/>
          </p:nvSpPr>
          <p:spPr>
            <a:xfrm>
              <a:off x="3834728" y="1807979"/>
              <a:ext cx="26636" cy="25708"/>
            </a:xfrm>
            <a:custGeom>
              <a:avLst/>
              <a:gdLst/>
              <a:ahLst/>
              <a:cxnLst/>
              <a:rect l="l" t="t" r="r" b="b"/>
              <a:pathLst>
                <a:path w="1779" h="1717" extrusionOk="0">
                  <a:moveTo>
                    <a:pt x="1157" y="1"/>
                  </a:moveTo>
                  <a:lnTo>
                    <a:pt x="0" y="1157"/>
                  </a:lnTo>
                  <a:lnTo>
                    <a:pt x="1409" y="1704"/>
                  </a:lnTo>
                  <a:cubicBezTo>
                    <a:pt x="1434" y="1712"/>
                    <a:pt x="1460" y="1716"/>
                    <a:pt x="1485" y="1716"/>
                  </a:cubicBezTo>
                  <a:cubicBezTo>
                    <a:pt x="1644" y="1716"/>
                    <a:pt x="1779" y="1555"/>
                    <a:pt x="1724" y="1409"/>
                  </a:cubicBezTo>
                  <a:lnTo>
                    <a:pt x="1157" y="1"/>
                  </a:lnTo>
                  <a:close/>
                </a:path>
              </a:pathLst>
            </a:custGeom>
            <a:solidFill>
              <a:srgbClr val="2943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2" name="Google Shape;9702;p82"/>
            <p:cNvSpPr/>
            <p:nvPr/>
          </p:nvSpPr>
          <p:spPr>
            <a:xfrm>
              <a:off x="3552047" y="1524984"/>
              <a:ext cx="68320" cy="68334"/>
            </a:xfrm>
            <a:custGeom>
              <a:avLst/>
              <a:gdLst/>
              <a:ahLst/>
              <a:cxnLst/>
              <a:rect l="l" t="t" r="r" b="b"/>
              <a:pathLst>
                <a:path w="4563" h="4564" extrusionOk="0">
                  <a:moveTo>
                    <a:pt x="3049" y="1"/>
                  </a:moveTo>
                  <a:lnTo>
                    <a:pt x="0" y="3070"/>
                  </a:lnTo>
                  <a:lnTo>
                    <a:pt x="1493" y="4563"/>
                  </a:lnTo>
                  <a:lnTo>
                    <a:pt x="4563" y="1494"/>
                  </a:lnTo>
                  <a:lnTo>
                    <a:pt x="3049" y="1"/>
                  </a:lnTo>
                  <a:close/>
                </a:path>
              </a:pathLst>
            </a:custGeom>
            <a:solidFill>
              <a:srgbClr val="2943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3" name="Google Shape;9703;p82"/>
            <p:cNvSpPr/>
            <p:nvPr/>
          </p:nvSpPr>
          <p:spPr>
            <a:xfrm>
              <a:off x="3593281" y="1566218"/>
              <a:ext cx="221623" cy="221952"/>
            </a:xfrm>
            <a:custGeom>
              <a:avLst/>
              <a:gdLst/>
              <a:ahLst/>
              <a:cxnLst/>
              <a:rect l="l" t="t" r="r" b="b"/>
              <a:pathLst>
                <a:path w="14802" h="14824" extrusionOk="0">
                  <a:moveTo>
                    <a:pt x="526" y="1"/>
                  </a:moveTo>
                  <a:lnTo>
                    <a:pt x="1" y="548"/>
                  </a:lnTo>
                  <a:lnTo>
                    <a:pt x="14276" y="14823"/>
                  </a:lnTo>
                  <a:lnTo>
                    <a:pt x="14802" y="14298"/>
                  </a:lnTo>
                  <a:lnTo>
                    <a:pt x="526" y="1"/>
                  </a:ln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704" name="Google Shape;9704;p82"/>
          <p:cNvGrpSpPr/>
          <p:nvPr/>
        </p:nvGrpSpPr>
        <p:grpSpPr>
          <a:xfrm>
            <a:off x="3066324" y="3350446"/>
            <a:ext cx="346598" cy="333183"/>
            <a:chOff x="3066324" y="3350446"/>
            <a:chExt cx="346598" cy="333183"/>
          </a:xfrm>
        </p:grpSpPr>
        <p:sp>
          <p:nvSpPr>
            <p:cNvPr id="9705" name="Google Shape;9705;p82"/>
            <p:cNvSpPr/>
            <p:nvPr/>
          </p:nvSpPr>
          <p:spPr>
            <a:xfrm>
              <a:off x="3077658" y="3672759"/>
              <a:ext cx="297174" cy="10735"/>
            </a:xfrm>
            <a:custGeom>
              <a:avLst/>
              <a:gdLst/>
              <a:ahLst/>
              <a:cxnLst/>
              <a:rect l="l" t="t" r="r" b="b"/>
              <a:pathLst>
                <a:path w="19848" h="717" extrusionOk="0">
                  <a:moveTo>
                    <a:pt x="562" y="0"/>
                  </a:moveTo>
                  <a:cubicBezTo>
                    <a:pt x="550" y="0"/>
                    <a:pt x="538" y="1"/>
                    <a:pt x="526" y="2"/>
                  </a:cubicBezTo>
                  <a:lnTo>
                    <a:pt x="484" y="2"/>
                  </a:lnTo>
                  <a:cubicBezTo>
                    <a:pt x="1" y="2"/>
                    <a:pt x="1" y="717"/>
                    <a:pt x="484" y="717"/>
                  </a:cubicBezTo>
                  <a:lnTo>
                    <a:pt x="526" y="717"/>
                  </a:lnTo>
                  <a:cubicBezTo>
                    <a:pt x="737" y="717"/>
                    <a:pt x="905" y="549"/>
                    <a:pt x="905" y="360"/>
                  </a:cubicBezTo>
                  <a:cubicBezTo>
                    <a:pt x="905" y="161"/>
                    <a:pt x="755" y="0"/>
                    <a:pt x="562" y="0"/>
                  </a:cubicBezTo>
                  <a:close/>
                  <a:moveTo>
                    <a:pt x="2418" y="2"/>
                  </a:moveTo>
                  <a:cubicBezTo>
                    <a:pt x="1935" y="2"/>
                    <a:pt x="1935" y="717"/>
                    <a:pt x="2418" y="717"/>
                  </a:cubicBezTo>
                  <a:lnTo>
                    <a:pt x="19364" y="717"/>
                  </a:lnTo>
                  <a:cubicBezTo>
                    <a:pt x="19848" y="717"/>
                    <a:pt x="19848" y="2"/>
                    <a:pt x="19364" y="2"/>
                  </a:cubicBez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6" name="Google Shape;9706;p82"/>
            <p:cNvSpPr/>
            <p:nvPr/>
          </p:nvSpPr>
          <p:spPr>
            <a:xfrm>
              <a:off x="3066324" y="3350446"/>
              <a:ext cx="346598" cy="333183"/>
            </a:xfrm>
            <a:custGeom>
              <a:avLst/>
              <a:gdLst/>
              <a:ahLst/>
              <a:cxnLst/>
              <a:rect l="l" t="t" r="r" b="b"/>
              <a:pathLst>
                <a:path w="23149" h="22253" extrusionOk="0">
                  <a:moveTo>
                    <a:pt x="12045" y="0"/>
                  </a:moveTo>
                  <a:cubicBezTo>
                    <a:pt x="12032" y="0"/>
                    <a:pt x="12019" y="0"/>
                    <a:pt x="12006" y="0"/>
                  </a:cubicBezTo>
                  <a:cubicBezTo>
                    <a:pt x="7506" y="0"/>
                    <a:pt x="3449" y="2691"/>
                    <a:pt x="1725" y="6854"/>
                  </a:cubicBezTo>
                  <a:cubicBezTo>
                    <a:pt x="1" y="11017"/>
                    <a:pt x="968" y="15811"/>
                    <a:pt x="4143" y="18985"/>
                  </a:cubicBezTo>
                  <a:cubicBezTo>
                    <a:pt x="6265" y="21122"/>
                    <a:pt x="9111" y="22253"/>
                    <a:pt x="12008" y="22253"/>
                  </a:cubicBezTo>
                  <a:cubicBezTo>
                    <a:pt x="13444" y="22253"/>
                    <a:pt x="14894" y="21974"/>
                    <a:pt x="16274" y="21403"/>
                  </a:cubicBezTo>
                  <a:cubicBezTo>
                    <a:pt x="20436" y="19679"/>
                    <a:pt x="23149" y="15621"/>
                    <a:pt x="23149" y="11122"/>
                  </a:cubicBezTo>
                  <a:cubicBezTo>
                    <a:pt x="23149" y="4975"/>
                    <a:pt x="18187" y="0"/>
                    <a:pt x="12045" y="0"/>
                  </a:cubicBezTo>
                  <a:close/>
                </a:path>
              </a:pathLst>
            </a:custGeom>
            <a:solidFill>
              <a:srgbClr val="9EB2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7" name="Google Shape;9707;p82"/>
            <p:cNvSpPr/>
            <p:nvPr/>
          </p:nvSpPr>
          <p:spPr>
            <a:xfrm>
              <a:off x="3079545" y="3516970"/>
              <a:ext cx="333378" cy="166524"/>
            </a:xfrm>
            <a:custGeom>
              <a:avLst/>
              <a:gdLst/>
              <a:ahLst/>
              <a:cxnLst/>
              <a:rect l="l" t="t" r="r" b="b"/>
              <a:pathLst>
                <a:path w="22266" h="11122" extrusionOk="0">
                  <a:moveTo>
                    <a:pt x="1" y="0"/>
                  </a:moveTo>
                  <a:cubicBezTo>
                    <a:pt x="1" y="6139"/>
                    <a:pt x="4984" y="11122"/>
                    <a:pt x="11123" y="11122"/>
                  </a:cubicBezTo>
                  <a:cubicBezTo>
                    <a:pt x="17283" y="11122"/>
                    <a:pt x="22266" y="6139"/>
                    <a:pt x="22266" y="0"/>
                  </a:cubicBezTo>
                  <a:close/>
                </a:path>
              </a:pathLst>
            </a:custGeom>
            <a:solidFill>
              <a:srgbClr val="ABBC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8" name="Google Shape;9708;p82"/>
            <p:cNvSpPr/>
            <p:nvPr/>
          </p:nvSpPr>
          <p:spPr>
            <a:xfrm>
              <a:off x="3079545" y="3371841"/>
              <a:ext cx="333378" cy="145143"/>
            </a:xfrm>
            <a:custGeom>
              <a:avLst/>
              <a:gdLst/>
              <a:ahLst/>
              <a:cxnLst/>
              <a:rect l="l" t="t" r="r" b="b"/>
              <a:pathLst>
                <a:path w="22266" h="9694" extrusionOk="0">
                  <a:moveTo>
                    <a:pt x="11123" y="1"/>
                  </a:moveTo>
                  <a:cubicBezTo>
                    <a:pt x="7380" y="1"/>
                    <a:pt x="3995" y="1473"/>
                    <a:pt x="1704" y="3764"/>
                  </a:cubicBezTo>
                  <a:cubicBezTo>
                    <a:pt x="590" y="5551"/>
                    <a:pt x="1" y="7591"/>
                    <a:pt x="1" y="9693"/>
                  </a:cubicBezTo>
                  <a:lnTo>
                    <a:pt x="22266" y="9693"/>
                  </a:lnTo>
                  <a:cubicBezTo>
                    <a:pt x="22266" y="7591"/>
                    <a:pt x="21677" y="5551"/>
                    <a:pt x="20563" y="3764"/>
                  </a:cubicBezTo>
                  <a:cubicBezTo>
                    <a:pt x="18250" y="1473"/>
                    <a:pt x="14886" y="1"/>
                    <a:pt x="11123" y="1"/>
                  </a:cubicBezTo>
                  <a:close/>
                </a:path>
              </a:pathLst>
            </a:custGeom>
            <a:solidFill>
              <a:srgbClr val="8195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9" name="Google Shape;9709;p82"/>
            <p:cNvSpPr/>
            <p:nvPr/>
          </p:nvSpPr>
          <p:spPr>
            <a:xfrm>
              <a:off x="3188784" y="3371841"/>
              <a:ext cx="224138" cy="145143"/>
            </a:xfrm>
            <a:custGeom>
              <a:avLst/>
              <a:gdLst/>
              <a:ahLst/>
              <a:cxnLst/>
              <a:rect l="l" t="t" r="r" b="b"/>
              <a:pathLst>
                <a:path w="14970" h="9694" extrusionOk="0">
                  <a:moveTo>
                    <a:pt x="3827" y="1"/>
                  </a:moveTo>
                  <a:cubicBezTo>
                    <a:pt x="2544" y="1"/>
                    <a:pt x="1241" y="190"/>
                    <a:pt x="0" y="526"/>
                  </a:cubicBezTo>
                  <a:cubicBezTo>
                    <a:pt x="3007" y="2608"/>
                    <a:pt x="4794" y="6035"/>
                    <a:pt x="4794" y="9693"/>
                  </a:cubicBezTo>
                  <a:lnTo>
                    <a:pt x="14970" y="9693"/>
                  </a:lnTo>
                  <a:cubicBezTo>
                    <a:pt x="14970" y="7591"/>
                    <a:pt x="14381" y="5551"/>
                    <a:pt x="13267" y="3764"/>
                  </a:cubicBezTo>
                  <a:cubicBezTo>
                    <a:pt x="10954" y="1473"/>
                    <a:pt x="7590" y="1"/>
                    <a:pt x="3827" y="1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0" name="Google Shape;9710;p82"/>
            <p:cNvSpPr/>
            <p:nvPr/>
          </p:nvSpPr>
          <p:spPr>
            <a:xfrm>
              <a:off x="3079545" y="3516970"/>
              <a:ext cx="333378" cy="144814"/>
            </a:xfrm>
            <a:custGeom>
              <a:avLst/>
              <a:gdLst/>
              <a:ahLst/>
              <a:cxnLst/>
              <a:rect l="l" t="t" r="r" b="b"/>
              <a:pathLst>
                <a:path w="22266" h="9672" extrusionOk="0">
                  <a:moveTo>
                    <a:pt x="1" y="0"/>
                  </a:moveTo>
                  <a:cubicBezTo>
                    <a:pt x="1" y="2081"/>
                    <a:pt x="590" y="4142"/>
                    <a:pt x="1704" y="5908"/>
                  </a:cubicBezTo>
                  <a:cubicBezTo>
                    <a:pt x="4016" y="8221"/>
                    <a:pt x="7380" y="9671"/>
                    <a:pt x="11123" y="9671"/>
                  </a:cubicBezTo>
                  <a:cubicBezTo>
                    <a:pt x="14886" y="9671"/>
                    <a:pt x="18250" y="8221"/>
                    <a:pt x="20563" y="5908"/>
                  </a:cubicBezTo>
                  <a:cubicBezTo>
                    <a:pt x="21677" y="4142"/>
                    <a:pt x="22266" y="2081"/>
                    <a:pt x="22266" y="0"/>
                  </a:cubicBezTo>
                  <a:close/>
                </a:path>
              </a:pathLst>
            </a:custGeom>
            <a:solidFill>
              <a:srgbClr val="5A70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1" name="Google Shape;9711;p82"/>
            <p:cNvSpPr/>
            <p:nvPr/>
          </p:nvSpPr>
          <p:spPr>
            <a:xfrm>
              <a:off x="3079545" y="3516970"/>
              <a:ext cx="181018" cy="136938"/>
            </a:xfrm>
            <a:custGeom>
              <a:avLst/>
              <a:gdLst/>
              <a:ahLst/>
              <a:cxnLst/>
              <a:rect l="l" t="t" r="r" b="b"/>
              <a:pathLst>
                <a:path w="12090" h="9146" extrusionOk="0">
                  <a:moveTo>
                    <a:pt x="1" y="0"/>
                  </a:moveTo>
                  <a:cubicBezTo>
                    <a:pt x="1" y="2081"/>
                    <a:pt x="590" y="4142"/>
                    <a:pt x="1704" y="5908"/>
                  </a:cubicBezTo>
                  <a:cubicBezTo>
                    <a:pt x="3260" y="7443"/>
                    <a:pt x="5194" y="8557"/>
                    <a:pt x="7296" y="9146"/>
                  </a:cubicBezTo>
                  <a:cubicBezTo>
                    <a:pt x="10303" y="7064"/>
                    <a:pt x="12090" y="3658"/>
                    <a:pt x="12090" y="0"/>
                  </a:cubicBezTo>
                  <a:close/>
                </a:path>
              </a:pathLst>
            </a:custGeom>
            <a:solidFill>
              <a:srgbClr val="6D8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2" name="Google Shape;9712;p82"/>
            <p:cNvSpPr/>
            <p:nvPr/>
          </p:nvSpPr>
          <p:spPr>
            <a:xfrm>
              <a:off x="3079545" y="3430084"/>
              <a:ext cx="333378" cy="173771"/>
            </a:xfrm>
            <a:custGeom>
              <a:avLst/>
              <a:gdLst/>
              <a:ahLst/>
              <a:cxnLst/>
              <a:rect l="l" t="t" r="r" b="b"/>
              <a:pathLst>
                <a:path w="22266" h="11606" extrusionOk="0">
                  <a:moveTo>
                    <a:pt x="11123" y="0"/>
                  </a:moveTo>
                  <a:cubicBezTo>
                    <a:pt x="4984" y="0"/>
                    <a:pt x="1" y="2586"/>
                    <a:pt x="1" y="5803"/>
                  </a:cubicBezTo>
                  <a:cubicBezTo>
                    <a:pt x="1" y="8999"/>
                    <a:pt x="4984" y="11606"/>
                    <a:pt x="11123" y="11606"/>
                  </a:cubicBezTo>
                  <a:cubicBezTo>
                    <a:pt x="17262" y="11606"/>
                    <a:pt x="22266" y="8999"/>
                    <a:pt x="22266" y="5803"/>
                  </a:cubicBezTo>
                  <a:cubicBezTo>
                    <a:pt x="22266" y="2586"/>
                    <a:pt x="17262" y="0"/>
                    <a:pt x="11123" y="0"/>
                  </a:cubicBezTo>
                  <a:close/>
                </a:path>
              </a:pathLst>
            </a:custGeom>
            <a:solidFill>
              <a:srgbClr val="ABBC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3" name="Google Shape;9713;p82"/>
            <p:cNvSpPr/>
            <p:nvPr/>
          </p:nvSpPr>
          <p:spPr>
            <a:xfrm>
              <a:off x="3079545" y="3444563"/>
              <a:ext cx="333378" cy="144814"/>
            </a:xfrm>
            <a:custGeom>
              <a:avLst/>
              <a:gdLst/>
              <a:ahLst/>
              <a:cxnLst/>
              <a:rect l="l" t="t" r="r" b="b"/>
              <a:pathLst>
                <a:path w="22266" h="9672" extrusionOk="0">
                  <a:moveTo>
                    <a:pt x="11123" y="0"/>
                  </a:moveTo>
                  <a:cubicBezTo>
                    <a:pt x="4984" y="0"/>
                    <a:pt x="1" y="2166"/>
                    <a:pt x="1" y="4836"/>
                  </a:cubicBezTo>
                  <a:cubicBezTo>
                    <a:pt x="1" y="7506"/>
                    <a:pt x="4984" y="9672"/>
                    <a:pt x="11123" y="9672"/>
                  </a:cubicBezTo>
                  <a:cubicBezTo>
                    <a:pt x="17262" y="9672"/>
                    <a:pt x="22266" y="7506"/>
                    <a:pt x="22266" y="4836"/>
                  </a:cubicBezTo>
                  <a:cubicBezTo>
                    <a:pt x="22266" y="2166"/>
                    <a:pt x="17262" y="0"/>
                    <a:pt x="11123" y="0"/>
                  </a:cubicBezTo>
                  <a:close/>
                </a:path>
              </a:pathLst>
            </a:custGeom>
            <a:solidFill>
              <a:srgbClr val="859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4" name="Google Shape;9714;p82"/>
            <p:cNvSpPr/>
            <p:nvPr/>
          </p:nvSpPr>
          <p:spPr>
            <a:xfrm>
              <a:off x="3079545" y="3444563"/>
              <a:ext cx="186692" cy="144814"/>
            </a:xfrm>
            <a:custGeom>
              <a:avLst/>
              <a:gdLst/>
              <a:ahLst/>
              <a:cxnLst/>
              <a:rect l="l" t="t" r="r" b="b"/>
              <a:pathLst>
                <a:path w="12469" h="9672" extrusionOk="0">
                  <a:moveTo>
                    <a:pt x="10997" y="0"/>
                  </a:moveTo>
                  <a:cubicBezTo>
                    <a:pt x="4899" y="21"/>
                    <a:pt x="1" y="2187"/>
                    <a:pt x="1" y="4836"/>
                  </a:cubicBezTo>
                  <a:cubicBezTo>
                    <a:pt x="1" y="7485"/>
                    <a:pt x="4899" y="9630"/>
                    <a:pt x="10997" y="9672"/>
                  </a:cubicBezTo>
                  <a:cubicBezTo>
                    <a:pt x="12468" y="6602"/>
                    <a:pt x="12468" y="3049"/>
                    <a:pt x="10997" y="0"/>
                  </a:cubicBezTo>
                  <a:close/>
                </a:path>
              </a:pathLst>
            </a:custGeom>
            <a:solidFill>
              <a:srgbClr val="9EB2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715" name="Google Shape;9715;p82"/>
          <p:cNvGrpSpPr/>
          <p:nvPr/>
        </p:nvGrpSpPr>
        <p:grpSpPr>
          <a:xfrm>
            <a:off x="1282755" y="1952089"/>
            <a:ext cx="363278" cy="363338"/>
            <a:chOff x="1282755" y="1952089"/>
            <a:chExt cx="363278" cy="363338"/>
          </a:xfrm>
        </p:grpSpPr>
        <p:sp>
          <p:nvSpPr>
            <p:cNvPr id="9716" name="Google Shape;9716;p82"/>
            <p:cNvSpPr/>
            <p:nvPr/>
          </p:nvSpPr>
          <p:spPr>
            <a:xfrm>
              <a:off x="1282755" y="1952089"/>
              <a:ext cx="359924" cy="363338"/>
            </a:xfrm>
            <a:custGeom>
              <a:avLst/>
              <a:gdLst/>
              <a:ahLst/>
              <a:cxnLst/>
              <a:rect l="l" t="t" r="r" b="b"/>
              <a:pathLst>
                <a:path w="24039" h="24267" extrusionOk="0">
                  <a:moveTo>
                    <a:pt x="9104" y="6354"/>
                  </a:moveTo>
                  <a:lnTo>
                    <a:pt x="11711" y="7847"/>
                  </a:lnTo>
                  <a:lnTo>
                    <a:pt x="9104" y="9340"/>
                  </a:lnTo>
                  <a:lnTo>
                    <a:pt x="9104" y="6354"/>
                  </a:lnTo>
                  <a:close/>
                  <a:moveTo>
                    <a:pt x="15747" y="6354"/>
                  </a:moveTo>
                  <a:lnTo>
                    <a:pt x="15747" y="9340"/>
                  </a:lnTo>
                  <a:lnTo>
                    <a:pt x="13140" y="7847"/>
                  </a:lnTo>
                  <a:lnTo>
                    <a:pt x="15747" y="6354"/>
                  </a:lnTo>
                  <a:close/>
                  <a:moveTo>
                    <a:pt x="19431" y="4777"/>
                  </a:moveTo>
                  <a:cubicBezTo>
                    <a:pt x="22823" y="4777"/>
                    <a:pt x="24038" y="9305"/>
                    <a:pt x="21066" y="10980"/>
                  </a:cubicBezTo>
                  <a:lnTo>
                    <a:pt x="19868" y="11673"/>
                  </a:lnTo>
                  <a:lnTo>
                    <a:pt x="16483" y="9739"/>
                  </a:lnTo>
                  <a:lnTo>
                    <a:pt x="16483" y="5934"/>
                  </a:lnTo>
                  <a:cubicBezTo>
                    <a:pt x="17450" y="5450"/>
                    <a:pt x="18102" y="4777"/>
                    <a:pt x="19384" y="4777"/>
                  </a:cubicBezTo>
                  <a:cubicBezTo>
                    <a:pt x="19400" y="4777"/>
                    <a:pt x="19416" y="4777"/>
                    <a:pt x="19431" y="4777"/>
                  </a:cubicBezTo>
                  <a:close/>
                  <a:moveTo>
                    <a:pt x="5422" y="4777"/>
                  </a:moveTo>
                  <a:cubicBezTo>
                    <a:pt x="5430" y="4777"/>
                    <a:pt x="5437" y="4777"/>
                    <a:pt x="5445" y="4777"/>
                  </a:cubicBezTo>
                  <a:cubicBezTo>
                    <a:pt x="6749" y="4777"/>
                    <a:pt x="7422" y="5471"/>
                    <a:pt x="8389" y="5955"/>
                  </a:cubicBezTo>
                  <a:lnTo>
                    <a:pt x="8389" y="9760"/>
                  </a:lnTo>
                  <a:lnTo>
                    <a:pt x="5004" y="11694"/>
                  </a:lnTo>
                  <a:lnTo>
                    <a:pt x="3784" y="11001"/>
                  </a:lnTo>
                  <a:cubicBezTo>
                    <a:pt x="827" y="9302"/>
                    <a:pt x="2034" y="4777"/>
                    <a:pt x="5422" y="4777"/>
                  </a:cubicBezTo>
                  <a:close/>
                  <a:moveTo>
                    <a:pt x="16462" y="10559"/>
                  </a:moveTo>
                  <a:lnTo>
                    <a:pt x="19132" y="12094"/>
                  </a:lnTo>
                  <a:lnTo>
                    <a:pt x="16462" y="13608"/>
                  </a:lnTo>
                  <a:lnTo>
                    <a:pt x="16462" y="10559"/>
                  </a:lnTo>
                  <a:close/>
                  <a:moveTo>
                    <a:pt x="8389" y="10580"/>
                  </a:moveTo>
                  <a:lnTo>
                    <a:pt x="8389" y="13629"/>
                  </a:lnTo>
                  <a:lnTo>
                    <a:pt x="5719" y="12094"/>
                  </a:lnTo>
                  <a:lnTo>
                    <a:pt x="8389" y="10580"/>
                  </a:lnTo>
                  <a:close/>
                  <a:moveTo>
                    <a:pt x="12425" y="8246"/>
                  </a:moveTo>
                  <a:lnTo>
                    <a:pt x="15747" y="10160"/>
                  </a:lnTo>
                  <a:lnTo>
                    <a:pt x="15747" y="14028"/>
                  </a:lnTo>
                  <a:lnTo>
                    <a:pt x="12425" y="15920"/>
                  </a:lnTo>
                  <a:lnTo>
                    <a:pt x="9083" y="14028"/>
                  </a:lnTo>
                  <a:lnTo>
                    <a:pt x="9083" y="10160"/>
                  </a:lnTo>
                  <a:lnTo>
                    <a:pt x="12425" y="8246"/>
                  </a:lnTo>
                  <a:close/>
                  <a:moveTo>
                    <a:pt x="9104" y="14848"/>
                  </a:moveTo>
                  <a:lnTo>
                    <a:pt x="11711" y="16341"/>
                  </a:lnTo>
                  <a:lnTo>
                    <a:pt x="9104" y="17834"/>
                  </a:lnTo>
                  <a:lnTo>
                    <a:pt x="9104" y="14848"/>
                  </a:lnTo>
                  <a:close/>
                  <a:moveTo>
                    <a:pt x="15747" y="14848"/>
                  </a:moveTo>
                  <a:lnTo>
                    <a:pt x="15747" y="17834"/>
                  </a:lnTo>
                  <a:lnTo>
                    <a:pt x="13140" y="16341"/>
                  </a:lnTo>
                  <a:lnTo>
                    <a:pt x="15747" y="14848"/>
                  </a:lnTo>
                  <a:close/>
                  <a:moveTo>
                    <a:pt x="19847" y="12493"/>
                  </a:moveTo>
                  <a:lnTo>
                    <a:pt x="21066" y="13187"/>
                  </a:lnTo>
                  <a:cubicBezTo>
                    <a:pt x="22643" y="14112"/>
                    <a:pt x="23211" y="16131"/>
                    <a:pt x="22286" y="17728"/>
                  </a:cubicBezTo>
                  <a:cubicBezTo>
                    <a:pt x="21677" y="18805"/>
                    <a:pt x="20553" y="19414"/>
                    <a:pt x="19395" y="19414"/>
                  </a:cubicBezTo>
                  <a:cubicBezTo>
                    <a:pt x="18835" y="19414"/>
                    <a:pt x="18266" y="19271"/>
                    <a:pt x="17745" y="18969"/>
                  </a:cubicBezTo>
                  <a:lnTo>
                    <a:pt x="17745" y="18990"/>
                  </a:lnTo>
                  <a:lnTo>
                    <a:pt x="16462" y="18254"/>
                  </a:lnTo>
                  <a:lnTo>
                    <a:pt x="16462" y="14428"/>
                  </a:lnTo>
                  <a:lnTo>
                    <a:pt x="19847" y="12493"/>
                  </a:lnTo>
                  <a:close/>
                  <a:moveTo>
                    <a:pt x="12425" y="16761"/>
                  </a:moveTo>
                  <a:lnTo>
                    <a:pt x="15747" y="18653"/>
                  </a:lnTo>
                  <a:lnTo>
                    <a:pt x="15747" y="20146"/>
                  </a:lnTo>
                  <a:cubicBezTo>
                    <a:pt x="15747" y="21975"/>
                    <a:pt x="14254" y="23468"/>
                    <a:pt x="12425" y="23468"/>
                  </a:cubicBezTo>
                  <a:cubicBezTo>
                    <a:pt x="10575" y="23468"/>
                    <a:pt x="9104" y="21975"/>
                    <a:pt x="9104" y="20146"/>
                  </a:cubicBezTo>
                  <a:lnTo>
                    <a:pt x="9104" y="18653"/>
                  </a:lnTo>
                  <a:lnTo>
                    <a:pt x="12425" y="16761"/>
                  </a:lnTo>
                  <a:close/>
                  <a:moveTo>
                    <a:pt x="12456" y="1"/>
                  </a:moveTo>
                  <a:cubicBezTo>
                    <a:pt x="10392" y="1"/>
                    <a:pt x="8375" y="1555"/>
                    <a:pt x="8389" y="4042"/>
                  </a:cubicBezTo>
                  <a:lnTo>
                    <a:pt x="8389" y="5114"/>
                  </a:lnTo>
                  <a:lnTo>
                    <a:pt x="7443" y="4588"/>
                  </a:lnTo>
                  <a:cubicBezTo>
                    <a:pt x="6831" y="4256"/>
                    <a:pt x="6173" y="4098"/>
                    <a:pt x="5524" y="4098"/>
                  </a:cubicBezTo>
                  <a:cubicBezTo>
                    <a:pt x="4123" y="4098"/>
                    <a:pt x="2766" y="4836"/>
                    <a:pt x="2018" y="6144"/>
                  </a:cubicBezTo>
                  <a:cubicBezTo>
                    <a:pt x="925" y="8036"/>
                    <a:pt x="1556" y="10475"/>
                    <a:pt x="3427" y="11610"/>
                  </a:cubicBezTo>
                  <a:lnTo>
                    <a:pt x="4289" y="12094"/>
                  </a:lnTo>
                  <a:lnTo>
                    <a:pt x="3427" y="12577"/>
                  </a:lnTo>
                  <a:cubicBezTo>
                    <a:pt x="0" y="14554"/>
                    <a:pt x="1156" y="19768"/>
                    <a:pt x="5109" y="20104"/>
                  </a:cubicBezTo>
                  <a:lnTo>
                    <a:pt x="5130" y="20104"/>
                  </a:lnTo>
                  <a:cubicBezTo>
                    <a:pt x="5571" y="20104"/>
                    <a:pt x="5592" y="19452"/>
                    <a:pt x="5172" y="19389"/>
                  </a:cubicBezTo>
                  <a:cubicBezTo>
                    <a:pt x="1913" y="19116"/>
                    <a:pt x="967" y="14806"/>
                    <a:pt x="3784" y="13187"/>
                  </a:cubicBezTo>
                  <a:lnTo>
                    <a:pt x="5004" y="12493"/>
                  </a:lnTo>
                  <a:lnTo>
                    <a:pt x="8389" y="14428"/>
                  </a:lnTo>
                  <a:lnTo>
                    <a:pt x="8389" y="18233"/>
                  </a:lnTo>
                  <a:cubicBezTo>
                    <a:pt x="7253" y="18864"/>
                    <a:pt x="6980" y="19095"/>
                    <a:pt x="6433" y="19263"/>
                  </a:cubicBezTo>
                  <a:cubicBezTo>
                    <a:pt x="5988" y="19356"/>
                    <a:pt x="6116" y="19972"/>
                    <a:pt x="6484" y="19972"/>
                  </a:cubicBezTo>
                  <a:cubicBezTo>
                    <a:pt x="6533" y="19972"/>
                    <a:pt x="6587" y="19961"/>
                    <a:pt x="6644" y="19936"/>
                  </a:cubicBezTo>
                  <a:cubicBezTo>
                    <a:pt x="7295" y="19747"/>
                    <a:pt x="7611" y="19494"/>
                    <a:pt x="8389" y="19053"/>
                  </a:cubicBezTo>
                  <a:lnTo>
                    <a:pt x="8389" y="20125"/>
                  </a:lnTo>
                  <a:cubicBezTo>
                    <a:pt x="8326" y="22396"/>
                    <a:pt x="10155" y="24267"/>
                    <a:pt x="12425" y="24267"/>
                  </a:cubicBezTo>
                  <a:cubicBezTo>
                    <a:pt x="14696" y="24267"/>
                    <a:pt x="16525" y="22396"/>
                    <a:pt x="16462" y="20125"/>
                  </a:cubicBezTo>
                  <a:lnTo>
                    <a:pt x="16462" y="19074"/>
                  </a:lnTo>
                  <a:cubicBezTo>
                    <a:pt x="17093" y="19368"/>
                    <a:pt x="17913" y="20125"/>
                    <a:pt x="19384" y="20125"/>
                  </a:cubicBezTo>
                  <a:cubicBezTo>
                    <a:pt x="21235" y="20125"/>
                    <a:pt x="22832" y="18885"/>
                    <a:pt x="23316" y="17119"/>
                  </a:cubicBezTo>
                  <a:cubicBezTo>
                    <a:pt x="23779" y="15332"/>
                    <a:pt x="23001" y="13481"/>
                    <a:pt x="21403" y="12556"/>
                  </a:cubicBezTo>
                  <a:lnTo>
                    <a:pt x="21403" y="12577"/>
                  </a:lnTo>
                  <a:lnTo>
                    <a:pt x="20562" y="12094"/>
                  </a:lnTo>
                  <a:lnTo>
                    <a:pt x="21403" y="11610"/>
                  </a:lnTo>
                  <a:cubicBezTo>
                    <a:pt x="23337" y="10496"/>
                    <a:pt x="24010" y="8036"/>
                    <a:pt x="22917" y="6081"/>
                  </a:cubicBezTo>
                  <a:cubicBezTo>
                    <a:pt x="22167" y="4780"/>
                    <a:pt x="20800" y="4050"/>
                    <a:pt x="19396" y="4050"/>
                  </a:cubicBezTo>
                  <a:cubicBezTo>
                    <a:pt x="18713" y="4050"/>
                    <a:pt x="18021" y="4223"/>
                    <a:pt x="17387" y="4588"/>
                  </a:cubicBezTo>
                  <a:lnTo>
                    <a:pt x="16462" y="5114"/>
                  </a:lnTo>
                  <a:cubicBezTo>
                    <a:pt x="16441" y="4231"/>
                    <a:pt x="16504" y="3831"/>
                    <a:pt x="16357" y="3159"/>
                  </a:cubicBezTo>
                  <a:cubicBezTo>
                    <a:pt x="16322" y="2958"/>
                    <a:pt x="16171" y="2869"/>
                    <a:pt x="16017" y="2869"/>
                  </a:cubicBezTo>
                  <a:cubicBezTo>
                    <a:pt x="15800" y="2869"/>
                    <a:pt x="15577" y="3044"/>
                    <a:pt x="15663" y="3327"/>
                  </a:cubicBezTo>
                  <a:cubicBezTo>
                    <a:pt x="15789" y="3894"/>
                    <a:pt x="15726" y="4210"/>
                    <a:pt x="15747" y="5513"/>
                  </a:cubicBezTo>
                  <a:lnTo>
                    <a:pt x="12425" y="7426"/>
                  </a:lnTo>
                  <a:lnTo>
                    <a:pt x="9083" y="5513"/>
                  </a:lnTo>
                  <a:lnTo>
                    <a:pt x="9083" y="4042"/>
                  </a:lnTo>
                  <a:cubicBezTo>
                    <a:pt x="9083" y="1991"/>
                    <a:pt x="10748" y="706"/>
                    <a:pt x="12449" y="706"/>
                  </a:cubicBezTo>
                  <a:cubicBezTo>
                    <a:pt x="13451" y="706"/>
                    <a:pt x="14465" y="1152"/>
                    <a:pt x="15159" y="2149"/>
                  </a:cubicBezTo>
                  <a:cubicBezTo>
                    <a:pt x="15233" y="2280"/>
                    <a:pt x="15341" y="2333"/>
                    <a:pt x="15448" y="2333"/>
                  </a:cubicBezTo>
                  <a:cubicBezTo>
                    <a:pt x="15703" y="2333"/>
                    <a:pt x="15954" y="2031"/>
                    <a:pt x="15747" y="1750"/>
                  </a:cubicBezTo>
                  <a:cubicBezTo>
                    <a:pt x="14905" y="541"/>
                    <a:pt x="13672" y="1"/>
                    <a:pt x="12456" y="1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7" name="Google Shape;9717;p82"/>
            <p:cNvSpPr/>
            <p:nvPr/>
          </p:nvSpPr>
          <p:spPr>
            <a:xfrm>
              <a:off x="1437900" y="2104404"/>
              <a:ext cx="61118" cy="57644"/>
            </a:xfrm>
            <a:custGeom>
              <a:avLst/>
              <a:gdLst/>
              <a:ahLst/>
              <a:cxnLst/>
              <a:rect l="l" t="t" r="r" b="b"/>
              <a:pathLst>
                <a:path w="4082" h="3850" extrusionOk="0">
                  <a:moveTo>
                    <a:pt x="2068" y="1"/>
                  </a:moveTo>
                  <a:cubicBezTo>
                    <a:pt x="1176" y="1"/>
                    <a:pt x="288" y="589"/>
                    <a:pt x="150" y="1690"/>
                  </a:cubicBezTo>
                  <a:cubicBezTo>
                    <a:pt x="1" y="2980"/>
                    <a:pt x="1036" y="3849"/>
                    <a:pt x="2094" y="3849"/>
                  </a:cubicBezTo>
                  <a:cubicBezTo>
                    <a:pt x="2673" y="3849"/>
                    <a:pt x="3259" y="3588"/>
                    <a:pt x="3661" y="2993"/>
                  </a:cubicBezTo>
                  <a:cubicBezTo>
                    <a:pt x="3998" y="2489"/>
                    <a:pt x="4082" y="1837"/>
                    <a:pt x="3871" y="1269"/>
                  </a:cubicBezTo>
                  <a:cubicBezTo>
                    <a:pt x="3556" y="409"/>
                    <a:pt x="2811" y="1"/>
                    <a:pt x="2068" y="1"/>
                  </a:cubicBezTo>
                  <a:close/>
                </a:path>
              </a:pathLst>
            </a:custGeom>
            <a:solidFill>
              <a:srgbClr val="68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8" name="Google Shape;9718;p82"/>
            <p:cNvSpPr/>
            <p:nvPr/>
          </p:nvSpPr>
          <p:spPr>
            <a:xfrm>
              <a:off x="1286214" y="2015019"/>
              <a:ext cx="61148" cy="47313"/>
            </a:xfrm>
            <a:custGeom>
              <a:avLst/>
              <a:gdLst/>
              <a:ahLst/>
              <a:cxnLst/>
              <a:rect l="l" t="t" r="r" b="b"/>
              <a:pathLst>
                <a:path w="4084" h="3160" extrusionOk="0">
                  <a:moveTo>
                    <a:pt x="2042" y="0"/>
                  </a:moveTo>
                  <a:cubicBezTo>
                    <a:pt x="1945" y="0"/>
                    <a:pt x="1846" y="9"/>
                    <a:pt x="1745" y="28"/>
                  </a:cubicBezTo>
                  <a:cubicBezTo>
                    <a:pt x="358" y="301"/>
                    <a:pt x="0" y="2109"/>
                    <a:pt x="1157" y="2887"/>
                  </a:cubicBezTo>
                  <a:cubicBezTo>
                    <a:pt x="1325" y="2992"/>
                    <a:pt x="1493" y="3076"/>
                    <a:pt x="1661" y="3118"/>
                  </a:cubicBezTo>
                  <a:cubicBezTo>
                    <a:pt x="1784" y="3146"/>
                    <a:pt x="1907" y="3160"/>
                    <a:pt x="2029" y="3160"/>
                  </a:cubicBezTo>
                  <a:cubicBezTo>
                    <a:pt x="2549" y="3160"/>
                    <a:pt x="3036" y="2910"/>
                    <a:pt x="3343" y="2467"/>
                  </a:cubicBezTo>
                  <a:cubicBezTo>
                    <a:pt x="4083" y="1396"/>
                    <a:pt x="3254" y="0"/>
                    <a:pt x="2042" y="0"/>
                  </a:cubicBezTo>
                  <a:close/>
                </a:path>
              </a:pathLst>
            </a:custGeom>
            <a:solidFill>
              <a:srgbClr val="C6D2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9" name="Google Shape;9719;p82"/>
            <p:cNvSpPr/>
            <p:nvPr/>
          </p:nvSpPr>
          <p:spPr>
            <a:xfrm>
              <a:off x="1595396" y="2201696"/>
              <a:ext cx="50637" cy="47253"/>
            </a:xfrm>
            <a:custGeom>
              <a:avLst/>
              <a:gdLst/>
              <a:ahLst/>
              <a:cxnLst/>
              <a:rect l="l" t="t" r="r" b="b"/>
              <a:pathLst>
                <a:path w="3382" h="3156" extrusionOk="0">
                  <a:moveTo>
                    <a:pt x="1753" y="0"/>
                  </a:moveTo>
                  <a:cubicBezTo>
                    <a:pt x="1055" y="0"/>
                    <a:pt x="357" y="437"/>
                    <a:pt x="206" y="1289"/>
                  </a:cubicBezTo>
                  <a:cubicBezTo>
                    <a:pt x="0" y="2388"/>
                    <a:pt x="872" y="3155"/>
                    <a:pt x="1771" y="3155"/>
                  </a:cubicBezTo>
                  <a:cubicBezTo>
                    <a:pt x="2247" y="3155"/>
                    <a:pt x="2731" y="2940"/>
                    <a:pt x="3066" y="2445"/>
                  </a:cubicBezTo>
                  <a:cubicBezTo>
                    <a:pt x="3297" y="2088"/>
                    <a:pt x="3381" y="1625"/>
                    <a:pt x="3276" y="1205"/>
                  </a:cubicBezTo>
                  <a:cubicBezTo>
                    <a:pt x="3081" y="395"/>
                    <a:pt x="2417" y="0"/>
                    <a:pt x="1753" y="0"/>
                  </a:cubicBezTo>
                  <a:close/>
                </a:path>
              </a:pathLst>
            </a:custGeom>
            <a:solidFill>
              <a:srgbClr val="223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0" name="Google Shape;9720;p82"/>
            <p:cNvSpPr/>
            <p:nvPr/>
          </p:nvSpPr>
          <p:spPr>
            <a:xfrm>
              <a:off x="1452034" y="2121653"/>
              <a:ext cx="46984" cy="40276"/>
            </a:xfrm>
            <a:custGeom>
              <a:avLst/>
              <a:gdLst/>
              <a:ahLst/>
              <a:cxnLst/>
              <a:rect l="l" t="t" r="r" b="b"/>
              <a:pathLst>
                <a:path w="3138" h="2690" extrusionOk="0">
                  <a:moveTo>
                    <a:pt x="2267" y="1"/>
                  </a:moveTo>
                  <a:cubicBezTo>
                    <a:pt x="1007" y="1"/>
                    <a:pt x="1" y="1266"/>
                    <a:pt x="468" y="2577"/>
                  </a:cubicBezTo>
                  <a:cubicBezTo>
                    <a:pt x="679" y="2653"/>
                    <a:pt x="898" y="2690"/>
                    <a:pt x="1115" y="2690"/>
                  </a:cubicBezTo>
                  <a:cubicBezTo>
                    <a:pt x="1737" y="2690"/>
                    <a:pt x="2343" y="2387"/>
                    <a:pt x="2717" y="1841"/>
                  </a:cubicBezTo>
                  <a:cubicBezTo>
                    <a:pt x="3054" y="1337"/>
                    <a:pt x="3138" y="685"/>
                    <a:pt x="2927" y="117"/>
                  </a:cubicBezTo>
                  <a:cubicBezTo>
                    <a:pt x="2704" y="37"/>
                    <a:pt x="2482" y="1"/>
                    <a:pt x="2267" y="1"/>
                  </a:cubicBezTo>
                  <a:close/>
                </a:path>
              </a:pathLst>
            </a:custGeom>
            <a:solidFill>
              <a:srgbClr val="97AC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1" name="Google Shape;9721;p82"/>
            <p:cNvSpPr/>
            <p:nvPr/>
          </p:nvSpPr>
          <p:spPr>
            <a:xfrm>
              <a:off x="1307445" y="2032701"/>
              <a:ext cx="33868" cy="29631"/>
            </a:xfrm>
            <a:custGeom>
              <a:avLst/>
              <a:gdLst/>
              <a:ahLst/>
              <a:cxnLst/>
              <a:rect l="l" t="t" r="r" b="b"/>
              <a:pathLst>
                <a:path w="2262" h="1979" extrusionOk="0">
                  <a:moveTo>
                    <a:pt x="1779" y="1"/>
                  </a:moveTo>
                  <a:cubicBezTo>
                    <a:pt x="788" y="1"/>
                    <a:pt x="0" y="927"/>
                    <a:pt x="243" y="1937"/>
                  </a:cubicBezTo>
                  <a:cubicBezTo>
                    <a:pt x="366" y="1965"/>
                    <a:pt x="489" y="1979"/>
                    <a:pt x="611" y="1979"/>
                  </a:cubicBezTo>
                  <a:cubicBezTo>
                    <a:pt x="1131" y="1979"/>
                    <a:pt x="1618" y="1729"/>
                    <a:pt x="1925" y="1286"/>
                  </a:cubicBezTo>
                  <a:cubicBezTo>
                    <a:pt x="2177" y="928"/>
                    <a:pt x="2262" y="466"/>
                    <a:pt x="2156" y="45"/>
                  </a:cubicBezTo>
                  <a:cubicBezTo>
                    <a:pt x="2029" y="15"/>
                    <a:pt x="1903" y="1"/>
                    <a:pt x="1779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2" name="Google Shape;9722;p82"/>
            <p:cNvSpPr/>
            <p:nvPr/>
          </p:nvSpPr>
          <p:spPr>
            <a:xfrm>
              <a:off x="1612464" y="2219064"/>
              <a:ext cx="33568" cy="29750"/>
            </a:xfrm>
            <a:custGeom>
              <a:avLst/>
              <a:gdLst/>
              <a:ahLst/>
              <a:cxnLst/>
              <a:rect l="l" t="t" r="r" b="b"/>
              <a:pathLst>
                <a:path w="2242" h="1987" extrusionOk="0">
                  <a:moveTo>
                    <a:pt x="1765" y="0"/>
                  </a:moveTo>
                  <a:cubicBezTo>
                    <a:pt x="789" y="0"/>
                    <a:pt x="1" y="927"/>
                    <a:pt x="244" y="1937"/>
                  </a:cubicBezTo>
                  <a:cubicBezTo>
                    <a:pt x="369" y="1970"/>
                    <a:pt x="495" y="1986"/>
                    <a:pt x="621" y="1986"/>
                  </a:cubicBezTo>
                  <a:cubicBezTo>
                    <a:pt x="1129" y="1986"/>
                    <a:pt x="1622" y="1723"/>
                    <a:pt x="1926" y="1285"/>
                  </a:cubicBezTo>
                  <a:cubicBezTo>
                    <a:pt x="2178" y="928"/>
                    <a:pt x="2241" y="465"/>
                    <a:pt x="2136" y="45"/>
                  </a:cubicBezTo>
                  <a:cubicBezTo>
                    <a:pt x="2011" y="14"/>
                    <a:pt x="1886" y="0"/>
                    <a:pt x="1765" y="0"/>
                  </a:cubicBez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723" name="Google Shape;9723;p82"/>
          <p:cNvGrpSpPr/>
          <p:nvPr/>
        </p:nvGrpSpPr>
        <p:grpSpPr>
          <a:xfrm>
            <a:off x="3510094" y="2909281"/>
            <a:ext cx="355133" cy="343574"/>
            <a:chOff x="3510094" y="2909281"/>
            <a:chExt cx="355133" cy="343574"/>
          </a:xfrm>
        </p:grpSpPr>
        <p:sp>
          <p:nvSpPr>
            <p:cNvPr id="9724" name="Google Shape;9724;p82"/>
            <p:cNvSpPr/>
            <p:nvPr/>
          </p:nvSpPr>
          <p:spPr>
            <a:xfrm>
              <a:off x="3583205" y="3134527"/>
              <a:ext cx="50652" cy="47523"/>
            </a:xfrm>
            <a:custGeom>
              <a:avLst/>
              <a:gdLst/>
              <a:ahLst/>
              <a:cxnLst/>
              <a:rect l="l" t="t" r="r" b="b"/>
              <a:pathLst>
                <a:path w="3383" h="3174" extrusionOk="0">
                  <a:moveTo>
                    <a:pt x="2785" y="0"/>
                  </a:moveTo>
                  <a:cubicBezTo>
                    <a:pt x="2689" y="0"/>
                    <a:pt x="2590" y="37"/>
                    <a:pt x="2503" y="125"/>
                  </a:cubicBezTo>
                  <a:lnTo>
                    <a:pt x="148" y="2479"/>
                  </a:lnTo>
                  <a:cubicBezTo>
                    <a:pt x="1" y="2626"/>
                    <a:pt x="1" y="2900"/>
                    <a:pt x="148" y="3047"/>
                  </a:cubicBezTo>
                  <a:cubicBezTo>
                    <a:pt x="232" y="3131"/>
                    <a:pt x="337" y="3173"/>
                    <a:pt x="442" y="3173"/>
                  </a:cubicBezTo>
                  <a:cubicBezTo>
                    <a:pt x="547" y="3173"/>
                    <a:pt x="652" y="3131"/>
                    <a:pt x="737" y="3047"/>
                  </a:cubicBezTo>
                  <a:lnTo>
                    <a:pt x="3091" y="713"/>
                  </a:lnTo>
                  <a:cubicBezTo>
                    <a:pt x="3382" y="406"/>
                    <a:pt x="3102" y="0"/>
                    <a:pt x="2785" y="0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5" name="Google Shape;9725;p82"/>
            <p:cNvSpPr/>
            <p:nvPr/>
          </p:nvSpPr>
          <p:spPr>
            <a:xfrm>
              <a:off x="3655746" y="2909281"/>
              <a:ext cx="209480" cy="192127"/>
            </a:xfrm>
            <a:custGeom>
              <a:avLst/>
              <a:gdLst/>
              <a:ahLst/>
              <a:cxnLst/>
              <a:rect l="l" t="t" r="r" b="b"/>
              <a:pathLst>
                <a:path w="13991" h="12832" extrusionOk="0">
                  <a:moveTo>
                    <a:pt x="12033" y="1"/>
                  </a:moveTo>
                  <a:cubicBezTo>
                    <a:pt x="11708" y="1"/>
                    <a:pt x="11370" y="133"/>
                    <a:pt x="11071" y="452"/>
                  </a:cubicBezTo>
                  <a:lnTo>
                    <a:pt x="1043" y="10501"/>
                  </a:lnTo>
                  <a:cubicBezTo>
                    <a:pt x="1" y="11447"/>
                    <a:pt x="901" y="12832"/>
                    <a:pt x="1947" y="12832"/>
                  </a:cubicBezTo>
                  <a:cubicBezTo>
                    <a:pt x="2273" y="12832"/>
                    <a:pt x="2614" y="12697"/>
                    <a:pt x="2914" y="12372"/>
                  </a:cubicBezTo>
                  <a:lnTo>
                    <a:pt x="12963" y="2323"/>
                  </a:lnTo>
                  <a:lnTo>
                    <a:pt x="12963" y="2344"/>
                  </a:lnTo>
                  <a:cubicBezTo>
                    <a:pt x="13991" y="1381"/>
                    <a:pt x="13082" y="1"/>
                    <a:pt x="12033" y="1"/>
                  </a:cubicBezTo>
                  <a:close/>
                </a:path>
              </a:pathLst>
            </a:custGeom>
            <a:solidFill>
              <a:srgbClr val="8498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6" name="Google Shape;9726;p82"/>
            <p:cNvSpPr/>
            <p:nvPr/>
          </p:nvSpPr>
          <p:spPr>
            <a:xfrm>
              <a:off x="3673863" y="2923430"/>
              <a:ext cx="184806" cy="179550"/>
            </a:xfrm>
            <a:custGeom>
              <a:avLst/>
              <a:gdLst/>
              <a:ahLst/>
              <a:cxnLst/>
              <a:rect l="l" t="t" r="r" b="b"/>
              <a:pathLst>
                <a:path w="12343" h="11992" extrusionOk="0">
                  <a:moveTo>
                    <a:pt x="11464" y="0"/>
                  </a:moveTo>
                  <a:cubicBezTo>
                    <a:pt x="11187" y="0"/>
                    <a:pt x="10921" y="162"/>
                    <a:pt x="10807" y="453"/>
                  </a:cubicBezTo>
                  <a:lnTo>
                    <a:pt x="758" y="10481"/>
                  </a:lnTo>
                  <a:cubicBezTo>
                    <a:pt x="190" y="10649"/>
                    <a:pt x="1" y="11343"/>
                    <a:pt x="421" y="11764"/>
                  </a:cubicBezTo>
                  <a:cubicBezTo>
                    <a:pt x="577" y="11920"/>
                    <a:pt x="774" y="11992"/>
                    <a:pt x="967" y="11992"/>
                  </a:cubicBezTo>
                  <a:cubicBezTo>
                    <a:pt x="1294" y="11992"/>
                    <a:pt x="1611" y="11784"/>
                    <a:pt x="1704" y="11427"/>
                  </a:cubicBezTo>
                  <a:lnTo>
                    <a:pt x="11753" y="1378"/>
                  </a:lnTo>
                  <a:lnTo>
                    <a:pt x="11753" y="1399"/>
                  </a:lnTo>
                  <a:cubicBezTo>
                    <a:pt x="12216" y="1188"/>
                    <a:pt x="12342" y="579"/>
                    <a:pt x="11985" y="221"/>
                  </a:cubicBezTo>
                  <a:cubicBezTo>
                    <a:pt x="11834" y="71"/>
                    <a:pt x="11647" y="0"/>
                    <a:pt x="11464" y="0"/>
                  </a:cubicBezTo>
                  <a:close/>
                </a:path>
              </a:pathLst>
            </a:custGeom>
            <a:solidFill>
              <a:srgbClr val="91A8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7" name="Google Shape;9727;p82"/>
            <p:cNvSpPr/>
            <p:nvPr/>
          </p:nvSpPr>
          <p:spPr>
            <a:xfrm>
              <a:off x="3541970" y="3007531"/>
              <a:ext cx="218793" cy="216383"/>
            </a:xfrm>
            <a:custGeom>
              <a:avLst/>
              <a:gdLst/>
              <a:ahLst/>
              <a:cxnLst/>
              <a:rect l="l" t="t" r="r" b="b"/>
              <a:pathLst>
                <a:path w="14613" h="14452" extrusionOk="0">
                  <a:moveTo>
                    <a:pt x="11156" y="1"/>
                  </a:moveTo>
                  <a:cubicBezTo>
                    <a:pt x="10596" y="1"/>
                    <a:pt x="10000" y="134"/>
                    <a:pt x="9398" y="428"/>
                  </a:cubicBezTo>
                  <a:cubicBezTo>
                    <a:pt x="7792" y="1240"/>
                    <a:pt x="3601" y="3145"/>
                    <a:pt x="1236" y="3145"/>
                  </a:cubicBezTo>
                  <a:cubicBezTo>
                    <a:pt x="724" y="3145"/>
                    <a:pt x="297" y="3056"/>
                    <a:pt x="1" y="2846"/>
                  </a:cubicBezTo>
                  <a:lnTo>
                    <a:pt x="1" y="2846"/>
                  </a:lnTo>
                  <a:lnTo>
                    <a:pt x="11606" y="14451"/>
                  </a:lnTo>
                  <a:cubicBezTo>
                    <a:pt x="10429" y="12769"/>
                    <a:pt x="13036" y="7009"/>
                    <a:pt x="14003" y="5032"/>
                  </a:cubicBezTo>
                  <a:cubicBezTo>
                    <a:pt x="14612" y="3834"/>
                    <a:pt x="14549" y="2636"/>
                    <a:pt x="14066" y="1732"/>
                  </a:cubicBezTo>
                  <a:cubicBezTo>
                    <a:pt x="13525" y="693"/>
                    <a:pt x="12435" y="1"/>
                    <a:pt x="11156" y="1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8" name="Google Shape;9728;p82"/>
            <p:cNvSpPr/>
            <p:nvPr/>
          </p:nvSpPr>
          <p:spPr>
            <a:xfrm>
              <a:off x="3562123" y="3027504"/>
              <a:ext cx="198640" cy="196409"/>
            </a:xfrm>
            <a:custGeom>
              <a:avLst/>
              <a:gdLst/>
              <a:ahLst/>
              <a:cxnLst/>
              <a:rect l="l" t="t" r="r" b="b"/>
              <a:pathLst>
                <a:path w="13267" h="13118" extrusionOk="0">
                  <a:moveTo>
                    <a:pt x="11099" y="0"/>
                  </a:moveTo>
                  <a:cubicBezTo>
                    <a:pt x="10513" y="0"/>
                    <a:pt x="9928" y="148"/>
                    <a:pt x="9398" y="440"/>
                  </a:cubicBezTo>
                  <a:cubicBezTo>
                    <a:pt x="7779" y="1249"/>
                    <a:pt x="3620" y="3145"/>
                    <a:pt x="1256" y="3145"/>
                  </a:cubicBezTo>
                  <a:cubicBezTo>
                    <a:pt x="734" y="3145"/>
                    <a:pt x="300" y="3053"/>
                    <a:pt x="0" y="2836"/>
                  </a:cubicBezTo>
                  <a:lnTo>
                    <a:pt x="0" y="2836"/>
                  </a:lnTo>
                  <a:lnTo>
                    <a:pt x="10260" y="13117"/>
                  </a:lnTo>
                  <a:cubicBezTo>
                    <a:pt x="9083" y="11435"/>
                    <a:pt x="11690" y="5675"/>
                    <a:pt x="12657" y="3698"/>
                  </a:cubicBezTo>
                  <a:cubicBezTo>
                    <a:pt x="13266" y="2500"/>
                    <a:pt x="13203" y="1302"/>
                    <a:pt x="12720" y="398"/>
                  </a:cubicBezTo>
                  <a:cubicBezTo>
                    <a:pt x="12209" y="132"/>
                    <a:pt x="11654" y="0"/>
                    <a:pt x="11099" y="0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9" name="Google Shape;9729;p82"/>
            <p:cNvSpPr/>
            <p:nvPr/>
          </p:nvSpPr>
          <p:spPr>
            <a:xfrm>
              <a:off x="3516562" y="3033523"/>
              <a:ext cx="217446" cy="210304"/>
            </a:xfrm>
            <a:custGeom>
              <a:avLst/>
              <a:gdLst/>
              <a:ahLst/>
              <a:cxnLst/>
              <a:rect l="l" t="t" r="r" b="b"/>
              <a:pathLst>
                <a:path w="14523" h="14046" extrusionOk="0">
                  <a:moveTo>
                    <a:pt x="1642" y="1"/>
                  </a:moveTo>
                  <a:cubicBezTo>
                    <a:pt x="783" y="1"/>
                    <a:pt x="1" y="916"/>
                    <a:pt x="499" y="1867"/>
                  </a:cubicBezTo>
                  <a:cubicBezTo>
                    <a:pt x="562" y="1972"/>
                    <a:pt x="646" y="2077"/>
                    <a:pt x="730" y="2161"/>
                  </a:cubicBezTo>
                  <a:lnTo>
                    <a:pt x="12252" y="13682"/>
                  </a:lnTo>
                  <a:cubicBezTo>
                    <a:pt x="12494" y="13924"/>
                    <a:pt x="12814" y="14045"/>
                    <a:pt x="13135" y="14045"/>
                  </a:cubicBezTo>
                  <a:cubicBezTo>
                    <a:pt x="13455" y="14045"/>
                    <a:pt x="13776" y="13924"/>
                    <a:pt x="14018" y="13682"/>
                  </a:cubicBezTo>
                  <a:cubicBezTo>
                    <a:pt x="14522" y="13178"/>
                    <a:pt x="14522" y="12379"/>
                    <a:pt x="14018" y="11895"/>
                  </a:cubicBezTo>
                  <a:lnTo>
                    <a:pt x="2517" y="374"/>
                  </a:lnTo>
                  <a:cubicBezTo>
                    <a:pt x="2251" y="113"/>
                    <a:pt x="1942" y="1"/>
                    <a:pt x="1642" y="1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0" name="Google Shape;9730;p82"/>
            <p:cNvSpPr/>
            <p:nvPr/>
          </p:nvSpPr>
          <p:spPr>
            <a:xfrm>
              <a:off x="3524033" y="3056041"/>
              <a:ext cx="202413" cy="188100"/>
            </a:xfrm>
            <a:custGeom>
              <a:avLst/>
              <a:gdLst/>
              <a:ahLst/>
              <a:cxnLst/>
              <a:rect l="l" t="t" r="r" b="b"/>
              <a:pathLst>
                <a:path w="13519" h="12563" extrusionOk="0">
                  <a:moveTo>
                    <a:pt x="894" y="0"/>
                  </a:moveTo>
                  <a:cubicBezTo>
                    <a:pt x="573" y="0"/>
                    <a:pt x="252" y="121"/>
                    <a:pt x="0" y="363"/>
                  </a:cubicBezTo>
                  <a:cubicBezTo>
                    <a:pt x="63" y="468"/>
                    <a:pt x="147" y="573"/>
                    <a:pt x="231" y="657"/>
                  </a:cubicBezTo>
                  <a:lnTo>
                    <a:pt x="11732" y="12200"/>
                  </a:lnTo>
                  <a:cubicBezTo>
                    <a:pt x="11984" y="12441"/>
                    <a:pt x="12305" y="12562"/>
                    <a:pt x="12625" y="12562"/>
                  </a:cubicBezTo>
                  <a:cubicBezTo>
                    <a:pt x="12946" y="12562"/>
                    <a:pt x="13267" y="12441"/>
                    <a:pt x="13519" y="12200"/>
                  </a:cubicBezTo>
                  <a:cubicBezTo>
                    <a:pt x="13456" y="12073"/>
                    <a:pt x="13372" y="11968"/>
                    <a:pt x="13288" y="11884"/>
                  </a:cubicBezTo>
                  <a:lnTo>
                    <a:pt x="1787" y="363"/>
                  </a:lnTo>
                  <a:cubicBezTo>
                    <a:pt x="1535" y="121"/>
                    <a:pt x="1214" y="0"/>
                    <a:pt x="894" y="0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1" name="Google Shape;9731;p82"/>
            <p:cNvSpPr/>
            <p:nvPr/>
          </p:nvSpPr>
          <p:spPr>
            <a:xfrm>
              <a:off x="3556389" y="3171360"/>
              <a:ext cx="39108" cy="35620"/>
            </a:xfrm>
            <a:custGeom>
              <a:avLst/>
              <a:gdLst/>
              <a:ahLst/>
              <a:cxnLst/>
              <a:rect l="l" t="t" r="r" b="b"/>
              <a:pathLst>
                <a:path w="2612" h="2379" extrusionOk="0">
                  <a:moveTo>
                    <a:pt x="1348" y="0"/>
                  </a:moveTo>
                  <a:cubicBezTo>
                    <a:pt x="840" y="0"/>
                    <a:pt x="335" y="306"/>
                    <a:pt x="194" y="902"/>
                  </a:cubicBezTo>
                  <a:cubicBezTo>
                    <a:pt x="1" y="1735"/>
                    <a:pt x="660" y="2379"/>
                    <a:pt x="1359" y="2379"/>
                  </a:cubicBezTo>
                  <a:cubicBezTo>
                    <a:pt x="1649" y="2379"/>
                    <a:pt x="1945" y="2269"/>
                    <a:pt x="2191" y="2017"/>
                  </a:cubicBezTo>
                  <a:cubicBezTo>
                    <a:pt x="2507" y="1701"/>
                    <a:pt x="2612" y="1239"/>
                    <a:pt x="2486" y="818"/>
                  </a:cubicBezTo>
                  <a:cubicBezTo>
                    <a:pt x="2302" y="269"/>
                    <a:pt x="1824" y="0"/>
                    <a:pt x="1348" y="0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2" name="Google Shape;9732;p82"/>
            <p:cNvSpPr/>
            <p:nvPr/>
          </p:nvSpPr>
          <p:spPr>
            <a:xfrm>
              <a:off x="3573413" y="3180268"/>
              <a:ext cx="22084" cy="21920"/>
            </a:xfrm>
            <a:custGeom>
              <a:avLst/>
              <a:gdLst/>
              <a:ahLst/>
              <a:cxnLst/>
              <a:rect l="l" t="t" r="r" b="b"/>
              <a:pathLst>
                <a:path w="1475" h="1464" extrusionOk="0">
                  <a:moveTo>
                    <a:pt x="821" y="1"/>
                  </a:moveTo>
                  <a:cubicBezTo>
                    <a:pt x="498" y="1"/>
                    <a:pt x="188" y="212"/>
                    <a:pt x="108" y="560"/>
                  </a:cubicBezTo>
                  <a:cubicBezTo>
                    <a:pt x="1" y="1042"/>
                    <a:pt x="364" y="1463"/>
                    <a:pt x="811" y="1463"/>
                  </a:cubicBezTo>
                  <a:cubicBezTo>
                    <a:pt x="890" y="1463"/>
                    <a:pt x="972" y="1450"/>
                    <a:pt x="1054" y="1422"/>
                  </a:cubicBezTo>
                  <a:cubicBezTo>
                    <a:pt x="1370" y="1106"/>
                    <a:pt x="1475" y="644"/>
                    <a:pt x="1349" y="223"/>
                  </a:cubicBezTo>
                  <a:cubicBezTo>
                    <a:pt x="1195" y="70"/>
                    <a:pt x="1006" y="1"/>
                    <a:pt x="821" y="1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3" name="Google Shape;9733;p82"/>
            <p:cNvSpPr/>
            <p:nvPr/>
          </p:nvSpPr>
          <p:spPr>
            <a:xfrm>
              <a:off x="3510094" y="2969111"/>
              <a:ext cx="174534" cy="41549"/>
            </a:xfrm>
            <a:custGeom>
              <a:avLst/>
              <a:gdLst/>
              <a:ahLst/>
              <a:cxnLst/>
              <a:rect l="l" t="t" r="r" b="b"/>
              <a:pathLst>
                <a:path w="11657" h="2775" extrusionOk="0">
                  <a:moveTo>
                    <a:pt x="7213" y="1"/>
                  </a:moveTo>
                  <a:cubicBezTo>
                    <a:pt x="4756" y="1"/>
                    <a:pt x="2223" y="716"/>
                    <a:pt x="364" y="2027"/>
                  </a:cubicBezTo>
                  <a:cubicBezTo>
                    <a:pt x="0" y="2287"/>
                    <a:pt x="264" y="2774"/>
                    <a:pt x="614" y="2774"/>
                  </a:cubicBezTo>
                  <a:cubicBezTo>
                    <a:pt x="690" y="2774"/>
                    <a:pt x="769" y="2752"/>
                    <a:pt x="847" y="2700"/>
                  </a:cubicBezTo>
                  <a:cubicBezTo>
                    <a:pt x="2563" y="1480"/>
                    <a:pt x="4936" y="816"/>
                    <a:pt x="7221" y="816"/>
                  </a:cubicBezTo>
                  <a:cubicBezTo>
                    <a:pt x="8521" y="816"/>
                    <a:pt x="9792" y="1031"/>
                    <a:pt x="10897" y="1480"/>
                  </a:cubicBezTo>
                  <a:cubicBezTo>
                    <a:pt x="10957" y="1506"/>
                    <a:pt x="11015" y="1517"/>
                    <a:pt x="11069" y="1517"/>
                  </a:cubicBezTo>
                  <a:cubicBezTo>
                    <a:pt x="11465" y="1517"/>
                    <a:pt x="11656" y="908"/>
                    <a:pt x="11212" y="723"/>
                  </a:cubicBezTo>
                  <a:cubicBezTo>
                    <a:pt x="9996" y="234"/>
                    <a:pt x="8617" y="1"/>
                    <a:pt x="7213" y="1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4" name="Google Shape;9734;p82"/>
            <p:cNvSpPr/>
            <p:nvPr/>
          </p:nvSpPr>
          <p:spPr>
            <a:xfrm>
              <a:off x="3529948" y="2930572"/>
              <a:ext cx="133270" cy="33928"/>
            </a:xfrm>
            <a:custGeom>
              <a:avLst/>
              <a:gdLst/>
              <a:ahLst/>
              <a:cxnLst/>
              <a:rect l="l" t="t" r="r" b="b"/>
              <a:pathLst>
                <a:path w="8901" h="2266" extrusionOk="0">
                  <a:moveTo>
                    <a:pt x="5461" y="1"/>
                  </a:moveTo>
                  <a:cubicBezTo>
                    <a:pt x="3626" y="1"/>
                    <a:pt x="1739" y="535"/>
                    <a:pt x="362" y="1510"/>
                  </a:cubicBezTo>
                  <a:cubicBezTo>
                    <a:pt x="1" y="1768"/>
                    <a:pt x="245" y="2265"/>
                    <a:pt x="598" y="2265"/>
                  </a:cubicBezTo>
                  <a:cubicBezTo>
                    <a:pt x="677" y="2265"/>
                    <a:pt x="761" y="2241"/>
                    <a:pt x="846" y="2183"/>
                  </a:cubicBezTo>
                  <a:cubicBezTo>
                    <a:pt x="2092" y="1299"/>
                    <a:pt x="3807" y="816"/>
                    <a:pt x="5465" y="816"/>
                  </a:cubicBezTo>
                  <a:cubicBezTo>
                    <a:pt x="6408" y="816"/>
                    <a:pt x="7333" y="972"/>
                    <a:pt x="8141" y="1300"/>
                  </a:cubicBezTo>
                  <a:cubicBezTo>
                    <a:pt x="8202" y="1325"/>
                    <a:pt x="8259" y="1337"/>
                    <a:pt x="8313" y="1337"/>
                  </a:cubicBezTo>
                  <a:cubicBezTo>
                    <a:pt x="8709" y="1337"/>
                    <a:pt x="8900" y="728"/>
                    <a:pt x="8456" y="543"/>
                  </a:cubicBezTo>
                  <a:cubicBezTo>
                    <a:pt x="7545" y="176"/>
                    <a:pt x="6512" y="1"/>
                    <a:pt x="5461" y="1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5" name="Google Shape;9735;p82"/>
            <p:cNvSpPr/>
            <p:nvPr/>
          </p:nvSpPr>
          <p:spPr>
            <a:xfrm>
              <a:off x="3753292" y="3083980"/>
              <a:ext cx="52793" cy="168875"/>
            </a:xfrm>
            <a:custGeom>
              <a:avLst/>
              <a:gdLst/>
              <a:ahLst/>
              <a:cxnLst/>
              <a:rect l="l" t="t" r="r" b="b"/>
              <a:pathLst>
                <a:path w="3526" h="11279" extrusionOk="0">
                  <a:moveTo>
                    <a:pt x="1806" y="1"/>
                  </a:moveTo>
                  <a:cubicBezTo>
                    <a:pt x="1547" y="1"/>
                    <a:pt x="1290" y="237"/>
                    <a:pt x="1424" y="557"/>
                  </a:cubicBezTo>
                  <a:cubicBezTo>
                    <a:pt x="2664" y="3627"/>
                    <a:pt x="2138" y="7916"/>
                    <a:pt x="225" y="10628"/>
                  </a:cubicBezTo>
                  <a:cubicBezTo>
                    <a:pt x="0" y="10942"/>
                    <a:pt x="267" y="11278"/>
                    <a:pt x="552" y="11278"/>
                  </a:cubicBezTo>
                  <a:cubicBezTo>
                    <a:pt x="668" y="11278"/>
                    <a:pt x="786" y="11223"/>
                    <a:pt x="877" y="11090"/>
                  </a:cubicBezTo>
                  <a:cubicBezTo>
                    <a:pt x="2937" y="8189"/>
                    <a:pt x="3526" y="3606"/>
                    <a:pt x="2180" y="263"/>
                  </a:cubicBezTo>
                  <a:cubicBezTo>
                    <a:pt x="2104" y="79"/>
                    <a:pt x="1954" y="1"/>
                    <a:pt x="1806" y="1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6" name="Google Shape;9736;p82"/>
            <p:cNvSpPr/>
            <p:nvPr/>
          </p:nvSpPr>
          <p:spPr>
            <a:xfrm>
              <a:off x="3799243" y="3105481"/>
              <a:ext cx="43046" cy="127700"/>
            </a:xfrm>
            <a:custGeom>
              <a:avLst/>
              <a:gdLst/>
              <a:ahLst/>
              <a:cxnLst/>
              <a:rect l="l" t="t" r="r" b="b"/>
              <a:pathLst>
                <a:path w="2875" h="8529" extrusionOk="0">
                  <a:moveTo>
                    <a:pt x="1501" y="1"/>
                  </a:moveTo>
                  <a:cubicBezTo>
                    <a:pt x="1239" y="1"/>
                    <a:pt x="973" y="247"/>
                    <a:pt x="1109" y="572"/>
                  </a:cubicBezTo>
                  <a:cubicBezTo>
                    <a:pt x="2013" y="2779"/>
                    <a:pt x="1613" y="5912"/>
                    <a:pt x="226" y="7867"/>
                  </a:cubicBezTo>
                  <a:cubicBezTo>
                    <a:pt x="0" y="8198"/>
                    <a:pt x="280" y="8529"/>
                    <a:pt x="573" y="8529"/>
                  </a:cubicBezTo>
                  <a:cubicBezTo>
                    <a:pt x="690" y="8529"/>
                    <a:pt x="809" y="8477"/>
                    <a:pt x="898" y="8351"/>
                  </a:cubicBezTo>
                  <a:cubicBezTo>
                    <a:pt x="2433" y="6164"/>
                    <a:pt x="2875" y="2737"/>
                    <a:pt x="1866" y="256"/>
                  </a:cubicBezTo>
                  <a:cubicBezTo>
                    <a:pt x="1791" y="77"/>
                    <a:pt x="1646" y="1"/>
                    <a:pt x="1501" y="1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737" name="Google Shape;9737;p82"/>
          <p:cNvSpPr/>
          <p:nvPr/>
        </p:nvSpPr>
        <p:spPr>
          <a:xfrm>
            <a:off x="2513884" y="1812081"/>
            <a:ext cx="32745" cy="26456"/>
          </a:xfrm>
          <a:custGeom>
            <a:avLst/>
            <a:gdLst/>
            <a:ahLst/>
            <a:cxnLst/>
            <a:rect l="l" t="t" r="r" b="b"/>
            <a:pathLst>
              <a:path w="2187" h="1767" extrusionOk="0">
                <a:moveTo>
                  <a:pt x="0" y="0"/>
                </a:moveTo>
                <a:cubicBezTo>
                  <a:pt x="105" y="105"/>
                  <a:pt x="168" y="252"/>
                  <a:pt x="168" y="399"/>
                </a:cubicBezTo>
                <a:lnTo>
                  <a:pt x="168" y="1367"/>
                </a:lnTo>
                <a:cubicBezTo>
                  <a:pt x="168" y="1514"/>
                  <a:pt x="105" y="1661"/>
                  <a:pt x="0" y="1766"/>
                </a:cubicBezTo>
                <a:lnTo>
                  <a:pt x="1724" y="1766"/>
                </a:lnTo>
                <a:cubicBezTo>
                  <a:pt x="1976" y="1766"/>
                  <a:pt x="2187" y="1556"/>
                  <a:pt x="2187" y="1304"/>
                </a:cubicBezTo>
                <a:lnTo>
                  <a:pt x="2187" y="463"/>
                </a:lnTo>
                <a:cubicBezTo>
                  <a:pt x="2187" y="210"/>
                  <a:pt x="1976" y="0"/>
                  <a:pt x="1724" y="0"/>
                </a:cubicBezTo>
                <a:close/>
              </a:path>
            </a:pathLst>
          </a:custGeom>
          <a:solidFill>
            <a:srgbClr val="8498A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738" name="Google Shape;9738;p82"/>
          <p:cNvGrpSpPr/>
          <p:nvPr/>
        </p:nvGrpSpPr>
        <p:grpSpPr>
          <a:xfrm>
            <a:off x="2163842" y="1506972"/>
            <a:ext cx="382787" cy="331566"/>
            <a:chOff x="2163842" y="1506972"/>
            <a:chExt cx="382787" cy="331566"/>
          </a:xfrm>
        </p:grpSpPr>
        <p:sp>
          <p:nvSpPr>
            <p:cNvPr id="9739" name="Google Shape;9739;p82"/>
            <p:cNvSpPr/>
            <p:nvPr/>
          </p:nvSpPr>
          <p:spPr>
            <a:xfrm>
              <a:off x="2247253" y="1506972"/>
              <a:ext cx="214152" cy="101768"/>
            </a:xfrm>
            <a:custGeom>
              <a:avLst/>
              <a:gdLst/>
              <a:ahLst/>
              <a:cxnLst/>
              <a:rect l="l" t="t" r="r" b="b"/>
              <a:pathLst>
                <a:path w="14303" h="6797" extrusionOk="0">
                  <a:moveTo>
                    <a:pt x="7214" y="0"/>
                  </a:moveTo>
                  <a:cubicBezTo>
                    <a:pt x="6739" y="0"/>
                    <a:pt x="6266" y="184"/>
                    <a:pt x="5908" y="552"/>
                  </a:cubicBezTo>
                  <a:lnTo>
                    <a:pt x="253" y="6123"/>
                  </a:lnTo>
                  <a:cubicBezTo>
                    <a:pt x="1" y="6376"/>
                    <a:pt x="169" y="6775"/>
                    <a:pt x="505" y="6796"/>
                  </a:cubicBezTo>
                  <a:cubicBezTo>
                    <a:pt x="610" y="6796"/>
                    <a:pt x="694" y="6754"/>
                    <a:pt x="778" y="6691"/>
                  </a:cubicBezTo>
                  <a:lnTo>
                    <a:pt x="6455" y="1099"/>
                  </a:lnTo>
                  <a:cubicBezTo>
                    <a:pt x="6665" y="878"/>
                    <a:pt x="6944" y="768"/>
                    <a:pt x="7222" y="768"/>
                  </a:cubicBezTo>
                  <a:cubicBezTo>
                    <a:pt x="7501" y="768"/>
                    <a:pt x="7780" y="878"/>
                    <a:pt x="7990" y="1099"/>
                  </a:cubicBezTo>
                  <a:lnTo>
                    <a:pt x="13456" y="6460"/>
                  </a:lnTo>
                  <a:cubicBezTo>
                    <a:pt x="13541" y="6554"/>
                    <a:pt x="13638" y="6594"/>
                    <a:pt x="13732" y="6594"/>
                  </a:cubicBezTo>
                  <a:cubicBezTo>
                    <a:pt x="14036" y="6594"/>
                    <a:pt x="14303" y="6186"/>
                    <a:pt x="13982" y="5913"/>
                  </a:cubicBezTo>
                  <a:lnTo>
                    <a:pt x="8536" y="552"/>
                  </a:lnTo>
                  <a:cubicBezTo>
                    <a:pt x="8168" y="184"/>
                    <a:pt x="7690" y="0"/>
                    <a:pt x="7214" y="0"/>
                  </a:cubicBez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0" name="Google Shape;9740;p82"/>
            <p:cNvSpPr/>
            <p:nvPr/>
          </p:nvSpPr>
          <p:spPr>
            <a:xfrm>
              <a:off x="2163842" y="1812081"/>
              <a:ext cx="382787" cy="26456"/>
            </a:xfrm>
            <a:custGeom>
              <a:avLst/>
              <a:gdLst/>
              <a:ahLst/>
              <a:cxnLst/>
              <a:rect l="l" t="t" r="r" b="b"/>
              <a:pathLst>
                <a:path w="25566" h="1767" extrusionOk="0">
                  <a:moveTo>
                    <a:pt x="484" y="0"/>
                  </a:moveTo>
                  <a:cubicBezTo>
                    <a:pt x="231" y="0"/>
                    <a:pt x="21" y="210"/>
                    <a:pt x="21" y="463"/>
                  </a:cubicBezTo>
                  <a:lnTo>
                    <a:pt x="21" y="1304"/>
                  </a:lnTo>
                  <a:cubicBezTo>
                    <a:pt x="0" y="1556"/>
                    <a:pt x="210" y="1766"/>
                    <a:pt x="484" y="1766"/>
                  </a:cubicBezTo>
                  <a:lnTo>
                    <a:pt x="25103" y="1766"/>
                  </a:lnTo>
                  <a:cubicBezTo>
                    <a:pt x="25355" y="1766"/>
                    <a:pt x="25566" y="1556"/>
                    <a:pt x="25566" y="1304"/>
                  </a:cubicBezTo>
                  <a:lnTo>
                    <a:pt x="25566" y="463"/>
                  </a:lnTo>
                  <a:cubicBezTo>
                    <a:pt x="25566" y="210"/>
                    <a:pt x="25355" y="0"/>
                    <a:pt x="25103" y="0"/>
                  </a:cubicBezTo>
                  <a:close/>
                </a:path>
              </a:pathLst>
            </a:custGeom>
            <a:solidFill>
              <a:srgbClr val="91A8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1" name="Google Shape;9741;p82"/>
            <p:cNvSpPr/>
            <p:nvPr/>
          </p:nvSpPr>
          <p:spPr>
            <a:xfrm>
              <a:off x="2178634" y="1592030"/>
              <a:ext cx="353201" cy="220066"/>
            </a:xfrm>
            <a:custGeom>
              <a:avLst/>
              <a:gdLst/>
              <a:ahLst/>
              <a:cxnLst/>
              <a:rect l="l" t="t" r="r" b="b"/>
              <a:pathLst>
                <a:path w="23590" h="14698" extrusionOk="0">
                  <a:moveTo>
                    <a:pt x="463" y="1"/>
                  </a:moveTo>
                  <a:cubicBezTo>
                    <a:pt x="210" y="1"/>
                    <a:pt x="0" y="211"/>
                    <a:pt x="0" y="464"/>
                  </a:cubicBezTo>
                  <a:lnTo>
                    <a:pt x="0" y="14234"/>
                  </a:lnTo>
                  <a:cubicBezTo>
                    <a:pt x="0" y="14487"/>
                    <a:pt x="210" y="14697"/>
                    <a:pt x="463" y="14697"/>
                  </a:cubicBezTo>
                  <a:lnTo>
                    <a:pt x="23127" y="14697"/>
                  </a:lnTo>
                  <a:cubicBezTo>
                    <a:pt x="23379" y="14697"/>
                    <a:pt x="23590" y="14487"/>
                    <a:pt x="23590" y="14234"/>
                  </a:cubicBezTo>
                  <a:lnTo>
                    <a:pt x="23590" y="464"/>
                  </a:lnTo>
                  <a:cubicBezTo>
                    <a:pt x="23590" y="211"/>
                    <a:pt x="23379" y="1"/>
                    <a:pt x="23127" y="1"/>
                  </a:cubicBezTo>
                  <a:close/>
                </a:path>
              </a:pathLst>
            </a:custGeom>
            <a:solidFill>
              <a:srgbClr val="A3B6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2" name="Google Shape;9742;p82"/>
            <p:cNvSpPr/>
            <p:nvPr/>
          </p:nvSpPr>
          <p:spPr>
            <a:xfrm>
              <a:off x="2178634" y="1592030"/>
              <a:ext cx="353201" cy="220066"/>
            </a:xfrm>
            <a:custGeom>
              <a:avLst/>
              <a:gdLst/>
              <a:ahLst/>
              <a:cxnLst/>
              <a:rect l="l" t="t" r="r" b="b"/>
              <a:pathLst>
                <a:path w="23590" h="14698" extrusionOk="0">
                  <a:moveTo>
                    <a:pt x="21992" y="1"/>
                  </a:moveTo>
                  <a:lnTo>
                    <a:pt x="21992" y="12510"/>
                  </a:lnTo>
                  <a:cubicBezTo>
                    <a:pt x="21992" y="12784"/>
                    <a:pt x="21781" y="12994"/>
                    <a:pt x="21529" y="12994"/>
                  </a:cubicBezTo>
                  <a:lnTo>
                    <a:pt x="0" y="12994"/>
                  </a:lnTo>
                  <a:lnTo>
                    <a:pt x="0" y="14234"/>
                  </a:lnTo>
                  <a:cubicBezTo>
                    <a:pt x="0" y="14487"/>
                    <a:pt x="210" y="14697"/>
                    <a:pt x="463" y="14697"/>
                  </a:cubicBezTo>
                  <a:lnTo>
                    <a:pt x="23127" y="14697"/>
                  </a:lnTo>
                  <a:cubicBezTo>
                    <a:pt x="23379" y="14697"/>
                    <a:pt x="23590" y="14487"/>
                    <a:pt x="23590" y="14234"/>
                  </a:cubicBezTo>
                  <a:lnTo>
                    <a:pt x="23590" y="464"/>
                  </a:lnTo>
                  <a:cubicBezTo>
                    <a:pt x="23590" y="211"/>
                    <a:pt x="23379" y="1"/>
                    <a:pt x="23127" y="1"/>
                  </a:cubicBezTo>
                  <a:close/>
                </a:path>
              </a:pathLst>
            </a:custGeom>
            <a:solidFill>
              <a:srgbClr val="91A8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3" name="Google Shape;9743;p82"/>
            <p:cNvSpPr/>
            <p:nvPr/>
          </p:nvSpPr>
          <p:spPr>
            <a:xfrm>
              <a:off x="2201602" y="1615013"/>
              <a:ext cx="307251" cy="174100"/>
            </a:xfrm>
            <a:custGeom>
              <a:avLst/>
              <a:gdLst/>
              <a:ahLst/>
              <a:cxnLst/>
              <a:rect l="l" t="t" r="r" b="b"/>
              <a:pathLst>
                <a:path w="20521" h="11628" extrusionOk="0">
                  <a:moveTo>
                    <a:pt x="569" y="1"/>
                  </a:moveTo>
                  <a:cubicBezTo>
                    <a:pt x="253" y="1"/>
                    <a:pt x="1" y="253"/>
                    <a:pt x="22" y="568"/>
                  </a:cubicBezTo>
                  <a:lnTo>
                    <a:pt x="22" y="11060"/>
                  </a:lnTo>
                  <a:cubicBezTo>
                    <a:pt x="22" y="11375"/>
                    <a:pt x="253" y="11627"/>
                    <a:pt x="569" y="11627"/>
                  </a:cubicBezTo>
                  <a:lnTo>
                    <a:pt x="19953" y="11627"/>
                  </a:lnTo>
                  <a:cubicBezTo>
                    <a:pt x="20268" y="11627"/>
                    <a:pt x="20521" y="11375"/>
                    <a:pt x="20521" y="11060"/>
                  </a:cubicBezTo>
                  <a:lnTo>
                    <a:pt x="20521" y="568"/>
                  </a:lnTo>
                  <a:cubicBezTo>
                    <a:pt x="20521" y="253"/>
                    <a:pt x="20268" y="1"/>
                    <a:pt x="19953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4" name="Google Shape;9744;p82"/>
            <p:cNvSpPr/>
            <p:nvPr/>
          </p:nvSpPr>
          <p:spPr>
            <a:xfrm>
              <a:off x="2201932" y="1615013"/>
              <a:ext cx="306921" cy="173786"/>
            </a:xfrm>
            <a:custGeom>
              <a:avLst/>
              <a:gdLst/>
              <a:ahLst/>
              <a:cxnLst/>
              <a:rect l="l" t="t" r="r" b="b"/>
              <a:pathLst>
                <a:path w="20499" h="11607" extrusionOk="0">
                  <a:moveTo>
                    <a:pt x="19153" y="1"/>
                  </a:moveTo>
                  <a:lnTo>
                    <a:pt x="19153" y="8810"/>
                  </a:lnTo>
                  <a:cubicBezTo>
                    <a:pt x="19153" y="9609"/>
                    <a:pt x="18501" y="10261"/>
                    <a:pt x="17702" y="10261"/>
                  </a:cubicBezTo>
                  <a:lnTo>
                    <a:pt x="0" y="10261"/>
                  </a:lnTo>
                  <a:lnTo>
                    <a:pt x="0" y="11060"/>
                  </a:lnTo>
                  <a:cubicBezTo>
                    <a:pt x="0" y="11354"/>
                    <a:pt x="231" y="11606"/>
                    <a:pt x="547" y="11606"/>
                  </a:cubicBezTo>
                  <a:lnTo>
                    <a:pt x="19931" y="11606"/>
                  </a:lnTo>
                  <a:cubicBezTo>
                    <a:pt x="20246" y="11606"/>
                    <a:pt x="20499" y="11354"/>
                    <a:pt x="20499" y="11060"/>
                  </a:cubicBezTo>
                  <a:lnTo>
                    <a:pt x="20499" y="568"/>
                  </a:lnTo>
                  <a:cubicBezTo>
                    <a:pt x="20499" y="253"/>
                    <a:pt x="20246" y="1"/>
                    <a:pt x="19931" y="1"/>
                  </a:cubicBezTo>
                  <a:close/>
                </a:path>
              </a:pathLst>
            </a:custGeom>
            <a:solidFill>
              <a:srgbClr val="2B45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5" name="Google Shape;9745;p82"/>
            <p:cNvSpPr/>
            <p:nvPr/>
          </p:nvSpPr>
          <p:spPr>
            <a:xfrm>
              <a:off x="2254500" y="1777450"/>
              <a:ext cx="76824" cy="34646"/>
            </a:xfrm>
            <a:custGeom>
              <a:avLst/>
              <a:gdLst/>
              <a:ahLst/>
              <a:cxnLst/>
              <a:rect l="l" t="t" r="r" b="b"/>
              <a:pathLst>
                <a:path w="5131" h="2314" extrusionOk="0">
                  <a:moveTo>
                    <a:pt x="946" y="0"/>
                  </a:moveTo>
                  <a:cubicBezTo>
                    <a:pt x="421" y="0"/>
                    <a:pt x="0" y="421"/>
                    <a:pt x="0" y="946"/>
                  </a:cubicBezTo>
                  <a:lnTo>
                    <a:pt x="0" y="2313"/>
                  </a:lnTo>
                  <a:lnTo>
                    <a:pt x="5130" y="2313"/>
                  </a:lnTo>
                  <a:lnTo>
                    <a:pt x="5130" y="946"/>
                  </a:lnTo>
                  <a:cubicBezTo>
                    <a:pt x="5130" y="421"/>
                    <a:pt x="4710" y="0"/>
                    <a:pt x="4184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6" name="Google Shape;9746;p82"/>
            <p:cNvSpPr/>
            <p:nvPr/>
          </p:nvSpPr>
          <p:spPr>
            <a:xfrm>
              <a:off x="2300765" y="1777450"/>
              <a:ext cx="30873" cy="34646"/>
            </a:xfrm>
            <a:custGeom>
              <a:avLst/>
              <a:gdLst/>
              <a:ahLst/>
              <a:cxnLst/>
              <a:rect l="l" t="t" r="r" b="b"/>
              <a:pathLst>
                <a:path w="2062" h="2314" extrusionOk="0">
                  <a:moveTo>
                    <a:pt x="1" y="0"/>
                  </a:moveTo>
                  <a:cubicBezTo>
                    <a:pt x="316" y="211"/>
                    <a:pt x="505" y="568"/>
                    <a:pt x="505" y="946"/>
                  </a:cubicBezTo>
                  <a:lnTo>
                    <a:pt x="505" y="2313"/>
                  </a:lnTo>
                  <a:lnTo>
                    <a:pt x="2061" y="2313"/>
                  </a:lnTo>
                  <a:lnTo>
                    <a:pt x="2061" y="946"/>
                  </a:lnTo>
                  <a:cubicBezTo>
                    <a:pt x="2061" y="421"/>
                    <a:pt x="1620" y="0"/>
                    <a:pt x="1094" y="0"/>
                  </a:cubicBezTo>
                  <a:close/>
                </a:path>
              </a:pathLst>
            </a:custGeom>
            <a:solidFill>
              <a:srgbClr val="91A8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747" name="Google Shape;9747;p82"/>
          <p:cNvGrpSpPr/>
          <p:nvPr/>
        </p:nvGrpSpPr>
        <p:grpSpPr>
          <a:xfrm>
            <a:off x="1738877" y="3349652"/>
            <a:ext cx="357918" cy="350536"/>
            <a:chOff x="1738877" y="3349652"/>
            <a:chExt cx="357918" cy="350536"/>
          </a:xfrm>
        </p:grpSpPr>
        <p:sp>
          <p:nvSpPr>
            <p:cNvPr id="9748" name="Google Shape;9748;p82"/>
            <p:cNvSpPr/>
            <p:nvPr/>
          </p:nvSpPr>
          <p:spPr>
            <a:xfrm>
              <a:off x="1814114" y="3407461"/>
              <a:ext cx="154516" cy="282965"/>
            </a:xfrm>
            <a:custGeom>
              <a:avLst/>
              <a:gdLst/>
              <a:ahLst/>
              <a:cxnLst/>
              <a:rect l="l" t="t" r="r" b="b"/>
              <a:pathLst>
                <a:path w="10320" h="18899" extrusionOk="0">
                  <a:moveTo>
                    <a:pt x="8789" y="1"/>
                  </a:moveTo>
                  <a:cubicBezTo>
                    <a:pt x="8541" y="1"/>
                    <a:pt x="8282" y="99"/>
                    <a:pt x="8052" y="334"/>
                  </a:cubicBezTo>
                  <a:lnTo>
                    <a:pt x="315" y="8092"/>
                  </a:lnTo>
                  <a:cubicBezTo>
                    <a:pt x="105" y="8302"/>
                    <a:pt x="0" y="8576"/>
                    <a:pt x="0" y="8849"/>
                  </a:cubicBezTo>
                  <a:lnTo>
                    <a:pt x="0" y="17847"/>
                  </a:lnTo>
                  <a:cubicBezTo>
                    <a:pt x="0" y="18415"/>
                    <a:pt x="484" y="18899"/>
                    <a:pt x="1051" y="18899"/>
                  </a:cubicBezTo>
                  <a:cubicBezTo>
                    <a:pt x="1640" y="18899"/>
                    <a:pt x="2124" y="18415"/>
                    <a:pt x="2124" y="17826"/>
                  </a:cubicBezTo>
                  <a:lnTo>
                    <a:pt x="2124" y="9290"/>
                  </a:lnTo>
                  <a:lnTo>
                    <a:pt x="9545" y="1827"/>
                  </a:lnTo>
                  <a:cubicBezTo>
                    <a:pt x="10319" y="1069"/>
                    <a:pt x="9608" y="1"/>
                    <a:pt x="8789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9" name="Google Shape;9749;p82"/>
            <p:cNvSpPr/>
            <p:nvPr/>
          </p:nvSpPr>
          <p:spPr>
            <a:xfrm>
              <a:off x="1813800" y="3521057"/>
              <a:ext cx="47538" cy="80402"/>
            </a:xfrm>
            <a:custGeom>
              <a:avLst/>
              <a:gdLst/>
              <a:ahLst/>
              <a:cxnLst/>
              <a:rect l="l" t="t" r="r" b="b"/>
              <a:pathLst>
                <a:path w="3175" h="5370" extrusionOk="0">
                  <a:moveTo>
                    <a:pt x="1430" y="0"/>
                  </a:moveTo>
                  <a:cubicBezTo>
                    <a:pt x="1198" y="0"/>
                    <a:pt x="967" y="42"/>
                    <a:pt x="736" y="84"/>
                  </a:cubicBezTo>
                  <a:lnTo>
                    <a:pt x="315" y="505"/>
                  </a:lnTo>
                  <a:cubicBezTo>
                    <a:pt x="126" y="715"/>
                    <a:pt x="0" y="989"/>
                    <a:pt x="0" y="1262"/>
                  </a:cubicBezTo>
                  <a:lnTo>
                    <a:pt x="0" y="4983"/>
                  </a:lnTo>
                  <a:cubicBezTo>
                    <a:pt x="440" y="5239"/>
                    <a:pt x="927" y="5369"/>
                    <a:pt x="1418" y="5369"/>
                  </a:cubicBezTo>
                  <a:cubicBezTo>
                    <a:pt x="1654" y="5369"/>
                    <a:pt x="1891" y="5339"/>
                    <a:pt x="2123" y="5278"/>
                  </a:cubicBezTo>
                  <a:lnTo>
                    <a:pt x="2123" y="1703"/>
                  </a:lnTo>
                  <a:lnTo>
                    <a:pt x="3175" y="652"/>
                  </a:lnTo>
                  <a:cubicBezTo>
                    <a:pt x="2670" y="232"/>
                    <a:pt x="2060" y="0"/>
                    <a:pt x="1430" y="0"/>
                  </a:cubicBezTo>
                  <a:close/>
                </a:path>
              </a:pathLst>
            </a:custGeom>
            <a:solidFill>
              <a:srgbClr val="91A8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0" name="Google Shape;9750;p82"/>
            <p:cNvSpPr/>
            <p:nvPr/>
          </p:nvSpPr>
          <p:spPr>
            <a:xfrm>
              <a:off x="1900041" y="3407506"/>
              <a:ext cx="61402" cy="56896"/>
            </a:xfrm>
            <a:custGeom>
              <a:avLst/>
              <a:gdLst/>
              <a:ahLst/>
              <a:cxnLst/>
              <a:rect l="l" t="t" r="r" b="b"/>
              <a:pathLst>
                <a:path w="4101" h="3800" extrusionOk="0">
                  <a:moveTo>
                    <a:pt x="3044" y="1"/>
                  </a:moveTo>
                  <a:cubicBezTo>
                    <a:pt x="2777" y="1"/>
                    <a:pt x="2506" y="103"/>
                    <a:pt x="2292" y="331"/>
                  </a:cubicBezTo>
                  <a:lnTo>
                    <a:pt x="1" y="2644"/>
                  </a:lnTo>
                  <a:lnTo>
                    <a:pt x="1830" y="3800"/>
                  </a:lnTo>
                  <a:lnTo>
                    <a:pt x="3217" y="2412"/>
                  </a:lnTo>
                  <a:lnTo>
                    <a:pt x="4100" y="1004"/>
                  </a:lnTo>
                  <a:cubicBezTo>
                    <a:pt x="4073" y="392"/>
                    <a:pt x="3566" y="1"/>
                    <a:pt x="3044" y="1"/>
                  </a:cubicBezTo>
                  <a:close/>
                </a:path>
              </a:pathLst>
            </a:custGeom>
            <a:solidFill>
              <a:srgbClr val="91A8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1" name="Google Shape;9751;p82"/>
            <p:cNvSpPr/>
            <p:nvPr/>
          </p:nvSpPr>
          <p:spPr>
            <a:xfrm>
              <a:off x="1738877" y="3658310"/>
              <a:ext cx="215320" cy="41878"/>
            </a:xfrm>
            <a:custGeom>
              <a:avLst/>
              <a:gdLst/>
              <a:ahLst/>
              <a:cxnLst/>
              <a:rect l="l" t="t" r="r" b="b"/>
              <a:pathLst>
                <a:path w="14381" h="2797" extrusionOk="0">
                  <a:moveTo>
                    <a:pt x="1745" y="0"/>
                  </a:moveTo>
                  <a:cubicBezTo>
                    <a:pt x="778" y="0"/>
                    <a:pt x="0" y="778"/>
                    <a:pt x="21" y="1745"/>
                  </a:cubicBezTo>
                  <a:lnTo>
                    <a:pt x="21" y="2292"/>
                  </a:lnTo>
                  <a:cubicBezTo>
                    <a:pt x="21" y="2565"/>
                    <a:pt x="232" y="2796"/>
                    <a:pt x="505" y="2796"/>
                  </a:cubicBezTo>
                  <a:lnTo>
                    <a:pt x="13897" y="2796"/>
                  </a:lnTo>
                  <a:cubicBezTo>
                    <a:pt x="14171" y="2796"/>
                    <a:pt x="14381" y="2565"/>
                    <a:pt x="14381" y="2292"/>
                  </a:cubicBezTo>
                  <a:lnTo>
                    <a:pt x="14381" y="1745"/>
                  </a:lnTo>
                  <a:cubicBezTo>
                    <a:pt x="14381" y="778"/>
                    <a:pt x="13603" y="0"/>
                    <a:pt x="12657" y="0"/>
                  </a:cubicBez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2" name="Google Shape;9752;p82"/>
            <p:cNvSpPr/>
            <p:nvPr/>
          </p:nvSpPr>
          <p:spPr>
            <a:xfrm>
              <a:off x="1901928" y="3658310"/>
              <a:ext cx="52269" cy="41878"/>
            </a:xfrm>
            <a:custGeom>
              <a:avLst/>
              <a:gdLst/>
              <a:ahLst/>
              <a:cxnLst/>
              <a:rect l="l" t="t" r="r" b="b"/>
              <a:pathLst>
                <a:path w="3491" h="2797" extrusionOk="0">
                  <a:moveTo>
                    <a:pt x="1" y="0"/>
                  </a:moveTo>
                  <a:cubicBezTo>
                    <a:pt x="779" y="273"/>
                    <a:pt x="1304" y="988"/>
                    <a:pt x="1304" y="1808"/>
                  </a:cubicBezTo>
                  <a:lnTo>
                    <a:pt x="1304" y="2796"/>
                  </a:lnTo>
                  <a:lnTo>
                    <a:pt x="3007" y="2796"/>
                  </a:lnTo>
                  <a:cubicBezTo>
                    <a:pt x="3281" y="2775"/>
                    <a:pt x="3491" y="2565"/>
                    <a:pt x="3491" y="2292"/>
                  </a:cubicBezTo>
                  <a:lnTo>
                    <a:pt x="3491" y="1745"/>
                  </a:lnTo>
                  <a:cubicBezTo>
                    <a:pt x="3491" y="778"/>
                    <a:pt x="2713" y="0"/>
                    <a:pt x="1767" y="0"/>
                  </a:cubicBez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3" name="Google Shape;9753;p82"/>
            <p:cNvSpPr/>
            <p:nvPr/>
          </p:nvSpPr>
          <p:spPr>
            <a:xfrm>
              <a:off x="1781369" y="3503749"/>
              <a:ext cx="93818" cy="80402"/>
            </a:xfrm>
            <a:custGeom>
              <a:avLst/>
              <a:gdLst/>
              <a:ahLst/>
              <a:cxnLst/>
              <a:rect l="l" t="t" r="r" b="b"/>
              <a:pathLst>
                <a:path w="6266" h="5370" extrusionOk="0">
                  <a:moveTo>
                    <a:pt x="3596" y="0"/>
                  </a:moveTo>
                  <a:cubicBezTo>
                    <a:pt x="1199" y="0"/>
                    <a:pt x="1" y="2880"/>
                    <a:pt x="1682" y="4583"/>
                  </a:cubicBezTo>
                  <a:cubicBezTo>
                    <a:pt x="2232" y="5126"/>
                    <a:pt x="2904" y="5369"/>
                    <a:pt x="3563" y="5369"/>
                  </a:cubicBezTo>
                  <a:cubicBezTo>
                    <a:pt x="4945" y="5369"/>
                    <a:pt x="6266" y="4300"/>
                    <a:pt x="6266" y="2691"/>
                  </a:cubicBezTo>
                  <a:cubicBezTo>
                    <a:pt x="6266" y="1198"/>
                    <a:pt x="5067" y="0"/>
                    <a:pt x="3596" y="0"/>
                  </a:cubicBezTo>
                  <a:close/>
                </a:path>
              </a:pathLst>
            </a:custGeom>
            <a:solidFill>
              <a:srgbClr val="6D8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4" name="Google Shape;9754;p82"/>
            <p:cNvSpPr/>
            <p:nvPr/>
          </p:nvSpPr>
          <p:spPr>
            <a:xfrm>
              <a:off x="1829221" y="3503749"/>
              <a:ext cx="45966" cy="80283"/>
            </a:xfrm>
            <a:custGeom>
              <a:avLst/>
              <a:gdLst/>
              <a:ahLst/>
              <a:cxnLst/>
              <a:rect l="l" t="t" r="r" b="b"/>
              <a:pathLst>
                <a:path w="3070" h="5362" extrusionOk="0">
                  <a:moveTo>
                    <a:pt x="400" y="0"/>
                  </a:moveTo>
                  <a:cubicBezTo>
                    <a:pt x="253" y="0"/>
                    <a:pt x="126" y="0"/>
                    <a:pt x="0" y="21"/>
                  </a:cubicBezTo>
                  <a:cubicBezTo>
                    <a:pt x="2439" y="967"/>
                    <a:pt x="2439" y="4415"/>
                    <a:pt x="0" y="5340"/>
                  </a:cubicBezTo>
                  <a:cubicBezTo>
                    <a:pt x="126" y="5361"/>
                    <a:pt x="253" y="5361"/>
                    <a:pt x="400" y="5361"/>
                  </a:cubicBezTo>
                  <a:cubicBezTo>
                    <a:pt x="1871" y="5361"/>
                    <a:pt x="3070" y="4163"/>
                    <a:pt x="3070" y="2691"/>
                  </a:cubicBezTo>
                  <a:cubicBezTo>
                    <a:pt x="3070" y="1198"/>
                    <a:pt x="1871" y="0"/>
                    <a:pt x="400" y="0"/>
                  </a:cubicBezTo>
                  <a:close/>
                </a:path>
              </a:pathLst>
            </a:custGeom>
            <a:solidFill>
              <a:srgbClr val="586F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5" name="Google Shape;9755;p82"/>
            <p:cNvSpPr/>
            <p:nvPr/>
          </p:nvSpPr>
          <p:spPr>
            <a:xfrm>
              <a:off x="1813800" y="3528289"/>
              <a:ext cx="36832" cy="31337"/>
            </a:xfrm>
            <a:custGeom>
              <a:avLst/>
              <a:gdLst/>
              <a:ahLst/>
              <a:cxnLst/>
              <a:rect l="l" t="t" r="r" b="b"/>
              <a:pathLst>
                <a:path w="2460" h="2093" extrusionOk="0">
                  <a:moveTo>
                    <a:pt x="1409" y="1"/>
                  </a:moveTo>
                  <a:cubicBezTo>
                    <a:pt x="463" y="1"/>
                    <a:pt x="0" y="1115"/>
                    <a:pt x="673" y="1788"/>
                  </a:cubicBezTo>
                  <a:cubicBezTo>
                    <a:pt x="883" y="1999"/>
                    <a:pt x="1144" y="2093"/>
                    <a:pt x="1401" y="2093"/>
                  </a:cubicBezTo>
                  <a:cubicBezTo>
                    <a:pt x="1939" y="2093"/>
                    <a:pt x="2460" y="1678"/>
                    <a:pt x="2460" y="1052"/>
                  </a:cubicBezTo>
                  <a:cubicBezTo>
                    <a:pt x="2460" y="463"/>
                    <a:pt x="1997" y="1"/>
                    <a:pt x="1409" y="1"/>
                  </a:cubicBez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6" name="Google Shape;9756;p82"/>
            <p:cNvSpPr/>
            <p:nvPr/>
          </p:nvSpPr>
          <p:spPr>
            <a:xfrm>
              <a:off x="1881475" y="3351479"/>
              <a:ext cx="95075" cy="97186"/>
            </a:xfrm>
            <a:custGeom>
              <a:avLst/>
              <a:gdLst/>
              <a:ahLst/>
              <a:cxnLst/>
              <a:rect l="l" t="t" r="r" b="b"/>
              <a:pathLst>
                <a:path w="6350" h="6491" extrusionOk="0">
                  <a:moveTo>
                    <a:pt x="2818" y="0"/>
                  </a:moveTo>
                  <a:cubicBezTo>
                    <a:pt x="2578" y="0"/>
                    <a:pt x="2344" y="112"/>
                    <a:pt x="2208" y="331"/>
                  </a:cubicBezTo>
                  <a:lnTo>
                    <a:pt x="211" y="3526"/>
                  </a:lnTo>
                  <a:cubicBezTo>
                    <a:pt x="0" y="3863"/>
                    <a:pt x="105" y="4304"/>
                    <a:pt x="421" y="4514"/>
                  </a:cubicBezTo>
                  <a:lnTo>
                    <a:pt x="3574" y="6491"/>
                  </a:lnTo>
                  <a:lnTo>
                    <a:pt x="6350" y="2097"/>
                  </a:lnTo>
                  <a:lnTo>
                    <a:pt x="3196" y="99"/>
                  </a:lnTo>
                  <a:cubicBezTo>
                    <a:pt x="3078" y="33"/>
                    <a:pt x="2947" y="0"/>
                    <a:pt x="2818" y="0"/>
                  </a:cubicBez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7" name="Google Shape;9757;p82"/>
            <p:cNvSpPr/>
            <p:nvPr/>
          </p:nvSpPr>
          <p:spPr>
            <a:xfrm>
              <a:off x="1914834" y="3370584"/>
              <a:ext cx="61717" cy="78082"/>
            </a:xfrm>
            <a:custGeom>
              <a:avLst/>
              <a:gdLst/>
              <a:ahLst/>
              <a:cxnLst/>
              <a:rect l="l" t="t" r="r" b="b"/>
              <a:pathLst>
                <a:path w="4122" h="5215" extrusionOk="0">
                  <a:moveTo>
                    <a:pt x="2755" y="1"/>
                  </a:moveTo>
                  <a:lnTo>
                    <a:pt x="1" y="4374"/>
                  </a:lnTo>
                  <a:lnTo>
                    <a:pt x="1346" y="5215"/>
                  </a:lnTo>
                  <a:lnTo>
                    <a:pt x="4122" y="821"/>
                  </a:lnTo>
                  <a:lnTo>
                    <a:pt x="2818" y="1"/>
                  </a:ln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8" name="Google Shape;9758;p82"/>
            <p:cNvSpPr/>
            <p:nvPr/>
          </p:nvSpPr>
          <p:spPr>
            <a:xfrm>
              <a:off x="1934987" y="3382861"/>
              <a:ext cx="140412" cy="147255"/>
            </a:xfrm>
            <a:custGeom>
              <a:avLst/>
              <a:gdLst/>
              <a:ahLst/>
              <a:cxnLst/>
              <a:rect l="l" t="t" r="r" b="b"/>
              <a:pathLst>
                <a:path w="9378" h="9835" extrusionOk="0">
                  <a:moveTo>
                    <a:pt x="2755" y="1"/>
                  </a:moveTo>
                  <a:lnTo>
                    <a:pt x="0" y="4395"/>
                  </a:lnTo>
                  <a:lnTo>
                    <a:pt x="3049" y="9567"/>
                  </a:lnTo>
                  <a:cubicBezTo>
                    <a:pt x="3154" y="9745"/>
                    <a:pt x="3338" y="9835"/>
                    <a:pt x="3522" y="9835"/>
                  </a:cubicBezTo>
                  <a:cubicBezTo>
                    <a:pt x="3706" y="9835"/>
                    <a:pt x="3890" y="9745"/>
                    <a:pt x="3995" y="9567"/>
                  </a:cubicBezTo>
                  <a:lnTo>
                    <a:pt x="9146" y="1346"/>
                  </a:lnTo>
                  <a:cubicBezTo>
                    <a:pt x="9377" y="989"/>
                    <a:pt x="9146" y="526"/>
                    <a:pt x="8725" y="484"/>
                  </a:cubicBezTo>
                  <a:lnTo>
                    <a:pt x="2755" y="1"/>
                  </a:ln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9" name="Google Shape;9759;p82"/>
            <p:cNvSpPr/>
            <p:nvPr/>
          </p:nvSpPr>
          <p:spPr>
            <a:xfrm>
              <a:off x="1974020" y="3389165"/>
              <a:ext cx="101379" cy="140801"/>
            </a:xfrm>
            <a:custGeom>
              <a:avLst/>
              <a:gdLst/>
              <a:ahLst/>
              <a:cxnLst/>
              <a:rect l="l" t="t" r="r" b="b"/>
              <a:pathLst>
                <a:path w="6771" h="9404" extrusionOk="0">
                  <a:moveTo>
                    <a:pt x="5256" y="0"/>
                  </a:moveTo>
                  <a:lnTo>
                    <a:pt x="0" y="8389"/>
                  </a:lnTo>
                  <a:lnTo>
                    <a:pt x="442" y="9125"/>
                  </a:lnTo>
                  <a:cubicBezTo>
                    <a:pt x="550" y="9309"/>
                    <a:pt x="742" y="9404"/>
                    <a:pt x="931" y="9404"/>
                  </a:cubicBezTo>
                  <a:cubicBezTo>
                    <a:pt x="1110" y="9404"/>
                    <a:pt x="1286" y="9319"/>
                    <a:pt x="1388" y="9146"/>
                  </a:cubicBezTo>
                  <a:lnTo>
                    <a:pt x="6560" y="925"/>
                  </a:lnTo>
                  <a:cubicBezTo>
                    <a:pt x="6770" y="568"/>
                    <a:pt x="6539" y="105"/>
                    <a:pt x="6118" y="63"/>
                  </a:cubicBezTo>
                  <a:lnTo>
                    <a:pt x="5256" y="0"/>
                  </a:ln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0" name="Google Shape;9760;p82"/>
            <p:cNvSpPr/>
            <p:nvPr/>
          </p:nvSpPr>
          <p:spPr>
            <a:xfrm>
              <a:off x="2010538" y="3427884"/>
              <a:ext cx="86257" cy="88937"/>
            </a:xfrm>
            <a:custGeom>
              <a:avLst/>
              <a:gdLst/>
              <a:ahLst/>
              <a:cxnLst/>
              <a:rect l="l" t="t" r="r" b="b"/>
              <a:pathLst>
                <a:path w="5761" h="5940" extrusionOk="0">
                  <a:moveTo>
                    <a:pt x="3070" y="0"/>
                  </a:moveTo>
                  <a:lnTo>
                    <a:pt x="0" y="4899"/>
                  </a:lnTo>
                  <a:lnTo>
                    <a:pt x="988" y="5509"/>
                  </a:lnTo>
                  <a:cubicBezTo>
                    <a:pt x="1452" y="5800"/>
                    <a:pt x="1971" y="5940"/>
                    <a:pt x="2484" y="5940"/>
                  </a:cubicBezTo>
                  <a:cubicBezTo>
                    <a:pt x="3415" y="5940"/>
                    <a:pt x="4328" y="5479"/>
                    <a:pt x="4857" y="4626"/>
                  </a:cubicBezTo>
                  <a:lnTo>
                    <a:pt x="4941" y="4499"/>
                  </a:lnTo>
                  <a:cubicBezTo>
                    <a:pt x="5761" y="3175"/>
                    <a:pt x="5361" y="1451"/>
                    <a:pt x="4058" y="631"/>
                  </a:cubicBezTo>
                  <a:lnTo>
                    <a:pt x="3070" y="0"/>
                  </a:ln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1" name="Google Shape;9761;p82"/>
            <p:cNvSpPr/>
            <p:nvPr/>
          </p:nvSpPr>
          <p:spPr>
            <a:xfrm>
              <a:off x="2020929" y="3432600"/>
              <a:ext cx="75866" cy="84370"/>
            </a:xfrm>
            <a:custGeom>
              <a:avLst/>
              <a:gdLst/>
              <a:ahLst/>
              <a:cxnLst/>
              <a:rect l="l" t="t" r="r" b="b"/>
              <a:pathLst>
                <a:path w="5067" h="5635" extrusionOk="0">
                  <a:moveTo>
                    <a:pt x="2859" y="1"/>
                  </a:moveTo>
                  <a:lnTo>
                    <a:pt x="2859" y="1"/>
                  </a:lnTo>
                  <a:cubicBezTo>
                    <a:pt x="4606" y="2042"/>
                    <a:pt x="3073" y="5073"/>
                    <a:pt x="552" y="5073"/>
                  </a:cubicBezTo>
                  <a:cubicBezTo>
                    <a:pt x="373" y="5073"/>
                    <a:pt x="188" y="5057"/>
                    <a:pt x="0" y="5025"/>
                  </a:cubicBezTo>
                  <a:lnTo>
                    <a:pt x="0" y="5025"/>
                  </a:lnTo>
                  <a:lnTo>
                    <a:pt x="294" y="5194"/>
                  </a:lnTo>
                  <a:cubicBezTo>
                    <a:pt x="757" y="5492"/>
                    <a:pt x="1276" y="5634"/>
                    <a:pt x="1788" y="5634"/>
                  </a:cubicBezTo>
                  <a:cubicBezTo>
                    <a:pt x="2720" y="5634"/>
                    <a:pt x="3634" y="5165"/>
                    <a:pt x="4163" y="4311"/>
                  </a:cubicBezTo>
                  <a:lnTo>
                    <a:pt x="4247" y="4184"/>
                  </a:lnTo>
                  <a:cubicBezTo>
                    <a:pt x="5067" y="2860"/>
                    <a:pt x="4667" y="1136"/>
                    <a:pt x="3364" y="316"/>
                  </a:cubicBezTo>
                  <a:lnTo>
                    <a:pt x="2859" y="1"/>
                  </a:lnTo>
                  <a:close/>
                </a:path>
              </a:pathLst>
            </a:custGeom>
            <a:solidFill>
              <a:srgbClr val="B4C3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2" name="Google Shape;9762;p82"/>
            <p:cNvSpPr/>
            <p:nvPr/>
          </p:nvSpPr>
          <p:spPr>
            <a:xfrm>
              <a:off x="1861322" y="3349652"/>
              <a:ext cx="46924" cy="44873"/>
            </a:xfrm>
            <a:custGeom>
              <a:avLst/>
              <a:gdLst/>
              <a:ahLst/>
              <a:cxnLst/>
              <a:rect l="l" t="t" r="r" b="b"/>
              <a:pathLst>
                <a:path w="3134" h="2997" extrusionOk="0">
                  <a:moveTo>
                    <a:pt x="1203" y="1"/>
                  </a:moveTo>
                  <a:cubicBezTo>
                    <a:pt x="1037" y="1"/>
                    <a:pt x="876" y="90"/>
                    <a:pt x="779" y="242"/>
                  </a:cubicBezTo>
                  <a:lnTo>
                    <a:pt x="148" y="1273"/>
                  </a:lnTo>
                  <a:cubicBezTo>
                    <a:pt x="1" y="1483"/>
                    <a:pt x="64" y="1798"/>
                    <a:pt x="295" y="1945"/>
                  </a:cubicBezTo>
                  <a:lnTo>
                    <a:pt x="1956" y="2997"/>
                  </a:lnTo>
                  <a:lnTo>
                    <a:pt x="3133" y="1125"/>
                  </a:lnTo>
                  <a:lnTo>
                    <a:pt x="1451" y="74"/>
                  </a:lnTo>
                  <a:cubicBezTo>
                    <a:pt x="1373" y="24"/>
                    <a:pt x="1287" y="1"/>
                    <a:pt x="1203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3" name="Google Shape;9763;p82"/>
            <p:cNvSpPr/>
            <p:nvPr/>
          </p:nvSpPr>
          <p:spPr>
            <a:xfrm>
              <a:off x="1877687" y="3358306"/>
              <a:ext cx="30559" cy="36218"/>
            </a:xfrm>
            <a:custGeom>
              <a:avLst/>
              <a:gdLst/>
              <a:ahLst/>
              <a:cxnLst/>
              <a:rect l="l" t="t" r="r" b="b"/>
              <a:pathLst>
                <a:path w="2041" h="2419" extrusionOk="0">
                  <a:moveTo>
                    <a:pt x="1136" y="1"/>
                  </a:moveTo>
                  <a:lnTo>
                    <a:pt x="1" y="1851"/>
                  </a:lnTo>
                  <a:lnTo>
                    <a:pt x="863" y="2419"/>
                  </a:lnTo>
                  <a:lnTo>
                    <a:pt x="2040" y="547"/>
                  </a:lnTo>
                  <a:lnTo>
                    <a:pt x="1136" y="1"/>
                  </a:lnTo>
                  <a:close/>
                </a:path>
              </a:pathLst>
            </a:custGeom>
            <a:solidFill>
              <a:srgbClr val="91A8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4" name="Google Shape;9764;p82"/>
            <p:cNvSpPr/>
            <p:nvPr/>
          </p:nvSpPr>
          <p:spPr>
            <a:xfrm>
              <a:off x="1872656" y="3625880"/>
              <a:ext cx="42193" cy="32430"/>
            </a:xfrm>
            <a:custGeom>
              <a:avLst/>
              <a:gdLst/>
              <a:ahLst/>
              <a:cxnLst/>
              <a:rect l="l" t="t" r="r" b="b"/>
              <a:pathLst>
                <a:path w="2818" h="2166" extrusionOk="0">
                  <a:moveTo>
                    <a:pt x="1115" y="1"/>
                  </a:moveTo>
                  <a:cubicBezTo>
                    <a:pt x="484" y="1"/>
                    <a:pt x="1" y="505"/>
                    <a:pt x="1" y="1115"/>
                  </a:cubicBezTo>
                  <a:lnTo>
                    <a:pt x="1" y="2166"/>
                  </a:lnTo>
                  <a:lnTo>
                    <a:pt x="2818" y="2166"/>
                  </a:lnTo>
                  <a:lnTo>
                    <a:pt x="2797" y="1115"/>
                  </a:lnTo>
                  <a:cubicBezTo>
                    <a:pt x="2797" y="505"/>
                    <a:pt x="2292" y="1"/>
                    <a:pt x="1683" y="1"/>
                  </a:cubicBezTo>
                  <a:close/>
                </a:path>
              </a:pathLst>
            </a:custGeom>
            <a:solidFill>
              <a:srgbClr val="6D8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5" name="Google Shape;9765;p82"/>
            <p:cNvSpPr/>
            <p:nvPr/>
          </p:nvSpPr>
          <p:spPr>
            <a:xfrm>
              <a:off x="1885563" y="3625745"/>
              <a:ext cx="28972" cy="32565"/>
            </a:xfrm>
            <a:custGeom>
              <a:avLst/>
              <a:gdLst/>
              <a:ahLst/>
              <a:cxnLst/>
              <a:rect l="l" t="t" r="r" b="b"/>
              <a:pathLst>
                <a:path w="1935" h="2175" extrusionOk="0">
                  <a:moveTo>
                    <a:pt x="179" y="1"/>
                  </a:moveTo>
                  <a:cubicBezTo>
                    <a:pt x="120" y="1"/>
                    <a:pt x="60" y="16"/>
                    <a:pt x="1" y="31"/>
                  </a:cubicBezTo>
                  <a:cubicBezTo>
                    <a:pt x="421" y="241"/>
                    <a:pt x="673" y="682"/>
                    <a:pt x="673" y="1166"/>
                  </a:cubicBezTo>
                  <a:lnTo>
                    <a:pt x="673" y="2175"/>
                  </a:lnTo>
                  <a:lnTo>
                    <a:pt x="1935" y="2175"/>
                  </a:lnTo>
                  <a:lnTo>
                    <a:pt x="1935" y="1124"/>
                  </a:lnTo>
                  <a:cubicBezTo>
                    <a:pt x="1935" y="514"/>
                    <a:pt x="1430" y="10"/>
                    <a:pt x="821" y="10"/>
                  </a:cubicBezTo>
                  <a:lnTo>
                    <a:pt x="253" y="10"/>
                  </a:lnTo>
                  <a:cubicBezTo>
                    <a:pt x="228" y="3"/>
                    <a:pt x="204" y="1"/>
                    <a:pt x="179" y="1"/>
                  </a:cubicBezTo>
                  <a:close/>
                </a:path>
              </a:pathLst>
            </a:custGeom>
            <a:solidFill>
              <a:srgbClr val="586F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766" name="Google Shape;9766;p82"/>
          <p:cNvGrpSpPr/>
          <p:nvPr/>
        </p:nvGrpSpPr>
        <p:grpSpPr>
          <a:xfrm>
            <a:off x="1971819" y="4276854"/>
            <a:ext cx="383281" cy="333947"/>
            <a:chOff x="1971819" y="4276854"/>
            <a:chExt cx="383281" cy="333947"/>
          </a:xfrm>
        </p:grpSpPr>
        <p:sp>
          <p:nvSpPr>
            <p:cNvPr id="9767" name="Google Shape;9767;p82"/>
            <p:cNvSpPr/>
            <p:nvPr/>
          </p:nvSpPr>
          <p:spPr>
            <a:xfrm>
              <a:off x="1971819" y="4277094"/>
              <a:ext cx="383281" cy="333707"/>
            </a:xfrm>
            <a:custGeom>
              <a:avLst/>
              <a:gdLst/>
              <a:ahLst/>
              <a:cxnLst/>
              <a:rect l="l" t="t" r="r" b="b"/>
              <a:pathLst>
                <a:path w="25599" h="22288" extrusionOk="0">
                  <a:moveTo>
                    <a:pt x="14060" y="0"/>
                  </a:moveTo>
                  <a:cubicBezTo>
                    <a:pt x="11422" y="0"/>
                    <a:pt x="8740" y="922"/>
                    <a:pt x="6518" y="2928"/>
                  </a:cubicBezTo>
                  <a:cubicBezTo>
                    <a:pt x="0" y="8794"/>
                    <a:pt x="2334" y="19517"/>
                    <a:pt x="10702" y="22145"/>
                  </a:cubicBezTo>
                  <a:cubicBezTo>
                    <a:pt x="11014" y="22242"/>
                    <a:pt x="11325" y="22287"/>
                    <a:pt x="11629" y="22287"/>
                  </a:cubicBezTo>
                  <a:cubicBezTo>
                    <a:pt x="13434" y="22287"/>
                    <a:pt x="14966" y="20685"/>
                    <a:pt x="14696" y="18760"/>
                  </a:cubicBezTo>
                  <a:cubicBezTo>
                    <a:pt x="14465" y="17057"/>
                    <a:pt x="15033" y="15354"/>
                    <a:pt x="16252" y="14134"/>
                  </a:cubicBezTo>
                  <a:cubicBezTo>
                    <a:pt x="17290" y="13096"/>
                    <a:pt x="18692" y="12534"/>
                    <a:pt x="20127" y="12534"/>
                  </a:cubicBezTo>
                  <a:cubicBezTo>
                    <a:pt x="20552" y="12534"/>
                    <a:pt x="20980" y="12583"/>
                    <a:pt x="21403" y="12684"/>
                  </a:cubicBezTo>
                  <a:cubicBezTo>
                    <a:pt x="21659" y="12747"/>
                    <a:pt x="21913" y="12777"/>
                    <a:pt x="22162" y="12777"/>
                  </a:cubicBezTo>
                  <a:cubicBezTo>
                    <a:pt x="24051" y="12777"/>
                    <a:pt x="25599" y="11037"/>
                    <a:pt x="25208" y="9067"/>
                  </a:cubicBezTo>
                  <a:cubicBezTo>
                    <a:pt x="24046" y="3410"/>
                    <a:pt x="19135" y="0"/>
                    <a:pt x="14060" y="0"/>
                  </a:cubicBezTo>
                  <a:close/>
                </a:path>
              </a:pathLst>
            </a:custGeom>
            <a:solidFill>
              <a:srgbClr val="A3B6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8" name="Google Shape;9768;p82"/>
            <p:cNvSpPr/>
            <p:nvPr/>
          </p:nvSpPr>
          <p:spPr>
            <a:xfrm>
              <a:off x="2071910" y="4276854"/>
              <a:ext cx="281124" cy="183233"/>
            </a:xfrm>
            <a:custGeom>
              <a:avLst/>
              <a:gdLst/>
              <a:ahLst/>
              <a:cxnLst/>
              <a:rect l="l" t="t" r="r" b="b"/>
              <a:pathLst>
                <a:path w="18776" h="12238" extrusionOk="0">
                  <a:moveTo>
                    <a:pt x="7372" y="1"/>
                  </a:moveTo>
                  <a:cubicBezTo>
                    <a:pt x="4809" y="1"/>
                    <a:pt x="2199" y="874"/>
                    <a:pt x="1" y="2776"/>
                  </a:cubicBezTo>
                  <a:cubicBezTo>
                    <a:pt x="1763" y="1879"/>
                    <a:pt x="3616" y="1463"/>
                    <a:pt x="5431" y="1463"/>
                  </a:cubicBezTo>
                  <a:cubicBezTo>
                    <a:pt x="10891" y="1463"/>
                    <a:pt x="16000" y="5237"/>
                    <a:pt x="17199" y="11060"/>
                  </a:cubicBezTo>
                  <a:cubicBezTo>
                    <a:pt x="17283" y="11438"/>
                    <a:pt x="17283" y="11859"/>
                    <a:pt x="17220" y="12237"/>
                  </a:cubicBezTo>
                  <a:cubicBezTo>
                    <a:pt x="18250" y="11543"/>
                    <a:pt x="18776" y="10303"/>
                    <a:pt x="18523" y="9083"/>
                  </a:cubicBezTo>
                  <a:cubicBezTo>
                    <a:pt x="17363" y="3436"/>
                    <a:pt x="12458" y="1"/>
                    <a:pt x="7372" y="1"/>
                  </a:cubicBezTo>
                  <a:close/>
                </a:path>
              </a:pathLst>
            </a:custGeom>
            <a:solidFill>
              <a:srgbClr val="91A8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9" name="Google Shape;9769;p82"/>
            <p:cNvSpPr/>
            <p:nvPr/>
          </p:nvSpPr>
          <p:spPr>
            <a:xfrm>
              <a:off x="2169187" y="4328644"/>
              <a:ext cx="141984" cy="106574"/>
            </a:xfrm>
            <a:custGeom>
              <a:avLst/>
              <a:gdLst/>
              <a:ahLst/>
              <a:cxnLst/>
              <a:rect l="l" t="t" r="r" b="b"/>
              <a:pathLst>
                <a:path w="9483" h="7118" extrusionOk="0">
                  <a:moveTo>
                    <a:pt x="4741" y="0"/>
                  </a:moveTo>
                  <a:cubicBezTo>
                    <a:pt x="3832" y="0"/>
                    <a:pt x="2923" y="347"/>
                    <a:pt x="2229" y="1041"/>
                  </a:cubicBezTo>
                  <a:cubicBezTo>
                    <a:pt x="0" y="3291"/>
                    <a:pt x="1577" y="7117"/>
                    <a:pt x="4752" y="7117"/>
                  </a:cubicBezTo>
                  <a:cubicBezTo>
                    <a:pt x="7906" y="7117"/>
                    <a:pt x="9482" y="3291"/>
                    <a:pt x="7254" y="1041"/>
                  </a:cubicBezTo>
                  <a:cubicBezTo>
                    <a:pt x="6560" y="347"/>
                    <a:pt x="5651" y="0"/>
                    <a:pt x="4741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0" name="Google Shape;9770;p82"/>
            <p:cNvSpPr/>
            <p:nvPr/>
          </p:nvSpPr>
          <p:spPr>
            <a:xfrm>
              <a:off x="2194685" y="4328959"/>
              <a:ext cx="103894" cy="98699"/>
            </a:xfrm>
            <a:custGeom>
              <a:avLst/>
              <a:gdLst/>
              <a:ahLst/>
              <a:cxnLst/>
              <a:rect l="l" t="t" r="r" b="b"/>
              <a:pathLst>
                <a:path w="6939" h="6592" extrusionOk="0">
                  <a:moveTo>
                    <a:pt x="3049" y="0"/>
                  </a:moveTo>
                  <a:cubicBezTo>
                    <a:pt x="2145" y="0"/>
                    <a:pt x="1241" y="347"/>
                    <a:pt x="547" y="1041"/>
                  </a:cubicBezTo>
                  <a:lnTo>
                    <a:pt x="526" y="1020"/>
                  </a:lnTo>
                  <a:cubicBezTo>
                    <a:pt x="316" y="1230"/>
                    <a:pt x="148" y="1462"/>
                    <a:pt x="0" y="1714"/>
                  </a:cubicBezTo>
                  <a:cubicBezTo>
                    <a:pt x="614" y="1344"/>
                    <a:pt x="1243" y="1181"/>
                    <a:pt x="1846" y="1181"/>
                  </a:cubicBezTo>
                  <a:cubicBezTo>
                    <a:pt x="4366" y="1181"/>
                    <a:pt x="6422" y="4030"/>
                    <a:pt x="4878" y="6592"/>
                  </a:cubicBezTo>
                  <a:cubicBezTo>
                    <a:pt x="5130" y="6444"/>
                    <a:pt x="5362" y="6255"/>
                    <a:pt x="5572" y="6066"/>
                  </a:cubicBezTo>
                  <a:cubicBezTo>
                    <a:pt x="6938" y="4657"/>
                    <a:pt x="6938" y="2429"/>
                    <a:pt x="5551" y="1041"/>
                  </a:cubicBezTo>
                  <a:cubicBezTo>
                    <a:pt x="4857" y="347"/>
                    <a:pt x="3953" y="0"/>
                    <a:pt x="3049" y="0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1" name="Google Shape;9771;p82"/>
            <p:cNvSpPr/>
            <p:nvPr/>
          </p:nvSpPr>
          <p:spPr>
            <a:xfrm>
              <a:off x="2061849" y="4499810"/>
              <a:ext cx="81226" cy="60684"/>
            </a:xfrm>
            <a:custGeom>
              <a:avLst/>
              <a:gdLst/>
              <a:ahLst/>
              <a:cxnLst/>
              <a:rect l="l" t="t" r="r" b="b"/>
              <a:pathLst>
                <a:path w="5425" h="4053" extrusionOk="0">
                  <a:moveTo>
                    <a:pt x="2704" y="0"/>
                  </a:moveTo>
                  <a:cubicBezTo>
                    <a:pt x="2187" y="0"/>
                    <a:pt x="1672" y="195"/>
                    <a:pt x="1283" y="584"/>
                  </a:cubicBezTo>
                  <a:cubicBezTo>
                    <a:pt x="0" y="1866"/>
                    <a:pt x="904" y="4053"/>
                    <a:pt x="2712" y="4053"/>
                  </a:cubicBezTo>
                  <a:cubicBezTo>
                    <a:pt x="4520" y="4053"/>
                    <a:pt x="5424" y="1866"/>
                    <a:pt x="4142" y="584"/>
                  </a:cubicBezTo>
                  <a:cubicBezTo>
                    <a:pt x="3743" y="195"/>
                    <a:pt x="3222" y="0"/>
                    <a:pt x="2704" y="0"/>
                  </a:cubicBezTo>
                  <a:close/>
                </a:path>
              </a:pathLst>
            </a:custGeom>
            <a:solidFill>
              <a:srgbClr val="E2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2" name="Google Shape;9772;p82"/>
            <p:cNvSpPr/>
            <p:nvPr/>
          </p:nvSpPr>
          <p:spPr>
            <a:xfrm>
              <a:off x="2075384" y="4499600"/>
              <a:ext cx="62660" cy="57435"/>
            </a:xfrm>
            <a:custGeom>
              <a:avLst/>
              <a:gdLst/>
              <a:ahLst/>
              <a:cxnLst/>
              <a:rect l="l" t="t" r="r" b="b"/>
              <a:pathLst>
                <a:path w="4185" h="3836" extrusionOk="0">
                  <a:moveTo>
                    <a:pt x="1817" y="0"/>
                  </a:moveTo>
                  <a:cubicBezTo>
                    <a:pt x="1300" y="0"/>
                    <a:pt x="779" y="198"/>
                    <a:pt x="379" y="598"/>
                  </a:cubicBezTo>
                  <a:cubicBezTo>
                    <a:pt x="232" y="766"/>
                    <a:pt x="84" y="934"/>
                    <a:pt x="0" y="1123"/>
                  </a:cubicBezTo>
                  <a:cubicBezTo>
                    <a:pt x="299" y="978"/>
                    <a:pt x="600" y="912"/>
                    <a:pt x="890" y="912"/>
                  </a:cubicBezTo>
                  <a:cubicBezTo>
                    <a:pt x="2277" y="912"/>
                    <a:pt x="3408" y="2410"/>
                    <a:pt x="2712" y="3836"/>
                  </a:cubicBezTo>
                  <a:cubicBezTo>
                    <a:pt x="3827" y="3289"/>
                    <a:pt x="4184" y="1859"/>
                    <a:pt x="3448" y="850"/>
                  </a:cubicBezTo>
                  <a:cubicBezTo>
                    <a:pt x="3057" y="287"/>
                    <a:pt x="2441" y="0"/>
                    <a:pt x="1817" y="0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3" name="Google Shape;9773;p82"/>
            <p:cNvSpPr/>
            <p:nvPr/>
          </p:nvSpPr>
          <p:spPr>
            <a:xfrm>
              <a:off x="2030047" y="4417027"/>
              <a:ext cx="81241" cy="60684"/>
            </a:xfrm>
            <a:custGeom>
              <a:avLst/>
              <a:gdLst/>
              <a:ahLst/>
              <a:cxnLst/>
              <a:rect l="l" t="t" r="r" b="b"/>
              <a:pathLst>
                <a:path w="5426" h="4053" extrusionOk="0">
                  <a:moveTo>
                    <a:pt x="2721" y="0"/>
                  </a:moveTo>
                  <a:cubicBezTo>
                    <a:pt x="2203" y="0"/>
                    <a:pt x="1683" y="195"/>
                    <a:pt x="1283" y="583"/>
                  </a:cubicBezTo>
                  <a:cubicBezTo>
                    <a:pt x="1" y="1866"/>
                    <a:pt x="905" y="4052"/>
                    <a:pt x="2713" y="4052"/>
                  </a:cubicBezTo>
                  <a:cubicBezTo>
                    <a:pt x="4521" y="4052"/>
                    <a:pt x="5425" y="1866"/>
                    <a:pt x="4143" y="583"/>
                  </a:cubicBezTo>
                  <a:cubicBezTo>
                    <a:pt x="3754" y="195"/>
                    <a:pt x="3238" y="0"/>
                    <a:pt x="2721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4" name="Google Shape;9774;p82"/>
            <p:cNvSpPr/>
            <p:nvPr/>
          </p:nvSpPr>
          <p:spPr>
            <a:xfrm>
              <a:off x="2043897" y="4416937"/>
              <a:ext cx="62345" cy="57315"/>
            </a:xfrm>
            <a:custGeom>
              <a:avLst/>
              <a:gdLst/>
              <a:ahLst/>
              <a:cxnLst/>
              <a:rect l="l" t="t" r="r" b="b"/>
              <a:pathLst>
                <a:path w="4164" h="3828" extrusionOk="0">
                  <a:moveTo>
                    <a:pt x="1798" y="0"/>
                  </a:moveTo>
                  <a:cubicBezTo>
                    <a:pt x="1281" y="0"/>
                    <a:pt x="761" y="198"/>
                    <a:pt x="358" y="610"/>
                  </a:cubicBezTo>
                  <a:lnTo>
                    <a:pt x="358" y="589"/>
                  </a:lnTo>
                  <a:cubicBezTo>
                    <a:pt x="211" y="737"/>
                    <a:pt x="85" y="905"/>
                    <a:pt x="1" y="1094"/>
                  </a:cubicBezTo>
                  <a:cubicBezTo>
                    <a:pt x="317" y="926"/>
                    <a:pt x="639" y="851"/>
                    <a:pt x="949" y="851"/>
                  </a:cubicBezTo>
                  <a:cubicBezTo>
                    <a:pt x="2346" y="851"/>
                    <a:pt x="3491" y="2381"/>
                    <a:pt x="2734" y="3827"/>
                  </a:cubicBezTo>
                  <a:cubicBezTo>
                    <a:pt x="3827" y="3260"/>
                    <a:pt x="4164" y="1830"/>
                    <a:pt x="3428" y="821"/>
                  </a:cubicBezTo>
                  <a:cubicBezTo>
                    <a:pt x="3027" y="283"/>
                    <a:pt x="2415" y="0"/>
                    <a:pt x="1798" y="0"/>
                  </a:cubicBezTo>
                  <a:close/>
                </a:path>
              </a:pathLst>
            </a:custGeom>
            <a:solidFill>
              <a:srgbClr val="2B45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5" name="Google Shape;9775;p82"/>
            <p:cNvSpPr/>
            <p:nvPr/>
          </p:nvSpPr>
          <p:spPr>
            <a:xfrm>
              <a:off x="2067194" y="4330845"/>
              <a:ext cx="80911" cy="60609"/>
            </a:xfrm>
            <a:custGeom>
              <a:avLst/>
              <a:gdLst/>
              <a:ahLst/>
              <a:cxnLst/>
              <a:rect l="l" t="t" r="r" b="b"/>
              <a:pathLst>
                <a:path w="5404" h="4048" extrusionOk="0">
                  <a:moveTo>
                    <a:pt x="2705" y="1"/>
                  </a:moveTo>
                  <a:cubicBezTo>
                    <a:pt x="2187" y="1"/>
                    <a:pt x="1672" y="200"/>
                    <a:pt x="1283" y="600"/>
                  </a:cubicBezTo>
                  <a:cubicBezTo>
                    <a:pt x="1" y="1882"/>
                    <a:pt x="905" y="4048"/>
                    <a:pt x="2713" y="4048"/>
                  </a:cubicBezTo>
                  <a:cubicBezTo>
                    <a:pt x="4500" y="4048"/>
                    <a:pt x="5404" y="1882"/>
                    <a:pt x="4142" y="600"/>
                  </a:cubicBezTo>
                  <a:cubicBezTo>
                    <a:pt x="3743" y="200"/>
                    <a:pt x="3223" y="1"/>
                    <a:pt x="2705" y="1"/>
                  </a:cubicBezTo>
                  <a:close/>
                </a:path>
              </a:pathLst>
            </a:custGeom>
            <a:solidFill>
              <a:srgbClr val="6D8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6" name="Google Shape;9776;p82"/>
            <p:cNvSpPr/>
            <p:nvPr/>
          </p:nvSpPr>
          <p:spPr>
            <a:xfrm>
              <a:off x="2080415" y="4330845"/>
              <a:ext cx="62974" cy="57464"/>
            </a:xfrm>
            <a:custGeom>
              <a:avLst/>
              <a:gdLst/>
              <a:ahLst/>
              <a:cxnLst/>
              <a:rect l="l" t="t" r="r" b="b"/>
              <a:pathLst>
                <a:path w="4206" h="3838" extrusionOk="0">
                  <a:moveTo>
                    <a:pt x="1839" y="0"/>
                  </a:moveTo>
                  <a:cubicBezTo>
                    <a:pt x="1323" y="0"/>
                    <a:pt x="802" y="197"/>
                    <a:pt x="400" y="600"/>
                  </a:cubicBezTo>
                  <a:lnTo>
                    <a:pt x="379" y="600"/>
                  </a:lnTo>
                  <a:cubicBezTo>
                    <a:pt x="232" y="747"/>
                    <a:pt x="106" y="915"/>
                    <a:pt x="1" y="1104"/>
                  </a:cubicBezTo>
                  <a:cubicBezTo>
                    <a:pt x="318" y="942"/>
                    <a:pt x="639" y="869"/>
                    <a:pt x="948" y="869"/>
                  </a:cubicBezTo>
                  <a:cubicBezTo>
                    <a:pt x="2356" y="869"/>
                    <a:pt x="3496" y="2389"/>
                    <a:pt x="2755" y="3838"/>
                  </a:cubicBezTo>
                  <a:cubicBezTo>
                    <a:pt x="3848" y="3270"/>
                    <a:pt x="4205" y="1840"/>
                    <a:pt x="3470" y="831"/>
                  </a:cubicBezTo>
                  <a:cubicBezTo>
                    <a:pt x="3069" y="282"/>
                    <a:pt x="2457" y="0"/>
                    <a:pt x="1839" y="0"/>
                  </a:cubicBezTo>
                  <a:close/>
                </a:path>
              </a:pathLst>
            </a:custGeom>
            <a:solidFill>
              <a:srgbClr val="586F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777" name="Google Shape;9777;p82"/>
          <p:cNvGrpSpPr/>
          <p:nvPr/>
        </p:nvGrpSpPr>
        <p:grpSpPr>
          <a:xfrm>
            <a:off x="1825119" y="2885819"/>
            <a:ext cx="175987" cy="361391"/>
            <a:chOff x="1825119" y="2885819"/>
            <a:chExt cx="175987" cy="361391"/>
          </a:xfrm>
        </p:grpSpPr>
        <p:sp>
          <p:nvSpPr>
            <p:cNvPr id="9778" name="Google Shape;9778;p82"/>
            <p:cNvSpPr/>
            <p:nvPr/>
          </p:nvSpPr>
          <p:spPr>
            <a:xfrm>
              <a:off x="1825119" y="2885819"/>
              <a:ext cx="175987" cy="56356"/>
            </a:xfrm>
            <a:custGeom>
              <a:avLst/>
              <a:gdLst/>
              <a:ahLst/>
              <a:cxnLst/>
              <a:rect l="l" t="t" r="r" b="b"/>
              <a:pathLst>
                <a:path w="11754" h="3764" extrusionOk="0">
                  <a:moveTo>
                    <a:pt x="1494" y="0"/>
                  </a:moveTo>
                  <a:cubicBezTo>
                    <a:pt x="674" y="0"/>
                    <a:pt x="1" y="673"/>
                    <a:pt x="1" y="1493"/>
                  </a:cubicBezTo>
                  <a:lnTo>
                    <a:pt x="1" y="2271"/>
                  </a:lnTo>
                  <a:cubicBezTo>
                    <a:pt x="1" y="3091"/>
                    <a:pt x="674" y="3764"/>
                    <a:pt x="1494" y="3764"/>
                  </a:cubicBezTo>
                  <a:lnTo>
                    <a:pt x="10261" y="3764"/>
                  </a:lnTo>
                  <a:cubicBezTo>
                    <a:pt x="11081" y="3764"/>
                    <a:pt x="11754" y="3091"/>
                    <a:pt x="11754" y="2271"/>
                  </a:cubicBezTo>
                  <a:lnTo>
                    <a:pt x="11754" y="1493"/>
                  </a:lnTo>
                  <a:cubicBezTo>
                    <a:pt x="11754" y="673"/>
                    <a:pt x="11081" y="0"/>
                    <a:pt x="10261" y="0"/>
                  </a:cubicBezTo>
                  <a:close/>
                </a:path>
              </a:pathLst>
            </a:custGeom>
            <a:solidFill>
              <a:srgbClr val="A5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9" name="Google Shape;9779;p82"/>
            <p:cNvSpPr/>
            <p:nvPr/>
          </p:nvSpPr>
          <p:spPr>
            <a:xfrm>
              <a:off x="1951666" y="2886119"/>
              <a:ext cx="49439" cy="56371"/>
            </a:xfrm>
            <a:custGeom>
              <a:avLst/>
              <a:gdLst/>
              <a:ahLst/>
              <a:cxnLst/>
              <a:rect l="l" t="t" r="r" b="b"/>
              <a:pathLst>
                <a:path w="3302" h="3765" extrusionOk="0">
                  <a:moveTo>
                    <a:pt x="1846" y="1"/>
                  </a:moveTo>
                  <a:cubicBezTo>
                    <a:pt x="1834" y="1"/>
                    <a:pt x="1821" y="1"/>
                    <a:pt x="1809" y="1"/>
                  </a:cubicBezTo>
                  <a:lnTo>
                    <a:pt x="1" y="1"/>
                  </a:lnTo>
                  <a:cubicBezTo>
                    <a:pt x="610" y="253"/>
                    <a:pt x="989" y="842"/>
                    <a:pt x="989" y="1494"/>
                  </a:cubicBezTo>
                  <a:lnTo>
                    <a:pt x="989" y="2251"/>
                  </a:lnTo>
                  <a:cubicBezTo>
                    <a:pt x="989" y="2903"/>
                    <a:pt x="610" y="3491"/>
                    <a:pt x="1" y="3765"/>
                  </a:cubicBezTo>
                  <a:lnTo>
                    <a:pt x="1809" y="3765"/>
                  </a:lnTo>
                  <a:cubicBezTo>
                    <a:pt x="2629" y="3765"/>
                    <a:pt x="3302" y="3092"/>
                    <a:pt x="3302" y="2272"/>
                  </a:cubicBezTo>
                  <a:lnTo>
                    <a:pt x="3302" y="1473"/>
                  </a:lnTo>
                  <a:cubicBezTo>
                    <a:pt x="3302" y="665"/>
                    <a:pt x="2649" y="1"/>
                    <a:pt x="1846" y="1"/>
                  </a:cubicBezTo>
                  <a:close/>
                </a:path>
              </a:pathLst>
            </a:custGeom>
            <a:solidFill>
              <a:srgbClr val="8EA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0" name="Google Shape;9780;p82"/>
            <p:cNvSpPr/>
            <p:nvPr/>
          </p:nvSpPr>
          <p:spPr>
            <a:xfrm>
              <a:off x="1853776" y="2942161"/>
              <a:ext cx="118058" cy="304735"/>
            </a:xfrm>
            <a:custGeom>
              <a:avLst/>
              <a:gdLst/>
              <a:ahLst/>
              <a:cxnLst/>
              <a:rect l="l" t="t" r="r" b="b"/>
              <a:pathLst>
                <a:path w="7885" h="20353" extrusionOk="0">
                  <a:moveTo>
                    <a:pt x="0" y="1"/>
                  </a:moveTo>
                  <a:lnTo>
                    <a:pt x="0" y="16526"/>
                  </a:lnTo>
                  <a:cubicBezTo>
                    <a:pt x="0" y="18649"/>
                    <a:pt x="1703" y="20352"/>
                    <a:pt x="3806" y="20352"/>
                  </a:cubicBezTo>
                  <a:lnTo>
                    <a:pt x="4037" y="20352"/>
                  </a:lnTo>
                  <a:cubicBezTo>
                    <a:pt x="6160" y="20352"/>
                    <a:pt x="7884" y="18649"/>
                    <a:pt x="7884" y="16526"/>
                  </a:cubicBezTo>
                  <a:lnTo>
                    <a:pt x="7884" y="1"/>
                  </a:lnTo>
                  <a:close/>
                </a:path>
              </a:pathLst>
            </a:custGeom>
            <a:solidFill>
              <a:srgbClr val="D9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1" name="Google Shape;9781;p82"/>
            <p:cNvSpPr/>
            <p:nvPr/>
          </p:nvSpPr>
          <p:spPr>
            <a:xfrm>
              <a:off x="1853776" y="2942161"/>
              <a:ext cx="118058" cy="305050"/>
            </a:xfrm>
            <a:custGeom>
              <a:avLst/>
              <a:gdLst/>
              <a:ahLst/>
              <a:cxnLst/>
              <a:rect l="l" t="t" r="r" b="b"/>
              <a:pathLst>
                <a:path w="7885" h="20374" extrusionOk="0">
                  <a:moveTo>
                    <a:pt x="0" y="1"/>
                  </a:moveTo>
                  <a:lnTo>
                    <a:pt x="0" y="863"/>
                  </a:lnTo>
                  <a:lnTo>
                    <a:pt x="3049" y="863"/>
                  </a:lnTo>
                  <a:cubicBezTo>
                    <a:pt x="4899" y="863"/>
                    <a:pt x="6413" y="2376"/>
                    <a:pt x="6413" y="4226"/>
                  </a:cubicBezTo>
                  <a:lnTo>
                    <a:pt x="6413" y="15033"/>
                  </a:lnTo>
                  <a:cubicBezTo>
                    <a:pt x="6413" y="17364"/>
                    <a:pt x="4487" y="19089"/>
                    <a:pt x="2359" y="19089"/>
                  </a:cubicBezTo>
                  <a:cubicBezTo>
                    <a:pt x="1801" y="19089"/>
                    <a:pt x="1228" y="18970"/>
                    <a:pt x="673" y="18712"/>
                  </a:cubicBezTo>
                  <a:lnTo>
                    <a:pt x="673" y="18712"/>
                  </a:lnTo>
                  <a:cubicBezTo>
                    <a:pt x="1388" y="19742"/>
                    <a:pt x="2565" y="20373"/>
                    <a:pt x="3827" y="20373"/>
                  </a:cubicBezTo>
                  <a:lnTo>
                    <a:pt x="4058" y="20373"/>
                  </a:lnTo>
                  <a:cubicBezTo>
                    <a:pt x="6160" y="20352"/>
                    <a:pt x="7884" y="18649"/>
                    <a:pt x="7884" y="16547"/>
                  </a:cubicBezTo>
                  <a:lnTo>
                    <a:pt x="7884" y="1"/>
                  </a:ln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2" name="Google Shape;9782;p82"/>
            <p:cNvSpPr/>
            <p:nvPr/>
          </p:nvSpPr>
          <p:spPr>
            <a:xfrm>
              <a:off x="1933100" y="2963257"/>
              <a:ext cx="38419" cy="10705"/>
            </a:xfrm>
            <a:custGeom>
              <a:avLst/>
              <a:gdLst/>
              <a:ahLst/>
              <a:cxnLst/>
              <a:rect l="l" t="t" r="r" b="b"/>
              <a:pathLst>
                <a:path w="2566" h="715" extrusionOk="0">
                  <a:moveTo>
                    <a:pt x="358" y="0"/>
                  </a:moveTo>
                  <a:cubicBezTo>
                    <a:pt x="168" y="0"/>
                    <a:pt x="0" y="147"/>
                    <a:pt x="0" y="358"/>
                  </a:cubicBezTo>
                  <a:cubicBezTo>
                    <a:pt x="0" y="547"/>
                    <a:pt x="168" y="715"/>
                    <a:pt x="358" y="715"/>
                  </a:cubicBezTo>
                  <a:lnTo>
                    <a:pt x="2565" y="715"/>
                  </a:lnTo>
                  <a:lnTo>
                    <a:pt x="2565" y="0"/>
                  </a:ln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3" name="Google Shape;9783;p82"/>
            <p:cNvSpPr/>
            <p:nvPr/>
          </p:nvSpPr>
          <p:spPr>
            <a:xfrm>
              <a:off x="1933100" y="3001347"/>
              <a:ext cx="38419" cy="11020"/>
            </a:xfrm>
            <a:custGeom>
              <a:avLst/>
              <a:gdLst/>
              <a:ahLst/>
              <a:cxnLst/>
              <a:rect l="l" t="t" r="r" b="b"/>
              <a:pathLst>
                <a:path w="2566" h="736" extrusionOk="0">
                  <a:moveTo>
                    <a:pt x="358" y="0"/>
                  </a:moveTo>
                  <a:cubicBezTo>
                    <a:pt x="168" y="0"/>
                    <a:pt x="0" y="168"/>
                    <a:pt x="0" y="379"/>
                  </a:cubicBezTo>
                  <a:cubicBezTo>
                    <a:pt x="0" y="568"/>
                    <a:pt x="168" y="736"/>
                    <a:pt x="358" y="736"/>
                  </a:cubicBezTo>
                  <a:lnTo>
                    <a:pt x="2565" y="736"/>
                  </a:lnTo>
                  <a:lnTo>
                    <a:pt x="2565" y="0"/>
                  </a:ln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4" name="Google Shape;9784;p82"/>
            <p:cNvSpPr/>
            <p:nvPr/>
          </p:nvSpPr>
          <p:spPr>
            <a:xfrm>
              <a:off x="1933100" y="3039437"/>
              <a:ext cx="38419" cy="11020"/>
            </a:xfrm>
            <a:custGeom>
              <a:avLst/>
              <a:gdLst/>
              <a:ahLst/>
              <a:cxnLst/>
              <a:rect l="l" t="t" r="r" b="b"/>
              <a:pathLst>
                <a:path w="2566" h="736" extrusionOk="0">
                  <a:moveTo>
                    <a:pt x="358" y="0"/>
                  </a:moveTo>
                  <a:cubicBezTo>
                    <a:pt x="168" y="0"/>
                    <a:pt x="0" y="168"/>
                    <a:pt x="0" y="379"/>
                  </a:cubicBezTo>
                  <a:cubicBezTo>
                    <a:pt x="0" y="568"/>
                    <a:pt x="168" y="736"/>
                    <a:pt x="358" y="736"/>
                  </a:cubicBezTo>
                  <a:lnTo>
                    <a:pt x="2565" y="736"/>
                  </a:lnTo>
                  <a:lnTo>
                    <a:pt x="2565" y="0"/>
                  </a:ln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5" name="Google Shape;9785;p82"/>
            <p:cNvSpPr/>
            <p:nvPr/>
          </p:nvSpPr>
          <p:spPr>
            <a:xfrm>
              <a:off x="1933100" y="3077527"/>
              <a:ext cx="38419" cy="11020"/>
            </a:xfrm>
            <a:custGeom>
              <a:avLst/>
              <a:gdLst/>
              <a:ahLst/>
              <a:cxnLst/>
              <a:rect l="l" t="t" r="r" b="b"/>
              <a:pathLst>
                <a:path w="2566" h="736" extrusionOk="0">
                  <a:moveTo>
                    <a:pt x="358" y="0"/>
                  </a:moveTo>
                  <a:cubicBezTo>
                    <a:pt x="168" y="0"/>
                    <a:pt x="0" y="168"/>
                    <a:pt x="0" y="378"/>
                  </a:cubicBezTo>
                  <a:cubicBezTo>
                    <a:pt x="0" y="568"/>
                    <a:pt x="168" y="736"/>
                    <a:pt x="358" y="736"/>
                  </a:cubicBezTo>
                  <a:lnTo>
                    <a:pt x="2565" y="736"/>
                  </a:lnTo>
                  <a:lnTo>
                    <a:pt x="2565" y="0"/>
                  </a:ln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6" name="Google Shape;9786;p82"/>
            <p:cNvSpPr/>
            <p:nvPr/>
          </p:nvSpPr>
          <p:spPr>
            <a:xfrm>
              <a:off x="1933100" y="3115931"/>
              <a:ext cx="38419" cy="10705"/>
            </a:xfrm>
            <a:custGeom>
              <a:avLst/>
              <a:gdLst/>
              <a:ahLst/>
              <a:cxnLst/>
              <a:rect l="l" t="t" r="r" b="b"/>
              <a:pathLst>
                <a:path w="2566" h="715" extrusionOk="0">
                  <a:moveTo>
                    <a:pt x="358" y="0"/>
                  </a:moveTo>
                  <a:cubicBezTo>
                    <a:pt x="168" y="0"/>
                    <a:pt x="0" y="147"/>
                    <a:pt x="0" y="357"/>
                  </a:cubicBezTo>
                  <a:cubicBezTo>
                    <a:pt x="0" y="568"/>
                    <a:pt x="168" y="715"/>
                    <a:pt x="358" y="715"/>
                  </a:cubicBezTo>
                  <a:lnTo>
                    <a:pt x="2565" y="715"/>
                  </a:lnTo>
                  <a:lnTo>
                    <a:pt x="2565" y="0"/>
                  </a:ln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7" name="Google Shape;9787;p82"/>
            <p:cNvSpPr/>
            <p:nvPr/>
          </p:nvSpPr>
          <p:spPr>
            <a:xfrm>
              <a:off x="1933100" y="3154007"/>
              <a:ext cx="38419" cy="10720"/>
            </a:xfrm>
            <a:custGeom>
              <a:avLst/>
              <a:gdLst/>
              <a:ahLst/>
              <a:cxnLst/>
              <a:rect l="l" t="t" r="r" b="b"/>
              <a:pathLst>
                <a:path w="2566" h="716" extrusionOk="0">
                  <a:moveTo>
                    <a:pt x="358" y="1"/>
                  </a:moveTo>
                  <a:cubicBezTo>
                    <a:pt x="168" y="1"/>
                    <a:pt x="0" y="169"/>
                    <a:pt x="0" y="358"/>
                  </a:cubicBezTo>
                  <a:cubicBezTo>
                    <a:pt x="0" y="569"/>
                    <a:pt x="168" y="716"/>
                    <a:pt x="358" y="716"/>
                  </a:cubicBezTo>
                  <a:lnTo>
                    <a:pt x="2565" y="716"/>
                  </a:lnTo>
                  <a:lnTo>
                    <a:pt x="2565" y="1"/>
                  </a:ln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788" name="Google Shape;9788;p82"/>
          <p:cNvGrpSpPr/>
          <p:nvPr/>
        </p:nvGrpSpPr>
        <p:grpSpPr>
          <a:xfrm>
            <a:off x="3504824" y="3405844"/>
            <a:ext cx="369896" cy="226339"/>
            <a:chOff x="3504824" y="3405844"/>
            <a:chExt cx="369896" cy="226339"/>
          </a:xfrm>
        </p:grpSpPr>
        <p:sp>
          <p:nvSpPr>
            <p:cNvPr id="9789" name="Google Shape;9789;p82"/>
            <p:cNvSpPr/>
            <p:nvPr/>
          </p:nvSpPr>
          <p:spPr>
            <a:xfrm>
              <a:off x="3504824" y="3461871"/>
              <a:ext cx="369896" cy="141984"/>
            </a:xfrm>
            <a:custGeom>
              <a:avLst/>
              <a:gdLst/>
              <a:ahLst/>
              <a:cxnLst/>
              <a:rect l="l" t="t" r="r" b="b"/>
              <a:pathLst>
                <a:path w="24705" h="9483" extrusionOk="0">
                  <a:moveTo>
                    <a:pt x="23732" y="0"/>
                  </a:moveTo>
                  <a:cubicBezTo>
                    <a:pt x="23720" y="0"/>
                    <a:pt x="23708" y="0"/>
                    <a:pt x="23695" y="1"/>
                  </a:cubicBezTo>
                  <a:lnTo>
                    <a:pt x="1010" y="1"/>
                  </a:lnTo>
                  <a:cubicBezTo>
                    <a:pt x="463" y="1"/>
                    <a:pt x="1" y="442"/>
                    <a:pt x="1" y="989"/>
                  </a:cubicBezTo>
                  <a:lnTo>
                    <a:pt x="1" y="8474"/>
                  </a:lnTo>
                  <a:cubicBezTo>
                    <a:pt x="1" y="9020"/>
                    <a:pt x="463" y="9483"/>
                    <a:pt x="1010" y="9483"/>
                  </a:cubicBezTo>
                  <a:lnTo>
                    <a:pt x="23695" y="9483"/>
                  </a:lnTo>
                  <a:cubicBezTo>
                    <a:pt x="24263" y="9483"/>
                    <a:pt x="24704" y="9020"/>
                    <a:pt x="24704" y="8474"/>
                  </a:cubicBezTo>
                  <a:lnTo>
                    <a:pt x="24704" y="989"/>
                  </a:lnTo>
                  <a:cubicBezTo>
                    <a:pt x="24704" y="454"/>
                    <a:pt x="24282" y="0"/>
                    <a:pt x="23732" y="0"/>
                  </a:cubicBez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0" name="Google Shape;9790;p82"/>
            <p:cNvSpPr/>
            <p:nvPr/>
          </p:nvSpPr>
          <p:spPr>
            <a:xfrm>
              <a:off x="3835357" y="3461557"/>
              <a:ext cx="39363" cy="142299"/>
            </a:xfrm>
            <a:custGeom>
              <a:avLst/>
              <a:gdLst/>
              <a:ahLst/>
              <a:cxnLst/>
              <a:rect l="l" t="t" r="r" b="b"/>
              <a:pathLst>
                <a:path w="2629" h="9504" extrusionOk="0">
                  <a:moveTo>
                    <a:pt x="0" y="1"/>
                  </a:moveTo>
                  <a:cubicBezTo>
                    <a:pt x="147" y="211"/>
                    <a:pt x="210" y="442"/>
                    <a:pt x="210" y="674"/>
                  </a:cubicBezTo>
                  <a:lnTo>
                    <a:pt x="210" y="8831"/>
                  </a:lnTo>
                  <a:cubicBezTo>
                    <a:pt x="210" y="9062"/>
                    <a:pt x="147" y="9294"/>
                    <a:pt x="0" y="9504"/>
                  </a:cubicBezTo>
                  <a:lnTo>
                    <a:pt x="1619" y="9504"/>
                  </a:lnTo>
                  <a:cubicBezTo>
                    <a:pt x="2187" y="9504"/>
                    <a:pt x="2628" y="9041"/>
                    <a:pt x="2628" y="8495"/>
                  </a:cubicBezTo>
                  <a:lnTo>
                    <a:pt x="2628" y="1010"/>
                  </a:lnTo>
                  <a:cubicBezTo>
                    <a:pt x="2628" y="463"/>
                    <a:pt x="2187" y="1"/>
                    <a:pt x="1619" y="1"/>
                  </a:cubicBez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1" name="Google Shape;9791;p82"/>
            <p:cNvSpPr/>
            <p:nvPr/>
          </p:nvSpPr>
          <p:spPr>
            <a:xfrm>
              <a:off x="3554877" y="3603840"/>
              <a:ext cx="73051" cy="28343"/>
            </a:xfrm>
            <a:custGeom>
              <a:avLst/>
              <a:gdLst/>
              <a:ahLst/>
              <a:cxnLst/>
              <a:rect l="l" t="t" r="r" b="b"/>
              <a:pathLst>
                <a:path w="4879" h="1893" extrusionOk="0">
                  <a:moveTo>
                    <a:pt x="1" y="1"/>
                  </a:moveTo>
                  <a:lnTo>
                    <a:pt x="1" y="1241"/>
                  </a:lnTo>
                  <a:cubicBezTo>
                    <a:pt x="1" y="1599"/>
                    <a:pt x="295" y="1893"/>
                    <a:pt x="652" y="1893"/>
                  </a:cubicBezTo>
                  <a:lnTo>
                    <a:pt x="4205" y="1893"/>
                  </a:lnTo>
                  <a:cubicBezTo>
                    <a:pt x="4563" y="1893"/>
                    <a:pt x="4878" y="1599"/>
                    <a:pt x="4878" y="1241"/>
                  </a:cubicBezTo>
                  <a:lnTo>
                    <a:pt x="4878" y="1"/>
                  </a:ln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2" name="Google Shape;9792;p82"/>
            <p:cNvSpPr/>
            <p:nvPr/>
          </p:nvSpPr>
          <p:spPr>
            <a:xfrm>
              <a:off x="3595797" y="3603840"/>
              <a:ext cx="32131" cy="28343"/>
            </a:xfrm>
            <a:custGeom>
              <a:avLst/>
              <a:gdLst/>
              <a:ahLst/>
              <a:cxnLst/>
              <a:rect l="l" t="t" r="r" b="b"/>
              <a:pathLst>
                <a:path w="2146" h="1893" extrusionOk="0">
                  <a:moveTo>
                    <a:pt x="295" y="1"/>
                  </a:moveTo>
                  <a:lnTo>
                    <a:pt x="295" y="1262"/>
                  </a:lnTo>
                  <a:cubicBezTo>
                    <a:pt x="295" y="1515"/>
                    <a:pt x="190" y="1746"/>
                    <a:pt x="1" y="1893"/>
                  </a:cubicBezTo>
                  <a:lnTo>
                    <a:pt x="1472" y="1893"/>
                  </a:lnTo>
                  <a:cubicBezTo>
                    <a:pt x="1851" y="1893"/>
                    <a:pt x="2145" y="1599"/>
                    <a:pt x="2145" y="1241"/>
                  </a:cubicBezTo>
                  <a:lnTo>
                    <a:pt x="2145" y="1"/>
                  </a:ln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3" name="Google Shape;9793;p82"/>
            <p:cNvSpPr/>
            <p:nvPr/>
          </p:nvSpPr>
          <p:spPr>
            <a:xfrm>
              <a:off x="3751930" y="3603840"/>
              <a:ext cx="73051" cy="28343"/>
            </a:xfrm>
            <a:custGeom>
              <a:avLst/>
              <a:gdLst/>
              <a:ahLst/>
              <a:cxnLst/>
              <a:rect l="l" t="t" r="r" b="b"/>
              <a:pathLst>
                <a:path w="4879" h="1893" extrusionOk="0">
                  <a:moveTo>
                    <a:pt x="1" y="1"/>
                  </a:moveTo>
                  <a:lnTo>
                    <a:pt x="1" y="1241"/>
                  </a:lnTo>
                  <a:cubicBezTo>
                    <a:pt x="1" y="1599"/>
                    <a:pt x="295" y="1893"/>
                    <a:pt x="674" y="1893"/>
                  </a:cubicBezTo>
                  <a:lnTo>
                    <a:pt x="4227" y="1893"/>
                  </a:lnTo>
                  <a:cubicBezTo>
                    <a:pt x="4584" y="1893"/>
                    <a:pt x="4878" y="1599"/>
                    <a:pt x="4878" y="1241"/>
                  </a:cubicBezTo>
                  <a:lnTo>
                    <a:pt x="4878" y="1"/>
                  </a:ln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4" name="Google Shape;9794;p82"/>
            <p:cNvSpPr/>
            <p:nvPr/>
          </p:nvSpPr>
          <p:spPr>
            <a:xfrm>
              <a:off x="3796638" y="3603840"/>
              <a:ext cx="28343" cy="28343"/>
            </a:xfrm>
            <a:custGeom>
              <a:avLst/>
              <a:gdLst/>
              <a:ahLst/>
              <a:cxnLst/>
              <a:rect l="l" t="t" r="r" b="b"/>
              <a:pathLst>
                <a:path w="1893" h="1893" extrusionOk="0">
                  <a:moveTo>
                    <a:pt x="274" y="1"/>
                  </a:moveTo>
                  <a:lnTo>
                    <a:pt x="274" y="1283"/>
                  </a:lnTo>
                  <a:cubicBezTo>
                    <a:pt x="274" y="1515"/>
                    <a:pt x="168" y="1725"/>
                    <a:pt x="0" y="1893"/>
                  </a:cubicBezTo>
                  <a:lnTo>
                    <a:pt x="1241" y="1893"/>
                  </a:lnTo>
                  <a:cubicBezTo>
                    <a:pt x="1598" y="1893"/>
                    <a:pt x="1892" y="1599"/>
                    <a:pt x="1892" y="1241"/>
                  </a:cubicBezTo>
                  <a:lnTo>
                    <a:pt x="1892" y="1"/>
                  </a:ln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5" name="Google Shape;9795;p82"/>
            <p:cNvSpPr/>
            <p:nvPr/>
          </p:nvSpPr>
          <p:spPr>
            <a:xfrm>
              <a:off x="3510813" y="3405844"/>
              <a:ext cx="184791" cy="158229"/>
            </a:xfrm>
            <a:custGeom>
              <a:avLst/>
              <a:gdLst/>
              <a:ahLst/>
              <a:cxnLst/>
              <a:rect l="l" t="t" r="r" b="b"/>
              <a:pathLst>
                <a:path w="12342" h="10568" extrusionOk="0">
                  <a:moveTo>
                    <a:pt x="7085" y="0"/>
                  </a:moveTo>
                  <a:cubicBezTo>
                    <a:pt x="2376" y="0"/>
                    <a:pt x="0" y="5677"/>
                    <a:pt x="3343" y="8999"/>
                  </a:cubicBezTo>
                  <a:cubicBezTo>
                    <a:pt x="4420" y="10083"/>
                    <a:pt x="5744" y="10568"/>
                    <a:pt x="7043" y="10568"/>
                  </a:cubicBezTo>
                  <a:cubicBezTo>
                    <a:pt x="9749" y="10568"/>
                    <a:pt x="12341" y="8460"/>
                    <a:pt x="12341" y="5278"/>
                  </a:cubicBezTo>
                  <a:cubicBezTo>
                    <a:pt x="12341" y="2355"/>
                    <a:pt x="9987" y="0"/>
                    <a:pt x="7085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6" name="Google Shape;9796;p82"/>
            <p:cNvSpPr/>
            <p:nvPr/>
          </p:nvSpPr>
          <p:spPr>
            <a:xfrm>
              <a:off x="3600528" y="3405844"/>
              <a:ext cx="99792" cy="158110"/>
            </a:xfrm>
            <a:custGeom>
              <a:avLst/>
              <a:gdLst/>
              <a:ahLst/>
              <a:cxnLst/>
              <a:rect l="l" t="t" r="r" b="b"/>
              <a:pathLst>
                <a:path w="6665" h="10560" extrusionOk="0">
                  <a:moveTo>
                    <a:pt x="1093" y="0"/>
                  </a:moveTo>
                  <a:cubicBezTo>
                    <a:pt x="715" y="0"/>
                    <a:pt x="357" y="43"/>
                    <a:pt x="0" y="106"/>
                  </a:cubicBezTo>
                  <a:cubicBezTo>
                    <a:pt x="2439" y="631"/>
                    <a:pt x="4184" y="2776"/>
                    <a:pt x="4184" y="5278"/>
                  </a:cubicBezTo>
                  <a:cubicBezTo>
                    <a:pt x="4184" y="7779"/>
                    <a:pt x="2439" y="9924"/>
                    <a:pt x="0" y="10450"/>
                  </a:cubicBezTo>
                  <a:cubicBezTo>
                    <a:pt x="363" y="10524"/>
                    <a:pt x="724" y="10560"/>
                    <a:pt x="1079" y="10560"/>
                  </a:cubicBezTo>
                  <a:cubicBezTo>
                    <a:pt x="3729" y="10560"/>
                    <a:pt x="6050" y="8568"/>
                    <a:pt x="6328" y="5824"/>
                  </a:cubicBezTo>
                  <a:cubicBezTo>
                    <a:pt x="6665" y="2713"/>
                    <a:pt x="4205" y="0"/>
                    <a:pt x="1093" y="0"/>
                  </a:cubicBezTo>
                  <a:close/>
                </a:path>
              </a:pathLst>
            </a:custGeom>
            <a:solidFill>
              <a:srgbClr val="91A8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7" name="Google Shape;9797;p82"/>
            <p:cNvSpPr/>
            <p:nvPr/>
          </p:nvSpPr>
          <p:spPr>
            <a:xfrm>
              <a:off x="3548274" y="3433543"/>
              <a:ext cx="119630" cy="102562"/>
            </a:xfrm>
            <a:custGeom>
              <a:avLst/>
              <a:gdLst/>
              <a:ahLst/>
              <a:cxnLst/>
              <a:rect l="l" t="t" r="r" b="b"/>
              <a:pathLst>
                <a:path w="7990" h="6850" extrusionOk="0">
                  <a:moveTo>
                    <a:pt x="4583" y="1"/>
                  </a:moveTo>
                  <a:cubicBezTo>
                    <a:pt x="1535" y="1"/>
                    <a:pt x="0" y="3680"/>
                    <a:pt x="2166" y="5845"/>
                  </a:cubicBezTo>
                  <a:cubicBezTo>
                    <a:pt x="2859" y="6539"/>
                    <a:pt x="3713" y="6850"/>
                    <a:pt x="4552" y="6850"/>
                  </a:cubicBezTo>
                  <a:cubicBezTo>
                    <a:pt x="6305" y="6850"/>
                    <a:pt x="7989" y="5490"/>
                    <a:pt x="7989" y="3428"/>
                  </a:cubicBezTo>
                  <a:cubicBezTo>
                    <a:pt x="7989" y="1535"/>
                    <a:pt x="6455" y="1"/>
                    <a:pt x="4583" y="1"/>
                  </a:cubicBezTo>
                  <a:close/>
                </a:path>
              </a:pathLst>
            </a:custGeom>
            <a:solidFill>
              <a:srgbClr val="D9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8" name="Google Shape;9798;p82"/>
            <p:cNvSpPr/>
            <p:nvPr/>
          </p:nvSpPr>
          <p:spPr>
            <a:xfrm>
              <a:off x="3603987" y="3433543"/>
              <a:ext cx="65490" cy="102322"/>
            </a:xfrm>
            <a:custGeom>
              <a:avLst/>
              <a:gdLst/>
              <a:ahLst/>
              <a:cxnLst/>
              <a:rect l="l" t="t" r="r" b="b"/>
              <a:pathLst>
                <a:path w="4374" h="6834" extrusionOk="0">
                  <a:moveTo>
                    <a:pt x="862" y="1"/>
                  </a:moveTo>
                  <a:cubicBezTo>
                    <a:pt x="568" y="1"/>
                    <a:pt x="274" y="43"/>
                    <a:pt x="0" y="106"/>
                  </a:cubicBezTo>
                  <a:cubicBezTo>
                    <a:pt x="1493" y="505"/>
                    <a:pt x="2565" y="1872"/>
                    <a:pt x="2565" y="3428"/>
                  </a:cubicBezTo>
                  <a:cubicBezTo>
                    <a:pt x="2565" y="4983"/>
                    <a:pt x="1493" y="6350"/>
                    <a:pt x="0" y="6749"/>
                  </a:cubicBezTo>
                  <a:cubicBezTo>
                    <a:pt x="252" y="6806"/>
                    <a:pt x="503" y="6834"/>
                    <a:pt x="750" y="6834"/>
                  </a:cubicBezTo>
                  <a:cubicBezTo>
                    <a:pt x="2421" y="6834"/>
                    <a:pt x="3901" y="5588"/>
                    <a:pt x="4121" y="3848"/>
                  </a:cubicBezTo>
                  <a:cubicBezTo>
                    <a:pt x="4373" y="1851"/>
                    <a:pt x="2860" y="64"/>
                    <a:pt x="862" y="1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9" name="Google Shape;9799;p82"/>
            <p:cNvSpPr/>
            <p:nvPr/>
          </p:nvSpPr>
          <p:spPr>
            <a:xfrm>
              <a:off x="3705979" y="3507208"/>
              <a:ext cx="59815" cy="50981"/>
            </a:xfrm>
            <a:custGeom>
              <a:avLst/>
              <a:gdLst/>
              <a:ahLst/>
              <a:cxnLst/>
              <a:rect l="l" t="t" r="r" b="b"/>
              <a:pathLst>
                <a:path w="3995" h="3405" extrusionOk="0">
                  <a:moveTo>
                    <a:pt x="2292" y="0"/>
                  </a:moveTo>
                  <a:cubicBezTo>
                    <a:pt x="757" y="0"/>
                    <a:pt x="0" y="1829"/>
                    <a:pt x="1072" y="2902"/>
                  </a:cubicBezTo>
                  <a:cubicBezTo>
                    <a:pt x="1420" y="3249"/>
                    <a:pt x="1849" y="3404"/>
                    <a:pt x="2270" y="3404"/>
                  </a:cubicBezTo>
                  <a:cubicBezTo>
                    <a:pt x="3149" y="3404"/>
                    <a:pt x="3995" y="2727"/>
                    <a:pt x="3995" y="1703"/>
                  </a:cubicBezTo>
                  <a:cubicBezTo>
                    <a:pt x="3995" y="757"/>
                    <a:pt x="3217" y="0"/>
                    <a:pt x="2292" y="0"/>
                  </a:cubicBezTo>
                  <a:close/>
                </a:path>
              </a:pathLst>
            </a:custGeom>
            <a:solidFill>
              <a:srgbClr val="6D8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0" name="Google Shape;9800;p82"/>
            <p:cNvSpPr/>
            <p:nvPr/>
          </p:nvSpPr>
          <p:spPr>
            <a:xfrm>
              <a:off x="3730849" y="3507208"/>
              <a:ext cx="37476" cy="50966"/>
            </a:xfrm>
            <a:custGeom>
              <a:avLst/>
              <a:gdLst/>
              <a:ahLst/>
              <a:cxnLst/>
              <a:rect l="l" t="t" r="r" b="b"/>
              <a:pathLst>
                <a:path w="2503" h="3404" extrusionOk="0">
                  <a:moveTo>
                    <a:pt x="631" y="0"/>
                  </a:moveTo>
                  <a:cubicBezTo>
                    <a:pt x="400" y="0"/>
                    <a:pt x="189" y="42"/>
                    <a:pt x="0" y="126"/>
                  </a:cubicBezTo>
                  <a:cubicBezTo>
                    <a:pt x="1430" y="694"/>
                    <a:pt x="1430" y="2712"/>
                    <a:pt x="0" y="3280"/>
                  </a:cubicBezTo>
                  <a:cubicBezTo>
                    <a:pt x="208" y="3364"/>
                    <a:pt x="421" y="3404"/>
                    <a:pt x="631" y="3404"/>
                  </a:cubicBezTo>
                  <a:cubicBezTo>
                    <a:pt x="1416" y="3404"/>
                    <a:pt x="2142" y="2849"/>
                    <a:pt x="2292" y="2019"/>
                  </a:cubicBezTo>
                  <a:cubicBezTo>
                    <a:pt x="2502" y="967"/>
                    <a:pt x="1682" y="0"/>
                    <a:pt x="631" y="0"/>
                  </a:cubicBezTo>
                  <a:close/>
                </a:path>
              </a:pathLst>
            </a:custGeom>
            <a:solidFill>
              <a:srgbClr val="586F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1" name="Google Shape;9801;p82"/>
            <p:cNvSpPr/>
            <p:nvPr/>
          </p:nvSpPr>
          <p:spPr>
            <a:xfrm>
              <a:off x="3779943" y="3507208"/>
              <a:ext cx="59516" cy="50981"/>
            </a:xfrm>
            <a:custGeom>
              <a:avLst/>
              <a:gdLst/>
              <a:ahLst/>
              <a:cxnLst/>
              <a:rect l="l" t="t" r="r" b="b"/>
              <a:pathLst>
                <a:path w="3975" h="3405" extrusionOk="0">
                  <a:moveTo>
                    <a:pt x="2272" y="0"/>
                  </a:moveTo>
                  <a:cubicBezTo>
                    <a:pt x="758" y="0"/>
                    <a:pt x="1" y="1829"/>
                    <a:pt x="1073" y="2902"/>
                  </a:cubicBezTo>
                  <a:cubicBezTo>
                    <a:pt x="1420" y="3249"/>
                    <a:pt x="1847" y="3404"/>
                    <a:pt x="2265" y="3404"/>
                  </a:cubicBezTo>
                  <a:cubicBezTo>
                    <a:pt x="3138" y="3404"/>
                    <a:pt x="3975" y="2727"/>
                    <a:pt x="3975" y="1703"/>
                  </a:cubicBezTo>
                  <a:cubicBezTo>
                    <a:pt x="3975" y="757"/>
                    <a:pt x="3218" y="0"/>
                    <a:pt x="2272" y="0"/>
                  </a:cubicBezTo>
                  <a:close/>
                </a:path>
              </a:pathLst>
            </a:custGeom>
            <a:solidFill>
              <a:srgbClr val="E2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2" name="Google Shape;9802;p82"/>
            <p:cNvSpPr/>
            <p:nvPr/>
          </p:nvSpPr>
          <p:spPr>
            <a:xfrm>
              <a:off x="3804498" y="3506893"/>
              <a:ext cx="37476" cy="51281"/>
            </a:xfrm>
            <a:custGeom>
              <a:avLst/>
              <a:gdLst/>
              <a:ahLst/>
              <a:cxnLst/>
              <a:rect l="l" t="t" r="r" b="b"/>
              <a:pathLst>
                <a:path w="2503" h="3425" extrusionOk="0">
                  <a:moveTo>
                    <a:pt x="632" y="0"/>
                  </a:moveTo>
                  <a:lnTo>
                    <a:pt x="632" y="21"/>
                  </a:lnTo>
                  <a:cubicBezTo>
                    <a:pt x="421" y="21"/>
                    <a:pt x="190" y="63"/>
                    <a:pt x="1" y="147"/>
                  </a:cubicBezTo>
                  <a:cubicBezTo>
                    <a:pt x="1409" y="715"/>
                    <a:pt x="1409" y="2712"/>
                    <a:pt x="1" y="3301"/>
                  </a:cubicBezTo>
                  <a:cubicBezTo>
                    <a:pt x="209" y="3385"/>
                    <a:pt x="422" y="3425"/>
                    <a:pt x="632" y="3425"/>
                  </a:cubicBezTo>
                  <a:cubicBezTo>
                    <a:pt x="1418" y="3425"/>
                    <a:pt x="2147" y="2870"/>
                    <a:pt x="2314" y="2040"/>
                  </a:cubicBezTo>
                  <a:cubicBezTo>
                    <a:pt x="2503" y="988"/>
                    <a:pt x="1704" y="0"/>
                    <a:pt x="632" y="0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3" name="Google Shape;9803;p82"/>
            <p:cNvSpPr/>
            <p:nvPr/>
          </p:nvSpPr>
          <p:spPr>
            <a:xfrm>
              <a:off x="3751930" y="3436059"/>
              <a:ext cx="65175" cy="25513"/>
            </a:xfrm>
            <a:custGeom>
              <a:avLst/>
              <a:gdLst/>
              <a:ahLst/>
              <a:cxnLst/>
              <a:rect l="l" t="t" r="r" b="b"/>
              <a:pathLst>
                <a:path w="4353" h="1704" extrusionOk="0">
                  <a:moveTo>
                    <a:pt x="1662" y="1"/>
                  </a:moveTo>
                  <a:cubicBezTo>
                    <a:pt x="737" y="1"/>
                    <a:pt x="1" y="737"/>
                    <a:pt x="1" y="1662"/>
                  </a:cubicBezTo>
                  <a:lnTo>
                    <a:pt x="1" y="1704"/>
                  </a:lnTo>
                  <a:lnTo>
                    <a:pt x="4353" y="1704"/>
                  </a:lnTo>
                  <a:lnTo>
                    <a:pt x="4353" y="1662"/>
                  </a:lnTo>
                  <a:cubicBezTo>
                    <a:pt x="4353" y="737"/>
                    <a:pt x="3617" y="1"/>
                    <a:pt x="2692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4" name="Google Shape;9804;p82"/>
            <p:cNvSpPr/>
            <p:nvPr/>
          </p:nvSpPr>
          <p:spPr>
            <a:xfrm>
              <a:off x="3777428" y="3436059"/>
              <a:ext cx="39677" cy="25513"/>
            </a:xfrm>
            <a:custGeom>
              <a:avLst/>
              <a:gdLst/>
              <a:ahLst/>
              <a:cxnLst/>
              <a:rect l="l" t="t" r="r" b="b"/>
              <a:pathLst>
                <a:path w="2650" h="1704" extrusionOk="0">
                  <a:moveTo>
                    <a:pt x="1" y="1"/>
                  </a:moveTo>
                  <a:cubicBezTo>
                    <a:pt x="905" y="1"/>
                    <a:pt x="1662" y="758"/>
                    <a:pt x="1662" y="1662"/>
                  </a:cubicBezTo>
                  <a:lnTo>
                    <a:pt x="1662" y="1704"/>
                  </a:lnTo>
                  <a:lnTo>
                    <a:pt x="2650" y="1704"/>
                  </a:lnTo>
                  <a:lnTo>
                    <a:pt x="2650" y="1662"/>
                  </a:lnTo>
                  <a:cubicBezTo>
                    <a:pt x="2650" y="758"/>
                    <a:pt x="1914" y="1"/>
                    <a:pt x="989" y="1"/>
                  </a:cubicBezTo>
                  <a:close/>
                </a:path>
              </a:pathLst>
            </a:custGeom>
            <a:solidFill>
              <a:srgbClr val="91A8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805" name="Google Shape;9805;p82"/>
          <p:cNvGrpSpPr/>
          <p:nvPr/>
        </p:nvGrpSpPr>
        <p:grpSpPr>
          <a:xfrm>
            <a:off x="1295661" y="3819594"/>
            <a:ext cx="345640" cy="342900"/>
            <a:chOff x="1295661" y="3819594"/>
            <a:chExt cx="345640" cy="342900"/>
          </a:xfrm>
        </p:grpSpPr>
        <p:sp>
          <p:nvSpPr>
            <p:cNvPr id="9806" name="Google Shape;9806;p82"/>
            <p:cNvSpPr/>
            <p:nvPr/>
          </p:nvSpPr>
          <p:spPr>
            <a:xfrm>
              <a:off x="1465015" y="4073902"/>
              <a:ext cx="10391" cy="88233"/>
            </a:xfrm>
            <a:custGeom>
              <a:avLst/>
              <a:gdLst/>
              <a:ahLst/>
              <a:cxnLst/>
              <a:rect l="l" t="t" r="r" b="b"/>
              <a:pathLst>
                <a:path w="694" h="5893" extrusionOk="0">
                  <a:moveTo>
                    <a:pt x="347" y="0"/>
                  </a:moveTo>
                  <a:cubicBezTo>
                    <a:pt x="174" y="0"/>
                    <a:pt x="0" y="111"/>
                    <a:pt x="0" y="332"/>
                  </a:cubicBezTo>
                  <a:lnTo>
                    <a:pt x="0" y="5546"/>
                  </a:lnTo>
                  <a:cubicBezTo>
                    <a:pt x="0" y="5777"/>
                    <a:pt x="174" y="5893"/>
                    <a:pt x="347" y="5893"/>
                  </a:cubicBezTo>
                  <a:cubicBezTo>
                    <a:pt x="520" y="5893"/>
                    <a:pt x="694" y="5777"/>
                    <a:pt x="694" y="5546"/>
                  </a:cubicBezTo>
                  <a:lnTo>
                    <a:pt x="694" y="332"/>
                  </a:lnTo>
                  <a:cubicBezTo>
                    <a:pt x="694" y="111"/>
                    <a:pt x="520" y="0"/>
                    <a:pt x="347" y="0"/>
                  </a:cubicBez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7" name="Google Shape;9807;p82"/>
            <p:cNvSpPr/>
            <p:nvPr/>
          </p:nvSpPr>
          <p:spPr>
            <a:xfrm>
              <a:off x="1465015" y="4011961"/>
              <a:ext cx="10391" cy="60773"/>
            </a:xfrm>
            <a:custGeom>
              <a:avLst/>
              <a:gdLst/>
              <a:ahLst/>
              <a:cxnLst/>
              <a:rect l="l" t="t" r="r" b="b"/>
              <a:pathLst>
                <a:path w="694" h="4059" extrusionOk="0">
                  <a:moveTo>
                    <a:pt x="347" y="1"/>
                  </a:moveTo>
                  <a:cubicBezTo>
                    <a:pt x="174" y="1"/>
                    <a:pt x="0" y="117"/>
                    <a:pt x="0" y="348"/>
                  </a:cubicBezTo>
                  <a:lnTo>
                    <a:pt x="0" y="3712"/>
                  </a:lnTo>
                  <a:cubicBezTo>
                    <a:pt x="0" y="3943"/>
                    <a:pt x="174" y="4059"/>
                    <a:pt x="347" y="4059"/>
                  </a:cubicBezTo>
                  <a:cubicBezTo>
                    <a:pt x="520" y="4059"/>
                    <a:pt x="694" y="3943"/>
                    <a:pt x="694" y="3712"/>
                  </a:cubicBezTo>
                  <a:lnTo>
                    <a:pt x="694" y="348"/>
                  </a:lnTo>
                  <a:cubicBezTo>
                    <a:pt x="694" y="117"/>
                    <a:pt x="520" y="1"/>
                    <a:pt x="347" y="1"/>
                  </a:cubicBez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8" name="Google Shape;9808;p82"/>
            <p:cNvSpPr/>
            <p:nvPr/>
          </p:nvSpPr>
          <p:spPr>
            <a:xfrm>
              <a:off x="1497610" y="4073947"/>
              <a:ext cx="71434" cy="88547"/>
            </a:xfrm>
            <a:custGeom>
              <a:avLst/>
              <a:gdLst/>
              <a:ahLst/>
              <a:cxnLst/>
              <a:rect l="l" t="t" r="r" b="b"/>
              <a:pathLst>
                <a:path w="4771" h="5914" extrusionOk="0">
                  <a:moveTo>
                    <a:pt x="481" y="0"/>
                  </a:moveTo>
                  <a:cubicBezTo>
                    <a:pt x="234" y="0"/>
                    <a:pt x="1" y="285"/>
                    <a:pt x="199" y="560"/>
                  </a:cubicBezTo>
                  <a:lnTo>
                    <a:pt x="4025" y="5753"/>
                  </a:lnTo>
                  <a:lnTo>
                    <a:pt x="4025" y="5774"/>
                  </a:lnTo>
                  <a:cubicBezTo>
                    <a:pt x="4100" y="5872"/>
                    <a:pt x="4196" y="5913"/>
                    <a:pt x="4290" y="5913"/>
                  </a:cubicBezTo>
                  <a:cubicBezTo>
                    <a:pt x="4537" y="5913"/>
                    <a:pt x="4770" y="5628"/>
                    <a:pt x="4572" y="5353"/>
                  </a:cubicBezTo>
                  <a:lnTo>
                    <a:pt x="745" y="139"/>
                  </a:lnTo>
                  <a:cubicBezTo>
                    <a:pt x="670" y="41"/>
                    <a:pt x="574" y="0"/>
                    <a:pt x="481" y="0"/>
                  </a:cubicBez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9" name="Google Shape;9809;p82"/>
            <p:cNvSpPr/>
            <p:nvPr/>
          </p:nvSpPr>
          <p:spPr>
            <a:xfrm>
              <a:off x="1372455" y="4073797"/>
              <a:ext cx="70341" cy="88428"/>
            </a:xfrm>
            <a:custGeom>
              <a:avLst/>
              <a:gdLst/>
              <a:ahLst/>
              <a:cxnLst/>
              <a:rect l="l" t="t" r="r" b="b"/>
              <a:pathLst>
                <a:path w="4698" h="5906" extrusionOk="0">
                  <a:moveTo>
                    <a:pt x="4222" y="0"/>
                  </a:moveTo>
                  <a:cubicBezTo>
                    <a:pt x="4127" y="0"/>
                    <a:pt x="4030" y="44"/>
                    <a:pt x="3954" y="149"/>
                  </a:cubicBezTo>
                  <a:lnTo>
                    <a:pt x="127" y="5363"/>
                  </a:lnTo>
                  <a:cubicBezTo>
                    <a:pt x="1" y="5511"/>
                    <a:pt x="43" y="5721"/>
                    <a:pt x="190" y="5847"/>
                  </a:cubicBezTo>
                  <a:cubicBezTo>
                    <a:pt x="246" y="5887"/>
                    <a:pt x="313" y="5905"/>
                    <a:pt x="381" y="5905"/>
                  </a:cubicBezTo>
                  <a:cubicBezTo>
                    <a:pt x="494" y="5905"/>
                    <a:pt x="608" y="5854"/>
                    <a:pt x="674" y="5763"/>
                  </a:cubicBezTo>
                  <a:lnTo>
                    <a:pt x="4500" y="549"/>
                  </a:lnTo>
                  <a:cubicBezTo>
                    <a:pt x="4697" y="291"/>
                    <a:pt x="4468" y="0"/>
                    <a:pt x="4222" y="0"/>
                  </a:cubicBez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0" name="Google Shape;9810;p82"/>
            <p:cNvSpPr/>
            <p:nvPr/>
          </p:nvSpPr>
          <p:spPr>
            <a:xfrm>
              <a:off x="1431956" y="3957356"/>
              <a:ext cx="76509" cy="67376"/>
            </a:xfrm>
            <a:custGeom>
              <a:avLst/>
              <a:gdLst/>
              <a:ahLst/>
              <a:cxnLst/>
              <a:rect l="l" t="t" r="r" b="b"/>
              <a:pathLst>
                <a:path w="5110" h="4500" extrusionOk="0">
                  <a:moveTo>
                    <a:pt x="1" y="0"/>
                  </a:moveTo>
                  <a:lnTo>
                    <a:pt x="1" y="2923"/>
                  </a:lnTo>
                  <a:cubicBezTo>
                    <a:pt x="1" y="3785"/>
                    <a:pt x="715" y="4499"/>
                    <a:pt x="1598" y="4499"/>
                  </a:cubicBezTo>
                  <a:lnTo>
                    <a:pt x="3533" y="4499"/>
                  </a:lnTo>
                  <a:cubicBezTo>
                    <a:pt x="4395" y="4499"/>
                    <a:pt x="5109" y="3785"/>
                    <a:pt x="5109" y="2923"/>
                  </a:cubicBezTo>
                  <a:lnTo>
                    <a:pt x="5109" y="0"/>
                  </a:ln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1" name="Google Shape;9811;p82"/>
            <p:cNvSpPr/>
            <p:nvPr/>
          </p:nvSpPr>
          <p:spPr>
            <a:xfrm>
              <a:off x="1431956" y="3957356"/>
              <a:ext cx="76509" cy="67376"/>
            </a:xfrm>
            <a:custGeom>
              <a:avLst/>
              <a:gdLst/>
              <a:ahLst/>
              <a:cxnLst/>
              <a:rect l="l" t="t" r="r" b="b"/>
              <a:pathLst>
                <a:path w="5110" h="4500" extrusionOk="0">
                  <a:moveTo>
                    <a:pt x="1" y="0"/>
                  </a:moveTo>
                  <a:lnTo>
                    <a:pt x="1" y="2923"/>
                  </a:lnTo>
                  <a:cubicBezTo>
                    <a:pt x="1" y="3785"/>
                    <a:pt x="715" y="4499"/>
                    <a:pt x="1577" y="4499"/>
                  </a:cubicBezTo>
                  <a:lnTo>
                    <a:pt x="2166" y="4499"/>
                  </a:lnTo>
                  <a:cubicBezTo>
                    <a:pt x="1451" y="4289"/>
                    <a:pt x="968" y="3637"/>
                    <a:pt x="968" y="2902"/>
                  </a:cubicBezTo>
                  <a:cubicBezTo>
                    <a:pt x="968" y="2311"/>
                    <a:pt x="1438" y="1866"/>
                    <a:pt x="1979" y="1866"/>
                  </a:cubicBezTo>
                  <a:cubicBezTo>
                    <a:pt x="2055" y="1866"/>
                    <a:pt x="2131" y="1874"/>
                    <a:pt x="2208" y="1892"/>
                  </a:cubicBezTo>
                  <a:lnTo>
                    <a:pt x="5109" y="2523"/>
                  </a:lnTo>
                  <a:lnTo>
                    <a:pt x="5109" y="0"/>
                  </a:ln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2" name="Google Shape;9812;p82"/>
            <p:cNvSpPr/>
            <p:nvPr/>
          </p:nvSpPr>
          <p:spPr>
            <a:xfrm>
              <a:off x="1359549" y="3850318"/>
              <a:ext cx="205572" cy="136639"/>
            </a:xfrm>
            <a:custGeom>
              <a:avLst/>
              <a:gdLst/>
              <a:ahLst/>
              <a:cxnLst/>
              <a:rect l="l" t="t" r="r" b="b"/>
              <a:pathLst>
                <a:path w="13730" h="9126" extrusionOk="0">
                  <a:moveTo>
                    <a:pt x="1788" y="1"/>
                  </a:moveTo>
                  <a:lnTo>
                    <a:pt x="1" y="6582"/>
                  </a:lnTo>
                  <a:lnTo>
                    <a:pt x="11459" y="9104"/>
                  </a:lnTo>
                  <a:cubicBezTo>
                    <a:pt x="11528" y="9119"/>
                    <a:pt x="11597" y="9126"/>
                    <a:pt x="11664" y="9126"/>
                  </a:cubicBezTo>
                  <a:cubicBezTo>
                    <a:pt x="12089" y="9126"/>
                    <a:pt x="12465" y="8849"/>
                    <a:pt x="12573" y="8432"/>
                  </a:cubicBezTo>
                  <a:lnTo>
                    <a:pt x="13583" y="4710"/>
                  </a:lnTo>
                  <a:cubicBezTo>
                    <a:pt x="13730" y="4206"/>
                    <a:pt x="13435" y="3701"/>
                    <a:pt x="12952" y="3554"/>
                  </a:cubicBezTo>
                  <a:lnTo>
                    <a:pt x="1788" y="1"/>
                  </a:lnTo>
                  <a:close/>
                </a:path>
              </a:pathLst>
            </a:custGeom>
            <a:solidFill>
              <a:srgbClr val="6D8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3" name="Google Shape;9813;p82"/>
            <p:cNvSpPr/>
            <p:nvPr/>
          </p:nvSpPr>
          <p:spPr>
            <a:xfrm>
              <a:off x="1359549" y="3850318"/>
              <a:ext cx="188893" cy="136639"/>
            </a:xfrm>
            <a:custGeom>
              <a:avLst/>
              <a:gdLst/>
              <a:ahLst/>
              <a:cxnLst/>
              <a:rect l="l" t="t" r="r" b="b"/>
              <a:pathLst>
                <a:path w="12616" h="9126" extrusionOk="0">
                  <a:moveTo>
                    <a:pt x="1788" y="1"/>
                  </a:moveTo>
                  <a:lnTo>
                    <a:pt x="1" y="6582"/>
                  </a:lnTo>
                  <a:lnTo>
                    <a:pt x="11459" y="9104"/>
                  </a:lnTo>
                  <a:cubicBezTo>
                    <a:pt x="11528" y="9119"/>
                    <a:pt x="11596" y="9126"/>
                    <a:pt x="11663" y="9126"/>
                  </a:cubicBezTo>
                  <a:cubicBezTo>
                    <a:pt x="12089" y="9126"/>
                    <a:pt x="12467" y="8847"/>
                    <a:pt x="12595" y="8411"/>
                  </a:cubicBezTo>
                  <a:lnTo>
                    <a:pt x="12616" y="8348"/>
                  </a:lnTo>
                  <a:lnTo>
                    <a:pt x="3764" y="6392"/>
                  </a:lnTo>
                  <a:cubicBezTo>
                    <a:pt x="2398" y="6098"/>
                    <a:pt x="1557" y="4710"/>
                    <a:pt x="1914" y="3344"/>
                  </a:cubicBezTo>
                  <a:lnTo>
                    <a:pt x="2734" y="316"/>
                  </a:lnTo>
                  <a:lnTo>
                    <a:pt x="1788" y="1"/>
                  </a:lnTo>
                  <a:close/>
                </a:path>
              </a:pathLst>
            </a:custGeom>
            <a:solidFill>
              <a:srgbClr val="586F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4" name="Google Shape;9814;p82"/>
            <p:cNvSpPr/>
            <p:nvPr/>
          </p:nvSpPr>
          <p:spPr>
            <a:xfrm>
              <a:off x="1323360" y="3819594"/>
              <a:ext cx="68005" cy="151507"/>
            </a:xfrm>
            <a:custGeom>
              <a:avLst/>
              <a:gdLst/>
              <a:ahLst/>
              <a:cxnLst/>
              <a:rect l="l" t="t" r="r" b="b"/>
              <a:pathLst>
                <a:path w="4542" h="10119" extrusionOk="0">
                  <a:moveTo>
                    <a:pt x="3348" y="0"/>
                  </a:moveTo>
                  <a:cubicBezTo>
                    <a:pt x="2879" y="0"/>
                    <a:pt x="2458" y="314"/>
                    <a:pt x="2334" y="791"/>
                  </a:cubicBezTo>
                  <a:lnTo>
                    <a:pt x="168" y="8781"/>
                  </a:lnTo>
                  <a:cubicBezTo>
                    <a:pt x="0" y="9348"/>
                    <a:pt x="337" y="9937"/>
                    <a:pt x="904" y="10084"/>
                  </a:cubicBezTo>
                  <a:lnTo>
                    <a:pt x="925" y="10084"/>
                  </a:lnTo>
                  <a:cubicBezTo>
                    <a:pt x="1015" y="10108"/>
                    <a:pt x="1106" y="10119"/>
                    <a:pt x="1195" y="10119"/>
                  </a:cubicBezTo>
                  <a:cubicBezTo>
                    <a:pt x="1669" y="10119"/>
                    <a:pt x="2105" y="9805"/>
                    <a:pt x="2229" y="9327"/>
                  </a:cubicBezTo>
                  <a:lnTo>
                    <a:pt x="4394" y="1338"/>
                  </a:lnTo>
                  <a:cubicBezTo>
                    <a:pt x="4541" y="770"/>
                    <a:pt x="4205" y="182"/>
                    <a:pt x="3658" y="35"/>
                  </a:cubicBezTo>
                  <a:lnTo>
                    <a:pt x="3616" y="35"/>
                  </a:lnTo>
                  <a:cubicBezTo>
                    <a:pt x="3526" y="11"/>
                    <a:pt x="3436" y="0"/>
                    <a:pt x="3348" y="0"/>
                  </a:cubicBez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5" name="Google Shape;9815;p82"/>
            <p:cNvSpPr/>
            <p:nvPr/>
          </p:nvSpPr>
          <p:spPr>
            <a:xfrm>
              <a:off x="1324304" y="3819774"/>
              <a:ext cx="55099" cy="151132"/>
            </a:xfrm>
            <a:custGeom>
              <a:avLst/>
              <a:gdLst/>
              <a:ahLst/>
              <a:cxnLst/>
              <a:rect l="l" t="t" r="r" b="b"/>
              <a:pathLst>
                <a:path w="3680" h="10094" extrusionOk="0">
                  <a:moveTo>
                    <a:pt x="3256" y="0"/>
                  </a:moveTo>
                  <a:cubicBezTo>
                    <a:pt x="2793" y="0"/>
                    <a:pt x="2371" y="311"/>
                    <a:pt x="2250" y="779"/>
                  </a:cubicBezTo>
                  <a:lnTo>
                    <a:pt x="84" y="8790"/>
                  </a:lnTo>
                  <a:cubicBezTo>
                    <a:pt x="0" y="9126"/>
                    <a:pt x="84" y="9505"/>
                    <a:pt x="337" y="9778"/>
                  </a:cubicBezTo>
                  <a:cubicBezTo>
                    <a:pt x="463" y="9904"/>
                    <a:pt x="652" y="10009"/>
                    <a:pt x="841" y="10072"/>
                  </a:cubicBezTo>
                  <a:lnTo>
                    <a:pt x="862" y="10072"/>
                  </a:lnTo>
                  <a:lnTo>
                    <a:pt x="946" y="10093"/>
                  </a:lnTo>
                  <a:lnTo>
                    <a:pt x="1283" y="10093"/>
                  </a:lnTo>
                  <a:cubicBezTo>
                    <a:pt x="1367" y="10072"/>
                    <a:pt x="1451" y="10051"/>
                    <a:pt x="1535" y="10030"/>
                  </a:cubicBezTo>
                  <a:cubicBezTo>
                    <a:pt x="1093" y="9778"/>
                    <a:pt x="904" y="9273"/>
                    <a:pt x="1030" y="8811"/>
                  </a:cubicBezTo>
                  <a:lnTo>
                    <a:pt x="3175" y="716"/>
                  </a:lnTo>
                  <a:cubicBezTo>
                    <a:pt x="3259" y="443"/>
                    <a:pt x="3427" y="212"/>
                    <a:pt x="3679" y="65"/>
                  </a:cubicBezTo>
                  <a:lnTo>
                    <a:pt x="3616" y="44"/>
                  </a:lnTo>
                  <a:lnTo>
                    <a:pt x="3553" y="44"/>
                  </a:lnTo>
                  <a:cubicBezTo>
                    <a:pt x="3454" y="14"/>
                    <a:pt x="3354" y="0"/>
                    <a:pt x="3256" y="0"/>
                  </a:cubicBez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6" name="Google Shape;9816;p82"/>
            <p:cNvSpPr/>
            <p:nvPr/>
          </p:nvSpPr>
          <p:spPr>
            <a:xfrm>
              <a:off x="1295976" y="3845482"/>
              <a:ext cx="57929" cy="89850"/>
            </a:xfrm>
            <a:custGeom>
              <a:avLst/>
              <a:gdLst/>
              <a:ahLst/>
              <a:cxnLst/>
              <a:rect l="l" t="t" r="r" b="b"/>
              <a:pathLst>
                <a:path w="3869" h="6001" extrusionOk="0">
                  <a:moveTo>
                    <a:pt x="3140" y="0"/>
                  </a:moveTo>
                  <a:cubicBezTo>
                    <a:pt x="1990" y="0"/>
                    <a:pt x="926" y="766"/>
                    <a:pt x="610" y="1943"/>
                  </a:cubicBezTo>
                  <a:lnTo>
                    <a:pt x="378" y="2763"/>
                  </a:lnTo>
                  <a:cubicBezTo>
                    <a:pt x="0" y="4171"/>
                    <a:pt x="841" y="5622"/>
                    <a:pt x="2229" y="6000"/>
                  </a:cubicBezTo>
                  <a:lnTo>
                    <a:pt x="2271" y="6000"/>
                  </a:lnTo>
                  <a:lnTo>
                    <a:pt x="3868" y="93"/>
                  </a:lnTo>
                  <a:lnTo>
                    <a:pt x="3826" y="93"/>
                  </a:lnTo>
                  <a:cubicBezTo>
                    <a:pt x="3598" y="30"/>
                    <a:pt x="3367" y="0"/>
                    <a:pt x="3140" y="0"/>
                  </a:cubicBezTo>
                  <a:close/>
                </a:path>
              </a:pathLst>
            </a:custGeom>
            <a:solidFill>
              <a:srgbClr val="D9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7" name="Google Shape;9817;p82"/>
            <p:cNvSpPr/>
            <p:nvPr/>
          </p:nvSpPr>
          <p:spPr>
            <a:xfrm>
              <a:off x="1295661" y="3845332"/>
              <a:ext cx="55728" cy="90000"/>
            </a:xfrm>
            <a:custGeom>
              <a:avLst/>
              <a:gdLst/>
              <a:ahLst/>
              <a:cxnLst/>
              <a:rect l="l" t="t" r="r" b="b"/>
              <a:pathLst>
                <a:path w="3722" h="6011" extrusionOk="0">
                  <a:moveTo>
                    <a:pt x="3162" y="1"/>
                  </a:moveTo>
                  <a:cubicBezTo>
                    <a:pt x="1999" y="1"/>
                    <a:pt x="939" y="771"/>
                    <a:pt x="631" y="1932"/>
                  </a:cubicBezTo>
                  <a:lnTo>
                    <a:pt x="399" y="2773"/>
                  </a:lnTo>
                  <a:cubicBezTo>
                    <a:pt x="0" y="4181"/>
                    <a:pt x="841" y="5632"/>
                    <a:pt x="2250" y="6010"/>
                  </a:cubicBezTo>
                  <a:lnTo>
                    <a:pt x="2292" y="6010"/>
                  </a:lnTo>
                  <a:lnTo>
                    <a:pt x="2397" y="5653"/>
                  </a:lnTo>
                  <a:cubicBezTo>
                    <a:pt x="1577" y="4938"/>
                    <a:pt x="1240" y="3845"/>
                    <a:pt x="1535" y="2815"/>
                  </a:cubicBezTo>
                  <a:lnTo>
                    <a:pt x="1745" y="2016"/>
                  </a:lnTo>
                  <a:cubicBezTo>
                    <a:pt x="1997" y="1070"/>
                    <a:pt x="2754" y="313"/>
                    <a:pt x="3721" y="61"/>
                  </a:cubicBezTo>
                  <a:cubicBezTo>
                    <a:pt x="3534" y="20"/>
                    <a:pt x="3347" y="1"/>
                    <a:pt x="3162" y="1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8" name="Google Shape;9818;p82"/>
            <p:cNvSpPr/>
            <p:nvPr/>
          </p:nvSpPr>
          <p:spPr>
            <a:xfrm>
              <a:off x="1549999" y="3927755"/>
              <a:ext cx="65175" cy="56057"/>
            </a:xfrm>
            <a:custGeom>
              <a:avLst/>
              <a:gdLst/>
              <a:ahLst/>
              <a:cxnLst/>
              <a:rect l="l" t="t" r="r" b="b"/>
              <a:pathLst>
                <a:path w="4353" h="3744" extrusionOk="0">
                  <a:moveTo>
                    <a:pt x="737" y="1"/>
                  </a:moveTo>
                  <a:lnTo>
                    <a:pt x="1" y="2776"/>
                  </a:lnTo>
                  <a:lnTo>
                    <a:pt x="3617" y="3743"/>
                  </a:lnTo>
                  <a:lnTo>
                    <a:pt x="4353" y="968"/>
                  </a:lnTo>
                  <a:lnTo>
                    <a:pt x="737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9" name="Google Shape;9819;p82"/>
            <p:cNvSpPr/>
            <p:nvPr/>
          </p:nvSpPr>
          <p:spPr>
            <a:xfrm>
              <a:off x="1549999" y="3927755"/>
              <a:ext cx="28972" cy="46295"/>
            </a:xfrm>
            <a:custGeom>
              <a:avLst/>
              <a:gdLst/>
              <a:ahLst/>
              <a:cxnLst/>
              <a:rect l="l" t="t" r="r" b="b"/>
              <a:pathLst>
                <a:path w="1935" h="3092" extrusionOk="0">
                  <a:moveTo>
                    <a:pt x="737" y="1"/>
                  </a:moveTo>
                  <a:lnTo>
                    <a:pt x="1" y="2776"/>
                  </a:lnTo>
                  <a:lnTo>
                    <a:pt x="1178" y="3091"/>
                  </a:lnTo>
                  <a:lnTo>
                    <a:pt x="1935" y="316"/>
                  </a:lnTo>
                  <a:lnTo>
                    <a:pt x="737" y="1"/>
                  </a:lnTo>
                  <a:close/>
                </a:path>
              </a:pathLst>
            </a:custGeom>
            <a:solidFill>
              <a:srgbClr val="91A8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0" name="Google Shape;9820;p82"/>
            <p:cNvSpPr/>
            <p:nvPr/>
          </p:nvSpPr>
          <p:spPr>
            <a:xfrm>
              <a:off x="1600995" y="3929477"/>
              <a:ext cx="40306" cy="73710"/>
            </a:xfrm>
            <a:custGeom>
              <a:avLst/>
              <a:gdLst/>
              <a:ahLst/>
              <a:cxnLst/>
              <a:rect l="l" t="t" r="r" b="b"/>
              <a:pathLst>
                <a:path w="2692" h="4923" extrusionOk="0">
                  <a:moveTo>
                    <a:pt x="1777" y="0"/>
                  </a:moveTo>
                  <a:cubicBezTo>
                    <a:pt x="1433" y="0"/>
                    <a:pt x="1117" y="233"/>
                    <a:pt x="1031" y="580"/>
                  </a:cubicBezTo>
                  <a:lnTo>
                    <a:pt x="127" y="3923"/>
                  </a:lnTo>
                  <a:cubicBezTo>
                    <a:pt x="1" y="4343"/>
                    <a:pt x="253" y="4785"/>
                    <a:pt x="694" y="4890"/>
                  </a:cubicBezTo>
                  <a:lnTo>
                    <a:pt x="715" y="4890"/>
                  </a:lnTo>
                  <a:cubicBezTo>
                    <a:pt x="789" y="4912"/>
                    <a:pt x="863" y="4922"/>
                    <a:pt x="935" y="4922"/>
                  </a:cubicBezTo>
                  <a:cubicBezTo>
                    <a:pt x="1280" y="4922"/>
                    <a:pt x="1596" y="4687"/>
                    <a:pt x="1683" y="4322"/>
                  </a:cubicBezTo>
                  <a:lnTo>
                    <a:pt x="2587" y="1000"/>
                  </a:lnTo>
                  <a:cubicBezTo>
                    <a:pt x="2692" y="580"/>
                    <a:pt x="2439" y="138"/>
                    <a:pt x="2019" y="33"/>
                  </a:cubicBezTo>
                  <a:lnTo>
                    <a:pt x="1998" y="33"/>
                  </a:lnTo>
                  <a:cubicBezTo>
                    <a:pt x="1924" y="11"/>
                    <a:pt x="1850" y="0"/>
                    <a:pt x="1777" y="0"/>
                  </a:cubicBez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1" name="Google Shape;9821;p82"/>
            <p:cNvSpPr/>
            <p:nvPr/>
          </p:nvSpPr>
          <p:spPr>
            <a:xfrm>
              <a:off x="1403942" y="4059663"/>
              <a:ext cx="132537" cy="23926"/>
            </a:xfrm>
            <a:custGeom>
              <a:avLst/>
              <a:gdLst/>
              <a:ahLst/>
              <a:cxnLst/>
              <a:rect l="l" t="t" r="r" b="b"/>
              <a:pathLst>
                <a:path w="8852" h="1598" extrusionOk="0">
                  <a:moveTo>
                    <a:pt x="778" y="0"/>
                  </a:moveTo>
                  <a:cubicBezTo>
                    <a:pt x="358" y="0"/>
                    <a:pt x="0" y="358"/>
                    <a:pt x="0" y="778"/>
                  </a:cubicBezTo>
                  <a:lnTo>
                    <a:pt x="0" y="799"/>
                  </a:lnTo>
                  <a:cubicBezTo>
                    <a:pt x="0" y="1241"/>
                    <a:pt x="358" y="1598"/>
                    <a:pt x="778" y="1598"/>
                  </a:cubicBezTo>
                  <a:lnTo>
                    <a:pt x="8074" y="1598"/>
                  </a:lnTo>
                  <a:cubicBezTo>
                    <a:pt x="8494" y="1598"/>
                    <a:pt x="8852" y="1241"/>
                    <a:pt x="8852" y="799"/>
                  </a:cubicBezTo>
                  <a:lnTo>
                    <a:pt x="8852" y="778"/>
                  </a:lnTo>
                  <a:cubicBezTo>
                    <a:pt x="8852" y="358"/>
                    <a:pt x="8494" y="0"/>
                    <a:pt x="8074" y="0"/>
                  </a:cubicBez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2" name="Google Shape;9822;p82"/>
            <p:cNvSpPr/>
            <p:nvPr/>
          </p:nvSpPr>
          <p:spPr>
            <a:xfrm>
              <a:off x="1403942" y="4059663"/>
              <a:ext cx="33688" cy="24240"/>
            </a:xfrm>
            <a:custGeom>
              <a:avLst/>
              <a:gdLst/>
              <a:ahLst/>
              <a:cxnLst/>
              <a:rect l="l" t="t" r="r" b="b"/>
              <a:pathLst>
                <a:path w="2250" h="1619" extrusionOk="0">
                  <a:moveTo>
                    <a:pt x="778" y="0"/>
                  </a:moveTo>
                  <a:cubicBezTo>
                    <a:pt x="358" y="0"/>
                    <a:pt x="0" y="358"/>
                    <a:pt x="0" y="799"/>
                  </a:cubicBezTo>
                  <a:lnTo>
                    <a:pt x="0" y="820"/>
                  </a:lnTo>
                  <a:cubicBezTo>
                    <a:pt x="0" y="1262"/>
                    <a:pt x="358" y="1619"/>
                    <a:pt x="778" y="1619"/>
                  </a:cubicBezTo>
                  <a:lnTo>
                    <a:pt x="2250" y="1619"/>
                  </a:lnTo>
                  <a:cubicBezTo>
                    <a:pt x="1935" y="1451"/>
                    <a:pt x="1745" y="1135"/>
                    <a:pt x="1766" y="799"/>
                  </a:cubicBezTo>
                  <a:cubicBezTo>
                    <a:pt x="1766" y="463"/>
                    <a:pt x="1956" y="147"/>
                    <a:pt x="2250" y="0"/>
                  </a:cubicBez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823" name="Google Shape;9823;p82"/>
          <p:cNvGrpSpPr/>
          <p:nvPr/>
        </p:nvGrpSpPr>
        <p:grpSpPr>
          <a:xfrm>
            <a:off x="3486572" y="2433470"/>
            <a:ext cx="379328" cy="281738"/>
            <a:chOff x="3486572" y="2433470"/>
            <a:chExt cx="379328" cy="281738"/>
          </a:xfrm>
        </p:grpSpPr>
        <p:sp>
          <p:nvSpPr>
            <p:cNvPr id="9824" name="Google Shape;9824;p82"/>
            <p:cNvSpPr/>
            <p:nvPr/>
          </p:nvSpPr>
          <p:spPr>
            <a:xfrm>
              <a:off x="3549217" y="2556544"/>
              <a:ext cx="253724" cy="139858"/>
            </a:xfrm>
            <a:custGeom>
              <a:avLst/>
              <a:gdLst/>
              <a:ahLst/>
              <a:cxnLst/>
              <a:rect l="l" t="t" r="r" b="b"/>
              <a:pathLst>
                <a:path w="16946" h="9341" extrusionOk="0">
                  <a:moveTo>
                    <a:pt x="0" y="1"/>
                  </a:moveTo>
                  <a:lnTo>
                    <a:pt x="0" y="6371"/>
                  </a:lnTo>
                  <a:cubicBezTo>
                    <a:pt x="2447" y="8323"/>
                    <a:pt x="5443" y="9341"/>
                    <a:pt x="8469" y="9341"/>
                  </a:cubicBezTo>
                  <a:cubicBezTo>
                    <a:pt x="10071" y="9341"/>
                    <a:pt x="11682" y="9056"/>
                    <a:pt x="13224" y="8474"/>
                  </a:cubicBezTo>
                  <a:cubicBezTo>
                    <a:pt x="13498" y="8389"/>
                    <a:pt x="13771" y="8284"/>
                    <a:pt x="14023" y="8158"/>
                  </a:cubicBezTo>
                  <a:cubicBezTo>
                    <a:pt x="15075" y="7696"/>
                    <a:pt x="16042" y="7086"/>
                    <a:pt x="16946" y="6371"/>
                  </a:cubicBezTo>
                  <a:lnTo>
                    <a:pt x="16946" y="1"/>
                  </a:lnTo>
                  <a:close/>
                </a:path>
              </a:pathLst>
            </a:custGeom>
            <a:solidFill>
              <a:srgbClr val="3B53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5" name="Google Shape;9825;p82"/>
            <p:cNvSpPr/>
            <p:nvPr/>
          </p:nvSpPr>
          <p:spPr>
            <a:xfrm>
              <a:off x="3549532" y="2556544"/>
              <a:ext cx="62016" cy="129392"/>
            </a:xfrm>
            <a:custGeom>
              <a:avLst/>
              <a:gdLst/>
              <a:ahLst/>
              <a:cxnLst/>
              <a:rect l="l" t="t" r="r" b="b"/>
              <a:pathLst>
                <a:path w="4142" h="8642" extrusionOk="0">
                  <a:moveTo>
                    <a:pt x="0" y="1"/>
                  </a:moveTo>
                  <a:lnTo>
                    <a:pt x="0" y="6371"/>
                  </a:lnTo>
                  <a:cubicBezTo>
                    <a:pt x="1241" y="7359"/>
                    <a:pt x="2649" y="8137"/>
                    <a:pt x="4142" y="8642"/>
                  </a:cubicBezTo>
                  <a:lnTo>
                    <a:pt x="4142" y="1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6" name="Google Shape;9826;p82"/>
            <p:cNvSpPr/>
            <p:nvPr/>
          </p:nvSpPr>
          <p:spPr>
            <a:xfrm>
              <a:off x="3746734" y="2570079"/>
              <a:ext cx="12921" cy="113342"/>
            </a:xfrm>
            <a:custGeom>
              <a:avLst/>
              <a:gdLst/>
              <a:ahLst/>
              <a:cxnLst/>
              <a:rect l="l" t="t" r="r" b="b"/>
              <a:pathLst>
                <a:path w="863" h="7570" extrusionOk="0">
                  <a:moveTo>
                    <a:pt x="432" y="1"/>
                  </a:moveTo>
                  <a:cubicBezTo>
                    <a:pt x="216" y="1"/>
                    <a:pt x="1" y="148"/>
                    <a:pt x="32" y="442"/>
                  </a:cubicBezTo>
                  <a:lnTo>
                    <a:pt x="32" y="7570"/>
                  </a:lnTo>
                  <a:cubicBezTo>
                    <a:pt x="306" y="7485"/>
                    <a:pt x="579" y="7380"/>
                    <a:pt x="831" y="7254"/>
                  </a:cubicBezTo>
                  <a:lnTo>
                    <a:pt x="831" y="442"/>
                  </a:lnTo>
                  <a:cubicBezTo>
                    <a:pt x="863" y="148"/>
                    <a:pt x="647" y="1"/>
                    <a:pt x="432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7" name="Google Shape;9827;p82"/>
            <p:cNvSpPr/>
            <p:nvPr/>
          </p:nvSpPr>
          <p:spPr>
            <a:xfrm>
              <a:off x="3549532" y="2556544"/>
              <a:ext cx="253410" cy="56057"/>
            </a:xfrm>
            <a:custGeom>
              <a:avLst/>
              <a:gdLst/>
              <a:ahLst/>
              <a:cxnLst/>
              <a:rect l="l" t="t" r="r" b="b"/>
              <a:pathLst>
                <a:path w="16925" h="3744" extrusionOk="0">
                  <a:moveTo>
                    <a:pt x="0" y="1"/>
                  </a:moveTo>
                  <a:lnTo>
                    <a:pt x="0" y="526"/>
                  </a:lnTo>
                  <a:lnTo>
                    <a:pt x="8452" y="3743"/>
                  </a:lnTo>
                  <a:lnTo>
                    <a:pt x="16925" y="526"/>
                  </a:lnTo>
                  <a:lnTo>
                    <a:pt x="16925" y="1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8" name="Google Shape;9828;p82"/>
            <p:cNvSpPr/>
            <p:nvPr/>
          </p:nvSpPr>
          <p:spPr>
            <a:xfrm>
              <a:off x="3486572" y="2433470"/>
              <a:ext cx="379328" cy="171255"/>
            </a:xfrm>
            <a:custGeom>
              <a:avLst/>
              <a:gdLst/>
              <a:ahLst/>
              <a:cxnLst/>
              <a:rect l="l" t="t" r="r" b="b"/>
              <a:pathLst>
                <a:path w="25335" h="11438" extrusionOk="0">
                  <a:moveTo>
                    <a:pt x="12657" y="0"/>
                  </a:moveTo>
                  <a:lnTo>
                    <a:pt x="0" y="4836"/>
                  </a:lnTo>
                  <a:lnTo>
                    <a:pt x="0" y="6623"/>
                  </a:lnTo>
                  <a:lnTo>
                    <a:pt x="12657" y="11437"/>
                  </a:lnTo>
                  <a:lnTo>
                    <a:pt x="25335" y="6623"/>
                  </a:lnTo>
                  <a:lnTo>
                    <a:pt x="25335" y="4836"/>
                  </a:lnTo>
                  <a:lnTo>
                    <a:pt x="12657" y="0"/>
                  </a:lnTo>
                  <a:close/>
                </a:path>
              </a:pathLst>
            </a:custGeom>
            <a:solidFill>
              <a:srgbClr val="3B53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9" name="Google Shape;9829;p82"/>
            <p:cNvSpPr/>
            <p:nvPr/>
          </p:nvSpPr>
          <p:spPr>
            <a:xfrm>
              <a:off x="3486572" y="2505862"/>
              <a:ext cx="189507" cy="98863"/>
            </a:xfrm>
            <a:custGeom>
              <a:avLst/>
              <a:gdLst/>
              <a:ahLst/>
              <a:cxnLst/>
              <a:rect l="l" t="t" r="r" b="b"/>
              <a:pathLst>
                <a:path w="12657" h="6603" extrusionOk="0">
                  <a:moveTo>
                    <a:pt x="0" y="1"/>
                  </a:moveTo>
                  <a:lnTo>
                    <a:pt x="0" y="1788"/>
                  </a:lnTo>
                  <a:lnTo>
                    <a:pt x="12657" y="6602"/>
                  </a:lnTo>
                  <a:lnTo>
                    <a:pt x="12657" y="483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0" name="Google Shape;9830;p82"/>
            <p:cNvSpPr/>
            <p:nvPr/>
          </p:nvSpPr>
          <p:spPr>
            <a:xfrm>
              <a:off x="3667994" y="2491294"/>
              <a:ext cx="111650" cy="223914"/>
            </a:xfrm>
            <a:custGeom>
              <a:avLst/>
              <a:gdLst/>
              <a:ahLst/>
              <a:cxnLst/>
              <a:rect l="l" t="t" r="r" b="b"/>
              <a:pathLst>
                <a:path w="7457" h="14955" extrusionOk="0">
                  <a:moveTo>
                    <a:pt x="560" y="0"/>
                  </a:moveTo>
                  <a:cubicBezTo>
                    <a:pt x="189" y="0"/>
                    <a:pt x="1" y="537"/>
                    <a:pt x="393" y="742"/>
                  </a:cubicBezTo>
                  <a:lnTo>
                    <a:pt x="6679" y="3581"/>
                  </a:lnTo>
                  <a:lnTo>
                    <a:pt x="6679" y="14577"/>
                  </a:lnTo>
                  <a:cubicBezTo>
                    <a:pt x="6679" y="14787"/>
                    <a:pt x="6847" y="14955"/>
                    <a:pt x="7057" y="14955"/>
                  </a:cubicBezTo>
                  <a:cubicBezTo>
                    <a:pt x="7268" y="14955"/>
                    <a:pt x="7457" y="14787"/>
                    <a:pt x="7457" y="14577"/>
                  </a:cubicBezTo>
                  <a:lnTo>
                    <a:pt x="7457" y="3328"/>
                  </a:lnTo>
                  <a:cubicBezTo>
                    <a:pt x="7436" y="3181"/>
                    <a:pt x="7352" y="3034"/>
                    <a:pt x="7226" y="2971"/>
                  </a:cubicBezTo>
                  <a:lnTo>
                    <a:pt x="708" y="28"/>
                  </a:lnTo>
                  <a:cubicBezTo>
                    <a:pt x="656" y="9"/>
                    <a:pt x="607" y="0"/>
                    <a:pt x="560" y="0"/>
                  </a:cubicBezTo>
                  <a:close/>
                </a:path>
              </a:pathLst>
            </a:custGeom>
            <a:solidFill>
              <a:srgbClr val="738A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831" name="Google Shape;9831;p82"/>
          <p:cNvSpPr/>
          <p:nvPr/>
        </p:nvSpPr>
        <p:spPr>
          <a:xfrm>
            <a:off x="3751930" y="2709533"/>
            <a:ext cx="38105" cy="32535"/>
          </a:xfrm>
          <a:custGeom>
            <a:avLst/>
            <a:gdLst/>
            <a:ahLst/>
            <a:cxnLst/>
            <a:rect l="l" t="t" r="r" b="b"/>
            <a:pathLst>
              <a:path w="2545" h="2173" extrusionOk="0">
                <a:moveTo>
                  <a:pt x="1451" y="1"/>
                </a:moveTo>
                <a:cubicBezTo>
                  <a:pt x="484" y="1"/>
                  <a:pt x="1" y="1157"/>
                  <a:pt x="674" y="1851"/>
                </a:cubicBezTo>
                <a:cubicBezTo>
                  <a:pt x="896" y="2073"/>
                  <a:pt x="1169" y="2173"/>
                  <a:pt x="1437" y="2173"/>
                </a:cubicBezTo>
                <a:cubicBezTo>
                  <a:pt x="2002" y="2173"/>
                  <a:pt x="2545" y="1729"/>
                  <a:pt x="2545" y="1073"/>
                </a:cubicBezTo>
                <a:cubicBezTo>
                  <a:pt x="2545" y="484"/>
                  <a:pt x="2040" y="1"/>
                  <a:pt x="1451" y="1"/>
                </a:cubicBezTo>
                <a:close/>
              </a:path>
            </a:pathLst>
          </a:custGeom>
          <a:solidFill>
            <a:srgbClr val="C9D4D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832" name="Google Shape;9832;p82"/>
          <p:cNvGrpSpPr/>
          <p:nvPr/>
        </p:nvGrpSpPr>
        <p:grpSpPr>
          <a:xfrm>
            <a:off x="3997149" y="3329634"/>
            <a:ext cx="270733" cy="355762"/>
            <a:chOff x="3997149" y="3329634"/>
            <a:chExt cx="270733" cy="355762"/>
          </a:xfrm>
        </p:grpSpPr>
        <p:sp>
          <p:nvSpPr>
            <p:cNvPr id="9833" name="Google Shape;9833;p82"/>
            <p:cNvSpPr/>
            <p:nvPr/>
          </p:nvSpPr>
          <p:spPr>
            <a:xfrm>
              <a:off x="4161787" y="3488627"/>
              <a:ext cx="32430" cy="32445"/>
            </a:xfrm>
            <a:custGeom>
              <a:avLst/>
              <a:gdLst/>
              <a:ahLst/>
              <a:cxnLst/>
              <a:rect l="l" t="t" r="r" b="b"/>
              <a:pathLst>
                <a:path w="2166" h="2167" extrusionOk="0">
                  <a:moveTo>
                    <a:pt x="0" y="1"/>
                  </a:moveTo>
                  <a:lnTo>
                    <a:pt x="0" y="2166"/>
                  </a:lnTo>
                  <a:lnTo>
                    <a:pt x="2166" y="2166"/>
                  </a:lnTo>
                  <a:lnTo>
                    <a:pt x="1346" y="1"/>
                  </a:ln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4" name="Google Shape;9834;p82"/>
            <p:cNvSpPr/>
            <p:nvPr/>
          </p:nvSpPr>
          <p:spPr>
            <a:xfrm>
              <a:off x="4181925" y="3488627"/>
              <a:ext cx="20168" cy="55114"/>
            </a:xfrm>
            <a:custGeom>
              <a:avLst/>
              <a:gdLst/>
              <a:ahLst/>
              <a:cxnLst/>
              <a:rect l="l" t="t" r="r" b="b"/>
              <a:pathLst>
                <a:path w="1347" h="3681" extrusionOk="0">
                  <a:moveTo>
                    <a:pt x="1" y="1"/>
                  </a:moveTo>
                  <a:lnTo>
                    <a:pt x="1" y="3680"/>
                  </a:lnTo>
                  <a:lnTo>
                    <a:pt x="1347" y="3680"/>
                  </a:lnTo>
                  <a:lnTo>
                    <a:pt x="1347" y="1"/>
                  </a:ln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5" name="Google Shape;9835;p82"/>
            <p:cNvSpPr/>
            <p:nvPr/>
          </p:nvSpPr>
          <p:spPr>
            <a:xfrm>
              <a:off x="4181925" y="3488627"/>
              <a:ext cx="20168" cy="17338"/>
            </a:xfrm>
            <a:custGeom>
              <a:avLst/>
              <a:gdLst/>
              <a:ahLst/>
              <a:cxnLst/>
              <a:rect l="l" t="t" r="r" b="b"/>
              <a:pathLst>
                <a:path w="1347" h="1158" extrusionOk="0">
                  <a:moveTo>
                    <a:pt x="1" y="1"/>
                  </a:moveTo>
                  <a:lnTo>
                    <a:pt x="1" y="1157"/>
                  </a:lnTo>
                  <a:lnTo>
                    <a:pt x="1347" y="1157"/>
                  </a:lnTo>
                  <a:lnTo>
                    <a:pt x="1347" y="1"/>
                  </a:ln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6" name="Google Shape;9836;p82"/>
            <p:cNvSpPr/>
            <p:nvPr/>
          </p:nvSpPr>
          <p:spPr>
            <a:xfrm>
              <a:off x="4181925" y="3488627"/>
              <a:ext cx="7576" cy="55114"/>
            </a:xfrm>
            <a:custGeom>
              <a:avLst/>
              <a:gdLst/>
              <a:ahLst/>
              <a:cxnLst/>
              <a:rect l="l" t="t" r="r" b="b"/>
              <a:pathLst>
                <a:path w="506" h="3681" extrusionOk="0">
                  <a:moveTo>
                    <a:pt x="1" y="1"/>
                  </a:moveTo>
                  <a:lnTo>
                    <a:pt x="1" y="3680"/>
                  </a:lnTo>
                  <a:lnTo>
                    <a:pt x="506" y="3680"/>
                  </a:lnTo>
                  <a:lnTo>
                    <a:pt x="506" y="1"/>
                  </a:ln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7" name="Google Shape;9837;p82"/>
            <p:cNvSpPr/>
            <p:nvPr/>
          </p:nvSpPr>
          <p:spPr>
            <a:xfrm>
              <a:off x="4161787" y="3493673"/>
              <a:ext cx="20153" cy="8819"/>
            </a:xfrm>
            <a:custGeom>
              <a:avLst/>
              <a:gdLst/>
              <a:ahLst/>
              <a:cxnLst/>
              <a:rect l="l" t="t" r="r" b="b"/>
              <a:pathLst>
                <a:path w="1346" h="589" extrusionOk="0">
                  <a:moveTo>
                    <a:pt x="0" y="0"/>
                  </a:moveTo>
                  <a:lnTo>
                    <a:pt x="0" y="589"/>
                  </a:lnTo>
                  <a:lnTo>
                    <a:pt x="1346" y="589"/>
                  </a:lnTo>
                  <a:lnTo>
                    <a:pt x="1346" y="0"/>
                  </a:ln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8" name="Google Shape;9838;p82"/>
            <p:cNvSpPr/>
            <p:nvPr/>
          </p:nvSpPr>
          <p:spPr>
            <a:xfrm>
              <a:off x="4161787" y="3493673"/>
              <a:ext cx="7576" cy="27400"/>
            </a:xfrm>
            <a:custGeom>
              <a:avLst/>
              <a:gdLst/>
              <a:ahLst/>
              <a:cxnLst/>
              <a:rect l="l" t="t" r="r" b="b"/>
              <a:pathLst>
                <a:path w="506" h="1830" extrusionOk="0">
                  <a:moveTo>
                    <a:pt x="0" y="0"/>
                  </a:moveTo>
                  <a:lnTo>
                    <a:pt x="0" y="1829"/>
                  </a:lnTo>
                  <a:lnTo>
                    <a:pt x="505" y="1829"/>
                  </a:lnTo>
                  <a:lnTo>
                    <a:pt x="505" y="0"/>
                  </a:ln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9" name="Google Shape;9839;p82"/>
            <p:cNvSpPr/>
            <p:nvPr/>
          </p:nvSpPr>
          <p:spPr>
            <a:xfrm>
              <a:off x="4163988" y="3331550"/>
              <a:ext cx="35904" cy="33389"/>
            </a:xfrm>
            <a:custGeom>
              <a:avLst/>
              <a:gdLst/>
              <a:ahLst/>
              <a:cxnLst/>
              <a:rect l="l" t="t" r="r" b="b"/>
              <a:pathLst>
                <a:path w="2398" h="2230" extrusionOk="0">
                  <a:moveTo>
                    <a:pt x="1" y="1"/>
                  </a:moveTo>
                  <a:lnTo>
                    <a:pt x="1" y="2229"/>
                  </a:lnTo>
                  <a:lnTo>
                    <a:pt x="2397" y="2229"/>
                  </a:lnTo>
                  <a:lnTo>
                    <a:pt x="2397" y="1"/>
                  </a:lnTo>
                  <a:close/>
                </a:path>
              </a:pathLst>
            </a:custGeom>
            <a:solidFill>
              <a:srgbClr val="3B53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0" name="Google Shape;9840;p82"/>
            <p:cNvSpPr/>
            <p:nvPr/>
          </p:nvSpPr>
          <p:spPr>
            <a:xfrm>
              <a:off x="4163988" y="3331550"/>
              <a:ext cx="13550" cy="33389"/>
            </a:xfrm>
            <a:custGeom>
              <a:avLst/>
              <a:gdLst/>
              <a:ahLst/>
              <a:cxnLst/>
              <a:rect l="l" t="t" r="r" b="b"/>
              <a:pathLst>
                <a:path w="905" h="2230" extrusionOk="0">
                  <a:moveTo>
                    <a:pt x="1" y="1"/>
                  </a:moveTo>
                  <a:lnTo>
                    <a:pt x="1" y="2229"/>
                  </a:lnTo>
                  <a:lnTo>
                    <a:pt x="905" y="2229"/>
                  </a:lnTo>
                  <a:lnTo>
                    <a:pt x="905" y="1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1" name="Google Shape;9841;p82"/>
            <p:cNvSpPr/>
            <p:nvPr/>
          </p:nvSpPr>
          <p:spPr>
            <a:xfrm>
              <a:off x="3997149" y="3374342"/>
              <a:ext cx="180074" cy="268577"/>
            </a:xfrm>
            <a:custGeom>
              <a:avLst/>
              <a:gdLst/>
              <a:ahLst/>
              <a:cxnLst/>
              <a:rect l="l" t="t" r="r" b="b"/>
              <a:pathLst>
                <a:path w="12027" h="17938" extrusionOk="0">
                  <a:moveTo>
                    <a:pt x="8951" y="1"/>
                  </a:moveTo>
                  <a:cubicBezTo>
                    <a:pt x="4017" y="1"/>
                    <a:pt x="1" y="4006"/>
                    <a:pt x="1" y="8958"/>
                  </a:cubicBezTo>
                  <a:cubicBezTo>
                    <a:pt x="1" y="13932"/>
                    <a:pt x="4017" y="17937"/>
                    <a:pt x="8951" y="17937"/>
                  </a:cubicBezTo>
                  <a:cubicBezTo>
                    <a:pt x="9002" y="17937"/>
                    <a:pt x="9053" y="17937"/>
                    <a:pt x="9104" y="17936"/>
                  </a:cubicBezTo>
                  <a:lnTo>
                    <a:pt x="10597" y="16023"/>
                  </a:lnTo>
                  <a:lnTo>
                    <a:pt x="9104" y="13584"/>
                  </a:lnTo>
                  <a:cubicBezTo>
                    <a:pt x="6560" y="13584"/>
                    <a:pt x="4479" y="11523"/>
                    <a:pt x="4479" y="8958"/>
                  </a:cubicBezTo>
                  <a:cubicBezTo>
                    <a:pt x="4479" y="6414"/>
                    <a:pt x="6560" y="4333"/>
                    <a:pt x="9104" y="4333"/>
                  </a:cubicBezTo>
                  <a:lnTo>
                    <a:pt x="10366" y="4333"/>
                  </a:lnTo>
                  <a:lnTo>
                    <a:pt x="12027" y="2273"/>
                  </a:lnTo>
                  <a:lnTo>
                    <a:pt x="10366" y="2"/>
                  </a:lnTo>
                  <a:lnTo>
                    <a:pt x="9104" y="2"/>
                  </a:lnTo>
                  <a:cubicBezTo>
                    <a:pt x="9053" y="1"/>
                    <a:pt x="9002" y="1"/>
                    <a:pt x="8951" y="1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2" name="Google Shape;9842;p82"/>
            <p:cNvSpPr/>
            <p:nvPr/>
          </p:nvSpPr>
          <p:spPr>
            <a:xfrm>
              <a:off x="4133459" y="3631539"/>
              <a:ext cx="52269" cy="42207"/>
            </a:xfrm>
            <a:custGeom>
              <a:avLst/>
              <a:gdLst/>
              <a:ahLst/>
              <a:cxnLst/>
              <a:rect l="l" t="t" r="r" b="b"/>
              <a:pathLst>
                <a:path w="3491" h="2819" extrusionOk="0">
                  <a:moveTo>
                    <a:pt x="0" y="1"/>
                  </a:moveTo>
                  <a:lnTo>
                    <a:pt x="0" y="2818"/>
                  </a:lnTo>
                  <a:lnTo>
                    <a:pt x="3490" y="2818"/>
                  </a:lnTo>
                  <a:lnTo>
                    <a:pt x="3490" y="1"/>
                  </a:ln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3" name="Google Shape;9843;p82"/>
            <p:cNvSpPr/>
            <p:nvPr/>
          </p:nvSpPr>
          <p:spPr>
            <a:xfrm>
              <a:off x="4152339" y="3354219"/>
              <a:ext cx="59201" cy="141355"/>
            </a:xfrm>
            <a:custGeom>
              <a:avLst/>
              <a:gdLst/>
              <a:ahLst/>
              <a:cxnLst/>
              <a:rect l="l" t="t" r="r" b="b"/>
              <a:pathLst>
                <a:path w="3954" h="9441" extrusionOk="0">
                  <a:moveTo>
                    <a:pt x="1" y="0"/>
                  </a:moveTo>
                  <a:lnTo>
                    <a:pt x="1" y="9440"/>
                  </a:lnTo>
                  <a:lnTo>
                    <a:pt x="3953" y="9440"/>
                  </a:lnTo>
                  <a:lnTo>
                    <a:pt x="3953" y="0"/>
                  </a:lnTo>
                  <a:close/>
                </a:path>
              </a:pathLst>
            </a:custGeom>
            <a:solidFill>
              <a:srgbClr val="F5F7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4" name="Google Shape;9844;p82"/>
            <p:cNvSpPr/>
            <p:nvPr/>
          </p:nvSpPr>
          <p:spPr>
            <a:xfrm>
              <a:off x="4152339" y="3354219"/>
              <a:ext cx="21111" cy="141355"/>
            </a:xfrm>
            <a:custGeom>
              <a:avLst/>
              <a:gdLst/>
              <a:ahLst/>
              <a:cxnLst/>
              <a:rect l="l" t="t" r="r" b="b"/>
              <a:pathLst>
                <a:path w="1410" h="9441" extrusionOk="0">
                  <a:moveTo>
                    <a:pt x="1" y="0"/>
                  </a:moveTo>
                  <a:lnTo>
                    <a:pt x="1" y="9440"/>
                  </a:lnTo>
                  <a:lnTo>
                    <a:pt x="1409" y="9440"/>
                  </a:lnTo>
                  <a:lnTo>
                    <a:pt x="1409" y="0"/>
                  </a:ln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5" name="Google Shape;9845;p82"/>
            <p:cNvSpPr/>
            <p:nvPr/>
          </p:nvSpPr>
          <p:spPr>
            <a:xfrm>
              <a:off x="4133459" y="3577713"/>
              <a:ext cx="99477" cy="36533"/>
            </a:xfrm>
            <a:custGeom>
              <a:avLst/>
              <a:gdLst/>
              <a:ahLst/>
              <a:cxnLst/>
              <a:rect l="l" t="t" r="r" b="b"/>
              <a:pathLst>
                <a:path w="6644" h="2440" extrusionOk="0">
                  <a:moveTo>
                    <a:pt x="0" y="1"/>
                  </a:moveTo>
                  <a:lnTo>
                    <a:pt x="0" y="2440"/>
                  </a:lnTo>
                  <a:lnTo>
                    <a:pt x="5425" y="2440"/>
                  </a:lnTo>
                  <a:cubicBezTo>
                    <a:pt x="6097" y="2440"/>
                    <a:pt x="6644" y="1893"/>
                    <a:pt x="6644" y="1220"/>
                  </a:cubicBezTo>
                  <a:lnTo>
                    <a:pt x="6623" y="1220"/>
                  </a:lnTo>
                  <a:cubicBezTo>
                    <a:pt x="6623" y="547"/>
                    <a:pt x="6076" y="1"/>
                    <a:pt x="5425" y="1"/>
                  </a:cubicBez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6" name="Google Shape;9846;p82"/>
            <p:cNvSpPr/>
            <p:nvPr/>
          </p:nvSpPr>
          <p:spPr>
            <a:xfrm>
              <a:off x="4133459" y="3577713"/>
              <a:ext cx="97276" cy="19225"/>
            </a:xfrm>
            <a:custGeom>
              <a:avLst/>
              <a:gdLst/>
              <a:ahLst/>
              <a:cxnLst/>
              <a:rect l="l" t="t" r="r" b="b"/>
              <a:pathLst>
                <a:path w="6497" h="1284" extrusionOk="0">
                  <a:moveTo>
                    <a:pt x="0" y="1"/>
                  </a:moveTo>
                  <a:lnTo>
                    <a:pt x="0" y="1283"/>
                  </a:lnTo>
                  <a:lnTo>
                    <a:pt x="5403" y="1283"/>
                  </a:lnTo>
                  <a:cubicBezTo>
                    <a:pt x="5866" y="1283"/>
                    <a:pt x="6265" y="1052"/>
                    <a:pt x="6497" y="653"/>
                  </a:cubicBezTo>
                  <a:cubicBezTo>
                    <a:pt x="6265" y="253"/>
                    <a:pt x="5866" y="1"/>
                    <a:pt x="5425" y="1"/>
                  </a:cubicBezTo>
                  <a:close/>
                </a:path>
              </a:pathLst>
            </a:custGeom>
            <a:solidFill>
              <a:srgbClr val="F5F7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7" name="Google Shape;9847;p82"/>
            <p:cNvSpPr/>
            <p:nvPr/>
          </p:nvSpPr>
          <p:spPr>
            <a:xfrm>
              <a:off x="4133459" y="3614231"/>
              <a:ext cx="73979" cy="28657"/>
            </a:xfrm>
            <a:custGeom>
              <a:avLst/>
              <a:gdLst/>
              <a:ahLst/>
              <a:cxnLst/>
              <a:rect l="l" t="t" r="r" b="b"/>
              <a:pathLst>
                <a:path w="4941" h="1914" extrusionOk="0">
                  <a:moveTo>
                    <a:pt x="0" y="1"/>
                  </a:moveTo>
                  <a:lnTo>
                    <a:pt x="0" y="1914"/>
                  </a:lnTo>
                  <a:lnTo>
                    <a:pt x="3343" y="1914"/>
                  </a:lnTo>
                  <a:cubicBezTo>
                    <a:pt x="4226" y="1914"/>
                    <a:pt x="4941" y="1178"/>
                    <a:pt x="4941" y="295"/>
                  </a:cubicBezTo>
                  <a:lnTo>
                    <a:pt x="4941" y="1"/>
                  </a:ln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8" name="Google Shape;9848;p82"/>
            <p:cNvSpPr/>
            <p:nvPr/>
          </p:nvSpPr>
          <p:spPr>
            <a:xfrm>
              <a:off x="4145736" y="3329664"/>
              <a:ext cx="71149" cy="11035"/>
            </a:xfrm>
            <a:custGeom>
              <a:avLst/>
              <a:gdLst/>
              <a:ahLst/>
              <a:cxnLst/>
              <a:rect l="l" t="t" r="r" b="b"/>
              <a:pathLst>
                <a:path w="4752" h="737" extrusionOk="0">
                  <a:moveTo>
                    <a:pt x="442" y="1"/>
                  </a:moveTo>
                  <a:cubicBezTo>
                    <a:pt x="0" y="43"/>
                    <a:pt x="0" y="694"/>
                    <a:pt x="442" y="736"/>
                  </a:cubicBezTo>
                  <a:lnTo>
                    <a:pt x="4394" y="736"/>
                  </a:lnTo>
                  <a:cubicBezTo>
                    <a:pt x="4605" y="736"/>
                    <a:pt x="4752" y="568"/>
                    <a:pt x="4752" y="358"/>
                  </a:cubicBezTo>
                  <a:cubicBezTo>
                    <a:pt x="4752" y="169"/>
                    <a:pt x="4605" y="1"/>
                    <a:pt x="4394" y="1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9" name="Google Shape;9849;p82"/>
            <p:cNvSpPr/>
            <p:nvPr/>
          </p:nvSpPr>
          <p:spPr>
            <a:xfrm>
              <a:off x="4161667" y="3329634"/>
              <a:ext cx="55219" cy="11080"/>
            </a:xfrm>
            <a:custGeom>
              <a:avLst/>
              <a:gdLst/>
              <a:ahLst/>
              <a:cxnLst/>
              <a:rect l="l" t="t" r="r" b="b"/>
              <a:pathLst>
                <a:path w="3688" h="740" extrusionOk="0">
                  <a:moveTo>
                    <a:pt x="475" y="1"/>
                  </a:moveTo>
                  <a:cubicBezTo>
                    <a:pt x="0" y="1"/>
                    <a:pt x="0" y="740"/>
                    <a:pt x="475" y="740"/>
                  </a:cubicBezTo>
                  <a:cubicBezTo>
                    <a:pt x="487" y="740"/>
                    <a:pt x="500" y="739"/>
                    <a:pt x="513" y="738"/>
                  </a:cubicBezTo>
                  <a:lnTo>
                    <a:pt x="3330" y="738"/>
                  </a:lnTo>
                  <a:cubicBezTo>
                    <a:pt x="3541" y="738"/>
                    <a:pt x="3688" y="570"/>
                    <a:pt x="3688" y="360"/>
                  </a:cubicBezTo>
                  <a:cubicBezTo>
                    <a:pt x="3688" y="171"/>
                    <a:pt x="3541" y="3"/>
                    <a:pt x="3330" y="3"/>
                  </a:cubicBezTo>
                  <a:lnTo>
                    <a:pt x="513" y="3"/>
                  </a:lnTo>
                  <a:cubicBezTo>
                    <a:pt x="500" y="2"/>
                    <a:pt x="487" y="1"/>
                    <a:pt x="475" y="1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0" name="Google Shape;9850;p82"/>
            <p:cNvSpPr/>
            <p:nvPr/>
          </p:nvSpPr>
          <p:spPr>
            <a:xfrm>
              <a:off x="4043744" y="3662712"/>
              <a:ext cx="224138" cy="22683"/>
            </a:xfrm>
            <a:custGeom>
              <a:avLst/>
              <a:gdLst/>
              <a:ahLst/>
              <a:cxnLst/>
              <a:rect l="l" t="t" r="r" b="b"/>
              <a:pathLst>
                <a:path w="14970" h="1515" extrusionOk="0">
                  <a:moveTo>
                    <a:pt x="1009" y="0"/>
                  </a:moveTo>
                  <a:cubicBezTo>
                    <a:pt x="0" y="0"/>
                    <a:pt x="0" y="1514"/>
                    <a:pt x="1009" y="1514"/>
                  </a:cubicBezTo>
                  <a:lnTo>
                    <a:pt x="14213" y="1514"/>
                  </a:lnTo>
                  <a:cubicBezTo>
                    <a:pt x="14633" y="1514"/>
                    <a:pt x="14970" y="1178"/>
                    <a:pt x="14970" y="757"/>
                  </a:cubicBezTo>
                  <a:cubicBezTo>
                    <a:pt x="14970" y="337"/>
                    <a:pt x="14633" y="0"/>
                    <a:pt x="14213" y="0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1" name="Google Shape;9851;p82"/>
            <p:cNvSpPr/>
            <p:nvPr/>
          </p:nvSpPr>
          <p:spPr>
            <a:xfrm>
              <a:off x="4084035" y="3662712"/>
              <a:ext cx="183847" cy="22683"/>
            </a:xfrm>
            <a:custGeom>
              <a:avLst/>
              <a:gdLst/>
              <a:ahLst/>
              <a:cxnLst/>
              <a:rect l="l" t="t" r="r" b="b"/>
              <a:pathLst>
                <a:path w="12279" h="1515" extrusionOk="0">
                  <a:moveTo>
                    <a:pt x="1031" y="0"/>
                  </a:moveTo>
                  <a:cubicBezTo>
                    <a:pt x="0" y="0"/>
                    <a:pt x="0" y="1514"/>
                    <a:pt x="1031" y="1514"/>
                  </a:cubicBezTo>
                  <a:lnTo>
                    <a:pt x="11522" y="1514"/>
                  </a:lnTo>
                  <a:cubicBezTo>
                    <a:pt x="11942" y="1514"/>
                    <a:pt x="12279" y="1178"/>
                    <a:pt x="12279" y="757"/>
                  </a:cubicBezTo>
                  <a:cubicBezTo>
                    <a:pt x="12279" y="337"/>
                    <a:pt x="11942" y="0"/>
                    <a:pt x="11522" y="0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2" name="Google Shape;9852;p82"/>
            <p:cNvSpPr/>
            <p:nvPr/>
          </p:nvSpPr>
          <p:spPr>
            <a:xfrm>
              <a:off x="4105131" y="3396396"/>
              <a:ext cx="30544" cy="25917"/>
            </a:xfrm>
            <a:custGeom>
              <a:avLst/>
              <a:gdLst/>
              <a:ahLst/>
              <a:cxnLst/>
              <a:rect l="l" t="t" r="r" b="b"/>
              <a:pathLst>
                <a:path w="2040" h="1731" extrusionOk="0">
                  <a:moveTo>
                    <a:pt x="1177" y="1"/>
                  </a:moveTo>
                  <a:cubicBezTo>
                    <a:pt x="400" y="1"/>
                    <a:pt x="0" y="926"/>
                    <a:pt x="547" y="1472"/>
                  </a:cubicBezTo>
                  <a:cubicBezTo>
                    <a:pt x="732" y="1650"/>
                    <a:pt x="954" y="1730"/>
                    <a:pt x="1171" y="1730"/>
                  </a:cubicBezTo>
                  <a:cubicBezTo>
                    <a:pt x="1619" y="1730"/>
                    <a:pt x="2039" y="1387"/>
                    <a:pt x="2039" y="863"/>
                  </a:cubicBezTo>
                  <a:cubicBezTo>
                    <a:pt x="2039" y="379"/>
                    <a:pt x="1661" y="1"/>
                    <a:pt x="1177" y="1"/>
                  </a:cubicBezTo>
                  <a:close/>
                </a:path>
              </a:pathLst>
            </a:custGeom>
            <a:solidFill>
              <a:srgbClr val="3B53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3" name="Google Shape;9853;p82"/>
            <p:cNvSpPr/>
            <p:nvPr/>
          </p:nvSpPr>
          <p:spPr>
            <a:xfrm>
              <a:off x="4087179" y="3593135"/>
              <a:ext cx="30559" cy="25917"/>
            </a:xfrm>
            <a:custGeom>
              <a:avLst/>
              <a:gdLst/>
              <a:ahLst/>
              <a:cxnLst/>
              <a:rect l="l" t="t" r="r" b="b"/>
              <a:pathLst>
                <a:path w="2041" h="1731" extrusionOk="0">
                  <a:moveTo>
                    <a:pt x="1178" y="1"/>
                  </a:moveTo>
                  <a:cubicBezTo>
                    <a:pt x="400" y="1"/>
                    <a:pt x="1" y="926"/>
                    <a:pt x="547" y="1473"/>
                  </a:cubicBezTo>
                  <a:cubicBezTo>
                    <a:pt x="732" y="1651"/>
                    <a:pt x="955" y="1731"/>
                    <a:pt x="1171" y="1731"/>
                  </a:cubicBezTo>
                  <a:cubicBezTo>
                    <a:pt x="1619" y="1731"/>
                    <a:pt x="2040" y="1388"/>
                    <a:pt x="2040" y="863"/>
                  </a:cubicBezTo>
                  <a:cubicBezTo>
                    <a:pt x="2040" y="379"/>
                    <a:pt x="1662" y="1"/>
                    <a:pt x="1178" y="1"/>
                  </a:cubicBezTo>
                  <a:close/>
                </a:path>
              </a:pathLst>
            </a:custGeom>
            <a:solidFill>
              <a:srgbClr val="3B53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854" name="Google Shape;9854;p82"/>
          <p:cNvGrpSpPr/>
          <p:nvPr/>
        </p:nvGrpSpPr>
        <p:grpSpPr>
          <a:xfrm>
            <a:off x="3954343" y="2899354"/>
            <a:ext cx="345655" cy="343529"/>
            <a:chOff x="3954343" y="2899354"/>
            <a:chExt cx="345655" cy="343529"/>
          </a:xfrm>
        </p:grpSpPr>
        <p:sp>
          <p:nvSpPr>
            <p:cNvPr id="9855" name="Google Shape;9855;p82"/>
            <p:cNvSpPr/>
            <p:nvPr/>
          </p:nvSpPr>
          <p:spPr>
            <a:xfrm>
              <a:off x="3954343" y="2899354"/>
              <a:ext cx="345655" cy="343529"/>
            </a:xfrm>
            <a:custGeom>
              <a:avLst/>
              <a:gdLst/>
              <a:ahLst/>
              <a:cxnLst/>
              <a:rect l="l" t="t" r="r" b="b"/>
              <a:pathLst>
                <a:path w="23086" h="22944" extrusionOk="0">
                  <a:moveTo>
                    <a:pt x="18828" y="0"/>
                  </a:moveTo>
                  <a:cubicBezTo>
                    <a:pt x="18617" y="0"/>
                    <a:pt x="18407" y="84"/>
                    <a:pt x="18250" y="253"/>
                  </a:cubicBezTo>
                  <a:lnTo>
                    <a:pt x="17640" y="862"/>
                  </a:lnTo>
                  <a:lnTo>
                    <a:pt x="17135" y="1346"/>
                  </a:lnTo>
                  <a:lnTo>
                    <a:pt x="16000" y="2481"/>
                  </a:lnTo>
                  <a:lnTo>
                    <a:pt x="15495" y="2986"/>
                  </a:lnTo>
                  <a:lnTo>
                    <a:pt x="12741" y="5740"/>
                  </a:lnTo>
                  <a:lnTo>
                    <a:pt x="12237" y="6244"/>
                  </a:lnTo>
                  <a:lnTo>
                    <a:pt x="11122" y="7380"/>
                  </a:lnTo>
                  <a:lnTo>
                    <a:pt x="10618" y="7863"/>
                  </a:lnTo>
                  <a:lnTo>
                    <a:pt x="9482" y="8999"/>
                  </a:lnTo>
                  <a:lnTo>
                    <a:pt x="8978" y="9503"/>
                  </a:lnTo>
                  <a:lnTo>
                    <a:pt x="7864" y="10639"/>
                  </a:lnTo>
                  <a:lnTo>
                    <a:pt x="7359" y="11122"/>
                  </a:lnTo>
                  <a:lnTo>
                    <a:pt x="2965" y="15516"/>
                  </a:lnTo>
                  <a:lnTo>
                    <a:pt x="2481" y="16021"/>
                  </a:lnTo>
                  <a:lnTo>
                    <a:pt x="1346" y="17156"/>
                  </a:lnTo>
                  <a:lnTo>
                    <a:pt x="841" y="17640"/>
                  </a:lnTo>
                  <a:lnTo>
                    <a:pt x="316" y="18165"/>
                  </a:lnTo>
                  <a:cubicBezTo>
                    <a:pt x="0" y="18502"/>
                    <a:pt x="0" y="19027"/>
                    <a:pt x="316" y="19343"/>
                  </a:cubicBezTo>
                  <a:lnTo>
                    <a:pt x="3659" y="22707"/>
                  </a:lnTo>
                  <a:cubicBezTo>
                    <a:pt x="3827" y="22864"/>
                    <a:pt x="4037" y="22943"/>
                    <a:pt x="4247" y="22943"/>
                  </a:cubicBezTo>
                  <a:cubicBezTo>
                    <a:pt x="4458" y="22943"/>
                    <a:pt x="4668" y="22864"/>
                    <a:pt x="4836" y="22707"/>
                  </a:cubicBezTo>
                  <a:lnTo>
                    <a:pt x="22770" y="4773"/>
                  </a:lnTo>
                  <a:cubicBezTo>
                    <a:pt x="23085" y="4436"/>
                    <a:pt x="23085" y="3932"/>
                    <a:pt x="22770" y="3595"/>
                  </a:cubicBezTo>
                  <a:lnTo>
                    <a:pt x="19406" y="253"/>
                  </a:lnTo>
                  <a:cubicBezTo>
                    <a:pt x="19248" y="84"/>
                    <a:pt x="19038" y="0"/>
                    <a:pt x="18828" y="0"/>
                  </a:cubicBezTo>
                  <a:close/>
                </a:path>
              </a:pathLst>
            </a:custGeom>
            <a:solidFill>
              <a:srgbClr val="C9D4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6" name="Google Shape;9856;p82"/>
            <p:cNvSpPr/>
            <p:nvPr/>
          </p:nvSpPr>
          <p:spPr>
            <a:xfrm>
              <a:off x="4210897" y="2911946"/>
              <a:ext cx="33434" cy="31502"/>
            </a:xfrm>
            <a:custGeom>
              <a:avLst/>
              <a:gdLst/>
              <a:ahLst/>
              <a:cxnLst/>
              <a:rect l="l" t="t" r="r" b="b"/>
              <a:pathLst>
                <a:path w="2233" h="2104" extrusionOk="0">
                  <a:moveTo>
                    <a:pt x="505" y="0"/>
                  </a:moveTo>
                  <a:lnTo>
                    <a:pt x="0" y="505"/>
                  </a:lnTo>
                  <a:lnTo>
                    <a:pt x="1514" y="2019"/>
                  </a:lnTo>
                  <a:cubicBezTo>
                    <a:pt x="1588" y="2078"/>
                    <a:pt x="1666" y="2104"/>
                    <a:pt x="1741" y="2104"/>
                  </a:cubicBezTo>
                  <a:cubicBezTo>
                    <a:pt x="2009" y="2104"/>
                    <a:pt x="2232" y="1777"/>
                    <a:pt x="2019" y="1514"/>
                  </a:cubicBezTo>
                  <a:lnTo>
                    <a:pt x="505" y="0"/>
                  </a:lnTo>
                  <a:close/>
                </a:path>
              </a:pathLst>
            </a:custGeom>
            <a:solidFill>
              <a:srgbClr val="99A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7" name="Google Shape;9857;p82"/>
            <p:cNvSpPr/>
            <p:nvPr/>
          </p:nvSpPr>
          <p:spPr>
            <a:xfrm>
              <a:off x="4186656" y="2936501"/>
              <a:ext cx="27834" cy="25049"/>
            </a:xfrm>
            <a:custGeom>
              <a:avLst/>
              <a:gdLst/>
              <a:ahLst/>
              <a:cxnLst/>
              <a:rect l="l" t="t" r="r" b="b"/>
              <a:pathLst>
                <a:path w="1859" h="1673" extrusionOk="0">
                  <a:moveTo>
                    <a:pt x="505" y="0"/>
                  </a:moveTo>
                  <a:lnTo>
                    <a:pt x="0" y="484"/>
                  </a:lnTo>
                  <a:lnTo>
                    <a:pt x="1052" y="1535"/>
                  </a:lnTo>
                  <a:cubicBezTo>
                    <a:pt x="1134" y="1632"/>
                    <a:pt x="1230" y="1672"/>
                    <a:pt x="1322" y="1672"/>
                  </a:cubicBezTo>
                  <a:cubicBezTo>
                    <a:pt x="1607" y="1672"/>
                    <a:pt x="1858" y="1290"/>
                    <a:pt x="1556" y="1051"/>
                  </a:cubicBezTo>
                  <a:lnTo>
                    <a:pt x="505" y="0"/>
                  </a:lnTo>
                  <a:close/>
                </a:path>
              </a:pathLst>
            </a:custGeom>
            <a:solidFill>
              <a:srgbClr val="99A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8" name="Google Shape;9858;p82"/>
            <p:cNvSpPr/>
            <p:nvPr/>
          </p:nvSpPr>
          <p:spPr>
            <a:xfrm>
              <a:off x="4162101" y="2960727"/>
              <a:ext cx="26501" cy="24600"/>
            </a:xfrm>
            <a:custGeom>
              <a:avLst/>
              <a:gdLst/>
              <a:ahLst/>
              <a:cxnLst/>
              <a:rect l="l" t="t" r="r" b="b"/>
              <a:pathLst>
                <a:path w="1770" h="1643" extrusionOk="0">
                  <a:moveTo>
                    <a:pt x="505" y="1"/>
                  </a:moveTo>
                  <a:lnTo>
                    <a:pt x="0" y="506"/>
                  </a:lnTo>
                  <a:lnTo>
                    <a:pt x="1052" y="1557"/>
                  </a:lnTo>
                  <a:cubicBezTo>
                    <a:pt x="1125" y="1617"/>
                    <a:pt x="1204" y="1642"/>
                    <a:pt x="1279" y="1642"/>
                  </a:cubicBezTo>
                  <a:cubicBezTo>
                    <a:pt x="1547" y="1642"/>
                    <a:pt x="1770" y="1315"/>
                    <a:pt x="1556" y="1052"/>
                  </a:cubicBezTo>
                  <a:lnTo>
                    <a:pt x="505" y="1"/>
                  </a:lnTo>
                  <a:close/>
                </a:path>
              </a:pathLst>
            </a:custGeom>
            <a:solidFill>
              <a:srgbClr val="99A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9" name="Google Shape;9859;p82"/>
            <p:cNvSpPr/>
            <p:nvPr/>
          </p:nvSpPr>
          <p:spPr>
            <a:xfrm>
              <a:off x="4137861" y="2985281"/>
              <a:ext cx="27834" cy="25064"/>
            </a:xfrm>
            <a:custGeom>
              <a:avLst/>
              <a:gdLst/>
              <a:ahLst/>
              <a:cxnLst/>
              <a:rect l="l" t="t" r="r" b="b"/>
              <a:pathLst>
                <a:path w="1859" h="1674" extrusionOk="0">
                  <a:moveTo>
                    <a:pt x="505" y="1"/>
                  </a:moveTo>
                  <a:lnTo>
                    <a:pt x="1" y="484"/>
                  </a:lnTo>
                  <a:lnTo>
                    <a:pt x="1052" y="1536"/>
                  </a:lnTo>
                  <a:cubicBezTo>
                    <a:pt x="1129" y="1633"/>
                    <a:pt x="1222" y="1673"/>
                    <a:pt x="1313" y="1673"/>
                  </a:cubicBezTo>
                  <a:cubicBezTo>
                    <a:pt x="1596" y="1673"/>
                    <a:pt x="1858" y="1290"/>
                    <a:pt x="1556" y="1052"/>
                  </a:cubicBezTo>
                  <a:lnTo>
                    <a:pt x="505" y="1"/>
                  </a:lnTo>
                  <a:close/>
                </a:path>
              </a:pathLst>
            </a:custGeom>
            <a:solidFill>
              <a:srgbClr val="99A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0" name="Google Shape;9860;p82"/>
            <p:cNvSpPr/>
            <p:nvPr/>
          </p:nvSpPr>
          <p:spPr>
            <a:xfrm>
              <a:off x="4113306" y="3009522"/>
              <a:ext cx="33434" cy="31517"/>
            </a:xfrm>
            <a:custGeom>
              <a:avLst/>
              <a:gdLst/>
              <a:ahLst/>
              <a:cxnLst/>
              <a:rect l="l" t="t" r="r" b="b"/>
              <a:pathLst>
                <a:path w="2233" h="2105" extrusionOk="0">
                  <a:moveTo>
                    <a:pt x="505" y="1"/>
                  </a:moveTo>
                  <a:lnTo>
                    <a:pt x="1" y="505"/>
                  </a:lnTo>
                  <a:lnTo>
                    <a:pt x="1514" y="2019"/>
                  </a:lnTo>
                  <a:cubicBezTo>
                    <a:pt x="1588" y="2079"/>
                    <a:pt x="1667" y="2104"/>
                    <a:pt x="1742" y="2104"/>
                  </a:cubicBezTo>
                  <a:cubicBezTo>
                    <a:pt x="2010" y="2104"/>
                    <a:pt x="2233" y="1777"/>
                    <a:pt x="2019" y="1515"/>
                  </a:cubicBezTo>
                  <a:lnTo>
                    <a:pt x="505" y="1"/>
                  </a:lnTo>
                  <a:close/>
                </a:path>
              </a:pathLst>
            </a:custGeom>
            <a:solidFill>
              <a:srgbClr val="99A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1" name="Google Shape;9861;p82"/>
            <p:cNvSpPr/>
            <p:nvPr/>
          </p:nvSpPr>
          <p:spPr>
            <a:xfrm>
              <a:off x="4089066" y="3034077"/>
              <a:ext cx="27504" cy="25184"/>
            </a:xfrm>
            <a:custGeom>
              <a:avLst/>
              <a:gdLst/>
              <a:ahLst/>
              <a:cxnLst/>
              <a:rect l="l" t="t" r="r" b="b"/>
              <a:pathLst>
                <a:path w="1837" h="1682" extrusionOk="0">
                  <a:moveTo>
                    <a:pt x="484" y="1"/>
                  </a:moveTo>
                  <a:lnTo>
                    <a:pt x="1" y="484"/>
                  </a:lnTo>
                  <a:lnTo>
                    <a:pt x="1052" y="1535"/>
                  </a:lnTo>
                  <a:cubicBezTo>
                    <a:pt x="1130" y="1639"/>
                    <a:pt x="1223" y="1682"/>
                    <a:pt x="1314" y="1682"/>
                  </a:cubicBezTo>
                  <a:cubicBezTo>
                    <a:pt x="1589" y="1682"/>
                    <a:pt x="1836" y="1289"/>
                    <a:pt x="1536" y="1052"/>
                  </a:cubicBezTo>
                  <a:lnTo>
                    <a:pt x="484" y="1"/>
                  </a:lnTo>
                  <a:close/>
                </a:path>
              </a:pathLst>
            </a:custGeom>
            <a:solidFill>
              <a:srgbClr val="99A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2" name="Google Shape;9862;p82"/>
            <p:cNvSpPr/>
            <p:nvPr/>
          </p:nvSpPr>
          <p:spPr>
            <a:xfrm>
              <a:off x="4064511" y="3058317"/>
              <a:ext cx="26516" cy="24585"/>
            </a:xfrm>
            <a:custGeom>
              <a:avLst/>
              <a:gdLst/>
              <a:ahLst/>
              <a:cxnLst/>
              <a:rect l="l" t="t" r="r" b="b"/>
              <a:pathLst>
                <a:path w="1771" h="1642" extrusionOk="0">
                  <a:moveTo>
                    <a:pt x="506" y="1"/>
                  </a:moveTo>
                  <a:lnTo>
                    <a:pt x="1" y="505"/>
                  </a:lnTo>
                  <a:lnTo>
                    <a:pt x="1052" y="1556"/>
                  </a:lnTo>
                  <a:cubicBezTo>
                    <a:pt x="1126" y="1616"/>
                    <a:pt x="1204" y="1642"/>
                    <a:pt x="1279" y="1642"/>
                  </a:cubicBezTo>
                  <a:cubicBezTo>
                    <a:pt x="1547" y="1642"/>
                    <a:pt x="1770" y="1315"/>
                    <a:pt x="1557" y="1052"/>
                  </a:cubicBezTo>
                  <a:lnTo>
                    <a:pt x="506" y="1"/>
                  </a:lnTo>
                  <a:close/>
                </a:path>
              </a:pathLst>
            </a:custGeom>
            <a:solidFill>
              <a:srgbClr val="99A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3" name="Google Shape;9863;p82"/>
            <p:cNvSpPr/>
            <p:nvPr/>
          </p:nvSpPr>
          <p:spPr>
            <a:xfrm>
              <a:off x="4040285" y="3082872"/>
              <a:ext cx="27729" cy="25184"/>
            </a:xfrm>
            <a:custGeom>
              <a:avLst/>
              <a:gdLst/>
              <a:ahLst/>
              <a:cxnLst/>
              <a:rect l="l" t="t" r="r" b="b"/>
              <a:pathLst>
                <a:path w="1852" h="1682" extrusionOk="0">
                  <a:moveTo>
                    <a:pt x="484" y="0"/>
                  </a:moveTo>
                  <a:lnTo>
                    <a:pt x="0" y="484"/>
                  </a:lnTo>
                  <a:lnTo>
                    <a:pt x="1051" y="1535"/>
                  </a:lnTo>
                  <a:cubicBezTo>
                    <a:pt x="1129" y="1639"/>
                    <a:pt x="1224" y="1681"/>
                    <a:pt x="1316" y="1681"/>
                  </a:cubicBezTo>
                  <a:cubicBezTo>
                    <a:pt x="1596" y="1681"/>
                    <a:pt x="1851" y="1289"/>
                    <a:pt x="1535" y="1052"/>
                  </a:cubicBezTo>
                  <a:lnTo>
                    <a:pt x="484" y="0"/>
                  </a:lnTo>
                  <a:close/>
                </a:path>
              </a:pathLst>
            </a:custGeom>
            <a:solidFill>
              <a:srgbClr val="99A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4" name="Google Shape;9864;p82"/>
            <p:cNvSpPr/>
            <p:nvPr/>
          </p:nvSpPr>
          <p:spPr>
            <a:xfrm>
              <a:off x="4015730" y="3107113"/>
              <a:ext cx="34751" cy="32281"/>
            </a:xfrm>
            <a:custGeom>
              <a:avLst/>
              <a:gdLst/>
              <a:ahLst/>
              <a:cxnLst/>
              <a:rect l="l" t="t" r="r" b="b"/>
              <a:pathLst>
                <a:path w="2321" h="2156" extrusionOk="0">
                  <a:moveTo>
                    <a:pt x="505" y="0"/>
                  </a:moveTo>
                  <a:lnTo>
                    <a:pt x="0" y="505"/>
                  </a:lnTo>
                  <a:lnTo>
                    <a:pt x="1514" y="2019"/>
                  </a:lnTo>
                  <a:cubicBezTo>
                    <a:pt x="1596" y="2116"/>
                    <a:pt x="1691" y="2156"/>
                    <a:pt x="1783" y="2156"/>
                  </a:cubicBezTo>
                  <a:cubicBezTo>
                    <a:pt x="2069" y="2156"/>
                    <a:pt x="2321" y="1769"/>
                    <a:pt x="2018" y="1514"/>
                  </a:cubicBezTo>
                  <a:lnTo>
                    <a:pt x="505" y="0"/>
                  </a:lnTo>
                  <a:close/>
                </a:path>
              </a:pathLst>
            </a:custGeom>
            <a:solidFill>
              <a:srgbClr val="99A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5" name="Google Shape;9865;p82"/>
            <p:cNvSpPr/>
            <p:nvPr/>
          </p:nvSpPr>
          <p:spPr>
            <a:xfrm>
              <a:off x="3991490" y="3131668"/>
              <a:ext cx="27789" cy="25318"/>
            </a:xfrm>
            <a:custGeom>
              <a:avLst/>
              <a:gdLst/>
              <a:ahLst/>
              <a:cxnLst/>
              <a:rect l="l" t="t" r="r" b="b"/>
              <a:pathLst>
                <a:path w="1856" h="1691" extrusionOk="0">
                  <a:moveTo>
                    <a:pt x="484" y="0"/>
                  </a:moveTo>
                  <a:lnTo>
                    <a:pt x="0" y="505"/>
                  </a:lnTo>
                  <a:lnTo>
                    <a:pt x="1051" y="1556"/>
                  </a:lnTo>
                  <a:cubicBezTo>
                    <a:pt x="1127" y="1651"/>
                    <a:pt x="1217" y="1690"/>
                    <a:pt x="1306" y="1690"/>
                  </a:cubicBezTo>
                  <a:cubicBezTo>
                    <a:pt x="1590" y="1690"/>
                    <a:pt x="1855" y="1292"/>
                    <a:pt x="1535" y="1051"/>
                  </a:cubicBezTo>
                  <a:lnTo>
                    <a:pt x="484" y="0"/>
                  </a:lnTo>
                  <a:close/>
                </a:path>
              </a:pathLst>
            </a:custGeom>
            <a:solidFill>
              <a:srgbClr val="99A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6" name="Google Shape;9866;p82"/>
            <p:cNvSpPr/>
            <p:nvPr/>
          </p:nvSpPr>
          <p:spPr>
            <a:xfrm>
              <a:off x="3966935" y="3155908"/>
              <a:ext cx="27834" cy="25348"/>
            </a:xfrm>
            <a:custGeom>
              <a:avLst/>
              <a:gdLst/>
              <a:ahLst/>
              <a:cxnLst/>
              <a:rect l="l" t="t" r="r" b="b"/>
              <a:pathLst>
                <a:path w="1859" h="1693" extrusionOk="0">
                  <a:moveTo>
                    <a:pt x="505" y="0"/>
                  </a:moveTo>
                  <a:lnTo>
                    <a:pt x="0" y="505"/>
                  </a:lnTo>
                  <a:lnTo>
                    <a:pt x="1052" y="1556"/>
                  </a:lnTo>
                  <a:cubicBezTo>
                    <a:pt x="1133" y="1653"/>
                    <a:pt x="1229" y="1693"/>
                    <a:pt x="1321" y="1693"/>
                  </a:cubicBezTo>
                  <a:cubicBezTo>
                    <a:pt x="1607" y="1693"/>
                    <a:pt x="1859" y="1306"/>
                    <a:pt x="1556" y="1051"/>
                  </a:cubicBezTo>
                  <a:lnTo>
                    <a:pt x="505" y="0"/>
                  </a:lnTo>
                  <a:close/>
                </a:path>
              </a:pathLst>
            </a:custGeom>
            <a:solidFill>
              <a:srgbClr val="99A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867" name="Google Shape;9867;p82"/>
          <p:cNvGrpSpPr/>
          <p:nvPr/>
        </p:nvGrpSpPr>
        <p:grpSpPr>
          <a:xfrm>
            <a:off x="2166043" y="3351344"/>
            <a:ext cx="369566" cy="349803"/>
            <a:chOff x="2166043" y="3351344"/>
            <a:chExt cx="369566" cy="349803"/>
          </a:xfrm>
        </p:grpSpPr>
        <p:sp>
          <p:nvSpPr>
            <p:cNvPr id="9868" name="Google Shape;9868;p82"/>
            <p:cNvSpPr/>
            <p:nvPr/>
          </p:nvSpPr>
          <p:spPr>
            <a:xfrm>
              <a:off x="2166357" y="3351344"/>
              <a:ext cx="369252" cy="349803"/>
            </a:xfrm>
            <a:custGeom>
              <a:avLst/>
              <a:gdLst/>
              <a:ahLst/>
              <a:cxnLst/>
              <a:rect l="l" t="t" r="r" b="b"/>
              <a:pathLst>
                <a:path w="24662" h="23363" extrusionOk="0">
                  <a:moveTo>
                    <a:pt x="18025" y="0"/>
                  </a:moveTo>
                  <a:cubicBezTo>
                    <a:pt x="13633" y="0"/>
                    <a:pt x="9337" y="1726"/>
                    <a:pt x="6118" y="4944"/>
                  </a:cubicBezTo>
                  <a:cubicBezTo>
                    <a:pt x="1535" y="9506"/>
                    <a:pt x="0" y="16297"/>
                    <a:pt x="2124" y="22415"/>
                  </a:cubicBezTo>
                  <a:cubicBezTo>
                    <a:pt x="3975" y="23060"/>
                    <a:pt x="5845" y="23362"/>
                    <a:pt x="7676" y="23362"/>
                  </a:cubicBezTo>
                  <a:cubicBezTo>
                    <a:pt x="16116" y="23362"/>
                    <a:pt x="23695" y="16927"/>
                    <a:pt x="24473" y="7908"/>
                  </a:cubicBezTo>
                  <a:cubicBezTo>
                    <a:pt x="24662" y="5554"/>
                    <a:pt x="24367" y="3178"/>
                    <a:pt x="23590" y="949"/>
                  </a:cubicBezTo>
                  <a:cubicBezTo>
                    <a:pt x="21767" y="311"/>
                    <a:pt x="19887" y="0"/>
                    <a:pt x="18025" y="0"/>
                  </a:cubicBezTo>
                  <a:close/>
                </a:path>
              </a:pathLst>
            </a:custGeom>
            <a:solidFill>
              <a:srgbClr val="E2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9" name="Google Shape;9869;p82"/>
            <p:cNvSpPr/>
            <p:nvPr/>
          </p:nvSpPr>
          <p:spPr>
            <a:xfrm>
              <a:off x="2166043" y="3351344"/>
              <a:ext cx="353516" cy="335624"/>
            </a:xfrm>
            <a:custGeom>
              <a:avLst/>
              <a:gdLst/>
              <a:ahLst/>
              <a:cxnLst/>
              <a:rect l="l" t="t" r="r" b="b"/>
              <a:pathLst>
                <a:path w="23611" h="22416" extrusionOk="0">
                  <a:moveTo>
                    <a:pt x="18042" y="0"/>
                  </a:moveTo>
                  <a:cubicBezTo>
                    <a:pt x="13645" y="0"/>
                    <a:pt x="9343" y="1726"/>
                    <a:pt x="6139" y="4944"/>
                  </a:cubicBezTo>
                  <a:cubicBezTo>
                    <a:pt x="1556" y="9506"/>
                    <a:pt x="0" y="16297"/>
                    <a:pt x="2145" y="22415"/>
                  </a:cubicBezTo>
                  <a:cubicBezTo>
                    <a:pt x="2124" y="20923"/>
                    <a:pt x="2502" y="19220"/>
                    <a:pt x="3238" y="17411"/>
                  </a:cubicBezTo>
                  <a:cubicBezTo>
                    <a:pt x="3553" y="16676"/>
                    <a:pt x="3890" y="15940"/>
                    <a:pt x="4289" y="15225"/>
                  </a:cubicBezTo>
                  <a:cubicBezTo>
                    <a:pt x="7149" y="10158"/>
                    <a:pt x="11353" y="5974"/>
                    <a:pt x="16420" y="3094"/>
                  </a:cubicBezTo>
                  <a:cubicBezTo>
                    <a:pt x="17135" y="2694"/>
                    <a:pt x="17850" y="2358"/>
                    <a:pt x="18607" y="2043"/>
                  </a:cubicBezTo>
                  <a:cubicBezTo>
                    <a:pt x="20367" y="1326"/>
                    <a:pt x="22028" y="949"/>
                    <a:pt x="23492" y="949"/>
                  </a:cubicBezTo>
                  <a:cubicBezTo>
                    <a:pt x="23532" y="949"/>
                    <a:pt x="23571" y="949"/>
                    <a:pt x="23611" y="949"/>
                  </a:cubicBezTo>
                  <a:cubicBezTo>
                    <a:pt x="21788" y="311"/>
                    <a:pt x="19907" y="0"/>
                    <a:pt x="18042" y="0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0" name="Google Shape;9870;p82"/>
            <p:cNvSpPr/>
            <p:nvPr/>
          </p:nvSpPr>
          <p:spPr>
            <a:xfrm>
              <a:off x="2373487" y="3352332"/>
              <a:ext cx="159292" cy="158978"/>
            </a:xfrm>
            <a:custGeom>
              <a:avLst/>
              <a:gdLst/>
              <a:ahLst/>
              <a:cxnLst/>
              <a:rect l="l" t="t" r="r" b="b"/>
              <a:pathLst>
                <a:path w="10639" h="10618" extrusionOk="0">
                  <a:moveTo>
                    <a:pt x="2754" y="0"/>
                  </a:moveTo>
                  <a:cubicBezTo>
                    <a:pt x="1829" y="63"/>
                    <a:pt x="904" y="232"/>
                    <a:pt x="0" y="463"/>
                  </a:cubicBezTo>
                  <a:lnTo>
                    <a:pt x="10155" y="10618"/>
                  </a:lnTo>
                  <a:cubicBezTo>
                    <a:pt x="10386" y="9714"/>
                    <a:pt x="10554" y="8789"/>
                    <a:pt x="10639" y="7842"/>
                  </a:cubicBezTo>
                  <a:lnTo>
                    <a:pt x="2754" y="0"/>
                  </a:lnTo>
                  <a:close/>
                </a:path>
              </a:pathLst>
            </a:custGeom>
            <a:solidFill>
              <a:srgbClr val="3B53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1" name="Google Shape;9871;p82"/>
            <p:cNvSpPr/>
            <p:nvPr/>
          </p:nvSpPr>
          <p:spPr>
            <a:xfrm>
              <a:off x="2373487" y="3352332"/>
              <a:ext cx="71149" cy="45337"/>
            </a:xfrm>
            <a:custGeom>
              <a:avLst/>
              <a:gdLst/>
              <a:ahLst/>
              <a:cxnLst/>
              <a:rect l="l" t="t" r="r" b="b"/>
              <a:pathLst>
                <a:path w="4752" h="3028" extrusionOk="0">
                  <a:moveTo>
                    <a:pt x="2754" y="0"/>
                  </a:moveTo>
                  <a:cubicBezTo>
                    <a:pt x="1829" y="63"/>
                    <a:pt x="904" y="232"/>
                    <a:pt x="0" y="463"/>
                  </a:cubicBezTo>
                  <a:lnTo>
                    <a:pt x="2565" y="3028"/>
                  </a:lnTo>
                  <a:cubicBezTo>
                    <a:pt x="3280" y="2628"/>
                    <a:pt x="3995" y="2271"/>
                    <a:pt x="4752" y="1977"/>
                  </a:cubicBezTo>
                  <a:lnTo>
                    <a:pt x="2754" y="0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2" name="Google Shape;9872;p82"/>
            <p:cNvSpPr/>
            <p:nvPr/>
          </p:nvSpPr>
          <p:spPr>
            <a:xfrm>
              <a:off x="2275596" y="3447587"/>
              <a:ext cx="166195" cy="157032"/>
            </a:xfrm>
            <a:custGeom>
              <a:avLst/>
              <a:gdLst/>
              <a:ahLst/>
              <a:cxnLst/>
              <a:rect l="l" t="t" r="r" b="b"/>
              <a:pathLst>
                <a:path w="11100" h="10488" extrusionOk="0">
                  <a:moveTo>
                    <a:pt x="10067" y="0"/>
                  </a:moveTo>
                  <a:cubicBezTo>
                    <a:pt x="9897" y="0"/>
                    <a:pt x="9720" y="71"/>
                    <a:pt x="9566" y="240"/>
                  </a:cubicBezTo>
                  <a:lnTo>
                    <a:pt x="546" y="9259"/>
                  </a:lnTo>
                  <a:cubicBezTo>
                    <a:pt x="1" y="9757"/>
                    <a:pt x="484" y="10487"/>
                    <a:pt x="1033" y="10487"/>
                  </a:cubicBezTo>
                  <a:cubicBezTo>
                    <a:pt x="1204" y="10487"/>
                    <a:pt x="1380" y="10417"/>
                    <a:pt x="1534" y="10248"/>
                  </a:cubicBezTo>
                  <a:lnTo>
                    <a:pt x="10554" y="1228"/>
                  </a:lnTo>
                  <a:cubicBezTo>
                    <a:pt x="11100" y="731"/>
                    <a:pt x="10616" y="0"/>
                    <a:pt x="10067" y="0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3" name="Google Shape;9873;p82"/>
            <p:cNvSpPr/>
            <p:nvPr/>
          </p:nvSpPr>
          <p:spPr>
            <a:xfrm>
              <a:off x="2284191" y="3555853"/>
              <a:ext cx="46774" cy="42657"/>
            </a:xfrm>
            <a:custGeom>
              <a:avLst/>
              <a:gdLst/>
              <a:ahLst/>
              <a:cxnLst/>
              <a:rect l="l" t="t" r="r" b="b"/>
              <a:pathLst>
                <a:path w="3124" h="2849" extrusionOk="0">
                  <a:moveTo>
                    <a:pt x="513" y="0"/>
                  </a:moveTo>
                  <a:cubicBezTo>
                    <a:pt x="238" y="0"/>
                    <a:pt x="1" y="338"/>
                    <a:pt x="246" y="599"/>
                  </a:cubicBezTo>
                  <a:lnTo>
                    <a:pt x="2390" y="2743"/>
                  </a:lnTo>
                  <a:cubicBezTo>
                    <a:pt x="2451" y="2804"/>
                    <a:pt x="2551" y="2845"/>
                    <a:pt x="2633" y="2848"/>
                  </a:cubicBezTo>
                  <a:lnTo>
                    <a:pt x="2633" y="2848"/>
                  </a:lnTo>
                  <a:cubicBezTo>
                    <a:pt x="2962" y="2839"/>
                    <a:pt x="3123" y="2467"/>
                    <a:pt x="2895" y="2239"/>
                  </a:cubicBezTo>
                  <a:lnTo>
                    <a:pt x="750" y="94"/>
                  </a:lnTo>
                  <a:cubicBezTo>
                    <a:pt x="675" y="28"/>
                    <a:pt x="592" y="0"/>
                    <a:pt x="513" y="0"/>
                  </a:cubicBezTo>
                  <a:close/>
                  <a:moveTo>
                    <a:pt x="2633" y="2848"/>
                  </a:moveTo>
                  <a:cubicBezTo>
                    <a:pt x="2629" y="2848"/>
                    <a:pt x="2625" y="2848"/>
                    <a:pt x="2621" y="2848"/>
                  </a:cubicBezTo>
                  <a:lnTo>
                    <a:pt x="2642" y="2848"/>
                  </a:lnTo>
                  <a:cubicBezTo>
                    <a:pt x="2639" y="2848"/>
                    <a:pt x="2636" y="2848"/>
                    <a:pt x="2633" y="2848"/>
                  </a:cubicBezTo>
                  <a:close/>
                </a:path>
              </a:pathLst>
            </a:custGeom>
            <a:solidFill>
              <a:srgbClr val="F5F7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4" name="Google Shape;9874;p82"/>
            <p:cNvSpPr/>
            <p:nvPr/>
          </p:nvSpPr>
          <p:spPr>
            <a:xfrm>
              <a:off x="2317235" y="3521342"/>
              <a:ext cx="47418" cy="43166"/>
            </a:xfrm>
            <a:custGeom>
              <a:avLst/>
              <a:gdLst/>
              <a:ahLst/>
              <a:cxnLst/>
              <a:rect l="l" t="t" r="r" b="b"/>
              <a:pathLst>
                <a:path w="3167" h="2883" extrusionOk="0">
                  <a:moveTo>
                    <a:pt x="530" y="0"/>
                  </a:moveTo>
                  <a:cubicBezTo>
                    <a:pt x="247" y="0"/>
                    <a:pt x="1" y="377"/>
                    <a:pt x="288" y="633"/>
                  </a:cubicBezTo>
                  <a:lnTo>
                    <a:pt x="2433" y="2778"/>
                  </a:lnTo>
                  <a:cubicBezTo>
                    <a:pt x="2494" y="2839"/>
                    <a:pt x="2594" y="2880"/>
                    <a:pt x="2696" y="2883"/>
                  </a:cubicBezTo>
                  <a:lnTo>
                    <a:pt x="2696" y="2883"/>
                  </a:lnTo>
                  <a:cubicBezTo>
                    <a:pt x="3004" y="2874"/>
                    <a:pt x="3166" y="2502"/>
                    <a:pt x="2937" y="2273"/>
                  </a:cubicBezTo>
                  <a:lnTo>
                    <a:pt x="793" y="129"/>
                  </a:lnTo>
                  <a:cubicBezTo>
                    <a:pt x="712" y="38"/>
                    <a:pt x="619" y="0"/>
                    <a:pt x="530" y="0"/>
                  </a:cubicBezTo>
                  <a:close/>
                  <a:moveTo>
                    <a:pt x="2696" y="2883"/>
                  </a:moveTo>
                  <a:lnTo>
                    <a:pt x="2696" y="2883"/>
                  </a:lnTo>
                  <a:cubicBezTo>
                    <a:pt x="2692" y="2883"/>
                    <a:pt x="2689" y="2883"/>
                    <a:pt x="2685" y="2883"/>
                  </a:cubicBezTo>
                  <a:lnTo>
                    <a:pt x="2706" y="2883"/>
                  </a:lnTo>
                  <a:cubicBezTo>
                    <a:pt x="2703" y="2883"/>
                    <a:pt x="2699" y="2883"/>
                    <a:pt x="2696" y="2883"/>
                  </a:cubicBezTo>
                  <a:close/>
                </a:path>
              </a:pathLst>
            </a:custGeom>
            <a:solidFill>
              <a:srgbClr val="F5F7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5" name="Google Shape;9875;p82"/>
            <p:cNvSpPr/>
            <p:nvPr/>
          </p:nvSpPr>
          <p:spPr>
            <a:xfrm>
              <a:off x="2352121" y="3487863"/>
              <a:ext cx="46475" cy="42657"/>
            </a:xfrm>
            <a:custGeom>
              <a:avLst/>
              <a:gdLst/>
              <a:ahLst/>
              <a:cxnLst/>
              <a:rect l="l" t="t" r="r" b="b"/>
              <a:pathLst>
                <a:path w="3104" h="2849" extrusionOk="0">
                  <a:moveTo>
                    <a:pt x="499" y="0"/>
                  </a:moveTo>
                  <a:cubicBezTo>
                    <a:pt x="228" y="0"/>
                    <a:pt x="0" y="337"/>
                    <a:pt x="229" y="599"/>
                  </a:cubicBezTo>
                  <a:lnTo>
                    <a:pt x="2394" y="2743"/>
                  </a:lnTo>
                  <a:cubicBezTo>
                    <a:pt x="2457" y="2827"/>
                    <a:pt x="2542" y="2848"/>
                    <a:pt x="2647" y="2848"/>
                  </a:cubicBezTo>
                  <a:lnTo>
                    <a:pt x="2626" y="2848"/>
                  </a:lnTo>
                  <a:cubicBezTo>
                    <a:pt x="2634" y="2849"/>
                    <a:pt x="2642" y="2849"/>
                    <a:pt x="2649" y="2849"/>
                  </a:cubicBezTo>
                  <a:cubicBezTo>
                    <a:pt x="2949" y="2849"/>
                    <a:pt x="3104" y="2464"/>
                    <a:pt x="2899" y="2238"/>
                  </a:cubicBezTo>
                  <a:lnTo>
                    <a:pt x="733" y="94"/>
                  </a:lnTo>
                  <a:cubicBezTo>
                    <a:pt x="658" y="28"/>
                    <a:pt x="577" y="0"/>
                    <a:pt x="499" y="0"/>
                  </a:cubicBezTo>
                  <a:close/>
                </a:path>
              </a:pathLst>
            </a:custGeom>
            <a:solidFill>
              <a:srgbClr val="F5F7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6" name="Google Shape;9876;p82"/>
            <p:cNvSpPr/>
            <p:nvPr/>
          </p:nvSpPr>
          <p:spPr>
            <a:xfrm>
              <a:off x="2386108" y="3453861"/>
              <a:ext cx="46475" cy="42732"/>
            </a:xfrm>
            <a:custGeom>
              <a:avLst/>
              <a:gdLst/>
              <a:ahLst/>
              <a:cxnLst/>
              <a:rect l="l" t="t" r="r" b="b"/>
              <a:pathLst>
                <a:path w="3104" h="2854" extrusionOk="0">
                  <a:moveTo>
                    <a:pt x="499" y="0"/>
                  </a:moveTo>
                  <a:cubicBezTo>
                    <a:pt x="229" y="0"/>
                    <a:pt x="1" y="338"/>
                    <a:pt x="230" y="599"/>
                  </a:cubicBezTo>
                  <a:lnTo>
                    <a:pt x="2374" y="2743"/>
                  </a:lnTo>
                  <a:cubicBezTo>
                    <a:pt x="2444" y="2813"/>
                    <a:pt x="2513" y="2854"/>
                    <a:pt x="2595" y="2854"/>
                  </a:cubicBezTo>
                  <a:cubicBezTo>
                    <a:pt x="2611" y="2854"/>
                    <a:pt x="2627" y="2852"/>
                    <a:pt x="2644" y="2849"/>
                  </a:cubicBezTo>
                  <a:lnTo>
                    <a:pt x="2644" y="2849"/>
                  </a:lnTo>
                  <a:cubicBezTo>
                    <a:pt x="2646" y="2849"/>
                    <a:pt x="2648" y="2849"/>
                    <a:pt x="2650" y="2849"/>
                  </a:cubicBezTo>
                  <a:cubicBezTo>
                    <a:pt x="2950" y="2849"/>
                    <a:pt x="3104" y="2464"/>
                    <a:pt x="2879" y="2239"/>
                  </a:cubicBezTo>
                  <a:lnTo>
                    <a:pt x="734" y="94"/>
                  </a:lnTo>
                  <a:cubicBezTo>
                    <a:pt x="659" y="28"/>
                    <a:pt x="577" y="0"/>
                    <a:pt x="499" y="0"/>
                  </a:cubicBezTo>
                  <a:close/>
                </a:path>
              </a:pathLst>
            </a:custGeom>
            <a:solidFill>
              <a:srgbClr val="F5F7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877" name="Google Shape;9877;p82"/>
          <p:cNvGrpSpPr/>
          <p:nvPr/>
        </p:nvGrpSpPr>
        <p:grpSpPr>
          <a:xfrm>
            <a:off x="2619649" y="3352332"/>
            <a:ext cx="365793" cy="329275"/>
            <a:chOff x="2619649" y="3352332"/>
            <a:chExt cx="365793" cy="329275"/>
          </a:xfrm>
        </p:grpSpPr>
        <p:sp>
          <p:nvSpPr>
            <p:cNvPr id="9878" name="Google Shape;9878;p82"/>
            <p:cNvSpPr/>
            <p:nvPr/>
          </p:nvSpPr>
          <p:spPr>
            <a:xfrm>
              <a:off x="2707164" y="3352332"/>
              <a:ext cx="190765" cy="72437"/>
            </a:xfrm>
            <a:custGeom>
              <a:avLst/>
              <a:gdLst/>
              <a:ahLst/>
              <a:cxnLst/>
              <a:rect l="l" t="t" r="r" b="b"/>
              <a:pathLst>
                <a:path w="12741" h="4838" extrusionOk="0">
                  <a:moveTo>
                    <a:pt x="2376" y="0"/>
                  </a:moveTo>
                  <a:cubicBezTo>
                    <a:pt x="1072" y="0"/>
                    <a:pt x="0" y="1052"/>
                    <a:pt x="0" y="2355"/>
                  </a:cubicBezTo>
                  <a:lnTo>
                    <a:pt x="0" y="4457"/>
                  </a:lnTo>
                  <a:cubicBezTo>
                    <a:pt x="0" y="4710"/>
                    <a:pt x="189" y="4836"/>
                    <a:pt x="378" y="4836"/>
                  </a:cubicBezTo>
                  <a:cubicBezTo>
                    <a:pt x="568" y="4836"/>
                    <a:pt x="757" y="4710"/>
                    <a:pt x="757" y="4457"/>
                  </a:cubicBezTo>
                  <a:lnTo>
                    <a:pt x="757" y="2355"/>
                  </a:lnTo>
                  <a:cubicBezTo>
                    <a:pt x="757" y="1472"/>
                    <a:pt x="1472" y="757"/>
                    <a:pt x="2355" y="757"/>
                  </a:cubicBezTo>
                  <a:lnTo>
                    <a:pt x="10365" y="757"/>
                  </a:lnTo>
                  <a:cubicBezTo>
                    <a:pt x="11248" y="757"/>
                    <a:pt x="11963" y="1472"/>
                    <a:pt x="11963" y="2355"/>
                  </a:cubicBezTo>
                  <a:lnTo>
                    <a:pt x="11963" y="4457"/>
                  </a:lnTo>
                  <a:cubicBezTo>
                    <a:pt x="11963" y="4668"/>
                    <a:pt x="12131" y="4836"/>
                    <a:pt x="12341" y="4836"/>
                  </a:cubicBezTo>
                  <a:cubicBezTo>
                    <a:pt x="12353" y="4837"/>
                    <a:pt x="12365" y="4838"/>
                    <a:pt x="12377" y="4838"/>
                  </a:cubicBezTo>
                  <a:cubicBezTo>
                    <a:pt x="12572" y="4838"/>
                    <a:pt x="12741" y="4676"/>
                    <a:pt x="12741" y="4457"/>
                  </a:cubicBezTo>
                  <a:lnTo>
                    <a:pt x="12741" y="2355"/>
                  </a:lnTo>
                  <a:cubicBezTo>
                    <a:pt x="12741" y="1052"/>
                    <a:pt x="11669" y="0"/>
                    <a:pt x="10365" y="0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9" name="Google Shape;9879;p82"/>
            <p:cNvSpPr/>
            <p:nvPr/>
          </p:nvSpPr>
          <p:spPr>
            <a:xfrm>
              <a:off x="2743038" y="3358306"/>
              <a:ext cx="118687" cy="29301"/>
            </a:xfrm>
            <a:custGeom>
              <a:avLst/>
              <a:gdLst/>
              <a:ahLst/>
              <a:cxnLst/>
              <a:rect l="l" t="t" r="r" b="b"/>
              <a:pathLst>
                <a:path w="7927" h="1957" extrusionOk="0">
                  <a:moveTo>
                    <a:pt x="22" y="1"/>
                  </a:moveTo>
                  <a:cubicBezTo>
                    <a:pt x="1" y="1073"/>
                    <a:pt x="884" y="1956"/>
                    <a:pt x="1977" y="1956"/>
                  </a:cubicBezTo>
                  <a:lnTo>
                    <a:pt x="5972" y="1956"/>
                  </a:lnTo>
                  <a:cubicBezTo>
                    <a:pt x="7044" y="1956"/>
                    <a:pt x="7927" y="1073"/>
                    <a:pt x="7927" y="1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0" name="Google Shape;9880;p82"/>
            <p:cNvSpPr/>
            <p:nvPr/>
          </p:nvSpPr>
          <p:spPr>
            <a:xfrm>
              <a:off x="2632556" y="3552530"/>
              <a:ext cx="339666" cy="129078"/>
            </a:xfrm>
            <a:custGeom>
              <a:avLst/>
              <a:gdLst/>
              <a:ahLst/>
              <a:cxnLst/>
              <a:rect l="l" t="t" r="r" b="b"/>
              <a:pathLst>
                <a:path w="22686" h="8621" extrusionOk="0">
                  <a:moveTo>
                    <a:pt x="0" y="1"/>
                  </a:moveTo>
                  <a:lnTo>
                    <a:pt x="0" y="6687"/>
                  </a:lnTo>
                  <a:cubicBezTo>
                    <a:pt x="0" y="7759"/>
                    <a:pt x="883" y="8621"/>
                    <a:pt x="1956" y="8621"/>
                  </a:cubicBezTo>
                  <a:lnTo>
                    <a:pt x="20730" y="8621"/>
                  </a:lnTo>
                  <a:cubicBezTo>
                    <a:pt x="21803" y="8621"/>
                    <a:pt x="22686" y="7759"/>
                    <a:pt x="22686" y="6687"/>
                  </a:cubicBezTo>
                  <a:lnTo>
                    <a:pt x="22686" y="1"/>
                  </a:lnTo>
                  <a:close/>
                </a:path>
              </a:pathLst>
            </a:custGeom>
            <a:solidFill>
              <a:srgbClr val="E2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1" name="Google Shape;9881;p82"/>
            <p:cNvSpPr/>
            <p:nvPr/>
          </p:nvSpPr>
          <p:spPr>
            <a:xfrm>
              <a:off x="2632556" y="3552530"/>
              <a:ext cx="48810" cy="129078"/>
            </a:xfrm>
            <a:custGeom>
              <a:avLst/>
              <a:gdLst/>
              <a:ahLst/>
              <a:cxnLst/>
              <a:rect l="l" t="t" r="r" b="b"/>
              <a:pathLst>
                <a:path w="3260" h="8621" extrusionOk="0">
                  <a:moveTo>
                    <a:pt x="21" y="1"/>
                  </a:moveTo>
                  <a:lnTo>
                    <a:pt x="21" y="6687"/>
                  </a:lnTo>
                  <a:cubicBezTo>
                    <a:pt x="0" y="7759"/>
                    <a:pt x="883" y="8621"/>
                    <a:pt x="1956" y="8621"/>
                  </a:cubicBezTo>
                  <a:lnTo>
                    <a:pt x="3259" y="8621"/>
                  </a:lnTo>
                  <a:cubicBezTo>
                    <a:pt x="2187" y="8621"/>
                    <a:pt x="1304" y="7759"/>
                    <a:pt x="1304" y="6687"/>
                  </a:cubicBezTo>
                  <a:lnTo>
                    <a:pt x="1304" y="1"/>
                  </a:ln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2" name="Google Shape;9882;p82"/>
            <p:cNvSpPr/>
            <p:nvPr/>
          </p:nvSpPr>
          <p:spPr>
            <a:xfrm>
              <a:off x="2632870" y="3552530"/>
              <a:ext cx="339352" cy="69907"/>
            </a:xfrm>
            <a:custGeom>
              <a:avLst/>
              <a:gdLst/>
              <a:ahLst/>
              <a:cxnLst/>
              <a:rect l="l" t="t" r="r" b="b"/>
              <a:pathLst>
                <a:path w="22665" h="4669" extrusionOk="0">
                  <a:moveTo>
                    <a:pt x="0" y="1"/>
                  </a:moveTo>
                  <a:lnTo>
                    <a:pt x="0" y="1956"/>
                  </a:lnTo>
                  <a:cubicBezTo>
                    <a:pt x="2839" y="3449"/>
                    <a:pt x="5950" y="4374"/>
                    <a:pt x="9167" y="4668"/>
                  </a:cubicBezTo>
                  <a:lnTo>
                    <a:pt x="13498" y="4668"/>
                  </a:lnTo>
                  <a:cubicBezTo>
                    <a:pt x="16694" y="4374"/>
                    <a:pt x="19805" y="3449"/>
                    <a:pt x="22665" y="1956"/>
                  </a:cubicBezTo>
                  <a:lnTo>
                    <a:pt x="22665" y="1"/>
                  </a:ln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3" name="Google Shape;9883;p82"/>
            <p:cNvSpPr/>
            <p:nvPr/>
          </p:nvSpPr>
          <p:spPr>
            <a:xfrm>
              <a:off x="2619649" y="3415606"/>
              <a:ext cx="365793" cy="177544"/>
            </a:xfrm>
            <a:custGeom>
              <a:avLst/>
              <a:gdLst/>
              <a:ahLst/>
              <a:cxnLst/>
              <a:rect l="l" t="t" r="r" b="b"/>
              <a:pathLst>
                <a:path w="24431" h="11858" extrusionOk="0">
                  <a:moveTo>
                    <a:pt x="1956" y="0"/>
                  </a:moveTo>
                  <a:cubicBezTo>
                    <a:pt x="862" y="0"/>
                    <a:pt x="0" y="862"/>
                    <a:pt x="0" y="1955"/>
                  </a:cubicBezTo>
                  <a:lnTo>
                    <a:pt x="0" y="8662"/>
                  </a:lnTo>
                  <a:cubicBezTo>
                    <a:pt x="3070" y="10449"/>
                    <a:pt x="6497" y="11543"/>
                    <a:pt x="10050" y="11858"/>
                  </a:cubicBezTo>
                  <a:lnTo>
                    <a:pt x="14381" y="11858"/>
                  </a:lnTo>
                  <a:cubicBezTo>
                    <a:pt x="17913" y="11543"/>
                    <a:pt x="21340" y="10449"/>
                    <a:pt x="24431" y="8662"/>
                  </a:cubicBezTo>
                  <a:lnTo>
                    <a:pt x="24431" y="1955"/>
                  </a:lnTo>
                  <a:cubicBezTo>
                    <a:pt x="24431" y="862"/>
                    <a:pt x="23548" y="0"/>
                    <a:pt x="22475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4" name="Google Shape;9884;p82"/>
            <p:cNvSpPr/>
            <p:nvPr/>
          </p:nvSpPr>
          <p:spPr>
            <a:xfrm>
              <a:off x="2619649" y="3415591"/>
              <a:ext cx="48167" cy="140113"/>
            </a:xfrm>
            <a:custGeom>
              <a:avLst/>
              <a:gdLst/>
              <a:ahLst/>
              <a:cxnLst/>
              <a:rect l="l" t="t" r="r" b="b"/>
              <a:pathLst>
                <a:path w="3217" h="9358" extrusionOk="0">
                  <a:moveTo>
                    <a:pt x="1917" y="1"/>
                  </a:moveTo>
                  <a:cubicBezTo>
                    <a:pt x="842" y="1"/>
                    <a:pt x="0" y="876"/>
                    <a:pt x="0" y="1956"/>
                  </a:cubicBezTo>
                  <a:lnTo>
                    <a:pt x="0" y="8663"/>
                  </a:lnTo>
                  <a:cubicBezTo>
                    <a:pt x="421" y="8916"/>
                    <a:pt x="841" y="9147"/>
                    <a:pt x="1262" y="9357"/>
                  </a:cubicBezTo>
                  <a:lnTo>
                    <a:pt x="1262" y="1935"/>
                  </a:lnTo>
                  <a:cubicBezTo>
                    <a:pt x="1262" y="863"/>
                    <a:pt x="2145" y="1"/>
                    <a:pt x="3217" y="1"/>
                  </a:cubicBezTo>
                  <a:lnTo>
                    <a:pt x="1956" y="1"/>
                  </a:lnTo>
                  <a:cubicBezTo>
                    <a:pt x="1943" y="1"/>
                    <a:pt x="1930" y="1"/>
                    <a:pt x="1917" y="1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5" name="Google Shape;9885;p82"/>
            <p:cNvSpPr/>
            <p:nvPr/>
          </p:nvSpPr>
          <p:spPr>
            <a:xfrm>
              <a:off x="2726358" y="3508151"/>
              <a:ext cx="152061" cy="81540"/>
            </a:xfrm>
            <a:custGeom>
              <a:avLst/>
              <a:gdLst/>
              <a:ahLst/>
              <a:cxnLst/>
              <a:rect l="l" t="t" r="r" b="b"/>
              <a:pathLst>
                <a:path w="10156" h="5446" extrusionOk="0">
                  <a:moveTo>
                    <a:pt x="1661" y="0"/>
                  </a:moveTo>
                  <a:cubicBezTo>
                    <a:pt x="736" y="0"/>
                    <a:pt x="1" y="736"/>
                    <a:pt x="1" y="1640"/>
                  </a:cubicBezTo>
                  <a:lnTo>
                    <a:pt x="1" y="5235"/>
                  </a:lnTo>
                  <a:cubicBezTo>
                    <a:pt x="337" y="5320"/>
                    <a:pt x="652" y="5383"/>
                    <a:pt x="989" y="5425"/>
                  </a:cubicBezTo>
                  <a:lnTo>
                    <a:pt x="989" y="1640"/>
                  </a:lnTo>
                  <a:cubicBezTo>
                    <a:pt x="989" y="1283"/>
                    <a:pt x="1283" y="989"/>
                    <a:pt x="1661" y="989"/>
                  </a:cubicBezTo>
                  <a:lnTo>
                    <a:pt x="8515" y="989"/>
                  </a:lnTo>
                  <a:cubicBezTo>
                    <a:pt x="8873" y="989"/>
                    <a:pt x="9167" y="1283"/>
                    <a:pt x="9167" y="1640"/>
                  </a:cubicBezTo>
                  <a:lnTo>
                    <a:pt x="9167" y="5446"/>
                  </a:lnTo>
                  <a:cubicBezTo>
                    <a:pt x="9504" y="5383"/>
                    <a:pt x="9840" y="5320"/>
                    <a:pt x="10155" y="5235"/>
                  </a:cubicBezTo>
                  <a:lnTo>
                    <a:pt x="10155" y="1640"/>
                  </a:lnTo>
                  <a:cubicBezTo>
                    <a:pt x="10155" y="736"/>
                    <a:pt x="9419" y="0"/>
                    <a:pt x="8515" y="0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6" name="Google Shape;9886;p82"/>
            <p:cNvSpPr/>
            <p:nvPr/>
          </p:nvSpPr>
          <p:spPr>
            <a:xfrm>
              <a:off x="2770108" y="3553473"/>
              <a:ext cx="64861" cy="80926"/>
            </a:xfrm>
            <a:custGeom>
              <a:avLst/>
              <a:gdLst/>
              <a:ahLst/>
              <a:cxnLst/>
              <a:rect l="l" t="t" r="r" b="b"/>
              <a:pathLst>
                <a:path w="4332" h="5405" extrusionOk="0">
                  <a:moveTo>
                    <a:pt x="1136" y="1"/>
                  </a:moveTo>
                  <a:cubicBezTo>
                    <a:pt x="506" y="1"/>
                    <a:pt x="1" y="505"/>
                    <a:pt x="1" y="1115"/>
                  </a:cubicBezTo>
                  <a:lnTo>
                    <a:pt x="1" y="4269"/>
                  </a:lnTo>
                  <a:cubicBezTo>
                    <a:pt x="1" y="4900"/>
                    <a:pt x="506" y="5404"/>
                    <a:pt x="1136" y="5404"/>
                  </a:cubicBezTo>
                  <a:lnTo>
                    <a:pt x="3197" y="5404"/>
                  </a:lnTo>
                  <a:cubicBezTo>
                    <a:pt x="3827" y="5404"/>
                    <a:pt x="4332" y="4900"/>
                    <a:pt x="4332" y="4269"/>
                  </a:cubicBezTo>
                  <a:lnTo>
                    <a:pt x="4332" y="1115"/>
                  </a:lnTo>
                  <a:cubicBezTo>
                    <a:pt x="4332" y="505"/>
                    <a:pt x="3827" y="1"/>
                    <a:pt x="3197" y="1"/>
                  </a:cubicBezTo>
                  <a:close/>
                </a:path>
              </a:pathLst>
            </a:custGeom>
            <a:solidFill>
              <a:srgbClr val="C9D4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7" name="Google Shape;9887;p82"/>
            <p:cNvSpPr/>
            <p:nvPr/>
          </p:nvSpPr>
          <p:spPr>
            <a:xfrm>
              <a:off x="2787431" y="3572368"/>
              <a:ext cx="29915" cy="42821"/>
            </a:xfrm>
            <a:custGeom>
              <a:avLst/>
              <a:gdLst/>
              <a:ahLst/>
              <a:cxnLst/>
              <a:rect l="l" t="t" r="r" b="b"/>
              <a:pathLst>
                <a:path w="1998" h="2860" extrusionOk="0">
                  <a:moveTo>
                    <a:pt x="526" y="0"/>
                  </a:moveTo>
                  <a:cubicBezTo>
                    <a:pt x="232" y="0"/>
                    <a:pt x="21" y="232"/>
                    <a:pt x="0" y="505"/>
                  </a:cubicBezTo>
                  <a:lnTo>
                    <a:pt x="0" y="2355"/>
                  </a:lnTo>
                  <a:cubicBezTo>
                    <a:pt x="21" y="2628"/>
                    <a:pt x="232" y="2860"/>
                    <a:pt x="526" y="2860"/>
                  </a:cubicBezTo>
                  <a:lnTo>
                    <a:pt x="1472" y="2860"/>
                  </a:lnTo>
                  <a:cubicBezTo>
                    <a:pt x="1766" y="2860"/>
                    <a:pt x="1977" y="2628"/>
                    <a:pt x="1998" y="2355"/>
                  </a:cubicBezTo>
                  <a:lnTo>
                    <a:pt x="1998" y="505"/>
                  </a:lnTo>
                  <a:cubicBezTo>
                    <a:pt x="1977" y="232"/>
                    <a:pt x="1766" y="0"/>
                    <a:pt x="1472" y="0"/>
                  </a:cubicBezTo>
                  <a:close/>
                </a:path>
              </a:pathLst>
            </a:custGeom>
            <a:solidFill>
              <a:srgbClr val="99A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888" name="Google Shape;9888;p82"/>
          <p:cNvGrpSpPr/>
          <p:nvPr/>
        </p:nvGrpSpPr>
        <p:grpSpPr>
          <a:xfrm>
            <a:off x="1293760" y="1498228"/>
            <a:ext cx="340624" cy="351944"/>
            <a:chOff x="1293760" y="1498228"/>
            <a:chExt cx="340624" cy="351944"/>
          </a:xfrm>
        </p:grpSpPr>
        <p:sp>
          <p:nvSpPr>
            <p:cNvPr id="9889" name="Google Shape;9889;p82"/>
            <p:cNvSpPr/>
            <p:nvPr/>
          </p:nvSpPr>
          <p:spPr>
            <a:xfrm>
              <a:off x="1331535" y="1498228"/>
              <a:ext cx="265388" cy="71164"/>
            </a:xfrm>
            <a:custGeom>
              <a:avLst/>
              <a:gdLst/>
              <a:ahLst/>
              <a:cxnLst/>
              <a:rect l="l" t="t" r="r" b="b"/>
              <a:pathLst>
                <a:path w="17725" h="4753" extrusionOk="0">
                  <a:moveTo>
                    <a:pt x="7002" y="1"/>
                  </a:moveTo>
                  <a:cubicBezTo>
                    <a:pt x="5677" y="22"/>
                    <a:pt x="4458" y="716"/>
                    <a:pt x="3785" y="1851"/>
                  </a:cubicBezTo>
                  <a:lnTo>
                    <a:pt x="3491" y="2355"/>
                  </a:lnTo>
                  <a:cubicBezTo>
                    <a:pt x="3196" y="2818"/>
                    <a:pt x="2692" y="3112"/>
                    <a:pt x="2124" y="3112"/>
                  </a:cubicBezTo>
                  <a:lnTo>
                    <a:pt x="1094" y="3112"/>
                  </a:lnTo>
                  <a:cubicBezTo>
                    <a:pt x="1" y="3112"/>
                    <a:pt x="1" y="4752"/>
                    <a:pt x="1094" y="4752"/>
                  </a:cubicBezTo>
                  <a:lnTo>
                    <a:pt x="2124" y="4752"/>
                  </a:lnTo>
                  <a:cubicBezTo>
                    <a:pt x="3260" y="4752"/>
                    <a:pt x="4311" y="4164"/>
                    <a:pt x="4899" y="3196"/>
                  </a:cubicBezTo>
                  <a:lnTo>
                    <a:pt x="5194" y="2692"/>
                  </a:lnTo>
                  <a:cubicBezTo>
                    <a:pt x="5572" y="2040"/>
                    <a:pt x="6266" y="1662"/>
                    <a:pt x="7002" y="1662"/>
                  </a:cubicBezTo>
                  <a:lnTo>
                    <a:pt x="10450" y="1662"/>
                  </a:lnTo>
                  <a:cubicBezTo>
                    <a:pt x="11186" y="1662"/>
                    <a:pt x="11880" y="2040"/>
                    <a:pt x="12258" y="2671"/>
                  </a:cubicBezTo>
                  <a:lnTo>
                    <a:pt x="12552" y="3175"/>
                  </a:lnTo>
                  <a:cubicBezTo>
                    <a:pt x="13141" y="4143"/>
                    <a:pt x="14192" y="4752"/>
                    <a:pt x="15328" y="4752"/>
                  </a:cubicBezTo>
                  <a:lnTo>
                    <a:pt x="16631" y="4752"/>
                  </a:lnTo>
                  <a:cubicBezTo>
                    <a:pt x="17724" y="4752"/>
                    <a:pt x="17724" y="3112"/>
                    <a:pt x="16631" y="3112"/>
                  </a:cubicBezTo>
                  <a:lnTo>
                    <a:pt x="15328" y="3112"/>
                  </a:lnTo>
                  <a:cubicBezTo>
                    <a:pt x="14781" y="3112"/>
                    <a:pt x="14255" y="2818"/>
                    <a:pt x="13982" y="2355"/>
                  </a:cubicBezTo>
                  <a:lnTo>
                    <a:pt x="13688" y="1851"/>
                  </a:lnTo>
                  <a:cubicBezTo>
                    <a:pt x="12994" y="716"/>
                    <a:pt x="11774" y="22"/>
                    <a:pt x="10450" y="1"/>
                  </a:cubicBezTo>
                  <a:close/>
                </a:path>
              </a:pathLst>
            </a:custGeom>
            <a:solidFill>
              <a:srgbClr val="A3B6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0" name="Google Shape;9890;p82"/>
            <p:cNvSpPr/>
            <p:nvPr/>
          </p:nvSpPr>
          <p:spPr>
            <a:xfrm>
              <a:off x="1337839" y="1585353"/>
              <a:ext cx="69263" cy="67212"/>
            </a:xfrm>
            <a:custGeom>
              <a:avLst/>
              <a:gdLst/>
              <a:ahLst/>
              <a:cxnLst/>
              <a:rect l="l" t="t" r="r" b="b"/>
              <a:pathLst>
                <a:path w="4626" h="4489" extrusionOk="0">
                  <a:moveTo>
                    <a:pt x="865" y="0"/>
                  </a:moveTo>
                  <a:cubicBezTo>
                    <a:pt x="663" y="0"/>
                    <a:pt x="463" y="79"/>
                    <a:pt x="316" y="237"/>
                  </a:cubicBezTo>
                  <a:cubicBezTo>
                    <a:pt x="0" y="552"/>
                    <a:pt x="0" y="1057"/>
                    <a:pt x="316" y="1351"/>
                  </a:cubicBezTo>
                  <a:lnTo>
                    <a:pt x="3196" y="4252"/>
                  </a:lnTo>
                  <a:cubicBezTo>
                    <a:pt x="3354" y="4410"/>
                    <a:pt x="3559" y="4489"/>
                    <a:pt x="3764" y="4489"/>
                  </a:cubicBezTo>
                  <a:cubicBezTo>
                    <a:pt x="3969" y="4489"/>
                    <a:pt x="4174" y="4410"/>
                    <a:pt x="4331" y="4252"/>
                  </a:cubicBezTo>
                  <a:cubicBezTo>
                    <a:pt x="4626" y="3937"/>
                    <a:pt x="4626" y="3432"/>
                    <a:pt x="4331" y="3117"/>
                  </a:cubicBezTo>
                  <a:lnTo>
                    <a:pt x="1430" y="237"/>
                  </a:lnTo>
                  <a:cubicBezTo>
                    <a:pt x="1272" y="79"/>
                    <a:pt x="1067" y="0"/>
                    <a:pt x="865" y="0"/>
                  </a:cubicBezTo>
                  <a:close/>
                </a:path>
              </a:pathLst>
            </a:custGeom>
            <a:solidFill>
              <a:srgbClr val="A3B6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1" name="Google Shape;9891;p82"/>
            <p:cNvSpPr/>
            <p:nvPr/>
          </p:nvSpPr>
          <p:spPr>
            <a:xfrm>
              <a:off x="1521042" y="1585353"/>
              <a:ext cx="69577" cy="67212"/>
            </a:xfrm>
            <a:custGeom>
              <a:avLst/>
              <a:gdLst/>
              <a:ahLst/>
              <a:cxnLst/>
              <a:rect l="l" t="t" r="r" b="b"/>
              <a:pathLst>
                <a:path w="4647" h="4489" extrusionOk="0">
                  <a:moveTo>
                    <a:pt x="3766" y="0"/>
                  </a:moveTo>
                  <a:cubicBezTo>
                    <a:pt x="3564" y="0"/>
                    <a:pt x="3364" y="79"/>
                    <a:pt x="3217" y="237"/>
                  </a:cubicBezTo>
                  <a:lnTo>
                    <a:pt x="316" y="3117"/>
                  </a:lnTo>
                  <a:cubicBezTo>
                    <a:pt x="0" y="3432"/>
                    <a:pt x="0" y="3937"/>
                    <a:pt x="316" y="4252"/>
                  </a:cubicBezTo>
                  <a:cubicBezTo>
                    <a:pt x="473" y="4410"/>
                    <a:pt x="678" y="4489"/>
                    <a:pt x="883" y="4489"/>
                  </a:cubicBezTo>
                  <a:cubicBezTo>
                    <a:pt x="1088" y="4489"/>
                    <a:pt x="1293" y="4410"/>
                    <a:pt x="1451" y="4252"/>
                  </a:cubicBezTo>
                  <a:lnTo>
                    <a:pt x="4331" y="1351"/>
                  </a:lnTo>
                  <a:cubicBezTo>
                    <a:pt x="4647" y="1057"/>
                    <a:pt x="4647" y="552"/>
                    <a:pt x="4331" y="237"/>
                  </a:cubicBezTo>
                  <a:cubicBezTo>
                    <a:pt x="4174" y="79"/>
                    <a:pt x="3969" y="0"/>
                    <a:pt x="3766" y="0"/>
                  </a:cubicBezTo>
                  <a:close/>
                </a:path>
              </a:pathLst>
            </a:custGeom>
            <a:solidFill>
              <a:srgbClr val="A3B6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2" name="Google Shape;9892;p82"/>
            <p:cNvSpPr/>
            <p:nvPr/>
          </p:nvSpPr>
          <p:spPr>
            <a:xfrm>
              <a:off x="1349173" y="1766505"/>
              <a:ext cx="87514" cy="83666"/>
            </a:xfrm>
            <a:custGeom>
              <a:avLst/>
              <a:gdLst/>
              <a:ahLst/>
              <a:cxnLst/>
              <a:rect l="l" t="t" r="r" b="b"/>
              <a:pathLst>
                <a:path w="5845" h="5588" extrusionOk="0">
                  <a:moveTo>
                    <a:pt x="4394" y="1"/>
                  </a:moveTo>
                  <a:cubicBezTo>
                    <a:pt x="4053" y="1"/>
                    <a:pt x="3711" y="132"/>
                    <a:pt x="3448" y="395"/>
                  </a:cubicBezTo>
                  <a:lnTo>
                    <a:pt x="505" y="3338"/>
                  </a:lnTo>
                  <a:cubicBezTo>
                    <a:pt x="0" y="3843"/>
                    <a:pt x="0" y="4684"/>
                    <a:pt x="505" y="5210"/>
                  </a:cubicBezTo>
                  <a:cubicBezTo>
                    <a:pt x="768" y="5462"/>
                    <a:pt x="1109" y="5588"/>
                    <a:pt x="1451" y="5588"/>
                  </a:cubicBezTo>
                  <a:cubicBezTo>
                    <a:pt x="1792" y="5588"/>
                    <a:pt x="2134" y="5462"/>
                    <a:pt x="2397" y="5210"/>
                  </a:cubicBezTo>
                  <a:lnTo>
                    <a:pt x="5340" y="2266"/>
                  </a:lnTo>
                  <a:cubicBezTo>
                    <a:pt x="5845" y="1762"/>
                    <a:pt x="5845" y="921"/>
                    <a:pt x="5340" y="395"/>
                  </a:cubicBezTo>
                  <a:cubicBezTo>
                    <a:pt x="5078" y="132"/>
                    <a:pt x="4736" y="1"/>
                    <a:pt x="4394" y="1"/>
                  </a:cubicBezTo>
                  <a:close/>
                </a:path>
              </a:pathLst>
            </a:custGeom>
            <a:solidFill>
              <a:srgbClr val="A3B6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3" name="Google Shape;9893;p82"/>
            <p:cNvSpPr/>
            <p:nvPr/>
          </p:nvSpPr>
          <p:spPr>
            <a:xfrm>
              <a:off x="1491457" y="1766505"/>
              <a:ext cx="87829" cy="83666"/>
            </a:xfrm>
            <a:custGeom>
              <a:avLst/>
              <a:gdLst/>
              <a:ahLst/>
              <a:cxnLst/>
              <a:rect l="l" t="t" r="r" b="b"/>
              <a:pathLst>
                <a:path w="5866" h="5588" extrusionOk="0">
                  <a:moveTo>
                    <a:pt x="1453" y="1"/>
                  </a:moveTo>
                  <a:cubicBezTo>
                    <a:pt x="1114" y="1"/>
                    <a:pt x="778" y="132"/>
                    <a:pt x="526" y="395"/>
                  </a:cubicBezTo>
                  <a:cubicBezTo>
                    <a:pt x="0" y="921"/>
                    <a:pt x="0" y="1762"/>
                    <a:pt x="526" y="2266"/>
                  </a:cubicBezTo>
                  <a:lnTo>
                    <a:pt x="3469" y="5210"/>
                  </a:lnTo>
                  <a:cubicBezTo>
                    <a:pt x="3732" y="5462"/>
                    <a:pt x="4074" y="5588"/>
                    <a:pt x="4413" y="5588"/>
                  </a:cubicBezTo>
                  <a:cubicBezTo>
                    <a:pt x="4752" y="5588"/>
                    <a:pt x="5088" y="5462"/>
                    <a:pt x="5340" y="5210"/>
                  </a:cubicBezTo>
                  <a:cubicBezTo>
                    <a:pt x="5866" y="4684"/>
                    <a:pt x="5866" y="3843"/>
                    <a:pt x="5340" y="3338"/>
                  </a:cubicBezTo>
                  <a:lnTo>
                    <a:pt x="2397" y="395"/>
                  </a:lnTo>
                  <a:cubicBezTo>
                    <a:pt x="2134" y="132"/>
                    <a:pt x="1792" y="1"/>
                    <a:pt x="1453" y="1"/>
                  </a:cubicBezTo>
                  <a:close/>
                </a:path>
              </a:pathLst>
            </a:custGeom>
            <a:solidFill>
              <a:srgbClr val="A3B6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4" name="Google Shape;9894;p82"/>
            <p:cNvSpPr/>
            <p:nvPr/>
          </p:nvSpPr>
          <p:spPr>
            <a:xfrm>
              <a:off x="1342870" y="1588257"/>
              <a:ext cx="242405" cy="242405"/>
            </a:xfrm>
            <a:custGeom>
              <a:avLst/>
              <a:gdLst/>
              <a:ahLst/>
              <a:cxnLst/>
              <a:rect l="l" t="t" r="r" b="b"/>
              <a:pathLst>
                <a:path w="16190" h="16190" extrusionOk="0">
                  <a:moveTo>
                    <a:pt x="8095" y="1"/>
                  </a:moveTo>
                  <a:cubicBezTo>
                    <a:pt x="3638" y="1"/>
                    <a:pt x="1" y="3617"/>
                    <a:pt x="1" y="8095"/>
                  </a:cubicBezTo>
                  <a:cubicBezTo>
                    <a:pt x="1" y="12573"/>
                    <a:pt x="3638" y="16189"/>
                    <a:pt x="8095" y="16189"/>
                  </a:cubicBezTo>
                  <a:cubicBezTo>
                    <a:pt x="12573" y="16189"/>
                    <a:pt x="16189" y="12573"/>
                    <a:pt x="16189" y="8095"/>
                  </a:cubicBezTo>
                  <a:cubicBezTo>
                    <a:pt x="16189" y="3617"/>
                    <a:pt x="12573" y="1"/>
                    <a:pt x="8095" y="1"/>
                  </a:cubicBezTo>
                  <a:close/>
                </a:path>
              </a:pathLst>
            </a:custGeom>
            <a:solidFill>
              <a:srgbClr val="8498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5" name="Google Shape;9895;p82"/>
            <p:cNvSpPr/>
            <p:nvPr/>
          </p:nvSpPr>
          <p:spPr>
            <a:xfrm>
              <a:off x="1364205" y="1611420"/>
              <a:ext cx="208792" cy="196334"/>
            </a:xfrm>
            <a:custGeom>
              <a:avLst/>
              <a:gdLst/>
              <a:ahLst/>
              <a:cxnLst/>
              <a:rect l="l" t="t" r="r" b="b"/>
              <a:pathLst>
                <a:path w="13945" h="13113" extrusionOk="0">
                  <a:moveTo>
                    <a:pt x="6722" y="1"/>
                  </a:moveTo>
                  <a:cubicBezTo>
                    <a:pt x="3431" y="1"/>
                    <a:pt x="257" y="2483"/>
                    <a:pt x="131" y="6338"/>
                  </a:cubicBezTo>
                  <a:cubicBezTo>
                    <a:pt x="1" y="10371"/>
                    <a:pt x="3274" y="13112"/>
                    <a:pt x="6717" y="13112"/>
                  </a:cubicBezTo>
                  <a:cubicBezTo>
                    <a:pt x="8264" y="13112"/>
                    <a:pt x="9846" y="12559"/>
                    <a:pt x="11169" y="11321"/>
                  </a:cubicBezTo>
                  <a:cubicBezTo>
                    <a:pt x="13818" y="8861"/>
                    <a:pt x="13944" y="4698"/>
                    <a:pt x="11464" y="2091"/>
                  </a:cubicBezTo>
                  <a:cubicBezTo>
                    <a:pt x="10113" y="648"/>
                    <a:pt x="8402" y="1"/>
                    <a:pt x="6722" y="1"/>
                  </a:cubicBezTo>
                  <a:close/>
                </a:path>
              </a:pathLst>
            </a:custGeom>
            <a:solidFill>
              <a:srgbClr val="B4C3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6" name="Google Shape;9896;p82"/>
            <p:cNvSpPr/>
            <p:nvPr/>
          </p:nvSpPr>
          <p:spPr>
            <a:xfrm>
              <a:off x="1402370" y="1612812"/>
              <a:ext cx="187620" cy="192981"/>
            </a:xfrm>
            <a:custGeom>
              <a:avLst/>
              <a:gdLst/>
              <a:ahLst/>
              <a:cxnLst/>
              <a:rect l="l" t="t" r="r" b="b"/>
              <a:pathLst>
                <a:path w="12531" h="12889" extrusionOk="0">
                  <a:moveTo>
                    <a:pt x="5361" y="1"/>
                  </a:moveTo>
                  <a:cubicBezTo>
                    <a:pt x="2250" y="589"/>
                    <a:pt x="0" y="3301"/>
                    <a:pt x="0" y="6455"/>
                  </a:cubicBezTo>
                  <a:cubicBezTo>
                    <a:pt x="0" y="9609"/>
                    <a:pt x="2250" y="12300"/>
                    <a:pt x="5361" y="12889"/>
                  </a:cubicBezTo>
                  <a:cubicBezTo>
                    <a:pt x="6581" y="12657"/>
                    <a:pt x="7695" y="12090"/>
                    <a:pt x="8620" y="11228"/>
                  </a:cubicBezTo>
                  <a:cubicBezTo>
                    <a:pt x="12531" y="7569"/>
                    <a:pt x="10618" y="1010"/>
                    <a:pt x="5361" y="1"/>
                  </a:cubicBezTo>
                  <a:close/>
                </a:path>
              </a:pathLst>
            </a:custGeom>
            <a:solidFill>
              <a:srgbClr val="C4D0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7" name="Google Shape;9897;p82"/>
            <p:cNvSpPr/>
            <p:nvPr/>
          </p:nvSpPr>
          <p:spPr>
            <a:xfrm>
              <a:off x="1449893" y="1635795"/>
              <a:ext cx="26456" cy="94447"/>
            </a:xfrm>
            <a:custGeom>
              <a:avLst/>
              <a:gdLst/>
              <a:ahLst/>
              <a:cxnLst/>
              <a:rect l="l" t="t" r="r" b="b"/>
              <a:pathLst>
                <a:path w="1767" h="6308" extrusionOk="0">
                  <a:moveTo>
                    <a:pt x="884" y="0"/>
                  </a:moveTo>
                  <a:cubicBezTo>
                    <a:pt x="379" y="0"/>
                    <a:pt x="1" y="400"/>
                    <a:pt x="1" y="883"/>
                  </a:cubicBezTo>
                  <a:lnTo>
                    <a:pt x="1" y="5425"/>
                  </a:lnTo>
                  <a:cubicBezTo>
                    <a:pt x="1" y="5908"/>
                    <a:pt x="379" y="6308"/>
                    <a:pt x="884" y="6308"/>
                  </a:cubicBezTo>
                  <a:cubicBezTo>
                    <a:pt x="1367" y="6308"/>
                    <a:pt x="1746" y="5908"/>
                    <a:pt x="1767" y="5425"/>
                  </a:cubicBezTo>
                  <a:lnTo>
                    <a:pt x="1767" y="883"/>
                  </a:lnTo>
                  <a:cubicBezTo>
                    <a:pt x="1746" y="400"/>
                    <a:pt x="1367" y="21"/>
                    <a:pt x="884" y="0"/>
                  </a:cubicBezTo>
                  <a:close/>
                </a:path>
              </a:pathLst>
            </a:custGeom>
            <a:solidFill>
              <a:srgbClr val="8498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8" name="Google Shape;9898;p82"/>
            <p:cNvSpPr/>
            <p:nvPr/>
          </p:nvSpPr>
          <p:spPr>
            <a:xfrm>
              <a:off x="1448635" y="1704414"/>
              <a:ext cx="65175" cy="62660"/>
            </a:xfrm>
            <a:custGeom>
              <a:avLst/>
              <a:gdLst/>
              <a:ahLst/>
              <a:cxnLst/>
              <a:rect l="l" t="t" r="r" b="b"/>
              <a:pathLst>
                <a:path w="4353" h="4185" extrusionOk="0">
                  <a:moveTo>
                    <a:pt x="957" y="1"/>
                  </a:moveTo>
                  <a:cubicBezTo>
                    <a:pt x="731" y="1"/>
                    <a:pt x="505" y="85"/>
                    <a:pt x="337" y="253"/>
                  </a:cubicBezTo>
                  <a:cubicBezTo>
                    <a:pt x="1" y="589"/>
                    <a:pt x="1" y="1157"/>
                    <a:pt x="337" y="1493"/>
                  </a:cubicBezTo>
                  <a:lnTo>
                    <a:pt x="2776" y="3932"/>
                  </a:lnTo>
                  <a:cubicBezTo>
                    <a:pt x="2944" y="4100"/>
                    <a:pt x="3170" y="4185"/>
                    <a:pt x="3396" y="4185"/>
                  </a:cubicBezTo>
                  <a:cubicBezTo>
                    <a:pt x="3622" y="4185"/>
                    <a:pt x="3848" y="4100"/>
                    <a:pt x="4016" y="3932"/>
                  </a:cubicBezTo>
                  <a:cubicBezTo>
                    <a:pt x="4353" y="3596"/>
                    <a:pt x="4353" y="3028"/>
                    <a:pt x="4016" y="2692"/>
                  </a:cubicBezTo>
                  <a:lnTo>
                    <a:pt x="1578" y="253"/>
                  </a:lnTo>
                  <a:cubicBezTo>
                    <a:pt x="1409" y="85"/>
                    <a:pt x="1183" y="1"/>
                    <a:pt x="957" y="1"/>
                  </a:cubicBezTo>
                  <a:close/>
                </a:path>
              </a:pathLst>
            </a:custGeom>
            <a:solidFill>
              <a:srgbClr val="5A70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9" name="Google Shape;9899;p82"/>
            <p:cNvSpPr/>
            <p:nvPr/>
          </p:nvSpPr>
          <p:spPr>
            <a:xfrm>
              <a:off x="1293760" y="1542382"/>
              <a:ext cx="95405" cy="89655"/>
            </a:xfrm>
            <a:custGeom>
              <a:avLst/>
              <a:gdLst/>
              <a:ahLst/>
              <a:cxnLst/>
              <a:rect l="l" t="t" r="r" b="b"/>
              <a:pathLst>
                <a:path w="6372" h="5988" extrusionOk="0">
                  <a:moveTo>
                    <a:pt x="3365" y="0"/>
                  </a:moveTo>
                  <a:cubicBezTo>
                    <a:pt x="2582" y="0"/>
                    <a:pt x="1798" y="300"/>
                    <a:pt x="1199" y="899"/>
                  </a:cubicBezTo>
                  <a:lnTo>
                    <a:pt x="1094" y="983"/>
                  </a:lnTo>
                  <a:cubicBezTo>
                    <a:pt x="1" y="2203"/>
                    <a:pt x="43" y="4074"/>
                    <a:pt x="1199" y="5230"/>
                  </a:cubicBezTo>
                  <a:lnTo>
                    <a:pt x="1494" y="5546"/>
                  </a:lnTo>
                  <a:cubicBezTo>
                    <a:pt x="1798" y="5840"/>
                    <a:pt x="2193" y="5987"/>
                    <a:pt x="2587" y="5987"/>
                  </a:cubicBezTo>
                  <a:cubicBezTo>
                    <a:pt x="2981" y="5987"/>
                    <a:pt x="3375" y="5840"/>
                    <a:pt x="3680" y="5546"/>
                  </a:cubicBezTo>
                  <a:lnTo>
                    <a:pt x="5825" y="3380"/>
                  </a:lnTo>
                  <a:cubicBezTo>
                    <a:pt x="6224" y="3002"/>
                    <a:pt x="6371" y="2434"/>
                    <a:pt x="6224" y="1908"/>
                  </a:cubicBezTo>
                  <a:cubicBezTo>
                    <a:pt x="6161" y="1635"/>
                    <a:pt x="6035" y="1404"/>
                    <a:pt x="5825" y="1215"/>
                  </a:cubicBezTo>
                  <a:lnTo>
                    <a:pt x="5530" y="899"/>
                  </a:lnTo>
                  <a:cubicBezTo>
                    <a:pt x="4931" y="300"/>
                    <a:pt x="4148" y="0"/>
                    <a:pt x="3365" y="0"/>
                  </a:cubicBezTo>
                  <a:close/>
                </a:path>
              </a:pathLst>
            </a:custGeom>
            <a:solidFill>
              <a:srgbClr val="B4C3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0" name="Google Shape;9900;p82"/>
            <p:cNvSpPr/>
            <p:nvPr/>
          </p:nvSpPr>
          <p:spPr>
            <a:xfrm>
              <a:off x="1309511" y="1542382"/>
              <a:ext cx="77453" cy="61552"/>
            </a:xfrm>
            <a:custGeom>
              <a:avLst/>
              <a:gdLst/>
              <a:ahLst/>
              <a:cxnLst/>
              <a:rect l="l" t="t" r="r" b="b"/>
              <a:pathLst>
                <a:path w="5173" h="4111" extrusionOk="0">
                  <a:moveTo>
                    <a:pt x="2313" y="0"/>
                  </a:moveTo>
                  <a:cubicBezTo>
                    <a:pt x="1530" y="0"/>
                    <a:pt x="746" y="300"/>
                    <a:pt x="147" y="899"/>
                  </a:cubicBezTo>
                  <a:lnTo>
                    <a:pt x="42" y="983"/>
                  </a:lnTo>
                  <a:cubicBezTo>
                    <a:pt x="0" y="1866"/>
                    <a:pt x="315" y="2728"/>
                    <a:pt x="946" y="3359"/>
                  </a:cubicBezTo>
                  <a:lnTo>
                    <a:pt x="1241" y="3653"/>
                  </a:lnTo>
                  <a:cubicBezTo>
                    <a:pt x="1545" y="3958"/>
                    <a:pt x="1940" y="4111"/>
                    <a:pt x="2334" y="4111"/>
                  </a:cubicBezTo>
                  <a:cubicBezTo>
                    <a:pt x="2728" y="4111"/>
                    <a:pt x="3122" y="3958"/>
                    <a:pt x="3427" y="3653"/>
                  </a:cubicBezTo>
                  <a:lnTo>
                    <a:pt x="5172" y="1908"/>
                  </a:lnTo>
                  <a:cubicBezTo>
                    <a:pt x="5109" y="1635"/>
                    <a:pt x="4983" y="1404"/>
                    <a:pt x="4773" y="1194"/>
                  </a:cubicBezTo>
                  <a:lnTo>
                    <a:pt x="4478" y="899"/>
                  </a:lnTo>
                  <a:cubicBezTo>
                    <a:pt x="3879" y="300"/>
                    <a:pt x="3096" y="0"/>
                    <a:pt x="2313" y="0"/>
                  </a:cubicBezTo>
                  <a:close/>
                </a:path>
              </a:pathLst>
            </a:custGeom>
            <a:solidFill>
              <a:srgbClr val="C4D0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1" name="Google Shape;9901;p82"/>
            <p:cNvSpPr/>
            <p:nvPr/>
          </p:nvSpPr>
          <p:spPr>
            <a:xfrm>
              <a:off x="1538350" y="1542546"/>
              <a:ext cx="96034" cy="89551"/>
            </a:xfrm>
            <a:custGeom>
              <a:avLst/>
              <a:gdLst/>
              <a:ahLst/>
              <a:cxnLst/>
              <a:rect l="l" t="t" r="r" b="b"/>
              <a:pathLst>
                <a:path w="6414" h="5981" extrusionOk="0">
                  <a:moveTo>
                    <a:pt x="3077" y="1"/>
                  </a:moveTo>
                  <a:cubicBezTo>
                    <a:pt x="2281" y="1"/>
                    <a:pt x="1496" y="306"/>
                    <a:pt x="905" y="909"/>
                  </a:cubicBezTo>
                  <a:lnTo>
                    <a:pt x="610" y="1204"/>
                  </a:lnTo>
                  <a:cubicBezTo>
                    <a:pt x="1" y="1792"/>
                    <a:pt x="1" y="2780"/>
                    <a:pt x="610" y="3369"/>
                  </a:cubicBezTo>
                  <a:lnTo>
                    <a:pt x="2755" y="5535"/>
                  </a:lnTo>
                  <a:cubicBezTo>
                    <a:pt x="3041" y="5821"/>
                    <a:pt x="3434" y="5980"/>
                    <a:pt x="3835" y="5980"/>
                  </a:cubicBezTo>
                  <a:cubicBezTo>
                    <a:pt x="4023" y="5980"/>
                    <a:pt x="4213" y="5945"/>
                    <a:pt x="4395" y="5871"/>
                  </a:cubicBezTo>
                  <a:cubicBezTo>
                    <a:pt x="4605" y="5787"/>
                    <a:pt x="4773" y="5682"/>
                    <a:pt x="4920" y="5535"/>
                  </a:cubicBezTo>
                  <a:lnTo>
                    <a:pt x="5236" y="5219"/>
                  </a:lnTo>
                  <a:cubicBezTo>
                    <a:pt x="6413" y="4021"/>
                    <a:pt x="6413" y="2087"/>
                    <a:pt x="5236" y="909"/>
                  </a:cubicBezTo>
                  <a:cubicBezTo>
                    <a:pt x="5089" y="762"/>
                    <a:pt x="4941" y="636"/>
                    <a:pt x="4794" y="510"/>
                  </a:cubicBezTo>
                  <a:cubicBezTo>
                    <a:pt x="4266" y="169"/>
                    <a:pt x="3668" y="1"/>
                    <a:pt x="3077" y="1"/>
                  </a:cubicBezTo>
                  <a:close/>
                </a:path>
              </a:pathLst>
            </a:custGeom>
            <a:solidFill>
              <a:srgbClr val="B4C3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2" name="Google Shape;9902;p82"/>
            <p:cNvSpPr/>
            <p:nvPr/>
          </p:nvSpPr>
          <p:spPr>
            <a:xfrm>
              <a:off x="1565735" y="1550167"/>
              <a:ext cx="68649" cy="80283"/>
            </a:xfrm>
            <a:custGeom>
              <a:avLst/>
              <a:gdLst/>
              <a:ahLst/>
              <a:cxnLst/>
              <a:rect l="l" t="t" r="r" b="b"/>
              <a:pathLst>
                <a:path w="4585" h="5362" extrusionOk="0">
                  <a:moveTo>
                    <a:pt x="2965" y="1"/>
                  </a:moveTo>
                  <a:cubicBezTo>
                    <a:pt x="2187" y="22"/>
                    <a:pt x="1452" y="337"/>
                    <a:pt x="905" y="905"/>
                  </a:cubicBezTo>
                  <a:lnTo>
                    <a:pt x="590" y="1199"/>
                  </a:lnTo>
                  <a:cubicBezTo>
                    <a:pt x="1" y="1809"/>
                    <a:pt x="1" y="2776"/>
                    <a:pt x="590" y="3386"/>
                  </a:cubicBezTo>
                  <a:lnTo>
                    <a:pt x="2566" y="5362"/>
                  </a:lnTo>
                  <a:cubicBezTo>
                    <a:pt x="2776" y="5278"/>
                    <a:pt x="2944" y="5173"/>
                    <a:pt x="3091" y="5026"/>
                  </a:cubicBezTo>
                  <a:lnTo>
                    <a:pt x="3407" y="4710"/>
                  </a:lnTo>
                  <a:cubicBezTo>
                    <a:pt x="4584" y="3512"/>
                    <a:pt x="4584" y="1578"/>
                    <a:pt x="3407" y="400"/>
                  </a:cubicBezTo>
                  <a:cubicBezTo>
                    <a:pt x="3260" y="253"/>
                    <a:pt x="3112" y="127"/>
                    <a:pt x="2965" y="1"/>
                  </a:cubicBezTo>
                  <a:close/>
                </a:path>
              </a:pathLst>
            </a:custGeom>
            <a:solidFill>
              <a:srgbClr val="C4D0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903" name="Google Shape;9903;p82"/>
          <p:cNvGrpSpPr/>
          <p:nvPr/>
        </p:nvGrpSpPr>
        <p:grpSpPr>
          <a:xfrm>
            <a:off x="849601" y="1952074"/>
            <a:ext cx="406713" cy="383745"/>
            <a:chOff x="849601" y="1952074"/>
            <a:chExt cx="406713" cy="383745"/>
          </a:xfrm>
        </p:grpSpPr>
        <p:sp>
          <p:nvSpPr>
            <p:cNvPr id="9904" name="Google Shape;9904;p82"/>
            <p:cNvSpPr/>
            <p:nvPr/>
          </p:nvSpPr>
          <p:spPr>
            <a:xfrm>
              <a:off x="849601" y="2240819"/>
              <a:ext cx="130650" cy="95001"/>
            </a:xfrm>
            <a:custGeom>
              <a:avLst/>
              <a:gdLst/>
              <a:ahLst/>
              <a:cxnLst/>
              <a:rect l="l" t="t" r="r" b="b"/>
              <a:pathLst>
                <a:path w="8726" h="6345" extrusionOk="0">
                  <a:moveTo>
                    <a:pt x="4142" y="0"/>
                  </a:moveTo>
                  <a:lnTo>
                    <a:pt x="358" y="3785"/>
                  </a:lnTo>
                  <a:cubicBezTo>
                    <a:pt x="1" y="4142"/>
                    <a:pt x="127" y="4752"/>
                    <a:pt x="610" y="4941"/>
                  </a:cubicBezTo>
                  <a:lnTo>
                    <a:pt x="1746" y="5340"/>
                  </a:lnTo>
                  <a:lnTo>
                    <a:pt x="4374" y="6308"/>
                  </a:lnTo>
                  <a:cubicBezTo>
                    <a:pt x="4447" y="6332"/>
                    <a:pt x="4524" y="6344"/>
                    <a:pt x="4602" y="6344"/>
                  </a:cubicBezTo>
                  <a:cubicBezTo>
                    <a:pt x="4789" y="6344"/>
                    <a:pt x="4975" y="6273"/>
                    <a:pt x="5109" y="6139"/>
                  </a:cubicBezTo>
                  <a:lnTo>
                    <a:pt x="8726" y="2523"/>
                  </a:lnTo>
                  <a:lnTo>
                    <a:pt x="7695" y="3532"/>
                  </a:lnTo>
                  <a:lnTo>
                    <a:pt x="6644" y="442"/>
                  </a:lnTo>
                  <a:lnTo>
                    <a:pt x="4142" y="0"/>
                  </a:ln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5" name="Google Shape;9905;p82"/>
            <p:cNvSpPr/>
            <p:nvPr/>
          </p:nvSpPr>
          <p:spPr>
            <a:xfrm>
              <a:off x="875728" y="2284494"/>
              <a:ext cx="75252" cy="51326"/>
            </a:xfrm>
            <a:custGeom>
              <a:avLst/>
              <a:gdLst/>
              <a:ahLst/>
              <a:cxnLst/>
              <a:rect l="l" t="t" r="r" b="b"/>
              <a:pathLst>
                <a:path w="5026" h="3428" extrusionOk="0">
                  <a:moveTo>
                    <a:pt x="2947" y="0"/>
                  </a:moveTo>
                  <a:cubicBezTo>
                    <a:pt x="2623" y="0"/>
                    <a:pt x="2303" y="121"/>
                    <a:pt x="2061" y="363"/>
                  </a:cubicBezTo>
                  <a:lnTo>
                    <a:pt x="1" y="2423"/>
                  </a:lnTo>
                  <a:lnTo>
                    <a:pt x="2629" y="3391"/>
                  </a:lnTo>
                  <a:cubicBezTo>
                    <a:pt x="2702" y="3415"/>
                    <a:pt x="2779" y="3427"/>
                    <a:pt x="2857" y="3427"/>
                  </a:cubicBezTo>
                  <a:cubicBezTo>
                    <a:pt x="3044" y="3427"/>
                    <a:pt x="3230" y="3356"/>
                    <a:pt x="3364" y="3222"/>
                  </a:cubicBezTo>
                  <a:lnTo>
                    <a:pt x="5025" y="1561"/>
                  </a:lnTo>
                  <a:lnTo>
                    <a:pt x="3848" y="363"/>
                  </a:lnTo>
                  <a:cubicBezTo>
                    <a:pt x="3596" y="121"/>
                    <a:pt x="3270" y="0"/>
                    <a:pt x="2947" y="0"/>
                  </a:cubicBezTo>
                  <a:close/>
                </a:path>
              </a:pathLst>
            </a:custGeom>
            <a:solidFill>
              <a:srgbClr val="E2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6" name="Google Shape;9906;p82"/>
            <p:cNvSpPr/>
            <p:nvPr/>
          </p:nvSpPr>
          <p:spPr>
            <a:xfrm>
              <a:off x="890520" y="2158335"/>
              <a:ext cx="156777" cy="155519"/>
            </a:xfrm>
            <a:custGeom>
              <a:avLst/>
              <a:gdLst/>
              <a:ahLst/>
              <a:cxnLst/>
              <a:rect l="l" t="t" r="r" b="b"/>
              <a:pathLst>
                <a:path w="10471" h="10387" extrusionOk="0">
                  <a:moveTo>
                    <a:pt x="3512" y="1"/>
                  </a:moveTo>
                  <a:lnTo>
                    <a:pt x="1199" y="2314"/>
                  </a:lnTo>
                  <a:lnTo>
                    <a:pt x="337" y="3176"/>
                  </a:lnTo>
                  <a:cubicBezTo>
                    <a:pt x="1" y="3512"/>
                    <a:pt x="1" y="4080"/>
                    <a:pt x="337" y="4416"/>
                  </a:cubicBezTo>
                  <a:lnTo>
                    <a:pt x="6056" y="10135"/>
                  </a:lnTo>
                  <a:cubicBezTo>
                    <a:pt x="6224" y="10303"/>
                    <a:pt x="6450" y="10387"/>
                    <a:pt x="6676" y="10387"/>
                  </a:cubicBezTo>
                  <a:cubicBezTo>
                    <a:pt x="6902" y="10387"/>
                    <a:pt x="7128" y="10303"/>
                    <a:pt x="7296" y="10135"/>
                  </a:cubicBezTo>
                  <a:lnTo>
                    <a:pt x="8158" y="9273"/>
                  </a:lnTo>
                  <a:lnTo>
                    <a:pt x="10471" y="6960"/>
                  </a:lnTo>
                  <a:lnTo>
                    <a:pt x="3512" y="1"/>
                  </a:lnTo>
                  <a:close/>
                </a:path>
              </a:pathLst>
            </a:custGeom>
            <a:solidFill>
              <a:srgbClr val="3B53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7" name="Google Shape;9907;p82"/>
            <p:cNvSpPr/>
            <p:nvPr/>
          </p:nvSpPr>
          <p:spPr>
            <a:xfrm>
              <a:off x="890206" y="2158335"/>
              <a:ext cx="157091" cy="138840"/>
            </a:xfrm>
            <a:custGeom>
              <a:avLst/>
              <a:gdLst/>
              <a:ahLst/>
              <a:cxnLst/>
              <a:rect l="l" t="t" r="r" b="b"/>
              <a:pathLst>
                <a:path w="10492" h="9273" extrusionOk="0">
                  <a:moveTo>
                    <a:pt x="3533" y="1"/>
                  </a:moveTo>
                  <a:lnTo>
                    <a:pt x="358" y="3176"/>
                  </a:lnTo>
                  <a:cubicBezTo>
                    <a:pt x="1" y="3512"/>
                    <a:pt x="1" y="4059"/>
                    <a:pt x="358" y="4416"/>
                  </a:cubicBezTo>
                  <a:lnTo>
                    <a:pt x="821" y="4878"/>
                  </a:lnTo>
                  <a:lnTo>
                    <a:pt x="1472" y="4227"/>
                  </a:lnTo>
                  <a:cubicBezTo>
                    <a:pt x="1704" y="3995"/>
                    <a:pt x="2003" y="3880"/>
                    <a:pt x="2303" y="3880"/>
                  </a:cubicBezTo>
                  <a:cubicBezTo>
                    <a:pt x="2602" y="3880"/>
                    <a:pt x="2902" y="3995"/>
                    <a:pt x="3133" y="4227"/>
                  </a:cubicBezTo>
                  <a:lnTo>
                    <a:pt x="8179" y="9273"/>
                  </a:lnTo>
                  <a:lnTo>
                    <a:pt x="10492" y="6960"/>
                  </a:lnTo>
                  <a:lnTo>
                    <a:pt x="3869" y="337"/>
                  </a:lnTo>
                  <a:lnTo>
                    <a:pt x="3533" y="1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8" name="Google Shape;9908;p82"/>
            <p:cNvSpPr/>
            <p:nvPr/>
          </p:nvSpPr>
          <p:spPr>
            <a:xfrm>
              <a:off x="903741" y="1952074"/>
              <a:ext cx="352572" cy="349817"/>
            </a:xfrm>
            <a:custGeom>
              <a:avLst/>
              <a:gdLst/>
              <a:ahLst/>
              <a:cxnLst/>
              <a:rect l="l" t="t" r="r" b="b"/>
              <a:pathLst>
                <a:path w="23548" h="23364" extrusionOk="0">
                  <a:moveTo>
                    <a:pt x="15086" y="1"/>
                  </a:moveTo>
                  <a:cubicBezTo>
                    <a:pt x="14607" y="1"/>
                    <a:pt x="14129" y="185"/>
                    <a:pt x="13772" y="552"/>
                  </a:cubicBezTo>
                  <a:lnTo>
                    <a:pt x="1" y="14323"/>
                  </a:lnTo>
                  <a:lnTo>
                    <a:pt x="9041" y="23364"/>
                  </a:lnTo>
                  <a:lnTo>
                    <a:pt x="22812" y="9593"/>
                  </a:lnTo>
                  <a:cubicBezTo>
                    <a:pt x="23548" y="8878"/>
                    <a:pt x="23548" y="7680"/>
                    <a:pt x="22812" y="6965"/>
                  </a:cubicBezTo>
                  <a:lnTo>
                    <a:pt x="16400" y="552"/>
                  </a:lnTo>
                  <a:cubicBezTo>
                    <a:pt x="16042" y="185"/>
                    <a:pt x="15564" y="1"/>
                    <a:pt x="15086" y="1"/>
                  </a:cubicBezTo>
                  <a:close/>
                </a:path>
              </a:pathLst>
            </a:custGeom>
            <a:solidFill>
              <a:srgbClr val="E2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9" name="Google Shape;9909;p82"/>
            <p:cNvSpPr/>
            <p:nvPr/>
          </p:nvSpPr>
          <p:spPr>
            <a:xfrm>
              <a:off x="903741" y="1952074"/>
              <a:ext cx="258141" cy="227372"/>
            </a:xfrm>
            <a:custGeom>
              <a:avLst/>
              <a:gdLst/>
              <a:ahLst/>
              <a:cxnLst/>
              <a:rect l="l" t="t" r="r" b="b"/>
              <a:pathLst>
                <a:path w="17241" h="15186" extrusionOk="0">
                  <a:moveTo>
                    <a:pt x="17235" y="1409"/>
                  </a:moveTo>
                  <a:lnTo>
                    <a:pt x="17241" y="1414"/>
                  </a:lnTo>
                  <a:cubicBezTo>
                    <a:pt x="17239" y="1413"/>
                    <a:pt x="17237" y="1411"/>
                    <a:pt x="17235" y="1409"/>
                  </a:cubicBezTo>
                  <a:close/>
                  <a:moveTo>
                    <a:pt x="15078" y="1"/>
                  </a:moveTo>
                  <a:cubicBezTo>
                    <a:pt x="14602" y="1"/>
                    <a:pt x="14129" y="185"/>
                    <a:pt x="13772" y="552"/>
                  </a:cubicBezTo>
                  <a:lnTo>
                    <a:pt x="1" y="14323"/>
                  </a:lnTo>
                  <a:lnTo>
                    <a:pt x="863" y="15185"/>
                  </a:lnTo>
                  <a:lnTo>
                    <a:pt x="14634" y="1414"/>
                  </a:lnTo>
                  <a:cubicBezTo>
                    <a:pt x="14991" y="1047"/>
                    <a:pt x="15464" y="863"/>
                    <a:pt x="15937" y="863"/>
                  </a:cubicBezTo>
                  <a:cubicBezTo>
                    <a:pt x="16408" y="863"/>
                    <a:pt x="16878" y="1045"/>
                    <a:pt x="17235" y="1409"/>
                  </a:cubicBezTo>
                  <a:lnTo>
                    <a:pt x="17235" y="1409"/>
                  </a:lnTo>
                  <a:lnTo>
                    <a:pt x="16400" y="552"/>
                  </a:lnTo>
                  <a:cubicBezTo>
                    <a:pt x="16032" y="185"/>
                    <a:pt x="15553" y="1"/>
                    <a:pt x="15078" y="1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0" name="Google Shape;9910;p82"/>
            <p:cNvSpPr/>
            <p:nvPr/>
          </p:nvSpPr>
          <p:spPr>
            <a:xfrm>
              <a:off x="989054" y="2039274"/>
              <a:ext cx="178817" cy="175268"/>
            </a:xfrm>
            <a:custGeom>
              <a:avLst/>
              <a:gdLst/>
              <a:ahLst/>
              <a:cxnLst/>
              <a:rect l="l" t="t" r="r" b="b"/>
              <a:pathLst>
                <a:path w="11943" h="11706" extrusionOk="0">
                  <a:moveTo>
                    <a:pt x="8126" y="0"/>
                  </a:moveTo>
                  <a:cubicBezTo>
                    <a:pt x="7811" y="0"/>
                    <a:pt x="7495" y="121"/>
                    <a:pt x="7254" y="363"/>
                  </a:cubicBezTo>
                  <a:lnTo>
                    <a:pt x="484" y="7133"/>
                  </a:lnTo>
                  <a:cubicBezTo>
                    <a:pt x="0" y="7616"/>
                    <a:pt x="0" y="8394"/>
                    <a:pt x="484" y="8878"/>
                  </a:cubicBezTo>
                  <a:lnTo>
                    <a:pt x="2965" y="11359"/>
                  </a:lnTo>
                  <a:cubicBezTo>
                    <a:pt x="3207" y="11590"/>
                    <a:pt x="3522" y="11706"/>
                    <a:pt x="3837" y="11706"/>
                  </a:cubicBezTo>
                  <a:cubicBezTo>
                    <a:pt x="4153" y="11706"/>
                    <a:pt x="4468" y="11590"/>
                    <a:pt x="4710" y="11359"/>
                  </a:cubicBezTo>
                  <a:lnTo>
                    <a:pt x="11480" y="4589"/>
                  </a:lnTo>
                  <a:cubicBezTo>
                    <a:pt x="11942" y="4105"/>
                    <a:pt x="11942" y="3327"/>
                    <a:pt x="11480" y="2844"/>
                  </a:cubicBezTo>
                  <a:lnTo>
                    <a:pt x="8999" y="363"/>
                  </a:lnTo>
                  <a:cubicBezTo>
                    <a:pt x="8757" y="121"/>
                    <a:pt x="8442" y="0"/>
                    <a:pt x="8126" y="0"/>
                  </a:cubicBezTo>
                  <a:close/>
                </a:path>
              </a:pathLst>
            </a:custGeom>
            <a:solidFill>
              <a:srgbClr val="F5F7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911" name="Google Shape;9911;p82"/>
          <p:cNvGrpSpPr/>
          <p:nvPr/>
        </p:nvGrpSpPr>
        <p:grpSpPr>
          <a:xfrm>
            <a:off x="2253871" y="2893365"/>
            <a:ext cx="203985" cy="355417"/>
            <a:chOff x="2253871" y="2893365"/>
            <a:chExt cx="203985" cy="355417"/>
          </a:xfrm>
        </p:grpSpPr>
        <p:sp>
          <p:nvSpPr>
            <p:cNvPr id="9912" name="Google Shape;9912;p82"/>
            <p:cNvSpPr/>
            <p:nvPr/>
          </p:nvSpPr>
          <p:spPr>
            <a:xfrm>
              <a:off x="2329722" y="3200915"/>
              <a:ext cx="51326" cy="47553"/>
            </a:xfrm>
            <a:custGeom>
              <a:avLst/>
              <a:gdLst/>
              <a:ahLst/>
              <a:cxnLst/>
              <a:rect l="l" t="t" r="r" b="b"/>
              <a:pathLst>
                <a:path w="3428" h="3176" extrusionOk="0">
                  <a:moveTo>
                    <a:pt x="1" y="1"/>
                  </a:moveTo>
                  <a:lnTo>
                    <a:pt x="1" y="2229"/>
                  </a:lnTo>
                  <a:cubicBezTo>
                    <a:pt x="1" y="2755"/>
                    <a:pt x="421" y="3175"/>
                    <a:pt x="968" y="3175"/>
                  </a:cubicBezTo>
                  <a:lnTo>
                    <a:pt x="2482" y="3175"/>
                  </a:lnTo>
                  <a:cubicBezTo>
                    <a:pt x="2986" y="3175"/>
                    <a:pt x="3407" y="2755"/>
                    <a:pt x="3428" y="2250"/>
                  </a:cubicBezTo>
                  <a:lnTo>
                    <a:pt x="3428" y="1"/>
                  </a:lnTo>
                  <a:close/>
                </a:path>
              </a:pathLst>
            </a:custGeom>
            <a:solidFill>
              <a:srgbClr val="223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3" name="Google Shape;9913;p82"/>
            <p:cNvSpPr/>
            <p:nvPr/>
          </p:nvSpPr>
          <p:spPr>
            <a:xfrm>
              <a:off x="2342628" y="3200915"/>
              <a:ext cx="38419" cy="47867"/>
            </a:xfrm>
            <a:custGeom>
              <a:avLst/>
              <a:gdLst/>
              <a:ahLst/>
              <a:cxnLst/>
              <a:rect l="l" t="t" r="r" b="b"/>
              <a:pathLst>
                <a:path w="2566" h="3197" extrusionOk="0">
                  <a:moveTo>
                    <a:pt x="863" y="1"/>
                  </a:moveTo>
                  <a:lnTo>
                    <a:pt x="863" y="2250"/>
                  </a:lnTo>
                  <a:cubicBezTo>
                    <a:pt x="842" y="2734"/>
                    <a:pt x="484" y="3133"/>
                    <a:pt x="1" y="3196"/>
                  </a:cubicBezTo>
                  <a:lnTo>
                    <a:pt x="1620" y="3196"/>
                  </a:lnTo>
                  <a:cubicBezTo>
                    <a:pt x="2145" y="3196"/>
                    <a:pt x="2566" y="2755"/>
                    <a:pt x="2566" y="2229"/>
                  </a:cubicBezTo>
                  <a:lnTo>
                    <a:pt x="2566" y="1"/>
                  </a:lnTo>
                  <a:close/>
                </a:path>
              </a:pathLst>
            </a:custGeom>
            <a:solidFill>
              <a:srgbClr val="AEBE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4" name="Google Shape;9914;p82"/>
            <p:cNvSpPr/>
            <p:nvPr/>
          </p:nvSpPr>
          <p:spPr>
            <a:xfrm>
              <a:off x="2253871" y="2893365"/>
              <a:ext cx="203985" cy="326775"/>
            </a:xfrm>
            <a:custGeom>
              <a:avLst/>
              <a:gdLst/>
              <a:ahLst/>
              <a:cxnLst/>
              <a:rect l="l" t="t" r="r" b="b"/>
              <a:pathLst>
                <a:path w="13624" h="21825" extrusionOk="0">
                  <a:moveTo>
                    <a:pt x="5256" y="1"/>
                  </a:moveTo>
                  <a:cubicBezTo>
                    <a:pt x="2355" y="1"/>
                    <a:pt x="0" y="2355"/>
                    <a:pt x="0" y="5257"/>
                  </a:cubicBezTo>
                  <a:lnTo>
                    <a:pt x="0" y="17514"/>
                  </a:lnTo>
                  <a:cubicBezTo>
                    <a:pt x="0" y="19890"/>
                    <a:pt x="1934" y="21824"/>
                    <a:pt x="4310" y="21824"/>
                  </a:cubicBezTo>
                  <a:lnTo>
                    <a:pt x="9314" y="21824"/>
                  </a:lnTo>
                  <a:cubicBezTo>
                    <a:pt x="11690" y="21824"/>
                    <a:pt x="13624" y="19890"/>
                    <a:pt x="13624" y="17514"/>
                  </a:cubicBezTo>
                  <a:lnTo>
                    <a:pt x="13624" y="5257"/>
                  </a:lnTo>
                  <a:cubicBezTo>
                    <a:pt x="13624" y="2355"/>
                    <a:pt x="11269" y="1"/>
                    <a:pt x="8368" y="1"/>
                  </a:cubicBezTo>
                  <a:close/>
                </a:path>
              </a:pathLst>
            </a:custGeom>
            <a:solidFill>
              <a:srgbClr val="F3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5" name="Google Shape;9915;p82"/>
            <p:cNvSpPr/>
            <p:nvPr/>
          </p:nvSpPr>
          <p:spPr>
            <a:xfrm>
              <a:off x="2326578" y="2893365"/>
              <a:ext cx="131279" cy="326775"/>
            </a:xfrm>
            <a:custGeom>
              <a:avLst/>
              <a:gdLst/>
              <a:ahLst/>
              <a:cxnLst/>
              <a:rect l="l" t="t" r="r" b="b"/>
              <a:pathLst>
                <a:path w="8768" h="21825" extrusionOk="0">
                  <a:moveTo>
                    <a:pt x="400" y="1"/>
                  </a:moveTo>
                  <a:cubicBezTo>
                    <a:pt x="274" y="1"/>
                    <a:pt x="127" y="1"/>
                    <a:pt x="1" y="22"/>
                  </a:cubicBezTo>
                  <a:cubicBezTo>
                    <a:pt x="2734" y="232"/>
                    <a:pt x="4836" y="2503"/>
                    <a:pt x="4836" y="5257"/>
                  </a:cubicBezTo>
                  <a:lnTo>
                    <a:pt x="4836" y="17514"/>
                  </a:lnTo>
                  <a:cubicBezTo>
                    <a:pt x="4836" y="19890"/>
                    <a:pt x="2923" y="21824"/>
                    <a:pt x="547" y="21824"/>
                  </a:cubicBezTo>
                  <a:lnTo>
                    <a:pt x="4458" y="21824"/>
                  </a:lnTo>
                  <a:cubicBezTo>
                    <a:pt x="6834" y="21824"/>
                    <a:pt x="8768" y="19890"/>
                    <a:pt x="8768" y="17514"/>
                  </a:cubicBezTo>
                  <a:lnTo>
                    <a:pt x="8768" y="5257"/>
                  </a:lnTo>
                  <a:cubicBezTo>
                    <a:pt x="8747" y="2355"/>
                    <a:pt x="6413" y="1"/>
                    <a:pt x="3512" y="1"/>
                  </a:cubicBezTo>
                  <a:close/>
                </a:path>
              </a:pathLst>
            </a:custGeom>
            <a:solidFill>
              <a:srgbClr val="E4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6" name="Google Shape;9916;p82"/>
            <p:cNvSpPr/>
            <p:nvPr/>
          </p:nvSpPr>
          <p:spPr>
            <a:xfrm>
              <a:off x="2350504" y="2893365"/>
              <a:ext cx="10720" cy="58093"/>
            </a:xfrm>
            <a:custGeom>
              <a:avLst/>
              <a:gdLst/>
              <a:ahLst/>
              <a:cxnLst/>
              <a:rect l="l" t="t" r="r" b="b"/>
              <a:pathLst>
                <a:path w="716" h="3880" extrusionOk="0">
                  <a:moveTo>
                    <a:pt x="1" y="1"/>
                  </a:moveTo>
                  <a:cubicBezTo>
                    <a:pt x="1" y="22"/>
                    <a:pt x="1" y="22"/>
                    <a:pt x="1" y="43"/>
                  </a:cubicBezTo>
                  <a:lnTo>
                    <a:pt x="1" y="3533"/>
                  </a:lnTo>
                  <a:cubicBezTo>
                    <a:pt x="1" y="3764"/>
                    <a:pt x="179" y="3880"/>
                    <a:pt x="358" y="3880"/>
                  </a:cubicBezTo>
                  <a:cubicBezTo>
                    <a:pt x="537" y="3880"/>
                    <a:pt x="715" y="3764"/>
                    <a:pt x="715" y="3533"/>
                  </a:cubicBezTo>
                  <a:lnTo>
                    <a:pt x="715" y="43"/>
                  </a:lnTo>
                  <a:cubicBezTo>
                    <a:pt x="715" y="22"/>
                    <a:pt x="715" y="1"/>
                    <a:pt x="715" y="1"/>
                  </a:cubicBezTo>
                  <a:close/>
                </a:path>
              </a:pathLst>
            </a:custGeom>
            <a:solidFill>
              <a:srgbClr val="AEBE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7" name="Google Shape;9917;p82"/>
            <p:cNvSpPr/>
            <p:nvPr/>
          </p:nvSpPr>
          <p:spPr>
            <a:xfrm>
              <a:off x="2330036" y="2946248"/>
              <a:ext cx="51326" cy="50068"/>
            </a:xfrm>
            <a:custGeom>
              <a:avLst/>
              <a:gdLst/>
              <a:ahLst/>
              <a:cxnLst/>
              <a:rect l="l" t="t" r="r" b="b"/>
              <a:pathLst>
                <a:path w="3428" h="3344" extrusionOk="0">
                  <a:moveTo>
                    <a:pt x="1725" y="1"/>
                  </a:moveTo>
                  <a:cubicBezTo>
                    <a:pt x="779" y="1"/>
                    <a:pt x="1" y="758"/>
                    <a:pt x="1" y="1704"/>
                  </a:cubicBezTo>
                  <a:lnTo>
                    <a:pt x="1" y="2377"/>
                  </a:lnTo>
                  <a:cubicBezTo>
                    <a:pt x="1" y="2902"/>
                    <a:pt x="442" y="3344"/>
                    <a:pt x="968" y="3344"/>
                  </a:cubicBezTo>
                  <a:lnTo>
                    <a:pt x="2482" y="3344"/>
                  </a:lnTo>
                  <a:cubicBezTo>
                    <a:pt x="3007" y="3344"/>
                    <a:pt x="3428" y="2902"/>
                    <a:pt x="3428" y="2377"/>
                  </a:cubicBezTo>
                  <a:lnTo>
                    <a:pt x="3428" y="1704"/>
                  </a:lnTo>
                  <a:cubicBezTo>
                    <a:pt x="3428" y="758"/>
                    <a:pt x="2671" y="1"/>
                    <a:pt x="1725" y="1"/>
                  </a:cubicBezTo>
                  <a:close/>
                </a:path>
              </a:pathLst>
            </a:custGeom>
            <a:solidFill>
              <a:srgbClr val="7B90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8" name="Google Shape;9918;p82"/>
            <p:cNvSpPr/>
            <p:nvPr/>
          </p:nvSpPr>
          <p:spPr>
            <a:xfrm>
              <a:off x="2342943" y="2946248"/>
              <a:ext cx="38419" cy="49754"/>
            </a:xfrm>
            <a:custGeom>
              <a:avLst/>
              <a:gdLst/>
              <a:ahLst/>
              <a:cxnLst/>
              <a:rect l="l" t="t" r="r" b="b"/>
              <a:pathLst>
                <a:path w="2566" h="3323" extrusionOk="0">
                  <a:moveTo>
                    <a:pt x="863" y="1"/>
                  </a:moveTo>
                  <a:cubicBezTo>
                    <a:pt x="548" y="1"/>
                    <a:pt x="253" y="64"/>
                    <a:pt x="1" y="232"/>
                  </a:cubicBezTo>
                  <a:cubicBezTo>
                    <a:pt x="527" y="526"/>
                    <a:pt x="863" y="1094"/>
                    <a:pt x="863" y="1704"/>
                  </a:cubicBezTo>
                  <a:lnTo>
                    <a:pt x="863" y="2377"/>
                  </a:lnTo>
                  <a:cubicBezTo>
                    <a:pt x="863" y="2860"/>
                    <a:pt x="484" y="3281"/>
                    <a:pt x="1" y="3323"/>
                  </a:cubicBezTo>
                  <a:lnTo>
                    <a:pt x="1620" y="3323"/>
                  </a:lnTo>
                  <a:cubicBezTo>
                    <a:pt x="2145" y="3323"/>
                    <a:pt x="2566" y="2902"/>
                    <a:pt x="2566" y="2377"/>
                  </a:cubicBezTo>
                  <a:lnTo>
                    <a:pt x="2566" y="1704"/>
                  </a:lnTo>
                  <a:cubicBezTo>
                    <a:pt x="2566" y="758"/>
                    <a:pt x="1809" y="1"/>
                    <a:pt x="863" y="1"/>
                  </a:cubicBezTo>
                  <a:close/>
                </a:path>
              </a:pathLst>
            </a:custGeom>
            <a:solidFill>
              <a:srgbClr val="6D8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9" name="Google Shape;9919;p82"/>
            <p:cNvSpPr/>
            <p:nvPr/>
          </p:nvSpPr>
          <p:spPr>
            <a:xfrm>
              <a:off x="2254186" y="3012037"/>
              <a:ext cx="32116" cy="118073"/>
            </a:xfrm>
            <a:custGeom>
              <a:avLst/>
              <a:gdLst/>
              <a:ahLst/>
              <a:cxnLst/>
              <a:rect l="l" t="t" r="r" b="b"/>
              <a:pathLst>
                <a:path w="2145" h="7886" extrusionOk="0">
                  <a:moveTo>
                    <a:pt x="0" y="1"/>
                  </a:moveTo>
                  <a:lnTo>
                    <a:pt x="0" y="7885"/>
                  </a:lnTo>
                  <a:lnTo>
                    <a:pt x="1177" y="7885"/>
                  </a:lnTo>
                  <a:cubicBezTo>
                    <a:pt x="1724" y="7885"/>
                    <a:pt x="2145" y="7444"/>
                    <a:pt x="2145" y="6918"/>
                  </a:cubicBezTo>
                  <a:lnTo>
                    <a:pt x="2145" y="947"/>
                  </a:lnTo>
                  <a:cubicBezTo>
                    <a:pt x="2145" y="421"/>
                    <a:pt x="1703" y="1"/>
                    <a:pt x="1177" y="1"/>
                  </a:cubicBezTo>
                  <a:close/>
                </a:path>
              </a:pathLst>
            </a:custGeom>
            <a:solidFill>
              <a:srgbClr val="223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0" name="Google Shape;9920;p82"/>
            <p:cNvSpPr/>
            <p:nvPr/>
          </p:nvSpPr>
          <p:spPr>
            <a:xfrm>
              <a:off x="2255758" y="3012037"/>
              <a:ext cx="30544" cy="117759"/>
            </a:xfrm>
            <a:custGeom>
              <a:avLst/>
              <a:gdLst/>
              <a:ahLst/>
              <a:cxnLst/>
              <a:rect l="l" t="t" r="r" b="b"/>
              <a:pathLst>
                <a:path w="2040" h="7865" extrusionOk="0">
                  <a:moveTo>
                    <a:pt x="0" y="1"/>
                  </a:moveTo>
                  <a:cubicBezTo>
                    <a:pt x="526" y="1"/>
                    <a:pt x="967" y="421"/>
                    <a:pt x="967" y="947"/>
                  </a:cubicBezTo>
                  <a:lnTo>
                    <a:pt x="967" y="6918"/>
                  </a:lnTo>
                  <a:cubicBezTo>
                    <a:pt x="967" y="7444"/>
                    <a:pt x="526" y="7864"/>
                    <a:pt x="0" y="7864"/>
                  </a:cubicBezTo>
                  <a:lnTo>
                    <a:pt x="1072" y="7864"/>
                  </a:lnTo>
                  <a:cubicBezTo>
                    <a:pt x="1598" y="7864"/>
                    <a:pt x="2040" y="7444"/>
                    <a:pt x="2040" y="6918"/>
                  </a:cubicBezTo>
                  <a:lnTo>
                    <a:pt x="2040" y="947"/>
                  </a:lnTo>
                  <a:cubicBezTo>
                    <a:pt x="2040" y="421"/>
                    <a:pt x="1598" y="1"/>
                    <a:pt x="1072" y="1"/>
                  </a:cubicBezTo>
                  <a:close/>
                </a:path>
              </a:pathLst>
            </a:custGeom>
            <a:solidFill>
              <a:srgbClr val="AEBE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1" name="Google Shape;9921;p82"/>
            <p:cNvSpPr/>
            <p:nvPr/>
          </p:nvSpPr>
          <p:spPr>
            <a:xfrm>
              <a:off x="2425426" y="3012037"/>
              <a:ext cx="32430" cy="118073"/>
            </a:xfrm>
            <a:custGeom>
              <a:avLst/>
              <a:gdLst/>
              <a:ahLst/>
              <a:cxnLst/>
              <a:rect l="l" t="t" r="r" b="b"/>
              <a:pathLst>
                <a:path w="2166" h="7886" extrusionOk="0">
                  <a:moveTo>
                    <a:pt x="931" y="0"/>
                  </a:moveTo>
                  <a:cubicBezTo>
                    <a:pt x="422" y="0"/>
                    <a:pt x="1" y="434"/>
                    <a:pt x="21" y="947"/>
                  </a:cubicBezTo>
                  <a:lnTo>
                    <a:pt x="21" y="6918"/>
                  </a:lnTo>
                  <a:cubicBezTo>
                    <a:pt x="21" y="7444"/>
                    <a:pt x="442" y="7885"/>
                    <a:pt x="967" y="7885"/>
                  </a:cubicBezTo>
                  <a:lnTo>
                    <a:pt x="2166" y="7885"/>
                  </a:lnTo>
                  <a:lnTo>
                    <a:pt x="2166" y="1"/>
                  </a:lnTo>
                  <a:lnTo>
                    <a:pt x="967" y="1"/>
                  </a:lnTo>
                  <a:cubicBezTo>
                    <a:pt x="955" y="0"/>
                    <a:pt x="943" y="0"/>
                    <a:pt x="931" y="0"/>
                  </a:cubicBezTo>
                  <a:close/>
                </a:path>
              </a:pathLst>
            </a:custGeom>
            <a:solidFill>
              <a:srgbClr val="223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2" name="Google Shape;9922;p82"/>
            <p:cNvSpPr/>
            <p:nvPr/>
          </p:nvSpPr>
          <p:spPr>
            <a:xfrm>
              <a:off x="2441791" y="3012037"/>
              <a:ext cx="16065" cy="118073"/>
            </a:xfrm>
            <a:custGeom>
              <a:avLst/>
              <a:gdLst/>
              <a:ahLst/>
              <a:cxnLst/>
              <a:rect l="l" t="t" r="r" b="b"/>
              <a:pathLst>
                <a:path w="1073" h="7886" extrusionOk="0">
                  <a:moveTo>
                    <a:pt x="1" y="1"/>
                  </a:moveTo>
                  <a:lnTo>
                    <a:pt x="1" y="7885"/>
                  </a:lnTo>
                  <a:lnTo>
                    <a:pt x="1073" y="7885"/>
                  </a:lnTo>
                  <a:lnTo>
                    <a:pt x="1073" y="1"/>
                  </a:lnTo>
                  <a:close/>
                </a:path>
              </a:pathLst>
            </a:custGeom>
            <a:solidFill>
              <a:srgbClr val="AEBE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923" name="Google Shape;9923;p82"/>
          <p:cNvGrpSpPr/>
          <p:nvPr/>
        </p:nvGrpSpPr>
        <p:grpSpPr>
          <a:xfrm>
            <a:off x="2191541" y="2408601"/>
            <a:ext cx="308823" cy="342571"/>
            <a:chOff x="2191541" y="2408601"/>
            <a:chExt cx="308823" cy="342571"/>
          </a:xfrm>
        </p:grpSpPr>
        <p:sp>
          <p:nvSpPr>
            <p:cNvPr id="9924" name="Google Shape;9924;p82"/>
            <p:cNvSpPr/>
            <p:nvPr/>
          </p:nvSpPr>
          <p:spPr>
            <a:xfrm>
              <a:off x="2222384" y="2722754"/>
              <a:ext cx="22054" cy="28418"/>
            </a:xfrm>
            <a:custGeom>
              <a:avLst/>
              <a:gdLst/>
              <a:ahLst/>
              <a:cxnLst/>
              <a:rect l="l" t="t" r="r" b="b"/>
              <a:pathLst>
                <a:path w="1473" h="1898" extrusionOk="0">
                  <a:moveTo>
                    <a:pt x="43" y="1"/>
                  </a:moveTo>
                  <a:lnTo>
                    <a:pt x="1" y="1640"/>
                  </a:lnTo>
                  <a:cubicBezTo>
                    <a:pt x="1" y="1798"/>
                    <a:pt x="128" y="1898"/>
                    <a:pt x="256" y="1898"/>
                  </a:cubicBezTo>
                  <a:cubicBezTo>
                    <a:pt x="315" y="1898"/>
                    <a:pt x="374" y="1876"/>
                    <a:pt x="421" y="1830"/>
                  </a:cubicBezTo>
                  <a:lnTo>
                    <a:pt x="1472" y="631"/>
                  </a:lnTo>
                  <a:lnTo>
                    <a:pt x="43" y="1"/>
                  </a:ln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5" name="Google Shape;9925;p82"/>
            <p:cNvSpPr/>
            <p:nvPr/>
          </p:nvSpPr>
          <p:spPr>
            <a:xfrm>
              <a:off x="2447451" y="2724640"/>
              <a:ext cx="22054" cy="26456"/>
            </a:xfrm>
            <a:custGeom>
              <a:avLst/>
              <a:gdLst/>
              <a:ahLst/>
              <a:cxnLst/>
              <a:rect l="l" t="t" r="r" b="b"/>
              <a:pathLst>
                <a:path w="1473" h="1767" extrusionOk="0">
                  <a:moveTo>
                    <a:pt x="1410" y="1"/>
                  </a:moveTo>
                  <a:lnTo>
                    <a:pt x="1" y="526"/>
                  </a:lnTo>
                  <a:lnTo>
                    <a:pt x="1031" y="1683"/>
                  </a:lnTo>
                  <a:cubicBezTo>
                    <a:pt x="1082" y="1741"/>
                    <a:pt x="1147" y="1766"/>
                    <a:pt x="1213" y="1766"/>
                  </a:cubicBezTo>
                  <a:cubicBezTo>
                    <a:pt x="1337" y="1766"/>
                    <a:pt x="1459" y="1673"/>
                    <a:pt x="1473" y="1535"/>
                  </a:cubicBezTo>
                  <a:lnTo>
                    <a:pt x="1410" y="1"/>
                  </a:ln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6" name="Google Shape;9926;p82"/>
            <p:cNvSpPr/>
            <p:nvPr/>
          </p:nvSpPr>
          <p:spPr>
            <a:xfrm>
              <a:off x="2191541" y="2611313"/>
              <a:ext cx="308823" cy="16709"/>
            </a:xfrm>
            <a:custGeom>
              <a:avLst/>
              <a:gdLst/>
              <a:ahLst/>
              <a:cxnLst/>
              <a:rect l="l" t="t" r="r" b="b"/>
              <a:pathLst>
                <a:path w="20626" h="1116" extrusionOk="0">
                  <a:moveTo>
                    <a:pt x="526" y="1"/>
                  </a:moveTo>
                  <a:cubicBezTo>
                    <a:pt x="231" y="1"/>
                    <a:pt x="0" y="253"/>
                    <a:pt x="0" y="527"/>
                  </a:cubicBezTo>
                  <a:lnTo>
                    <a:pt x="0" y="590"/>
                  </a:lnTo>
                  <a:cubicBezTo>
                    <a:pt x="0" y="884"/>
                    <a:pt x="231" y="1115"/>
                    <a:pt x="526" y="1115"/>
                  </a:cubicBezTo>
                  <a:lnTo>
                    <a:pt x="20099" y="1115"/>
                  </a:lnTo>
                  <a:cubicBezTo>
                    <a:pt x="20394" y="1115"/>
                    <a:pt x="20625" y="884"/>
                    <a:pt x="20625" y="590"/>
                  </a:cubicBezTo>
                  <a:lnTo>
                    <a:pt x="20625" y="527"/>
                  </a:lnTo>
                  <a:cubicBezTo>
                    <a:pt x="20625" y="253"/>
                    <a:pt x="20394" y="1"/>
                    <a:pt x="20099" y="1"/>
                  </a:cubicBez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7" name="Google Shape;9927;p82"/>
            <p:cNvSpPr/>
            <p:nvPr/>
          </p:nvSpPr>
          <p:spPr>
            <a:xfrm>
              <a:off x="2211993" y="2470287"/>
              <a:ext cx="140412" cy="263052"/>
            </a:xfrm>
            <a:custGeom>
              <a:avLst/>
              <a:gdLst/>
              <a:ahLst/>
              <a:cxnLst/>
              <a:rect l="l" t="t" r="r" b="b"/>
              <a:pathLst>
                <a:path w="9378" h="17569" extrusionOk="0">
                  <a:moveTo>
                    <a:pt x="6750" y="1"/>
                  </a:moveTo>
                  <a:lnTo>
                    <a:pt x="1304" y="10597"/>
                  </a:lnTo>
                  <a:cubicBezTo>
                    <a:pt x="358" y="12426"/>
                    <a:pt x="1" y="14487"/>
                    <a:pt x="274" y="16505"/>
                  </a:cubicBezTo>
                  <a:cubicBezTo>
                    <a:pt x="295" y="16736"/>
                    <a:pt x="442" y="16926"/>
                    <a:pt x="653" y="17010"/>
                  </a:cubicBezTo>
                  <a:lnTo>
                    <a:pt x="1935" y="17535"/>
                  </a:lnTo>
                  <a:cubicBezTo>
                    <a:pt x="2007" y="17558"/>
                    <a:pt x="2080" y="17569"/>
                    <a:pt x="2151" y="17569"/>
                  </a:cubicBezTo>
                  <a:cubicBezTo>
                    <a:pt x="2414" y="17569"/>
                    <a:pt x="2656" y="17421"/>
                    <a:pt x="2755" y="17157"/>
                  </a:cubicBezTo>
                  <a:lnTo>
                    <a:pt x="9378" y="1052"/>
                  </a:lnTo>
                  <a:lnTo>
                    <a:pt x="675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8" name="Google Shape;9928;p82"/>
            <p:cNvSpPr/>
            <p:nvPr/>
          </p:nvSpPr>
          <p:spPr>
            <a:xfrm>
              <a:off x="2233718" y="2470287"/>
              <a:ext cx="118687" cy="262917"/>
            </a:xfrm>
            <a:custGeom>
              <a:avLst/>
              <a:gdLst/>
              <a:ahLst/>
              <a:cxnLst/>
              <a:rect l="l" t="t" r="r" b="b"/>
              <a:pathLst>
                <a:path w="7927" h="17560" extrusionOk="0">
                  <a:moveTo>
                    <a:pt x="5299" y="1"/>
                  </a:moveTo>
                  <a:lnTo>
                    <a:pt x="4205" y="2124"/>
                  </a:lnTo>
                  <a:cubicBezTo>
                    <a:pt x="4353" y="2419"/>
                    <a:pt x="4563" y="2692"/>
                    <a:pt x="4794" y="2923"/>
                  </a:cubicBezTo>
                  <a:cubicBezTo>
                    <a:pt x="5278" y="3428"/>
                    <a:pt x="5425" y="4185"/>
                    <a:pt x="5151" y="4837"/>
                  </a:cubicBezTo>
                  <a:lnTo>
                    <a:pt x="85" y="17178"/>
                  </a:lnTo>
                  <a:cubicBezTo>
                    <a:pt x="64" y="17220"/>
                    <a:pt x="43" y="17283"/>
                    <a:pt x="0" y="17325"/>
                  </a:cubicBezTo>
                  <a:lnTo>
                    <a:pt x="484" y="17514"/>
                  </a:lnTo>
                  <a:cubicBezTo>
                    <a:pt x="565" y="17545"/>
                    <a:pt x="648" y="17559"/>
                    <a:pt x="728" y="17559"/>
                  </a:cubicBezTo>
                  <a:cubicBezTo>
                    <a:pt x="980" y="17559"/>
                    <a:pt x="1208" y="17417"/>
                    <a:pt x="1304" y="17178"/>
                  </a:cubicBezTo>
                  <a:lnTo>
                    <a:pt x="7927" y="1052"/>
                  </a:lnTo>
                  <a:lnTo>
                    <a:pt x="5299" y="1"/>
                  </a:lnTo>
                  <a:close/>
                </a:path>
              </a:pathLst>
            </a:custGeom>
            <a:solidFill>
              <a:srgbClr val="91A8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9" name="Google Shape;9929;p82"/>
            <p:cNvSpPr/>
            <p:nvPr/>
          </p:nvSpPr>
          <p:spPr>
            <a:xfrm>
              <a:off x="2339484" y="2470287"/>
              <a:ext cx="140098" cy="263052"/>
            </a:xfrm>
            <a:custGeom>
              <a:avLst/>
              <a:gdLst/>
              <a:ahLst/>
              <a:cxnLst/>
              <a:rect l="l" t="t" r="r" b="b"/>
              <a:pathLst>
                <a:path w="9357" h="17569" extrusionOk="0">
                  <a:moveTo>
                    <a:pt x="2629" y="1"/>
                  </a:moveTo>
                  <a:lnTo>
                    <a:pt x="1" y="1052"/>
                  </a:lnTo>
                  <a:lnTo>
                    <a:pt x="6623" y="17157"/>
                  </a:lnTo>
                  <a:cubicBezTo>
                    <a:pt x="6722" y="17421"/>
                    <a:pt x="6964" y="17569"/>
                    <a:pt x="7217" y="17569"/>
                  </a:cubicBezTo>
                  <a:cubicBezTo>
                    <a:pt x="7285" y="17569"/>
                    <a:pt x="7355" y="17558"/>
                    <a:pt x="7422" y="17535"/>
                  </a:cubicBezTo>
                  <a:lnTo>
                    <a:pt x="8726" y="17010"/>
                  </a:lnTo>
                  <a:cubicBezTo>
                    <a:pt x="8915" y="16926"/>
                    <a:pt x="9083" y="16736"/>
                    <a:pt x="9104" y="16505"/>
                  </a:cubicBezTo>
                  <a:cubicBezTo>
                    <a:pt x="9356" y="14487"/>
                    <a:pt x="8999" y="12426"/>
                    <a:pt x="8074" y="10597"/>
                  </a:cubicBezTo>
                  <a:lnTo>
                    <a:pt x="2629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0" name="Google Shape;9930;p82"/>
            <p:cNvSpPr/>
            <p:nvPr/>
          </p:nvSpPr>
          <p:spPr>
            <a:xfrm>
              <a:off x="2339484" y="2470287"/>
              <a:ext cx="140412" cy="257512"/>
            </a:xfrm>
            <a:custGeom>
              <a:avLst/>
              <a:gdLst/>
              <a:ahLst/>
              <a:cxnLst/>
              <a:rect l="l" t="t" r="r" b="b"/>
              <a:pathLst>
                <a:path w="9378" h="17199" extrusionOk="0">
                  <a:moveTo>
                    <a:pt x="2629" y="1"/>
                  </a:moveTo>
                  <a:lnTo>
                    <a:pt x="1" y="1052"/>
                  </a:lnTo>
                  <a:lnTo>
                    <a:pt x="190" y="1536"/>
                  </a:lnTo>
                  <a:lnTo>
                    <a:pt x="1199" y="3996"/>
                  </a:lnTo>
                  <a:cubicBezTo>
                    <a:pt x="1367" y="3954"/>
                    <a:pt x="1556" y="3912"/>
                    <a:pt x="1704" y="3848"/>
                  </a:cubicBezTo>
                  <a:cubicBezTo>
                    <a:pt x="1874" y="3790"/>
                    <a:pt x="2048" y="3762"/>
                    <a:pt x="2220" y="3762"/>
                  </a:cubicBezTo>
                  <a:cubicBezTo>
                    <a:pt x="2793" y="3762"/>
                    <a:pt x="3337" y="4072"/>
                    <a:pt x="3596" y="4605"/>
                  </a:cubicBezTo>
                  <a:lnTo>
                    <a:pt x="7149" y="11543"/>
                  </a:lnTo>
                  <a:cubicBezTo>
                    <a:pt x="8053" y="13288"/>
                    <a:pt x="8410" y="15265"/>
                    <a:pt x="8200" y="17199"/>
                  </a:cubicBezTo>
                  <a:lnTo>
                    <a:pt x="8789" y="16968"/>
                  </a:lnTo>
                  <a:cubicBezTo>
                    <a:pt x="8978" y="16905"/>
                    <a:pt x="9104" y="16715"/>
                    <a:pt x="9104" y="16505"/>
                  </a:cubicBezTo>
                  <a:cubicBezTo>
                    <a:pt x="9377" y="14487"/>
                    <a:pt x="8999" y="12426"/>
                    <a:pt x="8074" y="10618"/>
                  </a:cubicBezTo>
                  <a:lnTo>
                    <a:pt x="3722" y="2124"/>
                  </a:lnTo>
                  <a:lnTo>
                    <a:pt x="2629" y="1"/>
                  </a:lnTo>
                  <a:close/>
                </a:path>
              </a:pathLst>
            </a:custGeom>
            <a:solidFill>
              <a:srgbClr val="91A8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1" name="Google Shape;9931;p82"/>
            <p:cNvSpPr/>
            <p:nvPr/>
          </p:nvSpPr>
          <p:spPr>
            <a:xfrm>
              <a:off x="2328150" y="2408601"/>
              <a:ext cx="35275" cy="32116"/>
            </a:xfrm>
            <a:custGeom>
              <a:avLst/>
              <a:gdLst/>
              <a:ahLst/>
              <a:cxnLst/>
              <a:rect l="l" t="t" r="r" b="b"/>
              <a:pathLst>
                <a:path w="2356" h="2145" extrusionOk="0">
                  <a:moveTo>
                    <a:pt x="653" y="0"/>
                  </a:moveTo>
                  <a:cubicBezTo>
                    <a:pt x="295" y="0"/>
                    <a:pt x="1" y="295"/>
                    <a:pt x="22" y="652"/>
                  </a:cubicBezTo>
                  <a:lnTo>
                    <a:pt x="22" y="2145"/>
                  </a:lnTo>
                  <a:lnTo>
                    <a:pt x="2355" y="2145"/>
                  </a:lnTo>
                  <a:lnTo>
                    <a:pt x="2355" y="631"/>
                  </a:lnTo>
                  <a:cubicBezTo>
                    <a:pt x="2355" y="295"/>
                    <a:pt x="2082" y="0"/>
                    <a:pt x="1725" y="0"/>
                  </a:cubicBez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2" name="Google Shape;9932;p82"/>
            <p:cNvSpPr/>
            <p:nvPr/>
          </p:nvSpPr>
          <p:spPr>
            <a:xfrm>
              <a:off x="2291632" y="2434728"/>
              <a:ext cx="94776" cy="80911"/>
            </a:xfrm>
            <a:custGeom>
              <a:avLst/>
              <a:gdLst/>
              <a:ahLst/>
              <a:cxnLst/>
              <a:rect l="l" t="t" r="r" b="b"/>
              <a:pathLst>
                <a:path w="6330" h="5404" extrusionOk="0">
                  <a:moveTo>
                    <a:pt x="3617" y="0"/>
                  </a:moveTo>
                  <a:cubicBezTo>
                    <a:pt x="1220" y="0"/>
                    <a:pt x="1" y="2902"/>
                    <a:pt x="1704" y="4605"/>
                  </a:cubicBezTo>
                  <a:cubicBezTo>
                    <a:pt x="2255" y="5156"/>
                    <a:pt x="2935" y="5403"/>
                    <a:pt x="3602" y="5403"/>
                  </a:cubicBezTo>
                  <a:cubicBezTo>
                    <a:pt x="4993" y="5403"/>
                    <a:pt x="6329" y="4326"/>
                    <a:pt x="6329" y="2691"/>
                  </a:cubicBezTo>
                  <a:cubicBezTo>
                    <a:pt x="6329" y="1199"/>
                    <a:pt x="5110" y="0"/>
                    <a:pt x="3617" y="0"/>
                  </a:cubicBezTo>
                  <a:close/>
                </a:path>
              </a:pathLst>
            </a:custGeom>
            <a:solidFill>
              <a:srgbClr val="6D8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3" name="Google Shape;9933;p82"/>
            <p:cNvSpPr/>
            <p:nvPr/>
          </p:nvSpPr>
          <p:spPr>
            <a:xfrm>
              <a:off x="2336025" y="2434728"/>
              <a:ext cx="53212" cy="80911"/>
            </a:xfrm>
            <a:custGeom>
              <a:avLst/>
              <a:gdLst/>
              <a:ahLst/>
              <a:cxnLst/>
              <a:rect l="l" t="t" r="r" b="b"/>
              <a:pathLst>
                <a:path w="3554" h="5404" extrusionOk="0">
                  <a:moveTo>
                    <a:pt x="652" y="0"/>
                  </a:moveTo>
                  <a:cubicBezTo>
                    <a:pt x="421" y="0"/>
                    <a:pt x="211" y="21"/>
                    <a:pt x="0" y="84"/>
                  </a:cubicBezTo>
                  <a:cubicBezTo>
                    <a:pt x="2713" y="757"/>
                    <a:pt x="2713" y="4626"/>
                    <a:pt x="0" y="5319"/>
                  </a:cubicBezTo>
                  <a:cubicBezTo>
                    <a:pt x="224" y="5376"/>
                    <a:pt x="448" y="5403"/>
                    <a:pt x="668" y="5403"/>
                  </a:cubicBezTo>
                  <a:cubicBezTo>
                    <a:pt x="1997" y="5403"/>
                    <a:pt x="3181" y="4417"/>
                    <a:pt x="3343" y="3028"/>
                  </a:cubicBezTo>
                  <a:cubicBezTo>
                    <a:pt x="3553" y="1409"/>
                    <a:pt x="2271" y="0"/>
                    <a:pt x="652" y="0"/>
                  </a:cubicBezTo>
                  <a:close/>
                </a:path>
              </a:pathLst>
            </a:custGeom>
            <a:solidFill>
              <a:srgbClr val="586F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4" name="Google Shape;9934;p82"/>
            <p:cNvSpPr/>
            <p:nvPr/>
          </p:nvSpPr>
          <p:spPr>
            <a:xfrm>
              <a:off x="2324691" y="2459283"/>
              <a:ext cx="36847" cy="31637"/>
            </a:xfrm>
            <a:custGeom>
              <a:avLst/>
              <a:gdLst/>
              <a:ahLst/>
              <a:cxnLst/>
              <a:rect l="l" t="t" r="r" b="b"/>
              <a:pathLst>
                <a:path w="2461" h="2113" extrusionOk="0">
                  <a:moveTo>
                    <a:pt x="1409" y="0"/>
                  </a:moveTo>
                  <a:cubicBezTo>
                    <a:pt x="463" y="0"/>
                    <a:pt x="1" y="1135"/>
                    <a:pt x="673" y="1808"/>
                  </a:cubicBezTo>
                  <a:cubicBezTo>
                    <a:pt x="883" y="2018"/>
                    <a:pt x="1143" y="2112"/>
                    <a:pt x="1399" y="2112"/>
                  </a:cubicBezTo>
                  <a:cubicBezTo>
                    <a:pt x="1938" y="2112"/>
                    <a:pt x="2460" y="1693"/>
                    <a:pt x="2460" y="1051"/>
                  </a:cubicBezTo>
                  <a:cubicBezTo>
                    <a:pt x="2460" y="484"/>
                    <a:pt x="1998" y="0"/>
                    <a:pt x="1409" y="0"/>
                  </a:cubicBez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5" name="Google Shape;9935;p82"/>
            <p:cNvSpPr/>
            <p:nvPr/>
          </p:nvSpPr>
          <p:spPr>
            <a:xfrm>
              <a:off x="2328464" y="2591804"/>
              <a:ext cx="34961" cy="56042"/>
            </a:xfrm>
            <a:custGeom>
              <a:avLst/>
              <a:gdLst/>
              <a:ahLst/>
              <a:cxnLst/>
              <a:rect l="l" t="t" r="r" b="b"/>
              <a:pathLst>
                <a:path w="2335" h="3743" extrusionOk="0">
                  <a:moveTo>
                    <a:pt x="947" y="0"/>
                  </a:moveTo>
                  <a:cubicBezTo>
                    <a:pt x="421" y="0"/>
                    <a:pt x="1" y="421"/>
                    <a:pt x="1" y="947"/>
                  </a:cubicBezTo>
                  <a:lnTo>
                    <a:pt x="1" y="2797"/>
                  </a:lnTo>
                  <a:cubicBezTo>
                    <a:pt x="1" y="3322"/>
                    <a:pt x="421" y="3743"/>
                    <a:pt x="947" y="3743"/>
                  </a:cubicBezTo>
                  <a:lnTo>
                    <a:pt x="1388" y="3743"/>
                  </a:lnTo>
                  <a:cubicBezTo>
                    <a:pt x="1914" y="3743"/>
                    <a:pt x="2334" y="3322"/>
                    <a:pt x="2334" y="2797"/>
                  </a:cubicBezTo>
                  <a:lnTo>
                    <a:pt x="2334" y="947"/>
                  </a:lnTo>
                  <a:cubicBezTo>
                    <a:pt x="2334" y="421"/>
                    <a:pt x="1914" y="0"/>
                    <a:pt x="1388" y="0"/>
                  </a:cubicBezTo>
                  <a:close/>
                </a:path>
              </a:pathLst>
            </a:custGeom>
            <a:solidFill>
              <a:srgbClr val="6D8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6" name="Google Shape;9936;p82"/>
            <p:cNvSpPr/>
            <p:nvPr/>
          </p:nvSpPr>
          <p:spPr>
            <a:xfrm>
              <a:off x="2339484" y="2591804"/>
              <a:ext cx="23941" cy="56042"/>
            </a:xfrm>
            <a:custGeom>
              <a:avLst/>
              <a:gdLst/>
              <a:ahLst/>
              <a:cxnLst/>
              <a:rect l="l" t="t" r="r" b="b"/>
              <a:pathLst>
                <a:path w="1599" h="3743" extrusionOk="0">
                  <a:moveTo>
                    <a:pt x="211" y="0"/>
                  </a:moveTo>
                  <a:cubicBezTo>
                    <a:pt x="148" y="0"/>
                    <a:pt x="64" y="0"/>
                    <a:pt x="1" y="21"/>
                  </a:cubicBezTo>
                  <a:cubicBezTo>
                    <a:pt x="337" y="211"/>
                    <a:pt x="547" y="568"/>
                    <a:pt x="547" y="947"/>
                  </a:cubicBezTo>
                  <a:lnTo>
                    <a:pt x="547" y="2797"/>
                  </a:lnTo>
                  <a:cubicBezTo>
                    <a:pt x="547" y="3175"/>
                    <a:pt x="337" y="3533"/>
                    <a:pt x="1" y="3722"/>
                  </a:cubicBezTo>
                  <a:cubicBezTo>
                    <a:pt x="64" y="3743"/>
                    <a:pt x="148" y="3743"/>
                    <a:pt x="211" y="3743"/>
                  </a:cubicBezTo>
                  <a:lnTo>
                    <a:pt x="652" y="3743"/>
                  </a:lnTo>
                  <a:cubicBezTo>
                    <a:pt x="1178" y="3743"/>
                    <a:pt x="1598" y="3322"/>
                    <a:pt x="1598" y="2776"/>
                  </a:cubicBezTo>
                  <a:lnTo>
                    <a:pt x="1598" y="947"/>
                  </a:lnTo>
                  <a:cubicBezTo>
                    <a:pt x="1598" y="421"/>
                    <a:pt x="1157" y="0"/>
                    <a:pt x="652" y="0"/>
                  </a:cubicBezTo>
                  <a:close/>
                </a:path>
              </a:pathLst>
            </a:custGeom>
            <a:solidFill>
              <a:srgbClr val="586F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937" name="Google Shape;9937;p82"/>
          <p:cNvGrpSpPr/>
          <p:nvPr/>
        </p:nvGrpSpPr>
        <p:grpSpPr>
          <a:xfrm>
            <a:off x="847400" y="1503588"/>
            <a:ext cx="342496" cy="341553"/>
            <a:chOff x="847400" y="1503588"/>
            <a:chExt cx="342496" cy="341553"/>
          </a:xfrm>
        </p:grpSpPr>
        <p:sp>
          <p:nvSpPr>
            <p:cNvPr id="9938" name="Google Shape;9938;p82"/>
            <p:cNvSpPr/>
            <p:nvPr/>
          </p:nvSpPr>
          <p:spPr>
            <a:xfrm>
              <a:off x="989998" y="1503588"/>
              <a:ext cx="57300" cy="31487"/>
            </a:xfrm>
            <a:custGeom>
              <a:avLst/>
              <a:gdLst/>
              <a:ahLst/>
              <a:cxnLst/>
              <a:rect l="l" t="t" r="r" b="b"/>
              <a:pathLst>
                <a:path w="3827" h="2103" extrusionOk="0">
                  <a:moveTo>
                    <a:pt x="337" y="0"/>
                  </a:moveTo>
                  <a:cubicBezTo>
                    <a:pt x="148" y="0"/>
                    <a:pt x="0" y="147"/>
                    <a:pt x="0" y="315"/>
                  </a:cubicBezTo>
                  <a:lnTo>
                    <a:pt x="0" y="1766"/>
                  </a:lnTo>
                  <a:cubicBezTo>
                    <a:pt x="0" y="1955"/>
                    <a:pt x="148" y="2103"/>
                    <a:pt x="337" y="2103"/>
                  </a:cubicBezTo>
                  <a:lnTo>
                    <a:pt x="3490" y="2103"/>
                  </a:lnTo>
                  <a:cubicBezTo>
                    <a:pt x="3680" y="2103"/>
                    <a:pt x="3827" y="1955"/>
                    <a:pt x="3827" y="1766"/>
                  </a:cubicBezTo>
                  <a:lnTo>
                    <a:pt x="3827" y="315"/>
                  </a:lnTo>
                  <a:cubicBezTo>
                    <a:pt x="3827" y="147"/>
                    <a:pt x="3680" y="0"/>
                    <a:pt x="3490" y="0"/>
                  </a:cubicBez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9" name="Google Shape;9939;p82"/>
            <p:cNvSpPr/>
            <p:nvPr/>
          </p:nvSpPr>
          <p:spPr>
            <a:xfrm>
              <a:off x="1025572" y="1503588"/>
              <a:ext cx="21725" cy="31487"/>
            </a:xfrm>
            <a:custGeom>
              <a:avLst/>
              <a:gdLst/>
              <a:ahLst/>
              <a:cxnLst/>
              <a:rect l="l" t="t" r="r" b="b"/>
              <a:pathLst>
                <a:path w="1451" h="2103" extrusionOk="0">
                  <a:moveTo>
                    <a:pt x="0" y="0"/>
                  </a:moveTo>
                  <a:lnTo>
                    <a:pt x="0" y="2103"/>
                  </a:lnTo>
                  <a:lnTo>
                    <a:pt x="1114" y="2103"/>
                  </a:lnTo>
                  <a:cubicBezTo>
                    <a:pt x="1304" y="2103"/>
                    <a:pt x="1451" y="1955"/>
                    <a:pt x="1451" y="1766"/>
                  </a:cubicBezTo>
                  <a:lnTo>
                    <a:pt x="1451" y="315"/>
                  </a:lnTo>
                  <a:cubicBezTo>
                    <a:pt x="1451" y="147"/>
                    <a:pt x="1304" y="0"/>
                    <a:pt x="1114" y="0"/>
                  </a:cubicBezTo>
                  <a:close/>
                </a:path>
              </a:pathLst>
            </a:custGeom>
            <a:solidFill>
              <a:srgbClr val="364F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0" name="Google Shape;9940;p82"/>
            <p:cNvSpPr/>
            <p:nvPr/>
          </p:nvSpPr>
          <p:spPr>
            <a:xfrm>
              <a:off x="867538" y="1552368"/>
              <a:ext cx="302220" cy="183233"/>
            </a:xfrm>
            <a:custGeom>
              <a:avLst/>
              <a:gdLst/>
              <a:ahLst/>
              <a:cxnLst/>
              <a:rect l="l" t="t" r="r" b="b"/>
              <a:pathLst>
                <a:path w="20185" h="12238" extrusionOk="0">
                  <a:moveTo>
                    <a:pt x="337" y="1"/>
                  </a:moveTo>
                  <a:cubicBezTo>
                    <a:pt x="148" y="1"/>
                    <a:pt x="1" y="148"/>
                    <a:pt x="1" y="337"/>
                  </a:cubicBezTo>
                  <a:lnTo>
                    <a:pt x="1" y="11901"/>
                  </a:lnTo>
                  <a:cubicBezTo>
                    <a:pt x="1" y="12090"/>
                    <a:pt x="148" y="12237"/>
                    <a:pt x="337" y="12237"/>
                  </a:cubicBezTo>
                  <a:lnTo>
                    <a:pt x="19848" y="12237"/>
                  </a:lnTo>
                  <a:cubicBezTo>
                    <a:pt x="20037" y="12237"/>
                    <a:pt x="20184" y="12069"/>
                    <a:pt x="20184" y="11901"/>
                  </a:cubicBezTo>
                  <a:lnTo>
                    <a:pt x="20184" y="337"/>
                  </a:lnTo>
                  <a:cubicBezTo>
                    <a:pt x="20184" y="148"/>
                    <a:pt x="20037" y="1"/>
                    <a:pt x="19848" y="1"/>
                  </a:cubicBezTo>
                  <a:close/>
                </a:path>
              </a:pathLst>
            </a:custGeom>
            <a:solidFill>
              <a:srgbClr val="F3F6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1" name="Google Shape;9941;p82"/>
            <p:cNvSpPr/>
            <p:nvPr/>
          </p:nvSpPr>
          <p:spPr>
            <a:xfrm>
              <a:off x="1149275" y="1552368"/>
              <a:ext cx="20482" cy="183233"/>
            </a:xfrm>
            <a:custGeom>
              <a:avLst/>
              <a:gdLst/>
              <a:ahLst/>
              <a:cxnLst/>
              <a:rect l="l" t="t" r="r" b="b"/>
              <a:pathLst>
                <a:path w="1368" h="12238" extrusionOk="0">
                  <a:moveTo>
                    <a:pt x="1" y="1"/>
                  </a:moveTo>
                  <a:lnTo>
                    <a:pt x="1" y="12237"/>
                  </a:lnTo>
                  <a:lnTo>
                    <a:pt x="1031" y="12237"/>
                  </a:lnTo>
                  <a:cubicBezTo>
                    <a:pt x="1220" y="12237"/>
                    <a:pt x="1367" y="12069"/>
                    <a:pt x="1367" y="11901"/>
                  </a:cubicBezTo>
                  <a:lnTo>
                    <a:pt x="1367" y="337"/>
                  </a:lnTo>
                  <a:cubicBezTo>
                    <a:pt x="1367" y="148"/>
                    <a:pt x="1220" y="1"/>
                    <a:pt x="1031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2" name="Google Shape;9942;p82"/>
            <p:cNvSpPr/>
            <p:nvPr/>
          </p:nvSpPr>
          <p:spPr>
            <a:xfrm>
              <a:off x="847400" y="1524984"/>
              <a:ext cx="342496" cy="37476"/>
            </a:xfrm>
            <a:custGeom>
              <a:avLst/>
              <a:gdLst/>
              <a:ahLst/>
              <a:cxnLst/>
              <a:rect l="l" t="t" r="r" b="b"/>
              <a:pathLst>
                <a:path w="22875" h="2503" extrusionOk="0">
                  <a:moveTo>
                    <a:pt x="337" y="1"/>
                  </a:moveTo>
                  <a:cubicBezTo>
                    <a:pt x="148" y="1"/>
                    <a:pt x="0" y="148"/>
                    <a:pt x="0" y="337"/>
                  </a:cubicBezTo>
                  <a:lnTo>
                    <a:pt x="0" y="2166"/>
                  </a:lnTo>
                  <a:cubicBezTo>
                    <a:pt x="0" y="2356"/>
                    <a:pt x="148" y="2503"/>
                    <a:pt x="337" y="2503"/>
                  </a:cubicBezTo>
                  <a:lnTo>
                    <a:pt x="22559" y="2503"/>
                  </a:lnTo>
                  <a:cubicBezTo>
                    <a:pt x="22728" y="2503"/>
                    <a:pt x="22875" y="2356"/>
                    <a:pt x="22875" y="2166"/>
                  </a:cubicBezTo>
                  <a:lnTo>
                    <a:pt x="22875" y="337"/>
                  </a:lnTo>
                  <a:cubicBezTo>
                    <a:pt x="22875" y="169"/>
                    <a:pt x="22728" y="1"/>
                    <a:pt x="22559" y="1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3" name="Google Shape;9943;p82"/>
            <p:cNvSpPr/>
            <p:nvPr/>
          </p:nvSpPr>
          <p:spPr>
            <a:xfrm>
              <a:off x="950964" y="1790042"/>
              <a:ext cx="135366" cy="31487"/>
            </a:xfrm>
            <a:custGeom>
              <a:avLst/>
              <a:gdLst/>
              <a:ahLst/>
              <a:cxnLst/>
              <a:rect l="l" t="t" r="r" b="b"/>
              <a:pathLst>
                <a:path w="9041" h="2103" extrusionOk="0">
                  <a:moveTo>
                    <a:pt x="1199" y="0"/>
                  </a:moveTo>
                  <a:cubicBezTo>
                    <a:pt x="1094" y="0"/>
                    <a:pt x="967" y="84"/>
                    <a:pt x="904" y="190"/>
                  </a:cubicBezTo>
                  <a:lnTo>
                    <a:pt x="127" y="1598"/>
                  </a:lnTo>
                  <a:cubicBezTo>
                    <a:pt x="0" y="1829"/>
                    <a:pt x="169" y="2103"/>
                    <a:pt x="421" y="2103"/>
                  </a:cubicBezTo>
                  <a:lnTo>
                    <a:pt x="8620" y="2103"/>
                  </a:lnTo>
                  <a:cubicBezTo>
                    <a:pt x="8873" y="2103"/>
                    <a:pt x="9041" y="1829"/>
                    <a:pt x="8915" y="1598"/>
                  </a:cubicBezTo>
                  <a:lnTo>
                    <a:pt x="8116" y="190"/>
                  </a:lnTo>
                  <a:cubicBezTo>
                    <a:pt x="8053" y="84"/>
                    <a:pt x="7948" y="0"/>
                    <a:pt x="7821" y="0"/>
                  </a:cubicBezTo>
                  <a:close/>
                </a:path>
              </a:pathLst>
            </a:custGeom>
            <a:solidFill>
              <a:srgbClr val="6B839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4" name="Google Shape;9944;p82"/>
            <p:cNvSpPr/>
            <p:nvPr/>
          </p:nvSpPr>
          <p:spPr>
            <a:xfrm>
              <a:off x="911931" y="1752581"/>
              <a:ext cx="82798" cy="92560"/>
            </a:xfrm>
            <a:custGeom>
              <a:avLst/>
              <a:gdLst/>
              <a:ahLst/>
              <a:cxnLst/>
              <a:rect l="l" t="t" r="r" b="b"/>
              <a:pathLst>
                <a:path w="5530" h="6182" extrusionOk="0">
                  <a:moveTo>
                    <a:pt x="3448" y="0"/>
                  </a:moveTo>
                  <a:cubicBezTo>
                    <a:pt x="3322" y="0"/>
                    <a:pt x="3217" y="85"/>
                    <a:pt x="3154" y="190"/>
                  </a:cubicBezTo>
                  <a:lnTo>
                    <a:pt x="126" y="5698"/>
                  </a:lnTo>
                  <a:cubicBezTo>
                    <a:pt x="0" y="5908"/>
                    <a:pt x="169" y="6182"/>
                    <a:pt x="421" y="6182"/>
                  </a:cubicBezTo>
                  <a:lnTo>
                    <a:pt x="2166" y="6182"/>
                  </a:lnTo>
                  <a:cubicBezTo>
                    <a:pt x="2292" y="6182"/>
                    <a:pt x="2397" y="6119"/>
                    <a:pt x="2460" y="6013"/>
                  </a:cubicBezTo>
                  <a:lnTo>
                    <a:pt x="5488" y="505"/>
                  </a:lnTo>
                  <a:cubicBezTo>
                    <a:pt x="5530" y="400"/>
                    <a:pt x="5530" y="274"/>
                    <a:pt x="5488" y="169"/>
                  </a:cubicBezTo>
                  <a:cubicBezTo>
                    <a:pt x="5425" y="63"/>
                    <a:pt x="5298" y="0"/>
                    <a:pt x="5193" y="0"/>
                  </a:cubicBezTo>
                  <a:close/>
                </a:path>
              </a:pathLst>
            </a:custGeom>
            <a:solidFill>
              <a:srgbClr val="8195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5" name="Google Shape;9945;p82"/>
            <p:cNvSpPr/>
            <p:nvPr/>
          </p:nvSpPr>
          <p:spPr>
            <a:xfrm>
              <a:off x="1041623" y="1752850"/>
              <a:ext cx="83741" cy="92290"/>
            </a:xfrm>
            <a:custGeom>
              <a:avLst/>
              <a:gdLst/>
              <a:ahLst/>
              <a:cxnLst/>
              <a:rect l="l" t="t" r="r" b="b"/>
              <a:pathLst>
                <a:path w="5593" h="6164" extrusionOk="0">
                  <a:moveTo>
                    <a:pt x="2184" y="0"/>
                  </a:moveTo>
                  <a:cubicBezTo>
                    <a:pt x="2171" y="0"/>
                    <a:pt x="2158" y="1"/>
                    <a:pt x="2145" y="3"/>
                  </a:cubicBezTo>
                  <a:lnTo>
                    <a:pt x="400" y="3"/>
                  </a:lnTo>
                  <a:cubicBezTo>
                    <a:pt x="148" y="3"/>
                    <a:pt x="0" y="277"/>
                    <a:pt x="127" y="487"/>
                  </a:cubicBezTo>
                  <a:lnTo>
                    <a:pt x="3133" y="5995"/>
                  </a:lnTo>
                  <a:cubicBezTo>
                    <a:pt x="3196" y="6101"/>
                    <a:pt x="3301" y="6164"/>
                    <a:pt x="3427" y="6164"/>
                  </a:cubicBezTo>
                  <a:lnTo>
                    <a:pt x="5172" y="6164"/>
                  </a:lnTo>
                  <a:cubicBezTo>
                    <a:pt x="5425" y="6164"/>
                    <a:pt x="5593" y="5890"/>
                    <a:pt x="5467" y="5680"/>
                  </a:cubicBezTo>
                  <a:lnTo>
                    <a:pt x="2439" y="172"/>
                  </a:lnTo>
                  <a:cubicBezTo>
                    <a:pt x="2383" y="77"/>
                    <a:pt x="2292" y="0"/>
                    <a:pt x="2184" y="0"/>
                  </a:cubicBezTo>
                  <a:close/>
                </a:path>
              </a:pathLst>
            </a:custGeom>
            <a:solidFill>
              <a:srgbClr val="8195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6" name="Google Shape;9946;p82"/>
            <p:cNvSpPr/>
            <p:nvPr/>
          </p:nvSpPr>
          <p:spPr>
            <a:xfrm>
              <a:off x="949392" y="1752850"/>
              <a:ext cx="46535" cy="20198"/>
            </a:xfrm>
            <a:custGeom>
              <a:avLst/>
              <a:gdLst/>
              <a:ahLst/>
              <a:cxnLst/>
              <a:rect l="l" t="t" r="r" b="b"/>
              <a:pathLst>
                <a:path w="3108" h="1349" extrusionOk="0">
                  <a:moveTo>
                    <a:pt x="908" y="0"/>
                  </a:moveTo>
                  <a:cubicBezTo>
                    <a:pt x="799" y="0"/>
                    <a:pt x="708" y="77"/>
                    <a:pt x="652" y="172"/>
                  </a:cubicBezTo>
                  <a:lnTo>
                    <a:pt x="0" y="1349"/>
                  </a:lnTo>
                  <a:lnTo>
                    <a:pt x="2502" y="1349"/>
                  </a:lnTo>
                  <a:lnTo>
                    <a:pt x="2986" y="487"/>
                  </a:lnTo>
                  <a:cubicBezTo>
                    <a:pt x="3107" y="264"/>
                    <a:pt x="2956" y="2"/>
                    <a:pt x="2719" y="2"/>
                  </a:cubicBezTo>
                  <a:cubicBezTo>
                    <a:pt x="2710" y="2"/>
                    <a:pt x="2701" y="3"/>
                    <a:pt x="2691" y="3"/>
                  </a:cubicBezTo>
                  <a:lnTo>
                    <a:pt x="946" y="3"/>
                  </a:lnTo>
                  <a:cubicBezTo>
                    <a:pt x="933" y="1"/>
                    <a:pt x="920" y="0"/>
                    <a:pt x="908" y="0"/>
                  </a:cubicBezTo>
                  <a:close/>
                </a:path>
              </a:pathLst>
            </a:custGeom>
            <a:solidFill>
              <a:srgbClr val="6B839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7" name="Google Shape;9947;p82"/>
            <p:cNvSpPr/>
            <p:nvPr/>
          </p:nvSpPr>
          <p:spPr>
            <a:xfrm>
              <a:off x="1041623" y="1752850"/>
              <a:ext cx="46280" cy="20198"/>
            </a:xfrm>
            <a:custGeom>
              <a:avLst/>
              <a:gdLst/>
              <a:ahLst/>
              <a:cxnLst/>
              <a:rect l="l" t="t" r="r" b="b"/>
              <a:pathLst>
                <a:path w="3091" h="1349" extrusionOk="0">
                  <a:moveTo>
                    <a:pt x="2184" y="0"/>
                  </a:moveTo>
                  <a:cubicBezTo>
                    <a:pt x="2171" y="0"/>
                    <a:pt x="2158" y="1"/>
                    <a:pt x="2145" y="3"/>
                  </a:cubicBezTo>
                  <a:lnTo>
                    <a:pt x="400" y="3"/>
                  </a:lnTo>
                  <a:cubicBezTo>
                    <a:pt x="148" y="3"/>
                    <a:pt x="0" y="277"/>
                    <a:pt x="127" y="487"/>
                  </a:cubicBezTo>
                  <a:lnTo>
                    <a:pt x="589" y="1349"/>
                  </a:lnTo>
                  <a:lnTo>
                    <a:pt x="3091" y="1349"/>
                  </a:lnTo>
                  <a:lnTo>
                    <a:pt x="2439" y="172"/>
                  </a:lnTo>
                  <a:cubicBezTo>
                    <a:pt x="2383" y="77"/>
                    <a:pt x="2292" y="0"/>
                    <a:pt x="2184" y="0"/>
                  </a:cubicBezTo>
                  <a:close/>
                </a:path>
              </a:pathLst>
            </a:custGeom>
            <a:solidFill>
              <a:srgbClr val="6B839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8" name="Google Shape;9948;p82"/>
            <p:cNvSpPr/>
            <p:nvPr/>
          </p:nvSpPr>
          <p:spPr>
            <a:xfrm>
              <a:off x="847400" y="1725510"/>
              <a:ext cx="342496" cy="37162"/>
            </a:xfrm>
            <a:custGeom>
              <a:avLst/>
              <a:gdLst/>
              <a:ahLst/>
              <a:cxnLst/>
              <a:rect l="l" t="t" r="r" b="b"/>
              <a:pathLst>
                <a:path w="22875" h="2482" extrusionOk="0">
                  <a:moveTo>
                    <a:pt x="337" y="0"/>
                  </a:moveTo>
                  <a:cubicBezTo>
                    <a:pt x="148" y="0"/>
                    <a:pt x="0" y="147"/>
                    <a:pt x="0" y="337"/>
                  </a:cubicBezTo>
                  <a:lnTo>
                    <a:pt x="0" y="2145"/>
                  </a:lnTo>
                  <a:cubicBezTo>
                    <a:pt x="0" y="2334"/>
                    <a:pt x="148" y="2481"/>
                    <a:pt x="337" y="2481"/>
                  </a:cubicBezTo>
                  <a:lnTo>
                    <a:pt x="22559" y="2481"/>
                  </a:lnTo>
                  <a:cubicBezTo>
                    <a:pt x="22728" y="2481"/>
                    <a:pt x="22875" y="2334"/>
                    <a:pt x="22875" y="2145"/>
                  </a:cubicBezTo>
                  <a:lnTo>
                    <a:pt x="22875" y="337"/>
                  </a:lnTo>
                  <a:cubicBezTo>
                    <a:pt x="22875" y="147"/>
                    <a:pt x="22728" y="0"/>
                    <a:pt x="22559" y="0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9" name="Google Shape;9949;p82"/>
            <p:cNvSpPr/>
            <p:nvPr/>
          </p:nvSpPr>
          <p:spPr>
            <a:xfrm>
              <a:off x="1168799" y="1524984"/>
              <a:ext cx="21096" cy="37476"/>
            </a:xfrm>
            <a:custGeom>
              <a:avLst/>
              <a:gdLst/>
              <a:ahLst/>
              <a:cxnLst/>
              <a:rect l="l" t="t" r="r" b="b"/>
              <a:pathLst>
                <a:path w="1409" h="2503" extrusionOk="0">
                  <a:moveTo>
                    <a:pt x="0" y="1"/>
                  </a:moveTo>
                  <a:lnTo>
                    <a:pt x="0" y="2503"/>
                  </a:lnTo>
                  <a:lnTo>
                    <a:pt x="1093" y="2503"/>
                  </a:lnTo>
                  <a:cubicBezTo>
                    <a:pt x="1262" y="2503"/>
                    <a:pt x="1409" y="2356"/>
                    <a:pt x="1409" y="2166"/>
                  </a:cubicBezTo>
                  <a:lnTo>
                    <a:pt x="1409" y="337"/>
                  </a:lnTo>
                  <a:cubicBezTo>
                    <a:pt x="1409" y="169"/>
                    <a:pt x="1262" y="1"/>
                    <a:pt x="1093" y="1"/>
                  </a:cubicBez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0" name="Google Shape;9950;p82"/>
            <p:cNvSpPr/>
            <p:nvPr/>
          </p:nvSpPr>
          <p:spPr>
            <a:xfrm>
              <a:off x="1168799" y="1725510"/>
              <a:ext cx="21096" cy="37162"/>
            </a:xfrm>
            <a:custGeom>
              <a:avLst/>
              <a:gdLst/>
              <a:ahLst/>
              <a:cxnLst/>
              <a:rect l="l" t="t" r="r" b="b"/>
              <a:pathLst>
                <a:path w="1409" h="2482" extrusionOk="0">
                  <a:moveTo>
                    <a:pt x="0" y="0"/>
                  </a:moveTo>
                  <a:lnTo>
                    <a:pt x="0" y="2481"/>
                  </a:lnTo>
                  <a:lnTo>
                    <a:pt x="1093" y="2481"/>
                  </a:lnTo>
                  <a:cubicBezTo>
                    <a:pt x="1262" y="2481"/>
                    <a:pt x="1409" y="2334"/>
                    <a:pt x="1409" y="2145"/>
                  </a:cubicBezTo>
                  <a:lnTo>
                    <a:pt x="1409" y="337"/>
                  </a:lnTo>
                  <a:cubicBezTo>
                    <a:pt x="1409" y="147"/>
                    <a:pt x="1262" y="0"/>
                    <a:pt x="1093" y="0"/>
                  </a:cubicBez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1" name="Google Shape;9951;p82"/>
            <p:cNvSpPr/>
            <p:nvPr/>
          </p:nvSpPr>
          <p:spPr>
            <a:xfrm>
              <a:off x="1046339" y="1601703"/>
              <a:ext cx="47418" cy="50787"/>
            </a:xfrm>
            <a:custGeom>
              <a:avLst/>
              <a:gdLst/>
              <a:ahLst/>
              <a:cxnLst/>
              <a:rect l="l" t="t" r="r" b="b"/>
              <a:pathLst>
                <a:path w="3167" h="3392" extrusionOk="0">
                  <a:moveTo>
                    <a:pt x="2688" y="0"/>
                  </a:moveTo>
                  <a:cubicBezTo>
                    <a:pt x="2601" y="0"/>
                    <a:pt x="2511" y="39"/>
                    <a:pt x="2440" y="133"/>
                  </a:cubicBezTo>
                  <a:lnTo>
                    <a:pt x="190" y="2845"/>
                  </a:lnTo>
                  <a:cubicBezTo>
                    <a:pt x="1" y="3055"/>
                    <a:pt x="148" y="3392"/>
                    <a:pt x="442" y="3392"/>
                  </a:cubicBezTo>
                  <a:cubicBezTo>
                    <a:pt x="547" y="3392"/>
                    <a:pt x="631" y="3329"/>
                    <a:pt x="695" y="3266"/>
                  </a:cubicBezTo>
                  <a:lnTo>
                    <a:pt x="2965" y="553"/>
                  </a:lnTo>
                  <a:cubicBezTo>
                    <a:pt x="3167" y="305"/>
                    <a:pt x="2934" y="0"/>
                    <a:pt x="2688" y="0"/>
                  </a:cubicBezTo>
                  <a:close/>
                </a:path>
              </a:pathLst>
            </a:custGeom>
            <a:solidFill>
              <a:srgbClr val="364F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2" name="Google Shape;9952;p82"/>
            <p:cNvSpPr/>
            <p:nvPr/>
          </p:nvSpPr>
          <p:spPr>
            <a:xfrm>
              <a:off x="990567" y="1630091"/>
              <a:ext cx="48556" cy="29331"/>
            </a:xfrm>
            <a:custGeom>
              <a:avLst/>
              <a:gdLst/>
              <a:ahLst/>
              <a:cxnLst/>
              <a:rect l="l" t="t" r="r" b="b"/>
              <a:pathLst>
                <a:path w="3243" h="1959" extrusionOk="0">
                  <a:moveTo>
                    <a:pt x="494" y="0"/>
                  </a:moveTo>
                  <a:cubicBezTo>
                    <a:pt x="194" y="0"/>
                    <a:pt x="0" y="454"/>
                    <a:pt x="341" y="634"/>
                  </a:cubicBezTo>
                  <a:lnTo>
                    <a:pt x="2611" y="1916"/>
                  </a:lnTo>
                  <a:cubicBezTo>
                    <a:pt x="2653" y="1937"/>
                    <a:pt x="2717" y="1958"/>
                    <a:pt x="2759" y="1958"/>
                  </a:cubicBezTo>
                  <a:cubicBezTo>
                    <a:pt x="3116" y="1958"/>
                    <a:pt x="3242" y="1496"/>
                    <a:pt x="2927" y="1327"/>
                  </a:cubicBezTo>
                  <a:lnTo>
                    <a:pt x="656" y="45"/>
                  </a:lnTo>
                  <a:cubicBezTo>
                    <a:pt x="600" y="14"/>
                    <a:pt x="545" y="0"/>
                    <a:pt x="494" y="0"/>
                  </a:cubicBezTo>
                  <a:close/>
                </a:path>
              </a:pathLst>
            </a:custGeom>
            <a:solidFill>
              <a:srgbClr val="364F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3" name="Google Shape;9953;p82"/>
            <p:cNvSpPr/>
            <p:nvPr/>
          </p:nvSpPr>
          <p:spPr>
            <a:xfrm>
              <a:off x="940573" y="1633983"/>
              <a:ext cx="44543" cy="51565"/>
            </a:xfrm>
            <a:custGeom>
              <a:avLst/>
              <a:gdLst/>
              <a:ahLst/>
              <a:cxnLst/>
              <a:rect l="l" t="t" r="r" b="b"/>
              <a:pathLst>
                <a:path w="2975" h="3444" extrusionOk="0">
                  <a:moveTo>
                    <a:pt x="2525" y="0"/>
                  </a:moveTo>
                  <a:cubicBezTo>
                    <a:pt x="2444" y="0"/>
                    <a:pt x="2362" y="30"/>
                    <a:pt x="2292" y="100"/>
                  </a:cubicBezTo>
                  <a:lnTo>
                    <a:pt x="148" y="2918"/>
                  </a:lnTo>
                  <a:cubicBezTo>
                    <a:pt x="1" y="3149"/>
                    <a:pt x="148" y="3443"/>
                    <a:pt x="421" y="3443"/>
                  </a:cubicBezTo>
                  <a:cubicBezTo>
                    <a:pt x="526" y="3443"/>
                    <a:pt x="631" y="3401"/>
                    <a:pt x="694" y="3317"/>
                  </a:cubicBezTo>
                  <a:lnTo>
                    <a:pt x="2818" y="521"/>
                  </a:lnTo>
                  <a:cubicBezTo>
                    <a:pt x="2974" y="255"/>
                    <a:pt x="2758" y="0"/>
                    <a:pt x="2525" y="0"/>
                  </a:cubicBezTo>
                  <a:close/>
                </a:path>
              </a:pathLst>
            </a:custGeom>
            <a:solidFill>
              <a:srgbClr val="364F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4" name="Google Shape;9954;p82"/>
            <p:cNvSpPr/>
            <p:nvPr/>
          </p:nvSpPr>
          <p:spPr>
            <a:xfrm>
              <a:off x="912560" y="1673256"/>
              <a:ext cx="45966" cy="39408"/>
            </a:xfrm>
            <a:custGeom>
              <a:avLst/>
              <a:gdLst/>
              <a:ahLst/>
              <a:cxnLst/>
              <a:rect l="l" t="t" r="r" b="b"/>
              <a:pathLst>
                <a:path w="3070" h="2632" extrusionOk="0">
                  <a:moveTo>
                    <a:pt x="1766" y="0"/>
                  </a:moveTo>
                  <a:cubicBezTo>
                    <a:pt x="589" y="0"/>
                    <a:pt x="0" y="1409"/>
                    <a:pt x="841" y="2250"/>
                  </a:cubicBezTo>
                  <a:cubicBezTo>
                    <a:pt x="1105" y="2514"/>
                    <a:pt x="1430" y="2632"/>
                    <a:pt x="1750" y="2632"/>
                  </a:cubicBezTo>
                  <a:cubicBezTo>
                    <a:pt x="2422" y="2632"/>
                    <a:pt x="3070" y="2109"/>
                    <a:pt x="3070" y="1325"/>
                  </a:cubicBezTo>
                  <a:cubicBezTo>
                    <a:pt x="3070" y="589"/>
                    <a:pt x="2481" y="0"/>
                    <a:pt x="1766" y="0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5" name="Google Shape;9955;p82"/>
            <p:cNvSpPr/>
            <p:nvPr/>
          </p:nvSpPr>
          <p:spPr>
            <a:xfrm>
              <a:off x="960502" y="1606823"/>
              <a:ext cx="45876" cy="39318"/>
            </a:xfrm>
            <a:custGeom>
              <a:avLst/>
              <a:gdLst/>
              <a:ahLst/>
              <a:cxnLst/>
              <a:rect l="l" t="t" r="r" b="b"/>
              <a:pathLst>
                <a:path w="3064" h="2626" extrusionOk="0">
                  <a:moveTo>
                    <a:pt x="1714" y="1"/>
                  </a:moveTo>
                  <a:cubicBezTo>
                    <a:pt x="574" y="1"/>
                    <a:pt x="0" y="1416"/>
                    <a:pt x="814" y="2230"/>
                  </a:cubicBezTo>
                  <a:cubicBezTo>
                    <a:pt x="1088" y="2503"/>
                    <a:pt x="1421" y="2626"/>
                    <a:pt x="1747" y="2626"/>
                  </a:cubicBezTo>
                  <a:cubicBezTo>
                    <a:pt x="2422" y="2626"/>
                    <a:pt x="3064" y="2099"/>
                    <a:pt x="3064" y="1305"/>
                  </a:cubicBezTo>
                  <a:cubicBezTo>
                    <a:pt x="3064" y="569"/>
                    <a:pt x="2475" y="1"/>
                    <a:pt x="1739" y="1"/>
                  </a:cubicBezTo>
                  <a:cubicBezTo>
                    <a:pt x="1731" y="1"/>
                    <a:pt x="1722" y="1"/>
                    <a:pt x="1714" y="1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6" name="Google Shape;9956;p82"/>
            <p:cNvSpPr/>
            <p:nvPr/>
          </p:nvSpPr>
          <p:spPr>
            <a:xfrm>
              <a:off x="1019269" y="1640197"/>
              <a:ext cx="45981" cy="39423"/>
            </a:xfrm>
            <a:custGeom>
              <a:avLst/>
              <a:gdLst/>
              <a:ahLst/>
              <a:cxnLst/>
              <a:rect l="l" t="t" r="r" b="b"/>
              <a:pathLst>
                <a:path w="3071" h="2633" extrusionOk="0">
                  <a:moveTo>
                    <a:pt x="1746" y="1"/>
                  </a:moveTo>
                  <a:cubicBezTo>
                    <a:pt x="568" y="1"/>
                    <a:pt x="1" y="1409"/>
                    <a:pt x="821" y="2250"/>
                  </a:cubicBezTo>
                  <a:cubicBezTo>
                    <a:pt x="1085" y="2514"/>
                    <a:pt x="1412" y="2632"/>
                    <a:pt x="1734" y="2632"/>
                  </a:cubicBezTo>
                  <a:cubicBezTo>
                    <a:pt x="2413" y="2632"/>
                    <a:pt x="3070" y="2109"/>
                    <a:pt x="3070" y="1325"/>
                  </a:cubicBezTo>
                  <a:cubicBezTo>
                    <a:pt x="3070" y="589"/>
                    <a:pt x="2482" y="1"/>
                    <a:pt x="1746" y="1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7" name="Google Shape;9957;p82"/>
            <p:cNvSpPr/>
            <p:nvPr/>
          </p:nvSpPr>
          <p:spPr>
            <a:xfrm>
              <a:off x="1067750" y="1575037"/>
              <a:ext cx="46280" cy="39318"/>
            </a:xfrm>
            <a:custGeom>
              <a:avLst/>
              <a:gdLst/>
              <a:ahLst/>
              <a:cxnLst/>
              <a:rect l="l" t="t" r="r" b="b"/>
              <a:pathLst>
                <a:path w="3091" h="2626" extrusionOk="0">
                  <a:moveTo>
                    <a:pt x="1766" y="1"/>
                  </a:moveTo>
                  <a:cubicBezTo>
                    <a:pt x="589" y="1"/>
                    <a:pt x="0" y="1409"/>
                    <a:pt x="841" y="2229"/>
                  </a:cubicBezTo>
                  <a:cubicBezTo>
                    <a:pt x="1108" y="2503"/>
                    <a:pt x="1439" y="2625"/>
                    <a:pt x="1765" y="2625"/>
                  </a:cubicBezTo>
                  <a:cubicBezTo>
                    <a:pt x="2440" y="2625"/>
                    <a:pt x="3091" y="2099"/>
                    <a:pt x="3091" y="1304"/>
                  </a:cubicBezTo>
                  <a:cubicBezTo>
                    <a:pt x="3091" y="589"/>
                    <a:pt x="2502" y="1"/>
                    <a:pt x="1766" y="1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958" name="Google Shape;9958;p82"/>
          <p:cNvGrpSpPr/>
          <p:nvPr/>
        </p:nvGrpSpPr>
        <p:grpSpPr>
          <a:xfrm>
            <a:off x="1329963" y="2899669"/>
            <a:ext cx="280495" cy="361077"/>
            <a:chOff x="1329963" y="2899669"/>
            <a:chExt cx="280495" cy="361077"/>
          </a:xfrm>
        </p:grpSpPr>
        <p:sp>
          <p:nvSpPr>
            <p:cNvPr id="9959" name="Google Shape;9959;p82"/>
            <p:cNvSpPr/>
            <p:nvPr/>
          </p:nvSpPr>
          <p:spPr>
            <a:xfrm>
              <a:off x="1329963" y="2899669"/>
              <a:ext cx="280495" cy="361077"/>
            </a:xfrm>
            <a:custGeom>
              <a:avLst/>
              <a:gdLst/>
              <a:ahLst/>
              <a:cxnLst/>
              <a:rect l="l" t="t" r="r" b="b"/>
              <a:pathLst>
                <a:path w="18734" h="24116" extrusionOk="0">
                  <a:moveTo>
                    <a:pt x="1641" y="0"/>
                  </a:moveTo>
                  <a:cubicBezTo>
                    <a:pt x="737" y="0"/>
                    <a:pt x="1" y="736"/>
                    <a:pt x="1" y="1640"/>
                  </a:cubicBezTo>
                  <a:lnTo>
                    <a:pt x="1" y="5361"/>
                  </a:lnTo>
                  <a:cubicBezTo>
                    <a:pt x="1" y="6055"/>
                    <a:pt x="337" y="6707"/>
                    <a:pt x="905" y="7128"/>
                  </a:cubicBezTo>
                  <a:cubicBezTo>
                    <a:pt x="1956" y="7884"/>
                    <a:pt x="2713" y="9945"/>
                    <a:pt x="2713" y="12363"/>
                  </a:cubicBezTo>
                  <a:cubicBezTo>
                    <a:pt x="2713" y="14780"/>
                    <a:pt x="1956" y="16820"/>
                    <a:pt x="905" y="17598"/>
                  </a:cubicBezTo>
                  <a:cubicBezTo>
                    <a:pt x="337" y="17997"/>
                    <a:pt x="1" y="18649"/>
                    <a:pt x="1" y="19343"/>
                  </a:cubicBezTo>
                  <a:lnTo>
                    <a:pt x="1" y="22475"/>
                  </a:lnTo>
                  <a:cubicBezTo>
                    <a:pt x="1" y="23379"/>
                    <a:pt x="737" y="24115"/>
                    <a:pt x="1641" y="24115"/>
                  </a:cubicBezTo>
                  <a:lnTo>
                    <a:pt x="17093" y="24115"/>
                  </a:lnTo>
                  <a:cubicBezTo>
                    <a:pt x="17997" y="24115"/>
                    <a:pt x="18733" y="23379"/>
                    <a:pt x="18733" y="22475"/>
                  </a:cubicBezTo>
                  <a:lnTo>
                    <a:pt x="18733" y="19343"/>
                  </a:lnTo>
                  <a:cubicBezTo>
                    <a:pt x="18733" y="18649"/>
                    <a:pt x="18397" y="17997"/>
                    <a:pt x="17829" y="17598"/>
                  </a:cubicBezTo>
                  <a:cubicBezTo>
                    <a:pt x="16778" y="16841"/>
                    <a:pt x="16021" y="14780"/>
                    <a:pt x="16021" y="12363"/>
                  </a:cubicBezTo>
                  <a:cubicBezTo>
                    <a:pt x="16021" y="9945"/>
                    <a:pt x="16778" y="7884"/>
                    <a:pt x="17829" y="7128"/>
                  </a:cubicBezTo>
                  <a:cubicBezTo>
                    <a:pt x="18397" y="6707"/>
                    <a:pt x="18733" y="6055"/>
                    <a:pt x="18733" y="5361"/>
                  </a:cubicBezTo>
                  <a:lnTo>
                    <a:pt x="18733" y="1640"/>
                  </a:lnTo>
                  <a:cubicBezTo>
                    <a:pt x="18733" y="736"/>
                    <a:pt x="17997" y="0"/>
                    <a:pt x="17093" y="0"/>
                  </a:cubicBezTo>
                  <a:close/>
                </a:path>
              </a:pathLst>
            </a:custGeom>
            <a:solidFill>
              <a:srgbClr val="E2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0" name="Google Shape;9960;p82"/>
            <p:cNvSpPr/>
            <p:nvPr/>
          </p:nvSpPr>
          <p:spPr>
            <a:xfrm>
              <a:off x="1537722" y="2899669"/>
              <a:ext cx="72736" cy="361077"/>
            </a:xfrm>
            <a:custGeom>
              <a:avLst/>
              <a:gdLst/>
              <a:ahLst/>
              <a:cxnLst/>
              <a:rect l="l" t="t" r="r" b="b"/>
              <a:pathLst>
                <a:path w="4858" h="24116" extrusionOk="0">
                  <a:moveTo>
                    <a:pt x="1094" y="0"/>
                  </a:moveTo>
                  <a:cubicBezTo>
                    <a:pt x="1998" y="0"/>
                    <a:pt x="2713" y="736"/>
                    <a:pt x="2713" y="1640"/>
                  </a:cubicBezTo>
                  <a:lnTo>
                    <a:pt x="2713" y="5361"/>
                  </a:lnTo>
                  <a:cubicBezTo>
                    <a:pt x="2734" y="6055"/>
                    <a:pt x="2397" y="6707"/>
                    <a:pt x="1830" y="7128"/>
                  </a:cubicBezTo>
                  <a:cubicBezTo>
                    <a:pt x="779" y="7884"/>
                    <a:pt x="1" y="9945"/>
                    <a:pt x="1" y="12363"/>
                  </a:cubicBezTo>
                  <a:cubicBezTo>
                    <a:pt x="1" y="14780"/>
                    <a:pt x="758" y="16820"/>
                    <a:pt x="1830" y="17598"/>
                  </a:cubicBezTo>
                  <a:cubicBezTo>
                    <a:pt x="2397" y="17997"/>
                    <a:pt x="2734" y="18649"/>
                    <a:pt x="2713" y="19343"/>
                  </a:cubicBezTo>
                  <a:lnTo>
                    <a:pt x="2713" y="22475"/>
                  </a:lnTo>
                  <a:cubicBezTo>
                    <a:pt x="2713" y="23379"/>
                    <a:pt x="1998" y="24115"/>
                    <a:pt x="1094" y="24115"/>
                  </a:cubicBezTo>
                  <a:lnTo>
                    <a:pt x="3217" y="24115"/>
                  </a:lnTo>
                  <a:cubicBezTo>
                    <a:pt x="4121" y="24115"/>
                    <a:pt x="4857" y="23379"/>
                    <a:pt x="4857" y="22475"/>
                  </a:cubicBezTo>
                  <a:lnTo>
                    <a:pt x="4857" y="19343"/>
                  </a:lnTo>
                  <a:cubicBezTo>
                    <a:pt x="4857" y="18649"/>
                    <a:pt x="4521" y="17997"/>
                    <a:pt x="3953" y="17598"/>
                  </a:cubicBezTo>
                  <a:cubicBezTo>
                    <a:pt x="2902" y="16841"/>
                    <a:pt x="2145" y="14780"/>
                    <a:pt x="2145" y="12363"/>
                  </a:cubicBezTo>
                  <a:cubicBezTo>
                    <a:pt x="2145" y="9945"/>
                    <a:pt x="2902" y="7884"/>
                    <a:pt x="3953" y="7128"/>
                  </a:cubicBezTo>
                  <a:cubicBezTo>
                    <a:pt x="4521" y="6707"/>
                    <a:pt x="4857" y="6055"/>
                    <a:pt x="4857" y="5361"/>
                  </a:cubicBezTo>
                  <a:lnTo>
                    <a:pt x="4857" y="1640"/>
                  </a:lnTo>
                  <a:cubicBezTo>
                    <a:pt x="4857" y="736"/>
                    <a:pt x="4121" y="0"/>
                    <a:pt x="3217" y="0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1" name="Google Shape;9961;p82"/>
            <p:cNvSpPr/>
            <p:nvPr/>
          </p:nvSpPr>
          <p:spPr>
            <a:xfrm>
              <a:off x="1402685" y="3004806"/>
              <a:ext cx="135052" cy="255940"/>
            </a:xfrm>
            <a:custGeom>
              <a:avLst/>
              <a:gdLst/>
              <a:ahLst/>
              <a:cxnLst/>
              <a:rect l="l" t="t" r="r" b="b"/>
              <a:pathLst>
                <a:path w="9020" h="17094" extrusionOk="0">
                  <a:moveTo>
                    <a:pt x="4895" y="0"/>
                  </a:moveTo>
                  <a:cubicBezTo>
                    <a:pt x="4883" y="0"/>
                    <a:pt x="4870" y="0"/>
                    <a:pt x="4857" y="0"/>
                  </a:cubicBezTo>
                  <a:lnTo>
                    <a:pt x="1157" y="0"/>
                  </a:lnTo>
                  <a:cubicBezTo>
                    <a:pt x="505" y="0"/>
                    <a:pt x="0" y="505"/>
                    <a:pt x="0" y="1136"/>
                  </a:cubicBezTo>
                  <a:lnTo>
                    <a:pt x="0" y="17093"/>
                  </a:lnTo>
                  <a:lnTo>
                    <a:pt x="9020" y="17093"/>
                  </a:lnTo>
                  <a:lnTo>
                    <a:pt x="9020" y="4163"/>
                  </a:lnTo>
                  <a:cubicBezTo>
                    <a:pt x="9020" y="1863"/>
                    <a:pt x="7190" y="0"/>
                    <a:pt x="4895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2" name="Google Shape;9962;p82"/>
            <p:cNvSpPr/>
            <p:nvPr/>
          </p:nvSpPr>
          <p:spPr>
            <a:xfrm>
              <a:off x="1459655" y="3004806"/>
              <a:ext cx="57315" cy="255940"/>
            </a:xfrm>
            <a:custGeom>
              <a:avLst/>
              <a:gdLst/>
              <a:ahLst/>
              <a:cxnLst/>
              <a:rect l="l" t="t" r="r" b="b"/>
              <a:pathLst>
                <a:path w="3828" h="17094" extrusionOk="0">
                  <a:moveTo>
                    <a:pt x="1" y="0"/>
                  </a:moveTo>
                  <a:lnTo>
                    <a:pt x="1" y="17093"/>
                  </a:lnTo>
                  <a:lnTo>
                    <a:pt x="3827" y="17093"/>
                  </a:lnTo>
                  <a:lnTo>
                    <a:pt x="3827" y="736"/>
                  </a:lnTo>
                  <a:cubicBezTo>
                    <a:pt x="3196" y="253"/>
                    <a:pt x="2439" y="0"/>
                    <a:pt x="1662" y="0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3" name="Google Shape;9963;p82"/>
            <p:cNvSpPr/>
            <p:nvPr/>
          </p:nvSpPr>
          <p:spPr>
            <a:xfrm>
              <a:off x="1480437" y="3004806"/>
              <a:ext cx="57300" cy="255940"/>
            </a:xfrm>
            <a:custGeom>
              <a:avLst/>
              <a:gdLst/>
              <a:ahLst/>
              <a:cxnLst/>
              <a:rect l="l" t="t" r="r" b="b"/>
              <a:pathLst>
                <a:path w="3827" h="17094" extrusionOk="0">
                  <a:moveTo>
                    <a:pt x="312" y="0"/>
                  </a:moveTo>
                  <a:cubicBezTo>
                    <a:pt x="299" y="0"/>
                    <a:pt x="286" y="0"/>
                    <a:pt x="274" y="0"/>
                  </a:cubicBezTo>
                  <a:lnTo>
                    <a:pt x="0" y="0"/>
                  </a:lnTo>
                  <a:lnTo>
                    <a:pt x="0" y="17093"/>
                  </a:lnTo>
                  <a:lnTo>
                    <a:pt x="3827" y="17093"/>
                  </a:lnTo>
                  <a:lnTo>
                    <a:pt x="3827" y="3554"/>
                  </a:lnTo>
                  <a:cubicBezTo>
                    <a:pt x="3827" y="1590"/>
                    <a:pt x="2250" y="0"/>
                    <a:pt x="312" y="0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4" name="Google Shape;9964;p82"/>
            <p:cNvSpPr/>
            <p:nvPr/>
          </p:nvSpPr>
          <p:spPr>
            <a:xfrm>
              <a:off x="1480437" y="3004806"/>
              <a:ext cx="57300" cy="255940"/>
            </a:xfrm>
            <a:custGeom>
              <a:avLst/>
              <a:gdLst/>
              <a:ahLst/>
              <a:cxnLst/>
              <a:rect l="l" t="t" r="r" b="b"/>
              <a:pathLst>
                <a:path w="3827" h="17094" extrusionOk="0">
                  <a:moveTo>
                    <a:pt x="312" y="0"/>
                  </a:moveTo>
                  <a:cubicBezTo>
                    <a:pt x="299" y="0"/>
                    <a:pt x="286" y="0"/>
                    <a:pt x="274" y="0"/>
                  </a:cubicBezTo>
                  <a:lnTo>
                    <a:pt x="0" y="0"/>
                  </a:lnTo>
                  <a:lnTo>
                    <a:pt x="0" y="21"/>
                  </a:lnTo>
                  <a:cubicBezTo>
                    <a:pt x="1472" y="526"/>
                    <a:pt x="2460" y="1893"/>
                    <a:pt x="2460" y="3448"/>
                  </a:cubicBezTo>
                  <a:lnTo>
                    <a:pt x="2460" y="17093"/>
                  </a:lnTo>
                  <a:lnTo>
                    <a:pt x="3827" y="17093"/>
                  </a:lnTo>
                  <a:lnTo>
                    <a:pt x="3827" y="3554"/>
                  </a:lnTo>
                  <a:cubicBezTo>
                    <a:pt x="3827" y="1590"/>
                    <a:pt x="2250" y="0"/>
                    <a:pt x="312" y="0"/>
                  </a:cubicBezTo>
                  <a:close/>
                </a:path>
              </a:pathLst>
            </a:custGeom>
            <a:solidFill>
              <a:srgbClr val="C7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5" name="Google Shape;9965;p82"/>
            <p:cNvSpPr/>
            <p:nvPr/>
          </p:nvSpPr>
          <p:spPr>
            <a:xfrm>
              <a:off x="1425024" y="3119390"/>
              <a:ext cx="31502" cy="26906"/>
            </a:xfrm>
            <a:custGeom>
              <a:avLst/>
              <a:gdLst/>
              <a:ahLst/>
              <a:cxnLst/>
              <a:rect l="l" t="t" r="r" b="b"/>
              <a:pathLst>
                <a:path w="2104" h="1797" extrusionOk="0">
                  <a:moveTo>
                    <a:pt x="1199" y="0"/>
                  </a:moveTo>
                  <a:cubicBezTo>
                    <a:pt x="400" y="0"/>
                    <a:pt x="1" y="967"/>
                    <a:pt x="569" y="1535"/>
                  </a:cubicBezTo>
                  <a:cubicBezTo>
                    <a:pt x="749" y="1716"/>
                    <a:pt x="971" y="1796"/>
                    <a:pt x="1189" y="1796"/>
                  </a:cubicBezTo>
                  <a:cubicBezTo>
                    <a:pt x="1654" y="1796"/>
                    <a:pt x="2103" y="1428"/>
                    <a:pt x="2103" y="883"/>
                  </a:cubicBezTo>
                  <a:cubicBezTo>
                    <a:pt x="2103" y="400"/>
                    <a:pt x="1704" y="0"/>
                    <a:pt x="1199" y="0"/>
                  </a:cubicBez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966" name="Google Shape;9966;p82"/>
          <p:cNvGrpSpPr/>
          <p:nvPr/>
        </p:nvGrpSpPr>
        <p:grpSpPr>
          <a:xfrm>
            <a:off x="937429" y="3800908"/>
            <a:ext cx="195496" cy="343439"/>
            <a:chOff x="937429" y="3800908"/>
            <a:chExt cx="195496" cy="343439"/>
          </a:xfrm>
        </p:grpSpPr>
        <p:sp>
          <p:nvSpPr>
            <p:cNvPr id="9967" name="Google Shape;9967;p82"/>
            <p:cNvSpPr/>
            <p:nvPr/>
          </p:nvSpPr>
          <p:spPr>
            <a:xfrm>
              <a:off x="1010450" y="3957356"/>
              <a:ext cx="49439" cy="88473"/>
            </a:xfrm>
            <a:custGeom>
              <a:avLst/>
              <a:gdLst/>
              <a:ahLst/>
              <a:cxnLst/>
              <a:rect l="l" t="t" r="r" b="b"/>
              <a:pathLst>
                <a:path w="3302" h="5909" extrusionOk="0">
                  <a:moveTo>
                    <a:pt x="1" y="0"/>
                  </a:moveTo>
                  <a:lnTo>
                    <a:pt x="1" y="5908"/>
                  </a:lnTo>
                  <a:lnTo>
                    <a:pt x="3302" y="5908"/>
                  </a:lnTo>
                  <a:lnTo>
                    <a:pt x="3302" y="0"/>
                  </a:ln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8" name="Google Shape;9968;p82"/>
            <p:cNvSpPr/>
            <p:nvPr/>
          </p:nvSpPr>
          <p:spPr>
            <a:xfrm>
              <a:off x="1035005" y="3957356"/>
              <a:ext cx="24570" cy="88473"/>
            </a:xfrm>
            <a:custGeom>
              <a:avLst/>
              <a:gdLst/>
              <a:ahLst/>
              <a:cxnLst/>
              <a:rect l="l" t="t" r="r" b="b"/>
              <a:pathLst>
                <a:path w="1641" h="5909" extrusionOk="0">
                  <a:moveTo>
                    <a:pt x="1" y="0"/>
                  </a:moveTo>
                  <a:lnTo>
                    <a:pt x="1" y="5908"/>
                  </a:lnTo>
                  <a:lnTo>
                    <a:pt x="1641" y="5908"/>
                  </a:lnTo>
                  <a:lnTo>
                    <a:pt x="1641" y="0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9" name="Google Shape;9969;p82"/>
            <p:cNvSpPr/>
            <p:nvPr/>
          </p:nvSpPr>
          <p:spPr>
            <a:xfrm>
              <a:off x="967015" y="3818845"/>
              <a:ext cx="136325" cy="164653"/>
            </a:xfrm>
            <a:custGeom>
              <a:avLst/>
              <a:gdLst/>
              <a:ahLst/>
              <a:cxnLst/>
              <a:rect l="l" t="t" r="r" b="b"/>
              <a:pathLst>
                <a:path w="9105" h="10997" extrusionOk="0">
                  <a:moveTo>
                    <a:pt x="169" y="0"/>
                  </a:moveTo>
                  <a:cubicBezTo>
                    <a:pt x="64" y="0"/>
                    <a:pt x="1" y="64"/>
                    <a:pt x="1" y="148"/>
                  </a:cubicBezTo>
                  <a:lnTo>
                    <a:pt x="1" y="6455"/>
                  </a:lnTo>
                  <a:cubicBezTo>
                    <a:pt x="1" y="8957"/>
                    <a:pt x="2040" y="10996"/>
                    <a:pt x="4542" y="10996"/>
                  </a:cubicBezTo>
                  <a:cubicBezTo>
                    <a:pt x="7065" y="10996"/>
                    <a:pt x="9104" y="8957"/>
                    <a:pt x="9104" y="6455"/>
                  </a:cubicBezTo>
                  <a:lnTo>
                    <a:pt x="9104" y="148"/>
                  </a:lnTo>
                  <a:cubicBezTo>
                    <a:pt x="9104" y="64"/>
                    <a:pt x="9020" y="0"/>
                    <a:pt x="8936" y="0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0" name="Google Shape;9970;p82"/>
            <p:cNvSpPr/>
            <p:nvPr/>
          </p:nvSpPr>
          <p:spPr>
            <a:xfrm>
              <a:off x="986225" y="3818845"/>
              <a:ext cx="117115" cy="146925"/>
            </a:xfrm>
            <a:custGeom>
              <a:avLst/>
              <a:gdLst/>
              <a:ahLst/>
              <a:cxnLst/>
              <a:rect l="l" t="t" r="r" b="b"/>
              <a:pathLst>
                <a:path w="7822" h="9813" extrusionOk="0">
                  <a:moveTo>
                    <a:pt x="0" y="0"/>
                  </a:moveTo>
                  <a:lnTo>
                    <a:pt x="0" y="5257"/>
                  </a:lnTo>
                  <a:cubicBezTo>
                    <a:pt x="0" y="7928"/>
                    <a:pt x="2185" y="9813"/>
                    <a:pt x="4553" y="9813"/>
                  </a:cubicBezTo>
                  <a:cubicBezTo>
                    <a:pt x="5353" y="9813"/>
                    <a:pt x="6174" y="9598"/>
                    <a:pt x="6938" y="9125"/>
                  </a:cubicBezTo>
                  <a:cubicBezTo>
                    <a:pt x="7506" y="8347"/>
                    <a:pt x="7821" y="7401"/>
                    <a:pt x="7821" y="6455"/>
                  </a:cubicBezTo>
                  <a:lnTo>
                    <a:pt x="7821" y="148"/>
                  </a:lnTo>
                  <a:cubicBezTo>
                    <a:pt x="7821" y="64"/>
                    <a:pt x="7737" y="0"/>
                    <a:pt x="7653" y="0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1" name="Google Shape;9971;p82"/>
            <p:cNvSpPr/>
            <p:nvPr/>
          </p:nvSpPr>
          <p:spPr>
            <a:xfrm>
              <a:off x="937429" y="3800908"/>
              <a:ext cx="195496" cy="37776"/>
            </a:xfrm>
            <a:custGeom>
              <a:avLst/>
              <a:gdLst/>
              <a:ahLst/>
              <a:cxnLst/>
              <a:rect l="l" t="t" r="r" b="b"/>
              <a:pathLst>
                <a:path w="13057" h="2523" extrusionOk="0">
                  <a:moveTo>
                    <a:pt x="946" y="0"/>
                  </a:moveTo>
                  <a:cubicBezTo>
                    <a:pt x="421" y="21"/>
                    <a:pt x="0" y="442"/>
                    <a:pt x="0" y="946"/>
                  </a:cubicBezTo>
                  <a:lnTo>
                    <a:pt x="0" y="1577"/>
                  </a:lnTo>
                  <a:cubicBezTo>
                    <a:pt x="0" y="2081"/>
                    <a:pt x="421" y="2502"/>
                    <a:pt x="946" y="2523"/>
                  </a:cubicBezTo>
                  <a:lnTo>
                    <a:pt x="12110" y="2523"/>
                  </a:lnTo>
                  <a:cubicBezTo>
                    <a:pt x="12636" y="2502"/>
                    <a:pt x="13056" y="2081"/>
                    <a:pt x="13056" y="1577"/>
                  </a:cubicBezTo>
                  <a:lnTo>
                    <a:pt x="13056" y="946"/>
                  </a:lnTo>
                  <a:cubicBezTo>
                    <a:pt x="13056" y="442"/>
                    <a:pt x="12636" y="21"/>
                    <a:pt x="12110" y="0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2" name="Google Shape;9972;p82"/>
            <p:cNvSpPr/>
            <p:nvPr/>
          </p:nvSpPr>
          <p:spPr>
            <a:xfrm>
              <a:off x="961984" y="3800908"/>
              <a:ext cx="170941" cy="37776"/>
            </a:xfrm>
            <a:custGeom>
              <a:avLst/>
              <a:gdLst/>
              <a:ahLst/>
              <a:cxnLst/>
              <a:rect l="l" t="t" r="r" b="b"/>
              <a:pathLst>
                <a:path w="11417" h="2523" extrusionOk="0">
                  <a:moveTo>
                    <a:pt x="946" y="0"/>
                  </a:moveTo>
                  <a:cubicBezTo>
                    <a:pt x="421" y="21"/>
                    <a:pt x="0" y="442"/>
                    <a:pt x="0" y="946"/>
                  </a:cubicBezTo>
                  <a:lnTo>
                    <a:pt x="0" y="1577"/>
                  </a:lnTo>
                  <a:cubicBezTo>
                    <a:pt x="0" y="2081"/>
                    <a:pt x="421" y="2502"/>
                    <a:pt x="946" y="2523"/>
                  </a:cubicBezTo>
                  <a:lnTo>
                    <a:pt x="10470" y="2523"/>
                  </a:lnTo>
                  <a:cubicBezTo>
                    <a:pt x="10996" y="2502"/>
                    <a:pt x="11416" y="2081"/>
                    <a:pt x="11416" y="1577"/>
                  </a:cubicBezTo>
                  <a:lnTo>
                    <a:pt x="11416" y="946"/>
                  </a:lnTo>
                  <a:cubicBezTo>
                    <a:pt x="11416" y="442"/>
                    <a:pt x="10996" y="21"/>
                    <a:pt x="10470" y="0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3" name="Google Shape;9973;p82"/>
            <p:cNvSpPr/>
            <p:nvPr/>
          </p:nvSpPr>
          <p:spPr>
            <a:xfrm>
              <a:off x="988740" y="3858987"/>
              <a:ext cx="92560" cy="85493"/>
            </a:xfrm>
            <a:custGeom>
              <a:avLst/>
              <a:gdLst/>
              <a:ahLst/>
              <a:cxnLst/>
              <a:rect l="l" t="t" r="r" b="b"/>
              <a:pathLst>
                <a:path w="6182" h="5710" extrusionOk="0">
                  <a:moveTo>
                    <a:pt x="3091" y="0"/>
                  </a:moveTo>
                  <a:cubicBezTo>
                    <a:pt x="2949" y="0"/>
                    <a:pt x="2807" y="74"/>
                    <a:pt x="2733" y="221"/>
                  </a:cubicBezTo>
                  <a:lnTo>
                    <a:pt x="2124" y="1482"/>
                  </a:lnTo>
                  <a:cubicBezTo>
                    <a:pt x="2061" y="1608"/>
                    <a:pt x="1956" y="1671"/>
                    <a:pt x="1829" y="1693"/>
                  </a:cubicBezTo>
                  <a:lnTo>
                    <a:pt x="442" y="1903"/>
                  </a:lnTo>
                  <a:cubicBezTo>
                    <a:pt x="126" y="1945"/>
                    <a:pt x="0" y="2323"/>
                    <a:pt x="232" y="2555"/>
                  </a:cubicBezTo>
                  <a:lnTo>
                    <a:pt x="1241" y="3522"/>
                  </a:lnTo>
                  <a:cubicBezTo>
                    <a:pt x="1346" y="3627"/>
                    <a:pt x="1388" y="3753"/>
                    <a:pt x="1367" y="3879"/>
                  </a:cubicBezTo>
                  <a:lnTo>
                    <a:pt x="1115" y="5246"/>
                  </a:lnTo>
                  <a:cubicBezTo>
                    <a:pt x="1081" y="5498"/>
                    <a:pt x="1289" y="5709"/>
                    <a:pt x="1513" y="5709"/>
                  </a:cubicBezTo>
                  <a:cubicBezTo>
                    <a:pt x="1570" y="5709"/>
                    <a:pt x="1627" y="5696"/>
                    <a:pt x="1682" y="5666"/>
                  </a:cubicBezTo>
                  <a:lnTo>
                    <a:pt x="2923" y="5014"/>
                  </a:lnTo>
                  <a:cubicBezTo>
                    <a:pt x="2986" y="4983"/>
                    <a:pt x="3049" y="4967"/>
                    <a:pt x="3109" y="4967"/>
                  </a:cubicBezTo>
                  <a:cubicBezTo>
                    <a:pt x="3170" y="4967"/>
                    <a:pt x="3228" y="4983"/>
                    <a:pt x="3280" y="5014"/>
                  </a:cubicBezTo>
                  <a:lnTo>
                    <a:pt x="4521" y="5666"/>
                  </a:lnTo>
                  <a:cubicBezTo>
                    <a:pt x="4580" y="5696"/>
                    <a:pt x="4641" y="5709"/>
                    <a:pt x="4700" y="5709"/>
                  </a:cubicBezTo>
                  <a:cubicBezTo>
                    <a:pt x="4934" y="5709"/>
                    <a:pt x="5139" y="5498"/>
                    <a:pt x="5088" y="5246"/>
                  </a:cubicBezTo>
                  <a:lnTo>
                    <a:pt x="4857" y="3879"/>
                  </a:lnTo>
                  <a:cubicBezTo>
                    <a:pt x="4836" y="3753"/>
                    <a:pt x="4878" y="3627"/>
                    <a:pt x="4962" y="3522"/>
                  </a:cubicBezTo>
                  <a:lnTo>
                    <a:pt x="5950" y="2555"/>
                  </a:lnTo>
                  <a:cubicBezTo>
                    <a:pt x="6181" y="2323"/>
                    <a:pt x="6055" y="1945"/>
                    <a:pt x="5740" y="1882"/>
                  </a:cubicBezTo>
                  <a:lnTo>
                    <a:pt x="4352" y="1693"/>
                  </a:lnTo>
                  <a:cubicBezTo>
                    <a:pt x="4226" y="1671"/>
                    <a:pt x="4121" y="1587"/>
                    <a:pt x="4058" y="1482"/>
                  </a:cubicBezTo>
                  <a:lnTo>
                    <a:pt x="3448" y="221"/>
                  </a:lnTo>
                  <a:cubicBezTo>
                    <a:pt x="3375" y="74"/>
                    <a:pt x="3233" y="0"/>
                    <a:pt x="3091" y="0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4" name="Google Shape;9974;p82"/>
            <p:cNvSpPr/>
            <p:nvPr/>
          </p:nvSpPr>
          <p:spPr>
            <a:xfrm>
              <a:off x="988426" y="4031320"/>
              <a:ext cx="93818" cy="37162"/>
            </a:xfrm>
            <a:custGeom>
              <a:avLst/>
              <a:gdLst/>
              <a:ahLst/>
              <a:cxnLst/>
              <a:rect l="l" t="t" r="r" b="b"/>
              <a:pathLst>
                <a:path w="6266" h="2482" extrusionOk="0">
                  <a:moveTo>
                    <a:pt x="358" y="1"/>
                  </a:moveTo>
                  <a:cubicBezTo>
                    <a:pt x="168" y="1"/>
                    <a:pt x="0" y="169"/>
                    <a:pt x="0" y="379"/>
                  </a:cubicBezTo>
                  <a:lnTo>
                    <a:pt x="0" y="2482"/>
                  </a:lnTo>
                  <a:lnTo>
                    <a:pt x="6266" y="2482"/>
                  </a:lnTo>
                  <a:lnTo>
                    <a:pt x="6266" y="379"/>
                  </a:lnTo>
                  <a:cubicBezTo>
                    <a:pt x="6266" y="169"/>
                    <a:pt x="6097" y="1"/>
                    <a:pt x="5887" y="1"/>
                  </a:cubicBezTo>
                  <a:close/>
                </a:path>
              </a:pathLst>
            </a:custGeom>
            <a:solidFill>
              <a:srgbClr val="91A8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5" name="Google Shape;9975;p82"/>
            <p:cNvSpPr/>
            <p:nvPr/>
          </p:nvSpPr>
          <p:spPr>
            <a:xfrm>
              <a:off x="967015" y="4057762"/>
              <a:ext cx="136325" cy="38734"/>
            </a:xfrm>
            <a:custGeom>
              <a:avLst/>
              <a:gdLst/>
              <a:ahLst/>
              <a:cxnLst/>
              <a:rect l="l" t="t" r="r" b="b"/>
              <a:pathLst>
                <a:path w="9105" h="2587" extrusionOk="0">
                  <a:moveTo>
                    <a:pt x="484" y="1"/>
                  </a:moveTo>
                  <a:cubicBezTo>
                    <a:pt x="211" y="1"/>
                    <a:pt x="1" y="211"/>
                    <a:pt x="1" y="463"/>
                  </a:cubicBezTo>
                  <a:lnTo>
                    <a:pt x="1" y="2587"/>
                  </a:lnTo>
                  <a:lnTo>
                    <a:pt x="9104" y="2587"/>
                  </a:lnTo>
                  <a:lnTo>
                    <a:pt x="9104" y="463"/>
                  </a:lnTo>
                  <a:cubicBezTo>
                    <a:pt x="9104" y="211"/>
                    <a:pt x="8873" y="1"/>
                    <a:pt x="8621" y="1"/>
                  </a:cubicBezTo>
                  <a:close/>
                </a:path>
              </a:pathLst>
            </a:custGeom>
            <a:solidFill>
              <a:srgbClr val="8498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6" name="Google Shape;9976;p82"/>
            <p:cNvSpPr/>
            <p:nvPr/>
          </p:nvSpPr>
          <p:spPr>
            <a:xfrm>
              <a:off x="937429" y="4076971"/>
              <a:ext cx="195496" cy="67376"/>
            </a:xfrm>
            <a:custGeom>
              <a:avLst/>
              <a:gdLst/>
              <a:ahLst/>
              <a:cxnLst/>
              <a:rect l="l" t="t" r="r" b="b"/>
              <a:pathLst>
                <a:path w="13057" h="4500" extrusionOk="0">
                  <a:moveTo>
                    <a:pt x="1073" y="0"/>
                  </a:moveTo>
                  <a:cubicBezTo>
                    <a:pt x="484" y="0"/>
                    <a:pt x="0" y="484"/>
                    <a:pt x="0" y="1073"/>
                  </a:cubicBezTo>
                  <a:lnTo>
                    <a:pt x="0" y="3427"/>
                  </a:lnTo>
                  <a:cubicBezTo>
                    <a:pt x="0" y="4016"/>
                    <a:pt x="484" y="4500"/>
                    <a:pt x="1073" y="4500"/>
                  </a:cubicBezTo>
                  <a:lnTo>
                    <a:pt x="11984" y="4500"/>
                  </a:lnTo>
                  <a:cubicBezTo>
                    <a:pt x="12573" y="4500"/>
                    <a:pt x="13056" y="4016"/>
                    <a:pt x="13056" y="3427"/>
                  </a:cubicBezTo>
                  <a:lnTo>
                    <a:pt x="13056" y="1073"/>
                  </a:lnTo>
                  <a:cubicBezTo>
                    <a:pt x="13056" y="484"/>
                    <a:pt x="12573" y="0"/>
                    <a:pt x="11984" y="0"/>
                  </a:cubicBezTo>
                  <a:close/>
                </a:path>
              </a:pathLst>
            </a:custGeom>
            <a:solidFill>
              <a:srgbClr val="5A70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7" name="Google Shape;9977;p82"/>
            <p:cNvSpPr/>
            <p:nvPr/>
          </p:nvSpPr>
          <p:spPr>
            <a:xfrm>
              <a:off x="961984" y="4076971"/>
              <a:ext cx="170941" cy="67376"/>
            </a:xfrm>
            <a:custGeom>
              <a:avLst/>
              <a:gdLst/>
              <a:ahLst/>
              <a:cxnLst/>
              <a:rect l="l" t="t" r="r" b="b"/>
              <a:pathLst>
                <a:path w="11417" h="4500" extrusionOk="0">
                  <a:moveTo>
                    <a:pt x="1072" y="0"/>
                  </a:moveTo>
                  <a:cubicBezTo>
                    <a:pt x="484" y="0"/>
                    <a:pt x="0" y="484"/>
                    <a:pt x="0" y="1073"/>
                  </a:cubicBezTo>
                  <a:lnTo>
                    <a:pt x="0" y="3427"/>
                  </a:lnTo>
                  <a:cubicBezTo>
                    <a:pt x="0" y="4016"/>
                    <a:pt x="484" y="4500"/>
                    <a:pt x="1072" y="4500"/>
                  </a:cubicBezTo>
                  <a:lnTo>
                    <a:pt x="10344" y="4500"/>
                  </a:lnTo>
                  <a:cubicBezTo>
                    <a:pt x="10933" y="4500"/>
                    <a:pt x="11416" y="4016"/>
                    <a:pt x="11416" y="3427"/>
                  </a:cubicBezTo>
                  <a:lnTo>
                    <a:pt x="11416" y="1073"/>
                  </a:lnTo>
                  <a:cubicBezTo>
                    <a:pt x="11416" y="484"/>
                    <a:pt x="10933" y="0"/>
                    <a:pt x="1034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8" name="Google Shape;9978;p82"/>
            <p:cNvSpPr/>
            <p:nvPr/>
          </p:nvSpPr>
          <p:spPr>
            <a:xfrm>
              <a:off x="992513" y="4093336"/>
              <a:ext cx="85328" cy="10406"/>
            </a:xfrm>
            <a:custGeom>
              <a:avLst/>
              <a:gdLst/>
              <a:ahLst/>
              <a:cxnLst/>
              <a:rect l="l" t="t" r="r" b="b"/>
              <a:pathLst>
                <a:path w="5699" h="695" extrusionOk="0">
                  <a:moveTo>
                    <a:pt x="463" y="1"/>
                  </a:moveTo>
                  <a:cubicBezTo>
                    <a:pt x="1" y="1"/>
                    <a:pt x="1" y="695"/>
                    <a:pt x="463" y="695"/>
                  </a:cubicBezTo>
                  <a:lnTo>
                    <a:pt x="5236" y="695"/>
                  </a:lnTo>
                  <a:cubicBezTo>
                    <a:pt x="5698" y="695"/>
                    <a:pt x="5698" y="1"/>
                    <a:pt x="5236" y="1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9" name="Google Shape;9979;p82"/>
            <p:cNvSpPr/>
            <p:nvPr/>
          </p:nvSpPr>
          <p:spPr>
            <a:xfrm>
              <a:off x="992513" y="4116319"/>
              <a:ext cx="85328" cy="10406"/>
            </a:xfrm>
            <a:custGeom>
              <a:avLst/>
              <a:gdLst/>
              <a:ahLst/>
              <a:cxnLst/>
              <a:rect l="l" t="t" r="r" b="b"/>
              <a:pathLst>
                <a:path w="5699" h="695" extrusionOk="0">
                  <a:moveTo>
                    <a:pt x="443" y="0"/>
                  </a:moveTo>
                  <a:cubicBezTo>
                    <a:pt x="1" y="0"/>
                    <a:pt x="7" y="674"/>
                    <a:pt x="463" y="694"/>
                  </a:cubicBezTo>
                  <a:lnTo>
                    <a:pt x="5236" y="694"/>
                  </a:lnTo>
                  <a:cubicBezTo>
                    <a:pt x="5698" y="694"/>
                    <a:pt x="5698" y="0"/>
                    <a:pt x="5236" y="0"/>
                  </a:cubicBezTo>
                  <a:lnTo>
                    <a:pt x="463" y="0"/>
                  </a:lnTo>
                  <a:cubicBezTo>
                    <a:pt x="456" y="0"/>
                    <a:pt x="449" y="0"/>
                    <a:pt x="443" y="0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980" name="Google Shape;9980;p82"/>
          <p:cNvGrpSpPr/>
          <p:nvPr/>
        </p:nvGrpSpPr>
        <p:grpSpPr>
          <a:xfrm>
            <a:off x="2687659" y="3810655"/>
            <a:ext cx="365164" cy="342511"/>
            <a:chOff x="2611459" y="3810655"/>
            <a:chExt cx="365164" cy="342511"/>
          </a:xfrm>
        </p:grpSpPr>
        <p:sp>
          <p:nvSpPr>
            <p:cNvPr id="9981" name="Google Shape;9981;p82"/>
            <p:cNvSpPr/>
            <p:nvPr/>
          </p:nvSpPr>
          <p:spPr>
            <a:xfrm>
              <a:off x="2901073" y="3962941"/>
              <a:ext cx="56042" cy="160640"/>
            </a:xfrm>
            <a:custGeom>
              <a:avLst/>
              <a:gdLst/>
              <a:ahLst/>
              <a:cxnLst/>
              <a:rect l="l" t="t" r="r" b="b"/>
              <a:pathLst>
                <a:path w="3743" h="10729" extrusionOk="0">
                  <a:moveTo>
                    <a:pt x="3385" y="0"/>
                  </a:moveTo>
                  <a:cubicBezTo>
                    <a:pt x="3206" y="0"/>
                    <a:pt x="3028" y="121"/>
                    <a:pt x="3028" y="363"/>
                  </a:cubicBezTo>
                  <a:lnTo>
                    <a:pt x="3028" y="9025"/>
                  </a:lnTo>
                  <a:cubicBezTo>
                    <a:pt x="3028" y="9572"/>
                    <a:pt x="2586" y="10013"/>
                    <a:pt x="2039" y="10013"/>
                  </a:cubicBezTo>
                  <a:lnTo>
                    <a:pt x="463" y="10013"/>
                  </a:lnTo>
                  <a:cubicBezTo>
                    <a:pt x="0" y="10013"/>
                    <a:pt x="0" y="10728"/>
                    <a:pt x="463" y="10728"/>
                  </a:cubicBezTo>
                  <a:lnTo>
                    <a:pt x="2039" y="10728"/>
                  </a:lnTo>
                  <a:cubicBezTo>
                    <a:pt x="2985" y="10728"/>
                    <a:pt x="3742" y="9971"/>
                    <a:pt x="3742" y="9025"/>
                  </a:cubicBezTo>
                  <a:lnTo>
                    <a:pt x="3742" y="363"/>
                  </a:lnTo>
                  <a:cubicBezTo>
                    <a:pt x="3742" y="121"/>
                    <a:pt x="3564" y="0"/>
                    <a:pt x="3385" y="0"/>
                  </a:cubicBez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2" name="Google Shape;9982;p82"/>
            <p:cNvSpPr/>
            <p:nvPr/>
          </p:nvSpPr>
          <p:spPr>
            <a:xfrm>
              <a:off x="2879976" y="4089249"/>
              <a:ext cx="39677" cy="54470"/>
            </a:xfrm>
            <a:custGeom>
              <a:avLst/>
              <a:gdLst/>
              <a:ahLst/>
              <a:cxnLst/>
              <a:rect l="l" t="t" r="r" b="b"/>
              <a:pathLst>
                <a:path w="2650" h="3638" extrusionOk="0">
                  <a:moveTo>
                    <a:pt x="0" y="0"/>
                  </a:moveTo>
                  <a:lnTo>
                    <a:pt x="0" y="3638"/>
                  </a:lnTo>
                  <a:lnTo>
                    <a:pt x="1956" y="3638"/>
                  </a:lnTo>
                  <a:cubicBezTo>
                    <a:pt x="2334" y="3638"/>
                    <a:pt x="2649" y="3322"/>
                    <a:pt x="2649" y="2944"/>
                  </a:cubicBezTo>
                  <a:lnTo>
                    <a:pt x="2649" y="694"/>
                  </a:lnTo>
                  <a:cubicBezTo>
                    <a:pt x="2649" y="316"/>
                    <a:pt x="2334" y="0"/>
                    <a:pt x="1956" y="0"/>
                  </a:cubicBez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3" name="Google Shape;9983;p82"/>
            <p:cNvSpPr/>
            <p:nvPr/>
          </p:nvSpPr>
          <p:spPr>
            <a:xfrm>
              <a:off x="2901073" y="4089249"/>
              <a:ext cx="18581" cy="54470"/>
            </a:xfrm>
            <a:custGeom>
              <a:avLst/>
              <a:gdLst/>
              <a:ahLst/>
              <a:cxnLst/>
              <a:rect l="l" t="t" r="r" b="b"/>
              <a:pathLst>
                <a:path w="1241" h="3638" extrusionOk="0">
                  <a:moveTo>
                    <a:pt x="0" y="0"/>
                  </a:moveTo>
                  <a:cubicBezTo>
                    <a:pt x="231" y="148"/>
                    <a:pt x="378" y="379"/>
                    <a:pt x="378" y="652"/>
                  </a:cubicBezTo>
                  <a:lnTo>
                    <a:pt x="378" y="3007"/>
                  </a:lnTo>
                  <a:cubicBezTo>
                    <a:pt x="378" y="3259"/>
                    <a:pt x="231" y="3511"/>
                    <a:pt x="0" y="3638"/>
                  </a:cubicBezTo>
                  <a:lnTo>
                    <a:pt x="547" y="3638"/>
                  </a:lnTo>
                  <a:cubicBezTo>
                    <a:pt x="925" y="3638"/>
                    <a:pt x="1240" y="3343"/>
                    <a:pt x="1240" y="2965"/>
                  </a:cubicBezTo>
                  <a:lnTo>
                    <a:pt x="1240" y="694"/>
                  </a:lnTo>
                  <a:cubicBezTo>
                    <a:pt x="1240" y="316"/>
                    <a:pt x="925" y="0"/>
                    <a:pt x="547" y="0"/>
                  </a:cubicBez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4" name="Google Shape;9984;p82"/>
            <p:cNvSpPr/>
            <p:nvPr/>
          </p:nvSpPr>
          <p:spPr>
            <a:xfrm>
              <a:off x="2622479" y="4021573"/>
              <a:ext cx="269475" cy="131593"/>
            </a:xfrm>
            <a:custGeom>
              <a:avLst/>
              <a:gdLst/>
              <a:ahLst/>
              <a:cxnLst/>
              <a:rect l="l" t="t" r="r" b="b"/>
              <a:pathLst>
                <a:path w="17998" h="8789" extrusionOk="0">
                  <a:moveTo>
                    <a:pt x="3470" y="0"/>
                  </a:moveTo>
                  <a:lnTo>
                    <a:pt x="379" y="3511"/>
                  </a:lnTo>
                  <a:cubicBezTo>
                    <a:pt x="148" y="3764"/>
                    <a:pt x="1" y="4121"/>
                    <a:pt x="1" y="4478"/>
                  </a:cubicBezTo>
                  <a:lnTo>
                    <a:pt x="1" y="7548"/>
                  </a:lnTo>
                  <a:cubicBezTo>
                    <a:pt x="1" y="8221"/>
                    <a:pt x="547" y="8788"/>
                    <a:pt x="1241" y="8788"/>
                  </a:cubicBezTo>
                  <a:lnTo>
                    <a:pt x="16778" y="8788"/>
                  </a:lnTo>
                  <a:cubicBezTo>
                    <a:pt x="17451" y="8767"/>
                    <a:pt x="17997" y="8221"/>
                    <a:pt x="17997" y="7548"/>
                  </a:cubicBezTo>
                  <a:lnTo>
                    <a:pt x="17997" y="4478"/>
                  </a:lnTo>
                  <a:cubicBezTo>
                    <a:pt x="17997" y="4121"/>
                    <a:pt x="17871" y="3764"/>
                    <a:pt x="17640" y="3511"/>
                  </a:cubicBezTo>
                  <a:lnTo>
                    <a:pt x="14549" y="0"/>
                  </a:lnTo>
                  <a:close/>
                </a:path>
              </a:pathLst>
            </a:custGeom>
            <a:solidFill>
              <a:srgbClr val="A3B6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5" name="Google Shape;9985;p82"/>
            <p:cNvSpPr/>
            <p:nvPr/>
          </p:nvSpPr>
          <p:spPr>
            <a:xfrm>
              <a:off x="2642947" y="4021573"/>
              <a:ext cx="248693" cy="131279"/>
            </a:xfrm>
            <a:custGeom>
              <a:avLst/>
              <a:gdLst/>
              <a:ahLst/>
              <a:cxnLst/>
              <a:rect l="l" t="t" r="r" b="b"/>
              <a:pathLst>
                <a:path w="16610" h="8768" extrusionOk="0">
                  <a:moveTo>
                    <a:pt x="2103" y="0"/>
                  </a:moveTo>
                  <a:lnTo>
                    <a:pt x="0" y="2376"/>
                  </a:lnTo>
                  <a:cubicBezTo>
                    <a:pt x="2074" y="4793"/>
                    <a:pt x="5063" y="6101"/>
                    <a:pt x="8119" y="6101"/>
                  </a:cubicBezTo>
                  <a:cubicBezTo>
                    <a:pt x="9555" y="6101"/>
                    <a:pt x="11006" y="5812"/>
                    <a:pt x="12383" y="5214"/>
                  </a:cubicBezTo>
                  <a:cubicBezTo>
                    <a:pt x="12583" y="5125"/>
                    <a:pt x="12788" y="5084"/>
                    <a:pt x="12989" y="5084"/>
                  </a:cubicBezTo>
                  <a:cubicBezTo>
                    <a:pt x="13783" y="5084"/>
                    <a:pt x="14507" y="5729"/>
                    <a:pt x="14507" y="6602"/>
                  </a:cubicBezTo>
                  <a:lnTo>
                    <a:pt x="14507" y="7548"/>
                  </a:lnTo>
                  <a:cubicBezTo>
                    <a:pt x="14507" y="8221"/>
                    <a:pt x="13960" y="8767"/>
                    <a:pt x="13287" y="8767"/>
                  </a:cubicBezTo>
                  <a:lnTo>
                    <a:pt x="15390" y="8767"/>
                  </a:lnTo>
                  <a:cubicBezTo>
                    <a:pt x="16063" y="8767"/>
                    <a:pt x="16609" y="8221"/>
                    <a:pt x="16609" y="7548"/>
                  </a:cubicBezTo>
                  <a:lnTo>
                    <a:pt x="16609" y="4478"/>
                  </a:lnTo>
                  <a:cubicBezTo>
                    <a:pt x="16609" y="4121"/>
                    <a:pt x="16483" y="3785"/>
                    <a:pt x="16273" y="3511"/>
                  </a:cubicBezTo>
                  <a:lnTo>
                    <a:pt x="13182" y="0"/>
                  </a:lnTo>
                  <a:close/>
                </a:path>
              </a:pathLst>
            </a:custGeom>
            <a:solidFill>
              <a:srgbClr val="91A8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6" name="Google Shape;9986;p82"/>
            <p:cNvSpPr/>
            <p:nvPr/>
          </p:nvSpPr>
          <p:spPr>
            <a:xfrm>
              <a:off x="2921525" y="3936889"/>
              <a:ext cx="52898" cy="45352"/>
            </a:xfrm>
            <a:custGeom>
              <a:avLst/>
              <a:gdLst/>
              <a:ahLst/>
              <a:cxnLst/>
              <a:rect l="l" t="t" r="r" b="b"/>
              <a:pathLst>
                <a:path w="3533" h="3029" extrusionOk="0">
                  <a:moveTo>
                    <a:pt x="2019" y="1"/>
                  </a:moveTo>
                  <a:cubicBezTo>
                    <a:pt x="673" y="1"/>
                    <a:pt x="1" y="1619"/>
                    <a:pt x="947" y="2587"/>
                  </a:cubicBezTo>
                  <a:cubicBezTo>
                    <a:pt x="1259" y="2892"/>
                    <a:pt x="1639" y="3029"/>
                    <a:pt x="2010" y="3029"/>
                  </a:cubicBezTo>
                  <a:cubicBezTo>
                    <a:pt x="2790" y="3029"/>
                    <a:pt x="3533" y="2426"/>
                    <a:pt x="3533" y="1514"/>
                  </a:cubicBezTo>
                  <a:cubicBezTo>
                    <a:pt x="3533" y="673"/>
                    <a:pt x="2860" y="1"/>
                    <a:pt x="2019" y="1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7" name="Google Shape;9987;p82"/>
            <p:cNvSpPr/>
            <p:nvPr/>
          </p:nvSpPr>
          <p:spPr>
            <a:xfrm>
              <a:off x="2942621" y="3936889"/>
              <a:ext cx="34003" cy="45307"/>
            </a:xfrm>
            <a:custGeom>
              <a:avLst/>
              <a:gdLst/>
              <a:ahLst/>
              <a:cxnLst/>
              <a:rect l="l" t="t" r="r" b="b"/>
              <a:pathLst>
                <a:path w="2271" h="3026" extrusionOk="0">
                  <a:moveTo>
                    <a:pt x="610" y="1"/>
                  </a:moveTo>
                  <a:cubicBezTo>
                    <a:pt x="400" y="1"/>
                    <a:pt x="189" y="43"/>
                    <a:pt x="0" y="127"/>
                  </a:cubicBezTo>
                  <a:cubicBezTo>
                    <a:pt x="1199" y="652"/>
                    <a:pt x="1199" y="2355"/>
                    <a:pt x="0" y="2902"/>
                  </a:cubicBezTo>
                  <a:cubicBezTo>
                    <a:pt x="197" y="2986"/>
                    <a:pt x="400" y="3026"/>
                    <a:pt x="597" y="3026"/>
                  </a:cubicBezTo>
                  <a:cubicBezTo>
                    <a:pt x="1286" y="3026"/>
                    <a:pt x="1918" y="2548"/>
                    <a:pt x="2082" y="1830"/>
                  </a:cubicBezTo>
                  <a:cubicBezTo>
                    <a:pt x="2271" y="884"/>
                    <a:pt x="1556" y="1"/>
                    <a:pt x="610" y="1"/>
                  </a:cubicBezTo>
                  <a:close/>
                </a:path>
              </a:pathLst>
            </a:custGeom>
            <a:solidFill>
              <a:srgbClr val="B4C3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8" name="Google Shape;9988;p82"/>
            <p:cNvSpPr/>
            <p:nvPr/>
          </p:nvSpPr>
          <p:spPr>
            <a:xfrm>
              <a:off x="2611459" y="3810655"/>
              <a:ext cx="295288" cy="284163"/>
            </a:xfrm>
            <a:custGeom>
              <a:avLst/>
              <a:gdLst/>
              <a:ahLst/>
              <a:cxnLst/>
              <a:rect l="l" t="t" r="r" b="b"/>
              <a:pathLst>
                <a:path w="19722" h="18979" extrusionOk="0">
                  <a:moveTo>
                    <a:pt x="10240" y="1"/>
                  </a:moveTo>
                  <a:cubicBezTo>
                    <a:pt x="6392" y="1"/>
                    <a:pt x="2944" y="2313"/>
                    <a:pt x="1472" y="5867"/>
                  </a:cubicBezTo>
                  <a:cubicBezTo>
                    <a:pt x="1" y="9399"/>
                    <a:pt x="821" y="13498"/>
                    <a:pt x="3533" y="16211"/>
                  </a:cubicBezTo>
                  <a:cubicBezTo>
                    <a:pt x="5342" y="18020"/>
                    <a:pt x="7760" y="18978"/>
                    <a:pt x="10224" y="18978"/>
                  </a:cubicBezTo>
                  <a:cubicBezTo>
                    <a:pt x="11454" y="18978"/>
                    <a:pt x="12694" y="18740"/>
                    <a:pt x="13877" y="18250"/>
                  </a:cubicBezTo>
                  <a:cubicBezTo>
                    <a:pt x="17409" y="16778"/>
                    <a:pt x="19721" y="13330"/>
                    <a:pt x="19721" y="9483"/>
                  </a:cubicBezTo>
                  <a:cubicBezTo>
                    <a:pt x="19721" y="4248"/>
                    <a:pt x="15475" y="1"/>
                    <a:pt x="10240" y="1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9" name="Google Shape;9989;p82"/>
            <p:cNvSpPr/>
            <p:nvPr/>
          </p:nvSpPr>
          <p:spPr>
            <a:xfrm>
              <a:off x="2744924" y="3810655"/>
              <a:ext cx="166854" cy="284313"/>
            </a:xfrm>
            <a:custGeom>
              <a:avLst/>
              <a:gdLst/>
              <a:ahLst/>
              <a:cxnLst/>
              <a:rect l="l" t="t" r="r" b="b"/>
              <a:pathLst>
                <a:path w="11144" h="18989" extrusionOk="0">
                  <a:moveTo>
                    <a:pt x="1326" y="1"/>
                  </a:moveTo>
                  <a:cubicBezTo>
                    <a:pt x="884" y="1"/>
                    <a:pt x="442" y="22"/>
                    <a:pt x="1" y="85"/>
                  </a:cubicBezTo>
                  <a:cubicBezTo>
                    <a:pt x="4710" y="737"/>
                    <a:pt x="8200" y="4752"/>
                    <a:pt x="8200" y="9483"/>
                  </a:cubicBezTo>
                  <a:cubicBezTo>
                    <a:pt x="8200" y="14234"/>
                    <a:pt x="4710" y="18250"/>
                    <a:pt x="1" y="18902"/>
                  </a:cubicBezTo>
                  <a:cubicBezTo>
                    <a:pt x="435" y="18960"/>
                    <a:pt x="865" y="18989"/>
                    <a:pt x="1290" y="18989"/>
                  </a:cubicBezTo>
                  <a:cubicBezTo>
                    <a:pt x="6204" y="18989"/>
                    <a:pt x="10417" y="15187"/>
                    <a:pt x="10765" y="10156"/>
                  </a:cubicBezTo>
                  <a:cubicBezTo>
                    <a:pt x="11144" y="4668"/>
                    <a:pt x="6813" y="1"/>
                    <a:pt x="1326" y="1"/>
                  </a:cubicBezTo>
                  <a:close/>
                </a:path>
              </a:pathLst>
            </a:custGeom>
            <a:solidFill>
              <a:srgbClr val="B4C3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0" name="Google Shape;9990;p82"/>
            <p:cNvSpPr/>
            <p:nvPr/>
          </p:nvSpPr>
          <p:spPr>
            <a:xfrm>
              <a:off x="2722900" y="3921467"/>
              <a:ext cx="73036" cy="62540"/>
            </a:xfrm>
            <a:custGeom>
              <a:avLst/>
              <a:gdLst/>
              <a:ahLst/>
              <a:cxnLst/>
              <a:rect l="l" t="t" r="r" b="b"/>
              <a:pathLst>
                <a:path w="4878" h="4177" extrusionOk="0">
                  <a:moveTo>
                    <a:pt x="2797" y="0"/>
                  </a:moveTo>
                  <a:cubicBezTo>
                    <a:pt x="925" y="0"/>
                    <a:pt x="0" y="2250"/>
                    <a:pt x="1325" y="3554"/>
                  </a:cubicBezTo>
                  <a:cubicBezTo>
                    <a:pt x="1748" y="3984"/>
                    <a:pt x="2272" y="4177"/>
                    <a:pt x="2786" y="4177"/>
                  </a:cubicBezTo>
                  <a:cubicBezTo>
                    <a:pt x="3853" y="4177"/>
                    <a:pt x="4878" y="3345"/>
                    <a:pt x="4878" y="2082"/>
                  </a:cubicBezTo>
                  <a:cubicBezTo>
                    <a:pt x="4878" y="925"/>
                    <a:pt x="3953" y="0"/>
                    <a:pt x="2797" y="0"/>
                  </a:cubicBezTo>
                  <a:close/>
                </a:path>
              </a:pathLst>
            </a:custGeom>
            <a:solidFill>
              <a:srgbClr val="A5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1" name="Google Shape;9991;p82"/>
            <p:cNvSpPr/>
            <p:nvPr/>
          </p:nvSpPr>
          <p:spPr>
            <a:xfrm>
              <a:off x="2752800" y="3921467"/>
              <a:ext cx="46295" cy="62540"/>
            </a:xfrm>
            <a:custGeom>
              <a:avLst/>
              <a:gdLst/>
              <a:ahLst/>
              <a:cxnLst/>
              <a:rect l="l" t="t" r="r" b="b"/>
              <a:pathLst>
                <a:path w="3092" h="4177" extrusionOk="0">
                  <a:moveTo>
                    <a:pt x="800" y="0"/>
                  </a:moveTo>
                  <a:cubicBezTo>
                    <a:pt x="526" y="0"/>
                    <a:pt x="253" y="42"/>
                    <a:pt x="1" y="148"/>
                  </a:cubicBezTo>
                  <a:cubicBezTo>
                    <a:pt x="1746" y="862"/>
                    <a:pt x="1746" y="3322"/>
                    <a:pt x="1" y="4016"/>
                  </a:cubicBezTo>
                  <a:cubicBezTo>
                    <a:pt x="264" y="4125"/>
                    <a:pt x="534" y="4176"/>
                    <a:pt x="799" y="4176"/>
                  </a:cubicBezTo>
                  <a:cubicBezTo>
                    <a:pt x="1758" y="4176"/>
                    <a:pt x="2641" y="3503"/>
                    <a:pt x="2839" y="2481"/>
                  </a:cubicBezTo>
                  <a:cubicBezTo>
                    <a:pt x="3091" y="1199"/>
                    <a:pt x="2103" y="0"/>
                    <a:pt x="800" y="0"/>
                  </a:cubicBezTo>
                  <a:close/>
                </a:path>
              </a:pathLst>
            </a:custGeom>
            <a:solidFill>
              <a:srgbClr val="8DA5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992" name="Google Shape;9992;p82"/>
          <p:cNvGrpSpPr/>
          <p:nvPr/>
        </p:nvGrpSpPr>
        <p:grpSpPr>
          <a:xfrm>
            <a:off x="3952456" y="1524280"/>
            <a:ext cx="370195" cy="300154"/>
            <a:chOff x="3952456" y="1524280"/>
            <a:chExt cx="370195" cy="300154"/>
          </a:xfrm>
        </p:grpSpPr>
        <p:sp>
          <p:nvSpPr>
            <p:cNvPr id="9993" name="Google Shape;9993;p82"/>
            <p:cNvSpPr/>
            <p:nvPr/>
          </p:nvSpPr>
          <p:spPr>
            <a:xfrm>
              <a:off x="3952456" y="1550482"/>
              <a:ext cx="370195" cy="248064"/>
            </a:xfrm>
            <a:custGeom>
              <a:avLst/>
              <a:gdLst/>
              <a:ahLst/>
              <a:cxnLst/>
              <a:rect l="l" t="t" r="r" b="b"/>
              <a:pathLst>
                <a:path w="24725" h="16568" extrusionOk="0">
                  <a:moveTo>
                    <a:pt x="484" y="1"/>
                  </a:moveTo>
                  <a:cubicBezTo>
                    <a:pt x="211" y="1"/>
                    <a:pt x="0" y="232"/>
                    <a:pt x="0" y="505"/>
                  </a:cubicBezTo>
                  <a:lnTo>
                    <a:pt x="0" y="16063"/>
                  </a:lnTo>
                  <a:cubicBezTo>
                    <a:pt x="0" y="16337"/>
                    <a:pt x="211" y="16568"/>
                    <a:pt x="484" y="16568"/>
                  </a:cubicBezTo>
                  <a:lnTo>
                    <a:pt x="24241" y="16568"/>
                  </a:lnTo>
                  <a:cubicBezTo>
                    <a:pt x="24515" y="16568"/>
                    <a:pt x="24725" y="16337"/>
                    <a:pt x="24725" y="16063"/>
                  </a:cubicBezTo>
                  <a:lnTo>
                    <a:pt x="24725" y="15138"/>
                  </a:lnTo>
                  <a:lnTo>
                    <a:pt x="24725" y="505"/>
                  </a:lnTo>
                  <a:cubicBezTo>
                    <a:pt x="24725" y="232"/>
                    <a:pt x="24515" y="1"/>
                    <a:pt x="24241" y="1"/>
                  </a:cubicBezTo>
                  <a:close/>
                </a:path>
              </a:pathLst>
            </a:custGeom>
            <a:solidFill>
              <a:srgbClr val="90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4" name="Google Shape;9994;p82"/>
            <p:cNvSpPr/>
            <p:nvPr/>
          </p:nvSpPr>
          <p:spPr>
            <a:xfrm>
              <a:off x="3977955" y="1550482"/>
              <a:ext cx="344697" cy="226669"/>
            </a:xfrm>
            <a:custGeom>
              <a:avLst/>
              <a:gdLst/>
              <a:ahLst/>
              <a:cxnLst/>
              <a:rect l="l" t="t" r="r" b="b"/>
              <a:pathLst>
                <a:path w="23022" h="15139" extrusionOk="0">
                  <a:moveTo>
                    <a:pt x="21" y="1"/>
                  </a:moveTo>
                  <a:lnTo>
                    <a:pt x="21" y="14634"/>
                  </a:lnTo>
                  <a:cubicBezTo>
                    <a:pt x="0" y="14907"/>
                    <a:pt x="232" y="15138"/>
                    <a:pt x="505" y="15138"/>
                  </a:cubicBezTo>
                  <a:lnTo>
                    <a:pt x="23022" y="15138"/>
                  </a:lnTo>
                  <a:lnTo>
                    <a:pt x="23022" y="505"/>
                  </a:lnTo>
                  <a:cubicBezTo>
                    <a:pt x="23022" y="232"/>
                    <a:pt x="22812" y="1"/>
                    <a:pt x="22538" y="1"/>
                  </a:cubicBezTo>
                  <a:close/>
                </a:path>
              </a:pathLst>
            </a:custGeom>
            <a:solidFill>
              <a:srgbClr val="AA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5" name="Google Shape;9995;p82"/>
            <p:cNvSpPr/>
            <p:nvPr/>
          </p:nvSpPr>
          <p:spPr>
            <a:xfrm>
              <a:off x="3990232" y="1524280"/>
              <a:ext cx="294644" cy="251613"/>
            </a:xfrm>
            <a:custGeom>
              <a:avLst/>
              <a:gdLst/>
              <a:ahLst/>
              <a:cxnLst/>
              <a:rect l="l" t="t" r="r" b="b"/>
              <a:pathLst>
                <a:path w="19679" h="16805" extrusionOk="0">
                  <a:moveTo>
                    <a:pt x="4933" y="0"/>
                  </a:moveTo>
                  <a:cubicBezTo>
                    <a:pt x="3281" y="0"/>
                    <a:pt x="1628" y="347"/>
                    <a:pt x="84" y="1036"/>
                  </a:cubicBezTo>
                  <a:cubicBezTo>
                    <a:pt x="42" y="1057"/>
                    <a:pt x="0" y="1099"/>
                    <a:pt x="0" y="1141"/>
                  </a:cubicBezTo>
                  <a:lnTo>
                    <a:pt x="0" y="16615"/>
                  </a:lnTo>
                  <a:cubicBezTo>
                    <a:pt x="0" y="16688"/>
                    <a:pt x="79" y="16745"/>
                    <a:pt x="142" y="16745"/>
                  </a:cubicBezTo>
                  <a:cubicBezTo>
                    <a:pt x="151" y="16745"/>
                    <a:pt x="160" y="16744"/>
                    <a:pt x="168" y="16741"/>
                  </a:cubicBezTo>
                  <a:cubicBezTo>
                    <a:pt x="1684" y="16071"/>
                    <a:pt x="3301" y="15739"/>
                    <a:pt x="4918" y="15739"/>
                  </a:cubicBezTo>
                  <a:cubicBezTo>
                    <a:pt x="6597" y="15739"/>
                    <a:pt x="8276" y="16097"/>
                    <a:pt x="9840" y="16804"/>
                  </a:cubicBezTo>
                  <a:cubicBezTo>
                    <a:pt x="11404" y="16097"/>
                    <a:pt x="13082" y="15739"/>
                    <a:pt x="14762" y="15739"/>
                  </a:cubicBezTo>
                  <a:cubicBezTo>
                    <a:pt x="16378" y="15739"/>
                    <a:pt x="17995" y="16071"/>
                    <a:pt x="19511" y="16741"/>
                  </a:cubicBezTo>
                  <a:cubicBezTo>
                    <a:pt x="19519" y="16744"/>
                    <a:pt x="19528" y="16745"/>
                    <a:pt x="19537" y="16745"/>
                  </a:cubicBezTo>
                  <a:cubicBezTo>
                    <a:pt x="19600" y="16745"/>
                    <a:pt x="19679" y="16688"/>
                    <a:pt x="19679" y="16615"/>
                  </a:cubicBezTo>
                  <a:lnTo>
                    <a:pt x="19679" y="1141"/>
                  </a:lnTo>
                  <a:cubicBezTo>
                    <a:pt x="19679" y="1099"/>
                    <a:pt x="19637" y="1057"/>
                    <a:pt x="19595" y="1036"/>
                  </a:cubicBezTo>
                  <a:cubicBezTo>
                    <a:pt x="18051" y="347"/>
                    <a:pt x="16398" y="0"/>
                    <a:pt x="14747" y="0"/>
                  </a:cubicBezTo>
                  <a:cubicBezTo>
                    <a:pt x="13071" y="0"/>
                    <a:pt x="11396" y="358"/>
                    <a:pt x="9840" y="1078"/>
                  </a:cubicBezTo>
                  <a:cubicBezTo>
                    <a:pt x="8283" y="358"/>
                    <a:pt x="6609" y="0"/>
                    <a:pt x="4933" y="0"/>
                  </a:cubicBezTo>
                  <a:close/>
                </a:path>
              </a:pathLst>
            </a:custGeom>
            <a:solidFill>
              <a:srgbClr val="223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6" name="Google Shape;9996;p82"/>
            <p:cNvSpPr/>
            <p:nvPr/>
          </p:nvSpPr>
          <p:spPr>
            <a:xfrm>
              <a:off x="4003138" y="1524430"/>
              <a:ext cx="281738" cy="230367"/>
            </a:xfrm>
            <a:custGeom>
              <a:avLst/>
              <a:gdLst/>
              <a:ahLst/>
              <a:cxnLst/>
              <a:rect l="l" t="t" r="r" b="b"/>
              <a:pathLst>
                <a:path w="18817" h="15386" extrusionOk="0">
                  <a:moveTo>
                    <a:pt x="13885" y="1"/>
                  </a:moveTo>
                  <a:cubicBezTo>
                    <a:pt x="12209" y="1"/>
                    <a:pt x="10534" y="358"/>
                    <a:pt x="8978" y="1068"/>
                  </a:cubicBezTo>
                  <a:cubicBezTo>
                    <a:pt x="7423" y="360"/>
                    <a:pt x="5747" y="5"/>
                    <a:pt x="4069" y="5"/>
                  </a:cubicBezTo>
                  <a:cubicBezTo>
                    <a:pt x="2706" y="5"/>
                    <a:pt x="1343" y="239"/>
                    <a:pt x="42" y="711"/>
                  </a:cubicBezTo>
                  <a:lnTo>
                    <a:pt x="0" y="711"/>
                  </a:lnTo>
                  <a:lnTo>
                    <a:pt x="0" y="15196"/>
                  </a:lnTo>
                  <a:cubicBezTo>
                    <a:pt x="0" y="15262"/>
                    <a:pt x="51" y="15315"/>
                    <a:pt x="114" y="15315"/>
                  </a:cubicBezTo>
                  <a:cubicBezTo>
                    <a:pt x="132" y="15315"/>
                    <a:pt x="150" y="15311"/>
                    <a:pt x="168" y="15301"/>
                  </a:cubicBezTo>
                  <a:cubicBezTo>
                    <a:pt x="1858" y="14556"/>
                    <a:pt x="3381" y="14304"/>
                    <a:pt x="4666" y="14304"/>
                  </a:cubicBezTo>
                  <a:cubicBezTo>
                    <a:pt x="7332" y="14304"/>
                    <a:pt x="8978" y="15386"/>
                    <a:pt x="8978" y="15386"/>
                  </a:cubicBezTo>
                  <a:cubicBezTo>
                    <a:pt x="10765" y="14671"/>
                    <a:pt x="12657" y="14313"/>
                    <a:pt x="14570" y="14313"/>
                  </a:cubicBezTo>
                  <a:cubicBezTo>
                    <a:pt x="14626" y="14313"/>
                    <a:pt x="14682" y="14312"/>
                    <a:pt x="14738" y="14312"/>
                  </a:cubicBezTo>
                  <a:cubicBezTo>
                    <a:pt x="16131" y="14312"/>
                    <a:pt x="17503" y="14563"/>
                    <a:pt x="18817" y="15028"/>
                  </a:cubicBezTo>
                  <a:lnTo>
                    <a:pt x="18817" y="1131"/>
                  </a:lnTo>
                  <a:cubicBezTo>
                    <a:pt x="18817" y="1089"/>
                    <a:pt x="18775" y="1047"/>
                    <a:pt x="18733" y="1047"/>
                  </a:cubicBezTo>
                  <a:cubicBezTo>
                    <a:pt x="17189" y="348"/>
                    <a:pt x="15536" y="1"/>
                    <a:pt x="13885" y="1"/>
                  </a:cubicBez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7" name="Google Shape;9997;p82"/>
            <p:cNvSpPr/>
            <p:nvPr/>
          </p:nvSpPr>
          <p:spPr>
            <a:xfrm>
              <a:off x="4137547" y="1524280"/>
              <a:ext cx="147329" cy="230517"/>
            </a:xfrm>
            <a:custGeom>
              <a:avLst/>
              <a:gdLst/>
              <a:ahLst/>
              <a:cxnLst/>
              <a:rect l="l" t="t" r="r" b="b"/>
              <a:pathLst>
                <a:path w="9840" h="15396" extrusionOk="0">
                  <a:moveTo>
                    <a:pt x="4908" y="0"/>
                  </a:moveTo>
                  <a:cubicBezTo>
                    <a:pt x="3232" y="0"/>
                    <a:pt x="1557" y="358"/>
                    <a:pt x="1" y="1078"/>
                  </a:cubicBezTo>
                  <a:lnTo>
                    <a:pt x="1" y="15396"/>
                  </a:lnTo>
                  <a:cubicBezTo>
                    <a:pt x="1788" y="14681"/>
                    <a:pt x="3680" y="14323"/>
                    <a:pt x="5593" y="14323"/>
                  </a:cubicBezTo>
                  <a:cubicBezTo>
                    <a:pt x="5649" y="14323"/>
                    <a:pt x="5705" y="14322"/>
                    <a:pt x="5761" y="14322"/>
                  </a:cubicBezTo>
                  <a:cubicBezTo>
                    <a:pt x="7154" y="14322"/>
                    <a:pt x="8526" y="14573"/>
                    <a:pt x="9840" y="15038"/>
                  </a:cubicBezTo>
                  <a:lnTo>
                    <a:pt x="9840" y="1141"/>
                  </a:lnTo>
                  <a:cubicBezTo>
                    <a:pt x="9840" y="1099"/>
                    <a:pt x="9798" y="1057"/>
                    <a:pt x="9756" y="1036"/>
                  </a:cubicBezTo>
                  <a:cubicBezTo>
                    <a:pt x="8212" y="347"/>
                    <a:pt x="6559" y="0"/>
                    <a:pt x="4908" y="0"/>
                  </a:cubicBezTo>
                  <a:close/>
                </a:path>
              </a:pathLst>
            </a:custGeom>
            <a:solidFill>
              <a:srgbClr val="7F94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8" name="Google Shape;9998;p82"/>
            <p:cNvSpPr/>
            <p:nvPr/>
          </p:nvSpPr>
          <p:spPr>
            <a:xfrm>
              <a:off x="4137547" y="1766430"/>
              <a:ext cx="25828" cy="58003"/>
            </a:xfrm>
            <a:custGeom>
              <a:avLst/>
              <a:gdLst/>
              <a:ahLst/>
              <a:cxnLst/>
              <a:rect l="l" t="t" r="r" b="b"/>
              <a:pathLst>
                <a:path w="1725" h="3874" extrusionOk="0">
                  <a:moveTo>
                    <a:pt x="1725" y="0"/>
                  </a:moveTo>
                  <a:cubicBezTo>
                    <a:pt x="1136" y="148"/>
                    <a:pt x="547" y="379"/>
                    <a:pt x="1" y="631"/>
                  </a:cubicBezTo>
                  <a:lnTo>
                    <a:pt x="1" y="3743"/>
                  </a:lnTo>
                  <a:cubicBezTo>
                    <a:pt x="1" y="3819"/>
                    <a:pt x="67" y="3873"/>
                    <a:pt x="127" y="3873"/>
                  </a:cubicBezTo>
                  <a:cubicBezTo>
                    <a:pt x="150" y="3873"/>
                    <a:pt x="172" y="3865"/>
                    <a:pt x="190" y="3848"/>
                  </a:cubicBezTo>
                  <a:lnTo>
                    <a:pt x="799" y="3364"/>
                  </a:lnTo>
                  <a:cubicBezTo>
                    <a:pt x="821" y="3343"/>
                    <a:pt x="847" y="3333"/>
                    <a:pt x="876" y="3333"/>
                  </a:cubicBezTo>
                  <a:cubicBezTo>
                    <a:pt x="905" y="3333"/>
                    <a:pt x="936" y="3343"/>
                    <a:pt x="968" y="3364"/>
                  </a:cubicBezTo>
                  <a:lnTo>
                    <a:pt x="1514" y="3827"/>
                  </a:lnTo>
                  <a:cubicBezTo>
                    <a:pt x="1541" y="3847"/>
                    <a:pt x="1573" y="3857"/>
                    <a:pt x="1603" y="3857"/>
                  </a:cubicBezTo>
                  <a:cubicBezTo>
                    <a:pt x="1666" y="3857"/>
                    <a:pt x="1725" y="3814"/>
                    <a:pt x="1725" y="3743"/>
                  </a:cubicBezTo>
                  <a:lnTo>
                    <a:pt x="1725" y="0"/>
                  </a:lnTo>
                  <a:close/>
                </a:path>
              </a:pathLst>
            </a:custGeom>
            <a:solidFill>
              <a:srgbClr val="C6D2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100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03" name="Google Shape;10003;p83"/>
          <p:cNvSpPr txBox="1">
            <a:spLocks noGrp="1"/>
          </p:cNvSpPr>
          <p:nvPr>
            <p:ph type="title" idx="4294967295"/>
          </p:nvPr>
        </p:nvSpPr>
        <p:spPr>
          <a:xfrm>
            <a:off x="849675" y="943775"/>
            <a:ext cx="34821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Business </a:t>
            </a:r>
            <a:r>
              <a:rPr lang="en">
                <a:latin typeface="Arial"/>
                <a:ea typeface="Arial"/>
                <a:cs typeface="Arial"/>
                <a:sym typeface="Arial"/>
              </a:rPr>
              <a:t>I</a:t>
            </a: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cons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04" name="Google Shape;10004;p83"/>
          <p:cNvSpPr txBox="1">
            <a:spLocks noGrp="1"/>
          </p:cNvSpPr>
          <p:nvPr>
            <p:ph type="title" idx="4294967295"/>
          </p:nvPr>
        </p:nvSpPr>
        <p:spPr>
          <a:xfrm>
            <a:off x="4858400" y="943775"/>
            <a:ext cx="34821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latin typeface="Arial"/>
                <a:ea typeface="Arial"/>
                <a:cs typeface="Arial"/>
                <a:sym typeface="Arial"/>
              </a:rPr>
              <a:t>Teamwork Icons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0005" name="Google Shape;10005;p83"/>
          <p:cNvGrpSpPr/>
          <p:nvPr/>
        </p:nvGrpSpPr>
        <p:grpSpPr>
          <a:xfrm>
            <a:off x="908482" y="1502585"/>
            <a:ext cx="257112" cy="362808"/>
            <a:chOff x="908482" y="1502585"/>
            <a:chExt cx="257112" cy="362808"/>
          </a:xfrm>
        </p:grpSpPr>
        <p:sp>
          <p:nvSpPr>
            <p:cNvPr id="10006" name="Google Shape;10006;p83"/>
            <p:cNvSpPr/>
            <p:nvPr/>
          </p:nvSpPr>
          <p:spPr>
            <a:xfrm>
              <a:off x="908482" y="1526088"/>
              <a:ext cx="257112" cy="339305"/>
            </a:xfrm>
            <a:custGeom>
              <a:avLst/>
              <a:gdLst/>
              <a:ahLst/>
              <a:cxnLst/>
              <a:rect l="l" t="t" r="r" b="b"/>
              <a:pathLst>
                <a:path w="9791" h="12921" extrusionOk="0">
                  <a:moveTo>
                    <a:pt x="670" y="0"/>
                  </a:moveTo>
                  <a:cubicBezTo>
                    <a:pt x="297" y="0"/>
                    <a:pt x="0" y="297"/>
                    <a:pt x="0" y="670"/>
                  </a:cubicBezTo>
                  <a:lnTo>
                    <a:pt x="0" y="12250"/>
                  </a:lnTo>
                  <a:cubicBezTo>
                    <a:pt x="0" y="12623"/>
                    <a:pt x="297" y="12920"/>
                    <a:pt x="670" y="12920"/>
                  </a:cubicBezTo>
                  <a:lnTo>
                    <a:pt x="9131" y="12920"/>
                  </a:lnTo>
                  <a:cubicBezTo>
                    <a:pt x="9494" y="12920"/>
                    <a:pt x="9791" y="12623"/>
                    <a:pt x="9791" y="12250"/>
                  </a:cubicBezTo>
                  <a:lnTo>
                    <a:pt x="9791" y="670"/>
                  </a:lnTo>
                  <a:cubicBezTo>
                    <a:pt x="9791" y="297"/>
                    <a:pt x="9494" y="0"/>
                    <a:pt x="9131" y="0"/>
                  </a:cubicBezTo>
                  <a:lnTo>
                    <a:pt x="5561" y="0"/>
                  </a:lnTo>
                  <a:cubicBezTo>
                    <a:pt x="5551" y="354"/>
                    <a:pt x="5255" y="642"/>
                    <a:pt x="4900" y="642"/>
                  </a:cubicBezTo>
                  <a:cubicBezTo>
                    <a:pt x="4537" y="642"/>
                    <a:pt x="4240" y="354"/>
                    <a:pt x="4231" y="0"/>
                  </a:cubicBezTo>
                  <a:close/>
                </a:path>
              </a:pathLst>
            </a:custGeom>
            <a:solidFill>
              <a:srgbClr val="BBC6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7" name="Google Shape;10007;p83"/>
            <p:cNvSpPr/>
            <p:nvPr/>
          </p:nvSpPr>
          <p:spPr>
            <a:xfrm>
              <a:off x="920036" y="1526088"/>
              <a:ext cx="234003" cy="315671"/>
            </a:xfrm>
            <a:custGeom>
              <a:avLst/>
              <a:gdLst/>
              <a:ahLst/>
              <a:cxnLst/>
              <a:rect l="l" t="t" r="r" b="b"/>
              <a:pathLst>
                <a:path w="8911" h="12021" extrusionOk="0">
                  <a:moveTo>
                    <a:pt x="2010" y="0"/>
                  </a:moveTo>
                  <a:lnTo>
                    <a:pt x="2010" y="220"/>
                  </a:lnTo>
                  <a:cubicBezTo>
                    <a:pt x="2001" y="345"/>
                    <a:pt x="1905" y="441"/>
                    <a:pt x="1790" y="441"/>
                  </a:cubicBezTo>
                  <a:lnTo>
                    <a:pt x="450" y="441"/>
                  </a:lnTo>
                  <a:cubicBezTo>
                    <a:pt x="202" y="441"/>
                    <a:pt x="1" y="642"/>
                    <a:pt x="1" y="890"/>
                  </a:cubicBezTo>
                  <a:lnTo>
                    <a:pt x="1" y="11580"/>
                  </a:lnTo>
                  <a:cubicBezTo>
                    <a:pt x="1" y="11820"/>
                    <a:pt x="202" y="12021"/>
                    <a:pt x="450" y="12021"/>
                  </a:cubicBezTo>
                  <a:lnTo>
                    <a:pt x="8461" y="12021"/>
                  </a:lnTo>
                  <a:cubicBezTo>
                    <a:pt x="8710" y="12021"/>
                    <a:pt x="8911" y="11820"/>
                    <a:pt x="8911" y="11580"/>
                  </a:cubicBezTo>
                  <a:lnTo>
                    <a:pt x="8911" y="890"/>
                  </a:lnTo>
                  <a:cubicBezTo>
                    <a:pt x="8911" y="642"/>
                    <a:pt x="8710" y="441"/>
                    <a:pt x="8470" y="441"/>
                  </a:cubicBezTo>
                  <a:lnTo>
                    <a:pt x="7131" y="441"/>
                  </a:lnTo>
                  <a:cubicBezTo>
                    <a:pt x="7006" y="441"/>
                    <a:pt x="6910" y="345"/>
                    <a:pt x="6910" y="220"/>
                  </a:cubicBezTo>
                  <a:lnTo>
                    <a:pt x="6910" y="0"/>
                  </a:lnTo>
                  <a:lnTo>
                    <a:pt x="5121" y="0"/>
                  </a:lnTo>
                  <a:cubicBezTo>
                    <a:pt x="5111" y="354"/>
                    <a:pt x="4815" y="642"/>
                    <a:pt x="4460" y="642"/>
                  </a:cubicBezTo>
                  <a:cubicBezTo>
                    <a:pt x="4097" y="642"/>
                    <a:pt x="3800" y="354"/>
                    <a:pt x="3791" y="0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8" name="Google Shape;10008;p83"/>
            <p:cNvSpPr/>
            <p:nvPr/>
          </p:nvSpPr>
          <p:spPr>
            <a:xfrm>
              <a:off x="931853" y="1549459"/>
              <a:ext cx="210631" cy="280746"/>
            </a:xfrm>
            <a:custGeom>
              <a:avLst/>
              <a:gdLst/>
              <a:ahLst/>
              <a:cxnLst/>
              <a:rect l="l" t="t" r="r" b="b"/>
              <a:pathLst>
                <a:path w="8021" h="10691" extrusionOk="0">
                  <a:moveTo>
                    <a:pt x="221" y="0"/>
                  </a:moveTo>
                  <a:cubicBezTo>
                    <a:pt x="96" y="0"/>
                    <a:pt x="0" y="106"/>
                    <a:pt x="0" y="220"/>
                  </a:cubicBezTo>
                  <a:lnTo>
                    <a:pt x="0" y="10470"/>
                  </a:lnTo>
                  <a:cubicBezTo>
                    <a:pt x="0" y="10595"/>
                    <a:pt x="96" y="10690"/>
                    <a:pt x="221" y="10690"/>
                  </a:cubicBezTo>
                  <a:lnTo>
                    <a:pt x="7791" y="10690"/>
                  </a:lnTo>
                  <a:cubicBezTo>
                    <a:pt x="7915" y="10690"/>
                    <a:pt x="8020" y="10595"/>
                    <a:pt x="8020" y="10470"/>
                  </a:cubicBezTo>
                  <a:lnTo>
                    <a:pt x="8020" y="220"/>
                  </a:lnTo>
                  <a:cubicBezTo>
                    <a:pt x="8020" y="106"/>
                    <a:pt x="7915" y="0"/>
                    <a:pt x="779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9" name="Google Shape;10009;p83"/>
            <p:cNvSpPr/>
            <p:nvPr/>
          </p:nvSpPr>
          <p:spPr>
            <a:xfrm>
              <a:off x="984373" y="1502585"/>
              <a:ext cx="105329" cy="52678"/>
            </a:xfrm>
            <a:custGeom>
              <a:avLst/>
              <a:gdLst/>
              <a:ahLst/>
              <a:cxnLst/>
              <a:rect l="l" t="t" r="r" b="b"/>
              <a:pathLst>
                <a:path w="4011" h="2006" extrusionOk="0">
                  <a:moveTo>
                    <a:pt x="2004" y="558"/>
                  </a:moveTo>
                  <a:cubicBezTo>
                    <a:pt x="2178" y="558"/>
                    <a:pt x="2345" y="694"/>
                    <a:pt x="2345" y="895"/>
                  </a:cubicBezTo>
                  <a:cubicBezTo>
                    <a:pt x="2345" y="1087"/>
                    <a:pt x="2192" y="1230"/>
                    <a:pt x="2010" y="1230"/>
                  </a:cubicBezTo>
                  <a:cubicBezTo>
                    <a:pt x="1714" y="1230"/>
                    <a:pt x="1561" y="867"/>
                    <a:pt x="1771" y="656"/>
                  </a:cubicBezTo>
                  <a:cubicBezTo>
                    <a:pt x="1839" y="589"/>
                    <a:pt x="1922" y="558"/>
                    <a:pt x="2004" y="558"/>
                  </a:cubicBezTo>
                  <a:close/>
                  <a:moveTo>
                    <a:pt x="2006" y="0"/>
                  </a:moveTo>
                  <a:cubicBezTo>
                    <a:pt x="1707" y="0"/>
                    <a:pt x="1408" y="149"/>
                    <a:pt x="1235" y="446"/>
                  </a:cubicBezTo>
                  <a:lnTo>
                    <a:pt x="450" y="446"/>
                  </a:lnTo>
                  <a:cubicBezTo>
                    <a:pt x="202" y="446"/>
                    <a:pt x="1" y="646"/>
                    <a:pt x="1" y="895"/>
                  </a:cubicBezTo>
                  <a:lnTo>
                    <a:pt x="1" y="1785"/>
                  </a:lnTo>
                  <a:cubicBezTo>
                    <a:pt x="1" y="1910"/>
                    <a:pt x="106" y="2005"/>
                    <a:pt x="230" y="2005"/>
                  </a:cubicBezTo>
                  <a:lnTo>
                    <a:pt x="3791" y="2005"/>
                  </a:lnTo>
                  <a:cubicBezTo>
                    <a:pt x="3915" y="2005"/>
                    <a:pt x="4011" y="1910"/>
                    <a:pt x="4011" y="1785"/>
                  </a:cubicBezTo>
                  <a:lnTo>
                    <a:pt x="4011" y="895"/>
                  </a:lnTo>
                  <a:cubicBezTo>
                    <a:pt x="4011" y="646"/>
                    <a:pt x="3810" y="446"/>
                    <a:pt x="3570" y="446"/>
                  </a:cubicBezTo>
                  <a:lnTo>
                    <a:pt x="2776" y="446"/>
                  </a:lnTo>
                  <a:cubicBezTo>
                    <a:pt x="2604" y="149"/>
                    <a:pt x="2305" y="0"/>
                    <a:pt x="2006" y="0"/>
                  </a:cubicBezTo>
                  <a:close/>
                </a:path>
              </a:pathLst>
            </a:custGeom>
            <a:solidFill>
              <a:srgbClr val="C3CD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0" name="Google Shape;10010;p83"/>
            <p:cNvSpPr/>
            <p:nvPr/>
          </p:nvSpPr>
          <p:spPr>
            <a:xfrm>
              <a:off x="964022" y="1663559"/>
              <a:ext cx="29175" cy="29175"/>
            </a:xfrm>
            <a:custGeom>
              <a:avLst/>
              <a:gdLst/>
              <a:ahLst/>
              <a:cxnLst/>
              <a:rect l="l" t="t" r="r" b="b"/>
              <a:pathLst>
                <a:path w="1111" h="1111" extrusionOk="0">
                  <a:moveTo>
                    <a:pt x="556" y="0"/>
                  </a:moveTo>
                  <a:cubicBezTo>
                    <a:pt x="249" y="0"/>
                    <a:pt x="0" y="249"/>
                    <a:pt x="0" y="555"/>
                  </a:cubicBezTo>
                  <a:cubicBezTo>
                    <a:pt x="0" y="862"/>
                    <a:pt x="249" y="1110"/>
                    <a:pt x="556" y="1110"/>
                  </a:cubicBezTo>
                  <a:cubicBezTo>
                    <a:pt x="862" y="1110"/>
                    <a:pt x="1111" y="862"/>
                    <a:pt x="1111" y="555"/>
                  </a:cubicBezTo>
                  <a:cubicBezTo>
                    <a:pt x="1111" y="249"/>
                    <a:pt x="862" y="0"/>
                    <a:pt x="556" y="0"/>
                  </a:cubicBezTo>
                  <a:close/>
                </a:path>
              </a:pathLst>
            </a:custGeom>
            <a:solidFill>
              <a:srgbClr val="5D74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1" name="Google Shape;10011;p83"/>
            <p:cNvSpPr/>
            <p:nvPr/>
          </p:nvSpPr>
          <p:spPr>
            <a:xfrm>
              <a:off x="964022" y="1716079"/>
              <a:ext cx="29175" cy="29437"/>
            </a:xfrm>
            <a:custGeom>
              <a:avLst/>
              <a:gdLst/>
              <a:ahLst/>
              <a:cxnLst/>
              <a:rect l="l" t="t" r="r" b="b"/>
              <a:pathLst>
                <a:path w="1111" h="1121" extrusionOk="0">
                  <a:moveTo>
                    <a:pt x="556" y="0"/>
                  </a:moveTo>
                  <a:cubicBezTo>
                    <a:pt x="249" y="0"/>
                    <a:pt x="0" y="249"/>
                    <a:pt x="0" y="565"/>
                  </a:cubicBezTo>
                  <a:cubicBezTo>
                    <a:pt x="0" y="871"/>
                    <a:pt x="249" y="1120"/>
                    <a:pt x="556" y="1120"/>
                  </a:cubicBezTo>
                  <a:cubicBezTo>
                    <a:pt x="862" y="1120"/>
                    <a:pt x="1111" y="871"/>
                    <a:pt x="1111" y="565"/>
                  </a:cubicBezTo>
                  <a:cubicBezTo>
                    <a:pt x="1111" y="249"/>
                    <a:pt x="862" y="0"/>
                    <a:pt x="556" y="0"/>
                  </a:cubicBezTo>
                  <a:close/>
                </a:path>
              </a:pathLst>
            </a:custGeom>
            <a:solidFill>
              <a:srgbClr val="5D74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2" name="Google Shape;10012;p83"/>
            <p:cNvSpPr/>
            <p:nvPr/>
          </p:nvSpPr>
          <p:spPr>
            <a:xfrm>
              <a:off x="964022" y="1768862"/>
              <a:ext cx="29175" cy="29175"/>
            </a:xfrm>
            <a:custGeom>
              <a:avLst/>
              <a:gdLst/>
              <a:ahLst/>
              <a:cxnLst/>
              <a:rect l="l" t="t" r="r" b="b"/>
              <a:pathLst>
                <a:path w="1111" h="1111" extrusionOk="0">
                  <a:moveTo>
                    <a:pt x="556" y="0"/>
                  </a:moveTo>
                  <a:cubicBezTo>
                    <a:pt x="249" y="0"/>
                    <a:pt x="0" y="249"/>
                    <a:pt x="0" y="555"/>
                  </a:cubicBezTo>
                  <a:cubicBezTo>
                    <a:pt x="0" y="861"/>
                    <a:pt x="249" y="1110"/>
                    <a:pt x="556" y="1110"/>
                  </a:cubicBezTo>
                  <a:cubicBezTo>
                    <a:pt x="862" y="1110"/>
                    <a:pt x="1111" y="861"/>
                    <a:pt x="1111" y="555"/>
                  </a:cubicBezTo>
                  <a:cubicBezTo>
                    <a:pt x="1111" y="249"/>
                    <a:pt x="862" y="0"/>
                    <a:pt x="556" y="0"/>
                  </a:cubicBezTo>
                  <a:close/>
                </a:path>
              </a:pathLst>
            </a:custGeom>
            <a:solidFill>
              <a:srgbClr val="5D74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3" name="Google Shape;10013;p83"/>
            <p:cNvSpPr/>
            <p:nvPr/>
          </p:nvSpPr>
          <p:spPr>
            <a:xfrm>
              <a:off x="1005985" y="1660539"/>
              <a:ext cx="68145" cy="11843"/>
            </a:xfrm>
            <a:custGeom>
              <a:avLst/>
              <a:gdLst/>
              <a:ahLst/>
              <a:cxnLst/>
              <a:rect l="l" t="t" r="r" b="b"/>
              <a:pathLst>
                <a:path w="2595" h="451" extrusionOk="0">
                  <a:moveTo>
                    <a:pt x="297" y="0"/>
                  </a:moveTo>
                  <a:cubicBezTo>
                    <a:pt x="1" y="0"/>
                    <a:pt x="1" y="450"/>
                    <a:pt x="297" y="450"/>
                  </a:cubicBezTo>
                  <a:lnTo>
                    <a:pt x="2307" y="450"/>
                  </a:lnTo>
                  <a:cubicBezTo>
                    <a:pt x="2594" y="450"/>
                    <a:pt x="2594" y="0"/>
                    <a:pt x="2307" y="0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4" name="Google Shape;10014;p83"/>
            <p:cNvSpPr/>
            <p:nvPr/>
          </p:nvSpPr>
          <p:spPr>
            <a:xfrm>
              <a:off x="1005985" y="1683910"/>
              <a:ext cx="109110" cy="11843"/>
            </a:xfrm>
            <a:custGeom>
              <a:avLst/>
              <a:gdLst/>
              <a:ahLst/>
              <a:cxnLst/>
              <a:rect l="l" t="t" r="r" b="b"/>
              <a:pathLst>
                <a:path w="4155" h="451" extrusionOk="0">
                  <a:moveTo>
                    <a:pt x="297" y="0"/>
                  </a:moveTo>
                  <a:cubicBezTo>
                    <a:pt x="1" y="0"/>
                    <a:pt x="1" y="450"/>
                    <a:pt x="297" y="450"/>
                  </a:cubicBezTo>
                  <a:lnTo>
                    <a:pt x="3858" y="450"/>
                  </a:lnTo>
                  <a:cubicBezTo>
                    <a:pt x="4154" y="450"/>
                    <a:pt x="4154" y="0"/>
                    <a:pt x="3858" y="0"/>
                  </a:cubicBezTo>
                  <a:close/>
                </a:path>
              </a:pathLst>
            </a:custGeom>
            <a:solidFill>
              <a:srgbClr val="C3CD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5" name="Google Shape;10015;p83"/>
            <p:cNvSpPr/>
            <p:nvPr/>
          </p:nvSpPr>
          <p:spPr>
            <a:xfrm>
              <a:off x="1005985" y="1713322"/>
              <a:ext cx="68145" cy="11581"/>
            </a:xfrm>
            <a:custGeom>
              <a:avLst/>
              <a:gdLst/>
              <a:ahLst/>
              <a:cxnLst/>
              <a:rect l="l" t="t" r="r" b="b"/>
              <a:pathLst>
                <a:path w="2595" h="441" extrusionOk="0">
                  <a:moveTo>
                    <a:pt x="297" y="0"/>
                  </a:moveTo>
                  <a:cubicBezTo>
                    <a:pt x="1" y="0"/>
                    <a:pt x="1" y="440"/>
                    <a:pt x="297" y="440"/>
                  </a:cubicBezTo>
                  <a:lnTo>
                    <a:pt x="2307" y="440"/>
                  </a:lnTo>
                  <a:cubicBezTo>
                    <a:pt x="2594" y="440"/>
                    <a:pt x="2594" y="0"/>
                    <a:pt x="2307" y="0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6" name="Google Shape;10016;p83"/>
            <p:cNvSpPr/>
            <p:nvPr/>
          </p:nvSpPr>
          <p:spPr>
            <a:xfrm>
              <a:off x="1005985" y="1736693"/>
              <a:ext cx="109110" cy="11581"/>
            </a:xfrm>
            <a:custGeom>
              <a:avLst/>
              <a:gdLst/>
              <a:ahLst/>
              <a:cxnLst/>
              <a:rect l="l" t="t" r="r" b="b"/>
              <a:pathLst>
                <a:path w="4155" h="441" extrusionOk="0">
                  <a:moveTo>
                    <a:pt x="297" y="0"/>
                  </a:moveTo>
                  <a:cubicBezTo>
                    <a:pt x="1" y="0"/>
                    <a:pt x="1" y="440"/>
                    <a:pt x="297" y="440"/>
                  </a:cubicBezTo>
                  <a:lnTo>
                    <a:pt x="3858" y="440"/>
                  </a:lnTo>
                  <a:cubicBezTo>
                    <a:pt x="4154" y="440"/>
                    <a:pt x="4154" y="0"/>
                    <a:pt x="3858" y="0"/>
                  </a:cubicBezTo>
                  <a:close/>
                </a:path>
              </a:pathLst>
            </a:custGeom>
            <a:solidFill>
              <a:srgbClr val="C3CD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7" name="Google Shape;10017;p83"/>
            <p:cNvSpPr/>
            <p:nvPr/>
          </p:nvSpPr>
          <p:spPr>
            <a:xfrm>
              <a:off x="1005985" y="1765842"/>
              <a:ext cx="68145" cy="11843"/>
            </a:xfrm>
            <a:custGeom>
              <a:avLst/>
              <a:gdLst/>
              <a:ahLst/>
              <a:cxnLst/>
              <a:rect l="l" t="t" r="r" b="b"/>
              <a:pathLst>
                <a:path w="2595" h="451" extrusionOk="0">
                  <a:moveTo>
                    <a:pt x="297" y="0"/>
                  </a:moveTo>
                  <a:cubicBezTo>
                    <a:pt x="1" y="0"/>
                    <a:pt x="1" y="450"/>
                    <a:pt x="297" y="450"/>
                  </a:cubicBezTo>
                  <a:lnTo>
                    <a:pt x="2307" y="450"/>
                  </a:lnTo>
                  <a:cubicBezTo>
                    <a:pt x="2594" y="450"/>
                    <a:pt x="2594" y="0"/>
                    <a:pt x="2307" y="0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8" name="Google Shape;10018;p83"/>
            <p:cNvSpPr/>
            <p:nvPr/>
          </p:nvSpPr>
          <p:spPr>
            <a:xfrm>
              <a:off x="1005985" y="1789213"/>
              <a:ext cx="109110" cy="11843"/>
            </a:xfrm>
            <a:custGeom>
              <a:avLst/>
              <a:gdLst/>
              <a:ahLst/>
              <a:cxnLst/>
              <a:rect l="l" t="t" r="r" b="b"/>
              <a:pathLst>
                <a:path w="4155" h="451" extrusionOk="0">
                  <a:moveTo>
                    <a:pt x="297" y="0"/>
                  </a:moveTo>
                  <a:cubicBezTo>
                    <a:pt x="1" y="0"/>
                    <a:pt x="1" y="450"/>
                    <a:pt x="297" y="450"/>
                  </a:cubicBezTo>
                  <a:lnTo>
                    <a:pt x="3858" y="450"/>
                  </a:lnTo>
                  <a:cubicBezTo>
                    <a:pt x="4154" y="450"/>
                    <a:pt x="4154" y="0"/>
                    <a:pt x="3858" y="0"/>
                  </a:cubicBezTo>
                  <a:close/>
                </a:path>
              </a:pathLst>
            </a:custGeom>
            <a:solidFill>
              <a:srgbClr val="C3CD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9" name="Google Shape;10019;p83"/>
            <p:cNvSpPr/>
            <p:nvPr/>
          </p:nvSpPr>
          <p:spPr>
            <a:xfrm>
              <a:off x="1005985" y="1572831"/>
              <a:ext cx="103333" cy="11843"/>
            </a:xfrm>
            <a:custGeom>
              <a:avLst/>
              <a:gdLst/>
              <a:ahLst/>
              <a:cxnLst/>
              <a:rect l="l" t="t" r="r" b="b"/>
              <a:pathLst>
                <a:path w="3935" h="451" extrusionOk="0">
                  <a:moveTo>
                    <a:pt x="297" y="0"/>
                  </a:moveTo>
                  <a:cubicBezTo>
                    <a:pt x="1" y="0"/>
                    <a:pt x="1" y="450"/>
                    <a:pt x="297" y="450"/>
                  </a:cubicBezTo>
                  <a:lnTo>
                    <a:pt x="3637" y="450"/>
                  </a:lnTo>
                  <a:cubicBezTo>
                    <a:pt x="3934" y="450"/>
                    <a:pt x="3934" y="0"/>
                    <a:pt x="3637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0" name="Google Shape;10020;p83"/>
            <p:cNvSpPr/>
            <p:nvPr/>
          </p:nvSpPr>
          <p:spPr>
            <a:xfrm>
              <a:off x="959243" y="1625613"/>
              <a:ext cx="155853" cy="11581"/>
            </a:xfrm>
            <a:custGeom>
              <a:avLst/>
              <a:gdLst/>
              <a:ahLst/>
              <a:cxnLst/>
              <a:rect l="l" t="t" r="r" b="b"/>
              <a:pathLst>
                <a:path w="5935" h="441" extrusionOk="0">
                  <a:moveTo>
                    <a:pt x="297" y="0"/>
                  </a:moveTo>
                  <a:cubicBezTo>
                    <a:pt x="1" y="0"/>
                    <a:pt x="1" y="440"/>
                    <a:pt x="297" y="440"/>
                  </a:cubicBezTo>
                  <a:lnTo>
                    <a:pt x="5638" y="440"/>
                  </a:lnTo>
                  <a:cubicBezTo>
                    <a:pt x="5934" y="440"/>
                    <a:pt x="5934" y="0"/>
                    <a:pt x="5638" y="0"/>
                  </a:cubicBezTo>
                  <a:close/>
                </a:path>
              </a:pathLst>
            </a:custGeom>
            <a:solidFill>
              <a:srgbClr val="C3CD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1" name="Google Shape;10021;p83"/>
            <p:cNvSpPr/>
            <p:nvPr/>
          </p:nvSpPr>
          <p:spPr>
            <a:xfrm>
              <a:off x="1005985" y="1596202"/>
              <a:ext cx="27179" cy="11843"/>
            </a:xfrm>
            <a:custGeom>
              <a:avLst/>
              <a:gdLst/>
              <a:ahLst/>
              <a:cxnLst/>
              <a:rect l="l" t="t" r="r" b="b"/>
              <a:pathLst>
                <a:path w="1035" h="451" extrusionOk="0">
                  <a:moveTo>
                    <a:pt x="297" y="0"/>
                  </a:moveTo>
                  <a:cubicBezTo>
                    <a:pt x="1" y="0"/>
                    <a:pt x="1" y="450"/>
                    <a:pt x="297" y="450"/>
                  </a:cubicBezTo>
                  <a:lnTo>
                    <a:pt x="738" y="450"/>
                  </a:lnTo>
                  <a:cubicBezTo>
                    <a:pt x="1034" y="450"/>
                    <a:pt x="1034" y="0"/>
                    <a:pt x="738" y="0"/>
                  </a:cubicBezTo>
                  <a:close/>
                </a:path>
              </a:pathLst>
            </a:custGeom>
            <a:solidFill>
              <a:srgbClr val="8E9E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2" name="Google Shape;10022;p83"/>
            <p:cNvSpPr/>
            <p:nvPr/>
          </p:nvSpPr>
          <p:spPr>
            <a:xfrm>
              <a:off x="1040911" y="1596202"/>
              <a:ext cx="38996" cy="11843"/>
            </a:xfrm>
            <a:custGeom>
              <a:avLst/>
              <a:gdLst/>
              <a:ahLst/>
              <a:cxnLst/>
              <a:rect l="l" t="t" r="r" b="b"/>
              <a:pathLst>
                <a:path w="1485" h="451" extrusionOk="0">
                  <a:moveTo>
                    <a:pt x="298" y="0"/>
                  </a:moveTo>
                  <a:cubicBezTo>
                    <a:pt x="1" y="0"/>
                    <a:pt x="1" y="450"/>
                    <a:pt x="298" y="450"/>
                  </a:cubicBezTo>
                  <a:lnTo>
                    <a:pt x="1188" y="450"/>
                  </a:lnTo>
                  <a:cubicBezTo>
                    <a:pt x="1484" y="450"/>
                    <a:pt x="1484" y="0"/>
                    <a:pt x="1188" y="0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3" name="Google Shape;10023;p83"/>
            <p:cNvSpPr/>
            <p:nvPr/>
          </p:nvSpPr>
          <p:spPr>
            <a:xfrm>
              <a:off x="961002" y="1572831"/>
              <a:ext cx="35215" cy="35215"/>
            </a:xfrm>
            <a:custGeom>
              <a:avLst/>
              <a:gdLst/>
              <a:ahLst/>
              <a:cxnLst/>
              <a:rect l="l" t="t" r="r" b="b"/>
              <a:pathLst>
                <a:path w="1341" h="1341" extrusionOk="0">
                  <a:moveTo>
                    <a:pt x="230" y="0"/>
                  </a:moveTo>
                  <a:cubicBezTo>
                    <a:pt x="106" y="0"/>
                    <a:pt x="1" y="106"/>
                    <a:pt x="1" y="230"/>
                  </a:cubicBezTo>
                  <a:lnTo>
                    <a:pt x="1" y="1120"/>
                  </a:lnTo>
                  <a:cubicBezTo>
                    <a:pt x="1" y="1235"/>
                    <a:pt x="106" y="1340"/>
                    <a:pt x="230" y="1340"/>
                  </a:cubicBezTo>
                  <a:lnTo>
                    <a:pt x="1120" y="1340"/>
                  </a:lnTo>
                  <a:cubicBezTo>
                    <a:pt x="1235" y="1340"/>
                    <a:pt x="1340" y="1245"/>
                    <a:pt x="1340" y="1120"/>
                  </a:cubicBezTo>
                  <a:lnTo>
                    <a:pt x="1340" y="230"/>
                  </a:lnTo>
                  <a:cubicBezTo>
                    <a:pt x="1340" y="106"/>
                    <a:pt x="1235" y="0"/>
                    <a:pt x="1120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4" name="Google Shape;10024;p83"/>
            <p:cNvSpPr/>
            <p:nvPr/>
          </p:nvSpPr>
          <p:spPr>
            <a:xfrm>
              <a:off x="984373" y="1543682"/>
              <a:ext cx="105329" cy="11581"/>
            </a:xfrm>
            <a:custGeom>
              <a:avLst/>
              <a:gdLst/>
              <a:ahLst/>
              <a:cxnLst/>
              <a:rect l="l" t="t" r="r" b="b"/>
              <a:pathLst>
                <a:path w="4011" h="441" extrusionOk="0">
                  <a:moveTo>
                    <a:pt x="230" y="0"/>
                  </a:moveTo>
                  <a:cubicBezTo>
                    <a:pt x="106" y="0"/>
                    <a:pt x="1" y="96"/>
                    <a:pt x="1" y="220"/>
                  </a:cubicBezTo>
                  <a:cubicBezTo>
                    <a:pt x="1" y="345"/>
                    <a:pt x="106" y="440"/>
                    <a:pt x="230" y="440"/>
                  </a:cubicBezTo>
                  <a:lnTo>
                    <a:pt x="3791" y="440"/>
                  </a:lnTo>
                  <a:cubicBezTo>
                    <a:pt x="3915" y="440"/>
                    <a:pt x="4011" y="345"/>
                    <a:pt x="4011" y="220"/>
                  </a:cubicBezTo>
                  <a:cubicBezTo>
                    <a:pt x="4011" y="96"/>
                    <a:pt x="3915" y="0"/>
                    <a:pt x="3791" y="0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5" name="Google Shape;10025;p83"/>
            <p:cNvSpPr/>
            <p:nvPr/>
          </p:nvSpPr>
          <p:spPr>
            <a:xfrm>
              <a:off x="969799" y="1581628"/>
              <a:ext cx="17620" cy="17620"/>
            </a:xfrm>
            <a:custGeom>
              <a:avLst/>
              <a:gdLst/>
              <a:ahLst/>
              <a:cxnLst/>
              <a:rect l="l" t="t" r="r" b="b"/>
              <a:pathLst>
                <a:path w="671" h="671" extrusionOk="0">
                  <a:moveTo>
                    <a:pt x="336" y="0"/>
                  </a:moveTo>
                  <a:cubicBezTo>
                    <a:pt x="154" y="0"/>
                    <a:pt x="1" y="153"/>
                    <a:pt x="1" y="335"/>
                  </a:cubicBezTo>
                  <a:cubicBezTo>
                    <a:pt x="1" y="517"/>
                    <a:pt x="154" y="670"/>
                    <a:pt x="336" y="670"/>
                  </a:cubicBezTo>
                  <a:cubicBezTo>
                    <a:pt x="517" y="670"/>
                    <a:pt x="671" y="517"/>
                    <a:pt x="671" y="335"/>
                  </a:cubicBezTo>
                  <a:cubicBezTo>
                    <a:pt x="671" y="153"/>
                    <a:pt x="517" y="0"/>
                    <a:pt x="336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026" name="Google Shape;10026;p83"/>
          <p:cNvGrpSpPr/>
          <p:nvPr/>
        </p:nvGrpSpPr>
        <p:grpSpPr>
          <a:xfrm>
            <a:off x="1303537" y="1502716"/>
            <a:ext cx="362939" cy="362677"/>
            <a:chOff x="1303537" y="1502716"/>
            <a:chExt cx="362939" cy="362677"/>
          </a:xfrm>
        </p:grpSpPr>
        <p:sp>
          <p:nvSpPr>
            <p:cNvPr id="10027" name="Google Shape;10027;p83"/>
            <p:cNvSpPr/>
            <p:nvPr/>
          </p:nvSpPr>
          <p:spPr>
            <a:xfrm>
              <a:off x="1426697" y="1695727"/>
              <a:ext cx="116883" cy="99552"/>
            </a:xfrm>
            <a:custGeom>
              <a:avLst/>
              <a:gdLst/>
              <a:ahLst/>
              <a:cxnLst/>
              <a:rect l="l" t="t" r="r" b="b"/>
              <a:pathLst>
                <a:path w="4451" h="3791" extrusionOk="0">
                  <a:moveTo>
                    <a:pt x="1560" y="0"/>
                  </a:moveTo>
                  <a:lnTo>
                    <a:pt x="1560" y="297"/>
                  </a:lnTo>
                  <a:cubicBezTo>
                    <a:pt x="1560" y="383"/>
                    <a:pt x="1503" y="469"/>
                    <a:pt x="1426" y="507"/>
                  </a:cubicBezTo>
                  <a:lnTo>
                    <a:pt x="402" y="938"/>
                  </a:lnTo>
                  <a:cubicBezTo>
                    <a:pt x="154" y="1043"/>
                    <a:pt x="0" y="1283"/>
                    <a:pt x="0" y="1551"/>
                  </a:cubicBezTo>
                  <a:lnTo>
                    <a:pt x="0" y="3790"/>
                  </a:lnTo>
                  <a:lnTo>
                    <a:pt x="4451" y="3790"/>
                  </a:lnTo>
                  <a:lnTo>
                    <a:pt x="4451" y="1551"/>
                  </a:lnTo>
                  <a:cubicBezTo>
                    <a:pt x="4451" y="1283"/>
                    <a:pt x="4297" y="1043"/>
                    <a:pt x="4049" y="938"/>
                  </a:cubicBezTo>
                  <a:lnTo>
                    <a:pt x="3034" y="507"/>
                  </a:lnTo>
                  <a:cubicBezTo>
                    <a:pt x="2948" y="469"/>
                    <a:pt x="2891" y="383"/>
                    <a:pt x="2891" y="297"/>
                  </a:cubicBezTo>
                  <a:lnTo>
                    <a:pt x="2891" y="0"/>
                  </a:ln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8" name="Google Shape;10028;p83"/>
            <p:cNvSpPr/>
            <p:nvPr/>
          </p:nvSpPr>
          <p:spPr>
            <a:xfrm>
              <a:off x="1464643" y="1695727"/>
              <a:ext cx="40992" cy="17620"/>
            </a:xfrm>
            <a:custGeom>
              <a:avLst/>
              <a:gdLst/>
              <a:ahLst/>
              <a:cxnLst/>
              <a:rect l="l" t="t" r="r" b="b"/>
              <a:pathLst>
                <a:path w="1561" h="671" extrusionOk="0">
                  <a:moveTo>
                    <a:pt x="115" y="0"/>
                  </a:moveTo>
                  <a:lnTo>
                    <a:pt x="115" y="297"/>
                  </a:lnTo>
                  <a:cubicBezTo>
                    <a:pt x="115" y="373"/>
                    <a:pt x="68" y="450"/>
                    <a:pt x="1" y="488"/>
                  </a:cubicBezTo>
                  <a:cubicBezTo>
                    <a:pt x="249" y="603"/>
                    <a:pt x="508" y="670"/>
                    <a:pt x="785" y="670"/>
                  </a:cubicBezTo>
                  <a:cubicBezTo>
                    <a:pt x="1053" y="670"/>
                    <a:pt x="1312" y="603"/>
                    <a:pt x="1560" y="488"/>
                  </a:cubicBezTo>
                  <a:cubicBezTo>
                    <a:pt x="1493" y="450"/>
                    <a:pt x="1446" y="373"/>
                    <a:pt x="1446" y="297"/>
                  </a:cubicBezTo>
                  <a:lnTo>
                    <a:pt x="1446" y="0"/>
                  </a:ln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9" name="Google Shape;10029;p83"/>
            <p:cNvSpPr/>
            <p:nvPr/>
          </p:nvSpPr>
          <p:spPr>
            <a:xfrm>
              <a:off x="1426697" y="1710538"/>
              <a:ext cx="116883" cy="84741"/>
            </a:xfrm>
            <a:custGeom>
              <a:avLst/>
              <a:gdLst/>
              <a:ahLst/>
              <a:cxnLst/>
              <a:rect l="l" t="t" r="r" b="b"/>
              <a:pathLst>
                <a:path w="4451" h="3227" extrusionOk="0">
                  <a:moveTo>
                    <a:pt x="1273" y="1"/>
                  </a:moveTo>
                  <a:lnTo>
                    <a:pt x="402" y="374"/>
                  </a:lnTo>
                  <a:cubicBezTo>
                    <a:pt x="154" y="479"/>
                    <a:pt x="0" y="719"/>
                    <a:pt x="0" y="987"/>
                  </a:cubicBezTo>
                  <a:lnTo>
                    <a:pt x="0" y="3226"/>
                  </a:lnTo>
                  <a:lnTo>
                    <a:pt x="4451" y="3226"/>
                  </a:lnTo>
                  <a:lnTo>
                    <a:pt x="4451" y="987"/>
                  </a:lnTo>
                  <a:cubicBezTo>
                    <a:pt x="4451" y="719"/>
                    <a:pt x="4297" y="479"/>
                    <a:pt x="4049" y="374"/>
                  </a:cubicBezTo>
                  <a:lnTo>
                    <a:pt x="3178" y="1"/>
                  </a:lnTo>
                  <a:cubicBezTo>
                    <a:pt x="2962" y="365"/>
                    <a:pt x="2594" y="546"/>
                    <a:pt x="2226" y="546"/>
                  </a:cubicBezTo>
                  <a:cubicBezTo>
                    <a:pt x="1857" y="546"/>
                    <a:pt x="1489" y="365"/>
                    <a:pt x="1273" y="1"/>
                  </a:cubicBezTo>
                  <a:close/>
                </a:path>
              </a:pathLst>
            </a:custGeom>
            <a:solidFill>
              <a:srgbClr val="CED6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0" name="Google Shape;10030;p83"/>
            <p:cNvSpPr/>
            <p:nvPr/>
          </p:nvSpPr>
          <p:spPr>
            <a:xfrm>
              <a:off x="1444291" y="1613796"/>
              <a:ext cx="29437" cy="64363"/>
            </a:xfrm>
            <a:custGeom>
              <a:avLst/>
              <a:gdLst/>
              <a:ahLst/>
              <a:cxnLst/>
              <a:rect l="l" t="t" r="r" b="b"/>
              <a:pathLst>
                <a:path w="1121" h="2451" extrusionOk="0">
                  <a:moveTo>
                    <a:pt x="670" y="0"/>
                  </a:moveTo>
                  <a:cubicBezTo>
                    <a:pt x="297" y="0"/>
                    <a:pt x="0" y="297"/>
                    <a:pt x="0" y="670"/>
                  </a:cubicBezTo>
                  <a:lnTo>
                    <a:pt x="0" y="823"/>
                  </a:lnTo>
                  <a:cubicBezTo>
                    <a:pt x="0" y="1015"/>
                    <a:pt x="29" y="1206"/>
                    <a:pt x="86" y="1388"/>
                  </a:cubicBezTo>
                  <a:lnTo>
                    <a:pt x="450" y="2450"/>
                  </a:lnTo>
                  <a:lnTo>
                    <a:pt x="1120" y="2450"/>
                  </a:lnTo>
                  <a:lnTo>
                    <a:pt x="1120" y="0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1" name="Google Shape;10031;p83"/>
            <p:cNvSpPr/>
            <p:nvPr/>
          </p:nvSpPr>
          <p:spPr>
            <a:xfrm>
              <a:off x="1456108" y="1608019"/>
              <a:ext cx="69878" cy="70140"/>
            </a:xfrm>
            <a:custGeom>
              <a:avLst/>
              <a:gdLst/>
              <a:ahLst/>
              <a:cxnLst/>
              <a:rect l="l" t="t" r="r" b="b"/>
              <a:pathLst>
                <a:path w="2661" h="2671" extrusionOk="0">
                  <a:moveTo>
                    <a:pt x="660" y="0"/>
                  </a:moveTo>
                  <a:cubicBezTo>
                    <a:pt x="297" y="0"/>
                    <a:pt x="0" y="297"/>
                    <a:pt x="0" y="670"/>
                  </a:cubicBezTo>
                  <a:cubicBezTo>
                    <a:pt x="0" y="909"/>
                    <a:pt x="192" y="1110"/>
                    <a:pt x="440" y="1110"/>
                  </a:cubicBezTo>
                  <a:lnTo>
                    <a:pt x="2220" y="2670"/>
                  </a:lnTo>
                  <a:lnTo>
                    <a:pt x="2594" y="1350"/>
                  </a:lnTo>
                  <a:cubicBezTo>
                    <a:pt x="2642" y="1196"/>
                    <a:pt x="2661" y="1034"/>
                    <a:pt x="2661" y="862"/>
                  </a:cubicBezTo>
                  <a:lnTo>
                    <a:pt x="2661" y="450"/>
                  </a:lnTo>
                  <a:cubicBezTo>
                    <a:pt x="2661" y="201"/>
                    <a:pt x="2469" y="0"/>
                    <a:pt x="2220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2" name="Google Shape;10032;p83"/>
            <p:cNvSpPr/>
            <p:nvPr/>
          </p:nvSpPr>
          <p:spPr>
            <a:xfrm>
              <a:off x="1450068" y="1637168"/>
              <a:ext cx="70140" cy="64363"/>
            </a:xfrm>
            <a:custGeom>
              <a:avLst/>
              <a:gdLst/>
              <a:ahLst/>
              <a:cxnLst/>
              <a:rect l="l" t="t" r="r" b="b"/>
              <a:pathLst>
                <a:path w="2671" h="2451" extrusionOk="0">
                  <a:moveTo>
                    <a:pt x="862" y="0"/>
                  </a:moveTo>
                  <a:cubicBezTo>
                    <a:pt x="737" y="0"/>
                    <a:pt x="623" y="48"/>
                    <a:pt x="536" y="134"/>
                  </a:cubicBezTo>
                  <a:lnTo>
                    <a:pt x="134" y="536"/>
                  </a:lnTo>
                  <a:cubicBezTo>
                    <a:pt x="48" y="622"/>
                    <a:pt x="0" y="737"/>
                    <a:pt x="0" y="852"/>
                  </a:cubicBezTo>
                  <a:lnTo>
                    <a:pt x="0" y="1120"/>
                  </a:lnTo>
                  <a:cubicBezTo>
                    <a:pt x="0" y="1857"/>
                    <a:pt x="594" y="2450"/>
                    <a:pt x="1340" y="2450"/>
                  </a:cubicBezTo>
                  <a:cubicBezTo>
                    <a:pt x="2077" y="2450"/>
                    <a:pt x="2671" y="1857"/>
                    <a:pt x="2671" y="1120"/>
                  </a:cubicBezTo>
                  <a:lnTo>
                    <a:pt x="2671" y="833"/>
                  </a:lnTo>
                  <a:cubicBezTo>
                    <a:pt x="2671" y="718"/>
                    <a:pt x="2623" y="603"/>
                    <a:pt x="2546" y="517"/>
                  </a:cubicBezTo>
                  <a:cubicBezTo>
                    <a:pt x="2202" y="182"/>
                    <a:pt x="1580" y="29"/>
                    <a:pt x="862" y="0"/>
                  </a:cubicBezTo>
                  <a:close/>
                </a:path>
              </a:pathLst>
            </a:custGeom>
            <a:solidFill>
              <a:srgbClr val="BBC6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3" name="Google Shape;10033;p83"/>
            <p:cNvSpPr/>
            <p:nvPr/>
          </p:nvSpPr>
          <p:spPr>
            <a:xfrm>
              <a:off x="1450068" y="1637168"/>
              <a:ext cx="70140" cy="63103"/>
            </a:xfrm>
            <a:custGeom>
              <a:avLst/>
              <a:gdLst/>
              <a:ahLst/>
              <a:cxnLst/>
              <a:rect l="l" t="t" r="r" b="b"/>
              <a:pathLst>
                <a:path w="2671" h="2403" extrusionOk="0">
                  <a:moveTo>
                    <a:pt x="862" y="0"/>
                  </a:moveTo>
                  <a:cubicBezTo>
                    <a:pt x="737" y="0"/>
                    <a:pt x="623" y="48"/>
                    <a:pt x="536" y="134"/>
                  </a:cubicBezTo>
                  <a:lnTo>
                    <a:pt x="134" y="536"/>
                  </a:lnTo>
                  <a:cubicBezTo>
                    <a:pt x="48" y="622"/>
                    <a:pt x="0" y="737"/>
                    <a:pt x="0" y="852"/>
                  </a:cubicBezTo>
                  <a:lnTo>
                    <a:pt x="0" y="1120"/>
                  </a:lnTo>
                  <a:cubicBezTo>
                    <a:pt x="0" y="1713"/>
                    <a:pt x="393" y="2230"/>
                    <a:pt x="967" y="2402"/>
                  </a:cubicBezTo>
                  <a:cubicBezTo>
                    <a:pt x="776" y="2163"/>
                    <a:pt x="670" y="1867"/>
                    <a:pt x="670" y="1560"/>
                  </a:cubicBezTo>
                  <a:lnTo>
                    <a:pt x="670" y="910"/>
                  </a:lnTo>
                  <a:cubicBezTo>
                    <a:pt x="670" y="663"/>
                    <a:pt x="863" y="468"/>
                    <a:pt x="1105" y="468"/>
                  </a:cubicBezTo>
                  <a:cubicBezTo>
                    <a:pt x="1117" y="468"/>
                    <a:pt x="1128" y="468"/>
                    <a:pt x="1139" y="469"/>
                  </a:cubicBezTo>
                  <a:cubicBezTo>
                    <a:pt x="1589" y="498"/>
                    <a:pt x="2259" y="565"/>
                    <a:pt x="2671" y="766"/>
                  </a:cubicBezTo>
                  <a:cubicBezTo>
                    <a:pt x="2651" y="670"/>
                    <a:pt x="2613" y="584"/>
                    <a:pt x="2546" y="517"/>
                  </a:cubicBezTo>
                  <a:cubicBezTo>
                    <a:pt x="2202" y="182"/>
                    <a:pt x="1570" y="29"/>
                    <a:pt x="862" y="0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4" name="Google Shape;10034;p83"/>
            <p:cNvSpPr/>
            <p:nvPr/>
          </p:nvSpPr>
          <p:spPr>
            <a:xfrm>
              <a:off x="1426697" y="1725638"/>
              <a:ext cx="23398" cy="69642"/>
            </a:xfrm>
            <a:custGeom>
              <a:avLst/>
              <a:gdLst/>
              <a:ahLst/>
              <a:cxnLst/>
              <a:rect l="l" t="t" r="r" b="b"/>
              <a:pathLst>
                <a:path w="891" h="2652" extrusionOk="0">
                  <a:moveTo>
                    <a:pt x="154" y="0"/>
                  </a:moveTo>
                  <a:cubicBezTo>
                    <a:pt x="48" y="115"/>
                    <a:pt x="0" y="258"/>
                    <a:pt x="0" y="412"/>
                  </a:cubicBezTo>
                  <a:lnTo>
                    <a:pt x="0" y="2651"/>
                  </a:lnTo>
                  <a:lnTo>
                    <a:pt x="890" y="2651"/>
                  </a:lnTo>
                  <a:lnTo>
                    <a:pt x="890" y="1015"/>
                  </a:lnTo>
                  <a:cubicBezTo>
                    <a:pt x="890" y="833"/>
                    <a:pt x="823" y="670"/>
                    <a:pt x="699" y="546"/>
                  </a:cubicBezTo>
                  <a:lnTo>
                    <a:pt x="154" y="0"/>
                  </a:lnTo>
                  <a:close/>
                </a:path>
              </a:pathLst>
            </a:custGeom>
            <a:solidFill>
              <a:srgbClr val="A9B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5" name="Google Shape;10035;p83"/>
            <p:cNvSpPr/>
            <p:nvPr/>
          </p:nvSpPr>
          <p:spPr>
            <a:xfrm>
              <a:off x="1520182" y="1725638"/>
              <a:ext cx="23398" cy="69642"/>
            </a:xfrm>
            <a:custGeom>
              <a:avLst/>
              <a:gdLst/>
              <a:ahLst/>
              <a:cxnLst/>
              <a:rect l="l" t="t" r="r" b="b"/>
              <a:pathLst>
                <a:path w="891" h="2652" extrusionOk="0">
                  <a:moveTo>
                    <a:pt x="747" y="0"/>
                  </a:moveTo>
                  <a:lnTo>
                    <a:pt x="202" y="546"/>
                  </a:lnTo>
                  <a:cubicBezTo>
                    <a:pt x="77" y="670"/>
                    <a:pt x="1" y="833"/>
                    <a:pt x="1" y="1015"/>
                  </a:cubicBezTo>
                  <a:lnTo>
                    <a:pt x="1" y="2651"/>
                  </a:lnTo>
                  <a:lnTo>
                    <a:pt x="891" y="2651"/>
                  </a:lnTo>
                  <a:lnTo>
                    <a:pt x="891" y="412"/>
                  </a:lnTo>
                  <a:cubicBezTo>
                    <a:pt x="891" y="258"/>
                    <a:pt x="843" y="115"/>
                    <a:pt x="747" y="0"/>
                  </a:cubicBezTo>
                  <a:close/>
                </a:path>
              </a:pathLst>
            </a:custGeom>
            <a:solidFill>
              <a:srgbClr val="A9B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6" name="Google Shape;10036;p83"/>
            <p:cNvSpPr/>
            <p:nvPr/>
          </p:nvSpPr>
          <p:spPr>
            <a:xfrm>
              <a:off x="1303537" y="1502716"/>
              <a:ext cx="362939" cy="362677"/>
            </a:xfrm>
            <a:custGeom>
              <a:avLst/>
              <a:gdLst/>
              <a:ahLst/>
              <a:cxnLst/>
              <a:rect l="l" t="t" r="r" b="b"/>
              <a:pathLst>
                <a:path w="13821" h="13811" extrusionOk="0">
                  <a:moveTo>
                    <a:pt x="6920" y="2677"/>
                  </a:moveTo>
                  <a:cubicBezTo>
                    <a:pt x="7464" y="2677"/>
                    <a:pt x="8013" y="2781"/>
                    <a:pt x="8538" y="2996"/>
                  </a:cubicBezTo>
                  <a:cubicBezTo>
                    <a:pt x="10117" y="3656"/>
                    <a:pt x="11150" y="5197"/>
                    <a:pt x="11150" y="6910"/>
                  </a:cubicBezTo>
                  <a:cubicBezTo>
                    <a:pt x="11150" y="9245"/>
                    <a:pt x="9255" y="11140"/>
                    <a:pt x="6920" y="11140"/>
                  </a:cubicBezTo>
                  <a:cubicBezTo>
                    <a:pt x="5207" y="11140"/>
                    <a:pt x="3657" y="10106"/>
                    <a:pt x="3006" y="8527"/>
                  </a:cubicBezTo>
                  <a:cubicBezTo>
                    <a:pt x="2355" y="6948"/>
                    <a:pt x="2709" y="5130"/>
                    <a:pt x="3925" y="3915"/>
                  </a:cubicBezTo>
                  <a:cubicBezTo>
                    <a:pt x="4733" y="3107"/>
                    <a:pt x="5816" y="2677"/>
                    <a:pt x="6920" y="2677"/>
                  </a:cubicBezTo>
                  <a:close/>
                  <a:moveTo>
                    <a:pt x="6021" y="0"/>
                  </a:moveTo>
                  <a:cubicBezTo>
                    <a:pt x="5906" y="0"/>
                    <a:pt x="5801" y="106"/>
                    <a:pt x="5810" y="220"/>
                  </a:cubicBezTo>
                  <a:lnTo>
                    <a:pt x="5810" y="823"/>
                  </a:lnTo>
                  <a:cubicBezTo>
                    <a:pt x="5801" y="929"/>
                    <a:pt x="5734" y="1015"/>
                    <a:pt x="5628" y="1034"/>
                  </a:cubicBezTo>
                  <a:cubicBezTo>
                    <a:pt x="4939" y="1187"/>
                    <a:pt x="4279" y="1465"/>
                    <a:pt x="3676" y="1847"/>
                  </a:cubicBezTo>
                  <a:cubicBezTo>
                    <a:pt x="3639" y="1872"/>
                    <a:pt x="3597" y="1884"/>
                    <a:pt x="3555" y="1884"/>
                  </a:cubicBezTo>
                  <a:cubicBezTo>
                    <a:pt x="3498" y="1884"/>
                    <a:pt x="3442" y="1862"/>
                    <a:pt x="3398" y="1819"/>
                  </a:cubicBezTo>
                  <a:lnTo>
                    <a:pt x="2977" y="1398"/>
                  </a:lnTo>
                  <a:cubicBezTo>
                    <a:pt x="2934" y="1354"/>
                    <a:pt x="2879" y="1333"/>
                    <a:pt x="2824" y="1333"/>
                  </a:cubicBezTo>
                  <a:cubicBezTo>
                    <a:pt x="2769" y="1333"/>
                    <a:pt x="2714" y="1354"/>
                    <a:pt x="2671" y="1398"/>
                  </a:cubicBezTo>
                  <a:lnTo>
                    <a:pt x="1408" y="2651"/>
                  </a:lnTo>
                  <a:cubicBezTo>
                    <a:pt x="1322" y="2737"/>
                    <a:pt x="1322" y="2871"/>
                    <a:pt x="1408" y="2957"/>
                  </a:cubicBezTo>
                  <a:lnTo>
                    <a:pt x="1819" y="3379"/>
                  </a:lnTo>
                  <a:cubicBezTo>
                    <a:pt x="1896" y="3455"/>
                    <a:pt x="1905" y="3570"/>
                    <a:pt x="1848" y="3656"/>
                  </a:cubicBezTo>
                  <a:cubicBezTo>
                    <a:pt x="1465" y="4259"/>
                    <a:pt x="1197" y="4919"/>
                    <a:pt x="1044" y="5608"/>
                  </a:cubicBezTo>
                  <a:cubicBezTo>
                    <a:pt x="1025" y="5714"/>
                    <a:pt x="929" y="5781"/>
                    <a:pt x="824" y="5790"/>
                  </a:cubicBezTo>
                  <a:lnTo>
                    <a:pt x="231" y="5790"/>
                  </a:lnTo>
                  <a:cubicBezTo>
                    <a:pt x="106" y="5790"/>
                    <a:pt x="1" y="5886"/>
                    <a:pt x="1" y="6010"/>
                  </a:cubicBezTo>
                  <a:lnTo>
                    <a:pt x="1" y="7790"/>
                  </a:lnTo>
                  <a:cubicBezTo>
                    <a:pt x="1" y="7915"/>
                    <a:pt x="106" y="8011"/>
                    <a:pt x="231" y="8011"/>
                  </a:cubicBezTo>
                  <a:lnTo>
                    <a:pt x="824" y="8011"/>
                  </a:lnTo>
                  <a:cubicBezTo>
                    <a:pt x="929" y="8011"/>
                    <a:pt x="1025" y="8087"/>
                    <a:pt x="1044" y="8192"/>
                  </a:cubicBezTo>
                  <a:cubicBezTo>
                    <a:pt x="1197" y="8881"/>
                    <a:pt x="1465" y="9542"/>
                    <a:pt x="1848" y="10145"/>
                  </a:cubicBezTo>
                  <a:cubicBezTo>
                    <a:pt x="1905" y="10231"/>
                    <a:pt x="1896" y="10346"/>
                    <a:pt x="1819" y="10422"/>
                  </a:cubicBezTo>
                  <a:lnTo>
                    <a:pt x="1398" y="10843"/>
                  </a:lnTo>
                  <a:cubicBezTo>
                    <a:pt x="1312" y="10930"/>
                    <a:pt x="1312" y="11073"/>
                    <a:pt x="1398" y="11159"/>
                  </a:cubicBezTo>
                  <a:lnTo>
                    <a:pt x="2662" y="12413"/>
                  </a:lnTo>
                  <a:cubicBezTo>
                    <a:pt x="2705" y="12456"/>
                    <a:pt x="2762" y="12477"/>
                    <a:pt x="2819" y="12477"/>
                  </a:cubicBezTo>
                  <a:cubicBezTo>
                    <a:pt x="2877" y="12477"/>
                    <a:pt x="2934" y="12456"/>
                    <a:pt x="2977" y="12413"/>
                  </a:cubicBezTo>
                  <a:lnTo>
                    <a:pt x="3398" y="12001"/>
                  </a:lnTo>
                  <a:cubicBezTo>
                    <a:pt x="3442" y="11958"/>
                    <a:pt x="3498" y="11936"/>
                    <a:pt x="3555" y="11936"/>
                  </a:cubicBezTo>
                  <a:cubicBezTo>
                    <a:pt x="3597" y="11936"/>
                    <a:pt x="3639" y="11948"/>
                    <a:pt x="3676" y="11973"/>
                  </a:cubicBezTo>
                  <a:cubicBezTo>
                    <a:pt x="4269" y="12355"/>
                    <a:pt x="4930" y="12623"/>
                    <a:pt x="5628" y="12777"/>
                  </a:cubicBezTo>
                  <a:cubicBezTo>
                    <a:pt x="5724" y="12796"/>
                    <a:pt x="5801" y="12891"/>
                    <a:pt x="5801" y="12997"/>
                  </a:cubicBezTo>
                  <a:lnTo>
                    <a:pt x="5801" y="13590"/>
                  </a:lnTo>
                  <a:cubicBezTo>
                    <a:pt x="5801" y="13714"/>
                    <a:pt x="5906" y="13810"/>
                    <a:pt x="6021" y="13810"/>
                  </a:cubicBezTo>
                  <a:lnTo>
                    <a:pt x="7810" y="13810"/>
                  </a:lnTo>
                  <a:cubicBezTo>
                    <a:pt x="7925" y="13810"/>
                    <a:pt x="8030" y="13714"/>
                    <a:pt x="8030" y="13590"/>
                  </a:cubicBezTo>
                  <a:lnTo>
                    <a:pt x="8030" y="12997"/>
                  </a:lnTo>
                  <a:cubicBezTo>
                    <a:pt x="8030" y="12891"/>
                    <a:pt x="8107" y="12796"/>
                    <a:pt x="8203" y="12777"/>
                  </a:cubicBezTo>
                  <a:cubicBezTo>
                    <a:pt x="8901" y="12623"/>
                    <a:pt x="9562" y="12355"/>
                    <a:pt x="10155" y="11973"/>
                  </a:cubicBezTo>
                  <a:cubicBezTo>
                    <a:pt x="10192" y="11948"/>
                    <a:pt x="10234" y="11936"/>
                    <a:pt x="10276" y="11936"/>
                  </a:cubicBezTo>
                  <a:cubicBezTo>
                    <a:pt x="10333" y="11936"/>
                    <a:pt x="10389" y="11958"/>
                    <a:pt x="10433" y="12001"/>
                  </a:cubicBezTo>
                  <a:lnTo>
                    <a:pt x="10854" y="12413"/>
                  </a:lnTo>
                  <a:cubicBezTo>
                    <a:pt x="10897" y="12456"/>
                    <a:pt x="10954" y="12477"/>
                    <a:pt x="11012" y="12477"/>
                  </a:cubicBezTo>
                  <a:cubicBezTo>
                    <a:pt x="11069" y="12477"/>
                    <a:pt x="11126" y="12456"/>
                    <a:pt x="11170" y="12413"/>
                  </a:cubicBezTo>
                  <a:lnTo>
                    <a:pt x="12423" y="11159"/>
                  </a:lnTo>
                  <a:cubicBezTo>
                    <a:pt x="12509" y="11073"/>
                    <a:pt x="12509" y="10930"/>
                    <a:pt x="12423" y="10843"/>
                  </a:cubicBezTo>
                  <a:lnTo>
                    <a:pt x="12012" y="10422"/>
                  </a:lnTo>
                  <a:cubicBezTo>
                    <a:pt x="11935" y="10346"/>
                    <a:pt x="11926" y="10231"/>
                    <a:pt x="11983" y="10145"/>
                  </a:cubicBezTo>
                  <a:cubicBezTo>
                    <a:pt x="12366" y="9542"/>
                    <a:pt x="12634" y="8891"/>
                    <a:pt x="12787" y="8192"/>
                  </a:cubicBezTo>
                  <a:cubicBezTo>
                    <a:pt x="12806" y="8087"/>
                    <a:pt x="12902" y="8020"/>
                    <a:pt x="13007" y="8020"/>
                  </a:cubicBezTo>
                  <a:lnTo>
                    <a:pt x="13600" y="8020"/>
                  </a:lnTo>
                  <a:cubicBezTo>
                    <a:pt x="13725" y="8011"/>
                    <a:pt x="13820" y="7915"/>
                    <a:pt x="13820" y="7790"/>
                  </a:cubicBezTo>
                  <a:lnTo>
                    <a:pt x="13820" y="6010"/>
                  </a:lnTo>
                  <a:cubicBezTo>
                    <a:pt x="13820" y="5886"/>
                    <a:pt x="13725" y="5790"/>
                    <a:pt x="13600" y="5790"/>
                  </a:cubicBezTo>
                  <a:lnTo>
                    <a:pt x="12997" y="5790"/>
                  </a:lnTo>
                  <a:cubicBezTo>
                    <a:pt x="12892" y="5790"/>
                    <a:pt x="12806" y="5714"/>
                    <a:pt x="12787" y="5618"/>
                  </a:cubicBezTo>
                  <a:cubicBezTo>
                    <a:pt x="12634" y="4919"/>
                    <a:pt x="12356" y="4259"/>
                    <a:pt x="11973" y="3666"/>
                  </a:cubicBezTo>
                  <a:cubicBezTo>
                    <a:pt x="11916" y="3580"/>
                    <a:pt x="11926" y="3455"/>
                    <a:pt x="12002" y="3388"/>
                  </a:cubicBezTo>
                  <a:lnTo>
                    <a:pt x="12423" y="2967"/>
                  </a:lnTo>
                  <a:cubicBezTo>
                    <a:pt x="12509" y="2881"/>
                    <a:pt x="12509" y="2737"/>
                    <a:pt x="12423" y="2651"/>
                  </a:cubicBezTo>
                  <a:lnTo>
                    <a:pt x="11170" y="1388"/>
                  </a:lnTo>
                  <a:cubicBezTo>
                    <a:pt x="11126" y="1345"/>
                    <a:pt x="11069" y="1323"/>
                    <a:pt x="11012" y="1323"/>
                  </a:cubicBezTo>
                  <a:cubicBezTo>
                    <a:pt x="10954" y="1323"/>
                    <a:pt x="10897" y="1345"/>
                    <a:pt x="10854" y="1388"/>
                  </a:cubicBezTo>
                  <a:lnTo>
                    <a:pt x="10433" y="1809"/>
                  </a:lnTo>
                  <a:cubicBezTo>
                    <a:pt x="10389" y="1853"/>
                    <a:pt x="10333" y="1875"/>
                    <a:pt x="10276" y="1875"/>
                  </a:cubicBezTo>
                  <a:cubicBezTo>
                    <a:pt x="10234" y="1875"/>
                    <a:pt x="10192" y="1862"/>
                    <a:pt x="10155" y="1838"/>
                  </a:cubicBezTo>
                  <a:cubicBezTo>
                    <a:pt x="9562" y="1455"/>
                    <a:pt x="8901" y="1177"/>
                    <a:pt x="8203" y="1034"/>
                  </a:cubicBezTo>
                  <a:cubicBezTo>
                    <a:pt x="8107" y="1005"/>
                    <a:pt x="8030" y="919"/>
                    <a:pt x="8030" y="814"/>
                  </a:cubicBezTo>
                  <a:lnTo>
                    <a:pt x="8030" y="211"/>
                  </a:lnTo>
                  <a:cubicBezTo>
                    <a:pt x="8021" y="96"/>
                    <a:pt x="7925" y="0"/>
                    <a:pt x="7810" y="0"/>
                  </a:cubicBezTo>
                  <a:close/>
                </a:path>
              </a:pathLst>
            </a:custGeom>
            <a:solidFill>
              <a:srgbClr val="CED6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7" name="Google Shape;10037;p83"/>
            <p:cNvSpPr/>
            <p:nvPr/>
          </p:nvSpPr>
          <p:spPr>
            <a:xfrm>
              <a:off x="1346262" y="1555236"/>
              <a:ext cx="267694" cy="257742"/>
            </a:xfrm>
            <a:custGeom>
              <a:avLst/>
              <a:gdLst/>
              <a:ahLst/>
              <a:cxnLst/>
              <a:rect l="l" t="t" r="r" b="b"/>
              <a:pathLst>
                <a:path w="10194" h="9815" extrusionOk="0">
                  <a:moveTo>
                    <a:pt x="5289" y="895"/>
                  </a:moveTo>
                  <a:cubicBezTo>
                    <a:pt x="5806" y="895"/>
                    <a:pt x="6327" y="994"/>
                    <a:pt x="6825" y="1197"/>
                  </a:cubicBezTo>
                  <a:cubicBezTo>
                    <a:pt x="8318" y="1819"/>
                    <a:pt x="9294" y="3283"/>
                    <a:pt x="9294" y="4900"/>
                  </a:cubicBezTo>
                  <a:cubicBezTo>
                    <a:pt x="9294" y="7121"/>
                    <a:pt x="7504" y="8910"/>
                    <a:pt x="5293" y="8910"/>
                  </a:cubicBezTo>
                  <a:cubicBezTo>
                    <a:pt x="3666" y="8910"/>
                    <a:pt x="2202" y="7934"/>
                    <a:pt x="1590" y="6441"/>
                  </a:cubicBezTo>
                  <a:cubicBezTo>
                    <a:pt x="968" y="4939"/>
                    <a:pt x="1312" y="3216"/>
                    <a:pt x="2451" y="2068"/>
                  </a:cubicBezTo>
                  <a:cubicBezTo>
                    <a:pt x="3219" y="1299"/>
                    <a:pt x="4245" y="895"/>
                    <a:pt x="5289" y="895"/>
                  </a:cubicBezTo>
                  <a:close/>
                  <a:moveTo>
                    <a:pt x="5293" y="0"/>
                  </a:moveTo>
                  <a:cubicBezTo>
                    <a:pt x="3303" y="0"/>
                    <a:pt x="1513" y="1197"/>
                    <a:pt x="757" y="3034"/>
                  </a:cubicBezTo>
                  <a:cubicBezTo>
                    <a:pt x="1" y="4862"/>
                    <a:pt x="422" y="6977"/>
                    <a:pt x="1819" y="8374"/>
                  </a:cubicBezTo>
                  <a:cubicBezTo>
                    <a:pt x="2759" y="9314"/>
                    <a:pt x="4011" y="9814"/>
                    <a:pt x="5286" y="9814"/>
                  </a:cubicBezTo>
                  <a:cubicBezTo>
                    <a:pt x="5920" y="9814"/>
                    <a:pt x="6559" y="9691"/>
                    <a:pt x="7169" y="9437"/>
                  </a:cubicBezTo>
                  <a:cubicBezTo>
                    <a:pt x="8997" y="8681"/>
                    <a:pt x="10193" y="6891"/>
                    <a:pt x="10193" y="4910"/>
                  </a:cubicBezTo>
                  <a:cubicBezTo>
                    <a:pt x="10193" y="2202"/>
                    <a:pt x="8002" y="0"/>
                    <a:pt x="5293" y="0"/>
                  </a:cubicBezTo>
                  <a:close/>
                </a:path>
              </a:pathLst>
            </a:custGeom>
            <a:solidFill>
              <a:srgbClr val="8E9E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038" name="Google Shape;10038;p83"/>
          <p:cNvGrpSpPr/>
          <p:nvPr/>
        </p:nvGrpSpPr>
        <p:grpSpPr>
          <a:xfrm>
            <a:off x="1751901" y="1502716"/>
            <a:ext cx="362677" cy="362677"/>
            <a:chOff x="1751901" y="1502716"/>
            <a:chExt cx="362677" cy="362677"/>
          </a:xfrm>
        </p:grpSpPr>
        <p:sp>
          <p:nvSpPr>
            <p:cNvPr id="10039" name="Google Shape;10039;p83"/>
            <p:cNvSpPr/>
            <p:nvPr/>
          </p:nvSpPr>
          <p:spPr>
            <a:xfrm>
              <a:off x="1751901" y="1502716"/>
              <a:ext cx="362677" cy="362677"/>
            </a:xfrm>
            <a:custGeom>
              <a:avLst/>
              <a:gdLst/>
              <a:ahLst/>
              <a:cxnLst/>
              <a:rect l="l" t="t" r="r" b="b"/>
              <a:pathLst>
                <a:path w="13811" h="13811" extrusionOk="0">
                  <a:moveTo>
                    <a:pt x="6901" y="0"/>
                  </a:moveTo>
                  <a:cubicBezTo>
                    <a:pt x="3092" y="0"/>
                    <a:pt x="0" y="3091"/>
                    <a:pt x="0" y="6900"/>
                  </a:cubicBezTo>
                  <a:cubicBezTo>
                    <a:pt x="0" y="10719"/>
                    <a:pt x="3092" y="13810"/>
                    <a:pt x="6901" y="13810"/>
                  </a:cubicBezTo>
                  <a:cubicBezTo>
                    <a:pt x="10719" y="13810"/>
                    <a:pt x="13810" y="10719"/>
                    <a:pt x="13810" y="6900"/>
                  </a:cubicBezTo>
                  <a:cubicBezTo>
                    <a:pt x="13810" y="3091"/>
                    <a:pt x="10719" y="0"/>
                    <a:pt x="6901" y="0"/>
                  </a:cubicBezTo>
                  <a:close/>
                </a:path>
              </a:pathLst>
            </a:custGeom>
            <a:solidFill>
              <a:srgbClr val="C3CD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0" name="Google Shape;10040;p83"/>
            <p:cNvSpPr/>
            <p:nvPr/>
          </p:nvSpPr>
          <p:spPr>
            <a:xfrm>
              <a:off x="1779027" y="1529843"/>
              <a:ext cx="308397" cy="308397"/>
            </a:xfrm>
            <a:custGeom>
              <a:avLst/>
              <a:gdLst/>
              <a:ahLst/>
              <a:cxnLst/>
              <a:rect l="l" t="t" r="r" b="b"/>
              <a:pathLst>
                <a:path w="11744" h="11744" extrusionOk="0">
                  <a:moveTo>
                    <a:pt x="5868" y="1"/>
                  </a:moveTo>
                  <a:cubicBezTo>
                    <a:pt x="2633" y="1"/>
                    <a:pt x="1" y="2633"/>
                    <a:pt x="1" y="5867"/>
                  </a:cubicBezTo>
                  <a:cubicBezTo>
                    <a:pt x="1" y="9112"/>
                    <a:pt x="2633" y="11744"/>
                    <a:pt x="5868" y="11744"/>
                  </a:cubicBezTo>
                  <a:cubicBezTo>
                    <a:pt x="9112" y="11744"/>
                    <a:pt x="11744" y="9112"/>
                    <a:pt x="11744" y="5867"/>
                  </a:cubicBezTo>
                  <a:cubicBezTo>
                    <a:pt x="11744" y="2633"/>
                    <a:pt x="9112" y="1"/>
                    <a:pt x="5868" y="1"/>
                  </a:cubicBezTo>
                  <a:close/>
                </a:path>
              </a:pathLst>
            </a:custGeom>
            <a:solidFill>
              <a:srgbClr val="F0F3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1" name="Google Shape;10041;p83"/>
            <p:cNvSpPr/>
            <p:nvPr/>
          </p:nvSpPr>
          <p:spPr>
            <a:xfrm>
              <a:off x="1927816" y="1551035"/>
              <a:ext cx="10845" cy="138416"/>
            </a:xfrm>
            <a:custGeom>
              <a:avLst/>
              <a:gdLst/>
              <a:ahLst/>
              <a:cxnLst/>
              <a:rect l="l" t="t" r="r" b="b"/>
              <a:pathLst>
                <a:path w="413" h="5271" extrusionOk="0">
                  <a:moveTo>
                    <a:pt x="206" y="0"/>
                  </a:moveTo>
                  <a:cubicBezTo>
                    <a:pt x="103" y="0"/>
                    <a:pt x="1" y="70"/>
                    <a:pt x="1" y="208"/>
                  </a:cubicBezTo>
                  <a:lnTo>
                    <a:pt x="1" y="5060"/>
                  </a:lnTo>
                  <a:cubicBezTo>
                    <a:pt x="1" y="5175"/>
                    <a:pt x="87" y="5271"/>
                    <a:pt x="202" y="5271"/>
                  </a:cubicBezTo>
                  <a:cubicBezTo>
                    <a:pt x="316" y="5271"/>
                    <a:pt x="412" y="5175"/>
                    <a:pt x="412" y="5060"/>
                  </a:cubicBezTo>
                  <a:lnTo>
                    <a:pt x="412" y="208"/>
                  </a:lnTo>
                  <a:cubicBezTo>
                    <a:pt x="412" y="70"/>
                    <a:pt x="309" y="0"/>
                    <a:pt x="206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2" name="Google Shape;10042;p83"/>
            <p:cNvSpPr/>
            <p:nvPr/>
          </p:nvSpPr>
          <p:spPr>
            <a:xfrm>
              <a:off x="1925821" y="1678632"/>
              <a:ext cx="142014" cy="10819"/>
            </a:xfrm>
            <a:custGeom>
              <a:avLst/>
              <a:gdLst/>
              <a:ahLst/>
              <a:cxnLst/>
              <a:rect l="l" t="t" r="r" b="b"/>
              <a:pathLst>
                <a:path w="5408" h="412" extrusionOk="0">
                  <a:moveTo>
                    <a:pt x="278" y="0"/>
                  </a:moveTo>
                  <a:cubicBezTo>
                    <a:pt x="0" y="0"/>
                    <a:pt x="0" y="412"/>
                    <a:pt x="278" y="412"/>
                  </a:cubicBezTo>
                  <a:lnTo>
                    <a:pt x="5130" y="412"/>
                  </a:lnTo>
                  <a:cubicBezTo>
                    <a:pt x="5407" y="412"/>
                    <a:pt x="5407" y="0"/>
                    <a:pt x="5130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3" name="Google Shape;10043;p83"/>
            <p:cNvSpPr/>
            <p:nvPr/>
          </p:nvSpPr>
          <p:spPr>
            <a:xfrm>
              <a:off x="1816999" y="1567789"/>
              <a:ext cx="288020" cy="270215"/>
            </a:xfrm>
            <a:custGeom>
              <a:avLst/>
              <a:gdLst/>
              <a:ahLst/>
              <a:cxnLst/>
              <a:rect l="l" t="t" r="r" b="b"/>
              <a:pathLst>
                <a:path w="10968" h="10290" extrusionOk="0">
                  <a:moveTo>
                    <a:pt x="8278" y="1"/>
                  </a:moveTo>
                  <a:lnTo>
                    <a:pt x="8278" y="1"/>
                  </a:lnTo>
                  <a:cubicBezTo>
                    <a:pt x="10317" y="2327"/>
                    <a:pt x="10192" y="5829"/>
                    <a:pt x="8010" y="8011"/>
                  </a:cubicBezTo>
                  <a:cubicBezTo>
                    <a:pt x="6869" y="9153"/>
                    <a:pt x="5365" y="9731"/>
                    <a:pt x="3858" y="9731"/>
                  </a:cubicBezTo>
                  <a:cubicBezTo>
                    <a:pt x="2485" y="9731"/>
                    <a:pt x="1109" y="9251"/>
                    <a:pt x="0" y="8279"/>
                  </a:cubicBezTo>
                  <a:lnTo>
                    <a:pt x="0" y="8279"/>
                  </a:lnTo>
                  <a:cubicBezTo>
                    <a:pt x="1167" y="9616"/>
                    <a:pt x="2795" y="10290"/>
                    <a:pt x="4426" y="10290"/>
                  </a:cubicBezTo>
                  <a:cubicBezTo>
                    <a:pt x="5924" y="10290"/>
                    <a:pt x="7425" y="9721"/>
                    <a:pt x="8575" y="8576"/>
                  </a:cubicBezTo>
                  <a:cubicBezTo>
                    <a:pt x="10968" y="6174"/>
                    <a:pt x="10843" y="2240"/>
                    <a:pt x="8278" y="1"/>
                  </a:cubicBez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4" name="Google Shape;10044;p83"/>
            <p:cNvSpPr/>
            <p:nvPr/>
          </p:nvSpPr>
          <p:spPr>
            <a:xfrm>
              <a:off x="1798644" y="1678632"/>
              <a:ext cx="22400" cy="10819"/>
            </a:xfrm>
            <a:custGeom>
              <a:avLst/>
              <a:gdLst/>
              <a:ahLst/>
              <a:cxnLst/>
              <a:rect l="l" t="t" r="r" b="b"/>
              <a:pathLst>
                <a:path w="853" h="412" extrusionOk="0">
                  <a:moveTo>
                    <a:pt x="278" y="0"/>
                  </a:moveTo>
                  <a:cubicBezTo>
                    <a:pt x="0" y="0"/>
                    <a:pt x="0" y="412"/>
                    <a:pt x="278" y="412"/>
                  </a:cubicBezTo>
                  <a:lnTo>
                    <a:pt x="575" y="412"/>
                  </a:lnTo>
                  <a:cubicBezTo>
                    <a:pt x="852" y="412"/>
                    <a:pt x="852" y="0"/>
                    <a:pt x="575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5" name="Google Shape;10045;p83"/>
            <p:cNvSpPr/>
            <p:nvPr/>
          </p:nvSpPr>
          <p:spPr>
            <a:xfrm>
              <a:off x="1927816" y="1798063"/>
              <a:ext cx="10845" cy="18828"/>
            </a:xfrm>
            <a:custGeom>
              <a:avLst/>
              <a:gdLst/>
              <a:ahLst/>
              <a:cxnLst/>
              <a:rect l="l" t="t" r="r" b="b"/>
              <a:pathLst>
                <a:path w="413" h="717" extrusionOk="0">
                  <a:moveTo>
                    <a:pt x="206" y="1"/>
                  </a:moveTo>
                  <a:cubicBezTo>
                    <a:pt x="103" y="1"/>
                    <a:pt x="1" y="70"/>
                    <a:pt x="1" y="209"/>
                  </a:cubicBezTo>
                  <a:lnTo>
                    <a:pt x="1" y="506"/>
                  </a:lnTo>
                  <a:cubicBezTo>
                    <a:pt x="1" y="620"/>
                    <a:pt x="87" y="716"/>
                    <a:pt x="202" y="716"/>
                  </a:cubicBezTo>
                  <a:cubicBezTo>
                    <a:pt x="316" y="716"/>
                    <a:pt x="412" y="620"/>
                    <a:pt x="412" y="506"/>
                  </a:cubicBezTo>
                  <a:lnTo>
                    <a:pt x="412" y="209"/>
                  </a:lnTo>
                  <a:cubicBezTo>
                    <a:pt x="412" y="70"/>
                    <a:pt x="309" y="1"/>
                    <a:pt x="206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6" name="Google Shape;10046;p83"/>
            <p:cNvSpPr/>
            <p:nvPr/>
          </p:nvSpPr>
          <p:spPr>
            <a:xfrm>
              <a:off x="1835486" y="1588508"/>
              <a:ext cx="20667" cy="16518"/>
            </a:xfrm>
            <a:custGeom>
              <a:avLst/>
              <a:gdLst/>
              <a:ahLst/>
              <a:cxnLst/>
              <a:rect l="l" t="t" r="r" b="b"/>
              <a:pathLst>
                <a:path w="787" h="629" extrusionOk="0">
                  <a:moveTo>
                    <a:pt x="293" y="1"/>
                  </a:moveTo>
                  <a:cubicBezTo>
                    <a:pt x="136" y="1"/>
                    <a:pt x="1" y="204"/>
                    <a:pt x="148" y="351"/>
                  </a:cubicBezTo>
                  <a:lnTo>
                    <a:pt x="358" y="571"/>
                  </a:lnTo>
                  <a:cubicBezTo>
                    <a:pt x="397" y="609"/>
                    <a:pt x="445" y="628"/>
                    <a:pt x="502" y="628"/>
                  </a:cubicBezTo>
                  <a:cubicBezTo>
                    <a:pt x="506" y="629"/>
                    <a:pt x="509" y="629"/>
                    <a:pt x="513" y="629"/>
                  </a:cubicBezTo>
                  <a:cubicBezTo>
                    <a:pt x="697" y="629"/>
                    <a:pt x="786" y="396"/>
                    <a:pt x="645" y="274"/>
                  </a:cubicBezTo>
                  <a:lnTo>
                    <a:pt x="435" y="64"/>
                  </a:lnTo>
                  <a:cubicBezTo>
                    <a:pt x="390" y="19"/>
                    <a:pt x="341" y="1"/>
                    <a:pt x="293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7" name="Google Shape;10047;p83"/>
            <p:cNvSpPr/>
            <p:nvPr/>
          </p:nvSpPr>
          <p:spPr>
            <a:xfrm>
              <a:off x="2009958" y="1763189"/>
              <a:ext cx="20667" cy="16491"/>
            </a:xfrm>
            <a:custGeom>
              <a:avLst/>
              <a:gdLst/>
              <a:ahLst/>
              <a:cxnLst/>
              <a:rect l="l" t="t" r="r" b="b"/>
              <a:pathLst>
                <a:path w="787" h="628" extrusionOk="0">
                  <a:moveTo>
                    <a:pt x="332" y="1"/>
                  </a:moveTo>
                  <a:cubicBezTo>
                    <a:pt x="177" y="1"/>
                    <a:pt x="1" y="236"/>
                    <a:pt x="146" y="350"/>
                  </a:cubicBezTo>
                  <a:lnTo>
                    <a:pt x="356" y="561"/>
                  </a:lnTo>
                  <a:cubicBezTo>
                    <a:pt x="394" y="599"/>
                    <a:pt x="452" y="618"/>
                    <a:pt x="509" y="628"/>
                  </a:cubicBezTo>
                  <a:cubicBezTo>
                    <a:pt x="701" y="628"/>
                    <a:pt x="787" y="398"/>
                    <a:pt x="653" y="264"/>
                  </a:cubicBezTo>
                  <a:lnTo>
                    <a:pt x="442" y="53"/>
                  </a:lnTo>
                  <a:cubicBezTo>
                    <a:pt x="411" y="16"/>
                    <a:pt x="372" y="1"/>
                    <a:pt x="332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8" name="Google Shape;10048;p83"/>
            <p:cNvSpPr/>
            <p:nvPr/>
          </p:nvSpPr>
          <p:spPr>
            <a:xfrm>
              <a:off x="2010247" y="1588193"/>
              <a:ext cx="21113" cy="16833"/>
            </a:xfrm>
            <a:custGeom>
              <a:avLst/>
              <a:gdLst/>
              <a:ahLst/>
              <a:cxnLst/>
              <a:rect l="l" t="t" r="r" b="b"/>
              <a:pathLst>
                <a:path w="804" h="641" extrusionOk="0">
                  <a:moveTo>
                    <a:pt x="493" y="0"/>
                  </a:moveTo>
                  <a:cubicBezTo>
                    <a:pt x="444" y="0"/>
                    <a:pt x="392" y="20"/>
                    <a:pt x="345" y="66"/>
                  </a:cubicBezTo>
                  <a:lnTo>
                    <a:pt x="135" y="277"/>
                  </a:lnTo>
                  <a:cubicBezTo>
                    <a:pt x="1" y="411"/>
                    <a:pt x="96" y="640"/>
                    <a:pt x="288" y="640"/>
                  </a:cubicBezTo>
                  <a:cubicBezTo>
                    <a:pt x="336" y="640"/>
                    <a:pt x="393" y="612"/>
                    <a:pt x="431" y="583"/>
                  </a:cubicBezTo>
                  <a:lnTo>
                    <a:pt x="642" y="363"/>
                  </a:lnTo>
                  <a:cubicBezTo>
                    <a:pt x="804" y="216"/>
                    <a:pt x="660" y="0"/>
                    <a:pt x="493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9" name="Google Shape;10049;p83"/>
            <p:cNvSpPr/>
            <p:nvPr/>
          </p:nvSpPr>
          <p:spPr>
            <a:xfrm>
              <a:off x="1835591" y="1762927"/>
              <a:ext cx="20719" cy="16754"/>
            </a:xfrm>
            <a:custGeom>
              <a:avLst/>
              <a:gdLst/>
              <a:ahLst/>
              <a:cxnLst/>
              <a:rect l="l" t="t" r="r" b="b"/>
              <a:pathLst>
                <a:path w="789" h="638" extrusionOk="0">
                  <a:moveTo>
                    <a:pt x="496" y="0"/>
                  </a:moveTo>
                  <a:cubicBezTo>
                    <a:pt x="448" y="0"/>
                    <a:pt x="399" y="19"/>
                    <a:pt x="354" y="63"/>
                  </a:cubicBezTo>
                  <a:lnTo>
                    <a:pt x="144" y="274"/>
                  </a:lnTo>
                  <a:cubicBezTo>
                    <a:pt x="0" y="408"/>
                    <a:pt x="96" y="638"/>
                    <a:pt x="287" y="638"/>
                  </a:cubicBezTo>
                  <a:cubicBezTo>
                    <a:pt x="345" y="628"/>
                    <a:pt x="393" y="609"/>
                    <a:pt x="431" y="571"/>
                  </a:cubicBezTo>
                  <a:lnTo>
                    <a:pt x="641" y="360"/>
                  </a:lnTo>
                  <a:cubicBezTo>
                    <a:pt x="789" y="206"/>
                    <a:pt x="653" y="0"/>
                    <a:pt x="496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0" name="Google Shape;10050;p83"/>
            <p:cNvSpPr/>
            <p:nvPr/>
          </p:nvSpPr>
          <p:spPr>
            <a:xfrm>
              <a:off x="1808018" y="1628581"/>
              <a:ext cx="22820" cy="14128"/>
            </a:xfrm>
            <a:custGeom>
              <a:avLst/>
              <a:gdLst/>
              <a:ahLst/>
              <a:cxnLst/>
              <a:rect l="l" t="t" r="r" b="b"/>
              <a:pathLst>
                <a:path w="869" h="538" extrusionOk="0">
                  <a:moveTo>
                    <a:pt x="291" y="0"/>
                  </a:moveTo>
                  <a:cubicBezTo>
                    <a:pt x="97" y="0"/>
                    <a:pt x="0" y="312"/>
                    <a:pt x="218" y="404"/>
                  </a:cubicBezTo>
                  <a:lnTo>
                    <a:pt x="495" y="519"/>
                  </a:lnTo>
                  <a:cubicBezTo>
                    <a:pt x="524" y="538"/>
                    <a:pt x="553" y="538"/>
                    <a:pt x="581" y="538"/>
                  </a:cubicBezTo>
                  <a:cubicBezTo>
                    <a:pt x="811" y="538"/>
                    <a:pt x="868" y="222"/>
                    <a:pt x="658" y="136"/>
                  </a:cubicBezTo>
                  <a:lnTo>
                    <a:pt x="380" y="21"/>
                  </a:lnTo>
                  <a:cubicBezTo>
                    <a:pt x="349" y="7"/>
                    <a:pt x="319" y="0"/>
                    <a:pt x="291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1" name="Google Shape;10051;p83"/>
            <p:cNvSpPr/>
            <p:nvPr/>
          </p:nvSpPr>
          <p:spPr>
            <a:xfrm>
              <a:off x="2035194" y="1725139"/>
              <a:ext cx="23004" cy="14102"/>
            </a:xfrm>
            <a:custGeom>
              <a:avLst/>
              <a:gdLst/>
              <a:ahLst/>
              <a:cxnLst/>
              <a:rect l="l" t="t" r="r" b="b"/>
              <a:pathLst>
                <a:path w="876" h="537" extrusionOk="0">
                  <a:moveTo>
                    <a:pt x="303" y="1"/>
                  </a:moveTo>
                  <a:cubicBezTo>
                    <a:pt x="99" y="1"/>
                    <a:pt x="0" y="309"/>
                    <a:pt x="228" y="402"/>
                  </a:cubicBezTo>
                  <a:lnTo>
                    <a:pt x="496" y="526"/>
                  </a:lnTo>
                  <a:cubicBezTo>
                    <a:pt x="524" y="536"/>
                    <a:pt x="553" y="536"/>
                    <a:pt x="582" y="536"/>
                  </a:cubicBezTo>
                  <a:cubicBezTo>
                    <a:pt x="585" y="536"/>
                    <a:pt x="589" y="536"/>
                    <a:pt x="592" y="536"/>
                  </a:cubicBezTo>
                  <a:cubicBezTo>
                    <a:pt x="814" y="536"/>
                    <a:pt x="875" y="228"/>
                    <a:pt x="658" y="144"/>
                  </a:cubicBezTo>
                  <a:lnTo>
                    <a:pt x="390" y="19"/>
                  </a:lnTo>
                  <a:cubicBezTo>
                    <a:pt x="360" y="7"/>
                    <a:pt x="330" y="1"/>
                    <a:pt x="303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2" name="Google Shape;10052;p83"/>
            <p:cNvSpPr/>
            <p:nvPr/>
          </p:nvSpPr>
          <p:spPr>
            <a:xfrm>
              <a:off x="1973299" y="1561276"/>
              <a:ext cx="16649" cy="18119"/>
            </a:xfrm>
            <a:custGeom>
              <a:avLst/>
              <a:gdLst/>
              <a:ahLst/>
              <a:cxnLst/>
              <a:rect l="l" t="t" r="r" b="b"/>
              <a:pathLst>
                <a:path w="634" h="690" extrusionOk="0">
                  <a:moveTo>
                    <a:pt x="363" y="1"/>
                  </a:moveTo>
                  <a:cubicBezTo>
                    <a:pt x="291" y="1"/>
                    <a:pt x="220" y="37"/>
                    <a:pt x="183" y="125"/>
                  </a:cubicBezTo>
                  <a:lnTo>
                    <a:pt x="58" y="402"/>
                  </a:lnTo>
                  <a:cubicBezTo>
                    <a:pt x="1" y="536"/>
                    <a:pt x="106" y="689"/>
                    <a:pt x="250" y="689"/>
                  </a:cubicBezTo>
                  <a:cubicBezTo>
                    <a:pt x="336" y="689"/>
                    <a:pt x="412" y="641"/>
                    <a:pt x="451" y="565"/>
                  </a:cubicBezTo>
                  <a:lnTo>
                    <a:pt x="565" y="287"/>
                  </a:lnTo>
                  <a:cubicBezTo>
                    <a:pt x="634" y="126"/>
                    <a:pt x="497" y="1"/>
                    <a:pt x="363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3" name="Google Shape;10053;p83"/>
            <p:cNvSpPr/>
            <p:nvPr/>
          </p:nvSpPr>
          <p:spPr>
            <a:xfrm>
              <a:off x="1876557" y="1788557"/>
              <a:ext cx="16623" cy="18277"/>
            </a:xfrm>
            <a:custGeom>
              <a:avLst/>
              <a:gdLst/>
              <a:ahLst/>
              <a:cxnLst/>
              <a:rect l="l" t="t" r="r" b="b"/>
              <a:pathLst>
                <a:path w="633" h="696" extrusionOk="0">
                  <a:moveTo>
                    <a:pt x="365" y="0"/>
                  </a:moveTo>
                  <a:cubicBezTo>
                    <a:pt x="292" y="0"/>
                    <a:pt x="220" y="39"/>
                    <a:pt x="182" y="131"/>
                  </a:cubicBezTo>
                  <a:lnTo>
                    <a:pt x="58" y="399"/>
                  </a:lnTo>
                  <a:cubicBezTo>
                    <a:pt x="0" y="542"/>
                    <a:pt x="106" y="695"/>
                    <a:pt x="259" y="695"/>
                  </a:cubicBezTo>
                  <a:cubicBezTo>
                    <a:pt x="335" y="695"/>
                    <a:pt x="412" y="638"/>
                    <a:pt x="450" y="561"/>
                  </a:cubicBezTo>
                  <a:lnTo>
                    <a:pt x="565" y="293"/>
                  </a:lnTo>
                  <a:cubicBezTo>
                    <a:pt x="633" y="127"/>
                    <a:pt x="498" y="0"/>
                    <a:pt x="365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4" name="Google Shape;10054;p83"/>
            <p:cNvSpPr/>
            <p:nvPr/>
          </p:nvSpPr>
          <p:spPr>
            <a:xfrm>
              <a:off x="1878710" y="1560541"/>
              <a:ext cx="15966" cy="18093"/>
            </a:xfrm>
            <a:custGeom>
              <a:avLst/>
              <a:gdLst/>
              <a:ahLst/>
              <a:cxnLst/>
              <a:rect l="l" t="t" r="r" b="b"/>
              <a:pathLst>
                <a:path w="608" h="689" extrusionOk="0">
                  <a:moveTo>
                    <a:pt x="266" y="0"/>
                  </a:moveTo>
                  <a:cubicBezTo>
                    <a:pt x="134" y="0"/>
                    <a:pt x="1" y="122"/>
                    <a:pt x="62" y="287"/>
                  </a:cubicBezTo>
                  <a:lnTo>
                    <a:pt x="177" y="564"/>
                  </a:lnTo>
                  <a:cubicBezTo>
                    <a:pt x="215" y="641"/>
                    <a:pt x="291" y="688"/>
                    <a:pt x="368" y="688"/>
                  </a:cubicBezTo>
                  <a:cubicBezTo>
                    <a:pt x="512" y="679"/>
                    <a:pt x="607" y="545"/>
                    <a:pt x="569" y="411"/>
                  </a:cubicBezTo>
                  <a:lnTo>
                    <a:pt x="454" y="133"/>
                  </a:lnTo>
                  <a:cubicBezTo>
                    <a:pt x="416" y="40"/>
                    <a:pt x="341" y="0"/>
                    <a:pt x="266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5" name="Google Shape;10055;p83"/>
            <p:cNvSpPr/>
            <p:nvPr/>
          </p:nvSpPr>
          <p:spPr>
            <a:xfrm>
              <a:off x="1971014" y="1789292"/>
              <a:ext cx="16386" cy="18277"/>
            </a:xfrm>
            <a:custGeom>
              <a:avLst/>
              <a:gdLst/>
              <a:ahLst/>
              <a:cxnLst/>
              <a:rect l="l" t="t" r="r" b="b"/>
              <a:pathLst>
                <a:path w="624" h="696" extrusionOk="0">
                  <a:moveTo>
                    <a:pt x="272" y="1"/>
                  </a:moveTo>
                  <a:cubicBezTo>
                    <a:pt x="140" y="1"/>
                    <a:pt x="1" y="128"/>
                    <a:pt x="69" y="294"/>
                  </a:cubicBezTo>
                  <a:lnTo>
                    <a:pt x="184" y="572"/>
                  </a:lnTo>
                  <a:cubicBezTo>
                    <a:pt x="212" y="648"/>
                    <a:pt x="289" y="696"/>
                    <a:pt x="375" y="696"/>
                  </a:cubicBezTo>
                  <a:cubicBezTo>
                    <a:pt x="518" y="696"/>
                    <a:pt x="624" y="552"/>
                    <a:pt x="566" y="409"/>
                  </a:cubicBezTo>
                  <a:lnTo>
                    <a:pt x="451" y="131"/>
                  </a:lnTo>
                  <a:cubicBezTo>
                    <a:pt x="417" y="39"/>
                    <a:pt x="346" y="1"/>
                    <a:pt x="272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6" name="Google Shape;10056;p83"/>
            <p:cNvSpPr/>
            <p:nvPr/>
          </p:nvSpPr>
          <p:spPr>
            <a:xfrm>
              <a:off x="2036375" y="1630734"/>
              <a:ext cx="22951" cy="13997"/>
            </a:xfrm>
            <a:custGeom>
              <a:avLst/>
              <a:gdLst/>
              <a:ahLst/>
              <a:cxnLst/>
              <a:rect l="l" t="t" r="r" b="b"/>
              <a:pathLst>
                <a:path w="874" h="533" extrusionOk="0">
                  <a:moveTo>
                    <a:pt x="570" y="0"/>
                  </a:moveTo>
                  <a:cubicBezTo>
                    <a:pt x="544" y="0"/>
                    <a:pt x="517" y="5"/>
                    <a:pt x="489" y="16"/>
                  </a:cubicBezTo>
                  <a:lnTo>
                    <a:pt x="212" y="131"/>
                  </a:lnTo>
                  <a:cubicBezTo>
                    <a:pt x="1" y="217"/>
                    <a:pt x="58" y="532"/>
                    <a:pt x="288" y="532"/>
                  </a:cubicBezTo>
                  <a:cubicBezTo>
                    <a:pt x="317" y="532"/>
                    <a:pt x="345" y="532"/>
                    <a:pt x="374" y="523"/>
                  </a:cubicBezTo>
                  <a:lnTo>
                    <a:pt x="652" y="408"/>
                  </a:lnTo>
                  <a:cubicBezTo>
                    <a:pt x="873" y="314"/>
                    <a:pt x="776" y="0"/>
                    <a:pt x="570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7" name="Google Shape;10057;p83"/>
            <p:cNvSpPr/>
            <p:nvPr/>
          </p:nvSpPr>
          <p:spPr>
            <a:xfrm>
              <a:off x="1807441" y="1723143"/>
              <a:ext cx="22846" cy="14075"/>
            </a:xfrm>
            <a:custGeom>
              <a:avLst/>
              <a:gdLst/>
              <a:ahLst/>
              <a:cxnLst/>
              <a:rect l="l" t="t" r="r" b="b"/>
              <a:pathLst>
                <a:path w="870" h="536" extrusionOk="0">
                  <a:moveTo>
                    <a:pt x="574" y="1"/>
                  </a:moveTo>
                  <a:cubicBezTo>
                    <a:pt x="547" y="1"/>
                    <a:pt x="519" y="6"/>
                    <a:pt x="488" y="19"/>
                  </a:cubicBezTo>
                  <a:lnTo>
                    <a:pt x="211" y="133"/>
                  </a:lnTo>
                  <a:cubicBezTo>
                    <a:pt x="0" y="220"/>
                    <a:pt x="58" y="535"/>
                    <a:pt x="288" y="535"/>
                  </a:cubicBezTo>
                  <a:cubicBezTo>
                    <a:pt x="316" y="535"/>
                    <a:pt x="345" y="526"/>
                    <a:pt x="364" y="516"/>
                  </a:cubicBezTo>
                  <a:lnTo>
                    <a:pt x="642" y="401"/>
                  </a:lnTo>
                  <a:cubicBezTo>
                    <a:pt x="870" y="317"/>
                    <a:pt x="777" y="1"/>
                    <a:pt x="574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058" name="Google Shape;10058;p83"/>
          <p:cNvGrpSpPr/>
          <p:nvPr/>
        </p:nvGrpSpPr>
        <p:grpSpPr>
          <a:xfrm>
            <a:off x="3095178" y="1502716"/>
            <a:ext cx="334290" cy="362677"/>
            <a:chOff x="3095178" y="1502716"/>
            <a:chExt cx="334290" cy="362677"/>
          </a:xfrm>
        </p:grpSpPr>
        <p:sp>
          <p:nvSpPr>
            <p:cNvPr id="10059" name="Google Shape;10059;p83"/>
            <p:cNvSpPr/>
            <p:nvPr/>
          </p:nvSpPr>
          <p:spPr>
            <a:xfrm>
              <a:off x="3125351" y="1502716"/>
              <a:ext cx="304117" cy="304117"/>
            </a:xfrm>
            <a:custGeom>
              <a:avLst/>
              <a:gdLst/>
              <a:ahLst/>
              <a:cxnLst/>
              <a:rect l="l" t="t" r="r" b="b"/>
              <a:pathLst>
                <a:path w="11581" h="11581" extrusionOk="0">
                  <a:moveTo>
                    <a:pt x="5790" y="0"/>
                  </a:moveTo>
                  <a:cubicBezTo>
                    <a:pt x="2594" y="0"/>
                    <a:pt x="0" y="2594"/>
                    <a:pt x="0" y="5790"/>
                  </a:cubicBezTo>
                  <a:cubicBezTo>
                    <a:pt x="0" y="8987"/>
                    <a:pt x="2594" y="11580"/>
                    <a:pt x="5790" y="11580"/>
                  </a:cubicBezTo>
                  <a:cubicBezTo>
                    <a:pt x="8987" y="11580"/>
                    <a:pt x="11580" y="8987"/>
                    <a:pt x="11580" y="5790"/>
                  </a:cubicBezTo>
                  <a:cubicBezTo>
                    <a:pt x="11580" y="2594"/>
                    <a:pt x="8987" y="0"/>
                    <a:pt x="5790" y="0"/>
                  </a:cubicBezTo>
                  <a:close/>
                </a:path>
              </a:pathLst>
            </a:custGeom>
            <a:solidFill>
              <a:srgbClr val="7F9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0" name="Google Shape;10060;p83"/>
            <p:cNvSpPr/>
            <p:nvPr/>
          </p:nvSpPr>
          <p:spPr>
            <a:xfrm>
              <a:off x="3095178" y="1505973"/>
              <a:ext cx="289306" cy="300887"/>
            </a:xfrm>
            <a:custGeom>
              <a:avLst/>
              <a:gdLst/>
              <a:ahLst/>
              <a:cxnLst/>
              <a:rect l="l" t="t" r="r" b="b"/>
              <a:pathLst>
                <a:path w="11017" h="11458" extrusionOk="0">
                  <a:moveTo>
                    <a:pt x="5752" y="1"/>
                  </a:moveTo>
                  <a:cubicBezTo>
                    <a:pt x="1963" y="785"/>
                    <a:pt x="1" y="5006"/>
                    <a:pt x="1838" y="8413"/>
                  </a:cubicBezTo>
                  <a:cubicBezTo>
                    <a:pt x="2909" y="10399"/>
                    <a:pt x="4916" y="11458"/>
                    <a:pt x="6949" y="11458"/>
                  </a:cubicBezTo>
                  <a:cubicBezTo>
                    <a:pt x="8403" y="11458"/>
                    <a:pt x="9870" y="10915"/>
                    <a:pt x="11016" y="9781"/>
                  </a:cubicBezTo>
                  <a:lnTo>
                    <a:pt x="11016" y="9781"/>
                  </a:lnTo>
                  <a:cubicBezTo>
                    <a:pt x="10624" y="9858"/>
                    <a:pt x="10231" y="9896"/>
                    <a:pt x="9839" y="9896"/>
                  </a:cubicBezTo>
                  <a:cubicBezTo>
                    <a:pt x="7485" y="9896"/>
                    <a:pt x="5370" y="8480"/>
                    <a:pt x="4480" y="6317"/>
                  </a:cubicBezTo>
                  <a:cubicBezTo>
                    <a:pt x="3580" y="4145"/>
                    <a:pt x="4087" y="1647"/>
                    <a:pt x="5752" y="1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1" name="Google Shape;10061;p83"/>
            <p:cNvSpPr/>
            <p:nvPr/>
          </p:nvSpPr>
          <p:spPr>
            <a:xfrm>
              <a:off x="3125351" y="1503215"/>
              <a:ext cx="303854" cy="303356"/>
            </a:xfrm>
            <a:custGeom>
              <a:avLst/>
              <a:gdLst/>
              <a:ahLst/>
              <a:cxnLst/>
              <a:rect l="l" t="t" r="r" b="b"/>
              <a:pathLst>
                <a:path w="11571" h="11552" extrusionOk="0">
                  <a:moveTo>
                    <a:pt x="5570" y="2881"/>
                  </a:moveTo>
                  <a:lnTo>
                    <a:pt x="5570" y="5551"/>
                  </a:lnTo>
                  <a:lnTo>
                    <a:pt x="2230" y="5551"/>
                  </a:lnTo>
                  <a:cubicBezTo>
                    <a:pt x="2240" y="4642"/>
                    <a:pt x="2402" y="3733"/>
                    <a:pt x="2708" y="2881"/>
                  </a:cubicBezTo>
                  <a:close/>
                  <a:moveTo>
                    <a:pt x="8872" y="2881"/>
                  </a:moveTo>
                  <a:cubicBezTo>
                    <a:pt x="9168" y="3733"/>
                    <a:pt x="9331" y="4642"/>
                    <a:pt x="9350" y="5551"/>
                  </a:cubicBezTo>
                  <a:lnTo>
                    <a:pt x="6010" y="5551"/>
                  </a:lnTo>
                  <a:lnTo>
                    <a:pt x="6010" y="2881"/>
                  </a:lnTo>
                  <a:close/>
                  <a:moveTo>
                    <a:pt x="5560" y="5991"/>
                  </a:moveTo>
                  <a:lnTo>
                    <a:pt x="5560" y="8671"/>
                  </a:lnTo>
                  <a:lnTo>
                    <a:pt x="2708" y="8671"/>
                  </a:lnTo>
                  <a:cubicBezTo>
                    <a:pt x="2402" y="7810"/>
                    <a:pt x="2240" y="6901"/>
                    <a:pt x="2230" y="5991"/>
                  </a:cubicBezTo>
                  <a:close/>
                  <a:moveTo>
                    <a:pt x="9350" y="5991"/>
                  </a:moveTo>
                  <a:cubicBezTo>
                    <a:pt x="9331" y="6901"/>
                    <a:pt x="9168" y="7810"/>
                    <a:pt x="8872" y="8671"/>
                  </a:cubicBezTo>
                  <a:lnTo>
                    <a:pt x="8872" y="8661"/>
                  </a:lnTo>
                  <a:lnTo>
                    <a:pt x="6010" y="8661"/>
                  </a:lnTo>
                  <a:lnTo>
                    <a:pt x="6010" y="5991"/>
                  </a:lnTo>
                  <a:close/>
                  <a:moveTo>
                    <a:pt x="5570" y="0"/>
                  </a:moveTo>
                  <a:lnTo>
                    <a:pt x="5570" y="2431"/>
                  </a:lnTo>
                  <a:lnTo>
                    <a:pt x="2881" y="2431"/>
                  </a:lnTo>
                  <a:cubicBezTo>
                    <a:pt x="3484" y="1044"/>
                    <a:pt x="4460" y="106"/>
                    <a:pt x="5570" y="0"/>
                  </a:cubicBezTo>
                  <a:lnTo>
                    <a:pt x="5570" y="0"/>
                  </a:lnTo>
                  <a:cubicBezTo>
                    <a:pt x="4977" y="20"/>
                    <a:pt x="4402" y="125"/>
                    <a:pt x="3847" y="316"/>
                  </a:cubicBezTo>
                  <a:cubicBezTo>
                    <a:pt x="3264" y="823"/>
                    <a:pt x="2766" y="1551"/>
                    <a:pt x="2412" y="2431"/>
                  </a:cubicBezTo>
                  <a:lnTo>
                    <a:pt x="1062" y="2431"/>
                  </a:lnTo>
                  <a:cubicBezTo>
                    <a:pt x="957" y="2575"/>
                    <a:pt x="861" y="2718"/>
                    <a:pt x="775" y="2871"/>
                  </a:cubicBezTo>
                  <a:lnTo>
                    <a:pt x="2240" y="2871"/>
                  </a:lnTo>
                  <a:cubicBezTo>
                    <a:pt x="1952" y="3742"/>
                    <a:pt x="1799" y="4642"/>
                    <a:pt x="1780" y="5551"/>
                  </a:cubicBezTo>
                  <a:lnTo>
                    <a:pt x="0" y="5551"/>
                  </a:lnTo>
                  <a:lnTo>
                    <a:pt x="0" y="5771"/>
                  </a:lnTo>
                  <a:lnTo>
                    <a:pt x="0" y="5991"/>
                  </a:lnTo>
                  <a:lnTo>
                    <a:pt x="1780" y="5991"/>
                  </a:lnTo>
                  <a:cubicBezTo>
                    <a:pt x="1799" y="6901"/>
                    <a:pt x="1952" y="7800"/>
                    <a:pt x="2240" y="8661"/>
                  </a:cubicBezTo>
                  <a:lnTo>
                    <a:pt x="775" y="8661"/>
                  </a:lnTo>
                  <a:cubicBezTo>
                    <a:pt x="861" y="8815"/>
                    <a:pt x="957" y="8968"/>
                    <a:pt x="1062" y="9111"/>
                  </a:cubicBezTo>
                  <a:lnTo>
                    <a:pt x="2412" y="9111"/>
                  </a:lnTo>
                  <a:cubicBezTo>
                    <a:pt x="2766" y="9992"/>
                    <a:pt x="3264" y="10719"/>
                    <a:pt x="3847" y="11226"/>
                  </a:cubicBezTo>
                  <a:cubicBezTo>
                    <a:pt x="4398" y="11416"/>
                    <a:pt x="4968" y="11531"/>
                    <a:pt x="5556" y="11551"/>
                  </a:cubicBezTo>
                  <a:lnTo>
                    <a:pt x="5556" y="11551"/>
                  </a:lnTo>
                  <a:cubicBezTo>
                    <a:pt x="4457" y="11434"/>
                    <a:pt x="3483" y="10497"/>
                    <a:pt x="2881" y="9111"/>
                  </a:cubicBezTo>
                  <a:lnTo>
                    <a:pt x="5560" y="9111"/>
                  </a:lnTo>
                  <a:lnTo>
                    <a:pt x="5560" y="11551"/>
                  </a:lnTo>
                  <a:lnTo>
                    <a:pt x="5560" y="11551"/>
                  </a:lnTo>
                  <a:cubicBezTo>
                    <a:pt x="5559" y="11551"/>
                    <a:pt x="5557" y="11551"/>
                    <a:pt x="5556" y="11551"/>
                  </a:cubicBezTo>
                  <a:lnTo>
                    <a:pt x="5556" y="11551"/>
                  </a:lnTo>
                  <a:cubicBezTo>
                    <a:pt x="5557" y="11551"/>
                    <a:pt x="5559" y="11552"/>
                    <a:pt x="5560" y="11552"/>
                  </a:cubicBezTo>
                  <a:lnTo>
                    <a:pt x="5560" y="11551"/>
                  </a:lnTo>
                  <a:lnTo>
                    <a:pt x="5560" y="11551"/>
                  </a:lnTo>
                  <a:cubicBezTo>
                    <a:pt x="5564" y="11552"/>
                    <a:pt x="5567" y="11552"/>
                    <a:pt x="5570" y="11552"/>
                  </a:cubicBezTo>
                  <a:lnTo>
                    <a:pt x="6010" y="11552"/>
                  </a:lnTo>
                  <a:lnTo>
                    <a:pt x="6010" y="9111"/>
                  </a:lnTo>
                  <a:lnTo>
                    <a:pt x="8690" y="9111"/>
                  </a:lnTo>
                  <a:cubicBezTo>
                    <a:pt x="8087" y="10499"/>
                    <a:pt x="7120" y="11437"/>
                    <a:pt x="6010" y="11552"/>
                  </a:cubicBezTo>
                  <a:cubicBezTo>
                    <a:pt x="6594" y="11533"/>
                    <a:pt x="7178" y="11418"/>
                    <a:pt x="7733" y="11226"/>
                  </a:cubicBezTo>
                  <a:cubicBezTo>
                    <a:pt x="8317" y="10719"/>
                    <a:pt x="8805" y="9992"/>
                    <a:pt x="9168" y="9111"/>
                  </a:cubicBezTo>
                  <a:lnTo>
                    <a:pt x="10518" y="9111"/>
                  </a:lnTo>
                  <a:cubicBezTo>
                    <a:pt x="10614" y="8968"/>
                    <a:pt x="10709" y="8824"/>
                    <a:pt x="10805" y="8671"/>
                  </a:cubicBezTo>
                  <a:lnTo>
                    <a:pt x="9341" y="8671"/>
                  </a:lnTo>
                  <a:cubicBezTo>
                    <a:pt x="9618" y="7800"/>
                    <a:pt x="9771" y="6901"/>
                    <a:pt x="9790" y="5991"/>
                  </a:cubicBezTo>
                  <a:lnTo>
                    <a:pt x="11571" y="5991"/>
                  </a:lnTo>
                  <a:lnTo>
                    <a:pt x="11571" y="5771"/>
                  </a:lnTo>
                  <a:lnTo>
                    <a:pt x="11571" y="5551"/>
                  </a:lnTo>
                  <a:lnTo>
                    <a:pt x="9790" y="5551"/>
                  </a:lnTo>
                  <a:cubicBezTo>
                    <a:pt x="9771" y="4642"/>
                    <a:pt x="9618" y="3742"/>
                    <a:pt x="9341" y="2881"/>
                  </a:cubicBezTo>
                  <a:lnTo>
                    <a:pt x="10805" y="2881"/>
                  </a:lnTo>
                  <a:cubicBezTo>
                    <a:pt x="10709" y="2728"/>
                    <a:pt x="10614" y="2575"/>
                    <a:pt x="10518" y="2431"/>
                  </a:cubicBezTo>
                  <a:lnTo>
                    <a:pt x="9168" y="2431"/>
                  </a:lnTo>
                  <a:cubicBezTo>
                    <a:pt x="8805" y="1551"/>
                    <a:pt x="8317" y="823"/>
                    <a:pt x="7733" y="316"/>
                  </a:cubicBezTo>
                  <a:cubicBezTo>
                    <a:pt x="7178" y="125"/>
                    <a:pt x="6594" y="10"/>
                    <a:pt x="6010" y="0"/>
                  </a:cubicBezTo>
                  <a:lnTo>
                    <a:pt x="6010" y="0"/>
                  </a:lnTo>
                  <a:cubicBezTo>
                    <a:pt x="7120" y="106"/>
                    <a:pt x="8087" y="1044"/>
                    <a:pt x="8699" y="2431"/>
                  </a:cubicBezTo>
                  <a:lnTo>
                    <a:pt x="6010" y="2431"/>
                  </a:lnTo>
                  <a:lnTo>
                    <a:pt x="6010" y="0"/>
                  </a:lnTo>
                  <a:close/>
                </a:path>
              </a:pathLst>
            </a:custGeom>
            <a:solidFill>
              <a:srgbClr val="E5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2" name="Google Shape;10062;p83"/>
            <p:cNvSpPr/>
            <p:nvPr/>
          </p:nvSpPr>
          <p:spPr>
            <a:xfrm>
              <a:off x="3125351" y="1505973"/>
              <a:ext cx="229224" cy="300598"/>
            </a:xfrm>
            <a:custGeom>
              <a:avLst/>
              <a:gdLst/>
              <a:ahLst/>
              <a:cxnLst/>
              <a:rect l="l" t="t" r="r" b="b"/>
              <a:pathLst>
                <a:path w="8729" h="11447" extrusionOk="0">
                  <a:moveTo>
                    <a:pt x="4594" y="1"/>
                  </a:moveTo>
                  <a:lnTo>
                    <a:pt x="4594" y="1"/>
                  </a:lnTo>
                  <a:cubicBezTo>
                    <a:pt x="4345" y="58"/>
                    <a:pt x="4096" y="125"/>
                    <a:pt x="3847" y="211"/>
                  </a:cubicBezTo>
                  <a:cubicBezTo>
                    <a:pt x="3264" y="718"/>
                    <a:pt x="2766" y="1446"/>
                    <a:pt x="2412" y="2326"/>
                  </a:cubicBezTo>
                  <a:lnTo>
                    <a:pt x="1062" y="2326"/>
                  </a:lnTo>
                  <a:cubicBezTo>
                    <a:pt x="957" y="2470"/>
                    <a:pt x="861" y="2613"/>
                    <a:pt x="775" y="2766"/>
                  </a:cubicBezTo>
                  <a:lnTo>
                    <a:pt x="2240" y="2766"/>
                  </a:lnTo>
                  <a:cubicBezTo>
                    <a:pt x="1952" y="3637"/>
                    <a:pt x="1799" y="4537"/>
                    <a:pt x="1780" y="5446"/>
                  </a:cubicBezTo>
                  <a:lnTo>
                    <a:pt x="0" y="5446"/>
                  </a:lnTo>
                  <a:lnTo>
                    <a:pt x="0" y="5666"/>
                  </a:lnTo>
                  <a:lnTo>
                    <a:pt x="0" y="5886"/>
                  </a:lnTo>
                  <a:lnTo>
                    <a:pt x="1780" y="5886"/>
                  </a:lnTo>
                  <a:cubicBezTo>
                    <a:pt x="1799" y="6796"/>
                    <a:pt x="1952" y="7695"/>
                    <a:pt x="2240" y="8556"/>
                  </a:cubicBezTo>
                  <a:lnTo>
                    <a:pt x="775" y="8556"/>
                  </a:lnTo>
                  <a:cubicBezTo>
                    <a:pt x="861" y="8710"/>
                    <a:pt x="957" y="8863"/>
                    <a:pt x="1062" y="9006"/>
                  </a:cubicBezTo>
                  <a:lnTo>
                    <a:pt x="2412" y="9006"/>
                  </a:lnTo>
                  <a:cubicBezTo>
                    <a:pt x="2766" y="9887"/>
                    <a:pt x="3264" y="10614"/>
                    <a:pt x="3847" y="11121"/>
                  </a:cubicBezTo>
                  <a:cubicBezTo>
                    <a:pt x="4402" y="11313"/>
                    <a:pt x="4977" y="11428"/>
                    <a:pt x="5570" y="11447"/>
                  </a:cubicBezTo>
                  <a:cubicBezTo>
                    <a:pt x="4460" y="11332"/>
                    <a:pt x="3484" y="10394"/>
                    <a:pt x="2881" y="9006"/>
                  </a:cubicBezTo>
                  <a:lnTo>
                    <a:pt x="5570" y="9006"/>
                  </a:lnTo>
                  <a:lnTo>
                    <a:pt x="5570" y="11447"/>
                  </a:lnTo>
                  <a:lnTo>
                    <a:pt x="6010" y="11447"/>
                  </a:lnTo>
                  <a:lnTo>
                    <a:pt x="6010" y="9246"/>
                  </a:lnTo>
                  <a:cubicBezTo>
                    <a:pt x="5647" y="9054"/>
                    <a:pt x="5302" y="8824"/>
                    <a:pt x="4986" y="8566"/>
                  </a:cubicBezTo>
                  <a:lnTo>
                    <a:pt x="2708" y="8566"/>
                  </a:lnTo>
                  <a:cubicBezTo>
                    <a:pt x="2402" y="7705"/>
                    <a:pt x="2240" y="6805"/>
                    <a:pt x="2230" y="5886"/>
                  </a:cubicBezTo>
                  <a:lnTo>
                    <a:pt x="3168" y="5886"/>
                  </a:lnTo>
                  <a:cubicBezTo>
                    <a:pt x="3120" y="5743"/>
                    <a:pt x="3082" y="5599"/>
                    <a:pt x="3053" y="5446"/>
                  </a:cubicBezTo>
                  <a:lnTo>
                    <a:pt x="2230" y="5446"/>
                  </a:lnTo>
                  <a:cubicBezTo>
                    <a:pt x="2240" y="4537"/>
                    <a:pt x="2402" y="3628"/>
                    <a:pt x="2708" y="2776"/>
                  </a:cubicBezTo>
                  <a:lnTo>
                    <a:pt x="3053" y="2776"/>
                  </a:lnTo>
                  <a:cubicBezTo>
                    <a:pt x="3082" y="2623"/>
                    <a:pt x="3130" y="2470"/>
                    <a:pt x="3168" y="2326"/>
                  </a:cubicBezTo>
                  <a:lnTo>
                    <a:pt x="2881" y="2326"/>
                  </a:lnTo>
                  <a:cubicBezTo>
                    <a:pt x="3149" y="1666"/>
                    <a:pt x="3570" y="1063"/>
                    <a:pt x="4096" y="575"/>
                  </a:cubicBezTo>
                  <a:cubicBezTo>
                    <a:pt x="4249" y="374"/>
                    <a:pt x="4422" y="183"/>
                    <a:pt x="4594" y="1"/>
                  </a:cubicBezTo>
                  <a:close/>
                  <a:moveTo>
                    <a:pt x="8231" y="9877"/>
                  </a:moveTo>
                  <a:cubicBezTo>
                    <a:pt x="7647" y="10777"/>
                    <a:pt x="6872" y="11361"/>
                    <a:pt x="6010" y="11447"/>
                  </a:cubicBezTo>
                  <a:cubicBezTo>
                    <a:pt x="6594" y="11428"/>
                    <a:pt x="7178" y="11313"/>
                    <a:pt x="7733" y="11121"/>
                  </a:cubicBezTo>
                  <a:cubicBezTo>
                    <a:pt x="8125" y="10767"/>
                    <a:pt x="8460" y="10356"/>
                    <a:pt x="8728" y="9896"/>
                  </a:cubicBezTo>
                  <a:lnTo>
                    <a:pt x="8690" y="9896"/>
                  </a:lnTo>
                  <a:cubicBezTo>
                    <a:pt x="8537" y="9896"/>
                    <a:pt x="8384" y="9887"/>
                    <a:pt x="8231" y="9877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3" name="Google Shape;10063;p83"/>
            <p:cNvSpPr/>
            <p:nvPr/>
          </p:nvSpPr>
          <p:spPr>
            <a:xfrm>
              <a:off x="3177871" y="1795253"/>
              <a:ext cx="198814" cy="70140"/>
            </a:xfrm>
            <a:custGeom>
              <a:avLst/>
              <a:gdLst/>
              <a:ahLst/>
              <a:cxnLst/>
              <a:rect l="l" t="t" r="r" b="b"/>
              <a:pathLst>
                <a:path w="7571" h="2671" extrusionOk="0">
                  <a:moveTo>
                    <a:pt x="2450" y="0"/>
                  </a:moveTo>
                  <a:lnTo>
                    <a:pt x="584" y="670"/>
                  </a:lnTo>
                  <a:cubicBezTo>
                    <a:pt x="230" y="804"/>
                    <a:pt x="0" y="1139"/>
                    <a:pt x="0" y="1512"/>
                  </a:cubicBezTo>
                  <a:lnTo>
                    <a:pt x="0" y="2450"/>
                  </a:lnTo>
                  <a:cubicBezTo>
                    <a:pt x="0" y="2574"/>
                    <a:pt x="96" y="2670"/>
                    <a:pt x="230" y="2670"/>
                  </a:cubicBezTo>
                  <a:lnTo>
                    <a:pt x="7350" y="2670"/>
                  </a:lnTo>
                  <a:cubicBezTo>
                    <a:pt x="7475" y="2670"/>
                    <a:pt x="7570" y="2565"/>
                    <a:pt x="7570" y="2450"/>
                  </a:cubicBezTo>
                  <a:lnTo>
                    <a:pt x="7570" y="1512"/>
                  </a:lnTo>
                  <a:cubicBezTo>
                    <a:pt x="7570" y="1139"/>
                    <a:pt x="7341" y="804"/>
                    <a:pt x="6987" y="670"/>
                  </a:cubicBezTo>
                  <a:lnTo>
                    <a:pt x="5120" y="0"/>
                  </a:lnTo>
                  <a:lnTo>
                    <a:pt x="3790" y="450"/>
                  </a:lnTo>
                  <a:lnTo>
                    <a:pt x="2450" y="0"/>
                  </a:ln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4" name="Google Shape;10064;p83"/>
            <p:cNvSpPr/>
            <p:nvPr/>
          </p:nvSpPr>
          <p:spPr>
            <a:xfrm>
              <a:off x="3265580" y="1818624"/>
              <a:ext cx="23398" cy="46769"/>
            </a:xfrm>
            <a:custGeom>
              <a:avLst/>
              <a:gdLst/>
              <a:ahLst/>
              <a:cxnLst/>
              <a:rect l="l" t="t" r="r" b="b"/>
              <a:pathLst>
                <a:path w="891" h="1781" extrusionOk="0">
                  <a:moveTo>
                    <a:pt x="211" y="0"/>
                  </a:moveTo>
                  <a:lnTo>
                    <a:pt x="0" y="1780"/>
                  </a:lnTo>
                  <a:lnTo>
                    <a:pt x="890" y="1780"/>
                  </a:lnTo>
                  <a:lnTo>
                    <a:pt x="680" y="0"/>
                  </a:lnTo>
                  <a:close/>
                </a:path>
              </a:pathLst>
            </a:custGeom>
            <a:solidFill>
              <a:srgbClr val="476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5" name="Google Shape;10065;p83"/>
            <p:cNvSpPr/>
            <p:nvPr/>
          </p:nvSpPr>
          <p:spPr>
            <a:xfrm>
              <a:off x="3267076" y="1806807"/>
              <a:ext cx="20378" cy="19879"/>
            </a:xfrm>
            <a:custGeom>
              <a:avLst/>
              <a:gdLst/>
              <a:ahLst/>
              <a:cxnLst/>
              <a:rect l="l" t="t" r="r" b="b"/>
              <a:pathLst>
                <a:path w="776" h="757" extrusionOk="0">
                  <a:moveTo>
                    <a:pt x="1" y="0"/>
                  </a:moveTo>
                  <a:lnTo>
                    <a:pt x="1" y="603"/>
                  </a:lnTo>
                  <a:cubicBezTo>
                    <a:pt x="1" y="689"/>
                    <a:pt x="68" y="756"/>
                    <a:pt x="154" y="756"/>
                  </a:cubicBezTo>
                  <a:lnTo>
                    <a:pt x="623" y="756"/>
                  </a:lnTo>
                  <a:cubicBezTo>
                    <a:pt x="709" y="756"/>
                    <a:pt x="776" y="689"/>
                    <a:pt x="776" y="603"/>
                  </a:cubicBezTo>
                  <a:lnTo>
                    <a:pt x="776" y="0"/>
                  </a:ln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6" name="Google Shape;10066;p83"/>
            <p:cNvSpPr/>
            <p:nvPr/>
          </p:nvSpPr>
          <p:spPr>
            <a:xfrm>
              <a:off x="3341734" y="1818861"/>
              <a:ext cx="34952" cy="46533"/>
            </a:xfrm>
            <a:custGeom>
              <a:avLst/>
              <a:gdLst/>
              <a:ahLst/>
              <a:cxnLst/>
              <a:rect l="l" t="t" r="r" b="b"/>
              <a:pathLst>
                <a:path w="1331" h="1772" extrusionOk="0">
                  <a:moveTo>
                    <a:pt x="1091" y="1"/>
                  </a:moveTo>
                  <a:lnTo>
                    <a:pt x="258" y="843"/>
                  </a:lnTo>
                  <a:cubicBezTo>
                    <a:pt x="86" y="1006"/>
                    <a:pt x="0" y="1235"/>
                    <a:pt x="0" y="1474"/>
                  </a:cubicBezTo>
                  <a:lnTo>
                    <a:pt x="0" y="1771"/>
                  </a:lnTo>
                  <a:lnTo>
                    <a:pt x="1110" y="1771"/>
                  </a:lnTo>
                  <a:cubicBezTo>
                    <a:pt x="1235" y="1771"/>
                    <a:pt x="1330" y="1666"/>
                    <a:pt x="1330" y="1551"/>
                  </a:cubicBezTo>
                  <a:lnTo>
                    <a:pt x="1330" y="613"/>
                  </a:lnTo>
                  <a:cubicBezTo>
                    <a:pt x="1330" y="383"/>
                    <a:pt x="1244" y="173"/>
                    <a:pt x="1091" y="1"/>
                  </a:cubicBezTo>
                  <a:close/>
                </a:path>
              </a:pathLst>
            </a:custGeom>
            <a:solidFill>
              <a:srgbClr val="C3CD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7" name="Google Shape;10067;p83"/>
            <p:cNvSpPr/>
            <p:nvPr/>
          </p:nvSpPr>
          <p:spPr>
            <a:xfrm>
              <a:off x="3213060" y="1614033"/>
              <a:ext cx="128700" cy="93538"/>
            </a:xfrm>
            <a:custGeom>
              <a:avLst/>
              <a:gdLst/>
              <a:ahLst/>
              <a:cxnLst/>
              <a:rect l="l" t="t" r="r" b="b"/>
              <a:pathLst>
                <a:path w="4901" h="3562" extrusionOk="0">
                  <a:moveTo>
                    <a:pt x="1763" y="1"/>
                  </a:moveTo>
                  <a:cubicBezTo>
                    <a:pt x="785" y="1"/>
                    <a:pt x="0" y="801"/>
                    <a:pt x="0" y="1771"/>
                  </a:cubicBezTo>
                  <a:lnTo>
                    <a:pt x="0" y="2307"/>
                  </a:lnTo>
                  <a:cubicBezTo>
                    <a:pt x="0" y="2547"/>
                    <a:pt x="38" y="2786"/>
                    <a:pt x="115" y="3006"/>
                  </a:cubicBezTo>
                  <a:lnTo>
                    <a:pt x="192" y="3236"/>
                  </a:lnTo>
                  <a:cubicBezTo>
                    <a:pt x="211" y="3303"/>
                    <a:pt x="230" y="3370"/>
                    <a:pt x="230" y="3446"/>
                  </a:cubicBezTo>
                  <a:lnTo>
                    <a:pt x="230" y="3561"/>
                  </a:lnTo>
                  <a:lnTo>
                    <a:pt x="4680" y="3561"/>
                  </a:lnTo>
                  <a:lnTo>
                    <a:pt x="4680" y="3446"/>
                  </a:lnTo>
                  <a:cubicBezTo>
                    <a:pt x="4680" y="3370"/>
                    <a:pt x="4690" y="3303"/>
                    <a:pt x="4709" y="3236"/>
                  </a:cubicBezTo>
                  <a:lnTo>
                    <a:pt x="4785" y="3006"/>
                  </a:lnTo>
                  <a:cubicBezTo>
                    <a:pt x="4862" y="2786"/>
                    <a:pt x="4900" y="2547"/>
                    <a:pt x="4900" y="2307"/>
                  </a:cubicBezTo>
                  <a:lnTo>
                    <a:pt x="4900" y="441"/>
                  </a:lnTo>
                  <a:cubicBezTo>
                    <a:pt x="4900" y="192"/>
                    <a:pt x="4699" y="1"/>
                    <a:pt x="4450" y="1"/>
                  </a:cubicBezTo>
                  <a:lnTo>
                    <a:pt x="1780" y="1"/>
                  </a:lnTo>
                  <a:cubicBezTo>
                    <a:pt x="1774" y="1"/>
                    <a:pt x="1769" y="1"/>
                    <a:pt x="1763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8" name="Google Shape;10068;p83"/>
            <p:cNvSpPr/>
            <p:nvPr/>
          </p:nvSpPr>
          <p:spPr>
            <a:xfrm>
              <a:off x="3242208" y="1614033"/>
              <a:ext cx="99552" cy="93276"/>
            </a:xfrm>
            <a:custGeom>
              <a:avLst/>
              <a:gdLst/>
              <a:ahLst/>
              <a:cxnLst/>
              <a:rect l="l" t="t" r="r" b="b"/>
              <a:pathLst>
                <a:path w="3791" h="3552" extrusionOk="0">
                  <a:moveTo>
                    <a:pt x="892" y="1"/>
                  </a:moveTo>
                  <a:cubicBezTo>
                    <a:pt x="402" y="1"/>
                    <a:pt x="0" y="409"/>
                    <a:pt x="0" y="901"/>
                  </a:cubicBezTo>
                  <a:cubicBezTo>
                    <a:pt x="0" y="1398"/>
                    <a:pt x="402" y="1800"/>
                    <a:pt x="909" y="1800"/>
                  </a:cubicBezTo>
                  <a:lnTo>
                    <a:pt x="1024" y="1800"/>
                  </a:lnTo>
                  <a:lnTo>
                    <a:pt x="1091" y="3551"/>
                  </a:lnTo>
                  <a:lnTo>
                    <a:pt x="3570" y="3551"/>
                  </a:lnTo>
                  <a:lnTo>
                    <a:pt x="3570" y="3437"/>
                  </a:lnTo>
                  <a:cubicBezTo>
                    <a:pt x="3570" y="3360"/>
                    <a:pt x="3580" y="3293"/>
                    <a:pt x="3599" y="3217"/>
                  </a:cubicBezTo>
                  <a:lnTo>
                    <a:pt x="3675" y="2996"/>
                  </a:lnTo>
                  <a:cubicBezTo>
                    <a:pt x="3752" y="2767"/>
                    <a:pt x="3790" y="2537"/>
                    <a:pt x="3790" y="2298"/>
                  </a:cubicBezTo>
                  <a:lnTo>
                    <a:pt x="3790" y="441"/>
                  </a:lnTo>
                  <a:cubicBezTo>
                    <a:pt x="3790" y="192"/>
                    <a:pt x="3599" y="1"/>
                    <a:pt x="3350" y="1"/>
                  </a:cubicBezTo>
                  <a:lnTo>
                    <a:pt x="909" y="1"/>
                  </a:lnTo>
                  <a:cubicBezTo>
                    <a:pt x="904" y="1"/>
                    <a:pt x="898" y="1"/>
                    <a:pt x="892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9" name="Google Shape;10069;p83"/>
            <p:cNvSpPr/>
            <p:nvPr/>
          </p:nvSpPr>
          <p:spPr>
            <a:xfrm>
              <a:off x="3242208" y="1754287"/>
              <a:ext cx="70140" cy="52546"/>
            </a:xfrm>
            <a:custGeom>
              <a:avLst/>
              <a:gdLst/>
              <a:ahLst/>
              <a:cxnLst/>
              <a:rect l="l" t="t" r="r" b="b"/>
              <a:pathLst>
                <a:path w="2671" h="2001" extrusionOk="0">
                  <a:moveTo>
                    <a:pt x="0" y="0"/>
                  </a:moveTo>
                  <a:lnTo>
                    <a:pt x="0" y="2000"/>
                  </a:lnTo>
                  <a:lnTo>
                    <a:pt x="2670" y="2000"/>
                  </a:lnTo>
                  <a:lnTo>
                    <a:pt x="2670" y="0"/>
                  </a:ln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0" name="Google Shape;10070;p83"/>
            <p:cNvSpPr/>
            <p:nvPr/>
          </p:nvSpPr>
          <p:spPr>
            <a:xfrm>
              <a:off x="3242208" y="1754287"/>
              <a:ext cx="70140" cy="29044"/>
            </a:xfrm>
            <a:custGeom>
              <a:avLst/>
              <a:gdLst/>
              <a:ahLst/>
              <a:cxnLst/>
              <a:rect l="l" t="t" r="r" b="b"/>
              <a:pathLst>
                <a:path w="2671" h="1106" extrusionOk="0">
                  <a:moveTo>
                    <a:pt x="0" y="0"/>
                  </a:moveTo>
                  <a:lnTo>
                    <a:pt x="0" y="747"/>
                  </a:lnTo>
                  <a:cubicBezTo>
                    <a:pt x="412" y="986"/>
                    <a:pt x="874" y="1105"/>
                    <a:pt x="1335" y="1105"/>
                  </a:cubicBezTo>
                  <a:cubicBezTo>
                    <a:pt x="1797" y="1105"/>
                    <a:pt x="2259" y="986"/>
                    <a:pt x="2670" y="747"/>
                  </a:cubicBezTo>
                  <a:lnTo>
                    <a:pt x="2670" y="0"/>
                  </a:ln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1" name="Google Shape;10071;p83"/>
            <p:cNvSpPr/>
            <p:nvPr/>
          </p:nvSpPr>
          <p:spPr>
            <a:xfrm>
              <a:off x="3230654" y="1785379"/>
              <a:ext cx="46769" cy="41780"/>
            </a:xfrm>
            <a:custGeom>
              <a:avLst/>
              <a:gdLst/>
              <a:ahLst/>
              <a:cxnLst/>
              <a:rect l="l" t="t" r="r" b="b"/>
              <a:pathLst>
                <a:path w="1781" h="1591" extrusionOk="0">
                  <a:moveTo>
                    <a:pt x="395" y="1"/>
                  </a:moveTo>
                  <a:cubicBezTo>
                    <a:pt x="311" y="1"/>
                    <a:pt x="231" y="48"/>
                    <a:pt x="191" y="127"/>
                  </a:cubicBezTo>
                  <a:lnTo>
                    <a:pt x="0" y="539"/>
                  </a:lnTo>
                  <a:lnTo>
                    <a:pt x="737" y="1505"/>
                  </a:lnTo>
                  <a:cubicBezTo>
                    <a:pt x="778" y="1562"/>
                    <a:pt x="844" y="1591"/>
                    <a:pt x="909" y="1591"/>
                  </a:cubicBezTo>
                  <a:cubicBezTo>
                    <a:pt x="966" y="1591"/>
                    <a:pt x="1022" y="1569"/>
                    <a:pt x="1062" y="1524"/>
                  </a:cubicBezTo>
                  <a:lnTo>
                    <a:pt x="1780" y="816"/>
                  </a:lnTo>
                  <a:lnTo>
                    <a:pt x="507" y="32"/>
                  </a:lnTo>
                  <a:cubicBezTo>
                    <a:pt x="471" y="11"/>
                    <a:pt x="433" y="1"/>
                    <a:pt x="395" y="1"/>
                  </a:cubicBezTo>
                  <a:close/>
                </a:path>
              </a:pathLst>
            </a:custGeom>
            <a:solidFill>
              <a:srgbClr val="C3CD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2" name="Google Shape;10072;p83"/>
            <p:cNvSpPr/>
            <p:nvPr/>
          </p:nvSpPr>
          <p:spPr>
            <a:xfrm>
              <a:off x="3277397" y="1785379"/>
              <a:ext cx="46769" cy="41780"/>
            </a:xfrm>
            <a:custGeom>
              <a:avLst/>
              <a:gdLst/>
              <a:ahLst/>
              <a:cxnLst/>
              <a:rect l="l" t="t" r="r" b="b"/>
              <a:pathLst>
                <a:path w="1781" h="1591" extrusionOk="0">
                  <a:moveTo>
                    <a:pt x="1381" y="1"/>
                  </a:moveTo>
                  <a:cubicBezTo>
                    <a:pt x="1343" y="1"/>
                    <a:pt x="1306" y="11"/>
                    <a:pt x="1273" y="32"/>
                  </a:cubicBezTo>
                  <a:lnTo>
                    <a:pt x="0" y="816"/>
                  </a:lnTo>
                  <a:lnTo>
                    <a:pt x="708" y="1524"/>
                  </a:lnTo>
                  <a:cubicBezTo>
                    <a:pt x="753" y="1569"/>
                    <a:pt x="810" y="1591"/>
                    <a:pt x="866" y="1591"/>
                  </a:cubicBezTo>
                  <a:cubicBezTo>
                    <a:pt x="932" y="1591"/>
                    <a:pt x="997" y="1562"/>
                    <a:pt x="1043" y="1505"/>
                  </a:cubicBezTo>
                  <a:lnTo>
                    <a:pt x="1780" y="539"/>
                  </a:lnTo>
                  <a:lnTo>
                    <a:pt x="1589" y="127"/>
                  </a:lnTo>
                  <a:cubicBezTo>
                    <a:pt x="1549" y="48"/>
                    <a:pt x="1464" y="1"/>
                    <a:pt x="1381" y="1"/>
                  </a:cubicBezTo>
                  <a:close/>
                </a:path>
              </a:pathLst>
            </a:custGeom>
            <a:solidFill>
              <a:srgbClr val="C3CD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3" name="Google Shape;10073;p83"/>
            <p:cNvSpPr/>
            <p:nvPr/>
          </p:nvSpPr>
          <p:spPr>
            <a:xfrm>
              <a:off x="3218837" y="1661327"/>
              <a:ext cx="116883" cy="110318"/>
            </a:xfrm>
            <a:custGeom>
              <a:avLst/>
              <a:gdLst/>
              <a:ahLst/>
              <a:cxnLst/>
              <a:rect l="l" t="t" r="r" b="b"/>
              <a:pathLst>
                <a:path w="4451" h="4201" extrusionOk="0">
                  <a:moveTo>
                    <a:pt x="1938" y="1"/>
                  </a:moveTo>
                  <a:cubicBezTo>
                    <a:pt x="1362" y="1"/>
                    <a:pt x="862" y="98"/>
                    <a:pt x="613" y="152"/>
                  </a:cubicBezTo>
                  <a:cubicBezTo>
                    <a:pt x="517" y="171"/>
                    <a:pt x="440" y="267"/>
                    <a:pt x="450" y="372"/>
                  </a:cubicBezTo>
                  <a:lnTo>
                    <a:pt x="450" y="899"/>
                  </a:lnTo>
                  <a:cubicBezTo>
                    <a:pt x="440" y="1023"/>
                    <a:pt x="402" y="1138"/>
                    <a:pt x="316" y="1215"/>
                  </a:cubicBezTo>
                  <a:lnTo>
                    <a:pt x="134" y="1406"/>
                  </a:lnTo>
                  <a:cubicBezTo>
                    <a:pt x="48" y="1482"/>
                    <a:pt x="0" y="1597"/>
                    <a:pt x="0" y="1722"/>
                  </a:cubicBezTo>
                  <a:lnTo>
                    <a:pt x="0" y="1980"/>
                  </a:lnTo>
                  <a:cubicBezTo>
                    <a:pt x="0" y="3205"/>
                    <a:pt x="996" y="4200"/>
                    <a:pt x="2230" y="4200"/>
                  </a:cubicBezTo>
                  <a:cubicBezTo>
                    <a:pt x="3455" y="4200"/>
                    <a:pt x="4450" y="3205"/>
                    <a:pt x="4450" y="1980"/>
                  </a:cubicBezTo>
                  <a:lnTo>
                    <a:pt x="4450" y="1722"/>
                  </a:lnTo>
                  <a:cubicBezTo>
                    <a:pt x="4450" y="1597"/>
                    <a:pt x="4403" y="1482"/>
                    <a:pt x="4326" y="1406"/>
                  </a:cubicBezTo>
                  <a:lnTo>
                    <a:pt x="4144" y="1215"/>
                  </a:lnTo>
                  <a:cubicBezTo>
                    <a:pt x="4058" y="1138"/>
                    <a:pt x="4010" y="1023"/>
                    <a:pt x="4010" y="908"/>
                  </a:cubicBezTo>
                  <a:lnTo>
                    <a:pt x="4010" y="784"/>
                  </a:lnTo>
                  <a:cubicBezTo>
                    <a:pt x="4010" y="698"/>
                    <a:pt x="3972" y="612"/>
                    <a:pt x="3895" y="554"/>
                  </a:cubicBezTo>
                  <a:cubicBezTo>
                    <a:pt x="3311" y="121"/>
                    <a:pt x="2578" y="1"/>
                    <a:pt x="1938" y="1"/>
                  </a:cubicBezTo>
                  <a:close/>
                </a:path>
              </a:pathLst>
            </a:custGeom>
            <a:solidFill>
              <a:srgbClr val="BBC6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4" name="Google Shape;10074;p83"/>
            <p:cNvSpPr/>
            <p:nvPr/>
          </p:nvSpPr>
          <p:spPr>
            <a:xfrm>
              <a:off x="3218837" y="1661327"/>
              <a:ext cx="105329" cy="110056"/>
            </a:xfrm>
            <a:custGeom>
              <a:avLst/>
              <a:gdLst/>
              <a:ahLst/>
              <a:cxnLst/>
              <a:rect l="l" t="t" r="r" b="b"/>
              <a:pathLst>
                <a:path w="4011" h="4191" extrusionOk="0">
                  <a:moveTo>
                    <a:pt x="1902" y="1"/>
                  </a:moveTo>
                  <a:cubicBezTo>
                    <a:pt x="1702" y="1"/>
                    <a:pt x="1512" y="12"/>
                    <a:pt x="1340" y="28"/>
                  </a:cubicBezTo>
                  <a:cubicBezTo>
                    <a:pt x="1091" y="57"/>
                    <a:pt x="852" y="95"/>
                    <a:pt x="622" y="152"/>
                  </a:cubicBezTo>
                  <a:cubicBezTo>
                    <a:pt x="517" y="171"/>
                    <a:pt x="450" y="267"/>
                    <a:pt x="450" y="372"/>
                  </a:cubicBezTo>
                  <a:lnTo>
                    <a:pt x="450" y="899"/>
                  </a:lnTo>
                  <a:cubicBezTo>
                    <a:pt x="450" y="1023"/>
                    <a:pt x="402" y="1128"/>
                    <a:pt x="316" y="1215"/>
                  </a:cubicBezTo>
                  <a:lnTo>
                    <a:pt x="134" y="1396"/>
                  </a:lnTo>
                  <a:cubicBezTo>
                    <a:pt x="48" y="1482"/>
                    <a:pt x="0" y="1597"/>
                    <a:pt x="0" y="1712"/>
                  </a:cubicBezTo>
                  <a:lnTo>
                    <a:pt x="0" y="1980"/>
                  </a:lnTo>
                  <a:cubicBezTo>
                    <a:pt x="0" y="3100"/>
                    <a:pt x="842" y="4047"/>
                    <a:pt x="1962" y="4191"/>
                  </a:cubicBezTo>
                  <a:cubicBezTo>
                    <a:pt x="1560" y="3770"/>
                    <a:pt x="1340" y="3224"/>
                    <a:pt x="1340" y="2650"/>
                  </a:cubicBezTo>
                  <a:lnTo>
                    <a:pt x="1340" y="1014"/>
                  </a:lnTo>
                  <a:cubicBezTo>
                    <a:pt x="1340" y="793"/>
                    <a:pt x="1512" y="602"/>
                    <a:pt x="1732" y="573"/>
                  </a:cubicBezTo>
                  <a:cubicBezTo>
                    <a:pt x="1909" y="551"/>
                    <a:pt x="2134" y="532"/>
                    <a:pt x="2384" y="532"/>
                  </a:cubicBezTo>
                  <a:cubicBezTo>
                    <a:pt x="2890" y="532"/>
                    <a:pt x="3497" y="610"/>
                    <a:pt x="4010" y="899"/>
                  </a:cubicBezTo>
                  <a:lnTo>
                    <a:pt x="4010" y="784"/>
                  </a:lnTo>
                  <a:cubicBezTo>
                    <a:pt x="4010" y="688"/>
                    <a:pt x="3972" y="612"/>
                    <a:pt x="3895" y="554"/>
                  </a:cubicBezTo>
                  <a:cubicBezTo>
                    <a:pt x="3296" y="116"/>
                    <a:pt x="2546" y="1"/>
                    <a:pt x="1902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5" name="Google Shape;10075;p83"/>
            <p:cNvSpPr/>
            <p:nvPr/>
          </p:nvSpPr>
          <p:spPr>
            <a:xfrm>
              <a:off x="3177871" y="1818861"/>
              <a:ext cx="35215" cy="46533"/>
            </a:xfrm>
            <a:custGeom>
              <a:avLst/>
              <a:gdLst/>
              <a:ahLst/>
              <a:cxnLst/>
              <a:rect l="l" t="t" r="r" b="b"/>
              <a:pathLst>
                <a:path w="1341" h="1772" extrusionOk="0">
                  <a:moveTo>
                    <a:pt x="240" y="1"/>
                  </a:moveTo>
                  <a:cubicBezTo>
                    <a:pt x="86" y="173"/>
                    <a:pt x="0" y="383"/>
                    <a:pt x="0" y="613"/>
                  </a:cubicBezTo>
                  <a:lnTo>
                    <a:pt x="0" y="1551"/>
                  </a:lnTo>
                  <a:cubicBezTo>
                    <a:pt x="0" y="1666"/>
                    <a:pt x="106" y="1771"/>
                    <a:pt x="230" y="1771"/>
                  </a:cubicBezTo>
                  <a:lnTo>
                    <a:pt x="1340" y="1771"/>
                  </a:lnTo>
                  <a:lnTo>
                    <a:pt x="1340" y="1474"/>
                  </a:lnTo>
                  <a:cubicBezTo>
                    <a:pt x="1340" y="1235"/>
                    <a:pt x="1244" y="1006"/>
                    <a:pt x="1082" y="843"/>
                  </a:cubicBezTo>
                  <a:lnTo>
                    <a:pt x="240" y="1"/>
                  </a:lnTo>
                  <a:close/>
                </a:path>
              </a:pathLst>
            </a:custGeom>
            <a:solidFill>
              <a:srgbClr val="C3CD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076" name="Google Shape;10076;p83"/>
          <p:cNvGrpSpPr/>
          <p:nvPr/>
        </p:nvGrpSpPr>
        <p:grpSpPr>
          <a:xfrm>
            <a:off x="3542281" y="1505605"/>
            <a:ext cx="366196" cy="357005"/>
            <a:chOff x="3542281" y="1505605"/>
            <a:chExt cx="366196" cy="357005"/>
          </a:xfrm>
        </p:grpSpPr>
        <p:sp>
          <p:nvSpPr>
            <p:cNvPr id="10077" name="Google Shape;10077;p83"/>
            <p:cNvSpPr/>
            <p:nvPr/>
          </p:nvSpPr>
          <p:spPr>
            <a:xfrm>
              <a:off x="3612133" y="1573592"/>
              <a:ext cx="226466" cy="226703"/>
            </a:xfrm>
            <a:custGeom>
              <a:avLst/>
              <a:gdLst/>
              <a:ahLst/>
              <a:cxnLst/>
              <a:rect l="l" t="t" r="r" b="b"/>
              <a:pathLst>
                <a:path w="8624" h="8633" extrusionOk="0">
                  <a:moveTo>
                    <a:pt x="4317" y="0"/>
                  </a:moveTo>
                  <a:cubicBezTo>
                    <a:pt x="1924" y="0"/>
                    <a:pt x="1" y="1933"/>
                    <a:pt x="1" y="4316"/>
                  </a:cubicBezTo>
                  <a:cubicBezTo>
                    <a:pt x="1" y="6699"/>
                    <a:pt x="1924" y="8632"/>
                    <a:pt x="4317" y="8632"/>
                  </a:cubicBezTo>
                  <a:cubicBezTo>
                    <a:pt x="6700" y="8632"/>
                    <a:pt x="8624" y="6699"/>
                    <a:pt x="8624" y="4316"/>
                  </a:cubicBezTo>
                  <a:cubicBezTo>
                    <a:pt x="8624" y="1933"/>
                    <a:pt x="6700" y="0"/>
                    <a:pt x="4317" y="0"/>
                  </a:cubicBezTo>
                  <a:close/>
                </a:path>
              </a:pathLst>
            </a:custGeom>
            <a:solidFill>
              <a:srgbClr val="B9C3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8" name="Google Shape;10078;p83"/>
            <p:cNvSpPr/>
            <p:nvPr/>
          </p:nvSpPr>
          <p:spPr>
            <a:xfrm>
              <a:off x="3657379" y="1652740"/>
              <a:ext cx="135974" cy="136001"/>
            </a:xfrm>
            <a:custGeom>
              <a:avLst/>
              <a:gdLst/>
              <a:ahLst/>
              <a:cxnLst/>
              <a:rect l="l" t="t" r="r" b="b"/>
              <a:pathLst>
                <a:path w="5178" h="5179" extrusionOk="0">
                  <a:moveTo>
                    <a:pt x="2594" y="1"/>
                  </a:moveTo>
                  <a:cubicBezTo>
                    <a:pt x="1158" y="1"/>
                    <a:pt x="0" y="1159"/>
                    <a:pt x="0" y="2594"/>
                  </a:cubicBezTo>
                  <a:cubicBezTo>
                    <a:pt x="0" y="4020"/>
                    <a:pt x="1158" y="5178"/>
                    <a:pt x="2594" y="5178"/>
                  </a:cubicBezTo>
                  <a:cubicBezTo>
                    <a:pt x="4020" y="5178"/>
                    <a:pt x="5178" y="4020"/>
                    <a:pt x="5178" y="2594"/>
                  </a:cubicBezTo>
                  <a:cubicBezTo>
                    <a:pt x="5178" y="1159"/>
                    <a:pt x="4020" y="1"/>
                    <a:pt x="259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9" name="Google Shape;10079;p83"/>
            <p:cNvSpPr/>
            <p:nvPr/>
          </p:nvSpPr>
          <p:spPr>
            <a:xfrm>
              <a:off x="3542281" y="1681153"/>
              <a:ext cx="54805" cy="11318"/>
            </a:xfrm>
            <a:custGeom>
              <a:avLst/>
              <a:gdLst/>
              <a:ahLst/>
              <a:cxnLst/>
              <a:rect l="l" t="t" r="r" b="b"/>
              <a:pathLst>
                <a:path w="2087" h="431" extrusionOk="0">
                  <a:moveTo>
                    <a:pt x="287" y="0"/>
                  </a:moveTo>
                  <a:cubicBezTo>
                    <a:pt x="0" y="0"/>
                    <a:pt x="0" y="431"/>
                    <a:pt x="287" y="431"/>
                  </a:cubicBezTo>
                  <a:lnTo>
                    <a:pt x="1799" y="431"/>
                  </a:lnTo>
                  <a:cubicBezTo>
                    <a:pt x="2087" y="431"/>
                    <a:pt x="2087" y="0"/>
                    <a:pt x="1799" y="0"/>
                  </a:cubicBezTo>
                  <a:close/>
                </a:path>
              </a:pathLst>
            </a:custGeom>
            <a:solidFill>
              <a:srgbClr val="B9C3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0" name="Google Shape;10080;p83"/>
            <p:cNvSpPr/>
            <p:nvPr/>
          </p:nvSpPr>
          <p:spPr>
            <a:xfrm>
              <a:off x="3853909" y="1681153"/>
              <a:ext cx="54568" cy="11318"/>
            </a:xfrm>
            <a:custGeom>
              <a:avLst/>
              <a:gdLst/>
              <a:ahLst/>
              <a:cxnLst/>
              <a:rect l="l" t="t" r="r" b="b"/>
              <a:pathLst>
                <a:path w="2078" h="431" extrusionOk="0">
                  <a:moveTo>
                    <a:pt x="287" y="0"/>
                  </a:moveTo>
                  <a:cubicBezTo>
                    <a:pt x="0" y="0"/>
                    <a:pt x="0" y="431"/>
                    <a:pt x="287" y="431"/>
                  </a:cubicBezTo>
                  <a:lnTo>
                    <a:pt x="1790" y="431"/>
                  </a:lnTo>
                  <a:cubicBezTo>
                    <a:pt x="2077" y="431"/>
                    <a:pt x="2077" y="0"/>
                    <a:pt x="1790" y="0"/>
                  </a:cubicBezTo>
                  <a:close/>
                </a:path>
              </a:pathLst>
            </a:custGeom>
            <a:solidFill>
              <a:srgbClr val="B9C3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1" name="Google Shape;10081;p83"/>
            <p:cNvSpPr/>
            <p:nvPr/>
          </p:nvSpPr>
          <p:spPr>
            <a:xfrm>
              <a:off x="3719694" y="1505605"/>
              <a:ext cx="11344" cy="50918"/>
            </a:xfrm>
            <a:custGeom>
              <a:avLst/>
              <a:gdLst/>
              <a:ahLst/>
              <a:cxnLst/>
              <a:rect l="l" t="t" r="r" b="b"/>
              <a:pathLst>
                <a:path w="432" h="1939" extrusionOk="0">
                  <a:moveTo>
                    <a:pt x="216" y="0"/>
                  </a:moveTo>
                  <a:cubicBezTo>
                    <a:pt x="108" y="0"/>
                    <a:pt x="1" y="72"/>
                    <a:pt x="1" y="216"/>
                  </a:cubicBezTo>
                  <a:lnTo>
                    <a:pt x="1" y="1728"/>
                  </a:lnTo>
                  <a:cubicBezTo>
                    <a:pt x="1" y="1843"/>
                    <a:pt x="97" y="1938"/>
                    <a:pt x="221" y="1938"/>
                  </a:cubicBezTo>
                  <a:cubicBezTo>
                    <a:pt x="336" y="1938"/>
                    <a:pt x="431" y="1843"/>
                    <a:pt x="431" y="1728"/>
                  </a:cubicBezTo>
                  <a:lnTo>
                    <a:pt x="431" y="216"/>
                  </a:lnTo>
                  <a:cubicBezTo>
                    <a:pt x="431" y="72"/>
                    <a:pt x="324" y="0"/>
                    <a:pt x="216" y="0"/>
                  </a:cubicBezTo>
                  <a:close/>
                </a:path>
              </a:pathLst>
            </a:custGeom>
            <a:solidFill>
              <a:srgbClr val="B9C3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2" name="Google Shape;10082;p83"/>
            <p:cNvSpPr/>
            <p:nvPr/>
          </p:nvSpPr>
          <p:spPr>
            <a:xfrm>
              <a:off x="3639023" y="1798850"/>
              <a:ext cx="25814" cy="31092"/>
            </a:xfrm>
            <a:custGeom>
              <a:avLst/>
              <a:gdLst/>
              <a:ahLst/>
              <a:cxnLst/>
              <a:rect l="l" t="t" r="r" b="b"/>
              <a:pathLst>
                <a:path w="983" h="1184" extrusionOk="0">
                  <a:moveTo>
                    <a:pt x="693" y="0"/>
                  </a:moveTo>
                  <a:cubicBezTo>
                    <a:pt x="626" y="0"/>
                    <a:pt x="560" y="33"/>
                    <a:pt x="518" y="112"/>
                  </a:cubicBezTo>
                  <a:lnTo>
                    <a:pt x="77" y="858"/>
                  </a:lnTo>
                  <a:cubicBezTo>
                    <a:pt x="1" y="1002"/>
                    <a:pt x="96" y="1184"/>
                    <a:pt x="269" y="1184"/>
                  </a:cubicBezTo>
                  <a:cubicBezTo>
                    <a:pt x="345" y="1174"/>
                    <a:pt x="412" y="1136"/>
                    <a:pt x="451" y="1069"/>
                  </a:cubicBezTo>
                  <a:lnTo>
                    <a:pt x="891" y="322"/>
                  </a:lnTo>
                  <a:cubicBezTo>
                    <a:pt x="982" y="152"/>
                    <a:pt x="837" y="0"/>
                    <a:pt x="693" y="0"/>
                  </a:cubicBezTo>
                  <a:close/>
                </a:path>
              </a:pathLst>
            </a:custGeom>
            <a:solidFill>
              <a:srgbClr val="E1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3" name="Google Shape;10083;p83"/>
            <p:cNvSpPr/>
            <p:nvPr/>
          </p:nvSpPr>
          <p:spPr>
            <a:xfrm>
              <a:off x="3786053" y="1543761"/>
              <a:ext cx="25971" cy="31092"/>
            </a:xfrm>
            <a:custGeom>
              <a:avLst/>
              <a:gdLst/>
              <a:ahLst/>
              <a:cxnLst/>
              <a:rect l="l" t="t" r="r" b="b"/>
              <a:pathLst>
                <a:path w="989" h="1184" extrusionOk="0">
                  <a:moveTo>
                    <a:pt x="699" y="1"/>
                  </a:moveTo>
                  <a:cubicBezTo>
                    <a:pt x="631" y="1"/>
                    <a:pt x="563" y="33"/>
                    <a:pt x="517" y="112"/>
                  </a:cubicBezTo>
                  <a:lnTo>
                    <a:pt x="87" y="859"/>
                  </a:lnTo>
                  <a:cubicBezTo>
                    <a:pt x="0" y="1002"/>
                    <a:pt x="106" y="1184"/>
                    <a:pt x="278" y="1184"/>
                  </a:cubicBezTo>
                  <a:cubicBezTo>
                    <a:pt x="354" y="1184"/>
                    <a:pt x="421" y="1136"/>
                    <a:pt x="460" y="1069"/>
                  </a:cubicBezTo>
                  <a:lnTo>
                    <a:pt x="890" y="323"/>
                  </a:lnTo>
                  <a:cubicBezTo>
                    <a:pt x="988" y="153"/>
                    <a:pt x="845" y="1"/>
                    <a:pt x="699" y="1"/>
                  </a:cubicBezTo>
                  <a:close/>
                </a:path>
              </a:pathLst>
            </a:custGeom>
            <a:solidFill>
              <a:srgbClr val="E1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4" name="Google Shape;10084;p83"/>
            <p:cNvSpPr/>
            <p:nvPr/>
          </p:nvSpPr>
          <p:spPr>
            <a:xfrm>
              <a:off x="3579728" y="1601874"/>
              <a:ext cx="35950" cy="22741"/>
            </a:xfrm>
            <a:custGeom>
              <a:avLst/>
              <a:gdLst/>
              <a:ahLst/>
              <a:cxnLst/>
              <a:rect l="l" t="t" r="r" b="b"/>
              <a:pathLst>
                <a:path w="1369" h="866" extrusionOk="0">
                  <a:moveTo>
                    <a:pt x="309" y="1"/>
                  </a:moveTo>
                  <a:cubicBezTo>
                    <a:pt x="118" y="1"/>
                    <a:pt x="1" y="284"/>
                    <a:pt x="211" y="397"/>
                  </a:cubicBezTo>
                  <a:lnTo>
                    <a:pt x="957" y="837"/>
                  </a:lnTo>
                  <a:cubicBezTo>
                    <a:pt x="986" y="856"/>
                    <a:pt x="1024" y="866"/>
                    <a:pt x="1062" y="866"/>
                  </a:cubicBezTo>
                  <a:cubicBezTo>
                    <a:pt x="1283" y="866"/>
                    <a:pt x="1369" y="569"/>
                    <a:pt x="1168" y="464"/>
                  </a:cubicBezTo>
                  <a:lnTo>
                    <a:pt x="421" y="33"/>
                  </a:lnTo>
                  <a:cubicBezTo>
                    <a:pt x="382" y="11"/>
                    <a:pt x="344" y="1"/>
                    <a:pt x="309" y="1"/>
                  </a:cubicBezTo>
                  <a:close/>
                </a:path>
              </a:pathLst>
            </a:custGeom>
            <a:solidFill>
              <a:srgbClr val="E1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5" name="Google Shape;10085;p83"/>
            <p:cNvSpPr/>
            <p:nvPr/>
          </p:nvSpPr>
          <p:spPr>
            <a:xfrm>
              <a:off x="3834818" y="1749167"/>
              <a:ext cx="35687" cy="22741"/>
            </a:xfrm>
            <a:custGeom>
              <a:avLst/>
              <a:gdLst/>
              <a:ahLst/>
              <a:cxnLst/>
              <a:rect l="l" t="t" r="r" b="b"/>
              <a:pathLst>
                <a:path w="1359" h="866" extrusionOk="0">
                  <a:moveTo>
                    <a:pt x="318" y="0"/>
                  </a:moveTo>
                  <a:cubicBezTo>
                    <a:pt x="124" y="0"/>
                    <a:pt x="1" y="285"/>
                    <a:pt x="211" y="406"/>
                  </a:cubicBezTo>
                  <a:lnTo>
                    <a:pt x="957" y="836"/>
                  </a:lnTo>
                  <a:cubicBezTo>
                    <a:pt x="986" y="855"/>
                    <a:pt x="1024" y="865"/>
                    <a:pt x="1062" y="865"/>
                  </a:cubicBezTo>
                  <a:cubicBezTo>
                    <a:pt x="1282" y="865"/>
                    <a:pt x="1359" y="568"/>
                    <a:pt x="1168" y="463"/>
                  </a:cubicBezTo>
                  <a:lnTo>
                    <a:pt x="431" y="32"/>
                  </a:lnTo>
                  <a:cubicBezTo>
                    <a:pt x="392" y="10"/>
                    <a:pt x="353" y="0"/>
                    <a:pt x="318" y="0"/>
                  </a:cubicBezTo>
                  <a:close/>
                </a:path>
              </a:pathLst>
            </a:custGeom>
            <a:solidFill>
              <a:srgbClr val="E1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6" name="Google Shape;10086;p83"/>
            <p:cNvSpPr/>
            <p:nvPr/>
          </p:nvSpPr>
          <p:spPr>
            <a:xfrm>
              <a:off x="3786000" y="1798850"/>
              <a:ext cx="25709" cy="31092"/>
            </a:xfrm>
            <a:custGeom>
              <a:avLst/>
              <a:gdLst/>
              <a:ahLst/>
              <a:cxnLst/>
              <a:rect l="l" t="t" r="r" b="b"/>
              <a:pathLst>
                <a:path w="979" h="1184" extrusionOk="0">
                  <a:moveTo>
                    <a:pt x="289" y="0"/>
                  </a:moveTo>
                  <a:cubicBezTo>
                    <a:pt x="143" y="0"/>
                    <a:pt x="0" y="152"/>
                    <a:pt x="98" y="322"/>
                  </a:cubicBezTo>
                  <a:lnTo>
                    <a:pt x="529" y="1069"/>
                  </a:lnTo>
                  <a:cubicBezTo>
                    <a:pt x="567" y="1136"/>
                    <a:pt x="634" y="1174"/>
                    <a:pt x="711" y="1184"/>
                  </a:cubicBezTo>
                  <a:cubicBezTo>
                    <a:pt x="883" y="1184"/>
                    <a:pt x="979" y="1002"/>
                    <a:pt x="902" y="858"/>
                  </a:cubicBezTo>
                  <a:lnTo>
                    <a:pt x="471" y="112"/>
                  </a:lnTo>
                  <a:cubicBezTo>
                    <a:pt x="426" y="33"/>
                    <a:pt x="357" y="0"/>
                    <a:pt x="289" y="0"/>
                  </a:cubicBezTo>
                  <a:close/>
                </a:path>
              </a:pathLst>
            </a:custGeom>
            <a:solidFill>
              <a:srgbClr val="E1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7" name="Google Shape;10087;p83"/>
            <p:cNvSpPr/>
            <p:nvPr/>
          </p:nvSpPr>
          <p:spPr>
            <a:xfrm>
              <a:off x="3638472" y="1543761"/>
              <a:ext cx="25971" cy="31092"/>
            </a:xfrm>
            <a:custGeom>
              <a:avLst/>
              <a:gdLst/>
              <a:ahLst/>
              <a:cxnLst/>
              <a:rect l="l" t="t" r="r" b="b"/>
              <a:pathLst>
                <a:path w="989" h="1184" extrusionOk="0">
                  <a:moveTo>
                    <a:pt x="290" y="1"/>
                  </a:moveTo>
                  <a:cubicBezTo>
                    <a:pt x="143" y="1"/>
                    <a:pt x="0" y="153"/>
                    <a:pt x="98" y="323"/>
                  </a:cubicBezTo>
                  <a:lnTo>
                    <a:pt x="539" y="1069"/>
                  </a:lnTo>
                  <a:cubicBezTo>
                    <a:pt x="577" y="1136"/>
                    <a:pt x="644" y="1184"/>
                    <a:pt x="720" y="1184"/>
                  </a:cubicBezTo>
                  <a:cubicBezTo>
                    <a:pt x="883" y="1184"/>
                    <a:pt x="988" y="1002"/>
                    <a:pt x="912" y="859"/>
                  </a:cubicBezTo>
                  <a:lnTo>
                    <a:pt x="472" y="112"/>
                  </a:lnTo>
                  <a:cubicBezTo>
                    <a:pt x="426" y="33"/>
                    <a:pt x="358" y="1"/>
                    <a:pt x="290" y="1"/>
                  </a:cubicBezTo>
                  <a:close/>
                </a:path>
              </a:pathLst>
            </a:custGeom>
            <a:solidFill>
              <a:srgbClr val="E1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8" name="Google Shape;10088;p83"/>
            <p:cNvSpPr/>
            <p:nvPr/>
          </p:nvSpPr>
          <p:spPr>
            <a:xfrm>
              <a:off x="3835317" y="1601507"/>
              <a:ext cx="36291" cy="23109"/>
            </a:xfrm>
            <a:custGeom>
              <a:avLst/>
              <a:gdLst/>
              <a:ahLst/>
              <a:cxnLst/>
              <a:rect l="l" t="t" r="r" b="b"/>
              <a:pathLst>
                <a:path w="1382" h="880" extrusionOk="0">
                  <a:moveTo>
                    <a:pt x="1059" y="0"/>
                  </a:moveTo>
                  <a:cubicBezTo>
                    <a:pt x="1021" y="0"/>
                    <a:pt x="980" y="11"/>
                    <a:pt x="938" y="38"/>
                  </a:cubicBezTo>
                  <a:lnTo>
                    <a:pt x="192" y="478"/>
                  </a:lnTo>
                  <a:cubicBezTo>
                    <a:pt x="0" y="583"/>
                    <a:pt x="77" y="880"/>
                    <a:pt x="297" y="880"/>
                  </a:cubicBezTo>
                  <a:cubicBezTo>
                    <a:pt x="335" y="880"/>
                    <a:pt x="373" y="870"/>
                    <a:pt x="402" y="851"/>
                  </a:cubicBezTo>
                  <a:lnTo>
                    <a:pt x="1149" y="411"/>
                  </a:lnTo>
                  <a:cubicBezTo>
                    <a:pt x="1381" y="307"/>
                    <a:pt x="1257" y="0"/>
                    <a:pt x="1059" y="0"/>
                  </a:cubicBezTo>
                  <a:close/>
                </a:path>
              </a:pathLst>
            </a:custGeom>
            <a:solidFill>
              <a:srgbClr val="E1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9" name="Google Shape;10089;p83"/>
            <p:cNvSpPr/>
            <p:nvPr/>
          </p:nvSpPr>
          <p:spPr>
            <a:xfrm>
              <a:off x="3579964" y="1749167"/>
              <a:ext cx="35950" cy="22741"/>
            </a:xfrm>
            <a:custGeom>
              <a:avLst/>
              <a:gdLst/>
              <a:ahLst/>
              <a:cxnLst/>
              <a:rect l="l" t="t" r="r" b="b"/>
              <a:pathLst>
                <a:path w="1369" h="866" extrusionOk="0">
                  <a:moveTo>
                    <a:pt x="1057" y="0"/>
                  </a:moveTo>
                  <a:cubicBezTo>
                    <a:pt x="1023" y="0"/>
                    <a:pt x="986" y="10"/>
                    <a:pt x="948" y="32"/>
                  </a:cubicBezTo>
                  <a:lnTo>
                    <a:pt x="202" y="463"/>
                  </a:lnTo>
                  <a:cubicBezTo>
                    <a:pt x="1" y="568"/>
                    <a:pt x="87" y="865"/>
                    <a:pt x="307" y="865"/>
                  </a:cubicBezTo>
                  <a:cubicBezTo>
                    <a:pt x="345" y="865"/>
                    <a:pt x="384" y="855"/>
                    <a:pt x="412" y="836"/>
                  </a:cubicBezTo>
                  <a:lnTo>
                    <a:pt x="1159" y="406"/>
                  </a:lnTo>
                  <a:cubicBezTo>
                    <a:pt x="1369" y="285"/>
                    <a:pt x="1245" y="0"/>
                    <a:pt x="1057" y="0"/>
                  </a:cubicBezTo>
                  <a:close/>
                </a:path>
              </a:pathLst>
            </a:custGeom>
            <a:solidFill>
              <a:srgbClr val="E1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0" name="Google Shape;10090;p83"/>
            <p:cNvSpPr/>
            <p:nvPr/>
          </p:nvSpPr>
          <p:spPr>
            <a:xfrm>
              <a:off x="3737209" y="1591764"/>
              <a:ext cx="80776" cy="68302"/>
            </a:xfrm>
            <a:custGeom>
              <a:avLst/>
              <a:gdLst/>
              <a:ahLst/>
              <a:cxnLst/>
              <a:rect l="l" t="t" r="r" b="b"/>
              <a:pathLst>
                <a:path w="3076" h="2601" extrusionOk="0">
                  <a:moveTo>
                    <a:pt x="388" y="1"/>
                  </a:moveTo>
                  <a:cubicBezTo>
                    <a:pt x="95" y="1"/>
                    <a:pt x="1" y="473"/>
                    <a:pt x="348" y="543"/>
                  </a:cubicBezTo>
                  <a:cubicBezTo>
                    <a:pt x="1324" y="791"/>
                    <a:pt x="2119" y="1490"/>
                    <a:pt x="2502" y="2428"/>
                  </a:cubicBezTo>
                  <a:cubicBezTo>
                    <a:pt x="2540" y="2533"/>
                    <a:pt x="2645" y="2600"/>
                    <a:pt x="2750" y="2600"/>
                  </a:cubicBezTo>
                  <a:cubicBezTo>
                    <a:pt x="2942" y="2600"/>
                    <a:pt x="3076" y="2399"/>
                    <a:pt x="2999" y="2227"/>
                  </a:cubicBezTo>
                  <a:cubicBezTo>
                    <a:pt x="2559" y="1136"/>
                    <a:pt x="1621" y="313"/>
                    <a:pt x="482" y="16"/>
                  </a:cubicBezTo>
                  <a:cubicBezTo>
                    <a:pt x="449" y="6"/>
                    <a:pt x="417" y="1"/>
                    <a:pt x="38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1" name="Google Shape;10091;p83"/>
            <p:cNvSpPr/>
            <p:nvPr/>
          </p:nvSpPr>
          <p:spPr>
            <a:xfrm>
              <a:off x="3691307" y="1732150"/>
              <a:ext cx="68118" cy="102073"/>
            </a:xfrm>
            <a:custGeom>
              <a:avLst/>
              <a:gdLst/>
              <a:ahLst/>
              <a:cxnLst/>
              <a:rect l="l" t="t" r="r" b="b"/>
              <a:pathLst>
                <a:path w="2594" h="3887" extrusionOk="0">
                  <a:moveTo>
                    <a:pt x="871" y="1"/>
                  </a:moveTo>
                  <a:lnTo>
                    <a:pt x="871" y="412"/>
                  </a:lnTo>
                  <a:cubicBezTo>
                    <a:pt x="862" y="499"/>
                    <a:pt x="823" y="566"/>
                    <a:pt x="747" y="604"/>
                  </a:cubicBezTo>
                  <a:lnTo>
                    <a:pt x="230" y="872"/>
                  </a:lnTo>
                  <a:cubicBezTo>
                    <a:pt x="87" y="948"/>
                    <a:pt x="0" y="1101"/>
                    <a:pt x="0" y="1264"/>
                  </a:cubicBezTo>
                  <a:lnTo>
                    <a:pt x="0" y="2527"/>
                  </a:lnTo>
                  <a:cubicBezTo>
                    <a:pt x="0" y="2987"/>
                    <a:pt x="134" y="3446"/>
                    <a:pt x="402" y="3839"/>
                  </a:cubicBezTo>
                  <a:lnTo>
                    <a:pt x="431" y="3886"/>
                  </a:lnTo>
                  <a:lnTo>
                    <a:pt x="2154" y="3886"/>
                  </a:lnTo>
                  <a:lnTo>
                    <a:pt x="2192" y="3839"/>
                  </a:lnTo>
                  <a:cubicBezTo>
                    <a:pt x="2450" y="3446"/>
                    <a:pt x="2584" y="2987"/>
                    <a:pt x="2594" y="2527"/>
                  </a:cubicBezTo>
                  <a:lnTo>
                    <a:pt x="2594" y="1255"/>
                  </a:lnTo>
                  <a:cubicBezTo>
                    <a:pt x="2594" y="1101"/>
                    <a:pt x="2498" y="948"/>
                    <a:pt x="2364" y="872"/>
                  </a:cubicBezTo>
                  <a:lnTo>
                    <a:pt x="1847" y="613"/>
                  </a:lnTo>
                  <a:cubicBezTo>
                    <a:pt x="1771" y="575"/>
                    <a:pt x="1733" y="499"/>
                    <a:pt x="1733" y="422"/>
                  </a:cubicBezTo>
                  <a:lnTo>
                    <a:pt x="1733" y="1"/>
                  </a:ln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2" name="Google Shape;10092;p83"/>
            <p:cNvSpPr/>
            <p:nvPr/>
          </p:nvSpPr>
          <p:spPr>
            <a:xfrm>
              <a:off x="3691307" y="1751267"/>
              <a:ext cx="68118" cy="82955"/>
            </a:xfrm>
            <a:custGeom>
              <a:avLst/>
              <a:gdLst/>
              <a:ahLst/>
              <a:cxnLst/>
              <a:rect l="l" t="t" r="r" b="b"/>
              <a:pathLst>
                <a:path w="2594" h="3159" extrusionOk="0">
                  <a:moveTo>
                    <a:pt x="508" y="0"/>
                  </a:moveTo>
                  <a:lnTo>
                    <a:pt x="240" y="144"/>
                  </a:lnTo>
                  <a:cubicBezTo>
                    <a:pt x="96" y="220"/>
                    <a:pt x="0" y="364"/>
                    <a:pt x="10" y="527"/>
                  </a:cubicBezTo>
                  <a:lnTo>
                    <a:pt x="10" y="1799"/>
                  </a:lnTo>
                  <a:cubicBezTo>
                    <a:pt x="10" y="2259"/>
                    <a:pt x="144" y="2718"/>
                    <a:pt x="402" y="3111"/>
                  </a:cubicBezTo>
                  <a:lnTo>
                    <a:pt x="441" y="3158"/>
                  </a:lnTo>
                  <a:lnTo>
                    <a:pt x="2163" y="3158"/>
                  </a:lnTo>
                  <a:lnTo>
                    <a:pt x="2202" y="3111"/>
                  </a:lnTo>
                  <a:cubicBezTo>
                    <a:pt x="2460" y="2718"/>
                    <a:pt x="2594" y="2259"/>
                    <a:pt x="2594" y="1799"/>
                  </a:cubicBezTo>
                  <a:lnTo>
                    <a:pt x="2594" y="527"/>
                  </a:lnTo>
                  <a:cubicBezTo>
                    <a:pt x="2594" y="373"/>
                    <a:pt x="2508" y="220"/>
                    <a:pt x="2364" y="144"/>
                  </a:cubicBezTo>
                  <a:lnTo>
                    <a:pt x="2087" y="0"/>
                  </a:lnTo>
                  <a:cubicBezTo>
                    <a:pt x="1876" y="230"/>
                    <a:pt x="1589" y="345"/>
                    <a:pt x="1301" y="345"/>
                  </a:cubicBezTo>
                  <a:cubicBezTo>
                    <a:pt x="1012" y="345"/>
                    <a:pt x="723" y="230"/>
                    <a:pt x="508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3" name="Google Shape;10093;p83"/>
            <p:cNvSpPr/>
            <p:nvPr/>
          </p:nvSpPr>
          <p:spPr>
            <a:xfrm>
              <a:off x="3712656" y="1732150"/>
              <a:ext cx="25420" cy="17122"/>
            </a:xfrm>
            <a:custGeom>
              <a:avLst/>
              <a:gdLst/>
              <a:ahLst/>
              <a:cxnLst/>
              <a:rect l="l" t="t" r="r" b="b"/>
              <a:pathLst>
                <a:path w="968" h="652" extrusionOk="0">
                  <a:moveTo>
                    <a:pt x="58" y="1"/>
                  </a:moveTo>
                  <a:lnTo>
                    <a:pt x="58" y="412"/>
                  </a:lnTo>
                  <a:cubicBezTo>
                    <a:pt x="49" y="470"/>
                    <a:pt x="39" y="518"/>
                    <a:pt x="1" y="556"/>
                  </a:cubicBezTo>
                  <a:cubicBezTo>
                    <a:pt x="154" y="613"/>
                    <a:pt x="317" y="652"/>
                    <a:pt x="489" y="652"/>
                  </a:cubicBezTo>
                  <a:cubicBezTo>
                    <a:pt x="652" y="652"/>
                    <a:pt x="814" y="613"/>
                    <a:pt x="967" y="556"/>
                  </a:cubicBezTo>
                  <a:cubicBezTo>
                    <a:pt x="929" y="518"/>
                    <a:pt x="910" y="470"/>
                    <a:pt x="910" y="412"/>
                  </a:cubicBezTo>
                  <a:lnTo>
                    <a:pt x="910" y="1"/>
                  </a:ln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4" name="Google Shape;10094;p83"/>
            <p:cNvSpPr/>
            <p:nvPr/>
          </p:nvSpPr>
          <p:spPr>
            <a:xfrm>
              <a:off x="3702625" y="1686930"/>
              <a:ext cx="45509" cy="51049"/>
            </a:xfrm>
            <a:custGeom>
              <a:avLst/>
              <a:gdLst/>
              <a:ahLst/>
              <a:cxnLst/>
              <a:rect l="l" t="t" r="r" b="b"/>
              <a:pathLst>
                <a:path w="1733" h="1944" extrusionOk="0">
                  <a:moveTo>
                    <a:pt x="651" y="0"/>
                  </a:moveTo>
                  <a:cubicBezTo>
                    <a:pt x="297" y="0"/>
                    <a:pt x="0" y="287"/>
                    <a:pt x="0" y="641"/>
                  </a:cubicBezTo>
                  <a:lnTo>
                    <a:pt x="0" y="1072"/>
                  </a:lnTo>
                  <a:cubicBezTo>
                    <a:pt x="0" y="1551"/>
                    <a:pt x="392" y="1943"/>
                    <a:pt x="871" y="1943"/>
                  </a:cubicBezTo>
                  <a:cubicBezTo>
                    <a:pt x="1340" y="1943"/>
                    <a:pt x="1732" y="1551"/>
                    <a:pt x="1732" y="1072"/>
                  </a:cubicBezTo>
                  <a:lnTo>
                    <a:pt x="1732" y="641"/>
                  </a:lnTo>
                  <a:cubicBezTo>
                    <a:pt x="1732" y="287"/>
                    <a:pt x="1436" y="0"/>
                    <a:pt x="1081" y="0"/>
                  </a:cubicBezTo>
                  <a:close/>
                </a:path>
              </a:pathLst>
            </a:custGeom>
            <a:solidFill>
              <a:srgbClr val="BBC6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5" name="Google Shape;10095;p83"/>
            <p:cNvSpPr/>
            <p:nvPr/>
          </p:nvSpPr>
          <p:spPr>
            <a:xfrm>
              <a:off x="3702625" y="1686930"/>
              <a:ext cx="31171" cy="50944"/>
            </a:xfrm>
            <a:custGeom>
              <a:avLst/>
              <a:gdLst/>
              <a:ahLst/>
              <a:cxnLst/>
              <a:rect l="l" t="t" r="r" b="b"/>
              <a:pathLst>
                <a:path w="1187" h="1940" extrusionOk="0">
                  <a:moveTo>
                    <a:pt x="651" y="0"/>
                  </a:moveTo>
                  <a:cubicBezTo>
                    <a:pt x="297" y="0"/>
                    <a:pt x="0" y="287"/>
                    <a:pt x="0" y="641"/>
                  </a:cubicBezTo>
                  <a:lnTo>
                    <a:pt x="0" y="1072"/>
                  </a:lnTo>
                  <a:cubicBezTo>
                    <a:pt x="0" y="1569"/>
                    <a:pt x="409" y="1940"/>
                    <a:pt x="865" y="1940"/>
                  </a:cubicBezTo>
                  <a:cubicBezTo>
                    <a:pt x="971" y="1940"/>
                    <a:pt x="1080" y="1919"/>
                    <a:pt x="1187" y="1876"/>
                  </a:cubicBezTo>
                  <a:cubicBezTo>
                    <a:pt x="861" y="1742"/>
                    <a:pt x="651" y="1426"/>
                    <a:pt x="651" y="1072"/>
                  </a:cubicBezTo>
                  <a:lnTo>
                    <a:pt x="651" y="641"/>
                  </a:lnTo>
                  <a:cubicBezTo>
                    <a:pt x="651" y="326"/>
                    <a:pt x="881" y="58"/>
                    <a:pt x="1187" y="10"/>
                  </a:cubicBezTo>
                  <a:cubicBezTo>
                    <a:pt x="1158" y="0"/>
                    <a:pt x="1120" y="0"/>
                    <a:pt x="1081" y="0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6" name="Google Shape;10096;p83"/>
            <p:cNvSpPr/>
            <p:nvPr/>
          </p:nvSpPr>
          <p:spPr>
            <a:xfrm>
              <a:off x="3702625" y="1834196"/>
              <a:ext cx="45509" cy="28177"/>
            </a:xfrm>
            <a:custGeom>
              <a:avLst/>
              <a:gdLst/>
              <a:ahLst/>
              <a:cxnLst/>
              <a:rect l="l" t="t" r="r" b="b"/>
              <a:pathLst>
                <a:path w="1733" h="1073" extrusionOk="0">
                  <a:moveTo>
                    <a:pt x="0" y="0"/>
                  </a:moveTo>
                  <a:lnTo>
                    <a:pt x="0" y="862"/>
                  </a:lnTo>
                  <a:cubicBezTo>
                    <a:pt x="0" y="977"/>
                    <a:pt x="96" y="1072"/>
                    <a:pt x="220" y="1072"/>
                  </a:cubicBezTo>
                  <a:lnTo>
                    <a:pt x="1512" y="1072"/>
                  </a:lnTo>
                  <a:cubicBezTo>
                    <a:pt x="1637" y="1072"/>
                    <a:pt x="1732" y="977"/>
                    <a:pt x="1732" y="862"/>
                  </a:cubicBezTo>
                  <a:lnTo>
                    <a:pt x="1732" y="0"/>
                  </a:lnTo>
                  <a:close/>
                </a:path>
              </a:pathLst>
            </a:custGeom>
            <a:solidFill>
              <a:srgbClr val="7487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7" name="Google Shape;10097;p83"/>
            <p:cNvSpPr/>
            <p:nvPr/>
          </p:nvSpPr>
          <p:spPr>
            <a:xfrm>
              <a:off x="3691307" y="1759303"/>
              <a:ext cx="11344" cy="74920"/>
            </a:xfrm>
            <a:custGeom>
              <a:avLst/>
              <a:gdLst/>
              <a:ahLst/>
              <a:cxnLst/>
              <a:rect l="l" t="t" r="r" b="b"/>
              <a:pathLst>
                <a:path w="432" h="2853" extrusionOk="0">
                  <a:moveTo>
                    <a:pt x="67" y="1"/>
                  </a:moveTo>
                  <a:cubicBezTo>
                    <a:pt x="29" y="67"/>
                    <a:pt x="0" y="154"/>
                    <a:pt x="0" y="230"/>
                  </a:cubicBezTo>
                  <a:lnTo>
                    <a:pt x="0" y="1493"/>
                  </a:lnTo>
                  <a:cubicBezTo>
                    <a:pt x="0" y="1953"/>
                    <a:pt x="144" y="2412"/>
                    <a:pt x="402" y="2805"/>
                  </a:cubicBezTo>
                  <a:lnTo>
                    <a:pt x="431" y="2852"/>
                  </a:lnTo>
                  <a:lnTo>
                    <a:pt x="431" y="489"/>
                  </a:lnTo>
                  <a:cubicBezTo>
                    <a:pt x="431" y="355"/>
                    <a:pt x="374" y="230"/>
                    <a:pt x="259" y="144"/>
                  </a:cubicBezTo>
                  <a:lnTo>
                    <a:pt x="67" y="1"/>
                  </a:ln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8" name="Google Shape;10098;p83"/>
            <p:cNvSpPr/>
            <p:nvPr/>
          </p:nvSpPr>
          <p:spPr>
            <a:xfrm>
              <a:off x="3748107" y="1759303"/>
              <a:ext cx="11318" cy="74920"/>
            </a:xfrm>
            <a:custGeom>
              <a:avLst/>
              <a:gdLst/>
              <a:ahLst/>
              <a:cxnLst/>
              <a:rect l="l" t="t" r="r" b="b"/>
              <a:pathLst>
                <a:path w="431" h="2853" extrusionOk="0">
                  <a:moveTo>
                    <a:pt x="364" y="1"/>
                  </a:moveTo>
                  <a:lnTo>
                    <a:pt x="173" y="144"/>
                  </a:lnTo>
                  <a:cubicBezTo>
                    <a:pt x="58" y="230"/>
                    <a:pt x="0" y="355"/>
                    <a:pt x="0" y="489"/>
                  </a:cubicBezTo>
                  <a:lnTo>
                    <a:pt x="0" y="2852"/>
                  </a:lnTo>
                  <a:lnTo>
                    <a:pt x="29" y="2805"/>
                  </a:lnTo>
                  <a:cubicBezTo>
                    <a:pt x="287" y="2412"/>
                    <a:pt x="431" y="1953"/>
                    <a:pt x="431" y="1493"/>
                  </a:cubicBezTo>
                  <a:lnTo>
                    <a:pt x="431" y="230"/>
                  </a:lnTo>
                  <a:cubicBezTo>
                    <a:pt x="431" y="154"/>
                    <a:pt x="402" y="67"/>
                    <a:pt x="364" y="1"/>
                  </a:cubicBez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9" name="Google Shape;10099;p83"/>
            <p:cNvSpPr/>
            <p:nvPr/>
          </p:nvSpPr>
          <p:spPr>
            <a:xfrm>
              <a:off x="3722477" y="1845514"/>
              <a:ext cx="5803" cy="17095"/>
            </a:xfrm>
            <a:custGeom>
              <a:avLst/>
              <a:gdLst/>
              <a:ahLst/>
              <a:cxnLst/>
              <a:rect l="l" t="t" r="r" b="b"/>
              <a:pathLst>
                <a:path w="221" h="651" extrusionOk="0">
                  <a:moveTo>
                    <a:pt x="115" y="0"/>
                  </a:moveTo>
                  <a:cubicBezTo>
                    <a:pt x="48" y="0"/>
                    <a:pt x="0" y="48"/>
                    <a:pt x="0" y="105"/>
                  </a:cubicBezTo>
                  <a:lnTo>
                    <a:pt x="0" y="651"/>
                  </a:lnTo>
                  <a:lnTo>
                    <a:pt x="220" y="651"/>
                  </a:lnTo>
                  <a:lnTo>
                    <a:pt x="220" y="105"/>
                  </a:lnTo>
                  <a:cubicBezTo>
                    <a:pt x="220" y="48"/>
                    <a:pt x="172" y="0"/>
                    <a:pt x="115" y="0"/>
                  </a:cubicBezTo>
                  <a:close/>
                </a:path>
              </a:pathLst>
            </a:custGeom>
            <a:solidFill>
              <a:srgbClr val="6177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0" name="Google Shape;10100;p83"/>
            <p:cNvSpPr/>
            <p:nvPr/>
          </p:nvSpPr>
          <p:spPr>
            <a:xfrm>
              <a:off x="3702625" y="1686930"/>
              <a:ext cx="45509" cy="22662"/>
            </a:xfrm>
            <a:custGeom>
              <a:avLst/>
              <a:gdLst/>
              <a:ahLst/>
              <a:cxnLst/>
              <a:rect l="l" t="t" r="r" b="b"/>
              <a:pathLst>
                <a:path w="1733" h="863" extrusionOk="0">
                  <a:moveTo>
                    <a:pt x="651" y="0"/>
                  </a:moveTo>
                  <a:cubicBezTo>
                    <a:pt x="297" y="0"/>
                    <a:pt x="0" y="287"/>
                    <a:pt x="0" y="641"/>
                  </a:cubicBezTo>
                  <a:cubicBezTo>
                    <a:pt x="530" y="794"/>
                    <a:pt x="1076" y="862"/>
                    <a:pt x="1624" y="862"/>
                  </a:cubicBezTo>
                  <a:cubicBezTo>
                    <a:pt x="1660" y="862"/>
                    <a:pt x="1696" y="862"/>
                    <a:pt x="1732" y="862"/>
                  </a:cubicBezTo>
                  <a:lnTo>
                    <a:pt x="1732" y="641"/>
                  </a:lnTo>
                  <a:cubicBezTo>
                    <a:pt x="1732" y="287"/>
                    <a:pt x="1436" y="0"/>
                    <a:pt x="1081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1" name="Google Shape;10101;p83"/>
            <p:cNvSpPr/>
            <p:nvPr/>
          </p:nvSpPr>
          <p:spPr>
            <a:xfrm>
              <a:off x="3702625" y="1686930"/>
              <a:ext cx="31171" cy="20640"/>
            </a:xfrm>
            <a:custGeom>
              <a:avLst/>
              <a:gdLst/>
              <a:ahLst/>
              <a:cxnLst/>
              <a:rect l="l" t="t" r="r" b="b"/>
              <a:pathLst>
                <a:path w="1187" h="786" extrusionOk="0">
                  <a:moveTo>
                    <a:pt x="651" y="0"/>
                  </a:moveTo>
                  <a:cubicBezTo>
                    <a:pt x="297" y="0"/>
                    <a:pt x="0" y="287"/>
                    <a:pt x="0" y="641"/>
                  </a:cubicBezTo>
                  <a:cubicBezTo>
                    <a:pt x="220" y="708"/>
                    <a:pt x="431" y="756"/>
                    <a:pt x="651" y="785"/>
                  </a:cubicBezTo>
                  <a:lnTo>
                    <a:pt x="651" y="641"/>
                  </a:lnTo>
                  <a:cubicBezTo>
                    <a:pt x="651" y="326"/>
                    <a:pt x="881" y="58"/>
                    <a:pt x="1187" y="10"/>
                  </a:cubicBezTo>
                  <a:cubicBezTo>
                    <a:pt x="1158" y="0"/>
                    <a:pt x="1120" y="0"/>
                    <a:pt x="1081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102" name="Google Shape;10102;p83"/>
          <p:cNvGrpSpPr/>
          <p:nvPr/>
        </p:nvGrpSpPr>
        <p:grpSpPr>
          <a:xfrm>
            <a:off x="1748382" y="3384797"/>
            <a:ext cx="364673" cy="340067"/>
            <a:chOff x="1748382" y="3384797"/>
            <a:chExt cx="364673" cy="340067"/>
          </a:xfrm>
        </p:grpSpPr>
        <p:sp>
          <p:nvSpPr>
            <p:cNvPr id="10103" name="Google Shape;10103;p83"/>
            <p:cNvSpPr/>
            <p:nvPr/>
          </p:nvSpPr>
          <p:spPr>
            <a:xfrm>
              <a:off x="1805182" y="3628332"/>
              <a:ext cx="45509" cy="45509"/>
            </a:xfrm>
            <a:custGeom>
              <a:avLst/>
              <a:gdLst/>
              <a:ahLst/>
              <a:cxnLst/>
              <a:rect l="l" t="t" r="r" b="b"/>
              <a:pathLst>
                <a:path w="1733" h="1733" extrusionOk="0">
                  <a:moveTo>
                    <a:pt x="220" y="0"/>
                  </a:moveTo>
                  <a:cubicBezTo>
                    <a:pt x="106" y="0"/>
                    <a:pt x="10" y="96"/>
                    <a:pt x="10" y="221"/>
                  </a:cubicBezTo>
                  <a:lnTo>
                    <a:pt x="10" y="1513"/>
                  </a:lnTo>
                  <a:cubicBezTo>
                    <a:pt x="0" y="1627"/>
                    <a:pt x="96" y="1733"/>
                    <a:pt x="220" y="1733"/>
                  </a:cubicBezTo>
                  <a:lnTo>
                    <a:pt x="1512" y="1733"/>
                  </a:lnTo>
                  <a:cubicBezTo>
                    <a:pt x="1637" y="1733"/>
                    <a:pt x="1733" y="1637"/>
                    <a:pt x="1733" y="1522"/>
                  </a:cubicBezTo>
                  <a:lnTo>
                    <a:pt x="1733" y="221"/>
                  </a:lnTo>
                  <a:cubicBezTo>
                    <a:pt x="1733" y="96"/>
                    <a:pt x="1627" y="0"/>
                    <a:pt x="1512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4" name="Google Shape;10104;p83"/>
            <p:cNvSpPr/>
            <p:nvPr/>
          </p:nvSpPr>
          <p:spPr>
            <a:xfrm>
              <a:off x="1954208" y="3509453"/>
              <a:ext cx="105828" cy="90728"/>
            </a:xfrm>
            <a:custGeom>
              <a:avLst/>
              <a:gdLst/>
              <a:ahLst/>
              <a:cxnLst/>
              <a:rect l="l" t="t" r="r" b="b"/>
              <a:pathLst>
                <a:path w="4030" h="3455" extrusionOk="0">
                  <a:moveTo>
                    <a:pt x="2307" y="1"/>
                  </a:moveTo>
                  <a:cubicBezTo>
                    <a:pt x="766" y="1"/>
                    <a:pt x="0" y="1857"/>
                    <a:pt x="1082" y="2948"/>
                  </a:cubicBezTo>
                  <a:cubicBezTo>
                    <a:pt x="1434" y="3298"/>
                    <a:pt x="1867" y="3454"/>
                    <a:pt x="2290" y="3454"/>
                  </a:cubicBezTo>
                  <a:cubicBezTo>
                    <a:pt x="3179" y="3454"/>
                    <a:pt x="4030" y="2766"/>
                    <a:pt x="4030" y="1723"/>
                  </a:cubicBezTo>
                  <a:cubicBezTo>
                    <a:pt x="4030" y="766"/>
                    <a:pt x="3264" y="1"/>
                    <a:pt x="2307" y="1"/>
                  </a:cubicBezTo>
                  <a:close/>
                </a:path>
              </a:pathLst>
            </a:custGeom>
            <a:solidFill>
              <a:srgbClr val="BDC8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5" name="Google Shape;10105;p83"/>
            <p:cNvSpPr/>
            <p:nvPr/>
          </p:nvSpPr>
          <p:spPr>
            <a:xfrm>
              <a:off x="1964764" y="3546165"/>
              <a:ext cx="100051" cy="54043"/>
            </a:xfrm>
            <a:custGeom>
              <a:avLst/>
              <a:gdLst/>
              <a:ahLst/>
              <a:cxnLst/>
              <a:rect l="l" t="t" r="r" b="b"/>
              <a:pathLst>
                <a:path w="3810" h="2058" extrusionOk="0">
                  <a:moveTo>
                    <a:pt x="211" y="0"/>
                  </a:moveTo>
                  <a:lnTo>
                    <a:pt x="211" y="0"/>
                  </a:lnTo>
                  <a:cubicBezTo>
                    <a:pt x="0" y="1062"/>
                    <a:pt x="823" y="2058"/>
                    <a:pt x="1905" y="2058"/>
                  </a:cubicBezTo>
                  <a:cubicBezTo>
                    <a:pt x="2986" y="2058"/>
                    <a:pt x="3809" y="1062"/>
                    <a:pt x="3599" y="0"/>
                  </a:cubicBezTo>
                  <a:lnTo>
                    <a:pt x="3599" y="0"/>
                  </a:lnTo>
                  <a:cubicBezTo>
                    <a:pt x="3446" y="813"/>
                    <a:pt x="2738" y="1407"/>
                    <a:pt x="1905" y="1407"/>
                  </a:cubicBezTo>
                  <a:cubicBezTo>
                    <a:pt x="1072" y="1407"/>
                    <a:pt x="364" y="813"/>
                    <a:pt x="211" y="0"/>
                  </a:cubicBezTo>
                  <a:close/>
                </a:path>
              </a:pathLst>
            </a:custGeom>
            <a:solidFill>
              <a:srgbClr val="B2BF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6" name="Google Shape;10106;p83"/>
            <p:cNvSpPr/>
            <p:nvPr/>
          </p:nvSpPr>
          <p:spPr>
            <a:xfrm>
              <a:off x="1833569" y="3407433"/>
              <a:ext cx="153096" cy="294585"/>
            </a:xfrm>
            <a:custGeom>
              <a:avLst/>
              <a:gdLst/>
              <a:ahLst/>
              <a:cxnLst/>
              <a:rect l="l" t="t" r="r" b="b"/>
              <a:pathLst>
                <a:path w="5830" h="11218" extrusionOk="0">
                  <a:moveTo>
                    <a:pt x="5603" y="0"/>
                  </a:moveTo>
                  <a:cubicBezTo>
                    <a:pt x="5531" y="0"/>
                    <a:pt x="5464" y="38"/>
                    <a:pt x="5427" y="105"/>
                  </a:cubicBezTo>
                  <a:cubicBezTo>
                    <a:pt x="5016" y="756"/>
                    <a:pt x="4527" y="1359"/>
                    <a:pt x="3972" y="1895"/>
                  </a:cubicBezTo>
                  <a:cubicBezTo>
                    <a:pt x="3140" y="2709"/>
                    <a:pt x="1819" y="3666"/>
                    <a:pt x="221" y="3666"/>
                  </a:cubicBezTo>
                  <a:cubicBezTo>
                    <a:pt x="96" y="3666"/>
                    <a:pt x="1" y="3761"/>
                    <a:pt x="1" y="3876"/>
                  </a:cubicBezTo>
                  <a:lnTo>
                    <a:pt x="1" y="7331"/>
                  </a:lnTo>
                  <a:cubicBezTo>
                    <a:pt x="1" y="7455"/>
                    <a:pt x="96" y="7551"/>
                    <a:pt x="221" y="7551"/>
                  </a:cubicBezTo>
                  <a:cubicBezTo>
                    <a:pt x="1810" y="7551"/>
                    <a:pt x="3140" y="8508"/>
                    <a:pt x="3972" y="9312"/>
                  </a:cubicBezTo>
                  <a:cubicBezTo>
                    <a:pt x="4527" y="9848"/>
                    <a:pt x="5016" y="10451"/>
                    <a:pt x="5427" y="11111"/>
                  </a:cubicBezTo>
                  <a:cubicBezTo>
                    <a:pt x="5467" y="11185"/>
                    <a:pt x="5536" y="11217"/>
                    <a:pt x="5605" y="11217"/>
                  </a:cubicBezTo>
                  <a:cubicBezTo>
                    <a:pt x="5716" y="11217"/>
                    <a:pt x="5829" y="11132"/>
                    <a:pt x="5829" y="10996"/>
                  </a:cubicBezTo>
                  <a:lnTo>
                    <a:pt x="5829" y="220"/>
                  </a:lnTo>
                  <a:cubicBezTo>
                    <a:pt x="5829" y="115"/>
                    <a:pt x="5762" y="29"/>
                    <a:pt x="5666" y="10"/>
                  </a:cubicBezTo>
                  <a:cubicBezTo>
                    <a:pt x="5645" y="3"/>
                    <a:pt x="5624" y="0"/>
                    <a:pt x="5603" y="0"/>
                  </a:cubicBezTo>
                  <a:close/>
                </a:path>
              </a:pathLst>
            </a:custGeom>
            <a:solidFill>
              <a:srgbClr val="EE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7" name="Google Shape;10107;p83"/>
            <p:cNvSpPr/>
            <p:nvPr/>
          </p:nvSpPr>
          <p:spPr>
            <a:xfrm>
              <a:off x="1833569" y="3583086"/>
              <a:ext cx="152991" cy="118932"/>
            </a:xfrm>
            <a:custGeom>
              <a:avLst/>
              <a:gdLst/>
              <a:ahLst/>
              <a:cxnLst/>
              <a:rect l="l" t="t" r="r" b="b"/>
              <a:pathLst>
                <a:path w="5826" h="4529" extrusionOk="0">
                  <a:moveTo>
                    <a:pt x="1" y="1"/>
                  </a:moveTo>
                  <a:lnTo>
                    <a:pt x="1" y="642"/>
                  </a:lnTo>
                  <a:cubicBezTo>
                    <a:pt x="1" y="766"/>
                    <a:pt x="96" y="862"/>
                    <a:pt x="211" y="862"/>
                  </a:cubicBezTo>
                  <a:cubicBezTo>
                    <a:pt x="1810" y="862"/>
                    <a:pt x="3130" y="1819"/>
                    <a:pt x="3963" y="2623"/>
                  </a:cubicBezTo>
                  <a:cubicBezTo>
                    <a:pt x="4518" y="3159"/>
                    <a:pt x="5006" y="3762"/>
                    <a:pt x="5418" y="4422"/>
                  </a:cubicBezTo>
                  <a:cubicBezTo>
                    <a:pt x="5461" y="4496"/>
                    <a:pt x="5532" y="4528"/>
                    <a:pt x="5602" y="4528"/>
                  </a:cubicBezTo>
                  <a:cubicBezTo>
                    <a:pt x="5715" y="4528"/>
                    <a:pt x="5825" y="4443"/>
                    <a:pt x="5819" y="4307"/>
                  </a:cubicBezTo>
                  <a:lnTo>
                    <a:pt x="5819" y="3236"/>
                  </a:lnTo>
                  <a:cubicBezTo>
                    <a:pt x="5819" y="3322"/>
                    <a:pt x="5762" y="3408"/>
                    <a:pt x="5676" y="3437"/>
                  </a:cubicBezTo>
                  <a:cubicBezTo>
                    <a:pt x="5653" y="3446"/>
                    <a:pt x="5630" y="3450"/>
                    <a:pt x="5607" y="3450"/>
                  </a:cubicBezTo>
                  <a:cubicBezTo>
                    <a:pt x="5533" y="3450"/>
                    <a:pt x="5461" y="3406"/>
                    <a:pt x="5418" y="3341"/>
                  </a:cubicBezTo>
                  <a:cubicBezTo>
                    <a:pt x="5418" y="3331"/>
                    <a:pt x="4882" y="2862"/>
                    <a:pt x="3963" y="1982"/>
                  </a:cubicBezTo>
                  <a:cubicBezTo>
                    <a:pt x="3130" y="1178"/>
                    <a:pt x="1810" y="211"/>
                    <a:pt x="211" y="211"/>
                  </a:cubicBezTo>
                  <a:cubicBezTo>
                    <a:pt x="96" y="211"/>
                    <a:pt x="1" y="116"/>
                    <a:pt x="1" y="1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8" name="Google Shape;10108;p83"/>
            <p:cNvSpPr/>
            <p:nvPr/>
          </p:nvSpPr>
          <p:spPr>
            <a:xfrm>
              <a:off x="1975058" y="3384797"/>
              <a:ext cx="45535" cy="340067"/>
            </a:xfrm>
            <a:custGeom>
              <a:avLst/>
              <a:gdLst/>
              <a:ahLst/>
              <a:cxnLst/>
              <a:rect l="l" t="t" r="r" b="b"/>
              <a:pathLst>
                <a:path w="1734" h="12950" extrusionOk="0">
                  <a:moveTo>
                    <a:pt x="221" y="1"/>
                  </a:moveTo>
                  <a:cubicBezTo>
                    <a:pt x="97" y="1"/>
                    <a:pt x="1" y="97"/>
                    <a:pt x="1" y="211"/>
                  </a:cubicBezTo>
                  <a:lnTo>
                    <a:pt x="1" y="12729"/>
                  </a:lnTo>
                  <a:cubicBezTo>
                    <a:pt x="1" y="12844"/>
                    <a:pt x="97" y="12949"/>
                    <a:pt x="221" y="12949"/>
                  </a:cubicBezTo>
                  <a:lnTo>
                    <a:pt x="1513" y="12949"/>
                  </a:lnTo>
                  <a:cubicBezTo>
                    <a:pt x="1628" y="12949"/>
                    <a:pt x="1733" y="12844"/>
                    <a:pt x="1733" y="12729"/>
                  </a:cubicBezTo>
                  <a:lnTo>
                    <a:pt x="1733" y="211"/>
                  </a:lnTo>
                  <a:cubicBezTo>
                    <a:pt x="1723" y="97"/>
                    <a:pt x="1628" y="1"/>
                    <a:pt x="1513" y="1"/>
                  </a:cubicBezTo>
                  <a:close/>
                </a:path>
              </a:pathLst>
            </a:custGeom>
            <a:solidFill>
              <a:srgbClr val="7F9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9" name="Google Shape;10109;p83"/>
            <p:cNvSpPr/>
            <p:nvPr/>
          </p:nvSpPr>
          <p:spPr>
            <a:xfrm>
              <a:off x="1975058" y="3696451"/>
              <a:ext cx="45535" cy="28413"/>
            </a:xfrm>
            <a:custGeom>
              <a:avLst/>
              <a:gdLst/>
              <a:ahLst/>
              <a:cxnLst/>
              <a:rect l="l" t="t" r="r" b="b"/>
              <a:pathLst>
                <a:path w="1734" h="1082" extrusionOk="0">
                  <a:moveTo>
                    <a:pt x="1" y="0"/>
                  </a:moveTo>
                  <a:lnTo>
                    <a:pt x="1" y="861"/>
                  </a:lnTo>
                  <a:cubicBezTo>
                    <a:pt x="1" y="986"/>
                    <a:pt x="97" y="1081"/>
                    <a:pt x="221" y="1081"/>
                  </a:cubicBezTo>
                  <a:lnTo>
                    <a:pt x="1513" y="1081"/>
                  </a:lnTo>
                  <a:cubicBezTo>
                    <a:pt x="1628" y="1081"/>
                    <a:pt x="1733" y="986"/>
                    <a:pt x="1733" y="861"/>
                  </a:cubicBezTo>
                  <a:lnTo>
                    <a:pt x="1733" y="0"/>
                  </a:lnTo>
                  <a:cubicBezTo>
                    <a:pt x="1733" y="115"/>
                    <a:pt x="1628" y="220"/>
                    <a:pt x="1513" y="220"/>
                  </a:cubicBezTo>
                  <a:lnTo>
                    <a:pt x="221" y="220"/>
                  </a:lnTo>
                  <a:cubicBezTo>
                    <a:pt x="97" y="220"/>
                    <a:pt x="1" y="115"/>
                    <a:pt x="1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0" name="Google Shape;10110;p83"/>
            <p:cNvSpPr/>
            <p:nvPr/>
          </p:nvSpPr>
          <p:spPr>
            <a:xfrm>
              <a:off x="1748618" y="3503676"/>
              <a:ext cx="45272" cy="102073"/>
            </a:xfrm>
            <a:custGeom>
              <a:avLst/>
              <a:gdLst/>
              <a:ahLst/>
              <a:cxnLst/>
              <a:rect l="l" t="t" r="r" b="b"/>
              <a:pathLst>
                <a:path w="1724" h="3887" extrusionOk="0">
                  <a:moveTo>
                    <a:pt x="1073" y="1"/>
                  </a:moveTo>
                  <a:cubicBezTo>
                    <a:pt x="479" y="1"/>
                    <a:pt x="1" y="479"/>
                    <a:pt x="1" y="1082"/>
                  </a:cubicBezTo>
                  <a:lnTo>
                    <a:pt x="1" y="2805"/>
                  </a:lnTo>
                  <a:cubicBezTo>
                    <a:pt x="1" y="3398"/>
                    <a:pt x="479" y="3886"/>
                    <a:pt x="1073" y="3886"/>
                  </a:cubicBezTo>
                  <a:lnTo>
                    <a:pt x="1503" y="3886"/>
                  </a:lnTo>
                  <a:cubicBezTo>
                    <a:pt x="1628" y="3886"/>
                    <a:pt x="1724" y="3781"/>
                    <a:pt x="1724" y="3666"/>
                  </a:cubicBezTo>
                  <a:lnTo>
                    <a:pt x="1724" y="221"/>
                  </a:lnTo>
                  <a:cubicBezTo>
                    <a:pt x="1724" y="96"/>
                    <a:pt x="1628" y="1"/>
                    <a:pt x="1503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1" name="Google Shape;10111;p83"/>
            <p:cNvSpPr/>
            <p:nvPr/>
          </p:nvSpPr>
          <p:spPr>
            <a:xfrm>
              <a:off x="1748382" y="3508954"/>
              <a:ext cx="45509" cy="96794"/>
            </a:xfrm>
            <a:custGeom>
              <a:avLst/>
              <a:gdLst/>
              <a:ahLst/>
              <a:cxnLst/>
              <a:rect l="l" t="t" r="r" b="b"/>
              <a:pathLst>
                <a:path w="1733" h="3686" extrusionOk="0">
                  <a:moveTo>
                    <a:pt x="460" y="1"/>
                  </a:moveTo>
                  <a:lnTo>
                    <a:pt x="460" y="1"/>
                  </a:lnTo>
                  <a:cubicBezTo>
                    <a:pt x="173" y="202"/>
                    <a:pt x="0" y="527"/>
                    <a:pt x="0" y="881"/>
                  </a:cubicBezTo>
                  <a:lnTo>
                    <a:pt x="0" y="2604"/>
                  </a:lnTo>
                  <a:cubicBezTo>
                    <a:pt x="0" y="3197"/>
                    <a:pt x="488" y="3685"/>
                    <a:pt x="1082" y="3685"/>
                  </a:cubicBezTo>
                  <a:lnTo>
                    <a:pt x="1512" y="3685"/>
                  </a:lnTo>
                  <a:cubicBezTo>
                    <a:pt x="1637" y="3685"/>
                    <a:pt x="1733" y="3580"/>
                    <a:pt x="1733" y="3465"/>
                  </a:cubicBezTo>
                  <a:lnTo>
                    <a:pt x="1733" y="3034"/>
                  </a:lnTo>
                  <a:lnTo>
                    <a:pt x="1082" y="3034"/>
                  </a:lnTo>
                  <a:cubicBezTo>
                    <a:pt x="728" y="3034"/>
                    <a:pt x="441" y="2747"/>
                    <a:pt x="441" y="2393"/>
                  </a:cubicBezTo>
                  <a:lnTo>
                    <a:pt x="441" y="240"/>
                  </a:lnTo>
                  <a:cubicBezTo>
                    <a:pt x="441" y="154"/>
                    <a:pt x="441" y="77"/>
                    <a:pt x="460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2" name="Google Shape;10112;p83"/>
            <p:cNvSpPr/>
            <p:nvPr/>
          </p:nvSpPr>
          <p:spPr>
            <a:xfrm>
              <a:off x="1788087" y="3503676"/>
              <a:ext cx="56827" cy="102073"/>
            </a:xfrm>
            <a:custGeom>
              <a:avLst/>
              <a:gdLst/>
              <a:ahLst/>
              <a:cxnLst/>
              <a:rect l="l" t="t" r="r" b="b"/>
              <a:pathLst>
                <a:path w="2164" h="3887" extrusionOk="0">
                  <a:moveTo>
                    <a:pt x="0" y="1"/>
                  </a:moveTo>
                  <a:lnTo>
                    <a:pt x="0" y="3886"/>
                  </a:lnTo>
                  <a:lnTo>
                    <a:pt x="2163" y="3886"/>
                  </a:lnTo>
                  <a:lnTo>
                    <a:pt x="2163" y="1"/>
                  </a:lnTo>
                  <a:close/>
                </a:path>
              </a:pathLst>
            </a:custGeom>
            <a:solidFill>
              <a:srgbClr val="7F9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3" name="Google Shape;10113;p83"/>
            <p:cNvSpPr/>
            <p:nvPr/>
          </p:nvSpPr>
          <p:spPr>
            <a:xfrm>
              <a:off x="1788087" y="3588627"/>
              <a:ext cx="56827" cy="17122"/>
            </a:xfrm>
            <a:custGeom>
              <a:avLst/>
              <a:gdLst/>
              <a:ahLst/>
              <a:cxnLst/>
              <a:rect l="l" t="t" r="r" b="b"/>
              <a:pathLst>
                <a:path w="2164" h="652" extrusionOk="0">
                  <a:moveTo>
                    <a:pt x="0" y="0"/>
                  </a:moveTo>
                  <a:lnTo>
                    <a:pt x="0" y="651"/>
                  </a:lnTo>
                  <a:lnTo>
                    <a:pt x="2163" y="651"/>
                  </a:lnTo>
                  <a:lnTo>
                    <a:pt x="2163" y="0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4" name="Google Shape;10114;p83"/>
            <p:cNvSpPr/>
            <p:nvPr/>
          </p:nvSpPr>
          <p:spPr>
            <a:xfrm>
              <a:off x="1788087" y="3605722"/>
              <a:ext cx="56827" cy="90755"/>
            </a:xfrm>
            <a:custGeom>
              <a:avLst/>
              <a:gdLst/>
              <a:ahLst/>
              <a:cxnLst/>
              <a:rect l="l" t="t" r="r" b="b"/>
              <a:pathLst>
                <a:path w="2164" h="3456" extrusionOk="0">
                  <a:moveTo>
                    <a:pt x="10" y="0"/>
                  </a:moveTo>
                  <a:lnTo>
                    <a:pt x="0" y="3235"/>
                  </a:lnTo>
                  <a:cubicBezTo>
                    <a:pt x="0" y="3350"/>
                    <a:pt x="96" y="3455"/>
                    <a:pt x="221" y="3455"/>
                  </a:cubicBezTo>
                  <a:lnTo>
                    <a:pt x="1082" y="3455"/>
                  </a:lnTo>
                  <a:cubicBezTo>
                    <a:pt x="1178" y="3445"/>
                    <a:pt x="1264" y="3388"/>
                    <a:pt x="1292" y="3292"/>
                  </a:cubicBezTo>
                  <a:lnTo>
                    <a:pt x="2163" y="0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5" name="Google Shape;10115;p83"/>
            <p:cNvSpPr/>
            <p:nvPr/>
          </p:nvSpPr>
          <p:spPr>
            <a:xfrm>
              <a:off x="2080860" y="3548922"/>
              <a:ext cx="32195" cy="11581"/>
            </a:xfrm>
            <a:custGeom>
              <a:avLst/>
              <a:gdLst/>
              <a:ahLst/>
              <a:cxnLst/>
              <a:rect l="l" t="t" r="r" b="b"/>
              <a:pathLst>
                <a:path w="1226" h="441" extrusionOk="0">
                  <a:moveTo>
                    <a:pt x="288" y="0"/>
                  </a:moveTo>
                  <a:cubicBezTo>
                    <a:pt x="1" y="0"/>
                    <a:pt x="1" y="441"/>
                    <a:pt x="288" y="441"/>
                  </a:cubicBezTo>
                  <a:lnTo>
                    <a:pt x="939" y="441"/>
                  </a:lnTo>
                  <a:cubicBezTo>
                    <a:pt x="1226" y="441"/>
                    <a:pt x="1226" y="0"/>
                    <a:pt x="939" y="0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6" name="Google Shape;10116;p83"/>
            <p:cNvSpPr/>
            <p:nvPr/>
          </p:nvSpPr>
          <p:spPr>
            <a:xfrm>
              <a:off x="2059510" y="3484874"/>
              <a:ext cx="27468" cy="23345"/>
            </a:xfrm>
            <a:custGeom>
              <a:avLst/>
              <a:gdLst/>
              <a:ahLst/>
              <a:cxnLst/>
              <a:rect l="l" t="t" r="r" b="b"/>
              <a:pathLst>
                <a:path w="1046" h="889" extrusionOk="0">
                  <a:moveTo>
                    <a:pt x="732" y="0"/>
                  </a:moveTo>
                  <a:cubicBezTo>
                    <a:pt x="682" y="0"/>
                    <a:pt x="630" y="20"/>
                    <a:pt x="584" y="66"/>
                  </a:cubicBezTo>
                  <a:lnTo>
                    <a:pt x="125" y="525"/>
                  </a:lnTo>
                  <a:cubicBezTo>
                    <a:pt x="0" y="659"/>
                    <a:pt x="87" y="889"/>
                    <a:pt x="278" y="889"/>
                  </a:cubicBezTo>
                  <a:cubicBezTo>
                    <a:pt x="335" y="889"/>
                    <a:pt x="393" y="870"/>
                    <a:pt x="431" y="831"/>
                  </a:cubicBezTo>
                  <a:lnTo>
                    <a:pt x="890" y="372"/>
                  </a:lnTo>
                  <a:cubicBezTo>
                    <a:pt x="1045" y="217"/>
                    <a:pt x="899" y="0"/>
                    <a:pt x="732" y="0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7" name="Google Shape;10117;p83"/>
            <p:cNvSpPr/>
            <p:nvPr/>
          </p:nvSpPr>
          <p:spPr>
            <a:xfrm>
              <a:off x="2058723" y="3600969"/>
              <a:ext cx="27704" cy="23608"/>
            </a:xfrm>
            <a:custGeom>
              <a:avLst/>
              <a:gdLst/>
              <a:ahLst/>
              <a:cxnLst/>
              <a:rect l="l" t="t" r="r" b="b"/>
              <a:pathLst>
                <a:path w="1055" h="899" extrusionOk="0">
                  <a:moveTo>
                    <a:pt x="313" y="1"/>
                  </a:moveTo>
                  <a:cubicBezTo>
                    <a:pt x="146" y="1"/>
                    <a:pt x="0" y="218"/>
                    <a:pt x="155" y="373"/>
                  </a:cubicBezTo>
                  <a:lnTo>
                    <a:pt x="614" y="832"/>
                  </a:lnTo>
                  <a:cubicBezTo>
                    <a:pt x="652" y="870"/>
                    <a:pt x="710" y="899"/>
                    <a:pt x="767" y="899"/>
                  </a:cubicBezTo>
                  <a:cubicBezTo>
                    <a:pt x="959" y="889"/>
                    <a:pt x="1054" y="660"/>
                    <a:pt x="920" y="526"/>
                  </a:cubicBezTo>
                  <a:lnTo>
                    <a:pt x="461" y="66"/>
                  </a:lnTo>
                  <a:cubicBezTo>
                    <a:pt x="415" y="20"/>
                    <a:pt x="363" y="1"/>
                    <a:pt x="313" y="1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118" name="Google Shape;10118;p83"/>
          <p:cNvGrpSpPr/>
          <p:nvPr/>
        </p:nvGrpSpPr>
        <p:grpSpPr>
          <a:xfrm>
            <a:off x="6221064" y="3811049"/>
            <a:ext cx="364673" cy="339804"/>
            <a:chOff x="6221064" y="3811049"/>
            <a:chExt cx="364673" cy="339804"/>
          </a:xfrm>
        </p:grpSpPr>
        <p:sp>
          <p:nvSpPr>
            <p:cNvPr id="10119" name="Google Shape;10119;p83"/>
            <p:cNvSpPr/>
            <p:nvPr/>
          </p:nvSpPr>
          <p:spPr>
            <a:xfrm>
              <a:off x="6277838" y="4054558"/>
              <a:ext cx="45272" cy="45272"/>
            </a:xfrm>
            <a:custGeom>
              <a:avLst/>
              <a:gdLst/>
              <a:ahLst/>
              <a:cxnLst/>
              <a:rect l="l" t="t" r="r" b="b"/>
              <a:pathLst>
                <a:path w="1724" h="1724" extrusionOk="0">
                  <a:moveTo>
                    <a:pt x="211" y="1"/>
                  </a:moveTo>
                  <a:cubicBezTo>
                    <a:pt x="97" y="1"/>
                    <a:pt x="1" y="96"/>
                    <a:pt x="1" y="221"/>
                  </a:cubicBezTo>
                  <a:lnTo>
                    <a:pt x="1" y="1513"/>
                  </a:lnTo>
                  <a:cubicBezTo>
                    <a:pt x="1" y="1628"/>
                    <a:pt x="97" y="1723"/>
                    <a:pt x="211" y="1723"/>
                  </a:cubicBezTo>
                  <a:lnTo>
                    <a:pt x="1513" y="1723"/>
                  </a:lnTo>
                  <a:cubicBezTo>
                    <a:pt x="1628" y="1723"/>
                    <a:pt x="1724" y="1628"/>
                    <a:pt x="1724" y="1513"/>
                  </a:cubicBezTo>
                  <a:lnTo>
                    <a:pt x="1724" y="221"/>
                  </a:lnTo>
                  <a:cubicBezTo>
                    <a:pt x="1724" y="96"/>
                    <a:pt x="1628" y="1"/>
                    <a:pt x="1513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0" name="Google Shape;10120;p83"/>
            <p:cNvSpPr/>
            <p:nvPr/>
          </p:nvSpPr>
          <p:spPr>
            <a:xfrm>
              <a:off x="6426890" y="3935679"/>
              <a:ext cx="105828" cy="90728"/>
            </a:xfrm>
            <a:custGeom>
              <a:avLst/>
              <a:gdLst/>
              <a:ahLst/>
              <a:cxnLst/>
              <a:rect l="l" t="t" r="r" b="b"/>
              <a:pathLst>
                <a:path w="4030" h="3455" extrusionOk="0">
                  <a:moveTo>
                    <a:pt x="2307" y="1"/>
                  </a:moveTo>
                  <a:cubicBezTo>
                    <a:pt x="766" y="1"/>
                    <a:pt x="0" y="1858"/>
                    <a:pt x="1082" y="2949"/>
                  </a:cubicBezTo>
                  <a:cubicBezTo>
                    <a:pt x="1434" y="3298"/>
                    <a:pt x="1866" y="3454"/>
                    <a:pt x="2290" y="3454"/>
                  </a:cubicBezTo>
                  <a:cubicBezTo>
                    <a:pt x="3178" y="3454"/>
                    <a:pt x="4029" y="2767"/>
                    <a:pt x="4029" y="1724"/>
                  </a:cubicBezTo>
                  <a:cubicBezTo>
                    <a:pt x="4029" y="767"/>
                    <a:pt x="3264" y="1"/>
                    <a:pt x="2307" y="1"/>
                  </a:cubicBezTo>
                  <a:close/>
                </a:path>
              </a:pathLst>
            </a:custGeom>
            <a:solidFill>
              <a:srgbClr val="BDC8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1" name="Google Shape;10121;p83"/>
            <p:cNvSpPr/>
            <p:nvPr/>
          </p:nvSpPr>
          <p:spPr>
            <a:xfrm>
              <a:off x="6437446" y="3972391"/>
              <a:ext cx="100051" cy="54043"/>
            </a:xfrm>
            <a:custGeom>
              <a:avLst/>
              <a:gdLst/>
              <a:ahLst/>
              <a:cxnLst/>
              <a:rect l="l" t="t" r="r" b="b"/>
              <a:pathLst>
                <a:path w="3810" h="2058" extrusionOk="0">
                  <a:moveTo>
                    <a:pt x="211" y="0"/>
                  </a:moveTo>
                  <a:cubicBezTo>
                    <a:pt x="0" y="1062"/>
                    <a:pt x="823" y="2058"/>
                    <a:pt x="1905" y="2058"/>
                  </a:cubicBezTo>
                  <a:cubicBezTo>
                    <a:pt x="2986" y="2058"/>
                    <a:pt x="3809" y="1062"/>
                    <a:pt x="3598" y="0"/>
                  </a:cubicBezTo>
                  <a:lnTo>
                    <a:pt x="3598" y="0"/>
                  </a:lnTo>
                  <a:cubicBezTo>
                    <a:pt x="3445" y="814"/>
                    <a:pt x="2737" y="1407"/>
                    <a:pt x="1905" y="1407"/>
                  </a:cubicBezTo>
                  <a:cubicBezTo>
                    <a:pt x="1072" y="1407"/>
                    <a:pt x="364" y="814"/>
                    <a:pt x="211" y="0"/>
                  </a:cubicBezTo>
                  <a:close/>
                </a:path>
              </a:pathLst>
            </a:custGeom>
            <a:solidFill>
              <a:srgbClr val="B2BF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2" name="Google Shape;10122;p83"/>
            <p:cNvSpPr/>
            <p:nvPr/>
          </p:nvSpPr>
          <p:spPr>
            <a:xfrm>
              <a:off x="6306251" y="3833659"/>
              <a:ext cx="153070" cy="294585"/>
            </a:xfrm>
            <a:custGeom>
              <a:avLst/>
              <a:gdLst/>
              <a:ahLst/>
              <a:cxnLst/>
              <a:rect l="l" t="t" r="r" b="b"/>
              <a:pathLst>
                <a:path w="5829" h="11218" extrusionOk="0">
                  <a:moveTo>
                    <a:pt x="5603" y="1"/>
                  </a:moveTo>
                  <a:cubicBezTo>
                    <a:pt x="5530" y="1"/>
                    <a:pt x="5464" y="39"/>
                    <a:pt x="5427" y="106"/>
                  </a:cubicBezTo>
                  <a:cubicBezTo>
                    <a:pt x="5015" y="756"/>
                    <a:pt x="4527" y="1359"/>
                    <a:pt x="3972" y="1895"/>
                  </a:cubicBezTo>
                  <a:cubicBezTo>
                    <a:pt x="3139" y="2709"/>
                    <a:pt x="1819" y="3666"/>
                    <a:pt x="211" y="3666"/>
                  </a:cubicBezTo>
                  <a:cubicBezTo>
                    <a:pt x="96" y="3666"/>
                    <a:pt x="0" y="3761"/>
                    <a:pt x="0" y="3876"/>
                  </a:cubicBezTo>
                  <a:lnTo>
                    <a:pt x="0" y="7331"/>
                  </a:lnTo>
                  <a:cubicBezTo>
                    <a:pt x="0" y="7456"/>
                    <a:pt x="96" y="7551"/>
                    <a:pt x="211" y="7551"/>
                  </a:cubicBezTo>
                  <a:cubicBezTo>
                    <a:pt x="1809" y="7551"/>
                    <a:pt x="3139" y="8508"/>
                    <a:pt x="3972" y="9312"/>
                  </a:cubicBezTo>
                  <a:cubicBezTo>
                    <a:pt x="4527" y="9848"/>
                    <a:pt x="5015" y="10451"/>
                    <a:pt x="5427" y="11111"/>
                  </a:cubicBezTo>
                  <a:cubicBezTo>
                    <a:pt x="5467" y="11185"/>
                    <a:pt x="5535" y="11217"/>
                    <a:pt x="5604" y="11217"/>
                  </a:cubicBezTo>
                  <a:cubicBezTo>
                    <a:pt x="5716" y="11217"/>
                    <a:pt x="5829" y="11132"/>
                    <a:pt x="5829" y="10997"/>
                  </a:cubicBezTo>
                  <a:lnTo>
                    <a:pt x="5829" y="211"/>
                  </a:lnTo>
                  <a:cubicBezTo>
                    <a:pt x="5829" y="115"/>
                    <a:pt x="5762" y="29"/>
                    <a:pt x="5666" y="10"/>
                  </a:cubicBezTo>
                  <a:cubicBezTo>
                    <a:pt x="5645" y="4"/>
                    <a:pt x="5624" y="1"/>
                    <a:pt x="5603" y="1"/>
                  </a:cubicBezTo>
                  <a:close/>
                </a:path>
              </a:pathLst>
            </a:custGeom>
            <a:solidFill>
              <a:srgbClr val="EE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3" name="Google Shape;10123;p83"/>
            <p:cNvSpPr/>
            <p:nvPr/>
          </p:nvSpPr>
          <p:spPr>
            <a:xfrm>
              <a:off x="6306251" y="4009312"/>
              <a:ext cx="152833" cy="119010"/>
            </a:xfrm>
            <a:custGeom>
              <a:avLst/>
              <a:gdLst/>
              <a:ahLst/>
              <a:cxnLst/>
              <a:rect l="l" t="t" r="r" b="b"/>
              <a:pathLst>
                <a:path w="5820" h="4532" extrusionOk="0">
                  <a:moveTo>
                    <a:pt x="0" y="1"/>
                  </a:moveTo>
                  <a:lnTo>
                    <a:pt x="0" y="642"/>
                  </a:lnTo>
                  <a:cubicBezTo>
                    <a:pt x="0" y="767"/>
                    <a:pt x="96" y="862"/>
                    <a:pt x="211" y="862"/>
                  </a:cubicBezTo>
                  <a:cubicBezTo>
                    <a:pt x="1809" y="862"/>
                    <a:pt x="3130" y="1819"/>
                    <a:pt x="3962" y="2623"/>
                  </a:cubicBezTo>
                  <a:cubicBezTo>
                    <a:pt x="4518" y="3169"/>
                    <a:pt x="5006" y="3772"/>
                    <a:pt x="5417" y="4422"/>
                  </a:cubicBezTo>
                  <a:cubicBezTo>
                    <a:pt x="5462" y="4498"/>
                    <a:pt x="5534" y="4531"/>
                    <a:pt x="5604" y="4531"/>
                  </a:cubicBezTo>
                  <a:cubicBezTo>
                    <a:pt x="5713" y="4531"/>
                    <a:pt x="5819" y="4451"/>
                    <a:pt x="5819" y="4317"/>
                  </a:cubicBezTo>
                  <a:lnTo>
                    <a:pt x="5819" y="3236"/>
                  </a:lnTo>
                  <a:cubicBezTo>
                    <a:pt x="5819" y="3331"/>
                    <a:pt x="5762" y="3408"/>
                    <a:pt x="5676" y="3437"/>
                  </a:cubicBezTo>
                  <a:cubicBezTo>
                    <a:pt x="5651" y="3447"/>
                    <a:pt x="5625" y="3451"/>
                    <a:pt x="5600" y="3451"/>
                  </a:cubicBezTo>
                  <a:cubicBezTo>
                    <a:pt x="5529" y="3451"/>
                    <a:pt x="5460" y="3412"/>
                    <a:pt x="5417" y="3341"/>
                  </a:cubicBezTo>
                  <a:cubicBezTo>
                    <a:pt x="5417" y="3341"/>
                    <a:pt x="4881" y="2862"/>
                    <a:pt x="3962" y="1982"/>
                  </a:cubicBezTo>
                  <a:cubicBezTo>
                    <a:pt x="3130" y="1178"/>
                    <a:pt x="1809" y="212"/>
                    <a:pt x="211" y="212"/>
                  </a:cubicBezTo>
                  <a:cubicBezTo>
                    <a:pt x="96" y="212"/>
                    <a:pt x="0" y="116"/>
                    <a:pt x="0" y="1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4" name="Google Shape;10124;p83"/>
            <p:cNvSpPr/>
            <p:nvPr/>
          </p:nvSpPr>
          <p:spPr>
            <a:xfrm>
              <a:off x="6447740" y="3811049"/>
              <a:ext cx="45509" cy="339804"/>
            </a:xfrm>
            <a:custGeom>
              <a:avLst/>
              <a:gdLst/>
              <a:ahLst/>
              <a:cxnLst/>
              <a:rect l="l" t="t" r="r" b="b"/>
              <a:pathLst>
                <a:path w="1733" h="12940" extrusionOk="0">
                  <a:moveTo>
                    <a:pt x="221" y="0"/>
                  </a:moveTo>
                  <a:cubicBezTo>
                    <a:pt x="96" y="0"/>
                    <a:pt x="0" y="96"/>
                    <a:pt x="0" y="211"/>
                  </a:cubicBezTo>
                  <a:lnTo>
                    <a:pt x="0" y="12728"/>
                  </a:lnTo>
                  <a:cubicBezTo>
                    <a:pt x="0" y="12843"/>
                    <a:pt x="96" y="12939"/>
                    <a:pt x="221" y="12939"/>
                  </a:cubicBezTo>
                  <a:lnTo>
                    <a:pt x="1513" y="12939"/>
                  </a:lnTo>
                  <a:cubicBezTo>
                    <a:pt x="1627" y="12939"/>
                    <a:pt x="1733" y="12843"/>
                    <a:pt x="1733" y="12728"/>
                  </a:cubicBezTo>
                  <a:lnTo>
                    <a:pt x="1733" y="211"/>
                  </a:lnTo>
                  <a:cubicBezTo>
                    <a:pt x="1733" y="96"/>
                    <a:pt x="1627" y="0"/>
                    <a:pt x="1513" y="0"/>
                  </a:cubicBezTo>
                  <a:close/>
                </a:path>
              </a:pathLst>
            </a:custGeom>
            <a:solidFill>
              <a:srgbClr val="7F9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5" name="Google Shape;10125;p83"/>
            <p:cNvSpPr/>
            <p:nvPr/>
          </p:nvSpPr>
          <p:spPr>
            <a:xfrm>
              <a:off x="6447740" y="4122677"/>
              <a:ext cx="45509" cy="28177"/>
            </a:xfrm>
            <a:custGeom>
              <a:avLst/>
              <a:gdLst/>
              <a:ahLst/>
              <a:cxnLst/>
              <a:rect l="l" t="t" r="r" b="b"/>
              <a:pathLst>
                <a:path w="1733" h="1073" extrusionOk="0">
                  <a:moveTo>
                    <a:pt x="0" y="0"/>
                  </a:moveTo>
                  <a:lnTo>
                    <a:pt x="0" y="861"/>
                  </a:lnTo>
                  <a:cubicBezTo>
                    <a:pt x="0" y="976"/>
                    <a:pt x="96" y="1072"/>
                    <a:pt x="221" y="1072"/>
                  </a:cubicBezTo>
                  <a:lnTo>
                    <a:pt x="1513" y="1072"/>
                  </a:lnTo>
                  <a:cubicBezTo>
                    <a:pt x="1627" y="1072"/>
                    <a:pt x="1733" y="976"/>
                    <a:pt x="1733" y="861"/>
                  </a:cubicBezTo>
                  <a:lnTo>
                    <a:pt x="1733" y="0"/>
                  </a:lnTo>
                  <a:cubicBezTo>
                    <a:pt x="1733" y="115"/>
                    <a:pt x="1627" y="211"/>
                    <a:pt x="1513" y="211"/>
                  </a:cubicBezTo>
                  <a:lnTo>
                    <a:pt x="221" y="211"/>
                  </a:lnTo>
                  <a:cubicBezTo>
                    <a:pt x="96" y="211"/>
                    <a:pt x="0" y="115"/>
                    <a:pt x="0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6" name="Google Shape;10126;p83"/>
            <p:cNvSpPr/>
            <p:nvPr/>
          </p:nvSpPr>
          <p:spPr>
            <a:xfrm>
              <a:off x="6221300" y="3929902"/>
              <a:ext cx="45272" cy="102073"/>
            </a:xfrm>
            <a:custGeom>
              <a:avLst/>
              <a:gdLst/>
              <a:ahLst/>
              <a:cxnLst/>
              <a:rect l="l" t="t" r="r" b="b"/>
              <a:pathLst>
                <a:path w="1724" h="3887" extrusionOk="0">
                  <a:moveTo>
                    <a:pt x="1072" y="1"/>
                  </a:moveTo>
                  <a:cubicBezTo>
                    <a:pt x="479" y="1"/>
                    <a:pt x="1" y="479"/>
                    <a:pt x="1" y="1082"/>
                  </a:cubicBezTo>
                  <a:lnTo>
                    <a:pt x="1" y="2814"/>
                  </a:lnTo>
                  <a:cubicBezTo>
                    <a:pt x="1" y="3408"/>
                    <a:pt x="479" y="3886"/>
                    <a:pt x="1072" y="3886"/>
                  </a:cubicBezTo>
                  <a:lnTo>
                    <a:pt x="1503" y="3886"/>
                  </a:lnTo>
                  <a:cubicBezTo>
                    <a:pt x="1628" y="3886"/>
                    <a:pt x="1723" y="3791"/>
                    <a:pt x="1723" y="3676"/>
                  </a:cubicBezTo>
                  <a:lnTo>
                    <a:pt x="1723" y="221"/>
                  </a:lnTo>
                  <a:cubicBezTo>
                    <a:pt x="1723" y="96"/>
                    <a:pt x="1628" y="1"/>
                    <a:pt x="1503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7" name="Google Shape;10127;p83"/>
            <p:cNvSpPr/>
            <p:nvPr/>
          </p:nvSpPr>
          <p:spPr>
            <a:xfrm>
              <a:off x="6221064" y="3935180"/>
              <a:ext cx="45509" cy="96794"/>
            </a:xfrm>
            <a:custGeom>
              <a:avLst/>
              <a:gdLst/>
              <a:ahLst/>
              <a:cxnLst/>
              <a:rect l="l" t="t" r="r" b="b"/>
              <a:pathLst>
                <a:path w="1733" h="3686" extrusionOk="0">
                  <a:moveTo>
                    <a:pt x="459" y="1"/>
                  </a:moveTo>
                  <a:lnTo>
                    <a:pt x="459" y="1"/>
                  </a:lnTo>
                  <a:cubicBezTo>
                    <a:pt x="172" y="202"/>
                    <a:pt x="0" y="527"/>
                    <a:pt x="0" y="881"/>
                  </a:cubicBezTo>
                  <a:lnTo>
                    <a:pt x="0" y="2613"/>
                  </a:lnTo>
                  <a:cubicBezTo>
                    <a:pt x="0" y="3207"/>
                    <a:pt x="488" y="3685"/>
                    <a:pt x="1081" y="3685"/>
                  </a:cubicBezTo>
                  <a:lnTo>
                    <a:pt x="1512" y="3685"/>
                  </a:lnTo>
                  <a:cubicBezTo>
                    <a:pt x="1627" y="3685"/>
                    <a:pt x="1732" y="3590"/>
                    <a:pt x="1732" y="3475"/>
                  </a:cubicBezTo>
                  <a:lnTo>
                    <a:pt x="1732" y="3035"/>
                  </a:lnTo>
                  <a:lnTo>
                    <a:pt x="1081" y="3035"/>
                  </a:lnTo>
                  <a:cubicBezTo>
                    <a:pt x="727" y="3035"/>
                    <a:pt x="440" y="2747"/>
                    <a:pt x="440" y="2393"/>
                  </a:cubicBezTo>
                  <a:lnTo>
                    <a:pt x="440" y="240"/>
                  </a:lnTo>
                  <a:cubicBezTo>
                    <a:pt x="431" y="154"/>
                    <a:pt x="440" y="77"/>
                    <a:pt x="459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8" name="Google Shape;10128;p83"/>
            <p:cNvSpPr/>
            <p:nvPr/>
          </p:nvSpPr>
          <p:spPr>
            <a:xfrm>
              <a:off x="6260769" y="3929902"/>
              <a:ext cx="56800" cy="102073"/>
            </a:xfrm>
            <a:custGeom>
              <a:avLst/>
              <a:gdLst/>
              <a:ahLst/>
              <a:cxnLst/>
              <a:rect l="l" t="t" r="r" b="b"/>
              <a:pathLst>
                <a:path w="2163" h="3887" extrusionOk="0">
                  <a:moveTo>
                    <a:pt x="0" y="1"/>
                  </a:moveTo>
                  <a:lnTo>
                    <a:pt x="0" y="3886"/>
                  </a:lnTo>
                  <a:lnTo>
                    <a:pt x="2163" y="3886"/>
                  </a:lnTo>
                  <a:lnTo>
                    <a:pt x="2163" y="1"/>
                  </a:lnTo>
                  <a:close/>
                </a:path>
              </a:pathLst>
            </a:custGeom>
            <a:solidFill>
              <a:srgbClr val="7F9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9" name="Google Shape;10129;p83"/>
            <p:cNvSpPr/>
            <p:nvPr/>
          </p:nvSpPr>
          <p:spPr>
            <a:xfrm>
              <a:off x="6260769" y="4014853"/>
              <a:ext cx="56800" cy="17122"/>
            </a:xfrm>
            <a:custGeom>
              <a:avLst/>
              <a:gdLst/>
              <a:ahLst/>
              <a:cxnLst/>
              <a:rect l="l" t="t" r="r" b="b"/>
              <a:pathLst>
                <a:path w="2163" h="652" extrusionOk="0">
                  <a:moveTo>
                    <a:pt x="0" y="1"/>
                  </a:moveTo>
                  <a:lnTo>
                    <a:pt x="0" y="651"/>
                  </a:lnTo>
                  <a:lnTo>
                    <a:pt x="2163" y="651"/>
                  </a:lnTo>
                  <a:lnTo>
                    <a:pt x="2163" y="1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0" name="Google Shape;10130;p83"/>
            <p:cNvSpPr/>
            <p:nvPr/>
          </p:nvSpPr>
          <p:spPr>
            <a:xfrm>
              <a:off x="6260769" y="4031686"/>
              <a:ext cx="56800" cy="90755"/>
            </a:xfrm>
            <a:custGeom>
              <a:avLst/>
              <a:gdLst/>
              <a:ahLst/>
              <a:cxnLst/>
              <a:rect l="l" t="t" r="r" b="b"/>
              <a:pathLst>
                <a:path w="2163" h="3456" extrusionOk="0">
                  <a:moveTo>
                    <a:pt x="10" y="1"/>
                  </a:moveTo>
                  <a:lnTo>
                    <a:pt x="0" y="3245"/>
                  </a:lnTo>
                  <a:cubicBezTo>
                    <a:pt x="0" y="3360"/>
                    <a:pt x="96" y="3456"/>
                    <a:pt x="220" y="3456"/>
                  </a:cubicBezTo>
                  <a:lnTo>
                    <a:pt x="1082" y="3456"/>
                  </a:lnTo>
                  <a:cubicBezTo>
                    <a:pt x="1177" y="3456"/>
                    <a:pt x="1263" y="3389"/>
                    <a:pt x="1292" y="3293"/>
                  </a:cubicBezTo>
                  <a:lnTo>
                    <a:pt x="2163" y="1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1" name="Google Shape;10131;p83"/>
            <p:cNvSpPr/>
            <p:nvPr/>
          </p:nvSpPr>
          <p:spPr>
            <a:xfrm>
              <a:off x="6553542" y="3975148"/>
              <a:ext cx="32195" cy="11581"/>
            </a:xfrm>
            <a:custGeom>
              <a:avLst/>
              <a:gdLst/>
              <a:ahLst/>
              <a:cxnLst/>
              <a:rect l="l" t="t" r="r" b="b"/>
              <a:pathLst>
                <a:path w="1226" h="441" extrusionOk="0">
                  <a:moveTo>
                    <a:pt x="288" y="0"/>
                  </a:moveTo>
                  <a:cubicBezTo>
                    <a:pt x="1" y="0"/>
                    <a:pt x="1" y="441"/>
                    <a:pt x="288" y="441"/>
                  </a:cubicBezTo>
                  <a:lnTo>
                    <a:pt x="938" y="441"/>
                  </a:lnTo>
                  <a:cubicBezTo>
                    <a:pt x="1226" y="441"/>
                    <a:pt x="1226" y="0"/>
                    <a:pt x="938" y="0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2" name="Google Shape;10132;p83"/>
            <p:cNvSpPr/>
            <p:nvPr/>
          </p:nvSpPr>
          <p:spPr>
            <a:xfrm>
              <a:off x="6532192" y="3911100"/>
              <a:ext cx="27442" cy="23608"/>
            </a:xfrm>
            <a:custGeom>
              <a:avLst/>
              <a:gdLst/>
              <a:ahLst/>
              <a:cxnLst/>
              <a:rect l="l" t="t" r="r" b="b"/>
              <a:pathLst>
                <a:path w="1045" h="899" extrusionOk="0">
                  <a:moveTo>
                    <a:pt x="732" y="0"/>
                  </a:moveTo>
                  <a:cubicBezTo>
                    <a:pt x="682" y="0"/>
                    <a:pt x="630" y="20"/>
                    <a:pt x="584" y="66"/>
                  </a:cubicBezTo>
                  <a:lnTo>
                    <a:pt x="124" y="525"/>
                  </a:lnTo>
                  <a:cubicBezTo>
                    <a:pt x="0" y="659"/>
                    <a:pt x="86" y="889"/>
                    <a:pt x="278" y="899"/>
                  </a:cubicBezTo>
                  <a:cubicBezTo>
                    <a:pt x="335" y="889"/>
                    <a:pt x="392" y="870"/>
                    <a:pt x="431" y="832"/>
                  </a:cubicBezTo>
                  <a:lnTo>
                    <a:pt x="890" y="372"/>
                  </a:lnTo>
                  <a:cubicBezTo>
                    <a:pt x="1045" y="218"/>
                    <a:pt x="899" y="0"/>
                    <a:pt x="732" y="0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3" name="Google Shape;10133;p83"/>
            <p:cNvSpPr/>
            <p:nvPr/>
          </p:nvSpPr>
          <p:spPr>
            <a:xfrm>
              <a:off x="6531221" y="4027327"/>
              <a:ext cx="27626" cy="23503"/>
            </a:xfrm>
            <a:custGeom>
              <a:avLst/>
              <a:gdLst/>
              <a:ahLst/>
              <a:cxnLst/>
              <a:rect l="l" t="t" r="r" b="b"/>
              <a:pathLst>
                <a:path w="1052" h="895" extrusionOk="0">
                  <a:moveTo>
                    <a:pt x="310" y="0"/>
                  </a:moveTo>
                  <a:cubicBezTo>
                    <a:pt x="141" y="0"/>
                    <a:pt x="1" y="217"/>
                    <a:pt x="161" y="377"/>
                  </a:cubicBezTo>
                  <a:lnTo>
                    <a:pt x="621" y="827"/>
                  </a:lnTo>
                  <a:cubicBezTo>
                    <a:pt x="659" y="875"/>
                    <a:pt x="707" y="894"/>
                    <a:pt x="774" y="894"/>
                  </a:cubicBezTo>
                  <a:cubicBezTo>
                    <a:pt x="956" y="894"/>
                    <a:pt x="1051" y="664"/>
                    <a:pt x="918" y="530"/>
                  </a:cubicBezTo>
                  <a:lnTo>
                    <a:pt x="468" y="71"/>
                  </a:lnTo>
                  <a:cubicBezTo>
                    <a:pt x="418" y="21"/>
                    <a:pt x="363" y="0"/>
                    <a:pt x="310" y="0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134" name="Google Shape;10134;p83"/>
          <p:cNvGrpSpPr/>
          <p:nvPr/>
        </p:nvGrpSpPr>
        <p:grpSpPr>
          <a:xfrm>
            <a:off x="2182643" y="3386320"/>
            <a:ext cx="382030" cy="320451"/>
            <a:chOff x="2182643" y="3386320"/>
            <a:chExt cx="382030" cy="320451"/>
          </a:xfrm>
        </p:grpSpPr>
        <p:sp>
          <p:nvSpPr>
            <p:cNvPr id="10135" name="Google Shape;10135;p83"/>
            <p:cNvSpPr/>
            <p:nvPr/>
          </p:nvSpPr>
          <p:spPr>
            <a:xfrm>
              <a:off x="2182643" y="3386320"/>
              <a:ext cx="382030" cy="320451"/>
            </a:xfrm>
            <a:custGeom>
              <a:avLst/>
              <a:gdLst/>
              <a:ahLst/>
              <a:cxnLst/>
              <a:rect l="l" t="t" r="r" b="b"/>
              <a:pathLst>
                <a:path w="14548" h="12203" extrusionOk="0">
                  <a:moveTo>
                    <a:pt x="709" y="0"/>
                  </a:moveTo>
                  <a:cubicBezTo>
                    <a:pt x="317" y="0"/>
                    <a:pt x="1" y="316"/>
                    <a:pt x="1" y="709"/>
                  </a:cubicBezTo>
                  <a:lnTo>
                    <a:pt x="1" y="11504"/>
                  </a:lnTo>
                  <a:cubicBezTo>
                    <a:pt x="1" y="11887"/>
                    <a:pt x="317" y="12202"/>
                    <a:pt x="709" y="12202"/>
                  </a:cubicBezTo>
                  <a:lnTo>
                    <a:pt x="13840" y="12202"/>
                  </a:lnTo>
                  <a:cubicBezTo>
                    <a:pt x="14232" y="12202"/>
                    <a:pt x="14548" y="11887"/>
                    <a:pt x="14548" y="11504"/>
                  </a:cubicBezTo>
                  <a:lnTo>
                    <a:pt x="14548" y="2115"/>
                  </a:lnTo>
                  <a:cubicBezTo>
                    <a:pt x="14548" y="1723"/>
                    <a:pt x="14232" y="1407"/>
                    <a:pt x="13840" y="1407"/>
                  </a:cubicBezTo>
                  <a:lnTo>
                    <a:pt x="9619" y="1407"/>
                  </a:lnTo>
                  <a:lnTo>
                    <a:pt x="8490" y="278"/>
                  </a:lnTo>
                  <a:cubicBezTo>
                    <a:pt x="8308" y="96"/>
                    <a:pt x="8078" y="0"/>
                    <a:pt x="7829" y="0"/>
                  </a:cubicBezTo>
                  <a:close/>
                </a:path>
              </a:pathLst>
            </a:custGeom>
            <a:solidFill>
              <a:srgbClr val="D1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6" name="Google Shape;10136;p83"/>
            <p:cNvSpPr/>
            <p:nvPr/>
          </p:nvSpPr>
          <p:spPr>
            <a:xfrm>
              <a:off x="2281171" y="3466492"/>
              <a:ext cx="185002" cy="184739"/>
            </a:xfrm>
            <a:custGeom>
              <a:avLst/>
              <a:gdLst/>
              <a:ahLst/>
              <a:cxnLst/>
              <a:rect l="l" t="t" r="r" b="b"/>
              <a:pathLst>
                <a:path w="7045" h="7035" extrusionOk="0">
                  <a:moveTo>
                    <a:pt x="3522" y="0"/>
                  </a:moveTo>
                  <a:cubicBezTo>
                    <a:pt x="1580" y="0"/>
                    <a:pt x="0" y="1579"/>
                    <a:pt x="0" y="3522"/>
                  </a:cubicBezTo>
                  <a:cubicBezTo>
                    <a:pt x="0" y="5465"/>
                    <a:pt x="1580" y="7034"/>
                    <a:pt x="3522" y="7034"/>
                  </a:cubicBezTo>
                  <a:cubicBezTo>
                    <a:pt x="5465" y="7034"/>
                    <a:pt x="7044" y="5465"/>
                    <a:pt x="7044" y="3522"/>
                  </a:cubicBezTo>
                  <a:cubicBezTo>
                    <a:pt x="7044" y="1579"/>
                    <a:pt x="5465" y="0"/>
                    <a:pt x="3522" y="0"/>
                  </a:cubicBezTo>
                  <a:close/>
                </a:path>
              </a:pathLst>
            </a:custGeom>
            <a:solidFill>
              <a:srgbClr val="C0CA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7" name="Google Shape;10137;p83"/>
            <p:cNvSpPr/>
            <p:nvPr/>
          </p:nvSpPr>
          <p:spPr>
            <a:xfrm>
              <a:off x="2299763" y="3484821"/>
              <a:ext cx="147791" cy="148054"/>
            </a:xfrm>
            <a:custGeom>
              <a:avLst/>
              <a:gdLst/>
              <a:ahLst/>
              <a:cxnLst/>
              <a:rect l="l" t="t" r="r" b="b"/>
              <a:pathLst>
                <a:path w="5628" h="5638" extrusionOk="0">
                  <a:moveTo>
                    <a:pt x="2814" y="1"/>
                  </a:moveTo>
                  <a:cubicBezTo>
                    <a:pt x="1254" y="1"/>
                    <a:pt x="1" y="1264"/>
                    <a:pt x="1" y="2824"/>
                  </a:cubicBezTo>
                  <a:cubicBezTo>
                    <a:pt x="1" y="4374"/>
                    <a:pt x="1254" y="5638"/>
                    <a:pt x="2814" y="5638"/>
                  </a:cubicBezTo>
                  <a:cubicBezTo>
                    <a:pt x="4374" y="5638"/>
                    <a:pt x="5628" y="4374"/>
                    <a:pt x="5628" y="2824"/>
                  </a:cubicBezTo>
                  <a:cubicBezTo>
                    <a:pt x="5628" y="1264"/>
                    <a:pt x="4374" y="1"/>
                    <a:pt x="281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8" name="Google Shape;10138;p83"/>
            <p:cNvSpPr/>
            <p:nvPr/>
          </p:nvSpPr>
          <p:spPr>
            <a:xfrm>
              <a:off x="2336711" y="3564993"/>
              <a:ext cx="73922" cy="67830"/>
            </a:xfrm>
            <a:custGeom>
              <a:avLst/>
              <a:gdLst/>
              <a:ahLst/>
              <a:cxnLst/>
              <a:rect l="l" t="t" r="r" b="b"/>
              <a:pathLst>
                <a:path w="2815" h="2583" extrusionOk="0">
                  <a:moveTo>
                    <a:pt x="938" y="1"/>
                  </a:moveTo>
                  <a:lnTo>
                    <a:pt x="938" y="470"/>
                  </a:lnTo>
                  <a:cubicBezTo>
                    <a:pt x="938" y="556"/>
                    <a:pt x="891" y="642"/>
                    <a:pt x="814" y="680"/>
                  </a:cubicBezTo>
                  <a:lnTo>
                    <a:pt x="259" y="958"/>
                  </a:lnTo>
                  <a:cubicBezTo>
                    <a:pt x="96" y="1034"/>
                    <a:pt x="0" y="1197"/>
                    <a:pt x="0" y="1379"/>
                  </a:cubicBezTo>
                  <a:lnTo>
                    <a:pt x="0" y="2202"/>
                  </a:lnTo>
                  <a:cubicBezTo>
                    <a:pt x="436" y="2456"/>
                    <a:pt x="922" y="2582"/>
                    <a:pt x="1407" y="2582"/>
                  </a:cubicBezTo>
                  <a:cubicBezTo>
                    <a:pt x="1893" y="2582"/>
                    <a:pt x="2379" y="2456"/>
                    <a:pt x="2814" y="2202"/>
                  </a:cubicBezTo>
                  <a:lnTo>
                    <a:pt x="2814" y="1379"/>
                  </a:lnTo>
                  <a:cubicBezTo>
                    <a:pt x="2814" y="1197"/>
                    <a:pt x="2718" y="1034"/>
                    <a:pt x="2556" y="958"/>
                  </a:cubicBezTo>
                  <a:lnTo>
                    <a:pt x="2010" y="680"/>
                  </a:lnTo>
                  <a:cubicBezTo>
                    <a:pt x="1924" y="642"/>
                    <a:pt x="1876" y="565"/>
                    <a:pt x="1876" y="470"/>
                  </a:cubicBezTo>
                  <a:lnTo>
                    <a:pt x="1876" y="1"/>
                  </a:ln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9" name="Google Shape;10139;p83"/>
            <p:cNvSpPr/>
            <p:nvPr/>
          </p:nvSpPr>
          <p:spPr>
            <a:xfrm>
              <a:off x="2295745" y="3386320"/>
              <a:ext cx="139519" cy="36974"/>
            </a:xfrm>
            <a:custGeom>
              <a:avLst/>
              <a:gdLst/>
              <a:ahLst/>
              <a:cxnLst/>
              <a:rect l="l" t="t" r="r" b="b"/>
              <a:pathLst>
                <a:path w="5313" h="1408" extrusionOk="0">
                  <a:moveTo>
                    <a:pt x="1" y="0"/>
                  </a:moveTo>
                  <a:cubicBezTo>
                    <a:pt x="249" y="0"/>
                    <a:pt x="489" y="96"/>
                    <a:pt x="661" y="278"/>
                  </a:cubicBezTo>
                  <a:lnTo>
                    <a:pt x="1589" y="1206"/>
                  </a:lnTo>
                  <a:cubicBezTo>
                    <a:pt x="1723" y="1331"/>
                    <a:pt x="1895" y="1407"/>
                    <a:pt x="2087" y="1407"/>
                  </a:cubicBezTo>
                  <a:lnTo>
                    <a:pt x="5312" y="1407"/>
                  </a:lnTo>
                  <a:lnTo>
                    <a:pt x="4183" y="278"/>
                  </a:lnTo>
                  <a:cubicBezTo>
                    <a:pt x="4010" y="96"/>
                    <a:pt x="3771" y="0"/>
                    <a:pt x="3522" y="0"/>
                  </a:cubicBezTo>
                  <a:close/>
                </a:path>
              </a:pathLst>
            </a:custGeom>
            <a:solidFill>
              <a:srgbClr val="C0CA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0" name="Google Shape;10140;p83"/>
            <p:cNvSpPr/>
            <p:nvPr/>
          </p:nvSpPr>
          <p:spPr>
            <a:xfrm>
              <a:off x="2342987" y="3386320"/>
              <a:ext cx="92514" cy="36974"/>
            </a:xfrm>
            <a:custGeom>
              <a:avLst/>
              <a:gdLst/>
              <a:ahLst/>
              <a:cxnLst/>
              <a:rect l="l" t="t" r="r" b="b"/>
              <a:pathLst>
                <a:path w="3523" h="1408" extrusionOk="0">
                  <a:moveTo>
                    <a:pt x="1" y="0"/>
                  </a:moveTo>
                  <a:cubicBezTo>
                    <a:pt x="250" y="0"/>
                    <a:pt x="479" y="96"/>
                    <a:pt x="661" y="278"/>
                  </a:cubicBezTo>
                  <a:lnTo>
                    <a:pt x="1589" y="1206"/>
                  </a:lnTo>
                  <a:cubicBezTo>
                    <a:pt x="1723" y="1340"/>
                    <a:pt x="1896" y="1407"/>
                    <a:pt x="2087" y="1407"/>
                  </a:cubicBezTo>
                  <a:lnTo>
                    <a:pt x="3523" y="1407"/>
                  </a:lnTo>
                  <a:lnTo>
                    <a:pt x="2384" y="278"/>
                  </a:lnTo>
                  <a:cubicBezTo>
                    <a:pt x="2211" y="96"/>
                    <a:pt x="1972" y="0"/>
                    <a:pt x="1723" y="0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1" name="Google Shape;10141;p83"/>
            <p:cNvSpPr/>
            <p:nvPr/>
          </p:nvSpPr>
          <p:spPr>
            <a:xfrm>
              <a:off x="2182643" y="3676073"/>
              <a:ext cx="382030" cy="30698"/>
            </a:xfrm>
            <a:custGeom>
              <a:avLst/>
              <a:gdLst/>
              <a:ahLst/>
              <a:cxnLst/>
              <a:rect l="l" t="t" r="r" b="b"/>
              <a:pathLst>
                <a:path w="14548" h="1169" extrusionOk="0">
                  <a:moveTo>
                    <a:pt x="1" y="1"/>
                  </a:moveTo>
                  <a:lnTo>
                    <a:pt x="1" y="470"/>
                  </a:lnTo>
                  <a:cubicBezTo>
                    <a:pt x="1" y="853"/>
                    <a:pt x="317" y="1168"/>
                    <a:pt x="709" y="1168"/>
                  </a:cubicBezTo>
                  <a:lnTo>
                    <a:pt x="13840" y="1168"/>
                  </a:lnTo>
                  <a:cubicBezTo>
                    <a:pt x="14232" y="1168"/>
                    <a:pt x="14548" y="853"/>
                    <a:pt x="14548" y="470"/>
                  </a:cubicBezTo>
                  <a:lnTo>
                    <a:pt x="14548" y="1"/>
                  </a:lnTo>
                  <a:close/>
                </a:path>
              </a:pathLst>
            </a:custGeom>
            <a:solidFill>
              <a:srgbClr val="C0CA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2" name="Google Shape;10142;p83"/>
            <p:cNvSpPr/>
            <p:nvPr/>
          </p:nvSpPr>
          <p:spPr>
            <a:xfrm>
              <a:off x="2336711" y="3584609"/>
              <a:ext cx="74158" cy="48213"/>
            </a:xfrm>
            <a:custGeom>
              <a:avLst/>
              <a:gdLst/>
              <a:ahLst/>
              <a:cxnLst/>
              <a:rect l="l" t="t" r="r" b="b"/>
              <a:pathLst>
                <a:path w="2824" h="1836" extrusionOk="0">
                  <a:moveTo>
                    <a:pt x="690" y="0"/>
                  </a:moveTo>
                  <a:lnTo>
                    <a:pt x="268" y="211"/>
                  </a:lnTo>
                  <a:cubicBezTo>
                    <a:pt x="106" y="287"/>
                    <a:pt x="0" y="450"/>
                    <a:pt x="0" y="632"/>
                  </a:cubicBezTo>
                  <a:lnTo>
                    <a:pt x="0" y="1455"/>
                  </a:lnTo>
                  <a:cubicBezTo>
                    <a:pt x="436" y="1709"/>
                    <a:pt x="924" y="1835"/>
                    <a:pt x="1412" y="1835"/>
                  </a:cubicBezTo>
                  <a:cubicBezTo>
                    <a:pt x="1900" y="1835"/>
                    <a:pt x="2388" y="1709"/>
                    <a:pt x="2824" y="1455"/>
                  </a:cubicBezTo>
                  <a:lnTo>
                    <a:pt x="2824" y="632"/>
                  </a:lnTo>
                  <a:cubicBezTo>
                    <a:pt x="2824" y="450"/>
                    <a:pt x="2718" y="287"/>
                    <a:pt x="2556" y="211"/>
                  </a:cubicBezTo>
                  <a:lnTo>
                    <a:pt x="2125" y="0"/>
                  </a:lnTo>
                  <a:cubicBezTo>
                    <a:pt x="1938" y="225"/>
                    <a:pt x="1673" y="338"/>
                    <a:pt x="1407" y="338"/>
                  </a:cubicBezTo>
                  <a:cubicBezTo>
                    <a:pt x="1142" y="338"/>
                    <a:pt x="876" y="225"/>
                    <a:pt x="690" y="0"/>
                  </a:cubicBezTo>
                  <a:close/>
                </a:path>
              </a:pathLst>
            </a:custGeom>
            <a:solidFill>
              <a:srgbClr val="5D74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3" name="Google Shape;10143;p83"/>
            <p:cNvSpPr/>
            <p:nvPr/>
          </p:nvSpPr>
          <p:spPr>
            <a:xfrm>
              <a:off x="2360082" y="3564993"/>
              <a:ext cx="27179" cy="18513"/>
            </a:xfrm>
            <a:custGeom>
              <a:avLst/>
              <a:gdLst/>
              <a:ahLst/>
              <a:cxnLst/>
              <a:rect l="l" t="t" r="r" b="b"/>
              <a:pathLst>
                <a:path w="1035" h="705" extrusionOk="0">
                  <a:moveTo>
                    <a:pt x="48" y="1"/>
                  </a:moveTo>
                  <a:lnTo>
                    <a:pt x="48" y="470"/>
                  </a:lnTo>
                  <a:cubicBezTo>
                    <a:pt x="48" y="518"/>
                    <a:pt x="29" y="565"/>
                    <a:pt x="1" y="604"/>
                  </a:cubicBezTo>
                  <a:cubicBezTo>
                    <a:pt x="168" y="671"/>
                    <a:pt x="343" y="704"/>
                    <a:pt x="517" y="704"/>
                  </a:cubicBezTo>
                  <a:cubicBezTo>
                    <a:pt x="692" y="704"/>
                    <a:pt x="867" y="671"/>
                    <a:pt x="1034" y="604"/>
                  </a:cubicBezTo>
                  <a:cubicBezTo>
                    <a:pt x="1005" y="565"/>
                    <a:pt x="986" y="518"/>
                    <a:pt x="986" y="470"/>
                  </a:cubicBezTo>
                  <a:lnTo>
                    <a:pt x="986" y="1"/>
                  </a:ln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4" name="Google Shape;10144;p83"/>
            <p:cNvSpPr/>
            <p:nvPr/>
          </p:nvSpPr>
          <p:spPr>
            <a:xfrm>
              <a:off x="2349027" y="3515756"/>
              <a:ext cx="49290" cy="55566"/>
            </a:xfrm>
            <a:custGeom>
              <a:avLst/>
              <a:gdLst/>
              <a:ahLst/>
              <a:cxnLst/>
              <a:rect l="l" t="t" r="r" b="b"/>
              <a:pathLst>
                <a:path w="1877" h="2116" extrusionOk="0">
                  <a:moveTo>
                    <a:pt x="699" y="0"/>
                  </a:moveTo>
                  <a:cubicBezTo>
                    <a:pt x="316" y="0"/>
                    <a:pt x="0" y="316"/>
                    <a:pt x="0" y="708"/>
                  </a:cubicBezTo>
                  <a:lnTo>
                    <a:pt x="0" y="1177"/>
                  </a:lnTo>
                  <a:cubicBezTo>
                    <a:pt x="0" y="1694"/>
                    <a:pt x="422" y="2115"/>
                    <a:pt x="938" y="2115"/>
                  </a:cubicBezTo>
                  <a:cubicBezTo>
                    <a:pt x="1455" y="2105"/>
                    <a:pt x="1876" y="1694"/>
                    <a:pt x="1876" y="1177"/>
                  </a:cubicBezTo>
                  <a:lnTo>
                    <a:pt x="1876" y="708"/>
                  </a:lnTo>
                  <a:cubicBezTo>
                    <a:pt x="1876" y="316"/>
                    <a:pt x="1560" y="0"/>
                    <a:pt x="1168" y="0"/>
                  </a:cubicBezTo>
                  <a:close/>
                </a:path>
              </a:pathLst>
            </a:custGeom>
            <a:solidFill>
              <a:srgbClr val="BBC6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5" name="Google Shape;10145;p83"/>
            <p:cNvSpPr/>
            <p:nvPr/>
          </p:nvSpPr>
          <p:spPr>
            <a:xfrm>
              <a:off x="2349027" y="3515756"/>
              <a:ext cx="33954" cy="55461"/>
            </a:xfrm>
            <a:custGeom>
              <a:avLst/>
              <a:gdLst/>
              <a:ahLst/>
              <a:cxnLst/>
              <a:rect l="l" t="t" r="r" b="b"/>
              <a:pathLst>
                <a:path w="1293" h="2112" extrusionOk="0">
                  <a:moveTo>
                    <a:pt x="699" y="0"/>
                  </a:moveTo>
                  <a:cubicBezTo>
                    <a:pt x="316" y="0"/>
                    <a:pt x="0" y="316"/>
                    <a:pt x="0" y="708"/>
                  </a:cubicBezTo>
                  <a:lnTo>
                    <a:pt x="0" y="1177"/>
                  </a:lnTo>
                  <a:cubicBezTo>
                    <a:pt x="0" y="1710"/>
                    <a:pt x="436" y="2112"/>
                    <a:pt x="931" y="2112"/>
                  </a:cubicBezTo>
                  <a:cubicBezTo>
                    <a:pt x="1050" y="2112"/>
                    <a:pt x="1172" y="2088"/>
                    <a:pt x="1292" y="2038"/>
                  </a:cubicBezTo>
                  <a:cubicBezTo>
                    <a:pt x="938" y="1895"/>
                    <a:pt x="709" y="1550"/>
                    <a:pt x="709" y="1177"/>
                  </a:cubicBezTo>
                  <a:lnTo>
                    <a:pt x="709" y="708"/>
                  </a:lnTo>
                  <a:cubicBezTo>
                    <a:pt x="699" y="364"/>
                    <a:pt x="948" y="67"/>
                    <a:pt x="1292" y="10"/>
                  </a:cubicBezTo>
                  <a:cubicBezTo>
                    <a:pt x="1254" y="0"/>
                    <a:pt x="1206" y="0"/>
                    <a:pt x="1168" y="0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6" name="Google Shape;10146;p83"/>
            <p:cNvSpPr/>
            <p:nvPr/>
          </p:nvSpPr>
          <p:spPr>
            <a:xfrm>
              <a:off x="2349027" y="3515756"/>
              <a:ext cx="49290" cy="24894"/>
            </a:xfrm>
            <a:custGeom>
              <a:avLst/>
              <a:gdLst/>
              <a:ahLst/>
              <a:cxnLst/>
              <a:rect l="l" t="t" r="r" b="b"/>
              <a:pathLst>
                <a:path w="1877" h="948" extrusionOk="0">
                  <a:moveTo>
                    <a:pt x="709" y="0"/>
                  </a:moveTo>
                  <a:cubicBezTo>
                    <a:pt x="316" y="0"/>
                    <a:pt x="0" y="316"/>
                    <a:pt x="0" y="708"/>
                  </a:cubicBezTo>
                  <a:cubicBezTo>
                    <a:pt x="0" y="708"/>
                    <a:pt x="709" y="947"/>
                    <a:pt x="1876" y="947"/>
                  </a:cubicBezTo>
                  <a:lnTo>
                    <a:pt x="1876" y="708"/>
                  </a:lnTo>
                  <a:cubicBezTo>
                    <a:pt x="1876" y="316"/>
                    <a:pt x="1560" y="0"/>
                    <a:pt x="1178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7" name="Google Shape;10147;p83"/>
            <p:cNvSpPr/>
            <p:nvPr/>
          </p:nvSpPr>
          <p:spPr>
            <a:xfrm>
              <a:off x="2349027" y="3515755"/>
              <a:ext cx="33954" cy="22374"/>
            </a:xfrm>
            <a:custGeom>
              <a:avLst/>
              <a:gdLst/>
              <a:ahLst/>
              <a:cxnLst/>
              <a:rect l="l" t="t" r="r" b="b"/>
              <a:pathLst>
                <a:path w="1293" h="852" extrusionOk="0">
                  <a:moveTo>
                    <a:pt x="699" y="0"/>
                  </a:moveTo>
                  <a:cubicBezTo>
                    <a:pt x="316" y="0"/>
                    <a:pt x="0" y="316"/>
                    <a:pt x="0" y="708"/>
                  </a:cubicBezTo>
                  <a:cubicBezTo>
                    <a:pt x="230" y="775"/>
                    <a:pt x="460" y="823"/>
                    <a:pt x="699" y="852"/>
                  </a:cubicBezTo>
                  <a:lnTo>
                    <a:pt x="699" y="708"/>
                  </a:lnTo>
                  <a:lnTo>
                    <a:pt x="709" y="708"/>
                  </a:lnTo>
                  <a:cubicBezTo>
                    <a:pt x="699" y="364"/>
                    <a:pt x="948" y="67"/>
                    <a:pt x="1292" y="10"/>
                  </a:cubicBezTo>
                  <a:cubicBezTo>
                    <a:pt x="1254" y="0"/>
                    <a:pt x="1206" y="0"/>
                    <a:pt x="1168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8" name="Google Shape;10148;p83"/>
            <p:cNvSpPr/>
            <p:nvPr/>
          </p:nvSpPr>
          <p:spPr>
            <a:xfrm>
              <a:off x="2336711" y="3595402"/>
              <a:ext cx="18382" cy="34978"/>
            </a:xfrm>
            <a:custGeom>
              <a:avLst/>
              <a:gdLst/>
              <a:ahLst/>
              <a:cxnLst/>
              <a:rect l="l" t="t" r="r" b="b"/>
              <a:pathLst>
                <a:path w="700" h="1332" extrusionOk="0">
                  <a:moveTo>
                    <a:pt x="58" y="1"/>
                  </a:moveTo>
                  <a:cubicBezTo>
                    <a:pt x="20" y="58"/>
                    <a:pt x="0" y="135"/>
                    <a:pt x="0" y="211"/>
                  </a:cubicBezTo>
                  <a:lnTo>
                    <a:pt x="0" y="1044"/>
                  </a:lnTo>
                  <a:cubicBezTo>
                    <a:pt x="221" y="1168"/>
                    <a:pt x="460" y="1264"/>
                    <a:pt x="699" y="1331"/>
                  </a:cubicBezTo>
                  <a:lnTo>
                    <a:pt x="699" y="719"/>
                  </a:lnTo>
                  <a:cubicBezTo>
                    <a:pt x="699" y="565"/>
                    <a:pt x="632" y="431"/>
                    <a:pt x="517" y="345"/>
                  </a:cubicBezTo>
                  <a:lnTo>
                    <a:pt x="58" y="1"/>
                  </a:ln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9" name="Google Shape;10149;p83"/>
            <p:cNvSpPr/>
            <p:nvPr/>
          </p:nvSpPr>
          <p:spPr>
            <a:xfrm>
              <a:off x="2392251" y="3595402"/>
              <a:ext cx="18382" cy="34978"/>
            </a:xfrm>
            <a:custGeom>
              <a:avLst/>
              <a:gdLst/>
              <a:ahLst/>
              <a:cxnLst/>
              <a:rect l="l" t="t" r="r" b="b"/>
              <a:pathLst>
                <a:path w="700" h="1332" extrusionOk="0">
                  <a:moveTo>
                    <a:pt x="642" y="1"/>
                  </a:moveTo>
                  <a:lnTo>
                    <a:pt x="182" y="345"/>
                  </a:lnTo>
                  <a:cubicBezTo>
                    <a:pt x="67" y="431"/>
                    <a:pt x="1" y="575"/>
                    <a:pt x="1" y="719"/>
                  </a:cubicBezTo>
                  <a:lnTo>
                    <a:pt x="1" y="1331"/>
                  </a:lnTo>
                  <a:cubicBezTo>
                    <a:pt x="240" y="1274"/>
                    <a:pt x="479" y="1168"/>
                    <a:pt x="699" y="1044"/>
                  </a:cubicBezTo>
                  <a:lnTo>
                    <a:pt x="699" y="221"/>
                  </a:lnTo>
                  <a:cubicBezTo>
                    <a:pt x="699" y="144"/>
                    <a:pt x="680" y="68"/>
                    <a:pt x="642" y="1"/>
                  </a:cubicBez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150" name="Google Shape;10150;p83"/>
          <p:cNvGrpSpPr/>
          <p:nvPr/>
        </p:nvGrpSpPr>
        <p:grpSpPr>
          <a:xfrm>
            <a:off x="3084386" y="3389340"/>
            <a:ext cx="353880" cy="330745"/>
            <a:chOff x="3084386" y="3389340"/>
            <a:chExt cx="353880" cy="330745"/>
          </a:xfrm>
        </p:grpSpPr>
        <p:sp>
          <p:nvSpPr>
            <p:cNvPr id="10151" name="Google Shape;10151;p83"/>
            <p:cNvSpPr/>
            <p:nvPr/>
          </p:nvSpPr>
          <p:spPr>
            <a:xfrm>
              <a:off x="3084386" y="3458430"/>
              <a:ext cx="353880" cy="261655"/>
            </a:xfrm>
            <a:custGeom>
              <a:avLst/>
              <a:gdLst/>
              <a:ahLst/>
              <a:cxnLst/>
              <a:rect l="l" t="t" r="r" b="b"/>
              <a:pathLst>
                <a:path w="13476" h="9964" extrusionOk="0">
                  <a:moveTo>
                    <a:pt x="1024" y="1"/>
                  </a:moveTo>
                  <a:cubicBezTo>
                    <a:pt x="459" y="1"/>
                    <a:pt x="0" y="451"/>
                    <a:pt x="0" y="1015"/>
                  </a:cubicBezTo>
                  <a:lnTo>
                    <a:pt x="0" y="8949"/>
                  </a:lnTo>
                  <a:cubicBezTo>
                    <a:pt x="0" y="9514"/>
                    <a:pt x="459" y="9964"/>
                    <a:pt x="1024" y="9964"/>
                  </a:cubicBezTo>
                  <a:lnTo>
                    <a:pt x="12461" y="9964"/>
                  </a:lnTo>
                  <a:cubicBezTo>
                    <a:pt x="13025" y="9964"/>
                    <a:pt x="13475" y="9514"/>
                    <a:pt x="13475" y="8949"/>
                  </a:cubicBezTo>
                  <a:lnTo>
                    <a:pt x="13475" y="1015"/>
                  </a:lnTo>
                  <a:cubicBezTo>
                    <a:pt x="13475" y="451"/>
                    <a:pt x="13025" y="1"/>
                    <a:pt x="12461" y="1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2" name="Google Shape;10152;p83"/>
            <p:cNvSpPr/>
            <p:nvPr/>
          </p:nvSpPr>
          <p:spPr>
            <a:xfrm>
              <a:off x="3084386" y="3458430"/>
              <a:ext cx="176940" cy="261655"/>
            </a:xfrm>
            <a:custGeom>
              <a:avLst/>
              <a:gdLst/>
              <a:ahLst/>
              <a:cxnLst/>
              <a:rect l="l" t="t" r="r" b="b"/>
              <a:pathLst>
                <a:path w="6738" h="9964" extrusionOk="0">
                  <a:moveTo>
                    <a:pt x="995" y="1"/>
                  </a:moveTo>
                  <a:cubicBezTo>
                    <a:pt x="440" y="1"/>
                    <a:pt x="0" y="460"/>
                    <a:pt x="0" y="1015"/>
                  </a:cubicBezTo>
                  <a:lnTo>
                    <a:pt x="0" y="8949"/>
                  </a:lnTo>
                  <a:cubicBezTo>
                    <a:pt x="0" y="9504"/>
                    <a:pt x="440" y="9964"/>
                    <a:pt x="995" y="9964"/>
                  </a:cubicBezTo>
                  <a:lnTo>
                    <a:pt x="6738" y="9964"/>
                  </a:lnTo>
                  <a:lnTo>
                    <a:pt x="6738" y="1"/>
                  </a:lnTo>
                  <a:close/>
                </a:path>
              </a:pathLst>
            </a:custGeom>
            <a:solidFill>
              <a:srgbClr val="5068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3" name="Google Shape;10153;p83"/>
            <p:cNvSpPr/>
            <p:nvPr/>
          </p:nvSpPr>
          <p:spPr>
            <a:xfrm>
              <a:off x="3115031" y="3489102"/>
              <a:ext cx="292825" cy="200574"/>
            </a:xfrm>
            <a:custGeom>
              <a:avLst/>
              <a:gdLst/>
              <a:ahLst/>
              <a:cxnLst/>
              <a:rect l="l" t="t" r="r" b="b"/>
              <a:pathLst>
                <a:path w="11151" h="7638" extrusionOk="0">
                  <a:moveTo>
                    <a:pt x="278" y="1"/>
                  </a:moveTo>
                  <a:cubicBezTo>
                    <a:pt x="125" y="1"/>
                    <a:pt x="10" y="115"/>
                    <a:pt x="10" y="269"/>
                  </a:cubicBezTo>
                  <a:lnTo>
                    <a:pt x="10" y="7360"/>
                  </a:lnTo>
                  <a:cubicBezTo>
                    <a:pt x="1" y="7513"/>
                    <a:pt x="125" y="7628"/>
                    <a:pt x="278" y="7638"/>
                  </a:cubicBezTo>
                  <a:lnTo>
                    <a:pt x="10873" y="7638"/>
                  </a:lnTo>
                  <a:cubicBezTo>
                    <a:pt x="11026" y="7638"/>
                    <a:pt x="11150" y="7513"/>
                    <a:pt x="11141" y="7360"/>
                  </a:cubicBezTo>
                  <a:lnTo>
                    <a:pt x="11141" y="269"/>
                  </a:lnTo>
                  <a:cubicBezTo>
                    <a:pt x="11141" y="115"/>
                    <a:pt x="11026" y="1"/>
                    <a:pt x="10873" y="1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4" name="Google Shape;10154;p83"/>
            <p:cNvSpPr/>
            <p:nvPr/>
          </p:nvSpPr>
          <p:spPr>
            <a:xfrm>
              <a:off x="3115031" y="3489102"/>
              <a:ext cx="146294" cy="200338"/>
            </a:xfrm>
            <a:custGeom>
              <a:avLst/>
              <a:gdLst/>
              <a:ahLst/>
              <a:cxnLst/>
              <a:rect l="l" t="t" r="r" b="b"/>
              <a:pathLst>
                <a:path w="5571" h="7629" extrusionOk="0">
                  <a:moveTo>
                    <a:pt x="269" y="1"/>
                  </a:moveTo>
                  <a:cubicBezTo>
                    <a:pt x="125" y="1"/>
                    <a:pt x="1" y="125"/>
                    <a:pt x="10" y="269"/>
                  </a:cubicBezTo>
                  <a:lnTo>
                    <a:pt x="10" y="7360"/>
                  </a:lnTo>
                  <a:cubicBezTo>
                    <a:pt x="1" y="7504"/>
                    <a:pt x="125" y="7628"/>
                    <a:pt x="269" y="7628"/>
                  </a:cubicBezTo>
                  <a:lnTo>
                    <a:pt x="5571" y="7628"/>
                  </a:lnTo>
                  <a:lnTo>
                    <a:pt x="5571" y="1"/>
                  </a:ln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5" name="Google Shape;10155;p83"/>
            <p:cNvSpPr/>
            <p:nvPr/>
          </p:nvSpPr>
          <p:spPr>
            <a:xfrm>
              <a:off x="3191947" y="3389340"/>
              <a:ext cx="138994" cy="115885"/>
            </a:xfrm>
            <a:custGeom>
              <a:avLst/>
              <a:gdLst/>
              <a:ahLst/>
              <a:cxnLst/>
              <a:rect l="l" t="t" r="r" b="b"/>
              <a:pathLst>
                <a:path w="5293" h="4413" extrusionOk="0">
                  <a:moveTo>
                    <a:pt x="2249" y="0"/>
                  </a:moveTo>
                  <a:cubicBezTo>
                    <a:pt x="1646" y="0"/>
                    <a:pt x="1168" y="479"/>
                    <a:pt x="1168" y="1072"/>
                  </a:cubicBezTo>
                  <a:lnTo>
                    <a:pt x="1168" y="1579"/>
                  </a:lnTo>
                  <a:cubicBezTo>
                    <a:pt x="1168" y="1838"/>
                    <a:pt x="957" y="2048"/>
                    <a:pt x="699" y="2048"/>
                  </a:cubicBezTo>
                  <a:lnTo>
                    <a:pt x="498" y="2048"/>
                  </a:lnTo>
                  <a:cubicBezTo>
                    <a:pt x="220" y="2048"/>
                    <a:pt x="0" y="2268"/>
                    <a:pt x="0" y="2536"/>
                  </a:cubicBezTo>
                  <a:lnTo>
                    <a:pt x="0" y="3914"/>
                  </a:lnTo>
                  <a:cubicBezTo>
                    <a:pt x="0" y="4192"/>
                    <a:pt x="220" y="4412"/>
                    <a:pt x="498" y="4412"/>
                  </a:cubicBezTo>
                  <a:lnTo>
                    <a:pt x="4795" y="4412"/>
                  </a:lnTo>
                  <a:cubicBezTo>
                    <a:pt x="5072" y="4412"/>
                    <a:pt x="5293" y="4192"/>
                    <a:pt x="5293" y="3914"/>
                  </a:cubicBezTo>
                  <a:lnTo>
                    <a:pt x="5293" y="2536"/>
                  </a:lnTo>
                  <a:cubicBezTo>
                    <a:pt x="5293" y="2268"/>
                    <a:pt x="5072" y="2048"/>
                    <a:pt x="4795" y="2048"/>
                  </a:cubicBezTo>
                  <a:lnTo>
                    <a:pt x="4594" y="2048"/>
                  </a:lnTo>
                  <a:cubicBezTo>
                    <a:pt x="4336" y="2048"/>
                    <a:pt x="4125" y="1838"/>
                    <a:pt x="4125" y="1579"/>
                  </a:cubicBezTo>
                  <a:lnTo>
                    <a:pt x="4125" y="1072"/>
                  </a:lnTo>
                  <a:cubicBezTo>
                    <a:pt x="4125" y="479"/>
                    <a:pt x="3637" y="0"/>
                    <a:pt x="3044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6" name="Google Shape;10156;p83"/>
            <p:cNvSpPr/>
            <p:nvPr/>
          </p:nvSpPr>
          <p:spPr>
            <a:xfrm>
              <a:off x="3223091" y="3538103"/>
              <a:ext cx="137261" cy="97792"/>
            </a:xfrm>
            <a:custGeom>
              <a:avLst/>
              <a:gdLst/>
              <a:ahLst/>
              <a:cxnLst/>
              <a:rect l="l" t="t" r="r" b="b"/>
              <a:pathLst>
                <a:path w="5227" h="3724" extrusionOk="0">
                  <a:moveTo>
                    <a:pt x="4623" y="1"/>
                  </a:moveTo>
                  <a:lnTo>
                    <a:pt x="4604" y="10"/>
                  </a:lnTo>
                  <a:lnTo>
                    <a:pt x="4020" y="297"/>
                  </a:lnTo>
                  <a:cubicBezTo>
                    <a:pt x="3915" y="355"/>
                    <a:pt x="3867" y="479"/>
                    <a:pt x="3915" y="594"/>
                  </a:cubicBezTo>
                  <a:cubicBezTo>
                    <a:pt x="3950" y="672"/>
                    <a:pt x="4032" y="718"/>
                    <a:pt x="4119" y="718"/>
                  </a:cubicBezTo>
                  <a:cubicBezTo>
                    <a:pt x="4150" y="718"/>
                    <a:pt x="4182" y="712"/>
                    <a:pt x="4212" y="699"/>
                  </a:cubicBezTo>
                  <a:lnTo>
                    <a:pt x="4365" y="623"/>
                  </a:lnTo>
                  <a:lnTo>
                    <a:pt x="4365" y="623"/>
                  </a:lnTo>
                  <a:cubicBezTo>
                    <a:pt x="4078" y="1580"/>
                    <a:pt x="3580" y="2298"/>
                    <a:pt x="2882" y="2738"/>
                  </a:cubicBezTo>
                  <a:cubicBezTo>
                    <a:pt x="2181" y="3183"/>
                    <a:pt x="1189" y="3280"/>
                    <a:pt x="523" y="3280"/>
                  </a:cubicBezTo>
                  <a:cubicBezTo>
                    <a:pt x="416" y="3280"/>
                    <a:pt x="318" y="3278"/>
                    <a:pt x="231" y="3274"/>
                  </a:cubicBezTo>
                  <a:cubicBezTo>
                    <a:pt x="225" y="3273"/>
                    <a:pt x="220" y="3273"/>
                    <a:pt x="215" y="3273"/>
                  </a:cubicBezTo>
                  <a:cubicBezTo>
                    <a:pt x="97" y="3273"/>
                    <a:pt x="1" y="3375"/>
                    <a:pt x="1" y="3494"/>
                  </a:cubicBezTo>
                  <a:cubicBezTo>
                    <a:pt x="1" y="3609"/>
                    <a:pt x="97" y="3704"/>
                    <a:pt x="211" y="3714"/>
                  </a:cubicBezTo>
                  <a:cubicBezTo>
                    <a:pt x="432" y="3714"/>
                    <a:pt x="738" y="3724"/>
                    <a:pt x="872" y="3724"/>
                  </a:cubicBezTo>
                  <a:cubicBezTo>
                    <a:pt x="889" y="3724"/>
                    <a:pt x="906" y="3724"/>
                    <a:pt x="923" y="3724"/>
                  </a:cubicBezTo>
                  <a:cubicBezTo>
                    <a:pt x="1691" y="3724"/>
                    <a:pt x="2456" y="3514"/>
                    <a:pt x="3111" y="3111"/>
                  </a:cubicBezTo>
                  <a:cubicBezTo>
                    <a:pt x="3886" y="2623"/>
                    <a:pt x="4442" y="1848"/>
                    <a:pt x="4767" y="824"/>
                  </a:cubicBezTo>
                  <a:lnTo>
                    <a:pt x="4796" y="891"/>
                  </a:lnTo>
                  <a:cubicBezTo>
                    <a:pt x="4834" y="967"/>
                    <a:pt x="4910" y="1010"/>
                    <a:pt x="4988" y="1010"/>
                  </a:cubicBezTo>
                  <a:cubicBezTo>
                    <a:pt x="5027" y="1010"/>
                    <a:pt x="5067" y="999"/>
                    <a:pt x="5102" y="977"/>
                  </a:cubicBezTo>
                  <a:cubicBezTo>
                    <a:pt x="5198" y="910"/>
                    <a:pt x="5226" y="776"/>
                    <a:pt x="5159" y="671"/>
                  </a:cubicBezTo>
                  <a:lnTo>
                    <a:pt x="4872" y="96"/>
                  </a:lnTo>
                  <a:lnTo>
                    <a:pt x="4863" y="77"/>
                  </a:lnTo>
                  <a:cubicBezTo>
                    <a:pt x="4843" y="58"/>
                    <a:pt x="4834" y="49"/>
                    <a:pt x="4824" y="39"/>
                  </a:cubicBezTo>
                  <a:lnTo>
                    <a:pt x="4796" y="20"/>
                  </a:lnTo>
                  <a:lnTo>
                    <a:pt x="4767" y="10"/>
                  </a:lnTo>
                  <a:lnTo>
                    <a:pt x="4748" y="1"/>
                  </a:lnTo>
                  <a:close/>
                </a:path>
              </a:pathLst>
            </a:custGeom>
            <a:solidFill>
              <a:srgbClr val="ACB9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7" name="Google Shape;10157;p83"/>
            <p:cNvSpPr/>
            <p:nvPr/>
          </p:nvSpPr>
          <p:spPr>
            <a:xfrm>
              <a:off x="3182651" y="3610475"/>
              <a:ext cx="40467" cy="34532"/>
            </a:xfrm>
            <a:custGeom>
              <a:avLst/>
              <a:gdLst/>
              <a:ahLst/>
              <a:cxnLst/>
              <a:rect l="l" t="t" r="r" b="b"/>
              <a:pathLst>
                <a:path w="1541" h="1315" extrusionOk="0">
                  <a:moveTo>
                    <a:pt x="660" y="1"/>
                  </a:moveTo>
                  <a:cubicBezTo>
                    <a:pt x="297" y="1"/>
                    <a:pt x="0" y="288"/>
                    <a:pt x="0" y="652"/>
                  </a:cubicBezTo>
                  <a:cubicBezTo>
                    <a:pt x="0" y="1053"/>
                    <a:pt x="324" y="1314"/>
                    <a:pt x="664" y="1314"/>
                  </a:cubicBezTo>
                  <a:cubicBezTo>
                    <a:pt x="826" y="1314"/>
                    <a:pt x="993" y="1254"/>
                    <a:pt x="1129" y="1121"/>
                  </a:cubicBezTo>
                  <a:cubicBezTo>
                    <a:pt x="1541" y="709"/>
                    <a:pt x="1244" y="1"/>
                    <a:pt x="660" y="1"/>
                  </a:cubicBezTo>
                  <a:close/>
                </a:path>
              </a:pathLst>
            </a:custGeom>
            <a:solidFill>
              <a:srgbClr val="ACB9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8" name="Google Shape;10158;p83"/>
            <p:cNvSpPr/>
            <p:nvPr/>
          </p:nvSpPr>
          <p:spPr>
            <a:xfrm>
              <a:off x="3145729" y="3529489"/>
              <a:ext cx="39495" cy="35005"/>
            </a:xfrm>
            <a:custGeom>
              <a:avLst/>
              <a:gdLst/>
              <a:ahLst/>
              <a:cxnLst/>
              <a:rect l="l" t="t" r="r" b="b"/>
              <a:pathLst>
                <a:path w="1504" h="1333" extrusionOk="0">
                  <a:moveTo>
                    <a:pt x="313" y="1"/>
                  </a:moveTo>
                  <a:cubicBezTo>
                    <a:pt x="143" y="1"/>
                    <a:pt x="0" y="222"/>
                    <a:pt x="162" y="377"/>
                  </a:cubicBezTo>
                  <a:lnTo>
                    <a:pt x="439" y="664"/>
                  </a:lnTo>
                  <a:lnTo>
                    <a:pt x="162" y="951"/>
                  </a:lnTo>
                  <a:cubicBezTo>
                    <a:pt x="66" y="1037"/>
                    <a:pt x="66" y="1181"/>
                    <a:pt x="162" y="1267"/>
                  </a:cubicBezTo>
                  <a:cubicBezTo>
                    <a:pt x="200" y="1305"/>
                    <a:pt x="255" y="1324"/>
                    <a:pt x="311" y="1324"/>
                  </a:cubicBezTo>
                  <a:cubicBezTo>
                    <a:pt x="368" y="1324"/>
                    <a:pt x="425" y="1305"/>
                    <a:pt x="468" y="1267"/>
                  </a:cubicBezTo>
                  <a:lnTo>
                    <a:pt x="755" y="980"/>
                  </a:lnTo>
                  <a:lnTo>
                    <a:pt x="1033" y="1267"/>
                  </a:lnTo>
                  <a:cubicBezTo>
                    <a:pt x="1081" y="1313"/>
                    <a:pt x="1134" y="1332"/>
                    <a:pt x="1186" y="1332"/>
                  </a:cubicBezTo>
                  <a:cubicBezTo>
                    <a:pt x="1357" y="1332"/>
                    <a:pt x="1504" y="1113"/>
                    <a:pt x="1349" y="951"/>
                  </a:cubicBezTo>
                  <a:lnTo>
                    <a:pt x="1062" y="673"/>
                  </a:lnTo>
                  <a:lnTo>
                    <a:pt x="1349" y="386"/>
                  </a:lnTo>
                  <a:cubicBezTo>
                    <a:pt x="1504" y="224"/>
                    <a:pt x="1357" y="5"/>
                    <a:pt x="1186" y="5"/>
                  </a:cubicBezTo>
                  <a:cubicBezTo>
                    <a:pt x="1134" y="5"/>
                    <a:pt x="1081" y="24"/>
                    <a:pt x="1033" y="70"/>
                  </a:cubicBezTo>
                  <a:lnTo>
                    <a:pt x="755" y="357"/>
                  </a:lnTo>
                  <a:lnTo>
                    <a:pt x="468" y="70"/>
                  </a:lnTo>
                  <a:cubicBezTo>
                    <a:pt x="419" y="21"/>
                    <a:pt x="365" y="1"/>
                    <a:pt x="313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9" name="Google Shape;10159;p83"/>
            <p:cNvSpPr/>
            <p:nvPr/>
          </p:nvSpPr>
          <p:spPr>
            <a:xfrm>
              <a:off x="3345252" y="3621741"/>
              <a:ext cx="39521" cy="34978"/>
            </a:xfrm>
            <a:custGeom>
              <a:avLst/>
              <a:gdLst/>
              <a:ahLst/>
              <a:cxnLst/>
              <a:rect l="l" t="t" r="r" b="b"/>
              <a:pathLst>
                <a:path w="1505" h="1332" extrusionOk="0">
                  <a:moveTo>
                    <a:pt x="318" y="0"/>
                  </a:moveTo>
                  <a:cubicBezTo>
                    <a:pt x="149" y="0"/>
                    <a:pt x="1" y="222"/>
                    <a:pt x="163" y="376"/>
                  </a:cubicBezTo>
                  <a:lnTo>
                    <a:pt x="440" y="673"/>
                  </a:lnTo>
                  <a:lnTo>
                    <a:pt x="163" y="950"/>
                  </a:lnTo>
                  <a:cubicBezTo>
                    <a:pt x="1" y="1112"/>
                    <a:pt x="145" y="1331"/>
                    <a:pt x="316" y="1331"/>
                  </a:cubicBezTo>
                  <a:cubicBezTo>
                    <a:pt x="367" y="1331"/>
                    <a:pt x="421" y="1312"/>
                    <a:pt x="469" y="1266"/>
                  </a:cubicBezTo>
                  <a:lnTo>
                    <a:pt x="756" y="979"/>
                  </a:lnTo>
                  <a:lnTo>
                    <a:pt x="1034" y="1266"/>
                  </a:lnTo>
                  <a:cubicBezTo>
                    <a:pt x="1082" y="1312"/>
                    <a:pt x="1135" y="1331"/>
                    <a:pt x="1186" y="1331"/>
                  </a:cubicBezTo>
                  <a:cubicBezTo>
                    <a:pt x="1358" y="1331"/>
                    <a:pt x="1504" y="1112"/>
                    <a:pt x="1349" y="950"/>
                  </a:cubicBezTo>
                  <a:lnTo>
                    <a:pt x="1062" y="673"/>
                  </a:lnTo>
                  <a:lnTo>
                    <a:pt x="1349" y="385"/>
                  </a:lnTo>
                  <a:cubicBezTo>
                    <a:pt x="1503" y="225"/>
                    <a:pt x="1361" y="8"/>
                    <a:pt x="1191" y="8"/>
                  </a:cubicBezTo>
                  <a:cubicBezTo>
                    <a:pt x="1139" y="8"/>
                    <a:pt x="1084" y="29"/>
                    <a:pt x="1034" y="79"/>
                  </a:cubicBezTo>
                  <a:lnTo>
                    <a:pt x="756" y="357"/>
                  </a:lnTo>
                  <a:lnTo>
                    <a:pt x="469" y="70"/>
                  </a:lnTo>
                  <a:cubicBezTo>
                    <a:pt x="422" y="21"/>
                    <a:pt x="369" y="0"/>
                    <a:pt x="318" y="0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0" name="Google Shape;10160;p83"/>
            <p:cNvSpPr/>
            <p:nvPr/>
          </p:nvSpPr>
          <p:spPr>
            <a:xfrm>
              <a:off x="3245491" y="3544930"/>
              <a:ext cx="39705" cy="34873"/>
            </a:xfrm>
            <a:custGeom>
              <a:avLst/>
              <a:gdLst/>
              <a:ahLst/>
              <a:cxnLst/>
              <a:rect l="l" t="t" r="r" b="b"/>
              <a:pathLst>
                <a:path w="1512" h="1328" extrusionOk="0">
                  <a:moveTo>
                    <a:pt x="320" y="1"/>
                  </a:moveTo>
                  <a:cubicBezTo>
                    <a:pt x="150" y="1"/>
                    <a:pt x="0" y="220"/>
                    <a:pt x="162" y="382"/>
                  </a:cubicBezTo>
                  <a:lnTo>
                    <a:pt x="449" y="669"/>
                  </a:lnTo>
                  <a:lnTo>
                    <a:pt x="162" y="947"/>
                  </a:lnTo>
                  <a:cubicBezTo>
                    <a:pt x="76" y="1033"/>
                    <a:pt x="76" y="1176"/>
                    <a:pt x="162" y="1262"/>
                  </a:cubicBezTo>
                  <a:cubicBezTo>
                    <a:pt x="205" y="1301"/>
                    <a:pt x="260" y="1320"/>
                    <a:pt x="315" y="1320"/>
                  </a:cubicBezTo>
                  <a:cubicBezTo>
                    <a:pt x="371" y="1320"/>
                    <a:pt x="426" y="1301"/>
                    <a:pt x="469" y="1262"/>
                  </a:cubicBezTo>
                  <a:lnTo>
                    <a:pt x="756" y="975"/>
                  </a:lnTo>
                  <a:lnTo>
                    <a:pt x="1043" y="1262"/>
                  </a:lnTo>
                  <a:cubicBezTo>
                    <a:pt x="1089" y="1309"/>
                    <a:pt x="1141" y="1328"/>
                    <a:pt x="1192" y="1328"/>
                  </a:cubicBezTo>
                  <a:cubicBezTo>
                    <a:pt x="1361" y="1328"/>
                    <a:pt x="1511" y="1109"/>
                    <a:pt x="1349" y="947"/>
                  </a:cubicBezTo>
                  <a:lnTo>
                    <a:pt x="1062" y="669"/>
                  </a:lnTo>
                  <a:lnTo>
                    <a:pt x="1349" y="382"/>
                  </a:lnTo>
                  <a:cubicBezTo>
                    <a:pt x="1511" y="220"/>
                    <a:pt x="1361" y="1"/>
                    <a:pt x="1192" y="1"/>
                  </a:cubicBezTo>
                  <a:cubicBezTo>
                    <a:pt x="1141" y="1"/>
                    <a:pt x="1089" y="20"/>
                    <a:pt x="1043" y="66"/>
                  </a:cubicBezTo>
                  <a:lnTo>
                    <a:pt x="756" y="353"/>
                  </a:lnTo>
                  <a:lnTo>
                    <a:pt x="469" y="66"/>
                  </a:lnTo>
                  <a:cubicBezTo>
                    <a:pt x="423" y="20"/>
                    <a:pt x="370" y="1"/>
                    <a:pt x="320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1" name="Google Shape;10161;p83"/>
            <p:cNvSpPr/>
            <p:nvPr/>
          </p:nvSpPr>
          <p:spPr>
            <a:xfrm>
              <a:off x="3191947" y="3389340"/>
              <a:ext cx="69642" cy="115885"/>
            </a:xfrm>
            <a:custGeom>
              <a:avLst/>
              <a:gdLst/>
              <a:ahLst/>
              <a:cxnLst/>
              <a:rect l="l" t="t" r="r" b="b"/>
              <a:pathLst>
                <a:path w="2652" h="4413" extrusionOk="0">
                  <a:moveTo>
                    <a:pt x="2249" y="0"/>
                  </a:moveTo>
                  <a:cubicBezTo>
                    <a:pt x="1646" y="0"/>
                    <a:pt x="1168" y="479"/>
                    <a:pt x="1168" y="1072"/>
                  </a:cubicBezTo>
                  <a:lnTo>
                    <a:pt x="1168" y="1579"/>
                  </a:lnTo>
                  <a:cubicBezTo>
                    <a:pt x="1168" y="1838"/>
                    <a:pt x="957" y="2048"/>
                    <a:pt x="699" y="2048"/>
                  </a:cubicBezTo>
                  <a:lnTo>
                    <a:pt x="498" y="2048"/>
                  </a:lnTo>
                  <a:cubicBezTo>
                    <a:pt x="220" y="2048"/>
                    <a:pt x="0" y="2268"/>
                    <a:pt x="0" y="2536"/>
                  </a:cubicBezTo>
                  <a:lnTo>
                    <a:pt x="0" y="3914"/>
                  </a:lnTo>
                  <a:cubicBezTo>
                    <a:pt x="0" y="4192"/>
                    <a:pt x="220" y="4412"/>
                    <a:pt x="498" y="4412"/>
                  </a:cubicBezTo>
                  <a:lnTo>
                    <a:pt x="2651" y="4412"/>
                  </a:lnTo>
                  <a:lnTo>
                    <a:pt x="2642" y="0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2" name="Google Shape;10162;p83"/>
            <p:cNvSpPr/>
            <p:nvPr/>
          </p:nvSpPr>
          <p:spPr>
            <a:xfrm>
              <a:off x="3240449" y="3450683"/>
              <a:ext cx="36711" cy="31670"/>
            </a:xfrm>
            <a:custGeom>
              <a:avLst/>
              <a:gdLst/>
              <a:ahLst/>
              <a:cxnLst/>
              <a:rect l="l" t="t" r="r" b="b"/>
              <a:pathLst>
                <a:path w="1398" h="1206" extrusionOk="0">
                  <a:moveTo>
                    <a:pt x="798" y="1"/>
                  </a:moveTo>
                  <a:cubicBezTo>
                    <a:pt x="650" y="1"/>
                    <a:pt x="498" y="57"/>
                    <a:pt x="374" y="181"/>
                  </a:cubicBezTo>
                  <a:cubicBezTo>
                    <a:pt x="0" y="554"/>
                    <a:pt x="268" y="1205"/>
                    <a:pt x="795" y="1205"/>
                  </a:cubicBezTo>
                  <a:cubicBezTo>
                    <a:pt x="1130" y="1205"/>
                    <a:pt x="1398" y="937"/>
                    <a:pt x="1398" y="602"/>
                  </a:cubicBezTo>
                  <a:cubicBezTo>
                    <a:pt x="1398" y="241"/>
                    <a:pt x="1106" y="1"/>
                    <a:pt x="798" y="1"/>
                  </a:cubicBez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163" name="Google Shape;10163;p83"/>
          <p:cNvGrpSpPr/>
          <p:nvPr/>
        </p:nvGrpSpPr>
        <p:grpSpPr>
          <a:xfrm>
            <a:off x="863499" y="1970906"/>
            <a:ext cx="347078" cy="364016"/>
            <a:chOff x="863499" y="1970906"/>
            <a:chExt cx="347078" cy="364016"/>
          </a:xfrm>
        </p:grpSpPr>
        <p:sp>
          <p:nvSpPr>
            <p:cNvPr id="10164" name="Google Shape;10164;p83"/>
            <p:cNvSpPr/>
            <p:nvPr/>
          </p:nvSpPr>
          <p:spPr>
            <a:xfrm>
              <a:off x="984872" y="1970906"/>
              <a:ext cx="225705" cy="173447"/>
            </a:xfrm>
            <a:custGeom>
              <a:avLst/>
              <a:gdLst/>
              <a:ahLst/>
              <a:cxnLst/>
              <a:rect l="l" t="t" r="r" b="b"/>
              <a:pathLst>
                <a:path w="8595" h="6605" extrusionOk="0">
                  <a:moveTo>
                    <a:pt x="4796" y="1"/>
                  </a:moveTo>
                  <a:cubicBezTo>
                    <a:pt x="4748" y="1"/>
                    <a:pt x="4709" y="20"/>
                    <a:pt x="4681" y="58"/>
                  </a:cubicBezTo>
                  <a:lnTo>
                    <a:pt x="1" y="6604"/>
                  </a:lnTo>
                  <a:lnTo>
                    <a:pt x="3972" y="6604"/>
                  </a:lnTo>
                  <a:lnTo>
                    <a:pt x="8528" y="230"/>
                  </a:lnTo>
                  <a:cubicBezTo>
                    <a:pt x="8595" y="135"/>
                    <a:pt x="8518" y="1"/>
                    <a:pt x="8404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5" name="Google Shape;10165;p83"/>
            <p:cNvSpPr/>
            <p:nvPr/>
          </p:nvSpPr>
          <p:spPr>
            <a:xfrm>
              <a:off x="1020822" y="1970906"/>
              <a:ext cx="159871" cy="173447"/>
            </a:xfrm>
            <a:custGeom>
              <a:avLst/>
              <a:gdLst/>
              <a:ahLst/>
              <a:cxnLst/>
              <a:rect l="l" t="t" r="r" b="b"/>
              <a:pathLst>
                <a:path w="6088" h="6605" extrusionOk="0">
                  <a:moveTo>
                    <a:pt x="4728" y="1"/>
                  </a:moveTo>
                  <a:lnTo>
                    <a:pt x="0" y="6604"/>
                  </a:lnTo>
                  <a:lnTo>
                    <a:pt x="1369" y="6604"/>
                  </a:lnTo>
                  <a:lnTo>
                    <a:pt x="6087" y="1"/>
                  </a:lnTo>
                  <a:close/>
                </a:path>
              </a:pathLst>
            </a:custGeom>
            <a:solidFill>
              <a:srgbClr val="E8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6" name="Google Shape;10166;p83"/>
            <p:cNvSpPr/>
            <p:nvPr/>
          </p:nvSpPr>
          <p:spPr>
            <a:xfrm>
              <a:off x="1056746" y="1970906"/>
              <a:ext cx="153831" cy="173447"/>
            </a:xfrm>
            <a:custGeom>
              <a:avLst/>
              <a:gdLst/>
              <a:ahLst/>
              <a:cxnLst/>
              <a:rect l="l" t="t" r="r" b="b"/>
              <a:pathLst>
                <a:path w="5858" h="6605" extrusionOk="0">
                  <a:moveTo>
                    <a:pt x="4719" y="1"/>
                  </a:moveTo>
                  <a:lnTo>
                    <a:pt x="1" y="6604"/>
                  </a:lnTo>
                  <a:lnTo>
                    <a:pt x="1235" y="6604"/>
                  </a:lnTo>
                  <a:lnTo>
                    <a:pt x="5791" y="230"/>
                  </a:lnTo>
                  <a:cubicBezTo>
                    <a:pt x="5858" y="135"/>
                    <a:pt x="5791" y="1"/>
                    <a:pt x="5676" y="1"/>
                  </a:cubicBezTo>
                  <a:close/>
                </a:path>
              </a:pathLst>
            </a:custGeom>
            <a:solidFill>
              <a:srgbClr val="92A1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7" name="Google Shape;10167;p83"/>
            <p:cNvSpPr/>
            <p:nvPr/>
          </p:nvSpPr>
          <p:spPr>
            <a:xfrm>
              <a:off x="863499" y="1970906"/>
              <a:ext cx="225967" cy="173447"/>
            </a:xfrm>
            <a:custGeom>
              <a:avLst/>
              <a:gdLst/>
              <a:ahLst/>
              <a:cxnLst/>
              <a:rect l="l" t="t" r="r" b="b"/>
              <a:pathLst>
                <a:path w="8605" h="6605" extrusionOk="0">
                  <a:moveTo>
                    <a:pt x="192" y="1"/>
                  </a:moveTo>
                  <a:cubicBezTo>
                    <a:pt x="77" y="1"/>
                    <a:pt x="0" y="135"/>
                    <a:pt x="77" y="230"/>
                  </a:cubicBezTo>
                  <a:lnTo>
                    <a:pt x="4632" y="6604"/>
                  </a:lnTo>
                  <a:lnTo>
                    <a:pt x="8604" y="6604"/>
                  </a:lnTo>
                  <a:lnTo>
                    <a:pt x="3924" y="58"/>
                  </a:lnTo>
                  <a:cubicBezTo>
                    <a:pt x="3895" y="20"/>
                    <a:pt x="3848" y="1"/>
                    <a:pt x="3800" y="1"/>
                  </a:cubicBezTo>
                  <a:close/>
                </a:path>
              </a:pathLst>
            </a:custGeom>
            <a:solidFill>
              <a:srgbClr val="92A1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8" name="Google Shape;10168;p83"/>
            <p:cNvSpPr/>
            <p:nvPr/>
          </p:nvSpPr>
          <p:spPr>
            <a:xfrm>
              <a:off x="895405" y="1970906"/>
              <a:ext cx="159871" cy="173447"/>
            </a:xfrm>
            <a:custGeom>
              <a:avLst/>
              <a:gdLst/>
              <a:ahLst/>
              <a:cxnLst/>
              <a:rect l="l" t="t" r="r" b="b"/>
              <a:pathLst>
                <a:path w="6088" h="6605" extrusionOk="0">
                  <a:moveTo>
                    <a:pt x="1" y="1"/>
                  </a:moveTo>
                  <a:lnTo>
                    <a:pt x="4719" y="6604"/>
                  </a:lnTo>
                  <a:lnTo>
                    <a:pt x="6088" y="6604"/>
                  </a:lnTo>
                  <a:lnTo>
                    <a:pt x="1360" y="1"/>
                  </a:lnTo>
                  <a:close/>
                </a:path>
              </a:pathLst>
            </a:custGeom>
            <a:solidFill>
              <a:srgbClr val="E8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9" name="Google Shape;10169;p83"/>
            <p:cNvSpPr/>
            <p:nvPr/>
          </p:nvSpPr>
          <p:spPr>
            <a:xfrm>
              <a:off x="863499" y="1970906"/>
              <a:ext cx="155827" cy="173185"/>
            </a:xfrm>
            <a:custGeom>
              <a:avLst/>
              <a:gdLst/>
              <a:ahLst/>
              <a:cxnLst/>
              <a:rect l="l" t="t" r="r" b="b"/>
              <a:pathLst>
                <a:path w="5934" h="6595" extrusionOk="0">
                  <a:moveTo>
                    <a:pt x="192" y="1"/>
                  </a:moveTo>
                  <a:cubicBezTo>
                    <a:pt x="77" y="1"/>
                    <a:pt x="0" y="135"/>
                    <a:pt x="77" y="230"/>
                  </a:cubicBezTo>
                  <a:lnTo>
                    <a:pt x="4632" y="6595"/>
                  </a:lnTo>
                  <a:lnTo>
                    <a:pt x="5934" y="6595"/>
                  </a:lnTo>
                  <a:lnTo>
                    <a:pt x="1216" y="1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0" name="Google Shape;10170;p83"/>
            <p:cNvSpPr/>
            <p:nvPr/>
          </p:nvSpPr>
          <p:spPr>
            <a:xfrm>
              <a:off x="1073080" y="2094302"/>
              <a:ext cx="35714" cy="49789"/>
            </a:xfrm>
            <a:custGeom>
              <a:avLst/>
              <a:gdLst/>
              <a:ahLst/>
              <a:cxnLst/>
              <a:rect l="l" t="t" r="r" b="b"/>
              <a:pathLst>
                <a:path w="1360" h="1896" extrusionOk="0">
                  <a:moveTo>
                    <a:pt x="738" y="1"/>
                  </a:moveTo>
                  <a:lnTo>
                    <a:pt x="1" y="1034"/>
                  </a:lnTo>
                  <a:lnTo>
                    <a:pt x="613" y="1896"/>
                  </a:lnTo>
                  <a:lnTo>
                    <a:pt x="1130" y="1187"/>
                  </a:lnTo>
                  <a:lnTo>
                    <a:pt x="1360" y="862"/>
                  </a:lnTo>
                  <a:lnTo>
                    <a:pt x="738" y="1"/>
                  </a:lnTo>
                  <a:close/>
                </a:path>
              </a:pathLst>
            </a:custGeom>
            <a:solidFill>
              <a:srgbClr val="7D8F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1" name="Google Shape;10171;p83"/>
            <p:cNvSpPr/>
            <p:nvPr/>
          </p:nvSpPr>
          <p:spPr>
            <a:xfrm>
              <a:off x="1054987" y="2069171"/>
              <a:ext cx="37473" cy="52310"/>
            </a:xfrm>
            <a:custGeom>
              <a:avLst/>
              <a:gdLst/>
              <a:ahLst/>
              <a:cxnLst/>
              <a:rect l="l" t="t" r="r" b="b"/>
              <a:pathLst>
                <a:path w="1427" h="1992" extrusionOk="0">
                  <a:moveTo>
                    <a:pt x="747" y="1"/>
                  </a:moveTo>
                  <a:lnTo>
                    <a:pt x="1" y="1034"/>
                  </a:lnTo>
                  <a:lnTo>
                    <a:pt x="690" y="1991"/>
                  </a:lnTo>
                  <a:lnTo>
                    <a:pt x="1427" y="958"/>
                  </a:lnTo>
                  <a:lnTo>
                    <a:pt x="747" y="1"/>
                  </a:ln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2" name="Google Shape;10172;p83"/>
            <p:cNvSpPr/>
            <p:nvPr/>
          </p:nvSpPr>
          <p:spPr>
            <a:xfrm>
              <a:off x="1037156" y="2044040"/>
              <a:ext cx="37473" cy="52310"/>
            </a:xfrm>
            <a:custGeom>
              <a:avLst/>
              <a:gdLst/>
              <a:ahLst/>
              <a:cxnLst/>
              <a:rect l="l" t="t" r="r" b="b"/>
              <a:pathLst>
                <a:path w="1427" h="1992" extrusionOk="0">
                  <a:moveTo>
                    <a:pt x="737" y="1"/>
                  </a:moveTo>
                  <a:lnTo>
                    <a:pt x="0" y="1034"/>
                  </a:lnTo>
                  <a:lnTo>
                    <a:pt x="680" y="1991"/>
                  </a:lnTo>
                  <a:lnTo>
                    <a:pt x="1426" y="958"/>
                  </a:lnTo>
                  <a:lnTo>
                    <a:pt x="737" y="1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3" name="Google Shape;10173;p83"/>
            <p:cNvSpPr/>
            <p:nvPr/>
          </p:nvSpPr>
          <p:spPr>
            <a:xfrm>
              <a:off x="924317" y="2114890"/>
              <a:ext cx="225442" cy="220033"/>
            </a:xfrm>
            <a:custGeom>
              <a:avLst/>
              <a:gdLst/>
              <a:ahLst/>
              <a:cxnLst/>
              <a:rect l="l" t="t" r="r" b="b"/>
              <a:pathLst>
                <a:path w="8585" h="8379" extrusionOk="0">
                  <a:moveTo>
                    <a:pt x="4293" y="0"/>
                  </a:moveTo>
                  <a:cubicBezTo>
                    <a:pt x="4122" y="0"/>
                    <a:pt x="3952" y="65"/>
                    <a:pt x="3819" y="193"/>
                  </a:cubicBezTo>
                  <a:cubicBezTo>
                    <a:pt x="3689" y="323"/>
                    <a:pt x="3514" y="391"/>
                    <a:pt x="3340" y="391"/>
                  </a:cubicBezTo>
                  <a:cubicBezTo>
                    <a:pt x="3259" y="391"/>
                    <a:pt x="3177" y="376"/>
                    <a:pt x="3101" y="346"/>
                  </a:cubicBezTo>
                  <a:cubicBezTo>
                    <a:pt x="3020" y="315"/>
                    <a:pt x="2937" y="301"/>
                    <a:pt x="2855" y="301"/>
                  </a:cubicBezTo>
                  <a:cubicBezTo>
                    <a:pt x="2581" y="301"/>
                    <a:pt x="2324" y="465"/>
                    <a:pt x="2221" y="738"/>
                  </a:cubicBezTo>
                  <a:cubicBezTo>
                    <a:pt x="2125" y="987"/>
                    <a:pt x="1886" y="1159"/>
                    <a:pt x="1627" y="1169"/>
                  </a:cubicBezTo>
                  <a:cubicBezTo>
                    <a:pt x="1245" y="1188"/>
                    <a:pt x="957" y="1514"/>
                    <a:pt x="986" y="1887"/>
                  </a:cubicBezTo>
                  <a:cubicBezTo>
                    <a:pt x="996" y="2155"/>
                    <a:pt x="852" y="2404"/>
                    <a:pt x="613" y="2528"/>
                  </a:cubicBezTo>
                  <a:cubicBezTo>
                    <a:pt x="278" y="2700"/>
                    <a:pt x="144" y="3102"/>
                    <a:pt x="316" y="3437"/>
                  </a:cubicBezTo>
                  <a:cubicBezTo>
                    <a:pt x="441" y="3676"/>
                    <a:pt x="402" y="3963"/>
                    <a:pt x="240" y="4174"/>
                  </a:cubicBezTo>
                  <a:cubicBezTo>
                    <a:pt x="0" y="4461"/>
                    <a:pt x="48" y="4892"/>
                    <a:pt x="345" y="5131"/>
                  </a:cubicBezTo>
                  <a:cubicBezTo>
                    <a:pt x="546" y="5294"/>
                    <a:pt x="632" y="5571"/>
                    <a:pt x="565" y="5830"/>
                  </a:cubicBezTo>
                  <a:cubicBezTo>
                    <a:pt x="469" y="6193"/>
                    <a:pt x="689" y="6557"/>
                    <a:pt x="1044" y="6662"/>
                  </a:cubicBezTo>
                  <a:cubicBezTo>
                    <a:pt x="1302" y="6729"/>
                    <a:pt x="1493" y="6940"/>
                    <a:pt x="1541" y="7208"/>
                  </a:cubicBezTo>
                  <a:cubicBezTo>
                    <a:pt x="1593" y="7545"/>
                    <a:pt x="1879" y="7781"/>
                    <a:pt x="2209" y="7781"/>
                  </a:cubicBezTo>
                  <a:cubicBezTo>
                    <a:pt x="2245" y="7781"/>
                    <a:pt x="2280" y="7778"/>
                    <a:pt x="2316" y="7772"/>
                  </a:cubicBezTo>
                  <a:cubicBezTo>
                    <a:pt x="2349" y="7768"/>
                    <a:pt x="2382" y="7765"/>
                    <a:pt x="2415" y="7765"/>
                  </a:cubicBezTo>
                  <a:cubicBezTo>
                    <a:pt x="2641" y="7765"/>
                    <a:pt x="2861" y="7877"/>
                    <a:pt x="2986" y="8069"/>
                  </a:cubicBezTo>
                  <a:cubicBezTo>
                    <a:pt x="3120" y="8270"/>
                    <a:pt x="3336" y="8378"/>
                    <a:pt x="3556" y="8378"/>
                  </a:cubicBezTo>
                  <a:cubicBezTo>
                    <a:pt x="3682" y="8378"/>
                    <a:pt x="3809" y="8343"/>
                    <a:pt x="3924" y="8270"/>
                  </a:cubicBezTo>
                  <a:cubicBezTo>
                    <a:pt x="4039" y="8198"/>
                    <a:pt x="4168" y="8162"/>
                    <a:pt x="4296" y="8162"/>
                  </a:cubicBezTo>
                  <a:cubicBezTo>
                    <a:pt x="4424" y="8162"/>
                    <a:pt x="4551" y="8198"/>
                    <a:pt x="4661" y="8270"/>
                  </a:cubicBezTo>
                  <a:cubicBezTo>
                    <a:pt x="4776" y="8343"/>
                    <a:pt x="4904" y="8378"/>
                    <a:pt x="5031" y="8378"/>
                  </a:cubicBezTo>
                  <a:cubicBezTo>
                    <a:pt x="5254" y="8378"/>
                    <a:pt x="5471" y="8270"/>
                    <a:pt x="5599" y="8069"/>
                  </a:cubicBezTo>
                  <a:cubicBezTo>
                    <a:pt x="5733" y="7877"/>
                    <a:pt x="5946" y="7765"/>
                    <a:pt x="6177" y="7765"/>
                  </a:cubicBezTo>
                  <a:cubicBezTo>
                    <a:pt x="6210" y="7765"/>
                    <a:pt x="6244" y="7768"/>
                    <a:pt x="6278" y="7772"/>
                  </a:cubicBezTo>
                  <a:cubicBezTo>
                    <a:pt x="6314" y="7778"/>
                    <a:pt x="6349" y="7781"/>
                    <a:pt x="6383" y="7781"/>
                  </a:cubicBezTo>
                  <a:cubicBezTo>
                    <a:pt x="6706" y="7781"/>
                    <a:pt x="6993" y="7545"/>
                    <a:pt x="7054" y="7208"/>
                  </a:cubicBezTo>
                  <a:cubicBezTo>
                    <a:pt x="7102" y="6949"/>
                    <a:pt x="7293" y="6739"/>
                    <a:pt x="7542" y="6672"/>
                  </a:cubicBezTo>
                  <a:cubicBezTo>
                    <a:pt x="7905" y="6576"/>
                    <a:pt x="8116" y="6203"/>
                    <a:pt x="8020" y="5839"/>
                  </a:cubicBezTo>
                  <a:cubicBezTo>
                    <a:pt x="7953" y="5581"/>
                    <a:pt x="8039" y="5313"/>
                    <a:pt x="8250" y="5141"/>
                  </a:cubicBezTo>
                  <a:cubicBezTo>
                    <a:pt x="8547" y="4901"/>
                    <a:pt x="8585" y="4471"/>
                    <a:pt x="8355" y="4184"/>
                  </a:cubicBezTo>
                  <a:cubicBezTo>
                    <a:pt x="8183" y="3973"/>
                    <a:pt x="8154" y="3686"/>
                    <a:pt x="8279" y="3447"/>
                  </a:cubicBezTo>
                  <a:cubicBezTo>
                    <a:pt x="8441" y="3112"/>
                    <a:pt x="8307" y="2710"/>
                    <a:pt x="7982" y="2538"/>
                  </a:cubicBezTo>
                  <a:cubicBezTo>
                    <a:pt x="7743" y="2413"/>
                    <a:pt x="7599" y="2164"/>
                    <a:pt x="7609" y="1896"/>
                  </a:cubicBezTo>
                  <a:cubicBezTo>
                    <a:pt x="7628" y="1523"/>
                    <a:pt x="7341" y="1198"/>
                    <a:pt x="6968" y="1179"/>
                  </a:cubicBezTo>
                  <a:cubicBezTo>
                    <a:pt x="6700" y="1169"/>
                    <a:pt x="6470" y="997"/>
                    <a:pt x="6374" y="748"/>
                  </a:cubicBezTo>
                  <a:cubicBezTo>
                    <a:pt x="6264" y="475"/>
                    <a:pt x="6005" y="310"/>
                    <a:pt x="5735" y="310"/>
                  </a:cubicBezTo>
                  <a:cubicBezTo>
                    <a:pt x="5654" y="310"/>
                    <a:pt x="5573" y="325"/>
                    <a:pt x="5494" y="356"/>
                  </a:cubicBezTo>
                  <a:cubicBezTo>
                    <a:pt x="5414" y="386"/>
                    <a:pt x="5332" y="401"/>
                    <a:pt x="5251" y="401"/>
                  </a:cubicBezTo>
                  <a:cubicBezTo>
                    <a:pt x="5077" y="401"/>
                    <a:pt x="4906" y="333"/>
                    <a:pt x="4776" y="202"/>
                  </a:cubicBezTo>
                  <a:cubicBezTo>
                    <a:pt x="4641" y="67"/>
                    <a:pt x="4467" y="0"/>
                    <a:pt x="4293" y="0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4" name="Google Shape;10174;p83"/>
            <p:cNvSpPr/>
            <p:nvPr/>
          </p:nvSpPr>
          <p:spPr>
            <a:xfrm>
              <a:off x="1020822" y="2115100"/>
              <a:ext cx="128937" cy="219822"/>
            </a:xfrm>
            <a:custGeom>
              <a:avLst/>
              <a:gdLst/>
              <a:ahLst/>
              <a:cxnLst/>
              <a:rect l="l" t="t" r="r" b="b"/>
              <a:pathLst>
                <a:path w="4910" h="8371" extrusionOk="0">
                  <a:moveTo>
                    <a:pt x="622" y="1"/>
                  </a:moveTo>
                  <a:cubicBezTo>
                    <a:pt x="450" y="1"/>
                    <a:pt x="278" y="65"/>
                    <a:pt x="144" y="194"/>
                  </a:cubicBezTo>
                  <a:cubicBezTo>
                    <a:pt x="96" y="242"/>
                    <a:pt x="48" y="281"/>
                    <a:pt x="0" y="309"/>
                  </a:cubicBezTo>
                  <a:cubicBezTo>
                    <a:pt x="101" y="365"/>
                    <a:pt x="214" y="395"/>
                    <a:pt x="327" y="395"/>
                  </a:cubicBezTo>
                  <a:cubicBezTo>
                    <a:pt x="408" y="395"/>
                    <a:pt x="489" y="379"/>
                    <a:pt x="565" y="348"/>
                  </a:cubicBezTo>
                  <a:cubicBezTo>
                    <a:pt x="643" y="320"/>
                    <a:pt x="722" y="307"/>
                    <a:pt x="800" y="307"/>
                  </a:cubicBezTo>
                  <a:cubicBezTo>
                    <a:pt x="1076" y="307"/>
                    <a:pt x="1333" y="471"/>
                    <a:pt x="1445" y="740"/>
                  </a:cubicBezTo>
                  <a:cubicBezTo>
                    <a:pt x="1541" y="989"/>
                    <a:pt x="1771" y="1161"/>
                    <a:pt x="2039" y="1171"/>
                  </a:cubicBezTo>
                  <a:cubicBezTo>
                    <a:pt x="2412" y="1190"/>
                    <a:pt x="2699" y="1515"/>
                    <a:pt x="2680" y="1888"/>
                  </a:cubicBezTo>
                  <a:cubicBezTo>
                    <a:pt x="2670" y="2156"/>
                    <a:pt x="2814" y="2405"/>
                    <a:pt x="3053" y="2520"/>
                  </a:cubicBezTo>
                  <a:cubicBezTo>
                    <a:pt x="3388" y="2692"/>
                    <a:pt x="3522" y="3104"/>
                    <a:pt x="3350" y="3439"/>
                  </a:cubicBezTo>
                  <a:cubicBezTo>
                    <a:pt x="3226" y="3678"/>
                    <a:pt x="3264" y="3955"/>
                    <a:pt x="3427" y="4166"/>
                  </a:cubicBezTo>
                  <a:cubicBezTo>
                    <a:pt x="3666" y="4463"/>
                    <a:pt x="3618" y="4893"/>
                    <a:pt x="3331" y="5123"/>
                  </a:cubicBezTo>
                  <a:cubicBezTo>
                    <a:pt x="3120" y="5295"/>
                    <a:pt x="3034" y="5573"/>
                    <a:pt x="3101" y="5831"/>
                  </a:cubicBezTo>
                  <a:cubicBezTo>
                    <a:pt x="3197" y="6185"/>
                    <a:pt x="2977" y="6559"/>
                    <a:pt x="2623" y="6654"/>
                  </a:cubicBezTo>
                  <a:cubicBezTo>
                    <a:pt x="2364" y="6721"/>
                    <a:pt x="2163" y="6932"/>
                    <a:pt x="2125" y="7200"/>
                  </a:cubicBezTo>
                  <a:cubicBezTo>
                    <a:pt x="2064" y="7537"/>
                    <a:pt x="1777" y="7773"/>
                    <a:pt x="1447" y="7773"/>
                  </a:cubicBezTo>
                  <a:cubicBezTo>
                    <a:pt x="1412" y="7773"/>
                    <a:pt x="1376" y="7770"/>
                    <a:pt x="1340" y="7764"/>
                  </a:cubicBezTo>
                  <a:cubicBezTo>
                    <a:pt x="1307" y="7760"/>
                    <a:pt x="1274" y="7757"/>
                    <a:pt x="1241" y="7757"/>
                  </a:cubicBezTo>
                  <a:cubicBezTo>
                    <a:pt x="1015" y="7757"/>
                    <a:pt x="796" y="7869"/>
                    <a:pt x="670" y="8061"/>
                  </a:cubicBezTo>
                  <a:cubicBezTo>
                    <a:pt x="651" y="8099"/>
                    <a:pt x="622" y="8128"/>
                    <a:pt x="603" y="8157"/>
                  </a:cubicBezTo>
                  <a:cubicBezTo>
                    <a:pt x="617" y="8156"/>
                    <a:pt x="630" y="8155"/>
                    <a:pt x="644" y="8155"/>
                  </a:cubicBezTo>
                  <a:cubicBezTo>
                    <a:pt x="764" y="8155"/>
                    <a:pt x="883" y="8193"/>
                    <a:pt x="986" y="8262"/>
                  </a:cubicBezTo>
                  <a:cubicBezTo>
                    <a:pt x="1101" y="8335"/>
                    <a:pt x="1229" y="8370"/>
                    <a:pt x="1356" y="8370"/>
                  </a:cubicBezTo>
                  <a:cubicBezTo>
                    <a:pt x="1579" y="8370"/>
                    <a:pt x="1796" y="8262"/>
                    <a:pt x="1924" y="8061"/>
                  </a:cubicBezTo>
                  <a:cubicBezTo>
                    <a:pt x="2058" y="7869"/>
                    <a:pt x="2271" y="7757"/>
                    <a:pt x="2502" y="7757"/>
                  </a:cubicBezTo>
                  <a:cubicBezTo>
                    <a:pt x="2535" y="7757"/>
                    <a:pt x="2569" y="7760"/>
                    <a:pt x="2603" y="7764"/>
                  </a:cubicBezTo>
                  <a:cubicBezTo>
                    <a:pt x="2639" y="7770"/>
                    <a:pt x="2674" y="7773"/>
                    <a:pt x="2708" y="7773"/>
                  </a:cubicBezTo>
                  <a:cubicBezTo>
                    <a:pt x="3031" y="7773"/>
                    <a:pt x="3318" y="7537"/>
                    <a:pt x="3379" y="7200"/>
                  </a:cubicBezTo>
                  <a:cubicBezTo>
                    <a:pt x="3417" y="6932"/>
                    <a:pt x="3608" y="6721"/>
                    <a:pt x="3867" y="6654"/>
                  </a:cubicBezTo>
                  <a:cubicBezTo>
                    <a:pt x="4230" y="6549"/>
                    <a:pt x="4441" y="6185"/>
                    <a:pt x="4345" y="5822"/>
                  </a:cubicBezTo>
                  <a:cubicBezTo>
                    <a:pt x="4278" y="5563"/>
                    <a:pt x="4364" y="5286"/>
                    <a:pt x="4575" y="5123"/>
                  </a:cubicBezTo>
                  <a:cubicBezTo>
                    <a:pt x="4862" y="4884"/>
                    <a:pt x="4910" y="4463"/>
                    <a:pt x="4680" y="4166"/>
                  </a:cubicBezTo>
                  <a:cubicBezTo>
                    <a:pt x="4508" y="3955"/>
                    <a:pt x="4479" y="3678"/>
                    <a:pt x="4604" y="3439"/>
                  </a:cubicBezTo>
                  <a:cubicBezTo>
                    <a:pt x="4766" y="3104"/>
                    <a:pt x="4632" y="2692"/>
                    <a:pt x="4307" y="2520"/>
                  </a:cubicBezTo>
                  <a:cubicBezTo>
                    <a:pt x="4068" y="2405"/>
                    <a:pt x="3924" y="2156"/>
                    <a:pt x="3934" y="1888"/>
                  </a:cubicBezTo>
                  <a:cubicBezTo>
                    <a:pt x="3953" y="1506"/>
                    <a:pt x="3666" y="1190"/>
                    <a:pt x="3293" y="1171"/>
                  </a:cubicBezTo>
                  <a:cubicBezTo>
                    <a:pt x="3025" y="1151"/>
                    <a:pt x="2795" y="989"/>
                    <a:pt x="2699" y="740"/>
                  </a:cubicBezTo>
                  <a:cubicBezTo>
                    <a:pt x="2588" y="473"/>
                    <a:pt x="2333" y="303"/>
                    <a:pt x="2058" y="303"/>
                  </a:cubicBezTo>
                  <a:cubicBezTo>
                    <a:pt x="1979" y="303"/>
                    <a:pt x="1898" y="317"/>
                    <a:pt x="1819" y="348"/>
                  </a:cubicBezTo>
                  <a:cubicBezTo>
                    <a:pt x="1739" y="378"/>
                    <a:pt x="1657" y="393"/>
                    <a:pt x="1576" y="393"/>
                  </a:cubicBezTo>
                  <a:cubicBezTo>
                    <a:pt x="1402" y="393"/>
                    <a:pt x="1231" y="325"/>
                    <a:pt x="1101" y="194"/>
                  </a:cubicBezTo>
                  <a:cubicBezTo>
                    <a:pt x="967" y="65"/>
                    <a:pt x="795" y="1"/>
                    <a:pt x="622" y="1"/>
                  </a:cubicBez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5" name="Google Shape;10175;p83"/>
            <p:cNvSpPr/>
            <p:nvPr/>
          </p:nvSpPr>
          <p:spPr>
            <a:xfrm>
              <a:off x="953964" y="2141806"/>
              <a:ext cx="166147" cy="166147"/>
            </a:xfrm>
            <a:custGeom>
              <a:avLst/>
              <a:gdLst/>
              <a:ahLst/>
              <a:cxnLst/>
              <a:rect l="l" t="t" r="r" b="b"/>
              <a:pathLst>
                <a:path w="6327" h="6327" extrusionOk="0">
                  <a:moveTo>
                    <a:pt x="3168" y="0"/>
                  </a:moveTo>
                  <a:cubicBezTo>
                    <a:pt x="1417" y="0"/>
                    <a:pt x="1" y="1417"/>
                    <a:pt x="1" y="3168"/>
                  </a:cubicBezTo>
                  <a:cubicBezTo>
                    <a:pt x="1" y="4910"/>
                    <a:pt x="1417" y="6326"/>
                    <a:pt x="3168" y="6326"/>
                  </a:cubicBezTo>
                  <a:cubicBezTo>
                    <a:pt x="4910" y="6326"/>
                    <a:pt x="6327" y="4910"/>
                    <a:pt x="6327" y="3168"/>
                  </a:cubicBezTo>
                  <a:cubicBezTo>
                    <a:pt x="6327" y="1417"/>
                    <a:pt x="4910" y="0"/>
                    <a:pt x="3168" y="0"/>
                  </a:cubicBezTo>
                  <a:close/>
                </a:path>
              </a:pathLst>
            </a:custGeom>
            <a:solidFill>
              <a:srgbClr val="E8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6" name="Google Shape;10176;p83"/>
            <p:cNvSpPr/>
            <p:nvPr/>
          </p:nvSpPr>
          <p:spPr>
            <a:xfrm>
              <a:off x="1020560" y="2141806"/>
              <a:ext cx="104068" cy="166252"/>
            </a:xfrm>
            <a:custGeom>
              <a:avLst/>
              <a:gdLst/>
              <a:ahLst/>
              <a:cxnLst/>
              <a:rect l="l" t="t" r="r" b="b"/>
              <a:pathLst>
                <a:path w="3963" h="6331" extrusionOk="0">
                  <a:moveTo>
                    <a:pt x="632" y="0"/>
                  </a:moveTo>
                  <a:cubicBezTo>
                    <a:pt x="422" y="0"/>
                    <a:pt x="211" y="20"/>
                    <a:pt x="1" y="67"/>
                  </a:cubicBezTo>
                  <a:cubicBezTo>
                    <a:pt x="1475" y="364"/>
                    <a:pt x="2537" y="1656"/>
                    <a:pt x="2537" y="3168"/>
                  </a:cubicBezTo>
                  <a:cubicBezTo>
                    <a:pt x="2537" y="4671"/>
                    <a:pt x="1475" y="5963"/>
                    <a:pt x="1" y="6269"/>
                  </a:cubicBezTo>
                  <a:cubicBezTo>
                    <a:pt x="210" y="6310"/>
                    <a:pt x="419" y="6330"/>
                    <a:pt x="624" y="6330"/>
                  </a:cubicBezTo>
                  <a:cubicBezTo>
                    <a:pt x="2218" y="6330"/>
                    <a:pt x="3610" y="5129"/>
                    <a:pt x="3772" y="3484"/>
                  </a:cubicBezTo>
                  <a:cubicBezTo>
                    <a:pt x="3963" y="1618"/>
                    <a:pt x="2499" y="0"/>
                    <a:pt x="632" y="0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7" name="Google Shape;10177;p83"/>
            <p:cNvSpPr/>
            <p:nvPr/>
          </p:nvSpPr>
          <p:spPr>
            <a:xfrm>
              <a:off x="1020560" y="2187551"/>
              <a:ext cx="20378" cy="74657"/>
            </a:xfrm>
            <a:custGeom>
              <a:avLst/>
              <a:gdLst/>
              <a:ahLst/>
              <a:cxnLst/>
              <a:rect l="l" t="t" r="r" b="b"/>
              <a:pathLst>
                <a:path w="776" h="2843" extrusionOk="0">
                  <a:moveTo>
                    <a:pt x="594" y="0"/>
                  </a:moveTo>
                  <a:cubicBezTo>
                    <a:pt x="556" y="0"/>
                    <a:pt x="518" y="10"/>
                    <a:pt x="489" y="48"/>
                  </a:cubicBezTo>
                  <a:lnTo>
                    <a:pt x="87" y="431"/>
                  </a:lnTo>
                  <a:cubicBezTo>
                    <a:pt x="30" y="469"/>
                    <a:pt x="1" y="527"/>
                    <a:pt x="1" y="594"/>
                  </a:cubicBezTo>
                  <a:cubicBezTo>
                    <a:pt x="1" y="680"/>
                    <a:pt x="58" y="747"/>
                    <a:pt x="144" y="756"/>
                  </a:cubicBezTo>
                  <a:cubicBezTo>
                    <a:pt x="173" y="756"/>
                    <a:pt x="202" y="747"/>
                    <a:pt x="230" y="718"/>
                  </a:cubicBezTo>
                  <a:lnTo>
                    <a:pt x="364" y="546"/>
                  </a:lnTo>
                  <a:lnTo>
                    <a:pt x="364" y="2709"/>
                  </a:lnTo>
                  <a:cubicBezTo>
                    <a:pt x="364" y="2795"/>
                    <a:pt x="470" y="2843"/>
                    <a:pt x="575" y="2843"/>
                  </a:cubicBezTo>
                  <a:cubicBezTo>
                    <a:pt x="671" y="2843"/>
                    <a:pt x="776" y="2795"/>
                    <a:pt x="776" y="2709"/>
                  </a:cubicBezTo>
                  <a:lnTo>
                    <a:pt x="776" y="134"/>
                  </a:lnTo>
                  <a:cubicBezTo>
                    <a:pt x="776" y="48"/>
                    <a:pt x="680" y="0"/>
                    <a:pt x="594" y="0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178" name="Google Shape;10178;p83"/>
          <p:cNvGrpSpPr/>
          <p:nvPr/>
        </p:nvGrpSpPr>
        <p:grpSpPr>
          <a:xfrm>
            <a:off x="1749879" y="1970906"/>
            <a:ext cx="364436" cy="364174"/>
            <a:chOff x="1749879" y="1970906"/>
            <a:chExt cx="364436" cy="364174"/>
          </a:xfrm>
        </p:grpSpPr>
        <p:sp>
          <p:nvSpPr>
            <p:cNvPr id="10179" name="Google Shape;10179;p83"/>
            <p:cNvSpPr/>
            <p:nvPr/>
          </p:nvSpPr>
          <p:spPr>
            <a:xfrm>
              <a:off x="1750141" y="1970906"/>
              <a:ext cx="276124" cy="181982"/>
            </a:xfrm>
            <a:custGeom>
              <a:avLst/>
              <a:gdLst/>
              <a:ahLst/>
              <a:cxnLst/>
              <a:rect l="l" t="t" r="r" b="b"/>
              <a:pathLst>
                <a:path w="10515" h="6930" extrusionOk="0">
                  <a:moveTo>
                    <a:pt x="900" y="1"/>
                  </a:moveTo>
                  <a:cubicBezTo>
                    <a:pt x="402" y="1"/>
                    <a:pt x="0" y="403"/>
                    <a:pt x="0" y="900"/>
                  </a:cubicBezTo>
                  <a:lnTo>
                    <a:pt x="0" y="6709"/>
                  </a:lnTo>
                  <a:cubicBezTo>
                    <a:pt x="0" y="6834"/>
                    <a:pt x="96" y="6930"/>
                    <a:pt x="221" y="6930"/>
                  </a:cubicBezTo>
                  <a:lnTo>
                    <a:pt x="2460" y="6930"/>
                  </a:lnTo>
                  <a:cubicBezTo>
                    <a:pt x="2709" y="6930"/>
                    <a:pt x="2910" y="6729"/>
                    <a:pt x="2910" y="6480"/>
                  </a:cubicBezTo>
                  <a:lnTo>
                    <a:pt x="2910" y="6039"/>
                  </a:lnTo>
                  <a:cubicBezTo>
                    <a:pt x="2910" y="5848"/>
                    <a:pt x="2824" y="5657"/>
                    <a:pt x="2680" y="5532"/>
                  </a:cubicBezTo>
                  <a:cubicBezTo>
                    <a:pt x="1790" y="4805"/>
                    <a:pt x="2307" y="3360"/>
                    <a:pt x="3455" y="3350"/>
                  </a:cubicBezTo>
                  <a:cubicBezTo>
                    <a:pt x="4604" y="3350"/>
                    <a:pt x="5140" y="4786"/>
                    <a:pt x="4259" y="5523"/>
                  </a:cubicBezTo>
                  <a:cubicBezTo>
                    <a:pt x="4106" y="5647"/>
                    <a:pt x="4020" y="5839"/>
                    <a:pt x="4020" y="6030"/>
                  </a:cubicBezTo>
                  <a:lnTo>
                    <a:pt x="4020" y="6489"/>
                  </a:lnTo>
                  <a:cubicBezTo>
                    <a:pt x="4020" y="6729"/>
                    <a:pt x="4221" y="6930"/>
                    <a:pt x="4470" y="6930"/>
                  </a:cubicBezTo>
                  <a:lnTo>
                    <a:pt x="6929" y="6930"/>
                  </a:lnTo>
                  <a:lnTo>
                    <a:pt x="6929" y="4470"/>
                  </a:lnTo>
                  <a:cubicBezTo>
                    <a:pt x="6929" y="4221"/>
                    <a:pt x="7130" y="4030"/>
                    <a:pt x="7379" y="4030"/>
                  </a:cubicBezTo>
                  <a:lnTo>
                    <a:pt x="7838" y="4030"/>
                  </a:lnTo>
                  <a:cubicBezTo>
                    <a:pt x="7848" y="4029"/>
                    <a:pt x="7858" y="4029"/>
                    <a:pt x="7867" y="4029"/>
                  </a:cubicBezTo>
                  <a:cubicBezTo>
                    <a:pt x="8048" y="4029"/>
                    <a:pt x="8218" y="4114"/>
                    <a:pt x="8336" y="4259"/>
                  </a:cubicBezTo>
                  <a:cubicBezTo>
                    <a:pt x="8594" y="4564"/>
                    <a:pt x="8935" y="4700"/>
                    <a:pt x="9270" y="4700"/>
                  </a:cubicBezTo>
                  <a:cubicBezTo>
                    <a:pt x="9903" y="4700"/>
                    <a:pt x="10515" y="4213"/>
                    <a:pt x="10509" y="3456"/>
                  </a:cubicBezTo>
                  <a:cubicBezTo>
                    <a:pt x="10509" y="2711"/>
                    <a:pt x="9902" y="2236"/>
                    <a:pt x="9277" y="2236"/>
                  </a:cubicBezTo>
                  <a:cubicBezTo>
                    <a:pt x="8937" y="2236"/>
                    <a:pt x="8592" y="2377"/>
                    <a:pt x="8336" y="2690"/>
                  </a:cubicBezTo>
                  <a:cubicBezTo>
                    <a:pt x="8202" y="2833"/>
                    <a:pt x="8020" y="2910"/>
                    <a:pt x="7829" y="2910"/>
                  </a:cubicBezTo>
                  <a:lnTo>
                    <a:pt x="7379" y="2910"/>
                  </a:lnTo>
                  <a:cubicBezTo>
                    <a:pt x="7130" y="2910"/>
                    <a:pt x="6929" y="2709"/>
                    <a:pt x="6929" y="2460"/>
                  </a:cubicBezTo>
                  <a:lnTo>
                    <a:pt x="6929" y="221"/>
                  </a:lnTo>
                  <a:cubicBezTo>
                    <a:pt x="6929" y="106"/>
                    <a:pt x="6834" y="1"/>
                    <a:pt x="6709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0" name="Google Shape;10180;p83"/>
            <p:cNvSpPr/>
            <p:nvPr/>
          </p:nvSpPr>
          <p:spPr>
            <a:xfrm>
              <a:off x="1932097" y="1970906"/>
              <a:ext cx="182218" cy="275966"/>
            </a:xfrm>
            <a:custGeom>
              <a:avLst/>
              <a:gdLst/>
              <a:ahLst/>
              <a:cxnLst/>
              <a:rect l="l" t="t" r="r" b="b"/>
              <a:pathLst>
                <a:path w="6939" h="10509" extrusionOk="0">
                  <a:moveTo>
                    <a:pt x="230" y="1"/>
                  </a:moveTo>
                  <a:cubicBezTo>
                    <a:pt x="106" y="1"/>
                    <a:pt x="0" y="96"/>
                    <a:pt x="0" y="221"/>
                  </a:cubicBezTo>
                  <a:lnTo>
                    <a:pt x="0" y="2460"/>
                  </a:lnTo>
                  <a:cubicBezTo>
                    <a:pt x="0" y="2709"/>
                    <a:pt x="201" y="2910"/>
                    <a:pt x="450" y="2910"/>
                  </a:cubicBezTo>
                  <a:lnTo>
                    <a:pt x="900" y="2910"/>
                  </a:lnTo>
                  <a:cubicBezTo>
                    <a:pt x="1091" y="2910"/>
                    <a:pt x="1273" y="2833"/>
                    <a:pt x="1407" y="2690"/>
                  </a:cubicBezTo>
                  <a:cubicBezTo>
                    <a:pt x="1663" y="2377"/>
                    <a:pt x="2008" y="2236"/>
                    <a:pt x="2348" y="2236"/>
                  </a:cubicBezTo>
                  <a:cubicBezTo>
                    <a:pt x="2973" y="2236"/>
                    <a:pt x="3580" y="2711"/>
                    <a:pt x="3580" y="3456"/>
                  </a:cubicBezTo>
                  <a:cubicBezTo>
                    <a:pt x="3586" y="4213"/>
                    <a:pt x="2974" y="4700"/>
                    <a:pt x="2341" y="4700"/>
                  </a:cubicBezTo>
                  <a:cubicBezTo>
                    <a:pt x="2006" y="4700"/>
                    <a:pt x="1665" y="4564"/>
                    <a:pt x="1407" y="4259"/>
                  </a:cubicBezTo>
                  <a:cubicBezTo>
                    <a:pt x="1289" y="4114"/>
                    <a:pt x="1119" y="4029"/>
                    <a:pt x="938" y="4029"/>
                  </a:cubicBezTo>
                  <a:cubicBezTo>
                    <a:pt x="929" y="4029"/>
                    <a:pt x="919" y="4029"/>
                    <a:pt x="909" y="4030"/>
                  </a:cubicBezTo>
                  <a:lnTo>
                    <a:pt x="450" y="4030"/>
                  </a:lnTo>
                  <a:cubicBezTo>
                    <a:pt x="201" y="4030"/>
                    <a:pt x="0" y="4221"/>
                    <a:pt x="0" y="4470"/>
                  </a:cubicBezTo>
                  <a:lnTo>
                    <a:pt x="0" y="6930"/>
                  </a:lnTo>
                  <a:lnTo>
                    <a:pt x="2469" y="6930"/>
                  </a:lnTo>
                  <a:cubicBezTo>
                    <a:pt x="2718" y="6930"/>
                    <a:pt x="2919" y="7130"/>
                    <a:pt x="2919" y="7379"/>
                  </a:cubicBezTo>
                  <a:lnTo>
                    <a:pt x="2919" y="7839"/>
                  </a:lnTo>
                  <a:cubicBezTo>
                    <a:pt x="2919" y="8030"/>
                    <a:pt x="2833" y="8212"/>
                    <a:pt x="2680" y="8346"/>
                  </a:cubicBezTo>
                  <a:cubicBezTo>
                    <a:pt x="1802" y="9080"/>
                    <a:pt x="2322" y="10509"/>
                    <a:pt x="3472" y="10509"/>
                  </a:cubicBezTo>
                  <a:cubicBezTo>
                    <a:pt x="3476" y="10509"/>
                    <a:pt x="3480" y="10509"/>
                    <a:pt x="3484" y="10509"/>
                  </a:cubicBezTo>
                  <a:cubicBezTo>
                    <a:pt x="4632" y="10509"/>
                    <a:pt x="5140" y="9064"/>
                    <a:pt x="4259" y="8336"/>
                  </a:cubicBezTo>
                  <a:cubicBezTo>
                    <a:pt x="4106" y="8202"/>
                    <a:pt x="4029" y="8021"/>
                    <a:pt x="4029" y="7829"/>
                  </a:cubicBezTo>
                  <a:lnTo>
                    <a:pt x="4029" y="7379"/>
                  </a:lnTo>
                  <a:cubicBezTo>
                    <a:pt x="4029" y="7130"/>
                    <a:pt x="4230" y="6930"/>
                    <a:pt x="4479" y="6930"/>
                  </a:cubicBezTo>
                  <a:lnTo>
                    <a:pt x="6709" y="6930"/>
                  </a:lnTo>
                  <a:cubicBezTo>
                    <a:pt x="6833" y="6930"/>
                    <a:pt x="6939" y="6834"/>
                    <a:pt x="6939" y="6709"/>
                  </a:cubicBezTo>
                  <a:lnTo>
                    <a:pt x="6939" y="891"/>
                  </a:lnTo>
                  <a:cubicBezTo>
                    <a:pt x="6939" y="403"/>
                    <a:pt x="6537" y="1"/>
                    <a:pt x="6039" y="1"/>
                  </a:cubicBezTo>
                  <a:close/>
                </a:path>
              </a:pathLst>
            </a:custGeom>
            <a:solidFill>
              <a:srgbClr val="D1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1" name="Google Shape;10181;p83"/>
            <p:cNvSpPr/>
            <p:nvPr/>
          </p:nvSpPr>
          <p:spPr>
            <a:xfrm>
              <a:off x="1838086" y="2152862"/>
              <a:ext cx="276229" cy="182218"/>
            </a:xfrm>
            <a:custGeom>
              <a:avLst/>
              <a:gdLst/>
              <a:ahLst/>
              <a:cxnLst/>
              <a:rect l="l" t="t" r="r" b="b"/>
              <a:pathLst>
                <a:path w="10519" h="6939" extrusionOk="0">
                  <a:moveTo>
                    <a:pt x="3580" y="1"/>
                  </a:moveTo>
                  <a:lnTo>
                    <a:pt x="3580" y="2460"/>
                  </a:lnTo>
                  <a:cubicBezTo>
                    <a:pt x="3580" y="2709"/>
                    <a:pt x="3379" y="2910"/>
                    <a:pt x="3140" y="2910"/>
                  </a:cubicBezTo>
                  <a:lnTo>
                    <a:pt x="2681" y="2910"/>
                  </a:lnTo>
                  <a:cubicBezTo>
                    <a:pt x="2489" y="2910"/>
                    <a:pt x="2298" y="2824"/>
                    <a:pt x="2173" y="2680"/>
                  </a:cubicBezTo>
                  <a:cubicBezTo>
                    <a:pt x="1918" y="2375"/>
                    <a:pt x="1579" y="2239"/>
                    <a:pt x="1245" y="2239"/>
                  </a:cubicBezTo>
                  <a:cubicBezTo>
                    <a:pt x="614" y="2239"/>
                    <a:pt x="1" y="2724"/>
                    <a:pt x="1" y="3475"/>
                  </a:cubicBezTo>
                  <a:cubicBezTo>
                    <a:pt x="7" y="4221"/>
                    <a:pt x="620" y="4700"/>
                    <a:pt x="1248" y="4700"/>
                  </a:cubicBezTo>
                  <a:cubicBezTo>
                    <a:pt x="1586" y="4700"/>
                    <a:pt x="1928" y="4561"/>
                    <a:pt x="2183" y="4250"/>
                  </a:cubicBezTo>
                  <a:cubicBezTo>
                    <a:pt x="2301" y="4113"/>
                    <a:pt x="2480" y="4029"/>
                    <a:pt x="2661" y="4029"/>
                  </a:cubicBezTo>
                  <a:cubicBezTo>
                    <a:pt x="2671" y="4029"/>
                    <a:pt x="2681" y="4029"/>
                    <a:pt x="2690" y="4030"/>
                  </a:cubicBezTo>
                  <a:lnTo>
                    <a:pt x="3140" y="4030"/>
                  </a:lnTo>
                  <a:cubicBezTo>
                    <a:pt x="3379" y="4030"/>
                    <a:pt x="3580" y="4231"/>
                    <a:pt x="3580" y="4479"/>
                  </a:cubicBezTo>
                  <a:lnTo>
                    <a:pt x="3580" y="6709"/>
                  </a:lnTo>
                  <a:cubicBezTo>
                    <a:pt x="3580" y="6834"/>
                    <a:pt x="3686" y="6939"/>
                    <a:pt x="3800" y="6939"/>
                  </a:cubicBezTo>
                  <a:lnTo>
                    <a:pt x="9619" y="6939"/>
                  </a:lnTo>
                  <a:cubicBezTo>
                    <a:pt x="10117" y="6939"/>
                    <a:pt x="10519" y="6537"/>
                    <a:pt x="10519" y="6039"/>
                  </a:cubicBezTo>
                  <a:lnTo>
                    <a:pt x="10519" y="230"/>
                  </a:lnTo>
                  <a:cubicBezTo>
                    <a:pt x="10519" y="106"/>
                    <a:pt x="10413" y="1"/>
                    <a:pt x="10289" y="1"/>
                  </a:cubicBezTo>
                  <a:lnTo>
                    <a:pt x="8059" y="1"/>
                  </a:lnTo>
                  <a:cubicBezTo>
                    <a:pt x="7810" y="1"/>
                    <a:pt x="7609" y="201"/>
                    <a:pt x="7609" y="450"/>
                  </a:cubicBezTo>
                  <a:lnTo>
                    <a:pt x="7609" y="900"/>
                  </a:lnTo>
                  <a:cubicBezTo>
                    <a:pt x="7600" y="1092"/>
                    <a:pt x="7686" y="1273"/>
                    <a:pt x="7829" y="1407"/>
                  </a:cubicBezTo>
                  <a:cubicBezTo>
                    <a:pt x="8720" y="2135"/>
                    <a:pt x="8203" y="3580"/>
                    <a:pt x="7054" y="3580"/>
                  </a:cubicBezTo>
                  <a:cubicBezTo>
                    <a:pt x="7050" y="3580"/>
                    <a:pt x="7047" y="3580"/>
                    <a:pt x="7043" y="3580"/>
                  </a:cubicBezTo>
                  <a:cubicBezTo>
                    <a:pt x="5902" y="3580"/>
                    <a:pt x="5382" y="2151"/>
                    <a:pt x="6260" y="1417"/>
                  </a:cubicBezTo>
                  <a:cubicBezTo>
                    <a:pt x="6404" y="1283"/>
                    <a:pt x="6490" y="1101"/>
                    <a:pt x="6490" y="910"/>
                  </a:cubicBezTo>
                  <a:lnTo>
                    <a:pt x="6490" y="450"/>
                  </a:lnTo>
                  <a:cubicBezTo>
                    <a:pt x="6490" y="201"/>
                    <a:pt x="6289" y="1"/>
                    <a:pt x="6040" y="1"/>
                  </a:cubicBezTo>
                  <a:close/>
                </a:path>
              </a:pathLst>
            </a:custGeom>
            <a:solidFill>
              <a:srgbClr val="5D74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2" name="Google Shape;10182;p83"/>
            <p:cNvSpPr/>
            <p:nvPr/>
          </p:nvSpPr>
          <p:spPr>
            <a:xfrm>
              <a:off x="1749879" y="2058877"/>
              <a:ext cx="182244" cy="276203"/>
            </a:xfrm>
            <a:custGeom>
              <a:avLst/>
              <a:gdLst/>
              <a:ahLst/>
              <a:cxnLst/>
              <a:rect l="l" t="t" r="r" b="b"/>
              <a:pathLst>
                <a:path w="6940" h="10518" extrusionOk="0">
                  <a:moveTo>
                    <a:pt x="3465" y="0"/>
                  </a:moveTo>
                  <a:cubicBezTo>
                    <a:pt x="2317" y="10"/>
                    <a:pt x="1810" y="1455"/>
                    <a:pt x="2700" y="2182"/>
                  </a:cubicBezTo>
                  <a:cubicBezTo>
                    <a:pt x="2843" y="2307"/>
                    <a:pt x="2920" y="2498"/>
                    <a:pt x="2920" y="2689"/>
                  </a:cubicBezTo>
                  <a:lnTo>
                    <a:pt x="2920" y="3139"/>
                  </a:lnTo>
                  <a:cubicBezTo>
                    <a:pt x="2920" y="3379"/>
                    <a:pt x="2719" y="3580"/>
                    <a:pt x="2470" y="3580"/>
                  </a:cubicBezTo>
                  <a:lnTo>
                    <a:pt x="231" y="3580"/>
                  </a:lnTo>
                  <a:cubicBezTo>
                    <a:pt x="106" y="3580"/>
                    <a:pt x="1" y="3685"/>
                    <a:pt x="1" y="3809"/>
                  </a:cubicBezTo>
                  <a:lnTo>
                    <a:pt x="1" y="9618"/>
                  </a:lnTo>
                  <a:cubicBezTo>
                    <a:pt x="1" y="10116"/>
                    <a:pt x="403" y="10518"/>
                    <a:pt x="900" y="10518"/>
                  </a:cubicBezTo>
                  <a:lnTo>
                    <a:pt x="6710" y="10518"/>
                  </a:lnTo>
                  <a:cubicBezTo>
                    <a:pt x="6834" y="10518"/>
                    <a:pt x="6939" y="10413"/>
                    <a:pt x="6939" y="10288"/>
                  </a:cubicBezTo>
                  <a:lnTo>
                    <a:pt x="6939" y="8058"/>
                  </a:lnTo>
                  <a:cubicBezTo>
                    <a:pt x="6939" y="7810"/>
                    <a:pt x="6738" y="7609"/>
                    <a:pt x="6489" y="7609"/>
                  </a:cubicBezTo>
                  <a:lnTo>
                    <a:pt x="6040" y="7609"/>
                  </a:lnTo>
                  <a:cubicBezTo>
                    <a:pt x="6030" y="7608"/>
                    <a:pt x="6020" y="7608"/>
                    <a:pt x="6011" y="7608"/>
                  </a:cubicBezTo>
                  <a:cubicBezTo>
                    <a:pt x="5830" y="7608"/>
                    <a:pt x="5660" y="7692"/>
                    <a:pt x="5542" y="7829"/>
                  </a:cubicBezTo>
                  <a:cubicBezTo>
                    <a:pt x="5284" y="8140"/>
                    <a:pt x="4939" y="8279"/>
                    <a:pt x="4600" y="8279"/>
                  </a:cubicBezTo>
                  <a:cubicBezTo>
                    <a:pt x="3970" y="8279"/>
                    <a:pt x="3360" y="7800"/>
                    <a:pt x="3360" y="7054"/>
                  </a:cubicBezTo>
                  <a:cubicBezTo>
                    <a:pt x="3354" y="6303"/>
                    <a:pt x="3965" y="5818"/>
                    <a:pt x="4597" y="5818"/>
                  </a:cubicBezTo>
                  <a:cubicBezTo>
                    <a:pt x="4933" y="5818"/>
                    <a:pt x="5274" y="5954"/>
                    <a:pt x="5532" y="6259"/>
                  </a:cubicBezTo>
                  <a:cubicBezTo>
                    <a:pt x="5657" y="6403"/>
                    <a:pt x="5839" y="6489"/>
                    <a:pt x="6040" y="6489"/>
                  </a:cubicBezTo>
                  <a:lnTo>
                    <a:pt x="6499" y="6489"/>
                  </a:lnTo>
                  <a:cubicBezTo>
                    <a:pt x="6738" y="6489"/>
                    <a:pt x="6939" y="6288"/>
                    <a:pt x="6939" y="6039"/>
                  </a:cubicBezTo>
                  <a:lnTo>
                    <a:pt x="6939" y="3580"/>
                  </a:lnTo>
                  <a:lnTo>
                    <a:pt x="4480" y="3580"/>
                  </a:lnTo>
                  <a:cubicBezTo>
                    <a:pt x="4231" y="3580"/>
                    <a:pt x="4030" y="3379"/>
                    <a:pt x="4030" y="3139"/>
                  </a:cubicBezTo>
                  <a:lnTo>
                    <a:pt x="4030" y="2680"/>
                  </a:lnTo>
                  <a:cubicBezTo>
                    <a:pt x="4030" y="2489"/>
                    <a:pt x="4116" y="2297"/>
                    <a:pt x="4269" y="2173"/>
                  </a:cubicBezTo>
                  <a:cubicBezTo>
                    <a:pt x="5150" y="1436"/>
                    <a:pt x="4623" y="0"/>
                    <a:pt x="3465" y="0"/>
                  </a:cubicBezTo>
                  <a:close/>
                </a:path>
              </a:pathLst>
            </a:custGeom>
            <a:solidFill>
              <a:srgbClr val="7F9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3" name="Google Shape;10183;p83"/>
            <p:cNvSpPr/>
            <p:nvPr/>
          </p:nvSpPr>
          <p:spPr>
            <a:xfrm>
              <a:off x="1750141" y="2152862"/>
              <a:ext cx="41228" cy="182218"/>
            </a:xfrm>
            <a:custGeom>
              <a:avLst/>
              <a:gdLst/>
              <a:ahLst/>
              <a:cxnLst/>
              <a:rect l="l" t="t" r="r" b="b"/>
              <a:pathLst>
                <a:path w="1570" h="6939" extrusionOk="0">
                  <a:moveTo>
                    <a:pt x="221" y="1"/>
                  </a:moveTo>
                  <a:cubicBezTo>
                    <a:pt x="96" y="1"/>
                    <a:pt x="0" y="106"/>
                    <a:pt x="0" y="230"/>
                  </a:cubicBezTo>
                  <a:lnTo>
                    <a:pt x="0" y="6039"/>
                  </a:lnTo>
                  <a:cubicBezTo>
                    <a:pt x="0" y="6537"/>
                    <a:pt x="402" y="6939"/>
                    <a:pt x="900" y="6939"/>
                  </a:cubicBezTo>
                  <a:lnTo>
                    <a:pt x="1570" y="6939"/>
                  </a:lnTo>
                  <a:cubicBezTo>
                    <a:pt x="1072" y="6939"/>
                    <a:pt x="670" y="6537"/>
                    <a:pt x="670" y="6039"/>
                  </a:cubicBezTo>
                  <a:lnTo>
                    <a:pt x="670" y="230"/>
                  </a:lnTo>
                  <a:cubicBezTo>
                    <a:pt x="670" y="106"/>
                    <a:pt x="776" y="1"/>
                    <a:pt x="900" y="1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4" name="Google Shape;10184;p83"/>
            <p:cNvSpPr/>
            <p:nvPr/>
          </p:nvSpPr>
          <p:spPr>
            <a:xfrm>
              <a:off x="1796832" y="2059035"/>
              <a:ext cx="50340" cy="93853"/>
            </a:xfrm>
            <a:custGeom>
              <a:avLst/>
              <a:gdLst/>
              <a:ahLst/>
              <a:cxnLst/>
              <a:rect l="l" t="t" r="r" b="b"/>
              <a:pathLst>
                <a:path w="1917" h="3574" extrusionOk="0">
                  <a:moveTo>
                    <a:pt x="1675" y="0"/>
                  </a:moveTo>
                  <a:cubicBezTo>
                    <a:pt x="582" y="0"/>
                    <a:pt x="1" y="1426"/>
                    <a:pt x="912" y="2176"/>
                  </a:cubicBezTo>
                  <a:cubicBezTo>
                    <a:pt x="1055" y="2301"/>
                    <a:pt x="1132" y="2492"/>
                    <a:pt x="1132" y="2683"/>
                  </a:cubicBezTo>
                  <a:lnTo>
                    <a:pt x="1132" y="3133"/>
                  </a:lnTo>
                  <a:cubicBezTo>
                    <a:pt x="1132" y="3373"/>
                    <a:pt x="931" y="3574"/>
                    <a:pt x="682" y="3574"/>
                  </a:cubicBezTo>
                  <a:lnTo>
                    <a:pt x="1132" y="3574"/>
                  </a:lnTo>
                  <a:cubicBezTo>
                    <a:pt x="1381" y="3574"/>
                    <a:pt x="1582" y="3373"/>
                    <a:pt x="1582" y="3133"/>
                  </a:cubicBezTo>
                  <a:lnTo>
                    <a:pt x="1582" y="2683"/>
                  </a:lnTo>
                  <a:cubicBezTo>
                    <a:pt x="1582" y="2492"/>
                    <a:pt x="1495" y="2301"/>
                    <a:pt x="1352" y="2176"/>
                  </a:cubicBezTo>
                  <a:cubicBezTo>
                    <a:pt x="548" y="1516"/>
                    <a:pt x="892" y="214"/>
                    <a:pt x="1917" y="23"/>
                  </a:cubicBezTo>
                  <a:cubicBezTo>
                    <a:pt x="1834" y="8"/>
                    <a:pt x="1753" y="0"/>
                    <a:pt x="1675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5" name="Google Shape;10185;p83"/>
            <p:cNvSpPr/>
            <p:nvPr/>
          </p:nvSpPr>
          <p:spPr>
            <a:xfrm>
              <a:off x="1750141" y="1970906"/>
              <a:ext cx="41228" cy="181982"/>
            </a:xfrm>
            <a:custGeom>
              <a:avLst/>
              <a:gdLst/>
              <a:ahLst/>
              <a:cxnLst/>
              <a:rect l="l" t="t" r="r" b="b"/>
              <a:pathLst>
                <a:path w="1570" h="6930" extrusionOk="0">
                  <a:moveTo>
                    <a:pt x="900" y="1"/>
                  </a:moveTo>
                  <a:cubicBezTo>
                    <a:pt x="402" y="1"/>
                    <a:pt x="0" y="403"/>
                    <a:pt x="0" y="900"/>
                  </a:cubicBezTo>
                  <a:lnTo>
                    <a:pt x="0" y="6709"/>
                  </a:lnTo>
                  <a:cubicBezTo>
                    <a:pt x="0" y="6834"/>
                    <a:pt x="96" y="6930"/>
                    <a:pt x="221" y="6930"/>
                  </a:cubicBezTo>
                  <a:lnTo>
                    <a:pt x="900" y="6930"/>
                  </a:lnTo>
                  <a:cubicBezTo>
                    <a:pt x="776" y="6930"/>
                    <a:pt x="670" y="6834"/>
                    <a:pt x="670" y="6709"/>
                  </a:cubicBezTo>
                  <a:lnTo>
                    <a:pt x="670" y="900"/>
                  </a:lnTo>
                  <a:cubicBezTo>
                    <a:pt x="670" y="403"/>
                    <a:pt x="1072" y="1"/>
                    <a:pt x="1570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6" name="Google Shape;10186;p83"/>
            <p:cNvSpPr/>
            <p:nvPr/>
          </p:nvSpPr>
          <p:spPr>
            <a:xfrm>
              <a:off x="1999953" y="2029518"/>
              <a:ext cx="41990" cy="64678"/>
            </a:xfrm>
            <a:custGeom>
              <a:avLst/>
              <a:gdLst/>
              <a:ahLst/>
              <a:cxnLst/>
              <a:rect l="l" t="t" r="r" b="b"/>
              <a:pathLst>
                <a:path w="1599" h="2463" extrusionOk="0">
                  <a:moveTo>
                    <a:pt x="256" y="0"/>
                  </a:moveTo>
                  <a:cubicBezTo>
                    <a:pt x="171" y="0"/>
                    <a:pt x="86" y="9"/>
                    <a:pt x="0" y="27"/>
                  </a:cubicBezTo>
                  <a:cubicBezTo>
                    <a:pt x="574" y="133"/>
                    <a:pt x="1005" y="640"/>
                    <a:pt x="1005" y="1233"/>
                  </a:cubicBezTo>
                  <a:cubicBezTo>
                    <a:pt x="1005" y="1826"/>
                    <a:pt x="594" y="2334"/>
                    <a:pt x="10" y="2449"/>
                  </a:cubicBezTo>
                  <a:lnTo>
                    <a:pt x="0" y="2449"/>
                  </a:lnTo>
                  <a:cubicBezTo>
                    <a:pt x="77" y="2458"/>
                    <a:pt x="153" y="2463"/>
                    <a:pt x="230" y="2463"/>
                  </a:cubicBezTo>
                  <a:cubicBezTo>
                    <a:pt x="307" y="2463"/>
                    <a:pt x="383" y="2458"/>
                    <a:pt x="460" y="2449"/>
                  </a:cubicBezTo>
                  <a:cubicBezTo>
                    <a:pt x="1139" y="2334"/>
                    <a:pt x="1599" y="1683"/>
                    <a:pt x="1465" y="1003"/>
                  </a:cubicBezTo>
                  <a:cubicBezTo>
                    <a:pt x="1356" y="411"/>
                    <a:pt x="832" y="0"/>
                    <a:pt x="256" y="0"/>
                  </a:cubicBezTo>
                  <a:close/>
                </a:path>
              </a:pathLst>
            </a:custGeom>
            <a:solidFill>
              <a:srgbClr val="C0CA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7" name="Google Shape;10187;p83"/>
            <p:cNvSpPr/>
            <p:nvPr/>
          </p:nvSpPr>
          <p:spPr>
            <a:xfrm>
              <a:off x="1932097" y="1970906"/>
              <a:ext cx="23634" cy="76443"/>
            </a:xfrm>
            <a:custGeom>
              <a:avLst/>
              <a:gdLst/>
              <a:ahLst/>
              <a:cxnLst/>
              <a:rect l="l" t="t" r="r" b="b"/>
              <a:pathLst>
                <a:path w="900" h="2911" extrusionOk="0">
                  <a:moveTo>
                    <a:pt x="230" y="1"/>
                  </a:moveTo>
                  <a:cubicBezTo>
                    <a:pt x="106" y="1"/>
                    <a:pt x="0" y="96"/>
                    <a:pt x="0" y="221"/>
                  </a:cubicBezTo>
                  <a:lnTo>
                    <a:pt x="0" y="2460"/>
                  </a:lnTo>
                  <a:cubicBezTo>
                    <a:pt x="0" y="2709"/>
                    <a:pt x="201" y="2910"/>
                    <a:pt x="450" y="2910"/>
                  </a:cubicBezTo>
                  <a:lnTo>
                    <a:pt x="900" y="2910"/>
                  </a:lnTo>
                  <a:cubicBezTo>
                    <a:pt x="651" y="2910"/>
                    <a:pt x="450" y="2709"/>
                    <a:pt x="450" y="2460"/>
                  </a:cubicBezTo>
                  <a:lnTo>
                    <a:pt x="450" y="221"/>
                  </a:lnTo>
                  <a:cubicBezTo>
                    <a:pt x="450" y="96"/>
                    <a:pt x="546" y="1"/>
                    <a:pt x="670" y="1"/>
                  </a:cubicBezTo>
                  <a:close/>
                </a:path>
              </a:pathLst>
            </a:custGeom>
            <a:solidFill>
              <a:srgbClr val="C0CA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8" name="Google Shape;10188;p83"/>
            <p:cNvSpPr/>
            <p:nvPr/>
          </p:nvSpPr>
          <p:spPr>
            <a:xfrm>
              <a:off x="1932097" y="2076708"/>
              <a:ext cx="23634" cy="76180"/>
            </a:xfrm>
            <a:custGeom>
              <a:avLst/>
              <a:gdLst/>
              <a:ahLst/>
              <a:cxnLst/>
              <a:rect l="l" t="t" r="r" b="b"/>
              <a:pathLst>
                <a:path w="900" h="2901" extrusionOk="0">
                  <a:moveTo>
                    <a:pt x="450" y="1"/>
                  </a:moveTo>
                  <a:cubicBezTo>
                    <a:pt x="201" y="1"/>
                    <a:pt x="0" y="202"/>
                    <a:pt x="0" y="441"/>
                  </a:cubicBezTo>
                  <a:lnTo>
                    <a:pt x="0" y="2901"/>
                  </a:lnTo>
                  <a:lnTo>
                    <a:pt x="450" y="2901"/>
                  </a:lnTo>
                  <a:lnTo>
                    <a:pt x="450" y="441"/>
                  </a:lnTo>
                  <a:cubicBezTo>
                    <a:pt x="450" y="192"/>
                    <a:pt x="651" y="1"/>
                    <a:pt x="900" y="1"/>
                  </a:cubicBezTo>
                  <a:close/>
                </a:path>
              </a:pathLst>
            </a:custGeom>
            <a:solidFill>
              <a:srgbClr val="C0CA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9" name="Google Shape;10189;p83"/>
            <p:cNvSpPr/>
            <p:nvPr/>
          </p:nvSpPr>
          <p:spPr>
            <a:xfrm>
              <a:off x="1981860" y="2152862"/>
              <a:ext cx="47268" cy="94011"/>
            </a:xfrm>
            <a:custGeom>
              <a:avLst/>
              <a:gdLst/>
              <a:ahLst/>
              <a:cxnLst/>
              <a:rect l="l" t="t" r="r" b="b"/>
              <a:pathLst>
                <a:path w="1800" h="3580" extrusionOk="0">
                  <a:moveTo>
                    <a:pt x="565" y="1"/>
                  </a:moveTo>
                  <a:cubicBezTo>
                    <a:pt x="814" y="1"/>
                    <a:pt x="1015" y="201"/>
                    <a:pt x="1015" y="450"/>
                  </a:cubicBezTo>
                  <a:lnTo>
                    <a:pt x="1015" y="910"/>
                  </a:lnTo>
                  <a:cubicBezTo>
                    <a:pt x="1015" y="1101"/>
                    <a:pt x="929" y="1283"/>
                    <a:pt x="785" y="1417"/>
                  </a:cubicBezTo>
                  <a:cubicBezTo>
                    <a:pt x="0" y="2068"/>
                    <a:pt x="316" y="3331"/>
                    <a:pt x="1311" y="3551"/>
                  </a:cubicBezTo>
                  <a:cubicBezTo>
                    <a:pt x="1393" y="3570"/>
                    <a:pt x="1474" y="3580"/>
                    <a:pt x="1555" y="3580"/>
                  </a:cubicBezTo>
                  <a:cubicBezTo>
                    <a:pt x="1637" y="3580"/>
                    <a:pt x="1718" y="3570"/>
                    <a:pt x="1799" y="3551"/>
                  </a:cubicBezTo>
                  <a:lnTo>
                    <a:pt x="1761" y="3551"/>
                  </a:lnTo>
                  <a:cubicBezTo>
                    <a:pt x="766" y="3331"/>
                    <a:pt x="450" y="2068"/>
                    <a:pt x="1235" y="1417"/>
                  </a:cubicBezTo>
                  <a:cubicBezTo>
                    <a:pt x="1378" y="1283"/>
                    <a:pt x="1464" y="1101"/>
                    <a:pt x="1464" y="910"/>
                  </a:cubicBezTo>
                  <a:lnTo>
                    <a:pt x="1464" y="450"/>
                  </a:lnTo>
                  <a:cubicBezTo>
                    <a:pt x="1464" y="201"/>
                    <a:pt x="1263" y="1"/>
                    <a:pt x="1015" y="1"/>
                  </a:cubicBezTo>
                  <a:close/>
                </a:path>
              </a:pathLst>
            </a:custGeom>
            <a:solidFill>
              <a:srgbClr val="C0CA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0" name="Google Shape;10190;p83"/>
            <p:cNvSpPr/>
            <p:nvPr/>
          </p:nvSpPr>
          <p:spPr>
            <a:xfrm>
              <a:off x="1920542" y="2152862"/>
              <a:ext cx="23398" cy="76417"/>
            </a:xfrm>
            <a:custGeom>
              <a:avLst/>
              <a:gdLst/>
              <a:ahLst/>
              <a:cxnLst/>
              <a:rect l="l" t="t" r="r" b="b"/>
              <a:pathLst>
                <a:path w="891" h="2910" extrusionOk="0">
                  <a:moveTo>
                    <a:pt x="440" y="1"/>
                  </a:moveTo>
                  <a:lnTo>
                    <a:pt x="440" y="2460"/>
                  </a:lnTo>
                  <a:cubicBezTo>
                    <a:pt x="440" y="2709"/>
                    <a:pt x="239" y="2910"/>
                    <a:pt x="0" y="2910"/>
                  </a:cubicBezTo>
                  <a:lnTo>
                    <a:pt x="440" y="2910"/>
                  </a:lnTo>
                  <a:cubicBezTo>
                    <a:pt x="689" y="2910"/>
                    <a:pt x="890" y="2709"/>
                    <a:pt x="890" y="2460"/>
                  </a:cubicBezTo>
                  <a:lnTo>
                    <a:pt x="890" y="1"/>
                  </a:ln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1" name="Google Shape;10191;p83"/>
            <p:cNvSpPr/>
            <p:nvPr/>
          </p:nvSpPr>
          <p:spPr>
            <a:xfrm>
              <a:off x="1834068" y="2211605"/>
              <a:ext cx="42252" cy="64888"/>
            </a:xfrm>
            <a:custGeom>
              <a:avLst/>
              <a:gdLst/>
              <a:ahLst/>
              <a:cxnLst/>
              <a:rect l="l" t="t" r="r" b="b"/>
              <a:pathLst>
                <a:path w="1609" h="2471" extrusionOk="0">
                  <a:moveTo>
                    <a:pt x="1371" y="1"/>
                  </a:moveTo>
                  <a:cubicBezTo>
                    <a:pt x="1295" y="1"/>
                    <a:pt x="1221" y="8"/>
                    <a:pt x="1149" y="22"/>
                  </a:cubicBezTo>
                  <a:cubicBezTo>
                    <a:pt x="460" y="137"/>
                    <a:pt x="1" y="788"/>
                    <a:pt x="135" y="1467"/>
                  </a:cubicBezTo>
                  <a:cubicBezTo>
                    <a:pt x="243" y="2060"/>
                    <a:pt x="767" y="2471"/>
                    <a:pt x="1350" y="2471"/>
                  </a:cubicBezTo>
                  <a:cubicBezTo>
                    <a:pt x="1435" y="2471"/>
                    <a:pt x="1522" y="2462"/>
                    <a:pt x="1609" y="2443"/>
                  </a:cubicBezTo>
                  <a:cubicBezTo>
                    <a:pt x="929" y="2309"/>
                    <a:pt x="489" y="1649"/>
                    <a:pt x="633" y="970"/>
                  </a:cubicBezTo>
                  <a:cubicBezTo>
                    <a:pt x="738" y="491"/>
                    <a:pt x="1121" y="118"/>
                    <a:pt x="1599" y="22"/>
                  </a:cubicBezTo>
                  <a:cubicBezTo>
                    <a:pt x="1523" y="8"/>
                    <a:pt x="1446" y="1"/>
                    <a:pt x="1371" y="1"/>
                  </a:cubicBez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2" name="Google Shape;10192;p83"/>
            <p:cNvSpPr/>
            <p:nvPr/>
          </p:nvSpPr>
          <p:spPr>
            <a:xfrm>
              <a:off x="1920542" y="2258663"/>
              <a:ext cx="29175" cy="76417"/>
            </a:xfrm>
            <a:custGeom>
              <a:avLst/>
              <a:gdLst/>
              <a:ahLst/>
              <a:cxnLst/>
              <a:rect l="l" t="t" r="r" b="b"/>
              <a:pathLst>
                <a:path w="1111" h="2910" extrusionOk="0">
                  <a:moveTo>
                    <a:pt x="0" y="1"/>
                  </a:moveTo>
                  <a:cubicBezTo>
                    <a:pt x="239" y="1"/>
                    <a:pt x="440" y="202"/>
                    <a:pt x="440" y="450"/>
                  </a:cubicBezTo>
                  <a:lnTo>
                    <a:pt x="440" y="2680"/>
                  </a:lnTo>
                  <a:cubicBezTo>
                    <a:pt x="440" y="2805"/>
                    <a:pt x="546" y="2910"/>
                    <a:pt x="670" y="2910"/>
                  </a:cubicBezTo>
                  <a:lnTo>
                    <a:pt x="1110" y="2910"/>
                  </a:lnTo>
                  <a:cubicBezTo>
                    <a:pt x="986" y="2910"/>
                    <a:pt x="890" y="2805"/>
                    <a:pt x="890" y="2680"/>
                  </a:cubicBezTo>
                  <a:lnTo>
                    <a:pt x="890" y="450"/>
                  </a:lnTo>
                  <a:cubicBezTo>
                    <a:pt x="890" y="202"/>
                    <a:pt x="689" y="1"/>
                    <a:pt x="440" y="1"/>
                  </a:cubicBez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193" name="Google Shape;10193;p83"/>
          <p:cNvGrpSpPr/>
          <p:nvPr/>
        </p:nvGrpSpPr>
        <p:grpSpPr>
          <a:xfrm>
            <a:off x="2186425" y="1976158"/>
            <a:ext cx="396106" cy="353985"/>
            <a:chOff x="2186425" y="1976158"/>
            <a:chExt cx="396106" cy="353985"/>
          </a:xfrm>
        </p:grpSpPr>
        <p:sp>
          <p:nvSpPr>
            <p:cNvPr id="10194" name="Google Shape;10194;p83"/>
            <p:cNvSpPr/>
            <p:nvPr/>
          </p:nvSpPr>
          <p:spPr>
            <a:xfrm>
              <a:off x="2256277" y="2024949"/>
              <a:ext cx="255379" cy="255352"/>
            </a:xfrm>
            <a:custGeom>
              <a:avLst/>
              <a:gdLst/>
              <a:ahLst/>
              <a:cxnLst/>
              <a:rect l="l" t="t" r="r" b="b"/>
              <a:pathLst>
                <a:path w="9725" h="9724" extrusionOk="0">
                  <a:moveTo>
                    <a:pt x="4863" y="0"/>
                  </a:moveTo>
                  <a:cubicBezTo>
                    <a:pt x="2183" y="0"/>
                    <a:pt x="1" y="2182"/>
                    <a:pt x="1" y="4862"/>
                  </a:cubicBezTo>
                  <a:cubicBezTo>
                    <a:pt x="1" y="7551"/>
                    <a:pt x="2183" y="9724"/>
                    <a:pt x="4863" y="9724"/>
                  </a:cubicBezTo>
                  <a:cubicBezTo>
                    <a:pt x="7552" y="9724"/>
                    <a:pt x="9724" y="7551"/>
                    <a:pt x="9724" y="4862"/>
                  </a:cubicBezTo>
                  <a:cubicBezTo>
                    <a:pt x="9724" y="2182"/>
                    <a:pt x="7552" y="0"/>
                    <a:pt x="4863" y="0"/>
                  </a:cubicBezTo>
                  <a:close/>
                </a:path>
              </a:pathLst>
            </a:custGeom>
            <a:solidFill>
              <a:srgbClr val="7F9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5" name="Google Shape;10195;p83"/>
            <p:cNvSpPr/>
            <p:nvPr/>
          </p:nvSpPr>
          <p:spPr>
            <a:xfrm>
              <a:off x="2230909" y="2027706"/>
              <a:ext cx="243036" cy="252700"/>
            </a:xfrm>
            <a:custGeom>
              <a:avLst/>
              <a:gdLst/>
              <a:ahLst/>
              <a:cxnLst/>
              <a:rect l="l" t="t" r="r" b="b"/>
              <a:pathLst>
                <a:path w="9255" h="9623" extrusionOk="0">
                  <a:moveTo>
                    <a:pt x="4843" y="1"/>
                  </a:moveTo>
                  <a:lnTo>
                    <a:pt x="4843" y="1"/>
                  </a:lnTo>
                  <a:cubicBezTo>
                    <a:pt x="1656" y="661"/>
                    <a:pt x="0" y="4202"/>
                    <a:pt x="1541" y="7063"/>
                  </a:cubicBezTo>
                  <a:cubicBezTo>
                    <a:pt x="2439" y="8731"/>
                    <a:pt x="4128" y="9622"/>
                    <a:pt x="5836" y="9622"/>
                  </a:cubicBezTo>
                  <a:cubicBezTo>
                    <a:pt x="7059" y="9622"/>
                    <a:pt x="8293" y="9166"/>
                    <a:pt x="9255" y="8212"/>
                  </a:cubicBezTo>
                  <a:lnTo>
                    <a:pt x="9255" y="8212"/>
                  </a:lnTo>
                  <a:cubicBezTo>
                    <a:pt x="8929" y="8279"/>
                    <a:pt x="8594" y="8308"/>
                    <a:pt x="8260" y="8308"/>
                  </a:cubicBezTo>
                  <a:cubicBezTo>
                    <a:pt x="6288" y="8308"/>
                    <a:pt x="4518" y="7121"/>
                    <a:pt x="3771" y="5302"/>
                  </a:cubicBezTo>
                  <a:cubicBezTo>
                    <a:pt x="3015" y="3484"/>
                    <a:pt x="3436" y="1388"/>
                    <a:pt x="4843" y="1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6" name="Google Shape;10196;p83"/>
            <p:cNvSpPr/>
            <p:nvPr/>
          </p:nvSpPr>
          <p:spPr>
            <a:xfrm>
              <a:off x="2309322" y="2026210"/>
              <a:ext cx="202570" cy="252332"/>
            </a:xfrm>
            <a:custGeom>
              <a:avLst/>
              <a:gdLst/>
              <a:ahLst/>
              <a:cxnLst/>
              <a:rect l="l" t="t" r="r" b="b"/>
              <a:pathLst>
                <a:path w="7714" h="9609" extrusionOk="0">
                  <a:moveTo>
                    <a:pt x="3551" y="0"/>
                  </a:moveTo>
                  <a:lnTo>
                    <a:pt x="3886" y="402"/>
                  </a:lnTo>
                  <a:cubicBezTo>
                    <a:pt x="3924" y="450"/>
                    <a:pt x="3934" y="517"/>
                    <a:pt x="3905" y="574"/>
                  </a:cubicBezTo>
                  <a:lnTo>
                    <a:pt x="3685" y="1101"/>
                  </a:lnTo>
                  <a:cubicBezTo>
                    <a:pt x="3669" y="1133"/>
                    <a:pt x="3640" y="1150"/>
                    <a:pt x="3611" y="1150"/>
                  </a:cubicBezTo>
                  <a:cubicBezTo>
                    <a:pt x="3589" y="1150"/>
                    <a:pt x="3567" y="1141"/>
                    <a:pt x="3551" y="1120"/>
                  </a:cubicBezTo>
                  <a:lnTo>
                    <a:pt x="3340" y="823"/>
                  </a:lnTo>
                  <a:cubicBezTo>
                    <a:pt x="3315" y="781"/>
                    <a:pt x="3269" y="754"/>
                    <a:pt x="3219" y="754"/>
                  </a:cubicBezTo>
                  <a:cubicBezTo>
                    <a:pt x="3212" y="754"/>
                    <a:pt x="3204" y="755"/>
                    <a:pt x="3197" y="756"/>
                  </a:cubicBezTo>
                  <a:lnTo>
                    <a:pt x="2967" y="766"/>
                  </a:lnTo>
                  <a:cubicBezTo>
                    <a:pt x="2891" y="766"/>
                    <a:pt x="2814" y="814"/>
                    <a:pt x="2766" y="881"/>
                  </a:cubicBezTo>
                  <a:lnTo>
                    <a:pt x="2144" y="1818"/>
                  </a:lnTo>
                  <a:cubicBezTo>
                    <a:pt x="2087" y="1905"/>
                    <a:pt x="2134" y="2019"/>
                    <a:pt x="2240" y="2039"/>
                  </a:cubicBezTo>
                  <a:lnTo>
                    <a:pt x="2527" y="2096"/>
                  </a:lnTo>
                  <a:cubicBezTo>
                    <a:pt x="2539" y="2098"/>
                    <a:pt x="2552" y="2100"/>
                    <a:pt x="2564" y="2100"/>
                  </a:cubicBezTo>
                  <a:cubicBezTo>
                    <a:pt x="2647" y="2100"/>
                    <a:pt x="2723" y="2046"/>
                    <a:pt x="2757" y="1972"/>
                  </a:cubicBezTo>
                  <a:lnTo>
                    <a:pt x="2900" y="1589"/>
                  </a:lnTo>
                  <a:cubicBezTo>
                    <a:pt x="2922" y="1528"/>
                    <a:pt x="2977" y="1492"/>
                    <a:pt x="3034" y="1492"/>
                  </a:cubicBezTo>
                  <a:cubicBezTo>
                    <a:pt x="3075" y="1492"/>
                    <a:pt x="3117" y="1510"/>
                    <a:pt x="3149" y="1550"/>
                  </a:cubicBezTo>
                  <a:lnTo>
                    <a:pt x="3273" y="1713"/>
                  </a:lnTo>
                  <a:lnTo>
                    <a:pt x="3206" y="2220"/>
                  </a:lnTo>
                  <a:cubicBezTo>
                    <a:pt x="3197" y="2259"/>
                    <a:pt x="3168" y="2278"/>
                    <a:pt x="3139" y="2287"/>
                  </a:cubicBezTo>
                  <a:lnTo>
                    <a:pt x="2489" y="2383"/>
                  </a:lnTo>
                  <a:cubicBezTo>
                    <a:pt x="2460" y="2383"/>
                    <a:pt x="2431" y="2402"/>
                    <a:pt x="2412" y="2412"/>
                  </a:cubicBezTo>
                  <a:lnTo>
                    <a:pt x="1761" y="2890"/>
                  </a:lnTo>
                  <a:cubicBezTo>
                    <a:pt x="1694" y="2938"/>
                    <a:pt x="1646" y="3015"/>
                    <a:pt x="1627" y="3091"/>
                  </a:cubicBezTo>
                  <a:lnTo>
                    <a:pt x="1570" y="3350"/>
                  </a:lnTo>
                  <a:cubicBezTo>
                    <a:pt x="1552" y="3430"/>
                    <a:pt x="1485" y="3485"/>
                    <a:pt x="1407" y="3485"/>
                  </a:cubicBezTo>
                  <a:cubicBezTo>
                    <a:pt x="1401" y="3485"/>
                    <a:pt x="1394" y="3484"/>
                    <a:pt x="1388" y="3484"/>
                  </a:cubicBezTo>
                  <a:lnTo>
                    <a:pt x="1091" y="3445"/>
                  </a:lnTo>
                  <a:cubicBezTo>
                    <a:pt x="1085" y="3445"/>
                    <a:pt x="1078" y="3444"/>
                    <a:pt x="1072" y="3444"/>
                  </a:cubicBezTo>
                  <a:cubicBezTo>
                    <a:pt x="1002" y="3444"/>
                    <a:pt x="937" y="3489"/>
                    <a:pt x="919" y="3551"/>
                  </a:cubicBezTo>
                  <a:lnTo>
                    <a:pt x="756" y="3991"/>
                  </a:lnTo>
                  <a:cubicBezTo>
                    <a:pt x="718" y="4087"/>
                    <a:pt x="766" y="4182"/>
                    <a:pt x="862" y="4211"/>
                  </a:cubicBezTo>
                  <a:lnTo>
                    <a:pt x="1235" y="4316"/>
                  </a:lnTo>
                  <a:cubicBezTo>
                    <a:pt x="1252" y="4322"/>
                    <a:pt x="1270" y="4325"/>
                    <a:pt x="1287" y="4325"/>
                  </a:cubicBezTo>
                  <a:cubicBezTo>
                    <a:pt x="1360" y="4325"/>
                    <a:pt x="1434" y="4280"/>
                    <a:pt x="1465" y="4211"/>
                  </a:cubicBezTo>
                  <a:lnTo>
                    <a:pt x="1704" y="3685"/>
                  </a:lnTo>
                  <a:cubicBezTo>
                    <a:pt x="1742" y="3599"/>
                    <a:pt x="1819" y="3532"/>
                    <a:pt x="1905" y="3503"/>
                  </a:cubicBezTo>
                  <a:lnTo>
                    <a:pt x="2307" y="3378"/>
                  </a:lnTo>
                  <a:lnTo>
                    <a:pt x="2833" y="4010"/>
                  </a:lnTo>
                  <a:lnTo>
                    <a:pt x="2785" y="4154"/>
                  </a:lnTo>
                  <a:cubicBezTo>
                    <a:pt x="2747" y="4249"/>
                    <a:pt x="2795" y="4345"/>
                    <a:pt x="2891" y="4374"/>
                  </a:cubicBezTo>
                  <a:cubicBezTo>
                    <a:pt x="2910" y="4383"/>
                    <a:pt x="2929" y="4383"/>
                    <a:pt x="2948" y="4383"/>
                  </a:cubicBezTo>
                  <a:cubicBezTo>
                    <a:pt x="3015" y="4383"/>
                    <a:pt x="3082" y="4335"/>
                    <a:pt x="3111" y="4268"/>
                  </a:cubicBezTo>
                  <a:lnTo>
                    <a:pt x="3159" y="4115"/>
                  </a:lnTo>
                  <a:cubicBezTo>
                    <a:pt x="3197" y="4000"/>
                    <a:pt x="3178" y="3886"/>
                    <a:pt x="3101" y="3790"/>
                  </a:cubicBezTo>
                  <a:lnTo>
                    <a:pt x="2661" y="3244"/>
                  </a:lnTo>
                  <a:lnTo>
                    <a:pt x="2776" y="3216"/>
                  </a:lnTo>
                  <a:lnTo>
                    <a:pt x="3159" y="3455"/>
                  </a:lnTo>
                  <a:cubicBezTo>
                    <a:pt x="3235" y="3503"/>
                    <a:pt x="3292" y="3579"/>
                    <a:pt x="3312" y="3675"/>
                  </a:cubicBezTo>
                  <a:lnTo>
                    <a:pt x="3398" y="4087"/>
                  </a:lnTo>
                  <a:cubicBezTo>
                    <a:pt x="3407" y="4163"/>
                    <a:pt x="3484" y="4221"/>
                    <a:pt x="3570" y="4221"/>
                  </a:cubicBezTo>
                  <a:lnTo>
                    <a:pt x="3599" y="4221"/>
                  </a:lnTo>
                  <a:cubicBezTo>
                    <a:pt x="3694" y="4201"/>
                    <a:pt x="3752" y="4106"/>
                    <a:pt x="3733" y="4020"/>
                  </a:cubicBezTo>
                  <a:lnTo>
                    <a:pt x="3694" y="3780"/>
                  </a:lnTo>
                  <a:cubicBezTo>
                    <a:pt x="3675" y="3704"/>
                    <a:pt x="3733" y="3627"/>
                    <a:pt x="3809" y="3618"/>
                  </a:cubicBezTo>
                  <a:cubicBezTo>
                    <a:pt x="3876" y="3599"/>
                    <a:pt x="3924" y="3551"/>
                    <a:pt x="3934" y="3493"/>
                  </a:cubicBezTo>
                  <a:lnTo>
                    <a:pt x="4010" y="3082"/>
                  </a:lnTo>
                  <a:cubicBezTo>
                    <a:pt x="4037" y="3012"/>
                    <a:pt x="4095" y="2966"/>
                    <a:pt x="4163" y="2966"/>
                  </a:cubicBezTo>
                  <a:cubicBezTo>
                    <a:pt x="4170" y="2966"/>
                    <a:pt x="4176" y="2966"/>
                    <a:pt x="4183" y="2967"/>
                  </a:cubicBezTo>
                  <a:lnTo>
                    <a:pt x="4269" y="2967"/>
                  </a:lnTo>
                  <a:cubicBezTo>
                    <a:pt x="4277" y="2969"/>
                    <a:pt x="4286" y="2969"/>
                    <a:pt x="4294" y="2969"/>
                  </a:cubicBezTo>
                  <a:cubicBezTo>
                    <a:pt x="4333" y="2969"/>
                    <a:pt x="4371" y="2952"/>
                    <a:pt x="4403" y="2929"/>
                  </a:cubicBezTo>
                  <a:cubicBezTo>
                    <a:pt x="4431" y="2890"/>
                    <a:pt x="4470" y="2871"/>
                    <a:pt x="4517" y="2871"/>
                  </a:cubicBezTo>
                  <a:lnTo>
                    <a:pt x="4785" y="2900"/>
                  </a:lnTo>
                  <a:cubicBezTo>
                    <a:pt x="4833" y="2919"/>
                    <a:pt x="4881" y="2957"/>
                    <a:pt x="4891" y="3015"/>
                  </a:cubicBezTo>
                  <a:lnTo>
                    <a:pt x="4919" y="3130"/>
                  </a:lnTo>
                  <a:cubicBezTo>
                    <a:pt x="4939" y="3216"/>
                    <a:pt x="4881" y="3302"/>
                    <a:pt x="4795" y="3321"/>
                  </a:cubicBezTo>
                  <a:lnTo>
                    <a:pt x="4039" y="3551"/>
                  </a:lnTo>
                  <a:cubicBezTo>
                    <a:pt x="3953" y="3570"/>
                    <a:pt x="3924" y="3675"/>
                    <a:pt x="3982" y="3742"/>
                  </a:cubicBezTo>
                  <a:lnTo>
                    <a:pt x="4049" y="3828"/>
                  </a:lnTo>
                  <a:cubicBezTo>
                    <a:pt x="4087" y="3857"/>
                    <a:pt x="4125" y="3876"/>
                    <a:pt x="4173" y="3876"/>
                  </a:cubicBezTo>
                  <a:lnTo>
                    <a:pt x="4613" y="3838"/>
                  </a:lnTo>
                  <a:cubicBezTo>
                    <a:pt x="4619" y="3837"/>
                    <a:pt x="4626" y="3837"/>
                    <a:pt x="4632" y="3837"/>
                  </a:cubicBezTo>
                  <a:cubicBezTo>
                    <a:pt x="4710" y="3837"/>
                    <a:pt x="4777" y="3892"/>
                    <a:pt x="4795" y="3972"/>
                  </a:cubicBezTo>
                  <a:lnTo>
                    <a:pt x="4814" y="4087"/>
                  </a:lnTo>
                  <a:cubicBezTo>
                    <a:pt x="4852" y="4278"/>
                    <a:pt x="4709" y="4469"/>
                    <a:pt x="4508" y="4479"/>
                  </a:cubicBezTo>
                  <a:lnTo>
                    <a:pt x="3666" y="4546"/>
                  </a:lnTo>
                  <a:cubicBezTo>
                    <a:pt x="3570" y="4556"/>
                    <a:pt x="3503" y="4651"/>
                    <a:pt x="3532" y="4747"/>
                  </a:cubicBezTo>
                  <a:cubicBezTo>
                    <a:pt x="3565" y="4845"/>
                    <a:pt x="3485" y="4937"/>
                    <a:pt x="3389" y="4937"/>
                  </a:cubicBezTo>
                  <a:cubicBezTo>
                    <a:pt x="3373" y="4937"/>
                    <a:pt x="3357" y="4934"/>
                    <a:pt x="3340" y="4929"/>
                  </a:cubicBezTo>
                  <a:lnTo>
                    <a:pt x="2718" y="4728"/>
                  </a:lnTo>
                  <a:cubicBezTo>
                    <a:pt x="2632" y="4699"/>
                    <a:pt x="2575" y="4623"/>
                    <a:pt x="2556" y="4536"/>
                  </a:cubicBezTo>
                  <a:cubicBezTo>
                    <a:pt x="2536" y="4422"/>
                    <a:pt x="2441" y="4335"/>
                    <a:pt x="2316" y="4335"/>
                  </a:cubicBezTo>
                  <a:lnTo>
                    <a:pt x="1723" y="4345"/>
                  </a:lnTo>
                  <a:cubicBezTo>
                    <a:pt x="1503" y="4355"/>
                    <a:pt x="1292" y="4402"/>
                    <a:pt x="1101" y="4489"/>
                  </a:cubicBezTo>
                  <a:lnTo>
                    <a:pt x="890" y="4584"/>
                  </a:lnTo>
                  <a:cubicBezTo>
                    <a:pt x="775" y="4632"/>
                    <a:pt x="689" y="4747"/>
                    <a:pt x="689" y="4871"/>
                  </a:cubicBezTo>
                  <a:lnTo>
                    <a:pt x="680" y="5044"/>
                  </a:lnTo>
                  <a:lnTo>
                    <a:pt x="86" y="5733"/>
                  </a:lnTo>
                  <a:cubicBezTo>
                    <a:pt x="29" y="5790"/>
                    <a:pt x="0" y="5867"/>
                    <a:pt x="0" y="5953"/>
                  </a:cubicBezTo>
                  <a:lnTo>
                    <a:pt x="0" y="6690"/>
                  </a:lnTo>
                  <a:cubicBezTo>
                    <a:pt x="0" y="6824"/>
                    <a:pt x="58" y="6948"/>
                    <a:pt x="153" y="7044"/>
                  </a:cubicBezTo>
                  <a:lnTo>
                    <a:pt x="689" y="7561"/>
                  </a:lnTo>
                  <a:cubicBezTo>
                    <a:pt x="766" y="7637"/>
                    <a:pt x="871" y="7685"/>
                    <a:pt x="996" y="7695"/>
                  </a:cubicBezTo>
                  <a:lnTo>
                    <a:pt x="2565" y="7838"/>
                  </a:lnTo>
                  <a:cubicBezTo>
                    <a:pt x="2670" y="7838"/>
                    <a:pt x="2737" y="7934"/>
                    <a:pt x="2728" y="8030"/>
                  </a:cubicBezTo>
                  <a:lnTo>
                    <a:pt x="2718" y="8106"/>
                  </a:lnTo>
                  <a:cubicBezTo>
                    <a:pt x="2699" y="8221"/>
                    <a:pt x="2757" y="8345"/>
                    <a:pt x="2852" y="8412"/>
                  </a:cubicBezTo>
                  <a:lnTo>
                    <a:pt x="3235" y="8699"/>
                  </a:lnTo>
                  <a:lnTo>
                    <a:pt x="3178" y="8891"/>
                  </a:lnTo>
                  <a:cubicBezTo>
                    <a:pt x="3139" y="9025"/>
                    <a:pt x="3178" y="9168"/>
                    <a:pt x="3283" y="9255"/>
                  </a:cubicBezTo>
                  <a:lnTo>
                    <a:pt x="3694" y="9609"/>
                  </a:lnTo>
                  <a:cubicBezTo>
                    <a:pt x="4096" y="9542"/>
                    <a:pt x="4489" y="9417"/>
                    <a:pt x="4862" y="9255"/>
                  </a:cubicBezTo>
                  <a:lnTo>
                    <a:pt x="5503" y="8479"/>
                  </a:lnTo>
                  <a:cubicBezTo>
                    <a:pt x="5599" y="8355"/>
                    <a:pt x="5685" y="8221"/>
                    <a:pt x="5752" y="8077"/>
                  </a:cubicBezTo>
                  <a:lnTo>
                    <a:pt x="6470" y="6422"/>
                  </a:lnTo>
                  <a:cubicBezTo>
                    <a:pt x="6546" y="6249"/>
                    <a:pt x="6422" y="6049"/>
                    <a:pt x="6231" y="6039"/>
                  </a:cubicBezTo>
                  <a:cubicBezTo>
                    <a:pt x="6020" y="6039"/>
                    <a:pt x="5829" y="5953"/>
                    <a:pt x="5695" y="5790"/>
                  </a:cubicBezTo>
                  <a:lnTo>
                    <a:pt x="4977" y="4938"/>
                  </a:lnTo>
                  <a:cubicBezTo>
                    <a:pt x="4864" y="4805"/>
                    <a:pt x="4979" y="4650"/>
                    <a:pt x="5109" y="4650"/>
                  </a:cubicBezTo>
                  <a:cubicBezTo>
                    <a:pt x="5156" y="4650"/>
                    <a:pt x="5204" y="4670"/>
                    <a:pt x="5245" y="4718"/>
                  </a:cubicBezTo>
                  <a:lnTo>
                    <a:pt x="5963" y="5570"/>
                  </a:lnTo>
                  <a:cubicBezTo>
                    <a:pt x="6020" y="5637"/>
                    <a:pt x="6116" y="5685"/>
                    <a:pt x="6211" y="5685"/>
                  </a:cubicBezTo>
                  <a:cubicBezTo>
                    <a:pt x="6317" y="5685"/>
                    <a:pt x="6422" y="5618"/>
                    <a:pt x="6470" y="5522"/>
                  </a:cubicBezTo>
                  <a:lnTo>
                    <a:pt x="6881" y="4709"/>
                  </a:lnTo>
                  <a:cubicBezTo>
                    <a:pt x="6920" y="4632"/>
                    <a:pt x="6900" y="4536"/>
                    <a:pt x="6833" y="4489"/>
                  </a:cubicBezTo>
                  <a:lnTo>
                    <a:pt x="6709" y="4412"/>
                  </a:lnTo>
                  <a:cubicBezTo>
                    <a:pt x="6671" y="4374"/>
                    <a:pt x="6652" y="4316"/>
                    <a:pt x="6680" y="4268"/>
                  </a:cubicBezTo>
                  <a:lnTo>
                    <a:pt x="6747" y="4182"/>
                  </a:lnTo>
                  <a:cubicBezTo>
                    <a:pt x="6808" y="4078"/>
                    <a:pt x="6918" y="4024"/>
                    <a:pt x="7031" y="4024"/>
                  </a:cubicBezTo>
                  <a:cubicBezTo>
                    <a:pt x="7114" y="4024"/>
                    <a:pt x="7199" y="4054"/>
                    <a:pt x="7264" y="4115"/>
                  </a:cubicBezTo>
                  <a:lnTo>
                    <a:pt x="7714" y="4565"/>
                  </a:lnTo>
                  <a:cubicBezTo>
                    <a:pt x="7695" y="4364"/>
                    <a:pt x="7676" y="4163"/>
                    <a:pt x="7637" y="3972"/>
                  </a:cubicBezTo>
                  <a:cubicBezTo>
                    <a:pt x="7274" y="1905"/>
                    <a:pt x="5628" y="306"/>
                    <a:pt x="3551" y="0"/>
                  </a:cubicBezTo>
                  <a:close/>
                </a:path>
              </a:pathLst>
            </a:custGeom>
            <a:solidFill>
              <a:srgbClr val="CED6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7" name="Google Shape;10197;p83"/>
            <p:cNvSpPr/>
            <p:nvPr/>
          </p:nvSpPr>
          <p:spPr>
            <a:xfrm>
              <a:off x="2339468" y="2073189"/>
              <a:ext cx="16360" cy="26181"/>
            </a:xfrm>
            <a:custGeom>
              <a:avLst/>
              <a:gdLst/>
              <a:ahLst/>
              <a:cxnLst/>
              <a:rect l="l" t="t" r="r" b="b"/>
              <a:pathLst>
                <a:path w="623" h="997" extrusionOk="0">
                  <a:moveTo>
                    <a:pt x="441" y="1"/>
                  </a:moveTo>
                  <a:cubicBezTo>
                    <a:pt x="345" y="1"/>
                    <a:pt x="269" y="77"/>
                    <a:pt x="269" y="173"/>
                  </a:cubicBezTo>
                  <a:lnTo>
                    <a:pt x="269" y="546"/>
                  </a:lnTo>
                  <a:lnTo>
                    <a:pt x="116" y="699"/>
                  </a:lnTo>
                  <a:cubicBezTo>
                    <a:pt x="1" y="805"/>
                    <a:pt x="77" y="996"/>
                    <a:pt x="230" y="996"/>
                  </a:cubicBezTo>
                  <a:cubicBezTo>
                    <a:pt x="278" y="996"/>
                    <a:pt x="326" y="977"/>
                    <a:pt x="355" y="948"/>
                  </a:cubicBezTo>
                  <a:lnTo>
                    <a:pt x="565" y="747"/>
                  </a:lnTo>
                  <a:cubicBezTo>
                    <a:pt x="604" y="719"/>
                    <a:pt x="623" y="671"/>
                    <a:pt x="623" y="623"/>
                  </a:cubicBezTo>
                  <a:lnTo>
                    <a:pt x="613" y="173"/>
                  </a:lnTo>
                  <a:cubicBezTo>
                    <a:pt x="613" y="77"/>
                    <a:pt x="537" y="1"/>
                    <a:pt x="441" y="1"/>
                  </a:cubicBezTo>
                  <a:close/>
                </a:path>
              </a:pathLst>
            </a:custGeom>
            <a:solidFill>
              <a:srgbClr val="CED6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8" name="Google Shape;10198;p83"/>
            <p:cNvSpPr/>
            <p:nvPr/>
          </p:nvSpPr>
          <p:spPr>
            <a:xfrm>
              <a:off x="2309322" y="2158901"/>
              <a:ext cx="146531" cy="119641"/>
            </a:xfrm>
            <a:custGeom>
              <a:avLst/>
              <a:gdLst/>
              <a:ahLst/>
              <a:cxnLst/>
              <a:rect l="l" t="t" r="r" b="b"/>
              <a:pathLst>
                <a:path w="5580" h="4556" extrusionOk="0">
                  <a:moveTo>
                    <a:pt x="670" y="0"/>
                  </a:moveTo>
                  <a:lnTo>
                    <a:pt x="77" y="670"/>
                  </a:lnTo>
                  <a:cubicBezTo>
                    <a:pt x="29" y="737"/>
                    <a:pt x="0" y="814"/>
                    <a:pt x="0" y="890"/>
                  </a:cubicBezTo>
                  <a:lnTo>
                    <a:pt x="0" y="1627"/>
                  </a:lnTo>
                  <a:cubicBezTo>
                    <a:pt x="0" y="1761"/>
                    <a:pt x="58" y="1895"/>
                    <a:pt x="153" y="1991"/>
                  </a:cubicBezTo>
                  <a:lnTo>
                    <a:pt x="680" y="2498"/>
                  </a:lnTo>
                  <a:cubicBezTo>
                    <a:pt x="766" y="2575"/>
                    <a:pt x="871" y="2622"/>
                    <a:pt x="986" y="2642"/>
                  </a:cubicBezTo>
                  <a:lnTo>
                    <a:pt x="2565" y="2785"/>
                  </a:lnTo>
                  <a:cubicBezTo>
                    <a:pt x="2670" y="2785"/>
                    <a:pt x="2737" y="2881"/>
                    <a:pt x="2728" y="2977"/>
                  </a:cubicBezTo>
                  <a:lnTo>
                    <a:pt x="2718" y="3053"/>
                  </a:lnTo>
                  <a:cubicBezTo>
                    <a:pt x="2699" y="3168"/>
                    <a:pt x="2757" y="3292"/>
                    <a:pt x="2852" y="3359"/>
                  </a:cubicBezTo>
                  <a:lnTo>
                    <a:pt x="3235" y="3646"/>
                  </a:lnTo>
                  <a:lnTo>
                    <a:pt x="3178" y="3838"/>
                  </a:lnTo>
                  <a:cubicBezTo>
                    <a:pt x="3139" y="3972"/>
                    <a:pt x="3178" y="4115"/>
                    <a:pt x="3283" y="4202"/>
                  </a:cubicBezTo>
                  <a:lnTo>
                    <a:pt x="3694" y="4556"/>
                  </a:lnTo>
                  <a:lnTo>
                    <a:pt x="3704" y="4556"/>
                  </a:lnTo>
                  <a:cubicBezTo>
                    <a:pt x="3991" y="4508"/>
                    <a:pt x="4278" y="4422"/>
                    <a:pt x="4556" y="4316"/>
                  </a:cubicBezTo>
                  <a:lnTo>
                    <a:pt x="4623" y="4297"/>
                  </a:lnTo>
                  <a:cubicBezTo>
                    <a:pt x="4690" y="4269"/>
                    <a:pt x="4747" y="4249"/>
                    <a:pt x="4805" y="4221"/>
                  </a:cubicBezTo>
                  <a:lnTo>
                    <a:pt x="4862" y="4192"/>
                  </a:lnTo>
                  <a:lnTo>
                    <a:pt x="5503" y="3426"/>
                  </a:lnTo>
                  <a:cubicBezTo>
                    <a:pt x="5532" y="3388"/>
                    <a:pt x="5561" y="3350"/>
                    <a:pt x="5580" y="3312"/>
                  </a:cubicBezTo>
                  <a:lnTo>
                    <a:pt x="5274" y="3312"/>
                  </a:lnTo>
                  <a:cubicBezTo>
                    <a:pt x="3187" y="3312"/>
                    <a:pt x="1331" y="1981"/>
                    <a:pt x="670" y="0"/>
                  </a:cubicBez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9" name="Google Shape;10199;p83"/>
            <p:cNvSpPr/>
            <p:nvPr/>
          </p:nvSpPr>
          <p:spPr>
            <a:xfrm>
              <a:off x="2236765" y="2073740"/>
              <a:ext cx="345765" cy="256403"/>
            </a:xfrm>
            <a:custGeom>
              <a:avLst/>
              <a:gdLst/>
              <a:ahLst/>
              <a:cxnLst/>
              <a:rect l="l" t="t" r="r" b="b"/>
              <a:pathLst>
                <a:path w="13167" h="9764" extrusionOk="0">
                  <a:moveTo>
                    <a:pt x="11542" y="0"/>
                  </a:moveTo>
                  <a:cubicBezTo>
                    <a:pt x="11407" y="0"/>
                    <a:pt x="11274" y="126"/>
                    <a:pt x="11338" y="286"/>
                  </a:cubicBezTo>
                  <a:cubicBezTo>
                    <a:pt x="12697" y="3148"/>
                    <a:pt x="11740" y="6574"/>
                    <a:pt x="9089" y="8306"/>
                  </a:cubicBezTo>
                  <a:cubicBezTo>
                    <a:pt x="8022" y="9007"/>
                    <a:pt x="6813" y="9347"/>
                    <a:pt x="5613" y="9347"/>
                  </a:cubicBezTo>
                  <a:cubicBezTo>
                    <a:pt x="3834" y="9347"/>
                    <a:pt x="2076" y="8600"/>
                    <a:pt x="830" y="7177"/>
                  </a:cubicBezTo>
                  <a:lnTo>
                    <a:pt x="830" y="7177"/>
                  </a:lnTo>
                  <a:lnTo>
                    <a:pt x="1567" y="7416"/>
                  </a:lnTo>
                  <a:cubicBezTo>
                    <a:pt x="1599" y="7429"/>
                    <a:pt x="1629" y="7435"/>
                    <a:pt x="1656" y="7435"/>
                  </a:cubicBezTo>
                  <a:cubicBezTo>
                    <a:pt x="1872" y="7435"/>
                    <a:pt x="1955" y="7082"/>
                    <a:pt x="1701" y="7014"/>
                  </a:cubicBezTo>
                  <a:lnTo>
                    <a:pt x="294" y="6545"/>
                  </a:lnTo>
                  <a:cubicBezTo>
                    <a:pt x="272" y="6538"/>
                    <a:pt x="249" y="6535"/>
                    <a:pt x="228" y="6535"/>
                  </a:cubicBezTo>
                  <a:cubicBezTo>
                    <a:pt x="102" y="6535"/>
                    <a:pt x="0" y="6645"/>
                    <a:pt x="17" y="6784"/>
                  </a:cubicBezTo>
                  <a:lnTo>
                    <a:pt x="256" y="8421"/>
                  </a:lnTo>
                  <a:cubicBezTo>
                    <a:pt x="275" y="8526"/>
                    <a:pt x="361" y="8603"/>
                    <a:pt x="466" y="8603"/>
                  </a:cubicBezTo>
                  <a:lnTo>
                    <a:pt x="495" y="8603"/>
                  </a:lnTo>
                  <a:cubicBezTo>
                    <a:pt x="610" y="8583"/>
                    <a:pt x="696" y="8478"/>
                    <a:pt x="677" y="8363"/>
                  </a:cubicBezTo>
                  <a:lnTo>
                    <a:pt x="553" y="7492"/>
                  </a:lnTo>
                  <a:lnTo>
                    <a:pt x="553" y="7492"/>
                  </a:lnTo>
                  <a:cubicBezTo>
                    <a:pt x="1880" y="8985"/>
                    <a:pt x="3736" y="9764"/>
                    <a:pt x="5614" y="9764"/>
                  </a:cubicBezTo>
                  <a:cubicBezTo>
                    <a:pt x="6903" y="9764"/>
                    <a:pt x="8202" y="9397"/>
                    <a:pt x="9348" y="8641"/>
                  </a:cubicBezTo>
                  <a:cubicBezTo>
                    <a:pt x="12152" y="6794"/>
                    <a:pt x="13166" y="3157"/>
                    <a:pt x="11731" y="114"/>
                  </a:cubicBezTo>
                  <a:lnTo>
                    <a:pt x="11721" y="104"/>
                  </a:lnTo>
                  <a:cubicBezTo>
                    <a:pt x="11677" y="31"/>
                    <a:pt x="11609" y="0"/>
                    <a:pt x="11542" y="0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0" name="Google Shape;10200;p83"/>
            <p:cNvSpPr/>
            <p:nvPr/>
          </p:nvSpPr>
          <p:spPr>
            <a:xfrm>
              <a:off x="2186425" y="1976158"/>
              <a:ext cx="344820" cy="255510"/>
            </a:xfrm>
            <a:custGeom>
              <a:avLst/>
              <a:gdLst/>
              <a:ahLst/>
              <a:cxnLst/>
              <a:rect l="l" t="t" r="r" b="b"/>
              <a:pathLst>
                <a:path w="13131" h="9730" extrusionOk="0">
                  <a:moveTo>
                    <a:pt x="7544" y="0"/>
                  </a:moveTo>
                  <a:cubicBezTo>
                    <a:pt x="6257" y="0"/>
                    <a:pt x="4960" y="367"/>
                    <a:pt x="3819" y="1121"/>
                  </a:cubicBezTo>
                  <a:cubicBezTo>
                    <a:pt x="1024" y="2968"/>
                    <a:pt x="0" y="6586"/>
                    <a:pt x="1417" y="9620"/>
                  </a:cubicBezTo>
                  <a:cubicBezTo>
                    <a:pt x="1459" y="9697"/>
                    <a:pt x="1526" y="9730"/>
                    <a:pt x="1593" y="9730"/>
                  </a:cubicBezTo>
                  <a:cubicBezTo>
                    <a:pt x="1725" y="9730"/>
                    <a:pt x="1857" y="9603"/>
                    <a:pt x="1800" y="9438"/>
                  </a:cubicBezTo>
                  <a:cubicBezTo>
                    <a:pt x="1388" y="8586"/>
                    <a:pt x="1178" y="7658"/>
                    <a:pt x="1187" y="6720"/>
                  </a:cubicBezTo>
                  <a:cubicBezTo>
                    <a:pt x="1187" y="4079"/>
                    <a:pt x="2824" y="1715"/>
                    <a:pt x="5302" y="786"/>
                  </a:cubicBezTo>
                  <a:cubicBezTo>
                    <a:pt x="6026" y="514"/>
                    <a:pt x="6777" y="383"/>
                    <a:pt x="7521" y="383"/>
                  </a:cubicBezTo>
                  <a:cubicBezTo>
                    <a:pt x="9317" y="383"/>
                    <a:pt x="11073" y="1149"/>
                    <a:pt x="12298" y="2557"/>
                  </a:cubicBezTo>
                  <a:lnTo>
                    <a:pt x="11571" y="2318"/>
                  </a:lnTo>
                  <a:cubicBezTo>
                    <a:pt x="11549" y="2312"/>
                    <a:pt x="11529" y="2309"/>
                    <a:pt x="11509" y="2309"/>
                  </a:cubicBezTo>
                  <a:cubicBezTo>
                    <a:pt x="11294" y="2309"/>
                    <a:pt x="11209" y="2623"/>
                    <a:pt x="11437" y="2720"/>
                  </a:cubicBezTo>
                  <a:lnTo>
                    <a:pt x="12844" y="3179"/>
                  </a:lnTo>
                  <a:cubicBezTo>
                    <a:pt x="12863" y="3189"/>
                    <a:pt x="12882" y="3198"/>
                    <a:pt x="12911" y="3198"/>
                  </a:cubicBezTo>
                  <a:cubicBezTo>
                    <a:pt x="13035" y="3189"/>
                    <a:pt x="13131" y="3083"/>
                    <a:pt x="13121" y="2959"/>
                  </a:cubicBezTo>
                  <a:lnTo>
                    <a:pt x="12882" y="1313"/>
                  </a:lnTo>
                  <a:cubicBezTo>
                    <a:pt x="12869" y="1181"/>
                    <a:pt x="12773" y="1121"/>
                    <a:pt x="12676" y="1121"/>
                  </a:cubicBezTo>
                  <a:cubicBezTo>
                    <a:pt x="12554" y="1121"/>
                    <a:pt x="12429" y="1215"/>
                    <a:pt x="12461" y="1380"/>
                  </a:cubicBezTo>
                  <a:lnTo>
                    <a:pt x="12576" y="2241"/>
                  </a:lnTo>
                  <a:cubicBezTo>
                    <a:pt x="11251" y="769"/>
                    <a:pt x="9407" y="0"/>
                    <a:pt x="7544" y="0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201" name="Google Shape;10201;p83"/>
          <p:cNvGrpSpPr/>
          <p:nvPr/>
        </p:nvGrpSpPr>
        <p:grpSpPr>
          <a:xfrm>
            <a:off x="2659157" y="2017412"/>
            <a:ext cx="319190" cy="271240"/>
            <a:chOff x="2659157" y="2017412"/>
            <a:chExt cx="319190" cy="271240"/>
          </a:xfrm>
        </p:grpSpPr>
        <p:sp>
          <p:nvSpPr>
            <p:cNvPr id="10202" name="Google Shape;10202;p83"/>
            <p:cNvSpPr/>
            <p:nvPr/>
          </p:nvSpPr>
          <p:spPr>
            <a:xfrm>
              <a:off x="2808183" y="2086765"/>
              <a:ext cx="164125" cy="149314"/>
            </a:xfrm>
            <a:custGeom>
              <a:avLst/>
              <a:gdLst/>
              <a:ahLst/>
              <a:cxnLst/>
              <a:rect l="l" t="t" r="r" b="b"/>
              <a:pathLst>
                <a:path w="6250" h="5686" extrusionOk="0">
                  <a:moveTo>
                    <a:pt x="3934" y="1"/>
                  </a:moveTo>
                  <a:lnTo>
                    <a:pt x="2728" y="919"/>
                  </a:lnTo>
                  <a:lnTo>
                    <a:pt x="1733" y="584"/>
                  </a:lnTo>
                  <a:lnTo>
                    <a:pt x="0" y="1991"/>
                  </a:lnTo>
                  <a:lnTo>
                    <a:pt x="2670" y="5685"/>
                  </a:lnTo>
                  <a:lnTo>
                    <a:pt x="6250" y="3140"/>
                  </a:lnTo>
                  <a:lnTo>
                    <a:pt x="3934" y="1"/>
                  </a:lnTo>
                  <a:close/>
                </a:path>
              </a:pathLst>
            </a:custGeom>
            <a:solidFill>
              <a:srgbClr val="CED6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3" name="Google Shape;10203;p83"/>
            <p:cNvSpPr/>
            <p:nvPr/>
          </p:nvSpPr>
          <p:spPr>
            <a:xfrm>
              <a:off x="2881816" y="2017412"/>
              <a:ext cx="96532" cy="177334"/>
            </a:xfrm>
            <a:custGeom>
              <a:avLst/>
              <a:gdLst/>
              <a:ahLst/>
              <a:cxnLst/>
              <a:rect l="l" t="t" r="r" b="b"/>
              <a:pathLst>
                <a:path w="3676" h="6753" extrusionOk="0">
                  <a:moveTo>
                    <a:pt x="3675" y="0"/>
                  </a:moveTo>
                  <a:lnTo>
                    <a:pt x="106" y="2536"/>
                  </a:lnTo>
                  <a:cubicBezTo>
                    <a:pt x="10" y="2594"/>
                    <a:pt x="0" y="2718"/>
                    <a:pt x="58" y="2804"/>
                  </a:cubicBezTo>
                  <a:lnTo>
                    <a:pt x="3063" y="6680"/>
                  </a:lnTo>
                  <a:cubicBezTo>
                    <a:pt x="3101" y="6729"/>
                    <a:pt x="3153" y="6753"/>
                    <a:pt x="3208" y="6753"/>
                  </a:cubicBezTo>
                  <a:cubicBezTo>
                    <a:pt x="3250" y="6753"/>
                    <a:pt x="3293" y="6738"/>
                    <a:pt x="3331" y="6709"/>
                  </a:cubicBezTo>
                  <a:lnTo>
                    <a:pt x="3675" y="6441"/>
                  </a:lnTo>
                  <a:lnTo>
                    <a:pt x="3675" y="0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4" name="Google Shape;10204;p83"/>
            <p:cNvSpPr/>
            <p:nvPr/>
          </p:nvSpPr>
          <p:spPr>
            <a:xfrm>
              <a:off x="2947650" y="2150603"/>
              <a:ext cx="30698" cy="44196"/>
            </a:xfrm>
            <a:custGeom>
              <a:avLst/>
              <a:gdLst/>
              <a:ahLst/>
              <a:cxnLst/>
              <a:rect l="l" t="t" r="r" b="b"/>
              <a:pathLst>
                <a:path w="1169" h="1683" extrusionOk="0">
                  <a:moveTo>
                    <a:pt x="1168" y="0"/>
                  </a:moveTo>
                  <a:lnTo>
                    <a:pt x="1" y="890"/>
                  </a:lnTo>
                  <a:lnTo>
                    <a:pt x="556" y="1608"/>
                  </a:lnTo>
                  <a:cubicBezTo>
                    <a:pt x="595" y="1658"/>
                    <a:pt x="650" y="1683"/>
                    <a:pt x="707" y="1683"/>
                  </a:cubicBezTo>
                  <a:cubicBezTo>
                    <a:pt x="747" y="1683"/>
                    <a:pt x="788" y="1670"/>
                    <a:pt x="824" y="1646"/>
                  </a:cubicBezTo>
                  <a:lnTo>
                    <a:pt x="1168" y="1369"/>
                  </a:lnTo>
                  <a:lnTo>
                    <a:pt x="1168" y="0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5" name="Google Shape;10205;p83"/>
            <p:cNvSpPr/>
            <p:nvPr/>
          </p:nvSpPr>
          <p:spPr>
            <a:xfrm>
              <a:off x="2818976" y="2136029"/>
              <a:ext cx="124682" cy="83034"/>
            </a:xfrm>
            <a:custGeom>
              <a:avLst/>
              <a:gdLst/>
              <a:ahLst/>
              <a:cxnLst/>
              <a:rect l="l" t="t" r="r" b="b"/>
              <a:pathLst>
                <a:path w="4748" h="3162" extrusionOk="0">
                  <a:moveTo>
                    <a:pt x="546" y="0"/>
                  </a:moveTo>
                  <a:lnTo>
                    <a:pt x="1" y="1005"/>
                  </a:lnTo>
                  <a:lnTo>
                    <a:pt x="3829" y="3092"/>
                  </a:lnTo>
                  <a:cubicBezTo>
                    <a:pt x="3916" y="3139"/>
                    <a:pt x="4009" y="3162"/>
                    <a:pt x="4101" y="3162"/>
                  </a:cubicBezTo>
                  <a:cubicBezTo>
                    <a:pt x="4303" y="3162"/>
                    <a:pt x="4499" y="3053"/>
                    <a:pt x="4604" y="2862"/>
                  </a:cubicBezTo>
                  <a:cubicBezTo>
                    <a:pt x="4748" y="2584"/>
                    <a:pt x="4652" y="2240"/>
                    <a:pt x="4374" y="2087"/>
                  </a:cubicBezTo>
                  <a:lnTo>
                    <a:pt x="546" y="0"/>
                  </a:ln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6" name="Google Shape;10206;p83"/>
            <p:cNvSpPr/>
            <p:nvPr/>
          </p:nvSpPr>
          <p:spPr>
            <a:xfrm>
              <a:off x="2867741" y="2177730"/>
              <a:ext cx="73160" cy="41360"/>
            </a:xfrm>
            <a:custGeom>
              <a:avLst/>
              <a:gdLst/>
              <a:ahLst/>
              <a:cxnLst/>
              <a:rect l="l" t="t" r="r" b="b"/>
              <a:pathLst>
                <a:path w="2786" h="1575" extrusionOk="0">
                  <a:moveTo>
                    <a:pt x="240" y="1"/>
                  </a:moveTo>
                  <a:lnTo>
                    <a:pt x="1" y="432"/>
                  </a:lnTo>
                  <a:lnTo>
                    <a:pt x="1972" y="1504"/>
                  </a:lnTo>
                  <a:cubicBezTo>
                    <a:pt x="2058" y="1552"/>
                    <a:pt x="2152" y="1575"/>
                    <a:pt x="2244" y="1575"/>
                  </a:cubicBezTo>
                  <a:cubicBezTo>
                    <a:pt x="2478" y="1575"/>
                    <a:pt x="2703" y="1428"/>
                    <a:pt x="2785" y="1188"/>
                  </a:cubicBezTo>
                  <a:lnTo>
                    <a:pt x="2785" y="1188"/>
                  </a:lnTo>
                  <a:cubicBezTo>
                    <a:pt x="2729" y="1205"/>
                    <a:pt x="2672" y="1214"/>
                    <a:pt x="2615" y="1214"/>
                  </a:cubicBezTo>
                  <a:cubicBezTo>
                    <a:pt x="2517" y="1214"/>
                    <a:pt x="2421" y="1188"/>
                    <a:pt x="2336" y="1140"/>
                  </a:cubicBezTo>
                  <a:lnTo>
                    <a:pt x="240" y="1"/>
                  </a:lnTo>
                  <a:close/>
                </a:path>
              </a:pathLst>
            </a:custGeom>
            <a:solidFill>
              <a:srgbClr val="CED6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7" name="Google Shape;10207;p83"/>
            <p:cNvSpPr/>
            <p:nvPr/>
          </p:nvSpPr>
          <p:spPr>
            <a:xfrm>
              <a:off x="2795867" y="2157641"/>
              <a:ext cx="124919" cy="82798"/>
            </a:xfrm>
            <a:custGeom>
              <a:avLst/>
              <a:gdLst/>
              <a:ahLst/>
              <a:cxnLst/>
              <a:rect l="l" t="t" r="r" b="b"/>
              <a:pathLst>
                <a:path w="4757" h="3153" extrusionOk="0">
                  <a:moveTo>
                    <a:pt x="546" y="0"/>
                  </a:moveTo>
                  <a:lnTo>
                    <a:pt x="0" y="996"/>
                  </a:lnTo>
                  <a:lnTo>
                    <a:pt x="3829" y="3082"/>
                  </a:lnTo>
                  <a:cubicBezTo>
                    <a:pt x="3916" y="3130"/>
                    <a:pt x="4010" y="3153"/>
                    <a:pt x="4102" y="3153"/>
                  </a:cubicBezTo>
                  <a:cubicBezTo>
                    <a:pt x="4304" y="3153"/>
                    <a:pt x="4499" y="3046"/>
                    <a:pt x="4604" y="2862"/>
                  </a:cubicBezTo>
                  <a:cubicBezTo>
                    <a:pt x="4757" y="2584"/>
                    <a:pt x="4652" y="2240"/>
                    <a:pt x="4374" y="2087"/>
                  </a:cubicBezTo>
                  <a:lnTo>
                    <a:pt x="546" y="0"/>
                  </a:ln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8" name="Google Shape;10208;p83"/>
            <p:cNvSpPr/>
            <p:nvPr/>
          </p:nvSpPr>
          <p:spPr>
            <a:xfrm>
              <a:off x="2852667" y="2204620"/>
              <a:ext cx="65099" cy="35845"/>
            </a:xfrm>
            <a:custGeom>
              <a:avLst/>
              <a:gdLst/>
              <a:ahLst/>
              <a:cxnLst/>
              <a:rect l="l" t="t" r="r" b="b"/>
              <a:pathLst>
                <a:path w="2479" h="1365" extrusionOk="0">
                  <a:moveTo>
                    <a:pt x="220" y="1"/>
                  </a:moveTo>
                  <a:lnTo>
                    <a:pt x="0" y="384"/>
                  </a:lnTo>
                  <a:lnTo>
                    <a:pt x="1666" y="1293"/>
                  </a:lnTo>
                  <a:cubicBezTo>
                    <a:pt x="1752" y="1342"/>
                    <a:pt x="1845" y="1364"/>
                    <a:pt x="1937" y="1364"/>
                  </a:cubicBezTo>
                  <a:cubicBezTo>
                    <a:pt x="2171" y="1364"/>
                    <a:pt x="2397" y="1218"/>
                    <a:pt x="2479" y="977"/>
                  </a:cubicBezTo>
                  <a:lnTo>
                    <a:pt x="2479" y="977"/>
                  </a:lnTo>
                  <a:cubicBezTo>
                    <a:pt x="2405" y="1012"/>
                    <a:pt x="2325" y="1029"/>
                    <a:pt x="2245" y="1029"/>
                  </a:cubicBezTo>
                  <a:cubicBezTo>
                    <a:pt x="2150" y="1029"/>
                    <a:pt x="2055" y="1005"/>
                    <a:pt x="1972" y="958"/>
                  </a:cubicBezTo>
                  <a:lnTo>
                    <a:pt x="220" y="1"/>
                  </a:lnTo>
                  <a:close/>
                </a:path>
              </a:pathLst>
            </a:custGeom>
            <a:solidFill>
              <a:srgbClr val="CED6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9" name="Google Shape;10209;p83"/>
            <p:cNvSpPr/>
            <p:nvPr/>
          </p:nvSpPr>
          <p:spPr>
            <a:xfrm>
              <a:off x="2772732" y="2178990"/>
              <a:ext cx="124945" cy="83060"/>
            </a:xfrm>
            <a:custGeom>
              <a:avLst/>
              <a:gdLst/>
              <a:ahLst/>
              <a:cxnLst/>
              <a:rect l="l" t="t" r="r" b="b"/>
              <a:pathLst>
                <a:path w="4758" h="3163" extrusionOk="0">
                  <a:moveTo>
                    <a:pt x="546" y="1"/>
                  </a:moveTo>
                  <a:lnTo>
                    <a:pt x="1" y="1006"/>
                  </a:lnTo>
                  <a:lnTo>
                    <a:pt x="3829" y="3092"/>
                  </a:lnTo>
                  <a:cubicBezTo>
                    <a:pt x="3916" y="3140"/>
                    <a:pt x="4009" y="3163"/>
                    <a:pt x="4101" y="3163"/>
                  </a:cubicBezTo>
                  <a:cubicBezTo>
                    <a:pt x="4303" y="3163"/>
                    <a:pt x="4499" y="3053"/>
                    <a:pt x="4604" y="2862"/>
                  </a:cubicBezTo>
                  <a:cubicBezTo>
                    <a:pt x="4757" y="2585"/>
                    <a:pt x="4652" y="2240"/>
                    <a:pt x="4375" y="2097"/>
                  </a:cubicBezTo>
                  <a:lnTo>
                    <a:pt x="546" y="1"/>
                  </a:ln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0" name="Google Shape;10210;p83"/>
            <p:cNvSpPr/>
            <p:nvPr/>
          </p:nvSpPr>
          <p:spPr>
            <a:xfrm>
              <a:off x="2837594" y="2231011"/>
              <a:ext cx="56800" cy="31013"/>
            </a:xfrm>
            <a:custGeom>
              <a:avLst/>
              <a:gdLst/>
              <a:ahLst/>
              <a:cxnLst/>
              <a:rect l="l" t="t" r="r" b="b"/>
              <a:pathLst>
                <a:path w="2163" h="1181" extrusionOk="0">
                  <a:moveTo>
                    <a:pt x="211" y="1"/>
                  </a:moveTo>
                  <a:lnTo>
                    <a:pt x="0" y="365"/>
                  </a:lnTo>
                  <a:lnTo>
                    <a:pt x="1359" y="1111"/>
                  </a:lnTo>
                  <a:cubicBezTo>
                    <a:pt x="1445" y="1158"/>
                    <a:pt x="1539" y="1181"/>
                    <a:pt x="1631" y="1181"/>
                  </a:cubicBezTo>
                  <a:cubicBezTo>
                    <a:pt x="1856" y="1181"/>
                    <a:pt x="2075" y="1048"/>
                    <a:pt x="2163" y="824"/>
                  </a:cubicBezTo>
                  <a:lnTo>
                    <a:pt x="2163" y="824"/>
                  </a:lnTo>
                  <a:cubicBezTo>
                    <a:pt x="2092" y="853"/>
                    <a:pt x="2019" y="868"/>
                    <a:pt x="1946" y="868"/>
                  </a:cubicBezTo>
                  <a:cubicBezTo>
                    <a:pt x="1853" y="868"/>
                    <a:pt x="1761" y="844"/>
                    <a:pt x="1675" y="795"/>
                  </a:cubicBezTo>
                  <a:lnTo>
                    <a:pt x="211" y="1"/>
                  </a:lnTo>
                  <a:close/>
                </a:path>
              </a:pathLst>
            </a:custGeom>
            <a:solidFill>
              <a:srgbClr val="CED6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1" name="Google Shape;10211;p83"/>
            <p:cNvSpPr/>
            <p:nvPr/>
          </p:nvSpPr>
          <p:spPr>
            <a:xfrm>
              <a:off x="2749623" y="2200602"/>
              <a:ext cx="124919" cy="82955"/>
            </a:xfrm>
            <a:custGeom>
              <a:avLst/>
              <a:gdLst/>
              <a:ahLst/>
              <a:cxnLst/>
              <a:rect l="l" t="t" r="r" b="b"/>
              <a:pathLst>
                <a:path w="4757" h="3159" extrusionOk="0">
                  <a:moveTo>
                    <a:pt x="546" y="1"/>
                  </a:moveTo>
                  <a:lnTo>
                    <a:pt x="0" y="996"/>
                  </a:lnTo>
                  <a:lnTo>
                    <a:pt x="3829" y="3092"/>
                  </a:lnTo>
                  <a:cubicBezTo>
                    <a:pt x="3915" y="3137"/>
                    <a:pt x="4008" y="3158"/>
                    <a:pt x="4100" y="3158"/>
                  </a:cubicBezTo>
                  <a:cubicBezTo>
                    <a:pt x="4302" y="3158"/>
                    <a:pt x="4498" y="3053"/>
                    <a:pt x="4604" y="2862"/>
                  </a:cubicBezTo>
                  <a:cubicBezTo>
                    <a:pt x="4757" y="2585"/>
                    <a:pt x="4652" y="2240"/>
                    <a:pt x="4374" y="2087"/>
                  </a:cubicBezTo>
                  <a:lnTo>
                    <a:pt x="546" y="1"/>
                  </a:ln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2" name="Google Shape;10212;p83"/>
            <p:cNvSpPr/>
            <p:nvPr/>
          </p:nvSpPr>
          <p:spPr>
            <a:xfrm>
              <a:off x="2822495" y="2255906"/>
              <a:ext cx="49054" cy="27494"/>
            </a:xfrm>
            <a:custGeom>
              <a:avLst/>
              <a:gdLst/>
              <a:ahLst/>
              <a:cxnLst/>
              <a:rect l="l" t="t" r="r" b="b"/>
              <a:pathLst>
                <a:path w="1868" h="1047" extrusionOk="0">
                  <a:moveTo>
                    <a:pt x="240" y="0"/>
                  </a:moveTo>
                  <a:lnTo>
                    <a:pt x="1" y="402"/>
                  </a:lnTo>
                  <a:lnTo>
                    <a:pt x="1054" y="976"/>
                  </a:lnTo>
                  <a:cubicBezTo>
                    <a:pt x="1140" y="1024"/>
                    <a:pt x="1234" y="1047"/>
                    <a:pt x="1326" y="1047"/>
                  </a:cubicBezTo>
                  <a:cubicBezTo>
                    <a:pt x="1528" y="1047"/>
                    <a:pt x="1724" y="938"/>
                    <a:pt x="1829" y="747"/>
                  </a:cubicBezTo>
                  <a:cubicBezTo>
                    <a:pt x="1848" y="728"/>
                    <a:pt x="1857" y="699"/>
                    <a:pt x="1867" y="670"/>
                  </a:cubicBezTo>
                  <a:lnTo>
                    <a:pt x="1867" y="670"/>
                  </a:lnTo>
                  <a:cubicBezTo>
                    <a:pt x="1801" y="695"/>
                    <a:pt x="1732" y="707"/>
                    <a:pt x="1663" y="707"/>
                  </a:cubicBezTo>
                  <a:cubicBezTo>
                    <a:pt x="1572" y="707"/>
                    <a:pt x="1480" y="685"/>
                    <a:pt x="1398" y="642"/>
                  </a:cubicBezTo>
                  <a:lnTo>
                    <a:pt x="240" y="0"/>
                  </a:lnTo>
                  <a:close/>
                </a:path>
              </a:pathLst>
            </a:custGeom>
            <a:solidFill>
              <a:srgbClr val="CED6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3" name="Google Shape;10213;p83"/>
            <p:cNvSpPr/>
            <p:nvPr/>
          </p:nvSpPr>
          <p:spPr>
            <a:xfrm>
              <a:off x="2673968" y="2097059"/>
              <a:ext cx="159109" cy="144036"/>
            </a:xfrm>
            <a:custGeom>
              <a:avLst/>
              <a:gdLst/>
              <a:ahLst/>
              <a:cxnLst/>
              <a:rect l="l" t="t" r="r" b="b"/>
              <a:pathLst>
                <a:path w="6059" h="5485" extrusionOk="0">
                  <a:moveTo>
                    <a:pt x="1896" y="1"/>
                  </a:moveTo>
                  <a:lnTo>
                    <a:pt x="1" y="3418"/>
                  </a:lnTo>
                  <a:lnTo>
                    <a:pt x="3877" y="5485"/>
                  </a:lnTo>
                  <a:lnTo>
                    <a:pt x="6059" y="1484"/>
                  </a:lnTo>
                  <a:lnTo>
                    <a:pt x="4145" y="680"/>
                  </a:lnTo>
                  <a:cubicBezTo>
                    <a:pt x="4106" y="661"/>
                    <a:pt x="4078" y="661"/>
                    <a:pt x="4039" y="661"/>
                  </a:cubicBezTo>
                  <a:lnTo>
                    <a:pt x="3274" y="757"/>
                  </a:lnTo>
                  <a:cubicBezTo>
                    <a:pt x="3226" y="757"/>
                    <a:pt x="3188" y="747"/>
                    <a:pt x="3149" y="728"/>
                  </a:cubicBezTo>
                  <a:lnTo>
                    <a:pt x="1896" y="1"/>
                  </a:ln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4" name="Google Shape;10214;p83"/>
            <p:cNvSpPr/>
            <p:nvPr/>
          </p:nvSpPr>
          <p:spPr>
            <a:xfrm>
              <a:off x="2659157" y="2039261"/>
              <a:ext cx="98528" cy="170191"/>
            </a:xfrm>
            <a:custGeom>
              <a:avLst/>
              <a:gdLst/>
              <a:ahLst/>
              <a:cxnLst/>
              <a:rect l="l" t="t" r="r" b="b"/>
              <a:pathLst>
                <a:path w="3752" h="6481" extrusionOk="0">
                  <a:moveTo>
                    <a:pt x="0" y="1"/>
                  </a:moveTo>
                  <a:lnTo>
                    <a:pt x="0" y="5810"/>
                  </a:lnTo>
                  <a:lnTo>
                    <a:pt x="1101" y="6451"/>
                  </a:lnTo>
                  <a:cubicBezTo>
                    <a:pt x="1133" y="6471"/>
                    <a:pt x="1170" y="6480"/>
                    <a:pt x="1207" y="6480"/>
                  </a:cubicBezTo>
                  <a:cubicBezTo>
                    <a:pt x="1279" y="6480"/>
                    <a:pt x="1350" y="6444"/>
                    <a:pt x="1388" y="6375"/>
                  </a:cubicBezTo>
                  <a:lnTo>
                    <a:pt x="3694" y="2384"/>
                  </a:lnTo>
                  <a:cubicBezTo>
                    <a:pt x="3752" y="2288"/>
                    <a:pt x="3713" y="2154"/>
                    <a:pt x="3618" y="2097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F4F6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5" name="Google Shape;10215;p83"/>
            <p:cNvSpPr/>
            <p:nvPr/>
          </p:nvSpPr>
          <p:spPr>
            <a:xfrm>
              <a:off x="2659157" y="2039261"/>
              <a:ext cx="75918" cy="159109"/>
            </a:xfrm>
            <a:custGeom>
              <a:avLst/>
              <a:gdLst/>
              <a:ahLst/>
              <a:cxnLst/>
              <a:rect l="l" t="t" r="r" b="b"/>
              <a:pathLst>
                <a:path w="2891" h="6059" extrusionOk="0">
                  <a:moveTo>
                    <a:pt x="0" y="1"/>
                  </a:moveTo>
                  <a:lnTo>
                    <a:pt x="0" y="5810"/>
                  </a:lnTo>
                  <a:lnTo>
                    <a:pt x="431" y="6059"/>
                  </a:lnTo>
                  <a:lnTo>
                    <a:pt x="2890" y="167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6" name="Google Shape;10216;p83"/>
            <p:cNvSpPr/>
            <p:nvPr/>
          </p:nvSpPr>
          <p:spPr>
            <a:xfrm>
              <a:off x="2659157" y="2159138"/>
              <a:ext cx="47268" cy="50314"/>
            </a:xfrm>
            <a:custGeom>
              <a:avLst/>
              <a:gdLst/>
              <a:ahLst/>
              <a:cxnLst/>
              <a:rect l="l" t="t" r="r" b="b"/>
              <a:pathLst>
                <a:path w="1800" h="1916" extrusionOk="0">
                  <a:moveTo>
                    <a:pt x="0" y="1"/>
                  </a:moveTo>
                  <a:lnTo>
                    <a:pt x="0" y="1245"/>
                  </a:lnTo>
                  <a:lnTo>
                    <a:pt x="1101" y="1886"/>
                  </a:lnTo>
                  <a:cubicBezTo>
                    <a:pt x="1133" y="1906"/>
                    <a:pt x="1170" y="1915"/>
                    <a:pt x="1207" y="1915"/>
                  </a:cubicBezTo>
                  <a:cubicBezTo>
                    <a:pt x="1279" y="1915"/>
                    <a:pt x="1350" y="1879"/>
                    <a:pt x="1388" y="1810"/>
                  </a:cubicBezTo>
                  <a:lnTo>
                    <a:pt x="1799" y="1092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8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7" name="Google Shape;10217;p83"/>
            <p:cNvSpPr/>
            <p:nvPr/>
          </p:nvSpPr>
          <p:spPr>
            <a:xfrm>
              <a:off x="2659157" y="2159138"/>
              <a:ext cx="24894" cy="39232"/>
            </a:xfrm>
            <a:custGeom>
              <a:avLst/>
              <a:gdLst/>
              <a:ahLst/>
              <a:cxnLst/>
              <a:rect l="l" t="t" r="r" b="b"/>
              <a:pathLst>
                <a:path w="948" h="1494" extrusionOk="0">
                  <a:moveTo>
                    <a:pt x="0" y="1"/>
                  </a:moveTo>
                  <a:lnTo>
                    <a:pt x="0" y="1245"/>
                  </a:lnTo>
                  <a:lnTo>
                    <a:pt x="431" y="1494"/>
                  </a:lnTo>
                  <a:lnTo>
                    <a:pt x="948" y="57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8" name="Google Shape;10218;p83"/>
            <p:cNvSpPr/>
            <p:nvPr/>
          </p:nvSpPr>
          <p:spPr>
            <a:xfrm>
              <a:off x="2706898" y="2179463"/>
              <a:ext cx="67121" cy="53859"/>
            </a:xfrm>
            <a:custGeom>
              <a:avLst/>
              <a:gdLst/>
              <a:ahLst/>
              <a:cxnLst/>
              <a:rect l="l" t="t" r="r" b="b"/>
              <a:pathLst>
                <a:path w="2556" h="2051" extrusionOk="0">
                  <a:moveTo>
                    <a:pt x="1902" y="1"/>
                  </a:moveTo>
                  <a:cubicBezTo>
                    <a:pt x="1788" y="1"/>
                    <a:pt x="1672" y="35"/>
                    <a:pt x="1570" y="107"/>
                  </a:cubicBezTo>
                  <a:lnTo>
                    <a:pt x="316" y="1016"/>
                  </a:lnTo>
                  <a:cubicBezTo>
                    <a:pt x="58" y="1198"/>
                    <a:pt x="1" y="1562"/>
                    <a:pt x="192" y="1811"/>
                  </a:cubicBezTo>
                  <a:cubicBezTo>
                    <a:pt x="302" y="1968"/>
                    <a:pt x="477" y="2051"/>
                    <a:pt x="654" y="2051"/>
                  </a:cubicBezTo>
                  <a:cubicBezTo>
                    <a:pt x="769" y="2051"/>
                    <a:pt x="885" y="2016"/>
                    <a:pt x="986" y="1945"/>
                  </a:cubicBezTo>
                  <a:lnTo>
                    <a:pt x="2240" y="1045"/>
                  </a:lnTo>
                  <a:cubicBezTo>
                    <a:pt x="2508" y="854"/>
                    <a:pt x="2556" y="490"/>
                    <a:pt x="2364" y="232"/>
                  </a:cubicBezTo>
                  <a:cubicBezTo>
                    <a:pt x="2249" y="81"/>
                    <a:pt x="2077" y="1"/>
                    <a:pt x="1902" y="1"/>
                  </a:cubicBezTo>
                  <a:close/>
                </a:path>
              </a:pathLst>
            </a:custGeom>
            <a:solidFill>
              <a:srgbClr val="CED6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9" name="Google Shape;10219;p83"/>
            <p:cNvSpPr/>
            <p:nvPr/>
          </p:nvSpPr>
          <p:spPr>
            <a:xfrm>
              <a:off x="2710154" y="2180513"/>
              <a:ext cx="63864" cy="52914"/>
            </a:xfrm>
            <a:custGeom>
              <a:avLst/>
              <a:gdLst/>
              <a:ahLst/>
              <a:cxnLst/>
              <a:rect l="l" t="t" r="r" b="b"/>
              <a:pathLst>
                <a:path w="2432" h="2015" extrusionOk="0">
                  <a:moveTo>
                    <a:pt x="2001" y="0"/>
                  </a:moveTo>
                  <a:lnTo>
                    <a:pt x="2001" y="0"/>
                  </a:lnTo>
                  <a:cubicBezTo>
                    <a:pt x="2097" y="249"/>
                    <a:pt x="2011" y="527"/>
                    <a:pt x="1800" y="680"/>
                  </a:cubicBezTo>
                  <a:lnTo>
                    <a:pt x="546" y="1589"/>
                  </a:lnTo>
                  <a:cubicBezTo>
                    <a:pt x="445" y="1661"/>
                    <a:pt x="329" y="1699"/>
                    <a:pt x="211" y="1699"/>
                  </a:cubicBezTo>
                  <a:cubicBezTo>
                    <a:pt x="141" y="1699"/>
                    <a:pt x="69" y="1685"/>
                    <a:pt x="1" y="1656"/>
                  </a:cubicBezTo>
                  <a:lnTo>
                    <a:pt x="1" y="1656"/>
                  </a:lnTo>
                  <a:cubicBezTo>
                    <a:pt x="89" y="1883"/>
                    <a:pt x="303" y="2015"/>
                    <a:pt x="525" y="2015"/>
                  </a:cubicBezTo>
                  <a:cubicBezTo>
                    <a:pt x="640" y="2015"/>
                    <a:pt x="758" y="1980"/>
                    <a:pt x="862" y="1905"/>
                  </a:cubicBezTo>
                  <a:lnTo>
                    <a:pt x="2116" y="1005"/>
                  </a:lnTo>
                  <a:cubicBezTo>
                    <a:pt x="2384" y="814"/>
                    <a:pt x="2432" y="440"/>
                    <a:pt x="2240" y="192"/>
                  </a:cubicBezTo>
                  <a:cubicBezTo>
                    <a:pt x="2173" y="106"/>
                    <a:pt x="2097" y="39"/>
                    <a:pt x="2001" y="0"/>
                  </a:cubicBezTo>
                  <a:close/>
                </a:path>
              </a:pathLst>
            </a:custGeom>
            <a:solidFill>
              <a:srgbClr val="A9B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0" name="Google Shape;10220;p83"/>
            <p:cNvSpPr/>
            <p:nvPr/>
          </p:nvSpPr>
          <p:spPr>
            <a:xfrm>
              <a:off x="2732528" y="2203254"/>
              <a:ext cx="59847" cy="48528"/>
            </a:xfrm>
            <a:custGeom>
              <a:avLst/>
              <a:gdLst/>
              <a:ahLst/>
              <a:cxnLst/>
              <a:rect l="l" t="t" r="r" b="b"/>
              <a:pathLst>
                <a:path w="2279" h="1848" extrusionOk="0">
                  <a:moveTo>
                    <a:pt x="1629" y="1"/>
                  </a:moveTo>
                  <a:cubicBezTo>
                    <a:pt x="1512" y="1"/>
                    <a:pt x="1394" y="37"/>
                    <a:pt x="1293" y="110"/>
                  </a:cubicBezTo>
                  <a:lnTo>
                    <a:pt x="326" y="809"/>
                  </a:lnTo>
                  <a:cubicBezTo>
                    <a:pt x="68" y="1000"/>
                    <a:pt x="1" y="1364"/>
                    <a:pt x="192" y="1623"/>
                  </a:cubicBezTo>
                  <a:cubicBezTo>
                    <a:pt x="306" y="1770"/>
                    <a:pt x="473" y="1847"/>
                    <a:pt x="643" y="1847"/>
                  </a:cubicBezTo>
                  <a:cubicBezTo>
                    <a:pt x="759" y="1847"/>
                    <a:pt x="876" y="1811"/>
                    <a:pt x="977" y="1737"/>
                  </a:cubicBezTo>
                  <a:lnTo>
                    <a:pt x="1963" y="1039"/>
                  </a:lnTo>
                  <a:cubicBezTo>
                    <a:pt x="2221" y="847"/>
                    <a:pt x="2278" y="484"/>
                    <a:pt x="2077" y="225"/>
                  </a:cubicBezTo>
                  <a:cubicBezTo>
                    <a:pt x="1969" y="77"/>
                    <a:pt x="1801" y="1"/>
                    <a:pt x="1629" y="1"/>
                  </a:cubicBezTo>
                  <a:close/>
                </a:path>
              </a:pathLst>
            </a:custGeom>
            <a:solidFill>
              <a:srgbClr val="CED6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1" name="Google Shape;10221;p83"/>
            <p:cNvSpPr/>
            <p:nvPr/>
          </p:nvSpPr>
          <p:spPr>
            <a:xfrm>
              <a:off x="2735810" y="2204384"/>
              <a:ext cx="56564" cy="47399"/>
            </a:xfrm>
            <a:custGeom>
              <a:avLst/>
              <a:gdLst/>
              <a:ahLst/>
              <a:cxnLst/>
              <a:rect l="l" t="t" r="r" b="b"/>
              <a:pathLst>
                <a:path w="2154" h="1805" extrusionOk="0">
                  <a:moveTo>
                    <a:pt x="1713" y="0"/>
                  </a:moveTo>
                  <a:lnTo>
                    <a:pt x="1713" y="0"/>
                  </a:lnTo>
                  <a:cubicBezTo>
                    <a:pt x="1809" y="240"/>
                    <a:pt x="1732" y="517"/>
                    <a:pt x="1522" y="670"/>
                  </a:cubicBezTo>
                  <a:lnTo>
                    <a:pt x="546" y="1379"/>
                  </a:lnTo>
                  <a:cubicBezTo>
                    <a:pt x="444" y="1450"/>
                    <a:pt x="328" y="1488"/>
                    <a:pt x="211" y="1488"/>
                  </a:cubicBezTo>
                  <a:cubicBezTo>
                    <a:pt x="140" y="1488"/>
                    <a:pt x="69" y="1474"/>
                    <a:pt x="0" y="1446"/>
                  </a:cubicBezTo>
                  <a:lnTo>
                    <a:pt x="0" y="1446"/>
                  </a:lnTo>
                  <a:cubicBezTo>
                    <a:pt x="19" y="1493"/>
                    <a:pt x="38" y="1541"/>
                    <a:pt x="67" y="1580"/>
                  </a:cubicBezTo>
                  <a:cubicBezTo>
                    <a:pt x="181" y="1727"/>
                    <a:pt x="348" y="1804"/>
                    <a:pt x="520" y="1804"/>
                  </a:cubicBezTo>
                  <a:cubicBezTo>
                    <a:pt x="637" y="1804"/>
                    <a:pt x="756" y="1768"/>
                    <a:pt x="861" y="1694"/>
                  </a:cubicBezTo>
                  <a:lnTo>
                    <a:pt x="1838" y="996"/>
                  </a:lnTo>
                  <a:cubicBezTo>
                    <a:pt x="2096" y="804"/>
                    <a:pt x="2153" y="441"/>
                    <a:pt x="1952" y="182"/>
                  </a:cubicBezTo>
                  <a:cubicBezTo>
                    <a:pt x="1895" y="106"/>
                    <a:pt x="1809" y="39"/>
                    <a:pt x="1713" y="0"/>
                  </a:cubicBezTo>
                  <a:close/>
                </a:path>
              </a:pathLst>
            </a:custGeom>
            <a:solidFill>
              <a:srgbClr val="A9B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2" name="Google Shape;10222;p83"/>
            <p:cNvSpPr/>
            <p:nvPr/>
          </p:nvSpPr>
          <p:spPr>
            <a:xfrm>
              <a:off x="2758158" y="2226967"/>
              <a:ext cx="52310" cy="43303"/>
            </a:xfrm>
            <a:custGeom>
              <a:avLst/>
              <a:gdLst/>
              <a:ahLst/>
              <a:cxnLst/>
              <a:rect l="l" t="t" r="r" b="b"/>
              <a:pathLst>
                <a:path w="1992" h="1649" extrusionOk="0">
                  <a:moveTo>
                    <a:pt x="1340" y="1"/>
                  </a:moveTo>
                  <a:cubicBezTo>
                    <a:pt x="1227" y="1"/>
                    <a:pt x="1114" y="35"/>
                    <a:pt x="1015" y="107"/>
                  </a:cubicBezTo>
                  <a:lnTo>
                    <a:pt x="317" y="614"/>
                  </a:lnTo>
                  <a:cubicBezTo>
                    <a:pt x="58" y="796"/>
                    <a:pt x="1" y="1160"/>
                    <a:pt x="183" y="1409"/>
                  </a:cubicBezTo>
                  <a:cubicBezTo>
                    <a:pt x="299" y="1566"/>
                    <a:pt x="475" y="1648"/>
                    <a:pt x="652" y="1648"/>
                  </a:cubicBezTo>
                  <a:cubicBezTo>
                    <a:pt x="766" y="1648"/>
                    <a:pt x="879" y="1614"/>
                    <a:pt x="977" y="1543"/>
                  </a:cubicBezTo>
                  <a:lnTo>
                    <a:pt x="1676" y="1035"/>
                  </a:lnTo>
                  <a:cubicBezTo>
                    <a:pt x="1944" y="844"/>
                    <a:pt x="1991" y="480"/>
                    <a:pt x="1800" y="231"/>
                  </a:cubicBezTo>
                  <a:cubicBezTo>
                    <a:pt x="1684" y="81"/>
                    <a:pt x="1513" y="1"/>
                    <a:pt x="1340" y="1"/>
                  </a:cubicBezTo>
                  <a:close/>
                </a:path>
              </a:pathLst>
            </a:custGeom>
            <a:solidFill>
              <a:srgbClr val="CED6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3" name="Google Shape;10223;p83"/>
            <p:cNvSpPr/>
            <p:nvPr/>
          </p:nvSpPr>
          <p:spPr>
            <a:xfrm>
              <a:off x="2761178" y="2228018"/>
              <a:ext cx="49290" cy="42252"/>
            </a:xfrm>
            <a:custGeom>
              <a:avLst/>
              <a:gdLst/>
              <a:ahLst/>
              <a:cxnLst/>
              <a:rect l="l" t="t" r="r" b="b"/>
              <a:pathLst>
                <a:path w="1877" h="1609" extrusionOk="0">
                  <a:moveTo>
                    <a:pt x="1417" y="0"/>
                  </a:moveTo>
                  <a:cubicBezTo>
                    <a:pt x="1503" y="230"/>
                    <a:pt x="1417" y="498"/>
                    <a:pt x="1216" y="651"/>
                  </a:cubicBezTo>
                  <a:lnTo>
                    <a:pt x="517" y="1148"/>
                  </a:lnTo>
                  <a:cubicBezTo>
                    <a:pt x="419" y="1222"/>
                    <a:pt x="305" y="1261"/>
                    <a:pt x="190" y="1261"/>
                  </a:cubicBezTo>
                  <a:cubicBezTo>
                    <a:pt x="126" y="1261"/>
                    <a:pt x="62" y="1249"/>
                    <a:pt x="1" y="1225"/>
                  </a:cubicBezTo>
                  <a:lnTo>
                    <a:pt x="1" y="1225"/>
                  </a:lnTo>
                  <a:cubicBezTo>
                    <a:pt x="20" y="1273"/>
                    <a:pt x="39" y="1321"/>
                    <a:pt x="68" y="1369"/>
                  </a:cubicBezTo>
                  <a:cubicBezTo>
                    <a:pt x="184" y="1526"/>
                    <a:pt x="360" y="1608"/>
                    <a:pt x="539" y="1608"/>
                  </a:cubicBezTo>
                  <a:cubicBezTo>
                    <a:pt x="654" y="1608"/>
                    <a:pt x="770" y="1574"/>
                    <a:pt x="872" y="1503"/>
                  </a:cubicBezTo>
                  <a:lnTo>
                    <a:pt x="1561" y="995"/>
                  </a:lnTo>
                  <a:cubicBezTo>
                    <a:pt x="1829" y="804"/>
                    <a:pt x="1876" y="440"/>
                    <a:pt x="1685" y="182"/>
                  </a:cubicBezTo>
                  <a:cubicBezTo>
                    <a:pt x="1618" y="96"/>
                    <a:pt x="1522" y="29"/>
                    <a:pt x="1417" y="0"/>
                  </a:cubicBezTo>
                  <a:close/>
                </a:path>
              </a:pathLst>
            </a:custGeom>
            <a:solidFill>
              <a:srgbClr val="A9B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4" name="Google Shape;10224;p83"/>
            <p:cNvSpPr/>
            <p:nvPr/>
          </p:nvSpPr>
          <p:spPr>
            <a:xfrm>
              <a:off x="2783814" y="2250706"/>
              <a:ext cx="45010" cy="37919"/>
            </a:xfrm>
            <a:custGeom>
              <a:avLst/>
              <a:gdLst/>
              <a:ahLst/>
              <a:cxnLst/>
              <a:rect l="l" t="t" r="r" b="b"/>
              <a:pathLst>
                <a:path w="1714" h="1444" extrusionOk="0">
                  <a:moveTo>
                    <a:pt x="1057" y="0"/>
                  </a:moveTo>
                  <a:cubicBezTo>
                    <a:pt x="942" y="0"/>
                    <a:pt x="826" y="34"/>
                    <a:pt x="727" y="103"/>
                  </a:cubicBezTo>
                  <a:lnTo>
                    <a:pt x="316" y="409"/>
                  </a:lnTo>
                  <a:cubicBezTo>
                    <a:pt x="57" y="600"/>
                    <a:pt x="0" y="954"/>
                    <a:pt x="182" y="1203"/>
                  </a:cubicBezTo>
                  <a:cubicBezTo>
                    <a:pt x="298" y="1360"/>
                    <a:pt x="475" y="1443"/>
                    <a:pt x="651" y="1443"/>
                  </a:cubicBezTo>
                  <a:cubicBezTo>
                    <a:pt x="765" y="1443"/>
                    <a:pt x="879" y="1409"/>
                    <a:pt x="976" y="1337"/>
                  </a:cubicBezTo>
                  <a:lnTo>
                    <a:pt x="1397" y="1031"/>
                  </a:lnTo>
                  <a:cubicBezTo>
                    <a:pt x="1656" y="849"/>
                    <a:pt x="1713" y="485"/>
                    <a:pt x="1512" y="227"/>
                  </a:cubicBezTo>
                  <a:cubicBezTo>
                    <a:pt x="1403" y="77"/>
                    <a:pt x="1231" y="0"/>
                    <a:pt x="1057" y="0"/>
                  </a:cubicBezTo>
                  <a:close/>
                </a:path>
              </a:pathLst>
            </a:custGeom>
            <a:solidFill>
              <a:srgbClr val="CED6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5" name="Google Shape;10225;p83"/>
            <p:cNvSpPr/>
            <p:nvPr/>
          </p:nvSpPr>
          <p:spPr>
            <a:xfrm>
              <a:off x="2786807" y="2251888"/>
              <a:ext cx="42016" cy="36764"/>
            </a:xfrm>
            <a:custGeom>
              <a:avLst/>
              <a:gdLst/>
              <a:ahLst/>
              <a:cxnLst/>
              <a:rect l="l" t="t" r="r" b="b"/>
              <a:pathLst>
                <a:path w="1600" h="1400" extrusionOk="0">
                  <a:moveTo>
                    <a:pt x="1149" y="0"/>
                  </a:moveTo>
                  <a:lnTo>
                    <a:pt x="1149" y="0"/>
                  </a:lnTo>
                  <a:cubicBezTo>
                    <a:pt x="1245" y="239"/>
                    <a:pt x="1168" y="517"/>
                    <a:pt x="958" y="661"/>
                  </a:cubicBezTo>
                  <a:lnTo>
                    <a:pt x="537" y="967"/>
                  </a:lnTo>
                  <a:cubicBezTo>
                    <a:pt x="442" y="1038"/>
                    <a:pt x="329" y="1072"/>
                    <a:pt x="213" y="1072"/>
                  </a:cubicBezTo>
                  <a:cubicBezTo>
                    <a:pt x="142" y="1072"/>
                    <a:pt x="70" y="1059"/>
                    <a:pt x="1" y="1034"/>
                  </a:cubicBezTo>
                  <a:lnTo>
                    <a:pt x="1" y="1034"/>
                  </a:lnTo>
                  <a:cubicBezTo>
                    <a:pt x="90" y="1263"/>
                    <a:pt x="311" y="1400"/>
                    <a:pt x="537" y="1400"/>
                  </a:cubicBezTo>
                  <a:cubicBezTo>
                    <a:pt x="650" y="1400"/>
                    <a:pt x="763" y="1366"/>
                    <a:pt x="862" y="1292"/>
                  </a:cubicBezTo>
                  <a:lnTo>
                    <a:pt x="1283" y="986"/>
                  </a:lnTo>
                  <a:cubicBezTo>
                    <a:pt x="1542" y="804"/>
                    <a:pt x="1599" y="431"/>
                    <a:pt x="1398" y="182"/>
                  </a:cubicBezTo>
                  <a:cubicBezTo>
                    <a:pt x="1331" y="96"/>
                    <a:pt x="1255" y="38"/>
                    <a:pt x="1149" y="0"/>
                  </a:cubicBezTo>
                  <a:close/>
                </a:path>
              </a:pathLst>
            </a:custGeom>
            <a:solidFill>
              <a:srgbClr val="A9B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6" name="Google Shape;10226;p83"/>
            <p:cNvSpPr/>
            <p:nvPr/>
          </p:nvSpPr>
          <p:spPr>
            <a:xfrm>
              <a:off x="2788829" y="2102101"/>
              <a:ext cx="64862" cy="99788"/>
            </a:xfrm>
            <a:custGeom>
              <a:avLst/>
              <a:gdLst/>
              <a:ahLst/>
              <a:cxnLst/>
              <a:rect l="l" t="t" r="r" b="b"/>
              <a:pathLst>
                <a:path w="2470" h="3800" extrusionOk="0">
                  <a:moveTo>
                    <a:pt x="527" y="0"/>
                  </a:moveTo>
                  <a:cubicBezTo>
                    <a:pt x="441" y="0"/>
                    <a:pt x="364" y="58"/>
                    <a:pt x="345" y="144"/>
                  </a:cubicBezTo>
                  <a:lnTo>
                    <a:pt x="0" y="1522"/>
                  </a:lnTo>
                  <a:lnTo>
                    <a:pt x="0" y="3034"/>
                  </a:lnTo>
                  <a:cubicBezTo>
                    <a:pt x="0" y="3455"/>
                    <a:pt x="345" y="3800"/>
                    <a:pt x="766" y="3800"/>
                  </a:cubicBezTo>
                  <a:cubicBezTo>
                    <a:pt x="1178" y="3800"/>
                    <a:pt x="1522" y="3455"/>
                    <a:pt x="1522" y="3034"/>
                  </a:cubicBezTo>
                  <a:lnTo>
                    <a:pt x="1522" y="1895"/>
                  </a:lnTo>
                  <a:lnTo>
                    <a:pt x="2470" y="0"/>
                  </a:lnTo>
                  <a:close/>
                </a:path>
              </a:pathLst>
            </a:custGeom>
            <a:solidFill>
              <a:srgbClr val="CED6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7" name="Google Shape;10227;p83"/>
            <p:cNvSpPr/>
            <p:nvPr/>
          </p:nvSpPr>
          <p:spPr>
            <a:xfrm>
              <a:off x="2788829" y="2102101"/>
              <a:ext cx="27415" cy="99788"/>
            </a:xfrm>
            <a:custGeom>
              <a:avLst/>
              <a:gdLst/>
              <a:ahLst/>
              <a:cxnLst/>
              <a:rect l="l" t="t" r="r" b="b"/>
              <a:pathLst>
                <a:path w="1044" h="3800" extrusionOk="0">
                  <a:moveTo>
                    <a:pt x="527" y="0"/>
                  </a:moveTo>
                  <a:cubicBezTo>
                    <a:pt x="441" y="0"/>
                    <a:pt x="364" y="58"/>
                    <a:pt x="335" y="144"/>
                  </a:cubicBezTo>
                  <a:lnTo>
                    <a:pt x="0" y="1512"/>
                  </a:lnTo>
                  <a:lnTo>
                    <a:pt x="0" y="3034"/>
                  </a:lnTo>
                  <a:cubicBezTo>
                    <a:pt x="0" y="3455"/>
                    <a:pt x="335" y="3800"/>
                    <a:pt x="756" y="3800"/>
                  </a:cubicBezTo>
                  <a:cubicBezTo>
                    <a:pt x="852" y="3800"/>
                    <a:pt x="948" y="3781"/>
                    <a:pt x="1044" y="3742"/>
                  </a:cubicBezTo>
                  <a:cubicBezTo>
                    <a:pt x="756" y="3627"/>
                    <a:pt x="565" y="3350"/>
                    <a:pt x="565" y="3034"/>
                  </a:cubicBezTo>
                  <a:lnTo>
                    <a:pt x="565" y="1522"/>
                  </a:lnTo>
                  <a:lnTo>
                    <a:pt x="948" y="0"/>
                  </a:lnTo>
                  <a:close/>
                </a:path>
              </a:pathLst>
            </a:custGeom>
            <a:solidFill>
              <a:srgbClr val="A9B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228" name="Google Shape;10228;p83"/>
          <p:cNvGrpSpPr/>
          <p:nvPr/>
        </p:nvGrpSpPr>
        <p:grpSpPr>
          <a:xfrm>
            <a:off x="3111775" y="1993516"/>
            <a:ext cx="318928" cy="319217"/>
            <a:chOff x="3111775" y="1993516"/>
            <a:chExt cx="318928" cy="319217"/>
          </a:xfrm>
        </p:grpSpPr>
        <p:sp>
          <p:nvSpPr>
            <p:cNvPr id="10229" name="Google Shape;10229;p83"/>
            <p:cNvSpPr/>
            <p:nvPr/>
          </p:nvSpPr>
          <p:spPr>
            <a:xfrm>
              <a:off x="3204263" y="2013894"/>
              <a:ext cx="154067" cy="140964"/>
            </a:xfrm>
            <a:custGeom>
              <a:avLst/>
              <a:gdLst/>
              <a:ahLst/>
              <a:cxnLst/>
              <a:rect l="l" t="t" r="r" b="b"/>
              <a:pathLst>
                <a:path w="5867" h="5368" extrusionOk="0">
                  <a:moveTo>
                    <a:pt x="584" y="0"/>
                  </a:moveTo>
                  <a:cubicBezTo>
                    <a:pt x="268" y="0"/>
                    <a:pt x="0" y="268"/>
                    <a:pt x="0" y="594"/>
                  </a:cubicBezTo>
                  <a:lnTo>
                    <a:pt x="0" y="3713"/>
                  </a:lnTo>
                  <a:cubicBezTo>
                    <a:pt x="0" y="4039"/>
                    <a:pt x="268" y="4307"/>
                    <a:pt x="584" y="4307"/>
                  </a:cubicBezTo>
                  <a:lnTo>
                    <a:pt x="2153" y="4307"/>
                  </a:lnTo>
                  <a:lnTo>
                    <a:pt x="3723" y="5350"/>
                  </a:lnTo>
                  <a:cubicBezTo>
                    <a:pt x="3740" y="5362"/>
                    <a:pt x="3758" y="5367"/>
                    <a:pt x="3777" y="5367"/>
                  </a:cubicBezTo>
                  <a:cubicBezTo>
                    <a:pt x="3831" y="5367"/>
                    <a:pt x="3883" y="5319"/>
                    <a:pt x="3876" y="5254"/>
                  </a:cubicBezTo>
                  <a:lnTo>
                    <a:pt x="3713" y="4307"/>
                  </a:lnTo>
                  <a:lnTo>
                    <a:pt x="5283" y="4307"/>
                  </a:lnTo>
                  <a:cubicBezTo>
                    <a:pt x="5599" y="4307"/>
                    <a:pt x="5867" y="4039"/>
                    <a:pt x="5867" y="3713"/>
                  </a:cubicBezTo>
                  <a:lnTo>
                    <a:pt x="5867" y="594"/>
                  </a:lnTo>
                  <a:cubicBezTo>
                    <a:pt x="5867" y="268"/>
                    <a:pt x="5608" y="0"/>
                    <a:pt x="5283" y="0"/>
                  </a:cubicBezTo>
                  <a:close/>
                </a:path>
              </a:pathLst>
            </a:custGeom>
            <a:solidFill>
              <a:srgbClr val="C3CD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0" name="Google Shape;10230;p83"/>
            <p:cNvSpPr/>
            <p:nvPr/>
          </p:nvSpPr>
          <p:spPr>
            <a:xfrm>
              <a:off x="3204263" y="2013894"/>
              <a:ext cx="143773" cy="102808"/>
            </a:xfrm>
            <a:custGeom>
              <a:avLst/>
              <a:gdLst/>
              <a:ahLst/>
              <a:cxnLst/>
              <a:rect l="l" t="t" r="r" b="b"/>
              <a:pathLst>
                <a:path w="5475" h="3915" extrusionOk="0">
                  <a:moveTo>
                    <a:pt x="584" y="0"/>
                  </a:moveTo>
                  <a:cubicBezTo>
                    <a:pt x="259" y="0"/>
                    <a:pt x="0" y="268"/>
                    <a:pt x="0" y="594"/>
                  </a:cubicBezTo>
                  <a:lnTo>
                    <a:pt x="0" y="3723"/>
                  </a:lnTo>
                  <a:cubicBezTo>
                    <a:pt x="0" y="3780"/>
                    <a:pt x="10" y="3847"/>
                    <a:pt x="38" y="3914"/>
                  </a:cubicBezTo>
                  <a:lnTo>
                    <a:pt x="4498" y="3914"/>
                  </a:lnTo>
                  <a:cubicBezTo>
                    <a:pt x="5034" y="3914"/>
                    <a:pt x="5474" y="3474"/>
                    <a:pt x="5474" y="2938"/>
                  </a:cubicBezTo>
                  <a:lnTo>
                    <a:pt x="5474" y="38"/>
                  </a:lnTo>
                  <a:cubicBezTo>
                    <a:pt x="5417" y="19"/>
                    <a:pt x="5350" y="0"/>
                    <a:pt x="5283" y="0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1" name="Google Shape;10231;p83"/>
            <p:cNvSpPr/>
            <p:nvPr/>
          </p:nvSpPr>
          <p:spPr>
            <a:xfrm>
              <a:off x="3112773" y="2137788"/>
              <a:ext cx="112865" cy="113102"/>
            </a:xfrm>
            <a:custGeom>
              <a:avLst/>
              <a:gdLst/>
              <a:ahLst/>
              <a:cxnLst/>
              <a:rect l="l" t="t" r="r" b="b"/>
              <a:pathLst>
                <a:path w="4298" h="4307" extrusionOk="0">
                  <a:moveTo>
                    <a:pt x="2144" y="0"/>
                  </a:moveTo>
                  <a:cubicBezTo>
                    <a:pt x="1206" y="0"/>
                    <a:pt x="508" y="756"/>
                    <a:pt x="441" y="1675"/>
                  </a:cubicBezTo>
                  <a:cubicBezTo>
                    <a:pt x="383" y="2345"/>
                    <a:pt x="249" y="2996"/>
                    <a:pt x="39" y="3637"/>
                  </a:cubicBezTo>
                  <a:cubicBezTo>
                    <a:pt x="1" y="3752"/>
                    <a:pt x="48" y="3886"/>
                    <a:pt x="163" y="3934"/>
                  </a:cubicBezTo>
                  <a:cubicBezTo>
                    <a:pt x="556" y="4116"/>
                    <a:pt x="986" y="4240"/>
                    <a:pt x="1417" y="4307"/>
                  </a:cubicBezTo>
                  <a:lnTo>
                    <a:pt x="2872" y="4307"/>
                  </a:lnTo>
                  <a:cubicBezTo>
                    <a:pt x="3302" y="4240"/>
                    <a:pt x="3723" y="4125"/>
                    <a:pt x="4116" y="3943"/>
                  </a:cubicBezTo>
                  <a:cubicBezTo>
                    <a:pt x="4240" y="3895"/>
                    <a:pt x="4298" y="3752"/>
                    <a:pt x="4240" y="3637"/>
                  </a:cubicBezTo>
                  <a:cubicBezTo>
                    <a:pt x="4039" y="2996"/>
                    <a:pt x="3905" y="2345"/>
                    <a:pt x="3848" y="1675"/>
                  </a:cubicBezTo>
                  <a:cubicBezTo>
                    <a:pt x="3781" y="756"/>
                    <a:pt x="3082" y="0"/>
                    <a:pt x="2144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2" name="Google Shape;10232;p83"/>
            <p:cNvSpPr/>
            <p:nvPr/>
          </p:nvSpPr>
          <p:spPr>
            <a:xfrm>
              <a:off x="3143182" y="2138025"/>
              <a:ext cx="82220" cy="112865"/>
            </a:xfrm>
            <a:custGeom>
              <a:avLst/>
              <a:gdLst/>
              <a:ahLst/>
              <a:cxnLst/>
              <a:rect l="l" t="t" r="r" b="b"/>
              <a:pathLst>
                <a:path w="3131" h="4298" extrusionOk="0">
                  <a:moveTo>
                    <a:pt x="977" y="1"/>
                  </a:moveTo>
                  <a:cubicBezTo>
                    <a:pt x="259" y="1"/>
                    <a:pt x="1" y="987"/>
                    <a:pt x="613" y="1350"/>
                  </a:cubicBezTo>
                  <a:cubicBezTo>
                    <a:pt x="632" y="1360"/>
                    <a:pt x="651" y="1379"/>
                    <a:pt x="680" y="1389"/>
                  </a:cubicBezTo>
                  <a:lnTo>
                    <a:pt x="1226" y="4298"/>
                  </a:lnTo>
                  <a:lnTo>
                    <a:pt x="1714" y="4298"/>
                  </a:lnTo>
                  <a:cubicBezTo>
                    <a:pt x="2144" y="4231"/>
                    <a:pt x="2565" y="4116"/>
                    <a:pt x="2958" y="3934"/>
                  </a:cubicBezTo>
                  <a:cubicBezTo>
                    <a:pt x="3073" y="3877"/>
                    <a:pt x="3130" y="3743"/>
                    <a:pt x="3082" y="3628"/>
                  </a:cubicBezTo>
                  <a:cubicBezTo>
                    <a:pt x="2872" y="2996"/>
                    <a:pt x="2738" y="2336"/>
                    <a:pt x="2680" y="1676"/>
                  </a:cubicBezTo>
                  <a:cubicBezTo>
                    <a:pt x="2613" y="757"/>
                    <a:pt x="1924" y="1"/>
                    <a:pt x="977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3" name="Google Shape;10233;p83"/>
            <p:cNvSpPr/>
            <p:nvPr/>
          </p:nvSpPr>
          <p:spPr>
            <a:xfrm>
              <a:off x="3111775" y="2223238"/>
              <a:ext cx="113102" cy="89231"/>
            </a:xfrm>
            <a:custGeom>
              <a:avLst/>
              <a:gdLst/>
              <a:ahLst/>
              <a:cxnLst/>
              <a:rect l="l" t="t" r="r" b="b"/>
              <a:pathLst>
                <a:path w="4307" h="3398" extrusionOk="0">
                  <a:moveTo>
                    <a:pt x="1436" y="0"/>
                  </a:moveTo>
                  <a:lnTo>
                    <a:pt x="1436" y="718"/>
                  </a:lnTo>
                  <a:cubicBezTo>
                    <a:pt x="1436" y="890"/>
                    <a:pt x="1331" y="1062"/>
                    <a:pt x="1168" y="1139"/>
                  </a:cubicBezTo>
                  <a:lnTo>
                    <a:pt x="402" y="1531"/>
                  </a:lnTo>
                  <a:cubicBezTo>
                    <a:pt x="153" y="1646"/>
                    <a:pt x="0" y="1895"/>
                    <a:pt x="0" y="2173"/>
                  </a:cubicBezTo>
                  <a:lnTo>
                    <a:pt x="0" y="3158"/>
                  </a:lnTo>
                  <a:cubicBezTo>
                    <a:pt x="0" y="3283"/>
                    <a:pt x="115" y="3398"/>
                    <a:pt x="240" y="3398"/>
                  </a:cubicBezTo>
                  <a:lnTo>
                    <a:pt x="4068" y="3398"/>
                  </a:lnTo>
                  <a:cubicBezTo>
                    <a:pt x="4202" y="3398"/>
                    <a:pt x="4307" y="3283"/>
                    <a:pt x="4307" y="3158"/>
                  </a:cubicBezTo>
                  <a:lnTo>
                    <a:pt x="4307" y="2173"/>
                  </a:lnTo>
                  <a:cubicBezTo>
                    <a:pt x="4307" y="1895"/>
                    <a:pt x="4154" y="1646"/>
                    <a:pt x="3905" y="1531"/>
                  </a:cubicBezTo>
                  <a:lnTo>
                    <a:pt x="3139" y="1139"/>
                  </a:lnTo>
                  <a:cubicBezTo>
                    <a:pt x="2977" y="1062"/>
                    <a:pt x="2871" y="890"/>
                    <a:pt x="2871" y="718"/>
                  </a:cubicBezTo>
                  <a:lnTo>
                    <a:pt x="2871" y="0"/>
                  </a:ln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4" name="Google Shape;10234;p83"/>
            <p:cNvSpPr/>
            <p:nvPr/>
          </p:nvSpPr>
          <p:spPr>
            <a:xfrm>
              <a:off x="3149222" y="2223238"/>
              <a:ext cx="38208" cy="25157"/>
            </a:xfrm>
            <a:custGeom>
              <a:avLst/>
              <a:gdLst/>
              <a:ahLst/>
              <a:cxnLst/>
              <a:rect l="l" t="t" r="r" b="b"/>
              <a:pathLst>
                <a:path w="1455" h="958" extrusionOk="0">
                  <a:moveTo>
                    <a:pt x="10" y="0"/>
                  </a:moveTo>
                  <a:lnTo>
                    <a:pt x="10" y="718"/>
                  </a:lnTo>
                  <a:cubicBezTo>
                    <a:pt x="10" y="747"/>
                    <a:pt x="0" y="785"/>
                    <a:pt x="0" y="814"/>
                  </a:cubicBezTo>
                  <a:cubicBezTo>
                    <a:pt x="230" y="909"/>
                    <a:pt x="479" y="957"/>
                    <a:pt x="728" y="957"/>
                  </a:cubicBezTo>
                  <a:cubicBezTo>
                    <a:pt x="976" y="957"/>
                    <a:pt x="1225" y="909"/>
                    <a:pt x="1455" y="814"/>
                  </a:cubicBezTo>
                  <a:cubicBezTo>
                    <a:pt x="1455" y="785"/>
                    <a:pt x="1445" y="747"/>
                    <a:pt x="1445" y="718"/>
                  </a:cubicBezTo>
                  <a:lnTo>
                    <a:pt x="1445" y="0"/>
                  </a:ln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5" name="Google Shape;10235;p83"/>
            <p:cNvSpPr/>
            <p:nvPr/>
          </p:nvSpPr>
          <p:spPr>
            <a:xfrm>
              <a:off x="3112011" y="2256142"/>
              <a:ext cx="113128" cy="56328"/>
            </a:xfrm>
            <a:custGeom>
              <a:avLst/>
              <a:gdLst/>
              <a:ahLst/>
              <a:cxnLst/>
              <a:rect l="l" t="t" r="r" b="b"/>
              <a:pathLst>
                <a:path w="4308" h="2145" extrusionOk="0">
                  <a:moveTo>
                    <a:pt x="939" y="1"/>
                  </a:moveTo>
                  <a:lnTo>
                    <a:pt x="393" y="278"/>
                  </a:lnTo>
                  <a:cubicBezTo>
                    <a:pt x="154" y="393"/>
                    <a:pt x="1" y="642"/>
                    <a:pt x="1" y="920"/>
                  </a:cubicBezTo>
                  <a:lnTo>
                    <a:pt x="1" y="1905"/>
                  </a:lnTo>
                  <a:cubicBezTo>
                    <a:pt x="1" y="2030"/>
                    <a:pt x="106" y="2145"/>
                    <a:pt x="240" y="2145"/>
                  </a:cubicBezTo>
                  <a:lnTo>
                    <a:pt x="4068" y="2145"/>
                  </a:lnTo>
                  <a:cubicBezTo>
                    <a:pt x="4193" y="2145"/>
                    <a:pt x="4307" y="2030"/>
                    <a:pt x="4307" y="1905"/>
                  </a:cubicBezTo>
                  <a:lnTo>
                    <a:pt x="4307" y="920"/>
                  </a:lnTo>
                  <a:cubicBezTo>
                    <a:pt x="4298" y="642"/>
                    <a:pt x="4145" y="393"/>
                    <a:pt x="3896" y="278"/>
                  </a:cubicBezTo>
                  <a:lnTo>
                    <a:pt x="3350" y="1"/>
                  </a:lnTo>
                  <a:cubicBezTo>
                    <a:pt x="3068" y="436"/>
                    <a:pt x="2609" y="654"/>
                    <a:pt x="2148" y="654"/>
                  </a:cubicBezTo>
                  <a:cubicBezTo>
                    <a:pt x="1688" y="654"/>
                    <a:pt x="1226" y="436"/>
                    <a:pt x="939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6" name="Google Shape;10236;p83"/>
            <p:cNvSpPr/>
            <p:nvPr/>
          </p:nvSpPr>
          <p:spPr>
            <a:xfrm>
              <a:off x="3130629" y="2174106"/>
              <a:ext cx="75419" cy="61711"/>
            </a:xfrm>
            <a:custGeom>
              <a:avLst/>
              <a:gdLst/>
              <a:ahLst/>
              <a:cxnLst/>
              <a:rect l="l" t="t" r="r" b="b"/>
              <a:pathLst>
                <a:path w="2872" h="2350" extrusionOk="0">
                  <a:moveTo>
                    <a:pt x="1112" y="1"/>
                  </a:moveTo>
                  <a:cubicBezTo>
                    <a:pt x="1021" y="1"/>
                    <a:pt x="931" y="49"/>
                    <a:pt x="890" y="139"/>
                  </a:cubicBezTo>
                  <a:cubicBezTo>
                    <a:pt x="814" y="302"/>
                    <a:pt x="699" y="445"/>
                    <a:pt x="565" y="570"/>
                  </a:cubicBezTo>
                  <a:cubicBezTo>
                    <a:pt x="440" y="684"/>
                    <a:pt x="297" y="780"/>
                    <a:pt x="144" y="857"/>
                  </a:cubicBezTo>
                  <a:cubicBezTo>
                    <a:pt x="48" y="905"/>
                    <a:pt x="0" y="1000"/>
                    <a:pt x="19" y="1106"/>
                  </a:cubicBezTo>
                  <a:cubicBezTo>
                    <a:pt x="105" y="1814"/>
                    <a:pt x="718" y="2350"/>
                    <a:pt x="1436" y="2350"/>
                  </a:cubicBezTo>
                  <a:cubicBezTo>
                    <a:pt x="2182" y="2350"/>
                    <a:pt x="2804" y="1775"/>
                    <a:pt x="2871" y="1029"/>
                  </a:cubicBezTo>
                  <a:cubicBezTo>
                    <a:pt x="2871" y="962"/>
                    <a:pt x="2842" y="885"/>
                    <a:pt x="2785" y="838"/>
                  </a:cubicBezTo>
                  <a:cubicBezTo>
                    <a:pt x="2316" y="445"/>
                    <a:pt x="1761" y="158"/>
                    <a:pt x="1158" y="5"/>
                  </a:cubicBezTo>
                  <a:cubicBezTo>
                    <a:pt x="1143" y="2"/>
                    <a:pt x="1127" y="1"/>
                    <a:pt x="1112" y="1"/>
                  </a:cubicBezTo>
                  <a:close/>
                </a:path>
              </a:pathLst>
            </a:custGeom>
            <a:solidFill>
              <a:srgbClr val="BBC6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7" name="Google Shape;10237;p83"/>
            <p:cNvSpPr/>
            <p:nvPr/>
          </p:nvSpPr>
          <p:spPr>
            <a:xfrm>
              <a:off x="3130629" y="2174106"/>
              <a:ext cx="75419" cy="61212"/>
            </a:xfrm>
            <a:custGeom>
              <a:avLst/>
              <a:gdLst/>
              <a:ahLst/>
              <a:cxnLst/>
              <a:rect l="l" t="t" r="r" b="b"/>
              <a:pathLst>
                <a:path w="2872" h="2331" extrusionOk="0">
                  <a:moveTo>
                    <a:pt x="1112" y="1"/>
                  </a:moveTo>
                  <a:cubicBezTo>
                    <a:pt x="1021" y="1"/>
                    <a:pt x="931" y="49"/>
                    <a:pt x="890" y="139"/>
                  </a:cubicBezTo>
                  <a:cubicBezTo>
                    <a:pt x="833" y="254"/>
                    <a:pt x="766" y="359"/>
                    <a:pt x="670" y="455"/>
                  </a:cubicBezTo>
                  <a:cubicBezTo>
                    <a:pt x="641" y="493"/>
                    <a:pt x="603" y="531"/>
                    <a:pt x="565" y="570"/>
                  </a:cubicBezTo>
                  <a:cubicBezTo>
                    <a:pt x="440" y="675"/>
                    <a:pt x="297" y="771"/>
                    <a:pt x="144" y="857"/>
                  </a:cubicBezTo>
                  <a:cubicBezTo>
                    <a:pt x="48" y="895"/>
                    <a:pt x="0" y="1000"/>
                    <a:pt x="10" y="1106"/>
                  </a:cubicBezTo>
                  <a:cubicBezTo>
                    <a:pt x="96" y="1728"/>
                    <a:pt x="584" y="2235"/>
                    <a:pt x="1215" y="2331"/>
                  </a:cubicBezTo>
                  <a:cubicBezTo>
                    <a:pt x="890" y="2130"/>
                    <a:pt x="699" y="1775"/>
                    <a:pt x="718" y="1393"/>
                  </a:cubicBezTo>
                  <a:lnTo>
                    <a:pt x="718" y="1048"/>
                  </a:lnTo>
                  <a:cubicBezTo>
                    <a:pt x="775" y="1010"/>
                    <a:pt x="823" y="972"/>
                    <a:pt x="881" y="924"/>
                  </a:cubicBezTo>
                  <a:cubicBezTo>
                    <a:pt x="1014" y="809"/>
                    <a:pt x="1129" y="665"/>
                    <a:pt x="1225" y="522"/>
                  </a:cubicBezTo>
                  <a:cubicBezTo>
                    <a:pt x="1684" y="665"/>
                    <a:pt x="2106" y="895"/>
                    <a:pt x="2469" y="1201"/>
                  </a:cubicBezTo>
                  <a:cubicBezTo>
                    <a:pt x="2517" y="1240"/>
                    <a:pt x="2632" y="1345"/>
                    <a:pt x="2756" y="1460"/>
                  </a:cubicBezTo>
                  <a:cubicBezTo>
                    <a:pt x="2814" y="1326"/>
                    <a:pt x="2852" y="1182"/>
                    <a:pt x="2862" y="1029"/>
                  </a:cubicBezTo>
                  <a:cubicBezTo>
                    <a:pt x="2871" y="952"/>
                    <a:pt x="2842" y="885"/>
                    <a:pt x="2785" y="838"/>
                  </a:cubicBezTo>
                  <a:cubicBezTo>
                    <a:pt x="2316" y="445"/>
                    <a:pt x="1761" y="158"/>
                    <a:pt x="1158" y="5"/>
                  </a:cubicBezTo>
                  <a:cubicBezTo>
                    <a:pt x="1143" y="2"/>
                    <a:pt x="1127" y="1"/>
                    <a:pt x="1112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8" name="Google Shape;10238;p83"/>
            <p:cNvSpPr/>
            <p:nvPr/>
          </p:nvSpPr>
          <p:spPr>
            <a:xfrm>
              <a:off x="3111775" y="2268957"/>
              <a:ext cx="25157" cy="43513"/>
            </a:xfrm>
            <a:custGeom>
              <a:avLst/>
              <a:gdLst/>
              <a:ahLst/>
              <a:cxnLst/>
              <a:rect l="l" t="t" r="r" b="b"/>
              <a:pathLst>
                <a:path w="958" h="1657" extrusionOk="0">
                  <a:moveTo>
                    <a:pt x="153" y="1"/>
                  </a:moveTo>
                  <a:cubicBezTo>
                    <a:pt x="58" y="125"/>
                    <a:pt x="0" y="279"/>
                    <a:pt x="0" y="432"/>
                  </a:cubicBezTo>
                  <a:lnTo>
                    <a:pt x="0" y="1417"/>
                  </a:lnTo>
                  <a:cubicBezTo>
                    <a:pt x="0" y="1551"/>
                    <a:pt x="115" y="1657"/>
                    <a:pt x="240" y="1657"/>
                  </a:cubicBezTo>
                  <a:lnTo>
                    <a:pt x="957" y="1657"/>
                  </a:lnTo>
                  <a:lnTo>
                    <a:pt x="957" y="881"/>
                  </a:lnTo>
                  <a:cubicBezTo>
                    <a:pt x="957" y="738"/>
                    <a:pt x="890" y="594"/>
                    <a:pt x="785" y="508"/>
                  </a:cubicBezTo>
                  <a:lnTo>
                    <a:pt x="153" y="1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9" name="Google Shape;10239;p83"/>
            <p:cNvSpPr/>
            <p:nvPr/>
          </p:nvSpPr>
          <p:spPr>
            <a:xfrm>
              <a:off x="3199720" y="2268957"/>
              <a:ext cx="25157" cy="43513"/>
            </a:xfrm>
            <a:custGeom>
              <a:avLst/>
              <a:gdLst/>
              <a:ahLst/>
              <a:cxnLst/>
              <a:rect l="l" t="t" r="r" b="b"/>
              <a:pathLst>
                <a:path w="958" h="1657" extrusionOk="0">
                  <a:moveTo>
                    <a:pt x="814" y="1"/>
                  </a:moveTo>
                  <a:lnTo>
                    <a:pt x="183" y="508"/>
                  </a:lnTo>
                  <a:cubicBezTo>
                    <a:pt x="68" y="594"/>
                    <a:pt x="1" y="738"/>
                    <a:pt x="1" y="881"/>
                  </a:cubicBezTo>
                  <a:lnTo>
                    <a:pt x="1" y="1657"/>
                  </a:lnTo>
                  <a:lnTo>
                    <a:pt x="719" y="1657"/>
                  </a:lnTo>
                  <a:cubicBezTo>
                    <a:pt x="853" y="1657"/>
                    <a:pt x="958" y="1551"/>
                    <a:pt x="958" y="1417"/>
                  </a:cubicBezTo>
                  <a:lnTo>
                    <a:pt x="958" y="432"/>
                  </a:lnTo>
                  <a:cubicBezTo>
                    <a:pt x="958" y="279"/>
                    <a:pt x="900" y="125"/>
                    <a:pt x="814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0" name="Google Shape;10240;p83"/>
            <p:cNvSpPr/>
            <p:nvPr/>
          </p:nvSpPr>
          <p:spPr>
            <a:xfrm>
              <a:off x="3325636" y="2149343"/>
              <a:ext cx="30934" cy="67882"/>
            </a:xfrm>
            <a:custGeom>
              <a:avLst/>
              <a:gdLst/>
              <a:ahLst/>
              <a:cxnLst/>
              <a:rect l="l" t="t" r="r" b="b"/>
              <a:pathLst>
                <a:path w="1178" h="2585" extrusionOk="0">
                  <a:moveTo>
                    <a:pt x="699" y="1"/>
                  </a:moveTo>
                  <a:cubicBezTo>
                    <a:pt x="316" y="1"/>
                    <a:pt x="1" y="316"/>
                    <a:pt x="1" y="699"/>
                  </a:cubicBezTo>
                  <a:lnTo>
                    <a:pt x="1" y="862"/>
                  </a:lnTo>
                  <a:cubicBezTo>
                    <a:pt x="1" y="1063"/>
                    <a:pt x="29" y="1273"/>
                    <a:pt x="96" y="1465"/>
                  </a:cubicBezTo>
                  <a:lnTo>
                    <a:pt x="470" y="2585"/>
                  </a:lnTo>
                  <a:lnTo>
                    <a:pt x="1178" y="2585"/>
                  </a:lnTo>
                  <a:lnTo>
                    <a:pt x="1178" y="1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1" name="Google Shape;10241;p83"/>
            <p:cNvSpPr/>
            <p:nvPr/>
          </p:nvSpPr>
          <p:spPr>
            <a:xfrm>
              <a:off x="3337952" y="2143067"/>
              <a:ext cx="73922" cy="73896"/>
            </a:xfrm>
            <a:custGeom>
              <a:avLst/>
              <a:gdLst/>
              <a:ahLst/>
              <a:cxnLst/>
              <a:rect l="l" t="t" r="r" b="b"/>
              <a:pathLst>
                <a:path w="2815" h="2814" extrusionOk="0">
                  <a:moveTo>
                    <a:pt x="709" y="0"/>
                  </a:moveTo>
                  <a:cubicBezTo>
                    <a:pt x="316" y="0"/>
                    <a:pt x="1" y="316"/>
                    <a:pt x="1" y="708"/>
                  </a:cubicBezTo>
                  <a:cubicBezTo>
                    <a:pt x="1" y="967"/>
                    <a:pt x="211" y="1177"/>
                    <a:pt x="469" y="1177"/>
                  </a:cubicBezTo>
                  <a:lnTo>
                    <a:pt x="2345" y="2814"/>
                  </a:lnTo>
                  <a:lnTo>
                    <a:pt x="2747" y="1426"/>
                  </a:lnTo>
                  <a:cubicBezTo>
                    <a:pt x="2795" y="1254"/>
                    <a:pt x="2814" y="1082"/>
                    <a:pt x="2814" y="909"/>
                  </a:cubicBezTo>
                  <a:lnTo>
                    <a:pt x="2814" y="469"/>
                  </a:lnTo>
                  <a:cubicBezTo>
                    <a:pt x="2814" y="211"/>
                    <a:pt x="2604" y="0"/>
                    <a:pt x="2345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2" name="Google Shape;10242;p83"/>
            <p:cNvSpPr/>
            <p:nvPr/>
          </p:nvSpPr>
          <p:spPr>
            <a:xfrm>
              <a:off x="3350268" y="2235554"/>
              <a:ext cx="36974" cy="27153"/>
            </a:xfrm>
            <a:custGeom>
              <a:avLst/>
              <a:gdLst/>
              <a:ahLst/>
              <a:cxnLst/>
              <a:rect l="l" t="t" r="r" b="b"/>
              <a:pathLst>
                <a:path w="1408" h="1034" extrusionOk="0">
                  <a:moveTo>
                    <a:pt x="0" y="0"/>
                  </a:moveTo>
                  <a:lnTo>
                    <a:pt x="0" y="1034"/>
                  </a:lnTo>
                  <a:lnTo>
                    <a:pt x="1407" y="1034"/>
                  </a:lnTo>
                  <a:lnTo>
                    <a:pt x="1407" y="0"/>
                  </a:ln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3" name="Google Shape;10243;p83"/>
            <p:cNvSpPr/>
            <p:nvPr/>
          </p:nvSpPr>
          <p:spPr>
            <a:xfrm>
              <a:off x="3350268" y="2235554"/>
              <a:ext cx="36974" cy="14916"/>
            </a:xfrm>
            <a:custGeom>
              <a:avLst/>
              <a:gdLst/>
              <a:ahLst/>
              <a:cxnLst/>
              <a:rect l="l" t="t" r="r" b="b"/>
              <a:pathLst>
                <a:path w="1408" h="568" extrusionOk="0">
                  <a:moveTo>
                    <a:pt x="0" y="0"/>
                  </a:moveTo>
                  <a:lnTo>
                    <a:pt x="0" y="431"/>
                  </a:lnTo>
                  <a:cubicBezTo>
                    <a:pt x="225" y="522"/>
                    <a:pt x="465" y="567"/>
                    <a:pt x="704" y="567"/>
                  </a:cubicBezTo>
                  <a:cubicBezTo>
                    <a:pt x="943" y="567"/>
                    <a:pt x="1182" y="522"/>
                    <a:pt x="1407" y="431"/>
                  </a:cubicBezTo>
                  <a:lnTo>
                    <a:pt x="1407" y="0"/>
                  </a:ln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4" name="Google Shape;10244;p83"/>
            <p:cNvSpPr/>
            <p:nvPr/>
          </p:nvSpPr>
          <p:spPr>
            <a:xfrm>
              <a:off x="3307044" y="2250365"/>
              <a:ext cx="123658" cy="62367"/>
            </a:xfrm>
            <a:custGeom>
              <a:avLst/>
              <a:gdLst/>
              <a:ahLst/>
              <a:cxnLst/>
              <a:rect l="l" t="t" r="r" b="b"/>
              <a:pathLst>
                <a:path w="4709" h="2375" extrusionOk="0">
                  <a:moveTo>
                    <a:pt x="1646" y="1"/>
                  </a:moveTo>
                  <a:lnTo>
                    <a:pt x="517" y="326"/>
                  </a:lnTo>
                  <a:cubicBezTo>
                    <a:pt x="211" y="412"/>
                    <a:pt x="0" y="690"/>
                    <a:pt x="0" y="1006"/>
                  </a:cubicBezTo>
                  <a:lnTo>
                    <a:pt x="0" y="2135"/>
                  </a:lnTo>
                  <a:cubicBezTo>
                    <a:pt x="0" y="2269"/>
                    <a:pt x="115" y="2374"/>
                    <a:pt x="240" y="2374"/>
                  </a:cubicBezTo>
                  <a:lnTo>
                    <a:pt x="4470" y="2374"/>
                  </a:lnTo>
                  <a:cubicBezTo>
                    <a:pt x="4594" y="2374"/>
                    <a:pt x="4709" y="2269"/>
                    <a:pt x="4709" y="2135"/>
                  </a:cubicBezTo>
                  <a:lnTo>
                    <a:pt x="4709" y="1006"/>
                  </a:lnTo>
                  <a:cubicBezTo>
                    <a:pt x="4709" y="690"/>
                    <a:pt x="4489" y="412"/>
                    <a:pt x="4183" y="326"/>
                  </a:cubicBezTo>
                  <a:lnTo>
                    <a:pt x="3053" y="1"/>
                  </a:lnTo>
                  <a:lnTo>
                    <a:pt x="2355" y="470"/>
                  </a:lnTo>
                  <a:lnTo>
                    <a:pt x="1646" y="1"/>
                  </a:ln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5" name="Google Shape;10245;p83"/>
            <p:cNvSpPr/>
            <p:nvPr/>
          </p:nvSpPr>
          <p:spPr>
            <a:xfrm>
              <a:off x="3362584" y="2262681"/>
              <a:ext cx="12342" cy="49789"/>
            </a:xfrm>
            <a:custGeom>
              <a:avLst/>
              <a:gdLst/>
              <a:ahLst/>
              <a:cxnLst/>
              <a:rect l="l" t="t" r="r" b="b"/>
              <a:pathLst>
                <a:path w="470" h="1896" extrusionOk="0">
                  <a:moveTo>
                    <a:pt x="115" y="1"/>
                  </a:moveTo>
                  <a:lnTo>
                    <a:pt x="0" y="1896"/>
                  </a:lnTo>
                  <a:lnTo>
                    <a:pt x="469" y="1896"/>
                  </a:lnTo>
                  <a:lnTo>
                    <a:pt x="355" y="1"/>
                  </a:lnTo>
                  <a:close/>
                </a:path>
              </a:pathLst>
            </a:custGeom>
            <a:solidFill>
              <a:srgbClr val="6177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6" name="Google Shape;10246;p83"/>
            <p:cNvSpPr/>
            <p:nvPr/>
          </p:nvSpPr>
          <p:spPr>
            <a:xfrm>
              <a:off x="3331676" y="2173948"/>
              <a:ext cx="74158" cy="67646"/>
            </a:xfrm>
            <a:custGeom>
              <a:avLst/>
              <a:gdLst/>
              <a:ahLst/>
              <a:cxnLst/>
              <a:rect l="l" t="t" r="r" b="b"/>
              <a:pathLst>
                <a:path w="2824" h="2576" extrusionOk="0">
                  <a:moveTo>
                    <a:pt x="878" y="0"/>
                  </a:moveTo>
                  <a:cubicBezTo>
                    <a:pt x="764" y="0"/>
                    <a:pt x="653" y="48"/>
                    <a:pt x="565" y="135"/>
                  </a:cubicBezTo>
                  <a:lnTo>
                    <a:pt x="144" y="556"/>
                  </a:lnTo>
                  <a:cubicBezTo>
                    <a:pt x="58" y="652"/>
                    <a:pt x="0" y="767"/>
                    <a:pt x="0" y="891"/>
                  </a:cubicBezTo>
                  <a:lnTo>
                    <a:pt x="0" y="1169"/>
                  </a:lnTo>
                  <a:cubicBezTo>
                    <a:pt x="0" y="1944"/>
                    <a:pt x="632" y="2576"/>
                    <a:pt x="1417" y="2576"/>
                  </a:cubicBezTo>
                  <a:cubicBezTo>
                    <a:pt x="2192" y="2576"/>
                    <a:pt x="2824" y="1944"/>
                    <a:pt x="2824" y="1169"/>
                  </a:cubicBezTo>
                  <a:lnTo>
                    <a:pt x="2824" y="872"/>
                  </a:lnTo>
                  <a:cubicBezTo>
                    <a:pt x="2824" y="738"/>
                    <a:pt x="2776" y="623"/>
                    <a:pt x="2690" y="537"/>
                  </a:cubicBezTo>
                  <a:cubicBezTo>
                    <a:pt x="2326" y="183"/>
                    <a:pt x="1656" y="21"/>
                    <a:pt x="909" y="1"/>
                  </a:cubicBezTo>
                  <a:cubicBezTo>
                    <a:pt x="899" y="1"/>
                    <a:pt x="889" y="0"/>
                    <a:pt x="878" y="0"/>
                  </a:cubicBezTo>
                  <a:close/>
                </a:path>
              </a:pathLst>
            </a:custGeom>
            <a:solidFill>
              <a:srgbClr val="BBC6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7" name="Google Shape;10247;p83"/>
            <p:cNvSpPr/>
            <p:nvPr/>
          </p:nvSpPr>
          <p:spPr>
            <a:xfrm>
              <a:off x="3331676" y="2173975"/>
              <a:ext cx="73896" cy="66123"/>
            </a:xfrm>
            <a:custGeom>
              <a:avLst/>
              <a:gdLst/>
              <a:ahLst/>
              <a:cxnLst/>
              <a:rect l="l" t="t" r="r" b="b"/>
              <a:pathLst>
                <a:path w="2814" h="2518" extrusionOk="0">
                  <a:moveTo>
                    <a:pt x="909" y="0"/>
                  </a:moveTo>
                  <a:cubicBezTo>
                    <a:pt x="785" y="0"/>
                    <a:pt x="661" y="48"/>
                    <a:pt x="565" y="134"/>
                  </a:cubicBezTo>
                  <a:lnTo>
                    <a:pt x="144" y="565"/>
                  </a:lnTo>
                  <a:cubicBezTo>
                    <a:pt x="58" y="651"/>
                    <a:pt x="0" y="766"/>
                    <a:pt x="0" y="890"/>
                  </a:cubicBezTo>
                  <a:lnTo>
                    <a:pt x="0" y="1168"/>
                  </a:lnTo>
                  <a:cubicBezTo>
                    <a:pt x="0" y="1800"/>
                    <a:pt x="421" y="2345"/>
                    <a:pt x="1024" y="2517"/>
                  </a:cubicBezTo>
                  <a:cubicBezTo>
                    <a:pt x="823" y="2269"/>
                    <a:pt x="708" y="1962"/>
                    <a:pt x="708" y="1637"/>
                  </a:cubicBezTo>
                  <a:lnTo>
                    <a:pt x="708" y="957"/>
                  </a:lnTo>
                  <a:cubicBezTo>
                    <a:pt x="708" y="692"/>
                    <a:pt x="919" y="487"/>
                    <a:pt x="1172" y="487"/>
                  </a:cubicBezTo>
                  <a:cubicBezTo>
                    <a:pt x="1184" y="487"/>
                    <a:pt x="1195" y="488"/>
                    <a:pt x="1206" y="489"/>
                  </a:cubicBezTo>
                  <a:cubicBezTo>
                    <a:pt x="1685" y="517"/>
                    <a:pt x="2383" y="594"/>
                    <a:pt x="2814" y="804"/>
                  </a:cubicBezTo>
                  <a:cubicBezTo>
                    <a:pt x="2804" y="699"/>
                    <a:pt x="2757" y="613"/>
                    <a:pt x="2690" y="536"/>
                  </a:cubicBezTo>
                  <a:cubicBezTo>
                    <a:pt x="2326" y="182"/>
                    <a:pt x="1656" y="20"/>
                    <a:pt x="909" y="0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8" name="Google Shape;10248;p83"/>
            <p:cNvSpPr/>
            <p:nvPr/>
          </p:nvSpPr>
          <p:spPr>
            <a:xfrm>
              <a:off x="3307281" y="2266200"/>
              <a:ext cx="24921" cy="46533"/>
            </a:xfrm>
            <a:custGeom>
              <a:avLst/>
              <a:gdLst/>
              <a:ahLst/>
              <a:cxnLst/>
              <a:rect l="l" t="t" r="r" b="b"/>
              <a:pathLst>
                <a:path w="949" h="1772" extrusionOk="0">
                  <a:moveTo>
                    <a:pt x="125" y="1"/>
                  </a:moveTo>
                  <a:cubicBezTo>
                    <a:pt x="49" y="125"/>
                    <a:pt x="1" y="259"/>
                    <a:pt x="1" y="403"/>
                  </a:cubicBezTo>
                  <a:lnTo>
                    <a:pt x="1" y="1532"/>
                  </a:lnTo>
                  <a:cubicBezTo>
                    <a:pt x="1" y="1666"/>
                    <a:pt x="106" y="1771"/>
                    <a:pt x="240" y="1771"/>
                  </a:cubicBezTo>
                  <a:lnTo>
                    <a:pt x="948" y="1771"/>
                  </a:lnTo>
                  <a:lnTo>
                    <a:pt x="948" y="1101"/>
                  </a:lnTo>
                  <a:lnTo>
                    <a:pt x="929" y="1101"/>
                  </a:lnTo>
                  <a:cubicBezTo>
                    <a:pt x="929" y="910"/>
                    <a:pt x="862" y="738"/>
                    <a:pt x="728" y="604"/>
                  </a:cubicBezTo>
                  <a:lnTo>
                    <a:pt x="125" y="1"/>
                  </a:ln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9" name="Google Shape;10249;p83"/>
            <p:cNvSpPr/>
            <p:nvPr/>
          </p:nvSpPr>
          <p:spPr>
            <a:xfrm>
              <a:off x="3405545" y="2266200"/>
              <a:ext cx="24658" cy="46533"/>
            </a:xfrm>
            <a:custGeom>
              <a:avLst/>
              <a:gdLst/>
              <a:ahLst/>
              <a:cxnLst/>
              <a:rect l="l" t="t" r="r" b="b"/>
              <a:pathLst>
                <a:path w="939" h="1772" extrusionOk="0">
                  <a:moveTo>
                    <a:pt x="814" y="1"/>
                  </a:moveTo>
                  <a:lnTo>
                    <a:pt x="211" y="604"/>
                  </a:lnTo>
                  <a:cubicBezTo>
                    <a:pt x="78" y="738"/>
                    <a:pt x="11" y="910"/>
                    <a:pt x="11" y="1101"/>
                  </a:cubicBezTo>
                  <a:lnTo>
                    <a:pt x="1" y="1101"/>
                  </a:lnTo>
                  <a:lnTo>
                    <a:pt x="1" y="1771"/>
                  </a:lnTo>
                  <a:lnTo>
                    <a:pt x="700" y="1771"/>
                  </a:lnTo>
                  <a:cubicBezTo>
                    <a:pt x="834" y="1771"/>
                    <a:pt x="939" y="1666"/>
                    <a:pt x="939" y="1532"/>
                  </a:cubicBezTo>
                  <a:lnTo>
                    <a:pt x="939" y="403"/>
                  </a:lnTo>
                  <a:cubicBezTo>
                    <a:pt x="939" y="259"/>
                    <a:pt x="891" y="125"/>
                    <a:pt x="814" y="1"/>
                  </a:cubicBez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0" name="Google Shape;10250;p83"/>
            <p:cNvSpPr/>
            <p:nvPr/>
          </p:nvSpPr>
          <p:spPr>
            <a:xfrm>
              <a:off x="3362584" y="2262681"/>
              <a:ext cx="12342" cy="12342"/>
            </a:xfrm>
            <a:custGeom>
              <a:avLst/>
              <a:gdLst/>
              <a:ahLst/>
              <a:cxnLst/>
              <a:rect l="l" t="t" r="r" b="b"/>
              <a:pathLst>
                <a:path w="470" h="470" extrusionOk="0">
                  <a:moveTo>
                    <a:pt x="0" y="1"/>
                  </a:moveTo>
                  <a:lnTo>
                    <a:pt x="0" y="374"/>
                  </a:lnTo>
                  <a:cubicBezTo>
                    <a:pt x="0" y="431"/>
                    <a:pt x="39" y="470"/>
                    <a:pt x="96" y="470"/>
                  </a:cubicBezTo>
                  <a:lnTo>
                    <a:pt x="374" y="470"/>
                  </a:lnTo>
                  <a:cubicBezTo>
                    <a:pt x="422" y="470"/>
                    <a:pt x="469" y="431"/>
                    <a:pt x="469" y="374"/>
                  </a:cubicBezTo>
                  <a:lnTo>
                    <a:pt x="469" y="1"/>
                  </a:lnTo>
                  <a:close/>
                </a:path>
              </a:pathLst>
            </a:custGeom>
            <a:solidFill>
              <a:srgbClr val="476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1" name="Google Shape;10251;p83"/>
            <p:cNvSpPr/>
            <p:nvPr/>
          </p:nvSpPr>
          <p:spPr>
            <a:xfrm>
              <a:off x="3343493" y="2245481"/>
              <a:ext cx="25393" cy="25971"/>
            </a:xfrm>
            <a:custGeom>
              <a:avLst/>
              <a:gdLst/>
              <a:ahLst/>
              <a:cxnLst/>
              <a:rect l="l" t="t" r="r" b="b"/>
              <a:pathLst>
                <a:path w="967" h="989" extrusionOk="0">
                  <a:moveTo>
                    <a:pt x="221" y="0"/>
                  </a:moveTo>
                  <a:cubicBezTo>
                    <a:pt x="190" y="0"/>
                    <a:pt x="160" y="15"/>
                    <a:pt x="144" y="43"/>
                  </a:cubicBezTo>
                  <a:lnTo>
                    <a:pt x="0" y="263"/>
                  </a:lnTo>
                  <a:lnTo>
                    <a:pt x="354" y="914"/>
                  </a:lnTo>
                  <a:cubicBezTo>
                    <a:pt x="378" y="963"/>
                    <a:pt x="430" y="988"/>
                    <a:pt x="481" y="988"/>
                  </a:cubicBezTo>
                  <a:cubicBezTo>
                    <a:pt x="510" y="988"/>
                    <a:pt x="540" y="980"/>
                    <a:pt x="565" y="962"/>
                  </a:cubicBezTo>
                  <a:lnTo>
                    <a:pt x="967" y="656"/>
                  </a:lnTo>
                  <a:lnTo>
                    <a:pt x="287" y="24"/>
                  </a:lnTo>
                  <a:cubicBezTo>
                    <a:pt x="267" y="8"/>
                    <a:pt x="244" y="0"/>
                    <a:pt x="221" y="0"/>
                  </a:cubicBez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2" name="Google Shape;10252;p83"/>
            <p:cNvSpPr/>
            <p:nvPr/>
          </p:nvSpPr>
          <p:spPr>
            <a:xfrm>
              <a:off x="3368860" y="2245559"/>
              <a:ext cx="25420" cy="26076"/>
            </a:xfrm>
            <a:custGeom>
              <a:avLst/>
              <a:gdLst/>
              <a:ahLst/>
              <a:cxnLst/>
              <a:rect l="l" t="t" r="r" b="b"/>
              <a:pathLst>
                <a:path w="968" h="993" extrusionOk="0">
                  <a:moveTo>
                    <a:pt x="748" y="0"/>
                  </a:moveTo>
                  <a:cubicBezTo>
                    <a:pt x="725" y="0"/>
                    <a:pt x="701" y="10"/>
                    <a:pt x="680" y="31"/>
                  </a:cubicBezTo>
                  <a:lnTo>
                    <a:pt x="1" y="653"/>
                  </a:lnTo>
                  <a:lnTo>
                    <a:pt x="393" y="959"/>
                  </a:lnTo>
                  <a:cubicBezTo>
                    <a:pt x="419" y="982"/>
                    <a:pt x="452" y="992"/>
                    <a:pt x="484" y="992"/>
                  </a:cubicBezTo>
                  <a:cubicBezTo>
                    <a:pt x="534" y="992"/>
                    <a:pt x="584" y="967"/>
                    <a:pt x="613" y="921"/>
                  </a:cubicBezTo>
                  <a:lnTo>
                    <a:pt x="967" y="260"/>
                  </a:lnTo>
                  <a:lnTo>
                    <a:pt x="824" y="50"/>
                  </a:lnTo>
                  <a:cubicBezTo>
                    <a:pt x="807" y="17"/>
                    <a:pt x="779" y="0"/>
                    <a:pt x="748" y="0"/>
                  </a:cubicBez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3" name="Google Shape;10253;p83"/>
            <p:cNvSpPr/>
            <p:nvPr/>
          </p:nvSpPr>
          <p:spPr>
            <a:xfrm>
              <a:off x="3163297" y="1993516"/>
              <a:ext cx="174419" cy="150233"/>
            </a:xfrm>
            <a:custGeom>
              <a:avLst/>
              <a:gdLst/>
              <a:ahLst/>
              <a:cxnLst/>
              <a:rect l="l" t="t" r="r" b="b"/>
              <a:pathLst>
                <a:path w="6642" h="5721" extrusionOk="0">
                  <a:moveTo>
                    <a:pt x="584" y="1"/>
                  </a:moveTo>
                  <a:cubicBezTo>
                    <a:pt x="259" y="1"/>
                    <a:pt x="0" y="259"/>
                    <a:pt x="0" y="585"/>
                  </a:cubicBezTo>
                  <a:lnTo>
                    <a:pt x="0" y="3714"/>
                  </a:lnTo>
                  <a:cubicBezTo>
                    <a:pt x="0" y="4040"/>
                    <a:pt x="259" y="4298"/>
                    <a:pt x="584" y="4298"/>
                  </a:cubicBezTo>
                  <a:lnTo>
                    <a:pt x="2737" y="4298"/>
                  </a:lnTo>
                  <a:lnTo>
                    <a:pt x="2412" y="5600"/>
                  </a:lnTo>
                  <a:cubicBezTo>
                    <a:pt x="2397" y="5666"/>
                    <a:pt x="2450" y="5721"/>
                    <a:pt x="2511" y="5721"/>
                  </a:cubicBezTo>
                  <a:cubicBezTo>
                    <a:pt x="2529" y="5721"/>
                    <a:pt x="2547" y="5716"/>
                    <a:pt x="2565" y="5705"/>
                  </a:cubicBezTo>
                  <a:lnTo>
                    <a:pt x="4489" y="4298"/>
                  </a:lnTo>
                  <a:lnTo>
                    <a:pt x="6049" y="4298"/>
                  </a:lnTo>
                  <a:cubicBezTo>
                    <a:pt x="6374" y="4288"/>
                    <a:pt x="6642" y="4030"/>
                    <a:pt x="6642" y="3705"/>
                  </a:cubicBezTo>
                  <a:lnTo>
                    <a:pt x="6642" y="585"/>
                  </a:lnTo>
                  <a:cubicBezTo>
                    <a:pt x="6642" y="259"/>
                    <a:pt x="6384" y="1"/>
                    <a:pt x="6058" y="1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4" name="Google Shape;10254;p83"/>
            <p:cNvSpPr/>
            <p:nvPr/>
          </p:nvSpPr>
          <p:spPr>
            <a:xfrm>
              <a:off x="3192446" y="2019172"/>
              <a:ext cx="28912" cy="10320"/>
            </a:xfrm>
            <a:custGeom>
              <a:avLst/>
              <a:gdLst/>
              <a:ahLst/>
              <a:cxnLst/>
              <a:rect l="l" t="t" r="r" b="b"/>
              <a:pathLst>
                <a:path w="1101" h="393" extrusionOk="0">
                  <a:moveTo>
                    <a:pt x="259" y="0"/>
                  </a:moveTo>
                  <a:cubicBezTo>
                    <a:pt x="0" y="0"/>
                    <a:pt x="0" y="393"/>
                    <a:pt x="259" y="393"/>
                  </a:cubicBezTo>
                  <a:lnTo>
                    <a:pt x="843" y="393"/>
                  </a:lnTo>
                  <a:cubicBezTo>
                    <a:pt x="1101" y="393"/>
                    <a:pt x="1101" y="0"/>
                    <a:pt x="843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5" name="Google Shape;10255;p83"/>
            <p:cNvSpPr/>
            <p:nvPr/>
          </p:nvSpPr>
          <p:spPr>
            <a:xfrm>
              <a:off x="3228133" y="2019172"/>
              <a:ext cx="80434" cy="10320"/>
            </a:xfrm>
            <a:custGeom>
              <a:avLst/>
              <a:gdLst/>
              <a:ahLst/>
              <a:cxnLst/>
              <a:rect l="l" t="t" r="r" b="b"/>
              <a:pathLst>
                <a:path w="3063" h="393" extrusionOk="0">
                  <a:moveTo>
                    <a:pt x="268" y="0"/>
                  </a:moveTo>
                  <a:cubicBezTo>
                    <a:pt x="0" y="0"/>
                    <a:pt x="0" y="393"/>
                    <a:pt x="268" y="393"/>
                  </a:cubicBezTo>
                  <a:lnTo>
                    <a:pt x="2804" y="393"/>
                  </a:lnTo>
                  <a:cubicBezTo>
                    <a:pt x="3063" y="393"/>
                    <a:pt x="3063" y="0"/>
                    <a:pt x="2804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6" name="Google Shape;10256;p83"/>
            <p:cNvSpPr/>
            <p:nvPr/>
          </p:nvSpPr>
          <p:spPr>
            <a:xfrm>
              <a:off x="3192183" y="2044802"/>
              <a:ext cx="116384" cy="10320"/>
            </a:xfrm>
            <a:custGeom>
              <a:avLst/>
              <a:gdLst/>
              <a:ahLst/>
              <a:cxnLst/>
              <a:rect l="l" t="t" r="r" b="b"/>
              <a:pathLst>
                <a:path w="4432" h="393" extrusionOk="0">
                  <a:moveTo>
                    <a:pt x="269" y="0"/>
                  </a:moveTo>
                  <a:cubicBezTo>
                    <a:pt x="1" y="0"/>
                    <a:pt x="1" y="393"/>
                    <a:pt x="269" y="393"/>
                  </a:cubicBezTo>
                  <a:lnTo>
                    <a:pt x="4173" y="393"/>
                  </a:lnTo>
                  <a:cubicBezTo>
                    <a:pt x="4432" y="393"/>
                    <a:pt x="4432" y="0"/>
                    <a:pt x="4173" y="0"/>
                  </a:cubicBezTo>
                  <a:close/>
                </a:path>
              </a:pathLst>
            </a:custGeom>
            <a:solidFill>
              <a:srgbClr val="7487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7" name="Google Shape;10257;p83"/>
            <p:cNvSpPr/>
            <p:nvPr/>
          </p:nvSpPr>
          <p:spPr>
            <a:xfrm>
              <a:off x="3192183" y="2070431"/>
              <a:ext cx="80461" cy="10320"/>
            </a:xfrm>
            <a:custGeom>
              <a:avLst/>
              <a:gdLst/>
              <a:ahLst/>
              <a:cxnLst/>
              <a:rect l="l" t="t" r="r" b="b"/>
              <a:pathLst>
                <a:path w="3064" h="393" extrusionOk="0">
                  <a:moveTo>
                    <a:pt x="269" y="0"/>
                  </a:moveTo>
                  <a:cubicBezTo>
                    <a:pt x="1" y="0"/>
                    <a:pt x="1" y="393"/>
                    <a:pt x="269" y="393"/>
                  </a:cubicBezTo>
                  <a:lnTo>
                    <a:pt x="2805" y="393"/>
                  </a:lnTo>
                  <a:cubicBezTo>
                    <a:pt x="3063" y="393"/>
                    <a:pt x="3063" y="0"/>
                    <a:pt x="2805" y="0"/>
                  </a:cubicBezTo>
                  <a:close/>
                </a:path>
              </a:pathLst>
            </a:custGeom>
            <a:solidFill>
              <a:srgbClr val="6177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8" name="Google Shape;10258;p83"/>
            <p:cNvSpPr/>
            <p:nvPr/>
          </p:nvSpPr>
          <p:spPr>
            <a:xfrm>
              <a:off x="3279655" y="2070431"/>
              <a:ext cx="28912" cy="10320"/>
            </a:xfrm>
            <a:custGeom>
              <a:avLst/>
              <a:gdLst/>
              <a:ahLst/>
              <a:cxnLst/>
              <a:rect l="l" t="t" r="r" b="b"/>
              <a:pathLst>
                <a:path w="1101" h="393" extrusionOk="0">
                  <a:moveTo>
                    <a:pt x="259" y="0"/>
                  </a:moveTo>
                  <a:cubicBezTo>
                    <a:pt x="0" y="0"/>
                    <a:pt x="0" y="393"/>
                    <a:pt x="259" y="393"/>
                  </a:cubicBezTo>
                  <a:lnTo>
                    <a:pt x="842" y="393"/>
                  </a:lnTo>
                  <a:cubicBezTo>
                    <a:pt x="1101" y="393"/>
                    <a:pt x="1101" y="0"/>
                    <a:pt x="842" y="0"/>
                  </a:cubicBezTo>
                  <a:close/>
                </a:path>
              </a:pathLst>
            </a:custGeom>
            <a:solidFill>
              <a:srgbClr val="7487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259" name="Google Shape;10259;p83"/>
          <p:cNvGrpSpPr/>
          <p:nvPr/>
        </p:nvGrpSpPr>
        <p:grpSpPr>
          <a:xfrm>
            <a:off x="4023785" y="1970407"/>
            <a:ext cx="288807" cy="355377"/>
            <a:chOff x="4023785" y="1970407"/>
            <a:chExt cx="288807" cy="355377"/>
          </a:xfrm>
        </p:grpSpPr>
        <p:sp>
          <p:nvSpPr>
            <p:cNvPr id="10260" name="Google Shape;10260;p83"/>
            <p:cNvSpPr/>
            <p:nvPr/>
          </p:nvSpPr>
          <p:spPr>
            <a:xfrm>
              <a:off x="4062492" y="2036766"/>
              <a:ext cx="31197" cy="34191"/>
            </a:xfrm>
            <a:custGeom>
              <a:avLst/>
              <a:gdLst/>
              <a:ahLst/>
              <a:cxnLst/>
              <a:rect l="l" t="t" r="r" b="b"/>
              <a:pathLst>
                <a:path w="1188" h="1302" extrusionOk="0">
                  <a:moveTo>
                    <a:pt x="565" y="0"/>
                  </a:moveTo>
                  <a:lnTo>
                    <a:pt x="1" y="421"/>
                  </a:lnTo>
                  <a:lnTo>
                    <a:pt x="613" y="1302"/>
                  </a:lnTo>
                  <a:cubicBezTo>
                    <a:pt x="795" y="1158"/>
                    <a:pt x="986" y="1015"/>
                    <a:pt x="1187" y="890"/>
                  </a:cubicBezTo>
                  <a:lnTo>
                    <a:pt x="565" y="0"/>
                  </a:ln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1" name="Google Shape;10261;p83"/>
            <p:cNvSpPr/>
            <p:nvPr/>
          </p:nvSpPr>
          <p:spPr>
            <a:xfrm>
              <a:off x="4242452" y="2036766"/>
              <a:ext cx="31433" cy="34191"/>
            </a:xfrm>
            <a:custGeom>
              <a:avLst/>
              <a:gdLst/>
              <a:ahLst/>
              <a:cxnLst/>
              <a:rect l="l" t="t" r="r" b="b"/>
              <a:pathLst>
                <a:path w="1197" h="1302" extrusionOk="0">
                  <a:moveTo>
                    <a:pt x="622" y="0"/>
                  </a:moveTo>
                  <a:lnTo>
                    <a:pt x="0" y="890"/>
                  </a:lnTo>
                  <a:cubicBezTo>
                    <a:pt x="201" y="1015"/>
                    <a:pt x="392" y="1158"/>
                    <a:pt x="574" y="1302"/>
                  </a:cubicBezTo>
                  <a:lnTo>
                    <a:pt x="1196" y="421"/>
                  </a:lnTo>
                  <a:lnTo>
                    <a:pt x="622" y="0"/>
                  </a:ln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2" name="Google Shape;10262;p83"/>
            <p:cNvSpPr/>
            <p:nvPr/>
          </p:nvSpPr>
          <p:spPr>
            <a:xfrm>
              <a:off x="4152222" y="2009613"/>
              <a:ext cx="31932" cy="32457"/>
            </a:xfrm>
            <a:custGeom>
              <a:avLst/>
              <a:gdLst/>
              <a:ahLst/>
              <a:cxnLst/>
              <a:rect l="l" t="t" r="r" b="b"/>
              <a:pathLst>
                <a:path w="1216" h="1236" extrusionOk="0">
                  <a:moveTo>
                    <a:pt x="0" y="0"/>
                  </a:moveTo>
                  <a:lnTo>
                    <a:pt x="0" y="1235"/>
                  </a:lnTo>
                  <a:cubicBezTo>
                    <a:pt x="201" y="1206"/>
                    <a:pt x="405" y="1192"/>
                    <a:pt x="608" y="1192"/>
                  </a:cubicBezTo>
                  <a:cubicBezTo>
                    <a:pt x="811" y="1192"/>
                    <a:pt x="1015" y="1206"/>
                    <a:pt x="1216" y="1235"/>
                  </a:cubicBezTo>
                  <a:lnTo>
                    <a:pt x="1216" y="0"/>
                  </a:ln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3" name="Google Shape;10263;p83"/>
            <p:cNvSpPr/>
            <p:nvPr/>
          </p:nvSpPr>
          <p:spPr>
            <a:xfrm>
              <a:off x="4152222" y="2009613"/>
              <a:ext cx="21376" cy="32457"/>
            </a:xfrm>
            <a:custGeom>
              <a:avLst/>
              <a:gdLst/>
              <a:ahLst/>
              <a:cxnLst/>
              <a:rect l="l" t="t" r="r" b="b"/>
              <a:pathLst>
                <a:path w="814" h="1236" extrusionOk="0">
                  <a:moveTo>
                    <a:pt x="0" y="0"/>
                  </a:moveTo>
                  <a:lnTo>
                    <a:pt x="0" y="1235"/>
                  </a:lnTo>
                  <a:cubicBezTo>
                    <a:pt x="201" y="1206"/>
                    <a:pt x="402" y="1187"/>
                    <a:pt x="603" y="1187"/>
                  </a:cubicBezTo>
                  <a:lnTo>
                    <a:pt x="814" y="1187"/>
                  </a:lnTo>
                  <a:lnTo>
                    <a:pt x="814" y="0"/>
                  </a:ln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4" name="Google Shape;10264;p83"/>
            <p:cNvSpPr/>
            <p:nvPr/>
          </p:nvSpPr>
          <p:spPr>
            <a:xfrm>
              <a:off x="4023785" y="2036766"/>
              <a:ext cx="288807" cy="288781"/>
            </a:xfrm>
            <a:custGeom>
              <a:avLst/>
              <a:gdLst/>
              <a:ahLst/>
              <a:cxnLst/>
              <a:rect l="l" t="t" r="r" b="b"/>
              <a:pathLst>
                <a:path w="10998" h="10997" extrusionOk="0">
                  <a:moveTo>
                    <a:pt x="5494" y="0"/>
                  </a:moveTo>
                  <a:cubicBezTo>
                    <a:pt x="2460" y="0"/>
                    <a:pt x="1" y="2460"/>
                    <a:pt x="1" y="5493"/>
                  </a:cubicBezTo>
                  <a:cubicBezTo>
                    <a:pt x="1" y="8537"/>
                    <a:pt x="2460" y="10996"/>
                    <a:pt x="5494" y="10996"/>
                  </a:cubicBezTo>
                  <a:cubicBezTo>
                    <a:pt x="8538" y="10996"/>
                    <a:pt x="10997" y="8537"/>
                    <a:pt x="10997" y="5493"/>
                  </a:cubicBezTo>
                  <a:cubicBezTo>
                    <a:pt x="10997" y="2460"/>
                    <a:pt x="8538" y="0"/>
                    <a:pt x="5494" y="0"/>
                  </a:cubicBezTo>
                  <a:close/>
                </a:path>
              </a:pathLst>
            </a:custGeom>
            <a:solidFill>
              <a:srgbClr val="ACB8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5" name="Google Shape;10265;p83"/>
            <p:cNvSpPr/>
            <p:nvPr/>
          </p:nvSpPr>
          <p:spPr>
            <a:xfrm>
              <a:off x="4030087" y="2037002"/>
              <a:ext cx="151048" cy="288781"/>
            </a:xfrm>
            <a:custGeom>
              <a:avLst/>
              <a:gdLst/>
              <a:ahLst/>
              <a:cxnLst/>
              <a:rect l="l" t="t" r="r" b="b"/>
              <a:pathLst>
                <a:path w="5752" h="10997" extrusionOk="0">
                  <a:moveTo>
                    <a:pt x="5264" y="1"/>
                  </a:moveTo>
                  <a:cubicBezTo>
                    <a:pt x="2316" y="125"/>
                    <a:pt x="0" y="2546"/>
                    <a:pt x="0" y="5494"/>
                  </a:cubicBezTo>
                  <a:cubicBezTo>
                    <a:pt x="0" y="8442"/>
                    <a:pt x="2316" y="10863"/>
                    <a:pt x="5264" y="10997"/>
                  </a:cubicBezTo>
                  <a:cubicBezTo>
                    <a:pt x="5360" y="10987"/>
                    <a:pt x="5465" y="10987"/>
                    <a:pt x="5560" y="10987"/>
                  </a:cubicBezTo>
                  <a:cubicBezTo>
                    <a:pt x="2728" y="10729"/>
                    <a:pt x="555" y="8355"/>
                    <a:pt x="555" y="5513"/>
                  </a:cubicBezTo>
                  <a:cubicBezTo>
                    <a:pt x="555" y="2594"/>
                    <a:pt x="2833" y="182"/>
                    <a:pt x="5752" y="20"/>
                  </a:cubicBezTo>
                  <a:cubicBezTo>
                    <a:pt x="5589" y="1"/>
                    <a:pt x="5427" y="1"/>
                    <a:pt x="5264" y="1"/>
                  </a:cubicBezTo>
                  <a:close/>
                </a:path>
              </a:pathLst>
            </a:custGeom>
            <a:solidFill>
              <a:srgbClr val="8596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6" name="Google Shape;10266;p83"/>
            <p:cNvSpPr/>
            <p:nvPr/>
          </p:nvSpPr>
          <p:spPr>
            <a:xfrm>
              <a:off x="4037624" y="2060111"/>
              <a:ext cx="251597" cy="242065"/>
            </a:xfrm>
            <a:custGeom>
              <a:avLst/>
              <a:gdLst/>
              <a:ahLst/>
              <a:cxnLst/>
              <a:rect l="l" t="t" r="r" b="b"/>
              <a:pathLst>
                <a:path w="9581" h="9218" extrusionOk="0">
                  <a:moveTo>
                    <a:pt x="4968" y="1"/>
                  </a:moveTo>
                  <a:cubicBezTo>
                    <a:pt x="3771" y="1"/>
                    <a:pt x="2595" y="469"/>
                    <a:pt x="1713" y="1351"/>
                  </a:cubicBezTo>
                  <a:cubicBezTo>
                    <a:pt x="393" y="2671"/>
                    <a:pt x="0" y="4652"/>
                    <a:pt x="718" y="6375"/>
                  </a:cubicBezTo>
                  <a:cubicBezTo>
                    <a:pt x="1426" y="8098"/>
                    <a:pt x="3111" y="9217"/>
                    <a:pt x="4967" y="9217"/>
                  </a:cubicBezTo>
                  <a:cubicBezTo>
                    <a:pt x="7513" y="9217"/>
                    <a:pt x="9571" y="7150"/>
                    <a:pt x="9580" y="4614"/>
                  </a:cubicBezTo>
                  <a:cubicBezTo>
                    <a:pt x="9580" y="2748"/>
                    <a:pt x="8451" y="1063"/>
                    <a:pt x="6738" y="355"/>
                  </a:cubicBezTo>
                  <a:cubicBezTo>
                    <a:pt x="6165" y="117"/>
                    <a:pt x="5564" y="1"/>
                    <a:pt x="4968" y="1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7" name="Google Shape;10267;p83"/>
            <p:cNvSpPr/>
            <p:nvPr/>
          </p:nvSpPr>
          <p:spPr>
            <a:xfrm>
              <a:off x="4049940" y="2060137"/>
              <a:ext cx="125418" cy="242038"/>
            </a:xfrm>
            <a:custGeom>
              <a:avLst/>
              <a:gdLst/>
              <a:ahLst/>
              <a:cxnLst/>
              <a:rect l="l" t="t" r="r" b="b"/>
              <a:pathLst>
                <a:path w="4776" h="9217" extrusionOk="0">
                  <a:moveTo>
                    <a:pt x="4498" y="0"/>
                  </a:moveTo>
                  <a:cubicBezTo>
                    <a:pt x="2000" y="58"/>
                    <a:pt x="0" y="2106"/>
                    <a:pt x="0" y="4603"/>
                  </a:cubicBezTo>
                  <a:cubicBezTo>
                    <a:pt x="0" y="7111"/>
                    <a:pt x="2000" y="9159"/>
                    <a:pt x="4498" y="9216"/>
                  </a:cubicBezTo>
                  <a:cubicBezTo>
                    <a:pt x="4594" y="9216"/>
                    <a:pt x="4680" y="9216"/>
                    <a:pt x="4776" y="9207"/>
                  </a:cubicBezTo>
                  <a:cubicBezTo>
                    <a:pt x="2345" y="9054"/>
                    <a:pt x="450" y="7044"/>
                    <a:pt x="440" y="4613"/>
                  </a:cubicBezTo>
                  <a:cubicBezTo>
                    <a:pt x="450" y="2173"/>
                    <a:pt x="2345" y="153"/>
                    <a:pt x="4776" y="10"/>
                  </a:cubicBezTo>
                  <a:cubicBezTo>
                    <a:pt x="4680" y="10"/>
                    <a:pt x="4594" y="0"/>
                    <a:pt x="4498" y="0"/>
                  </a:cubicBezTo>
                  <a:close/>
                </a:path>
              </a:pathLst>
            </a:custGeom>
            <a:solidFill>
              <a:srgbClr val="5068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8" name="Google Shape;10268;p83"/>
            <p:cNvSpPr/>
            <p:nvPr/>
          </p:nvSpPr>
          <p:spPr>
            <a:xfrm>
              <a:off x="4054194" y="2076340"/>
              <a:ext cx="217932" cy="209739"/>
            </a:xfrm>
            <a:custGeom>
              <a:avLst/>
              <a:gdLst/>
              <a:ahLst/>
              <a:cxnLst/>
              <a:rect l="l" t="t" r="r" b="b"/>
              <a:pathLst>
                <a:path w="8299" h="7987" extrusionOk="0">
                  <a:moveTo>
                    <a:pt x="4310" y="0"/>
                  </a:moveTo>
                  <a:cubicBezTo>
                    <a:pt x="3269" y="0"/>
                    <a:pt x="2246" y="404"/>
                    <a:pt x="1484" y="1173"/>
                  </a:cubicBezTo>
                  <a:cubicBezTo>
                    <a:pt x="345" y="2312"/>
                    <a:pt x="1" y="4025"/>
                    <a:pt x="623" y="5518"/>
                  </a:cubicBezTo>
                  <a:cubicBezTo>
                    <a:pt x="1235" y="7011"/>
                    <a:pt x="2690" y="7987"/>
                    <a:pt x="4308" y="7987"/>
                  </a:cubicBezTo>
                  <a:cubicBezTo>
                    <a:pt x="6509" y="7977"/>
                    <a:pt x="8298" y="6197"/>
                    <a:pt x="8298" y="3996"/>
                  </a:cubicBezTo>
                  <a:cubicBezTo>
                    <a:pt x="8298" y="2379"/>
                    <a:pt x="7332" y="924"/>
                    <a:pt x="5839" y="302"/>
                  </a:cubicBezTo>
                  <a:cubicBezTo>
                    <a:pt x="5345" y="99"/>
                    <a:pt x="4825" y="0"/>
                    <a:pt x="4310" y="0"/>
                  </a:cubicBezTo>
                  <a:close/>
                </a:path>
              </a:pathLst>
            </a:custGeom>
            <a:solidFill>
              <a:srgbClr val="E5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9" name="Google Shape;10269;p83"/>
            <p:cNvSpPr/>
            <p:nvPr/>
          </p:nvSpPr>
          <p:spPr>
            <a:xfrm>
              <a:off x="4062492" y="2076340"/>
              <a:ext cx="118144" cy="209607"/>
            </a:xfrm>
            <a:custGeom>
              <a:avLst/>
              <a:gdLst/>
              <a:ahLst/>
              <a:cxnLst/>
              <a:rect l="l" t="t" r="r" b="b"/>
              <a:pathLst>
                <a:path w="4499" h="7982" extrusionOk="0">
                  <a:moveTo>
                    <a:pt x="3984" y="1"/>
                  </a:moveTo>
                  <a:cubicBezTo>
                    <a:pt x="1819" y="1"/>
                    <a:pt x="1" y="1760"/>
                    <a:pt x="1" y="3996"/>
                  </a:cubicBezTo>
                  <a:cubicBezTo>
                    <a:pt x="1" y="6223"/>
                    <a:pt x="1819" y="7982"/>
                    <a:pt x="3983" y="7982"/>
                  </a:cubicBezTo>
                  <a:cubicBezTo>
                    <a:pt x="4153" y="7982"/>
                    <a:pt x="4325" y="7971"/>
                    <a:pt x="4499" y="7948"/>
                  </a:cubicBezTo>
                  <a:cubicBezTo>
                    <a:pt x="2508" y="7700"/>
                    <a:pt x="1015" y="5996"/>
                    <a:pt x="1006" y="3996"/>
                  </a:cubicBezTo>
                  <a:cubicBezTo>
                    <a:pt x="1015" y="1986"/>
                    <a:pt x="2508" y="292"/>
                    <a:pt x="4499" y="34"/>
                  </a:cubicBezTo>
                  <a:cubicBezTo>
                    <a:pt x="4325" y="12"/>
                    <a:pt x="4153" y="1"/>
                    <a:pt x="3984" y="1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0" name="Google Shape;10270;p83"/>
            <p:cNvSpPr/>
            <p:nvPr/>
          </p:nvSpPr>
          <p:spPr>
            <a:xfrm>
              <a:off x="4162516" y="2109821"/>
              <a:ext cx="11344" cy="74736"/>
            </a:xfrm>
            <a:custGeom>
              <a:avLst/>
              <a:gdLst/>
              <a:ahLst/>
              <a:cxnLst/>
              <a:rect l="l" t="t" r="r" b="b"/>
              <a:pathLst>
                <a:path w="432" h="2846" extrusionOk="0">
                  <a:moveTo>
                    <a:pt x="216" y="1"/>
                  </a:moveTo>
                  <a:cubicBezTo>
                    <a:pt x="108" y="1"/>
                    <a:pt x="1" y="75"/>
                    <a:pt x="10" y="223"/>
                  </a:cubicBezTo>
                  <a:lnTo>
                    <a:pt x="10" y="2635"/>
                  </a:lnTo>
                  <a:cubicBezTo>
                    <a:pt x="10" y="2750"/>
                    <a:pt x="106" y="2845"/>
                    <a:pt x="211" y="2845"/>
                  </a:cubicBezTo>
                  <a:cubicBezTo>
                    <a:pt x="326" y="2836"/>
                    <a:pt x="422" y="2750"/>
                    <a:pt x="422" y="2635"/>
                  </a:cubicBezTo>
                  <a:lnTo>
                    <a:pt x="422" y="223"/>
                  </a:lnTo>
                  <a:cubicBezTo>
                    <a:pt x="431" y="75"/>
                    <a:pt x="324" y="1"/>
                    <a:pt x="216" y="1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1" name="Google Shape;10271;p83"/>
            <p:cNvSpPr/>
            <p:nvPr/>
          </p:nvSpPr>
          <p:spPr>
            <a:xfrm>
              <a:off x="4245970" y="2009561"/>
              <a:ext cx="55803" cy="47294"/>
            </a:xfrm>
            <a:custGeom>
              <a:avLst/>
              <a:gdLst/>
              <a:ahLst/>
              <a:cxnLst/>
              <a:rect l="l" t="t" r="r" b="b"/>
              <a:pathLst>
                <a:path w="2125" h="1801" extrusionOk="0">
                  <a:moveTo>
                    <a:pt x="584" y="1"/>
                  </a:moveTo>
                  <a:cubicBezTo>
                    <a:pt x="494" y="1"/>
                    <a:pt x="403" y="41"/>
                    <a:pt x="345" y="117"/>
                  </a:cubicBezTo>
                  <a:lnTo>
                    <a:pt x="96" y="462"/>
                  </a:lnTo>
                  <a:cubicBezTo>
                    <a:pt x="0" y="596"/>
                    <a:pt x="29" y="778"/>
                    <a:pt x="163" y="864"/>
                  </a:cubicBezTo>
                  <a:lnTo>
                    <a:pt x="1378" y="1744"/>
                  </a:lnTo>
                  <a:cubicBezTo>
                    <a:pt x="1431" y="1782"/>
                    <a:pt x="1490" y="1801"/>
                    <a:pt x="1549" y="1801"/>
                  </a:cubicBezTo>
                  <a:cubicBezTo>
                    <a:pt x="1637" y="1801"/>
                    <a:pt x="1722" y="1758"/>
                    <a:pt x="1780" y="1677"/>
                  </a:cubicBezTo>
                  <a:lnTo>
                    <a:pt x="2029" y="1333"/>
                  </a:lnTo>
                  <a:cubicBezTo>
                    <a:pt x="2125" y="1199"/>
                    <a:pt x="2096" y="1026"/>
                    <a:pt x="1962" y="931"/>
                  </a:cubicBezTo>
                  <a:lnTo>
                    <a:pt x="747" y="50"/>
                  </a:lnTo>
                  <a:cubicBezTo>
                    <a:pt x="698" y="17"/>
                    <a:pt x="641" y="1"/>
                    <a:pt x="584" y="1"/>
                  </a:cubicBezTo>
                  <a:close/>
                </a:path>
              </a:pathLst>
            </a:custGeom>
            <a:solidFill>
              <a:srgbClr val="E5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2" name="Google Shape;10272;p83"/>
            <p:cNvSpPr/>
            <p:nvPr/>
          </p:nvSpPr>
          <p:spPr>
            <a:xfrm>
              <a:off x="4034604" y="2009561"/>
              <a:ext cx="55829" cy="47294"/>
            </a:xfrm>
            <a:custGeom>
              <a:avLst/>
              <a:gdLst/>
              <a:ahLst/>
              <a:cxnLst/>
              <a:rect l="l" t="t" r="r" b="b"/>
              <a:pathLst>
                <a:path w="2126" h="1801" extrusionOk="0">
                  <a:moveTo>
                    <a:pt x="1545" y="1"/>
                  </a:moveTo>
                  <a:cubicBezTo>
                    <a:pt x="1488" y="1"/>
                    <a:pt x="1430" y="17"/>
                    <a:pt x="1379" y="50"/>
                  </a:cubicBezTo>
                  <a:lnTo>
                    <a:pt x="163" y="931"/>
                  </a:lnTo>
                  <a:cubicBezTo>
                    <a:pt x="29" y="1026"/>
                    <a:pt x="0" y="1199"/>
                    <a:pt x="96" y="1333"/>
                  </a:cubicBezTo>
                  <a:lnTo>
                    <a:pt x="345" y="1677"/>
                  </a:lnTo>
                  <a:cubicBezTo>
                    <a:pt x="403" y="1758"/>
                    <a:pt x="492" y="1801"/>
                    <a:pt x="581" y="1801"/>
                  </a:cubicBezTo>
                  <a:cubicBezTo>
                    <a:pt x="639" y="1801"/>
                    <a:pt x="698" y="1782"/>
                    <a:pt x="747" y="1744"/>
                  </a:cubicBezTo>
                  <a:lnTo>
                    <a:pt x="1962" y="864"/>
                  </a:lnTo>
                  <a:cubicBezTo>
                    <a:pt x="2096" y="778"/>
                    <a:pt x="2125" y="596"/>
                    <a:pt x="2029" y="462"/>
                  </a:cubicBezTo>
                  <a:lnTo>
                    <a:pt x="1780" y="117"/>
                  </a:lnTo>
                  <a:cubicBezTo>
                    <a:pt x="1722" y="41"/>
                    <a:pt x="1635" y="1"/>
                    <a:pt x="1545" y="1"/>
                  </a:cubicBezTo>
                  <a:close/>
                </a:path>
              </a:pathLst>
            </a:custGeom>
            <a:solidFill>
              <a:srgbClr val="E5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3" name="Google Shape;10273;p83"/>
            <p:cNvSpPr/>
            <p:nvPr/>
          </p:nvSpPr>
          <p:spPr>
            <a:xfrm>
              <a:off x="4133368" y="1970407"/>
              <a:ext cx="69642" cy="41753"/>
            </a:xfrm>
            <a:custGeom>
              <a:avLst/>
              <a:gdLst/>
              <a:ahLst/>
              <a:cxnLst/>
              <a:rect l="l" t="t" r="r" b="b"/>
              <a:pathLst>
                <a:path w="2652" h="1590" extrusionOk="0">
                  <a:moveTo>
                    <a:pt x="336" y="1"/>
                  </a:moveTo>
                  <a:cubicBezTo>
                    <a:pt x="154" y="1"/>
                    <a:pt x="1" y="144"/>
                    <a:pt x="1" y="335"/>
                  </a:cubicBezTo>
                  <a:lnTo>
                    <a:pt x="1" y="1254"/>
                  </a:lnTo>
                  <a:cubicBezTo>
                    <a:pt x="1" y="1446"/>
                    <a:pt x="154" y="1589"/>
                    <a:pt x="336" y="1589"/>
                  </a:cubicBezTo>
                  <a:lnTo>
                    <a:pt x="2317" y="1589"/>
                  </a:lnTo>
                  <a:cubicBezTo>
                    <a:pt x="2498" y="1589"/>
                    <a:pt x="2652" y="1446"/>
                    <a:pt x="2652" y="1254"/>
                  </a:cubicBezTo>
                  <a:lnTo>
                    <a:pt x="2652" y="335"/>
                  </a:lnTo>
                  <a:cubicBezTo>
                    <a:pt x="2652" y="144"/>
                    <a:pt x="2498" y="1"/>
                    <a:pt x="2317" y="1"/>
                  </a:cubicBezTo>
                  <a:close/>
                </a:path>
              </a:pathLst>
            </a:custGeom>
            <a:solidFill>
              <a:srgbClr val="C3CD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4" name="Google Shape;10274;p83"/>
            <p:cNvSpPr/>
            <p:nvPr/>
          </p:nvSpPr>
          <p:spPr>
            <a:xfrm>
              <a:off x="4245970" y="2009561"/>
              <a:ext cx="49526" cy="47294"/>
            </a:xfrm>
            <a:custGeom>
              <a:avLst/>
              <a:gdLst/>
              <a:ahLst/>
              <a:cxnLst/>
              <a:rect l="l" t="t" r="r" b="b"/>
              <a:pathLst>
                <a:path w="1886" h="1801" extrusionOk="0">
                  <a:moveTo>
                    <a:pt x="580" y="1"/>
                  </a:moveTo>
                  <a:cubicBezTo>
                    <a:pt x="491" y="1"/>
                    <a:pt x="403" y="41"/>
                    <a:pt x="345" y="117"/>
                  </a:cubicBezTo>
                  <a:lnTo>
                    <a:pt x="96" y="462"/>
                  </a:lnTo>
                  <a:cubicBezTo>
                    <a:pt x="0" y="596"/>
                    <a:pt x="29" y="778"/>
                    <a:pt x="163" y="873"/>
                  </a:cubicBezTo>
                  <a:lnTo>
                    <a:pt x="1378" y="1744"/>
                  </a:lnTo>
                  <a:cubicBezTo>
                    <a:pt x="1428" y="1782"/>
                    <a:pt x="1486" y="1801"/>
                    <a:pt x="1544" y="1801"/>
                  </a:cubicBezTo>
                  <a:cubicBezTo>
                    <a:pt x="1633" y="1801"/>
                    <a:pt x="1722" y="1758"/>
                    <a:pt x="1780" y="1677"/>
                  </a:cubicBezTo>
                  <a:lnTo>
                    <a:pt x="1885" y="1524"/>
                  </a:lnTo>
                  <a:lnTo>
                    <a:pt x="976" y="873"/>
                  </a:lnTo>
                  <a:cubicBezTo>
                    <a:pt x="842" y="778"/>
                    <a:pt x="814" y="596"/>
                    <a:pt x="909" y="462"/>
                  </a:cubicBezTo>
                  <a:lnTo>
                    <a:pt x="1053" y="270"/>
                  </a:lnTo>
                  <a:lnTo>
                    <a:pt x="747" y="50"/>
                  </a:lnTo>
                  <a:cubicBezTo>
                    <a:pt x="695" y="17"/>
                    <a:pt x="637" y="1"/>
                    <a:pt x="580" y="1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5" name="Google Shape;10275;p83"/>
            <p:cNvSpPr/>
            <p:nvPr/>
          </p:nvSpPr>
          <p:spPr>
            <a:xfrm>
              <a:off x="4034604" y="2009561"/>
              <a:ext cx="49789" cy="47294"/>
            </a:xfrm>
            <a:custGeom>
              <a:avLst/>
              <a:gdLst/>
              <a:ahLst/>
              <a:cxnLst/>
              <a:rect l="l" t="t" r="r" b="b"/>
              <a:pathLst>
                <a:path w="1896" h="1801" extrusionOk="0">
                  <a:moveTo>
                    <a:pt x="1541" y="1"/>
                  </a:moveTo>
                  <a:cubicBezTo>
                    <a:pt x="1484" y="1"/>
                    <a:pt x="1427" y="17"/>
                    <a:pt x="1379" y="50"/>
                  </a:cubicBezTo>
                  <a:lnTo>
                    <a:pt x="163" y="931"/>
                  </a:lnTo>
                  <a:cubicBezTo>
                    <a:pt x="29" y="1026"/>
                    <a:pt x="0" y="1208"/>
                    <a:pt x="96" y="1333"/>
                  </a:cubicBezTo>
                  <a:lnTo>
                    <a:pt x="345" y="1677"/>
                  </a:lnTo>
                  <a:cubicBezTo>
                    <a:pt x="403" y="1758"/>
                    <a:pt x="488" y="1801"/>
                    <a:pt x="577" y="1801"/>
                  </a:cubicBezTo>
                  <a:cubicBezTo>
                    <a:pt x="635" y="1801"/>
                    <a:pt x="694" y="1782"/>
                    <a:pt x="747" y="1744"/>
                  </a:cubicBezTo>
                  <a:lnTo>
                    <a:pt x="1053" y="1524"/>
                  </a:lnTo>
                  <a:lnTo>
                    <a:pt x="910" y="1333"/>
                  </a:lnTo>
                  <a:cubicBezTo>
                    <a:pt x="823" y="1208"/>
                    <a:pt x="852" y="1026"/>
                    <a:pt x="977" y="931"/>
                  </a:cubicBezTo>
                  <a:lnTo>
                    <a:pt x="1895" y="270"/>
                  </a:lnTo>
                  <a:lnTo>
                    <a:pt x="1780" y="117"/>
                  </a:lnTo>
                  <a:cubicBezTo>
                    <a:pt x="1722" y="41"/>
                    <a:pt x="1631" y="1"/>
                    <a:pt x="1541" y="1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6" name="Google Shape;10276;p83"/>
            <p:cNvSpPr/>
            <p:nvPr/>
          </p:nvSpPr>
          <p:spPr>
            <a:xfrm>
              <a:off x="4133368" y="1970407"/>
              <a:ext cx="30435" cy="41990"/>
            </a:xfrm>
            <a:custGeom>
              <a:avLst/>
              <a:gdLst/>
              <a:ahLst/>
              <a:cxnLst/>
              <a:rect l="l" t="t" r="r" b="b"/>
              <a:pathLst>
                <a:path w="1159" h="1599" extrusionOk="0">
                  <a:moveTo>
                    <a:pt x="336" y="1"/>
                  </a:moveTo>
                  <a:cubicBezTo>
                    <a:pt x="154" y="1"/>
                    <a:pt x="1" y="144"/>
                    <a:pt x="1" y="335"/>
                  </a:cubicBezTo>
                  <a:lnTo>
                    <a:pt x="1" y="1254"/>
                  </a:lnTo>
                  <a:cubicBezTo>
                    <a:pt x="1" y="1446"/>
                    <a:pt x="154" y="1589"/>
                    <a:pt x="336" y="1599"/>
                  </a:cubicBezTo>
                  <a:lnTo>
                    <a:pt x="1159" y="1599"/>
                  </a:lnTo>
                  <a:cubicBezTo>
                    <a:pt x="967" y="1589"/>
                    <a:pt x="824" y="1446"/>
                    <a:pt x="814" y="1254"/>
                  </a:cubicBezTo>
                  <a:lnTo>
                    <a:pt x="814" y="335"/>
                  </a:lnTo>
                  <a:cubicBezTo>
                    <a:pt x="824" y="144"/>
                    <a:pt x="967" y="1"/>
                    <a:pt x="1159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7" name="Google Shape;10277;p83"/>
            <p:cNvSpPr/>
            <p:nvPr/>
          </p:nvSpPr>
          <p:spPr>
            <a:xfrm>
              <a:off x="4049178" y="2070930"/>
              <a:ext cx="229224" cy="220426"/>
            </a:xfrm>
            <a:custGeom>
              <a:avLst/>
              <a:gdLst/>
              <a:ahLst/>
              <a:cxnLst/>
              <a:rect l="l" t="t" r="r" b="b"/>
              <a:pathLst>
                <a:path w="8729" h="8394" extrusionOk="0">
                  <a:moveTo>
                    <a:pt x="4728" y="403"/>
                  </a:moveTo>
                  <a:cubicBezTo>
                    <a:pt x="5255" y="431"/>
                    <a:pt x="5771" y="575"/>
                    <a:pt x="6240" y="814"/>
                  </a:cubicBezTo>
                  <a:lnTo>
                    <a:pt x="6078" y="1092"/>
                  </a:lnTo>
                  <a:cubicBezTo>
                    <a:pt x="5986" y="1255"/>
                    <a:pt x="6122" y="1400"/>
                    <a:pt x="6263" y="1400"/>
                  </a:cubicBezTo>
                  <a:cubicBezTo>
                    <a:pt x="6329" y="1400"/>
                    <a:pt x="6396" y="1369"/>
                    <a:pt x="6441" y="1293"/>
                  </a:cubicBezTo>
                  <a:lnTo>
                    <a:pt x="6594" y="1015"/>
                  </a:lnTo>
                  <a:cubicBezTo>
                    <a:pt x="7035" y="1302"/>
                    <a:pt x="7417" y="1675"/>
                    <a:pt x="7705" y="2116"/>
                  </a:cubicBezTo>
                  <a:lnTo>
                    <a:pt x="7427" y="2278"/>
                  </a:lnTo>
                  <a:cubicBezTo>
                    <a:pt x="7224" y="2392"/>
                    <a:pt x="7338" y="2671"/>
                    <a:pt x="7523" y="2671"/>
                  </a:cubicBezTo>
                  <a:cubicBezTo>
                    <a:pt x="7556" y="2671"/>
                    <a:pt x="7592" y="2662"/>
                    <a:pt x="7628" y="2642"/>
                  </a:cubicBezTo>
                  <a:lnTo>
                    <a:pt x="7906" y="2479"/>
                  </a:lnTo>
                  <a:cubicBezTo>
                    <a:pt x="8145" y="2948"/>
                    <a:pt x="8288" y="3465"/>
                    <a:pt x="8317" y="3991"/>
                  </a:cubicBezTo>
                  <a:lnTo>
                    <a:pt x="7992" y="3991"/>
                  </a:lnTo>
                  <a:cubicBezTo>
                    <a:pt x="7743" y="4011"/>
                    <a:pt x="7743" y="4374"/>
                    <a:pt x="7992" y="4393"/>
                  </a:cubicBezTo>
                  <a:lnTo>
                    <a:pt x="8317" y="4393"/>
                  </a:lnTo>
                  <a:cubicBezTo>
                    <a:pt x="8288" y="4920"/>
                    <a:pt x="8145" y="5437"/>
                    <a:pt x="7906" y="5905"/>
                  </a:cubicBezTo>
                  <a:lnTo>
                    <a:pt x="7628" y="5743"/>
                  </a:lnTo>
                  <a:cubicBezTo>
                    <a:pt x="7592" y="5722"/>
                    <a:pt x="7556" y="5714"/>
                    <a:pt x="7523" y="5714"/>
                  </a:cubicBezTo>
                  <a:cubicBezTo>
                    <a:pt x="7338" y="5714"/>
                    <a:pt x="7224" y="5993"/>
                    <a:pt x="7427" y="6106"/>
                  </a:cubicBezTo>
                  <a:lnTo>
                    <a:pt x="7705" y="6260"/>
                  </a:lnTo>
                  <a:cubicBezTo>
                    <a:pt x="7417" y="6709"/>
                    <a:pt x="7044" y="7083"/>
                    <a:pt x="6604" y="7370"/>
                  </a:cubicBezTo>
                  <a:lnTo>
                    <a:pt x="6594" y="7370"/>
                  </a:lnTo>
                  <a:lnTo>
                    <a:pt x="6441" y="7092"/>
                  </a:lnTo>
                  <a:cubicBezTo>
                    <a:pt x="6396" y="7016"/>
                    <a:pt x="6329" y="6985"/>
                    <a:pt x="6263" y="6985"/>
                  </a:cubicBezTo>
                  <a:cubicBezTo>
                    <a:pt x="6122" y="6985"/>
                    <a:pt x="5986" y="7130"/>
                    <a:pt x="6078" y="7293"/>
                  </a:cubicBezTo>
                  <a:lnTo>
                    <a:pt x="6240" y="7571"/>
                  </a:lnTo>
                  <a:cubicBezTo>
                    <a:pt x="5771" y="7810"/>
                    <a:pt x="5255" y="7953"/>
                    <a:pt x="4728" y="7982"/>
                  </a:cubicBezTo>
                  <a:lnTo>
                    <a:pt x="4728" y="7657"/>
                  </a:lnTo>
                  <a:cubicBezTo>
                    <a:pt x="4719" y="7532"/>
                    <a:pt x="4623" y="7470"/>
                    <a:pt x="4527" y="7470"/>
                  </a:cubicBezTo>
                  <a:cubicBezTo>
                    <a:pt x="4432" y="7470"/>
                    <a:pt x="4336" y="7532"/>
                    <a:pt x="4326" y="7657"/>
                  </a:cubicBezTo>
                  <a:lnTo>
                    <a:pt x="4326" y="7982"/>
                  </a:lnTo>
                  <a:cubicBezTo>
                    <a:pt x="3800" y="7953"/>
                    <a:pt x="3283" y="7810"/>
                    <a:pt x="2814" y="7571"/>
                  </a:cubicBezTo>
                  <a:lnTo>
                    <a:pt x="2977" y="7293"/>
                  </a:lnTo>
                  <a:cubicBezTo>
                    <a:pt x="3068" y="7130"/>
                    <a:pt x="2928" y="6985"/>
                    <a:pt x="2787" y="6985"/>
                  </a:cubicBezTo>
                  <a:cubicBezTo>
                    <a:pt x="2722" y="6985"/>
                    <a:pt x="2656" y="7016"/>
                    <a:pt x="2613" y="7092"/>
                  </a:cubicBezTo>
                  <a:lnTo>
                    <a:pt x="2460" y="7370"/>
                  </a:lnTo>
                  <a:cubicBezTo>
                    <a:pt x="2010" y="7083"/>
                    <a:pt x="1637" y="6709"/>
                    <a:pt x="1350" y="6260"/>
                  </a:cubicBezTo>
                  <a:lnTo>
                    <a:pt x="1627" y="6106"/>
                  </a:lnTo>
                  <a:cubicBezTo>
                    <a:pt x="1830" y="5993"/>
                    <a:pt x="1716" y="5714"/>
                    <a:pt x="1531" y="5714"/>
                  </a:cubicBezTo>
                  <a:cubicBezTo>
                    <a:pt x="1498" y="5714"/>
                    <a:pt x="1463" y="5722"/>
                    <a:pt x="1426" y="5743"/>
                  </a:cubicBezTo>
                  <a:lnTo>
                    <a:pt x="1149" y="5905"/>
                  </a:lnTo>
                  <a:cubicBezTo>
                    <a:pt x="910" y="5437"/>
                    <a:pt x="766" y="4920"/>
                    <a:pt x="737" y="4393"/>
                  </a:cubicBezTo>
                  <a:lnTo>
                    <a:pt x="1063" y="4393"/>
                  </a:lnTo>
                  <a:cubicBezTo>
                    <a:pt x="1072" y="4394"/>
                    <a:pt x="1081" y="4395"/>
                    <a:pt x="1089" y="4395"/>
                  </a:cubicBezTo>
                  <a:cubicBezTo>
                    <a:pt x="1351" y="4395"/>
                    <a:pt x="1351" y="3990"/>
                    <a:pt x="1089" y="3990"/>
                  </a:cubicBezTo>
                  <a:cubicBezTo>
                    <a:pt x="1081" y="3990"/>
                    <a:pt x="1072" y="3991"/>
                    <a:pt x="1063" y="3991"/>
                  </a:cubicBezTo>
                  <a:lnTo>
                    <a:pt x="737" y="3991"/>
                  </a:lnTo>
                  <a:cubicBezTo>
                    <a:pt x="766" y="3465"/>
                    <a:pt x="910" y="2948"/>
                    <a:pt x="1149" y="2479"/>
                  </a:cubicBezTo>
                  <a:lnTo>
                    <a:pt x="1426" y="2642"/>
                  </a:lnTo>
                  <a:cubicBezTo>
                    <a:pt x="1463" y="2662"/>
                    <a:pt x="1498" y="2671"/>
                    <a:pt x="1531" y="2671"/>
                  </a:cubicBezTo>
                  <a:cubicBezTo>
                    <a:pt x="1716" y="2671"/>
                    <a:pt x="1830" y="2392"/>
                    <a:pt x="1627" y="2278"/>
                  </a:cubicBezTo>
                  <a:lnTo>
                    <a:pt x="1350" y="2116"/>
                  </a:lnTo>
                  <a:cubicBezTo>
                    <a:pt x="1637" y="1675"/>
                    <a:pt x="2010" y="1302"/>
                    <a:pt x="2460" y="1015"/>
                  </a:cubicBezTo>
                  <a:lnTo>
                    <a:pt x="2613" y="1293"/>
                  </a:lnTo>
                  <a:cubicBezTo>
                    <a:pt x="2656" y="1369"/>
                    <a:pt x="2722" y="1400"/>
                    <a:pt x="2787" y="1400"/>
                  </a:cubicBezTo>
                  <a:cubicBezTo>
                    <a:pt x="2928" y="1400"/>
                    <a:pt x="3068" y="1255"/>
                    <a:pt x="2977" y="1092"/>
                  </a:cubicBezTo>
                  <a:lnTo>
                    <a:pt x="2814" y="814"/>
                  </a:lnTo>
                  <a:cubicBezTo>
                    <a:pt x="3283" y="575"/>
                    <a:pt x="3800" y="431"/>
                    <a:pt x="4326" y="403"/>
                  </a:cubicBezTo>
                  <a:lnTo>
                    <a:pt x="4326" y="728"/>
                  </a:lnTo>
                  <a:cubicBezTo>
                    <a:pt x="4312" y="876"/>
                    <a:pt x="4420" y="950"/>
                    <a:pt x="4527" y="950"/>
                  </a:cubicBezTo>
                  <a:cubicBezTo>
                    <a:pt x="4635" y="950"/>
                    <a:pt x="4743" y="876"/>
                    <a:pt x="4728" y="728"/>
                  </a:cubicBezTo>
                  <a:lnTo>
                    <a:pt x="4728" y="403"/>
                  </a:lnTo>
                  <a:close/>
                  <a:moveTo>
                    <a:pt x="4527" y="1"/>
                  </a:moveTo>
                  <a:cubicBezTo>
                    <a:pt x="2833" y="1"/>
                    <a:pt x="1302" y="1025"/>
                    <a:pt x="651" y="2594"/>
                  </a:cubicBezTo>
                  <a:cubicBezTo>
                    <a:pt x="0" y="4164"/>
                    <a:pt x="364" y="5963"/>
                    <a:pt x="1560" y="7169"/>
                  </a:cubicBezTo>
                  <a:cubicBezTo>
                    <a:pt x="2368" y="7970"/>
                    <a:pt x="3441" y="8393"/>
                    <a:pt x="4533" y="8393"/>
                  </a:cubicBezTo>
                  <a:cubicBezTo>
                    <a:pt x="5072" y="8393"/>
                    <a:pt x="5616" y="8290"/>
                    <a:pt x="6135" y="8078"/>
                  </a:cubicBezTo>
                  <a:cubicBezTo>
                    <a:pt x="7705" y="7427"/>
                    <a:pt x="8729" y="5896"/>
                    <a:pt x="8729" y="4192"/>
                  </a:cubicBezTo>
                  <a:cubicBezTo>
                    <a:pt x="8729" y="1876"/>
                    <a:pt x="6843" y="1"/>
                    <a:pt x="4527" y="1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8" name="Google Shape;10278;p83"/>
            <p:cNvSpPr/>
            <p:nvPr/>
          </p:nvSpPr>
          <p:spPr>
            <a:xfrm>
              <a:off x="4153719" y="2166674"/>
              <a:ext cx="28676" cy="28939"/>
            </a:xfrm>
            <a:custGeom>
              <a:avLst/>
              <a:gdLst/>
              <a:ahLst/>
              <a:cxnLst/>
              <a:rect l="l" t="t" r="r" b="b"/>
              <a:pathLst>
                <a:path w="1092" h="1102" extrusionOk="0">
                  <a:moveTo>
                    <a:pt x="546" y="1"/>
                  </a:moveTo>
                  <a:cubicBezTo>
                    <a:pt x="250" y="1"/>
                    <a:pt x="1" y="250"/>
                    <a:pt x="1" y="546"/>
                  </a:cubicBezTo>
                  <a:cubicBezTo>
                    <a:pt x="1" y="853"/>
                    <a:pt x="250" y="1101"/>
                    <a:pt x="546" y="1101"/>
                  </a:cubicBezTo>
                  <a:cubicBezTo>
                    <a:pt x="852" y="1101"/>
                    <a:pt x="1092" y="853"/>
                    <a:pt x="1092" y="546"/>
                  </a:cubicBezTo>
                  <a:cubicBezTo>
                    <a:pt x="1092" y="250"/>
                    <a:pt x="852" y="1"/>
                    <a:pt x="546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9" name="Google Shape;10279;p83"/>
            <p:cNvSpPr/>
            <p:nvPr/>
          </p:nvSpPr>
          <p:spPr>
            <a:xfrm>
              <a:off x="4153982" y="2166832"/>
              <a:ext cx="23398" cy="28833"/>
            </a:xfrm>
            <a:custGeom>
              <a:avLst/>
              <a:gdLst/>
              <a:ahLst/>
              <a:cxnLst/>
              <a:rect l="l" t="t" r="r" b="b"/>
              <a:pathLst>
                <a:path w="891" h="1098" extrusionOk="0">
                  <a:moveTo>
                    <a:pt x="544" y="0"/>
                  </a:moveTo>
                  <a:cubicBezTo>
                    <a:pt x="264" y="0"/>
                    <a:pt x="0" y="221"/>
                    <a:pt x="0" y="550"/>
                  </a:cubicBezTo>
                  <a:cubicBezTo>
                    <a:pt x="0" y="874"/>
                    <a:pt x="267" y="1098"/>
                    <a:pt x="548" y="1098"/>
                  </a:cubicBezTo>
                  <a:cubicBezTo>
                    <a:pt x="666" y="1098"/>
                    <a:pt x="786" y="1059"/>
                    <a:pt x="890" y="971"/>
                  </a:cubicBezTo>
                  <a:cubicBezTo>
                    <a:pt x="766" y="866"/>
                    <a:pt x="699" y="703"/>
                    <a:pt x="699" y="550"/>
                  </a:cubicBezTo>
                  <a:cubicBezTo>
                    <a:pt x="699" y="387"/>
                    <a:pt x="775" y="234"/>
                    <a:pt x="890" y="129"/>
                  </a:cubicBezTo>
                  <a:cubicBezTo>
                    <a:pt x="785" y="40"/>
                    <a:pt x="663" y="0"/>
                    <a:pt x="544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280" name="Google Shape;10280;p83"/>
          <p:cNvGrpSpPr/>
          <p:nvPr/>
        </p:nvGrpSpPr>
        <p:grpSpPr>
          <a:xfrm>
            <a:off x="3544540" y="3380963"/>
            <a:ext cx="320188" cy="319269"/>
            <a:chOff x="3544540" y="3380963"/>
            <a:chExt cx="320188" cy="319269"/>
          </a:xfrm>
        </p:grpSpPr>
        <p:sp>
          <p:nvSpPr>
            <p:cNvPr id="10281" name="Google Shape;10281;p83"/>
            <p:cNvSpPr/>
            <p:nvPr/>
          </p:nvSpPr>
          <p:spPr>
            <a:xfrm>
              <a:off x="3636528" y="3558218"/>
              <a:ext cx="51023" cy="51049"/>
            </a:xfrm>
            <a:custGeom>
              <a:avLst/>
              <a:gdLst/>
              <a:ahLst/>
              <a:cxnLst/>
              <a:rect l="l" t="t" r="r" b="b"/>
              <a:pathLst>
                <a:path w="1943" h="1944" extrusionOk="0">
                  <a:moveTo>
                    <a:pt x="1196" y="0"/>
                  </a:moveTo>
                  <a:lnTo>
                    <a:pt x="0" y="1197"/>
                  </a:lnTo>
                  <a:cubicBezTo>
                    <a:pt x="86" y="1216"/>
                    <a:pt x="172" y="1254"/>
                    <a:pt x="239" y="1321"/>
                  </a:cubicBezTo>
                  <a:lnTo>
                    <a:pt x="622" y="1704"/>
                  </a:lnTo>
                  <a:cubicBezTo>
                    <a:pt x="689" y="1771"/>
                    <a:pt x="727" y="1857"/>
                    <a:pt x="747" y="1943"/>
                  </a:cubicBezTo>
                  <a:lnTo>
                    <a:pt x="1943" y="747"/>
                  </a:lnTo>
                  <a:cubicBezTo>
                    <a:pt x="1656" y="536"/>
                    <a:pt x="1407" y="287"/>
                    <a:pt x="1196" y="0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2" name="Google Shape;10282;p83"/>
            <p:cNvSpPr/>
            <p:nvPr/>
          </p:nvSpPr>
          <p:spPr>
            <a:xfrm>
              <a:off x="3636765" y="3558454"/>
              <a:ext cx="40992" cy="50813"/>
            </a:xfrm>
            <a:custGeom>
              <a:avLst/>
              <a:gdLst/>
              <a:ahLst/>
              <a:cxnLst/>
              <a:rect l="l" t="t" r="r" b="b"/>
              <a:pathLst>
                <a:path w="1561" h="1935" extrusionOk="0">
                  <a:moveTo>
                    <a:pt x="1197" y="1"/>
                  </a:moveTo>
                  <a:lnTo>
                    <a:pt x="1" y="1197"/>
                  </a:lnTo>
                  <a:cubicBezTo>
                    <a:pt x="87" y="1207"/>
                    <a:pt x="173" y="1245"/>
                    <a:pt x="240" y="1312"/>
                  </a:cubicBezTo>
                  <a:lnTo>
                    <a:pt x="623" y="1695"/>
                  </a:lnTo>
                  <a:cubicBezTo>
                    <a:pt x="690" y="1762"/>
                    <a:pt x="728" y="1848"/>
                    <a:pt x="747" y="1934"/>
                  </a:cubicBezTo>
                  <a:lnTo>
                    <a:pt x="1197" y="1484"/>
                  </a:lnTo>
                  <a:lnTo>
                    <a:pt x="1034" y="1312"/>
                  </a:lnTo>
                  <a:lnTo>
                    <a:pt x="1015" y="1312"/>
                  </a:lnTo>
                  <a:cubicBezTo>
                    <a:pt x="910" y="1216"/>
                    <a:pt x="910" y="1063"/>
                    <a:pt x="1015" y="968"/>
                  </a:cubicBezTo>
                  <a:lnTo>
                    <a:pt x="1561" y="412"/>
                  </a:lnTo>
                  <a:cubicBezTo>
                    <a:pt x="1427" y="288"/>
                    <a:pt x="1312" y="145"/>
                    <a:pt x="1197" y="1"/>
                  </a:cubicBezTo>
                  <a:close/>
                </a:path>
              </a:pathLst>
            </a:custGeom>
            <a:solidFill>
              <a:srgbClr val="B4C0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3" name="Google Shape;10283;p83"/>
            <p:cNvSpPr/>
            <p:nvPr/>
          </p:nvSpPr>
          <p:spPr>
            <a:xfrm>
              <a:off x="3632248" y="3380963"/>
              <a:ext cx="232480" cy="221897"/>
            </a:xfrm>
            <a:custGeom>
              <a:avLst/>
              <a:gdLst/>
              <a:ahLst/>
              <a:cxnLst/>
              <a:rect l="l" t="t" r="r" b="b"/>
              <a:pathLst>
                <a:path w="8853" h="8450" extrusionOk="0">
                  <a:moveTo>
                    <a:pt x="4639" y="0"/>
                  </a:moveTo>
                  <a:cubicBezTo>
                    <a:pt x="3537" y="0"/>
                    <a:pt x="2454" y="430"/>
                    <a:pt x="1646" y="1238"/>
                  </a:cubicBezTo>
                  <a:cubicBezTo>
                    <a:pt x="0" y="2894"/>
                    <a:pt x="0" y="5564"/>
                    <a:pt x="1646" y="7210"/>
                  </a:cubicBezTo>
                  <a:cubicBezTo>
                    <a:pt x="2452" y="8022"/>
                    <a:pt x="3532" y="8450"/>
                    <a:pt x="4631" y="8450"/>
                  </a:cubicBezTo>
                  <a:cubicBezTo>
                    <a:pt x="5176" y="8450"/>
                    <a:pt x="5726" y="8344"/>
                    <a:pt x="6250" y="8128"/>
                  </a:cubicBezTo>
                  <a:cubicBezTo>
                    <a:pt x="7829" y="7478"/>
                    <a:pt x="8853" y="5937"/>
                    <a:pt x="8853" y="4224"/>
                  </a:cubicBezTo>
                  <a:cubicBezTo>
                    <a:pt x="8853" y="2520"/>
                    <a:pt x="7829" y="980"/>
                    <a:pt x="6250" y="319"/>
                  </a:cubicBezTo>
                  <a:cubicBezTo>
                    <a:pt x="5729" y="104"/>
                    <a:pt x="5182" y="0"/>
                    <a:pt x="4639" y="0"/>
                  </a:cubicBezTo>
                  <a:close/>
                </a:path>
              </a:pathLst>
            </a:custGeom>
            <a:solidFill>
              <a:srgbClr val="E5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4" name="Google Shape;10284;p83"/>
            <p:cNvSpPr/>
            <p:nvPr/>
          </p:nvSpPr>
          <p:spPr>
            <a:xfrm>
              <a:off x="3627731" y="3381094"/>
              <a:ext cx="135738" cy="221792"/>
            </a:xfrm>
            <a:custGeom>
              <a:avLst/>
              <a:gdLst/>
              <a:ahLst/>
              <a:cxnLst/>
              <a:rect l="l" t="t" r="r" b="b"/>
              <a:pathLst>
                <a:path w="5169" h="8446" extrusionOk="0">
                  <a:moveTo>
                    <a:pt x="4787" y="0"/>
                  </a:moveTo>
                  <a:cubicBezTo>
                    <a:pt x="2484" y="0"/>
                    <a:pt x="574" y="1869"/>
                    <a:pt x="574" y="4219"/>
                  </a:cubicBezTo>
                  <a:cubicBezTo>
                    <a:pt x="574" y="6574"/>
                    <a:pt x="2492" y="8445"/>
                    <a:pt x="4802" y="8445"/>
                  </a:cubicBezTo>
                  <a:cubicBezTo>
                    <a:pt x="4923" y="8445"/>
                    <a:pt x="5045" y="8440"/>
                    <a:pt x="5168" y="8430"/>
                  </a:cubicBezTo>
                  <a:cubicBezTo>
                    <a:pt x="4173" y="8344"/>
                    <a:pt x="3244" y="7913"/>
                    <a:pt x="2546" y="7205"/>
                  </a:cubicBezTo>
                  <a:cubicBezTo>
                    <a:pt x="0" y="4669"/>
                    <a:pt x="1589" y="314"/>
                    <a:pt x="5168" y="17"/>
                  </a:cubicBezTo>
                  <a:cubicBezTo>
                    <a:pt x="5040" y="6"/>
                    <a:pt x="4913" y="0"/>
                    <a:pt x="4787" y="0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5" name="Google Shape;10285;p83"/>
            <p:cNvSpPr/>
            <p:nvPr/>
          </p:nvSpPr>
          <p:spPr>
            <a:xfrm>
              <a:off x="3664154" y="3402050"/>
              <a:ext cx="188258" cy="179723"/>
            </a:xfrm>
            <a:custGeom>
              <a:avLst/>
              <a:gdLst/>
              <a:ahLst/>
              <a:cxnLst/>
              <a:rect l="l" t="t" r="r" b="b"/>
              <a:pathLst>
                <a:path w="7169" h="6844" extrusionOk="0">
                  <a:moveTo>
                    <a:pt x="3443" y="0"/>
                  </a:moveTo>
                  <a:cubicBezTo>
                    <a:pt x="1686" y="0"/>
                    <a:pt x="1" y="1362"/>
                    <a:pt x="1" y="3421"/>
                  </a:cubicBezTo>
                  <a:cubicBezTo>
                    <a:pt x="1" y="4809"/>
                    <a:pt x="833" y="6053"/>
                    <a:pt x="2106" y="6579"/>
                  </a:cubicBezTo>
                  <a:cubicBezTo>
                    <a:pt x="2532" y="6757"/>
                    <a:pt x="2978" y="6843"/>
                    <a:pt x="3419" y="6843"/>
                  </a:cubicBezTo>
                  <a:cubicBezTo>
                    <a:pt x="4308" y="6843"/>
                    <a:pt x="5180" y="6494"/>
                    <a:pt x="5839" y="5842"/>
                  </a:cubicBezTo>
                  <a:cubicBezTo>
                    <a:pt x="7169" y="4502"/>
                    <a:pt x="7169" y="2339"/>
                    <a:pt x="5839" y="1009"/>
                  </a:cubicBezTo>
                  <a:cubicBezTo>
                    <a:pt x="5142" y="312"/>
                    <a:pt x="4284" y="0"/>
                    <a:pt x="3443" y="0"/>
                  </a:cubicBezTo>
                  <a:close/>
                </a:path>
              </a:pathLst>
            </a:custGeom>
            <a:solidFill>
              <a:srgbClr val="8596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6" name="Google Shape;10286;p83"/>
            <p:cNvSpPr/>
            <p:nvPr/>
          </p:nvSpPr>
          <p:spPr>
            <a:xfrm>
              <a:off x="3656381" y="3402102"/>
              <a:ext cx="107088" cy="179540"/>
            </a:xfrm>
            <a:custGeom>
              <a:avLst/>
              <a:gdLst/>
              <a:ahLst/>
              <a:cxnLst/>
              <a:rect l="l" t="t" r="r" b="b"/>
              <a:pathLst>
                <a:path w="4078" h="6837" extrusionOk="0">
                  <a:moveTo>
                    <a:pt x="3703" y="1"/>
                  </a:moveTo>
                  <a:cubicBezTo>
                    <a:pt x="1844" y="1"/>
                    <a:pt x="287" y="1516"/>
                    <a:pt x="287" y="3419"/>
                  </a:cubicBezTo>
                  <a:cubicBezTo>
                    <a:pt x="287" y="5330"/>
                    <a:pt x="1843" y="6837"/>
                    <a:pt x="3701" y="6837"/>
                  </a:cubicBezTo>
                  <a:cubicBezTo>
                    <a:pt x="3825" y="6837"/>
                    <a:pt x="3951" y="6830"/>
                    <a:pt x="4077" y="6816"/>
                  </a:cubicBezTo>
                  <a:cubicBezTo>
                    <a:pt x="3302" y="6740"/>
                    <a:pt x="2584" y="6395"/>
                    <a:pt x="2029" y="5840"/>
                  </a:cubicBezTo>
                  <a:cubicBezTo>
                    <a:pt x="0" y="3811"/>
                    <a:pt x="1225" y="328"/>
                    <a:pt x="4077" y="21"/>
                  </a:cubicBezTo>
                  <a:cubicBezTo>
                    <a:pt x="3951" y="8"/>
                    <a:pt x="3826" y="1"/>
                    <a:pt x="3703" y="1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7" name="Google Shape;10287;p83"/>
            <p:cNvSpPr/>
            <p:nvPr/>
          </p:nvSpPr>
          <p:spPr>
            <a:xfrm>
              <a:off x="3729252" y="3437579"/>
              <a:ext cx="49290" cy="49027"/>
            </a:xfrm>
            <a:custGeom>
              <a:avLst/>
              <a:gdLst/>
              <a:ahLst/>
              <a:cxnLst/>
              <a:rect l="l" t="t" r="r" b="b"/>
              <a:pathLst>
                <a:path w="1877" h="1867" extrusionOk="0">
                  <a:moveTo>
                    <a:pt x="938" y="1"/>
                  </a:moveTo>
                  <a:cubicBezTo>
                    <a:pt x="422" y="1"/>
                    <a:pt x="0" y="422"/>
                    <a:pt x="0" y="939"/>
                  </a:cubicBezTo>
                  <a:cubicBezTo>
                    <a:pt x="0" y="1455"/>
                    <a:pt x="422" y="1867"/>
                    <a:pt x="938" y="1867"/>
                  </a:cubicBezTo>
                  <a:cubicBezTo>
                    <a:pt x="1455" y="1867"/>
                    <a:pt x="1876" y="1455"/>
                    <a:pt x="1876" y="939"/>
                  </a:cubicBezTo>
                  <a:cubicBezTo>
                    <a:pt x="1876" y="422"/>
                    <a:pt x="1455" y="1"/>
                    <a:pt x="938" y="1"/>
                  </a:cubicBezTo>
                  <a:close/>
                </a:path>
              </a:pathLst>
            </a:custGeom>
            <a:solidFill>
              <a:srgbClr val="7487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8" name="Google Shape;10288;p83"/>
            <p:cNvSpPr/>
            <p:nvPr/>
          </p:nvSpPr>
          <p:spPr>
            <a:xfrm>
              <a:off x="3729252" y="3437658"/>
              <a:ext cx="34217" cy="49132"/>
            </a:xfrm>
            <a:custGeom>
              <a:avLst/>
              <a:gdLst/>
              <a:ahLst/>
              <a:cxnLst/>
              <a:rect l="l" t="t" r="r" b="b"/>
              <a:pathLst>
                <a:path w="1303" h="1871" extrusionOk="0">
                  <a:moveTo>
                    <a:pt x="940" y="0"/>
                  </a:moveTo>
                  <a:cubicBezTo>
                    <a:pt x="446" y="0"/>
                    <a:pt x="0" y="397"/>
                    <a:pt x="0" y="936"/>
                  </a:cubicBezTo>
                  <a:cubicBezTo>
                    <a:pt x="0" y="1474"/>
                    <a:pt x="446" y="1871"/>
                    <a:pt x="940" y="1871"/>
                  </a:cubicBezTo>
                  <a:cubicBezTo>
                    <a:pt x="1059" y="1871"/>
                    <a:pt x="1182" y="1847"/>
                    <a:pt x="1302" y="1797"/>
                  </a:cubicBezTo>
                  <a:cubicBezTo>
                    <a:pt x="958" y="1644"/>
                    <a:pt x="737" y="1309"/>
                    <a:pt x="737" y="936"/>
                  </a:cubicBezTo>
                  <a:cubicBezTo>
                    <a:pt x="737" y="562"/>
                    <a:pt x="958" y="218"/>
                    <a:pt x="1302" y="74"/>
                  </a:cubicBezTo>
                  <a:cubicBezTo>
                    <a:pt x="1182" y="24"/>
                    <a:pt x="1059" y="0"/>
                    <a:pt x="940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9" name="Google Shape;10289;p83"/>
            <p:cNvSpPr/>
            <p:nvPr/>
          </p:nvSpPr>
          <p:spPr>
            <a:xfrm>
              <a:off x="3713680" y="3486581"/>
              <a:ext cx="80434" cy="51548"/>
            </a:xfrm>
            <a:custGeom>
              <a:avLst/>
              <a:gdLst/>
              <a:ahLst/>
              <a:cxnLst/>
              <a:rect l="l" t="t" r="r" b="b"/>
              <a:pathLst>
                <a:path w="3063" h="1963" extrusionOk="0">
                  <a:moveTo>
                    <a:pt x="1005" y="1"/>
                  </a:moveTo>
                  <a:cubicBezTo>
                    <a:pt x="450" y="10"/>
                    <a:pt x="0" y="451"/>
                    <a:pt x="0" y="1006"/>
                  </a:cubicBezTo>
                  <a:lnTo>
                    <a:pt x="0" y="1790"/>
                  </a:lnTo>
                  <a:cubicBezTo>
                    <a:pt x="0" y="1886"/>
                    <a:pt x="77" y="1963"/>
                    <a:pt x="172" y="1963"/>
                  </a:cubicBezTo>
                  <a:lnTo>
                    <a:pt x="2890" y="1963"/>
                  </a:lnTo>
                  <a:cubicBezTo>
                    <a:pt x="2986" y="1963"/>
                    <a:pt x="3063" y="1886"/>
                    <a:pt x="3063" y="1790"/>
                  </a:cubicBezTo>
                  <a:lnTo>
                    <a:pt x="3063" y="1006"/>
                  </a:lnTo>
                  <a:cubicBezTo>
                    <a:pt x="3063" y="451"/>
                    <a:pt x="2613" y="10"/>
                    <a:pt x="2058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0" name="Google Shape;10290;p83"/>
            <p:cNvSpPr/>
            <p:nvPr/>
          </p:nvSpPr>
          <p:spPr>
            <a:xfrm>
              <a:off x="3713680" y="3486581"/>
              <a:ext cx="45745" cy="51548"/>
            </a:xfrm>
            <a:custGeom>
              <a:avLst/>
              <a:gdLst/>
              <a:ahLst/>
              <a:cxnLst/>
              <a:rect l="l" t="t" r="r" b="b"/>
              <a:pathLst>
                <a:path w="1742" h="1963" extrusionOk="0">
                  <a:moveTo>
                    <a:pt x="1005" y="1"/>
                  </a:moveTo>
                  <a:cubicBezTo>
                    <a:pt x="450" y="10"/>
                    <a:pt x="0" y="451"/>
                    <a:pt x="0" y="1006"/>
                  </a:cubicBezTo>
                  <a:lnTo>
                    <a:pt x="0" y="1790"/>
                  </a:lnTo>
                  <a:cubicBezTo>
                    <a:pt x="0" y="1886"/>
                    <a:pt x="77" y="1963"/>
                    <a:pt x="172" y="1963"/>
                  </a:cubicBezTo>
                  <a:lnTo>
                    <a:pt x="909" y="1963"/>
                  </a:lnTo>
                  <a:cubicBezTo>
                    <a:pt x="814" y="1963"/>
                    <a:pt x="737" y="1886"/>
                    <a:pt x="737" y="1790"/>
                  </a:cubicBezTo>
                  <a:lnTo>
                    <a:pt x="737" y="1006"/>
                  </a:lnTo>
                  <a:cubicBezTo>
                    <a:pt x="737" y="451"/>
                    <a:pt x="1187" y="10"/>
                    <a:pt x="1742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1" name="Google Shape;10291;p83"/>
            <p:cNvSpPr/>
            <p:nvPr/>
          </p:nvSpPr>
          <p:spPr>
            <a:xfrm>
              <a:off x="3728990" y="3507274"/>
              <a:ext cx="9847" cy="30856"/>
            </a:xfrm>
            <a:custGeom>
              <a:avLst/>
              <a:gdLst/>
              <a:ahLst/>
              <a:cxnLst/>
              <a:rect l="l" t="t" r="r" b="b"/>
              <a:pathLst>
                <a:path w="375" h="1175" extrusionOk="0">
                  <a:moveTo>
                    <a:pt x="188" y="0"/>
                  </a:moveTo>
                  <a:cubicBezTo>
                    <a:pt x="94" y="0"/>
                    <a:pt x="1" y="60"/>
                    <a:pt x="1" y="179"/>
                  </a:cubicBezTo>
                  <a:lnTo>
                    <a:pt x="1" y="1175"/>
                  </a:lnTo>
                  <a:lnTo>
                    <a:pt x="374" y="1175"/>
                  </a:lnTo>
                  <a:lnTo>
                    <a:pt x="374" y="179"/>
                  </a:lnTo>
                  <a:cubicBezTo>
                    <a:pt x="374" y="60"/>
                    <a:pt x="281" y="0"/>
                    <a:pt x="188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2" name="Google Shape;10292;p83"/>
            <p:cNvSpPr/>
            <p:nvPr/>
          </p:nvSpPr>
          <p:spPr>
            <a:xfrm>
              <a:off x="3768958" y="3507274"/>
              <a:ext cx="9821" cy="30856"/>
            </a:xfrm>
            <a:custGeom>
              <a:avLst/>
              <a:gdLst/>
              <a:ahLst/>
              <a:cxnLst/>
              <a:rect l="l" t="t" r="r" b="b"/>
              <a:pathLst>
                <a:path w="374" h="1175" extrusionOk="0">
                  <a:moveTo>
                    <a:pt x="187" y="0"/>
                  </a:moveTo>
                  <a:cubicBezTo>
                    <a:pt x="94" y="0"/>
                    <a:pt x="1" y="60"/>
                    <a:pt x="1" y="179"/>
                  </a:cubicBezTo>
                  <a:lnTo>
                    <a:pt x="1" y="1175"/>
                  </a:lnTo>
                  <a:lnTo>
                    <a:pt x="374" y="1175"/>
                  </a:lnTo>
                  <a:lnTo>
                    <a:pt x="374" y="179"/>
                  </a:lnTo>
                  <a:cubicBezTo>
                    <a:pt x="374" y="60"/>
                    <a:pt x="281" y="0"/>
                    <a:pt x="187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3" name="Google Shape;10293;p83"/>
            <p:cNvSpPr/>
            <p:nvPr/>
          </p:nvSpPr>
          <p:spPr>
            <a:xfrm>
              <a:off x="3544540" y="3586342"/>
              <a:ext cx="116384" cy="113890"/>
            </a:xfrm>
            <a:custGeom>
              <a:avLst/>
              <a:gdLst/>
              <a:ahLst/>
              <a:cxnLst/>
              <a:rect l="l" t="t" r="r" b="b"/>
              <a:pathLst>
                <a:path w="4432" h="4337" extrusionOk="0">
                  <a:moveTo>
                    <a:pt x="3517" y="0"/>
                  </a:moveTo>
                  <a:cubicBezTo>
                    <a:pt x="3391" y="0"/>
                    <a:pt x="3265" y="48"/>
                    <a:pt x="3168" y="145"/>
                  </a:cubicBezTo>
                  <a:lnTo>
                    <a:pt x="192" y="3121"/>
                  </a:lnTo>
                  <a:cubicBezTo>
                    <a:pt x="0" y="3313"/>
                    <a:pt x="0" y="3619"/>
                    <a:pt x="192" y="3810"/>
                  </a:cubicBezTo>
                  <a:lnTo>
                    <a:pt x="575" y="4193"/>
                  </a:lnTo>
                  <a:cubicBezTo>
                    <a:pt x="670" y="4289"/>
                    <a:pt x="795" y="4337"/>
                    <a:pt x="919" y="4337"/>
                  </a:cubicBezTo>
                  <a:cubicBezTo>
                    <a:pt x="1043" y="4337"/>
                    <a:pt x="1168" y="4289"/>
                    <a:pt x="1264" y="4193"/>
                  </a:cubicBezTo>
                  <a:lnTo>
                    <a:pt x="4240" y="1207"/>
                  </a:lnTo>
                  <a:cubicBezTo>
                    <a:pt x="4431" y="1016"/>
                    <a:pt x="4431" y="709"/>
                    <a:pt x="4240" y="528"/>
                  </a:cubicBezTo>
                  <a:lnTo>
                    <a:pt x="3857" y="135"/>
                  </a:lnTo>
                  <a:cubicBezTo>
                    <a:pt x="3763" y="45"/>
                    <a:pt x="3640" y="0"/>
                    <a:pt x="3517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4" name="Google Shape;10294;p83"/>
            <p:cNvSpPr/>
            <p:nvPr/>
          </p:nvSpPr>
          <p:spPr>
            <a:xfrm>
              <a:off x="3544540" y="3586369"/>
              <a:ext cx="101810" cy="113863"/>
            </a:xfrm>
            <a:custGeom>
              <a:avLst/>
              <a:gdLst/>
              <a:ahLst/>
              <a:cxnLst/>
              <a:rect l="l" t="t" r="r" b="b"/>
              <a:pathLst>
                <a:path w="3877" h="4336" extrusionOk="0">
                  <a:moveTo>
                    <a:pt x="3513" y="0"/>
                  </a:moveTo>
                  <a:cubicBezTo>
                    <a:pt x="3388" y="0"/>
                    <a:pt x="3264" y="48"/>
                    <a:pt x="3168" y="144"/>
                  </a:cubicBezTo>
                  <a:lnTo>
                    <a:pt x="192" y="3120"/>
                  </a:lnTo>
                  <a:cubicBezTo>
                    <a:pt x="0" y="3312"/>
                    <a:pt x="0" y="3618"/>
                    <a:pt x="192" y="3809"/>
                  </a:cubicBezTo>
                  <a:lnTo>
                    <a:pt x="575" y="4192"/>
                  </a:lnTo>
                  <a:cubicBezTo>
                    <a:pt x="670" y="4288"/>
                    <a:pt x="795" y="4336"/>
                    <a:pt x="919" y="4336"/>
                  </a:cubicBezTo>
                  <a:cubicBezTo>
                    <a:pt x="1043" y="4336"/>
                    <a:pt x="1168" y="4288"/>
                    <a:pt x="1264" y="4192"/>
                  </a:cubicBezTo>
                  <a:lnTo>
                    <a:pt x="1283" y="4163"/>
                  </a:lnTo>
                  <a:lnTo>
                    <a:pt x="919" y="3809"/>
                  </a:lnTo>
                  <a:cubicBezTo>
                    <a:pt x="728" y="3618"/>
                    <a:pt x="728" y="3312"/>
                    <a:pt x="919" y="3120"/>
                  </a:cubicBezTo>
                  <a:lnTo>
                    <a:pt x="3876" y="163"/>
                  </a:lnTo>
                  <a:lnTo>
                    <a:pt x="3857" y="144"/>
                  </a:lnTo>
                  <a:cubicBezTo>
                    <a:pt x="3761" y="48"/>
                    <a:pt x="3637" y="0"/>
                    <a:pt x="3513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5" name="Google Shape;10295;p83"/>
            <p:cNvSpPr/>
            <p:nvPr/>
          </p:nvSpPr>
          <p:spPr>
            <a:xfrm>
              <a:off x="3618409" y="3586106"/>
              <a:ext cx="42515" cy="41491"/>
            </a:xfrm>
            <a:custGeom>
              <a:avLst/>
              <a:gdLst/>
              <a:ahLst/>
              <a:cxnLst/>
              <a:rect l="l" t="t" r="r" b="b"/>
              <a:pathLst>
                <a:path w="1619" h="1580" extrusionOk="0">
                  <a:moveTo>
                    <a:pt x="700" y="1"/>
                  </a:moveTo>
                  <a:cubicBezTo>
                    <a:pt x="575" y="1"/>
                    <a:pt x="451" y="49"/>
                    <a:pt x="355" y="144"/>
                  </a:cubicBezTo>
                  <a:lnTo>
                    <a:pt x="1" y="508"/>
                  </a:lnTo>
                  <a:lnTo>
                    <a:pt x="1073" y="1580"/>
                  </a:lnTo>
                  <a:lnTo>
                    <a:pt x="1437" y="1226"/>
                  </a:lnTo>
                  <a:cubicBezTo>
                    <a:pt x="1618" y="1034"/>
                    <a:pt x="1618" y="728"/>
                    <a:pt x="1437" y="537"/>
                  </a:cubicBezTo>
                  <a:lnTo>
                    <a:pt x="1044" y="144"/>
                  </a:lnTo>
                  <a:cubicBezTo>
                    <a:pt x="948" y="49"/>
                    <a:pt x="824" y="1"/>
                    <a:pt x="700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6" name="Google Shape;10296;p83"/>
            <p:cNvSpPr/>
            <p:nvPr/>
          </p:nvSpPr>
          <p:spPr>
            <a:xfrm>
              <a:off x="3618409" y="3586106"/>
              <a:ext cx="27941" cy="22899"/>
            </a:xfrm>
            <a:custGeom>
              <a:avLst/>
              <a:gdLst/>
              <a:ahLst/>
              <a:cxnLst/>
              <a:rect l="l" t="t" r="r" b="b"/>
              <a:pathLst>
                <a:path w="1064" h="872" extrusionOk="0">
                  <a:moveTo>
                    <a:pt x="652" y="1"/>
                  </a:moveTo>
                  <a:lnTo>
                    <a:pt x="604" y="10"/>
                  </a:lnTo>
                  <a:cubicBezTo>
                    <a:pt x="508" y="29"/>
                    <a:pt x="422" y="77"/>
                    <a:pt x="355" y="144"/>
                  </a:cubicBezTo>
                  <a:lnTo>
                    <a:pt x="87" y="412"/>
                  </a:lnTo>
                  <a:lnTo>
                    <a:pt x="1" y="498"/>
                  </a:lnTo>
                  <a:lnTo>
                    <a:pt x="374" y="872"/>
                  </a:lnTo>
                  <a:lnTo>
                    <a:pt x="1063" y="173"/>
                  </a:lnTo>
                  <a:lnTo>
                    <a:pt x="1044" y="144"/>
                  </a:lnTo>
                  <a:lnTo>
                    <a:pt x="1015" y="116"/>
                  </a:lnTo>
                  <a:lnTo>
                    <a:pt x="996" y="106"/>
                  </a:lnTo>
                  <a:cubicBezTo>
                    <a:pt x="910" y="39"/>
                    <a:pt x="805" y="10"/>
                    <a:pt x="700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297" name="Google Shape;10297;p83"/>
          <p:cNvGrpSpPr/>
          <p:nvPr/>
        </p:nvGrpSpPr>
        <p:grpSpPr>
          <a:xfrm>
            <a:off x="3944637" y="3354834"/>
            <a:ext cx="415696" cy="371605"/>
            <a:chOff x="3944637" y="3354834"/>
            <a:chExt cx="415696" cy="371605"/>
          </a:xfrm>
        </p:grpSpPr>
        <p:sp>
          <p:nvSpPr>
            <p:cNvPr id="10298" name="Google Shape;10298;p83"/>
            <p:cNvSpPr/>
            <p:nvPr/>
          </p:nvSpPr>
          <p:spPr>
            <a:xfrm>
              <a:off x="4069031" y="3391598"/>
              <a:ext cx="126941" cy="126941"/>
            </a:xfrm>
            <a:custGeom>
              <a:avLst/>
              <a:gdLst/>
              <a:ahLst/>
              <a:cxnLst/>
              <a:rect l="l" t="t" r="r" b="b"/>
              <a:pathLst>
                <a:path w="4834" h="4834" extrusionOk="0">
                  <a:moveTo>
                    <a:pt x="2422" y="0"/>
                  </a:moveTo>
                  <a:cubicBezTo>
                    <a:pt x="1092" y="0"/>
                    <a:pt x="10" y="1072"/>
                    <a:pt x="1" y="2412"/>
                  </a:cubicBezTo>
                  <a:cubicBezTo>
                    <a:pt x="1" y="3742"/>
                    <a:pt x="1072" y="4824"/>
                    <a:pt x="2412" y="4833"/>
                  </a:cubicBezTo>
                  <a:cubicBezTo>
                    <a:pt x="3743" y="4833"/>
                    <a:pt x="4824" y="3752"/>
                    <a:pt x="4834" y="2422"/>
                  </a:cubicBezTo>
                  <a:cubicBezTo>
                    <a:pt x="4834" y="1091"/>
                    <a:pt x="3752" y="10"/>
                    <a:pt x="2422" y="0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9" name="Google Shape;10299;p83"/>
            <p:cNvSpPr/>
            <p:nvPr/>
          </p:nvSpPr>
          <p:spPr>
            <a:xfrm>
              <a:off x="4068768" y="3391546"/>
              <a:ext cx="71926" cy="126731"/>
            </a:xfrm>
            <a:custGeom>
              <a:avLst/>
              <a:gdLst/>
              <a:ahLst/>
              <a:cxnLst/>
              <a:rect l="l" t="t" r="r" b="b"/>
              <a:pathLst>
                <a:path w="2739" h="4826" extrusionOk="0">
                  <a:moveTo>
                    <a:pt x="2416" y="0"/>
                  </a:moveTo>
                  <a:cubicBezTo>
                    <a:pt x="1106" y="0"/>
                    <a:pt x="1" y="1059"/>
                    <a:pt x="1" y="2404"/>
                  </a:cubicBezTo>
                  <a:cubicBezTo>
                    <a:pt x="1" y="3755"/>
                    <a:pt x="1099" y="4826"/>
                    <a:pt x="2413" y="4826"/>
                  </a:cubicBezTo>
                  <a:cubicBezTo>
                    <a:pt x="2514" y="4826"/>
                    <a:pt x="2616" y="4820"/>
                    <a:pt x="2719" y="4807"/>
                  </a:cubicBezTo>
                  <a:cubicBezTo>
                    <a:pt x="1523" y="4644"/>
                    <a:pt x="623" y="3620"/>
                    <a:pt x="623" y="2404"/>
                  </a:cubicBezTo>
                  <a:cubicBezTo>
                    <a:pt x="633" y="1199"/>
                    <a:pt x="1532" y="175"/>
                    <a:pt x="2738" y="21"/>
                  </a:cubicBezTo>
                  <a:cubicBezTo>
                    <a:pt x="2630" y="7"/>
                    <a:pt x="2522" y="0"/>
                    <a:pt x="2416" y="0"/>
                  </a:cubicBez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0" name="Google Shape;10300;p83"/>
            <p:cNvSpPr/>
            <p:nvPr/>
          </p:nvSpPr>
          <p:spPr>
            <a:xfrm>
              <a:off x="4089382" y="3411950"/>
              <a:ext cx="86238" cy="86238"/>
            </a:xfrm>
            <a:custGeom>
              <a:avLst/>
              <a:gdLst/>
              <a:ahLst/>
              <a:cxnLst/>
              <a:rect l="l" t="t" r="r" b="b"/>
              <a:pathLst>
                <a:path w="3284" h="3284" extrusionOk="0">
                  <a:moveTo>
                    <a:pt x="1647" y="0"/>
                  </a:moveTo>
                  <a:cubicBezTo>
                    <a:pt x="738" y="0"/>
                    <a:pt x="1" y="728"/>
                    <a:pt x="1" y="1637"/>
                  </a:cubicBezTo>
                  <a:cubicBezTo>
                    <a:pt x="1" y="2546"/>
                    <a:pt x="728" y="3283"/>
                    <a:pt x="1637" y="3283"/>
                  </a:cubicBezTo>
                  <a:cubicBezTo>
                    <a:pt x="2546" y="3283"/>
                    <a:pt x="3283" y="2556"/>
                    <a:pt x="3283" y="1647"/>
                  </a:cubicBezTo>
                  <a:cubicBezTo>
                    <a:pt x="3283" y="737"/>
                    <a:pt x="2556" y="0"/>
                    <a:pt x="1647" y="0"/>
                  </a:cubicBezTo>
                  <a:close/>
                </a:path>
              </a:pathLst>
            </a:custGeom>
            <a:solidFill>
              <a:srgbClr val="D1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1" name="Google Shape;10301;p83"/>
            <p:cNvSpPr/>
            <p:nvPr/>
          </p:nvSpPr>
          <p:spPr>
            <a:xfrm>
              <a:off x="4088909" y="3411792"/>
              <a:ext cx="51785" cy="86212"/>
            </a:xfrm>
            <a:custGeom>
              <a:avLst/>
              <a:gdLst/>
              <a:ahLst/>
              <a:cxnLst/>
              <a:rect l="l" t="t" r="r" b="b"/>
              <a:pathLst>
                <a:path w="1972" h="3283" extrusionOk="0">
                  <a:moveTo>
                    <a:pt x="1636" y="1"/>
                  </a:moveTo>
                  <a:cubicBezTo>
                    <a:pt x="757" y="1"/>
                    <a:pt x="9" y="715"/>
                    <a:pt x="9" y="1633"/>
                  </a:cubicBezTo>
                  <a:cubicBezTo>
                    <a:pt x="1" y="2565"/>
                    <a:pt x="755" y="3283"/>
                    <a:pt x="1639" y="3283"/>
                  </a:cubicBezTo>
                  <a:cubicBezTo>
                    <a:pt x="1745" y="3283"/>
                    <a:pt x="1853" y="3272"/>
                    <a:pt x="1962" y="3251"/>
                  </a:cubicBezTo>
                  <a:cubicBezTo>
                    <a:pt x="1196" y="3098"/>
                    <a:pt x="641" y="2418"/>
                    <a:pt x="650" y="1643"/>
                  </a:cubicBezTo>
                  <a:cubicBezTo>
                    <a:pt x="650" y="858"/>
                    <a:pt x="1205" y="179"/>
                    <a:pt x="1971" y="35"/>
                  </a:cubicBezTo>
                  <a:cubicBezTo>
                    <a:pt x="1858" y="12"/>
                    <a:pt x="1746" y="1"/>
                    <a:pt x="1636" y="1"/>
                  </a:cubicBezTo>
                  <a:close/>
                </a:path>
              </a:pathLst>
            </a:custGeom>
            <a:solidFill>
              <a:srgbClr val="C0CA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2" name="Google Shape;10302;p83"/>
            <p:cNvSpPr/>
            <p:nvPr/>
          </p:nvSpPr>
          <p:spPr>
            <a:xfrm>
              <a:off x="4114776" y="3426025"/>
              <a:ext cx="34453" cy="59085"/>
            </a:xfrm>
            <a:custGeom>
              <a:avLst/>
              <a:gdLst/>
              <a:ahLst/>
              <a:cxnLst/>
              <a:rect l="l" t="t" r="r" b="b"/>
              <a:pathLst>
                <a:path w="1312" h="2250" extrusionOk="0">
                  <a:moveTo>
                    <a:pt x="622" y="441"/>
                  </a:moveTo>
                  <a:lnTo>
                    <a:pt x="622" y="862"/>
                  </a:lnTo>
                  <a:cubicBezTo>
                    <a:pt x="450" y="795"/>
                    <a:pt x="402" y="737"/>
                    <a:pt x="402" y="642"/>
                  </a:cubicBezTo>
                  <a:cubicBezTo>
                    <a:pt x="402" y="517"/>
                    <a:pt x="498" y="469"/>
                    <a:pt x="622" y="441"/>
                  </a:cubicBezTo>
                  <a:close/>
                  <a:moveTo>
                    <a:pt x="756" y="1292"/>
                  </a:moveTo>
                  <a:cubicBezTo>
                    <a:pt x="926" y="1368"/>
                    <a:pt x="966" y="1443"/>
                    <a:pt x="967" y="1545"/>
                  </a:cubicBezTo>
                  <a:lnTo>
                    <a:pt x="967" y="1545"/>
                  </a:lnTo>
                  <a:cubicBezTo>
                    <a:pt x="965" y="1659"/>
                    <a:pt x="879" y="1761"/>
                    <a:pt x="756" y="1771"/>
                  </a:cubicBezTo>
                  <a:lnTo>
                    <a:pt x="756" y="1292"/>
                  </a:lnTo>
                  <a:close/>
                  <a:moveTo>
                    <a:pt x="689" y="0"/>
                  </a:moveTo>
                  <a:cubicBezTo>
                    <a:pt x="642" y="0"/>
                    <a:pt x="594" y="20"/>
                    <a:pt x="594" y="67"/>
                  </a:cubicBezTo>
                  <a:lnTo>
                    <a:pt x="594" y="144"/>
                  </a:lnTo>
                  <a:cubicBezTo>
                    <a:pt x="278" y="182"/>
                    <a:pt x="58" y="355"/>
                    <a:pt x="58" y="680"/>
                  </a:cubicBezTo>
                  <a:cubicBezTo>
                    <a:pt x="58" y="1024"/>
                    <a:pt x="326" y="1130"/>
                    <a:pt x="594" y="1225"/>
                  </a:cubicBezTo>
                  <a:lnTo>
                    <a:pt x="594" y="1780"/>
                  </a:lnTo>
                  <a:cubicBezTo>
                    <a:pt x="460" y="1752"/>
                    <a:pt x="335" y="1694"/>
                    <a:pt x="240" y="1599"/>
                  </a:cubicBezTo>
                  <a:cubicBezTo>
                    <a:pt x="218" y="1581"/>
                    <a:pt x="191" y="1572"/>
                    <a:pt x="164" y="1572"/>
                  </a:cubicBezTo>
                  <a:cubicBezTo>
                    <a:pt x="119" y="1572"/>
                    <a:pt x="76" y="1595"/>
                    <a:pt x="58" y="1637"/>
                  </a:cubicBezTo>
                  <a:cubicBezTo>
                    <a:pt x="0" y="1704"/>
                    <a:pt x="0" y="1809"/>
                    <a:pt x="58" y="1876"/>
                  </a:cubicBezTo>
                  <a:cubicBezTo>
                    <a:pt x="184" y="2021"/>
                    <a:pt x="371" y="2097"/>
                    <a:pt x="560" y="2097"/>
                  </a:cubicBezTo>
                  <a:cubicBezTo>
                    <a:pt x="571" y="2097"/>
                    <a:pt x="582" y="2097"/>
                    <a:pt x="594" y="2096"/>
                  </a:cubicBezTo>
                  <a:lnTo>
                    <a:pt x="594" y="2182"/>
                  </a:lnTo>
                  <a:cubicBezTo>
                    <a:pt x="594" y="2221"/>
                    <a:pt x="642" y="2249"/>
                    <a:pt x="689" y="2249"/>
                  </a:cubicBezTo>
                  <a:cubicBezTo>
                    <a:pt x="728" y="2249"/>
                    <a:pt x="776" y="2221"/>
                    <a:pt x="776" y="2182"/>
                  </a:cubicBezTo>
                  <a:lnTo>
                    <a:pt x="776" y="2096"/>
                  </a:lnTo>
                  <a:cubicBezTo>
                    <a:pt x="1082" y="2077"/>
                    <a:pt x="1311" y="1819"/>
                    <a:pt x="1302" y="1513"/>
                  </a:cubicBezTo>
                  <a:cubicBezTo>
                    <a:pt x="1302" y="1178"/>
                    <a:pt x="1091" y="1034"/>
                    <a:pt x="785" y="929"/>
                  </a:cubicBezTo>
                  <a:lnTo>
                    <a:pt x="785" y="450"/>
                  </a:lnTo>
                  <a:cubicBezTo>
                    <a:pt x="881" y="460"/>
                    <a:pt x="967" y="489"/>
                    <a:pt x="1044" y="536"/>
                  </a:cubicBezTo>
                  <a:cubicBezTo>
                    <a:pt x="1064" y="548"/>
                    <a:pt x="1085" y="554"/>
                    <a:pt x="1106" y="554"/>
                  </a:cubicBezTo>
                  <a:cubicBezTo>
                    <a:pt x="1153" y="554"/>
                    <a:pt x="1196" y="525"/>
                    <a:pt x="1216" y="479"/>
                  </a:cubicBezTo>
                  <a:cubicBezTo>
                    <a:pt x="1264" y="412"/>
                    <a:pt x="1264" y="316"/>
                    <a:pt x="1206" y="259"/>
                  </a:cubicBezTo>
                  <a:cubicBezTo>
                    <a:pt x="1082" y="173"/>
                    <a:pt x="929" y="134"/>
                    <a:pt x="785" y="134"/>
                  </a:cubicBezTo>
                  <a:lnTo>
                    <a:pt x="785" y="67"/>
                  </a:lnTo>
                  <a:cubicBezTo>
                    <a:pt x="785" y="29"/>
                    <a:pt x="737" y="0"/>
                    <a:pt x="689" y="0"/>
                  </a:cubicBezTo>
                  <a:close/>
                </a:path>
              </a:pathLst>
            </a:custGeom>
            <a:solidFill>
              <a:srgbClr val="E5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3" name="Google Shape;10303;p83"/>
            <p:cNvSpPr/>
            <p:nvPr/>
          </p:nvSpPr>
          <p:spPr>
            <a:xfrm>
              <a:off x="4167296" y="3354913"/>
              <a:ext cx="126941" cy="126678"/>
            </a:xfrm>
            <a:custGeom>
              <a:avLst/>
              <a:gdLst/>
              <a:ahLst/>
              <a:cxnLst/>
              <a:rect l="l" t="t" r="r" b="b"/>
              <a:pathLst>
                <a:path w="4834" h="4824" extrusionOk="0">
                  <a:moveTo>
                    <a:pt x="2422" y="0"/>
                  </a:moveTo>
                  <a:cubicBezTo>
                    <a:pt x="1092" y="0"/>
                    <a:pt x="10" y="1072"/>
                    <a:pt x="10" y="2412"/>
                  </a:cubicBezTo>
                  <a:cubicBezTo>
                    <a:pt x="1" y="3742"/>
                    <a:pt x="1082" y="4823"/>
                    <a:pt x="2412" y="4823"/>
                  </a:cubicBezTo>
                  <a:cubicBezTo>
                    <a:pt x="2418" y="4823"/>
                    <a:pt x="2424" y="4824"/>
                    <a:pt x="2430" y="4824"/>
                  </a:cubicBezTo>
                  <a:cubicBezTo>
                    <a:pt x="3752" y="4824"/>
                    <a:pt x="4824" y="3746"/>
                    <a:pt x="4834" y="2421"/>
                  </a:cubicBezTo>
                  <a:cubicBezTo>
                    <a:pt x="4834" y="1091"/>
                    <a:pt x="3762" y="10"/>
                    <a:pt x="2422" y="0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4" name="Google Shape;10304;p83"/>
            <p:cNvSpPr/>
            <p:nvPr/>
          </p:nvSpPr>
          <p:spPr>
            <a:xfrm>
              <a:off x="4167033" y="3354834"/>
              <a:ext cx="71926" cy="126757"/>
            </a:xfrm>
            <a:custGeom>
              <a:avLst/>
              <a:gdLst/>
              <a:ahLst/>
              <a:cxnLst/>
              <a:rect l="l" t="t" r="r" b="b"/>
              <a:pathLst>
                <a:path w="2739" h="4827" extrusionOk="0">
                  <a:moveTo>
                    <a:pt x="2416" y="1"/>
                  </a:moveTo>
                  <a:cubicBezTo>
                    <a:pt x="1108" y="1"/>
                    <a:pt x="10" y="1060"/>
                    <a:pt x="1" y="2405"/>
                  </a:cubicBezTo>
                  <a:cubicBezTo>
                    <a:pt x="1" y="3756"/>
                    <a:pt x="1107" y="4827"/>
                    <a:pt x="2422" y="4827"/>
                  </a:cubicBezTo>
                  <a:cubicBezTo>
                    <a:pt x="2523" y="4827"/>
                    <a:pt x="2626" y="4820"/>
                    <a:pt x="2728" y="4807"/>
                  </a:cubicBezTo>
                  <a:cubicBezTo>
                    <a:pt x="1523" y="4645"/>
                    <a:pt x="623" y="3621"/>
                    <a:pt x="633" y="2405"/>
                  </a:cubicBezTo>
                  <a:cubicBezTo>
                    <a:pt x="633" y="1190"/>
                    <a:pt x="1532" y="175"/>
                    <a:pt x="2738" y="22"/>
                  </a:cubicBezTo>
                  <a:cubicBezTo>
                    <a:pt x="2630" y="8"/>
                    <a:pt x="2522" y="1"/>
                    <a:pt x="2416" y="1"/>
                  </a:cubicBez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5" name="Google Shape;10305;p83"/>
            <p:cNvSpPr/>
            <p:nvPr/>
          </p:nvSpPr>
          <p:spPr>
            <a:xfrm>
              <a:off x="4187647" y="3375264"/>
              <a:ext cx="86238" cy="86212"/>
            </a:xfrm>
            <a:custGeom>
              <a:avLst/>
              <a:gdLst/>
              <a:ahLst/>
              <a:cxnLst/>
              <a:rect l="l" t="t" r="r" b="b"/>
              <a:pathLst>
                <a:path w="3284" h="3283" extrusionOk="0">
                  <a:moveTo>
                    <a:pt x="1629" y="0"/>
                  </a:moveTo>
                  <a:cubicBezTo>
                    <a:pt x="728" y="0"/>
                    <a:pt x="1" y="733"/>
                    <a:pt x="1" y="1637"/>
                  </a:cubicBezTo>
                  <a:cubicBezTo>
                    <a:pt x="1" y="2536"/>
                    <a:pt x="728" y="3273"/>
                    <a:pt x="1637" y="3283"/>
                  </a:cubicBezTo>
                  <a:cubicBezTo>
                    <a:pt x="2546" y="3283"/>
                    <a:pt x="3283" y="2546"/>
                    <a:pt x="3283" y="1646"/>
                  </a:cubicBezTo>
                  <a:cubicBezTo>
                    <a:pt x="3283" y="737"/>
                    <a:pt x="2556" y="0"/>
                    <a:pt x="1647" y="0"/>
                  </a:cubicBezTo>
                  <a:cubicBezTo>
                    <a:pt x="1641" y="0"/>
                    <a:pt x="1635" y="0"/>
                    <a:pt x="1629" y="0"/>
                  </a:cubicBezTo>
                  <a:close/>
                </a:path>
              </a:pathLst>
            </a:custGeom>
            <a:solidFill>
              <a:srgbClr val="D1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6" name="Google Shape;10306;p83"/>
            <p:cNvSpPr/>
            <p:nvPr/>
          </p:nvSpPr>
          <p:spPr>
            <a:xfrm>
              <a:off x="4187174" y="3375107"/>
              <a:ext cx="51785" cy="86212"/>
            </a:xfrm>
            <a:custGeom>
              <a:avLst/>
              <a:gdLst/>
              <a:ahLst/>
              <a:cxnLst/>
              <a:rect l="l" t="t" r="r" b="b"/>
              <a:pathLst>
                <a:path w="1972" h="3283" extrusionOk="0">
                  <a:moveTo>
                    <a:pt x="1636" y="0"/>
                  </a:moveTo>
                  <a:cubicBezTo>
                    <a:pt x="757" y="0"/>
                    <a:pt x="9" y="715"/>
                    <a:pt x="9" y="1633"/>
                  </a:cubicBezTo>
                  <a:cubicBezTo>
                    <a:pt x="1" y="2565"/>
                    <a:pt x="755" y="3282"/>
                    <a:pt x="1639" y="3282"/>
                  </a:cubicBezTo>
                  <a:cubicBezTo>
                    <a:pt x="1745" y="3282"/>
                    <a:pt x="1853" y="3272"/>
                    <a:pt x="1961" y="3251"/>
                  </a:cubicBezTo>
                  <a:cubicBezTo>
                    <a:pt x="1196" y="3097"/>
                    <a:pt x="650" y="2418"/>
                    <a:pt x="650" y="1633"/>
                  </a:cubicBezTo>
                  <a:cubicBezTo>
                    <a:pt x="650" y="858"/>
                    <a:pt x="1205" y="178"/>
                    <a:pt x="1971" y="35"/>
                  </a:cubicBezTo>
                  <a:cubicBezTo>
                    <a:pt x="1858" y="11"/>
                    <a:pt x="1746" y="0"/>
                    <a:pt x="1636" y="0"/>
                  </a:cubicBezTo>
                  <a:close/>
                </a:path>
              </a:pathLst>
            </a:custGeom>
            <a:solidFill>
              <a:srgbClr val="C0CA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7" name="Google Shape;10307;p83"/>
            <p:cNvSpPr/>
            <p:nvPr/>
          </p:nvSpPr>
          <p:spPr>
            <a:xfrm>
              <a:off x="4213040" y="3389340"/>
              <a:ext cx="34453" cy="59085"/>
            </a:xfrm>
            <a:custGeom>
              <a:avLst/>
              <a:gdLst/>
              <a:ahLst/>
              <a:cxnLst/>
              <a:rect l="l" t="t" r="r" b="b"/>
              <a:pathLst>
                <a:path w="1312" h="2250" extrusionOk="0">
                  <a:moveTo>
                    <a:pt x="622" y="440"/>
                  </a:moveTo>
                  <a:lnTo>
                    <a:pt x="622" y="861"/>
                  </a:lnTo>
                  <a:cubicBezTo>
                    <a:pt x="450" y="794"/>
                    <a:pt x="402" y="737"/>
                    <a:pt x="402" y="632"/>
                  </a:cubicBezTo>
                  <a:cubicBezTo>
                    <a:pt x="402" y="517"/>
                    <a:pt x="508" y="460"/>
                    <a:pt x="622" y="440"/>
                  </a:cubicBezTo>
                  <a:close/>
                  <a:moveTo>
                    <a:pt x="766" y="1292"/>
                  </a:moveTo>
                  <a:cubicBezTo>
                    <a:pt x="938" y="1369"/>
                    <a:pt x="967" y="1445"/>
                    <a:pt x="967" y="1541"/>
                  </a:cubicBezTo>
                  <a:cubicBezTo>
                    <a:pt x="967" y="1665"/>
                    <a:pt x="881" y="1761"/>
                    <a:pt x="766" y="1771"/>
                  </a:cubicBezTo>
                  <a:lnTo>
                    <a:pt x="766" y="1292"/>
                  </a:lnTo>
                  <a:close/>
                  <a:moveTo>
                    <a:pt x="689" y="0"/>
                  </a:moveTo>
                  <a:cubicBezTo>
                    <a:pt x="651" y="0"/>
                    <a:pt x="603" y="29"/>
                    <a:pt x="603" y="67"/>
                  </a:cubicBezTo>
                  <a:lnTo>
                    <a:pt x="603" y="144"/>
                  </a:lnTo>
                  <a:cubicBezTo>
                    <a:pt x="278" y="182"/>
                    <a:pt x="67" y="354"/>
                    <a:pt x="67" y="680"/>
                  </a:cubicBezTo>
                  <a:cubicBezTo>
                    <a:pt x="67" y="1024"/>
                    <a:pt x="335" y="1129"/>
                    <a:pt x="594" y="1235"/>
                  </a:cubicBezTo>
                  <a:lnTo>
                    <a:pt x="594" y="1780"/>
                  </a:lnTo>
                  <a:cubicBezTo>
                    <a:pt x="460" y="1761"/>
                    <a:pt x="345" y="1694"/>
                    <a:pt x="249" y="1598"/>
                  </a:cubicBezTo>
                  <a:cubicBezTo>
                    <a:pt x="224" y="1580"/>
                    <a:pt x="196" y="1572"/>
                    <a:pt x="169" y="1572"/>
                  </a:cubicBezTo>
                  <a:cubicBezTo>
                    <a:pt x="124" y="1572"/>
                    <a:pt x="82" y="1595"/>
                    <a:pt x="58" y="1637"/>
                  </a:cubicBezTo>
                  <a:cubicBezTo>
                    <a:pt x="0" y="1713"/>
                    <a:pt x="0" y="1809"/>
                    <a:pt x="58" y="1876"/>
                  </a:cubicBezTo>
                  <a:cubicBezTo>
                    <a:pt x="201" y="2029"/>
                    <a:pt x="393" y="2106"/>
                    <a:pt x="594" y="2106"/>
                  </a:cubicBezTo>
                  <a:lnTo>
                    <a:pt x="594" y="2173"/>
                  </a:lnTo>
                  <a:cubicBezTo>
                    <a:pt x="594" y="2211"/>
                    <a:pt x="651" y="2249"/>
                    <a:pt x="689" y="2249"/>
                  </a:cubicBezTo>
                  <a:cubicBezTo>
                    <a:pt x="728" y="2249"/>
                    <a:pt x="785" y="2220"/>
                    <a:pt x="785" y="2173"/>
                  </a:cubicBezTo>
                  <a:lnTo>
                    <a:pt x="785" y="2096"/>
                  </a:lnTo>
                  <a:cubicBezTo>
                    <a:pt x="1082" y="2067"/>
                    <a:pt x="1311" y="1819"/>
                    <a:pt x="1302" y="1512"/>
                  </a:cubicBezTo>
                  <a:cubicBezTo>
                    <a:pt x="1302" y="1158"/>
                    <a:pt x="1082" y="1034"/>
                    <a:pt x="785" y="919"/>
                  </a:cubicBezTo>
                  <a:lnTo>
                    <a:pt x="785" y="440"/>
                  </a:lnTo>
                  <a:cubicBezTo>
                    <a:pt x="967" y="460"/>
                    <a:pt x="1034" y="546"/>
                    <a:pt x="1110" y="546"/>
                  </a:cubicBezTo>
                  <a:cubicBezTo>
                    <a:pt x="1187" y="546"/>
                    <a:pt x="1225" y="479"/>
                    <a:pt x="1244" y="412"/>
                  </a:cubicBezTo>
                  <a:cubicBezTo>
                    <a:pt x="1283" y="297"/>
                    <a:pt x="1206" y="230"/>
                    <a:pt x="1091" y="192"/>
                  </a:cubicBezTo>
                  <a:cubicBezTo>
                    <a:pt x="986" y="153"/>
                    <a:pt x="890" y="144"/>
                    <a:pt x="785" y="144"/>
                  </a:cubicBezTo>
                  <a:lnTo>
                    <a:pt x="785" y="67"/>
                  </a:lnTo>
                  <a:cubicBezTo>
                    <a:pt x="785" y="29"/>
                    <a:pt x="737" y="0"/>
                    <a:pt x="689" y="0"/>
                  </a:cubicBezTo>
                  <a:close/>
                </a:path>
              </a:pathLst>
            </a:custGeom>
            <a:solidFill>
              <a:srgbClr val="E5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8" name="Google Shape;10308;p83"/>
            <p:cNvSpPr/>
            <p:nvPr/>
          </p:nvSpPr>
          <p:spPr>
            <a:xfrm>
              <a:off x="3944637" y="3566017"/>
              <a:ext cx="142513" cy="160422"/>
            </a:xfrm>
            <a:custGeom>
              <a:avLst/>
              <a:gdLst/>
              <a:ahLst/>
              <a:cxnLst/>
              <a:rect l="l" t="t" r="r" b="b"/>
              <a:pathLst>
                <a:path w="5427" h="6109" extrusionOk="0">
                  <a:moveTo>
                    <a:pt x="3618" y="0"/>
                  </a:moveTo>
                  <a:lnTo>
                    <a:pt x="259" y="1254"/>
                  </a:lnTo>
                  <a:cubicBezTo>
                    <a:pt x="96" y="1311"/>
                    <a:pt x="0" y="1503"/>
                    <a:pt x="67" y="1675"/>
                  </a:cubicBezTo>
                  <a:lnTo>
                    <a:pt x="1646" y="5895"/>
                  </a:lnTo>
                  <a:cubicBezTo>
                    <a:pt x="1691" y="6022"/>
                    <a:pt x="1817" y="6108"/>
                    <a:pt x="1953" y="6108"/>
                  </a:cubicBezTo>
                  <a:cubicBezTo>
                    <a:pt x="1991" y="6108"/>
                    <a:pt x="2030" y="6101"/>
                    <a:pt x="2067" y="6087"/>
                  </a:cubicBezTo>
                  <a:lnTo>
                    <a:pt x="5427" y="4833"/>
                  </a:lnTo>
                  <a:lnTo>
                    <a:pt x="3618" y="0"/>
                  </a:lnTo>
                  <a:close/>
                </a:path>
              </a:pathLst>
            </a:custGeom>
            <a:solidFill>
              <a:srgbClr val="7F9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9" name="Google Shape;10309;p83"/>
            <p:cNvSpPr/>
            <p:nvPr/>
          </p:nvSpPr>
          <p:spPr>
            <a:xfrm>
              <a:off x="3983843" y="3674313"/>
              <a:ext cx="103307" cy="52126"/>
            </a:xfrm>
            <a:custGeom>
              <a:avLst/>
              <a:gdLst/>
              <a:ahLst/>
              <a:cxnLst/>
              <a:rect l="l" t="t" r="r" b="b"/>
              <a:pathLst>
                <a:path w="3934" h="1985" extrusionOk="0">
                  <a:moveTo>
                    <a:pt x="3675" y="1"/>
                  </a:moveTo>
                  <a:lnTo>
                    <a:pt x="3608" y="30"/>
                  </a:lnTo>
                  <a:lnTo>
                    <a:pt x="0" y="1379"/>
                  </a:lnTo>
                  <a:lnTo>
                    <a:pt x="153" y="1771"/>
                  </a:lnTo>
                  <a:cubicBezTo>
                    <a:pt x="198" y="1898"/>
                    <a:pt x="324" y="1984"/>
                    <a:pt x="460" y="1984"/>
                  </a:cubicBezTo>
                  <a:cubicBezTo>
                    <a:pt x="498" y="1984"/>
                    <a:pt x="537" y="1977"/>
                    <a:pt x="574" y="1963"/>
                  </a:cubicBezTo>
                  <a:lnTo>
                    <a:pt x="3934" y="709"/>
                  </a:lnTo>
                  <a:lnTo>
                    <a:pt x="3675" y="1"/>
                  </a:ln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0" name="Google Shape;10310;p83"/>
            <p:cNvSpPr/>
            <p:nvPr/>
          </p:nvSpPr>
          <p:spPr>
            <a:xfrm>
              <a:off x="4082843" y="3493513"/>
              <a:ext cx="277489" cy="171294"/>
            </a:xfrm>
            <a:custGeom>
              <a:avLst/>
              <a:gdLst/>
              <a:ahLst/>
              <a:cxnLst/>
              <a:rect l="l" t="t" r="r" b="b"/>
              <a:pathLst>
                <a:path w="10567" h="6523" extrusionOk="0">
                  <a:moveTo>
                    <a:pt x="9408" y="0"/>
                  </a:moveTo>
                  <a:cubicBezTo>
                    <a:pt x="8987" y="0"/>
                    <a:pt x="8645" y="338"/>
                    <a:pt x="8605" y="378"/>
                  </a:cubicBezTo>
                  <a:lnTo>
                    <a:pt x="5829" y="2658"/>
                  </a:lnTo>
                  <a:lnTo>
                    <a:pt x="5829" y="2658"/>
                  </a:lnTo>
                  <a:cubicBezTo>
                    <a:pt x="5822" y="2578"/>
                    <a:pt x="5743" y="1881"/>
                    <a:pt x="4958" y="1881"/>
                  </a:cubicBezTo>
                  <a:cubicBezTo>
                    <a:pt x="4190" y="1877"/>
                    <a:pt x="3644" y="1871"/>
                    <a:pt x="3240" y="1871"/>
                  </a:cubicBezTo>
                  <a:cubicBezTo>
                    <a:pt x="2431" y="1871"/>
                    <a:pt x="2186" y="1897"/>
                    <a:pt x="1848" y="2024"/>
                  </a:cubicBezTo>
                  <a:lnTo>
                    <a:pt x="1" y="2780"/>
                  </a:lnTo>
                  <a:lnTo>
                    <a:pt x="1398" y="6522"/>
                  </a:lnTo>
                  <a:cubicBezTo>
                    <a:pt x="2489" y="6070"/>
                    <a:pt x="2444" y="6005"/>
                    <a:pt x="3480" y="6005"/>
                  </a:cubicBezTo>
                  <a:cubicBezTo>
                    <a:pt x="3825" y="6005"/>
                    <a:pt x="4291" y="6013"/>
                    <a:pt x="4958" y="6015"/>
                  </a:cubicBezTo>
                  <a:cubicBezTo>
                    <a:pt x="5552" y="5996"/>
                    <a:pt x="6116" y="5728"/>
                    <a:pt x="6518" y="5288"/>
                  </a:cubicBezTo>
                  <a:lnTo>
                    <a:pt x="9935" y="1632"/>
                  </a:lnTo>
                  <a:cubicBezTo>
                    <a:pt x="10050" y="1507"/>
                    <a:pt x="10567" y="828"/>
                    <a:pt x="9983" y="244"/>
                  </a:cubicBezTo>
                  <a:cubicBezTo>
                    <a:pt x="9788" y="64"/>
                    <a:pt x="9591" y="0"/>
                    <a:pt x="9408" y="0"/>
                  </a:cubicBez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1" name="Google Shape;10311;p83"/>
            <p:cNvSpPr/>
            <p:nvPr/>
          </p:nvSpPr>
          <p:spPr>
            <a:xfrm>
              <a:off x="4082843" y="3558454"/>
              <a:ext cx="56328" cy="106353"/>
            </a:xfrm>
            <a:custGeom>
              <a:avLst/>
              <a:gdLst/>
              <a:ahLst/>
              <a:cxnLst/>
              <a:rect l="l" t="t" r="r" b="b"/>
              <a:pathLst>
                <a:path w="2145" h="4050" extrusionOk="0">
                  <a:moveTo>
                    <a:pt x="747" y="1"/>
                  </a:moveTo>
                  <a:lnTo>
                    <a:pt x="1" y="307"/>
                  </a:lnTo>
                  <a:lnTo>
                    <a:pt x="1398" y="4049"/>
                  </a:lnTo>
                  <a:lnTo>
                    <a:pt x="2145" y="3743"/>
                  </a:lnTo>
                  <a:lnTo>
                    <a:pt x="747" y="1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2" name="Google Shape;10312;p83"/>
            <p:cNvSpPr/>
            <p:nvPr/>
          </p:nvSpPr>
          <p:spPr>
            <a:xfrm>
              <a:off x="4155977" y="3543880"/>
              <a:ext cx="79962" cy="50944"/>
            </a:xfrm>
            <a:custGeom>
              <a:avLst/>
              <a:gdLst/>
              <a:ahLst/>
              <a:cxnLst/>
              <a:rect l="l" t="t" r="r" b="b"/>
              <a:pathLst>
                <a:path w="3045" h="1940" extrusionOk="0">
                  <a:moveTo>
                    <a:pt x="2489" y="1"/>
                  </a:moveTo>
                  <a:lnTo>
                    <a:pt x="2489" y="1"/>
                  </a:lnTo>
                  <a:cubicBezTo>
                    <a:pt x="2556" y="336"/>
                    <a:pt x="2633" y="929"/>
                    <a:pt x="2422" y="1235"/>
                  </a:cubicBezTo>
                  <a:cubicBezTo>
                    <a:pt x="2290" y="1419"/>
                    <a:pt x="2118" y="1458"/>
                    <a:pt x="1670" y="1458"/>
                  </a:cubicBezTo>
                  <a:cubicBezTo>
                    <a:pt x="1370" y="1458"/>
                    <a:pt x="945" y="1440"/>
                    <a:pt x="326" y="1436"/>
                  </a:cubicBezTo>
                  <a:cubicBezTo>
                    <a:pt x="1" y="1436"/>
                    <a:pt x="1" y="1924"/>
                    <a:pt x="326" y="1924"/>
                  </a:cubicBezTo>
                  <a:cubicBezTo>
                    <a:pt x="837" y="1924"/>
                    <a:pt x="1239" y="1939"/>
                    <a:pt x="1562" y="1939"/>
                  </a:cubicBezTo>
                  <a:cubicBezTo>
                    <a:pt x="2219" y="1939"/>
                    <a:pt x="2551" y="1879"/>
                    <a:pt x="2815" y="1513"/>
                  </a:cubicBezTo>
                  <a:cubicBezTo>
                    <a:pt x="2958" y="1274"/>
                    <a:pt x="3044" y="1006"/>
                    <a:pt x="3044" y="738"/>
                  </a:cubicBezTo>
                  <a:cubicBezTo>
                    <a:pt x="3035" y="642"/>
                    <a:pt x="2958" y="154"/>
                    <a:pt x="2489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3" name="Google Shape;10313;p83"/>
            <p:cNvSpPr/>
            <p:nvPr/>
          </p:nvSpPr>
          <p:spPr>
            <a:xfrm>
              <a:off x="4038359" y="3553701"/>
              <a:ext cx="86500" cy="139756"/>
            </a:xfrm>
            <a:custGeom>
              <a:avLst/>
              <a:gdLst/>
              <a:ahLst/>
              <a:cxnLst/>
              <a:rect l="l" t="t" r="r" b="b"/>
              <a:pathLst>
                <a:path w="3294" h="5322" extrusionOk="0">
                  <a:moveTo>
                    <a:pt x="1358" y="0"/>
                  </a:moveTo>
                  <a:cubicBezTo>
                    <a:pt x="1324" y="0"/>
                    <a:pt x="1289" y="6"/>
                    <a:pt x="1255" y="19"/>
                  </a:cubicBezTo>
                  <a:lnTo>
                    <a:pt x="1" y="488"/>
                  </a:lnTo>
                  <a:lnTo>
                    <a:pt x="1800" y="5321"/>
                  </a:lnTo>
                  <a:lnTo>
                    <a:pt x="3063" y="4852"/>
                  </a:lnTo>
                  <a:cubicBezTo>
                    <a:pt x="3217" y="4795"/>
                    <a:pt x="3293" y="4623"/>
                    <a:pt x="3236" y="4479"/>
                  </a:cubicBezTo>
                  <a:lnTo>
                    <a:pt x="1628" y="192"/>
                  </a:lnTo>
                  <a:cubicBezTo>
                    <a:pt x="1583" y="73"/>
                    <a:pt x="1476" y="0"/>
                    <a:pt x="1358" y="0"/>
                  </a:cubicBezTo>
                  <a:close/>
                </a:path>
              </a:pathLst>
            </a:custGeom>
            <a:solidFill>
              <a:srgbClr val="E5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4" name="Google Shape;10314;p83"/>
            <p:cNvSpPr/>
            <p:nvPr/>
          </p:nvSpPr>
          <p:spPr>
            <a:xfrm>
              <a:off x="4078826" y="3658741"/>
              <a:ext cx="46034" cy="34716"/>
            </a:xfrm>
            <a:custGeom>
              <a:avLst/>
              <a:gdLst/>
              <a:ahLst/>
              <a:cxnLst/>
              <a:rect l="l" t="t" r="r" b="b"/>
              <a:pathLst>
                <a:path w="1753" h="1322" extrusionOk="0">
                  <a:moveTo>
                    <a:pt x="1513" y="0"/>
                  </a:moveTo>
                  <a:cubicBezTo>
                    <a:pt x="1484" y="48"/>
                    <a:pt x="1436" y="77"/>
                    <a:pt x="1379" y="96"/>
                  </a:cubicBezTo>
                  <a:lnTo>
                    <a:pt x="1" y="613"/>
                  </a:lnTo>
                  <a:lnTo>
                    <a:pt x="259" y="1321"/>
                  </a:lnTo>
                  <a:lnTo>
                    <a:pt x="1522" y="852"/>
                  </a:lnTo>
                  <a:cubicBezTo>
                    <a:pt x="1676" y="795"/>
                    <a:pt x="1752" y="623"/>
                    <a:pt x="1695" y="479"/>
                  </a:cubicBezTo>
                  <a:lnTo>
                    <a:pt x="1513" y="0"/>
                  </a:ln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15" name="Google Shape;10315;p83"/>
          <p:cNvGrpSpPr/>
          <p:nvPr/>
        </p:nvGrpSpPr>
        <p:grpSpPr>
          <a:xfrm>
            <a:off x="1314619" y="3821527"/>
            <a:ext cx="346317" cy="332136"/>
            <a:chOff x="1314619" y="3821527"/>
            <a:chExt cx="346317" cy="332136"/>
          </a:xfrm>
        </p:grpSpPr>
        <p:sp>
          <p:nvSpPr>
            <p:cNvPr id="10316" name="Google Shape;10316;p83"/>
            <p:cNvSpPr/>
            <p:nvPr/>
          </p:nvSpPr>
          <p:spPr>
            <a:xfrm>
              <a:off x="1426198" y="4020893"/>
              <a:ext cx="9060" cy="19117"/>
            </a:xfrm>
            <a:custGeom>
              <a:avLst/>
              <a:gdLst/>
              <a:ahLst/>
              <a:cxnLst/>
              <a:rect l="l" t="t" r="r" b="b"/>
              <a:pathLst>
                <a:path w="345" h="728" extrusionOk="0">
                  <a:moveTo>
                    <a:pt x="307" y="0"/>
                  </a:moveTo>
                  <a:lnTo>
                    <a:pt x="0" y="306"/>
                  </a:lnTo>
                  <a:cubicBezTo>
                    <a:pt x="96" y="450"/>
                    <a:pt x="220" y="594"/>
                    <a:pt x="345" y="728"/>
                  </a:cubicBezTo>
                  <a:cubicBezTo>
                    <a:pt x="316" y="479"/>
                    <a:pt x="297" y="239"/>
                    <a:pt x="307" y="0"/>
                  </a:cubicBezTo>
                  <a:close/>
                </a:path>
              </a:pathLst>
            </a:custGeom>
            <a:solidFill>
              <a:srgbClr val="96A4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7" name="Google Shape;10317;p83"/>
            <p:cNvSpPr/>
            <p:nvPr/>
          </p:nvSpPr>
          <p:spPr>
            <a:xfrm>
              <a:off x="1435231" y="3843218"/>
              <a:ext cx="225705" cy="237495"/>
            </a:xfrm>
            <a:custGeom>
              <a:avLst/>
              <a:gdLst/>
              <a:ahLst/>
              <a:cxnLst/>
              <a:rect l="l" t="t" r="r" b="b"/>
              <a:pathLst>
                <a:path w="8595" h="9044" extrusionOk="0">
                  <a:moveTo>
                    <a:pt x="7494" y="0"/>
                  </a:moveTo>
                  <a:cubicBezTo>
                    <a:pt x="7494" y="0"/>
                    <a:pt x="7810" y="2106"/>
                    <a:pt x="6700" y="3206"/>
                  </a:cubicBezTo>
                  <a:lnTo>
                    <a:pt x="3207" y="6709"/>
                  </a:lnTo>
                  <a:cubicBezTo>
                    <a:pt x="2508" y="7408"/>
                    <a:pt x="1403" y="7536"/>
                    <a:pt x="690" y="7536"/>
                  </a:cubicBezTo>
                  <a:cubicBezTo>
                    <a:pt x="281" y="7536"/>
                    <a:pt x="1" y="7494"/>
                    <a:pt x="1" y="7494"/>
                  </a:cubicBezTo>
                  <a:lnTo>
                    <a:pt x="1" y="7494"/>
                  </a:lnTo>
                  <a:cubicBezTo>
                    <a:pt x="345" y="7838"/>
                    <a:pt x="776" y="8087"/>
                    <a:pt x="1245" y="8221"/>
                  </a:cubicBezTo>
                  <a:lnTo>
                    <a:pt x="2068" y="9044"/>
                  </a:lnTo>
                  <a:cubicBezTo>
                    <a:pt x="2767" y="8594"/>
                    <a:pt x="3408" y="8077"/>
                    <a:pt x="4001" y="7494"/>
                  </a:cubicBezTo>
                  <a:lnTo>
                    <a:pt x="7494" y="4000"/>
                  </a:lnTo>
                  <a:cubicBezTo>
                    <a:pt x="8595" y="2890"/>
                    <a:pt x="8595" y="1101"/>
                    <a:pt x="7494" y="0"/>
                  </a:cubicBezTo>
                  <a:close/>
                </a:path>
              </a:pathLst>
            </a:custGeom>
            <a:solidFill>
              <a:srgbClr val="72869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8" name="Google Shape;10318;p83"/>
            <p:cNvSpPr/>
            <p:nvPr/>
          </p:nvSpPr>
          <p:spPr>
            <a:xfrm>
              <a:off x="1414381" y="3821527"/>
              <a:ext cx="238021" cy="230195"/>
            </a:xfrm>
            <a:custGeom>
              <a:avLst/>
              <a:gdLst/>
              <a:ahLst/>
              <a:cxnLst/>
              <a:rect l="l" t="t" r="r" b="b"/>
              <a:pathLst>
                <a:path w="9064" h="8766" extrusionOk="0">
                  <a:moveTo>
                    <a:pt x="6287" y="1439"/>
                  </a:moveTo>
                  <a:cubicBezTo>
                    <a:pt x="6642" y="1439"/>
                    <a:pt x="6996" y="1573"/>
                    <a:pt x="7264" y="1840"/>
                  </a:cubicBezTo>
                  <a:cubicBezTo>
                    <a:pt x="7810" y="2386"/>
                    <a:pt x="7810" y="3266"/>
                    <a:pt x="7264" y="3802"/>
                  </a:cubicBezTo>
                  <a:lnTo>
                    <a:pt x="5513" y="5554"/>
                  </a:lnTo>
                  <a:lnTo>
                    <a:pt x="5149" y="5649"/>
                  </a:lnTo>
                  <a:lnTo>
                    <a:pt x="3867" y="7200"/>
                  </a:lnTo>
                  <a:lnTo>
                    <a:pt x="3771" y="7305"/>
                  </a:lnTo>
                  <a:cubicBezTo>
                    <a:pt x="3498" y="7573"/>
                    <a:pt x="3144" y="7707"/>
                    <a:pt x="2790" y="7707"/>
                  </a:cubicBezTo>
                  <a:cubicBezTo>
                    <a:pt x="2436" y="7707"/>
                    <a:pt x="2082" y="7573"/>
                    <a:pt x="1809" y="7305"/>
                  </a:cubicBezTo>
                  <a:cubicBezTo>
                    <a:pt x="1264" y="6760"/>
                    <a:pt x="1264" y="5879"/>
                    <a:pt x="1809" y="5343"/>
                  </a:cubicBezTo>
                  <a:lnTo>
                    <a:pt x="5302" y="1840"/>
                  </a:lnTo>
                  <a:cubicBezTo>
                    <a:pt x="5575" y="1573"/>
                    <a:pt x="5932" y="1439"/>
                    <a:pt x="6287" y="1439"/>
                  </a:cubicBezTo>
                  <a:close/>
                  <a:moveTo>
                    <a:pt x="6285" y="1"/>
                  </a:moveTo>
                  <a:cubicBezTo>
                    <a:pt x="5561" y="1"/>
                    <a:pt x="4838" y="276"/>
                    <a:pt x="4288" y="826"/>
                  </a:cubicBezTo>
                  <a:lnTo>
                    <a:pt x="795" y="4319"/>
                  </a:lnTo>
                  <a:lnTo>
                    <a:pt x="0" y="6760"/>
                  </a:lnTo>
                  <a:cubicBezTo>
                    <a:pt x="58" y="7162"/>
                    <a:pt x="211" y="7554"/>
                    <a:pt x="441" y="7889"/>
                  </a:cubicBezTo>
                  <a:lnTo>
                    <a:pt x="479" y="7851"/>
                  </a:lnTo>
                  <a:cubicBezTo>
                    <a:pt x="556" y="8023"/>
                    <a:pt x="661" y="8186"/>
                    <a:pt x="795" y="8320"/>
                  </a:cubicBezTo>
                  <a:cubicBezTo>
                    <a:pt x="1094" y="8619"/>
                    <a:pt x="1515" y="8766"/>
                    <a:pt x="1977" y="8766"/>
                  </a:cubicBezTo>
                  <a:cubicBezTo>
                    <a:pt x="2107" y="8766"/>
                    <a:pt x="2240" y="8754"/>
                    <a:pt x="2374" y="8731"/>
                  </a:cubicBezTo>
                  <a:cubicBezTo>
                    <a:pt x="3073" y="8588"/>
                    <a:pt x="3704" y="8233"/>
                    <a:pt x="4202" y="7726"/>
                  </a:cubicBezTo>
                  <a:lnTo>
                    <a:pt x="7695" y="4233"/>
                  </a:lnTo>
                  <a:cubicBezTo>
                    <a:pt x="8805" y="3132"/>
                    <a:pt x="9064" y="1601"/>
                    <a:pt x="8288" y="826"/>
                  </a:cubicBezTo>
                  <a:cubicBezTo>
                    <a:pt x="7733" y="276"/>
                    <a:pt x="7008" y="1"/>
                    <a:pt x="6285" y="1"/>
                  </a:cubicBezTo>
                  <a:close/>
                </a:path>
              </a:pathLst>
            </a:custGeom>
            <a:solidFill>
              <a:srgbClr val="96A4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9" name="Google Shape;10319;p83"/>
            <p:cNvSpPr/>
            <p:nvPr/>
          </p:nvSpPr>
          <p:spPr>
            <a:xfrm>
              <a:off x="1536280" y="3935180"/>
              <a:ext cx="22872" cy="55330"/>
            </a:xfrm>
            <a:custGeom>
              <a:avLst/>
              <a:gdLst/>
              <a:ahLst/>
              <a:cxnLst/>
              <a:rect l="l" t="t" r="r" b="b"/>
              <a:pathLst>
                <a:path w="871" h="2107" extrusionOk="0">
                  <a:moveTo>
                    <a:pt x="153" y="1"/>
                  </a:moveTo>
                  <a:cubicBezTo>
                    <a:pt x="249" y="709"/>
                    <a:pt x="191" y="1417"/>
                    <a:pt x="0" y="2106"/>
                  </a:cubicBezTo>
                  <a:lnTo>
                    <a:pt x="871" y="1235"/>
                  </a:lnTo>
                  <a:cubicBezTo>
                    <a:pt x="747" y="766"/>
                    <a:pt x="498" y="345"/>
                    <a:pt x="153" y="1"/>
                  </a:cubicBezTo>
                  <a:close/>
                </a:path>
              </a:pathLst>
            </a:custGeom>
            <a:solidFill>
              <a:srgbClr val="B4C0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0" name="Google Shape;10320;p83"/>
            <p:cNvSpPr/>
            <p:nvPr/>
          </p:nvSpPr>
          <p:spPr>
            <a:xfrm>
              <a:off x="1343505" y="4079453"/>
              <a:ext cx="153831" cy="74211"/>
            </a:xfrm>
            <a:custGeom>
              <a:avLst/>
              <a:gdLst/>
              <a:ahLst/>
              <a:cxnLst/>
              <a:rect l="l" t="t" r="r" b="b"/>
              <a:pathLst>
                <a:path w="5858" h="2826" extrusionOk="0">
                  <a:moveTo>
                    <a:pt x="4422" y="0"/>
                  </a:moveTo>
                  <a:lnTo>
                    <a:pt x="3216" y="1206"/>
                  </a:lnTo>
                  <a:cubicBezTo>
                    <a:pt x="2509" y="1914"/>
                    <a:pt x="1397" y="2042"/>
                    <a:pt x="683" y="2042"/>
                  </a:cubicBezTo>
                  <a:cubicBezTo>
                    <a:pt x="278" y="2042"/>
                    <a:pt x="1" y="2000"/>
                    <a:pt x="1" y="2000"/>
                  </a:cubicBezTo>
                  <a:lnTo>
                    <a:pt x="1" y="2000"/>
                  </a:lnTo>
                  <a:cubicBezTo>
                    <a:pt x="556" y="2551"/>
                    <a:pt x="1278" y="2826"/>
                    <a:pt x="2001" y="2826"/>
                  </a:cubicBezTo>
                  <a:cubicBezTo>
                    <a:pt x="2723" y="2826"/>
                    <a:pt x="3446" y="2551"/>
                    <a:pt x="4001" y="2000"/>
                  </a:cubicBezTo>
                  <a:lnTo>
                    <a:pt x="5858" y="134"/>
                  </a:lnTo>
                  <a:lnTo>
                    <a:pt x="4422" y="0"/>
                  </a:lnTo>
                  <a:close/>
                </a:path>
              </a:pathLst>
            </a:custGeom>
            <a:solidFill>
              <a:srgbClr val="B4C0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1" name="Google Shape;10321;p83"/>
            <p:cNvSpPr/>
            <p:nvPr/>
          </p:nvSpPr>
          <p:spPr>
            <a:xfrm>
              <a:off x="1459627" y="4036465"/>
              <a:ext cx="84216" cy="47005"/>
            </a:xfrm>
            <a:custGeom>
              <a:avLst/>
              <a:gdLst/>
              <a:ahLst/>
              <a:cxnLst/>
              <a:rect l="l" t="t" r="r" b="b"/>
              <a:pathLst>
                <a:path w="3207" h="1790" extrusionOk="0">
                  <a:moveTo>
                    <a:pt x="3206" y="1"/>
                  </a:moveTo>
                  <a:lnTo>
                    <a:pt x="3063" y="135"/>
                  </a:lnTo>
                  <a:cubicBezTo>
                    <a:pt x="2529" y="669"/>
                    <a:pt x="1811" y="963"/>
                    <a:pt x="1068" y="963"/>
                  </a:cubicBezTo>
                  <a:cubicBezTo>
                    <a:pt x="945" y="963"/>
                    <a:pt x="822" y="955"/>
                    <a:pt x="699" y="938"/>
                  </a:cubicBezTo>
                  <a:lnTo>
                    <a:pt x="0" y="1637"/>
                  </a:lnTo>
                  <a:cubicBezTo>
                    <a:pt x="350" y="1737"/>
                    <a:pt x="711" y="1789"/>
                    <a:pt x="1071" y="1789"/>
                  </a:cubicBezTo>
                  <a:cubicBezTo>
                    <a:pt x="1193" y="1789"/>
                    <a:pt x="1315" y="1783"/>
                    <a:pt x="1436" y="1771"/>
                  </a:cubicBezTo>
                  <a:lnTo>
                    <a:pt x="3072" y="135"/>
                  </a:lnTo>
                  <a:cubicBezTo>
                    <a:pt x="3120" y="96"/>
                    <a:pt x="3158" y="48"/>
                    <a:pt x="3206" y="1"/>
                  </a:cubicBezTo>
                  <a:close/>
                </a:path>
              </a:pathLst>
            </a:custGeom>
            <a:solidFill>
              <a:srgbClr val="A1B0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2" name="Google Shape;10322;p83"/>
            <p:cNvSpPr/>
            <p:nvPr/>
          </p:nvSpPr>
          <p:spPr>
            <a:xfrm>
              <a:off x="1314619" y="3913516"/>
              <a:ext cx="239019" cy="230195"/>
            </a:xfrm>
            <a:custGeom>
              <a:avLst/>
              <a:gdLst/>
              <a:ahLst/>
              <a:cxnLst/>
              <a:rect l="l" t="t" r="r" b="b"/>
              <a:pathLst>
                <a:path w="9102" h="8766" extrusionOk="0">
                  <a:moveTo>
                    <a:pt x="6599" y="0"/>
                  </a:moveTo>
                  <a:cubicBezTo>
                    <a:pt x="5876" y="0"/>
                    <a:pt x="5154" y="275"/>
                    <a:pt x="4603" y="826"/>
                  </a:cubicBezTo>
                  <a:lnTo>
                    <a:pt x="1101" y="4319"/>
                  </a:lnTo>
                  <a:cubicBezTo>
                    <a:pt x="0" y="5419"/>
                    <a:pt x="0" y="7209"/>
                    <a:pt x="1101" y="8319"/>
                  </a:cubicBezTo>
                  <a:cubicBezTo>
                    <a:pt x="1407" y="8618"/>
                    <a:pt x="1824" y="8765"/>
                    <a:pt x="2289" y="8765"/>
                  </a:cubicBezTo>
                  <a:cubicBezTo>
                    <a:pt x="2419" y="8765"/>
                    <a:pt x="2553" y="8754"/>
                    <a:pt x="2689" y="8731"/>
                  </a:cubicBezTo>
                  <a:cubicBezTo>
                    <a:pt x="3378" y="8587"/>
                    <a:pt x="4020" y="8233"/>
                    <a:pt x="4508" y="7726"/>
                  </a:cubicBezTo>
                  <a:lnTo>
                    <a:pt x="5838" y="6396"/>
                  </a:lnTo>
                  <a:cubicBezTo>
                    <a:pt x="5838" y="6396"/>
                    <a:pt x="5687" y="6189"/>
                    <a:pt x="5304" y="6189"/>
                  </a:cubicBezTo>
                  <a:cubicBezTo>
                    <a:pt x="5267" y="6189"/>
                    <a:pt x="5228" y="6190"/>
                    <a:pt x="5187" y="6195"/>
                  </a:cubicBezTo>
                  <a:lnTo>
                    <a:pt x="4087" y="7295"/>
                  </a:lnTo>
                  <a:cubicBezTo>
                    <a:pt x="3814" y="7568"/>
                    <a:pt x="3457" y="7704"/>
                    <a:pt x="3102" y="7704"/>
                  </a:cubicBezTo>
                  <a:cubicBezTo>
                    <a:pt x="2747" y="7704"/>
                    <a:pt x="2393" y="7568"/>
                    <a:pt x="2125" y="7295"/>
                  </a:cubicBezTo>
                  <a:cubicBezTo>
                    <a:pt x="1579" y="6759"/>
                    <a:pt x="1579" y="5879"/>
                    <a:pt x="2125" y="5333"/>
                  </a:cubicBezTo>
                  <a:lnTo>
                    <a:pt x="5618" y="1840"/>
                  </a:lnTo>
                  <a:cubicBezTo>
                    <a:pt x="5884" y="1575"/>
                    <a:pt x="6235" y="1440"/>
                    <a:pt x="6588" y="1440"/>
                  </a:cubicBezTo>
                  <a:cubicBezTo>
                    <a:pt x="6922" y="1440"/>
                    <a:pt x="7257" y="1560"/>
                    <a:pt x="7522" y="1802"/>
                  </a:cubicBezTo>
                  <a:cubicBezTo>
                    <a:pt x="8068" y="2290"/>
                    <a:pt x="8135" y="3132"/>
                    <a:pt x="7666" y="3706"/>
                  </a:cubicBezTo>
                  <a:lnTo>
                    <a:pt x="9015" y="2357"/>
                  </a:lnTo>
                  <a:cubicBezTo>
                    <a:pt x="9101" y="1764"/>
                    <a:pt x="8977" y="1209"/>
                    <a:pt x="8594" y="826"/>
                  </a:cubicBezTo>
                  <a:cubicBezTo>
                    <a:pt x="8044" y="275"/>
                    <a:pt x="7321" y="0"/>
                    <a:pt x="6599" y="0"/>
                  </a:cubicBezTo>
                  <a:close/>
                </a:path>
              </a:pathLst>
            </a:custGeom>
            <a:solidFill>
              <a:srgbClr val="C6CF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3" name="Google Shape;10323;p83"/>
            <p:cNvSpPr/>
            <p:nvPr/>
          </p:nvSpPr>
          <p:spPr>
            <a:xfrm>
              <a:off x="1450830" y="4059075"/>
              <a:ext cx="36948" cy="22400"/>
            </a:xfrm>
            <a:custGeom>
              <a:avLst/>
              <a:gdLst/>
              <a:ahLst/>
              <a:cxnLst/>
              <a:rect l="l" t="t" r="r" b="b"/>
              <a:pathLst>
                <a:path w="1407" h="853" extrusionOk="0">
                  <a:moveTo>
                    <a:pt x="651" y="1"/>
                  </a:moveTo>
                  <a:lnTo>
                    <a:pt x="0" y="652"/>
                  </a:lnTo>
                  <a:cubicBezTo>
                    <a:pt x="211" y="738"/>
                    <a:pt x="431" y="805"/>
                    <a:pt x="651" y="853"/>
                  </a:cubicBezTo>
                  <a:lnTo>
                    <a:pt x="1407" y="97"/>
                  </a:lnTo>
                  <a:cubicBezTo>
                    <a:pt x="1149" y="97"/>
                    <a:pt x="900" y="68"/>
                    <a:pt x="651" y="1"/>
                  </a:cubicBezTo>
                  <a:close/>
                </a:path>
              </a:pathLst>
            </a:custGeom>
            <a:solidFill>
              <a:srgbClr val="B4C0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24" name="Google Shape;10324;p83"/>
          <p:cNvGrpSpPr/>
          <p:nvPr/>
        </p:nvGrpSpPr>
        <p:grpSpPr>
          <a:xfrm>
            <a:off x="1751139" y="3790934"/>
            <a:ext cx="386258" cy="380507"/>
            <a:chOff x="1751139" y="3790934"/>
            <a:chExt cx="386258" cy="380507"/>
          </a:xfrm>
        </p:grpSpPr>
        <p:sp>
          <p:nvSpPr>
            <p:cNvPr id="10325" name="Google Shape;10325;p83"/>
            <p:cNvSpPr/>
            <p:nvPr/>
          </p:nvSpPr>
          <p:spPr>
            <a:xfrm>
              <a:off x="1751139" y="3913069"/>
              <a:ext cx="195059" cy="195296"/>
            </a:xfrm>
            <a:custGeom>
              <a:avLst/>
              <a:gdLst/>
              <a:ahLst/>
              <a:cxnLst/>
              <a:rect l="l" t="t" r="r" b="b"/>
              <a:pathLst>
                <a:path w="7428" h="7437" extrusionOk="0">
                  <a:moveTo>
                    <a:pt x="4910" y="1"/>
                  </a:moveTo>
                  <a:cubicBezTo>
                    <a:pt x="3781" y="1"/>
                    <a:pt x="3322" y="1446"/>
                    <a:pt x="4240" y="2096"/>
                  </a:cubicBezTo>
                  <a:lnTo>
                    <a:pt x="4240" y="2613"/>
                  </a:lnTo>
                  <a:lnTo>
                    <a:pt x="2393" y="2613"/>
                  </a:lnTo>
                  <a:lnTo>
                    <a:pt x="2393" y="4240"/>
                  </a:lnTo>
                  <a:lnTo>
                    <a:pt x="2097" y="4240"/>
                  </a:lnTo>
                  <a:cubicBezTo>
                    <a:pt x="1856" y="3900"/>
                    <a:pt x="1506" y="3748"/>
                    <a:pt x="1161" y="3748"/>
                  </a:cubicBezTo>
                  <a:cubicBezTo>
                    <a:pt x="574" y="3748"/>
                    <a:pt x="1" y="4189"/>
                    <a:pt x="1" y="4901"/>
                  </a:cubicBezTo>
                  <a:cubicBezTo>
                    <a:pt x="1" y="5612"/>
                    <a:pt x="574" y="6054"/>
                    <a:pt x="1161" y="6054"/>
                  </a:cubicBezTo>
                  <a:cubicBezTo>
                    <a:pt x="1506" y="6054"/>
                    <a:pt x="1856" y="5901"/>
                    <a:pt x="2097" y="5561"/>
                  </a:cubicBezTo>
                  <a:lnTo>
                    <a:pt x="2393" y="5561"/>
                  </a:lnTo>
                  <a:lnTo>
                    <a:pt x="2393" y="6929"/>
                  </a:lnTo>
                  <a:cubicBezTo>
                    <a:pt x="2422" y="7207"/>
                    <a:pt x="2652" y="7418"/>
                    <a:pt x="2920" y="7437"/>
                  </a:cubicBezTo>
                  <a:lnTo>
                    <a:pt x="7427" y="7437"/>
                  </a:lnTo>
                  <a:lnTo>
                    <a:pt x="7427" y="5255"/>
                  </a:lnTo>
                  <a:lnTo>
                    <a:pt x="6662" y="5255"/>
                  </a:lnTo>
                  <a:lnTo>
                    <a:pt x="6547" y="5408"/>
                  </a:lnTo>
                  <a:cubicBezTo>
                    <a:pt x="6375" y="5627"/>
                    <a:pt x="6127" y="5732"/>
                    <a:pt x="5882" y="5732"/>
                  </a:cubicBezTo>
                  <a:cubicBezTo>
                    <a:pt x="5581" y="5732"/>
                    <a:pt x="5283" y="5574"/>
                    <a:pt x="5130" y="5274"/>
                  </a:cubicBezTo>
                  <a:cubicBezTo>
                    <a:pt x="4853" y="4719"/>
                    <a:pt x="5255" y="4068"/>
                    <a:pt x="5877" y="4058"/>
                  </a:cubicBezTo>
                  <a:cubicBezTo>
                    <a:pt x="6135" y="4058"/>
                    <a:pt x="6384" y="4183"/>
                    <a:pt x="6547" y="4393"/>
                  </a:cubicBezTo>
                  <a:lnTo>
                    <a:pt x="6671" y="4546"/>
                  </a:lnTo>
                  <a:lnTo>
                    <a:pt x="7427" y="4546"/>
                  </a:lnTo>
                  <a:lnTo>
                    <a:pt x="7427" y="2613"/>
                  </a:lnTo>
                  <a:lnTo>
                    <a:pt x="5571" y="2613"/>
                  </a:lnTo>
                  <a:lnTo>
                    <a:pt x="5571" y="2096"/>
                  </a:lnTo>
                  <a:cubicBezTo>
                    <a:pt x="6489" y="1446"/>
                    <a:pt x="6030" y="1"/>
                    <a:pt x="4910" y="1"/>
                  </a:cubicBezTo>
                  <a:close/>
                </a:path>
              </a:pathLst>
            </a:custGeom>
            <a:solidFill>
              <a:srgbClr val="7F9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6" name="Google Shape;10326;p83"/>
            <p:cNvSpPr/>
            <p:nvPr/>
          </p:nvSpPr>
          <p:spPr>
            <a:xfrm>
              <a:off x="1837902" y="3913122"/>
              <a:ext cx="46979" cy="68591"/>
            </a:xfrm>
            <a:custGeom>
              <a:avLst/>
              <a:gdLst/>
              <a:ahLst/>
              <a:cxnLst/>
              <a:rect l="l" t="t" r="r" b="b"/>
              <a:pathLst>
                <a:path w="1789" h="2612" extrusionOk="0">
                  <a:moveTo>
                    <a:pt x="1579" y="0"/>
                  </a:moveTo>
                  <a:cubicBezTo>
                    <a:pt x="512" y="0"/>
                    <a:pt x="0" y="1428"/>
                    <a:pt x="936" y="2094"/>
                  </a:cubicBezTo>
                  <a:lnTo>
                    <a:pt x="936" y="2611"/>
                  </a:lnTo>
                  <a:lnTo>
                    <a:pt x="1310" y="2611"/>
                  </a:lnTo>
                  <a:lnTo>
                    <a:pt x="1310" y="2094"/>
                  </a:lnTo>
                  <a:cubicBezTo>
                    <a:pt x="1003" y="1874"/>
                    <a:pt x="821" y="1520"/>
                    <a:pt x="821" y="1147"/>
                  </a:cubicBezTo>
                  <a:cubicBezTo>
                    <a:pt x="821" y="582"/>
                    <a:pt x="1233" y="104"/>
                    <a:pt x="1788" y="18"/>
                  </a:cubicBezTo>
                  <a:cubicBezTo>
                    <a:pt x="1716" y="6"/>
                    <a:pt x="1647" y="0"/>
                    <a:pt x="1579" y="0"/>
                  </a:cubicBezTo>
                  <a:close/>
                </a:path>
              </a:pathLst>
            </a:custGeom>
            <a:solidFill>
              <a:srgbClr val="6177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7" name="Google Shape;10327;p83"/>
            <p:cNvSpPr/>
            <p:nvPr/>
          </p:nvSpPr>
          <p:spPr>
            <a:xfrm>
              <a:off x="1752137" y="4011597"/>
              <a:ext cx="34217" cy="60319"/>
            </a:xfrm>
            <a:custGeom>
              <a:avLst/>
              <a:gdLst/>
              <a:ahLst/>
              <a:cxnLst/>
              <a:rect l="l" t="t" r="r" b="b"/>
              <a:pathLst>
                <a:path w="1303" h="2297" extrusionOk="0">
                  <a:moveTo>
                    <a:pt x="1121" y="0"/>
                  </a:moveTo>
                  <a:cubicBezTo>
                    <a:pt x="499" y="19"/>
                    <a:pt x="1" y="526"/>
                    <a:pt x="1" y="1149"/>
                  </a:cubicBezTo>
                  <a:cubicBezTo>
                    <a:pt x="1" y="1771"/>
                    <a:pt x="499" y="2278"/>
                    <a:pt x="1121" y="2297"/>
                  </a:cubicBezTo>
                  <a:cubicBezTo>
                    <a:pt x="1178" y="2297"/>
                    <a:pt x="1245" y="2297"/>
                    <a:pt x="1303" y="2287"/>
                  </a:cubicBezTo>
                  <a:cubicBezTo>
                    <a:pt x="20" y="2067"/>
                    <a:pt x="20" y="230"/>
                    <a:pt x="1303" y="10"/>
                  </a:cubicBezTo>
                  <a:cubicBezTo>
                    <a:pt x="1245" y="0"/>
                    <a:pt x="1178" y="0"/>
                    <a:pt x="1121" y="0"/>
                  </a:cubicBezTo>
                  <a:close/>
                </a:path>
              </a:pathLst>
            </a:custGeom>
            <a:solidFill>
              <a:srgbClr val="6177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8" name="Google Shape;10328;p83"/>
            <p:cNvSpPr/>
            <p:nvPr/>
          </p:nvSpPr>
          <p:spPr>
            <a:xfrm>
              <a:off x="1813480" y="3981687"/>
              <a:ext cx="9821" cy="42751"/>
            </a:xfrm>
            <a:custGeom>
              <a:avLst/>
              <a:gdLst/>
              <a:ahLst/>
              <a:cxnLst/>
              <a:rect l="l" t="t" r="r" b="b"/>
              <a:pathLst>
                <a:path w="374" h="1628" extrusionOk="0">
                  <a:moveTo>
                    <a:pt x="0" y="0"/>
                  </a:moveTo>
                  <a:lnTo>
                    <a:pt x="0" y="1436"/>
                  </a:lnTo>
                  <a:lnTo>
                    <a:pt x="0" y="1541"/>
                  </a:lnTo>
                  <a:lnTo>
                    <a:pt x="0" y="1627"/>
                  </a:lnTo>
                  <a:lnTo>
                    <a:pt x="373" y="1627"/>
                  </a:lnTo>
                  <a:lnTo>
                    <a:pt x="373" y="0"/>
                  </a:lnTo>
                  <a:close/>
                </a:path>
              </a:pathLst>
            </a:custGeom>
            <a:solidFill>
              <a:srgbClr val="6177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9" name="Google Shape;10329;p83"/>
            <p:cNvSpPr/>
            <p:nvPr/>
          </p:nvSpPr>
          <p:spPr>
            <a:xfrm>
              <a:off x="1813480" y="4059075"/>
              <a:ext cx="9821" cy="48030"/>
            </a:xfrm>
            <a:custGeom>
              <a:avLst/>
              <a:gdLst/>
              <a:ahLst/>
              <a:cxnLst/>
              <a:rect l="l" t="t" r="r" b="b"/>
              <a:pathLst>
                <a:path w="374" h="1829" extrusionOk="0">
                  <a:moveTo>
                    <a:pt x="0" y="1"/>
                  </a:moveTo>
                  <a:lnTo>
                    <a:pt x="0" y="1197"/>
                  </a:lnTo>
                  <a:cubicBezTo>
                    <a:pt x="10" y="1599"/>
                    <a:pt x="192" y="1762"/>
                    <a:pt x="373" y="1829"/>
                  </a:cubicBezTo>
                  <a:lnTo>
                    <a:pt x="373" y="1"/>
                  </a:lnTo>
                  <a:close/>
                </a:path>
              </a:pathLst>
            </a:custGeom>
            <a:solidFill>
              <a:srgbClr val="6177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0" name="Google Shape;10330;p83"/>
            <p:cNvSpPr/>
            <p:nvPr/>
          </p:nvSpPr>
          <p:spPr>
            <a:xfrm>
              <a:off x="1939870" y="3853748"/>
              <a:ext cx="197528" cy="191042"/>
            </a:xfrm>
            <a:custGeom>
              <a:avLst/>
              <a:gdLst/>
              <a:ahLst/>
              <a:cxnLst/>
              <a:rect l="l" t="t" r="r" b="b"/>
              <a:pathLst>
                <a:path w="7522" h="7275" extrusionOk="0">
                  <a:moveTo>
                    <a:pt x="1" y="1"/>
                  </a:moveTo>
                  <a:lnTo>
                    <a:pt x="1" y="2011"/>
                  </a:lnTo>
                  <a:lnTo>
                    <a:pt x="642" y="2011"/>
                  </a:lnTo>
                  <a:lnTo>
                    <a:pt x="728" y="1896"/>
                  </a:lnTo>
                  <a:cubicBezTo>
                    <a:pt x="922" y="1639"/>
                    <a:pt x="1193" y="1525"/>
                    <a:pt x="1460" y="1525"/>
                  </a:cubicBezTo>
                  <a:cubicBezTo>
                    <a:pt x="1929" y="1525"/>
                    <a:pt x="2384" y="1880"/>
                    <a:pt x="2384" y="2441"/>
                  </a:cubicBezTo>
                  <a:cubicBezTo>
                    <a:pt x="2384" y="3010"/>
                    <a:pt x="1928" y="3367"/>
                    <a:pt x="1458" y="3367"/>
                  </a:cubicBezTo>
                  <a:cubicBezTo>
                    <a:pt x="1192" y="3367"/>
                    <a:pt x="922" y="3253"/>
                    <a:pt x="728" y="2996"/>
                  </a:cubicBezTo>
                  <a:lnTo>
                    <a:pt x="642" y="2882"/>
                  </a:lnTo>
                  <a:lnTo>
                    <a:pt x="1" y="2882"/>
                  </a:lnTo>
                  <a:lnTo>
                    <a:pt x="1" y="4872"/>
                  </a:lnTo>
                  <a:lnTo>
                    <a:pt x="1848" y="4872"/>
                  </a:lnTo>
                  <a:lnTo>
                    <a:pt x="1848" y="5293"/>
                  </a:lnTo>
                  <a:cubicBezTo>
                    <a:pt x="948" y="5877"/>
                    <a:pt x="1360" y="7274"/>
                    <a:pt x="2432" y="7274"/>
                  </a:cubicBezTo>
                  <a:cubicBezTo>
                    <a:pt x="3504" y="7274"/>
                    <a:pt x="3915" y="5877"/>
                    <a:pt x="3016" y="5293"/>
                  </a:cubicBezTo>
                  <a:lnTo>
                    <a:pt x="3016" y="4872"/>
                  </a:lnTo>
                  <a:lnTo>
                    <a:pt x="4872" y="4872"/>
                  </a:lnTo>
                  <a:lnTo>
                    <a:pt x="4872" y="3025"/>
                  </a:lnTo>
                  <a:lnTo>
                    <a:pt x="5284" y="3025"/>
                  </a:lnTo>
                  <a:cubicBezTo>
                    <a:pt x="5496" y="3357"/>
                    <a:pt x="5843" y="3520"/>
                    <a:pt x="6189" y="3520"/>
                  </a:cubicBezTo>
                  <a:cubicBezTo>
                    <a:pt x="6561" y="3520"/>
                    <a:pt x="6932" y="3331"/>
                    <a:pt x="7131" y="2958"/>
                  </a:cubicBezTo>
                  <a:cubicBezTo>
                    <a:pt x="7521" y="2244"/>
                    <a:pt x="7012" y="1369"/>
                    <a:pt x="6197" y="1369"/>
                  </a:cubicBezTo>
                  <a:cubicBezTo>
                    <a:pt x="6192" y="1369"/>
                    <a:pt x="6188" y="1369"/>
                    <a:pt x="6183" y="1370"/>
                  </a:cubicBezTo>
                  <a:lnTo>
                    <a:pt x="6193" y="1370"/>
                  </a:lnTo>
                  <a:cubicBezTo>
                    <a:pt x="5829" y="1370"/>
                    <a:pt x="5485" y="1551"/>
                    <a:pt x="5284" y="1858"/>
                  </a:cubicBezTo>
                  <a:lnTo>
                    <a:pt x="4872" y="1858"/>
                  </a:lnTo>
                  <a:lnTo>
                    <a:pt x="4872" y="700"/>
                  </a:lnTo>
                  <a:cubicBezTo>
                    <a:pt x="4872" y="154"/>
                    <a:pt x="4547" y="30"/>
                    <a:pt x="4336" y="1"/>
                  </a:cubicBez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1" name="Google Shape;10331;p83"/>
            <p:cNvSpPr/>
            <p:nvPr/>
          </p:nvSpPr>
          <p:spPr>
            <a:xfrm>
              <a:off x="1981098" y="3893217"/>
              <a:ext cx="29674" cy="49290"/>
            </a:xfrm>
            <a:custGeom>
              <a:avLst/>
              <a:gdLst/>
              <a:ahLst/>
              <a:cxnLst/>
              <a:rect l="l" t="t" r="r" b="b"/>
              <a:pathLst>
                <a:path w="1130" h="1877" extrusionOk="0">
                  <a:moveTo>
                    <a:pt x="182" y="1"/>
                  </a:moveTo>
                  <a:cubicBezTo>
                    <a:pt x="125" y="1"/>
                    <a:pt x="58" y="1"/>
                    <a:pt x="0" y="20"/>
                  </a:cubicBezTo>
                  <a:cubicBezTo>
                    <a:pt x="996" y="230"/>
                    <a:pt x="996" y="1647"/>
                    <a:pt x="0" y="1857"/>
                  </a:cubicBezTo>
                  <a:cubicBezTo>
                    <a:pt x="58" y="1876"/>
                    <a:pt x="125" y="1876"/>
                    <a:pt x="182" y="1876"/>
                  </a:cubicBezTo>
                  <a:cubicBezTo>
                    <a:pt x="709" y="1876"/>
                    <a:pt x="1130" y="1455"/>
                    <a:pt x="1130" y="938"/>
                  </a:cubicBezTo>
                  <a:cubicBezTo>
                    <a:pt x="1130" y="422"/>
                    <a:pt x="709" y="1"/>
                    <a:pt x="182" y="1"/>
                  </a:cubicBez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2" name="Google Shape;10332;p83"/>
            <p:cNvSpPr/>
            <p:nvPr/>
          </p:nvSpPr>
          <p:spPr>
            <a:xfrm>
              <a:off x="1879052" y="3981687"/>
              <a:ext cx="188783" cy="189755"/>
            </a:xfrm>
            <a:custGeom>
              <a:avLst/>
              <a:gdLst/>
              <a:ahLst/>
              <a:cxnLst/>
              <a:rect l="l" t="t" r="r" b="b"/>
              <a:pathLst>
                <a:path w="7189" h="7226" extrusionOk="0">
                  <a:moveTo>
                    <a:pt x="2384" y="0"/>
                  </a:moveTo>
                  <a:lnTo>
                    <a:pt x="2384" y="1847"/>
                  </a:lnTo>
                  <a:lnTo>
                    <a:pt x="1963" y="1847"/>
                  </a:lnTo>
                  <a:cubicBezTo>
                    <a:pt x="1771" y="1541"/>
                    <a:pt x="1427" y="1359"/>
                    <a:pt x="1063" y="1359"/>
                  </a:cubicBezTo>
                  <a:cubicBezTo>
                    <a:pt x="479" y="1359"/>
                    <a:pt x="1" y="1838"/>
                    <a:pt x="1" y="2422"/>
                  </a:cubicBezTo>
                  <a:cubicBezTo>
                    <a:pt x="1" y="3015"/>
                    <a:pt x="479" y="3493"/>
                    <a:pt x="1063" y="3493"/>
                  </a:cubicBezTo>
                  <a:cubicBezTo>
                    <a:pt x="1427" y="3493"/>
                    <a:pt x="1771" y="3312"/>
                    <a:pt x="1963" y="3005"/>
                  </a:cubicBezTo>
                  <a:lnTo>
                    <a:pt x="2384" y="3005"/>
                  </a:lnTo>
                  <a:lnTo>
                    <a:pt x="2384" y="4824"/>
                  </a:lnTo>
                  <a:lnTo>
                    <a:pt x="4231" y="4824"/>
                  </a:lnTo>
                  <a:lnTo>
                    <a:pt x="4231" y="5245"/>
                  </a:lnTo>
                  <a:cubicBezTo>
                    <a:pt x="3322" y="5829"/>
                    <a:pt x="3743" y="7226"/>
                    <a:pt x="4815" y="7226"/>
                  </a:cubicBezTo>
                  <a:cubicBezTo>
                    <a:pt x="5887" y="7226"/>
                    <a:pt x="6298" y="5829"/>
                    <a:pt x="5399" y="5245"/>
                  </a:cubicBezTo>
                  <a:lnTo>
                    <a:pt x="5399" y="4824"/>
                  </a:lnTo>
                  <a:lnTo>
                    <a:pt x="6652" y="4824"/>
                  </a:lnTo>
                  <a:cubicBezTo>
                    <a:pt x="6872" y="4795"/>
                    <a:pt x="7179" y="4671"/>
                    <a:pt x="7188" y="4154"/>
                  </a:cubicBezTo>
                  <a:lnTo>
                    <a:pt x="7188" y="0"/>
                  </a:lnTo>
                  <a:lnTo>
                    <a:pt x="5245" y="0"/>
                  </a:lnTo>
                  <a:lnTo>
                    <a:pt x="5245" y="641"/>
                  </a:lnTo>
                  <a:lnTo>
                    <a:pt x="5370" y="737"/>
                  </a:lnTo>
                  <a:cubicBezTo>
                    <a:pt x="6069" y="1264"/>
                    <a:pt x="5695" y="2383"/>
                    <a:pt x="4815" y="2383"/>
                  </a:cubicBezTo>
                  <a:cubicBezTo>
                    <a:pt x="3934" y="2383"/>
                    <a:pt x="3552" y="1264"/>
                    <a:pt x="4260" y="737"/>
                  </a:cubicBezTo>
                  <a:lnTo>
                    <a:pt x="4384" y="641"/>
                  </a:lnTo>
                  <a:lnTo>
                    <a:pt x="4384" y="0"/>
                  </a:lnTo>
                  <a:close/>
                </a:path>
              </a:pathLst>
            </a:custGeom>
            <a:solidFill>
              <a:srgbClr val="C6CF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3" name="Google Shape;10333;p83"/>
            <p:cNvSpPr/>
            <p:nvPr/>
          </p:nvSpPr>
          <p:spPr>
            <a:xfrm>
              <a:off x="1878815" y="4016875"/>
              <a:ext cx="33193" cy="56564"/>
            </a:xfrm>
            <a:custGeom>
              <a:avLst/>
              <a:gdLst/>
              <a:ahLst/>
              <a:cxnLst/>
              <a:rect l="l" t="t" r="r" b="b"/>
              <a:pathLst>
                <a:path w="1264" h="2154" extrusionOk="0">
                  <a:moveTo>
                    <a:pt x="1072" y="0"/>
                  </a:moveTo>
                  <a:cubicBezTo>
                    <a:pt x="479" y="0"/>
                    <a:pt x="0" y="479"/>
                    <a:pt x="0" y="1072"/>
                  </a:cubicBezTo>
                  <a:cubicBezTo>
                    <a:pt x="0" y="1665"/>
                    <a:pt x="479" y="2153"/>
                    <a:pt x="1072" y="2153"/>
                  </a:cubicBezTo>
                  <a:cubicBezTo>
                    <a:pt x="1139" y="2153"/>
                    <a:pt x="1197" y="2144"/>
                    <a:pt x="1264" y="2134"/>
                  </a:cubicBezTo>
                  <a:cubicBezTo>
                    <a:pt x="747" y="2039"/>
                    <a:pt x="374" y="1598"/>
                    <a:pt x="374" y="1072"/>
                  </a:cubicBezTo>
                  <a:cubicBezTo>
                    <a:pt x="374" y="555"/>
                    <a:pt x="747" y="105"/>
                    <a:pt x="1264" y="19"/>
                  </a:cubicBezTo>
                  <a:cubicBezTo>
                    <a:pt x="1197" y="0"/>
                    <a:pt x="1139" y="0"/>
                    <a:pt x="1072" y="0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4" name="Google Shape;10334;p83"/>
            <p:cNvSpPr/>
            <p:nvPr/>
          </p:nvSpPr>
          <p:spPr>
            <a:xfrm>
              <a:off x="1941130" y="3981687"/>
              <a:ext cx="8324" cy="48266"/>
            </a:xfrm>
            <a:custGeom>
              <a:avLst/>
              <a:gdLst/>
              <a:ahLst/>
              <a:cxnLst/>
              <a:rect l="l" t="t" r="r" b="b"/>
              <a:pathLst>
                <a:path w="317" h="1838" extrusionOk="0">
                  <a:moveTo>
                    <a:pt x="1" y="0"/>
                  </a:moveTo>
                  <a:lnTo>
                    <a:pt x="1" y="1838"/>
                  </a:lnTo>
                  <a:lnTo>
                    <a:pt x="317" y="1838"/>
                  </a:lnTo>
                  <a:lnTo>
                    <a:pt x="317" y="0"/>
                  </a:ln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5" name="Google Shape;10335;p83"/>
            <p:cNvSpPr/>
            <p:nvPr/>
          </p:nvSpPr>
          <p:spPr>
            <a:xfrm>
              <a:off x="1941130" y="4060598"/>
              <a:ext cx="8324" cy="47767"/>
            </a:xfrm>
            <a:custGeom>
              <a:avLst/>
              <a:gdLst/>
              <a:ahLst/>
              <a:cxnLst/>
              <a:rect l="l" t="t" r="r" b="b"/>
              <a:pathLst>
                <a:path w="317" h="1819" extrusionOk="0">
                  <a:moveTo>
                    <a:pt x="1" y="0"/>
                  </a:moveTo>
                  <a:lnTo>
                    <a:pt x="1" y="1819"/>
                  </a:lnTo>
                  <a:lnTo>
                    <a:pt x="317" y="1819"/>
                  </a:lnTo>
                  <a:lnTo>
                    <a:pt x="317" y="0"/>
                  </a:ln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6" name="Google Shape;10336;p83"/>
            <p:cNvSpPr/>
            <p:nvPr/>
          </p:nvSpPr>
          <p:spPr>
            <a:xfrm>
              <a:off x="1966261" y="4108339"/>
              <a:ext cx="44012" cy="62551"/>
            </a:xfrm>
            <a:custGeom>
              <a:avLst/>
              <a:gdLst/>
              <a:ahLst/>
              <a:cxnLst/>
              <a:rect l="l" t="t" r="r" b="b"/>
              <a:pathLst>
                <a:path w="1676" h="2382" extrusionOk="0">
                  <a:moveTo>
                    <a:pt x="910" y="1"/>
                  </a:moveTo>
                  <a:lnTo>
                    <a:pt x="910" y="412"/>
                  </a:lnTo>
                  <a:cubicBezTo>
                    <a:pt x="1" y="1015"/>
                    <a:pt x="472" y="2381"/>
                    <a:pt x="1480" y="2381"/>
                  </a:cubicBezTo>
                  <a:cubicBezTo>
                    <a:pt x="1543" y="2381"/>
                    <a:pt x="1608" y="2376"/>
                    <a:pt x="1676" y="2365"/>
                  </a:cubicBezTo>
                  <a:cubicBezTo>
                    <a:pt x="1168" y="2269"/>
                    <a:pt x="795" y="1829"/>
                    <a:pt x="795" y="1312"/>
                  </a:cubicBezTo>
                  <a:cubicBezTo>
                    <a:pt x="795" y="948"/>
                    <a:pt x="977" y="604"/>
                    <a:pt x="1283" y="412"/>
                  </a:cubicBezTo>
                  <a:lnTo>
                    <a:pt x="1283" y="1"/>
                  </a:ln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7" name="Google Shape;10337;p83"/>
            <p:cNvSpPr/>
            <p:nvPr/>
          </p:nvSpPr>
          <p:spPr>
            <a:xfrm>
              <a:off x="1813480" y="3790934"/>
              <a:ext cx="197738" cy="190779"/>
            </a:xfrm>
            <a:custGeom>
              <a:avLst/>
              <a:gdLst/>
              <a:ahLst/>
              <a:cxnLst/>
              <a:rect l="l" t="t" r="r" b="b"/>
              <a:pathLst>
                <a:path w="7530" h="7265" extrusionOk="0">
                  <a:moveTo>
                    <a:pt x="2441" y="0"/>
                  </a:moveTo>
                  <a:cubicBezTo>
                    <a:pt x="1369" y="0"/>
                    <a:pt x="957" y="1398"/>
                    <a:pt x="1857" y="1981"/>
                  </a:cubicBezTo>
                  <a:lnTo>
                    <a:pt x="1857" y="2393"/>
                  </a:lnTo>
                  <a:lnTo>
                    <a:pt x="536" y="2393"/>
                  </a:lnTo>
                  <a:cubicBezTo>
                    <a:pt x="335" y="2422"/>
                    <a:pt x="38" y="2537"/>
                    <a:pt x="0" y="2977"/>
                  </a:cubicBezTo>
                  <a:lnTo>
                    <a:pt x="0" y="7264"/>
                  </a:lnTo>
                  <a:lnTo>
                    <a:pt x="2010" y="7264"/>
                  </a:lnTo>
                  <a:lnTo>
                    <a:pt x="2010" y="6633"/>
                  </a:lnTo>
                  <a:lnTo>
                    <a:pt x="1885" y="6537"/>
                  </a:lnTo>
                  <a:cubicBezTo>
                    <a:pt x="1187" y="6001"/>
                    <a:pt x="1560" y="4881"/>
                    <a:pt x="2441" y="4881"/>
                  </a:cubicBezTo>
                  <a:cubicBezTo>
                    <a:pt x="3321" y="4881"/>
                    <a:pt x="3704" y="6001"/>
                    <a:pt x="2996" y="6537"/>
                  </a:cubicBezTo>
                  <a:lnTo>
                    <a:pt x="2871" y="6633"/>
                  </a:lnTo>
                  <a:lnTo>
                    <a:pt x="2871" y="7264"/>
                  </a:lnTo>
                  <a:lnTo>
                    <a:pt x="4881" y="7264"/>
                  </a:lnTo>
                  <a:lnTo>
                    <a:pt x="4881" y="5417"/>
                  </a:lnTo>
                  <a:lnTo>
                    <a:pt x="5292" y="5417"/>
                  </a:lnTo>
                  <a:cubicBezTo>
                    <a:pt x="5504" y="5749"/>
                    <a:pt x="5849" y="5912"/>
                    <a:pt x="6194" y="5912"/>
                  </a:cubicBezTo>
                  <a:cubicBezTo>
                    <a:pt x="6565" y="5912"/>
                    <a:pt x="6936" y="5723"/>
                    <a:pt x="7140" y="5350"/>
                  </a:cubicBezTo>
                  <a:cubicBezTo>
                    <a:pt x="7530" y="4636"/>
                    <a:pt x="7011" y="3761"/>
                    <a:pt x="6205" y="3761"/>
                  </a:cubicBezTo>
                  <a:cubicBezTo>
                    <a:pt x="6201" y="3761"/>
                    <a:pt x="6196" y="3761"/>
                    <a:pt x="6192" y="3762"/>
                  </a:cubicBezTo>
                  <a:cubicBezTo>
                    <a:pt x="5828" y="3762"/>
                    <a:pt x="5484" y="3943"/>
                    <a:pt x="5292" y="4250"/>
                  </a:cubicBezTo>
                  <a:lnTo>
                    <a:pt x="4871" y="4250"/>
                  </a:lnTo>
                  <a:lnTo>
                    <a:pt x="4871" y="2393"/>
                  </a:lnTo>
                  <a:lnTo>
                    <a:pt x="3024" y="2393"/>
                  </a:lnTo>
                  <a:lnTo>
                    <a:pt x="3024" y="1981"/>
                  </a:lnTo>
                  <a:cubicBezTo>
                    <a:pt x="3924" y="1398"/>
                    <a:pt x="3512" y="0"/>
                    <a:pt x="2441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8" name="Google Shape;10338;p83"/>
            <p:cNvSpPr/>
            <p:nvPr/>
          </p:nvSpPr>
          <p:spPr>
            <a:xfrm>
              <a:off x="1813480" y="3790934"/>
              <a:ext cx="197738" cy="190779"/>
            </a:xfrm>
            <a:custGeom>
              <a:avLst/>
              <a:gdLst/>
              <a:ahLst/>
              <a:cxnLst/>
              <a:rect l="l" t="t" r="r" b="b"/>
              <a:pathLst>
                <a:path w="7530" h="7265" extrusionOk="0">
                  <a:moveTo>
                    <a:pt x="2441" y="0"/>
                  </a:moveTo>
                  <a:cubicBezTo>
                    <a:pt x="1369" y="0"/>
                    <a:pt x="957" y="1398"/>
                    <a:pt x="1857" y="1981"/>
                  </a:cubicBezTo>
                  <a:lnTo>
                    <a:pt x="1857" y="2393"/>
                  </a:lnTo>
                  <a:lnTo>
                    <a:pt x="536" y="2393"/>
                  </a:lnTo>
                  <a:cubicBezTo>
                    <a:pt x="335" y="2422"/>
                    <a:pt x="38" y="2537"/>
                    <a:pt x="0" y="2977"/>
                  </a:cubicBezTo>
                  <a:lnTo>
                    <a:pt x="0" y="7264"/>
                  </a:lnTo>
                  <a:lnTo>
                    <a:pt x="2010" y="7264"/>
                  </a:lnTo>
                  <a:lnTo>
                    <a:pt x="2010" y="6633"/>
                  </a:lnTo>
                  <a:lnTo>
                    <a:pt x="1885" y="6537"/>
                  </a:lnTo>
                  <a:cubicBezTo>
                    <a:pt x="1187" y="6001"/>
                    <a:pt x="1560" y="4881"/>
                    <a:pt x="2441" y="4881"/>
                  </a:cubicBezTo>
                  <a:cubicBezTo>
                    <a:pt x="3321" y="4881"/>
                    <a:pt x="3704" y="6001"/>
                    <a:pt x="2996" y="6537"/>
                  </a:cubicBezTo>
                  <a:lnTo>
                    <a:pt x="2871" y="6633"/>
                  </a:lnTo>
                  <a:lnTo>
                    <a:pt x="2871" y="7264"/>
                  </a:lnTo>
                  <a:lnTo>
                    <a:pt x="4881" y="7264"/>
                  </a:lnTo>
                  <a:lnTo>
                    <a:pt x="4881" y="5417"/>
                  </a:lnTo>
                  <a:lnTo>
                    <a:pt x="5292" y="5417"/>
                  </a:lnTo>
                  <a:cubicBezTo>
                    <a:pt x="5504" y="5749"/>
                    <a:pt x="5849" y="5912"/>
                    <a:pt x="6194" y="5912"/>
                  </a:cubicBezTo>
                  <a:cubicBezTo>
                    <a:pt x="6565" y="5912"/>
                    <a:pt x="6936" y="5723"/>
                    <a:pt x="7140" y="5350"/>
                  </a:cubicBezTo>
                  <a:cubicBezTo>
                    <a:pt x="7530" y="4636"/>
                    <a:pt x="7011" y="3761"/>
                    <a:pt x="6205" y="3761"/>
                  </a:cubicBezTo>
                  <a:cubicBezTo>
                    <a:pt x="6201" y="3761"/>
                    <a:pt x="6196" y="3761"/>
                    <a:pt x="6192" y="3762"/>
                  </a:cubicBezTo>
                  <a:cubicBezTo>
                    <a:pt x="5828" y="3762"/>
                    <a:pt x="5484" y="3943"/>
                    <a:pt x="5292" y="4250"/>
                  </a:cubicBezTo>
                  <a:lnTo>
                    <a:pt x="4871" y="4250"/>
                  </a:lnTo>
                  <a:lnTo>
                    <a:pt x="4871" y="2393"/>
                  </a:lnTo>
                  <a:lnTo>
                    <a:pt x="3024" y="2393"/>
                  </a:lnTo>
                  <a:lnTo>
                    <a:pt x="3024" y="1981"/>
                  </a:lnTo>
                  <a:cubicBezTo>
                    <a:pt x="3924" y="1398"/>
                    <a:pt x="3512" y="0"/>
                    <a:pt x="2441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9" name="Google Shape;10339;p83"/>
            <p:cNvSpPr/>
            <p:nvPr/>
          </p:nvSpPr>
          <p:spPr>
            <a:xfrm>
              <a:off x="1838349" y="3791249"/>
              <a:ext cx="44012" cy="62525"/>
            </a:xfrm>
            <a:custGeom>
              <a:avLst/>
              <a:gdLst/>
              <a:ahLst/>
              <a:cxnLst/>
              <a:rect l="l" t="t" r="r" b="b"/>
              <a:pathLst>
                <a:path w="1676" h="2381" extrusionOk="0">
                  <a:moveTo>
                    <a:pt x="1479" y="0"/>
                  </a:moveTo>
                  <a:cubicBezTo>
                    <a:pt x="472" y="0"/>
                    <a:pt x="0" y="1366"/>
                    <a:pt x="910" y="1969"/>
                  </a:cubicBezTo>
                  <a:lnTo>
                    <a:pt x="910" y="2381"/>
                  </a:lnTo>
                  <a:lnTo>
                    <a:pt x="1283" y="2381"/>
                  </a:lnTo>
                  <a:lnTo>
                    <a:pt x="1283" y="1969"/>
                  </a:lnTo>
                  <a:cubicBezTo>
                    <a:pt x="470" y="1434"/>
                    <a:pt x="718" y="189"/>
                    <a:pt x="1675" y="17"/>
                  </a:cubicBezTo>
                  <a:cubicBezTo>
                    <a:pt x="1608" y="6"/>
                    <a:pt x="1543" y="0"/>
                    <a:pt x="1479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0" name="Google Shape;10340;p83"/>
            <p:cNvSpPr/>
            <p:nvPr/>
          </p:nvSpPr>
          <p:spPr>
            <a:xfrm>
              <a:off x="1813480" y="3854772"/>
              <a:ext cx="9821" cy="126941"/>
            </a:xfrm>
            <a:custGeom>
              <a:avLst/>
              <a:gdLst/>
              <a:ahLst/>
              <a:cxnLst/>
              <a:rect l="l" t="t" r="r" b="b"/>
              <a:pathLst>
                <a:path w="374" h="4834" extrusionOk="0">
                  <a:moveTo>
                    <a:pt x="373" y="0"/>
                  </a:moveTo>
                  <a:cubicBezTo>
                    <a:pt x="201" y="67"/>
                    <a:pt x="29" y="211"/>
                    <a:pt x="0" y="546"/>
                  </a:cubicBezTo>
                  <a:lnTo>
                    <a:pt x="0" y="4833"/>
                  </a:lnTo>
                  <a:lnTo>
                    <a:pt x="373" y="4833"/>
                  </a:lnTo>
                  <a:lnTo>
                    <a:pt x="373" y="0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1" name="Google Shape;10341;p83"/>
            <p:cNvSpPr/>
            <p:nvPr/>
          </p:nvSpPr>
          <p:spPr>
            <a:xfrm>
              <a:off x="1940894" y="3853748"/>
              <a:ext cx="8823" cy="48791"/>
            </a:xfrm>
            <a:custGeom>
              <a:avLst/>
              <a:gdLst/>
              <a:ahLst/>
              <a:cxnLst/>
              <a:rect l="l" t="t" r="r" b="b"/>
              <a:pathLst>
                <a:path w="336" h="1858" extrusionOk="0">
                  <a:moveTo>
                    <a:pt x="0" y="1"/>
                  </a:moveTo>
                  <a:lnTo>
                    <a:pt x="0" y="1858"/>
                  </a:lnTo>
                  <a:lnTo>
                    <a:pt x="335" y="1858"/>
                  </a:lnTo>
                  <a:lnTo>
                    <a:pt x="335" y="1"/>
                  </a:ln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2" name="Google Shape;10342;p83"/>
            <p:cNvSpPr/>
            <p:nvPr/>
          </p:nvSpPr>
          <p:spPr>
            <a:xfrm>
              <a:off x="1940894" y="3933184"/>
              <a:ext cx="8823" cy="48528"/>
            </a:xfrm>
            <a:custGeom>
              <a:avLst/>
              <a:gdLst/>
              <a:ahLst/>
              <a:cxnLst/>
              <a:rect l="l" t="t" r="r" b="b"/>
              <a:pathLst>
                <a:path w="336" h="1848" extrusionOk="0">
                  <a:moveTo>
                    <a:pt x="0" y="0"/>
                  </a:moveTo>
                  <a:lnTo>
                    <a:pt x="0" y="1847"/>
                  </a:lnTo>
                  <a:lnTo>
                    <a:pt x="335" y="1847"/>
                  </a:lnTo>
                  <a:lnTo>
                    <a:pt x="335" y="0"/>
                  </a:ln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43" name="Google Shape;10343;p83"/>
          <p:cNvGrpSpPr/>
          <p:nvPr/>
        </p:nvGrpSpPr>
        <p:grpSpPr>
          <a:xfrm>
            <a:off x="2189681" y="3821606"/>
            <a:ext cx="395607" cy="318928"/>
            <a:chOff x="2189681" y="3821606"/>
            <a:chExt cx="395607" cy="318928"/>
          </a:xfrm>
        </p:grpSpPr>
        <p:sp>
          <p:nvSpPr>
            <p:cNvPr id="10344" name="Google Shape;10344;p83"/>
            <p:cNvSpPr/>
            <p:nvPr/>
          </p:nvSpPr>
          <p:spPr>
            <a:xfrm>
              <a:off x="2189681" y="3846973"/>
              <a:ext cx="395607" cy="293561"/>
            </a:xfrm>
            <a:custGeom>
              <a:avLst/>
              <a:gdLst/>
              <a:ahLst/>
              <a:cxnLst/>
              <a:rect l="l" t="t" r="r" b="b"/>
              <a:pathLst>
                <a:path w="15065" h="11179" extrusionOk="0">
                  <a:moveTo>
                    <a:pt x="728" y="1"/>
                  </a:moveTo>
                  <a:cubicBezTo>
                    <a:pt x="326" y="1"/>
                    <a:pt x="1" y="326"/>
                    <a:pt x="1" y="728"/>
                  </a:cubicBezTo>
                  <a:lnTo>
                    <a:pt x="1" y="10451"/>
                  </a:lnTo>
                  <a:cubicBezTo>
                    <a:pt x="1" y="10853"/>
                    <a:pt x="326" y="11179"/>
                    <a:pt x="728" y="11179"/>
                  </a:cubicBezTo>
                  <a:lnTo>
                    <a:pt x="14337" y="11179"/>
                  </a:lnTo>
                  <a:cubicBezTo>
                    <a:pt x="14739" y="11179"/>
                    <a:pt x="15064" y="10853"/>
                    <a:pt x="15064" y="10451"/>
                  </a:cubicBezTo>
                  <a:lnTo>
                    <a:pt x="15064" y="728"/>
                  </a:lnTo>
                  <a:cubicBezTo>
                    <a:pt x="15064" y="326"/>
                    <a:pt x="14739" y="1"/>
                    <a:pt x="14337" y="1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5" name="Google Shape;10345;p83"/>
            <p:cNvSpPr/>
            <p:nvPr/>
          </p:nvSpPr>
          <p:spPr>
            <a:xfrm>
              <a:off x="2189681" y="3846973"/>
              <a:ext cx="395607" cy="38235"/>
            </a:xfrm>
            <a:custGeom>
              <a:avLst/>
              <a:gdLst/>
              <a:ahLst/>
              <a:cxnLst/>
              <a:rect l="l" t="t" r="r" b="b"/>
              <a:pathLst>
                <a:path w="15065" h="1456" extrusionOk="0">
                  <a:moveTo>
                    <a:pt x="728" y="1"/>
                  </a:moveTo>
                  <a:cubicBezTo>
                    <a:pt x="326" y="1"/>
                    <a:pt x="1" y="326"/>
                    <a:pt x="1" y="728"/>
                  </a:cubicBezTo>
                  <a:lnTo>
                    <a:pt x="1" y="1455"/>
                  </a:lnTo>
                  <a:lnTo>
                    <a:pt x="15064" y="1455"/>
                  </a:lnTo>
                  <a:lnTo>
                    <a:pt x="15064" y="728"/>
                  </a:lnTo>
                  <a:cubicBezTo>
                    <a:pt x="15064" y="326"/>
                    <a:pt x="14739" y="1"/>
                    <a:pt x="14337" y="1"/>
                  </a:cubicBezTo>
                  <a:close/>
                </a:path>
              </a:pathLst>
            </a:custGeom>
            <a:solidFill>
              <a:srgbClr val="5D74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6" name="Google Shape;10346;p83"/>
            <p:cNvSpPr/>
            <p:nvPr/>
          </p:nvSpPr>
          <p:spPr>
            <a:xfrm>
              <a:off x="2215075" y="3847235"/>
              <a:ext cx="51286" cy="25393"/>
            </a:xfrm>
            <a:custGeom>
              <a:avLst/>
              <a:gdLst/>
              <a:ahLst/>
              <a:cxnLst/>
              <a:rect l="l" t="t" r="r" b="b"/>
              <a:pathLst>
                <a:path w="1953" h="967" extrusionOk="0">
                  <a:moveTo>
                    <a:pt x="10" y="0"/>
                  </a:moveTo>
                  <a:lnTo>
                    <a:pt x="10" y="239"/>
                  </a:lnTo>
                  <a:cubicBezTo>
                    <a:pt x="0" y="641"/>
                    <a:pt x="335" y="967"/>
                    <a:pt x="737" y="967"/>
                  </a:cubicBezTo>
                  <a:lnTo>
                    <a:pt x="1225" y="967"/>
                  </a:lnTo>
                  <a:cubicBezTo>
                    <a:pt x="1627" y="967"/>
                    <a:pt x="1953" y="641"/>
                    <a:pt x="1953" y="239"/>
                  </a:cubicBezTo>
                  <a:lnTo>
                    <a:pt x="1953" y="0"/>
                  </a:ln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7" name="Google Shape;10347;p83"/>
            <p:cNvSpPr/>
            <p:nvPr/>
          </p:nvSpPr>
          <p:spPr>
            <a:xfrm>
              <a:off x="2508609" y="3847235"/>
              <a:ext cx="51286" cy="25393"/>
            </a:xfrm>
            <a:custGeom>
              <a:avLst/>
              <a:gdLst/>
              <a:ahLst/>
              <a:cxnLst/>
              <a:rect l="l" t="t" r="r" b="b"/>
              <a:pathLst>
                <a:path w="1953" h="967" extrusionOk="0">
                  <a:moveTo>
                    <a:pt x="10" y="0"/>
                  </a:moveTo>
                  <a:lnTo>
                    <a:pt x="10" y="239"/>
                  </a:lnTo>
                  <a:cubicBezTo>
                    <a:pt x="1" y="641"/>
                    <a:pt x="336" y="967"/>
                    <a:pt x="737" y="967"/>
                  </a:cubicBezTo>
                  <a:lnTo>
                    <a:pt x="1226" y="967"/>
                  </a:lnTo>
                  <a:cubicBezTo>
                    <a:pt x="1628" y="967"/>
                    <a:pt x="1953" y="641"/>
                    <a:pt x="1953" y="239"/>
                  </a:cubicBezTo>
                  <a:lnTo>
                    <a:pt x="1953" y="0"/>
                  </a:ln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8" name="Google Shape;10348;p83"/>
            <p:cNvSpPr/>
            <p:nvPr/>
          </p:nvSpPr>
          <p:spPr>
            <a:xfrm>
              <a:off x="2228152" y="3821606"/>
              <a:ext cx="25393" cy="38208"/>
            </a:xfrm>
            <a:custGeom>
              <a:avLst/>
              <a:gdLst/>
              <a:ahLst/>
              <a:cxnLst/>
              <a:rect l="l" t="t" r="r" b="b"/>
              <a:pathLst>
                <a:path w="967" h="1455" extrusionOk="0">
                  <a:moveTo>
                    <a:pt x="239" y="0"/>
                  </a:moveTo>
                  <a:cubicBezTo>
                    <a:pt x="105" y="0"/>
                    <a:pt x="0" y="105"/>
                    <a:pt x="0" y="239"/>
                  </a:cubicBezTo>
                  <a:lnTo>
                    <a:pt x="0" y="1215"/>
                  </a:lnTo>
                  <a:cubicBezTo>
                    <a:pt x="0" y="1349"/>
                    <a:pt x="105" y="1455"/>
                    <a:pt x="239" y="1455"/>
                  </a:cubicBezTo>
                  <a:lnTo>
                    <a:pt x="727" y="1455"/>
                  </a:lnTo>
                  <a:cubicBezTo>
                    <a:pt x="861" y="1455"/>
                    <a:pt x="967" y="1340"/>
                    <a:pt x="967" y="1206"/>
                  </a:cubicBezTo>
                  <a:lnTo>
                    <a:pt x="967" y="239"/>
                  </a:lnTo>
                  <a:cubicBezTo>
                    <a:pt x="967" y="105"/>
                    <a:pt x="852" y="0"/>
                    <a:pt x="727" y="0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9" name="Google Shape;10349;p83"/>
            <p:cNvSpPr/>
            <p:nvPr/>
          </p:nvSpPr>
          <p:spPr>
            <a:xfrm>
              <a:off x="2228152" y="3821842"/>
              <a:ext cx="25393" cy="18881"/>
            </a:xfrm>
            <a:custGeom>
              <a:avLst/>
              <a:gdLst/>
              <a:ahLst/>
              <a:cxnLst/>
              <a:rect l="l" t="t" r="r" b="b"/>
              <a:pathLst>
                <a:path w="967" h="719" extrusionOk="0">
                  <a:moveTo>
                    <a:pt x="239" y="1"/>
                  </a:moveTo>
                  <a:cubicBezTo>
                    <a:pt x="105" y="1"/>
                    <a:pt x="0" y="106"/>
                    <a:pt x="0" y="240"/>
                  </a:cubicBezTo>
                  <a:lnTo>
                    <a:pt x="0" y="479"/>
                  </a:lnTo>
                  <a:cubicBezTo>
                    <a:pt x="0" y="613"/>
                    <a:pt x="105" y="718"/>
                    <a:pt x="239" y="718"/>
                  </a:cubicBezTo>
                  <a:lnTo>
                    <a:pt x="727" y="718"/>
                  </a:lnTo>
                  <a:cubicBezTo>
                    <a:pt x="852" y="718"/>
                    <a:pt x="967" y="613"/>
                    <a:pt x="967" y="479"/>
                  </a:cubicBezTo>
                  <a:lnTo>
                    <a:pt x="967" y="240"/>
                  </a:lnTo>
                  <a:cubicBezTo>
                    <a:pt x="967" y="106"/>
                    <a:pt x="852" y="1"/>
                    <a:pt x="727" y="1"/>
                  </a:cubicBezTo>
                  <a:close/>
                </a:path>
              </a:pathLst>
            </a:custGeom>
            <a:solidFill>
              <a:srgbClr val="C3CD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0" name="Google Shape;10350;p83"/>
            <p:cNvSpPr/>
            <p:nvPr/>
          </p:nvSpPr>
          <p:spPr>
            <a:xfrm>
              <a:off x="2521686" y="3821606"/>
              <a:ext cx="25393" cy="38208"/>
            </a:xfrm>
            <a:custGeom>
              <a:avLst/>
              <a:gdLst/>
              <a:ahLst/>
              <a:cxnLst/>
              <a:rect l="l" t="t" r="r" b="b"/>
              <a:pathLst>
                <a:path w="967" h="1455" extrusionOk="0">
                  <a:moveTo>
                    <a:pt x="239" y="0"/>
                  </a:moveTo>
                  <a:cubicBezTo>
                    <a:pt x="105" y="0"/>
                    <a:pt x="0" y="105"/>
                    <a:pt x="0" y="239"/>
                  </a:cubicBezTo>
                  <a:lnTo>
                    <a:pt x="0" y="1215"/>
                  </a:lnTo>
                  <a:cubicBezTo>
                    <a:pt x="0" y="1349"/>
                    <a:pt x="105" y="1455"/>
                    <a:pt x="239" y="1455"/>
                  </a:cubicBezTo>
                  <a:lnTo>
                    <a:pt x="728" y="1455"/>
                  </a:lnTo>
                  <a:cubicBezTo>
                    <a:pt x="862" y="1455"/>
                    <a:pt x="967" y="1340"/>
                    <a:pt x="967" y="1206"/>
                  </a:cubicBezTo>
                  <a:lnTo>
                    <a:pt x="967" y="239"/>
                  </a:lnTo>
                  <a:cubicBezTo>
                    <a:pt x="967" y="105"/>
                    <a:pt x="852" y="0"/>
                    <a:pt x="728" y="0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1" name="Google Shape;10351;p83"/>
            <p:cNvSpPr/>
            <p:nvPr/>
          </p:nvSpPr>
          <p:spPr>
            <a:xfrm>
              <a:off x="2521686" y="3821842"/>
              <a:ext cx="25393" cy="18881"/>
            </a:xfrm>
            <a:custGeom>
              <a:avLst/>
              <a:gdLst/>
              <a:ahLst/>
              <a:cxnLst/>
              <a:rect l="l" t="t" r="r" b="b"/>
              <a:pathLst>
                <a:path w="967" h="719" extrusionOk="0">
                  <a:moveTo>
                    <a:pt x="239" y="1"/>
                  </a:moveTo>
                  <a:cubicBezTo>
                    <a:pt x="105" y="1"/>
                    <a:pt x="0" y="106"/>
                    <a:pt x="0" y="240"/>
                  </a:cubicBezTo>
                  <a:lnTo>
                    <a:pt x="0" y="479"/>
                  </a:lnTo>
                  <a:cubicBezTo>
                    <a:pt x="0" y="613"/>
                    <a:pt x="105" y="718"/>
                    <a:pt x="239" y="718"/>
                  </a:cubicBezTo>
                  <a:lnTo>
                    <a:pt x="728" y="718"/>
                  </a:lnTo>
                  <a:cubicBezTo>
                    <a:pt x="852" y="718"/>
                    <a:pt x="967" y="613"/>
                    <a:pt x="967" y="479"/>
                  </a:cubicBezTo>
                  <a:lnTo>
                    <a:pt x="967" y="240"/>
                  </a:lnTo>
                  <a:cubicBezTo>
                    <a:pt x="967" y="106"/>
                    <a:pt x="852" y="1"/>
                    <a:pt x="728" y="1"/>
                  </a:cubicBezTo>
                  <a:close/>
                </a:path>
              </a:pathLst>
            </a:custGeom>
            <a:solidFill>
              <a:srgbClr val="C3CD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2" name="Google Shape;10352;p83"/>
            <p:cNvSpPr/>
            <p:nvPr/>
          </p:nvSpPr>
          <p:spPr>
            <a:xfrm>
              <a:off x="2189681" y="3885418"/>
              <a:ext cx="395607" cy="12605"/>
            </a:xfrm>
            <a:custGeom>
              <a:avLst/>
              <a:gdLst/>
              <a:ahLst/>
              <a:cxnLst/>
              <a:rect l="l" t="t" r="r" b="b"/>
              <a:pathLst>
                <a:path w="15065" h="480" extrusionOk="0">
                  <a:moveTo>
                    <a:pt x="1" y="1"/>
                  </a:moveTo>
                  <a:lnTo>
                    <a:pt x="1" y="479"/>
                  </a:lnTo>
                  <a:lnTo>
                    <a:pt x="15064" y="479"/>
                  </a:lnTo>
                  <a:lnTo>
                    <a:pt x="15064" y="1"/>
                  </a:ln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3" name="Google Shape;10353;p83"/>
            <p:cNvSpPr/>
            <p:nvPr/>
          </p:nvSpPr>
          <p:spPr>
            <a:xfrm>
              <a:off x="2228152" y="3923888"/>
              <a:ext cx="51023" cy="25157"/>
            </a:xfrm>
            <a:custGeom>
              <a:avLst/>
              <a:gdLst/>
              <a:ahLst/>
              <a:cxnLst/>
              <a:rect l="l" t="t" r="r" b="b"/>
              <a:pathLst>
                <a:path w="1943" h="958" extrusionOk="0">
                  <a:moveTo>
                    <a:pt x="239" y="0"/>
                  </a:moveTo>
                  <a:cubicBezTo>
                    <a:pt x="105" y="0"/>
                    <a:pt x="0" y="105"/>
                    <a:pt x="0" y="239"/>
                  </a:cubicBezTo>
                  <a:lnTo>
                    <a:pt x="0" y="718"/>
                  </a:lnTo>
                  <a:cubicBezTo>
                    <a:pt x="0" y="852"/>
                    <a:pt x="105" y="957"/>
                    <a:pt x="239" y="957"/>
                  </a:cubicBezTo>
                  <a:lnTo>
                    <a:pt x="1704" y="957"/>
                  </a:lnTo>
                  <a:cubicBezTo>
                    <a:pt x="1828" y="957"/>
                    <a:pt x="1943" y="852"/>
                    <a:pt x="1943" y="718"/>
                  </a:cubicBezTo>
                  <a:lnTo>
                    <a:pt x="1943" y="239"/>
                  </a:lnTo>
                  <a:cubicBezTo>
                    <a:pt x="1943" y="105"/>
                    <a:pt x="1828" y="0"/>
                    <a:pt x="17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4" name="Google Shape;10354;p83"/>
            <p:cNvSpPr/>
            <p:nvPr/>
          </p:nvSpPr>
          <p:spPr>
            <a:xfrm>
              <a:off x="2228152" y="3974885"/>
              <a:ext cx="51023" cy="25420"/>
            </a:xfrm>
            <a:custGeom>
              <a:avLst/>
              <a:gdLst/>
              <a:ahLst/>
              <a:cxnLst/>
              <a:rect l="l" t="t" r="r" b="b"/>
              <a:pathLst>
                <a:path w="1943" h="968" extrusionOk="0">
                  <a:moveTo>
                    <a:pt x="239" y="1"/>
                  </a:moveTo>
                  <a:cubicBezTo>
                    <a:pt x="105" y="1"/>
                    <a:pt x="0" y="106"/>
                    <a:pt x="0" y="240"/>
                  </a:cubicBezTo>
                  <a:lnTo>
                    <a:pt x="0" y="728"/>
                  </a:lnTo>
                  <a:cubicBezTo>
                    <a:pt x="0" y="853"/>
                    <a:pt x="105" y="967"/>
                    <a:pt x="239" y="967"/>
                  </a:cubicBezTo>
                  <a:lnTo>
                    <a:pt x="1704" y="967"/>
                  </a:lnTo>
                  <a:cubicBezTo>
                    <a:pt x="1828" y="967"/>
                    <a:pt x="1943" y="853"/>
                    <a:pt x="1943" y="728"/>
                  </a:cubicBezTo>
                  <a:lnTo>
                    <a:pt x="1943" y="240"/>
                  </a:lnTo>
                  <a:cubicBezTo>
                    <a:pt x="1943" y="106"/>
                    <a:pt x="1828" y="1"/>
                    <a:pt x="17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5" name="Google Shape;10355;p83"/>
            <p:cNvSpPr/>
            <p:nvPr/>
          </p:nvSpPr>
          <p:spPr>
            <a:xfrm>
              <a:off x="2228152" y="4025672"/>
              <a:ext cx="51023" cy="25656"/>
            </a:xfrm>
            <a:custGeom>
              <a:avLst/>
              <a:gdLst/>
              <a:ahLst/>
              <a:cxnLst/>
              <a:rect l="l" t="t" r="r" b="b"/>
              <a:pathLst>
                <a:path w="1943" h="977" extrusionOk="0">
                  <a:moveTo>
                    <a:pt x="239" y="0"/>
                  </a:moveTo>
                  <a:cubicBezTo>
                    <a:pt x="105" y="0"/>
                    <a:pt x="0" y="105"/>
                    <a:pt x="0" y="239"/>
                  </a:cubicBezTo>
                  <a:lnTo>
                    <a:pt x="0" y="737"/>
                  </a:lnTo>
                  <a:cubicBezTo>
                    <a:pt x="0" y="861"/>
                    <a:pt x="105" y="976"/>
                    <a:pt x="239" y="976"/>
                  </a:cubicBezTo>
                  <a:lnTo>
                    <a:pt x="1704" y="976"/>
                  </a:lnTo>
                  <a:cubicBezTo>
                    <a:pt x="1838" y="976"/>
                    <a:pt x="1943" y="861"/>
                    <a:pt x="1943" y="727"/>
                  </a:cubicBezTo>
                  <a:lnTo>
                    <a:pt x="1943" y="239"/>
                  </a:lnTo>
                  <a:cubicBezTo>
                    <a:pt x="1943" y="105"/>
                    <a:pt x="1828" y="0"/>
                    <a:pt x="17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6" name="Google Shape;10356;p83"/>
            <p:cNvSpPr/>
            <p:nvPr/>
          </p:nvSpPr>
          <p:spPr>
            <a:xfrm>
              <a:off x="2317357" y="4025672"/>
              <a:ext cx="51049" cy="25656"/>
            </a:xfrm>
            <a:custGeom>
              <a:avLst/>
              <a:gdLst/>
              <a:ahLst/>
              <a:cxnLst/>
              <a:rect l="l" t="t" r="r" b="b"/>
              <a:pathLst>
                <a:path w="1944" h="977" extrusionOk="0">
                  <a:moveTo>
                    <a:pt x="240" y="0"/>
                  </a:moveTo>
                  <a:cubicBezTo>
                    <a:pt x="106" y="0"/>
                    <a:pt x="1" y="105"/>
                    <a:pt x="1" y="239"/>
                  </a:cubicBezTo>
                  <a:lnTo>
                    <a:pt x="1" y="737"/>
                  </a:lnTo>
                  <a:cubicBezTo>
                    <a:pt x="1" y="861"/>
                    <a:pt x="106" y="976"/>
                    <a:pt x="240" y="976"/>
                  </a:cubicBezTo>
                  <a:lnTo>
                    <a:pt x="1704" y="976"/>
                  </a:lnTo>
                  <a:cubicBezTo>
                    <a:pt x="1838" y="976"/>
                    <a:pt x="1943" y="861"/>
                    <a:pt x="1943" y="727"/>
                  </a:cubicBezTo>
                  <a:lnTo>
                    <a:pt x="1943" y="239"/>
                  </a:lnTo>
                  <a:cubicBezTo>
                    <a:pt x="1943" y="105"/>
                    <a:pt x="1828" y="0"/>
                    <a:pt x="17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7" name="Google Shape;10357;p83"/>
            <p:cNvSpPr/>
            <p:nvPr/>
          </p:nvSpPr>
          <p:spPr>
            <a:xfrm>
              <a:off x="2406825" y="4025672"/>
              <a:ext cx="50787" cy="25656"/>
            </a:xfrm>
            <a:custGeom>
              <a:avLst/>
              <a:gdLst/>
              <a:ahLst/>
              <a:cxnLst/>
              <a:rect l="l" t="t" r="r" b="b"/>
              <a:pathLst>
                <a:path w="1934" h="977" extrusionOk="0">
                  <a:moveTo>
                    <a:pt x="240" y="0"/>
                  </a:moveTo>
                  <a:cubicBezTo>
                    <a:pt x="106" y="0"/>
                    <a:pt x="1" y="105"/>
                    <a:pt x="1" y="239"/>
                  </a:cubicBezTo>
                  <a:lnTo>
                    <a:pt x="1" y="737"/>
                  </a:lnTo>
                  <a:cubicBezTo>
                    <a:pt x="1" y="861"/>
                    <a:pt x="106" y="976"/>
                    <a:pt x="240" y="976"/>
                  </a:cubicBezTo>
                  <a:lnTo>
                    <a:pt x="1695" y="976"/>
                  </a:lnTo>
                  <a:cubicBezTo>
                    <a:pt x="1829" y="976"/>
                    <a:pt x="1934" y="861"/>
                    <a:pt x="1934" y="727"/>
                  </a:cubicBezTo>
                  <a:lnTo>
                    <a:pt x="1934" y="239"/>
                  </a:lnTo>
                  <a:cubicBezTo>
                    <a:pt x="1934" y="105"/>
                    <a:pt x="1829" y="0"/>
                    <a:pt x="169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8" name="Google Shape;10358;p83"/>
            <p:cNvSpPr/>
            <p:nvPr/>
          </p:nvSpPr>
          <p:spPr>
            <a:xfrm>
              <a:off x="2317357" y="3974885"/>
              <a:ext cx="51049" cy="25420"/>
            </a:xfrm>
            <a:custGeom>
              <a:avLst/>
              <a:gdLst/>
              <a:ahLst/>
              <a:cxnLst/>
              <a:rect l="l" t="t" r="r" b="b"/>
              <a:pathLst>
                <a:path w="1944" h="968" extrusionOk="0">
                  <a:moveTo>
                    <a:pt x="240" y="1"/>
                  </a:moveTo>
                  <a:cubicBezTo>
                    <a:pt x="106" y="1"/>
                    <a:pt x="1" y="106"/>
                    <a:pt x="1" y="240"/>
                  </a:cubicBezTo>
                  <a:lnTo>
                    <a:pt x="1" y="728"/>
                  </a:lnTo>
                  <a:cubicBezTo>
                    <a:pt x="1" y="853"/>
                    <a:pt x="106" y="967"/>
                    <a:pt x="240" y="967"/>
                  </a:cubicBezTo>
                  <a:lnTo>
                    <a:pt x="1704" y="967"/>
                  </a:lnTo>
                  <a:cubicBezTo>
                    <a:pt x="1828" y="967"/>
                    <a:pt x="1943" y="853"/>
                    <a:pt x="1943" y="728"/>
                  </a:cubicBezTo>
                  <a:lnTo>
                    <a:pt x="1943" y="240"/>
                  </a:lnTo>
                  <a:cubicBezTo>
                    <a:pt x="1943" y="106"/>
                    <a:pt x="1828" y="1"/>
                    <a:pt x="17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9" name="Google Shape;10359;p83"/>
            <p:cNvSpPr/>
            <p:nvPr/>
          </p:nvSpPr>
          <p:spPr>
            <a:xfrm>
              <a:off x="2228152" y="4076932"/>
              <a:ext cx="51023" cy="25393"/>
            </a:xfrm>
            <a:custGeom>
              <a:avLst/>
              <a:gdLst/>
              <a:ahLst/>
              <a:cxnLst/>
              <a:rect l="l" t="t" r="r" b="b"/>
              <a:pathLst>
                <a:path w="1943" h="967" extrusionOk="0">
                  <a:moveTo>
                    <a:pt x="239" y="0"/>
                  </a:moveTo>
                  <a:cubicBezTo>
                    <a:pt x="105" y="0"/>
                    <a:pt x="0" y="106"/>
                    <a:pt x="0" y="240"/>
                  </a:cubicBezTo>
                  <a:lnTo>
                    <a:pt x="0" y="728"/>
                  </a:lnTo>
                  <a:cubicBezTo>
                    <a:pt x="0" y="862"/>
                    <a:pt x="105" y="967"/>
                    <a:pt x="239" y="967"/>
                  </a:cubicBezTo>
                  <a:lnTo>
                    <a:pt x="1704" y="967"/>
                  </a:lnTo>
                  <a:cubicBezTo>
                    <a:pt x="1828" y="967"/>
                    <a:pt x="1943" y="862"/>
                    <a:pt x="1943" y="728"/>
                  </a:cubicBezTo>
                  <a:lnTo>
                    <a:pt x="1943" y="240"/>
                  </a:lnTo>
                  <a:cubicBezTo>
                    <a:pt x="1943" y="106"/>
                    <a:pt x="1828" y="0"/>
                    <a:pt x="17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0" name="Google Shape;10360;p83"/>
            <p:cNvSpPr/>
            <p:nvPr/>
          </p:nvSpPr>
          <p:spPr>
            <a:xfrm>
              <a:off x="2317357" y="3923888"/>
              <a:ext cx="51049" cy="25157"/>
            </a:xfrm>
            <a:custGeom>
              <a:avLst/>
              <a:gdLst/>
              <a:ahLst/>
              <a:cxnLst/>
              <a:rect l="l" t="t" r="r" b="b"/>
              <a:pathLst>
                <a:path w="1944" h="958" extrusionOk="0">
                  <a:moveTo>
                    <a:pt x="240" y="0"/>
                  </a:moveTo>
                  <a:cubicBezTo>
                    <a:pt x="106" y="0"/>
                    <a:pt x="1" y="105"/>
                    <a:pt x="1" y="239"/>
                  </a:cubicBezTo>
                  <a:lnTo>
                    <a:pt x="1" y="718"/>
                  </a:lnTo>
                  <a:cubicBezTo>
                    <a:pt x="1" y="852"/>
                    <a:pt x="106" y="957"/>
                    <a:pt x="240" y="957"/>
                  </a:cubicBezTo>
                  <a:lnTo>
                    <a:pt x="1704" y="957"/>
                  </a:lnTo>
                  <a:cubicBezTo>
                    <a:pt x="1828" y="957"/>
                    <a:pt x="1943" y="852"/>
                    <a:pt x="1943" y="718"/>
                  </a:cubicBezTo>
                  <a:lnTo>
                    <a:pt x="1943" y="239"/>
                  </a:lnTo>
                  <a:cubicBezTo>
                    <a:pt x="1943" y="105"/>
                    <a:pt x="1828" y="0"/>
                    <a:pt x="17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1" name="Google Shape;10361;p83"/>
            <p:cNvSpPr/>
            <p:nvPr/>
          </p:nvSpPr>
          <p:spPr>
            <a:xfrm>
              <a:off x="2317357" y="4076932"/>
              <a:ext cx="51049" cy="25393"/>
            </a:xfrm>
            <a:custGeom>
              <a:avLst/>
              <a:gdLst/>
              <a:ahLst/>
              <a:cxnLst/>
              <a:rect l="l" t="t" r="r" b="b"/>
              <a:pathLst>
                <a:path w="1944" h="967" extrusionOk="0">
                  <a:moveTo>
                    <a:pt x="240" y="0"/>
                  </a:moveTo>
                  <a:cubicBezTo>
                    <a:pt x="106" y="0"/>
                    <a:pt x="1" y="106"/>
                    <a:pt x="1" y="240"/>
                  </a:cubicBezTo>
                  <a:lnTo>
                    <a:pt x="1" y="728"/>
                  </a:lnTo>
                  <a:cubicBezTo>
                    <a:pt x="1" y="862"/>
                    <a:pt x="106" y="967"/>
                    <a:pt x="240" y="967"/>
                  </a:cubicBezTo>
                  <a:lnTo>
                    <a:pt x="1704" y="967"/>
                  </a:lnTo>
                  <a:cubicBezTo>
                    <a:pt x="1828" y="967"/>
                    <a:pt x="1943" y="862"/>
                    <a:pt x="1943" y="728"/>
                  </a:cubicBezTo>
                  <a:lnTo>
                    <a:pt x="1943" y="240"/>
                  </a:lnTo>
                  <a:cubicBezTo>
                    <a:pt x="1943" y="106"/>
                    <a:pt x="1828" y="0"/>
                    <a:pt x="17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2" name="Google Shape;10362;p83"/>
            <p:cNvSpPr/>
            <p:nvPr/>
          </p:nvSpPr>
          <p:spPr>
            <a:xfrm>
              <a:off x="2496057" y="4025672"/>
              <a:ext cx="51023" cy="25656"/>
            </a:xfrm>
            <a:custGeom>
              <a:avLst/>
              <a:gdLst/>
              <a:ahLst/>
              <a:cxnLst/>
              <a:rect l="l" t="t" r="r" b="b"/>
              <a:pathLst>
                <a:path w="1943" h="977" extrusionOk="0">
                  <a:moveTo>
                    <a:pt x="239" y="0"/>
                  </a:moveTo>
                  <a:cubicBezTo>
                    <a:pt x="105" y="0"/>
                    <a:pt x="0" y="105"/>
                    <a:pt x="0" y="239"/>
                  </a:cubicBezTo>
                  <a:lnTo>
                    <a:pt x="0" y="737"/>
                  </a:lnTo>
                  <a:cubicBezTo>
                    <a:pt x="0" y="861"/>
                    <a:pt x="105" y="976"/>
                    <a:pt x="239" y="976"/>
                  </a:cubicBezTo>
                  <a:lnTo>
                    <a:pt x="1704" y="976"/>
                  </a:lnTo>
                  <a:cubicBezTo>
                    <a:pt x="1838" y="976"/>
                    <a:pt x="1943" y="861"/>
                    <a:pt x="1943" y="727"/>
                  </a:cubicBezTo>
                  <a:lnTo>
                    <a:pt x="1943" y="239"/>
                  </a:lnTo>
                  <a:cubicBezTo>
                    <a:pt x="1943" y="105"/>
                    <a:pt x="1828" y="0"/>
                    <a:pt x="17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3" name="Google Shape;10363;p83"/>
            <p:cNvSpPr/>
            <p:nvPr/>
          </p:nvSpPr>
          <p:spPr>
            <a:xfrm>
              <a:off x="2496057" y="3923888"/>
              <a:ext cx="51023" cy="25157"/>
            </a:xfrm>
            <a:custGeom>
              <a:avLst/>
              <a:gdLst/>
              <a:ahLst/>
              <a:cxnLst/>
              <a:rect l="l" t="t" r="r" b="b"/>
              <a:pathLst>
                <a:path w="1943" h="958" extrusionOk="0">
                  <a:moveTo>
                    <a:pt x="239" y="0"/>
                  </a:moveTo>
                  <a:cubicBezTo>
                    <a:pt x="105" y="0"/>
                    <a:pt x="0" y="105"/>
                    <a:pt x="0" y="239"/>
                  </a:cubicBezTo>
                  <a:lnTo>
                    <a:pt x="0" y="718"/>
                  </a:lnTo>
                  <a:cubicBezTo>
                    <a:pt x="0" y="852"/>
                    <a:pt x="105" y="957"/>
                    <a:pt x="239" y="957"/>
                  </a:cubicBezTo>
                  <a:lnTo>
                    <a:pt x="1704" y="957"/>
                  </a:lnTo>
                  <a:cubicBezTo>
                    <a:pt x="1828" y="957"/>
                    <a:pt x="1943" y="852"/>
                    <a:pt x="1943" y="718"/>
                  </a:cubicBezTo>
                  <a:lnTo>
                    <a:pt x="1943" y="239"/>
                  </a:lnTo>
                  <a:cubicBezTo>
                    <a:pt x="1943" y="105"/>
                    <a:pt x="1828" y="0"/>
                    <a:pt x="17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4" name="Google Shape;10364;p83"/>
            <p:cNvSpPr/>
            <p:nvPr/>
          </p:nvSpPr>
          <p:spPr>
            <a:xfrm>
              <a:off x="2496057" y="4076932"/>
              <a:ext cx="51023" cy="25393"/>
            </a:xfrm>
            <a:custGeom>
              <a:avLst/>
              <a:gdLst/>
              <a:ahLst/>
              <a:cxnLst/>
              <a:rect l="l" t="t" r="r" b="b"/>
              <a:pathLst>
                <a:path w="1943" h="967" extrusionOk="0">
                  <a:moveTo>
                    <a:pt x="239" y="0"/>
                  </a:moveTo>
                  <a:cubicBezTo>
                    <a:pt x="105" y="0"/>
                    <a:pt x="0" y="106"/>
                    <a:pt x="0" y="240"/>
                  </a:cubicBezTo>
                  <a:lnTo>
                    <a:pt x="0" y="728"/>
                  </a:lnTo>
                  <a:cubicBezTo>
                    <a:pt x="0" y="862"/>
                    <a:pt x="105" y="967"/>
                    <a:pt x="239" y="967"/>
                  </a:cubicBezTo>
                  <a:lnTo>
                    <a:pt x="1704" y="967"/>
                  </a:lnTo>
                  <a:cubicBezTo>
                    <a:pt x="1828" y="967"/>
                    <a:pt x="1943" y="862"/>
                    <a:pt x="1943" y="728"/>
                  </a:cubicBezTo>
                  <a:lnTo>
                    <a:pt x="1943" y="240"/>
                  </a:lnTo>
                  <a:cubicBezTo>
                    <a:pt x="1943" y="106"/>
                    <a:pt x="1828" y="0"/>
                    <a:pt x="17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5" name="Google Shape;10365;p83"/>
            <p:cNvSpPr/>
            <p:nvPr/>
          </p:nvSpPr>
          <p:spPr>
            <a:xfrm>
              <a:off x="2406825" y="3974885"/>
              <a:ext cx="50787" cy="25420"/>
            </a:xfrm>
            <a:custGeom>
              <a:avLst/>
              <a:gdLst/>
              <a:ahLst/>
              <a:cxnLst/>
              <a:rect l="l" t="t" r="r" b="b"/>
              <a:pathLst>
                <a:path w="1934" h="968" extrusionOk="0">
                  <a:moveTo>
                    <a:pt x="240" y="1"/>
                  </a:moveTo>
                  <a:cubicBezTo>
                    <a:pt x="106" y="1"/>
                    <a:pt x="1" y="106"/>
                    <a:pt x="1" y="240"/>
                  </a:cubicBezTo>
                  <a:lnTo>
                    <a:pt x="1" y="728"/>
                  </a:lnTo>
                  <a:cubicBezTo>
                    <a:pt x="1" y="853"/>
                    <a:pt x="106" y="967"/>
                    <a:pt x="240" y="967"/>
                  </a:cubicBezTo>
                  <a:lnTo>
                    <a:pt x="1695" y="967"/>
                  </a:lnTo>
                  <a:cubicBezTo>
                    <a:pt x="1829" y="967"/>
                    <a:pt x="1934" y="853"/>
                    <a:pt x="1934" y="728"/>
                  </a:cubicBezTo>
                  <a:lnTo>
                    <a:pt x="1934" y="240"/>
                  </a:lnTo>
                  <a:cubicBezTo>
                    <a:pt x="1934" y="106"/>
                    <a:pt x="1829" y="1"/>
                    <a:pt x="169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6" name="Google Shape;10366;p83"/>
            <p:cNvSpPr/>
            <p:nvPr/>
          </p:nvSpPr>
          <p:spPr>
            <a:xfrm>
              <a:off x="2406825" y="3923888"/>
              <a:ext cx="50787" cy="25157"/>
            </a:xfrm>
            <a:custGeom>
              <a:avLst/>
              <a:gdLst/>
              <a:ahLst/>
              <a:cxnLst/>
              <a:rect l="l" t="t" r="r" b="b"/>
              <a:pathLst>
                <a:path w="1934" h="958" extrusionOk="0">
                  <a:moveTo>
                    <a:pt x="240" y="0"/>
                  </a:moveTo>
                  <a:cubicBezTo>
                    <a:pt x="106" y="0"/>
                    <a:pt x="1" y="105"/>
                    <a:pt x="1" y="239"/>
                  </a:cubicBezTo>
                  <a:lnTo>
                    <a:pt x="1" y="718"/>
                  </a:lnTo>
                  <a:cubicBezTo>
                    <a:pt x="1" y="852"/>
                    <a:pt x="106" y="957"/>
                    <a:pt x="240" y="957"/>
                  </a:cubicBezTo>
                  <a:lnTo>
                    <a:pt x="1695" y="957"/>
                  </a:lnTo>
                  <a:cubicBezTo>
                    <a:pt x="1829" y="957"/>
                    <a:pt x="1934" y="852"/>
                    <a:pt x="1934" y="718"/>
                  </a:cubicBezTo>
                  <a:lnTo>
                    <a:pt x="1934" y="239"/>
                  </a:lnTo>
                  <a:cubicBezTo>
                    <a:pt x="1934" y="105"/>
                    <a:pt x="1829" y="0"/>
                    <a:pt x="169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7" name="Google Shape;10367;p83"/>
            <p:cNvSpPr/>
            <p:nvPr/>
          </p:nvSpPr>
          <p:spPr>
            <a:xfrm>
              <a:off x="2496057" y="3974885"/>
              <a:ext cx="51023" cy="25420"/>
            </a:xfrm>
            <a:custGeom>
              <a:avLst/>
              <a:gdLst/>
              <a:ahLst/>
              <a:cxnLst/>
              <a:rect l="l" t="t" r="r" b="b"/>
              <a:pathLst>
                <a:path w="1943" h="968" extrusionOk="0">
                  <a:moveTo>
                    <a:pt x="239" y="1"/>
                  </a:moveTo>
                  <a:cubicBezTo>
                    <a:pt x="105" y="1"/>
                    <a:pt x="0" y="106"/>
                    <a:pt x="0" y="240"/>
                  </a:cubicBezTo>
                  <a:lnTo>
                    <a:pt x="0" y="728"/>
                  </a:lnTo>
                  <a:cubicBezTo>
                    <a:pt x="0" y="853"/>
                    <a:pt x="105" y="967"/>
                    <a:pt x="239" y="967"/>
                  </a:cubicBezTo>
                  <a:lnTo>
                    <a:pt x="1704" y="967"/>
                  </a:lnTo>
                  <a:cubicBezTo>
                    <a:pt x="1828" y="967"/>
                    <a:pt x="1943" y="853"/>
                    <a:pt x="1943" y="728"/>
                  </a:cubicBezTo>
                  <a:lnTo>
                    <a:pt x="1943" y="240"/>
                  </a:lnTo>
                  <a:cubicBezTo>
                    <a:pt x="1943" y="106"/>
                    <a:pt x="1828" y="1"/>
                    <a:pt x="17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8" name="Google Shape;10368;p83"/>
            <p:cNvSpPr/>
            <p:nvPr/>
          </p:nvSpPr>
          <p:spPr>
            <a:xfrm>
              <a:off x="2406825" y="4076932"/>
              <a:ext cx="50787" cy="25393"/>
            </a:xfrm>
            <a:custGeom>
              <a:avLst/>
              <a:gdLst/>
              <a:ahLst/>
              <a:cxnLst/>
              <a:rect l="l" t="t" r="r" b="b"/>
              <a:pathLst>
                <a:path w="1934" h="967" extrusionOk="0">
                  <a:moveTo>
                    <a:pt x="240" y="0"/>
                  </a:moveTo>
                  <a:cubicBezTo>
                    <a:pt x="106" y="0"/>
                    <a:pt x="1" y="106"/>
                    <a:pt x="1" y="240"/>
                  </a:cubicBezTo>
                  <a:lnTo>
                    <a:pt x="1" y="728"/>
                  </a:lnTo>
                  <a:cubicBezTo>
                    <a:pt x="1" y="862"/>
                    <a:pt x="106" y="967"/>
                    <a:pt x="240" y="967"/>
                  </a:cubicBezTo>
                  <a:lnTo>
                    <a:pt x="1695" y="967"/>
                  </a:lnTo>
                  <a:cubicBezTo>
                    <a:pt x="1829" y="967"/>
                    <a:pt x="1934" y="862"/>
                    <a:pt x="1934" y="728"/>
                  </a:cubicBezTo>
                  <a:lnTo>
                    <a:pt x="1934" y="240"/>
                  </a:lnTo>
                  <a:cubicBezTo>
                    <a:pt x="1934" y="106"/>
                    <a:pt x="1829" y="0"/>
                    <a:pt x="169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9" name="Google Shape;10369;p83"/>
            <p:cNvSpPr/>
            <p:nvPr/>
          </p:nvSpPr>
          <p:spPr>
            <a:xfrm>
              <a:off x="2493168" y="3968137"/>
              <a:ext cx="56538" cy="38445"/>
            </a:xfrm>
            <a:custGeom>
              <a:avLst/>
              <a:gdLst/>
              <a:ahLst/>
              <a:cxnLst/>
              <a:rect l="l" t="t" r="r" b="b"/>
              <a:pathLst>
                <a:path w="2153" h="1464" extrusionOk="0">
                  <a:moveTo>
                    <a:pt x="1806" y="0"/>
                  </a:moveTo>
                  <a:cubicBezTo>
                    <a:pt x="1750" y="0"/>
                    <a:pt x="1692" y="23"/>
                    <a:pt x="1641" y="76"/>
                  </a:cubicBezTo>
                  <a:lnTo>
                    <a:pt x="837" y="880"/>
                  </a:lnTo>
                  <a:lnTo>
                    <a:pt x="522" y="564"/>
                  </a:lnTo>
                  <a:cubicBezTo>
                    <a:pt x="468" y="511"/>
                    <a:pt x="409" y="488"/>
                    <a:pt x="351" y="488"/>
                  </a:cubicBezTo>
                  <a:cubicBezTo>
                    <a:pt x="163" y="488"/>
                    <a:pt x="1" y="732"/>
                    <a:pt x="177" y="909"/>
                  </a:cubicBezTo>
                  <a:lnTo>
                    <a:pt x="665" y="1397"/>
                  </a:lnTo>
                  <a:cubicBezTo>
                    <a:pt x="713" y="1435"/>
                    <a:pt x="770" y="1464"/>
                    <a:pt x="837" y="1464"/>
                  </a:cubicBezTo>
                  <a:cubicBezTo>
                    <a:pt x="904" y="1464"/>
                    <a:pt x="962" y="1435"/>
                    <a:pt x="1010" y="1397"/>
                  </a:cubicBezTo>
                  <a:lnTo>
                    <a:pt x="1976" y="421"/>
                  </a:lnTo>
                  <a:cubicBezTo>
                    <a:pt x="2153" y="244"/>
                    <a:pt x="1991" y="0"/>
                    <a:pt x="1806" y="0"/>
                  </a:cubicBezTo>
                  <a:close/>
                </a:path>
              </a:pathLst>
            </a:custGeom>
            <a:solidFill>
              <a:srgbClr val="5D74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0" name="Google Shape;10370;p83"/>
            <p:cNvSpPr/>
            <p:nvPr/>
          </p:nvSpPr>
          <p:spPr>
            <a:xfrm>
              <a:off x="2314495" y="3968137"/>
              <a:ext cx="56590" cy="38445"/>
            </a:xfrm>
            <a:custGeom>
              <a:avLst/>
              <a:gdLst/>
              <a:ahLst/>
              <a:cxnLst/>
              <a:rect l="l" t="t" r="r" b="b"/>
              <a:pathLst>
                <a:path w="2155" h="1464" extrusionOk="0">
                  <a:moveTo>
                    <a:pt x="1810" y="0"/>
                  </a:moveTo>
                  <a:cubicBezTo>
                    <a:pt x="1753" y="0"/>
                    <a:pt x="1694" y="23"/>
                    <a:pt x="1641" y="76"/>
                  </a:cubicBezTo>
                  <a:lnTo>
                    <a:pt x="837" y="880"/>
                  </a:lnTo>
                  <a:lnTo>
                    <a:pt x="521" y="564"/>
                  </a:lnTo>
                  <a:cubicBezTo>
                    <a:pt x="468" y="511"/>
                    <a:pt x="408" y="488"/>
                    <a:pt x="351" y="488"/>
                  </a:cubicBezTo>
                  <a:cubicBezTo>
                    <a:pt x="162" y="488"/>
                    <a:pt x="0" y="732"/>
                    <a:pt x="177" y="909"/>
                  </a:cubicBezTo>
                  <a:lnTo>
                    <a:pt x="665" y="1397"/>
                  </a:lnTo>
                  <a:cubicBezTo>
                    <a:pt x="712" y="1435"/>
                    <a:pt x="770" y="1464"/>
                    <a:pt x="837" y="1464"/>
                  </a:cubicBezTo>
                  <a:cubicBezTo>
                    <a:pt x="904" y="1464"/>
                    <a:pt x="961" y="1435"/>
                    <a:pt x="1009" y="1397"/>
                  </a:cubicBezTo>
                  <a:lnTo>
                    <a:pt x="1985" y="421"/>
                  </a:lnTo>
                  <a:cubicBezTo>
                    <a:pt x="2154" y="244"/>
                    <a:pt x="1996" y="0"/>
                    <a:pt x="1810" y="0"/>
                  </a:cubicBezTo>
                  <a:close/>
                </a:path>
              </a:pathLst>
            </a:custGeom>
            <a:solidFill>
              <a:srgbClr val="5D74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1" name="Google Shape;10371;p83"/>
            <p:cNvSpPr/>
            <p:nvPr/>
          </p:nvSpPr>
          <p:spPr>
            <a:xfrm>
              <a:off x="2403963" y="4019160"/>
              <a:ext cx="56538" cy="38445"/>
            </a:xfrm>
            <a:custGeom>
              <a:avLst/>
              <a:gdLst/>
              <a:ahLst/>
              <a:cxnLst/>
              <a:rect l="l" t="t" r="r" b="b"/>
              <a:pathLst>
                <a:path w="2153" h="1464" extrusionOk="0">
                  <a:moveTo>
                    <a:pt x="1801" y="0"/>
                  </a:moveTo>
                  <a:cubicBezTo>
                    <a:pt x="1744" y="0"/>
                    <a:pt x="1685" y="22"/>
                    <a:pt x="1631" y="76"/>
                  </a:cubicBezTo>
                  <a:lnTo>
                    <a:pt x="837" y="880"/>
                  </a:lnTo>
                  <a:lnTo>
                    <a:pt x="521" y="564"/>
                  </a:lnTo>
                  <a:cubicBezTo>
                    <a:pt x="468" y="510"/>
                    <a:pt x="408" y="488"/>
                    <a:pt x="351" y="488"/>
                  </a:cubicBezTo>
                  <a:cubicBezTo>
                    <a:pt x="162" y="488"/>
                    <a:pt x="0" y="732"/>
                    <a:pt x="177" y="908"/>
                  </a:cubicBezTo>
                  <a:lnTo>
                    <a:pt x="665" y="1396"/>
                  </a:lnTo>
                  <a:cubicBezTo>
                    <a:pt x="703" y="1435"/>
                    <a:pt x="770" y="1463"/>
                    <a:pt x="837" y="1463"/>
                  </a:cubicBezTo>
                  <a:cubicBezTo>
                    <a:pt x="894" y="1463"/>
                    <a:pt x="961" y="1444"/>
                    <a:pt x="1000" y="1396"/>
                  </a:cubicBezTo>
                  <a:lnTo>
                    <a:pt x="1976" y="420"/>
                  </a:lnTo>
                  <a:cubicBezTo>
                    <a:pt x="2152" y="244"/>
                    <a:pt x="1990" y="0"/>
                    <a:pt x="1801" y="0"/>
                  </a:cubicBezTo>
                  <a:close/>
                </a:path>
              </a:pathLst>
            </a:custGeom>
            <a:solidFill>
              <a:srgbClr val="5D74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2" name="Google Shape;10372;p83"/>
            <p:cNvSpPr/>
            <p:nvPr/>
          </p:nvSpPr>
          <p:spPr>
            <a:xfrm>
              <a:off x="2225263" y="4070157"/>
              <a:ext cx="56538" cy="38471"/>
            </a:xfrm>
            <a:custGeom>
              <a:avLst/>
              <a:gdLst/>
              <a:ahLst/>
              <a:cxnLst/>
              <a:rect l="l" t="t" r="r" b="b"/>
              <a:pathLst>
                <a:path w="2153" h="1465" extrusionOk="0">
                  <a:moveTo>
                    <a:pt x="1802" y="1"/>
                  </a:moveTo>
                  <a:cubicBezTo>
                    <a:pt x="1745" y="1"/>
                    <a:pt x="1685" y="23"/>
                    <a:pt x="1632" y="77"/>
                  </a:cubicBezTo>
                  <a:lnTo>
                    <a:pt x="837" y="880"/>
                  </a:lnTo>
                  <a:lnTo>
                    <a:pt x="522" y="565"/>
                  </a:lnTo>
                  <a:cubicBezTo>
                    <a:pt x="468" y="511"/>
                    <a:pt x="409" y="489"/>
                    <a:pt x="352" y="489"/>
                  </a:cubicBezTo>
                  <a:cubicBezTo>
                    <a:pt x="163" y="489"/>
                    <a:pt x="1" y="733"/>
                    <a:pt x="177" y="909"/>
                  </a:cubicBezTo>
                  <a:lnTo>
                    <a:pt x="665" y="1397"/>
                  </a:lnTo>
                  <a:cubicBezTo>
                    <a:pt x="703" y="1445"/>
                    <a:pt x="770" y="1464"/>
                    <a:pt x="837" y="1464"/>
                  </a:cubicBezTo>
                  <a:cubicBezTo>
                    <a:pt x="895" y="1464"/>
                    <a:pt x="962" y="1445"/>
                    <a:pt x="1000" y="1397"/>
                  </a:cubicBezTo>
                  <a:lnTo>
                    <a:pt x="1976" y="421"/>
                  </a:lnTo>
                  <a:cubicBezTo>
                    <a:pt x="2153" y="245"/>
                    <a:pt x="1991" y="1"/>
                    <a:pt x="1802" y="1"/>
                  </a:cubicBezTo>
                  <a:close/>
                </a:path>
              </a:pathLst>
            </a:custGeom>
            <a:solidFill>
              <a:srgbClr val="5D74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3" name="Google Shape;10373;p83"/>
            <p:cNvSpPr/>
            <p:nvPr/>
          </p:nvSpPr>
          <p:spPr>
            <a:xfrm>
              <a:off x="2403963" y="3917113"/>
              <a:ext cx="56538" cy="38445"/>
            </a:xfrm>
            <a:custGeom>
              <a:avLst/>
              <a:gdLst/>
              <a:ahLst/>
              <a:cxnLst/>
              <a:rect l="l" t="t" r="r" b="b"/>
              <a:pathLst>
                <a:path w="2153" h="1464" extrusionOk="0">
                  <a:moveTo>
                    <a:pt x="1801" y="1"/>
                  </a:moveTo>
                  <a:cubicBezTo>
                    <a:pt x="1744" y="1"/>
                    <a:pt x="1685" y="23"/>
                    <a:pt x="1631" y="76"/>
                  </a:cubicBezTo>
                  <a:lnTo>
                    <a:pt x="837" y="880"/>
                  </a:lnTo>
                  <a:lnTo>
                    <a:pt x="521" y="564"/>
                  </a:lnTo>
                  <a:cubicBezTo>
                    <a:pt x="468" y="511"/>
                    <a:pt x="408" y="489"/>
                    <a:pt x="351" y="489"/>
                  </a:cubicBezTo>
                  <a:cubicBezTo>
                    <a:pt x="162" y="489"/>
                    <a:pt x="0" y="733"/>
                    <a:pt x="177" y="909"/>
                  </a:cubicBezTo>
                  <a:lnTo>
                    <a:pt x="665" y="1387"/>
                  </a:lnTo>
                  <a:cubicBezTo>
                    <a:pt x="703" y="1435"/>
                    <a:pt x="770" y="1464"/>
                    <a:pt x="837" y="1464"/>
                  </a:cubicBezTo>
                  <a:cubicBezTo>
                    <a:pt x="894" y="1464"/>
                    <a:pt x="961" y="1435"/>
                    <a:pt x="1000" y="1387"/>
                  </a:cubicBezTo>
                  <a:lnTo>
                    <a:pt x="1976" y="421"/>
                  </a:lnTo>
                  <a:cubicBezTo>
                    <a:pt x="2152" y="244"/>
                    <a:pt x="1990" y="1"/>
                    <a:pt x="1801" y="1"/>
                  </a:cubicBezTo>
                  <a:close/>
                </a:path>
              </a:pathLst>
            </a:custGeom>
            <a:solidFill>
              <a:srgbClr val="5D74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374" name="Google Shape;10374;p83"/>
          <p:cNvSpPr/>
          <p:nvPr/>
        </p:nvSpPr>
        <p:spPr>
          <a:xfrm>
            <a:off x="1288464" y="2040049"/>
            <a:ext cx="62341" cy="140885"/>
          </a:xfrm>
          <a:custGeom>
            <a:avLst/>
            <a:gdLst/>
            <a:ahLst/>
            <a:cxnLst/>
            <a:rect l="l" t="t" r="r" b="b"/>
            <a:pathLst>
              <a:path w="2374" h="5365" extrusionOk="0">
                <a:moveTo>
                  <a:pt x="2068" y="1"/>
                </a:moveTo>
                <a:cubicBezTo>
                  <a:pt x="1979" y="1"/>
                  <a:pt x="1890" y="49"/>
                  <a:pt x="1848" y="162"/>
                </a:cubicBezTo>
                <a:lnTo>
                  <a:pt x="49" y="5043"/>
                </a:lnTo>
                <a:cubicBezTo>
                  <a:pt x="1" y="5167"/>
                  <a:pt x="58" y="5301"/>
                  <a:pt x="192" y="5349"/>
                </a:cubicBezTo>
                <a:cubicBezTo>
                  <a:pt x="220" y="5360"/>
                  <a:pt x="247" y="5365"/>
                  <a:pt x="275" y="5365"/>
                </a:cubicBezTo>
                <a:cubicBezTo>
                  <a:pt x="371" y="5365"/>
                  <a:pt x="461" y="5303"/>
                  <a:pt x="498" y="5206"/>
                </a:cubicBezTo>
                <a:lnTo>
                  <a:pt x="2307" y="325"/>
                </a:lnTo>
                <a:cubicBezTo>
                  <a:pt x="2373" y="138"/>
                  <a:pt x="2220" y="1"/>
                  <a:pt x="2068" y="1"/>
                </a:cubicBezTo>
                <a:close/>
              </a:path>
            </a:pathLst>
          </a:custGeom>
          <a:solidFill>
            <a:srgbClr val="E2E9E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375" name="Google Shape;10375;p83"/>
          <p:cNvGrpSpPr/>
          <p:nvPr/>
        </p:nvGrpSpPr>
        <p:grpSpPr>
          <a:xfrm>
            <a:off x="1277409" y="1961347"/>
            <a:ext cx="420475" cy="383055"/>
            <a:chOff x="1277409" y="1961347"/>
            <a:chExt cx="420475" cy="383055"/>
          </a:xfrm>
        </p:grpSpPr>
        <p:sp>
          <p:nvSpPr>
            <p:cNvPr id="10376" name="Google Shape;10376;p83"/>
            <p:cNvSpPr/>
            <p:nvPr/>
          </p:nvSpPr>
          <p:spPr>
            <a:xfrm>
              <a:off x="1293244" y="2187288"/>
              <a:ext cx="108848" cy="47531"/>
            </a:xfrm>
            <a:custGeom>
              <a:avLst/>
              <a:gdLst/>
              <a:ahLst/>
              <a:cxnLst/>
              <a:rect l="l" t="t" r="r" b="b"/>
              <a:pathLst>
                <a:path w="4145" h="1810" extrusionOk="0">
                  <a:moveTo>
                    <a:pt x="1" y="1"/>
                  </a:moveTo>
                  <a:cubicBezTo>
                    <a:pt x="144" y="1034"/>
                    <a:pt x="1025" y="1809"/>
                    <a:pt x="2077" y="1809"/>
                  </a:cubicBezTo>
                  <a:cubicBezTo>
                    <a:pt x="3120" y="1809"/>
                    <a:pt x="4011" y="1034"/>
                    <a:pt x="4145" y="1"/>
                  </a:cubicBezTo>
                  <a:close/>
                </a:path>
              </a:pathLst>
            </a:custGeom>
            <a:solidFill>
              <a:srgbClr val="C3CD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7" name="Google Shape;10377;p83"/>
            <p:cNvSpPr/>
            <p:nvPr/>
          </p:nvSpPr>
          <p:spPr>
            <a:xfrm>
              <a:off x="1349650" y="2040049"/>
              <a:ext cx="63129" cy="140832"/>
            </a:xfrm>
            <a:custGeom>
              <a:avLst/>
              <a:gdLst/>
              <a:ahLst/>
              <a:cxnLst/>
              <a:rect l="l" t="t" r="r" b="b"/>
              <a:pathLst>
                <a:path w="2404" h="5363" extrusionOk="0">
                  <a:moveTo>
                    <a:pt x="307" y="1"/>
                  </a:moveTo>
                  <a:cubicBezTo>
                    <a:pt x="156" y="1"/>
                    <a:pt x="1" y="138"/>
                    <a:pt x="73" y="325"/>
                  </a:cubicBezTo>
                  <a:lnTo>
                    <a:pt x="1882" y="5206"/>
                  </a:lnTo>
                  <a:cubicBezTo>
                    <a:pt x="1921" y="5315"/>
                    <a:pt x="2008" y="5362"/>
                    <a:pt x="2097" y="5362"/>
                  </a:cubicBezTo>
                  <a:cubicBezTo>
                    <a:pt x="2248" y="5362"/>
                    <a:pt x="2404" y="5226"/>
                    <a:pt x="2331" y="5033"/>
                  </a:cubicBezTo>
                  <a:lnTo>
                    <a:pt x="523" y="162"/>
                  </a:lnTo>
                  <a:cubicBezTo>
                    <a:pt x="484" y="49"/>
                    <a:pt x="396" y="1"/>
                    <a:pt x="307" y="1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8" name="Google Shape;10378;p83"/>
            <p:cNvSpPr/>
            <p:nvPr/>
          </p:nvSpPr>
          <p:spPr>
            <a:xfrm>
              <a:off x="1562907" y="2041493"/>
              <a:ext cx="62499" cy="139441"/>
            </a:xfrm>
            <a:custGeom>
              <a:avLst/>
              <a:gdLst/>
              <a:ahLst/>
              <a:cxnLst/>
              <a:rect l="l" t="t" r="r" b="b"/>
              <a:pathLst>
                <a:path w="2380" h="5310" extrusionOk="0">
                  <a:moveTo>
                    <a:pt x="2073" y="1"/>
                  </a:moveTo>
                  <a:cubicBezTo>
                    <a:pt x="1986" y="1"/>
                    <a:pt x="1899" y="47"/>
                    <a:pt x="1857" y="155"/>
                  </a:cubicBezTo>
                  <a:lnTo>
                    <a:pt x="48" y="4978"/>
                  </a:lnTo>
                  <a:cubicBezTo>
                    <a:pt x="1" y="5103"/>
                    <a:pt x="68" y="5246"/>
                    <a:pt x="192" y="5294"/>
                  </a:cubicBezTo>
                  <a:cubicBezTo>
                    <a:pt x="219" y="5305"/>
                    <a:pt x="248" y="5310"/>
                    <a:pt x="276" y="5310"/>
                  </a:cubicBezTo>
                  <a:cubicBezTo>
                    <a:pt x="375" y="5310"/>
                    <a:pt x="468" y="5248"/>
                    <a:pt x="498" y="5151"/>
                  </a:cubicBezTo>
                  <a:lnTo>
                    <a:pt x="2307" y="327"/>
                  </a:lnTo>
                  <a:cubicBezTo>
                    <a:pt x="2380" y="139"/>
                    <a:pt x="2225" y="1"/>
                    <a:pt x="2073" y="1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9" name="Google Shape;10379;p83"/>
            <p:cNvSpPr/>
            <p:nvPr/>
          </p:nvSpPr>
          <p:spPr>
            <a:xfrm>
              <a:off x="1624330" y="2041493"/>
              <a:ext cx="62919" cy="139309"/>
            </a:xfrm>
            <a:custGeom>
              <a:avLst/>
              <a:gdLst/>
              <a:ahLst/>
              <a:cxnLst/>
              <a:rect l="l" t="t" r="r" b="b"/>
              <a:pathLst>
                <a:path w="2396" h="5305" extrusionOk="0">
                  <a:moveTo>
                    <a:pt x="307" y="1"/>
                  </a:moveTo>
                  <a:cubicBezTo>
                    <a:pt x="155" y="1"/>
                    <a:pt x="0" y="139"/>
                    <a:pt x="73" y="327"/>
                  </a:cubicBezTo>
                  <a:lnTo>
                    <a:pt x="1872" y="5151"/>
                  </a:lnTo>
                  <a:cubicBezTo>
                    <a:pt x="1914" y="5259"/>
                    <a:pt x="2001" y="5305"/>
                    <a:pt x="2089" y="5305"/>
                  </a:cubicBezTo>
                  <a:cubicBezTo>
                    <a:pt x="2241" y="5305"/>
                    <a:pt x="2395" y="5167"/>
                    <a:pt x="2322" y="4978"/>
                  </a:cubicBezTo>
                  <a:lnTo>
                    <a:pt x="523" y="155"/>
                  </a:lnTo>
                  <a:cubicBezTo>
                    <a:pt x="481" y="47"/>
                    <a:pt x="394" y="1"/>
                    <a:pt x="307" y="1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0" name="Google Shape;10380;p83"/>
            <p:cNvSpPr/>
            <p:nvPr/>
          </p:nvSpPr>
          <p:spPr>
            <a:xfrm>
              <a:off x="1351725" y="2013106"/>
              <a:ext cx="129357" cy="40257"/>
            </a:xfrm>
            <a:custGeom>
              <a:avLst/>
              <a:gdLst/>
              <a:ahLst/>
              <a:cxnLst/>
              <a:rect l="l" t="t" r="r" b="b"/>
              <a:pathLst>
                <a:path w="4926" h="1533" extrusionOk="0">
                  <a:moveTo>
                    <a:pt x="4587" y="0"/>
                  </a:moveTo>
                  <a:cubicBezTo>
                    <a:pt x="4563" y="0"/>
                    <a:pt x="4538" y="4"/>
                    <a:pt x="4511" y="11"/>
                  </a:cubicBezTo>
                  <a:cubicBezTo>
                    <a:pt x="1334" y="882"/>
                    <a:pt x="1114" y="968"/>
                    <a:pt x="310" y="1045"/>
                  </a:cubicBezTo>
                  <a:cubicBezTo>
                    <a:pt x="0" y="1063"/>
                    <a:pt x="12" y="1524"/>
                    <a:pt x="320" y="1524"/>
                  </a:cubicBezTo>
                  <a:cubicBezTo>
                    <a:pt x="326" y="1524"/>
                    <a:pt x="332" y="1524"/>
                    <a:pt x="338" y="1523"/>
                  </a:cubicBezTo>
                  <a:lnTo>
                    <a:pt x="358" y="1533"/>
                  </a:lnTo>
                  <a:cubicBezTo>
                    <a:pt x="1200" y="1447"/>
                    <a:pt x="1439" y="1351"/>
                    <a:pt x="4645" y="470"/>
                  </a:cubicBezTo>
                  <a:cubicBezTo>
                    <a:pt x="4925" y="392"/>
                    <a:pt x="4845" y="0"/>
                    <a:pt x="4587" y="0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1" name="Google Shape;10381;p83"/>
            <p:cNvSpPr/>
            <p:nvPr/>
          </p:nvSpPr>
          <p:spPr>
            <a:xfrm>
              <a:off x="1491191" y="2012344"/>
              <a:ext cx="133900" cy="41281"/>
            </a:xfrm>
            <a:custGeom>
              <a:avLst/>
              <a:gdLst/>
              <a:ahLst/>
              <a:cxnLst/>
              <a:rect l="l" t="t" r="r" b="b"/>
              <a:pathLst>
                <a:path w="5099" h="1572" extrusionOk="0">
                  <a:moveTo>
                    <a:pt x="341" y="1"/>
                  </a:moveTo>
                  <a:cubicBezTo>
                    <a:pt x="82" y="1"/>
                    <a:pt x="1" y="401"/>
                    <a:pt x="282" y="480"/>
                  </a:cubicBezTo>
                  <a:cubicBezTo>
                    <a:pt x="3631" y="1389"/>
                    <a:pt x="3861" y="1495"/>
                    <a:pt x="4741" y="1571"/>
                  </a:cubicBezTo>
                  <a:lnTo>
                    <a:pt x="4760" y="1571"/>
                  </a:lnTo>
                  <a:lnTo>
                    <a:pt x="4760" y="1562"/>
                  </a:lnTo>
                  <a:cubicBezTo>
                    <a:pt x="4767" y="1562"/>
                    <a:pt x="4773" y="1562"/>
                    <a:pt x="4779" y="1562"/>
                  </a:cubicBezTo>
                  <a:cubicBezTo>
                    <a:pt x="5077" y="1562"/>
                    <a:pt x="5099" y="1102"/>
                    <a:pt x="4780" y="1083"/>
                  </a:cubicBezTo>
                  <a:cubicBezTo>
                    <a:pt x="3957" y="1016"/>
                    <a:pt x="3765" y="930"/>
                    <a:pt x="415" y="11"/>
                  </a:cubicBezTo>
                  <a:cubicBezTo>
                    <a:pt x="389" y="4"/>
                    <a:pt x="364" y="1"/>
                    <a:pt x="341" y="1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2" name="Google Shape;10382;p83"/>
            <p:cNvSpPr/>
            <p:nvPr/>
          </p:nvSpPr>
          <p:spPr>
            <a:xfrm>
              <a:off x="1474700" y="1961347"/>
              <a:ext cx="25157" cy="32195"/>
            </a:xfrm>
            <a:custGeom>
              <a:avLst/>
              <a:gdLst/>
              <a:ahLst/>
              <a:cxnLst/>
              <a:rect l="l" t="t" r="r" b="b"/>
              <a:pathLst>
                <a:path w="958" h="1226" extrusionOk="0">
                  <a:moveTo>
                    <a:pt x="335" y="1"/>
                  </a:moveTo>
                  <a:cubicBezTo>
                    <a:pt x="153" y="1"/>
                    <a:pt x="0" y="154"/>
                    <a:pt x="0" y="336"/>
                  </a:cubicBezTo>
                  <a:lnTo>
                    <a:pt x="0" y="1226"/>
                  </a:lnTo>
                  <a:cubicBezTo>
                    <a:pt x="144" y="1149"/>
                    <a:pt x="307" y="1102"/>
                    <a:pt x="479" y="1102"/>
                  </a:cubicBezTo>
                  <a:cubicBezTo>
                    <a:pt x="642" y="1102"/>
                    <a:pt x="804" y="1140"/>
                    <a:pt x="957" y="1226"/>
                  </a:cubicBezTo>
                  <a:lnTo>
                    <a:pt x="957" y="336"/>
                  </a:lnTo>
                  <a:cubicBezTo>
                    <a:pt x="957" y="154"/>
                    <a:pt x="804" y="1"/>
                    <a:pt x="622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3" name="Google Shape;10383;p83"/>
            <p:cNvSpPr/>
            <p:nvPr/>
          </p:nvSpPr>
          <p:spPr>
            <a:xfrm>
              <a:off x="1474700" y="2036503"/>
              <a:ext cx="24894" cy="259633"/>
            </a:xfrm>
            <a:custGeom>
              <a:avLst/>
              <a:gdLst/>
              <a:ahLst/>
              <a:cxnLst/>
              <a:rect l="l" t="t" r="r" b="b"/>
              <a:pathLst>
                <a:path w="948" h="9887" extrusionOk="0">
                  <a:moveTo>
                    <a:pt x="0" y="0"/>
                  </a:moveTo>
                  <a:lnTo>
                    <a:pt x="0" y="9887"/>
                  </a:lnTo>
                  <a:lnTo>
                    <a:pt x="948" y="9887"/>
                  </a:lnTo>
                  <a:lnTo>
                    <a:pt x="948" y="0"/>
                  </a:lnTo>
                  <a:cubicBezTo>
                    <a:pt x="799" y="82"/>
                    <a:pt x="637" y="123"/>
                    <a:pt x="474" y="123"/>
                  </a:cubicBezTo>
                  <a:cubicBezTo>
                    <a:pt x="311" y="123"/>
                    <a:pt x="149" y="82"/>
                    <a:pt x="0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4" name="Google Shape;10384;p83"/>
            <p:cNvSpPr/>
            <p:nvPr/>
          </p:nvSpPr>
          <p:spPr>
            <a:xfrm>
              <a:off x="1474700" y="1961347"/>
              <a:ext cx="20877" cy="32195"/>
            </a:xfrm>
            <a:custGeom>
              <a:avLst/>
              <a:gdLst/>
              <a:ahLst/>
              <a:cxnLst/>
              <a:rect l="l" t="t" r="r" b="b"/>
              <a:pathLst>
                <a:path w="795" h="1226" extrusionOk="0">
                  <a:moveTo>
                    <a:pt x="326" y="1"/>
                  </a:moveTo>
                  <a:cubicBezTo>
                    <a:pt x="144" y="1"/>
                    <a:pt x="0" y="154"/>
                    <a:pt x="0" y="336"/>
                  </a:cubicBezTo>
                  <a:lnTo>
                    <a:pt x="0" y="1226"/>
                  </a:lnTo>
                  <a:cubicBezTo>
                    <a:pt x="144" y="1140"/>
                    <a:pt x="309" y="1097"/>
                    <a:pt x="475" y="1097"/>
                  </a:cubicBezTo>
                  <a:cubicBezTo>
                    <a:pt x="531" y="1097"/>
                    <a:pt x="587" y="1102"/>
                    <a:pt x="642" y="1111"/>
                  </a:cubicBezTo>
                  <a:lnTo>
                    <a:pt x="642" y="326"/>
                  </a:lnTo>
                  <a:cubicBezTo>
                    <a:pt x="642" y="221"/>
                    <a:pt x="699" y="116"/>
                    <a:pt x="795" y="58"/>
                  </a:cubicBezTo>
                  <a:cubicBezTo>
                    <a:pt x="737" y="20"/>
                    <a:pt x="680" y="1"/>
                    <a:pt x="622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5" name="Google Shape;10385;p83"/>
            <p:cNvSpPr/>
            <p:nvPr/>
          </p:nvSpPr>
          <p:spPr>
            <a:xfrm>
              <a:off x="1474700" y="2036503"/>
              <a:ext cx="16596" cy="259633"/>
            </a:xfrm>
            <a:custGeom>
              <a:avLst/>
              <a:gdLst/>
              <a:ahLst/>
              <a:cxnLst/>
              <a:rect l="l" t="t" r="r" b="b"/>
              <a:pathLst>
                <a:path w="632" h="9887" extrusionOk="0">
                  <a:moveTo>
                    <a:pt x="0" y="0"/>
                  </a:moveTo>
                  <a:lnTo>
                    <a:pt x="0" y="9887"/>
                  </a:lnTo>
                  <a:lnTo>
                    <a:pt x="632" y="9887"/>
                  </a:lnTo>
                  <a:lnTo>
                    <a:pt x="632" y="115"/>
                  </a:lnTo>
                  <a:cubicBezTo>
                    <a:pt x="584" y="115"/>
                    <a:pt x="527" y="125"/>
                    <a:pt x="479" y="125"/>
                  </a:cubicBezTo>
                  <a:cubicBezTo>
                    <a:pt x="307" y="125"/>
                    <a:pt x="144" y="77"/>
                    <a:pt x="0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6" name="Google Shape;10386;p83"/>
            <p:cNvSpPr/>
            <p:nvPr/>
          </p:nvSpPr>
          <p:spPr>
            <a:xfrm>
              <a:off x="1551852" y="2161921"/>
              <a:ext cx="145796" cy="25393"/>
            </a:xfrm>
            <a:custGeom>
              <a:avLst/>
              <a:gdLst/>
              <a:ahLst/>
              <a:cxnLst/>
              <a:rect l="l" t="t" r="r" b="b"/>
              <a:pathLst>
                <a:path w="5552" h="967" extrusionOk="0">
                  <a:moveTo>
                    <a:pt x="412" y="0"/>
                  </a:moveTo>
                  <a:cubicBezTo>
                    <a:pt x="182" y="0"/>
                    <a:pt x="0" y="182"/>
                    <a:pt x="0" y="402"/>
                  </a:cubicBezTo>
                  <a:lnTo>
                    <a:pt x="0" y="565"/>
                  </a:lnTo>
                  <a:cubicBezTo>
                    <a:pt x="0" y="785"/>
                    <a:pt x="182" y="967"/>
                    <a:pt x="412" y="967"/>
                  </a:cubicBezTo>
                  <a:lnTo>
                    <a:pt x="5149" y="967"/>
                  </a:lnTo>
                  <a:cubicBezTo>
                    <a:pt x="5369" y="967"/>
                    <a:pt x="5551" y="785"/>
                    <a:pt x="5551" y="565"/>
                  </a:cubicBezTo>
                  <a:lnTo>
                    <a:pt x="5551" y="402"/>
                  </a:lnTo>
                  <a:cubicBezTo>
                    <a:pt x="5551" y="182"/>
                    <a:pt x="5369" y="0"/>
                    <a:pt x="5149" y="0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7" name="Google Shape;10387;p83"/>
            <p:cNvSpPr/>
            <p:nvPr/>
          </p:nvSpPr>
          <p:spPr>
            <a:xfrm>
              <a:off x="1551852" y="2166175"/>
              <a:ext cx="146032" cy="21139"/>
            </a:xfrm>
            <a:custGeom>
              <a:avLst/>
              <a:gdLst/>
              <a:ahLst/>
              <a:cxnLst/>
              <a:rect l="l" t="t" r="r" b="b"/>
              <a:pathLst>
                <a:path w="5561" h="805" extrusionOk="0">
                  <a:moveTo>
                    <a:pt x="87" y="1"/>
                  </a:moveTo>
                  <a:cubicBezTo>
                    <a:pt x="29" y="68"/>
                    <a:pt x="0" y="154"/>
                    <a:pt x="0" y="240"/>
                  </a:cubicBezTo>
                  <a:lnTo>
                    <a:pt x="0" y="393"/>
                  </a:lnTo>
                  <a:cubicBezTo>
                    <a:pt x="0" y="623"/>
                    <a:pt x="182" y="805"/>
                    <a:pt x="412" y="805"/>
                  </a:cubicBezTo>
                  <a:lnTo>
                    <a:pt x="5149" y="805"/>
                  </a:lnTo>
                  <a:cubicBezTo>
                    <a:pt x="5379" y="805"/>
                    <a:pt x="5561" y="623"/>
                    <a:pt x="5561" y="393"/>
                  </a:cubicBezTo>
                  <a:lnTo>
                    <a:pt x="5561" y="240"/>
                  </a:lnTo>
                  <a:cubicBezTo>
                    <a:pt x="5561" y="154"/>
                    <a:pt x="5532" y="68"/>
                    <a:pt x="5475" y="1"/>
                  </a:cubicBezTo>
                  <a:cubicBezTo>
                    <a:pt x="5398" y="96"/>
                    <a:pt x="5283" y="163"/>
                    <a:pt x="5149" y="163"/>
                  </a:cubicBezTo>
                  <a:lnTo>
                    <a:pt x="412" y="163"/>
                  </a:lnTo>
                  <a:cubicBezTo>
                    <a:pt x="278" y="163"/>
                    <a:pt x="163" y="96"/>
                    <a:pt x="87" y="1"/>
                  </a:cubicBez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8" name="Google Shape;10388;p83"/>
            <p:cNvSpPr/>
            <p:nvPr/>
          </p:nvSpPr>
          <p:spPr>
            <a:xfrm>
              <a:off x="1572965" y="2187288"/>
              <a:ext cx="108848" cy="47531"/>
            </a:xfrm>
            <a:custGeom>
              <a:avLst/>
              <a:gdLst/>
              <a:ahLst/>
              <a:cxnLst/>
              <a:rect l="l" t="t" r="r" b="b"/>
              <a:pathLst>
                <a:path w="4145" h="1810" extrusionOk="0">
                  <a:moveTo>
                    <a:pt x="0" y="1"/>
                  </a:moveTo>
                  <a:cubicBezTo>
                    <a:pt x="144" y="1034"/>
                    <a:pt x="1024" y="1809"/>
                    <a:pt x="2077" y="1809"/>
                  </a:cubicBezTo>
                  <a:cubicBezTo>
                    <a:pt x="3120" y="1809"/>
                    <a:pt x="4010" y="1034"/>
                    <a:pt x="4144" y="1"/>
                  </a:cubicBezTo>
                  <a:close/>
                </a:path>
              </a:pathLst>
            </a:custGeom>
            <a:solidFill>
              <a:srgbClr val="C3CD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9" name="Google Shape;10389;p83"/>
            <p:cNvSpPr/>
            <p:nvPr/>
          </p:nvSpPr>
          <p:spPr>
            <a:xfrm>
              <a:off x="1293244" y="2187288"/>
              <a:ext cx="67121" cy="47531"/>
            </a:xfrm>
            <a:custGeom>
              <a:avLst/>
              <a:gdLst/>
              <a:ahLst/>
              <a:cxnLst/>
              <a:rect l="l" t="t" r="r" b="b"/>
              <a:pathLst>
                <a:path w="2556" h="1810" extrusionOk="0">
                  <a:moveTo>
                    <a:pt x="1" y="1"/>
                  </a:moveTo>
                  <a:cubicBezTo>
                    <a:pt x="149" y="1059"/>
                    <a:pt x="1048" y="1810"/>
                    <a:pt x="2067" y="1810"/>
                  </a:cubicBezTo>
                  <a:cubicBezTo>
                    <a:pt x="2228" y="1810"/>
                    <a:pt x="2392" y="1791"/>
                    <a:pt x="2556" y="1752"/>
                  </a:cubicBezTo>
                  <a:cubicBezTo>
                    <a:pt x="1714" y="1551"/>
                    <a:pt x="1082" y="862"/>
                    <a:pt x="967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0" name="Google Shape;10390;p83"/>
            <p:cNvSpPr/>
            <p:nvPr/>
          </p:nvSpPr>
          <p:spPr>
            <a:xfrm>
              <a:off x="1572965" y="2187288"/>
              <a:ext cx="67121" cy="47531"/>
            </a:xfrm>
            <a:custGeom>
              <a:avLst/>
              <a:gdLst/>
              <a:ahLst/>
              <a:cxnLst/>
              <a:rect l="l" t="t" r="r" b="b"/>
              <a:pathLst>
                <a:path w="2556" h="1810" extrusionOk="0">
                  <a:moveTo>
                    <a:pt x="0" y="1"/>
                  </a:moveTo>
                  <a:cubicBezTo>
                    <a:pt x="141" y="1059"/>
                    <a:pt x="1045" y="1810"/>
                    <a:pt x="2066" y="1810"/>
                  </a:cubicBezTo>
                  <a:cubicBezTo>
                    <a:pt x="2227" y="1810"/>
                    <a:pt x="2391" y="1791"/>
                    <a:pt x="2556" y="1752"/>
                  </a:cubicBezTo>
                  <a:cubicBezTo>
                    <a:pt x="1713" y="1551"/>
                    <a:pt x="1082" y="862"/>
                    <a:pt x="967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1" name="Google Shape;10391;p83"/>
            <p:cNvSpPr/>
            <p:nvPr/>
          </p:nvSpPr>
          <p:spPr>
            <a:xfrm>
              <a:off x="1333211" y="2029466"/>
              <a:ext cx="34191" cy="33954"/>
            </a:xfrm>
            <a:custGeom>
              <a:avLst/>
              <a:gdLst/>
              <a:ahLst/>
              <a:cxnLst/>
              <a:rect l="l" t="t" r="r" b="b"/>
              <a:pathLst>
                <a:path w="1302" h="1293" extrusionOk="0">
                  <a:moveTo>
                    <a:pt x="651" y="1"/>
                  </a:moveTo>
                  <a:cubicBezTo>
                    <a:pt x="297" y="1"/>
                    <a:pt x="0" y="288"/>
                    <a:pt x="0" y="651"/>
                  </a:cubicBezTo>
                  <a:cubicBezTo>
                    <a:pt x="0" y="1005"/>
                    <a:pt x="297" y="1293"/>
                    <a:pt x="651" y="1293"/>
                  </a:cubicBezTo>
                  <a:cubicBezTo>
                    <a:pt x="1005" y="1293"/>
                    <a:pt x="1302" y="1005"/>
                    <a:pt x="1302" y="651"/>
                  </a:cubicBezTo>
                  <a:cubicBezTo>
                    <a:pt x="1302" y="288"/>
                    <a:pt x="1005" y="1"/>
                    <a:pt x="651" y="1"/>
                  </a:cubicBezTo>
                  <a:close/>
                </a:path>
              </a:pathLst>
            </a:custGeom>
            <a:solidFill>
              <a:srgbClr val="C3CD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2" name="Google Shape;10392;p83"/>
            <p:cNvSpPr/>
            <p:nvPr/>
          </p:nvSpPr>
          <p:spPr>
            <a:xfrm>
              <a:off x="1607891" y="2029466"/>
              <a:ext cx="33954" cy="33954"/>
            </a:xfrm>
            <a:custGeom>
              <a:avLst/>
              <a:gdLst/>
              <a:ahLst/>
              <a:cxnLst/>
              <a:rect l="l" t="t" r="r" b="b"/>
              <a:pathLst>
                <a:path w="1293" h="1293" extrusionOk="0">
                  <a:moveTo>
                    <a:pt x="642" y="1"/>
                  </a:moveTo>
                  <a:cubicBezTo>
                    <a:pt x="288" y="1"/>
                    <a:pt x="1" y="288"/>
                    <a:pt x="1" y="651"/>
                  </a:cubicBezTo>
                  <a:cubicBezTo>
                    <a:pt x="1" y="1005"/>
                    <a:pt x="288" y="1293"/>
                    <a:pt x="642" y="1293"/>
                  </a:cubicBezTo>
                  <a:cubicBezTo>
                    <a:pt x="1005" y="1293"/>
                    <a:pt x="1293" y="1005"/>
                    <a:pt x="1293" y="651"/>
                  </a:cubicBezTo>
                  <a:cubicBezTo>
                    <a:pt x="1293" y="288"/>
                    <a:pt x="1005" y="1"/>
                    <a:pt x="642" y="1"/>
                  </a:cubicBezTo>
                  <a:close/>
                </a:path>
              </a:pathLst>
            </a:custGeom>
            <a:solidFill>
              <a:srgbClr val="C3CD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3" name="Google Shape;10393;p83"/>
            <p:cNvSpPr/>
            <p:nvPr/>
          </p:nvSpPr>
          <p:spPr>
            <a:xfrm>
              <a:off x="1428456" y="2293589"/>
              <a:ext cx="117382" cy="27941"/>
            </a:xfrm>
            <a:custGeom>
              <a:avLst/>
              <a:gdLst/>
              <a:ahLst/>
              <a:cxnLst/>
              <a:rect l="l" t="t" r="r" b="b"/>
              <a:pathLst>
                <a:path w="4470" h="1064" extrusionOk="0">
                  <a:moveTo>
                    <a:pt x="402" y="1"/>
                  </a:moveTo>
                  <a:cubicBezTo>
                    <a:pt x="182" y="1"/>
                    <a:pt x="0" y="183"/>
                    <a:pt x="0" y="403"/>
                  </a:cubicBezTo>
                  <a:lnTo>
                    <a:pt x="0" y="1063"/>
                  </a:lnTo>
                  <a:lnTo>
                    <a:pt x="4470" y="1063"/>
                  </a:lnTo>
                  <a:lnTo>
                    <a:pt x="4470" y="403"/>
                  </a:lnTo>
                  <a:cubicBezTo>
                    <a:pt x="4470" y="183"/>
                    <a:pt x="4288" y="1"/>
                    <a:pt x="4068" y="1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4" name="Google Shape;10394;p83"/>
            <p:cNvSpPr/>
            <p:nvPr/>
          </p:nvSpPr>
          <p:spPr>
            <a:xfrm>
              <a:off x="1428456" y="2302150"/>
              <a:ext cx="117382" cy="19380"/>
            </a:xfrm>
            <a:custGeom>
              <a:avLst/>
              <a:gdLst/>
              <a:ahLst/>
              <a:cxnLst/>
              <a:rect l="l" t="t" r="r" b="b"/>
              <a:pathLst>
                <a:path w="4470" h="738" extrusionOk="0">
                  <a:moveTo>
                    <a:pt x="10" y="0"/>
                  </a:moveTo>
                  <a:cubicBezTo>
                    <a:pt x="0" y="19"/>
                    <a:pt x="0" y="48"/>
                    <a:pt x="0" y="77"/>
                  </a:cubicBezTo>
                  <a:lnTo>
                    <a:pt x="0" y="737"/>
                  </a:lnTo>
                  <a:lnTo>
                    <a:pt x="4470" y="737"/>
                  </a:lnTo>
                  <a:lnTo>
                    <a:pt x="4470" y="77"/>
                  </a:lnTo>
                  <a:cubicBezTo>
                    <a:pt x="4470" y="48"/>
                    <a:pt x="4470" y="19"/>
                    <a:pt x="4460" y="0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5" name="Google Shape;10395;p83"/>
            <p:cNvSpPr/>
            <p:nvPr/>
          </p:nvSpPr>
          <p:spPr>
            <a:xfrm>
              <a:off x="1414381" y="2318982"/>
              <a:ext cx="146032" cy="25420"/>
            </a:xfrm>
            <a:custGeom>
              <a:avLst/>
              <a:gdLst/>
              <a:ahLst/>
              <a:cxnLst/>
              <a:rect l="l" t="t" r="r" b="b"/>
              <a:pathLst>
                <a:path w="5561" h="968" extrusionOk="0">
                  <a:moveTo>
                    <a:pt x="412" y="0"/>
                  </a:moveTo>
                  <a:cubicBezTo>
                    <a:pt x="182" y="0"/>
                    <a:pt x="0" y="182"/>
                    <a:pt x="0" y="402"/>
                  </a:cubicBezTo>
                  <a:lnTo>
                    <a:pt x="0" y="565"/>
                  </a:lnTo>
                  <a:cubicBezTo>
                    <a:pt x="0" y="785"/>
                    <a:pt x="182" y="967"/>
                    <a:pt x="412" y="967"/>
                  </a:cubicBezTo>
                  <a:lnTo>
                    <a:pt x="5149" y="967"/>
                  </a:lnTo>
                  <a:cubicBezTo>
                    <a:pt x="5369" y="967"/>
                    <a:pt x="5551" y="785"/>
                    <a:pt x="5561" y="565"/>
                  </a:cubicBezTo>
                  <a:lnTo>
                    <a:pt x="5561" y="402"/>
                  </a:lnTo>
                  <a:cubicBezTo>
                    <a:pt x="5551" y="182"/>
                    <a:pt x="5369" y="0"/>
                    <a:pt x="5149" y="0"/>
                  </a:cubicBez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6" name="Google Shape;10396;p83"/>
            <p:cNvSpPr/>
            <p:nvPr/>
          </p:nvSpPr>
          <p:spPr>
            <a:xfrm>
              <a:off x="1414381" y="2323263"/>
              <a:ext cx="146032" cy="21139"/>
            </a:xfrm>
            <a:custGeom>
              <a:avLst/>
              <a:gdLst/>
              <a:ahLst/>
              <a:cxnLst/>
              <a:rect l="l" t="t" r="r" b="b"/>
              <a:pathLst>
                <a:path w="5561" h="805" extrusionOk="0">
                  <a:moveTo>
                    <a:pt x="87" y="0"/>
                  </a:moveTo>
                  <a:cubicBezTo>
                    <a:pt x="29" y="67"/>
                    <a:pt x="0" y="153"/>
                    <a:pt x="0" y="239"/>
                  </a:cubicBezTo>
                  <a:lnTo>
                    <a:pt x="0" y="393"/>
                  </a:lnTo>
                  <a:cubicBezTo>
                    <a:pt x="0" y="622"/>
                    <a:pt x="182" y="804"/>
                    <a:pt x="412" y="804"/>
                  </a:cubicBezTo>
                  <a:lnTo>
                    <a:pt x="5149" y="804"/>
                  </a:lnTo>
                  <a:cubicBezTo>
                    <a:pt x="5379" y="804"/>
                    <a:pt x="5561" y="622"/>
                    <a:pt x="5561" y="393"/>
                  </a:cubicBezTo>
                  <a:lnTo>
                    <a:pt x="5561" y="239"/>
                  </a:lnTo>
                  <a:cubicBezTo>
                    <a:pt x="5561" y="153"/>
                    <a:pt x="5532" y="67"/>
                    <a:pt x="5475" y="0"/>
                  </a:cubicBezTo>
                  <a:cubicBezTo>
                    <a:pt x="5398" y="105"/>
                    <a:pt x="5274" y="163"/>
                    <a:pt x="5149" y="163"/>
                  </a:cubicBezTo>
                  <a:lnTo>
                    <a:pt x="412" y="163"/>
                  </a:lnTo>
                  <a:cubicBezTo>
                    <a:pt x="278" y="163"/>
                    <a:pt x="163" y="105"/>
                    <a:pt x="87" y="0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7" name="Google Shape;10397;p83"/>
            <p:cNvSpPr/>
            <p:nvPr/>
          </p:nvSpPr>
          <p:spPr>
            <a:xfrm>
              <a:off x="1462384" y="1990260"/>
              <a:ext cx="49526" cy="49526"/>
            </a:xfrm>
            <a:custGeom>
              <a:avLst/>
              <a:gdLst/>
              <a:ahLst/>
              <a:cxnLst/>
              <a:rect l="l" t="t" r="r" b="b"/>
              <a:pathLst>
                <a:path w="1886" h="1886" extrusionOk="0">
                  <a:moveTo>
                    <a:pt x="938" y="1"/>
                  </a:moveTo>
                  <a:cubicBezTo>
                    <a:pt x="421" y="1"/>
                    <a:pt x="0" y="422"/>
                    <a:pt x="0" y="938"/>
                  </a:cubicBezTo>
                  <a:cubicBezTo>
                    <a:pt x="0" y="1465"/>
                    <a:pt x="421" y="1886"/>
                    <a:pt x="938" y="1886"/>
                  </a:cubicBezTo>
                  <a:cubicBezTo>
                    <a:pt x="1465" y="1886"/>
                    <a:pt x="1886" y="1465"/>
                    <a:pt x="1886" y="938"/>
                  </a:cubicBezTo>
                  <a:cubicBezTo>
                    <a:pt x="1886" y="422"/>
                    <a:pt x="1465" y="1"/>
                    <a:pt x="938" y="1"/>
                  </a:cubicBezTo>
                  <a:close/>
                </a:path>
              </a:pathLst>
            </a:custGeom>
            <a:solidFill>
              <a:srgbClr val="C3CD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8" name="Google Shape;10398;p83"/>
            <p:cNvSpPr/>
            <p:nvPr/>
          </p:nvSpPr>
          <p:spPr>
            <a:xfrm>
              <a:off x="1333211" y="2029571"/>
              <a:ext cx="29674" cy="33980"/>
            </a:xfrm>
            <a:custGeom>
              <a:avLst/>
              <a:gdLst/>
              <a:ahLst/>
              <a:cxnLst/>
              <a:rect l="l" t="t" r="r" b="b"/>
              <a:pathLst>
                <a:path w="1130" h="1294" extrusionOk="0">
                  <a:moveTo>
                    <a:pt x="654" y="1"/>
                  </a:moveTo>
                  <a:cubicBezTo>
                    <a:pt x="322" y="1"/>
                    <a:pt x="0" y="255"/>
                    <a:pt x="0" y="647"/>
                  </a:cubicBezTo>
                  <a:cubicBezTo>
                    <a:pt x="0" y="1040"/>
                    <a:pt x="322" y="1294"/>
                    <a:pt x="654" y="1294"/>
                  </a:cubicBezTo>
                  <a:cubicBezTo>
                    <a:pt x="824" y="1294"/>
                    <a:pt x="997" y="1227"/>
                    <a:pt x="1130" y="1078"/>
                  </a:cubicBezTo>
                  <a:cubicBezTo>
                    <a:pt x="1024" y="963"/>
                    <a:pt x="967" y="810"/>
                    <a:pt x="967" y="647"/>
                  </a:cubicBezTo>
                  <a:cubicBezTo>
                    <a:pt x="967" y="485"/>
                    <a:pt x="1024" y="331"/>
                    <a:pt x="1130" y="217"/>
                  </a:cubicBezTo>
                  <a:cubicBezTo>
                    <a:pt x="997" y="67"/>
                    <a:pt x="824" y="1"/>
                    <a:pt x="654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9" name="Google Shape;10399;p83"/>
            <p:cNvSpPr/>
            <p:nvPr/>
          </p:nvSpPr>
          <p:spPr>
            <a:xfrm>
              <a:off x="1607891" y="2029571"/>
              <a:ext cx="29674" cy="33980"/>
            </a:xfrm>
            <a:custGeom>
              <a:avLst/>
              <a:gdLst/>
              <a:ahLst/>
              <a:cxnLst/>
              <a:rect l="l" t="t" r="r" b="b"/>
              <a:pathLst>
                <a:path w="1130" h="1294" extrusionOk="0">
                  <a:moveTo>
                    <a:pt x="650" y="1"/>
                  </a:moveTo>
                  <a:cubicBezTo>
                    <a:pt x="319" y="1"/>
                    <a:pt x="1" y="255"/>
                    <a:pt x="1" y="647"/>
                  </a:cubicBezTo>
                  <a:cubicBezTo>
                    <a:pt x="1" y="1040"/>
                    <a:pt x="319" y="1294"/>
                    <a:pt x="650" y="1294"/>
                  </a:cubicBezTo>
                  <a:cubicBezTo>
                    <a:pt x="820" y="1294"/>
                    <a:pt x="994" y="1227"/>
                    <a:pt x="1130" y="1078"/>
                  </a:cubicBezTo>
                  <a:cubicBezTo>
                    <a:pt x="1025" y="963"/>
                    <a:pt x="967" y="810"/>
                    <a:pt x="967" y="647"/>
                  </a:cubicBezTo>
                  <a:cubicBezTo>
                    <a:pt x="967" y="485"/>
                    <a:pt x="1025" y="331"/>
                    <a:pt x="1130" y="217"/>
                  </a:cubicBezTo>
                  <a:cubicBezTo>
                    <a:pt x="994" y="67"/>
                    <a:pt x="820" y="1"/>
                    <a:pt x="650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0" name="Google Shape;10400;p83"/>
            <p:cNvSpPr/>
            <p:nvPr/>
          </p:nvSpPr>
          <p:spPr>
            <a:xfrm>
              <a:off x="1462384" y="1990286"/>
              <a:ext cx="37473" cy="49763"/>
            </a:xfrm>
            <a:custGeom>
              <a:avLst/>
              <a:gdLst/>
              <a:ahLst/>
              <a:cxnLst/>
              <a:rect l="l" t="t" r="r" b="b"/>
              <a:pathLst>
                <a:path w="1427" h="1895" extrusionOk="0">
                  <a:moveTo>
                    <a:pt x="948" y="1"/>
                  </a:moveTo>
                  <a:cubicBezTo>
                    <a:pt x="454" y="1"/>
                    <a:pt x="0" y="397"/>
                    <a:pt x="0" y="947"/>
                  </a:cubicBezTo>
                  <a:cubicBezTo>
                    <a:pt x="0" y="1502"/>
                    <a:pt x="451" y="1895"/>
                    <a:pt x="944" y="1895"/>
                  </a:cubicBezTo>
                  <a:cubicBezTo>
                    <a:pt x="1105" y="1895"/>
                    <a:pt x="1271" y="1853"/>
                    <a:pt x="1426" y="1760"/>
                  </a:cubicBezTo>
                  <a:cubicBezTo>
                    <a:pt x="1139" y="1588"/>
                    <a:pt x="967" y="1282"/>
                    <a:pt x="967" y="947"/>
                  </a:cubicBezTo>
                  <a:cubicBezTo>
                    <a:pt x="967" y="612"/>
                    <a:pt x="1139" y="306"/>
                    <a:pt x="1426" y="134"/>
                  </a:cubicBezTo>
                  <a:cubicBezTo>
                    <a:pt x="1272" y="42"/>
                    <a:pt x="1108" y="1"/>
                    <a:pt x="948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1" name="Google Shape;10401;p83"/>
            <p:cNvSpPr/>
            <p:nvPr/>
          </p:nvSpPr>
          <p:spPr>
            <a:xfrm>
              <a:off x="1277409" y="2161921"/>
              <a:ext cx="145796" cy="25393"/>
            </a:xfrm>
            <a:custGeom>
              <a:avLst/>
              <a:gdLst/>
              <a:ahLst/>
              <a:cxnLst/>
              <a:rect l="l" t="t" r="r" b="b"/>
              <a:pathLst>
                <a:path w="5552" h="967" extrusionOk="0">
                  <a:moveTo>
                    <a:pt x="403" y="0"/>
                  </a:moveTo>
                  <a:cubicBezTo>
                    <a:pt x="182" y="0"/>
                    <a:pt x="1" y="182"/>
                    <a:pt x="1" y="402"/>
                  </a:cubicBezTo>
                  <a:lnTo>
                    <a:pt x="1" y="565"/>
                  </a:lnTo>
                  <a:cubicBezTo>
                    <a:pt x="1" y="785"/>
                    <a:pt x="182" y="967"/>
                    <a:pt x="403" y="967"/>
                  </a:cubicBezTo>
                  <a:lnTo>
                    <a:pt x="5149" y="967"/>
                  </a:lnTo>
                  <a:cubicBezTo>
                    <a:pt x="5370" y="967"/>
                    <a:pt x="5551" y="785"/>
                    <a:pt x="5551" y="565"/>
                  </a:cubicBezTo>
                  <a:lnTo>
                    <a:pt x="5551" y="402"/>
                  </a:lnTo>
                  <a:cubicBezTo>
                    <a:pt x="5551" y="182"/>
                    <a:pt x="5370" y="0"/>
                    <a:pt x="5149" y="0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2" name="Google Shape;10402;p83"/>
            <p:cNvSpPr/>
            <p:nvPr/>
          </p:nvSpPr>
          <p:spPr>
            <a:xfrm>
              <a:off x="1277409" y="2166175"/>
              <a:ext cx="145796" cy="21139"/>
            </a:xfrm>
            <a:custGeom>
              <a:avLst/>
              <a:gdLst/>
              <a:ahLst/>
              <a:cxnLst/>
              <a:rect l="l" t="t" r="r" b="b"/>
              <a:pathLst>
                <a:path w="5552" h="805" extrusionOk="0">
                  <a:moveTo>
                    <a:pt x="77" y="1"/>
                  </a:moveTo>
                  <a:cubicBezTo>
                    <a:pt x="29" y="68"/>
                    <a:pt x="1" y="154"/>
                    <a:pt x="1" y="240"/>
                  </a:cubicBezTo>
                  <a:lnTo>
                    <a:pt x="1" y="393"/>
                  </a:lnTo>
                  <a:cubicBezTo>
                    <a:pt x="1" y="623"/>
                    <a:pt x="182" y="805"/>
                    <a:pt x="403" y="805"/>
                  </a:cubicBezTo>
                  <a:lnTo>
                    <a:pt x="5149" y="805"/>
                  </a:lnTo>
                  <a:cubicBezTo>
                    <a:pt x="5370" y="805"/>
                    <a:pt x="5551" y="623"/>
                    <a:pt x="5551" y="393"/>
                  </a:cubicBezTo>
                  <a:lnTo>
                    <a:pt x="5551" y="240"/>
                  </a:lnTo>
                  <a:cubicBezTo>
                    <a:pt x="5551" y="154"/>
                    <a:pt x="5523" y="68"/>
                    <a:pt x="5475" y="1"/>
                  </a:cubicBezTo>
                  <a:cubicBezTo>
                    <a:pt x="5398" y="96"/>
                    <a:pt x="5274" y="163"/>
                    <a:pt x="5149" y="163"/>
                  </a:cubicBezTo>
                  <a:lnTo>
                    <a:pt x="403" y="163"/>
                  </a:lnTo>
                  <a:cubicBezTo>
                    <a:pt x="278" y="163"/>
                    <a:pt x="154" y="96"/>
                    <a:pt x="77" y="1"/>
                  </a:cubicBez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403" name="Google Shape;10403;p83"/>
          <p:cNvGrpSpPr/>
          <p:nvPr/>
        </p:nvGrpSpPr>
        <p:grpSpPr>
          <a:xfrm>
            <a:off x="2215075" y="2432819"/>
            <a:ext cx="380008" cy="351648"/>
            <a:chOff x="2215075" y="2432819"/>
            <a:chExt cx="380008" cy="351648"/>
          </a:xfrm>
        </p:grpSpPr>
        <p:sp>
          <p:nvSpPr>
            <p:cNvPr id="10404" name="Google Shape;10404;p83"/>
            <p:cNvSpPr/>
            <p:nvPr/>
          </p:nvSpPr>
          <p:spPr>
            <a:xfrm>
              <a:off x="2339311" y="2615536"/>
              <a:ext cx="124499" cy="104725"/>
            </a:xfrm>
            <a:custGeom>
              <a:avLst/>
              <a:gdLst/>
              <a:ahLst/>
              <a:cxnLst/>
              <a:rect l="l" t="t" r="r" b="b"/>
              <a:pathLst>
                <a:path w="4741" h="3988" extrusionOk="0">
                  <a:moveTo>
                    <a:pt x="2371" y="0"/>
                  </a:moveTo>
                  <a:cubicBezTo>
                    <a:pt x="2246" y="0"/>
                    <a:pt x="2141" y="96"/>
                    <a:pt x="2141" y="230"/>
                  </a:cubicBezTo>
                  <a:lnTo>
                    <a:pt x="2141" y="2441"/>
                  </a:lnTo>
                  <a:lnTo>
                    <a:pt x="227" y="3551"/>
                  </a:lnTo>
                  <a:cubicBezTo>
                    <a:pt x="1" y="3680"/>
                    <a:pt x="129" y="3987"/>
                    <a:pt x="336" y="3987"/>
                  </a:cubicBezTo>
                  <a:cubicBezTo>
                    <a:pt x="374" y="3987"/>
                    <a:pt x="415" y="3977"/>
                    <a:pt x="457" y="3953"/>
                  </a:cubicBezTo>
                  <a:lnTo>
                    <a:pt x="2371" y="2843"/>
                  </a:lnTo>
                  <a:lnTo>
                    <a:pt x="4285" y="3953"/>
                  </a:lnTo>
                  <a:cubicBezTo>
                    <a:pt x="4326" y="3977"/>
                    <a:pt x="4367" y="3987"/>
                    <a:pt x="4405" y="3987"/>
                  </a:cubicBezTo>
                  <a:cubicBezTo>
                    <a:pt x="4612" y="3987"/>
                    <a:pt x="4741" y="3680"/>
                    <a:pt x="4514" y="3551"/>
                  </a:cubicBezTo>
                  <a:lnTo>
                    <a:pt x="2600" y="2441"/>
                  </a:lnTo>
                  <a:lnTo>
                    <a:pt x="2600" y="230"/>
                  </a:lnTo>
                  <a:cubicBezTo>
                    <a:pt x="2600" y="96"/>
                    <a:pt x="2495" y="0"/>
                    <a:pt x="2371" y="0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5" name="Google Shape;10405;p83"/>
            <p:cNvSpPr/>
            <p:nvPr/>
          </p:nvSpPr>
          <p:spPr>
            <a:xfrm>
              <a:off x="2472659" y="2719841"/>
              <a:ext cx="122424" cy="64626"/>
            </a:xfrm>
            <a:custGeom>
              <a:avLst/>
              <a:gdLst/>
              <a:ahLst/>
              <a:cxnLst/>
              <a:rect l="l" t="t" r="r" b="b"/>
              <a:pathLst>
                <a:path w="4662" h="2461" extrusionOk="0">
                  <a:moveTo>
                    <a:pt x="1772" y="0"/>
                  </a:moveTo>
                  <a:lnTo>
                    <a:pt x="709" y="431"/>
                  </a:lnTo>
                  <a:cubicBezTo>
                    <a:pt x="613" y="469"/>
                    <a:pt x="508" y="526"/>
                    <a:pt x="422" y="593"/>
                  </a:cubicBezTo>
                  <a:lnTo>
                    <a:pt x="403" y="613"/>
                  </a:lnTo>
                  <a:lnTo>
                    <a:pt x="384" y="632"/>
                  </a:lnTo>
                  <a:lnTo>
                    <a:pt x="374" y="641"/>
                  </a:lnTo>
                  <a:lnTo>
                    <a:pt x="346" y="660"/>
                  </a:lnTo>
                  <a:cubicBezTo>
                    <a:pt x="154" y="852"/>
                    <a:pt x="39" y="1101"/>
                    <a:pt x="1" y="1359"/>
                  </a:cubicBezTo>
                  <a:lnTo>
                    <a:pt x="1" y="1407"/>
                  </a:lnTo>
                  <a:lnTo>
                    <a:pt x="1" y="1426"/>
                  </a:lnTo>
                  <a:lnTo>
                    <a:pt x="1" y="1455"/>
                  </a:lnTo>
                  <a:lnTo>
                    <a:pt x="1" y="1483"/>
                  </a:lnTo>
                  <a:lnTo>
                    <a:pt x="1" y="1493"/>
                  </a:lnTo>
                  <a:lnTo>
                    <a:pt x="1" y="1550"/>
                  </a:lnTo>
                  <a:lnTo>
                    <a:pt x="1" y="1713"/>
                  </a:lnTo>
                  <a:lnTo>
                    <a:pt x="1" y="2239"/>
                  </a:lnTo>
                  <a:cubicBezTo>
                    <a:pt x="10" y="2367"/>
                    <a:pt x="115" y="2460"/>
                    <a:pt x="241" y="2460"/>
                  </a:cubicBezTo>
                  <a:cubicBezTo>
                    <a:pt x="247" y="2460"/>
                    <a:pt x="253" y="2460"/>
                    <a:pt x="259" y="2460"/>
                  </a:cubicBezTo>
                  <a:lnTo>
                    <a:pt x="4403" y="2460"/>
                  </a:lnTo>
                  <a:cubicBezTo>
                    <a:pt x="4410" y="2460"/>
                    <a:pt x="4416" y="2460"/>
                    <a:pt x="4422" y="2460"/>
                  </a:cubicBezTo>
                  <a:cubicBezTo>
                    <a:pt x="4548" y="2460"/>
                    <a:pt x="4653" y="2367"/>
                    <a:pt x="4662" y="2239"/>
                  </a:cubicBezTo>
                  <a:lnTo>
                    <a:pt x="4662" y="1723"/>
                  </a:lnTo>
                  <a:lnTo>
                    <a:pt x="4662" y="1550"/>
                  </a:lnTo>
                  <a:lnTo>
                    <a:pt x="4623" y="1550"/>
                  </a:lnTo>
                  <a:lnTo>
                    <a:pt x="4623" y="1493"/>
                  </a:lnTo>
                  <a:lnTo>
                    <a:pt x="4623" y="1483"/>
                  </a:lnTo>
                  <a:lnTo>
                    <a:pt x="4623" y="1455"/>
                  </a:lnTo>
                  <a:lnTo>
                    <a:pt x="4623" y="1426"/>
                  </a:lnTo>
                  <a:lnTo>
                    <a:pt x="4623" y="1407"/>
                  </a:lnTo>
                  <a:lnTo>
                    <a:pt x="4623" y="1359"/>
                  </a:lnTo>
                  <a:cubicBezTo>
                    <a:pt x="4585" y="1101"/>
                    <a:pt x="4470" y="852"/>
                    <a:pt x="4279" y="660"/>
                  </a:cubicBezTo>
                  <a:lnTo>
                    <a:pt x="4250" y="641"/>
                  </a:lnTo>
                  <a:lnTo>
                    <a:pt x="4241" y="632"/>
                  </a:lnTo>
                  <a:lnTo>
                    <a:pt x="4221" y="613"/>
                  </a:lnTo>
                  <a:lnTo>
                    <a:pt x="4193" y="593"/>
                  </a:lnTo>
                  <a:cubicBezTo>
                    <a:pt x="4116" y="526"/>
                    <a:pt x="4011" y="469"/>
                    <a:pt x="3906" y="431"/>
                  </a:cubicBezTo>
                  <a:lnTo>
                    <a:pt x="2853" y="0"/>
                  </a:lnTo>
                  <a:lnTo>
                    <a:pt x="2585" y="278"/>
                  </a:lnTo>
                  <a:lnTo>
                    <a:pt x="2307" y="546"/>
                  </a:lnTo>
                  <a:lnTo>
                    <a:pt x="2039" y="278"/>
                  </a:lnTo>
                  <a:lnTo>
                    <a:pt x="1772" y="0"/>
                  </a:lnTo>
                  <a:close/>
                </a:path>
              </a:pathLst>
            </a:custGeom>
            <a:solidFill>
              <a:srgbClr val="7F9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6" name="Google Shape;10406;p83"/>
            <p:cNvSpPr/>
            <p:nvPr/>
          </p:nvSpPr>
          <p:spPr>
            <a:xfrm>
              <a:off x="2471162" y="2720078"/>
              <a:ext cx="50052" cy="64390"/>
            </a:xfrm>
            <a:custGeom>
              <a:avLst/>
              <a:gdLst/>
              <a:ahLst/>
              <a:cxnLst/>
              <a:rect l="l" t="t" r="r" b="b"/>
              <a:pathLst>
                <a:path w="1906" h="2452" extrusionOk="0">
                  <a:moveTo>
                    <a:pt x="1809" y="1"/>
                  </a:moveTo>
                  <a:lnTo>
                    <a:pt x="757" y="412"/>
                  </a:lnTo>
                  <a:cubicBezTo>
                    <a:pt x="297" y="594"/>
                    <a:pt x="1" y="1044"/>
                    <a:pt x="20" y="1541"/>
                  </a:cubicBezTo>
                  <a:lnTo>
                    <a:pt x="20" y="2230"/>
                  </a:lnTo>
                  <a:cubicBezTo>
                    <a:pt x="29" y="2358"/>
                    <a:pt x="134" y="2451"/>
                    <a:pt x="260" y="2451"/>
                  </a:cubicBezTo>
                  <a:cubicBezTo>
                    <a:pt x="266" y="2451"/>
                    <a:pt x="272" y="2451"/>
                    <a:pt x="278" y="2451"/>
                  </a:cubicBezTo>
                  <a:lnTo>
                    <a:pt x="336" y="2451"/>
                  </a:lnTo>
                  <a:lnTo>
                    <a:pt x="336" y="1541"/>
                  </a:lnTo>
                  <a:cubicBezTo>
                    <a:pt x="316" y="1053"/>
                    <a:pt x="604" y="594"/>
                    <a:pt x="1063" y="412"/>
                  </a:cubicBezTo>
                  <a:lnTo>
                    <a:pt x="1905" y="87"/>
                  </a:lnTo>
                  <a:lnTo>
                    <a:pt x="1809" y="1"/>
                  </a:lnTo>
                  <a:close/>
                </a:path>
              </a:pathLst>
            </a:custGeom>
            <a:solidFill>
              <a:srgbClr val="6177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7" name="Google Shape;10407;p83"/>
            <p:cNvSpPr/>
            <p:nvPr/>
          </p:nvSpPr>
          <p:spPr>
            <a:xfrm>
              <a:off x="2494035" y="2618294"/>
              <a:ext cx="77178" cy="54805"/>
            </a:xfrm>
            <a:custGeom>
              <a:avLst/>
              <a:gdLst/>
              <a:ahLst/>
              <a:cxnLst/>
              <a:rect l="l" t="t" r="r" b="b"/>
              <a:pathLst>
                <a:path w="2939" h="2087" extrusionOk="0">
                  <a:moveTo>
                    <a:pt x="2594" y="1800"/>
                  </a:moveTo>
                  <a:lnTo>
                    <a:pt x="2584" y="1809"/>
                  </a:lnTo>
                  <a:lnTo>
                    <a:pt x="2556" y="1829"/>
                  </a:lnTo>
                  <a:lnTo>
                    <a:pt x="2594" y="1800"/>
                  </a:lnTo>
                  <a:close/>
                  <a:moveTo>
                    <a:pt x="1417" y="1"/>
                  </a:moveTo>
                  <a:cubicBezTo>
                    <a:pt x="632" y="1"/>
                    <a:pt x="0" y="632"/>
                    <a:pt x="0" y="1417"/>
                  </a:cubicBezTo>
                  <a:lnTo>
                    <a:pt x="0" y="2087"/>
                  </a:lnTo>
                  <a:cubicBezTo>
                    <a:pt x="0" y="2087"/>
                    <a:pt x="316" y="2049"/>
                    <a:pt x="355" y="1896"/>
                  </a:cubicBezTo>
                  <a:cubicBezTo>
                    <a:pt x="374" y="1876"/>
                    <a:pt x="383" y="1867"/>
                    <a:pt x="393" y="1848"/>
                  </a:cubicBezTo>
                  <a:cubicBezTo>
                    <a:pt x="575" y="1848"/>
                    <a:pt x="1426" y="1829"/>
                    <a:pt x="1915" y="1245"/>
                  </a:cubicBezTo>
                  <a:cubicBezTo>
                    <a:pt x="2020" y="1532"/>
                    <a:pt x="2249" y="1762"/>
                    <a:pt x="2546" y="1848"/>
                  </a:cubicBezTo>
                  <a:cubicBezTo>
                    <a:pt x="2556" y="1867"/>
                    <a:pt x="2565" y="1886"/>
                    <a:pt x="2584" y="1896"/>
                  </a:cubicBezTo>
                  <a:cubicBezTo>
                    <a:pt x="2623" y="2058"/>
                    <a:pt x="2939" y="2087"/>
                    <a:pt x="2939" y="2087"/>
                  </a:cubicBezTo>
                  <a:lnTo>
                    <a:pt x="2939" y="1417"/>
                  </a:lnTo>
                  <a:cubicBezTo>
                    <a:pt x="2939" y="642"/>
                    <a:pt x="2316" y="10"/>
                    <a:pt x="1532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8" name="Google Shape;10408;p83"/>
            <p:cNvSpPr/>
            <p:nvPr/>
          </p:nvSpPr>
          <p:spPr>
            <a:xfrm>
              <a:off x="2494035" y="2618294"/>
              <a:ext cx="41990" cy="54805"/>
            </a:xfrm>
            <a:custGeom>
              <a:avLst/>
              <a:gdLst/>
              <a:ahLst/>
              <a:cxnLst/>
              <a:rect l="l" t="t" r="r" b="b"/>
              <a:pathLst>
                <a:path w="1599" h="2087" extrusionOk="0">
                  <a:moveTo>
                    <a:pt x="1417" y="1"/>
                  </a:moveTo>
                  <a:cubicBezTo>
                    <a:pt x="642" y="1"/>
                    <a:pt x="0" y="632"/>
                    <a:pt x="0" y="1417"/>
                  </a:cubicBezTo>
                  <a:lnTo>
                    <a:pt x="0" y="2087"/>
                  </a:lnTo>
                  <a:cubicBezTo>
                    <a:pt x="87" y="2077"/>
                    <a:pt x="173" y="2049"/>
                    <a:pt x="249" y="2010"/>
                  </a:cubicBezTo>
                  <a:lnTo>
                    <a:pt x="249" y="1781"/>
                  </a:lnTo>
                  <a:lnTo>
                    <a:pt x="249" y="1417"/>
                  </a:lnTo>
                  <a:cubicBezTo>
                    <a:pt x="249" y="661"/>
                    <a:pt x="843" y="39"/>
                    <a:pt x="1599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9" name="Google Shape;10409;p83"/>
            <p:cNvSpPr/>
            <p:nvPr/>
          </p:nvSpPr>
          <p:spPr>
            <a:xfrm>
              <a:off x="2560893" y="2667321"/>
              <a:ext cx="16859" cy="22794"/>
            </a:xfrm>
            <a:custGeom>
              <a:avLst/>
              <a:gdLst/>
              <a:ahLst/>
              <a:cxnLst/>
              <a:rect l="l" t="t" r="r" b="b"/>
              <a:pathLst>
                <a:path w="642" h="868" extrusionOk="0">
                  <a:moveTo>
                    <a:pt x="174" y="0"/>
                  </a:moveTo>
                  <a:cubicBezTo>
                    <a:pt x="81" y="0"/>
                    <a:pt x="0" y="78"/>
                    <a:pt x="0" y="182"/>
                  </a:cubicBezTo>
                  <a:lnTo>
                    <a:pt x="0" y="689"/>
                  </a:lnTo>
                  <a:cubicBezTo>
                    <a:pt x="0" y="796"/>
                    <a:pt x="85" y="867"/>
                    <a:pt x="181" y="867"/>
                  </a:cubicBezTo>
                  <a:cubicBezTo>
                    <a:pt x="197" y="867"/>
                    <a:pt x="214" y="865"/>
                    <a:pt x="230" y="861"/>
                  </a:cubicBezTo>
                  <a:cubicBezTo>
                    <a:pt x="268" y="852"/>
                    <a:pt x="297" y="832"/>
                    <a:pt x="335" y="813"/>
                  </a:cubicBezTo>
                  <a:cubicBezTo>
                    <a:pt x="364" y="785"/>
                    <a:pt x="393" y="756"/>
                    <a:pt x="431" y="727"/>
                  </a:cubicBezTo>
                  <a:cubicBezTo>
                    <a:pt x="641" y="488"/>
                    <a:pt x="536" y="105"/>
                    <a:pt x="230" y="9"/>
                  </a:cubicBezTo>
                  <a:cubicBezTo>
                    <a:pt x="211" y="3"/>
                    <a:pt x="192" y="0"/>
                    <a:pt x="174" y="0"/>
                  </a:cubicBezTo>
                  <a:close/>
                </a:path>
              </a:pathLst>
            </a:custGeom>
            <a:solidFill>
              <a:srgbClr val="CBD3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0" name="Google Shape;10410;p83"/>
            <p:cNvSpPr/>
            <p:nvPr/>
          </p:nvSpPr>
          <p:spPr>
            <a:xfrm>
              <a:off x="2487758" y="2667295"/>
              <a:ext cx="17095" cy="22899"/>
            </a:xfrm>
            <a:custGeom>
              <a:avLst/>
              <a:gdLst/>
              <a:ahLst/>
              <a:cxnLst/>
              <a:rect l="l" t="t" r="r" b="b"/>
              <a:pathLst>
                <a:path w="651" h="872" extrusionOk="0">
                  <a:moveTo>
                    <a:pt x="469" y="1"/>
                  </a:moveTo>
                  <a:cubicBezTo>
                    <a:pt x="450" y="1"/>
                    <a:pt x="431" y="4"/>
                    <a:pt x="412" y="10"/>
                  </a:cubicBezTo>
                  <a:cubicBezTo>
                    <a:pt x="0" y="144"/>
                    <a:pt x="0" y="728"/>
                    <a:pt x="412" y="862"/>
                  </a:cubicBezTo>
                  <a:cubicBezTo>
                    <a:pt x="432" y="868"/>
                    <a:pt x="452" y="871"/>
                    <a:pt x="471" y="871"/>
                  </a:cubicBezTo>
                  <a:cubicBezTo>
                    <a:pt x="571" y="871"/>
                    <a:pt x="651" y="794"/>
                    <a:pt x="651" y="690"/>
                  </a:cubicBezTo>
                  <a:lnTo>
                    <a:pt x="651" y="183"/>
                  </a:lnTo>
                  <a:cubicBezTo>
                    <a:pt x="651" y="125"/>
                    <a:pt x="622" y="68"/>
                    <a:pt x="574" y="39"/>
                  </a:cubicBezTo>
                  <a:cubicBezTo>
                    <a:pt x="543" y="14"/>
                    <a:pt x="506" y="1"/>
                    <a:pt x="469" y="1"/>
                  </a:cubicBezTo>
                  <a:close/>
                </a:path>
              </a:pathLst>
            </a:custGeom>
            <a:solidFill>
              <a:srgbClr val="B7C2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1" name="Google Shape;10411;p83"/>
            <p:cNvSpPr/>
            <p:nvPr/>
          </p:nvSpPr>
          <p:spPr>
            <a:xfrm>
              <a:off x="2518666" y="2707184"/>
              <a:ext cx="28413" cy="32536"/>
            </a:xfrm>
            <a:custGeom>
              <a:avLst/>
              <a:gdLst/>
              <a:ahLst/>
              <a:cxnLst/>
              <a:rect l="l" t="t" r="r" b="b"/>
              <a:pathLst>
                <a:path w="1082" h="1239" extrusionOk="0">
                  <a:moveTo>
                    <a:pt x="188" y="1"/>
                  </a:moveTo>
                  <a:cubicBezTo>
                    <a:pt x="87" y="1"/>
                    <a:pt x="0" y="80"/>
                    <a:pt x="0" y="176"/>
                  </a:cubicBezTo>
                  <a:lnTo>
                    <a:pt x="0" y="702"/>
                  </a:lnTo>
                  <a:cubicBezTo>
                    <a:pt x="0" y="750"/>
                    <a:pt x="20" y="798"/>
                    <a:pt x="58" y="836"/>
                  </a:cubicBezTo>
                  <a:lnTo>
                    <a:pt x="412" y="1190"/>
                  </a:lnTo>
                  <a:cubicBezTo>
                    <a:pt x="441" y="1219"/>
                    <a:pt x="488" y="1238"/>
                    <a:pt x="536" y="1238"/>
                  </a:cubicBezTo>
                  <a:cubicBezTo>
                    <a:pt x="575" y="1238"/>
                    <a:pt x="622" y="1219"/>
                    <a:pt x="661" y="1181"/>
                  </a:cubicBezTo>
                  <a:lnTo>
                    <a:pt x="1024" y="798"/>
                  </a:lnTo>
                  <a:cubicBezTo>
                    <a:pt x="1063" y="769"/>
                    <a:pt x="1072" y="721"/>
                    <a:pt x="1082" y="683"/>
                  </a:cubicBezTo>
                  <a:lnTo>
                    <a:pt x="1082" y="185"/>
                  </a:lnTo>
                  <a:cubicBezTo>
                    <a:pt x="1082" y="137"/>
                    <a:pt x="1063" y="90"/>
                    <a:pt x="1024" y="61"/>
                  </a:cubicBezTo>
                  <a:cubicBezTo>
                    <a:pt x="996" y="23"/>
                    <a:pt x="948" y="4"/>
                    <a:pt x="900" y="4"/>
                  </a:cubicBezTo>
                  <a:lnTo>
                    <a:pt x="862" y="4"/>
                  </a:lnTo>
                  <a:cubicBezTo>
                    <a:pt x="785" y="23"/>
                    <a:pt x="718" y="32"/>
                    <a:pt x="651" y="32"/>
                  </a:cubicBezTo>
                  <a:lnTo>
                    <a:pt x="431" y="32"/>
                  </a:lnTo>
                  <a:cubicBezTo>
                    <a:pt x="364" y="32"/>
                    <a:pt x="287" y="23"/>
                    <a:pt x="220" y="4"/>
                  </a:cubicBezTo>
                  <a:cubicBezTo>
                    <a:pt x="210" y="2"/>
                    <a:pt x="199" y="1"/>
                    <a:pt x="188" y="1"/>
                  </a:cubicBezTo>
                  <a:close/>
                </a:path>
              </a:pathLst>
            </a:custGeom>
            <a:solidFill>
              <a:srgbClr val="CBD3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2" name="Google Shape;10412;p83"/>
            <p:cNvSpPr/>
            <p:nvPr/>
          </p:nvSpPr>
          <p:spPr>
            <a:xfrm>
              <a:off x="2518404" y="2707446"/>
              <a:ext cx="17384" cy="32510"/>
            </a:xfrm>
            <a:custGeom>
              <a:avLst/>
              <a:gdLst/>
              <a:ahLst/>
              <a:cxnLst/>
              <a:rect l="l" t="t" r="r" b="b"/>
              <a:pathLst>
                <a:path w="662" h="1238" extrusionOk="0">
                  <a:moveTo>
                    <a:pt x="182" y="0"/>
                  </a:moveTo>
                  <a:cubicBezTo>
                    <a:pt x="89" y="0"/>
                    <a:pt x="10" y="80"/>
                    <a:pt x="10" y="175"/>
                  </a:cubicBezTo>
                  <a:lnTo>
                    <a:pt x="10" y="702"/>
                  </a:lnTo>
                  <a:cubicBezTo>
                    <a:pt x="1" y="750"/>
                    <a:pt x="20" y="797"/>
                    <a:pt x="58" y="836"/>
                  </a:cubicBezTo>
                  <a:lnTo>
                    <a:pt x="422" y="1180"/>
                  </a:lnTo>
                  <a:cubicBezTo>
                    <a:pt x="451" y="1218"/>
                    <a:pt x="498" y="1238"/>
                    <a:pt x="537" y="1238"/>
                  </a:cubicBezTo>
                  <a:cubicBezTo>
                    <a:pt x="585" y="1238"/>
                    <a:pt x="632" y="1209"/>
                    <a:pt x="661" y="1180"/>
                  </a:cubicBezTo>
                  <a:cubicBezTo>
                    <a:pt x="632" y="1171"/>
                    <a:pt x="604" y="1152"/>
                    <a:pt x="585" y="1132"/>
                  </a:cubicBezTo>
                  <a:lnTo>
                    <a:pt x="221" y="778"/>
                  </a:lnTo>
                  <a:cubicBezTo>
                    <a:pt x="183" y="740"/>
                    <a:pt x="163" y="692"/>
                    <a:pt x="163" y="644"/>
                  </a:cubicBezTo>
                  <a:lnTo>
                    <a:pt x="163" y="118"/>
                  </a:lnTo>
                  <a:cubicBezTo>
                    <a:pt x="173" y="80"/>
                    <a:pt x="183" y="32"/>
                    <a:pt x="211" y="3"/>
                  </a:cubicBezTo>
                  <a:cubicBezTo>
                    <a:pt x="201" y="1"/>
                    <a:pt x="192" y="0"/>
                    <a:pt x="182" y="0"/>
                  </a:cubicBezTo>
                  <a:close/>
                </a:path>
              </a:pathLst>
            </a:custGeom>
            <a:solidFill>
              <a:srgbClr val="B7C2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3" name="Google Shape;10413;p83"/>
            <p:cNvSpPr/>
            <p:nvPr/>
          </p:nvSpPr>
          <p:spPr>
            <a:xfrm>
              <a:off x="2502333" y="2650357"/>
              <a:ext cx="60844" cy="65230"/>
            </a:xfrm>
            <a:custGeom>
              <a:avLst/>
              <a:gdLst/>
              <a:ahLst/>
              <a:cxnLst/>
              <a:rect l="l" t="t" r="r" b="b"/>
              <a:pathLst>
                <a:path w="2317" h="2484" extrusionOk="0">
                  <a:moveTo>
                    <a:pt x="1594" y="0"/>
                  </a:moveTo>
                  <a:cubicBezTo>
                    <a:pt x="1582" y="0"/>
                    <a:pt x="1570" y="5"/>
                    <a:pt x="1560" y="14"/>
                  </a:cubicBezTo>
                  <a:cubicBezTo>
                    <a:pt x="1311" y="206"/>
                    <a:pt x="1024" y="340"/>
                    <a:pt x="728" y="426"/>
                  </a:cubicBezTo>
                  <a:cubicBezTo>
                    <a:pt x="632" y="454"/>
                    <a:pt x="536" y="474"/>
                    <a:pt x="441" y="493"/>
                  </a:cubicBezTo>
                  <a:cubicBezTo>
                    <a:pt x="354" y="512"/>
                    <a:pt x="259" y="521"/>
                    <a:pt x="163" y="531"/>
                  </a:cubicBezTo>
                  <a:cubicBezTo>
                    <a:pt x="77" y="531"/>
                    <a:pt x="0" y="617"/>
                    <a:pt x="0" y="703"/>
                  </a:cubicBezTo>
                  <a:lnTo>
                    <a:pt x="0" y="1431"/>
                  </a:lnTo>
                  <a:cubicBezTo>
                    <a:pt x="0" y="2014"/>
                    <a:pt x="469" y="2483"/>
                    <a:pt x="1053" y="2483"/>
                  </a:cubicBezTo>
                  <a:lnTo>
                    <a:pt x="1264" y="2483"/>
                  </a:lnTo>
                  <a:cubicBezTo>
                    <a:pt x="1847" y="2483"/>
                    <a:pt x="2316" y="2014"/>
                    <a:pt x="2316" y="1431"/>
                  </a:cubicBezTo>
                  <a:lnTo>
                    <a:pt x="2316" y="675"/>
                  </a:lnTo>
                  <a:cubicBezTo>
                    <a:pt x="2316" y="608"/>
                    <a:pt x="2278" y="541"/>
                    <a:pt x="2201" y="512"/>
                  </a:cubicBezTo>
                  <a:cubicBezTo>
                    <a:pt x="2182" y="502"/>
                    <a:pt x="2163" y="493"/>
                    <a:pt x="2144" y="483"/>
                  </a:cubicBezTo>
                  <a:cubicBezTo>
                    <a:pt x="1933" y="407"/>
                    <a:pt x="1771" y="253"/>
                    <a:pt x="1666" y="52"/>
                  </a:cubicBezTo>
                  <a:lnTo>
                    <a:pt x="1656" y="43"/>
                  </a:lnTo>
                  <a:cubicBezTo>
                    <a:pt x="1643" y="17"/>
                    <a:pt x="1618" y="0"/>
                    <a:pt x="1594" y="0"/>
                  </a:cubicBezTo>
                  <a:close/>
                </a:path>
              </a:pathLst>
            </a:custGeom>
            <a:solidFill>
              <a:srgbClr val="CBD3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4" name="Google Shape;10414;p83"/>
            <p:cNvSpPr/>
            <p:nvPr/>
          </p:nvSpPr>
          <p:spPr>
            <a:xfrm>
              <a:off x="2502569" y="2650331"/>
              <a:ext cx="44012" cy="65256"/>
            </a:xfrm>
            <a:custGeom>
              <a:avLst/>
              <a:gdLst/>
              <a:ahLst/>
              <a:cxnLst/>
              <a:rect l="l" t="t" r="r" b="b"/>
              <a:pathLst>
                <a:path w="1676" h="2485" extrusionOk="0">
                  <a:moveTo>
                    <a:pt x="1596" y="1"/>
                  </a:moveTo>
                  <a:cubicBezTo>
                    <a:pt x="1583" y="1"/>
                    <a:pt x="1571" y="5"/>
                    <a:pt x="1561" y="15"/>
                  </a:cubicBezTo>
                  <a:cubicBezTo>
                    <a:pt x="1312" y="207"/>
                    <a:pt x="1025" y="341"/>
                    <a:pt x="719" y="427"/>
                  </a:cubicBezTo>
                  <a:cubicBezTo>
                    <a:pt x="633" y="455"/>
                    <a:pt x="537" y="475"/>
                    <a:pt x="441" y="494"/>
                  </a:cubicBezTo>
                  <a:cubicBezTo>
                    <a:pt x="345" y="513"/>
                    <a:pt x="259" y="522"/>
                    <a:pt x="164" y="532"/>
                  </a:cubicBezTo>
                  <a:cubicBezTo>
                    <a:pt x="68" y="532"/>
                    <a:pt x="1" y="609"/>
                    <a:pt x="1" y="704"/>
                  </a:cubicBezTo>
                  <a:lnTo>
                    <a:pt x="1" y="1432"/>
                  </a:lnTo>
                  <a:cubicBezTo>
                    <a:pt x="1" y="2015"/>
                    <a:pt x="470" y="2484"/>
                    <a:pt x="1044" y="2484"/>
                  </a:cubicBezTo>
                  <a:lnTo>
                    <a:pt x="1264" y="2484"/>
                  </a:lnTo>
                  <a:cubicBezTo>
                    <a:pt x="680" y="2484"/>
                    <a:pt x="211" y="2015"/>
                    <a:pt x="211" y="1432"/>
                  </a:cubicBezTo>
                  <a:lnTo>
                    <a:pt x="211" y="704"/>
                  </a:lnTo>
                  <a:cubicBezTo>
                    <a:pt x="211" y="618"/>
                    <a:pt x="278" y="532"/>
                    <a:pt x="374" y="532"/>
                  </a:cubicBezTo>
                  <a:cubicBezTo>
                    <a:pt x="470" y="522"/>
                    <a:pt x="566" y="513"/>
                    <a:pt x="652" y="494"/>
                  </a:cubicBezTo>
                  <a:cubicBezTo>
                    <a:pt x="747" y="475"/>
                    <a:pt x="843" y="455"/>
                    <a:pt x="939" y="427"/>
                  </a:cubicBezTo>
                  <a:cubicBezTo>
                    <a:pt x="1197" y="350"/>
                    <a:pt x="1446" y="235"/>
                    <a:pt x="1676" y="82"/>
                  </a:cubicBezTo>
                  <a:lnTo>
                    <a:pt x="1666" y="53"/>
                  </a:lnTo>
                  <a:lnTo>
                    <a:pt x="1657" y="34"/>
                  </a:lnTo>
                  <a:cubicBezTo>
                    <a:pt x="1644" y="16"/>
                    <a:pt x="1619" y="1"/>
                    <a:pt x="1596" y="1"/>
                  </a:cubicBezTo>
                  <a:close/>
                </a:path>
              </a:pathLst>
            </a:custGeom>
            <a:solidFill>
              <a:srgbClr val="B7C2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5" name="Google Shape;10415;p83"/>
            <p:cNvSpPr/>
            <p:nvPr/>
          </p:nvSpPr>
          <p:spPr>
            <a:xfrm>
              <a:off x="2345009" y="2534367"/>
              <a:ext cx="122162" cy="64363"/>
            </a:xfrm>
            <a:custGeom>
              <a:avLst/>
              <a:gdLst/>
              <a:ahLst/>
              <a:cxnLst/>
              <a:rect l="l" t="t" r="r" b="b"/>
              <a:pathLst>
                <a:path w="4652" h="2451" extrusionOk="0">
                  <a:moveTo>
                    <a:pt x="1771" y="0"/>
                  </a:moveTo>
                  <a:lnTo>
                    <a:pt x="708" y="421"/>
                  </a:lnTo>
                  <a:cubicBezTo>
                    <a:pt x="603" y="460"/>
                    <a:pt x="508" y="517"/>
                    <a:pt x="421" y="594"/>
                  </a:cubicBezTo>
                  <a:lnTo>
                    <a:pt x="402" y="613"/>
                  </a:lnTo>
                  <a:lnTo>
                    <a:pt x="383" y="622"/>
                  </a:lnTo>
                  <a:lnTo>
                    <a:pt x="374" y="632"/>
                  </a:lnTo>
                  <a:lnTo>
                    <a:pt x="345" y="661"/>
                  </a:lnTo>
                  <a:cubicBezTo>
                    <a:pt x="153" y="842"/>
                    <a:pt x="29" y="1091"/>
                    <a:pt x="0" y="1359"/>
                  </a:cubicBezTo>
                  <a:lnTo>
                    <a:pt x="0" y="1407"/>
                  </a:lnTo>
                  <a:lnTo>
                    <a:pt x="0" y="1417"/>
                  </a:lnTo>
                  <a:lnTo>
                    <a:pt x="0" y="1455"/>
                  </a:lnTo>
                  <a:lnTo>
                    <a:pt x="0" y="1484"/>
                  </a:lnTo>
                  <a:lnTo>
                    <a:pt x="0" y="1541"/>
                  </a:lnTo>
                  <a:lnTo>
                    <a:pt x="0" y="1713"/>
                  </a:lnTo>
                  <a:lnTo>
                    <a:pt x="0" y="2230"/>
                  </a:lnTo>
                  <a:cubicBezTo>
                    <a:pt x="0" y="2358"/>
                    <a:pt x="113" y="2451"/>
                    <a:pt x="240" y="2451"/>
                  </a:cubicBezTo>
                  <a:cubicBezTo>
                    <a:pt x="246" y="2451"/>
                    <a:pt x="253" y="2451"/>
                    <a:pt x="259" y="2450"/>
                  </a:cubicBezTo>
                  <a:lnTo>
                    <a:pt x="4403" y="2450"/>
                  </a:lnTo>
                  <a:cubicBezTo>
                    <a:pt x="4408" y="2451"/>
                    <a:pt x="4414" y="2451"/>
                    <a:pt x="4420" y="2451"/>
                  </a:cubicBezTo>
                  <a:cubicBezTo>
                    <a:pt x="4538" y="2451"/>
                    <a:pt x="4651" y="2358"/>
                    <a:pt x="4651" y="2230"/>
                  </a:cubicBezTo>
                  <a:lnTo>
                    <a:pt x="4651" y="1713"/>
                  </a:lnTo>
                  <a:lnTo>
                    <a:pt x="4651" y="1541"/>
                  </a:lnTo>
                  <a:lnTo>
                    <a:pt x="4613" y="1541"/>
                  </a:lnTo>
                  <a:lnTo>
                    <a:pt x="4613" y="1493"/>
                  </a:lnTo>
                  <a:lnTo>
                    <a:pt x="4613" y="1484"/>
                  </a:lnTo>
                  <a:lnTo>
                    <a:pt x="4613" y="1455"/>
                  </a:lnTo>
                  <a:lnTo>
                    <a:pt x="4613" y="1417"/>
                  </a:lnTo>
                  <a:lnTo>
                    <a:pt x="4613" y="1407"/>
                  </a:lnTo>
                  <a:lnTo>
                    <a:pt x="4613" y="1359"/>
                  </a:lnTo>
                  <a:cubicBezTo>
                    <a:pt x="4584" y="1091"/>
                    <a:pt x="4460" y="842"/>
                    <a:pt x="4269" y="661"/>
                  </a:cubicBezTo>
                  <a:lnTo>
                    <a:pt x="4249" y="632"/>
                  </a:lnTo>
                  <a:lnTo>
                    <a:pt x="4230" y="622"/>
                  </a:lnTo>
                  <a:lnTo>
                    <a:pt x="4221" y="613"/>
                  </a:lnTo>
                  <a:lnTo>
                    <a:pt x="4192" y="594"/>
                  </a:lnTo>
                  <a:cubicBezTo>
                    <a:pt x="4106" y="517"/>
                    <a:pt x="4010" y="460"/>
                    <a:pt x="3905" y="421"/>
                  </a:cubicBezTo>
                  <a:lnTo>
                    <a:pt x="2843" y="0"/>
                  </a:lnTo>
                  <a:lnTo>
                    <a:pt x="2584" y="278"/>
                  </a:lnTo>
                  <a:lnTo>
                    <a:pt x="2307" y="536"/>
                  </a:lnTo>
                  <a:lnTo>
                    <a:pt x="2039" y="278"/>
                  </a:lnTo>
                  <a:lnTo>
                    <a:pt x="1771" y="0"/>
                  </a:lnTo>
                  <a:close/>
                </a:path>
              </a:pathLst>
            </a:custGeom>
            <a:solidFill>
              <a:srgbClr val="7F9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6" name="Google Shape;10416;p83"/>
            <p:cNvSpPr/>
            <p:nvPr/>
          </p:nvSpPr>
          <p:spPr>
            <a:xfrm>
              <a:off x="2343486" y="2534367"/>
              <a:ext cx="49789" cy="64416"/>
            </a:xfrm>
            <a:custGeom>
              <a:avLst/>
              <a:gdLst/>
              <a:ahLst/>
              <a:cxnLst/>
              <a:rect l="l" t="t" r="r" b="b"/>
              <a:pathLst>
                <a:path w="1896" h="2453" extrusionOk="0">
                  <a:moveTo>
                    <a:pt x="1810" y="0"/>
                  </a:moveTo>
                  <a:lnTo>
                    <a:pt x="747" y="412"/>
                  </a:lnTo>
                  <a:cubicBezTo>
                    <a:pt x="298" y="603"/>
                    <a:pt x="1" y="1053"/>
                    <a:pt x="20" y="1541"/>
                  </a:cubicBezTo>
                  <a:lnTo>
                    <a:pt x="20" y="2230"/>
                  </a:lnTo>
                  <a:cubicBezTo>
                    <a:pt x="29" y="2353"/>
                    <a:pt x="127" y="2452"/>
                    <a:pt x="247" y="2452"/>
                  </a:cubicBezTo>
                  <a:cubicBezTo>
                    <a:pt x="257" y="2452"/>
                    <a:pt x="268" y="2452"/>
                    <a:pt x="278" y="2450"/>
                  </a:cubicBezTo>
                  <a:lnTo>
                    <a:pt x="336" y="2450"/>
                  </a:lnTo>
                  <a:lnTo>
                    <a:pt x="336" y="1541"/>
                  </a:lnTo>
                  <a:cubicBezTo>
                    <a:pt x="317" y="1053"/>
                    <a:pt x="604" y="603"/>
                    <a:pt x="1063" y="412"/>
                  </a:cubicBezTo>
                  <a:lnTo>
                    <a:pt x="1896" y="86"/>
                  </a:lnTo>
                  <a:lnTo>
                    <a:pt x="1810" y="0"/>
                  </a:lnTo>
                  <a:close/>
                </a:path>
              </a:pathLst>
            </a:custGeom>
            <a:solidFill>
              <a:srgbClr val="6177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7" name="Google Shape;10417;p83"/>
            <p:cNvSpPr/>
            <p:nvPr/>
          </p:nvSpPr>
          <p:spPr>
            <a:xfrm>
              <a:off x="2366122" y="2432819"/>
              <a:ext cx="77414" cy="54831"/>
            </a:xfrm>
            <a:custGeom>
              <a:avLst/>
              <a:gdLst/>
              <a:ahLst/>
              <a:cxnLst/>
              <a:rect l="l" t="t" r="r" b="b"/>
              <a:pathLst>
                <a:path w="2948" h="2088" extrusionOk="0">
                  <a:moveTo>
                    <a:pt x="2603" y="1800"/>
                  </a:moveTo>
                  <a:lnTo>
                    <a:pt x="2594" y="1810"/>
                  </a:lnTo>
                  <a:lnTo>
                    <a:pt x="2594" y="1810"/>
                  </a:lnTo>
                  <a:lnTo>
                    <a:pt x="2594" y="1810"/>
                  </a:lnTo>
                  <a:lnTo>
                    <a:pt x="2565" y="1829"/>
                  </a:lnTo>
                  <a:lnTo>
                    <a:pt x="2565" y="1819"/>
                  </a:lnTo>
                  <a:lnTo>
                    <a:pt x="2603" y="1800"/>
                  </a:lnTo>
                  <a:close/>
                  <a:moveTo>
                    <a:pt x="1417" y="1"/>
                  </a:moveTo>
                  <a:cubicBezTo>
                    <a:pt x="641" y="1"/>
                    <a:pt x="10" y="632"/>
                    <a:pt x="0" y="1417"/>
                  </a:cubicBezTo>
                  <a:lnTo>
                    <a:pt x="0" y="2078"/>
                  </a:lnTo>
                  <a:cubicBezTo>
                    <a:pt x="0" y="2078"/>
                    <a:pt x="326" y="2049"/>
                    <a:pt x="364" y="1896"/>
                  </a:cubicBezTo>
                  <a:cubicBezTo>
                    <a:pt x="373" y="1877"/>
                    <a:pt x="393" y="1857"/>
                    <a:pt x="393" y="1838"/>
                  </a:cubicBezTo>
                  <a:cubicBezTo>
                    <a:pt x="574" y="1838"/>
                    <a:pt x="1436" y="1829"/>
                    <a:pt x="1924" y="1245"/>
                  </a:cubicBezTo>
                  <a:cubicBezTo>
                    <a:pt x="2029" y="1532"/>
                    <a:pt x="2259" y="1752"/>
                    <a:pt x="2555" y="1838"/>
                  </a:cubicBezTo>
                  <a:cubicBezTo>
                    <a:pt x="2565" y="1857"/>
                    <a:pt x="2575" y="1877"/>
                    <a:pt x="2584" y="1896"/>
                  </a:cubicBezTo>
                  <a:cubicBezTo>
                    <a:pt x="2632" y="2049"/>
                    <a:pt x="2948" y="2087"/>
                    <a:pt x="2948" y="2087"/>
                  </a:cubicBezTo>
                  <a:lnTo>
                    <a:pt x="2948" y="1417"/>
                  </a:lnTo>
                  <a:cubicBezTo>
                    <a:pt x="2948" y="642"/>
                    <a:pt x="2316" y="1"/>
                    <a:pt x="1541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8" name="Google Shape;10418;p83"/>
            <p:cNvSpPr/>
            <p:nvPr/>
          </p:nvSpPr>
          <p:spPr>
            <a:xfrm>
              <a:off x="2366358" y="2433082"/>
              <a:ext cx="41990" cy="54568"/>
            </a:xfrm>
            <a:custGeom>
              <a:avLst/>
              <a:gdLst/>
              <a:ahLst/>
              <a:cxnLst/>
              <a:rect l="l" t="t" r="r" b="b"/>
              <a:pathLst>
                <a:path w="1599" h="2078" extrusionOk="0">
                  <a:moveTo>
                    <a:pt x="1417" y="0"/>
                  </a:moveTo>
                  <a:cubicBezTo>
                    <a:pt x="632" y="0"/>
                    <a:pt x="1" y="632"/>
                    <a:pt x="1" y="1407"/>
                  </a:cubicBezTo>
                  <a:lnTo>
                    <a:pt x="1" y="2077"/>
                  </a:lnTo>
                  <a:cubicBezTo>
                    <a:pt x="87" y="2068"/>
                    <a:pt x="173" y="2048"/>
                    <a:pt x="250" y="2010"/>
                  </a:cubicBezTo>
                  <a:lnTo>
                    <a:pt x="250" y="1780"/>
                  </a:lnTo>
                  <a:lnTo>
                    <a:pt x="250" y="1771"/>
                  </a:lnTo>
                  <a:lnTo>
                    <a:pt x="250" y="1407"/>
                  </a:lnTo>
                  <a:cubicBezTo>
                    <a:pt x="250" y="651"/>
                    <a:pt x="843" y="29"/>
                    <a:pt x="1599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9" name="Google Shape;10419;p83"/>
            <p:cNvSpPr/>
            <p:nvPr/>
          </p:nvSpPr>
          <p:spPr>
            <a:xfrm>
              <a:off x="2433216" y="2481847"/>
              <a:ext cx="16859" cy="22610"/>
            </a:xfrm>
            <a:custGeom>
              <a:avLst/>
              <a:gdLst/>
              <a:ahLst/>
              <a:cxnLst/>
              <a:rect l="l" t="t" r="r" b="b"/>
              <a:pathLst>
                <a:path w="642" h="861" extrusionOk="0">
                  <a:moveTo>
                    <a:pt x="174" y="0"/>
                  </a:moveTo>
                  <a:cubicBezTo>
                    <a:pt x="81" y="0"/>
                    <a:pt x="0" y="78"/>
                    <a:pt x="0" y="182"/>
                  </a:cubicBezTo>
                  <a:lnTo>
                    <a:pt x="0" y="689"/>
                  </a:lnTo>
                  <a:cubicBezTo>
                    <a:pt x="0" y="785"/>
                    <a:pt x="81" y="861"/>
                    <a:pt x="174" y="861"/>
                  </a:cubicBezTo>
                  <a:cubicBezTo>
                    <a:pt x="192" y="861"/>
                    <a:pt x="211" y="858"/>
                    <a:pt x="230" y="852"/>
                  </a:cubicBezTo>
                  <a:cubicBezTo>
                    <a:pt x="268" y="842"/>
                    <a:pt x="297" y="833"/>
                    <a:pt x="326" y="813"/>
                  </a:cubicBezTo>
                  <a:cubicBezTo>
                    <a:pt x="364" y="775"/>
                    <a:pt x="393" y="746"/>
                    <a:pt x="431" y="727"/>
                  </a:cubicBezTo>
                  <a:cubicBezTo>
                    <a:pt x="642" y="488"/>
                    <a:pt x="536" y="105"/>
                    <a:pt x="230" y="10"/>
                  </a:cubicBezTo>
                  <a:cubicBezTo>
                    <a:pt x="211" y="3"/>
                    <a:pt x="193" y="0"/>
                    <a:pt x="174" y="0"/>
                  </a:cubicBezTo>
                  <a:close/>
                </a:path>
              </a:pathLst>
            </a:custGeom>
            <a:solidFill>
              <a:srgbClr val="CBD3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0" name="Google Shape;10420;p83"/>
            <p:cNvSpPr/>
            <p:nvPr/>
          </p:nvSpPr>
          <p:spPr>
            <a:xfrm>
              <a:off x="2360082" y="2481821"/>
              <a:ext cx="16859" cy="22636"/>
            </a:xfrm>
            <a:custGeom>
              <a:avLst/>
              <a:gdLst/>
              <a:ahLst/>
              <a:cxnLst/>
              <a:rect l="l" t="t" r="r" b="b"/>
              <a:pathLst>
                <a:path w="642" h="862" extrusionOk="0">
                  <a:moveTo>
                    <a:pt x="473" y="1"/>
                  </a:moveTo>
                  <a:cubicBezTo>
                    <a:pt x="453" y="1"/>
                    <a:pt x="432" y="4"/>
                    <a:pt x="412" y="11"/>
                  </a:cubicBezTo>
                  <a:cubicBezTo>
                    <a:pt x="1" y="135"/>
                    <a:pt x="1" y="728"/>
                    <a:pt x="412" y="853"/>
                  </a:cubicBezTo>
                  <a:cubicBezTo>
                    <a:pt x="431" y="859"/>
                    <a:pt x="450" y="862"/>
                    <a:pt x="468" y="862"/>
                  </a:cubicBezTo>
                  <a:cubicBezTo>
                    <a:pt x="561" y="862"/>
                    <a:pt x="642" y="786"/>
                    <a:pt x="642" y="690"/>
                  </a:cubicBezTo>
                  <a:lnTo>
                    <a:pt x="642" y="173"/>
                  </a:lnTo>
                  <a:cubicBezTo>
                    <a:pt x="642" y="116"/>
                    <a:pt x="613" y="68"/>
                    <a:pt x="575" y="30"/>
                  </a:cubicBezTo>
                  <a:cubicBezTo>
                    <a:pt x="544" y="11"/>
                    <a:pt x="509" y="1"/>
                    <a:pt x="473" y="1"/>
                  </a:cubicBezTo>
                  <a:close/>
                </a:path>
              </a:pathLst>
            </a:custGeom>
            <a:solidFill>
              <a:srgbClr val="B7C2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1" name="Google Shape;10421;p83"/>
            <p:cNvSpPr/>
            <p:nvPr/>
          </p:nvSpPr>
          <p:spPr>
            <a:xfrm>
              <a:off x="2390754" y="2521657"/>
              <a:ext cx="28413" cy="32326"/>
            </a:xfrm>
            <a:custGeom>
              <a:avLst/>
              <a:gdLst/>
              <a:ahLst/>
              <a:cxnLst/>
              <a:rect l="l" t="t" r="r" b="b"/>
              <a:pathLst>
                <a:path w="1082" h="1231" extrusionOk="0">
                  <a:moveTo>
                    <a:pt x="179" y="0"/>
                  </a:moveTo>
                  <a:cubicBezTo>
                    <a:pt x="89" y="0"/>
                    <a:pt x="10" y="78"/>
                    <a:pt x="10" y="178"/>
                  </a:cubicBezTo>
                  <a:lnTo>
                    <a:pt x="10" y="695"/>
                  </a:lnTo>
                  <a:cubicBezTo>
                    <a:pt x="0" y="752"/>
                    <a:pt x="19" y="800"/>
                    <a:pt x="58" y="838"/>
                  </a:cubicBezTo>
                  <a:lnTo>
                    <a:pt x="421" y="1183"/>
                  </a:lnTo>
                  <a:cubicBezTo>
                    <a:pt x="450" y="1221"/>
                    <a:pt x="488" y="1231"/>
                    <a:pt x="536" y="1231"/>
                  </a:cubicBezTo>
                  <a:cubicBezTo>
                    <a:pt x="584" y="1231"/>
                    <a:pt x="632" y="1212"/>
                    <a:pt x="660" y="1183"/>
                  </a:cubicBezTo>
                  <a:lnTo>
                    <a:pt x="1034" y="800"/>
                  </a:lnTo>
                  <a:cubicBezTo>
                    <a:pt x="1062" y="762"/>
                    <a:pt x="1082" y="723"/>
                    <a:pt x="1082" y="676"/>
                  </a:cubicBezTo>
                  <a:lnTo>
                    <a:pt x="1082" y="187"/>
                  </a:lnTo>
                  <a:cubicBezTo>
                    <a:pt x="1082" y="140"/>
                    <a:pt x="1062" y="92"/>
                    <a:pt x="1034" y="54"/>
                  </a:cubicBezTo>
                  <a:cubicBezTo>
                    <a:pt x="995" y="25"/>
                    <a:pt x="948" y="6"/>
                    <a:pt x="900" y="6"/>
                  </a:cubicBezTo>
                  <a:lnTo>
                    <a:pt x="861" y="6"/>
                  </a:lnTo>
                  <a:cubicBezTo>
                    <a:pt x="812" y="20"/>
                    <a:pt x="763" y="29"/>
                    <a:pt x="714" y="29"/>
                  </a:cubicBezTo>
                  <a:cubicBezTo>
                    <a:pt x="696" y="29"/>
                    <a:pt x="678" y="27"/>
                    <a:pt x="660" y="25"/>
                  </a:cubicBezTo>
                  <a:lnTo>
                    <a:pt x="440" y="25"/>
                  </a:lnTo>
                  <a:cubicBezTo>
                    <a:pt x="420" y="27"/>
                    <a:pt x="400" y="29"/>
                    <a:pt x="380" y="29"/>
                  </a:cubicBezTo>
                  <a:cubicBezTo>
                    <a:pt x="327" y="29"/>
                    <a:pt x="276" y="20"/>
                    <a:pt x="220" y="6"/>
                  </a:cubicBezTo>
                  <a:cubicBezTo>
                    <a:pt x="206" y="2"/>
                    <a:pt x="193" y="0"/>
                    <a:pt x="179" y="0"/>
                  </a:cubicBezTo>
                  <a:close/>
                </a:path>
              </a:pathLst>
            </a:custGeom>
            <a:solidFill>
              <a:srgbClr val="CBD3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2" name="Google Shape;10422;p83"/>
            <p:cNvSpPr/>
            <p:nvPr/>
          </p:nvSpPr>
          <p:spPr>
            <a:xfrm>
              <a:off x="2390754" y="2521972"/>
              <a:ext cx="17358" cy="32274"/>
            </a:xfrm>
            <a:custGeom>
              <a:avLst/>
              <a:gdLst/>
              <a:ahLst/>
              <a:cxnLst/>
              <a:rect l="l" t="t" r="r" b="b"/>
              <a:pathLst>
                <a:path w="661" h="1229" extrusionOk="0">
                  <a:moveTo>
                    <a:pt x="178" y="0"/>
                  </a:moveTo>
                  <a:cubicBezTo>
                    <a:pt x="85" y="0"/>
                    <a:pt x="0" y="72"/>
                    <a:pt x="0" y="175"/>
                  </a:cubicBezTo>
                  <a:lnTo>
                    <a:pt x="0" y="692"/>
                  </a:lnTo>
                  <a:cubicBezTo>
                    <a:pt x="0" y="750"/>
                    <a:pt x="19" y="798"/>
                    <a:pt x="58" y="836"/>
                  </a:cubicBezTo>
                  <a:lnTo>
                    <a:pt x="421" y="1180"/>
                  </a:lnTo>
                  <a:cubicBezTo>
                    <a:pt x="450" y="1209"/>
                    <a:pt x="488" y="1228"/>
                    <a:pt x="536" y="1228"/>
                  </a:cubicBezTo>
                  <a:cubicBezTo>
                    <a:pt x="584" y="1228"/>
                    <a:pt x="632" y="1209"/>
                    <a:pt x="660" y="1180"/>
                  </a:cubicBezTo>
                  <a:cubicBezTo>
                    <a:pt x="632" y="1171"/>
                    <a:pt x="603" y="1152"/>
                    <a:pt x="574" y="1123"/>
                  </a:cubicBezTo>
                  <a:lnTo>
                    <a:pt x="220" y="778"/>
                  </a:lnTo>
                  <a:cubicBezTo>
                    <a:pt x="182" y="740"/>
                    <a:pt x="163" y="692"/>
                    <a:pt x="163" y="635"/>
                  </a:cubicBezTo>
                  <a:lnTo>
                    <a:pt x="163" y="118"/>
                  </a:lnTo>
                  <a:cubicBezTo>
                    <a:pt x="163" y="70"/>
                    <a:pt x="182" y="32"/>
                    <a:pt x="211" y="3"/>
                  </a:cubicBezTo>
                  <a:cubicBezTo>
                    <a:pt x="200" y="1"/>
                    <a:pt x="189" y="0"/>
                    <a:pt x="178" y="0"/>
                  </a:cubicBezTo>
                  <a:close/>
                </a:path>
              </a:pathLst>
            </a:custGeom>
            <a:solidFill>
              <a:srgbClr val="B7C2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3" name="Google Shape;10423;p83"/>
            <p:cNvSpPr/>
            <p:nvPr/>
          </p:nvSpPr>
          <p:spPr>
            <a:xfrm>
              <a:off x="2374657" y="2464804"/>
              <a:ext cx="60844" cy="65309"/>
            </a:xfrm>
            <a:custGeom>
              <a:avLst/>
              <a:gdLst/>
              <a:ahLst/>
              <a:cxnLst/>
              <a:rect l="l" t="t" r="r" b="b"/>
              <a:pathLst>
                <a:path w="2317" h="2487" extrusionOk="0">
                  <a:moveTo>
                    <a:pt x="1601" y="1"/>
                  </a:moveTo>
                  <a:cubicBezTo>
                    <a:pt x="1586" y="1"/>
                    <a:pt x="1572" y="6"/>
                    <a:pt x="1561" y="17"/>
                  </a:cubicBezTo>
                  <a:cubicBezTo>
                    <a:pt x="1312" y="199"/>
                    <a:pt x="1025" y="343"/>
                    <a:pt x="728" y="429"/>
                  </a:cubicBezTo>
                  <a:cubicBezTo>
                    <a:pt x="632" y="458"/>
                    <a:pt x="537" y="477"/>
                    <a:pt x="441" y="496"/>
                  </a:cubicBezTo>
                  <a:cubicBezTo>
                    <a:pt x="355" y="515"/>
                    <a:pt x="259" y="525"/>
                    <a:pt x="163" y="525"/>
                  </a:cubicBezTo>
                  <a:cubicBezTo>
                    <a:pt x="68" y="534"/>
                    <a:pt x="1" y="611"/>
                    <a:pt x="1" y="706"/>
                  </a:cubicBezTo>
                  <a:lnTo>
                    <a:pt x="1" y="1434"/>
                  </a:lnTo>
                  <a:cubicBezTo>
                    <a:pt x="1" y="2018"/>
                    <a:pt x="470" y="2486"/>
                    <a:pt x="1053" y="2486"/>
                  </a:cubicBezTo>
                  <a:lnTo>
                    <a:pt x="1264" y="2486"/>
                  </a:lnTo>
                  <a:cubicBezTo>
                    <a:pt x="1848" y="2486"/>
                    <a:pt x="2317" y="2018"/>
                    <a:pt x="2317" y="1434"/>
                  </a:cubicBezTo>
                  <a:lnTo>
                    <a:pt x="2317" y="678"/>
                  </a:lnTo>
                  <a:cubicBezTo>
                    <a:pt x="2317" y="601"/>
                    <a:pt x="2269" y="534"/>
                    <a:pt x="2202" y="505"/>
                  </a:cubicBezTo>
                  <a:cubicBezTo>
                    <a:pt x="2183" y="505"/>
                    <a:pt x="2163" y="496"/>
                    <a:pt x="2144" y="486"/>
                  </a:cubicBezTo>
                  <a:cubicBezTo>
                    <a:pt x="1934" y="400"/>
                    <a:pt x="1762" y="247"/>
                    <a:pt x="1666" y="56"/>
                  </a:cubicBezTo>
                  <a:lnTo>
                    <a:pt x="1656" y="36"/>
                  </a:lnTo>
                  <a:cubicBezTo>
                    <a:pt x="1645" y="13"/>
                    <a:pt x="1623" y="1"/>
                    <a:pt x="1601" y="1"/>
                  </a:cubicBezTo>
                  <a:close/>
                </a:path>
              </a:pathLst>
            </a:custGeom>
            <a:solidFill>
              <a:srgbClr val="CBD3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4" name="Google Shape;10424;p83"/>
            <p:cNvSpPr/>
            <p:nvPr/>
          </p:nvSpPr>
          <p:spPr>
            <a:xfrm>
              <a:off x="2374657" y="2464620"/>
              <a:ext cx="44248" cy="65230"/>
            </a:xfrm>
            <a:custGeom>
              <a:avLst/>
              <a:gdLst/>
              <a:ahLst/>
              <a:cxnLst/>
              <a:rect l="l" t="t" r="r" b="b"/>
              <a:pathLst>
                <a:path w="1685" h="2484" extrusionOk="0">
                  <a:moveTo>
                    <a:pt x="1605" y="1"/>
                  </a:moveTo>
                  <a:cubicBezTo>
                    <a:pt x="1592" y="1"/>
                    <a:pt x="1580" y="5"/>
                    <a:pt x="1570" y="15"/>
                  </a:cubicBezTo>
                  <a:cubicBezTo>
                    <a:pt x="1312" y="206"/>
                    <a:pt x="1034" y="340"/>
                    <a:pt x="728" y="426"/>
                  </a:cubicBezTo>
                  <a:cubicBezTo>
                    <a:pt x="632" y="455"/>
                    <a:pt x="546" y="474"/>
                    <a:pt x="450" y="493"/>
                  </a:cubicBezTo>
                  <a:cubicBezTo>
                    <a:pt x="355" y="512"/>
                    <a:pt x="259" y="522"/>
                    <a:pt x="173" y="532"/>
                  </a:cubicBezTo>
                  <a:cubicBezTo>
                    <a:pt x="77" y="532"/>
                    <a:pt x="1" y="618"/>
                    <a:pt x="1" y="704"/>
                  </a:cubicBezTo>
                  <a:lnTo>
                    <a:pt x="1" y="1431"/>
                  </a:lnTo>
                  <a:cubicBezTo>
                    <a:pt x="1" y="2015"/>
                    <a:pt x="470" y="2484"/>
                    <a:pt x="1053" y="2484"/>
                  </a:cubicBezTo>
                  <a:lnTo>
                    <a:pt x="1264" y="2484"/>
                  </a:lnTo>
                  <a:cubicBezTo>
                    <a:pt x="690" y="2484"/>
                    <a:pt x="221" y="2015"/>
                    <a:pt x="211" y="1441"/>
                  </a:cubicBezTo>
                  <a:lnTo>
                    <a:pt x="211" y="713"/>
                  </a:lnTo>
                  <a:cubicBezTo>
                    <a:pt x="211" y="618"/>
                    <a:pt x="288" y="541"/>
                    <a:pt x="383" y="532"/>
                  </a:cubicBezTo>
                  <a:cubicBezTo>
                    <a:pt x="470" y="522"/>
                    <a:pt x="565" y="512"/>
                    <a:pt x="661" y="493"/>
                  </a:cubicBezTo>
                  <a:cubicBezTo>
                    <a:pt x="757" y="474"/>
                    <a:pt x="852" y="455"/>
                    <a:pt x="938" y="426"/>
                  </a:cubicBezTo>
                  <a:cubicBezTo>
                    <a:pt x="1206" y="350"/>
                    <a:pt x="1455" y="235"/>
                    <a:pt x="1685" y="82"/>
                  </a:cubicBezTo>
                  <a:lnTo>
                    <a:pt x="1666" y="53"/>
                  </a:lnTo>
                  <a:lnTo>
                    <a:pt x="1656" y="34"/>
                  </a:lnTo>
                  <a:cubicBezTo>
                    <a:pt x="1650" y="15"/>
                    <a:pt x="1628" y="1"/>
                    <a:pt x="1605" y="1"/>
                  </a:cubicBezTo>
                  <a:close/>
                </a:path>
              </a:pathLst>
            </a:custGeom>
            <a:solidFill>
              <a:srgbClr val="B7C2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5" name="Google Shape;10425;p83"/>
            <p:cNvSpPr/>
            <p:nvPr/>
          </p:nvSpPr>
          <p:spPr>
            <a:xfrm>
              <a:off x="2216072" y="2719579"/>
              <a:ext cx="122424" cy="64888"/>
            </a:xfrm>
            <a:custGeom>
              <a:avLst/>
              <a:gdLst/>
              <a:ahLst/>
              <a:cxnLst/>
              <a:rect l="l" t="t" r="r" b="b"/>
              <a:pathLst>
                <a:path w="4662" h="2471" extrusionOk="0">
                  <a:moveTo>
                    <a:pt x="1771" y="0"/>
                  </a:moveTo>
                  <a:lnTo>
                    <a:pt x="709" y="431"/>
                  </a:lnTo>
                  <a:cubicBezTo>
                    <a:pt x="604" y="469"/>
                    <a:pt x="508" y="527"/>
                    <a:pt x="422" y="594"/>
                  </a:cubicBezTo>
                  <a:lnTo>
                    <a:pt x="403" y="613"/>
                  </a:lnTo>
                  <a:lnTo>
                    <a:pt x="384" y="632"/>
                  </a:lnTo>
                  <a:lnTo>
                    <a:pt x="374" y="642"/>
                  </a:lnTo>
                  <a:lnTo>
                    <a:pt x="345" y="661"/>
                  </a:lnTo>
                  <a:cubicBezTo>
                    <a:pt x="154" y="852"/>
                    <a:pt x="39" y="1091"/>
                    <a:pt x="1" y="1359"/>
                  </a:cubicBezTo>
                  <a:lnTo>
                    <a:pt x="1" y="1407"/>
                  </a:lnTo>
                  <a:lnTo>
                    <a:pt x="1" y="1417"/>
                  </a:lnTo>
                  <a:lnTo>
                    <a:pt x="1" y="1455"/>
                  </a:lnTo>
                  <a:lnTo>
                    <a:pt x="1" y="1484"/>
                  </a:lnTo>
                  <a:lnTo>
                    <a:pt x="1" y="1493"/>
                  </a:lnTo>
                  <a:lnTo>
                    <a:pt x="1" y="1551"/>
                  </a:lnTo>
                  <a:lnTo>
                    <a:pt x="1" y="1714"/>
                  </a:lnTo>
                  <a:lnTo>
                    <a:pt x="1" y="2249"/>
                  </a:lnTo>
                  <a:cubicBezTo>
                    <a:pt x="1" y="2377"/>
                    <a:pt x="114" y="2470"/>
                    <a:pt x="241" y="2470"/>
                  </a:cubicBezTo>
                  <a:cubicBezTo>
                    <a:pt x="247" y="2470"/>
                    <a:pt x="253" y="2470"/>
                    <a:pt x="259" y="2470"/>
                  </a:cubicBezTo>
                  <a:lnTo>
                    <a:pt x="4403" y="2470"/>
                  </a:lnTo>
                  <a:cubicBezTo>
                    <a:pt x="4409" y="2470"/>
                    <a:pt x="4415" y="2470"/>
                    <a:pt x="4421" y="2470"/>
                  </a:cubicBezTo>
                  <a:cubicBezTo>
                    <a:pt x="4547" y="2470"/>
                    <a:pt x="4652" y="2377"/>
                    <a:pt x="4661" y="2249"/>
                  </a:cubicBezTo>
                  <a:lnTo>
                    <a:pt x="4661" y="1733"/>
                  </a:lnTo>
                  <a:lnTo>
                    <a:pt x="4661" y="1560"/>
                  </a:lnTo>
                  <a:lnTo>
                    <a:pt x="4642" y="1560"/>
                  </a:lnTo>
                  <a:lnTo>
                    <a:pt x="4642" y="1503"/>
                  </a:lnTo>
                  <a:lnTo>
                    <a:pt x="4642" y="1493"/>
                  </a:lnTo>
                  <a:lnTo>
                    <a:pt x="4642" y="1465"/>
                  </a:lnTo>
                  <a:lnTo>
                    <a:pt x="4642" y="1436"/>
                  </a:lnTo>
                  <a:lnTo>
                    <a:pt x="4642" y="1417"/>
                  </a:lnTo>
                  <a:lnTo>
                    <a:pt x="4642" y="1369"/>
                  </a:lnTo>
                  <a:cubicBezTo>
                    <a:pt x="4604" y="1111"/>
                    <a:pt x="4489" y="862"/>
                    <a:pt x="4298" y="670"/>
                  </a:cubicBezTo>
                  <a:lnTo>
                    <a:pt x="4269" y="651"/>
                  </a:lnTo>
                  <a:lnTo>
                    <a:pt x="4260" y="642"/>
                  </a:lnTo>
                  <a:lnTo>
                    <a:pt x="4240" y="623"/>
                  </a:lnTo>
                  <a:lnTo>
                    <a:pt x="4221" y="603"/>
                  </a:lnTo>
                  <a:cubicBezTo>
                    <a:pt x="4135" y="536"/>
                    <a:pt x="4030" y="479"/>
                    <a:pt x="3934" y="441"/>
                  </a:cubicBezTo>
                  <a:lnTo>
                    <a:pt x="2872" y="10"/>
                  </a:lnTo>
                  <a:lnTo>
                    <a:pt x="2604" y="288"/>
                  </a:lnTo>
                  <a:lnTo>
                    <a:pt x="2336" y="556"/>
                  </a:lnTo>
                  <a:lnTo>
                    <a:pt x="2039" y="278"/>
                  </a:lnTo>
                  <a:lnTo>
                    <a:pt x="1771" y="0"/>
                  </a:lnTo>
                  <a:close/>
                </a:path>
              </a:pathLst>
            </a:custGeom>
            <a:solidFill>
              <a:srgbClr val="7F9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6" name="Google Shape;10426;p83"/>
            <p:cNvSpPr/>
            <p:nvPr/>
          </p:nvSpPr>
          <p:spPr>
            <a:xfrm>
              <a:off x="2215075" y="2720078"/>
              <a:ext cx="50025" cy="64390"/>
            </a:xfrm>
            <a:custGeom>
              <a:avLst/>
              <a:gdLst/>
              <a:ahLst/>
              <a:cxnLst/>
              <a:rect l="l" t="t" r="r" b="b"/>
              <a:pathLst>
                <a:path w="1905" h="2452" extrusionOk="0">
                  <a:moveTo>
                    <a:pt x="1809" y="1"/>
                  </a:moveTo>
                  <a:lnTo>
                    <a:pt x="756" y="412"/>
                  </a:lnTo>
                  <a:cubicBezTo>
                    <a:pt x="297" y="594"/>
                    <a:pt x="0" y="1044"/>
                    <a:pt x="29" y="1541"/>
                  </a:cubicBezTo>
                  <a:lnTo>
                    <a:pt x="29" y="2230"/>
                  </a:lnTo>
                  <a:cubicBezTo>
                    <a:pt x="29" y="2358"/>
                    <a:pt x="134" y="2451"/>
                    <a:pt x="260" y="2451"/>
                  </a:cubicBezTo>
                  <a:cubicBezTo>
                    <a:pt x="266" y="2451"/>
                    <a:pt x="272" y="2451"/>
                    <a:pt x="278" y="2451"/>
                  </a:cubicBezTo>
                  <a:lnTo>
                    <a:pt x="335" y="2451"/>
                  </a:lnTo>
                  <a:lnTo>
                    <a:pt x="335" y="1541"/>
                  </a:lnTo>
                  <a:cubicBezTo>
                    <a:pt x="316" y="1053"/>
                    <a:pt x="603" y="594"/>
                    <a:pt x="1063" y="412"/>
                  </a:cubicBezTo>
                  <a:lnTo>
                    <a:pt x="1905" y="87"/>
                  </a:lnTo>
                  <a:lnTo>
                    <a:pt x="1809" y="1"/>
                  </a:lnTo>
                  <a:close/>
                </a:path>
              </a:pathLst>
            </a:custGeom>
            <a:solidFill>
              <a:srgbClr val="6177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7" name="Google Shape;10427;p83"/>
            <p:cNvSpPr/>
            <p:nvPr/>
          </p:nvSpPr>
          <p:spPr>
            <a:xfrm>
              <a:off x="2237947" y="2618294"/>
              <a:ext cx="77178" cy="54805"/>
            </a:xfrm>
            <a:custGeom>
              <a:avLst/>
              <a:gdLst/>
              <a:ahLst/>
              <a:cxnLst/>
              <a:rect l="l" t="t" r="r" b="b"/>
              <a:pathLst>
                <a:path w="2939" h="2087" extrusionOk="0">
                  <a:moveTo>
                    <a:pt x="2594" y="1800"/>
                  </a:moveTo>
                  <a:lnTo>
                    <a:pt x="2584" y="1809"/>
                  </a:lnTo>
                  <a:lnTo>
                    <a:pt x="2556" y="1829"/>
                  </a:lnTo>
                  <a:lnTo>
                    <a:pt x="2594" y="1800"/>
                  </a:lnTo>
                  <a:close/>
                  <a:moveTo>
                    <a:pt x="2594" y="1800"/>
                  </a:moveTo>
                  <a:lnTo>
                    <a:pt x="2584" y="1819"/>
                  </a:lnTo>
                  <a:lnTo>
                    <a:pt x="2579" y="1830"/>
                  </a:lnTo>
                  <a:lnTo>
                    <a:pt x="2594" y="1800"/>
                  </a:lnTo>
                  <a:close/>
                  <a:moveTo>
                    <a:pt x="1417" y="1"/>
                  </a:moveTo>
                  <a:cubicBezTo>
                    <a:pt x="632" y="1"/>
                    <a:pt x="0" y="632"/>
                    <a:pt x="0" y="1417"/>
                  </a:cubicBezTo>
                  <a:lnTo>
                    <a:pt x="0" y="2087"/>
                  </a:lnTo>
                  <a:cubicBezTo>
                    <a:pt x="0" y="2087"/>
                    <a:pt x="316" y="2049"/>
                    <a:pt x="354" y="1896"/>
                  </a:cubicBezTo>
                  <a:cubicBezTo>
                    <a:pt x="374" y="1876"/>
                    <a:pt x="383" y="1867"/>
                    <a:pt x="393" y="1848"/>
                  </a:cubicBezTo>
                  <a:cubicBezTo>
                    <a:pt x="575" y="1848"/>
                    <a:pt x="1426" y="1829"/>
                    <a:pt x="1914" y="1245"/>
                  </a:cubicBezTo>
                  <a:cubicBezTo>
                    <a:pt x="2020" y="1532"/>
                    <a:pt x="2249" y="1762"/>
                    <a:pt x="2546" y="1848"/>
                  </a:cubicBezTo>
                  <a:cubicBezTo>
                    <a:pt x="2556" y="1867"/>
                    <a:pt x="2565" y="1886"/>
                    <a:pt x="2584" y="1896"/>
                  </a:cubicBezTo>
                  <a:cubicBezTo>
                    <a:pt x="2623" y="2058"/>
                    <a:pt x="2938" y="2087"/>
                    <a:pt x="2938" y="2087"/>
                  </a:cubicBezTo>
                  <a:lnTo>
                    <a:pt x="2938" y="1417"/>
                  </a:lnTo>
                  <a:cubicBezTo>
                    <a:pt x="2938" y="642"/>
                    <a:pt x="2316" y="10"/>
                    <a:pt x="1532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8" name="Google Shape;10428;p83"/>
            <p:cNvSpPr/>
            <p:nvPr/>
          </p:nvSpPr>
          <p:spPr>
            <a:xfrm>
              <a:off x="2237947" y="2618294"/>
              <a:ext cx="41990" cy="54805"/>
            </a:xfrm>
            <a:custGeom>
              <a:avLst/>
              <a:gdLst/>
              <a:ahLst/>
              <a:cxnLst/>
              <a:rect l="l" t="t" r="r" b="b"/>
              <a:pathLst>
                <a:path w="1599" h="2087" extrusionOk="0">
                  <a:moveTo>
                    <a:pt x="1417" y="1"/>
                  </a:moveTo>
                  <a:cubicBezTo>
                    <a:pt x="642" y="1"/>
                    <a:pt x="0" y="632"/>
                    <a:pt x="0" y="1417"/>
                  </a:cubicBezTo>
                  <a:lnTo>
                    <a:pt x="0" y="2087"/>
                  </a:lnTo>
                  <a:cubicBezTo>
                    <a:pt x="86" y="2077"/>
                    <a:pt x="173" y="2049"/>
                    <a:pt x="249" y="2010"/>
                  </a:cubicBezTo>
                  <a:lnTo>
                    <a:pt x="249" y="1781"/>
                  </a:lnTo>
                  <a:lnTo>
                    <a:pt x="249" y="1417"/>
                  </a:lnTo>
                  <a:cubicBezTo>
                    <a:pt x="249" y="661"/>
                    <a:pt x="843" y="39"/>
                    <a:pt x="1599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9" name="Google Shape;10429;p83"/>
            <p:cNvSpPr/>
            <p:nvPr/>
          </p:nvSpPr>
          <p:spPr>
            <a:xfrm>
              <a:off x="2304805" y="2667321"/>
              <a:ext cx="16859" cy="22794"/>
            </a:xfrm>
            <a:custGeom>
              <a:avLst/>
              <a:gdLst/>
              <a:ahLst/>
              <a:cxnLst/>
              <a:rect l="l" t="t" r="r" b="b"/>
              <a:pathLst>
                <a:path w="642" h="868" extrusionOk="0">
                  <a:moveTo>
                    <a:pt x="174" y="0"/>
                  </a:moveTo>
                  <a:cubicBezTo>
                    <a:pt x="80" y="0"/>
                    <a:pt x="0" y="78"/>
                    <a:pt x="0" y="182"/>
                  </a:cubicBezTo>
                  <a:lnTo>
                    <a:pt x="0" y="689"/>
                  </a:lnTo>
                  <a:cubicBezTo>
                    <a:pt x="0" y="796"/>
                    <a:pt x="85" y="867"/>
                    <a:pt x="181" y="867"/>
                  </a:cubicBezTo>
                  <a:cubicBezTo>
                    <a:pt x="197" y="867"/>
                    <a:pt x="213" y="865"/>
                    <a:pt x="230" y="861"/>
                  </a:cubicBezTo>
                  <a:cubicBezTo>
                    <a:pt x="268" y="852"/>
                    <a:pt x="297" y="832"/>
                    <a:pt x="335" y="813"/>
                  </a:cubicBezTo>
                  <a:cubicBezTo>
                    <a:pt x="364" y="785"/>
                    <a:pt x="392" y="756"/>
                    <a:pt x="431" y="727"/>
                  </a:cubicBezTo>
                  <a:cubicBezTo>
                    <a:pt x="641" y="488"/>
                    <a:pt x="536" y="105"/>
                    <a:pt x="230" y="9"/>
                  </a:cubicBezTo>
                  <a:cubicBezTo>
                    <a:pt x="211" y="3"/>
                    <a:pt x="192" y="0"/>
                    <a:pt x="174" y="0"/>
                  </a:cubicBezTo>
                  <a:close/>
                </a:path>
              </a:pathLst>
            </a:custGeom>
            <a:solidFill>
              <a:srgbClr val="CBD3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0" name="Google Shape;10430;p83"/>
            <p:cNvSpPr/>
            <p:nvPr/>
          </p:nvSpPr>
          <p:spPr>
            <a:xfrm>
              <a:off x="2231671" y="2667295"/>
              <a:ext cx="17095" cy="22899"/>
            </a:xfrm>
            <a:custGeom>
              <a:avLst/>
              <a:gdLst/>
              <a:ahLst/>
              <a:cxnLst/>
              <a:rect l="l" t="t" r="r" b="b"/>
              <a:pathLst>
                <a:path w="651" h="872" extrusionOk="0">
                  <a:moveTo>
                    <a:pt x="472" y="1"/>
                  </a:moveTo>
                  <a:cubicBezTo>
                    <a:pt x="454" y="1"/>
                    <a:pt x="437" y="4"/>
                    <a:pt x="421" y="10"/>
                  </a:cubicBezTo>
                  <a:cubicBezTo>
                    <a:pt x="0" y="144"/>
                    <a:pt x="0" y="728"/>
                    <a:pt x="421" y="862"/>
                  </a:cubicBezTo>
                  <a:cubicBezTo>
                    <a:pt x="440" y="868"/>
                    <a:pt x="459" y="871"/>
                    <a:pt x="477" y="871"/>
                  </a:cubicBezTo>
                  <a:cubicBezTo>
                    <a:pt x="570" y="871"/>
                    <a:pt x="651" y="794"/>
                    <a:pt x="651" y="690"/>
                  </a:cubicBezTo>
                  <a:lnTo>
                    <a:pt x="651" y="183"/>
                  </a:lnTo>
                  <a:cubicBezTo>
                    <a:pt x="651" y="125"/>
                    <a:pt x="622" y="68"/>
                    <a:pt x="574" y="39"/>
                  </a:cubicBezTo>
                  <a:cubicBezTo>
                    <a:pt x="542" y="14"/>
                    <a:pt x="506" y="1"/>
                    <a:pt x="472" y="1"/>
                  </a:cubicBezTo>
                  <a:close/>
                </a:path>
              </a:pathLst>
            </a:custGeom>
            <a:solidFill>
              <a:srgbClr val="B7C2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1" name="Google Shape;10431;p83"/>
            <p:cNvSpPr/>
            <p:nvPr/>
          </p:nvSpPr>
          <p:spPr>
            <a:xfrm>
              <a:off x="2262579" y="2707184"/>
              <a:ext cx="28413" cy="32536"/>
            </a:xfrm>
            <a:custGeom>
              <a:avLst/>
              <a:gdLst/>
              <a:ahLst/>
              <a:cxnLst/>
              <a:rect l="l" t="t" r="r" b="b"/>
              <a:pathLst>
                <a:path w="1082" h="1239" extrusionOk="0">
                  <a:moveTo>
                    <a:pt x="188" y="1"/>
                  </a:moveTo>
                  <a:cubicBezTo>
                    <a:pt x="87" y="1"/>
                    <a:pt x="0" y="80"/>
                    <a:pt x="0" y="176"/>
                  </a:cubicBezTo>
                  <a:lnTo>
                    <a:pt x="0" y="702"/>
                  </a:lnTo>
                  <a:cubicBezTo>
                    <a:pt x="0" y="750"/>
                    <a:pt x="19" y="798"/>
                    <a:pt x="58" y="836"/>
                  </a:cubicBezTo>
                  <a:lnTo>
                    <a:pt x="412" y="1190"/>
                  </a:lnTo>
                  <a:cubicBezTo>
                    <a:pt x="440" y="1219"/>
                    <a:pt x="488" y="1238"/>
                    <a:pt x="536" y="1238"/>
                  </a:cubicBezTo>
                  <a:cubicBezTo>
                    <a:pt x="574" y="1238"/>
                    <a:pt x="622" y="1219"/>
                    <a:pt x="661" y="1181"/>
                  </a:cubicBezTo>
                  <a:lnTo>
                    <a:pt x="1024" y="798"/>
                  </a:lnTo>
                  <a:cubicBezTo>
                    <a:pt x="1063" y="769"/>
                    <a:pt x="1072" y="721"/>
                    <a:pt x="1082" y="683"/>
                  </a:cubicBezTo>
                  <a:lnTo>
                    <a:pt x="1082" y="185"/>
                  </a:lnTo>
                  <a:cubicBezTo>
                    <a:pt x="1082" y="137"/>
                    <a:pt x="1063" y="90"/>
                    <a:pt x="1024" y="61"/>
                  </a:cubicBezTo>
                  <a:cubicBezTo>
                    <a:pt x="996" y="23"/>
                    <a:pt x="948" y="4"/>
                    <a:pt x="900" y="4"/>
                  </a:cubicBezTo>
                  <a:lnTo>
                    <a:pt x="862" y="4"/>
                  </a:lnTo>
                  <a:cubicBezTo>
                    <a:pt x="785" y="23"/>
                    <a:pt x="718" y="32"/>
                    <a:pt x="651" y="32"/>
                  </a:cubicBezTo>
                  <a:lnTo>
                    <a:pt x="431" y="32"/>
                  </a:lnTo>
                  <a:cubicBezTo>
                    <a:pt x="364" y="32"/>
                    <a:pt x="287" y="23"/>
                    <a:pt x="220" y="4"/>
                  </a:cubicBezTo>
                  <a:cubicBezTo>
                    <a:pt x="209" y="2"/>
                    <a:pt x="199" y="1"/>
                    <a:pt x="188" y="1"/>
                  </a:cubicBezTo>
                  <a:close/>
                </a:path>
              </a:pathLst>
            </a:custGeom>
            <a:solidFill>
              <a:srgbClr val="CBD3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2" name="Google Shape;10432;p83"/>
            <p:cNvSpPr/>
            <p:nvPr/>
          </p:nvSpPr>
          <p:spPr>
            <a:xfrm>
              <a:off x="2262316" y="2707446"/>
              <a:ext cx="17384" cy="32510"/>
            </a:xfrm>
            <a:custGeom>
              <a:avLst/>
              <a:gdLst/>
              <a:ahLst/>
              <a:cxnLst/>
              <a:rect l="l" t="t" r="r" b="b"/>
              <a:pathLst>
                <a:path w="662" h="1238" extrusionOk="0">
                  <a:moveTo>
                    <a:pt x="182" y="0"/>
                  </a:moveTo>
                  <a:cubicBezTo>
                    <a:pt x="89" y="0"/>
                    <a:pt x="10" y="80"/>
                    <a:pt x="10" y="175"/>
                  </a:cubicBezTo>
                  <a:lnTo>
                    <a:pt x="10" y="702"/>
                  </a:lnTo>
                  <a:cubicBezTo>
                    <a:pt x="1" y="750"/>
                    <a:pt x="20" y="797"/>
                    <a:pt x="58" y="836"/>
                  </a:cubicBezTo>
                  <a:lnTo>
                    <a:pt x="422" y="1180"/>
                  </a:lnTo>
                  <a:cubicBezTo>
                    <a:pt x="450" y="1218"/>
                    <a:pt x="498" y="1238"/>
                    <a:pt x="537" y="1238"/>
                  </a:cubicBezTo>
                  <a:cubicBezTo>
                    <a:pt x="584" y="1238"/>
                    <a:pt x="632" y="1209"/>
                    <a:pt x="661" y="1180"/>
                  </a:cubicBezTo>
                  <a:cubicBezTo>
                    <a:pt x="632" y="1171"/>
                    <a:pt x="604" y="1152"/>
                    <a:pt x="584" y="1132"/>
                  </a:cubicBezTo>
                  <a:lnTo>
                    <a:pt x="221" y="778"/>
                  </a:lnTo>
                  <a:cubicBezTo>
                    <a:pt x="182" y="740"/>
                    <a:pt x="163" y="692"/>
                    <a:pt x="173" y="644"/>
                  </a:cubicBezTo>
                  <a:lnTo>
                    <a:pt x="173" y="118"/>
                  </a:lnTo>
                  <a:cubicBezTo>
                    <a:pt x="173" y="80"/>
                    <a:pt x="182" y="32"/>
                    <a:pt x="211" y="3"/>
                  </a:cubicBezTo>
                  <a:cubicBezTo>
                    <a:pt x="201" y="1"/>
                    <a:pt x="191" y="0"/>
                    <a:pt x="182" y="0"/>
                  </a:cubicBezTo>
                  <a:close/>
                </a:path>
              </a:pathLst>
            </a:custGeom>
            <a:solidFill>
              <a:srgbClr val="B7C2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3" name="Google Shape;10433;p83"/>
            <p:cNvSpPr/>
            <p:nvPr/>
          </p:nvSpPr>
          <p:spPr>
            <a:xfrm>
              <a:off x="2246245" y="2650357"/>
              <a:ext cx="60844" cy="65230"/>
            </a:xfrm>
            <a:custGeom>
              <a:avLst/>
              <a:gdLst/>
              <a:ahLst/>
              <a:cxnLst/>
              <a:rect l="l" t="t" r="r" b="b"/>
              <a:pathLst>
                <a:path w="2317" h="2484" extrusionOk="0">
                  <a:moveTo>
                    <a:pt x="1598" y="0"/>
                  </a:moveTo>
                  <a:cubicBezTo>
                    <a:pt x="1586" y="0"/>
                    <a:pt x="1573" y="5"/>
                    <a:pt x="1560" y="14"/>
                  </a:cubicBezTo>
                  <a:cubicBezTo>
                    <a:pt x="1311" y="206"/>
                    <a:pt x="1024" y="340"/>
                    <a:pt x="727" y="426"/>
                  </a:cubicBezTo>
                  <a:cubicBezTo>
                    <a:pt x="632" y="454"/>
                    <a:pt x="536" y="474"/>
                    <a:pt x="450" y="493"/>
                  </a:cubicBezTo>
                  <a:cubicBezTo>
                    <a:pt x="354" y="512"/>
                    <a:pt x="259" y="521"/>
                    <a:pt x="163" y="531"/>
                  </a:cubicBezTo>
                  <a:cubicBezTo>
                    <a:pt x="77" y="531"/>
                    <a:pt x="0" y="617"/>
                    <a:pt x="0" y="703"/>
                  </a:cubicBezTo>
                  <a:lnTo>
                    <a:pt x="0" y="1431"/>
                  </a:lnTo>
                  <a:cubicBezTo>
                    <a:pt x="0" y="2014"/>
                    <a:pt x="469" y="2483"/>
                    <a:pt x="1053" y="2483"/>
                  </a:cubicBezTo>
                  <a:lnTo>
                    <a:pt x="1273" y="2483"/>
                  </a:lnTo>
                  <a:cubicBezTo>
                    <a:pt x="1847" y="2483"/>
                    <a:pt x="2316" y="2014"/>
                    <a:pt x="2316" y="1431"/>
                  </a:cubicBezTo>
                  <a:lnTo>
                    <a:pt x="2316" y="675"/>
                  </a:lnTo>
                  <a:cubicBezTo>
                    <a:pt x="2316" y="608"/>
                    <a:pt x="2278" y="541"/>
                    <a:pt x="2211" y="512"/>
                  </a:cubicBezTo>
                  <a:cubicBezTo>
                    <a:pt x="2182" y="502"/>
                    <a:pt x="2163" y="493"/>
                    <a:pt x="2144" y="483"/>
                  </a:cubicBezTo>
                  <a:cubicBezTo>
                    <a:pt x="1933" y="407"/>
                    <a:pt x="1771" y="253"/>
                    <a:pt x="1665" y="52"/>
                  </a:cubicBezTo>
                  <a:lnTo>
                    <a:pt x="1656" y="43"/>
                  </a:lnTo>
                  <a:cubicBezTo>
                    <a:pt x="1643" y="17"/>
                    <a:pt x="1622" y="0"/>
                    <a:pt x="1598" y="0"/>
                  </a:cubicBezTo>
                  <a:close/>
                </a:path>
              </a:pathLst>
            </a:custGeom>
            <a:solidFill>
              <a:srgbClr val="CBD3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4" name="Google Shape;10434;p83"/>
            <p:cNvSpPr/>
            <p:nvPr/>
          </p:nvSpPr>
          <p:spPr>
            <a:xfrm>
              <a:off x="2246482" y="2650331"/>
              <a:ext cx="44012" cy="65256"/>
            </a:xfrm>
            <a:custGeom>
              <a:avLst/>
              <a:gdLst/>
              <a:ahLst/>
              <a:cxnLst/>
              <a:rect l="l" t="t" r="r" b="b"/>
              <a:pathLst>
                <a:path w="1676" h="2485" extrusionOk="0">
                  <a:moveTo>
                    <a:pt x="1595" y="1"/>
                  </a:moveTo>
                  <a:cubicBezTo>
                    <a:pt x="1583" y="1"/>
                    <a:pt x="1571" y="5"/>
                    <a:pt x="1561" y="15"/>
                  </a:cubicBezTo>
                  <a:cubicBezTo>
                    <a:pt x="1312" y="207"/>
                    <a:pt x="1025" y="341"/>
                    <a:pt x="718" y="427"/>
                  </a:cubicBezTo>
                  <a:cubicBezTo>
                    <a:pt x="632" y="455"/>
                    <a:pt x="537" y="475"/>
                    <a:pt x="441" y="494"/>
                  </a:cubicBezTo>
                  <a:cubicBezTo>
                    <a:pt x="345" y="513"/>
                    <a:pt x="259" y="522"/>
                    <a:pt x="163" y="532"/>
                  </a:cubicBezTo>
                  <a:cubicBezTo>
                    <a:pt x="68" y="532"/>
                    <a:pt x="1" y="609"/>
                    <a:pt x="1" y="704"/>
                  </a:cubicBezTo>
                  <a:lnTo>
                    <a:pt x="1" y="1432"/>
                  </a:lnTo>
                  <a:cubicBezTo>
                    <a:pt x="1" y="2015"/>
                    <a:pt x="470" y="2484"/>
                    <a:pt x="1044" y="2484"/>
                  </a:cubicBezTo>
                  <a:lnTo>
                    <a:pt x="1264" y="2484"/>
                  </a:lnTo>
                  <a:cubicBezTo>
                    <a:pt x="680" y="2484"/>
                    <a:pt x="211" y="2015"/>
                    <a:pt x="211" y="1432"/>
                  </a:cubicBezTo>
                  <a:lnTo>
                    <a:pt x="211" y="704"/>
                  </a:lnTo>
                  <a:cubicBezTo>
                    <a:pt x="211" y="618"/>
                    <a:pt x="278" y="532"/>
                    <a:pt x="374" y="532"/>
                  </a:cubicBezTo>
                  <a:cubicBezTo>
                    <a:pt x="470" y="522"/>
                    <a:pt x="565" y="513"/>
                    <a:pt x="652" y="494"/>
                  </a:cubicBezTo>
                  <a:cubicBezTo>
                    <a:pt x="747" y="475"/>
                    <a:pt x="843" y="455"/>
                    <a:pt x="929" y="427"/>
                  </a:cubicBezTo>
                  <a:cubicBezTo>
                    <a:pt x="1197" y="350"/>
                    <a:pt x="1446" y="235"/>
                    <a:pt x="1676" y="82"/>
                  </a:cubicBezTo>
                  <a:lnTo>
                    <a:pt x="1656" y="53"/>
                  </a:lnTo>
                  <a:lnTo>
                    <a:pt x="1647" y="34"/>
                  </a:lnTo>
                  <a:cubicBezTo>
                    <a:pt x="1641" y="16"/>
                    <a:pt x="1618" y="1"/>
                    <a:pt x="1595" y="1"/>
                  </a:cubicBezTo>
                  <a:close/>
                </a:path>
              </a:pathLst>
            </a:custGeom>
            <a:solidFill>
              <a:srgbClr val="B7C2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435" name="Google Shape;10435;p83"/>
          <p:cNvGrpSpPr/>
          <p:nvPr/>
        </p:nvGrpSpPr>
        <p:grpSpPr>
          <a:xfrm>
            <a:off x="2661416" y="2422342"/>
            <a:ext cx="344059" cy="340671"/>
            <a:chOff x="2661416" y="2422342"/>
            <a:chExt cx="344059" cy="340671"/>
          </a:xfrm>
        </p:grpSpPr>
        <p:sp>
          <p:nvSpPr>
            <p:cNvPr id="10436" name="Google Shape;10436;p83"/>
            <p:cNvSpPr/>
            <p:nvPr/>
          </p:nvSpPr>
          <p:spPr>
            <a:xfrm>
              <a:off x="2906947" y="2604481"/>
              <a:ext cx="39994" cy="39469"/>
            </a:xfrm>
            <a:custGeom>
              <a:avLst/>
              <a:gdLst/>
              <a:ahLst/>
              <a:cxnLst/>
              <a:rect l="l" t="t" r="r" b="b"/>
              <a:pathLst>
                <a:path w="1523" h="1503" extrusionOk="0">
                  <a:moveTo>
                    <a:pt x="0" y="0"/>
                  </a:moveTo>
                  <a:lnTo>
                    <a:pt x="977" y="1503"/>
                  </a:lnTo>
                  <a:lnTo>
                    <a:pt x="1522" y="1503"/>
                  </a:lnTo>
                  <a:cubicBezTo>
                    <a:pt x="1513" y="670"/>
                    <a:pt x="833" y="0"/>
                    <a:pt x="0" y="0"/>
                  </a:cubicBezTo>
                  <a:close/>
                </a:path>
              </a:pathLst>
            </a:custGeom>
            <a:solidFill>
              <a:srgbClr val="B4C0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7" name="Google Shape;10437;p83"/>
            <p:cNvSpPr/>
            <p:nvPr/>
          </p:nvSpPr>
          <p:spPr>
            <a:xfrm>
              <a:off x="2866979" y="2604481"/>
              <a:ext cx="65624" cy="39469"/>
            </a:xfrm>
            <a:custGeom>
              <a:avLst/>
              <a:gdLst/>
              <a:ahLst/>
              <a:cxnLst/>
              <a:rect l="l" t="t" r="r" b="b"/>
              <a:pathLst>
                <a:path w="2499" h="1503" extrusionOk="0">
                  <a:moveTo>
                    <a:pt x="1505" y="0"/>
                  </a:moveTo>
                  <a:cubicBezTo>
                    <a:pt x="680" y="0"/>
                    <a:pt x="10" y="667"/>
                    <a:pt x="1" y="1503"/>
                  </a:cubicBezTo>
                  <a:lnTo>
                    <a:pt x="2499" y="1503"/>
                  </a:lnTo>
                  <a:cubicBezTo>
                    <a:pt x="2499" y="670"/>
                    <a:pt x="2049" y="0"/>
                    <a:pt x="1522" y="0"/>
                  </a:cubicBezTo>
                  <a:cubicBezTo>
                    <a:pt x="1517" y="0"/>
                    <a:pt x="1511" y="0"/>
                    <a:pt x="1505" y="0"/>
                  </a:cubicBezTo>
                  <a:close/>
                </a:path>
              </a:pathLst>
            </a:custGeom>
            <a:solidFill>
              <a:srgbClr val="C6CF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8" name="Google Shape;10438;p83"/>
            <p:cNvSpPr/>
            <p:nvPr/>
          </p:nvSpPr>
          <p:spPr>
            <a:xfrm>
              <a:off x="2906448" y="2539146"/>
              <a:ext cx="21638" cy="43487"/>
            </a:xfrm>
            <a:custGeom>
              <a:avLst/>
              <a:gdLst/>
              <a:ahLst/>
              <a:cxnLst/>
              <a:rect l="l" t="t" r="r" b="b"/>
              <a:pathLst>
                <a:path w="824" h="1656" extrusionOk="0">
                  <a:moveTo>
                    <a:pt x="0" y="0"/>
                  </a:moveTo>
                  <a:lnTo>
                    <a:pt x="0" y="1656"/>
                  </a:lnTo>
                  <a:cubicBezTo>
                    <a:pt x="460" y="1656"/>
                    <a:pt x="823" y="1282"/>
                    <a:pt x="823" y="833"/>
                  </a:cubicBezTo>
                  <a:cubicBezTo>
                    <a:pt x="823" y="373"/>
                    <a:pt x="460" y="0"/>
                    <a:pt x="0" y="0"/>
                  </a:cubicBezTo>
                  <a:close/>
                </a:path>
              </a:pathLst>
            </a:custGeom>
            <a:solidFill>
              <a:srgbClr val="A9B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9" name="Google Shape;10439;p83"/>
            <p:cNvSpPr/>
            <p:nvPr/>
          </p:nvSpPr>
          <p:spPr>
            <a:xfrm>
              <a:off x="2759681" y="2604481"/>
              <a:ext cx="39968" cy="39469"/>
            </a:xfrm>
            <a:custGeom>
              <a:avLst/>
              <a:gdLst/>
              <a:ahLst/>
              <a:cxnLst/>
              <a:rect l="l" t="t" r="r" b="b"/>
              <a:pathLst>
                <a:path w="1522" h="1503" extrusionOk="0">
                  <a:moveTo>
                    <a:pt x="18" y="0"/>
                  </a:moveTo>
                  <a:cubicBezTo>
                    <a:pt x="12" y="0"/>
                    <a:pt x="6" y="0"/>
                    <a:pt x="0" y="0"/>
                  </a:cubicBezTo>
                  <a:lnTo>
                    <a:pt x="967" y="1503"/>
                  </a:lnTo>
                  <a:lnTo>
                    <a:pt x="1522" y="1503"/>
                  </a:lnTo>
                  <a:cubicBezTo>
                    <a:pt x="1512" y="667"/>
                    <a:pt x="842" y="0"/>
                    <a:pt x="18" y="0"/>
                  </a:cubicBezTo>
                  <a:close/>
                </a:path>
              </a:pathLst>
            </a:custGeom>
            <a:solidFill>
              <a:srgbClr val="B4C0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0" name="Google Shape;10440;p83"/>
            <p:cNvSpPr/>
            <p:nvPr/>
          </p:nvSpPr>
          <p:spPr>
            <a:xfrm>
              <a:off x="2719713" y="2604481"/>
              <a:ext cx="65361" cy="39469"/>
            </a:xfrm>
            <a:custGeom>
              <a:avLst/>
              <a:gdLst/>
              <a:ahLst/>
              <a:cxnLst/>
              <a:rect l="l" t="t" r="r" b="b"/>
              <a:pathLst>
                <a:path w="2489" h="1503" extrusionOk="0">
                  <a:moveTo>
                    <a:pt x="1505" y="0"/>
                  </a:moveTo>
                  <a:cubicBezTo>
                    <a:pt x="680" y="0"/>
                    <a:pt x="10" y="667"/>
                    <a:pt x="1" y="1503"/>
                  </a:cubicBezTo>
                  <a:lnTo>
                    <a:pt x="2489" y="1503"/>
                  </a:lnTo>
                  <a:cubicBezTo>
                    <a:pt x="2489" y="670"/>
                    <a:pt x="2049" y="0"/>
                    <a:pt x="1522" y="0"/>
                  </a:cubicBezTo>
                  <a:cubicBezTo>
                    <a:pt x="1516" y="0"/>
                    <a:pt x="1511" y="0"/>
                    <a:pt x="1505" y="0"/>
                  </a:cubicBezTo>
                  <a:close/>
                </a:path>
              </a:pathLst>
            </a:custGeom>
            <a:solidFill>
              <a:srgbClr val="C6CF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1" name="Google Shape;10441;p83"/>
            <p:cNvSpPr/>
            <p:nvPr/>
          </p:nvSpPr>
          <p:spPr>
            <a:xfrm>
              <a:off x="2759182" y="2539146"/>
              <a:ext cx="21875" cy="43487"/>
            </a:xfrm>
            <a:custGeom>
              <a:avLst/>
              <a:gdLst/>
              <a:ahLst/>
              <a:cxnLst/>
              <a:rect l="l" t="t" r="r" b="b"/>
              <a:pathLst>
                <a:path w="833" h="1656" extrusionOk="0">
                  <a:moveTo>
                    <a:pt x="0" y="0"/>
                  </a:moveTo>
                  <a:lnTo>
                    <a:pt x="0" y="1656"/>
                  </a:lnTo>
                  <a:cubicBezTo>
                    <a:pt x="460" y="1656"/>
                    <a:pt x="833" y="1282"/>
                    <a:pt x="833" y="833"/>
                  </a:cubicBezTo>
                  <a:cubicBezTo>
                    <a:pt x="833" y="373"/>
                    <a:pt x="460" y="0"/>
                    <a:pt x="0" y="0"/>
                  </a:cubicBezTo>
                  <a:close/>
                </a:path>
              </a:pathLst>
            </a:custGeom>
            <a:solidFill>
              <a:srgbClr val="A9B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2" name="Google Shape;10442;p83"/>
            <p:cNvSpPr/>
            <p:nvPr/>
          </p:nvSpPr>
          <p:spPr>
            <a:xfrm>
              <a:off x="2833314" y="2606477"/>
              <a:ext cx="53544" cy="53570"/>
            </a:xfrm>
            <a:custGeom>
              <a:avLst/>
              <a:gdLst/>
              <a:ahLst/>
              <a:cxnLst/>
              <a:rect l="l" t="t" r="r" b="b"/>
              <a:pathLst>
                <a:path w="2039" h="2040" extrusionOk="0">
                  <a:moveTo>
                    <a:pt x="0" y="1"/>
                  </a:moveTo>
                  <a:lnTo>
                    <a:pt x="1216" y="2039"/>
                  </a:lnTo>
                  <a:lnTo>
                    <a:pt x="2039" y="2039"/>
                  </a:lnTo>
                  <a:cubicBezTo>
                    <a:pt x="2039" y="910"/>
                    <a:pt x="1130" y="1"/>
                    <a:pt x="0" y="1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3" name="Google Shape;10443;p83"/>
            <p:cNvSpPr/>
            <p:nvPr/>
          </p:nvSpPr>
          <p:spPr>
            <a:xfrm>
              <a:off x="2779770" y="2606477"/>
              <a:ext cx="85476" cy="53570"/>
            </a:xfrm>
            <a:custGeom>
              <a:avLst/>
              <a:gdLst/>
              <a:ahLst/>
              <a:cxnLst/>
              <a:rect l="l" t="t" r="r" b="b"/>
              <a:pathLst>
                <a:path w="3255" h="2040" extrusionOk="0">
                  <a:moveTo>
                    <a:pt x="2039" y="1"/>
                  </a:moveTo>
                  <a:cubicBezTo>
                    <a:pt x="910" y="1"/>
                    <a:pt x="1" y="910"/>
                    <a:pt x="1" y="2039"/>
                  </a:cubicBezTo>
                  <a:lnTo>
                    <a:pt x="3255" y="2039"/>
                  </a:lnTo>
                  <a:cubicBezTo>
                    <a:pt x="3255" y="910"/>
                    <a:pt x="2709" y="1"/>
                    <a:pt x="2039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4" name="Google Shape;10444;p83"/>
            <p:cNvSpPr/>
            <p:nvPr/>
          </p:nvSpPr>
          <p:spPr>
            <a:xfrm>
              <a:off x="2833813" y="2525570"/>
              <a:ext cx="29437" cy="59085"/>
            </a:xfrm>
            <a:custGeom>
              <a:avLst/>
              <a:gdLst/>
              <a:ahLst/>
              <a:cxnLst/>
              <a:rect l="l" t="t" r="r" b="b"/>
              <a:pathLst>
                <a:path w="1121" h="2250" extrusionOk="0">
                  <a:moveTo>
                    <a:pt x="1" y="0"/>
                  </a:moveTo>
                  <a:lnTo>
                    <a:pt x="1" y="2249"/>
                  </a:lnTo>
                  <a:cubicBezTo>
                    <a:pt x="623" y="2249"/>
                    <a:pt x="1120" y="1742"/>
                    <a:pt x="1120" y="1120"/>
                  </a:cubicBezTo>
                  <a:cubicBezTo>
                    <a:pt x="1120" y="498"/>
                    <a:pt x="623" y="0"/>
                    <a:pt x="1" y="0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5" name="Google Shape;10445;p83"/>
            <p:cNvSpPr/>
            <p:nvPr/>
          </p:nvSpPr>
          <p:spPr>
            <a:xfrm>
              <a:off x="2803404" y="2525570"/>
              <a:ext cx="45010" cy="59085"/>
            </a:xfrm>
            <a:custGeom>
              <a:avLst/>
              <a:gdLst/>
              <a:ahLst/>
              <a:cxnLst/>
              <a:rect l="l" t="t" r="r" b="b"/>
              <a:pathLst>
                <a:path w="1714" h="2250" extrusionOk="0">
                  <a:moveTo>
                    <a:pt x="1130" y="0"/>
                  </a:moveTo>
                  <a:cubicBezTo>
                    <a:pt x="508" y="0"/>
                    <a:pt x="1" y="498"/>
                    <a:pt x="1" y="1120"/>
                  </a:cubicBezTo>
                  <a:cubicBezTo>
                    <a:pt x="1" y="1742"/>
                    <a:pt x="508" y="2249"/>
                    <a:pt x="1130" y="2249"/>
                  </a:cubicBezTo>
                  <a:lnTo>
                    <a:pt x="1159" y="2249"/>
                  </a:lnTo>
                  <a:cubicBezTo>
                    <a:pt x="1465" y="2230"/>
                    <a:pt x="1714" y="1732"/>
                    <a:pt x="1714" y="1120"/>
                  </a:cubicBezTo>
                  <a:cubicBezTo>
                    <a:pt x="1714" y="507"/>
                    <a:pt x="1465" y="10"/>
                    <a:pt x="1159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6" name="Google Shape;10446;p83"/>
            <p:cNvSpPr/>
            <p:nvPr/>
          </p:nvSpPr>
          <p:spPr>
            <a:xfrm>
              <a:off x="2737570" y="2539146"/>
              <a:ext cx="28912" cy="43487"/>
            </a:xfrm>
            <a:custGeom>
              <a:avLst/>
              <a:gdLst/>
              <a:ahLst/>
              <a:cxnLst/>
              <a:rect l="l" t="t" r="r" b="b"/>
              <a:pathLst>
                <a:path w="1101" h="1656" extrusionOk="0">
                  <a:moveTo>
                    <a:pt x="823" y="0"/>
                  </a:moveTo>
                  <a:cubicBezTo>
                    <a:pt x="364" y="0"/>
                    <a:pt x="0" y="373"/>
                    <a:pt x="0" y="833"/>
                  </a:cubicBezTo>
                  <a:cubicBezTo>
                    <a:pt x="0" y="1282"/>
                    <a:pt x="364" y="1656"/>
                    <a:pt x="823" y="1656"/>
                  </a:cubicBezTo>
                  <a:cubicBezTo>
                    <a:pt x="986" y="1656"/>
                    <a:pt x="1101" y="1292"/>
                    <a:pt x="1101" y="833"/>
                  </a:cubicBezTo>
                  <a:cubicBezTo>
                    <a:pt x="1101" y="373"/>
                    <a:pt x="976" y="0"/>
                    <a:pt x="823" y="0"/>
                  </a:cubicBezTo>
                  <a:close/>
                </a:path>
              </a:pathLst>
            </a:custGeom>
            <a:solidFill>
              <a:srgbClr val="CED6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7" name="Google Shape;10447;p83"/>
            <p:cNvSpPr/>
            <p:nvPr/>
          </p:nvSpPr>
          <p:spPr>
            <a:xfrm>
              <a:off x="2884573" y="2539146"/>
              <a:ext cx="29175" cy="43487"/>
            </a:xfrm>
            <a:custGeom>
              <a:avLst/>
              <a:gdLst/>
              <a:ahLst/>
              <a:cxnLst/>
              <a:rect l="l" t="t" r="r" b="b"/>
              <a:pathLst>
                <a:path w="1111" h="1656" extrusionOk="0">
                  <a:moveTo>
                    <a:pt x="833" y="0"/>
                  </a:moveTo>
                  <a:cubicBezTo>
                    <a:pt x="374" y="0"/>
                    <a:pt x="1" y="373"/>
                    <a:pt x="1" y="833"/>
                  </a:cubicBezTo>
                  <a:cubicBezTo>
                    <a:pt x="1" y="1282"/>
                    <a:pt x="374" y="1656"/>
                    <a:pt x="833" y="1656"/>
                  </a:cubicBezTo>
                  <a:cubicBezTo>
                    <a:pt x="986" y="1656"/>
                    <a:pt x="1111" y="1292"/>
                    <a:pt x="1111" y="833"/>
                  </a:cubicBezTo>
                  <a:cubicBezTo>
                    <a:pt x="1111" y="373"/>
                    <a:pt x="986" y="0"/>
                    <a:pt x="833" y="0"/>
                  </a:cubicBezTo>
                  <a:close/>
                </a:path>
              </a:pathLst>
            </a:custGeom>
            <a:solidFill>
              <a:srgbClr val="CED6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8" name="Google Shape;10448;p83"/>
            <p:cNvSpPr/>
            <p:nvPr/>
          </p:nvSpPr>
          <p:spPr>
            <a:xfrm>
              <a:off x="2661416" y="2422342"/>
              <a:ext cx="344059" cy="340671"/>
            </a:xfrm>
            <a:custGeom>
              <a:avLst/>
              <a:gdLst/>
              <a:ahLst/>
              <a:cxnLst/>
              <a:rect l="l" t="t" r="r" b="b"/>
              <a:pathLst>
                <a:path w="13102" h="12973" extrusionOk="0">
                  <a:moveTo>
                    <a:pt x="6757" y="1127"/>
                  </a:moveTo>
                  <a:cubicBezTo>
                    <a:pt x="9551" y="1232"/>
                    <a:pt x="11800" y="3481"/>
                    <a:pt x="11906" y="6276"/>
                  </a:cubicBezTo>
                  <a:lnTo>
                    <a:pt x="11418" y="6276"/>
                  </a:lnTo>
                  <a:cubicBezTo>
                    <a:pt x="11140" y="6276"/>
                    <a:pt x="11140" y="6687"/>
                    <a:pt x="11418" y="6687"/>
                  </a:cubicBezTo>
                  <a:lnTo>
                    <a:pt x="11906" y="6687"/>
                  </a:lnTo>
                  <a:cubicBezTo>
                    <a:pt x="11800" y="9492"/>
                    <a:pt x="9551" y="11741"/>
                    <a:pt x="6757" y="11846"/>
                  </a:cubicBezTo>
                  <a:lnTo>
                    <a:pt x="6757" y="11358"/>
                  </a:lnTo>
                  <a:cubicBezTo>
                    <a:pt x="6757" y="11219"/>
                    <a:pt x="6652" y="11150"/>
                    <a:pt x="6546" y="11150"/>
                  </a:cubicBezTo>
                  <a:cubicBezTo>
                    <a:pt x="6441" y="11150"/>
                    <a:pt x="6336" y="11219"/>
                    <a:pt x="6336" y="11358"/>
                  </a:cubicBezTo>
                  <a:lnTo>
                    <a:pt x="6336" y="11846"/>
                  </a:lnTo>
                  <a:cubicBezTo>
                    <a:pt x="3541" y="11741"/>
                    <a:pt x="1292" y="9492"/>
                    <a:pt x="1187" y="6697"/>
                  </a:cubicBezTo>
                  <a:lnTo>
                    <a:pt x="1675" y="6697"/>
                  </a:lnTo>
                  <a:cubicBezTo>
                    <a:pt x="1953" y="6697"/>
                    <a:pt x="1953" y="6285"/>
                    <a:pt x="1675" y="6285"/>
                  </a:cubicBezTo>
                  <a:lnTo>
                    <a:pt x="1187" y="6285"/>
                  </a:lnTo>
                  <a:cubicBezTo>
                    <a:pt x="1292" y="3481"/>
                    <a:pt x="3541" y="1232"/>
                    <a:pt x="6336" y="1127"/>
                  </a:cubicBezTo>
                  <a:lnTo>
                    <a:pt x="6336" y="1615"/>
                  </a:lnTo>
                  <a:cubicBezTo>
                    <a:pt x="6336" y="1754"/>
                    <a:pt x="6441" y="1823"/>
                    <a:pt x="6546" y="1823"/>
                  </a:cubicBezTo>
                  <a:cubicBezTo>
                    <a:pt x="6652" y="1823"/>
                    <a:pt x="6757" y="1754"/>
                    <a:pt x="6757" y="1615"/>
                  </a:cubicBezTo>
                  <a:lnTo>
                    <a:pt x="6757" y="1127"/>
                  </a:lnTo>
                  <a:close/>
                  <a:moveTo>
                    <a:pt x="6546" y="0"/>
                  </a:moveTo>
                  <a:cubicBezTo>
                    <a:pt x="6441" y="0"/>
                    <a:pt x="6336" y="70"/>
                    <a:pt x="6336" y="208"/>
                  </a:cubicBezTo>
                  <a:lnTo>
                    <a:pt x="6336" y="716"/>
                  </a:lnTo>
                  <a:cubicBezTo>
                    <a:pt x="3312" y="821"/>
                    <a:pt x="881" y="3252"/>
                    <a:pt x="775" y="6285"/>
                  </a:cubicBezTo>
                  <a:lnTo>
                    <a:pt x="278" y="6285"/>
                  </a:lnTo>
                  <a:cubicBezTo>
                    <a:pt x="0" y="6285"/>
                    <a:pt x="0" y="6697"/>
                    <a:pt x="278" y="6697"/>
                  </a:cubicBezTo>
                  <a:lnTo>
                    <a:pt x="775" y="6697"/>
                  </a:lnTo>
                  <a:cubicBezTo>
                    <a:pt x="890" y="9721"/>
                    <a:pt x="3312" y="12152"/>
                    <a:pt x="6345" y="12267"/>
                  </a:cubicBezTo>
                  <a:lnTo>
                    <a:pt x="6345" y="12765"/>
                  </a:lnTo>
                  <a:cubicBezTo>
                    <a:pt x="6345" y="12903"/>
                    <a:pt x="6448" y="12973"/>
                    <a:pt x="6551" y="12973"/>
                  </a:cubicBezTo>
                  <a:cubicBezTo>
                    <a:pt x="6654" y="12973"/>
                    <a:pt x="6757" y="12903"/>
                    <a:pt x="6757" y="12765"/>
                  </a:cubicBezTo>
                  <a:lnTo>
                    <a:pt x="6757" y="12267"/>
                  </a:lnTo>
                  <a:cubicBezTo>
                    <a:pt x="9791" y="12152"/>
                    <a:pt x="12212" y="9721"/>
                    <a:pt x="12327" y="6697"/>
                  </a:cubicBezTo>
                  <a:lnTo>
                    <a:pt x="12834" y="6697"/>
                  </a:lnTo>
                  <a:cubicBezTo>
                    <a:pt x="13099" y="6697"/>
                    <a:pt x="13102" y="6285"/>
                    <a:pt x="12843" y="6285"/>
                  </a:cubicBezTo>
                  <a:cubicBezTo>
                    <a:pt x="12840" y="6285"/>
                    <a:pt x="12837" y="6285"/>
                    <a:pt x="12834" y="6285"/>
                  </a:cubicBezTo>
                  <a:lnTo>
                    <a:pt x="12317" y="6285"/>
                  </a:lnTo>
                  <a:cubicBezTo>
                    <a:pt x="12212" y="3252"/>
                    <a:pt x="9781" y="821"/>
                    <a:pt x="6757" y="716"/>
                  </a:cubicBezTo>
                  <a:lnTo>
                    <a:pt x="6757" y="208"/>
                  </a:lnTo>
                  <a:cubicBezTo>
                    <a:pt x="6757" y="70"/>
                    <a:pt x="6652" y="0"/>
                    <a:pt x="6546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449" name="Google Shape;10449;p83"/>
          <p:cNvGrpSpPr/>
          <p:nvPr/>
        </p:nvGrpSpPr>
        <p:grpSpPr>
          <a:xfrm>
            <a:off x="4066510" y="2422342"/>
            <a:ext cx="206876" cy="348470"/>
            <a:chOff x="4066510" y="2422342"/>
            <a:chExt cx="206876" cy="348470"/>
          </a:xfrm>
        </p:grpSpPr>
        <p:sp>
          <p:nvSpPr>
            <p:cNvPr id="10450" name="Google Shape;10450;p83"/>
            <p:cNvSpPr/>
            <p:nvPr/>
          </p:nvSpPr>
          <p:spPr>
            <a:xfrm>
              <a:off x="4093662" y="2737934"/>
              <a:ext cx="152334" cy="11082"/>
            </a:xfrm>
            <a:custGeom>
              <a:avLst/>
              <a:gdLst/>
              <a:ahLst/>
              <a:cxnLst/>
              <a:rect l="l" t="t" r="r" b="b"/>
              <a:pathLst>
                <a:path w="5801" h="422" extrusionOk="0">
                  <a:moveTo>
                    <a:pt x="0" y="0"/>
                  </a:moveTo>
                  <a:lnTo>
                    <a:pt x="0" y="421"/>
                  </a:lnTo>
                  <a:lnTo>
                    <a:pt x="5800" y="421"/>
                  </a:lnTo>
                  <a:lnTo>
                    <a:pt x="5800" y="0"/>
                  </a:ln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1" name="Google Shape;10451;p83"/>
            <p:cNvSpPr/>
            <p:nvPr/>
          </p:nvSpPr>
          <p:spPr>
            <a:xfrm>
              <a:off x="4164538" y="2422342"/>
              <a:ext cx="10819" cy="348286"/>
            </a:xfrm>
            <a:custGeom>
              <a:avLst/>
              <a:gdLst/>
              <a:ahLst/>
              <a:cxnLst/>
              <a:rect l="l" t="t" r="r" b="b"/>
              <a:pathLst>
                <a:path w="412" h="13263" extrusionOk="0">
                  <a:moveTo>
                    <a:pt x="206" y="0"/>
                  </a:moveTo>
                  <a:cubicBezTo>
                    <a:pt x="103" y="0"/>
                    <a:pt x="0" y="70"/>
                    <a:pt x="0" y="208"/>
                  </a:cubicBezTo>
                  <a:lnTo>
                    <a:pt x="0" y="13061"/>
                  </a:lnTo>
                  <a:cubicBezTo>
                    <a:pt x="0" y="13176"/>
                    <a:pt x="86" y="13262"/>
                    <a:pt x="201" y="13262"/>
                  </a:cubicBezTo>
                  <a:cubicBezTo>
                    <a:pt x="316" y="13262"/>
                    <a:pt x="412" y="13176"/>
                    <a:pt x="412" y="13061"/>
                  </a:cubicBezTo>
                  <a:lnTo>
                    <a:pt x="412" y="208"/>
                  </a:lnTo>
                  <a:cubicBezTo>
                    <a:pt x="412" y="70"/>
                    <a:pt x="309" y="0"/>
                    <a:pt x="206" y="0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2" name="Google Shape;10452;p83"/>
            <p:cNvSpPr/>
            <p:nvPr/>
          </p:nvSpPr>
          <p:spPr>
            <a:xfrm>
              <a:off x="4082344" y="2645657"/>
              <a:ext cx="33823" cy="125155"/>
            </a:xfrm>
            <a:custGeom>
              <a:avLst/>
              <a:gdLst/>
              <a:ahLst/>
              <a:cxnLst/>
              <a:rect l="l" t="t" r="r" b="b"/>
              <a:pathLst>
                <a:path w="1288" h="4766" extrusionOk="0">
                  <a:moveTo>
                    <a:pt x="1051" y="0"/>
                  </a:moveTo>
                  <a:cubicBezTo>
                    <a:pt x="962" y="0"/>
                    <a:pt x="873" y="54"/>
                    <a:pt x="853" y="174"/>
                  </a:cubicBezTo>
                  <a:lnTo>
                    <a:pt x="20" y="4519"/>
                  </a:lnTo>
                  <a:cubicBezTo>
                    <a:pt x="1" y="4634"/>
                    <a:pt x="77" y="4739"/>
                    <a:pt x="183" y="4758"/>
                  </a:cubicBezTo>
                  <a:cubicBezTo>
                    <a:pt x="192" y="4763"/>
                    <a:pt x="199" y="4765"/>
                    <a:pt x="207" y="4765"/>
                  </a:cubicBezTo>
                  <a:cubicBezTo>
                    <a:pt x="214" y="4765"/>
                    <a:pt x="221" y="4763"/>
                    <a:pt x="230" y="4758"/>
                  </a:cubicBezTo>
                  <a:cubicBezTo>
                    <a:pt x="326" y="4758"/>
                    <a:pt x="403" y="4691"/>
                    <a:pt x="431" y="4605"/>
                  </a:cubicBezTo>
                  <a:lnTo>
                    <a:pt x="1254" y="251"/>
                  </a:lnTo>
                  <a:cubicBezTo>
                    <a:pt x="1287" y="93"/>
                    <a:pt x="1169" y="0"/>
                    <a:pt x="1051" y="0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3" name="Google Shape;10453;p83"/>
            <p:cNvSpPr/>
            <p:nvPr/>
          </p:nvSpPr>
          <p:spPr>
            <a:xfrm>
              <a:off x="4223623" y="2645578"/>
              <a:ext cx="33665" cy="125050"/>
            </a:xfrm>
            <a:custGeom>
              <a:avLst/>
              <a:gdLst/>
              <a:ahLst/>
              <a:cxnLst/>
              <a:rect l="l" t="t" r="r" b="b"/>
              <a:pathLst>
                <a:path w="1282" h="4762" extrusionOk="0">
                  <a:moveTo>
                    <a:pt x="237" y="1"/>
                  </a:moveTo>
                  <a:cubicBezTo>
                    <a:pt x="120" y="1"/>
                    <a:pt x="1" y="91"/>
                    <a:pt x="28" y="244"/>
                  </a:cubicBezTo>
                  <a:lnTo>
                    <a:pt x="861" y="4599"/>
                  </a:lnTo>
                  <a:cubicBezTo>
                    <a:pt x="880" y="4694"/>
                    <a:pt x="966" y="4761"/>
                    <a:pt x="1062" y="4761"/>
                  </a:cubicBezTo>
                  <a:lnTo>
                    <a:pt x="1100" y="4761"/>
                  </a:lnTo>
                  <a:cubicBezTo>
                    <a:pt x="1215" y="4732"/>
                    <a:pt x="1282" y="4627"/>
                    <a:pt x="1263" y="4522"/>
                  </a:cubicBezTo>
                  <a:lnTo>
                    <a:pt x="440" y="167"/>
                  </a:lnTo>
                  <a:cubicBezTo>
                    <a:pt x="415" y="52"/>
                    <a:pt x="326" y="1"/>
                    <a:pt x="237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4" name="Google Shape;10454;p83"/>
            <p:cNvSpPr/>
            <p:nvPr/>
          </p:nvSpPr>
          <p:spPr>
            <a:xfrm>
              <a:off x="4164538" y="2645447"/>
              <a:ext cx="10819" cy="21875"/>
            </a:xfrm>
            <a:custGeom>
              <a:avLst/>
              <a:gdLst/>
              <a:ahLst/>
              <a:cxnLst/>
              <a:rect l="l" t="t" r="r" b="b"/>
              <a:pathLst>
                <a:path w="412" h="833" extrusionOk="0">
                  <a:moveTo>
                    <a:pt x="0" y="0"/>
                  </a:moveTo>
                  <a:lnTo>
                    <a:pt x="0" y="833"/>
                  </a:lnTo>
                  <a:lnTo>
                    <a:pt x="412" y="833"/>
                  </a:lnTo>
                  <a:lnTo>
                    <a:pt x="412" y="0"/>
                  </a:ln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5" name="Google Shape;10455;p83"/>
            <p:cNvSpPr/>
            <p:nvPr/>
          </p:nvSpPr>
          <p:spPr>
            <a:xfrm>
              <a:off x="4101462" y="2645604"/>
              <a:ext cx="14601" cy="21717"/>
            </a:xfrm>
            <a:custGeom>
              <a:avLst/>
              <a:gdLst/>
              <a:ahLst/>
              <a:cxnLst/>
              <a:rect l="l" t="t" r="r" b="b"/>
              <a:pathLst>
                <a:path w="556" h="827" extrusionOk="0">
                  <a:moveTo>
                    <a:pt x="325" y="1"/>
                  </a:moveTo>
                  <a:cubicBezTo>
                    <a:pt x="226" y="1"/>
                    <a:pt x="141" y="65"/>
                    <a:pt x="125" y="166"/>
                  </a:cubicBezTo>
                  <a:lnTo>
                    <a:pt x="0" y="827"/>
                  </a:lnTo>
                  <a:lnTo>
                    <a:pt x="421" y="827"/>
                  </a:lnTo>
                  <a:lnTo>
                    <a:pt x="536" y="243"/>
                  </a:lnTo>
                  <a:cubicBezTo>
                    <a:pt x="555" y="128"/>
                    <a:pt x="479" y="23"/>
                    <a:pt x="364" y="4"/>
                  </a:cubicBezTo>
                  <a:cubicBezTo>
                    <a:pt x="351" y="2"/>
                    <a:pt x="338" y="1"/>
                    <a:pt x="325" y="1"/>
                  </a:cubicBez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6" name="Google Shape;10456;p83"/>
            <p:cNvSpPr/>
            <p:nvPr/>
          </p:nvSpPr>
          <p:spPr>
            <a:xfrm>
              <a:off x="4223623" y="2645578"/>
              <a:ext cx="14811" cy="21743"/>
            </a:xfrm>
            <a:custGeom>
              <a:avLst/>
              <a:gdLst/>
              <a:ahLst/>
              <a:cxnLst/>
              <a:rect l="l" t="t" r="r" b="b"/>
              <a:pathLst>
                <a:path w="564" h="828" extrusionOk="0">
                  <a:moveTo>
                    <a:pt x="237" y="1"/>
                  </a:moveTo>
                  <a:cubicBezTo>
                    <a:pt x="120" y="1"/>
                    <a:pt x="1" y="91"/>
                    <a:pt x="28" y="244"/>
                  </a:cubicBezTo>
                  <a:lnTo>
                    <a:pt x="143" y="828"/>
                  </a:lnTo>
                  <a:lnTo>
                    <a:pt x="564" y="828"/>
                  </a:lnTo>
                  <a:lnTo>
                    <a:pt x="440" y="167"/>
                  </a:lnTo>
                  <a:cubicBezTo>
                    <a:pt x="415" y="52"/>
                    <a:pt x="326" y="1"/>
                    <a:pt x="237" y="1"/>
                  </a:cubicBez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7" name="Google Shape;10457;p83"/>
            <p:cNvSpPr/>
            <p:nvPr/>
          </p:nvSpPr>
          <p:spPr>
            <a:xfrm>
              <a:off x="4077329" y="2460471"/>
              <a:ext cx="185002" cy="196057"/>
            </a:xfrm>
            <a:custGeom>
              <a:avLst/>
              <a:gdLst/>
              <a:ahLst/>
              <a:cxnLst/>
              <a:rect l="l" t="t" r="r" b="b"/>
              <a:pathLst>
                <a:path w="7045" h="7466" extrusionOk="0">
                  <a:moveTo>
                    <a:pt x="0" y="1"/>
                  </a:moveTo>
                  <a:lnTo>
                    <a:pt x="0" y="7255"/>
                  </a:lnTo>
                  <a:cubicBezTo>
                    <a:pt x="0" y="7370"/>
                    <a:pt x="96" y="7465"/>
                    <a:pt x="211" y="7465"/>
                  </a:cubicBezTo>
                  <a:lnTo>
                    <a:pt x="6843" y="7465"/>
                  </a:lnTo>
                  <a:cubicBezTo>
                    <a:pt x="6958" y="7465"/>
                    <a:pt x="7044" y="7370"/>
                    <a:pt x="7044" y="7255"/>
                  </a:cubicBezTo>
                  <a:lnTo>
                    <a:pt x="7044" y="1"/>
                  </a:ln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8" name="Google Shape;10458;p83"/>
            <p:cNvSpPr/>
            <p:nvPr/>
          </p:nvSpPr>
          <p:spPr>
            <a:xfrm>
              <a:off x="4077329" y="2460471"/>
              <a:ext cx="185002" cy="16360"/>
            </a:xfrm>
            <a:custGeom>
              <a:avLst/>
              <a:gdLst/>
              <a:ahLst/>
              <a:cxnLst/>
              <a:rect l="l" t="t" r="r" b="b"/>
              <a:pathLst>
                <a:path w="7045" h="623" extrusionOk="0">
                  <a:moveTo>
                    <a:pt x="0" y="1"/>
                  </a:moveTo>
                  <a:lnTo>
                    <a:pt x="0" y="623"/>
                  </a:lnTo>
                  <a:lnTo>
                    <a:pt x="7044" y="623"/>
                  </a:lnTo>
                  <a:lnTo>
                    <a:pt x="7044" y="1"/>
                  </a:lnTo>
                  <a:close/>
                </a:path>
              </a:pathLst>
            </a:custGeom>
            <a:solidFill>
              <a:srgbClr val="C3CD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9" name="Google Shape;10459;p83"/>
            <p:cNvSpPr/>
            <p:nvPr/>
          </p:nvSpPr>
          <p:spPr>
            <a:xfrm>
              <a:off x="4066510" y="2444137"/>
              <a:ext cx="206876" cy="21901"/>
            </a:xfrm>
            <a:custGeom>
              <a:avLst/>
              <a:gdLst/>
              <a:ahLst/>
              <a:cxnLst/>
              <a:rect l="l" t="t" r="r" b="b"/>
              <a:pathLst>
                <a:path w="7878" h="834" extrusionOk="0">
                  <a:moveTo>
                    <a:pt x="211" y="0"/>
                  </a:moveTo>
                  <a:cubicBezTo>
                    <a:pt x="97" y="0"/>
                    <a:pt x="1" y="96"/>
                    <a:pt x="1" y="211"/>
                  </a:cubicBezTo>
                  <a:lnTo>
                    <a:pt x="1" y="623"/>
                  </a:lnTo>
                  <a:cubicBezTo>
                    <a:pt x="1" y="737"/>
                    <a:pt x="97" y="833"/>
                    <a:pt x="211" y="833"/>
                  </a:cubicBezTo>
                  <a:lnTo>
                    <a:pt x="7667" y="833"/>
                  </a:lnTo>
                  <a:cubicBezTo>
                    <a:pt x="7781" y="833"/>
                    <a:pt x="7877" y="737"/>
                    <a:pt x="7877" y="623"/>
                  </a:cubicBezTo>
                  <a:lnTo>
                    <a:pt x="7877" y="211"/>
                  </a:lnTo>
                  <a:cubicBezTo>
                    <a:pt x="7877" y="96"/>
                    <a:pt x="7781" y="0"/>
                    <a:pt x="7667" y="0"/>
                  </a:cubicBezTo>
                  <a:close/>
                </a:path>
              </a:pathLst>
            </a:custGeom>
            <a:solidFill>
              <a:srgbClr val="BBC6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0" name="Google Shape;10460;p83"/>
            <p:cNvSpPr/>
            <p:nvPr/>
          </p:nvSpPr>
          <p:spPr>
            <a:xfrm>
              <a:off x="4094161" y="2508186"/>
              <a:ext cx="148185" cy="106563"/>
            </a:xfrm>
            <a:custGeom>
              <a:avLst/>
              <a:gdLst/>
              <a:ahLst/>
              <a:cxnLst/>
              <a:rect l="l" t="t" r="r" b="b"/>
              <a:pathLst>
                <a:path w="5643" h="4058" extrusionOk="0">
                  <a:moveTo>
                    <a:pt x="4309" y="1"/>
                  </a:moveTo>
                  <a:cubicBezTo>
                    <a:pt x="3969" y="1"/>
                    <a:pt x="3972" y="519"/>
                    <a:pt x="4318" y="519"/>
                  </a:cubicBezTo>
                  <a:cubicBezTo>
                    <a:pt x="4324" y="519"/>
                    <a:pt x="4330" y="519"/>
                    <a:pt x="4336" y="519"/>
                  </a:cubicBezTo>
                  <a:lnTo>
                    <a:pt x="4738" y="519"/>
                  </a:lnTo>
                  <a:lnTo>
                    <a:pt x="2987" y="2280"/>
                  </a:lnTo>
                  <a:lnTo>
                    <a:pt x="2594" y="1887"/>
                  </a:lnTo>
                  <a:cubicBezTo>
                    <a:pt x="2503" y="1796"/>
                    <a:pt x="2384" y="1751"/>
                    <a:pt x="2264" y="1751"/>
                  </a:cubicBezTo>
                  <a:cubicBezTo>
                    <a:pt x="2144" y="1751"/>
                    <a:pt x="2025" y="1796"/>
                    <a:pt x="1934" y="1887"/>
                  </a:cubicBezTo>
                  <a:lnTo>
                    <a:pt x="211" y="3600"/>
                  </a:lnTo>
                  <a:cubicBezTo>
                    <a:pt x="0" y="3782"/>
                    <a:pt x="182" y="4058"/>
                    <a:pt x="390" y="4058"/>
                  </a:cubicBezTo>
                  <a:cubicBezTo>
                    <a:pt x="456" y="4058"/>
                    <a:pt x="525" y="4031"/>
                    <a:pt x="584" y="3964"/>
                  </a:cubicBezTo>
                  <a:lnTo>
                    <a:pt x="2259" y="2280"/>
                  </a:lnTo>
                  <a:lnTo>
                    <a:pt x="2661" y="2672"/>
                  </a:lnTo>
                  <a:cubicBezTo>
                    <a:pt x="2752" y="2763"/>
                    <a:pt x="2872" y="2808"/>
                    <a:pt x="2991" y="2808"/>
                  </a:cubicBezTo>
                  <a:cubicBezTo>
                    <a:pt x="3111" y="2808"/>
                    <a:pt x="3231" y="2763"/>
                    <a:pt x="3321" y="2672"/>
                  </a:cubicBezTo>
                  <a:lnTo>
                    <a:pt x="5111" y="882"/>
                  </a:lnTo>
                  <a:lnTo>
                    <a:pt x="5111" y="1294"/>
                  </a:lnTo>
                  <a:cubicBezTo>
                    <a:pt x="5097" y="1476"/>
                    <a:pt x="5233" y="1567"/>
                    <a:pt x="5370" y="1567"/>
                  </a:cubicBezTo>
                  <a:cubicBezTo>
                    <a:pt x="5506" y="1567"/>
                    <a:pt x="5642" y="1476"/>
                    <a:pt x="5628" y="1294"/>
                  </a:cubicBezTo>
                  <a:lnTo>
                    <a:pt x="5628" y="260"/>
                  </a:lnTo>
                  <a:cubicBezTo>
                    <a:pt x="5628" y="117"/>
                    <a:pt x="5513" y="2"/>
                    <a:pt x="5370" y="2"/>
                  </a:cubicBezTo>
                  <a:lnTo>
                    <a:pt x="4336" y="2"/>
                  </a:lnTo>
                  <a:cubicBezTo>
                    <a:pt x="4327" y="1"/>
                    <a:pt x="4318" y="1"/>
                    <a:pt x="4309" y="1"/>
                  </a:cubicBez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1" name="Google Shape;10461;p83"/>
            <p:cNvSpPr/>
            <p:nvPr/>
          </p:nvSpPr>
          <p:spPr>
            <a:xfrm>
              <a:off x="4066510" y="2454930"/>
              <a:ext cx="206876" cy="11108"/>
            </a:xfrm>
            <a:custGeom>
              <a:avLst/>
              <a:gdLst/>
              <a:ahLst/>
              <a:cxnLst/>
              <a:rect l="l" t="t" r="r" b="b"/>
              <a:pathLst>
                <a:path w="7878" h="423" extrusionOk="0">
                  <a:moveTo>
                    <a:pt x="211" y="1"/>
                  </a:moveTo>
                  <a:cubicBezTo>
                    <a:pt x="97" y="1"/>
                    <a:pt x="1" y="97"/>
                    <a:pt x="1" y="212"/>
                  </a:cubicBezTo>
                  <a:cubicBezTo>
                    <a:pt x="1" y="326"/>
                    <a:pt x="97" y="422"/>
                    <a:pt x="211" y="422"/>
                  </a:cubicBezTo>
                  <a:lnTo>
                    <a:pt x="7667" y="422"/>
                  </a:lnTo>
                  <a:cubicBezTo>
                    <a:pt x="7781" y="422"/>
                    <a:pt x="7877" y="326"/>
                    <a:pt x="7877" y="212"/>
                  </a:cubicBezTo>
                  <a:cubicBezTo>
                    <a:pt x="7877" y="97"/>
                    <a:pt x="7781" y="1"/>
                    <a:pt x="7667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462" name="Google Shape;10462;p83"/>
          <p:cNvSpPr/>
          <p:nvPr/>
        </p:nvSpPr>
        <p:spPr>
          <a:xfrm>
            <a:off x="2958206" y="3891720"/>
            <a:ext cx="28440" cy="133453"/>
          </a:xfrm>
          <a:custGeom>
            <a:avLst/>
            <a:gdLst/>
            <a:ahLst/>
            <a:cxnLst/>
            <a:rect l="l" t="t" r="r" b="b"/>
            <a:pathLst>
              <a:path w="1083" h="5082" extrusionOk="0">
                <a:moveTo>
                  <a:pt x="1" y="0"/>
                </a:moveTo>
                <a:lnTo>
                  <a:pt x="1" y="5082"/>
                </a:lnTo>
                <a:lnTo>
                  <a:pt x="1082" y="5082"/>
                </a:lnTo>
                <a:lnTo>
                  <a:pt x="1082" y="0"/>
                </a:lnTo>
                <a:close/>
              </a:path>
            </a:pathLst>
          </a:custGeom>
          <a:solidFill>
            <a:srgbClr val="C6CFD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463" name="Google Shape;10463;p83"/>
          <p:cNvGrpSpPr/>
          <p:nvPr/>
        </p:nvGrpSpPr>
        <p:grpSpPr>
          <a:xfrm>
            <a:off x="2617693" y="3817325"/>
            <a:ext cx="420475" cy="326491"/>
            <a:chOff x="2617693" y="3817325"/>
            <a:chExt cx="420475" cy="326491"/>
          </a:xfrm>
        </p:grpSpPr>
        <p:sp>
          <p:nvSpPr>
            <p:cNvPr id="10464" name="Google Shape;10464;p83"/>
            <p:cNvSpPr/>
            <p:nvPr/>
          </p:nvSpPr>
          <p:spPr>
            <a:xfrm>
              <a:off x="2688542" y="3845712"/>
              <a:ext cx="337047" cy="217170"/>
            </a:xfrm>
            <a:custGeom>
              <a:avLst/>
              <a:gdLst/>
              <a:ahLst/>
              <a:cxnLst/>
              <a:rect l="l" t="t" r="r" b="b"/>
              <a:pathLst>
                <a:path w="12835" h="8270" extrusionOk="0">
                  <a:moveTo>
                    <a:pt x="12835" y="1"/>
                  </a:moveTo>
                  <a:lnTo>
                    <a:pt x="1" y="10"/>
                  </a:lnTo>
                  <a:lnTo>
                    <a:pt x="1" y="5284"/>
                  </a:lnTo>
                  <a:lnTo>
                    <a:pt x="900" y="5284"/>
                  </a:lnTo>
                  <a:lnTo>
                    <a:pt x="900" y="5867"/>
                  </a:lnTo>
                  <a:lnTo>
                    <a:pt x="1140" y="5944"/>
                  </a:lnTo>
                  <a:cubicBezTo>
                    <a:pt x="1274" y="5982"/>
                    <a:pt x="1417" y="6040"/>
                    <a:pt x="1542" y="6116"/>
                  </a:cubicBezTo>
                  <a:lnTo>
                    <a:pt x="1771" y="6231"/>
                  </a:lnTo>
                  <a:lnTo>
                    <a:pt x="2183" y="5819"/>
                  </a:lnTo>
                  <a:lnTo>
                    <a:pt x="2843" y="6480"/>
                  </a:lnTo>
                  <a:lnTo>
                    <a:pt x="2432" y="6891"/>
                  </a:lnTo>
                  <a:lnTo>
                    <a:pt x="2547" y="7121"/>
                  </a:lnTo>
                  <a:cubicBezTo>
                    <a:pt x="2623" y="7245"/>
                    <a:pt x="2681" y="7379"/>
                    <a:pt x="2719" y="7523"/>
                  </a:cubicBezTo>
                  <a:lnTo>
                    <a:pt x="2795" y="7762"/>
                  </a:lnTo>
                  <a:lnTo>
                    <a:pt x="3379" y="7762"/>
                  </a:lnTo>
                  <a:lnTo>
                    <a:pt x="3379" y="8269"/>
                  </a:lnTo>
                  <a:lnTo>
                    <a:pt x="12835" y="8269"/>
                  </a:lnTo>
                  <a:lnTo>
                    <a:pt x="12835" y="1"/>
                  </a:lnTo>
                  <a:close/>
                </a:path>
              </a:pathLst>
            </a:custGeom>
            <a:solidFill>
              <a:srgbClr val="DEE5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5" name="Google Shape;10465;p83"/>
            <p:cNvSpPr/>
            <p:nvPr/>
          </p:nvSpPr>
          <p:spPr>
            <a:xfrm>
              <a:off x="2734786" y="4063119"/>
              <a:ext cx="57089" cy="27153"/>
            </a:xfrm>
            <a:custGeom>
              <a:avLst/>
              <a:gdLst/>
              <a:ahLst/>
              <a:cxnLst/>
              <a:rect l="l" t="t" r="r" b="b"/>
              <a:pathLst>
                <a:path w="2174" h="1034" extrusionOk="0">
                  <a:moveTo>
                    <a:pt x="1235" y="0"/>
                  </a:moveTo>
                  <a:lnTo>
                    <a:pt x="1235" y="38"/>
                  </a:lnTo>
                  <a:lnTo>
                    <a:pt x="479" y="38"/>
                  </a:lnTo>
                  <a:lnTo>
                    <a:pt x="479" y="48"/>
                  </a:lnTo>
                  <a:cubicBezTo>
                    <a:pt x="460" y="431"/>
                    <a:pt x="288" y="775"/>
                    <a:pt x="1" y="1034"/>
                  </a:cubicBezTo>
                  <a:lnTo>
                    <a:pt x="1379" y="1034"/>
                  </a:lnTo>
                  <a:cubicBezTo>
                    <a:pt x="1446" y="890"/>
                    <a:pt x="1494" y="747"/>
                    <a:pt x="1532" y="593"/>
                  </a:cubicBezTo>
                  <a:lnTo>
                    <a:pt x="2173" y="593"/>
                  </a:lnTo>
                  <a:lnTo>
                    <a:pt x="2173" y="0"/>
                  </a:lnTo>
                  <a:close/>
                </a:path>
              </a:pathLst>
            </a:custGeom>
            <a:solidFill>
              <a:srgbClr val="AAB6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6" name="Google Shape;10466;p83"/>
            <p:cNvSpPr/>
            <p:nvPr/>
          </p:nvSpPr>
          <p:spPr>
            <a:xfrm>
              <a:off x="2747864" y="3991981"/>
              <a:ext cx="44012" cy="70902"/>
            </a:xfrm>
            <a:custGeom>
              <a:avLst/>
              <a:gdLst/>
              <a:ahLst/>
              <a:cxnLst/>
              <a:rect l="l" t="t" r="r" b="b"/>
              <a:pathLst>
                <a:path w="1676" h="2700" extrusionOk="0">
                  <a:moveTo>
                    <a:pt x="307" y="1"/>
                  </a:moveTo>
                  <a:lnTo>
                    <a:pt x="0" y="307"/>
                  </a:lnTo>
                  <a:lnTo>
                    <a:pt x="594" y="910"/>
                  </a:lnTo>
                  <a:lnTo>
                    <a:pt x="182" y="1321"/>
                  </a:lnTo>
                  <a:lnTo>
                    <a:pt x="297" y="1551"/>
                  </a:lnTo>
                  <a:cubicBezTo>
                    <a:pt x="364" y="1675"/>
                    <a:pt x="422" y="1819"/>
                    <a:pt x="469" y="1963"/>
                  </a:cubicBezTo>
                  <a:lnTo>
                    <a:pt x="546" y="2202"/>
                  </a:lnTo>
                  <a:lnTo>
                    <a:pt x="1130" y="2202"/>
                  </a:lnTo>
                  <a:lnTo>
                    <a:pt x="1130" y="2699"/>
                  </a:lnTo>
                  <a:lnTo>
                    <a:pt x="1675" y="2699"/>
                  </a:lnTo>
                  <a:lnTo>
                    <a:pt x="1675" y="2030"/>
                  </a:lnTo>
                  <a:lnTo>
                    <a:pt x="1034" y="2030"/>
                  </a:lnTo>
                  <a:cubicBezTo>
                    <a:pt x="977" y="1790"/>
                    <a:pt x="881" y="1561"/>
                    <a:pt x="757" y="1360"/>
                  </a:cubicBezTo>
                  <a:lnTo>
                    <a:pt x="1206" y="910"/>
                  </a:lnTo>
                  <a:lnTo>
                    <a:pt x="307" y="1"/>
                  </a:lnTo>
                  <a:close/>
                </a:path>
              </a:pathLst>
            </a:custGeom>
            <a:solidFill>
              <a:srgbClr val="D6DF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7" name="Google Shape;10467;p83"/>
            <p:cNvSpPr/>
            <p:nvPr/>
          </p:nvSpPr>
          <p:spPr>
            <a:xfrm>
              <a:off x="2692823" y="3979927"/>
              <a:ext cx="49027" cy="29411"/>
            </a:xfrm>
            <a:custGeom>
              <a:avLst/>
              <a:gdLst/>
              <a:ahLst/>
              <a:cxnLst/>
              <a:rect l="l" t="t" r="r" b="b"/>
              <a:pathLst>
                <a:path w="1867" h="1120" extrusionOk="0">
                  <a:moveTo>
                    <a:pt x="1" y="0"/>
                  </a:moveTo>
                  <a:lnTo>
                    <a:pt x="1" y="163"/>
                  </a:lnTo>
                  <a:lnTo>
                    <a:pt x="737" y="163"/>
                  </a:lnTo>
                  <a:lnTo>
                    <a:pt x="737" y="756"/>
                  </a:lnTo>
                  <a:lnTo>
                    <a:pt x="977" y="833"/>
                  </a:lnTo>
                  <a:cubicBezTo>
                    <a:pt x="1111" y="871"/>
                    <a:pt x="1254" y="929"/>
                    <a:pt x="1379" y="996"/>
                  </a:cubicBezTo>
                  <a:lnTo>
                    <a:pt x="1608" y="1120"/>
                  </a:lnTo>
                  <a:lnTo>
                    <a:pt x="1867" y="862"/>
                  </a:lnTo>
                  <a:cubicBezTo>
                    <a:pt x="1675" y="766"/>
                    <a:pt x="1484" y="689"/>
                    <a:pt x="1283" y="632"/>
                  </a:cubicBezTo>
                  <a:lnTo>
                    <a:pt x="1283" y="0"/>
                  </a:lnTo>
                  <a:close/>
                </a:path>
              </a:pathLst>
            </a:custGeom>
            <a:solidFill>
              <a:srgbClr val="D6DF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8" name="Google Shape;10468;p83"/>
            <p:cNvSpPr/>
            <p:nvPr/>
          </p:nvSpPr>
          <p:spPr>
            <a:xfrm>
              <a:off x="2688542" y="3845975"/>
              <a:ext cx="11344" cy="133979"/>
            </a:xfrm>
            <a:custGeom>
              <a:avLst/>
              <a:gdLst/>
              <a:ahLst/>
              <a:cxnLst/>
              <a:rect l="l" t="t" r="r" b="b"/>
              <a:pathLst>
                <a:path w="432" h="5102" extrusionOk="0">
                  <a:moveTo>
                    <a:pt x="1" y="0"/>
                  </a:moveTo>
                  <a:lnTo>
                    <a:pt x="1" y="5101"/>
                  </a:lnTo>
                  <a:lnTo>
                    <a:pt x="432" y="5101"/>
                  </a:lnTo>
                  <a:lnTo>
                    <a:pt x="432" y="0"/>
                  </a:lnTo>
                  <a:close/>
                </a:path>
              </a:pathLst>
            </a:custGeom>
            <a:solidFill>
              <a:srgbClr val="D6DF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9" name="Google Shape;10469;p83"/>
            <p:cNvSpPr/>
            <p:nvPr/>
          </p:nvSpPr>
          <p:spPr>
            <a:xfrm>
              <a:off x="2688542" y="3844977"/>
              <a:ext cx="337047" cy="11082"/>
            </a:xfrm>
            <a:custGeom>
              <a:avLst/>
              <a:gdLst/>
              <a:ahLst/>
              <a:cxnLst/>
              <a:rect l="l" t="t" r="r" b="b"/>
              <a:pathLst>
                <a:path w="12835" h="422" extrusionOk="0">
                  <a:moveTo>
                    <a:pt x="1" y="0"/>
                  </a:moveTo>
                  <a:lnTo>
                    <a:pt x="1" y="421"/>
                  </a:lnTo>
                  <a:lnTo>
                    <a:pt x="12835" y="421"/>
                  </a:lnTo>
                  <a:lnTo>
                    <a:pt x="12835" y="0"/>
                  </a:lnTo>
                  <a:close/>
                </a:path>
              </a:pathLst>
            </a:custGeom>
            <a:solidFill>
              <a:srgbClr val="D6DF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0" name="Google Shape;10470;p83"/>
            <p:cNvSpPr/>
            <p:nvPr/>
          </p:nvSpPr>
          <p:spPr>
            <a:xfrm>
              <a:off x="2723232" y="4061596"/>
              <a:ext cx="314936" cy="29936"/>
            </a:xfrm>
            <a:custGeom>
              <a:avLst/>
              <a:gdLst/>
              <a:ahLst/>
              <a:cxnLst/>
              <a:rect l="l" t="t" r="r" b="b"/>
              <a:pathLst>
                <a:path w="11993" h="1140" extrusionOk="0">
                  <a:moveTo>
                    <a:pt x="1675" y="1"/>
                  </a:moveTo>
                  <a:cubicBezTo>
                    <a:pt x="1647" y="1"/>
                    <a:pt x="1628" y="20"/>
                    <a:pt x="1628" y="39"/>
                  </a:cubicBezTo>
                  <a:lnTo>
                    <a:pt x="546" y="39"/>
                  </a:lnTo>
                  <a:cubicBezTo>
                    <a:pt x="517" y="39"/>
                    <a:pt x="498" y="68"/>
                    <a:pt x="498" y="96"/>
                  </a:cubicBezTo>
                  <a:lnTo>
                    <a:pt x="498" y="163"/>
                  </a:lnTo>
                  <a:lnTo>
                    <a:pt x="498" y="202"/>
                  </a:lnTo>
                  <a:lnTo>
                    <a:pt x="498" y="221"/>
                  </a:lnTo>
                  <a:lnTo>
                    <a:pt x="498" y="240"/>
                  </a:lnTo>
                  <a:cubicBezTo>
                    <a:pt x="460" y="565"/>
                    <a:pt x="297" y="852"/>
                    <a:pt x="39" y="1044"/>
                  </a:cubicBezTo>
                  <a:cubicBezTo>
                    <a:pt x="1" y="1072"/>
                    <a:pt x="20" y="1139"/>
                    <a:pt x="68" y="1139"/>
                  </a:cubicBezTo>
                  <a:lnTo>
                    <a:pt x="11935" y="1139"/>
                  </a:lnTo>
                  <a:cubicBezTo>
                    <a:pt x="11963" y="1139"/>
                    <a:pt x="11992" y="1111"/>
                    <a:pt x="11992" y="1082"/>
                  </a:cubicBezTo>
                  <a:lnTo>
                    <a:pt x="11992" y="48"/>
                  </a:lnTo>
                  <a:cubicBezTo>
                    <a:pt x="11983" y="20"/>
                    <a:pt x="11963" y="1"/>
                    <a:pt x="11935" y="1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1" name="Google Shape;10471;p83"/>
            <p:cNvSpPr/>
            <p:nvPr/>
          </p:nvSpPr>
          <p:spPr>
            <a:xfrm>
              <a:off x="2676226" y="3817325"/>
              <a:ext cx="361679" cy="29936"/>
            </a:xfrm>
            <a:custGeom>
              <a:avLst/>
              <a:gdLst/>
              <a:ahLst/>
              <a:cxnLst/>
              <a:rect l="l" t="t" r="r" b="b"/>
              <a:pathLst>
                <a:path w="13773" h="1140" extrusionOk="0">
                  <a:moveTo>
                    <a:pt x="49" y="0"/>
                  </a:moveTo>
                  <a:cubicBezTo>
                    <a:pt x="20" y="0"/>
                    <a:pt x="1" y="19"/>
                    <a:pt x="1" y="48"/>
                  </a:cubicBezTo>
                  <a:lnTo>
                    <a:pt x="1" y="1082"/>
                  </a:lnTo>
                  <a:cubicBezTo>
                    <a:pt x="1" y="1110"/>
                    <a:pt x="20" y="1139"/>
                    <a:pt x="49" y="1139"/>
                  </a:cubicBezTo>
                  <a:lnTo>
                    <a:pt x="13725" y="1139"/>
                  </a:lnTo>
                  <a:cubicBezTo>
                    <a:pt x="13753" y="1139"/>
                    <a:pt x="13773" y="1110"/>
                    <a:pt x="13773" y="1082"/>
                  </a:cubicBezTo>
                  <a:lnTo>
                    <a:pt x="13773" y="48"/>
                  </a:lnTo>
                  <a:cubicBezTo>
                    <a:pt x="13773" y="19"/>
                    <a:pt x="13753" y="0"/>
                    <a:pt x="13725" y="0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2" name="Google Shape;10472;p83"/>
            <p:cNvSpPr/>
            <p:nvPr/>
          </p:nvSpPr>
          <p:spPr>
            <a:xfrm>
              <a:off x="2812463" y="3959051"/>
              <a:ext cx="28413" cy="66123"/>
            </a:xfrm>
            <a:custGeom>
              <a:avLst/>
              <a:gdLst/>
              <a:ahLst/>
              <a:cxnLst/>
              <a:rect l="l" t="t" r="r" b="b"/>
              <a:pathLst>
                <a:path w="1082" h="2518" extrusionOk="0">
                  <a:moveTo>
                    <a:pt x="0" y="1"/>
                  </a:moveTo>
                  <a:lnTo>
                    <a:pt x="0" y="2518"/>
                  </a:lnTo>
                  <a:lnTo>
                    <a:pt x="1081" y="2518"/>
                  </a:lnTo>
                  <a:lnTo>
                    <a:pt x="1081" y="1"/>
                  </a:lnTo>
                  <a:close/>
                </a:path>
              </a:pathLst>
            </a:custGeom>
            <a:solidFill>
              <a:srgbClr val="7F9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3" name="Google Shape;10473;p83"/>
            <p:cNvSpPr/>
            <p:nvPr/>
          </p:nvSpPr>
          <p:spPr>
            <a:xfrm>
              <a:off x="2860966" y="3930664"/>
              <a:ext cx="28413" cy="94510"/>
            </a:xfrm>
            <a:custGeom>
              <a:avLst/>
              <a:gdLst/>
              <a:ahLst/>
              <a:cxnLst/>
              <a:rect l="l" t="t" r="r" b="b"/>
              <a:pathLst>
                <a:path w="1082" h="3599" extrusionOk="0">
                  <a:moveTo>
                    <a:pt x="0" y="0"/>
                  </a:moveTo>
                  <a:lnTo>
                    <a:pt x="0" y="3599"/>
                  </a:lnTo>
                  <a:lnTo>
                    <a:pt x="1082" y="3599"/>
                  </a:lnTo>
                  <a:lnTo>
                    <a:pt x="1082" y="0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4" name="Google Shape;10474;p83"/>
            <p:cNvSpPr/>
            <p:nvPr/>
          </p:nvSpPr>
          <p:spPr>
            <a:xfrm>
              <a:off x="2908207" y="3947759"/>
              <a:ext cx="28413" cy="77414"/>
            </a:xfrm>
            <a:custGeom>
              <a:avLst/>
              <a:gdLst/>
              <a:ahLst/>
              <a:cxnLst/>
              <a:rect l="l" t="t" r="r" b="b"/>
              <a:pathLst>
                <a:path w="1082" h="2948" extrusionOk="0">
                  <a:moveTo>
                    <a:pt x="0" y="0"/>
                  </a:moveTo>
                  <a:lnTo>
                    <a:pt x="0" y="2948"/>
                  </a:lnTo>
                  <a:lnTo>
                    <a:pt x="1082" y="2948"/>
                  </a:lnTo>
                  <a:lnTo>
                    <a:pt x="1082" y="0"/>
                  </a:ln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5" name="Google Shape;10475;p83"/>
            <p:cNvSpPr/>
            <p:nvPr/>
          </p:nvSpPr>
          <p:spPr>
            <a:xfrm>
              <a:off x="2716693" y="3882161"/>
              <a:ext cx="54069" cy="13603"/>
            </a:xfrm>
            <a:custGeom>
              <a:avLst/>
              <a:gdLst/>
              <a:ahLst/>
              <a:cxnLst/>
              <a:rect l="l" t="t" r="r" b="b"/>
              <a:pathLst>
                <a:path w="2059" h="518" extrusionOk="0">
                  <a:moveTo>
                    <a:pt x="345" y="0"/>
                  </a:moveTo>
                  <a:cubicBezTo>
                    <a:pt x="1" y="0"/>
                    <a:pt x="1" y="517"/>
                    <a:pt x="345" y="517"/>
                  </a:cubicBezTo>
                  <a:lnTo>
                    <a:pt x="1714" y="517"/>
                  </a:lnTo>
                  <a:cubicBezTo>
                    <a:pt x="2058" y="517"/>
                    <a:pt x="2058" y="0"/>
                    <a:pt x="171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6" name="Google Shape;10476;p83"/>
            <p:cNvSpPr/>
            <p:nvPr/>
          </p:nvSpPr>
          <p:spPr>
            <a:xfrm>
              <a:off x="2716693" y="3904771"/>
              <a:ext cx="73659" cy="13340"/>
            </a:xfrm>
            <a:custGeom>
              <a:avLst/>
              <a:gdLst/>
              <a:ahLst/>
              <a:cxnLst/>
              <a:rect l="l" t="t" r="r" b="b"/>
              <a:pathLst>
                <a:path w="2805" h="508" extrusionOk="0">
                  <a:moveTo>
                    <a:pt x="345" y="1"/>
                  </a:moveTo>
                  <a:cubicBezTo>
                    <a:pt x="1" y="1"/>
                    <a:pt x="1" y="508"/>
                    <a:pt x="345" y="508"/>
                  </a:cubicBezTo>
                  <a:lnTo>
                    <a:pt x="2470" y="508"/>
                  </a:lnTo>
                  <a:cubicBezTo>
                    <a:pt x="2805" y="508"/>
                    <a:pt x="2805" y="1"/>
                    <a:pt x="247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7" name="Google Shape;10477;p83"/>
            <p:cNvSpPr/>
            <p:nvPr/>
          </p:nvSpPr>
          <p:spPr>
            <a:xfrm>
              <a:off x="2716693" y="3927145"/>
              <a:ext cx="73659" cy="13603"/>
            </a:xfrm>
            <a:custGeom>
              <a:avLst/>
              <a:gdLst/>
              <a:ahLst/>
              <a:cxnLst/>
              <a:rect l="l" t="t" r="r" b="b"/>
              <a:pathLst>
                <a:path w="2805" h="518" extrusionOk="0">
                  <a:moveTo>
                    <a:pt x="345" y="1"/>
                  </a:moveTo>
                  <a:cubicBezTo>
                    <a:pt x="1" y="1"/>
                    <a:pt x="1" y="517"/>
                    <a:pt x="345" y="517"/>
                  </a:cubicBezTo>
                  <a:lnTo>
                    <a:pt x="2470" y="517"/>
                  </a:lnTo>
                  <a:cubicBezTo>
                    <a:pt x="2805" y="517"/>
                    <a:pt x="2805" y="1"/>
                    <a:pt x="247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8" name="Google Shape;10478;p83"/>
            <p:cNvSpPr/>
            <p:nvPr/>
          </p:nvSpPr>
          <p:spPr>
            <a:xfrm>
              <a:off x="2716693" y="3949755"/>
              <a:ext cx="73659" cy="13603"/>
            </a:xfrm>
            <a:custGeom>
              <a:avLst/>
              <a:gdLst/>
              <a:ahLst/>
              <a:cxnLst/>
              <a:rect l="l" t="t" r="r" b="b"/>
              <a:pathLst>
                <a:path w="2805" h="518" extrusionOk="0">
                  <a:moveTo>
                    <a:pt x="345" y="1"/>
                  </a:moveTo>
                  <a:cubicBezTo>
                    <a:pt x="1" y="1"/>
                    <a:pt x="1" y="518"/>
                    <a:pt x="345" y="518"/>
                  </a:cubicBezTo>
                  <a:lnTo>
                    <a:pt x="2470" y="518"/>
                  </a:lnTo>
                  <a:cubicBezTo>
                    <a:pt x="2805" y="518"/>
                    <a:pt x="2805" y="1"/>
                    <a:pt x="247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9" name="Google Shape;10479;p83"/>
            <p:cNvSpPr/>
            <p:nvPr/>
          </p:nvSpPr>
          <p:spPr>
            <a:xfrm>
              <a:off x="2617693" y="3979428"/>
              <a:ext cx="164125" cy="164388"/>
            </a:xfrm>
            <a:custGeom>
              <a:avLst/>
              <a:gdLst/>
              <a:ahLst/>
              <a:cxnLst/>
              <a:rect l="l" t="t" r="r" b="b"/>
              <a:pathLst>
                <a:path w="6250" h="6260" extrusionOk="0">
                  <a:moveTo>
                    <a:pt x="3302" y="1866"/>
                  </a:moveTo>
                  <a:lnTo>
                    <a:pt x="3331" y="1876"/>
                  </a:lnTo>
                  <a:lnTo>
                    <a:pt x="3359" y="1876"/>
                  </a:lnTo>
                  <a:lnTo>
                    <a:pt x="3388" y="1885"/>
                  </a:lnTo>
                  <a:lnTo>
                    <a:pt x="3417" y="1895"/>
                  </a:lnTo>
                  <a:lnTo>
                    <a:pt x="3445" y="1905"/>
                  </a:lnTo>
                  <a:lnTo>
                    <a:pt x="3474" y="1905"/>
                  </a:lnTo>
                  <a:lnTo>
                    <a:pt x="3503" y="1924"/>
                  </a:lnTo>
                  <a:lnTo>
                    <a:pt x="3532" y="1933"/>
                  </a:lnTo>
                  <a:lnTo>
                    <a:pt x="3560" y="1943"/>
                  </a:lnTo>
                  <a:lnTo>
                    <a:pt x="3589" y="1952"/>
                  </a:lnTo>
                  <a:lnTo>
                    <a:pt x="3618" y="1972"/>
                  </a:lnTo>
                  <a:lnTo>
                    <a:pt x="3646" y="1981"/>
                  </a:lnTo>
                  <a:lnTo>
                    <a:pt x="3675" y="1991"/>
                  </a:lnTo>
                  <a:lnTo>
                    <a:pt x="3704" y="2010"/>
                  </a:lnTo>
                  <a:lnTo>
                    <a:pt x="3732" y="2019"/>
                  </a:lnTo>
                  <a:lnTo>
                    <a:pt x="3752" y="2039"/>
                  </a:lnTo>
                  <a:lnTo>
                    <a:pt x="3780" y="2058"/>
                  </a:lnTo>
                  <a:lnTo>
                    <a:pt x="3799" y="2067"/>
                  </a:lnTo>
                  <a:lnTo>
                    <a:pt x="3819" y="2086"/>
                  </a:lnTo>
                  <a:lnTo>
                    <a:pt x="3828" y="2086"/>
                  </a:lnTo>
                  <a:lnTo>
                    <a:pt x="3847" y="2096"/>
                  </a:lnTo>
                  <a:lnTo>
                    <a:pt x="3866" y="2115"/>
                  </a:lnTo>
                  <a:lnTo>
                    <a:pt x="3876" y="2115"/>
                  </a:lnTo>
                  <a:lnTo>
                    <a:pt x="3895" y="2125"/>
                  </a:lnTo>
                  <a:lnTo>
                    <a:pt x="3924" y="2153"/>
                  </a:lnTo>
                  <a:lnTo>
                    <a:pt x="3953" y="2182"/>
                  </a:lnTo>
                  <a:lnTo>
                    <a:pt x="3981" y="2211"/>
                  </a:lnTo>
                  <a:lnTo>
                    <a:pt x="3991" y="2220"/>
                  </a:lnTo>
                  <a:lnTo>
                    <a:pt x="4000" y="2230"/>
                  </a:lnTo>
                  <a:lnTo>
                    <a:pt x="4020" y="2249"/>
                  </a:lnTo>
                  <a:lnTo>
                    <a:pt x="4039" y="2268"/>
                  </a:lnTo>
                  <a:lnTo>
                    <a:pt x="4039" y="2278"/>
                  </a:lnTo>
                  <a:lnTo>
                    <a:pt x="4058" y="2297"/>
                  </a:lnTo>
                  <a:lnTo>
                    <a:pt x="4077" y="2316"/>
                  </a:lnTo>
                  <a:lnTo>
                    <a:pt x="4077" y="2326"/>
                  </a:lnTo>
                  <a:lnTo>
                    <a:pt x="4096" y="2345"/>
                  </a:lnTo>
                  <a:lnTo>
                    <a:pt x="4115" y="2364"/>
                  </a:lnTo>
                  <a:lnTo>
                    <a:pt x="4134" y="2393"/>
                  </a:lnTo>
                  <a:lnTo>
                    <a:pt x="4144" y="2421"/>
                  </a:lnTo>
                  <a:lnTo>
                    <a:pt x="4163" y="2441"/>
                  </a:lnTo>
                  <a:lnTo>
                    <a:pt x="4182" y="2469"/>
                  </a:lnTo>
                  <a:lnTo>
                    <a:pt x="4201" y="2498"/>
                  </a:lnTo>
                  <a:lnTo>
                    <a:pt x="4211" y="2527"/>
                  </a:lnTo>
                  <a:lnTo>
                    <a:pt x="4230" y="2555"/>
                  </a:lnTo>
                  <a:lnTo>
                    <a:pt x="4240" y="2575"/>
                  </a:lnTo>
                  <a:lnTo>
                    <a:pt x="4249" y="2603"/>
                  </a:lnTo>
                  <a:lnTo>
                    <a:pt x="4268" y="2632"/>
                  </a:lnTo>
                  <a:lnTo>
                    <a:pt x="4278" y="2661"/>
                  </a:lnTo>
                  <a:lnTo>
                    <a:pt x="4288" y="2689"/>
                  </a:lnTo>
                  <a:lnTo>
                    <a:pt x="4297" y="2728"/>
                  </a:lnTo>
                  <a:lnTo>
                    <a:pt x="4307" y="2747"/>
                  </a:lnTo>
                  <a:lnTo>
                    <a:pt x="4316" y="2775"/>
                  </a:lnTo>
                  <a:lnTo>
                    <a:pt x="4316" y="2785"/>
                  </a:lnTo>
                  <a:lnTo>
                    <a:pt x="4316" y="2814"/>
                  </a:lnTo>
                  <a:lnTo>
                    <a:pt x="4326" y="2842"/>
                  </a:lnTo>
                  <a:lnTo>
                    <a:pt x="4326" y="2852"/>
                  </a:lnTo>
                  <a:lnTo>
                    <a:pt x="4326" y="2871"/>
                  </a:lnTo>
                  <a:cubicBezTo>
                    <a:pt x="4326" y="2881"/>
                    <a:pt x="4326" y="2890"/>
                    <a:pt x="4326" y="2900"/>
                  </a:cubicBezTo>
                  <a:lnTo>
                    <a:pt x="4326" y="2909"/>
                  </a:lnTo>
                  <a:lnTo>
                    <a:pt x="4326" y="2929"/>
                  </a:lnTo>
                  <a:cubicBezTo>
                    <a:pt x="4326" y="2948"/>
                    <a:pt x="4326" y="2967"/>
                    <a:pt x="4335" y="2986"/>
                  </a:cubicBezTo>
                  <a:lnTo>
                    <a:pt x="4335" y="2996"/>
                  </a:lnTo>
                  <a:lnTo>
                    <a:pt x="4335" y="3024"/>
                  </a:lnTo>
                  <a:lnTo>
                    <a:pt x="4335" y="3034"/>
                  </a:lnTo>
                  <a:cubicBezTo>
                    <a:pt x="4422" y="3072"/>
                    <a:pt x="4431" y="3101"/>
                    <a:pt x="4431" y="3130"/>
                  </a:cubicBezTo>
                  <a:lnTo>
                    <a:pt x="4422" y="3130"/>
                  </a:lnTo>
                  <a:lnTo>
                    <a:pt x="4422" y="3206"/>
                  </a:lnTo>
                  <a:lnTo>
                    <a:pt x="4422" y="3225"/>
                  </a:lnTo>
                  <a:lnTo>
                    <a:pt x="4422" y="3283"/>
                  </a:lnTo>
                  <a:lnTo>
                    <a:pt x="4422" y="3302"/>
                  </a:lnTo>
                  <a:cubicBezTo>
                    <a:pt x="4422" y="3321"/>
                    <a:pt x="4422" y="3350"/>
                    <a:pt x="4412" y="3369"/>
                  </a:cubicBezTo>
                  <a:lnTo>
                    <a:pt x="4412" y="3378"/>
                  </a:lnTo>
                  <a:cubicBezTo>
                    <a:pt x="4412" y="3407"/>
                    <a:pt x="4402" y="3426"/>
                    <a:pt x="4402" y="3455"/>
                  </a:cubicBezTo>
                  <a:lnTo>
                    <a:pt x="4402" y="3465"/>
                  </a:lnTo>
                  <a:cubicBezTo>
                    <a:pt x="4402" y="3484"/>
                    <a:pt x="4383" y="3503"/>
                    <a:pt x="4383" y="3532"/>
                  </a:cubicBezTo>
                  <a:lnTo>
                    <a:pt x="4374" y="3551"/>
                  </a:lnTo>
                  <a:cubicBezTo>
                    <a:pt x="4364" y="3570"/>
                    <a:pt x="4364" y="3589"/>
                    <a:pt x="4355" y="3608"/>
                  </a:cubicBezTo>
                  <a:lnTo>
                    <a:pt x="4355" y="3618"/>
                  </a:lnTo>
                  <a:cubicBezTo>
                    <a:pt x="4335" y="3666"/>
                    <a:pt x="4307" y="3713"/>
                    <a:pt x="4288" y="3761"/>
                  </a:cubicBezTo>
                  <a:lnTo>
                    <a:pt x="4288" y="3771"/>
                  </a:lnTo>
                  <a:lnTo>
                    <a:pt x="4249" y="3828"/>
                  </a:lnTo>
                  <a:lnTo>
                    <a:pt x="4240" y="3838"/>
                  </a:lnTo>
                  <a:cubicBezTo>
                    <a:pt x="4201" y="3905"/>
                    <a:pt x="4154" y="3962"/>
                    <a:pt x="4096" y="4020"/>
                  </a:cubicBezTo>
                  <a:cubicBezTo>
                    <a:pt x="4048" y="4077"/>
                    <a:pt x="3981" y="4125"/>
                    <a:pt x="3924" y="4173"/>
                  </a:cubicBezTo>
                  <a:lnTo>
                    <a:pt x="3895" y="4192"/>
                  </a:lnTo>
                  <a:lnTo>
                    <a:pt x="3857" y="4221"/>
                  </a:lnTo>
                  <a:lnTo>
                    <a:pt x="3838" y="4230"/>
                  </a:lnTo>
                  <a:lnTo>
                    <a:pt x="3809" y="4240"/>
                  </a:lnTo>
                  <a:lnTo>
                    <a:pt x="3799" y="4249"/>
                  </a:lnTo>
                  <a:lnTo>
                    <a:pt x="3771" y="4268"/>
                  </a:lnTo>
                  <a:lnTo>
                    <a:pt x="3761" y="4268"/>
                  </a:lnTo>
                  <a:lnTo>
                    <a:pt x="3704" y="4297"/>
                  </a:lnTo>
                  <a:lnTo>
                    <a:pt x="3665" y="4307"/>
                  </a:lnTo>
                  <a:lnTo>
                    <a:pt x="3637" y="4326"/>
                  </a:lnTo>
                  <a:lnTo>
                    <a:pt x="3627" y="4326"/>
                  </a:lnTo>
                  <a:lnTo>
                    <a:pt x="3579" y="4335"/>
                  </a:lnTo>
                  <a:lnTo>
                    <a:pt x="3541" y="4335"/>
                  </a:lnTo>
                  <a:lnTo>
                    <a:pt x="3503" y="4355"/>
                  </a:lnTo>
                  <a:lnTo>
                    <a:pt x="3455" y="4355"/>
                  </a:lnTo>
                  <a:lnTo>
                    <a:pt x="3378" y="4374"/>
                  </a:lnTo>
                  <a:lnTo>
                    <a:pt x="3359" y="4374"/>
                  </a:lnTo>
                  <a:lnTo>
                    <a:pt x="3292" y="4383"/>
                  </a:lnTo>
                  <a:lnTo>
                    <a:pt x="2929" y="4383"/>
                  </a:lnTo>
                  <a:lnTo>
                    <a:pt x="2842" y="4364"/>
                  </a:lnTo>
                  <a:lnTo>
                    <a:pt x="2814" y="4364"/>
                  </a:lnTo>
                  <a:lnTo>
                    <a:pt x="2766" y="4345"/>
                  </a:lnTo>
                  <a:lnTo>
                    <a:pt x="2728" y="4335"/>
                  </a:lnTo>
                  <a:lnTo>
                    <a:pt x="2680" y="4316"/>
                  </a:lnTo>
                  <a:lnTo>
                    <a:pt x="2670" y="4316"/>
                  </a:lnTo>
                  <a:lnTo>
                    <a:pt x="2632" y="4307"/>
                  </a:lnTo>
                  <a:lnTo>
                    <a:pt x="2594" y="4288"/>
                  </a:lnTo>
                  <a:lnTo>
                    <a:pt x="2527" y="4259"/>
                  </a:lnTo>
                  <a:lnTo>
                    <a:pt x="2517" y="4259"/>
                  </a:lnTo>
                  <a:lnTo>
                    <a:pt x="2498" y="4249"/>
                  </a:lnTo>
                  <a:lnTo>
                    <a:pt x="2460" y="4221"/>
                  </a:lnTo>
                  <a:lnTo>
                    <a:pt x="2440" y="4211"/>
                  </a:lnTo>
                  <a:lnTo>
                    <a:pt x="2431" y="4211"/>
                  </a:lnTo>
                  <a:cubicBezTo>
                    <a:pt x="2106" y="4010"/>
                    <a:pt x="1895" y="3675"/>
                    <a:pt x="1838" y="3292"/>
                  </a:cubicBezTo>
                  <a:lnTo>
                    <a:pt x="1838" y="3283"/>
                  </a:lnTo>
                  <a:cubicBezTo>
                    <a:pt x="1838" y="3264"/>
                    <a:pt x="1838" y="3235"/>
                    <a:pt x="1838" y="3216"/>
                  </a:cubicBezTo>
                  <a:lnTo>
                    <a:pt x="1838" y="3197"/>
                  </a:lnTo>
                  <a:lnTo>
                    <a:pt x="1838" y="3120"/>
                  </a:lnTo>
                  <a:lnTo>
                    <a:pt x="1838" y="3024"/>
                  </a:lnTo>
                  <a:lnTo>
                    <a:pt x="1838" y="3015"/>
                  </a:lnTo>
                  <a:lnTo>
                    <a:pt x="1838" y="2986"/>
                  </a:lnTo>
                  <a:lnTo>
                    <a:pt x="1838" y="2976"/>
                  </a:lnTo>
                  <a:cubicBezTo>
                    <a:pt x="1838" y="2957"/>
                    <a:pt x="1838" y="2938"/>
                    <a:pt x="1838" y="2919"/>
                  </a:cubicBezTo>
                  <a:lnTo>
                    <a:pt x="1838" y="2909"/>
                  </a:lnTo>
                  <a:cubicBezTo>
                    <a:pt x="1838" y="2890"/>
                    <a:pt x="1838" y="2881"/>
                    <a:pt x="1847" y="2871"/>
                  </a:cubicBezTo>
                  <a:lnTo>
                    <a:pt x="1847" y="2842"/>
                  </a:lnTo>
                  <a:lnTo>
                    <a:pt x="1847" y="2833"/>
                  </a:lnTo>
                  <a:lnTo>
                    <a:pt x="1857" y="2804"/>
                  </a:lnTo>
                  <a:lnTo>
                    <a:pt x="1857" y="2785"/>
                  </a:lnTo>
                  <a:lnTo>
                    <a:pt x="1857" y="2775"/>
                  </a:lnTo>
                  <a:lnTo>
                    <a:pt x="1866" y="2747"/>
                  </a:lnTo>
                  <a:lnTo>
                    <a:pt x="1866" y="2718"/>
                  </a:lnTo>
                  <a:lnTo>
                    <a:pt x="1885" y="2689"/>
                  </a:lnTo>
                  <a:lnTo>
                    <a:pt x="1895" y="2661"/>
                  </a:lnTo>
                  <a:lnTo>
                    <a:pt x="1905" y="2632"/>
                  </a:lnTo>
                  <a:lnTo>
                    <a:pt x="1914" y="2603"/>
                  </a:lnTo>
                  <a:lnTo>
                    <a:pt x="1933" y="2575"/>
                  </a:lnTo>
                  <a:lnTo>
                    <a:pt x="1943" y="2546"/>
                  </a:lnTo>
                  <a:lnTo>
                    <a:pt x="1962" y="2517"/>
                  </a:lnTo>
                  <a:lnTo>
                    <a:pt x="1972" y="2498"/>
                  </a:lnTo>
                  <a:lnTo>
                    <a:pt x="1991" y="2469"/>
                  </a:lnTo>
                  <a:lnTo>
                    <a:pt x="2000" y="2441"/>
                  </a:lnTo>
                  <a:lnTo>
                    <a:pt x="2019" y="2412"/>
                  </a:lnTo>
                  <a:lnTo>
                    <a:pt x="2039" y="2393"/>
                  </a:lnTo>
                  <a:lnTo>
                    <a:pt x="2058" y="2364"/>
                  </a:lnTo>
                  <a:lnTo>
                    <a:pt x="2067" y="2335"/>
                  </a:lnTo>
                  <a:lnTo>
                    <a:pt x="2096" y="2316"/>
                  </a:lnTo>
                  <a:lnTo>
                    <a:pt x="2106" y="2297"/>
                  </a:lnTo>
                  <a:lnTo>
                    <a:pt x="2125" y="2268"/>
                  </a:lnTo>
                  <a:lnTo>
                    <a:pt x="2144" y="2259"/>
                  </a:lnTo>
                  <a:lnTo>
                    <a:pt x="2163" y="2230"/>
                  </a:lnTo>
                  <a:lnTo>
                    <a:pt x="2173" y="2220"/>
                  </a:lnTo>
                  <a:lnTo>
                    <a:pt x="2182" y="2211"/>
                  </a:lnTo>
                  <a:lnTo>
                    <a:pt x="2220" y="2173"/>
                  </a:lnTo>
                  <a:lnTo>
                    <a:pt x="2230" y="2173"/>
                  </a:lnTo>
                  <a:lnTo>
                    <a:pt x="2268" y="2134"/>
                  </a:lnTo>
                  <a:lnTo>
                    <a:pt x="2287" y="2125"/>
                  </a:lnTo>
                  <a:lnTo>
                    <a:pt x="2316" y="2096"/>
                  </a:lnTo>
                  <a:lnTo>
                    <a:pt x="2335" y="2086"/>
                  </a:lnTo>
                  <a:lnTo>
                    <a:pt x="2364" y="2067"/>
                  </a:lnTo>
                  <a:lnTo>
                    <a:pt x="2383" y="2048"/>
                  </a:lnTo>
                  <a:lnTo>
                    <a:pt x="2412" y="2029"/>
                  </a:lnTo>
                  <a:lnTo>
                    <a:pt x="2431" y="2019"/>
                  </a:lnTo>
                  <a:lnTo>
                    <a:pt x="2460" y="2010"/>
                  </a:lnTo>
                  <a:lnTo>
                    <a:pt x="2479" y="1991"/>
                  </a:lnTo>
                  <a:lnTo>
                    <a:pt x="2507" y="1981"/>
                  </a:lnTo>
                  <a:lnTo>
                    <a:pt x="2536" y="1972"/>
                  </a:lnTo>
                  <a:lnTo>
                    <a:pt x="2565" y="1952"/>
                  </a:lnTo>
                  <a:lnTo>
                    <a:pt x="2594" y="1943"/>
                  </a:lnTo>
                  <a:lnTo>
                    <a:pt x="2622" y="1933"/>
                  </a:lnTo>
                  <a:lnTo>
                    <a:pt x="2651" y="1924"/>
                  </a:lnTo>
                  <a:lnTo>
                    <a:pt x="2680" y="1905"/>
                  </a:lnTo>
                  <a:lnTo>
                    <a:pt x="2708" y="1905"/>
                  </a:lnTo>
                  <a:lnTo>
                    <a:pt x="2737" y="1895"/>
                  </a:lnTo>
                  <a:lnTo>
                    <a:pt x="2766" y="1885"/>
                  </a:lnTo>
                  <a:lnTo>
                    <a:pt x="2804" y="1876"/>
                  </a:lnTo>
                  <a:lnTo>
                    <a:pt x="2833" y="1876"/>
                  </a:lnTo>
                  <a:lnTo>
                    <a:pt x="2862" y="1866"/>
                  </a:lnTo>
                  <a:close/>
                  <a:moveTo>
                    <a:pt x="2507" y="0"/>
                  </a:moveTo>
                  <a:cubicBezTo>
                    <a:pt x="2460" y="0"/>
                    <a:pt x="2421" y="48"/>
                    <a:pt x="2421" y="96"/>
                  </a:cubicBezTo>
                  <a:lnTo>
                    <a:pt x="2421" y="641"/>
                  </a:lnTo>
                  <a:cubicBezTo>
                    <a:pt x="2230" y="699"/>
                    <a:pt x="2039" y="775"/>
                    <a:pt x="1866" y="871"/>
                  </a:cubicBezTo>
                  <a:lnTo>
                    <a:pt x="1483" y="488"/>
                  </a:lnTo>
                  <a:cubicBezTo>
                    <a:pt x="1464" y="469"/>
                    <a:pt x="1440" y="459"/>
                    <a:pt x="1416" y="459"/>
                  </a:cubicBezTo>
                  <a:cubicBezTo>
                    <a:pt x="1393" y="459"/>
                    <a:pt x="1369" y="469"/>
                    <a:pt x="1349" y="488"/>
                  </a:cubicBezTo>
                  <a:lnTo>
                    <a:pt x="479" y="1350"/>
                  </a:lnTo>
                  <a:cubicBezTo>
                    <a:pt x="440" y="1388"/>
                    <a:pt x="440" y="1445"/>
                    <a:pt x="479" y="1484"/>
                  </a:cubicBezTo>
                  <a:lnTo>
                    <a:pt x="871" y="1876"/>
                  </a:lnTo>
                  <a:cubicBezTo>
                    <a:pt x="775" y="2048"/>
                    <a:pt x="699" y="2230"/>
                    <a:pt x="641" y="2421"/>
                  </a:cubicBezTo>
                  <a:lnTo>
                    <a:pt x="96" y="2421"/>
                  </a:lnTo>
                  <a:cubicBezTo>
                    <a:pt x="38" y="2421"/>
                    <a:pt x="0" y="2460"/>
                    <a:pt x="0" y="2517"/>
                  </a:cubicBezTo>
                  <a:lnTo>
                    <a:pt x="0" y="3742"/>
                  </a:lnTo>
                  <a:cubicBezTo>
                    <a:pt x="0" y="3800"/>
                    <a:pt x="38" y="3838"/>
                    <a:pt x="96" y="3838"/>
                  </a:cubicBezTo>
                  <a:lnTo>
                    <a:pt x="641" y="3838"/>
                  </a:lnTo>
                  <a:cubicBezTo>
                    <a:pt x="699" y="4029"/>
                    <a:pt x="775" y="4211"/>
                    <a:pt x="871" y="4383"/>
                  </a:cubicBezTo>
                  <a:lnTo>
                    <a:pt x="479" y="4776"/>
                  </a:lnTo>
                  <a:cubicBezTo>
                    <a:pt x="440" y="4804"/>
                    <a:pt x="440" y="4871"/>
                    <a:pt x="479" y="4900"/>
                  </a:cubicBezTo>
                  <a:lnTo>
                    <a:pt x="1349" y="5771"/>
                  </a:lnTo>
                  <a:cubicBezTo>
                    <a:pt x="1369" y="5790"/>
                    <a:pt x="1393" y="5800"/>
                    <a:pt x="1416" y="5800"/>
                  </a:cubicBezTo>
                  <a:cubicBezTo>
                    <a:pt x="1440" y="5800"/>
                    <a:pt x="1464" y="5790"/>
                    <a:pt x="1483" y="5771"/>
                  </a:cubicBezTo>
                  <a:lnTo>
                    <a:pt x="1866" y="5388"/>
                  </a:lnTo>
                  <a:cubicBezTo>
                    <a:pt x="2039" y="5484"/>
                    <a:pt x="2230" y="5560"/>
                    <a:pt x="2421" y="5618"/>
                  </a:cubicBezTo>
                  <a:lnTo>
                    <a:pt x="2421" y="6163"/>
                  </a:lnTo>
                  <a:cubicBezTo>
                    <a:pt x="2421" y="6211"/>
                    <a:pt x="2460" y="6259"/>
                    <a:pt x="2507" y="6259"/>
                  </a:cubicBezTo>
                  <a:lnTo>
                    <a:pt x="3742" y="6259"/>
                  </a:lnTo>
                  <a:cubicBezTo>
                    <a:pt x="3790" y="6259"/>
                    <a:pt x="3838" y="6211"/>
                    <a:pt x="3838" y="6163"/>
                  </a:cubicBezTo>
                  <a:lnTo>
                    <a:pt x="3838" y="5618"/>
                  </a:lnTo>
                  <a:cubicBezTo>
                    <a:pt x="4029" y="5560"/>
                    <a:pt x="4211" y="5484"/>
                    <a:pt x="4383" y="5388"/>
                  </a:cubicBezTo>
                  <a:lnTo>
                    <a:pt x="4766" y="5771"/>
                  </a:lnTo>
                  <a:cubicBezTo>
                    <a:pt x="4785" y="5790"/>
                    <a:pt x="4809" y="5800"/>
                    <a:pt x="4833" y="5800"/>
                  </a:cubicBezTo>
                  <a:cubicBezTo>
                    <a:pt x="4857" y="5800"/>
                    <a:pt x="4881" y="5790"/>
                    <a:pt x="4900" y="5771"/>
                  </a:cubicBezTo>
                  <a:lnTo>
                    <a:pt x="5771" y="4900"/>
                  </a:lnTo>
                  <a:cubicBezTo>
                    <a:pt x="5809" y="4871"/>
                    <a:pt x="5809" y="4804"/>
                    <a:pt x="5771" y="4776"/>
                  </a:cubicBezTo>
                  <a:lnTo>
                    <a:pt x="5388" y="4383"/>
                  </a:lnTo>
                  <a:cubicBezTo>
                    <a:pt x="5484" y="4211"/>
                    <a:pt x="5560" y="4029"/>
                    <a:pt x="5608" y="3838"/>
                  </a:cubicBezTo>
                  <a:lnTo>
                    <a:pt x="6163" y="3838"/>
                  </a:lnTo>
                  <a:cubicBezTo>
                    <a:pt x="6211" y="3838"/>
                    <a:pt x="6249" y="3800"/>
                    <a:pt x="6249" y="3742"/>
                  </a:cubicBezTo>
                  <a:lnTo>
                    <a:pt x="6249" y="2517"/>
                  </a:lnTo>
                  <a:cubicBezTo>
                    <a:pt x="6249" y="2460"/>
                    <a:pt x="6211" y="2421"/>
                    <a:pt x="6163" y="2421"/>
                  </a:cubicBezTo>
                  <a:lnTo>
                    <a:pt x="5608" y="2421"/>
                  </a:lnTo>
                  <a:cubicBezTo>
                    <a:pt x="5560" y="2230"/>
                    <a:pt x="5484" y="2048"/>
                    <a:pt x="5388" y="1876"/>
                  </a:cubicBezTo>
                  <a:lnTo>
                    <a:pt x="5771" y="1484"/>
                  </a:lnTo>
                  <a:cubicBezTo>
                    <a:pt x="5809" y="1445"/>
                    <a:pt x="5809" y="1388"/>
                    <a:pt x="5771" y="1350"/>
                  </a:cubicBezTo>
                  <a:lnTo>
                    <a:pt x="4900" y="488"/>
                  </a:lnTo>
                  <a:cubicBezTo>
                    <a:pt x="4881" y="469"/>
                    <a:pt x="4857" y="459"/>
                    <a:pt x="4833" y="459"/>
                  </a:cubicBezTo>
                  <a:cubicBezTo>
                    <a:pt x="4809" y="459"/>
                    <a:pt x="4785" y="469"/>
                    <a:pt x="4766" y="488"/>
                  </a:cubicBezTo>
                  <a:lnTo>
                    <a:pt x="4383" y="871"/>
                  </a:lnTo>
                  <a:cubicBezTo>
                    <a:pt x="4211" y="775"/>
                    <a:pt x="4029" y="699"/>
                    <a:pt x="3838" y="641"/>
                  </a:cubicBezTo>
                  <a:lnTo>
                    <a:pt x="3838" y="96"/>
                  </a:lnTo>
                  <a:cubicBezTo>
                    <a:pt x="3838" y="48"/>
                    <a:pt x="3790" y="0"/>
                    <a:pt x="3742" y="0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0" name="Google Shape;10480;p83"/>
            <p:cNvSpPr/>
            <p:nvPr/>
          </p:nvSpPr>
          <p:spPr>
            <a:xfrm>
              <a:off x="2658895" y="4028167"/>
              <a:ext cx="36711" cy="66622"/>
            </a:xfrm>
            <a:custGeom>
              <a:avLst/>
              <a:gdLst/>
              <a:ahLst/>
              <a:cxnLst/>
              <a:rect l="l" t="t" r="r" b="b"/>
              <a:pathLst>
                <a:path w="1398" h="2537" extrusionOk="0">
                  <a:moveTo>
                    <a:pt x="1015" y="1"/>
                  </a:moveTo>
                  <a:lnTo>
                    <a:pt x="977" y="10"/>
                  </a:lnTo>
                  <a:lnTo>
                    <a:pt x="948" y="20"/>
                  </a:lnTo>
                  <a:lnTo>
                    <a:pt x="919" y="29"/>
                  </a:lnTo>
                  <a:lnTo>
                    <a:pt x="891" y="39"/>
                  </a:lnTo>
                  <a:lnTo>
                    <a:pt x="852" y="49"/>
                  </a:lnTo>
                  <a:lnTo>
                    <a:pt x="833" y="58"/>
                  </a:lnTo>
                  <a:lnTo>
                    <a:pt x="795" y="68"/>
                  </a:lnTo>
                  <a:lnTo>
                    <a:pt x="776" y="77"/>
                  </a:lnTo>
                  <a:lnTo>
                    <a:pt x="738" y="96"/>
                  </a:lnTo>
                  <a:lnTo>
                    <a:pt x="718" y="106"/>
                  </a:lnTo>
                  <a:lnTo>
                    <a:pt x="690" y="125"/>
                  </a:lnTo>
                  <a:lnTo>
                    <a:pt x="661" y="135"/>
                  </a:lnTo>
                  <a:lnTo>
                    <a:pt x="632" y="154"/>
                  </a:lnTo>
                  <a:lnTo>
                    <a:pt x="613" y="163"/>
                  </a:lnTo>
                  <a:lnTo>
                    <a:pt x="584" y="183"/>
                  </a:lnTo>
                  <a:lnTo>
                    <a:pt x="565" y="192"/>
                  </a:lnTo>
                  <a:lnTo>
                    <a:pt x="537" y="211"/>
                  </a:lnTo>
                  <a:lnTo>
                    <a:pt x="517" y="230"/>
                  </a:lnTo>
                  <a:lnTo>
                    <a:pt x="489" y="250"/>
                  </a:lnTo>
                  <a:lnTo>
                    <a:pt x="479" y="259"/>
                  </a:lnTo>
                  <a:lnTo>
                    <a:pt x="431" y="297"/>
                  </a:lnTo>
                  <a:lnTo>
                    <a:pt x="383" y="336"/>
                  </a:lnTo>
                  <a:lnTo>
                    <a:pt x="374" y="355"/>
                  </a:lnTo>
                  <a:lnTo>
                    <a:pt x="364" y="364"/>
                  </a:lnTo>
                  <a:lnTo>
                    <a:pt x="345" y="384"/>
                  </a:lnTo>
                  <a:lnTo>
                    <a:pt x="336" y="403"/>
                  </a:lnTo>
                  <a:lnTo>
                    <a:pt x="307" y="422"/>
                  </a:lnTo>
                  <a:lnTo>
                    <a:pt x="269" y="451"/>
                  </a:lnTo>
                  <a:lnTo>
                    <a:pt x="249" y="479"/>
                  </a:lnTo>
                  <a:lnTo>
                    <a:pt x="230" y="498"/>
                  </a:lnTo>
                  <a:lnTo>
                    <a:pt x="211" y="527"/>
                  </a:lnTo>
                  <a:lnTo>
                    <a:pt x="192" y="556"/>
                  </a:lnTo>
                  <a:lnTo>
                    <a:pt x="173" y="585"/>
                  </a:lnTo>
                  <a:lnTo>
                    <a:pt x="163" y="604"/>
                  </a:lnTo>
                  <a:lnTo>
                    <a:pt x="144" y="632"/>
                  </a:lnTo>
                  <a:lnTo>
                    <a:pt x="135" y="661"/>
                  </a:lnTo>
                  <a:lnTo>
                    <a:pt x="115" y="690"/>
                  </a:lnTo>
                  <a:lnTo>
                    <a:pt x="106" y="719"/>
                  </a:lnTo>
                  <a:lnTo>
                    <a:pt x="96" y="747"/>
                  </a:lnTo>
                  <a:lnTo>
                    <a:pt x="77" y="776"/>
                  </a:lnTo>
                  <a:lnTo>
                    <a:pt x="68" y="805"/>
                  </a:lnTo>
                  <a:lnTo>
                    <a:pt x="58" y="833"/>
                  </a:lnTo>
                  <a:lnTo>
                    <a:pt x="48" y="862"/>
                  </a:lnTo>
                  <a:lnTo>
                    <a:pt x="39" y="891"/>
                  </a:lnTo>
                  <a:lnTo>
                    <a:pt x="29" y="919"/>
                  </a:lnTo>
                  <a:lnTo>
                    <a:pt x="29" y="929"/>
                  </a:lnTo>
                  <a:lnTo>
                    <a:pt x="29" y="948"/>
                  </a:lnTo>
                  <a:lnTo>
                    <a:pt x="10" y="986"/>
                  </a:lnTo>
                  <a:lnTo>
                    <a:pt x="10" y="1015"/>
                  </a:lnTo>
                  <a:cubicBezTo>
                    <a:pt x="10" y="1025"/>
                    <a:pt x="10" y="1034"/>
                    <a:pt x="1" y="1053"/>
                  </a:cubicBezTo>
                  <a:lnTo>
                    <a:pt x="1" y="1073"/>
                  </a:lnTo>
                  <a:cubicBezTo>
                    <a:pt x="1" y="1092"/>
                    <a:pt x="1" y="1111"/>
                    <a:pt x="1" y="1130"/>
                  </a:cubicBezTo>
                  <a:lnTo>
                    <a:pt x="1" y="1168"/>
                  </a:lnTo>
                  <a:lnTo>
                    <a:pt x="1" y="1264"/>
                  </a:lnTo>
                  <a:lnTo>
                    <a:pt x="1" y="1341"/>
                  </a:lnTo>
                  <a:lnTo>
                    <a:pt x="1" y="1360"/>
                  </a:lnTo>
                  <a:cubicBezTo>
                    <a:pt x="1" y="1379"/>
                    <a:pt x="1" y="1408"/>
                    <a:pt x="1" y="1427"/>
                  </a:cubicBezTo>
                  <a:lnTo>
                    <a:pt x="1" y="1436"/>
                  </a:lnTo>
                  <a:cubicBezTo>
                    <a:pt x="58" y="1819"/>
                    <a:pt x="278" y="2164"/>
                    <a:pt x="604" y="2365"/>
                  </a:cubicBezTo>
                  <a:lnTo>
                    <a:pt x="613" y="2374"/>
                  </a:lnTo>
                  <a:lnTo>
                    <a:pt x="623" y="2374"/>
                  </a:lnTo>
                  <a:lnTo>
                    <a:pt x="632" y="2384"/>
                  </a:lnTo>
                  <a:lnTo>
                    <a:pt x="680" y="2403"/>
                  </a:lnTo>
                  <a:lnTo>
                    <a:pt x="699" y="2412"/>
                  </a:lnTo>
                  <a:lnTo>
                    <a:pt x="709" y="2412"/>
                  </a:lnTo>
                  <a:lnTo>
                    <a:pt x="776" y="2451"/>
                  </a:lnTo>
                  <a:lnTo>
                    <a:pt x="804" y="2460"/>
                  </a:lnTo>
                  <a:lnTo>
                    <a:pt x="852" y="2479"/>
                  </a:lnTo>
                  <a:lnTo>
                    <a:pt x="862" y="2479"/>
                  </a:lnTo>
                  <a:lnTo>
                    <a:pt x="910" y="2499"/>
                  </a:lnTo>
                  <a:lnTo>
                    <a:pt x="948" y="2508"/>
                  </a:lnTo>
                  <a:lnTo>
                    <a:pt x="996" y="2518"/>
                  </a:lnTo>
                  <a:lnTo>
                    <a:pt x="1025" y="2527"/>
                  </a:lnTo>
                  <a:lnTo>
                    <a:pt x="1111" y="2537"/>
                  </a:lnTo>
                  <a:lnTo>
                    <a:pt x="1398" y="2537"/>
                  </a:lnTo>
                  <a:lnTo>
                    <a:pt x="1321" y="2527"/>
                  </a:lnTo>
                  <a:lnTo>
                    <a:pt x="1283" y="2518"/>
                  </a:lnTo>
                  <a:lnTo>
                    <a:pt x="1245" y="2508"/>
                  </a:lnTo>
                  <a:lnTo>
                    <a:pt x="1235" y="2508"/>
                  </a:lnTo>
                  <a:lnTo>
                    <a:pt x="1197" y="2499"/>
                  </a:lnTo>
                  <a:lnTo>
                    <a:pt x="1149" y="2479"/>
                  </a:lnTo>
                  <a:lnTo>
                    <a:pt x="1139" y="2479"/>
                  </a:lnTo>
                  <a:lnTo>
                    <a:pt x="1101" y="2460"/>
                  </a:lnTo>
                  <a:lnTo>
                    <a:pt x="1063" y="2451"/>
                  </a:lnTo>
                  <a:lnTo>
                    <a:pt x="996" y="2412"/>
                  </a:lnTo>
                  <a:lnTo>
                    <a:pt x="986" y="2412"/>
                  </a:lnTo>
                  <a:lnTo>
                    <a:pt x="967" y="2403"/>
                  </a:lnTo>
                  <a:lnTo>
                    <a:pt x="919" y="2384"/>
                  </a:lnTo>
                  <a:lnTo>
                    <a:pt x="910" y="2374"/>
                  </a:lnTo>
                  <a:lnTo>
                    <a:pt x="900" y="2374"/>
                  </a:lnTo>
                  <a:lnTo>
                    <a:pt x="891" y="2365"/>
                  </a:lnTo>
                  <a:cubicBezTo>
                    <a:pt x="565" y="2164"/>
                    <a:pt x="345" y="1819"/>
                    <a:pt x="288" y="1436"/>
                  </a:cubicBezTo>
                  <a:lnTo>
                    <a:pt x="288" y="1427"/>
                  </a:lnTo>
                  <a:cubicBezTo>
                    <a:pt x="288" y="1398"/>
                    <a:pt x="288" y="1379"/>
                    <a:pt x="288" y="1360"/>
                  </a:cubicBezTo>
                  <a:lnTo>
                    <a:pt x="288" y="1341"/>
                  </a:lnTo>
                  <a:lnTo>
                    <a:pt x="288" y="1264"/>
                  </a:lnTo>
                  <a:lnTo>
                    <a:pt x="288" y="1168"/>
                  </a:lnTo>
                  <a:lnTo>
                    <a:pt x="288" y="1130"/>
                  </a:lnTo>
                  <a:cubicBezTo>
                    <a:pt x="288" y="1111"/>
                    <a:pt x="288" y="1092"/>
                    <a:pt x="288" y="1073"/>
                  </a:cubicBezTo>
                  <a:lnTo>
                    <a:pt x="288" y="1053"/>
                  </a:lnTo>
                  <a:cubicBezTo>
                    <a:pt x="288" y="1034"/>
                    <a:pt x="288" y="1025"/>
                    <a:pt x="297" y="1015"/>
                  </a:cubicBezTo>
                  <a:lnTo>
                    <a:pt x="297" y="986"/>
                  </a:lnTo>
                  <a:lnTo>
                    <a:pt x="307" y="948"/>
                  </a:lnTo>
                  <a:lnTo>
                    <a:pt x="307" y="929"/>
                  </a:lnTo>
                  <a:lnTo>
                    <a:pt x="307" y="919"/>
                  </a:lnTo>
                  <a:lnTo>
                    <a:pt x="316" y="891"/>
                  </a:lnTo>
                  <a:lnTo>
                    <a:pt x="326" y="862"/>
                  </a:lnTo>
                  <a:lnTo>
                    <a:pt x="336" y="833"/>
                  </a:lnTo>
                  <a:lnTo>
                    <a:pt x="345" y="805"/>
                  </a:lnTo>
                  <a:lnTo>
                    <a:pt x="355" y="776"/>
                  </a:lnTo>
                  <a:lnTo>
                    <a:pt x="374" y="747"/>
                  </a:lnTo>
                  <a:lnTo>
                    <a:pt x="383" y="719"/>
                  </a:lnTo>
                  <a:lnTo>
                    <a:pt x="393" y="690"/>
                  </a:lnTo>
                  <a:lnTo>
                    <a:pt x="412" y="661"/>
                  </a:lnTo>
                  <a:lnTo>
                    <a:pt x="422" y="632"/>
                  </a:lnTo>
                  <a:lnTo>
                    <a:pt x="441" y="604"/>
                  </a:lnTo>
                  <a:lnTo>
                    <a:pt x="450" y="585"/>
                  </a:lnTo>
                  <a:lnTo>
                    <a:pt x="470" y="556"/>
                  </a:lnTo>
                  <a:lnTo>
                    <a:pt x="489" y="527"/>
                  </a:lnTo>
                  <a:lnTo>
                    <a:pt x="508" y="498"/>
                  </a:lnTo>
                  <a:lnTo>
                    <a:pt x="527" y="479"/>
                  </a:lnTo>
                  <a:lnTo>
                    <a:pt x="546" y="451"/>
                  </a:lnTo>
                  <a:lnTo>
                    <a:pt x="556" y="431"/>
                  </a:lnTo>
                  <a:lnTo>
                    <a:pt x="584" y="412"/>
                  </a:lnTo>
                  <a:lnTo>
                    <a:pt x="613" y="384"/>
                  </a:lnTo>
                  <a:lnTo>
                    <a:pt x="632" y="364"/>
                  </a:lnTo>
                  <a:lnTo>
                    <a:pt x="642" y="355"/>
                  </a:lnTo>
                  <a:lnTo>
                    <a:pt x="651" y="336"/>
                  </a:lnTo>
                  <a:lnTo>
                    <a:pt x="690" y="297"/>
                  </a:lnTo>
                  <a:lnTo>
                    <a:pt x="699" y="297"/>
                  </a:lnTo>
                  <a:lnTo>
                    <a:pt x="738" y="259"/>
                  </a:lnTo>
                  <a:lnTo>
                    <a:pt x="757" y="250"/>
                  </a:lnTo>
                  <a:lnTo>
                    <a:pt x="785" y="230"/>
                  </a:lnTo>
                  <a:lnTo>
                    <a:pt x="804" y="211"/>
                  </a:lnTo>
                  <a:lnTo>
                    <a:pt x="833" y="192"/>
                  </a:lnTo>
                  <a:lnTo>
                    <a:pt x="852" y="183"/>
                  </a:lnTo>
                  <a:lnTo>
                    <a:pt x="881" y="163"/>
                  </a:lnTo>
                  <a:lnTo>
                    <a:pt x="900" y="154"/>
                  </a:lnTo>
                  <a:lnTo>
                    <a:pt x="929" y="135"/>
                  </a:lnTo>
                  <a:lnTo>
                    <a:pt x="948" y="125"/>
                  </a:lnTo>
                  <a:lnTo>
                    <a:pt x="977" y="106"/>
                  </a:lnTo>
                  <a:lnTo>
                    <a:pt x="1005" y="96"/>
                  </a:lnTo>
                  <a:lnTo>
                    <a:pt x="1034" y="77"/>
                  </a:lnTo>
                  <a:lnTo>
                    <a:pt x="1063" y="68"/>
                  </a:lnTo>
                  <a:lnTo>
                    <a:pt x="1092" y="58"/>
                  </a:lnTo>
                  <a:lnTo>
                    <a:pt x="1120" y="49"/>
                  </a:lnTo>
                  <a:lnTo>
                    <a:pt x="1149" y="39"/>
                  </a:lnTo>
                  <a:lnTo>
                    <a:pt x="1178" y="29"/>
                  </a:lnTo>
                  <a:lnTo>
                    <a:pt x="1216" y="20"/>
                  </a:lnTo>
                  <a:lnTo>
                    <a:pt x="1245" y="10"/>
                  </a:lnTo>
                  <a:lnTo>
                    <a:pt x="1273" y="1"/>
                  </a:lnTo>
                  <a:close/>
                </a:path>
              </a:pathLst>
            </a:custGeom>
            <a:solidFill>
              <a:srgbClr val="AAB6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481" name="Google Shape;10481;p83"/>
          <p:cNvGrpSpPr/>
          <p:nvPr/>
        </p:nvGrpSpPr>
        <p:grpSpPr>
          <a:xfrm>
            <a:off x="3545301" y="2423523"/>
            <a:ext cx="358134" cy="356637"/>
            <a:chOff x="3545301" y="2423523"/>
            <a:chExt cx="358134" cy="356637"/>
          </a:xfrm>
        </p:grpSpPr>
        <p:sp>
          <p:nvSpPr>
            <p:cNvPr id="10482" name="Google Shape;10482;p83"/>
            <p:cNvSpPr/>
            <p:nvPr/>
          </p:nvSpPr>
          <p:spPr>
            <a:xfrm>
              <a:off x="3545301" y="2633630"/>
              <a:ext cx="64600" cy="146531"/>
            </a:xfrm>
            <a:custGeom>
              <a:avLst/>
              <a:gdLst/>
              <a:ahLst/>
              <a:cxnLst/>
              <a:rect l="l" t="t" r="r" b="b"/>
              <a:pathLst>
                <a:path w="2460" h="5580" extrusionOk="0">
                  <a:moveTo>
                    <a:pt x="354" y="0"/>
                  </a:moveTo>
                  <a:cubicBezTo>
                    <a:pt x="153" y="0"/>
                    <a:pt x="0" y="154"/>
                    <a:pt x="0" y="345"/>
                  </a:cubicBezTo>
                  <a:lnTo>
                    <a:pt x="0" y="5580"/>
                  </a:lnTo>
                  <a:lnTo>
                    <a:pt x="2460" y="5580"/>
                  </a:lnTo>
                  <a:lnTo>
                    <a:pt x="2460" y="345"/>
                  </a:lnTo>
                  <a:cubicBezTo>
                    <a:pt x="2460" y="154"/>
                    <a:pt x="2306" y="0"/>
                    <a:pt x="2115" y="0"/>
                  </a:cubicBezTo>
                  <a:close/>
                </a:path>
              </a:pathLst>
            </a:custGeom>
            <a:solidFill>
              <a:srgbClr val="94A3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3" name="Google Shape;10483;p83"/>
            <p:cNvSpPr/>
            <p:nvPr/>
          </p:nvSpPr>
          <p:spPr>
            <a:xfrm>
              <a:off x="3545301" y="2633630"/>
              <a:ext cx="30934" cy="146531"/>
            </a:xfrm>
            <a:custGeom>
              <a:avLst/>
              <a:gdLst/>
              <a:ahLst/>
              <a:cxnLst/>
              <a:rect l="l" t="t" r="r" b="b"/>
              <a:pathLst>
                <a:path w="1178" h="5580" extrusionOk="0">
                  <a:moveTo>
                    <a:pt x="354" y="0"/>
                  </a:moveTo>
                  <a:cubicBezTo>
                    <a:pt x="153" y="0"/>
                    <a:pt x="0" y="154"/>
                    <a:pt x="0" y="345"/>
                  </a:cubicBezTo>
                  <a:lnTo>
                    <a:pt x="0" y="5580"/>
                  </a:lnTo>
                  <a:lnTo>
                    <a:pt x="833" y="5580"/>
                  </a:lnTo>
                  <a:lnTo>
                    <a:pt x="833" y="345"/>
                  </a:lnTo>
                  <a:cubicBezTo>
                    <a:pt x="833" y="154"/>
                    <a:pt x="986" y="0"/>
                    <a:pt x="1177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4" name="Google Shape;10484;p83"/>
            <p:cNvSpPr/>
            <p:nvPr/>
          </p:nvSpPr>
          <p:spPr>
            <a:xfrm>
              <a:off x="3643041" y="2597181"/>
              <a:ext cx="64888" cy="182980"/>
            </a:xfrm>
            <a:custGeom>
              <a:avLst/>
              <a:gdLst/>
              <a:ahLst/>
              <a:cxnLst/>
              <a:rect l="l" t="t" r="r" b="b"/>
              <a:pathLst>
                <a:path w="2471" h="6968" extrusionOk="0">
                  <a:moveTo>
                    <a:pt x="355" y="1"/>
                  </a:moveTo>
                  <a:cubicBezTo>
                    <a:pt x="164" y="10"/>
                    <a:pt x="1" y="163"/>
                    <a:pt x="1" y="355"/>
                  </a:cubicBezTo>
                  <a:lnTo>
                    <a:pt x="1" y="6968"/>
                  </a:lnTo>
                  <a:lnTo>
                    <a:pt x="2470" y="6968"/>
                  </a:lnTo>
                  <a:lnTo>
                    <a:pt x="2470" y="355"/>
                  </a:lnTo>
                  <a:cubicBezTo>
                    <a:pt x="2460" y="163"/>
                    <a:pt x="2307" y="10"/>
                    <a:pt x="2116" y="1"/>
                  </a:cubicBez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5" name="Google Shape;10485;p83"/>
            <p:cNvSpPr/>
            <p:nvPr/>
          </p:nvSpPr>
          <p:spPr>
            <a:xfrm>
              <a:off x="3643041" y="2597181"/>
              <a:ext cx="30961" cy="182980"/>
            </a:xfrm>
            <a:custGeom>
              <a:avLst/>
              <a:gdLst/>
              <a:ahLst/>
              <a:cxnLst/>
              <a:rect l="l" t="t" r="r" b="b"/>
              <a:pathLst>
                <a:path w="1179" h="6968" extrusionOk="0">
                  <a:moveTo>
                    <a:pt x="355" y="1"/>
                  </a:moveTo>
                  <a:cubicBezTo>
                    <a:pt x="154" y="10"/>
                    <a:pt x="1" y="163"/>
                    <a:pt x="1" y="355"/>
                  </a:cubicBezTo>
                  <a:lnTo>
                    <a:pt x="1" y="6968"/>
                  </a:lnTo>
                  <a:lnTo>
                    <a:pt x="824" y="6968"/>
                  </a:lnTo>
                  <a:lnTo>
                    <a:pt x="824" y="355"/>
                  </a:lnTo>
                  <a:cubicBezTo>
                    <a:pt x="824" y="163"/>
                    <a:pt x="977" y="10"/>
                    <a:pt x="1178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6" name="Google Shape;10486;p83"/>
            <p:cNvSpPr/>
            <p:nvPr/>
          </p:nvSpPr>
          <p:spPr>
            <a:xfrm>
              <a:off x="3740807" y="2560994"/>
              <a:ext cx="65125" cy="219166"/>
            </a:xfrm>
            <a:custGeom>
              <a:avLst/>
              <a:gdLst/>
              <a:ahLst/>
              <a:cxnLst/>
              <a:rect l="l" t="t" r="r" b="b"/>
              <a:pathLst>
                <a:path w="2480" h="8346" extrusionOk="0">
                  <a:moveTo>
                    <a:pt x="355" y="1"/>
                  </a:moveTo>
                  <a:cubicBezTo>
                    <a:pt x="163" y="1"/>
                    <a:pt x="10" y="163"/>
                    <a:pt x="1" y="355"/>
                  </a:cubicBezTo>
                  <a:lnTo>
                    <a:pt x="1" y="8346"/>
                  </a:lnTo>
                  <a:lnTo>
                    <a:pt x="2479" y="8346"/>
                  </a:lnTo>
                  <a:lnTo>
                    <a:pt x="2479" y="355"/>
                  </a:lnTo>
                  <a:cubicBezTo>
                    <a:pt x="2470" y="154"/>
                    <a:pt x="2307" y="1"/>
                    <a:pt x="2116" y="1"/>
                  </a:cubicBezTo>
                  <a:close/>
                </a:path>
              </a:pathLst>
            </a:custGeom>
            <a:solidFill>
              <a:srgbClr val="C0CA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7" name="Google Shape;10487;p83"/>
            <p:cNvSpPr/>
            <p:nvPr/>
          </p:nvSpPr>
          <p:spPr>
            <a:xfrm>
              <a:off x="3740807" y="2560994"/>
              <a:ext cx="30934" cy="219166"/>
            </a:xfrm>
            <a:custGeom>
              <a:avLst/>
              <a:gdLst/>
              <a:ahLst/>
              <a:cxnLst/>
              <a:rect l="l" t="t" r="r" b="b"/>
              <a:pathLst>
                <a:path w="1178" h="8346" extrusionOk="0">
                  <a:moveTo>
                    <a:pt x="355" y="1"/>
                  </a:moveTo>
                  <a:cubicBezTo>
                    <a:pt x="163" y="1"/>
                    <a:pt x="10" y="163"/>
                    <a:pt x="1" y="355"/>
                  </a:cubicBezTo>
                  <a:lnTo>
                    <a:pt x="1" y="8346"/>
                  </a:lnTo>
                  <a:lnTo>
                    <a:pt x="824" y="8346"/>
                  </a:lnTo>
                  <a:lnTo>
                    <a:pt x="824" y="355"/>
                  </a:lnTo>
                  <a:cubicBezTo>
                    <a:pt x="833" y="163"/>
                    <a:pt x="986" y="1"/>
                    <a:pt x="1178" y="1"/>
                  </a:cubicBezTo>
                  <a:close/>
                </a:path>
              </a:pathLst>
            </a:custGeom>
            <a:solidFill>
              <a:srgbClr val="A9B7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8" name="Google Shape;10488;p83"/>
            <p:cNvSpPr/>
            <p:nvPr/>
          </p:nvSpPr>
          <p:spPr>
            <a:xfrm>
              <a:off x="3838573" y="2524808"/>
              <a:ext cx="64862" cy="255352"/>
            </a:xfrm>
            <a:custGeom>
              <a:avLst/>
              <a:gdLst/>
              <a:ahLst/>
              <a:cxnLst/>
              <a:rect l="l" t="t" r="r" b="b"/>
              <a:pathLst>
                <a:path w="2470" h="9724" extrusionOk="0">
                  <a:moveTo>
                    <a:pt x="355" y="0"/>
                  </a:moveTo>
                  <a:cubicBezTo>
                    <a:pt x="163" y="0"/>
                    <a:pt x="10" y="163"/>
                    <a:pt x="1" y="355"/>
                  </a:cubicBezTo>
                  <a:lnTo>
                    <a:pt x="1" y="9724"/>
                  </a:lnTo>
                  <a:lnTo>
                    <a:pt x="2470" y="9724"/>
                  </a:lnTo>
                  <a:lnTo>
                    <a:pt x="2470" y="355"/>
                  </a:lnTo>
                  <a:cubicBezTo>
                    <a:pt x="2470" y="163"/>
                    <a:pt x="2307" y="0"/>
                    <a:pt x="2116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9" name="Google Shape;10489;p83"/>
            <p:cNvSpPr/>
            <p:nvPr/>
          </p:nvSpPr>
          <p:spPr>
            <a:xfrm>
              <a:off x="3838835" y="2524808"/>
              <a:ext cx="30934" cy="255352"/>
            </a:xfrm>
            <a:custGeom>
              <a:avLst/>
              <a:gdLst/>
              <a:ahLst/>
              <a:cxnLst/>
              <a:rect l="l" t="t" r="r" b="b"/>
              <a:pathLst>
                <a:path w="1178" h="9724" extrusionOk="0">
                  <a:moveTo>
                    <a:pt x="354" y="0"/>
                  </a:moveTo>
                  <a:cubicBezTo>
                    <a:pt x="153" y="0"/>
                    <a:pt x="0" y="163"/>
                    <a:pt x="0" y="355"/>
                  </a:cubicBezTo>
                  <a:lnTo>
                    <a:pt x="0" y="9724"/>
                  </a:lnTo>
                  <a:lnTo>
                    <a:pt x="823" y="9724"/>
                  </a:lnTo>
                  <a:lnTo>
                    <a:pt x="823" y="355"/>
                  </a:lnTo>
                  <a:cubicBezTo>
                    <a:pt x="823" y="154"/>
                    <a:pt x="976" y="0"/>
                    <a:pt x="1177" y="0"/>
                  </a:cubicBez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0" name="Google Shape;10490;p83"/>
            <p:cNvSpPr/>
            <p:nvPr/>
          </p:nvSpPr>
          <p:spPr>
            <a:xfrm>
              <a:off x="3560873" y="2423523"/>
              <a:ext cx="332767" cy="134241"/>
            </a:xfrm>
            <a:custGeom>
              <a:avLst/>
              <a:gdLst/>
              <a:ahLst/>
              <a:cxnLst/>
              <a:rect l="l" t="t" r="r" b="b"/>
              <a:pathLst>
                <a:path w="12672" h="5112" extrusionOk="0">
                  <a:moveTo>
                    <a:pt x="10171" y="0"/>
                  </a:moveTo>
                  <a:cubicBezTo>
                    <a:pt x="9996" y="0"/>
                    <a:pt x="9889" y="205"/>
                    <a:pt x="9992" y="355"/>
                  </a:cubicBezTo>
                  <a:lnTo>
                    <a:pt x="10355" y="872"/>
                  </a:lnTo>
                  <a:cubicBezTo>
                    <a:pt x="9140" y="1599"/>
                    <a:pt x="5274" y="3628"/>
                    <a:pt x="0" y="3628"/>
                  </a:cubicBezTo>
                  <a:lnTo>
                    <a:pt x="0" y="5111"/>
                  </a:lnTo>
                  <a:cubicBezTo>
                    <a:pt x="2871" y="5102"/>
                    <a:pt x="5714" y="4547"/>
                    <a:pt x="8374" y="3484"/>
                  </a:cubicBezTo>
                  <a:cubicBezTo>
                    <a:pt x="9351" y="3092"/>
                    <a:pt x="10298" y="2633"/>
                    <a:pt x="11207" y="2087"/>
                  </a:cubicBezTo>
                  <a:lnTo>
                    <a:pt x="11523" y="2546"/>
                  </a:lnTo>
                  <a:cubicBezTo>
                    <a:pt x="11568" y="2612"/>
                    <a:pt x="11636" y="2642"/>
                    <a:pt x="11703" y="2642"/>
                  </a:cubicBezTo>
                  <a:cubicBezTo>
                    <a:pt x="11793" y="2642"/>
                    <a:pt x="11883" y="2588"/>
                    <a:pt x="11915" y="2489"/>
                  </a:cubicBezTo>
                  <a:lnTo>
                    <a:pt x="12624" y="374"/>
                  </a:lnTo>
                  <a:cubicBezTo>
                    <a:pt x="12671" y="230"/>
                    <a:pt x="12566" y="77"/>
                    <a:pt x="12413" y="77"/>
                  </a:cubicBezTo>
                  <a:lnTo>
                    <a:pt x="10183" y="1"/>
                  </a:lnTo>
                  <a:cubicBezTo>
                    <a:pt x="10179" y="0"/>
                    <a:pt x="10175" y="0"/>
                    <a:pt x="10171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491" name="Google Shape;10491;p83"/>
          <p:cNvGrpSpPr/>
          <p:nvPr/>
        </p:nvGrpSpPr>
        <p:grpSpPr>
          <a:xfrm>
            <a:off x="5766424" y="4275195"/>
            <a:ext cx="358160" cy="356926"/>
            <a:chOff x="5766424" y="4275195"/>
            <a:chExt cx="358160" cy="356926"/>
          </a:xfrm>
        </p:grpSpPr>
        <p:sp>
          <p:nvSpPr>
            <p:cNvPr id="10492" name="Google Shape;10492;p83"/>
            <p:cNvSpPr/>
            <p:nvPr/>
          </p:nvSpPr>
          <p:spPr>
            <a:xfrm>
              <a:off x="5766424" y="4485327"/>
              <a:ext cx="64862" cy="146793"/>
            </a:xfrm>
            <a:custGeom>
              <a:avLst/>
              <a:gdLst/>
              <a:ahLst/>
              <a:cxnLst/>
              <a:rect l="l" t="t" r="r" b="b"/>
              <a:pathLst>
                <a:path w="2470" h="5590" extrusionOk="0">
                  <a:moveTo>
                    <a:pt x="354" y="0"/>
                  </a:moveTo>
                  <a:cubicBezTo>
                    <a:pt x="163" y="0"/>
                    <a:pt x="0" y="153"/>
                    <a:pt x="0" y="354"/>
                  </a:cubicBezTo>
                  <a:lnTo>
                    <a:pt x="0" y="5589"/>
                  </a:lnTo>
                  <a:lnTo>
                    <a:pt x="2469" y="5589"/>
                  </a:lnTo>
                  <a:lnTo>
                    <a:pt x="2469" y="354"/>
                  </a:lnTo>
                  <a:cubicBezTo>
                    <a:pt x="2460" y="153"/>
                    <a:pt x="2307" y="0"/>
                    <a:pt x="2115" y="0"/>
                  </a:cubicBezTo>
                  <a:close/>
                </a:path>
              </a:pathLst>
            </a:custGeom>
            <a:solidFill>
              <a:srgbClr val="94A3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3" name="Google Shape;10493;p83"/>
            <p:cNvSpPr/>
            <p:nvPr/>
          </p:nvSpPr>
          <p:spPr>
            <a:xfrm>
              <a:off x="5766661" y="4485327"/>
              <a:ext cx="30961" cy="146793"/>
            </a:xfrm>
            <a:custGeom>
              <a:avLst/>
              <a:gdLst/>
              <a:ahLst/>
              <a:cxnLst/>
              <a:rect l="l" t="t" r="r" b="b"/>
              <a:pathLst>
                <a:path w="1179" h="5590" extrusionOk="0">
                  <a:moveTo>
                    <a:pt x="355" y="0"/>
                  </a:moveTo>
                  <a:cubicBezTo>
                    <a:pt x="154" y="0"/>
                    <a:pt x="1" y="153"/>
                    <a:pt x="1" y="354"/>
                  </a:cubicBezTo>
                  <a:lnTo>
                    <a:pt x="1" y="5589"/>
                  </a:lnTo>
                  <a:lnTo>
                    <a:pt x="814" y="5589"/>
                  </a:lnTo>
                  <a:lnTo>
                    <a:pt x="814" y="354"/>
                  </a:lnTo>
                  <a:cubicBezTo>
                    <a:pt x="814" y="153"/>
                    <a:pt x="977" y="0"/>
                    <a:pt x="1178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4" name="Google Shape;10494;p83"/>
            <p:cNvSpPr/>
            <p:nvPr/>
          </p:nvSpPr>
          <p:spPr>
            <a:xfrm>
              <a:off x="5864190" y="4449115"/>
              <a:ext cx="64862" cy="183006"/>
            </a:xfrm>
            <a:custGeom>
              <a:avLst/>
              <a:gdLst/>
              <a:ahLst/>
              <a:cxnLst/>
              <a:rect l="l" t="t" r="r" b="b"/>
              <a:pathLst>
                <a:path w="2470" h="6969" extrusionOk="0">
                  <a:moveTo>
                    <a:pt x="354" y="1"/>
                  </a:moveTo>
                  <a:cubicBezTo>
                    <a:pt x="163" y="1"/>
                    <a:pt x="10" y="154"/>
                    <a:pt x="0" y="345"/>
                  </a:cubicBezTo>
                  <a:lnTo>
                    <a:pt x="0" y="6968"/>
                  </a:lnTo>
                  <a:lnTo>
                    <a:pt x="2469" y="6968"/>
                  </a:lnTo>
                  <a:lnTo>
                    <a:pt x="2469" y="345"/>
                  </a:lnTo>
                  <a:cubicBezTo>
                    <a:pt x="2469" y="154"/>
                    <a:pt x="2307" y="1"/>
                    <a:pt x="2115" y="1"/>
                  </a:cubicBez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5" name="Google Shape;10495;p83"/>
            <p:cNvSpPr/>
            <p:nvPr/>
          </p:nvSpPr>
          <p:spPr>
            <a:xfrm>
              <a:off x="5864190" y="4449115"/>
              <a:ext cx="30934" cy="183006"/>
            </a:xfrm>
            <a:custGeom>
              <a:avLst/>
              <a:gdLst/>
              <a:ahLst/>
              <a:cxnLst/>
              <a:rect l="l" t="t" r="r" b="b"/>
              <a:pathLst>
                <a:path w="1178" h="6969" extrusionOk="0">
                  <a:moveTo>
                    <a:pt x="354" y="1"/>
                  </a:moveTo>
                  <a:cubicBezTo>
                    <a:pt x="163" y="1"/>
                    <a:pt x="10" y="154"/>
                    <a:pt x="0" y="345"/>
                  </a:cubicBezTo>
                  <a:lnTo>
                    <a:pt x="0" y="6968"/>
                  </a:lnTo>
                  <a:lnTo>
                    <a:pt x="823" y="6968"/>
                  </a:lnTo>
                  <a:lnTo>
                    <a:pt x="823" y="345"/>
                  </a:lnTo>
                  <a:cubicBezTo>
                    <a:pt x="833" y="154"/>
                    <a:pt x="986" y="1"/>
                    <a:pt x="1177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6" name="Google Shape;10496;p83"/>
            <p:cNvSpPr/>
            <p:nvPr/>
          </p:nvSpPr>
          <p:spPr>
            <a:xfrm>
              <a:off x="5962193" y="4412692"/>
              <a:ext cx="64626" cy="219429"/>
            </a:xfrm>
            <a:custGeom>
              <a:avLst/>
              <a:gdLst/>
              <a:ahLst/>
              <a:cxnLst/>
              <a:rect l="l" t="t" r="r" b="b"/>
              <a:pathLst>
                <a:path w="2461" h="8356" extrusionOk="0">
                  <a:moveTo>
                    <a:pt x="345" y="0"/>
                  </a:moveTo>
                  <a:cubicBezTo>
                    <a:pt x="154" y="10"/>
                    <a:pt x="1" y="163"/>
                    <a:pt x="1" y="354"/>
                  </a:cubicBezTo>
                  <a:lnTo>
                    <a:pt x="1" y="8355"/>
                  </a:lnTo>
                  <a:lnTo>
                    <a:pt x="2460" y="8355"/>
                  </a:lnTo>
                  <a:lnTo>
                    <a:pt x="2460" y="354"/>
                  </a:lnTo>
                  <a:cubicBezTo>
                    <a:pt x="2460" y="163"/>
                    <a:pt x="2297" y="10"/>
                    <a:pt x="2106" y="0"/>
                  </a:cubicBezTo>
                  <a:close/>
                </a:path>
              </a:pathLst>
            </a:custGeom>
            <a:solidFill>
              <a:srgbClr val="C0CA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7" name="Google Shape;10497;p83"/>
            <p:cNvSpPr/>
            <p:nvPr/>
          </p:nvSpPr>
          <p:spPr>
            <a:xfrm>
              <a:off x="5962193" y="4412692"/>
              <a:ext cx="30698" cy="219429"/>
            </a:xfrm>
            <a:custGeom>
              <a:avLst/>
              <a:gdLst/>
              <a:ahLst/>
              <a:cxnLst/>
              <a:rect l="l" t="t" r="r" b="b"/>
              <a:pathLst>
                <a:path w="1169" h="8356" extrusionOk="0">
                  <a:moveTo>
                    <a:pt x="345" y="0"/>
                  </a:moveTo>
                  <a:cubicBezTo>
                    <a:pt x="154" y="10"/>
                    <a:pt x="1" y="163"/>
                    <a:pt x="1" y="354"/>
                  </a:cubicBezTo>
                  <a:lnTo>
                    <a:pt x="1" y="8355"/>
                  </a:lnTo>
                  <a:lnTo>
                    <a:pt x="824" y="8355"/>
                  </a:lnTo>
                  <a:lnTo>
                    <a:pt x="824" y="354"/>
                  </a:lnTo>
                  <a:cubicBezTo>
                    <a:pt x="824" y="163"/>
                    <a:pt x="977" y="10"/>
                    <a:pt x="1168" y="0"/>
                  </a:cubicBezTo>
                  <a:close/>
                </a:path>
              </a:pathLst>
            </a:custGeom>
            <a:solidFill>
              <a:srgbClr val="A9B7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8" name="Google Shape;10498;p83"/>
            <p:cNvSpPr/>
            <p:nvPr/>
          </p:nvSpPr>
          <p:spPr>
            <a:xfrm>
              <a:off x="6059959" y="4376506"/>
              <a:ext cx="64626" cy="255615"/>
            </a:xfrm>
            <a:custGeom>
              <a:avLst/>
              <a:gdLst/>
              <a:ahLst/>
              <a:cxnLst/>
              <a:rect l="l" t="t" r="r" b="b"/>
              <a:pathLst>
                <a:path w="2461" h="9734" extrusionOk="0">
                  <a:moveTo>
                    <a:pt x="355" y="0"/>
                  </a:moveTo>
                  <a:cubicBezTo>
                    <a:pt x="154" y="0"/>
                    <a:pt x="0" y="163"/>
                    <a:pt x="0" y="354"/>
                  </a:cubicBezTo>
                  <a:lnTo>
                    <a:pt x="0" y="9733"/>
                  </a:lnTo>
                  <a:lnTo>
                    <a:pt x="2460" y="9733"/>
                  </a:lnTo>
                  <a:lnTo>
                    <a:pt x="2460" y="354"/>
                  </a:lnTo>
                  <a:cubicBezTo>
                    <a:pt x="2460" y="163"/>
                    <a:pt x="2307" y="10"/>
                    <a:pt x="2115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9" name="Google Shape;10499;p83"/>
            <p:cNvSpPr/>
            <p:nvPr/>
          </p:nvSpPr>
          <p:spPr>
            <a:xfrm>
              <a:off x="6059959" y="4376506"/>
              <a:ext cx="30934" cy="255615"/>
            </a:xfrm>
            <a:custGeom>
              <a:avLst/>
              <a:gdLst/>
              <a:ahLst/>
              <a:cxnLst/>
              <a:rect l="l" t="t" r="r" b="b"/>
              <a:pathLst>
                <a:path w="1178" h="9734" extrusionOk="0">
                  <a:moveTo>
                    <a:pt x="355" y="0"/>
                  </a:moveTo>
                  <a:cubicBezTo>
                    <a:pt x="154" y="0"/>
                    <a:pt x="0" y="163"/>
                    <a:pt x="0" y="354"/>
                  </a:cubicBezTo>
                  <a:lnTo>
                    <a:pt x="0" y="9733"/>
                  </a:lnTo>
                  <a:lnTo>
                    <a:pt x="824" y="9733"/>
                  </a:lnTo>
                  <a:lnTo>
                    <a:pt x="824" y="354"/>
                  </a:lnTo>
                  <a:cubicBezTo>
                    <a:pt x="824" y="163"/>
                    <a:pt x="977" y="0"/>
                    <a:pt x="1178" y="0"/>
                  </a:cubicBez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0" name="Google Shape;10500;p83"/>
            <p:cNvSpPr/>
            <p:nvPr/>
          </p:nvSpPr>
          <p:spPr>
            <a:xfrm>
              <a:off x="5781997" y="4275195"/>
              <a:ext cx="332767" cy="134241"/>
            </a:xfrm>
            <a:custGeom>
              <a:avLst/>
              <a:gdLst/>
              <a:ahLst/>
              <a:cxnLst/>
              <a:rect l="l" t="t" r="r" b="b"/>
              <a:pathLst>
                <a:path w="12672" h="5112" extrusionOk="0">
                  <a:moveTo>
                    <a:pt x="10172" y="1"/>
                  </a:moveTo>
                  <a:cubicBezTo>
                    <a:pt x="9997" y="1"/>
                    <a:pt x="9889" y="206"/>
                    <a:pt x="9992" y="355"/>
                  </a:cubicBezTo>
                  <a:lnTo>
                    <a:pt x="10356" y="872"/>
                  </a:lnTo>
                  <a:cubicBezTo>
                    <a:pt x="9150" y="1590"/>
                    <a:pt x="5274" y="3628"/>
                    <a:pt x="1" y="3628"/>
                  </a:cubicBezTo>
                  <a:lnTo>
                    <a:pt x="1" y="5112"/>
                  </a:lnTo>
                  <a:cubicBezTo>
                    <a:pt x="2872" y="5102"/>
                    <a:pt x="5714" y="4547"/>
                    <a:pt x="8375" y="3485"/>
                  </a:cubicBezTo>
                  <a:cubicBezTo>
                    <a:pt x="9360" y="3093"/>
                    <a:pt x="10298" y="2624"/>
                    <a:pt x="11208" y="2088"/>
                  </a:cubicBezTo>
                  <a:lnTo>
                    <a:pt x="11523" y="2547"/>
                  </a:lnTo>
                  <a:cubicBezTo>
                    <a:pt x="11568" y="2612"/>
                    <a:pt x="11636" y="2643"/>
                    <a:pt x="11703" y="2643"/>
                  </a:cubicBezTo>
                  <a:cubicBezTo>
                    <a:pt x="11793" y="2643"/>
                    <a:pt x="11883" y="2588"/>
                    <a:pt x="11916" y="2490"/>
                  </a:cubicBezTo>
                  <a:lnTo>
                    <a:pt x="12624" y="375"/>
                  </a:lnTo>
                  <a:cubicBezTo>
                    <a:pt x="12672" y="231"/>
                    <a:pt x="12567" y="78"/>
                    <a:pt x="12413" y="78"/>
                  </a:cubicBezTo>
                  <a:lnTo>
                    <a:pt x="10184" y="1"/>
                  </a:lnTo>
                  <a:cubicBezTo>
                    <a:pt x="10179" y="1"/>
                    <a:pt x="10176" y="1"/>
                    <a:pt x="10172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501" name="Google Shape;10501;p83"/>
          <p:cNvGrpSpPr/>
          <p:nvPr/>
        </p:nvGrpSpPr>
        <p:grpSpPr>
          <a:xfrm>
            <a:off x="3531462" y="3824599"/>
            <a:ext cx="377251" cy="324232"/>
            <a:chOff x="3531462" y="3824599"/>
            <a:chExt cx="377251" cy="324232"/>
          </a:xfrm>
        </p:grpSpPr>
        <p:sp>
          <p:nvSpPr>
            <p:cNvPr id="10502" name="Google Shape;10502;p83"/>
            <p:cNvSpPr/>
            <p:nvPr/>
          </p:nvSpPr>
          <p:spPr>
            <a:xfrm>
              <a:off x="3573189" y="3854772"/>
              <a:ext cx="294059" cy="294059"/>
            </a:xfrm>
            <a:custGeom>
              <a:avLst/>
              <a:gdLst/>
              <a:ahLst/>
              <a:cxnLst/>
              <a:rect l="l" t="t" r="r" b="b"/>
              <a:pathLst>
                <a:path w="11198" h="11198" extrusionOk="0">
                  <a:moveTo>
                    <a:pt x="5599" y="0"/>
                  </a:moveTo>
                  <a:cubicBezTo>
                    <a:pt x="2508" y="0"/>
                    <a:pt x="0" y="2508"/>
                    <a:pt x="0" y="5599"/>
                  </a:cubicBezTo>
                  <a:cubicBezTo>
                    <a:pt x="0" y="8690"/>
                    <a:pt x="2508" y="11197"/>
                    <a:pt x="5599" y="11197"/>
                  </a:cubicBezTo>
                  <a:cubicBezTo>
                    <a:pt x="8690" y="11197"/>
                    <a:pt x="11198" y="8690"/>
                    <a:pt x="11198" y="5599"/>
                  </a:cubicBezTo>
                  <a:cubicBezTo>
                    <a:pt x="11198" y="2508"/>
                    <a:pt x="8690" y="0"/>
                    <a:pt x="5599" y="0"/>
                  </a:cubicBez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3" name="Google Shape;10503;p83"/>
            <p:cNvSpPr/>
            <p:nvPr/>
          </p:nvSpPr>
          <p:spPr>
            <a:xfrm>
              <a:off x="3719457" y="3939461"/>
              <a:ext cx="78439" cy="102808"/>
            </a:xfrm>
            <a:custGeom>
              <a:avLst/>
              <a:gdLst/>
              <a:ahLst/>
              <a:cxnLst/>
              <a:rect l="l" t="t" r="r" b="b"/>
              <a:pathLst>
                <a:path w="2987" h="3915" extrusionOk="0">
                  <a:moveTo>
                    <a:pt x="0" y="0"/>
                  </a:moveTo>
                  <a:lnTo>
                    <a:pt x="39" y="2403"/>
                  </a:lnTo>
                  <a:lnTo>
                    <a:pt x="1838" y="3915"/>
                  </a:lnTo>
                  <a:lnTo>
                    <a:pt x="1981" y="3704"/>
                  </a:lnTo>
                  <a:cubicBezTo>
                    <a:pt x="2986" y="2221"/>
                    <a:pt x="2039" y="201"/>
                    <a:pt x="259" y="29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ACB9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4" name="Google Shape;10504;p83"/>
            <p:cNvSpPr/>
            <p:nvPr/>
          </p:nvSpPr>
          <p:spPr>
            <a:xfrm>
              <a:off x="3719195" y="3878144"/>
              <a:ext cx="156851" cy="203594"/>
            </a:xfrm>
            <a:custGeom>
              <a:avLst/>
              <a:gdLst/>
              <a:ahLst/>
              <a:cxnLst/>
              <a:rect l="l" t="t" r="r" b="b"/>
              <a:pathLst>
                <a:path w="5973" h="7753" extrusionOk="0">
                  <a:moveTo>
                    <a:pt x="1" y="0"/>
                  </a:moveTo>
                  <a:lnTo>
                    <a:pt x="20" y="2374"/>
                  </a:lnTo>
                  <a:lnTo>
                    <a:pt x="230" y="2393"/>
                  </a:lnTo>
                  <a:cubicBezTo>
                    <a:pt x="1436" y="2498"/>
                    <a:pt x="2365" y="3503"/>
                    <a:pt x="2365" y="4709"/>
                  </a:cubicBezTo>
                  <a:cubicBezTo>
                    <a:pt x="2365" y="5187"/>
                    <a:pt x="2221" y="5656"/>
                    <a:pt x="1943" y="6049"/>
                  </a:cubicBezTo>
                  <a:lnTo>
                    <a:pt x="1819" y="6231"/>
                  </a:lnTo>
                  <a:lnTo>
                    <a:pt x="3637" y="7752"/>
                  </a:lnTo>
                  <a:lnTo>
                    <a:pt x="3781" y="7561"/>
                  </a:lnTo>
                  <a:lnTo>
                    <a:pt x="3800" y="7542"/>
                  </a:lnTo>
                  <a:lnTo>
                    <a:pt x="3858" y="7465"/>
                  </a:lnTo>
                  <a:cubicBezTo>
                    <a:pt x="5973" y="4527"/>
                    <a:pt x="4125" y="412"/>
                    <a:pt x="537" y="29"/>
                  </a:cubicBezTo>
                  <a:lnTo>
                    <a:pt x="403" y="19"/>
                  </a:lnTo>
                  <a:lnTo>
                    <a:pt x="374" y="19"/>
                  </a:lnTo>
                  <a:lnTo>
                    <a:pt x="269" y="1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5" name="Google Shape;10505;p83"/>
            <p:cNvSpPr/>
            <p:nvPr/>
          </p:nvSpPr>
          <p:spPr>
            <a:xfrm>
              <a:off x="3718959" y="3824599"/>
              <a:ext cx="189755" cy="287048"/>
            </a:xfrm>
            <a:custGeom>
              <a:avLst/>
              <a:gdLst/>
              <a:ahLst/>
              <a:cxnLst/>
              <a:rect l="l" t="t" r="r" b="b"/>
              <a:pathLst>
                <a:path w="7226" h="10931" extrusionOk="0">
                  <a:moveTo>
                    <a:pt x="421" y="1"/>
                  </a:moveTo>
                  <a:cubicBezTo>
                    <a:pt x="192" y="10"/>
                    <a:pt x="0" y="192"/>
                    <a:pt x="0" y="432"/>
                  </a:cubicBezTo>
                  <a:lnTo>
                    <a:pt x="10" y="2068"/>
                  </a:lnTo>
                  <a:lnTo>
                    <a:pt x="239" y="2078"/>
                  </a:lnTo>
                  <a:cubicBezTo>
                    <a:pt x="4020" y="2231"/>
                    <a:pt x="6068" y="6595"/>
                    <a:pt x="3752" y="9600"/>
                  </a:cubicBezTo>
                  <a:lnTo>
                    <a:pt x="3618" y="9772"/>
                  </a:lnTo>
                  <a:lnTo>
                    <a:pt x="4871" y="10834"/>
                  </a:lnTo>
                  <a:cubicBezTo>
                    <a:pt x="4948" y="10892"/>
                    <a:pt x="5044" y="10930"/>
                    <a:pt x="5149" y="10930"/>
                  </a:cubicBezTo>
                  <a:lnTo>
                    <a:pt x="5197" y="10930"/>
                  </a:lnTo>
                  <a:cubicBezTo>
                    <a:pt x="5312" y="10921"/>
                    <a:pt x="5417" y="10863"/>
                    <a:pt x="5484" y="10767"/>
                  </a:cubicBezTo>
                  <a:cubicBezTo>
                    <a:pt x="6958" y="8777"/>
                    <a:pt x="7226" y="6135"/>
                    <a:pt x="6173" y="3886"/>
                  </a:cubicBezTo>
                  <a:cubicBezTo>
                    <a:pt x="5120" y="1637"/>
                    <a:pt x="2919" y="154"/>
                    <a:pt x="450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6" name="Google Shape;10506;p83"/>
            <p:cNvSpPr/>
            <p:nvPr/>
          </p:nvSpPr>
          <p:spPr>
            <a:xfrm>
              <a:off x="3576708" y="3855008"/>
              <a:ext cx="144036" cy="147555"/>
            </a:xfrm>
            <a:custGeom>
              <a:avLst/>
              <a:gdLst/>
              <a:ahLst/>
              <a:cxnLst/>
              <a:rect l="l" t="t" r="r" b="b"/>
              <a:pathLst>
                <a:path w="5485" h="5619" extrusionOk="0">
                  <a:moveTo>
                    <a:pt x="5455" y="1"/>
                  </a:moveTo>
                  <a:cubicBezTo>
                    <a:pt x="2833" y="1"/>
                    <a:pt x="565" y="1829"/>
                    <a:pt x="0" y="4394"/>
                  </a:cubicBezTo>
                  <a:lnTo>
                    <a:pt x="5484" y="5619"/>
                  </a:lnTo>
                  <a:lnTo>
                    <a:pt x="5455" y="1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7" name="Google Shape;10507;p83"/>
            <p:cNvSpPr/>
            <p:nvPr/>
          </p:nvSpPr>
          <p:spPr>
            <a:xfrm>
              <a:off x="3573426" y="3969870"/>
              <a:ext cx="147319" cy="173684"/>
            </a:xfrm>
            <a:custGeom>
              <a:avLst/>
              <a:gdLst/>
              <a:ahLst/>
              <a:cxnLst/>
              <a:rect l="l" t="t" r="r" b="b"/>
              <a:pathLst>
                <a:path w="5610" h="6614" extrusionOk="0">
                  <a:moveTo>
                    <a:pt x="125" y="0"/>
                  </a:moveTo>
                  <a:cubicBezTo>
                    <a:pt x="39" y="402"/>
                    <a:pt x="1" y="804"/>
                    <a:pt x="1" y="1216"/>
                  </a:cubicBezTo>
                  <a:cubicBezTo>
                    <a:pt x="1" y="3733"/>
                    <a:pt x="1676" y="5944"/>
                    <a:pt x="4107" y="6614"/>
                  </a:cubicBezTo>
                  <a:lnTo>
                    <a:pt x="5609" y="1245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ACB9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8" name="Google Shape;10508;p83"/>
            <p:cNvSpPr/>
            <p:nvPr/>
          </p:nvSpPr>
          <p:spPr>
            <a:xfrm>
              <a:off x="3664417" y="4122178"/>
              <a:ext cx="77940" cy="26654"/>
            </a:xfrm>
            <a:custGeom>
              <a:avLst/>
              <a:gdLst/>
              <a:ahLst/>
              <a:cxnLst/>
              <a:rect l="l" t="t" r="r" b="b"/>
              <a:pathLst>
                <a:path w="2968" h="1015" extrusionOk="0">
                  <a:moveTo>
                    <a:pt x="594" y="0"/>
                  </a:moveTo>
                  <a:lnTo>
                    <a:pt x="0" y="593"/>
                  </a:lnTo>
                  <a:cubicBezTo>
                    <a:pt x="680" y="871"/>
                    <a:pt x="1398" y="1014"/>
                    <a:pt x="2135" y="1014"/>
                  </a:cubicBezTo>
                  <a:cubicBezTo>
                    <a:pt x="2412" y="1014"/>
                    <a:pt x="2690" y="995"/>
                    <a:pt x="2967" y="957"/>
                  </a:cubicBezTo>
                  <a:cubicBezTo>
                    <a:pt x="2115" y="823"/>
                    <a:pt x="1302" y="498"/>
                    <a:pt x="594" y="0"/>
                  </a:cubicBezTo>
                  <a:close/>
                </a:path>
              </a:pathLst>
            </a:custGeom>
            <a:solidFill>
              <a:srgbClr val="5068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9" name="Google Shape;10509;p83"/>
            <p:cNvSpPr/>
            <p:nvPr/>
          </p:nvSpPr>
          <p:spPr>
            <a:xfrm>
              <a:off x="3576708" y="3854772"/>
              <a:ext cx="143275" cy="124919"/>
            </a:xfrm>
            <a:custGeom>
              <a:avLst/>
              <a:gdLst/>
              <a:ahLst/>
              <a:cxnLst/>
              <a:rect l="l" t="t" r="r" b="b"/>
              <a:pathLst>
                <a:path w="5456" h="4757" extrusionOk="0">
                  <a:moveTo>
                    <a:pt x="5455" y="0"/>
                  </a:moveTo>
                  <a:cubicBezTo>
                    <a:pt x="2833" y="10"/>
                    <a:pt x="565" y="1838"/>
                    <a:pt x="0" y="4403"/>
                  </a:cubicBezTo>
                  <a:lnTo>
                    <a:pt x="1618" y="4757"/>
                  </a:lnTo>
                  <a:cubicBezTo>
                    <a:pt x="1934" y="2651"/>
                    <a:pt x="3426" y="909"/>
                    <a:pt x="5455" y="268"/>
                  </a:cubicBezTo>
                  <a:lnTo>
                    <a:pt x="5455" y="0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0" name="Google Shape;10510;p83"/>
            <p:cNvSpPr/>
            <p:nvPr/>
          </p:nvSpPr>
          <p:spPr>
            <a:xfrm>
              <a:off x="3531462" y="3831217"/>
              <a:ext cx="144561" cy="112393"/>
            </a:xfrm>
            <a:custGeom>
              <a:avLst/>
              <a:gdLst/>
              <a:ahLst/>
              <a:cxnLst/>
              <a:rect l="l" t="t" r="r" b="b"/>
              <a:pathLst>
                <a:path w="5505" h="4280" extrusionOk="0">
                  <a:moveTo>
                    <a:pt x="230" y="0"/>
                  </a:moveTo>
                  <a:cubicBezTo>
                    <a:pt x="116" y="0"/>
                    <a:pt x="1" y="79"/>
                    <a:pt x="10" y="237"/>
                  </a:cubicBezTo>
                  <a:lnTo>
                    <a:pt x="10" y="1414"/>
                  </a:lnTo>
                  <a:cubicBezTo>
                    <a:pt x="20" y="1548"/>
                    <a:pt x="125" y="1615"/>
                    <a:pt x="230" y="1615"/>
                  </a:cubicBezTo>
                  <a:cubicBezTo>
                    <a:pt x="336" y="1615"/>
                    <a:pt x="441" y="1548"/>
                    <a:pt x="450" y="1414"/>
                  </a:cubicBezTo>
                  <a:lnTo>
                    <a:pt x="450" y="1041"/>
                  </a:lnTo>
                  <a:lnTo>
                    <a:pt x="3322" y="1041"/>
                  </a:lnTo>
                  <a:lnTo>
                    <a:pt x="5016" y="4151"/>
                  </a:lnTo>
                  <a:cubicBezTo>
                    <a:pt x="5059" y="4242"/>
                    <a:pt x="5132" y="4280"/>
                    <a:pt x="5205" y="4280"/>
                  </a:cubicBezTo>
                  <a:cubicBezTo>
                    <a:pt x="5354" y="4280"/>
                    <a:pt x="5504" y="4121"/>
                    <a:pt x="5408" y="3941"/>
                  </a:cubicBezTo>
                  <a:lnTo>
                    <a:pt x="5408" y="3941"/>
                  </a:lnTo>
                  <a:lnTo>
                    <a:pt x="5408" y="3950"/>
                  </a:lnTo>
                  <a:lnTo>
                    <a:pt x="3647" y="725"/>
                  </a:lnTo>
                  <a:cubicBezTo>
                    <a:pt x="3609" y="648"/>
                    <a:pt x="3532" y="610"/>
                    <a:pt x="3456" y="601"/>
                  </a:cubicBezTo>
                  <a:lnTo>
                    <a:pt x="450" y="601"/>
                  </a:lnTo>
                  <a:lnTo>
                    <a:pt x="450" y="237"/>
                  </a:lnTo>
                  <a:cubicBezTo>
                    <a:pt x="460" y="79"/>
                    <a:pt x="345" y="0"/>
                    <a:pt x="230" y="0"/>
                  </a:cubicBezTo>
                  <a:close/>
                </a:path>
              </a:pathLst>
            </a:custGeom>
            <a:solidFill>
              <a:srgbClr val="5068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1" name="Google Shape;10511;p83"/>
            <p:cNvSpPr/>
            <p:nvPr/>
          </p:nvSpPr>
          <p:spPr>
            <a:xfrm>
              <a:off x="3653098" y="3932318"/>
              <a:ext cx="36711" cy="31538"/>
            </a:xfrm>
            <a:custGeom>
              <a:avLst/>
              <a:gdLst/>
              <a:ahLst/>
              <a:cxnLst/>
              <a:rect l="l" t="t" r="r" b="b"/>
              <a:pathLst>
                <a:path w="1398" h="1201" extrusionOk="0">
                  <a:moveTo>
                    <a:pt x="798" y="1"/>
                  </a:moveTo>
                  <a:cubicBezTo>
                    <a:pt x="650" y="1"/>
                    <a:pt x="498" y="55"/>
                    <a:pt x="374" y="177"/>
                  </a:cubicBezTo>
                  <a:cubicBezTo>
                    <a:pt x="1" y="550"/>
                    <a:pt x="269" y="1201"/>
                    <a:pt x="805" y="1201"/>
                  </a:cubicBezTo>
                  <a:cubicBezTo>
                    <a:pt x="1130" y="1201"/>
                    <a:pt x="1398" y="933"/>
                    <a:pt x="1398" y="598"/>
                  </a:cubicBezTo>
                  <a:cubicBezTo>
                    <a:pt x="1398" y="236"/>
                    <a:pt x="1106" y="1"/>
                    <a:pt x="798" y="1"/>
                  </a:cubicBezTo>
                  <a:close/>
                </a:path>
              </a:pathLst>
            </a:custGeom>
            <a:solidFill>
              <a:srgbClr val="96A7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2" name="Google Shape;10512;p83"/>
            <p:cNvSpPr/>
            <p:nvPr/>
          </p:nvSpPr>
          <p:spPr>
            <a:xfrm>
              <a:off x="3559875" y="3969870"/>
              <a:ext cx="126179" cy="173684"/>
            </a:xfrm>
            <a:custGeom>
              <a:avLst/>
              <a:gdLst/>
              <a:ahLst/>
              <a:cxnLst/>
              <a:rect l="l" t="t" r="r" b="b"/>
              <a:pathLst>
                <a:path w="4805" h="6614" extrusionOk="0">
                  <a:moveTo>
                    <a:pt x="641" y="0"/>
                  </a:moveTo>
                  <a:cubicBezTo>
                    <a:pt x="0" y="2910"/>
                    <a:pt x="1742" y="5819"/>
                    <a:pt x="4613" y="6614"/>
                  </a:cubicBezTo>
                  <a:lnTo>
                    <a:pt x="4804" y="5953"/>
                  </a:lnTo>
                  <a:cubicBezTo>
                    <a:pt x="3177" y="4920"/>
                    <a:pt x="2192" y="3139"/>
                    <a:pt x="2192" y="1216"/>
                  </a:cubicBezTo>
                  <a:cubicBezTo>
                    <a:pt x="2192" y="938"/>
                    <a:pt x="2211" y="651"/>
                    <a:pt x="2259" y="374"/>
                  </a:cubicBezTo>
                  <a:lnTo>
                    <a:pt x="641" y="0"/>
                  </a:lnTo>
                  <a:close/>
                </a:path>
              </a:pathLst>
            </a:custGeom>
            <a:solidFill>
              <a:srgbClr val="96A7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513" name="Google Shape;10513;p83"/>
          <p:cNvGrpSpPr/>
          <p:nvPr/>
        </p:nvGrpSpPr>
        <p:grpSpPr>
          <a:xfrm>
            <a:off x="4030586" y="3805246"/>
            <a:ext cx="286523" cy="340566"/>
            <a:chOff x="4030586" y="3805246"/>
            <a:chExt cx="286523" cy="340566"/>
          </a:xfrm>
        </p:grpSpPr>
        <p:sp>
          <p:nvSpPr>
            <p:cNvPr id="10514" name="Google Shape;10514;p83"/>
            <p:cNvSpPr/>
            <p:nvPr/>
          </p:nvSpPr>
          <p:spPr>
            <a:xfrm>
              <a:off x="4030586" y="3826122"/>
              <a:ext cx="87735" cy="145533"/>
            </a:xfrm>
            <a:custGeom>
              <a:avLst/>
              <a:gdLst/>
              <a:ahLst/>
              <a:cxnLst/>
              <a:rect l="l" t="t" r="r" b="b"/>
              <a:pathLst>
                <a:path w="3341" h="5542" extrusionOk="0">
                  <a:moveTo>
                    <a:pt x="584" y="0"/>
                  </a:moveTo>
                  <a:cubicBezTo>
                    <a:pt x="259" y="0"/>
                    <a:pt x="0" y="259"/>
                    <a:pt x="0" y="584"/>
                  </a:cubicBezTo>
                  <a:lnTo>
                    <a:pt x="0" y="1388"/>
                  </a:lnTo>
                  <a:cubicBezTo>
                    <a:pt x="0" y="3321"/>
                    <a:pt x="986" y="3723"/>
                    <a:pt x="1790" y="4039"/>
                  </a:cubicBezTo>
                  <a:cubicBezTo>
                    <a:pt x="2230" y="4221"/>
                    <a:pt x="2613" y="4374"/>
                    <a:pt x="2804" y="4757"/>
                  </a:cubicBezTo>
                  <a:cubicBezTo>
                    <a:pt x="2852" y="4852"/>
                    <a:pt x="2843" y="4967"/>
                    <a:pt x="2766" y="5044"/>
                  </a:cubicBezTo>
                  <a:cubicBezTo>
                    <a:pt x="2697" y="5120"/>
                    <a:pt x="2599" y="5156"/>
                    <a:pt x="2499" y="5156"/>
                  </a:cubicBezTo>
                  <a:cubicBezTo>
                    <a:pt x="2460" y="5156"/>
                    <a:pt x="2421" y="5150"/>
                    <a:pt x="2383" y="5139"/>
                  </a:cubicBezTo>
                  <a:cubicBezTo>
                    <a:pt x="2240" y="5082"/>
                    <a:pt x="2221" y="4910"/>
                    <a:pt x="2230" y="4776"/>
                  </a:cubicBezTo>
                  <a:cubicBezTo>
                    <a:pt x="2235" y="4642"/>
                    <a:pt x="2135" y="4572"/>
                    <a:pt x="2035" y="4572"/>
                  </a:cubicBezTo>
                  <a:cubicBezTo>
                    <a:pt x="1943" y="4572"/>
                    <a:pt x="1852" y="4632"/>
                    <a:pt x="1847" y="4757"/>
                  </a:cubicBezTo>
                  <a:cubicBezTo>
                    <a:pt x="1838" y="4919"/>
                    <a:pt x="1857" y="5331"/>
                    <a:pt x="2230" y="5494"/>
                  </a:cubicBezTo>
                  <a:cubicBezTo>
                    <a:pt x="2316" y="5522"/>
                    <a:pt x="2402" y="5541"/>
                    <a:pt x="2489" y="5541"/>
                  </a:cubicBezTo>
                  <a:cubicBezTo>
                    <a:pt x="2699" y="5541"/>
                    <a:pt x="2900" y="5465"/>
                    <a:pt x="3044" y="5312"/>
                  </a:cubicBezTo>
                  <a:cubicBezTo>
                    <a:pt x="3225" y="5120"/>
                    <a:pt x="3273" y="4833"/>
                    <a:pt x="3149" y="4594"/>
                  </a:cubicBezTo>
                  <a:cubicBezTo>
                    <a:pt x="2891" y="4077"/>
                    <a:pt x="2402" y="3886"/>
                    <a:pt x="1924" y="3694"/>
                  </a:cubicBezTo>
                  <a:cubicBezTo>
                    <a:pt x="1551" y="3532"/>
                    <a:pt x="1158" y="3379"/>
                    <a:pt x="871" y="3053"/>
                  </a:cubicBezTo>
                  <a:cubicBezTo>
                    <a:pt x="546" y="2690"/>
                    <a:pt x="383" y="2144"/>
                    <a:pt x="383" y="1398"/>
                  </a:cubicBezTo>
                  <a:lnTo>
                    <a:pt x="383" y="594"/>
                  </a:lnTo>
                  <a:cubicBezTo>
                    <a:pt x="383" y="479"/>
                    <a:pt x="469" y="393"/>
                    <a:pt x="575" y="393"/>
                  </a:cubicBezTo>
                  <a:cubicBezTo>
                    <a:pt x="881" y="393"/>
                    <a:pt x="1168" y="546"/>
                    <a:pt x="1340" y="795"/>
                  </a:cubicBezTo>
                  <a:lnTo>
                    <a:pt x="1493" y="1015"/>
                  </a:lnTo>
                  <a:cubicBezTo>
                    <a:pt x="1646" y="1235"/>
                    <a:pt x="1905" y="1369"/>
                    <a:pt x="2182" y="1369"/>
                  </a:cubicBezTo>
                  <a:lnTo>
                    <a:pt x="3082" y="1369"/>
                  </a:lnTo>
                  <a:cubicBezTo>
                    <a:pt x="3340" y="1369"/>
                    <a:pt x="3340" y="986"/>
                    <a:pt x="3082" y="986"/>
                  </a:cubicBezTo>
                  <a:lnTo>
                    <a:pt x="2182" y="986"/>
                  </a:lnTo>
                  <a:cubicBezTo>
                    <a:pt x="2029" y="986"/>
                    <a:pt x="1895" y="909"/>
                    <a:pt x="1809" y="795"/>
                  </a:cubicBezTo>
                  <a:lnTo>
                    <a:pt x="1656" y="574"/>
                  </a:lnTo>
                  <a:cubicBezTo>
                    <a:pt x="1417" y="220"/>
                    <a:pt x="1015" y="10"/>
                    <a:pt x="584" y="0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5" name="Google Shape;10515;p83"/>
            <p:cNvSpPr/>
            <p:nvPr/>
          </p:nvSpPr>
          <p:spPr>
            <a:xfrm>
              <a:off x="4229374" y="3825860"/>
              <a:ext cx="87735" cy="145796"/>
            </a:xfrm>
            <a:custGeom>
              <a:avLst/>
              <a:gdLst/>
              <a:ahLst/>
              <a:cxnLst/>
              <a:rect l="l" t="t" r="r" b="b"/>
              <a:pathLst>
                <a:path w="3341" h="5552" extrusionOk="0">
                  <a:moveTo>
                    <a:pt x="2757" y="1"/>
                  </a:moveTo>
                  <a:cubicBezTo>
                    <a:pt x="2326" y="1"/>
                    <a:pt x="1924" y="221"/>
                    <a:pt x="1685" y="575"/>
                  </a:cubicBezTo>
                  <a:lnTo>
                    <a:pt x="1532" y="785"/>
                  </a:lnTo>
                  <a:cubicBezTo>
                    <a:pt x="1446" y="910"/>
                    <a:pt x="1312" y="986"/>
                    <a:pt x="1158" y="986"/>
                  </a:cubicBezTo>
                  <a:lnTo>
                    <a:pt x="259" y="986"/>
                  </a:lnTo>
                  <a:cubicBezTo>
                    <a:pt x="0" y="986"/>
                    <a:pt x="0" y="1369"/>
                    <a:pt x="259" y="1369"/>
                  </a:cubicBezTo>
                  <a:lnTo>
                    <a:pt x="1168" y="1369"/>
                  </a:lnTo>
                  <a:cubicBezTo>
                    <a:pt x="1436" y="1369"/>
                    <a:pt x="1694" y="1235"/>
                    <a:pt x="1857" y="1015"/>
                  </a:cubicBezTo>
                  <a:lnTo>
                    <a:pt x="2001" y="795"/>
                  </a:lnTo>
                  <a:cubicBezTo>
                    <a:pt x="2182" y="546"/>
                    <a:pt x="2460" y="393"/>
                    <a:pt x="2766" y="393"/>
                  </a:cubicBezTo>
                  <a:cubicBezTo>
                    <a:pt x="2881" y="393"/>
                    <a:pt x="2967" y="479"/>
                    <a:pt x="2967" y="584"/>
                  </a:cubicBezTo>
                  <a:lnTo>
                    <a:pt x="2967" y="1388"/>
                  </a:lnTo>
                  <a:cubicBezTo>
                    <a:pt x="2967" y="2144"/>
                    <a:pt x="2804" y="2700"/>
                    <a:pt x="2479" y="3054"/>
                  </a:cubicBezTo>
                  <a:cubicBezTo>
                    <a:pt x="2192" y="3369"/>
                    <a:pt x="1800" y="3532"/>
                    <a:pt x="1417" y="3685"/>
                  </a:cubicBezTo>
                  <a:cubicBezTo>
                    <a:pt x="948" y="3877"/>
                    <a:pt x="450" y="4078"/>
                    <a:pt x="201" y="4594"/>
                  </a:cubicBezTo>
                  <a:cubicBezTo>
                    <a:pt x="77" y="4834"/>
                    <a:pt x="115" y="5121"/>
                    <a:pt x="307" y="5312"/>
                  </a:cubicBezTo>
                  <a:cubicBezTo>
                    <a:pt x="450" y="5465"/>
                    <a:pt x="651" y="5551"/>
                    <a:pt x="862" y="5551"/>
                  </a:cubicBezTo>
                  <a:cubicBezTo>
                    <a:pt x="948" y="5551"/>
                    <a:pt x="1034" y="5523"/>
                    <a:pt x="1111" y="5494"/>
                  </a:cubicBezTo>
                  <a:cubicBezTo>
                    <a:pt x="1484" y="5331"/>
                    <a:pt x="1503" y="4920"/>
                    <a:pt x="1493" y="4757"/>
                  </a:cubicBezTo>
                  <a:cubicBezTo>
                    <a:pt x="1489" y="4632"/>
                    <a:pt x="1396" y="4572"/>
                    <a:pt x="1303" y="4572"/>
                  </a:cubicBezTo>
                  <a:cubicBezTo>
                    <a:pt x="1204" y="4572"/>
                    <a:pt x="1106" y="4639"/>
                    <a:pt x="1111" y="4767"/>
                  </a:cubicBezTo>
                  <a:cubicBezTo>
                    <a:pt x="1120" y="4901"/>
                    <a:pt x="1101" y="5073"/>
                    <a:pt x="957" y="5140"/>
                  </a:cubicBezTo>
                  <a:cubicBezTo>
                    <a:pt x="923" y="5150"/>
                    <a:pt x="887" y="5155"/>
                    <a:pt x="851" y="5155"/>
                  </a:cubicBezTo>
                  <a:cubicBezTo>
                    <a:pt x="748" y="5155"/>
                    <a:pt x="646" y="5115"/>
                    <a:pt x="575" y="5044"/>
                  </a:cubicBezTo>
                  <a:cubicBezTo>
                    <a:pt x="498" y="4968"/>
                    <a:pt x="488" y="4853"/>
                    <a:pt x="536" y="4757"/>
                  </a:cubicBezTo>
                  <a:cubicBezTo>
                    <a:pt x="728" y="4374"/>
                    <a:pt x="1111" y="4221"/>
                    <a:pt x="1551" y="4039"/>
                  </a:cubicBezTo>
                  <a:cubicBezTo>
                    <a:pt x="2355" y="3714"/>
                    <a:pt x="3340" y="3312"/>
                    <a:pt x="3340" y="1388"/>
                  </a:cubicBezTo>
                  <a:lnTo>
                    <a:pt x="3340" y="584"/>
                  </a:lnTo>
                  <a:cubicBezTo>
                    <a:pt x="3340" y="259"/>
                    <a:pt x="3082" y="1"/>
                    <a:pt x="2757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6" name="Google Shape;10516;p83"/>
            <p:cNvSpPr/>
            <p:nvPr/>
          </p:nvSpPr>
          <p:spPr>
            <a:xfrm>
              <a:off x="4162779" y="3999018"/>
              <a:ext cx="22400" cy="101547"/>
            </a:xfrm>
            <a:custGeom>
              <a:avLst/>
              <a:gdLst/>
              <a:ahLst/>
              <a:cxnLst/>
              <a:rect l="l" t="t" r="r" b="b"/>
              <a:pathLst>
                <a:path w="853" h="3867" extrusionOk="0">
                  <a:moveTo>
                    <a:pt x="0" y="1"/>
                  </a:moveTo>
                  <a:lnTo>
                    <a:pt x="0" y="3867"/>
                  </a:lnTo>
                  <a:lnTo>
                    <a:pt x="852" y="3867"/>
                  </a:lnTo>
                  <a:lnTo>
                    <a:pt x="852" y="1"/>
                  </a:lnTo>
                  <a:close/>
                </a:path>
              </a:pathLst>
            </a:custGeom>
            <a:solidFill>
              <a:srgbClr val="C1CB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7" name="Google Shape;10517;p83"/>
            <p:cNvSpPr/>
            <p:nvPr/>
          </p:nvSpPr>
          <p:spPr>
            <a:xfrm>
              <a:off x="4091903" y="3816564"/>
              <a:ext cx="163889" cy="200836"/>
            </a:xfrm>
            <a:custGeom>
              <a:avLst/>
              <a:gdLst/>
              <a:ahLst/>
              <a:cxnLst/>
              <a:rect l="l" t="t" r="r" b="b"/>
              <a:pathLst>
                <a:path w="6241" h="7648" extrusionOk="0">
                  <a:moveTo>
                    <a:pt x="0" y="1"/>
                  </a:moveTo>
                  <a:lnTo>
                    <a:pt x="0" y="2518"/>
                  </a:lnTo>
                  <a:cubicBezTo>
                    <a:pt x="0" y="4288"/>
                    <a:pt x="843" y="5963"/>
                    <a:pt x="2269" y="7016"/>
                  </a:cubicBezTo>
                  <a:lnTo>
                    <a:pt x="3120" y="7647"/>
                  </a:lnTo>
                  <a:lnTo>
                    <a:pt x="3972" y="7016"/>
                  </a:lnTo>
                  <a:cubicBezTo>
                    <a:pt x="5398" y="5963"/>
                    <a:pt x="6240" y="4288"/>
                    <a:pt x="6240" y="2518"/>
                  </a:cubicBezTo>
                  <a:lnTo>
                    <a:pt x="6240" y="1"/>
                  </a:lnTo>
                  <a:close/>
                </a:path>
              </a:pathLst>
            </a:custGeom>
            <a:solidFill>
              <a:srgbClr val="C1CB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8" name="Google Shape;10518;p83"/>
            <p:cNvSpPr/>
            <p:nvPr/>
          </p:nvSpPr>
          <p:spPr>
            <a:xfrm>
              <a:off x="4158498" y="3816564"/>
              <a:ext cx="97530" cy="200836"/>
            </a:xfrm>
            <a:custGeom>
              <a:avLst/>
              <a:gdLst/>
              <a:ahLst/>
              <a:cxnLst/>
              <a:rect l="l" t="t" r="r" b="b"/>
              <a:pathLst>
                <a:path w="3714" h="7648" extrusionOk="0">
                  <a:moveTo>
                    <a:pt x="2537" y="1"/>
                  </a:moveTo>
                  <a:lnTo>
                    <a:pt x="2537" y="2518"/>
                  </a:lnTo>
                  <a:cubicBezTo>
                    <a:pt x="2537" y="4288"/>
                    <a:pt x="1685" y="5963"/>
                    <a:pt x="259" y="7016"/>
                  </a:cubicBezTo>
                  <a:lnTo>
                    <a:pt x="1" y="7207"/>
                  </a:lnTo>
                  <a:lnTo>
                    <a:pt x="594" y="7647"/>
                  </a:lnTo>
                  <a:lnTo>
                    <a:pt x="1436" y="7016"/>
                  </a:lnTo>
                  <a:cubicBezTo>
                    <a:pt x="2872" y="5963"/>
                    <a:pt x="3714" y="4288"/>
                    <a:pt x="3714" y="2518"/>
                  </a:cubicBezTo>
                  <a:lnTo>
                    <a:pt x="3714" y="1"/>
                  </a:lnTo>
                  <a:close/>
                </a:path>
              </a:pathLst>
            </a:custGeom>
            <a:solidFill>
              <a:srgbClr val="ACB9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9" name="Google Shape;10519;p83"/>
            <p:cNvSpPr/>
            <p:nvPr/>
          </p:nvSpPr>
          <p:spPr>
            <a:xfrm>
              <a:off x="4081084" y="3805246"/>
              <a:ext cx="185501" cy="22662"/>
            </a:xfrm>
            <a:custGeom>
              <a:avLst/>
              <a:gdLst/>
              <a:ahLst/>
              <a:cxnLst/>
              <a:rect l="l" t="t" r="r" b="b"/>
              <a:pathLst>
                <a:path w="7064" h="863" extrusionOk="0">
                  <a:moveTo>
                    <a:pt x="183" y="1"/>
                  </a:moveTo>
                  <a:cubicBezTo>
                    <a:pt x="87" y="1"/>
                    <a:pt x="1" y="78"/>
                    <a:pt x="1" y="173"/>
                  </a:cubicBezTo>
                  <a:lnTo>
                    <a:pt x="1" y="680"/>
                  </a:lnTo>
                  <a:cubicBezTo>
                    <a:pt x="1" y="776"/>
                    <a:pt x="87" y="862"/>
                    <a:pt x="183" y="862"/>
                  </a:cubicBezTo>
                  <a:lnTo>
                    <a:pt x="6892" y="862"/>
                  </a:lnTo>
                  <a:cubicBezTo>
                    <a:pt x="6987" y="862"/>
                    <a:pt x="7064" y="776"/>
                    <a:pt x="7064" y="680"/>
                  </a:cubicBezTo>
                  <a:lnTo>
                    <a:pt x="7064" y="173"/>
                  </a:lnTo>
                  <a:cubicBezTo>
                    <a:pt x="7064" y="78"/>
                    <a:pt x="6987" y="1"/>
                    <a:pt x="6892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0" name="Google Shape;10520;p83"/>
            <p:cNvSpPr/>
            <p:nvPr/>
          </p:nvSpPr>
          <p:spPr>
            <a:xfrm>
              <a:off x="4235913" y="3805246"/>
              <a:ext cx="30672" cy="22662"/>
            </a:xfrm>
            <a:custGeom>
              <a:avLst/>
              <a:gdLst/>
              <a:ahLst/>
              <a:cxnLst/>
              <a:rect l="l" t="t" r="r" b="b"/>
              <a:pathLst>
                <a:path w="1168" h="863" extrusionOk="0">
                  <a:moveTo>
                    <a:pt x="0" y="1"/>
                  </a:moveTo>
                  <a:lnTo>
                    <a:pt x="0" y="862"/>
                  </a:lnTo>
                  <a:lnTo>
                    <a:pt x="996" y="862"/>
                  </a:lnTo>
                  <a:cubicBezTo>
                    <a:pt x="1091" y="862"/>
                    <a:pt x="1168" y="776"/>
                    <a:pt x="1168" y="680"/>
                  </a:cubicBezTo>
                  <a:lnTo>
                    <a:pt x="1168" y="173"/>
                  </a:lnTo>
                  <a:cubicBezTo>
                    <a:pt x="1168" y="78"/>
                    <a:pt x="1091" y="1"/>
                    <a:pt x="996" y="1"/>
                  </a:cubicBez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1" name="Google Shape;10521;p83"/>
            <p:cNvSpPr/>
            <p:nvPr/>
          </p:nvSpPr>
          <p:spPr>
            <a:xfrm>
              <a:off x="4133368" y="3866195"/>
              <a:ext cx="81196" cy="76627"/>
            </a:xfrm>
            <a:custGeom>
              <a:avLst/>
              <a:gdLst/>
              <a:ahLst/>
              <a:cxnLst/>
              <a:rect l="l" t="t" r="r" b="b"/>
              <a:pathLst>
                <a:path w="3092" h="2918" extrusionOk="0">
                  <a:moveTo>
                    <a:pt x="1546" y="1"/>
                  </a:moveTo>
                  <a:cubicBezTo>
                    <a:pt x="1534" y="1"/>
                    <a:pt x="1522" y="6"/>
                    <a:pt x="1513" y="15"/>
                  </a:cubicBezTo>
                  <a:lnTo>
                    <a:pt x="1072" y="915"/>
                  </a:lnTo>
                  <a:cubicBezTo>
                    <a:pt x="1063" y="924"/>
                    <a:pt x="1053" y="934"/>
                    <a:pt x="1044" y="934"/>
                  </a:cubicBezTo>
                  <a:lnTo>
                    <a:pt x="48" y="1077"/>
                  </a:lnTo>
                  <a:cubicBezTo>
                    <a:pt x="20" y="1087"/>
                    <a:pt x="1" y="1125"/>
                    <a:pt x="29" y="1144"/>
                  </a:cubicBezTo>
                  <a:lnTo>
                    <a:pt x="747" y="1843"/>
                  </a:lnTo>
                  <a:cubicBezTo>
                    <a:pt x="757" y="1853"/>
                    <a:pt x="757" y="1872"/>
                    <a:pt x="757" y="1881"/>
                  </a:cubicBezTo>
                  <a:lnTo>
                    <a:pt x="584" y="2867"/>
                  </a:lnTo>
                  <a:cubicBezTo>
                    <a:pt x="584" y="2899"/>
                    <a:pt x="604" y="2917"/>
                    <a:pt x="627" y="2917"/>
                  </a:cubicBezTo>
                  <a:cubicBezTo>
                    <a:pt x="632" y="2917"/>
                    <a:pt x="637" y="2917"/>
                    <a:pt x="642" y="2915"/>
                  </a:cubicBezTo>
                  <a:lnTo>
                    <a:pt x="1532" y="2446"/>
                  </a:lnTo>
                  <a:cubicBezTo>
                    <a:pt x="1537" y="2441"/>
                    <a:pt x="1541" y="2439"/>
                    <a:pt x="1547" y="2439"/>
                  </a:cubicBezTo>
                  <a:cubicBezTo>
                    <a:pt x="1553" y="2439"/>
                    <a:pt x="1560" y="2441"/>
                    <a:pt x="1570" y="2446"/>
                  </a:cubicBezTo>
                  <a:lnTo>
                    <a:pt x="2451" y="2915"/>
                  </a:lnTo>
                  <a:cubicBezTo>
                    <a:pt x="2455" y="2917"/>
                    <a:pt x="2461" y="2917"/>
                    <a:pt x="2466" y="2917"/>
                  </a:cubicBezTo>
                  <a:cubicBezTo>
                    <a:pt x="2491" y="2917"/>
                    <a:pt x="2516" y="2899"/>
                    <a:pt x="2508" y="2867"/>
                  </a:cubicBezTo>
                  <a:lnTo>
                    <a:pt x="2336" y="1881"/>
                  </a:lnTo>
                  <a:cubicBezTo>
                    <a:pt x="2336" y="1872"/>
                    <a:pt x="2345" y="1853"/>
                    <a:pt x="2355" y="1843"/>
                  </a:cubicBezTo>
                  <a:lnTo>
                    <a:pt x="3073" y="1144"/>
                  </a:lnTo>
                  <a:cubicBezTo>
                    <a:pt x="3092" y="1125"/>
                    <a:pt x="3082" y="1087"/>
                    <a:pt x="3044" y="1077"/>
                  </a:cubicBezTo>
                  <a:lnTo>
                    <a:pt x="2058" y="934"/>
                  </a:lnTo>
                  <a:cubicBezTo>
                    <a:pt x="2039" y="934"/>
                    <a:pt x="2029" y="924"/>
                    <a:pt x="2020" y="915"/>
                  </a:cubicBezTo>
                  <a:lnTo>
                    <a:pt x="1580" y="15"/>
                  </a:lnTo>
                  <a:cubicBezTo>
                    <a:pt x="1570" y="6"/>
                    <a:pt x="1558" y="1"/>
                    <a:pt x="154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2" name="Google Shape;10522;p83"/>
            <p:cNvSpPr/>
            <p:nvPr/>
          </p:nvSpPr>
          <p:spPr>
            <a:xfrm>
              <a:off x="4152721" y="4004060"/>
              <a:ext cx="42489" cy="20877"/>
            </a:xfrm>
            <a:custGeom>
              <a:avLst/>
              <a:gdLst/>
              <a:ahLst/>
              <a:cxnLst/>
              <a:rect l="l" t="t" r="r" b="b"/>
              <a:pathLst>
                <a:path w="1618" h="795" extrusionOk="0">
                  <a:moveTo>
                    <a:pt x="326" y="0"/>
                  </a:moveTo>
                  <a:cubicBezTo>
                    <a:pt x="144" y="0"/>
                    <a:pt x="0" y="144"/>
                    <a:pt x="0" y="325"/>
                  </a:cubicBezTo>
                  <a:lnTo>
                    <a:pt x="0" y="469"/>
                  </a:lnTo>
                  <a:cubicBezTo>
                    <a:pt x="0" y="651"/>
                    <a:pt x="144" y="794"/>
                    <a:pt x="326" y="794"/>
                  </a:cubicBezTo>
                  <a:lnTo>
                    <a:pt x="1292" y="794"/>
                  </a:lnTo>
                  <a:cubicBezTo>
                    <a:pt x="1474" y="794"/>
                    <a:pt x="1618" y="651"/>
                    <a:pt x="1618" y="469"/>
                  </a:cubicBezTo>
                  <a:lnTo>
                    <a:pt x="1618" y="325"/>
                  </a:lnTo>
                  <a:cubicBezTo>
                    <a:pt x="1618" y="144"/>
                    <a:pt x="1474" y="0"/>
                    <a:pt x="1292" y="0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3" name="Google Shape;10523;p83"/>
            <p:cNvSpPr/>
            <p:nvPr/>
          </p:nvSpPr>
          <p:spPr>
            <a:xfrm>
              <a:off x="4130348" y="4085466"/>
              <a:ext cx="87236" cy="30199"/>
            </a:xfrm>
            <a:custGeom>
              <a:avLst/>
              <a:gdLst/>
              <a:ahLst/>
              <a:cxnLst/>
              <a:rect l="l" t="t" r="r" b="b"/>
              <a:pathLst>
                <a:path w="3322" h="1150" extrusionOk="0">
                  <a:moveTo>
                    <a:pt x="441" y="1"/>
                  </a:moveTo>
                  <a:cubicBezTo>
                    <a:pt x="192" y="1"/>
                    <a:pt x="1" y="192"/>
                    <a:pt x="1" y="441"/>
                  </a:cubicBezTo>
                  <a:lnTo>
                    <a:pt x="1" y="1149"/>
                  </a:lnTo>
                  <a:lnTo>
                    <a:pt x="3322" y="1149"/>
                  </a:lnTo>
                  <a:lnTo>
                    <a:pt x="3322" y="1140"/>
                  </a:lnTo>
                  <a:lnTo>
                    <a:pt x="3322" y="441"/>
                  </a:lnTo>
                  <a:cubicBezTo>
                    <a:pt x="3322" y="192"/>
                    <a:pt x="3121" y="1"/>
                    <a:pt x="2872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4" name="Google Shape;10524;p83"/>
            <p:cNvSpPr/>
            <p:nvPr/>
          </p:nvSpPr>
          <p:spPr>
            <a:xfrm>
              <a:off x="4186649" y="4085466"/>
              <a:ext cx="30934" cy="29936"/>
            </a:xfrm>
            <a:custGeom>
              <a:avLst/>
              <a:gdLst/>
              <a:ahLst/>
              <a:cxnLst/>
              <a:rect l="l" t="t" r="r" b="b"/>
              <a:pathLst>
                <a:path w="1178" h="1140" extrusionOk="0">
                  <a:moveTo>
                    <a:pt x="0" y="1"/>
                  </a:moveTo>
                  <a:lnTo>
                    <a:pt x="0" y="1140"/>
                  </a:lnTo>
                  <a:lnTo>
                    <a:pt x="1178" y="1140"/>
                  </a:lnTo>
                  <a:lnTo>
                    <a:pt x="1178" y="441"/>
                  </a:lnTo>
                  <a:cubicBezTo>
                    <a:pt x="1178" y="192"/>
                    <a:pt x="977" y="1"/>
                    <a:pt x="737" y="1"/>
                  </a:cubicBez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5" name="Google Shape;10525;p83"/>
            <p:cNvSpPr/>
            <p:nvPr/>
          </p:nvSpPr>
          <p:spPr>
            <a:xfrm>
              <a:off x="4098941" y="4108102"/>
              <a:ext cx="150050" cy="37709"/>
            </a:xfrm>
            <a:custGeom>
              <a:avLst/>
              <a:gdLst/>
              <a:ahLst/>
              <a:cxnLst/>
              <a:rect l="l" t="t" r="r" b="b"/>
              <a:pathLst>
                <a:path w="5714" h="1436" extrusionOk="0">
                  <a:moveTo>
                    <a:pt x="460" y="0"/>
                  </a:moveTo>
                  <a:cubicBezTo>
                    <a:pt x="345" y="0"/>
                    <a:pt x="240" y="86"/>
                    <a:pt x="221" y="201"/>
                  </a:cubicBezTo>
                  <a:lnTo>
                    <a:pt x="29" y="1149"/>
                  </a:lnTo>
                  <a:cubicBezTo>
                    <a:pt x="0" y="1302"/>
                    <a:pt x="115" y="1436"/>
                    <a:pt x="268" y="1436"/>
                  </a:cubicBezTo>
                  <a:lnTo>
                    <a:pt x="5436" y="1436"/>
                  </a:lnTo>
                  <a:cubicBezTo>
                    <a:pt x="5599" y="1436"/>
                    <a:pt x="5714" y="1302"/>
                    <a:pt x="5676" y="1149"/>
                  </a:cubicBezTo>
                  <a:lnTo>
                    <a:pt x="5494" y="201"/>
                  </a:lnTo>
                  <a:cubicBezTo>
                    <a:pt x="5475" y="86"/>
                    <a:pt x="5369" y="0"/>
                    <a:pt x="5255" y="0"/>
                  </a:cubicBez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6" name="Google Shape;10526;p83"/>
            <p:cNvSpPr/>
            <p:nvPr/>
          </p:nvSpPr>
          <p:spPr>
            <a:xfrm>
              <a:off x="4211018" y="4108102"/>
              <a:ext cx="37736" cy="37709"/>
            </a:xfrm>
            <a:custGeom>
              <a:avLst/>
              <a:gdLst/>
              <a:ahLst/>
              <a:cxnLst/>
              <a:rect l="l" t="t" r="r" b="b"/>
              <a:pathLst>
                <a:path w="1437" h="1436" extrusionOk="0">
                  <a:moveTo>
                    <a:pt x="1" y="0"/>
                  </a:moveTo>
                  <a:lnTo>
                    <a:pt x="278" y="1436"/>
                  </a:lnTo>
                  <a:lnTo>
                    <a:pt x="1168" y="1436"/>
                  </a:lnTo>
                  <a:cubicBezTo>
                    <a:pt x="1321" y="1436"/>
                    <a:pt x="1436" y="1302"/>
                    <a:pt x="1417" y="1149"/>
                  </a:cubicBezTo>
                  <a:lnTo>
                    <a:pt x="1226" y="201"/>
                  </a:lnTo>
                  <a:cubicBezTo>
                    <a:pt x="1207" y="86"/>
                    <a:pt x="1101" y="0"/>
                    <a:pt x="987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527" name="Google Shape;10527;p83"/>
          <p:cNvGrpSpPr/>
          <p:nvPr/>
        </p:nvGrpSpPr>
        <p:grpSpPr>
          <a:xfrm>
            <a:off x="2180884" y="2888719"/>
            <a:ext cx="376752" cy="374468"/>
            <a:chOff x="2180884" y="2888719"/>
            <a:chExt cx="376752" cy="374468"/>
          </a:xfrm>
        </p:grpSpPr>
        <p:sp>
          <p:nvSpPr>
            <p:cNvPr id="10528" name="Google Shape;10528;p83"/>
            <p:cNvSpPr/>
            <p:nvPr/>
          </p:nvSpPr>
          <p:spPr>
            <a:xfrm>
              <a:off x="2180884" y="2954054"/>
              <a:ext cx="309395" cy="309133"/>
            </a:xfrm>
            <a:custGeom>
              <a:avLst/>
              <a:gdLst/>
              <a:ahLst/>
              <a:cxnLst/>
              <a:rect l="l" t="t" r="r" b="b"/>
              <a:pathLst>
                <a:path w="11782" h="11772" extrusionOk="0">
                  <a:moveTo>
                    <a:pt x="5896" y="0"/>
                  </a:moveTo>
                  <a:cubicBezTo>
                    <a:pt x="2642" y="0"/>
                    <a:pt x="1" y="2632"/>
                    <a:pt x="1" y="5886"/>
                  </a:cubicBezTo>
                  <a:cubicBezTo>
                    <a:pt x="1" y="9140"/>
                    <a:pt x="2642" y="11772"/>
                    <a:pt x="5896" y="11772"/>
                  </a:cubicBezTo>
                  <a:cubicBezTo>
                    <a:pt x="9150" y="11772"/>
                    <a:pt x="11782" y="9140"/>
                    <a:pt x="11782" y="5886"/>
                  </a:cubicBezTo>
                  <a:cubicBezTo>
                    <a:pt x="11782" y="2632"/>
                    <a:pt x="9150" y="0"/>
                    <a:pt x="5896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9" name="Google Shape;10529;p83"/>
            <p:cNvSpPr/>
            <p:nvPr/>
          </p:nvSpPr>
          <p:spPr>
            <a:xfrm>
              <a:off x="2335713" y="3102082"/>
              <a:ext cx="154330" cy="12579"/>
            </a:xfrm>
            <a:custGeom>
              <a:avLst/>
              <a:gdLst/>
              <a:ahLst/>
              <a:cxnLst/>
              <a:rect l="l" t="t" r="r" b="b"/>
              <a:pathLst>
                <a:path w="5877" h="479" extrusionOk="0">
                  <a:moveTo>
                    <a:pt x="0" y="0"/>
                  </a:moveTo>
                  <a:lnTo>
                    <a:pt x="0" y="479"/>
                  </a:lnTo>
                  <a:lnTo>
                    <a:pt x="5876" y="479"/>
                  </a:lnTo>
                  <a:lnTo>
                    <a:pt x="5876" y="240"/>
                  </a:lnTo>
                  <a:lnTo>
                    <a:pt x="5876" y="0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0" name="Google Shape;10530;p83"/>
            <p:cNvSpPr/>
            <p:nvPr/>
          </p:nvSpPr>
          <p:spPr>
            <a:xfrm>
              <a:off x="2465648" y="2888719"/>
              <a:ext cx="91989" cy="89993"/>
            </a:xfrm>
            <a:custGeom>
              <a:avLst/>
              <a:gdLst/>
              <a:ahLst/>
              <a:cxnLst/>
              <a:rect l="l" t="t" r="r" b="b"/>
              <a:pathLst>
                <a:path w="3503" h="3427" extrusionOk="0">
                  <a:moveTo>
                    <a:pt x="2115" y="1"/>
                  </a:moveTo>
                  <a:cubicBezTo>
                    <a:pt x="2059" y="1"/>
                    <a:pt x="2001" y="21"/>
                    <a:pt x="1952" y="67"/>
                  </a:cubicBezTo>
                  <a:lnTo>
                    <a:pt x="211" y="1809"/>
                  </a:lnTo>
                  <a:cubicBezTo>
                    <a:pt x="77" y="1943"/>
                    <a:pt x="0" y="2125"/>
                    <a:pt x="0" y="2307"/>
                  </a:cubicBezTo>
                  <a:lnTo>
                    <a:pt x="0" y="3426"/>
                  </a:lnTo>
                  <a:lnTo>
                    <a:pt x="1120" y="3426"/>
                  </a:lnTo>
                  <a:cubicBezTo>
                    <a:pt x="1311" y="3426"/>
                    <a:pt x="1483" y="3350"/>
                    <a:pt x="1617" y="3216"/>
                  </a:cubicBezTo>
                  <a:lnTo>
                    <a:pt x="3369" y="1474"/>
                  </a:lnTo>
                  <a:cubicBezTo>
                    <a:pt x="3503" y="1321"/>
                    <a:pt x="3407" y="1082"/>
                    <a:pt x="3197" y="1072"/>
                  </a:cubicBezTo>
                  <a:lnTo>
                    <a:pt x="2354" y="1072"/>
                  </a:lnTo>
                  <a:lnTo>
                    <a:pt x="2354" y="230"/>
                  </a:lnTo>
                  <a:cubicBezTo>
                    <a:pt x="2348" y="93"/>
                    <a:pt x="2235" y="1"/>
                    <a:pt x="2115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1" name="Google Shape;10531;p83"/>
            <p:cNvSpPr/>
            <p:nvPr/>
          </p:nvSpPr>
          <p:spPr>
            <a:xfrm>
              <a:off x="2465648" y="2888719"/>
              <a:ext cx="61842" cy="90229"/>
            </a:xfrm>
            <a:custGeom>
              <a:avLst/>
              <a:gdLst/>
              <a:ahLst/>
              <a:cxnLst/>
              <a:rect l="l" t="t" r="r" b="b"/>
              <a:pathLst>
                <a:path w="2355" h="3436" extrusionOk="0">
                  <a:moveTo>
                    <a:pt x="2115" y="1"/>
                  </a:moveTo>
                  <a:cubicBezTo>
                    <a:pt x="2059" y="1"/>
                    <a:pt x="2001" y="21"/>
                    <a:pt x="1952" y="67"/>
                  </a:cubicBezTo>
                  <a:lnTo>
                    <a:pt x="211" y="1809"/>
                  </a:lnTo>
                  <a:cubicBezTo>
                    <a:pt x="77" y="1943"/>
                    <a:pt x="0" y="2125"/>
                    <a:pt x="0" y="2307"/>
                  </a:cubicBezTo>
                  <a:lnTo>
                    <a:pt x="0" y="3436"/>
                  </a:lnTo>
                  <a:lnTo>
                    <a:pt x="2354" y="1072"/>
                  </a:lnTo>
                  <a:lnTo>
                    <a:pt x="2354" y="230"/>
                  </a:lnTo>
                  <a:cubicBezTo>
                    <a:pt x="2348" y="93"/>
                    <a:pt x="2235" y="1"/>
                    <a:pt x="2115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2" name="Google Shape;10532;p83"/>
            <p:cNvSpPr/>
            <p:nvPr/>
          </p:nvSpPr>
          <p:spPr>
            <a:xfrm>
              <a:off x="2218094" y="2991002"/>
              <a:ext cx="235263" cy="235263"/>
            </a:xfrm>
            <a:custGeom>
              <a:avLst/>
              <a:gdLst/>
              <a:ahLst/>
              <a:cxnLst/>
              <a:rect l="l" t="t" r="r" b="b"/>
              <a:pathLst>
                <a:path w="8959" h="8959" extrusionOk="0">
                  <a:moveTo>
                    <a:pt x="4479" y="0"/>
                  </a:moveTo>
                  <a:cubicBezTo>
                    <a:pt x="2010" y="0"/>
                    <a:pt x="0" y="2010"/>
                    <a:pt x="0" y="4479"/>
                  </a:cubicBezTo>
                  <a:cubicBezTo>
                    <a:pt x="0" y="6948"/>
                    <a:pt x="2010" y="8958"/>
                    <a:pt x="4479" y="8958"/>
                  </a:cubicBezTo>
                  <a:cubicBezTo>
                    <a:pt x="6948" y="8958"/>
                    <a:pt x="8958" y="6948"/>
                    <a:pt x="8958" y="4479"/>
                  </a:cubicBezTo>
                  <a:cubicBezTo>
                    <a:pt x="8958" y="2010"/>
                    <a:pt x="6948" y="0"/>
                    <a:pt x="447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3" name="Google Shape;10533;p83"/>
            <p:cNvSpPr/>
            <p:nvPr/>
          </p:nvSpPr>
          <p:spPr>
            <a:xfrm>
              <a:off x="2335713" y="3102082"/>
              <a:ext cx="117382" cy="12579"/>
            </a:xfrm>
            <a:custGeom>
              <a:avLst/>
              <a:gdLst/>
              <a:ahLst/>
              <a:cxnLst/>
              <a:rect l="l" t="t" r="r" b="b"/>
              <a:pathLst>
                <a:path w="4470" h="479" extrusionOk="0">
                  <a:moveTo>
                    <a:pt x="0" y="0"/>
                  </a:moveTo>
                  <a:lnTo>
                    <a:pt x="0" y="479"/>
                  </a:lnTo>
                  <a:lnTo>
                    <a:pt x="4460" y="479"/>
                  </a:lnTo>
                  <a:cubicBezTo>
                    <a:pt x="4460" y="402"/>
                    <a:pt x="4470" y="326"/>
                    <a:pt x="4470" y="240"/>
                  </a:cubicBezTo>
                  <a:cubicBezTo>
                    <a:pt x="4470" y="153"/>
                    <a:pt x="4460" y="87"/>
                    <a:pt x="4460" y="0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4" name="Google Shape;10534;p83"/>
            <p:cNvSpPr/>
            <p:nvPr/>
          </p:nvSpPr>
          <p:spPr>
            <a:xfrm>
              <a:off x="2249003" y="3021910"/>
              <a:ext cx="173185" cy="173421"/>
            </a:xfrm>
            <a:custGeom>
              <a:avLst/>
              <a:gdLst/>
              <a:ahLst/>
              <a:cxnLst/>
              <a:rect l="l" t="t" r="r" b="b"/>
              <a:pathLst>
                <a:path w="6595" h="6604" extrusionOk="0">
                  <a:moveTo>
                    <a:pt x="3302" y="0"/>
                  </a:moveTo>
                  <a:cubicBezTo>
                    <a:pt x="1484" y="0"/>
                    <a:pt x="0" y="1484"/>
                    <a:pt x="0" y="3302"/>
                  </a:cubicBezTo>
                  <a:cubicBezTo>
                    <a:pt x="0" y="5121"/>
                    <a:pt x="1484" y="6604"/>
                    <a:pt x="3302" y="6604"/>
                  </a:cubicBezTo>
                  <a:cubicBezTo>
                    <a:pt x="5121" y="6604"/>
                    <a:pt x="6594" y="5121"/>
                    <a:pt x="6594" y="3302"/>
                  </a:cubicBezTo>
                  <a:cubicBezTo>
                    <a:pt x="6594" y="1484"/>
                    <a:pt x="5121" y="0"/>
                    <a:pt x="3302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5" name="Google Shape;10535;p83"/>
            <p:cNvSpPr/>
            <p:nvPr/>
          </p:nvSpPr>
          <p:spPr>
            <a:xfrm>
              <a:off x="2335713" y="3102082"/>
              <a:ext cx="86711" cy="12579"/>
            </a:xfrm>
            <a:custGeom>
              <a:avLst/>
              <a:gdLst/>
              <a:ahLst/>
              <a:cxnLst/>
              <a:rect l="l" t="t" r="r" b="b"/>
              <a:pathLst>
                <a:path w="3302" h="479" extrusionOk="0">
                  <a:moveTo>
                    <a:pt x="0" y="0"/>
                  </a:moveTo>
                  <a:lnTo>
                    <a:pt x="0" y="479"/>
                  </a:lnTo>
                  <a:lnTo>
                    <a:pt x="3283" y="479"/>
                  </a:lnTo>
                  <a:cubicBezTo>
                    <a:pt x="3283" y="402"/>
                    <a:pt x="3302" y="326"/>
                    <a:pt x="3302" y="240"/>
                  </a:cubicBezTo>
                  <a:cubicBezTo>
                    <a:pt x="3302" y="153"/>
                    <a:pt x="3292" y="87"/>
                    <a:pt x="3283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6" name="Google Shape;10536;p83"/>
            <p:cNvSpPr/>
            <p:nvPr/>
          </p:nvSpPr>
          <p:spPr>
            <a:xfrm>
              <a:off x="2286187" y="3059094"/>
              <a:ext cx="99053" cy="99053"/>
            </a:xfrm>
            <a:custGeom>
              <a:avLst/>
              <a:gdLst/>
              <a:ahLst/>
              <a:cxnLst/>
              <a:rect l="l" t="t" r="r" b="b"/>
              <a:pathLst>
                <a:path w="3772" h="3772" extrusionOk="0">
                  <a:moveTo>
                    <a:pt x="1886" y="1"/>
                  </a:moveTo>
                  <a:cubicBezTo>
                    <a:pt x="843" y="1"/>
                    <a:pt x="1" y="843"/>
                    <a:pt x="1" y="1886"/>
                  </a:cubicBezTo>
                  <a:cubicBezTo>
                    <a:pt x="1" y="2929"/>
                    <a:pt x="843" y="3772"/>
                    <a:pt x="1886" y="3772"/>
                  </a:cubicBezTo>
                  <a:cubicBezTo>
                    <a:pt x="2929" y="3772"/>
                    <a:pt x="3772" y="2929"/>
                    <a:pt x="3772" y="1886"/>
                  </a:cubicBezTo>
                  <a:cubicBezTo>
                    <a:pt x="3772" y="843"/>
                    <a:pt x="2929" y="1"/>
                    <a:pt x="188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7" name="Google Shape;10537;p83"/>
            <p:cNvSpPr/>
            <p:nvPr/>
          </p:nvSpPr>
          <p:spPr>
            <a:xfrm>
              <a:off x="2335713" y="3102318"/>
              <a:ext cx="49526" cy="12342"/>
            </a:xfrm>
            <a:custGeom>
              <a:avLst/>
              <a:gdLst/>
              <a:ahLst/>
              <a:cxnLst/>
              <a:rect l="l" t="t" r="r" b="b"/>
              <a:pathLst>
                <a:path w="1886" h="470" extrusionOk="0">
                  <a:moveTo>
                    <a:pt x="0" y="1"/>
                  </a:moveTo>
                  <a:lnTo>
                    <a:pt x="0" y="470"/>
                  </a:lnTo>
                  <a:lnTo>
                    <a:pt x="1866" y="470"/>
                  </a:lnTo>
                  <a:cubicBezTo>
                    <a:pt x="1886" y="317"/>
                    <a:pt x="1886" y="154"/>
                    <a:pt x="1866" y="1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8" name="Google Shape;10538;p83"/>
            <p:cNvSpPr/>
            <p:nvPr/>
          </p:nvSpPr>
          <p:spPr>
            <a:xfrm>
              <a:off x="2317095" y="3090002"/>
              <a:ext cx="37237" cy="37237"/>
            </a:xfrm>
            <a:custGeom>
              <a:avLst/>
              <a:gdLst/>
              <a:ahLst/>
              <a:cxnLst/>
              <a:rect l="l" t="t" r="r" b="b"/>
              <a:pathLst>
                <a:path w="1418" h="1418" extrusionOk="0">
                  <a:moveTo>
                    <a:pt x="709" y="1"/>
                  </a:moveTo>
                  <a:cubicBezTo>
                    <a:pt x="317" y="1"/>
                    <a:pt x="1" y="317"/>
                    <a:pt x="1" y="709"/>
                  </a:cubicBezTo>
                  <a:cubicBezTo>
                    <a:pt x="1" y="1102"/>
                    <a:pt x="317" y="1417"/>
                    <a:pt x="709" y="1417"/>
                  </a:cubicBezTo>
                  <a:cubicBezTo>
                    <a:pt x="1102" y="1417"/>
                    <a:pt x="1417" y="1102"/>
                    <a:pt x="1417" y="709"/>
                  </a:cubicBezTo>
                  <a:cubicBezTo>
                    <a:pt x="1417" y="317"/>
                    <a:pt x="1102" y="1"/>
                    <a:pt x="709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9" name="Google Shape;10539;p83"/>
            <p:cNvSpPr/>
            <p:nvPr/>
          </p:nvSpPr>
          <p:spPr>
            <a:xfrm>
              <a:off x="2335713" y="3102318"/>
              <a:ext cx="18855" cy="12342"/>
            </a:xfrm>
            <a:custGeom>
              <a:avLst/>
              <a:gdLst/>
              <a:ahLst/>
              <a:cxnLst/>
              <a:rect l="l" t="t" r="r" b="b"/>
              <a:pathLst>
                <a:path w="718" h="470" extrusionOk="0">
                  <a:moveTo>
                    <a:pt x="0" y="1"/>
                  </a:moveTo>
                  <a:lnTo>
                    <a:pt x="0" y="470"/>
                  </a:lnTo>
                  <a:lnTo>
                    <a:pt x="661" y="470"/>
                  </a:lnTo>
                  <a:cubicBezTo>
                    <a:pt x="718" y="317"/>
                    <a:pt x="718" y="154"/>
                    <a:pt x="661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0" name="Google Shape;10540;p83"/>
            <p:cNvSpPr/>
            <p:nvPr/>
          </p:nvSpPr>
          <p:spPr>
            <a:xfrm>
              <a:off x="2326496" y="3073169"/>
              <a:ext cx="44668" cy="41570"/>
            </a:xfrm>
            <a:custGeom>
              <a:avLst/>
              <a:gdLst/>
              <a:ahLst/>
              <a:cxnLst/>
              <a:rect l="l" t="t" r="r" b="b"/>
              <a:pathLst>
                <a:path w="1701" h="1583" extrusionOk="0">
                  <a:moveTo>
                    <a:pt x="1366" y="1"/>
                  </a:moveTo>
                  <a:lnTo>
                    <a:pt x="188" y="1178"/>
                  </a:lnTo>
                  <a:cubicBezTo>
                    <a:pt x="0" y="1306"/>
                    <a:pt x="215" y="1582"/>
                    <a:pt x="390" y="1582"/>
                  </a:cubicBezTo>
                  <a:cubicBezTo>
                    <a:pt x="437" y="1582"/>
                    <a:pt x="481" y="1562"/>
                    <a:pt x="514" y="1513"/>
                  </a:cubicBezTo>
                  <a:lnTo>
                    <a:pt x="1701" y="336"/>
                  </a:lnTo>
                  <a:lnTo>
                    <a:pt x="1366" y="1"/>
                  </a:lnTo>
                  <a:close/>
                </a:path>
              </a:pathLst>
            </a:custGeom>
            <a:solidFill>
              <a:srgbClr val="8E9E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1" name="Google Shape;10541;p83"/>
            <p:cNvSpPr/>
            <p:nvPr/>
          </p:nvSpPr>
          <p:spPr>
            <a:xfrm>
              <a:off x="2355566" y="2901954"/>
              <a:ext cx="188704" cy="185080"/>
            </a:xfrm>
            <a:custGeom>
              <a:avLst/>
              <a:gdLst/>
              <a:ahLst/>
              <a:cxnLst/>
              <a:rect l="l" t="t" r="r" b="b"/>
              <a:pathLst>
                <a:path w="7186" h="7048" extrusionOk="0">
                  <a:moveTo>
                    <a:pt x="6868" y="0"/>
                  </a:moveTo>
                  <a:cubicBezTo>
                    <a:pt x="6825" y="0"/>
                    <a:pt x="6780" y="13"/>
                    <a:pt x="6738" y="42"/>
                  </a:cubicBezTo>
                  <a:lnTo>
                    <a:pt x="134" y="6645"/>
                  </a:lnTo>
                  <a:cubicBezTo>
                    <a:pt x="0" y="6789"/>
                    <a:pt x="96" y="7038"/>
                    <a:pt x="306" y="7047"/>
                  </a:cubicBezTo>
                  <a:cubicBezTo>
                    <a:pt x="364" y="7047"/>
                    <a:pt x="421" y="7018"/>
                    <a:pt x="469" y="6980"/>
                  </a:cubicBezTo>
                  <a:lnTo>
                    <a:pt x="7063" y="377"/>
                  </a:lnTo>
                  <a:cubicBezTo>
                    <a:pt x="7186" y="201"/>
                    <a:pt x="7039" y="0"/>
                    <a:pt x="6868" y="0"/>
                  </a:cubicBezTo>
                  <a:close/>
                </a:path>
              </a:pathLst>
            </a:custGeom>
            <a:solidFill>
              <a:srgbClr val="476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542" name="Google Shape;10542;p83"/>
          <p:cNvGrpSpPr/>
          <p:nvPr/>
        </p:nvGrpSpPr>
        <p:grpSpPr>
          <a:xfrm>
            <a:off x="3954432" y="2942999"/>
            <a:ext cx="378249" cy="265909"/>
            <a:chOff x="3954432" y="2942999"/>
            <a:chExt cx="378249" cy="265909"/>
          </a:xfrm>
        </p:grpSpPr>
        <p:sp>
          <p:nvSpPr>
            <p:cNvPr id="10543" name="Google Shape;10543;p83"/>
            <p:cNvSpPr/>
            <p:nvPr/>
          </p:nvSpPr>
          <p:spPr>
            <a:xfrm>
              <a:off x="3954432" y="2981207"/>
              <a:ext cx="378249" cy="227700"/>
            </a:xfrm>
            <a:custGeom>
              <a:avLst/>
              <a:gdLst/>
              <a:ahLst/>
              <a:cxnLst/>
              <a:rect l="l" t="t" r="r" b="b"/>
              <a:pathLst>
                <a:path w="14404" h="8671" extrusionOk="0">
                  <a:moveTo>
                    <a:pt x="7207" y="0"/>
                  </a:moveTo>
                  <a:cubicBezTo>
                    <a:pt x="6346" y="0"/>
                    <a:pt x="5054" y="546"/>
                    <a:pt x="3388" y="1637"/>
                  </a:cubicBezTo>
                  <a:cubicBezTo>
                    <a:pt x="2307" y="2345"/>
                    <a:pt x="1264" y="3110"/>
                    <a:pt x="259" y="3924"/>
                  </a:cubicBezTo>
                  <a:cubicBezTo>
                    <a:pt x="0" y="4134"/>
                    <a:pt x="0" y="4527"/>
                    <a:pt x="259" y="4747"/>
                  </a:cubicBezTo>
                  <a:cubicBezTo>
                    <a:pt x="1264" y="5560"/>
                    <a:pt x="2307" y="6326"/>
                    <a:pt x="3388" y="7034"/>
                  </a:cubicBezTo>
                  <a:cubicBezTo>
                    <a:pt x="5063" y="8125"/>
                    <a:pt x="6346" y="8671"/>
                    <a:pt x="7207" y="8671"/>
                  </a:cubicBezTo>
                  <a:cubicBezTo>
                    <a:pt x="8059" y="8671"/>
                    <a:pt x="9351" y="8116"/>
                    <a:pt x="11025" y="7034"/>
                  </a:cubicBezTo>
                  <a:cubicBezTo>
                    <a:pt x="12107" y="6326"/>
                    <a:pt x="13150" y="5560"/>
                    <a:pt x="14145" y="4747"/>
                  </a:cubicBezTo>
                  <a:cubicBezTo>
                    <a:pt x="14404" y="4536"/>
                    <a:pt x="14404" y="4134"/>
                    <a:pt x="14145" y="3924"/>
                  </a:cubicBezTo>
                  <a:cubicBezTo>
                    <a:pt x="13150" y="3110"/>
                    <a:pt x="12107" y="2345"/>
                    <a:pt x="11025" y="1637"/>
                  </a:cubicBezTo>
                  <a:cubicBezTo>
                    <a:pt x="9351" y="546"/>
                    <a:pt x="8059" y="0"/>
                    <a:pt x="7207" y="0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4" name="Google Shape;10544;p83"/>
            <p:cNvSpPr/>
            <p:nvPr/>
          </p:nvSpPr>
          <p:spPr>
            <a:xfrm>
              <a:off x="3954432" y="2980944"/>
              <a:ext cx="208111" cy="227727"/>
            </a:xfrm>
            <a:custGeom>
              <a:avLst/>
              <a:gdLst/>
              <a:ahLst/>
              <a:cxnLst/>
              <a:rect l="l" t="t" r="r" b="b"/>
              <a:pathLst>
                <a:path w="7925" h="8672" extrusionOk="0">
                  <a:moveTo>
                    <a:pt x="7207" y="1"/>
                  </a:moveTo>
                  <a:cubicBezTo>
                    <a:pt x="6346" y="1"/>
                    <a:pt x="5063" y="556"/>
                    <a:pt x="3379" y="1637"/>
                  </a:cubicBezTo>
                  <a:cubicBezTo>
                    <a:pt x="2297" y="2345"/>
                    <a:pt x="1264" y="3111"/>
                    <a:pt x="259" y="3934"/>
                  </a:cubicBezTo>
                  <a:cubicBezTo>
                    <a:pt x="0" y="4144"/>
                    <a:pt x="0" y="4537"/>
                    <a:pt x="259" y="4747"/>
                  </a:cubicBezTo>
                  <a:cubicBezTo>
                    <a:pt x="1264" y="5561"/>
                    <a:pt x="2297" y="6326"/>
                    <a:pt x="3379" y="7044"/>
                  </a:cubicBezTo>
                  <a:cubicBezTo>
                    <a:pt x="5054" y="8126"/>
                    <a:pt x="6346" y="8671"/>
                    <a:pt x="7207" y="8671"/>
                  </a:cubicBezTo>
                  <a:cubicBezTo>
                    <a:pt x="7446" y="8671"/>
                    <a:pt x="7685" y="8633"/>
                    <a:pt x="7925" y="8575"/>
                  </a:cubicBezTo>
                  <a:cubicBezTo>
                    <a:pt x="7121" y="8374"/>
                    <a:pt x="6078" y="7858"/>
                    <a:pt x="4814" y="7044"/>
                  </a:cubicBezTo>
                  <a:cubicBezTo>
                    <a:pt x="3733" y="6326"/>
                    <a:pt x="2699" y="5570"/>
                    <a:pt x="1694" y="4747"/>
                  </a:cubicBezTo>
                  <a:cubicBezTo>
                    <a:pt x="1436" y="4537"/>
                    <a:pt x="1436" y="4144"/>
                    <a:pt x="1694" y="3934"/>
                  </a:cubicBezTo>
                  <a:cubicBezTo>
                    <a:pt x="2699" y="3111"/>
                    <a:pt x="3733" y="2345"/>
                    <a:pt x="4814" y="1637"/>
                  </a:cubicBezTo>
                  <a:cubicBezTo>
                    <a:pt x="6078" y="824"/>
                    <a:pt x="7121" y="307"/>
                    <a:pt x="7925" y="106"/>
                  </a:cubicBezTo>
                  <a:cubicBezTo>
                    <a:pt x="7685" y="39"/>
                    <a:pt x="7446" y="10"/>
                    <a:pt x="7207" y="1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5" name="Google Shape;10545;p83"/>
            <p:cNvSpPr/>
            <p:nvPr/>
          </p:nvSpPr>
          <p:spPr>
            <a:xfrm>
              <a:off x="4034604" y="3013270"/>
              <a:ext cx="190516" cy="163232"/>
            </a:xfrm>
            <a:custGeom>
              <a:avLst/>
              <a:gdLst/>
              <a:ahLst/>
              <a:cxnLst/>
              <a:rect l="l" t="t" r="r" b="b"/>
              <a:pathLst>
                <a:path w="7255" h="6216" extrusionOk="0">
                  <a:moveTo>
                    <a:pt x="4127" y="0"/>
                  </a:moveTo>
                  <a:cubicBezTo>
                    <a:pt x="3364" y="0"/>
                    <a:pt x="2587" y="283"/>
                    <a:pt x="1953" y="913"/>
                  </a:cubicBezTo>
                  <a:cubicBezTo>
                    <a:pt x="0" y="2866"/>
                    <a:pt x="1388" y="6215"/>
                    <a:pt x="4154" y="6215"/>
                  </a:cubicBezTo>
                  <a:cubicBezTo>
                    <a:pt x="5857" y="6206"/>
                    <a:pt x="7245" y="4818"/>
                    <a:pt x="7255" y="3105"/>
                  </a:cubicBezTo>
                  <a:cubicBezTo>
                    <a:pt x="7255" y="1239"/>
                    <a:pt x="5724" y="0"/>
                    <a:pt x="4127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6" name="Google Shape;10546;p83"/>
            <p:cNvSpPr/>
            <p:nvPr/>
          </p:nvSpPr>
          <p:spPr>
            <a:xfrm>
              <a:off x="4062256" y="3013349"/>
              <a:ext cx="96768" cy="163101"/>
            </a:xfrm>
            <a:custGeom>
              <a:avLst/>
              <a:gdLst/>
              <a:ahLst/>
              <a:cxnLst/>
              <a:rect l="l" t="t" r="r" b="b"/>
              <a:pathLst>
                <a:path w="3685" h="6211" extrusionOk="0">
                  <a:moveTo>
                    <a:pt x="3088" y="0"/>
                  </a:moveTo>
                  <a:cubicBezTo>
                    <a:pt x="1418" y="0"/>
                    <a:pt x="0" y="1363"/>
                    <a:pt x="0" y="3102"/>
                  </a:cubicBezTo>
                  <a:cubicBezTo>
                    <a:pt x="0" y="4852"/>
                    <a:pt x="1423" y="6210"/>
                    <a:pt x="3097" y="6210"/>
                  </a:cubicBezTo>
                  <a:cubicBezTo>
                    <a:pt x="3290" y="6210"/>
                    <a:pt x="3487" y="6192"/>
                    <a:pt x="3685" y="6155"/>
                  </a:cubicBezTo>
                  <a:cubicBezTo>
                    <a:pt x="2230" y="5868"/>
                    <a:pt x="1177" y="4585"/>
                    <a:pt x="1177" y="3102"/>
                  </a:cubicBezTo>
                  <a:cubicBezTo>
                    <a:pt x="1177" y="1618"/>
                    <a:pt x="2230" y="346"/>
                    <a:pt x="3685" y="58"/>
                  </a:cubicBezTo>
                  <a:cubicBezTo>
                    <a:pt x="3483" y="19"/>
                    <a:pt x="3284" y="0"/>
                    <a:pt x="3088" y="0"/>
                  </a:cubicBezTo>
                  <a:close/>
                </a:path>
              </a:pathLst>
            </a:custGeom>
            <a:solidFill>
              <a:srgbClr val="5068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7" name="Google Shape;10547;p83"/>
            <p:cNvSpPr/>
            <p:nvPr/>
          </p:nvSpPr>
          <p:spPr>
            <a:xfrm>
              <a:off x="4088647" y="3053763"/>
              <a:ext cx="96007" cy="82273"/>
            </a:xfrm>
            <a:custGeom>
              <a:avLst/>
              <a:gdLst/>
              <a:ahLst/>
              <a:cxnLst/>
              <a:rect l="l" t="t" r="r" b="b"/>
              <a:pathLst>
                <a:path w="3656" h="3133" extrusionOk="0">
                  <a:moveTo>
                    <a:pt x="2081" y="1"/>
                  </a:moveTo>
                  <a:cubicBezTo>
                    <a:pt x="1697" y="1"/>
                    <a:pt x="1305" y="143"/>
                    <a:pt x="986" y="462"/>
                  </a:cubicBezTo>
                  <a:cubicBezTo>
                    <a:pt x="0" y="1448"/>
                    <a:pt x="699" y="3132"/>
                    <a:pt x="2096" y="3132"/>
                  </a:cubicBezTo>
                  <a:cubicBezTo>
                    <a:pt x="2957" y="3132"/>
                    <a:pt x="3656" y="2434"/>
                    <a:pt x="3656" y="1563"/>
                  </a:cubicBezTo>
                  <a:cubicBezTo>
                    <a:pt x="3656" y="624"/>
                    <a:pt x="2885" y="1"/>
                    <a:pt x="2081" y="1"/>
                  </a:cubicBezTo>
                  <a:close/>
                </a:path>
              </a:pathLst>
            </a:custGeom>
            <a:solidFill>
              <a:srgbClr val="455F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8" name="Google Shape;10548;p83"/>
            <p:cNvSpPr/>
            <p:nvPr/>
          </p:nvSpPr>
          <p:spPr>
            <a:xfrm>
              <a:off x="4102696" y="3053868"/>
              <a:ext cx="57089" cy="82246"/>
            </a:xfrm>
            <a:custGeom>
              <a:avLst/>
              <a:gdLst/>
              <a:ahLst/>
              <a:cxnLst/>
              <a:rect l="l" t="t" r="r" b="b"/>
              <a:pathLst>
                <a:path w="2174" h="3132" extrusionOk="0">
                  <a:moveTo>
                    <a:pt x="1567" y="1"/>
                  </a:moveTo>
                  <a:cubicBezTo>
                    <a:pt x="740" y="1"/>
                    <a:pt x="1" y="667"/>
                    <a:pt x="1" y="1568"/>
                  </a:cubicBezTo>
                  <a:cubicBezTo>
                    <a:pt x="1" y="2467"/>
                    <a:pt x="734" y="3131"/>
                    <a:pt x="1558" y="3131"/>
                  </a:cubicBezTo>
                  <a:cubicBezTo>
                    <a:pt x="1761" y="3131"/>
                    <a:pt x="1969" y="3091"/>
                    <a:pt x="2173" y="3004"/>
                  </a:cubicBezTo>
                  <a:cubicBezTo>
                    <a:pt x="1590" y="2765"/>
                    <a:pt x="1216" y="2190"/>
                    <a:pt x="1216" y="1559"/>
                  </a:cubicBezTo>
                  <a:cubicBezTo>
                    <a:pt x="1216" y="937"/>
                    <a:pt x="1590" y="372"/>
                    <a:pt x="2173" y="123"/>
                  </a:cubicBezTo>
                  <a:cubicBezTo>
                    <a:pt x="1972" y="39"/>
                    <a:pt x="1767" y="1"/>
                    <a:pt x="1567" y="1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9" name="Google Shape;10549;p83"/>
            <p:cNvSpPr/>
            <p:nvPr/>
          </p:nvSpPr>
          <p:spPr>
            <a:xfrm>
              <a:off x="4260807" y="2996411"/>
              <a:ext cx="38051" cy="26207"/>
            </a:xfrm>
            <a:custGeom>
              <a:avLst/>
              <a:gdLst/>
              <a:ahLst/>
              <a:cxnLst/>
              <a:rect l="l" t="t" r="r" b="b"/>
              <a:pathLst>
                <a:path w="1449" h="998" extrusionOk="0">
                  <a:moveTo>
                    <a:pt x="331" y="0"/>
                  </a:moveTo>
                  <a:cubicBezTo>
                    <a:pt x="136" y="0"/>
                    <a:pt x="0" y="272"/>
                    <a:pt x="201" y="416"/>
                  </a:cubicBezTo>
                  <a:cubicBezTo>
                    <a:pt x="440" y="579"/>
                    <a:pt x="698" y="761"/>
                    <a:pt x="957" y="943"/>
                  </a:cubicBezTo>
                  <a:cubicBezTo>
                    <a:pt x="1006" y="981"/>
                    <a:pt x="1057" y="998"/>
                    <a:pt x="1104" y="998"/>
                  </a:cubicBezTo>
                  <a:cubicBezTo>
                    <a:pt x="1304" y="998"/>
                    <a:pt x="1449" y="707"/>
                    <a:pt x="1225" y="560"/>
                  </a:cubicBezTo>
                  <a:cubicBezTo>
                    <a:pt x="966" y="378"/>
                    <a:pt x="708" y="196"/>
                    <a:pt x="449" y="34"/>
                  </a:cubicBezTo>
                  <a:cubicBezTo>
                    <a:pt x="409" y="10"/>
                    <a:pt x="369" y="0"/>
                    <a:pt x="331" y="0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0" name="Google Shape;10550;p83"/>
            <p:cNvSpPr/>
            <p:nvPr/>
          </p:nvSpPr>
          <p:spPr>
            <a:xfrm>
              <a:off x="4020528" y="2942999"/>
              <a:ext cx="229381" cy="58323"/>
            </a:xfrm>
            <a:custGeom>
              <a:avLst/>
              <a:gdLst/>
              <a:ahLst/>
              <a:cxnLst/>
              <a:rect l="l" t="t" r="r" b="b"/>
              <a:pathLst>
                <a:path w="8735" h="2221" extrusionOk="0">
                  <a:moveTo>
                    <a:pt x="4690" y="0"/>
                  </a:moveTo>
                  <a:cubicBezTo>
                    <a:pt x="3551" y="0"/>
                    <a:pt x="2077" y="584"/>
                    <a:pt x="192" y="1790"/>
                  </a:cubicBezTo>
                  <a:cubicBezTo>
                    <a:pt x="0" y="1914"/>
                    <a:pt x="87" y="2211"/>
                    <a:pt x="316" y="2221"/>
                  </a:cubicBezTo>
                  <a:cubicBezTo>
                    <a:pt x="355" y="2211"/>
                    <a:pt x="402" y="2202"/>
                    <a:pt x="441" y="2182"/>
                  </a:cubicBezTo>
                  <a:cubicBezTo>
                    <a:pt x="2249" y="1024"/>
                    <a:pt x="3637" y="460"/>
                    <a:pt x="4680" y="460"/>
                  </a:cubicBezTo>
                  <a:cubicBezTo>
                    <a:pt x="5599" y="460"/>
                    <a:pt x="6767" y="890"/>
                    <a:pt x="8269" y="1780"/>
                  </a:cubicBezTo>
                  <a:cubicBezTo>
                    <a:pt x="8312" y="1805"/>
                    <a:pt x="8353" y="1815"/>
                    <a:pt x="8392" y="1815"/>
                  </a:cubicBezTo>
                  <a:cubicBezTo>
                    <a:pt x="8600" y="1815"/>
                    <a:pt x="8734" y="1515"/>
                    <a:pt x="8508" y="1379"/>
                  </a:cubicBezTo>
                  <a:cubicBezTo>
                    <a:pt x="6939" y="450"/>
                    <a:pt x="5685" y="0"/>
                    <a:pt x="4690" y="0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1" name="Google Shape;10551;p83"/>
            <p:cNvSpPr/>
            <p:nvPr/>
          </p:nvSpPr>
          <p:spPr>
            <a:xfrm>
              <a:off x="4153719" y="3056337"/>
              <a:ext cx="33193" cy="28440"/>
            </a:xfrm>
            <a:custGeom>
              <a:avLst/>
              <a:gdLst/>
              <a:ahLst/>
              <a:cxnLst/>
              <a:rect l="l" t="t" r="r" b="b"/>
              <a:pathLst>
                <a:path w="1264" h="1083" extrusionOk="0">
                  <a:moveTo>
                    <a:pt x="542" y="1"/>
                  </a:moveTo>
                  <a:cubicBezTo>
                    <a:pt x="266" y="1"/>
                    <a:pt x="1" y="217"/>
                    <a:pt x="1" y="546"/>
                  </a:cubicBezTo>
                  <a:cubicBezTo>
                    <a:pt x="1" y="843"/>
                    <a:pt x="240" y="1082"/>
                    <a:pt x="537" y="1082"/>
                  </a:cubicBezTo>
                  <a:cubicBezTo>
                    <a:pt x="1025" y="1082"/>
                    <a:pt x="1264" y="498"/>
                    <a:pt x="919" y="163"/>
                  </a:cubicBezTo>
                  <a:cubicBezTo>
                    <a:pt x="810" y="51"/>
                    <a:pt x="675" y="1"/>
                    <a:pt x="542" y="1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552" name="Google Shape;10552;p83"/>
          <p:cNvGrpSpPr/>
          <p:nvPr/>
        </p:nvGrpSpPr>
        <p:grpSpPr>
          <a:xfrm>
            <a:off x="1752137" y="4266608"/>
            <a:ext cx="378512" cy="374756"/>
            <a:chOff x="1752137" y="4266608"/>
            <a:chExt cx="378512" cy="374756"/>
          </a:xfrm>
        </p:grpSpPr>
        <p:sp>
          <p:nvSpPr>
            <p:cNvPr id="10553" name="Google Shape;10553;p83"/>
            <p:cNvSpPr/>
            <p:nvPr/>
          </p:nvSpPr>
          <p:spPr>
            <a:xfrm>
              <a:off x="1752400" y="4382020"/>
              <a:ext cx="171163" cy="82220"/>
            </a:xfrm>
            <a:custGeom>
              <a:avLst/>
              <a:gdLst/>
              <a:ahLst/>
              <a:cxnLst/>
              <a:rect l="l" t="t" r="r" b="b"/>
              <a:pathLst>
                <a:path w="6518" h="3131" extrusionOk="0">
                  <a:moveTo>
                    <a:pt x="6518" y="1"/>
                  </a:moveTo>
                  <a:lnTo>
                    <a:pt x="5092" y="125"/>
                  </a:lnTo>
                  <a:cubicBezTo>
                    <a:pt x="3226" y="278"/>
                    <a:pt x="1474" y="1082"/>
                    <a:pt x="154" y="2412"/>
                  </a:cubicBezTo>
                  <a:cubicBezTo>
                    <a:pt x="1" y="2565"/>
                    <a:pt x="96" y="2833"/>
                    <a:pt x="316" y="2853"/>
                  </a:cubicBezTo>
                  <a:lnTo>
                    <a:pt x="3398" y="3130"/>
                  </a:lnTo>
                  <a:lnTo>
                    <a:pt x="6518" y="1"/>
                  </a:lnTo>
                  <a:close/>
                </a:path>
              </a:pathLst>
            </a:custGeom>
            <a:solidFill>
              <a:srgbClr val="C0CA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4" name="Google Shape;10554;p83"/>
            <p:cNvSpPr/>
            <p:nvPr/>
          </p:nvSpPr>
          <p:spPr>
            <a:xfrm>
              <a:off x="1931834" y="4472250"/>
              <a:ext cx="81957" cy="169114"/>
            </a:xfrm>
            <a:custGeom>
              <a:avLst/>
              <a:gdLst/>
              <a:ahLst/>
              <a:cxnLst/>
              <a:rect l="l" t="t" r="r" b="b"/>
              <a:pathLst>
                <a:path w="3121" h="6440" extrusionOk="0">
                  <a:moveTo>
                    <a:pt x="3121" y="0"/>
                  </a:moveTo>
                  <a:lnTo>
                    <a:pt x="1" y="3120"/>
                  </a:lnTo>
                  <a:lnTo>
                    <a:pt x="269" y="6202"/>
                  </a:lnTo>
                  <a:cubicBezTo>
                    <a:pt x="281" y="6348"/>
                    <a:pt x="404" y="6439"/>
                    <a:pt x="530" y="6439"/>
                  </a:cubicBezTo>
                  <a:cubicBezTo>
                    <a:pt x="593" y="6439"/>
                    <a:pt x="657" y="6416"/>
                    <a:pt x="709" y="6365"/>
                  </a:cubicBezTo>
                  <a:cubicBezTo>
                    <a:pt x="2039" y="5044"/>
                    <a:pt x="2843" y="3293"/>
                    <a:pt x="3006" y="1426"/>
                  </a:cubicBezTo>
                  <a:lnTo>
                    <a:pt x="3121" y="0"/>
                  </a:lnTo>
                  <a:close/>
                </a:path>
              </a:pathLst>
            </a:custGeom>
            <a:solidFill>
              <a:srgbClr val="C0CA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5" name="Google Shape;10555;p83"/>
            <p:cNvSpPr/>
            <p:nvPr/>
          </p:nvSpPr>
          <p:spPr>
            <a:xfrm>
              <a:off x="1752137" y="4386537"/>
              <a:ext cx="123685" cy="71664"/>
            </a:xfrm>
            <a:custGeom>
              <a:avLst/>
              <a:gdLst/>
              <a:ahLst/>
              <a:cxnLst/>
              <a:rect l="l" t="t" r="r" b="b"/>
              <a:pathLst>
                <a:path w="4710" h="2729" extrusionOk="0">
                  <a:moveTo>
                    <a:pt x="4710" y="1"/>
                  </a:moveTo>
                  <a:lnTo>
                    <a:pt x="4710" y="1"/>
                  </a:lnTo>
                  <a:cubicBezTo>
                    <a:pt x="2987" y="221"/>
                    <a:pt x="1389" y="1015"/>
                    <a:pt x="164" y="2240"/>
                  </a:cubicBezTo>
                  <a:cubicBezTo>
                    <a:pt x="1" y="2393"/>
                    <a:pt x="106" y="2661"/>
                    <a:pt x="317" y="2681"/>
                  </a:cubicBezTo>
                  <a:lnTo>
                    <a:pt x="776" y="2728"/>
                  </a:lnTo>
                  <a:cubicBezTo>
                    <a:pt x="633" y="2614"/>
                    <a:pt x="613" y="2403"/>
                    <a:pt x="747" y="2269"/>
                  </a:cubicBezTo>
                  <a:cubicBezTo>
                    <a:pt x="1838" y="1178"/>
                    <a:pt x="3207" y="393"/>
                    <a:pt x="4710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6" name="Google Shape;10556;p83"/>
            <p:cNvSpPr/>
            <p:nvPr/>
          </p:nvSpPr>
          <p:spPr>
            <a:xfrm>
              <a:off x="1931834" y="4539108"/>
              <a:ext cx="23897" cy="102256"/>
            </a:xfrm>
            <a:custGeom>
              <a:avLst/>
              <a:gdLst/>
              <a:ahLst/>
              <a:cxnLst/>
              <a:rect l="l" t="t" r="r" b="b"/>
              <a:pathLst>
                <a:path w="910" h="3894" extrusionOk="0">
                  <a:moveTo>
                    <a:pt x="575" y="0"/>
                  </a:moveTo>
                  <a:lnTo>
                    <a:pt x="1" y="574"/>
                  </a:lnTo>
                  <a:lnTo>
                    <a:pt x="269" y="3656"/>
                  </a:lnTo>
                  <a:cubicBezTo>
                    <a:pt x="281" y="3802"/>
                    <a:pt x="404" y="3893"/>
                    <a:pt x="530" y="3893"/>
                  </a:cubicBezTo>
                  <a:cubicBezTo>
                    <a:pt x="593" y="3893"/>
                    <a:pt x="657" y="3870"/>
                    <a:pt x="709" y="3819"/>
                  </a:cubicBezTo>
                  <a:cubicBezTo>
                    <a:pt x="776" y="3752"/>
                    <a:pt x="843" y="3685"/>
                    <a:pt x="910" y="3618"/>
                  </a:cubicBezTo>
                  <a:cubicBezTo>
                    <a:pt x="891" y="3579"/>
                    <a:pt x="891" y="3551"/>
                    <a:pt x="881" y="3512"/>
                  </a:cubicBezTo>
                  <a:lnTo>
                    <a:pt x="575" y="0"/>
                  </a:ln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7" name="Google Shape;10557;p83"/>
            <p:cNvSpPr/>
            <p:nvPr/>
          </p:nvSpPr>
          <p:spPr>
            <a:xfrm>
              <a:off x="1823512" y="4266608"/>
              <a:ext cx="307137" cy="305115"/>
            </a:xfrm>
            <a:custGeom>
              <a:avLst/>
              <a:gdLst/>
              <a:ahLst/>
              <a:cxnLst/>
              <a:rect l="l" t="t" r="r" b="b"/>
              <a:pathLst>
                <a:path w="11696" h="11619" extrusionOk="0">
                  <a:moveTo>
                    <a:pt x="11451" y="0"/>
                  </a:moveTo>
                  <a:cubicBezTo>
                    <a:pt x="11428" y="0"/>
                    <a:pt x="11404" y="4"/>
                    <a:pt x="11380" y="12"/>
                  </a:cubicBezTo>
                  <a:lnTo>
                    <a:pt x="8920" y="730"/>
                  </a:lnTo>
                  <a:lnTo>
                    <a:pt x="7102" y="1257"/>
                  </a:lnTo>
                  <a:cubicBezTo>
                    <a:pt x="6949" y="1304"/>
                    <a:pt x="6815" y="1381"/>
                    <a:pt x="6710" y="1496"/>
                  </a:cubicBezTo>
                  <a:lnTo>
                    <a:pt x="87" y="8119"/>
                  </a:lnTo>
                  <a:cubicBezTo>
                    <a:pt x="1" y="8205"/>
                    <a:pt x="1" y="8339"/>
                    <a:pt x="87" y="8425"/>
                  </a:cubicBezTo>
                  <a:lnTo>
                    <a:pt x="1408" y="9745"/>
                  </a:lnTo>
                  <a:lnTo>
                    <a:pt x="1896" y="10234"/>
                  </a:lnTo>
                  <a:lnTo>
                    <a:pt x="3217" y="11554"/>
                  </a:lnTo>
                  <a:cubicBezTo>
                    <a:pt x="3260" y="11597"/>
                    <a:pt x="3319" y="11619"/>
                    <a:pt x="3379" y="11619"/>
                  </a:cubicBezTo>
                  <a:cubicBezTo>
                    <a:pt x="3439" y="11619"/>
                    <a:pt x="3499" y="11597"/>
                    <a:pt x="3542" y="11554"/>
                  </a:cubicBezTo>
                  <a:lnTo>
                    <a:pt x="7246" y="7841"/>
                  </a:lnTo>
                  <a:lnTo>
                    <a:pt x="10136" y="4970"/>
                  </a:lnTo>
                  <a:cubicBezTo>
                    <a:pt x="10260" y="4845"/>
                    <a:pt x="10346" y="4692"/>
                    <a:pt x="10394" y="4530"/>
                  </a:cubicBezTo>
                  <a:lnTo>
                    <a:pt x="11638" y="271"/>
                  </a:lnTo>
                  <a:cubicBezTo>
                    <a:pt x="11696" y="132"/>
                    <a:pt x="11585" y="0"/>
                    <a:pt x="11451" y="0"/>
                  </a:cubicBezTo>
                  <a:close/>
                </a:path>
              </a:pathLst>
            </a:custGeom>
            <a:solidFill>
              <a:srgbClr val="E5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8" name="Google Shape;10558;p83"/>
            <p:cNvSpPr/>
            <p:nvPr/>
          </p:nvSpPr>
          <p:spPr>
            <a:xfrm>
              <a:off x="1823512" y="4266686"/>
              <a:ext cx="306507" cy="227963"/>
            </a:xfrm>
            <a:custGeom>
              <a:avLst/>
              <a:gdLst/>
              <a:ahLst/>
              <a:cxnLst/>
              <a:rect l="l" t="t" r="r" b="b"/>
              <a:pathLst>
                <a:path w="11672" h="8681" extrusionOk="0">
                  <a:moveTo>
                    <a:pt x="11449" y="0"/>
                  </a:moveTo>
                  <a:cubicBezTo>
                    <a:pt x="11430" y="0"/>
                    <a:pt x="11410" y="3"/>
                    <a:pt x="11390" y="9"/>
                  </a:cubicBezTo>
                  <a:lnTo>
                    <a:pt x="7083" y="1263"/>
                  </a:lnTo>
                  <a:cubicBezTo>
                    <a:pt x="6949" y="1301"/>
                    <a:pt x="6825" y="1378"/>
                    <a:pt x="6729" y="1474"/>
                  </a:cubicBezTo>
                  <a:lnTo>
                    <a:pt x="87" y="8116"/>
                  </a:lnTo>
                  <a:cubicBezTo>
                    <a:pt x="1" y="8192"/>
                    <a:pt x="1" y="8326"/>
                    <a:pt x="87" y="8412"/>
                  </a:cubicBezTo>
                  <a:lnTo>
                    <a:pt x="355" y="8680"/>
                  </a:lnTo>
                  <a:lnTo>
                    <a:pt x="1101" y="7934"/>
                  </a:lnTo>
                  <a:lnTo>
                    <a:pt x="7064" y="1971"/>
                  </a:lnTo>
                  <a:cubicBezTo>
                    <a:pt x="7150" y="1885"/>
                    <a:pt x="7265" y="1818"/>
                    <a:pt x="7389" y="1780"/>
                  </a:cubicBezTo>
                  <a:lnTo>
                    <a:pt x="11552" y="565"/>
                  </a:lnTo>
                  <a:lnTo>
                    <a:pt x="11638" y="258"/>
                  </a:lnTo>
                  <a:cubicBezTo>
                    <a:pt x="11672" y="126"/>
                    <a:pt x="11575" y="0"/>
                    <a:pt x="11449" y="0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9" name="Google Shape;10559;p83"/>
            <p:cNvSpPr/>
            <p:nvPr/>
          </p:nvSpPr>
          <p:spPr>
            <a:xfrm>
              <a:off x="1978078" y="4353633"/>
              <a:ext cx="64127" cy="64101"/>
            </a:xfrm>
            <a:custGeom>
              <a:avLst/>
              <a:gdLst/>
              <a:ahLst/>
              <a:cxnLst/>
              <a:rect l="l" t="t" r="r" b="b"/>
              <a:pathLst>
                <a:path w="2442" h="2441" extrusionOk="0">
                  <a:moveTo>
                    <a:pt x="1226" y="0"/>
                  </a:moveTo>
                  <a:cubicBezTo>
                    <a:pt x="546" y="0"/>
                    <a:pt x="1" y="546"/>
                    <a:pt x="1" y="1216"/>
                  </a:cubicBezTo>
                  <a:cubicBezTo>
                    <a:pt x="1" y="1895"/>
                    <a:pt x="546" y="2441"/>
                    <a:pt x="1226" y="2441"/>
                  </a:cubicBezTo>
                  <a:cubicBezTo>
                    <a:pt x="1896" y="2441"/>
                    <a:pt x="2441" y="1895"/>
                    <a:pt x="2441" y="1216"/>
                  </a:cubicBezTo>
                  <a:cubicBezTo>
                    <a:pt x="2441" y="546"/>
                    <a:pt x="1896" y="0"/>
                    <a:pt x="1226" y="0"/>
                  </a:cubicBezTo>
                  <a:close/>
                </a:path>
              </a:pathLst>
            </a:custGeom>
            <a:solidFill>
              <a:srgbClr val="6177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0" name="Google Shape;10560;p83"/>
            <p:cNvSpPr/>
            <p:nvPr/>
          </p:nvSpPr>
          <p:spPr>
            <a:xfrm>
              <a:off x="1978078" y="4353660"/>
              <a:ext cx="39731" cy="64206"/>
            </a:xfrm>
            <a:custGeom>
              <a:avLst/>
              <a:gdLst/>
              <a:ahLst/>
              <a:cxnLst/>
              <a:rect l="l" t="t" r="r" b="b"/>
              <a:pathLst>
                <a:path w="1513" h="2445" extrusionOk="0">
                  <a:moveTo>
                    <a:pt x="1215" y="1"/>
                  </a:moveTo>
                  <a:cubicBezTo>
                    <a:pt x="559" y="1"/>
                    <a:pt x="1" y="533"/>
                    <a:pt x="1" y="1224"/>
                  </a:cubicBezTo>
                  <a:cubicBezTo>
                    <a:pt x="1" y="1911"/>
                    <a:pt x="566" y="2444"/>
                    <a:pt x="1226" y="2444"/>
                  </a:cubicBezTo>
                  <a:cubicBezTo>
                    <a:pt x="1320" y="2444"/>
                    <a:pt x="1416" y="2434"/>
                    <a:pt x="1513" y="2411"/>
                  </a:cubicBezTo>
                  <a:cubicBezTo>
                    <a:pt x="584" y="2181"/>
                    <a:pt x="259" y="1033"/>
                    <a:pt x="939" y="353"/>
                  </a:cubicBezTo>
                  <a:cubicBezTo>
                    <a:pt x="1092" y="200"/>
                    <a:pt x="1293" y="85"/>
                    <a:pt x="1513" y="38"/>
                  </a:cubicBezTo>
                  <a:cubicBezTo>
                    <a:pt x="1412" y="13"/>
                    <a:pt x="1313" y="1"/>
                    <a:pt x="1215" y="1"/>
                  </a:cubicBezTo>
                  <a:close/>
                </a:path>
              </a:pathLst>
            </a:custGeom>
            <a:solidFill>
              <a:srgbClr val="476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1" name="Google Shape;10561;p83"/>
            <p:cNvSpPr/>
            <p:nvPr/>
          </p:nvSpPr>
          <p:spPr>
            <a:xfrm>
              <a:off x="1815476" y="4497381"/>
              <a:ext cx="82955" cy="82404"/>
            </a:xfrm>
            <a:custGeom>
              <a:avLst/>
              <a:gdLst/>
              <a:ahLst/>
              <a:cxnLst/>
              <a:rect l="l" t="t" r="r" b="b"/>
              <a:pathLst>
                <a:path w="3159" h="3138" extrusionOk="0">
                  <a:moveTo>
                    <a:pt x="814" y="0"/>
                  </a:moveTo>
                  <a:lnTo>
                    <a:pt x="125" y="699"/>
                  </a:lnTo>
                  <a:cubicBezTo>
                    <a:pt x="1" y="823"/>
                    <a:pt x="1" y="1024"/>
                    <a:pt x="125" y="1158"/>
                  </a:cubicBezTo>
                  <a:lnTo>
                    <a:pt x="1063" y="2096"/>
                  </a:lnTo>
                  <a:lnTo>
                    <a:pt x="2010" y="3044"/>
                  </a:lnTo>
                  <a:cubicBezTo>
                    <a:pt x="2073" y="3106"/>
                    <a:pt x="2154" y="3137"/>
                    <a:pt x="2235" y="3137"/>
                  </a:cubicBezTo>
                  <a:cubicBezTo>
                    <a:pt x="2317" y="3137"/>
                    <a:pt x="2398" y="3106"/>
                    <a:pt x="2460" y="3044"/>
                  </a:cubicBezTo>
                  <a:lnTo>
                    <a:pt x="3159" y="2345"/>
                  </a:lnTo>
                  <a:lnTo>
                    <a:pt x="2231" y="1417"/>
                  </a:lnTo>
                  <a:lnTo>
                    <a:pt x="1742" y="929"/>
                  </a:lnTo>
                  <a:lnTo>
                    <a:pt x="814" y="0"/>
                  </a:lnTo>
                  <a:close/>
                </a:path>
              </a:pathLst>
            </a:custGeom>
            <a:solidFill>
              <a:srgbClr val="6177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2" name="Google Shape;10562;p83"/>
            <p:cNvSpPr/>
            <p:nvPr/>
          </p:nvSpPr>
          <p:spPr>
            <a:xfrm>
              <a:off x="1815476" y="4497381"/>
              <a:ext cx="32195" cy="35950"/>
            </a:xfrm>
            <a:custGeom>
              <a:avLst/>
              <a:gdLst/>
              <a:ahLst/>
              <a:cxnLst/>
              <a:rect l="l" t="t" r="r" b="b"/>
              <a:pathLst>
                <a:path w="1226" h="1369" extrusionOk="0">
                  <a:moveTo>
                    <a:pt x="814" y="0"/>
                  </a:moveTo>
                  <a:lnTo>
                    <a:pt x="125" y="699"/>
                  </a:lnTo>
                  <a:cubicBezTo>
                    <a:pt x="1" y="823"/>
                    <a:pt x="1" y="1024"/>
                    <a:pt x="125" y="1158"/>
                  </a:cubicBezTo>
                  <a:lnTo>
                    <a:pt x="345" y="1369"/>
                  </a:lnTo>
                  <a:cubicBezTo>
                    <a:pt x="355" y="1302"/>
                    <a:pt x="393" y="1245"/>
                    <a:pt x="441" y="1197"/>
                  </a:cubicBezTo>
                  <a:lnTo>
                    <a:pt x="1226" y="412"/>
                  </a:lnTo>
                  <a:lnTo>
                    <a:pt x="814" y="0"/>
                  </a:lnTo>
                  <a:close/>
                </a:path>
              </a:pathLst>
            </a:custGeom>
            <a:solidFill>
              <a:srgbClr val="476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3" name="Google Shape;10563;p83"/>
            <p:cNvSpPr/>
            <p:nvPr/>
          </p:nvSpPr>
          <p:spPr>
            <a:xfrm>
              <a:off x="1823512" y="4463952"/>
              <a:ext cx="108349" cy="107719"/>
            </a:xfrm>
            <a:custGeom>
              <a:avLst/>
              <a:gdLst/>
              <a:ahLst/>
              <a:cxnLst/>
              <a:rect l="l" t="t" r="r" b="b"/>
              <a:pathLst>
                <a:path w="4126" h="4102" extrusionOk="0">
                  <a:moveTo>
                    <a:pt x="680" y="1"/>
                  </a:moveTo>
                  <a:lnTo>
                    <a:pt x="87" y="604"/>
                  </a:lnTo>
                  <a:cubicBezTo>
                    <a:pt x="1" y="680"/>
                    <a:pt x="1" y="824"/>
                    <a:pt x="87" y="900"/>
                  </a:cubicBezTo>
                  <a:lnTo>
                    <a:pt x="1408" y="2230"/>
                  </a:lnTo>
                  <a:lnTo>
                    <a:pt x="1896" y="2719"/>
                  </a:lnTo>
                  <a:lnTo>
                    <a:pt x="3217" y="4030"/>
                  </a:lnTo>
                  <a:cubicBezTo>
                    <a:pt x="3260" y="4078"/>
                    <a:pt x="3319" y="4101"/>
                    <a:pt x="3379" y="4101"/>
                  </a:cubicBezTo>
                  <a:cubicBezTo>
                    <a:pt x="3439" y="4101"/>
                    <a:pt x="3499" y="4078"/>
                    <a:pt x="3542" y="4030"/>
                  </a:cubicBezTo>
                  <a:lnTo>
                    <a:pt x="4126" y="3446"/>
                  </a:lnTo>
                  <a:lnTo>
                    <a:pt x="2652" y="1962"/>
                  </a:lnTo>
                  <a:lnTo>
                    <a:pt x="2164" y="1484"/>
                  </a:lnTo>
                  <a:lnTo>
                    <a:pt x="680" y="1"/>
                  </a:lnTo>
                  <a:close/>
                </a:path>
              </a:pathLst>
            </a:custGeom>
            <a:solidFill>
              <a:srgbClr val="BBC6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4" name="Google Shape;10564;p83"/>
            <p:cNvSpPr/>
            <p:nvPr/>
          </p:nvSpPr>
          <p:spPr>
            <a:xfrm>
              <a:off x="1823512" y="4463952"/>
              <a:ext cx="28939" cy="30698"/>
            </a:xfrm>
            <a:custGeom>
              <a:avLst/>
              <a:gdLst/>
              <a:ahLst/>
              <a:cxnLst/>
              <a:rect l="l" t="t" r="r" b="b"/>
              <a:pathLst>
                <a:path w="1102" h="1169" extrusionOk="0">
                  <a:moveTo>
                    <a:pt x="680" y="1"/>
                  </a:moveTo>
                  <a:lnTo>
                    <a:pt x="87" y="604"/>
                  </a:lnTo>
                  <a:cubicBezTo>
                    <a:pt x="1" y="680"/>
                    <a:pt x="1" y="814"/>
                    <a:pt x="87" y="900"/>
                  </a:cubicBezTo>
                  <a:lnTo>
                    <a:pt x="345" y="1168"/>
                  </a:lnTo>
                  <a:lnTo>
                    <a:pt x="1101" y="412"/>
                  </a:lnTo>
                  <a:lnTo>
                    <a:pt x="680" y="1"/>
                  </a:ln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5" name="Google Shape;10565;p83"/>
            <p:cNvSpPr/>
            <p:nvPr/>
          </p:nvSpPr>
          <p:spPr>
            <a:xfrm>
              <a:off x="1776034" y="4536981"/>
              <a:ext cx="33692" cy="30724"/>
            </a:xfrm>
            <a:custGeom>
              <a:avLst/>
              <a:gdLst/>
              <a:ahLst/>
              <a:cxnLst/>
              <a:rect l="l" t="t" r="r" b="b"/>
              <a:pathLst>
                <a:path w="1283" h="1170" extrusionOk="0">
                  <a:moveTo>
                    <a:pt x="976" y="1"/>
                  </a:moveTo>
                  <a:cubicBezTo>
                    <a:pt x="924" y="1"/>
                    <a:pt x="871" y="22"/>
                    <a:pt x="823" y="72"/>
                  </a:cubicBezTo>
                  <a:lnTo>
                    <a:pt x="86" y="799"/>
                  </a:lnTo>
                  <a:cubicBezTo>
                    <a:pt x="0" y="885"/>
                    <a:pt x="0" y="1019"/>
                    <a:pt x="86" y="1105"/>
                  </a:cubicBezTo>
                  <a:cubicBezTo>
                    <a:pt x="129" y="1148"/>
                    <a:pt x="184" y="1170"/>
                    <a:pt x="239" y="1170"/>
                  </a:cubicBezTo>
                  <a:cubicBezTo>
                    <a:pt x="294" y="1170"/>
                    <a:pt x="349" y="1148"/>
                    <a:pt x="393" y="1105"/>
                  </a:cubicBezTo>
                  <a:lnTo>
                    <a:pt x="1129" y="378"/>
                  </a:lnTo>
                  <a:cubicBezTo>
                    <a:pt x="1283" y="217"/>
                    <a:pt x="1141" y="1"/>
                    <a:pt x="976" y="1"/>
                  </a:cubicBezTo>
                  <a:close/>
                </a:path>
              </a:pathLst>
            </a:custGeom>
            <a:solidFill>
              <a:srgbClr val="E5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6" name="Google Shape;10566;p83"/>
            <p:cNvSpPr/>
            <p:nvPr/>
          </p:nvSpPr>
          <p:spPr>
            <a:xfrm>
              <a:off x="1794862" y="4555730"/>
              <a:ext cx="33508" cy="30567"/>
            </a:xfrm>
            <a:custGeom>
              <a:avLst/>
              <a:gdLst/>
              <a:ahLst/>
              <a:cxnLst/>
              <a:rect l="l" t="t" r="r" b="b"/>
              <a:pathLst>
                <a:path w="1276" h="1164" extrusionOk="0">
                  <a:moveTo>
                    <a:pt x="962" y="0"/>
                  </a:moveTo>
                  <a:cubicBezTo>
                    <a:pt x="912" y="0"/>
                    <a:pt x="861" y="19"/>
                    <a:pt x="814" y="66"/>
                  </a:cubicBezTo>
                  <a:lnTo>
                    <a:pt x="87" y="793"/>
                  </a:lnTo>
                  <a:cubicBezTo>
                    <a:pt x="1" y="879"/>
                    <a:pt x="1" y="1013"/>
                    <a:pt x="87" y="1099"/>
                  </a:cubicBezTo>
                  <a:cubicBezTo>
                    <a:pt x="125" y="1142"/>
                    <a:pt x="180" y="1164"/>
                    <a:pt x="235" y="1164"/>
                  </a:cubicBezTo>
                  <a:cubicBezTo>
                    <a:pt x="290" y="1164"/>
                    <a:pt x="345" y="1142"/>
                    <a:pt x="384" y="1099"/>
                  </a:cubicBezTo>
                  <a:lnTo>
                    <a:pt x="1121" y="372"/>
                  </a:lnTo>
                  <a:cubicBezTo>
                    <a:pt x="1275" y="217"/>
                    <a:pt x="1129" y="0"/>
                    <a:pt x="962" y="0"/>
                  </a:cubicBezTo>
                  <a:close/>
                </a:path>
              </a:pathLst>
            </a:custGeom>
            <a:solidFill>
              <a:srgbClr val="E5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7" name="Google Shape;10567;p83"/>
            <p:cNvSpPr/>
            <p:nvPr/>
          </p:nvSpPr>
          <p:spPr>
            <a:xfrm>
              <a:off x="1832309" y="4593125"/>
              <a:ext cx="33481" cy="30619"/>
            </a:xfrm>
            <a:custGeom>
              <a:avLst/>
              <a:gdLst/>
              <a:ahLst/>
              <a:cxnLst/>
              <a:rect l="l" t="t" r="r" b="b"/>
              <a:pathLst>
                <a:path w="1275" h="1166" extrusionOk="0">
                  <a:moveTo>
                    <a:pt x="965" y="1"/>
                  </a:moveTo>
                  <a:cubicBezTo>
                    <a:pt x="914" y="1"/>
                    <a:pt x="861" y="21"/>
                    <a:pt x="814" y="68"/>
                  </a:cubicBezTo>
                  <a:lnTo>
                    <a:pt x="87" y="795"/>
                  </a:lnTo>
                  <a:cubicBezTo>
                    <a:pt x="1" y="881"/>
                    <a:pt x="1" y="1015"/>
                    <a:pt x="87" y="1101"/>
                  </a:cubicBezTo>
                  <a:cubicBezTo>
                    <a:pt x="125" y="1144"/>
                    <a:pt x="178" y="1166"/>
                    <a:pt x="232" y="1166"/>
                  </a:cubicBezTo>
                  <a:cubicBezTo>
                    <a:pt x="286" y="1166"/>
                    <a:pt x="341" y="1144"/>
                    <a:pt x="384" y="1101"/>
                  </a:cubicBezTo>
                  <a:lnTo>
                    <a:pt x="1121" y="374"/>
                  </a:lnTo>
                  <a:cubicBezTo>
                    <a:pt x="1275" y="213"/>
                    <a:pt x="1131" y="1"/>
                    <a:pt x="965" y="1"/>
                  </a:cubicBezTo>
                  <a:close/>
                </a:path>
              </a:pathLst>
            </a:custGeom>
            <a:solidFill>
              <a:srgbClr val="E5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8" name="Google Shape;10568;p83"/>
            <p:cNvSpPr/>
            <p:nvPr/>
          </p:nvSpPr>
          <p:spPr>
            <a:xfrm>
              <a:off x="1813480" y="4574322"/>
              <a:ext cx="33665" cy="30645"/>
            </a:xfrm>
            <a:custGeom>
              <a:avLst/>
              <a:gdLst/>
              <a:ahLst/>
              <a:cxnLst/>
              <a:rect l="l" t="t" r="r" b="b"/>
              <a:pathLst>
                <a:path w="1282" h="1167" extrusionOk="0">
                  <a:moveTo>
                    <a:pt x="971" y="0"/>
                  </a:moveTo>
                  <a:cubicBezTo>
                    <a:pt x="921" y="0"/>
                    <a:pt x="869" y="20"/>
                    <a:pt x="823" y="66"/>
                  </a:cubicBezTo>
                  <a:lnTo>
                    <a:pt x="86" y="803"/>
                  </a:lnTo>
                  <a:cubicBezTo>
                    <a:pt x="0" y="889"/>
                    <a:pt x="0" y="1023"/>
                    <a:pt x="86" y="1109"/>
                  </a:cubicBezTo>
                  <a:cubicBezTo>
                    <a:pt x="129" y="1147"/>
                    <a:pt x="184" y="1166"/>
                    <a:pt x="239" y="1166"/>
                  </a:cubicBezTo>
                  <a:cubicBezTo>
                    <a:pt x="294" y="1166"/>
                    <a:pt x="349" y="1147"/>
                    <a:pt x="392" y="1109"/>
                  </a:cubicBezTo>
                  <a:lnTo>
                    <a:pt x="1120" y="372"/>
                  </a:lnTo>
                  <a:cubicBezTo>
                    <a:pt x="1282" y="217"/>
                    <a:pt x="1138" y="0"/>
                    <a:pt x="971" y="0"/>
                  </a:cubicBezTo>
                  <a:close/>
                </a:path>
              </a:pathLst>
            </a:custGeom>
            <a:solidFill>
              <a:srgbClr val="E5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9" name="Google Shape;10569;p83"/>
            <p:cNvSpPr/>
            <p:nvPr/>
          </p:nvSpPr>
          <p:spPr>
            <a:xfrm>
              <a:off x="2057751" y="4266686"/>
              <a:ext cx="72241" cy="71375"/>
            </a:xfrm>
            <a:custGeom>
              <a:avLst/>
              <a:gdLst/>
              <a:ahLst/>
              <a:cxnLst/>
              <a:rect l="l" t="t" r="r" b="b"/>
              <a:pathLst>
                <a:path w="2751" h="2718" extrusionOk="0">
                  <a:moveTo>
                    <a:pt x="2520" y="0"/>
                  </a:moveTo>
                  <a:cubicBezTo>
                    <a:pt x="2501" y="0"/>
                    <a:pt x="2480" y="3"/>
                    <a:pt x="2460" y="9"/>
                  </a:cubicBezTo>
                  <a:lnTo>
                    <a:pt x="0" y="727"/>
                  </a:lnTo>
                  <a:lnTo>
                    <a:pt x="1991" y="2718"/>
                  </a:lnTo>
                  <a:lnTo>
                    <a:pt x="2709" y="258"/>
                  </a:lnTo>
                  <a:cubicBezTo>
                    <a:pt x="2750" y="126"/>
                    <a:pt x="2648" y="0"/>
                    <a:pt x="2520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0" name="Google Shape;10570;p83"/>
            <p:cNvSpPr/>
            <p:nvPr/>
          </p:nvSpPr>
          <p:spPr>
            <a:xfrm>
              <a:off x="2057751" y="4266686"/>
              <a:ext cx="72241" cy="31171"/>
            </a:xfrm>
            <a:custGeom>
              <a:avLst/>
              <a:gdLst/>
              <a:ahLst/>
              <a:cxnLst/>
              <a:rect l="l" t="t" r="r" b="b"/>
              <a:pathLst>
                <a:path w="2751" h="1187" extrusionOk="0">
                  <a:moveTo>
                    <a:pt x="2520" y="0"/>
                  </a:moveTo>
                  <a:cubicBezTo>
                    <a:pt x="2501" y="0"/>
                    <a:pt x="2480" y="3"/>
                    <a:pt x="2460" y="9"/>
                  </a:cubicBezTo>
                  <a:lnTo>
                    <a:pt x="1656" y="249"/>
                  </a:lnTo>
                  <a:lnTo>
                    <a:pt x="0" y="727"/>
                  </a:lnTo>
                  <a:lnTo>
                    <a:pt x="469" y="1187"/>
                  </a:lnTo>
                  <a:lnTo>
                    <a:pt x="2623" y="565"/>
                  </a:lnTo>
                  <a:lnTo>
                    <a:pt x="2709" y="258"/>
                  </a:lnTo>
                  <a:cubicBezTo>
                    <a:pt x="2750" y="126"/>
                    <a:pt x="2648" y="0"/>
                    <a:pt x="2520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1" name="Google Shape;10571;p83"/>
            <p:cNvSpPr/>
            <p:nvPr/>
          </p:nvSpPr>
          <p:spPr>
            <a:xfrm>
              <a:off x="1839347" y="4424299"/>
              <a:ext cx="132981" cy="131353"/>
            </a:xfrm>
            <a:custGeom>
              <a:avLst/>
              <a:gdLst/>
              <a:ahLst/>
              <a:cxnLst/>
              <a:rect l="l" t="t" r="r" b="b"/>
              <a:pathLst>
                <a:path w="5064" h="5002" extrusionOk="0">
                  <a:moveTo>
                    <a:pt x="4686" y="1"/>
                  </a:moveTo>
                  <a:cubicBezTo>
                    <a:pt x="4604" y="1"/>
                    <a:pt x="4523" y="32"/>
                    <a:pt x="4461" y="94"/>
                  </a:cubicBezTo>
                  <a:lnTo>
                    <a:pt x="125" y="4420"/>
                  </a:lnTo>
                  <a:cubicBezTo>
                    <a:pt x="1" y="4544"/>
                    <a:pt x="1" y="4745"/>
                    <a:pt x="125" y="4870"/>
                  </a:cubicBezTo>
                  <a:lnTo>
                    <a:pt x="164" y="4908"/>
                  </a:lnTo>
                  <a:cubicBezTo>
                    <a:pt x="226" y="4970"/>
                    <a:pt x="307" y="5001"/>
                    <a:pt x="388" y="5001"/>
                  </a:cubicBezTo>
                  <a:cubicBezTo>
                    <a:pt x="470" y="5001"/>
                    <a:pt x="551" y="4970"/>
                    <a:pt x="613" y="4908"/>
                  </a:cubicBezTo>
                  <a:lnTo>
                    <a:pt x="4939" y="582"/>
                  </a:lnTo>
                  <a:cubicBezTo>
                    <a:pt x="5064" y="458"/>
                    <a:pt x="5064" y="247"/>
                    <a:pt x="4939" y="123"/>
                  </a:cubicBezTo>
                  <a:lnTo>
                    <a:pt x="4910" y="94"/>
                  </a:lnTo>
                  <a:cubicBezTo>
                    <a:pt x="4848" y="32"/>
                    <a:pt x="4767" y="1"/>
                    <a:pt x="4686" y="1"/>
                  </a:cubicBezTo>
                  <a:close/>
                </a:path>
              </a:pathLst>
            </a:custGeom>
            <a:solidFill>
              <a:srgbClr val="C0CA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2" name="Google Shape;10572;p83"/>
            <p:cNvSpPr/>
            <p:nvPr/>
          </p:nvSpPr>
          <p:spPr>
            <a:xfrm>
              <a:off x="1839347" y="4424299"/>
              <a:ext cx="132981" cy="131353"/>
            </a:xfrm>
            <a:custGeom>
              <a:avLst/>
              <a:gdLst/>
              <a:ahLst/>
              <a:cxnLst/>
              <a:rect l="l" t="t" r="r" b="b"/>
              <a:pathLst>
                <a:path w="5064" h="5002" extrusionOk="0">
                  <a:moveTo>
                    <a:pt x="4686" y="1"/>
                  </a:moveTo>
                  <a:cubicBezTo>
                    <a:pt x="4604" y="1"/>
                    <a:pt x="4523" y="32"/>
                    <a:pt x="4461" y="94"/>
                  </a:cubicBezTo>
                  <a:lnTo>
                    <a:pt x="125" y="4420"/>
                  </a:lnTo>
                  <a:cubicBezTo>
                    <a:pt x="1" y="4544"/>
                    <a:pt x="1" y="4745"/>
                    <a:pt x="125" y="4870"/>
                  </a:cubicBezTo>
                  <a:lnTo>
                    <a:pt x="164" y="4908"/>
                  </a:lnTo>
                  <a:cubicBezTo>
                    <a:pt x="226" y="4970"/>
                    <a:pt x="307" y="5001"/>
                    <a:pt x="388" y="5001"/>
                  </a:cubicBezTo>
                  <a:cubicBezTo>
                    <a:pt x="470" y="5001"/>
                    <a:pt x="551" y="4970"/>
                    <a:pt x="613" y="4908"/>
                  </a:cubicBezTo>
                  <a:lnTo>
                    <a:pt x="4939" y="582"/>
                  </a:lnTo>
                  <a:cubicBezTo>
                    <a:pt x="5064" y="458"/>
                    <a:pt x="5064" y="247"/>
                    <a:pt x="4939" y="123"/>
                  </a:cubicBezTo>
                  <a:lnTo>
                    <a:pt x="4910" y="94"/>
                  </a:lnTo>
                  <a:cubicBezTo>
                    <a:pt x="4848" y="32"/>
                    <a:pt x="4767" y="1"/>
                    <a:pt x="4686" y="1"/>
                  </a:cubicBezTo>
                  <a:close/>
                </a:path>
              </a:pathLst>
            </a:custGeom>
            <a:solidFill>
              <a:srgbClr val="C0CA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3" name="Google Shape;10573;p83"/>
            <p:cNvSpPr/>
            <p:nvPr/>
          </p:nvSpPr>
          <p:spPr>
            <a:xfrm>
              <a:off x="1839609" y="4424378"/>
              <a:ext cx="130696" cy="131090"/>
            </a:xfrm>
            <a:custGeom>
              <a:avLst/>
              <a:gdLst/>
              <a:ahLst/>
              <a:cxnLst/>
              <a:rect l="l" t="t" r="r" b="b"/>
              <a:pathLst>
                <a:path w="4977" h="4992" extrusionOk="0">
                  <a:moveTo>
                    <a:pt x="4672" y="0"/>
                  </a:moveTo>
                  <a:cubicBezTo>
                    <a:pt x="4587" y="0"/>
                    <a:pt x="4503" y="34"/>
                    <a:pt x="4441" y="101"/>
                  </a:cubicBezTo>
                  <a:lnTo>
                    <a:pt x="125" y="4407"/>
                  </a:lnTo>
                  <a:cubicBezTo>
                    <a:pt x="0" y="4541"/>
                    <a:pt x="0" y="4752"/>
                    <a:pt x="125" y="4876"/>
                  </a:cubicBezTo>
                  <a:lnTo>
                    <a:pt x="144" y="4895"/>
                  </a:lnTo>
                  <a:cubicBezTo>
                    <a:pt x="211" y="4962"/>
                    <a:pt x="288" y="4991"/>
                    <a:pt x="374" y="4991"/>
                  </a:cubicBezTo>
                  <a:cubicBezTo>
                    <a:pt x="288" y="4867"/>
                    <a:pt x="307" y="4694"/>
                    <a:pt x="422" y="4589"/>
                  </a:cubicBezTo>
                  <a:lnTo>
                    <a:pt x="4738" y="273"/>
                  </a:lnTo>
                  <a:cubicBezTo>
                    <a:pt x="4795" y="206"/>
                    <a:pt x="4881" y="177"/>
                    <a:pt x="4977" y="177"/>
                  </a:cubicBezTo>
                  <a:cubicBezTo>
                    <a:pt x="4958" y="158"/>
                    <a:pt x="4948" y="139"/>
                    <a:pt x="4929" y="120"/>
                  </a:cubicBezTo>
                  <a:lnTo>
                    <a:pt x="4910" y="101"/>
                  </a:lnTo>
                  <a:cubicBezTo>
                    <a:pt x="4843" y="34"/>
                    <a:pt x="4757" y="0"/>
                    <a:pt x="4672" y="0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574" name="Google Shape;10574;p83"/>
          <p:cNvGrpSpPr/>
          <p:nvPr/>
        </p:nvGrpSpPr>
        <p:grpSpPr>
          <a:xfrm>
            <a:off x="3117788" y="3812546"/>
            <a:ext cx="341065" cy="341065"/>
            <a:chOff x="3117788" y="3812546"/>
            <a:chExt cx="341065" cy="341065"/>
          </a:xfrm>
        </p:grpSpPr>
        <p:sp>
          <p:nvSpPr>
            <p:cNvPr id="10575" name="Google Shape;10575;p83"/>
            <p:cNvSpPr/>
            <p:nvPr/>
          </p:nvSpPr>
          <p:spPr>
            <a:xfrm>
              <a:off x="3117788" y="3812546"/>
              <a:ext cx="259396" cy="259370"/>
            </a:xfrm>
            <a:custGeom>
              <a:avLst/>
              <a:gdLst/>
              <a:ahLst/>
              <a:cxnLst/>
              <a:rect l="l" t="t" r="r" b="b"/>
              <a:pathLst>
                <a:path w="9878" h="9877" extrusionOk="0">
                  <a:moveTo>
                    <a:pt x="4633" y="0"/>
                  </a:moveTo>
                  <a:cubicBezTo>
                    <a:pt x="4422" y="0"/>
                    <a:pt x="4231" y="154"/>
                    <a:pt x="4193" y="355"/>
                  </a:cubicBezTo>
                  <a:lnTo>
                    <a:pt x="3963" y="1474"/>
                  </a:lnTo>
                  <a:cubicBezTo>
                    <a:pt x="3695" y="1560"/>
                    <a:pt x="3427" y="1666"/>
                    <a:pt x="3178" y="1809"/>
                  </a:cubicBezTo>
                  <a:lnTo>
                    <a:pt x="2221" y="1168"/>
                  </a:lnTo>
                  <a:cubicBezTo>
                    <a:pt x="2149" y="1120"/>
                    <a:pt x="2066" y="1097"/>
                    <a:pt x="1982" y="1097"/>
                  </a:cubicBezTo>
                  <a:cubicBezTo>
                    <a:pt x="1864" y="1097"/>
                    <a:pt x="1746" y="1142"/>
                    <a:pt x="1657" y="1225"/>
                  </a:cubicBezTo>
                  <a:lnTo>
                    <a:pt x="1226" y="1666"/>
                  </a:lnTo>
                  <a:cubicBezTo>
                    <a:pt x="1073" y="1809"/>
                    <a:pt x="1054" y="2049"/>
                    <a:pt x="1169" y="2230"/>
                  </a:cubicBezTo>
                  <a:lnTo>
                    <a:pt x="1800" y="3178"/>
                  </a:lnTo>
                  <a:cubicBezTo>
                    <a:pt x="1666" y="3427"/>
                    <a:pt x="1551" y="3695"/>
                    <a:pt x="1475" y="3972"/>
                  </a:cubicBezTo>
                  <a:lnTo>
                    <a:pt x="355" y="4192"/>
                  </a:lnTo>
                  <a:cubicBezTo>
                    <a:pt x="145" y="4240"/>
                    <a:pt x="1" y="4422"/>
                    <a:pt x="1" y="4632"/>
                  </a:cubicBezTo>
                  <a:lnTo>
                    <a:pt x="1" y="5245"/>
                  </a:lnTo>
                  <a:cubicBezTo>
                    <a:pt x="1" y="5456"/>
                    <a:pt x="145" y="5637"/>
                    <a:pt x="355" y="5685"/>
                  </a:cubicBezTo>
                  <a:lnTo>
                    <a:pt x="1475" y="5905"/>
                  </a:lnTo>
                  <a:cubicBezTo>
                    <a:pt x="1551" y="6183"/>
                    <a:pt x="1666" y="6451"/>
                    <a:pt x="1800" y="6700"/>
                  </a:cubicBezTo>
                  <a:lnTo>
                    <a:pt x="1169" y="7647"/>
                  </a:lnTo>
                  <a:cubicBezTo>
                    <a:pt x="1054" y="7829"/>
                    <a:pt x="1073" y="8068"/>
                    <a:pt x="1226" y="8221"/>
                  </a:cubicBezTo>
                  <a:lnTo>
                    <a:pt x="1657" y="8652"/>
                  </a:lnTo>
                  <a:cubicBezTo>
                    <a:pt x="1744" y="8739"/>
                    <a:pt x="1860" y="8783"/>
                    <a:pt x="1975" y="8783"/>
                  </a:cubicBezTo>
                  <a:cubicBezTo>
                    <a:pt x="2061" y="8783"/>
                    <a:pt x="2147" y="8759"/>
                    <a:pt x="2221" y="8709"/>
                  </a:cubicBezTo>
                  <a:lnTo>
                    <a:pt x="3178" y="8068"/>
                  </a:lnTo>
                  <a:cubicBezTo>
                    <a:pt x="3427" y="8212"/>
                    <a:pt x="3695" y="8327"/>
                    <a:pt x="3963" y="8403"/>
                  </a:cubicBezTo>
                  <a:lnTo>
                    <a:pt x="4193" y="9523"/>
                  </a:lnTo>
                  <a:cubicBezTo>
                    <a:pt x="4231" y="9724"/>
                    <a:pt x="4422" y="9877"/>
                    <a:pt x="4633" y="9877"/>
                  </a:cubicBezTo>
                  <a:lnTo>
                    <a:pt x="5245" y="9877"/>
                  </a:lnTo>
                  <a:cubicBezTo>
                    <a:pt x="5456" y="9877"/>
                    <a:pt x="5638" y="9724"/>
                    <a:pt x="5686" y="9523"/>
                  </a:cubicBezTo>
                  <a:lnTo>
                    <a:pt x="5906" y="8403"/>
                  </a:lnTo>
                  <a:cubicBezTo>
                    <a:pt x="6183" y="8327"/>
                    <a:pt x="6451" y="8212"/>
                    <a:pt x="6700" y="8068"/>
                  </a:cubicBezTo>
                  <a:lnTo>
                    <a:pt x="7648" y="8709"/>
                  </a:lnTo>
                  <a:cubicBezTo>
                    <a:pt x="7726" y="8759"/>
                    <a:pt x="7814" y="8783"/>
                    <a:pt x="7901" y="8783"/>
                  </a:cubicBezTo>
                  <a:cubicBezTo>
                    <a:pt x="8017" y="8783"/>
                    <a:pt x="8130" y="8739"/>
                    <a:pt x="8212" y="8652"/>
                  </a:cubicBezTo>
                  <a:lnTo>
                    <a:pt x="8643" y="8221"/>
                  </a:lnTo>
                  <a:cubicBezTo>
                    <a:pt x="8796" y="8068"/>
                    <a:pt x="8825" y="7829"/>
                    <a:pt x="8700" y="7647"/>
                  </a:cubicBezTo>
                  <a:lnTo>
                    <a:pt x="8069" y="6700"/>
                  </a:lnTo>
                  <a:cubicBezTo>
                    <a:pt x="8212" y="6451"/>
                    <a:pt x="8318" y="6183"/>
                    <a:pt x="8394" y="5905"/>
                  </a:cubicBezTo>
                  <a:lnTo>
                    <a:pt x="9514" y="5685"/>
                  </a:lnTo>
                  <a:cubicBezTo>
                    <a:pt x="9724" y="5637"/>
                    <a:pt x="9878" y="5456"/>
                    <a:pt x="9878" y="5245"/>
                  </a:cubicBezTo>
                  <a:lnTo>
                    <a:pt x="9878" y="4632"/>
                  </a:lnTo>
                  <a:cubicBezTo>
                    <a:pt x="9878" y="4422"/>
                    <a:pt x="9724" y="4240"/>
                    <a:pt x="9514" y="4192"/>
                  </a:cubicBezTo>
                  <a:lnTo>
                    <a:pt x="8394" y="3972"/>
                  </a:lnTo>
                  <a:cubicBezTo>
                    <a:pt x="8318" y="3695"/>
                    <a:pt x="8212" y="3427"/>
                    <a:pt x="8069" y="3178"/>
                  </a:cubicBezTo>
                  <a:lnTo>
                    <a:pt x="8700" y="2230"/>
                  </a:lnTo>
                  <a:cubicBezTo>
                    <a:pt x="8825" y="2049"/>
                    <a:pt x="8796" y="1809"/>
                    <a:pt x="8643" y="1666"/>
                  </a:cubicBezTo>
                  <a:lnTo>
                    <a:pt x="8212" y="1225"/>
                  </a:lnTo>
                  <a:cubicBezTo>
                    <a:pt x="8129" y="1142"/>
                    <a:pt x="8013" y="1097"/>
                    <a:pt x="7894" y="1097"/>
                  </a:cubicBezTo>
                  <a:cubicBezTo>
                    <a:pt x="7809" y="1097"/>
                    <a:pt x="7724" y="1120"/>
                    <a:pt x="7648" y="1168"/>
                  </a:cubicBezTo>
                  <a:lnTo>
                    <a:pt x="6700" y="1809"/>
                  </a:lnTo>
                  <a:cubicBezTo>
                    <a:pt x="6451" y="1666"/>
                    <a:pt x="6183" y="1560"/>
                    <a:pt x="5906" y="1474"/>
                  </a:cubicBezTo>
                  <a:lnTo>
                    <a:pt x="5686" y="355"/>
                  </a:lnTo>
                  <a:cubicBezTo>
                    <a:pt x="5638" y="154"/>
                    <a:pt x="5456" y="0"/>
                    <a:pt x="5245" y="0"/>
                  </a:cubicBezTo>
                  <a:close/>
                </a:path>
              </a:pathLst>
            </a:custGeom>
            <a:solidFill>
              <a:srgbClr val="C3CD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6" name="Google Shape;10576;p83"/>
            <p:cNvSpPr/>
            <p:nvPr/>
          </p:nvSpPr>
          <p:spPr>
            <a:xfrm>
              <a:off x="3171332" y="3885181"/>
              <a:ext cx="132981" cy="114126"/>
            </a:xfrm>
            <a:custGeom>
              <a:avLst/>
              <a:gdLst/>
              <a:ahLst/>
              <a:cxnLst/>
              <a:rect l="l" t="t" r="r" b="b"/>
              <a:pathLst>
                <a:path w="5064" h="4346" extrusionOk="0">
                  <a:moveTo>
                    <a:pt x="2900" y="0"/>
                  </a:moveTo>
                  <a:cubicBezTo>
                    <a:pt x="967" y="0"/>
                    <a:pt x="0" y="2335"/>
                    <a:pt x="1359" y="3704"/>
                  </a:cubicBezTo>
                  <a:cubicBezTo>
                    <a:pt x="1802" y="4147"/>
                    <a:pt x="2347" y="4345"/>
                    <a:pt x="2880" y="4345"/>
                  </a:cubicBezTo>
                  <a:cubicBezTo>
                    <a:pt x="3995" y="4345"/>
                    <a:pt x="5063" y="3480"/>
                    <a:pt x="5063" y="2173"/>
                  </a:cubicBezTo>
                  <a:cubicBezTo>
                    <a:pt x="5063" y="976"/>
                    <a:pt x="4097" y="0"/>
                    <a:pt x="2900" y="0"/>
                  </a:cubicBezTo>
                  <a:close/>
                </a:path>
              </a:pathLst>
            </a:custGeom>
            <a:solidFill>
              <a:srgbClr val="E3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7" name="Google Shape;10577;p83"/>
            <p:cNvSpPr/>
            <p:nvPr/>
          </p:nvSpPr>
          <p:spPr>
            <a:xfrm>
              <a:off x="3209541" y="3914067"/>
              <a:ext cx="66123" cy="56485"/>
            </a:xfrm>
            <a:custGeom>
              <a:avLst/>
              <a:gdLst/>
              <a:ahLst/>
              <a:cxnLst/>
              <a:rect l="l" t="t" r="r" b="b"/>
              <a:pathLst>
                <a:path w="2518" h="2151" extrusionOk="0">
                  <a:moveTo>
                    <a:pt x="1445" y="1"/>
                  </a:moveTo>
                  <a:cubicBezTo>
                    <a:pt x="479" y="1"/>
                    <a:pt x="0" y="1159"/>
                    <a:pt x="680" y="1838"/>
                  </a:cubicBezTo>
                  <a:cubicBezTo>
                    <a:pt x="898" y="2054"/>
                    <a:pt x="1167" y="2151"/>
                    <a:pt x="1430" y="2151"/>
                  </a:cubicBezTo>
                  <a:cubicBezTo>
                    <a:pt x="1985" y="2151"/>
                    <a:pt x="2517" y="1722"/>
                    <a:pt x="2517" y="1073"/>
                  </a:cubicBezTo>
                  <a:cubicBezTo>
                    <a:pt x="2517" y="479"/>
                    <a:pt x="2039" y="1"/>
                    <a:pt x="1445" y="1"/>
                  </a:cubicBezTo>
                  <a:close/>
                </a:path>
              </a:pathLst>
            </a:custGeom>
            <a:solidFill>
              <a:srgbClr val="364F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8" name="Google Shape;10578;p83"/>
            <p:cNvSpPr/>
            <p:nvPr/>
          </p:nvSpPr>
          <p:spPr>
            <a:xfrm>
              <a:off x="3288189" y="3982947"/>
              <a:ext cx="170664" cy="170664"/>
            </a:xfrm>
            <a:custGeom>
              <a:avLst/>
              <a:gdLst/>
              <a:ahLst/>
              <a:cxnLst/>
              <a:rect l="l" t="t" r="r" b="b"/>
              <a:pathLst>
                <a:path w="6499" h="6499" extrusionOk="0">
                  <a:moveTo>
                    <a:pt x="3044" y="0"/>
                  </a:moveTo>
                  <a:cubicBezTo>
                    <a:pt x="2900" y="0"/>
                    <a:pt x="2786" y="105"/>
                    <a:pt x="2757" y="239"/>
                  </a:cubicBezTo>
                  <a:lnTo>
                    <a:pt x="2613" y="976"/>
                  </a:lnTo>
                  <a:cubicBezTo>
                    <a:pt x="2431" y="1034"/>
                    <a:pt x="2250" y="1101"/>
                    <a:pt x="2087" y="1196"/>
                  </a:cubicBezTo>
                  <a:lnTo>
                    <a:pt x="1465" y="775"/>
                  </a:lnTo>
                  <a:cubicBezTo>
                    <a:pt x="1417" y="743"/>
                    <a:pt x="1362" y="728"/>
                    <a:pt x="1307" y="728"/>
                  </a:cubicBezTo>
                  <a:cubicBezTo>
                    <a:pt x="1231" y="728"/>
                    <a:pt x="1153" y="758"/>
                    <a:pt x="1092" y="814"/>
                  </a:cubicBezTo>
                  <a:lnTo>
                    <a:pt x="814" y="1101"/>
                  </a:lnTo>
                  <a:cubicBezTo>
                    <a:pt x="709" y="1196"/>
                    <a:pt x="699" y="1350"/>
                    <a:pt x="776" y="1474"/>
                  </a:cubicBezTo>
                  <a:lnTo>
                    <a:pt x="1187" y="2096"/>
                  </a:lnTo>
                  <a:cubicBezTo>
                    <a:pt x="1092" y="2259"/>
                    <a:pt x="1025" y="2431"/>
                    <a:pt x="977" y="2613"/>
                  </a:cubicBezTo>
                  <a:lnTo>
                    <a:pt x="240" y="2766"/>
                  </a:lnTo>
                  <a:cubicBezTo>
                    <a:pt x="96" y="2785"/>
                    <a:pt x="1" y="2909"/>
                    <a:pt x="1" y="3053"/>
                  </a:cubicBezTo>
                  <a:lnTo>
                    <a:pt x="1" y="3455"/>
                  </a:lnTo>
                  <a:cubicBezTo>
                    <a:pt x="1" y="3599"/>
                    <a:pt x="96" y="3713"/>
                    <a:pt x="240" y="3742"/>
                  </a:cubicBezTo>
                  <a:lnTo>
                    <a:pt x="977" y="3886"/>
                  </a:lnTo>
                  <a:cubicBezTo>
                    <a:pt x="1025" y="4067"/>
                    <a:pt x="1092" y="4249"/>
                    <a:pt x="1187" y="4412"/>
                  </a:cubicBezTo>
                  <a:lnTo>
                    <a:pt x="776" y="5034"/>
                  </a:lnTo>
                  <a:cubicBezTo>
                    <a:pt x="699" y="5149"/>
                    <a:pt x="709" y="5302"/>
                    <a:pt x="814" y="5407"/>
                  </a:cubicBezTo>
                  <a:lnTo>
                    <a:pt x="1092" y="5685"/>
                  </a:lnTo>
                  <a:cubicBezTo>
                    <a:pt x="1146" y="5744"/>
                    <a:pt x="1218" y="5773"/>
                    <a:pt x="1294" y="5773"/>
                  </a:cubicBezTo>
                  <a:cubicBezTo>
                    <a:pt x="1351" y="5773"/>
                    <a:pt x="1411" y="5756"/>
                    <a:pt x="1465" y="5723"/>
                  </a:cubicBezTo>
                  <a:lnTo>
                    <a:pt x="2087" y="5312"/>
                  </a:lnTo>
                  <a:cubicBezTo>
                    <a:pt x="2250" y="5398"/>
                    <a:pt x="2422" y="5474"/>
                    <a:pt x="2604" y="5522"/>
                  </a:cubicBezTo>
                  <a:lnTo>
                    <a:pt x="2747" y="6259"/>
                  </a:lnTo>
                  <a:cubicBezTo>
                    <a:pt x="2776" y="6403"/>
                    <a:pt x="2900" y="6498"/>
                    <a:pt x="3044" y="6498"/>
                  </a:cubicBezTo>
                  <a:lnTo>
                    <a:pt x="3446" y="6498"/>
                  </a:lnTo>
                  <a:cubicBezTo>
                    <a:pt x="3580" y="6498"/>
                    <a:pt x="3704" y="6403"/>
                    <a:pt x="3733" y="6259"/>
                  </a:cubicBezTo>
                  <a:lnTo>
                    <a:pt x="3877" y="5522"/>
                  </a:lnTo>
                  <a:cubicBezTo>
                    <a:pt x="4058" y="5474"/>
                    <a:pt x="4231" y="5398"/>
                    <a:pt x="4403" y="5312"/>
                  </a:cubicBezTo>
                  <a:lnTo>
                    <a:pt x="5025" y="5733"/>
                  </a:lnTo>
                  <a:cubicBezTo>
                    <a:pt x="5077" y="5765"/>
                    <a:pt x="5134" y="5780"/>
                    <a:pt x="5190" y="5780"/>
                  </a:cubicBezTo>
                  <a:cubicBezTo>
                    <a:pt x="5267" y="5780"/>
                    <a:pt x="5343" y="5750"/>
                    <a:pt x="5398" y="5694"/>
                  </a:cubicBezTo>
                  <a:lnTo>
                    <a:pt x="5685" y="5407"/>
                  </a:lnTo>
                  <a:cubicBezTo>
                    <a:pt x="5781" y="5302"/>
                    <a:pt x="5800" y="5149"/>
                    <a:pt x="5724" y="5034"/>
                  </a:cubicBezTo>
                  <a:lnTo>
                    <a:pt x="5303" y="4412"/>
                  </a:lnTo>
                  <a:cubicBezTo>
                    <a:pt x="5398" y="4240"/>
                    <a:pt x="5465" y="4067"/>
                    <a:pt x="5523" y="3886"/>
                  </a:cubicBezTo>
                  <a:lnTo>
                    <a:pt x="6260" y="3742"/>
                  </a:lnTo>
                  <a:cubicBezTo>
                    <a:pt x="6394" y="3713"/>
                    <a:pt x="6489" y="3589"/>
                    <a:pt x="6499" y="3455"/>
                  </a:cubicBezTo>
                  <a:lnTo>
                    <a:pt x="6499" y="3053"/>
                  </a:lnTo>
                  <a:cubicBezTo>
                    <a:pt x="6489" y="2909"/>
                    <a:pt x="6394" y="2785"/>
                    <a:pt x="6250" y="2766"/>
                  </a:cubicBezTo>
                  <a:lnTo>
                    <a:pt x="5513" y="2613"/>
                  </a:lnTo>
                  <a:cubicBezTo>
                    <a:pt x="5465" y="2431"/>
                    <a:pt x="5389" y="2259"/>
                    <a:pt x="5303" y="2096"/>
                  </a:cubicBezTo>
                  <a:lnTo>
                    <a:pt x="5714" y="1474"/>
                  </a:lnTo>
                  <a:cubicBezTo>
                    <a:pt x="5791" y="1350"/>
                    <a:pt x="5772" y="1196"/>
                    <a:pt x="5676" y="1101"/>
                  </a:cubicBezTo>
                  <a:lnTo>
                    <a:pt x="5398" y="814"/>
                  </a:lnTo>
                  <a:cubicBezTo>
                    <a:pt x="5337" y="758"/>
                    <a:pt x="5259" y="728"/>
                    <a:pt x="5183" y="728"/>
                  </a:cubicBezTo>
                  <a:cubicBezTo>
                    <a:pt x="5128" y="728"/>
                    <a:pt x="5073" y="743"/>
                    <a:pt x="5025" y="775"/>
                  </a:cubicBezTo>
                  <a:lnTo>
                    <a:pt x="4393" y="1196"/>
                  </a:lnTo>
                  <a:cubicBezTo>
                    <a:pt x="4231" y="1101"/>
                    <a:pt x="4058" y="1034"/>
                    <a:pt x="3877" y="976"/>
                  </a:cubicBezTo>
                  <a:lnTo>
                    <a:pt x="3733" y="239"/>
                  </a:lnTo>
                  <a:cubicBezTo>
                    <a:pt x="3704" y="105"/>
                    <a:pt x="3580" y="0"/>
                    <a:pt x="3446" y="0"/>
                  </a:cubicBez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9" name="Google Shape;10579;p83"/>
            <p:cNvSpPr/>
            <p:nvPr/>
          </p:nvSpPr>
          <p:spPr>
            <a:xfrm>
              <a:off x="3316340" y="4025672"/>
              <a:ext cx="99788" cy="85371"/>
            </a:xfrm>
            <a:custGeom>
              <a:avLst/>
              <a:gdLst/>
              <a:ahLst/>
              <a:cxnLst/>
              <a:rect l="l" t="t" r="r" b="b"/>
              <a:pathLst>
                <a:path w="3800" h="3251" extrusionOk="0">
                  <a:moveTo>
                    <a:pt x="2173" y="0"/>
                  </a:moveTo>
                  <a:cubicBezTo>
                    <a:pt x="728" y="0"/>
                    <a:pt x="0" y="1751"/>
                    <a:pt x="1025" y="2775"/>
                  </a:cubicBezTo>
                  <a:cubicBezTo>
                    <a:pt x="1355" y="3103"/>
                    <a:pt x="1762" y="3250"/>
                    <a:pt x="2161" y="3250"/>
                  </a:cubicBezTo>
                  <a:cubicBezTo>
                    <a:pt x="2997" y="3250"/>
                    <a:pt x="3800" y="2605"/>
                    <a:pt x="3800" y="1627"/>
                  </a:cubicBezTo>
                  <a:cubicBezTo>
                    <a:pt x="3800" y="727"/>
                    <a:pt x="3073" y="0"/>
                    <a:pt x="2173" y="0"/>
                  </a:cubicBezTo>
                  <a:close/>
                </a:path>
              </a:pathLst>
            </a:custGeom>
            <a:solidFill>
              <a:srgbClr val="C6CF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0" name="Google Shape;10580;p83"/>
            <p:cNvSpPr/>
            <p:nvPr/>
          </p:nvSpPr>
          <p:spPr>
            <a:xfrm>
              <a:off x="3339213" y="4042741"/>
              <a:ext cx="59847" cy="51260"/>
            </a:xfrm>
            <a:custGeom>
              <a:avLst/>
              <a:gdLst/>
              <a:ahLst/>
              <a:cxnLst/>
              <a:rect l="l" t="t" r="r" b="b"/>
              <a:pathLst>
                <a:path w="2279" h="1952" extrusionOk="0">
                  <a:moveTo>
                    <a:pt x="1302" y="1"/>
                  </a:moveTo>
                  <a:cubicBezTo>
                    <a:pt x="431" y="1"/>
                    <a:pt x="0" y="1044"/>
                    <a:pt x="613" y="1666"/>
                  </a:cubicBezTo>
                  <a:cubicBezTo>
                    <a:pt x="810" y="1863"/>
                    <a:pt x="1053" y="1951"/>
                    <a:pt x="1292" y="1951"/>
                  </a:cubicBezTo>
                  <a:cubicBezTo>
                    <a:pt x="1794" y="1951"/>
                    <a:pt x="2278" y="1561"/>
                    <a:pt x="2278" y="977"/>
                  </a:cubicBezTo>
                  <a:cubicBezTo>
                    <a:pt x="2278" y="431"/>
                    <a:pt x="1838" y="1"/>
                    <a:pt x="1302" y="1"/>
                  </a:cubicBez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581" name="Google Shape;10581;p83"/>
          <p:cNvGrpSpPr/>
          <p:nvPr/>
        </p:nvGrpSpPr>
        <p:grpSpPr>
          <a:xfrm>
            <a:off x="3994400" y="4299932"/>
            <a:ext cx="338281" cy="322657"/>
            <a:chOff x="3994400" y="4299932"/>
            <a:chExt cx="338281" cy="322657"/>
          </a:xfrm>
        </p:grpSpPr>
        <p:sp>
          <p:nvSpPr>
            <p:cNvPr id="10582" name="Google Shape;10582;p83"/>
            <p:cNvSpPr/>
            <p:nvPr/>
          </p:nvSpPr>
          <p:spPr>
            <a:xfrm>
              <a:off x="3994400" y="4299932"/>
              <a:ext cx="286759" cy="272447"/>
            </a:xfrm>
            <a:custGeom>
              <a:avLst/>
              <a:gdLst/>
              <a:ahLst/>
              <a:cxnLst/>
              <a:rect l="l" t="t" r="r" b="b"/>
              <a:pathLst>
                <a:path w="10920" h="10375" extrusionOk="0">
                  <a:moveTo>
                    <a:pt x="5734" y="0"/>
                  </a:moveTo>
                  <a:cubicBezTo>
                    <a:pt x="4736" y="0"/>
                    <a:pt x="3732" y="288"/>
                    <a:pt x="2852" y="878"/>
                  </a:cubicBezTo>
                  <a:cubicBezTo>
                    <a:pt x="794" y="2246"/>
                    <a:pt x="0" y="4888"/>
                    <a:pt x="948" y="7175"/>
                  </a:cubicBezTo>
                  <a:cubicBezTo>
                    <a:pt x="1764" y="9137"/>
                    <a:pt x="3673" y="10374"/>
                    <a:pt x="5740" y="10374"/>
                  </a:cubicBezTo>
                  <a:cubicBezTo>
                    <a:pt x="6073" y="10374"/>
                    <a:pt x="6410" y="10342"/>
                    <a:pt x="6747" y="10276"/>
                  </a:cubicBezTo>
                  <a:cubicBezTo>
                    <a:pt x="9169" y="9788"/>
                    <a:pt x="10920" y="7663"/>
                    <a:pt x="10920" y="5184"/>
                  </a:cubicBezTo>
                  <a:cubicBezTo>
                    <a:pt x="10920" y="3806"/>
                    <a:pt x="10374" y="2485"/>
                    <a:pt x="9398" y="1519"/>
                  </a:cubicBezTo>
                  <a:cubicBezTo>
                    <a:pt x="8396" y="516"/>
                    <a:pt x="7070" y="0"/>
                    <a:pt x="5734" y="0"/>
                  </a:cubicBezTo>
                  <a:close/>
                </a:path>
              </a:pathLst>
            </a:custGeom>
            <a:solidFill>
              <a:srgbClr val="E4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3" name="Google Shape;10583;p83"/>
            <p:cNvSpPr/>
            <p:nvPr/>
          </p:nvSpPr>
          <p:spPr>
            <a:xfrm>
              <a:off x="4027829" y="4330314"/>
              <a:ext cx="223184" cy="211839"/>
            </a:xfrm>
            <a:custGeom>
              <a:avLst/>
              <a:gdLst/>
              <a:ahLst/>
              <a:cxnLst/>
              <a:rect l="l" t="t" r="r" b="b"/>
              <a:pathLst>
                <a:path w="8499" h="8067" extrusionOk="0">
                  <a:moveTo>
                    <a:pt x="4461" y="0"/>
                  </a:moveTo>
                  <a:cubicBezTo>
                    <a:pt x="3684" y="0"/>
                    <a:pt x="2903" y="224"/>
                    <a:pt x="2220" y="678"/>
                  </a:cubicBezTo>
                  <a:cubicBezTo>
                    <a:pt x="622" y="1750"/>
                    <a:pt x="0" y="3798"/>
                    <a:pt x="737" y="5578"/>
                  </a:cubicBezTo>
                  <a:cubicBezTo>
                    <a:pt x="1371" y="7109"/>
                    <a:pt x="2855" y="8067"/>
                    <a:pt x="4458" y="8067"/>
                  </a:cubicBezTo>
                  <a:cubicBezTo>
                    <a:pt x="4718" y="8067"/>
                    <a:pt x="4981" y="8041"/>
                    <a:pt x="5245" y="7989"/>
                  </a:cubicBezTo>
                  <a:cubicBezTo>
                    <a:pt x="7139" y="7616"/>
                    <a:pt x="8498" y="5960"/>
                    <a:pt x="8498" y="4037"/>
                  </a:cubicBezTo>
                  <a:cubicBezTo>
                    <a:pt x="8498" y="2965"/>
                    <a:pt x="8068" y="1931"/>
                    <a:pt x="7312" y="1185"/>
                  </a:cubicBezTo>
                  <a:cubicBezTo>
                    <a:pt x="6534" y="401"/>
                    <a:pt x="5501" y="0"/>
                    <a:pt x="4461" y="0"/>
                  </a:cubicBez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4" name="Google Shape;10584;p83"/>
            <p:cNvSpPr/>
            <p:nvPr/>
          </p:nvSpPr>
          <p:spPr>
            <a:xfrm>
              <a:off x="4095422" y="4335330"/>
              <a:ext cx="99053" cy="201729"/>
            </a:xfrm>
            <a:custGeom>
              <a:avLst/>
              <a:gdLst/>
              <a:ahLst/>
              <a:cxnLst/>
              <a:rect l="l" t="t" r="r" b="b"/>
              <a:pathLst>
                <a:path w="3772" h="7682" extrusionOk="0">
                  <a:moveTo>
                    <a:pt x="1886" y="1"/>
                  </a:moveTo>
                  <a:cubicBezTo>
                    <a:pt x="1694" y="1"/>
                    <a:pt x="1503" y="128"/>
                    <a:pt x="1503" y="381"/>
                  </a:cubicBezTo>
                  <a:lnTo>
                    <a:pt x="1503" y="917"/>
                  </a:lnTo>
                  <a:cubicBezTo>
                    <a:pt x="632" y="1023"/>
                    <a:pt x="0" y="1788"/>
                    <a:pt x="48" y="2669"/>
                  </a:cubicBezTo>
                  <a:cubicBezTo>
                    <a:pt x="106" y="3540"/>
                    <a:pt x="833" y="4219"/>
                    <a:pt x="1704" y="4229"/>
                  </a:cubicBezTo>
                  <a:lnTo>
                    <a:pt x="2068" y="4229"/>
                  </a:lnTo>
                  <a:cubicBezTo>
                    <a:pt x="2079" y="4228"/>
                    <a:pt x="2091" y="4228"/>
                    <a:pt x="2102" y="4228"/>
                  </a:cubicBezTo>
                  <a:cubicBezTo>
                    <a:pt x="2594" y="4228"/>
                    <a:pt x="2996" y="4623"/>
                    <a:pt x="2996" y="5119"/>
                  </a:cubicBezTo>
                  <a:cubicBezTo>
                    <a:pt x="2996" y="5614"/>
                    <a:pt x="2594" y="6009"/>
                    <a:pt x="2102" y="6009"/>
                  </a:cubicBezTo>
                  <a:cubicBezTo>
                    <a:pt x="2091" y="6009"/>
                    <a:pt x="2079" y="6009"/>
                    <a:pt x="2068" y="6009"/>
                  </a:cubicBezTo>
                  <a:lnTo>
                    <a:pt x="1522" y="6009"/>
                  </a:lnTo>
                  <a:cubicBezTo>
                    <a:pt x="1130" y="6009"/>
                    <a:pt x="814" y="5693"/>
                    <a:pt x="814" y="5301"/>
                  </a:cubicBezTo>
                  <a:cubicBezTo>
                    <a:pt x="814" y="5047"/>
                    <a:pt x="622" y="4920"/>
                    <a:pt x="431" y="4920"/>
                  </a:cubicBezTo>
                  <a:cubicBezTo>
                    <a:pt x="240" y="4920"/>
                    <a:pt x="48" y="5047"/>
                    <a:pt x="48" y="5301"/>
                  </a:cubicBezTo>
                  <a:cubicBezTo>
                    <a:pt x="48" y="6114"/>
                    <a:pt x="699" y="6765"/>
                    <a:pt x="1503" y="6784"/>
                  </a:cubicBezTo>
                  <a:lnTo>
                    <a:pt x="1503" y="7301"/>
                  </a:lnTo>
                  <a:cubicBezTo>
                    <a:pt x="1503" y="7554"/>
                    <a:pt x="1694" y="7681"/>
                    <a:pt x="1886" y="7681"/>
                  </a:cubicBezTo>
                  <a:cubicBezTo>
                    <a:pt x="2077" y="7681"/>
                    <a:pt x="2269" y="7554"/>
                    <a:pt x="2269" y="7301"/>
                  </a:cubicBezTo>
                  <a:lnTo>
                    <a:pt x="2269" y="6765"/>
                  </a:lnTo>
                  <a:cubicBezTo>
                    <a:pt x="3139" y="6660"/>
                    <a:pt x="3771" y="5894"/>
                    <a:pt x="3723" y="5023"/>
                  </a:cubicBezTo>
                  <a:cubicBezTo>
                    <a:pt x="3666" y="4143"/>
                    <a:pt x="2948" y="3463"/>
                    <a:pt x="2068" y="3453"/>
                  </a:cubicBezTo>
                  <a:lnTo>
                    <a:pt x="1704" y="3453"/>
                  </a:lnTo>
                  <a:cubicBezTo>
                    <a:pt x="1692" y="3454"/>
                    <a:pt x="1681" y="3454"/>
                    <a:pt x="1669" y="3454"/>
                  </a:cubicBezTo>
                  <a:cubicBezTo>
                    <a:pt x="1178" y="3454"/>
                    <a:pt x="776" y="3059"/>
                    <a:pt x="776" y="2563"/>
                  </a:cubicBezTo>
                  <a:cubicBezTo>
                    <a:pt x="776" y="2068"/>
                    <a:pt x="1178" y="1673"/>
                    <a:pt x="1669" y="1673"/>
                  </a:cubicBezTo>
                  <a:cubicBezTo>
                    <a:pt x="1681" y="1673"/>
                    <a:pt x="1692" y="1673"/>
                    <a:pt x="1704" y="1673"/>
                  </a:cubicBezTo>
                  <a:lnTo>
                    <a:pt x="2249" y="1673"/>
                  </a:lnTo>
                  <a:cubicBezTo>
                    <a:pt x="2642" y="1673"/>
                    <a:pt x="2958" y="1989"/>
                    <a:pt x="2958" y="2382"/>
                  </a:cubicBezTo>
                  <a:lnTo>
                    <a:pt x="2958" y="2745"/>
                  </a:lnTo>
                  <a:cubicBezTo>
                    <a:pt x="2958" y="2960"/>
                    <a:pt x="3121" y="3128"/>
                    <a:pt x="3333" y="3128"/>
                  </a:cubicBezTo>
                  <a:cubicBezTo>
                    <a:pt x="3338" y="3128"/>
                    <a:pt x="3344" y="3128"/>
                    <a:pt x="3350" y="3128"/>
                  </a:cubicBezTo>
                  <a:cubicBezTo>
                    <a:pt x="3561" y="3128"/>
                    <a:pt x="3733" y="2956"/>
                    <a:pt x="3733" y="2745"/>
                  </a:cubicBezTo>
                  <a:lnTo>
                    <a:pt x="3733" y="2382"/>
                  </a:lnTo>
                  <a:cubicBezTo>
                    <a:pt x="3733" y="1578"/>
                    <a:pt x="3082" y="917"/>
                    <a:pt x="2269" y="908"/>
                  </a:cubicBezTo>
                  <a:lnTo>
                    <a:pt x="2269" y="381"/>
                  </a:lnTo>
                  <a:cubicBezTo>
                    <a:pt x="2269" y="128"/>
                    <a:pt x="2077" y="1"/>
                    <a:pt x="188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5" name="Google Shape;10585;p83"/>
            <p:cNvSpPr/>
            <p:nvPr/>
          </p:nvSpPr>
          <p:spPr>
            <a:xfrm>
              <a:off x="4179611" y="4472250"/>
              <a:ext cx="153070" cy="150339"/>
            </a:xfrm>
            <a:custGeom>
              <a:avLst/>
              <a:gdLst/>
              <a:ahLst/>
              <a:cxnLst/>
              <a:rect l="l" t="t" r="r" b="b"/>
              <a:pathLst>
                <a:path w="5829" h="5725" extrusionOk="0">
                  <a:moveTo>
                    <a:pt x="2910" y="2096"/>
                  </a:moveTo>
                  <a:cubicBezTo>
                    <a:pt x="3331" y="2096"/>
                    <a:pt x="3675" y="2441"/>
                    <a:pt x="3675" y="2871"/>
                  </a:cubicBezTo>
                  <a:cubicBezTo>
                    <a:pt x="3675" y="3330"/>
                    <a:pt x="3300" y="3637"/>
                    <a:pt x="2906" y="3637"/>
                  </a:cubicBezTo>
                  <a:cubicBezTo>
                    <a:pt x="2716" y="3637"/>
                    <a:pt x="2523" y="3566"/>
                    <a:pt x="2364" y="3407"/>
                  </a:cubicBezTo>
                  <a:cubicBezTo>
                    <a:pt x="1876" y="2929"/>
                    <a:pt x="2221" y="2096"/>
                    <a:pt x="2910" y="2096"/>
                  </a:cubicBezTo>
                  <a:close/>
                  <a:moveTo>
                    <a:pt x="2527" y="0"/>
                  </a:moveTo>
                  <a:cubicBezTo>
                    <a:pt x="2441" y="0"/>
                    <a:pt x="2364" y="58"/>
                    <a:pt x="2345" y="154"/>
                  </a:cubicBezTo>
                  <a:lnTo>
                    <a:pt x="2192" y="890"/>
                  </a:lnTo>
                  <a:lnTo>
                    <a:pt x="1599" y="421"/>
                  </a:lnTo>
                  <a:cubicBezTo>
                    <a:pt x="1565" y="393"/>
                    <a:pt x="1525" y="378"/>
                    <a:pt x="1483" y="378"/>
                  </a:cubicBezTo>
                  <a:cubicBezTo>
                    <a:pt x="1441" y="378"/>
                    <a:pt x="1398" y="393"/>
                    <a:pt x="1359" y="421"/>
                  </a:cubicBezTo>
                  <a:lnTo>
                    <a:pt x="776" y="910"/>
                  </a:lnTo>
                  <a:cubicBezTo>
                    <a:pt x="709" y="977"/>
                    <a:pt x="690" y="1072"/>
                    <a:pt x="728" y="1149"/>
                  </a:cubicBezTo>
                  <a:lnTo>
                    <a:pt x="1091" y="1819"/>
                  </a:lnTo>
                  <a:lnTo>
                    <a:pt x="335" y="1828"/>
                  </a:lnTo>
                  <a:cubicBezTo>
                    <a:pt x="240" y="1838"/>
                    <a:pt x="163" y="1905"/>
                    <a:pt x="154" y="1991"/>
                  </a:cubicBezTo>
                  <a:lnTo>
                    <a:pt x="20" y="2747"/>
                  </a:lnTo>
                  <a:cubicBezTo>
                    <a:pt x="0" y="2833"/>
                    <a:pt x="48" y="2929"/>
                    <a:pt x="134" y="2958"/>
                  </a:cubicBezTo>
                  <a:lnTo>
                    <a:pt x="843" y="3235"/>
                  </a:lnTo>
                  <a:lnTo>
                    <a:pt x="268" y="3733"/>
                  </a:lnTo>
                  <a:cubicBezTo>
                    <a:pt x="201" y="3790"/>
                    <a:pt x="192" y="3895"/>
                    <a:pt x="230" y="3972"/>
                  </a:cubicBezTo>
                  <a:lnTo>
                    <a:pt x="603" y="4652"/>
                  </a:lnTo>
                  <a:cubicBezTo>
                    <a:pt x="633" y="4711"/>
                    <a:pt x="697" y="4747"/>
                    <a:pt x="765" y="4747"/>
                  </a:cubicBezTo>
                  <a:cubicBezTo>
                    <a:pt x="784" y="4747"/>
                    <a:pt x="804" y="4744"/>
                    <a:pt x="824" y="4738"/>
                  </a:cubicBezTo>
                  <a:lnTo>
                    <a:pt x="1541" y="4498"/>
                  </a:lnTo>
                  <a:lnTo>
                    <a:pt x="1426" y="5245"/>
                  </a:lnTo>
                  <a:cubicBezTo>
                    <a:pt x="1407" y="5331"/>
                    <a:pt x="1465" y="5417"/>
                    <a:pt x="1541" y="5446"/>
                  </a:cubicBezTo>
                  <a:lnTo>
                    <a:pt x="2259" y="5714"/>
                  </a:lnTo>
                  <a:cubicBezTo>
                    <a:pt x="2281" y="5721"/>
                    <a:pt x="2304" y="5725"/>
                    <a:pt x="2326" y="5725"/>
                  </a:cubicBezTo>
                  <a:cubicBezTo>
                    <a:pt x="2391" y="5725"/>
                    <a:pt x="2453" y="5694"/>
                    <a:pt x="2489" y="5637"/>
                  </a:cubicBezTo>
                  <a:lnTo>
                    <a:pt x="2881" y="4986"/>
                  </a:lnTo>
                  <a:lnTo>
                    <a:pt x="3274" y="5637"/>
                  </a:lnTo>
                  <a:cubicBezTo>
                    <a:pt x="3309" y="5694"/>
                    <a:pt x="3371" y="5725"/>
                    <a:pt x="3436" y="5725"/>
                  </a:cubicBezTo>
                  <a:cubicBezTo>
                    <a:pt x="3459" y="5725"/>
                    <a:pt x="3481" y="5721"/>
                    <a:pt x="3503" y="5714"/>
                  </a:cubicBezTo>
                  <a:lnTo>
                    <a:pt x="4221" y="5446"/>
                  </a:lnTo>
                  <a:cubicBezTo>
                    <a:pt x="4307" y="5417"/>
                    <a:pt x="4355" y="5331"/>
                    <a:pt x="4345" y="5245"/>
                  </a:cubicBezTo>
                  <a:lnTo>
                    <a:pt x="4221" y="4498"/>
                  </a:lnTo>
                  <a:lnTo>
                    <a:pt x="4939" y="4738"/>
                  </a:lnTo>
                  <a:cubicBezTo>
                    <a:pt x="4958" y="4744"/>
                    <a:pt x="4978" y="4747"/>
                    <a:pt x="4998" y="4747"/>
                  </a:cubicBezTo>
                  <a:cubicBezTo>
                    <a:pt x="5066" y="4747"/>
                    <a:pt x="5131" y="4711"/>
                    <a:pt x="5168" y="4652"/>
                  </a:cubicBezTo>
                  <a:lnTo>
                    <a:pt x="5551" y="3982"/>
                  </a:lnTo>
                  <a:cubicBezTo>
                    <a:pt x="5599" y="3905"/>
                    <a:pt x="5580" y="3800"/>
                    <a:pt x="5513" y="3742"/>
                  </a:cubicBezTo>
                  <a:lnTo>
                    <a:pt x="4948" y="3245"/>
                  </a:lnTo>
                  <a:lnTo>
                    <a:pt x="5657" y="2967"/>
                  </a:lnTo>
                  <a:cubicBezTo>
                    <a:pt x="5752" y="2948"/>
                    <a:pt x="5829" y="2852"/>
                    <a:pt x="5810" y="2747"/>
                  </a:cubicBezTo>
                  <a:lnTo>
                    <a:pt x="5676" y="1991"/>
                  </a:lnTo>
                  <a:cubicBezTo>
                    <a:pt x="5657" y="1905"/>
                    <a:pt x="5580" y="1838"/>
                    <a:pt x="5494" y="1828"/>
                  </a:cubicBezTo>
                  <a:lnTo>
                    <a:pt x="4738" y="1819"/>
                  </a:lnTo>
                  <a:lnTo>
                    <a:pt x="5101" y="1149"/>
                  </a:lnTo>
                  <a:cubicBezTo>
                    <a:pt x="5140" y="1072"/>
                    <a:pt x="5121" y="977"/>
                    <a:pt x="5054" y="910"/>
                  </a:cubicBezTo>
                  <a:lnTo>
                    <a:pt x="4460" y="421"/>
                  </a:lnTo>
                  <a:cubicBezTo>
                    <a:pt x="4427" y="393"/>
                    <a:pt x="4386" y="378"/>
                    <a:pt x="4344" y="378"/>
                  </a:cubicBezTo>
                  <a:cubicBezTo>
                    <a:pt x="4302" y="378"/>
                    <a:pt x="4259" y="393"/>
                    <a:pt x="4221" y="421"/>
                  </a:cubicBezTo>
                  <a:lnTo>
                    <a:pt x="3637" y="890"/>
                  </a:lnTo>
                  <a:lnTo>
                    <a:pt x="3484" y="154"/>
                  </a:lnTo>
                  <a:cubicBezTo>
                    <a:pt x="3465" y="58"/>
                    <a:pt x="3388" y="0"/>
                    <a:pt x="3302" y="0"/>
                  </a:cubicBezTo>
                  <a:close/>
                </a:path>
              </a:pathLst>
            </a:custGeom>
            <a:solidFill>
              <a:srgbClr val="A1B0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6" name="Google Shape;10586;p83"/>
            <p:cNvSpPr/>
            <p:nvPr/>
          </p:nvSpPr>
          <p:spPr>
            <a:xfrm>
              <a:off x="4238408" y="4472250"/>
              <a:ext cx="18119" cy="23135"/>
            </a:xfrm>
            <a:custGeom>
              <a:avLst/>
              <a:gdLst/>
              <a:ahLst/>
              <a:cxnLst/>
              <a:rect l="l" t="t" r="r" b="b"/>
              <a:pathLst>
                <a:path w="690" h="881" extrusionOk="0">
                  <a:moveTo>
                    <a:pt x="278" y="0"/>
                  </a:moveTo>
                  <a:cubicBezTo>
                    <a:pt x="192" y="0"/>
                    <a:pt x="106" y="58"/>
                    <a:pt x="87" y="154"/>
                  </a:cubicBezTo>
                  <a:lnTo>
                    <a:pt x="1" y="613"/>
                  </a:lnTo>
                  <a:lnTo>
                    <a:pt x="355" y="881"/>
                  </a:lnTo>
                  <a:lnTo>
                    <a:pt x="499" y="154"/>
                  </a:lnTo>
                  <a:cubicBezTo>
                    <a:pt x="518" y="58"/>
                    <a:pt x="594" y="0"/>
                    <a:pt x="690" y="0"/>
                  </a:cubicBez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7" name="Google Shape;10587;p83"/>
            <p:cNvSpPr/>
            <p:nvPr/>
          </p:nvSpPr>
          <p:spPr>
            <a:xfrm>
              <a:off x="4217321" y="4590105"/>
              <a:ext cx="28151" cy="32484"/>
            </a:xfrm>
            <a:custGeom>
              <a:avLst/>
              <a:gdLst/>
              <a:ahLst/>
              <a:cxnLst/>
              <a:rect l="l" t="t" r="r" b="b"/>
              <a:pathLst>
                <a:path w="1072" h="1237" extrusionOk="0">
                  <a:moveTo>
                    <a:pt x="536" y="1"/>
                  </a:moveTo>
                  <a:lnTo>
                    <a:pt x="105" y="144"/>
                  </a:lnTo>
                  <a:lnTo>
                    <a:pt x="10" y="747"/>
                  </a:lnTo>
                  <a:cubicBezTo>
                    <a:pt x="0" y="843"/>
                    <a:pt x="48" y="929"/>
                    <a:pt x="134" y="958"/>
                  </a:cubicBezTo>
                  <a:lnTo>
                    <a:pt x="852" y="1226"/>
                  </a:lnTo>
                  <a:cubicBezTo>
                    <a:pt x="872" y="1233"/>
                    <a:pt x="893" y="1237"/>
                    <a:pt x="915" y="1237"/>
                  </a:cubicBezTo>
                  <a:cubicBezTo>
                    <a:pt x="975" y="1237"/>
                    <a:pt x="1037" y="1208"/>
                    <a:pt x="1072" y="1159"/>
                  </a:cubicBezTo>
                  <a:lnTo>
                    <a:pt x="536" y="958"/>
                  </a:lnTo>
                  <a:cubicBezTo>
                    <a:pt x="450" y="929"/>
                    <a:pt x="402" y="833"/>
                    <a:pt x="412" y="747"/>
                  </a:cubicBezTo>
                  <a:lnTo>
                    <a:pt x="536" y="1"/>
                  </a:ln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8" name="Google Shape;10588;p83"/>
            <p:cNvSpPr/>
            <p:nvPr/>
          </p:nvSpPr>
          <p:spPr>
            <a:xfrm>
              <a:off x="4179349" y="4482412"/>
              <a:ext cx="44274" cy="114520"/>
            </a:xfrm>
            <a:custGeom>
              <a:avLst/>
              <a:gdLst/>
              <a:ahLst/>
              <a:cxnLst/>
              <a:rect l="l" t="t" r="r" b="b"/>
              <a:pathLst>
                <a:path w="1686" h="4361" extrusionOk="0">
                  <a:moveTo>
                    <a:pt x="1483" y="1"/>
                  </a:moveTo>
                  <a:cubicBezTo>
                    <a:pt x="1441" y="1"/>
                    <a:pt x="1398" y="15"/>
                    <a:pt x="1360" y="44"/>
                  </a:cubicBezTo>
                  <a:lnTo>
                    <a:pt x="776" y="532"/>
                  </a:lnTo>
                  <a:cubicBezTo>
                    <a:pt x="709" y="590"/>
                    <a:pt x="690" y="695"/>
                    <a:pt x="728" y="771"/>
                  </a:cubicBezTo>
                  <a:lnTo>
                    <a:pt x="1092" y="1432"/>
                  </a:lnTo>
                  <a:lnTo>
                    <a:pt x="336" y="1451"/>
                  </a:lnTo>
                  <a:cubicBezTo>
                    <a:pt x="240" y="1451"/>
                    <a:pt x="164" y="1518"/>
                    <a:pt x="144" y="1614"/>
                  </a:cubicBezTo>
                  <a:lnTo>
                    <a:pt x="10" y="2370"/>
                  </a:lnTo>
                  <a:cubicBezTo>
                    <a:pt x="1" y="2456"/>
                    <a:pt x="49" y="2542"/>
                    <a:pt x="135" y="2580"/>
                  </a:cubicBezTo>
                  <a:lnTo>
                    <a:pt x="834" y="2858"/>
                  </a:lnTo>
                  <a:lnTo>
                    <a:pt x="269" y="3355"/>
                  </a:lnTo>
                  <a:cubicBezTo>
                    <a:pt x="202" y="3413"/>
                    <a:pt x="183" y="3508"/>
                    <a:pt x="231" y="3595"/>
                  </a:cubicBezTo>
                  <a:lnTo>
                    <a:pt x="613" y="4265"/>
                  </a:lnTo>
                  <a:cubicBezTo>
                    <a:pt x="643" y="4324"/>
                    <a:pt x="707" y="4360"/>
                    <a:pt x="775" y="4360"/>
                  </a:cubicBezTo>
                  <a:cubicBezTo>
                    <a:pt x="794" y="4360"/>
                    <a:pt x="814" y="4357"/>
                    <a:pt x="834" y="4351"/>
                  </a:cubicBezTo>
                  <a:lnTo>
                    <a:pt x="1034" y="4284"/>
                  </a:lnTo>
                  <a:lnTo>
                    <a:pt x="1025" y="4265"/>
                  </a:lnTo>
                  <a:lnTo>
                    <a:pt x="642" y="3595"/>
                  </a:lnTo>
                  <a:cubicBezTo>
                    <a:pt x="594" y="3518"/>
                    <a:pt x="613" y="3413"/>
                    <a:pt x="680" y="3355"/>
                  </a:cubicBezTo>
                  <a:lnTo>
                    <a:pt x="1245" y="2858"/>
                  </a:lnTo>
                  <a:lnTo>
                    <a:pt x="537" y="2580"/>
                  </a:lnTo>
                  <a:cubicBezTo>
                    <a:pt x="460" y="2551"/>
                    <a:pt x="403" y="2456"/>
                    <a:pt x="422" y="2370"/>
                  </a:cubicBezTo>
                  <a:lnTo>
                    <a:pt x="556" y="1614"/>
                  </a:lnTo>
                  <a:cubicBezTo>
                    <a:pt x="575" y="1527"/>
                    <a:pt x="652" y="1460"/>
                    <a:pt x="738" y="1451"/>
                  </a:cubicBezTo>
                  <a:lnTo>
                    <a:pt x="1494" y="1441"/>
                  </a:lnTo>
                  <a:lnTo>
                    <a:pt x="1140" y="771"/>
                  </a:lnTo>
                  <a:cubicBezTo>
                    <a:pt x="1092" y="695"/>
                    <a:pt x="1111" y="599"/>
                    <a:pt x="1178" y="532"/>
                  </a:cubicBezTo>
                  <a:lnTo>
                    <a:pt x="1685" y="111"/>
                  </a:lnTo>
                  <a:lnTo>
                    <a:pt x="1599" y="44"/>
                  </a:lnTo>
                  <a:cubicBezTo>
                    <a:pt x="1566" y="15"/>
                    <a:pt x="1525" y="1"/>
                    <a:pt x="1483" y="1"/>
                  </a:cubicBez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9" name="Google Shape;10589;p83"/>
            <p:cNvSpPr/>
            <p:nvPr/>
          </p:nvSpPr>
          <p:spPr>
            <a:xfrm>
              <a:off x="4208760" y="4511955"/>
              <a:ext cx="82456" cy="70639"/>
            </a:xfrm>
            <a:custGeom>
              <a:avLst/>
              <a:gdLst/>
              <a:ahLst/>
              <a:cxnLst/>
              <a:rect l="l" t="t" r="r" b="b"/>
              <a:pathLst>
                <a:path w="3140" h="2690" extrusionOk="0">
                  <a:moveTo>
                    <a:pt x="1790" y="585"/>
                  </a:moveTo>
                  <a:cubicBezTo>
                    <a:pt x="2185" y="585"/>
                    <a:pt x="2565" y="894"/>
                    <a:pt x="2565" y="1359"/>
                  </a:cubicBezTo>
                  <a:cubicBezTo>
                    <a:pt x="2565" y="1781"/>
                    <a:pt x="2221" y="2125"/>
                    <a:pt x="1800" y="2125"/>
                  </a:cubicBezTo>
                  <a:cubicBezTo>
                    <a:pt x="1111" y="2125"/>
                    <a:pt x="766" y="1302"/>
                    <a:pt x="1254" y="814"/>
                  </a:cubicBezTo>
                  <a:cubicBezTo>
                    <a:pt x="1409" y="656"/>
                    <a:pt x="1601" y="585"/>
                    <a:pt x="1790" y="585"/>
                  </a:cubicBezTo>
                  <a:close/>
                  <a:moveTo>
                    <a:pt x="1800" y="0"/>
                  </a:moveTo>
                  <a:cubicBezTo>
                    <a:pt x="594" y="0"/>
                    <a:pt x="1" y="1446"/>
                    <a:pt x="843" y="2297"/>
                  </a:cubicBezTo>
                  <a:cubicBezTo>
                    <a:pt x="1117" y="2568"/>
                    <a:pt x="1453" y="2690"/>
                    <a:pt x="1782" y="2690"/>
                  </a:cubicBezTo>
                  <a:cubicBezTo>
                    <a:pt x="2475" y="2690"/>
                    <a:pt x="3140" y="2151"/>
                    <a:pt x="3140" y="1340"/>
                  </a:cubicBezTo>
                  <a:cubicBezTo>
                    <a:pt x="3140" y="594"/>
                    <a:pt x="2537" y="0"/>
                    <a:pt x="1800" y="0"/>
                  </a:cubicBez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590" name="Google Shape;10590;p83"/>
          <p:cNvSpPr/>
          <p:nvPr/>
        </p:nvSpPr>
        <p:spPr>
          <a:xfrm>
            <a:off x="3700340" y="1965628"/>
            <a:ext cx="48528" cy="24159"/>
          </a:xfrm>
          <a:custGeom>
            <a:avLst/>
            <a:gdLst/>
            <a:ahLst/>
            <a:cxnLst/>
            <a:rect l="l" t="t" r="r" b="b"/>
            <a:pathLst>
              <a:path w="1848" h="920" extrusionOk="0">
                <a:moveTo>
                  <a:pt x="700" y="1"/>
                </a:moveTo>
                <a:cubicBezTo>
                  <a:pt x="317" y="1"/>
                  <a:pt x="10" y="307"/>
                  <a:pt x="10" y="690"/>
                </a:cubicBezTo>
                <a:lnTo>
                  <a:pt x="1" y="690"/>
                </a:lnTo>
                <a:cubicBezTo>
                  <a:pt x="1" y="690"/>
                  <a:pt x="700" y="919"/>
                  <a:pt x="1848" y="919"/>
                </a:cubicBezTo>
                <a:lnTo>
                  <a:pt x="1848" y="690"/>
                </a:lnTo>
                <a:cubicBezTo>
                  <a:pt x="1848" y="307"/>
                  <a:pt x="1542" y="1"/>
                  <a:pt x="1159" y="1"/>
                </a:cubicBezTo>
                <a:close/>
              </a:path>
            </a:pathLst>
          </a:custGeom>
          <a:solidFill>
            <a:srgbClr val="657A8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591" name="Google Shape;10591;p83"/>
          <p:cNvSpPr/>
          <p:nvPr/>
        </p:nvSpPr>
        <p:spPr>
          <a:xfrm>
            <a:off x="3700340" y="1965628"/>
            <a:ext cx="33455" cy="21901"/>
          </a:xfrm>
          <a:custGeom>
            <a:avLst/>
            <a:gdLst/>
            <a:ahLst/>
            <a:cxnLst/>
            <a:rect l="l" t="t" r="r" b="b"/>
            <a:pathLst>
              <a:path w="1274" h="834" extrusionOk="0">
                <a:moveTo>
                  <a:pt x="690" y="1"/>
                </a:moveTo>
                <a:cubicBezTo>
                  <a:pt x="307" y="1"/>
                  <a:pt x="1" y="307"/>
                  <a:pt x="1" y="690"/>
                </a:cubicBezTo>
                <a:cubicBezTo>
                  <a:pt x="221" y="757"/>
                  <a:pt x="460" y="805"/>
                  <a:pt x="690" y="833"/>
                </a:cubicBezTo>
                <a:lnTo>
                  <a:pt x="690" y="690"/>
                </a:lnTo>
                <a:lnTo>
                  <a:pt x="700" y="690"/>
                </a:lnTo>
                <a:cubicBezTo>
                  <a:pt x="700" y="355"/>
                  <a:pt x="939" y="68"/>
                  <a:pt x="1274" y="10"/>
                </a:cubicBezTo>
                <a:cubicBezTo>
                  <a:pt x="1235" y="1"/>
                  <a:pt x="1188" y="1"/>
                  <a:pt x="1149" y="1"/>
                </a:cubicBezTo>
                <a:close/>
              </a:path>
            </a:pathLst>
          </a:custGeom>
          <a:solidFill>
            <a:srgbClr val="657A8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592" name="Google Shape;10592;p83"/>
          <p:cNvGrpSpPr/>
          <p:nvPr/>
        </p:nvGrpSpPr>
        <p:grpSpPr>
          <a:xfrm>
            <a:off x="3573426" y="1965628"/>
            <a:ext cx="302358" cy="374993"/>
            <a:chOff x="3573426" y="1965628"/>
            <a:chExt cx="302358" cy="374993"/>
          </a:xfrm>
        </p:grpSpPr>
        <p:sp>
          <p:nvSpPr>
            <p:cNvPr id="10593" name="Google Shape;10593;p83"/>
            <p:cNvSpPr/>
            <p:nvPr/>
          </p:nvSpPr>
          <p:spPr>
            <a:xfrm>
              <a:off x="3688287" y="2013894"/>
              <a:ext cx="72661" cy="60582"/>
            </a:xfrm>
            <a:custGeom>
              <a:avLst/>
              <a:gdLst/>
              <a:ahLst/>
              <a:cxnLst/>
              <a:rect l="l" t="t" r="r" b="b"/>
              <a:pathLst>
                <a:path w="2767" h="2307" extrusionOk="0">
                  <a:moveTo>
                    <a:pt x="929" y="0"/>
                  </a:moveTo>
                  <a:lnTo>
                    <a:pt x="929" y="460"/>
                  </a:lnTo>
                  <a:cubicBezTo>
                    <a:pt x="929" y="546"/>
                    <a:pt x="871" y="632"/>
                    <a:pt x="795" y="670"/>
                  </a:cubicBezTo>
                  <a:lnTo>
                    <a:pt x="259" y="938"/>
                  </a:lnTo>
                  <a:cubicBezTo>
                    <a:pt x="106" y="1015"/>
                    <a:pt x="1" y="1177"/>
                    <a:pt x="1" y="1350"/>
                  </a:cubicBezTo>
                  <a:lnTo>
                    <a:pt x="1" y="2307"/>
                  </a:lnTo>
                  <a:lnTo>
                    <a:pt x="2766" y="2307"/>
                  </a:lnTo>
                  <a:lnTo>
                    <a:pt x="2766" y="1350"/>
                  </a:lnTo>
                  <a:cubicBezTo>
                    <a:pt x="2766" y="1177"/>
                    <a:pt x="2671" y="1015"/>
                    <a:pt x="2508" y="938"/>
                  </a:cubicBezTo>
                  <a:lnTo>
                    <a:pt x="1972" y="670"/>
                  </a:lnTo>
                  <a:cubicBezTo>
                    <a:pt x="1895" y="632"/>
                    <a:pt x="1848" y="546"/>
                    <a:pt x="1848" y="460"/>
                  </a:cubicBezTo>
                  <a:lnTo>
                    <a:pt x="1848" y="0"/>
                  </a:ln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4" name="Google Shape;10594;p83"/>
            <p:cNvSpPr/>
            <p:nvPr/>
          </p:nvSpPr>
          <p:spPr>
            <a:xfrm>
              <a:off x="3711422" y="2013894"/>
              <a:ext cx="26391" cy="18251"/>
            </a:xfrm>
            <a:custGeom>
              <a:avLst/>
              <a:gdLst/>
              <a:ahLst/>
              <a:cxnLst/>
              <a:rect l="l" t="t" r="r" b="b"/>
              <a:pathLst>
                <a:path w="1005" h="695" extrusionOk="0">
                  <a:moveTo>
                    <a:pt x="48" y="0"/>
                  </a:moveTo>
                  <a:lnTo>
                    <a:pt x="48" y="460"/>
                  </a:lnTo>
                  <a:cubicBezTo>
                    <a:pt x="38" y="507"/>
                    <a:pt x="29" y="555"/>
                    <a:pt x="0" y="594"/>
                  </a:cubicBezTo>
                  <a:cubicBezTo>
                    <a:pt x="163" y="661"/>
                    <a:pt x="335" y="694"/>
                    <a:pt x="506" y="694"/>
                  </a:cubicBezTo>
                  <a:cubicBezTo>
                    <a:pt x="677" y="694"/>
                    <a:pt x="847" y="661"/>
                    <a:pt x="1005" y="594"/>
                  </a:cubicBezTo>
                  <a:cubicBezTo>
                    <a:pt x="976" y="555"/>
                    <a:pt x="967" y="507"/>
                    <a:pt x="967" y="460"/>
                  </a:cubicBezTo>
                  <a:lnTo>
                    <a:pt x="967" y="0"/>
                  </a:ln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5" name="Google Shape;10595;p83"/>
            <p:cNvSpPr/>
            <p:nvPr/>
          </p:nvSpPr>
          <p:spPr>
            <a:xfrm>
              <a:off x="3688287" y="2032985"/>
              <a:ext cx="72661" cy="41491"/>
            </a:xfrm>
            <a:custGeom>
              <a:avLst/>
              <a:gdLst/>
              <a:ahLst/>
              <a:cxnLst/>
              <a:rect l="l" t="t" r="r" b="b"/>
              <a:pathLst>
                <a:path w="2767" h="1580" extrusionOk="0">
                  <a:moveTo>
                    <a:pt x="680" y="1"/>
                  </a:moveTo>
                  <a:lnTo>
                    <a:pt x="259" y="211"/>
                  </a:lnTo>
                  <a:cubicBezTo>
                    <a:pt x="106" y="288"/>
                    <a:pt x="1" y="450"/>
                    <a:pt x="1" y="623"/>
                  </a:cubicBezTo>
                  <a:lnTo>
                    <a:pt x="1" y="1580"/>
                  </a:lnTo>
                  <a:lnTo>
                    <a:pt x="2766" y="1580"/>
                  </a:lnTo>
                  <a:lnTo>
                    <a:pt x="2766" y="623"/>
                  </a:lnTo>
                  <a:cubicBezTo>
                    <a:pt x="2766" y="450"/>
                    <a:pt x="2671" y="288"/>
                    <a:pt x="2508" y="211"/>
                  </a:cubicBezTo>
                  <a:lnTo>
                    <a:pt x="2096" y="1"/>
                  </a:lnTo>
                  <a:cubicBezTo>
                    <a:pt x="1910" y="225"/>
                    <a:pt x="1647" y="338"/>
                    <a:pt x="1385" y="338"/>
                  </a:cubicBezTo>
                  <a:cubicBezTo>
                    <a:pt x="1123" y="338"/>
                    <a:pt x="862" y="225"/>
                    <a:pt x="680" y="1"/>
                  </a:cubicBezTo>
                  <a:close/>
                </a:path>
              </a:pathLst>
            </a:custGeom>
            <a:solidFill>
              <a:srgbClr val="6177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6" name="Google Shape;10596;p83"/>
            <p:cNvSpPr/>
            <p:nvPr/>
          </p:nvSpPr>
          <p:spPr>
            <a:xfrm>
              <a:off x="3688287" y="2043804"/>
              <a:ext cx="18119" cy="30672"/>
            </a:xfrm>
            <a:custGeom>
              <a:avLst/>
              <a:gdLst/>
              <a:ahLst/>
              <a:cxnLst/>
              <a:rect l="l" t="t" r="r" b="b"/>
              <a:pathLst>
                <a:path w="690" h="1168" extrusionOk="0">
                  <a:moveTo>
                    <a:pt x="58" y="0"/>
                  </a:moveTo>
                  <a:cubicBezTo>
                    <a:pt x="20" y="57"/>
                    <a:pt x="1" y="134"/>
                    <a:pt x="1" y="211"/>
                  </a:cubicBezTo>
                  <a:lnTo>
                    <a:pt x="1" y="1168"/>
                  </a:lnTo>
                  <a:lnTo>
                    <a:pt x="690" y="1168"/>
                  </a:lnTo>
                  <a:lnTo>
                    <a:pt x="690" y="708"/>
                  </a:lnTo>
                  <a:cubicBezTo>
                    <a:pt x="690" y="555"/>
                    <a:pt x="623" y="421"/>
                    <a:pt x="508" y="335"/>
                  </a:cubicBezTo>
                  <a:lnTo>
                    <a:pt x="58" y="0"/>
                  </a:lnTo>
                  <a:close/>
                </a:path>
              </a:pathLst>
            </a:custGeom>
            <a:solidFill>
              <a:srgbClr val="476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7" name="Google Shape;10597;p83"/>
            <p:cNvSpPr/>
            <p:nvPr/>
          </p:nvSpPr>
          <p:spPr>
            <a:xfrm>
              <a:off x="3742829" y="2043804"/>
              <a:ext cx="18119" cy="30672"/>
            </a:xfrm>
            <a:custGeom>
              <a:avLst/>
              <a:gdLst/>
              <a:ahLst/>
              <a:cxnLst/>
              <a:rect l="l" t="t" r="r" b="b"/>
              <a:pathLst>
                <a:path w="690" h="1168" extrusionOk="0">
                  <a:moveTo>
                    <a:pt x="632" y="0"/>
                  </a:moveTo>
                  <a:lnTo>
                    <a:pt x="182" y="335"/>
                  </a:lnTo>
                  <a:cubicBezTo>
                    <a:pt x="67" y="421"/>
                    <a:pt x="0" y="555"/>
                    <a:pt x="0" y="708"/>
                  </a:cubicBezTo>
                  <a:lnTo>
                    <a:pt x="0" y="1168"/>
                  </a:lnTo>
                  <a:lnTo>
                    <a:pt x="689" y="1168"/>
                  </a:lnTo>
                  <a:lnTo>
                    <a:pt x="689" y="211"/>
                  </a:lnTo>
                  <a:cubicBezTo>
                    <a:pt x="689" y="134"/>
                    <a:pt x="670" y="57"/>
                    <a:pt x="632" y="0"/>
                  </a:cubicBezTo>
                  <a:close/>
                </a:path>
              </a:pathLst>
            </a:custGeom>
            <a:solidFill>
              <a:srgbClr val="476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8" name="Google Shape;10598;p83"/>
            <p:cNvSpPr/>
            <p:nvPr/>
          </p:nvSpPr>
          <p:spPr>
            <a:xfrm>
              <a:off x="3700340" y="1965628"/>
              <a:ext cx="48528" cy="54306"/>
            </a:xfrm>
            <a:custGeom>
              <a:avLst/>
              <a:gdLst/>
              <a:ahLst/>
              <a:cxnLst/>
              <a:rect l="l" t="t" r="r" b="b"/>
              <a:pathLst>
                <a:path w="1848" h="2068" extrusionOk="0">
                  <a:moveTo>
                    <a:pt x="690" y="1"/>
                  </a:moveTo>
                  <a:cubicBezTo>
                    <a:pt x="317" y="1"/>
                    <a:pt x="1" y="307"/>
                    <a:pt x="1" y="690"/>
                  </a:cubicBezTo>
                  <a:lnTo>
                    <a:pt x="1" y="1149"/>
                  </a:lnTo>
                  <a:cubicBezTo>
                    <a:pt x="1" y="1656"/>
                    <a:pt x="412" y="2068"/>
                    <a:pt x="929" y="2068"/>
                  </a:cubicBezTo>
                  <a:cubicBezTo>
                    <a:pt x="1436" y="2068"/>
                    <a:pt x="1848" y="1656"/>
                    <a:pt x="1848" y="1149"/>
                  </a:cubicBezTo>
                  <a:lnTo>
                    <a:pt x="1848" y="690"/>
                  </a:lnTo>
                  <a:cubicBezTo>
                    <a:pt x="1848" y="307"/>
                    <a:pt x="1532" y="1"/>
                    <a:pt x="1159" y="1"/>
                  </a:cubicBezTo>
                  <a:close/>
                </a:path>
              </a:pathLst>
            </a:custGeom>
            <a:solidFill>
              <a:srgbClr val="BBC6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9" name="Google Shape;10599;p83"/>
            <p:cNvSpPr/>
            <p:nvPr/>
          </p:nvSpPr>
          <p:spPr>
            <a:xfrm>
              <a:off x="3700156" y="1965628"/>
              <a:ext cx="33639" cy="54621"/>
            </a:xfrm>
            <a:custGeom>
              <a:avLst/>
              <a:gdLst/>
              <a:ahLst/>
              <a:cxnLst/>
              <a:rect l="l" t="t" r="r" b="b"/>
              <a:pathLst>
                <a:path w="1281" h="2080" extrusionOk="0">
                  <a:moveTo>
                    <a:pt x="697" y="1"/>
                  </a:moveTo>
                  <a:cubicBezTo>
                    <a:pt x="314" y="1"/>
                    <a:pt x="8" y="307"/>
                    <a:pt x="8" y="690"/>
                  </a:cubicBezTo>
                  <a:lnTo>
                    <a:pt x="8" y="1149"/>
                  </a:lnTo>
                  <a:cubicBezTo>
                    <a:pt x="0" y="1683"/>
                    <a:pt x="437" y="2080"/>
                    <a:pt x="929" y="2080"/>
                  </a:cubicBezTo>
                  <a:cubicBezTo>
                    <a:pt x="1045" y="2080"/>
                    <a:pt x="1164" y="2058"/>
                    <a:pt x="1281" y="2010"/>
                  </a:cubicBezTo>
                  <a:cubicBezTo>
                    <a:pt x="927" y="1867"/>
                    <a:pt x="697" y="1522"/>
                    <a:pt x="707" y="1149"/>
                  </a:cubicBezTo>
                  <a:lnTo>
                    <a:pt x="707" y="690"/>
                  </a:lnTo>
                  <a:cubicBezTo>
                    <a:pt x="707" y="355"/>
                    <a:pt x="946" y="68"/>
                    <a:pt x="1281" y="10"/>
                  </a:cubicBezTo>
                  <a:cubicBezTo>
                    <a:pt x="1242" y="1"/>
                    <a:pt x="1195" y="1"/>
                    <a:pt x="1156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0" name="Google Shape;10600;p83"/>
            <p:cNvSpPr/>
            <p:nvPr/>
          </p:nvSpPr>
          <p:spPr>
            <a:xfrm>
              <a:off x="3682247" y="2086502"/>
              <a:ext cx="84741" cy="145060"/>
            </a:xfrm>
            <a:custGeom>
              <a:avLst/>
              <a:gdLst/>
              <a:ahLst/>
              <a:cxnLst/>
              <a:rect l="l" t="t" r="r" b="b"/>
              <a:pathLst>
                <a:path w="3227" h="5524" extrusionOk="0">
                  <a:moveTo>
                    <a:pt x="1" y="1"/>
                  </a:moveTo>
                  <a:lnTo>
                    <a:pt x="1" y="5523"/>
                  </a:lnTo>
                  <a:lnTo>
                    <a:pt x="3226" y="5523"/>
                  </a:lnTo>
                  <a:lnTo>
                    <a:pt x="3226" y="1"/>
                  </a:ln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1" name="Google Shape;10601;p83"/>
            <p:cNvSpPr/>
            <p:nvPr/>
          </p:nvSpPr>
          <p:spPr>
            <a:xfrm>
              <a:off x="3682247" y="2170955"/>
              <a:ext cx="84741" cy="60608"/>
            </a:xfrm>
            <a:custGeom>
              <a:avLst/>
              <a:gdLst/>
              <a:ahLst/>
              <a:cxnLst/>
              <a:rect l="l" t="t" r="r" b="b"/>
              <a:pathLst>
                <a:path w="3227" h="2308" extrusionOk="0">
                  <a:moveTo>
                    <a:pt x="1" y="1"/>
                  </a:moveTo>
                  <a:lnTo>
                    <a:pt x="1" y="2307"/>
                  </a:lnTo>
                  <a:lnTo>
                    <a:pt x="3226" y="2307"/>
                  </a:lnTo>
                  <a:lnTo>
                    <a:pt x="3226" y="1"/>
                  </a:ln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2" name="Google Shape;10602;p83"/>
            <p:cNvSpPr/>
            <p:nvPr/>
          </p:nvSpPr>
          <p:spPr>
            <a:xfrm>
              <a:off x="3754882" y="2153124"/>
              <a:ext cx="48292" cy="72635"/>
            </a:xfrm>
            <a:custGeom>
              <a:avLst/>
              <a:gdLst/>
              <a:ahLst/>
              <a:cxnLst/>
              <a:rect l="l" t="t" r="r" b="b"/>
              <a:pathLst>
                <a:path w="1839" h="2766" extrusionOk="0">
                  <a:moveTo>
                    <a:pt x="690" y="0"/>
                  </a:moveTo>
                  <a:cubicBezTo>
                    <a:pt x="307" y="0"/>
                    <a:pt x="1" y="306"/>
                    <a:pt x="1" y="689"/>
                  </a:cubicBezTo>
                  <a:lnTo>
                    <a:pt x="1" y="1445"/>
                  </a:lnTo>
                  <a:cubicBezTo>
                    <a:pt x="10" y="1675"/>
                    <a:pt x="87" y="1885"/>
                    <a:pt x="230" y="2067"/>
                  </a:cubicBezTo>
                  <a:cubicBezTo>
                    <a:pt x="374" y="2240"/>
                    <a:pt x="460" y="2460"/>
                    <a:pt x="460" y="2689"/>
                  </a:cubicBezTo>
                  <a:lnTo>
                    <a:pt x="460" y="2766"/>
                  </a:lnTo>
                  <a:lnTo>
                    <a:pt x="1379" y="2766"/>
                  </a:lnTo>
                  <a:lnTo>
                    <a:pt x="1379" y="2632"/>
                  </a:lnTo>
                  <a:cubicBezTo>
                    <a:pt x="1379" y="2441"/>
                    <a:pt x="1446" y="2259"/>
                    <a:pt x="1570" y="2125"/>
                  </a:cubicBezTo>
                  <a:lnTo>
                    <a:pt x="1656" y="2019"/>
                  </a:lnTo>
                  <a:cubicBezTo>
                    <a:pt x="1771" y="1876"/>
                    <a:pt x="1829" y="1694"/>
                    <a:pt x="1838" y="1512"/>
                  </a:cubicBezTo>
                  <a:lnTo>
                    <a:pt x="1838" y="689"/>
                  </a:lnTo>
                  <a:cubicBezTo>
                    <a:pt x="1838" y="306"/>
                    <a:pt x="1532" y="0"/>
                    <a:pt x="1149" y="0"/>
                  </a:cubicBezTo>
                  <a:close/>
                </a:path>
              </a:pathLst>
            </a:custGeom>
            <a:solidFill>
              <a:srgbClr val="BBC6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3" name="Google Shape;10603;p83"/>
            <p:cNvSpPr/>
            <p:nvPr/>
          </p:nvSpPr>
          <p:spPr>
            <a:xfrm>
              <a:off x="3754646" y="2152862"/>
              <a:ext cx="27415" cy="72898"/>
            </a:xfrm>
            <a:custGeom>
              <a:avLst/>
              <a:gdLst/>
              <a:ahLst/>
              <a:cxnLst/>
              <a:rect l="l" t="t" r="r" b="b"/>
              <a:pathLst>
                <a:path w="1044" h="2776" extrusionOk="0">
                  <a:moveTo>
                    <a:pt x="699" y="1"/>
                  </a:moveTo>
                  <a:cubicBezTo>
                    <a:pt x="316" y="1"/>
                    <a:pt x="0" y="316"/>
                    <a:pt x="0" y="699"/>
                  </a:cubicBezTo>
                  <a:lnTo>
                    <a:pt x="0" y="1455"/>
                  </a:lnTo>
                  <a:cubicBezTo>
                    <a:pt x="19" y="1685"/>
                    <a:pt x="96" y="1895"/>
                    <a:pt x="230" y="2077"/>
                  </a:cubicBezTo>
                  <a:cubicBezTo>
                    <a:pt x="383" y="2250"/>
                    <a:pt x="459" y="2470"/>
                    <a:pt x="459" y="2699"/>
                  </a:cubicBezTo>
                  <a:lnTo>
                    <a:pt x="459" y="2776"/>
                  </a:lnTo>
                  <a:lnTo>
                    <a:pt x="928" y="2776"/>
                  </a:lnTo>
                  <a:lnTo>
                    <a:pt x="928" y="2699"/>
                  </a:lnTo>
                  <a:cubicBezTo>
                    <a:pt x="928" y="2489"/>
                    <a:pt x="890" y="2278"/>
                    <a:pt x="814" y="2077"/>
                  </a:cubicBezTo>
                  <a:cubicBezTo>
                    <a:pt x="737" y="1876"/>
                    <a:pt x="699" y="1666"/>
                    <a:pt x="699" y="1455"/>
                  </a:cubicBezTo>
                  <a:lnTo>
                    <a:pt x="699" y="699"/>
                  </a:lnTo>
                  <a:cubicBezTo>
                    <a:pt x="699" y="316"/>
                    <a:pt x="852" y="1"/>
                    <a:pt x="1043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4" name="Google Shape;10604;p83"/>
            <p:cNvSpPr/>
            <p:nvPr/>
          </p:nvSpPr>
          <p:spPr>
            <a:xfrm>
              <a:off x="3754882" y="2152862"/>
              <a:ext cx="48292" cy="54568"/>
            </a:xfrm>
            <a:custGeom>
              <a:avLst/>
              <a:gdLst/>
              <a:ahLst/>
              <a:cxnLst/>
              <a:rect l="l" t="t" r="r" b="b"/>
              <a:pathLst>
                <a:path w="1839" h="2078" extrusionOk="0">
                  <a:moveTo>
                    <a:pt x="690" y="1"/>
                  </a:moveTo>
                  <a:cubicBezTo>
                    <a:pt x="307" y="1"/>
                    <a:pt x="1" y="316"/>
                    <a:pt x="1" y="699"/>
                  </a:cubicBezTo>
                  <a:lnTo>
                    <a:pt x="1" y="1159"/>
                  </a:lnTo>
                  <a:cubicBezTo>
                    <a:pt x="1" y="1666"/>
                    <a:pt x="412" y="2077"/>
                    <a:pt x="919" y="2077"/>
                  </a:cubicBezTo>
                  <a:cubicBezTo>
                    <a:pt x="1427" y="2077"/>
                    <a:pt x="1838" y="1666"/>
                    <a:pt x="1838" y="1159"/>
                  </a:cubicBezTo>
                  <a:lnTo>
                    <a:pt x="1838" y="699"/>
                  </a:lnTo>
                  <a:cubicBezTo>
                    <a:pt x="1838" y="316"/>
                    <a:pt x="1532" y="1"/>
                    <a:pt x="1149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5" name="Google Shape;10605;p83"/>
            <p:cNvSpPr/>
            <p:nvPr/>
          </p:nvSpPr>
          <p:spPr>
            <a:xfrm>
              <a:off x="3754882" y="2152862"/>
              <a:ext cx="27179" cy="54306"/>
            </a:xfrm>
            <a:custGeom>
              <a:avLst/>
              <a:gdLst/>
              <a:ahLst/>
              <a:cxnLst/>
              <a:rect l="l" t="t" r="r" b="b"/>
              <a:pathLst>
                <a:path w="1035" h="2068" extrusionOk="0">
                  <a:moveTo>
                    <a:pt x="690" y="1"/>
                  </a:moveTo>
                  <a:cubicBezTo>
                    <a:pt x="307" y="1"/>
                    <a:pt x="1" y="316"/>
                    <a:pt x="1" y="699"/>
                  </a:cubicBezTo>
                  <a:lnTo>
                    <a:pt x="1" y="1159"/>
                  </a:lnTo>
                  <a:cubicBezTo>
                    <a:pt x="1" y="1618"/>
                    <a:pt x="345" y="2010"/>
                    <a:pt x="805" y="2068"/>
                  </a:cubicBezTo>
                  <a:cubicBezTo>
                    <a:pt x="728" y="1867"/>
                    <a:pt x="690" y="1666"/>
                    <a:pt x="690" y="1455"/>
                  </a:cubicBezTo>
                  <a:lnTo>
                    <a:pt x="690" y="699"/>
                  </a:lnTo>
                  <a:cubicBezTo>
                    <a:pt x="690" y="316"/>
                    <a:pt x="843" y="1"/>
                    <a:pt x="1034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6" name="Google Shape;10606;p83"/>
            <p:cNvSpPr/>
            <p:nvPr/>
          </p:nvSpPr>
          <p:spPr>
            <a:xfrm>
              <a:off x="3736789" y="2219457"/>
              <a:ext cx="84715" cy="96794"/>
            </a:xfrm>
            <a:custGeom>
              <a:avLst/>
              <a:gdLst/>
              <a:ahLst/>
              <a:cxnLst/>
              <a:rect l="l" t="t" r="r" b="b"/>
              <a:pathLst>
                <a:path w="3226" h="3686" extrusionOk="0">
                  <a:moveTo>
                    <a:pt x="1369" y="1"/>
                  </a:moveTo>
                  <a:cubicBezTo>
                    <a:pt x="1226" y="1"/>
                    <a:pt x="1082" y="29"/>
                    <a:pt x="948" y="87"/>
                  </a:cubicBezTo>
                  <a:lnTo>
                    <a:pt x="431" y="288"/>
                  </a:lnTo>
                  <a:cubicBezTo>
                    <a:pt x="173" y="393"/>
                    <a:pt x="1" y="642"/>
                    <a:pt x="1" y="929"/>
                  </a:cubicBezTo>
                  <a:lnTo>
                    <a:pt x="1" y="3456"/>
                  </a:lnTo>
                  <a:cubicBezTo>
                    <a:pt x="1" y="3580"/>
                    <a:pt x="96" y="3685"/>
                    <a:pt x="230" y="3685"/>
                  </a:cubicBezTo>
                  <a:lnTo>
                    <a:pt x="2987" y="3685"/>
                  </a:lnTo>
                  <a:cubicBezTo>
                    <a:pt x="3121" y="3685"/>
                    <a:pt x="3226" y="3580"/>
                    <a:pt x="3226" y="3456"/>
                  </a:cubicBezTo>
                  <a:lnTo>
                    <a:pt x="3226" y="929"/>
                  </a:lnTo>
                  <a:cubicBezTo>
                    <a:pt x="3226" y="642"/>
                    <a:pt x="3054" y="393"/>
                    <a:pt x="2786" y="288"/>
                  </a:cubicBezTo>
                  <a:lnTo>
                    <a:pt x="2278" y="87"/>
                  </a:lnTo>
                  <a:cubicBezTo>
                    <a:pt x="2144" y="29"/>
                    <a:pt x="1991" y="1"/>
                    <a:pt x="1848" y="1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7" name="Google Shape;10607;p83"/>
            <p:cNvSpPr/>
            <p:nvPr/>
          </p:nvSpPr>
          <p:spPr>
            <a:xfrm>
              <a:off x="3736789" y="2233296"/>
              <a:ext cx="18119" cy="82955"/>
            </a:xfrm>
            <a:custGeom>
              <a:avLst/>
              <a:gdLst/>
              <a:ahLst/>
              <a:cxnLst/>
              <a:rect l="l" t="t" r="r" b="b"/>
              <a:pathLst>
                <a:path w="690" h="3159" extrusionOk="0">
                  <a:moveTo>
                    <a:pt x="135" y="0"/>
                  </a:moveTo>
                  <a:cubicBezTo>
                    <a:pt x="48" y="115"/>
                    <a:pt x="1" y="258"/>
                    <a:pt x="1" y="402"/>
                  </a:cubicBezTo>
                  <a:lnTo>
                    <a:pt x="1" y="2929"/>
                  </a:lnTo>
                  <a:cubicBezTo>
                    <a:pt x="1" y="3053"/>
                    <a:pt x="96" y="3158"/>
                    <a:pt x="230" y="3158"/>
                  </a:cubicBezTo>
                  <a:lnTo>
                    <a:pt x="690" y="3158"/>
                  </a:lnTo>
                  <a:lnTo>
                    <a:pt x="690" y="641"/>
                  </a:lnTo>
                  <a:cubicBezTo>
                    <a:pt x="690" y="498"/>
                    <a:pt x="623" y="364"/>
                    <a:pt x="508" y="278"/>
                  </a:cubicBezTo>
                  <a:lnTo>
                    <a:pt x="135" y="0"/>
                  </a:lnTo>
                  <a:close/>
                </a:path>
              </a:pathLst>
            </a:custGeom>
            <a:solidFill>
              <a:srgbClr val="8E9E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8" name="Google Shape;10608;p83"/>
            <p:cNvSpPr/>
            <p:nvPr/>
          </p:nvSpPr>
          <p:spPr>
            <a:xfrm>
              <a:off x="3803148" y="2233296"/>
              <a:ext cx="18119" cy="82955"/>
            </a:xfrm>
            <a:custGeom>
              <a:avLst/>
              <a:gdLst/>
              <a:ahLst/>
              <a:cxnLst/>
              <a:rect l="l" t="t" r="r" b="b"/>
              <a:pathLst>
                <a:path w="690" h="3159" extrusionOk="0">
                  <a:moveTo>
                    <a:pt x="555" y="0"/>
                  </a:moveTo>
                  <a:lnTo>
                    <a:pt x="182" y="278"/>
                  </a:lnTo>
                  <a:cubicBezTo>
                    <a:pt x="67" y="364"/>
                    <a:pt x="0" y="498"/>
                    <a:pt x="0" y="641"/>
                  </a:cubicBezTo>
                  <a:lnTo>
                    <a:pt x="0" y="3158"/>
                  </a:lnTo>
                  <a:lnTo>
                    <a:pt x="460" y="3158"/>
                  </a:lnTo>
                  <a:cubicBezTo>
                    <a:pt x="594" y="3158"/>
                    <a:pt x="689" y="3053"/>
                    <a:pt x="689" y="2929"/>
                  </a:cubicBezTo>
                  <a:lnTo>
                    <a:pt x="689" y="402"/>
                  </a:lnTo>
                  <a:cubicBezTo>
                    <a:pt x="689" y="258"/>
                    <a:pt x="641" y="115"/>
                    <a:pt x="555" y="0"/>
                  </a:cubicBezTo>
                  <a:close/>
                </a:path>
              </a:pathLst>
            </a:custGeom>
            <a:solidFill>
              <a:srgbClr val="8E9E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9" name="Google Shape;10609;p83"/>
            <p:cNvSpPr/>
            <p:nvPr/>
          </p:nvSpPr>
          <p:spPr>
            <a:xfrm>
              <a:off x="3646061" y="2153124"/>
              <a:ext cx="48292" cy="72635"/>
            </a:xfrm>
            <a:custGeom>
              <a:avLst/>
              <a:gdLst/>
              <a:ahLst/>
              <a:cxnLst/>
              <a:rect l="l" t="t" r="r" b="b"/>
              <a:pathLst>
                <a:path w="1839" h="2766" extrusionOk="0">
                  <a:moveTo>
                    <a:pt x="690" y="0"/>
                  </a:moveTo>
                  <a:cubicBezTo>
                    <a:pt x="307" y="0"/>
                    <a:pt x="1" y="306"/>
                    <a:pt x="1" y="689"/>
                  </a:cubicBezTo>
                  <a:lnTo>
                    <a:pt x="1" y="1445"/>
                  </a:lnTo>
                  <a:cubicBezTo>
                    <a:pt x="10" y="1675"/>
                    <a:pt x="87" y="1885"/>
                    <a:pt x="230" y="2067"/>
                  </a:cubicBezTo>
                  <a:cubicBezTo>
                    <a:pt x="374" y="2240"/>
                    <a:pt x="460" y="2460"/>
                    <a:pt x="460" y="2689"/>
                  </a:cubicBezTo>
                  <a:lnTo>
                    <a:pt x="460" y="2766"/>
                  </a:lnTo>
                  <a:lnTo>
                    <a:pt x="1379" y="2766"/>
                  </a:lnTo>
                  <a:lnTo>
                    <a:pt x="1379" y="2632"/>
                  </a:lnTo>
                  <a:cubicBezTo>
                    <a:pt x="1379" y="2441"/>
                    <a:pt x="1446" y="2259"/>
                    <a:pt x="1570" y="2125"/>
                  </a:cubicBezTo>
                  <a:lnTo>
                    <a:pt x="1656" y="2019"/>
                  </a:lnTo>
                  <a:cubicBezTo>
                    <a:pt x="1771" y="1876"/>
                    <a:pt x="1829" y="1694"/>
                    <a:pt x="1838" y="1512"/>
                  </a:cubicBezTo>
                  <a:lnTo>
                    <a:pt x="1838" y="689"/>
                  </a:lnTo>
                  <a:cubicBezTo>
                    <a:pt x="1838" y="306"/>
                    <a:pt x="1532" y="0"/>
                    <a:pt x="1149" y="0"/>
                  </a:cubicBezTo>
                  <a:close/>
                </a:path>
              </a:pathLst>
            </a:custGeom>
            <a:solidFill>
              <a:srgbClr val="BBC6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0" name="Google Shape;10610;p83"/>
            <p:cNvSpPr/>
            <p:nvPr/>
          </p:nvSpPr>
          <p:spPr>
            <a:xfrm>
              <a:off x="3645824" y="2152862"/>
              <a:ext cx="27415" cy="72898"/>
            </a:xfrm>
            <a:custGeom>
              <a:avLst/>
              <a:gdLst/>
              <a:ahLst/>
              <a:cxnLst/>
              <a:rect l="l" t="t" r="r" b="b"/>
              <a:pathLst>
                <a:path w="1044" h="2776" extrusionOk="0">
                  <a:moveTo>
                    <a:pt x="699" y="1"/>
                  </a:moveTo>
                  <a:cubicBezTo>
                    <a:pt x="316" y="1"/>
                    <a:pt x="0" y="316"/>
                    <a:pt x="0" y="699"/>
                  </a:cubicBezTo>
                  <a:lnTo>
                    <a:pt x="0" y="1455"/>
                  </a:lnTo>
                  <a:cubicBezTo>
                    <a:pt x="19" y="1685"/>
                    <a:pt x="96" y="1895"/>
                    <a:pt x="230" y="2077"/>
                  </a:cubicBezTo>
                  <a:cubicBezTo>
                    <a:pt x="383" y="2250"/>
                    <a:pt x="460" y="2470"/>
                    <a:pt x="460" y="2699"/>
                  </a:cubicBezTo>
                  <a:lnTo>
                    <a:pt x="460" y="2776"/>
                  </a:lnTo>
                  <a:lnTo>
                    <a:pt x="928" y="2776"/>
                  </a:lnTo>
                  <a:lnTo>
                    <a:pt x="928" y="2699"/>
                  </a:lnTo>
                  <a:cubicBezTo>
                    <a:pt x="928" y="2489"/>
                    <a:pt x="890" y="2278"/>
                    <a:pt x="814" y="2077"/>
                  </a:cubicBezTo>
                  <a:cubicBezTo>
                    <a:pt x="737" y="1876"/>
                    <a:pt x="699" y="1666"/>
                    <a:pt x="699" y="1455"/>
                  </a:cubicBezTo>
                  <a:lnTo>
                    <a:pt x="699" y="699"/>
                  </a:lnTo>
                  <a:cubicBezTo>
                    <a:pt x="699" y="316"/>
                    <a:pt x="852" y="1"/>
                    <a:pt x="1043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1" name="Google Shape;10611;p83"/>
            <p:cNvSpPr/>
            <p:nvPr/>
          </p:nvSpPr>
          <p:spPr>
            <a:xfrm>
              <a:off x="3646061" y="2152862"/>
              <a:ext cx="48292" cy="54568"/>
            </a:xfrm>
            <a:custGeom>
              <a:avLst/>
              <a:gdLst/>
              <a:ahLst/>
              <a:cxnLst/>
              <a:rect l="l" t="t" r="r" b="b"/>
              <a:pathLst>
                <a:path w="1839" h="2078" extrusionOk="0">
                  <a:moveTo>
                    <a:pt x="690" y="1"/>
                  </a:moveTo>
                  <a:cubicBezTo>
                    <a:pt x="307" y="1"/>
                    <a:pt x="1" y="316"/>
                    <a:pt x="1" y="699"/>
                  </a:cubicBezTo>
                  <a:lnTo>
                    <a:pt x="1" y="1159"/>
                  </a:lnTo>
                  <a:cubicBezTo>
                    <a:pt x="1" y="1666"/>
                    <a:pt x="412" y="2077"/>
                    <a:pt x="919" y="2077"/>
                  </a:cubicBezTo>
                  <a:cubicBezTo>
                    <a:pt x="1427" y="2077"/>
                    <a:pt x="1838" y="1666"/>
                    <a:pt x="1838" y="1159"/>
                  </a:cubicBezTo>
                  <a:lnTo>
                    <a:pt x="1838" y="699"/>
                  </a:lnTo>
                  <a:cubicBezTo>
                    <a:pt x="1838" y="316"/>
                    <a:pt x="1532" y="1"/>
                    <a:pt x="1149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2" name="Google Shape;10612;p83"/>
            <p:cNvSpPr/>
            <p:nvPr/>
          </p:nvSpPr>
          <p:spPr>
            <a:xfrm>
              <a:off x="3646061" y="2152862"/>
              <a:ext cx="27179" cy="54306"/>
            </a:xfrm>
            <a:custGeom>
              <a:avLst/>
              <a:gdLst/>
              <a:ahLst/>
              <a:cxnLst/>
              <a:rect l="l" t="t" r="r" b="b"/>
              <a:pathLst>
                <a:path w="1035" h="2068" extrusionOk="0">
                  <a:moveTo>
                    <a:pt x="690" y="1"/>
                  </a:moveTo>
                  <a:cubicBezTo>
                    <a:pt x="307" y="1"/>
                    <a:pt x="1" y="316"/>
                    <a:pt x="1" y="699"/>
                  </a:cubicBezTo>
                  <a:lnTo>
                    <a:pt x="1" y="1159"/>
                  </a:lnTo>
                  <a:cubicBezTo>
                    <a:pt x="1" y="1618"/>
                    <a:pt x="345" y="2010"/>
                    <a:pt x="805" y="2068"/>
                  </a:cubicBezTo>
                  <a:cubicBezTo>
                    <a:pt x="728" y="1867"/>
                    <a:pt x="690" y="1666"/>
                    <a:pt x="690" y="1455"/>
                  </a:cubicBezTo>
                  <a:lnTo>
                    <a:pt x="690" y="699"/>
                  </a:lnTo>
                  <a:cubicBezTo>
                    <a:pt x="690" y="316"/>
                    <a:pt x="843" y="1"/>
                    <a:pt x="1034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3" name="Google Shape;10613;p83"/>
            <p:cNvSpPr/>
            <p:nvPr/>
          </p:nvSpPr>
          <p:spPr>
            <a:xfrm>
              <a:off x="3627968" y="2219457"/>
              <a:ext cx="84478" cy="96794"/>
            </a:xfrm>
            <a:custGeom>
              <a:avLst/>
              <a:gdLst/>
              <a:ahLst/>
              <a:cxnLst/>
              <a:rect l="l" t="t" r="r" b="b"/>
              <a:pathLst>
                <a:path w="3217" h="3686" extrusionOk="0">
                  <a:moveTo>
                    <a:pt x="1369" y="1"/>
                  </a:moveTo>
                  <a:cubicBezTo>
                    <a:pt x="1226" y="1"/>
                    <a:pt x="1082" y="29"/>
                    <a:pt x="948" y="87"/>
                  </a:cubicBezTo>
                  <a:lnTo>
                    <a:pt x="431" y="288"/>
                  </a:lnTo>
                  <a:cubicBezTo>
                    <a:pt x="173" y="393"/>
                    <a:pt x="1" y="642"/>
                    <a:pt x="1" y="929"/>
                  </a:cubicBezTo>
                  <a:lnTo>
                    <a:pt x="1" y="3456"/>
                  </a:lnTo>
                  <a:cubicBezTo>
                    <a:pt x="1" y="3580"/>
                    <a:pt x="96" y="3685"/>
                    <a:pt x="230" y="3685"/>
                  </a:cubicBezTo>
                  <a:lnTo>
                    <a:pt x="2987" y="3685"/>
                  </a:lnTo>
                  <a:cubicBezTo>
                    <a:pt x="3121" y="3685"/>
                    <a:pt x="3216" y="3580"/>
                    <a:pt x="3216" y="3456"/>
                  </a:cubicBezTo>
                  <a:lnTo>
                    <a:pt x="3216" y="929"/>
                  </a:lnTo>
                  <a:cubicBezTo>
                    <a:pt x="3216" y="642"/>
                    <a:pt x="3044" y="393"/>
                    <a:pt x="2786" y="288"/>
                  </a:cubicBezTo>
                  <a:lnTo>
                    <a:pt x="2278" y="87"/>
                  </a:lnTo>
                  <a:cubicBezTo>
                    <a:pt x="2144" y="29"/>
                    <a:pt x="1991" y="1"/>
                    <a:pt x="1848" y="1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4" name="Google Shape;10614;p83"/>
            <p:cNvSpPr/>
            <p:nvPr/>
          </p:nvSpPr>
          <p:spPr>
            <a:xfrm>
              <a:off x="3627968" y="2233296"/>
              <a:ext cx="18119" cy="82955"/>
            </a:xfrm>
            <a:custGeom>
              <a:avLst/>
              <a:gdLst/>
              <a:ahLst/>
              <a:cxnLst/>
              <a:rect l="l" t="t" r="r" b="b"/>
              <a:pathLst>
                <a:path w="690" h="3159" extrusionOk="0">
                  <a:moveTo>
                    <a:pt x="135" y="0"/>
                  </a:moveTo>
                  <a:cubicBezTo>
                    <a:pt x="49" y="115"/>
                    <a:pt x="1" y="258"/>
                    <a:pt x="1" y="402"/>
                  </a:cubicBezTo>
                  <a:lnTo>
                    <a:pt x="1" y="2929"/>
                  </a:lnTo>
                  <a:cubicBezTo>
                    <a:pt x="1" y="3053"/>
                    <a:pt x="96" y="3158"/>
                    <a:pt x="230" y="3158"/>
                  </a:cubicBezTo>
                  <a:lnTo>
                    <a:pt x="690" y="3158"/>
                  </a:lnTo>
                  <a:lnTo>
                    <a:pt x="690" y="641"/>
                  </a:lnTo>
                  <a:cubicBezTo>
                    <a:pt x="690" y="498"/>
                    <a:pt x="623" y="364"/>
                    <a:pt x="508" y="278"/>
                  </a:cubicBezTo>
                  <a:lnTo>
                    <a:pt x="135" y="0"/>
                  </a:lnTo>
                  <a:close/>
                </a:path>
              </a:pathLst>
            </a:custGeom>
            <a:solidFill>
              <a:srgbClr val="8E9E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5" name="Google Shape;10615;p83"/>
            <p:cNvSpPr/>
            <p:nvPr/>
          </p:nvSpPr>
          <p:spPr>
            <a:xfrm>
              <a:off x="3694327" y="2233296"/>
              <a:ext cx="18119" cy="82955"/>
            </a:xfrm>
            <a:custGeom>
              <a:avLst/>
              <a:gdLst/>
              <a:ahLst/>
              <a:cxnLst/>
              <a:rect l="l" t="t" r="r" b="b"/>
              <a:pathLst>
                <a:path w="690" h="3159" extrusionOk="0">
                  <a:moveTo>
                    <a:pt x="555" y="0"/>
                  </a:moveTo>
                  <a:lnTo>
                    <a:pt x="192" y="278"/>
                  </a:lnTo>
                  <a:cubicBezTo>
                    <a:pt x="67" y="364"/>
                    <a:pt x="0" y="498"/>
                    <a:pt x="0" y="641"/>
                  </a:cubicBezTo>
                  <a:lnTo>
                    <a:pt x="0" y="3158"/>
                  </a:lnTo>
                  <a:lnTo>
                    <a:pt x="460" y="3158"/>
                  </a:lnTo>
                  <a:cubicBezTo>
                    <a:pt x="594" y="3158"/>
                    <a:pt x="689" y="3053"/>
                    <a:pt x="689" y="2929"/>
                  </a:cubicBezTo>
                  <a:lnTo>
                    <a:pt x="689" y="402"/>
                  </a:lnTo>
                  <a:cubicBezTo>
                    <a:pt x="689" y="258"/>
                    <a:pt x="641" y="115"/>
                    <a:pt x="555" y="0"/>
                  </a:cubicBezTo>
                  <a:close/>
                </a:path>
              </a:pathLst>
            </a:custGeom>
            <a:solidFill>
              <a:srgbClr val="8E9E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6" name="Google Shape;10616;p83"/>
            <p:cNvSpPr/>
            <p:nvPr/>
          </p:nvSpPr>
          <p:spPr>
            <a:xfrm>
              <a:off x="3809162" y="2213417"/>
              <a:ext cx="48528" cy="72661"/>
            </a:xfrm>
            <a:custGeom>
              <a:avLst/>
              <a:gdLst/>
              <a:ahLst/>
              <a:cxnLst/>
              <a:rect l="l" t="t" r="r" b="b"/>
              <a:pathLst>
                <a:path w="1848" h="2767" extrusionOk="0">
                  <a:moveTo>
                    <a:pt x="699" y="1"/>
                  </a:moveTo>
                  <a:cubicBezTo>
                    <a:pt x="317" y="1"/>
                    <a:pt x="1" y="307"/>
                    <a:pt x="1" y="690"/>
                  </a:cubicBezTo>
                  <a:lnTo>
                    <a:pt x="1" y="1446"/>
                  </a:lnTo>
                  <a:cubicBezTo>
                    <a:pt x="20" y="1676"/>
                    <a:pt x="97" y="1896"/>
                    <a:pt x="231" y="2068"/>
                  </a:cubicBezTo>
                  <a:cubicBezTo>
                    <a:pt x="384" y="2250"/>
                    <a:pt x="460" y="2470"/>
                    <a:pt x="460" y="2690"/>
                  </a:cubicBezTo>
                  <a:lnTo>
                    <a:pt x="460" y="2767"/>
                  </a:lnTo>
                  <a:lnTo>
                    <a:pt x="1389" y="2767"/>
                  </a:lnTo>
                  <a:lnTo>
                    <a:pt x="1389" y="2633"/>
                  </a:lnTo>
                  <a:cubicBezTo>
                    <a:pt x="1389" y="2441"/>
                    <a:pt x="1456" y="2260"/>
                    <a:pt x="1570" y="2126"/>
                  </a:cubicBezTo>
                  <a:lnTo>
                    <a:pt x="1657" y="2020"/>
                  </a:lnTo>
                  <a:cubicBezTo>
                    <a:pt x="1771" y="1877"/>
                    <a:pt x="1838" y="1704"/>
                    <a:pt x="1848" y="1513"/>
                  </a:cubicBezTo>
                  <a:lnTo>
                    <a:pt x="1848" y="690"/>
                  </a:lnTo>
                  <a:cubicBezTo>
                    <a:pt x="1848" y="307"/>
                    <a:pt x="1542" y="1"/>
                    <a:pt x="1159" y="1"/>
                  </a:cubicBezTo>
                  <a:close/>
                </a:path>
              </a:pathLst>
            </a:custGeom>
            <a:solidFill>
              <a:srgbClr val="BBC6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7" name="Google Shape;10617;p83"/>
            <p:cNvSpPr/>
            <p:nvPr/>
          </p:nvSpPr>
          <p:spPr>
            <a:xfrm>
              <a:off x="3809162" y="2213417"/>
              <a:ext cx="27179" cy="72661"/>
            </a:xfrm>
            <a:custGeom>
              <a:avLst/>
              <a:gdLst/>
              <a:ahLst/>
              <a:cxnLst/>
              <a:rect l="l" t="t" r="r" b="b"/>
              <a:pathLst>
                <a:path w="1035" h="2767" extrusionOk="0">
                  <a:moveTo>
                    <a:pt x="690" y="1"/>
                  </a:moveTo>
                  <a:cubicBezTo>
                    <a:pt x="307" y="1"/>
                    <a:pt x="1" y="307"/>
                    <a:pt x="1" y="690"/>
                  </a:cubicBezTo>
                  <a:lnTo>
                    <a:pt x="1" y="1456"/>
                  </a:lnTo>
                  <a:cubicBezTo>
                    <a:pt x="10" y="1676"/>
                    <a:pt x="87" y="1896"/>
                    <a:pt x="231" y="2078"/>
                  </a:cubicBezTo>
                  <a:cubicBezTo>
                    <a:pt x="374" y="2250"/>
                    <a:pt x="460" y="2470"/>
                    <a:pt x="460" y="2700"/>
                  </a:cubicBezTo>
                  <a:lnTo>
                    <a:pt x="460" y="2767"/>
                  </a:lnTo>
                  <a:lnTo>
                    <a:pt x="920" y="2767"/>
                  </a:lnTo>
                  <a:lnTo>
                    <a:pt x="920" y="2700"/>
                  </a:lnTo>
                  <a:cubicBezTo>
                    <a:pt x="920" y="2480"/>
                    <a:pt x="891" y="2269"/>
                    <a:pt x="814" y="2078"/>
                  </a:cubicBezTo>
                  <a:cubicBezTo>
                    <a:pt x="738" y="1877"/>
                    <a:pt x="690" y="1666"/>
                    <a:pt x="690" y="1456"/>
                  </a:cubicBezTo>
                  <a:lnTo>
                    <a:pt x="690" y="690"/>
                  </a:lnTo>
                  <a:cubicBezTo>
                    <a:pt x="690" y="307"/>
                    <a:pt x="843" y="1"/>
                    <a:pt x="1034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8" name="Google Shape;10618;p83"/>
            <p:cNvSpPr/>
            <p:nvPr/>
          </p:nvSpPr>
          <p:spPr>
            <a:xfrm>
              <a:off x="3809162" y="2213417"/>
              <a:ext cx="48528" cy="54332"/>
            </a:xfrm>
            <a:custGeom>
              <a:avLst/>
              <a:gdLst/>
              <a:ahLst/>
              <a:cxnLst/>
              <a:rect l="l" t="t" r="r" b="b"/>
              <a:pathLst>
                <a:path w="1848" h="2069" extrusionOk="0">
                  <a:moveTo>
                    <a:pt x="690" y="1"/>
                  </a:moveTo>
                  <a:cubicBezTo>
                    <a:pt x="317" y="1"/>
                    <a:pt x="1" y="307"/>
                    <a:pt x="1" y="690"/>
                  </a:cubicBezTo>
                  <a:lnTo>
                    <a:pt x="1" y="1149"/>
                  </a:lnTo>
                  <a:cubicBezTo>
                    <a:pt x="1" y="1657"/>
                    <a:pt x="412" y="2068"/>
                    <a:pt x="929" y="2068"/>
                  </a:cubicBezTo>
                  <a:cubicBezTo>
                    <a:pt x="1436" y="2068"/>
                    <a:pt x="1848" y="1657"/>
                    <a:pt x="1848" y="1149"/>
                  </a:cubicBezTo>
                  <a:lnTo>
                    <a:pt x="1848" y="690"/>
                  </a:lnTo>
                  <a:cubicBezTo>
                    <a:pt x="1848" y="307"/>
                    <a:pt x="1532" y="1"/>
                    <a:pt x="1159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9" name="Google Shape;10619;p83"/>
            <p:cNvSpPr/>
            <p:nvPr/>
          </p:nvSpPr>
          <p:spPr>
            <a:xfrm>
              <a:off x="3809162" y="2213417"/>
              <a:ext cx="27442" cy="54069"/>
            </a:xfrm>
            <a:custGeom>
              <a:avLst/>
              <a:gdLst/>
              <a:ahLst/>
              <a:cxnLst/>
              <a:rect l="l" t="t" r="r" b="b"/>
              <a:pathLst>
                <a:path w="1045" h="2059" extrusionOk="0">
                  <a:moveTo>
                    <a:pt x="699" y="1"/>
                  </a:moveTo>
                  <a:cubicBezTo>
                    <a:pt x="317" y="1"/>
                    <a:pt x="1" y="307"/>
                    <a:pt x="1" y="690"/>
                  </a:cubicBezTo>
                  <a:lnTo>
                    <a:pt x="1" y="1149"/>
                  </a:lnTo>
                  <a:cubicBezTo>
                    <a:pt x="1" y="1609"/>
                    <a:pt x="345" y="2001"/>
                    <a:pt x="805" y="2059"/>
                  </a:cubicBezTo>
                  <a:cubicBezTo>
                    <a:pt x="738" y="1867"/>
                    <a:pt x="699" y="1657"/>
                    <a:pt x="699" y="1446"/>
                  </a:cubicBezTo>
                  <a:lnTo>
                    <a:pt x="699" y="690"/>
                  </a:lnTo>
                  <a:cubicBezTo>
                    <a:pt x="699" y="307"/>
                    <a:pt x="853" y="1"/>
                    <a:pt x="1044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0" name="Google Shape;10620;p83"/>
            <p:cNvSpPr/>
            <p:nvPr/>
          </p:nvSpPr>
          <p:spPr>
            <a:xfrm>
              <a:off x="3791331" y="2280039"/>
              <a:ext cx="84452" cy="60319"/>
            </a:xfrm>
            <a:custGeom>
              <a:avLst/>
              <a:gdLst/>
              <a:ahLst/>
              <a:cxnLst/>
              <a:rect l="l" t="t" r="r" b="b"/>
              <a:pathLst>
                <a:path w="3216" h="2297" extrusionOk="0">
                  <a:moveTo>
                    <a:pt x="1369" y="0"/>
                  </a:moveTo>
                  <a:cubicBezTo>
                    <a:pt x="1216" y="0"/>
                    <a:pt x="1072" y="29"/>
                    <a:pt x="938" y="86"/>
                  </a:cubicBezTo>
                  <a:lnTo>
                    <a:pt x="431" y="287"/>
                  </a:lnTo>
                  <a:cubicBezTo>
                    <a:pt x="173" y="383"/>
                    <a:pt x="0" y="641"/>
                    <a:pt x="0" y="928"/>
                  </a:cubicBezTo>
                  <a:lnTo>
                    <a:pt x="0" y="2067"/>
                  </a:lnTo>
                  <a:cubicBezTo>
                    <a:pt x="0" y="2192"/>
                    <a:pt x="96" y="2297"/>
                    <a:pt x="230" y="2297"/>
                  </a:cubicBezTo>
                  <a:lnTo>
                    <a:pt x="2986" y="2297"/>
                  </a:lnTo>
                  <a:cubicBezTo>
                    <a:pt x="3120" y="2297"/>
                    <a:pt x="3216" y="2192"/>
                    <a:pt x="3216" y="2067"/>
                  </a:cubicBezTo>
                  <a:lnTo>
                    <a:pt x="3216" y="919"/>
                  </a:lnTo>
                  <a:cubicBezTo>
                    <a:pt x="3216" y="641"/>
                    <a:pt x="3044" y="383"/>
                    <a:pt x="2785" y="287"/>
                  </a:cubicBezTo>
                  <a:lnTo>
                    <a:pt x="2269" y="86"/>
                  </a:lnTo>
                  <a:cubicBezTo>
                    <a:pt x="2135" y="29"/>
                    <a:pt x="1991" y="0"/>
                    <a:pt x="1847" y="0"/>
                  </a:cubicBezTo>
                  <a:close/>
                </a:path>
              </a:pathLst>
            </a:custGeom>
            <a:solidFill>
              <a:srgbClr val="8E9E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1" name="Google Shape;10621;p83"/>
            <p:cNvSpPr/>
            <p:nvPr/>
          </p:nvSpPr>
          <p:spPr>
            <a:xfrm>
              <a:off x="3791068" y="2293353"/>
              <a:ext cx="18119" cy="47005"/>
            </a:xfrm>
            <a:custGeom>
              <a:avLst/>
              <a:gdLst/>
              <a:ahLst/>
              <a:cxnLst/>
              <a:rect l="l" t="t" r="r" b="b"/>
              <a:pathLst>
                <a:path w="690" h="1790" extrusionOk="0">
                  <a:moveTo>
                    <a:pt x="135" y="0"/>
                  </a:moveTo>
                  <a:cubicBezTo>
                    <a:pt x="49" y="125"/>
                    <a:pt x="1" y="268"/>
                    <a:pt x="1" y="412"/>
                  </a:cubicBezTo>
                  <a:lnTo>
                    <a:pt x="1" y="1551"/>
                  </a:lnTo>
                  <a:cubicBezTo>
                    <a:pt x="1" y="1685"/>
                    <a:pt x="106" y="1780"/>
                    <a:pt x="230" y="1780"/>
                  </a:cubicBezTo>
                  <a:lnTo>
                    <a:pt x="690" y="1790"/>
                  </a:lnTo>
                  <a:lnTo>
                    <a:pt x="690" y="651"/>
                  </a:lnTo>
                  <a:cubicBezTo>
                    <a:pt x="690" y="508"/>
                    <a:pt x="623" y="374"/>
                    <a:pt x="508" y="287"/>
                  </a:cubicBezTo>
                  <a:lnTo>
                    <a:pt x="135" y="0"/>
                  </a:lnTo>
                  <a:close/>
                </a:path>
              </a:pathLst>
            </a:custGeom>
            <a:solidFill>
              <a:srgbClr val="7487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2" name="Google Shape;10622;p83"/>
            <p:cNvSpPr/>
            <p:nvPr/>
          </p:nvSpPr>
          <p:spPr>
            <a:xfrm>
              <a:off x="3857664" y="2293589"/>
              <a:ext cx="17883" cy="47032"/>
            </a:xfrm>
            <a:custGeom>
              <a:avLst/>
              <a:gdLst/>
              <a:ahLst/>
              <a:cxnLst/>
              <a:rect l="l" t="t" r="r" b="b"/>
              <a:pathLst>
                <a:path w="681" h="1791" extrusionOk="0">
                  <a:moveTo>
                    <a:pt x="546" y="1"/>
                  </a:moveTo>
                  <a:lnTo>
                    <a:pt x="183" y="288"/>
                  </a:lnTo>
                  <a:cubicBezTo>
                    <a:pt x="68" y="365"/>
                    <a:pt x="1" y="499"/>
                    <a:pt x="1" y="642"/>
                  </a:cubicBezTo>
                  <a:lnTo>
                    <a:pt x="1" y="1781"/>
                  </a:lnTo>
                  <a:lnTo>
                    <a:pt x="451" y="1791"/>
                  </a:lnTo>
                  <a:cubicBezTo>
                    <a:pt x="585" y="1791"/>
                    <a:pt x="680" y="1685"/>
                    <a:pt x="680" y="1561"/>
                  </a:cubicBezTo>
                  <a:lnTo>
                    <a:pt x="680" y="412"/>
                  </a:lnTo>
                  <a:cubicBezTo>
                    <a:pt x="680" y="269"/>
                    <a:pt x="633" y="125"/>
                    <a:pt x="546" y="1"/>
                  </a:cubicBezTo>
                  <a:close/>
                </a:path>
              </a:pathLst>
            </a:custGeom>
            <a:solidFill>
              <a:srgbClr val="7487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3" name="Google Shape;10623;p83"/>
            <p:cNvSpPr/>
            <p:nvPr/>
          </p:nvSpPr>
          <p:spPr>
            <a:xfrm>
              <a:off x="3700340" y="2213417"/>
              <a:ext cx="48528" cy="72661"/>
            </a:xfrm>
            <a:custGeom>
              <a:avLst/>
              <a:gdLst/>
              <a:ahLst/>
              <a:cxnLst/>
              <a:rect l="l" t="t" r="r" b="b"/>
              <a:pathLst>
                <a:path w="1848" h="2767" extrusionOk="0">
                  <a:moveTo>
                    <a:pt x="700" y="1"/>
                  </a:moveTo>
                  <a:cubicBezTo>
                    <a:pt x="317" y="1"/>
                    <a:pt x="1" y="307"/>
                    <a:pt x="1" y="690"/>
                  </a:cubicBezTo>
                  <a:lnTo>
                    <a:pt x="1" y="1446"/>
                  </a:lnTo>
                  <a:cubicBezTo>
                    <a:pt x="20" y="1676"/>
                    <a:pt x="97" y="1896"/>
                    <a:pt x="231" y="2068"/>
                  </a:cubicBezTo>
                  <a:cubicBezTo>
                    <a:pt x="384" y="2250"/>
                    <a:pt x="460" y="2470"/>
                    <a:pt x="460" y="2690"/>
                  </a:cubicBezTo>
                  <a:lnTo>
                    <a:pt x="460" y="2767"/>
                  </a:lnTo>
                  <a:lnTo>
                    <a:pt x="1389" y="2767"/>
                  </a:lnTo>
                  <a:lnTo>
                    <a:pt x="1389" y="2633"/>
                  </a:lnTo>
                  <a:cubicBezTo>
                    <a:pt x="1389" y="2441"/>
                    <a:pt x="1446" y="2260"/>
                    <a:pt x="1570" y="2126"/>
                  </a:cubicBezTo>
                  <a:lnTo>
                    <a:pt x="1657" y="2020"/>
                  </a:lnTo>
                  <a:cubicBezTo>
                    <a:pt x="1771" y="1877"/>
                    <a:pt x="1838" y="1704"/>
                    <a:pt x="1848" y="1513"/>
                  </a:cubicBezTo>
                  <a:lnTo>
                    <a:pt x="1848" y="690"/>
                  </a:lnTo>
                  <a:cubicBezTo>
                    <a:pt x="1848" y="307"/>
                    <a:pt x="1532" y="1"/>
                    <a:pt x="1159" y="1"/>
                  </a:cubicBezTo>
                  <a:close/>
                </a:path>
              </a:pathLst>
            </a:custGeom>
            <a:solidFill>
              <a:srgbClr val="BBC6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4" name="Google Shape;10624;p83"/>
            <p:cNvSpPr/>
            <p:nvPr/>
          </p:nvSpPr>
          <p:spPr>
            <a:xfrm>
              <a:off x="3700340" y="2213417"/>
              <a:ext cx="27179" cy="72661"/>
            </a:xfrm>
            <a:custGeom>
              <a:avLst/>
              <a:gdLst/>
              <a:ahLst/>
              <a:cxnLst/>
              <a:rect l="l" t="t" r="r" b="b"/>
              <a:pathLst>
                <a:path w="1035" h="2767" extrusionOk="0">
                  <a:moveTo>
                    <a:pt x="690" y="1"/>
                  </a:moveTo>
                  <a:cubicBezTo>
                    <a:pt x="307" y="1"/>
                    <a:pt x="1" y="307"/>
                    <a:pt x="1" y="690"/>
                  </a:cubicBezTo>
                  <a:lnTo>
                    <a:pt x="1" y="1456"/>
                  </a:lnTo>
                  <a:cubicBezTo>
                    <a:pt x="10" y="1676"/>
                    <a:pt x="87" y="1896"/>
                    <a:pt x="231" y="2078"/>
                  </a:cubicBezTo>
                  <a:cubicBezTo>
                    <a:pt x="374" y="2250"/>
                    <a:pt x="460" y="2470"/>
                    <a:pt x="460" y="2700"/>
                  </a:cubicBezTo>
                  <a:lnTo>
                    <a:pt x="460" y="2767"/>
                  </a:lnTo>
                  <a:lnTo>
                    <a:pt x="920" y="2767"/>
                  </a:lnTo>
                  <a:lnTo>
                    <a:pt x="920" y="2700"/>
                  </a:lnTo>
                  <a:cubicBezTo>
                    <a:pt x="920" y="2480"/>
                    <a:pt x="891" y="2269"/>
                    <a:pt x="814" y="2078"/>
                  </a:cubicBezTo>
                  <a:cubicBezTo>
                    <a:pt x="738" y="1877"/>
                    <a:pt x="690" y="1666"/>
                    <a:pt x="690" y="1456"/>
                  </a:cubicBezTo>
                  <a:lnTo>
                    <a:pt x="690" y="690"/>
                  </a:lnTo>
                  <a:cubicBezTo>
                    <a:pt x="690" y="307"/>
                    <a:pt x="843" y="1"/>
                    <a:pt x="1035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5" name="Google Shape;10625;p83"/>
            <p:cNvSpPr/>
            <p:nvPr/>
          </p:nvSpPr>
          <p:spPr>
            <a:xfrm>
              <a:off x="3700340" y="2213417"/>
              <a:ext cx="48528" cy="54332"/>
            </a:xfrm>
            <a:custGeom>
              <a:avLst/>
              <a:gdLst/>
              <a:ahLst/>
              <a:cxnLst/>
              <a:rect l="l" t="t" r="r" b="b"/>
              <a:pathLst>
                <a:path w="1848" h="2069" extrusionOk="0">
                  <a:moveTo>
                    <a:pt x="690" y="1"/>
                  </a:moveTo>
                  <a:cubicBezTo>
                    <a:pt x="317" y="1"/>
                    <a:pt x="1" y="307"/>
                    <a:pt x="1" y="690"/>
                  </a:cubicBezTo>
                  <a:lnTo>
                    <a:pt x="1" y="1149"/>
                  </a:lnTo>
                  <a:cubicBezTo>
                    <a:pt x="1" y="1657"/>
                    <a:pt x="412" y="2068"/>
                    <a:pt x="929" y="2068"/>
                  </a:cubicBezTo>
                  <a:cubicBezTo>
                    <a:pt x="1436" y="2068"/>
                    <a:pt x="1848" y="1657"/>
                    <a:pt x="1848" y="1149"/>
                  </a:cubicBezTo>
                  <a:lnTo>
                    <a:pt x="1848" y="690"/>
                  </a:lnTo>
                  <a:cubicBezTo>
                    <a:pt x="1848" y="307"/>
                    <a:pt x="1532" y="1"/>
                    <a:pt x="1159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6" name="Google Shape;10626;p83"/>
            <p:cNvSpPr/>
            <p:nvPr/>
          </p:nvSpPr>
          <p:spPr>
            <a:xfrm>
              <a:off x="3700340" y="2213417"/>
              <a:ext cx="27442" cy="54069"/>
            </a:xfrm>
            <a:custGeom>
              <a:avLst/>
              <a:gdLst/>
              <a:ahLst/>
              <a:cxnLst/>
              <a:rect l="l" t="t" r="r" b="b"/>
              <a:pathLst>
                <a:path w="1045" h="2059" extrusionOk="0">
                  <a:moveTo>
                    <a:pt x="700" y="1"/>
                  </a:moveTo>
                  <a:cubicBezTo>
                    <a:pt x="317" y="1"/>
                    <a:pt x="1" y="307"/>
                    <a:pt x="1" y="690"/>
                  </a:cubicBezTo>
                  <a:lnTo>
                    <a:pt x="1" y="1149"/>
                  </a:lnTo>
                  <a:cubicBezTo>
                    <a:pt x="1" y="1609"/>
                    <a:pt x="345" y="2001"/>
                    <a:pt x="805" y="2059"/>
                  </a:cubicBezTo>
                  <a:cubicBezTo>
                    <a:pt x="738" y="1867"/>
                    <a:pt x="700" y="1657"/>
                    <a:pt x="700" y="1446"/>
                  </a:cubicBezTo>
                  <a:lnTo>
                    <a:pt x="700" y="690"/>
                  </a:lnTo>
                  <a:cubicBezTo>
                    <a:pt x="700" y="307"/>
                    <a:pt x="853" y="1"/>
                    <a:pt x="1044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7" name="Google Shape;10627;p83"/>
            <p:cNvSpPr/>
            <p:nvPr/>
          </p:nvSpPr>
          <p:spPr>
            <a:xfrm>
              <a:off x="3682247" y="2280039"/>
              <a:ext cx="84741" cy="60319"/>
            </a:xfrm>
            <a:custGeom>
              <a:avLst/>
              <a:gdLst/>
              <a:ahLst/>
              <a:cxnLst/>
              <a:rect l="l" t="t" r="r" b="b"/>
              <a:pathLst>
                <a:path w="3227" h="2297" extrusionOk="0">
                  <a:moveTo>
                    <a:pt x="1379" y="0"/>
                  </a:moveTo>
                  <a:cubicBezTo>
                    <a:pt x="1226" y="0"/>
                    <a:pt x="1082" y="29"/>
                    <a:pt x="948" y="86"/>
                  </a:cubicBezTo>
                  <a:lnTo>
                    <a:pt x="441" y="287"/>
                  </a:lnTo>
                  <a:cubicBezTo>
                    <a:pt x="173" y="392"/>
                    <a:pt x="1" y="641"/>
                    <a:pt x="1" y="928"/>
                  </a:cubicBezTo>
                  <a:lnTo>
                    <a:pt x="1" y="2067"/>
                  </a:lnTo>
                  <a:cubicBezTo>
                    <a:pt x="1" y="2201"/>
                    <a:pt x="106" y="2297"/>
                    <a:pt x="231" y="2297"/>
                  </a:cubicBezTo>
                  <a:lnTo>
                    <a:pt x="2996" y="2297"/>
                  </a:lnTo>
                  <a:cubicBezTo>
                    <a:pt x="3121" y="2297"/>
                    <a:pt x="3226" y="2201"/>
                    <a:pt x="3226" y="2067"/>
                  </a:cubicBezTo>
                  <a:lnTo>
                    <a:pt x="3226" y="919"/>
                  </a:lnTo>
                  <a:cubicBezTo>
                    <a:pt x="3226" y="641"/>
                    <a:pt x="3054" y="383"/>
                    <a:pt x="2795" y="287"/>
                  </a:cubicBezTo>
                  <a:lnTo>
                    <a:pt x="2279" y="86"/>
                  </a:lnTo>
                  <a:cubicBezTo>
                    <a:pt x="2145" y="29"/>
                    <a:pt x="2001" y="0"/>
                    <a:pt x="1857" y="0"/>
                  </a:cubicBezTo>
                  <a:close/>
                </a:path>
              </a:pathLst>
            </a:custGeom>
            <a:solidFill>
              <a:srgbClr val="8E9E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8" name="Google Shape;10628;p83"/>
            <p:cNvSpPr/>
            <p:nvPr/>
          </p:nvSpPr>
          <p:spPr>
            <a:xfrm>
              <a:off x="3682247" y="2293353"/>
              <a:ext cx="18119" cy="47005"/>
            </a:xfrm>
            <a:custGeom>
              <a:avLst/>
              <a:gdLst/>
              <a:ahLst/>
              <a:cxnLst/>
              <a:rect l="l" t="t" r="r" b="b"/>
              <a:pathLst>
                <a:path w="690" h="1790" extrusionOk="0">
                  <a:moveTo>
                    <a:pt x="135" y="0"/>
                  </a:moveTo>
                  <a:cubicBezTo>
                    <a:pt x="49" y="125"/>
                    <a:pt x="1" y="268"/>
                    <a:pt x="1" y="412"/>
                  </a:cubicBezTo>
                  <a:lnTo>
                    <a:pt x="1" y="1560"/>
                  </a:lnTo>
                  <a:cubicBezTo>
                    <a:pt x="1" y="1685"/>
                    <a:pt x="106" y="1790"/>
                    <a:pt x="231" y="1790"/>
                  </a:cubicBezTo>
                  <a:lnTo>
                    <a:pt x="690" y="1790"/>
                  </a:lnTo>
                  <a:lnTo>
                    <a:pt x="690" y="651"/>
                  </a:lnTo>
                  <a:cubicBezTo>
                    <a:pt x="690" y="508"/>
                    <a:pt x="623" y="374"/>
                    <a:pt x="508" y="287"/>
                  </a:cubicBezTo>
                  <a:lnTo>
                    <a:pt x="135" y="0"/>
                  </a:lnTo>
                  <a:close/>
                </a:path>
              </a:pathLst>
            </a:custGeom>
            <a:solidFill>
              <a:srgbClr val="7487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9" name="Google Shape;10629;p83"/>
            <p:cNvSpPr/>
            <p:nvPr/>
          </p:nvSpPr>
          <p:spPr>
            <a:xfrm>
              <a:off x="3748842" y="2293589"/>
              <a:ext cx="18146" cy="47032"/>
            </a:xfrm>
            <a:custGeom>
              <a:avLst/>
              <a:gdLst/>
              <a:ahLst/>
              <a:cxnLst/>
              <a:rect l="l" t="t" r="r" b="b"/>
              <a:pathLst>
                <a:path w="691" h="1791" extrusionOk="0">
                  <a:moveTo>
                    <a:pt x="556" y="1"/>
                  </a:moveTo>
                  <a:lnTo>
                    <a:pt x="183" y="288"/>
                  </a:lnTo>
                  <a:cubicBezTo>
                    <a:pt x="68" y="365"/>
                    <a:pt x="1" y="499"/>
                    <a:pt x="1" y="642"/>
                  </a:cubicBezTo>
                  <a:lnTo>
                    <a:pt x="1" y="1781"/>
                  </a:lnTo>
                  <a:lnTo>
                    <a:pt x="460" y="1791"/>
                  </a:lnTo>
                  <a:cubicBezTo>
                    <a:pt x="585" y="1791"/>
                    <a:pt x="690" y="1685"/>
                    <a:pt x="690" y="1561"/>
                  </a:cubicBezTo>
                  <a:lnTo>
                    <a:pt x="690" y="412"/>
                  </a:lnTo>
                  <a:cubicBezTo>
                    <a:pt x="690" y="269"/>
                    <a:pt x="642" y="125"/>
                    <a:pt x="556" y="1"/>
                  </a:cubicBezTo>
                  <a:close/>
                </a:path>
              </a:pathLst>
            </a:custGeom>
            <a:solidFill>
              <a:srgbClr val="7487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0" name="Google Shape;10630;p83"/>
            <p:cNvSpPr/>
            <p:nvPr/>
          </p:nvSpPr>
          <p:spPr>
            <a:xfrm>
              <a:off x="3591519" y="2213417"/>
              <a:ext cx="48555" cy="72661"/>
            </a:xfrm>
            <a:custGeom>
              <a:avLst/>
              <a:gdLst/>
              <a:ahLst/>
              <a:cxnLst/>
              <a:rect l="l" t="t" r="r" b="b"/>
              <a:pathLst>
                <a:path w="1849" h="2767" extrusionOk="0">
                  <a:moveTo>
                    <a:pt x="700" y="1"/>
                  </a:moveTo>
                  <a:cubicBezTo>
                    <a:pt x="317" y="1"/>
                    <a:pt x="1" y="307"/>
                    <a:pt x="1" y="690"/>
                  </a:cubicBezTo>
                  <a:lnTo>
                    <a:pt x="1" y="1446"/>
                  </a:lnTo>
                  <a:cubicBezTo>
                    <a:pt x="20" y="1676"/>
                    <a:pt x="97" y="1896"/>
                    <a:pt x="231" y="2068"/>
                  </a:cubicBezTo>
                  <a:cubicBezTo>
                    <a:pt x="384" y="2250"/>
                    <a:pt x="460" y="2470"/>
                    <a:pt x="460" y="2690"/>
                  </a:cubicBezTo>
                  <a:lnTo>
                    <a:pt x="460" y="2767"/>
                  </a:lnTo>
                  <a:lnTo>
                    <a:pt x="1389" y="2767"/>
                  </a:lnTo>
                  <a:lnTo>
                    <a:pt x="1389" y="2633"/>
                  </a:lnTo>
                  <a:cubicBezTo>
                    <a:pt x="1389" y="2441"/>
                    <a:pt x="1456" y="2260"/>
                    <a:pt x="1570" y="2126"/>
                  </a:cubicBezTo>
                  <a:lnTo>
                    <a:pt x="1657" y="2020"/>
                  </a:lnTo>
                  <a:cubicBezTo>
                    <a:pt x="1771" y="1877"/>
                    <a:pt x="1838" y="1704"/>
                    <a:pt x="1848" y="1513"/>
                  </a:cubicBezTo>
                  <a:lnTo>
                    <a:pt x="1848" y="690"/>
                  </a:lnTo>
                  <a:cubicBezTo>
                    <a:pt x="1848" y="307"/>
                    <a:pt x="1542" y="1"/>
                    <a:pt x="1159" y="1"/>
                  </a:cubicBezTo>
                  <a:close/>
                </a:path>
              </a:pathLst>
            </a:custGeom>
            <a:solidFill>
              <a:srgbClr val="BBC6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1" name="Google Shape;10631;p83"/>
            <p:cNvSpPr/>
            <p:nvPr/>
          </p:nvSpPr>
          <p:spPr>
            <a:xfrm>
              <a:off x="3591519" y="2213417"/>
              <a:ext cx="27179" cy="72661"/>
            </a:xfrm>
            <a:custGeom>
              <a:avLst/>
              <a:gdLst/>
              <a:ahLst/>
              <a:cxnLst/>
              <a:rect l="l" t="t" r="r" b="b"/>
              <a:pathLst>
                <a:path w="1035" h="2767" extrusionOk="0">
                  <a:moveTo>
                    <a:pt x="700" y="1"/>
                  </a:moveTo>
                  <a:cubicBezTo>
                    <a:pt x="317" y="1"/>
                    <a:pt x="1" y="307"/>
                    <a:pt x="1" y="690"/>
                  </a:cubicBezTo>
                  <a:lnTo>
                    <a:pt x="1" y="1456"/>
                  </a:lnTo>
                  <a:cubicBezTo>
                    <a:pt x="20" y="1676"/>
                    <a:pt x="97" y="1896"/>
                    <a:pt x="231" y="2078"/>
                  </a:cubicBezTo>
                  <a:cubicBezTo>
                    <a:pt x="384" y="2250"/>
                    <a:pt x="460" y="2470"/>
                    <a:pt x="460" y="2700"/>
                  </a:cubicBezTo>
                  <a:lnTo>
                    <a:pt x="460" y="2767"/>
                  </a:lnTo>
                  <a:lnTo>
                    <a:pt x="929" y="2767"/>
                  </a:lnTo>
                  <a:lnTo>
                    <a:pt x="929" y="2700"/>
                  </a:lnTo>
                  <a:cubicBezTo>
                    <a:pt x="929" y="2480"/>
                    <a:pt x="891" y="2269"/>
                    <a:pt x="814" y="2078"/>
                  </a:cubicBezTo>
                  <a:cubicBezTo>
                    <a:pt x="738" y="1877"/>
                    <a:pt x="690" y="1666"/>
                    <a:pt x="690" y="1456"/>
                  </a:cubicBezTo>
                  <a:lnTo>
                    <a:pt x="690" y="690"/>
                  </a:lnTo>
                  <a:cubicBezTo>
                    <a:pt x="690" y="307"/>
                    <a:pt x="843" y="1"/>
                    <a:pt x="1035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2" name="Google Shape;10632;p83"/>
            <p:cNvSpPr/>
            <p:nvPr/>
          </p:nvSpPr>
          <p:spPr>
            <a:xfrm>
              <a:off x="3591519" y="2213417"/>
              <a:ext cx="48555" cy="54332"/>
            </a:xfrm>
            <a:custGeom>
              <a:avLst/>
              <a:gdLst/>
              <a:ahLst/>
              <a:cxnLst/>
              <a:rect l="l" t="t" r="r" b="b"/>
              <a:pathLst>
                <a:path w="1849" h="2069" extrusionOk="0">
                  <a:moveTo>
                    <a:pt x="690" y="1"/>
                  </a:moveTo>
                  <a:cubicBezTo>
                    <a:pt x="317" y="1"/>
                    <a:pt x="1" y="307"/>
                    <a:pt x="1" y="690"/>
                  </a:cubicBezTo>
                  <a:lnTo>
                    <a:pt x="1" y="1149"/>
                  </a:lnTo>
                  <a:cubicBezTo>
                    <a:pt x="1" y="1657"/>
                    <a:pt x="412" y="2068"/>
                    <a:pt x="929" y="2068"/>
                  </a:cubicBezTo>
                  <a:cubicBezTo>
                    <a:pt x="1437" y="2068"/>
                    <a:pt x="1848" y="1657"/>
                    <a:pt x="1848" y="1149"/>
                  </a:cubicBezTo>
                  <a:lnTo>
                    <a:pt x="1848" y="690"/>
                  </a:lnTo>
                  <a:cubicBezTo>
                    <a:pt x="1848" y="307"/>
                    <a:pt x="1532" y="1"/>
                    <a:pt x="1159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3" name="Google Shape;10633;p83"/>
            <p:cNvSpPr/>
            <p:nvPr/>
          </p:nvSpPr>
          <p:spPr>
            <a:xfrm>
              <a:off x="3591519" y="2213417"/>
              <a:ext cx="27442" cy="54069"/>
            </a:xfrm>
            <a:custGeom>
              <a:avLst/>
              <a:gdLst/>
              <a:ahLst/>
              <a:cxnLst/>
              <a:rect l="l" t="t" r="r" b="b"/>
              <a:pathLst>
                <a:path w="1045" h="2059" extrusionOk="0">
                  <a:moveTo>
                    <a:pt x="700" y="1"/>
                  </a:moveTo>
                  <a:cubicBezTo>
                    <a:pt x="317" y="1"/>
                    <a:pt x="1" y="307"/>
                    <a:pt x="1" y="690"/>
                  </a:cubicBezTo>
                  <a:lnTo>
                    <a:pt x="1" y="1149"/>
                  </a:lnTo>
                  <a:cubicBezTo>
                    <a:pt x="1" y="1609"/>
                    <a:pt x="346" y="2001"/>
                    <a:pt x="805" y="2059"/>
                  </a:cubicBezTo>
                  <a:cubicBezTo>
                    <a:pt x="738" y="1867"/>
                    <a:pt x="700" y="1657"/>
                    <a:pt x="700" y="1446"/>
                  </a:cubicBezTo>
                  <a:lnTo>
                    <a:pt x="700" y="690"/>
                  </a:lnTo>
                  <a:cubicBezTo>
                    <a:pt x="700" y="307"/>
                    <a:pt x="853" y="1"/>
                    <a:pt x="1044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4" name="Google Shape;10634;p83"/>
            <p:cNvSpPr/>
            <p:nvPr/>
          </p:nvSpPr>
          <p:spPr>
            <a:xfrm>
              <a:off x="3573688" y="2280039"/>
              <a:ext cx="84478" cy="60319"/>
            </a:xfrm>
            <a:custGeom>
              <a:avLst/>
              <a:gdLst/>
              <a:ahLst/>
              <a:cxnLst/>
              <a:rect l="l" t="t" r="r" b="b"/>
              <a:pathLst>
                <a:path w="3217" h="2297" extrusionOk="0">
                  <a:moveTo>
                    <a:pt x="1369" y="0"/>
                  </a:moveTo>
                  <a:cubicBezTo>
                    <a:pt x="1225" y="0"/>
                    <a:pt x="1082" y="29"/>
                    <a:pt x="948" y="86"/>
                  </a:cubicBezTo>
                  <a:lnTo>
                    <a:pt x="431" y="287"/>
                  </a:lnTo>
                  <a:cubicBezTo>
                    <a:pt x="173" y="392"/>
                    <a:pt x="0" y="641"/>
                    <a:pt x="0" y="928"/>
                  </a:cubicBezTo>
                  <a:lnTo>
                    <a:pt x="0" y="2067"/>
                  </a:lnTo>
                  <a:cubicBezTo>
                    <a:pt x="0" y="2201"/>
                    <a:pt x="96" y="2297"/>
                    <a:pt x="230" y="2297"/>
                  </a:cubicBezTo>
                  <a:lnTo>
                    <a:pt x="2986" y="2297"/>
                  </a:lnTo>
                  <a:cubicBezTo>
                    <a:pt x="3120" y="2297"/>
                    <a:pt x="3216" y="2192"/>
                    <a:pt x="3216" y="2067"/>
                  </a:cubicBezTo>
                  <a:lnTo>
                    <a:pt x="3216" y="919"/>
                  </a:lnTo>
                  <a:cubicBezTo>
                    <a:pt x="3216" y="641"/>
                    <a:pt x="3044" y="383"/>
                    <a:pt x="2785" y="287"/>
                  </a:cubicBezTo>
                  <a:lnTo>
                    <a:pt x="2269" y="86"/>
                  </a:lnTo>
                  <a:cubicBezTo>
                    <a:pt x="2135" y="29"/>
                    <a:pt x="1991" y="0"/>
                    <a:pt x="1848" y="0"/>
                  </a:cubicBezTo>
                  <a:close/>
                </a:path>
              </a:pathLst>
            </a:custGeom>
            <a:solidFill>
              <a:srgbClr val="8E9E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5" name="Google Shape;10635;p83"/>
            <p:cNvSpPr/>
            <p:nvPr/>
          </p:nvSpPr>
          <p:spPr>
            <a:xfrm>
              <a:off x="3573426" y="2293353"/>
              <a:ext cx="18119" cy="47005"/>
            </a:xfrm>
            <a:custGeom>
              <a:avLst/>
              <a:gdLst/>
              <a:ahLst/>
              <a:cxnLst/>
              <a:rect l="l" t="t" r="r" b="b"/>
              <a:pathLst>
                <a:path w="690" h="1790" extrusionOk="0">
                  <a:moveTo>
                    <a:pt x="135" y="0"/>
                  </a:moveTo>
                  <a:cubicBezTo>
                    <a:pt x="49" y="125"/>
                    <a:pt x="1" y="268"/>
                    <a:pt x="1" y="412"/>
                  </a:cubicBezTo>
                  <a:lnTo>
                    <a:pt x="1" y="1551"/>
                  </a:lnTo>
                  <a:cubicBezTo>
                    <a:pt x="1" y="1685"/>
                    <a:pt x="106" y="1780"/>
                    <a:pt x="231" y="1780"/>
                  </a:cubicBezTo>
                  <a:lnTo>
                    <a:pt x="690" y="1790"/>
                  </a:lnTo>
                  <a:lnTo>
                    <a:pt x="690" y="651"/>
                  </a:lnTo>
                  <a:cubicBezTo>
                    <a:pt x="690" y="508"/>
                    <a:pt x="623" y="374"/>
                    <a:pt x="508" y="287"/>
                  </a:cubicBezTo>
                  <a:lnTo>
                    <a:pt x="135" y="0"/>
                  </a:lnTo>
                  <a:close/>
                </a:path>
              </a:pathLst>
            </a:custGeom>
            <a:solidFill>
              <a:srgbClr val="7487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6" name="Google Shape;10636;p83"/>
            <p:cNvSpPr/>
            <p:nvPr/>
          </p:nvSpPr>
          <p:spPr>
            <a:xfrm>
              <a:off x="3640047" y="2293353"/>
              <a:ext cx="18119" cy="47005"/>
            </a:xfrm>
            <a:custGeom>
              <a:avLst/>
              <a:gdLst/>
              <a:ahLst/>
              <a:cxnLst/>
              <a:rect l="l" t="t" r="r" b="b"/>
              <a:pathLst>
                <a:path w="690" h="1790" extrusionOk="0">
                  <a:moveTo>
                    <a:pt x="555" y="0"/>
                  </a:moveTo>
                  <a:lnTo>
                    <a:pt x="182" y="287"/>
                  </a:lnTo>
                  <a:cubicBezTo>
                    <a:pt x="67" y="374"/>
                    <a:pt x="0" y="508"/>
                    <a:pt x="0" y="651"/>
                  </a:cubicBezTo>
                  <a:lnTo>
                    <a:pt x="0" y="1790"/>
                  </a:lnTo>
                  <a:lnTo>
                    <a:pt x="459" y="1790"/>
                  </a:lnTo>
                  <a:cubicBezTo>
                    <a:pt x="584" y="1790"/>
                    <a:pt x="689" y="1685"/>
                    <a:pt x="689" y="1560"/>
                  </a:cubicBezTo>
                  <a:lnTo>
                    <a:pt x="689" y="412"/>
                  </a:lnTo>
                  <a:cubicBezTo>
                    <a:pt x="689" y="268"/>
                    <a:pt x="641" y="125"/>
                    <a:pt x="555" y="0"/>
                  </a:cubicBezTo>
                  <a:close/>
                </a:path>
              </a:pathLst>
            </a:custGeom>
            <a:solidFill>
              <a:srgbClr val="7487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7" name="Google Shape;10637;p83"/>
            <p:cNvSpPr/>
            <p:nvPr/>
          </p:nvSpPr>
          <p:spPr>
            <a:xfrm>
              <a:off x="3666228" y="2068409"/>
              <a:ext cx="117041" cy="24159"/>
            </a:xfrm>
            <a:custGeom>
              <a:avLst/>
              <a:gdLst/>
              <a:ahLst/>
              <a:cxnLst/>
              <a:rect l="l" t="t" r="r" b="b"/>
              <a:pathLst>
                <a:path w="4457" h="920" extrusionOk="0">
                  <a:moveTo>
                    <a:pt x="215" y="0"/>
                  </a:moveTo>
                  <a:cubicBezTo>
                    <a:pt x="79" y="0"/>
                    <a:pt x="0" y="148"/>
                    <a:pt x="65" y="259"/>
                  </a:cubicBezTo>
                  <a:lnTo>
                    <a:pt x="324" y="795"/>
                  </a:lnTo>
                  <a:cubicBezTo>
                    <a:pt x="362" y="872"/>
                    <a:pt x="439" y="920"/>
                    <a:pt x="534" y="920"/>
                  </a:cubicBezTo>
                  <a:lnTo>
                    <a:pt x="3922" y="920"/>
                  </a:lnTo>
                  <a:cubicBezTo>
                    <a:pt x="4008" y="920"/>
                    <a:pt x="4094" y="872"/>
                    <a:pt x="4133" y="795"/>
                  </a:cubicBezTo>
                  <a:lnTo>
                    <a:pt x="4401" y="259"/>
                  </a:lnTo>
                  <a:cubicBezTo>
                    <a:pt x="4456" y="148"/>
                    <a:pt x="4377" y="0"/>
                    <a:pt x="4250" y="0"/>
                  </a:cubicBezTo>
                  <a:cubicBezTo>
                    <a:pt x="4246" y="0"/>
                    <a:pt x="4242" y="1"/>
                    <a:pt x="4238" y="1"/>
                  </a:cubicBezTo>
                  <a:lnTo>
                    <a:pt x="228" y="1"/>
                  </a:lnTo>
                  <a:cubicBezTo>
                    <a:pt x="224" y="1"/>
                    <a:pt x="219" y="0"/>
                    <a:pt x="215" y="0"/>
                  </a:cubicBezTo>
                  <a:close/>
                </a:path>
              </a:pathLst>
            </a:custGeom>
            <a:solidFill>
              <a:srgbClr val="BBC6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8" name="Google Shape;10638;p83"/>
            <p:cNvSpPr/>
            <p:nvPr/>
          </p:nvSpPr>
          <p:spPr>
            <a:xfrm>
              <a:off x="3706380" y="2110635"/>
              <a:ext cx="36475" cy="18119"/>
            </a:xfrm>
            <a:custGeom>
              <a:avLst/>
              <a:gdLst/>
              <a:ahLst/>
              <a:cxnLst/>
              <a:rect l="l" t="t" r="r" b="b"/>
              <a:pathLst>
                <a:path w="1389" h="690" extrusionOk="0">
                  <a:moveTo>
                    <a:pt x="230" y="1"/>
                  </a:moveTo>
                  <a:cubicBezTo>
                    <a:pt x="106" y="1"/>
                    <a:pt x="1" y="106"/>
                    <a:pt x="1" y="230"/>
                  </a:cubicBezTo>
                  <a:lnTo>
                    <a:pt x="1" y="460"/>
                  </a:lnTo>
                  <a:cubicBezTo>
                    <a:pt x="1" y="585"/>
                    <a:pt x="106" y="690"/>
                    <a:pt x="230" y="690"/>
                  </a:cubicBezTo>
                  <a:lnTo>
                    <a:pt x="1159" y="690"/>
                  </a:lnTo>
                  <a:cubicBezTo>
                    <a:pt x="1283" y="690"/>
                    <a:pt x="1388" y="585"/>
                    <a:pt x="1388" y="460"/>
                  </a:cubicBezTo>
                  <a:lnTo>
                    <a:pt x="1388" y="230"/>
                  </a:lnTo>
                  <a:cubicBezTo>
                    <a:pt x="1388" y="106"/>
                    <a:pt x="1283" y="1"/>
                    <a:pt x="1159" y="1"/>
                  </a:cubicBezTo>
                  <a:close/>
                </a:path>
              </a:pathLst>
            </a:custGeom>
            <a:solidFill>
              <a:srgbClr val="D1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9" name="Google Shape;10639;p83"/>
            <p:cNvSpPr/>
            <p:nvPr/>
          </p:nvSpPr>
          <p:spPr>
            <a:xfrm>
              <a:off x="3682247" y="2080489"/>
              <a:ext cx="84741" cy="12080"/>
            </a:xfrm>
            <a:custGeom>
              <a:avLst/>
              <a:gdLst/>
              <a:ahLst/>
              <a:cxnLst/>
              <a:rect l="l" t="t" r="r" b="b"/>
              <a:pathLst>
                <a:path w="3227" h="460" extrusionOk="0">
                  <a:moveTo>
                    <a:pt x="231" y="0"/>
                  </a:moveTo>
                  <a:cubicBezTo>
                    <a:pt x="106" y="0"/>
                    <a:pt x="1" y="96"/>
                    <a:pt x="1" y="230"/>
                  </a:cubicBezTo>
                  <a:lnTo>
                    <a:pt x="1" y="460"/>
                  </a:lnTo>
                  <a:lnTo>
                    <a:pt x="3226" y="460"/>
                  </a:lnTo>
                  <a:lnTo>
                    <a:pt x="3226" y="230"/>
                  </a:lnTo>
                  <a:cubicBezTo>
                    <a:pt x="3226" y="96"/>
                    <a:pt x="3121" y="0"/>
                    <a:pt x="2996" y="0"/>
                  </a:cubicBez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640" name="Google Shape;10640;p83"/>
          <p:cNvGrpSpPr/>
          <p:nvPr/>
        </p:nvGrpSpPr>
        <p:grpSpPr>
          <a:xfrm>
            <a:off x="3513632" y="2908572"/>
            <a:ext cx="355876" cy="331007"/>
            <a:chOff x="3513632" y="2908572"/>
            <a:chExt cx="355876" cy="331007"/>
          </a:xfrm>
        </p:grpSpPr>
        <p:sp>
          <p:nvSpPr>
            <p:cNvPr id="10641" name="Google Shape;10641;p83"/>
            <p:cNvSpPr/>
            <p:nvPr/>
          </p:nvSpPr>
          <p:spPr>
            <a:xfrm>
              <a:off x="3576944" y="2916870"/>
              <a:ext cx="187024" cy="322709"/>
            </a:xfrm>
            <a:custGeom>
              <a:avLst/>
              <a:gdLst/>
              <a:ahLst/>
              <a:cxnLst/>
              <a:rect l="l" t="t" r="r" b="b"/>
              <a:pathLst>
                <a:path w="7122" h="12289" extrusionOk="0">
                  <a:moveTo>
                    <a:pt x="843" y="0"/>
                  </a:moveTo>
                  <a:cubicBezTo>
                    <a:pt x="384" y="0"/>
                    <a:pt x="1" y="373"/>
                    <a:pt x="1" y="842"/>
                  </a:cubicBezTo>
                  <a:lnTo>
                    <a:pt x="1" y="11437"/>
                  </a:lnTo>
                  <a:cubicBezTo>
                    <a:pt x="1" y="11905"/>
                    <a:pt x="384" y="12288"/>
                    <a:pt x="843" y="12288"/>
                  </a:cubicBezTo>
                  <a:lnTo>
                    <a:pt x="6269" y="12288"/>
                  </a:lnTo>
                  <a:cubicBezTo>
                    <a:pt x="6738" y="12288"/>
                    <a:pt x="7121" y="11905"/>
                    <a:pt x="7121" y="11437"/>
                  </a:cubicBezTo>
                  <a:lnTo>
                    <a:pt x="7121" y="842"/>
                  </a:lnTo>
                  <a:cubicBezTo>
                    <a:pt x="7121" y="373"/>
                    <a:pt x="6738" y="0"/>
                    <a:pt x="6269" y="0"/>
                  </a:cubicBezTo>
                  <a:close/>
                </a:path>
              </a:pathLst>
            </a:custGeom>
            <a:solidFill>
              <a:srgbClr val="F7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2" name="Google Shape;10642;p83"/>
            <p:cNvSpPr/>
            <p:nvPr/>
          </p:nvSpPr>
          <p:spPr>
            <a:xfrm>
              <a:off x="3725734" y="2916870"/>
              <a:ext cx="38235" cy="322709"/>
            </a:xfrm>
            <a:custGeom>
              <a:avLst/>
              <a:gdLst/>
              <a:ahLst/>
              <a:cxnLst/>
              <a:rect l="l" t="t" r="r" b="b"/>
              <a:pathLst>
                <a:path w="1456" h="12289" extrusionOk="0">
                  <a:moveTo>
                    <a:pt x="1" y="0"/>
                  </a:moveTo>
                  <a:cubicBezTo>
                    <a:pt x="469" y="0"/>
                    <a:pt x="843" y="373"/>
                    <a:pt x="843" y="842"/>
                  </a:cubicBezTo>
                  <a:lnTo>
                    <a:pt x="843" y="11437"/>
                  </a:lnTo>
                  <a:cubicBezTo>
                    <a:pt x="843" y="11905"/>
                    <a:pt x="469" y="12288"/>
                    <a:pt x="1" y="12288"/>
                  </a:cubicBezTo>
                  <a:lnTo>
                    <a:pt x="603" y="12288"/>
                  </a:lnTo>
                  <a:cubicBezTo>
                    <a:pt x="1072" y="12288"/>
                    <a:pt x="1455" y="11905"/>
                    <a:pt x="1455" y="11437"/>
                  </a:cubicBezTo>
                  <a:lnTo>
                    <a:pt x="1455" y="842"/>
                  </a:lnTo>
                  <a:cubicBezTo>
                    <a:pt x="1455" y="373"/>
                    <a:pt x="1072" y="0"/>
                    <a:pt x="603" y="0"/>
                  </a:cubicBezTo>
                  <a:close/>
                </a:path>
              </a:pathLst>
            </a:custGeom>
            <a:solidFill>
              <a:srgbClr val="EEF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3" name="Google Shape;10643;p83"/>
            <p:cNvSpPr/>
            <p:nvPr/>
          </p:nvSpPr>
          <p:spPr>
            <a:xfrm>
              <a:off x="3576944" y="2916870"/>
              <a:ext cx="187024" cy="53544"/>
            </a:xfrm>
            <a:custGeom>
              <a:avLst/>
              <a:gdLst/>
              <a:ahLst/>
              <a:cxnLst/>
              <a:rect l="l" t="t" r="r" b="b"/>
              <a:pathLst>
                <a:path w="7122" h="2039" extrusionOk="0">
                  <a:moveTo>
                    <a:pt x="843" y="0"/>
                  </a:moveTo>
                  <a:cubicBezTo>
                    <a:pt x="384" y="0"/>
                    <a:pt x="1" y="373"/>
                    <a:pt x="1" y="842"/>
                  </a:cubicBezTo>
                  <a:lnTo>
                    <a:pt x="1" y="2039"/>
                  </a:lnTo>
                  <a:lnTo>
                    <a:pt x="7121" y="2039"/>
                  </a:lnTo>
                  <a:lnTo>
                    <a:pt x="7121" y="842"/>
                  </a:lnTo>
                  <a:cubicBezTo>
                    <a:pt x="7121" y="373"/>
                    <a:pt x="6738" y="0"/>
                    <a:pt x="6269" y="0"/>
                  </a:cubicBezTo>
                  <a:close/>
                </a:path>
              </a:pathLst>
            </a:custGeom>
            <a:solidFill>
              <a:srgbClr val="D2DA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4" name="Google Shape;10644;p83"/>
            <p:cNvSpPr/>
            <p:nvPr/>
          </p:nvSpPr>
          <p:spPr>
            <a:xfrm>
              <a:off x="3725734" y="2916870"/>
              <a:ext cx="38235" cy="53544"/>
            </a:xfrm>
            <a:custGeom>
              <a:avLst/>
              <a:gdLst/>
              <a:ahLst/>
              <a:cxnLst/>
              <a:rect l="l" t="t" r="r" b="b"/>
              <a:pathLst>
                <a:path w="1456" h="2039" extrusionOk="0">
                  <a:moveTo>
                    <a:pt x="1" y="0"/>
                  </a:moveTo>
                  <a:cubicBezTo>
                    <a:pt x="469" y="0"/>
                    <a:pt x="843" y="373"/>
                    <a:pt x="843" y="842"/>
                  </a:cubicBezTo>
                  <a:lnTo>
                    <a:pt x="843" y="2039"/>
                  </a:lnTo>
                  <a:lnTo>
                    <a:pt x="1455" y="2039"/>
                  </a:lnTo>
                  <a:lnTo>
                    <a:pt x="1455" y="842"/>
                  </a:lnTo>
                  <a:cubicBezTo>
                    <a:pt x="1455" y="373"/>
                    <a:pt x="1072" y="0"/>
                    <a:pt x="603" y="0"/>
                  </a:cubicBezTo>
                  <a:close/>
                </a:path>
              </a:pathLst>
            </a:custGeom>
            <a:solidFill>
              <a:srgbClr val="A1B0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5" name="Google Shape;10645;p83"/>
            <p:cNvSpPr/>
            <p:nvPr/>
          </p:nvSpPr>
          <p:spPr>
            <a:xfrm>
              <a:off x="3576944" y="3186009"/>
              <a:ext cx="187024" cy="53570"/>
            </a:xfrm>
            <a:custGeom>
              <a:avLst/>
              <a:gdLst/>
              <a:ahLst/>
              <a:cxnLst/>
              <a:rect l="l" t="t" r="r" b="b"/>
              <a:pathLst>
                <a:path w="7122" h="2040" extrusionOk="0">
                  <a:moveTo>
                    <a:pt x="1" y="1"/>
                  </a:moveTo>
                  <a:lnTo>
                    <a:pt x="1" y="1197"/>
                  </a:lnTo>
                  <a:cubicBezTo>
                    <a:pt x="1" y="1666"/>
                    <a:pt x="384" y="2039"/>
                    <a:pt x="843" y="2039"/>
                  </a:cubicBezTo>
                  <a:lnTo>
                    <a:pt x="6269" y="2039"/>
                  </a:lnTo>
                  <a:cubicBezTo>
                    <a:pt x="6738" y="2039"/>
                    <a:pt x="7121" y="1666"/>
                    <a:pt x="7121" y="1197"/>
                  </a:cubicBezTo>
                  <a:lnTo>
                    <a:pt x="7121" y="1"/>
                  </a:lnTo>
                  <a:close/>
                </a:path>
              </a:pathLst>
            </a:custGeom>
            <a:solidFill>
              <a:srgbClr val="D2DA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6" name="Google Shape;10646;p83"/>
            <p:cNvSpPr/>
            <p:nvPr/>
          </p:nvSpPr>
          <p:spPr>
            <a:xfrm>
              <a:off x="3725734" y="3186009"/>
              <a:ext cx="37972" cy="53570"/>
            </a:xfrm>
            <a:custGeom>
              <a:avLst/>
              <a:gdLst/>
              <a:ahLst/>
              <a:cxnLst/>
              <a:rect l="l" t="t" r="r" b="b"/>
              <a:pathLst>
                <a:path w="1446" h="2040" extrusionOk="0">
                  <a:moveTo>
                    <a:pt x="833" y="1"/>
                  </a:moveTo>
                  <a:lnTo>
                    <a:pt x="843" y="1197"/>
                  </a:lnTo>
                  <a:cubicBezTo>
                    <a:pt x="843" y="1656"/>
                    <a:pt x="469" y="2039"/>
                    <a:pt x="1" y="2039"/>
                  </a:cubicBezTo>
                  <a:lnTo>
                    <a:pt x="603" y="2039"/>
                  </a:lnTo>
                  <a:cubicBezTo>
                    <a:pt x="1034" y="2039"/>
                    <a:pt x="1398" y="1714"/>
                    <a:pt x="1446" y="1283"/>
                  </a:cubicBezTo>
                  <a:cubicBezTo>
                    <a:pt x="1446" y="1255"/>
                    <a:pt x="1446" y="1226"/>
                    <a:pt x="1446" y="1197"/>
                  </a:cubicBezTo>
                  <a:lnTo>
                    <a:pt x="1446" y="1"/>
                  </a:lnTo>
                  <a:close/>
                </a:path>
              </a:pathLst>
            </a:custGeom>
            <a:solidFill>
              <a:srgbClr val="A1B0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7" name="Google Shape;10647;p83"/>
            <p:cNvSpPr/>
            <p:nvPr/>
          </p:nvSpPr>
          <p:spPr>
            <a:xfrm>
              <a:off x="3664653" y="3010854"/>
              <a:ext cx="204854" cy="134215"/>
            </a:xfrm>
            <a:custGeom>
              <a:avLst/>
              <a:gdLst/>
              <a:ahLst/>
              <a:cxnLst/>
              <a:rect l="l" t="t" r="r" b="b"/>
              <a:pathLst>
                <a:path w="7801" h="5111" extrusionOk="0">
                  <a:moveTo>
                    <a:pt x="422" y="0"/>
                  </a:moveTo>
                  <a:cubicBezTo>
                    <a:pt x="183" y="0"/>
                    <a:pt x="1" y="182"/>
                    <a:pt x="1" y="412"/>
                  </a:cubicBezTo>
                  <a:lnTo>
                    <a:pt x="1" y="4699"/>
                  </a:lnTo>
                  <a:cubicBezTo>
                    <a:pt x="1" y="4929"/>
                    <a:pt x="183" y="5111"/>
                    <a:pt x="422" y="5111"/>
                  </a:cubicBezTo>
                  <a:lnTo>
                    <a:pt x="7380" y="5111"/>
                  </a:lnTo>
                  <a:cubicBezTo>
                    <a:pt x="7609" y="5111"/>
                    <a:pt x="7801" y="4929"/>
                    <a:pt x="7801" y="4699"/>
                  </a:cubicBezTo>
                  <a:lnTo>
                    <a:pt x="7801" y="412"/>
                  </a:lnTo>
                  <a:cubicBezTo>
                    <a:pt x="7801" y="182"/>
                    <a:pt x="7609" y="0"/>
                    <a:pt x="7380" y="0"/>
                  </a:cubicBezTo>
                  <a:close/>
                </a:path>
              </a:pathLst>
            </a:custGeom>
            <a:solidFill>
              <a:srgbClr val="586F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8" name="Google Shape;10648;p83"/>
            <p:cNvSpPr/>
            <p:nvPr/>
          </p:nvSpPr>
          <p:spPr>
            <a:xfrm>
              <a:off x="3843352" y="3010854"/>
              <a:ext cx="26155" cy="134215"/>
            </a:xfrm>
            <a:custGeom>
              <a:avLst/>
              <a:gdLst/>
              <a:ahLst/>
              <a:cxnLst/>
              <a:rect l="l" t="t" r="r" b="b"/>
              <a:pathLst>
                <a:path w="996" h="5111" extrusionOk="0">
                  <a:moveTo>
                    <a:pt x="0" y="0"/>
                  </a:moveTo>
                  <a:cubicBezTo>
                    <a:pt x="230" y="0"/>
                    <a:pt x="412" y="182"/>
                    <a:pt x="412" y="412"/>
                  </a:cubicBezTo>
                  <a:lnTo>
                    <a:pt x="412" y="4699"/>
                  </a:lnTo>
                  <a:cubicBezTo>
                    <a:pt x="412" y="4929"/>
                    <a:pt x="230" y="5111"/>
                    <a:pt x="0" y="5111"/>
                  </a:cubicBezTo>
                  <a:lnTo>
                    <a:pt x="575" y="5111"/>
                  </a:lnTo>
                  <a:cubicBezTo>
                    <a:pt x="804" y="5111"/>
                    <a:pt x="996" y="4929"/>
                    <a:pt x="996" y="4699"/>
                  </a:cubicBezTo>
                  <a:lnTo>
                    <a:pt x="996" y="412"/>
                  </a:lnTo>
                  <a:cubicBezTo>
                    <a:pt x="996" y="182"/>
                    <a:pt x="804" y="0"/>
                    <a:pt x="575" y="0"/>
                  </a:cubicBezTo>
                  <a:close/>
                </a:path>
              </a:pathLst>
            </a:custGeom>
            <a:solidFill>
              <a:srgbClr val="364F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9" name="Google Shape;10649;p83"/>
            <p:cNvSpPr/>
            <p:nvPr/>
          </p:nvSpPr>
          <p:spPr>
            <a:xfrm>
              <a:off x="3768958" y="3033228"/>
              <a:ext cx="55067" cy="47163"/>
            </a:xfrm>
            <a:custGeom>
              <a:avLst/>
              <a:gdLst/>
              <a:ahLst/>
              <a:cxnLst/>
              <a:rect l="l" t="t" r="r" b="b"/>
              <a:pathLst>
                <a:path w="2097" h="1796" extrusionOk="0">
                  <a:moveTo>
                    <a:pt x="1206" y="0"/>
                  </a:moveTo>
                  <a:cubicBezTo>
                    <a:pt x="403" y="0"/>
                    <a:pt x="1" y="967"/>
                    <a:pt x="565" y="1531"/>
                  </a:cubicBezTo>
                  <a:cubicBezTo>
                    <a:pt x="748" y="1714"/>
                    <a:pt x="972" y="1795"/>
                    <a:pt x="1192" y="1795"/>
                  </a:cubicBezTo>
                  <a:cubicBezTo>
                    <a:pt x="1654" y="1795"/>
                    <a:pt x="2096" y="1437"/>
                    <a:pt x="2096" y="900"/>
                  </a:cubicBezTo>
                  <a:cubicBezTo>
                    <a:pt x="2096" y="402"/>
                    <a:pt x="1695" y="0"/>
                    <a:pt x="1206" y="0"/>
                  </a:cubicBezTo>
                  <a:close/>
                </a:path>
              </a:pathLst>
            </a:custGeom>
            <a:solidFill>
              <a:srgbClr val="7F9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0" name="Google Shape;10650;p83"/>
            <p:cNvSpPr/>
            <p:nvPr/>
          </p:nvSpPr>
          <p:spPr>
            <a:xfrm>
              <a:off x="3793589" y="3033228"/>
              <a:ext cx="55067" cy="47163"/>
            </a:xfrm>
            <a:custGeom>
              <a:avLst/>
              <a:gdLst/>
              <a:ahLst/>
              <a:cxnLst/>
              <a:rect l="l" t="t" r="r" b="b"/>
              <a:pathLst>
                <a:path w="2097" h="1796" extrusionOk="0">
                  <a:moveTo>
                    <a:pt x="1197" y="0"/>
                  </a:moveTo>
                  <a:cubicBezTo>
                    <a:pt x="393" y="0"/>
                    <a:pt x="0" y="967"/>
                    <a:pt x="565" y="1531"/>
                  </a:cubicBezTo>
                  <a:cubicBezTo>
                    <a:pt x="748" y="1714"/>
                    <a:pt x="972" y="1795"/>
                    <a:pt x="1192" y="1795"/>
                  </a:cubicBezTo>
                  <a:cubicBezTo>
                    <a:pt x="1653" y="1795"/>
                    <a:pt x="2096" y="1437"/>
                    <a:pt x="2096" y="900"/>
                  </a:cubicBezTo>
                  <a:cubicBezTo>
                    <a:pt x="2096" y="402"/>
                    <a:pt x="1694" y="0"/>
                    <a:pt x="1197" y="0"/>
                  </a:cubicBezTo>
                  <a:close/>
                </a:path>
              </a:pathLst>
            </a:custGeom>
            <a:solidFill>
              <a:srgbClr val="AFBC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1" name="Google Shape;10651;p83"/>
            <p:cNvSpPr/>
            <p:nvPr/>
          </p:nvSpPr>
          <p:spPr>
            <a:xfrm>
              <a:off x="3688024" y="3034462"/>
              <a:ext cx="65624" cy="44511"/>
            </a:xfrm>
            <a:custGeom>
              <a:avLst/>
              <a:gdLst/>
              <a:ahLst/>
              <a:cxnLst/>
              <a:rect l="l" t="t" r="r" b="b"/>
              <a:pathLst>
                <a:path w="2499" h="1695" extrusionOk="0">
                  <a:moveTo>
                    <a:pt x="422" y="1"/>
                  </a:moveTo>
                  <a:cubicBezTo>
                    <a:pt x="183" y="1"/>
                    <a:pt x="1" y="192"/>
                    <a:pt x="1" y="422"/>
                  </a:cubicBezTo>
                  <a:lnTo>
                    <a:pt x="1" y="1283"/>
                  </a:lnTo>
                  <a:cubicBezTo>
                    <a:pt x="1" y="1513"/>
                    <a:pt x="183" y="1695"/>
                    <a:pt x="422" y="1695"/>
                  </a:cubicBezTo>
                  <a:lnTo>
                    <a:pt x="2078" y="1695"/>
                  </a:lnTo>
                  <a:cubicBezTo>
                    <a:pt x="2307" y="1695"/>
                    <a:pt x="2499" y="1513"/>
                    <a:pt x="2499" y="1283"/>
                  </a:cubicBezTo>
                  <a:lnTo>
                    <a:pt x="2499" y="422"/>
                  </a:lnTo>
                  <a:cubicBezTo>
                    <a:pt x="2499" y="192"/>
                    <a:pt x="2307" y="1"/>
                    <a:pt x="2078" y="1"/>
                  </a:cubicBezTo>
                  <a:close/>
                </a:path>
              </a:pathLst>
            </a:custGeom>
            <a:solidFill>
              <a:srgbClr val="96A4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2" name="Google Shape;10652;p83"/>
            <p:cNvSpPr/>
            <p:nvPr/>
          </p:nvSpPr>
          <p:spPr>
            <a:xfrm>
              <a:off x="3684768" y="3089004"/>
              <a:ext cx="166646" cy="29437"/>
            </a:xfrm>
            <a:custGeom>
              <a:avLst/>
              <a:gdLst/>
              <a:ahLst/>
              <a:cxnLst/>
              <a:rect l="l" t="t" r="r" b="b"/>
              <a:pathLst>
                <a:path w="6346" h="1121" extrusionOk="0">
                  <a:moveTo>
                    <a:pt x="412" y="1"/>
                  </a:moveTo>
                  <a:cubicBezTo>
                    <a:pt x="182" y="1"/>
                    <a:pt x="1" y="192"/>
                    <a:pt x="1" y="422"/>
                  </a:cubicBezTo>
                  <a:lnTo>
                    <a:pt x="1" y="699"/>
                  </a:lnTo>
                  <a:cubicBezTo>
                    <a:pt x="1" y="929"/>
                    <a:pt x="182" y="1120"/>
                    <a:pt x="412" y="1120"/>
                  </a:cubicBezTo>
                  <a:lnTo>
                    <a:pt x="5925" y="1120"/>
                  </a:lnTo>
                  <a:cubicBezTo>
                    <a:pt x="6154" y="1120"/>
                    <a:pt x="6346" y="929"/>
                    <a:pt x="6346" y="699"/>
                  </a:cubicBezTo>
                  <a:lnTo>
                    <a:pt x="6346" y="422"/>
                  </a:lnTo>
                  <a:cubicBezTo>
                    <a:pt x="6346" y="192"/>
                    <a:pt x="6154" y="1"/>
                    <a:pt x="5925" y="1"/>
                  </a:cubicBez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3" name="Google Shape;10653;p83"/>
            <p:cNvSpPr/>
            <p:nvPr/>
          </p:nvSpPr>
          <p:spPr>
            <a:xfrm>
              <a:off x="3664653" y="2993628"/>
              <a:ext cx="10084" cy="169036"/>
            </a:xfrm>
            <a:custGeom>
              <a:avLst/>
              <a:gdLst/>
              <a:ahLst/>
              <a:cxnLst/>
              <a:rect l="l" t="t" r="r" b="b"/>
              <a:pathLst>
                <a:path w="384" h="6437" extrusionOk="0">
                  <a:moveTo>
                    <a:pt x="192" y="1"/>
                  </a:moveTo>
                  <a:cubicBezTo>
                    <a:pt x="97" y="1"/>
                    <a:pt x="1" y="63"/>
                    <a:pt x="1" y="187"/>
                  </a:cubicBezTo>
                  <a:lnTo>
                    <a:pt x="1" y="6245"/>
                  </a:lnTo>
                  <a:cubicBezTo>
                    <a:pt x="1" y="6351"/>
                    <a:pt x="87" y="6437"/>
                    <a:pt x="192" y="6437"/>
                  </a:cubicBezTo>
                  <a:cubicBezTo>
                    <a:pt x="298" y="6437"/>
                    <a:pt x="384" y="6351"/>
                    <a:pt x="384" y="6245"/>
                  </a:cubicBezTo>
                  <a:lnTo>
                    <a:pt x="384" y="187"/>
                  </a:lnTo>
                  <a:cubicBezTo>
                    <a:pt x="384" y="63"/>
                    <a:pt x="288" y="1"/>
                    <a:pt x="192" y="1"/>
                  </a:cubicBezTo>
                  <a:close/>
                </a:path>
              </a:pathLst>
            </a:custGeom>
            <a:solidFill>
              <a:srgbClr val="D2DA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4" name="Google Shape;10654;p83"/>
            <p:cNvSpPr/>
            <p:nvPr/>
          </p:nvSpPr>
          <p:spPr>
            <a:xfrm>
              <a:off x="3513632" y="2908572"/>
              <a:ext cx="114126" cy="97687"/>
            </a:xfrm>
            <a:custGeom>
              <a:avLst/>
              <a:gdLst/>
              <a:ahLst/>
              <a:cxnLst/>
              <a:rect l="l" t="t" r="r" b="b"/>
              <a:pathLst>
                <a:path w="4346" h="3720" extrusionOk="0">
                  <a:moveTo>
                    <a:pt x="2488" y="0"/>
                  </a:moveTo>
                  <a:cubicBezTo>
                    <a:pt x="833" y="0"/>
                    <a:pt x="0" y="2000"/>
                    <a:pt x="1168" y="3168"/>
                  </a:cubicBezTo>
                  <a:cubicBezTo>
                    <a:pt x="1549" y="3549"/>
                    <a:pt x="2016" y="3720"/>
                    <a:pt x="2474" y="3720"/>
                  </a:cubicBezTo>
                  <a:cubicBezTo>
                    <a:pt x="3431" y="3720"/>
                    <a:pt x="4345" y="2976"/>
                    <a:pt x="4345" y="1857"/>
                  </a:cubicBezTo>
                  <a:cubicBezTo>
                    <a:pt x="4345" y="833"/>
                    <a:pt x="3512" y="0"/>
                    <a:pt x="2488" y="0"/>
                  </a:cubicBez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5" name="Google Shape;10655;p83"/>
            <p:cNvSpPr/>
            <p:nvPr/>
          </p:nvSpPr>
          <p:spPr>
            <a:xfrm>
              <a:off x="3571167" y="2908572"/>
              <a:ext cx="58586" cy="97661"/>
            </a:xfrm>
            <a:custGeom>
              <a:avLst/>
              <a:gdLst/>
              <a:ahLst/>
              <a:cxnLst/>
              <a:rect l="l" t="t" r="r" b="b"/>
              <a:pathLst>
                <a:path w="2231" h="3719" extrusionOk="0">
                  <a:moveTo>
                    <a:pt x="297" y="0"/>
                  </a:moveTo>
                  <a:cubicBezTo>
                    <a:pt x="202" y="0"/>
                    <a:pt x="96" y="10"/>
                    <a:pt x="1" y="19"/>
                  </a:cubicBezTo>
                  <a:cubicBezTo>
                    <a:pt x="910" y="163"/>
                    <a:pt x="1570" y="948"/>
                    <a:pt x="1570" y="1857"/>
                  </a:cubicBezTo>
                  <a:cubicBezTo>
                    <a:pt x="1570" y="2776"/>
                    <a:pt x="910" y="3551"/>
                    <a:pt x="1" y="3694"/>
                  </a:cubicBezTo>
                  <a:cubicBezTo>
                    <a:pt x="100" y="3710"/>
                    <a:pt x="199" y="3718"/>
                    <a:pt x="297" y="3718"/>
                  </a:cubicBezTo>
                  <a:cubicBezTo>
                    <a:pt x="1248" y="3718"/>
                    <a:pt x="2066" y="2981"/>
                    <a:pt x="2145" y="2000"/>
                  </a:cubicBezTo>
                  <a:cubicBezTo>
                    <a:pt x="2231" y="929"/>
                    <a:pt x="1379" y="0"/>
                    <a:pt x="297" y="0"/>
                  </a:cubicBezTo>
                  <a:close/>
                </a:path>
              </a:pathLst>
            </a:custGeom>
            <a:solidFill>
              <a:srgbClr val="3D54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6" name="Google Shape;10656;p83"/>
            <p:cNvSpPr/>
            <p:nvPr/>
          </p:nvSpPr>
          <p:spPr>
            <a:xfrm>
              <a:off x="3557486" y="2942237"/>
              <a:ext cx="42672" cy="30199"/>
            </a:xfrm>
            <a:custGeom>
              <a:avLst/>
              <a:gdLst/>
              <a:ahLst/>
              <a:cxnLst/>
              <a:rect l="l" t="t" r="r" b="b"/>
              <a:pathLst>
                <a:path w="1625" h="1150" extrusionOk="0">
                  <a:moveTo>
                    <a:pt x="1360" y="0"/>
                  </a:moveTo>
                  <a:cubicBezTo>
                    <a:pt x="1317" y="0"/>
                    <a:pt x="1271" y="17"/>
                    <a:pt x="1230" y="58"/>
                  </a:cubicBezTo>
                  <a:lnTo>
                    <a:pt x="665" y="671"/>
                  </a:lnTo>
                  <a:lnTo>
                    <a:pt x="417" y="355"/>
                  </a:lnTo>
                  <a:cubicBezTo>
                    <a:pt x="373" y="301"/>
                    <a:pt x="320" y="279"/>
                    <a:pt x="269" y="279"/>
                  </a:cubicBezTo>
                  <a:cubicBezTo>
                    <a:pt x="128" y="279"/>
                    <a:pt x="1" y="447"/>
                    <a:pt x="120" y="594"/>
                  </a:cubicBezTo>
                  <a:lnTo>
                    <a:pt x="503" y="1082"/>
                  </a:lnTo>
                  <a:cubicBezTo>
                    <a:pt x="541" y="1120"/>
                    <a:pt x="589" y="1149"/>
                    <a:pt x="646" y="1149"/>
                  </a:cubicBezTo>
                  <a:lnTo>
                    <a:pt x="656" y="1149"/>
                  </a:lnTo>
                  <a:cubicBezTo>
                    <a:pt x="704" y="1149"/>
                    <a:pt x="761" y="1130"/>
                    <a:pt x="790" y="1092"/>
                  </a:cubicBezTo>
                  <a:lnTo>
                    <a:pt x="1508" y="317"/>
                  </a:lnTo>
                  <a:cubicBezTo>
                    <a:pt x="1624" y="178"/>
                    <a:pt x="1502" y="0"/>
                    <a:pt x="1360" y="0"/>
                  </a:cubicBezTo>
                  <a:close/>
                </a:path>
              </a:pathLst>
            </a:custGeom>
            <a:solidFill>
              <a:srgbClr val="F7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657" name="Google Shape;10657;p83"/>
          <p:cNvGrpSpPr/>
          <p:nvPr/>
        </p:nvGrpSpPr>
        <p:grpSpPr>
          <a:xfrm>
            <a:off x="2694083" y="2888430"/>
            <a:ext cx="235762" cy="374756"/>
            <a:chOff x="2694083" y="2888430"/>
            <a:chExt cx="235762" cy="374756"/>
          </a:xfrm>
        </p:grpSpPr>
        <p:sp>
          <p:nvSpPr>
            <p:cNvPr id="10658" name="Google Shape;10658;p83"/>
            <p:cNvSpPr/>
            <p:nvPr/>
          </p:nvSpPr>
          <p:spPr>
            <a:xfrm>
              <a:off x="2808682" y="2888430"/>
              <a:ext cx="30173" cy="36002"/>
            </a:xfrm>
            <a:custGeom>
              <a:avLst/>
              <a:gdLst/>
              <a:ahLst/>
              <a:cxnLst/>
              <a:rect l="l" t="t" r="r" b="b"/>
              <a:pathLst>
                <a:path w="1149" h="1371" extrusionOk="0">
                  <a:moveTo>
                    <a:pt x="145" y="1"/>
                  </a:moveTo>
                  <a:cubicBezTo>
                    <a:pt x="66" y="1"/>
                    <a:pt x="0" y="56"/>
                    <a:pt x="0" y="136"/>
                  </a:cubicBezTo>
                  <a:lnTo>
                    <a:pt x="0" y="1131"/>
                  </a:lnTo>
                  <a:lnTo>
                    <a:pt x="1149" y="1370"/>
                  </a:lnTo>
                  <a:cubicBezTo>
                    <a:pt x="1149" y="308"/>
                    <a:pt x="479" y="59"/>
                    <a:pt x="163" y="2"/>
                  </a:cubicBezTo>
                  <a:cubicBezTo>
                    <a:pt x="157" y="1"/>
                    <a:pt x="151" y="1"/>
                    <a:pt x="145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9" name="Google Shape;10659;p83"/>
            <p:cNvSpPr/>
            <p:nvPr/>
          </p:nvSpPr>
          <p:spPr>
            <a:xfrm>
              <a:off x="2784549" y="2912091"/>
              <a:ext cx="139257" cy="266408"/>
            </a:xfrm>
            <a:custGeom>
              <a:avLst/>
              <a:gdLst/>
              <a:ahLst/>
              <a:cxnLst/>
              <a:rect l="l" t="t" r="r" b="b"/>
              <a:pathLst>
                <a:path w="5303" h="10145" extrusionOk="0">
                  <a:moveTo>
                    <a:pt x="422" y="0"/>
                  </a:moveTo>
                  <a:cubicBezTo>
                    <a:pt x="307" y="0"/>
                    <a:pt x="211" y="77"/>
                    <a:pt x="192" y="192"/>
                  </a:cubicBezTo>
                  <a:lnTo>
                    <a:pt x="1" y="1158"/>
                  </a:lnTo>
                  <a:lnTo>
                    <a:pt x="2767" y="5771"/>
                  </a:lnTo>
                  <a:lnTo>
                    <a:pt x="2996" y="10145"/>
                  </a:lnTo>
                  <a:lnTo>
                    <a:pt x="4145" y="10145"/>
                  </a:lnTo>
                  <a:cubicBezTo>
                    <a:pt x="4145" y="7379"/>
                    <a:pt x="5303" y="6699"/>
                    <a:pt x="5303" y="4154"/>
                  </a:cubicBezTo>
                  <a:cubicBezTo>
                    <a:pt x="5303" y="287"/>
                    <a:pt x="1341" y="19"/>
                    <a:pt x="422" y="0"/>
                  </a:cubicBezTo>
                  <a:close/>
                </a:path>
              </a:pathLst>
            </a:custGeom>
            <a:solidFill>
              <a:srgbClr val="C3CD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0" name="Google Shape;10660;p83"/>
            <p:cNvSpPr/>
            <p:nvPr/>
          </p:nvSpPr>
          <p:spPr>
            <a:xfrm>
              <a:off x="2694083" y="2934202"/>
              <a:ext cx="223945" cy="256376"/>
            </a:xfrm>
            <a:custGeom>
              <a:avLst/>
              <a:gdLst/>
              <a:ahLst/>
              <a:cxnLst/>
              <a:rect l="l" t="t" r="r" b="b"/>
              <a:pathLst>
                <a:path w="8528" h="9763" extrusionOk="0">
                  <a:moveTo>
                    <a:pt x="3398" y="1"/>
                  </a:moveTo>
                  <a:cubicBezTo>
                    <a:pt x="3101" y="1"/>
                    <a:pt x="2859" y="16"/>
                    <a:pt x="2709" y="29"/>
                  </a:cubicBezTo>
                  <a:cubicBezTo>
                    <a:pt x="2470" y="48"/>
                    <a:pt x="2288" y="249"/>
                    <a:pt x="2288" y="489"/>
                  </a:cubicBezTo>
                  <a:lnTo>
                    <a:pt x="2288" y="776"/>
                  </a:lnTo>
                  <a:lnTo>
                    <a:pt x="163" y="2900"/>
                  </a:lnTo>
                  <a:cubicBezTo>
                    <a:pt x="48" y="3015"/>
                    <a:pt x="0" y="3168"/>
                    <a:pt x="39" y="3321"/>
                  </a:cubicBezTo>
                  <a:lnTo>
                    <a:pt x="192" y="4077"/>
                  </a:lnTo>
                  <a:cubicBezTo>
                    <a:pt x="201" y="4173"/>
                    <a:pt x="278" y="4240"/>
                    <a:pt x="364" y="4259"/>
                  </a:cubicBezTo>
                  <a:cubicBezTo>
                    <a:pt x="616" y="4313"/>
                    <a:pt x="850" y="4336"/>
                    <a:pt x="1066" y="4336"/>
                  </a:cubicBezTo>
                  <a:cubicBezTo>
                    <a:pt x="1884" y="4336"/>
                    <a:pt x="2442" y="4006"/>
                    <a:pt x="2738" y="3771"/>
                  </a:cubicBezTo>
                  <a:cubicBezTo>
                    <a:pt x="2820" y="3699"/>
                    <a:pt x="2925" y="3663"/>
                    <a:pt x="3030" y="3663"/>
                  </a:cubicBezTo>
                  <a:cubicBezTo>
                    <a:pt x="3108" y="3663"/>
                    <a:pt x="3185" y="3683"/>
                    <a:pt x="3254" y="3723"/>
                  </a:cubicBezTo>
                  <a:cubicBezTo>
                    <a:pt x="3612" y="3931"/>
                    <a:pt x="4013" y="4037"/>
                    <a:pt x="4417" y="4037"/>
                  </a:cubicBezTo>
                  <a:cubicBezTo>
                    <a:pt x="4553" y="4037"/>
                    <a:pt x="4689" y="4025"/>
                    <a:pt x="4824" y="4001"/>
                  </a:cubicBezTo>
                  <a:lnTo>
                    <a:pt x="4824" y="4001"/>
                  </a:lnTo>
                  <a:cubicBezTo>
                    <a:pt x="2718" y="6116"/>
                    <a:pt x="2058" y="7542"/>
                    <a:pt x="2058" y="8384"/>
                  </a:cubicBezTo>
                  <a:cubicBezTo>
                    <a:pt x="2058" y="8920"/>
                    <a:pt x="2316" y="9437"/>
                    <a:pt x="2747" y="9762"/>
                  </a:cubicBezTo>
                  <a:lnTo>
                    <a:pt x="7819" y="9762"/>
                  </a:lnTo>
                  <a:cubicBezTo>
                    <a:pt x="7819" y="9762"/>
                    <a:pt x="7073" y="8623"/>
                    <a:pt x="7896" y="4805"/>
                  </a:cubicBezTo>
                  <a:cubicBezTo>
                    <a:pt x="8528" y="1867"/>
                    <a:pt x="7092" y="814"/>
                    <a:pt x="5475" y="297"/>
                  </a:cubicBezTo>
                  <a:cubicBezTo>
                    <a:pt x="4750" y="58"/>
                    <a:pt x="3971" y="1"/>
                    <a:pt x="3398" y="1"/>
                  </a:cubicBezTo>
                  <a:close/>
                </a:path>
              </a:pathLst>
            </a:custGeom>
            <a:solidFill>
              <a:srgbClr val="D9DF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1" name="Google Shape;10661;p83"/>
            <p:cNvSpPr/>
            <p:nvPr/>
          </p:nvSpPr>
          <p:spPr>
            <a:xfrm>
              <a:off x="2771997" y="2954238"/>
              <a:ext cx="12710" cy="18461"/>
            </a:xfrm>
            <a:custGeom>
              <a:avLst/>
              <a:gdLst/>
              <a:ahLst/>
              <a:cxnLst/>
              <a:rect l="l" t="t" r="r" b="b"/>
              <a:pathLst>
                <a:path w="484" h="703" extrusionOk="0">
                  <a:moveTo>
                    <a:pt x="243" y="1"/>
                  </a:moveTo>
                  <a:cubicBezTo>
                    <a:pt x="122" y="1"/>
                    <a:pt x="0" y="84"/>
                    <a:pt x="10" y="252"/>
                  </a:cubicBezTo>
                  <a:lnTo>
                    <a:pt x="10" y="472"/>
                  </a:lnTo>
                  <a:cubicBezTo>
                    <a:pt x="10" y="600"/>
                    <a:pt x="106" y="702"/>
                    <a:pt x="232" y="702"/>
                  </a:cubicBezTo>
                  <a:cubicBezTo>
                    <a:pt x="238" y="702"/>
                    <a:pt x="243" y="702"/>
                    <a:pt x="249" y="702"/>
                  </a:cubicBezTo>
                  <a:cubicBezTo>
                    <a:pt x="373" y="702"/>
                    <a:pt x="469" y="596"/>
                    <a:pt x="469" y="482"/>
                  </a:cubicBezTo>
                  <a:lnTo>
                    <a:pt x="469" y="252"/>
                  </a:lnTo>
                  <a:cubicBezTo>
                    <a:pt x="484" y="84"/>
                    <a:pt x="364" y="1"/>
                    <a:pt x="243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2" name="Google Shape;10662;p83"/>
            <p:cNvSpPr/>
            <p:nvPr/>
          </p:nvSpPr>
          <p:spPr>
            <a:xfrm>
              <a:off x="2695843" y="2997830"/>
              <a:ext cx="155853" cy="186709"/>
            </a:xfrm>
            <a:custGeom>
              <a:avLst/>
              <a:gdLst/>
              <a:ahLst/>
              <a:cxnLst/>
              <a:rect l="l" t="t" r="r" b="b"/>
              <a:pathLst>
                <a:path w="5935" h="7110" extrusionOk="0">
                  <a:moveTo>
                    <a:pt x="3139" y="1"/>
                  </a:moveTo>
                  <a:cubicBezTo>
                    <a:pt x="2975" y="1"/>
                    <a:pt x="2822" y="55"/>
                    <a:pt x="2680" y="200"/>
                  </a:cubicBezTo>
                  <a:cubicBezTo>
                    <a:pt x="2239" y="641"/>
                    <a:pt x="1365" y="1082"/>
                    <a:pt x="151" y="1082"/>
                  </a:cubicBezTo>
                  <a:cubicBezTo>
                    <a:pt x="101" y="1082"/>
                    <a:pt x="51" y="1082"/>
                    <a:pt x="0" y="1080"/>
                  </a:cubicBezTo>
                  <a:lnTo>
                    <a:pt x="0" y="1080"/>
                  </a:lnTo>
                  <a:lnTo>
                    <a:pt x="115" y="1664"/>
                  </a:lnTo>
                  <a:cubicBezTo>
                    <a:pt x="134" y="1760"/>
                    <a:pt x="201" y="1827"/>
                    <a:pt x="297" y="1846"/>
                  </a:cubicBezTo>
                  <a:cubicBezTo>
                    <a:pt x="546" y="1897"/>
                    <a:pt x="777" y="1919"/>
                    <a:pt x="991" y="1919"/>
                  </a:cubicBezTo>
                  <a:cubicBezTo>
                    <a:pt x="1812" y="1919"/>
                    <a:pt x="2372" y="1593"/>
                    <a:pt x="2661" y="1358"/>
                  </a:cubicBezTo>
                  <a:cubicBezTo>
                    <a:pt x="2751" y="1284"/>
                    <a:pt x="2859" y="1247"/>
                    <a:pt x="2967" y="1247"/>
                  </a:cubicBezTo>
                  <a:cubicBezTo>
                    <a:pt x="3042" y="1247"/>
                    <a:pt x="3117" y="1265"/>
                    <a:pt x="3187" y="1300"/>
                  </a:cubicBezTo>
                  <a:cubicBezTo>
                    <a:pt x="3545" y="1508"/>
                    <a:pt x="3946" y="1614"/>
                    <a:pt x="4350" y="1614"/>
                  </a:cubicBezTo>
                  <a:cubicBezTo>
                    <a:pt x="4486" y="1614"/>
                    <a:pt x="4622" y="1602"/>
                    <a:pt x="4757" y="1578"/>
                  </a:cubicBezTo>
                  <a:lnTo>
                    <a:pt x="4757" y="1578"/>
                  </a:lnTo>
                  <a:cubicBezTo>
                    <a:pt x="2651" y="3693"/>
                    <a:pt x="1991" y="5119"/>
                    <a:pt x="1991" y="5961"/>
                  </a:cubicBezTo>
                  <a:cubicBezTo>
                    <a:pt x="1991" y="6382"/>
                    <a:pt x="2144" y="6794"/>
                    <a:pt x="2431" y="7109"/>
                  </a:cubicBezTo>
                  <a:lnTo>
                    <a:pt x="3838" y="7109"/>
                  </a:lnTo>
                  <a:lnTo>
                    <a:pt x="3838" y="6880"/>
                  </a:lnTo>
                  <a:cubicBezTo>
                    <a:pt x="3838" y="6880"/>
                    <a:pt x="2910" y="5272"/>
                    <a:pt x="4527" y="3425"/>
                  </a:cubicBezTo>
                  <a:cubicBezTo>
                    <a:pt x="5934" y="1817"/>
                    <a:pt x="5905" y="965"/>
                    <a:pt x="5781" y="621"/>
                  </a:cubicBezTo>
                  <a:cubicBezTo>
                    <a:pt x="5749" y="532"/>
                    <a:pt x="5662" y="471"/>
                    <a:pt x="5567" y="471"/>
                  </a:cubicBezTo>
                  <a:cubicBezTo>
                    <a:pt x="5549" y="471"/>
                    <a:pt x="5531" y="473"/>
                    <a:pt x="5513" y="477"/>
                  </a:cubicBezTo>
                  <a:cubicBezTo>
                    <a:pt x="5365" y="513"/>
                    <a:pt x="5222" y="529"/>
                    <a:pt x="5085" y="529"/>
                  </a:cubicBezTo>
                  <a:cubicBezTo>
                    <a:pt x="4281" y="529"/>
                    <a:pt x="3651" y="1"/>
                    <a:pt x="3139" y="1"/>
                  </a:cubicBezTo>
                  <a:close/>
                </a:path>
              </a:pathLst>
            </a:custGeom>
            <a:solidFill>
              <a:srgbClr val="C3CD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3" name="Google Shape;10663;p83"/>
            <p:cNvSpPr/>
            <p:nvPr/>
          </p:nvSpPr>
          <p:spPr>
            <a:xfrm>
              <a:off x="2736047" y="3178735"/>
              <a:ext cx="181719" cy="30173"/>
            </a:xfrm>
            <a:custGeom>
              <a:avLst/>
              <a:gdLst/>
              <a:ahLst/>
              <a:cxnLst/>
              <a:rect l="l" t="t" r="r" b="b"/>
              <a:pathLst>
                <a:path w="6920" h="1149" extrusionOk="0">
                  <a:moveTo>
                    <a:pt x="460" y="0"/>
                  </a:moveTo>
                  <a:cubicBezTo>
                    <a:pt x="211" y="0"/>
                    <a:pt x="1" y="201"/>
                    <a:pt x="1" y="460"/>
                  </a:cubicBezTo>
                  <a:lnTo>
                    <a:pt x="1" y="1149"/>
                  </a:lnTo>
                  <a:lnTo>
                    <a:pt x="6920" y="1149"/>
                  </a:lnTo>
                  <a:lnTo>
                    <a:pt x="6910" y="460"/>
                  </a:lnTo>
                  <a:cubicBezTo>
                    <a:pt x="6910" y="201"/>
                    <a:pt x="6709" y="0"/>
                    <a:pt x="6451" y="0"/>
                  </a:cubicBezTo>
                  <a:close/>
                </a:path>
              </a:pathLst>
            </a:custGeom>
            <a:solidFill>
              <a:srgbClr val="C3CD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4" name="Google Shape;10664;p83"/>
            <p:cNvSpPr/>
            <p:nvPr/>
          </p:nvSpPr>
          <p:spPr>
            <a:xfrm>
              <a:off x="2736047" y="3178735"/>
              <a:ext cx="60608" cy="30173"/>
            </a:xfrm>
            <a:custGeom>
              <a:avLst/>
              <a:gdLst/>
              <a:ahLst/>
              <a:cxnLst/>
              <a:rect l="l" t="t" r="r" b="b"/>
              <a:pathLst>
                <a:path w="2308" h="1149" extrusionOk="0">
                  <a:moveTo>
                    <a:pt x="460" y="0"/>
                  </a:moveTo>
                  <a:cubicBezTo>
                    <a:pt x="211" y="0"/>
                    <a:pt x="1" y="201"/>
                    <a:pt x="1" y="460"/>
                  </a:cubicBezTo>
                  <a:lnTo>
                    <a:pt x="1" y="1149"/>
                  </a:lnTo>
                  <a:lnTo>
                    <a:pt x="1848" y="1149"/>
                  </a:lnTo>
                  <a:lnTo>
                    <a:pt x="1848" y="460"/>
                  </a:lnTo>
                  <a:cubicBezTo>
                    <a:pt x="1848" y="201"/>
                    <a:pt x="2049" y="0"/>
                    <a:pt x="2307" y="0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5" name="Google Shape;10665;p83"/>
            <p:cNvSpPr/>
            <p:nvPr/>
          </p:nvSpPr>
          <p:spPr>
            <a:xfrm>
              <a:off x="2723993" y="3202605"/>
              <a:ext cx="205852" cy="60582"/>
            </a:xfrm>
            <a:custGeom>
              <a:avLst/>
              <a:gdLst/>
              <a:ahLst/>
              <a:cxnLst/>
              <a:rect l="l" t="t" r="r" b="b"/>
              <a:pathLst>
                <a:path w="7839" h="2307" extrusionOk="0">
                  <a:moveTo>
                    <a:pt x="460" y="0"/>
                  </a:moveTo>
                  <a:cubicBezTo>
                    <a:pt x="201" y="0"/>
                    <a:pt x="0" y="211"/>
                    <a:pt x="0" y="469"/>
                  </a:cubicBezTo>
                  <a:lnTo>
                    <a:pt x="0" y="1848"/>
                  </a:lnTo>
                  <a:cubicBezTo>
                    <a:pt x="0" y="2106"/>
                    <a:pt x="201" y="2307"/>
                    <a:pt x="460" y="2307"/>
                  </a:cubicBezTo>
                  <a:lnTo>
                    <a:pt x="7379" y="2307"/>
                  </a:lnTo>
                  <a:cubicBezTo>
                    <a:pt x="7628" y="2307"/>
                    <a:pt x="7838" y="2106"/>
                    <a:pt x="7838" y="1848"/>
                  </a:cubicBezTo>
                  <a:lnTo>
                    <a:pt x="7838" y="469"/>
                  </a:lnTo>
                  <a:cubicBezTo>
                    <a:pt x="7838" y="211"/>
                    <a:pt x="7628" y="0"/>
                    <a:pt x="7379" y="0"/>
                  </a:cubicBezTo>
                  <a:close/>
                </a:path>
              </a:pathLst>
            </a:custGeom>
            <a:solidFill>
              <a:srgbClr val="D9DF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6" name="Google Shape;10666;p83"/>
            <p:cNvSpPr/>
            <p:nvPr/>
          </p:nvSpPr>
          <p:spPr>
            <a:xfrm>
              <a:off x="2723993" y="3202605"/>
              <a:ext cx="78675" cy="60582"/>
            </a:xfrm>
            <a:custGeom>
              <a:avLst/>
              <a:gdLst/>
              <a:ahLst/>
              <a:cxnLst/>
              <a:rect l="l" t="t" r="r" b="b"/>
              <a:pathLst>
                <a:path w="2996" h="2307" extrusionOk="0">
                  <a:moveTo>
                    <a:pt x="460" y="0"/>
                  </a:moveTo>
                  <a:cubicBezTo>
                    <a:pt x="201" y="0"/>
                    <a:pt x="0" y="211"/>
                    <a:pt x="0" y="469"/>
                  </a:cubicBezTo>
                  <a:lnTo>
                    <a:pt x="0" y="1848"/>
                  </a:lnTo>
                  <a:cubicBezTo>
                    <a:pt x="0" y="2106"/>
                    <a:pt x="201" y="2307"/>
                    <a:pt x="460" y="2307"/>
                  </a:cubicBezTo>
                  <a:lnTo>
                    <a:pt x="2996" y="2307"/>
                  </a:lnTo>
                  <a:cubicBezTo>
                    <a:pt x="2737" y="2307"/>
                    <a:pt x="2536" y="2106"/>
                    <a:pt x="2536" y="1848"/>
                  </a:cubicBezTo>
                  <a:lnTo>
                    <a:pt x="2536" y="469"/>
                  </a:lnTo>
                  <a:cubicBezTo>
                    <a:pt x="2536" y="211"/>
                    <a:pt x="2737" y="0"/>
                    <a:pt x="2996" y="0"/>
                  </a:cubicBezTo>
                  <a:close/>
                </a:path>
              </a:pathLst>
            </a:custGeom>
            <a:solidFill>
              <a:srgbClr val="C3CD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667" name="Google Shape;10667;p83"/>
          <p:cNvGrpSpPr/>
          <p:nvPr/>
        </p:nvGrpSpPr>
        <p:grpSpPr>
          <a:xfrm>
            <a:off x="871534" y="4300588"/>
            <a:ext cx="357661" cy="311155"/>
            <a:chOff x="871534" y="4300588"/>
            <a:chExt cx="357661" cy="311155"/>
          </a:xfrm>
        </p:grpSpPr>
        <p:sp>
          <p:nvSpPr>
            <p:cNvPr id="10668" name="Google Shape;10668;p83"/>
            <p:cNvSpPr/>
            <p:nvPr/>
          </p:nvSpPr>
          <p:spPr>
            <a:xfrm>
              <a:off x="992672" y="4300588"/>
              <a:ext cx="115386" cy="62368"/>
            </a:xfrm>
            <a:custGeom>
              <a:avLst/>
              <a:gdLst/>
              <a:ahLst/>
              <a:cxnLst/>
              <a:rect l="l" t="t" r="r" b="b"/>
              <a:pathLst>
                <a:path w="4394" h="2375" extrusionOk="0">
                  <a:moveTo>
                    <a:pt x="1197" y="1"/>
                  </a:moveTo>
                  <a:cubicBezTo>
                    <a:pt x="785" y="1"/>
                    <a:pt x="422" y="298"/>
                    <a:pt x="335" y="709"/>
                  </a:cubicBezTo>
                  <a:lnTo>
                    <a:pt x="1" y="2374"/>
                  </a:lnTo>
                  <a:lnTo>
                    <a:pt x="450" y="2374"/>
                  </a:lnTo>
                  <a:lnTo>
                    <a:pt x="766" y="996"/>
                  </a:lnTo>
                  <a:cubicBezTo>
                    <a:pt x="812" y="802"/>
                    <a:pt x="975" y="661"/>
                    <a:pt x="1177" y="661"/>
                  </a:cubicBezTo>
                  <a:cubicBezTo>
                    <a:pt x="1184" y="661"/>
                    <a:pt x="1190" y="661"/>
                    <a:pt x="1197" y="661"/>
                  </a:cubicBezTo>
                  <a:lnTo>
                    <a:pt x="3207" y="661"/>
                  </a:lnTo>
                  <a:cubicBezTo>
                    <a:pt x="3408" y="661"/>
                    <a:pt x="3589" y="795"/>
                    <a:pt x="3637" y="996"/>
                  </a:cubicBezTo>
                  <a:lnTo>
                    <a:pt x="3943" y="2374"/>
                  </a:lnTo>
                  <a:lnTo>
                    <a:pt x="4393" y="2374"/>
                  </a:lnTo>
                  <a:lnTo>
                    <a:pt x="4058" y="709"/>
                  </a:lnTo>
                  <a:cubicBezTo>
                    <a:pt x="3972" y="298"/>
                    <a:pt x="3609" y="1"/>
                    <a:pt x="3197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9" name="Google Shape;10669;p83"/>
            <p:cNvSpPr/>
            <p:nvPr/>
          </p:nvSpPr>
          <p:spPr>
            <a:xfrm>
              <a:off x="883089" y="4473510"/>
              <a:ext cx="334526" cy="138233"/>
            </a:xfrm>
            <a:custGeom>
              <a:avLst/>
              <a:gdLst/>
              <a:ahLst/>
              <a:cxnLst/>
              <a:rect l="l" t="t" r="r" b="b"/>
              <a:pathLst>
                <a:path w="12739" h="5264" extrusionOk="0">
                  <a:moveTo>
                    <a:pt x="1" y="0"/>
                  </a:moveTo>
                  <a:lnTo>
                    <a:pt x="1" y="4613"/>
                  </a:lnTo>
                  <a:cubicBezTo>
                    <a:pt x="1" y="4977"/>
                    <a:pt x="298" y="5264"/>
                    <a:pt x="661" y="5264"/>
                  </a:cubicBezTo>
                  <a:lnTo>
                    <a:pt x="12079" y="5264"/>
                  </a:lnTo>
                  <a:cubicBezTo>
                    <a:pt x="12442" y="5264"/>
                    <a:pt x="12739" y="4977"/>
                    <a:pt x="12739" y="4613"/>
                  </a:cubicBezTo>
                  <a:lnTo>
                    <a:pt x="12739" y="0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0" name="Google Shape;10670;p83"/>
            <p:cNvSpPr/>
            <p:nvPr/>
          </p:nvSpPr>
          <p:spPr>
            <a:xfrm>
              <a:off x="883089" y="4473248"/>
              <a:ext cx="334526" cy="138495"/>
            </a:xfrm>
            <a:custGeom>
              <a:avLst/>
              <a:gdLst/>
              <a:ahLst/>
              <a:cxnLst/>
              <a:rect l="l" t="t" r="r" b="b"/>
              <a:pathLst>
                <a:path w="12739" h="5274" extrusionOk="0">
                  <a:moveTo>
                    <a:pt x="1" y="1"/>
                  </a:moveTo>
                  <a:lnTo>
                    <a:pt x="1" y="4614"/>
                  </a:lnTo>
                  <a:cubicBezTo>
                    <a:pt x="1" y="4977"/>
                    <a:pt x="298" y="5274"/>
                    <a:pt x="661" y="5274"/>
                  </a:cubicBezTo>
                  <a:lnTo>
                    <a:pt x="12079" y="5274"/>
                  </a:lnTo>
                  <a:cubicBezTo>
                    <a:pt x="12442" y="5274"/>
                    <a:pt x="12739" y="4977"/>
                    <a:pt x="12739" y="4614"/>
                  </a:cubicBezTo>
                  <a:lnTo>
                    <a:pt x="12739" y="4393"/>
                  </a:lnTo>
                  <a:lnTo>
                    <a:pt x="1762" y="4393"/>
                  </a:lnTo>
                  <a:cubicBezTo>
                    <a:pt x="1274" y="4393"/>
                    <a:pt x="881" y="4001"/>
                    <a:pt x="881" y="3523"/>
                  </a:cubicBezTo>
                  <a:lnTo>
                    <a:pt x="881" y="1982"/>
                  </a:lnTo>
                  <a:cubicBezTo>
                    <a:pt x="881" y="1858"/>
                    <a:pt x="979" y="1759"/>
                    <a:pt x="1091" y="1759"/>
                  </a:cubicBezTo>
                  <a:cubicBezTo>
                    <a:pt x="1101" y="1759"/>
                    <a:pt x="1111" y="1760"/>
                    <a:pt x="1121" y="1762"/>
                  </a:cubicBezTo>
                  <a:lnTo>
                    <a:pt x="11428" y="1762"/>
                  </a:lnTo>
                  <a:cubicBezTo>
                    <a:pt x="11897" y="1762"/>
                    <a:pt x="12356" y="1608"/>
                    <a:pt x="12739" y="1321"/>
                  </a:cubicBezTo>
                  <a:lnTo>
                    <a:pt x="12739" y="1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1" name="Google Shape;10671;p83"/>
            <p:cNvSpPr/>
            <p:nvPr/>
          </p:nvSpPr>
          <p:spPr>
            <a:xfrm>
              <a:off x="871534" y="4358150"/>
              <a:ext cx="357661" cy="149813"/>
            </a:xfrm>
            <a:custGeom>
              <a:avLst/>
              <a:gdLst/>
              <a:ahLst/>
              <a:cxnLst/>
              <a:rect l="l" t="t" r="r" b="b"/>
              <a:pathLst>
                <a:path w="13620" h="5705" extrusionOk="0">
                  <a:moveTo>
                    <a:pt x="12756" y="0"/>
                  </a:moveTo>
                  <a:cubicBezTo>
                    <a:pt x="12750" y="0"/>
                    <a:pt x="12744" y="0"/>
                    <a:pt x="12739" y="0"/>
                  </a:cubicBezTo>
                  <a:lnTo>
                    <a:pt x="881" y="0"/>
                  </a:lnTo>
                  <a:cubicBezTo>
                    <a:pt x="393" y="0"/>
                    <a:pt x="1" y="393"/>
                    <a:pt x="10" y="881"/>
                  </a:cubicBezTo>
                  <a:lnTo>
                    <a:pt x="10" y="3953"/>
                  </a:lnTo>
                  <a:cubicBezTo>
                    <a:pt x="1" y="4920"/>
                    <a:pt x="795" y="5704"/>
                    <a:pt x="1762" y="5704"/>
                  </a:cubicBezTo>
                  <a:lnTo>
                    <a:pt x="11868" y="5704"/>
                  </a:lnTo>
                  <a:cubicBezTo>
                    <a:pt x="12834" y="5704"/>
                    <a:pt x="13619" y="4920"/>
                    <a:pt x="13619" y="3953"/>
                  </a:cubicBezTo>
                  <a:lnTo>
                    <a:pt x="13619" y="881"/>
                  </a:lnTo>
                  <a:cubicBezTo>
                    <a:pt x="13619" y="399"/>
                    <a:pt x="13236" y="0"/>
                    <a:pt x="12756" y="0"/>
                  </a:cubicBez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2" name="Google Shape;10672;p83"/>
            <p:cNvSpPr/>
            <p:nvPr/>
          </p:nvSpPr>
          <p:spPr>
            <a:xfrm>
              <a:off x="900446" y="4358150"/>
              <a:ext cx="299837" cy="17358"/>
            </a:xfrm>
            <a:custGeom>
              <a:avLst/>
              <a:gdLst/>
              <a:ahLst/>
              <a:cxnLst/>
              <a:rect l="l" t="t" r="r" b="b"/>
              <a:pathLst>
                <a:path w="11418" h="661" extrusionOk="0">
                  <a:moveTo>
                    <a:pt x="326" y="0"/>
                  </a:moveTo>
                  <a:cubicBezTo>
                    <a:pt x="144" y="0"/>
                    <a:pt x="0" y="144"/>
                    <a:pt x="0" y="326"/>
                  </a:cubicBezTo>
                  <a:cubicBezTo>
                    <a:pt x="0" y="508"/>
                    <a:pt x="144" y="661"/>
                    <a:pt x="326" y="661"/>
                  </a:cubicBezTo>
                  <a:lnTo>
                    <a:pt x="11092" y="661"/>
                  </a:lnTo>
                  <a:cubicBezTo>
                    <a:pt x="11274" y="661"/>
                    <a:pt x="11418" y="508"/>
                    <a:pt x="11418" y="326"/>
                  </a:cubicBezTo>
                  <a:cubicBezTo>
                    <a:pt x="11418" y="144"/>
                    <a:pt x="11274" y="0"/>
                    <a:pt x="11092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3" name="Google Shape;10673;p83"/>
            <p:cNvSpPr/>
            <p:nvPr/>
          </p:nvSpPr>
          <p:spPr>
            <a:xfrm>
              <a:off x="929332" y="4358150"/>
              <a:ext cx="34453" cy="253593"/>
            </a:xfrm>
            <a:custGeom>
              <a:avLst/>
              <a:gdLst/>
              <a:ahLst/>
              <a:cxnLst/>
              <a:rect l="l" t="t" r="r" b="b"/>
              <a:pathLst>
                <a:path w="1312" h="9657" extrusionOk="0">
                  <a:moveTo>
                    <a:pt x="1" y="0"/>
                  </a:moveTo>
                  <a:lnTo>
                    <a:pt x="1" y="9657"/>
                  </a:lnTo>
                  <a:lnTo>
                    <a:pt x="1312" y="9657"/>
                  </a:lnTo>
                  <a:lnTo>
                    <a:pt x="1312" y="0"/>
                  </a:lnTo>
                  <a:close/>
                </a:path>
              </a:pathLst>
            </a:custGeom>
            <a:solidFill>
              <a:srgbClr val="9BAB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4" name="Google Shape;10674;p83"/>
            <p:cNvSpPr/>
            <p:nvPr/>
          </p:nvSpPr>
          <p:spPr>
            <a:xfrm>
              <a:off x="929332" y="4358150"/>
              <a:ext cx="34453" cy="17122"/>
            </a:xfrm>
            <a:custGeom>
              <a:avLst/>
              <a:gdLst/>
              <a:ahLst/>
              <a:cxnLst/>
              <a:rect l="l" t="t" r="r" b="b"/>
              <a:pathLst>
                <a:path w="1312" h="652" extrusionOk="0">
                  <a:moveTo>
                    <a:pt x="1" y="0"/>
                  </a:moveTo>
                  <a:lnTo>
                    <a:pt x="1" y="651"/>
                  </a:lnTo>
                  <a:lnTo>
                    <a:pt x="1312" y="651"/>
                  </a:lnTo>
                  <a:lnTo>
                    <a:pt x="1312" y="0"/>
                  </a:lnTo>
                  <a:close/>
                </a:path>
              </a:pathLst>
            </a:custGeom>
            <a:solidFill>
              <a:srgbClr val="C0CA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5" name="Google Shape;10675;p83"/>
            <p:cNvSpPr/>
            <p:nvPr/>
          </p:nvSpPr>
          <p:spPr>
            <a:xfrm>
              <a:off x="929332" y="4525269"/>
              <a:ext cx="34453" cy="17384"/>
            </a:xfrm>
            <a:custGeom>
              <a:avLst/>
              <a:gdLst/>
              <a:ahLst/>
              <a:cxnLst/>
              <a:rect l="l" t="t" r="r" b="b"/>
              <a:pathLst>
                <a:path w="1312" h="662" extrusionOk="0">
                  <a:moveTo>
                    <a:pt x="1" y="1"/>
                  </a:moveTo>
                  <a:lnTo>
                    <a:pt x="1" y="661"/>
                  </a:lnTo>
                  <a:lnTo>
                    <a:pt x="1312" y="661"/>
                  </a:lnTo>
                  <a:lnTo>
                    <a:pt x="1312" y="1"/>
                  </a:ln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6" name="Google Shape;10676;p83"/>
            <p:cNvSpPr/>
            <p:nvPr/>
          </p:nvSpPr>
          <p:spPr>
            <a:xfrm>
              <a:off x="929332" y="4485065"/>
              <a:ext cx="34453" cy="17122"/>
            </a:xfrm>
            <a:custGeom>
              <a:avLst/>
              <a:gdLst/>
              <a:ahLst/>
              <a:cxnLst/>
              <a:rect l="l" t="t" r="r" b="b"/>
              <a:pathLst>
                <a:path w="1312" h="652" extrusionOk="0">
                  <a:moveTo>
                    <a:pt x="1" y="0"/>
                  </a:moveTo>
                  <a:lnTo>
                    <a:pt x="1" y="651"/>
                  </a:lnTo>
                  <a:lnTo>
                    <a:pt x="1312" y="651"/>
                  </a:lnTo>
                  <a:lnTo>
                    <a:pt x="1312" y="0"/>
                  </a:ln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7" name="Google Shape;10677;p83"/>
            <p:cNvSpPr/>
            <p:nvPr/>
          </p:nvSpPr>
          <p:spPr>
            <a:xfrm>
              <a:off x="917778" y="4479025"/>
              <a:ext cx="57588" cy="52047"/>
            </a:xfrm>
            <a:custGeom>
              <a:avLst/>
              <a:gdLst/>
              <a:ahLst/>
              <a:cxnLst/>
              <a:rect l="l" t="t" r="r" b="b"/>
              <a:pathLst>
                <a:path w="2193" h="1982" extrusionOk="0">
                  <a:moveTo>
                    <a:pt x="1752" y="441"/>
                  </a:moveTo>
                  <a:lnTo>
                    <a:pt x="1752" y="1542"/>
                  </a:lnTo>
                  <a:lnTo>
                    <a:pt x="441" y="1542"/>
                  </a:lnTo>
                  <a:lnTo>
                    <a:pt x="441" y="441"/>
                  </a:lnTo>
                  <a:close/>
                  <a:moveTo>
                    <a:pt x="441" y="1"/>
                  </a:moveTo>
                  <a:cubicBezTo>
                    <a:pt x="202" y="1"/>
                    <a:pt x="1" y="202"/>
                    <a:pt x="1" y="441"/>
                  </a:cubicBezTo>
                  <a:lnTo>
                    <a:pt x="1" y="1542"/>
                  </a:lnTo>
                  <a:cubicBezTo>
                    <a:pt x="1" y="1790"/>
                    <a:pt x="202" y="1982"/>
                    <a:pt x="441" y="1982"/>
                  </a:cubicBezTo>
                  <a:lnTo>
                    <a:pt x="1752" y="1982"/>
                  </a:lnTo>
                  <a:cubicBezTo>
                    <a:pt x="2001" y="1982"/>
                    <a:pt x="2192" y="1781"/>
                    <a:pt x="2192" y="1542"/>
                  </a:cubicBezTo>
                  <a:lnTo>
                    <a:pt x="2192" y="441"/>
                  </a:lnTo>
                  <a:cubicBezTo>
                    <a:pt x="2192" y="202"/>
                    <a:pt x="2001" y="1"/>
                    <a:pt x="1752" y="1"/>
                  </a:cubicBezTo>
                  <a:close/>
                </a:path>
              </a:pathLst>
            </a:custGeom>
            <a:solidFill>
              <a:srgbClr val="C0CA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8" name="Google Shape;10678;p83"/>
            <p:cNvSpPr/>
            <p:nvPr/>
          </p:nvSpPr>
          <p:spPr>
            <a:xfrm>
              <a:off x="940651" y="4479603"/>
              <a:ext cx="11581" cy="28361"/>
            </a:xfrm>
            <a:custGeom>
              <a:avLst/>
              <a:gdLst/>
              <a:ahLst/>
              <a:cxnLst/>
              <a:rect l="l" t="t" r="r" b="b"/>
              <a:pathLst>
                <a:path w="441" h="1080" extrusionOk="0">
                  <a:moveTo>
                    <a:pt x="225" y="0"/>
                  </a:moveTo>
                  <a:cubicBezTo>
                    <a:pt x="122" y="0"/>
                    <a:pt x="20" y="70"/>
                    <a:pt x="10" y="208"/>
                  </a:cubicBezTo>
                  <a:lnTo>
                    <a:pt x="10" y="859"/>
                  </a:lnTo>
                  <a:cubicBezTo>
                    <a:pt x="0" y="984"/>
                    <a:pt x="106" y="1079"/>
                    <a:pt x="230" y="1079"/>
                  </a:cubicBezTo>
                  <a:cubicBezTo>
                    <a:pt x="345" y="1079"/>
                    <a:pt x="441" y="984"/>
                    <a:pt x="441" y="859"/>
                  </a:cubicBezTo>
                  <a:lnTo>
                    <a:pt x="441" y="208"/>
                  </a:lnTo>
                  <a:cubicBezTo>
                    <a:pt x="431" y="70"/>
                    <a:pt x="328" y="0"/>
                    <a:pt x="225" y="0"/>
                  </a:cubicBezTo>
                  <a:close/>
                </a:path>
              </a:pathLst>
            </a:custGeom>
            <a:solidFill>
              <a:srgbClr val="B9C3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9" name="Google Shape;10679;p83"/>
            <p:cNvSpPr/>
            <p:nvPr/>
          </p:nvSpPr>
          <p:spPr>
            <a:xfrm>
              <a:off x="929332" y="4588844"/>
              <a:ext cx="34453" cy="22899"/>
            </a:xfrm>
            <a:custGeom>
              <a:avLst/>
              <a:gdLst/>
              <a:ahLst/>
              <a:cxnLst/>
              <a:rect l="l" t="t" r="r" b="b"/>
              <a:pathLst>
                <a:path w="1312" h="872" extrusionOk="0">
                  <a:moveTo>
                    <a:pt x="1" y="1"/>
                  </a:moveTo>
                  <a:lnTo>
                    <a:pt x="1" y="872"/>
                  </a:lnTo>
                  <a:lnTo>
                    <a:pt x="1312" y="872"/>
                  </a:lnTo>
                  <a:lnTo>
                    <a:pt x="1312" y="1"/>
                  </a:ln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0" name="Google Shape;10680;p83"/>
            <p:cNvSpPr/>
            <p:nvPr/>
          </p:nvSpPr>
          <p:spPr>
            <a:xfrm>
              <a:off x="1136918" y="4358150"/>
              <a:ext cx="34716" cy="253593"/>
            </a:xfrm>
            <a:custGeom>
              <a:avLst/>
              <a:gdLst/>
              <a:ahLst/>
              <a:cxnLst/>
              <a:rect l="l" t="t" r="r" b="b"/>
              <a:pathLst>
                <a:path w="1322" h="9657" extrusionOk="0">
                  <a:moveTo>
                    <a:pt x="1" y="0"/>
                  </a:moveTo>
                  <a:lnTo>
                    <a:pt x="1" y="9657"/>
                  </a:lnTo>
                  <a:lnTo>
                    <a:pt x="1322" y="9657"/>
                  </a:lnTo>
                  <a:lnTo>
                    <a:pt x="1322" y="0"/>
                  </a:lnTo>
                  <a:close/>
                </a:path>
              </a:pathLst>
            </a:custGeom>
            <a:solidFill>
              <a:srgbClr val="9BAB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1" name="Google Shape;10681;p83"/>
            <p:cNvSpPr/>
            <p:nvPr/>
          </p:nvSpPr>
          <p:spPr>
            <a:xfrm>
              <a:off x="1136918" y="4358150"/>
              <a:ext cx="34716" cy="17122"/>
            </a:xfrm>
            <a:custGeom>
              <a:avLst/>
              <a:gdLst/>
              <a:ahLst/>
              <a:cxnLst/>
              <a:rect l="l" t="t" r="r" b="b"/>
              <a:pathLst>
                <a:path w="1322" h="652" extrusionOk="0">
                  <a:moveTo>
                    <a:pt x="1" y="0"/>
                  </a:moveTo>
                  <a:lnTo>
                    <a:pt x="1" y="651"/>
                  </a:lnTo>
                  <a:lnTo>
                    <a:pt x="1322" y="651"/>
                  </a:lnTo>
                  <a:lnTo>
                    <a:pt x="1322" y="0"/>
                  </a:lnTo>
                  <a:close/>
                </a:path>
              </a:pathLst>
            </a:custGeom>
            <a:solidFill>
              <a:srgbClr val="C0CA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2" name="Google Shape;10682;p83"/>
            <p:cNvSpPr/>
            <p:nvPr/>
          </p:nvSpPr>
          <p:spPr>
            <a:xfrm>
              <a:off x="1136918" y="4525269"/>
              <a:ext cx="34716" cy="17384"/>
            </a:xfrm>
            <a:custGeom>
              <a:avLst/>
              <a:gdLst/>
              <a:ahLst/>
              <a:cxnLst/>
              <a:rect l="l" t="t" r="r" b="b"/>
              <a:pathLst>
                <a:path w="1322" h="662" extrusionOk="0">
                  <a:moveTo>
                    <a:pt x="1" y="1"/>
                  </a:moveTo>
                  <a:lnTo>
                    <a:pt x="1" y="661"/>
                  </a:lnTo>
                  <a:lnTo>
                    <a:pt x="1322" y="661"/>
                  </a:lnTo>
                  <a:lnTo>
                    <a:pt x="1322" y="1"/>
                  </a:ln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3" name="Google Shape;10683;p83"/>
            <p:cNvSpPr/>
            <p:nvPr/>
          </p:nvSpPr>
          <p:spPr>
            <a:xfrm>
              <a:off x="1136918" y="4485065"/>
              <a:ext cx="34716" cy="17122"/>
            </a:xfrm>
            <a:custGeom>
              <a:avLst/>
              <a:gdLst/>
              <a:ahLst/>
              <a:cxnLst/>
              <a:rect l="l" t="t" r="r" b="b"/>
              <a:pathLst>
                <a:path w="1322" h="652" extrusionOk="0">
                  <a:moveTo>
                    <a:pt x="1" y="0"/>
                  </a:moveTo>
                  <a:lnTo>
                    <a:pt x="1" y="651"/>
                  </a:lnTo>
                  <a:lnTo>
                    <a:pt x="1322" y="651"/>
                  </a:lnTo>
                  <a:lnTo>
                    <a:pt x="1322" y="0"/>
                  </a:ln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4" name="Google Shape;10684;p83"/>
            <p:cNvSpPr/>
            <p:nvPr/>
          </p:nvSpPr>
          <p:spPr>
            <a:xfrm>
              <a:off x="1125363" y="4479025"/>
              <a:ext cx="57825" cy="52047"/>
            </a:xfrm>
            <a:custGeom>
              <a:avLst/>
              <a:gdLst/>
              <a:ahLst/>
              <a:cxnLst/>
              <a:rect l="l" t="t" r="r" b="b"/>
              <a:pathLst>
                <a:path w="2202" h="1982" extrusionOk="0">
                  <a:moveTo>
                    <a:pt x="1752" y="441"/>
                  </a:moveTo>
                  <a:lnTo>
                    <a:pt x="1752" y="1542"/>
                  </a:lnTo>
                  <a:lnTo>
                    <a:pt x="441" y="1542"/>
                  </a:lnTo>
                  <a:lnTo>
                    <a:pt x="441" y="441"/>
                  </a:lnTo>
                  <a:close/>
                  <a:moveTo>
                    <a:pt x="441" y="1"/>
                  </a:moveTo>
                  <a:cubicBezTo>
                    <a:pt x="202" y="1"/>
                    <a:pt x="1" y="202"/>
                    <a:pt x="1" y="441"/>
                  </a:cubicBezTo>
                  <a:lnTo>
                    <a:pt x="1" y="1542"/>
                  </a:lnTo>
                  <a:cubicBezTo>
                    <a:pt x="1" y="1790"/>
                    <a:pt x="202" y="1982"/>
                    <a:pt x="441" y="1982"/>
                  </a:cubicBezTo>
                  <a:lnTo>
                    <a:pt x="1762" y="1982"/>
                  </a:lnTo>
                  <a:cubicBezTo>
                    <a:pt x="2001" y="1982"/>
                    <a:pt x="2202" y="1781"/>
                    <a:pt x="2192" y="1542"/>
                  </a:cubicBezTo>
                  <a:lnTo>
                    <a:pt x="2192" y="441"/>
                  </a:lnTo>
                  <a:cubicBezTo>
                    <a:pt x="2192" y="202"/>
                    <a:pt x="2001" y="1"/>
                    <a:pt x="1762" y="1"/>
                  </a:cubicBezTo>
                  <a:close/>
                </a:path>
              </a:pathLst>
            </a:custGeom>
            <a:solidFill>
              <a:srgbClr val="C0CA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5" name="Google Shape;10685;p83"/>
            <p:cNvSpPr/>
            <p:nvPr/>
          </p:nvSpPr>
          <p:spPr>
            <a:xfrm>
              <a:off x="1148105" y="4478841"/>
              <a:ext cx="12211" cy="29122"/>
            </a:xfrm>
            <a:custGeom>
              <a:avLst/>
              <a:gdLst/>
              <a:ahLst/>
              <a:cxnLst/>
              <a:rect l="l" t="t" r="r" b="b"/>
              <a:pathLst>
                <a:path w="465" h="1109" extrusionOk="0">
                  <a:moveTo>
                    <a:pt x="232" y="1"/>
                  </a:moveTo>
                  <a:cubicBezTo>
                    <a:pt x="116" y="1"/>
                    <a:pt x="1" y="80"/>
                    <a:pt x="15" y="237"/>
                  </a:cubicBezTo>
                  <a:lnTo>
                    <a:pt x="15" y="888"/>
                  </a:lnTo>
                  <a:cubicBezTo>
                    <a:pt x="15" y="1013"/>
                    <a:pt x="111" y="1108"/>
                    <a:pt x="235" y="1108"/>
                  </a:cubicBezTo>
                  <a:cubicBezTo>
                    <a:pt x="350" y="1108"/>
                    <a:pt x="455" y="1013"/>
                    <a:pt x="455" y="888"/>
                  </a:cubicBezTo>
                  <a:lnTo>
                    <a:pt x="455" y="237"/>
                  </a:lnTo>
                  <a:cubicBezTo>
                    <a:pt x="465" y="80"/>
                    <a:pt x="348" y="1"/>
                    <a:pt x="232" y="1"/>
                  </a:cubicBezTo>
                  <a:close/>
                </a:path>
              </a:pathLst>
            </a:custGeom>
            <a:solidFill>
              <a:srgbClr val="B9C3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6" name="Google Shape;10686;p83"/>
            <p:cNvSpPr/>
            <p:nvPr/>
          </p:nvSpPr>
          <p:spPr>
            <a:xfrm>
              <a:off x="1136918" y="4588844"/>
              <a:ext cx="34716" cy="22899"/>
            </a:xfrm>
            <a:custGeom>
              <a:avLst/>
              <a:gdLst/>
              <a:ahLst/>
              <a:cxnLst/>
              <a:rect l="l" t="t" r="r" b="b"/>
              <a:pathLst>
                <a:path w="1322" h="872" extrusionOk="0">
                  <a:moveTo>
                    <a:pt x="1" y="1"/>
                  </a:moveTo>
                  <a:lnTo>
                    <a:pt x="1" y="872"/>
                  </a:lnTo>
                  <a:lnTo>
                    <a:pt x="1322" y="872"/>
                  </a:lnTo>
                  <a:lnTo>
                    <a:pt x="1322" y="1"/>
                  </a:ln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7" name="Google Shape;10687;p83"/>
            <p:cNvSpPr/>
            <p:nvPr/>
          </p:nvSpPr>
          <p:spPr>
            <a:xfrm>
              <a:off x="1021584" y="4461956"/>
              <a:ext cx="57562" cy="23135"/>
            </a:xfrm>
            <a:custGeom>
              <a:avLst/>
              <a:gdLst/>
              <a:ahLst/>
              <a:cxnLst/>
              <a:rect l="l" t="t" r="r" b="b"/>
              <a:pathLst>
                <a:path w="2192" h="881" extrusionOk="0">
                  <a:moveTo>
                    <a:pt x="220" y="0"/>
                  </a:moveTo>
                  <a:cubicBezTo>
                    <a:pt x="96" y="0"/>
                    <a:pt x="0" y="96"/>
                    <a:pt x="0" y="220"/>
                  </a:cubicBezTo>
                  <a:lnTo>
                    <a:pt x="0" y="660"/>
                  </a:lnTo>
                  <a:cubicBezTo>
                    <a:pt x="0" y="775"/>
                    <a:pt x="96" y="880"/>
                    <a:pt x="220" y="880"/>
                  </a:cubicBezTo>
                  <a:lnTo>
                    <a:pt x="1972" y="880"/>
                  </a:lnTo>
                  <a:cubicBezTo>
                    <a:pt x="2096" y="880"/>
                    <a:pt x="2192" y="775"/>
                    <a:pt x="2192" y="660"/>
                  </a:cubicBezTo>
                  <a:lnTo>
                    <a:pt x="2192" y="220"/>
                  </a:lnTo>
                  <a:cubicBezTo>
                    <a:pt x="2192" y="96"/>
                    <a:pt x="2096" y="0"/>
                    <a:pt x="1972" y="0"/>
                  </a:cubicBezTo>
                  <a:close/>
                </a:path>
              </a:pathLst>
            </a:custGeom>
            <a:solidFill>
              <a:srgbClr val="C0CA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8" name="Google Shape;10688;p83"/>
            <p:cNvSpPr/>
            <p:nvPr/>
          </p:nvSpPr>
          <p:spPr>
            <a:xfrm>
              <a:off x="1021584" y="4473510"/>
              <a:ext cx="57562" cy="11581"/>
            </a:xfrm>
            <a:custGeom>
              <a:avLst/>
              <a:gdLst/>
              <a:ahLst/>
              <a:cxnLst/>
              <a:rect l="l" t="t" r="r" b="b"/>
              <a:pathLst>
                <a:path w="2192" h="441" extrusionOk="0">
                  <a:moveTo>
                    <a:pt x="220" y="0"/>
                  </a:moveTo>
                  <a:cubicBezTo>
                    <a:pt x="96" y="0"/>
                    <a:pt x="0" y="96"/>
                    <a:pt x="0" y="220"/>
                  </a:cubicBezTo>
                  <a:cubicBezTo>
                    <a:pt x="0" y="335"/>
                    <a:pt x="96" y="440"/>
                    <a:pt x="220" y="440"/>
                  </a:cubicBezTo>
                  <a:lnTo>
                    <a:pt x="1972" y="440"/>
                  </a:lnTo>
                  <a:cubicBezTo>
                    <a:pt x="2096" y="440"/>
                    <a:pt x="2192" y="335"/>
                    <a:pt x="2192" y="220"/>
                  </a:cubicBezTo>
                  <a:cubicBezTo>
                    <a:pt x="2192" y="96"/>
                    <a:pt x="2096" y="0"/>
                    <a:pt x="1972" y="0"/>
                  </a:cubicBezTo>
                  <a:close/>
                </a:path>
              </a:pathLst>
            </a:custGeom>
            <a:solidFill>
              <a:srgbClr val="9BAB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689" name="Google Shape;10689;p83"/>
          <p:cNvGrpSpPr/>
          <p:nvPr/>
        </p:nvGrpSpPr>
        <p:grpSpPr>
          <a:xfrm>
            <a:off x="916019" y="3821606"/>
            <a:ext cx="250100" cy="336785"/>
            <a:chOff x="916019" y="3821606"/>
            <a:chExt cx="250100" cy="336785"/>
          </a:xfrm>
        </p:grpSpPr>
        <p:sp>
          <p:nvSpPr>
            <p:cNvPr id="10690" name="Google Shape;10690;p83"/>
            <p:cNvSpPr/>
            <p:nvPr/>
          </p:nvSpPr>
          <p:spPr>
            <a:xfrm>
              <a:off x="995429" y="3887676"/>
              <a:ext cx="32694" cy="71926"/>
            </a:xfrm>
            <a:custGeom>
              <a:avLst/>
              <a:gdLst/>
              <a:ahLst/>
              <a:cxnLst/>
              <a:rect l="l" t="t" r="r" b="b"/>
              <a:pathLst>
                <a:path w="1245" h="2739" extrusionOk="0">
                  <a:moveTo>
                    <a:pt x="747" y="1"/>
                  </a:moveTo>
                  <a:cubicBezTo>
                    <a:pt x="336" y="1"/>
                    <a:pt x="1" y="336"/>
                    <a:pt x="1" y="747"/>
                  </a:cubicBezTo>
                  <a:lnTo>
                    <a:pt x="1" y="920"/>
                  </a:lnTo>
                  <a:cubicBezTo>
                    <a:pt x="1" y="1140"/>
                    <a:pt x="39" y="1350"/>
                    <a:pt x="106" y="1551"/>
                  </a:cubicBezTo>
                  <a:lnTo>
                    <a:pt x="498" y="2738"/>
                  </a:lnTo>
                  <a:lnTo>
                    <a:pt x="1245" y="2738"/>
                  </a:lnTo>
                  <a:lnTo>
                    <a:pt x="1245" y="1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1" name="Google Shape;10691;p83"/>
            <p:cNvSpPr/>
            <p:nvPr/>
          </p:nvSpPr>
          <p:spPr>
            <a:xfrm>
              <a:off x="1008506" y="3881163"/>
              <a:ext cx="78176" cy="78439"/>
            </a:xfrm>
            <a:custGeom>
              <a:avLst/>
              <a:gdLst/>
              <a:ahLst/>
              <a:cxnLst/>
              <a:rect l="l" t="t" r="r" b="b"/>
              <a:pathLst>
                <a:path w="2977" h="2987" extrusionOk="0">
                  <a:moveTo>
                    <a:pt x="747" y="0"/>
                  </a:moveTo>
                  <a:cubicBezTo>
                    <a:pt x="335" y="0"/>
                    <a:pt x="0" y="335"/>
                    <a:pt x="0" y="747"/>
                  </a:cubicBezTo>
                  <a:cubicBezTo>
                    <a:pt x="0" y="1024"/>
                    <a:pt x="221" y="1244"/>
                    <a:pt x="498" y="1244"/>
                  </a:cubicBezTo>
                  <a:lnTo>
                    <a:pt x="2479" y="2986"/>
                  </a:lnTo>
                  <a:lnTo>
                    <a:pt x="2900" y="1512"/>
                  </a:lnTo>
                  <a:cubicBezTo>
                    <a:pt x="2958" y="1330"/>
                    <a:pt x="2977" y="1149"/>
                    <a:pt x="2977" y="967"/>
                  </a:cubicBezTo>
                  <a:lnTo>
                    <a:pt x="2977" y="498"/>
                  </a:lnTo>
                  <a:cubicBezTo>
                    <a:pt x="2977" y="220"/>
                    <a:pt x="2757" y="0"/>
                    <a:pt x="2479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2" name="Google Shape;10692;p83"/>
            <p:cNvSpPr/>
            <p:nvPr/>
          </p:nvSpPr>
          <p:spPr>
            <a:xfrm>
              <a:off x="1021584" y="3978903"/>
              <a:ext cx="38970" cy="28939"/>
            </a:xfrm>
            <a:custGeom>
              <a:avLst/>
              <a:gdLst/>
              <a:ahLst/>
              <a:cxnLst/>
              <a:rect l="l" t="t" r="r" b="b"/>
              <a:pathLst>
                <a:path w="1484" h="1102" extrusionOk="0">
                  <a:moveTo>
                    <a:pt x="0" y="1"/>
                  </a:moveTo>
                  <a:lnTo>
                    <a:pt x="0" y="1102"/>
                  </a:lnTo>
                  <a:lnTo>
                    <a:pt x="1483" y="1102"/>
                  </a:lnTo>
                  <a:lnTo>
                    <a:pt x="1483" y="1"/>
                  </a:ln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3" name="Google Shape;10693;p83"/>
            <p:cNvSpPr/>
            <p:nvPr/>
          </p:nvSpPr>
          <p:spPr>
            <a:xfrm>
              <a:off x="1021584" y="3979166"/>
              <a:ext cx="39232" cy="15861"/>
            </a:xfrm>
            <a:custGeom>
              <a:avLst/>
              <a:gdLst/>
              <a:ahLst/>
              <a:cxnLst/>
              <a:rect l="l" t="t" r="r" b="b"/>
              <a:pathLst>
                <a:path w="1494" h="604" extrusionOk="0">
                  <a:moveTo>
                    <a:pt x="0" y="1"/>
                  </a:moveTo>
                  <a:lnTo>
                    <a:pt x="0" y="460"/>
                  </a:lnTo>
                  <a:cubicBezTo>
                    <a:pt x="239" y="556"/>
                    <a:pt x="493" y="603"/>
                    <a:pt x="747" y="603"/>
                  </a:cubicBezTo>
                  <a:cubicBezTo>
                    <a:pt x="1000" y="603"/>
                    <a:pt x="1254" y="556"/>
                    <a:pt x="1493" y="460"/>
                  </a:cubicBezTo>
                  <a:lnTo>
                    <a:pt x="1493" y="1"/>
                  </a:ln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4" name="Google Shape;10694;p83"/>
            <p:cNvSpPr/>
            <p:nvPr/>
          </p:nvSpPr>
          <p:spPr>
            <a:xfrm>
              <a:off x="975839" y="3994738"/>
              <a:ext cx="130460" cy="55067"/>
            </a:xfrm>
            <a:custGeom>
              <a:avLst/>
              <a:gdLst/>
              <a:ahLst/>
              <a:cxnLst/>
              <a:rect l="l" t="t" r="r" b="b"/>
              <a:pathLst>
                <a:path w="4968" h="2097" extrusionOk="0">
                  <a:moveTo>
                    <a:pt x="1742" y="1"/>
                  </a:moveTo>
                  <a:lnTo>
                    <a:pt x="546" y="345"/>
                  </a:lnTo>
                  <a:cubicBezTo>
                    <a:pt x="220" y="441"/>
                    <a:pt x="0" y="728"/>
                    <a:pt x="0" y="1063"/>
                  </a:cubicBezTo>
                  <a:lnTo>
                    <a:pt x="0" y="2097"/>
                  </a:lnTo>
                  <a:lnTo>
                    <a:pt x="4967" y="2097"/>
                  </a:lnTo>
                  <a:lnTo>
                    <a:pt x="4967" y="1063"/>
                  </a:lnTo>
                  <a:cubicBezTo>
                    <a:pt x="4967" y="728"/>
                    <a:pt x="4747" y="441"/>
                    <a:pt x="4431" y="345"/>
                  </a:cubicBezTo>
                  <a:lnTo>
                    <a:pt x="3235" y="1"/>
                  </a:lnTo>
                  <a:lnTo>
                    <a:pt x="2489" y="499"/>
                  </a:lnTo>
                  <a:lnTo>
                    <a:pt x="1742" y="1"/>
                  </a:ln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5" name="Google Shape;10695;p83"/>
            <p:cNvSpPr/>
            <p:nvPr/>
          </p:nvSpPr>
          <p:spPr>
            <a:xfrm>
              <a:off x="1034635" y="4007815"/>
              <a:ext cx="13104" cy="52809"/>
            </a:xfrm>
            <a:custGeom>
              <a:avLst/>
              <a:gdLst/>
              <a:ahLst/>
              <a:cxnLst/>
              <a:rect l="l" t="t" r="r" b="b"/>
              <a:pathLst>
                <a:path w="499" h="2011" extrusionOk="0">
                  <a:moveTo>
                    <a:pt x="125" y="1"/>
                  </a:moveTo>
                  <a:lnTo>
                    <a:pt x="1" y="2010"/>
                  </a:lnTo>
                  <a:lnTo>
                    <a:pt x="498" y="2010"/>
                  </a:lnTo>
                  <a:lnTo>
                    <a:pt x="374" y="1"/>
                  </a:lnTo>
                  <a:close/>
                </a:path>
              </a:pathLst>
            </a:custGeom>
            <a:solidFill>
              <a:srgbClr val="476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6" name="Google Shape;10696;p83"/>
            <p:cNvSpPr/>
            <p:nvPr/>
          </p:nvSpPr>
          <p:spPr>
            <a:xfrm>
              <a:off x="1001968" y="3914041"/>
              <a:ext cx="78176" cy="71427"/>
            </a:xfrm>
            <a:custGeom>
              <a:avLst/>
              <a:gdLst/>
              <a:ahLst/>
              <a:cxnLst/>
              <a:rect l="l" t="t" r="r" b="b"/>
              <a:pathLst>
                <a:path w="2977" h="2720" extrusionOk="0">
                  <a:moveTo>
                    <a:pt x="928" y="1"/>
                  </a:moveTo>
                  <a:cubicBezTo>
                    <a:pt x="804" y="1"/>
                    <a:pt x="683" y="57"/>
                    <a:pt x="594" y="145"/>
                  </a:cubicBezTo>
                  <a:lnTo>
                    <a:pt x="144" y="595"/>
                  </a:lnTo>
                  <a:cubicBezTo>
                    <a:pt x="58" y="681"/>
                    <a:pt x="1" y="815"/>
                    <a:pt x="1" y="940"/>
                  </a:cubicBezTo>
                  <a:lnTo>
                    <a:pt x="1" y="1236"/>
                  </a:lnTo>
                  <a:cubicBezTo>
                    <a:pt x="1" y="2059"/>
                    <a:pt x="671" y="2720"/>
                    <a:pt x="1494" y="2720"/>
                  </a:cubicBezTo>
                  <a:cubicBezTo>
                    <a:pt x="2317" y="2720"/>
                    <a:pt x="2977" y="2059"/>
                    <a:pt x="2977" y="1236"/>
                  </a:cubicBezTo>
                  <a:lnTo>
                    <a:pt x="2977" y="921"/>
                  </a:lnTo>
                  <a:cubicBezTo>
                    <a:pt x="2977" y="787"/>
                    <a:pt x="2929" y="662"/>
                    <a:pt x="2833" y="567"/>
                  </a:cubicBezTo>
                  <a:cubicBezTo>
                    <a:pt x="2451" y="193"/>
                    <a:pt x="1752" y="21"/>
                    <a:pt x="958" y="2"/>
                  </a:cubicBezTo>
                  <a:cubicBezTo>
                    <a:pt x="948" y="1"/>
                    <a:pt x="938" y="1"/>
                    <a:pt x="928" y="1"/>
                  </a:cubicBezTo>
                  <a:close/>
                </a:path>
              </a:pathLst>
            </a:custGeom>
            <a:solidFill>
              <a:srgbClr val="BBC6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7" name="Google Shape;10697;p83"/>
            <p:cNvSpPr/>
            <p:nvPr/>
          </p:nvSpPr>
          <p:spPr>
            <a:xfrm>
              <a:off x="1001968" y="3914041"/>
              <a:ext cx="78176" cy="70167"/>
            </a:xfrm>
            <a:custGeom>
              <a:avLst/>
              <a:gdLst/>
              <a:ahLst/>
              <a:cxnLst/>
              <a:rect l="l" t="t" r="r" b="b"/>
              <a:pathLst>
                <a:path w="2977" h="2672" extrusionOk="0">
                  <a:moveTo>
                    <a:pt x="928" y="1"/>
                  </a:moveTo>
                  <a:cubicBezTo>
                    <a:pt x="804" y="1"/>
                    <a:pt x="683" y="57"/>
                    <a:pt x="594" y="145"/>
                  </a:cubicBezTo>
                  <a:lnTo>
                    <a:pt x="144" y="595"/>
                  </a:lnTo>
                  <a:cubicBezTo>
                    <a:pt x="58" y="681"/>
                    <a:pt x="1" y="815"/>
                    <a:pt x="1" y="940"/>
                  </a:cubicBezTo>
                  <a:lnTo>
                    <a:pt x="1" y="1236"/>
                  </a:lnTo>
                  <a:cubicBezTo>
                    <a:pt x="1" y="1897"/>
                    <a:pt x="441" y="2481"/>
                    <a:pt x="1082" y="2672"/>
                  </a:cubicBezTo>
                  <a:cubicBezTo>
                    <a:pt x="862" y="2404"/>
                    <a:pt x="747" y="2079"/>
                    <a:pt x="747" y="1734"/>
                  </a:cubicBezTo>
                  <a:lnTo>
                    <a:pt x="747" y="1007"/>
                  </a:lnTo>
                  <a:cubicBezTo>
                    <a:pt x="747" y="731"/>
                    <a:pt x="968" y="508"/>
                    <a:pt x="1240" y="508"/>
                  </a:cubicBezTo>
                  <a:cubicBezTo>
                    <a:pt x="1251" y="508"/>
                    <a:pt x="1262" y="508"/>
                    <a:pt x="1273" y="509"/>
                  </a:cubicBezTo>
                  <a:cubicBezTo>
                    <a:pt x="1771" y="547"/>
                    <a:pt x="2518" y="633"/>
                    <a:pt x="2977" y="844"/>
                  </a:cubicBezTo>
                  <a:cubicBezTo>
                    <a:pt x="2958" y="739"/>
                    <a:pt x="2910" y="643"/>
                    <a:pt x="2833" y="567"/>
                  </a:cubicBezTo>
                  <a:cubicBezTo>
                    <a:pt x="2451" y="193"/>
                    <a:pt x="1752" y="21"/>
                    <a:pt x="958" y="2"/>
                  </a:cubicBezTo>
                  <a:cubicBezTo>
                    <a:pt x="948" y="1"/>
                    <a:pt x="938" y="1"/>
                    <a:pt x="928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8" name="Google Shape;10698;p83"/>
            <p:cNvSpPr/>
            <p:nvPr/>
          </p:nvSpPr>
          <p:spPr>
            <a:xfrm>
              <a:off x="1034635" y="4007815"/>
              <a:ext cx="13104" cy="13104"/>
            </a:xfrm>
            <a:custGeom>
              <a:avLst/>
              <a:gdLst/>
              <a:ahLst/>
              <a:cxnLst/>
              <a:rect l="l" t="t" r="r" b="b"/>
              <a:pathLst>
                <a:path w="499" h="499" extrusionOk="0">
                  <a:moveTo>
                    <a:pt x="1" y="1"/>
                  </a:moveTo>
                  <a:lnTo>
                    <a:pt x="1" y="393"/>
                  </a:lnTo>
                  <a:cubicBezTo>
                    <a:pt x="1" y="450"/>
                    <a:pt x="49" y="498"/>
                    <a:pt x="106" y="498"/>
                  </a:cubicBezTo>
                  <a:lnTo>
                    <a:pt x="393" y="498"/>
                  </a:lnTo>
                  <a:cubicBezTo>
                    <a:pt x="451" y="498"/>
                    <a:pt x="489" y="450"/>
                    <a:pt x="498" y="393"/>
                  </a:cubicBezTo>
                  <a:lnTo>
                    <a:pt x="498" y="1"/>
                  </a:ln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9" name="Google Shape;10699;p83"/>
            <p:cNvSpPr/>
            <p:nvPr/>
          </p:nvSpPr>
          <p:spPr>
            <a:xfrm>
              <a:off x="1014284" y="3989643"/>
              <a:ext cx="26917" cy="27442"/>
            </a:xfrm>
            <a:custGeom>
              <a:avLst/>
              <a:gdLst/>
              <a:ahLst/>
              <a:cxnLst/>
              <a:rect l="l" t="t" r="r" b="b"/>
              <a:pathLst>
                <a:path w="1025" h="1045" extrusionOk="0">
                  <a:moveTo>
                    <a:pt x="235" y="1"/>
                  </a:moveTo>
                  <a:cubicBezTo>
                    <a:pt x="204" y="1"/>
                    <a:pt x="175" y="15"/>
                    <a:pt x="154" y="42"/>
                  </a:cubicBezTo>
                  <a:lnTo>
                    <a:pt x="1" y="281"/>
                  </a:lnTo>
                  <a:lnTo>
                    <a:pt x="383" y="970"/>
                  </a:lnTo>
                  <a:cubicBezTo>
                    <a:pt x="408" y="1019"/>
                    <a:pt x="459" y="1044"/>
                    <a:pt x="512" y="1044"/>
                  </a:cubicBezTo>
                  <a:cubicBezTo>
                    <a:pt x="543" y="1044"/>
                    <a:pt x="575" y="1036"/>
                    <a:pt x="603" y="1018"/>
                  </a:cubicBezTo>
                  <a:lnTo>
                    <a:pt x="1025" y="693"/>
                  </a:lnTo>
                  <a:lnTo>
                    <a:pt x="307" y="32"/>
                  </a:lnTo>
                  <a:cubicBezTo>
                    <a:pt x="285" y="11"/>
                    <a:pt x="260" y="1"/>
                    <a:pt x="235" y="1"/>
                  </a:cubicBezTo>
                  <a:close/>
                </a:path>
              </a:pathLst>
            </a:custGeom>
            <a:solidFill>
              <a:srgbClr val="C3CD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0" name="Google Shape;10700;p83"/>
            <p:cNvSpPr/>
            <p:nvPr/>
          </p:nvSpPr>
          <p:spPr>
            <a:xfrm>
              <a:off x="1041174" y="3989643"/>
              <a:ext cx="26680" cy="27442"/>
            </a:xfrm>
            <a:custGeom>
              <a:avLst/>
              <a:gdLst/>
              <a:ahLst/>
              <a:cxnLst/>
              <a:rect l="l" t="t" r="r" b="b"/>
              <a:pathLst>
                <a:path w="1016" h="1045" extrusionOk="0">
                  <a:moveTo>
                    <a:pt x="786" y="1"/>
                  </a:moveTo>
                  <a:cubicBezTo>
                    <a:pt x="761" y="1"/>
                    <a:pt x="736" y="11"/>
                    <a:pt x="718" y="32"/>
                  </a:cubicBezTo>
                  <a:lnTo>
                    <a:pt x="1" y="693"/>
                  </a:lnTo>
                  <a:lnTo>
                    <a:pt x="422" y="1018"/>
                  </a:lnTo>
                  <a:cubicBezTo>
                    <a:pt x="446" y="1036"/>
                    <a:pt x="476" y="1044"/>
                    <a:pt x="506" y="1044"/>
                  </a:cubicBezTo>
                  <a:cubicBezTo>
                    <a:pt x="558" y="1044"/>
                    <a:pt x="611" y="1019"/>
                    <a:pt x="642" y="970"/>
                  </a:cubicBezTo>
                  <a:lnTo>
                    <a:pt x="1015" y="281"/>
                  </a:lnTo>
                  <a:lnTo>
                    <a:pt x="862" y="42"/>
                  </a:lnTo>
                  <a:cubicBezTo>
                    <a:pt x="846" y="15"/>
                    <a:pt x="816" y="1"/>
                    <a:pt x="786" y="1"/>
                  </a:cubicBezTo>
                  <a:close/>
                </a:path>
              </a:pathLst>
            </a:custGeom>
            <a:solidFill>
              <a:srgbClr val="C3CD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1" name="Google Shape;10701;p83"/>
            <p:cNvSpPr/>
            <p:nvPr/>
          </p:nvSpPr>
          <p:spPr>
            <a:xfrm>
              <a:off x="916019" y="3821606"/>
              <a:ext cx="250100" cy="336785"/>
            </a:xfrm>
            <a:custGeom>
              <a:avLst/>
              <a:gdLst/>
              <a:ahLst/>
              <a:cxnLst/>
              <a:rect l="l" t="t" r="r" b="b"/>
              <a:pathLst>
                <a:path w="9524" h="12825" extrusionOk="0">
                  <a:moveTo>
                    <a:pt x="4737" y="1436"/>
                  </a:moveTo>
                  <a:cubicBezTo>
                    <a:pt x="6442" y="1436"/>
                    <a:pt x="8078" y="2761"/>
                    <a:pt x="8078" y="4756"/>
                  </a:cubicBezTo>
                  <a:cubicBezTo>
                    <a:pt x="8078" y="6584"/>
                    <a:pt x="6594" y="8068"/>
                    <a:pt x="4767" y="8068"/>
                  </a:cubicBezTo>
                  <a:cubicBezTo>
                    <a:pt x="1809" y="8058"/>
                    <a:pt x="336" y="4498"/>
                    <a:pt x="2422" y="2412"/>
                  </a:cubicBezTo>
                  <a:cubicBezTo>
                    <a:pt x="3096" y="1738"/>
                    <a:pt x="3924" y="1436"/>
                    <a:pt x="4737" y="1436"/>
                  </a:cubicBezTo>
                  <a:close/>
                  <a:moveTo>
                    <a:pt x="4767" y="0"/>
                  </a:moveTo>
                  <a:cubicBezTo>
                    <a:pt x="2135" y="0"/>
                    <a:pt x="10" y="2125"/>
                    <a:pt x="1" y="4756"/>
                  </a:cubicBezTo>
                  <a:cubicBezTo>
                    <a:pt x="1" y="9714"/>
                    <a:pt x="4767" y="12824"/>
                    <a:pt x="4767" y="12824"/>
                  </a:cubicBezTo>
                  <a:cubicBezTo>
                    <a:pt x="4767" y="12824"/>
                    <a:pt x="9523" y="9714"/>
                    <a:pt x="9523" y="4756"/>
                  </a:cubicBezTo>
                  <a:cubicBezTo>
                    <a:pt x="9523" y="2125"/>
                    <a:pt x="7389" y="0"/>
                    <a:pt x="4767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2" name="Google Shape;10702;p83"/>
            <p:cNvSpPr/>
            <p:nvPr/>
          </p:nvSpPr>
          <p:spPr>
            <a:xfrm>
              <a:off x="916019" y="3821606"/>
              <a:ext cx="241539" cy="336785"/>
            </a:xfrm>
            <a:custGeom>
              <a:avLst/>
              <a:gdLst/>
              <a:ahLst/>
              <a:cxnLst/>
              <a:rect l="l" t="t" r="r" b="b"/>
              <a:pathLst>
                <a:path w="9198" h="12825" extrusionOk="0">
                  <a:moveTo>
                    <a:pt x="4735" y="1436"/>
                  </a:moveTo>
                  <a:cubicBezTo>
                    <a:pt x="6438" y="1436"/>
                    <a:pt x="8071" y="2761"/>
                    <a:pt x="8078" y="4756"/>
                  </a:cubicBezTo>
                  <a:cubicBezTo>
                    <a:pt x="8078" y="6584"/>
                    <a:pt x="6594" y="8068"/>
                    <a:pt x="4767" y="8068"/>
                  </a:cubicBezTo>
                  <a:cubicBezTo>
                    <a:pt x="1809" y="8068"/>
                    <a:pt x="336" y="4498"/>
                    <a:pt x="2422" y="2412"/>
                  </a:cubicBezTo>
                  <a:cubicBezTo>
                    <a:pt x="3096" y="1738"/>
                    <a:pt x="3923" y="1436"/>
                    <a:pt x="4735" y="1436"/>
                  </a:cubicBezTo>
                  <a:close/>
                  <a:moveTo>
                    <a:pt x="4767" y="0"/>
                  </a:moveTo>
                  <a:cubicBezTo>
                    <a:pt x="2135" y="0"/>
                    <a:pt x="10" y="2125"/>
                    <a:pt x="1" y="4756"/>
                  </a:cubicBezTo>
                  <a:cubicBezTo>
                    <a:pt x="1" y="9714"/>
                    <a:pt x="4767" y="12824"/>
                    <a:pt x="4767" y="12824"/>
                  </a:cubicBezTo>
                  <a:cubicBezTo>
                    <a:pt x="4767" y="12824"/>
                    <a:pt x="3628" y="11274"/>
                    <a:pt x="2967" y="8623"/>
                  </a:cubicBezTo>
                  <a:cubicBezTo>
                    <a:pt x="2936" y="8482"/>
                    <a:pt x="3046" y="8366"/>
                    <a:pt x="3171" y="8366"/>
                  </a:cubicBezTo>
                  <a:cubicBezTo>
                    <a:pt x="3199" y="8366"/>
                    <a:pt x="3227" y="8372"/>
                    <a:pt x="3254" y="8384"/>
                  </a:cubicBezTo>
                  <a:cubicBezTo>
                    <a:pt x="3750" y="8589"/>
                    <a:pt x="4262" y="8686"/>
                    <a:pt x="4763" y="8686"/>
                  </a:cubicBezTo>
                  <a:cubicBezTo>
                    <a:pt x="6459" y="8686"/>
                    <a:pt x="8045" y="7581"/>
                    <a:pt x="8547" y="5838"/>
                  </a:cubicBezTo>
                  <a:cubicBezTo>
                    <a:pt x="9198" y="3579"/>
                    <a:pt x="7724" y="1254"/>
                    <a:pt x="5408" y="871"/>
                  </a:cubicBezTo>
                  <a:lnTo>
                    <a:pt x="5398" y="880"/>
                  </a:lnTo>
                  <a:cubicBezTo>
                    <a:pt x="5187" y="845"/>
                    <a:pt x="4974" y="827"/>
                    <a:pt x="4760" y="827"/>
                  </a:cubicBezTo>
                  <a:cubicBezTo>
                    <a:pt x="4462" y="827"/>
                    <a:pt x="4163" y="861"/>
                    <a:pt x="3867" y="928"/>
                  </a:cubicBezTo>
                  <a:cubicBezTo>
                    <a:pt x="3849" y="933"/>
                    <a:pt x="3832" y="935"/>
                    <a:pt x="3816" y="935"/>
                  </a:cubicBezTo>
                  <a:cubicBezTo>
                    <a:pt x="3653" y="935"/>
                    <a:pt x="3553" y="732"/>
                    <a:pt x="3666" y="593"/>
                  </a:cubicBezTo>
                  <a:cubicBezTo>
                    <a:pt x="3991" y="220"/>
                    <a:pt x="4365" y="0"/>
                    <a:pt x="4767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703" name="Google Shape;10703;p83"/>
          <p:cNvGrpSpPr/>
          <p:nvPr/>
        </p:nvGrpSpPr>
        <p:grpSpPr>
          <a:xfrm>
            <a:off x="849686" y="2909570"/>
            <a:ext cx="374730" cy="332504"/>
            <a:chOff x="849686" y="2909570"/>
            <a:chExt cx="374730" cy="332504"/>
          </a:xfrm>
        </p:grpSpPr>
        <p:sp>
          <p:nvSpPr>
            <p:cNvPr id="10704" name="Google Shape;10704;p83"/>
            <p:cNvSpPr/>
            <p:nvPr/>
          </p:nvSpPr>
          <p:spPr>
            <a:xfrm>
              <a:off x="1006747" y="2909570"/>
              <a:ext cx="217669" cy="181483"/>
            </a:xfrm>
            <a:custGeom>
              <a:avLst/>
              <a:gdLst/>
              <a:ahLst/>
              <a:cxnLst/>
              <a:rect l="l" t="t" r="r" b="b"/>
              <a:pathLst>
                <a:path w="8289" h="6911" extrusionOk="0">
                  <a:moveTo>
                    <a:pt x="460" y="1"/>
                  </a:moveTo>
                  <a:cubicBezTo>
                    <a:pt x="211" y="1"/>
                    <a:pt x="0" y="211"/>
                    <a:pt x="0" y="469"/>
                  </a:cubicBezTo>
                  <a:lnTo>
                    <a:pt x="0" y="6451"/>
                  </a:lnTo>
                  <a:cubicBezTo>
                    <a:pt x="0" y="6700"/>
                    <a:pt x="211" y="6910"/>
                    <a:pt x="469" y="6910"/>
                  </a:cubicBezTo>
                  <a:lnTo>
                    <a:pt x="7829" y="6910"/>
                  </a:lnTo>
                  <a:cubicBezTo>
                    <a:pt x="8087" y="6901"/>
                    <a:pt x="8288" y="6700"/>
                    <a:pt x="8288" y="6451"/>
                  </a:cubicBezTo>
                  <a:lnTo>
                    <a:pt x="8288" y="469"/>
                  </a:lnTo>
                  <a:cubicBezTo>
                    <a:pt x="8288" y="211"/>
                    <a:pt x="8078" y="1"/>
                    <a:pt x="7829" y="1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5" name="Google Shape;10705;p83"/>
            <p:cNvSpPr/>
            <p:nvPr/>
          </p:nvSpPr>
          <p:spPr>
            <a:xfrm>
              <a:off x="849686" y="3053580"/>
              <a:ext cx="217905" cy="188494"/>
            </a:xfrm>
            <a:custGeom>
              <a:avLst/>
              <a:gdLst/>
              <a:ahLst/>
              <a:cxnLst/>
              <a:rect l="l" t="t" r="r" b="b"/>
              <a:pathLst>
                <a:path w="8298" h="7178" extrusionOk="0">
                  <a:moveTo>
                    <a:pt x="8117" y="0"/>
                  </a:moveTo>
                  <a:cubicBezTo>
                    <a:pt x="8073" y="0"/>
                    <a:pt x="8029" y="19"/>
                    <a:pt x="8001" y="58"/>
                  </a:cubicBezTo>
                  <a:lnTo>
                    <a:pt x="3809" y="4058"/>
                  </a:lnTo>
                  <a:cubicBezTo>
                    <a:pt x="3723" y="4135"/>
                    <a:pt x="3608" y="4183"/>
                    <a:pt x="3493" y="4183"/>
                  </a:cubicBezTo>
                  <a:lnTo>
                    <a:pt x="3445" y="4183"/>
                  </a:lnTo>
                  <a:cubicBezTo>
                    <a:pt x="3196" y="4183"/>
                    <a:pt x="2996" y="3982"/>
                    <a:pt x="2996" y="3723"/>
                  </a:cubicBezTo>
                  <a:lnTo>
                    <a:pt x="2996" y="3493"/>
                  </a:lnTo>
                  <a:lnTo>
                    <a:pt x="1608" y="3493"/>
                  </a:lnTo>
                  <a:lnTo>
                    <a:pt x="1608" y="3723"/>
                  </a:lnTo>
                  <a:cubicBezTo>
                    <a:pt x="1608" y="3934"/>
                    <a:pt x="1474" y="4116"/>
                    <a:pt x="1282" y="4173"/>
                  </a:cubicBezTo>
                  <a:lnTo>
                    <a:pt x="498" y="4393"/>
                  </a:lnTo>
                  <a:cubicBezTo>
                    <a:pt x="201" y="4470"/>
                    <a:pt x="0" y="4747"/>
                    <a:pt x="0" y="5053"/>
                  </a:cubicBezTo>
                  <a:lnTo>
                    <a:pt x="0" y="6948"/>
                  </a:lnTo>
                  <a:cubicBezTo>
                    <a:pt x="0" y="7073"/>
                    <a:pt x="105" y="7178"/>
                    <a:pt x="230" y="7178"/>
                  </a:cubicBezTo>
                  <a:lnTo>
                    <a:pt x="3455" y="7178"/>
                  </a:lnTo>
                  <a:cubicBezTo>
                    <a:pt x="3579" y="7178"/>
                    <a:pt x="3685" y="7073"/>
                    <a:pt x="3685" y="6948"/>
                  </a:cubicBezTo>
                  <a:lnTo>
                    <a:pt x="3685" y="5953"/>
                  </a:lnTo>
                  <a:cubicBezTo>
                    <a:pt x="3685" y="5704"/>
                    <a:pt x="3780" y="5474"/>
                    <a:pt x="3953" y="5302"/>
                  </a:cubicBezTo>
                  <a:lnTo>
                    <a:pt x="7867" y="1378"/>
                  </a:lnTo>
                  <a:cubicBezTo>
                    <a:pt x="7982" y="1264"/>
                    <a:pt x="8029" y="1101"/>
                    <a:pt x="7991" y="938"/>
                  </a:cubicBezTo>
                  <a:lnTo>
                    <a:pt x="7905" y="613"/>
                  </a:lnTo>
                  <a:lnTo>
                    <a:pt x="8230" y="287"/>
                  </a:lnTo>
                  <a:cubicBezTo>
                    <a:pt x="8297" y="230"/>
                    <a:pt x="8297" y="115"/>
                    <a:pt x="8240" y="58"/>
                  </a:cubicBezTo>
                  <a:cubicBezTo>
                    <a:pt x="8207" y="19"/>
                    <a:pt x="8161" y="0"/>
                    <a:pt x="8117" y="0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6" name="Google Shape;10706;p83"/>
            <p:cNvSpPr/>
            <p:nvPr/>
          </p:nvSpPr>
          <p:spPr>
            <a:xfrm>
              <a:off x="889391" y="3145306"/>
              <a:ext cx="41491" cy="18119"/>
            </a:xfrm>
            <a:custGeom>
              <a:avLst/>
              <a:gdLst/>
              <a:ahLst/>
              <a:cxnLst/>
              <a:rect l="l" t="t" r="r" b="b"/>
              <a:pathLst>
                <a:path w="1580" h="690" extrusionOk="0">
                  <a:moveTo>
                    <a:pt x="96" y="0"/>
                  </a:moveTo>
                  <a:lnTo>
                    <a:pt x="96" y="230"/>
                  </a:lnTo>
                  <a:cubicBezTo>
                    <a:pt x="96" y="335"/>
                    <a:pt x="67" y="431"/>
                    <a:pt x="0" y="517"/>
                  </a:cubicBezTo>
                  <a:cubicBezTo>
                    <a:pt x="249" y="632"/>
                    <a:pt x="517" y="690"/>
                    <a:pt x="785" y="690"/>
                  </a:cubicBezTo>
                  <a:cubicBezTo>
                    <a:pt x="1062" y="690"/>
                    <a:pt x="1330" y="632"/>
                    <a:pt x="1579" y="517"/>
                  </a:cubicBezTo>
                  <a:cubicBezTo>
                    <a:pt x="1512" y="431"/>
                    <a:pt x="1484" y="335"/>
                    <a:pt x="1484" y="230"/>
                  </a:cubicBezTo>
                  <a:lnTo>
                    <a:pt x="1484" y="0"/>
                  </a:ln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7" name="Google Shape;10707;p83"/>
            <p:cNvSpPr/>
            <p:nvPr/>
          </p:nvSpPr>
          <p:spPr>
            <a:xfrm>
              <a:off x="867779" y="3060617"/>
              <a:ext cx="30435" cy="66622"/>
            </a:xfrm>
            <a:custGeom>
              <a:avLst/>
              <a:gdLst/>
              <a:ahLst/>
              <a:cxnLst/>
              <a:rect l="l" t="t" r="r" b="b"/>
              <a:pathLst>
                <a:path w="1159" h="2537" extrusionOk="0">
                  <a:moveTo>
                    <a:pt x="689" y="0"/>
                  </a:moveTo>
                  <a:cubicBezTo>
                    <a:pt x="306" y="0"/>
                    <a:pt x="0" y="316"/>
                    <a:pt x="0" y="699"/>
                  </a:cubicBezTo>
                  <a:lnTo>
                    <a:pt x="0" y="862"/>
                  </a:lnTo>
                  <a:cubicBezTo>
                    <a:pt x="0" y="1063"/>
                    <a:pt x="29" y="1254"/>
                    <a:pt x="96" y="1445"/>
                  </a:cubicBezTo>
                  <a:lnTo>
                    <a:pt x="459" y="2536"/>
                  </a:lnTo>
                  <a:lnTo>
                    <a:pt x="1158" y="2536"/>
                  </a:lnTo>
                  <a:lnTo>
                    <a:pt x="1158" y="0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8" name="Google Shape;10708;p83"/>
            <p:cNvSpPr/>
            <p:nvPr/>
          </p:nvSpPr>
          <p:spPr>
            <a:xfrm>
              <a:off x="879832" y="3054577"/>
              <a:ext cx="72661" cy="72661"/>
            </a:xfrm>
            <a:custGeom>
              <a:avLst/>
              <a:gdLst/>
              <a:ahLst/>
              <a:cxnLst/>
              <a:rect l="l" t="t" r="r" b="b"/>
              <a:pathLst>
                <a:path w="2767" h="2767" extrusionOk="0">
                  <a:moveTo>
                    <a:pt x="689" y="1"/>
                  </a:moveTo>
                  <a:cubicBezTo>
                    <a:pt x="316" y="1"/>
                    <a:pt x="0" y="316"/>
                    <a:pt x="0" y="690"/>
                  </a:cubicBezTo>
                  <a:cubicBezTo>
                    <a:pt x="0" y="948"/>
                    <a:pt x="211" y="1159"/>
                    <a:pt x="460" y="1159"/>
                  </a:cubicBezTo>
                  <a:lnTo>
                    <a:pt x="2307" y="2766"/>
                  </a:lnTo>
                  <a:lnTo>
                    <a:pt x="2690" y="1407"/>
                  </a:lnTo>
                  <a:cubicBezTo>
                    <a:pt x="2738" y="1235"/>
                    <a:pt x="2766" y="1072"/>
                    <a:pt x="2766" y="900"/>
                  </a:cubicBezTo>
                  <a:lnTo>
                    <a:pt x="2766" y="470"/>
                  </a:lnTo>
                  <a:cubicBezTo>
                    <a:pt x="2766" y="211"/>
                    <a:pt x="2556" y="1"/>
                    <a:pt x="2307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9" name="Google Shape;10709;p83"/>
            <p:cNvSpPr/>
            <p:nvPr/>
          </p:nvSpPr>
          <p:spPr>
            <a:xfrm>
              <a:off x="873793" y="3084986"/>
              <a:ext cx="72661" cy="66385"/>
            </a:xfrm>
            <a:custGeom>
              <a:avLst/>
              <a:gdLst/>
              <a:ahLst/>
              <a:cxnLst/>
              <a:rect l="l" t="t" r="r" b="b"/>
              <a:pathLst>
                <a:path w="2767" h="2528" extrusionOk="0">
                  <a:moveTo>
                    <a:pt x="891" y="1"/>
                  </a:moveTo>
                  <a:cubicBezTo>
                    <a:pt x="766" y="1"/>
                    <a:pt x="642" y="48"/>
                    <a:pt x="556" y="135"/>
                  </a:cubicBezTo>
                  <a:lnTo>
                    <a:pt x="135" y="556"/>
                  </a:lnTo>
                  <a:cubicBezTo>
                    <a:pt x="49" y="642"/>
                    <a:pt x="1" y="757"/>
                    <a:pt x="1" y="881"/>
                  </a:cubicBezTo>
                  <a:lnTo>
                    <a:pt x="1" y="1149"/>
                  </a:lnTo>
                  <a:cubicBezTo>
                    <a:pt x="1" y="1915"/>
                    <a:pt x="623" y="2527"/>
                    <a:pt x="1379" y="2527"/>
                  </a:cubicBezTo>
                  <a:cubicBezTo>
                    <a:pt x="2144" y="2527"/>
                    <a:pt x="2767" y="1915"/>
                    <a:pt x="2767" y="1149"/>
                  </a:cubicBezTo>
                  <a:lnTo>
                    <a:pt x="2767" y="852"/>
                  </a:lnTo>
                  <a:cubicBezTo>
                    <a:pt x="2767" y="738"/>
                    <a:pt x="2719" y="613"/>
                    <a:pt x="2633" y="527"/>
                  </a:cubicBezTo>
                  <a:cubicBezTo>
                    <a:pt x="2278" y="182"/>
                    <a:pt x="1628" y="20"/>
                    <a:pt x="891" y="1"/>
                  </a:cubicBezTo>
                  <a:close/>
                </a:path>
              </a:pathLst>
            </a:custGeom>
            <a:solidFill>
              <a:srgbClr val="BBC6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0" name="Google Shape;10710;p83"/>
            <p:cNvSpPr/>
            <p:nvPr/>
          </p:nvSpPr>
          <p:spPr>
            <a:xfrm>
              <a:off x="873793" y="3084986"/>
              <a:ext cx="72399" cy="65125"/>
            </a:xfrm>
            <a:custGeom>
              <a:avLst/>
              <a:gdLst/>
              <a:ahLst/>
              <a:cxnLst/>
              <a:rect l="l" t="t" r="r" b="b"/>
              <a:pathLst>
                <a:path w="2757" h="2480" extrusionOk="0">
                  <a:moveTo>
                    <a:pt x="891" y="1"/>
                  </a:moveTo>
                  <a:cubicBezTo>
                    <a:pt x="766" y="1"/>
                    <a:pt x="642" y="48"/>
                    <a:pt x="556" y="135"/>
                  </a:cubicBezTo>
                  <a:lnTo>
                    <a:pt x="135" y="556"/>
                  </a:lnTo>
                  <a:cubicBezTo>
                    <a:pt x="49" y="642"/>
                    <a:pt x="1" y="757"/>
                    <a:pt x="1" y="881"/>
                  </a:cubicBezTo>
                  <a:lnTo>
                    <a:pt x="1" y="1149"/>
                  </a:lnTo>
                  <a:cubicBezTo>
                    <a:pt x="1" y="1762"/>
                    <a:pt x="412" y="2307"/>
                    <a:pt x="996" y="2479"/>
                  </a:cubicBezTo>
                  <a:cubicBezTo>
                    <a:pt x="795" y="2230"/>
                    <a:pt x="690" y="1924"/>
                    <a:pt x="690" y="1608"/>
                  </a:cubicBezTo>
                  <a:lnTo>
                    <a:pt x="690" y="938"/>
                  </a:lnTo>
                  <a:cubicBezTo>
                    <a:pt x="690" y="682"/>
                    <a:pt x="900" y="478"/>
                    <a:pt x="1145" y="478"/>
                  </a:cubicBezTo>
                  <a:cubicBezTo>
                    <a:pt x="1156" y="478"/>
                    <a:pt x="1167" y="478"/>
                    <a:pt x="1178" y="479"/>
                  </a:cubicBezTo>
                  <a:cubicBezTo>
                    <a:pt x="1647" y="508"/>
                    <a:pt x="2336" y="584"/>
                    <a:pt x="2757" y="785"/>
                  </a:cubicBezTo>
                  <a:cubicBezTo>
                    <a:pt x="2747" y="690"/>
                    <a:pt x="2700" y="604"/>
                    <a:pt x="2633" y="537"/>
                  </a:cubicBezTo>
                  <a:cubicBezTo>
                    <a:pt x="2278" y="182"/>
                    <a:pt x="1628" y="29"/>
                    <a:pt x="891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1" name="Google Shape;10711;p83"/>
            <p:cNvSpPr/>
            <p:nvPr/>
          </p:nvSpPr>
          <p:spPr>
            <a:xfrm>
              <a:off x="849686" y="3080706"/>
              <a:ext cx="199313" cy="161368"/>
            </a:xfrm>
            <a:custGeom>
              <a:avLst/>
              <a:gdLst/>
              <a:ahLst/>
              <a:cxnLst/>
              <a:rect l="l" t="t" r="r" b="b"/>
              <a:pathLst>
                <a:path w="7590" h="6145" extrusionOk="0">
                  <a:moveTo>
                    <a:pt x="6977" y="1"/>
                  </a:moveTo>
                  <a:lnTo>
                    <a:pt x="3819" y="3025"/>
                  </a:lnTo>
                  <a:cubicBezTo>
                    <a:pt x="3761" y="3083"/>
                    <a:pt x="3685" y="3121"/>
                    <a:pt x="3608" y="3140"/>
                  </a:cubicBezTo>
                  <a:cubicBezTo>
                    <a:pt x="3356" y="3653"/>
                    <a:pt x="2864" y="3912"/>
                    <a:pt x="2372" y="3912"/>
                  </a:cubicBezTo>
                  <a:cubicBezTo>
                    <a:pt x="1891" y="3912"/>
                    <a:pt x="1409" y="3665"/>
                    <a:pt x="1148" y="3169"/>
                  </a:cubicBezTo>
                  <a:lnTo>
                    <a:pt x="498" y="3360"/>
                  </a:lnTo>
                  <a:cubicBezTo>
                    <a:pt x="201" y="3446"/>
                    <a:pt x="0" y="3714"/>
                    <a:pt x="0" y="4020"/>
                  </a:cubicBezTo>
                  <a:lnTo>
                    <a:pt x="0" y="5915"/>
                  </a:lnTo>
                  <a:cubicBezTo>
                    <a:pt x="0" y="6040"/>
                    <a:pt x="105" y="6145"/>
                    <a:pt x="230" y="6145"/>
                  </a:cubicBezTo>
                  <a:lnTo>
                    <a:pt x="3455" y="6145"/>
                  </a:lnTo>
                  <a:cubicBezTo>
                    <a:pt x="3579" y="6145"/>
                    <a:pt x="3685" y="6040"/>
                    <a:pt x="3685" y="5915"/>
                  </a:cubicBezTo>
                  <a:lnTo>
                    <a:pt x="3685" y="4920"/>
                  </a:lnTo>
                  <a:cubicBezTo>
                    <a:pt x="3685" y="4671"/>
                    <a:pt x="3780" y="4441"/>
                    <a:pt x="3953" y="4269"/>
                  </a:cubicBezTo>
                  <a:lnTo>
                    <a:pt x="7589" y="623"/>
                  </a:lnTo>
                  <a:lnTo>
                    <a:pt x="6977" y="1"/>
                  </a:lnTo>
                  <a:close/>
                </a:path>
              </a:pathLst>
            </a:custGeom>
            <a:solidFill>
              <a:srgbClr val="5D74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2" name="Google Shape;10712;p83"/>
            <p:cNvSpPr/>
            <p:nvPr/>
          </p:nvSpPr>
          <p:spPr>
            <a:xfrm>
              <a:off x="849686" y="3175715"/>
              <a:ext cx="24133" cy="66359"/>
            </a:xfrm>
            <a:custGeom>
              <a:avLst/>
              <a:gdLst/>
              <a:ahLst/>
              <a:cxnLst/>
              <a:rect l="l" t="t" r="r" b="b"/>
              <a:pathLst>
                <a:path w="919" h="2527" extrusionOk="0">
                  <a:moveTo>
                    <a:pt x="134" y="0"/>
                  </a:moveTo>
                  <a:cubicBezTo>
                    <a:pt x="48" y="115"/>
                    <a:pt x="0" y="259"/>
                    <a:pt x="0" y="402"/>
                  </a:cubicBezTo>
                  <a:lnTo>
                    <a:pt x="0" y="2297"/>
                  </a:lnTo>
                  <a:cubicBezTo>
                    <a:pt x="0" y="2422"/>
                    <a:pt x="105" y="2527"/>
                    <a:pt x="230" y="2527"/>
                  </a:cubicBezTo>
                  <a:lnTo>
                    <a:pt x="919" y="2527"/>
                  </a:lnTo>
                  <a:lnTo>
                    <a:pt x="919" y="1072"/>
                  </a:lnTo>
                  <a:cubicBezTo>
                    <a:pt x="919" y="890"/>
                    <a:pt x="852" y="709"/>
                    <a:pt x="718" y="584"/>
                  </a:cubicBezTo>
                  <a:lnTo>
                    <a:pt x="134" y="0"/>
                  </a:ln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3" name="Google Shape;10713;p83"/>
            <p:cNvSpPr/>
            <p:nvPr/>
          </p:nvSpPr>
          <p:spPr>
            <a:xfrm>
              <a:off x="946428" y="3080706"/>
              <a:ext cx="102572" cy="129199"/>
            </a:xfrm>
            <a:custGeom>
              <a:avLst/>
              <a:gdLst/>
              <a:ahLst/>
              <a:cxnLst/>
              <a:rect l="l" t="t" r="r" b="b"/>
              <a:pathLst>
                <a:path w="3906" h="4920" extrusionOk="0">
                  <a:moveTo>
                    <a:pt x="3293" y="1"/>
                  </a:moveTo>
                  <a:lnTo>
                    <a:pt x="221" y="2949"/>
                  </a:lnTo>
                  <a:cubicBezTo>
                    <a:pt x="77" y="3236"/>
                    <a:pt x="1" y="3551"/>
                    <a:pt x="1" y="3867"/>
                  </a:cubicBezTo>
                  <a:lnTo>
                    <a:pt x="1" y="4920"/>
                  </a:lnTo>
                  <a:cubicBezTo>
                    <a:pt x="1" y="4671"/>
                    <a:pt x="96" y="4441"/>
                    <a:pt x="269" y="4269"/>
                  </a:cubicBezTo>
                  <a:lnTo>
                    <a:pt x="3905" y="623"/>
                  </a:lnTo>
                  <a:lnTo>
                    <a:pt x="3293" y="1"/>
                  </a:ln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4" name="Google Shape;10714;p83"/>
            <p:cNvSpPr/>
            <p:nvPr/>
          </p:nvSpPr>
          <p:spPr>
            <a:xfrm>
              <a:off x="1023343" y="2936723"/>
              <a:ext cx="180327" cy="115544"/>
            </a:xfrm>
            <a:custGeom>
              <a:avLst/>
              <a:gdLst/>
              <a:ahLst/>
              <a:cxnLst/>
              <a:rect l="l" t="t" r="r" b="b"/>
              <a:pathLst>
                <a:path w="6867" h="4400" extrusionOk="0">
                  <a:moveTo>
                    <a:pt x="5359" y="0"/>
                  </a:moveTo>
                  <a:cubicBezTo>
                    <a:pt x="4929" y="29"/>
                    <a:pt x="4929" y="670"/>
                    <a:pt x="5359" y="689"/>
                  </a:cubicBezTo>
                  <a:lnTo>
                    <a:pt x="5675" y="689"/>
                  </a:lnTo>
                  <a:lnTo>
                    <a:pt x="3637" y="2737"/>
                  </a:lnTo>
                  <a:lnTo>
                    <a:pt x="2728" y="1828"/>
                  </a:lnTo>
                  <a:cubicBezTo>
                    <a:pt x="2661" y="1761"/>
                    <a:pt x="2572" y="1728"/>
                    <a:pt x="2484" y="1728"/>
                  </a:cubicBezTo>
                  <a:cubicBezTo>
                    <a:pt x="2395" y="1728"/>
                    <a:pt x="2307" y="1761"/>
                    <a:pt x="2240" y="1828"/>
                  </a:cubicBezTo>
                  <a:lnTo>
                    <a:pt x="278" y="3790"/>
                  </a:lnTo>
                  <a:cubicBezTo>
                    <a:pt x="0" y="4031"/>
                    <a:pt x="241" y="4400"/>
                    <a:pt x="515" y="4400"/>
                  </a:cubicBezTo>
                  <a:cubicBezTo>
                    <a:pt x="600" y="4400"/>
                    <a:pt x="689" y="4364"/>
                    <a:pt x="766" y="4278"/>
                  </a:cubicBezTo>
                  <a:lnTo>
                    <a:pt x="2479" y="2565"/>
                  </a:lnTo>
                  <a:lnTo>
                    <a:pt x="3388" y="3465"/>
                  </a:lnTo>
                  <a:cubicBezTo>
                    <a:pt x="3455" y="3536"/>
                    <a:pt x="3543" y="3572"/>
                    <a:pt x="3632" y="3572"/>
                  </a:cubicBezTo>
                  <a:cubicBezTo>
                    <a:pt x="3721" y="3572"/>
                    <a:pt x="3809" y="3536"/>
                    <a:pt x="3876" y="3465"/>
                  </a:cubicBezTo>
                  <a:lnTo>
                    <a:pt x="6163" y="1177"/>
                  </a:lnTo>
                  <a:lnTo>
                    <a:pt x="6163" y="1493"/>
                  </a:lnTo>
                  <a:cubicBezTo>
                    <a:pt x="6149" y="1737"/>
                    <a:pt x="6328" y="1859"/>
                    <a:pt x="6508" y="1859"/>
                  </a:cubicBezTo>
                  <a:cubicBezTo>
                    <a:pt x="6687" y="1859"/>
                    <a:pt x="6867" y="1737"/>
                    <a:pt x="6852" y="1493"/>
                  </a:cubicBezTo>
                  <a:lnTo>
                    <a:pt x="6852" y="345"/>
                  </a:lnTo>
                  <a:cubicBezTo>
                    <a:pt x="6852" y="153"/>
                    <a:pt x="6699" y="0"/>
                    <a:pt x="6508" y="0"/>
                  </a:cubicBez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715" name="Google Shape;10715;p83"/>
          <p:cNvGrpSpPr/>
          <p:nvPr/>
        </p:nvGrpSpPr>
        <p:grpSpPr>
          <a:xfrm>
            <a:off x="1735567" y="2420241"/>
            <a:ext cx="417718" cy="372866"/>
            <a:chOff x="1735567" y="2420241"/>
            <a:chExt cx="417718" cy="372866"/>
          </a:xfrm>
        </p:grpSpPr>
        <p:sp>
          <p:nvSpPr>
            <p:cNvPr id="10716" name="Google Shape;10716;p83"/>
            <p:cNvSpPr/>
            <p:nvPr/>
          </p:nvSpPr>
          <p:spPr>
            <a:xfrm>
              <a:off x="1833569" y="2468822"/>
              <a:ext cx="284265" cy="163022"/>
            </a:xfrm>
            <a:custGeom>
              <a:avLst/>
              <a:gdLst/>
              <a:ahLst/>
              <a:cxnLst/>
              <a:rect l="l" t="t" r="r" b="b"/>
              <a:pathLst>
                <a:path w="10825" h="6208" extrusionOk="0">
                  <a:moveTo>
                    <a:pt x="3580" y="2582"/>
                  </a:moveTo>
                  <a:lnTo>
                    <a:pt x="3580" y="4018"/>
                  </a:lnTo>
                  <a:lnTo>
                    <a:pt x="2144" y="4027"/>
                  </a:lnTo>
                  <a:lnTo>
                    <a:pt x="2144" y="2582"/>
                  </a:lnTo>
                  <a:close/>
                  <a:moveTo>
                    <a:pt x="5494" y="2582"/>
                  </a:moveTo>
                  <a:lnTo>
                    <a:pt x="5494" y="4018"/>
                  </a:lnTo>
                  <a:lnTo>
                    <a:pt x="4059" y="4027"/>
                  </a:lnTo>
                  <a:lnTo>
                    <a:pt x="4059" y="2582"/>
                  </a:lnTo>
                  <a:close/>
                  <a:moveTo>
                    <a:pt x="7408" y="2582"/>
                  </a:moveTo>
                  <a:lnTo>
                    <a:pt x="7408" y="4018"/>
                  </a:lnTo>
                  <a:lnTo>
                    <a:pt x="5973" y="4027"/>
                  </a:lnTo>
                  <a:lnTo>
                    <a:pt x="5973" y="2582"/>
                  </a:lnTo>
                  <a:close/>
                  <a:moveTo>
                    <a:pt x="9313" y="2582"/>
                  </a:moveTo>
                  <a:lnTo>
                    <a:pt x="9322" y="4027"/>
                  </a:lnTo>
                  <a:lnTo>
                    <a:pt x="7877" y="4027"/>
                  </a:lnTo>
                  <a:lnTo>
                    <a:pt x="7877" y="2582"/>
                  </a:lnTo>
                  <a:close/>
                  <a:moveTo>
                    <a:pt x="1905" y="1"/>
                  </a:moveTo>
                  <a:cubicBezTo>
                    <a:pt x="1786" y="1"/>
                    <a:pt x="1666" y="80"/>
                    <a:pt x="1666" y="238"/>
                  </a:cubicBezTo>
                  <a:lnTo>
                    <a:pt x="1666" y="2113"/>
                  </a:lnTo>
                  <a:lnTo>
                    <a:pt x="326" y="2113"/>
                  </a:lnTo>
                  <a:cubicBezTo>
                    <a:pt x="1" y="2113"/>
                    <a:pt x="1" y="2592"/>
                    <a:pt x="326" y="2592"/>
                  </a:cubicBezTo>
                  <a:lnTo>
                    <a:pt x="1676" y="2592"/>
                  </a:lnTo>
                  <a:lnTo>
                    <a:pt x="1676" y="4027"/>
                  </a:lnTo>
                  <a:lnTo>
                    <a:pt x="910" y="4027"/>
                  </a:lnTo>
                  <a:cubicBezTo>
                    <a:pt x="899" y="4025"/>
                    <a:pt x="889" y="4025"/>
                    <a:pt x="879" y="4025"/>
                  </a:cubicBezTo>
                  <a:cubicBezTo>
                    <a:pt x="652" y="4025"/>
                    <a:pt x="652" y="4499"/>
                    <a:pt x="879" y="4499"/>
                  </a:cubicBezTo>
                  <a:cubicBezTo>
                    <a:pt x="889" y="4499"/>
                    <a:pt x="899" y="4498"/>
                    <a:pt x="910" y="4496"/>
                  </a:cubicBezTo>
                  <a:lnTo>
                    <a:pt x="1676" y="4496"/>
                  </a:lnTo>
                  <a:lnTo>
                    <a:pt x="1676" y="5855"/>
                  </a:lnTo>
                  <a:cubicBezTo>
                    <a:pt x="1676" y="6013"/>
                    <a:pt x="1795" y="6092"/>
                    <a:pt x="1915" y="6092"/>
                  </a:cubicBezTo>
                  <a:cubicBezTo>
                    <a:pt x="2034" y="6092"/>
                    <a:pt x="2154" y="6013"/>
                    <a:pt x="2154" y="5855"/>
                  </a:cubicBezTo>
                  <a:lnTo>
                    <a:pt x="2154" y="4496"/>
                  </a:lnTo>
                  <a:lnTo>
                    <a:pt x="3590" y="4496"/>
                  </a:lnTo>
                  <a:lnTo>
                    <a:pt x="3590" y="5970"/>
                  </a:lnTo>
                  <a:cubicBezTo>
                    <a:pt x="3570" y="6104"/>
                    <a:pt x="3700" y="6171"/>
                    <a:pt x="3829" y="6171"/>
                  </a:cubicBezTo>
                  <a:cubicBezTo>
                    <a:pt x="3958" y="6171"/>
                    <a:pt x="4087" y="6104"/>
                    <a:pt x="4068" y="5970"/>
                  </a:cubicBezTo>
                  <a:lnTo>
                    <a:pt x="4068" y="4496"/>
                  </a:lnTo>
                  <a:lnTo>
                    <a:pt x="5504" y="4496"/>
                  </a:lnTo>
                  <a:lnTo>
                    <a:pt x="5504" y="5970"/>
                  </a:lnTo>
                  <a:cubicBezTo>
                    <a:pt x="5523" y="6104"/>
                    <a:pt x="5628" y="6171"/>
                    <a:pt x="5735" y="6171"/>
                  </a:cubicBezTo>
                  <a:cubicBezTo>
                    <a:pt x="5841" y="6171"/>
                    <a:pt x="5949" y="6104"/>
                    <a:pt x="5973" y="5970"/>
                  </a:cubicBezTo>
                  <a:lnTo>
                    <a:pt x="5973" y="4496"/>
                  </a:lnTo>
                  <a:lnTo>
                    <a:pt x="7408" y="4496"/>
                  </a:lnTo>
                  <a:lnTo>
                    <a:pt x="7408" y="5970"/>
                  </a:lnTo>
                  <a:cubicBezTo>
                    <a:pt x="7427" y="6104"/>
                    <a:pt x="7535" y="6171"/>
                    <a:pt x="7643" y="6171"/>
                  </a:cubicBezTo>
                  <a:cubicBezTo>
                    <a:pt x="7750" y="6171"/>
                    <a:pt x="7858" y="6104"/>
                    <a:pt x="7877" y="5970"/>
                  </a:cubicBezTo>
                  <a:lnTo>
                    <a:pt x="7877" y="4496"/>
                  </a:lnTo>
                  <a:lnTo>
                    <a:pt x="9313" y="4496"/>
                  </a:lnTo>
                  <a:lnTo>
                    <a:pt x="9313" y="5970"/>
                  </a:lnTo>
                  <a:cubicBezTo>
                    <a:pt x="9313" y="6128"/>
                    <a:pt x="9432" y="6207"/>
                    <a:pt x="9552" y="6207"/>
                  </a:cubicBezTo>
                  <a:cubicBezTo>
                    <a:pt x="9672" y="6207"/>
                    <a:pt x="9791" y="6128"/>
                    <a:pt x="9791" y="5970"/>
                  </a:cubicBezTo>
                  <a:lnTo>
                    <a:pt x="9791" y="4496"/>
                  </a:lnTo>
                  <a:lnTo>
                    <a:pt x="9992" y="4496"/>
                  </a:lnTo>
                  <a:cubicBezTo>
                    <a:pt x="10260" y="4458"/>
                    <a:pt x="10260" y="4066"/>
                    <a:pt x="9992" y="4027"/>
                  </a:cubicBezTo>
                  <a:lnTo>
                    <a:pt x="9791" y="4027"/>
                  </a:lnTo>
                  <a:lnTo>
                    <a:pt x="9791" y="2582"/>
                  </a:lnTo>
                  <a:lnTo>
                    <a:pt x="10509" y="2582"/>
                  </a:lnTo>
                  <a:cubicBezTo>
                    <a:pt x="10825" y="2582"/>
                    <a:pt x="10825" y="2104"/>
                    <a:pt x="10509" y="2104"/>
                  </a:cubicBezTo>
                  <a:lnTo>
                    <a:pt x="10509" y="2113"/>
                  </a:lnTo>
                  <a:lnTo>
                    <a:pt x="9791" y="2113"/>
                  </a:lnTo>
                  <a:lnTo>
                    <a:pt x="9791" y="238"/>
                  </a:lnTo>
                  <a:cubicBezTo>
                    <a:pt x="9791" y="80"/>
                    <a:pt x="9672" y="1"/>
                    <a:pt x="9552" y="1"/>
                  </a:cubicBezTo>
                  <a:cubicBezTo>
                    <a:pt x="9432" y="1"/>
                    <a:pt x="9313" y="80"/>
                    <a:pt x="9313" y="238"/>
                  </a:cubicBezTo>
                  <a:lnTo>
                    <a:pt x="9313" y="2113"/>
                  </a:lnTo>
                  <a:lnTo>
                    <a:pt x="7877" y="2113"/>
                  </a:lnTo>
                  <a:lnTo>
                    <a:pt x="7877" y="238"/>
                  </a:lnTo>
                  <a:cubicBezTo>
                    <a:pt x="7853" y="104"/>
                    <a:pt x="7745" y="37"/>
                    <a:pt x="7638" y="37"/>
                  </a:cubicBezTo>
                  <a:cubicBezTo>
                    <a:pt x="7530" y="37"/>
                    <a:pt x="7422" y="104"/>
                    <a:pt x="7399" y="238"/>
                  </a:cubicBezTo>
                  <a:lnTo>
                    <a:pt x="7399" y="2113"/>
                  </a:lnTo>
                  <a:lnTo>
                    <a:pt x="5963" y="2113"/>
                  </a:lnTo>
                  <a:lnTo>
                    <a:pt x="5963" y="238"/>
                  </a:lnTo>
                  <a:cubicBezTo>
                    <a:pt x="5944" y="104"/>
                    <a:pt x="5836" y="37"/>
                    <a:pt x="5729" y="37"/>
                  </a:cubicBezTo>
                  <a:cubicBezTo>
                    <a:pt x="5621" y="37"/>
                    <a:pt x="5513" y="104"/>
                    <a:pt x="5494" y="238"/>
                  </a:cubicBezTo>
                  <a:lnTo>
                    <a:pt x="5494" y="2113"/>
                  </a:lnTo>
                  <a:lnTo>
                    <a:pt x="4059" y="2113"/>
                  </a:lnTo>
                  <a:lnTo>
                    <a:pt x="4059" y="238"/>
                  </a:lnTo>
                  <a:cubicBezTo>
                    <a:pt x="4078" y="104"/>
                    <a:pt x="3948" y="37"/>
                    <a:pt x="3819" y="37"/>
                  </a:cubicBezTo>
                  <a:cubicBezTo>
                    <a:pt x="3690" y="37"/>
                    <a:pt x="3561" y="104"/>
                    <a:pt x="3580" y="238"/>
                  </a:cubicBezTo>
                  <a:lnTo>
                    <a:pt x="3580" y="2113"/>
                  </a:lnTo>
                  <a:lnTo>
                    <a:pt x="2144" y="2113"/>
                  </a:lnTo>
                  <a:lnTo>
                    <a:pt x="2144" y="238"/>
                  </a:lnTo>
                  <a:cubicBezTo>
                    <a:pt x="2144" y="80"/>
                    <a:pt x="2025" y="1"/>
                    <a:pt x="1905" y="1"/>
                  </a:cubicBezTo>
                  <a:close/>
                </a:path>
              </a:pathLst>
            </a:custGeom>
            <a:solidFill>
              <a:srgbClr val="D1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7" name="Google Shape;10717;p83"/>
            <p:cNvSpPr/>
            <p:nvPr/>
          </p:nvSpPr>
          <p:spPr>
            <a:xfrm>
              <a:off x="1845124" y="2716821"/>
              <a:ext cx="89258" cy="76285"/>
            </a:xfrm>
            <a:custGeom>
              <a:avLst/>
              <a:gdLst/>
              <a:ahLst/>
              <a:cxnLst/>
              <a:rect l="l" t="t" r="r" b="b"/>
              <a:pathLst>
                <a:path w="3399" h="2905" extrusionOk="0">
                  <a:moveTo>
                    <a:pt x="1953" y="0"/>
                  </a:moveTo>
                  <a:cubicBezTo>
                    <a:pt x="652" y="0"/>
                    <a:pt x="1" y="1560"/>
                    <a:pt x="920" y="2479"/>
                  </a:cubicBezTo>
                  <a:cubicBezTo>
                    <a:pt x="1217" y="2773"/>
                    <a:pt x="1581" y="2905"/>
                    <a:pt x="1937" y="2905"/>
                  </a:cubicBezTo>
                  <a:cubicBezTo>
                    <a:pt x="2684" y="2905"/>
                    <a:pt x="3398" y="2326"/>
                    <a:pt x="3398" y="1445"/>
                  </a:cubicBezTo>
                  <a:cubicBezTo>
                    <a:pt x="3398" y="641"/>
                    <a:pt x="2748" y="0"/>
                    <a:pt x="1953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8" name="Google Shape;10718;p83"/>
            <p:cNvSpPr/>
            <p:nvPr/>
          </p:nvSpPr>
          <p:spPr>
            <a:xfrm>
              <a:off x="1873038" y="2737409"/>
              <a:ext cx="40493" cy="34873"/>
            </a:xfrm>
            <a:custGeom>
              <a:avLst/>
              <a:gdLst/>
              <a:ahLst/>
              <a:cxnLst/>
              <a:rect l="l" t="t" r="r" b="b"/>
              <a:pathLst>
                <a:path w="1542" h="1328" extrusionOk="0">
                  <a:moveTo>
                    <a:pt x="881" y="1"/>
                  </a:moveTo>
                  <a:cubicBezTo>
                    <a:pt x="297" y="1"/>
                    <a:pt x="0" y="719"/>
                    <a:pt x="421" y="1130"/>
                  </a:cubicBezTo>
                  <a:cubicBezTo>
                    <a:pt x="555" y="1267"/>
                    <a:pt x="719" y="1328"/>
                    <a:pt x="881" y="1328"/>
                  </a:cubicBezTo>
                  <a:cubicBezTo>
                    <a:pt x="1218" y="1328"/>
                    <a:pt x="1541" y="1062"/>
                    <a:pt x="1541" y="661"/>
                  </a:cubicBezTo>
                  <a:cubicBezTo>
                    <a:pt x="1541" y="298"/>
                    <a:pt x="1244" y="1"/>
                    <a:pt x="881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9" name="Google Shape;10719;p83"/>
            <p:cNvSpPr/>
            <p:nvPr/>
          </p:nvSpPr>
          <p:spPr>
            <a:xfrm>
              <a:off x="1996933" y="2716821"/>
              <a:ext cx="89231" cy="76285"/>
            </a:xfrm>
            <a:custGeom>
              <a:avLst/>
              <a:gdLst/>
              <a:ahLst/>
              <a:cxnLst/>
              <a:rect l="l" t="t" r="r" b="b"/>
              <a:pathLst>
                <a:path w="3398" h="2905" extrusionOk="0">
                  <a:moveTo>
                    <a:pt x="1943" y="0"/>
                  </a:moveTo>
                  <a:cubicBezTo>
                    <a:pt x="642" y="0"/>
                    <a:pt x="0" y="1560"/>
                    <a:pt x="910" y="2479"/>
                  </a:cubicBezTo>
                  <a:cubicBezTo>
                    <a:pt x="1207" y="2773"/>
                    <a:pt x="1571" y="2905"/>
                    <a:pt x="1929" y="2905"/>
                  </a:cubicBezTo>
                  <a:cubicBezTo>
                    <a:pt x="2679" y="2905"/>
                    <a:pt x="3398" y="2326"/>
                    <a:pt x="3398" y="1445"/>
                  </a:cubicBezTo>
                  <a:cubicBezTo>
                    <a:pt x="3398" y="641"/>
                    <a:pt x="2747" y="0"/>
                    <a:pt x="1943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0" name="Google Shape;10720;p83"/>
            <p:cNvSpPr/>
            <p:nvPr/>
          </p:nvSpPr>
          <p:spPr>
            <a:xfrm>
              <a:off x="2024585" y="2737672"/>
              <a:ext cx="40729" cy="34689"/>
            </a:xfrm>
            <a:custGeom>
              <a:avLst/>
              <a:gdLst/>
              <a:ahLst/>
              <a:cxnLst/>
              <a:rect l="l" t="t" r="r" b="b"/>
              <a:pathLst>
                <a:path w="1551" h="1321" extrusionOk="0">
                  <a:moveTo>
                    <a:pt x="890" y="1"/>
                  </a:moveTo>
                  <a:cubicBezTo>
                    <a:pt x="297" y="1"/>
                    <a:pt x="0" y="718"/>
                    <a:pt x="421" y="1130"/>
                  </a:cubicBezTo>
                  <a:cubicBezTo>
                    <a:pt x="556" y="1262"/>
                    <a:pt x="721" y="1321"/>
                    <a:pt x="882" y="1321"/>
                  </a:cubicBezTo>
                  <a:cubicBezTo>
                    <a:pt x="1223" y="1321"/>
                    <a:pt x="1551" y="1055"/>
                    <a:pt x="1551" y="651"/>
                  </a:cubicBezTo>
                  <a:cubicBezTo>
                    <a:pt x="1541" y="297"/>
                    <a:pt x="1244" y="1"/>
                    <a:pt x="890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1" name="Google Shape;10721;p83"/>
            <p:cNvSpPr/>
            <p:nvPr/>
          </p:nvSpPr>
          <p:spPr>
            <a:xfrm>
              <a:off x="1818496" y="2447893"/>
              <a:ext cx="333528" cy="174209"/>
            </a:xfrm>
            <a:custGeom>
              <a:avLst/>
              <a:gdLst/>
              <a:ahLst/>
              <a:cxnLst/>
              <a:rect l="l" t="t" r="r" b="b"/>
              <a:pathLst>
                <a:path w="12701" h="6634" extrusionOk="0">
                  <a:moveTo>
                    <a:pt x="1" y="1"/>
                  </a:moveTo>
                  <a:lnTo>
                    <a:pt x="441" y="1264"/>
                  </a:lnTo>
                  <a:lnTo>
                    <a:pt x="11284" y="1264"/>
                  </a:lnTo>
                  <a:lnTo>
                    <a:pt x="10049" y="6633"/>
                  </a:lnTo>
                  <a:lnTo>
                    <a:pt x="11341" y="6633"/>
                  </a:lnTo>
                  <a:lnTo>
                    <a:pt x="12528" y="1494"/>
                  </a:lnTo>
                  <a:cubicBezTo>
                    <a:pt x="12700" y="728"/>
                    <a:pt x="12117" y="1"/>
                    <a:pt x="11332" y="1"/>
                  </a:cubicBezTo>
                  <a:close/>
                </a:path>
              </a:pathLst>
            </a:custGeom>
            <a:solidFill>
              <a:srgbClr val="96A7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2" name="Google Shape;10722;p83"/>
            <p:cNvSpPr/>
            <p:nvPr/>
          </p:nvSpPr>
          <p:spPr>
            <a:xfrm>
              <a:off x="2095697" y="2447893"/>
              <a:ext cx="56564" cy="174209"/>
            </a:xfrm>
            <a:custGeom>
              <a:avLst/>
              <a:gdLst/>
              <a:ahLst/>
              <a:cxnLst/>
              <a:rect l="l" t="t" r="r" b="b"/>
              <a:pathLst>
                <a:path w="2154" h="6634" extrusionOk="0">
                  <a:moveTo>
                    <a:pt x="1" y="1"/>
                  </a:moveTo>
                  <a:cubicBezTo>
                    <a:pt x="785" y="1"/>
                    <a:pt x="1369" y="728"/>
                    <a:pt x="1197" y="1494"/>
                  </a:cubicBezTo>
                  <a:lnTo>
                    <a:pt x="20" y="6633"/>
                  </a:lnTo>
                  <a:lnTo>
                    <a:pt x="795" y="6633"/>
                  </a:lnTo>
                  <a:lnTo>
                    <a:pt x="1972" y="1494"/>
                  </a:lnTo>
                  <a:cubicBezTo>
                    <a:pt x="2154" y="728"/>
                    <a:pt x="1570" y="1"/>
                    <a:pt x="776" y="1"/>
                  </a:cubicBezTo>
                  <a:close/>
                </a:path>
              </a:pathLst>
            </a:custGeom>
            <a:solidFill>
              <a:srgbClr val="49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3" name="Google Shape;10723;p83"/>
            <p:cNvSpPr/>
            <p:nvPr/>
          </p:nvSpPr>
          <p:spPr>
            <a:xfrm>
              <a:off x="1735567" y="2420241"/>
              <a:ext cx="416457" cy="235027"/>
            </a:xfrm>
            <a:custGeom>
              <a:avLst/>
              <a:gdLst/>
              <a:ahLst/>
              <a:cxnLst/>
              <a:rect l="l" t="t" r="r" b="b"/>
              <a:pathLst>
                <a:path w="15859" h="8950" extrusionOk="0">
                  <a:moveTo>
                    <a:pt x="626" y="0"/>
                  </a:moveTo>
                  <a:cubicBezTo>
                    <a:pt x="279" y="0"/>
                    <a:pt x="0" y="281"/>
                    <a:pt x="0" y="633"/>
                  </a:cubicBezTo>
                  <a:cubicBezTo>
                    <a:pt x="0" y="976"/>
                    <a:pt x="279" y="1256"/>
                    <a:pt x="626" y="1256"/>
                  </a:cubicBezTo>
                  <a:cubicBezTo>
                    <a:pt x="638" y="1256"/>
                    <a:pt x="649" y="1256"/>
                    <a:pt x="661" y="1255"/>
                  </a:cubicBezTo>
                  <a:lnTo>
                    <a:pt x="1800" y="1255"/>
                  </a:lnTo>
                  <a:cubicBezTo>
                    <a:pt x="1847" y="1255"/>
                    <a:pt x="1895" y="1293"/>
                    <a:pt x="1924" y="1341"/>
                  </a:cubicBezTo>
                  <a:lnTo>
                    <a:pt x="4058" y="7380"/>
                  </a:lnTo>
                  <a:cubicBezTo>
                    <a:pt x="4460" y="8327"/>
                    <a:pt x="5388" y="8949"/>
                    <a:pt x="6422" y="8949"/>
                  </a:cubicBezTo>
                  <a:lnTo>
                    <a:pt x="15054" y="8949"/>
                  </a:lnTo>
                  <a:cubicBezTo>
                    <a:pt x="15858" y="8911"/>
                    <a:pt x="15858" y="7724"/>
                    <a:pt x="15054" y="7686"/>
                  </a:cubicBezTo>
                  <a:lnTo>
                    <a:pt x="6432" y="7686"/>
                  </a:lnTo>
                  <a:cubicBezTo>
                    <a:pt x="5896" y="7686"/>
                    <a:pt x="5427" y="7370"/>
                    <a:pt x="5216" y="6892"/>
                  </a:cubicBezTo>
                  <a:lnTo>
                    <a:pt x="3082" y="853"/>
                  </a:lnTo>
                  <a:cubicBezTo>
                    <a:pt x="2862" y="336"/>
                    <a:pt x="2355" y="1"/>
                    <a:pt x="1800" y="1"/>
                  </a:cubicBezTo>
                  <a:lnTo>
                    <a:pt x="661" y="1"/>
                  </a:lnTo>
                  <a:cubicBezTo>
                    <a:pt x="649" y="1"/>
                    <a:pt x="638" y="0"/>
                    <a:pt x="626" y="0"/>
                  </a:cubicBezTo>
                  <a:close/>
                </a:path>
              </a:pathLst>
            </a:custGeom>
            <a:solidFill>
              <a:srgbClr val="96A7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4" name="Google Shape;10724;p83"/>
            <p:cNvSpPr/>
            <p:nvPr/>
          </p:nvSpPr>
          <p:spPr>
            <a:xfrm>
              <a:off x="1849903" y="2622075"/>
              <a:ext cx="303382" cy="33193"/>
            </a:xfrm>
            <a:custGeom>
              <a:avLst/>
              <a:gdLst/>
              <a:ahLst/>
              <a:cxnLst/>
              <a:rect l="l" t="t" r="r" b="b"/>
              <a:pathLst>
                <a:path w="11553" h="1264" extrusionOk="0">
                  <a:moveTo>
                    <a:pt x="10767" y="0"/>
                  </a:moveTo>
                  <a:cubicBezTo>
                    <a:pt x="10767" y="19"/>
                    <a:pt x="10767" y="48"/>
                    <a:pt x="10767" y="67"/>
                  </a:cubicBezTo>
                  <a:cubicBezTo>
                    <a:pt x="10767" y="412"/>
                    <a:pt x="10480" y="699"/>
                    <a:pt x="10136" y="699"/>
                  </a:cubicBezTo>
                  <a:lnTo>
                    <a:pt x="1513" y="699"/>
                  </a:lnTo>
                  <a:cubicBezTo>
                    <a:pt x="967" y="699"/>
                    <a:pt x="431" y="527"/>
                    <a:pt x="1" y="201"/>
                  </a:cubicBezTo>
                  <a:lnTo>
                    <a:pt x="1" y="201"/>
                  </a:lnTo>
                  <a:cubicBezTo>
                    <a:pt x="479" y="871"/>
                    <a:pt x="1255" y="1263"/>
                    <a:pt x="2078" y="1263"/>
                  </a:cubicBezTo>
                  <a:lnTo>
                    <a:pt x="10700" y="1263"/>
                  </a:lnTo>
                  <a:cubicBezTo>
                    <a:pt x="11495" y="1254"/>
                    <a:pt x="11552" y="86"/>
                    <a:pt x="10767" y="0"/>
                  </a:cubicBezTo>
                  <a:close/>
                </a:path>
              </a:pathLst>
            </a:custGeom>
            <a:solidFill>
              <a:srgbClr val="49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5" name="Google Shape;10725;p83"/>
            <p:cNvSpPr/>
            <p:nvPr/>
          </p:nvSpPr>
          <p:spPr>
            <a:xfrm>
              <a:off x="1817498" y="2632868"/>
              <a:ext cx="286523" cy="92278"/>
            </a:xfrm>
            <a:custGeom>
              <a:avLst/>
              <a:gdLst/>
              <a:ahLst/>
              <a:cxnLst/>
              <a:rect l="l" t="t" r="r" b="b"/>
              <a:pathLst>
                <a:path w="10911" h="3514" extrusionOk="0">
                  <a:moveTo>
                    <a:pt x="1397" y="1"/>
                  </a:moveTo>
                  <a:lnTo>
                    <a:pt x="756" y="919"/>
                  </a:lnTo>
                  <a:cubicBezTo>
                    <a:pt x="0" y="2010"/>
                    <a:pt x="785" y="3513"/>
                    <a:pt x="2115" y="3513"/>
                  </a:cubicBezTo>
                  <a:lnTo>
                    <a:pt x="10260" y="3513"/>
                  </a:lnTo>
                  <a:cubicBezTo>
                    <a:pt x="10271" y="3514"/>
                    <a:pt x="10282" y="3514"/>
                    <a:pt x="10293" y="3514"/>
                  </a:cubicBezTo>
                  <a:cubicBezTo>
                    <a:pt x="10632" y="3514"/>
                    <a:pt x="10910" y="3234"/>
                    <a:pt x="10910" y="2881"/>
                  </a:cubicBezTo>
                  <a:cubicBezTo>
                    <a:pt x="10910" y="2533"/>
                    <a:pt x="10623" y="2249"/>
                    <a:pt x="10277" y="2249"/>
                  </a:cubicBezTo>
                  <a:cubicBezTo>
                    <a:pt x="10271" y="2249"/>
                    <a:pt x="10265" y="2250"/>
                    <a:pt x="10260" y="2250"/>
                  </a:cubicBezTo>
                  <a:lnTo>
                    <a:pt x="2115" y="2250"/>
                  </a:lnTo>
                  <a:cubicBezTo>
                    <a:pt x="1799" y="2250"/>
                    <a:pt x="1618" y="1896"/>
                    <a:pt x="1799" y="1637"/>
                  </a:cubicBezTo>
                  <a:lnTo>
                    <a:pt x="2441" y="699"/>
                  </a:lnTo>
                  <a:cubicBezTo>
                    <a:pt x="2039" y="556"/>
                    <a:pt x="1685" y="317"/>
                    <a:pt x="1397" y="1"/>
                  </a:cubicBezTo>
                  <a:close/>
                </a:path>
              </a:pathLst>
            </a:custGeom>
            <a:solidFill>
              <a:srgbClr val="96A7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6" name="Google Shape;10726;p83"/>
            <p:cNvSpPr/>
            <p:nvPr/>
          </p:nvSpPr>
          <p:spPr>
            <a:xfrm>
              <a:off x="1826794" y="2675856"/>
              <a:ext cx="276465" cy="49106"/>
            </a:xfrm>
            <a:custGeom>
              <a:avLst/>
              <a:gdLst/>
              <a:ahLst/>
              <a:cxnLst/>
              <a:rect l="l" t="t" r="r" b="b"/>
              <a:pathLst>
                <a:path w="10528" h="1870" extrusionOk="0">
                  <a:moveTo>
                    <a:pt x="125" y="0"/>
                  </a:moveTo>
                  <a:cubicBezTo>
                    <a:pt x="0" y="948"/>
                    <a:pt x="699" y="1809"/>
                    <a:pt x="1656" y="1866"/>
                  </a:cubicBezTo>
                  <a:lnTo>
                    <a:pt x="9418" y="1866"/>
                  </a:lnTo>
                  <a:cubicBezTo>
                    <a:pt x="9472" y="1869"/>
                    <a:pt x="9526" y="1870"/>
                    <a:pt x="9580" y="1870"/>
                  </a:cubicBezTo>
                  <a:cubicBezTo>
                    <a:pt x="9756" y="1870"/>
                    <a:pt x="9931" y="1857"/>
                    <a:pt x="10107" y="1828"/>
                  </a:cubicBezTo>
                  <a:cubicBezTo>
                    <a:pt x="10135" y="1819"/>
                    <a:pt x="10174" y="1809"/>
                    <a:pt x="10202" y="1790"/>
                  </a:cubicBezTo>
                  <a:lnTo>
                    <a:pt x="10212" y="1780"/>
                  </a:lnTo>
                  <a:cubicBezTo>
                    <a:pt x="10241" y="1771"/>
                    <a:pt x="10260" y="1752"/>
                    <a:pt x="10279" y="1742"/>
                  </a:cubicBezTo>
                  <a:lnTo>
                    <a:pt x="10288" y="1742"/>
                  </a:lnTo>
                  <a:lnTo>
                    <a:pt x="10317" y="1713"/>
                  </a:lnTo>
                  <a:lnTo>
                    <a:pt x="10327" y="1704"/>
                  </a:lnTo>
                  <a:cubicBezTo>
                    <a:pt x="10336" y="1694"/>
                    <a:pt x="10355" y="1685"/>
                    <a:pt x="10365" y="1665"/>
                  </a:cubicBezTo>
                  <a:lnTo>
                    <a:pt x="10375" y="1656"/>
                  </a:lnTo>
                  <a:lnTo>
                    <a:pt x="10394" y="1627"/>
                  </a:lnTo>
                  <a:lnTo>
                    <a:pt x="10413" y="1608"/>
                  </a:lnTo>
                  <a:lnTo>
                    <a:pt x="10432" y="1579"/>
                  </a:lnTo>
                  <a:lnTo>
                    <a:pt x="10451" y="1551"/>
                  </a:lnTo>
                  <a:lnTo>
                    <a:pt x="10461" y="1531"/>
                  </a:lnTo>
                  <a:lnTo>
                    <a:pt x="10480" y="1503"/>
                  </a:lnTo>
                  <a:lnTo>
                    <a:pt x="10489" y="1474"/>
                  </a:lnTo>
                  <a:cubicBezTo>
                    <a:pt x="10489" y="1464"/>
                    <a:pt x="10499" y="1455"/>
                    <a:pt x="10499" y="1436"/>
                  </a:cubicBezTo>
                  <a:lnTo>
                    <a:pt x="10509" y="1417"/>
                  </a:lnTo>
                  <a:cubicBezTo>
                    <a:pt x="10509" y="1407"/>
                    <a:pt x="10518" y="1388"/>
                    <a:pt x="10518" y="1378"/>
                  </a:cubicBezTo>
                  <a:lnTo>
                    <a:pt x="10518" y="1369"/>
                  </a:lnTo>
                  <a:cubicBezTo>
                    <a:pt x="10518" y="1350"/>
                    <a:pt x="10528" y="1330"/>
                    <a:pt x="10528" y="1311"/>
                  </a:cubicBezTo>
                  <a:lnTo>
                    <a:pt x="10528" y="1302"/>
                  </a:lnTo>
                  <a:lnTo>
                    <a:pt x="10528" y="1244"/>
                  </a:lnTo>
                  <a:cubicBezTo>
                    <a:pt x="10528" y="1216"/>
                    <a:pt x="10528" y="1197"/>
                    <a:pt x="10528" y="1177"/>
                  </a:cubicBezTo>
                  <a:cubicBezTo>
                    <a:pt x="10528" y="1158"/>
                    <a:pt x="10528" y="1139"/>
                    <a:pt x="10518" y="1120"/>
                  </a:cubicBezTo>
                  <a:cubicBezTo>
                    <a:pt x="10509" y="1072"/>
                    <a:pt x="10499" y="1034"/>
                    <a:pt x="10480" y="996"/>
                  </a:cubicBezTo>
                  <a:cubicBezTo>
                    <a:pt x="10346" y="1187"/>
                    <a:pt x="10126" y="1302"/>
                    <a:pt x="9896" y="1321"/>
                  </a:cubicBezTo>
                  <a:lnTo>
                    <a:pt x="1761" y="1321"/>
                  </a:lnTo>
                  <a:cubicBezTo>
                    <a:pt x="976" y="1302"/>
                    <a:pt x="307" y="766"/>
                    <a:pt x="125" y="0"/>
                  </a:cubicBezTo>
                  <a:close/>
                </a:path>
              </a:pathLst>
            </a:custGeom>
            <a:solidFill>
              <a:srgbClr val="49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7" name="Google Shape;10727;p83"/>
            <p:cNvSpPr/>
            <p:nvPr/>
          </p:nvSpPr>
          <p:spPr>
            <a:xfrm>
              <a:off x="1843364" y="2632868"/>
              <a:ext cx="38235" cy="32694"/>
            </a:xfrm>
            <a:custGeom>
              <a:avLst/>
              <a:gdLst/>
              <a:ahLst/>
              <a:cxnLst/>
              <a:rect l="l" t="t" r="r" b="b"/>
              <a:pathLst>
                <a:path w="1456" h="1245" extrusionOk="0">
                  <a:moveTo>
                    <a:pt x="412" y="1"/>
                  </a:moveTo>
                  <a:lnTo>
                    <a:pt x="1" y="604"/>
                  </a:lnTo>
                  <a:cubicBezTo>
                    <a:pt x="298" y="900"/>
                    <a:pt x="671" y="1120"/>
                    <a:pt x="1082" y="1245"/>
                  </a:cubicBezTo>
                  <a:lnTo>
                    <a:pt x="1456" y="699"/>
                  </a:lnTo>
                  <a:cubicBezTo>
                    <a:pt x="1054" y="556"/>
                    <a:pt x="700" y="317"/>
                    <a:pt x="412" y="1"/>
                  </a:cubicBezTo>
                  <a:close/>
                </a:path>
              </a:pathLst>
            </a:custGeom>
            <a:solidFill>
              <a:srgbClr val="49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728" name="Google Shape;10728;p83"/>
          <p:cNvGrpSpPr/>
          <p:nvPr/>
        </p:nvGrpSpPr>
        <p:grpSpPr>
          <a:xfrm>
            <a:off x="3599318" y="4299590"/>
            <a:ext cx="251098" cy="309028"/>
            <a:chOff x="3599318" y="4299590"/>
            <a:chExt cx="251098" cy="309028"/>
          </a:xfrm>
        </p:grpSpPr>
        <p:sp>
          <p:nvSpPr>
            <p:cNvPr id="10729" name="Google Shape;10729;p83"/>
            <p:cNvSpPr/>
            <p:nvPr/>
          </p:nvSpPr>
          <p:spPr>
            <a:xfrm>
              <a:off x="3599318" y="4299590"/>
              <a:ext cx="251098" cy="309028"/>
            </a:xfrm>
            <a:custGeom>
              <a:avLst/>
              <a:gdLst/>
              <a:ahLst/>
              <a:cxnLst/>
              <a:rect l="l" t="t" r="r" b="b"/>
              <a:pathLst>
                <a:path w="9562" h="11768" extrusionOk="0">
                  <a:moveTo>
                    <a:pt x="4748" y="1"/>
                  </a:moveTo>
                  <a:lnTo>
                    <a:pt x="144" y="919"/>
                  </a:lnTo>
                  <a:cubicBezTo>
                    <a:pt x="58" y="939"/>
                    <a:pt x="1" y="1015"/>
                    <a:pt x="1" y="1101"/>
                  </a:cubicBezTo>
                  <a:lnTo>
                    <a:pt x="1" y="7724"/>
                  </a:lnTo>
                  <a:cubicBezTo>
                    <a:pt x="1" y="7772"/>
                    <a:pt x="20" y="7829"/>
                    <a:pt x="68" y="7858"/>
                  </a:cubicBezTo>
                  <a:lnTo>
                    <a:pt x="4661" y="11724"/>
                  </a:lnTo>
                  <a:cubicBezTo>
                    <a:pt x="4695" y="11753"/>
                    <a:pt x="4738" y="11767"/>
                    <a:pt x="4781" y="11767"/>
                  </a:cubicBezTo>
                  <a:cubicBezTo>
                    <a:pt x="4824" y="11767"/>
                    <a:pt x="4867" y="11753"/>
                    <a:pt x="4901" y="11724"/>
                  </a:cubicBezTo>
                  <a:lnTo>
                    <a:pt x="9494" y="7858"/>
                  </a:lnTo>
                  <a:cubicBezTo>
                    <a:pt x="9533" y="7829"/>
                    <a:pt x="9561" y="7772"/>
                    <a:pt x="9561" y="7724"/>
                  </a:cubicBezTo>
                  <a:lnTo>
                    <a:pt x="9561" y="1101"/>
                  </a:lnTo>
                  <a:cubicBezTo>
                    <a:pt x="9561" y="1015"/>
                    <a:pt x="9494" y="939"/>
                    <a:pt x="9408" y="919"/>
                  </a:cubicBezTo>
                  <a:lnTo>
                    <a:pt x="4815" y="1"/>
                  </a:lnTo>
                  <a:close/>
                </a:path>
              </a:pathLst>
            </a:custGeom>
            <a:solidFill>
              <a:srgbClr val="B4C3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0" name="Google Shape;10730;p83"/>
            <p:cNvSpPr/>
            <p:nvPr/>
          </p:nvSpPr>
          <p:spPr>
            <a:xfrm>
              <a:off x="3618672" y="4319206"/>
              <a:ext cx="212391" cy="264018"/>
            </a:xfrm>
            <a:custGeom>
              <a:avLst/>
              <a:gdLst/>
              <a:ahLst/>
              <a:cxnLst/>
              <a:rect l="l" t="t" r="r" b="b"/>
              <a:pathLst>
                <a:path w="8088" h="10054" extrusionOk="0">
                  <a:moveTo>
                    <a:pt x="4001" y="0"/>
                  </a:moveTo>
                  <a:lnTo>
                    <a:pt x="144" y="775"/>
                  </a:lnTo>
                  <a:cubicBezTo>
                    <a:pt x="58" y="794"/>
                    <a:pt x="1" y="871"/>
                    <a:pt x="1" y="957"/>
                  </a:cubicBezTo>
                  <a:lnTo>
                    <a:pt x="1" y="6632"/>
                  </a:lnTo>
                  <a:cubicBezTo>
                    <a:pt x="1" y="6680"/>
                    <a:pt x="29" y="6738"/>
                    <a:pt x="68" y="6766"/>
                  </a:cubicBezTo>
                  <a:lnTo>
                    <a:pt x="3924" y="10011"/>
                  </a:lnTo>
                  <a:cubicBezTo>
                    <a:pt x="3963" y="10039"/>
                    <a:pt x="4006" y="10054"/>
                    <a:pt x="4048" y="10054"/>
                  </a:cubicBezTo>
                  <a:cubicBezTo>
                    <a:pt x="4089" y="10054"/>
                    <a:pt x="4130" y="10039"/>
                    <a:pt x="4164" y="10011"/>
                  </a:cubicBezTo>
                  <a:lnTo>
                    <a:pt x="8020" y="6766"/>
                  </a:lnTo>
                  <a:cubicBezTo>
                    <a:pt x="8059" y="6728"/>
                    <a:pt x="8087" y="6680"/>
                    <a:pt x="8087" y="6623"/>
                  </a:cubicBezTo>
                  <a:lnTo>
                    <a:pt x="8087" y="957"/>
                  </a:lnTo>
                  <a:cubicBezTo>
                    <a:pt x="8087" y="871"/>
                    <a:pt x="8020" y="794"/>
                    <a:pt x="7934" y="775"/>
                  </a:cubicBezTo>
                  <a:lnTo>
                    <a:pt x="4078" y="0"/>
                  </a:lnTo>
                  <a:close/>
                </a:path>
              </a:pathLst>
            </a:custGeom>
            <a:solidFill>
              <a:srgbClr val="E8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1" name="Google Shape;10731;p83"/>
            <p:cNvSpPr/>
            <p:nvPr/>
          </p:nvSpPr>
          <p:spPr>
            <a:xfrm>
              <a:off x="3618672" y="4335777"/>
              <a:ext cx="118144" cy="247448"/>
            </a:xfrm>
            <a:custGeom>
              <a:avLst/>
              <a:gdLst/>
              <a:ahLst/>
              <a:cxnLst/>
              <a:rect l="l" t="t" r="r" b="b"/>
              <a:pathLst>
                <a:path w="4499" h="9423" extrusionOk="0">
                  <a:moveTo>
                    <a:pt x="881" y="1"/>
                  </a:moveTo>
                  <a:lnTo>
                    <a:pt x="144" y="144"/>
                  </a:lnTo>
                  <a:cubicBezTo>
                    <a:pt x="58" y="163"/>
                    <a:pt x="1" y="240"/>
                    <a:pt x="1" y="326"/>
                  </a:cubicBezTo>
                  <a:lnTo>
                    <a:pt x="1" y="6001"/>
                  </a:lnTo>
                  <a:cubicBezTo>
                    <a:pt x="1" y="6049"/>
                    <a:pt x="29" y="6097"/>
                    <a:pt x="68" y="6135"/>
                  </a:cubicBezTo>
                  <a:lnTo>
                    <a:pt x="3924" y="9380"/>
                  </a:lnTo>
                  <a:cubicBezTo>
                    <a:pt x="3963" y="9408"/>
                    <a:pt x="4006" y="9423"/>
                    <a:pt x="4048" y="9423"/>
                  </a:cubicBezTo>
                  <a:cubicBezTo>
                    <a:pt x="4089" y="9423"/>
                    <a:pt x="4130" y="9408"/>
                    <a:pt x="4164" y="9380"/>
                  </a:cubicBezTo>
                  <a:lnTo>
                    <a:pt x="4499" y="9092"/>
                  </a:lnTo>
                  <a:lnTo>
                    <a:pt x="795" y="6001"/>
                  </a:lnTo>
                  <a:cubicBezTo>
                    <a:pt x="757" y="5963"/>
                    <a:pt x="728" y="5906"/>
                    <a:pt x="737" y="5858"/>
                  </a:cubicBezTo>
                  <a:lnTo>
                    <a:pt x="737" y="183"/>
                  </a:lnTo>
                  <a:cubicBezTo>
                    <a:pt x="737" y="96"/>
                    <a:pt x="795" y="20"/>
                    <a:pt x="881" y="1"/>
                  </a:cubicBezTo>
                  <a:close/>
                </a:path>
              </a:pathLst>
            </a:custGeom>
            <a:solidFill>
              <a:srgbClr val="DFE6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2" name="Google Shape;10732;p83"/>
            <p:cNvSpPr/>
            <p:nvPr/>
          </p:nvSpPr>
          <p:spPr>
            <a:xfrm>
              <a:off x="3634506" y="4362168"/>
              <a:ext cx="157849" cy="135423"/>
            </a:xfrm>
            <a:custGeom>
              <a:avLst/>
              <a:gdLst/>
              <a:ahLst/>
              <a:cxnLst/>
              <a:rect l="l" t="t" r="r" b="b"/>
              <a:pathLst>
                <a:path w="6011" h="5157" extrusionOk="0">
                  <a:moveTo>
                    <a:pt x="3436" y="1"/>
                  </a:moveTo>
                  <a:cubicBezTo>
                    <a:pt x="1149" y="1"/>
                    <a:pt x="0" y="2776"/>
                    <a:pt x="1618" y="4393"/>
                  </a:cubicBezTo>
                  <a:cubicBezTo>
                    <a:pt x="2145" y="4920"/>
                    <a:pt x="2791" y="5156"/>
                    <a:pt x="3424" y="5156"/>
                  </a:cubicBezTo>
                  <a:cubicBezTo>
                    <a:pt x="4746" y="5156"/>
                    <a:pt x="6011" y="4128"/>
                    <a:pt x="6011" y="2575"/>
                  </a:cubicBezTo>
                  <a:cubicBezTo>
                    <a:pt x="6011" y="1159"/>
                    <a:pt x="4862" y="10"/>
                    <a:pt x="3436" y="1"/>
                  </a:cubicBezTo>
                  <a:close/>
                </a:path>
              </a:pathLst>
            </a:custGeom>
            <a:solidFill>
              <a:srgbClr val="E4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3" name="Google Shape;10733;p83"/>
            <p:cNvSpPr/>
            <p:nvPr/>
          </p:nvSpPr>
          <p:spPr>
            <a:xfrm>
              <a:off x="3653860" y="4376742"/>
              <a:ext cx="124184" cy="106353"/>
            </a:xfrm>
            <a:custGeom>
              <a:avLst/>
              <a:gdLst/>
              <a:ahLst/>
              <a:cxnLst/>
              <a:rect l="l" t="t" r="r" b="b"/>
              <a:pathLst>
                <a:path w="4729" h="4050" extrusionOk="0">
                  <a:moveTo>
                    <a:pt x="2699" y="1"/>
                  </a:moveTo>
                  <a:cubicBezTo>
                    <a:pt x="900" y="1"/>
                    <a:pt x="0" y="2183"/>
                    <a:pt x="1273" y="3456"/>
                  </a:cubicBezTo>
                  <a:cubicBezTo>
                    <a:pt x="1684" y="3866"/>
                    <a:pt x="2189" y="4050"/>
                    <a:pt x="2684" y="4050"/>
                  </a:cubicBezTo>
                  <a:cubicBezTo>
                    <a:pt x="3726" y="4050"/>
                    <a:pt x="4728" y="3239"/>
                    <a:pt x="4728" y="2020"/>
                  </a:cubicBezTo>
                  <a:cubicBezTo>
                    <a:pt x="4719" y="910"/>
                    <a:pt x="3819" y="1"/>
                    <a:pt x="2699" y="1"/>
                  </a:cubicBez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4" name="Google Shape;10734;p83"/>
            <p:cNvSpPr/>
            <p:nvPr/>
          </p:nvSpPr>
          <p:spPr>
            <a:xfrm>
              <a:off x="3700340" y="4377189"/>
              <a:ext cx="50550" cy="105381"/>
            </a:xfrm>
            <a:custGeom>
              <a:avLst/>
              <a:gdLst/>
              <a:ahLst/>
              <a:cxnLst/>
              <a:rect l="l" t="t" r="r" b="b"/>
              <a:pathLst>
                <a:path w="1925" h="4013" extrusionOk="0">
                  <a:moveTo>
                    <a:pt x="963" y="0"/>
                  </a:moveTo>
                  <a:cubicBezTo>
                    <a:pt x="874" y="0"/>
                    <a:pt x="786" y="55"/>
                    <a:pt x="776" y="166"/>
                  </a:cubicBezTo>
                  <a:lnTo>
                    <a:pt x="776" y="539"/>
                  </a:lnTo>
                  <a:cubicBezTo>
                    <a:pt x="336" y="577"/>
                    <a:pt x="1" y="969"/>
                    <a:pt x="30" y="1410"/>
                  </a:cubicBezTo>
                  <a:cubicBezTo>
                    <a:pt x="58" y="1853"/>
                    <a:pt x="412" y="2195"/>
                    <a:pt x="854" y="2195"/>
                  </a:cubicBezTo>
                  <a:cubicBezTo>
                    <a:pt x="860" y="2195"/>
                    <a:pt x="866" y="2195"/>
                    <a:pt x="872" y="2194"/>
                  </a:cubicBezTo>
                  <a:lnTo>
                    <a:pt x="1054" y="2194"/>
                  </a:lnTo>
                  <a:cubicBezTo>
                    <a:pt x="1666" y="2194"/>
                    <a:pt x="1666" y="3113"/>
                    <a:pt x="1054" y="3113"/>
                  </a:cubicBezTo>
                  <a:lnTo>
                    <a:pt x="776" y="3113"/>
                  </a:lnTo>
                  <a:cubicBezTo>
                    <a:pt x="575" y="3113"/>
                    <a:pt x="412" y="2941"/>
                    <a:pt x="412" y="2740"/>
                  </a:cubicBezTo>
                  <a:cubicBezTo>
                    <a:pt x="403" y="2630"/>
                    <a:pt x="317" y="2575"/>
                    <a:pt x="231" y="2575"/>
                  </a:cubicBezTo>
                  <a:cubicBezTo>
                    <a:pt x="144" y="2575"/>
                    <a:pt x="58" y="2630"/>
                    <a:pt x="49" y="2740"/>
                  </a:cubicBezTo>
                  <a:cubicBezTo>
                    <a:pt x="49" y="3151"/>
                    <a:pt x="374" y="3477"/>
                    <a:pt x="786" y="3477"/>
                  </a:cubicBezTo>
                  <a:lnTo>
                    <a:pt x="786" y="3841"/>
                  </a:lnTo>
                  <a:cubicBezTo>
                    <a:pt x="795" y="3955"/>
                    <a:pt x="881" y="4013"/>
                    <a:pt x="968" y="4013"/>
                  </a:cubicBezTo>
                  <a:cubicBezTo>
                    <a:pt x="1054" y="4013"/>
                    <a:pt x="1140" y="3955"/>
                    <a:pt x="1149" y="3841"/>
                  </a:cubicBezTo>
                  <a:lnTo>
                    <a:pt x="1149" y="3467"/>
                  </a:lnTo>
                  <a:cubicBezTo>
                    <a:pt x="1590" y="3429"/>
                    <a:pt x="1925" y="3046"/>
                    <a:pt x="1896" y="2596"/>
                  </a:cubicBezTo>
                  <a:cubicBezTo>
                    <a:pt x="1877" y="2162"/>
                    <a:pt x="1514" y="1821"/>
                    <a:pt x="1072" y="1821"/>
                  </a:cubicBezTo>
                  <a:cubicBezTo>
                    <a:pt x="1066" y="1821"/>
                    <a:pt x="1060" y="1821"/>
                    <a:pt x="1054" y="1821"/>
                  </a:cubicBezTo>
                  <a:lnTo>
                    <a:pt x="872" y="1821"/>
                  </a:lnTo>
                  <a:cubicBezTo>
                    <a:pt x="259" y="1821"/>
                    <a:pt x="259" y="902"/>
                    <a:pt x="872" y="902"/>
                  </a:cubicBezTo>
                  <a:lnTo>
                    <a:pt x="1149" y="902"/>
                  </a:lnTo>
                  <a:cubicBezTo>
                    <a:pt x="1350" y="902"/>
                    <a:pt x="1513" y="1065"/>
                    <a:pt x="1513" y="1266"/>
                  </a:cubicBezTo>
                  <a:lnTo>
                    <a:pt x="1513" y="1448"/>
                  </a:lnTo>
                  <a:cubicBezTo>
                    <a:pt x="1513" y="1553"/>
                    <a:pt x="1590" y="1639"/>
                    <a:pt x="1695" y="1639"/>
                  </a:cubicBezTo>
                  <a:cubicBezTo>
                    <a:pt x="1800" y="1639"/>
                    <a:pt x="1886" y="1553"/>
                    <a:pt x="1886" y="1458"/>
                  </a:cubicBezTo>
                  <a:lnTo>
                    <a:pt x="1886" y="1266"/>
                  </a:lnTo>
                  <a:cubicBezTo>
                    <a:pt x="1886" y="864"/>
                    <a:pt x="1551" y="539"/>
                    <a:pt x="1149" y="539"/>
                  </a:cubicBezTo>
                  <a:lnTo>
                    <a:pt x="1149" y="166"/>
                  </a:lnTo>
                  <a:cubicBezTo>
                    <a:pt x="1140" y="55"/>
                    <a:pt x="1051" y="0"/>
                    <a:pt x="96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735" name="Google Shape;10735;p83"/>
          <p:cNvGrpSpPr/>
          <p:nvPr/>
        </p:nvGrpSpPr>
        <p:grpSpPr>
          <a:xfrm>
            <a:off x="3105998" y="2433240"/>
            <a:ext cx="345818" cy="345056"/>
            <a:chOff x="3105998" y="2433240"/>
            <a:chExt cx="345818" cy="345056"/>
          </a:xfrm>
        </p:grpSpPr>
        <p:sp>
          <p:nvSpPr>
            <p:cNvPr id="10736" name="Google Shape;10736;p83"/>
            <p:cNvSpPr/>
            <p:nvPr/>
          </p:nvSpPr>
          <p:spPr>
            <a:xfrm>
              <a:off x="3160277" y="2465487"/>
              <a:ext cx="237259" cy="312809"/>
            </a:xfrm>
            <a:custGeom>
              <a:avLst/>
              <a:gdLst/>
              <a:ahLst/>
              <a:cxnLst/>
              <a:rect l="l" t="t" r="r" b="b"/>
              <a:pathLst>
                <a:path w="9035" h="11912" extrusionOk="0">
                  <a:moveTo>
                    <a:pt x="4518" y="1"/>
                  </a:moveTo>
                  <a:cubicBezTo>
                    <a:pt x="2020" y="1"/>
                    <a:pt x="0" y="2020"/>
                    <a:pt x="0" y="4518"/>
                  </a:cubicBezTo>
                  <a:cubicBezTo>
                    <a:pt x="0" y="5389"/>
                    <a:pt x="240" y="6327"/>
                    <a:pt x="689" y="7293"/>
                  </a:cubicBezTo>
                  <a:cubicBezTo>
                    <a:pt x="1101" y="8126"/>
                    <a:pt x="1608" y="8911"/>
                    <a:pt x="2202" y="9629"/>
                  </a:cubicBezTo>
                  <a:cubicBezTo>
                    <a:pt x="2852" y="10442"/>
                    <a:pt x="3589" y="11189"/>
                    <a:pt x="4384" y="11868"/>
                  </a:cubicBezTo>
                  <a:cubicBezTo>
                    <a:pt x="4422" y="11897"/>
                    <a:pt x="4467" y="11911"/>
                    <a:pt x="4513" y="11911"/>
                  </a:cubicBezTo>
                  <a:cubicBezTo>
                    <a:pt x="4558" y="11911"/>
                    <a:pt x="4604" y="11897"/>
                    <a:pt x="4642" y="11868"/>
                  </a:cubicBezTo>
                  <a:cubicBezTo>
                    <a:pt x="5446" y="11189"/>
                    <a:pt x="6173" y="10442"/>
                    <a:pt x="6834" y="9629"/>
                  </a:cubicBezTo>
                  <a:cubicBezTo>
                    <a:pt x="7427" y="8911"/>
                    <a:pt x="7925" y="8126"/>
                    <a:pt x="8336" y="7293"/>
                  </a:cubicBezTo>
                  <a:cubicBezTo>
                    <a:pt x="8795" y="6327"/>
                    <a:pt x="9035" y="5389"/>
                    <a:pt x="9035" y="4518"/>
                  </a:cubicBezTo>
                  <a:cubicBezTo>
                    <a:pt x="9025" y="2020"/>
                    <a:pt x="7006" y="1"/>
                    <a:pt x="4518" y="1"/>
                  </a:cubicBezTo>
                  <a:close/>
                </a:path>
              </a:pathLst>
            </a:custGeom>
            <a:solidFill>
              <a:srgbClr val="E4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7" name="Google Shape;10737;p83"/>
            <p:cNvSpPr/>
            <p:nvPr/>
          </p:nvSpPr>
          <p:spPr>
            <a:xfrm>
              <a:off x="3160277" y="2469268"/>
              <a:ext cx="137996" cy="309028"/>
            </a:xfrm>
            <a:custGeom>
              <a:avLst/>
              <a:gdLst/>
              <a:ahLst/>
              <a:cxnLst/>
              <a:rect l="l" t="t" r="r" b="b"/>
              <a:pathLst>
                <a:path w="5255" h="11768" extrusionOk="0">
                  <a:moveTo>
                    <a:pt x="3369" y="0"/>
                  </a:moveTo>
                  <a:cubicBezTo>
                    <a:pt x="1388" y="527"/>
                    <a:pt x="0" y="2316"/>
                    <a:pt x="0" y="4374"/>
                  </a:cubicBezTo>
                  <a:cubicBezTo>
                    <a:pt x="0" y="5245"/>
                    <a:pt x="240" y="6183"/>
                    <a:pt x="689" y="7140"/>
                  </a:cubicBezTo>
                  <a:cubicBezTo>
                    <a:pt x="1101" y="7982"/>
                    <a:pt x="1608" y="8767"/>
                    <a:pt x="2202" y="9485"/>
                  </a:cubicBezTo>
                  <a:cubicBezTo>
                    <a:pt x="2852" y="10298"/>
                    <a:pt x="3589" y="11045"/>
                    <a:pt x="4384" y="11724"/>
                  </a:cubicBezTo>
                  <a:cubicBezTo>
                    <a:pt x="4422" y="11753"/>
                    <a:pt x="4467" y="11767"/>
                    <a:pt x="4513" y="11767"/>
                  </a:cubicBezTo>
                  <a:cubicBezTo>
                    <a:pt x="4558" y="11767"/>
                    <a:pt x="4604" y="11753"/>
                    <a:pt x="4642" y="11724"/>
                  </a:cubicBezTo>
                  <a:cubicBezTo>
                    <a:pt x="4661" y="11705"/>
                    <a:pt x="4900" y="11513"/>
                    <a:pt x="5254" y="11179"/>
                  </a:cubicBezTo>
                  <a:cubicBezTo>
                    <a:pt x="4518" y="10537"/>
                    <a:pt x="3838" y="9829"/>
                    <a:pt x="3226" y="9073"/>
                  </a:cubicBezTo>
                  <a:cubicBezTo>
                    <a:pt x="2632" y="8355"/>
                    <a:pt x="2125" y="7571"/>
                    <a:pt x="1723" y="6738"/>
                  </a:cubicBezTo>
                  <a:cubicBezTo>
                    <a:pt x="1264" y="5771"/>
                    <a:pt x="1024" y="4833"/>
                    <a:pt x="1024" y="3963"/>
                  </a:cubicBezTo>
                  <a:cubicBezTo>
                    <a:pt x="1024" y="2316"/>
                    <a:pt x="1924" y="795"/>
                    <a:pt x="3369" y="0"/>
                  </a:cubicBez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8" name="Google Shape;10738;p83"/>
            <p:cNvSpPr/>
            <p:nvPr/>
          </p:nvSpPr>
          <p:spPr>
            <a:xfrm>
              <a:off x="3156259" y="2492377"/>
              <a:ext cx="214387" cy="183374"/>
            </a:xfrm>
            <a:custGeom>
              <a:avLst/>
              <a:gdLst/>
              <a:ahLst/>
              <a:cxnLst/>
              <a:rect l="l" t="t" r="r" b="b"/>
              <a:pathLst>
                <a:path w="8164" h="6983" extrusionOk="0">
                  <a:moveTo>
                    <a:pt x="4671" y="1"/>
                  </a:moveTo>
                  <a:cubicBezTo>
                    <a:pt x="1560" y="1"/>
                    <a:pt x="0" y="3762"/>
                    <a:pt x="2201" y="5963"/>
                  </a:cubicBezTo>
                  <a:cubicBezTo>
                    <a:pt x="2868" y="6629"/>
                    <a:pt x="3761" y="6983"/>
                    <a:pt x="4669" y="6983"/>
                  </a:cubicBezTo>
                  <a:cubicBezTo>
                    <a:pt x="5118" y="6983"/>
                    <a:pt x="5570" y="6896"/>
                    <a:pt x="6001" y="6719"/>
                  </a:cubicBezTo>
                  <a:cubicBezTo>
                    <a:pt x="7312" y="6183"/>
                    <a:pt x="8164" y="4910"/>
                    <a:pt x="8164" y="3494"/>
                  </a:cubicBezTo>
                  <a:cubicBezTo>
                    <a:pt x="8154" y="1570"/>
                    <a:pt x="6594" y="1"/>
                    <a:pt x="4671" y="1"/>
                  </a:cubicBezTo>
                  <a:close/>
                </a:path>
              </a:pathLst>
            </a:custGeom>
            <a:solidFill>
              <a:srgbClr val="F4F6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9" name="Google Shape;10739;p83"/>
            <p:cNvSpPr/>
            <p:nvPr/>
          </p:nvSpPr>
          <p:spPr>
            <a:xfrm>
              <a:off x="3174589" y="2511731"/>
              <a:ext cx="176704" cy="164388"/>
            </a:xfrm>
            <a:custGeom>
              <a:avLst/>
              <a:gdLst/>
              <a:ahLst/>
              <a:cxnLst/>
              <a:rect l="l" t="t" r="r" b="b"/>
              <a:pathLst>
                <a:path w="6729" h="6260" extrusionOk="0">
                  <a:moveTo>
                    <a:pt x="1838" y="1"/>
                  </a:moveTo>
                  <a:cubicBezTo>
                    <a:pt x="164" y="1283"/>
                    <a:pt x="1" y="3743"/>
                    <a:pt x="1494" y="5236"/>
                  </a:cubicBezTo>
                  <a:cubicBezTo>
                    <a:pt x="2177" y="5924"/>
                    <a:pt x="3070" y="6260"/>
                    <a:pt x="3959" y="6260"/>
                  </a:cubicBezTo>
                  <a:cubicBezTo>
                    <a:pt x="5000" y="6260"/>
                    <a:pt x="6037" y="5799"/>
                    <a:pt x="6729" y="4901"/>
                  </a:cubicBezTo>
                  <a:lnTo>
                    <a:pt x="6729" y="4901"/>
                  </a:lnTo>
                  <a:cubicBezTo>
                    <a:pt x="6116" y="5370"/>
                    <a:pt x="5360" y="5628"/>
                    <a:pt x="4585" y="5628"/>
                  </a:cubicBezTo>
                  <a:cubicBezTo>
                    <a:pt x="1685" y="5628"/>
                    <a:pt x="58" y="2288"/>
                    <a:pt x="1838" y="1"/>
                  </a:cubicBezTo>
                  <a:close/>
                </a:path>
              </a:pathLst>
            </a:custGeom>
            <a:solidFill>
              <a:srgbClr val="E8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0" name="Google Shape;10740;p83"/>
            <p:cNvSpPr/>
            <p:nvPr/>
          </p:nvSpPr>
          <p:spPr>
            <a:xfrm>
              <a:off x="3251005" y="2524493"/>
              <a:ext cx="55802" cy="119536"/>
            </a:xfrm>
            <a:custGeom>
              <a:avLst/>
              <a:gdLst/>
              <a:ahLst/>
              <a:cxnLst/>
              <a:rect l="l" t="t" r="r" b="b"/>
              <a:pathLst>
                <a:path w="2125" h="4552" extrusionOk="0">
                  <a:moveTo>
                    <a:pt x="1061" y="1"/>
                  </a:moveTo>
                  <a:cubicBezTo>
                    <a:pt x="952" y="1"/>
                    <a:pt x="842" y="75"/>
                    <a:pt x="852" y="223"/>
                  </a:cubicBezTo>
                  <a:lnTo>
                    <a:pt x="852" y="644"/>
                  </a:lnTo>
                  <a:cubicBezTo>
                    <a:pt x="364" y="692"/>
                    <a:pt x="0" y="1113"/>
                    <a:pt x="29" y="1611"/>
                  </a:cubicBezTo>
                  <a:cubicBezTo>
                    <a:pt x="57" y="2093"/>
                    <a:pt x="459" y="2482"/>
                    <a:pt x="940" y="2482"/>
                  </a:cubicBezTo>
                  <a:cubicBezTo>
                    <a:pt x="946" y="2482"/>
                    <a:pt x="951" y="2482"/>
                    <a:pt x="957" y="2482"/>
                  </a:cubicBezTo>
                  <a:lnTo>
                    <a:pt x="1168" y="2482"/>
                  </a:lnTo>
                  <a:cubicBezTo>
                    <a:pt x="1847" y="2482"/>
                    <a:pt x="1847" y="3506"/>
                    <a:pt x="1168" y="3506"/>
                  </a:cubicBezTo>
                  <a:lnTo>
                    <a:pt x="862" y="3506"/>
                  </a:lnTo>
                  <a:cubicBezTo>
                    <a:pt x="632" y="3506"/>
                    <a:pt x="450" y="3324"/>
                    <a:pt x="450" y="3094"/>
                  </a:cubicBezTo>
                  <a:cubicBezTo>
                    <a:pt x="440" y="2970"/>
                    <a:pt x="342" y="2907"/>
                    <a:pt x="244" y="2907"/>
                  </a:cubicBezTo>
                  <a:cubicBezTo>
                    <a:pt x="146" y="2907"/>
                    <a:pt x="48" y="2970"/>
                    <a:pt x="38" y="3094"/>
                  </a:cubicBezTo>
                  <a:cubicBezTo>
                    <a:pt x="38" y="3553"/>
                    <a:pt x="402" y="3917"/>
                    <a:pt x="862" y="3917"/>
                  </a:cubicBezTo>
                  <a:lnTo>
                    <a:pt x="862" y="4329"/>
                  </a:lnTo>
                  <a:cubicBezTo>
                    <a:pt x="847" y="4477"/>
                    <a:pt x="955" y="4551"/>
                    <a:pt x="1064" y="4551"/>
                  </a:cubicBezTo>
                  <a:cubicBezTo>
                    <a:pt x="1173" y="4551"/>
                    <a:pt x="1283" y="4477"/>
                    <a:pt x="1273" y="4329"/>
                  </a:cubicBezTo>
                  <a:lnTo>
                    <a:pt x="1273" y="3908"/>
                  </a:lnTo>
                  <a:cubicBezTo>
                    <a:pt x="1761" y="3860"/>
                    <a:pt x="2125" y="3429"/>
                    <a:pt x="2096" y="2941"/>
                  </a:cubicBezTo>
                  <a:cubicBezTo>
                    <a:pt x="2068" y="2449"/>
                    <a:pt x="1666" y="2070"/>
                    <a:pt x="1186" y="2070"/>
                  </a:cubicBezTo>
                  <a:cubicBezTo>
                    <a:pt x="1180" y="2070"/>
                    <a:pt x="1174" y="2070"/>
                    <a:pt x="1168" y="2070"/>
                  </a:cubicBezTo>
                  <a:lnTo>
                    <a:pt x="957" y="2070"/>
                  </a:lnTo>
                  <a:cubicBezTo>
                    <a:pt x="278" y="2070"/>
                    <a:pt x="278" y="1037"/>
                    <a:pt x="957" y="1037"/>
                  </a:cubicBezTo>
                  <a:lnTo>
                    <a:pt x="1273" y="1037"/>
                  </a:lnTo>
                  <a:cubicBezTo>
                    <a:pt x="1493" y="1037"/>
                    <a:pt x="1675" y="1218"/>
                    <a:pt x="1675" y="1448"/>
                  </a:cubicBezTo>
                  <a:lnTo>
                    <a:pt x="1675" y="1659"/>
                  </a:lnTo>
                  <a:cubicBezTo>
                    <a:pt x="1685" y="1773"/>
                    <a:pt x="1771" y="1860"/>
                    <a:pt x="1886" y="1860"/>
                  </a:cubicBezTo>
                  <a:cubicBezTo>
                    <a:pt x="1991" y="1860"/>
                    <a:pt x="2087" y="1764"/>
                    <a:pt x="2087" y="1659"/>
                  </a:cubicBezTo>
                  <a:lnTo>
                    <a:pt x="2087" y="1448"/>
                  </a:lnTo>
                  <a:cubicBezTo>
                    <a:pt x="2087" y="998"/>
                    <a:pt x="1723" y="625"/>
                    <a:pt x="1263" y="625"/>
                  </a:cubicBezTo>
                  <a:lnTo>
                    <a:pt x="1263" y="223"/>
                  </a:lnTo>
                  <a:cubicBezTo>
                    <a:pt x="1278" y="75"/>
                    <a:pt x="1170" y="1"/>
                    <a:pt x="1061" y="1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1" name="Google Shape;10741;p83"/>
            <p:cNvSpPr/>
            <p:nvPr/>
          </p:nvSpPr>
          <p:spPr>
            <a:xfrm>
              <a:off x="3398875" y="2433318"/>
              <a:ext cx="52940" cy="86500"/>
            </a:xfrm>
            <a:custGeom>
              <a:avLst/>
              <a:gdLst/>
              <a:ahLst/>
              <a:cxnLst/>
              <a:rect l="l" t="t" r="r" b="b"/>
              <a:pathLst>
                <a:path w="2016" h="3294" extrusionOk="0">
                  <a:moveTo>
                    <a:pt x="294" y="1"/>
                  </a:moveTo>
                  <a:cubicBezTo>
                    <a:pt x="121" y="1"/>
                    <a:pt x="0" y="236"/>
                    <a:pt x="169" y="365"/>
                  </a:cubicBezTo>
                  <a:cubicBezTo>
                    <a:pt x="1059" y="977"/>
                    <a:pt x="1604" y="1992"/>
                    <a:pt x="1604" y="3083"/>
                  </a:cubicBezTo>
                  <a:cubicBezTo>
                    <a:pt x="1604" y="3197"/>
                    <a:pt x="1690" y="3293"/>
                    <a:pt x="1805" y="3293"/>
                  </a:cubicBezTo>
                  <a:cubicBezTo>
                    <a:pt x="1920" y="3284"/>
                    <a:pt x="2006" y="3197"/>
                    <a:pt x="2016" y="3083"/>
                  </a:cubicBezTo>
                  <a:cubicBezTo>
                    <a:pt x="2006" y="1858"/>
                    <a:pt x="1403" y="719"/>
                    <a:pt x="399" y="30"/>
                  </a:cubicBezTo>
                  <a:cubicBezTo>
                    <a:pt x="363" y="9"/>
                    <a:pt x="327" y="1"/>
                    <a:pt x="294" y="1"/>
                  </a:cubicBez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2" name="Google Shape;10742;p83"/>
            <p:cNvSpPr/>
            <p:nvPr/>
          </p:nvSpPr>
          <p:spPr>
            <a:xfrm>
              <a:off x="3368466" y="2477803"/>
              <a:ext cx="29332" cy="42016"/>
            </a:xfrm>
            <a:custGeom>
              <a:avLst/>
              <a:gdLst/>
              <a:ahLst/>
              <a:cxnLst/>
              <a:rect l="l" t="t" r="r" b="b"/>
              <a:pathLst>
                <a:path w="1117" h="1600" extrusionOk="0">
                  <a:moveTo>
                    <a:pt x="294" y="1"/>
                  </a:moveTo>
                  <a:cubicBezTo>
                    <a:pt x="121" y="1"/>
                    <a:pt x="0" y="238"/>
                    <a:pt x="169" y="374"/>
                  </a:cubicBezTo>
                  <a:cubicBezTo>
                    <a:pt x="504" y="604"/>
                    <a:pt x="705" y="977"/>
                    <a:pt x="705" y="1389"/>
                  </a:cubicBezTo>
                  <a:cubicBezTo>
                    <a:pt x="705" y="1503"/>
                    <a:pt x="800" y="1599"/>
                    <a:pt x="915" y="1599"/>
                  </a:cubicBezTo>
                  <a:cubicBezTo>
                    <a:pt x="1021" y="1599"/>
                    <a:pt x="1116" y="1503"/>
                    <a:pt x="1116" y="1389"/>
                  </a:cubicBezTo>
                  <a:cubicBezTo>
                    <a:pt x="1116" y="843"/>
                    <a:pt x="848" y="336"/>
                    <a:pt x="398" y="30"/>
                  </a:cubicBezTo>
                  <a:cubicBezTo>
                    <a:pt x="363" y="9"/>
                    <a:pt x="327" y="1"/>
                    <a:pt x="294" y="1"/>
                  </a:cubicBez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3" name="Google Shape;10743;p83"/>
            <p:cNvSpPr/>
            <p:nvPr/>
          </p:nvSpPr>
          <p:spPr>
            <a:xfrm>
              <a:off x="3383802" y="2455587"/>
              <a:ext cx="40887" cy="64232"/>
            </a:xfrm>
            <a:custGeom>
              <a:avLst/>
              <a:gdLst/>
              <a:ahLst/>
              <a:cxnLst/>
              <a:rect l="l" t="t" r="r" b="b"/>
              <a:pathLst>
                <a:path w="1557" h="2446" extrusionOk="0">
                  <a:moveTo>
                    <a:pt x="288" y="0"/>
                  </a:moveTo>
                  <a:cubicBezTo>
                    <a:pt x="118" y="0"/>
                    <a:pt x="0" y="234"/>
                    <a:pt x="159" y="368"/>
                  </a:cubicBezTo>
                  <a:cubicBezTo>
                    <a:pt x="781" y="789"/>
                    <a:pt x="1145" y="1488"/>
                    <a:pt x="1154" y="2235"/>
                  </a:cubicBezTo>
                  <a:cubicBezTo>
                    <a:pt x="1154" y="2349"/>
                    <a:pt x="1240" y="2445"/>
                    <a:pt x="1355" y="2445"/>
                  </a:cubicBezTo>
                  <a:cubicBezTo>
                    <a:pt x="1470" y="2436"/>
                    <a:pt x="1556" y="2349"/>
                    <a:pt x="1556" y="2235"/>
                  </a:cubicBezTo>
                  <a:cubicBezTo>
                    <a:pt x="1556" y="1354"/>
                    <a:pt x="1126" y="531"/>
                    <a:pt x="398" y="33"/>
                  </a:cubicBezTo>
                  <a:cubicBezTo>
                    <a:pt x="360" y="10"/>
                    <a:pt x="323" y="0"/>
                    <a:pt x="288" y="0"/>
                  </a:cubicBez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4" name="Google Shape;10744;p83"/>
            <p:cNvSpPr/>
            <p:nvPr/>
          </p:nvSpPr>
          <p:spPr>
            <a:xfrm>
              <a:off x="3105998" y="2433240"/>
              <a:ext cx="52914" cy="86579"/>
            </a:xfrm>
            <a:custGeom>
              <a:avLst/>
              <a:gdLst/>
              <a:ahLst/>
              <a:cxnLst/>
              <a:rect l="l" t="t" r="r" b="b"/>
              <a:pathLst>
                <a:path w="2015" h="3297" extrusionOk="0">
                  <a:moveTo>
                    <a:pt x="1726" y="0"/>
                  </a:moveTo>
                  <a:cubicBezTo>
                    <a:pt x="1691" y="0"/>
                    <a:pt x="1655" y="10"/>
                    <a:pt x="1618" y="33"/>
                  </a:cubicBezTo>
                  <a:cubicBezTo>
                    <a:pt x="613" y="722"/>
                    <a:pt x="0" y="1861"/>
                    <a:pt x="10" y="3086"/>
                  </a:cubicBezTo>
                  <a:cubicBezTo>
                    <a:pt x="10" y="3200"/>
                    <a:pt x="96" y="3296"/>
                    <a:pt x="211" y="3296"/>
                  </a:cubicBezTo>
                  <a:cubicBezTo>
                    <a:pt x="326" y="3287"/>
                    <a:pt x="412" y="3200"/>
                    <a:pt x="412" y="3086"/>
                  </a:cubicBezTo>
                  <a:cubicBezTo>
                    <a:pt x="412" y="1995"/>
                    <a:pt x="957" y="980"/>
                    <a:pt x="1847" y="368"/>
                  </a:cubicBezTo>
                  <a:cubicBezTo>
                    <a:pt x="2014" y="240"/>
                    <a:pt x="1897" y="0"/>
                    <a:pt x="1726" y="0"/>
                  </a:cubicBez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5" name="Google Shape;10745;p83"/>
            <p:cNvSpPr/>
            <p:nvPr/>
          </p:nvSpPr>
          <p:spPr>
            <a:xfrm>
              <a:off x="3159778" y="2477803"/>
              <a:ext cx="29569" cy="42016"/>
            </a:xfrm>
            <a:custGeom>
              <a:avLst/>
              <a:gdLst/>
              <a:ahLst/>
              <a:cxnLst/>
              <a:rect l="l" t="t" r="r" b="b"/>
              <a:pathLst>
                <a:path w="1126" h="1600" extrusionOk="0">
                  <a:moveTo>
                    <a:pt x="832" y="1"/>
                  </a:moveTo>
                  <a:cubicBezTo>
                    <a:pt x="799" y="1"/>
                    <a:pt x="763" y="9"/>
                    <a:pt x="728" y="30"/>
                  </a:cubicBezTo>
                  <a:cubicBezTo>
                    <a:pt x="278" y="336"/>
                    <a:pt x="0" y="843"/>
                    <a:pt x="10" y="1389"/>
                  </a:cubicBezTo>
                  <a:cubicBezTo>
                    <a:pt x="10" y="1503"/>
                    <a:pt x="96" y="1599"/>
                    <a:pt x="211" y="1599"/>
                  </a:cubicBezTo>
                  <a:cubicBezTo>
                    <a:pt x="326" y="1599"/>
                    <a:pt x="421" y="1503"/>
                    <a:pt x="421" y="1389"/>
                  </a:cubicBezTo>
                  <a:cubicBezTo>
                    <a:pt x="421" y="977"/>
                    <a:pt x="622" y="594"/>
                    <a:pt x="957" y="365"/>
                  </a:cubicBezTo>
                  <a:cubicBezTo>
                    <a:pt x="1126" y="236"/>
                    <a:pt x="1005" y="1"/>
                    <a:pt x="832" y="1"/>
                  </a:cubicBez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6" name="Google Shape;10746;p83"/>
            <p:cNvSpPr/>
            <p:nvPr/>
          </p:nvSpPr>
          <p:spPr>
            <a:xfrm>
              <a:off x="3132888" y="2455587"/>
              <a:ext cx="41071" cy="64232"/>
            </a:xfrm>
            <a:custGeom>
              <a:avLst/>
              <a:gdLst/>
              <a:ahLst/>
              <a:cxnLst/>
              <a:rect l="l" t="t" r="r" b="b"/>
              <a:pathLst>
                <a:path w="1564" h="2446" extrusionOk="0">
                  <a:moveTo>
                    <a:pt x="1278" y="0"/>
                  </a:moveTo>
                  <a:cubicBezTo>
                    <a:pt x="1243" y="0"/>
                    <a:pt x="1206" y="10"/>
                    <a:pt x="1168" y="33"/>
                  </a:cubicBezTo>
                  <a:cubicBezTo>
                    <a:pt x="440" y="521"/>
                    <a:pt x="0" y="1354"/>
                    <a:pt x="0" y="2235"/>
                  </a:cubicBezTo>
                  <a:cubicBezTo>
                    <a:pt x="0" y="2349"/>
                    <a:pt x="96" y="2445"/>
                    <a:pt x="211" y="2445"/>
                  </a:cubicBezTo>
                  <a:cubicBezTo>
                    <a:pt x="316" y="2436"/>
                    <a:pt x="412" y="2349"/>
                    <a:pt x="412" y="2235"/>
                  </a:cubicBezTo>
                  <a:cubicBezTo>
                    <a:pt x="412" y="1488"/>
                    <a:pt x="785" y="789"/>
                    <a:pt x="1397" y="368"/>
                  </a:cubicBezTo>
                  <a:cubicBezTo>
                    <a:pt x="1564" y="234"/>
                    <a:pt x="1448" y="0"/>
                    <a:pt x="1278" y="0"/>
                  </a:cubicBez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747" name="Google Shape;10747;p83"/>
          <p:cNvGrpSpPr/>
          <p:nvPr/>
        </p:nvGrpSpPr>
        <p:grpSpPr>
          <a:xfrm>
            <a:off x="1737326" y="2900773"/>
            <a:ext cx="374730" cy="350361"/>
            <a:chOff x="1737326" y="2900773"/>
            <a:chExt cx="374730" cy="350361"/>
          </a:xfrm>
        </p:grpSpPr>
        <p:sp>
          <p:nvSpPr>
            <p:cNvPr id="10748" name="Google Shape;10748;p83"/>
            <p:cNvSpPr/>
            <p:nvPr/>
          </p:nvSpPr>
          <p:spPr>
            <a:xfrm>
              <a:off x="1942890" y="2936723"/>
              <a:ext cx="169167" cy="176966"/>
            </a:xfrm>
            <a:custGeom>
              <a:avLst/>
              <a:gdLst/>
              <a:ahLst/>
              <a:cxnLst/>
              <a:rect l="l" t="t" r="r" b="b"/>
              <a:pathLst>
                <a:path w="6442" h="6739" extrusionOk="0">
                  <a:moveTo>
                    <a:pt x="690" y="0"/>
                  </a:moveTo>
                  <a:cubicBezTo>
                    <a:pt x="307" y="0"/>
                    <a:pt x="1" y="316"/>
                    <a:pt x="1" y="689"/>
                  </a:cubicBezTo>
                  <a:lnTo>
                    <a:pt x="1" y="4374"/>
                  </a:lnTo>
                  <a:cubicBezTo>
                    <a:pt x="1" y="4757"/>
                    <a:pt x="307" y="5063"/>
                    <a:pt x="690" y="5063"/>
                  </a:cubicBezTo>
                  <a:lnTo>
                    <a:pt x="1379" y="5063"/>
                  </a:lnTo>
                  <a:lnTo>
                    <a:pt x="996" y="6604"/>
                  </a:lnTo>
                  <a:cubicBezTo>
                    <a:pt x="982" y="6676"/>
                    <a:pt x="1039" y="6738"/>
                    <a:pt x="1110" y="6738"/>
                  </a:cubicBezTo>
                  <a:cubicBezTo>
                    <a:pt x="1132" y="6738"/>
                    <a:pt x="1155" y="6732"/>
                    <a:pt x="1178" y="6718"/>
                  </a:cubicBezTo>
                  <a:lnTo>
                    <a:pt x="3446" y="5063"/>
                  </a:lnTo>
                  <a:lnTo>
                    <a:pt x="5753" y="5063"/>
                  </a:lnTo>
                  <a:cubicBezTo>
                    <a:pt x="6126" y="5063"/>
                    <a:pt x="6442" y="4757"/>
                    <a:pt x="6442" y="4374"/>
                  </a:cubicBezTo>
                  <a:lnTo>
                    <a:pt x="6442" y="689"/>
                  </a:lnTo>
                  <a:cubicBezTo>
                    <a:pt x="6442" y="316"/>
                    <a:pt x="6135" y="10"/>
                    <a:pt x="5753" y="0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9" name="Google Shape;10749;p83"/>
            <p:cNvSpPr/>
            <p:nvPr/>
          </p:nvSpPr>
          <p:spPr>
            <a:xfrm>
              <a:off x="2003209" y="2936723"/>
              <a:ext cx="48528" cy="114861"/>
            </a:xfrm>
            <a:custGeom>
              <a:avLst/>
              <a:gdLst/>
              <a:ahLst/>
              <a:cxnLst/>
              <a:rect l="l" t="t" r="r" b="b"/>
              <a:pathLst>
                <a:path w="1848" h="4374" extrusionOk="0">
                  <a:moveTo>
                    <a:pt x="1" y="0"/>
                  </a:moveTo>
                  <a:lnTo>
                    <a:pt x="1" y="3455"/>
                  </a:lnTo>
                  <a:cubicBezTo>
                    <a:pt x="1" y="3962"/>
                    <a:pt x="412" y="4374"/>
                    <a:pt x="919" y="4374"/>
                  </a:cubicBezTo>
                  <a:cubicBezTo>
                    <a:pt x="1427" y="4374"/>
                    <a:pt x="1848" y="3962"/>
                    <a:pt x="1848" y="3455"/>
                  </a:cubicBezTo>
                  <a:lnTo>
                    <a:pt x="1848" y="0"/>
                  </a:ln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0" name="Google Shape;10750;p83"/>
            <p:cNvSpPr/>
            <p:nvPr/>
          </p:nvSpPr>
          <p:spPr>
            <a:xfrm>
              <a:off x="2015525" y="2900773"/>
              <a:ext cx="23660" cy="96532"/>
            </a:xfrm>
            <a:custGeom>
              <a:avLst/>
              <a:gdLst/>
              <a:ahLst/>
              <a:cxnLst/>
              <a:rect l="l" t="t" r="r" b="b"/>
              <a:pathLst>
                <a:path w="901" h="3676" extrusionOk="0">
                  <a:moveTo>
                    <a:pt x="224" y="0"/>
                  </a:moveTo>
                  <a:cubicBezTo>
                    <a:pt x="98" y="0"/>
                    <a:pt x="1" y="111"/>
                    <a:pt x="10" y="240"/>
                  </a:cubicBezTo>
                  <a:lnTo>
                    <a:pt x="211" y="3455"/>
                  </a:lnTo>
                  <a:cubicBezTo>
                    <a:pt x="211" y="3580"/>
                    <a:pt x="316" y="3676"/>
                    <a:pt x="441" y="3676"/>
                  </a:cubicBezTo>
                  <a:lnTo>
                    <a:pt x="470" y="3676"/>
                  </a:lnTo>
                  <a:cubicBezTo>
                    <a:pt x="584" y="3676"/>
                    <a:pt x="690" y="3580"/>
                    <a:pt x="699" y="3455"/>
                  </a:cubicBezTo>
                  <a:lnTo>
                    <a:pt x="900" y="240"/>
                  </a:lnTo>
                  <a:cubicBezTo>
                    <a:pt x="900" y="111"/>
                    <a:pt x="803" y="0"/>
                    <a:pt x="685" y="0"/>
                  </a:cubicBezTo>
                  <a:cubicBezTo>
                    <a:pt x="680" y="0"/>
                    <a:pt x="675" y="0"/>
                    <a:pt x="671" y="1"/>
                  </a:cubicBezTo>
                  <a:lnTo>
                    <a:pt x="240" y="1"/>
                  </a:lnTo>
                  <a:cubicBezTo>
                    <a:pt x="235" y="0"/>
                    <a:pt x="229" y="0"/>
                    <a:pt x="224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1" name="Google Shape;10751;p83"/>
            <p:cNvSpPr/>
            <p:nvPr/>
          </p:nvSpPr>
          <p:spPr>
            <a:xfrm>
              <a:off x="2015289" y="3015371"/>
              <a:ext cx="24396" cy="24159"/>
            </a:xfrm>
            <a:custGeom>
              <a:avLst/>
              <a:gdLst/>
              <a:ahLst/>
              <a:cxnLst/>
              <a:rect l="l" t="t" r="r" b="b"/>
              <a:pathLst>
                <a:path w="929" h="920" extrusionOk="0">
                  <a:moveTo>
                    <a:pt x="459" y="1"/>
                  </a:moveTo>
                  <a:cubicBezTo>
                    <a:pt x="211" y="1"/>
                    <a:pt x="0" y="211"/>
                    <a:pt x="0" y="460"/>
                  </a:cubicBezTo>
                  <a:cubicBezTo>
                    <a:pt x="0" y="718"/>
                    <a:pt x="211" y="919"/>
                    <a:pt x="459" y="919"/>
                  </a:cubicBezTo>
                  <a:cubicBezTo>
                    <a:pt x="718" y="919"/>
                    <a:pt x="928" y="718"/>
                    <a:pt x="928" y="460"/>
                  </a:cubicBezTo>
                  <a:cubicBezTo>
                    <a:pt x="928" y="211"/>
                    <a:pt x="718" y="1"/>
                    <a:pt x="459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2" name="Google Shape;10752;p83"/>
            <p:cNvSpPr/>
            <p:nvPr/>
          </p:nvSpPr>
          <p:spPr>
            <a:xfrm>
              <a:off x="1737326" y="3166419"/>
              <a:ext cx="205353" cy="84715"/>
            </a:xfrm>
            <a:custGeom>
              <a:avLst/>
              <a:gdLst/>
              <a:ahLst/>
              <a:cxnLst/>
              <a:rect l="l" t="t" r="r" b="b"/>
              <a:pathLst>
                <a:path w="7820" h="3226" extrusionOk="0">
                  <a:moveTo>
                    <a:pt x="2527" y="0"/>
                  </a:moveTo>
                  <a:lnTo>
                    <a:pt x="603" y="709"/>
                  </a:lnTo>
                  <a:cubicBezTo>
                    <a:pt x="240" y="833"/>
                    <a:pt x="0" y="1177"/>
                    <a:pt x="0" y="1570"/>
                  </a:cubicBezTo>
                  <a:lnTo>
                    <a:pt x="0" y="2996"/>
                  </a:lnTo>
                  <a:cubicBezTo>
                    <a:pt x="0" y="3120"/>
                    <a:pt x="96" y="3226"/>
                    <a:pt x="230" y="3226"/>
                  </a:cubicBezTo>
                  <a:lnTo>
                    <a:pt x="7590" y="3226"/>
                  </a:lnTo>
                  <a:cubicBezTo>
                    <a:pt x="7714" y="3226"/>
                    <a:pt x="7819" y="3120"/>
                    <a:pt x="7819" y="2996"/>
                  </a:cubicBezTo>
                  <a:lnTo>
                    <a:pt x="7819" y="1570"/>
                  </a:lnTo>
                  <a:cubicBezTo>
                    <a:pt x="7819" y="1187"/>
                    <a:pt x="7580" y="843"/>
                    <a:pt x="7216" y="709"/>
                  </a:cubicBezTo>
                  <a:lnTo>
                    <a:pt x="5293" y="0"/>
                  </a:lnTo>
                  <a:lnTo>
                    <a:pt x="3915" y="460"/>
                  </a:lnTo>
                  <a:lnTo>
                    <a:pt x="2527" y="0"/>
                  </a:lnTo>
                  <a:close/>
                </a:path>
              </a:pathLst>
            </a:custGeom>
            <a:solidFill>
              <a:srgbClr val="7F9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3" name="Google Shape;10753;p83"/>
            <p:cNvSpPr/>
            <p:nvPr/>
          </p:nvSpPr>
          <p:spPr>
            <a:xfrm>
              <a:off x="1827792" y="3190788"/>
              <a:ext cx="24396" cy="60345"/>
            </a:xfrm>
            <a:custGeom>
              <a:avLst/>
              <a:gdLst/>
              <a:ahLst/>
              <a:cxnLst/>
              <a:rect l="l" t="t" r="r" b="b"/>
              <a:pathLst>
                <a:path w="929" h="2298" extrusionOk="0">
                  <a:moveTo>
                    <a:pt x="221" y="1"/>
                  </a:moveTo>
                  <a:lnTo>
                    <a:pt x="1" y="2298"/>
                  </a:lnTo>
                  <a:lnTo>
                    <a:pt x="929" y="2298"/>
                  </a:lnTo>
                  <a:lnTo>
                    <a:pt x="709" y="1"/>
                  </a:lnTo>
                  <a:close/>
                </a:path>
              </a:pathLst>
            </a:custGeom>
            <a:solidFill>
              <a:srgbClr val="476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4" name="Google Shape;10754;p83"/>
            <p:cNvSpPr/>
            <p:nvPr/>
          </p:nvSpPr>
          <p:spPr>
            <a:xfrm>
              <a:off x="1829552" y="3178472"/>
              <a:ext cx="21139" cy="20640"/>
            </a:xfrm>
            <a:custGeom>
              <a:avLst/>
              <a:gdLst/>
              <a:ahLst/>
              <a:cxnLst/>
              <a:rect l="l" t="t" r="r" b="b"/>
              <a:pathLst>
                <a:path w="805" h="786" extrusionOk="0">
                  <a:moveTo>
                    <a:pt x="1" y="1"/>
                  </a:moveTo>
                  <a:lnTo>
                    <a:pt x="1" y="623"/>
                  </a:lnTo>
                  <a:cubicBezTo>
                    <a:pt x="1" y="709"/>
                    <a:pt x="77" y="785"/>
                    <a:pt x="163" y="785"/>
                  </a:cubicBezTo>
                  <a:lnTo>
                    <a:pt x="642" y="785"/>
                  </a:lnTo>
                  <a:cubicBezTo>
                    <a:pt x="728" y="785"/>
                    <a:pt x="805" y="709"/>
                    <a:pt x="805" y="623"/>
                  </a:cubicBezTo>
                  <a:lnTo>
                    <a:pt x="805" y="1"/>
                  </a:ln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5" name="Google Shape;10755;p83"/>
            <p:cNvSpPr/>
            <p:nvPr/>
          </p:nvSpPr>
          <p:spPr>
            <a:xfrm>
              <a:off x="1906703" y="3191051"/>
              <a:ext cx="36213" cy="60083"/>
            </a:xfrm>
            <a:custGeom>
              <a:avLst/>
              <a:gdLst/>
              <a:ahLst/>
              <a:cxnLst/>
              <a:rect l="l" t="t" r="r" b="b"/>
              <a:pathLst>
                <a:path w="1379" h="2288" extrusionOk="0">
                  <a:moveTo>
                    <a:pt x="1130" y="0"/>
                  </a:moveTo>
                  <a:lnTo>
                    <a:pt x="269" y="862"/>
                  </a:lnTo>
                  <a:cubicBezTo>
                    <a:pt x="96" y="1043"/>
                    <a:pt x="1" y="1273"/>
                    <a:pt x="1" y="1522"/>
                  </a:cubicBezTo>
                  <a:lnTo>
                    <a:pt x="1" y="2288"/>
                  </a:lnTo>
                  <a:lnTo>
                    <a:pt x="1149" y="2288"/>
                  </a:lnTo>
                  <a:cubicBezTo>
                    <a:pt x="1274" y="2288"/>
                    <a:pt x="1379" y="2182"/>
                    <a:pt x="1379" y="2058"/>
                  </a:cubicBezTo>
                  <a:lnTo>
                    <a:pt x="1379" y="632"/>
                  </a:lnTo>
                  <a:cubicBezTo>
                    <a:pt x="1379" y="402"/>
                    <a:pt x="1283" y="173"/>
                    <a:pt x="1130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6" name="Google Shape;10756;p83"/>
            <p:cNvSpPr/>
            <p:nvPr/>
          </p:nvSpPr>
          <p:spPr>
            <a:xfrm>
              <a:off x="1773513" y="2979185"/>
              <a:ext cx="132981" cy="96794"/>
            </a:xfrm>
            <a:custGeom>
              <a:avLst/>
              <a:gdLst/>
              <a:ahLst/>
              <a:cxnLst/>
              <a:rect l="l" t="t" r="r" b="b"/>
              <a:pathLst>
                <a:path w="5064" h="3686" extrusionOk="0">
                  <a:moveTo>
                    <a:pt x="1847" y="1"/>
                  </a:moveTo>
                  <a:cubicBezTo>
                    <a:pt x="823" y="1"/>
                    <a:pt x="0" y="824"/>
                    <a:pt x="0" y="1838"/>
                  </a:cubicBezTo>
                  <a:lnTo>
                    <a:pt x="0" y="2384"/>
                  </a:lnTo>
                  <a:cubicBezTo>
                    <a:pt x="0" y="2632"/>
                    <a:pt x="39" y="2881"/>
                    <a:pt x="125" y="3111"/>
                  </a:cubicBezTo>
                  <a:lnTo>
                    <a:pt x="201" y="3341"/>
                  </a:lnTo>
                  <a:cubicBezTo>
                    <a:pt x="221" y="3417"/>
                    <a:pt x="230" y="3484"/>
                    <a:pt x="230" y="3561"/>
                  </a:cubicBezTo>
                  <a:lnTo>
                    <a:pt x="230" y="3685"/>
                  </a:lnTo>
                  <a:lnTo>
                    <a:pt x="4833" y="3685"/>
                  </a:lnTo>
                  <a:lnTo>
                    <a:pt x="4833" y="3561"/>
                  </a:lnTo>
                  <a:cubicBezTo>
                    <a:pt x="4833" y="3484"/>
                    <a:pt x="4853" y="3417"/>
                    <a:pt x="4872" y="3341"/>
                  </a:cubicBezTo>
                  <a:lnTo>
                    <a:pt x="4948" y="3111"/>
                  </a:lnTo>
                  <a:cubicBezTo>
                    <a:pt x="5025" y="2881"/>
                    <a:pt x="5063" y="2632"/>
                    <a:pt x="5063" y="2384"/>
                  </a:cubicBezTo>
                  <a:lnTo>
                    <a:pt x="5063" y="460"/>
                  </a:lnTo>
                  <a:cubicBezTo>
                    <a:pt x="5063" y="201"/>
                    <a:pt x="4862" y="1"/>
                    <a:pt x="4604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7" name="Google Shape;10757;p83"/>
            <p:cNvSpPr/>
            <p:nvPr/>
          </p:nvSpPr>
          <p:spPr>
            <a:xfrm>
              <a:off x="1803659" y="2979185"/>
              <a:ext cx="102834" cy="96794"/>
            </a:xfrm>
            <a:custGeom>
              <a:avLst/>
              <a:gdLst/>
              <a:ahLst/>
              <a:cxnLst/>
              <a:rect l="l" t="t" r="r" b="b"/>
              <a:pathLst>
                <a:path w="3916" h="3686" extrusionOk="0">
                  <a:moveTo>
                    <a:pt x="931" y="0"/>
                  </a:moveTo>
                  <a:cubicBezTo>
                    <a:pt x="413" y="0"/>
                    <a:pt x="1" y="418"/>
                    <a:pt x="1" y="929"/>
                  </a:cubicBezTo>
                  <a:cubicBezTo>
                    <a:pt x="1" y="1446"/>
                    <a:pt x="422" y="1867"/>
                    <a:pt x="939" y="1867"/>
                  </a:cubicBezTo>
                  <a:lnTo>
                    <a:pt x="1063" y="1867"/>
                  </a:lnTo>
                  <a:lnTo>
                    <a:pt x="1130" y="3685"/>
                  </a:lnTo>
                  <a:lnTo>
                    <a:pt x="3685" y="3685"/>
                  </a:lnTo>
                  <a:lnTo>
                    <a:pt x="3685" y="3561"/>
                  </a:lnTo>
                  <a:cubicBezTo>
                    <a:pt x="3685" y="3484"/>
                    <a:pt x="3695" y="3417"/>
                    <a:pt x="3724" y="3341"/>
                  </a:cubicBezTo>
                  <a:lnTo>
                    <a:pt x="3800" y="3111"/>
                  </a:lnTo>
                  <a:cubicBezTo>
                    <a:pt x="3877" y="2881"/>
                    <a:pt x="3915" y="2632"/>
                    <a:pt x="3915" y="2384"/>
                  </a:cubicBezTo>
                  <a:lnTo>
                    <a:pt x="3915" y="460"/>
                  </a:lnTo>
                  <a:cubicBezTo>
                    <a:pt x="3915" y="201"/>
                    <a:pt x="3714" y="1"/>
                    <a:pt x="3456" y="1"/>
                  </a:cubicBezTo>
                  <a:lnTo>
                    <a:pt x="948" y="1"/>
                  </a:lnTo>
                  <a:cubicBezTo>
                    <a:pt x="942" y="0"/>
                    <a:pt x="937" y="0"/>
                    <a:pt x="931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8" name="Google Shape;10758;p83"/>
            <p:cNvSpPr/>
            <p:nvPr/>
          </p:nvSpPr>
          <p:spPr>
            <a:xfrm>
              <a:off x="1803659" y="3124193"/>
              <a:ext cx="72661" cy="54306"/>
            </a:xfrm>
            <a:custGeom>
              <a:avLst/>
              <a:gdLst/>
              <a:ahLst/>
              <a:cxnLst/>
              <a:rect l="l" t="t" r="r" b="b"/>
              <a:pathLst>
                <a:path w="2767" h="2068" extrusionOk="0">
                  <a:moveTo>
                    <a:pt x="1" y="1"/>
                  </a:moveTo>
                  <a:lnTo>
                    <a:pt x="1" y="2068"/>
                  </a:lnTo>
                  <a:lnTo>
                    <a:pt x="2767" y="2068"/>
                  </a:lnTo>
                  <a:lnTo>
                    <a:pt x="2767" y="1"/>
                  </a:ln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9" name="Google Shape;10759;p83"/>
            <p:cNvSpPr/>
            <p:nvPr/>
          </p:nvSpPr>
          <p:spPr>
            <a:xfrm>
              <a:off x="1803659" y="3124193"/>
              <a:ext cx="72661" cy="30173"/>
            </a:xfrm>
            <a:custGeom>
              <a:avLst/>
              <a:gdLst/>
              <a:ahLst/>
              <a:cxnLst/>
              <a:rect l="l" t="t" r="r" b="b"/>
              <a:pathLst>
                <a:path w="2767" h="1149" extrusionOk="0">
                  <a:moveTo>
                    <a:pt x="1" y="1"/>
                  </a:moveTo>
                  <a:lnTo>
                    <a:pt x="1" y="776"/>
                  </a:lnTo>
                  <a:cubicBezTo>
                    <a:pt x="427" y="1025"/>
                    <a:pt x="905" y="1149"/>
                    <a:pt x="1384" y="1149"/>
                  </a:cubicBezTo>
                  <a:cubicBezTo>
                    <a:pt x="1862" y="1149"/>
                    <a:pt x="2341" y="1025"/>
                    <a:pt x="2767" y="776"/>
                  </a:cubicBezTo>
                  <a:lnTo>
                    <a:pt x="2767" y="1"/>
                  </a:ln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0" name="Google Shape;10760;p83"/>
            <p:cNvSpPr/>
            <p:nvPr/>
          </p:nvSpPr>
          <p:spPr>
            <a:xfrm>
              <a:off x="1791606" y="3156387"/>
              <a:ext cx="48528" cy="43198"/>
            </a:xfrm>
            <a:custGeom>
              <a:avLst/>
              <a:gdLst/>
              <a:ahLst/>
              <a:cxnLst/>
              <a:rect l="l" t="t" r="r" b="b"/>
              <a:pathLst>
                <a:path w="1848" h="1645" extrusionOk="0">
                  <a:moveTo>
                    <a:pt x="406" y="1"/>
                  </a:moveTo>
                  <a:cubicBezTo>
                    <a:pt x="322" y="1"/>
                    <a:pt x="240" y="50"/>
                    <a:pt x="201" y="134"/>
                  </a:cubicBezTo>
                  <a:lnTo>
                    <a:pt x="0" y="555"/>
                  </a:lnTo>
                  <a:lnTo>
                    <a:pt x="766" y="1559"/>
                  </a:lnTo>
                  <a:cubicBezTo>
                    <a:pt x="812" y="1616"/>
                    <a:pt x="880" y="1645"/>
                    <a:pt x="948" y="1645"/>
                  </a:cubicBezTo>
                  <a:cubicBezTo>
                    <a:pt x="1007" y="1645"/>
                    <a:pt x="1066" y="1623"/>
                    <a:pt x="1111" y="1579"/>
                  </a:cubicBezTo>
                  <a:lnTo>
                    <a:pt x="1848" y="842"/>
                  </a:lnTo>
                  <a:lnTo>
                    <a:pt x="527" y="38"/>
                  </a:lnTo>
                  <a:cubicBezTo>
                    <a:pt x="489" y="13"/>
                    <a:pt x="447" y="1"/>
                    <a:pt x="406" y="1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1" name="Google Shape;10761;p83"/>
            <p:cNvSpPr/>
            <p:nvPr/>
          </p:nvSpPr>
          <p:spPr>
            <a:xfrm>
              <a:off x="1840108" y="3156387"/>
              <a:ext cx="48292" cy="43198"/>
            </a:xfrm>
            <a:custGeom>
              <a:avLst/>
              <a:gdLst/>
              <a:ahLst/>
              <a:cxnLst/>
              <a:rect l="l" t="t" r="r" b="b"/>
              <a:pathLst>
                <a:path w="1839" h="1645" extrusionOk="0">
                  <a:moveTo>
                    <a:pt x="1433" y="1"/>
                  </a:moveTo>
                  <a:cubicBezTo>
                    <a:pt x="1391" y="1"/>
                    <a:pt x="1349" y="13"/>
                    <a:pt x="1312" y="38"/>
                  </a:cubicBezTo>
                  <a:lnTo>
                    <a:pt x="1" y="842"/>
                  </a:lnTo>
                  <a:lnTo>
                    <a:pt x="728" y="1579"/>
                  </a:lnTo>
                  <a:cubicBezTo>
                    <a:pt x="777" y="1623"/>
                    <a:pt x="838" y="1645"/>
                    <a:pt x="897" y="1645"/>
                  </a:cubicBezTo>
                  <a:cubicBezTo>
                    <a:pt x="966" y="1645"/>
                    <a:pt x="1031" y="1616"/>
                    <a:pt x="1072" y="1559"/>
                  </a:cubicBezTo>
                  <a:lnTo>
                    <a:pt x="1838" y="555"/>
                  </a:lnTo>
                  <a:lnTo>
                    <a:pt x="1647" y="134"/>
                  </a:lnTo>
                  <a:cubicBezTo>
                    <a:pt x="1602" y="50"/>
                    <a:pt x="1518" y="1"/>
                    <a:pt x="1433" y="1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2" name="Google Shape;10762;p83"/>
            <p:cNvSpPr/>
            <p:nvPr/>
          </p:nvSpPr>
          <p:spPr>
            <a:xfrm>
              <a:off x="1779552" y="3028107"/>
              <a:ext cx="121137" cy="114205"/>
            </a:xfrm>
            <a:custGeom>
              <a:avLst/>
              <a:gdLst/>
              <a:ahLst/>
              <a:cxnLst/>
              <a:rect l="l" t="t" r="r" b="b"/>
              <a:pathLst>
                <a:path w="4613" h="4349" extrusionOk="0">
                  <a:moveTo>
                    <a:pt x="1986" y="0"/>
                  </a:moveTo>
                  <a:cubicBezTo>
                    <a:pt x="1399" y="0"/>
                    <a:pt x="893" y="98"/>
                    <a:pt x="641" y="157"/>
                  </a:cubicBezTo>
                  <a:cubicBezTo>
                    <a:pt x="536" y="186"/>
                    <a:pt x="459" y="281"/>
                    <a:pt x="459" y="387"/>
                  </a:cubicBezTo>
                  <a:lnTo>
                    <a:pt x="459" y="942"/>
                  </a:lnTo>
                  <a:cubicBezTo>
                    <a:pt x="459" y="1056"/>
                    <a:pt x="412" y="1171"/>
                    <a:pt x="325" y="1267"/>
                  </a:cubicBezTo>
                  <a:lnTo>
                    <a:pt x="134" y="1449"/>
                  </a:lnTo>
                  <a:cubicBezTo>
                    <a:pt x="48" y="1535"/>
                    <a:pt x="0" y="1659"/>
                    <a:pt x="0" y="1774"/>
                  </a:cubicBezTo>
                  <a:lnTo>
                    <a:pt x="0" y="2052"/>
                  </a:lnTo>
                  <a:cubicBezTo>
                    <a:pt x="0" y="3315"/>
                    <a:pt x="1034" y="4349"/>
                    <a:pt x="2307" y="4349"/>
                  </a:cubicBezTo>
                  <a:cubicBezTo>
                    <a:pt x="3579" y="4349"/>
                    <a:pt x="4613" y="3315"/>
                    <a:pt x="4613" y="2042"/>
                  </a:cubicBezTo>
                  <a:lnTo>
                    <a:pt x="4613" y="1774"/>
                  </a:lnTo>
                  <a:cubicBezTo>
                    <a:pt x="4603" y="1650"/>
                    <a:pt x="4556" y="1535"/>
                    <a:pt x="4469" y="1449"/>
                  </a:cubicBezTo>
                  <a:lnTo>
                    <a:pt x="4288" y="1257"/>
                  </a:lnTo>
                  <a:cubicBezTo>
                    <a:pt x="4192" y="1171"/>
                    <a:pt x="4144" y="1056"/>
                    <a:pt x="4144" y="932"/>
                  </a:cubicBezTo>
                  <a:lnTo>
                    <a:pt x="4144" y="817"/>
                  </a:lnTo>
                  <a:cubicBezTo>
                    <a:pt x="4144" y="721"/>
                    <a:pt x="4106" y="635"/>
                    <a:pt x="4029" y="578"/>
                  </a:cubicBezTo>
                  <a:cubicBezTo>
                    <a:pt x="3415" y="126"/>
                    <a:pt x="2649" y="0"/>
                    <a:pt x="1986" y="0"/>
                  </a:cubicBezTo>
                  <a:close/>
                </a:path>
              </a:pathLst>
            </a:custGeom>
            <a:solidFill>
              <a:srgbClr val="BBC6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3" name="Google Shape;10763;p83"/>
            <p:cNvSpPr/>
            <p:nvPr/>
          </p:nvSpPr>
          <p:spPr>
            <a:xfrm>
              <a:off x="1779552" y="3028107"/>
              <a:ext cx="108848" cy="113706"/>
            </a:xfrm>
            <a:custGeom>
              <a:avLst/>
              <a:gdLst/>
              <a:ahLst/>
              <a:cxnLst/>
              <a:rect l="l" t="t" r="r" b="b"/>
              <a:pathLst>
                <a:path w="4145" h="4330" extrusionOk="0">
                  <a:moveTo>
                    <a:pt x="1990" y="1"/>
                  </a:moveTo>
                  <a:cubicBezTo>
                    <a:pt x="1773" y="1"/>
                    <a:pt x="1566" y="14"/>
                    <a:pt x="1378" y="32"/>
                  </a:cubicBezTo>
                  <a:cubicBezTo>
                    <a:pt x="1129" y="61"/>
                    <a:pt x="881" y="99"/>
                    <a:pt x="641" y="157"/>
                  </a:cubicBezTo>
                  <a:cubicBezTo>
                    <a:pt x="536" y="186"/>
                    <a:pt x="459" y="281"/>
                    <a:pt x="459" y="387"/>
                  </a:cubicBezTo>
                  <a:lnTo>
                    <a:pt x="459" y="932"/>
                  </a:lnTo>
                  <a:cubicBezTo>
                    <a:pt x="459" y="1056"/>
                    <a:pt x="412" y="1171"/>
                    <a:pt x="325" y="1257"/>
                  </a:cubicBezTo>
                  <a:lnTo>
                    <a:pt x="134" y="1449"/>
                  </a:lnTo>
                  <a:cubicBezTo>
                    <a:pt x="48" y="1535"/>
                    <a:pt x="0" y="1650"/>
                    <a:pt x="0" y="1774"/>
                  </a:cubicBezTo>
                  <a:lnTo>
                    <a:pt x="0" y="2042"/>
                  </a:lnTo>
                  <a:cubicBezTo>
                    <a:pt x="0" y="3210"/>
                    <a:pt x="871" y="4186"/>
                    <a:pt x="2029" y="4329"/>
                  </a:cubicBezTo>
                  <a:cubicBezTo>
                    <a:pt x="1608" y="3899"/>
                    <a:pt x="1378" y="3334"/>
                    <a:pt x="1378" y="2741"/>
                  </a:cubicBezTo>
                  <a:lnTo>
                    <a:pt x="1378" y="1056"/>
                  </a:lnTo>
                  <a:cubicBezTo>
                    <a:pt x="1378" y="827"/>
                    <a:pt x="1560" y="626"/>
                    <a:pt x="1790" y="597"/>
                  </a:cubicBezTo>
                  <a:cubicBezTo>
                    <a:pt x="1971" y="575"/>
                    <a:pt x="2201" y="556"/>
                    <a:pt x="2456" y="556"/>
                  </a:cubicBezTo>
                  <a:cubicBezTo>
                    <a:pt x="2980" y="556"/>
                    <a:pt x="3610" y="636"/>
                    <a:pt x="4144" y="932"/>
                  </a:cubicBezTo>
                  <a:lnTo>
                    <a:pt x="4144" y="817"/>
                  </a:lnTo>
                  <a:cubicBezTo>
                    <a:pt x="4144" y="721"/>
                    <a:pt x="4106" y="635"/>
                    <a:pt x="4029" y="578"/>
                  </a:cubicBezTo>
                  <a:cubicBezTo>
                    <a:pt x="3416" y="123"/>
                    <a:pt x="2655" y="1"/>
                    <a:pt x="1990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4" name="Google Shape;10764;p83"/>
            <p:cNvSpPr/>
            <p:nvPr/>
          </p:nvSpPr>
          <p:spPr>
            <a:xfrm>
              <a:off x="1737326" y="3191051"/>
              <a:ext cx="36213" cy="60083"/>
            </a:xfrm>
            <a:custGeom>
              <a:avLst/>
              <a:gdLst/>
              <a:ahLst/>
              <a:cxnLst/>
              <a:rect l="l" t="t" r="r" b="b"/>
              <a:pathLst>
                <a:path w="1379" h="2288" extrusionOk="0">
                  <a:moveTo>
                    <a:pt x="249" y="0"/>
                  </a:moveTo>
                  <a:cubicBezTo>
                    <a:pt x="86" y="173"/>
                    <a:pt x="0" y="402"/>
                    <a:pt x="0" y="632"/>
                  </a:cubicBezTo>
                  <a:lnTo>
                    <a:pt x="0" y="2058"/>
                  </a:lnTo>
                  <a:cubicBezTo>
                    <a:pt x="0" y="2182"/>
                    <a:pt x="96" y="2288"/>
                    <a:pt x="230" y="2288"/>
                  </a:cubicBezTo>
                  <a:lnTo>
                    <a:pt x="1378" y="2288"/>
                  </a:lnTo>
                  <a:lnTo>
                    <a:pt x="1378" y="1522"/>
                  </a:lnTo>
                  <a:cubicBezTo>
                    <a:pt x="1378" y="1273"/>
                    <a:pt x="1283" y="1043"/>
                    <a:pt x="1110" y="862"/>
                  </a:cubicBezTo>
                  <a:lnTo>
                    <a:pt x="249" y="0"/>
                  </a:ln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765" name="Google Shape;10765;p83"/>
          <p:cNvGrpSpPr/>
          <p:nvPr/>
        </p:nvGrpSpPr>
        <p:grpSpPr>
          <a:xfrm>
            <a:off x="4000676" y="1579396"/>
            <a:ext cx="327226" cy="211603"/>
            <a:chOff x="4000676" y="1579396"/>
            <a:chExt cx="327226" cy="211603"/>
          </a:xfrm>
        </p:grpSpPr>
        <p:sp>
          <p:nvSpPr>
            <p:cNvPr id="10766" name="Google Shape;10766;p83"/>
            <p:cNvSpPr/>
            <p:nvPr/>
          </p:nvSpPr>
          <p:spPr>
            <a:xfrm>
              <a:off x="4081924" y="1581365"/>
              <a:ext cx="121584" cy="89757"/>
            </a:xfrm>
            <a:custGeom>
              <a:avLst/>
              <a:gdLst/>
              <a:ahLst/>
              <a:cxnLst/>
              <a:rect l="l" t="t" r="r" b="b"/>
              <a:pathLst>
                <a:path w="4630" h="3418" extrusionOk="0">
                  <a:moveTo>
                    <a:pt x="158" y="0"/>
                  </a:moveTo>
                  <a:cubicBezTo>
                    <a:pt x="51" y="0"/>
                    <a:pt x="0" y="128"/>
                    <a:pt x="74" y="211"/>
                  </a:cubicBezTo>
                  <a:lnTo>
                    <a:pt x="2572" y="3417"/>
                  </a:lnTo>
                  <a:lnTo>
                    <a:pt x="4630" y="3417"/>
                  </a:lnTo>
                  <a:lnTo>
                    <a:pt x="1491" y="422"/>
                  </a:lnTo>
                  <a:cubicBezTo>
                    <a:pt x="1203" y="154"/>
                    <a:pt x="840" y="1"/>
                    <a:pt x="447" y="1"/>
                  </a:cubicBezTo>
                  <a:lnTo>
                    <a:pt x="170" y="1"/>
                  </a:lnTo>
                  <a:cubicBezTo>
                    <a:pt x="166" y="0"/>
                    <a:pt x="162" y="0"/>
                    <a:pt x="158" y="0"/>
                  </a:cubicBezTo>
                  <a:close/>
                </a:path>
              </a:pathLst>
            </a:custGeom>
            <a:solidFill>
              <a:srgbClr val="9BAB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7" name="Google Shape;10767;p83"/>
            <p:cNvSpPr/>
            <p:nvPr/>
          </p:nvSpPr>
          <p:spPr>
            <a:xfrm>
              <a:off x="4083605" y="1581628"/>
              <a:ext cx="119903" cy="89494"/>
            </a:xfrm>
            <a:custGeom>
              <a:avLst/>
              <a:gdLst/>
              <a:ahLst/>
              <a:cxnLst/>
              <a:rect l="l" t="t" r="r" b="b"/>
              <a:pathLst>
                <a:path w="4566" h="3408" extrusionOk="0">
                  <a:moveTo>
                    <a:pt x="106" y="0"/>
                  </a:moveTo>
                  <a:cubicBezTo>
                    <a:pt x="68" y="0"/>
                    <a:pt x="29" y="19"/>
                    <a:pt x="1" y="48"/>
                  </a:cubicBezTo>
                  <a:cubicBezTo>
                    <a:pt x="249" y="106"/>
                    <a:pt x="479" y="230"/>
                    <a:pt x="671" y="412"/>
                  </a:cubicBezTo>
                  <a:lnTo>
                    <a:pt x="3819" y="3407"/>
                  </a:lnTo>
                  <a:lnTo>
                    <a:pt x="4566" y="3407"/>
                  </a:lnTo>
                  <a:lnTo>
                    <a:pt x="1417" y="412"/>
                  </a:lnTo>
                  <a:cubicBezTo>
                    <a:pt x="1139" y="144"/>
                    <a:pt x="766" y="0"/>
                    <a:pt x="383" y="0"/>
                  </a:cubicBezTo>
                  <a:close/>
                </a:path>
              </a:pathLst>
            </a:custGeom>
            <a:solidFill>
              <a:srgbClr val="748B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8" name="Google Shape;10768;p83"/>
            <p:cNvSpPr/>
            <p:nvPr/>
          </p:nvSpPr>
          <p:spPr>
            <a:xfrm>
              <a:off x="4000676" y="1613534"/>
              <a:ext cx="327226" cy="94037"/>
            </a:xfrm>
            <a:custGeom>
              <a:avLst/>
              <a:gdLst/>
              <a:ahLst/>
              <a:cxnLst/>
              <a:rect l="l" t="t" r="r" b="b"/>
              <a:pathLst>
                <a:path w="12461" h="3581" extrusionOk="0">
                  <a:moveTo>
                    <a:pt x="115" y="1"/>
                  </a:moveTo>
                  <a:cubicBezTo>
                    <a:pt x="48" y="1"/>
                    <a:pt x="0" y="58"/>
                    <a:pt x="0" y="125"/>
                  </a:cubicBezTo>
                  <a:lnTo>
                    <a:pt x="0" y="3063"/>
                  </a:lnTo>
                  <a:cubicBezTo>
                    <a:pt x="0" y="3350"/>
                    <a:pt x="230" y="3580"/>
                    <a:pt x="508" y="3580"/>
                  </a:cubicBezTo>
                  <a:lnTo>
                    <a:pt x="12365" y="3580"/>
                  </a:lnTo>
                  <a:cubicBezTo>
                    <a:pt x="12413" y="3580"/>
                    <a:pt x="12461" y="3532"/>
                    <a:pt x="12461" y="3475"/>
                  </a:cubicBezTo>
                  <a:cubicBezTo>
                    <a:pt x="12461" y="3341"/>
                    <a:pt x="12404" y="3216"/>
                    <a:pt x="12317" y="3130"/>
                  </a:cubicBezTo>
                  <a:lnTo>
                    <a:pt x="12021" y="2834"/>
                  </a:lnTo>
                  <a:lnTo>
                    <a:pt x="11590" y="2403"/>
                  </a:lnTo>
                  <a:cubicBezTo>
                    <a:pt x="11311" y="2124"/>
                    <a:pt x="10941" y="1962"/>
                    <a:pt x="10561" y="1962"/>
                  </a:cubicBezTo>
                  <a:cubicBezTo>
                    <a:pt x="10550" y="1962"/>
                    <a:pt x="10539" y="1962"/>
                    <a:pt x="10528" y="1963"/>
                  </a:cubicBezTo>
                  <a:lnTo>
                    <a:pt x="2374" y="1963"/>
                  </a:lnTo>
                  <a:cubicBezTo>
                    <a:pt x="2192" y="1963"/>
                    <a:pt x="2029" y="1857"/>
                    <a:pt x="1934" y="1704"/>
                  </a:cubicBezTo>
                  <a:lnTo>
                    <a:pt x="1101" y="250"/>
                  </a:lnTo>
                  <a:cubicBezTo>
                    <a:pt x="1005" y="96"/>
                    <a:pt x="843" y="1"/>
                    <a:pt x="661" y="1"/>
                  </a:cubicBezTo>
                  <a:close/>
                </a:path>
              </a:pathLst>
            </a:custGeom>
            <a:solidFill>
              <a:srgbClr val="C1C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9" name="Google Shape;10769;p83"/>
            <p:cNvSpPr/>
            <p:nvPr/>
          </p:nvSpPr>
          <p:spPr>
            <a:xfrm>
              <a:off x="4081924" y="1686169"/>
              <a:ext cx="135922" cy="104830"/>
            </a:xfrm>
            <a:custGeom>
              <a:avLst/>
              <a:gdLst/>
              <a:ahLst/>
              <a:cxnLst/>
              <a:rect l="l" t="t" r="r" b="b"/>
              <a:pathLst>
                <a:path w="5176" h="3992" extrusionOk="0">
                  <a:moveTo>
                    <a:pt x="3089" y="1"/>
                  </a:moveTo>
                  <a:cubicBezTo>
                    <a:pt x="3051" y="1"/>
                    <a:pt x="3012" y="20"/>
                    <a:pt x="2984" y="48"/>
                  </a:cubicBezTo>
                  <a:lnTo>
                    <a:pt x="74" y="3790"/>
                  </a:lnTo>
                  <a:cubicBezTo>
                    <a:pt x="0" y="3864"/>
                    <a:pt x="51" y="3992"/>
                    <a:pt x="158" y="3992"/>
                  </a:cubicBezTo>
                  <a:cubicBezTo>
                    <a:pt x="162" y="3992"/>
                    <a:pt x="166" y="3992"/>
                    <a:pt x="170" y="3991"/>
                  </a:cubicBezTo>
                  <a:lnTo>
                    <a:pt x="457" y="3991"/>
                  </a:lnTo>
                  <a:cubicBezTo>
                    <a:pt x="840" y="3991"/>
                    <a:pt x="1203" y="3838"/>
                    <a:pt x="1491" y="3580"/>
                  </a:cubicBezTo>
                  <a:lnTo>
                    <a:pt x="5127" y="135"/>
                  </a:lnTo>
                  <a:cubicBezTo>
                    <a:pt x="5175" y="87"/>
                    <a:pt x="5146" y="1"/>
                    <a:pt x="5079" y="1"/>
                  </a:cubicBezTo>
                  <a:close/>
                </a:path>
              </a:pathLst>
            </a:custGeom>
            <a:solidFill>
              <a:srgbClr val="9BAB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0" name="Google Shape;10770;p83"/>
            <p:cNvSpPr/>
            <p:nvPr/>
          </p:nvSpPr>
          <p:spPr>
            <a:xfrm>
              <a:off x="4193923" y="1579448"/>
              <a:ext cx="132193" cy="49710"/>
            </a:xfrm>
            <a:custGeom>
              <a:avLst/>
              <a:gdLst/>
              <a:ahLst/>
              <a:cxnLst/>
              <a:rect l="l" t="t" r="r" b="b"/>
              <a:pathLst>
                <a:path w="5034" h="1893" extrusionOk="0">
                  <a:moveTo>
                    <a:pt x="2485" y="1"/>
                  </a:moveTo>
                  <a:cubicBezTo>
                    <a:pt x="1910" y="1"/>
                    <a:pt x="1336" y="374"/>
                    <a:pt x="1245" y="1088"/>
                  </a:cubicBezTo>
                  <a:cubicBezTo>
                    <a:pt x="1126" y="1035"/>
                    <a:pt x="1003" y="1011"/>
                    <a:pt x="884" y="1011"/>
                  </a:cubicBezTo>
                  <a:cubicBezTo>
                    <a:pt x="419" y="1011"/>
                    <a:pt x="1" y="1382"/>
                    <a:pt x="1" y="1892"/>
                  </a:cubicBezTo>
                  <a:lnTo>
                    <a:pt x="5025" y="1892"/>
                  </a:lnTo>
                  <a:cubicBezTo>
                    <a:pt x="5033" y="1312"/>
                    <a:pt x="4560" y="878"/>
                    <a:pt x="4022" y="878"/>
                  </a:cubicBezTo>
                  <a:cubicBezTo>
                    <a:pt x="3911" y="878"/>
                    <a:pt x="3798" y="896"/>
                    <a:pt x="3686" y="935"/>
                  </a:cubicBezTo>
                  <a:cubicBezTo>
                    <a:pt x="3522" y="304"/>
                    <a:pt x="3004" y="1"/>
                    <a:pt x="2485" y="1"/>
                  </a:cubicBezTo>
                  <a:close/>
                </a:path>
              </a:pathLst>
            </a:custGeom>
            <a:solidFill>
              <a:srgbClr val="9BA9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1" name="Google Shape;10771;p83"/>
            <p:cNvSpPr/>
            <p:nvPr/>
          </p:nvSpPr>
          <p:spPr>
            <a:xfrm>
              <a:off x="4123573" y="1679551"/>
              <a:ext cx="15598" cy="13183"/>
            </a:xfrm>
            <a:custGeom>
              <a:avLst/>
              <a:gdLst/>
              <a:ahLst/>
              <a:cxnLst/>
              <a:rect l="l" t="t" r="r" b="b"/>
              <a:pathLst>
                <a:path w="594" h="502" extrusionOk="0">
                  <a:moveTo>
                    <a:pt x="333" y="1"/>
                  </a:moveTo>
                  <a:cubicBezTo>
                    <a:pt x="272" y="1"/>
                    <a:pt x="211" y="22"/>
                    <a:pt x="163" y="71"/>
                  </a:cubicBezTo>
                  <a:cubicBezTo>
                    <a:pt x="0" y="233"/>
                    <a:pt x="115" y="501"/>
                    <a:pt x="345" y="501"/>
                  </a:cubicBezTo>
                  <a:cubicBezTo>
                    <a:pt x="479" y="501"/>
                    <a:pt x="594" y="387"/>
                    <a:pt x="594" y="253"/>
                  </a:cubicBezTo>
                  <a:cubicBezTo>
                    <a:pt x="594" y="102"/>
                    <a:pt x="464" y="1"/>
                    <a:pt x="333" y="1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2" name="Google Shape;10772;p83"/>
            <p:cNvSpPr/>
            <p:nvPr/>
          </p:nvSpPr>
          <p:spPr>
            <a:xfrm>
              <a:off x="4097418" y="1679551"/>
              <a:ext cx="15362" cy="13183"/>
            </a:xfrm>
            <a:custGeom>
              <a:avLst/>
              <a:gdLst/>
              <a:ahLst/>
              <a:cxnLst/>
              <a:rect l="l" t="t" r="r" b="b"/>
              <a:pathLst>
                <a:path w="585" h="502" extrusionOk="0">
                  <a:moveTo>
                    <a:pt x="331" y="1"/>
                  </a:moveTo>
                  <a:cubicBezTo>
                    <a:pt x="272" y="1"/>
                    <a:pt x="212" y="22"/>
                    <a:pt x="164" y="71"/>
                  </a:cubicBezTo>
                  <a:cubicBezTo>
                    <a:pt x="1" y="233"/>
                    <a:pt x="116" y="501"/>
                    <a:pt x="336" y="501"/>
                  </a:cubicBezTo>
                  <a:cubicBezTo>
                    <a:pt x="480" y="501"/>
                    <a:pt x="585" y="387"/>
                    <a:pt x="585" y="253"/>
                  </a:cubicBezTo>
                  <a:cubicBezTo>
                    <a:pt x="585" y="102"/>
                    <a:pt x="459" y="1"/>
                    <a:pt x="331" y="1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3" name="Google Shape;10773;p83"/>
            <p:cNvSpPr/>
            <p:nvPr/>
          </p:nvSpPr>
          <p:spPr>
            <a:xfrm>
              <a:off x="4071053" y="1679551"/>
              <a:ext cx="15598" cy="13183"/>
            </a:xfrm>
            <a:custGeom>
              <a:avLst/>
              <a:gdLst/>
              <a:ahLst/>
              <a:cxnLst/>
              <a:rect l="l" t="t" r="r" b="b"/>
              <a:pathLst>
                <a:path w="594" h="502" extrusionOk="0">
                  <a:moveTo>
                    <a:pt x="333" y="1"/>
                  </a:moveTo>
                  <a:cubicBezTo>
                    <a:pt x="272" y="1"/>
                    <a:pt x="211" y="22"/>
                    <a:pt x="163" y="71"/>
                  </a:cubicBezTo>
                  <a:cubicBezTo>
                    <a:pt x="0" y="233"/>
                    <a:pt x="115" y="501"/>
                    <a:pt x="335" y="501"/>
                  </a:cubicBezTo>
                  <a:cubicBezTo>
                    <a:pt x="479" y="501"/>
                    <a:pt x="593" y="387"/>
                    <a:pt x="593" y="253"/>
                  </a:cubicBezTo>
                  <a:cubicBezTo>
                    <a:pt x="593" y="102"/>
                    <a:pt x="464" y="1"/>
                    <a:pt x="333" y="1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4" name="Google Shape;10774;p83"/>
            <p:cNvSpPr/>
            <p:nvPr/>
          </p:nvSpPr>
          <p:spPr>
            <a:xfrm>
              <a:off x="4044661" y="1679551"/>
              <a:ext cx="15598" cy="13183"/>
            </a:xfrm>
            <a:custGeom>
              <a:avLst/>
              <a:gdLst/>
              <a:ahLst/>
              <a:cxnLst/>
              <a:rect l="l" t="t" r="r" b="b"/>
              <a:pathLst>
                <a:path w="594" h="502" extrusionOk="0">
                  <a:moveTo>
                    <a:pt x="333" y="1"/>
                  </a:moveTo>
                  <a:cubicBezTo>
                    <a:pt x="272" y="1"/>
                    <a:pt x="211" y="22"/>
                    <a:pt x="163" y="71"/>
                  </a:cubicBezTo>
                  <a:cubicBezTo>
                    <a:pt x="0" y="233"/>
                    <a:pt x="115" y="501"/>
                    <a:pt x="345" y="501"/>
                  </a:cubicBezTo>
                  <a:cubicBezTo>
                    <a:pt x="479" y="501"/>
                    <a:pt x="594" y="387"/>
                    <a:pt x="594" y="253"/>
                  </a:cubicBezTo>
                  <a:cubicBezTo>
                    <a:pt x="594" y="102"/>
                    <a:pt x="464" y="1"/>
                    <a:pt x="333" y="1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5" name="Google Shape;10775;p83"/>
            <p:cNvSpPr/>
            <p:nvPr/>
          </p:nvSpPr>
          <p:spPr>
            <a:xfrm>
              <a:off x="4235650" y="1679551"/>
              <a:ext cx="15598" cy="13183"/>
            </a:xfrm>
            <a:custGeom>
              <a:avLst/>
              <a:gdLst/>
              <a:ahLst/>
              <a:cxnLst/>
              <a:rect l="l" t="t" r="r" b="b"/>
              <a:pathLst>
                <a:path w="594" h="502" extrusionOk="0">
                  <a:moveTo>
                    <a:pt x="333" y="1"/>
                  </a:moveTo>
                  <a:cubicBezTo>
                    <a:pt x="273" y="1"/>
                    <a:pt x="212" y="22"/>
                    <a:pt x="163" y="71"/>
                  </a:cubicBezTo>
                  <a:cubicBezTo>
                    <a:pt x="1" y="233"/>
                    <a:pt x="115" y="501"/>
                    <a:pt x="345" y="501"/>
                  </a:cubicBezTo>
                  <a:cubicBezTo>
                    <a:pt x="479" y="501"/>
                    <a:pt x="594" y="387"/>
                    <a:pt x="594" y="253"/>
                  </a:cubicBezTo>
                  <a:cubicBezTo>
                    <a:pt x="594" y="102"/>
                    <a:pt x="464" y="1"/>
                    <a:pt x="333" y="1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6" name="Google Shape;10776;p83"/>
            <p:cNvSpPr/>
            <p:nvPr/>
          </p:nvSpPr>
          <p:spPr>
            <a:xfrm>
              <a:off x="4249227" y="1579396"/>
              <a:ext cx="76889" cy="49763"/>
            </a:xfrm>
            <a:custGeom>
              <a:avLst/>
              <a:gdLst/>
              <a:ahLst/>
              <a:cxnLst/>
              <a:rect l="l" t="t" r="r" b="b"/>
              <a:pathLst>
                <a:path w="2928" h="1895" extrusionOk="0">
                  <a:moveTo>
                    <a:pt x="369" y="1"/>
                  </a:moveTo>
                  <a:cubicBezTo>
                    <a:pt x="247" y="1"/>
                    <a:pt x="123" y="19"/>
                    <a:pt x="0" y="57"/>
                  </a:cubicBezTo>
                  <a:cubicBezTo>
                    <a:pt x="402" y="191"/>
                    <a:pt x="718" y="526"/>
                    <a:pt x="833" y="937"/>
                  </a:cubicBezTo>
                  <a:cubicBezTo>
                    <a:pt x="944" y="898"/>
                    <a:pt x="1056" y="880"/>
                    <a:pt x="1165" y="880"/>
                  </a:cubicBezTo>
                  <a:cubicBezTo>
                    <a:pt x="1698" y="880"/>
                    <a:pt x="2173" y="1314"/>
                    <a:pt x="2173" y="1894"/>
                  </a:cubicBezTo>
                  <a:lnTo>
                    <a:pt x="2919" y="1894"/>
                  </a:lnTo>
                  <a:cubicBezTo>
                    <a:pt x="2927" y="1314"/>
                    <a:pt x="2454" y="880"/>
                    <a:pt x="1916" y="880"/>
                  </a:cubicBezTo>
                  <a:cubicBezTo>
                    <a:pt x="1805" y="880"/>
                    <a:pt x="1692" y="898"/>
                    <a:pt x="1580" y="937"/>
                  </a:cubicBezTo>
                  <a:cubicBezTo>
                    <a:pt x="1431" y="372"/>
                    <a:pt x="922" y="1"/>
                    <a:pt x="369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7" name="Google Shape;10777;p83"/>
            <p:cNvSpPr/>
            <p:nvPr/>
          </p:nvSpPr>
          <p:spPr>
            <a:xfrm>
              <a:off x="4083867" y="1686431"/>
              <a:ext cx="133716" cy="104567"/>
            </a:xfrm>
            <a:custGeom>
              <a:avLst/>
              <a:gdLst/>
              <a:ahLst/>
              <a:cxnLst/>
              <a:rect l="l" t="t" r="r" b="b"/>
              <a:pathLst>
                <a:path w="5092" h="3982" extrusionOk="0">
                  <a:moveTo>
                    <a:pt x="4249" y="0"/>
                  </a:moveTo>
                  <a:cubicBezTo>
                    <a:pt x="4316" y="0"/>
                    <a:pt x="4355" y="77"/>
                    <a:pt x="4297" y="125"/>
                  </a:cubicBezTo>
                  <a:lnTo>
                    <a:pt x="661" y="3570"/>
                  </a:lnTo>
                  <a:cubicBezTo>
                    <a:pt x="469" y="3742"/>
                    <a:pt x="249" y="3867"/>
                    <a:pt x="0" y="3934"/>
                  </a:cubicBezTo>
                  <a:cubicBezTo>
                    <a:pt x="19" y="3962"/>
                    <a:pt x="58" y="3981"/>
                    <a:pt x="96" y="3981"/>
                  </a:cubicBezTo>
                  <a:lnTo>
                    <a:pt x="373" y="3981"/>
                  </a:lnTo>
                  <a:cubicBezTo>
                    <a:pt x="766" y="3981"/>
                    <a:pt x="1129" y="3828"/>
                    <a:pt x="1417" y="3570"/>
                  </a:cubicBezTo>
                  <a:lnTo>
                    <a:pt x="5053" y="125"/>
                  </a:lnTo>
                  <a:cubicBezTo>
                    <a:pt x="5092" y="77"/>
                    <a:pt x="5063" y="0"/>
                    <a:pt x="5005" y="0"/>
                  </a:cubicBezTo>
                  <a:close/>
                </a:path>
              </a:pathLst>
            </a:custGeom>
            <a:solidFill>
              <a:srgbClr val="748B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8" name="Google Shape;10778;p83"/>
            <p:cNvSpPr/>
            <p:nvPr/>
          </p:nvSpPr>
          <p:spPr>
            <a:xfrm>
              <a:off x="4257525" y="1664819"/>
              <a:ext cx="17620" cy="4280"/>
            </a:xfrm>
            <a:custGeom>
              <a:avLst/>
              <a:gdLst/>
              <a:ahLst/>
              <a:cxnLst/>
              <a:rect l="l" t="t" r="r" b="b"/>
              <a:pathLst>
                <a:path w="671" h="163" extrusionOk="0">
                  <a:moveTo>
                    <a:pt x="0" y="0"/>
                  </a:moveTo>
                  <a:cubicBezTo>
                    <a:pt x="230" y="0"/>
                    <a:pt x="469" y="58"/>
                    <a:pt x="670" y="163"/>
                  </a:cubicBezTo>
                  <a:lnTo>
                    <a:pt x="670" y="0"/>
                  </a:lnTo>
                  <a:close/>
                </a:path>
              </a:pathLst>
            </a:custGeom>
            <a:solidFill>
              <a:srgbClr val="8C9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9" name="Google Shape;10779;p83"/>
            <p:cNvSpPr/>
            <p:nvPr/>
          </p:nvSpPr>
          <p:spPr>
            <a:xfrm>
              <a:off x="4296731" y="1687666"/>
              <a:ext cx="31171" cy="19905"/>
            </a:xfrm>
            <a:custGeom>
              <a:avLst/>
              <a:gdLst/>
              <a:ahLst/>
              <a:cxnLst/>
              <a:rect l="l" t="t" r="r" b="b"/>
              <a:pathLst>
                <a:path w="1187" h="758" extrusionOk="0">
                  <a:moveTo>
                    <a:pt x="0" y="1"/>
                  </a:moveTo>
                  <a:lnTo>
                    <a:pt x="297" y="298"/>
                  </a:lnTo>
                  <a:cubicBezTo>
                    <a:pt x="383" y="393"/>
                    <a:pt x="440" y="518"/>
                    <a:pt x="431" y="652"/>
                  </a:cubicBezTo>
                  <a:cubicBezTo>
                    <a:pt x="431" y="709"/>
                    <a:pt x="393" y="757"/>
                    <a:pt x="335" y="757"/>
                  </a:cubicBezTo>
                  <a:lnTo>
                    <a:pt x="1091" y="757"/>
                  </a:lnTo>
                  <a:cubicBezTo>
                    <a:pt x="1139" y="757"/>
                    <a:pt x="1187" y="709"/>
                    <a:pt x="1187" y="652"/>
                  </a:cubicBezTo>
                  <a:cubicBezTo>
                    <a:pt x="1187" y="518"/>
                    <a:pt x="1139" y="393"/>
                    <a:pt x="1043" y="298"/>
                  </a:cubicBezTo>
                  <a:lnTo>
                    <a:pt x="756" y="1"/>
                  </a:lnTo>
                  <a:close/>
                </a:path>
              </a:pathLst>
            </a:custGeom>
            <a:solidFill>
              <a:srgbClr val="8C9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0" name="Google Shape;10780;p83"/>
            <p:cNvSpPr/>
            <p:nvPr/>
          </p:nvSpPr>
          <p:spPr>
            <a:xfrm>
              <a:off x="4275355" y="1664819"/>
              <a:ext cx="41254" cy="23135"/>
            </a:xfrm>
            <a:custGeom>
              <a:avLst/>
              <a:gdLst/>
              <a:ahLst/>
              <a:cxnLst/>
              <a:rect l="l" t="t" r="r" b="b"/>
              <a:pathLst>
                <a:path w="1571" h="881" extrusionOk="0">
                  <a:moveTo>
                    <a:pt x="1" y="0"/>
                  </a:moveTo>
                  <a:lnTo>
                    <a:pt x="1" y="498"/>
                  </a:lnTo>
                  <a:cubicBezTo>
                    <a:pt x="1" y="708"/>
                    <a:pt x="163" y="881"/>
                    <a:pt x="374" y="881"/>
                  </a:cubicBezTo>
                  <a:lnTo>
                    <a:pt x="1570" y="881"/>
                  </a:lnTo>
                  <a:lnTo>
                    <a:pt x="1140" y="440"/>
                  </a:lnTo>
                  <a:cubicBezTo>
                    <a:pt x="853" y="153"/>
                    <a:pt x="470" y="0"/>
                    <a:pt x="77" y="0"/>
                  </a:cubicBez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1" name="Google Shape;10781;p83"/>
            <p:cNvSpPr/>
            <p:nvPr/>
          </p:nvSpPr>
          <p:spPr>
            <a:xfrm>
              <a:off x="4275119" y="1664819"/>
              <a:ext cx="41491" cy="23135"/>
            </a:xfrm>
            <a:custGeom>
              <a:avLst/>
              <a:gdLst/>
              <a:ahLst/>
              <a:cxnLst/>
              <a:rect l="l" t="t" r="r" b="b"/>
              <a:pathLst>
                <a:path w="1580" h="881" extrusionOk="0">
                  <a:moveTo>
                    <a:pt x="0" y="0"/>
                  </a:moveTo>
                  <a:lnTo>
                    <a:pt x="0" y="163"/>
                  </a:lnTo>
                  <a:cubicBezTo>
                    <a:pt x="144" y="230"/>
                    <a:pt x="278" y="325"/>
                    <a:pt x="393" y="440"/>
                  </a:cubicBezTo>
                  <a:lnTo>
                    <a:pt x="823" y="881"/>
                  </a:lnTo>
                  <a:lnTo>
                    <a:pt x="1579" y="881"/>
                  </a:lnTo>
                  <a:lnTo>
                    <a:pt x="1139" y="440"/>
                  </a:lnTo>
                  <a:cubicBezTo>
                    <a:pt x="862" y="153"/>
                    <a:pt x="479" y="0"/>
                    <a:pt x="86" y="0"/>
                  </a:cubicBezTo>
                  <a:close/>
                </a:path>
              </a:pathLst>
            </a:custGeom>
            <a:solidFill>
              <a:srgbClr val="7487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782" name="Google Shape;10782;p83"/>
          <p:cNvGrpSpPr/>
          <p:nvPr/>
        </p:nvGrpSpPr>
        <p:grpSpPr>
          <a:xfrm>
            <a:off x="2635523" y="1515584"/>
            <a:ext cx="371054" cy="336469"/>
            <a:chOff x="2635523" y="1515584"/>
            <a:chExt cx="371054" cy="336469"/>
          </a:xfrm>
        </p:grpSpPr>
        <p:sp>
          <p:nvSpPr>
            <p:cNvPr id="10783" name="Google Shape;10783;p83"/>
            <p:cNvSpPr/>
            <p:nvPr/>
          </p:nvSpPr>
          <p:spPr>
            <a:xfrm>
              <a:off x="2680769" y="1825399"/>
              <a:ext cx="310393" cy="26654"/>
            </a:xfrm>
            <a:custGeom>
              <a:avLst/>
              <a:gdLst/>
              <a:ahLst/>
              <a:cxnLst/>
              <a:rect l="l" t="t" r="r" b="b"/>
              <a:pathLst>
                <a:path w="11820" h="1015" extrusionOk="0">
                  <a:moveTo>
                    <a:pt x="0" y="0"/>
                  </a:moveTo>
                  <a:lnTo>
                    <a:pt x="172" y="603"/>
                  </a:lnTo>
                  <a:cubicBezTo>
                    <a:pt x="249" y="843"/>
                    <a:pt x="469" y="1005"/>
                    <a:pt x="718" y="1015"/>
                  </a:cubicBezTo>
                  <a:lnTo>
                    <a:pt x="11092" y="1015"/>
                  </a:lnTo>
                  <a:cubicBezTo>
                    <a:pt x="11351" y="1005"/>
                    <a:pt x="11571" y="843"/>
                    <a:pt x="11647" y="603"/>
                  </a:cubicBezTo>
                  <a:lnTo>
                    <a:pt x="11820" y="0"/>
                  </a:lnTo>
                  <a:close/>
                </a:path>
              </a:pathLst>
            </a:custGeom>
            <a:solidFill>
              <a:srgbClr val="DB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4" name="Google Shape;10784;p83"/>
            <p:cNvSpPr/>
            <p:nvPr/>
          </p:nvSpPr>
          <p:spPr>
            <a:xfrm>
              <a:off x="2635523" y="1631627"/>
              <a:ext cx="312153" cy="171163"/>
            </a:xfrm>
            <a:custGeom>
              <a:avLst/>
              <a:gdLst/>
              <a:ahLst/>
              <a:cxnLst/>
              <a:rect l="l" t="t" r="r" b="b"/>
              <a:pathLst>
                <a:path w="11887" h="6518" extrusionOk="0">
                  <a:moveTo>
                    <a:pt x="3379" y="862"/>
                  </a:moveTo>
                  <a:lnTo>
                    <a:pt x="3379" y="2269"/>
                  </a:lnTo>
                  <a:cubicBezTo>
                    <a:pt x="3379" y="2527"/>
                    <a:pt x="3408" y="2786"/>
                    <a:pt x="3455" y="3044"/>
                  </a:cubicBezTo>
                  <a:lnTo>
                    <a:pt x="3178" y="3044"/>
                  </a:lnTo>
                  <a:cubicBezTo>
                    <a:pt x="2049" y="3044"/>
                    <a:pt x="1273" y="1915"/>
                    <a:pt x="1685" y="862"/>
                  </a:cubicBezTo>
                  <a:close/>
                  <a:moveTo>
                    <a:pt x="1187" y="1"/>
                  </a:moveTo>
                  <a:cubicBezTo>
                    <a:pt x="1" y="1628"/>
                    <a:pt x="1168" y="3915"/>
                    <a:pt x="3187" y="3915"/>
                  </a:cubicBezTo>
                  <a:lnTo>
                    <a:pt x="3714" y="3915"/>
                  </a:lnTo>
                  <a:cubicBezTo>
                    <a:pt x="4387" y="5515"/>
                    <a:pt x="5946" y="6517"/>
                    <a:pt x="7625" y="6517"/>
                  </a:cubicBezTo>
                  <a:cubicBezTo>
                    <a:pt x="7905" y="6517"/>
                    <a:pt x="8188" y="6489"/>
                    <a:pt x="8470" y="6432"/>
                  </a:cubicBezTo>
                  <a:cubicBezTo>
                    <a:pt x="10461" y="6040"/>
                    <a:pt x="11887" y="4288"/>
                    <a:pt x="11887" y="2269"/>
                  </a:cubicBezTo>
                  <a:lnTo>
                    <a:pt x="11887" y="1"/>
                  </a:lnTo>
                  <a:lnTo>
                    <a:pt x="10949" y="1"/>
                  </a:lnTo>
                  <a:lnTo>
                    <a:pt x="10729" y="288"/>
                  </a:lnTo>
                  <a:lnTo>
                    <a:pt x="10518" y="1"/>
                  </a:lnTo>
                  <a:close/>
                </a:path>
              </a:pathLst>
            </a:custGeom>
            <a:solidFill>
              <a:srgbClr val="DB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5" name="Google Shape;10785;p83"/>
            <p:cNvSpPr/>
            <p:nvPr/>
          </p:nvSpPr>
          <p:spPr>
            <a:xfrm>
              <a:off x="2828797" y="1679131"/>
              <a:ext cx="94247" cy="99053"/>
            </a:xfrm>
            <a:custGeom>
              <a:avLst/>
              <a:gdLst/>
              <a:ahLst/>
              <a:cxnLst/>
              <a:rect l="l" t="t" r="r" b="b"/>
              <a:pathLst>
                <a:path w="3589" h="3772" extrusionOk="0">
                  <a:moveTo>
                    <a:pt x="3365" y="1"/>
                  </a:moveTo>
                  <a:cubicBezTo>
                    <a:pt x="3261" y="1"/>
                    <a:pt x="3158" y="68"/>
                    <a:pt x="3149" y="202"/>
                  </a:cubicBezTo>
                  <a:lnTo>
                    <a:pt x="3149" y="460"/>
                  </a:lnTo>
                  <a:cubicBezTo>
                    <a:pt x="3149" y="2049"/>
                    <a:pt x="1857" y="3341"/>
                    <a:pt x="268" y="3341"/>
                  </a:cubicBezTo>
                  <a:cubicBezTo>
                    <a:pt x="0" y="3360"/>
                    <a:pt x="0" y="3752"/>
                    <a:pt x="268" y="3771"/>
                  </a:cubicBezTo>
                  <a:cubicBezTo>
                    <a:pt x="2096" y="3771"/>
                    <a:pt x="3579" y="2288"/>
                    <a:pt x="3589" y="460"/>
                  </a:cubicBezTo>
                  <a:lnTo>
                    <a:pt x="3589" y="202"/>
                  </a:lnTo>
                  <a:cubicBezTo>
                    <a:pt x="3575" y="68"/>
                    <a:pt x="3469" y="1"/>
                    <a:pt x="336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6" name="Google Shape;10786;p83"/>
            <p:cNvSpPr/>
            <p:nvPr/>
          </p:nvSpPr>
          <p:spPr>
            <a:xfrm>
              <a:off x="2911464" y="1631627"/>
              <a:ext cx="11581" cy="35477"/>
            </a:xfrm>
            <a:custGeom>
              <a:avLst/>
              <a:gdLst/>
              <a:ahLst/>
              <a:cxnLst/>
              <a:rect l="l" t="t" r="r" b="b"/>
              <a:pathLst>
                <a:path w="441" h="1351" extrusionOk="0">
                  <a:moveTo>
                    <a:pt x="1" y="1"/>
                  </a:moveTo>
                  <a:lnTo>
                    <a:pt x="1" y="1149"/>
                  </a:lnTo>
                  <a:cubicBezTo>
                    <a:pt x="10" y="1283"/>
                    <a:pt x="113" y="1350"/>
                    <a:pt x="217" y="1350"/>
                  </a:cubicBezTo>
                  <a:cubicBezTo>
                    <a:pt x="321" y="1350"/>
                    <a:pt x="427" y="1283"/>
                    <a:pt x="441" y="1149"/>
                  </a:cubicBezTo>
                  <a:lnTo>
                    <a:pt x="44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7" name="Google Shape;10787;p83"/>
            <p:cNvSpPr/>
            <p:nvPr/>
          </p:nvSpPr>
          <p:spPr>
            <a:xfrm>
              <a:off x="2803404" y="1515584"/>
              <a:ext cx="19511" cy="99000"/>
            </a:xfrm>
            <a:custGeom>
              <a:avLst/>
              <a:gdLst/>
              <a:ahLst/>
              <a:cxnLst/>
              <a:rect l="l" t="t" r="r" b="b"/>
              <a:pathLst>
                <a:path w="743" h="3770" extrusionOk="0">
                  <a:moveTo>
                    <a:pt x="516" y="1"/>
                  </a:moveTo>
                  <a:cubicBezTo>
                    <a:pt x="402" y="1"/>
                    <a:pt x="288" y="80"/>
                    <a:pt x="297" y="238"/>
                  </a:cubicBezTo>
                  <a:cubicBezTo>
                    <a:pt x="307" y="391"/>
                    <a:pt x="259" y="553"/>
                    <a:pt x="182" y="687"/>
                  </a:cubicBezTo>
                  <a:cubicBezTo>
                    <a:pt x="68" y="888"/>
                    <a:pt x="1" y="1109"/>
                    <a:pt x="10" y="1338"/>
                  </a:cubicBezTo>
                  <a:cubicBezTo>
                    <a:pt x="1" y="1568"/>
                    <a:pt x="68" y="1798"/>
                    <a:pt x="182" y="1989"/>
                  </a:cubicBezTo>
                  <a:cubicBezTo>
                    <a:pt x="259" y="2133"/>
                    <a:pt x="307" y="2286"/>
                    <a:pt x="297" y="2448"/>
                  </a:cubicBezTo>
                  <a:cubicBezTo>
                    <a:pt x="307" y="2601"/>
                    <a:pt x="259" y="2764"/>
                    <a:pt x="182" y="2898"/>
                  </a:cubicBezTo>
                  <a:cubicBezTo>
                    <a:pt x="68" y="3099"/>
                    <a:pt x="1" y="3319"/>
                    <a:pt x="10" y="3549"/>
                  </a:cubicBezTo>
                  <a:cubicBezTo>
                    <a:pt x="10" y="3673"/>
                    <a:pt x="106" y="3769"/>
                    <a:pt x="230" y="3769"/>
                  </a:cubicBezTo>
                  <a:cubicBezTo>
                    <a:pt x="345" y="3759"/>
                    <a:pt x="441" y="3664"/>
                    <a:pt x="441" y="3549"/>
                  </a:cubicBezTo>
                  <a:cubicBezTo>
                    <a:pt x="431" y="3386"/>
                    <a:pt x="479" y="3233"/>
                    <a:pt x="556" y="3099"/>
                  </a:cubicBezTo>
                  <a:cubicBezTo>
                    <a:pt x="670" y="2898"/>
                    <a:pt x="737" y="2678"/>
                    <a:pt x="728" y="2448"/>
                  </a:cubicBezTo>
                  <a:cubicBezTo>
                    <a:pt x="737" y="2219"/>
                    <a:pt x="680" y="1989"/>
                    <a:pt x="565" y="1798"/>
                  </a:cubicBezTo>
                  <a:cubicBezTo>
                    <a:pt x="479" y="1654"/>
                    <a:pt x="441" y="1501"/>
                    <a:pt x="441" y="1338"/>
                  </a:cubicBezTo>
                  <a:cubicBezTo>
                    <a:pt x="441" y="1185"/>
                    <a:pt x="479" y="1022"/>
                    <a:pt x="565" y="888"/>
                  </a:cubicBezTo>
                  <a:cubicBezTo>
                    <a:pt x="680" y="687"/>
                    <a:pt x="737" y="467"/>
                    <a:pt x="728" y="238"/>
                  </a:cubicBezTo>
                  <a:cubicBezTo>
                    <a:pt x="742" y="80"/>
                    <a:pt x="630" y="1"/>
                    <a:pt x="516" y="1"/>
                  </a:cubicBezTo>
                  <a:close/>
                </a:path>
              </a:pathLst>
            </a:custGeom>
            <a:solidFill>
              <a:srgbClr val="F0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8" name="Google Shape;10788;p83"/>
            <p:cNvSpPr/>
            <p:nvPr/>
          </p:nvSpPr>
          <p:spPr>
            <a:xfrm>
              <a:off x="2848886" y="1516529"/>
              <a:ext cx="19380" cy="98055"/>
            </a:xfrm>
            <a:custGeom>
              <a:avLst/>
              <a:gdLst/>
              <a:ahLst/>
              <a:cxnLst/>
              <a:rect l="l" t="t" r="r" b="b"/>
              <a:pathLst>
                <a:path w="738" h="3734" extrusionOk="0">
                  <a:moveTo>
                    <a:pt x="513" y="1"/>
                  </a:moveTo>
                  <a:cubicBezTo>
                    <a:pt x="410" y="1"/>
                    <a:pt x="307" y="68"/>
                    <a:pt x="297" y="202"/>
                  </a:cubicBezTo>
                  <a:cubicBezTo>
                    <a:pt x="307" y="355"/>
                    <a:pt x="259" y="517"/>
                    <a:pt x="183" y="651"/>
                  </a:cubicBezTo>
                  <a:cubicBezTo>
                    <a:pt x="68" y="852"/>
                    <a:pt x="1" y="1073"/>
                    <a:pt x="10" y="1302"/>
                  </a:cubicBezTo>
                  <a:cubicBezTo>
                    <a:pt x="1" y="1532"/>
                    <a:pt x="68" y="1762"/>
                    <a:pt x="183" y="1953"/>
                  </a:cubicBezTo>
                  <a:cubicBezTo>
                    <a:pt x="259" y="2097"/>
                    <a:pt x="307" y="2250"/>
                    <a:pt x="297" y="2412"/>
                  </a:cubicBezTo>
                  <a:cubicBezTo>
                    <a:pt x="307" y="2565"/>
                    <a:pt x="259" y="2728"/>
                    <a:pt x="183" y="2862"/>
                  </a:cubicBezTo>
                  <a:cubicBezTo>
                    <a:pt x="68" y="3063"/>
                    <a:pt x="1" y="3283"/>
                    <a:pt x="10" y="3513"/>
                  </a:cubicBezTo>
                  <a:cubicBezTo>
                    <a:pt x="10" y="3628"/>
                    <a:pt x="106" y="3733"/>
                    <a:pt x="230" y="3733"/>
                  </a:cubicBezTo>
                  <a:cubicBezTo>
                    <a:pt x="345" y="3733"/>
                    <a:pt x="441" y="3628"/>
                    <a:pt x="441" y="3513"/>
                  </a:cubicBezTo>
                  <a:cubicBezTo>
                    <a:pt x="441" y="3350"/>
                    <a:pt x="479" y="3197"/>
                    <a:pt x="565" y="3063"/>
                  </a:cubicBezTo>
                  <a:cubicBezTo>
                    <a:pt x="680" y="2862"/>
                    <a:pt x="738" y="2642"/>
                    <a:pt x="728" y="2412"/>
                  </a:cubicBezTo>
                  <a:cubicBezTo>
                    <a:pt x="738" y="2183"/>
                    <a:pt x="680" y="1953"/>
                    <a:pt x="565" y="1762"/>
                  </a:cubicBezTo>
                  <a:cubicBezTo>
                    <a:pt x="479" y="1618"/>
                    <a:pt x="441" y="1465"/>
                    <a:pt x="441" y="1302"/>
                  </a:cubicBezTo>
                  <a:cubicBezTo>
                    <a:pt x="441" y="1149"/>
                    <a:pt x="479" y="986"/>
                    <a:pt x="565" y="852"/>
                  </a:cubicBezTo>
                  <a:cubicBezTo>
                    <a:pt x="680" y="651"/>
                    <a:pt x="738" y="431"/>
                    <a:pt x="728" y="202"/>
                  </a:cubicBezTo>
                  <a:cubicBezTo>
                    <a:pt x="719" y="68"/>
                    <a:pt x="616" y="1"/>
                    <a:pt x="513" y="1"/>
                  </a:cubicBezTo>
                  <a:close/>
                </a:path>
              </a:pathLst>
            </a:custGeom>
            <a:solidFill>
              <a:srgbClr val="F0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9" name="Google Shape;10789;p83"/>
            <p:cNvSpPr/>
            <p:nvPr/>
          </p:nvSpPr>
          <p:spPr>
            <a:xfrm>
              <a:off x="2666195" y="1819832"/>
              <a:ext cx="340382" cy="11397"/>
            </a:xfrm>
            <a:custGeom>
              <a:avLst/>
              <a:gdLst/>
              <a:ahLst/>
              <a:cxnLst/>
              <a:rect l="l" t="t" r="r" b="b"/>
              <a:pathLst>
                <a:path w="12962" h="434" extrusionOk="0">
                  <a:moveTo>
                    <a:pt x="12688" y="1"/>
                  </a:moveTo>
                  <a:cubicBezTo>
                    <a:pt x="12679" y="1"/>
                    <a:pt x="12671" y="1"/>
                    <a:pt x="12662" y="2"/>
                  </a:cubicBezTo>
                  <a:lnTo>
                    <a:pt x="268" y="2"/>
                  </a:lnTo>
                  <a:cubicBezTo>
                    <a:pt x="0" y="21"/>
                    <a:pt x="0" y="413"/>
                    <a:pt x="268" y="433"/>
                  </a:cubicBezTo>
                  <a:lnTo>
                    <a:pt x="12662" y="433"/>
                  </a:lnTo>
                  <a:cubicBezTo>
                    <a:pt x="12668" y="433"/>
                    <a:pt x="12674" y="433"/>
                    <a:pt x="12679" y="433"/>
                  </a:cubicBezTo>
                  <a:cubicBezTo>
                    <a:pt x="12959" y="433"/>
                    <a:pt x="12962" y="1"/>
                    <a:pt x="12688" y="1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790" name="Google Shape;10790;p83"/>
          <p:cNvGrpSpPr/>
          <p:nvPr/>
        </p:nvGrpSpPr>
        <p:grpSpPr>
          <a:xfrm>
            <a:off x="2231907" y="1520731"/>
            <a:ext cx="311627" cy="326569"/>
            <a:chOff x="2231907" y="1520731"/>
            <a:chExt cx="311627" cy="326569"/>
          </a:xfrm>
        </p:grpSpPr>
        <p:sp>
          <p:nvSpPr>
            <p:cNvPr id="10791" name="Google Shape;10791;p83"/>
            <p:cNvSpPr/>
            <p:nvPr/>
          </p:nvSpPr>
          <p:spPr>
            <a:xfrm>
              <a:off x="2382456" y="1520731"/>
              <a:ext cx="161079" cy="135790"/>
            </a:xfrm>
            <a:custGeom>
              <a:avLst/>
              <a:gdLst/>
              <a:ahLst/>
              <a:cxnLst/>
              <a:rect l="l" t="t" r="r" b="b"/>
              <a:pathLst>
                <a:path w="6134" h="5171" extrusionOk="0">
                  <a:moveTo>
                    <a:pt x="3098" y="1"/>
                  </a:moveTo>
                  <a:cubicBezTo>
                    <a:pt x="3061" y="1"/>
                    <a:pt x="3024" y="2"/>
                    <a:pt x="2986" y="3"/>
                  </a:cubicBezTo>
                  <a:cubicBezTo>
                    <a:pt x="1043" y="80"/>
                    <a:pt x="0" y="2338"/>
                    <a:pt x="1216" y="3860"/>
                  </a:cubicBezTo>
                  <a:lnTo>
                    <a:pt x="1168" y="4989"/>
                  </a:lnTo>
                  <a:cubicBezTo>
                    <a:pt x="1160" y="5095"/>
                    <a:pt x="1241" y="5170"/>
                    <a:pt x="1332" y="5170"/>
                  </a:cubicBezTo>
                  <a:cubicBezTo>
                    <a:pt x="1357" y="5170"/>
                    <a:pt x="1382" y="5165"/>
                    <a:pt x="1407" y="5152"/>
                  </a:cubicBezTo>
                  <a:lnTo>
                    <a:pt x="2431" y="4674"/>
                  </a:lnTo>
                  <a:cubicBezTo>
                    <a:pt x="2649" y="4736"/>
                    <a:pt x="2870" y="4767"/>
                    <a:pt x="3088" y="4767"/>
                  </a:cubicBezTo>
                  <a:cubicBezTo>
                    <a:pt x="3868" y="4767"/>
                    <a:pt x="4616" y="4380"/>
                    <a:pt x="5073" y="3707"/>
                  </a:cubicBezTo>
                  <a:cubicBezTo>
                    <a:pt x="6133" y="2121"/>
                    <a:pt x="4985" y="1"/>
                    <a:pt x="3098" y="1"/>
                  </a:cubicBezTo>
                  <a:close/>
                </a:path>
              </a:pathLst>
            </a:custGeom>
            <a:solidFill>
              <a:srgbClr val="E9EE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2" name="Google Shape;10792;p83"/>
            <p:cNvSpPr/>
            <p:nvPr/>
          </p:nvSpPr>
          <p:spPr>
            <a:xfrm>
              <a:off x="2423421" y="1551140"/>
              <a:ext cx="74920" cy="65335"/>
            </a:xfrm>
            <a:custGeom>
              <a:avLst/>
              <a:gdLst/>
              <a:ahLst/>
              <a:cxnLst/>
              <a:rect l="l" t="t" r="r" b="b"/>
              <a:pathLst>
                <a:path w="2853" h="2488" extrusionOk="0">
                  <a:moveTo>
                    <a:pt x="1391" y="1"/>
                  </a:moveTo>
                  <a:cubicBezTo>
                    <a:pt x="1381" y="1"/>
                    <a:pt x="1370" y="2"/>
                    <a:pt x="1359" y="3"/>
                  </a:cubicBezTo>
                  <a:cubicBezTo>
                    <a:pt x="373" y="204"/>
                    <a:pt x="0" y="1410"/>
                    <a:pt x="708" y="2118"/>
                  </a:cubicBezTo>
                  <a:cubicBezTo>
                    <a:pt x="961" y="2371"/>
                    <a:pt x="1279" y="2487"/>
                    <a:pt x="1591" y="2487"/>
                  </a:cubicBezTo>
                  <a:cubicBezTo>
                    <a:pt x="2154" y="2487"/>
                    <a:pt x="2700" y="2111"/>
                    <a:pt x="2823" y="1477"/>
                  </a:cubicBezTo>
                  <a:cubicBezTo>
                    <a:pt x="2852" y="1353"/>
                    <a:pt x="2756" y="1238"/>
                    <a:pt x="2632" y="1238"/>
                  </a:cubicBezTo>
                  <a:lnTo>
                    <a:pt x="1799" y="1238"/>
                  </a:lnTo>
                  <a:cubicBezTo>
                    <a:pt x="1685" y="1238"/>
                    <a:pt x="1598" y="1152"/>
                    <a:pt x="1598" y="1046"/>
                  </a:cubicBezTo>
                  <a:lnTo>
                    <a:pt x="1598" y="204"/>
                  </a:lnTo>
                  <a:cubicBezTo>
                    <a:pt x="1598" y="91"/>
                    <a:pt x="1503" y="1"/>
                    <a:pt x="1391" y="1"/>
                  </a:cubicBezTo>
                  <a:close/>
                </a:path>
              </a:pathLst>
            </a:custGeom>
            <a:solidFill>
              <a:srgbClr val="BBC6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3" name="Google Shape;10793;p83"/>
            <p:cNvSpPr/>
            <p:nvPr/>
          </p:nvSpPr>
          <p:spPr>
            <a:xfrm>
              <a:off x="2248241" y="1565530"/>
              <a:ext cx="266171" cy="266171"/>
            </a:xfrm>
            <a:custGeom>
              <a:avLst/>
              <a:gdLst/>
              <a:ahLst/>
              <a:cxnLst/>
              <a:rect l="l" t="t" r="r" b="b"/>
              <a:pathLst>
                <a:path w="10136" h="10136" extrusionOk="0">
                  <a:moveTo>
                    <a:pt x="3283" y="1"/>
                  </a:moveTo>
                  <a:lnTo>
                    <a:pt x="1" y="3283"/>
                  </a:lnTo>
                  <a:lnTo>
                    <a:pt x="1637" y="4920"/>
                  </a:lnTo>
                  <a:cubicBezTo>
                    <a:pt x="2085" y="5368"/>
                    <a:pt x="2678" y="5601"/>
                    <a:pt x="3277" y="5601"/>
                  </a:cubicBezTo>
                  <a:cubicBezTo>
                    <a:pt x="3690" y="5601"/>
                    <a:pt x="4105" y="5491"/>
                    <a:pt x="4480" y="5264"/>
                  </a:cubicBezTo>
                  <a:lnTo>
                    <a:pt x="4862" y="5647"/>
                  </a:lnTo>
                  <a:cubicBezTo>
                    <a:pt x="4307" y="6566"/>
                    <a:pt x="4451" y="7734"/>
                    <a:pt x="5207" y="8490"/>
                  </a:cubicBezTo>
                  <a:lnTo>
                    <a:pt x="6853" y="10136"/>
                  </a:lnTo>
                  <a:lnTo>
                    <a:pt x="10136" y="6853"/>
                  </a:lnTo>
                  <a:lnTo>
                    <a:pt x="8490" y="5207"/>
                  </a:lnTo>
                  <a:cubicBezTo>
                    <a:pt x="8042" y="4760"/>
                    <a:pt x="7451" y="4530"/>
                    <a:pt x="6853" y="4530"/>
                  </a:cubicBezTo>
                  <a:cubicBezTo>
                    <a:pt x="6439" y="4530"/>
                    <a:pt x="6022" y="4640"/>
                    <a:pt x="5647" y="4863"/>
                  </a:cubicBezTo>
                  <a:lnTo>
                    <a:pt x="5264" y="4480"/>
                  </a:lnTo>
                  <a:cubicBezTo>
                    <a:pt x="5819" y="3571"/>
                    <a:pt x="5676" y="2393"/>
                    <a:pt x="4920" y="1637"/>
                  </a:cubicBezTo>
                  <a:lnTo>
                    <a:pt x="3283" y="1"/>
                  </a:lnTo>
                  <a:close/>
                </a:path>
              </a:pathLst>
            </a:custGeom>
            <a:solidFill>
              <a:srgbClr val="EA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4" name="Google Shape;10794;p83"/>
            <p:cNvSpPr/>
            <p:nvPr/>
          </p:nvSpPr>
          <p:spPr>
            <a:xfrm>
              <a:off x="2321375" y="1565530"/>
              <a:ext cx="192801" cy="192801"/>
            </a:xfrm>
            <a:custGeom>
              <a:avLst/>
              <a:gdLst/>
              <a:ahLst/>
              <a:cxnLst/>
              <a:rect l="l" t="t" r="r" b="b"/>
              <a:pathLst>
                <a:path w="7342" h="7342" extrusionOk="0">
                  <a:moveTo>
                    <a:pt x="498" y="1"/>
                  </a:moveTo>
                  <a:lnTo>
                    <a:pt x="1" y="498"/>
                  </a:lnTo>
                  <a:lnTo>
                    <a:pt x="1647" y="2135"/>
                  </a:lnTo>
                  <a:cubicBezTo>
                    <a:pt x="2336" y="2824"/>
                    <a:pt x="2518" y="3867"/>
                    <a:pt x="2106" y="4748"/>
                  </a:cubicBezTo>
                  <a:cubicBezTo>
                    <a:pt x="2049" y="4891"/>
                    <a:pt x="2077" y="5054"/>
                    <a:pt x="2183" y="5159"/>
                  </a:cubicBezTo>
                  <a:cubicBezTo>
                    <a:pt x="2252" y="5229"/>
                    <a:pt x="2347" y="5265"/>
                    <a:pt x="2444" y="5265"/>
                  </a:cubicBezTo>
                  <a:cubicBezTo>
                    <a:pt x="2494" y="5265"/>
                    <a:pt x="2545" y="5255"/>
                    <a:pt x="2594" y="5236"/>
                  </a:cubicBezTo>
                  <a:cubicBezTo>
                    <a:pt x="2904" y="5091"/>
                    <a:pt x="3234" y="5021"/>
                    <a:pt x="3562" y="5021"/>
                  </a:cubicBezTo>
                  <a:cubicBezTo>
                    <a:pt x="4165" y="5021"/>
                    <a:pt x="4760" y="5258"/>
                    <a:pt x="5207" y="5705"/>
                  </a:cubicBezTo>
                  <a:lnTo>
                    <a:pt x="6853" y="7341"/>
                  </a:lnTo>
                  <a:lnTo>
                    <a:pt x="7341" y="6853"/>
                  </a:lnTo>
                  <a:lnTo>
                    <a:pt x="5705" y="5207"/>
                  </a:lnTo>
                  <a:cubicBezTo>
                    <a:pt x="5257" y="4760"/>
                    <a:pt x="4666" y="4530"/>
                    <a:pt x="4068" y="4530"/>
                  </a:cubicBezTo>
                  <a:cubicBezTo>
                    <a:pt x="3654" y="4530"/>
                    <a:pt x="3237" y="4640"/>
                    <a:pt x="2862" y="4863"/>
                  </a:cubicBezTo>
                  <a:lnTo>
                    <a:pt x="2479" y="4480"/>
                  </a:lnTo>
                  <a:cubicBezTo>
                    <a:pt x="3034" y="3571"/>
                    <a:pt x="2891" y="2393"/>
                    <a:pt x="2135" y="1637"/>
                  </a:cubicBezTo>
                  <a:lnTo>
                    <a:pt x="498" y="1"/>
                  </a:lnTo>
                  <a:close/>
                </a:path>
              </a:pathLst>
            </a:custGeom>
            <a:solidFill>
              <a:srgbClr val="ACB9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5" name="Google Shape;10795;p83"/>
            <p:cNvSpPr/>
            <p:nvPr/>
          </p:nvSpPr>
          <p:spPr>
            <a:xfrm>
              <a:off x="2231907" y="1549748"/>
              <a:ext cx="118643" cy="117592"/>
            </a:xfrm>
            <a:custGeom>
              <a:avLst/>
              <a:gdLst/>
              <a:ahLst/>
              <a:cxnLst/>
              <a:rect l="l" t="t" r="r" b="b"/>
              <a:pathLst>
                <a:path w="4518" h="4478" extrusionOk="0">
                  <a:moveTo>
                    <a:pt x="3906" y="0"/>
                  </a:moveTo>
                  <a:cubicBezTo>
                    <a:pt x="3857" y="0"/>
                    <a:pt x="3809" y="19"/>
                    <a:pt x="3771" y="56"/>
                  </a:cubicBezTo>
                  <a:lnTo>
                    <a:pt x="87" y="3750"/>
                  </a:lnTo>
                  <a:cubicBezTo>
                    <a:pt x="1" y="3827"/>
                    <a:pt x="1" y="3951"/>
                    <a:pt x="87" y="4028"/>
                  </a:cubicBezTo>
                  <a:lnTo>
                    <a:pt x="470" y="4420"/>
                  </a:lnTo>
                  <a:cubicBezTo>
                    <a:pt x="508" y="4459"/>
                    <a:pt x="561" y="4478"/>
                    <a:pt x="613" y="4478"/>
                  </a:cubicBezTo>
                  <a:cubicBezTo>
                    <a:pt x="666" y="4478"/>
                    <a:pt x="718" y="4459"/>
                    <a:pt x="757" y="4420"/>
                  </a:cubicBezTo>
                  <a:lnTo>
                    <a:pt x="4441" y="736"/>
                  </a:lnTo>
                  <a:cubicBezTo>
                    <a:pt x="4518" y="659"/>
                    <a:pt x="4518" y="525"/>
                    <a:pt x="4441" y="449"/>
                  </a:cubicBezTo>
                  <a:lnTo>
                    <a:pt x="4049" y="66"/>
                  </a:lnTo>
                  <a:cubicBezTo>
                    <a:pt x="4009" y="22"/>
                    <a:pt x="3957" y="0"/>
                    <a:pt x="3906" y="0"/>
                  </a:cubicBezTo>
                  <a:close/>
                </a:path>
              </a:pathLst>
            </a:custGeom>
            <a:solidFill>
              <a:srgbClr val="6177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6" name="Google Shape;10796;p83"/>
            <p:cNvSpPr/>
            <p:nvPr/>
          </p:nvSpPr>
          <p:spPr>
            <a:xfrm>
              <a:off x="2239208" y="1556497"/>
              <a:ext cx="111342" cy="110843"/>
            </a:xfrm>
            <a:custGeom>
              <a:avLst/>
              <a:gdLst/>
              <a:ahLst/>
              <a:cxnLst/>
              <a:rect l="l" t="t" r="r" b="b"/>
              <a:pathLst>
                <a:path w="4240" h="4221" extrusionOk="0">
                  <a:moveTo>
                    <a:pt x="3972" y="0"/>
                  </a:moveTo>
                  <a:lnTo>
                    <a:pt x="0" y="3972"/>
                  </a:lnTo>
                  <a:lnTo>
                    <a:pt x="192" y="4163"/>
                  </a:lnTo>
                  <a:cubicBezTo>
                    <a:pt x="230" y="4202"/>
                    <a:pt x="283" y="4221"/>
                    <a:pt x="335" y="4221"/>
                  </a:cubicBezTo>
                  <a:cubicBezTo>
                    <a:pt x="388" y="4221"/>
                    <a:pt x="440" y="4202"/>
                    <a:pt x="479" y="4163"/>
                  </a:cubicBezTo>
                  <a:lnTo>
                    <a:pt x="4163" y="469"/>
                  </a:lnTo>
                  <a:cubicBezTo>
                    <a:pt x="4240" y="393"/>
                    <a:pt x="4240" y="268"/>
                    <a:pt x="4163" y="192"/>
                  </a:cubicBezTo>
                  <a:lnTo>
                    <a:pt x="3972" y="0"/>
                  </a:ln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7" name="Google Shape;10797;p83"/>
            <p:cNvSpPr/>
            <p:nvPr/>
          </p:nvSpPr>
          <p:spPr>
            <a:xfrm>
              <a:off x="2412103" y="1729892"/>
              <a:ext cx="118406" cy="117408"/>
            </a:xfrm>
            <a:custGeom>
              <a:avLst/>
              <a:gdLst/>
              <a:ahLst/>
              <a:cxnLst/>
              <a:rect l="l" t="t" r="r" b="b"/>
              <a:pathLst>
                <a:path w="4509" h="4471" extrusionOk="0">
                  <a:moveTo>
                    <a:pt x="3900" y="1"/>
                  </a:moveTo>
                  <a:cubicBezTo>
                    <a:pt x="3850" y="1"/>
                    <a:pt x="3800" y="20"/>
                    <a:pt x="3762" y="58"/>
                  </a:cubicBezTo>
                  <a:lnTo>
                    <a:pt x="77" y="3743"/>
                  </a:lnTo>
                  <a:cubicBezTo>
                    <a:pt x="1" y="3819"/>
                    <a:pt x="1" y="3944"/>
                    <a:pt x="77" y="4030"/>
                  </a:cubicBezTo>
                  <a:lnTo>
                    <a:pt x="460" y="4413"/>
                  </a:lnTo>
                  <a:cubicBezTo>
                    <a:pt x="498" y="4451"/>
                    <a:pt x="551" y="4470"/>
                    <a:pt x="603" y="4470"/>
                  </a:cubicBezTo>
                  <a:cubicBezTo>
                    <a:pt x="656" y="4470"/>
                    <a:pt x="709" y="4451"/>
                    <a:pt x="747" y="4413"/>
                  </a:cubicBezTo>
                  <a:lnTo>
                    <a:pt x="4432" y="728"/>
                  </a:lnTo>
                  <a:cubicBezTo>
                    <a:pt x="4508" y="652"/>
                    <a:pt x="4508" y="518"/>
                    <a:pt x="4432" y="441"/>
                  </a:cubicBezTo>
                  <a:lnTo>
                    <a:pt x="4039" y="58"/>
                  </a:lnTo>
                  <a:cubicBezTo>
                    <a:pt x="4001" y="20"/>
                    <a:pt x="3951" y="1"/>
                    <a:pt x="3900" y="1"/>
                  </a:cubicBezTo>
                  <a:close/>
                </a:path>
              </a:pathLst>
            </a:custGeom>
            <a:solidFill>
              <a:srgbClr val="6177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8" name="Google Shape;10798;p83"/>
            <p:cNvSpPr/>
            <p:nvPr/>
          </p:nvSpPr>
          <p:spPr>
            <a:xfrm>
              <a:off x="2419141" y="1736430"/>
              <a:ext cx="111369" cy="110870"/>
            </a:xfrm>
            <a:custGeom>
              <a:avLst/>
              <a:gdLst/>
              <a:ahLst/>
              <a:cxnLst/>
              <a:rect l="l" t="t" r="r" b="b"/>
              <a:pathLst>
                <a:path w="4241" h="4222" extrusionOk="0">
                  <a:moveTo>
                    <a:pt x="3972" y="1"/>
                  </a:moveTo>
                  <a:lnTo>
                    <a:pt x="1" y="3972"/>
                  </a:lnTo>
                  <a:lnTo>
                    <a:pt x="192" y="4164"/>
                  </a:lnTo>
                  <a:cubicBezTo>
                    <a:pt x="230" y="4202"/>
                    <a:pt x="283" y="4221"/>
                    <a:pt x="335" y="4221"/>
                  </a:cubicBezTo>
                  <a:cubicBezTo>
                    <a:pt x="388" y="4221"/>
                    <a:pt x="441" y="4202"/>
                    <a:pt x="479" y="4164"/>
                  </a:cubicBezTo>
                  <a:lnTo>
                    <a:pt x="4164" y="479"/>
                  </a:lnTo>
                  <a:cubicBezTo>
                    <a:pt x="4240" y="403"/>
                    <a:pt x="4240" y="269"/>
                    <a:pt x="4164" y="192"/>
                  </a:cubicBezTo>
                  <a:lnTo>
                    <a:pt x="3972" y="1"/>
                  </a:ln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9" name="Google Shape;10799;p83"/>
            <p:cNvSpPr/>
            <p:nvPr/>
          </p:nvSpPr>
          <p:spPr>
            <a:xfrm>
              <a:off x="2291964" y="1669572"/>
              <a:ext cx="78701" cy="29175"/>
            </a:xfrm>
            <a:custGeom>
              <a:avLst/>
              <a:gdLst/>
              <a:ahLst/>
              <a:cxnLst/>
              <a:rect l="l" t="t" r="r" b="b"/>
              <a:pathLst>
                <a:path w="2997" h="1111" extrusionOk="0">
                  <a:moveTo>
                    <a:pt x="259" y="1"/>
                  </a:moveTo>
                  <a:cubicBezTo>
                    <a:pt x="97" y="1"/>
                    <a:pt x="1" y="192"/>
                    <a:pt x="106" y="326"/>
                  </a:cubicBezTo>
                  <a:lnTo>
                    <a:pt x="250" y="499"/>
                  </a:lnTo>
                  <a:cubicBezTo>
                    <a:pt x="596" y="909"/>
                    <a:pt x="1044" y="1111"/>
                    <a:pt x="1494" y="1111"/>
                  </a:cubicBezTo>
                  <a:cubicBezTo>
                    <a:pt x="1977" y="1111"/>
                    <a:pt x="2462" y="878"/>
                    <a:pt x="2824" y="422"/>
                  </a:cubicBezTo>
                  <a:lnTo>
                    <a:pt x="2901" y="326"/>
                  </a:lnTo>
                  <a:cubicBezTo>
                    <a:pt x="2996" y="192"/>
                    <a:pt x="2910" y="1"/>
                    <a:pt x="2738" y="1"/>
                  </a:cubicBezTo>
                  <a:close/>
                </a:path>
              </a:pathLst>
            </a:custGeom>
            <a:solidFill>
              <a:srgbClr val="BBC6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0" name="Google Shape;10800;p83"/>
            <p:cNvSpPr/>
            <p:nvPr/>
          </p:nvSpPr>
          <p:spPr>
            <a:xfrm>
              <a:off x="2381694" y="1751005"/>
              <a:ext cx="82456" cy="46769"/>
            </a:xfrm>
            <a:custGeom>
              <a:avLst/>
              <a:gdLst/>
              <a:ahLst/>
              <a:cxnLst/>
              <a:rect l="l" t="t" r="r" b="b"/>
              <a:pathLst>
                <a:path w="3140" h="1781" extrusionOk="0">
                  <a:moveTo>
                    <a:pt x="1" y="1"/>
                  </a:moveTo>
                  <a:cubicBezTo>
                    <a:pt x="10" y="240"/>
                    <a:pt x="106" y="479"/>
                    <a:pt x="278" y="661"/>
                  </a:cubicBezTo>
                  <a:lnTo>
                    <a:pt x="1350" y="1723"/>
                  </a:lnTo>
                  <a:cubicBezTo>
                    <a:pt x="1388" y="1762"/>
                    <a:pt x="1438" y="1781"/>
                    <a:pt x="1489" y="1781"/>
                  </a:cubicBezTo>
                  <a:cubicBezTo>
                    <a:pt x="1539" y="1781"/>
                    <a:pt x="1589" y="1762"/>
                    <a:pt x="1628" y="1723"/>
                  </a:cubicBezTo>
                  <a:lnTo>
                    <a:pt x="3015" y="345"/>
                  </a:lnTo>
                  <a:cubicBezTo>
                    <a:pt x="3140" y="211"/>
                    <a:pt x="3053" y="1"/>
                    <a:pt x="2872" y="1"/>
                  </a:cubicBezTo>
                  <a:close/>
                </a:path>
              </a:pathLst>
            </a:custGeom>
            <a:solidFill>
              <a:srgbClr val="BBC6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801" name="Google Shape;10801;p83"/>
          <p:cNvGrpSpPr/>
          <p:nvPr/>
        </p:nvGrpSpPr>
        <p:grpSpPr>
          <a:xfrm>
            <a:off x="1340249" y="4301533"/>
            <a:ext cx="311890" cy="304695"/>
            <a:chOff x="1340249" y="4301533"/>
            <a:chExt cx="311890" cy="304695"/>
          </a:xfrm>
        </p:grpSpPr>
        <p:sp>
          <p:nvSpPr>
            <p:cNvPr id="10802" name="Google Shape;10802;p83"/>
            <p:cNvSpPr/>
            <p:nvPr/>
          </p:nvSpPr>
          <p:spPr>
            <a:xfrm>
              <a:off x="1407081" y="4404893"/>
              <a:ext cx="182481" cy="165149"/>
            </a:xfrm>
            <a:custGeom>
              <a:avLst/>
              <a:gdLst/>
              <a:ahLst/>
              <a:cxnLst/>
              <a:rect l="l" t="t" r="r" b="b"/>
              <a:pathLst>
                <a:path w="6949" h="6289" extrusionOk="0">
                  <a:moveTo>
                    <a:pt x="1" y="1"/>
                  </a:moveTo>
                  <a:lnTo>
                    <a:pt x="1" y="6288"/>
                  </a:lnTo>
                  <a:lnTo>
                    <a:pt x="6949" y="6288"/>
                  </a:lnTo>
                  <a:lnTo>
                    <a:pt x="6949" y="1"/>
                  </a:lnTo>
                  <a:close/>
                </a:path>
              </a:pathLst>
            </a:custGeom>
            <a:solidFill>
              <a:srgbClr val="AAB6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3" name="Google Shape;10803;p83"/>
            <p:cNvSpPr/>
            <p:nvPr/>
          </p:nvSpPr>
          <p:spPr>
            <a:xfrm>
              <a:off x="1369896" y="4301533"/>
              <a:ext cx="252359" cy="82772"/>
            </a:xfrm>
            <a:custGeom>
              <a:avLst/>
              <a:gdLst/>
              <a:ahLst/>
              <a:cxnLst/>
              <a:rect l="l" t="t" r="r" b="b"/>
              <a:pathLst>
                <a:path w="9610" h="3152" extrusionOk="0">
                  <a:moveTo>
                    <a:pt x="4814" y="1"/>
                  </a:moveTo>
                  <a:cubicBezTo>
                    <a:pt x="4790" y="1"/>
                    <a:pt x="4767" y="8"/>
                    <a:pt x="4747" y="22"/>
                  </a:cubicBezTo>
                  <a:lnTo>
                    <a:pt x="1" y="2779"/>
                  </a:lnTo>
                  <a:lnTo>
                    <a:pt x="355" y="3152"/>
                  </a:lnTo>
                  <a:lnTo>
                    <a:pt x="9274" y="3152"/>
                  </a:lnTo>
                  <a:lnTo>
                    <a:pt x="9609" y="2788"/>
                  </a:lnTo>
                  <a:lnTo>
                    <a:pt x="4881" y="22"/>
                  </a:lnTo>
                  <a:cubicBezTo>
                    <a:pt x="4862" y="8"/>
                    <a:pt x="4838" y="1"/>
                    <a:pt x="4814" y="1"/>
                  </a:cubicBezTo>
                  <a:close/>
                </a:path>
              </a:pathLst>
            </a:custGeom>
            <a:solidFill>
              <a:srgbClr val="D8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4" name="Google Shape;10804;p83"/>
            <p:cNvSpPr/>
            <p:nvPr/>
          </p:nvSpPr>
          <p:spPr>
            <a:xfrm>
              <a:off x="1400805" y="4322830"/>
              <a:ext cx="190516" cy="62499"/>
            </a:xfrm>
            <a:custGeom>
              <a:avLst/>
              <a:gdLst/>
              <a:ahLst/>
              <a:cxnLst/>
              <a:rect l="l" t="t" r="r" b="b"/>
              <a:pathLst>
                <a:path w="7255" h="2380" extrusionOk="0">
                  <a:moveTo>
                    <a:pt x="3637" y="1"/>
                  </a:moveTo>
                  <a:cubicBezTo>
                    <a:pt x="3621" y="1"/>
                    <a:pt x="3604" y="6"/>
                    <a:pt x="3590" y="15"/>
                  </a:cubicBezTo>
                  <a:lnTo>
                    <a:pt x="1" y="2092"/>
                  </a:lnTo>
                  <a:lnTo>
                    <a:pt x="269" y="2379"/>
                  </a:lnTo>
                  <a:lnTo>
                    <a:pt x="7006" y="2379"/>
                  </a:lnTo>
                  <a:lnTo>
                    <a:pt x="7255" y="2102"/>
                  </a:lnTo>
                  <a:lnTo>
                    <a:pt x="3685" y="15"/>
                  </a:lnTo>
                  <a:cubicBezTo>
                    <a:pt x="3671" y="6"/>
                    <a:pt x="3654" y="1"/>
                    <a:pt x="3637" y="1"/>
                  </a:cubicBezTo>
                  <a:close/>
                </a:path>
              </a:pathLst>
            </a:custGeom>
            <a:solidFill>
              <a:srgbClr val="E8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5" name="Google Shape;10805;p83"/>
            <p:cNvSpPr/>
            <p:nvPr/>
          </p:nvSpPr>
          <p:spPr>
            <a:xfrm>
              <a:off x="1367874" y="4373985"/>
              <a:ext cx="256376" cy="30934"/>
            </a:xfrm>
            <a:custGeom>
              <a:avLst/>
              <a:gdLst/>
              <a:ahLst/>
              <a:cxnLst/>
              <a:rect l="l" t="t" r="r" b="b"/>
              <a:pathLst>
                <a:path w="9763" h="1178" extrusionOk="0">
                  <a:moveTo>
                    <a:pt x="164" y="0"/>
                  </a:moveTo>
                  <a:cubicBezTo>
                    <a:pt x="68" y="0"/>
                    <a:pt x="1" y="77"/>
                    <a:pt x="1" y="163"/>
                  </a:cubicBezTo>
                  <a:lnTo>
                    <a:pt x="1" y="1015"/>
                  </a:lnTo>
                  <a:cubicBezTo>
                    <a:pt x="1" y="1111"/>
                    <a:pt x="68" y="1178"/>
                    <a:pt x="164" y="1178"/>
                  </a:cubicBezTo>
                  <a:lnTo>
                    <a:pt x="9600" y="1178"/>
                  </a:lnTo>
                  <a:cubicBezTo>
                    <a:pt x="9696" y="1178"/>
                    <a:pt x="9763" y="1111"/>
                    <a:pt x="9763" y="1015"/>
                  </a:cubicBezTo>
                  <a:lnTo>
                    <a:pt x="9763" y="163"/>
                  </a:lnTo>
                  <a:cubicBezTo>
                    <a:pt x="9763" y="77"/>
                    <a:pt x="9696" y="0"/>
                    <a:pt x="9600" y="0"/>
                  </a:cubicBezTo>
                  <a:close/>
                </a:path>
              </a:pathLst>
            </a:custGeom>
            <a:solidFill>
              <a:srgbClr val="CED6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6" name="Google Shape;10806;p83"/>
            <p:cNvSpPr/>
            <p:nvPr/>
          </p:nvSpPr>
          <p:spPr>
            <a:xfrm>
              <a:off x="1407081" y="4404893"/>
              <a:ext cx="182481" cy="160370"/>
            </a:xfrm>
            <a:custGeom>
              <a:avLst/>
              <a:gdLst/>
              <a:ahLst/>
              <a:cxnLst/>
              <a:rect l="l" t="t" r="r" b="b"/>
              <a:pathLst>
                <a:path w="6949" h="6107" extrusionOk="0">
                  <a:moveTo>
                    <a:pt x="1" y="1"/>
                  </a:moveTo>
                  <a:lnTo>
                    <a:pt x="1" y="1025"/>
                  </a:lnTo>
                  <a:lnTo>
                    <a:pt x="4020" y="1025"/>
                  </a:lnTo>
                  <a:cubicBezTo>
                    <a:pt x="5504" y="1025"/>
                    <a:pt x="6710" y="2230"/>
                    <a:pt x="6710" y="3714"/>
                  </a:cubicBezTo>
                  <a:lnTo>
                    <a:pt x="6710" y="6106"/>
                  </a:lnTo>
                  <a:lnTo>
                    <a:pt x="6949" y="6106"/>
                  </a:lnTo>
                  <a:lnTo>
                    <a:pt x="6949" y="1"/>
                  </a:ln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7" name="Google Shape;10807;p83"/>
            <p:cNvSpPr/>
            <p:nvPr/>
          </p:nvSpPr>
          <p:spPr>
            <a:xfrm>
              <a:off x="1373573" y="4404893"/>
              <a:ext cx="65965" cy="146032"/>
            </a:xfrm>
            <a:custGeom>
              <a:avLst/>
              <a:gdLst/>
              <a:ahLst/>
              <a:cxnLst/>
              <a:rect l="l" t="t" r="r" b="b"/>
              <a:pathLst>
                <a:path w="2512" h="5561" extrusionOk="0">
                  <a:moveTo>
                    <a:pt x="358" y="1"/>
                  </a:moveTo>
                  <a:cubicBezTo>
                    <a:pt x="176" y="1"/>
                    <a:pt x="23" y="144"/>
                    <a:pt x="14" y="326"/>
                  </a:cubicBezTo>
                  <a:cubicBezTo>
                    <a:pt x="1" y="539"/>
                    <a:pt x="175" y="683"/>
                    <a:pt x="355" y="683"/>
                  </a:cubicBezTo>
                  <a:cubicBezTo>
                    <a:pt x="441" y="683"/>
                    <a:pt x="529" y="649"/>
                    <a:pt x="597" y="575"/>
                  </a:cubicBezTo>
                  <a:cubicBezTo>
                    <a:pt x="610" y="566"/>
                    <a:pt x="624" y="561"/>
                    <a:pt x="638" y="561"/>
                  </a:cubicBezTo>
                  <a:cubicBezTo>
                    <a:pt x="667" y="561"/>
                    <a:pt x="693" y="581"/>
                    <a:pt x="693" y="613"/>
                  </a:cubicBezTo>
                  <a:lnTo>
                    <a:pt x="693" y="5561"/>
                  </a:lnTo>
                  <a:lnTo>
                    <a:pt x="1708" y="5561"/>
                  </a:lnTo>
                  <a:lnTo>
                    <a:pt x="1708" y="613"/>
                  </a:lnTo>
                  <a:cubicBezTo>
                    <a:pt x="1708" y="581"/>
                    <a:pt x="1734" y="561"/>
                    <a:pt x="1763" y="561"/>
                  </a:cubicBezTo>
                  <a:cubicBezTo>
                    <a:pt x="1777" y="561"/>
                    <a:pt x="1791" y="566"/>
                    <a:pt x="1803" y="575"/>
                  </a:cubicBezTo>
                  <a:cubicBezTo>
                    <a:pt x="1856" y="636"/>
                    <a:pt x="1940" y="681"/>
                    <a:pt x="2028" y="681"/>
                  </a:cubicBezTo>
                  <a:cubicBezTo>
                    <a:pt x="2036" y="681"/>
                    <a:pt x="2044" y="681"/>
                    <a:pt x="2052" y="680"/>
                  </a:cubicBezTo>
                  <a:cubicBezTo>
                    <a:pt x="2511" y="680"/>
                    <a:pt x="2511" y="1"/>
                    <a:pt x="2052" y="1"/>
                  </a:cubicBezTo>
                  <a:close/>
                </a:path>
              </a:pathLst>
            </a:custGeom>
            <a:solidFill>
              <a:srgbClr val="D8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8" name="Google Shape;10808;p83"/>
            <p:cNvSpPr/>
            <p:nvPr/>
          </p:nvSpPr>
          <p:spPr>
            <a:xfrm>
              <a:off x="1387753" y="4550898"/>
              <a:ext cx="34689" cy="17883"/>
            </a:xfrm>
            <a:custGeom>
              <a:avLst/>
              <a:gdLst/>
              <a:ahLst/>
              <a:cxnLst/>
              <a:rect l="l" t="t" r="r" b="b"/>
              <a:pathLst>
                <a:path w="1321" h="681" extrusionOk="0">
                  <a:moveTo>
                    <a:pt x="134" y="1"/>
                  </a:moveTo>
                  <a:cubicBezTo>
                    <a:pt x="57" y="1"/>
                    <a:pt x="0" y="58"/>
                    <a:pt x="0" y="135"/>
                  </a:cubicBezTo>
                  <a:lnTo>
                    <a:pt x="0" y="680"/>
                  </a:lnTo>
                  <a:lnTo>
                    <a:pt x="1321" y="680"/>
                  </a:lnTo>
                  <a:lnTo>
                    <a:pt x="1321" y="135"/>
                  </a:lnTo>
                  <a:cubicBezTo>
                    <a:pt x="1321" y="58"/>
                    <a:pt x="1263" y="1"/>
                    <a:pt x="1196" y="1"/>
                  </a:cubicBezTo>
                  <a:close/>
                </a:path>
              </a:pathLst>
            </a:custGeom>
            <a:solidFill>
              <a:srgbClr val="CED6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9" name="Google Shape;10809;p83"/>
            <p:cNvSpPr/>
            <p:nvPr/>
          </p:nvSpPr>
          <p:spPr>
            <a:xfrm>
              <a:off x="1466323" y="4404893"/>
              <a:ext cx="65939" cy="146032"/>
            </a:xfrm>
            <a:custGeom>
              <a:avLst/>
              <a:gdLst/>
              <a:ahLst/>
              <a:cxnLst/>
              <a:rect l="l" t="t" r="r" b="b"/>
              <a:pathLst>
                <a:path w="2511" h="5561" extrusionOk="0">
                  <a:moveTo>
                    <a:pt x="358" y="1"/>
                  </a:moveTo>
                  <a:cubicBezTo>
                    <a:pt x="176" y="1"/>
                    <a:pt x="23" y="144"/>
                    <a:pt x="13" y="326"/>
                  </a:cubicBezTo>
                  <a:cubicBezTo>
                    <a:pt x="0" y="539"/>
                    <a:pt x="175" y="683"/>
                    <a:pt x="354" y="683"/>
                  </a:cubicBezTo>
                  <a:cubicBezTo>
                    <a:pt x="441" y="683"/>
                    <a:pt x="528" y="649"/>
                    <a:pt x="597" y="575"/>
                  </a:cubicBezTo>
                  <a:cubicBezTo>
                    <a:pt x="609" y="566"/>
                    <a:pt x="622" y="561"/>
                    <a:pt x="635" y="561"/>
                  </a:cubicBezTo>
                  <a:cubicBezTo>
                    <a:pt x="662" y="561"/>
                    <a:pt x="686" y="581"/>
                    <a:pt x="693" y="613"/>
                  </a:cubicBezTo>
                  <a:lnTo>
                    <a:pt x="693" y="5561"/>
                  </a:lnTo>
                  <a:lnTo>
                    <a:pt x="1707" y="5561"/>
                  </a:lnTo>
                  <a:lnTo>
                    <a:pt x="1707" y="613"/>
                  </a:lnTo>
                  <a:cubicBezTo>
                    <a:pt x="1707" y="581"/>
                    <a:pt x="1734" y="561"/>
                    <a:pt x="1763" y="561"/>
                  </a:cubicBezTo>
                  <a:cubicBezTo>
                    <a:pt x="1776" y="561"/>
                    <a:pt x="1790" y="566"/>
                    <a:pt x="1803" y="575"/>
                  </a:cubicBezTo>
                  <a:cubicBezTo>
                    <a:pt x="1855" y="636"/>
                    <a:pt x="1940" y="681"/>
                    <a:pt x="2027" y="681"/>
                  </a:cubicBezTo>
                  <a:cubicBezTo>
                    <a:pt x="2035" y="681"/>
                    <a:pt x="2043" y="681"/>
                    <a:pt x="2052" y="680"/>
                  </a:cubicBezTo>
                  <a:cubicBezTo>
                    <a:pt x="2511" y="680"/>
                    <a:pt x="2511" y="1"/>
                    <a:pt x="2052" y="1"/>
                  </a:cubicBezTo>
                  <a:close/>
                </a:path>
              </a:pathLst>
            </a:custGeom>
            <a:solidFill>
              <a:srgbClr val="D8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0" name="Google Shape;10810;p83"/>
            <p:cNvSpPr/>
            <p:nvPr/>
          </p:nvSpPr>
          <p:spPr>
            <a:xfrm>
              <a:off x="1480477" y="4550898"/>
              <a:ext cx="34716" cy="17883"/>
            </a:xfrm>
            <a:custGeom>
              <a:avLst/>
              <a:gdLst/>
              <a:ahLst/>
              <a:cxnLst/>
              <a:rect l="l" t="t" r="r" b="b"/>
              <a:pathLst>
                <a:path w="1322" h="681" extrusionOk="0">
                  <a:moveTo>
                    <a:pt x="125" y="1"/>
                  </a:moveTo>
                  <a:cubicBezTo>
                    <a:pt x="58" y="1"/>
                    <a:pt x="0" y="58"/>
                    <a:pt x="0" y="135"/>
                  </a:cubicBezTo>
                  <a:lnTo>
                    <a:pt x="0" y="680"/>
                  </a:lnTo>
                  <a:lnTo>
                    <a:pt x="1321" y="680"/>
                  </a:lnTo>
                  <a:lnTo>
                    <a:pt x="1321" y="135"/>
                  </a:lnTo>
                  <a:cubicBezTo>
                    <a:pt x="1321" y="58"/>
                    <a:pt x="1264" y="1"/>
                    <a:pt x="1197" y="1"/>
                  </a:cubicBezTo>
                  <a:close/>
                </a:path>
              </a:pathLst>
            </a:custGeom>
            <a:solidFill>
              <a:srgbClr val="CED6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1" name="Google Shape;10811;p83"/>
            <p:cNvSpPr/>
            <p:nvPr/>
          </p:nvSpPr>
          <p:spPr>
            <a:xfrm>
              <a:off x="1559047" y="4404893"/>
              <a:ext cx="65703" cy="146032"/>
            </a:xfrm>
            <a:custGeom>
              <a:avLst/>
              <a:gdLst/>
              <a:ahLst/>
              <a:cxnLst/>
              <a:rect l="l" t="t" r="r" b="b"/>
              <a:pathLst>
                <a:path w="2502" h="5561" extrusionOk="0">
                  <a:moveTo>
                    <a:pt x="358" y="1"/>
                  </a:moveTo>
                  <a:cubicBezTo>
                    <a:pt x="176" y="1"/>
                    <a:pt x="23" y="144"/>
                    <a:pt x="14" y="326"/>
                  </a:cubicBezTo>
                  <a:cubicBezTo>
                    <a:pt x="1" y="539"/>
                    <a:pt x="175" y="683"/>
                    <a:pt x="355" y="683"/>
                  </a:cubicBezTo>
                  <a:cubicBezTo>
                    <a:pt x="441" y="683"/>
                    <a:pt x="529" y="649"/>
                    <a:pt x="597" y="575"/>
                  </a:cubicBezTo>
                  <a:cubicBezTo>
                    <a:pt x="607" y="566"/>
                    <a:pt x="619" y="561"/>
                    <a:pt x="631" y="561"/>
                  </a:cubicBezTo>
                  <a:cubicBezTo>
                    <a:pt x="657" y="561"/>
                    <a:pt x="683" y="581"/>
                    <a:pt x="683" y="613"/>
                  </a:cubicBezTo>
                  <a:lnTo>
                    <a:pt x="683" y="5561"/>
                  </a:lnTo>
                  <a:lnTo>
                    <a:pt x="1707" y="5561"/>
                  </a:lnTo>
                  <a:lnTo>
                    <a:pt x="1707" y="613"/>
                  </a:lnTo>
                  <a:cubicBezTo>
                    <a:pt x="1707" y="581"/>
                    <a:pt x="1734" y="561"/>
                    <a:pt x="1760" y="561"/>
                  </a:cubicBezTo>
                  <a:cubicBezTo>
                    <a:pt x="1772" y="561"/>
                    <a:pt x="1784" y="566"/>
                    <a:pt x="1794" y="575"/>
                  </a:cubicBezTo>
                  <a:cubicBezTo>
                    <a:pt x="1855" y="636"/>
                    <a:pt x="1940" y="681"/>
                    <a:pt x="2027" y="681"/>
                  </a:cubicBezTo>
                  <a:cubicBezTo>
                    <a:pt x="2036" y="681"/>
                    <a:pt x="2044" y="681"/>
                    <a:pt x="2052" y="680"/>
                  </a:cubicBezTo>
                  <a:cubicBezTo>
                    <a:pt x="2502" y="680"/>
                    <a:pt x="2502" y="1"/>
                    <a:pt x="2052" y="1"/>
                  </a:cubicBezTo>
                  <a:close/>
                </a:path>
              </a:pathLst>
            </a:custGeom>
            <a:solidFill>
              <a:srgbClr val="D8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2" name="Google Shape;10812;p83"/>
            <p:cNvSpPr/>
            <p:nvPr/>
          </p:nvSpPr>
          <p:spPr>
            <a:xfrm>
              <a:off x="1572965" y="4550898"/>
              <a:ext cx="34952" cy="17883"/>
            </a:xfrm>
            <a:custGeom>
              <a:avLst/>
              <a:gdLst/>
              <a:ahLst/>
              <a:cxnLst/>
              <a:rect l="l" t="t" r="r" b="b"/>
              <a:pathLst>
                <a:path w="1331" h="681" extrusionOk="0">
                  <a:moveTo>
                    <a:pt x="134" y="1"/>
                  </a:moveTo>
                  <a:cubicBezTo>
                    <a:pt x="67" y="1"/>
                    <a:pt x="0" y="58"/>
                    <a:pt x="10" y="135"/>
                  </a:cubicBezTo>
                  <a:lnTo>
                    <a:pt x="10" y="680"/>
                  </a:lnTo>
                  <a:lnTo>
                    <a:pt x="1331" y="680"/>
                  </a:lnTo>
                  <a:lnTo>
                    <a:pt x="1331" y="135"/>
                  </a:lnTo>
                  <a:cubicBezTo>
                    <a:pt x="1331" y="58"/>
                    <a:pt x="1273" y="1"/>
                    <a:pt x="1197" y="1"/>
                  </a:cubicBezTo>
                  <a:close/>
                </a:path>
              </a:pathLst>
            </a:custGeom>
            <a:solidFill>
              <a:srgbClr val="CED6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3" name="Google Shape;10813;p83"/>
            <p:cNvSpPr/>
            <p:nvPr/>
          </p:nvSpPr>
          <p:spPr>
            <a:xfrm>
              <a:off x="1369135" y="4564974"/>
              <a:ext cx="254118" cy="21638"/>
            </a:xfrm>
            <a:custGeom>
              <a:avLst/>
              <a:gdLst/>
              <a:ahLst/>
              <a:cxnLst/>
              <a:rect l="l" t="t" r="r" b="b"/>
              <a:pathLst>
                <a:path w="9677" h="824" extrusionOk="0">
                  <a:moveTo>
                    <a:pt x="326" y="1"/>
                  </a:moveTo>
                  <a:cubicBezTo>
                    <a:pt x="144" y="1"/>
                    <a:pt x="1" y="154"/>
                    <a:pt x="1" y="336"/>
                  </a:cubicBezTo>
                  <a:lnTo>
                    <a:pt x="1" y="824"/>
                  </a:lnTo>
                  <a:lnTo>
                    <a:pt x="9667" y="824"/>
                  </a:lnTo>
                  <a:lnTo>
                    <a:pt x="9667" y="336"/>
                  </a:lnTo>
                  <a:cubicBezTo>
                    <a:pt x="9676" y="154"/>
                    <a:pt x="9523" y="1"/>
                    <a:pt x="9341" y="1"/>
                  </a:cubicBezTo>
                  <a:close/>
                </a:path>
              </a:pathLst>
            </a:custGeom>
            <a:solidFill>
              <a:srgbClr val="E8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4" name="Google Shape;10814;p83"/>
            <p:cNvSpPr/>
            <p:nvPr/>
          </p:nvSpPr>
          <p:spPr>
            <a:xfrm>
              <a:off x="1359603" y="4583330"/>
              <a:ext cx="272946" cy="18382"/>
            </a:xfrm>
            <a:custGeom>
              <a:avLst/>
              <a:gdLst/>
              <a:ahLst/>
              <a:cxnLst/>
              <a:rect l="l" t="t" r="r" b="b"/>
              <a:pathLst>
                <a:path w="10394" h="700" extrusionOk="0">
                  <a:moveTo>
                    <a:pt x="345" y="0"/>
                  </a:moveTo>
                  <a:cubicBezTo>
                    <a:pt x="153" y="0"/>
                    <a:pt x="0" y="154"/>
                    <a:pt x="0" y="345"/>
                  </a:cubicBezTo>
                  <a:lnTo>
                    <a:pt x="0" y="699"/>
                  </a:lnTo>
                  <a:lnTo>
                    <a:pt x="10393" y="699"/>
                  </a:lnTo>
                  <a:lnTo>
                    <a:pt x="10393" y="345"/>
                  </a:lnTo>
                  <a:cubicBezTo>
                    <a:pt x="10393" y="154"/>
                    <a:pt x="10240" y="0"/>
                    <a:pt x="10059" y="0"/>
                  </a:cubicBezTo>
                  <a:close/>
                </a:path>
              </a:pathLst>
            </a:custGeom>
            <a:solidFill>
              <a:srgbClr val="CED6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5" name="Google Shape;10815;p83"/>
            <p:cNvSpPr/>
            <p:nvPr/>
          </p:nvSpPr>
          <p:spPr>
            <a:xfrm>
              <a:off x="1340249" y="4597142"/>
              <a:ext cx="311890" cy="9086"/>
            </a:xfrm>
            <a:custGeom>
              <a:avLst/>
              <a:gdLst/>
              <a:ahLst/>
              <a:cxnLst/>
              <a:rect l="l" t="t" r="r" b="b"/>
              <a:pathLst>
                <a:path w="11877" h="346" extrusionOk="0">
                  <a:moveTo>
                    <a:pt x="230" y="1"/>
                  </a:moveTo>
                  <a:cubicBezTo>
                    <a:pt x="0" y="1"/>
                    <a:pt x="0" y="345"/>
                    <a:pt x="230" y="345"/>
                  </a:cubicBezTo>
                  <a:lnTo>
                    <a:pt x="11647" y="345"/>
                  </a:lnTo>
                  <a:cubicBezTo>
                    <a:pt x="11877" y="345"/>
                    <a:pt x="11877" y="1"/>
                    <a:pt x="11647" y="1"/>
                  </a:cubicBez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816" name="Google Shape;10816;p83"/>
          <p:cNvGrpSpPr/>
          <p:nvPr/>
        </p:nvGrpSpPr>
        <p:grpSpPr>
          <a:xfrm>
            <a:off x="1330690" y="3377024"/>
            <a:ext cx="306874" cy="332268"/>
            <a:chOff x="1330690" y="3377024"/>
            <a:chExt cx="306874" cy="332268"/>
          </a:xfrm>
        </p:grpSpPr>
        <p:sp>
          <p:nvSpPr>
            <p:cNvPr id="10817" name="Google Shape;10817;p83"/>
            <p:cNvSpPr/>
            <p:nvPr/>
          </p:nvSpPr>
          <p:spPr>
            <a:xfrm>
              <a:off x="1403325" y="3377024"/>
              <a:ext cx="234239" cy="332268"/>
            </a:xfrm>
            <a:custGeom>
              <a:avLst/>
              <a:gdLst/>
              <a:ahLst/>
              <a:cxnLst/>
              <a:rect l="l" t="t" r="r" b="b"/>
              <a:pathLst>
                <a:path w="8920" h="12653" extrusionOk="0">
                  <a:moveTo>
                    <a:pt x="259" y="0"/>
                  </a:moveTo>
                  <a:cubicBezTo>
                    <a:pt x="115" y="0"/>
                    <a:pt x="0" y="105"/>
                    <a:pt x="0" y="249"/>
                  </a:cubicBezTo>
                  <a:lnTo>
                    <a:pt x="0" y="12394"/>
                  </a:lnTo>
                  <a:cubicBezTo>
                    <a:pt x="0" y="12537"/>
                    <a:pt x="115" y="12652"/>
                    <a:pt x="259" y="12652"/>
                  </a:cubicBezTo>
                  <a:lnTo>
                    <a:pt x="8307" y="12652"/>
                  </a:lnTo>
                  <a:cubicBezTo>
                    <a:pt x="8642" y="12652"/>
                    <a:pt x="8920" y="12375"/>
                    <a:pt x="8920" y="12040"/>
                  </a:cubicBezTo>
                  <a:lnTo>
                    <a:pt x="8920" y="603"/>
                  </a:lnTo>
                  <a:cubicBezTo>
                    <a:pt x="8920" y="268"/>
                    <a:pt x="8642" y="0"/>
                    <a:pt x="8307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8" name="Google Shape;10818;p83"/>
            <p:cNvSpPr/>
            <p:nvPr/>
          </p:nvSpPr>
          <p:spPr>
            <a:xfrm>
              <a:off x="1381713" y="3397375"/>
              <a:ext cx="234003" cy="291539"/>
            </a:xfrm>
            <a:custGeom>
              <a:avLst/>
              <a:gdLst/>
              <a:ahLst/>
              <a:cxnLst/>
              <a:rect l="l" t="t" r="r" b="b"/>
              <a:pathLst>
                <a:path w="8911" h="11102" extrusionOk="0">
                  <a:moveTo>
                    <a:pt x="0" y="0"/>
                  </a:moveTo>
                  <a:lnTo>
                    <a:pt x="0" y="11102"/>
                  </a:lnTo>
                  <a:lnTo>
                    <a:pt x="8910" y="11102"/>
                  </a:lnTo>
                  <a:lnTo>
                    <a:pt x="8910" y="0"/>
                  </a:ln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9" name="Google Shape;10819;p83"/>
            <p:cNvSpPr/>
            <p:nvPr/>
          </p:nvSpPr>
          <p:spPr>
            <a:xfrm>
              <a:off x="1361861" y="3377024"/>
              <a:ext cx="234239" cy="332268"/>
            </a:xfrm>
            <a:custGeom>
              <a:avLst/>
              <a:gdLst/>
              <a:ahLst/>
              <a:cxnLst/>
              <a:rect l="l" t="t" r="r" b="b"/>
              <a:pathLst>
                <a:path w="8920" h="12653" extrusionOk="0">
                  <a:moveTo>
                    <a:pt x="613" y="0"/>
                  </a:moveTo>
                  <a:cubicBezTo>
                    <a:pt x="268" y="0"/>
                    <a:pt x="0" y="268"/>
                    <a:pt x="0" y="603"/>
                  </a:cubicBezTo>
                  <a:lnTo>
                    <a:pt x="0" y="12040"/>
                  </a:lnTo>
                  <a:cubicBezTo>
                    <a:pt x="0" y="12375"/>
                    <a:pt x="268" y="12652"/>
                    <a:pt x="613" y="12652"/>
                  </a:cubicBezTo>
                  <a:lnTo>
                    <a:pt x="8307" y="12652"/>
                  </a:lnTo>
                  <a:cubicBezTo>
                    <a:pt x="8642" y="12652"/>
                    <a:pt x="8920" y="12375"/>
                    <a:pt x="8920" y="12040"/>
                  </a:cubicBezTo>
                  <a:lnTo>
                    <a:pt x="8920" y="603"/>
                  </a:lnTo>
                  <a:cubicBezTo>
                    <a:pt x="8920" y="268"/>
                    <a:pt x="8642" y="0"/>
                    <a:pt x="8307" y="0"/>
                  </a:cubicBezTo>
                  <a:close/>
                </a:path>
              </a:pathLst>
            </a:custGeom>
            <a:solidFill>
              <a:srgbClr val="CBD5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0" name="Google Shape;10820;p83"/>
            <p:cNvSpPr/>
            <p:nvPr/>
          </p:nvSpPr>
          <p:spPr>
            <a:xfrm>
              <a:off x="1559888" y="3377024"/>
              <a:ext cx="36213" cy="332268"/>
            </a:xfrm>
            <a:custGeom>
              <a:avLst/>
              <a:gdLst/>
              <a:ahLst/>
              <a:cxnLst/>
              <a:rect l="l" t="t" r="r" b="b"/>
              <a:pathLst>
                <a:path w="1379" h="12653" extrusionOk="0">
                  <a:moveTo>
                    <a:pt x="1" y="0"/>
                  </a:moveTo>
                  <a:cubicBezTo>
                    <a:pt x="336" y="0"/>
                    <a:pt x="613" y="268"/>
                    <a:pt x="613" y="603"/>
                  </a:cubicBezTo>
                  <a:lnTo>
                    <a:pt x="613" y="12040"/>
                  </a:lnTo>
                  <a:cubicBezTo>
                    <a:pt x="613" y="12375"/>
                    <a:pt x="336" y="12652"/>
                    <a:pt x="1" y="12652"/>
                  </a:cubicBezTo>
                  <a:lnTo>
                    <a:pt x="766" y="12652"/>
                  </a:lnTo>
                  <a:cubicBezTo>
                    <a:pt x="1101" y="12652"/>
                    <a:pt x="1379" y="12375"/>
                    <a:pt x="1379" y="12040"/>
                  </a:cubicBezTo>
                  <a:lnTo>
                    <a:pt x="1379" y="603"/>
                  </a:lnTo>
                  <a:cubicBezTo>
                    <a:pt x="1379" y="268"/>
                    <a:pt x="1101" y="0"/>
                    <a:pt x="766" y="0"/>
                  </a:cubicBezTo>
                  <a:close/>
                </a:path>
              </a:pathLst>
            </a:custGeom>
            <a:solidFill>
              <a:srgbClr val="B5C4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1" name="Google Shape;10821;p83"/>
            <p:cNvSpPr/>
            <p:nvPr/>
          </p:nvSpPr>
          <p:spPr>
            <a:xfrm>
              <a:off x="1330690" y="3413972"/>
              <a:ext cx="61606" cy="26654"/>
            </a:xfrm>
            <a:custGeom>
              <a:avLst/>
              <a:gdLst/>
              <a:ahLst/>
              <a:cxnLst/>
              <a:rect l="l" t="t" r="r" b="b"/>
              <a:pathLst>
                <a:path w="2346" h="1015" extrusionOk="0">
                  <a:moveTo>
                    <a:pt x="651" y="0"/>
                  </a:moveTo>
                  <a:cubicBezTo>
                    <a:pt x="1" y="29"/>
                    <a:pt x="1" y="986"/>
                    <a:pt x="651" y="1014"/>
                  </a:cubicBezTo>
                  <a:lnTo>
                    <a:pt x="1694" y="1014"/>
                  </a:lnTo>
                  <a:cubicBezTo>
                    <a:pt x="2345" y="986"/>
                    <a:pt x="2345" y="29"/>
                    <a:pt x="1694" y="0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2" name="Google Shape;10822;p83"/>
            <p:cNvSpPr/>
            <p:nvPr/>
          </p:nvSpPr>
          <p:spPr>
            <a:xfrm>
              <a:off x="1331189" y="3490861"/>
              <a:ext cx="61343" cy="26917"/>
            </a:xfrm>
            <a:custGeom>
              <a:avLst/>
              <a:gdLst/>
              <a:ahLst/>
              <a:cxnLst/>
              <a:rect l="l" t="t" r="r" b="b"/>
              <a:pathLst>
                <a:path w="2336" h="1025" extrusionOk="0">
                  <a:moveTo>
                    <a:pt x="642" y="1"/>
                  </a:moveTo>
                  <a:cubicBezTo>
                    <a:pt x="1" y="29"/>
                    <a:pt x="1" y="986"/>
                    <a:pt x="642" y="1025"/>
                  </a:cubicBezTo>
                  <a:lnTo>
                    <a:pt x="1695" y="1025"/>
                  </a:lnTo>
                  <a:cubicBezTo>
                    <a:pt x="2336" y="986"/>
                    <a:pt x="2336" y="29"/>
                    <a:pt x="1695" y="1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3" name="Google Shape;10823;p83"/>
            <p:cNvSpPr/>
            <p:nvPr/>
          </p:nvSpPr>
          <p:spPr>
            <a:xfrm>
              <a:off x="1331452" y="3567777"/>
              <a:ext cx="61343" cy="26654"/>
            </a:xfrm>
            <a:custGeom>
              <a:avLst/>
              <a:gdLst/>
              <a:ahLst/>
              <a:cxnLst/>
              <a:rect l="l" t="t" r="r" b="b"/>
              <a:pathLst>
                <a:path w="2336" h="1015" extrusionOk="0">
                  <a:moveTo>
                    <a:pt x="651" y="0"/>
                  </a:moveTo>
                  <a:cubicBezTo>
                    <a:pt x="0" y="29"/>
                    <a:pt x="0" y="986"/>
                    <a:pt x="651" y="1014"/>
                  </a:cubicBezTo>
                  <a:lnTo>
                    <a:pt x="1694" y="1014"/>
                  </a:lnTo>
                  <a:cubicBezTo>
                    <a:pt x="2335" y="986"/>
                    <a:pt x="2335" y="29"/>
                    <a:pt x="1694" y="0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4" name="Google Shape;10824;p83"/>
            <p:cNvSpPr/>
            <p:nvPr/>
          </p:nvSpPr>
          <p:spPr>
            <a:xfrm>
              <a:off x="1331688" y="3644640"/>
              <a:ext cx="58586" cy="26733"/>
            </a:xfrm>
            <a:custGeom>
              <a:avLst/>
              <a:gdLst/>
              <a:ahLst/>
              <a:cxnLst/>
              <a:rect l="l" t="t" r="r" b="b"/>
              <a:pathLst>
                <a:path w="2231" h="1018" extrusionOk="0">
                  <a:moveTo>
                    <a:pt x="1728" y="0"/>
                  </a:moveTo>
                  <a:cubicBezTo>
                    <a:pt x="1717" y="0"/>
                    <a:pt x="1706" y="1"/>
                    <a:pt x="1695" y="2"/>
                  </a:cubicBezTo>
                  <a:lnTo>
                    <a:pt x="652" y="2"/>
                  </a:lnTo>
                  <a:cubicBezTo>
                    <a:pt x="1" y="30"/>
                    <a:pt x="1" y="987"/>
                    <a:pt x="652" y="1016"/>
                  </a:cubicBezTo>
                  <a:lnTo>
                    <a:pt x="1695" y="1016"/>
                  </a:lnTo>
                  <a:cubicBezTo>
                    <a:pt x="1706" y="1017"/>
                    <a:pt x="1717" y="1017"/>
                    <a:pt x="1728" y="1017"/>
                  </a:cubicBezTo>
                  <a:cubicBezTo>
                    <a:pt x="2009" y="1017"/>
                    <a:pt x="2231" y="785"/>
                    <a:pt x="2231" y="509"/>
                  </a:cubicBezTo>
                  <a:cubicBezTo>
                    <a:pt x="2231" y="232"/>
                    <a:pt x="2009" y="0"/>
                    <a:pt x="1728" y="0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5" name="Google Shape;10825;p83"/>
            <p:cNvSpPr/>
            <p:nvPr/>
          </p:nvSpPr>
          <p:spPr>
            <a:xfrm>
              <a:off x="1330690" y="3413972"/>
              <a:ext cx="61606" cy="26654"/>
            </a:xfrm>
            <a:custGeom>
              <a:avLst/>
              <a:gdLst/>
              <a:ahLst/>
              <a:cxnLst/>
              <a:rect l="l" t="t" r="r" b="b"/>
              <a:pathLst>
                <a:path w="2346" h="1015" extrusionOk="0">
                  <a:moveTo>
                    <a:pt x="651" y="0"/>
                  </a:moveTo>
                  <a:cubicBezTo>
                    <a:pt x="1" y="29"/>
                    <a:pt x="1" y="986"/>
                    <a:pt x="651" y="1014"/>
                  </a:cubicBezTo>
                  <a:lnTo>
                    <a:pt x="1694" y="1014"/>
                  </a:lnTo>
                  <a:cubicBezTo>
                    <a:pt x="2345" y="986"/>
                    <a:pt x="2345" y="29"/>
                    <a:pt x="1694" y="0"/>
                  </a:cubicBezTo>
                  <a:close/>
                </a:path>
              </a:pathLst>
            </a:custGeom>
            <a:solidFill>
              <a:srgbClr val="92A1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6" name="Google Shape;10826;p83"/>
            <p:cNvSpPr/>
            <p:nvPr/>
          </p:nvSpPr>
          <p:spPr>
            <a:xfrm>
              <a:off x="1355060" y="3413945"/>
              <a:ext cx="34217" cy="26706"/>
            </a:xfrm>
            <a:custGeom>
              <a:avLst/>
              <a:gdLst/>
              <a:ahLst/>
              <a:cxnLst/>
              <a:rect l="l" t="t" r="r" b="b"/>
              <a:pathLst>
                <a:path w="1303" h="1017" extrusionOk="0">
                  <a:moveTo>
                    <a:pt x="19" y="1"/>
                  </a:moveTo>
                  <a:cubicBezTo>
                    <a:pt x="13" y="1"/>
                    <a:pt x="7" y="1"/>
                    <a:pt x="1" y="1"/>
                  </a:cubicBezTo>
                  <a:lnTo>
                    <a:pt x="37" y="1"/>
                  </a:lnTo>
                  <a:cubicBezTo>
                    <a:pt x="31" y="1"/>
                    <a:pt x="25" y="1"/>
                    <a:pt x="19" y="1"/>
                  </a:cubicBezTo>
                  <a:close/>
                  <a:moveTo>
                    <a:pt x="1" y="1015"/>
                  </a:moveTo>
                  <a:cubicBezTo>
                    <a:pt x="12" y="1016"/>
                    <a:pt x="24" y="1017"/>
                    <a:pt x="35" y="1017"/>
                  </a:cubicBezTo>
                  <a:cubicBezTo>
                    <a:pt x="47" y="1017"/>
                    <a:pt x="58" y="1016"/>
                    <a:pt x="70" y="1015"/>
                  </a:cubicBezTo>
                  <a:close/>
                  <a:moveTo>
                    <a:pt x="784" y="1"/>
                  </a:moveTo>
                  <a:cubicBezTo>
                    <a:pt x="778" y="1"/>
                    <a:pt x="772" y="1"/>
                    <a:pt x="766" y="1"/>
                  </a:cubicBezTo>
                  <a:lnTo>
                    <a:pt x="37" y="1"/>
                  </a:lnTo>
                  <a:cubicBezTo>
                    <a:pt x="317" y="10"/>
                    <a:pt x="537" y="233"/>
                    <a:pt x="537" y="508"/>
                  </a:cubicBezTo>
                  <a:cubicBezTo>
                    <a:pt x="537" y="782"/>
                    <a:pt x="334" y="998"/>
                    <a:pt x="70" y="1015"/>
                  </a:cubicBezTo>
                  <a:lnTo>
                    <a:pt x="766" y="1015"/>
                  </a:lnTo>
                  <a:cubicBezTo>
                    <a:pt x="778" y="1016"/>
                    <a:pt x="790" y="1017"/>
                    <a:pt x="801" y="1017"/>
                  </a:cubicBezTo>
                  <a:cubicBezTo>
                    <a:pt x="1081" y="1017"/>
                    <a:pt x="1302" y="793"/>
                    <a:pt x="1302" y="508"/>
                  </a:cubicBezTo>
                  <a:cubicBezTo>
                    <a:pt x="1302" y="227"/>
                    <a:pt x="1073" y="1"/>
                    <a:pt x="784" y="1"/>
                  </a:cubicBezTo>
                  <a:close/>
                </a:path>
              </a:pathLst>
            </a:custGeom>
            <a:solidFill>
              <a:srgbClr val="7A8C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7" name="Google Shape;10827;p83"/>
            <p:cNvSpPr/>
            <p:nvPr/>
          </p:nvSpPr>
          <p:spPr>
            <a:xfrm>
              <a:off x="1331189" y="3490861"/>
              <a:ext cx="61343" cy="26917"/>
            </a:xfrm>
            <a:custGeom>
              <a:avLst/>
              <a:gdLst/>
              <a:ahLst/>
              <a:cxnLst/>
              <a:rect l="l" t="t" r="r" b="b"/>
              <a:pathLst>
                <a:path w="2336" h="1025" extrusionOk="0">
                  <a:moveTo>
                    <a:pt x="642" y="1"/>
                  </a:moveTo>
                  <a:cubicBezTo>
                    <a:pt x="1" y="29"/>
                    <a:pt x="1" y="986"/>
                    <a:pt x="642" y="1025"/>
                  </a:cubicBezTo>
                  <a:lnTo>
                    <a:pt x="1695" y="1025"/>
                  </a:lnTo>
                  <a:cubicBezTo>
                    <a:pt x="2336" y="986"/>
                    <a:pt x="2336" y="29"/>
                    <a:pt x="1695" y="1"/>
                  </a:cubicBezTo>
                  <a:close/>
                </a:path>
              </a:pathLst>
            </a:custGeom>
            <a:solidFill>
              <a:srgbClr val="92A1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8" name="Google Shape;10828;p83"/>
            <p:cNvSpPr/>
            <p:nvPr/>
          </p:nvSpPr>
          <p:spPr>
            <a:xfrm>
              <a:off x="1355585" y="3490861"/>
              <a:ext cx="33954" cy="26706"/>
            </a:xfrm>
            <a:custGeom>
              <a:avLst/>
              <a:gdLst/>
              <a:ahLst/>
              <a:cxnLst/>
              <a:rect l="l" t="t" r="r" b="b"/>
              <a:pathLst>
                <a:path w="1293" h="1017" extrusionOk="0">
                  <a:moveTo>
                    <a:pt x="17" y="0"/>
                  </a:moveTo>
                  <a:cubicBezTo>
                    <a:pt x="12" y="0"/>
                    <a:pt x="6" y="0"/>
                    <a:pt x="0" y="1"/>
                  </a:cubicBezTo>
                  <a:lnTo>
                    <a:pt x="35" y="1"/>
                  </a:lnTo>
                  <a:cubicBezTo>
                    <a:pt x="29" y="0"/>
                    <a:pt x="23" y="0"/>
                    <a:pt x="17" y="0"/>
                  </a:cubicBezTo>
                  <a:close/>
                  <a:moveTo>
                    <a:pt x="0" y="1015"/>
                  </a:moveTo>
                  <a:cubicBezTo>
                    <a:pt x="11" y="1016"/>
                    <a:pt x="22" y="1016"/>
                    <a:pt x="33" y="1016"/>
                  </a:cubicBezTo>
                  <a:cubicBezTo>
                    <a:pt x="45" y="1016"/>
                    <a:pt x="56" y="1016"/>
                    <a:pt x="67" y="1015"/>
                  </a:cubicBezTo>
                  <a:close/>
                  <a:moveTo>
                    <a:pt x="774" y="0"/>
                  </a:moveTo>
                  <a:cubicBezTo>
                    <a:pt x="768" y="0"/>
                    <a:pt x="762" y="0"/>
                    <a:pt x="756" y="1"/>
                  </a:cubicBezTo>
                  <a:lnTo>
                    <a:pt x="35" y="1"/>
                  </a:lnTo>
                  <a:cubicBezTo>
                    <a:pt x="306" y="10"/>
                    <a:pt x="526" y="232"/>
                    <a:pt x="526" y="508"/>
                  </a:cubicBezTo>
                  <a:cubicBezTo>
                    <a:pt x="526" y="781"/>
                    <a:pt x="323" y="998"/>
                    <a:pt x="67" y="1015"/>
                  </a:cubicBezTo>
                  <a:lnTo>
                    <a:pt x="756" y="1015"/>
                  </a:lnTo>
                  <a:cubicBezTo>
                    <a:pt x="768" y="1016"/>
                    <a:pt x="779" y="1016"/>
                    <a:pt x="791" y="1016"/>
                  </a:cubicBezTo>
                  <a:cubicBezTo>
                    <a:pt x="1071" y="1016"/>
                    <a:pt x="1292" y="793"/>
                    <a:pt x="1292" y="508"/>
                  </a:cubicBezTo>
                  <a:cubicBezTo>
                    <a:pt x="1292" y="226"/>
                    <a:pt x="1062" y="0"/>
                    <a:pt x="774" y="0"/>
                  </a:cubicBezTo>
                  <a:close/>
                </a:path>
              </a:pathLst>
            </a:custGeom>
            <a:solidFill>
              <a:srgbClr val="7A8C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9" name="Google Shape;10829;p83"/>
            <p:cNvSpPr/>
            <p:nvPr/>
          </p:nvSpPr>
          <p:spPr>
            <a:xfrm>
              <a:off x="1331452" y="3567777"/>
              <a:ext cx="61343" cy="26654"/>
            </a:xfrm>
            <a:custGeom>
              <a:avLst/>
              <a:gdLst/>
              <a:ahLst/>
              <a:cxnLst/>
              <a:rect l="l" t="t" r="r" b="b"/>
              <a:pathLst>
                <a:path w="2336" h="1015" extrusionOk="0">
                  <a:moveTo>
                    <a:pt x="651" y="0"/>
                  </a:moveTo>
                  <a:cubicBezTo>
                    <a:pt x="0" y="29"/>
                    <a:pt x="0" y="986"/>
                    <a:pt x="651" y="1014"/>
                  </a:cubicBezTo>
                  <a:lnTo>
                    <a:pt x="1694" y="1014"/>
                  </a:lnTo>
                  <a:cubicBezTo>
                    <a:pt x="2335" y="986"/>
                    <a:pt x="2335" y="29"/>
                    <a:pt x="1694" y="0"/>
                  </a:cubicBezTo>
                  <a:close/>
                </a:path>
              </a:pathLst>
            </a:custGeom>
            <a:solidFill>
              <a:srgbClr val="92A1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0" name="Google Shape;10830;p83"/>
            <p:cNvSpPr/>
            <p:nvPr/>
          </p:nvSpPr>
          <p:spPr>
            <a:xfrm>
              <a:off x="1355821" y="3567750"/>
              <a:ext cx="34217" cy="26706"/>
            </a:xfrm>
            <a:custGeom>
              <a:avLst/>
              <a:gdLst/>
              <a:ahLst/>
              <a:cxnLst/>
              <a:rect l="l" t="t" r="r" b="b"/>
              <a:pathLst>
                <a:path w="1303" h="1017" extrusionOk="0">
                  <a:moveTo>
                    <a:pt x="18" y="1"/>
                  </a:moveTo>
                  <a:cubicBezTo>
                    <a:pt x="12" y="1"/>
                    <a:pt x="6" y="1"/>
                    <a:pt x="1" y="1"/>
                  </a:cubicBezTo>
                  <a:lnTo>
                    <a:pt x="35" y="1"/>
                  </a:lnTo>
                  <a:cubicBezTo>
                    <a:pt x="29" y="1"/>
                    <a:pt x="24" y="1"/>
                    <a:pt x="18" y="1"/>
                  </a:cubicBezTo>
                  <a:close/>
                  <a:moveTo>
                    <a:pt x="1" y="1015"/>
                  </a:moveTo>
                  <a:cubicBezTo>
                    <a:pt x="12" y="1016"/>
                    <a:pt x="23" y="1017"/>
                    <a:pt x="34" y="1017"/>
                  </a:cubicBezTo>
                  <a:cubicBezTo>
                    <a:pt x="45" y="1017"/>
                    <a:pt x="56" y="1016"/>
                    <a:pt x="67" y="1015"/>
                  </a:cubicBezTo>
                  <a:close/>
                  <a:moveTo>
                    <a:pt x="784" y="1"/>
                  </a:moveTo>
                  <a:cubicBezTo>
                    <a:pt x="778" y="1"/>
                    <a:pt x="772" y="1"/>
                    <a:pt x="766" y="1"/>
                  </a:cubicBezTo>
                  <a:lnTo>
                    <a:pt x="35" y="1"/>
                  </a:lnTo>
                  <a:cubicBezTo>
                    <a:pt x="307" y="10"/>
                    <a:pt x="537" y="233"/>
                    <a:pt x="537" y="508"/>
                  </a:cubicBezTo>
                  <a:cubicBezTo>
                    <a:pt x="537" y="782"/>
                    <a:pt x="325" y="998"/>
                    <a:pt x="67" y="1015"/>
                  </a:cubicBezTo>
                  <a:lnTo>
                    <a:pt x="766" y="1015"/>
                  </a:lnTo>
                  <a:cubicBezTo>
                    <a:pt x="777" y="1016"/>
                    <a:pt x="789" y="1017"/>
                    <a:pt x="800" y="1017"/>
                  </a:cubicBezTo>
                  <a:cubicBezTo>
                    <a:pt x="1072" y="1017"/>
                    <a:pt x="1302" y="793"/>
                    <a:pt x="1302" y="508"/>
                  </a:cubicBezTo>
                  <a:cubicBezTo>
                    <a:pt x="1302" y="227"/>
                    <a:pt x="1063" y="1"/>
                    <a:pt x="784" y="1"/>
                  </a:cubicBezTo>
                  <a:close/>
                </a:path>
              </a:pathLst>
            </a:custGeom>
            <a:solidFill>
              <a:srgbClr val="7A8C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1" name="Google Shape;10831;p83"/>
            <p:cNvSpPr/>
            <p:nvPr/>
          </p:nvSpPr>
          <p:spPr>
            <a:xfrm>
              <a:off x="1331688" y="3644640"/>
              <a:ext cx="58586" cy="26733"/>
            </a:xfrm>
            <a:custGeom>
              <a:avLst/>
              <a:gdLst/>
              <a:ahLst/>
              <a:cxnLst/>
              <a:rect l="l" t="t" r="r" b="b"/>
              <a:pathLst>
                <a:path w="2231" h="1018" extrusionOk="0">
                  <a:moveTo>
                    <a:pt x="1728" y="0"/>
                  </a:moveTo>
                  <a:cubicBezTo>
                    <a:pt x="1717" y="0"/>
                    <a:pt x="1706" y="1"/>
                    <a:pt x="1695" y="2"/>
                  </a:cubicBezTo>
                  <a:lnTo>
                    <a:pt x="652" y="2"/>
                  </a:lnTo>
                  <a:cubicBezTo>
                    <a:pt x="1" y="30"/>
                    <a:pt x="1" y="987"/>
                    <a:pt x="652" y="1016"/>
                  </a:cubicBezTo>
                  <a:lnTo>
                    <a:pt x="1695" y="1016"/>
                  </a:lnTo>
                  <a:cubicBezTo>
                    <a:pt x="1706" y="1017"/>
                    <a:pt x="1717" y="1017"/>
                    <a:pt x="1728" y="1017"/>
                  </a:cubicBezTo>
                  <a:cubicBezTo>
                    <a:pt x="2009" y="1017"/>
                    <a:pt x="2231" y="785"/>
                    <a:pt x="2231" y="509"/>
                  </a:cubicBezTo>
                  <a:cubicBezTo>
                    <a:pt x="2231" y="232"/>
                    <a:pt x="2009" y="0"/>
                    <a:pt x="1728" y="0"/>
                  </a:cubicBezTo>
                  <a:close/>
                </a:path>
              </a:pathLst>
            </a:custGeom>
            <a:solidFill>
              <a:srgbClr val="92A1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2" name="Google Shape;10832;p83"/>
            <p:cNvSpPr/>
            <p:nvPr/>
          </p:nvSpPr>
          <p:spPr>
            <a:xfrm>
              <a:off x="1356084" y="3644640"/>
              <a:ext cx="34191" cy="26733"/>
            </a:xfrm>
            <a:custGeom>
              <a:avLst/>
              <a:gdLst/>
              <a:ahLst/>
              <a:cxnLst/>
              <a:rect l="l" t="t" r="r" b="b"/>
              <a:pathLst>
                <a:path w="1302" h="1018" extrusionOk="0">
                  <a:moveTo>
                    <a:pt x="33" y="0"/>
                  </a:moveTo>
                  <a:cubicBezTo>
                    <a:pt x="22" y="0"/>
                    <a:pt x="11" y="1"/>
                    <a:pt x="0" y="2"/>
                  </a:cubicBezTo>
                  <a:lnTo>
                    <a:pt x="66" y="2"/>
                  </a:lnTo>
                  <a:cubicBezTo>
                    <a:pt x="55" y="1"/>
                    <a:pt x="44" y="0"/>
                    <a:pt x="33" y="0"/>
                  </a:cubicBezTo>
                  <a:close/>
                  <a:moveTo>
                    <a:pt x="0" y="1016"/>
                  </a:moveTo>
                  <a:cubicBezTo>
                    <a:pt x="11" y="1017"/>
                    <a:pt x="22" y="1017"/>
                    <a:pt x="33" y="1017"/>
                  </a:cubicBezTo>
                  <a:cubicBezTo>
                    <a:pt x="44" y="1017"/>
                    <a:pt x="55" y="1017"/>
                    <a:pt x="66" y="1016"/>
                  </a:cubicBezTo>
                  <a:close/>
                  <a:moveTo>
                    <a:pt x="799" y="0"/>
                  </a:moveTo>
                  <a:cubicBezTo>
                    <a:pt x="788" y="0"/>
                    <a:pt x="777" y="1"/>
                    <a:pt x="766" y="2"/>
                  </a:cubicBezTo>
                  <a:lnTo>
                    <a:pt x="66" y="2"/>
                  </a:lnTo>
                  <a:cubicBezTo>
                    <a:pt x="332" y="19"/>
                    <a:pt x="536" y="243"/>
                    <a:pt x="536" y="509"/>
                  </a:cubicBezTo>
                  <a:cubicBezTo>
                    <a:pt x="536" y="774"/>
                    <a:pt x="332" y="999"/>
                    <a:pt x="66" y="1016"/>
                  </a:cubicBezTo>
                  <a:lnTo>
                    <a:pt x="766" y="1016"/>
                  </a:lnTo>
                  <a:cubicBezTo>
                    <a:pt x="777" y="1017"/>
                    <a:pt x="788" y="1017"/>
                    <a:pt x="799" y="1017"/>
                  </a:cubicBezTo>
                  <a:cubicBezTo>
                    <a:pt x="1080" y="1017"/>
                    <a:pt x="1302" y="785"/>
                    <a:pt x="1302" y="509"/>
                  </a:cubicBezTo>
                  <a:cubicBezTo>
                    <a:pt x="1302" y="232"/>
                    <a:pt x="1080" y="0"/>
                    <a:pt x="799" y="0"/>
                  </a:cubicBezTo>
                  <a:close/>
                </a:path>
              </a:pathLst>
            </a:custGeom>
            <a:solidFill>
              <a:srgbClr val="7A8C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3" name="Google Shape;10833;p83"/>
            <p:cNvSpPr/>
            <p:nvPr/>
          </p:nvSpPr>
          <p:spPr>
            <a:xfrm>
              <a:off x="1419397" y="3626310"/>
              <a:ext cx="133243" cy="9847"/>
            </a:xfrm>
            <a:custGeom>
              <a:avLst/>
              <a:gdLst/>
              <a:ahLst/>
              <a:cxnLst/>
              <a:rect l="l" t="t" r="r" b="b"/>
              <a:pathLst>
                <a:path w="5074" h="375" extrusionOk="0">
                  <a:moveTo>
                    <a:pt x="240" y="1"/>
                  </a:moveTo>
                  <a:cubicBezTo>
                    <a:pt x="1" y="1"/>
                    <a:pt x="1" y="374"/>
                    <a:pt x="240" y="374"/>
                  </a:cubicBezTo>
                  <a:lnTo>
                    <a:pt x="4824" y="374"/>
                  </a:lnTo>
                  <a:cubicBezTo>
                    <a:pt x="5073" y="374"/>
                    <a:pt x="5073" y="1"/>
                    <a:pt x="4824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4" name="Google Shape;10834;p83"/>
            <p:cNvSpPr/>
            <p:nvPr/>
          </p:nvSpPr>
          <p:spPr>
            <a:xfrm>
              <a:off x="1419397" y="3647686"/>
              <a:ext cx="133243" cy="9821"/>
            </a:xfrm>
            <a:custGeom>
              <a:avLst/>
              <a:gdLst/>
              <a:ahLst/>
              <a:cxnLst/>
              <a:rect l="l" t="t" r="r" b="b"/>
              <a:pathLst>
                <a:path w="5074" h="374" extrusionOk="0">
                  <a:moveTo>
                    <a:pt x="240" y="0"/>
                  </a:moveTo>
                  <a:cubicBezTo>
                    <a:pt x="1" y="0"/>
                    <a:pt x="1" y="374"/>
                    <a:pt x="240" y="374"/>
                  </a:cubicBezTo>
                  <a:lnTo>
                    <a:pt x="4824" y="374"/>
                  </a:lnTo>
                  <a:cubicBezTo>
                    <a:pt x="5073" y="374"/>
                    <a:pt x="5073" y="0"/>
                    <a:pt x="4824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5" name="Google Shape;10835;p83"/>
            <p:cNvSpPr/>
            <p:nvPr/>
          </p:nvSpPr>
          <p:spPr>
            <a:xfrm>
              <a:off x="1444527" y="3433063"/>
              <a:ext cx="68145" cy="169403"/>
            </a:xfrm>
            <a:custGeom>
              <a:avLst/>
              <a:gdLst/>
              <a:ahLst/>
              <a:cxnLst/>
              <a:rect l="l" t="t" r="r" b="b"/>
              <a:pathLst>
                <a:path w="2595" h="6451" extrusionOk="0">
                  <a:moveTo>
                    <a:pt x="1819" y="0"/>
                  </a:moveTo>
                  <a:lnTo>
                    <a:pt x="1819" y="10"/>
                  </a:lnTo>
                  <a:cubicBezTo>
                    <a:pt x="1398" y="10"/>
                    <a:pt x="1" y="469"/>
                    <a:pt x="1" y="2824"/>
                  </a:cubicBezTo>
                  <a:lnTo>
                    <a:pt x="1" y="3637"/>
                  </a:lnTo>
                  <a:cubicBezTo>
                    <a:pt x="1" y="5991"/>
                    <a:pt x="1398" y="6451"/>
                    <a:pt x="1819" y="6451"/>
                  </a:cubicBezTo>
                  <a:cubicBezTo>
                    <a:pt x="2039" y="6441"/>
                    <a:pt x="2250" y="6384"/>
                    <a:pt x="2451" y="6298"/>
                  </a:cubicBezTo>
                  <a:cubicBezTo>
                    <a:pt x="2537" y="6259"/>
                    <a:pt x="2594" y="6164"/>
                    <a:pt x="2575" y="6068"/>
                  </a:cubicBezTo>
                  <a:lnTo>
                    <a:pt x="2384" y="4948"/>
                  </a:lnTo>
                  <a:cubicBezTo>
                    <a:pt x="2375" y="4849"/>
                    <a:pt x="2281" y="4775"/>
                    <a:pt x="2174" y="4775"/>
                  </a:cubicBezTo>
                  <a:cubicBezTo>
                    <a:pt x="2167" y="4775"/>
                    <a:pt x="2161" y="4775"/>
                    <a:pt x="2154" y="4776"/>
                  </a:cubicBezTo>
                  <a:lnTo>
                    <a:pt x="1590" y="4853"/>
                  </a:lnTo>
                  <a:cubicBezTo>
                    <a:pt x="996" y="4824"/>
                    <a:pt x="853" y="4068"/>
                    <a:pt x="853" y="3618"/>
                  </a:cubicBezTo>
                  <a:lnTo>
                    <a:pt x="853" y="2843"/>
                  </a:lnTo>
                  <a:cubicBezTo>
                    <a:pt x="853" y="2383"/>
                    <a:pt x="996" y="1637"/>
                    <a:pt x="1590" y="1599"/>
                  </a:cubicBezTo>
                  <a:lnTo>
                    <a:pt x="2154" y="1675"/>
                  </a:lnTo>
                  <a:cubicBezTo>
                    <a:pt x="2166" y="1677"/>
                    <a:pt x="2178" y="1678"/>
                    <a:pt x="2189" y="1678"/>
                  </a:cubicBezTo>
                  <a:cubicBezTo>
                    <a:pt x="2290" y="1678"/>
                    <a:pt x="2375" y="1606"/>
                    <a:pt x="2384" y="1503"/>
                  </a:cubicBezTo>
                  <a:lnTo>
                    <a:pt x="2575" y="393"/>
                  </a:lnTo>
                  <a:cubicBezTo>
                    <a:pt x="2594" y="297"/>
                    <a:pt x="2537" y="201"/>
                    <a:pt x="2451" y="163"/>
                  </a:cubicBezTo>
                  <a:cubicBezTo>
                    <a:pt x="2250" y="77"/>
                    <a:pt x="2039" y="20"/>
                    <a:pt x="1819" y="0"/>
                  </a:cubicBezTo>
                  <a:close/>
                </a:path>
              </a:pathLst>
            </a:custGeom>
            <a:solidFill>
              <a:srgbClr val="DA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836" name="Google Shape;10836;p83"/>
          <p:cNvGrpSpPr/>
          <p:nvPr/>
        </p:nvGrpSpPr>
        <p:grpSpPr>
          <a:xfrm>
            <a:off x="2650597" y="3381777"/>
            <a:ext cx="341511" cy="324994"/>
            <a:chOff x="2650597" y="3381777"/>
            <a:chExt cx="341511" cy="324994"/>
          </a:xfrm>
        </p:grpSpPr>
        <p:sp>
          <p:nvSpPr>
            <p:cNvPr id="10837" name="Google Shape;10837;p83"/>
            <p:cNvSpPr/>
            <p:nvPr/>
          </p:nvSpPr>
          <p:spPr>
            <a:xfrm>
              <a:off x="2672970" y="3644928"/>
              <a:ext cx="51811" cy="56800"/>
            </a:xfrm>
            <a:custGeom>
              <a:avLst/>
              <a:gdLst/>
              <a:ahLst/>
              <a:cxnLst/>
              <a:rect l="l" t="t" r="r" b="b"/>
              <a:pathLst>
                <a:path w="1973" h="2163" extrusionOk="0">
                  <a:moveTo>
                    <a:pt x="1" y="0"/>
                  </a:moveTo>
                  <a:lnTo>
                    <a:pt x="1" y="2163"/>
                  </a:lnTo>
                  <a:lnTo>
                    <a:pt x="1972" y="2163"/>
                  </a:lnTo>
                  <a:lnTo>
                    <a:pt x="1972" y="0"/>
                  </a:lnTo>
                  <a:close/>
                </a:path>
              </a:pathLst>
            </a:custGeom>
            <a:solidFill>
              <a:srgbClr val="95AB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8" name="Google Shape;10838;p83"/>
            <p:cNvSpPr/>
            <p:nvPr/>
          </p:nvSpPr>
          <p:spPr>
            <a:xfrm>
              <a:off x="2672970" y="3644928"/>
              <a:ext cx="51811" cy="15336"/>
            </a:xfrm>
            <a:custGeom>
              <a:avLst/>
              <a:gdLst/>
              <a:ahLst/>
              <a:cxnLst/>
              <a:rect l="l" t="t" r="r" b="b"/>
              <a:pathLst>
                <a:path w="1973" h="584" extrusionOk="0">
                  <a:moveTo>
                    <a:pt x="1" y="0"/>
                  </a:moveTo>
                  <a:lnTo>
                    <a:pt x="1" y="584"/>
                  </a:lnTo>
                  <a:lnTo>
                    <a:pt x="1972" y="584"/>
                  </a:lnTo>
                  <a:lnTo>
                    <a:pt x="1972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9" name="Google Shape;10839;p83"/>
            <p:cNvSpPr/>
            <p:nvPr/>
          </p:nvSpPr>
          <p:spPr>
            <a:xfrm>
              <a:off x="2667955" y="3629330"/>
              <a:ext cx="56564" cy="20640"/>
            </a:xfrm>
            <a:custGeom>
              <a:avLst/>
              <a:gdLst/>
              <a:ahLst/>
              <a:cxnLst/>
              <a:rect l="l" t="t" r="r" b="b"/>
              <a:pathLst>
                <a:path w="2154" h="786" extrusionOk="0">
                  <a:moveTo>
                    <a:pt x="393" y="1"/>
                  </a:moveTo>
                  <a:cubicBezTo>
                    <a:pt x="172" y="1"/>
                    <a:pt x="0" y="173"/>
                    <a:pt x="0" y="393"/>
                  </a:cubicBezTo>
                  <a:cubicBezTo>
                    <a:pt x="0" y="613"/>
                    <a:pt x="172" y="786"/>
                    <a:pt x="393" y="786"/>
                  </a:cubicBezTo>
                  <a:lnTo>
                    <a:pt x="2153" y="786"/>
                  </a:lnTo>
                  <a:lnTo>
                    <a:pt x="2153" y="1"/>
                  </a:lnTo>
                  <a:close/>
                </a:path>
              </a:pathLst>
            </a:custGeom>
            <a:solidFill>
              <a:srgbClr val="F5F7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0" name="Google Shape;10840;p83"/>
            <p:cNvSpPr/>
            <p:nvPr/>
          </p:nvSpPr>
          <p:spPr>
            <a:xfrm>
              <a:off x="2672970" y="3639650"/>
              <a:ext cx="51548" cy="10320"/>
            </a:xfrm>
            <a:custGeom>
              <a:avLst/>
              <a:gdLst/>
              <a:ahLst/>
              <a:cxnLst/>
              <a:rect l="l" t="t" r="r" b="b"/>
              <a:pathLst>
                <a:path w="1963" h="393" extrusionOk="0">
                  <a:moveTo>
                    <a:pt x="202" y="0"/>
                  </a:moveTo>
                  <a:cubicBezTo>
                    <a:pt x="87" y="0"/>
                    <a:pt x="1" y="86"/>
                    <a:pt x="1" y="201"/>
                  </a:cubicBezTo>
                  <a:cubicBezTo>
                    <a:pt x="1" y="306"/>
                    <a:pt x="87" y="393"/>
                    <a:pt x="202" y="393"/>
                  </a:cubicBezTo>
                  <a:lnTo>
                    <a:pt x="1962" y="393"/>
                  </a:lnTo>
                  <a:lnTo>
                    <a:pt x="1962" y="0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1" name="Google Shape;10841;p83"/>
            <p:cNvSpPr/>
            <p:nvPr/>
          </p:nvSpPr>
          <p:spPr>
            <a:xfrm>
              <a:off x="2719477" y="3469249"/>
              <a:ext cx="41228" cy="232243"/>
            </a:xfrm>
            <a:custGeom>
              <a:avLst/>
              <a:gdLst/>
              <a:ahLst/>
              <a:cxnLst/>
              <a:rect l="l" t="t" r="r" b="b"/>
              <a:pathLst>
                <a:path w="1570" h="8844" extrusionOk="0">
                  <a:moveTo>
                    <a:pt x="392" y="1"/>
                  </a:moveTo>
                  <a:cubicBezTo>
                    <a:pt x="287" y="1"/>
                    <a:pt x="191" y="87"/>
                    <a:pt x="191" y="201"/>
                  </a:cubicBezTo>
                  <a:lnTo>
                    <a:pt x="0" y="8843"/>
                  </a:lnTo>
                  <a:lnTo>
                    <a:pt x="1570" y="8843"/>
                  </a:lnTo>
                  <a:lnTo>
                    <a:pt x="1378" y="201"/>
                  </a:lnTo>
                  <a:cubicBezTo>
                    <a:pt x="1378" y="87"/>
                    <a:pt x="1292" y="1"/>
                    <a:pt x="1187" y="1"/>
                  </a:cubicBezTo>
                  <a:close/>
                </a:path>
              </a:pathLst>
            </a:custGeom>
            <a:solidFill>
              <a:srgbClr val="9EB2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2" name="Google Shape;10842;p83"/>
            <p:cNvSpPr/>
            <p:nvPr/>
          </p:nvSpPr>
          <p:spPr>
            <a:xfrm>
              <a:off x="2781293" y="3526286"/>
              <a:ext cx="31197" cy="82456"/>
            </a:xfrm>
            <a:custGeom>
              <a:avLst/>
              <a:gdLst/>
              <a:ahLst/>
              <a:cxnLst/>
              <a:rect l="l" t="t" r="r" b="b"/>
              <a:pathLst>
                <a:path w="1188" h="3140" extrusionOk="0">
                  <a:moveTo>
                    <a:pt x="367" y="0"/>
                  </a:moveTo>
                  <a:cubicBezTo>
                    <a:pt x="269" y="0"/>
                    <a:pt x="192" y="83"/>
                    <a:pt x="192" y="183"/>
                  </a:cubicBezTo>
                  <a:lnTo>
                    <a:pt x="0" y="3140"/>
                  </a:lnTo>
                  <a:lnTo>
                    <a:pt x="1187" y="3140"/>
                  </a:lnTo>
                  <a:lnTo>
                    <a:pt x="996" y="183"/>
                  </a:lnTo>
                  <a:cubicBezTo>
                    <a:pt x="996" y="78"/>
                    <a:pt x="910" y="1"/>
                    <a:pt x="804" y="1"/>
                  </a:cubicBezTo>
                  <a:lnTo>
                    <a:pt x="383" y="1"/>
                  </a:lnTo>
                  <a:cubicBezTo>
                    <a:pt x="378" y="0"/>
                    <a:pt x="372" y="0"/>
                    <a:pt x="367" y="0"/>
                  </a:cubicBezTo>
                  <a:close/>
                </a:path>
              </a:pathLst>
            </a:custGeom>
            <a:solidFill>
              <a:srgbClr val="9EB2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3" name="Google Shape;10843;p83"/>
            <p:cNvSpPr/>
            <p:nvPr/>
          </p:nvSpPr>
          <p:spPr>
            <a:xfrm>
              <a:off x="2724230" y="3469249"/>
              <a:ext cx="31696" cy="15598"/>
            </a:xfrm>
            <a:custGeom>
              <a:avLst/>
              <a:gdLst/>
              <a:ahLst/>
              <a:cxnLst/>
              <a:rect l="l" t="t" r="r" b="b"/>
              <a:pathLst>
                <a:path w="1207" h="594" extrusionOk="0">
                  <a:moveTo>
                    <a:pt x="211" y="1"/>
                  </a:moveTo>
                  <a:cubicBezTo>
                    <a:pt x="97" y="1"/>
                    <a:pt x="10" y="87"/>
                    <a:pt x="10" y="201"/>
                  </a:cubicBezTo>
                  <a:lnTo>
                    <a:pt x="1" y="594"/>
                  </a:lnTo>
                  <a:lnTo>
                    <a:pt x="1207" y="594"/>
                  </a:lnTo>
                  <a:lnTo>
                    <a:pt x="1197" y="201"/>
                  </a:lnTo>
                  <a:cubicBezTo>
                    <a:pt x="1197" y="87"/>
                    <a:pt x="1111" y="1"/>
                    <a:pt x="1006" y="1"/>
                  </a:cubicBez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4" name="Google Shape;10844;p83"/>
            <p:cNvSpPr/>
            <p:nvPr/>
          </p:nvSpPr>
          <p:spPr>
            <a:xfrm>
              <a:off x="2785573" y="3526286"/>
              <a:ext cx="22636" cy="15362"/>
            </a:xfrm>
            <a:custGeom>
              <a:avLst/>
              <a:gdLst/>
              <a:ahLst/>
              <a:cxnLst/>
              <a:rect l="l" t="t" r="r" b="b"/>
              <a:pathLst>
                <a:path w="862" h="585" extrusionOk="0">
                  <a:moveTo>
                    <a:pt x="204" y="0"/>
                  </a:moveTo>
                  <a:cubicBezTo>
                    <a:pt x="106" y="0"/>
                    <a:pt x="29" y="83"/>
                    <a:pt x="29" y="183"/>
                  </a:cubicBezTo>
                  <a:lnTo>
                    <a:pt x="0" y="585"/>
                  </a:lnTo>
                  <a:lnTo>
                    <a:pt x="861" y="585"/>
                  </a:lnTo>
                  <a:lnTo>
                    <a:pt x="833" y="183"/>
                  </a:lnTo>
                  <a:cubicBezTo>
                    <a:pt x="833" y="83"/>
                    <a:pt x="755" y="0"/>
                    <a:pt x="657" y="0"/>
                  </a:cubicBezTo>
                  <a:cubicBezTo>
                    <a:pt x="652" y="0"/>
                    <a:pt x="647" y="0"/>
                    <a:pt x="641" y="1"/>
                  </a:cubicBezTo>
                  <a:lnTo>
                    <a:pt x="220" y="1"/>
                  </a:lnTo>
                  <a:cubicBezTo>
                    <a:pt x="215" y="0"/>
                    <a:pt x="209" y="0"/>
                    <a:pt x="204" y="0"/>
                  </a:cubicBez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5" name="Google Shape;10845;p83"/>
            <p:cNvSpPr/>
            <p:nvPr/>
          </p:nvSpPr>
          <p:spPr>
            <a:xfrm>
              <a:off x="2833051" y="3526286"/>
              <a:ext cx="30934" cy="82456"/>
            </a:xfrm>
            <a:custGeom>
              <a:avLst/>
              <a:gdLst/>
              <a:ahLst/>
              <a:cxnLst/>
              <a:rect l="l" t="t" r="r" b="b"/>
              <a:pathLst>
                <a:path w="1178" h="3140" extrusionOk="0">
                  <a:moveTo>
                    <a:pt x="368" y="0"/>
                  </a:moveTo>
                  <a:cubicBezTo>
                    <a:pt x="270" y="0"/>
                    <a:pt x="192" y="83"/>
                    <a:pt x="183" y="183"/>
                  </a:cubicBezTo>
                  <a:lnTo>
                    <a:pt x="1" y="3140"/>
                  </a:lnTo>
                  <a:lnTo>
                    <a:pt x="1178" y="3140"/>
                  </a:lnTo>
                  <a:lnTo>
                    <a:pt x="996" y="183"/>
                  </a:lnTo>
                  <a:cubicBezTo>
                    <a:pt x="987" y="83"/>
                    <a:pt x="909" y="0"/>
                    <a:pt x="811" y="0"/>
                  </a:cubicBezTo>
                  <a:cubicBezTo>
                    <a:pt x="806" y="0"/>
                    <a:pt x="801" y="0"/>
                    <a:pt x="795" y="1"/>
                  </a:cubicBezTo>
                  <a:lnTo>
                    <a:pt x="384" y="1"/>
                  </a:lnTo>
                  <a:cubicBezTo>
                    <a:pt x="378" y="0"/>
                    <a:pt x="373" y="0"/>
                    <a:pt x="368" y="0"/>
                  </a:cubicBezTo>
                  <a:close/>
                </a:path>
              </a:pathLst>
            </a:custGeom>
            <a:solidFill>
              <a:srgbClr val="9EB2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6" name="Google Shape;10846;p83"/>
            <p:cNvSpPr/>
            <p:nvPr/>
          </p:nvSpPr>
          <p:spPr>
            <a:xfrm>
              <a:off x="2837069" y="3526286"/>
              <a:ext cx="22662" cy="15362"/>
            </a:xfrm>
            <a:custGeom>
              <a:avLst/>
              <a:gdLst/>
              <a:ahLst/>
              <a:cxnLst/>
              <a:rect l="l" t="t" r="r" b="b"/>
              <a:pathLst>
                <a:path w="863" h="585" extrusionOk="0">
                  <a:moveTo>
                    <a:pt x="215" y="0"/>
                  </a:moveTo>
                  <a:cubicBezTo>
                    <a:pt x="117" y="0"/>
                    <a:pt x="39" y="83"/>
                    <a:pt x="30" y="183"/>
                  </a:cubicBezTo>
                  <a:lnTo>
                    <a:pt x="1" y="585"/>
                  </a:lnTo>
                  <a:lnTo>
                    <a:pt x="862" y="585"/>
                  </a:lnTo>
                  <a:lnTo>
                    <a:pt x="843" y="183"/>
                  </a:lnTo>
                  <a:cubicBezTo>
                    <a:pt x="834" y="83"/>
                    <a:pt x="756" y="0"/>
                    <a:pt x="658" y="0"/>
                  </a:cubicBezTo>
                  <a:cubicBezTo>
                    <a:pt x="653" y="0"/>
                    <a:pt x="648" y="0"/>
                    <a:pt x="642" y="1"/>
                  </a:cubicBezTo>
                  <a:lnTo>
                    <a:pt x="231" y="1"/>
                  </a:lnTo>
                  <a:cubicBezTo>
                    <a:pt x="225" y="0"/>
                    <a:pt x="220" y="0"/>
                    <a:pt x="215" y="0"/>
                  </a:cubicBez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7" name="Google Shape;10847;p83"/>
            <p:cNvSpPr/>
            <p:nvPr/>
          </p:nvSpPr>
          <p:spPr>
            <a:xfrm>
              <a:off x="2884836" y="3526286"/>
              <a:ext cx="30934" cy="82456"/>
            </a:xfrm>
            <a:custGeom>
              <a:avLst/>
              <a:gdLst/>
              <a:ahLst/>
              <a:cxnLst/>
              <a:rect l="l" t="t" r="r" b="b"/>
              <a:pathLst>
                <a:path w="1178" h="3140" extrusionOk="0">
                  <a:moveTo>
                    <a:pt x="367" y="0"/>
                  </a:moveTo>
                  <a:cubicBezTo>
                    <a:pt x="269" y="0"/>
                    <a:pt x="191" y="83"/>
                    <a:pt x="182" y="183"/>
                  </a:cubicBezTo>
                  <a:lnTo>
                    <a:pt x="0" y="3140"/>
                  </a:lnTo>
                  <a:lnTo>
                    <a:pt x="1177" y="3140"/>
                  </a:lnTo>
                  <a:lnTo>
                    <a:pt x="996" y="183"/>
                  </a:lnTo>
                  <a:cubicBezTo>
                    <a:pt x="987" y="83"/>
                    <a:pt x="908" y="0"/>
                    <a:pt x="811" y="0"/>
                  </a:cubicBezTo>
                  <a:cubicBezTo>
                    <a:pt x="805" y="0"/>
                    <a:pt x="800" y="0"/>
                    <a:pt x="795" y="1"/>
                  </a:cubicBezTo>
                  <a:lnTo>
                    <a:pt x="383" y="1"/>
                  </a:lnTo>
                  <a:cubicBezTo>
                    <a:pt x="378" y="0"/>
                    <a:pt x="372" y="0"/>
                    <a:pt x="367" y="0"/>
                  </a:cubicBezTo>
                  <a:close/>
                </a:path>
              </a:pathLst>
            </a:custGeom>
            <a:solidFill>
              <a:srgbClr val="9EB2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8" name="Google Shape;10848;p83"/>
            <p:cNvSpPr/>
            <p:nvPr/>
          </p:nvSpPr>
          <p:spPr>
            <a:xfrm>
              <a:off x="2888854" y="3526286"/>
              <a:ext cx="22636" cy="15362"/>
            </a:xfrm>
            <a:custGeom>
              <a:avLst/>
              <a:gdLst/>
              <a:ahLst/>
              <a:cxnLst/>
              <a:rect l="l" t="t" r="r" b="b"/>
              <a:pathLst>
                <a:path w="862" h="585" extrusionOk="0">
                  <a:moveTo>
                    <a:pt x="214" y="0"/>
                  </a:moveTo>
                  <a:cubicBezTo>
                    <a:pt x="116" y="0"/>
                    <a:pt x="38" y="83"/>
                    <a:pt x="29" y="183"/>
                  </a:cubicBezTo>
                  <a:lnTo>
                    <a:pt x="0" y="585"/>
                  </a:lnTo>
                  <a:lnTo>
                    <a:pt x="862" y="585"/>
                  </a:lnTo>
                  <a:lnTo>
                    <a:pt x="843" y="183"/>
                  </a:lnTo>
                  <a:cubicBezTo>
                    <a:pt x="834" y="83"/>
                    <a:pt x="755" y="0"/>
                    <a:pt x="658" y="0"/>
                  </a:cubicBezTo>
                  <a:cubicBezTo>
                    <a:pt x="652" y="0"/>
                    <a:pt x="647" y="0"/>
                    <a:pt x="642" y="1"/>
                  </a:cubicBezTo>
                  <a:lnTo>
                    <a:pt x="230" y="1"/>
                  </a:lnTo>
                  <a:cubicBezTo>
                    <a:pt x="225" y="0"/>
                    <a:pt x="219" y="0"/>
                    <a:pt x="214" y="0"/>
                  </a:cubicBez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9" name="Google Shape;10849;p83"/>
            <p:cNvSpPr/>
            <p:nvPr/>
          </p:nvSpPr>
          <p:spPr>
            <a:xfrm>
              <a:off x="2740065" y="3624052"/>
              <a:ext cx="216908" cy="77441"/>
            </a:xfrm>
            <a:custGeom>
              <a:avLst/>
              <a:gdLst/>
              <a:ahLst/>
              <a:cxnLst/>
              <a:rect l="l" t="t" r="r" b="b"/>
              <a:pathLst>
                <a:path w="8260" h="2949" extrusionOk="0">
                  <a:moveTo>
                    <a:pt x="1" y="1"/>
                  </a:moveTo>
                  <a:lnTo>
                    <a:pt x="1" y="2948"/>
                  </a:lnTo>
                  <a:lnTo>
                    <a:pt x="8260" y="2948"/>
                  </a:lnTo>
                  <a:lnTo>
                    <a:pt x="8260" y="1"/>
                  </a:ln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0" name="Google Shape;10850;p83"/>
            <p:cNvSpPr/>
            <p:nvPr/>
          </p:nvSpPr>
          <p:spPr>
            <a:xfrm>
              <a:off x="2740065" y="3624052"/>
              <a:ext cx="216908" cy="15625"/>
            </a:xfrm>
            <a:custGeom>
              <a:avLst/>
              <a:gdLst/>
              <a:ahLst/>
              <a:cxnLst/>
              <a:rect l="l" t="t" r="r" b="b"/>
              <a:pathLst>
                <a:path w="8260" h="595" extrusionOk="0">
                  <a:moveTo>
                    <a:pt x="1" y="1"/>
                  </a:moveTo>
                  <a:lnTo>
                    <a:pt x="1" y="594"/>
                  </a:lnTo>
                  <a:lnTo>
                    <a:pt x="8260" y="594"/>
                  </a:lnTo>
                  <a:lnTo>
                    <a:pt x="8260" y="1"/>
                  </a:lnTo>
                  <a:close/>
                </a:path>
              </a:pathLst>
            </a:custGeom>
            <a:solidFill>
              <a:srgbClr val="9EB2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1" name="Google Shape;10851;p83"/>
            <p:cNvSpPr/>
            <p:nvPr/>
          </p:nvSpPr>
          <p:spPr>
            <a:xfrm>
              <a:off x="2770973" y="3644850"/>
              <a:ext cx="10583" cy="20693"/>
            </a:xfrm>
            <a:custGeom>
              <a:avLst/>
              <a:gdLst/>
              <a:ahLst/>
              <a:cxnLst/>
              <a:rect l="l" t="t" r="r" b="b"/>
              <a:pathLst>
                <a:path w="403" h="788" extrusionOk="0">
                  <a:moveTo>
                    <a:pt x="197" y="1"/>
                  </a:moveTo>
                  <a:cubicBezTo>
                    <a:pt x="99" y="1"/>
                    <a:pt x="1" y="65"/>
                    <a:pt x="1" y="195"/>
                  </a:cubicBezTo>
                  <a:lnTo>
                    <a:pt x="1" y="587"/>
                  </a:lnTo>
                  <a:cubicBezTo>
                    <a:pt x="1" y="702"/>
                    <a:pt x="97" y="788"/>
                    <a:pt x="202" y="788"/>
                  </a:cubicBezTo>
                  <a:cubicBezTo>
                    <a:pt x="307" y="788"/>
                    <a:pt x="403" y="702"/>
                    <a:pt x="393" y="587"/>
                  </a:cubicBezTo>
                  <a:lnTo>
                    <a:pt x="393" y="195"/>
                  </a:lnTo>
                  <a:cubicBezTo>
                    <a:pt x="393" y="65"/>
                    <a:pt x="295" y="1"/>
                    <a:pt x="197" y="1"/>
                  </a:cubicBez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2" name="Google Shape;10852;p83"/>
            <p:cNvSpPr/>
            <p:nvPr/>
          </p:nvSpPr>
          <p:spPr>
            <a:xfrm>
              <a:off x="2791849" y="3644850"/>
              <a:ext cx="10320" cy="20693"/>
            </a:xfrm>
            <a:custGeom>
              <a:avLst/>
              <a:gdLst/>
              <a:ahLst/>
              <a:cxnLst/>
              <a:rect l="l" t="t" r="r" b="b"/>
              <a:pathLst>
                <a:path w="393" h="788" extrusionOk="0">
                  <a:moveTo>
                    <a:pt x="196" y="1"/>
                  </a:moveTo>
                  <a:cubicBezTo>
                    <a:pt x="98" y="1"/>
                    <a:pt x="0" y="65"/>
                    <a:pt x="0" y="195"/>
                  </a:cubicBezTo>
                  <a:lnTo>
                    <a:pt x="0" y="587"/>
                  </a:lnTo>
                  <a:cubicBezTo>
                    <a:pt x="0" y="702"/>
                    <a:pt x="86" y="788"/>
                    <a:pt x="192" y="788"/>
                  </a:cubicBezTo>
                  <a:cubicBezTo>
                    <a:pt x="297" y="788"/>
                    <a:pt x="393" y="702"/>
                    <a:pt x="393" y="587"/>
                  </a:cubicBezTo>
                  <a:lnTo>
                    <a:pt x="393" y="195"/>
                  </a:lnTo>
                  <a:cubicBezTo>
                    <a:pt x="393" y="65"/>
                    <a:pt x="295" y="1"/>
                    <a:pt x="196" y="1"/>
                  </a:cubicBez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3" name="Google Shape;10853;p83"/>
            <p:cNvSpPr/>
            <p:nvPr/>
          </p:nvSpPr>
          <p:spPr>
            <a:xfrm>
              <a:off x="2812463" y="3644850"/>
              <a:ext cx="10320" cy="20693"/>
            </a:xfrm>
            <a:custGeom>
              <a:avLst/>
              <a:gdLst/>
              <a:ahLst/>
              <a:cxnLst/>
              <a:rect l="l" t="t" r="r" b="b"/>
              <a:pathLst>
                <a:path w="393" h="788" extrusionOk="0">
                  <a:moveTo>
                    <a:pt x="196" y="1"/>
                  </a:moveTo>
                  <a:cubicBezTo>
                    <a:pt x="98" y="1"/>
                    <a:pt x="0" y="65"/>
                    <a:pt x="0" y="195"/>
                  </a:cubicBezTo>
                  <a:lnTo>
                    <a:pt x="0" y="587"/>
                  </a:lnTo>
                  <a:cubicBezTo>
                    <a:pt x="0" y="702"/>
                    <a:pt x="86" y="788"/>
                    <a:pt x="191" y="788"/>
                  </a:cubicBezTo>
                  <a:cubicBezTo>
                    <a:pt x="306" y="788"/>
                    <a:pt x="392" y="702"/>
                    <a:pt x="392" y="587"/>
                  </a:cubicBezTo>
                  <a:lnTo>
                    <a:pt x="392" y="195"/>
                  </a:lnTo>
                  <a:cubicBezTo>
                    <a:pt x="392" y="65"/>
                    <a:pt x="294" y="1"/>
                    <a:pt x="196" y="1"/>
                  </a:cubicBez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4" name="Google Shape;10854;p83"/>
            <p:cNvSpPr/>
            <p:nvPr/>
          </p:nvSpPr>
          <p:spPr>
            <a:xfrm>
              <a:off x="2833051" y="3644850"/>
              <a:ext cx="10346" cy="20693"/>
            </a:xfrm>
            <a:custGeom>
              <a:avLst/>
              <a:gdLst/>
              <a:ahLst/>
              <a:cxnLst/>
              <a:rect l="l" t="t" r="r" b="b"/>
              <a:pathLst>
                <a:path w="394" h="788" extrusionOk="0">
                  <a:moveTo>
                    <a:pt x="197" y="1"/>
                  </a:moveTo>
                  <a:cubicBezTo>
                    <a:pt x="99" y="1"/>
                    <a:pt x="1" y="65"/>
                    <a:pt x="1" y="195"/>
                  </a:cubicBezTo>
                  <a:lnTo>
                    <a:pt x="1" y="587"/>
                  </a:lnTo>
                  <a:cubicBezTo>
                    <a:pt x="1" y="702"/>
                    <a:pt x="87" y="788"/>
                    <a:pt x="202" y="788"/>
                  </a:cubicBezTo>
                  <a:cubicBezTo>
                    <a:pt x="307" y="788"/>
                    <a:pt x="393" y="702"/>
                    <a:pt x="393" y="587"/>
                  </a:cubicBezTo>
                  <a:lnTo>
                    <a:pt x="393" y="195"/>
                  </a:lnTo>
                  <a:cubicBezTo>
                    <a:pt x="393" y="65"/>
                    <a:pt x="295" y="1"/>
                    <a:pt x="197" y="1"/>
                  </a:cubicBez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5" name="Google Shape;10855;p83"/>
            <p:cNvSpPr/>
            <p:nvPr/>
          </p:nvSpPr>
          <p:spPr>
            <a:xfrm>
              <a:off x="2853665" y="3644850"/>
              <a:ext cx="10320" cy="20693"/>
            </a:xfrm>
            <a:custGeom>
              <a:avLst/>
              <a:gdLst/>
              <a:ahLst/>
              <a:cxnLst/>
              <a:rect l="l" t="t" r="r" b="b"/>
              <a:pathLst>
                <a:path w="393" h="788" extrusionOk="0">
                  <a:moveTo>
                    <a:pt x="197" y="1"/>
                  </a:moveTo>
                  <a:cubicBezTo>
                    <a:pt x="99" y="1"/>
                    <a:pt x="1" y="65"/>
                    <a:pt x="1" y="195"/>
                  </a:cubicBezTo>
                  <a:lnTo>
                    <a:pt x="1" y="587"/>
                  </a:lnTo>
                  <a:cubicBezTo>
                    <a:pt x="1" y="702"/>
                    <a:pt x="87" y="788"/>
                    <a:pt x="192" y="788"/>
                  </a:cubicBezTo>
                  <a:cubicBezTo>
                    <a:pt x="307" y="788"/>
                    <a:pt x="393" y="702"/>
                    <a:pt x="393" y="587"/>
                  </a:cubicBezTo>
                  <a:lnTo>
                    <a:pt x="393" y="195"/>
                  </a:lnTo>
                  <a:cubicBezTo>
                    <a:pt x="393" y="65"/>
                    <a:pt x="295" y="1"/>
                    <a:pt x="197" y="1"/>
                  </a:cubicBez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6" name="Google Shape;10856;p83"/>
            <p:cNvSpPr/>
            <p:nvPr/>
          </p:nvSpPr>
          <p:spPr>
            <a:xfrm>
              <a:off x="2874279" y="3644850"/>
              <a:ext cx="10320" cy="20693"/>
            </a:xfrm>
            <a:custGeom>
              <a:avLst/>
              <a:gdLst/>
              <a:ahLst/>
              <a:cxnLst/>
              <a:rect l="l" t="t" r="r" b="b"/>
              <a:pathLst>
                <a:path w="393" h="788" extrusionOk="0">
                  <a:moveTo>
                    <a:pt x="197" y="1"/>
                  </a:moveTo>
                  <a:cubicBezTo>
                    <a:pt x="98" y="1"/>
                    <a:pt x="0" y="65"/>
                    <a:pt x="0" y="195"/>
                  </a:cubicBezTo>
                  <a:lnTo>
                    <a:pt x="0" y="587"/>
                  </a:lnTo>
                  <a:cubicBezTo>
                    <a:pt x="0" y="702"/>
                    <a:pt x="86" y="788"/>
                    <a:pt x="201" y="788"/>
                  </a:cubicBezTo>
                  <a:cubicBezTo>
                    <a:pt x="307" y="788"/>
                    <a:pt x="393" y="702"/>
                    <a:pt x="393" y="587"/>
                  </a:cubicBezTo>
                  <a:lnTo>
                    <a:pt x="393" y="195"/>
                  </a:lnTo>
                  <a:cubicBezTo>
                    <a:pt x="393" y="65"/>
                    <a:pt x="295" y="1"/>
                    <a:pt x="197" y="1"/>
                  </a:cubicBez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7" name="Google Shape;10857;p83"/>
            <p:cNvSpPr/>
            <p:nvPr/>
          </p:nvSpPr>
          <p:spPr>
            <a:xfrm>
              <a:off x="2894893" y="3644850"/>
              <a:ext cx="10320" cy="20693"/>
            </a:xfrm>
            <a:custGeom>
              <a:avLst/>
              <a:gdLst/>
              <a:ahLst/>
              <a:cxnLst/>
              <a:rect l="l" t="t" r="r" b="b"/>
              <a:pathLst>
                <a:path w="393" h="788" extrusionOk="0">
                  <a:moveTo>
                    <a:pt x="196" y="1"/>
                  </a:moveTo>
                  <a:cubicBezTo>
                    <a:pt x="98" y="1"/>
                    <a:pt x="0" y="65"/>
                    <a:pt x="0" y="195"/>
                  </a:cubicBezTo>
                  <a:lnTo>
                    <a:pt x="0" y="587"/>
                  </a:lnTo>
                  <a:cubicBezTo>
                    <a:pt x="0" y="702"/>
                    <a:pt x="86" y="788"/>
                    <a:pt x="201" y="788"/>
                  </a:cubicBezTo>
                  <a:cubicBezTo>
                    <a:pt x="306" y="788"/>
                    <a:pt x="392" y="702"/>
                    <a:pt x="392" y="587"/>
                  </a:cubicBezTo>
                  <a:lnTo>
                    <a:pt x="392" y="195"/>
                  </a:lnTo>
                  <a:cubicBezTo>
                    <a:pt x="392" y="65"/>
                    <a:pt x="294" y="1"/>
                    <a:pt x="196" y="1"/>
                  </a:cubicBez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8" name="Google Shape;10858;p83"/>
            <p:cNvSpPr/>
            <p:nvPr/>
          </p:nvSpPr>
          <p:spPr>
            <a:xfrm>
              <a:off x="2915481" y="3644850"/>
              <a:ext cx="10583" cy="20693"/>
            </a:xfrm>
            <a:custGeom>
              <a:avLst/>
              <a:gdLst/>
              <a:ahLst/>
              <a:cxnLst/>
              <a:rect l="l" t="t" r="r" b="b"/>
              <a:pathLst>
                <a:path w="403" h="788" extrusionOk="0">
                  <a:moveTo>
                    <a:pt x="202" y="1"/>
                  </a:moveTo>
                  <a:cubicBezTo>
                    <a:pt x="101" y="1"/>
                    <a:pt x="1" y="65"/>
                    <a:pt x="1" y="195"/>
                  </a:cubicBezTo>
                  <a:lnTo>
                    <a:pt x="1" y="587"/>
                  </a:lnTo>
                  <a:cubicBezTo>
                    <a:pt x="1" y="702"/>
                    <a:pt x="97" y="788"/>
                    <a:pt x="202" y="788"/>
                  </a:cubicBezTo>
                  <a:cubicBezTo>
                    <a:pt x="307" y="788"/>
                    <a:pt x="403" y="702"/>
                    <a:pt x="403" y="587"/>
                  </a:cubicBezTo>
                  <a:lnTo>
                    <a:pt x="403" y="195"/>
                  </a:lnTo>
                  <a:cubicBezTo>
                    <a:pt x="403" y="65"/>
                    <a:pt x="302" y="1"/>
                    <a:pt x="202" y="1"/>
                  </a:cubicBez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9" name="Google Shape;10859;p83"/>
            <p:cNvSpPr/>
            <p:nvPr/>
          </p:nvSpPr>
          <p:spPr>
            <a:xfrm>
              <a:off x="2650597" y="3696451"/>
              <a:ext cx="333791" cy="10320"/>
            </a:xfrm>
            <a:custGeom>
              <a:avLst/>
              <a:gdLst/>
              <a:ahLst/>
              <a:cxnLst/>
              <a:rect l="l" t="t" r="r" b="b"/>
              <a:pathLst>
                <a:path w="12711" h="393" extrusionOk="0">
                  <a:moveTo>
                    <a:pt x="269" y="0"/>
                  </a:moveTo>
                  <a:cubicBezTo>
                    <a:pt x="1" y="0"/>
                    <a:pt x="1" y="392"/>
                    <a:pt x="269" y="392"/>
                  </a:cubicBezTo>
                  <a:lnTo>
                    <a:pt x="12452" y="392"/>
                  </a:lnTo>
                  <a:cubicBezTo>
                    <a:pt x="12710" y="392"/>
                    <a:pt x="12710" y="0"/>
                    <a:pt x="12452" y="0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0" name="Google Shape;10860;p83"/>
            <p:cNvSpPr/>
            <p:nvPr/>
          </p:nvSpPr>
          <p:spPr>
            <a:xfrm>
              <a:off x="2735049" y="3608742"/>
              <a:ext cx="226965" cy="20614"/>
            </a:xfrm>
            <a:custGeom>
              <a:avLst/>
              <a:gdLst/>
              <a:ahLst/>
              <a:cxnLst/>
              <a:rect l="l" t="t" r="r" b="b"/>
              <a:pathLst>
                <a:path w="8643" h="785" extrusionOk="0">
                  <a:moveTo>
                    <a:pt x="393" y="0"/>
                  </a:moveTo>
                  <a:cubicBezTo>
                    <a:pt x="173" y="0"/>
                    <a:pt x="0" y="172"/>
                    <a:pt x="0" y="392"/>
                  </a:cubicBezTo>
                  <a:cubicBezTo>
                    <a:pt x="0" y="612"/>
                    <a:pt x="173" y="785"/>
                    <a:pt x="393" y="785"/>
                  </a:cubicBezTo>
                  <a:lnTo>
                    <a:pt x="8250" y="785"/>
                  </a:lnTo>
                  <a:cubicBezTo>
                    <a:pt x="8470" y="785"/>
                    <a:pt x="8642" y="612"/>
                    <a:pt x="8642" y="392"/>
                  </a:cubicBezTo>
                  <a:cubicBezTo>
                    <a:pt x="8642" y="172"/>
                    <a:pt x="8470" y="0"/>
                    <a:pt x="8250" y="0"/>
                  </a:cubicBezTo>
                  <a:close/>
                </a:path>
              </a:pathLst>
            </a:custGeom>
            <a:solidFill>
              <a:srgbClr val="F5F7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1" name="Google Shape;10861;p83"/>
            <p:cNvSpPr/>
            <p:nvPr/>
          </p:nvSpPr>
          <p:spPr>
            <a:xfrm>
              <a:off x="2740065" y="3619036"/>
              <a:ext cx="216908" cy="10320"/>
            </a:xfrm>
            <a:custGeom>
              <a:avLst/>
              <a:gdLst/>
              <a:ahLst/>
              <a:cxnLst/>
              <a:rect l="l" t="t" r="r" b="b"/>
              <a:pathLst>
                <a:path w="8260" h="393" extrusionOk="0">
                  <a:moveTo>
                    <a:pt x="202" y="0"/>
                  </a:moveTo>
                  <a:cubicBezTo>
                    <a:pt x="87" y="0"/>
                    <a:pt x="1" y="87"/>
                    <a:pt x="1" y="201"/>
                  </a:cubicBezTo>
                  <a:cubicBezTo>
                    <a:pt x="1" y="307"/>
                    <a:pt x="87" y="393"/>
                    <a:pt x="202" y="393"/>
                  </a:cubicBezTo>
                  <a:lnTo>
                    <a:pt x="8059" y="393"/>
                  </a:lnTo>
                  <a:cubicBezTo>
                    <a:pt x="8164" y="393"/>
                    <a:pt x="8260" y="307"/>
                    <a:pt x="8260" y="201"/>
                  </a:cubicBezTo>
                  <a:cubicBezTo>
                    <a:pt x="8260" y="87"/>
                    <a:pt x="8164" y="0"/>
                    <a:pt x="8059" y="0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2" name="Google Shape;10862;p83"/>
            <p:cNvSpPr/>
            <p:nvPr/>
          </p:nvSpPr>
          <p:spPr>
            <a:xfrm>
              <a:off x="2770973" y="3644928"/>
              <a:ext cx="10583" cy="10320"/>
            </a:xfrm>
            <a:custGeom>
              <a:avLst/>
              <a:gdLst/>
              <a:ahLst/>
              <a:cxnLst/>
              <a:rect l="l" t="t" r="r" b="b"/>
              <a:pathLst>
                <a:path w="403" h="393" extrusionOk="0">
                  <a:moveTo>
                    <a:pt x="202" y="0"/>
                  </a:moveTo>
                  <a:cubicBezTo>
                    <a:pt x="97" y="0"/>
                    <a:pt x="1" y="86"/>
                    <a:pt x="1" y="192"/>
                  </a:cubicBezTo>
                  <a:lnTo>
                    <a:pt x="1" y="392"/>
                  </a:lnTo>
                  <a:lnTo>
                    <a:pt x="393" y="392"/>
                  </a:lnTo>
                  <a:lnTo>
                    <a:pt x="393" y="192"/>
                  </a:lnTo>
                  <a:cubicBezTo>
                    <a:pt x="403" y="86"/>
                    <a:pt x="307" y="0"/>
                    <a:pt x="202" y="0"/>
                  </a:cubicBez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3" name="Google Shape;10863;p83"/>
            <p:cNvSpPr/>
            <p:nvPr/>
          </p:nvSpPr>
          <p:spPr>
            <a:xfrm>
              <a:off x="2791849" y="3644928"/>
              <a:ext cx="10320" cy="10320"/>
            </a:xfrm>
            <a:custGeom>
              <a:avLst/>
              <a:gdLst/>
              <a:ahLst/>
              <a:cxnLst/>
              <a:rect l="l" t="t" r="r" b="b"/>
              <a:pathLst>
                <a:path w="393" h="393" extrusionOk="0">
                  <a:moveTo>
                    <a:pt x="192" y="0"/>
                  </a:moveTo>
                  <a:cubicBezTo>
                    <a:pt x="86" y="0"/>
                    <a:pt x="0" y="86"/>
                    <a:pt x="0" y="192"/>
                  </a:cubicBezTo>
                  <a:lnTo>
                    <a:pt x="0" y="392"/>
                  </a:lnTo>
                  <a:lnTo>
                    <a:pt x="393" y="392"/>
                  </a:lnTo>
                  <a:lnTo>
                    <a:pt x="393" y="192"/>
                  </a:lnTo>
                  <a:cubicBezTo>
                    <a:pt x="393" y="86"/>
                    <a:pt x="297" y="0"/>
                    <a:pt x="192" y="0"/>
                  </a:cubicBez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4" name="Google Shape;10864;p83"/>
            <p:cNvSpPr/>
            <p:nvPr/>
          </p:nvSpPr>
          <p:spPr>
            <a:xfrm>
              <a:off x="2812463" y="3644928"/>
              <a:ext cx="10320" cy="10320"/>
            </a:xfrm>
            <a:custGeom>
              <a:avLst/>
              <a:gdLst/>
              <a:ahLst/>
              <a:cxnLst/>
              <a:rect l="l" t="t" r="r" b="b"/>
              <a:pathLst>
                <a:path w="393" h="393" extrusionOk="0">
                  <a:moveTo>
                    <a:pt x="191" y="0"/>
                  </a:moveTo>
                  <a:cubicBezTo>
                    <a:pt x="86" y="0"/>
                    <a:pt x="0" y="86"/>
                    <a:pt x="0" y="192"/>
                  </a:cubicBezTo>
                  <a:lnTo>
                    <a:pt x="0" y="392"/>
                  </a:lnTo>
                  <a:lnTo>
                    <a:pt x="392" y="392"/>
                  </a:lnTo>
                  <a:lnTo>
                    <a:pt x="392" y="192"/>
                  </a:lnTo>
                  <a:cubicBezTo>
                    <a:pt x="392" y="86"/>
                    <a:pt x="306" y="0"/>
                    <a:pt x="191" y="0"/>
                  </a:cubicBez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5" name="Google Shape;10865;p83"/>
            <p:cNvSpPr/>
            <p:nvPr/>
          </p:nvSpPr>
          <p:spPr>
            <a:xfrm>
              <a:off x="2833051" y="3644928"/>
              <a:ext cx="10346" cy="10320"/>
            </a:xfrm>
            <a:custGeom>
              <a:avLst/>
              <a:gdLst/>
              <a:ahLst/>
              <a:cxnLst/>
              <a:rect l="l" t="t" r="r" b="b"/>
              <a:pathLst>
                <a:path w="394" h="393" extrusionOk="0">
                  <a:moveTo>
                    <a:pt x="202" y="0"/>
                  </a:moveTo>
                  <a:cubicBezTo>
                    <a:pt x="87" y="0"/>
                    <a:pt x="1" y="86"/>
                    <a:pt x="1" y="192"/>
                  </a:cubicBezTo>
                  <a:lnTo>
                    <a:pt x="1" y="392"/>
                  </a:lnTo>
                  <a:lnTo>
                    <a:pt x="393" y="392"/>
                  </a:lnTo>
                  <a:lnTo>
                    <a:pt x="393" y="192"/>
                  </a:lnTo>
                  <a:cubicBezTo>
                    <a:pt x="393" y="86"/>
                    <a:pt x="307" y="0"/>
                    <a:pt x="202" y="0"/>
                  </a:cubicBez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6" name="Google Shape;10866;p83"/>
            <p:cNvSpPr/>
            <p:nvPr/>
          </p:nvSpPr>
          <p:spPr>
            <a:xfrm>
              <a:off x="2853665" y="3644928"/>
              <a:ext cx="10320" cy="10320"/>
            </a:xfrm>
            <a:custGeom>
              <a:avLst/>
              <a:gdLst/>
              <a:ahLst/>
              <a:cxnLst/>
              <a:rect l="l" t="t" r="r" b="b"/>
              <a:pathLst>
                <a:path w="393" h="393" extrusionOk="0">
                  <a:moveTo>
                    <a:pt x="192" y="0"/>
                  </a:moveTo>
                  <a:cubicBezTo>
                    <a:pt x="87" y="0"/>
                    <a:pt x="1" y="86"/>
                    <a:pt x="1" y="192"/>
                  </a:cubicBezTo>
                  <a:lnTo>
                    <a:pt x="1" y="392"/>
                  </a:lnTo>
                  <a:lnTo>
                    <a:pt x="393" y="392"/>
                  </a:lnTo>
                  <a:lnTo>
                    <a:pt x="393" y="192"/>
                  </a:lnTo>
                  <a:cubicBezTo>
                    <a:pt x="393" y="86"/>
                    <a:pt x="307" y="0"/>
                    <a:pt x="192" y="0"/>
                  </a:cubicBez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7" name="Google Shape;10867;p83"/>
            <p:cNvSpPr/>
            <p:nvPr/>
          </p:nvSpPr>
          <p:spPr>
            <a:xfrm>
              <a:off x="2874279" y="3644928"/>
              <a:ext cx="10320" cy="10320"/>
            </a:xfrm>
            <a:custGeom>
              <a:avLst/>
              <a:gdLst/>
              <a:ahLst/>
              <a:cxnLst/>
              <a:rect l="l" t="t" r="r" b="b"/>
              <a:pathLst>
                <a:path w="393" h="393" extrusionOk="0">
                  <a:moveTo>
                    <a:pt x="201" y="0"/>
                  </a:moveTo>
                  <a:cubicBezTo>
                    <a:pt x="86" y="0"/>
                    <a:pt x="0" y="86"/>
                    <a:pt x="0" y="192"/>
                  </a:cubicBezTo>
                  <a:lnTo>
                    <a:pt x="0" y="392"/>
                  </a:lnTo>
                  <a:lnTo>
                    <a:pt x="393" y="392"/>
                  </a:lnTo>
                  <a:lnTo>
                    <a:pt x="393" y="192"/>
                  </a:lnTo>
                  <a:cubicBezTo>
                    <a:pt x="393" y="86"/>
                    <a:pt x="307" y="0"/>
                    <a:pt x="201" y="0"/>
                  </a:cubicBez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8" name="Google Shape;10868;p83"/>
            <p:cNvSpPr/>
            <p:nvPr/>
          </p:nvSpPr>
          <p:spPr>
            <a:xfrm>
              <a:off x="2894893" y="3644928"/>
              <a:ext cx="10320" cy="10320"/>
            </a:xfrm>
            <a:custGeom>
              <a:avLst/>
              <a:gdLst/>
              <a:ahLst/>
              <a:cxnLst/>
              <a:rect l="l" t="t" r="r" b="b"/>
              <a:pathLst>
                <a:path w="393" h="393" extrusionOk="0">
                  <a:moveTo>
                    <a:pt x="201" y="0"/>
                  </a:moveTo>
                  <a:cubicBezTo>
                    <a:pt x="86" y="0"/>
                    <a:pt x="0" y="86"/>
                    <a:pt x="0" y="192"/>
                  </a:cubicBezTo>
                  <a:lnTo>
                    <a:pt x="0" y="392"/>
                  </a:lnTo>
                  <a:lnTo>
                    <a:pt x="392" y="392"/>
                  </a:lnTo>
                  <a:lnTo>
                    <a:pt x="392" y="192"/>
                  </a:lnTo>
                  <a:cubicBezTo>
                    <a:pt x="392" y="86"/>
                    <a:pt x="306" y="0"/>
                    <a:pt x="201" y="0"/>
                  </a:cubicBez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9" name="Google Shape;10869;p83"/>
            <p:cNvSpPr/>
            <p:nvPr/>
          </p:nvSpPr>
          <p:spPr>
            <a:xfrm>
              <a:off x="2915481" y="3644928"/>
              <a:ext cx="10583" cy="10320"/>
            </a:xfrm>
            <a:custGeom>
              <a:avLst/>
              <a:gdLst/>
              <a:ahLst/>
              <a:cxnLst/>
              <a:rect l="l" t="t" r="r" b="b"/>
              <a:pathLst>
                <a:path w="403" h="393" extrusionOk="0">
                  <a:moveTo>
                    <a:pt x="202" y="0"/>
                  </a:moveTo>
                  <a:cubicBezTo>
                    <a:pt x="97" y="0"/>
                    <a:pt x="1" y="86"/>
                    <a:pt x="1" y="192"/>
                  </a:cubicBezTo>
                  <a:lnTo>
                    <a:pt x="1" y="392"/>
                  </a:lnTo>
                  <a:lnTo>
                    <a:pt x="403" y="392"/>
                  </a:lnTo>
                  <a:lnTo>
                    <a:pt x="403" y="192"/>
                  </a:lnTo>
                  <a:cubicBezTo>
                    <a:pt x="403" y="86"/>
                    <a:pt x="307" y="0"/>
                    <a:pt x="202" y="0"/>
                  </a:cubicBez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0" name="Google Shape;10870;p83"/>
            <p:cNvSpPr/>
            <p:nvPr/>
          </p:nvSpPr>
          <p:spPr>
            <a:xfrm>
              <a:off x="2732081" y="3381777"/>
              <a:ext cx="260027" cy="113391"/>
            </a:xfrm>
            <a:custGeom>
              <a:avLst/>
              <a:gdLst/>
              <a:ahLst/>
              <a:cxnLst/>
              <a:rect l="l" t="t" r="r" b="b"/>
              <a:pathLst>
                <a:path w="9902" h="4318" extrusionOk="0">
                  <a:moveTo>
                    <a:pt x="7150" y="1"/>
                  </a:moveTo>
                  <a:cubicBezTo>
                    <a:pt x="6599" y="1"/>
                    <a:pt x="6077" y="220"/>
                    <a:pt x="5683" y="604"/>
                  </a:cubicBezTo>
                  <a:cubicBezTo>
                    <a:pt x="5383" y="330"/>
                    <a:pt x="5004" y="195"/>
                    <a:pt x="4627" y="195"/>
                  </a:cubicBezTo>
                  <a:cubicBezTo>
                    <a:pt x="4189" y="195"/>
                    <a:pt x="3753" y="378"/>
                    <a:pt x="3444" y="738"/>
                  </a:cubicBezTo>
                  <a:cubicBezTo>
                    <a:pt x="3260" y="633"/>
                    <a:pt x="3062" y="584"/>
                    <a:pt x="2868" y="584"/>
                  </a:cubicBezTo>
                  <a:cubicBezTo>
                    <a:pt x="2356" y="584"/>
                    <a:pt x="1870" y="924"/>
                    <a:pt x="1731" y="1465"/>
                  </a:cubicBezTo>
                  <a:cubicBezTo>
                    <a:pt x="1617" y="1400"/>
                    <a:pt x="1498" y="1370"/>
                    <a:pt x="1382" y="1370"/>
                  </a:cubicBezTo>
                  <a:cubicBezTo>
                    <a:pt x="1039" y="1370"/>
                    <a:pt x="728" y="1634"/>
                    <a:pt x="707" y="2020"/>
                  </a:cubicBezTo>
                  <a:cubicBezTo>
                    <a:pt x="649" y="1982"/>
                    <a:pt x="573" y="1963"/>
                    <a:pt x="506" y="1963"/>
                  </a:cubicBezTo>
                  <a:cubicBezTo>
                    <a:pt x="502" y="1963"/>
                    <a:pt x="497" y="1963"/>
                    <a:pt x="493" y="1963"/>
                  </a:cubicBezTo>
                  <a:cubicBezTo>
                    <a:pt x="185" y="1963"/>
                    <a:pt x="1" y="2311"/>
                    <a:pt x="171" y="2566"/>
                  </a:cubicBezTo>
                  <a:cubicBezTo>
                    <a:pt x="249" y="2687"/>
                    <a:pt x="374" y="2746"/>
                    <a:pt x="500" y="2746"/>
                  </a:cubicBezTo>
                  <a:cubicBezTo>
                    <a:pt x="651" y="2746"/>
                    <a:pt x="801" y="2661"/>
                    <a:pt x="869" y="2499"/>
                  </a:cubicBezTo>
                  <a:cubicBezTo>
                    <a:pt x="1005" y="2663"/>
                    <a:pt x="1198" y="2744"/>
                    <a:pt x="1391" y="2744"/>
                  </a:cubicBezTo>
                  <a:cubicBezTo>
                    <a:pt x="1591" y="2744"/>
                    <a:pt x="1790" y="2656"/>
                    <a:pt x="1922" y="2480"/>
                  </a:cubicBezTo>
                  <a:cubicBezTo>
                    <a:pt x="2155" y="2780"/>
                    <a:pt x="2503" y="2943"/>
                    <a:pt x="2858" y="2943"/>
                  </a:cubicBezTo>
                  <a:cubicBezTo>
                    <a:pt x="3057" y="2943"/>
                    <a:pt x="3258" y="2892"/>
                    <a:pt x="3444" y="2786"/>
                  </a:cubicBezTo>
                  <a:cubicBezTo>
                    <a:pt x="3750" y="3143"/>
                    <a:pt x="4184" y="3335"/>
                    <a:pt x="4629" y="3335"/>
                  </a:cubicBezTo>
                  <a:cubicBezTo>
                    <a:pt x="4852" y="3335"/>
                    <a:pt x="5077" y="3287"/>
                    <a:pt x="5291" y="3188"/>
                  </a:cubicBezTo>
                  <a:cubicBezTo>
                    <a:pt x="5701" y="3939"/>
                    <a:pt x="6447" y="4318"/>
                    <a:pt x="7193" y="4318"/>
                  </a:cubicBezTo>
                  <a:cubicBezTo>
                    <a:pt x="7911" y="4318"/>
                    <a:pt x="8630" y="3968"/>
                    <a:pt x="9052" y="3265"/>
                  </a:cubicBezTo>
                  <a:cubicBezTo>
                    <a:pt x="9902" y="1823"/>
                    <a:pt x="8866" y="1"/>
                    <a:pt x="7199" y="1"/>
                  </a:cubicBezTo>
                  <a:cubicBezTo>
                    <a:pt x="7195" y="1"/>
                    <a:pt x="7190" y="1"/>
                    <a:pt x="7186" y="1"/>
                  </a:cubicBezTo>
                  <a:cubicBezTo>
                    <a:pt x="7174" y="1"/>
                    <a:pt x="7162" y="1"/>
                    <a:pt x="7150" y="1"/>
                  </a:cubicBezTo>
                  <a:close/>
                </a:path>
              </a:pathLst>
            </a:custGeom>
            <a:solidFill>
              <a:srgbClr val="F5F7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1" name="Google Shape;10871;p83"/>
            <p:cNvSpPr/>
            <p:nvPr/>
          </p:nvSpPr>
          <p:spPr>
            <a:xfrm>
              <a:off x="2731845" y="3397612"/>
              <a:ext cx="241487" cy="97320"/>
            </a:xfrm>
            <a:custGeom>
              <a:avLst/>
              <a:gdLst/>
              <a:ahLst/>
              <a:cxnLst/>
              <a:rect l="l" t="t" r="r" b="b"/>
              <a:pathLst>
                <a:path w="9196" h="3706" extrusionOk="0">
                  <a:moveTo>
                    <a:pt x="2668" y="1"/>
                  </a:moveTo>
                  <a:cubicBezTo>
                    <a:pt x="2209" y="78"/>
                    <a:pt x="1845" y="413"/>
                    <a:pt x="1721" y="853"/>
                  </a:cubicBezTo>
                  <a:cubicBezTo>
                    <a:pt x="1612" y="791"/>
                    <a:pt x="1497" y="763"/>
                    <a:pt x="1385" y="763"/>
                  </a:cubicBezTo>
                  <a:cubicBezTo>
                    <a:pt x="1043" y="763"/>
                    <a:pt x="728" y="1026"/>
                    <a:pt x="706" y="1408"/>
                  </a:cubicBezTo>
                  <a:cubicBezTo>
                    <a:pt x="649" y="1379"/>
                    <a:pt x="572" y="1360"/>
                    <a:pt x="505" y="1360"/>
                  </a:cubicBezTo>
                  <a:cubicBezTo>
                    <a:pt x="501" y="1360"/>
                    <a:pt x="497" y="1360"/>
                    <a:pt x="493" y="1360"/>
                  </a:cubicBezTo>
                  <a:cubicBezTo>
                    <a:pt x="184" y="1360"/>
                    <a:pt x="0" y="1708"/>
                    <a:pt x="170" y="1963"/>
                  </a:cubicBezTo>
                  <a:cubicBezTo>
                    <a:pt x="248" y="2084"/>
                    <a:pt x="374" y="2143"/>
                    <a:pt x="499" y="2143"/>
                  </a:cubicBezTo>
                  <a:cubicBezTo>
                    <a:pt x="650" y="2143"/>
                    <a:pt x="801" y="2058"/>
                    <a:pt x="869" y="1896"/>
                  </a:cubicBezTo>
                  <a:cubicBezTo>
                    <a:pt x="1005" y="2060"/>
                    <a:pt x="1198" y="2141"/>
                    <a:pt x="1390" y="2141"/>
                  </a:cubicBezTo>
                  <a:cubicBezTo>
                    <a:pt x="1590" y="2141"/>
                    <a:pt x="1790" y="2053"/>
                    <a:pt x="1922" y="1877"/>
                  </a:cubicBezTo>
                  <a:cubicBezTo>
                    <a:pt x="2154" y="2182"/>
                    <a:pt x="2502" y="2347"/>
                    <a:pt x="2859" y="2347"/>
                  </a:cubicBezTo>
                  <a:cubicBezTo>
                    <a:pt x="3061" y="2347"/>
                    <a:pt x="3266" y="2294"/>
                    <a:pt x="3453" y="2183"/>
                  </a:cubicBezTo>
                  <a:cubicBezTo>
                    <a:pt x="3759" y="2540"/>
                    <a:pt x="4193" y="2732"/>
                    <a:pt x="4638" y="2732"/>
                  </a:cubicBezTo>
                  <a:cubicBezTo>
                    <a:pt x="4861" y="2732"/>
                    <a:pt x="5086" y="2684"/>
                    <a:pt x="5300" y="2585"/>
                  </a:cubicBezTo>
                  <a:cubicBezTo>
                    <a:pt x="5715" y="3339"/>
                    <a:pt x="6454" y="3705"/>
                    <a:pt x="7190" y="3705"/>
                  </a:cubicBezTo>
                  <a:cubicBezTo>
                    <a:pt x="8015" y="3705"/>
                    <a:pt x="8836" y="3245"/>
                    <a:pt x="9195" y="2355"/>
                  </a:cubicBezTo>
                  <a:lnTo>
                    <a:pt x="9195" y="2355"/>
                  </a:lnTo>
                  <a:cubicBezTo>
                    <a:pt x="8841" y="2604"/>
                    <a:pt x="8410" y="2729"/>
                    <a:pt x="7980" y="2729"/>
                  </a:cubicBezTo>
                  <a:cubicBezTo>
                    <a:pt x="7214" y="2729"/>
                    <a:pt x="6506" y="2327"/>
                    <a:pt x="6113" y="1666"/>
                  </a:cubicBezTo>
                  <a:cubicBezTo>
                    <a:pt x="6101" y="1641"/>
                    <a:pt x="6079" y="1628"/>
                    <a:pt x="6055" y="1628"/>
                  </a:cubicBezTo>
                  <a:cubicBezTo>
                    <a:pt x="6043" y="1628"/>
                    <a:pt x="6030" y="1631"/>
                    <a:pt x="6018" y="1637"/>
                  </a:cubicBezTo>
                  <a:cubicBezTo>
                    <a:pt x="5823" y="1716"/>
                    <a:pt x="5621" y="1754"/>
                    <a:pt x="5422" y="1754"/>
                  </a:cubicBezTo>
                  <a:cubicBezTo>
                    <a:pt x="4868" y="1754"/>
                    <a:pt x="4337" y="1462"/>
                    <a:pt x="4056" y="948"/>
                  </a:cubicBezTo>
                  <a:cubicBezTo>
                    <a:pt x="4040" y="925"/>
                    <a:pt x="4005" y="908"/>
                    <a:pt x="3977" y="908"/>
                  </a:cubicBezTo>
                  <a:cubicBezTo>
                    <a:pt x="3971" y="908"/>
                    <a:pt x="3965" y="908"/>
                    <a:pt x="3960" y="910"/>
                  </a:cubicBezTo>
                  <a:cubicBezTo>
                    <a:pt x="3855" y="948"/>
                    <a:pt x="3759" y="958"/>
                    <a:pt x="3654" y="968"/>
                  </a:cubicBezTo>
                  <a:cubicBezTo>
                    <a:pt x="3118" y="958"/>
                    <a:pt x="2678" y="527"/>
                    <a:pt x="2668" y="1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872" name="Google Shape;10872;p83"/>
          <p:cNvGrpSpPr/>
          <p:nvPr/>
        </p:nvGrpSpPr>
        <p:grpSpPr>
          <a:xfrm>
            <a:off x="1295502" y="2437362"/>
            <a:ext cx="402645" cy="323917"/>
            <a:chOff x="1295502" y="2437362"/>
            <a:chExt cx="402645" cy="323917"/>
          </a:xfrm>
        </p:grpSpPr>
        <p:sp>
          <p:nvSpPr>
            <p:cNvPr id="10873" name="Google Shape;10873;p83"/>
            <p:cNvSpPr/>
            <p:nvPr/>
          </p:nvSpPr>
          <p:spPr>
            <a:xfrm>
              <a:off x="1295502" y="2437362"/>
              <a:ext cx="402645" cy="278724"/>
            </a:xfrm>
            <a:custGeom>
              <a:avLst/>
              <a:gdLst/>
              <a:ahLst/>
              <a:cxnLst/>
              <a:rect l="l" t="t" r="r" b="b"/>
              <a:pathLst>
                <a:path w="15333" h="10614" extrusionOk="0">
                  <a:moveTo>
                    <a:pt x="412" y="0"/>
                  </a:moveTo>
                  <a:cubicBezTo>
                    <a:pt x="183" y="0"/>
                    <a:pt x="1" y="182"/>
                    <a:pt x="1" y="412"/>
                  </a:cubicBezTo>
                  <a:lnTo>
                    <a:pt x="1" y="10202"/>
                  </a:lnTo>
                  <a:cubicBezTo>
                    <a:pt x="1" y="10432"/>
                    <a:pt x="183" y="10613"/>
                    <a:pt x="412" y="10613"/>
                  </a:cubicBezTo>
                  <a:lnTo>
                    <a:pt x="14921" y="10613"/>
                  </a:lnTo>
                  <a:cubicBezTo>
                    <a:pt x="15141" y="10613"/>
                    <a:pt x="15332" y="10432"/>
                    <a:pt x="15332" y="10202"/>
                  </a:cubicBezTo>
                  <a:lnTo>
                    <a:pt x="15332" y="412"/>
                  </a:lnTo>
                  <a:cubicBezTo>
                    <a:pt x="15332" y="182"/>
                    <a:pt x="15141" y="0"/>
                    <a:pt x="14921" y="0"/>
                  </a:cubicBezTo>
                  <a:close/>
                </a:path>
              </a:pathLst>
            </a:custGeom>
            <a:solidFill>
              <a:srgbClr val="E4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4" name="Google Shape;10874;p83"/>
            <p:cNvSpPr/>
            <p:nvPr/>
          </p:nvSpPr>
          <p:spPr>
            <a:xfrm>
              <a:off x="1295502" y="2437362"/>
              <a:ext cx="402645" cy="278724"/>
            </a:xfrm>
            <a:custGeom>
              <a:avLst/>
              <a:gdLst/>
              <a:ahLst/>
              <a:cxnLst/>
              <a:rect l="l" t="t" r="r" b="b"/>
              <a:pathLst>
                <a:path w="15333" h="10614" extrusionOk="0">
                  <a:moveTo>
                    <a:pt x="13954" y="0"/>
                  </a:moveTo>
                  <a:lnTo>
                    <a:pt x="13954" y="9618"/>
                  </a:lnTo>
                  <a:cubicBezTo>
                    <a:pt x="13954" y="9838"/>
                    <a:pt x="13763" y="10030"/>
                    <a:pt x="13543" y="10030"/>
                  </a:cubicBezTo>
                  <a:lnTo>
                    <a:pt x="1" y="10030"/>
                  </a:lnTo>
                  <a:lnTo>
                    <a:pt x="1" y="10202"/>
                  </a:lnTo>
                  <a:cubicBezTo>
                    <a:pt x="1" y="10432"/>
                    <a:pt x="183" y="10613"/>
                    <a:pt x="412" y="10613"/>
                  </a:cubicBezTo>
                  <a:lnTo>
                    <a:pt x="14921" y="10613"/>
                  </a:lnTo>
                  <a:cubicBezTo>
                    <a:pt x="15141" y="10613"/>
                    <a:pt x="15332" y="10432"/>
                    <a:pt x="15332" y="10202"/>
                  </a:cubicBezTo>
                  <a:lnTo>
                    <a:pt x="15332" y="412"/>
                  </a:lnTo>
                  <a:cubicBezTo>
                    <a:pt x="15332" y="182"/>
                    <a:pt x="15141" y="0"/>
                    <a:pt x="14921" y="0"/>
                  </a:cubicBezTo>
                  <a:close/>
                </a:path>
              </a:pathLst>
            </a:custGeom>
            <a:solidFill>
              <a:srgbClr val="D5DE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5" name="Google Shape;10875;p83"/>
            <p:cNvSpPr/>
            <p:nvPr/>
          </p:nvSpPr>
          <p:spPr>
            <a:xfrm>
              <a:off x="1324651" y="2467771"/>
              <a:ext cx="344347" cy="217905"/>
            </a:xfrm>
            <a:custGeom>
              <a:avLst/>
              <a:gdLst/>
              <a:ahLst/>
              <a:cxnLst/>
              <a:rect l="l" t="t" r="r" b="b"/>
              <a:pathLst>
                <a:path w="13113" h="8298" extrusionOk="0">
                  <a:moveTo>
                    <a:pt x="1159" y="0"/>
                  </a:moveTo>
                  <a:cubicBezTo>
                    <a:pt x="1130" y="0"/>
                    <a:pt x="1101" y="19"/>
                    <a:pt x="1101" y="48"/>
                  </a:cubicBezTo>
                  <a:cubicBezTo>
                    <a:pt x="1082" y="622"/>
                    <a:pt x="623" y="1072"/>
                    <a:pt x="49" y="1101"/>
                  </a:cubicBezTo>
                  <a:cubicBezTo>
                    <a:pt x="20" y="1101"/>
                    <a:pt x="1" y="1129"/>
                    <a:pt x="1" y="1158"/>
                  </a:cubicBezTo>
                  <a:lnTo>
                    <a:pt x="1" y="7139"/>
                  </a:lnTo>
                  <a:cubicBezTo>
                    <a:pt x="1" y="7168"/>
                    <a:pt x="20" y="7187"/>
                    <a:pt x="49" y="7187"/>
                  </a:cubicBezTo>
                  <a:cubicBezTo>
                    <a:pt x="623" y="7216"/>
                    <a:pt x="1082" y="7675"/>
                    <a:pt x="1101" y="8250"/>
                  </a:cubicBezTo>
                  <a:cubicBezTo>
                    <a:pt x="1101" y="8278"/>
                    <a:pt x="1130" y="8297"/>
                    <a:pt x="1159" y="8297"/>
                  </a:cubicBezTo>
                  <a:lnTo>
                    <a:pt x="11897" y="8297"/>
                  </a:lnTo>
                  <a:cubicBezTo>
                    <a:pt x="11925" y="8297"/>
                    <a:pt x="11945" y="8278"/>
                    <a:pt x="11945" y="8250"/>
                  </a:cubicBezTo>
                  <a:cubicBezTo>
                    <a:pt x="11973" y="7662"/>
                    <a:pt x="12452" y="7197"/>
                    <a:pt x="13037" y="7197"/>
                  </a:cubicBezTo>
                  <a:cubicBezTo>
                    <a:pt x="13043" y="7197"/>
                    <a:pt x="13049" y="7197"/>
                    <a:pt x="13055" y="7197"/>
                  </a:cubicBezTo>
                  <a:cubicBezTo>
                    <a:pt x="13083" y="7197"/>
                    <a:pt x="13112" y="7168"/>
                    <a:pt x="13112" y="7139"/>
                  </a:cubicBezTo>
                  <a:lnTo>
                    <a:pt x="13112" y="1158"/>
                  </a:lnTo>
                  <a:cubicBezTo>
                    <a:pt x="13112" y="1129"/>
                    <a:pt x="13083" y="1101"/>
                    <a:pt x="13055" y="1101"/>
                  </a:cubicBezTo>
                  <a:cubicBezTo>
                    <a:pt x="12461" y="1101"/>
                    <a:pt x="11973" y="641"/>
                    <a:pt x="11945" y="48"/>
                  </a:cubicBezTo>
                  <a:cubicBezTo>
                    <a:pt x="11945" y="19"/>
                    <a:pt x="11925" y="0"/>
                    <a:pt x="1189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6" name="Google Shape;10876;p83"/>
            <p:cNvSpPr/>
            <p:nvPr/>
          </p:nvSpPr>
          <p:spPr>
            <a:xfrm>
              <a:off x="1600617" y="2467771"/>
              <a:ext cx="68381" cy="217905"/>
            </a:xfrm>
            <a:custGeom>
              <a:avLst/>
              <a:gdLst/>
              <a:ahLst/>
              <a:cxnLst/>
              <a:rect l="l" t="t" r="r" b="b"/>
              <a:pathLst>
                <a:path w="2604" h="8298" extrusionOk="0">
                  <a:moveTo>
                    <a:pt x="0" y="0"/>
                  </a:moveTo>
                  <a:cubicBezTo>
                    <a:pt x="19" y="0"/>
                    <a:pt x="48" y="19"/>
                    <a:pt x="48" y="48"/>
                  </a:cubicBezTo>
                  <a:cubicBezTo>
                    <a:pt x="77" y="641"/>
                    <a:pt x="565" y="1101"/>
                    <a:pt x="1158" y="1101"/>
                  </a:cubicBezTo>
                  <a:cubicBezTo>
                    <a:pt x="1187" y="1101"/>
                    <a:pt x="1206" y="1129"/>
                    <a:pt x="1206" y="1158"/>
                  </a:cubicBezTo>
                  <a:lnTo>
                    <a:pt x="1206" y="7139"/>
                  </a:lnTo>
                  <a:cubicBezTo>
                    <a:pt x="1206" y="7168"/>
                    <a:pt x="1187" y="7197"/>
                    <a:pt x="1158" y="7197"/>
                  </a:cubicBezTo>
                  <a:cubicBezTo>
                    <a:pt x="565" y="7197"/>
                    <a:pt x="77" y="7656"/>
                    <a:pt x="48" y="8250"/>
                  </a:cubicBezTo>
                  <a:cubicBezTo>
                    <a:pt x="48" y="8278"/>
                    <a:pt x="19" y="8297"/>
                    <a:pt x="0" y="8297"/>
                  </a:cubicBezTo>
                  <a:lnTo>
                    <a:pt x="1388" y="8297"/>
                  </a:lnTo>
                  <a:cubicBezTo>
                    <a:pt x="1416" y="8297"/>
                    <a:pt x="1436" y="8278"/>
                    <a:pt x="1436" y="8250"/>
                  </a:cubicBezTo>
                  <a:cubicBezTo>
                    <a:pt x="1464" y="7656"/>
                    <a:pt x="1952" y="7197"/>
                    <a:pt x="2546" y="7197"/>
                  </a:cubicBezTo>
                  <a:cubicBezTo>
                    <a:pt x="2574" y="7197"/>
                    <a:pt x="2603" y="7168"/>
                    <a:pt x="2603" y="7139"/>
                  </a:cubicBezTo>
                  <a:lnTo>
                    <a:pt x="2603" y="1158"/>
                  </a:lnTo>
                  <a:cubicBezTo>
                    <a:pt x="2603" y="1129"/>
                    <a:pt x="2574" y="1101"/>
                    <a:pt x="2546" y="1101"/>
                  </a:cubicBezTo>
                  <a:cubicBezTo>
                    <a:pt x="1952" y="1101"/>
                    <a:pt x="1464" y="641"/>
                    <a:pt x="1436" y="48"/>
                  </a:cubicBezTo>
                  <a:cubicBezTo>
                    <a:pt x="1436" y="19"/>
                    <a:pt x="1416" y="0"/>
                    <a:pt x="1388" y="0"/>
                  </a:cubicBezTo>
                  <a:close/>
                </a:path>
              </a:pathLst>
            </a:custGeom>
            <a:solidFill>
              <a:srgbClr val="EF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7" name="Google Shape;10877;p83"/>
            <p:cNvSpPr/>
            <p:nvPr/>
          </p:nvSpPr>
          <p:spPr>
            <a:xfrm>
              <a:off x="1557445" y="2680871"/>
              <a:ext cx="66044" cy="80408"/>
            </a:xfrm>
            <a:custGeom>
              <a:avLst/>
              <a:gdLst/>
              <a:ahLst/>
              <a:cxnLst/>
              <a:rect l="l" t="t" r="r" b="b"/>
              <a:pathLst>
                <a:path w="2515" h="3062" extrusionOk="0">
                  <a:moveTo>
                    <a:pt x="1156" y="1"/>
                  </a:moveTo>
                  <a:lnTo>
                    <a:pt x="17" y="2393"/>
                  </a:lnTo>
                  <a:cubicBezTo>
                    <a:pt x="0" y="2419"/>
                    <a:pt x="21" y="2452"/>
                    <a:pt x="53" y="2452"/>
                  </a:cubicBezTo>
                  <a:cubicBezTo>
                    <a:pt x="57" y="2452"/>
                    <a:pt x="61" y="2452"/>
                    <a:pt x="65" y="2451"/>
                  </a:cubicBezTo>
                  <a:lnTo>
                    <a:pt x="831" y="2336"/>
                  </a:lnTo>
                  <a:cubicBezTo>
                    <a:pt x="836" y="2333"/>
                    <a:pt x="840" y="2332"/>
                    <a:pt x="844" y="2332"/>
                  </a:cubicBezTo>
                  <a:cubicBezTo>
                    <a:pt x="855" y="2332"/>
                    <a:pt x="862" y="2341"/>
                    <a:pt x="869" y="2355"/>
                  </a:cubicBezTo>
                  <a:lnTo>
                    <a:pt x="1300" y="3044"/>
                  </a:lnTo>
                  <a:cubicBezTo>
                    <a:pt x="1308" y="3056"/>
                    <a:pt x="1319" y="3061"/>
                    <a:pt x="1330" y="3061"/>
                  </a:cubicBezTo>
                  <a:cubicBezTo>
                    <a:pt x="1346" y="3061"/>
                    <a:pt x="1361" y="3051"/>
                    <a:pt x="1367" y="3034"/>
                  </a:cubicBezTo>
                  <a:lnTo>
                    <a:pt x="2515" y="642"/>
                  </a:lnTo>
                  <a:lnTo>
                    <a:pt x="1156" y="1"/>
                  </a:lnTo>
                  <a:close/>
                </a:path>
              </a:pathLst>
            </a:custGeom>
            <a:solidFill>
              <a:srgbClr val="92A1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8" name="Google Shape;10878;p83"/>
            <p:cNvSpPr/>
            <p:nvPr/>
          </p:nvSpPr>
          <p:spPr>
            <a:xfrm>
              <a:off x="1607129" y="2680871"/>
              <a:ext cx="66070" cy="80408"/>
            </a:xfrm>
            <a:custGeom>
              <a:avLst/>
              <a:gdLst/>
              <a:ahLst/>
              <a:cxnLst/>
              <a:rect l="l" t="t" r="r" b="b"/>
              <a:pathLst>
                <a:path w="2516" h="3062" extrusionOk="0">
                  <a:moveTo>
                    <a:pt x="1350" y="1"/>
                  </a:moveTo>
                  <a:lnTo>
                    <a:pt x="1" y="642"/>
                  </a:lnTo>
                  <a:lnTo>
                    <a:pt x="1140" y="3034"/>
                  </a:lnTo>
                  <a:cubicBezTo>
                    <a:pt x="1151" y="3051"/>
                    <a:pt x="1168" y="3061"/>
                    <a:pt x="1185" y="3061"/>
                  </a:cubicBezTo>
                  <a:cubicBezTo>
                    <a:pt x="1197" y="3061"/>
                    <a:pt x="1208" y="3056"/>
                    <a:pt x="1216" y="3044"/>
                  </a:cubicBezTo>
                  <a:lnTo>
                    <a:pt x="1637" y="2355"/>
                  </a:lnTo>
                  <a:cubicBezTo>
                    <a:pt x="1644" y="2341"/>
                    <a:pt x="1657" y="2332"/>
                    <a:pt x="1670" y="2332"/>
                  </a:cubicBezTo>
                  <a:cubicBezTo>
                    <a:pt x="1675" y="2332"/>
                    <a:pt x="1680" y="2333"/>
                    <a:pt x="1685" y="2336"/>
                  </a:cubicBezTo>
                  <a:lnTo>
                    <a:pt x="2451" y="2451"/>
                  </a:lnTo>
                  <a:cubicBezTo>
                    <a:pt x="2455" y="2452"/>
                    <a:pt x="2459" y="2452"/>
                    <a:pt x="2463" y="2452"/>
                  </a:cubicBezTo>
                  <a:cubicBezTo>
                    <a:pt x="2495" y="2452"/>
                    <a:pt x="2516" y="2419"/>
                    <a:pt x="2499" y="2393"/>
                  </a:cubicBezTo>
                  <a:lnTo>
                    <a:pt x="1350" y="1"/>
                  </a:lnTo>
                  <a:close/>
                </a:path>
              </a:pathLst>
            </a:custGeom>
            <a:solidFill>
              <a:srgbClr val="7D8F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9" name="Google Shape;10879;p83"/>
            <p:cNvSpPr/>
            <p:nvPr/>
          </p:nvSpPr>
          <p:spPr>
            <a:xfrm>
              <a:off x="1556631" y="2604927"/>
              <a:ext cx="117146" cy="115229"/>
            </a:xfrm>
            <a:custGeom>
              <a:avLst/>
              <a:gdLst/>
              <a:ahLst/>
              <a:cxnLst/>
              <a:rect l="l" t="t" r="r" b="b"/>
              <a:pathLst>
                <a:path w="4461" h="4388" extrusionOk="0">
                  <a:moveTo>
                    <a:pt x="2234" y="0"/>
                  </a:moveTo>
                  <a:cubicBezTo>
                    <a:pt x="2113" y="0"/>
                    <a:pt x="1991" y="36"/>
                    <a:pt x="1886" y="108"/>
                  </a:cubicBezTo>
                  <a:cubicBezTo>
                    <a:pt x="1790" y="179"/>
                    <a:pt x="1675" y="218"/>
                    <a:pt x="1562" y="218"/>
                  </a:cubicBezTo>
                  <a:cubicBezTo>
                    <a:pt x="1539" y="218"/>
                    <a:pt x="1516" y="216"/>
                    <a:pt x="1493" y="213"/>
                  </a:cubicBezTo>
                  <a:cubicBezTo>
                    <a:pt x="1477" y="212"/>
                    <a:pt x="1461" y="211"/>
                    <a:pt x="1444" y="211"/>
                  </a:cubicBezTo>
                  <a:cubicBezTo>
                    <a:pt x="1205" y="211"/>
                    <a:pt x="989" y="342"/>
                    <a:pt x="890" y="557"/>
                  </a:cubicBezTo>
                  <a:cubicBezTo>
                    <a:pt x="833" y="691"/>
                    <a:pt x="728" y="797"/>
                    <a:pt x="603" y="854"/>
                  </a:cubicBezTo>
                  <a:cubicBezTo>
                    <a:pt x="373" y="959"/>
                    <a:pt x="230" y="1199"/>
                    <a:pt x="259" y="1448"/>
                  </a:cubicBezTo>
                  <a:cubicBezTo>
                    <a:pt x="268" y="1591"/>
                    <a:pt x="230" y="1735"/>
                    <a:pt x="153" y="1849"/>
                  </a:cubicBezTo>
                  <a:cubicBezTo>
                    <a:pt x="0" y="2060"/>
                    <a:pt x="0" y="2328"/>
                    <a:pt x="153" y="2539"/>
                  </a:cubicBezTo>
                  <a:cubicBezTo>
                    <a:pt x="230" y="2653"/>
                    <a:pt x="268" y="2797"/>
                    <a:pt x="259" y="2940"/>
                  </a:cubicBezTo>
                  <a:cubicBezTo>
                    <a:pt x="230" y="3189"/>
                    <a:pt x="373" y="3429"/>
                    <a:pt x="603" y="3534"/>
                  </a:cubicBezTo>
                  <a:cubicBezTo>
                    <a:pt x="728" y="3591"/>
                    <a:pt x="833" y="3697"/>
                    <a:pt x="890" y="3831"/>
                  </a:cubicBezTo>
                  <a:cubicBezTo>
                    <a:pt x="989" y="4046"/>
                    <a:pt x="1205" y="4177"/>
                    <a:pt x="1444" y="4177"/>
                  </a:cubicBezTo>
                  <a:cubicBezTo>
                    <a:pt x="1461" y="4177"/>
                    <a:pt x="1477" y="4176"/>
                    <a:pt x="1493" y="4175"/>
                  </a:cubicBezTo>
                  <a:cubicBezTo>
                    <a:pt x="1516" y="4172"/>
                    <a:pt x="1539" y="4170"/>
                    <a:pt x="1562" y="4170"/>
                  </a:cubicBezTo>
                  <a:cubicBezTo>
                    <a:pt x="1675" y="4170"/>
                    <a:pt x="1790" y="4209"/>
                    <a:pt x="1886" y="4280"/>
                  </a:cubicBezTo>
                  <a:cubicBezTo>
                    <a:pt x="1991" y="4352"/>
                    <a:pt x="2113" y="4388"/>
                    <a:pt x="2234" y="4388"/>
                  </a:cubicBezTo>
                  <a:cubicBezTo>
                    <a:pt x="2355" y="4388"/>
                    <a:pt x="2474" y="4352"/>
                    <a:pt x="2575" y="4280"/>
                  </a:cubicBezTo>
                  <a:cubicBezTo>
                    <a:pt x="2670" y="4209"/>
                    <a:pt x="2785" y="4170"/>
                    <a:pt x="2904" y="4170"/>
                  </a:cubicBezTo>
                  <a:cubicBezTo>
                    <a:pt x="2928" y="4170"/>
                    <a:pt x="2952" y="4172"/>
                    <a:pt x="2977" y="4175"/>
                  </a:cubicBezTo>
                  <a:cubicBezTo>
                    <a:pt x="2992" y="4176"/>
                    <a:pt x="3008" y="4177"/>
                    <a:pt x="3024" y="4177"/>
                  </a:cubicBezTo>
                  <a:cubicBezTo>
                    <a:pt x="3255" y="4177"/>
                    <a:pt x="3472" y="4046"/>
                    <a:pt x="3580" y="3831"/>
                  </a:cubicBezTo>
                  <a:cubicBezTo>
                    <a:pt x="3637" y="3697"/>
                    <a:pt x="3742" y="3591"/>
                    <a:pt x="3867" y="3534"/>
                  </a:cubicBezTo>
                  <a:cubicBezTo>
                    <a:pt x="4096" y="3429"/>
                    <a:pt x="4230" y="3189"/>
                    <a:pt x="4211" y="2940"/>
                  </a:cubicBezTo>
                  <a:cubicBezTo>
                    <a:pt x="4202" y="2797"/>
                    <a:pt x="4230" y="2653"/>
                    <a:pt x="4316" y="2539"/>
                  </a:cubicBezTo>
                  <a:cubicBezTo>
                    <a:pt x="4460" y="2328"/>
                    <a:pt x="4460" y="2060"/>
                    <a:pt x="4316" y="1849"/>
                  </a:cubicBezTo>
                  <a:cubicBezTo>
                    <a:pt x="4230" y="1735"/>
                    <a:pt x="4202" y="1591"/>
                    <a:pt x="4211" y="1448"/>
                  </a:cubicBezTo>
                  <a:cubicBezTo>
                    <a:pt x="4230" y="1199"/>
                    <a:pt x="4096" y="959"/>
                    <a:pt x="3867" y="854"/>
                  </a:cubicBezTo>
                  <a:cubicBezTo>
                    <a:pt x="3742" y="797"/>
                    <a:pt x="3637" y="691"/>
                    <a:pt x="3580" y="557"/>
                  </a:cubicBezTo>
                  <a:cubicBezTo>
                    <a:pt x="3472" y="342"/>
                    <a:pt x="3255" y="211"/>
                    <a:pt x="3024" y="211"/>
                  </a:cubicBezTo>
                  <a:cubicBezTo>
                    <a:pt x="3008" y="211"/>
                    <a:pt x="2992" y="212"/>
                    <a:pt x="2977" y="213"/>
                  </a:cubicBezTo>
                  <a:cubicBezTo>
                    <a:pt x="2952" y="216"/>
                    <a:pt x="2928" y="218"/>
                    <a:pt x="2904" y="218"/>
                  </a:cubicBezTo>
                  <a:cubicBezTo>
                    <a:pt x="2785" y="218"/>
                    <a:pt x="2670" y="179"/>
                    <a:pt x="2575" y="108"/>
                  </a:cubicBezTo>
                  <a:cubicBezTo>
                    <a:pt x="2474" y="36"/>
                    <a:pt x="2355" y="0"/>
                    <a:pt x="2234" y="0"/>
                  </a:cubicBezTo>
                  <a:close/>
                </a:path>
              </a:pathLst>
            </a:custGeom>
            <a:solidFill>
              <a:srgbClr val="A3B6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0" name="Google Shape;10880;p83"/>
            <p:cNvSpPr/>
            <p:nvPr/>
          </p:nvSpPr>
          <p:spPr>
            <a:xfrm>
              <a:off x="1595076" y="2714300"/>
              <a:ext cx="2048" cy="26"/>
            </a:xfrm>
            <a:custGeom>
              <a:avLst/>
              <a:gdLst/>
              <a:ahLst/>
              <a:cxnLst/>
              <a:rect l="l" t="t" r="r" b="b"/>
              <a:pathLst>
                <a:path w="78" h="1" extrusionOk="0">
                  <a:moveTo>
                    <a:pt x="1" y="0"/>
                  </a:moveTo>
                  <a:lnTo>
                    <a:pt x="29" y="0"/>
                  </a:lnTo>
                  <a:lnTo>
                    <a:pt x="77" y="0"/>
                  </a:lnTo>
                  <a:cubicBezTo>
                    <a:pt x="48" y="0"/>
                    <a:pt x="29" y="0"/>
                    <a:pt x="1" y="0"/>
                  </a:cubicBezTo>
                  <a:close/>
                </a:path>
              </a:pathLst>
            </a:custGeom>
            <a:solidFill>
              <a:srgbClr val="8CA4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1" name="Google Shape;10881;p83"/>
            <p:cNvSpPr/>
            <p:nvPr/>
          </p:nvSpPr>
          <p:spPr>
            <a:xfrm>
              <a:off x="1595076" y="2610757"/>
              <a:ext cx="2048" cy="26"/>
            </a:xfrm>
            <a:custGeom>
              <a:avLst/>
              <a:gdLst/>
              <a:ahLst/>
              <a:cxnLst/>
              <a:rect l="l" t="t" r="r" b="b"/>
              <a:pathLst>
                <a:path w="78" h="1" extrusionOk="0">
                  <a:moveTo>
                    <a:pt x="77" y="1"/>
                  </a:moveTo>
                  <a:lnTo>
                    <a:pt x="29" y="1"/>
                  </a:lnTo>
                  <a:lnTo>
                    <a:pt x="1" y="1"/>
                  </a:lnTo>
                  <a:cubicBezTo>
                    <a:pt x="29" y="1"/>
                    <a:pt x="48" y="1"/>
                    <a:pt x="77" y="1"/>
                  </a:cubicBezTo>
                  <a:close/>
                </a:path>
              </a:pathLst>
            </a:custGeom>
            <a:solidFill>
              <a:srgbClr val="8CA4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2" name="Google Shape;10882;p83"/>
            <p:cNvSpPr/>
            <p:nvPr/>
          </p:nvSpPr>
          <p:spPr>
            <a:xfrm>
              <a:off x="1598857" y="2604927"/>
              <a:ext cx="74920" cy="115176"/>
            </a:xfrm>
            <a:custGeom>
              <a:avLst/>
              <a:gdLst/>
              <a:ahLst/>
              <a:cxnLst/>
              <a:rect l="l" t="t" r="r" b="b"/>
              <a:pathLst>
                <a:path w="2853" h="4386" extrusionOk="0">
                  <a:moveTo>
                    <a:pt x="626" y="0"/>
                  </a:moveTo>
                  <a:cubicBezTo>
                    <a:pt x="505" y="0"/>
                    <a:pt x="383" y="36"/>
                    <a:pt x="278" y="108"/>
                  </a:cubicBezTo>
                  <a:cubicBezTo>
                    <a:pt x="201" y="165"/>
                    <a:pt x="105" y="203"/>
                    <a:pt x="0" y="213"/>
                  </a:cubicBezTo>
                  <a:cubicBezTo>
                    <a:pt x="8" y="213"/>
                    <a:pt x="16" y="212"/>
                    <a:pt x="24" y="212"/>
                  </a:cubicBezTo>
                  <a:cubicBezTo>
                    <a:pt x="255" y="212"/>
                    <a:pt x="473" y="345"/>
                    <a:pt x="574" y="557"/>
                  </a:cubicBezTo>
                  <a:cubicBezTo>
                    <a:pt x="632" y="691"/>
                    <a:pt x="737" y="787"/>
                    <a:pt x="861" y="854"/>
                  </a:cubicBezTo>
                  <a:cubicBezTo>
                    <a:pt x="1091" y="959"/>
                    <a:pt x="1235" y="1199"/>
                    <a:pt x="1206" y="1448"/>
                  </a:cubicBezTo>
                  <a:cubicBezTo>
                    <a:pt x="1196" y="1591"/>
                    <a:pt x="1235" y="1735"/>
                    <a:pt x="1311" y="1849"/>
                  </a:cubicBezTo>
                  <a:cubicBezTo>
                    <a:pt x="1464" y="2050"/>
                    <a:pt x="1464" y="2328"/>
                    <a:pt x="1311" y="2539"/>
                  </a:cubicBezTo>
                  <a:cubicBezTo>
                    <a:pt x="1235" y="2653"/>
                    <a:pt x="1196" y="2797"/>
                    <a:pt x="1206" y="2940"/>
                  </a:cubicBezTo>
                  <a:cubicBezTo>
                    <a:pt x="1235" y="3189"/>
                    <a:pt x="1091" y="3429"/>
                    <a:pt x="861" y="3534"/>
                  </a:cubicBezTo>
                  <a:cubicBezTo>
                    <a:pt x="737" y="3591"/>
                    <a:pt x="632" y="3697"/>
                    <a:pt x="574" y="3831"/>
                  </a:cubicBezTo>
                  <a:cubicBezTo>
                    <a:pt x="473" y="4043"/>
                    <a:pt x="255" y="4176"/>
                    <a:pt x="24" y="4176"/>
                  </a:cubicBezTo>
                  <a:cubicBezTo>
                    <a:pt x="16" y="4176"/>
                    <a:pt x="8" y="4175"/>
                    <a:pt x="0" y="4175"/>
                  </a:cubicBezTo>
                  <a:lnTo>
                    <a:pt x="0" y="4175"/>
                  </a:lnTo>
                  <a:cubicBezTo>
                    <a:pt x="105" y="4185"/>
                    <a:pt x="201" y="4213"/>
                    <a:pt x="278" y="4271"/>
                  </a:cubicBezTo>
                  <a:cubicBezTo>
                    <a:pt x="383" y="4347"/>
                    <a:pt x="505" y="4386"/>
                    <a:pt x="626" y="4386"/>
                  </a:cubicBezTo>
                  <a:cubicBezTo>
                    <a:pt x="747" y="4386"/>
                    <a:pt x="866" y="4347"/>
                    <a:pt x="967" y="4271"/>
                  </a:cubicBezTo>
                  <a:cubicBezTo>
                    <a:pt x="1070" y="4202"/>
                    <a:pt x="1196" y="4164"/>
                    <a:pt x="1325" y="4164"/>
                  </a:cubicBezTo>
                  <a:cubicBezTo>
                    <a:pt x="1340" y="4164"/>
                    <a:pt x="1354" y="4165"/>
                    <a:pt x="1369" y="4165"/>
                  </a:cubicBezTo>
                  <a:cubicBezTo>
                    <a:pt x="1390" y="4168"/>
                    <a:pt x="1411" y="4169"/>
                    <a:pt x="1432" y="4169"/>
                  </a:cubicBezTo>
                  <a:cubicBezTo>
                    <a:pt x="1657" y="4169"/>
                    <a:pt x="1866" y="4032"/>
                    <a:pt x="1962" y="3831"/>
                  </a:cubicBezTo>
                  <a:cubicBezTo>
                    <a:pt x="2029" y="3697"/>
                    <a:pt x="2125" y="3591"/>
                    <a:pt x="2259" y="3534"/>
                  </a:cubicBezTo>
                  <a:cubicBezTo>
                    <a:pt x="2488" y="3429"/>
                    <a:pt x="2622" y="3189"/>
                    <a:pt x="2603" y="2940"/>
                  </a:cubicBezTo>
                  <a:cubicBezTo>
                    <a:pt x="2584" y="2797"/>
                    <a:pt x="2622" y="2653"/>
                    <a:pt x="2708" y="2539"/>
                  </a:cubicBezTo>
                  <a:cubicBezTo>
                    <a:pt x="2852" y="2328"/>
                    <a:pt x="2852" y="2050"/>
                    <a:pt x="2708" y="1849"/>
                  </a:cubicBezTo>
                  <a:cubicBezTo>
                    <a:pt x="2622" y="1735"/>
                    <a:pt x="2584" y="1591"/>
                    <a:pt x="2603" y="1448"/>
                  </a:cubicBezTo>
                  <a:cubicBezTo>
                    <a:pt x="2622" y="1199"/>
                    <a:pt x="2488" y="959"/>
                    <a:pt x="2259" y="854"/>
                  </a:cubicBezTo>
                  <a:cubicBezTo>
                    <a:pt x="2125" y="787"/>
                    <a:pt x="2029" y="691"/>
                    <a:pt x="1962" y="557"/>
                  </a:cubicBezTo>
                  <a:cubicBezTo>
                    <a:pt x="1863" y="342"/>
                    <a:pt x="1647" y="211"/>
                    <a:pt x="1416" y="211"/>
                  </a:cubicBezTo>
                  <a:cubicBezTo>
                    <a:pt x="1400" y="211"/>
                    <a:pt x="1384" y="212"/>
                    <a:pt x="1369" y="213"/>
                  </a:cubicBezTo>
                  <a:cubicBezTo>
                    <a:pt x="1344" y="216"/>
                    <a:pt x="1320" y="218"/>
                    <a:pt x="1296" y="218"/>
                  </a:cubicBezTo>
                  <a:cubicBezTo>
                    <a:pt x="1177" y="218"/>
                    <a:pt x="1062" y="179"/>
                    <a:pt x="967" y="108"/>
                  </a:cubicBezTo>
                  <a:cubicBezTo>
                    <a:pt x="866" y="36"/>
                    <a:pt x="747" y="0"/>
                    <a:pt x="626" y="0"/>
                  </a:cubicBezTo>
                  <a:close/>
                </a:path>
              </a:pathLst>
            </a:custGeom>
            <a:solidFill>
              <a:srgbClr val="8CA4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3" name="Google Shape;10883;p83"/>
            <p:cNvSpPr/>
            <p:nvPr/>
          </p:nvSpPr>
          <p:spPr>
            <a:xfrm>
              <a:off x="1583023" y="2630872"/>
              <a:ext cx="63602" cy="63339"/>
            </a:xfrm>
            <a:custGeom>
              <a:avLst/>
              <a:gdLst/>
              <a:ahLst/>
              <a:cxnLst/>
              <a:rect l="l" t="t" r="r" b="b"/>
              <a:pathLst>
                <a:path w="2422" h="2412" extrusionOk="0">
                  <a:moveTo>
                    <a:pt x="1206" y="0"/>
                  </a:moveTo>
                  <a:cubicBezTo>
                    <a:pt x="546" y="0"/>
                    <a:pt x="0" y="536"/>
                    <a:pt x="0" y="1206"/>
                  </a:cubicBezTo>
                  <a:cubicBezTo>
                    <a:pt x="0" y="1866"/>
                    <a:pt x="546" y="2412"/>
                    <a:pt x="1206" y="2412"/>
                  </a:cubicBezTo>
                  <a:cubicBezTo>
                    <a:pt x="1876" y="2412"/>
                    <a:pt x="2421" y="1866"/>
                    <a:pt x="2421" y="1206"/>
                  </a:cubicBezTo>
                  <a:cubicBezTo>
                    <a:pt x="2421" y="536"/>
                    <a:pt x="1876" y="0"/>
                    <a:pt x="1206" y="0"/>
                  </a:cubicBezTo>
                  <a:close/>
                </a:path>
              </a:pathLst>
            </a:custGeom>
            <a:solidFill>
              <a:srgbClr val="C2CE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4" name="Google Shape;10884;p83"/>
            <p:cNvSpPr/>
            <p:nvPr/>
          </p:nvSpPr>
          <p:spPr>
            <a:xfrm>
              <a:off x="1595076" y="2630872"/>
              <a:ext cx="56827" cy="63287"/>
            </a:xfrm>
            <a:custGeom>
              <a:avLst/>
              <a:gdLst/>
              <a:ahLst/>
              <a:cxnLst/>
              <a:rect l="l" t="t" r="r" b="b"/>
              <a:pathLst>
                <a:path w="2164" h="2410" extrusionOk="0">
                  <a:moveTo>
                    <a:pt x="757" y="0"/>
                  </a:moveTo>
                  <a:cubicBezTo>
                    <a:pt x="479" y="0"/>
                    <a:pt x="211" y="96"/>
                    <a:pt x="1" y="268"/>
                  </a:cubicBezTo>
                  <a:cubicBezTo>
                    <a:pt x="603" y="747"/>
                    <a:pt x="603" y="1665"/>
                    <a:pt x="1" y="2153"/>
                  </a:cubicBezTo>
                  <a:cubicBezTo>
                    <a:pt x="224" y="2328"/>
                    <a:pt x="485" y="2410"/>
                    <a:pt x="741" y="2410"/>
                  </a:cubicBezTo>
                  <a:cubicBezTo>
                    <a:pt x="1229" y="2410"/>
                    <a:pt x="1704" y="2113"/>
                    <a:pt x="1886" y="1598"/>
                  </a:cubicBezTo>
                  <a:cubicBezTo>
                    <a:pt x="2163" y="823"/>
                    <a:pt x="1580" y="0"/>
                    <a:pt x="757" y="0"/>
                  </a:cubicBezTo>
                  <a:close/>
                </a:path>
              </a:pathLst>
            </a:custGeom>
            <a:solidFill>
              <a:srgbClr val="B0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5" name="Google Shape;10885;p83"/>
            <p:cNvSpPr/>
            <p:nvPr/>
          </p:nvSpPr>
          <p:spPr>
            <a:xfrm>
              <a:off x="1370054" y="2536074"/>
              <a:ext cx="253304" cy="12158"/>
            </a:xfrm>
            <a:custGeom>
              <a:avLst/>
              <a:gdLst/>
              <a:ahLst/>
              <a:cxnLst/>
              <a:rect l="l" t="t" r="r" b="b"/>
              <a:pathLst>
                <a:path w="9646" h="463" extrusionOk="0">
                  <a:moveTo>
                    <a:pt x="303" y="1"/>
                  </a:moveTo>
                  <a:cubicBezTo>
                    <a:pt x="1" y="1"/>
                    <a:pt x="4" y="462"/>
                    <a:pt x="311" y="462"/>
                  </a:cubicBezTo>
                  <a:cubicBezTo>
                    <a:pt x="317" y="462"/>
                    <a:pt x="323" y="462"/>
                    <a:pt x="329" y="462"/>
                  </a:cubicBezTo>
                  <a:lnTo>
                    <a:pt x="9326" y="462"/>
                  </a:lnTo>
                  <a:cubicBezTo>
                    <a:pt x="9332" y="462"/>
                    <a:pt x="9338" y="462"/>
                    <a:pt x="9343" y="462"/>
                  </a:cubicBezTo>
                  <a:cubicBezTo>
                    <a:pt x="9642" y="462"/>
                    <a:pt x="9645" y="1"/>
                    <a:pt x="9352" y="1"/>
                  </a:cubicBezTo>
                  <a:cubicBezTo>
                    <a:pt x="9343" y="1"/>
                    <a:pt x="9335" y="1"/>
                    <a:pt x="9326" y="2"/>
                  </a:cubicBezTo>
                  <a:lnTo>
                    <a:pt x="329" y="2"/>
                  </a:lnTo>
                  <a:cubicBezTo>
                    <a:pt x="320" y="1"/>
                    <a:pt x="311" y="1"/>
                    <a:pt x="303" y="1"/>
                  </a:cubicBezTo>
                  <a:close/>
                </a:path>
              </a:pathLst>
            </a:custGeom>
            <a:solidFill>
              <a:srgbClr val="92A1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6" name="Google Shape;10886;p83"/>
            <p:cNvSpPr/>
            <p:nvPr/>
          </p:nvSpPr>
          <p:spPr>
            <a:xfrm>
              <a:off x="1370054" y="2503170"/>
              <a:ext cx="253304" cy="12132"/>
            </a:xfrm>
            <a:custGeom>
              <a:avLst/>
              <a:gdLst/>
              <a:ahLst/>
              <a:cxnLst/>
              <a:rect l="l" t="t" r="r" b="b"/>
              <a:pathLst>
                <a:path w="9646" h="462" extrusionOk="0">
                  <a:moveTo>
                    <a:pt x="303" y="0"/>
                  </a:moveTo>
                  <a:cubicBezTo>
                    <a:pt x="1" y="0"/>
                    <a:pt x="4" y="461"/>
                    <a:pt x="311" y="461"/>
                  </a:cubicBezTo>
                  <a:cubicBezTo>
                    <a:pt x="317" y="461"/>
                    <a:pt x="323" y="461"/>
                    <a:pt x="329" y="461"/>
                  </a:cubicBezTo>
                  <a:lnTo>
                    <a:pt x="9326" y="461"/>
                  </a:lnTo>
                  <a:cubicBezTo>
                    <a:pt x="9332" y="461"/>
                    <a:pt x="9338" y="461"/>
                    <a:pt x="9343" y="461"/>
                  </a:cubicBezTo>
                  <a:cubicBezTo>
                    <a:pt x="9642" y="461"/>
                    <a:pt x="9645" y="0"/>
                    <a:pt x="9352" y="0"/>
                  </a:cubicBezTo>
                  <a:cubicBezTo>
                    <a:pt x="9343" y="0"/>
                    <a:pt x="9335" y="1"/>
                    <a:pt x="9326" y="1"/>
                  </a:cubicBezTo>
                  <a:lnTo>
                    <a:pt x="329" y="1"/>
                  </a:lnTo>
                  <a:cubicBezTo>
                    <a:pt x="320" y="1"/>
                    <a:pt x="311" y="0"/>
                    <a:pt x="303" y="0"/>
                  </a:cubicBezTo>
                  <a:close/>
                </a:path>
              </a:pathLst>
            </a:custGeom>
            <a:solidFill>
              <a:srgbClr val="92A1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7" name="Google Shape;10887;p83"/>
            <p:cNvSpPr/>
            <p:nvPr/>
          </p:nvSpPr>
          <p:spPr>
            <a:xfrm>
              <a:off x="1370133" y="2569266"/>
              <a:ext cx="253146" cy="12132"/>
            </a:xfrm>
            <a:custGeom>
              <a:avLst/>
              <a:gdLst/>
              <a:ahLst/>
              <a:cxnLst/>
              <a:rect l="l" t="t" r="r" b="b"/>
              <a:pathLst>
                <a:path w="9640" h="462" extrusionOk="0">
                  <a:moveTo>
                    <a:pt x="300" y="0"/>
                  </a:moveTo>
                  <a:cubicBezTo>
                    <a:pt x="0" y="0"/>
                    <a:pt x="0" y="462"/>
                    <a:pt x="300" y="462"/>
                  </a:cubicBezTo>
                  <a:cubicBezTo>
                    <a:pt x="309" y="462"/>
                    <a:pt x="317" y="462"/>
                    <a:pt x="326" y="461"/>
                  </a:cubicBezTo>
                  <a:lnTo>
                    <a:pt x="9323" y="461"/>
                  </a:lnTo>
                  <a:cubicBezTo>
                    <a:pt x="9331" y="462"/>
                    <a:pt x="9340" y="462"/>
                    <a:pt x="9348" y="462"/>
                  </a:cubicBezTo>
                  <a:cubicBezTo>
                    <a:pt x="9639" y="462"/>
                    <a:pt x="9639" y="0"/>
                    <a:pt x="9348" y="0"/>
                  </a:cubicBezTo>
                  <a:cubicBezTo>
                    <a:pt x="9340" y="0"/>
                    <a:pt x="9331" y="1"/>
                    <a:pt x="9323" y="1"/>
                  </a:cubicBezTo>
                  <a:lnTo>
                    <a:pt x="326" y="1"/>
                  </a:lnTo>
                  <a:cubicBezTo>
                    <a:pt x="317" y="1"/>
                    <a:pt x="309" y="0"/>
                    <a:pt x="300" y="0"/>
                  </a:cubicBezTo>
                  <a:close/>
                </a:path>
              </a:pathLst>
            </a:custGeom>
            <a:solidFill>
              <a:srgbClr val="92A1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8" name="Google Shape;10888;p83"/>
            <p:cNvSpPr/>
            <p:nvPr/>
          </p:nvSpPr>
          <p:spPr>
            <a:xfrm>
              <a:off x="1447521" y="2612228"/>
              <a:ext cx="98344" cy="12158"/>
            </a:xfrm>
            <a:custGeom>
              <a:avLst/>
              <a:gdLst/>
              <a:ahLst/>
              <a:cxnLst/>
              <a:rect l="l" t="t" r="r" b="b"/>
              <a:pathLst>
                <a:path w="3745" h="463" extrusionOk="0">
                  <a:moveTo>
                    <a:pt x="301" y="1"/>
                  </a:moveTo>
                  <a:cubicBezTo>
                    <a:pt x="1" y="1"/>
                    <a:pt x="1" y="462"/>
                    <a:pt x="301" y="462"/>
                  </a:cubicBezTo>
                  <a:cubicBezTo>
                    <a:pt x="309" y="462"/>
                    <a:pt x="318" y="462"/>
                    <a:pt x="327" y="461"/>
                  </a:cubicBezTo>
                  <a:lnTo>
                    <a:pt x="3418" y="461"/>
                  </a:lnTo>
                  <a:cubicBezTo>
                    <a:pt x="3427" y="462"/>
                    <a:pt x="3436" y="462"/>
                    <a:pt x="3445" y="462"/>
                  </a:cubicBezTo>
                  <a:cubicBezTo>
                    <a:pt x="3744" y="462"/>
                    <a:pt x="3744" y="1"/>
                    <a:pt x="3445" y="1"/>
                  </a:cubicBezTo>
                  <a:cubicBezTo>
                    <a:pt x="3436" y="1"/>
                    <a:pt x="3427" y="1"/>
                    <a:pt x="3418" y="2"/>
                  </a:cubicBezTo>
                  <a:lnTo>
                    <a:pt x="327" y="2"/>
                  </a:lnTo>
                  <a:cubicBezTo>
                    <a:pt x="318" y="1"/>
                    <a:pt x="309" y="1"/>
                    <a:pt x="301" y="1"/>
                  </a:cubicBezTo>
                  <a:close/>
                </a:path>
              </a:pathLst>
            </a:custGeom>
            <a:solidFill>
              <a:srgbClr val="92A1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889" name="Google Shape;10889;p83"/>
          <p:cNvGrpSpPr/>
          <p:nvPr/>
        </p:nvGrpSpPr>
        <p:grpSpPr>
          <a:xfrm>
            <a:off x="882590" y="2438360"/>
            <a:ext cx="337310" cy="337047"/>
            <a:chOff x="882590" y="2438360"/>
            <a:chExt cx="337310" cy="337047"/>
          </a:xfrm>
        </p:grpSpPr>
        <p:sp>
          <p:nvSpPr>
            <p:cNvPr id="10890" name="Google Shape;10890;p83"/>
            <p:cNvSpPr/>
            <p:nvPr/>
          </p:nvSpPr>
          <p:spPr>
            <a:xfrm>
              <a:off x="992934" y="2438360"/>
              <a:ext cx="114625" cy="337047"/>
            </a:xfrm>
            <a:custGeom>
              <a:avLst/>
              <a:gdLst/>
              <a:ahLst/>
              <a:cxnLst/>
              <a:rect l="l" t="t" r="r" b="b"/>
              <a:pathLst>
                <a:path w="4365" h="12835" extrusionOk="0">
                  <a:moveTo>
                    <a:pt x="0" y="0"/>
                  </a:moveTo>
                  <a:lnTo>
                    <a:pt x="0" y="12834"/>
                  </a:lnTo>
                  <a:lnTo>
                    <a:pt x="4364" y="12834"/>
                  </a:lnTo>
                  <a:lnTo>
                    <a:pt x="4364" y="0"/>
                  </a:lnTo>
                  <a:close/>
                </a:path>
              </a:pathLst>
            </a:custGeom>
            <a:solidFill>
              <a:srgbClr val="D5DD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1" name="Google Shape;10891;p83"/>
            <p:cNvSpPr/>
            <p:nvPr/>
          </p:nvSpPr>
          <p:spPr>
            <a:xfrm>
              <a:off x="1081640" y="2438360"/>
              <a:ext cx="25919" cy="337047"/>
            </a:xfrm>
            <a:custGeom>
              <a:avLst/>
              <a:gdLst/>
              <a:ahLst/>
              <a:cxnLst/>
              <a:rect l="l" t="t" r="r" b="b"/>
              <a:pathLst>
                <a:path w="987" h="12835" extrusionOk="0">
                  <a:moveTo>
                    <a:pt x="0" y="0"/>
                  </a:moveTo>
                  <a:lnTo>
                    <a:pt x="0" y="12834"/>
                  </a:lnTo>
                  <a:lnTo>
                    <a:pt x="986" y="12834"/>
                  </a:lnTo>
                  <a:lnTo>
                    <a:pt x="986" y="0"/>
                  </a:lnTo>
                  <a:close/>
                </a:path>
              </a:pathLst>
            </a:custGeom>
            <a:solidFill>
              <a:srgbClr val="C5D1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2" name="Google Shape;10892;p83"/>
            <p:cNvSpPr/>
            <p:nvPr/>
          </p:nvSpPr>
          <p:spPr>
            <a:xfrm>
              <a:off x="882590" y="2438360"/>
              <a:ext cx="112367" cy="337047"/>
            </a:xfrm>
            <a:custGeom>
              <a:avLst/>
              <a:gdLst/>
              <a:ahLst/>
              <a:cxnLst/>
              <a:rect l="l" t="t" r="r" b="b"/>
              <a:pathLst>
                <a:path w="4279" h="12835" extrusionOk="0">
                  <a:moveTo>
                    <a:pt x="986" y="0"/>
                  </a:moveTo>
                  <a:cubicBezTo>
                    <a:pt x="441" y="0"/>
                    <a:pt x="1" y="441"/>
                    <a:pt x="1" y="976"/>
                  </a:cubicBezTo>
                  <a:lnTo>
                    <a:pt x="1" y="11858"/>
                  </a:lnTo>
                  <a:cubicBezTo>
                    <a:pt x="1" y="12394"/>
                    <a:pt x="441" y="12834"/>
                    <a:pt x="986" y="12834"/>
                  </a:cubicBezTo>
                  <a:lnTo>
                    <a:pt x="4279" y="12834"/>
                  </a:lnTo>
                  <a:lnTo>
                    <a:pt x="4279" y="0"/>
                  </a:ln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3" name="Google Shape;10893;p83"/>
            <p:cNvSpPr/>
            <p:nvPr/>
          </p:nvSpPr>
          <p:spPr>
            <a:xfrm>
              <a:off x="969799" y="2438360"/>
              <a:ext cx="25157" cy="337047"/>
            </a:xfrm>
            <a:custGeom>
              <a:avLst/>
              <a:gdLst/>
              <a:ahLst/>
              <a:cxnLst/>
              <a:rect l="l" t="t" r="r" b="b"/>
              <a:pathLst>
                <a:path w="958" h="12835" extrusionOk="0">
                  <a:moveTo>
                    <a:pt x="1" y="0"/>
                  </a:moveTo>
                  <a:lnTo>
                    <a:pt x="1" y="12834"/>
                  </a:lnTo>
                  <a:lnTo>
                    <a:pt x="958" y="12834"/>
                  </a:lnTo>
                  <a:lnTo>
                    <a:pt x="958" y="0"/>
                  </a:lnTo>
                  <a:close/>
                </a:path>
              </a:pathLst>
            </a:custGeom>
            <a:solidFill>
              <a:srgbClr val="AA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4" name="Google Shape;10894;p83"/>
            <p:cNvSpPr/>
            <p:nvPr/>
          </p:nvSpPr>
          <p:spPr>
            <a:xfrm>
              <a:off x="1106010" y="2438360"/>
              <a:ext cx="113890" cy="337047"/>
            </a:xfrm>
            <a:custGeom>
              <a:avLst/>
              <a:gdLst/>
              <a:ahLst/>
              <a:cxnLst/>
              <a:rect l="l" t="t" r="r" b="b"/>
              <a:pathLst>
                <a:path w="4337" h="12835" extrusionOk="0">
                  <a:moveTo>
                    <a:pt x="3358" y="0"/>
                  </a:moveTo>
                  <a:cubicBezTo>
                    <a:pt x="3352" y="0"/>
                    <a:pt x="3347" y="0"/>
                    <a:pt x="3341" y="0"/>
                  </a:cubicBezTo>
                  <a:lnTo>
                    <a:pt x="1" y="0"/>
                  </a:lnTo>
                  <a:lnTo>
                    <a:pt x="1" y="12834"/>
                  </a:lnTo>
                  <a:lnTo>
                    <a:pt x="3341" y="12834"/>
                  </a:lnTo>
                  <a:cubicBezTo>
                    <a:pt x="3886" y="12834"/>
                    <a:pt x="4326" y="12403"/>
                    <a:pt x="4336" y="11858"/>
                  </a:cubicBezTo>
                  <a:lnTo>
                    <a:pt x="4336" y="976"/>
                  </a:lnTo>
                  <a:cubicBezTo>
                    <a:pt x="4327" y="437"/>
                    <a:pt x="3896" y="0"/>
                    <a:pt x="3358" y="0"/>
                  </a:cubicBezTo>
                  <a:close/>
                </a:path>
              </a:pathLst>
            </a:custGeom>
            <a:solidFill>
              <a:srgbClr val="DF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5" name="Google Shape;10895;p83"/>
            <p:cNvSpPr/>
            <p:nvPr/>
          </p:nvSpPr>
          <p:spPr>
            <a:xfrm>
              <a:off x="1167852" y="2438360"/>
              <a:ext cx="52047" cy="337047"/>
            </a:xfrm>
            <a:custGeom>
              <a:avLst/>
              <a:gdLst/>
              <a:ahLst/>
              <a:cxnLst/>
              <a:rect l="l" t="t" r="r" b="b"/>
              <a:pathLst>
                <a:path w="1982" h="12835" extrusionOk="0">
                  <a:moveTo>
                    <a:pt x="17" y="0"/>
                  </a:moveTo>
                  <a:cubicBezTo>
                    <a:pt x="12" y="0"/>
                    <a:pt x="6" y="0"/>
                    <a:pt x="0" y="0"/>
                  </a:cubicBezTo>
                  <a:lnTo>
                    <a:pt x="35" y="0"/>
                  </a:lnTo>
                  <a:cubicBezTo>
                    <a:pt x="29" y="0"/>
                    <a:pt x="23" y="0"/>
                    <a:pt x="17" y="0"/>
                  </a:cubicBezTo>
                  <a:close/>
                  <a:moveTo>
                    <a:pt x="0" y="12834"/>
                  </a:moveTo>
                  <a:cubicBezTo>
                    <a:pt x="6" y="12834"/>
                    <a:pt x="12" y="12834"/>
                    <a:pt x="17" y="12834"/>
                  </a:cubicBezTo>
                  <a:cubicBezTo>
                    <a:pt x="23" y="12834"/>
                    <a:pt x="29" y="12834"/>
                    <a:pt x="35" y="12834"/>
                  </a:cubicBezTo>
                  <a:close/>
                  <a:moveTo>
                    <a:pt x="1003" y="0"/>
                  </a:moveTo>
                  <a:cubicBezTo>
                    <a:pt x="997" y="0"/>
                    <a:pt x="992" y="0"/>
                    <a:pt x="986" y="0"/>
                  </a:cubicBezTo>
                  <a:lnTo>
                    <a:pt x="35" y="0"/>
                  </a:lnTo>
                  <a:cubicBezTo>
                    <a:pt x="565" y="10"/>
                    <a:pt x="995" y="443"/>
                    <a:pt x="995" y="976"/>
                  </a:cubicBezTo>
                  <a:lnTo>
                    <a:pt x="995" y="11858"/>
                  </a:lnTo>
                  <a:cubicBezTo>
                    <a:pt x="995" y="12392"/>
                    <a:pt x="565" y="12825"/>
                    <a:pt x="35" y="12834"/>
                  </a:cubicBezTo>
                  <a:lnTo>
                    <a:pt x="986" y="12834"/>
                  </a:lnTo>
                  <a:cubicBezTo>
                    <a:pt x="992" y="12834"/>
                    <a:pt x="997" y="12834"/>
                    <a:pt x="1003" y="12834"/>
                  </a:cubicBezTo>
                  <a:cubicBezTo>
                    <a:pt x="1541" y="12834"/>
                    <a:pt x="1972" y="12398"/>
                    <a:pt x="1981" y="11858"/>
                  </a:cubicBezTo>
                  <a:lnTo>
                    <a:pt x="1981" y="976"/>
                  </a:lnTo>
                  <a:cubicBezTo>
                    <a:pt x="1972" y="437"/>
                    <a:pt x="1541" y="0"/>
                    <a:pt x="1003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6" name="Google Shape;10896;p83"/>
            <p:cNvSpPr/>
            <p:nvPr/>
          </p:nvSpPr>
          <p:spPr>
            <a:xfrm>
              <a:off x="922058" y="2707525"/>
              <a:ext cx="33193" cy="33193"/>
            </a:xfrm>
            <a:custGeom>
              <a:avLst/>
              <a:gdLst/>
              <a:ahLst/>
              <a:cxnLst/>
              <a:rect l="l" t="t" r="r" b="b"/>
              <a:pathLst>
                <a:path w="1264" h="1264" extrusionOk="0">
                  <a:moveTo>
                    <a:pt x="632" y="0"/>
                  </a:moveTo>
                  <a:cubicBezTo>
                    <a:pt x="278" y="0"/>
                    <a:pt x="0" y="278"/>
                    <a:pt x="0" y="632"/>
                  </a:cubicBezTo>
                  <a:cubicBezTo>
                    <a:pt x="0" y="976"/>
                    <a:pt x="278" y="1263"/>
                    <a:pt x="632" y="1263"/>
                  </a:cubicBezTo>
                  <a:cubicBezTo>
                    <a:pt x="976" y="1263"/>
                    <a:pt x="1264" y="976"/>
                    <a:pt x="1264" y="632"/>
                  </a:cubicBezTo>
                  <a:cubicBezTo>
                    <a:pt x="1264" y="278"/>
                    <a:pt x="976" y="0"/>
                    <a:pt x="6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7" name="Google Shape;10897;p83"/>
            <p:cNvSpPr/>
            <p:nvPr/>
          </p:nvSpPr>
          <p:spPr>
            <a:xfrm>
              <a:off x="1034635" y="2707525"/>
              <a:ext cx="33219" cy="33193"/>
            </a:xfrm>
            <a:custGeom>
              <a:avLst/>
              <a:gdLst/>
              <a:ahLst/>
              <a:cxnLst/>
              <a:rect l="l" t="t" r="r" b="b"/>
              <a:pathLst>
                <a:path w="1265" h="1264" extrusionOk="0">
                  <a:moveTo>
                    <a:pt x="632" y="0"/>
                  </a:moveTo>
                  <a:cubicBezTo>
                    <a:pt x="278" y="0"/>
                    <a:pt x="1" y="278"/>
                    <a:pt x="1" y="632"/>
                  </a:cubicBezTo>
                  <a:cubicBezTo>
                    <a:pt x="1" y="976"/>
                    <a:pt x="278" y="1263"/>
                    <a:pt x="632" y="1263"/>
                  </a:cubicBezTo>
                  <a:cubicBezTo>
                    <a:pt x="986" y="1263"/>
                    <a:pt x="1264" y="976"/>
                    <a:pt x="1264" y="632"/>
                  </a:cubicBezTo>
                  <a:cubicBezTo>
                    <a:pt x="1264" y="278"/>
                    <a:pt x="986" y="0"/>
                    <a:pt x="6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8" name="Google Shape;10898;p83"/>
            <p:cNvSpPr/>
            <p:nvPr/>
          </p:nvSpPr>
          <p:spPr>
            <a:xfrm>
              <a:off x="1145715" y="2707525"/>
              <a:ext cx="33455" cy="33193"/>
            </a:xfrm>
            <a:custGeom>
              <a:avLst/>
              <a:gdLst/>
              <a:ahLst/>
              <a:cxnLst/>
              <a:rect l="l" t="t" r="r" b="b"/>
              <a:pathLst>
                <a:path w="1274" h="1264" extrusionOk="0">
                  <a:moveTo>
                    <a:pt x="642" y="0"/>
                  </a:moveTo>
                  <a:cubicBezTo>
                    <a:pt x="288" y="0"/>
                    <a:pt x="1" y="278"/>
                    <a:pt x="1" y="632"/>
                  </a:cubicBezTo>
                  <a:cubicBezTo>
                    <a:pt x="1" y="976"/>
                    <a:pt x="288" y="1263"/>
                    <a:pt x="642" y="1263"/>
                  </a:cubicBezTo>
                  <a:cubicBezTo>
                    <a:pt x="987" y="1263"/>
                    <a:pt x="1274" y="976"/>
                    <a:pt x="1274" y="632"/>
                  </a:cubicBezTo>
                  <a:cubicBezTo>
                    <a:pt x="1274" y="278"/>
                    <a:pt x="987" y="0"/>
                    <a:pt x="64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9" name="Google Shape;10899;p83"/>
            <p:cNvSpPr/>
            <p:nvPr/>
          </p:nvSpPr>
          <p:spPr>
            <a:xfrm>
              <a:off x="907484" y="2598441"/>
              <a:ext cx="62341" cy="41990"/>
            </a:xfrm>
            <a:custGeom>
              <a:avLst/>
              <a:gdLst/>
              <a:ahLst/>
              <a:cxnLst/>
              <a:rect l="l" t="t" r="r" b="b"/>
              <a:pathLst>
                <a:path w="2374" h="1599" extrusionOk="0">
                  <a:moveTo>
                    <a:pt x="0" y="1"/>
                  </a:moveTo>
                  <a:lnTo>
                    <a:pt x="0" y="1340"/>
                  </a:lnTo>
                  <a:cubicBezTo>
                    <a:pt x="0" y="1484"/>
                    <a:pt x="115" y="1599"/>
                    <a:pt x="259" y="1599"/>
                  </a:cubicBezTo>
                  <a:lnTo>
                    <a:pt x="2115" y="1599"/>
                  </a:lnTo>
                  <a:cubicBezTo>
                    <a:pt x="2259" y="1599"/>
                    <a:pt x="2374" y="1474"/>
                    <a:pt x="2374" y="1340"/>
                  </a:cubicBezTo>
                  <a:lnTo>
                    <a:pt x="2374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0" name="Google Shape;10900;p83"/>
            <p:cNvSpPr/>
            <p:nvPr/>
          </p:nvSpPr>
          <p:spPr>
            <a:xfrm>
              <a:off x="907484" y="2475045"/>
              <a:ext cx="62341" cy="123422"/>
            </a:xfrm>
            <a:custGeom>
              <a:avLst/>
              <a:gdLst/>
              <a:ahLst/>
              <a:cxnLst/>
              <a:rect l="l" t="t" r="r" b="b"/>
              <a:pathLst>
                <a:path w="2374" h="4700" extrusionOk="0">
                  <a:moveTo>
                    <a:pt x="259" y="1"/>
                  </a:moveTo>
                  <a:cubicBezTo>
                    <a:pt x="115" y="1"/>
                    <a:pt x="0" y="115"/>
                    <a:pt x="0" y="259"/>
                  </a:cubicBezTo>
                  <a:lnTo>
                    <a:pt x="0" y="4700"/>
                  </a:lnTo>
                  <a:lnTo>
                    <a:pt x="2374" y="4700"/>
                  </a:lnTo>
                  <a:lnTo>
                    <a:pt x="2374" y="240"/>
                  </a:lnTo>
                  <a:cubicBezTo>
                    <a:pt x="2374" y="106"/>
                    <a:pt x="2268" y="1"/>
                    <a:pt x="213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1" name="Google Shape;10901;p83"/>
            <p:cNvSpPr/>
            <p:nvPr/>
          </p:nvSpPr>
          <p:spPr>
            <a:xfrm>
              <a:off x="1020061" y="2475045"/>
              <a:ext cx="62367" cy="123422"/>
            </a:xfrm>
            <a:custGeom>
              <a:avLst/>
              <a:gdLst/>
              <a:ahLst/>
              <a:cxnLst/>
              <a:rect l="l" t="t" r="r" b="b"/>
              <a:pathLst>
                <a:path w="2375" h="4700" extrusionOk="0">
                  <a:moveTo>
                    <a:pt x="259" y="1"/>
                  </a:moveTo>
                  <a:cubicBezTo>
                    <a:pt x="116" y="1"/>
                    <a:pt x="1" y="115"/>
                    <a:pt x="1" y="259"/>
                  </a:cubicBezTo>
                  <a:lnTo>
                    <a:pt x="1" y="4700"/>
                  </a:lnTo>
                  <a:lnTo>
                    <a:pt x="2374" y="4700"/>
                  </a:lnTo>
                  <a:lnTo>
                    <a:pt x="2374" y="259"/>
                  </a:lnTo>
                  <a:cubicBezTo>
                    <a:pt x="2374" y="115"/>
                    <a:pt x="2259" y="1"/>
                    <a:pt x="211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2" name="Google Shape;10902;p83"/>
            <p:cNvSpPr/>
            <p:nvPr/>
          </p:nvSpPr>
          <p:spPr>
            <a:xfrm>
              <a:off x="1020061" y="2598441"/>
              <a:ext cx="62367" cy="41990"/>
            </a:xfrm>
            <a:custGeom>
              <a:avLst/>
              <a:gdLst/>
              <a:ahLst/>
              <a:cxnLst/>
              <a:rect l="l" t="t" r="r" b="b"/>
              <a:pathLst>
                <a:path w="2375" h="1599" extrusionOk="0">
                  <a:moveTo>
                    <a:pt x="1" y="1"/>
                  </a:moveTo>
                  <a:lnTo>
                    <a:pt x="1" y="1340"/>
                  </a:lnTo>
                  <a:cubicBezTo>
                    <a:pt x="1" y="1484"/>
                    <a:pt x="116" y="1599"/>
                    <a:pt x="259" y="1599"/>
                  </a:cubicBezTo>
                  <a:lnTo>
                    <a:pt x="2116" y="1599"/>
                  </a:lnTo>
                  <a:cubicBezTo>
                    <a:pt x="2259" y="1599"/>
                    <a:pt x="2374" y="1474"/>
                    <a:pt x="2374" y="1340"/>
                  </a:cubicBezTo>
                  <a:lnTo>
                    <a:pt x="2374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3" name="Google Shape;10903;p83"/>
            <p:cNvSpPr/>
            <p:nvPr/>
          </p:nvSpPr>
          <p:spPr>
            <a:xfrm>
              <a:off x="1131403" y="2475045"/>
              <a:ext cx="62341" cy="123422"/>
            </a:xfrm>
            <a:custGeom>
              <a:avLst/>
              <a:gdLst/>
              <a:ahLst/>
              <a:cxnLst/>
              <a:rect l="l" t="t" r="r" b="b"/>
              <a:pathLst>
                <a:path w="2374" h="4700" extrusionOk="0">
                  <a:moveTo>
                    <a:pt x="259" y="1"/>
                  </a:moveTo>
                  <a:cubicBezTo>
                    <a:pt x="115" y="1"/>
                    <a:pt x="0" y="115"/>
                    <a:pt x="0" y="259"/>
                  </a:cubicBezTo>
                  <a:lnTo>
                    <a:pt x="0" y="4700"/>
                  </a:lnTo>
                  <a:lnTo>
                    <a:pt x="2374" y="4700"/>
                  </a:lnTo>
                  <a:lnTo>
                    <a:pt x="2374" y="259"/>
                  </a:lnTo>
                  <a:cubicBezTo>
                    <a:pt x="2374" y="115"/>
                    <a:pt x="2259" y="1"/>
                    <a:pt x="211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4" name="Google Shape;10904;p83"/>
            <p:cNvSpPr/>
            <p:nvPr/>
          </p:nvSpPr>
          <p:spPr>
            <a:xfrm>
              <a:off x="1131403" y="2598441"/>
              <a:ext cx="62341" cy="41990"/>
            </a:xfrm>
            <a:custGeom>
              <a:avLst/>
              <a:gdLst/>
              <a:ahLst/>
              <a:cxnLst/>
              <a:rect l="l" t="t" r="r" b="b"/>
              <a:pathLst>
                <a:path w="2374" h="1599" extrusionOk="0">
                  <a:moveTo>
                    <a:pt x="0" y="1"/>
                  </a:moveTo>
                  <a:lnTo>
                    <a:pt x="0" y="1340"/>
                  </a:lnTo>
                  <a:cubicBezTo>
                    <a:pt x="0" y="1484"/>
                    <a:pt x="115" y="1599"/>
                    <a:pt x="259" y="1599"/>
                  </a:cubicBezTo>
                  <a:lnTo>
                    <a:pt x="2115" y="1599"/>
                  </a:lnTo>
                  <a:cubicBezTo>
                    <a:pt x="2259" y="1599"/>
                    <a:pt x="2374" y="1474"/>
                    <a:pt x="2374" y="1340"/>
                  </a:cubicBezTo>
                  <a:lnTo>
                    <a:pt x="2374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5" name="Google Shape;10905;p83"/>
            <p:cNvSpPr/>
            <p:nvPr/>
          </p:nvSpPr>
          <p:spPr>
            <a:xfrm>
              <a:off x="921560" y="2501437"/>
              <a:ext cx="33954" cy="10084"/>
            </a:xfrm>
            <a:custGeom>
              <a:avLst/>
              <a:gdLst/>
              <a:ahLst/>
              <a:cxnLst/>
              <a:rect l="l" t="t" r="r" b="b"/>
              <a:pathLst>
                <a:path w="1293" h="384" extrusionOk="0">
                  <a:moveTo>
                    <a:pt x="259" y="0"/>
                  </a:moveTo>
                  <a:cubicBezTo>
                    <a:pt x="0" y="0"/>
                    <a:pt x="0" y="383"/>
                    <a:pt x="259" y="383"/>
                  </a:cubicBezTo>
                  <a:lnTo>
                    <a:pt x="1034" y="383"/>
                  </a:lnTo>
                  <a:cubicBezTo>
                    <a:pt x="1292" y="383"/>
                    <a:pt x="1292" y="0"/>
                    <a:pt x="1034" y="0"/>
                  </a:cubicBezTo>
                  <a:close/>
                </a:path>
              </a:pathLst>
            </a:custGeom>
            <a:solidFill>
              <a:srgbClr val="8195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6" name="Google Shape;10906;p83"/>
            <p:cNvSpPr/>
            <p:nvPr/>
          </p:nvSpPr>
          <p:spPr>
            <a:xfrm>
              <a:off x="921560" y="2531583"/>
              <a:ext cx="33954" cy="10084"/>
            </a:xfrm>
            <a:custGeom>
              <a:avLst/>
              <a:gdLst/>
              <a:ahLst/>
              <a:cxnLst/>
              <a:rect l="l" t="t" r="r" b="b"/>
              <a:pathLst>
                <a:path w="1293" h="384" extrusionOk="0">
                  <a:moveTo>
                    <a:pt x="259" y="1"/>
                  </a:moveTo>
                  <a:cubicBezTo>
                    <a:pt x="0" y="1"/>
                    <a:pt x="0" y="384"/>
                    <a:pt x="259" y="384"/>
                  </a:cubicBezTo>
                  <a:lnTo>
                    <a:pt x="1034" y="384"/>
                  </a:lnTo>
                  <a:cubicBezTo>
                    <a:pt x="1292" y="384"/>
                    <a:pt x="1292" y="1"/>
                    <a:pt x="1034" y="1"/>
                  </a:cubicBezTo>
                  <a:close/>
                </a:path>
              </a:pathLst>
            </a:custGeom>
            <a:solidFill>
              <a:srgbClr val="8195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7" name="Google Shape;10907;p83"/>
            <p:cNvSpPr/>
            <p:nvPr/>
          </p:nvSpPr>
          <p:spPr>
            <a:xfrm>
              <a:off x="921560" y="2561756"/>
              <a:ext cx="33954" cy="10084"/>
            </a:xfrm>
            <a:custGeom>
              <a:avLst/>
              <a:gdLst/>
              <a:ahLst/>
              <a:cxnLst/>
              <a:rect l="l" t="t" r="r" b="b"/>
              <a:pathLst>
                <a:path w="1293" h="384" extrusionOk="0">
                  <a:moveTo>
                    <a:pt x="259" y="0"/>
                  </a:moveTo>
                  <a:cubicBezTo>
                    <a:pt x="0" y="0"/>
                    <a:pt x="0" y="383"/>
                    <a:pt x="259" y="383"/>
                  </a:cubicBezTo>
                  <a:lnTo>
                    <a:pt x="1034" y="383"/>
                  </a:lnTo>
                  <a:cubicBezTo>
                    <a:pt x="1292" y="383"/>
                    <a:pt x="1292" y="0"/>
                    <a:pt x="1034" y="0"/>
                  </a:cubicBezTo>
                  <a:close/>
                </a:path>
              </a:pathLst>
            </a:custGeom>
            <a:solidFill>
              <a:srgbClr val="8195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8" name="Google Shape;10908;p83"/>
            <p:cNvSpPr/>
            <p:nvPr/>
          </p:nvSpPr>
          <p:spPr>
            <a:xfrm>
              <a:off x="1145479" y="2501437"/>
              <a:ext cx="33954" cy="10084"/>
            </a:xfrm>
            <a:custGeom>
              <a:avLst/>
              <a:gdLst/>
              <a:ahLst/>
              <a:cxnLst/>
              <a:rect l="l" t="t" r="r" b="b"/>
              <a:pathLst>
                <a:path w="1293" h="384" extrusionOk="0">
                  <a:moveTo>
                    <a:pt x="1043" y="0"/>
                  </a:moveTo>
                  <a:cubicBezTo>
                    <a:pt x="1040" y="0"/>
                    <a:pt x="1037" y="0"/>
                    <a:pt x="1034" y="0"/>
                  </a:cubicBezTo>
                  <a:lnTo>
                    <a:pt x="259" y="0"/>
                  </a:lnTo>
                  <a:cubicBezTo>
                    <a:pt x="0" y="0"/>
                    <a:pt x="0" y="383"/>
                    <a:pt x="259" y="383"/>
                  </a:cubicBezTo>
                  <a:lnTo>
                    <a:pt x="1034" y="383"/>
                  </a:lnTo>
                  <a:cubicBezTo>
                    <a:pt x="1289" y="383"/>
                    <a:pt x="1292" y="0"/>
                    <a:pt x="1043" y="0"/>
                  </a:cubicBezTo>
                  <a:close/>
                </a:path>
              </a:pathLst>
            </a:custGeom>
            <a:solidFill>
              <a:srgbClr val="8195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9" name="Google Shape;10909;p83"/>
            <p:cNvSpPr/>
            <p:nvPr/>
          </p:nvSpPr>
          <p:spPr>
            <a:xfrm>
              <a:off x="1145479" y="2531583"/>
              <a:ext cx="33954" cy="10084"/>
            </a:xfrm>
            <a:custGeom>
              <a:avLst/>
              <a:gdLst/>
              <a:ahLst/>
              <a:cxnLst/>
              <a:rect l="l" t="t" r="r" b="b"/>
              <a:pathLst>
                <a:path w="1293" h="384" extrusionOk="0">
                  <a:moveTo>
                    <a:pt x="259" y="1"/>
                  </a:moveTo>
                  <a:cubicBezTo>
                    <a:pt x="0" y="1"/>
                    <a:pt x="0" y="384"/>
                    <a:pt x="259" y="384"/>
                  </a:cubicBezTo>
                  <a:lnTo>
                    <a:pt x="1034" y="384"/>
                  </a:lnTo>
                  <a:cubicBezTo>
                    <a:pt x="1292" y="384"/>
                    <a:pt x="1292" y="1"/>
                    <a:pt x="1034" y="1"/>
                  </a:cubicBezTo>
                  <a:close/>
                </a:path>
              </a:pathLst>
            </a:custGeom>
            <a:solidFill>
              <a:srgbClr val="8195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0" name="Google Shape;10910;p83"/>
            <p:cNvSpPr/>
            <p:nvPr/>
          </p:nvSpPr>
          <p:spPr>
            <a:xfrm>
              <a:off x="1145479" y="2561756"/>
              <a:ext cx="33954" cy="10084"/>
            </a:xfrm>
            <a:custGeom>
              <a:avLst/>
              <a:gdLst/>
              <a:ahLst/>
              <a:cxnLst/>
              <a:rect l="l" t="t" r="r" b="b"/>
              <a:pathLst>
                <a:path w="1293" h="384" extrusionOk="0">
                  <a:moveTo>
                    <a:pt x="259" y="0"/>
                  </a:moveTo>
                  <a:cubicBezTo>
                    <a:pt x="0" y="0"/>
                    <a:pt x="0" y="383"/>
                    <a:pt x="259" y="383"/>
                  </a:cubicBezTo>
                  <a:lnTo>
                    <a:pt x="1034" y="383"/>
                  </a:lnTo>
                  <a:cubicBezTo>
                    <a:pt x="1292" y="383"/>
                    <a:pt x="1292" y="0"/>
                    <a:pt x="1034" y="0"/>
                  </a:cubicBezTo>
                  <a:close/>
                </a:path>
              </a:pathLst>
            </a:custGeom>
            <a:solidFill>
              <a:srgbClr val="8195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1" name="Google Shape;10911;p83"/>
            <p:cNvSpPr/>
            <p:nvPr/>
          </p:nvSpPr>
          <p:spPr>
            <a:xfrm>
              <a:off x="1034399" y="2501437"/>
              <a:ext cx="33692" cy="10084"/>
            </a:xfrm>
            <a:custGeom>
              <a:avLst/>
              <a:gdLst/>
              <a:ahLst/>
              <a:cxnLst/>
              <a:rect l="l" t="t" r="r" b="b"/>
              <a:pathLst>
                <a:path w="1283" h="384" extrusionOk="0">
                  <a:moveTo>
                    <a:pt x="259" y="0"/>
                  </a:moveTo>
                  <a:cubicBezTo>
                    <a:pt x="0" y="0"/>
                    <a:pt x="0" y="383"/>
                    <a:pt x="259" y="383"/>
                  </a:cubicBezTo>
                  <a:lnTo>
                    <a:pt x="1034" y="383"/>
                  </a:lnTo>
                  <a:cubicBezTo>
                    <a:pt x="1283" y="383"/>
                    <a:pt x="1283" y="0"/>
                    <a:pt x="1034" y="0"/>
                  </a:cubicBezTo>
                  <a:close/>
                </a:path>
              </a:pathLst>
            </a:custGeom>
            <a:solidFill>
              <a:srgbClr val="8195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2" name="Google Shape;10912;p83"/>
            <p:cNvSpPr/>
            <p:nvPr/>
          </p:nvSpPr>
          <p:spPr>
            <a:xfrm>
              <a:off x="1034399" y="2531583"/>
              <a:ext cx="33692" cy="10084"/>
            </a:xfrm>
            <a:custGeom>
              <a:avLst/>
              <a:gdLst/>
              <a:ahLst/>
              <a:cxnLst/>
              <a:rect l="l" t="t" r="r" b="b"/>
              <a:pathLst>
                <a:path w="1283" h="384" extrusionOk="0">
                  <a:moveTo>
                    <a:pt x="259" y="1"/>
                  </a:moveTo>
                  <a:cubicBezTo>
                    <a:pt x="0" y="1"/>
                    <a:pt x="0" y="384"/>
                    <a:pt x="259" y="384"/>
                  </a:cubicBezTo>
                  <a:lnTo>
                    <a:pt x="1034" y="384"/>
                  </a:lnTo>
                  <a:cubicBezTo>
                    <a:pt x="1283" y="384"/>
                    <a:pt x="1283" y="1"/>
                    <a:pt x="1034" y="1"/>
                  </a:cubicBezTo>
                  <a:close/>
                </a:path>
              </a:pathLst>
            </a:custGeom>
            <a:solidFill>
              <a:srgbClr val="8195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3" name="Google Shape;10913;p83"/>
            <p:cNvSpPr/>
            <p:nvPr/>
          </p:nvSpPr>
          <p:spPr>
            <a:xfrm>
              <a:off x="1034399" y="2561756"/>
              <a:ext cx="33692" cy="10084"/>
            </a:xfrm>
            <a:custGeom>
              <a:avLst/>
              <a:gdLst/>
              <a:ahLst/>
              <a:cxnLst/>
              <a:rect l="l" t="t" r="r" b="b"/>
              <a:pathLst>
                <a:path w="1283" h="384" extrusionOk="0">
                  <a:moveTo>
                    <a:pt x="259" y="0"/>
                  </a:moveTo>
                  <a:cubicBezTo>
                    <a:pt x="0" y="0"/>
                    <a:pt x="0" y="383"/>
                    <a:pt x="259" y="383"/>
                  </a:cubicBezTo>
                  <a:lnTo>
                    <a:pt x="1034" y="383"/>
                  </a:lnTo>
                  <a:cubicBezTo>
                    <a:pt x="1283" y="383"/>
                    <a:pt x="1283" y="0"/>
                    <a:pt x="1034" y="0"/>
                  </a:cubicBezTo>
                  <a:close/>
                </a:path>
              </a:pathLst>
            </a:custGeom>
            <a:solidFill>
              <a:srgbClr val="8195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914" name="Google Shape;10914;p83"/>
          <p:cNvGrpSpPr/>
          <p:nvPr/>
        </p:nvGrpSpPr>
        <p:grpSpPr>
          <a:xfrm>
            <a:off x="4885060" y="1518788"/>
            <a:ext cx="385786" cy="342588"/>
            <a:chOff x="4885060" y="1518788"/>
            <a:chExt cx="385786" cy="342588"/>
          </a:xfrm>
        </p:grpSpPr>
        <p:sp>
          <p:nvSpPr>
            <p:cNvPr id="10915" name="Google Shape;10915;p83"/>
            <p:cNvSpPr/>
            <p:nvPr/>
          </p:nvSpPr>
          <p:spPr>
            <a:xfrm>
              <a:off x="4953415" y="1537380"/>
              <a:ext cx="74920" cy="62367"/>
            </a:xfrm>
            <a:custGeom>
              <a:avLst/>
              <a:gdLst/>
              <a:ahLst/>
              <a:cxnLst/>
              <a:rect l="l" t="t" r="r" b="b"/>
              <a:pathLst>
                <a:path w="2853" h="2375" extrusionOk="0">
                  <a:moveTo>
                    <a:pt x="1426" y="1"/>
                  </a:moveTo>
                  <a:cubicBezTo>
                    <a:pt x="642" y="1"/>
                    <a:pt x="0" y="537"/>
                    <a:pt x="0" y="1188"/>
                  </a:cubicBezTo>
                  <a:cubicBezTo>
                    <a:pt x="0" y="1848"/>
                    <a:pt x="642" y="2374"/>
                    <a:pt x="1426" y="2374"/>
                  </a:cubicBezTo>
                  <a:cubicBezTo>
                    <a:pt x="2211" y="2374"/>
                    <a:pt x="2852" y="1848"/>
                    <a:pt x="2852" y="1188"/>
                  </a:cubicBezTo>
                  <a:cubicBezTo>
                    <a:pt x="2852" y="537"/>
                    <a:pt x="2211" y="1"/>
                    <a:pt x="142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6" name="Google Shape;10916;p83"/>
            <p:cNvSpPr/>
            <p:nvPr/>
          </p:nvSpPr>
          <p:spPr>
            <a:xfrm>
              <a:off x="4953415" y="1537380"/>
              <a:ext cx="50025" cy="62367"/>
            </a:xfrm>
            <a:custGeom>
              <a:avLst/>
              <a:gdLst/>
              <a:ahLst/>
              <a:cxnLst/>
              <a:rect l="l" t="t" r="r" b="b"/>
              <a:pathLst>
                <a:path w="1905" h="2375" extrusionOk="0">
                  <a:moveTo>
                    <a:pt x="1426" y="1"/>
                  </a:moveTo>
                  <a:cubicBezTo>
                    <a:pt x="632" y="1"/>
                    <a:pt x="0" y="537"/>
                    <a:pt x="0" y="1188"/>
                  </a:cubicBezTo>
                  <a:cubicBezTo>
                    <a:pt x="0" y="1848"/>
                    <a:pt x="632" y="2374"/>
                    <a:pt x="1426" y="2374"/>
                  </a:cubicBezTo>
                  <a:cubicBezTo>
                    <a:pt x="1580" y="2374"/>
                    <a:pt x="1742" y="2355"/>
                    <a:pt x="1905" y="2307"/>
                  </a:cubicBezTo>
                  <a:cubicBezTo>
                    <a:pt x="1350" y="2145"/>
                    <a:pt x="948" y="1704"/>
                    <a:pt x="948" y="1188"/>
                  </a:cubicBezTo>
                  <a:cubicBezTo>
                    <a:pt x="948" y="671"/>
                    <a:pt x="1350" y="231"/>
                    <a:pt x="1905" y="78"/>
                  </a:cubicBezTo>
                  <a:cubicBezTo>
                    <a:pt x="1742" y="30"/>
                    <a:pt x="1580" y="1"/>
                    <a:pt x="142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7" name="Google Shape;10917;p83"/>
            <p:cNvSpPr/>
            <p:nvPr/>
          </p:nvSpPr>
          <p:spPr>
            <a:xfrm>
              <a:off x="4909928" y="1568550"/>
              <a:ext cx="161893" cy="161867"/>
            </a:xfrm>
            <a:custGeom>
              <a:avLst/>
              <a:gdLst/>
              <a:ahLst/>
              <a:cxnLst/>
              <a:rect l="l" t="t" r="r" b="b"/>
              <a:pathLst>
                <a:path w="6165" h="6164" extrusionOk="0">
                  <a:moveTo>
                    <a:pt x="3082" y="1"/>
                  </a:moveTo>
                  <a:cubicBezTo>
                    <a:pt x="1379" y="1"/>
                    <a:pt x="1" y="1379"/>
                    <a:pt x="1" y="3082"/>
                  </a:cubicBezTo>
                  <a:cubicBezTo>
                    <a:pt x="1" y="4786"/>
                    <a:pt x="1379" y="6164"/>
                    <a:pt x="3082" y="6164"/>
                  </a:cubicBezTo>
                  <a:cubicBezTo>
                    <a:pt x="4786" y="6164"/>
                    <a:pt x="6164" y="4786"/>
                    <a:pt x="6164" y="3082"/>
                  </a:cubicBezTo>
                  <a:cubicBezTo>
                    <a:pt x="6164" y="1379"/>
                    <a:pt x="4786" y="1"/>
                    <a:pt x="30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8" name="Google Shape;10918;p83"/>
            <p:cNvSpPr/>
            <p:nvPr/>
          </p:nvSpPr>
          <p:spPr>
            <a:xfrm>
              <a:off x="4942596" y="1568577"/>
              <a:ext cx="129462" cy="161840"/>
            </a:xfrm>
            <a:custGeom>
              <a:avLst/>
              <a:gdLst/>
              <a:ahLst/>
              <a:cxnLst/>
              <a:rect l="l" t="t" r="r" b="b"/>
              <a:pathLst>
                <a:path w="4930" h="6163" extrusionOk="0">
                  <a:moveTo>
                    <a:pt x="1849" y="0"/>
                  </a:moveTo>
                  <a:cubicBezTo>
                    <a:pt x="1690" y="0"/>
                    <a:pt x="1530" y="13"/>
                    <a:pt x="1369" y="38"/>
                  </a:cubicBezTo>
                  <a:cubicBezTo>
                    <a:pt x="154" y="268"/>
                    <a:pt x="1" y="2038"/>
                    <a:pt x="1235" y="2411"/>
                  </a:cubicBezTo>
                  <a:lnTo>
                    <a:pt x="1264" y="2421"/>
                  </a:lnTo>
                  <a:lnTo>
                    <a:pt x="1570" y="6153"/>
                  </a:lnTo>
                  <a:cubicBezTo>
                    <a:pt x="1657" y="6163"/>
                    <a:pt x="1752" y="6163"/>
                    <a:pt x="1838" y="6163"/>
                  </a:cubicBezTo>
                  <a:cubicBezTo>
                    <a:pt x="3542" y="6163"/>
                    <a:pt x="4920" y="4785"/>
                    <a:pt x="4920" y="3081"/>
                  </a:cubicBezTo>
                  <a:cubicBezTo>
                    <a:pt x="4930" y="2450"/>
                    <a:pt x="4729" y="1818"/>
                    <a:pt x="4355" y="1311"/>
                  </a:cubicBezTo>
                  <a:cubicBezTo>
                    <a:pt x="3778" y="478"/>
                    <a:pt x="2839" y="0"/>
                    <a:pt x="184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9" name="Google Shape;10919;p83"/>
            <p:cNvSpPr/>
            <p:nvPr/>
          </p:nvSpPr>
          <p:spPr>
            <a:xfrm>
              <a:off x="4885060" y="1736693"/>
              <a:ext cx="211629" cy="124682"/>
            </a:xfrm>
            <a:custGeom>
              <a:avLst/>
              <a:gdLst/>
              <a:ahLst/>
              <a:cxnLst/>
              <a:rect l="l" t="t" r="r" b="b"/>
              <a:pathLst>
                <a:path w="8059" h="4748" extrusionOk="0">
                  <a:moveTo>
                    <a:pt x="2843" y="0"/>
                  </a:moveTo>
                  <a:lnTo>
                    <a:pt x="2843" y="1043"/>
                  </a:lnTo>
                  <a:cubicBezTo>
                    <a:pt x="2843" y="1235"/>
                    <a:pt x="2737" y="1397"/>
                    <a:pt x="2565" y="1474"/>
                  </a:cubicBezTo>
                  <a:lnTo>
                    <a:pt x="565" y="2354"/>
                  </a:lnTo>
                  <a:cubicBezTo>
                    <a:pt x="220" y="2508"/>
                    <a:pt x="0" y="2852"/>
                    <a:pt x="0" y="3225"/>
                  </a:cubicBezTo>
                  <a:lnTo>
                    <a:pt x="0" y="4508"/>
                  </a:lnTo>
                  <a:cubicBezTo>
                    <a:pt x="0" y="4632"/>
                    <a:pt x="106" y="4737"/>
                    <a:pt x="240" y="4747"/>
                  </a:cubicBezTo>
                  <a:lnTo>
                    <a:pt x="7819" y="4747"/>
                  </a:lnTo>
                  <a:cubicBezTo>
                    <a:pt x="7953" y="4747"/>
                    <a:pt x="8058" y="4632"/>
                    <a:pt x="8058" y="4508"/>
                  </a:cubicBezTo>
                  <a:lnTo>
                    <a:pt x="8058" y="3225"/>
                  </a:lnTo>
                  <a:cubicBezTo>
                    <a:pt x="8058" y="2852"/>
                    <a:pt x="7838" y="2508"/>
                    <a:pt x="7494" y="2354"/>
                  </a:cubicBezTo>
                  <a:lnTo>
                    <a:pt x="5503" y="1474"/>
                  </a:lnTo>
                  <a:cubicBezTo>
                    <a:pt x="5331" y="1397"/>
                    <a:pt x="5216" y="1225"/>
                    <a:pt x="5216" y="1043"/>
                  </a:cubicBezTo>
                  <a:lnTo>
                    <a:pt x="5216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0" name="Google Shape;10920;p83"/>
            <p:cNvSpPr/>
            <p:nvPr/>
          </p:nvSpPr>
          <p:spPr>
            <a:xfrm>
              <a:off x="4885060" y="1781414"/>
              <a:ext cx="211892" cy="79962"/>
            </a:xfrm>
            <a:custGeom>
              <a:avLst/>
              <a:gdLst/>
              <a:ahLst/>
              <a:cxnLst/>
              <a:rect l="l" t="t" r="r" b="b"/>
              <a:pathLst>
                <a:path w="8069" h="3045" extrusionOk="0">
                  <a:moveTo>
                    <a:pt x="2039" y="1"/>
                  </a:moveTo>
                  <a:lnTo>
                    <a:pt x="565" y="651"/>
                  </a:lnTo>
                  <a:cubicBezTo>
                    <a:pt x="220" y="805"/>
                    <a:pt x="0" y="1149"/>
                    <a:pt x="0" y="1522"/>
                  </a:cubicBezTo>
                  <a:lnTo>
                    <a:pt x="0" y="2805"/>
                  </a:lnTo>
                  <a:cubicBezTo>
                    <a:pt x="0" y="2929"/>
                    <a:pt x="106" y="3044"/>
                    <a:pt x="240" y="3044"/>
                  </a:cubicBezTo>
                  <a:lnTo>
                    <a:pt x="7829" y="3044"/>
                  </a:lnTo>
                  <a:cubicBezTo>
                    <a:pt x="7953" y="3044"/>
                    <a:pt x="8068" y="2929"/>
                    <a:pt x="8068" y="2805"/>
                  </a:cubicBezTo>
                  <a:lnTo>
                    <a:pt x="8068" y="1522"/>
                  </a:lnTo>
                  <a:cubicBezTo>
                    <a:pt x="8058" y="1149"/>
                    <a:pt x="7838" y="805"/>
                    <a:pt x="7494" y="651"/>
                  </a:cubicBezTo>
                  <a:lnTo>
                    <a:pt x="6020" y="1"/>
                  </a:lnTo>
                  <a:cubicBezTo>
                    <a:pt x="5671" y="919"/>
                    <a:pt x="4850" y="1379"/>
                    <a:pt x="4029" y="1379"/>
                  </a:cubicBezTo>
                  <a:cubicBezTo>
                    <a:pt x="3209" y="1379"/>
                    <a:pt x="2388" y="919"/>
                    <a:pt x="20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1" name="Google Shape;10921;p83"/>
            <p:cNvSpPr/>
            <p:nvPr/>
          </p:nvSpPr>
          <p:spPr>
            <a:xfrm>
              <a:off x="4959691" y="1736693"/>
              <a:ext cx="62368" cy="24894"/>
            </a:xfrm>
            <a:custGeom>
              <a:avLst/>
              <a:gdLst/>
              <a:ahLst/>
              <a:cxnLst/>
              <a:rect l="l" t="t" r="r" b="b"/>
              <a:pathLst>
                <a:path w="2375" h="948" extrusionOk="0">
                  <a:moveTo>
                    <a:pt x="1" y="0"/>
                  </a:moveTo>
                  <a:lnTo>
                    <a:pt x="1" y="689"/>
                  </a:lnTo>
                  <a:cubicBezTo>
                    <a:pt x="379" y="862"/>
                    <a:pt x="783" y="948"/>
                    <a:pt x="1187" y="948"/>
                  </a:cubicBezTo>
                  <a:cubicBezTo>
                    <a:pt x="1592" y="948"/>
                    <a:pt x="1996" y="862"/>
                    <a:pt x="2374" y="689"/>
                  </a:cubicBezTo>
                  <a:lnTo>
                    <a:pt x="2374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2" name="Google Shape;10922;p83"/>
            <p:cNvSpPr/>
            <p:nvPr/>
          </p:nvSpPr>
          <p:spPr>
            <a:xfrm>
              <a:off x="4928520" y="1631994"/>
              <a:ext cx="124682" cy="117146"/>
            </a:xfrm>
            <a:custGeom>
              <a:avLst/>
              <a:gdLst/>
              <a:ahLst/>
              <a:cxnLst/>
              <a:rect l="l" t="t" r="r" b="b"/>
              <a:pathLst>
                <a:path w="4748" h="4461" extrusionOk="0">
                  <a:moveTo>
                    <a:pt x="1730" y="1"/>
                  </a:moveTo>
                  <a:cubicBezTo>
                    <a:pt x="1553" y="1"/>
                    <a:pt x="1387" y="94"/>
                    <a:pt x="1303" y="255"/>
                  </a:cubicBezTo>
                  <a:cubicBezTo>
                    <a:pt x="1054" y="762"/>
                    <a:pt x="671" y="1183"/>
                    <a:pt x="202" y="1489"/>
                  </a:cubicBezTo>
                  <a:cubicBezTo>
                    <a:pt x="78" y="1575"/>
                    <a:pt x="1" y="1719"/>
                    <a:pt x="1" y="1872"/>
                  </a:cubicBezTo>
                  <a:lnTo>
                    <a:pt x="1" y="2006"/>
                  </a:lnTo>
                  <a:cubicBezTo>
                    <a:pt x="1" y="3269"/>
                    <a:pt x="958" y="4370"/>
                    <a:pt x="2212" y="4456"/>
                  </a:cubicBezTo>
                  <a:cubicBezTo>
                    <a:pt x="2263" y="4459"/>
                    <a:pt x="2314" y="4461"/>
                    <a:pt x="2364" y="4461"/>
                  </a:cubicBezTo>
                  <a:cubicBezTo>
                    <a:pt x="3665" y="4461"/>
                    <a:pt x="4739" y="3410"/>
                    <a:pt x="4748" y="2092"/>
                  </a:cubicBezTo>
                  <a:lnTo>
                    <a:pt x="4748" y="1671"/>
                  </a:lnTo>
                  <a:cubicBezTo>
                    <a:pt x="4748" y="1470"/>
                    <a:pt x="4652" y="1279"/>
                    <a:pt x="4509" y="1145"/>
                  </a:cubicBezTo>
                  <a:cubicBezTo>
                    <a:pt x="4126" y="810"/>
                    <a:pt x="3274" y="226"/>
                    <a:pt x="1800" y="6"/>
                  </a:cubicBezTo>
                  <a:cubicBezTo>
                    <a:pt x="1777" y="3"/>
                    <a:pt x="1753" y="1"/>
                    <a:pt x="1730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3" name="Google Shape;10923;p83"/>
            <p:cNvSpPr/>
            <p:nvPr/>
          </p:nvSpPr>
          <p:spPr>
            <a:xfrm>
              <a:off x="4928520" y="1632178"/>
              <a:ext cx="121925" cy="116594"/>
            </a:xfrm>
            <a:custGeom>
              <a:avLst/>
              <a:gdLst/>
              <a:ahLst/>
              <a:cxnLst/>
              <a:rect l="l" t="t" r="r" b="b"/>
              <a:pathLst>
                <a:path w="4643" h="4440" extrusionOk="0">
                  <a:moveTo>
                    <a:pt x="1717" y="1"/>
                  </a:moveTo>
                  <a:cubicBezTo>
                    <a:pt x="1546" y="1"/>
                    <a:pt x="1385" y="101"/>
                    <a:pt x="1303" y="257"/>
                  </a:cubicBezTo>
                  <a:cubicBezTo>
                    <a:pt x="1264" y="343"/>
                    <a:pt x="1216" y="430"/>
                    <a:pt x="1169" y="506"/>
                  </a:cubicBezTo>
                  <a:cubicBezTo>
                    <a:pt x="920" y="899"/>
                    <a:pt x="594" y="1234"/>
                    <a:pt x="212" y="1492"/>
                  </a:cubicBezTo>
                  <a:cubicBezTo>
                    <a:pt x="78" y="1578"/>
                    <a:pt x="1" y="1722"/>
                    <a:pt x="11" y="1875"/>
                  </a:cubicBezTo>
                  <a:lnTo>
                    <a:pt x="11" y="2009"/>
                  </a:lnTo>
                  <a:cubicBezTo>
                    <a:pt x="11" y="3224"/>
                    <a:pt x="891" y="4296"/>
                    <a:pt x="2087" y="4440"/>
                  </a:cubicBezTo>
                  <a:cubicBezTo>
                    <a:pt x="1666" y="3999"/>
                    <a:pt x="1427" y="3416"/>
                    <a:pt x="1427" y="2803"/>
                  </a:cubicBezTo>
                  <a:lnTo>
                    <a:pt x="1427" y="1310"/>
                  </a:lnTo>
                  <a:cubicBezTo>
                    <a:pt x="1427" y="1061"/>
                    <a:pt x="1609" y="860"/>
                    <a:pt x="1858" y="832"/>
                  </a:cubicBezTo>
                  <a:cubicBezTo>
                    <a:pt x="2022" y="817"/>
                    <a:pt x="2187" y="809"/>
                    <a:pt x="2352" y="809"/>
                  </a:cubicBezTo>
                  <a:cubicBezTo>
                    <a:pt x="3138" y="809"/>
                    <a:pt x="3923" y="978"/>
                    <a:pt x="4643" y="1310"/>
                  </a:cubicBezTo>
                  <a:cubicBezTo>
                    <a:pt x="4604" y="1243"/>
                    <a:pt x="4556" y="1186"/>
                    <a:pt x="4509" y="1138"/>
                  </a:cubicBezTo>
                  <a:cubicBezTo>
                    <a:pt x="4126" y="812"/>
                    <a:pt x="3274" y="229"/>
                    <a:pt x="1800" y="9"/>
                  </a:cubicBezTo>
                  <a:cubicBezTo>
                    <a:pt x="1772" y="3"/>
                    <a:pt x="1745" y="1"/>
                    <a:pt x="1717" y="1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4" name="Google Shape;10924;p83"/>
            <p:cNvSpPr/>
            <p:nvPr/>
          </p:nvSpPr>
          <p:spPr>
            <a:xfrm>
              <a:off x="4885060" y="1802028"/>
              <a:ext cx="43487" cy="59348"/>
            </a:xfrm>
            <a:custGeom>
              <a:avLst/>
              <a:gdLst/>
              <a:ahLst/>
              <a:cxnLst/>
              <a:rect l="l" t="t" r="r" b="b"/>
              <a:pathLst>
                <a:path w="1656" h="2260" extrusionOk="0">
                  <a:moveTo>
                    <a:pt x="354" y="0"/>
                  </a:moveTo>
                  <a:cubicBezTo>
                    <a:pt x="125" y="182"/>
                    <a:pt x="0" y="450"/>
                    <a:pt x="0" y="737"/>
                  </a:cubicBezTo>
                  <a:lnTo>
                    <a:pt x="0" y="2020"/>
                  </a:lnTo>
                  <a:cubicBezTo>
                    <a:pt x="0" y="2144"/>
                    <a:pt x="106" y="2259"/>
                    <a:pt x="240" y="2259"/>
                  </a:cubicBezTo>
                  <a:lnTo>
                    <a:pt x="1656" y="2259"/>
                  </a:lnTo>
                  <a:lnTo>
                    <a:pt x="1656" y="1599"/>
                  </a:lnTo>
                  <a:cubicBezTo>
                    <a:pt x="1656" y="1417"/>
                    <a:pt x="1579" y="1235"/>
                    <a:pt x="1445" y="1101"/>
                  </a:cubicBezTo>
                  <a:lnTo>
                    <a:pt x="354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5" name="Google Shape;10925;p83"/>
            <p:cNvSpPr/>
            <p:nvPr/>
          </p:nvSpPr>
          <p:spPr>
            <a:xfrm>
              <a:off x="5053177" y="1802028"/>
              <a:ext cx="43775" cy="59348"/>
            </a:xfrm>
            <a:custGeom>
              <a:avLst/>
              <a:gdLst/>
              <a:ahLst/>
              <a:cxnLst/>
              <a:rect l="l" t="t" r="r" b="b"/>
              <a:pathLst>
                <a:path w="1667" h="2260" extrusionOk="0">
                  <a:moveTo>
                    <a:pt x="1312" y="0"/>
                  </a:moveTo>
                  <a:lnTo>
                    <a:pt x="211" y="1101"/>
                  </a:lnTo>
                  <a:cubicBezTo>
                    <a:pt x="77" y="1235"/>
                    <a:pt x="1" y="1417"/>
                    <a:pt x="1" y="1599"/>
                  </a:cubicBezTo>
                  <a:lnTo>
                    <a:pt x="1" y="2259"/>
                  </a:lnTo>
                  <a:lnTo>
                    <a:pt x="1427" y="2259"/>
                  </a:lnTo>
                  <a:cubicBezTo>
                    <a:pt x="1561" y="2259"/>
                    <a:pt x="1666" y="2144"/>
                    <a:pt x="1666" y="2020"/>
                  </a:cubicBezTo>
                  <a:lnTo>
                    <a:pt x="1666" y="737"/>
                  </a:lnTo>
                  <a:cubicBezTo>
                    <a:pt x="1666" y="450"/>
                    <a:pt x="1532" y="182"/>
                    <a:pt x="13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6" name="Google Shape;10926;p83"/>
            <p:cNvSpPr/>
            <p:nvPr/>
          </p:nvSpPr>
          <p:spPr>
            <a:xfrm>
              <a:off x="5096663" y="1537642"/>
              <a:ext cx="174183" cy="181982"/>
            </a:xfrm>
            <a:custGeom>
              <a:avLst/>
              <a:gdLst/>
              <a:ahLst/>
              <a:cxnLst/>
              <a:rect l="l" t="t" r="r" b="b"/>
              <a:pathLst>
                <a:path w="6633" h="6930" extrusionOk="0">
                  <a:moveTo>
                    <a:pt x="709" y="1"/>
                  </a:moveTo>
                  <a:cubicBezTo>
                    <a:pt x="316" y="1"/>
                    <a:pt x="0" y="316"/>
                    <a:pt x="0" y="709"/>
                  </a:cubicBezTo>
                  <a:lnTo>
                    <a:pt x="0" y="4499"/>
                  </a:lnTo>
                  <a:cubicBezTo>
                    <a:pt x="0" y="4891"/>
                    <a:pt x="316" y="5207"/>
                    <a:pt x="709" y="5207"/>
                  </a:cubicBezTo>
                  <a:lnTo>
                    <a:pt x="1426" y="5207"/>
                  </a:lnTo>
                  <a:lnTo>
                    <a:pt x="1025" y="6786"/>
                  </a:lnTo>
                  <a:cubicBezTo>
                    <a:pt x="1017" y="6866"/>
                    <a:pt x="1082" y="6930"/>
                    <a:pt x="1152" y="6930"/>
                  </a:cubicBezTo>
                  <a:cubicBezTo>
                    <a:pt x="1174" y="6930"/>
                    <a:pt x="1196" y="6924"/>
                    <a:pt x="1216" y="6910"/>
                  </a:cubicBezTo>
                  <a:lnTo>
                    <a:pt x="3561" y="5207"/>
                  </a:lnTo>
                  <a:lnTo>
                    <a:pt x="5925" y="5207"/>
                  </a:lnTo>
                  <a:cubicBezTo>
                    <a:pt x="6317" y="5207"/>
                    <a:pt x="6633" y="4891"/>
                    <a:pt x="6633" y="4499"/>
                  </a:cubicBezTo>
                  <a:lnTo>
                    <a:pt x="6633" y="709"/>
                  </a:lnTo>
                  <a:cubicBezTo>
                    <a:pt x="6633" y="316"/>
                    <a:pt x="6317" y="1"/>
                    <a:pt x="5925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7" name="Google Shape;10927;p83"/>
            <p:cNvSpPr/>
            <p:nvPr/>
          </p:nvSpPr>
          <p:spPr>
            <a:xfrm>
              <a:off x="5121531" y="1537380"/>
              <a:ext cx="136499" cy="93407"/>
            </a:xfrm>
            <a:custGeom>
              <a:avLst/>
              <a:gdLst/>
              <a:ahLst/>
              <a:cxnLst/>
              <a:rect l="l" t="t" r="r" b="b"/>
              <a:pathLst>
                <a:path w="5198" h="3557" extrusionOk="0">
                  <a:moveTo>
                    <a:pt x="326" y="1"/>
                  </a:moveTo>
                  <a:cubicBezTo>
                    <a:pt x="116" y="365"/>
                    <a:pt x="1" y="776"/>
                    <a:pt x="1" y="1188"/>
                  </a:cubicBezTo>
                  <a:cubicBezTo>
                    <a:pt x="9" y="2532"/>
                    <a:pt x="1105" y="3557"/>
                    <a:pt x="2370" y="3557"/>
                  </a:cubicBezTo>
                  <a:cubicBezTo>
                    <a:pt x="2572" y="3557"/>
                    <a:pt x="2779" y="3530"/>
                    <a:pt x="2987" y="3475"/>
                  </a:cubicBezTo>
                  <a:cubicBezTo>
                    <a:pt x="4489" y="3073"/>
                    <a:pt x="5198" y="1350"/>
                    <a:pt x="4432" y="1"/>
                  </a:cubicBezTo>
                  <a:close/>
                </a:path>
              </a:pathLst>
            </a:custGeom>
            <a:solidFill>
              <a:srgbClr val="ED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8" name="Google Shape;10928;p83"/>
            <p:cNvSpPr/>
            <p:nvPr/>
          </p:nvSpPr>
          <p:spPr>
            <a:xfrm>
              <a:off x="5177596" y="1630681"/>
              <a:ext cx="12579" cy="25105"/>
            </a:xfrm>
            <a:custGeom>
              <a:avLst/>
              <a:gdLst/>
              <a:ahLst/>
              <a:cxnLst/>
              <a:rect l="l" t="t" r="r" b="b"/>
              <a:pathLst>
                <a:path w="479" h="956" extrusionOk="0">
                  <a:moveTo>
                    <a:pt x="239" y="1"/>
                  </a:moveTo>
                  <a:cubicBezTo>
                    <a:pt x="120" y="1"/>
                    <a:pt x="0" y="80"/>
                    <a:pt x="0" y="238"/>
                  </a:cubicBezTo>
                  <a:lnTo>
                    <a:pt x="0" y="716"/>
                  </a:lnTo>
                  <a:cubicBezTo>
                    <a:pt x="0" y="850"/>
                    <a:pt x="105" y="956"/>
                    <a:pt x="239" y="956"/>
                  </a:cubicBezTo>
                  <a:cubicBezTo>
                    <a:pt x="373" y="956"/>
                    <a:pt x="479" y="850"/>
                    <a:pt x="479" y="716"/>
                  </a:cubicBezTo>
                  <a:lnTo>
                    <a:pt x="479" y="238"/>
                  </a:lnTo>
                  <a:cubicBezTo>
                    <a:pt x="479" y="80"/>
                    <a:pt x="359" y="1"/>
                    <a:pt x="239" y="1"/>
                  </a:cubicBez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9" name="Google Shape;10929;p83"/>
            <p:cNvSpPr/>
            <p:nvPr/>
          </p:nvSpPr>
          <p:spPr>
            <a:xfrm>
              <a:off x="5134110" y="1518788"/>
              <a:ext cx="99552" cy="99552"/>
            </a:xfrm>
            <a:custGeom>
              <a:avLst/>
              <a:gdLst/>
              <a:ahLst/>
              <a:cxnLst/>
              <a:rect l="l" t="t" r="r" b="b"/>
              <a:pathLst>
                <a:path w="3791" h="3791" extrusionOk="0">
                  <a:moveTo>
                    <a:pt x="1895" y="1"/>
                  </a:moveTo>
                  <a:cubicBezTo>
                    <a:pt x="843" y="1"/>
                    <a:pt x="0" y="853"/>
                    <a:pt x="0" y="1896"/>
                  </a:cubicBezTo>
                  <a:cubicBezTo>
                    <a:pt x="0" y="2948"/>
                    <a:pt x="843" y="3791"/>
                    <a:pt x="1895" y="3791"/>
                  </a:cubicBezTo>
                  <a:cubicBezTo>
                    <a:pt x="2939" y="3791"/>
                    <a:pt x="3790" y="2948"/>
                    <a:pt x="3790" y="1896"/>
                  </a:cubicBezTo>
                  <a:cubicBezTo>
                    <a:pt x="3790" y="853"/>
                    <a:pt x="2939" y="1"/>
                    <a:pt x="1895" y="1"/>
                  </a:cubicBezTo>
                  <a:close/>
                </a:path>
              </a:pathLst>
            </a:custGeom>
            <a:solidFill>
              <a:srgbClr val="D2D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0" name="Google Shape;10930;p83"/>
            <p:cNvSpPr/>
            <p:nvPr/>
          </p:nvSpPr>
          <p:spPr>
            <a:xfrm>
              <a:off x="5146426" y="1531366"/>
              <a:ext cx="74657" cy="74657"/>
            </a:xfrm>
            <a:custGeom>
              <a:avLst/>
              <a:gdLst/>
              <a:ahLst/>
              <a:cxnLst/>
              <a:rect l="l" t="t" r="r" b="b"/>
              <a:pathLst>
                <a:path w="2843" h="2843" extrusionOk="0">
                  <a:moveTo>
                    <a:pt x="1426" y="0"/>
                  </a:moveTo>
                  <a:cubicBezTo>
                    <a:pt x="642" y="0"/>
                    <a:pt x="0" y="632"/>
                    <a:pt x="0" y="1417"/>
                  </a:cubicBezTo>
                  <a:cubicBezTo>
                    <a:pt x="0" y="2201"/>
                    <a:pt x="642" y="2843"/>
                    <a:pt x="1426" y="2843"/>
                  </a:cubicBezTo>
                  <a:cubicBezTo>
                    <a:pt x="2211" y="2843"/>
                    <a:pt x="2843" y="2201"/>
                    <a:pt x="2843" y="1417"/>
                  </a:cubicBezTo>
                  <a:cubicBezTo>
                    <a:pt x="2843" y="632"/>
                    <a:pt x="2211" y="0"/>
                    <a:pt x="1426" y="0"/>
                  </a:cubicBezTo>
                  <a:close/>
                </a:path>
              </a:pathLst>
            </a:custGeom>
            <a:solidFill>
              <a:srgbClr val="BCC4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1" name="Google Shape;10931;p83"/>
            <p:cNvSpPr/>
            <p:nvPr/>
          </p:nvSpPr>
          <p:spPr>
            <a:xfrm>
              <a:off x="5158558" y="1562379"/>
              <a:ext cx="50708" cy="55960"/>
            </a:xfrm>
            <a:custGeom>
              <a:avLst/>
              <a:gdLst/>
              <a:ahLst/>
              <a:cxnLst/>
              <a:rect l="l" t="t" r="r" b="b"/>
              <a:pathLst>
                <a:path w="1931" h="2131" extrusionOk="0">
                  <a:moveTo>
                    <a:pt x="1672" y="0"/>
                  </a:moveTo>
                  <a:cubicBezTo>
                    <a:pt x="1565" y="0"/>
                    <a:pt x="1468" y="80"/>
                    <a:pt x="1443" y="188"/>
                  </a:cubicBezTo>
                  <a:lnTo>
                    <a:pt x="1424" y="236"/>
                  </a:lnTo>
                  <a:lnTo>
                    <a:pt x="486" y="236"/>
                  </a:lnTo>
                  <a:lnTo>
                    <a:pt x="476" y="188"/>
                  </a:lnTo>
                  <a:cubicBezTo>
                    <a:pt x="437" y="81"/>
                    <a:pt x="347" y="33"/>
                    <a:pt x="257" y="33"/>
                  </a:cubicBezTo>
                  <a:cubicBezTo>
                    <a:pt x="128" y="33"/>
                    <a:pt x="0" y="130"/>
                    <a:pt x="17" y="293"/>
                  </a:cubicBezTo>
                  <a:lnTo>
                    <a:pt x="409" y="2054"/>
                  </a:lnTo>
                  <a:cubicBezTo>
                    <a:pt x="572" y="2102"/>
                    <a:pt x="744" y="2121"/>
                    <a:pt x="917" y="2131"/>
                  </a:cubicBezTo>
                  <a:lnTo>
                    <a:pt x="601" y="705"/>
                  </a:lnTo>
                  <a:lnTo>
                    <a:pt x="1328" y="705"/>
                  </a:lnTo>
                  <a:lnTo>
                    <a:pt x="1012" y="2131"/>
                  </a:lnTo>
                  <a:cubicBezTo>
                    <a:pt x="1185" y="2121"/>
                    <a:pt x="1347" y="2102"/>
                    <a:pt x="1510" y="2054"/>
                  </a:cubicBezTo>
                  <a:lnTo>
                    <a:pt x="1902" y="284"/>
                  </a:lnTo>
                  <a:cubicBezTo>
                    <a:pt x="1931" y="159"/>
                    <a:pt x="1845" y="35"/>
                    <a:pt x="1720" y="6"/>
                  </a:cubicBezTo>
                  <a:cubicBezTo>
                    <a:pt x="1704" y="2"/>
                    <a:pt x="1688" y="0"/>
                    <a:pt x="167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2" name="Google Shape;10932;p83"/>
            <p:cNvSpPr/>
            <p:nvPr/>
          </p:nvSpPr>
          <p:spPr>
            <a:xfrm>
              <a:off x="5165281" y="1614794"/>
              <a:ext cx="37473" cy="28676"/>
            </a:xfrm>
            <a:custGeom>
              <a:avLst/>
              <a:gdLst/>
              <a:ahLst/>
              <a:cxnLst/>
              <a:rect l="l" t="t" r="r" b="b"/>
              <a:pathLst>
                <a:path w="1427" h="1092" extrusionOk="0">
                  <a:moveTo>
                    <a:pt x="0" y="1"/>
                  </a:moveTo>
                  <a:lnTo>
                    <a:pt x="0" y="852"/>
                  </a:lnTo>
                  <a:cubicBezTo>
                    <a:pt x="0" y="986"/>
                    <a:pt x="105" y="1092"/>
                    <a:pt x="239" y="1092"/>
                  </a:cubicBezTo>
                  <a:lnTo>
                    <a:pt x="1187" y="1092"/>
                  </a:lnTo>
                  <a:cubicBezTo>
                    <a:pt x="1311" y="1092"/>
                    <a:pt x="1426" y="986"/>
                    <a:pt x="1426" y="852"/>
                  </a:cubicBezTo>
                  <a:lnTo>
                    <a:pt x="1426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3" name="Google Shape;10933;p83"/>
            <p:cNvSpPr/>
            <p:nvPr/>
          </p:nvSpPr>
          <p:spPr>
            <a:xfrm>
              <a:off x="5165018" y="1614794"/>
              <a:ext cx="18881" cy="28676"/>
            </a:xfrm>
            <a:custGeom>
              <a:avLst/>
              <a:gdLst/>
              <a:ahLst/>
              <a:cxnLst/>
              <a:rect l="l" t="t" r="r" b="b"/>
              <a:pathLst>
                <a:path w="719" h="1092" extrusionOk="0">
                  <a:moveTo>
                    <a:pt x="1" y="1"/>
                  </a:moveTo>
                  <a:lnTo>
                    <a:pt x="1" y="852"/>
                  </a:lnTo>
                  <a:cubicBezTo>
                    <a:pt x="1" y="986"/>
                    <a:pt x="106" y="1092"/>
                    <a:pt x="240" y="1092"/>
                  </a:cubicBezTo>
                  <a:lnTo>
                    <a:pt x="718" y="1092"/>
                  </a:lnTo>
                  <a:cubicBezTo>
                    <a:pt x="584" y="1092"/>
                    <a:pt x="479" y="986"/>
                    <a:pt x="479" y="852"/>
                  </a:cubicBezTo>
                  <a:lnTo>
                    <a:pt x="479" y="1"/>
                  </a:ln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934" name="Google Shape;10934;p83"/>
          <p:cNvGrpSpPr/>
          <p:nvPr/>
        </p:nvGrpSpPr>
        <p:grpSpPr>
          <a:xfrm>
            <a:off x="5394478" y="1514533"/>
            <a:ext cx="249076" cy="351096"/>
            <a:chOff x="5394478" y="1514533"/>
            <a:chExt cx="249076" cy="351096"/>
          </a:xfrm>
        </p:grpSpPr>
        <p:sp>
          <p:nvSpPr>
            <p:cNvPr id="10935" name="Google Shape;10935;p83"/>
            <p:cNvSpPr/>
            <p:nvPr/>
          </p:nvSpPr>
          <p:spPr>
            <a:xfrm>
              <a:off x="5394478" y="1537143"/>
              <a:ext cx="249076" cy="328486"/>
            </a:xfrm>
            <a:custGeom>
              <a:avLst/>
              <a:gdLst/>
              <a:ahLst/>
              <a:cxnLst/>
              <a:rect l="l" t="t" r="r" b="b"/>
              <a:pathLst>
                <a:path w="9485" h="12509" extrusionOk="0">
                  <a:moveTo>
                    <a:pt x="651" y="0"/>
                  </a:moveTo>
                  <a:cubicBezTo>
                    <a:pt x="287" y="0"/>
                    <a:pt x="0" y="288"/>
                    <a:pt x="0" y="651"/>
                  </a:cubicBezTo>
                  <a:lnTo>
                    <a:pt x="0" y="11868"/>
                  </a:lnTo>
                  <a:cubicBezTo>
                    <a:pt x="0" y="12222"/>
                    <a:pt x="287" y="12509"/>
                    <a:pt x="651" y="12509"/>
                  </a:cubicBezTo>
                  <a:lnTo>
                    <a:pt x="8843" y="12509"/>
                  </a:lnTo>
                  <a:cubicBezTo>
                    <a:pt x="9197" y="12509"/>
                    <a:pt x="9484" y="12222"/>
                    <a:pt x="9484" y="11868"/>
                  </a:cubicBezTo>
                  <a:lnTo>
                    <a:pt x="9484" y="642"/>
                  </a:lnTo>
                  <a:cubicBezTo>
                    <a:pt x="9484" y="288"/>
                    <a:pt x="9197" y="0"/>
                    <a:pt x="8843" y="0"/>
                  </a:cubicBezTo>
                  <a:lnTo>
                    <a:pt x="5398" y="0"/>
                  </a:lnTo>
                  <a:cubicBezTo>
                    <a:pt x="5398" y="354"/>
                    <a:pt x="5101" y="642"/>
                    <a:pt x="4747" y="642"/>
                  </a:cubicBezTo>
                  <a:cubicBezTo>
                    <a:pt x="4393" y="642"/>
                    <a:pt x="4096" y="354"/>
                    <a:pt x="4096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6" name="Google Shape;10936;p83"/>
            <p:cNvSpPr/>
            <p:nvPr/>
          </p:nvSpPr>
          <p:spPr>
            <a:xfrm>
              <a:off x="5405770" y="1537143"/>
              <a:ext cx="226729" cy="305876"/>
            </a:xfrm>
            <a:custGeom>
              <a:avLst/>
              <a:gdLst/>
              <a:ahLst/>
              <a:cxnLst/>
              <a:rect l="l" t="t" r="r" b="b"/>
              <a:pathLst>
                <a:path w="8634" h="11648" extrusionOk="0">
                  <a:moveTo>
                    <a:pt x="1944" y="0"/>
                  </a:moveTo>
                  <a:lnTo>
                    <a:pt x="1944" y="211"/>
                  </a:lnTo>
                  <a:cubicBezTo>
                    <a:pt x="1944" y="335"/>
                    <a:pt x="1848" y="431"/>
                    <a:pt x="1733" y="431"/>
                  </a:cubicBezTo>
                  <a:lnTo>
                    <a:pt x="432" y="431"/>
                  </a:lnTo>
                  <a:cubicBezTo>
                    <a:pt x="192" y="431"/>
                    <a:pt x="1" y="622"/>
                    <a:pt x="1" y="862"/>
                  </a:cubicBezTo>
                  <a:lnTo>
                    <a:pt x="1" y="11217"/>
                  </a:lnTo>
                  <a:cubicBezTo>
                    <a:pt x="1" y="11456"/>
                    <a:pt x="192" y="11647"/>
                    <a:pt x="432" y="11647"/>
                  </a:cubicBezTo>
                  <a:lnTo>
                    <a:pt x="8193" y="11647"/>
                  </a:lnTo>
                  <a:cubicBezTo>
                    <a:pt x="8432" y="11647"/>
                    <a:pt x="8633" y="11456"/>
                    <a:pt x="8633" y="11217"/>
                  </a:cubicBezTo>
                  <a:lnTo>
                    <a:pt x="8633" y="862"/>
                  </a:lnTo>
                  <a:cubicBezTo>
                    <a:pt x="8624" y="622"/>
                    <a:pt x="8432" y="431"/>
                    <a:pt x="8203" y="431"/>
                  </a:cubicBezTo>
                  <a:lnTo>
                    <a:pt x="6901" y="431"/>
                  </a:lnTo>
                  <a:cubicBezTo>
                    <a:pt x="6786" y="431"/>
                    <a:pt x="6691" y="335"/>
                    <a:pt x="6691" y="211"/>
                  </a:cubicBezTo>
                  <a:lnTo>
                    <a:pt x="6691" y="0"/>
                  </a:lnTo>
                  <a:lnTo>
                    <a:pt x="4968" y="0"/>
                  </a:lnTo>
                  <a:cubicBezTo>
                    <a:pt x="4968" y="354"/>
                    <a:pt x="4671" y="651"/>
                    <a:pt x="4317" y="651"/>
                  </a:cubicBezTo>
                  <a:cubicBezTo>
                    <a:pt x="3963" y="651"/>
                    <a:pt x="3666" y="354"/>
                    <a:pt x="3666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7" name="Google Shape;10937;p83"/>
            <p:cNvSpPr/>
            <p:nvPr/>
          </p:nvSpPr>
          <p:spPr>
            <a:xfrm>
              <a:off x="5417088" y="1559753"/>
              <a:ext cx="203856" cy="271949"/>
            </a:xfrm>
            <a:custGeom>
              <a:avLst/>
              <a:gdLst/>
              <a:ahLst/>
              <a:cxnLst/>
              <a:rect l="l" t="t" r="r" b="b"/>
              <a:pathLst>
                <a:path w="7763" h="10356" extrusionOk="0">
                  <a:moveTo>
                    <a:pt x="211" y="1"/>
                  </a:moveTo>
                  <a:cubicBezTo>
                    <a:pt x="96" y="1"/>
                    <a:pt x="1" y="96"/>
                    <a:pt x="1" y="221"/>
                  </a:cubicBezTo>
                  <a:lnTo>
                    <a:pt x="1" y="10136"/>
                  </a:lnTo>
                  <a:cubicBezTo>
                    <a:pt x="1" y="10250"/>
                    <a:pt x="96" y="10356"/>
                    <a:pt x="211" y="10356"/>
                  </a:cubicBezTo>
                  <a:lnTo>
                    <a:pt x="7552" y="10356"/>
                  </a:lnTo>
                  <a:cubicBezTo>
                    <a:pt x="7666" y="10346"/>
                    <a:pt x="7762" y="10250"/>
                    <a:pt x="7762" y="10136"/>
                  </a:cubicBezTo>
                  <a:lnTo>
                    <a:pt x="7762" y="221"/>
                  </a:lnTo>
                  <a:cubicBezTo>
                    <a:pt x="7762" y="96"/>
                    <a:pt x="7666" y="1"/>
                    <a:pt x="755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8" name="Google Shape;10938;p83"/>
            <p:cNvSpPr/>
            <p:nvPr/>
          </p:nvSpPr>
          <p:spPr>
            <a:xfrm>
              <a:off x="5468111" y="1514533"/>
              <a:ext cx="101810" cy="50787"/>
            </a:xfrm>
            <a:custGeom>
              <a:avLst/>
              <a:gdLst/>
              <a:ahLst/>
              <a:cxnLst/>
              <a:rect l="l" t="t" r="r" b="b"/>
              <a:pathLst>
                <a:path w="3877" h="1934" extrusionOk="0">
                  <a:moveTo>
                    <a:pt x="1938" y="538"/>
                  </a:moveTo>
                  <a:cubicBezTo>
                    <a:pt x="2106" y="538"/>
                    <a:pt x="2269" y="667"/>
                    <a:pt x="2269" y="861"/>
                  </a:cubicBezTo>
                  <a:cubicBezTo>
                    <a:pt x="2269" y="1043"/>
                    <a:pt x="2115" y="1187"/>
                    <a:pt x="1943" y="1187"/>
                  </a:cubicBezTo>
                  <a:cubicBezTo>
                    <a:pt x="1656" y="1187"/>
                    <a:pt x="1513" y="833"/>
                    <a:pt x="1713" y="632"/>
                  </a:cubicBezTo>
                  <a:cubicBezTo>
                    <a:pt x="1778" y="567"/>
                    <a:pt x="1859" y="538"/>
                    <a:pt x="1938" y="538"/>
                  </a:cubicBezTo>
                  <a:close/>
                  <a:moveTo>
                    <a:pt x="1938" y="0"/>
                  </a:moveTo>
                  <a:cubicBezTo>
                    <a:pt x="1649" y="0"/>
                    <a:pt x="1359" y="144"/>
                    <a:pt x="1197" y="431"/>
                  </a:cubicBezTo>
                  <a:lnTo>
                    <a:pt x="431" y="431"/>
                  </a:lnTo>
                  <a:cubicBezTo>
                    <a:pt x="192" y="431"/>
                    <a:pt x="0" y="622"/>
                    <a:pt x="0" y="861"/>
                  </a:cubicBezTo>
                  <a:lnTo>
                    <a:pt x="0" y="1723"/>
                  </a:lnTo>
                  <a:cubicBezTo>
                    <a:pt x="0" y="1838"/>
                    <a:pt x="96" y="1933"/>
                    <a:pt x="211" y="1933"/>
                  </a:cubicBezTo>
                  <a:lnTo>
                    <a:pt x="3666" y="1933"/>
                  </a:lnTo>
                  <a:cubicBezTo>
                    <a:pt x="3781" y="1933"/>
                    <a:pt x="3876" y="1838"/>
                    <a:pt x="3876" y="1723"/>
                  </a:cubicBezTo>
                  <a:lnTo>
                    <a:pt x="3876" y="861"/>
                  </a:lnTo>
                  <a:cubicBezTo>
                    <a:pt x="3876" y="622"/>
                    <a:pt x="3685" y="431"/>
                    <a:pt x="3455" y="431"/>
                  </a:cubicBezTo>
                  <a:lnTo>
                    <a:pt x="2680" y="431"/>
                  </a:lnTo>
                  <a:cubicBezTo>
                    <a:pt x="2517" y="144"/>
                    <a:pt x="2228" y="0"/>
                    <a:pt x="1938" y="0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9" name="Google Shape;10939;p83"/>
            <p:cNvSpPr/>
            <p:nvPr/>
          </p:nvSpPr>
          <p:spPr>
            <a:xfrm>
              <a:off x="5448258" y="1670098"/>
              <a:ext cx="28413" cy="28413"/>
            </a:xfrm>
            <a:custGeom>
              <a:avLst/>
              <a:gdLst/>
              <a:ahLst/>
              <a:cxnLst/>
              <a:rect l="l" t="t" r="r" b="b"/>
              <a:pathLst>
                <a:path w="1082" h="1082" extrusionOk="0">
                  <a:moveTo>
                    <a:pt x="546" y="0"/>
                  </a:moveTo>
                  <a:cubicBezTo>
                    <a:pt x="240" y="0"/>
                    <a:pt x="0" y="249"/>
                    <a:pt x="0" y="546"/>
                  </a:cubicBezTo>
                  <a:cubicBezTo>
                    <a:pt x="0" y="842"/>
                    <a:pt x="240" y="1082"/>
                    <a:pt x="546" y="1082"/>
                  </a:cubicBezTo>
                  <a:cubicBezTo>
                    <a:pt x="843" y="1082"/>
                    <a:pt x="1082" y="842"/>
                    <a:pt x="1082" y="546"/>
                  </a:cubicBezTo>
                  <a:cubicBezTo>
                    <a:pt x="1082" y="249"/>
                    <a:pt x="843" y="0"/>
                    <a:pt x="546" y="0"/>
                  </a:cubicBezTo>
                  <a:close/>
                </a:path>
              </a:pathLst>
            </a:custGeom>
            <a:solidFill>
              <a:srgbClr val="6376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0" name="Google Shape;10940;p83"/>
            <p:cNvSpPr/>
            <p:nvPr/>
          </p:nvSpPr>
          <p:spPr>
            <a:xfrm>
              <a:off x="5448258" y="1721095"/>
              <a:ext cx="28413" cy="28440"/>
            </a:xfrm>
            <a:custGeom>
              <a:avLst/>
              <a:gdLst/>
              <a:ahLst/>
              <a:cxnLst/>
              <a:rect l="l" t="t" r="r" b="b"/>
              <a:pathLst>
                <a:path w="1082" h="1083" extrusionOk="0">
                  <a:moveTo>
                    <a:pt x="546" y="1"/>
                  </a:moveTo>
                  <a:cubicBezTo>
                    <a:pt x="240" y="1"/>
                    <a:pt x="0" y="240"/>
                    <a:pt x="0" y="537"/>
                  </a:cubicBezTo>
                  <a:cubicBezTo>
                    <a:pt x="0" y="843"/>
                    <a:pt x="240" y="1082"/>
                    <a:pt x="546" y="1082"/>
                  </a:cubicBezTo>
                  <a:cubicBezTo>
                    <a:pt x="843" y="1082"/>
                    <a:pt x="1082" y="843"/>
                    <a:pt x="1082" y="537"/>
                  </a:cubicBezTo>
                  <a:cubicBezTo>
                    <a:pt x="1082" y="240"/>
                    <a:pt x="843" y="1"/>
                    <a:pt x="546" y="1"/>
                  </a:cubicBezTo>
                  <a:close/>
                </a:path>
              </a:pathLst>
            </a:custGeom>
            <a:solidFill>
              <a:srgbClr val="6376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1" name="Google Shape;10941;p83"/>
            <p:cNvSpPr/>
            <p:nvPr/>
          </p:nvSpPr>
          <p:spPr>
            <a:xfrm>
              <a:off x="5448258" y="1772118"/>
              <a:ext cx="28413" cy="28440"/>
            </a:xfrm>
            <a:custGeom>
              <a:avLst/>
              <a:gdLst/>
              <a:ahLst/>
              <a:cxnLst/>
              <a:rect l="l" t="t" r="r" b="b"/>
              <a:pathLst>
                <a:path w="1082" h="1083" extrusionOk="0">
                  <a:moveTo>
                    <a:pt x="546" y="1"/>
                  </a:moveTo>
                  <a:cubicBezTo>
                    <a:pt x="240" y="1"/>
                    <a:pt x="0" y="240"/>
                    <a:pt x="0" y="537"/>
                  </a:cubicBezTo>
                  <a:cubicBezTo>
                    <a:pt x="0" y="833"/>
                    <a:pt x="240" y="1082"/>
                    <a:pt x="546" y="1082"/>
                  </a:cubicBezTo>
                  <a:cubicBezTo>
                    <a:pt x="843" y="1082"/>
                    <a:pt x="1082" y="833"/>
                    <a:pt x="1082" y="537"/>
                  </a:cubicBezTo>
                  <a:cubicBezTo>
                    <a:pt x="1082" y="240"/>
                    <a:pt x="843" y="1"/>
                    <a:pt x="546" y="1"/>
                  </a:cubicBezTo>
                  <a:close/>
                </a:path>
              </a:pathLst>
            </a:custGeom>
            <a:solidFill>
              <a:srgbClr val="6376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2" name="Google Shape;10942;p83"/>
            <p:cNvSpPr/>
            <p:nvPr/>
          </p:nvSpPr>
          <p:spPr>
            <a:xfrm>
              <a:off x="5488961" y="1667314"/>
              <a:ext cx="66123" cy="11344"/>
            </a:xfrm>
            <a:custGeom>
              <a:avLst/>
              <a:gdLst/>
              <a:ahLst/>
              <a:cxnLst/>
              <a:rect l="l" t="t" r="r" b="b"/>
              <a:pathLst>
                <a:path w="2518" h="432" extrusionOk="0">
                  <a:moveTo>
                    <a:pt x="288" y="1"/>
                  </a:moveTo>
                  <a:cubicBezTo>
                    <a:pt x="1" y="1"/>
                    <a:pt x="1" y="431"/>
                    <a:pt x="288" y="431"/>
                  </a:cubicBezTo>
                  <a:lnTo>
                    <a:pt x="2231" y="431"/>
                  </a:lnTo>
                  <a:cubicBezTo>
                    <a:pt x="2518" y="431"/>
                    <a:pt x="2518" y="1"/>
                    <a:pt x="2231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3" name="Google Shape;10943;p83"/>
            <p:cNvSpPr/>
            <p:nvPr/>
          </p:nvSpPr>
          <p:spPr>
            <a:xfrm>
              <a:off x="5488725" y="1689950"/>
              <a:ext cx="105828" cy="11318"/>
            </a:xfrm>
            <a:custGeom>
              <a:avLst/>
              <a:gdLst/>
              <a:ahLst/>
              <a:cxnLst/>
              <a:rect l="l" t="t" r="r" b="b"/>
              <a:pathLst>
                <a:path w="4030" h="431" extrusionOk="0">
                  <a:moveTo>
                    <a:pt x="297" y="0"/>
                  </a:moveTo>
                  <a:cubicBezTo>
                    <a:pt x="0" y="0"/>
                    <a:pt x="0" y="431"/>
                    <a:pt x="297" y="431"/>
                  </a:cubicBezTo>
                  <a:lnTo>
                    <a:pt x="3742" y="431"/>
                  </a:lnTo>
                  <a:cubicBezTo>
                    <a:pt x="4029" y="431"/>
                    <a:pt x="4029" y="0"/>
                    <a:pt x="3742" y="0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4" name="Google Shape;10944;p83"/>
            <p:cNvSpPr/>
            <p:nvPr/>
          </p:nvSpPr>
          <p:spPr>
            <a:xfrm>
              <a:off x="5488961" y="1718337"/>
              <a:ext cx="66123" cy="11344"/>
            </a:xfrm>
            <a:custGeom>
              <a:avLst/>
              <a:gdLst/>
              <a:ahLst/>
              <a:cxnLst/>
              <a:rect l="l" t="t" r="r" b="b"/>
              <a:pathLst>
                <a:path w="2518" h="432" extrusionOk="0">
                  <a:moveTo>
                    <a:pt x="288" y="1"/>
                  </a:moveTo>
                  <a:cubicBezTo>
                    <a:pt x="1" y="1"/>
                    <a:pt x="1" y="431"/>
                    <a:pt x="288" y="431"/>
                  </a:cubicBezTo>
                  <a:lnTo>
                    <a:pt x="2231" y="431"/>
                  </a:lnTo>
                  <a:cubicBezTo>
                    <a:pt x="2518" y="431"/>
                    <a:pt x="2518" y="1"/>
                    <a:pt x="2231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5" name="Google Shape;10945;p83"/>
            <p:cNvSpPr/>
            <p:nvPr/>
          </p:nvSpPr>
          <p:spPr>
            <a:xfrm>
              <a:off x="5488725" y="1740947"/>
              <a:ext cx="105828" cy="11344"/>
            </a:xfrm>
            <a:custGeom>
              <a:avLst/>
              <a:gdLst/>
              <a:ahLst/>
              <a:cxnLst/>
              <a:rect l="l" t="t" r="r" b="b"/>
              <a:pathLst>
                <a:path w="4030" h="432" extrusionOk="0">
                  <a:moveTo>
                    <a:pt x="297" y="1"/>
                  </a:moveTo>
                  <a:cubicBezTo>
                    <a:pt x="0" y="1"/>
                    <a:pt x="0" y="432"/>
                    <a:pt x="297" y="432"/>
                  </a:cubicBezTo>
                  <a:lnTo>
                    <a:pt x="3742" y="432"/>
                  </a:lnTo>
                  <a:cubicBezTo>
                    <a:pt x="4029" y="432"/>
                    <a:pt x="4029" y="1"/>
                    <a:pt x="3742" y="1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6" name="Google Shape;10946;p83"/>
            <p:cNvSpPr/>
            <p:nvPr/>
          </p:nvSpPr>
          <p:spPr>
            <a:xfrm>
              <a:off x="5488961" y="1769360"/>
              <a:ext cx="66123" cy="11318"/>
            </a:xfrm>
            <a:custGeom>
              <a:avLst/>
              <a:gdLst/>
              <a:ahLst/>
              <a:cxnLst/>
              <a:rect l="l" t="t" r="r" b="b"/>
              <a:pathLst>
                <a:path w="2518" h="431" extrusionOk="0">
                  <a:moveTo>
                    <a:pt x="288" y="0"/>
                  </a:moveTo>
                  <a:cubicBezTo>
                    <a:pt x="1" y="0"/>
                    <a:pt x="1" y="431"/>
                    <a:pt x="288" y="431"/>
                  </a:cubicBezTo>
                  <a:lnTo>
                    <a:pt x="2231" y="431"/>
                  </a:lnTo>
                  <a:cubicBezTo>
                    <a:pt x="2518" y="431"/>
                    <a:pt x="2518" y="0"/>
                    <a:pt x="2231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7" name="Google Shape;10947;p83"/>
            <p:cNvSpPr/>
            <p:nvPr/>
          </p:nvSpPr>
          <p:spPr>
            <a:xfrm>
              <a:off x="5488725" y="1791970"/>
              <a:ext cx="105828" cy="11344"/>
            </a:xfrm>
            <a:custGeom>
              <a:avLst/>
              <a:gdLst/>
              <a:ahLst/>
              <a:cxnLst/>
              <a:rect l="l" t="t" r="r" b="b"/>
              <a:pathLst>
                <a:path w="4030" h="432" extrusionOk="0">
                  <a:moveTo>
                    <a:pt x="297" y="1"/>
                  </a:moveTo>
                  <a:cubicBezTo>
                    <a:pt x="0" y="1"/>
                    <a:pt x="0" y="431"/>
                    <a:pt x="297" y="431"/>
                  </a:cubicBezTo>
                  <a:lnTo>
                    <a:pt x="3742" y="431"/>
                  </a:lnTo>
                  <a:cubicBezTo>
                    <a:pt x="4029" y="431"/>
                    <a:pt x="4029" y="1"/>
                    <a:pt x="3742" y="1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8" name="Google Shape;10948;p83"/>
            <p:cNvSpPr/>
            <p:nvPr/>
          </p:nvSpPr>
          <p:spPr>
            <a:xfrm>
              <a:off x="5488961" y="1582389"/>
              <a:ext cx="100051" cy="11318"/>
            </a:xfrm>
            <a:custGeom>
              <a:avLst/>
              <a:gdLst/>
              <a:ahLst/>
              <a:cxnLst/>
              <a:rect l="l" t="t" r="r" b="b"/>
              <a:pathLst>
                <a:path w="3810" h="431" extrusionOk="0">
                  <a:moveTo>
                    <a:pt x="288" y="0"/>
                  </a:moveTo>
                  <a:cubicBezTo>
                    <a:pt x="1" y="0"/>
                    <a:pt x="1" y="431"/>
                    <a:pt x="288" y="431"/>
                  </a:cubicBezTo>
                  <a:lnTo>
                    <a:pt x="3523" y="431"/>
                  </a:lnTo>
                  <a:cubicBezTo>
                    <a:pt x="3810" y="431"/>
                    <a:pt x="3810" y="0"/>
                    <a:pt x="352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9" name="Google Shape;10949;p83"/>
            <p:cNvSpPr/>
            <p:nvPr/>
          </p:nvSpPr>
          <p:spPr>
            <a:xfrm>
              <a:off x="5443479" y="1633386"/>
              <a:ext cx="151074" cy="11344"/>
            </a:xfrm>
            <a:custGeom>
              <a:avLst/>
              <a:gdLst/>
              <a:ahLst/>
              <a:cxnLst/>
              <a:rect l="l" t="t" r="r" b="b"/>
              <a:pathLst>
                <a:path w="5753" h="432" extrusionOk="0">
                  <a:moveTo>
                    <a:pt x="288" y="1"/>
                  </a:moveTo>
                  <a:cubicBezTo>
                    <a:pt x="1" y="1"/>
                    <a:pt x="1" y="431"/>
                    <a:pt x="288" y="431"/>
                  </a:cubicBezTo>
                  <a:lnTo>
                    <a:pt x="5465" y="431"/>
                  </a:lnTo>
                  <a:cubicBezTo>
                    <a:pt x="5752" y="431"/>
                    <a:pt x="5752" y="1"/>
                    <a:pt x="5465" y="1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0" name="Google Shape;10950;p83"/>
            <p:cNvSpPr/>
            <p:nvPr/>
          </p:nvSpPr>
          <p:spPr>
            <a:xfrm>
              <a:off x="5488961" y="1604999"/>
              <a:ext cx="26418" cy="11344"/>
            </a:xfrm>
            <a:custGeom>
              <a:avLst/>
              <a:gdLst/>
              <a:ahLst/>
              <a:cxnLst/>
              <a:rect l="l" t="t" r="r" b="b"/>
              <a:pathLst>
                <a:path w="1006" h="432" extrusionOk="0">
                  <a:moveTo>
                    <a:pt x="288" y="0"/>
                  </a:moveTo>
                  <a:cubicBezTo>
                    <a:pt x="1" y="0"/>
                    <a:pt x="1" y="431"/>
                    <a:pt x="288" y="431"/>
                  </a:cubicBezTo>
                  <a:lnTo>
                    <a:pt x="719" y="431"/>
                  </a:lnTo>
                  <a:cubicBezTo>
                    <a:pt x="1006" y="431"/>
                    <a:pt x="1006" y="0"/>
                    <a:pt x="719" y="0"/>
                  </a:cubicBez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1" name="Google Shape;10951;p83"/>
            <p:cNvSpPr/>
            <p:nvPr/>
          </p:nvSpPr>
          <p:spPr>
            <a:xfrm>
              <a:off x="5522889" y="1604999"/>
              <a:ext cx="37736" cy="11344"/>
            </a:xfrm>
            <a:custGeom>
              <a:avLst/>
              <a:gdLst/>
              <a:ahLst/>
              <a:cxnLst/>
              <a:rect l="l" t="t" r="r" b="b"/>
              <a:pathLst>
                <a:path w="1437" h="432" extrusionOk="0">
                  <a:moveTo>
                    <a:pt x="288" y="0"/>
                  </a:moveTo>
                  <a:cubicBezTo>
                    <a:pt x="1" y="0"/>
                    <a:pt x="1" y="431"/>
                    <a:pt x="288" y="431"/>
                  </a:cubicBezTo>
                  <a:lnTo>
                    <a:pt x="1149" y="431"/>
                  </a:lnTo>
                  <a:cubicBezTo>
                    <a:pt x="1436" y="431"/>
                    <a:pt x="1436" y="0"/>
                    <a:pt x="1149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2" name="Google Shape;10952;p83"/>
            <p:cNvSpPr/>
            <p:nvPr/>
          </p:nvSpPr>
          <p:spPr>
            <a:xfrm>
              <a:off x="5445501" y="1582389"/>
              <a:ext cx="34191" cy="33954"/>
            </a:xfrm>
            <a:custGeom>
              <a:avLst/>
              <a:gdLst/>
              <a:ahLst/>
              <a:cxnLst/>
              <a:rect l="l" t="t" r="r" b="b"/>
              <a:pathLst>
                <a:path w="1302" h="1293" extrusionOk="0">
                  <a:moveTo>
                    <a:pt x="220" y="0"/>
                  </a:moveTo>
                  <a:cubicBezTo>
                    <a:pt x="96" y="0"/>
                    <a:pt x="0" y="96"/>
                    <a:pt x="0" y="220"/>
                  </a:cubicBezTo>
                  <a:lnTo>
                    <a:pt x="0" y="1081"/>
                  </a:lnTo>
                  <a:cubicBezTo>
                    <a:pt x="0" y="1196"/>
                    <a:pt x="96" y="1292"/>
                    <a:pt x="220" y="1292"/>
                  </a:cubicBezTo>
                  <a:lnTo>
                    <a:pt x="1082" y="1292"/>
                  </a:lnTo>
                  <a:cubicBezTo>
                    <a:pt x="1196" y="1292"/>
                    <a:pt x="1302" y="1196"/>
                    <a:pt x="1302" y="1081"/>
                  </a:cubicBezTo>
                  <a:lnTo>
                    <a:pt x="1302" y="220"/>
                  </a:lnTo>
                  <a:cubicBezTo>
                    <a:pt x="1302" y="96"/>
                    <a:pt x="1196" y="0"/>
                    <a:pt x="10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3" name="Google Shape;10953;p83"/>
            <p:cNvSpPr/>
            <p:nvPr/>
          </p:nvSpPr>
          <p:spPr>
            <a:xfrm>
              <a:off x="5468347" y="1553976"/>
              <a:ext cx="101810" cy="11581"/>
            </a:xfrm>
            <a:custGeom>
              <a:avLst/>
              <a:gdLst/>
              <a:ahLst/>
              <a:cxnLst/>
              <a:rect l="l" t="t" r="r" b="b"/>
              <a:pathLst>
                <a:path w="3877" h="441" extrusionOk="0">
                  <a:moveTo>
                    <a:pt x="212" y="1"/>
                  </a:moveTo>
                  <a:cubicBezTo>
                    <a:pt x="97" y="1"/>
                    <a:pt x="1" y="106"/>
                    <a:pt x="1" y="221"/>
                  </a:cubicBezTo>
                  <a:cubicBezTo>
                    <a:pt x="1" y="336"/>
                    <a:pt x="97" y="441"/>
                    <a:pt x="212" y="441"/>
                  </a:cubicBezTo>
                  <a:lnTo>
                    <a:pt x="3657" y="441"/>
                  </a:lnTo>
                  <a:cubicBezTo>
                    <a:pt x="3781" y="441"/>
                    <a:pt x="3877" y="345"/>
                    <a:pt x="3877" y="221"/>
                  </a:cubicBezTo>
                  <a:cubicBezTo>
                    <a:pt x="3877" y="106"/>
                    <a:pt x="3781" y="10"/>
                    <a:pt x="3666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4" name="Google Shape;10954;p83"/>
            <p:cNvSpPr/>
            <p:nvPr/>
          </p:nvSpPr>
          <p:spPr>
            <a:xfrm>
              <a:off x="5454036" y="1590924"/>
              <a:ext cx="16859" cy="16859"/>
            </a:xfrm>
            <a:custGeom>
              <a:avLst/>
              <a:gdLst/>
              <a:ahLst/>
              <a:cxnLst/>
              <a:rect l="l" t="t" r="r" b="b"/>
              <a:pathLst>
                <a:path w="642" h="642" extrusionOk="0">
                  <a:moveTo>
                    <a:pt x="326" y="0"/>
                  </a:moveTo>
                  <a:cubicBezTo>
                    <a:pt x="144" y="0"/>
                    <a:pt x="0" y="144"/>
                    <a:pt x="0" y="326"/>
                  </a:cubicBezTo>
                  <a:cubicBezTo>
                    <a:pt x="0" y="498"/>
                    <a:pt x="144" y="642"/>
                    <a:pt x="326" y="642"/>
                  </a:cubicBezTo>
                  <a:cubicBezTo>
                    <a:pt x="498" y="642"/>
                    <a:pt x="642" y="498"/>
                    <a:pt x="642" y="326"/>
                  </a:cubicBezTo>
                  <a:cubicBezTo>
                    <a:pt x="642" y="144"/>
                    <a:pt x="498" y="0"/>
                    <a:pt x="32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955" name="Google Shape;10955;p83"/>
          <p:cNvGrpSpPr/>
          <p:nvPr/>
        </p:nvGrpSpPr>
        <p:grpSpPr>
          <a:xfrm>
            <a:off x="5782259" y="1512012"/>
            <a:ext cx="356138" cy="356138"/>
            <a:chOff x="5782259" y="1512012"/>
            <a:chExt cx="356138" cy="356138"/>
          </a:xfrm>
        </p:grpSpPr>
        <p:sp>
          <p:nvSpPr>
            <p:cNvPr id="10956" name="Google Shape;10956;p83"/>
            <p:cNvSpPr/>
            <p:nvPr/>
          </p:nvSpPr>
          <p:spPr>
            <a:xfrm>
              <a:off x="5902635" y="1701505"/>
              <a:ext cx="114888" cy="97792"/>
            </a:xfrm>
            <a:custGeom>
              <a:avLst/>
              <a:gdLst/>
              <a:ahLst/>
              <a:cxnLst/>
              <a:rect l="l" t="t" r="r" b="b"/>
              <a:pathLst>
                <a:path w="4375" h="3724" extrusionOk="0">
                  <a:moveTo>
                    <a:pt x="1532" y="0"/>
                  </a:moveTo>
                  <a:lnTo>
                    <a:pt x="1532" y="297"/>
                  </a:lnTo>
                  <a:cubicBezTo>
                    <a:pt x="1532" y="383"/>
                    <a:pt x="1484" y="460"/>
                    <a:pt x="1398" y="498"/>
                  </a:cubicBezTo>
                  <a:lnTo>
                    <a:pt x="402" y="929"/>
                  </a:lnTo>
                  <a:cubicBezTo>
                    <a:pt x="163" y="1024"/>
                    <a:pt x="0" y="1264"/>
                    <a:pt x="0" y="1522"/>
                  </a:cubicBezTo>
                  <a:lnTo>
                    <a:pt x="0" y="3723"/>
                  </a:lnTo>
                  <a:lnTo>
                    <a:pt x="4374" y="3723"/>
                  </a:lnTo>
                  <a:lnTo>
                    <a:pt x="4374" y="1532"/>
                  </a:lnTo>
                  <a:cubicBezTo>
                    <a:pt x="4374" y="1264"/>
                    <a:pt x="4221" y="1024"/>
                    <a:pt x="3982" y="929"/>
                  </a:cubicBezTo>
                  <a:lnTo>
                    <a:pt x="2986" y="498"/>
                  </a:lnTo>
                  <a:cubicBezTo>
                    <a:pt x="2900" y="460"/>
                    <a:pt x="2852" y="383"/>
                    <a:pt x="2852" y="297"/>
                  </a:cubicBezTo>
                  <a:lnTo>
                    <a:pt x="2852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7" name="Google Shape;10957;p83"/>
            <p:cNvSpPr/>
            <p:nvPr/>
          </p:nvSpPr>
          <p:spPr>
            <a:xfrm>
              <a:off x="5940082" y="1701505"/>
              <a:ext cx="40230" cy="17358"/>
            </a:xfrm>
            <a:custGeom>
              <a:avLst/>
              <a:gdLst/>
              <a:ahLst/>
              <a:cxnLst/>
              <a:rect l="l" t="t" r="r" b="b"/>
              <a:pathLst>
                <a:path w="1532" h="661" extrusionOk="0">
                  <a:moveTo>
                    <a:pt x="106" y="0"/>
                  </a:moveTo>
                  <a:lnTo>
                    <a:pt x="106" y="297"/>
                  </a:lnTo>
                  <a:cubicBezTo>
                    <a:pt x="106" y="374"/>
                    <a:pt x="67" y="441"/>
                    <a:pt x="0" y="479"/>
                  </a:cubicBezTo>
                  <a:cubicBezTo>
                    <a:pt x="240" y="594"/>
                    <a:pt x="498" y="661"/>
                    <a:pt x="766" y="661"/>
                  </a:cubicBezTo>
                  <a:cubicBezTo>
                    <a:pt x="1034" y="651"/>
                    <a:pt x="1292" y="594"/>
                    <a:pt x="1532" y="479"/>
                  </a:cubicBezTo>
                  <a:cubicBezTo>
                    <a:pt x="1465" y="441"/>
                    <a:pt x="1426" y="374"/>
                    <a:pt x="1426" y="297"/>
                  </a:cubicBezTo>
                  <a:lnTo>
                    <a:pt x="1426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8" name="Google Shape;10958;p83"/>
            <p:cNvSpPr/>
            <p:nvPr/>
          </p:nvSpPr>
          <p:spPr>
            <a:xfrm>
              <a:off x="5902635" y="1716079"/>
              <a:ext cx="115124" cy="83218"/>
            </a:xfrm>
            <a:custGeom>
              <a:avLst/>
              <a:gdLst/>
              <a:ahLst/>
              <a:cxnLst/>
              <a:rect l="l" t="t" r="r" b="b"/>
              <a:pathLst>
                <a:path w="4384" h="3169" extrusionOk="0">
                  <a:moveTo>
                    <a:pt x="1254" y="0"/>
                  </a:moveTo>
                  <a:lnTo>
                    <a:pt x="402" y="374"/>
                  </a:lnTo>
                  <a:cubicBezTo>
                    <a:pt x="163" y="469"/>
                    <a:pt x="10" y="709"/>
                    <a:pt x="0" y="967"/>
                  </a:cubicBezTo>
                  <a:lnTo>
                    <a:pt x="0" y="3168"/>
                  </a:lnTo>
                  <a:lnTo>
                    <a:pt x="4374" y="3168"/>
                  </a:lnTo>
                  <a:lnTo>
                    <a:pt x="4374" y="977"/>
                  </a:lnTo>
                  <a:cubicBezTo>
                    <a:pt x="4384" y="709"/>
                    <a:pt x="4221" y="469"/>
                    <a:pt x="3982" y="374"/>
                  </a:cubicBezTo>
                  <a:lnTo>
                    <a:pt x="3130" y="0"/>
                  </a:lnTo>
                  <a:cubicBezTo>
                    <a:pt x="2919" y="359"/>
                    <a:pt x="2556" y="539"/>
                    <a:pt x="2192" y="539"/>
                  </a:cubicBezTo>
                  <a:cubicBezTo>
                    <a:pt x="1828" y="539"/>
                    <a:pt x="1465" y="359"/>
                    <a:pt x="1254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9" name="Google Shape;10959;p83"/>
            <p:cNvSpPr/>
            <p:nvPr/>
          </p:nvSpPr>
          <p:spPr>
            <a:xfrm>
              <a:off x="5919967" y="1621070"/>
              <a:ext cx="28676" cy="63103"/>
            </a:xfrm>
            <a:custGeom>
              <a:avLst/>
              <a:gdLst/>
              <a:ahLst/>
              <a:cxnLst/>
              <a:rect l="l" t="t" r="r" b="b"/>
              <a:pathLst>
                <a:path w="1092" h="2403" extrusionOk="0">
                  <a:moveTo>
                    <a:pt x="661" y="1"/>
                  </a:moveTo>
                  <a:cubicBezTo>
                    <a:pt x="297" y="1"/>
                    <a:pt x="1" y="288"/>
                    <a:pt x="1" y="652"/>
                  </a:cubicBezTo>
                  <a:lnTo>
                    <a:pt x="1" y="805"/>
                  </a:lnTo>
                  <a:cubicBezTo>
                    <a:pt x="1" y="996"/>
                    <a:pt x="30" y="1178"/>
                    <a:pt x="87" y="1360"/>
                  </a:cubicBezTo>
                  <a:lnTo>
                    <a:pt x="441" y="2403"/>
                  </a:lnTo>
                  <a:lnTo>
                    <a:pt x="1092" y="2403"/>
                  </a:lnTo>
                  <a:lnTo>
                    <a:pt x="1092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0" name="Google Shape;10960;p83"/>
            <p:cNvSpPr/>
            <p:nvPr/>
          </p:nvSpPr>
          <p:spPr>
            <a:xfrm>
              <a:off x="5931547" y="1615293"/>
              <a:ext cx="69116" cy="68880"/>
            </a:xfrm>
            <a:custGeom>
              <a:avLst/>
              <a:gdLst/>
              <a:ahLst/>
              <a:cxnLst/>
              <a:rect l="l" t="t" r="r" b="b"/>
              <a:pathLst>
                <a:path w="2632" h="2623" extrusionOk="0">
                  <a:moveTo>
                    <a:pt x="660" y="1"/>
                  </a:moveTo>
                  <a:cubicBezTo>
                    <a:pt x="297" y="1"/>
                    <a:pt x="0" y="297"/>
                    <a:pt x="0" y="661"/>
                  </a:cubicBezTo>
                  <a:cubicBezTo>
                    <a:pt x="0" y="900"/>
                    <a:pt x="201" y="1092"/>
                    <a:pt x="440" y="1092"/>
                  </a:cubicBezTo>
                  <a:lnTo>
                    <a:pt x="2192" y="2623"/>
                  </a:lnTo>
                  <a:lnTo>
                    <a:pt x="2555" y="1331"/>
                  </a:lnTo>
                  <a:cubicBezTo>
                    <a:pt x="2603" y="1178"/>
                    <a:pt x="2622" y="1015"/>
                    <a:pt x="2632" y="853"/>
                  </a:cubicBezTo>
                  <a:lnTo>
                    <a:pt x="2632" y="441"/>
                  </a:lnTo>
                  <a:cubicBezTo>
                    <a:pt x="2632" y="192"/>
                    <a:pt x="2431" y="1"/>
                    <a:pt x="219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1" name="Google Shape;10961;p83"/>
            <p:cNvSpPr/>
            <p:nvPr/>
          </p:nvSpPr>
          <p:spPr>
            <a:xfrm>
              <a:off x="5925744" y="1644179"/>
              <a:ext cx="68906" cy="63129"/>
            </a:xfrm>
            <a:custGeom>
              <a:avLst/>
              <a:gdLst/>
              <a:ahLst/>
              <a:cxnLst/>
              <a:rect l="l" t="t" r="r" b="b"/>
              <a:pathLst>
                <a:path w="2624" h="2404" extrusionOk="0">
                  <a:moveTo>
                    <a:pt x="812" y="0"/>
                  </a:moveTo>
                  <a:cubicBezTo>
                    <a:pt x="699" y="0"/>
                    <a:pt x="597" y="47"/>
                    <a:pt x="518" y="126"/>
                  </a:cubicBezTo>
                  <a:lnTo>
                    <a:pt x="125" y="528"/>
                  </a:lnTo>
                  <a:cubicBezTo>
                    <a:pt x="39" y="604"/>
                    <a:pt x="1" y="719"/>
                    <a:pt x="1" y="834"/>
                  </a:cubicBezTo>
                  <a:lnTo>
                    <a:pt x="1" y="1092"/>
                  </a:lnTo>
                  <a:cubicBezTo>
                    <a:pt x="1" y="1810"/>
                    <a:pt x="585" y="2403"/>
                    <a:pt x="1312" y="2403"/>
                  </a:cubicBezTo>
                  <a:cubicBezTo>
                    <a:pt x="2039" y="2403"/>
                    <a:pt x="2623" y="1810"/>
                    <a:pt x="2623" y="1092"/>
                  </a:cubicBezTo>
                  <a:lnTo>
                    <a:pt x="2623" y="815"/>
                  </a:lnTo>
                  <a:cubicBezTo>
                    <a:pt x="2623" y="690"/>
                    <a:pt x="2575" y="585"/>
                    <a:pt x="2499" y="499"/>
                  </a:cubicBezTo>
                  <a:cubicBezTo>
                    <a:pt x="2154" y="174"/>
                    <a:pt x="1542" y="20"/>
                    <a:pt x="843" y="1"/>
                  </a:cubicBezTo>
                  <a:cubicBezTo>
                    <a:pt x="833" y="1"/>
                    <a:pt x="822" y="0"/>
                    <a:pt x="812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2" name="Google Shape;10962;p83"/>
            <p:cNvSpPr/>
            <p:nvPr/>
          </p:nvSpPr>
          <p:spPr>
            <a:xfrm>
              <a:off x="5925744" y="1644205"/>
              <a:ext cx="68906" cy="61606"/>
            </a:xfrm>
            <a:custGeom>
              <a:avLst/>
              <a:gdLst/>
              <a:ahLst/>
              <a:cxnLst/>
              <a:rect l="l" t="t" r="r" b="b"/>
              <a:pathLst>
                <a:path w="2624" h="2346" extrusionOk="0">
                  <a:moveTo>
                    <a:pt x="843" y="0"/>
                  </a:moveTo>
                  <a:cubicBezTo>
                    <a:pt x="728" y="0"/>
                    <a:pt x="613" y="48"/>
                    <a:pt x="527" y="134"/>
                  </a:cubicBezTo>
                  <a:lnTo>
                    <a:pt x="125" y="527"/>
                  </a:lnTo>
                  <a:cubicBezTo>
                    <a:pt x="49" y="613"/>
                    <a:pt x="1" y="718"/>
                    <a:pt x="1" y="843"/>
                  </a:cubicBezTo>
                  <a:lnTo>
                    <a:pt x="1" y="1091"/>
                  </a:lnTo>
                  <a:cubicBezTo>
                    <a:pt x="1" y="1675"/>
                    <a:pt x="384" y="2182"/>
                    <a:pt x="948" y="2345"/>
                  </a:cubicBezTo>
                  <a:cubicBezTo>
                    <a:pt x="757" y="2115"/>
                    <a:pt x="652" y="1828"/>
                    <a:pt x="661" y="1522"/>
                  </a:cubicBezTo>
                  <a:lnTo>
                    <a:pt x="661" y="890"/>
                  </a:lnTo>
                  <a:cubicBezTo>
                    <a:pt x="652" y="643"/>
                    <a:pt x="853" y="449"/>
                    <a:pt x="1088" y="449"/>
                  </a:cubicBezTo>
                  <a:cubicBezTo>
                    <a:pt x="1099" y="449"/>
                    <a:pt x="1110" y="449"/>
                    <a:pt x="1121" y="450"/>
                  </a:cubicBezTo>
                  <a:cubicBezTo>
                    <a:pt x="1561" y="479"/>
                    <a:pt x="2221" y="555"/>
                    <a:pt x="2623" y="747"/>
                  </a:cubicBezTo>
                  <a:cubicBezTo>
                    <a:pt x="2604" y="651"/>
                    <a:pt x="2566" y="575"/>
                    <a:pt x="2499" y="508"/>
                  </a:cubicBezTo>
                  <a:cubicBezTo>
                    <a:pt x="2164" y="173"/>
                    <a:pt x="1542" y="29"/>
                    <a:pt x="843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3" name="Google Shape;10963;p83"/>
            <p:cNvSpPr/>
            <p:nvPr/>
          </p:nvSpPr>
          <p:spPr>
            <a:xfrm>
              <a:off x="5902898" y="1730916"/>
              <a:ext cx="22872" cy="68381"/>
            </a:xfrm>
            <a:custGeom>
              <a:avLst/>
              <a:gdLst/>
              <a:ahLst/>
              <a:cxnLst/>
              <a:rect l="l" t="t" r="r" b="b"/>
              <a:pathLst>
                <a:path w="871" h="2604" extrusionOk="0">
                  <a:moveTo>
                    <a:pt x="144" y="0"/>
                  </a:moveTo>
                  <a:cubicBezTo>
                    <a:pt x="48" y="115"/>
                    <a:pt x="0" y="258"/>
                    <a:pt x="0" y="412"/>
                  </a:cubicBezTo>
                  <a:lnTo>
                    <a:pt x="0" y="2603"/>
                  </a:lnTo>
                  <a:lnTo>
                    <a:pt x="871" y="2603"/>
                  </a:lnTo>
                  <a:lnTo>
                    <a:pt x="871" y="995"/>
                  </a:lnTo>
                  <a:cubicBezTo>
                    <a:pt x="871" y="823"/>
                    <a:pt x="804" y="660"/>
                    <a:pt x="680" y="536"/>
                  </a:cubicBezTo>
                  <a:lnTo>
                    <a:pt x="144" y="0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4" name="Google Shape;10964;p83"/>
            <p:cNvSpPr/>
            <p:nvPr/>
          </p:nvSpPr>
          <p:spPr>
            <a:xfrm>
              <a:off x="5994624" y="1730916"/>
              <a:ext cx="23135" cy="68381"/>
            </a:xfrm>
            <a:custGeom>
              <a:avLst/>
              <a:gdLst/>
              <a:ahLst/>
              <a:cxnLst/>
              <a:rect l="l" t="t" r="r" b="b"/>
              <a:pathLst>
                <a:path w="881" h="2604" extrusionOk="0">
                  <a:moveTo>
                    <a:pt x="728" y="0"/>
                  </a:moveTo>
                  <a:lnTo>
                    <a:pt x="192" y="536"/>
                  </a:lnTo>
                  <a:cubicBezTo>
                    <a:pt x="77" y="660"/>
                    <a:pt x="0" y="823"/>
                    <a:pt x="0" y="995"/>
                  </a:cubicBezTo>
                  <a:lnTo>
                    <a:pt x="0" y="2603"/>
                  </a:lnTo>
                  <a:lnTo>
                    <a:pt x="881" y="2603"/>
                  </a:lnTo>
                  <a:lnTo>
                    <a:pt x="881" y="412"/>
                  </a:lnTo>
                  <a:cubicBezTo>
                    <a:pt x="881" y="258"/>
                    <a:pt x="823" y="115"/>
                    <a:pt x="728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5" name="Google Shape;10965;p83"/>
            <p:cNvSpPr/>
            <p:nvPr/>
          </p:nvSpPr>
          <p:spPr>
            <a:xfrm>
              <a:off x="5782259" y="1512012"/>
              <a:ext cx="356138" cy="356138"/>
            </a:xfrm>
            <a:custGeom>
              <a:avLst/>
              <a:gdLst/>
              <a:ahLst/>
              <a:cxnLst/>
              <a:rect l="l" t="t" r="r" b="b"/>
              <a:pathLst>
                <a:path w="13562" h="13562" extrusionOk="0">
                  <a:moveTo>
                    <a:pt x="6777" y="2623"/>
                  </a:moveTo>
                  <a:cubicBezTo>
                    <a:pt x="7312" y="2623"/>
                    <a:pt x="7851" y="2726"/>
                    <a:pt x="8365" y="2938"/>
                  </a:cubicBezTo>
                  <a:cubicBezTo>
                    <a:pt x="9925" y="3580"/>
                    <a:pt x="10939" y="5101"/>
                    <a:pt x="10939" y="6776"/>
                  </a:cubicBezTo>
                  <a:cubicBezTo>
                    <a:pt x="10939" y="9073"/>
                    <a:pt x="9073" y="10939"/>
                    <a:pt x="6776" y="10939"/>
                  </a:cubicBezTo>
                  <a:cubicBezTo>
                    <a:pt x="5092" y="10939"/>
                    <a:pt x="3580" y="9925"/>
                    <a:pt x="2938" y="8365"/>
                  </a:cubicBezTo>
                  <a:cubicBezTo>
                    <a:pt x="2297" y="6814"/>
                    <a:pt x="2651" y="5025"/>
                    <a:pt x="3838" y="3838"/>
                  </a:cubicBezTo>
                  <a:cubicBezTo>
                    <a:pt x="4632" y="3044"/>
                    <a:pt x="5695" y="2623"/>
                    <a:pt x="6777" y="2623"/>
                  </a:cubicBezTo>
                  <a:close/>
                  <a:moveTo>
                    <a:pt x="5905" y="0"/>
                  </a:moveTo>
                  <a:cubicBezTo>
                    <a:pt x="5790" y="0"/>
                    <a:pt x="5685" y="96"/>
                    <a:pt x="5685" y="220"/>
                  </a:cubicBezTo>
                  <a:lnTo>
                    <a:pt x="5685" y="795"/>
                  </a:lnTo>
                  <a:cubicBezTo>
                    <a:pt x="5685" y="900"/>
                    <a:pt x="5618" y="986"/>
                    <a:pt x="5513" y="1015"/>
                  </a:cubicBezTo>
                  <a:cubicBezTo>
                    <a:pt x="4833" y="1158"/>
                    <a:pt x="4182" y="1426"/>
                    <a:pt x="3599" y="1800"/>
                  </a:cubicBezTo>
                  <a:cubicBezTo>
                    <a:pt x="3561" y="1825"/>
                    <a:pt x="3517" y="1837"/>
                    <a:pt x="3474" y="1837"/>
                  </a:cubicBezTo>
                  <a:cubicBezTo>
                    <a:pt x="3420" y="1837"/>
                    <a:pt x="3368" y="1818"/>
                    <a:pt x="3331" y="1780"/>
                  </a:cubicBezTo>
                  <a:lnTo>
                    <a:pt x="2919" y="1369"/>
                  </a:lnTo>
                  <a:cubicBezTo>
                    <a:pt x="2876" y="1326"/>
                    <a:pt x="2819" y="1304"/>
                    <a:pt x="2761" y="1304"/>
                  </a:cubicBezTo>
                  <a:cubicBezTo>
                    <a:pt x="2704" y="1304"/>
                    <a:pt x="2646" y="1326"/>
                    <a:pt x="2603" y="1369"/>
                  </a:cubicBezTo>
                  <a:lnTo>
                    <a:pt x="1369" y="2603"/>
                  </a:lnTo>
                  <a:cubicBezTo>
                    <a:pt x="1283" y="2690"/>
                    <a:pt x="1283" y="2824"/>
                    <a:pt x="1369" y="2910"/>
                  </a:cubicBezTo>
                  <a:lnTo>
                    <a:pt x="1780" y="3321"/>
                  </a:lnTo>
                  <a:cubicBezTo>
                    <a:pt x="1857" y="3398"/>
                    <a:pt x="1866" y="3513"/>
                    <a:pt x="1809" y="3599"/>
                  </a:cubicBezTo>
                  <a:cubicBezTo>
                    <a:pt x="1436" y="4183"/>
                    <a:pt x="1168" y="4833"/>
                    <a:pt x="1015" y="5513"/>
                  </a:cubicBezTo>
                  <a:cubicBezTo>
                    <a:pt x="996" y="5609"/>
                    <a:pt x="909" y="5685"/>
                    <a:pt x="804" y="5685"/>
                  </a:cubicBezTo>
                  <a:lnTo>
                    <a:pt x="220" y="5685"/>
                  </a:lnTo>
                  <a:cubicBezTo>
                    <a:pt x="96" y="5685"/>
                    <a:pt x="0" y="5781"/>
                    <a:pt x="0" y="5905"/>
                  </a:cubicBezTo>
                  <a:lnTo>
                    <a:pt x="0" y="7657"/>
                  </a:lnTo>
                  <a:cubicBezTo>
                    <a:pt x="0" y="7771"/>
                    <a:pt x="96" y="7877"/>
                    <a:pt x="220" y="7877"/>
                  </a:cubicBezTo>
                  <a:lnTo>
                    <a:pt x="804" y="7877"/>
                  </a:lnTo>
                  <a:cubicBezTo>
                    <a:pt x="909" y="7877"/>
                    <a:pt x="996" y="7944"/>
                    <a:pt x="1015" y="8049"/>
                  </a:cubicBezTo>
                  <a:cubicBezTo>
                    <a:pt x="1168" y="8728"/>
                    <a:pt x="1436" y="9379"/>
                    <a:pt x="1809" y="9963"/>
                  </a:cubicBezTo>
                  <a:cubicBezTo>
                    <a:pt x="1866" y="10049"/>
                    <a:pt x="1857" y="10164"/>
                    <a:pt x="1780" y="10231"/>
                  </a:cubicBezTo>
                  <a:lnTo>
                    <a:pt x="1369" y="10642"/>
                  </a:lnTo>
                  <a:cubicBezTo>
                    <a:pt x="1283" y="10729"/>
                    <a:pt x="1283" y="10872"/>
                    <a:pt x="1369" y="10958"/>
                  </a:cubicBezTo>
                  <a:lnTo>
                    <a:pt x="2603" y="12193"/>
                  </a:lnTo>
                  <a:cubicBezTo>
                    <a:pt x="2646" y="12236"/>
                    <a:pt x="2704" y="12257"/>
                    <a:pt x="2761" y="12257"/>
                  </a:cubicBezTo>
                  <a:cubicBezTo>
                    <a:pt x="2819" y="12257"/>
                    <a:pt x="2876" y="12236"/>
                    <a:pt x="2919" y="12193"/>
                  </a:cubicBezTo>
                  <a:lnTo>
                    <a:pt x="3331" y="11781"/>
                  </a:lnTo>
                  <a:cubicBezTo>
                    <a:pt x="3369" y="11738"/>
                    <a:pt x="3423" y="11716"/>
                    <a:pt x="3478" y="11716"/>
                  </a:cubicBezTo>
                  <a:cubicBezTo>
                    <a:pt x="3520" y="11716"/>
                    <a:pt x="3562" y="11728"/>
                    <a:pt x="3599" y="11753"/>
                  </a:cubicBezTo>
                  <a:cubicBezTo>
                    <a:pt x="4182" y="12126"/>
                    <a:pt x="4833" y="12394"/>
                    <a:pt x="5513" y="12547"/>
                  </a:cubicBezTo>
                  <a:cubicBezTo>
                    <a:pt x="5618" y="12566"/>
                    <a:pt x="5685" y="12652"/>
                    <a:pt x="5685" y="12758"/>
                  </a:cubicBezTo>
                  <a:lnTo>
                    <a:pt x="5685" y="13341"/>
                  </a:lnTo>
                  <a:cubicBezTo>
                    <a:pt x="5685" y="13466"/>
                    <a:pt x="5790" y="13561"/>
                    <a:pt x="5905" y="13561"/>
                  </a:cubicBezTo>
                  <a:lnTo>
                    <a:pt x="7657" y="13561"/>
                  </a:lnTo>
                  <a:cubicBezTo>
                    <a:pt x="7781" y="13561"/>
                    <a:pt x="7877" y="13466"/>
                    <a:pt x="7877" y="13341"/>
                  </a:cubicBezTo>
                  <a:lnTo>
                    <a:pt x="7877" y="12758"/>
                  </a:lnTo>
                  <a:cubicBezTo>
                    <a:pt x="7877" y="12652"/>
                    <a:pt x="7953" y="12566"/>
                    <a:pt x="8049" y="12547"/>
                  </a:cubicBezTo>
                  <a:cubicBezTo>
                    <a:pt x="8728" y="12394"/>
                    <a:pt x="9379" y="12126"/>
                    <a:pt x="9963" y="11753"/>
                  </a:cubicBezTo>
                  <a:cubicBezTo>
                    <a:pt x="10000" y="11728"/>
                    <a:pt x="10042" y="11716"/>
                    <a:pt x="10084" y="11716"/>
                  </a:cubicBezTo>
                  <a:cubicBezTo>
                    <a:pt x="10140" y="11716"/>
                    <a:pt x="10197" y="11738"/>
                    <a:pt x="10240" y="11781"/>
                  </a:cubicBezTo>
                  <a:lnTo>
                    <a:pt x="10652" y="12193"/>
                  </a:lnTo>
                  <a:cubicBezTo>
                    <a:pt x="10695" y="12236"/>
                    <a:pt x="10750" y="12257"/>
                    <a:pt x="10805" y="12257"/>
                  </a:cubicBezTo>
                  <a:cubicBezTo>
                    <a:pt x="10860" y="12257"/>
                    <a:pt x="10915" y="12236"/>
                    <a:pt x="10958" y="12193"/>
                  </a:cubicBezTo>
                  <a:lnTo>
                    <a:pt x="12193" y="10958"/>
                  </a:lnTo>
                  <a:cubicBezTo>
                    <a:pt x="12279" y="10872"/>
                    <a:pt x="12279" y="10729"/>
                    <a:pt x="12193" y="10642"/>
                  </a:cubicBezTo>
                  <a:lnTo>
                    <a:pt x="11781" y="10231"/>
                  </a:lnTo>
                  <a:cubicBezTo>
                    <a:pt x="11714" y="10164"/>
                    <a:pt x="11695" y="10049"/>
                    <a:pt x="11753" y="9963"/>
                  </a:cubicBezTo>
                  <a:cubicBezTo>
                    <a:pt x="12135" y="9379"/>
                    <a:pt x="12403" y="8728"/>
                    <a:pt x="12547" y="8049"/>
                  </a:cubicBezTo>
                  <a:cubicBezTo>
                    <a:pt x="12566" y="7944"/>
                    <a:pt x="12662" y="7877"/>
                    <a:pt x="12767" y="7877"/>
                  </a:cubicBezTo>
                  <a:lnTo>
                    <a:pt x="13341" y="7877"/>
                  </a:lnTo>
                  <a:cubicBezTo>
                    <a:pt x="13466" y="7877"/>
                    <a:pt x="13561" y="7781"/>
                    <a:pt x="13561" y="7657"/>
                  </a:cubicBezTo>
                  <a:lnTo>
                    <a:pt x="13561" y="5905"/>
                  </a:lnTo>
                  <a:cubicBezTo>
                    <a:pt x="13561" y="5781"/>
                    <a:pt x="13466" y="5685"/>
                    <a:pt x="13341" y="5685"/>
                  </a:cubicBezTo>
                  <a:lnTo>
                    <a:pt x="12757" y="5685"/>
                  </a:lnTo>
                  <a:cubicBezTo>
                    <a:pt x="12652" y="5685"/>
                    <a:pt x="12566" y="5609"/>
                    <a:pt x="12547" y="5513"/>
                  </a:cubicBezTo>
                  <a:cubicBezTo>
                    <a:pt x="12394" y="4833"/>
                    <a:pt x="12126" y="4183"/>
                    <a:pt x="11753" y="3599"/>
                  </a:cubicBezTo>
                  <a:cubicBezTo>
                    <a:pt x="11695" y="3513"/>
                    <a:pt x="11705" y="3398"/>
                    <a:pt x="11781" y="3321"/>
                  </a:cubicBezTo>
                  <a:lnTo>
                    <a:pt x="12193" y="2910"/>
                  </a:lnTo>
                  <a:cubicBezTo>
                    <a:pt x="12269" y="2824"/>
                    <a:pt x="12269" y="2690"/>
                    <a:pt x="12193" y="2603"/>
                  </a:cubicBezTo>
                  <a:lnTo>
                    <a:pt x="10949" y="1369"/>
                  </a:lnTo>
                  <a:cubicBezTo>
                    <a:pt x="10906" y="1326"/>
                    <a:pt x="10851" y="1304"/>
                    <a:pt x="10796" y="1304"/>
                  </a:cubicBezTo>
                  <a:cubicBezTo>
                    <a:pt x="10741" y="1304"/>
                    <a:pt x="10686" y="1326"/>
                    <a:pt x="10642" y="1369"/>
                  </a:cubicBezTo>
                  <a:lnTo>
                    <a:pt x="10231" y="1780"/>
                  </a:lnTo>
                  <a:cubicBezTo>
                    <a:pt x="10188" y="1818"/>
                    <a:pt x="10134" y="1837"/>
                    <a:pt x="10079" y="1837"/>
                  </a:cubicBezTo>
                  <a:cubicBezTo>
                    <a:pt x="10035" y="1837"/>
                    <a:pt x="9992" y="1825"/>
                    <a:pt x="9953" y="1800"/>
                  </a:cubicBezTo>
                  <a:cubicBezTo>
                    <a:pt x="9370" y="1426"/>
                    <a:pt x="8719" y="1158"/>
                    <a:pt x="8039" y="1015"/>
                  </a:cubicBezTo>
                  <a:cubicBezTo>
                    <a:pt x="7944" y="986"/>
                    <a:pt x="7877" y="900"/>
                    <a:pt x="7877" y="795"/>
                  </a:cubicBezTo>
                  <a:lnTo>
                    <a:pt x="7877" y="220"/>
                  </a:lnTo>
                  <a:cubicBezTo>
                    <a:pt x="7877" y="96"/>
                    <a:pt x="7781" y="0"/>
                    <a:pt x="7657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6" name="Google Shape;10966;p83"/>
            <p:cNvSpPr/>
            <p:nvPr/>
          </p:nvSpPr>
          <p:spPr>
            <a:xfrm>
              <a:off x="5823724" y="1563535"/>
              <a:ext cx="262889" cy="252936"/>
            </a:xfrm>
            <a:custGeom>
              <a:avLst/>
              <a:gdLst/>
              <a:ahLst/>
              <a:cxnLst/>
              <a:rect l="l" t="t" r="r" b="b"/>
              <a:pathLst>
                <a:path w="10011" h="9632" extrusionOk="0">
                  <a:moveTo>
                    <a:pt x="5205" y="877"/>
                  </a:moveTo>
                  <a:cubicBezTo>
                    <a:pt x="5711" y="877"/>
                    <a:pt x="6222" y="975"/>
                    <a:pt x="6709" y="1177"/>
                  </a:cubicBezTo>
                  <a:cubicBezTo>
                    <a:pt x="8173" y="1790"/>
                    <a:pt x="9140" y="3225"/>
                    <a:pt x="9140" y="4814"/>
                  </a:cubicBezTo>
                  <a:cubicBezTo>
                    <a:pt x="9140" y="6996"/>
                    <a:pt x="7370" y="8757"/>
                    <a:pt x="5197" y="8757"/>
                  </a:cubicBezTo>
                  <a:cubicBezTo>
                    <a:pt x="3608" y="8757"/>
                    <a:pt x="2173" y="7790"/>
                    <a:pt x="1560" y="6326"/>
                  </a:cubicBezTo>
                  <a:cubicBezTo>
                    <a:pt x="948" y="4852"/>
                    <a:pt x="1283" y="3158"/>
                    <a:pt x="2412" y="2029"/>
                  </a:cubicBezTo>
                  <a:cubicBezTo>
                    <a:pt x="3168" y="1279"/>
                    <a:pt x="4178" y="877"/>
                    <a:pt x="5205" y="877"/>
                  </a:cubicBezTo>
                  <a:close/>
                  <a:moveTo>
                    <a:pt x="5197" y="0"/>
                  </a:moveTo>
                  <a:cubicBezTo>
                    <a:pt x="3254" y="0"/>
                    <a:pt x="1493" y="1177"/>
                    <a:pt x="747" y="2967"/>
                  </a:cubicBezTo>
                  <a:cubicBezTo>
                    <a:pt x="0" y="4766"/>
                    <a:pt x="412" y="6843"/>
                    <a:pt x="1790" y="8221"/>
                  </a:cubicBezTo>
                  <a:cubicBezTo>
                    <a:pt x="2711" y="9143"/>
                    <a:pt x="3941" y="9632"/>
                    <a:pt x="5192" y="9632"/>
                  </a:cubicBezTo>
                  <a:cubicBezTo>
                    <a:pt x="5813" y="9632"/>
                    <a:pt x="6438" y="9512"/>
                    <a:pt x="7035" y="9264"/>
                  </a:cubicBezTo>
                  <a:cubicBezTo>
                    <a:pt x="8834" y="8518"/>
                    <a:pt x="10001" y="6766"/>
                    <a:pt x="10011" y="4814"/>
                  </a:cubicBezTo>
                  <a:cubicBezTo>
                    <a:pt x="10011" y="2163"/>
                    <a:pt x="7858" y="10"/>
                    <a:pt x="5197" y="0"/>
                  </a:cubicBez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967" name="Google Shape;10967;p83"/>
          <p:cNvGrpSpPr/>
          <p:nvPr/>
        </p:nvGrpSpPr>
        <p:grpSpPr>
          <a:xfrm>
            <a:off x="6229598" y="1518052"/>
            <a:ext cx="343560" cy="343822"/>
            <a:chOff x="6229598" y="1518052"/>
            <a:chExt cx="343560" cy="343822"/>
          </a:xfrm>
        </p:grpSpPr>
        <p:sp>
          <p:nvSpPr>
            <p:cNvPr id="10968" name="Google Shape;10968;p83"/>
            <p:cNvSpPr/>
            <p:nvPr/>
          </p:nvSpPr>
          <p:spPr>
            <a:xfrm>
              <a:off x="6229598" y="1518052"/>
              <a:ext cx="343560" cy="343822"/>
            </a:xfrm>
            <a:custGeom>
              <a:avLst/>
              <a:gdLst/>
              <a:ahLst/>
              <a:cxnLst/>
              <a:rect l="l" t="t" r="r" b="b"/>
              <a:pathLst>
                <a:path w="13083" h="13093" extrusionOk="0">
                  <a:moveTo>
                    <a:pt x="6537" y="0"/>
                  </a:moveTo>
                  <a:cubicBezTo>
                    <a:pt x="2929" y="0"/>
                    <a:pt x="0" y="2938"/>
                    <a:pt x="0" y="6546"/>
                  </a:cubicBezTo>
                  <a:cubicBezTo>
                    <a:pt x="0" y="10164"/>
                    <a:pt x="2929" y="13092"/>
                    <a:pt x="6537" y="13092"/>
                  </a:cubicBezTo>
                  <a:cubicBezTo>
                    <a:pt x="10154" y="13092"/>
                    <a:pt x="13083" y="10164"/>
                    <a:pt x="13083" y="6546"/>
                  </a:cubicBezTo>
                  <a:cubicBezTo>
                    <a:pt x="13083" y="2938"/>
                    <a:pt x="10154" y="0"/>
                    <a:pt x="6537" y="0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9" name="Google Shape;10969;p83"/>
            <p:cNvSpPr/>
            <p:nvPr/>
          </p:nvSpPr>
          <p:spPr>
            <a:xfrm>
              <a:off x="6255228" y="1543918"/>
              <a:ext cx="292064" cy="292064"/>
            </a:xfrm>
            <a:custGeom>
              <a:avLst/>
              <a:gdLst/>
              <a:ahLst/>
              <a:cxnLst/>
              <a:rect l="l" t="t" r="r" b="b"/>
              <a:pathLst>
                <a:path w="11122" h="11122" extrusionOk="0">
                  <a:moveTo>
                    <a:pt x="5561" y="1"/>
                  </a:moveTo>
                  <a:cubicBezTo>
                    <a:pt x="2489" y="1"/>
                    <a:pt x="1" y="2489"/>
                    <a:pt x="1" y="5561"/>
                  </a:cubicBezTo>
                  <a:cubicBezTo>
                    <a:pt x="1" y="8633"/>
                    <a:pt x="2489" y="11121"/>
                    <a:pt x="5561" y="11121"/>
                  </a:cubicBezTo>
                  <a:cubicBezTo>
                    <a:pt x="8633" y="11121"/>
                    <a:pt x="11121" y="8633"/>
                    <a:pt x="11121" y="5561"/>
                  </a:cubicBezTo>
                  <a:cubicBezTo>
                    <a:pt x="11121" y="2489"/>
                    <a:pt x="8633" y="1"/>
                    <a:pt x="5561" y="1"/>
                  </a:cubicBezTo>
                  <a:close/>
                </a:path>
              </a:pathLst>
            </a:custGeom>
            <a:solidFill>
              <a:srgbClr val="F0F3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0" name="Google Shape;10970;p83"/>
            <p:cNvSpPr/>
            <p:nvPr/>
          </p:nvSpPr>
          <p:spPr>
            <a:xfrm>
              <a:off x="6396218" y="1564034"/>
              <a:ext cx="10320" cy="131221"/>
            </a:xfrm>
            <a:custGeom>
              <a:avLst/>
              <a:gdLst/>
              <a:ahLst/>
              <a:cxnLst/>
              <a:rect l="l" t="t" r="r" b="b"/>
              <a:pathLst>
                <a:path w="393" h="4997" extrusionOk="0">
                  <a:moveTo>
                    <a:pt x="197" y="0"/>
                  </a:moveTo>
                  <a:cubicBezTo>
                    <a:pt x="99" y="0"/>
                    <a:pt x="1" y="67"/>
                    <a:pt x="1" y="201"/>
                  </a:cubicBezTo>
                  <a:lnTo>
                    <a:pt x="1" y="4795"/>
                  </a:lnTo>
                  <a:cubicBezTo>
                    <a:pt x="1" y="4910"/>
                    <a:pt x="87" y="4996"/>
                    <a:pt x="192" y="4996"/>
                  </a:cubicBezTo>
                  <a:cubicBezTo>
                    <a:pt x="307" y="4996"/>
                    <a:pt x="393" y="4910"/>
                    <a:pt x="393" y="4795"/>
                  </a:cubicBezTo>
                  <a:lnTo>
                    <a:pt x="393" y="201"/>
                  </a:lnTo>
                  <a:cubicBezTo>
                    <a:pt x="393" y="67"/>
                    <a:pt x="295" y="0"/>
                    <a:pt x="19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1" name="Google Shape;10971;p83"/>
            <p:cNvSpPr/>
            <p:nvPr/>
          </p:nvSpPr>
          <p:spPr>
            <a:xfrm>
              <a:off x="6394459" y="1684908"/>
              <a:ext cx="134477" cy="10346"/>
            </a:xfrm>
            <a:custGeom>
              <a:avLst/>
              <a:gdLst/>
              <a:ahLst/>
              <a:cxnLst/>
              <a:rect l="l" t="t" r="r" b="b"/>
              <a:pathLst>
                <a:path w="5121" h="394" extrusionOk="0">
                  <a:moveTo>
                    <a:pt x="259" y="1"/>
                  </a:moveTo>
                  <a:cubicBezTo>
                    <a:pt x="1" y="1"/>
                    <a:pt x="1" y="393"/>
                    <a:pt x="259" y="393"/>
                  </a:cubicBezTo>
                  <a:lnTo>
                    <a:pt x="4862" y="393"/>
                  </a:lnTo>
                  <a:cubicBezTo>
                    <a:pt x="5121" y="393"/>
                    <a:pt x="5121" y="1"/>
                    <a:pt x="486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2" name="Google Shape;10972;p83"/>
            <p:cNvSpPr/>
            <p:nvPr/>
          </p:nvSpPr>
          <p:spPr>
            <a:xfrm>
              <a:off x="6291178" y="1579868"/>
              <a:ext cx="272946" cy="256009"/>
            </a:xfrm>
            <a:custGeom>
              <a:avLst/>
              <a:gdLst/>
              <a:ahLst/>
              <a:cxnLst/>
              <a:rect l="l" t="t" r="r" b="b"/>
              <a:pathLst>
                <a:path w="10394" h="9749" extrusionOk="0">
                  <a:moveTo>
                    <a:pt x="7848" y="0"/>
                  </a:moveTo>
                  <a:lnTo>
                    <a:pt x="7848" y="0"/>
                  </a:lnTo>
                  <a:cubicBezTo>
                    <a:pt x="9781" y="2211"/>
                    <a:pt x="9666" y="5522"/>
                    <a:pt x="7599" y="7599"/>
                  </a:cubicBezTo>
                  <a:cubicBezTo>
                    <a:pt x="6518" y="8680"/>
                    <a:pt x="5095" y="9227"/>
                    <a:pt x="3667" y="9227"/>
                  </a:cubicBezTo>
                  <a:cubicBezTo>
                    <a:pt x="2363" y="9227"/>
                    <a:pt x="1055" y="8771"/>
                    <a:pt x="0" y="7848"/>
                  </a:cubicBezTo>
                  <a:lnTo>
                    <a:pt x="0" y="7848"/>
                  </a:lnTo>
                  <a:cubicBezTo>
                    <a:pt x="1108" y="9110"/>
                    <a:pt x="2650" y="9748"/>
                    <a:pt x="4196" y="9748"/>
                  </a:cubicBezTo>
                  <a:cubicBezTo>
                    <a:pt x="5614" y="9748"/>
                    <a:pt x="7035" y="9211"/>
                    <a:pt x="8125" y="8125"/>
                  </a:cubicBezTo>
                  <a:cubicBezTo>
                    <a:pt x="10393" y="5848"/>
                    <a:pt x="10269" y="2125"/>
                    <a:pt x="7848" y="0"/>
                  </a:cubicBezTo>
                  <a:close/>
                </a:path>
              </a:pathLst>
            </a:custGeom>
            <a:solidFill>
              <a:srgbClr val="E2E8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3" name="Google Shape;10973;p83"/>
            <p:cNvSpPr/>
            <p:nvPr/>
          </p:nvSpPr>
          <p:spPr>
            <a:xfrm>
              <a:off x="6273584" y="1684908"/>
              <a:ext cx="21376" cy="10346"/>
            </a:xfrm>
            <a:custGeom>
              <a:avLst/>
              <a:gdLst/>
              <a:ahLst/>
              <a:cxnLst/>
              <a:rect l="l" t="t" r="r" b="b"/>
              <a:pathLst>
                <a:path w="814" h="394" extrusionOk="0">
                  <a:moveTo>
                    <a:pt x="268" y="1"/>
                  </a:moveTo>
                  <a:cubicBezTo>
                    <a:pt x="0" y="1"/>
                    <a:pt x="0" y="393"/>
                    <a:pt x="268" y="393"/>
                  </a:cubicBezTo>
                  <a:lnTo>
                    <a:pt x="555" y="393"/>
                  </a:lnTo>
                  <a:cubicBezTo>
                    <a:pt x="814" y="393"/>
                    <a:pt x="814" y="1"/>
                    <a:pt x="555" y="1"/>
                  </a:cubicBezTo>
                  <a:close/>
                </a:path>
              </a:pathLst>
            </a:custGeom>
            <a:solidFill>
              <a:srgbClr val="98AD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4" name="Google Shape;10974;p83"/>
            <p:cNvSpPr/>
            <p:nvPr/>
          </p:nvSpPr>
          <p:spPr>
            <a:xfrm>
              <a:off x="6396218" y="1798194"/>
              <a:ext cx="10320" cy="17673"/>
            </a:xfrm>
            <a:custGeom>
              <a:avLst/>
              <a:gdLst/>
              <a:ahLst/>
              <a:cxnLst/>
              <a:rect l="l" t="t" r="r" b="b"/>
              <a:pathLst>
                <a:path w="393" h="673" extrusionOk="0">
                  <a:moveTo>
                    <a:pt x="197" y="1"/>
                  </a:moveTo>
                  <a:cubicBezTo>
                    <a:pt x="99" y="1"/>
                    <a:pt x="1" y="65"/>
                    <a:pt x="1" y="194"/>
                  </a:cubicBezTo>
                  <a:lnTo>
                    <a:pt x="1" y="481"/>
                  </a:lnTo>
                  <a:cubicBezTo>
                    <a:pt x="1" y="587"/>
                    <a:pt x="87" y="673"/>
                    <a:pt x="192" y="673"/>
                  </a:cubicBezTo>
                  <a:cubicBezTo>
                    <a:pt x="307" y="673"/>
                    <a:pt x="393" y="587"/>
                    <a:pt x="393" y="481"/>
                  </a:cubicBezTo>
                  <a:lnTo>
                    <a:pt x="393" y="194"/>
                  </a:lnTo>
                  <a:cubicBezTo>
                    <a:pt x="393" y="65"/>
                    <a:pt x="295" y="1"/>
                    <a:pt x="197" y="1"/>
                  </a:cubicBezTo>
                  <a:close/>
                </a:path>
              </a:pathLst>
            </a:custGeom>
            <a:solidFill>
              <a:srgbClr val="98AD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5" name="Google Shape;10975;p83"/>
            <p:cNvSpPr/>
            <p:nvPr/>
          </p:nvSpPr>
          <p:spPr>
            <a:xfrm>
              <a:off x="6308063" y="1599117"/>
              <a:ext cx="20036" cy="15966"/>
            </a:xfrm>
            <a:custGeom>
              <a:avLst/>
              <a:gdLst/>
              <a:ahLst/>
              <a:cxnLst/>
              <a:rect l="l" t="t" r="r" b="b"/>
              <a:pathLst>
                <a:path w="763" h="608" extrusionOk="0">
                  <a:moveTo>
                    <a:pt x="296" y="0"/>
                  </a:moveTo>
                  <a:cubicBezTo>
                    <a:pt x="140" y="0"/>
                    <a:pt x="1" y="210"/>
                    <a:pt x="161" y="349"/>
                  </a:cubicBezTo>
                  <a:lnTo>
                    <a:pt x="362" y="550"/>
                  </a:lnTo>
                  <a:cubicBezTo>
                    <a:pt x="399" y="587"/>
                    <a:pt x="445" y="606"/>
                    <a:pt x="501" y="607"/>
                  </a:cubicBezTo>
                  <a:lnTo>
                    <a:pt x="501" y="607"/>
                  </a:lnTo>
                  <a:cubicBezTo>
                    <a:pt x="679" y="604"/>
                    <a:pt x="763" y="396"/>
                    <a:pt x="640" y="272"/>
                  </a:cubicBezTo>
                  <a:lnTo>
                    <a:pt x="439" y="71"/>
                  </a:lnTo>
                  <a:cubicBezTo>
                    <a:pt x="395" y="21"/>
                    <a:pt x="344" y="0"/>
                    <a:pt x="296" y="0"/>
                  </a:cubicBezTo>
                  <a:close/>
                  <a:moveTo>
                    <a:pt x="501" y="607"/>
                  </a:moveTo>
                  <a:cubicBezTo>
                    <a:pt x="499" y="607"/>
                    <a:pt x="498" y="607"/>
                    <a:pt x="496" y="607"/>
                  </a:cubicBezTo>
                  <a:lnTo>
                    <a:pt x="506" y="607"/>
                  </a:lnTo>
                  <a:cubicBezTo>
                    <a:pt x="504" y="607"/>
                    <a:pt x="502" y="607"/>
                    <a:pt x="501" y="607"/>
                  </a:cubicBezTo>
                  <a:close/>
                </a:path>
              </a:pathLst>
            </a:custGeom>
            <a:solidFill>
              <a:srgbClr val="98AD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6" name="Google Shape;10976;p83"/>
            <p:cNvSpPr/>
            <p:nvPr/>
          </p:nvSpPr>
          <p:spPr>
            <a:xfrm>
              <a:off x="6473606" y="1764581"/>
              <a:ext cx="20141" cy="16097"/>
            </a:xfrm>
            <a:custGeom>
              <a:avLst/>
              <a:gdLst/>
              <a:ahLst/>
              <a:cxnLst/>
              <a:rect l="l" t="t" r="r" b="b"/>
              <a:pathLst>
                <a:path w="767" h="613" extrusionOk="0">
                  <a:moveTo>
                    <a:pt x="297" y="0"/>
                  </a:moveTo>
                  <a:cubicBezTo>
                    <a:pt x="138" y="0"/>
                    <a:pt x="1" y="208"/>
                    <a:pt x="154" y="355"/>
                  </a:cubicBezTo>
                  <a:lnTo>
                    <a:pt x="355" y="556"/>
                  </a:lnTo>
                  <a:cubicBezTo>
                    <a:pt x="394" y="584"/>
                    <a:pt x="451" y="613"/>
                    <a:pt x="499" y="613"/>
                  </a:cubicBezTo>
                  <a:cubicBezTo>
                    <a:pt x="671" y="613"/>
                    <a:pt x="767" y="402"/>
                    <a:pt x="642" y="278"/>
                  </a:cubicBezTo>
                  <a:lnTo>
                    <a:pt x="441" y="67"/>
                  </a:lnTo>
                  <a:cubicBezTo>
                    <a:pt x="396" y="20"/>
                    <a:pt x="345" y="0"/>
                    <a:pt x="297" y="0"/>
                  </a:cubicBezTo>
                  <a:close/>
                </a:path>
              </a:pathLst>
            </a:custGeom>
            <a:solidFill>
              <a:srgbClr val="98AD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7" name="Google Shape;10977;p83"/>
            <p:cNvSpPr/>
            <p:nvPr/>
          </p:nvSpPr>
          <p:spPr>
            <a:xfrm>
              <a:off x="6474368" y="1599117"/>
              <a:ext cx="20141" cy="15966"/>
            </a:xfrm>
            <a:custGeom>
              <a:avLst/>
              <a:gdLst/>
              <a:ahLst/>
              <a:cxnLst/>
              <a:rect l="l" t="t" r="r" b="b"/>
              <a:pathLst>
                <a:path w="767" h="608" extrusionOk="0">
                  <a:moveTo>
                    <a:pt x="478" y="0"/>
                  </a:moveTo>
                  <a:cubicBezTo>
                    <a:pt x="429" y="0"/>
                    <a:pt x="379" y="21"/>
                    <a:pt x="336" y="71"/>
                  </a:cubicBezTo>
                  <a:lnTo>
                    <a:pt x="135" y="272"/>
                  </a:lnTo>
                  <a:cubicBezTo>
                    <a:pt x="1" y="397"/>
                    <a:pt x="97" y="607"/>
                    <a:pt x="269" y="607"/>
                  </a:cubicBezTo>
                  <a:cubicBezTo>
                    <a:pt x="326" y="607"/>
                    <a:pt x="374" y="588"/>
                    <a:pt x="412" y="550"/>
                  </a:cubicBezTo>
                  <a:lnTo>
                    <a:pt x="613" y="349"/>
                  </a:lnTo>
                  <a:cubicBezTo>
                    <a:pt x="766" y="210"/>
                    <a:pt x="631" y="0"/>
                    <a:pt x="478" y="0"/>
                  </a:cubicBezTo>
                  <a:close/>
                </a:path>
              </a:pathLst>
            </a:custGeom>
            <a:solidFill>
              <a:srgbClr val="98AD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8" name="Google Shape;10978;p83"/>
            <p:cNvSpPr/>
            <p:nvPr/>
          </p:nvSpPr>
          <p:spPr>
            <a:xfrm>
              <a:off x="6308772" y="1765001"/>
              <a:ext cx="19432" cy="15677"/>
            </a:xfrm>
            <a:custGeom>
              <a:avLst/>
              <a:gdLst/>
              <a:ahLst/>
              <a:cxnLst/>
              <a:rect l="l" t="t" r="r" b="b"/>
              <a:pathLst>
                <a:path w="740" h="597" extrusionOk="0">
                  <a:moveTo>
                    <a:pt x="457" y="0"/>
                  </a:moveTo>
                  <a:cubicBezTo>
                    <a:pt x="414" y="0"/>
                    <a:pt x="368" y="15"/>
                    <a:pt x="325" y="51"/>
                  </a:cubicBezTo>
                  <a:lnTo>
                    <a:pt x="124" y="252"/>
                  </a:lnTo>
                  <a:cubicBezTo>
                    <a:pt x="0" y="377"/>
                    <a:pt x="96" y="597"/>
                    <a:pt x="268" y="597"/>
                  </a:cubicBezTo>
                  <a:cubicBezTo>
                    <a:pt x="316" y="597"/>
                    <a:pt x="373" y="568"/>
                    <a:pt x="412" y="540"/>
                  </a:cubicBezTo>
                  <a:lnTo>
                    <a:pt x="613" y="339"/>
                  </a:lnTo>
                  <a:cubicBezTo>
                    <a:pt x="739" y="190"/>
                    <a:pt x="611" y="0"/>
                    <a:pt x="457" y="0"/>
                  </a:cubicBezTo>
                  <a:close/>
                </a:path>
              </a:pathLst>
            </a:custGeom>
            <a:solidFill>
              <a:srgbClr val="98AD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9" name="Google Shape;10979;p83"/>
            <p:cNvSpPr/>
            <p:nvPr/>
          </p:nvSpPr>
          <p:spPr>
            <a:xfrm>
              <a:off x="6283064" y="1637404"/>
              <a:ext cx="20693" cy="13366"/>
            </a:xfrm>
            <a:custGeom>
              <a:avLst/>
              <a:gdLst/>
              <a:ahLst/>
              <a:cxnLst/>
              <a:rect l="l" t="t" r="r" b="b"/>
              <a:pathLst>
                <a:path w="788" h="509" extrusionOk="0">
                  <a:moveTo>
                    <a:pt x="280" y="0"/>
                  </a:moveTo>
                  <a:cubicBezTo>
                    <a:pt x="118" y="0"/>
                    <a:pt x="0" y="333"/>
                    <a:pt x="194" y="384"/>
                  </a:cubicBezTo>
                  <a:lnTo>
                    <a:pt x="453" y="489"/>
                  </a:lnTo>
                  <a:cubicBezTo>
                    <a:pt x="472" y="499"/>
                    <a:pt x="501" y="508"/>
                    <a:pt x="529" y="508"/>
                  </a:cubicBezTo>
                  <a:cubicBezTo>
                    <a:pt x="730" y="499"/>
                    <a:pt x="788" y="221"/>
                    <a:pt x="606" y="135"/>
                  </a:cubicBezTo>
                  <a:lnTo>
                    <a:pt x="347" y="20"/>
                  </a:lnTo>
                  <a:cubicBezTo>
                    <a:pt x="325" y="6"/>
                    <a:pt x="302" y="0"/>
                    <a:pt x="280" y="0"/>
                  </a:cubicBezTo>
                  <a:close/>
                </a:path>
              </a:pathLst>
            </a:custGeom>
            <a:solidFill>
              <a:srgbClr val="98AD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0" name="Google Shape;10980;p83"/>
            <p:cNvSpPr/>
            <p:nvPr/>
          </p:nvSpPr>
          <p:spPr>
            <a:xfrm>
              <a:off x="6498947" y="1729445"/>
              <a:ext cx="20640" cy="13051"/>
            </a:xfrm>
            <a:custGeom>
              <a:avLst/>
              <a:gdLst/>
              <a:ahLst/>
              <a:cxnLst/>
              <a:rect l="l" t="t" r="r" b="b"/>
              <a:pathLst>
                <a:path w="786" h="497" extrusionOk="0">
                  <a:moveTo>
                    <a:pt x="273" y="1"/>
                  </a:moveTo>
                  <a:cubicBezTo>
                    <a:pt x="89" y="1"/>
                    <a:pt x="0" y="258"/>
                    <a:pt x="175" y="372"/>
                  </a:cubicBezTo>
                  <a:lnTo>
                    <a:pt x="433" y="477"/>
                  </a:lnTo>
                  <a:cubicBezTo>
                    <a:pt x="461" y="486"/>
                    <a:pt x="488" y="495"/>
                    <a:pt x="516" y="496"/>
                  </a:cubicBezTo>
                  <a:lnTo>
                    <a:pt x="516" y="496"/>
                  </a:lnTo>
                  <a:cubicBezTo>
                    <a:pt x="731" y="491"/>
                    <a:pt x="786" y="208"/>
                    <a:pt x="587" y="123"/>
                  </a:cubicBezTo>
                  <a:lnTo>
                    <a:pt x="328" y="8"/>
                  </a:lnTo>
                  <a:cubicBezTo>
                    <a:pt x="309" y="3"/>
                    <a:pt x="291" y="1"/>
                    <a:pt x="273" y="1"/>
                  </a:cubicBezTo>
                  <a:close/>
                  <a:moveTo>
                    <a:pt x="516" y="496"/>
                  </a:moveTo>
                  <a:cubicBezTo>
                    <a:pt x="514" y="496"/>
                    <a:pt x="512" y="496"/>
                    <a:pt x="510" y="496"/>
                  </a:cubicBezTo>
                  <a:lnTo>
                    <a:pt x="520" y="496"/>
                  </a:lnTo>
                  <a:cubicBezTo>
                    <a:pt x="518" y="496"/>
                    <a:pt x="517" y="496"/>
                    <a:pt x="516" y="496"/>
                  </a:cubicBezTo>
                  <a:close/>
                </a:path>
              </a:pathLst>
            </a:custGeom>
            <a:solidFill>
              <a:srgbClr val="98AD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1" name="Google Shape;10981;p83"/>
            <p:cNvSpPr/>
            <p:nvPr/>
          </p:nvSpPr>
          <p:spPr>
            <a:xfrm>
              <a:off x="6439442" y="1574511"/>
              <a:ext cx="14837" cy="16675"/>
            </a:xfrm>
            <a:custGeom>
              <a:avLst/>
              <a:gdLst/>
              <a:ahLst/>
              <a:cxnLst/>
              <a:rect l="l" t="t" r="r" b="b"/>
              <a:pathLst>
                <a:path w="565" h="635" extrusionOk="0">
                  <a:moveTo>
                    <a:pt x="331" y="0"/>
                  </a:moveTo>
                  <a:cubicBezTo>
                    <a:pt x="269" y="0"/>
                    <a:pt x="206" y="30"/>
                    <a:pt x="163" y="99"/>
                  </a:cubicBezTo>
                  <a:lnTo>
                    <a:pt x="58" y="357"/>
                  </a:lnTo>
                  <a:cubicBezTo>
                    <a:pt x="1" y="482"/>
                    <a:pt x="96" y="635"/>
                    <a:pt x="240" y="635"/>
                  </a:cubicBezTo>
                  <a:lnTo>
                    <a:pt x="230" y="625"/>
                  </a:lnTo>
                  <a:cubicBezTo>
                    <a:pt x="307" y="625"/>
                    <a:pt x="383" y="578"/>
                    <a:pt x="412" y="511"/>
                  </a:cubicBezTo>
                  <a:lnTo>
                    <a:pt x="527" y="252"/>
                  </a:lnTo>
                  <a:cubicBezTo>
                    <a:pt x="565" y="108"/>
                    <a:pt x="450" y="0"/>
                    <a:pt x="331" y="0"/>
                  </a:cubicBezTo>
                  <a:close/>
                </a:path>
              </a:pathLst>
            </a:custGeom>
            <a:solidFill>
              <a:srgbClr val="98AD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2" name="Google Shape;10982;p83"/>
            <p:cNvSpPr/>
            <p:nvPr/>
          </p:nvSpPr>
          <p:spPr>
            <a:xfrm>
              <a:off x="6347978" y="1789581"/>
              <a:ext cx="15861" cy="16754"/>
            </a:xfrm>
            <a:custGeom>
              <a:avLst/>
              <a:gdLst/>
              <a:ahLst/>
              <a:cxnLst/>
              <a:rect l="l" t="t" r="r" b="b"/>
              <a:pathLst>
                <a:path w="604" h="638" extrusionOk="0">
                  <a:moveTo>
                    <a:pt x="303" y="0"/>
                  </a:moveTo>
                  <a:cubicBezTo>
                    <a:pt x="239" y="0"/>
                    <a:pt x="181" y="30"/>
                    <a:pt x="163" y="101"/>
                  </a:cubicBezTo>
                  <a:lnTo>
                    <a:pt x="48" y="360"/>
                  </a:lnTo>
                  <a:cubicBezTo>
                    <a:pt x="0" y="494"/>
                    <a:pt x="96" y="637"/>
                    <a:pt x="230" y="637"/>
                  </a:cubicBezTo>
                  <a:cubicBezTo>
                    <a:pt x="306" y="637"/>
                    <a:pt x="383" y="589"/>
                    <a:pt x="412" y="513"/>
                  </a:cubicBezTo>
                  <a:lnTo>
                    <a:pt x="526" y="254"/>
                  </a:lnTo>
                  <a:cubicBezTo>
                    <a:pt x="604" y="125"/>
                    <a:pt x="438" y="0"/>
                    <a:pt x="303" y="0"/>
                  </a:cubicBezTo>
                  <a:close/>
                </a:path>
              </a:pathLst>
            </a:custGeom>
            <a:solidFill>
              <a:srgbClr val="98AD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3" name="Google Shape;10983;p83"/>
            <p:cNvSpPr/>
            <p:nvPr/>
          </p:nvSpPr>
          <p:spPr>
            <a:xfrm>
              <a:off x="6349633" y="1572883"/>
              <a:ext cx="15441" cy="17305"/>
            </a:xfrm>
            <a:custGeom>
              <a:avLst/>
              <a:gdLst/>
              <a:ahLst/>
              <a:cxnLst/>
              <a:rect l="l" t="t" r="r" b="b"/>
              <a:pathLst>
                <a:path w="588" h="659" extrusionOk="0">
                  <a:moveTo>
                    <a:pt x="254" y="0"/>
                  </a:moveTo>
                  <a:cubicBezTo>
                    <a:pt x="127" y="0"/>
                    <a:pt x="0" y="116"/>
                    <a:pt x="61" y="276"/>
                  </a:cubicBezTo>
                  <a:lnTo>
                    <a:pt x="176" y="534"/>
                  </a:lnTo>
                  <a:cubicBezTo>
                    <a:pt x="205" y="611"/>
                    <a:pt x="272" y="659"/>
                    <a:pt x="358" y="659"/>
                  </a:cubicBezTo>
                  <a:cubicBezTo>
                    <a:pt x="492" y="659"/>
                    <a:pt x="588" y="515"/>
                    <a:pt x="540" y="391"/>
                  </a:cubicBezTo>
                  <a:lnTo>
                    <a:pt x="435" y="123"/>
                  </a:lnTo>
                  <a:cubicBezTo>
                    <a:pt x="397" y="37"/>
                    <a:pt x="326" y="0"/>
                    <a:pt x="254" y="0"/>
                  </a:cubicBezTo>
                  <a:close/>
                </a:path>
              </a:pathLst>
            </a:custGeom>
            <a:solidFill>
              <a:srgbClr val="98AD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4" name="Google Shape;10984;p83"/>
            <p:cNvSpPr/>
            <p:nvPr/>
          </p:nvSpPr>
          <p:spPr>
            <a:xfrm>
              <a:off x="6437341" y="1789896"/>
              <a:ext cx="15441" cy="17437"/>
            </a:xfrm>
            <a:custGeom>
              <a:avLst/>
              <a:gdLst/>
              <a:ahLst/>
              <a:cxnLst/>
              <a:rect l="l" t="t" r="r" b="b"/>
              <a:pathLst>
                <a:path w="588" h="664" extrusionOk="0">
                  <a:moveTo>
                    <a:pt x="251" y="0"/>
                  </a:moveTo>
                  <a:cubicBezTo>
                    <a:pt x="127" y="0"/>
                    <a:pt x="0" y="118"/>
                    <a:pt x="61" y="271"/>
                  </a:cubicBezTo>
                  <a:lnTo>
                    <a:pt x="167" y="539"/>
                  </a:lnTo>
                  <a:cubicBezTo>
                    <a:pt x="195" y="616"/>
                    <a:pt x="272" y="654"/>
                    <a:pt x="349" y="654"/>
                  </a:cubicBezTo>
                  <a:lnTo>
                    <a:pt x="349" y="663"/>
                  </a:lnTo>
                  <a:cubicBezTo>
                    <a:pt x="492" y="663"/>
                    <a:pt x="588" y="520"/>
                    <a:pt x="530" y="386"/>
                  </a:cubicBezTo>
                  <a:lnTo>
                    <a:pt x="425" y="127"/>
                  </a:lnTo>
                  <a:cubicBezTo>
                    <a:pt x="391" y="38"/>
                    <a:pt x="321" y="0"/>
                    <a:pt x="251" y="0"/>
                  </a:cubicBezTo>
                  <a:close/>
                </a:path>
              </a:pathLst>
            </a:custGeom>
            <a:solidFill>
              <a:srgbClr val="98AD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5" name="Google Shape;10985;p83"/>
            <p:cNvSpPr/>
            <p:nvPr/>
          </p:nvSpPr>
          <p:spPr>
            <a:xfrm>
              <a:off x="6499262" y="1639505"/>
              <a:ext cx="21664" cy="13261"/>
            </a:xfrm>
            <a:custGeom>
              <a:avLst/>
              <a:gdLst/>
              <a:ahLst/>
              <a:cxnLst/>
              <a:rect l="l" t="t" r="r" b="b"/>
              <a:pathLst>
                <a:path w="825" h="505" extrusionOk="0">
                  <a:moveTo>
                    <a:pt x="541" y="1"/>
                  </a:moveTo>
                  <a:cubicBezTo>
                    <a:pt x="515" y="1"/>
                    <a:pt x="488" y="6"/>
                    <a:pt x="460" y="17"/>
                  </a:cubicBezTo>
                  <a:lnTo>
                    <a:pt x="201" y="131"/>
                  </a:lnTo>
                  <a:cubicBezTo>
                    <a:pt x="0" y="208"/>
                    <a:pt x="58" y="505"/>
                    <a:pt x="268" y="505"/>
                  </a:cubicBezTo>
                  <a:cubicBezTo>
                    <a:pt x="297" y="505"/>
                    <a:pt x="326" y="505"/>
                    <a:pt x="345" y="495"/>
                  </a:cubicBezTo>
                  <a:lnTo>
                    <a:pt x="613" y="390"/>
                  </a:lnTo>
                  <a:cubicBezTo>
                    <a:pt x="825" y="297"/>
                    <a:pt x="736" y="1"/>
                    <a:pt x="541" y="1"/>
                  </a:cubicBezTo>
                  <a:close/>
                </a:path>
              </a:pathLst>
            </a:custGeom>
            <a:solidFill>
              <a:srgbClr val="98AD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6" name="Google Shape;10986;p83"/>
            <p:cNvSpPr/>
            <p:nvPr/>
          </p:nvSpPr>
          <p:spPr>
            <a:xfrm>
              <a:off x="6282118" y="1727161"/>
              <a:ext cx="21638" cy="13314"/>
            </a:xfrm>
            <a:custGeom>
              <a:avLst/>
              <a:gdLst/>
              <a:ahLst/>
              <a:cxnLst/>
              <a:rect l="l" t="t" r="r" b="b"/>
              <a:pathLst>
                <a:path w="824" h="507" extrusionOk="0">
                  <a:moveTo>
                    <a:pt x="552" y="0"/>
                  </a:moveTo>
                  <a:cubicBezTo>
                    <a:pt x="526" y="0"/>
                    <a:pt x="499" y="6"/>
                    <a:pt x="470" y="19"/>
                  </a:cubicBezTo>
                  <a:lnTo>
                    <a:pt x="202" y="124"/>
                  </a:lnTo>
                  <a:cubicBezTo>
                    <a:pt x="1" y="200"/>
                    <a:pt x="58" y="507"/>
                    <a:pt x="278" y="507"/>
                  </a:cubicBezTo>
                  <a:cubicBezTo>
                    <a:pt x="297" y="507"/>
                    <a:pt x="326" y="497"/>
                    <a:pt x="355" y="488"/>
                  </a:cubicBezTo>
                  <a:lnTo>
                    <a:pt x="613" y="382"/>
                  </a:lnTo>
                  <a:cubicBezTo>
                    <a:pt x="823" y="298"/>
                    <a:pt x="738" y="0"/>
                    <a:pt x="552" y="0"/>
                  </a:cubicBezTo>
                  <a:close/>
                </a:path>
              </a:pathLst>
            </a:custGeom>
            <a:solidFill>
              <a:srgbClr val="98AD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987" name="Google Shape;10987;p83"/>
          <p:cNvGrpSpPr/>
          <p:nvPr/>
        </p:nvGrpSpPr>
        <p:grpSpPr>
          <a:xfrm>
            <a:off x="870773" y="3357985"/>
            <a:ext cx="342824" cy="351228"/>
            <a:chOff x="870773" y="3357985"/>
            <a:chExt cx="342824" cy="351228"/>
          </a:xfrm>
        </p:grpSpPr>
        <p:sp>
          <p:nvSpPr>
            <p:cNvPr id="10988" name="Google Shape;10988;p83"/>
            <p:cNvSpPr/>
            <p:nvPr/>
          </p:nvSpPr>
          <p:spPr>
            <a:xfrm>
              <a:off x="870773" y="3357985"/>
              <a:ext cx="342824" cy="351228"/>
            </a:xfrm>
            <a:custGeom>
              <a:avLst/>
              <a:gdLst/>
              <a:ahLst/>
              <a:cxnLst/>
              <a:rect l="l" t="t" r="r" b="b"/>
              <a:pathLst>
                <a:path w="13055" h="13375" extrusionOk="0">
                  <a:moveTo>
                    <a:pt x="6523" y="0"/>
                  </a:moveTo>
                  <a:cubicBezTo>
                    <a:pt x="6339" y="0"/>
                    <a:pt x="6155" y="89"/>
                    <a:pt x="6049" y="266"/>
                  </a:cubicBezTo>
                  <a:lnTo>
                    <a:pt x="5255" y="1606"/>
                  </a:lnTo>
                  <a:cubicBezTo>
                    <a:pt x="5152" y="1777"/>
                    <a:pt x="4972" y="1874"/>
                    <a:pt x="4786" y="1874"/>
                  </a:cubicBezTo>
                  <a:cubicBezTo>
                    <a:pt x="4712" y="1874"/>
                    <a:pt x="4637" y="1859"/>
                    <a:pt x="4566" y="1826"/>
                  </a:cubicBezTo>
                  <a:lnTo>
                    <a:pt x="3130" y="1213"/>
                  </a:lnTo>
                  <a:cubicBezTo>
                    <a:pt x="3059" y="1183"/>
                    <a:pt x="2986" y="1169"/>
                    <a:pt x="2915" y="1169"/>
                  </a:cubicBezTo>
                  <a:cubicBezTo>
                    <a:pt x="2606" y="1169"/>
                    <a:pt x="2334" y="1434"/>
                    <a:pt x="2365" y="1768"/>
                  </a:cubicBezTo>
                  <a:lnTo>
                    <a:pt x="2508" y="3328"/>
                  </a:lnTo>
                  <a:cubicBezTo>
                    <a:pt x="2527" y="3606"/>
                    <a:pt x="2346" y="3855"/>
                    <a:pt x="2078" y="3912"/>
                  </a:cubicBezTo>
                  <a:lnTo>
                    <a:pt x="566" y="4257"/>
                  </a:lnTo>
                  <a:cubicBezTo>
                    <a:pt x="154" y="4343"/>
                    <a:pt x="1" y="4840"/>
                    <a:pt x="278" y="5156"/>
                  </a:cubicBezTo>
                  <a:lnTo>
                    <a:pt x="1302" y="6324"/>
                  </a:lnTo>
                  <a:cubicBezTo>
                    <a:pt x="1484" y="6534"/>
                    <a:pt x="1484" y="6841"/>
                    <a:pt x="1302" y="7051"/>
                  </a:cubicBezTo>
                  <a:lnTo>
                    <a:pt x="278" y="8219"/>
                  </a:lnTo>
                  <a:cubicBezTo>
                    <a:pt x="1" y="8535"/>
                    <a:pt x="154" y="9023"/>
                    <a:pt x="566" y="9118"/>
                  </a:cubicBezTo>
                  <a:lnTo>
                    <a:pt x="2078" y="9463"/>
                  </a:lnTo>
                  <a:cubicBezTo>
                    <a:pt x="2355" y="9520"/>
                    <a:pt x="2537" y="9779"/>
                    <a:pt x="2508" y="10047"/>
                  </a:cubicBezTo>
                  <a:lnTo>
                    <a:pt x="2365" y="11607"/>
                  </a:lnTo>
                  <a:cubicBezTo>
                    <a:pt x="2334" y="11941"/>
                    <a:pt x="2606" y="12206"/>
                    <a:pt x="2915" y="12206"/>
                  </a:cubicBezTo>
                  <a:cubicBezTo>
                    <a:pt x="2986" y="12206"/>
                    <a:pt x="3059" y="12192"/>
                    <a:pt x="3130" y="12162"/>
                  </a:cubicBezTo>
                  <a:lnTo>
                    <a:pt x="4566" y="11549"/>
                  </a:lnTo>
                  <a:cubicBezTo>
                    <a:pt x="4637" y="11520"/>
                    <a:pt x="4711" y="11507"/>
                    <a:pt x="4783" y="11507"/>
                  </a:cubicBezTo>
                  <a:cubicBezTo>
                    <a:pt x="4975" y="11507"/>
                    <a:pt x="5158" y="11603"/>
                    <a:pt x="5255" y="11769"/>
                  </a:cubicBezTo>
                  <a:lnTo>
                    <a:pt x="6049" y="13109"/>
                  </a:lnTo>
                  <a:cubicBezTo>
                    <a:pt x="6155" y="13286"/>
                    <a:pt x="6339" y="13375"/>
                    <a:pt x="6523" y="13375"/>
                  </a:cubicBezTo>
                  <a:cubicBezTo>
                    <a:pt x="6707" y="13375"/>
                    <a:pt x="6892" y="13286"/>
                    <a:pt x="6997" y="13109"/>
                  </a:cubicBezTo>
                  <a:lnTo>
                    <a:pt x="7791" y="11769"/>
                  </a:lnTo>
                  <a:cubicBezTo>
                    <a:pt x="7894" y="11598"/>
                    <a:pt x="8076" y="11505"/>
                    <a:pt x="8262" y="11505"/>
                  </a:cubicBezTo>
                  <a:cubicBezTo>
                    <a:pt x="8336" y="11505"/>
                    <a:pt x="8410" y="11519"/>
                    <a:pt x="8480" y="11549"/>
                  </a:cubicBezTo>
                  <a:lnTo>
                    <a:pt x="9916" y="12162"/>
                  </a:lnTo>
                  <a:cubicBezTo>
                    <a:pt x="9987" y="12192"/>
                    <a:pt x="10060" y="12206"/>
                    <a:pt x="10131" y="12206"/>
                  </a:cubicBezTo>
                  <a:cubicBezTo>
                    <a:pt x="10440" y="12206"/>
                    <a:pt x="10712" y="11941"/>
                    <a:pt x="10681" y="11607"/>
                  </a:cubicBezTo>
                  <a:lnTo>
                    <a:pt x="10547" y="10056"/>
                  </a:lnTo>
                  <a:cubicBezTo>
                    <a:pt x="10519" y="9779"/>
                    <a:pt x="10701" y="9520"/>
                    <a:pt x="10968" y="9463"/>
                  </a:cubicBezTo>
                  <a:lnTo>
                    <a:pt x="12490" y="9118"/>
                  </a:lnTo>
                  <a:cubicBezTo>
                    <a:pt x="12892" y="9023"/>
                    <a:pt x="13055" y="8535"/>
                    <a:pt x="12777" y="8219"/>
                  </a:cubicBezTo>
                  <a:lnTo>
                    <a:pt x="11753" y="7051"/>
                  </a:lnTo>
                  <a:cubicBezTo>
                    <a:pt x="11571" y="6841"/>
                    <a:pt x="11571" y="6534"/>
                    <a:pt x="11753" y="6324"/>
                  </a:cubicBezTo>
                  <a:lnTo>
                    <a:pt x="12777" y="5156"/>
                  </a:lnTo>
                  <a:cubicBezTo>
                    <a:pt x="13055" y="4840"/>
                    <a:pt x="12892" y="4343"/>
                    <a:pt x="12481" y="4257"/>
                  </a:cubicBezTo>
                  <a:lnTo>
                    <a:pt x="10968" y="3912"/>
                  </a:lnTo>
                  <a:cubicBezTo>
                    <a:pt x="10701" y="3845"/>
                    <a:pt x="10519" y="3596"/>
                    <a:pt x="10538" y="3319"/>
                  </a:cubicBezTo>
                  <a:lnTo>
                    <a:pt x="10681" y="1768"/>
                  </a:lnTo>
                  <a:cubicBezTo>
                    <a:pt x="10712" y="1429"/>
                    <a:pt x="10445" y="1164"/>
                    <a:pt x="10140" y="1164"/>
                  </a:cubicBezTo>
                  <a:cubicBezTo>
                    <a:pt x="10066" y="1164"/>
                    <a:pt x="9990" y="1180"/>
                    <a:pt x="9916" y="1213"/>
                  </a:cubicBezTo>
                  <a:lnTo>
                    <a:pt x="8480" y="1826"/>
                  </a:lnTo>
                  <a:cubicBezTo>
                    <a:pt x="8410" y="1854"/>
                    <a:pt x="8337" y="1868"/>
                    <a:pt x="8264" y="1868"/>
                  </a:cubicBezTo>
                  <a:cubicBezTo>
                    <a:pt x="8072" y="1868"/>
                    <a:pt x="7889" y="1770"/>
                    <a:pt x="7791" y="1596"/>
                  </a:cubicBezTo>
                  <a:lnTo>
                    <a:pt x="6997" y="266"/>
                  </a:lnTo>
                  <a:cubicBezTo>
                    <a:pt x="6892" y="89"/>
                    <a:pt x="6707" y="0"/>
                    <a:pt x="6523" y="0"/>
                  </a:cubicBezTo>
                  <a:close/>
                </a:path>
              </a:pathLst>
            </a:custGeom>
            <a:solidFill>
              <a:srgbClr val="9DB1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9" name="Google Shape;10989;p83"/>
            <p:cNvSpPr/>
            <p:nvPr/>
          </p:nvSpPr>
          <p:spPr>
            <a:xfrm>
              <a:off x="1024577" y="3357985"/>
              <a:ext cx="50288" cy="49238"/>
            </a:xfrm>
            <a:custGeom>
              <a:avLst/>
              <a:gdLst/>
              <a:ahLst/>
              <a:cxnLst/>
              <a:rect l="l" t="t" r="r" b="b"/>
              <a:pathLst>
                <a:path w="1915" h="1875" extrusionOk="0">
                  <a:moveTo>
                    <a:pt x="666" y="0"/>
                  </a:moveTo>
                  <a:cubicBezTo>
                    <a:pt x="482" y="0"/>
                    <a:pt x="298" y="89"/>
                    <a:pt x="192" y="266"/>
                  </a:cubicBezTo>
                  <a:lnTo>
                    <a:pt x="1" y="591"/>
                  </a:lnTo>
                  <a:lnTo>
                    <a:pt x="604" y="1606"/>
                  </a:lnTo>
                  <a:cubicBezTo>
                    <a:pt x="706" y="1777"/>
                    <a:pt x="887" y="1874"/>
                    <a:pt x="1073" y="1874"/>
                  </a:cubicBezTo>
                  <a:cubicBezTo>
                    <a:pt x="1147" y="1874"/>
                    <a:pt x="1222" y="1859"/>
                    <a:pt x="1293" y="1826"/>
                  </a:cubicBezTo>
                  <a:lnTo>
                    <a:pt x="1915" y="1567"/>
                  </a:lnTo>
                  <a:lnTo>
                    <a:pt x="1140" y="266"/>
                  </a:lnTo>
                  <a:cubicBezTo>
                    <a:pt x="1035" y="89"/>
                    <a:pt x="850" y="0"/>
                    <a:pt x="666" y="0"/>
                  </a:cubicBezTo>
                  <a:close/>
                </a:path>
              </a:pathLst>
            </a:custGeom>
            <a:solidFill>
              <a:srgbClr val="91A8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0" name="Google Shape;10990;p83"/>
            <p:cNvSpPr/>
            <p:nvPr/>
          </p:nvSpPr>
          <p:spPr>
            <a:xfrm>
              <a:off x="1111787" y="3388552"/>
              <a:ext cx="101810" cy="289832"/>
            </a:xfrm>
            <a:custGeom>
              <a:avLst/>
              <a:gdLst/>
              <a:ahLst/>
              <a:cxnLst/>
              <a:rect l="l" t="t" r="r" b="b"/>
              <a:pathLst>
                <a:path w="3877" h="11037" extrusionOk="0">
                  <a:moveTo>
                    <a:pt x="962" y="0"/>
                  </a:moveTo>
                  <a:cubicBezTo>
                    <a:pt x="888" y="0"/>
                    <a:pt x="812" y="16"/>
                    <a:pt x="738" y="49"/>
                  </a:cubicBezTo>
                  <a:lnTo>
                    <a:pt x="116" y="308"/>
                  </a:lnTo>
                  <a:cubicBezTo>
                    <a:pt x="164" y="403"/>
                    <a:pt x="183" y="499"/>
                    <a:pt x="173" y="604"/>
                  </a:cubicBezTo>
                  <a:lnTo>
                    <a:pt x="30" y="2155"/>
                  </a:lnTo>
                  <a:cubicBezTo>
                    <a:pt x="1" y="2432"/>
                    <a:pt x="183" y="2681"/>
                    <a:pt x="460" y="2748"/>
                  </a:cubicBezTo>
                  <a:lnTo>
                    <a:pt x="1972" y="3093"/>
                  </a:lnTo>
                  <a:cubicBezTo>
                    <a:pt x="2384" y="3179"/>
                    <a:pt x="2537" y="3676"/>
                    <a:pt x="2269" y="3992"/>
                  </a:cubicBezTo>
                  <a:lnTo>
                    <a:pt x="1245" y="5160"/>
                  </a:lnTo>
                  <a:cubicBezTo>
                    <a:pt x="1054" y="5361"/>
                    <a:pt x="1054" y="5677"/>
                    <a:pt x="1245" y="5887"/>
                  </a:cubicBezTo>
                  <a:lnTo>
                    <a:pt x="2269" y="7055"/>
                  </a:lnTo>
                  <a:cubicBezTo>
                    <a:pt x="2537" y="7371"/>
                    <a:pt x="2384" y="7859"/>
                    <a:pt x="1972" y="7954"/>
                  </a:cubicBezTo>
                  <a:lnTo>
                    <a:pt x="460" y="8299"/>
                  </a:lnTo>
                  <a:cubicBezTo>
                    <a:pt x="183" y="8356"/>
                    <a:pt x="1" y="8615"/>
                    <a:pt x="30" y="8883"/>
                  </a:cubicBezTo>
                  <a:lnTo>
                    <a:pt x="173" y="10433"/>
                  </a:lnTo>
                  <a:cubicBezTo>
                    <a:pt x="183" y="10538"/>
                    <a:pt x="164" y="10634"/>
                    <a:pt x="116" y="10730"/>
                  </a:cubicBezTo>
                  <a:lnTo>
                    <a:pt x="738" y="10988"/>
                  </a:lnTo>
                  <a:cubicBezTo>
                    <a:pt x="812" y="11022"/>
                    <a:pt x="888" y="11037"/>
                    <a:pt x="962" y="11037"/>
                  </a:cubicBezTo>
                  <a:cubicBezTo>
                    <a:pt x="1267" y="11037"/>
                    <a:pt x="1534" y="10772"/>
                    <a:pt x="1503" y="10433"/>
                  </a:cubicBezTo>
                  <a:lnTo>
                    <a:pt x="1360" y="8892"/>
                  </a:lnTo>
                  <a:cubicBezTo>
                    <a:pt x="1331" y="8615"/>
                    <a:pt x="1513" y="8356"/>
                    <a:pt x="1790" y="8299"/>
                  </a:cubicBezTo>
                  <a:lnTo>
                    <a:pt x="3303" y="7954"/>
                  </a:lnTo>
                  <a:cubicBezTo>
                    <a:pt x="3714" y="7859"/>
                    <a:pt x="3867" y="7371"/>
                    <a:pt x="3599" y="7055"/>
                  </a:cubicBezTo>
                  <a:lnTo>
                    <a:pt x="2575" y="5887"/>
                  </a:lnTo>
                  <a:cubicBezTo>
                    <a:pt x="2393" y="5677"/>
                    <a:pt x="2393" y="5370"/>
                    <a:pt x="2575" y="5160"/>
                  </a:cubicBezTo>
                  <a:lnTo>
                    <a:pt x="3599" y="3992"/>
                  </a:lnTo>
                  <a:cubicBezTo>
                    <a:pt x="3877" y="3676"/>
                    <a:pt x="3714" y="3179"/>
                    <a:pt x="3303" y="3093"/>
                  </a:cubicBezTo>
                  <a:lnTo>
                    <a:pt x="1790" y="2748"/>
                  </a:lnTo>
                  <a:cubicBezTo>
                    <a:pt x="1523" y="2681"/>
                    <a:pt x="1341" y="2432"/>
                    <a:pt x="1360" y="2155"/>
                  </a:cubicBezTo>
                  <a:lnTo>
                    <a:pt x="1503" y="604"/>
                  </a:lnTo>
                  <a:cubicBezTo>
                    <a:pt x="1534" y="265"/>
                    <a:pt x="1267" y="0"/>
                    <a:pt x="962" y="0"/>
                  </a:cubicBezTo>
                  <a:close/>
                </a:path>
              </a:pathLst>
            </a:custGeom>
            <a:solidFill>
              <a:srgbClr val="91A8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1" name="Google Shape;10991;p83"/>
            <p:cNvSpPr/>
            <p:nvPr/>
          </p:nvSpPr>
          <p:spPr>
            <a:xfrm>
              <a:off x="1024840" y="3660133"/>
              <a:ext cx="50025" cy="49080"/>
            </a:xfrm>
            <a:custGeom>
              <a:avLst/>
              <a:gdLst/>
              <a:ahLst/>
              <a:cxnLst/>
              <a:rect l="l" t="t" r="r" b="b"/>
              <a:pathLst>
                <a:path w="1905" h="1869" extrusionOk="0">
                  <a:moveTo>
                    <a:pt x="1071" y="1"/>
                  </a:moveTo>
                  <a:cubicBezTo>
                    <a:pt x="883" y="1"/>
                    <a:pt x="698" y="97"/>
                    <a:pt x="594" y="263"/>
                  </a:cubicBezTo>
                  <a:lnTo>
                    <a:pt x="0" y="1278"/>
                  </a:lnTo>
                  <a:lnTo>
                    <a:pt x="192" y="1603"/>
                  </a:lnTo>
                  <a:cubicBezTo>
                    <a:pt x="297" y="1780"/>
                    <a:pt x="479" y="1869"/>
                    <a:pt x="662" y="1869"/>
                  </a:cubicBezTo>
                  <a:cubicBezTo>
                    <a:pt x="845" y="1869"/>
                    <a:pt x="1029" y="1780"/>
                    <a:pt x="1139" y="1603"/>
                  </a:cubicBezTo>
                  <a:lnTo>
                    <a:pt x="1905" y="311"/>
                  </a:lnTo>
                  <a:lnTo>
                    <a:pt x="1283" y="43"/>
                  </a:lnTo>
                  <a:cubicBezTo>
                    <a:pt x="1215" y="14"/>
                    <a:pt x="1143" y="1"/>
                    <a:pt x="1071" y="1"/>
                  </a:cubicBezTo>
                  <a:close/>
                </a:path>
              </a:pathLst>
            </a:custGeom>
            <a:solidFill>
              <a:srgbClr val="91A8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2" name="Google Shape;10992;p83"/>
            <p:cNvSpPr/>
            <p:nvPr/>
          </p:nvSpPr>
          <p:spPr>
            <a:xfrm>
              <a:off x="939390" y="3431067"/>
              <a:ext cx="211892" cy="205222"/>
            </a:xfrm>
            <a:custGeom>
              <a:avLst/>
              <a:gdLst/>
              <a:ahLst/>
              <a:cxnLst/>
              <a:rect l="l" t="t" r="r" b="b"/>
              <a:pathLst>
                <a:path w="8069" h="7815" extrusionOk="0">
                  <a:moveTo>
                    <a:pt x="3916" y="0"/>
                  </a:moveTo>
                  <a:cubicBezTo>
                    <a:pt x="1659" y="0"/>
                    <a:pt x="1" y="1823"/>
                    <a:pt x="1" y="3895"/>
                  </a:cubicBezTo>
                  <a:cubicBezTo>
                    <a:pt x="1" y="6224"/>
                    <a:pt x="1910" y="7814"/>
                    <a:pt x="3928" y="7814"/>
                  </a:cubicBezTo>
                  <a:cubicBezTo>
                    <a:pt x="4771" y="7814"/>
                    <a:pt x="5634" y="7537"/>
                    <a:pt x="6384" y="6919"/>
                  </a:cubicBezTo>
                  <a:cubicBezTo>
                    <a:pt x="7561" y="5962"/>
                    <a:pt x="8068" y="4421"/>
                    <a:pt x="7695" y="2947"/>
                  </a:cubicBezTo>
                  <a:cubicBezTo>
                    <a:pt x="7331" y="1483"/>
                    <a:pt x="6154" y="363"/>
                    <a:pt x="4671" y="67"/>
                  </a:cubicBezTo>
                  <a:cubicBezTo>
                    <a:pt x="4413" y="22"/>
                    <a:pt x="4161" y="0"/>
                    <a:pt x="3916" y="0"/>
                  </a:cubicBezTo>
                  <a:close/>
                </a:path>
              </a:pathLst>
            </a:custGeom>
            <a:solidFill>
              <a:srgbClr val="C1CD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3" name="Google Shape;10993;p83"/>
            <p:cNvSpPr/>
            <p:nvPr/>
          </p:nvSpPr>
          <p:spPr>
            <a:xfrm>
              <a:off x="970561" y="3470641"/>
              <a:ext cx="60345" cy="51653"/>
            </a:xfrm>
            <a:custGeom>
              <a:avLst/>
              <a:gdLst/>
              <a:ahLst/>
              <a:cxnLst/>
              <a:rect l="l" t="t" r="r" b="b"/>
              <a:pathLst>
                <a:path w="2298" h="1967" extrusionOk="0">
                  <a:moveTo>
                    <a:pt x="1315" y="409"/>
                  </a:moveTo>
                  <a:cubicBezTo>
                    <a:pt x="1456" y="409"/>
                    <a:pt x="1599" y="461"/>
                    <a:pt x="1713" y="579"/>
                  </a:cubicBezTo>
                  <a:cubicBezTo>
                    <a:pt x="2077" y="943"/>
                    <a:pt x="1819" y="1555"/>
                    <a:pt x="1311" y="1555"/>
                  </a:cubicBezTo>
                  <a:cubicBezTo>
                    <a:pt x="996" y="1555"/>
                    <a:pt x="737" y="1297"/>
                    <a:pt x="737" y="981"/>
                  </a:cubicBezTo>
                  <a:cubicBezTo>
                    <a:pt x="737" y="638"/>
                    <a:pt x="1022" y="409"/>
                    <a:pt x="1315" y="409"/>
                  </a:cubicBezTo>
                  <a:close/>
                  <a:moveTo>
                    <a:pt x="1308" y="0"/>
                  </a:moveTo>
                  <a:cubicBezTo>
                    <a:pt x="1067" y="0"/>
                    <a:pt x="821" y="90"/>
                    <a:pt x="622" y="292"/>
                  </a:cubicBezTo>
                  <a:cubicBezTo>
                    <a:pt x="0" y="905"/>
                    <a:pt x="441" y="1967"/>
                    <a:pt x="1311" y="1967"/>
                  </a:cubicBezTo>
                  <a:cubicBezTo>
                    <a:pt x="1857" y="1967"/>
                    <a:pt x="2288" y="1527"/>
                    <a:pt x="2297" y="981"/>
                  </a:cubicBezTo>
                  <a:cubicBezTo>
                    <a:pt x="2297" y="392"/>
                    <a:pt x="1812" y="0"/>
                    <a:pt x="1308" y="0"/>
                  </a:cubicBezTo>
                  <a:close/>
                </a:path>
              </a:pathLst>
            </a:custGeom>
            <a:solidFill>
              <a:srgbClr val="EA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4" name="Google Shape;10994;p83"/>
            <p:cNvSpPr/>
            <p:nvPr/>
          </p:nvSpPr>
          <p:spPr>
            <a:xfrm>
              <a:off x="1053332" y="3545140"/>
              <a:ext cx="60188" cy="51417"/>
            </a:xfrm>
            <a:custGeom>
              <a:avLst/>
              <a:gdLst/>
              <a:ahLst/>
              <a:cxnLst/>
              <a:rect l="l" t="t" r="r" b="b"/>
              <a:pathLst>
                <a:path w="2292" h="1958" extrusionOk="0">
                  <a:moveTo>
                    <a:pt x="983" y="393"/>
                  </a:moveTo>
                  <a:cubicBezTo>
                    <a:pt x="1299" y="403"/>
                    <a:pt x="1557" y="652"/>
                    <a:pt x="1557" y="967"/>
                  </a:cubicBezTo>
                  <a:cubicBezTo>
                    <a:pt x="1557" y="1317"/>
                    <a:pt x="1276" y="1549"/>
                    <a:pt x="982" y="1549"/>
                  </a:cubicBezTo>
                  <a:cubicBezTo>
                    <a:pt x="841" y="1549"/>
                    <a:pt x="698" y="1496"/>
                    <a:pt x="581" y="1379"/>
                  </a:cubicBezTo>
                  <a:cubicBezTo>
                    <a:pt x="217" y="1015"/>
                    <a:pt x="475" y="393"/>
                    <a:pt x="983" y="393"/>
                  </a:cubicBezTo>
                  <a:close/>
                  <a:moveTo>
                    <a:pt x="994" y="1"/>
                  </a:moveTo>
                  <a:cubicBezTo>
                    <a:pt x="991" y="1"/>
                    <a:pt x="987" y="1"/>
                    <a:pt x="983" y="1"/>
                  </a:cubicBezTo>
                  <a:cubicBezTo>
                    <a:pt x="437" y="1"/>
                    <a:pt x="7" y="431"/>
                    <a:pt x="7" y="967"/>
                  </a:cubicBezTo>
                  <a:cubicBezTo>
                    <a:pt x="0" y="1563"/>
                    <a:pt x="484" y="1957"/>
                    <a:pt x="991" y="1957"/>
                  </a:cubicBezTo>
                  <a:cubicBezTo>
                    <a:pt x="1233" y="1957"/>
                    <a:pt x="1480" y="1867"/>
                    <a:pt x="1681" y="1666"/>
                  </a:cubicBezTo>
                  <a:cubicBezTo>
                    <a:pt x="2291" y="1047"/>
                    <a:pt x="1858" y="1"/>
                    <a:pt x="994" y="1"/>
                  </a:cubicBezTo>
                  <a:close/>
                </a:path>
              </a:pathLst>
            </a:custGeom>
            <a:solidFill>
              <a:srgbClr val="EA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5" name="Google Shape;10995;p83"/>
            <p:cNvSpPr/>
            <p:nvPr/>
          </p:nvSpPr>
          <p:spPr>
            <a:xfrm>
              <a:off x="992330" y="3479595"/>
              <a:ext cx="106090" cy="101836"/>
            </a:xfrm>
            <a:custGeom>
              <a:avLst/>
              <a:gdLst/>
              <a:ahLst/>
              <a:cxnLst/>
              <a:rect l="l" t="t" r="r" b="b"/>
              <a:pathLst>
                <a:path w="4040" h="3878" extrusionOk="0">
                  <a:moveTo>
                    <a:pt x="3742" y="0"/>
                  </a:moveTo>
                  <a:cubicBezTo>
                    <a:pt x="3692" y="0"/>
                    <a:pt x="3639" y="22"/>
                    <a:pt x="3593" y="75"/>
                  </a:cubicBezTo>
                  <a:lnTo>
                    <a:pt x="128" y="3540"/>
                  </a:lnTo>
                  <a:cubicBezTo>
                    <a:pt x="1" y="3682"/>
                    <a:pt x="132" y="3877"/>
                    <a:pt x="286" y="3877"/>
                  </a:cubicBezTo>
                  <a:cubicBezTo>
                    <a:pt x="329" y="3877"/>
                    <a:pt x="374" y="3862"/>
                    <a:pt x="415" y="3827"/>
                  </a:cubicBezTo>
                  <a:lnTo>
                    <a:pt x="3880" y="363"/>
                  </a:lnTo>
                  <a:cubicBezTo>
                    <a:pt x="4040" y="217"/>
                    <a:pt x="3902" y="0"/>
                    <a:pt x="3742" y="0"/>
                  </a:cubicBezTo>
                  <a:close/>
                </a:path>
              </a:pathLst>
            </a:custGeom>
            <a:solidFill>
              <a:srgbClr val="EA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996" name="Google Shape;10996;p83"/>
          <p:cNvGrpSpPr/>
          <p:nvPr/>
        </p:nvGrpSpPr>
        <p:grpSpPr>
          <a:xfrm>
            <a:off x="2743084" y="4299590"/>
            <a:ext cx="159372" cy="308896"/>
            <a:chOff x="2743084" y="4299590"/>
            <a:chExt cx="159372" cy="308896"/>
          </a:xfrm>
        </p:grpSpPr>
        <p:sp>
          <p:nvSpPr>
            <p:cNvPr id="10997" name="Google Shape;10997;p83"/>
            <p:cNvSpPr/>
            <p:nvPr/>
          </p:nvSpPr>
          <p:spPr>
            <a:xfrm>
              <a:off x="2828534" y="4425428"/>
              <a:ext cx="9585" cy="105907"/>
            </a:xfrm>
            <a:custGeom>
              <a:avLst/>
              <a:gdLst/>
              <a:ahLst/>
              <a:cxnLst/>
              <a:rect l="l" t="t" r="r" b="b"/>
              <a:pathLst>
                <a:path w="365" h="4033" extrusionOk="0">
                  <a:moveTo>
                    <a:pt x="182" y="1"/>
                  </a:moveTo>
                  <a:cubicBezTo>
                    <a:pt x="96" y="1"/>
                    <a:pt x="10" y="56"/>
                    <a:pt x="1" y="166"/>
                  </a:cubicBezTo>
                  <a:lnTo>
                    <a:pt x="1" y="3841"/>
                  </a:lnTo>
                  <a:cubicBezTo>
                    <a:pt x="1" y="3946"/>
                    <a:pt x="77" y="4032"/>
                    <a:pt x="182" y="4032"/>
                  </a:cubicBezTo>
                  <a:cubicBezTo>
                    <a:pt x="288" y="4032"/>
                    <a:pt x="364" y="3946"/>
                    <a:pt x="364" y="3841"/>
                  </a:cubicBezTo>
                  <a:lnTo>
                    <a:pt x="364" y="166"/>
                  </a:lnTo>
                  <a:cubicBezTo>
                    <a:pt x="355" y="56"/>
                    <a:pt x="269" y="1"/>
                    <a:pt x="182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8" name="Google Shape;10998;p83"/>
            <p:cNvSpPr/>
            <p:nvPr/>
          </p:nvSpPr>
          <p:spPr>
            <a:xfrm>
              <a:off x="2743084" y="4299590"/>
              <a:ext cx="158111" cy="135239"/>
            </a:xfrm>
            <a:custGeom>
              <a:avLst/>
              <a:gdLst/>
              <a:ahLst/>
              <a:cxnLst/>
              <a:rect l="l" t="t" r="r" b="b"/>
              <a:pathLst>
                <a:path w="6021" h="5150" extrusionOk="0">
                  <a:moveTo>
                    <a:pt x="3454" y="1"/>
                  </a:moveTo>
                  <a:cubicBezTo>
                    <a:pt x="3448" y="1"/>
                    <a:pt x="3442" y="1"/>
                    <a:pt x="3436" y="1"/>
                  </a:cubicBezTo>
                  <a:cubicBezTo>
                    <a:pt x="1149" y="1"/>
                    <a:pt x="1" y="2776"/>
                    <a:pt x="1628" y="4393"/>
                  </a:cubicBezTo>
                  <a:cubicBezTo>
                    <a:pt x="2150" y="4916"/>
                    <a:pt x="2793" y="5150"/>
                    <a:pt x="3423" y="5150"/>
                  </a:cubicBezTo>
                  <a:cubicBezTo>
                    <a:pt x="4744" y="5150"/>
                    <a:pt x="6014" y="4123"/>
                    <a:pt x="6020" y="2575"/>
                  </a:cubicBezTo>
                  <a:cubicBezTo>
                    <a:pt x="6011" y="1155"/>
                    <a:pt x="4872" y="1"/>
                    <a:pt x="3454" y="1"/>
                  </a:cubicBezTo>
                  <a:close/>
                </a:path>
              </a:pathLst>
            </a:custGeom>
            <a:solidFill>
              <a:srgbClr val="E4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9" name="Google Shape;10999;p83"/>
            <p:cNvSpPr/>
            <p:nvPr/>
          </p:nvSpPr>
          <p:spPr>
            <a:xfrm>
              <a:off x="2762438" y="4313928"/>
              <a:ext cx="123921" cy="106406"/>
            </a:xfrm>
            <a:custGeom>
              <a:avLst/>
              <a:gdLst/>
              <a:ahLst/>
              <a:cxnLst/>
              <a:rect l="l" t="t" r="r" b="b"/>
              <a:pathLst>
                <a:path w="4719" h="4052" extrusionOk="0">
                  <a:moveTo>
                    <a:pt x="2699" y="0"/>
                  </a:moveTo>
                  <a:cubicBezTo>
                    <a:pt x="900" y="0"/>
                    <a:pt x="1" y="2182"/>
                    <a:pt x="1273" y="3455"/>
                  </a:cubicBezTo>
                  <a:cubicBezTo>
                    <a:pt x="1685" y="3867"/>
                    <a:pt x="2192" y="4051"/>
                    <a:pt x="2688" y="4051"/>
                  </a:cubicBezTo>
                  <a:cubicBezTo>
                    <a:pt x="3725" y="4051"/>
                    <a:pt x="4719" y="3246"/>
                    <a:pt x="4719" y="2029"/>
                  </a:cubicBezTo>
                  <a:cubicBezTo>
                    <a:pt x="4719" y="909"/>
                    <a:pt x="3819" y="0"/>
                    <a:pt x="2699" y="0"/>
                  </a:cubicBez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0" name="Google Shape;11000;p83"/>
            <p:cNvSpPr/>
            <p:nvPr/>
          </p:nvSpPr>
          <p:spPr>
            <a:xfrm>
              <a:off x="2809443" y="4314348"/>
              <a:ext cx="49526" cy="105460"/>
            </a:xfrm>
            <a:custGeom>
              <a:avLst/>
              <a:gdLst/>
              <a:ahLst/>
              <a:cxnLst/>
              <a:rect l="l" t="t" r="r" b="b"/>
              <a:pathLst>
                <a:path w="1886" h="4016" extrusionOk="0">
                  <a:moveTo>
                    <a:pt x="943" y="1"/>
                  </a:moveTo>
                  <a:cubicBezTo>
                    <a:pt x="854" y="1"/>
                    <a:pt x="766" y="56"/>
                    <a:pt x="756" y="166"/>
                  </a:cubicBezTo>
                  <a:lnTo>
                    <a:pt x="756" y="539"/>
                  </a:lnTo>
                  <a:cubicBezTo>
                    <a:pt x="326" y="587"/>
                    <a:pt x="0" y="970"/>
                    <a:pt x="19" y="1410"/>
                  </a:cubicBezTo>
                  <a:cubicBezTo>
                    <a:pt x="48" y="1850"/>
                    <a:pt x="412" y="2195"/>
                    <a:pt x="852" y="2195"/>
                  </a:cubicBezTo>
                  <a:lnTo>
                    <a:pt x="1034" y="2195"/>
                  </a:lnTo>
                  <a:cubicBezTo>
                    <a:pt x="1646" y="2195"/>
                    <a:pt x="1646" y="3114"/>
                    <a:pt x="1034" y="3114"/>
                  </a:cubicBezTo>
                  <a:lnTo>
                    <a:pt x="756" y="3114"/>
                  </a:lnTo>
                  <a:cubicBezTo>
                    <a:pt x="555" y="3114"/>
                    <a:pt x="393" y="2941"/>
                    <a:pt x="393" y="2740"/>
                  </a:cubicBezTo>
                  <a:cubicBezTo>
                    <a:pt x="402" y="2611"/>
                    <a:pt x="304" y="2547"/>
                    <a:pt x="207" y="2547"/>
                  </a:cubicBezTo>
                  <a:cubicBezTo>
                    <a:pt x="110" y="2547"/>
                    <a:pt x="15" y="2611"/>
                    <a:pt x="29" y="2740"/>
                  </a:cubicBezTo>
                  <a:cubicBezTo>
                    <a:pt x="29" y="3152"/>
                    <a:pt x="354" y="3477"/>
                    <a:pt x="756" y="3477"/>
                  </a:cubicBezTo>
                  <a:lnTo>
                    <a:pt x="756" y="3851"/>
                  </a:lnTo>
                  <a:cubicBezTo>
                    <a:pt x="766" y="3961"/>
                    <a:pt x="854" y="4016"/>
                    <a:pt x="943" y="4016"/>
                  </a:cubicBezTo>
                  <a:cubicBezTo>
                    <a:pt x="1031" y="4016"/>
                    <a:pt x="1120" y="3961"/>
                    <a:pt x="1129" y="3851"/>
                  </a:cubicBezTo>
                  <a:lnTo>
                    <a:pt x="1129" y="3477"/>
                  </a:lnTo>
                  <a:cubicBezTo>
                    <a:pt x="1570" y="3429"/>
                    <a:pt x="1886" y="3047"/>
                    <a:pt x="1866" y="2606"/>
                  </a:cubicBezTo>
                  <a:cubicBezTo>
                    <a:pt x="1838" y="2166"/>
                    <a:pt x="1474" y="1822"/>
                    <a:pt x="1034" y="1822"/>
                  </a:cubicBezTo>
                  <a:lnTo>
                    <a:pt x="852" y="1822"/>
                  </a:lnTo>
                  <a:cubicBezTo>
                    <a:pt x="239" y="1822"/>
                    <a:pt x="239" y="903"/>
                    <a:pt x="852" y="903"/>
                  </a:cubicBezTo>
                  <a:lnTo>
                    <a:pt x="1129" y="903"/>
                  </a:lnTo>
                  <a:cubicBezTo>
                    <a:pt x="1330" y="903"/>
                    <a:pt x="1493" y="1066"/>
                    <a:pt x="1493" y="1276"/>
                  </a:cubicBezTo>
                  <a:lnTo>
                    <a:pt x="1493" y="1458"/>
                  </a:lnTo>
                  <a:cubicBezTo>
                    <a:pt x="1493" y="1554"/>
                    <a:pt x="1579" y="1640"/>
                    <a:pt x="1675" y="1640"/>
                  </a:cubicBezTo>
                  <a:cubicBezTo>
                    <a:pt x="1780" y="1640"/>
                    <a:pt x="1866" y="1563"/>
                    <a:pt x="1866" y="1458"/>
                  </a:cubicBezTo>
                  <a:lnTo>
                    <a:pt x="1866" y="1276"/>
                  </a:lnTo>
                  <a:cubicBezTo>
                    <a:pt x="1857" y="865"/>
                    <a:pt x="1531" y="539"/>
                    <a:pt x="1129" y="539"/>
                  </a:cubicBezTo>
                  <a:lnTo>
                    <a:pt x="1129" y="166"/>
                  </a:lnTo>
                  <a:cubicBezTo>
                    <a:pt x="1120" y="56"/>
                    <a:pt x="1031" y="1"/>
                    <a:pt x="94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1" name="Google Shape;11001;p83"/>
            <p:cNvSpPr/>
            <p:nvPr/>
          </p:nvSpPr>
          <p:spPr>
            <a:xfrm>
              <a:off x="2780032" y="4521513"/>
              <a:ext cx="106589" cy="86973"/>
            </a:xfrm>
            <a:custGeom>
              <a:avLst/>
              <a:gdLst/>
              <a:ahLst/>
              <a:cxnLst/>
              <a:rect l="l" t="t" r="r" b="b"/>
              <a:pathLst>
                <a:path w="4059" h="3312" extrusionOk="0">
                  <a:moveTo>
                    <a:pt x="192" y="0"/>
                  </a:moveTo>
                  <a:cubicBezTo>
                    <a:pt x="77" y="0"/>
                    <a:pt x="0" y="96"/>
                    <a:pt x="10" y="211"/>
                  </a:cubicBezTo>
                  <a:lnTo>
                    <a:pt x="374" y="3149"/>
                  </a:lnTo>
                  <a:cubicBezTo>
                    <a:pt x="393" y="3244"/>
                    <a:pt x="469" y="3311"/>
                    <a:pt x="556" y="3311"/>
                  </a:cubicBezTo>
                  <a:lnTo>
                    <a:pt x="3503" y="3311"/>
                  </a:lnTo>
                  <a:cubicBezTo>
                    <a:pt x="3589" y="3311"/>
                    <a:pt x="3666" y="3244"/>
                    <a:pt x="3685" y="3149"/>
                  </a:cubicBezTo>
                  <a:lnTo>
                    <a:pt x="4049" y="211"/>
                  </a:lnTo>
                  <a:cubicBezTo>
                    <a:pt x="4058" y="153"/>
                    <a:pt x="4039" y="105"/>
                    <a:pt x="4010" y="67"/>
                  </a:cubicBezTo>
                  <a:cubicBezTo>
                    <a:pt x="3972" y="29"/>
                    <a:pt x="3924" y="0"/>
                    <a:pt x="3876" y="0"/>
                  </a:cubicBezTo>
                  <a:close/>
                </a:path>
              </a:pathLst>
            </a:custGeom>
            <a:solidFill>
              <a:srgbClr val="EFF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2" name="Google Shape;11002;p83"/>
            <p:cNvSpPr/>
            <p:nvPr/>
          </p:nvSpPr>
          <p:spPr>
            <a:xfrm>
              <a:off x="2782553" y="4545620"/>
              <a:ext cx="20614" cy="48292"/>
            </a:xfrm>
            <a:custGeom>
              <a:avLst/>
              <a:gdLst/>
              <a:ahLst/>
              <a:cxnLst/>
              <a:rect l="l" t="t" r="r" b="b"/>
              <a:pathLst>
                <a:path w="785" h="1839" extrusionOk="0">
                  <a:moveTo>
                    <a:pt x="0" y="1"/>
                  </a:moveTo>
                  <a:lnTo>
                    <a:pt x="230" y="1838"/>
                  </a:lnTo>
                  <a:lnTo>
                    <a:pt x="785" y="1838"/>
                  </a:lnTo>
                  <a:lnTo>
                    <a:pt x="555" y="1"/>
                  </a:lnTo>
                  <a:close/>
                </a:path>
              </a:pathLst>
            </a:custGeom>
            <a:solidFill>
              <a:srgbClr val="DE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3" name="Google Shape;11003;p83"/>
            <p:cNvSpPr/>
            <p:nvPr/>
          </p:nvSpPr>
          <p:spPr>
            <a:xfrm>
              <a:off x="2780032" y="4521514"/>
              <a:ext cx="106826" cy="28912"/>
            </a:xfrm>
            <a:custGeom>
              <a:avLst/>
              <a:gdLst/>
              <a:ahLst/>
              <a:cxnLst/>
              <a:rect l="l" t="t" r="r" b="b"/>
              <a:pathLst>
                <a:path w="4068" h="1101" extrusionOk="0">
                  <a:moveTo>
                    <a:pt x="192" y="0"/>
                  </a:moveTo>
                  <a:cubicBezTo>
                    <a:pt x="77" y="0"/>
                    <a:pt x="0" y="96"/>
                    <a:pt x="10" y="211"/>
                  </a:cubicBezTo>
                  <a:lnTo>
                    <a:pt x="125" y="1101"/>
                  </a:lnTo>
                  <a:lnTo>
                    <a:pt x="3943" y="1101"/>
                  </a:lnTo>
                  <a:lnTo>
                    <a:pt x="4049" y="211"/>
                  </a:lnTo>
                  <a:cubicBezTo>
                    <a:pt x="4068" y="96"/>
                    <a:pt x="3982" y="0"/>
                    <a:pt x="3867" y="0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4" name="Google Shape;11004;p83"/>
            <p:cNvSpPr/>
            <p:nvPr/>
          </p:nvSpPr>
          <p:spPr>
            <a:xfrm>
              <a:off x="2788068" y="4589107"/>
              <a:ext cx="90518" cy="19380"/>
            </a:xfrm>
            <a:custGeom>
              <a:avLst/>
              <a:gdLst/>
              <a:ahLst/>
              <a:cxnLst/>
              <a:rect l="l" t="t" r="r" b="b"/>
              <a:pathLst>
                <a:path w="3447" h="738" extrusionOk="0">
                  <a:moveTo>
                    <a:pt x="1" y="1"/>
                  </a:moveTo>
                  <a:lnTo>
                    <a:pt x="68" y="575"/>
                  </a:lnTo>
                  <a:cubicBezTo>
                    <a:pt x="77" y="670"/>
                    <a:pt x="163" y="737"/>
                    <a:pt x="250" y="737"/>
                  </a:cubicBezTo>
                  <a:lnTo>
                    <a:pt x="3197" y="737"/>
                  </a:lnTo>
                  <a:cubicBezTo>
                    <a:pt x="3283" y="737"/>
                    <a:pt x="3360" y="670"/>
                    <a:pt x="3379" y="575"/>
                  </a:cubicBezTo>
                  <a:lnTo>
                    <a:pt x="3446" y="1"/>
                  </a:ln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5" name="Google Shape;11005;p83"/>
            <p:cNvSpPr/>
            <p:nvPr/>
          </p:nvSpPr>
          <p:spPr>
            <a:xfrm>
              <a:off x="2780032" y="4521514"/>
              <a:ext cx="106589" cy="28912"/>
            </a:xfrm>
            <a:custGeom>
              <a:avLst/>
              <a:gdLst/>
              <a:ahLst/>
              <a:cxnLst/>
              <a:rect l="l" t="t" r="r" b="b"/>
              <a:pathLst>
                <a:path w="4059" h="1101" extrusionOk="0">
                  <a:moveTo>
                    <a:pt x="201" y="0"/>
                  </a:moveTo>
                  <a:cubicBezTo>
                    <a:pt x="163" y="0"/>
                    <a:pt x="134" y="10"/>
                    <a:pt x="106" y="19"/>
                  </a:cubicBezTo>
                  <a:cubicBezTo>
                    <a:pt x="39" y="58"/>
                    <a:pt x="0" y="134"/>
                    <a:pt x="10" y="201"/>
                  </a:cubicBezTo>
                  <a:lnTo>
                    <a:pt x="125" y="1101"/>
                  </a:lnTo>
                  <a:lnTo>
                    <a:pt x="670" y="1101"/>
                  </a:lnTo>
                  <a:lnTo>
                    <a:pt x="651" y="938"/>
                  </a:lnTo>
                  <a:cubicBezTo>
                    <a:pt x="642" y="833"/>
                    <a:pt x="728" y="737"/>
                    <a:pt x="833" y="737"/>
                  </a:cubicBezTo>
                  <a:lnTo>
                    <a:pt x="3982" y="737"/>
                  </a:lnTo>
                  <a:lnTo>
                    <a:pt x="4049" y="211"/>
                  </a:lnTo>
                  <a:cubicBezTo>
                    <a:pt x="4058" y="182"/>
                    <a:pt x="4049" y="144"/>
                    <a:pt x="4039" y="115"/>
                  </a:cubicBezTo>
                  <a:cubicBezTo>
                    <a:pt x="4010" y="48"/>
                    <a:pt x="3943" y="0"/>
                    <a:pt x="3867" y="0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6" name="Google Shape;11006;p83"/>
            <p:cNvSpPr/>
            <p:nvPr/>
          </p:nvSpPr>
          <p:spPr>
            <a:xfrm>
              <a:off x="2788068" y="4589107"/>
              <a:ext cx="21139" cy="19380"/>
            </a:xfrm>
            <a:custGeom>
              <a:avLst/>
              <a:gdLst/>
              <a:ahLst/>
              <a:cxnLst/>
              <a:rect l="l" t="t" r="r" b="b"/>
              <a:pathLst>
                <a:path w="805" h="738" extrusionOk="0">
                  <a:moveTo>
                    <a:pt x="1" y="1"/>
                  </a:moveTo>
                  <a:lnTo>
                    <a:pt x="68" y="575"/>
                  </a:lnTo>
                  <a:cubicBezTo>
                    <a:pt x="77" y="670"/>
                    <a:pt x="154" y="737"/>
                    <a:pt x="250" y="737"/>
                  </a:cubicBezTo>
                  <a:lnTo>
                    <a:pt x="805" y="737"/>
                  </a:lnTo>
                  <a:cubicBezTo>
                    <a:pt x="709" y="737"/>
                    <a:pt x="632" y="670"/>
                    <a:pt x="623" y="575"/>
                  </a:cubicBezTo>
                  <a:lnTo>
                    <a:pt x="546" y="1"/>
                  </a:ln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7" name="Google Shape;11007;p83"/>
            <p:cNvSpPr/>
            <p:nvPr/>
          </p:nvSpPr>
          <p:spPr>
            <a:xfrm>
              <a:off x="2838093" y="4439504"/>
              <a:ext cx="64363" cy="48161"/>
            </a:xfrm>
            <a:custGeom>
              <a:avLst/>
              <a:gdLst/>
              <a:ahLst/>
              <a:cxnLst/>
              <a:rect l="l" t="t" r="r" b="b"/>
              <a:pathLst>
                <a:path w="2451" h="1834" extrusionOk="0">
                  <a:moveTo>
                    <a:pt x="1229" y="1"/>
                  </a:moveTo>
                  <a:cubicBezTo>
                    <a:pt x="723" y="1"/>
                    <a:pt x="216" y="286"/>
                    <a:pt x="10" y="855"/>
                  </a:cubicBezTo>
                  <a:cubicBezTo>
                    <a:pt x="0" y="893"/>
                    <a:pt x="0" y="941"/>
                    <a:pt x="10" y="979"/>
                  </a:cubicBezTo>
                  <a:cubicBezTo>
                    <a:pt x="216" y="1549"/>
                    <a:pt x="723" y="1834"/>
                    <a:pt x="1229" y="1834"/>
                  </a:cubicBezTo>
                  <a:cubicBezTo>
                    <a:pt x="1735" y="1834"/>
                    <a:pt x="2240" y="1549"/>
                    <a:pt x="2441" y="979"/>
                  </a:cubicBezTo>
                  <a:cubicBezTo>
                    <a:pt x="2450" y="941"/>
                    <a:pt x="2450" y="893"/>
                    <a:pt x="2441" y="855"/>
                  </a:cubicBezTo>
                  <a:cubicBezTo>
                    <a:pt x="2240" y="286"/>
                    <a:pt x="1735" y="1"/>
                    <a:pt x="1229" y="1"/>
                  </a:cubicBez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8" name="Google Shape;11008;p83"/>
            <p:cNvSpPr/>
            <p:nvPr/>
          </p:nvSpPr>
          <p:spPr>
            <a:xfrm>
              <a:off x="2838093" y="4463715"/>
              <a:ext cx="64363" cy="23949"/>
            </a:xfrm>
            <a:custGeom>
              <a:avLst/>
              <a:gdLst/>
              <a:ahLst/>
              <a:cxnLst/>
              <a:rect l="l" t="t" r="r" b="b"/>
              <a:pathLst>
                <a:path w="2451" h="912" extrusionOk="0">
                  <a:moveTo>
                    <a:pt x="10" y="0"/>
                  </a:moveTo>
                  <a:cubicBezTo>
                    <a:pt x="0" y="19"/>
                    <a:pt x="10" y="38"/>
                    <a:pt x="10" y="57"/>
                  </a:cubicBezTo>
                  <a:cubicBezTo>
                    <a:pt x="216" y="627"/>
                    <a:pt x="720" y="912"/>
                    <a:pt x="1225" y="912"/>
                  </a:cubicBezTo>
                  <a:cubicBezTo>
                    <a:pt x="1730" y="912"/>
                    <a:pt x="2235" y="627"/>
                    <a:pt x="2441" y="57"/>
                  </a:cubicBezTo>
                  <a:cubicBezTo>
                    <a:pt x="2441" y="38"/>
                    <a:pt x="2450" y="19"/>
                    <a:pt x="2450" y="0"/>
                  </a:cubicBezTo>
                  <a:close/>
                </a:path>
              </a:pathLst>
            </a:custGeom>
            <a:solidFill>
              <a:srgbClr val="B6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9" name="Google Shape;11009;p83"/>
            <p:cNvSpPr/>
            <p:nvPr/>
          </p:nvSpPr>
          <p:spPr>
            <a:xfrm>
              <a:off x="2764197" y="4439504"/>
              <a:ext cx="64363" cy="48161"/>
            </a:xfrm>
            <a:custGeom>
              <a:avLst/>
              <a:gdLst/>
              <a:ahLst/>
              <a:cxnLst/>
              <a:rect l="l" t="t" r="r" b="b"/>
              <a:pathLst>
                <a:path w="2451" h="1834" extrusionOk="0">
                  <a:moveTo>
                    <a:pt x="1226" y="1"/>
                  </a:moveTo>
                  <a:cubicBezTo>
                    <a:pt x="721" y="1"/>
                    <a:pt x="216" y="286"/>
                    <a:pt x="10" y="855"/>
                  </a:cubicBezTo>
                  <a:cubicBezTo>
                    <a:pt x="1" y="893"/>
                    <a:pt x="1" y="941"/>
                    <a:pt x="10" y="979"/>
                  </a:cubicBezTo>
                  <a:cubicBezTo>
                    <a:pt x="216" y="1549"/>
                    <a:pt x="721" y="1834"/>
                    <a:pt x="1226" y="1834"/>
                  </a:cubicBezTo>
                  <a:cubicBezTo>
                    <a:pt x="1730" y="1834"/>
                    <a:pt x="2235" y="1549"/>
                    <a:pt x="2441" y="979"/>
                  </a:cubicBezTo>
                  <a:cubicBezTo>
                    <a:pt x="2451" y="941"/>
                    <a:pt x="2451" y="893"/>
                    <a:pt x="2441" y="855"/>
                  </a:cubicBezTo>
                  <a:cubicBezTo>
                    <a:pt x="2235" y="286"/>
                    <a:pt x="1730" y="1"/>
                    <a:pt x="1226" y="1"/>
                  </a:cubicBez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0" name="Google Shape;11010;p83"/>
            <p:cNvSpPr/>
            <p:nvPr/>
          </p:nvSpPr>
          <p:spPr>
            <a:xfrm>
              <a:off x="2764197" y="4463715"/>
              <a:ext cx="64363" cy="23949"/>
            </a:xfrm>
            <a:custGeom>
              <a:avLst/>
              <a:gdLst/>
              <a:ahLst/>
              <a:cxnLst/>
              <a:rect l="l" t="t" r="r" b="b"/>
              <a:pathLst>
                <a:path w="2451" h="912" extrusionOk="0">
                  <a:moveTo>
                    <a:pt x="1" y="0"/>
                  </a:moveTo>
                  <a:cubicBezTo>
                    <a:pt x="1" y="19"/>
                    <a:pt x="1" y="38"/>
                    <a:pt x="10" y="57"/>
                  </a:cubicBezTo>
                  <a:cubicBezTo>
                    <a:pt x="211" y="627"/>
                    <a:pt x="716" y="912"/>
                    <a:pt x="1222" y="912"/>
                  </a:cubicBezTo>
                  <a:cubicBezTo>
                    <a:pt x="1728" y="912"/>
                    <a:pt x="2235" y="627"/>
                    <a:pt x="2441" y="57"/>
                  </a:cubicBezTo>
                  <a:cubicBezTo>
                    <a:pt x="2441" y="38"/>
                    <a:pt x="2451" y="19"/>
                    <a:pt x="2451" y="0"/>
                  </a:cubicBezTo>
                  <a:close/>
                </a:path>
              </a:pathLst>
            </a:custGeom>
            <a:solidFill>
              <a:srgbClr val="B6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1" name="Google Shape;11011;p83"/>
            <p:cNvSpPr/>
            <p:nvPr/>
          </p:nvSpPr>
          <p:spPr>
            <a:xfrm>
              <a:off x="2765694" y="4502160"/>
              <a:ext cx="135239" cy="29175"/>
            </a:xfrm>
            <a:custGeom>
              <a:avLst/>
              <a:gdLst/>
              <a:ahLst/>
              <a:cxnLst/>
              <a:rect l="l" t="t" r="r" b="b"/>
              <a:pathLst>
                <a:path w="5150" h="1111" extrusionOk="0">
                  <a:moveTo>
                    <a:pt x="183" y="0"/>
                  </a:moveTo>
                  <a:cubicBezTo>
                    <a:pt x="87" y="0"/>
                    <a:pt x="1" y="86"/>
                    <a:pt x="1" y="192"/>
                  </a:cubicBezTo>
                  <a:lnTo>
                    <a:pt x="1" y="929"/>
                  </a:lnTo>
                  <a:cubicBezTo>
                    <a:pt x="1" y="1024"/>
                    <a:pt x="87" y="1110"/>
                    <a:pt x="183" y="1110"/>
                  </a:cubicBezTo>
                  <a:lnTo>
                    <a:pt x="4968" y="1110"/>
                  </a:lnTo>
                  <a:cubicBezTo>
                    <a:pt x="5064" y="1110"/>
                    <a:pt x="5150" y="1024"/>
                    <a:pt x="5150" y="929"/>
                  </a:cubicBezTo>
                  <a:lnTo>
                    <a:pt x="5150" y="192"/>
                  </a:lnTo>
                  <a:cubicBezTo>
                    <a:pt x="5150" y="86"/>
                    <a:pt x="5064" y="0"/>
                    <a:pt x="4968" y="0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012" name="Google Shape;11012;p83"/>
          <p:cNvGrpSpPr/>
          <p:nvPr/>
        </p:nvGrpSpPr>
        <p:grpSpPr>
          <a:xfrm>
            <a:off x="1293506" y="2939716"/>
            <a:ext cx="374730" cy="272211"/>
            <a:chOff x="1293506" y="2939716"/>
            <a:chExt cx="374730" cy="272211"/>
          </a:xfrm>
        </p:grpSpPr>
        <p:sp>
          <p:nvSpPr>
            <p:cNvPr id="11013" name="Google Shape;11013;p83"/>
            <p:cNvSpPr/>
            <p:nvPr/>
          </p:nvSpPr>
          <p:spPr>
            <a:xfrm>
              <a:off x="1311599" y="2939716"/>
              <a:ext cx="338544" cy="248078"/>
            </a:xfrm>
            <a:custGeom>
              <a:avLst/>
              <a:gdLst/>
              <a:ahLst/>
              <a:cxnLst/>
              <a:rect l="l" t="t" r="r" b="b"/>
              <a:pathLst>
                <a:path w="12892" h="9447" extrusionOk="0">
                  <a:moveTo>
                    <a:pt x="460" y="1"/>
                  </a:moveTo>
                  <a:cubicBezTo>
                    <a:pt x="211" y="1"/>
                    <a:pt x="0" y="212"/>
                    <a:pt x="0" y="460"/>
                  </a:cubicBezTo>
                  <a:lnTo>
                    <a:pt x="0" y="9447"/>
                  </a:lnTo>
                  <a:lnTo>
                    <a:pt x="12891" y="9447"/>
                  </a:lnTo>
                  <a:lnTo>
                    <a:pt x="12891" y="460"/>
                  </a:lnTo>
                  <a:cubicBezTo>
                    <a:pt x="12891" y="212"/>
                    <a:pt x="12690" y="11"/>
                    <a:pt x="12442" y="1"/>
                  </a:cubicBezTo>
                  <a:close/>
                </a:path>
              </a:pathLst>
            </a:custGeom>
            <a:solidFill>
              <a:srgbClr val="6177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4" name="Google Shape;11014;p83"/>
            <p:cNvSpPr/>
            <p:nvPr/>
          </p:nvSpPr>
          <p:spPr>
            <a:xfrm>
              <a:off x="1335706" y="2964112"/>
              <a:ext cx="290304" cy="193274"/>
            </a:xfrm>
            <a:custGeom>
              <a:avLst/>
              <a:gdLst/>
              <a:ahLst/>
              <a:cxnLst/>
              <a:rect l="l" t="t" r="r" b="b"/>
              <a:pathLst>
                <a:path w="11055" h="7360" extrusionOk="0">
                  <a:moveTo>
                    <a:pt x="231" y="0"/>
                  </a:moveTo>
                  <a:cubicBezTo>
                    <a:pt x="106" y="0"/>
                    <a:pt x="1" y="106"/>
                    <a:pt x="1" y="230"/>
                  </a:cubicBezTo>
                  <a:lnTo>
                    <a:pt x="1" y="7130"/>
                  </a:lnTo>
                  <a:cubicBezTo>
                    <a:pt x="1" y="7264"/>
                    <a:pt x="106" y="7360"/>
                    <a:pt x="231" y="7360"/>
                  </a:cubicBezTo>
                  <a:lnTo>
                    <a:pt x="10825" y="7360"/>
                  </a:lnTo>
                  <a:cubicBezTo>
                    <a:pt x="10949" y="7360"/>
                    <a:pt x="11055" y="7255"/>
                    <a:pt x="11055" y="7130"/>
                  </a:cubicBezTo>
                  <a:lnTo>
                    <a:pt x="11055" y="230"/>
                  </a:lnTo>
                  <a:cubicBezTo>
                    <a:pt x="11055" y="106"/>
                    <a:pt x="10949" y="0"/>
                    <a:pt x="10825" y="0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5" name="Google Shape;11015;p83"/>
            <p:cNvSpPr/>
            <p:nvPr/>
          </p:nvSpPr>
          <p:spPr>
            <a:xfrm>
              <a:off x="1335706" y="3121173"/>
              <a:ext cx="169430" cy="36213"/>
            </a:xfrm>
            <a:custGeom>
              <a:avLst/>
              <a:gdLst/>
              <a:ahLst/>
              <a:cxnLst/>
              <a:rect l="l" t="t" r="r" b="b"/>
              <a:pathLst>
                <a:path w="6452" h="1379" extrusionOk="0">
                  <a:moveTo>
                    <a:pt x="1" y="1"/>
                  </a:moveTo>
                  <a:lnTo>
                    <a:pt x="1" y="1149"/>
                  </a:lnTo>
                  <a:cubicBezTo>
                    <a:pt x="1" y="1274"/>
                    <a:pt x="106" y="1379"/>
                    <a:pt x="231" y="1379"/>
                  </a:cubicBezTo>
                  <a:lnTo>
                    <a:pt x="6451" y="1379"/>
                  </a:lnTo>
                  <a:lnTo>
                    <a:pt x="6451" y="1"/>
                  </a:lnTo>
                  <a:close/>
                </a:path>
              </a:pathLst>
            </a:custGeom>
            <a:solidFill>
              <a:srgbClr val="BBC6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6" name="Google Shape;11016;p83"/>
            <p:cNvSpPr/>
            <p:nvPr/>
          </p:nvSpPr>
          <p:spPr>
            <a:xfrm>
              <a:off x="1505109" y="2964112"/>
              <a:ext cx="120901" cy="96532"/>
            </a:xfrm>
            <a:custGeom>
              <a:avLst/>
              <a:gdLst/>
              <a:ahLst/>
              <a:cxnLst/>
              <a:rect l="l" t="t" r="r" b="b"/>
              <a:pathLst>
                <a:path w="4604" h="3676" extrusionOk="0">
                  <a:moveTo>
                    <a:pt x="0" y="0"/>
                  </a:moveTo>
                  <a:lnTo>
                    <a:pt x="0" y="3675"/>
                  </a:lnTo>
                  <a:lnTo>
                    <a:pt x="4604" y="3675"/>
                  </a:lnTo>
                  <a:lnTo>
                    <a:pt x="4604" y="230"/>
                  </a:lnTo>
                  <a:cubicBezTo>
                    <a:pt x="4604" y="106"/>
                    <a:pt x="4498" y="0"/>
                    <a:pt x="4374" y="0"/>
                  </a:cubicBezTo>
                  <a:close/>
                </a:path>
              </a:pathLst>
            </a:custGeom>
            <a:solidFill>
              <a:srgbClr val="A9B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7" name="Google Shape;11017;p83"/>
            <p:cNvSpPr/>
            <p:nvPr/>
          </p:nvSpPr>
          <p:spPr>
            <a:xfrm>
              <a:off x="1505109" y="3060617"/>
              <a:ext cx="120901" cy="96768"/>
            </a:xfrm>
            <a:custGeom>
              <a:avLst/>
              <a:gdLst/>
              <a:ahLst/>
              <a:cxnLst/>
              <a:rect l="l" t="t" r="r" b="b"/>
              <a:pathLst>
                <a:path w="4604" h="3685" extrusionOk="0">
                  <a:moveTo>
                    <a:pt x="0" y="0"/>
                  </a:moveTo>
                  <a:lnTo>
                    <a:pt x="0" y="3685"/>
                  </a:lnTo>
                  <a:lnTo>
                    <a:pt x="4374" y="3685"/>
                  </a:lnTo>
                  <a:cubicBezTo>
                    <a:pt x="4498" y="3685"/>
                    <a:pt x="4604" y="3589"/>
                    <a:pt x="4604" y="3455"/>
                  </a:cubicBezTo>
                  <a:lnTo>
                    <a:pt x="4604" y="0"/>
                  </a:lnTo>
                  <a:close/>
                </a:path>
              </a:pathLst>
            </a:custGeom>
            <a:solidFill>
              <a:srgbClr val="7F9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8" name="Google Shape;11018;p83"/>
            <p:cNvSpPr/>
            <p:nvPr/>
          </p:nvSpPr>
          <p:spPr>
            <a:xfrm>
              <a:off x="1293506" y="3181755"/>
              <a:ext cx="374730" cy="30173"/>
            </a:xfrm>
            <a:custGeom>
              <a:avLst/>
              <a:gdLst/>
              <a:ahLst/>
              <a:cxnLst/>
              <a:rect l="l" t="t" r="r" b="b"/>
              <a:pathLst>
                <a:path w="14270" h="1149" extrusionOk="0">
                  <a:moveTo>
                    <a:pt x="230" y="0"/>
                  </a:moveTo>
                  <a:cubicBezTo>
                    <a:pt x="105" y="0"/>
                    <a:pt x="0" y="96"/>
                    <a:pt x="0" y="230"/>
                  </a:cubicBezTo>
                  <a:lnTo>
                    <a:pt x="0" y="689"/>
                  </a:lnTo>
                  <a:cubicBezTo>
                    <a:pt x="0" y="938"/>
                    <a:pt x="201" y="1149"/>
                    <a:pt x="460" y="1149"/>
                  </a:cubicBezTo>
                  <a:lnTo>
                    <a:pt x="13810" y="1149"/>
                  </a:lnTo>
                  <a:cubicBezTo>
                    <a:pt x="14068" y="1149"/>
                    <a:pt x="14269" y="938"/>
                    <a:pt x="14269" y="689"/>
                  </a:cubicBezTo>
                  <a:lnTo>
                    <a:pt x="14269" y="230"/>
                  </a:lnTo>
                  <a:cubicBezTo>
                    <a:pt x="14269" y="96"/>
                    <a:pt x="14174" y="0"/>
                    <a:pt x="14040" y="0"/>
                  </a:cubicBezTo>
                  <a:close/>
                </a:path>
              </a:pathLst>
            </a:custGeom>
            <a:solidFill>
              <a:srgbClr val="C3CD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9" name="Google Shape;11019;p83"/>
            <p:cNvSpPr/>
            <p:nvPr/>
          </p:nvSpPr>
          <p:spPr>
            <a:xfrm>
              <a:off x="1293506" y="3181755"/>
              <a:ext cx="374730" cy="12080"/>
            </a:xfrm>
            <a:custGeom>
              <a:avLst/>
              <a:gdLst/>
              <a:ahLst/>
              <a:cxnLst/>
              <a:rect l="l" t="t" r="r" b="b"/>
              <a:pathLst>
                <a:path w="14270" h="460" extrusionOk="0">
                  <a:moveTo>
                    <a:pt x="230" y="0"/>
                  </a:moveTo>
                  <a:cubicBezTo>
                    <a:pt x="105" y="0"/>
                    <a:pt x="0" y="96"/>
                    <a:pt x="0" y="230"/>
                  </a:cubicBezTo>
                  <a:lnTo>
                    <a:pt x="0" y="460"/>
                  </a:lnTo>
                  <a:lnTo>
                    <a:pt x="14269" y="460"/>
                  </a:lnTo>
                  <a:lnTo>
                    <a:pt x="14269" y="230"/>
                  </a:lnTo>
                  <a:cubicBezTo>
                    <a:pt x="14269" y="96"/>
                    <a:pt x="14174" y="0"/>
                    <a:pt x="14040" y="0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0" name="Google Shape;11020;p83"/>
            <p:cNvSpPr/>
            <p:nvPr/>
          </p:nvSpPr>
          <p:spPr>
            <a:xfrm>
              <a:off x="1444527" y="3181755"/>
              <a:ext cx="72661" cy="18119"/>
            </a:xfrm>
            <a:custGeom>
              <a:avLst/>
              <a:gdLst/>
              <a:ahLst/>
              <a:cxnLst/>
              <a:rect l="l" t="t" r="r" b="b"/>
              <a:pathLst>
                <a:path w="2767" h="690" extrusionOk="0">
                  <a:moveTo>
                    <a:pt x="1" y="0"/>
                  </a:moveTo>
                  <a:lnTo>
                    <a:pt x="326" y="479"/>
                  </a:lnTo>
                  <a:cubicBezTo>
                    <a:pt x="412" y="613"/>
                    <a:pt x="556" y="689"/>
                    <a:pt x="709" y="689"/>
                  </a:cubicBezTo>
                  <a:lnTo>
                    <a:pt x="2059" y="689"/>
                  </a:lnTo>
                  <a:cubicBezTo>
                    <a:pt x="2212" y="689"/>
                    <a:pt x="2355" y="613"/>
                    <a:pt x="2441" y="479"/>
                  </a:cubicBezTo>
                  <a:lnTo>
                    <a:pt x="2767" y="0"/>
                  </a:ln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1" name="Google Shape;11021;p83"/>
            <p:cNvSpPr/>
            <p:nvPr/>
          </p:nvSpPr>
          <p:spPr>
            <a:xfrm>
              <a:off x="1535256" y="3036484"/>
              <a:ext cx="60345" cy="24159"/>
            </a:xfrm>
            <a:custGeom>
              <a:avLst/>
              <a:gdLst/>
              <a:ahLst/>
              <a:cxnLst/>
              <a:rect l="l" t="t" r="r" b="b"/>
              <a:pathLst>
                <a:path w="2298" h="920" extrusionOk="0">
                  <a:moveTo>
                    <a:pt x="690" y="1"/>
                  </a:moveTo>
                  <a:lnTo>
                    <a:pt x="317" y="125"/>
                  </a:lnTo>
                  <a:cubicBezTo>
                    <a:pt x="125" y="182"/>
                    <a:pt x="1" y="364"/>
                    <a:pt x="1" y="556"/>
                  </a:cubicBezTo>
                  <a:lnTo>
                    <a:pt x="1" y="919"/>
                  </a:lnTo>
                  <a:lnTo>
                    <a:pt x="2298" y="919"/>
                  </a:lnTo>
                  <a:lnTo>
                    <a:pt x="2298" y="556"/>
                  </a:lnTo>
                  <a:cubicBezTo>
                    <a:pt x="2298" y="364"/>
                    <a:pt x="2173" y="182"/>
                    <a:pt x="1991" y="125"/>
                  </a:cubicBezTo>
                  <a:lnTo>
                    <a:pt x="1609" y="1"/>
                  </a:lnTo>
                  <a:close/>
                </a:path>
              </a:pathLst>
            </a:custGeom>
            <a:solidFill>
              <a:srgbClr val="8E9E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2" name="Google Shape;11022;p83"/>
            <p:cNvSpPr/>
            <p:nvPr/>
          </p:nvSpPr>
          <p:spPr>
            <a:xfrm>
              <a:off x="1553349" y="3018391"/>
              <a:ext cx="24422" cy="30435"/>
            </a:xfrm>
            <a:custGeom>
              <a:avLst/>
              <a:gdLst/>
              <a:ahLst/>
              <a:cxnLst/>
              <a:rect l="l" t="t" r="r" b="b"/>
              <a:pathLst>
                <a:path w="930" h="1159" extrusionOk="0">
                  <a:moveTo>
                    <a:pt x="1" y="0"/>
                  </a:moveTo>
                  <a:lnTo>
                    <a:pt x="1" y="690"/>
                  </a:lnTo>
                  <a:cubicBezTo>
                    <a:pt x="1" y="948"/>
                    <a:pt x="211" y="1158"/>
                    <a:pt x="460" y="1158"/>
                  </a:cubicBezTo>
                  <a:cubicBezTo>
                    <a:pt x="719" y="1158"/>
                    <a:pt x="929" y="948"/>
                    <a:pt x="929" y="690"/>
                  </a:cubicBezTo>
                  <a:lnTo>
                    <a:pt x="929" y="0"/>
                  </a:ln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3" name="Google Shape;11023;p83"/>
            <p:cNvSpPr/>
            <p:nvPr/>
          </p:nvSpPr>
          <p:spPr>
            <a:xfrm>
              <a:off x="1547335" y="2988245"/>
              <a:ext cx="36449" cy="42226"/>
            </a:xfrm>
            <a:custGeom>
              <a:avLst/>
              <a:gdLst/>
              <a:ahLst/>
              <a:cxnLst/>
              <a:rect l="l" t="t" r="r" b="b"/>
              <a:pathLst>
                <a:path w="1388" h="1608" extrusionOk="0">
                  <a:moveTo>
                    <a:pt x="460" y="0"/>
                  </a:moveTo>
                  <a:cubicBezTo>
                    <a:pt x="211" y="0"/>
                    <a:pt x="0" y="201"/>
                    <a:pt x="0" y="459"/>
                  </a:cubicBezTo>
                  <a:lnTo>
                    <a:pt x="0" y="919"/>
                  </a:lnTo>
                  <a:cubicBezTo>
                    <a:pt x="0" y="1302"/>
                    <a:pt x="316" y="1608"/>
                    <a:pt x="689" y="1608"/>
                  </a:cubicBezTo>
                  <a:cubicBezTo>
                    <a:pt x="1072" y="1608"/>
                    <a:pt x="1388" y="1302"/>
                    <a:pt x="1388" y="919"/>
                  </a:cubicBezTo>
                  <a:lnTo>
                    <a:pt x="1388" y="459"/>
                  </a:lnTo>
                  <a:cubicBezTo>
                    <a:pt x="1388" y="201"/>
                    <a:pt x="1177" y="0"/>
                    <a:pt x="928" y="0"/>
                  </a:cubicBezTo>
                  <a:close/>
                </a:path>
              </a:pathLst>
            </a:custGeom>
            <a:solidFill>
              <a:srgbClr val="BBC6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4" name="Google Shape;11024;p83"/>
            <p:cNvSpPr/>
            <p:nvPr/>
          </p:nvSpPr>
          <p:spPr>
            <a:xfrm>
              <a:off x="1547335" y="2988245"/>
              <a:ext cx="24133" cy="42331"/>
            </a:xfrm>
            <a:custGeom>
              <a:avLst/>
              <a:gdLst/>
              <a:ahLst/>
              <a:cxnLst/>
              <a:rect l="l" t="t" r="r" b="b"/>
              <a:pathLst>
                <a:path w="919" h="1612" extrusionOk="0">
                  <a:moveTo>
                    <a:pt x="460" y="0"/>
                  </a:moveTo>
                  <a:cubicBezTo>
                    <a:pt x="211" y="0"/>
                    <a:pt x="0" y="201"/>
                    <a:pt x="0" y="459"/>
                  </a:cubicBezTo>
                  <a:lnTo>
                    <a:pt x="0" y="919"/>
                  </a:lnTo>
                  <a:cubicBezTo>
                    <a:pt x="0" y="1314"/>
                    <a:pt x="320" y="1611"/>
                    <a:pt x="685" y="1611"/>
                  </a:cubicBezTo>
                  <a:cubicBezTo>
                    <a:pt x="762" y="1611"/>
                    <a:pt x="841" y="1598"/>
                    <a:pt x="919" y="1570"/>
                  </a:cubicBezTo>
                  <a:cubicBezTo>
                    <a:pt x="651" y="1474"/>
                    <a:pt x="460" y="1206"/>
                    <a:pt x="460" y="919"/>
                  </a:cubicBezTo>
                  <a:lnTo>
                    <a:pt x="460" y="459"/>
                  </a:lnTo>
                  <a:cubicBezTo>
                    <a:pt x="460" y="201"/>
                    <a:pt x="670" y="0"/>
                    <a:pt x="919" y="0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5" name="Google Shape;11025;p83"/>
            <p:cNvSpPr/>
            <p:nvPr/>
          </p:nvSpPr>
          <p:spPr>
            <a:xfrm>
              <a:off x="1547335" y="2988245"/>
              <a:ext cx="36449" cy="17857"/>
            </a:xfrm>
            <a:custGeom>
              <a:avLst/>
              <a:gdLst/>
              <a:ahLst/>
              <a:cxnLst/>
              <a:rect l="l" t="t" r="r" b="b"/>
              <a:pathLst>
                <a:path w="1388" h="680" extrusionOk="0">
                  <a:moveTo>
                    <a:pt x="460" y="0"/>
                  </a:moveTo>
                  <a:cubicBezTo>
                    <a:pt x="211" y="0"/>
                    <a:pt x="0" y="201"/>
                    <a:pt x="0" y="459"/>
                  </a:cubicBezTo>
                  <a:cubicBezTo>
                    <a:pt x="450" y="593"/>
                    <a:pt x="919" y="670"/>
                    <a:pt x="1388" y="680"/>
                  </a:cubicBezTo>
                  <a:lnTo>
                    <a:pt x="1388" y="459"/>
                  </a:lnTo>
                  <a:cubicBezTo>
                    <a:pt x="1388" y="201"/>
                    <a:pt x="1177" y="0"/>
                    <a:pt x="919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6" name="Google Shape;11026;p83"/>
            <p:cNvSpPr/>
            <p:nvPr/>
          </p:nvSpPr>
          <p:spPr>
            <a:xfrm>
              <a:off x="1547335" y="2988245"/>
              <a:ext cx="24133" cy="15099"/>
            </a:xfrm>
            <a:custGeom>
              <a:avLst/>
              <a:gdLst/>
              <a:ahLst/>
              <a:cxnLst/>
              <a:rect l="l" t="t" r="r" b="b"/>
              <a:pathLst>
                <a:path w="919" h="575" extrusionOk="0">
                  <a:moveTo>
                    <a:pt x="460" y="0"/>
                  </a:moveTo>
                  <a:cubicBezTo>
                    <a:pt x="211" y="0"/>
                    <a:pt x="0" y="201"/>
                    <a:pt x="0" y="459"/>
                  </a:cubicBezTo>
                  <a:cubicBezTo>
                    <a:pt x="153" y="507"/>
                    <a:pt x="306" y="546"/>
                    <a:pt x="460" y="574"/>
                  </a:cubicBezTo>
                  <a:lnTo>
                    <a:pt x="460" y="459"/>
                  </a:lnTo>
                  <a:cubicBezTo>
                    <a:pt x="460" y="201"/>
                    <a:pt x="670" y="0"/>
                    <a:pt x="919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7" name="Google Shape;11027;p83"/>
            <p:cNvSpPr/>
            <p:nvPr/>
          </p:nvSpPr>
          <p:spPr>
            <a:xfrm>
              <a:off x="1535256" y="3133252"/>
              <a:ext cx="60345" cy="24133"/>
            </a:xfrm>
            <a:custGeom>
              <a:avLst/>
              <a:gdLst/>
              <a:ahLst/>
              <a:cxnLst/>
              <a:rect l="l" t="t" r="r" b="b"/>
              <a:pathLst>
                <a:path w="2298" h="919" extrusionOk="0">
                  <a:moveTo>
                    <a:pt x="690" y="0"/>
                  </a:moveTo>
                  <a:lnTo>
                    <a:pt x="317" y="115"/>
                  </a:lnTo>
                  <a:cubicBezTo>
                    <a:pt x="125" y="182"/>
                    <a:pt x="1" y="354"/>
                    <a:pt x="1" y="555"/>
                  </a:cubicBezTo>
                  <a:lnTo>
                    <a:pt x="1" y="919"/>
                  </a:lnTo>
                  <a:lnTo>
                    <a:pt x="2298" y="919"/>
                  </a:lnTo>
                  <a:lnTo>
                    <a:pt x="2298" y="555"/>
                  </a:lnTo>
                  <a:cubicBezTo>
                    <a:pt x="2298" y="354"/>
                    <a:pt x="2173" y="182"/>
                    <a:pt x="1991" y="115"/>
                  </a:cubicBezTo>
                  <a:lnTo>
                    <a:pt x="1609" y="0"/>
                  </a:lnTo>
                  <a:close/>
                </a:path>
              </a:pathLst>
            </a:custGeom>
            <a:solidFill>
              <a:srgbClr val="D1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8" name="Google Shape;11028;p83"/>
            <p:cNvSpPr/>
            <p:nvPr/>
          </p:nvSpPr>
          <p:spPr>
            <a:xfrm>
              <a:off x="1553349" y="3115159"/>
              <a:ext cx="24422" cy="30173"/>
            </a:xfrm>
            <a:custGeom>
              <a:avLst/>
              <a:gdLst/>
              <a:ahLst/>
              <a:cxnLst/>
              <a:rect l="l" t="t" r="r" b="b"/>
              <a:pathLst>
                <a:path w="930" h="1149" extrusionOk="0">
                  <a:moveTo>
                    <a:pt x="1" y="0"/>
                  </a:moveTo>
                  <a:lnTo>
                    <a:pt x="1" y="689"/>
                  </a:lnTo>
                  <a:cubicBezTo>
                    <a:pt x="1" y="947"/>
                    <a:pt x="211" y="1148"/>
                    <a:pt x="460" y="1148"/>
                  </a:cubicBezTo>
                  <a:cubicBezTo>
                    <a:pt x="719" y="1148"/>
                    <a:pt x="929" y="947"/>
                    <a:pt x="929" y="689"/>
                  </a:cubicBezTo>
                  <a:lnTo>
                    <a:pt x="929" y="0"/>
                  </a:ln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9" name="Google Shape;11029;p83"/>
            <p:cNvSpPr/>
            <p:nvPr/>
          </p:nvSpPr>
          <p:spPr>
            <a:xfrm>
              <a:off x="1547335" y="3084986"/>
              <a:ext cx="36449" cy="42252"/>
            </a:xfrm>
            <a:custGeom>
              <a:avLst/>
              <a:gdLst/>
              <a:ahLst/>
              <a:cxnLst/>
              <a:rect l="l" t="t" r="r" b="b"/>
              <a:pathLst>
                <a:path w="1388" h="1609" extrusionOk="0">
                  <a:moveTo>
                    <a:pt x="460" y="1"/>
                  </a:moveTo>
                  <a:cubicBezTo>
                    <a:pt x="211" y="1"/>
                    <a:pt x="0" y="202"/>
                    <a:pt x="0" y="460"/>
                  </a:cubicBezTo>
                  <a:lnTo>
                    <a:pt x="0" y="919"/>
                  </a:lnTo>
                  <a:cubicBezTo>
                    <a:pt x="0" y="1302"/>
                    <a:pt x="316" y="1608"/>
                    <a:pt x="689" y="1608"/>
                  </a:cubicBezTo>
                  <a:cubicBezTo>
                    <a:pt x="1072" y="1608"/>
                    <a:pt x="1388" y="1302"/>
                    <a:pt x="1388" y="919"/>
                  </a:cubicBezTo>
                  <a:lnTo>
                    <a:pt x="1388" y="460"/>
                  </a:lnTo>
                  <a:cubicBezTo>
                    <a:pt x="1388" y="202"/>
                    <a:pt x="1177" y="1"/>
                    <a:pt x="928" y="1"/>
                  </a:cubicBezTo>
                  <a:close/>
                </a:path>
              </a:pathLst>
            </a:custGeom>
            <a:solidFill>
              <a:srgbClr val="BBC6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0" name="Google Shape;11030;p83"/>
            <p:cNvSpPr/>
            <p:nvPr/>
          </p:nvSpPr>
          <p:spPr>
            <a:xfrm>
              <a:off x="1547335" y="3084986"/>
              <a:ext cx="24133" cy="42331"/>
            </a:xfrm>
            <a:custGeom>
              <a:avLst/>
              <a:gdLst/>
              <a:ahLst/>
              <a:cxnLst/>
              <a:rect l="l" t="t" r="r" b="b"/>
              <a:pathLst>
                <a:path w="919" h="1612" extrusionOk="0">
                  <a:moveTo>
                    <a:pt x="460" y="1"/>
                  </a:moveTo>
                  <a:cubicBezTo>
                    <a:pt x="211" y="1"/>
                    <a:pt x="0" y="202"/>
                    <a:pt x="0" y="460"/>
                  </a:cubicBezTo>
                  <a:lnTo>
                    <a:pt x="0" y="919"/>
                  </a:lnTo>
                  <a:cubicBezTo>
                    <a:pt x="0" y="1314"/>
                    <a:pt x="320" y="1612"/>
                    <a:pt x="685" y="1612"/>
                  </a:cubicBezTo>
                  <a:cubicBezTo>
                    <a:pt x="762" y="1612"/>
                    <a:pt x="841" y="1598"/>
                    <a:pt x="919" y="1570"/>
                  </a:cubicBezTo>
                  <a:cubicBezTo>
                    <a:pt x="651" y="1465"/>
                    <a:pt x="460" y="1206"/>
                    <a:pt x="460" y="919"/>
                  </a:cubicBezTo>
                  <a:lnTo>
                    <a:pt x="460" y="460"/>
                  </a:lnTo>
                  <a:cubicBezTo>
                    <a:pt x="460" y="202"/>
                    <a:pt x="670" y="1"/>
                    <a:pt x="919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1" name="Google Shape;11031;p83"/>
            <p:cNvSpPr/>
            <p:nvPr/>
          </p:nvSpPr>
          <p:spPr>
            <a:xfrm>
              <a:off x="1547335" y="3084986"/>
              <a:ext cx="36449" cy="17883"/>
            </a:xfrm>
            <a:custGeom>
              <a:avLst/>
              <a:gdLst/>
              <a:ahLst/>
              <a:cxnLst/>
              <a:rect l="l" t="t" r="r" b="b"/>
              <a:pathLst>
                <a:path w="1388" h="681" extrusionOk="0">
                  <a:moveTo>
                    <a:pt x="460" y="1"/>
                  </a:moveTo>
                  <a:cubicBezTo>
                    <a:pt x="211" y="1"/>
                    <a:pt x="0" y="202"/>
                    <a:pt x="0" y="460"/>
                  </a:cubicBezTo>
                  <a:cubicBezTo>
                    <a:pt x="450" y="594"/>
                    <a:pt x="919" y="671"/>
                    <a:pt x="1388" y="680"/>
                  </a:cubicBezTo>
                  <a:lnTo>
                    <a:pt x="1388" y="460"/>
                  </a:lnTo>
                  <a:cubicBezTo>
                    <a:pt x="1388" y="202"/>
                    <a:pt x="1177" y="1"/>
                    <a:pt x="919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2" name="Google Shape;11032;p83"/>
            <p:cNvSpPr/>
            <p:nvPr/>
          </p:nvSpPr>
          <p:spPr>
            <a:xfrm>
              <a:off x="1547335" y="3084986"/>
              <a:ext cx="24133" cy="15099"/>
            </a:xfrm>
            <a:custGeom>
              <a:avLst/>
              <a:gdLst/>
              <a:ahLst/>
              <a:cxnLst/>
              <a:rect l="l" t="t" r="r" b="b"/>
              <a:pathLst>
                <a:path w="919" h="575" extrusionOk="0">
                  <a:moveTo>
                    <a:pt x="460" y="1"/>
                  </a:moveTo>
                  <a:cubicBezTo>
                    <a:pt x="211" y="1"/>
                    <a:pt x="0" y="202"/>
                    <a:pt x="0" y="460"/>
                  </a:cubicBezTo>
                  <a:cubicBezTo>
                    <a:pt x="153" y="508"/>
                    <a:pt x="306" y="546"/>
                    <a:pt x="460" y="575"/>
                  </a:cubicBezTo>
                  <a:lnTo>
                    <a:pt x="460" y="460"/>
                  </a:lnTo>
                  <a:cubicBezTo>
                    <a:pt x="460" y="202"/>
                    <a:pt x="670" y="1"/>
                    <a:pt x="919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3" name="Google Shape;11033;p83"/>
            <p:cNvSpPr/>
            <p:nvPr/>
          </p:nvSpPr>
          <p:spPr>
            <a:xfrm>
              <a:off x="1384234" y="3042524"/>
              <a:ext cx="72399" cy="90755"/>
            </a:xfrm>
            <a:custGeom>
              <a:avLst/>
              <a:gdLst/>
              <a:ahLst/>
              <a:cxnLst/>
              <a:rect l="l" t="t" r="r" b="b"/>
              <a:pathLst>
                <a:path w="2757" h="3456" extrusionOk="0">
                  <a:moveTo>
                    <a:pt x="919" y="0"/>
                  </a:moveTo>
                  <a:lnTo>
                    <a:pt x="919" y="460"/>
                  </a:lnTo>
                  <a:cubicBezTo>
                    <a:pt x="919" y="546"/>
                    <a:pt x="871" y="632"/>
                    <a:pt x="794" y="670"/>
                  </a:cubicBezTo>
                  <a:lnTo>
                    <a:pt x="249" y="938"/>
                  </a:lnTo>
                  <a:cubicBezTo>
                    <a:pt x="96" y="1015"/>
                    <a:pt x="0" y="1177"/>
                    <a:pt x="0" y="1350"/>
                  </a:cubicBezTo>
                  <a:lnTo>
                    <a:pt x="0" y="3225"/>
                  </a:lnTo>
                  <a:cubicBezTo>
                    <a:pt x="0" y="3350"/>
                    <a:pt x="96" y="3455"/>
                    <a:pt x="230" y="3455"/>
                  </a:cubicBezTo>
                  <a:lnTo>
                    <a:pt x="2527" y="3455"/>
                  </a:lnTo>
                  <a:cubicBezTo>
                    <a:pt x="2661" y="3455"/>
                    <a:pt x="2756" y="3350"/>
                    <a:pt x="2756" y="3225"/>
                  </a:cubicBezTo>
                  <a:lnTo>
                    <a:pt x="2756" y="1350"/>
                  </a:lnTo>
                  <a:cubicBezTo>
                    <a:pt x="2756" y="1177"/>
                    <a:pt x="2661" y="1015"/>
                    <a:pt x="2507" y="938"/>
                  </a:cubicBezTo>
                  <a:lnTo>
                    <a:pt x="1962" y="670"/>
                  </a:lnTo>
                  <a:cubicBezTo>
                    <a:pt x="1885" y="632"/>
                    <a:pt x="1838" y="546"/>
                    <a:pt x="1838" y="460"/>
                  </a:cubicBezTo>
                  <a:lnTo>
                    <a:pt x="1838" y="0"/>
                  </a:ln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4" name="Google Shape;11034;p83"/>
            <p:cNvSpPr/>
            <p:nvPr/>
          </p:nvSpPr>
          <p:spPr>
            <a:xfrm>
              <a:off x="1407081" y="3042524"/>
              <a:ext cx="26680" cy="18251"/>
            </a:xfrm>
            <a:custGeom>
              <a:avLst/>
              <a:gdLst/>
              <a:ahLst/>
              <a:cxnLst/>
              <a:rect l="l" t="t" r="r" b="b"/>
              <a:pathLst>
                <a:path w="1016" h="695" extrusionOk="0">
                  <a:moveTo>
                    <a:pt x="49" y="0"/>
                  </a:moveTo>
                  <a:lnTo>
                    <a:pt x="49" y="460"/>
                  </a:lnTo>
                  <a:cubicBezTo>
                    <a:pt x="49" y="507"/>
                    <a:pt x="30" y="555"/>
                    <a:pt x="1" y="594"/>
                  </a:cubicBezTo>
                  <a:cubicBezTo>
                    <a:pt x="164" y="661"/>
                    <a:pt x="336" y="694"/>
                    <a:pt x="508" y="694"/>
                  </a:cubicBezTo>
                  <a:cubicBezTo>
                    <a:pt x="680" y="694"/>
                    <a:pt x="853" y="661"/>
                    <a:pt x="1015" y="594"/>
                  </a:cubicBezTo>
                  <a:cubicBezTo>
                    <a:pt x="987" y="555"/>
                    <a:pt x="968" y="507"/>
                    <a:pt x="968" y="460"/>
                  </a:cubicBezTo>
                  <a:lnTo>
                    <a:pt x="968" y="0"/>
                  </a:ln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5" name="Google Shape;11035;p83"/>
            <p:cNvSpPr/>
            <p:nvPr/>
          </p:nvSpPr>
          <p:spPr>
            <a:xfrm>
              <a:off x="1384234" y="3061615"/>
              <a:ext cx="72399" cy="71664"/>
            </a:xfrm>
            <a:custGeom>
              <a:avLst/>
              <a:gdLst/>
              <a:ahLst/>
              <a:cxnLst/>
              <a:rect l="l" t="t" r="r" b="b"/>
              <a:pathLst>
                <a:path w="2757" h="2729" extrusionOk="0">
                  <a:moveTo>
                    <a:pt x="670" y="1"/>
                  </a:moveTo>
                  <a:lnTo>
                    <a:pt x="249" y="211"/>
                  </a:lnTo>
                  <a:cubicBezTo>
                    <a:pt x="96" y="288"/>
                    <a:pt x="0" y="450"/>
                    <a:pt x="0" y="623"/>
                  </a:cubicBezTo>
                  <a:lnTo>
                    <a:pt x="0" y="2498"/>
                  </a:lnTo>
                  <a:cubicBezTo>
                    <a:pt x="0" y="2623"/>
                    <a:pt x="96" y="2728"/>
                    <a:pt x="230" y="2728"/>
                  </a:cubicBezTo>
                  <a:lnTo>
                    <a:pt x="2527" y="2728"/>
                  </a:lnTo>
                  <a:cubicBezTo>
                    <a:pt x="2661" y="2728"/>
                    <a:pt x="2756" y="2623"/>
                    <a:pt x="2756" y="2498"/>
                  </a:cubicBezTo>
                  <a:lnTo>
                    <a:pt x="2756" y="623"/>
                  </a:lnTo>
                  <a:cubicBezTo>
                    <a:pt x="2756" y="450"/>
                    <a:pt x="2661" y="288"/>
                    <a:pt x="2507" y="211"/>
                  </a:cubicBezTo>
                  <a:lnTo>
                    <a:pt x="2086" y="1"/>
                  </a:lnTo>
                  <a:cubicBezTo>
                    <a:pt x="1905" y="225"/>
                    <a:pt x="1641" y="338"/>
                    <a:pt x="1378" y="338"/>
                  </a:cubicBezTo>
                  <a:cubicBezTo>
                    <a:pt x="1115" y="338"/>
                    <a:pt x="852" y="225"/>
                    <a:pt x="670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6" name="Google Shape;11036;p83"/>
            <p:cNvSpPr/>
            <p:nvPr/>
          </p:nvSpPr>
          <p:spPr>
            <a:xfrm>
              <a:off x="1396288" y="2994258"/>
              <a:ext cx="48266" cy="54568"/>
            </a:xfrm>
            <a:custGeom>
              <a:avLst/>
              <a:gdLst/>
              <a:ahLst/>
              <a:cxnLst/>
              <a:rect l="l" t="t" r="r" b="b"/>
              <a:pathLst>
                <a:path w="1838" h="2078" extrusionOk="0">
                  <a:moveTo>
                    <a:pt x="689" y="1"/>
                  </a:moveTo>
                  <a:cubicBezTo>
                    <a:pt x="307" y="1"/>
                    <a:pt x="0" y="307"/>
                    <a:pt x="0" y="690"/>
                  </a:cubicBezTo>
                  <a:lnTo>
                    <a:pt x="0" y="1149"/>
                  </a:lnTo>
                  <a:cubicBezTo>
                    <a:pt x="0" y="1656"/>
                    <a:pt x="412" y="2077"/>
                    <a:pt x="919" y="2077"/>
                  </a:cubicBezTo>
                  <a:cubicBezTo>
                    <a:pt x="1426" y="2068"/>
                    <a:pt x="1838" y="1656"/>
                    <a:pt x="1838" y="1149"/>
                  </a:cubicBezTo>
                  <a:lnTo>
                    <a:pt x="1838" y="690"/>
                  </a:lnTo>
                  <a:cubicBezTo>
                    <a:pt x="1838" y="307"/>
                    <a:pt x="1532" y="1"/>
                    <a:pt x="1149" y="1"/>
                  </a:cubicBezTo>
                  <a:close/>
                </a:path>
              </a:pathLst>
            </a:custGeom>
            <a:solidFill>
              <a:srgbClr val="BBC6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7" name="Google Shape;11037;p83"/>
            <p:cNvSpPr/>
            <p:nvPr/>
          </p:nvSpPr>
          <p:spPr>
            <a:xfrm>
              <a:off x="1396025" y="2994258"/>
              <a:ext cx="33455" cy="54384"/>
            </a:xfrm>
            <a:custGeom>
              <a:avLst/>
              <a:gdLst/>
              <a:ahLst/>
              <a:cxnLst/>
              <a:rect l="l" t="t" r="r" b="b"/>
              <a:pathLst>
                <a:path w="1274" h="2071" extrusionOk="0">
                  <a:moveTo>
                    <a:pt x="699" y="1"/>
                  </a:moveTo>
                  <a:cubicBezTo>
                    <a:pt x="317" y="1"/>
                    <a:pt x="1" y="307"/>
                    <a:pt x="1" y="690"/>
                  </a:cubicBezTo>
                  <a:lnTo>
                    <a:pt x="1" y="1149"/>
                  </a:lnTo>
                  <a:cubicBezTo>
                    <a:pt x="1" y="1676"/>
                    <a:pt x="433" y="2070"/>
                    <a:pt x="922" y="2070"/>
                  </a:cubicBezTo>
                  <a:cubicBezTo>
                    <a:pt x="1038" y="2070"/>
                    <a:pt x="1157" y="2048"/>
                    <a:pt x="1274" y="2001"/>
                  </a:cubicBezTo>
                  <a:cubicBezTo>
                    <a:pt x="929" y="1857"/>
                    <a:pt x="699" y="1522"/>
                    <a:pt x="699" y="1149"/>
                  </a:cubicBezTo>
                  <a:lnTo>
                    <a:pt x="699" y="690"/>
                  </a:lnTo>
                  <a:cubicBezTo>
                    <a:pt x="699" y="355"/>
                    <a:pt x="939" y="68"/>
                    <a:pt x="1274" y="10"/>
                  </a:cubicBezTo>
                  <a:cubicBezTo>
                    <a:pt x="1235" y="1"/>
                    <a:pt x="1197" y="1"/>
                    <a:pt x="1159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8" name="Google Shape;11038;p83"/>
            <p:cNvSpPr/>
            <p:nvPr/>
          </p:nvSpPr>
          <p:spPr>
            <a:xfrm>
              <a:off x="1396288" y="2994258"/>
              <a:ext cx="48528" cy="24159"/>
            </a:xfrm>
            <a:custGeom>
              <a:avLst/>
              <a:gdLst/>
              <a:ahLst/>
              <a:cxnLst/>
              <a:rect l="l" t="t" r="r" b="b"/>
              <a:pathLst>
                <a:path w="1848" h="920" extrusionOk="0">
                  <a:moveTo>
                    <a:pt x="689" y="1"/>
                  </a:moveTo>
                  <a:cubicBezTo>
                    <a:pt x="307" y="1"/>
                    <a:pt x="0" y="307"/>
                    <a:pt x="0" y="690"/>
                  </a:cubicBezTo>
                  <a:cubicBezTo>
                    <a:pt x="0" y="690"/>
                    <a:pt x="689" y="919"/>
                    <a:pt x="1847" y="919"/>
                  </a:cubicBezTo>
                  <a:lnTo>
                    <a:pt x="1847" y="690"/>
                  </a:lnTo>
                  <a:cubicBezTo>
                    <a:pt x="1847" y="307"/>
                    <a:pt x="1532" y="1"/>
                    <a:pt x="1149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9" name="Google Shape;11039;p83"/>
            <p:cNvSpPr/>
            <p:nvPr/>
          </p:nvSpPr>
          <p:spPr>
            <a:xfrm>
              <a:off x="1396025" y="2994258"/>
              <a:ext cx="33455" cy="21901"/>
            </a:xfrm>
            <a:custGeom>
              <a:avLst/>
              <a:gdLst/>
              <a:ahLst/>
              <a:cxnLst/>
              <a:rect l="l" t="t" r="r" b="b"/>
              <a:pathLst>
                <a:path w="1274" h="834" extrusionOk="0">
                  <a:moveTo>
                    <a:pt x="699" y="1"/>
                  </a:moveTo>
                  <a:cubicBezTo>
                    <a:pt x="317" y="1"/>
                    <a:pt x="1" y="307"/>
                    <a:pt x="1" y="690"/>
                  </a:cubicBezTo>
                  <a:cubicBezTo>
                    <a:pt x="231" y="757"/>
                    <a:pt x="460" y="805"/>
                    <a:pt x="699" y="833"/>
                  </a:cubicBezTo>
                  <a:lnTo>
                    <a:pt x="699" y="690"/>
                  </a:lnTo>
                  <a:cubicBezTo>
                    <a:pt x="699" y="355"/>
                    <a:pt x="939" y="68"/>
                    <a:pt x="1274" y="10"/>
                  </a:cubicBezTo>
                  <a:cubicBezTo>
                    <a:pt x="1235" y="1"/>
                    <a:pt x="1197" y="1"/>
                    <a:pt x="1159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0" name="Google Shape;11040;p83"/>
            <p:cNvSpPr/>
            <p:nvPr/>
          </p:nvSpPr>
          <p:spPr>
            <a:xfrm>
              <a:off x="1384234" y="3072434"/>
              <a:ext cx="30173" cy="60844"/>
            </a:xfrm>
            <a:custGeom>
              <a:avLst/>
              <a:gdLst/>
              <a:ahLst/>
              <a:cxnLst/>
              <a:rect l="l" t="t" r="r" b="b"/>
              <a:pathLst>
                <a:path w="1149" h="2317" extrusionOk="0">
                  <a:moveTo>
                    <a:pt x="57" y="0"/>
                  </a:moveTo>
                  <a:cubicBezTo>
                    <a:pt x="19" y="67"/>
                    <a:pt x="0" y="134"/>
                    <a:pt x="0" y="211"/>
                  </a:cubicBezTo>
                  <a:lnTo>
                    <a:pt x="0" y="2086"/>
                  </a:lnTo>
                  <a:cubicBezTo>
                    <a:pt x="0" y="2211"/>
                    <a:pt x="96" y="2316"/>
                    <a:pt x="230" y="2316"/>
                  </a:cubicBezTo>
                  <a:lnTo>
                    <a:pt x="1148" y="2316"/>
                  </a:lnTo>
                  <a:lnTo>
                    <a:pt x="1148" y="1857"/>
                  </a:lnTo>
                  <a:lnTo>
                    <a:pt x="919" y="1857"/>
                  </a:lnTo>
                  <a:cubicBezTo>
                    <a:pt x="794" y="1857"/>
                    <a:pt x="689" y="1751"/>
                    <a:pt x="689" y="1627"/>
                  </a:cubicBezTo>
                  <a:lnTo>
                    <a:pt x="689" y="708"/>
                  </a:lnTo>
                  <a:cubicBezTo>
                    <a:pt x="689" y="555"/>
                    <a:pt x="622" y="421"/>
                    <a:pt x="507" y="335"/>
                  </a:cubicBezTo>
                  <a:lnTo>
                    <a:pt x="57" y="0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1" name="Google Shape;11041;p83"/>
            <p:cNvSpPr/>
            <p:nvPr/>
          </p:nvSpPr>
          <p:spPr>
            <a:xfrm>
              <a:off x="1426434" y="3072434"/>
              <a:ext cx="30199" cy="60844"/>
            </a:xfrm>
            <a:custGeom>
              <a:avLst/>
              <a:gdLst/>
              <a:ahLst/>
              <a:cxnLst/>
              <a:rect l="l" t="t" r="r" b="b"/>
              <a:pathLst>
                <a:path w="1150" h="2317" extrusionOk="0">
                  <a:moveTo>
                    <a:pt x="1101" y="0"/>
                  </a:moveTo>
                  <a:lnTo>
                    <a:pt x="652" y="335"/>
                  </a:lnTo>
                  <a:cubicBezTo>
                    <a:pt x="527" y="421"/>
                    <a:pt x="460" y="555"/>
                    <a:pt x="460" y="708"/>
                  </a:cubicBezTo>
                  <a:lnTo>
                    <a:pt x="460" y="1627"/>
                  </a:lnTo>
                  <a:cubicBezTo>
                    <a:pt x="460" y="1751"/>
                    <a:pt x="365" y="1857"/>
                    <a:pt x="231" y="1857"/>
                  </a:cubicBezTo>
                  <a:lnTo>
                    <a:pt x="1" y="1857"/>
                  </a:lnTo>
                  <a:lnTo>
                    <a:pt x="1" y="2316"/>
                  </a:lnTo>
                  <a:lnTo>
                    <a:pt x="920" y="2316"/>
                  </a:lnTo>
                  <a:cubicBezTo>
                    <a:pt x="1054" y="2316"/>
                    <a:pt x="1149" y="2211"/>
                    <a:pt x="1149" y="2086"/>
                  </a:cubicBezTo>
                  <a:lnTo>
                    <a:pt x="1149" y="211"/>
                  </a:lnTo>
                  <a:cubicBezTo>
                    <a:pt x="1149" y="134"/>
                    <a:pt x="1130" y="67"/>
                    <a:pt x="1101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2" name="Google Shape;11042;p83"/>
            <p:cNvSpPr/>
            <p:nvPr/>
          </p:nvSpPr>
          <p:spPr>
            <a:xfrm>
              <a:off x="1408341" y="3121173"/>
              <a:ext cx="24159" cy="12106"/>
            </a:xfrm>
            <a:custGeom>
              <a:avLst/>
              <a:gdLst/>
              <a:ahLst/>
              <a:cxnLst/>
              <a:rect l="l" t="t" r="r" b="b"/>
              <a:pathLst>
                <a:path w="920" h="461" extrusionOk="0">
                  <a:moveTo>
                    <a:pt x="1" y="1"/>
                  </a:moveTo>
                  <a:lnTo>
                    <a:pt x="1" y="460"/>
                  </a:lnTo>
                  <a:lnTo>
                    <a:pt x="920" y="460"/>
                  </a:lnTo>
                  <a:lnTo>
                    <a:pt x="920" y="1"/>
                  </a:ln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043" name="Google Shape;11043;p83"/>
          <p:cNvGrpSpPr/>
          <p:nvPr/>
        </p:nvGrpSpPr>
        <p:grpSpPr>
          <a:xfrm>
            <a:off x="6669900" y="1505474"/>
            <a:ext cx="345083" cy="369216"/>
            <a:chOff x="6669900" y="1505474"/>
            <a:chExt cx="345083" cy="369216"/>
          </a:xfrm>
        </p:grpSpPr>
        <p:sp>
          <p:nvSpPr>
            <p:cNvPr id="11044" name="Google Shape;11044;p83"/>
            <p:cNvSpPr/>
            <p:nvPr/>
          </p:nvSpPr>
          <p:spPr>
            <a:xfrm>
              <a:off x="6700309" y="1505474"/>
              <a:ext cx="48292" cy="42252"/>
            </a:xfrm>
            <a:custGeom>
              <a:avLst/>
              <a:gdLst/>
              <a:ahLst/>
              <a:cxnLst/>
              <a:rect l="l" t="t" r="r" b="b"/>
              <a:pathLst>
                <a:path w="1839" h="1609" extrusionOk="0">
                  <a:moveTo>
                    <a:pt x="919" y="1"/>
                  </a:moveTo>
                  <a:cubicBezTo>
                    <a:pt x="412" y="1"/>
                    <a:pt x="1" y="364"/>
                    <a:pt x="1" y="804"/>
                  </a:cubicBezTo>
                  <a:cubicBezTo>
                    <a:pt x="1" y="1254"/>
                    <a:pt x="412" y="1608"/>
                    <a:pt x="919" y="1608"/>
                  </a:cubicBezTo>
                  <a:cubicBezTo>
                    <a:pt x="1427" y="1608"/>
                    <a:pt x="1838" y="1254"/>
                    <a:pt x="1838" y="804"/>
                  </a:cubicBezTo>
                  <a:cubicBezTo>
                    <a:pt x="1838" y="364"/>
                    <a:pt x="1427" y="1"/>
                    <a:pt x="91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5" name="Google Shape;11045;p83"/>
            <p:cNvSpPr/>
            <p:nvPr/>
          </p:nvSpPr>
          <p:spPr>
            <a:xfrm>
              <a:off x="6700309" y="1505474"/>
              <a:ext cx="33455" cy="42252"/>
            </a:xfrm>
            <a:custGeom>
              <a:avLst/>
              <a:gdLst/>
              <a:ahLst/>
              <a:cxnLst/>
              <a:rect l="l" t="t" r="r" b="b"/>
              <a:pathLst>
                <a:path w="1274" h="1609" extrusionOk="0">
                  <a:moveTo>
                    <a:pt x="919" y="1"/>
                  </a:moveTo>
                  <a:cubicBezTo>
                    <a:pt x="412" y="1"/>
                    <a:pt x="1" y="355"/>
                    <a:pt x="1" y="804"/>
                  </a:cubicBezTo>
                  <a:cubicBezTo>
                    <a:pt x="1" y="1254"/>
                    <a:pt x="412" y="1608"/>
                    <a:pt x="919" y="1608"/>
                  </a:cubicBezTo>
                  <a:cubicBezTo>
                    <a:pt x="1044" y="1608"/>
                    <a:pt x="1159" y="1589"/>
                    <a:pt x="1273" y="1551"/>
                  </a:cubicBezTo>
                  <a:cubicBezTo>
                    <a:pt x="938" y="1455"/>
                    <a:pt x="699" y="1149"/>
                    <a:pt x="690" y="804"/>
                  </a:cubicBezTo>
                  <a:cubicBezTo>
                    <a:pt x="699" y="460"/>
                    <a:pt x="938" y="154"/>
                    <a:pt x="1273" y="58"/>
                  </a:cubicBezTo>
                  <a:cubicBezTo>
                    <a:pt x="1159" y="20"/>
                    <a:pt x="1044" y="1"/>
                    <a:pt x="91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6" name="Google Shape;11046;p83"/>
            <p:cNvSpPr/>
            <p:nvPr/>
          </p:nvSpPr>
          <p:spPr>
            <a:xfrm>
              <a:off x="6669900" y="1608255"/>
              <a:ext cx="109110" cy="84715"/>
            </a:xfrm>
            <a:custGeom>
              <a:avLst/>
              <a:gdLst/>
              <a:ahLst/>
              <a:cxnLst/>
              <a:rect l="l" t="t" r="r" b="b"/>
              <a:pathLst>
                <a:path w="4155" h="3226" extrusionOk="0">
                  <a:moveTo>
                    <a:pt x="1388" y="1"/>
                  </a:moveTo>
                  <a:lnTo>
                    <a:pt x="1388" y="690"/>
                  </a:lnTo>
                  <a:cubicBezTo>
                    <a:pt x="1388" y="872"/>
                    <a:pt x="1283" y="1025"/>
                    <a:pt x="1130" y="1111"/>
                  </a:cubicBezTo>
                  <a:lnTo>
                    <a:pt x="383" y="1484"/>
                  </a:lnTo>
                  <a:cubicBezTo>
                    <a:pt x="154" y="1599"/>
                    <a:pt x="1" y="1838"/>
                    <a:pt x="1" y="2097"/>
                  </a:cubicBezTo>
                  <a:lnTo>
                    <a:pt x="1" y="2996"/>
                  </a:lnTo>
                  <a:cubicBezTo>
                    <a:pt x="1" y="3130"/>
                    <a:pt x="106" y="3226"/>
                    <a:pt x="230" y="3226"/>
                  </a:cubicBezTo>
                  <a:lnTo>
                    <a:pt x="3924" y="3226"/>
                  </a:lnTo>
                  <a:cubicBezTo>
                    <a:pt x="4049" y="3226"/>
                    <a:pt x="4154" y="3130"/>
                    <a:pt x="4154" y="2996"/>
                  </a:cubicBezTo>
                  <a:lnTo>
                    <a:pt x="4154" y="2097"/>
                  </a:lnTo>
                  <a:cubicBezTo>
                    <a:pt x="4154" y="1838"/>
                    <a:pt x="4001" y="1599"/>
                    <a:pt x="3771" y="1484"/>
                  </a:cubicBezTo>
                  <a:lnTo>
                    <a:pt x="3025" y="1111"/>
                  </a:lnTo>
                  <a:cubicBezTo>
                    <a:pt x="2872" y="1025"/>
                    <a:pt x="2766" y="872"/>
                    <a:pt x="2766" y="690"/>
                  </a:cubicBezTo>
                  <a:lnTo>
                    <a:pt x="2766" y="1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7" name="Google Shape;11047;p83"/>
            <p:cNvSpPr/>
            <p:nvPr/>
          </p:nvSpPr>
          <p:spPr>
            <a:xfrm>
              <a:off x="6706086" y="1608255"/>
              <a:ext cx="36974" cy="24422"/>
            </a:xfrm>
            <a:custGeom>
              <a:avLst/>
              <a:gdLst/>
              <a:ahLst/>
              <a:cxnLst/>
              <a:rect l="l" t="t" r="r" b="b"/>
              <a:pathLst>
                <a:path w="1408" h="930" extrusionOk="0">
                  <a:moveTo>
                    <a:pt x="10" y="1"/>
                  </a:moveTo>
                  <a:lnTo>
                    <a:pt x="10" y="690"/>
                  </a:lnTo>
                  <a:cubicBezTo>
                    <a:pt x="10" y="719"/>
                    <a:pt x="1" y="757"/>
                    <a:pt x="1" y="786"/>
                  </a:cubicBezTo>
                  <a:cubicBezTo>
                    <a:pt x="221" y="872"/>
                    <a:pt x="460" y="920"/>
                    <a:pt x="699" y="929"/>
                  </a:cubicBezTo>
                  <a:cubicBezTo>
                    <a:pt x="939" y="920"/>
                    <a:pt x="1187" y="872"/>
                    <a:pt x="1408" y="786"/>
                  </a:cubicBezTo>
                  <a:cubicBezTo>
                    <a:pt x="1398" y="747"/>
                    <a:pt x="1398" y="719"/>
                    <a:pt x="1398" y="690"/>
                  </a:cubicBezTo>
                  <a:lnTo>
                    <a:pt x="1398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8" name="Google Shape;11048;p83"/>
            <p:cNvSpPr/>
            <p:nvPr/>
          </p:nvSpPr>
          <p:spPr>
            <a:xfrm>
              <a:off x="6669900" y="1640188"/>
              <a:ext cx="109110" cy="52783"/>
            </a:xfrm>
            <a:custGeom>
              <a:avLst/>
              <a:gdLst/>
              <a:ahLst/>
              <a:cxnLst/>
              <a:rect l="l" t="t" r="r" b="b"/>
              <a:pathLst>
                <a:path w="4155" h="2010" extrusionOk="0">
                  <a:moveTo>
                    <a:pt x="919" y="0"/>
                  </a:moveTo>
                  <a:lnTo>
                    <a:pt x="383" y="268"/>
                  </a:lnTo>
                  <a:cubicBezTo>
                    <a:pt x="154" y="383"/>
                    <a:pt x="1" y="622"/>
                    <a:pt x="1" y="881"/>
                  </a:cubicBezTo>
                  <a:lnTo>
                    <a:pt x="1" y="1780"/>
                  </a:lnTo>
                  <a:cubicBezTo>
                    <a:pt x="1" y="1914"/>
                    <a:pt x="106" y="2010"/>
                    <a:pt x="230" y="2010"/>
                  </a:cubicBezTo>
                  <a:lnTo>
                    <a:pt x="3924" y="2010"/>
                  </a:lnTo>
                  <a:cubicBezTo>
                    <a:pt x="4049" y="2010"/>
                    <a:pt x="4154" y="1914"/>
                    <a:pt x="4154" y="1780"/>
                  </a:cubicBezTo>
                  <a:lnTo>
                    <a:pt x="4154" y="881"/>
                  </a:lnTo>
                  <a:cubicBezTo>
                    <a:pt x="4154" y="622"/>
                    <a:pt x="4001" y="383"/>
                    <a:pt x="3771" y="268"/>
                  </a:cubicBezTo>
                  <a:lnTo>
                    <a:pt x="3235" y="0"/>
                  </a:lnTo>
                  <a:cubicBezTo>
                    <a:pt x="2963" y="421"/>
                    <a:pt x="2520" y="632"/>
                    <a:pt x="2077" y="632"/>
                  </a:cubicBezTo>
                  <a:cubicBezTo>
                    <a:pt x="1635" y="632"/>
                    <a:pt x="1192" y="421"/>
                    <a:pt x="919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9" name="Google Shape;11049;p83"/>
            <p:cNvSpPr/>
            <p:nvPr/>
          </p:nvSpPr>
          <p:spPr>
            <a:xfrm>
              <a:off x="6681953" y="1523567"/>
              <a:ext cx="84741" cy="84715"/>
            </a:xfrm>
            <a:custGeom>
              <a:avLst/>
              <a:gdLst/>
              <a:ahLst/>
              <a:cxnLst/>
              <a:rect l="l" t="t" r="r" b="b"/>
              <a:pathLst>
                <a:path w="3227" h="3226" extrusionOk="0">
                  <a:moveTo>
                    <a:pt x="1618" y="1"/>
                  </a:moveTo>
                  <a:cubicBezTo>
                    <a:pt x="728" y="1"/>
                    <a:pt x="1" y="728"/>
                    <a:pt x="1" y="1618"/>
                  </a:cubicBezTo>
                  <a:cubicBezTo>
                    <a:pt x="1" y="2508"/>
                    <a:pt x="728" y="3226"/>
                    <a:pt x="1618" y="3226"/>
                  </a:cubicBezTo>
                  <a:cubicBezTo>
                    <a:pt x="2508" y="3226"/>
                    <a:pt x="3226" y="2508"/>
                    <a:pt x="3226" y="1618"/>
                  </a:cubicBezTo>
                  <a:cubicBezTo>
                    <a:pt x="3226" y="728"/>
                    <a:pt x="2508" y="1"/>
                    <a:pt x="16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0" name="Google Shape;11050;p83"/>
            <p:cNvSpPr/>
            <p:nvPr/>
          </p:nvSpPr>
          <p:spPr>
            <a:xfrm>
              <a:off x="6697552" y="1523567"/>
              <a:ext cx="70902" cy="76180"/>
            </a:xfrm>
            <a:custGeom>
              <a:avLst/>
              <a:gdLst/>
              <a:ahLst/>
              <a:cxnLst/>
              <a:rect l="l" t="t" r="r" b="b"/>
              <a:pathLst>
                <a:path w="2700" h="2901" extrusionOk="0">
                  <a:moveTo>
                    <a:pt x="1034" y="1"/>
                  </a:moveTo>
                  <a:cubicBezTo>
                    <a:pt x="259" y="1"/>
                    <a:pt x="0" y="1063"/>
                    <a:pt x="699" y="1407"/>
                  </a:cubicBezTo>
                  <a:cubicBezTo>
                    <a:pt x="718" y="1417"/>
                    <a:pt x="737" y="1417"/>
                    <a:pt x="756" y="1427"/>
                  </a:cubicBezTo>
                  <a:lnTo>
                    <a:pt x="1560" y="2881"/>
                  </a:lnTo>
                  <a:cubicBezTo>
                    <a:pt x="1560" y="2881"/>
                    <a:pt x="1780" y="2900"/>
                    <a:pt x="1991" y="2900"/>
                  </a:cubicBezTo>
                  <a:cubicBezTo>
                    <a:pt x="2460" y="2556"/>
                    <a:pt x="2699" y="1972"/>
                    <a:pt x="2623" y="1388"/>
                  </a:cubicBezTo>
                  <a:cubicBezTo>
                    <a:pt x="2527" y="728"/>
                    <a:pt x="2039" y="192"/>
                    <a:pt x="1378" y="39"/>
                  </a:cubicBezTo>
                  <a:cubicBezTo>
                    <a:pt x="1264" y="20"/>
                    <a:pt x="1149" y="1"/>
                    <a:pt x="10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1" name="Google Shape;11051;p83"/>
            <p:cNvSpPr/>
            <p:nvPr/>
          </p:nvSpPr>
          <p:spPr>
            <a:xfrm>
              <a:off x="6687993" y="1560909"/>
              <a:ext cx="72661" cy="59453"/>
            </a:xfrm>
            <a:custGeom>
              <a:avLst/>
              <a:gdLst/>
              <a:ahLst/>
              <a:cxnLst/>
              <a:rect l="l" t="t" r="r" b="b"/>
              <a:pathLst>
                <a:path w="2767" h="2264" extrusionOk="0">
                  <a:moveTo>
                    <a:pt x="1075" y="0"/>
                  </a:moveTo>
                  <a:cubicBezTo>
                    <a:pt x="986" y="0"/>
                    <a:pt x="903" y="48"/>
                    <a:pt x="862" y="139"/>
                  </a:cubicBezTo>
                  <a:cubicBezTo>
                    <a:pt x="785" y="292"/>
                    <a:pt x="680" y="435"/>
                    <a:pt x="546" y="550"/>
                  </a:cubicBezTo>
                  <a:cubicBezTo>
                    <a:pt x="422" y="655"/>
                    <a:pt x="288" y="751"/>
                    <a:pt x="135" y="828"/>
                  </a:cubicBezTo>
                  <a:cubicBezTo>
                    <a:pt x="48" y="866"/>
                    <a:pt x="1" y="962"/>
                    <a:pt x="20" y="1067"/>
                  </a:cubicBezTo>
                  <a:cubicBezTo>
                    <a:pt x="106" y="1756"/>
                    <a:pt x="690" y="2263"/>
                    <a:pt x="1388" y="2263"/>
                  </a:cubicBezTo>
                  <a:cubicBezTo>
                    <a:pt x="2106" y="2263"/>
                    <a:pt x="2709" y="1708"/>
                    <a:pt x="2766" y="990"/>
                  </a:cubicBezTo>
                  <a:cubicBezTo>
                    <a:pt x="2766" y="923"/>
                    <a:pt x="2738" y="856"/>
                    <a:pt x="2690" y="808"/>
                  </a:cubicBezTo>
                  <a:cubicBezTo>
                    <a:pt x="2231" y="426"/>
                    <a:pt x="1695" y="158"/>
                    <a:pt x="1120" y="5"/>
                  </a:cubicBezTo>
                  <a:cubicBezTo>
                    <a:pt x="1105" y="2"/>
                    <a:pt x="1090" y="0"/>
                    <a:pt x="1075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2" name="Google Shape;11052;p83"/>
            <p:cNvSpPr/>
            <p:nvPr/>
          </p:nvSpPr>
          <p:spPr>
            <a:xfrm>
              <a:off x="6688256" y="1560909"/>
              <a:ext cx="72661" cy="58954"/>
            </a:xfrm>
            <a:custGeom>
              <a:avLst/>
              <a:gdLst/>
              <a:ahLst/>
              <a:cxnLst/>
              <a:rect l="l" t="t" r="r" b="b"/>
              <a:pathLst>
                <a:path w="2767" h="2245" extrusionOk="0">
                  <a:moveTo>
                    <a:pt x="1064" y="0"/>
                  </a:moveTo>
                  <a:cubicBezTo>
                    <a:pt x="976" y="0"/>
                    <a:pt x="893" y="47"/>
                    <a:pt x="852" y="129"/>
                  </a:cubicBezTo>
                  <a:cubicBezTo>
                    <a:pt x="795" y="244"/>
                    <a:pt x="728" y="349"/>
                    <a:pt x="641" y="445"/>
                  </a:cubicBezTo>
                  <a:cubicBezTo>
                    <a:pt x="613" y="474"/>
                    <a:pt x="574" y="512"/>
                    <a:pt x="536" y="550"/>
                  </a:cubicBezTo>
                  <a:cubicBezTo>
                    <a:pt x="412" y="655"/>
                    <a:pt x="278" y="751"/>
                    <a:pt x="134" y="818"/>
                  </a:cubicBezTo>
                  <a:cubicBezTo>
                    <a:pt x="48" y="866"/>
                    <a:pt x="0" y="962"/>
                    <a:pt x="10" y="1057"/>
                  </a:cubicBezTo>
                  <a:cubicBezTo>
                    <a:pt x="96" y="1670"/>
                    <a:pt x="565" y="2148"/>
                    <a:pt x="1177" y="2244"/>
                  </a:cubicBezTo>
                  <a:cubicBezTo>
                    <a:pt x="862" y="2053"/>
                    <a:pt x="680" y="1708"/>
                    <a:pt x="699" y="1344"/>
                  </a:cubicBezTo>
                  <a:lnTo>
                    <a:pt x="699" y="1019"/>
                  </a:lnTo>
                  <a:cubicBezTo>
                    <a:pt x="747" y="981"/>
                    <a:pt x="804" y="942"/>
                    <a:pt x="852" y="895"/>
                  </a:cubicBezTo>
                  <a:cubicBezTo>
                    <a:pt x="976" y="780"/>
                    <a:pt x="1091" y="655"/>
                    <a:pt x="1187" y="512"/>
                  </a:cubicBezTo>
                  <a:cubicBezTo>
                    <a:pt x="1618" y="646"/>
                    <a:pt x="2029" y="866"/>
                    <a:pt x="2383" y="1163"/>
                  </a:cubicBezTo>
                  <a:cubicBezTo>
                    <a:pt x="2421" y="1201"/>
                    <a:pt x="2527" y="1297"/>
                    <a:pt x="2661" y="1421"/>
                  </a:cubicBezTo>
                  <a:cubicBezTo>
                    <a:pt x="2709" y="1287"/>
                    <a:pt x="2747" y="1143"/>
                    <a:pt x="2756" y="1000"/>
                  </a:cubicBezTo>
                  <a:cubicBezTo>
                    <a:pt x="2766" y="923"/>
                    <a:pt x="2737" y="856"/>
                    <a:pt x="2680" y="808"/>
                  </a:cubicBezTo>
                  <a:cubicBezTo>
                    <a:pt x="2221" y="426"/>
                    <a:pt x="1685" y="148"/>
                    <a:pt x="1110" y="5"/>
                  </a:cubicBezTo>
                  <a:cubicBezTo>
                    <a:pt x="1095" y="2"/>
                    <a:pt x="1080" y="0"/>
                    <a:pt x="1064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3" name="Google Shape;11053;p83"/>
            <p:cNvSpPr/>
            <p:nvPr/>
          </p:nvSpPr>
          <p:spPr>
            <a:xfrm>
              <a:off x="6669900" y="1652503"/>
              <a:ext cx="24396" cy="40467"/>
            </a:xfrm>
            <a:custGeom>
              <a:avLst/>
              <a:gdLst/>
              <a:ahLst/>
              <a:cxnLst/>
              <a:rect l="l" t="t" r="r" b="b"/>
              <a:pathLst>
                <a:path w="929" h="1541" extrusionOk="0">
                  <a:moveTo>
                    <a:pt x="144" y="0"/>
                  </a:moveTo>
                  <a:cubicBezTo>
                    <a:pt x="48" y="115"/>
                    <a:pt x="1" y="259"/>
                    <a:pt x="1" y="412"/>
                  </a:cubicBezTo>
                  <a:lnTo>
                    <a:pt x="1" y="1311"/>
                  </a:lnTo>
                  <a:cubicBezTo>
                    <a:pt x="1" y="1436"/>
                    <a:pt x="106" y="1541"/>
                    <a:pt x="230" y="1541"/>
                  </a:cubicBezTo>
                  <a:lnTo>
                    <a:pt x="929" y="1541"/>
                  </a:lnTo>
                  <a:lnTo>
                    <a:pt x="929" y="842"/>
                  </a:lnTo>
                  <a:cubicBezTo>
                    <a:pt x="929" y="708"/>
                    <a:pt x="862" y="574"/>
                    <a:pt x="757" y="488"/>
                  </a:cubicBezTo>
                  <a:lnTo>
                    <a:pt x="144" y="0"/>
                  </a:ln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4" name="Google Shape;11054;p83"/>
            <p:cNvSpPr/>
            <p:nvPr/>
          </p:nvSpPr>
          <p:spPr>
            <a:xfrm>
              <a:off x="6754588" y="1652503"/>
              <a:ext cx="24422" cy="40467"/>
            </a:xfrm>
            <a:custGeom>
              <a:avLst/>
              <a:gdLst/>
              <a:ahLst/>
              <a:cxnLst/>
              <a:rect l="l" t="t" r="r" b="b"/>
              <a:pathLst>
                <a:path w="930" h="1541" extrusionOk="0">
                  <a:moveTo>
                    <a:pt x="786" y="0"/>
                  </a:moveTo>
                  <a:lnTo>
                    <a:pt x="173" y="488"/>
                  </a:lnTo>
                  <a:cubicBezTo>
                    <a:pt x="68" y="574"/>
                    <a:pt x="1" y="708"/>
                    <a:pt x="1" y="842"/>
                  </a:cubicBezTo>
                  <a:lnTo>
                    <a:pt x="1" y="1541"/>
                  </a:lnTo>
                  <a:lnTo>
                    <a:pt x="699" y="1541"/>
                  </a:lnTo>
                  <a:cubicBezTo>
                    <a:pt x="824" y="1541"/>
                    <a:pt x="929" y="1436"/>
                    <a:pt x="929" y="1311"/>
                  </a:cubicBezTo>
                  <a:lnTo>
                    <a:pt x="929" y="412"/>
                  </a:lnTo>
                  <a:cubicBezTo>
                    <a:pt x="929" y="259"/>
                    <a:pt x="872" y="115"/>
                    <a:pt x="786" y="0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5" name="Google Shape;11055;p83"/>
            <p:cNvSpPr/>
            <p:nvPr/>
          </p:nvSpPr>
          <p:spPr>
            <a:xfrm>
              <a:off x="6767797" y="1578004"/>
              <a:ext cx="201440" cy="110791"/>
            </a:xfrm>
            <a:custGeom>
              <a:avLst/>
              <a:gdLst/>
              <a:ahLst/>
              <a:cxnLst/>
              <a:rect l="l" t="t" r="r" b="b"/>
              <a:pathLst>
                <a:path w="7671" h="4219" extrusionOk="0">
                  <a:moveTo>
                    <a:pt x="2713" y="1"/>
                  </a:moveTo>
                  <a:cubicBezTo>
                    <a:pt x="1870" y="1"/>
                    <a:pt x="1012" y="233"/>
                    <a:pt x="235" y="732"/>
                  </a:cubicBezTo>
                  <a:cubicBezTo>
                    <a:pt x="0" y="857"/>
                    <a:pt x="142" y="1167"/>
                    <a:pt x="343" y="1167"/>
                  </a:cubicBezTo>
                  <a:cubicBezTo>
                    <a:pt x="388" y="1167"/>
                    <a:pt x="436" y="1151"/>
                    <a:pt x="484" y="1115"/>
                  </a:cubicBezTo>
                  <a:cubicBezTo>
                    <a:pt x="1183" y="667"/>
                    <a:pt x="1955" y="458"/>
                    <a:pt x="2715" y="458"/>
                  </a:cubicBezTo>
                  <a:cubicBezTo>
                    <a:pt x="4409" y="458"/>
                    <a:pt x="6039" y="1498"/>
                    <a:pt x="6647" y="3249"/>
                  </a:cubicBezTo>
                  <a:lnTo>
                    <a:pt x="6331" y="2933"/>
                  </a:lnTo>
                  <a:cubicBezTo>
                    <a:pt x="6281" y="2887"/>
                    <a:pt x="6226" y="2867"/>
                    <a:pt x="6175" y="2867"/>
                  </a:cubicBezTo>
                  <a:cubicBezTo>
                    <a:pt x="6001" y="2867"/>
                    <a:pt x="5858" y="3088"/>
                    <a:pt x="6006" y="3258"/>
                  </a:cubicBezTo>
                  <a:lnTo>
                    <a:pt x="6886" y="4148"/>
                  </a:lnTo>
                  <a:cubicBezTo>
                    <a:pt x="6933" y="4196"/>
                    <a:pt x="6993" y="4218"/>
                    <a:pt x="7052" y="4218"/>
                  </a:cubicBezTo>
                  <a:cubicBezTo>
                    <a:pt x="7147" y="4218"/>
                    <a:pt x="7239" y="4159"/>
                    <a:pt x="7269" y="4053"/>
                  </a:cubicBezTo>
                  <a:lnTo>
                    <a:pt x="7633" y="2847"/>
                  </a:lnTo>
                  <a:cubicBezTo>
                    <a:pt x="7671" y="2732"/>
                    <a:pt x="7604" y="2598"/>
                    <a:pt x="7479" y="2560"/>
                  </a:cubicBezTo>
                  <a:cubicBezTo>
                    <a:pt x="7456" y="2552"/>
                    <a:pt x="7432" y="2549"/>
                    <a:pt x="7409" y="2549"/>
                  </a:cubicBezTo>
                  <a:cubicBezTo>
                    <a:pt x="7311" y="2549"/>
                    <a:pt x="7223" y="2612"/>
                    <a:pt x="7192" y="2713"/>
                  </a:cubicBezTo>
                  <a:lnTo>
                    <a:pt x="7077" y="3096"/>
                  </a:lnTo>
                  <a:cubicBezTo>
                    <a:pt x="6397" y="1154"/>
                    <a:pt x="4591" y="1"/>
                    <a:pt x="2713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6" name="Google Shape;11056;p83"/>
            <p:cNvSpPr/>
            <p:nvPr/>
          </p:nvSpPr>
          <p:spPr>
            <a:xfrm>
              <a:off x="6711128" y="1710617"/>
              <a:ext cx="199917" cy="109557"/>
            </a:xfrm>
            <a:custGeom>
              <a:avLst/>
              <a:gdLst/>
              <a:ahLst/>
              <a:cxnLst/>
              <a:rect l="l" t="t" r="r" b="b"/>
              <a:pathLst>
                <a:path w="7613" h="4172" extrusionOk="0">
                  <a:moveTo>
                    <a:pt x="554" y="0"/>
                  </a:moveTo>
                  <a:cubicBezTo>
                    <a:pt x="456" y="0"/>
                    <a:pt x="360" y="65"/>
                    <a:pt x="335" y="170"/>
                  </a:cubicBezTo>
                  <a:lnTo>
                    <a:pt x="29" y="1395"/>
                  </a:lnTo>
                  <a:cubicBezTo>
                    <a:pt x="0" y="1520"/>
                    <a:pt x="67" y="1644"/>
                    <a:pt x="192" y="1673"/>
                  </a:cubicBezTo>
                  <a:cubicBezTo>
                    <a:pt x="211" y="1673"/>
                    <a:pt x="230" y="1682"/>
                    <a:pt x="249" y="1682"/>
                  </a:cubicBezTo>
                  <a:cubicBezTo>
                    <a:pt x="354" y="1682"/>
                    <a:pt x="450" y="1606"/>
                    <a:pt x="479" y="1510"/>
                  </a:cubicBezTo>
                  <a:lnTo>
                    <a:pt x="565" y="1146"/>
                  </a:lnTo>
                  <a:cubicBezTo>
                    <a:pt x="1262" y="3048"/>
                    <a:pt x="3046" y="4171"/>
                    <a:pt x="4901" y="4171"/>
                  </a:cubicBezTo>
                  <a:cubicBezTo>
                    <a:pt x="5744" y="4171"/>
                    <a:pt x="6601" y="3940"/>
                    <a:pt x="7379" y="3443"/>
                  </a:cubicBezTo>
                  <a:cubicBezTo>
                    <a:pt x="7613" y="3311"/>
                    <a:pt x="7472" y="3007"/>
                    <a:pt x="7272" y="3007"/>
                  </a:cubicBezTo>
                  <a:cubicBezTo>
                    <a:pt x="7227" y="3007"/>
                    <a:pt x="7178" y="3023"/>
                    <a:pt x="7130" y="3060"/>
                  </a:cubicBezTo>
                  <a:lnTo>
                    <a:pt x="7120" y="3051"/>
                  </a:lnTo>
                  <a:cubicBezTo>
                    <a:pt x="6422" y="3499"/>
                    <a:pt x="5650" y="3709"/>
                    <a:pt x="4891" y="3709"/>
                  </a:cubicBezTo>
                  <a:cubicBezTo>
                    <a:pt x="3205" y="3709"/>
                    <a:pt x="1583" y="2675"/>
                    <a:pt x="976" y="926"/>
                  </a:cubicBezTo>
                  <a:lnTo>
                    <a:pt x="976" y="926"/>
                  </a:lnTo>
                  <a:lnTo>
                    <a:pt x="1321" y="1252"/>
                  </a:lnTo>
                  <a:cubicBezTo>
                    <a:pt x="1369" y="1290"/>
                    <a:pt x="1419" y="1306"/>
                    <a:pt x="1467" y="1306"/>
                  </a:cubicBezTo>
                  <a:cubicBezTo>
                    <a:pt x="1646" y="1306"/>
                    <a:pt x="1788" y="1075"/>
                    <a:pt x="1637" y="917"/>
                  </a:cubicBezTo>
                  <a:lnTo>
                    <a:pt x="708" y="65"/>
                  </a:lnTo>
                  <a:cubicBezTo>
                    <a:pt x="664" y="20"/>
                    <a:pt x="609" y="0"/>
                    <a:pt x="554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7" name="Google Shape;11057;p83"/>
            <p:cNvSpPr/>
            <p:nvPr/>
          </p:nvSpPr>
          <p:spPr>
            <a:xfrm>
              <a:off x="6893819" y="1795988"/>
              <a:ext cx="121164" cy="78701"/>
            </a:xfrm>
            <a:custGeom>
              <a:avLst/>
              <a:gdLst/>
              <a:ahLst/>
              <a:cxnLst/>
              <a:rect l="l" t="t" r="r" b="b"/>
              <a:pathLst>
                <a:path w="4614" h="2997" extrusionOk="0">
                  <a:moveTo>
                    <a:pt x="1618" y="1"/>
                  </a:moveTo>
                  <a:lnTo>
                    <a:pt x="1618" y="384"/>
                  </a:lnTo>
                  <a:cubicBezTo>
                    <a:pt x="1618" y="489"/>
                    <a:pt x="1551" y="575"/>
                    <a:pt x="1446" y="604"/>
                  </a:cubicBezTo>
                  <a:lnTo>
                    <a:pt x="498" y="872"/>
                  </a:lnTo>
                  <a:cubicBezTo>
                    <a:pt x="202" y="958"/>
                    <a:pt x="1" y="1226"/>
                    <a:pt x="1" y="1542"/>
                  </a:cubicBezTo>
                  <a:lnTo>
                    <a:pt x="1" y="2767"/>
                  </a:lnTo>
                  <a:cubicBezTo>
                    <a:pt x="1" y="2891"/>
                    <a:pt x="106" y="2996"/>
                    <a:pt x="230" y="2996"/>
                  </a:cubicBezTo>
                  <a:lnTo>
                    <a:pt x="4384" y="2996"/>
                  </a:lnTo>
                  <a:cubicBezTo>
                    <a:pt x="4508" y="2996"/>
                    <a:pt x="4614" y="2891"/>
                    <a:pt x="4614" y="2767"/>
                  </a:cubicBezTo>
                  <a:lnTo>
                    <a:pt x="4614" y="1542"/>
                  </a:lnTo>
                  <a:cubicBezTo>
                    <a:pt x="4614" y="1226"/>
                    <a:pt x="4403" y="958"/>
                    <a:pt x="4106" y="872"/>
                  </a:cubicBezTo>
                  <a:lnTo>
                    <a:pt x="3168" y="604"/>
                  </a:lnTo>
                  <a:cubicBezTo>
                    <a:pt x="3063" y="575"/>
                    <a:pt x="2996" y="489"/>
                    <a:pt x="2996" y="384"/>
                  </a:cubicBezTo>
                  <a:lnTo>
                    <a:pt x="2996" y="1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8" name="Google Shape;11058;p83"/>
            <p:cNvSpPr/>
            <p:nvPr/>
          </p:nvSpPr>
          <p:spPr>
            <a:xfrm>
              <a:off x="6893819" y="1812584"/>
              <a:ext cx="121164" cy="62105"/>
            </a:xfrm>
            <a:custGeom>
              <a:avLst/>
              <a:gdLst/>
              <a:ahLst/>
              <a:cxnLst/>
              <a:rect l="l" t="t" r="r" b="b"/>
              <a:pathLst>
                <a:path w="4614" h="2365" extrusionOk="0">
                  <a:moveTo>
                    <a:pt x="3245" y="0"/>
                  </a:moveTo>
                  <a:cubicBezTo>
                    <a:pt x="3101" y="472"/>
                    <a:pt x="2691" y="709"/>
                    <a:pt x="2279" y="709"/>
                  </a:cubicBezTo>
                  <a:cubicBezTo>
                    <a:pt x="1872" y="709"/>
                    <a:pt x="1464" y="477"/>
                    <a:pt x="1312" y="10"/>
                  </a:cubicBezTo>
                  <a:lnTo>
                    <a:pt x="508" y="240"/>
                  </a:lnTo>
                  <a:cubicBezTo>
                    <a:pt x="211" y="326"/>
                    <a:pt x="1" y="594"/>
                    <a:pt x="1" y="910"/>
                  </a:cubicBezTo>
                  <a:lnTo>
                    <a:pt x="1" y="2135"/>
                  </a:lnTo>
                  <a:cubicBezTo>
                    <a:pt x="1" y="2259"/>
                    <a:pt x="106" y="2364"/>
                    <a:pt x="230" y="2364"/>
                  </a:cubicBezTo>
                  <a:lnTo>
                    <a:pt x="4384" y="2364"/>
                  </a:lnTo>
                  <a:cubicBezTo>
                    <a:pt x="4508" y="2364"/>
                    <a:pt x="4614" y="2259"/>
                    <a:pt x="4614" y="2135"/>
                  </a:cubicBezTo>
                  <a:lnTo>
                    <a:pt x="4614" y="910"/>
                  </a:lnTo>
                  <a:cubicBezTo>
                    <a:pt x="4614" y="594"/>
                    <a:pt x="4403" y="326"/>
                    <a:pt x="4106" y="240"/>
                  </a:cubicBezTo>
                  <a:lnTo>
                    <a:pt x="324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9" name="Google Shape;11059;p83"/>
            <p:cNvSpPr/>
            <p:nvPr/>
          </p:nvSpPr>
          <p:spPr>
            <a:xfrm>
              <a:off x="6912175" y="1711063"/>
              <a:ext cx="30173" cy="66622"/>
            </a:xfrm>
            <a:custGeom>
              <a:avLst/>
              <a:gdLst/>
              <a:ahLst/>
              <a:cxnLst/>
              <a:rect l="l" t="t" r="r" b="b"/>
              <a:pathLst>
                <a:path w="1149" h="2537" extrusionOk="0">
                  <a:moveTo>
                    <a:pt x="689" y="0"/>
                  </a:moveTo>
                  <a:cubicBezTo>
                    <a:pt x="307" y="0"/>
                    <a:pt x="0" y="316"/>
                    <a:pt x="0" y="699"/>
                  </a:cubicBezTo>
                  <a:lnTo>
                    <a:pt x="0" y="852"/>
                  </a:lnTo>
                  <a:cubicBezTo>
                    <a:pt x="0" y="1053"/>
                    <a:pt x="29" y="1254"/>
                    <a:pt x="86" y="1436"/>
                  </a:cubicBezTo>
                  <a:lnTo>
                    <a:pt x="460" y="2536"/>
                  </a:lnTo>
                  <a:lnTo>
                    <a:pt x="1149" y="2536"/>
                  </a:lnTo>
                  <a:lnTo>
                    <a:pt x="1149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0" name="Google Shape;11060;p83"/>
            <p:cNvSpPr/>
            <p:nvPr/>
          </p:nvSpPr>
          <p:spPr>
            <a:xfrm>
              <a:off x="6924228" y="1705260"/>
              <a:ext cx="72661" cy="72425"/>
            </a:xfrm>
            <a:custGeom>
              <a:avLst/>
              <a:gdLst/>
              <a:ahLst/>
              <a:cxnLst/>
              <a:rect l="l" t="t" r="r" b="b"/>
              <a:pathLst>
                <a:path w="2767" h="2758" extrusionOk="0">
                  <a:moveTo>
                    <a:pt x="690" y="1"/>
                  </a:moveTo>
                  <a:cubicBezTo>
                    <a:pt x="307" y="1"/>
                    <a:pt x="1" y="307"/>
                    <a:pt x="1" y="690"/>
                  </a:cubicBezTo>
                  <a:cubicBezTo>
                    <a:pt x="1" y="939"/>
                    <a:pt x="202" y="1149"/>
                    <a:pt x="460" y="1149"/>
                  </a:cubicBezTo>
                  <a:lnTo>
                    <a:pt x="2298" y="2757"/>
                  </a:lnTo>
                  <a:lnTo>
                    <a:pt x="2690" y="1398"/>
                  </a:lnTo>
                  <a:cubicBezTo>
                    <a:pt x="2738" y="1226"/>
                    <a:pt x="2757" y="1063"/>
                    <a:pt x="2767" y="891"/>
                  </a:cubicBezTo>
                  <a:lnTo>
                    <a:pt x="2767" y="460"/>
                  </a:lnTo>
                  <a:cubicBezTo>
                    <a:pt x="2767" y="202"/>
                    <a:pt x="2556" y="1"/>
                    <a:pt x="229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1" name="Google Shape;11061;p83"/>
            <p:cNvSpPr/>
            <p:nvPr/>
          </p:nvSpPr>
          <p:spPr>
            <a:xfrm>
              <a:off x="6936307" y="1795988"/>
              <a:ext cx="36213" cy="14679"/>
            </a:xfrm>
            <a:custGeom>
              <a:avLst/>
              <a:gdLst/>
              <a:ahLst/>
              <a:cxnLst/>
              <a:rect l="l" t="t" r="r" b="b"/>
              <a:pathLst>
                <a:path w="1379" h="559" extrusionOk="0">
                  <a:moveTo>
                    <a:pt x="0" y="1"/>
                  </a:moveTo>
                  <a:lnTo>
                    <a:pt x="0" y="422"/>
                  </a:lnTo>
                  <a:cubicBezTo>
                    <a:pt x="220" y="513"/>
                    <a:pt x="455" y="558"/>
                    <a:pt x="689" y="558"/>
                  </a:cubicBezTo>
                  <a:cubicBezTo>
                    <a:pt x="924" y="558"/>
                    <a:pt x="1158" y="513"/>
                    <a:pt x="1378" y="422"/>
                  </a:cubicBezTo>
                  <a:lnTo>
                    <a:pt x="1378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2" name="Google Shape;11062;p83"/>
            <p:cNvSpPr/>
            <p:nvPr/>
          </p:nvSpPr>
          <p:spPr>
            <a:xfrm>
              <a:off x="6918214" y="1735433"/>
              <a:ext cx="72635" cy="66622"/>
            </a:xfrm>
            <a:custGeom>
              <a:avLst/>
              <a:gdLst/>
              <a:ahLst/>
              <a:cxnLst/>
              <a:rect l="l" t="t" r="r" b="b"/>
              <a:pathLst>
                <a:path w="2766" h="2537" extrusionOk="0">
                  <a:moveTo>
                    <a:pt x="880" y="0"/>
                  </a:moveTo>
                  <a:cubicBezTo>
                    <a:pt x="756" y="0"/>
                    <a:pt x="632" y="48"/>
                    <a:pt x="546" y="134"/>
                  </a:cubicBezTo>
                  <a:lnTo>
                    <a:pt x="134" y="555"/>
                  </a:lnTo>
                  <a:cubicBezTo>
                    <a:pt x="48" y="642"/>
                    <a:pt x="0" y="756"/>
                    <a:pt x="0" y="881"/>
                  </a:cubicBezTo>
                  <a:lnTo>
                    <a:pt x="0" y="1149"/>
                  </a:lnTo>
                  <a:cubicBezTo>
                    <a:pt x="0" y="1914"/>
                    <a:pt x="613" y="2536"/>
                    <a:pt x="1378" y="2536"/>
                  </a:cubicBezTo>
                  <a:cubicBezTo>
                    <a:pt x="2144" y="2536"/>
                    <a:pt x="2766" y="1914"/>
                    <a:pt x="2766" y="1149"/>
                  </a:cubicBezTo>
                  <a:lnTo>
                    <a:pt x="2766" y="862"/>
                  </a:lnTo>
                  <a:cubicBezTo>
                    <a:pt x="2766" y="737"/>
                    <a:pt x="2718" y="622"/>
                    <a:pt x="2632" y="536"/>
                  </a:cubicBezTo>
                  <a:cubicBezTo>
                    <a:pt x="2268" y="182"/>
                    <a:pt x="1617" y="29"/>
                    <a:pt x="880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3" name="Google Shape;11063;p83"/>
            <p:cNvSpPr/>
            <p:nvPr/>
          </p:nvSpPr>
          <p:spPr>
            <a:xfrm>
              <a:off x="6917952" y="1735433"/>
              <a:ext cx="72661" cy="65125"/>
            </a:xfrm>
            <a:custGeom>
              <a:avLst/>
              <a:gdLst/>
              <a:ahLst/>
              <a:cxnLst/>
              <a:rect l="l" t="t" r="r" b="b"/>
              <a:pathLst>
                <a:path w="2767" h="2480" extrusionOk="0">
                  <a:moveTo>
                    <a:pt x="890" y="0"/>
                  </a:moveTo>
                  <a:cubicBezTo>
                    <a:pt x="766" y="0"/>
                    <a:pt x="642" y="48"/>
                    <a:pt x="556" y="134"/>
                  </a:cubicBezTo>
                  <a:lnTo>
                    <a:pt x="144" y="555"/>
                  </a:lnTo>
                  <a:cubicBezTo>
                    <a:pt x="48" y="642"/>
                    <a:pt x="0" y="756"/>
                    <a:pt x="0" y="881"/>
                  </a:cubicBezTo>
                  <a:lnTo>
                    <a:pt x="0" y="1149"/>
                  </a:lnTo>
                  <a:cubicBezTo>
                    <a:pt x="0" y="1761"/>
                    <a:pt x="412" y="2307"/>
                    <a:pt x="1005" y="2479"/>
                  </a:cubicBezTo>
                  <a:cubicBezTo>
                    <a:pt x="804" y="2230"/>
                    <a:pt x="699" y="1924"/>
                    <a:pt x="699" y="1608"/>
                  </a:cubicBezTo>
                  <a:lnTo>
                    <a:pt x="699" y="938"/>
                  </a:lnTo>
                  <a:cubicBezTo>
                    <a:pt x="699" y="682"/>
                    <a:pt x="901" y="478"/>
                    <a:pt x="1153" y="478"/>
                  </a:cubicBezTo>
                  <a:cubicBezTo>
                    <a:pt x="1165" y="478"/>
                    <a:pt x="1176" y="478"/>
                    <a:pt x="1187" y="479"/>
                  </a:cubicBezTo>
                  <a:cubicBezTo>
                    <a:pt x="1647" y="508"/>
                    <a:pt x="2345" y="584"/>
                    <a:pt x="2766" y="785"/>
                  </a:cubicBezTo>
                  <a:cubicBezTo>
                    <a:pt x="2747" y="689"/>
                    <a:pt x="2709" y="603"/>
                    <a:pt x="2642" y="527"/>
                  </a:cubicBezTo>
                  <a:cubicBezTo>
                    <a:pt x="2278" y="182"/>
                    <a:pt x="1627" y="29"/>
                    <a:pt x="890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4" name="Google Shape;11064;p83"/>
            <p:cNvSpPr/>
            <p:nvPr/>
          </p:nvSpPr>
          <p:spPr>
            <a:xfrm>
              <a:off x="6893819" y="1825898"/>
              <a:ext cx="24422" cy="48528"/>
            </a:xfrm>
            <a:custGeom>
              <a:avLst/>
              <a:gdLst/>
              <a:ahLst/>
              <a:cxnLst/>
              <a:rect l="l" t="t" r="r" b="b"/>
              <a:pathLst>
                <a:path w="930" h="1848" extrusionOk="0">
                  <a:moveTo>
                    <a:pt x="125" y="1"/>
                  </a:moveTo>
                  <a:cubicBezTo>
                    <a:pt x="39" y="115"/>
                    <a:pt x="1" y="249"/>
                    <a:pt x="1" y="393"/>
                  </a:cubicBezTo>
                  <a:lnTo>
                    <a:pt x="1" y="1618"/>
                  </a:lnTo>
                  <a:cubicBezTo>
                    <a:pt x="1" y="1742"/>
                    <a:pt x="106" y="1848"/>
                    <a:pt x="230" y="1848"/>
                  </a:cubicBezTo>
                  <a:lnTo>
                    <a:pt x="919" y="1848"/>
                  </a:lnTo>
                  <a:lnTo>
                    <a:pt x="919" y="1082"/>
                  </a:lnTo>
                  <a:lnTo>
                    <a:pt x="929" y="1092"/>
                  </a:lnTo>
                  <a:cubicBezTo>
                    <a:pt x="929" y="900"/>
                    <a:pt x="852" y="728"/>
                    <a:pt x="718" y="594"/>
                  </a:cubicBezTo>
                  <a:lnTo>
                    <a:pt x="125" y="1"/>
                  </a:ln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5" name="Google Shape;11065;p83"/>
            <p:cNvSpPr/>
            <p:nvPr/>
          </p:nvSpPr>
          <p:spPr>
            <a:xfrm>
              <a:off x="6990587" y="1825898"/>
              <a:ext cx="24396" cy="48528"/>
            </a:xfrm>
            <a:custGeom>
              <a:avLst/>
              <a:gdLst/>
              <a:ahLst/>
              <a:cxnLst/>
              <a:rect l="l" t="t" r="r" b="b"/>
              <a:pathLst>
                <a:path w="929" h="1848" extrusionOk="0">
                  <a:moveTo>
                    <a:pt x="804" y="1"/>
                  </a:moveTo>
                  <a:lnTo>
                    <a:pt x="211" y="594"/>
                  </a:lnTo>
                  <a:cubicBezTo>
                    <a:pt x="77" y="728"/>
                    <a:pt x="0" y="900"/>
                    <a:pt x="10" y="1092"/>
                  </a:cubicBezTo>
                  <a:lnTo>
                    <a:pt x="10" y="1848"/>
                  </a:lnTo>
                  <a:lnTo>
                    <a:pt x="699" y="1848"/>
                  </a:lnTo>
                  <a:cubicBezTo>
                    <a:pt x="823" y="1848"/>
                    <a:pt x="929" y="1742"/>
                    <a:pt x="929" y="1618"/>
                  </a:cubicBezTo>
                  <a:lnTo>
                    <a:pt x="929" y="393"/>
                  </a:lnTo>
                  <a:cubicBezTo>
                    <a:pt x="929" y="249"/>
                    <a:pt x="890" y="115"/>
                    <a:pt x="804" y="1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066" name="Google Shape;11066;p83"/>
          <p:cNvGrpSpPr/>
          <p:nvPr/>
        </p:nvGrpSpPr>
        <p:grpSpPr>
          <a:xfrm>
            <a:off x="7117003" y="1518000"/>
            <a:ext cx="333003" cy="344085"/>
            <a:chOff x="7117003" y="1518000"/>
            <a:chExt cx="333003" cy="344085"/>
          </a:xfrm>
        </p:grpSpPr>
        <p:sp>
          <p:nvSpPr>
            <p:cNvPr id="11067" name="Google Shape;11067;p83"/>
            <p:cNvSpPr/>
            <p:nvPr/>
          </p:nvSpPr>
          <p:spPr>
            <a:xfrm>
              <a:off x="7161645" y="1518000"/>
              <a:ext cx="241119" cy="57116"/>
            </a:xfrm>
            <a:custGeom>
              <a:avLst/>
              <a:gdLst/>
              <a:ahLst/>
              <a:cxnLst/>
              <a:rect l="l" t="t" r="r" b="b"/>
              <a:pathLst>
                <a:path w="9182" h="2175" extrusionOk="0">
                  <a:moveTo>
                    <a:pt x="4641" y="0"/>
                  </a:moveTo>
                  <a:cubicBezTo>
                    <a:pt x="3026" y="0"/>
                    <a:pt x="1414" y="596"/>
                    <a:pt x="157" y="1773"/>
                  </a:cubicBezTo>
                  <a:cubicBezTo>
                    <a:pt x="1" y="1914"/>
                    <a:pt x="133" y="2130"/>
                    <a:pt x="294" y="2130"/>
                  </a:cubicBezTo>
                  <a:cubicBezTo>
                    <a:pt x="341" y="2130"/>
                    <a:pt x="389" y="2112"/>
                    <a:pt x="434" y="2069"/>
                  </a:cubicBezTo>
                  <a:lnTo>
                    <a:pt x="444" y="2069"/>
                  </a:lnTo>
                  <a:cubicBezTo>
                    <a:pt x="1619" y="965"/>
                    <a:pt x="3125" y="408"/>
                    <a:pt x="4637" y="408"/>
                  </a:cubicBezTo>
                  <a:cubicBezTo>
                    <a:pt x="5994" y="408"/>
                    <a:pt x="7355" y="857"/>
                    <a:pt x="8483" y="1763"/>
                  </a:cubicBezTo>
                  <a:lnTo>
                    <a:pt x="8148" y="1763"/>
                  </a:lnTo>
                  <a:cubicBezTo>
                    <a:pt x="7870" y="1763"/>
                    <a:pt x="7870" y="2175"/>
                    <a:pt x="8148" y="2175"/>
                  </a:cubicBezTo>
                  <a:lnTo>
                    <a:pt x="8981" y="2175"/>
                  </a:lnTo>
                  <a:cubicBezTo>
                    <a:pt x="9086" y="2175"/>
                    <a:pt x="9182" y="2079"/>
                    <a:pt x="9182" y="1974"/>
                  </a:cubicBezTo>
                  <a:lnTo>
                    <a:pt x="9182" y="1227"/>
                  </a:lnTo>
                  <a:cubicBezTo>
                    <a:pt x="9182" y="1088"/>
                    <a:pt x="9079" y="1019"/>
                    <a:pt x="8976" y="1019"/>
                  </a:cubicBezTo>
                  <a:cubicBezTo>
                    <a:pt x="8873" y="1019"/>
                    <a:pt x="8770" y="1088"/>
                    <a:pt x="8770" y="1227"/>
                  </a:cubicBezTo>
                  <a:lnTo>
                    <a:pt x="8770" y="1466"/>
                  </a:lnTo>
                  <a:cubicBezTo>
                    <a:pt x="7562" y="486"/>
                    <a:pt x="6100" y="0"/>
                    <a:pt x="4641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8" name="Google Shape;11068;p83"/>
            <p:cNvSpPr/>
            <p:nvPr/>
          </p:nvSpPr>
          <p:spPr>
            <a:xfrm>
              <a:off x="7168525" y="1808068"/>
              <a:ext cx="232217" cy="54017"/>
            </a:xfrm>
            <a:custGeom>
              <a:avLst/>
              <a:gdLst/>
              <a:ahLst/>
              <a:cxnLst/>
              <a:rect l="l" t="t" r="r" b="b"/>
              <a:pathLst>
                <a:path w="8843" h="2057" extrusionOk="0">
                  <a:moveTo>
                    <a:pt x="211" y="0"/>
                  </a:moveTo>
                  <a:cubicBezTo>
                    <a:pt x="96" y="0"/>
                    <a:pt x="0" y="96"/>
                    <a:pt x="0" y="211"/>
                  </a:cubicBezTo>
                  <a:lnTo>
                    <a:pt x="0" y="957"/>
                  </a:lnTo>
                  <a:cubicBezTo>
                    <a:pt x="0" y="1096"/>
                    <a:pt x="105" y="1165"/>
                    <a:pt x="211" y="1165"/>
                  </a:cubicBezTo>
                  <a:cubicBezTo>
                    <a:pt x="316" y="1165"/>
                    <a:pt x="421" y="1096"/>
                    <a:pt x="421" y="957"/>
                  </a:cubicBezTo>
                  <a:lnTo>
                    <a:pt x="421" y="727"/>
                  </a:lnTo>
                  <a:cubicBezTo>
                    <a:pt x="1592" y="1617"/>
                    <a:pt x="2983" y="2057"/>
                    <a:pt x="4370" y="2057"/>
                  </a:cubicBezTo>
                  <a:cubicBezTo>
                    <a:pt x="5909" y="2057"/>
                    <a:pt x="7443" y="1517"/>
                    <a:pt x="8671" y="450"/>
                  </a:cubicBezTo>
                  <a:cubicBezTo>
                    <a:pt x="8843" y="308"/>
                    <a:pt x="8711" y="84"/>
                    <a:pt x="8545" y="84"/>
                  </a:cubicBezTo>
                  <a:cubicBezTo>
                    <a:pt x="8498" y="84"/>
                    <a:pt x="8449" y="102"/>
                    <a:pt x="8403" y="144"/>
                  </a:cubicBezTo>
                  <a:cubicBezTo>
                    <a:pt x="7253" y="1142"/>
                    <a:pt x="5816" y="1647"/>
                    <a:pt x="4374" y="1647"/>
                  </a:cubicBezTo>
                  <a:cubicBezTo>
                    <a:pt x="3081" y="1647"/>
                    <a:pt x="1785" y="1241"/>
                    <a:pt x="689" y="421"/>
                  </a:cubicBezTo>
                  <a:lnTo>
                    <a:pt x="1034" y="421"/>
                  </a:lnTo>
                  <a:cubicBezTo>
                    <a:pt x="1148" y="421"/>
                    <a:pt x="1244" y="326"/>
                    <a:pt x="1244" y="211"/>
                  </a:cubicBezTo>
                  <a:cubicBezTo>
                    <a:pt x="1244" y="96"/>
                    <a:pt x="1148" y="0"/>
                    <a:pt x="1043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9" name="Google Shape;11069;p83"/>
            <p:cNvSpPr/>
            <p:nvPr/>
          </p:nvSpPr>
          <p:spPr>
            <a:xfrm>
              <a:off x="7174801" y="1735931"/>
              <a:ext cx="25157" cy="20141"/>
            </a:xfrm>
            <a:custGeom>
              <a:avLst/>
              <a:gdLst/>
              <a:ahLst/>
              <a:cxnLst/>
              <a:rect l="l" t="t" r="r" b="b"/>
              <a:pathLst>
                <a:path w="958" h="767" extrusionOk="0">
                  <a:moveTo>
                    <a:pt x="479" y="0"/>
                  </a:moveTo>
                  <a:lnTo>
                    <a:pt x="0" y="355"/>
                  </a:lnTo>
                  <a:lnTo>
                    <a:pt x="173" y="766"/>
                  </a:lnTo>
                  <a:lnTo>
                    <a:pt x="804" y="766"/>
                  </a:lnTo>
                  <a:lnTo>
                    <a:pt x="957" y="355"/>
                  </a:lnTo>
                  <a:lnTo>
                    <a:pt x="479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0" name="Google Shape;11070;p83"/>
            <p:cNvSpPr/>
            <p:nvPr/>
          </p:nvSpPr>
          <p:spPr>
            <a:xfrm>
              <a:off x="7173803" y="1756047"/>
              <a:ext cx="27652" cy="35714"/>
            </a:xfrm>
            <a:custGeom>
              <a:avLst/>
              <a:gdLst/>
              <a:ahLst/>
              <a:cxnLst/>
              <a:rect l="l" t="t" r="r" b="b"/>
              <a:pathLst>
                <a:path w="1053" h="1360" extrusionOk="0">
                  <a:moveTo>
                    <a:pt x="211" y="0"/>
                  </a:moveTo>
                  <a:lnTo>
                    <a:pt x="220" y="29"/>
                  </a:lnTo>
                  <a:lnTo>
                    <a:pt x="0" y="1359"/>
                  </a:lnTo>
                  <a:lnTo>
                    <a:pt x="1053" y="1359"/>
                  </a:lnTo>
                  <a:lnTo>
                    <a:pt x="833" y="29"/>
                  </a:lnTo>
                  <a:lnTo>
                    <a:pt x="842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1" name="Google Shape;11071;p83"/>
            <p:cNvSpPr/>
            <p:nvPr/>
          </p:nvSpPr>
          <p:spPr>
            <a:xfrm>
              <a:off x="7159964" y="1726373"/>
              <a:ext cx="23161" cy="65387"/>
            </a:xfrm>
            <a:custGeom>
              <a:avLst/>
              <a:gdLst/>
              <a:ahLst/>
              <a:cxnLst/>
              <a:rect l="l" t="t" r="r" b="b"/>
              <a:pathLst>
                <a:path w="882" h="2490" extrusionOk="0">
                  <a:moveTo>
                    <a:pt x="1" y="1"/>
                  </a:moveTo>
                  <a:lnTo>
                    <a:pt x="135" y="958"/>
                  </a:lnTo>
                  <a:lnTo>
                    <a:pt x="556" y="2489"/>
                  </a:lnTo>
                  <a:lnTo>
                    <a:pt x="661" y="2489"/>
                  </a:lnTo>
                  <a:lnTo>
                    <a:pt x="881" y="1140"/>
                  </a:lnTo>
                  <a:lnTo>
                    <a:pt x="671" y="64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2" name="Google Shape;11072;p83"/>
            <p:cNvSpPr/>
            <p:nvPr/>
          </p:nvSpPr>
          <p:spPr>
            <a:xfrm>
              <a:off x="7192132" y="1725874"/>
              <a:ext cx="23398" cy="65886"/>
            </a:xfrm>
            <a:custGeom>
              <a:avLst/>
              <a:gdLst/>
              <a:ahLst/>
              <a:cxnLst/>
              <a:rect l="l" t="t" r="r" b="b"/>
              <a:pathLst>
                <a:path w="891" h="2509" extrusionOk="0">
                  <a:moveTo>
                    <a:pt x="891" y="1"/>
                  </a:moveTo>
                  <a:lnTo>
                    <a:pt x="192" y="651"/>
                  </a:lnTo>
                  <a:lnTo>
                    <a:pt x="1" y="1159"/>
                  </a:lnTo>
                  <a:lnTo>
                    <a:pt x="221" y="2508"/>
                  </a:lnTo>
                  <a:lnTo>
                    <a:pt x="326" y="2508"/>
                  </a:lnTo>
                  <a:lnTo>
                    <a:pt x="757" y="958"/>
                  </a:lnTo>
                  <a:lnTo>
                    <a:pt x="891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3" name="Google Shape;11073;p83"/>
            <p:cNvSpPr/>
            <p:nvPr/>
          </p:nvSpPr>
          <p:spPr>
            <a:xfrm>
              <a:off x="7155447" y="1714057"/>
              <a:ext cx="63864" cy="37368"/>
            </a:xfrm>
            <a:custGeom>
              <a:avLst/>
              <a:gdLst/>
              <a:ahLst/>
              <a:cxnLst/>
              <a:rect l="l" t="t" r="r" b="b"/>
              <a:pathLst>
                <a:path w="2432" h="1423" extrusionOk="0">
                  <a:moveTo>
                    <a:pt x="642" y="1"/>
                  </a:moveTo>
                  <a:lnTo>
                    <a:pt x="0" y="422"/>
                  </a:lnTo>
                  <a:lnTo>
                    <a:pt x="431" y="1312"/>
                  </a:lnTo>
                  <a:cubicBezTo>
                    <a:pt x="461" y="1377"/>
                    <a:pt x="526" y="1413"/>
                    <a:pt x="590" y="1413"/>
                  </a:cubicBezTo>
                  <a:cubicBezTo>
                    <a:pt x="630" y="1413"/>
                    <a:pt x="670" y="1399"/>
                    <a:pt x="699" y="1369"/>
                  </a:cubicBezTo>
                  <a:lnTo>
                    <a:pt x="1216" y="987"/>
                  </a:lnTo>
                  <a:lnTo>
                    <a:pt x="1704" y="1350"/>
                  </a:lnTo>
                  <a:lnTo>
                    <a:pt x="1733" y="1379"/>
                  </a:lnTo>
                  <a:cubicBezTo>
                    <a:pt x="1765" y="1408"/>
                    <a:pt x="1807" y="1422"/>
                    <a:pt x="1847" y="1422"/>
                  </a:cubicBezTo>
                  <a:cubicBezTo>
                    <a:pt x="1901" y="1422"/>
                    <a:pt x="1954" y="1396"/>
                    <a:pt x="1981" y="1341"/>
                  </a:cubicBezTo>
                  <a:lnTo>
                    <a:pt x="2431" y="432"/>
                  </a:lnTo>
                  <a:lnTo>
                    <a:pt x="1857" y="49"/>
                  </a:lnTo>
                  <a:lnTo>
                    <a:pt x="1723" y="288"/>
                  </a:lnTo>
                  <a:lnTo>
                    <a:pt x="1216" y="814"/>
                  </a:lnTo>
                  <a:lnTo>
                    <a:pt x="728" y="336"/>
                  </a:lnTo>
                  <a:lnTo>
                    <a:pt x="642" y="1"/>
                  </a:lnTo>
                  <a:close/>
                </a:path>
              </a:pathLst>
            </a:custGeom>
            <a:solidFill>
              <a:srgbClr val="F3F6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4" name="Google Shape;11074;p83"/>
            <p:cNvSpPr/>
            <p:nvPr/>
          </p:nvSpPr>
          <p:spPr>
            <a:xfrm>
              <a:off x="7142133" y="1596202"/>
              <a:ext cx="90755" cy="64101"/>
            </a:xfrm>
            <a:custGeom>
              <a:avLst/>
              <a:gdLst/>
              <a:ahLst/>
              <a:cxnLst/>
              <a:rect l="l" t="t" r="r" b="b"/>
              <a:pathLst>
                <a:path w="3456" h="2441" extrusionOk="0">
                  <a:moveTo>
                    <a:pt x="3034" y="2106"/>
                  </a:moveTo>
                  <a:lnTo>
                    <a:pt x="3024" y="2125"/>
                  </a:lnTo>
                  <a:lnTo>
                    <a:pt x="3005" y="2144"/>
                  </a:lnTo>
                  <a:lnTo>
                    <a:pt x="3034" y="2106"/>
                  </a:lnTo>
                  <a:lnTo>
                    <a:pt x="3034" y="2106"/>
                  </a:lnTo>
                  <a:lnTo>
                    <a:pt x="3024" y="2115"/>
                  </a:lnTo>
                  <a:lnTo>
                    <a:pt x="2986" y="2135"/>
                  </a:lnTo>
                  <a:lnTo>
                    <a:pt x="3034" y="2106"/>
                  </a:lnTo>
                  <a:lnTo>
                    <a:pt x="3034" y="2106"/>
                  </a:lnTo>
                  <a:close/>
                  <a:moveTo>
                    <a:pt x="1656" y="0"/>
                  </a:moveTo>
                  <a:cubicBezTo>
                    <a:pt x="737" y="0"/>
                    <a:pt x="0" y="747"/>
                    <a:pt x="0" y="1656"/>
                  </a:cubicBezTo>
                  <a:lnTo>
                    <a:pt x="0" y="2441"/>
                  </a:lnTo>
                  <a:cubicBezTo>
                    <a:pt x="0" y="2441"/>
                    <a:pt x="373" y="2403"/>
                    <a:pt x="421" y="2221"/>
                  </a:cubicBezTo>
                  <a:cubicBezTo>
                    <a:pt x="440" y="2202"/>
                    <a:pt x="450" y="2182"/>
                    <a:pt x="460" y="2154"/>
                  </a:cubicBezTo>
                  <a:cubicBezTo>
                    <a:pt x="670" y="2154"/>
                    <a:pt x="1675" y="2144"/>
                    <a:pt x="2249" y="1455"/>
                  </a:cubicBezTo>
                  <a:cubicBezTo>
                    <a:pt x="2364" y="1790"/>
                    <a:pt x="2642" y="2048"/>
                    <a:pt x="2986" y="2144"/>
                  </a:cubicBezTo>
                  <a:cubicBezTo>
                    <a:pt x="2996" y="2173"/>
                    <a:pt x="3015" y="2192"/>
                    <a:pt x="3024" y="2211"/>
                  </a:cubicBezTo>
                  <a:cubicBezTo>
                    <a:pt x="3072" y="2393"/>
                    <a:pt x="3455" y="2431"/>
                    <a:pt x="3455" y="2431"/>
                  </a:cubicBezTo>
                  <a:lnTo>
                    <a:pt x="3455" y="1656"/>
                  </a:lnTo>
                  <a:cubicBezTo>
                    <a:pt x="3455" y="747"/>
                    <a:pt x="2709" y="0"/>
                    <a:pt x="179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5" name="Google Shape;11075;p83"/>
            <p:cNvSpPr/>
            <p:nvPr/>
          </p:nvSpPr>
          <p:spPr>
            <a:xfrm>
              <a:off x="7142133" y="1596202"/>
              <a:ext cx="49264" cy="64101"/>
            </a:xfrm>
            <a:custGeom>
              <a:avLst/>
              <a:gdLst/>
              <a:ahLst/>
              <a:cxnLst/>
              <a:rect l="l" t="t" r="r" b="b"/>
              <a:pathLst>
                <a:path w="1876" h="2441" extrusionOk="0">
                  <a:moveTo>
                    <a:pt x="1665" y="0"/>
                  </a:moveTo>
                  <a:cubicBezTo>
                    <a:pt x="747" y="0"/>
                    <a:pt x="0" y="747"/>
                    <a:pt x="0" y="1666"/>
                  </a:cubicBezTo>
                  <a:lnTo>
                    <a:pt x="0" y="2441"/>
                  </a:lnTo>
                  <a:cubicBezTo>
                    <a:pt x="105" y="2422"/>
                    <a:pt x="201" y="2393"/>
                    <a:pt x="297" y="2355"/>
                  </a:cubicBezTo>
                  <a:lnTo>
                    <a:pt x="297" y="2087"/>
                  </a:lnTo>
                  <a:lnTo>
                    <a:pt x="297" y="1656"/>
                  </a:lnTo>
                  <a:cubicBezTo>
                    <a:pt x="297" y="776"/>
                    <a:pt x="995" y="48"/>
                    <a:pt x="187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6" name="Google Shape;11076;p83"/>
            <p:cNvSpPr/>
            <p:nvPr/>
          </p:nvSpPr>
          <p:spPr>
            <a:xfrm>
              <a:off x="7220546" y="1653685"/>
              <a:ext cx="19879" cy="26733"/>
            </a:xfrm>
            <a:custGeom>
              <a:avLst/>
              <a:gdLst/>
              <a:ahLst/>
              <a:cxnLst/>
              <a:rect l="l" t="t" r="r" b="b"/>
              <a:pathLst>
                <a:path w="757" h="1018" extrusionOk="0">
                  <a:moveTo>
                    <a:pt x="201" y="1"/>
                  </a:moveTo>
                  <a:cubicBezTo>
                    <a:pt x="93" y="1"/>
                    <a:pt x="0" y="92"/>
                    <a:pt x="0" y="204"/>
                  </a:cubicBezTo>
                  <a:lnTo>
                    <a:pt x="0" y="807"/>
                  </a:lnTo>
                  <a:cubicBezTo>
                    <a:pt x="0" y="922"/>
                    <a:pt x="96" y="1017"/>
                    <a:pt x="211" y="1017"/>
                  </a:cubicBezTo>
                  <a:cubicBezTo>
                    <a:pt x="230" y="1017"/>
                    <a:pt x="249" y="1008"/>
                    <a:pt x="268" y="1008"/>
                  </a:cubicBezTo>
                  <a:cubicBezTo>
                    <a:pt x="316" y="989"/>
                    <a:pt x="354" y="979"/>
                    <a:pt x="392" y="950"/>
                  </a:cubicBezTo>
                  <a:cubicBezTo>
                    <a:pt x="431" y="912"/>
                    <a:pt x="469" y="883"/>
                    <a:pt x="507" y="855"/>
                  </a:cubicBezTo>
                  <a:cubicBezTo>
                    <a:pt x="756" y="568"/>
                    <a:pt x="632" y="127"/>
                    <a:pt x="268" y="13"/>
                  </a:cubicBezTo>
                  <a:cubicBezTo>
                    <a:pt x="246" y="5"/>
                    <a:pt x="223" y="1"/>
                    <a:pt x="201" y="1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7" name="Google Shape;11077;p83"/>
            <p:cNvSpPr/>
            <p:nvPr/>
          </p:nvSpPr>
          <p:spPr>
            <a:xfrm>
              <a:off x="7134833" y="1653738"/>
              <a:ext cx="19879" cy="26628"/>
            </a:xfrm>
            <a:custGeom>
              <a:avLst/>
              <a:gdLst/>
              <a:ahLst/>
              <a:cxnLst/>
              <a:rect l="l" t="t" r="r" b="b"/>
              <a:pathLst>
                <a:path w="757" h="1014" extrusionOk="0">
                  <a:moveTo>
                    <a:pt x="551" y="1"/>
                  </a:moveTo>
                  <a:cubicBezTo>
                    <a:pt x="529" y="1"/>
                    <a:pt x="508" y="4"/>
                    <a:pt x="489" y="11"/>
                  </a:cubicBezTo>
                  <a:cubicBezTo>
                    <a:pt x="1" y="154"/>
                    <a:pt x="1" y="853"/>
                    <a:pt x="489" y="1006"/>
                  </a:cubicBezTo>
                  <a:cubicBezTo>
                    <a:pt x="508" y="1011"/>
                    <a:pt x="527" y="1014"/>
                    <a:pt x="545" y="1014"/>
                  </a:cubicBezTo>
                  <a:cubicBezTo>
                    <a:pt x="658" y="1014"/>
                    <a:pt x="757" y="920"/>
                    <a:pt x="757" y="805"/>
                  </a:cubicBezTo>
                  <a:lnTo>
                    <a:pt x="757" y="202"/>
                  </a:lnTo>
                  <a:cubicBezTo>
                    <a:pt x="757" y="135"/>
                    <a:pt x="728" y="78"/>
                    <a:pt x="671" y="39"/>
                  </a:cubicBezTo>
                  <a:cubicBezTo>
                    <a:pt x="639" y="14"/>
                    <a:pt x="594" y="1"/>
                    <a:pt x="551" y="1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8" name="Google Shape;11078;p83"/>
            <p:cNvSpPr/>
            <p:nvPr/>
          </p:nvSpPr>
          <p:spPr>
            <a:xfrm>
              <a:off x="7171019" y="1700349"/>
              <a:ext cx="33219" cy="38130"/>
            </a:xfrm>
            <a:custGeom>
              <a:avLst/>
              <a:gdLst/>
              <a:ahLst/>
              <a:cxnLst/>
              <a:rect l="l" t="t" r="r" b="b"/>
              <a:pathLst>
                <a:path w="1265" h="1452" extrusionOk="0">
                  <a:moveTo>
                    <a:pt x="211" y="1"/>
                  </a:moveTo>
                  <a:cubicBezTo>
                    <a:pt x="97" y="1"/>
                    <a:pt x="1" y="89"/>
                    <a:pt x="1" y="207"/>
                  </a:cubicBezTo>
                  <a:lnTo>
                    <a:pt x="1" y="820"/>
                  </a:lnTo>
                  <a:cubicBezTo>
                    <a:pt x="1" y="877"/>
                    <a:pt x="20" y="934"/>
                    <a:pt x="68" y="982"/>
                  </a:cubicBezTo>
                  <a:lnTo>
                    <a:pt x="489" y="1384"/>
                  </a:lnTo>
                  <a:cubicBezTo>
                    <a:pt x="527" y="1422"/>
                    <a:pt x="575" y="1451"/>
                    <a:pt x="632" y="1451"/>
                  </a:cubicBezTo>
                  <a:cubicBezTo>
                    <a:pt x="690" y="1451"/>
                    <a:pt x="738" y="1422"/>
                    <a:pt x="776" y="1384"/>
                  </a:cubicBezTo>
                  <a:lnTo>
                    <a:pt x="1207" y="934"/>
                  </a:lnTo>
                  <a:cubicBezTo>
                    <a:pt x="1245" y="896"/>
                    <a:pt x="1264" y="848"/>
                    <a:pt x="1264" y="791"/>
                  </a:cubicBezTo>
                  <a:lnTo>
                    <a:pt x="1264" y="217"/>
                  </a:lnTo>
                  <a:cubicBezTo>
                    <a:pt x="1264" y="159"/>
                    <a:pt x="1245" y="102"/>
                    <a:pt x="1207" y="63"/>
                  </a:cubicBezTo>
                  <a:cubicBezTo>
                    <a:pt x="1159" y="25"/>
                    <a:pt x="1101" y="6"/>
                    <a:pt x="1053" y="6"/>
                  </a:cubicBezTo>
                  <a:lnTo>
                    <a:pt x="1006" y="6"/>
                  </a:lnTo>
                  <a:cubicBezTo>
                    <a:pt x="929" y="25"/>
                    <a:pt x="843" y="35"/>
                    <a:pt x="766" y="35"/>
                  </a:cubicBezTo>
                  <a:lnTo>
                    <a:pt x="508" y="35"/>
                  </a:lnTo>
                  <a:cubicBezTo>
                    <a:pt x="422" y="35"/>
                    <a:pt x="336" y="25"/>
                    <a:pt x="259" y="6"/>
                  </a:cubicBezTo>
                  <a:cubicBezTo>
                    <a:pt x="243" y="3"/>
                    <a:pt x="227" y="1"/>
                    <a:pt x="211" y="1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9" name="Google Shape;11079;p83"/>
            <p:cNvSpPr/>
            <p:nvPr/>
          </p:nvSpPr>
          <p:spPr>
            <a:xfrm>
              <a:off x="7171019" y="1700428"/>
              <a:ext cx="20378" cy="38051"/>
            </a:xfrm>
            <a:custGeom>
              <a:avLst/>
              <a:gdLst/>
              <a:ahLst/>
              <a:cxnLst/>
              <a:rect l="l" t="t" r="r" b="b"/>
              <a:pathLst>
                <a:path w="776" h="1449" extrusionOk="0">
                  <a:moveTo>
                    <a:pt x="208" y="1"/>
                  </a:moveTo>
                  <a:cubicBezTo>
                    <a:pt x="97" y="1"/>
                    <a:pt x="1" y="90"/>
                    <a:pt x="1" y="204"/>
                  </a:cubicBezTo>
                  <a:lnTo>
                    <a:pt x="1" y="817"/>
                  </a:lnTo>
                  <a:cubicBezTo>
                    <a:pt x="1" y="874"/>
                    <a:pt x="20" y="931"/>
                    <a:pt x="68" y="979"/>
                  </a:cubicBezTo>
                  <a:lnTo>
                    <a:pt x="479" y="1381"/>
                  </a:lnTo>
                  <a:cubicBezTo>
                    <a:pt x="518" y="1419"/>
                    <a:pt x="575" y="1448"/>
                    <a:pt x="632" y="1448"/>
                  </a:cubicBezTo>
                  <a:cubicBezTo>
                    <a:pt x="680" y="1448"/>
                    <a:pt x="738" y="1419"/>
                    <a:pt x="776" y="1381"/>
                  </a:cubicBezTo>
                  <a:cubicBezTo>
                    <a:pt x="738" y="1372"/>
                    <a:pt x="699" y="1352"/>
                    <a:pt x="671" y="1324"/>
                  </a:cubicBezTo>
                  <a:lnTo>
                    <a:pt x="250" y="922"/>
                  </a:lnTo>
                  <a:cubicBezTo>
                    <a:pt x="202" y="874"/>
                    <a:pt x="183" y="817"/>
                    <a:pt x="183" y="759"/>
                  </a:cubicBezTo>
                  <a:lnTo>
                    <a:pt x="183" y="147"/>
                  </a:lnTo>
                  <a:cubicBezTo>
                    <a:pt x="183" y="89"/>
                    <a:pt x="202" y="41"/>
                    <a:pt x="240" y="3"/>
                  </a:cubicBezTo>
                  <a:cubicBezTo>
                    <a:pt x="229" y="1"/>
                    <a:pt x="219" y="1"/>
                    <a:pt x="208" y="1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0" name="Google Shape;11080;p83"/>
            <p:cNvSpPr/>
            <p:nvPr/>
          </p:nvSpPr>
          <p:spPr>
            <a:xfrm>
              <a:off x="7151928" y="1633728"/>
              <a:ext cx="71401" cy="76338"/>
            </a:xfrm>
            <a:custGeom>
              <a:avLst/>
              <a:gdLst/>
              <a:ahLst/>
              <a:cxnLst/>
              <a:rect l="l" t="t" r="r" b="b"/>
              <a:pathLst>
                <a:path w="2719" h="2907" extrusionOk="0">
                  <a:moveTo>
                    <a:pt x="1879" y="0"/>
                  </a:moveTo>
                  <a:cubicBezTo>
                    <a:pt x="1863" y="0"/>
                    <a:pt x="1849" y="6"/>
                    <a:pt x="1838" y="17"/>
                  </a:cubicBezTo>
                  <a:cubicBezTo>
                    <a:pt x="1541" y="237"/>
                    <a:pt x="1206" y="399"/>
                    <a:pt x="852" y="495"/>
                  </a:cubicBezTo>
                  <a:cubicBezTo>
                    <a:pt x="747" y="524"/>
                    <a:pt x="632" y="552"/>
                    <a:pt x="527" y="572"/>
                  </a:cubicBezTo>
                  <a:cubicBezTo>
                    <a:pt x="412" y="591"/>
                    <a:pt x="307" y="610"/>
                    <a:pt x="192" y="610"/>
                  </a:cubicBezTo>
                  <a:cubicBezTo>
                    <a:pt x="87" y="619"/>
                    <a:pt x="0" y="715"/>
                    <a:pt x="0" y="820"/>
                  </a:cubicBezTo>
                  <a:lnTo>
                    <a:pt x="0" y="1672"/>
                  </a:lnTo>
                  <a:cubicBezTo>
                    <a:pt x="0" y="2352"/>
                    <a:pt x="555" y="2907"/>
                    <a:pt x="1235" y="2907"/>
                  </a:cubicBezTo>
                  <a:lnTo>
                    <a:pt x="1484" y="2907"/>
                  </a:lnTo>
                  <a:cubicBezTo>
                    <a:pt x="2163" y="2907"/>
                    <a:pt x="2718" y="2352"/>
                    <a:pt x="2718" y="1672"/>
                  </a:cubicBezTo>
                  <a:lnTo>
                    <a:pt x="2718" y="792"/>
                  </a:lnTo>
                  <a:cubicBezTo>
                    <a:pt x="2718" y="706"/>
                    <a:pt x="2661" y="629"/>
                    <a:pt x="2584" y="600"/>
                  </a:cubicBezTo>
                  <a:cubicBezTo>
                    <a:pt x="2556" y="591"/>
                    <a:pt x="2527" y="581"/>
                    <a:pt x="2508" y="562"/>
                  </a:cubicBezTo>
                  <a:cubicBezTo>
                    <a:pt x="2269" y="466"/>
                    <a:pt x="2068" y="294"/>
                    <a:pt x="1953" y="64"/>
                  </a:cubicBezTo>
                  <a:lnTo>
                    <a:pt x="1943" y="45"/>
                  </a:lnTo>
                  <a:cubicBezTo>
                    <a:pt x="1931" y="15"/>
                    <a:pt x="1904" y="0"/>
                    <a:pt x="1879" y="0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1" name="Google Shape;11081;p83"/>
            <p:cNvSpPr/>
            <p:nvPr/>
          </p:nvSpPr>
          <p:spPr>
            <a:xfrm>
              <a:off x="7151928" y="1633728"/>
              <a:ext cx="51785" cy="76338"/>
            </a:xfrm>
            <a:custGeom>
              <a:avLst/>
              <a:gdLst/>
              <a:ahLst/>
              <a:cxnLst/>
              <a:rect l="l" t="t" r="r" b="b"/>
              <a:pathLst>
                <a:path w="1972" h="2907" extrusionOk="0">
                  <a:moveTo>
                    <a:pt x="1883" y="0"/>
                  </a:moveTo>
                  <a:cubicBezTo>
                    <a:pt x="1868" y="0"/>
                    <a:pt x="1852" y="6"/>
                    <a:pt x="1838" y="17"/>
                  </a:cubicBezTo>
                  <a:cubicBezTo>
                    <a:pt x="1541" y="237"/>
                    <a:pt x="1206" y="399"/>
                    <a:pt x="852" y="495"/>
                  </a:cubicBezTo>
                  <a:cubicBezTo>
                    <a:pt x="747" y="524"/>
                    <a:pt x="632" y="552"/>
                    <a:pt x="527" y="572"/>
                  </a:cubicBezTo>
                  <a:cubicBezTo>
                    <a:pt x="412" y="591"/>
                    <a:pt x="307" y="610"/>
                    <a:pt x="192" y="610"/>
                  </a:cubicBezTo>
                  <a:cubicBezTo>
                    <a:pt x="87" y="619"/>
                    <a:pt x="0" y="715"/>
                    <a:pt x="0" y="820"/>
                  </a:cubicBezTo>
                  <a:lnTo>
                    <a:pt x="0" y="1672"/>
                  </a:lnTo>
                  <a:cubicBezTo>
                    <a:pt x="0" y="2352"/>
                    <a:pt x="555" y="2907"/>
                    <a:pt x="1235" y="2907"/>
                  </a:cubicBezTo>
                  <a:lnTo>
                    <a:pt x="1484" y="2907"/>
                  </a:lnTo>
                  <a:cubicBezTo>
                    <a:pt x="804" y="2907"/>
                    <a:pt x="259" y="2361"/>
                    <a:pt x="249" y="1682"/>
                  </a:cubicBezTo>
                  <a:lnTo>
                    <a:pt x="249" y="830"/>
                  </a:lnTo>
                  <a:cubicBezTo>
                    <a:pt x="249" y="715"/>
                    <a:pt x="335" y="629"/>
                    <a:pt x="450" y="619"/>
                  </a:cubicBezTo>
                  <a:cubicBezTo>
                    <a:pt x="555" y="610"/>
                    <a:pt x="670" y="600"/>
                    <a:pt x="776" y="581"/>
                  </a:cubicBezTo>
                  <a:cubicBezTo>
                    <a:pt x="881" y="562"/>
                    <a:pt x="996" y="533"/>
                    <a:pt x="1101" y="505"/>
                  </a:cubicBezTo>
                  <a:cubicBezTo>
                    <a:pt x="1407" y="418"/>
                    <a:pt x="1704" y="275"/>
                    <a:pt x="1972" y="103"/>
                  </a:cubicBezTo>
                  <a:lnTo>
                    <a:pt x="1953" y="64"/>
                  </a:lnTo>
                  <a:lnTo>
                    <a:pt x="1943" y="45"/>
                  </a:lnTo>
                  <a:cubicBezTo>
                    <a:pt x="1931" y="15"/>
                    <a:pt x="1908" y="0"/>
                    <a:pt x="1883" y="0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2" name="Google Shape;11082;p83"/>
            <p:cNvSpPr/>
            <p:nvPr/>
          </p:nvSpPr>
          <p:spPr>
            <a:xfrm>
              <a:off x="7117003" y="1723353"/>
              <a:ext cx="61081" cy="68407"/>
            </a:xfrm>
            <a:custGeom>
              <a:avLst/>
              <a:gdLst/>
              <a:ahLst/>
              <a:cxnLst/>
              <a:rect l="l" t="t" r="r" b="b"/>
              <a:pathLst>
                <a:path w="2326" h="2605" extrusionOk="0">
                  <a:moveTo>
                    <a:pt x="1598" y="1"/>
                  </a:moveTo>
                  <a:lnTo>
                    <a:pt x="852" y="307"/>
                  </a:lnTo>
                  <a:cubicBezTo>
                    <a:pt x="335" y="518"/>
                    <a:pt x="0" y="1025"/>
                    <a:pt x="29" y="1590"/>
                  </a:cubicBezTo>
                  <a:lnTo>
                    <a:pt x="29" y="2336"/>
                  </a:lnTo>
                  <a:cubicBezTo>
                    <a:pt x="20" y="2475"/>
                    <a:pt x="135" y="2605"/>
                    <a:pt x="281" y="2605"/>
                  </a:cubicBezTo>
                  <a:cubicBezTo>
                    <a:pt x="286" y="2605"/>
                    <a:pt x="292" y="2604"/>
                    <a:pt x="297" y="2604"/>
                  </a:cubicBezTo>
                  <a:lnTo>
                    <a:pt x="2326" y="2604"/>
                  </a:lnTo>
                  <a:lnTo>
                    <a:pt x="1598" y="1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3" name="Google Shape;11083;p83"/>
            <p:cNvSpPr/>
            <p:nvPr/>
          </p:nvSpPr>
          <p:spPr>
            <a:xfrm>
              <a:off x="7197174" y="1723616"/>
              <a:ext cx="60319" cy="68145"/>
            </a:xfrm>
            <a:custGeom>
              <a:avLst/>
              <a:gdLst/>
              <a:ahLst/>
              <a:cxnLst/>
              <a:rect l="l" t="t" r="r" b="b"/>
              <a:pathLst>
                <a:path w="2297" h="2595" extrusionOk="0">
                  <a:moveTo>
                    <a:pt x="718" y="1"/>
                  </a:moveTo>
                  <a:lnTo>
                    <a:pt x="0" y="2594"/>
                  </a:lnTo>
                  <a:lnTo>
                    <a:pt x="2000" y="2594"/>
                  </a:lnTo>
                  <a:cubicBezTo>
                    <a:pt x="2005" y="2594"/>
                    <a:pt x="2011" y="2595"/>
                    <a:pt x="2016" y="2595"/>
                  </a:cubicBezTo>
                  <a:cubicBezTo>
                    <a:pt x="2153" y="2595"/>
                    <a:pt x="2268" y="2474"/>
                    <a:pt x="2268" y="2336"/>
                  </a:cubicBezTo>
                  <a:lnTo>
                    <a:pt x="2268" y="1580"/>
                  </a:lnTo>
                  <a:cubicBezTo>
                    <a:pt x="2297" y="1015"/>
                    <a:pt x="1962" y="508"/>
                    <a:pt x="1445" y="297"/>
                  </a:cubicBezTo>
                  <a:lnTo>
                    <a:pt x="718" y="1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4" name="Google Shape;11084;p83"/>
            <p:cNvSpPr/>
            <p:nvPr/>
          </p:nvSpPr>
          <p:spPr>
            <a:xfrm>
              <a:off x="7136094" y="1759303"/>
              <a:ext cx="11082" cy="32457"/>
            </a:xfrm>
            <a:custGeom>
              <a:avLst/>
              <a:gdLst/>
              <a:ahLst/>
              <a:cxnLst/>
              <a:rect l="l" t="t" r="r" b="b"/>
              <a:pathLst>
                <a:path w="422" h="1236" extrusionOk="0">
                  <a:moveTo>
                    <a:pt x="211" y="1"/>
                  </a:moveTo>
                  <a:cubicBezTo>
                    <a:pt x="96" y="1"/>
                    <a:pt x="0" y="96"/>
                    <a:pt x="0" y="211"/>
                  </a:cubicBezTo>
                  <a:lnTo>
                    <a:pt x="0" y="1235"/>
                  </a:lnTo>
                  <a:lnTo>
                    <a:pt x="422" y="1235"/>
                  </a:lnTo>
                  <a:lnTo>
                    <a:pt x="422" y="211"/>
                  </a:lnTo>
                  <a:cubicBezTo>
                    <a:pt x="422" y="96"/>
                    <a:pt x="326" y="1"/>
                    <a:pt x="211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5" name="Google Shape;11085;p83"/>
            <p:cNvSpPr/>
            <p:nvPr/>
          </p:nvSpPr>
          <p:spPr>
            <a:xfrm>
              <a:off x="7227583" y="1759303"/>
              <a:ext cx="11082" cy="32457"/>
            </a:xfrm>
            <a:custGeom>
              <a:avLst/>
              <a:gdLst/>
              <a:ahLst/>
              <a:cxnLst/>
              <a:rect l="l" t="t" r="r" b="b"/>
              <a:pathLst>
                <a:path w="422" h="1236" extrusionOk="0">
                  <a:moveTo>
                    <a:pt x="211" y="1"/>
                  </a:moveTo>
                  <a:cubicBezTo>
                    <a:pt x="96" y="1"/>
                    <a:pt x="0" y="96"/>
                    <a:pt x="0" y="211"/>
                  </a:cubicBezTo>
                  <a:lnTo>
                    <a:pt x="0" y="1235"/>
                  </a:lnTo>
                  <a:lnTo>
                    <a:pt x="421" y="1235"/>
                  </a:lnTo>
                  <a:lnTo>
                    <a:pt x="421" y="211"/>
                  </a:lnTo>
                  <a:cubicBezTo>
                    <a:pt x="421" y="96"/>
                    <a:pt x="325" y="1"/>
                    <a:pt x="211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6" name="Google Shape;11086;p83"/>
            <p:cNvSpPr/>
            <p:nvPr/>
          </p:nvSpPr>
          <p:spPr>
            <a:xfrm>
              <a:off x="7117003" y="1723353"/>
              <a:ext cx="42988" cy="68407"/>
            </a:xfrm>
            <a:custGeom>
              <a:avLst/>
              <a:gdLst/>
              <a:ahLst/>
              <a:cxnLst/>
              <a:rect l="l" t="t" r="r" b="b"/>
              <a:pathLst>
                <a:path w="1637" h="2605" extrusionOk="0">
                  <a:moveTo>
                    <a:pt x="1598" y="1"/>
                  </a:moveTo>
                  <a:lnTo>
                    <a:pt x="852" y="307"/>
                  </a:lnTo>
                  <a:cubicBezTo>
                    <a:pt x="335" y="518"/>
                    <a:pt x="0" y="1025"/>
                    <a:pt x="29" y="1590"/>
                  </a:cubicBezTo>
                  <a:lnTo>
                    <a:pt x="29" y="2336"/>
                  </a:lnTo>
                  <a:cubicBezTo>
                    <a:pt x="19" y="2480"/>
                    <a:pt x="144" y="2604"/>
                    <a:pt x="297" y="2604"/>
                  </a:cubicBezTo>
                  <a:lnTo>
                    <a:pt x="335" y="2604"/>
                  </a:lnTo>
                  <a:lnTo>
                    <a:pt x="335" y="1580"/>
                  </a:lnTo>
                  <a:cubicBezTo>
                    <a:pt x="306" y="1025"/>
                    <a:pt x="641" y="518"/>
                    <a:pt x="1158" y="307"/>
                  </a:cubicBezTo>
                  <a:lnTo>
                    <a:pt x="1637" y="106"/>
                  </a:lnTo>
                  <a:lnTo>
                    <a:pt x="1598" y="1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7" name="Google Shape;11087;p83"/>
            <p:cNvSpPr/>
            <p:nvPr/>
          </p:nvSpPr>
          <p:spPr>
            <a:xfrm>
              <a:off x="7367313" y="1735931"/>
              <a:ext cx="25393" cy="20141"/>
            </a:xfrm>
            <a:custGeom>
              <a:avLst/>
              <a:gdLst/>
              <a:ahLst/>
              <a:cxnLst/>
              <a:rect l="l" t="t" r="r" b="b"/>
              <a:pathLst>
                <a:path w="967" h="767" extrusionOk="0">
                  <a:moveTo>
                    <a:pt x="488" y="0"/>
                  </a:moveTo>
                  <a:lnTo>
                    <a:pt x="0" y="355"/>
                  </a:lnTo>
                  <a:lnTo>
                    <a:pt x="172" y="766"/>
                  </a:lnTo>
                  <a:lnTo>
                    <a:pt x="814" y="766"/>
                  </a:lnTo>
                  <a:lnTo>
                    <a:pt x="967" y="355"/>
                  </a:lnTo>
                  <a:lnTo>
                    <a:pt x="488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8" name="Google Shape;11088;p83"/>
            <p:cNvSpPr/>
            <p:nvPr/>
          </p:nvSpPr>
          <p:spPr>
            <a:xfrm>
              <a:off x="7366551" y="1756047"/>
              <a:ext cx="27415" cy="35714"/>
            </a:xfrm>
            <a:custGeom>
              <a:avLst/>
              <a:gdLst/>
              <a:ahLst/>
              <a:cxnLst/>
              <a:rect l="l" t="t" r="r" b="b"/>
              <a:pathLst>
                <a:path w="1044" h="1360" extrusionOk="0">
                  <a:moveTo>
                    <a:pt x="201" y="0"/>
                  </a:moveTo>
                  <a:lnTo>
                    <a:pt x="221" y="29"/>
                  </a:lnTo>
                  <a:lnTo>
                    <a:pt x="0" y="1359"/>
                  </a:lnTo>
                  <a:lnTo>
                    <a:pt x="1044" y="1359"/>
                  </a:lnTo>
                  <a:lnTo>
                    <a:pt x="833" y="29"/>
                  </a:lnTo>
                  <a:lnTo>
                    <a:pt x="843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9" name="Google Shape;11089;p83"/>
            <p:cNvSpPr/>
            <p:nvPr/>
          </p:nvSpPr>
          <p:spPr>
            <a:xfrm>
              <a:off x="7352476" y="1726373"/>
              <a:ext cx="23398" cy="65387"/>
            </a:xfrm>
            <a:custGeom>
              <a:avLst/>
              <a:gdLst/>
              <a:ahLst/>
              <a:cxnLst/>
              <a:rect l="l" t="t" r="r" b="b"/>
              <a:pathLst>
                <a:path w="891" h="2490" extrusionOk="0">
                  <a:moveTo>
                    <a:pt x="1" y="1"/>
                  </a:moveTo>
                  <a:lnTo>
                    <a:pt x="134" y="958"/>
                  </a:lnTo>
                  <a:lnTo>
                    <a:pt x="565" y="2489"/>
                  </a:lnTo>
                  <a:lnTo>
                    <a:pt x="670" y="2489"/>
                  </a:lnTo>
                  <a:lnTo>
                    <a:pt x="891" y="1140"/>
                  </a:lnTo>
                  <a:lnTo>
                    <a:pt x="680" y="64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0" name="Google Shape;11090;p83"/>
            <p:cNvSpPr/>
            <p:nvPr/>
          </p:nvSpPr>
          <p:spPr>
            <a:xfrm>
              <a:off x="7384907" y="1725874"/>
              <a:ext cx="23398" cy="65886"/>
            </a:xfrm>
            <a:custGeom>
              <a:avLst/>
              <a:gdLst/>
              <a:ahLst/>
              <a:cxnLst/>
              <a:rect l="l" t="t" r="r" b="b"/>
              <a:pathLst>
                <a:path w="891" h="2509" extrusionOk="0">
                  <a:moveTo>
                    <a:pt x="890" y="1"/>
                  </a:moveTo>
                  <a:lnTo>
                    <a:pt x="182" y="651"/>
                  </a:lnTo>
                  <a:lnTo>
                    <a:pt x="0" y="1159"/>
                  </a:lnTo>
                  <a:lnTo>
                    <a:pt x="211" y="2508"/>
                  </a:lnTo>
                  <a:lnTo>
                    <a:pt x="325" y="2508"/>
                  </a:lnTo>
                  <a:lnTo>
                    <a:pt x="756" y="958"/>
                  </a:lnTo>
                  <a:lnTo>
                    <a:pt x="89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1" name="Google Shape;11091;p83"/>
            <p:cNvSpPr/>
            <p:nvPr/>
          </p:nvSpPr>
          <p:spPr>
            <a:xfrm>
              <a:off x="7348196" y="1714057"/>
              <a:ext cx="63628" cy="37368"/>
            </a:xfrm>
            <a:custGeom>
              <a:avLst/>
              <a:gdLst/>
              <a:ahLst/>
              <a:cxnLst/>
              <a:rect l="l" t="t" r="r" b="b"/>
              <a:pathLst>
                <a:path w="2423" h="1423" extrusionOk="0">
                  <a:moveTo>
                    <a:pt x="632" y="1"/>
                  </a:moveTo>
                  <a:lnTo>
                    <a:pt x="1" y="422"/>
                  </a:lnTo>
                  <a:lnTo>
                    <a:pt x="431" y="1312"/>
                  </a:lnTo>
                  <a:cubicBezTo>
                    <a:pt x="461" y="1377"/>
                    <a:pt x="523" y="1413"/>
                    <a:pt x="587" y="1413"/>
                  </a:cubicBezTo>
                  <a:cubicBezTo>
                    <a:pt x="626" y="1413"/>
                    <a:pt x="666" y="1399"/>
                    <a:pt x="699" y="1369"/>
                  </a:cubicBezTo>
                  <a:lnTo>
                    <a:pt x="1216" y="987"/>
                  </a:lnTo>
                  <a:lnTo>
                    <a:pt x="1704" y="1350"/>
                  </a:lnTo>
                  <a:lnTo>
                    <a:pt x="1733" y="1379"/>
                  </a:lnTo>
                  <a:cubicBezTo>
                    <a:pt x="1762" y="1408"/>
                    <a:pt x="1802" y="1422"/>
                    <a:pt x="1843" y="1422"/>
                  </a:cubicBezTo>
                  <a:cubicBezTo>
                    <a:pt x="1899" y="1422"/>
                    <a:pt x="1954" y="1396"/>
                    <a:pt x="1982" y="1341"/>
                  </a:cubicBezTo>
                  <a:lnTo>
                    <a:pt x="2422" y="432"/>
                  </a:lnTo>
                  <a:lnTo>
                    <a:pt x="1857" y="49"/>
                  </a:lnTo>
                  <a:lnTo>
                    <a:pt x="1714" y="288"/>
                  </a:lnTo>
                  <a:lnTo>
                    <a:pt x="1216" y="814"/>
                  </a:lnTo>
                  <a:lnTo>
                    <a:pt x="728" y="336"/>
                  </a:lnTo>
                  <a:lnTo>
                    <a:pt x="632" y="1"/>
                  </a:lnTo>
                  <a:close/>
                </a:path>
              </a:pathLst>
            </a:custGeom>
            <a:solidFill>
              <a:srgbClr val="F3F6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2" name="Google Shape;11092;p83"/>
            <p:cNvSpPr/>
            <p:nvPr/>
          </p:nvSpPr>
          <p:spPr>
            <a:xfrm>
              <a:off x="7334882" y="1596202"/>
              <a:ext cx="90755" cy="64101"/>
            </a:xfrm>
            <a:custGeom>
              <a:avLst/>
              <a:gdLst/>
              <a:ahLst/>
              <a:cxnLst/>
              <a:rect l="l" t="t" r="r" b="b"/>
              <a:pathLst>
                <a:path w="3456" h="2441" extrusionOk="0">
                  <a:moveTo>
                    <a:pt x="3063" y="2087"/>
                  </a:moveTo>
                  <a:lnTo>
                    <a:pt x="3034" y="2106"/>
                  </a:lnTo>
                  <a:lnTo>
                    <a:pt x="3025" y="2115"/>
                  </a:lnTo>
                  <a:lnTo>
                    <a:pt x="2996" y="2135"/>
                  </a:lnTo>
                  <a:lnTo>
                    <a:pt x="3034" y="2106"/>
                  </a:lnTo>
                  <a:lnTo>
                    <a:pt x="3044" y="2096"/>
                  </a:lnTo>
                  <a:lnTo>
                    <a:pt x="3063" y="2087"/>
                  </a:lnTo>
                  <a:close/>
                  <a:moveTo>
                    <a:pt x="1656" y="0"/>
                  </a:moveTo>
                  <a:cubicBezTo>
                    <a:pt x="747" y="0"/>
                    <a:pt x="1" y="747"/>
                    <a:pt x="1" y="1656"/>
                  </a:cubicBezTo>
                  <a:lnTo>
                    <a:pt x="1" y="2441"/>
                  </a:lnTo>
                  <a:cubicBezTo>
                    <a:pt x="1" y="2441"/>
                    <a:pt x="374" y="2403"/>
                    <a:pt x="422" y="2221"/>
                  </a:cubicBezTo>
                  <a:cubicBezTo>
                    <a:pt x="441" y="2202"/>
                    <a:pt x="450" y="2182"/>
                    <a:pt x="460" y="2154"/>
                  </a:cubicBezTo>
                  <a:cubicBezTo>
                    <a:pt x="680" y="2154"/>
                    <a:pt x="1675" y="2144"/>
                    <a:pt x="2250" y="1455"/>
                  </a:cubicBezTo>
                  <a:cubicBezTo>
                    <a:pt x="2374" y="1790"/>
                    <a:pt x="2652" y="2048"/>
                    <a:pt x="2996" y="2144"/>
                  </a:cubicBezTo>
                  <a:cubicBezTo>
                    <a:pt x="2996" y="2173"/>
                    <a:pt x="3015" y="2192"/>
                    <a:pt x="3034" y="2211"/>
                  </a:cubicBezTo>
                  <a:cubicBezTo>
                    <a:pt x="3082" y="2393"/>
                    <a:pt x="3455" y="2431"/>
                    <a:pt x="3455" y="2431"/>
                  </a:cubicBezTo>
                  <a:lnTo>
                    <a:pt x="3455" y="1656"/>
                  </a:lnTo>
                  <a:cubicBezTo>
                    <a:pt x="3455" y="747"/>
                    <a:pt x="2709" y="0"/>
                    <a:pt x="179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3" name="Google Shape;11093;p83"/>
            <p:cNvSpPr/>
            <p:nvPr/>
          </p:nvSpPr>
          <p:spPr>
            <a:xfrm>
              <a:off x="7334645" y="1596202"/>
              <a:ext cx="49264" cy="64101"/>
            </a:xfrm>
            <a:custGeom>
              <a:avLst/>
              <a:gdLst/>
              <a:ahLst/>
              <a:cxnLst/>
              <a:rect l="l" t="t" r="r" b="b"/>
              <a:pathLst>
                <a:path w="1876" h="2441" extrusionOk="0">
                  <a:moveTo>
                    <a:pt x="1665" y="0"/>
                  </a:moveTo>
                  <a:cubicBezTo>
                    <a:pt x="746" y="0"/>
                    <a:pt x="0" y="747"/>
                    <a:pt x="0" y="1666"/>
                  </a:cubicBezTo>
                  <a:lnTo>
                    <a:pt x="0" y="2441"/>
                  </a:lnTo>
                  <a:cubicBezTo>
                    <a:pt x="105" y="2422"/>
                    <a:pt x="201" y="2393"/>
                    <a:pt x="297" y="2355"/>
                  </a:cubicBezTo>
                  <a:lnTo>
                    <a:pt x="297" y="2087"/>
                  </a:lnTo>
                  <a:lnTo>
                    <a:pt x="306" y="2087"/>
                  </a:lnTo>
                  <a:lnTo>
                    <a:pt x="306" y="1656"/>
                  </a:lnTo>
                  <a:cubicBezTo>
                    <a:pt x="306" y="776"/>
                    <a:pt x="995" y="48"/>
                    <a:pt x="187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4" name="Google Shape;11094;p83"/>
            <p:cNvSpPr/>
            <p:nvPr/>
          </p:nvSpPr>
          <p:spPr>
            <a:xfrm>
              <a:off x="7413294" y="1653685"/>
              <a:ext cx="19879" cy="26733"/>
            </a:xfrm>
            <a:custGeom>
              <a:avLst/>
              <a:gdLst/>
              <a:ahLst/>
              <a:cxnLst/>
              <a:rect l="l" t="t" r="r" b="b"/>
              <a:pathLst>
                <a:path w="757" h="1018" extrusionOk="0">
                  <a:moveTo>
                    <a:pt x="202" y="1"/>
                  </a:moveTo>
                  <a:cubicBezTo>
                    <a:pt x="93" y="1"/>
                    <a:pt x="1" y="92"/>
                    <a:pt x="1" y="204"/>
                  </a:cubicBezTo>
                  <a:lnTo>
                    <a:pt x="1" y="807"/>
                  </a:lnTo>
                  <a:cubicBezTo>
                    <a:pt x="1" y="922"/>
                    <a:pt x="87" y="1017"/>
                    <a:pt x="201" y="1017"/>
                  </a:cubicBezTo>
                  <a:cubicBezTo>
                    <a:pt x="230" y="1017"/>
                    <a:pt x="249" y="1008"/>
                    <a:pt x="268" y="1008"/>
                  </a:cubicBezTo>
                  <a:cubicBezTo>
                    <a:pt x="307" y="989"/>
                    <a:pt x="345" y="979"/>
                    <a:pt x="383" y="950"/>
                  </a:cubicBezTo>
                  <a:cubicBezTo>
                    <a:pt x="422" y="912"/>
                    <a:pt x="460" y="883"/>
                    <a:pt x="508" y="855"/>
                  </a:cubicBezTo>
                  <a:cubicBezTo>
                    <a:pt x="757" y="568"/>
                    <a:pt x="623" y="127"/>
                    <a:pt x="268" y="13"/>
                  </a:cubicBezTo>
                  <a:cubicBezTo>
                    <a:pt x="246" y="5"/>
                    <a:pt x="224" y="1"/>
                    <a:pt x="202" y="1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5" name="Google Shape;11095;p83"/>
            <p:cNvSpPr/>
            <p:nvPr/>
          </p:nvSpPr>
          <p:spPr>
            <a:xfrm>
              <a:off x="7327345" y="1653738"/>
              <a:ext cx="20141" cy="26628"/>
            </a:xfrm>
            <a:custGeom>
              <a:avLst/>
              <a:gdLst/>
              <a:ahLst/>
              <a:cxnLst/>
              <a:rect l="l" t="t" r="r" b="b"/>
              <a:pathLst>
                <a:path w="767" h="1014" extrusionOk="0">
                  <a:moveTo>
                    <a:pt x="558" y="1"/>
                  </a:moveTo>
                  <a:cubicBezTo>
                    <a:pt x="537" y="1"/>
                    <a:pt x="517" y="4"/>
                    <a:pt x="498" y="11"/>
                  </a:cubicBezTo>
                  <a:cubicBezTo>
                    <a:pt x="0" y="154"/>
                    <a:pt x="0" y="853"/>
                    <a:pt x="498" y="1006"/>
                  </a:cubicBezTo>
                  <a:cubicBezTo>
                    <a:pt x="517" y="1011"/>
                    <a:pt x="536" y="1014"/>
                    <a:pt x="555" y="1014"/>
                  </a:cubicBezTo>
                  <a:cubicBezTo>
                    <a:pt x="667" y="1014"/>
                    <a:pt x="766" y="920"/>
                    <a:pt x="766" y="805"/>
                  </a:cubicBezTo>
                  <a:lnTo>
                    <a:pt x="766" y="202"/>
                  </a:lnTo>
                  <a:cubicBezTo>
                    <a:pt x="766" y="135"/>
                    <a:pt x="728" y="78"/>
                    <a:pt x="680" y="39"/>
                  </a:cubicBezTo>
                  <a:cubicBezTo>
                    <a:pt x="642" y="14"/>
                    <a:pt x="599" y="1"/>
                    <a:pt x="558" y="1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6" name="Google Shape;11096;p83"/>
            <p:cNvSpPr/>
            <p:nvPr/>
          </p:nvSpPr>
          <p:spPr>
            <a:xfrm>
              <a:off x="7363794" y="1700349"/>
              <a:ext cx="33193" cy="38130"/>
            </a:xfrm>
            <a:custGeom>
              <a:avLst/>
              <a:gdLst/>
              <a:ahLst/>
              <a:cxnLst/>
              <a:rect l="l" t="t" r="r" b="b"/>
              <a:pathLst>
                <a:path w="1264" h="1452" extrusionOk="0">
                  <a:moveTo>
                    <a:pt x="211" y="1"/>
                  </a:moveTo>
                  <a:cubicBezTo>
                    <a:pt x="96" y="1"/>
                    <a:pt x="0" y="89"/>
                    <a:pt x="0" y="207"/>
                  </a:cubicBezTo>
                  <a:lnTo>
                    <a:pt x="0" y="820"/>
                  </a:lnTo>
                  <a:cubicBezTo>
                    <a:pt x="0" y="877"/>
                    <a:pt x="19" y="934"/>
                    <a:pt x="58" y="982"/>
                  </a:cubicBezTo>
                  <a:lnTo>
                    <a:pt x="479" y="1384"/>
                  </a:lnTo>
                  <a:cubicBezTo>
                    <a:pt x="517" y="1422"/>
                    <a:pt x="574" y="1451"/>
                    <a:pt x="622" y="1451"/>
                  </a:cubicBezTo>
                  <a:cubicBezTo>
                    <a:pt x="680" y="1451"/>
                    <a:pt x="737" y="1422"/>
                    <a:pt x="775" y="1384"/>
                  </a:cubicBezTo>
                  <a:lnTo>
                    <a:pt x="1206" y="934"/>
                  </a:lnTo>
                  <a:cubicBezTo>
                    <a:pt x="1244" y="896"/>
                    <a:pt x="1263" y="848"/>
                    <a:pt x="1263" y="791"/>
                  </a:cubicBezTo>
                  <a:lnTo>
                    <a:pt x="1263" y="217"/>
                  </a:lnTo>
                  <a:cubicBezTo>
                    <a:pt x="1263" y="159"/>
                    <a:pt x="1244" y="102"/>
                    <a:pt x="1196" y="63"/>
                  </a:cubicBezTo>
                  <a:cubicBezTo>
                    <a:pt x="1158" y="25"/>
                    <a:pt x="1101" y="6"/>
                    <a:pt x="1043" y="6"/>
                  </a:cubicBezTo>
                  <a:lnTo>
                    <a:pt x="995" y="6"/>
                  </a:lnTo>
                  <a:cubicBezTo>
                    <a:pt x="919" y="25"/>
                    <a:pt x="842" y="35"/>
                    <a:pt x="756" y="35"/>
                  </a:cubicBezTo>
                  <a:lnTo>
                    <a:pt x="507" y="35"/>
                  </a:lnTo>
                  <a:cubicBezTo>
                    <a:pt x="421" y="35"/>
                    <a:pt x="335" y="25"/>
                    <a:pt x="259" y="6"/>
                  </a:cubicBezTo>
                  <a:cubicBezTo>
                    <a:pt x="242" y="3"/>
                    <a:pt x="226" y="1"/>
                    <a:pt x="211" y="1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7" name="Google Shape;11097;p83"/>
            <p:cNvSpPr/>
            <p:nvPr/>
          </p:nvSpPr>
          <p:spPr>
            <a:xfrm>
              <a:off x="7363531" y="1700428"/>
              <a:ext cx="20640" cy="38051"/>
            </a:xfrm>
            <a:custGeom>
              <a:avLst/>
              <a:gdLst/>
              <a:ahLst/>
              <a:cxnLst/>
              <a:rect l="l" t="t" r="r" b="b"/>
              <a:pathLst>
                <a:path w="786" h="1449" extrusionOk="0">
                  <a:moveTo>
                    <a:pt x="218" y="1"/>
                  </a:moveTo>
                  <a:cubicBezTo>
                    <a:pt x="106" y="1"/>
                    <a:pt x="10" y="90"/>
                    <a:pt x="10" y="204"/>
                  </a:cubicBezTo>
                  <a:lnTo>
                    <a:pt x="10" y="817"/>
                  </a:lnTo>
                  <a:cubicBezTo>
                    <a:pt x="1" y="874"/>
                    <a:pt x="29" y="931"/>
                    <a:pt x="68" y="979"/>
                  </a:cubicBezTo>
                  <a:lnTo>
                    <a:pt x="489" y="1381"/>
                  </a:lnTo>
                  <a:cubicBezTo>
                    <a:pt x="527" y="1419"/>
                    <a:pt x="584" y="1448"/>
                    <a:pt x="632" y="1448"/>
                  </a:cubicBezTo>
                  <a:cubicBezTo>
                    <a:pt x="690" y="1448"/>
                    <a:pt x="747" y="1419"/>
                    <a:pt x="785" y="1381"/>
                  </a:cubicBezTo>
                  <a:cubicBezTo>
                    <a:pt x="738" y="1372"/>
                    <a:pt x="709" y="1352"/>
                    <a:pt x="671" y="1324"/>
                  </a:cubicBezTo>
                  <a:lnTo>
                    <a:pt x="259" y="922"/>
                  </a:lnTo>
                  <a:cubicBezTo>
                    <a:pt x="211" y="874"/>
                    <a:pt x="192" y="817"/>
                    <a:pt x="192" y="759"/>
                  </a:cubicBezTo>
                  <a:lnTo>
                    <a:pt x="192" y="147"/>
                  </a:lnTo>
                  <a:cubicBezTo>
                    <a:pt x="192" y="89"/>
                    <a:pt x="211" y="41"/>
                    <a:pt x="249" y="3"/>
                  </a:cubicBezTo>
                  <a:cubicBezTo>
                    <a:pt x="239" y="1"/>
                    <a:pt x="228" y="1"/>
                    <a:pt x="218" y="1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8" name="Google Shape;11098;p83"/>
            <p:cNvSpPr/>
            <p:nvPr/>
          </p:nvSpPr>
          <p:spPr>
            <a:xfrm>
              <a:off x="7344677" y="1633728"/>
              <a:ext cx="71401" cy="76338"/>
            </a:xfrm>
            <a:custGeom>
              <a:avLst/>
              <a:gdLst/>
              <a:ahLst/>
              <a:cxnLst/>
              <a:rect l="l" t="t" r="r" b="b"/>
              <a:pathLst>
                <a:path w="2719" h="2907" extrusionOk="0">
                  <a:moveTo>
                    <a:pt x="1877" y="0"/>
                  </a:moveTo>
                  <a:cubicBezTo>
                    <a:pt x="1860" y="0"/>
                    <a:pt x="1843" y="6"/>
                    <a:pt x="1829" y="17"/>
                  </a:cubicBezTo>
                  <a:cubicBezTo>
                    <a:pt x="1542" y="237"/>
                    <a:pt x="1207" y="399"/>
                    <a:pt x="853" y="495"/>
                  </a:cubicBezTo>
                  <a:cubicBezTo>
                    <a:pt x="738" y="524"/>
                    <a:pt x="632" y="552"/>
                    <a:pt x="518" y="572"/>
                  </a:cubicBezTo>
                  <a:cubicBezTo>
                    <a:pt x="412" y="591"/>
                    <a:pt x="307" y="610"/>
                    <a:pt x="192" y="610"/>
                  </a:cubicBezTo>
                  <a:cubicBezTo>
                    <a:pt x="87" y="619"/>
                    <a:pt x="1" y="715"/>
                    <a:pt x="1" y="820"/>
                  </a:cubicBezTo>
                  <a:lnTo>
                    <a:pt x="1" y="1672"/>
                  </a:lnTo>
                  <a:cubicBezTo>
                    <a:pt x="1" y="2352"/>
                    <a:pt x="546" y="2907"/>
                    <a:pt x="1226" y="2907"/>
                  </a:cubicBezTo>
                  <a:lnTo>
                    <a:pt x="1484" y="2907"/>
                  </a:lnTo>
                  <a:cubicBezTo>
                    <a:pt x="2164" y="2907"/>
                    <a:pt x="2709" y="2352"/>
                    <a:pt x="2719" y="1672"/>
                  </a:cubicBezTo>
                  <a:lnTo>
                    <a:pt x="2719" y="792"/>
                  </a:lnTo>
                  <a:cubicBezTo>
                    <a:pt x="2709" y="706"/>
                    <a:pt x="2661" y="629"/>
                    <a:pt x="2575" y="600"/>
                  </a:cubicBezTo>
                  <a:cubicBezTo>
                    <a:pt x="2556" y="591"/>
                    <a:pt x="2527" y="581"/>
                    <a:pt x="2508" y="562"/>
                  </a:cubicBezTo>
                  <a:cubicBezTo>
                    <a:pt x="2269" y="466"/>
                    <a:pt x="2068" y="294"/>
                    <a:pt x="1953" y="64"/>
                  </a:cubicBezTo>
                  <a:lnTo>
                    <a:pt x="1944" y="45"/>
                  </a:lnTo>
                  <a:cubicBezTo>
                    <a:pt x="1932" y="15"/>
                    <a:pt x="1905" y="0"/>
                    <a:pt x="1877" y="0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9" name="Google Shape;11099;p83"/>
            <p:cNvSpPr/>
            <p:nvPr/>
          </p:nvSpPr>
          <p:spPr>
            <a:xfrm>
              <a:off x="7344677" y="1633728"/>
              <a:ext cx="51811" cy="76338"/>
            </a:xfrm>
            <a:custGeom>
              <a:avLst/>
              <a:gdLst/>
              <a:ahLst/>
              <a:cxnLst/>
              <a:rect l="l" t="t" r="r" b="b"/>
              <a:pathLst>
                <a:path w="1973" h="2907" extrusionOk="0">
                  <a:moveTo>
                    <a:pt x="1877" y="0"/>
                  </a:moveTo>
                  <a:cubicBezTo>
                    <a:pt x="1860" y="0"/>
                    <a:pt x="1843" y="6"/>
                    <a:pt x="1829" y="17"/>
                  </a:cubicBezTo>
                  <a:cubicBezTo>
                    <a:pt x="1542" y="237"/>
                    <a:pt x="1207" y="399"/>
                    <a:pt x="853" y="495"/>
                  </a:cubicBezTo>
                  <a:cubicBezTo>
                    <a:pt x="738" y="524"/>
                    <a:pt x="632" y="552"/>
                    <a:pt x="518" y="572"/>
                  </a:cubicBezTo>
                  <a:cubicBezTo>
                    <a:pt x="412" y="591"/>
                    <a:pt x="307" y="610"/>
                    <a:pt x="192" y="610"/>
                  </a:cubicBezTo>
                  <a:cubicBezTo>
                    <a:pt x="87" y="619"/>
                    <a:pt x="1" y="715"/>
                    <a:pt x="1" y="820"/>
                  </a:cubicBezTo>
                  <a:lnTo>
                    <a:pt x="1" y="1672"/>
                  </a:lnTo>
                  <a:cubicBezTo>
                    <a:pt x="1" y="2352"/>
                    <a:pt x="546" y="2907"/>
                    <a:pt x="1226" y="2907"/>
                  </a:cubicBezTo>
                  <a:lnTo>
                    <a:pt x="1484" y="2907"/>
                  </a:lnTo>
                  <a:cubicBezTo>
                    <a:pt x="805" y="2907"/>
                    <a:pt x="250" y="2361"/>
                    <a:pt x="250" y="1682"/>
                  </a:cubicBezTo>
                  <a:lnTo>
                    <a:pt x="250" y="830"/>
                  </a:lnTo>
                  <a:cubicBezTo>
                    <a:pt x="250" y="715"/>
                    <a:pt x="336" y="629"/>
                    <a:pt x="441" y="619"/>
                  </a:cubicBezTo>
                  <a:cubicBezTo>
                    <a:pt x="556" y="610"/>
                    <a:pt x="661" y="600"/>
                    <a:pt x="766" y="581"/>
                  </a:cubicBezTo>
                  <a:cubicBezTo>
                    <a:pt x="881" y="562"/>
                    <a:pt x="987" y="533"/>
                    <a:pt x="1101" y="505"/>
                  </a:cubicBezTo>
                  <a:cubicBezTo>
                    <a:pt x="1408" y="418"/>
                    <a:pt x="1704" y="275"/>
                    <a:pt x="1972" y="103"/>
                  </a:cubicBezTo>
                  <a:lnTo>
                    <a:pt x="1953" y="64"/>
                  </a:lnTo>
                  <a:lnTo>
                    <a:pt x="1944" y="45"/>
                  </a:lnTo>
                  <a:cubicBezTo>
                    <a:pt x="1932" y="15"/>
                    <a:pt x="1905" y="0"/>
                    <a:pt x="1877" y="0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0" name="Google Shape;11100;p83"/>
            <p:cNvSpPr/>
            <p:nvPr/>
          </p:nvSpPr>
          <p:spPr>
            <a:xfrm>
              <a:off x="7309751" y="1723353"/>
              <a:ext cx="61107" cy="68407"/>
            </a:xfrm>
            <a:custGeom>
              <a:avLst/>
              <a:gdLst/>
              <a:ahLst/>
              <a:cxnLst/>
              <a:rect l="l" t="t" r="r" b="b"/>
              <a:pathLst>
                <a:path w="2327" h="2605" extrusionOk="0">
                  <a:moveTo>
                    <a:pt x="1599" y="1"/>
                  </a:moveTo>
                  <a:lnTo>
                    <a:pt x="843" y="307"/>
                  </a:lnTo>
                  <a:cubicBezTo>
                    <a:pt x="326" y="518"/>
                    <a:pt x="1" y="1025"/>
                    <a:pt x="20" y="1590"/>
                  </a:cubicBezTo>
                  <a:lnTo>
                    <a:pt x="20" y="2336"/>
                  </a:lnTo>
                  <a:cubicBezTo>
                    <a:pt x="10" y="2475"/>
                    <a:pt x="135" y="2605"/>
                    <a:pt x="282" y="2605"/>
                  </a:cubicBezTo>
                  <a:cubicBezTo>
                    <a:pt x="287" y="2605"/>
                    <a:pt x="292" y="2604"/>
                    <a:pt x="297" y="2604"/>
                  </a:cubicBezTo>
                  <a:lnTo>
                    <a:pt x="2326" y="2604"/>
                  </a:lnTo>
                  <a:lnTo>
                    <a:pt x="1599" y="1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1" name="Google Shape;11101;p83"/>
            <p:cNvSpPr/>
            <p:nvPr/>
          </p:nvSpPr>
          <p:spPr>
            <a:xfrm>
              <a:off x="7389660" y="1723616"/>
              <a:ext cx="60345" cy="68145"/>
            </a:xfrm>
            <a:custGeom>
              <a:avLst/>
              <a:gdLst/>
              <a:ahLst/>
              <a:cxnLst/>
              <a:rect l="l" t="t" r="r" b="b"/>
              <a:pathLst>
                <a:path w="2298" h="2595" extrusionOk="0">
                  <a:moveTo>
                    <a:pt x="728" y="1"/>
                  </a:moveTo>
                  <a:lnTo>
                    <a:pt x="1" y="2594"/>
                  </a:lnTo>
                  <a:lnTo>
                    <a:pt x="2011" y="2594"/>
                  </a:lnTo>
                  <a:cubicBezTo>
                    <a:pt x="2154" y="2594"/>
                    <a:pt x="2279" y="2479"/>
                    <a:pt x="2279" y="2336"/>
                  </a:cubicBezTo>
                  <a:lnTo>
                    <a:pt x="2279" y="1580"/>
                  </a:lnTo>
                  <a:cubicBezTo>
                    <a:pt x="2298" y="1025"/>
                    <a:pt x="1972" y="508"/>
                    <a:pt x="1456" y="297"/>
                  </a:cubicBezTo>
                  <a:lnTo>
                    <a:pt x="728" y="1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2" name="Google Shape;11102;p83"/>
            <p:cNvSpPr/>
            <p:nvPr/>
          </p:nvSpPr>
          <p:spPr>
            <a:xfrm>
              <a:off x="7328842" y="1759303"/>
              <a:ext cx="10845" cy="32457"/>
            </a:xfrm>
            <a:custGeom>
              <a:avLst/>
              <a:gdLst/>
              <a:ahLst/>
              <a:cxnLst/>
              <a:rect l="l" t="t" r="r" b="b"/>
              <a:pathLst>
                <a:path w="413" h="1236" extrusionOk="0">
                  <a:moveTo>
                    <a:pt x="202" y="1"/>
                  </a:moveTo>
                  <a:cubicBezTo>
                    <a:pt x="97" y="1"/>
                    <a:pt x="1" y="96"/>
                    <a:pt x="1" y="211"/>
                  </a:cubicBezTo>
                  <a:lnTo>
                    <a:pt x="1" y="1235"/>
                  </a:lnTo>
                  <a:lnTo>
                    <a:pt x="412" y="1235"/>
                  </a:lnTo>
                  <a:lnTo>
                    <a:pt x="412" y="211"/>
                  </a:lnTo>
                  <a:cubicBezTo>
                    <a:pt x="412" y="96"/>
                    <a:pt x="317" y="1"/>
                    <a:pt x="202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3" name="Google Shape;11103;p83"/>
            <p:cNvSpPr/>
            <p:nvPr/>
          </p:nvSpPr>
          <p:spPr>
            <a:xfrm>
              <a:off x="7420332" y="1759303"/>
              <a:ext cx="11082" cy="32457"/>
            </a:xfrm>
            <a:custGeom>
              <a:avLst/>
              <a:gdLst/>
              <a:ahLst/>
              <a:cxnLst/>
              <a:rect l="l" t="t" r="r" b="b"/>
              <a:pathLst>
                <a:path w="422" h="1236" extrusionOk="0">
                  <a:moveTo>
                    <a:pt x="211" y="1"/>
                  </a:moveTo>
                  <a:cubicBezTo>
                    <a:pt x="96" y="1"/>
                    <a:pt x="0" y="96"/>
                    <a:pt x="0" y="211"/>
                  </a:cubicBezTo>
                  <a:lnTo>
                    <a:pt x="0" y="1235"/>
                  </a:lnTo>
                  <a:lnTo>
                    <a:pt x="422" y="1235"/>
                  </a:lnTo>
                  <a:lnTo>
                    <a:pt x="422" y="211"/>
                  </a:lnTo>
                  <a:cubicBezTo>
                    <a:pt x="422" y="96"/>
                    <a:pt x="326" y="1"/>
                    <a:pt x="211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4" name="Google Shape;11104;p83"/>
            <p:cNvSpPr/>
            <p:nvPr/>
          </p:nvSpPr>
          <p:spPr>
            <a:xfrm>
              <a:off x="7309751" y="1723353"/>
              <a:ext cx="42751" cy="68407"/>
            </a:xfrm>
            <a:custGeom>
              <a:avLst/>
              <a:gdLst/>
              <a:ahLst/>
              <a:cxnLst/>
              <a:rect l="l" t="t" r="r" b="b"/>
              <a:pathLst>
                <a:path w="1628" h="2605" extrusionOk="0">
                  <a:moveTo>
                    <a:pt x="1599" y="1"/>
                  </a:moveTo>
                  <a:lnTo>
                    <a:pt x="843" y="307"/>
                  </a:lnTo>
                  <a:cubicBezTo>
                    <a:pt x="326" y="518"/>
                    <a:pt x="1" y="1025"/>
                    <a:pt x="20" y="1590"/>
                  </a:cubicBezTo>
                  <a:lnTo>
                    <a:pt x="20" y="2336"/>
                  </a:lnTo>
                  <a:cubicBezTo>
                    <a:pt x="20" y="2480"/>
                    <a:pt x="144" y="2604"/>
                    <a:pt x="297" y="2604"/>
                  </a:cubicBezTo>
                  <a:lnTo>
                    <a:pt x="326" y="2604"/>
                  </a:lnTo>
                  <a:lnTo>
                    <a:pt x="326" y="1580"/>
                  </a:lnTo>
                  <a:cubicBezTo>
                    <a:pt x="307" y="1025"/>
                    <a:pt x="632" y="518"/>
                    <a:pt x="1149" y="317"/>
                  </a:cubicBezTo>
                  <a:lnTo>
                    <a:pt x="1628" y="116"/>
                  </a:lnTo>
                  <a:lnTo>
                    <a:pt x="1599" y="1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105" name="Google Shape;11105;p83"/>
          <p:cNvGrpSpPr/>
          <p:nvPr/>
        </p:nvGrpSpPr>
        <p:grpSpPr>
          <a:xfrm>
            <a:off x="2200238" y="4289165"/>
            <a:ext cx="374756" cy="329300"/>
            <a:chOff x="2200238" y="4289165"/>
            <a:chExt cx="374756" cy="329300"/>
          </a:xfrm>
        </p:grpSpPr>
        <p:sp>
          <p:nvSpPr>
            <p:cNvPr id="11106" name="Google Shape;11106;p83"/>
            <p:cNvSpPr/>
            <p:nvPr/>
          </p:nvSpPr>
          <p:spPr>
            <a:xfrm>
              <a:off x="2437733" y="4289165"/>
              <a:ext cx="54568" cy="65991"/>
            </a:xfrm>
            <a:custGeom>
              <a:avLst/>
              <a:gdLst/>
              <a:ahLst/>
              <a:cxnLst/>
              <a:rect l="l" t="t" r="r" b="b"/>
              <a:pathLst>
                <a:path w="2078" h="2513" extrusionOk="0">
                  <a:moveTo>
                    <a:pt x="1356" y="1"/>
                  </a:moveTo>
                  <a:cubicBezTo>
                    <a:pt x="1115" y="1"/>
                    <a:pt x="883" y="138"/>
                    <a:pt x="776" y="378"/>
                  </a:cubicBezTo>
                  <a:lnTo>
                    <a:pt x="1" y="2053"/>
                  </a:lnTo>
                  <a:lnTo>
                    <a:pt x="795" y="2513"/>
                  </a:lnTo>
                  <a:lnTo>
                    <a:pt x="1857" y="1010"/>
                  </a:lnTo>
                  <a:cubicBezTo>
                    <a:pt x="2077" y="704"/>
                    <a:pt x="1991" y="273"/>
                    <a:pt x="1666" y="82"/>
                  </a:cubicBezTo>
                  <a:cubicBezTo>
                    <a:pt x="1567" y="27"/>
                    <a:pt x="1461" y="1"/>
                    <a:pt x="1356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7" name="Google Shape;11107;p83"/>
            <p:cNvSpPr/>
            <p:nvPr/>
          </p:nvSpPr>
          <p:spPr>
            <a:xfrm>
              <a:off x="2448552" y="4306575"/>
              <a:ext cx="40493" cy="48844"/>
            </a:xfrm>
            <a:custGeom>
              <a:avLst/>
              <a:gdLst/>
              <a:ahLst/>
              <a:cxnLst/>
              <a:rect l="l" t="t" r="r" b="b"/>
              <a:pathLst>
                <a:path w="1542" h="1860" extrusionOk="0">
                  <a:moveTo>
                    <a:pt x="1145" y="0"/>
                  </a:moveTo>
                  <a:cubicBezTo>
                    <a:pt x="909" y="0"/>
                    <a:pt x="680" y="135"/>
                    <a:pt x="584" y="376"/>
                  </a:cubicBezTo>
                  <a:lnTo>
                    <a:pt x="0" y="1639"/>
                  </a:lnTo>
                  <a:lnTo>
                    <a:pt x="383" y="1859"/>
                  </a:lnTo>
                  <a:lnTo>
                    <a:pt x="1445" y="347"/>
                  </a:lnTo>
                  <a:cubicBezTo>
                    <a:pt x="1493" y="280"/>
                    <a:pt x="1522" y="213"/>
                    <a:pt x="1541" y="146"/>
                  </a:cubicBezTo>
                  <a:cubicBezTo>
                    <a:pt x="1424" y="47"/>
                    <a:pt x="1283" y="0"/>
                    <a:pt x="1145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8" name="Google Shape;11108;p83"/>
            <p:cNvSpPr/>
            <p:nvPr/>
          </p:nvSpPr>
          <p:spPr>
            <a:xfrm>
              <a:off x="2282930" y="4552658"/>
              <a:ext cx="54805" cy="65808"/>
            </a:xfrm>
            <a:custGeom>
              <a:avLst/>
              <a:gdLst/>
              <a:ahLst/>
              <a:cxnLst/>
              <a:rect l="l" t="t" r="r" b="b"/>
              <a:pathLst>
                <a:path w="2087" h="2506" extrusionOk="0">
                  <a:moveTo>
                    <a:pt x="1292" y="1"/>
                  </a:moveTo>
                  <a:lnTo>
                    <a:pt x="221" y="1513"/>
                  </a:lnTo>
                  <a:cubicBezTo>
                    <a:pt x="0" y="1819"/>
                    <a:pt x="96" y="2240"/>
                    <a:pt x="422" y="2422"/>
                  </a:cubicBezTo>
                  <a:cubicBezTo>
                    <a:pt x="520" y="2479"/>
                    <a:pt x="628" y="2506"/>
                    <a:pt x="734" y="2506"/>
                  </a:cubicBezTo>
                  <a:cubicBezTo>
                    <a:pt x="969" y="2506"/>
                    <a:pt x="1197" y="2375"/>
                    <a:pt x="1302" y="2145"/>
                  </a:cubicBezTo>
                  <a:lnTo>
                    <a:pt x="2087" y="460"/>
                  </a:lnTo>
                  <a:lnTo>
                    <a:pt x="1292" y="1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9" name="Google Shape;11109;p83"/>
            <p:cNvSpPr/>
            <p:nvPr/>
          </p:nvSpPr>
          <p:spPr>
            <a:xfrm>
              <a:off x="2300026" y="4558960"/>
              <a:ext cx="37709" cy="54542"/>
            </a:xfrm>
            <a:custGeom>
              <a:avLst/>
              <a:gdLst/>
              <a:ahLst/>
              <a:cxnLst/>
              <a:rect l="l" t="t" r="r" b="b"/>
              <a:pathLst>
                <a:path w="1436" h="2077" extrusionOk="0">
                  <a:moveTo>
                    <a:pt x="1053" y="0"/>
                  </a:moveTo>
                  <a:lnTo>
                    <a:pt x="249" y="1139"/>
                  </a:lnTo>
                  <a:cubicBezTo>
                    <a:pt x="0" y="1464"/>
                    <a:pt x="134" y="1943"/>
                    <a:pt x="527" y="2077"/>
                  </a:cubicBezTo>
                  <a:cubicBezTo>
                    <a:pt x="574" y="2029"/>
                    <a:pt x="622" y="1972"/>
                    <a:pt x="651" y="1905"/>
                  </a:cubicBezTo>
                  <a:lnTo>
                    <a:pt x="1436" y="220"/>
                  </a:lnTo>
                  <a:lnTo>
                    <a:pt x="1053" y="0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0" name="Google Shape;11110;p83"/>
            <p:cNvSpPr/>
            <p:nvPr/>
          </p:nvSpPr>
          <p:spPr>
            <a:xfrm>
              <a:off x="2282930" y="4289349"/>
              <a:ext cx="54805" cy="66070"/>
            </a:xfrm>
            <a:custGeom>
              <a:avLst/>
              <a:gdLst/>
              <a:ahLst/>
              <a:cxnLst/>
              <a:rect l="l" t="t" r="r" b="b"/>
              <a:pathLst>
                <a:path w="2087" h="2516" extrusionOk="0">
                  <a:moveTo>
                    <a:pt x="733" y="1"/>
                  </a:moveTo>
                  <a:cubicBezTo>
                    <a:pt x="627" y="1"/>
                    <a:pt x="520" y="28"/>
                    <a:pt x="422" y="84"/>
                  </a:cubicBezTo>
                  <a:cubicBezTo>
                    <a:pt x="96" y="266"/>
                    <a:pt x="0" y="687"/>
                    <a:pt x="221" y="994"/>
                  </a:cubicBezTo>
                  <a:lnTo>
                    <a:pt x="1292" y="2515"/>
                  </a:lnTo>
                  <a:lnTo>
                    <a:pt x="2087" y="2056"/>
                  </a:lnTo>
                  <a:lnTo>
                    <a:pt x="1302" y="371"/>
                  </a:lnTo>
                  <a:cubicBezTo>
                    <a:pt x="1196" y="134"/>
                    <a:pt x="968" y="1"/>
                    <a:pt x="733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1" name="Google Shape;11111;p83"/>
            <p:cNvSpPr/>
            <p:nvPr/>
          </p:nvSpPr>
          <p:spPr>
            <a:xfrm>
              <a:off x="2300026" y="4294312"/>
              <a:ext cx="37709" cy="54805"/>
            </a:xfrm>
            <a:custGeom>
              <a:avLst/>
              <a:gdLst/>
              <a:ahLst/>
              <a:cxnLst/>
              <a:rect l="l" t="t" r="r" b="b"/>
              <a:pathLst>
                <a:path w="1436" h="2087" extrusionOk="0">
                  <a:moveTo>
                    <a:pt x="527" y="1"/>
                  </a:moveTo>
                  <a:cubicBezTo>
                    <a:pt x="134" y="144"/>
                    <a:pt x="0" y="623"/>
                    <a:pt x="249" y="948"/>
                  </a:cubicBezTo>
                  <a:lnTo>
                    <a:pt x="1053" y="2087"/>
                  </a:lnTo>
                  <a:lnTo>
                    <a:pt x="1436" y="1867"/>
                  </a:lnTo>
                  <a:lnTo>
                    <a:pt x="651" y="182"/>
                  </a:lnTo>
                  <a:cubicBezTo>
                    <a:pt x="622" y="115"/>
                    <a:pt x="574" y="58"/>
                    <a:pt x="527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2" name="Google Shape;11112;p83"/>
            <p:cNvSpPr/>
            <p:nvPr/>
          </p:nvSpPr>
          <p:spPr>
            <a:xfrm>
              <a:off x="2437497" y="4552658"/>
              <a:ext cx="54542" cy="65808"/>
            </a:xfrm>
            <a:custGeom>
              <a:avLst/>
              <a:gdLst/>
              <a:ahLst/>
              <a:cxnLst/>
              <a:rect l="l" t="t" r="r" b="b"/>
              <a:pathLst>
                <a:path w="2077" h="2506" extrusionOk="0">
                  <a:moveTo>
                    <a:pt x="804" y="1"/>
                  </a:moveTo>
                  <a:lnTo>
                    <a:pt x="0" y="460"/>
                  </a:lnTo>
                  <a:lnTo>
                    <a:pt x="785" y="2145"/>
                  </a:lnTo>
                  <a:cubicBezTo>
                    <a:pt x="890" y="2375"/>
                    <a:pt x="1118" y="2506"/>
                    <a:pt x="1352" y="2506"/>
                  </a:cubicBezTo>
                  <a:cubicBezTo>
                    <a:pt x="1459" y="2506"/>
                    <a:pt x="1567" y="2479"/>
                    <a:pt x="1665" y="2422"/>
                  </a:cubicBezTo>
                  <a:cubicBezTo>
                    <a:pt x="1991" y="2240"/>
                    <a:pt x="2077" y="1819"/>
                    <a:pt x="1866" y="1513"/>
                  </a:cubicBezTo>
                  <a:lnTo>
                    <a:pt x="804" y="1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3" name="Google Shape;11113;p83"/>
            <p:cNvSpPr/>
            <p:nvPr/>
          </p:nvSpPr>
          <p:spPr>
            <a:xfrm>
              <a:off x="2448552" y="4552658"/>
              <a:ext cx="40493" cy="48791"/>
            </a:xfrm>
            <a:custGeom>
              <a:avLst/>
              <a:gdLst/>
              <a:ahLst/>
              <a:cxnLst/>
              <a:rect l="l" t="t" r="r" b="b"/>
              <a:pathLst>
                <a:path w="1542" h="1858" extrusionOk="0">
                  <a:moveTo>
                    <a:pt x="383" y="1"/>
                  </a:moveTo>
                  <a:lnTo>
                    <a:pt x="0" y="221"/>
                  </a:lnTo>
                  <a:lnTo>
                    <a:pt x="584" y="1484"/>
                  </a:lnTo>
                  <a:cubicBezTo>
                    <a:pt x="681" y="1721"/>
                    <a:pt x="913" y="1858"/>
                    <a:pt x="1150" y="1858"/>
                  </a:cubicBezTo>
                  <a:cubicBezTo>
                    <a:pt x="1287" y="1858"/>
                    <a:pt x="1425" y="1812"/>
                    <a:pt x="1541" y="1714"/>
                  </a:cubicBezTo>
                  <a:cubicBezTo>
                    <a:pt x="1522" y="1637"/>
                    <a:pt x="1493" y="1570"/>
                    <a:pt x="1445" y="1513"/>
                  </a:cubicBezTo>
                  <a:lnTo>
                    <a:pt x="383" y="1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4" name="Google Shape;11114;p83"/>
            <p:cNvSpPr/>
            <p:nvPr/>
          </p:nvSpPr>
          <p:spPr>
            <a:xfrm>
              <a:off x="2200238" y="4437482"/>
              <a:ext cx="66385" cy="33088"/>
            </a:xfrm>
            <a:custGeom>
              <a:avLst/>
              <a:gdLst/>
              <a:ahLst/>
              <a:cxnLst/>
              <a:rect l="l" t="t" r="r" b="b"/>
              <a:pathLst>
                <a:path w="2528" h="1260" extrusionOk="0">
                  <a:moveTo>
                    <a:pt x="625" y="0"/>
                  </a:moveTo>
                  <a:cubicBezTo>
                    <a:pt x="281" y="0"/>
                    <a:pt x="1" y="283"/>
                    <a:pt x="1" y="626"/>
                  </a:cubicBezTo>
                  <a:cubicBezTo>
                    <a:pt x="1" y="982"/>
                    <a:pt x="288" y="1259"/>
                    <a:pt x="638" y="1259"/>
                  </a:cubicBezTo>
                  <a:cubicBezTo>
                    <a:pt x="655" y="1259"/>
                    <a:pt x="673" y="1259"/>
                    <a:pt x="690" y="1257"/>
                  </a:cubicBezTo>
                  <a:lnTo>
                    <a:pt x="2527" y="1085"/>
                  </a:lnTo>
                  <a:lnTo>
                    <a:pt x="2527" y="166"/>
                  </a:lnTo>
                  <a:lnTo>
                    <a:pt x="690" y="4"/>
                  </a:lnTo>
                  <a:cubicBezTo>
                    <a:pt x="668" y="1"/>
                    <a:pt x="646" y="0"/>
                    <a:pt x="625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5" name="Google Shape;11115;p83"/>
            <p:cNvSpPr/>
            <p:nvPr/>
          </p:nvSpPr>
          <p:spPr>
            <a:xfrm>
              <a:off x="2212317" y="4437455"/>
              <a:ext cx="54306" cy="19537"/>
            </a:xfrm>
            <a:custGeom>
              <a:avLst/>
              <a:gdLst/>
              <a:ahLst/>
              <a:cxnLst/>
              <a:rect l="l" t="t" r="r" b="b"/>
              <a:pathLst>
                <a:path w="2068" h="744" extrusionOk="0">
                  <a:moveTo>
                    <a:pt x="168" y="1"/>
                  </a:moveTo>
                  <a:cubicBezTo>
                    <a:pt x="113" y="1"/>
                    <a:pt x="59" y="10"/>
                    <a:pt x="10" y="24"/>
                  </a:cubicBezTo>
                  <a:cubicBezTo>
                    <a:pt x="0" y="53"/>
                    <a:pt x="0" y="81"/>
                    <a:pt x="0" y="110"/>
                  </a:cubicBezTo>
                  <a:cubicBezTo>
                    <a:pt x="0" y="466"/>
                    <a:pt x="287" y="744"/>
                    <a:pt x="638" y="744"/>
                  </a:cubicBezTo>
                  <a:cubicBezTo>
                    <a:pt x="655" y="744"/>
                    <a:pt x="672" y="743"/>
                    <a:pt x="689" y="742"/>
                  </a:cubicBezTo>
                  <a:lnTo>
                    <a:pt x="2067" y="608"/>
                  </a:lnTo>
                  <a:lnTo>
                    <a:pt x="2067" y="167"/>
                  </a:lnTo>
                  <a:lnTo>
                    <a:pt x="230" y="5"/>
                  </a:lnTo>
                  <a:cubicBezTo>
                    <a:pt x="209" y="2"/>
                    <a:pt x="189" y="1"/>
                    <a:pt x="168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6" name="Google Shape;11116;p83"/>
            <p:cNvSpPr/>
            <p:nvPr/>
          </p:nvSpPr>
          <p:spPr>
            <a:xfrm>
              <a:off x="2508346" y="4437482"/>
              <a:ext cx="66648" cy="33088"/>
            </a:xfrm>
            <a:custGeom>
              <a:avLst/>
              <a:gdLst/>
              <a:ahLst/>
              <a:cxnLst/>
              <a:rect l="l" t="t" r="r" b="b"/>
              <a:pathLst>
                <a:path w="2538" h="1260" extrusionOk="0">
                  <a:moveTo>
                    <a:pt x="1913" y="0"/>
                  </a:moveTo>
                  <a:cubicBezTo>
                    <a:pt x="1892" y="0"/>
                    <a:pt x="1870" y="1"/>
                    <a:pt x="1848" y="4"/>
                  </a:cubicBezTo>
                  <a:lnTo>
                    <a:pt x="1" y="166"/>
                  </a:lnTo>
                  <a:lnTo>
                    <a:pt x="1" y="1085"/>
                  </a:lnTo>
                  <a:lnTo>
                    <a:pt x="1848" y="1257"/>
                  </a:lnTo>
                  <a:cubicBezTo>
                    <a:pt x="1865" y="1259"/>
                    <a:pt x="1882" y="1259"/>
                    <a:pt x="1899" y="1259"/>
                  </a:cubicBezTo>
                  <a:cubicBezTo>
                    <a:pt x="2250" y="1259"/>
                    <a:pt x="2537" y="982"/>
                    <a:pt x="2537" y="626"/>
                  </a:cubicBezTo>
                  <a:cubicBezTo>
                    <a:pt x="2537" y="283"/>
                    <a:pt x="2257" y="0"/>
                    <a:pt x="1913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7" name="Google Shape;11117;p83"/>
            <p:cNvSpPr/>
            <p:nvPr/>
          </p:nvSpPr>
          <p:spPr>
            <a:xfrm>
              <a:off x="2508346" y="4437455"/>
              <a:ext cx="54568" cy="19537"/>
            </a:xfrm>
            <a:custGeom>
              <a:avLst/>
              <a:gdLst/>
              <a:ahLst/>
              <a:cxnLst/>
              <a:rect l="l" t="t" r="r" b="b"/>
              <a:pathLst>
                <a:path w="2078" h="744" extrusionOk="0">
                  <a:moveTo>
                    <a:pt x="1908" y="1"/>
                  </a:moveTo>
                  <a:cubicBezTo>
                    <a:pt x="1888" y="1"/>
                    <a:pt x="1869" y="2"/>
                    <a:pt x="1848" y="5"/>
                  </a:cubicBezTo>
                  <a:lnTo>
                    <a:pt x="1" y="167"/>
                  </a:lnTo>
                  <a:lnTo>
                    <a:pt x="1" y="608"/>
                  </a:lnTo>
                  <a:lnTo>
                    <a:pt x="1389" y="742"/>
                  </a:lnTo>
                  <a:cubicBezTo>
                    <a:pt x="1406" y="743"/>
                    <a:pt x="1423" y="744"/>
                    <a:pt x="1440" y="744"/>
                  </a:cubicBezTo>
                  <a:cubicBezTo>
                    <a:pt x="1790" y="744"/>
                    <a:pt x="2078" y="466"/>
                    <a:pt x="2078" y="110"/>
                  </a:cubicBezTo>
                  <a:cubicBezTo>
                    <a:pt x="2078" y="81"/>
                    <a:pt x="2078" y="53"/>
                    <a:pt x="2068" y="24"/>
                  </a:cubicBezTo>
                  <a:cubicBezTo>
                    <a:pt x="2012" y="10"/>
                    <a:pt x="1961" y="1"/>
                    <a:pt x="1908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8" name="Google Shape;11118;p83"/>
            <p:cNvSpPr/>
            <p:nvPr/>
          </p:nvSpPr>
          <p:spPr>
            <a:xfrm>
              <a:off x="2250762" y="4326979"/>
              <a:ext cx="263913" cy="253960"/>
            </a:xfrm>
            <a:custGeom>
              <a:avLst/>
              <a:gdLst/>
              <a:ahLst/>
              <a:cxnLst/>
              <a:rect l="l" t="t" r="r" b="b"/>
              <a:pathLst>
                <a:path w="10050" h="9671" extrusionOk="0">
                  <a:moveTo>
                    <a:pt x="5208" y="1153"/>
                  </a:moveTo>
                  <a:cubicBezTo>
                    <a:pt x="5685" y="1153"/>
                    <a:pt x="6165" y="1246"/>
                    <a:pt x="6623" y="1436"/>
                  </a:cubicBezTo>
                  <a:cubicBezTo>
                    <a:pt x="7992" y="2001"/>
                    <a:pt x="8891" y="3350"/>
                    <a:pt x="8891" y="4834"/>
                  </a:cubicBezTo>
                  <a:cubicBezTo>
                    <a:pt x="8891" y="6872"/>
                    <a:pt x="7245" y="8518"/>
                    <a:pt x="5207" y="8518"/>
                  </a:cubicBezTo>
                  <a:cubicBezTo>
                    <a:pt x="3723" y="8518"/>
                    <a:pt x="2374" y="7619"/>
                    <a:pt x="1809" y="6250"/>
                  </a:cubicBezTo>
                  <a:cubicBezTo>
                    <a:pt x="1235" y="4872"/>
                    <a:pt x="1551" y="3283"/>
                    <a:pt x="2604" y="2231"/>
                  </a:cubicBezTo>
                  <a:cubicBezTo>
                    <a:pt x="3307" y="1528"/>
                    <a:pt x="4249" y="1153"/>
                    <a:pt x="5208" y="1153"/>
                  </a:cubicBezTo>
                  <a:close/>
                  <a:moveTo>
                    <a:pt x="5207" y="1"/>
                  </a:moveTo>
                  <a:cubicBezTo>
                    <a:pt x="3254" y="1"/>
                    <a:pt x="1493" y="1187"/>
                    <a:pt x="747" y="2987"/>
                  </a:cubicBezTo>
                  <a:cubicBezTo>
                    <a:pt x="0" y="4795"/>
                    <a:pt x="412" y="6872"/>
                    <a:pt x="1800" y="8260"/>
                  </a:cubicBezTo>
                  <a:cubicBezTo>
                    <a:pt x="2721" y="9181"/>
                    <a:pt x="3959" y="9671"/>
                    <a:pt x="5216" y="9671"/>
                  </a:cubicBezTo>
                  <a:cubicBezTo>
                    <a:pt x="5839" y="9671"/>
                    <a:pt x="6467" y="9550"/>
                    <a:pt x="7063" y="9303"/>
                  </a:cubicBezTo>
                  <a:cubicBezTo>
                    <a:pt x="8872" y="8557"/>
                    <a:pt x="10049" y="6796"/>
                    <a:pt x="10049" y="4834"/>
                  </a:cubicBezTo>
                  <a:cubicBezTo>
                    <a:pt x="10049" y="2164"/>
                    <a:pt x="7886" y="1"/>
                    <a:pt x="5207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9" name="Google Shape;11119;p83"/>
            <p:cNvSpPr/>
            <p:nvPr/>
          </p:nvSpPr>
          <p:spPr>
            <a:xfrm>
              <a:off x="2270116" y="4345073"/>
              <a:ext cx="226204" cy="217669"/>
            </a:xfrm>
            <a:custGeom>
              <a:avLst/>
              <a:gdLst/>
              <a:ahLst/>
              <a:cxnLst/>
              <a:rect l="l" t="t" r="r" b="b"/>
              <a:pathLst>
                <a:path w="8614" h="8289" extrusionOk="0">
                  <a:moveTo>
                    <a:pt x="4474" y="460"/>
                  </a:moveTo>
                  <a:cubicBezTo>
                    <a:pt x="4908" y="460"/>
                    <a:pt x="5341" y="537"/>
                    <a:pt x="5752" y="690"/>
                  </a:cubicBezTo>
                  <a:cubicBezTo>
                    <a:pt x="5886" y="747"/>
                    <a:pt x="5943" y="900"/>
                    <a:pt x="5877" y="1025"/>
                  </a:cubicBezTo>
                  <a:lnTo>
                    <a:pt x="4604" y="3236"/>
                  </a:lnTo>
                  <a:cubicBezTo>
                    <a:pt x="4833" y="3274"/>
                    <a:pt x="5053" y="3398"/>
                    <a:pt x="5197" y="3580"/>
                  </a:cubicBezTo>
                  <a:lnTo>
                    <a:pt x="6470" y="1379"/>
                  </a:lnTo>
                  <a:cubicBezTo>
                    <a:pt x="6516" y="1298"/>
                    <a:pt x="6594" y="1256"/>
                    <a:pt x="6673" y="1256"/>
                  </a:cubicBezTo>
                  <a:cubicBezTo>
                    <a:pt x="6725" y="1256"/>
                    <a:pt x="6778" y="1274"/>
                    <a:pt x="6824" y="1312"/>
                  </a:cubicBezTo>
                  <a:cubicBezTo>
                    <a:pt x="7503" y="1877"/>
                    <a:pt x="7953" y="2661"/>
                    <a:pt x="8106" y="3532"/>
                  </a:cubicBezTo>
                  <a:cubicBezTo>
                    <a:pt x="8126" y="3666"/>
                    <a:pt x="8020" y="3800"/>
                    <a:pt x="7877" y="3800"/>
                  </a:cubicBezTo>
                  <a:lnTo>
                    <a:pt x="5331" y="3800"/>
                  </a:lnTo>
                  <a:cubicBezTo>
                    <a:pt x="5417" y="4020"/>
                    <a:pt x="5417" y="4269"/>
                    <a:pt x="5331" y="4489"/>
                  </a:cubicBezTo>
                  <a:lnTo>
                    <a:pt x="7877" y="4489"/>
                  </a:lnTo>
                  <a:cubicBezTo>
                    <a:pt x="8020" y="4489"/>
                    <a:pt x="8126" y="4623"/>
                    <a:pt x="8106" y="4767"/>
                  </a:cubicBezTo>
                  <a:cubicBezTo>
                    <a:pt x="7953" y="5628"/>
                    <a:pt x="7503" y="6413"/>
                    <a:pt x="6824" y="6978"/>
                  </a:cubicBezTo>
                  <a:cubicBezTo>
                    <a:pt x="6778" y="7016"/>
                    <a:pt x="6724" y="7035"/>
                    <a:pt x="6670" y="7035"/>
                  </a:cubicBezTo>
                  <a:cubicBezTo>
                    <a:pt x="6592" y="7035"/>
                    <a:pt x="6516" y="6994"/>
                    <a:pt x="6470" y="6920"/>
                  </a:cubicBezTo>
                  <a:lnTo>
                    <a:pt x="5197" y="4709"/>
                  </a:lnTo>
                  <a:cubicBezTo>
                    <a:pt x="5053" y="4891"/>
                    <a:pt x="4833" y="5016"/>
                    <a:pt x="4604" y="5054"/>
                  </a:cubicBezTo>
                  <a:lnTo>
                    <a:pt x="5877" y="7265"/>
                  </a:lnTo>
                  <a:cubicBezTo>
                    <a:pt x="5943" y="7380"/>
                    <a:pt x="5886" y="7542"/>
                    <a:pt x="5752" y="7590"/>
                  </a:cubicBezTo>
                  <a:cubicBezTo>
                    <a:pt x="5341" y="7748"/>
                    <a:pt x="4908" y="7827"/>
                    <a:pt x="4474" y="7827"/>
                  </a:cubicBezTo>
                  <a:cubicBezTo>
                    <a:pt x="4041" y="7827"/>
                    <a:pt x="3608" y="7748"/>
                    <a:pt x="3197" y="7590"/>
                  </a:cubicBezTo>
                  <a:cubicBezTo>
                    <a:pt x="3063" y="7542"/>
                    <a:pt x="3005" y="7380"/>
                    <a:pt x="3072" y="7265"/>
                  </a:cubicBezTo>
                  <a:lnTo>
                    <a:pt x="4355" y="5054"/>
                  </a:lnTo>
                  <a:cubicBezTo>
                    <a:pt x="4116" y="5016"/>
                    <a:pt x="3905" y="4891"/>
                    <a:pt x="3752" y="4709"/>
                  </a:cubicBezTo>
                  <a:lnTo>
                    <a:pt x="2479" y="6911"/>
                  </a:lnTo>
                  <a:cubicBezTo>
                    <a:pt x="2432" y="6987"/>
                    <a:pt x="2353" y="7027"/>
                    <a:pt x="2272" y="7027"/>
                  </a:cubicBezTo>
                  <a:cubicBezTo>
                    <a:pt x="2221" y="7027"/>
                    <a:pt x="2169" y="7011"/>
                    <a:pt x="2125" y="6978"/>
                  </a:cubicBezTo>
                  <a:cubicBezTo>
                    <a:pt x="1445" y="6413"/>
                    <a:pt x="996" y="5628"/>
                    <a:pt x="852" y="4757"/>
                  </a:cubicBezTo>
                  <a:cubicBezTo>
                    <a:pt x="823" y="4623"/>
                    <a:pt x="929" y="4489"/>
                    <a:pt x="1072" y="4489"/>
                  </a:cubicBezTo>
                  <a:lnTo>
                    <a:pt x="3627" y="4489"/>
                  </a:lnTo>
                  <a:cubicBezTo>
                    <a:pt x="3532" y="4269"/>
                    <a:pt x="3532" y="4020"/>
                    <a:pt x="3627" y="3800"/>
                  </a:cubicBezTo>
                  <a:lnTo>
                    <a:pt x="1072" y="3800"/>
                  </a:lnTo>
                  <a:cubicBezTo>
                    <a:pt x="929" y="3800"/>
                    <a:pt x="814" y="3666"/>
                    <a:pt x="843" y="3523"/>
                  </a:cubicBezTo>
                  <a:cubicBezTo>
                    <a:pt x="996" y="2652"/>
                    <a:pt x="1445" y="1867"/>
                    <a:pt x="2125" y="1312"/>
                  </a:cubicBezTo>
                  <a:cubicBezTo>
                    <a:pt x="2171" y="1273"/>
                    <a:pt x="2225" y="1255"/>
                    <a:pt x="2278" y="1255"/>
                  </a:cubicBezTo>
                  <a:cubicBezTo>
                    <a:pt x="2357" y="1255"/>
                    <a:pt x="2433" y="1295"/>
                    <a:pt x="2479" y="1369"/>
                  </a:cubicBezTo>
                  <a:lnTo>
                    <a:pt x="3752" y="3580"/>
                  </a:lnTo>
                  <a:cubicBezTo>
                    <a:pt x="3895" y="3389"/>
                    <a:pt x="4116" y="3264"/>
                    <a:pt x="4345" y="3236"/>
                  </a:cubicBezTo>
                  <a:lnTo>
                    <a:pt x="3072" y="1025"/>
                  </a:lnTo>
                  <a:cubicBezTo>
                    <a:pt x="3005" y="900"/>
                    <a:pt x="3063" y="747"/>
                    <a:pt x="3197" y="690"/>
                  </a:cubicBezTo>
                  <a:cubicBezTo>
                    <a:pt x="3608" y="537"/>
                    <a:pt x="4041" y="460"/>
                    <a:pt x="4474" y="460"/>
                  </a:cubicBezTo>
                  <a:close/>
                  <a:moveTo>
                    <a:pt x="4470" y="1"/>
                  </a:moveTo>
                  <a:cubicBezTo>
                    <a:pt x="2795" y="1"/>
                    <a:pt x="1283" y="1015"/>
                    <a:pt x="642" y="2566"/>
                  </a:cubicBezTo>
                  <a:cubicBezTo>
                    <a:pt x="0" y="4106"/>
                    <a:pt x="354" y="5896"/>
                    <a:pt x="1541" y="7073"/>
                  </a:cubicBezTo>
                  <a:cubicBezTo>
                    <a:pt x="2335" y="7867"/>
                    <a:pt x="3394" y="8288"/>
                    <a:pt x="4473" y="8288"/>
                  </a:cubicBezTo>
                  <a:cubicBezTo>
                    <a:pt x="5007" y="8288"/>
                    <a:pt x="5545" y="8185"/>
                    <a:pt x="6058" y="7973"/>
                  </a:cubicBezTo>
                  <a:cubicBezTo>
                    <a:pt x="7609" y="7332"/>
                    <a:pt x="8614" y="5820"/>
                    <a:pt x="8614" y="4145"/>
                  </a:cubicBezTo>
                  <a:cubicBezTo>
                    <a:pt x="8614" y="1857"/>
                    <a:pt x="6767" y="1"/>
                    <a:pt x="4470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0" name="Google Shape;11120;p83"/>
            <p:cNvSpPr/>
            <p:nvPr/>
          </p:nvSpPr>
          <p:spPr>
            <a:xfrm>
              <a:off x="2390990" y="4408412"/>
              <a:ext cx="28177" cy="30934"/>
            </a:xfrm>
            <a:custGeom>
              <a:avLst/>
              <a:gdLst/>
              <a:ahLst/>
              <a:cxnLst/>
              <a:rect l="l" t="t" r="r" b="b"/>
              <a:pathLst>
                <a:path w="1073" h="1178" extrusionOk="0">
                  <a:moveTo>
                    <a:pt x="479" y="1"/>
                  </a:moveTo>
                  <a:lnTo>
                    <a:pt x="1" y="824"/>
                  </a:lnTo>
                  <a:cubicBezTo>
                    <a:pt x="230" y="862"/>
                    <a:pt x="450" y="986"/>
                    <a:pt x="594" y="1178"/>
                  </a:cubicBezTo>
                  <a:lnTo>
                    <a:pt x="1073" y="345"/>
                  </a:lnTo>
                  <a:cubicBezTo>
                    <a:pt x="900" y="192"/>
                    <a:pt x="690" y="77"/>
                    <a:pt x="479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1" name="Google Shape;11121;p83"/>
            <p:cNvSpPr/>
            <p:nvPr/>
          </p:nvSpPr>
          <p:spPr>
            <a:xfrm>
              <a:off x="2390990" y="4468731"/>
              <a:ext cx="28177" cy="30934"/>
            </a:xfrm>
            <a:custGeom>
              <a:avLst/>
              <a:gdLst/>
              <a:ahLst/>
              <a:cxnLst/>
              <a:rect l="l" t="t" r="r" b="b"/>
              <a:pathLst>
                <a:path w="1073" h="1178" extrusionOk="0">
                  <a:moveTo>
                    <a:pt x="594" y="0"/>
                  </a:moveTo>
                  <a:cubicBezTo>
                    <a:pt x="450" y="192"/>
                    <a:pt x="230" y="316"/>
                    <a:pt x="1" y="345"/>
                  </a:cubicBezTo>
                  <a:lnTo>
                    <a:pt x="479" y="1178"/>
                  </a:lnTo>
                  <a:cubicBezTo>
                    <a:pt x="690" y="1101"/>
                    <a:pt x="900" y="986"/>
                    <a:pt x="1073" y="833"/>
                  </a:cubicBezTo>
                  <a:lnTo>
                    <a:pt x="594" y="0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2" name="Google Shape;11122;p83"/>
            <p:cNvSpPr/>
            <p:nvPr/>
          </p:nvSpPr>
          <p:spPr>
            <a:xfrm>
              <a:off x="2410081" y="4444861"/>
              <a:ext cx="26181" cy="18119"/>
            </a:xfrm>
            <a:custGeom>
              <a:avLst/>
              <a:gdLst/>
              <a:ahLst/>
              <a:cxnLst/>
              <a:rect l="l" t="t" r="r" b="b"/>
              <a:pathLst>
                <a:path w="997" h="690" extrusionOk="0">
                  <a:moveTo>
                    <a:pt x="1" y="0"/>
                  </a:moveTo>
                  <a:cubicBezTo>
                    <a:pt x="39" y="115"/>
                    <a:pt x="68" y="230"/>
                    <a:pt x="68" y="345"/>
                  </a:cubicBezTo>
                  <a:cubicBezTo>
                    <a:pt x="68" y="469"/>
                    <a:pt x="39" y="584"/>
                    <a:pt x="1" y="689"/>
                  </a:cubicBezTo>
                  <a:lnTo>
                    <a:pt x="958" y="689"/>
                  </a:lnTo>
                  <a:cubicBezTo>
                    <a:pt x="996" y="469"/>
                    <a:pt x="996" y="230"/>
                    <a:pt x="958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3" name="Google Shape;11123;p83"/>
            <p:cNvSpPr/>
            <p:nvPr/>
          </p:nvSpPr>
          <p:spPr>
            <a:xfrm>
              <a:off x="2338969" y="4444861"/>
              <a:ext cx="26155" cy="18119"/>
            </a:xfrm>
            <a:custGeom>
              <a:avLst/>
              <a:gdLst/>
              <a:ahLst/>
              <a:cxnLst/>
              <a:rect l="l" t="t" r="r" b="b"/>
              <a:pathLst>
                <a:path w="996" h="690" extrusionOk="0">
                  <a:moveTo>
                    <a:pt x="39" y="0"/>
                  </a:moveTo>
                  <a:cubicBezTo>
                    <a:pt x="1" y="230"/>
                    <a:pt x="1" y="460"/>
                    <a:pt x="39" y="689"/>
                  </a:cubicBezTo>
                  <a:lnTo>
                    <a:pt x="996" y="689"/>
                  </a:lnTo>
                  <a:cubicBezTo>
                    <a:pt x="958" y="584"/>
                    <a:pt x="929" y="469"/>
                    <a:pt x="929" y="345"/>
                  </a:cubicBezTo>
                  <a:cubicBezTo>
                    <a:pt x="929" y="230"/>
                    <a:pt x="958" y="115"/>
                    <a:pt x="996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4" name="Google Shape;11124;p83"/>
            <p:cNvSpPr/>
            <p:nvPr/>
          </p:nvSpPr>
          <p:spPr>
            <a:xfrm>
              <a:off x="2356065" y="4408412"/>
              <a:ext cx="28177" cy="30934"/>
            </a:xfrm>
            <a:custGeom>
              <a:avLst/>
              <a:gdLst/>
              <a:ahLst/>
              <a:cxnLst/>
              <a:rect l="l" t="t" r="r" b="b"/>
              <a:pathLst>
                <a:path w="1073" h="1178" extrusionOk="0">
                  <a:moveTo>
                    <a:pt x="594" y="1"/>
                  </a:moveTo>
                  <a:cubicBezTo>
                    <a:pt x="374" y="77"/>
                    <a:pt x="173" y="192"/>
                    <a:pt x="0" y="345"/>
                  </a:cubicBezTo>
                  <a:lnTo>
                    <a:pt x="479" y="1178"/>
                  </a:lnTo>
                  <a:cubicBezTo>
                    <a:pt x="622" y="986"/>
                    <a:pt x="833" y="862"/>
                    <a:pt x="1072" y="824"/>
                  </a:cubicBezTo>
                  <a:lnTo>
                    <a:pt x="594" y="1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5" name="Google Shape;11125;p83"/>
            <p:cNvSpPr/>
            <p:nvPr/>
          </p:nvSpPr>
          <p:spPr>
            <a:xfrm>
              <a:off x="2356065" y="4468731"/>
              <a:ext cx="28177" cy="30934"/>
            </a:xfrm>
            <a:custGeom>
              <a:avLst/>
              <a:gdLst/>
              <a:ahLst/>
              <a:cxnLst/>
              <a:rect l="l" t="t" r="r" b="b"/>
              <a:pathLst>
                <a:path w="1073" h="1178" extrusionOk="0">
                  <a:moveTo>
                    <a:pt x="479" y="0"/>
                  </a:moveTo>
                  <a:lnTo>
                    <a:pt x="0" y="833"/>
                  </a:lnTo>
                  <a:cubicBezTo>
                    <a:pt x="173" y="986"/>
                    <a:pt x="374" y="1101"/>
                    <a:pt x="594" y="1178"/>
                  </a:cubicBezTo>
                  <a:lnTo>
                    <a:pt x="1072" y="345"/>
                  </a:lnTo>
                  <a:cubicBezTo>
                    <a:pt x="833" y="316"/>
                    <a:pt x="622" y="192"/>
                    <a:pt x="479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6" name="Google Shape;11126;p83"/>
            <p:cNvSpPr/>
            <p:nvPr/>
          </p:nvSpPr>
          <p:spPr>
            <a:xfrm>
              <a:off x="2338969" y="4417708"/>
              <a:ext cx="84977" cy="72583"/>
            </a:xfrm>
            <a:custGeom>
              <a:avLst/>
              <a:gdLst/>
              <a:ahLst/>
              <a:cxnLst/>
              <a:rect l="l" t="t" r="r" b="b"/>
              <a:pathLst>
                <a:path w="3236" h="2764" extrusionOk="0">
                  <a:moveTo>
                    <a:pt x="1850" y="919"/>
                  </a:moveTo>
                  <a:cubicBezTo>
                    <a:pt x="2089" y="919"/>
                    <a:pt x="2317" y="1101"/>
                    <a:pt x="2317" y="1379"/>
                  </a:cubicBezTo>
                  <a:cubicBezTo>
                    <a:pt x="2307" y="1637"/>
                    <a:pt x="2106" y="1838"/>
                    <a:pt x="1848" y="1838"/>
                  </a:cubicBezTo>
                  <a:lnTo>
                    <a:pt x="1848" y="1848"/>
                  </a:lnTo>
                  <a:cubicBezTo>
                    <a:pt x="1436" y="1848"/>
                    <a:pt x="1235" y="1350"/>
                    <a:pt x="1522" y="1053"/>
                  </a:cubicBezTo>
                  <a:cubicBezTo>
                    <a:pt x="1618" y="960"/>
                    <a:pt x="1736" y="919"/>
                    <a:pt x="1850" y="919"/>
                  </a:cubicBezTo>
                  <a:close/>
                  <a:moveTo>
                    <a:pt x="1848" y="1"/>
                  </a:moveTo>
                  <a:cubicBezTo>
                    <a:pt x="623" y="1"/>
                    <a:pt x="1" y="1494"/>
                    <a:pt x="871" y="2355"/>
                  </a:cubicBezTo>
                  <a:cubicBezTo>
                    <a:pt x="1154" y="2637"/>
                    <a:pt x="1501" y="2764"/>
                    <a:pt x="1842" y="2764"/>
                  </a:cubicBezTo>
                  <a:cubicBezTo>
                    <a:pt x="2553" y="2764"/>
                    <a:pt x="3235" y="2213"/>
                    <a:pt x="3235" y="1379"/>
                  </a:cubicBezTo>
                  <a:cubicBezTo>
                    <a:pt x="3235" y="623"/>
                    <a:pt x="2613" y="1"/>
                    <a:pt x="1848" y="1"/>
                  </a:cubicBezTo>
                  <a:close/>
                </a:path>
              </a:pathLst>
            </a:custGeom>
            <a:solidFill>
              <a:srgbClr val="C0CA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7" name="Google Shape;11127;p83"/>
            <p:cNvSpPr/>
            <p:nvPr/>
          </p:nvSpPr>
          <p:spPr>
            <a:xfrm>
              <a:off x="2355303" y="4429787"/>
              <a:ext cx="56564" cy="48423"/>
            </a:xfrm>
            <a:custGeom>
              <a:avLst/>
              <a:gdLst/>
              <a:ahLst/>
              <a:cxnLst/>
              <a:rect l="l" t="t" r="r" b="b"/>
              <a:pathLst>
                <a:path w="2154" h="1844" extrusionOk="0">
                  <a:moveTo>
                    <a:pt x="1228" y="459"/>
                  </a:moveTo>
                  <a:cubicBezTo>
                    <a:pt x="1467" y="459"/>
                    <a:pt x="1695" y="641"/>
                    <a:pt x="1695" y="919"/>
                  </a:cubicBezTo>
                  <a:cubicBezTo>
                    <a:pt x="1685" y="1177"/>
                    <a:pt x="1484" y="1378"/>
                    <a:pt x="1226" y="1378"/>
                  </a:cubicBezTo>
                  <a:lnTo>
                    <a:pt x="1226" y="1388"/>
                  </a:lnTo>
                  <a:cubicBezTo>
                    <a:pt x="814" y="1388"/>
                    <a:pt x="613" y="890"/>
                    <a:pt x="900" y="593"/>
                  </a:cubicBezTo>
                  <a:cubicBezTo>
                    <a:pt x="996" y="500"/>
                    <a:pt x="1114" y="459"/>
                    <a:pt x="1228" y="459"/>
                  </a:cubicBezTo>
                  <a:close/>
                  <a:moveTo>
                    <a:pt x="1226" y="0"/>
                  </a:moveTo>
                  <a:cubicBezTo>
                    <a:pt x="412" y="0"/>
                    <a:pt x="1" y="995"/>
                    <a:pt x="575" y="1570"/>
                  </a:cubicBezTo>
                  <a:cubicBezTo>
                    <a:pt x="764" y="1759"/>
                    <a:pt x="996" y="1843"/>
                    <a:pt x="1224" y="1843"/>
                  </a:cubicBezTo>
                  <a:cubicBezTo>
                    <a:pt x="1699" y="1843"/>
                    <a:pt x="2154" y="1475"/>
                    <a:pt x="2154" y="919"/>
                  </a:cubicBezTo>
                  <a:cubicBezTo>
                    <a:pt x="2154" y="412"/>
                    <a:pt x="1742" y="0"/>
                    <a:pt x="1226" y="0"/>
                  </a:cubicBezTo>
                  <a:close/>
                </a:path>
              </a:pathLst>
            </a:custGeom>
            <a:solidFill>
              <a:srgbClr val="9BAB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128" name="Google Shape;11128;p83"/>
          <p:cNvGrpSpPr/>
          <p:nvPr/>
        </p:nvGrpSpPr>
        <p:grpSpPr>
          <a:xfrm>
            <a:off x="7556043" y="1499959"/>
            <a:ext cx="337283" cy="380192"/>
            <a:chOff x="7556043" y="1499959"/>
            <a:chExt cx="337283" cy="380192"/>
          </a:xfrm>
        </p:grpSpPr>
        <p:sp>
          <p:nvSpPr>
            <p:cNvPr id="11129" name="Google Shape;11129;p83"/>
            <p:cNvSpPr/>
            <p:nvPr/>
          </p:nvSpPr>
          <p:spPr>
            <a:xfrm>
              <a:off x="7556043" y="1499959"/>
              <a:ext cx="337283" cy="380140"/>
            </a:xfrm>
            <a:custGeom>
              <a:avLst/>
              <a:gdLst/>
              <a:ahLst/>
              <a:cxnLst/>
              <a:rect l="l" t="t" r="r" b="b"/>
              <a:pathLst>
                <a:path w="12844" h="14476" extrusionOk="0">
                  <a:moveTo>
                    <a:pt x="6423" y="0"/>
                  </a:moveTo>
                  <a:cubicBezTo>
                    <a:pt x="6386" y="0"/>
                    <a:pt x="6350" y="10"/>
                    <a:pt x="6317" y="29"/>
                  </a:cubicBezTo>
                  <a:cubicBezTo>
                    <a:pt x="6279" y="48"/>
                    <a:pt x="2948" y="2038"/>
                    <a:pt x="431" y="2038"/>
                  </a:cubicBezTo>
                  <a:cubicBezTo>
                    <a:pt x="326" y="2038"/>
                    <a:pt x="240" y="2105"/>
                    <a:pt x="221" y="2211"/>
                  </a:cubicBezTo>
                  <a:cubicBezTo>
                    <a:pt x="0" y="3933"/>
                    <a:pt x="67" y="5666"/>
                    <a:pt x="412" y="7369"/>
                  </a:cubicBezTo>
                  <a:cubicBezTo>
                    <a:pt x="747" y="8958"/>
                    <a:pt x="1331" y="10336"/>
                    <a:pt x="2154" y="11465"/>
                  </a:cubicBezTo>
                  <a:cubicBezTo>
                    <a:pt x="3197" y="12872"/>
                    <a:pt x="4604" y="13886"/>
                    <a:pt x="6355" y="14461"/>
                  </a:cubicBezTo>
                  <a:cubicBezTo>
                    <a:pt x="6379" y="14470"/>
                    <a:pt x="6403" y="14475"/>
                    <a:pt x="6426" y="14475"/>
                  </a:cubicBezTo>
                  <a:cubicBezTo>
                    <a:pt x="6448" y="14475"/>
                    <a:pt x="6470" y="14470"/>
                    <a:pt x="6489" y="14461"/>
                  </a:cubicBezTo>
                  <a:cubicBezTo>
                    <a:pt x="8240" y="13886"/>
                    <a:pt x="9657" y="12872"/>
                    <a:pt x="10690" y="11465"/>
                  </a:cubicBezTo>
                  <a:cubicBezTo>
                    <a:pt x="11514" y="10336"/>
                    <a:pt x="12097" y="8958"/>
                    <a:pt x="12432" y="7369"/>
                  </a:cubicBezTo>
                  <a:cubicBezTo>
                    <a:pt x="12777" y="5666"/>
                    <a:pt x="12844" y="3933"/>
                    <a:pt x="12624" y="2211"/>
                  </a:cubicBezTo>
                  <a:cubicBezTo>
                    <a:pt x="12605" y="2105"/>
                    <a:pt x="12518" y="2038"/>
                    <a:pt x="12413" y="2038"/>
                  </a:cubicBezTo>
                  <a:cubicBezTo>
                    <a:pt x="9896" y="2038"/>
                    <a:pt x="6566" y="48"/>
                    <a:pt x="6537" y="29"/>
                  </a:cubicBezTo>
                  <a:cubicBezTo>
                    <a:pt x="6499" y="10"/>
                    <a:pt x="6460" y="0"/>
                    <a:pt x="6423" y="0"/>
                  </a:cubicBez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0" name="Google Shape;11130;p83"/>
            <p:cNvSpPr/>
            <p:nvPr/>
          </p:nvSpPr>
          <p:spPr>
            <a:xfrm>
              <a:off x="7714628" y="1552479"/>
              <a:ext cx="178699" cy="327672"/>
            </a:xfrm>
            <a:custGeom>
              <a:avLst/>
              <a:gdLst/>
              <a:ahLst/>
              <a:cxnLst/>
              <a:rect l="l" t="t" r="r" b="b"/>
              <a:pathLst>
                <a:path w="6805" h="12478" extrusionOk="0">
                  <a:moveTo>
                    <a:pt x="5800" y="0"/>
                  </a:moveTo>
                  <a:lnTo>
                    <a:pt x="5800" y="0"/>
                  </a:lnTo>
                  <a:cubicBezTo>
                    <a:pt x="5991" y="1732"/>
                    <a:pt x="5924" y="3493"/>
                    <a:pt x="5580" y="5206"/>
                  </a:cubicBezTo>
                  <a:cubicBezTo>
                    <a:pt x="5235" y="6862"/>
                    <a:pt x="4623" y="8288"/>
                    <a:pt x="3761" y="9456"/>
                  </a:cubicBezTo>
                  <a:cubicBezTo>
                    <a:pt x="2814" y="10757"/>
                    <a:pt x="1503" y="11762"/>
                    <a:pt x="0" y="12355"/>
                  </a:cubicBezTo>
                  <a:cubicBezTo>
                    <a:pt x="106" y="12394"/>
                    <a:pt x="211" y="12432"/>
                    <a:pt x="316" y="12470"/>
                  </a:cubicBezTo>
                  <a:cubicBezTo>
                    <a:pt x="340" y="12475"/>
                    <a:pt x="362" y="12477"/>
                    <a:pt x="383" y="12477"/>
                  </a:cubicBezTo>
                  <a:cubicBezTo>
                    <a:pt x="405" y="12477"/>
                    <a:pt x="426" y="12475"/>
                    <a:pt x="450" y="12470"/>
                  </a:cubicBezTo>
                  <a:cubicBezTo>
                    <a:pt x="2201" y="11886"/>
                    <a:pt x="3618" y="10872"/>
                    <a:pt x="4651" y="9465"/>
                  </a:cubicBezTo>
                  <a:cubicBezTo>
                    <a:pt x="5475" y="8336"/>
                    <a:pt x="6058" y="6958"/>
                    <a:pt x="6393" y="5369"/>
                  </a:cubicBezTo>
                  <a:cubicBezTo>
                    <a:pt x="6738" y="3666"/>
                    <a:pt x="6805" y="1933"/>
                    <a:pt x="6585" y="211"/>
                  </a:cubicBezTo>
                  <a:cubicBezTo>
                    <a:pt x="6566" y="105"/>
                    <a:pt x="6479" y="38"/>
                    <a:pt x="6374" y="38"/>
                  </a:cubicBezTo>
                  <a:cubicBezTo>
                    <a:pt x="6183" y="29"/>
                    <a:pt x="5991" y="19"/>
                    <a:pt x="5800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1" name="Google Shape;11131;p83"/>
            <p:cNvSpPr/>
            <p:nvPr/>
          </p:nvSpPr>
          <p:spPr>
            <a:xfrm>
              <a:off x="7588974" y="1536382"/>
              <a:ext cx="271450" cy="305824"/>
            </a:xfrm>
            <a:custGeom>
              <a:avLst/>
              <a:gdLst/>
              <a:ahLst/>
              <a:cxnLst/>
              <a:rect l="l" t="t" r="r" b="b"/>
              <a:pathLst>
                <a:path w="10337" h="11646" extrusionOk="0">
                  <a:moveTo>
                    <a:pt x="5168" y="1"/>
                  </a:moveTo>
                  <a:cubicBezTo>
                    <a:pt x="5132" y="1"/>
                    <a:pt x="5096" y="10"/>
                    <a:pt x="5063" y="29"/>
                  </a:cubicBezTo>
                  <a:cubicBezTo>
                    <a:pt x="5034" y="39"/>
                    <a:pt x="2383" y="1618"/>
                    <a:pt x="383" y="1618"/>
                  </a:cubicBezTo>
                  <a:cubicBezTo>
                    <a:pt x="278" y="1618"/>
                    <a:pt x="192" y="1695"/>
                    <a:pt x="172" y="1800"/>
                  </a:cubicBezTo>
                  <a:cubicBezTo>
                    <a:pt x="0" y="3178"/>
                    <a:pt x="48" y="4575"/>
                    <a:pt x="326" y="5934"/>
                  </a:cubicBezTo>
                  <a:cubicBezTo>
                    <a:pt x="594" y="7207"/>
                    <a:pt x="1062" y="8317"/>
                    <a:pt x="1723" y="9217"/>
                  </a:cubicBezTo>
                  <a:cubicBezTo>
                    <a:pt x="2565" y="10356"/>
                    <a:pt x="3752" y="11207"/>
                    <a:pt x="5101" y="11638"/>
                  </a:cubicBezTo>
                  <a:cubicBezTo>
                    <a:pt x="5125" y="11643"/>
                    <a:pt x="5147" y="11645"/>
                    <a:pt x="5168" y="11645"/>
                  </a:cubicBezTo>
                  <a:cubicBezTo>
                    <a:pt x="5190" y="11645"/>
                    <a:pt x="5211" y="11643"/>
                    <a:pt x="5235" y="11638"/>
                  </a:cubicBezTo>
                  <a:cubicBezTo>
                    <a:pt x="6585" y="11207"/>
                    <a:pt x="7771" y="10356"/>
                    <a:pt x="8613" y="9217"/>
                  </a:cubicBezTo>
                  <a:cubicBezTo>
                    <a:pt x="9274" y="8317"/>
                    <a:pt x="9743" y="7207"/>
                    <a:pt x="10011" y="5934"/>
                  </a:cubicBezTo>
                  <a:cubicBezTo>
                    <a:pt x="10288" y="4575"/>
                    <a:pt x="10336" y="3178"/>
                    <a:pt x="10164" y="1800"/>
                  </a:cubicBezTo>
                  <a:cubicBezTo>
                    <a:pt x="10145" y="1695"/>
                    <a:pt x="10059" y="1618"/>
                    <a:pt x="9953" y="1618"/>
                  </a:cubicBezTo>
                  <a:cubicBezTo>
                    <a:pt x="7953" y="1618"/>
                    <a:pt x="5302" y="39"/>
                    <a:pt x="5273" y="29"/>
                  </a:cubicBezTo>
                  <a:cubicBezTo>
                    <a:pt x="5240" y="10"/>
                    <a:pt x="5204" y="1"/>
                    <a:pt x="5168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2" name="Google Shape;11132;p83"/>
            <p:cNvSpPr/>
            <p:nvPr/>
          </p:nvSpPr>
          <p:spPr>
            <a:xfrm>
              <a:off x="7719906" y="1577846"/>
              <a:ext cx="140517" cy="264281"/>
            </a:xfrm>
            <a:custGeom>
              <a:avLst/>
              <a:gdLst/>
              <a:ahLst/>
              <a:cxnLst/>
              <a:rect l="l" t="t" r="r" b="b"/>
              <a:pathLst>
                <a:path w="5351" h="10064" extrusionOk="0">
                  <a:moveTo>
                    <a:pt x="4393" y="1"/>
                  </a:moveTo>
                  <a:lnTo>
                    <a:pt x="4393" y="1"/>
                  </a:lnTo>
                  <a:cubicBezTo>
                    <a:pt x="4537" y="1408"/>
                    <a:pt x="4470" y="2834"/>
                    <a:pt x="4192" y="4221"/>
                  </a:cubicBezTo>
                  <a:cubicBezTo>
                    <a:pt x="3905" y="5609"/>
                    <a:pt x="3388" y="6815"/>
                    <a:pt x="2670" y="7791"/>
                  </a:cubicBezTo>
                  <a:cubicBezTo>
                    <a:pt x="1972" y="8738"/>
                    <a:pt x="1063" y="9504"/>
                    <a:pt x="0" y="10011"/>
                  </a:cubicBezTo>
                  <a:lnTo>
                    <a:pt x="115" y="10050"/>
                  </a:lnTo>
                  <a:cubicBezTo>
                    <a:pt x="139" y="10059"/>
                    <a:pt x="163" y="10064"/>
                    <a:pt x="186" y="10064"/>
                  </a:cubicBezTo>
                  <a:cubicBezTo>
                    <a:pt x="208" y="10064"/>
                    <a:pt x="230" y="10059"/>
                    <a:pt x="249" y="10050"/>
                  </a:cubicBezTo>
                  <a:cubicBezTo>
                    <a:pt x="1599" y="9628"/>
                    <a:pt x="2785" y="8777"/>
                    <a:pt x="3627" y="7638"/>
                  </a:cubicBezTo>
                  <a:cubicBezTo>
                    <a:pt x="4288" y="6738"/>
                    <a:pt x="4757" y="5628"/>
                    <a:pt x="5025" y="4355"/>
                  </a:cubicBezTo>
                  <a:cubicBezTo>
                    <a:pt x="5302" y="2987"/>
                    <a:pt x="5350" y="1599"/>
                    <a:pt x="5178" y="221"/>
                  </a:cubicBezTo>
                  <a:cubicBezTo>
                    <a:pt x="5159" y="116"/>
                    <a:pt x="5073" y="39"/>
                    <a:pt x="4967" y="39"/>
                  </a:cubicBezTo>
                  <a:cubicBezTo>
                    <a:pt x="4776" y="39"/>
                    <a:pt x="4584" y="29"/>
                    <a:pt x="4393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3" name="Google Shape;11133;p83"/>
            <p:cNvSpPr/>
            <p:nvPr/>
          </p:nvSpPr>
          <p:spPr>
            <a:xfrm>
              <a:off x="7657565" y="1674352"/>
              <a:ext cx="134477" cy="90518"/>
            </a:xfrm>
            <a:custGeom>
              <a:avLst/>
              <a:gdLst/>
              <a:ahLst/>
              <a:cxnLst/>
              <a:rect l="l" t="t" r="r" b="b"/>
              <a:pathLst>
                <a:path w="5121" h="3447" extrusionOk="0">
                  <a:moveTo>
                    <a:pt x="2556" y="1"/>
                  </a:moveTo>
                  <a:cubicBezTo>
                    <a:pt x="1178" y="20"/>
                    <a:pt x="1" y="1159"/>
                    <a:pt x="1" y="2479"/>
                  </a:cubicBezTo>
                  <a:lnTo>
                    <a:pt x="1" y="3236"/>
                  </a:lnTo>
                  <a:cubicBezTo>
                    <a:pt x="1" y="3350"/>
                    <a:pt x="97" y="3446"/>
                    <a:pt x="221" y="3446"/>
                  </a:cubicBezTo>
                  <a:lnTo>
                    <a:pt x="4910" y="3446"/>
                  </a:lnTo>
                  <a:cubicBezTo>
                    <a:pt x="5025" y="3446"/>
                    <a:pt x="5121" y="3350"/>
                    <a:pt x="5121" y="3236"/>
                  </a:cubicBezTo>
                  <a:lnTo>
                    <a:pt x="5121" y="2479"/>
                  </a:lnTo>
                  <a:cubicBezTo>
                    <a:pt x="5111" y="1159"/>
                    <a:pt x="3944" y="20"/>
                    <a:pt x="2556" y="1"/>
                  </a:cubicBez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4" name="Google Shape;11134;p83"/>
            <p:cNvSpPr/>
            <p:nvPr/>
          </p:nvSpPr>
          <p:spPr>
            <a:xfrm>
              <a:off x="7714365" y="1674352"/>
              <a:ext cx="77677" cy="90518"/>
            </a:xfrm>
            <a:custGeom>
              <a:avLst/>
              <a:gdLst/>
              <a:ahLst/>
              <a:cxnLst/>
              <a:rect l="l" t="t" r="r" b="b"/>
              <a:pathLst>
                <a:path w="2958" h="3447" extrusionOk="0">
                  <a:moveTo>
                    <a:pt x="393" y="1"/>
                  </a:moveTo>
                  <a:cubicBezTo>
                    <a:pt x="259" y="1"/>
                    <a:pt x="135" y="20"/>
                    <a:pt x="1" y="39"/>
                  </a:cubicBezTo>
                  <a:cubicBezTo>
                    <a:pt x="1207" y="240"/>
                    <a:pt x="2164" y="1283"/>
                    <a:pt x="2164" y="2479"/>
                  </a:cubicBezTo>
                  <a:lnTo>
                    <a:pt x="2164" y="3236"/>
                  </a:lnTo>
                  <a:cubicBezTo>
                    <a:pt x="2164" y="3350"/>
                    <a:pt x="2068" y="3446"/>
                    <a:pt x="1953" y="3446"/>
                  </a:cubicBezTo>
                  <a:lnTo>
                    <a:pt x="2747" y="3446"/>
                  </a:lnTo>
                  <a:cubicBezTo>
                    <a:pt x="2862" y="3446"/>
                    <a:pt x="2958" y="3350"/>
                    <a:pt x="2958" y="3236"/>
                  </a:cubicBezTo>
                  <a:lnTo>
                    <a:pt x="2958" y="2479"/>
                  </a:lnTo>
                  <a:cubicBezTo>
                    <a:pt x="2948" y="1159"/>
                    <a:pt x="1781" y="20"/>
                    <a:pt x="393" y="1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5" name="Google Shape;11135;p83"/>
            <p:cNvSpPr/>
            <p:nvPr/>
          </p:nvSpPr>
          <p:spPr>
            <a:xfrm>
              <a:off x="7709586" y="1680076"/>
              <a:ext cx="30199" cy="17437"/>
            </a:xfrm>
            <a:custGeom>
              <a:avLst/>
              <a:gdLst/>
              <a:ahLst/>
              <a:cxnLst/>
              <a:rect l="l" t="t" r="r" b="b"/>
              <a:pathLst>
                <a:path w="1150" h="664" extrusionOk="0">
                  <a:moveTo>
                    <a:pt x="575" y="0"/>
                  </a:moveTo>
                  <a:cubicBezTo>
                    <a:pt x="381" y="0"/>
                    <a:pt x="188" y="27"/>
                    <a:pt x="1" y="79"/>
                  </a:cubicBezTo>
                  <a:lnTo>
                    <a:pt x="307" y="663"/>
                  </a:lnTo>
                  <a:lnTo>
                    <a:pt x="843" y="663"/>
                  </a:lnTo>
                  <a:lnTo>
                    <a:pt x="1149" y="79"/>
                  </a:lnTo>
                  <a:cubicBezTo>
                    <a:pt x="963" y="27"/>
                    <a:pt x="769" y="0"/>
                    <a:pt x="57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6" name="Google Shape;11136;p83"/>
            <p:cNvSpPr/>
            <p:nvPr/>
          </p:nvSpPr>
          <p:spPr>
            <a:xfrm>
              <a:off x="7702811" y="1690686"/>
              <a:ext cx="43749" cy="62866"/>
            </a:xfrm>
            <a:custGeom>
              <a:avLst/>
              <a:gdLst/>
              <a:ahLst/>
              <a:cxnLst/>
              <a:rect l="l" t="t" r="r" b="b"/>
              <a:pathLst>
                <a:path w="1666" h="2394" extrusionOk="0">
                  <a:moveTo>
                    <a:pt x="556" y="1"/>
                  </a:moveTo>
                  <a:cubicBezTo>
                    <a:pt x="450" y="1"/>
                    <a:pt x="364" y="77"/>
                    <a:pt x="335" y="173"/>
                  </a:cubicBezTo>
                  <a:lnTo>
                    <a:pt x="20" y="1580"/>
                  </a:lnTo>
                  <a:cubicBezTo>
                    <a:pt x="1" y="1656"/>
                    <a:pt x="20" y="1733"/>
                    <a:pt x="87" y="1790"/>
                  </a:cubicBezTo>
                  <a:lnTo>
                    <a:pt x="680" y="2336"/>
                  </a:lnTo>
                  <a:cubicBezTo>
                    <a:pt x="723" y="2374"/>
                    <a:pt x="776" y="2393"/>
                    <a:pt x="828" y="2393"/>
                  </a:cubicBezTo>
                  <a:cubicBezTo>
                    <a:pt x="881" y="2393"/>
                    <a:pt x="934" y="2374"/>
                    <a:pt x="977" y="2336"/>
                  </a:cubicBezTo>
                  <a:lnTo>
                    <a:pt x="1580" y="1790"/>
                  </a:lnTo>
                  <a:cubicBezTo>
                    <a:pt x="1637" y="1733"/>
                    <a:pt x="1666" y="1656"/>
                    <a:pt x="1647" y="1580"/>
                  </a:cubicBezTo>
                  <a:lnTo>
                    <a:pt x="1321" y="173"/>
                  </a:lnTo>
                  <a:cubicBezTo>
                    <a:pt x="1302" y="77"/>
                    <a:pt x="1216" y="1"/>
                    <a:pt x="111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7" name="Google Shape;11137;p83"/>
            <p:cNvSpPr/>
            <p:nvPr/>
          </p:nvSpPr>
          <p:spPr>
            <a:xfrm>
              <a:off x="7714365" y="1690922"/>
              <a:ext cx="31958" cy="62630"/>
            </a:xfrm>
            <a:custGeom>
              <a:avLst/>
              <a:gdLst/>
              <a:ahLst/>
              <a:cxnLst/>
              <a:rect l="l" t="t" r="r" b="b"/>
              <a:pathLst>
                <a:path w="1217" h="2385" extrusionOk="0">
                  <a:moveTo>
                    <a:pt x="688" y="1"/>
                  </a:moveTo>
                  <a:cubicBezTo>
                    <a:pt x="683" y="1"/>
                    <a:pt x="677" y="1"/>
                    <a:pt x="671" y="1"/>
                  </a:cubicBezTo>
                  <a:lnTo>
                    <a:pt x="364" y="1"/>
                  </a:lnTo>
                  <a:lnTo>
                    <a:pt x="240" y="250"/>
                  </a:lnTo>
                  <a:lnTo>
                    <a:pt x="546" y="1600"/>
                  </a:lnTo>
                  <a:lnTo>
                    <a:pt x="1" y="2107"/>
                  </a:lnTo>
                  <a:lnTo>
                    <a:pt x="240" y="2327"/>
                  </a:lnTo>
                  <a:cubicBezTo>
                    <a:pt x="283" y="2365"/>
                    <a:pt x="336" y="2384"/>
                    <a:pt x="388" y="2384"/>
                  </a:cubicBezTo>
                  <a:cubicBezTo>
                    <a:pt x="441" y="2384"/>
                    <a:pt x="494" y="2365"/>
                    <a:pt x="537" y="2327"/>
                  </a:cubicBezTo>
                  <a:lnTo>
                    <a:pt x="1140" y="1781"/>
                  </a:lnTo>
                  <a:cubicBezTo>
                    <a:pt x="1197" y="1724"/>
                    <a:pt x="1216" y="1647"/>
                    <a:pt x="1207" y="1571"/>
                  </a:cubicBezTo>
                  <a:lnTo>
                    <a:pt x="881" y="164"/>
                  </a:lnTo>
                  <a:cubicBezTo>
                    <a:pt x="863" y="74"/>
                    <a:pt x="786" y="1"/>
                    <a:pt x="68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8" name="Google Shape;11138;p83"/>
            <p:cNvSpPr/>
            <p:nvPr/>
          </p:nvSpPr>
          <p:spPr>
            <a:xfrm>
              <a:off x="7701813" y="1674352"/>
              <a:ext cx="45745" cy="23161"/>
            </a:xfrm>
            <a:custGeom>
              <a:avLst/>
              <a:gdLst/>
              <a:ahLst/>
              <a:cxnLst/>
              <a:rect l="l" t="t" r="r" b="b"/>
              <a:pathLst>
                <a:path w="1742" h="882" extrusionOk="0">
                  <a:moveTo>
                    <a:pt x="871" y="1"/>
                  </a:moveTo>
                  <a:cubicBezTo>
                    <a:pt x="574" y="10"/>
                    <a:pt x="278" y="58"/>
                    <a:pt x="0" y="163"/>
                  </a:cubicBezTo>
                  <a:lnTo>
                    <a:pt x="373" y="881"/>
                  </a:lnTo>
                  <a:lnTo>
                    <a:pt x="1388" y="881"/>
                  </a:lnTo>
                  <a:lnTo>
                    <a:pt x="1742" y="163"/>
                  </a:lnTo>
                  <a:cubicBezTo>
                    <a:pt x="1464" y="58"/>
                    <a:pt x="1168" y="1"/>
                    <a:pt x="8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9" name="Google Shape;11139;p83"/>
            <p:cNvSpPr/>
            <p:nvPr/>
          </p:nvSpPr>
          <p:spPr>
            <a:xfrm>
              <a:off x="7720667" y="1674851"/>
              <a:ext cx="26890" cy="22662"/>
            </a:xfrm>
            <a:custGeom>
              <a:avLst/>
              <a:gdLst/>
              <a:ahLst/>
              <a:cxnLst/>
              <a:rect l="l" t="t" r="r" b="b"/>
              <a:pathLst>
                <a:path w="1024" h="863" extrusionOk="0">
                  <a:moveTo>
                    <a:pt x="431" y="1"/>
                  </a:moveTo>
                  <a:lnTo>
                    <a:pt x="0" y="862"/>
                  </a:lnTo>
                  <a:lnTo>
                    <a:pt x="660" y="862"/>
                  </a:lnTo>
                  <a:lnTo>
                    <a:pt x="1024" y="144"/>
                  </a:lnTo>
                  <a:cubicBezTo>
                    <a:pt x="833" y="68"/>
                    <a:pt x="632" y="30"/>
                    <a:pt x="43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0" name="Google Shape;11140;p83"/>
            <p:cNvSpPr/>
            <p:nvPr/>
          </p:nvSpPr>
          <p:spPr>
            <a:xfrm>
              <a:off x="7689733" y="1590162"/>
              <a:ext cx="69904" cy="95534"/>
            </a:xfrm>
            <a:custGeom>
              <a:avLst/>
              <a:gdLst/>
              <a:ahLst/>
              <a:cxnLst/>
              <a:rect l="l" t="t" r="r" b="b"/>
              <a:pathLst>
                <a:path w="2662" h="3638" extrusionOk="0">
                  <a:moveTo>
                    <a:pt x="1331" y="1"/>
                  </a:moveTo>
                  <a:cubicBezTo>
                    <a:pt x="594" y="1"/>
                    <a:pt x="1" y="604"/>
                    <a:pt x="1" y="1341"/>
                  </a:cubicBezTo>
                  <a:lnTo>
                    <a:pt x="1" y="2307"/>
                  </a:lnTo>
                  <a:cubicBezTo>
                    <a:pt x="1" y="3044"/>
                    <a:pt x="594" y="3637"/>
                    <a:pt x="1331" y="3637"/>
                  </a:cubicBezTo>
                  <a:cubicBezTo>
                    <a:pt x="2068" y="3637"/>
                    <a:pt x="2661" y="3044"/>
                    <a:pt x="2661" y="2307"/>
                  </a:cubicBezTo>
                  <a:lnTo>
                    <a:pt x="2661" y="1341"/>
                  </a:lnTo>
                  <a:cubicBezTo>
                    <a:pt x="2661" y="604"/>
                    <a:pt x="2068" y="1"/>
                    <a:pt x="1331" y="1"/>
                  </a:cubicBezTo>
                  <a:close/>
                </a:path>
              </a:pathLst>
            </a:custGeom>
            <a:solidFill>
              <a:srgbClr val="CC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1" name="Google Shape;11141;p83"/>
            <p:cNvSpPr/>
            <p:nvPr/>
          </p:nvSpPr>
          <p:spPr>
            <a:xfrm>
              <a:off x="7714365" y="1590162"/>
              <a:ext cx="45272" cy="95534"/>
            </a:xfrm>
            <a:custGeom>
              <a:avLst/>
              <a:gdLst/>
              <a:ahLst/>
              <a:cxnLst/>
              <a:rect l="l" t="t" r="r" b="b"/>
              <a:pathLst>
                <a:path w="1724" h="3638" extrusionOk="0">
                  <a:moveTo>
                    <a:pt x="393" y="1"/>
                  </a:moveTo>
                  <a:cubicBezTo>
                    <a:pt x="259" y="1"/>
                    <a:pt x="125" y="20"/>
                    <a:pt x="1" y="58"/>
                  </a:cubicBezTo>
                  <a:cubicBezTo>
                    <a:pt x="565" y="230"/>
                    <a:pt x="939" y="747"/>
                    <a:pt x="948" y="1331"/>
                  </a:cubicBezTo>
                  <a:lnTo>
                    <a:pt x="948" y="2307"/>
                  </a:lnTo>
                  <a:cubicBezTo>
                    <a:pt x="939" y="2891"/>
                    <a:pt x="565" y="3408"/>
                    <a:pt x="1" y="3580"/>
                  </a:cubicBezTo>
                  <a:cubicBezTo>
                    <a:pt x="125" y="3618"/>
                    <a:pt x="259" y="3637"/>
                    <a:pt x="393" y="3637"/>
                  </a:cubicBezTo>
                  <a:cubicBezTo>
                    <a:pt x="1130" y="3637"/>
                    <a:pt x="1723" y="3044"/>
                    <a:pt x="1723" y="2307"/>
                  </a:cubicBezTo>
                  <a:lnTo>
                    <a:pt x="1723" y="1341"/>
                  </a:lnTo>
                  <a:cubicBezTo>
                    <a:pt x="1723" y="604"/>
                    <a:pt x="1130" y="1"/>
                    <a:pt x="393" y="1"/>
                  </a:cubicBezTo>
                  <a:close/>
                </a:path>
              </a:pathLst>
            </a:custGeom>
            <a:solidFill>
              <a:srgbClr val="B4C3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2" name="Google Shape;11142;p83"/>
            <p:cNvSpPr/>
            <p:nvPr/>
          </p:nvSpPr>
          <p:spPr>
            <a:xfrm>
              <a:off x="7689733" y="1591423"/>
              <a:ext cx="69904" cy="46533"/>
            </a:xfrm>
            <a:custGeom>
              <a:avLst/>
              <a:gdLst/>
              <a:ahLst/>
              <a:cxnLst/>
              <a:rect l="l" t="t" r="r" b="b"/>
              <a:pathLst>
                <a:path w="2662" h="1772" extrusionOk="0">
                  <a:moveTo>
                    <a:pt x="1331" y="1"/>
                  </a:moveTo>
                  <a:cubicBezTo>
                    <a:pt x="613" y="1"/>
                    <a:pt x="20" y="575"/>
                    <a:pt x="1" y="1293"/>
                  </a:cubicBezTo>
                  <a:lnTo>
                    <a:pt x="1" y="1771"/>
                  </a:lnTo>
                  <a:lnTo>
                    <a:pt x="211" y="1771"/>
                  </a:lnTo>
                  <a:cubicBezTo>
                    <a:pt x="1188" y="1771"/>
                    <a:pt x="1551" y="1111"/>
                    <a:pt x="1551" y="1111"/>
                  </a:cubicBezTo>
                  <a:cubicBezTo>
                    <a:pt x="1551" y="1111"/>
                    <a:pt x="1800" y="1771"/>
                    <a:pt x="2451" y="1771"/>
                  </a:cubicBezTo>
                  <a:lnTo>
                    <a:pt x="2661" y="1771"/>
                  </a:lnTo>
                  <a:lnTo>
                    <a:pt x="2661" y="1293"/>
                  </a:lnTo>
                  <a:cubicBezTo>
                    <a:pt x="2642" y="575"/>
                    <a:pt x="2049" y="1"/>
                    <a:pt x="133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143" name="Google Shape;11143;p83"/>
          <p:cNvGrpSpPr/>
          <p:nvPr/>
        </p:nvGrpSpPr>
        <p:grpSpPr>
          <a:xfrm>
            <a:off x="7992826" y="1517790"/>
            <a:ext cx="317431" cy="344584"/>
            <a:chOff x="7992826" y="1517790"/>
            <a:chExt cx="317431" cy="344584"/>
          </a:xfrm>
        </p:grpSpPr>
        <p:sp>
          <p:nvSpPr>
            <p:cNvPr id="11144" name="Google Shape;11144;p83"/>
            <p:cNvSpPr/>
            <p:nvPr/>
          </p:nvSpPr>
          <p:spPr>
            <a:xfrm>
              <a:off x="8021239" y="1517790"/>
              <a:ext cx="289018" cy="289044"/>
            </a:xfrm>
            <a:custGeom>
              <a:avLst/>
              <a:gdLst/>
              <a:ahLst/>
              <a:cxnLst/>
              <a:rect l="l" t="t" r="r" b="b"/>
              <a:pathLst>
                <a:path w="11006" h="11007" extrusionOk="0">
                  <a:moveTo>
                    <a:pt x="5503" y="0"/>
                  </a:moveTo>
                  <a:cubicBezTo>
                    <a:pt x="2469" y="0"/>
                    <a:pt x="0" y="2460"/>
                    <a:pt x="0" y="5503"/>
                  </a:cubicBezTo>
                  <a:cubicBezTo>
                    <a:pt x="0" y="8537"/>
                    <a:pt x="2469" y="11006"/>
                    <a:pt x="5503" y="11006"/>
                  </a:cubicBezTo>
                  <a:cubicBezTo>
                    <a:pt x="8546" y="11006"/>
                    <a:pt x="11006" y="8537"/>
                    <a:pt x="11006" y="5503"/>
                  </a:cubicBezTo>
                  <a:cubicBezTo>
                    <a:pt x="11006" y="2460"/>
                    <a:pt x="8546" y="0"/>
                    <a:pt x="5503" y="0"/>
                  </a:cubicBez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5" name="Google Shape;11145;p83"/>
            <p:cNvSpPr/>
            <p:nvPr/>
          </p:nvSpPr>
          <p:spPr>
            <a:xfrm>
              <a:off x="7992826" y="1520810"/>
              <a:ext cx="274706" cy="285866"/>
            </a:xfrm>
            <a:custGeom>
              <a:avLst/>
              <a:gdLst/>
              <a:ahLst/>
              <a:cxnLst/>
              <a:rect l="l" t="t" r="r" b="b"/>
              <a:pathLst>
                <a:path w="10461" h="10886" extrusionOk="0">
                  <a:moveTo>
                    <a:pt x="5465" y="0"/>
                  </a:moveTo>
                  <a:cubicBezTo>
                    <a:pt x="1857" y="747"/>
                    <a:pt x="1" y="4757"/>
                    <a:pt x="1742" y="7991"/>
                  </a:cubicBezTo>
                  <a:cubicBezTo>
                    <a:pt x="2758" y="9878"/>
                    <a:pt x="4665" y="10885"/>
                    <a:pt x="6597" y="10885"/>
                  </a:cubicBezTo>
                  <a:cubicBezTo>
                    <a:pt x="7978" y="10885"/>
                    <a:pt x="9372" y="10370"/>
                    <a:pt x="10461" y="9293"/>
                  </a:cubicBezTo>
                  <a:lnTo>
                    <a:pt x="10461" y="9293"/>
                  </a:lnTo>
                  <a:cubicBezTo>
                    <a:pt x="10088" y="9370"/>
                    <a:pt x="9714" y="9408"/>
                    <a:pt x="9341" y="9408"/>
                  </a:cubicBezTo>
                  <a:cubicBezTo>
                    <a:pt x="7111" y="9408"/>
                    <a:pt x="5102" y="8058"/>
                    <a:pt x="4250" y="6001"/>
                  </a:cubicBezTo>
                  <a:cubicBezTo>
                    <a:pt x="3398" y="3934"/>
                    <a:pt x="3877" y="1570"/>
                    <a:pt x="5465" y="0"/>
                  </a:cubicBez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6" name="Google Shape;11146;p83"/>
            <p:cNvSpPr/>
            <p:nvPr/>
          </p:nvSpPr>
          <p:spPr>
            <a:xfrm>
              <a:off x="8021476" y="1517790"/>
              <a:ext cx="288781" cy="288781"/>
            </a:xfrm>
            <a:custGeom>
              <a:avLst/>
              <a:gdLst/>
              <a:ahLst/>
              <a:cxnLst/>
              <a:rect l="l" t="t" r="r" b="b"/>
              <a:pathLst>
                <a:path w="10997" h="10997" extrusionOk="0">
                  <a:moveTo>
                    <a:pt x="5283" y="10"/>
                  </a:moveTo>
                  <a:lnTo>
                    <a:pt x="5283" y="2326"/>
                  </a:lnTo>
                  <a:lnTo>
                    <a:pt x="2728" y="2326"/>
                  </a:lnTo>
                  <a:cubicBezTo>
                    <a:pt x="3312" y="1005"/>
                    <a:pt x="4231" y="115"/>
                    <a:pt x="5283" y="10"/>
                  </a:cubicBezTo>
                  <a:close/>
                  <a:moveTo>
                    <a:pt x="5705" y="10"/>
                  </a:moveTo>
                  <a:cubicBezTo>
                    <a:pt x="6757" y="115"/>
                    <a:pt x="7686" y="1005"/>
                    <a:pt x="8260" y="2326"/>
                  </a:cubicBezTo>
                  <a:lnTo>
                    <a:pt x="5705" y="2326"/>
                  </a:lnTo>
                  <a:lnTo>
                    <a:pt x="5705" y="10"/>
                  </a:lnTo>
                  <a:close/>
                  <a:moveTo>
                    <a:pt x="5283" y="2747"/>
                  </a:moveTo>
                  <a:lnTo>
                    <a:pt x="5283" y="5293"/>
                  </a:lnTo>
                  <a:lnTo>
                    <a:pt x="2116" y="5293"/>
                  </a:lnTo>
                  <a:cubicBezTo>
                    <a:pt x="2125" y="4422"/>
                    <a:pt x="2278" y="3570"/>
                    <a:pt x="2565" y="2747"/>
                  </a:cubicBezTo>
                  <a:close/>
                  <a:moveTo>
                    <a:pt x="8423" y="2747"/>
                  </a:moveTo>
                  <a:cubicBezTo>
                    <a:pt x="8710" y="3570"/>
                    <a:pt x="8863" y="4422"/>
                    <a:pt x="8882" y="5293"/>
                  </a:cubicBezTo>
                  <a:lnTo>
                    <a:pt x="5705" y="5293"/>
                  </a:lnTo>
                  <a:lnTo>
                    <a:pt x="5705" y="2747"/>
                  </a:lnTo>
                  <a:close/>
                  <a:moveTo>
                    <a:pt x="5283" y="5714"/>
                  </a:moveTo>
                  <a:lnTo>
                    <a:pt x="5283" y="8250"/>
                  </a:lnTo>
                  <a:lnTo>
                    <a:pt x="2565" y="8250"/>
                  </a:lnTo>
                  <a:cubicBezTo>
                    <a:pt x="2278" y="7437"/>
                    <a:pt x="2125" y="6575"/>
                    <a:pt x="2116" y="5714"/>
                  </a:cubicBezTo>
                  <a:close/>
                  <a:moveTo>
                    <a:pt x="8882" y="5714"/>
                  </a:moveTo>
                  <a:cubicBezTo>
                    <a:pt x="8863" y="6575"/>
                    <a:pt x="8710" y="7437"/>
                    <a:pt x="8423" y="8250"/>
                  </a:cubicBezTo>
                  <a:lnTo>
                    <a:pt x="5705" y="8250"/>
                  </a:lnTo>
                  <a:lnTo>
                    <a:pt x="5705" y="5714"/>
                  </a:lnTo>
                  <a:close/>
                  <a:moveTo>
                    <a:pt x="5283" y="0"/>
                  </a:moveTo>
                  <a:cubicBezTo>
                    <a:pt x="4728" y="29"/>
                    <a:pt x="4183" y="125"/>
                    <a:pt x="3657" y="316"/>
                  </a:cubicBezTo>
                  <a:cubicBezTo>
                    <a:pt x="3092" y="795"/>
                    <a:pt x="2623" y="1493"/>
                    <a:pt x="2278" y="2326"/>
                  </a:cubicBezTo>
                  <a:lnTo>
                    <a:pt x="1006" y="2326"/>
                  </a:lnTo>
                  <a:cubicBezTo>
                    <a:pt x="910" y="2460"/>
                    <a:pt x="814" y="2604"/>
                    <a:pt x="728" y="2747"/>
                  </a:cubicBezTo>
                  <a:lnTo>
                    <a:pt x="2125" y="2747"/>
                  </a:lnTo>
                  <a:cubicBezTo>
                    <a:pt x="1848" y="3570"/>
                    <a:pt x="1704" y="4422"/>
                    <a:pt x="1695" y="5293"/>
                  </a:cubicBezTo>
                  <a:lnTo>
                    <a:pt x="1" y="5293"/>
                  </a:lnTo>
                  <a:lnTo>
                    <a:pt x="1" y="5503"/>
                  </a:lnTo>
                  <a:lnTo>
                    <a:pt x="1" y="5714"/>
                  </a:lnTo>
                  <a:lnTo>
                    <a:pt x="1695" y="5714"/>
                  </a:lnTo>
                  <a:cubicBezTo>
                    <a:pt x="1704" y="6575"/>
                    <a:pt x="1848" y="7427"/>
                    <a:pt x="2125" y="8250"/>
                  </a:cubicBezTo>
                  <a:lnTo>
                    <a:pt x="728" y="8250"/>
                  </a:lnTo>
                  <a:cubicBezTo>
                    <a:pt x="814" y="8394"/>
                    <a:pt x="910" y="8537"/>
                    <a:pt x="1006" y="8671"/>
                  </a:cubicBezTo>
                  <a:lnTo>
                    <a:pt x="2278" y="8671"/>
                  </a:lnTo>
                  <a:cubicBezTo>
                    <a:pt x="2623" y="9513"/>
                    <a:pt x="3092" y="10202"/>
                    <a:pt x="3647" y="10690"/>
                  </a:cubicBezTo>
                  <a:cubicBezTo>
                    <a:pt x="4173" y="10872"/>
                    <a:pt x="4728" y="10978"/>
                    <a:pt x="5283" y="10997"/>
                  </a:cubicBezTo>
                  <a:cubicBezTo>
                    <a:pt x="4231" y="10882"/>
                    <a:pt x="3312" y="9992"/>
                    <a:pt x="2728" y="8671"/>
                  </a:cubicBezTo>
                  <a:lnTo>
                    <a:pt x="5283" y="8671"/>
                  </a:lnTo>
                  <a:lnTo>
                    <a:pt x="5283" y="10997"/>
                  </a:lnTo>
                  <a:lnTo>
                    <a:pt x="5705" y="10997"/>
                  </a:lnTo>
                  <a:lnTo>
                    <a:pt x="5705" y="10987"/>
                  </a:lnTo>
                  <a:lnTo>
                    <a:pt x="5705" y="8671"/>
                  </a:lnTo>
                  <a:lnTo>
                    <a:pt x="8260" y="8671"/>
                  </a:lnTo>
                  <a:cubicBezTo>
                    <a:pt x="7686" y="9992"/>
                    <a:pt x="6757" y="10882"/>
                    <a:pt x="5705" y="10997"/>
                  </a:cubicBezTo>
                  <a:cubicBezTo>
                    <a:pt x="6260" y="10978"/>
                    <a:pt x="6815" y="10872"/>
                    <a:pt x="7341" y="10690"/>
                  </a:cubicBezTo>
                  <a:cubicBezTo>
                    <a:pt x="7896" y="10212"/>
                    <a:pt x="8365" y="9513"/>
                    <a:pt x="8710" y="8671"/>
                  </a:cubicBezTo>
                  <a:lnTo>
                    <a:pt x="9992" y="8671"/>
                  </a:lnTo>
                  <a:cubicBezTo>
                    <a:pt x="10088" y="8537"/>
                    <a:pt x="10174" y="8394"/>
                    <a:pt x="10260" y="8250"/>
                  </a:cubicBezTo>
                  <a:lnTo>
                    <a:pt x="8872" y="8250"/>
                  </a:lnTo>
                  <a:cubicBezTo>
                    <a:pt x="9140" y="7427"/>
                    <a:pt x="9284" y="6575"/>
                    <a:pt x="9303" y="5714"/>
                  </a:cubicBezTo>
                  <a:lnTo>
                    <a:pt x="10997" y="5714"/>
                  </a:lnTo>
                  <a:lnTo>
                    <a:pt x="10997" y="5503"/>
                  </a:lnTo>
                  <a:lnTo>
                    <a:pt x="10997" y="5293"/>
                  </a:lnTo>
                  <a:lnTo>
                    <a:pt x="9303" y="5293"/>
                  </a:lnTo>
                  <a:cubicBezTo>
                    <a:pt x="9284" y="4422"/>
                    <a:pt x="9140" y="3570"/>
                    <a:pt x="8872" y="2747"/>
                  </a:cubicBezTo>
                  <a:lnTo>
                    <a:pt x="10260" y="2747"/>
                  </a:lnTo>
                  <a:cubicBezTo>
                    <a:pt x="10174" y="2604"/>
                    <a:pt x="10088" y="2460"/>
                    <a:pt x="9992" y="2326"/>
                  </a:cubicBezTo>
                  <a:lnTo>
                    <a:pt x="8710" y="2326"/>
                  </a:lnTo>
                  <a:cubicBezTo>
                    <a:pt x="8365" y="1484"/>
                    <a:pt x="7896" y="795"/>
                    <a:pt x="7341" y="316"/>
                  </a:cubicBezTo>
                  <a:cubicBezTo>
                    <a:pt x="6815" y="125"/>
                    <a:pt x="6260" y="29"/>
                    <a:pt x="5705" y="0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7" name="Google Shape;11147;p83"/>
            <p:cNvSpPr/>
            <p:nvPr/>
          </p:nvSpPr>
          <p:spPr>
            <a:xfrm>
              <a:off x="8021476" y="1520810"/>
              <a:ext cx="217932" cy="285761"/>
            </a:xfrm>
            <a:custGeom>
              <a:avLst/>
              <a:gdLst/>
              <a:ahLst/>
              <a:cxnLst/>
              <a:rect l="l" t="t" r="r" b="b"/>
              <a:pathLst>
                <a:path w="8299" h="10882" extrusionOk="0">
                  <a:moveTo>
                    <a:pt x="4365" y="0"/>
                  </a:moveTo>
                  <a:cubicBezTo>
                    <a:pt x="4125" y="48"/>
                    <a:pt x="3886" y="115"/>
                    <a:pt x="3657" y="201"/>
                  </a:cubicBezTo>
                  <a:cubicBezTo>
                    <a:pt x="3101" y="680"/>
                    <a:pt x="2632" y="1378"/>
                    <a:pt x="2288" y="2211"/>
                  </a:cubicBezTo>
                  <a:lnTo>
                    <a:pt x="1006" y="2211"/>
                  </a:lnTo>
                  <a:cubicBezTo>
                    <a:pt x="910" y="2345"/>
                    <a:pt x="814" y="2489"/>
                    <a:pt x="738" y="2632"/>
                  </a:cubicBezTo>
                  <a:lnTo>
                    <a:pt x="2125" y="2632"/>
                  </a:lnTo>
                  <a:cubicBezTo>
                    <a:pt x="1857" y="3455"/>
                    <a:pt x="1704" y="4307"/>
                    <a:pt x="1695" y="5178"/>
                  </a:cubicBezTo>
                  <a:lnTo>
                    <a:pt x="1" y="5178"/>
                  </a:lnTo>
                  <a:lnTo>
                    <a:pt x="1" y="5388"/>
                  </a:lnTo>
                  <a:lnTo>
                    <a:pt x="1" y="5599"/>
                  </a:lnTo>
                  <a:lnTo>
                    <a:pt x="1695" y="5599"/>
                  </a:lnTo>
                  <a:cubicBezTo>
                    <a:pt x="1704" y="6460"/>
                    <a:pt x="1857" y="7322"/>
                    <a:pt x="2125" y="8135"/>
                  </a:cubicBezTo>
                  <a:lnTo>
                    <a:pt x="738" y="8135"/>
                  </a:lnTo>
                  <a:cubicBezTo>
                    <a:pt x="814" y="8279"/>
                    <a:pt x="910" y="8422"/>
                    <a:pt x="1006" y="8566"/>
                  </a:cubicBezTo>
                  <a:lnTo>
                    <a:pt x="2278" y="8566"/>
                  </a:lnTo>
                  <a:cubicBezTo>
                    <a:pt x="2623" y="9398"/>
                    <a:pt x="3092" y="10087"/>
                    <a:pt x="3647" y="10575"/>
                  </a:cubicBezTo>
                  <a:cubicBezTo>
                    <a:pt x="4173" y="10757"/>
                    <a:pt x="4728" y="10863"/>
                    <a:pt x="5283" y="10882"/>
                  </a:cubicBezTo>
                  <a:cubicBezTo>
                    <a:pt x="4231" y="10767"/>
                    <a:pt x="3312" y="9877"/>
                    <a:pt x="2728" y="8566"/>
                  </a:cubicBezTo>
                  <a:lnTo>
                    <a:pt x="5283" y="8566"/>
                  </a:lnTo>
                  <a:lnTo>
                    <a:pt x="5283" y="10882"/>
                  </a:lnTo>
                  <a:lnTo>
                    <a:pt x="5705" y="10882"/>
                  </a:lnTo>
                  <a:cubicBezTo>
                    <a:pt x="6260" y="10863"/>
                    <a:pt x="6815" y="10757"/>
                    <a:pt x="7341" y="10575"/>
                  </a:cubicBezTo>
                  <a:cubicBezTo>
                    <a:pt x="7714" y="10241"/>
                    <a:pt x="8040" y="9839"/>
                    <a:pt x="8298" y="9408"/>
                  </a:cubicBezTo>
                  <a:lnTo>
                    <a:pt x="8250" y="9408"/>
                  </a:lnTo>
                  <a:cubicBezTo>
                    <a:pt x="8097" y="9408"/>
                    <a:pt x="7954" y="9398"/>
                    <a:pt x="7810" y="9389"/>
                  </a:cubicBezTo>
                  <a:cubicBezTo>
                    <a:pt x="7255" y="10241"/>
                    <a:pt x="6518" y="10796"/>
                    <a:pt x="5705" y="10872"/>
                  </a:cubicBezTo>
                  <a:lnTo>
                    <a:pt x="5705" y="8786"/>
                  </a:lnTo>
                  <a:cubicBezTo>
                    <a:pt x="5360" y="8604"/>
                    <a:pt x="5035" y="8384"/>
                    <a:pt x="4728" y="8135"/>
                  </a:cubicBezTo>
                  <a:lnTo>
                    <a:pt x="2565" y="8135"/>
                  </a:lnTo>
                  <a:cubicBezTo>
                    <a:pt x="2278" y="7322"/>
                    <a:pt x="2125" y="6460"/>
                    <a:pt x="2116" y="5599"/>
                  </a:cubicBezTo>
                  <a:lnTo>
                    <a:pt x="3015" y="5599"/>
                  </a:lnTo>
                  <a:cubicBezTo>
                    <a:pt x="2967" y="5455"/>
                    <a:pt x="2929" y="5312"/>
                    <a:pt x="2891" y="5168"/>
                  </a:cubicBezTo>
                  <a:lnTo>
                    <a:pt x="2116" y="5168"/>
                  </a:lnTo>
                  <a:cubicBezTo>
                    <a:pt x="2125" y="4307"/>
                    <a:pt x="2278" y="3455"/>
                    <a:pt x="2565" y="2632"/>
                  </a:cubicBezTo>
                  <a:lnTo>
                    <a:pt x="2891" y="2632"/>
                  </a:lnTo>
                  <a:cubicBezTo>
                    <a:pt x="2929" y="2489"/>
                    <a:pt x="2967" y="2345"/>
                    <a:pt x="3015" y="2211"/>
                  </a:cubicBezTo>
                  <a:lnTo>
                    <a:pt x="2728" y="2211"/>
                  </a:lnTo>
                  <a:cubicBezTo>
                    <a:pt x="2996" y="1579"/>
                    <a:pt x="3389" y="1015"/>
                    <a:pt x="3886" y="546"/>
                  </a:cubicBezTo>
                  <a:cubicBezTo>
                    <a:pt x="4039" y="354"/>
                    <a:pt x="4192" y="173"/>
                    <a:pt x="4365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8" name="Google Shape;11148;p83"/>
            <p:cNvSpPr/>
            <p:nvPr/>
          </p:nvSpPr>
          <p:spPr>
            <a:xfrm>
              <a:off x="8071238" y="1795752"/>
              <a:ext cx="189019" cy="66622"/>
            </a:xfrm>
            <a:custGeom>
              <a:avLst/>
              <a:gdLst/>
              <a:ahLst/>
              <a:cxnLst/>
              <a:rect l="l" t="t" r="r" b="b"/>
              <a:pathLst>
                <a:path w="7198" h="2537" extrusionOk="0">
                  <a:moveTo>
                    <a:pt x="2326" y="0"/>
                  </a:moveTo>
                  <a:lnTo>
                    <a:pt x="556" y="641"/>
                  </a:lnTo>
                  <a:cubicBezTo>
                    <a:pt x="221" y="756"/>
                    <a:pt x="1" y="1082"/>
                    <a:pt x="1" y="1436"/>
                  </a:cubicBezTo>
                  <a:lnTo>
                    <a:pt x="1" y="2326"/>
                  </a:lnTo>
                  <a:cubicBezTo>
                    <a:pt x="1" y="2441"/>
                    <a:pt x="96" y="2536"/>
                    <a:pt x="211" y="2536"/>
                  </a:cubicBezTo>
                  <a:lnTo>
                    <a:pt x="6987" y="2536"/>
                  </a:lnTo>
                  <a:cubicBezTo>
                    <a:pt x="7102" y="2536"/>
                    <a:pt x="7197" y="2441"/>
                    <a:pt x="7197" y="2326"/>
                  </a:cubicBezTo>
                  <a:lnTo>
                    <a:pt x="7197" y="1436"/>
                  </a:lnTo>
                  <a:cubicBezTo>
                    <a:pt x="7197" y="1082"/>
                    <a:pt x="6977" y="756"/>
                    <a:pt x="6642" y="641"/>
                  </a:cubicBezTo>
                  <a:lnTo>
                    <a:pt x="4872" y="0"/>
                  </a:lnTo>
                  <a:lnTo>
                    <a:pt x="3599" y="421"/>
                  </a:lnTo>
                  <a:lnTo>
                    <a:pt x="2326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9" name="Google Shape;11149;p83"/>
            <p:cNvSpPr/>
            <p:nvPr/>
          </p:nvSpPr>
          <p:spPr>
            <a:xfrm>
              <a:off x="8154666" y="1817863"/>
              <a:ext cx="22163" cy="44511"/>
            </a:xfrm>
            <a:custGeom>
              <a:avLst/>
              <a:gdLst/>
              <a:ahLst/>
              <a:cxnLst/>
              <a:rect l="l" t="t" r="r" b="b"/>
              <a:pathLst>
                <a:path w="844" h="1695" extrusionOk="0">
                  <a:moveTo>
                    <a:pt x="202" y="0"/>
                  </a:moveTo>
                  <a:lnTo>
                    <a:pt x="1" y="1694"/>
                  </a:lnTo>
                  <a:lnTo>
                    <a:pt x="843" y="1694"/>
                  </a:lnTo>
                  <a:lnTo>
                    <a:pt x="642" y="0"/>
                  </a:ln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0" name="Google Shape;11150;p83"/>
            <p:cNvSpPr/>
            <p:nvPr/>
          </p:nvSpPr>
          <p:spPr>
            <a:xfrm>
              <a:off x="8155927" y="1806807"/>
              <a:ext cx="19642" cy="18618"/>
            </a:xfrm>
            <a:custGeom>
              <a:avLst/>
              <a:gdLst/>
              <a:ahLst/>
              <a:cxnLst/>
              <a:rect l="l" t="t" r="r" b="b"/>
              <a:pathLst>
                <a:path w="748" h="709" extrusionOk="0">
                  <a:moveTo>
                    <a:pt x="1" y="0"/>
                  </a:moveTo>
                  <a:lnTo>
                    <a:pt x="1" y="565"/>
                  </a:lnTo>
                  <a:cubicBezTo>
                    <a:pt x="1" y="641"/>
                    <a:pt x="68" y="708"/>
                    <a:pt x="154" y="708"/>
                  </a:cubicBezTo>
                  <a:lnTo>
                    <a:pt x="594" y="708"/>
                  </a:lnTo>
                  <a:cubicBezTo>
                    <a:pt x="680" y="708"/>
                    <a:pt x="747" y="641"/>
                    <a:pt x="747" y="565"/>
                  </a:cubicBezTo>
                  <a:lnTo>
                    <a:pt x="747" y="0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1" name="Google Shape;11151;p83"/>
            <p:cNvSpPr/>
            <p:nvPr/>
          </p:nvSpPr>
          <p:spPr>
            <a:xfrm>
              <a:off x="8226803" y="1818362"/>
              <a:ext cx="33455" cy="44012"/>
            </a:xfrm>
            <a:custGeom>
              <a:avLst/>
              <a:gdLst/>
              <a:ahLst/>
              <a:cxnLst/>
              <a:rect l="l" t="t" r="r" b="b"/>
              <a:pathLst>
                <a:path w="1274" h="1676" extrusionOk="0">
                  <a:moveTo>
                    <a:pt x="1044" y="1"/>
                  </a:moveTo>
                  <a:lnTo>
                    <a:pt x="249" y="795"/>
                  </a:lnTo>
                  <a:cubicBezTo>
                    <a:pt x="96" y="958"/>
                    <a:pt x="1" y="1168"/>
                    <a:pt x="1" y="1398"/>
                  </a:cubicBezTo>
                  <a:lnTo>
                    <a:pt x="1" y="1675"/>
                  </a:lnTo>
                  <a:lnTo>
                    <a:pt x="1063" y="1675"/>
                  </a:lnTo>
                  <a:cubicBezTo>
                    <a:pt x="1178" y="1675"/>
                    <a:pt x="1273" y="1580"/>
                    <a:pt x="1273" y="1465"/>
                  </a:cubicBezTo>
                  <a:lnTo>
                    <a:pt x="1273" y="575"/>
                  </a:lnTo>
                  <a:cubicBezTo>
                    <a:pt x="1273" y="364"/>
                    <a:pt x="1197" y="154"/>
                    <a:pt x="1044" y="1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2" name="Google Shape;11152;p83"/>
            <p:cNvSpPr/>
            <p:nvPr/>
          </p:nvSpPr>
          <p:spPr>
            <a:xfrm>
              <a:off x="8104667" y="1623329"/>
              <a:ext cx="122162" cy="88995"/>
            </a:xfrm>
            <a:custGeom>
              <a:avLst/>
              <a:gdLst/>
              <a:ahLst/>
              <a:cxnLst/>
              <a:rect l="l" t="t" r="r" b="b"/>
              <a:pathLst>
                <a:path w="4652" h="3389" extrusionOk="0">
                  <a:moveTo>
                    <a:pt x="1694" y="1"/>
                  </a:moveTo>
                  <a:cubicBezTo>
                    <a:pt x="756" y="1"/>
                    <a:pt x="0" y="757"/>
                    <a:pt x="0" y="1695"/>
                  </a:cubicBezTo>
                  <a:lnTo>
                    <a:pt x="0" y="2193"/>
                  </a:lnTo>
                  <a:cubicBezTo>
                    <a:pt x="0" y="2422"/>
                    <a:pt x="39" y="2652"/>
                    <a:pt x="106" y="2863"/>
                  </a:cubicBezTo>
                  <a:lnTo>
                    <a:pt x="182" y="3073"/>
                  </a:lnTo>
                  <a:cubicBezTo>
                    <a:pt x="201" y="3140"/>
                    <a:pt x="211" y="3207"/>
                    <a:pt x="211" y="3274"/>
                  </a:cubicBezTo>
                  <a:lnTo>
                    <a:pt x="211" y="3389"/>
                  </a:lnTo>
                  <a:lnTo>
                    <a:pt x="4441" y="3389"/>
                  </a:lnTo>
                  <a:lnTo>
                    <a:pt x="4441" y="3274"/>
                  </a:lnTo>
                  <a:cubicBezTo>
                    <a:pt x="4441" y="3207"/>
                    <a:pt x="4460" y="3140"/>
                    <a:pt x="4479" y="3073"/>
                  </a:cubicBezTo>
                  <a:lnTo>
                    <a:pt x="4546" y="2863"/>
                  </a:lnTo>
                  <a:cubicBezTo>
                    <a:pt x="4623" y="2652"/>
                    <a:pt x="4652" y="2422"/>
                    <a:pt x="4652" y="2193"/>
                  </a:cubicBezTo>
                  <a:lnTo>
                    <a:pt x="4652" y="422"/>
                  </a:lnTo>
                  <a:cubicBezTo>
                    <a:pt x="4652" y="192"/>
                    <a:pt x="4470" y="1"/>
                    <a:pt x="42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3" name="Google Shape;11153;p83"/>
            <p:cNvSpPr/>
            <p:nvPr/>
          </p:nvSpPr>
          <p:spPr>
            <a:xfrm>
              <a:off x="8132319" y="1623329"/>
              <a:ext cx="94772" cy="88995"/>
            </a:xfrm>
            <a:custGeom>
              <a:avLst/>
              <a:gdLst/>
              <a:ahLst/>
              <a:cxnLst/>
              <a:rect l="l" t="t" r="r" b="b"/>
              <a:pathLst>
                <a:path w="3609" h="3389" extrusionOk="0">
                  <a:moveTo>
                    <a:pt x="871" y="1"/>
                  </a:moveTo>
                  <a:cubicBezTo>
                    <a:pt x="393" y="1"/>
                    <a:pt x="0" y="384"/>
                    <a:pt x="10" y="862"/>
                  </a:cubicBezTo>
                  <a:cubicBezTo>
                    <a:pt x="10" y="1331"/>
                    <a:pt x="393" y="1724"/>
                    <a:pt x="861" y="1724"/>
                  </a:cubicBezTo>
                  <a:lnTo>
                    <a:pt x="986" y="1724"/>
                  </a:lnTo>
                  <a:lnTo>
                    <a:pt x="1043" y="3389"/>
                  </a:lnTo>
                  <a:lnTo>
                    <a:pt x="3398" y="3389"/>
                  </a:lnTo>
                  <a:lnTo>
                    <a:pt x="3398" y="3274"/>
                  </a:lnTo>
                  <a:cubicBezTo>
                    <a:pt x="3388" y="3207"/>
                    <a:pt x="3407" y="3140"/>
                    <a:pt x="3426" y="3073"/>
                  </a:cubicBezTo>
                  <a:lnTo>
                    <a:pt x="3493" y="2863"/>
                  </a:lnTo>
                  <a:cubicBezTo>
                    <a:pt x="3570" y="2652"/>
                    <a:pt x="3608" y="2422"/>
                    <a:pt x="3608" y="2193"/>
                  </a:cubicBezTo>
                  <a:lnTo>
                    <a:pt x="3608" y="422"/>
                  </a:lnTo>
                  <a:cubicBezTo>
                    <a:pt x="3608" y="192"/>
                    <a:pt x="3417" y="1"/>
                    <a:pt x="31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4" name="Google Shape;11154;p83"/>
            <p:cNvSpPr/>
            <p:nvPr/>
          </p:nvSpPr>
          <p:spPr>
            <a:xfrm>
              <a:off x="8132556" y="1756782"/>
              <a:ext cx="66622" cy="50052"/>
            </a:xfrm>
            <a:custGeom>
              <a:avLst/>
              <a:gdLst/>
              <a:ahLst/>
              <a:cxnLst/>
              <a:rect l="l" t="t" r="r" b="b"/>
              <a:pathLst>
                <a:path w="2537" h="1906" extrusionOk="0">
                  <a:moveTo>
                    <a:pt x="1" y="1"/>
                  </a:moveTo>
                  <a:lnTo>
                    <a:pt x="1" y="1905"/>
                  </a:lnTo>
                  <a:lnTo>
                    <a:pt x="2537" y="1905"/>
                  </a:lnTo>
                  <a:lnTo>
                    <a:pt x="2537" y="1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5" name="Google Shape;11155;p83"/>
            <p:cNvSpPr/>
            <p:nvPr/>
          </p:nvSpPr>
          <p:spPr>
            <a:xfrm>
              <a:off x="8132556" y="1756546"/>
              <a:ext cx="66622" cy="27914"/>
            </a:xfrm>
            <a:custGeom>
              <a:avLst/>
              <a:gdLst/>
              <a:ahLst/>
              <a:cxnLst/>
              <a:rect l="l" t="t" r="r" b="b"/>
              <a:pathLst>
                <a:path w="2537" h="1063" extrusionOk="0">
                  <a:moveTo>
                    <a:pt x="1" y="0"/>
                  </a:moveTo>
                  <a:lnTo>
                    <a:pt x="1" y="718"/>
                  </a:lnTo>
                  <a:cubicBezTo>
                    <a:pt x="393" y="948"/>
                    <a:pt x="831" y="1063"/>
                    <a:pt x="1269" y="1063"/>
                  </a:cubicBezTo>
                  <a:cubicBezTo>
                    <a:pt x="1707" y="1063"/>
                    <a:pt x="2144" y="948"/>
                    <a:pt x="2537" y="718"/>
                  </a:cubicBezTo>
                  <a:lnTo>
                    <a:pt x="2537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6" name="Google Shape;11156;p83"/>
            <p:cNvSpPr/>
            <p:nvPr/>
          </p:nvSpPr>
          <p:spPr>
            <a:xfrm>
              <a:off x="8121264" y="1786324"/>
              <a:ext cx="44484" cy="39836"/>
            </a:xfrm>
            <a:custGeom>
              <a:avLst/>
              <a:gdLst/>
              <a:ahLst/>
              <a:cxnLst/>
              <a:rect l="l" t="t" r="r" b="b"/>
              <a:pathLst>
                <a:path w="1694" h="1517" extrusionOk="0">
                  <a:moveTo>
                    <a:pt x="375" y="1"/>
                  </a:moveTo>
                  <a:cubicBezTo>
                    <a:pt x="297" y="1"/>
                    <a:pt x="220" y="43"/>
                    <a:pt x="182" y="120"/>
                  </a:cubicBezTo>
                  <a:lnTo>
                    <a:pt x="0" y="512"/>
                  </a:lnTo>
                  <a:lnTo>
                    <a:pt x="699" y="1431"/>
                  </a:lnTo>
                  <a:cubicBezTo>
                    <a:pt x="740" y="1487"/>
                    <a:pt x="803" y="1516"/>
                    <a:pt x="867" y="1516"/>
                  </a:cubicBezTo>
                  <a:cubicBezTo>
                    <a:pt x="923" y="1516"/>
                    <a:pt x="980" y="1495"/>
                    <a:pt x="1024" y="1450"/>
                  </a:cubicBezTo>
                  <a:lnTo>
                    <a:pt x="1694" y="780"/>
                  </a:lnTo>
                  <a:lnTo>
                    <a:pt x="488" y="34"/>
                  </a:lnTo>
                  <a:cubicBezTo>
                    <a:pt x="453" y="11"/>
                    <a:pt x="414" y="1"/>
                    <a:pt x="375" y="1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7" name="Google Shape;11157;p83"/>
            <p:cNvSpPr/>
            <p:nvPr/>
          </p:nvSpPr>
          <p:spPr>
            <a:xfrm>
              <a:off x="8165748" y="1786324"/>
              <a:ext cx="44484" cy="39836"/>
            </a:xfrm>
            <a:custGeom>
              <a:avLst/>
              <a:gdLst/>
              <a:ahLst/>
              <a:cxnLst/>
              <a:rect l="l" t="t" r="r" b="b"/>
              <a:pathLst>
                <a:path w="1694" h="1517" extrusionOk="0">
                  <a:moveTo>
                    <a:pt x="1319" y="1"/>
                  </a:moveTo>
                  <a:cubicBezTo>
                    <a:pt x="1280" y="1"/>
                    <a:pt x="1241" y="11"/>
                    <a:pt x="1206" y="34"/>
                  </a:cubicBezTo>
                  <a:lnTo>
                    <a:pt x="0" y="780"/>
                  </a:lnTo>
                  <a:lnTo>
                    <a:pt x="679" y="1450"/>
                  </a:lnTo>
                  <a:cubicBezTo>
                    <a:pt x="719" y="1495"/>
                    <a:pt x="774" y="1516"/>
                    <a:pt x="828" y="1516"/>
                  </a:cubicBezTo>
                  <a:cubicBezTo>
                    <a:pt x="891" y="1516"/>
                    <a:pt x="954" y="1487"/>
                    <a:pt x="995" y="1431"/>
                  </a:cubicBezTo>
                  <a:lnTo>
                    <a:pt x="1694" y="512"/>
                  </a:lnTo>
                  <a:lnTo>
                    <a:pt x="1512" y="120"/>
                  </a:lnTo>
                  <a:cubicBezTo>
                    <a:pt x="1474" y="43"/>
                    <a:pt x="1397" y="1"/>
                    <a:pt x="1319" y="1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8" name="Google Shape;11158;p83"/>
            <p:cNvSpPr/>
            <p:nvPr/>
          </p:nvSpPr>
          <p:spPr>
            <a:xfrm>
              <a:off x="8110182" y="1668365"/>
              <a:ext cx="110870" cy="105040"/>
            </a:xfrm>
            <a:custGeom>
              <a:avLst/>
              <a:gdLst/>
              <a:ahLst/>
              <a:cxnLst/>
              <a:rect l="l" t="t" r="r" b="b"/>
              <a:pathLst>
                <a:path w="4222" h="4000" extrusionOk="0">
                  <a:moveTo>
                    <a:pt x="1827" y="0"/>
                  </a:moveTo>
                  <a:cubicBezTo>
                    <a:pt x="1282" y="0"/>
                    <a:pt x="810" y="93"/>
                    <a:pt x="575" y="152"/>
                  </a:cubicBezTo>
                  <a:cubicBezTo>
                    <a:pt x="479" y="171"/>
                    <a:pt x="412" y="257"/>
                    <a:pt x="412" y="353"/>
                  </a:cubicBezTo>
                  <a:lnTo>
                    <a:pt x="412" y="860"/>
                  </a:lnTo>
                  <a:cubicBezTo>
                    <a:pt x="412" y="975"/>
                    <a:pt x="374" y="1081"/>
                    <a:pt x="298" y="1157"/>
                  </a:cubicBezTo>
                  <a:lnTo>
                    <a:pt x="116" y="1339"/>
                  </a:lnTo>
                  <a:cubicBezTo>
                    <a:pt x="39" y="1415"/>
                    <a:pt x="1" y="1521"/>
                    <a:pt x="1" y="1636"/>
                  </a:cubicBezTo>
                  <a:lnTo>
                    <a:pt x="1" y="1875"/>
                  </a:lnTo>
                  <a:cubicBezTo>
                    <a:pt x="1" y="3042"/>
                    <a:pt x="948" y="3990"/>
                    <a:pt x="2116" y="3999"/>
                  </a:cubicBezTo>
                  <a:cubicBezTo>
                    <a:pt x="3274" y="3990"/>
                    <a:pt x="4212" y="3042"/>
                    <a:pt x="4221" y="1884"/>
                  </a:cubicBezTo>
                  <a:lnTo>
                    <a:pt x="4221" y="1636"/>
                  </a:lnTo>
                  <a:cubicBezTo>
                    <a:pt x="4221" y="1521"/>
                    <a:pt x="4174" y="1415"/>
                    <a:pt x="4097" y="1339"/>
                  </a:cubicBezTo>
                  <a:lnTo>
                    <a:pt x="3925" y="1157"/>
                  </a:lnTo>
                  <a:cubicBezTo>
                    <a:pt x="3848" y="1081"/>
                    <a:pt x="3800" y="975"/>
                    <a:pt x="3800" y="860"/>
                  </a:cubicBezTo>
                  <a:lnTo>
                    <a:pt x="3800" y="746"/>
                  </a:lnTo>
                  <a:cubicBezTo>
                    <a:pt x="3800" y="659"/>
                    <a:pt x="3762" y="583"/>
                    <a:pt x="3695" y="525"/>
                  </a:cubicBezTo>
                  <a:cubicBezTo>
                    <a:pt x="3135" y="116"/>
                    <a:pt x="2436" y="0"/>
                    <a:pt x="1827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9" name="Google Shape;11159;p83"/>
            <p:cNvSpPr/>
            <p:nvPr/>
          </p:nvSpPr>
          <p:spPr>
            <a:xfrm>
              <a:off x="8110445" y="1668259"/>
              <a:ext cx="100051" cy="104646"/>
            </a:xfrm>
            <a:custGeom>
              <a:avLst/>
              <a:gdLst/>
              <a:ahLst/>
              <a:cxnLst/>
              <a:rect l="l" t="t" r="r" b="b"/>
              <a:pathLst>
                <a:path w="3810" h="3985" extrusionOk="0">
                  <a:moveTo>
                    <a:pt x="1823" y="1"/>
                  </a:moveTo>
                  <a:cubicBezTo>
                    <a:pt x="1624" y="1"/>
                    <a:pt x="1435" y="13"/>
                    <a:pt x="1264" y="32"/>
                  </a:cubicBezTo>
                  <a:cubicBezTo>
                    <a:pt x="1034" y="60"/>
                    <a:pt x="804" y="99"/>
                    <a:pt x="575" y="156"/>
                  </a:cubicBezTo>
                  <a:cubicBezTo>
                    <a:pt x="479" y="175"/>
                    <a:pt x="412" y="261"/>
                    <a:pt x="412" y="357"/>
                  </a:cubicBezTo>
                  <a:lnTo>
                    <a:pt x="412" y="864"/>
                  </a:lnTo>
                  <a:cubicBezTo>
                    <a:pt x="412" y="979"/>
                    <a:pt x="374" y="1085"/>
                    <a:pt x="297" y="1161"/>
                  </a:cubicBezTo>
                  <a:lnTo>
                    <a:pt x="115" y="1343"/>
                  </a:lnTo>
                  <a:cubicBezTo>
                    <a:pt x="39" y="1419"/>
                    <a:pt x="1" y="1525"/>
                    <a:pt x="1" y="1640"/>
                  </a:cubicBezTo>
                  <a:lnTo>
                    <a:pt x="1" y="1888"/>
                  </a:lnTo>
                  <a:cubicBezTo>
                    <a:pt x="1" y="2951"/>
                    <a:pt x="795" y="3860"/>
                    <a:pt x="1857" y="3984"/>
                  </a:cubicBezTo>
                  <a:cubicBezTo>
                    <a:pt x="1474" y="3592"/>
                    <a:pt x="1264" y="3066"/>
                    <a:pt x="1264" y="2520"/>
                  </a:cubicBezTo>
                  <a:lnTo>
                    <a:pt x="1264" y="979"/>
                  </a:lnTo>
                  <a:cubicBezTo>
                    <a:pt x="1264" y="759"/>
                    <a:pt x="1427" y="577"/>
                    <a:pt x="1637" y="558"/>
                  </a:cubicBezTo>
                  <a:cubicBezTo>
                    <a:pt x="1808" y="536"/>
                    <a:pt x="2026" y="516"/>
                    <a:pt x="2269" y="516"/>
                  </a:cubicBezTo>
                  <a:cubicBezTo>
                    <a:pt x="2747" y="516"/>
                    <a:pt x="3321" y="591"/>
                    <a:pt x="3810" y="864"/>
                  </a:cubicBezTo>
                  <a:lnTo>
                    <a:pt x="3810" y="750"/>
                  </a:lnTo>
                  <a:cubicBezTo>
                    <a:pt x="3810" y="663"/>
                    <a:pt x="3762" y="577"/>
                    <a:pt x="3695" y="529"/>
                  </a:cubicBezTo>
                  <a:cubicBezTo>
                    <a:pt x="3132" y="118"/>
                    <a:pt x="2432" y="1"/>
                    <a:pt x="1823" y="1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0" name="Google Shape;11160;p83"/>
            <p:cNvSpPr/>
            <p:nvPr/>
          </p:nvSpPr>
          <p:spPr>
            <a:xfrm>
              <a:off x="8071238" y="1818362"/>
              <a:ext cx="33455" cy="44012"/>
            </a:xfrm>
            <a:custGeom>
              <a:avLst/>
              <a:gdLst/>
              <a:ahLst/>
              <a:cxnLst/>
              <a:rect l="l" t="t" r="r" b="b"/>
              <a:pathLst>
                <a:path w="1274" h="1676" extrusionOk="0">
                  <a:moveTo>
                    <a:pt x="230" y="1"/>
                  </a:moveTo>
                  <a:cubicBezTo>
                    <a:pt x="87" y="154"/>
                    <a:pt x="1" y="364"/>
                    <a:pt x="1" y="575"/>
                  </a:cubicBezTo>
                  <a:lnTo>
                    <a:pt x="1" y="1465"/>
                  </a:lnTo>
                  <a:cubicBezTo>
                    <a:pt x="1" y="1580"/>
                    <a:pt x="96" y="1675"/>
                    <a:pt x="211" y="1675"/>
                  </a:cubicBezTo>
                  <a:lnTo>
                    <a:pt x="1273" y="1675"/>
                  </a:lnTo>
                  <a:lnTo>
                    <a:pt x="1273" y="1398"/>
                  </a:lnTo>
                  <a:cubicBezTo>
                    <a:pt x="1273" y="1168"/>
                    <a:pt x="1187" y="958"/>
                    <a:pt x="1025" y="795"/>
                  </a:cubicBezTo>
                  <a:lnTo>
                    <a:pt x="230" y="1"/>
                  </a:ln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161" name="Google Shape;11161;p83"/>
          <p:cNvGrpSpPr/>
          <p:nvPr/>
        </p:nvGrpSpPr>
        <p:grpSpPr>
          <a:xfrm>
            <a:off x="4864446" y="3340207"/>
            <a:ext cx="395607" cy="387414"/>
            <a:chOff x="4864446" y="3340207"/>
            <a:chExt cx="395607" cy="387414"/>
          </a:xfrm>
        </p:grpSpPr>
        <p:sp>
          <p:nvSpPr>
            <p:cNvPr id="11162" name="Google Shape;11162;p83"/>
            <p:cNvSpPr/>
            <p:nvPr/>
          </p:nvSpPr>
          <p:spPr>
            <a:xfrm>
              <a:off x="4939077" y="3412948"/>
              <a:ext cx="246581" cy="246581"/>
            </a:xfrm>
            <a:custGeom>
              <a:avLst/>
              <a:gdLst/>
              <a:ahLst/>
              <a:cxnLst/>
              <a:rect l="l" t="t" r="r" b="b"/>
              <a:pathLst>
                <a:path w="9390" h="9390" extrusionOk="0">
                  <a:moveTo>
                    <a:pt x="4690" y="1"/>
                  </a:moveTo>
                  <a:cubicBezTo>
                    <a:pt x="2097" y="1"/>
                    <a:pt x="1" y="2106"/>
                    <a:pt x="1" y="4700"/>
                  </a:cubicBezTo>
                  <a:cubicBezTo>
                    <a:pt x="1" y="7293"/>
                    <a:pt x="2097" y="9389"/>
                    <a:pt x="4690" y="9389"/>
                  </a:cubicBezTo>
                  <a:cubicBezTo>
                    <a:pt x="7284" y="9389"/>
                    <a:pt x="9389" y="7293"/>
                    <a:pt x="9389" y="4700"/>
                  </a:cubicBezTo>
                  <a:cubicBezTo>
                    <a:pt x="9389" y="2106"/>
                    <a:pt x="7284" y="1"/>
                    <a:pt x="4690" y="1"/>
                  </a:cubicBezTo>
                  <a:close/>
                </a:path>
              </a:pathLst>
            </a:custGeom>
            <a:solidFill>
              <a:srgbClr val="BCC4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3" name="Google Shape;11163;p83"/>
            <p:cNvSpPr/>
            <p:nvPr/>
          </p:nvSpPr>
          <p:spPr>
            <a:xfrm>
              <a:off x="4988341" y="3499159"/>
              <a:ext cx="148054" cy="148054"/>
            </a:xfrm>
            <a:custGeom>
              <a:avLst/>
              <a:gdLst/>
              <a:ahLst/>
              <a:cxnLst/>
              <a:rect l="l" t="t" r="r" b="b"/>
              <a:pathLst>
                <a:path w="5638" h="5638" extrusionOk="0">
                  <a:moveTo>
                    <a:pt x="2814" y="0"/>
                  </a:moveTo>
                  <a:cubicBezTo>
                    <a:pt x="1264" y="0"/>
                    <a:pt x="1" y="1264"/>
                    <a:pt x="1" y="2824"/>
                  </a:cubicBezTo>
                  <a:cubicBezTo>
                    <a:pt x="1" y="4374"/>
                    <a:pt x="1264" y="5637"/>
                    <a:pt x="2814" y="5637"/>
                  </a:cubicBezTo>
                  <a:cubicBezTo>
                    <a:pt x="4374" y="5637"/>
                    <a:pt x="5638" y="4374"/>
                    <a:pt x="5638" y="2824"/>
                  </a:cubicBezTo>
                  <a:cubicBezTo>
                    <a:pt x="5638" y="1264"/>
                    <a:pt x="4374" y="0"/>
                    <a:pt x="281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4" name="Google Shape;11164;p83"/>
            <p:cNvSpPr/>
            <p:nvPr/>
          </p:nvSpPr>
          <p:spPr>
            <a:xfrm>
              <a:off x="4864446" y="3530067"/>
              <a:ext cx="56564" cy="12342"/>
            </a:xfrm>
            <a:custGeom>
              <a:avLst/>
              <a:gdLst/>
              <a:ahLst/>
              <a:cxnLst/>
              <a:rect l="l" t="t" r="r" b="b"/>
              <a:pathLst>
                <a:path w="2154" h="470" extrusionOk="0">
                  <a:moveTo>
                    <a:pt x="259" y="1"/>
                  </a:moveTo>
                  <a:cubicBezTo>
                    <a:pt x="1" y="58"/>
                    <a:pt x="1" y="422"/>
                    <a:pt x="259" y="469"/>
                  </a:cubicBezTo>
                  <a:lnTo>
                    <a:pt x="1905" y="469"/>
                  </a:lnTo>
                  <a:cubicBezTo>
                    <a:pt x="2154" y="422"/>
                    <a:pt x="2154" y="58"/>
                    <a:pt x="1905" y="1"/>
                  </a:cubicBezTo>
                  <a:close/>
                </a:path>
              </a:pathLst>
            </a:custGeom>
            <a:solidFill>
              <a:srgbClr val="BCC4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5" name="Google Shape;11165;p83"/>
            <p:cNvSpPr/>
            <p:nvPr/>
          </p:nvSpPr>
          <p:spPr>
            <a:xfrm>
              <a:off x="5203463" y="3530067"/>
              <a:ext cx="56590" cy="12342"/>
            </a:xfrm>
            <a:custGeom>
              <a:avLst/>
              <a:gdLst/>
              <a:ahLst/>
              <a:cxnLst/>
              <a:rect l="l" t="t" r="r" b="b"/>
              <a:pathLst>
                <a:path w="2155" h="470" extrusionOk="0">
                  <a:moveTo>
                    <a:pt x="259" y="1"/>
                  </a:moveTo>
                  <a:cubicBezTo>
                    <a:pt x="1" y="58"/>
                    <a:pt x="1" y="422"/>
                    <a:pt x="259" y="469"/>
                  </a:cubicBezTo>
                  <a:lnTo>
                    <a:pt x="1905" y="469"/>
                  </a:lnTo>
                  <a:cubicBezTo>
                    <a:pt x="2154" y="422"/>
                    <a:pt x="2154" y="58"/>
                    <a:pt x="1905" y="1"/>
                  </a:cubicBezTo>
                  <a:close/>
                </a:path>
              </a:pathLst>
            </a:custGeom>
            <a:solidFill>
              <a:srgbClr val="BCC4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6" name="Google Shape;11166;p83"/>
            <p:cNvSpPr/>
            <p:nvPr/>
          </p:nvSpPr>
          <p:spPr>
            <a:xfrm>
              <a:off x="5056197" y="3340207"/>
              <a:ext cx="12342" cy="54437"/>
            </a:xfrm>
            <a:custGeom>
              <a:avLst/>
              <a:gdLst/>
              <a:ahLst/>
              <a:cxnLst/>
              <a:rect l="l" t="t" r="r" b="b"/>
              <a:pathLst>
                <a:path w="470" h="2073" extrusionOk="0">
                  <a:moveTo>
                    <a:pt x="232" y="0"/>
                  </a:moveTo>
                  <a:cubicBezTo>
                    <a:pt x="127" y="0"/>
                    <a:pt x="25" y="62"/>
                    <a:pt x="1" y="187"/>
                  </a:cubicBezTo>
                  <a:lnTo>
                    <a:pt x="1" y="1833"/>
                  </a:lnTo>
                  <a:cubicBezTo>
                    <a:pt x="1" y="1957"/>
                    <a:pt x="106" y="2072"/>
                    <a:pt x="240" y="2072"/>
                  </a:cubicBezTo>
                  <a:cubicBezTo>
                    <a:pt x="364" y="2063"/>
                    <a:pt x="460" y="1957"/>
                    <a:pt x="470" y="1833"/>
                  </a:cubicBezTo>
                  <a:lnTo>
                    <a:pt x="470" y="187"/>
                  </a:lnTo>
                  <a:cubicBezTo>
                    <a:pt x="441" y="62"/>
                    <a:pt x="336" y="0"/>
                    <a:pt x="232" y="0"/>
                  </a:cubicBezTo>
                  <a:close/>
                </a:path>
              </a:pathLst>
            </a:custGeom>
            <a:solidFill>
              <a:srgbClr val="BCC4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7" name="Google Shape;11167;p83"/>
            <p:cNvSpPr/>
            <p:nvPr/>
          </p:nvSpPr>
          <p:spPr>
            <a:xfrm>
              <a:off x="4968488" y="3658557"/>
              <a:ext cx="28597" cy="33376"/>
            </a:xfrm>
            <a:custGeom>
              <a:avLst/>
              <a:gdLst/>
              <a:ahLst/>
              <a:cxnLst/>
              <a:rect l="l" t="t" r="r" b="b"/>
              <a:pathLst>
                <a:path w="1089" h="1271" extrusionOk="0">
                  <a:moveTo>
                    <a:pt x="707" y="1"/>
                  </a:moveTo>
                  <a:cubicBezTo>
                    <a:pt x="641" y="1"/>
                    <a:pt x="583" y="30"/>
                    <a:pt x="556" y="103"/>
                  </a:cubicBezTo>
                  <a:lnTo>
                    <a:pt x="87" y="917"/>
                  </a:lnTo>
                  <a:cubicBezTo>
                    <a:pt x="1" y="1070"/>
                    <a:pt x="106" y="1261"/>
                    <a:pt x="288" y="1271"/>
                  </a:cubicBezTo>
                  <a:cubicBezTo>
                    <a:pt x="374" y="1271"/>
                    <a:pt x="450" y="1223"/>
                    <a:pt x="489" y="1156"/>
                  </a:cubicBezTo>
                  <a:lnTo>
                    <a:pt x="958" y="342"/>
                  </a:lnTo>
                  <a:cubicBezTo>
                    <a:pt x="1088" y="191"/>
                    <a:pt x="874" y="1"/>
                    <a:pt x="707" y="1"/>
                  </a:cubicBezTo>
                  <a:close/>
                </a:path>
              </a:pathLst>
            </a:custGeom>
            <a:solidFill>
              <a:srgbClr val="D7DC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8" name="Google Shape;11168;p83"/>
            <p:cNvSpPr/>
            <p:nvPr/>
          </p:nvSpPr>
          <p:spPr>
            <a:xfrm>
              <a:off x="5128832" y="3381068"/>
              <a:ext cx="28387" cy="33166"/>
            </a:xfrm>
            <a:custGeom>
              <a:avLst/>
              <a:gdLst/>
              <a:ahLst/>
              <a:cxnLst/>
              <a:rect l="l" t="t" r="r" b="b"/>
              <a:pathLst>
                <a:path w="1081" h="1263" extrusionOk="0">
                  <a:moveTo>
                    <a:pt x="704" y="1"/>
                  </a:moveTo>
                  <a:cubicBezTo>
                    <a:pt x="637" y="1"/>
                    <a:pt x="576" y="31"/>
                    <a:pt x="546" y="105"/>
                  </a:cubicBezTo>
                  <a:lnTo>
                    <a:pt x="77" y="918"/>
                  </a:lnTo>
                  <a:cubicBezTo>
                    <a:pt x="0" y="1071"/>
                    <a:pt x="106" y="1263"/>
                    <a:pt x="288" y="1263"/>
                  </a:cubicBezTo>
                  <a:cubicBezTo>
                    <a:pt x="364" y="1263"/>
                    <a:pt x="441" y="1224"/>
                    <a:pt x="489" y="1157"/>
                  </a:cubicBezTo>
                  <a:lnTo>
                    <a:pt x="958" y="344"/>
                  </a:lnTo>
                  <a:cubicBezTo>
                    <a:pt x="1080" y="187"/>
                    <a:pt x="872" y="1"/>
                    <a:pt x="704" y="1"/>
                  </a:cubicBezTo>
                  <a:close/>
                </a:path>
              </a:pathLst>
            </a:custGeom>
            <a:solidFill>
              <a:srgbClr val="D7DC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9" name="Google Shape;11169;p83"/>
            <p:cNvSpPr/>
            <p:nvPr/>
          </p:nvSpPr>
          <p:spPr>
            <a:xfrm>
              <a:off x="4903915" y="3443646"/>
              <a:ext cx="38471" cy="24868"/>
            </a:xfrm>
            <a:custGeom>
              <a:avLst/>
              <a:gdLst/>
              <a:ahLst/>
              <a:cxnLst/>
              <a:rect l="l" t="t" r="r" b="b"/>
              <a:pathLst>
                <a:path w="1465" h="947" extrusionOk="0">
                  <a:moveTo>
                    <a:pt x="362" y="1"/>
                  </a:moveTo>
                  <a:cubicBezTo>
                    <a:pt x="175" y="1"/>
                    <a:pt x="1" y="360"/>
                    <a:pt x="220" y="449"/>
                  </a:cubicBezTo>
                  <a:lnTo>
                    <a:pt x="1034" y="918"/>
                  </a:lnTo>
                  <a:cubicBezTo>
                    <a:pt x="1072" y="937"/>
                    <a:pt x="1110" y="947"/>
                    <a:pt x="1158" y="947"/>
                  </a:cubicBezTo>
                  <a:cubicBezTo>
                    <a:pt x="1378" y="937"/>
                    <a:pt x="1464" y="631"/>
                    <a:pt x="1273" y="507"/>
                  </a:cubicBezTo>
                  <a:lnTo>
                    <a:pt x="459" y="38"/>
                  </a:lnTo>
                  <a:cubicBezTo>
                    <a:pt x="428" y="12"/>
                    <a:pt x="395" y="1"/>
                    <a:pt x="362" y="1"/>
                  </a:cubicBezTo>
                  <a:close/>
                </a:path>
              </a:pathLst>
            </a:custGeom>
            <a:solidFill>
              <a:srgbClr val="D7DC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0" name="Google Shape;11170;p83"/>
            <p:cNvSpPr/>
            <p:nvPr/>
          </p:nvSpPr>
          <p:spPr>
            <a:xfrm>
              <a:off x="5181641" y="3603910"/>
              <a:ext cx="38445" cy="24947"/>
            </a:xfrm>
            <a:custGeom>
              <a:avLst/>
              <a:gdLst/>
              <a:ahLst/>
              <a:cxnLst/>
              <a:rect l="l" t="t" r="r" b="b"/>
              <a:pathLst>
                <a:path w="1464" h="950" extrusionOk="0">
                  <a:moveTo>
                    <a:pt x="355" y="0"/>
                  </a:moveTo>
                  <a:cubicBezTo>
                    <a:pt x="165" y="0"/>
                    <a:pt x="1" y="362"/>
                    <a:pt x="219" y="442"/>
                  </a:cubicBezTo>
                  <a:lnTo>
                    <a:pt x="1033" y="911"/>
                  </a:lnTo>
                  <a:cubicBezTo>
                    <a:pt x="1062" y="930"/>
                    <a:pt x="1109" y="950"/>
                    <a:pt x="1148" y="950"/>
                  </a:cubicBezTo>
                  <a:cubicBezTo>
                    <a:pt x="1377" y="930"/>
                    <a:pt x="1464" y="634"/>
                    <a:pt x="1272" y="509"/>
                  </a:cubicBezTo>
                  <a:lnTo>
                    <a:pt x="459" y="40"/>
                  </a:lnTo>
                  <a:cubicBezTo>
                    <a:pt x="425" y="12"/>
                    <a:pt x="389" y="0"/>
                    <a:pt x="355" y="0"/>
                  </a:cubicBezTo>
                  <a:close/>
                </a:path>
              </a:pathLst>
            </a:custGeom>
            <a:solidFill>
              <a:srgbClr val="D7DC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1" name="Google Shape;11171;p83"/>
            <p:cNvSpPr/>
            <p:nvPr/>
          </p:nvSpPr>
          <p:spPr>
            <a:xfrm>
              <a:off x="5127676" y="3658321"/>
              <a:ext cx="28571" cy="33613"/>
            </a:xfrm>
            <a:custGeom>
              <a:avLst/>
              <a:gdLst/>
              <a:ahLst/>
              <a:cxnLst/>
              <a:rect l="l" t="t" r="r" b="b"/>
              <a:pathLst>
                <a:path w="1088" h="1280" extrusionOk="0">
                  <a:moveTo>
                    <a:pt x="382" y="0"/>
                  </a:moveTo>
                  <a:cubicBezTo>
                    <a:pt x="215" y="0"/>
                    <a:pt x="0" y="191"/>
                    <a:pt x="131" y="342"/>
                  </a:cubicBezTo>
                  <a:lnTo>
                    <a:pt x="600" y="1155"/>
                  </a:lnTo>
                  <a:cubicBezTo>
                    <a:pt x="638" y="1232"/>
                    <a:pt x="714" y="1280"/>
                    <a:pt x="801" y="1280"/>
                  </a:cubicBezTo>
                  <a:lnTo>
                    <a:pt x="801" y="1270"/>
                  </a:lnTo>
                  <a:cubicBezTo>
                    <a:pt x="973" y="1270"/>
                    <a:pt x="1088" y="1079"/>
                    <a:pt x="1002" y="916"/>
                  </a:cubicBezTo>
                  <a:lnTo>
                    <a:pt x="533" y="103"/>
                  </a:lnTo>
                  <a:cubicBezTo>
                    <a:pt x="506" y="30"/>
                    <a:pt x="447" y="0"/>
                    <a:pt x="382" y="0"/>
                  </a:cubicBezTo>
                  <a:close/>
                </a:path>
              </a:pathLst>
            </a:custGeom>
            <a:solidFill>
              <a:srgbClr val="D7DC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2" name="Google Shape;11172;p83"/>
            <p:cNvSpPr/>
            <p:nvPr/>
          </p:nvSpPr>
          <p:spPr>
            <a:xfrm>
              <a:off x="4967333" y="3380858"/>
              <a:ext cx="28571" cy="33376"/>
            </a:xfrm>
            <a:custGeom>
              <a:avLst/>
              <a:gdLst/>
              <a:ahLst/>
              <a:cxnLst/>
              <a:rect l="l" t="t" r="r" b="b"/>
              <a:pathLst>
                <a:path w="1088" h="1271" extrusionOk="0">
                  <a:moveTo>
                    <a:pt x="382" y="1"/>
                  </a:moveTo>
                  <a:cubicBezTo>
                    <a:pt x="215" y="1"/>
                    <a:pt x="0" y="191"/>
                    <a:pt x="131" y="342"/>
                  </a:cubicBezTo>
                  <a:lnTo>
                    <a:pt x="600" y="1156"/>
                  </a:lnTo>
                  <a:cubicBezTo>
                    <a:pt x="638" y="1223"/>
                    <a:pt x="715" y="1271"/>
                    <a:pt x="801" y="1271"/>
                  </a:cubicBezTo>
                  <a:cubicBezTo>
                    <a:pt x="983" y="1261"/>
                    <a:pt x="1088" y="1070"/>
                    <a:pt x="1002" y="917"/>
                  </a:cubicBezTo>
                  <a:lnTo>
                    <a:pt x="533" y="103"/>
                  </a:lnTo>
                  <a:cubicBezTo>
                    <a:pt x="506" y="30"/>
                    <a:pt x="447" y="1"/>
                    <a:pt x="382" y="1"/>
                  </a:cubicBezTo>
                  <a:close/>
                </a:path>
              </a:pathLst>
            </a:custGeom>
            <a:solidFill>
              <a:srgbClr val="D7DC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3" name="Google Shape;11173;p83"/>
            <p:cNvSpPr/>
            <p:nvPr/>
          </p:nvSpPr>
          <p:spPr>
            <a:xfrm>
              <a:off x="5182350" y="3443646"/>
              <a:ext cx="38471" cy="24868"/>
            </a:xfrm>
            <a:custGeom>
              <a:avLst/>
              <a:gdLst/>
              <a:ahLst/>
              <a:cxnLst/>
              <a:rect l="l" t="t" r="r" b="b"/>
              <a:pathLst>
                <a:path w="1465" h="947" extrusionOk="0">
                  <a:moveTo>
                    <a:pt x="1104" y="1"/>
                  </a:moveTo>
                  <a:cubicBezTo>
                    <a:pt x="1071" y="1"/>
                    <a:pt x="1037" y="12"/>
                    <a:pt x="1006" y="38"/>
                  </a:cubicBezTo>
                  <a:lnTo>
                    <a:pt x="192" y="507"/>
                  </a:lnTo>
                  <a:cubicBezTo>
                    <a:pt x="1" y="631"/>
                    <a:pt x="78" y="937"/>
                    <a:pt x="307" y="947"/>
                  </a:cubicBezTo>
                  <a:cubicBezTo>
                    <a:pt x="355" y="947"/>
                    <a:pt x="393" y="937"/>
                    <a:pt x="432" y="918"/>
                  </a:cubicBezTo>
                  <a:lnTo>
                    <a:pt x="1245" y="449"/>
                  </a:lnTo>
                  <a:cubicBezTo>
                    <a:pt x="1465" y="360"/>
                    <a:pt x="1290" y="1"/>
                    <a:pt x="1104" y="1"/>
                  </a:cubicBezTo>
                  <a:close/>
                </a:path>
              </a:pathLst>
            </a:custGeom>
            <a:solidFill>
              <a:srgbClr val="D7DC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4" name="Google Shape;11174;p83"/>
            <p:cNvSpPr/>
            <p:nvPr/>
          </p:nvSpPr>
          <p:spPr>
            <a:xfrm>
              <a:off x="4904650" y="3603910"/>
              <a:ext cx="38445" cy="24947"/>
            </a:xfrm>
            <a:custGeom>
              <a:avLst/>
              <a:gdLst/>
              <a:ahLst/>
              <a:cxnLst/>
              <a:rect l="l" t="t" r="r" b="b"/>
              <a:pathLst>
                <a:path w="1464" h="950" extrusionOk="0">
                  <a:moveTo>
                    <a:pt x="1107" y="0"/>
                  </a:moveTo>
                  <a:cubicBezTo>
                    <a:pt x="1073" y="0"/>
                    <a:pt x="1038" y="12"/>
                    <a:pt x="1006" y="40"/>
                  </a:cubicBezTo>
                  <a:lnTo>
                    <a:pt x="192" y="509"/>
                  </a:lnTo>
                  <a:cubicBezTo>
                    <a:pt x="1" y="634"/>
                    <a:pt x="87" y="930"/>
                    <a:pt x="317" y="950"/>
                  </a:cubicBezTo>
                  <a:cubicBezTo>
                    <a:pt x="355" y="950"/>
                    <a:pt x="393" y="930"/>
                    <a:pt x="431" y="911"/>
                  </a:cubicBezTo>
                  <a:lnTo>
                    <a:pt x="1245" y="442"/>
                  </a:lnTo>
                  <a:cubicBezTo>
                    <a:pt x="1463" y="362"/>
                    <a:pt x="1292" y="0"/>
                    <a:pt x="1107" y="0"/>
                  </a:cubicBezTo>
                  <a:close/>
                </a:path>
              </a:pathLst>
            </a:custGeom>
            <a:solidFill>
              <a:srgbClr val="D7DC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5" name="Google Shape;11175;p83"/>
            <p:cNvSpPr/>
            <p:nvPr/>
          </p:nvSpPr>
          <p:spPr>
            <a:xfrm>
              <a:off x="5075839" y="3433037"/>
              <a:ext cx="87209" cy="73948"/>
            </a:xfrm>
            <a:custGeom>
              <a:avLst/>
              <a:gdLst/>
              <a:ahLst/>
              <a:cxnLst/>
              <a:rect l="l" t="t" r="r" b="b"/>
              <a:pathLst>
                <a:path w="3321" h="2816" extrusionOk="0">
                  <a:moveTo>
                    <a:pt x="414" y="0"/>
                  </a:moveTo>
                  <a:cubicBezTo>
                    <a:pt x="103" y="0"/>
                    <a:pt x="0" y="487"/>
                    <a:pt x="353" y="576"/>
                  </a:cubicBezTo>
                  <a:cubicBezTo>
                    <a:pt x="1416" y="853"/>
                    <a:pt x="2286" y="1619"/>
                    <a:pt x="2698" y="2633"/>
                  </a:cubicBezTo>
                  <a:cubicBezTo>
                    <a:pt x="2746" y="2748"/>
                    <a:pt x="2851" y="2815"/>
                    <a:pt x="2966" y="2815"/>
                  </a:cubicBezTo>
                  <a:cubicBezTo>
                    <a:pt x="3177" y="2815"/>
                    <a:pt x="3320" y="2605"/>
                    <a:pt x="3243" y="2413"/>
                  </a:cubicBezTo>
                  <a:cubicBezTo>
                    <a:pt x="2755" y="1226"/>
                    <a:pt x="1741" y="336"/>
                    <a:pt x="497" y="11"/>
                  </a:cubicBezTo>
                  <a:cubicBezTo>
                    <a:pt x="468" y="4"/>
                    <a:pt x="440" y="0"/>
                    <a:pt x="41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6" name="Google Shape;11176;p83"/>
            <p:cNvSpPr/>
            <p:nvPr/>
          </p:nvSpPr>
          <p:spPr>
            <a:xfrm>
              <a:off x="5025288" y="3585607"/>
              <a:ext cx="74158" cy="111106"/>
            </a:xfrm>
            <a:custGeom>
              <a:avLst/>
              <a:gdLst/>
              <a:ahLst/>
              <a:cxnLst/>
              <a:rect l="l" t="t" r="r" b="b"/>
              <a:pathLst>
                <a:path w="2824" h="4231" extrusionOk="0">
                  <a:moveTo>
                    <a:pt x="938" y="1"/>
                  </a:moveTo>
                  <a:lnTo>
                    <a:pt x="938" y="450"/>
                  </a:lnTo>
                  <a:cubicBezTo>
                    <a:pt x="938" y="536"/>
                    <a:pt x="891" y="613"/>
                    <a:pt x="814" y="661"/>
                  </a:cubicBezTo>
                  <a:lnTo>
                    <a:pt x="259" y="948"/>
                  </a:lnTo>
                  <a:cubicBezTo>
                    <a:pt x="96" y="1034"/>
                    <a:pt x="1" y="1197"/>
                    <a:pt x="1" y="1369"/>
                  </a:cubicBezTo>
                  <a:lnTo>
                    <a:pt x="1" y="2738"/>
                  </a:lnTo>
                  <a:cubicBezTo>
                    <a:pt x="1" y="3245"/>
                    <a:pt x="154" y="3752"/>
                    <a:pt x="441" y="4173"/>
                  </a:cubicBezTo>
                  <a:lnTo>
                    <a:pt x="479" y="4231"/>
                  </a:lnTo>
                  <a:lnTo>
                    <a:pt x="2355" y="4231"/>
                  </a:lnTo>
                  <a:lnTo>
                    <a:pt x="2393" y="4173"/>
                  </a:lnTo>
                  <a:cubicBezTo>
                    <a:pt x="2671" y="3752"/>
                    <a:pt x="2824" y="3245"/>
                    <a:pt x="2824" y="2738"/>
                  </a:cubicBezTo>
                  <a:lnTo>
                    <a:pt x="2824" y="1369"/>
                  </a:lnTo>
                  <a:cubicBezTo>
                    <a:pt x="2824" y="1187"/>
                    <a:pt x="2728" y="1034"/>
                    <a:pt x="2565" y="948"/>
                  </a:cubicBezTo>
                  <a:lnTo>
                    <a:pt x="2010" y="661"/>
                  </a:lnTo>
                  <a:cubicBezTo>
                    <a:pt x="1934" y="613"/>
                    <a:pt x="1886" y="536"/>
                    <a:pt x="1886" y="450"/>
                  </a:cubicBezTo>
                  <a:lnTo>
                    <a:pt x="1886" y="1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7" name="Google Shape;11177;p83"/>
            <p:cNvSpPr/>
            <p:nvPr/>
          </p:nvSpPr>
          <p:spPr>
            <a:xfrm>
              <a:off x="5025288" y="3606458"/>
              <a:ext cx="74158" cy="90256"/>
            </a:xfrm>
            <a:custGeom>
              <a:avLst/>
              <a:gdLst/>
              <a:ahLst/>
              <a:cxnLst/>
              <a:rect l="l" t="t" r="r" b="b"/>
              <a:pathLst>
                <a:path w="2824" h="3437" extrusionOk="0">
                  <a:moveTo>
                    <a:pt x="556" y="1"/>
                  </a:moveTo>
                  <a:lnTo>
                    <a:pt x="249" y="154"/>
                  </a:lnTo>
                  <a:cubicBezTo>
                    <a:pt x="96" y="240"/>
                    <a:pt x="1" y="403"/>
                    <a:pt x="1" y="575"/>
                  </a:cubicBezTo>
                  <a:lnTo>
                    <a:pt x="1" y="1944"/>
                  </a:lnTo>
                  <a:cubicBezTo>
                    <a:pt x="1" y="2451"/>
                    <a:pt x="154" y="2958"/>
                    <a:pt x="441" y="3379"/>
                  </a:cubicBezTo>
                  <a:lnTo>
                    <a:pt x="469" y="3437"/>
                  </a:lnTo>
                  <a:lnTo>
                    <a:pt x="2355" y="3437"/>
                  </a:lnTo>
                  <a:lnTo>
                    <a:pt x="2384" y="3379"/>
                  </a:lnTo>
                  <a:cubicBezTo>
                    <a:pt x="2671" y="2958"/>
                    <a:pt x="2824" y="2451"/>
                    <a:pt x="2824" y="1944"/>
                  </a:cubicBezTo>
                  <a:lnTo>
                    <a:pt x="2824" y="575"/>
                  </a:lnTo>
                  <a:cubicBezTo>
                    <a:pt x="2824" y="403"/>
                    <a:pt x="2718" y="240"/>
                    <a:pt x="2565" y="154"/>
                  </a:cubicBezTo>
                  <a:lnTo>
                    <a:pt x="2269" y="1"/>
                  </a:lnTo>
                  <a:cubicBezTo>
                    <a:pt x="2039" y="254"/>
                    <a:pt x="1726" y="381"/>
                    <a:pt x="1412" y="381"/>
                  </a:cubicBezTo>
                  <a:cubicBezTo>
                    <a:pt x="1099" y="381"/>
                    <a:pt x="785" y="254"/>
                    <a:pt x="5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8" name="Google Shape;11178;p83"/>
            <p:cNvSpPr/>
            <p:nvPr/>
          </p:nvSpPr>
          <p:spPr>
            <a:xfrm>
              <a:off x="5048660" y="3585607"/>
              <a:ext cx="27678" cy="18382"/>
            </a:xfrm>
            <a:custGeom>
              <a:avLst/>
              <a:gdLst/>
              <a:ahLst/>
              <a:cxnLst/>
              <a:rect l="l" t="t" r="r" b="b"/>
              <a:pathLst>
                <a:path w="1054" h="700" extrusionOk="0">
                  <a:moveTo>
                    <a:pt x="58" y="1"/>
                  </a:moveTo>
                  <a:lnTo>
                    <a:pt x="58" y="450"/>
                  </a:lnTo>
                  <a:cubicBezTo>
                    <a:pt x="48" y="508"/>
                    <a:pt x="29" y="556"/>
                    <a:pt x="1" y="603"/>
                  </a:cubicBezTo>
                  <a:cubicBezTo>
                    <a:pt x="163" y="670"/>
                    <a:pt x="345" y="699"/>
                    <a:pt x="527" y="699"/>
                  </a:cubicBezTo>
                  <a:cubicBezTo>
                    <a:pt x="699" y="699"/>
                    <a:pt x="881" y="670"/>
                    <a:pt x="1053" y="603"/>
                  </a:cubicBezTo>
                  <a:cubicBezTo>
                    <a:pt x="1015" y="556"/>
                    <a:pt x="996" y="508"/>
                    <a:pt x="996" y="450"/>
                  </a:cubicBezTo>
                  <a:lnTo>
                    <a:pt x="996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9" name="Google Shape;11179;p83"/>
            <p:cNvSpPr/>
            <p:nvPr/>
          </p:nvSpPr>
          <p:spPr>
            <a:xfrm>
              <a:off x="5037604" y="3536343"/>
              <a:ext cx="49526" cy="55330"/>
            </a:xfrm>
            <a:custGeom>
              <a:avLst/>
              <a:gdLst/>
              <a:ahLst/>
              <a:cxnLst/>
              <a:rect l="l" t="t" r="r" b="b"/>
              <a:pathLst>
                <a:path w="1886" h="2107" extrusionOk="0">
                  <a:moveTo>
                    <a:pt x="709" y="1"/>
                  </a:moveTo>
                  <a:cubicBezTo>
                    <a:pt x="316" y="1"/>
                    <a:pt x="0" y="317"/>
                    <a:pt x="0" y="699"/>
                  </a:cubicBezTo>
                  <a:lnTo>
                    <a:pt x="0" y="1168"/>
                  </a:lnTo>
                  <a:cubicBezTo>
                    <a:pt x="0" y="1685"/>
                    <a:pt x="422" y="2106"/>
                    <a:pt x="948" y="2106"/>
                  </a:cubicBezTo>
                  <a:cubicBezTo>
                    <a:pt x="954" y="2106"/>
                    <a:pt x="959" y="2106"/>
                    <a:pt x="965" y="2106"/>
                  </a:cubicBezTo>
                  <a:cubicBezTo>
                    <a:pt x="1474" y="2106"/>
                    <a:pt x="1886" y="1679"/>
                    <a:pt x="1886" y="1168"/>
                  </a:cubicBezTo>
                  <a:lnTo>
                    <a:pt x="1886" y="699"/>
                  </a:lnTo>
                  <a:cubicBezTo>
                    <a:pt x="1886" y="317"/>
                    <a:pt x="1570" y="1"/>
                    <a:pt x="1187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0" name="Google Shape;11180;p83"/>
            <p:cNvSpPr/>
            <p:nvPr/>
          </p:nvSpPr>
          <p:spPr>
            <a:xfrm>
              <a:off x="5037604" y="3536343"/>
              <a:ext cx="33954" cy="55382"/>
            </a:xfrm>
            <a:custGeom>
              <a:avLst/>
              <a:gdLst/>
              <a:ahLst/>
              <a:cxnLst/>
              <a:rect l="l" t="t" r="r" b="b"/>
              <a:pathLst>
                <a:path w="1293" h="2109" extrusionOk="0">
                  <a:moveTo>
                    <a:pt x="709" y="1"/>
                  </a:moveTo>
                  <a:cubicBezTo>
                    <a:pt x="316" y="1"/>
                    <a:pt x="0" y="317"/>
                    <a:pt x="0" y="699"/>
                  </a:cubicBezTo>
                  <a:lnTo>
                    <a:pt x="0" y="1168"/>
                  </a:lnTo>
                  <a:cubicBezTo>
                    <a:pt x="0" y="1711"/>
                    <a:pt x="439" y="2109"/>
                    <a:pt x="937" y="2109"/>
                  </a:cubicBezTo>
                  <a:cubicBezTo>
                    <a:pt x="1054" y="2109"/>
                    <a:pt x="1174" y="2087"/>
                    <a:pt x="1292" y="2039"/>
                  </a:cubicBezTo>
                  <a:cubicBezTo>
                    <a:pt x="938" y="1896"/>
                    <a:pt x="699" y="1551"/>
                    <a:pt x="709" y="1168"/>
                  </a:cubicBezTo>
                  <a:lnTo>
                    <a:pt x="709" y="699"/>
                  </a:lnTo>
                  <a:cubicBezTo>
                    <a:pt x="709" y="355"/>
                    <a:pt x="948" y="68"/>
                    <a:pt x="1292" y="10"/>
                  </a:cubicBezTo>
                  <a:cubicBezTo>
                    <a:pt x="1254" y="1"/>
                    <a:pt x="1216" y="1"/>
                    <a:pt x="1168" y="1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1" name="Google Shape;11181;p83"/>
            <p:cNvSpPr/>
            <p:nvPr/>
          </p:nvSpPr>
          <p:spPr>
            <a:xfrm>
              <a:off x="5037604" y="3696451"/>
              <a:ext cx="49526" cy="31171"/>
            </a:xfrm>
            <a:custGeom>
              <a:avLst/>
              <a:gdLst/>
              <a:ahLst/>
              <a:cxnLst/>
              <a:rect l="l" t="t" r="r" b="b"/>
              <a:pathLst>
                <a:path w="1886" h="1187" extrusionOk="0">
                  <a:moveTo>
                    <a:pt x="0" y="0"/>
                  </a:moveTo>
                  <a:lnTo>
                    <a:pt x="0" y="947"/>
                  </a:lnTo>
                  <a:cubicBezTo>
                    <a:pt x="0" y="1072"/>
                    <a:pt x="106" y="1187"/>
                    <a:pt x="240" y="1187"/>
                  </a:cubicBezTo>
                  <a:lnTo>
                    <a:pt x="1647" y="1187"/>
                  </a:lnTo>
                  <a:cubicBezTo>
                    <a:pt x="1781" y="1187"/>
                    <a:pt x="1886" y="1072"/>
                    <a:pt x="1886" y="947"/>
                  </a:cubicBezTo>
                  <a:lnTo>
                    <a:pt x="1886" y="0"/>
                  </a:lnTo>
                  <a:close/>
                </a:path>
              </a:pathLst>
            </a:custGeom>
            <a:solidFill>
              <a:srgbClr val="768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2" name="Google Shape;11182;p83"/>
            <p:cNvSpPr/>
            <p:nvPr/>
          </p:nvSpPr>
          <p:spPr>
            <a:xfrm>
              <a:off x="5025288" y="3615255"/>
              <a:ext cx="12342" cy="81222"/>
            </a:xfrm>
            <a:custGeom>
              <a:avLst/>
              <a:gdLst/>
              <a:ahLst/>
              <a:cxnLst/>
              <a:rect l="l" t="t" r="r" b="b"/>
              <a:pathLst>
                <a:path w="470" h="3093" extrusionOk="0">
                  <a:moveTo>
                    <a:pt x="77" y="1"/>
                  </a:moveTo>
                  <a:cubicBezTo>
                    <a:pt x="29" y="68"/>
                    <a:pt x="1" y="154"/>
                    <a:pt x="1" y="250"/>
                  </a:cubicBezTo>
                  <a:lnTo>
                    <a:pt x="1" y="1609"/>
                  </a:lnTo>
                  <a:cubicBezTo>
                    <a:pt x="1" y="2125"/>
                    <a:pt x="154" y="2623"/>
                    <a:pt x="441" y="3044"/>
                  </a:cubicBezTo>
                  <a:lnTo>
                    <a:pt x="469" y="3092"/>
                  </a:lnTo>
                  <a:lnTo>
                    <a:pt x="469" y="527"/>
                  </a:lnTo>
                  <a:cubicBezTo>
                    <a:pt x="469" y="384"/>
                    <a:pt x="402" y="240"/>
                    <a:pt x="288" y="154"/>
                  </a:cubicBezTo>
                  <a:lnTo>
                    <a:pt x="77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3" name="Google Shape;11183;p83"/>
            <p:cNvSpPr/>
            <p:nvPr/>
          </p:nvSpPr>
          <p:spPr>
            <a:xfrm>
              <a:off x="5086868" y="3615255"/>
              <a:ext cx="12579" cy="81222"/>
            </a:xfrm>
            <a:custGeom>
              <a:avLst/>
              <a:gdLst/>
              <a:ahLst/>
              <a:cxnLst/>
              <a:rect l="l" t="t" r="r" b="b"/>
              <a:pathLst>
                <a:path w="479" h="3093" extrusionOk="0">
                  <a:moveTo>
                    <a:pt x="402" y="1"/>
                  </a:moveTo>
                  <a:lnTo>
                    <a:pt x="192" y="154"/>
                  </a:lnTo>
                  <a:cubicBezTo>
                    <a:pt x="77" y="240"/>
                    <a:pt x="0" y="384"/>
                    <a:pt x="10" y="527"/>
                  </a:cubicBezTo>
                  <a:lnTo>
                    <a:pt x="10" y="3092"/>
                  </a:lnTo>
                  <a:lnTo>
                    <a:pt x="39" y="3044"/>
                  </a:lnTo>
                  <a:cubicBezTo>
                    <a:pt x="326" y="2623"/>
                    <a:pt x="479" y="2125"/>
                    <a:pt x="479" y="1609"/>
                  </a:cubicBezTo>
                  <a:lnTo>
                    <a:pt x="479" y="250"/>
                  </a:lnTo>
                  <a:cubicBezTo>
                    <a:pt x="479" y="154"/>
                    <a:pt x="450" y="68"/>
                    <a:pt x="40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4" name="Google Shape;11184;p83"/>
            <p:cNvSpPr/>
            <p:nvPr/>
          </p:nvSpPr>
          <p:spPr>
            <a:xfrm>
              <a:off x="5059216" y="3708740"/>
              <a:ext cx="6302" cy="18645"/>
            </a:xfrm>
            <a:custGeom>
              <a:avLst/>
              <a:gdLst/>
              <a:ahLst/>
              <a:cxnLst/>
              <a:rect l="l" t="t" r="r" b="b"/>
              <a:pathLst>
                <a:path w="240" h="710" extrusionOk="0">
                  <a:moveTo>
                    <a:pt x="125" y="1"/>
                  </a:moveTo>
                  <a:cubicBezTo>
                    <a:pt x="58" y="1"/>
                    <a:pt x="1" y="58"/>
                    <a:pt x="1" y="125"/>
                  </a:cubicBezTo>
                  <a:lnTo>
                    <a:pt x="1" y="709"/>
                  </a:lnTo>
                  <a:lnTo>
                    <a:pt x="240" y="709"/>
                  </a:lnTo>
                  <a:lnTo>
                    <a:pt x="240" y="116"/>
                  </a:lnTo>
                  <a:cubicBezTo>
                    <a:pt x="240" y="58"/>
                    <a:pt x="182" y="1"/>
                    <a:pt x="125" y="1"/>
                  </a:cubicBez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5" name="Google Shape;11185;p83"/>
            <p:cNvSpPr/>
            <p:nvPr/>
          </p:nvSpPr>
          <p:spPr>
            <a:xfrm>
              <a:off x="5037604" y="3536343"/>
              <a:ext cx="49526" cy="24658"/>
            </a:xfrm>
            <a:custGeom>
              <a:avLst/>
              <a:gdLst/>
              <a:ahLst/>
              <a:cxnLst/>
              <a:rect l="l" t="t" r="r" b="b"/>
              <a:pathLst>
                <a:path w="1886" h="939" extrusionOk="0">
                  <a:moveTo>
                    <a:pt x="709" y="1"/>
                  </a:moveTo>
                  <a:cubicBezTo>
                    <a:pt x="316" y="1"/>
                    <a:pt x="0" y="317"/>
                    <a:pt x="0" y="699"/>
                  </a:cubicBezTo>
                  <a:cubicBezTo>
                    <a:pt x="0" y="699"/>
                    <a:pt x="709" y="939"/>
                    <a:pt x="1886" y="939"/>
                  </a:cubicBezTo>
                  <a:lnTo>
                    <a:pt x="1886" y="699"/>
                  </a:lnTo>
                  <a:cubicBezTo>
                    <a:pt x="1886" y="317"/>
                    <a:pt x="1570" y="1"/>
                    <a:pt x="11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6" name="Google Shape;11186;p83"/>
            <p:cNvSpPr/>
            <p:nvPr/>
          </p:nvSpPr>
          <p:spPr>
            <a:xfrm>
              <a:off x="5037604" y="3536343"/>
              <a:ext cx="33954" cy="22400"/>
            </a:xfrm>
            <a:custGeom>
              <a:avLst/>
              <a:gdLst/>
              <a:ahLst/>
              <a:cxnLst/>
              <a:rect l="l" t="t" r="r" b="b"/>
              <a:pathLst>
                <a:path w="1293" h="853" extrusionOk="0">
                  <a:moveTo>
                    <a:pt x="709" y="1"/>
                  </a:moveTo>
                  <a:cubicBezTo>
                    <a:pt x="316" y="1"/>
                    <a:pt x="0" y="317"/>
                    <a:pt x="0" y="699"/>
                  </a:cubicBezTo>
                  <a:cubicBezTo>
                    <a:pt x="230" y="766"/>
                    <a:pt x="469" y="824"/>
                    <a:pt x="709" y="853"/>
                  </a:cubicBezTo>
                  <a:lnTo>
                    <a:pt x="709" y="699"/>
                  </a:lnTo>
                  <a:cubicBezTo>
                    <a:pt x="709" y="355"/>
                    <a:pt x="948" y="68"/>
                    <a:pt x="1292" y="10"/>
                  </a:cubicBezTo>
                  <a:cubicBezTo>
                    <a:pt x="1254" y="1"/>
                    <a:pt x="1216" y="1"/>
                    <a:pt x="1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187" name="Google Shape;11187;p83"/>
          <p:cNvGrpSpPr/>
          <p:nvPr/>
        </p:nvGrpSpPr>
        <p:grpSpPr>
          <a:xfrm>
            <a:off x="3130367" y="4324485"/>
            <a:ext cx="297342" cy="258871"/>
            <a:chOff x="3130367" y="4324485"/>
            <a:chExt cx="297342" cy="258871"/>
          </a:xfrm>
        </p:grpSpPr>
        <p:sp>
          <p:nvSpPr>
            <p:cNvPr id="11188" name="Google Shape;11188;p83"/>
            <p:cNvSpPr/>
            <p:nvPr/>
          </p:nvSpPr>
          <p:spPr>
            <a:xfrm>
              <a:off x="3130367" y="4391579"/>
              <a:ext cx="297342" cy="191777"/>
            </a:xfrm>
            <a:custGeom>
              <a:avLst/>
              <a:gdLst/>
              <a:ahLst/>
              <a:cxnLst/>
              <a:rect l="l" t="t" r="r" b="b"/>
              <a:pathLst>
                <a:path w="11323" h="7303" extrusionOk="0">
                  <a:moveTo>
                    <a:pt x="364" y="0"/>
                  </a:moveTo>
                  <a:cubicBezTo>
                    <a:pt x="163" y="0"/>
                    <a:pt x="0" y="163"/>
                    <a:pt x="0" y="364"/>
                  </a:cubicBezTo>
                  <a:lnTo>
                    <a:pt x="0" y="6939"/>
                  </a:lnTo>
                  <a:cubicBezTo>
                    <a:pt x="0" y="7140"/>
                    <a:pt x="163" y="7302"/>
                    <a:pt x="364" y="7302"/>
                  </a:cubicBezTo>
                  <a:lnTo>
                    <a:pt x="10958" y="7302"/>
                  </a:lnTo>
                  <a:cubicBezTo>
                    <a:pt x="11159" y="7302"/>
                    <a:pt x="11322" y="7140"/>
                    <a:pt x="11322" y="6939"/>
                  </a:cubicBezTo>
                  <a:lnTo>
                    <a:pt x="11322" y="364"/>
                  </a:lnTo>
                  <a:cubicBezTo>
                    <a:pt x="11322" y="163"/>
                    <a:pt x="11159" y="0"/>
                    <a:pt x="10958" y="0"/>
                  </a:cubicBezTo>
                  <a:close/>
                </a:path>
              </a:pathLst>
            </a:custGeom>
            <a:solidFill>
              <a:srgbClr val="E8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9" name="Google Shape;11189;p83"/>
            <p:cNvSpPr/>
            <p:nvPr/>
          </p:nvSpPr>
          <p:spPr>
            <a:xfrm>
              <a:off x="3130367" y="4391579"/>
              <a:ext cx="297342" cy="14601"/>
            </a:xfrm>
            <a:custGeom>
              <a:avLst/>
              <a:gdLst/>
              <a:ahLst/>
              <a:cxnLst/>
              <a:rect l="l" t="t" r="r" b="b"/>
              <a:pathLst>
                <a:path w="11323" h="556" extrusionOk="0">
                  <a:moveTo>
                    <a:pt x="364" y="0"/>
                  </a:moveTo>
                  <a:cubicBezTo>
                    <a:pt x="163" y="0"/>
                    <a:pt x="0" y="163"/>
                    <a:pt x="0" y="364"/>
                  </a:cubicBezTo>
                  <a:lnTo>
                    <a:pt x="0" y="555"/>
                  </a:lnTo>
                  <a:lnTo>
                    <a:pt x="11322" y="555"/>
                  </a:lnTo>
                  <a:lnTo>
                    <a:pt x="11322" y="364"/>
                  </a:lnTo>
                  <a:cubicBezTo>
                    <a:pt x="11322" y="163"/>
                    <a:pt x="11159" y="0"/>
                    <a:pt x="10958" y="0"/>
                  </a:cubicBezTo>
                  <a:close/>
                </a:path>
              </a:pathLst>
            </a:custGeom>
            <a:solidFill>
              <a:srgbClr val="D1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0" name="Google Shape;11190;p83"/>
            <p:cNvSpPr/>
            <p:nvPr/>
          </p:nvSpPr>
          <p:spPr>
            <a:xfrm>
              <a:off x="3159279" y="4430024"/>
              <a:ext cx="95770" cy="124682"/>
            </a:xfrm>
            <a:custGeom>
              <a:avLst/>
              <a:gdLst/>
              <a:ahLst/>
              <a:cxnLst/>
              <a:rect l="l" t="t" r="r" b="b"/>
              <a:pathLst>
                <a:path w="3647" h="4748" extrusionOk="0">
                  <a:moveTo>
                    <a:pt x="182" y="1"/>
                  </a:moveTo>
                  <a:cubicBezTo>
                    <a:pt x="77" y="1"/>
                    <a:pt x="0" y="77"/>
                    <a:pt x="0" y="182"/>
                  </a:cubicBezTo>
                  <a:lnTo>
                    <a:pt x="0" y="4566"/>
                  </a:lnTo>
                  <a:cubicBezTo>
                    <a:pt x="0" y="4661"/>
                    <a:pt x="77" y="4747"/>
                    <a:pt x="182" y="4747"/>
                  </a:cubicBezTo>
                  <a:lnTo>
                    <a:pt x="3465" y="4747"/>
                  </a:lnTo>
                  <a:cubicBezTo>
                    <a:pt x="3570" y="4747"/>
                    <a:pt x="3646" y="4661"/>
                    <a:pt x="3646" y="4566"/>
                  </a:cubicBezTo>
                  <a:lnTo>
                    <a:pt x="3646" y="182"/>
                  </a:lnTo>
                  <a:cubicBezTo>
                    <a:pt x="3646" y="77"/>
                    <a:pt x="3570" y="1"/>
                    <a:pt x="3465" y="1"/>
                  </a:cubicBezTo>
                  <a:close/>
                </a:path>
              </a:pathLst>
            </a:custGeom>
            <a:solidFill>
              <a:srgbClr val="B4BE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1" name="Google Shape;11191;p83"/>
            <p:cNvSpPr/>
            <p:nvPr/>
          </p:nvSpPr>
          <p:spPr>
            <a:xfrm>
              <a:off x="3279156" y="4430024"/>
              <a:ext cx="119903" cy="23897"/>
            </a:xfrm>
            <a:custGeom>
              <a:avLst/>
              <a:gdLst/>
              <a:ahLst/>
              <a:cxnLst/>
              <a:rect l="l" t="t" r="r" b="b"/>
              <a:pathLst>
                <a:path w="4566" h="910" extrusionOk="0">
                  <a:moveTo>
                    <a:pt x="182" y="1"/>
                  </a:moveTo>
                  <a:cubicBezTo>
                    <a:pt x="86" y="1"/>
                    <a:pt x="0" y="77"/>
                    <a:pt x="0" y="182"/>
                  </a:cubicBezTo>
                  <a:lnTo>
                    <a:pt x="0" y="728"/>
                  </a:lnTo>
                  <a:cubicBezTo>
                    <a:pt x="0" y="833"/>
                    <a:pt x="86" y="910"/>
                    <a:pt x="182" y="910"/>
                  </a:cubicBezTo>
                  <a:lnTo>
                    <a:pt x="4383" y="910"/>
                  </a:lnTo>
                  <a:cubicBezTo>
                    <a:pt x="4489" y="910"/>
                    <a:pt x="4565" y="833"/>
                    <a:pt x="4565" y="728"/>
                  </a:cubicBezTo>
                  <a:lnTo>
                    <a:pt x="4565" y="182"/>
                  </a:lnTo>
                  <a:cubicBezTo>
                    <a:pt x="4565" y="77"/>
                    <a:pt x="4489" y="1"/>
                    <a:pt x="4383" y="1"/>
                  </a:cubicBezTo>
                  <a:close/>
                </a:path>
              </a:pathLst>
            </a:custGeom>
            <a:solidFill>
              <a:srgbClr val="A9B7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2" name="Google Shape;11192;p83"/>
            <p:cNvSpPr/>
            <p:nvPr/>
          </p:nvSpPr>
          <p:spPr>
            <a:xfrm>
              <a:off x="3279156" y="4468232"/>
              <a:ext cx="90991" cy="19380"/>
            </a:xfrm>
            <a:custGeom>
              <a:avLst/>
              <a:gdLst/>
              <a:ahLst/>
              <a:cxnLst/>
              <a:rect l="l" t="t" r="r" b="b"/>
              <a:pathLst>
                <a:path w="3465" h="738" extrusionOk="0">
                  <a:moveTo>
                    <a:pt x="182" y="0"/>
                  </a:moveTo>
                  <a:cubicBezTo>
                    <a:pt x="77" y="0"/>
                    <a:pt x="0" y="86"/>
                    <a:pt x="0" y="182"/>
                  </a:cubicBezTo>
                  <a:lnTo>
                    <a:pt x="0" y="546"/>
                  </a:lnTo>
                  <a:cubicBezTo>
                    <a:pt x="0" y="651"/>
                    <a:pt x="77" y="737"/>
                    <a:pt x="182" y="737"/>
                  </a:cubicBezTo>
                  <a:lnTo>
                    <a:pt x="3283" y="737"/>
                  </a:lnTo>
                  <a:cubicBezTo>
                    <a:pt x="3388" y="737"/>
                    <a:pt x="3465" y="651"/>
                    <a:pt x="3465" y="546"/>
                  </a:cubicBezTo>
                  <a:lnTo>
                    <a:pt x="3465" y="182"/>
                  </a:lnTo>
                  <a:cubicBezTo>
                    <a:pt x="3465" y="86"/>
                    <a:pt x="3388" y="0"/>
                    <a:pt x="3283" y="0"/>
                  </a:cubicBezTo>
                  <a:close/>
                </a:path>
              </a:pathLst>
            </a:custGeom>
            <a:solidFill>
              <a:srgbClr val="92A1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3" name="Google Shape;11193;p83"/>
            <p:cNvSpPr/>
            <p:nvPr/>
          </p:nvSpPr>
          <p:spPr>
            <a:xfrm>
              <a:off x="3277896" y="4501897"/>
              <a:ext cx="60687" cy="9585"/>
            </a:xfrm>
            <a:custGeom>
              <a:avLst/>
              <a:gdLst/>
              <a:ahLst/>
              <a:cxnLst/>
              <a:rect l="l" t="t" r="r" b="b"/>
              <a:pathLst>
                <a:path w="2311" h="365" extrusionOk="0">
                  <a:moveTo>
                    <a:pt x="2067" y="0"/>
                  </a:moveTo>
                  <a:cubicBezTo>
                    <a:pt x="2061" y="0"/>
                    <a:pt x="2055" y="0"/>
                    <a:pt x="2048" y="1"/>
                  </a:cubicBezTo>
                  <a:lnTo>
                    <a:pt x="230" y="1"/>
                  </a:lnTo>
                  <a:cubicBezTo>
                    <a:pt x="0" y="20"/>
                    <a:pt x="0" y="345"/>
                    <a:pt x="230" y="364"/>
                  </a:cubicBezTo>
                  <a:lnTo>
                    <a:pt x="2048" y="364"/>
                  </a:lnTo>
                  <a:cubicBezTo>
                    <a:pt x="2055" y="365"/>
                    <a:pt x="2061" y="365"/>
                    <a:pt x="2067" y="365"/>
                  </a:cubicBezTo>
                  <a:cubicBezTo>
                    <a:pt x="2310" y="365"/>
                    <a:pt x="2310" y="0"/>
                    <a:pt x="2067" y="0"/>
                  </a:cubicBezTo>
                  <a:close/>
                </a:path>
              </a:pathLst>
            </a:custGeom>
            <a:solidFill>
              <a:srgbClr val="7A8C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4" name="Google Shape;11194;p83"/>
            <p:cNvSpPr/>
            <p:nvPr/>
          </p:nvSpPr>
          <p:spPr>
            <a:xfrm>
              <a:off x="3344150" y="4501897"/>
              <a:ext cx="32878" cy="9585"/>
            </a:xfrm>
            <a:custGeom>
              <a:avLst/>
              <a:gdLst/>
              <a:ahLst/>
              <a:cxnLst/>
              <a:rect l="l" t="t" r="r" b="b"/>
              <a:pathLst>
                <a:path w="1252" h="365" extrusionOk="0">
                  <a:moveTo>
                    <a:pt x="244" y="0"/>
                  </a:moveTo>
                  <a:cubicBezTo>
                    <a:pt x="0" y="0"/>
                    <a:pt x="0" y="365"/>
                    <a:pt x="244" y="365"/>
                  </a:cubicBezTo>
                  <a:cubicBezTo>
                    <a:pt x="250" y="365"/>
                    <a:pt x="256" y="365"/>
                    <a:pt x="262" y="364"/>
                  </a:cubicBezTo>
                  <a:lnTo>
                    <a:pt x="990" y="364"/>
                  </a:lnTo>
                  <a:cubicBezTo>
                    <a:pt x="996" y="365"/>
                    <a:pt x="1002" y="365"/>
                    <a:pt x="1008" y="365"/>
                  </a:cubicBezTo>
                  <a:cubicBezTo>
                    <a:pt x="1251" y="365"/>
                    <a:pt x="1251" y="0"/>
                    <a:pt x="1008" y="0"/>
                  </a:cubicBezTo>
                  <a:cubicBezTo>
                    <a:pt x="1002" y="0"/>
                    <a:pt x="996" y="0"/>
                    <a:pt x="990" y="1"/>
                  </a:cubicBezTo>
                  <a:lnTo>
                    <a:pt x="262" y="1"/>
                  </a:lnTo>
                  <a:cubicBezTo>
                    <a:pt x="256" y="0"/>
                    <a:pt x="250" y="0"/>
                    <a:pt x="244" y="0"/>
                  </a:cubicBezTo>
                  <a:close/>
                </a:path>
              </a:pathLst>
            </a:custGeom>
            <a:solidFill>
              <a:srgbClr val="BDC8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5" name="Google Shape;11195;p83"/>
            <p:cNvSpPr/>
            <p:nvPr/>
          </p:nvSpPr>
          <p:spPr>
            <a:xfrm>
              <a:off x="3277896" y="4530810"/>
              <a:ext cx="21376" cy="9559"/>
            </a:xfrm>
            <a:custGeom>
              <a:avLst/>
              <a:gdLst/>
              <a:ahLst/>
              <a:cxnLst/>
              <a:rect l="l" t="t" r="r" b="b"/>
              <a:pathLst>
                <a:path w="814" h="364" extrusionOk="0">
                  <a:moveTo>
                    <a:pt x="230" y="0"/>
                  </a:moveTo>
                  <a:cubicBezTo>
                    <a:pt x="0" y="19"/>
                    <a:pt x="0" y="345"/>
                    <a:pt x="230" y="364"/>
                  </a:cubicBezTo>
                  <a:lnTo>
                    <a:pt x="594" y="364"/>
                  </a:lnTo>
                  <a:cubicBezTo>
                    <a:pt x="814" y="345"/>
                    <a:pt x="814" y="19"/>
                    <a:pt x="594" y="0"/>
                  </a:cubicBezTo>
                  <a:close/>
                </a:path>
              </a:pathLst>
            </a:custGeom>
            <a:solidFill>
              <a:srgbClr val="7A8C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6" name="Google Shape;11196;p83"/>
            <p:cNvSpPr/>
            <p:nvPr/>
          </p:nvSpPr>
          <p:spPr>
            <a:xfrm>
              <a:off x="3306782" y="4530757"/>
              <a:ext cx="50892" cy="9637"/>
            </a:xfrm>
            <a:custGeom>
              <a:avLst/>
              <a:gdLst/>
              <a:ahLst/>
              <a:cxnLst/>
              <a:rect l="l" t="t" r="r" b="b"/>
              <a:pathLst>
                <a:path w="1938" h="367" extrusionOk="0">
                  <a:moveTo>
                    <a:pt x="1710" y="1"/>
                  </a:moveTo>
                  <a:cubicBezTo>
                    <a:pt x="1702" y="1"/>
                    <a:pt x="1694" y="1"/>
                    <a:pt x="1685" y="2"/>
                  </a:cubicBezTo>
                  <a:lnTo>
                    <a:pt x="221" y="2"/>
                  </a:lnTo>
                  <a:cubicBezTo>
                    <a:pt x="1" y="21"/>
                    <a:pt x="1" y="347"/>
                    <a:pt x="221" y="366"/>
                  </a:cubicBezTo>
                  <a:lnTo>
                    <a:pt x="1685" y="366"/>
                  </a:lnTo>
                  <a:cubicBezTo>
                    <a:pt x="1691" y="366"/>
                    <a:pt x="1697" y="367"/>
                    <a:pt x="1702" y="367"/>
                  </a:cubicBezTo>
                  <a:cubicBezTo>
                    <a:pt x="1935" y="367"/>
                    <a:pt x="1938" y="1"/>
                    <a:pt x="1710" y="1"/>
                  </a:cubicBezTo>
                  <a:close/>
                </a:path>
              </a:pathLst>
            </a:custGeom>
            <a:solidFill>
              <a:srgbClr val="BDC8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7" name="Google Shape;11197;p83"/>
            <p:cNvSpPr/>
            <p:nvPr/>
          </p:nvSpPr>
          <p:spPr>
            <a:xfrm>
              <a:off x="3277055" y="4549874"/>
              <a:ext cx="23083" cy="9611"/>
            </a:xfrm>
            <a:custGeom>
              <a:avLst/>
              <a:gdLst/>
              <a:ahLst/>
              <a:cxnLst/>
              <a:rect l="l" t="t" r="r" b="b"/>
              <a:pathLst>
                <a:path w="879" h="366" extrusionOk="0">
                  <a:moveTo>
                    <a:pt x="244" y="1"/>
                  </a:moveTo>
                  <a:cubicBezTo>
                    <a:pt x="0" y="1"/>
                    <a:pt x="0" y="366"/>
                    <a:pt x="244" y="366"/>
                  </a:cubicBezTo>
                  <a:cubicBezTo>
                    <a:pt x="250" y="366"/>
                    <a:pt x="256" y="366"/>
                    <a:pt x="262" y="365"/>
                  </a:cubicBezTo>
                  <a:lnTo>
                    <a:pt x="626" y="365"/>
                  </a:lnTo>
                  <a:cubicBezTo>
                    <a:pt x="632" y="366"/>
                    <a:pt x="637" y="366"/>
                    <a:pt x="643" y="366"/>
                  </a:cubicBezTo>
                  <a:cubicBezTo>
                    <a:pt x="878" y="366"/>
                    <a:pt x="878" y="1"/>
                    <a:pt x="643" y="1"/>
                  </a:cubicBezTo>
                  <a:cubicBezTo>
                    <a:pt x="637" y="1"/>
                    <a:pt x="632" y="1"/>
                    <a:pt x="626" y="2"/>
                  </a:cubicBezTo>
                  <a:lnTo>
                    <a:pt x="262" y="2"/>
                  </a:lnTo>
                  <a:cubicBezTo>
                    <a:pt x="256" y="1"/>
                    <a:pt x="250" y="1"/>
                    <a:pt x="244" y="1"/>
                  </a:cubicBezTo>
                  <a:close/>
                </a:path>
              </a:pathLst>
            </a:custGeom>
            <a:solidFill>
              <a:srgbClr val="7A8C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8" name="Google Shape;11198;p83"/>
            <p:cNvSpPr/>
            <p:nvPr/>
          </p:nvSpPr>
          <p:spPr>
            <a:xfrm>
              <a:off x="3305705" y="4549874"/>
              <a:ext cx="51969" cy="9611"/>
            </a:xfrm>
            <a:custGeom>
              <a:avLst/>
              <a:gdLst/>
              <a:ahLst/>
              <a:cxnLst/>
              <a:rect l="l" t="t" r="r" b="b"/>
              <a:pathLst>
                <a:path w="1979" h="366" extrusionOk="0">
                  <a:moveTo>
                    <a:pt x="244" y="1"/>
                  </a:moveTo>
                  <a:cubicBezTo>
                    <a:pt x="0" y="1"/>
                    <a:pt x="0" y="366"/>
                    <a:pt x="244" y="366"/>
                  </a:cubicBezTo>
                  <a:cubicBezTo>
                    <a:pt x="250" y="366"/>
                    <a:pt x="256" y="366"/>
                    <a:pt x="262" y="365"/>
                  </a:cubicBezTo>
                  <a:lnTo>
                    <a:pt x="1726" y="365"/>
                  </a:lnTo>
                  <a:cubicBezTo>
                    <a:pt x="1732" y="366"/>
                    <a:pt x="1738" y="366"/>
                    <a:pt x="1744" y="366"/>
                  </a:cubicBezTo>
                  <a:cubicBezTo>
                    <a:pt x="1979" y="366"/>
                    <a:pt x="1979" y="1"/>
                    <a:pt x="1744" y="1"/>
                  </a:cubicBezTo>
                  <a:cubicBezTo>
                    <a:pt x="1738" y="1"/>
                    <a:pt x="1732" y="1"/>
                    <a:pt x="1726" y="2"/>
                  </a:cubicBezTo>
                  <a:lnTo>
                    <a:pt x="262" y="2"/>
                  </a:lnTo>
                  <a:cubicBezTo>
                    <a:pt x="256" y="1"/>
                    <a:pt x="250" y="1"/>
                    <a:pt x="244" y="1"/>
                  </a:cubicBezTo>
                  <a:close/>
                </a:path>
              </a:pathLst>
            </a:custGeom>
            <a:solidFill>
              <a:srgbClr val="BDC8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9" name="Google Shape;11199;p83"/>
            <p:cNvSpPr/>
            <p:nvPr/>
          </p:nvSpPr>
          <p:spPr>
            <a:xfrm>
              <a:off x="3255259" y="4324485"/>
              <a:ext cx="47531" cy="86474"/>
            </a:xfrm>
            <a:custGeom>
              <a:avLst/>
              <a:gdLst/>
              <a:ahLst/>
              <a:cxnLst/>
              <a:rect l="l" t="t" r="r" b="b"/>
              <a:pathLst>
                <a:path w="1810" h="3293" extrusionOk="0">
                  <a:moveTo>
                    <a:pt x="202" y="0"/>
                  </a:moveTo>
                  <a:cubicBezTo>
                    <a:pt x="87" y="0"/>
                    <a:pt x="1" y="96"/>
                    <a:pt x="20" y="201"/>
                  </a:cubicBezTo>
                  <a:lnTo>
                    <a:pt x="336" y="3130"/>
                  </a:lnTo>
                  <a:cubicBezTo>
                    <a:pt x="345" y="3216"/>
                    <a:pt x="432" y="3292"/>
                    <a:pt x="518" y="3292"/>
                  </a:cubicBezTo>
                  <a:lnTo>
                    <a:pt x="1293" y="3292"/>
                  </a:lnTo>
                  <a:cubicBezTo>
                    <a:pt x="1379" y="3292"/>
                    <a:pt x="1465" y="3216"/>
                    <a:pt x="1475" y="3130"/>
                  </a:cubicBezTo>
                  <a:lnTo>
                    <a:pt x="1800" y="201"/>
                  </a:lnTo>
                  <a:cubicBezTo>
                    <a:pt x="1810" y="96"/>
                    <a:pt x="1724" y="0"/>
                    <a:pt x="1618" y="0"/>
                  </a:cubicBezTo>
                  <a:close/>
                </a:path>
              </a:pathLst>
            </a:custGeom>
            <a:solidFill>
              <a:srgbClr val="7A8C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0" name="Google Shape;11200;p83"/>
            <p:cNvSpPr/>
            <p:nvPr/>
          </p:nvSpPr>
          <p:spPr>
            <a:xfrm>
              <a:off x="3178370" y="4492365"/>
              <a:ext cx="57562" cy="62341"/>
            </a:xfrm>
            <a:custGeom>
              <a:avLst/>
              <a:gdLst/>
              <a:ahLst/>
              <a:cxnLst/>
              <a:rect l="l" t="t" r="r" b="b"/>
              <a:pathLst>
                <a:path w="2192" h="2374" extrusionOk="0">
                  <a:moveTo>
                    <a:pt x="728" y="0"/>
                  </a:moveTo>
                  <a:lnTo>
                    <a:pt x="728" y="364"/>
                  </a:lnTo>
                  <a:cubicBezTo>
                    <a:pt x="728" y="440"/>
                    <a:pt x="689" y="498"/>
                    <a:pt x="632" y="536"/>
                  </a:cubicBezTo>
                  <a:lnTo>
                    <a:pt x="211" y="746"/>
                  </a:lnTo>
                  <a:cubicBezTo>
                    <a:pt x="87" y="804"/>
                    <a:pt x="0" y="928"/>
                    <a:pt x="0" y="1072"/>
                  </a:cubicBezTo>
                  <a:lnTo>
                    <a:pt x="0" y="2373"/>
                  </a:lnTo>
                  <a:lnTo>
                    <a:pt x="2192" y="2373"/>
                  </a:lnTo>
                  <a:lnTo>
                    <a:pt x="2192" y="1072"/>
                  </a:lnTo>
                  <a:cubicBezTo>
                    <a:pt x="2192" y="928"/>
                    <a:pt x="2115" y="804"/>
                    <a:pt x="1991" y="746"/>
                  </a:cubicBezTo>
                  <a:lnTo>
                    <a:pt x="1560" y="536"/>
                  </a:lnTo>
                  <a:cubicBezTo>
                    <a:pt x="1503" y="498"/>
                    <a:pt x="1465" y="440"/>
                    <a:pt x="1465" y="364"/>
                  </a:cubicBezTo>
                  <a:lnTo>
                    <a:pt x="1465" y="0"/>
                  </a:ln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1" name="Google Shape;11201;p83"/>
            <p:cNvSpPr/>
            <p:nvPr/>
          </p:nvSpPr>
          <p:spPr>
            <a:xfrm>
              <a:off x="3196726" y="4492365"/>
              <a:ext cx="20877" cy="14390"/>
            </a:xfrm>
            <a:custGeom>
              <a:avLst/>
              <a:gdLst/>
              <a:ahLst/>
              <a:cxnLst/>
              <a:rect l="l" t="t" r="r" b="b"/>
              <a:pathLst>
                <a:path w="795" h="548" extrusionOk="0">
                  <a:moveTo>
                    <a:pt x="29" y="0"/>
                  </a:moveTo>
                  <a:lnTo>
                    <a:pt x="29" y="364"/>
                  </a:lnTo>
                  <a:cubicBezTo>
                    <a:pt x="29" y="402"/>
                    <a:pt x="19" y="440"/>
                    <a:pt x="0" y="469"/>
                  </a:cubicBezTo>
                  <a:cubicBezTo>
                    <a:pt x="124" y="522"/>
                    <a:pt x="258" y="548"/>
                    <a:pt x="394" y="548"/>
                  </a:cubicBezTo>
                  <a:cubicBezTo>
                    <a:pt x="529" y="548"/>
                    <a:pt x="665" y="522"/>
                    <a:pt x="794" y="469"/>
                  </a:cubicBezTo>
                  <a:cubicBezTo>
                    <a:pt x="775" y="440"/>
                    <a:pt x="766" y="402"/>
                    <a:pt x="766" y="364"/>
                  </a:cubicBezTo>
                  <a:lnTo>
                    <a:pt x="766" y="0"/>
                  </a:lnTo>
                  <a:close/>
                </a:path>
              </a:pathLst>
            </a:custGeom>
            <a:solidFill>
              <a:srgbClr val="9BA9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2" name="Google Shape;11202;p83"/>
            <p:cNvSpPr/>
            <p:nvPr/>
          </p:nvSpPr>
          <p:spPr>
            <a:xfrm>
              <a:off x="3178370" y="4507438"/>
              <a:ext cx="57562" cy="47268"/>
            </a:xfrm>
            <a:custGeom>
              <a:avLst/>
              <a:gdLst/>
              <a:ahLst/>
              <a:cxnLst/>
              <a:rect l="l" t="t" r="r" b="b"/>
              <a:pathLst>
                <a:path w="2192" h="1800" extrusionOk="0">
                  <a:moveTo>
                    <a:pt x="536" y="0"/>
                  </a:moveTo>
                  <a:lnTo>
                    <a:pt x="211" y="172"/>
                  </a:lnTo>
                  <a:cubicBezTo>
                    <a:pt x="87" y="230"/>
                    <a:pt x="0" y="354"/>
                    <a:pt x="0" y="498"/>
                  </a:cubicBezTo>
                  <a:lnTo>
                    <a:pt x="0" y="1799"/>
                  </a:lnTo>
                  <a:lnTo>
                    <a:pt x="2192" y="1799"/>
                  </a:lnTo>
                  <a:lnTo>
                    <a:pt x="2192" y="498"/>
                  </a:lnTo>
                  <a:cubicBezTo>
                    <a:pt x="2192" y="354"/>
                    <a:pt x="2115" y="230"/>
                    <a:pt x="1991" y="172"/>
                  </a:cubicBezTo>
                  <a:lnTo>
                    <a:pt x="1656" y="0"/>
                  </a:lnTo>
                  <a:cubicBezTo>
                    <a:pt x="1513" y="182"/>
                    <a:pt x="1304" y="273"/>
                    <a:pt x="1096" y="273"/>
                  </a:cubicBezTo>
                  <a:cubicBezTo>
                    <a:pt x="888" y="273"/>
                    <a:pt x="680" y="182"/>
                    <a:pt x="536" y="0"/>
                  </a:cubicBezTo>
                  <a:close/>
                </a:path>
              </a:pathLst>
            </a:custGeom>
            <a:solidFill>
              <a:srgbClr val="7A8C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3" name="Google Shape;11203;p83"/>
            <p:cNvSpPr/>
            <p:nvPr/>
          </p:nvSpPr>
          <p:spPr>
            <a:xfrm>
              <a:off x="3178370" y="4515973"/>
              <a:ext cx="14338" cy="38733"/>
            </a:xfrm>
            <a:custGeom>
              <a:avLst/>
              <a:gdLst/>
              <a:ahLst/>
              <a:cxnLst/>
              <a:rect l="l" t="t" r="r" b="b"/>
              <a:pathLst>
                <a:path w="546" h="1475" extrusionOk="0">
                  <a:moveTo>
                    <a:pt x="39" y="1"/>
                  </a:moveTo>
                  <a:cubicBezTo>
                    <a:pt x="10" y="48"/>
                    <a:pt x="0" y="106"/>
                    <a:pt x="0" y="173"/>
                  </a:cubicBezTo>
                  <a:lnTo>
                    <a:pt x="0" y="1474"/>
                  </a:lnTo>
                  <a:lnTo>
                    <a:pt x="546" y="1474"/>
                  </a:lnTo>
                  <a:lnTo>
                    <a:pt x="546" y="565"/>
                  </a:lnTo>
                  <a:cubicBezTo>
                    <a:pt x="546" y="441"/>
                    <a:pt x="488" y="336"/>
                    <a:pt x="402" y="269"/>
                  </a:cubicBezTo>
                  <a:lnTo>
                    <a:pt x="39" y="1"/>
                  </a:ln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4" name="Google Shape;11204;p83"/>
            <p:cNvSpPr/>
            <p:nvPr/>
          </p:nvSpPr>
          <p:spPr>
            <a:xfrm>
              <a:off x="3221594" y="4515973"/>
              <a:ext cx="14338" cy="38733"/>
            </a:xfrm>
            <a:custGeom>
              <a:avLst/>
              <a:gdLst/>
              <a:ahLst/>
              <a:cxnLst/>
              <a:rect l="l" t="t" r="r" b="b"/>
              <a:pathLst>
                <a:path w="546" h="1475" extrusionOk="0">
                  <a:moveTo>
                    <a:pt x="498" y="1"/>
                  </a:moveTo>
                  <a:lnTo>
                    <a:pt x="144" y="269"/>
                  </a:lnTo>
                  <a:cubicBezTo>
                    <a:pt x="48" y="336"/>
                    <a:pt x="0" y="441"/>
                    <a:pt x="0" y="565"/>
                  </a:cubicBezTo>
                  <a:lnTo>
                    <a:pt x="0" y="1474"/>
                  </a:lnTo>
                  <a:lnTo>
                    <a:pt x="546" y="1474"/>
                  </a:lnTo>
                  <a:lnTo>
                    <a:pt x="546" y="173"/>
                  </a:lnTo>
                  <a:cubicBezTo>
                    <a:pt x="546" y="106"/>
                    <a:pt x="527" y="48"/>
                    <a:pt x="498" y="1"/>
                  </a:cubicBez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5" name="Google Shape;11205;p83"/>
            <p:cNvSpPr/>
            <p:nvPr/>
          </p:nvSpPr>
          <p:spPr>
            <a:xfrm>
              <a:off x="3187929" y="4453894"/>
              <a:ext cx="38471" cy="43250"/>
            </a:xfrm>
            <a:custGeom>
              <a:avLst/>
              <a:gdLst/>
              <a:ahLst/>
              <a:cxnLst/>
              <a:rect l="l" t="t" r="r" b="b"/>
              <a:pathLst>
                <a:path w="1465" h="1647" extrusionOk="0">
                  <a:moveTo>
                    <a:pt x="546" y="1"/>
                  </a:moveTo>
                  <a:cubicBezTo>
                    <a:pt x="249" y="1"/>
                    <a:pt x="0" y="250"/>
                    <a:pt x="0" y="556"/>
                  </a:cubicBezTo>
                  <a:lnTo>
                    <a:pt x="0" y="920"/>
                  </a:lnTo>
                  <a:cubicBezTo>
                    <a:pt x="0" y="1321"/>
                    <a:pt x="325" y="1647"/>
                    <a:pt x="727" y="1647"/>
                  </a:cubicBezTo>
                  <a:cubicBezTo>
                    <a:pt x="1139" y="1647"/>
                    <a:pt x="1464" y="1321"/>
                    <a:pt x="1464" y="920"/>
                  </a:cubicBezTo>
                  <a:lnTo>
                    <a:pt x="1464" y="556"/>
                  </a:lnTo>
                  <a:cubicBezTo>
                    <a:pt x="1464" y="250"/>
                    <a:pt x="1225" y="1"/>
                    <a:pt x="919" y="1"/>
                  </a:cubicBezTo>
                  <a:close/>
                </a:path>
              </a:pathLst>
            </a:custGeom>
            <a:solidFill>
              <a:srgbClr val="BCC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6" name="Google Shape;11206;p83"/>
            <p:cNvSpPr/>
            <p:nvPr/>
          </p:nvSpPr>
          <p:spPr>
            <a:xfrm>
              <a:off x="3187929" y="4454157"/>
              <a:ext cx="26391" cy="43119"/>
            </a:xfrm>
            <a:custGeom>
              <a:avLst/>
              <a:gdLst/>
              <a:ahLst/>
              <a:cxnLst/>
              <a:rect l="l" t="t" r="r" b="b"/>
              <a:pathLst>
                <a:path w="1005" h="1642" extrusionOk="0">
                  <a:moveTo>
                    <a:pt x="555" y="0"/>
                  </a:moveTo>
                  <a:cubicBezTo>
                    <a:pt x="249" y="0"/>
                    <a:pt x="0" y="240"/>
                    <a:pt x="0" y="546"/>
                  </a:cubicBezTo>
                  <a:lnTo>
                    <a:pt x="0" y="910"/>
                  </a:lnTo>
                  <a:cubicBezTo>
                    <a:pt x="0" y="1329"/>
                    <a:pt x="347" y="1642"/>
                    <a:pt x="734" y="1642"/>
                  </a:cubicBezTo>
                  <a:cubicBezTo>
                    <a:pt x="824" y="1642"/>
                    <a:pt x="915" y="1625"/>
                    <a:pt x="1005" y="1589"/>
                  </a:cubicBezTo>
                  <a:cubicBezTo>
                    <a:pt x="727" y="1474"/>
                    <a:pt x="546" y="1206"/>
                    <a:pt x="546" y="910"/>
                  </a:cubicBezTo>
                  <a:lnTo>
                    <a:pt x="546" y="546"/>
                  </a:lnTo>
                  <a:cubicBezTo>
                    <a:pt x="546" y="278"/>
                    <a:pt x="747" y="48"/>
                    <a:pt x="1005" y="10"/>
                  </a:cubicBezTo>
                  <a:cubicBezTo>
                    <a:pt x="976" y="0"/>
                    <a:pt x="948" y="0"/>
                    <a:pt x="919" y="0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7" name="Google Shape;11207;p83"/>
            <p:cNvSpPr/>
            <p:nvPr/>
          </p:nvSpPr>
          <p:spPr>
            <a:xfrm>
              <a:off x="3187929" y="4453894"/>
              <a:ext cx="38471" cy="19406"/>
            </a:xfrm>
            <a:custGeom>
              <a:avLst/>
              <a:gdLst/>
              <a:ahLst/>
              <a:cxnLst/>
              <a:rect l="l" t="t" r="r" b="b"/>
              <a:pathLst>
                <a:path w="1465" h="739" extrusionOk="0">
                  <a:moveTo>
                    <a:pt x="546" y="1"/>
                  </a:moveTo>
                  <a:cubicBezTo>
                    <a:pt x="249" y="1"/>
                    <a:pt x="0" y="250"/>
                    <a:pt x="0" y="556"/>
                  </a:cubicBezTo>
                  <a:cubicBezTo>
                    <a:pt x="448" y="672"/>
                    <a:pt x="905" y="739"/>
                    <a:pt x="1370" y="739"/>
                  </a:cubicBezTo>
                  <a:cubicBezTo>
                    <a:pt x="1402" y="739"/>
                    <a:pt x="1433" y="738"/>
                    <a:pt x="1464" y="738"/>
                  </a:cubicBezTo>
                  <a:lnTo>
                    <a:pt x="1464" y="556"/>
                  </a:lnTo>
                  <a:cubicBezTo>
                    <a:pt x="1464" y="250"/>
                    <a:pt x="1215" y="1"/>
                    <a:pt x="919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8" name="Google Shape;11208;p83"/>
            <p:cNvSpPr/>
            <p:nvPr/>
          </p:nvSpPr>
          <p:spPr>
            <a:xfrm>
              <a:off x="3187929" y="4453894"/>
              <a:ext cx="26391" cy="17620"/>
            </a:xfrm>
            <a:custGeom>
              <a:avLst/>
              <a:gdLst/>
              <a:ahLst/>
              <a:cxnLst/>
              <a:rect l="l" t="t" r="r" b="b"/>
              <a:pathLst>
                <a:path w="1005" h="671" extrusionOk="0">
                  <a:moveTo>
                    <a:pt x="555" y="1"/>
                  </a:moveTo>
                  <a:cubicBezTo>
                    <a:pt x="249" y="1"/>
                    <a:pt x="0" y="250"/>
                    <a:pt x="0" y="556"/>
                  </a:cubicBezTo>
                  <a:cubicBezTo>
                    <a:pt x="182" y="604"/>
                    <a:pt x="364" y="642"/>
                    <a:pt x="555" y="671"/>
                  </a:cubicBezTo>
                  <a:lnTo>
                    <a:pt x="546" y="556"/>
                  </a:lnTo>
                  <a:cubicBezTo>
                    <a:pt x="546" y="288"/>
                    <a:pt x="747" y="58"/>
                    <a:pt x="1005" y="10"/>
                  </a:cubicBezTo>
                  <a:cubicBezTo>
                    <a:pt x="976" y="10"/>
                    <a:pt x="948" y="1"/>
                    <a:pt x="919" y="1"/>
                  </a:cubicBezTo>
                  <a:close/>
                </a:path>
              </a:pathLst>
            </a:custGeom>
            <a:solidFill>
              <a:srgbClr val="2D4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9" name="Google Shape;11209;p83"/>
            <p:cNvSpPr/>
            <p:nvPr/>
          </p:nvSpPr>
          <p:spPr>
            <a:xfrm>
              <a:off x="3269335" y="4387036"/>
              <a:ext cx="19380" cy="9349"/>
            </a:xfrm>
            <a:custGeom>
              <a:avLst/>
              <a:gdLst/>
              <a:ahLst/>
              <a:cxnLst/>
              <a:rect l="l" t="t" r="r" b="b"/>
              <a:pathLst>
                <a:path w="738" h="356" extrusionOk="0">
                  <a:moveTo>
                    <a:pt x="176" y="0"/>
                  </a:moveTo>
                  <a:cubicBezTo>
                    <a:pt x="79" y="0"/>
                    <a:pt x="10" y="83"/>
                    <a:pt x="1" y="173"/>
                  </a:cubicBezTo>
                  <a:cubicBezTo>
                    <a:pt x="1" y="269"/>
                    <a:pt x="87" y="355"/>
                    <a:pt x="192" y="355"/>
                  </a:cubicBezTo>
                  <a:lnTo>
                    <a:pt x="556" y="355"/>
                  </a:lnTo>
                  <a:cubicBezTo>
                    <a:pt x="652" y="355"/>
                    <a:pt x="728" y="279"/>
                    <a:pt x="738" y="183"/>
                  </a:cubicBezTo>
                  <a:cubicBezTo>
                    <a:pt x="738" y="78"/>
                    <a:pt x="652" y="1"/>
                    <a:pt x="556" y="1"/>
                  </a:cubicBezTo>
                  <a:lnTo>
                    <a:pt x="192" y="1"/>
                  </a:lnTo>
                  <a:cubicBezTo>
                    <a:pt x="187" y="1"/>
                    <a:pt x="182" y="0"/>
                    <a:pt x="176" y="0"/>
                  </a:cubicBez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0" name="Google Shape;11210;p83"/>
            <p:cNvSpPr/>
            <p:nvPr/>
          </p:nvSpPr>
          <p:spPr>
            <a:xfrm>
              <a:off x="3255522" y="4324485"/>
              <a:ext cx="47032" cy="9559"/>
            </a:xfrm>
            <a:custGeom>
              <a:avLst/>
              <a:gdLst/>
              <a:ahLst/>
              <a:cxnLst/>
              <a:rect l="l" t="t" r="r" b="b"/>
              <a:pathLst>
                <a:path w="1791" h="364" extrusionOk="0">
                  <a:moveTo>
                    <a:pt x="192" y="0"/>
                  </a:moveTo>
                  <a:cubicBezTo>
                    <a:pt x="87" y="0"/>
                    <a:pt x="0" y="86"/>
                    <a:pt x="0" y="182"/>
                  </a:cubicBezTo>
                  <a:cubicBezTo>
                    <a:pt x="0" y="287"/>
                    <a:pt x="87" y="364"/>
                    <a:pt x="192" y="364"/>
                  </a:cubicBezTo>
                  <a:lnTo>
                    <a:pt x="1608" y="364"/>
                  </a:lnTo>
                  <a:cubicBezTo>
                    <a:pt x="1704" y="364"/>
                    <a:pt x="1790" y="287"/>
                    <a:pt x="1790" y="182"/>
                  </a:cubicBezTo>
                  <a:cubicBezTo>
                    <a:pt x="1790" y="86"/>
                    <a:pt x="1704" y="0"/>
                    <a:pt x="1608" y="0"/>
                  </a:cubicBezTo>
                  <a:close/>
                </a:path>
              </a:pathLst>
            </a:custGeom>
            <a:solidFill>
              <a:srgbClr val="BDC8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211" name="Google Shape;11211;p83"/>
          <p:cNvGrpSpPr/>
          <p:nvPr/>
        </p:nvGrpSpPr>
        <p:grpSpPr>
          <a:xfrm>
            <a:off x="5302988" y="3389839"/>
            <a:ext cx="394609" cy="286523"/>
            <a:chOff x="5302988" y="3389839"/>
            <a:chExt cx="394609" cy="286523"/>
          </a:xfrm>
        </p:grpSpPr>
        <p:sp>
          <p:nvSpPr>
            <p:cNvPr id="11212" name="Google Shape;11212;p83"/>
            <p:cNvSpPr/>
            <p:nvPr/>
          </p:nvSpPr>
          <p:spPr>
            <a:xfrm>
              <a:off x="5589485" y="3491859"/>
              <a:ext cx="31696" cy="69904"/>
            </a:xfrm>
            <a:custGeom>
              <a:avLst/>
              <a:gdLst/>
              <a:ahLst/>
              <a:cxnLst/>
              <a:rect l="l" t="t" r="r" b="b"/>
              <a:pathLst>
                <a:path w="1207" h="2662" extrusionOk="0">
                  <a:moveTo>
                    <a:pt x="728" y="1"/>
                  </a:moveTo>
                  <a:cubicBezTo>
                    <a:pt x="326" y="1"/>
                    <a:pt x="1" y="326"/>
                    <a:pt x="1" y="728"/>
                  </a:cubicBezTo>
                  <a:lnTo>
                    <a:pt x="1" y="891"/>
                  </a:lnTo>
                  <a:cubicBezTo>
                    <a:pt x="1" y="1101"/>
                    <a:pt x="30" y="1312"/>
                    <a:pt x="97" y="1503"/>
                  </a:cubicBezTo>
                  <a:lnTo>
                    <a:pt x="479" y="2661"/>
                  </a:lnTo>
                  <a:lnTo>
                    <a:pt x="1207" y="2661"/>
                  </a:lnTo>
                  <a:lnTo>
                    <a:pt x="1207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3" name="Google Shape;11213;p83"/>
            <p:cNvSpPr/>
            <p:nvPr/>
          </p:nvSpPr>
          <p:spPr>
            <a:xfrm>
              <a:off x="5602063" y="3485583"/>
              <a:ext cx="76417" cy="76180"/>
            </a:xfrm>
            <a:custGeom>
              <a:avLst/>
              <a:gdLst/>
              <a:ahLst/>
              <a:cxnLst/>
              <a:rect l="l" t="t" r="r" b="b"/>
              <a:pathLst>
                <a:path w="2910" h="2901" extrusionOk="0">
                  <a:moveTo>
                    <a:pt x="728" y="1"/>
                  </a:moveTo>
                  <a:cubicBezTo>
                    <a:pt x="326" y="1"/>
                    <a:pt x="0" y="326"/>
                    <a:pt x="0" y="728"/>
                  </a:cubicBezTo>
                  <a:cubicBezTo>
                    <a:pt x="0" y="986"/>
                    <a:pt x="220" y="1206"/>
                    <a:pt x="488" y="1206"/>
                  </a:cubicBezTo>
                  <a:lnTo>
                    <a:pt x="2422" y="2900"/>
                  </a:lnTo>
                  <a:lnTo>
                    <a:pt x="2833" y="1465"/>
                  </a:lnTo>
                  <a:cubicBezTo>
                    <a:pt x="2881" y="1293"/>
                    <a:pt x="2910" y="1120"/>
                    <a:pt x="2910" y="938"/>
                  </a:cubicBezTo>
                  <a:lnTo>
                    <a:pt x="2910" y="479"/>
                  </a:lnTo>
                  <a:cubicBezTo>
                    <a:pt x="2910" y="211"/>
                    <a:pt x="2690" y="1"/>
                    <a:pt x="243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4" name="Google Shape;11214;p83"/>
            <p:cNvSpPr/>
            <p:nvPr/>
          </p:nvSpPr>
          <p:spPr>
            <a:xfrm>
              <a:off x="5614878" y="3580828"/>
              <a:ext cx="38235" cy="28177"/>
            </a:xfrm>
            <a:custGeom>
              <a:avLst/>
              <a:gdLst/>
              <a:ahLst/>
              <a:cxnLst/>
              <a:rect l="l" t="t" r="r" b="b"/>
              <a:pathLst>
                <a:path w="1456" h="1073" extrusionOk="0">
                  <a:moveTo>
                    <a:pt x="0" y="1"/>
                  </a:moveTo>
                  <a:lnTo>
                    <a:pt x="0" y="1073"/>
                  </a:lnTo>
                  <a:lnTo>
                    <a:pt x="1455" y="1073"/>
                  </a:lnTo>
                  <a:lnTo>
                    <a:pt x="1455" y="1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5" name="Google Shape;11215;p83"/>
            <p:cNvSpPr/>
            <p:nvPr/>
          </p:nvSpPr>
          <p:spPr>
            <a:xfrm>
              <a:off x="5614878" y="3580828"/>
              <a:ext cx="38235" cy="15625"/>
            </a:xfrm>
            <a:custGeom>
              <a:avLst/>
              <a:gdLst/>
              <a:ahLst/>
              <a:cxnLst/>
              <a:rect l="l" t="t" r="r" b="b"/>
              <a:pathLst>
                <a:path w="1456" h="595" extrusionOk="0">
                  <a:moveTo>
                    <a:pt x="0" y="1"/>
                  </a:moveTo>
                  <a:lnTo>
                    <a:pt x="0" y="451"/>
                  </a:lnTo>
                  <a:cubicBezTo>
                    <a:pt x="235" y="546"/>
                    <a:pt x="481" y="594"/>
                    <a:pt x="728" y="594"/>
                  </a:cubicBezTo>
                  <a:cubicBezTo>
                    <a:pt x="974" y="594"/>
                    <a:pt x="1221" y="546"/>
                    <a:pt x="1455" y="451"/>
                  </a:cubicBezTo>
                  <a:lnTo>
                    <a:pt x="1455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6" name="Google Shape;11216;p83"/>
            <p:cNvSpPr/>
            <p:nvPr/>
          </p:nvSpPr>
          <p:spPr>
            <a:xfrm>
              <a:off x="5570394" y="3596426"/>
              <a:ext cx="126941" cy="79935"/>
            </a:xfrm>
            <a:custGeom>
              <a:avLst/>
              <a:gdLst/>
              <a:ahLst/>
              <a:cxnLst/>
              <a:rect l="l" t="t" r="r" b="b"/>
              <a:pathLst>
                <a:path w="4834" h="3044" extrusionOk="0">
                  <a:moveTo>
                    <a:pt x="1694" y="0"/>
                  </a:moveTo>
                  <a:lnTo>
                    <a:pt x="527" y="335"/>
                  </a:lnTo>
                  <a:cubicBezTo>
                    <a:pt x="211" y="421"/>
                    <a:pt x="1" y="708"/>
                    <a:pt x="1" y="1034"/>
                  </a:cubicBezTo>
                  <a:lnTo>
                    <a:pt x="1" y="2804"/>
                  </a:lnTo>
                  <a:cubicBezTo>
                    <a:pt x="1" y="2938"/>
                    <a:pt x="106" y="3043"/>
                    <a:pt x="240" y="3043"/>
                  </a:cubicBezTo>
                  <a:lnTo>
                    <a:pt x="4594" y="3043"/>
                  </a:lnTo>
                  <a:cubicBezTo>
                    <a:pt x="4728" y="3043"/>
                    <a:pt x="4834" y="2938"/>
                    <a:pt x="4834" y="2804"/>
                  </a:cubicBezTo>
                  <a:lnTo>
                    <a:pt x="4834" y="1034"/>
                  </a:lnTo>
                  <a:cubicBezTo>
                    <a:pt x="4834" y="708"/>
                    <a:pt x="4623" y="421"/>
                    <a:pt x="4317" y="335"/>
                  </a:cubicBezTo>
                  <a:lnTo>
                    <a:pt x="3149" y="0"/>
                  </a:lnTo>
                  <a:lnTo>
                    <a:pt x="2422" y="479"/>
                  </a:lnTo>
                  <a:lnTo>
                    <a:pt x="169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7" name="Google Shape;11217;p83"/>
            <p:cNvSpPr/>
            <p:nvPr/>
          </p:nvSpPr>
          <p:spPr>
            <a:xfrm>
              <a:off x="5627693" y="3608979"/>
              <a:ext cx="12605" cy="67383"/>
            </a:xfrm>
            <a:custGeom>
              <a:avLst/>
              <a:gdLst/>
              <a:ahLst/>
              <a:cxnLst/>
              <a:rect l="l" t="t" r="r" b="b"/>
              <a:pathLst>
                <a:path w="480" h="2566" extrusionOk="0">
                  <a:moveTo>
                    <a:pt x="115" y="1"/>
                  </a:moveTo>
                  <a:lnTo>
                    <a:pt x="1" y="2565"/>
                  </a:lnTo>
                  <a:lnTo>
                    <a:pt x="479" y="2565"/>
                  </a:lnTo>
                  <a:lnTo>
                    <a:pt x="364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8" name="Google Shape;11218;p83"/>
            <p:cNvSpPr/>
            <p:nvPr/>
          </p:nvSpPr>
          <p:spPr>
            <a:xfrm>
              <a:off x="5595787" y="3517462"/>
              <a:ext cx="76417" cy="69930"/>
            </a:xfrm>
            <a:custGeom>
              <a:avLst/>
              <a:gdLst/>
              <a:ahLst/>
              <a:cxnLst/>
              <a:rect l="l" t="t" r="r" b="b"/>
              <a:pathLst>
                <a:path w="2910" h="2663" extrusionOk="0">
                  <a:moveTo>
                    <a:pt x="909" y="1"/>
                  </a:moveTo>
                  <a:cubicBezTo>
                    <a:pt x="785" y="1"/>
                    <a:pt x="664" y="57"/>
                    <a:pt x="584" y="146"/>
                  </a:cubicBezTo>
                  <a:lnTo>
                    <a:pt x="144" y="576"/>
                  </a:lnTo>
                  <a:cubicBezTo>
                    <a:pt x="48" y="672"/>
                    <a:pt x="0" y="796"/>
                    <a:pt x="0" y="921"/>
                  </a:cubicBezTo>
                  <a:lnTo>
                    <a:pt x="0" y="1208"/>
                  </a:lnTo>
                  <a:cubicBezTo>
                    <a:pt x="0" y="2012"/>
                    <a:pt x="651" y="2663"/>
                    <a:pt x="1455" y="2663"/>
                  </a:cubicBezTo>
                  <a:cubicBezTo>
                    <a:pt x="2259" y="2663"/>
                    <a:pt x="2909" y="2012"/>
                    <a:pt x="2909" y="1208"/>
                  </a:cubicBezTo>
                  <a:lnTo>
                    <a:pt x="2909" y="902"/>
                  </a:lnTo>
                  <a:cubicBezTo>
                    <a:pt x="2909" y="768"/>
                    <a:pt x="2862" y="643"/>
                    <a:pt x="2766" y="557"/>
                  </a:cubicBezTo>
                  <a:cubicBezTo>
                    <a:pt x="2393" y="193"/>
                    <a:pt x="1704" y="21"/>
                    <a:pt x="938" y="2"/>
                  </a:cubicBezTo>
                  <a:cubicBezTo>
                    <a:pt x="928" y="1"/>
                    <a:pt x="919" y="1"/>
                    <a:pt x="909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9" name="Google Shape;11219;p83"/>
            <p:cNvSpPr/>
            <p:nvPr/>
          </p:nvSpPr>
          <p:spPr>
            <a:xfrm>
              <a:off x="5595787" y="3517515"/>
              <a:ext cx="76154" cy="68381"/>
            </a:xfrm>
            <a:custGeom>
              <a:avLst/>
              <a:gdLst/>
              <a:ahLst/>
              <a:cxnLst/>
              <a:rect l="l" t="t" r="r" b="b"/>
              <a:pathLst>
                <a:path w="2900" h="2604" extrusionOk="0">
                  <a:moveTo>
                    <a:pt x="928" y="0"/>
                  </a:moveTo>
                  <a:cubicBezTo>
                    <a:pt x="804" y="0"/>
                    <a:pt x="670" y="48"/>
                    <a:pt x="584" y="144"/>
                  </a:cubicBezTo>
                  <a:lnTo>
                    <a:pt x="144" y="584"/>
                  </a:lnTo>
                  <a:cubicBezTo>
                    <a:pt x="48" y="670"/>
                    <a:pt x="0" y="794"/>
                    <a:pt x="0" y="919"/>
                  </a:cubicBezTo>
                  <a:lnTo>
                    <a:pt x="0" y="1206"/>
                  </a:lnTo>
                  <a:cubicBezTo>
                    <a:pt x="0" y="1857"/>
                    <a:pt x="431" y="2421"/>
                    <a:pt x="1053" y="2603"/>
                  </a:cubicBezTo>
                  <a:cubicBezTo>
                    <a:pt x="842" y="2345"/>
                    <a:pt x="727" y="2019"/>
                    <a:pt x="727" y="1694"/>
                  </a:cubicBezTo>
                  <a:lnTo>
                    <a:pt x="727" y="986"/>
                  </a:lnTo>
                  <a:lnTo>
                    <a:pt x="727" y="976"/>
                  </a:lnTo>
                  <a:cubicBezTo>
                    <a:pt x="727" y="710"/>
                    <a:pt x="939" y="496"/>
                    <a:pt x="1210" y="496"/>
                  </a:cubicBezTo>
                  <a:cubicBezTo>
                    <a:pt x="1221" y="496"/>
                    <a:pt x="1233" y="497"/>
                    <a:pt x="1244" y="498"/>
                  </a:cubicBezTo>
                  <a:cubicBezTo>
                    <a:pt x="1732" y="526"/>
                    <a:pt x="2460" y="612"/>
                    <a:pt x="2900" y="823"/>
                  </a:cubicBezTo>
                  <a:cubicBezTo>
                    <a:pt x="2890" y="727"/>
                    <a:pt x="2842" y="632"/>
                    <a:pt x="2766" y="555"/>
                  </a:cubicBezTo>
                  <a:cubicBezTo>
                    <a:pt x="2393" y="191"/>
                    <a:pt x="1704" y="19"/>
                    <a:pt x="928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0" name="Google Shape;11220;p83"/>
            <p:cNvSpPr/>
            <p:nvPr/>
          </p:nvSpPr>
          <p:spPr>
            <a:xfrm>
              <a:off x="5672177" y="3612497"/>
              <a:ext cx="25420" cy="63864"/>
            </a:xfrm>
            <a:custGeom>
              <a:avLst/>
              <a:gdLst/>
              <a:ahLst/>
              <a:cxnLst/>
              <a:rect l="l" t="t" r="r" b="b"/>
              <a:pathLst>
                <a:path w="968" h="2432" extrusionOk="0">
                  <a:moveTo>
                    <a:pt x="833" y="1"/>
                  </a:moveTo>
                  <a:lnTo>
                    <a:pt x="211" y="623"/>
                  </a:lnTo>
                  <a:cubicBezTo>
                    <a:pt x="77" y="766"/>
                    <a:pt x="0" y="948"/>
                    <a:pt x="0" y="1139"/>
                  </a:cubicBezTo>
                  <a:lnTo>
                    <a:pt x="0" y="2431"/>
                  </a:lnTo>
                  <a:lnTo>
                    <a:pt x="728" y="2431"/>
                  </a:lnTo>
                  <a:cubicBezTo>
                    <a:pt x="862" y="2431"/>
                    <a:pt x="967" y="2326"/>
                    <a:pt x="967" y="2192"/>
                  </a:cubicBezTo>
                  <a:lnTo>
                    <a:pt x="967" y="422"/>
                  </a:lnTo>
                  <a:cubicBezTo>
                    <a:pt x="967" y="269"/>
                    <a:pt x="919" y="125"/>
                    <a:pt x="833" y="1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1" name="Google Shape;11221;p83"/>
            <p:cNvSpPr/>
            <p:nvPr/>
          </p:nvSpPr>
          <p:spPr>
            <a:xfrm>
              <a:off x="5627955" y="3609241"/>
              <a:ext cx="12579" cy="12579"/>
            </a:xfrm>
            <a:custGeom>
              <a:avLst/>
              <a:gdLst/>
              <a:ahLst/>
              <a:cxnLst/>
              <a:rect l="l" t="t" r="r" b="b"/>
              <a:pathLst>
                <a:path w="479" h="479" extrusionOk="0">
                  <a:moveTo>
                    <a:pt x="0" y="0"/>
                  </a:moveTo>
                  <a:lnTo>
                    <a:pt x="0" y="364"/>
                  </a:lnTo>
                  <a:cubicBezTo>
                    <a:pt x="0" y="421"/>
                    <a:pt x="48" y="479"/>
                    <a:pt x="115" y="479"/>
                  </a:cubicBezTo>
                  <a:lnTo>
                    <a:pt x="354" y="479"/>
                  </a:lnTo>
                  <a:cubicBezTo>
                    <a:pt x="421" y="479"/>
                    <a:pt x="479" y="421"/>
                    <a:pt x="479" y="364"/>
                  </a:cubicBezTo>
                  <a:lnTo>
                    <a:pt x="479" y="0"/>
                  </a:ln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2" name="Google Shape;11222;p83"/>
            <p:cNvSpPr/>
            <p:nvPr/>
          </p:nvSpPr>
          <p:spPr>
            <a:xfrm>
              <a:off x="5607840" y="3591279"/>
              <a:ext cx="26155" cy="26706"/>
            </a:xfrm>
            <a:custGeom>
              <a:avLst/>
              <a:gdLst/>
              <a:ahLst/>
              <a:cxnLst/>
              <a:rect l="l" t="t" r="r" b="b"/>
              <a:pathLst>
                <a:path w="996" h="1017" extrusionOk="0">
                  <a:moveTo>
                    <a:pt x="231" y="0"/>
                  </a:moveTo>
                  <a:cubicBezTo>
                    <a:pt x="200" y="0"/>
                    <a:pt x="170" y="15"/>
                    <a:pt x="154" y="43"/>
                  </a:cubicBezTo>
                  <a:lnTo>
                    <a:pt x="0" y="273"/>
                  </a:lnTo>
                  <a:lnTo>
                    <a:pt x="374" y="943"/>
                  </a:lnTo>
                  <a:cubicBezTo>
                    <a:pt x="398" y="991"/>
                    <a:pt x="449" y="1016"/>
                    <a:pt x="500" y="1016"/>
                  </a:cubicBezTo>
                  <a:cubicBezTo>
                    <a:pt x="530" y="1016"/>
                    <a:pt x="560" y="1008"/>
                    <a:pt x="584" y="990"/>
                  </a:cubicBezTo>
                  <a:lnTo>
                    <a:pt x="996" y="675"/>
                  </a:lnTo>
                  <a:lnTo>
                    <a:pt x="297" y="24"/>
                  </a:lnTo>
                  <a:cubicBezTo>
                    <a:pt x="277" y="8"/>
                    <a:pt x="254" y="0"/>
                    <a:pt x="231" y="0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3" name="Google Shape;11223;p83"/>
            <p:cNvSpPr/>
            <p:nvPr/>
          </p:nvSpPr>
          <p:spPr>
            <a:xfrm>
              <a:off x="5633969" y="3591279"/>
              <a:ext cx="26181" cy="26706"/>
            </a:xfrm>
            <a:custGeom>
              <a:avLst/>
              <a:gdLst/>
              <a:ahLst/>
              <a:cxnLst/>
              <a:rect l="l" t="t" r="r" b="b"/>
              <a:pathLst>
                <a:path w="997" h="1017" extrusionOk="0">
                  <a:moveTo>
                    <a:pt x="761" y="0"/>
                  </a:moveTo>
                  <a:cubicBezTo>
                    <a:pt x="738" y="0"/>
                    <a:pt x="715" y="8"/>
                    <a:pt x="699" y="24"/>
                  </a:cubicBezTo>
                  <a:lnTo>
                    <a:pt x="1" y="675"/>
                  </a:lnTo>
                  <a:lnTo>
                    <a:pt x="412" y="990"/>
                  </a:lnTo>
                  <a:cubicBezTo>
                    <a:pt x="437" y="1008"/>
                    <a:pt x="467" y="1016"/>
                    <a:pt x="496" y="1016"/>
                  </a:cubicBezTo>
                  <a:cubicBezTo>
                    <a:pt x="548" y="1016"/>
                    <a:pt x="599" y="991"/>
                    <a:pt x="623" y="943"/>
                  </a:cubicBezTo>
                  <a:lnTo>
                    <a:pt x="996" y="273"/>
                  </a:lnTo>
                  <a:lnTo>
                    <a:pt x="843" y="43"/>
                  </a:lnTo>
                  <a:cubicBezTo>
                    <a:pt x="826" y="15"/>
                    <a:pt x="793" y="0"/>
                    <a:pt x="761" y="0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4" name="Google Shape;11224;p83"/>
            <p:cNvSpPr/>
            <p:nvPr/>
          </p:nvSpPr>
          <p:spPr>
            <a:xfrm>
              <a:off x="5303750" y="3488104"/>
              <a:ext cx="114625" cy="114362"/>
            </a:xfrm>
            <a:custGeom>
              <a:avLst/>
              <a:gdLst/>
              <a:ahLst/>
              <a:cxnLst/>
              <a:rect l="l" t="t" r="r" b="b"/>
              <a:pathLst>
                <a:path w="4365" h="4355" extrusionOk="0">
                  <a:moveTo>
                    <a:pt x="2182" y="0"/>
                  </a:moveTo>
                  <a:cubicBezTo>
                    <a:pt x="1225" y="0"/>
                    <a:pt x="527" y="756"/>
                    <a:pt x="460" y="1694"/>
                  </a:cubicBezTo>
                  <a:cubicBezTo>
                    <a:pt x="402" y="2364"/>
                    <a:pt x="259" y="3034"/>
                    <a:pt x="48" y="3675"/>
                  </a:cubicBezTo>
                  <a:cubicBezTo>
                    <a:pt x="0" y="3800"/>
                    <a:pt x="58" y="3934"/>
                    <a:pt x="173" y="3982"/>
                  </a:cubicBezTo>
                  <a:cubicBezTo>
                    <a:pt x="575" y="4173"/>
                    <a:pt x="1005" y="4297"/>
                    <a:pt x="1446" y="4355"/>
                  </a:cubicBezTo>
                  <a:lnTo>
                    <a:pt x="2919" y="4355"/>
                  </a:lnTo>
                  <a:cubicBezTo>
                    <a:pt x="3360" y="4297"/>
                    <a:pt x="3781" y="4163"/>
                    <a:pt x="4183" y="3982"/>
                  </a:cubicBezTo>
                  <a:cubicBezTo>
                    <a:pt x="4307" y="3934"/>
                    <a:pt x="4364" y="3800"/>
                    <a:pt x="4317" y="3675"/>
                  </a:cubicBezTo>
                  <a:cubicBezTo>
                    <a:pt x="4097" y="3034"/>
                    <a:pt x="3963" y="2364"/>
                    <a:pt x="3905" y="1694"/>
                  </a:cubicBezTo>
                  <a:cubicBezTo>
                    <a:pt x="3838" y="756"/>
                    <a:pt x="3130" y="0"/>
                    <a:pt x="21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5" name="Google Shape;11225;p83"/>
            <p:cNvSpPr/>
            <p:nvPr/>
          </p:nvSpPr>
          <p:spPr>
            <a:xfrm>
              <a:off x="5334920" y="3488104"/>
              <a:ext cx="83192" cy="114362"/>
            </a:xfrm>
            <a:custGeom>
              <a:avLst/>
              <a:gdLst/>
              <a:ahLst/>
              <a:cxnLst/>
              <a:rect l="l" t="t" r="r" b="b"/>
              <a:pathLst>
                <a:path w="3168" h="4355" extrusionOk="0">
                  <a:moveTo>
                    <a:pt x="986" y="0"/>
                  </a:moveTo>
                  <a:cubicBezTo>
                    <a:pt x="259" y="0"/>
                    <a:pt x="0" y="996"/>
                    <a:pt x="632" y="1369"/>
                  </a:cubicBezTo>
                  <a:cubicBezTo>
                    <a:pt x="651" y="1378"/>
                    <a:pt x="670" y="1388"/>
                    <a:pt x="689" y="1398"/>
                  </a:cubicBezTo>
                  <a:lnTo>
                    <a:pt x="1244" y="4355"/>
                  </a:lnTo>
                  <a:lnTo>
                    <a:pt x="1732" y="4355"/>
                  </a:lnTo>
                  <a:cubicBezTo>
                    <a:pt x="2173" y="4297"/>
                    <a:pt x="2594" y="4163"/>
                    <a:pt x="2996" y="3982"/>
                  </a:cubicBezTo>
                  <a:cubicBezTo>
                    <a:pt x="3120" y="3934"/>
                    <a:pt x="3168" y="3800"/>
                    <a:pt x="3120" y="3675"/>
                  </a:cubicBezTo>
                  <a:cubicBezTo>
                    <a:pt x="2910" y="3034"/>
                    <a:pt x="2776" y="2364"/>
                    <a:pt x="2718" y="1694"/>
                  </a:cubicBezTo>
                  <a:cubicBezTo>
                    <a:pt x="2651" y="756"/>
                    <a:pt x="1943" y="0"/>
                    <a:pt x="99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6" name="Google Shape;11226;p83"/>
            <p:cNvSpPr/>
            <p:nvPr/>
          </p:nvSpPr>
          <p:spPr>
            <a:xfrm>
              <a:off x="5302988" y="3574552"/>
              <a:ext cx="114625" cy="101810"/>
            </a:xfrm>
            <a:custGeom>
              <a:avLst/>
              <a:gdLst/>
              <a:ahLst/>
              <a:cxnLst/>
              <a:rect l="l" t="t" r="r" b="b"/>
              <a:pathLst>
                <a:path w="4365" h="3877" extrusionOk="0">
                  <a:moveTo>
                    <a:pt x="1455" y="0"/>
                  </a:moveTo>
                  <a:lnTo>
                    <a:pt x="1455" y="728"/>
                  </a:lnTo>
                  <a:cubicBezTo>
                    <a:pt x="1455" y="910"/>
                    <a:pt x="1350" y="1082"/>
                    <a:pt x="1187" y="1158"/>
                  </a:cubicBezTo>
                  <a:lnTo>
                    <a:pt x="403" y="1551"/>
                  </a:lnTo>
                  <a:cubicBezTo>
                    <a:pt x="163" y="1675"/>
                    <a:pt x="1" y="1924"/>
                    <a:pt x="1" y="2202"/>
                  </a:cubicBezTo>
                  <a:lnTo>
                    <a:pt x="1" y="3637"/>
                  </a:lnTo>
                  <a:cubicBezTo>
                    <a:pt x="1" y="3771"/>
                    <a:pt x="116" y="3876"/>
                    <a:pt x="240" y="3876"/>
                  </a:cubicBezTo>
                  <a:lnTo>
                    <a:pt x="4126" y="3876"/>
                  </a:lnTo>
                  <a:cubicBezTo>
                    <a:pt x="4250" y="3876"/>
                    <a:pt x="4365" y="3771"/>
                    <a:pt x="4365" y="3637"/>
                  </a:cubicBezTo>
                  <a:lnTo>
                    <a:pt x="4365" y="2202"/>
                  </a:lnTo>
                  <a:cubicBezTo>
                    <a:pt x="4365" y="1924"/>
                    <a:pt x="4212" y="1675"/>
                    <a:pt x="3963" y="1551"/>
                  </a:cubicBezTo>
                  <a:lnTo>
                    <a:pt x="3178" y="1158"/>
                  </a:lnTo>
                  <a:cubicBezTo>
                    <a:pt x="3015" y="1082"/>
                    <a:pt x="2910" y="910"/>
                    <a:pt x="2910" y="728"/>
                  </a:cubicBezTo>
                  <a:lnTo>
                    <a:pt x="2910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7" name="Google Shape;11227;p83"/>
            <p:cNvSpPr/>
            <p:nvPr/>
          </p:nvSpPr>
          <p:spPr>
            <a:xfrm>
              <a:off x="5340934" y="3574552"/>
              <a:ext cx="38996" cy="25420"/>
            </a:xfrm>
            <a:custGeom>
              <a:avLst/>
              <a:gdLst/>
              <a:ahLst/>
              <a:cxnLst/>
              <a:rect l="l" t="t" r="r" b="b"/>
              <a:pathLst>
                <a:path w="1485" h="968" extrusionOk="0">
                  <a:moveTo>
                    <a:pt x="10" y="0"/>
                  </a:moveTo>
                  <a:lnTo>
                    <a:pt x="10" y="728"/>
                  </a:lnTo>
                  <a:cubicBezTo>
                    <a:pt x="10" y="756"/>
                    <a:pt x="10" y="785"/>
                    <a:pt x="1" y="823"/>
                  </a:cubicBezTo>
                  <a:cubicBezTo>
                    <a:pt x="231" y="919"/>
                    <a:pt x="489" y="967"/>
                    <a:pt x="738" y="967"/>
                  </a:cubicBezTo>
                  <a:cubicBezTo>
                    <a:pt x="996" y="967"/>
                    <a:pt x="1245" y="919"/>
                    <a:pt x="1484" y="823"/>
                  </a:cubicBezTo>
                  <a:cubicBezTo>
                    <a:pt x="1475" y="785"/>
                    <a:pt x="1465" y="756"/>
                    <a:pt x="1465" y="728"/>
                  </a:cubicBezTo>
                  <a:lnTo>
                    <a:pt x="1465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8" name="Google Shape;11228;p83"/>
            <p:cNvSpPr/>
            <p:nvPr/>
          </p:nvSpPr>
          <p:spPr>
            <a:xfrm>
              <a:off x="5302988" y="3607981"/>
              <a:ext cx="114389" cy="68381"/>
            </a:xfrm>
            <a:custGeom>
              <a:avLst/>
              <a:gdLst/>
              <a:ahLst/>
              <a:cxnLst/>
              <a:rect l="l" t="t" r="r" b="b"/>
              <a:pathLst>
                <a:path w="4356" h="2604" extrusionOk="0">
                  <a:moveTo>
                    <a:pt x="958" y="0"/>
                  </a:moveTo>
                  <a:lnTo>
                    <a:pt x="403" y="278"/>
                  </a:lnTo>
                  <a:cubicBezTo>
                    <a:pt x="154" y="402"/>
                    <a:pt x="1" y="651"/>
                    <a:pt x="1" y="929"/>
                  </a:cubicBezTo>
                  <a:lnTo>
                    <a:pt x="1" y="2364"/>
                  </a:lnTo>
                  <a:cubicBezTo>
                    <a:pt x="1" y="2489"/>
                    <a:pt x="106" y="2603"/>
                    <a:pt x="240" y="2603"/>
                  </a:cubicBezTo>
                  <a:lnTo>
                    <a:pt x="4116" y="2603"/>
                  </a:lnTo>
                  <a:cubicBezTo>
                    <a:pt x="4250" y="2603"/>
                    <a:pt x="4355" y="2489"/>
                    <a:pt x="4355" y="2364"/>
                  </a:cubicBezTo>
                  <a:lnTo>
                    <a:pt x="4355" y="929"/>
                  </a:lnTo>
                  <a:cubicBezTo>
                    <a:pt x="4355" y="651"/>
                    <a:pt x="4202" y="402"/>
                    <a:pt x="3963" y="278"/>
                  </a:cubicBezTo>
                  <a:lnTo>
                    <a:pt x="3398" y="0"/>
                  </a:lnTo>
                  <a:cubicBezTo>
                    <a:pt x="3111" y="441"/>
                    <a:pt x="2645" y="661"/>
                    <a:pt x="2178" y="661"/>
                  </a:cubicBezTo>
                  <a:cubicBezTo>
                    <a:pt x="1711" y="661"/>
                    <a:pt x="1245" y="441"/>
                    <a:pt x="958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9" name="Google Shape;11229;p83"/>
            <p:cNvSpPr/>
            <p:nvPr/>
          </p:nvSpPr>
          <p:spPr>
            <a:xfrm>
              <a:off x="5322105" y="3524605"/>
              <a:ext cx="76417" cy="62788"/>
            </a:xfrm>
            <a:custGeom>
              <a:avLst/>
              <a:gdLst/>
              <a:ahLst/>
              <a:cxnLst/>
              <a:rect l="l" t="t" r="r" b="b"/>
              <a:pathLst>
                <a:path w="2910" h="2391" extrusionOk="0">
                  <a:moveTo>
                    <a:pt x="1118" y="0"/>
                  </a:moveTo>
                  <a:cubicBezTo>
                    <a:pt x="1025" y="0"/>
                    <a:pt x="939" y="54"/>
                    <a:pt x="900" y="142"/>
                  </a:cubicBezTo>
                  <a:cubicBezTo>
                    <a:pt x="823" y="304"/>
                    <a:pt x="708" y="457"/>
                    <a:pt x="574" y="582"/>
                  </a:cubicBezTo>
                  <a:cubicBezTo>
                    <a:pt x="440" y="697"/>
                    <a:pt x="297" y="792"/>
                    <a:pt x="144" y="869"/>
                  </a:cubicBezTo>
                  <a:cubicBezTo>
                    <a:pt x="48" y="917"/>
                    <a:pt x="0" y="1022"/>
                    <a:pt x="19" y="1118"/>
                  </a:cubicBezTo>
                  <a:cubicBezTo>
                    <a:pt x="105" y="1845"/>
                    <a:pt x="727" y="2391"/>
                    <a:pt x="1455" y="2391"/>
                  </a:cubicBezTo>
                  <a:cubicBezTo>
                    <a:pt x="2220" y="2391"/>
                    <a:pt x="2852" y="1797"/>
                    <a:pt x="2909" y="1041"/>
                  </a:cubicBezTo>
                  <a:cubicBezTo>
                    <a:pt x="2909" y="965"/>
                    <a:pt x="2881" y="898"/>
                    <a:pt x="2823" y="850"/>
                  </a:cubicBezTo>
                  <a:cubicBezTo>
                    <a:pt x="2345" y="448"/>
                    <a:pt x="1780" y="161"/>
                    <a:pt x="1177" y="8"/>
                  </a:cubicBezTo>
                  <a:cubicBezTo>
                    <a:pt x="1157" y="3"/>
                    <a:pt x="1137" y="0"/>
                    <a:pt x="1118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0" name="Google Shape;11230;p83"/>
            <p:cNvSpPr/>
            <p:nvPr/>
          </p:nvSpPr>
          <p:spPr>
            <a:xfrm>
              <a:off x="5322105" y="3524841"/>
              <a:ext cx="76417" cy="62052"/>
            </a:xfrm>
            <a:custGeom>
              <a:avLst/>
              <a:gdLst/>
              <a:ahLst/>
              <a:cxnLst/>
              <a:rect l="l" t="t" r="r" b="b"/>
              <a:pathLst>
                <a:path w="2910" h="2363" extrusionOk="0">
                  <a:moveTo>
                    <a:pt x="1118" y="1"/>
                  </a:moveTo>
                  <a:cubicBezTo>
                    <a:pt x="1025" y="1"/>
                    <a:pt x="941" y="55"/>
                    <a:pt x="909" y="142"/>
                  </a:cubicBezTo>
                  <a:cubicBezTo>
                    <a:pt x="842" y="257"/>
                    <a:pt x="775" y="362"/>
                    <a:pt x="680" y="467"/>
                  </a:cubicBezTo>
                  <a:cubicBezTo>
                    <a:pt x="651" y="506"/>
                    <a:pt x="613" y="544"/>
                    <a:pt x="574" y="573"/>
                  </a:cubicBezTo>
                  <a:cubicBezTo>
                    <a:pt x="440" y="688"/>
                    <a:pt x="297" y="783"/>
                    <a:pt x="144" y="869"/>
                  </a:cubicBezTo>
                  <a:cubicBezTo>
                    <a:pt x="48" y="908"/>
                    <a:pt x="0" y="1013"/>
                    <a:pt x="19" y="1118"/>
                  </a:cubicBezTo>
                  <a:cubicBezTo>
                    <a:pt x="105" y="1759"/>
                    <a:pt x="593" y="2267"/>
                    <a:pt x="1235" y="2362"/>
                  </a:cubicBezTo>
                  <a:cubicBezTo>
                    <a:pt x="900" y="2161"/>
                    <a:pt x="708" y="1788"/>
                    <a:pt x="727" y="1405"/>
                  </a:cubicBezTo>
                  <a:lnTo>
                    <a:pt x="727" y="1061"/>
                  </a:lnTo>
                  <a:cubicBezTo>
                    <a:pt x="785" y="1013"/>
                    <a:pt x="842" y="975"/>
                    <a:pt x="900" y="927"/>
                  </a:cubicBezTo>
                  <a:cubicBezTo>
                    <a:pt x="1034" y="812"/>
                    <a:pt x="1148" y="668"/>
                    <a:pt x="1244" y="515"/>
                  </a:cubicBezTo>
                  <a:cubicBezTo>
                    <a:pt x="1704" y="659"/>
                    <a:pt x="2134" y="898"/>
                    <a:pt x="2507" y="1204"/>
                  </a:cubicBezTo>
                  <a:cubicBezTo>
                    <a:pt x="2555" y="1243"/>
                    <a:pt x="2670" y="1348"/>
                    <a:pt x="2795" y="1472"/>
                  </a:cubicBezTo>
                  <a:cubicBezTo>
                    <a:pt x="2862" y="1338"/>
                    <a:pt x="2890" y="1185"/>
                    <a:pt x="2909" y="1032"/>
                  </a:cubicBezTo>
                  <a:cubicBezTo>
                    <a:pt x="2909" y="965"/>
                    <a:pt x="2881" y="889"/>
                    <a:pt x="2823" y="841"/>
                  </a:cubicBezTo>
                  <a:cubicBezTo>
                    <a:pt x="2345" y="448"/>
                    <a:pt x="1780" y="161"/>
                    <a:pt x="1177" y="8"/>
                  </a:cubicBezTo>
                  <a:cubicBezTo>
                    <a:pt x="1157" y="3"/>
                    <a:pt x="1137" y="1"/>
                    <a:pt x="1118" y="1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1" name="Google Shape;11231;p83"/>
            <p:cNvSpPr/>
            <p:nvPr/>
          </p:nvSpPr>
          <p:spPr>
            <a:xfrm>
              <a:off x="5302988" y="3621032"/>
              <a:ext cx="25420" cy="55330"/>
            </a:xfrm>
            <a:custGeom>
              <a:avLst/>
              <a:gdLst/>
              <a:ahLst/>
              <a:cxnLst/>
              <a:rect l="l" t="t" r="r" b="b"/>
              <a:pathLst>
                <a:path w="968" h="2107" extrusionOk="0">
                  <a:moveTo>
                    <a:pt x="154" y="1"/>
                  </a:moveTo>
                  <a:cubicBezTo>
                    <a:pt x="58" y="125"/>
                    <a:pt x="1" y="278"/>
                    <a:pt x="1" y="432"/>
                  </a:cubicBezTo>
                  <a:lnTo>
                    <a:pt x="1" y="1867"/>
                  </a:lnTo>
                  <a:cubicBezTo>
                    <a:pt x="1" y="2001"/>
                    <a:pt x="106" y="2106"/>
                    <a:pt x="240" y="2106"/>
                  </a:cubicBezTo>
                  <a:lnTo>
                    <a:pt x="967" y="2106"/>
                  </a:lnTo>
                  <a:lnTo>
                    <a:pt x="967" y="891"/>
                  </a:lnTo>
                  <a:cubicBezTo>
                    <a:pt x="967" y="738"/>
                    <a:pt x="900" y="604"/>
                    <a:pt x="785" y="508"/>
                  </a:cubicBezTo>
                  <a:lnTo>
                    <a:pt x="154" y="1"/>
                  </a:ln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2" name="Google Shape;11232;p83"/>
            <p:cNvSpPr/>
            <p:nvPr/>
          </p:nvSpPr>
          <p:spPr>
            <a:xfrm>
              <a:off x="5392219" y="3587367"/>
              <a:ext cx="216146" cy="88995"/>
            </a:xfrm>
            <a:custGeom>
              <a:avLst/>
              <a:gdLst/>
              <a:ahLst/>
              <a:cxnLst/>
              <a:rect l="l" t="t" r="r" b="b"/>
              <a:pathLst>
                <a:path w="8231" h="3389" extrusionOk="0">
                  <a:moveTo>
                    <a:pt x="2661" y="1"/>
                  </a:moveTo>
                  <a:lnTo>
                    <a:pt x="632" y="737"/>
                  </a:lnTo>
                  <a:cubicBezTo>
                    <a:pt x="249" y="871"/>
                    <a:pt x="0" y="1235"/>
                    <a:pt x="0" y="1647"/>
                  </a:cubicBezTo>
                  <a:lnTo>
                    <a:pt x="0" y="3149"/>
                  </a:lnTo>
                  <a:cubicBezTo>
                    <a:pt x="0" y="3274"/>
                    <a:pt x="105" y="3388"/>
                    <a:pt x="239" y="3388"/>
                  </a:cubicBezTo>
                  <a:lnTo>
                    <a:pt x="7991" y="3388"/>
                  </a:lnTo>
                  <a:cubicBezTo>
                    <a:pt x="8125" y="3388"/>
                    <a:pt x="8231" y="3274"/>
                    <a:pt x="8231" y="3149"/>
                  </a:cubicBezTo>
                  <a:lnTo>
                    <a:pt x="8231" y="1647"/>
                  </a:lnTo>
                  <a:cubicBezTo>
                    <a:pt x="8231" y="1235"/>
                    <a:pt x="7982" y="871"/>
                    <a:pt x="7599" y="737"/>
                  </a:cubicBezTo>
                  <a:lnTo>
                    <a:pt x="5570" y="1"/>
                  </a:lnTo>
                  <a:lnTo>
                    <a:pt x="4115" y="479"/>
                  </a:lnTo>
                  <a:lnTo>
                    <a:pt x="2661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3" name="Google Shape;11233;p83"/>
            <p:cNvSpPr/>
            <p:nvPr/>
          </p:nvSpPr>
          <p:spPr>
            <a:xfrm>
              <a:off x="5487701" y="3612760"/>
              <a:ext cx="25420" cy="63602"/>
            </a:xfrm>
            <a:custGeom>
              <a:avLst/>
              <a:gdLst/>
              <a:ahLst/>
              <a:cxnLst/>
              <a:rect l="l" t="t" r="r" b="b"/>
              <a:pathLst>
                <a:path w="968" h="2422" extrusionOk="0">
                  <a:moveTo>
                    <a:pt x="231" y="0"/>
                  </a:moveTo>
                  <a:lnTo>
                    <a:pt x="1" y="2421"/>
                  </a:lnTo>
                  <a:lnTo>
                    <a:pt x="967" y="2421"/>
                  </a:lnTo>
                  <a:lnTo>
                    <a:pt x="738" y="0"/>
                  </a:ln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4" name="Google Shape;11234;p83"/>
            <p:cNvSpPr/>
            <p:nvPr/>
          </p:nvSpPr>
          <p:spPr>
            <a:xfrm>
              <a:off x="5489224" y="3599945"/>
              <a:ext cx="22400" cy="21638"/>
            </a:xfrm>
            <a:custGeom>
              <a:avLst/>
              <a:gdLst/>
              <a:ahLst/>
              <a:cxnLst/>
              <a:rect l="l" t="t" r="r" b="b"/>
              <a:pathLst>
                <a:path w="853" h="824" extrusionOk="0">
                  <a:moveTo>
                    <a:pt x="0" y="0"/>
                  </a:moveTo>
                  <a:lnTo>
                    <a:pt x="0" y="651"/>
                  </a:lnTo>
                  <a:cubicBezTo>
                    <a:pt x="0" y="747"/>
                    <a:pt x="77" y="823"/>
                    <a:pt x="173" y="823"/>
                  </a:cubicBezTo>
                  <a:lnTo>
                    <a:pt x="680" y="823"/>
                  </a:lnTo>
                  <a:cubicBezTo>
                    <a:pt x="775" y="823"/>
                    <a:pt x="852" y="747"/>
                    <a:pt x="852" y="651"/>
                  </a:cubicBezTo>
                  <a:lnTo>
                    <a:pt x="852" y="0"/>
                  </a:ln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5" name="Google Shape;11235;p83"/>
            <p:cNvSpPr/>
            <p:nvPr/>
          </p:nvSpPr>
          <p:spPr>
            <a:xfrm>
              <a:off x="5570394" y="3613259"/>
              <a:ext cx="38235" cy="63103"/>
            </a:xfrm>
            <a:custGeom>
              <a:avLst/>
              <a:gdLst/>
              <a:ahLst/>
              <a:cxnLst/>
              <a:rect l="l" t="t" r="r" b="b"/>
              <a:pathLst>
                <a:path w="1456" h="2403" extrusionOk="0">
                  <a:moveTo>
                    <a:pt x="1187" y="0"/>
                  </a:moveTo>
                  <a:lnTo>
                    <a:pt x="288" y="900"/>
                  </a:lnTo>
                  <a:cubicBezTo>
                    <a:pt x="106" y="1082"/>
                    <a:pt x="1" y="1331"/>
                    <a:pt x="1" y="1589"/>
                  </a:cubicBezTo>
                  <a:lnTo>
                    <a:pt x="1" y="2402"/>
                  </a:lnTo>
                  <a:lnTo>
                    <a:pt x="1216" y="2402"/>
                  </a:lnTo>
                  <a:cubicBezTo>
                    <a:pt x="1340" y="2402"/>
                    <a:pt x="1455" y="2288"/>
                    <a:pt x="1455" y="2163"/>
                  </a:cubicBezTo>
                  <a:lnTo>
                    <a:pt x="1455" y="661"/>
                  </a:lnTo>
                  <a:cubicBezTo>
                    <a:pt x="1446" y="412"/>
                    <a:pt x="1359" y="173"/>
                    <a:pt x="11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6" name="Google Shape;11236;p83"/>
            <p:cNvSpPr/>
            <p:nvPr/>
          </p:nvSpPr>
          <p:spPr>
            <a:xfrm>
              <a:off x="5430165" y="3389839"/>
              <a:ext cx="140255" cy="101810"/>
            </a:xfrm>
            <a:custGeom>
              <a:avLst/>
              <a:gdLst/>
              <a:ahLst/>
              <a:cxnLst/>
              <a:rect l="l" t="t" r="r" b="b"/>
              <a:pathLst>
                <a:path w="5341" h="3877" extrusionOk="0">
                  <a:moveTo>
                    <a:pt x="1943" y="0"/>
                  </a:moveTo>
                  <a:cubicBezTo>
                    <a:pt x="871" y="0"/>
                    <a:pt x="10" y="871"/>
                    <a:pt x="10" y="1943"/>
                  </a:cubicBezTo>
                  <a:lnTo>
                    <a:pt x="10" y="2517"/>
                  </a:lnTo>
                  <a:cubicBezTo>
                    <a:pt x="0" y="2776"/>
                    <a:pt x="48" y="3034"/>
                    <a:pt x="125" y="3283"/>
                  </a:cubicBezTo>
                  <a:lnTo>
                    <a:pt x="211" y="3522"/>
                  </a:lnTo>
                  <a:cubicBezTo>
                    <a:pt x="230" y="3599"/>
                    <a:pt x="240" y="3675"/>
                    <a:pt x="240" y="3752"/>
                  </a:cubicBezTo>
                  <a:lnTo>
                    <a:pt x="240" y="3876"/>
                  </a:lnTo>
                  <a:lnTo>
                    <a:pt x="5092" y="3876"/>
                  </a:lnTo>
                  <a:lnTo>
                    <a:pt x="5092" y="3752"/>
                  </a:lnTo>
                  <a:cubicBezTo>
                    <a:pt x="5092" y="3675"/>
                    <a:pt x="5101" y="3599"/>
                    <a:pt x="5130" y="3522"/>
                  </a:cubicBezTo>
                  <a:lnTo>
                    <a:pt x="5207" y="3283"/>
                  </a:lnTo>
                  <a:cubicBezTo>
                    <a:pt x="5293" y="3034"/>
                    <a:pt x="5331" y="2785"/>
                    <a:pt x="5341" y="2517"/>
                  </a:cubicBezTo>
                  <a:lnTo>
                    <a:pt x="5341" y="488"/>
                  </a:lnTo>
                  <a:cubicBezTo>
                    <a:pt x="5341" y="220"/>
                    <a:pt x="5120" y="0"/>
                    <a:pt x="485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7" name="Google Shape;11237;p83"/>
            <p:cNvSpPr/>
            <p:nvPr/>
          </p:nvSpPr>
          <p:spPr>
            <a:xfrm>
              <a:off x="5462071" y="3390338"/>
              <a:ext cx="108086" cy="101547"/>
            </a:xfrm>
            <a:custGeom>
              <a:avLst/>
              <a:gdLst/>
              <a:ahLst/>
              <a:cxnLst/>
              <a:rect l="l" t="t" r="r" b="b"/>
              <a:pathLst>
                <a:path w="4116" h="3867" extrusionOk="0">
                  <a:moveTo>
                    <a:pt x="986" y="0"/>
                  </a:moveTo>
                  <a:cubicBezTo>
                    <a:pt x="441" y="0"/>
                    <a:pt x="10" y="431"/>
                    <a:pt x="1" y="977"/>
                  </a:cubicBezTo>
                  <a:cubicBezTo>
                    <a:pt x="1" y="1513"/>
                    <a:pt x="441" y="1953"/>
                    <a:pt x="986" y="1953"/>
                  </a:cubicBezTo>
                  <a:lnTo>
                    <a:pt x="1120" y="1953"/>
                  </a:lnTo>
                  <a:lnTo>
                    <a:pt x="1187" y="3867"/>
                  </a:lnTo>
                  <a:lnTo>
                    <a:pt x="3877" y="3867"/>
                  </a:lnTo>
                  <a:lnTo>
                    <a:pt x="3877" y="3752"/>
                  </a:lnTo>
                  <a:cubicBezTo>
                    <a:pt x="3877" y="3675"/>
                    <a:pt x="3896" y="3599"/>
                    <a:pt x="3915" y="3522"/>
                  </a:cubicBezTo>
                  <a:lnTo>
                    <a:pt x="4001" y="3283"/>
                  </a:lnTo>
                  <a:cubicBezTo>
                    <a:pt x="4078" y="3034"/>
                    <a:pt x="4116" y="2776"/>
                    <a:pt x="4116" y="2517"/>
                  </a:cubicBezTo>
                  <a:lnTo>
                    <a:pt x="4116" y="479"/>
                  </a:lnTo>
                  <a:cubicBezTo>
                    <a:pt x="4116" y="211"/>
                    <a:pt x="3896" y="0"/>
                    <a:pt x="363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8" name="Google Shape;11238;p83"/>
            <p:cNvSpPr/>
            <p:nvPr/>
          </p:nvSpPr>
          <p:spPr>
            <a:xfrm>
              <a:off x="5462071" y="3542646"/>
              <a:ext cx="76443" cy="57326"/>
            </a:xfrm>
            <a:custGeom>
              <a:avLst/>
              <a:gdLst/>
              <a:ahLst/>
              <a:cxnLst/>
              <a:rect l="l" t="t" r="r" b="b"/>
              <a:pathLst>
                <a:path w="2911" h="2183" extrusionOk="0">
                  <a:moveTo>
                    <a:pt x="1" y="0"/>
                  </a:moveTo>
                  <a:lnTo>
                    <a:pt x="1" y="2182"/>
                  </a:lnTo>
                  <a:lnTo>
                    <a:pt x="2910" y="2182"/>
                  </a:lnTo>
                  <a:lnTo>
                    <a:pt x="2910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9" name="Google Shape;11239;p83"/>
            <p:cNvSpPr/>
            <p:nvPr/>
          </p:nvSpPr>
          <p:spPr>
            <a:xfrm>
              <a:off x="5462071" y="3542646"/>
              <a:ext cx="76443" cy="31985"/>
            </a:xfrm>
            <a:custGeom>
              <a:avLst/>
              <a:gdLst/>
              <a:ahLst/>
              <a:cxnLst/>
              <a:rect l="l" t="t" r="r" b="b"/>
              <a:pathLst>
                <a:path w="2911" h="1218" extrusionOk="0">
                  <a:moveTo>
                    <a:pt x="1" y="0"/>
                  </a:moveTo>
                  <a:lnTo>
                    <a:pt x="1" y="823"/>
                  </a:lnTo>
                  <a:cubicBezTo>
                    <a:pt x="451" y="1086"/>
                    <a:pt x="953" y="1218"/>
                    <a:pt x="1455" y="1218"/>
                  </a:cubicBezTo>
                  <a:cubicBezTo>
                    <a:pt x="1958" y="1218"/>
                    <a:pt x="2460" y="1086"/>
                    <a:pt x="2910" y="823"/>
                  </a:cubicBezTo>
                  <a:lnTo>
                    <a:pt x="2910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0" name="Google Shape;11240;p83"/>
            <p:cNvSpPr/>
            <p:nvPr/>
          </p:nvSpPr>
          <p:spPr>
            <a:xfrm>
              <a:off x="5449519" y="3576600"/>
              <a:ext cx="50787" cy="45535"/>
            </a:xfrm>
            <a:custGeom>
              <a:avLst/>
              <a:gdLst/>
              <a:ahLst/>
              <a:cxnLst/>
              <a:rect l="l" t="t" r="r" b="b"/>
              <a:pathLst>
                <a:path w="1934" h="1734" extrusionOk="0">
                  <a:moveTo>
                    <a:pt x="427" y="1"/>
                  </a:moveTo>
                  <a:cubicBezTo>
                    <a:pt x="337" y="1"/>
                    <a:pt x="250" y="52"/>
                    <a:pt x="211" y="143"/>
                  </a:cubicBezTo>
                  <a:lnTo>
                    <a:pt x="0" y="583"/>
                  </a:lnTo>
                  <a:lnTo>
                    <a:pt x="804" y="1636"/>
                  </a:lnTo>
                  <a:cubicBezTo>
                    <a:pt x="852" y="1699"/>
                    <a:pt x="926" y="1733"/>
                    <a:pt x="999" y="1733"/>
                  </a:cubicBezTo>
                  <a:cubicBezTo>
                    <a:pt x="1058" y="1733"/>
                    <a:pt x="1116" y="1711"/>
                    <a:pt x="1158" y="1664"/>
                  </a:cubicBezTo>
                  <a:lnTo>
                    <a:pt x="1933" y="889"/>
                  </a:lnTo>
                  <a:lnTo>
                    <a:pt x="555" y="37"/>
                  </a:lnTo>
                  <a:cubicBezTo>
                    <a:pt x="515" y="12"/>
                    <a:pt x="471" y="1"/>
                    <a:pt x="4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1" name="Google Shape;11241;p83"/>
            <p:cNvSpPr/>
            <p:nvPr/>
          </p:nvSpPr>
          <p:spPr>
            <a:xfrm>
              <a:off x="5500279" y="3576600"/>
              <a:ext cx="50787" cy="45535"/>
            </a:xfrm>
            <a:custGeom>
              <a:avLst/>
              <a:gdLst/>
              <a:ahLst/>
              <a:cxnLst/>
              <a:rect l="l" t="t" r="r" b="b"/>
              <a:pathLst>
                <a:path w="1934" h="1734" extrusionOk="0">
                  <a:moveTo>
                    <a:pt x="1507" y="1"/>
                  </a:moveTo>
                  <a:cubicBezTo>
                    <a:pt x="1463" y="1"/>
                    <a:pt x="1419" y="12"/>
                    <a:pt x="1379" y="37"/>
                  </a:cubicBezTo>
                  <a:lnTo>
                    <a:pt x="0" y="889"/>
                  </a:lnTo>
                  <a:lnTo>
                    <a:pt x="776" y="1664"/>
                  </a:lnTo>
                  <a:cubicBezTo>
                    <a:pt x="823" y="1711"/>
                    <a:pt x="881" y="1733"/>
                    <a:pt x="939" y="1733"/>
                  </a:cubicBezTo>
                  <a:cubicBezTo>
                    <a:pt x="1011" y="1733"/>
                    <a:pt x="1082" y="1699"/>
                    <a:pt x="1130" y="1636"/>
                  </a:cubicBezTo>
                  <a:lnTo>
                    <a:pt x="1934" y="583"/>
                  </a:lnTo>
                  <a:lnTo>
                    <a:pt x="1723" y="143"/>
                  </a:lnTo>
                  <a:cubicBezTo>
                    <a:pt x="1684" y="52"/>
                    <a:pt x="1597" y="1"/>
                    <a:pt x="150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2" name="Google Shape;11242;p83"/>
            <p:cNvSpPr/>
            <p:nvPr/>
          </p:nvSpPr>
          <p:spPr>
            <a:xfrm>
              <a:off x="5436704" y="3441545"/>
              <a:ext cx="127177" cy="120218"/>
            </a:xfrm>
            <a:custGeom>
              <a:avLst/>
              <a:gdLst/>
              <a:ahLst/>
              <a:cxnLst/>
              <a:rect l="l" t="t" r="r" b="b"/>
              <a:pathLst>
                <a:path w="4843" h="4578" extrusionOk="0">
                  <a:moveTo>
                    <a:pt x="2088" y="0"/>
                  </a:moveTo>
                  <a:cubicBezTo>
                    <a:pt x="1472" y="0"/>
                    <a:pt x="939" y="103"/>
                    <a:pt x="670" y="165"/>
                  </a:cubicBezTo>
                  <a:cubicBezTo>
                    <a:pt x="555" y="194"/>
                    <a:pt x="479" y="290"/>
                    <a:pt x="488" y="405"/>
                  </a:cubicBezTo>
                  <a:lnTo>
                    <a:pt x="488" y="989"/>
                  </a:lnTo>
                  <a:cubicBezTo>
                    <a:pt x="488" y="1113"/>
                    <a:pt x="431" y="1237"/>
                    <a:pt x="345" y="1333"/>
                  </a:cubicBezTo>
                  <a:lnTo>
                    <a:pt x="144" y="1534"/>
                  </a:lnTo>
                  <a:cubicBezTo>
                    <a:pt x="48" y="1620"/>
                    <a:pt x="0" y="1745"/>
                    <a:pt x="0" y="1869"/>
                  </a:cubicBezTo>
                  <a:lnTo>
                    <a:pt x="0" y="2156"/>
                  </a:lnTo>
                  <a:cubicBezTo>
                    <a:pt x="0" y="3496"/>
                    <a:pt x="1082" y="4577"/>
                    <a:pt x="2421" y="4577"/>
                  </a:cubicBezTo>
                  <a:cubicBezTo>
                    <a:pt x="3761" y="4577"/>
                    <a:pt x="4843" y="3496"/>
                    <a:pt x="4843" y="2156"/>
                  </a:cubicBezTo>
                  <a:lnTo>
                    <a:pt x="4843" y="1869"/>
                  </a:lnTo>
                  <a:cubicBezTo>
                    <a:pt x="4843" y="1745"/>
                    <a:pt x="4795" y="1620"/>
                    <a:pt x="4699" y="1524"/>
                  </a:cubicBezTo>
                  <a:lnTo>
                    <a:pt x="4498" y="1323"/>
                  </a:lnTo>
                  <a:cubicBezTo>
                    <a:pt x="4412" y="1237"/>
                    <a:pt x="4355" y="1113"/>
                    <a:pt x="4355" y="989"/>
                  </a:cubicBezTo>
                  <a:lnTo>
                    <a:pt x="4355" y="855"/>
                  </a:lnTo>
                  <a:cubicBezTo>
                    <a:pt x="4364" y="759"/>
                    <a:pt x="4316" y="663"/>
                    <a:pt x="4240" y="606"/>
                  </a:cubicBezTo>
                  <a:cubicBezTo>
                    <a:pt x="3593" y="132"/>
                    <a:pt x="2788" y="0"/>
                    <a:pt x="2088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3" name="Google Shape;11243;p83"/>
            <p:cNvSpPr/>
            <p:nvPr/>
          </p:nvSpPr>
          <p:spPr>
            <a:xfrm>
              <a:off x="5436704" y="3441676"/>
              <a:ext cx="114625" cy="119588"/>
            </a:xfrm>
            <a:custGeom>
              <a:avLst/>
              <a:gdLst/>
              <a:ahLst/>
              <a:cxnLst/>
              <a:rect l="l" t="t" r="r" b="b"/>
              <a:pathLst>
                <a:path w="4365" h="4554" extrusionOk="0">
                  <a:moveTo>
                    <a:pt x="2098" y="0"/>
                  </a:moveTo>
                  <a:cubicBezTo>
                    <a:pt x="1869" y="0"/>
                    <a:pt x="1651" y="15"/>
                    <a:pt x="1455" y="36"/>
                  </a:cubicBezTo>
                  <a:cubicBezTo>
                    <a:pt x="1187" y="65"/>
                    <a:pt x="928" y="103"/>
                    <a:pt x="670" y="170"/>
                  </a:cubicBezTo>
                  <a:cubicBezTo>
                    <a:pt x="555" y="189"/>
                    <a:pt x="479" y="294"/>
                    <a:pt x="488" y="409"/>
                  </a:cubicBezTo>
                  <a:lnTo>
                    <a:pt x="488" y="984"/>
                  </a:lnTo>
                  <a:cubicBezTo>
                    <a:pt x="488" y="1117"/>
                    <a:pt x="431" y="1242"/>
                    <a:pt x="345" y="1328"/>
                  </a:cubicBezTo>
                  <a:lnTo>
                    <a:pt x="144" y="1529"/>
                  </a:lnTo>
                  <a:cubicBezTo>
                    <a:pt x="48" y="1615"/>
                    <a:pt x="0" y="1740"/>
                    <a:pt x="0" y="1874"/>
                  </a:cubicBezTo>
                  <a:lnTo>
                    <a:pt x="0" y="2151"/>
                  </a:lnTo>
                  <a:cubicBezTo>
                    <a:pt x="0" y="3376"/>
                    <a:pt x="919" y="4410"/>
                    <a:pt x="2134" y="4553"/>
                  </a:cubicBezTo>
                  <a:cubicBezTo>
                    <a:pt x="1704" y="4103"/>
                    <a:pt x="1455" y="3510"/>
                    <a:pt x="1455" y="2878"/>
                  </a:cubicBezTo>
                  <a:lnTo>
                    <a:pt x="1455" y="1108"/>
                  </a:lnTo>
                  <a:cubicBezTo>
                    <a:pt x="1464" y="869"/>
                    <a:pt x="1646" y="658"/>
                    <a:pt x="1885" y="629"/>
                  </a:cubicBezTo>
                  <a:cubicBezTo>
                    <a:pt x="2077" y="604"/>
                    <a:pt x="2320" y="583"/>
                    <a:pt x="2589" y="583"/>
                  </a:cubicBezTo>
                  <a:cubicBezTo>
                    <a:pt x="3141" y="583"/>
                    <a:pt x="3805" y="671"/>
                    <a:pt x="4364" y="993"/>
                  </a:cubicBezTo>
                  <a:lnTo>
                    <a:pt x="4364" y="859"/>
                  </a:lnTo>
                  <a:cubicBezTo>
                    <a:pt x="4364" y="754"/>
                    <a:pt x="4316" y="658"/>
                    <a:pt x="4240" y="601"/>
                  </a:cubicBezTo>
                  <a:cubicBezTo>
                    <a:pt x="3599" y="133"/>
                    <a:pt x="2795" y="0"/>
                    <a:pt x="2098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4" name="Google Shape;11244;p83"/>
            <p:cNvSpPr/>
            <p:nvPr/>
          </p:nvSpPr>
          <p:spPr>
            <a:xfrm>
              <a:off x="5392219" y="3613259"/>
              <a:ext cx="37972" cy="63103"/>
            </a:xfrm>
            <a:custGeom>
              <a:avLst/>
              <a:gdLst/>
              <a:ahLst/>
              <a:cxnLst/>
              <a:rect l="l" t="t" r="r" b="b"/>
              <a:pathLst>
                <a:path w="1446" h="2403" extrusionOk="0">
                  <a:moveTo>
                    <a:pt x="259" y="0"/>
                  </a:moveTo>
                  <a:cubicBezTo>
                    <a:pt x="96" y="173"/>
                    <a:pt x="0" y="412"/>
                    <a:pt x="0" y="661"/>
                  </a:cubicBezTo>
                  <a:lnTo>
                    <a:pt x="0" y="2163"/>
                  </a:lnTo>
                  <a:cubicBezTo>
                    <a:pt x="0" y="2288"/>
                    <a:pt x="105" y="2402"/>
                    <a:pt x="239" y="2402"/>
                  </a:cubicBezTo>
                  <a:lnTo>
                    <a:pt x="1445" y="2402"/>
                  </a:lnTo>
                  <a:lnTo>
                    <a:pt x="1445" y="1589"/>
                  </a:lnTo>
                  <a:cubicBezTo>
                    <a:pt x="1445" y="1331"/>
                    <a:pt x="1350" y="1082"/>
                    <a:pt x="1168" y="900"/>
                  </a:cubicBezTo>
                  <a:lnTo>
                    <a:pt x="259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245" name="Google Shape;11245;p83"/>
          <p:cNvSpPr/>
          <p:nvPr/>
        </p:nvSpPr>
        <p:spPr>
          <a:xfrm>
            <a:off x="5741031" y="3617513"/>
            <a:ext cx="25157" cy="62866"/>
          </a:xfrm>
          <a:custGeom>
            <a:avLst/>
            <a:gdLst/>
            <a:ahLst/>
            <a:cxnLst/>
            <a:rect l="l" t="t" r="r" b="b"/>
            <a:pathLst>
              <a:path w="958" h="2394" extrusionOk="0">
                <a:moveTo>
                  <a:pt x="135" y="1"/>
                </a:moveTo>
                <a:cubicBezTo>
                  <a:pt x="49" y="125"/>
                  <a:pt x="1" y="269"/>
                  <a:pt x="1" y="412"/>
                </a:cubicBezTo>
                <a:lnTo>
                  <a:pt x="1" y="2154"/>
                </a:lnTo>
                <a:cubicBezTo>
                  <a:pt x="1" y="2288"/>
                  <a:pt x="106" y="2394"/>
                  <a:pt x="240" y="2394"/>
                </a:cubicBezTo>
                <a:lnTo>
                  <a:pt x="958" y="2394"/>
                </a:lnTo>
                <a:lnTo>
                  <a:pt x="958" y="1121"/>
                </a:lnTo>
                <a:cubicBezTo>
                  <a:pt x="948" y="929"/>
                  <a:pt x="881" y="747"/>
                  <a:pt x="747" y="613"/>
                </a:cubicBezTo>
                <a:lnTo>
                  <a:pt x="135" y="1"/>
                </a:lnTo>
                <a:close/>
              </a:path>
            </a:pathLst>
          </a:custGeom>
          <a:solidFill>
            <a:srgbClr val="C5D1D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246" name="Google Shape;11246;p83"/>
          <p:cNvGrpSpPr/>
          <p:nvPr/>
        </p:nvGrpSpPr>
        <p:grpSpPr>
          <a:xfrm>
            <a:off x="3060752" y="2903609"/>
            <a:ext cx="390565" cy="359578"/>
            <a:chOff x="3060752" y="2903609"/>
            <a:chExt cx="390565" cy="359578"/>
          </a:xfrm>
        </p:grpSpPr>
        <p:sp>
          <p:nvSpPr>
            <p:cNvPr id="11247" name="Google Shape;11247;p83"/>
            <p:cNvSpPr/>
            <p:nvPr/>
          </p:nvSpPr>
          <p:spPr>
            <a:xfrm>
              <a:off x="3070048" y="3126950"/>
              <a:ext cx="25919" cy="58586"/>
            </a:xfrm>
            <a:custGeom>
              <a:avLst/>
              <a:gdLst/>
              <a:ahLst/>
              <a:cxnLst/>
              <a:rect l="l" t="t" r="r" b="b"/>
              <a:pathLst>
                <a:path w="987" h="2231" extrusionOk="0">
                  <a:moveTo>
                    <a:pt x="604" y="1"/>
                  </a:moveTo>
                  <a:lnTo>
                    <a:pt x="1" y="2231"/>
                  </a:lnTo>
                  <a:lnTo>
                    <a:pt x="374" y="2231"/>
                  </a:lnTo>
                  <a:lnTo>
                    <a:pt x="986" y="1"/>
                  </a:ln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8" name="Google Shape;11248;p83"/>
            <p:cNvSpPr/>
            <p:nvPr/>
          </p:nvSpPr>
          <p:spPr>
            <a:xfrm>
              <a:off x="3097936" y="3011852"/>
              <a:ext cx="102572" cy="104068"/>
            </a:xfrm>
            <a:custGeom>
              <a:avLst/>
              <a:gdLst/>
              <a:ahLst/>
              <a:cxnLst/>
              <a:rect l="l" t="t" r="r" b="b"/>
              <a:pathLst>
                <a:path w="3906" h="3963" extrusionOk="0">
                  <a:moveTo>
                    <a:pt x="633" y="1"/>
                  </a:moveTo>
                  <a:lnTo>
                    <a:pt x="671" y="508"/>
                  </a:lnTo>
                  <a:cubicBezTo>
                    <a:pt x="709" y="958"/>
                    <a:pt x="700" y="1924"/>
                    <a:pt x="211" y="3341"/>
                  </a:cubicBezTo>
                  <a:lnTo>
                    <a:pt x="1" y="3963"/>
                  </a:lnTo>
                  <a:lnTo>
                    <a:pt x="3906" y="3963"/>
                  </a:lnTo>
                  <a:lnTo>
                    <a:pt x="3695" y="3341"/>
                  </a:lnTo>
                  <a:cubicBezTo>
                    <a:pt x="3207" y="1924"/>
                    <a:pt x="3197" y="958"/>
                    <a:pt x="3236" y="508"/>
                  </a:cubicBezTo>
                  <a:lnTo>
                    <a:pt x="3274" y="1"/>
                  </a:ln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9" name="Google Shape;11249;p83"/>
            <p:cNvSpPr/>
            <p:nvPr/>
          </p:nvSpPr>
          <p:spPr>
            <a:xfrm>
              <a:off x="3097936" y="3011852"/>
              <a:ext cx="27678" cy="104068"/>
            </a:xfrm>
            <a:custGeom>
              <a:avLst/>
              <a:gdLst/>
              <a:ahLst/>
              <a:cxnLst/>
              <a:rect l="l" t="t" r="r" b="b"/>
              <a:pathLst>
                <a:path w="1054" h="3963" extrusionOk="0">
                  <a:moveTo>
                    <a:pt x="633" y="1"/>
                  </a:moveTo>
                  <a:lnTo>
                    <a:pt x="671" y="508"/>
                  </a:lnTo>
                  <a:cubicBezTo>
                    <a:pt x="709" y="958"/>
                    <a:pt x="690" y="1924"/>
                    <a:pt x="211" y="3341"/>
                  </a:cubicBezTo>
                  <a:lnTo>
                    <a:pt x="1" y="3963"/>
                  </a:lnTo>
                  <a:lnTo>
                    <a:pt x="345" y="3963"/>
                  </a:lnTo>
                  <a:lnTo>
                    <a:pt x="556" y="3341"/>
                  </a:lnTo>
                  <a:cubicBezTo>
                    <a:pt x="1034" y="1924"/>
                    <a:pt x="1054" y="958"/>
                    <a:pt x="1015" y="508"/>
                  </a:cubicBezTo>
                  <a:lnTo>
                    <a:pt x="977" y="1"/>
                  </a:ln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0" name="Google Shape;11250;p83"/>
            <p:cNvSpPr/>
            <p:nvPr/>
          </p:nvSpPr>
          <p:spPr>
            <a:xfrm>
              <a:off x="3092421" y="3102318"/>
              <a:ext cx="113863" cy="38235"/>
            </a:xfrm>
            <a:custGeom>
              <a:avLst/>
              <a:gdLst/>
              <a:ahLst/>
              <a:cxnLst/>
              <a:rect l="l" t="t" r="r" b="b"/>
              <a:pathLst>
                <a:path w="4336" h="1456" extrusionOk="0">
                  <a:moveTo>
                    <a:pt x="287" y="1"/>
                  </a:moveTo>
                  <a:cubicBezTo>
                    <a:pt x="268" y="1"/>
                    <a:pt x="249" y="11"/>
                    <a:pt x="240" y="39"/>
                  </a:cubicBezTo>
                  <a:lnTo>
                    <a:pt x="0" y="1398"/>
                  </a:lnTo>
                  <a:cubicBezTo>
                    <a:pt x="0" y="1427"/>
                    <a:pt x="19" y="1456"/>
                    <a:pt x="48" y="1456"/>
                  </a:cubicBezTo>
                  <a:lnTo>
                    <a:pt x="4278" y="1456"/>
                  </a:lnTo>
                  <a:cubicBezTo>
                    <a:pt x="4307" y="1456"/>
                    <a:pt x="4336" y="1427"/>
                    <a:pt x="4326" y="1398"/>
                  </a:cubicBezTo>
                  <a:lnTo>
                    <a:pt x="4087" y="39"/>
                  </a:lnTo>
                  <a:cubicBezTo>
                    <a:pt x="4077" y="11"/>
                    <a:pt x="4058" y="1"/>
                    <a:pt x="4039" y="1"/>
                  </a:cubicBezTo>
                  <a:close/>
                </a:path>
              </a:pathLst>
            </a:custGeom>
            <a:solidFill>
              <a:srgbClr val="8A9D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1" name="Google Shape;11251;p83"/>
            <p:cNvSpPr/>
            <p:nvPr/>
          </p:nvSpPr>
          <p:spPr>
            <a:xfrm>
              <a:off x="3060752" y="3184170"/>
              <a:ext cx="147791" cy="26759"/>
            </a:xfrm>
            <a:custGeom>
              <a:avLst/>
              <a:gdLst/>
              <a:ahLst/>
              <a:cxnLst/>
              <a:rect l="l" t="t" r="r" b="b"/>
              <a:pathLst>
                <a:path w="5628" h="1019" extrusionOk="0">
                  <a:moveTo>
                    <a:pt x="5593" y="0"/>
                  </a:moveTo>
                  <a:cubicBezTo>
                    <a:pt x="5590" y="0"/>
                    <a:pt x="5585" y="1"/>
                    <a:pt x="5580" y="4"/>
                  </a:cubicBezTo>
                  <a:lnTo>
                    <a:pt x="48" y="4"/>
                  </a:lnTo>
                  <a:cubicBezTo>
                    <a:pt x="20" y="4"/>
                    <a:pt x="0" y="23"/>
                    <a:pt x="0" y="42"/>
                  </a:cubicBezTo>
                  <a:lnTo>
                    <a:pt x="0" y="970"/>
                  </a:lnTo>
                  <a:cubicBezTo>
                    <a:pt x="0" y="999"/>
                    <a:pt x="20" y="1018"/>
                    <a:pt x="48" y="1018"/>
                  </a:cubicBezTo>
                  <a:lnTo>
                    <a:pt x="5207" y="1018"/>
                  </a:lnTo>
                  <a:cubicBezTo>
                    <a:pt x="5226" y="1018"/>
                    <a:pt x="5245" y="1009"/>
                    <a:pt x="5255" y="990"/>
                  </a:cubicBezTo>
                  <a:lnTo>
                    <a:pt x="5628" y="61"/>
                  </a:lnTo>
                  <a:cubicBezTo>
                    <a:pt x="5628" y="52"/>
                    <a:pt x="5628" y="33"/>
                    <a:pt x="5618" y="23"/>
                  </a:cubicBezTo>
                  <a:cubicBezTo>
                    <a:pt x="5611" y="9"/>
                    <a:pt x="5604" y="0"/>
                    <a:pt x="5593" y="0"/>
                  </a:cubicBezTo>
                  <a:close/>
                </a:path>
              </a:pathLst>
            </a:custGeom>
            <a:solidFill>
              <a:srgbClr val="8A9D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2" name="Google Shape;11252;p83"/>
            <p:cNvSpPr/>
            <p:nvPr/>
          </p:nvSpPr>
          <p:spPr>
            <a:xfrm>
              <a:off x="3070048" y="3126950"/>
              <a:ext cx="152072" cy="58586"/>
            </a:xfrm>
            <a:custGeom>
              <a:avLst/>
              <a:gdLst/>
              <a:ahLst/>
              <a:cxnLst/>
              <a:rect l="l" t="t" r="r" b="b"/>
              <a:pathLst>
                <a:path w="5791" h="2231" extrusionOk="0">
                  <a:moveTo>
                    <a:pt x="604" y="1"/>
                  </a:moveTo>
                  <a:lnTo>
                    <a:pt x="1" y="2231"/>
                  </a:lnTo>
                  <a:lnTo>
                    <a:pt x="5484" y="2231"/>
                  </a:lnTo>
                  <a:lnTo>
                    <a:pt x="5628" y="1456"/>
                  </a:lnTo>
                  <a:lnTo>
                    <a:pt x="5791" y="1312"/>
                  </a:lnTo>
                  <a:lnTo>
                    <a:pt x="5704" y="1025"/>
                  </a:lnTo>
                  <a:lnTo>
                    <a:pt x="5417" y="1"/>
                  </a:ln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3" name="Google Shape;11253;p83"/>
            <p:cNvSpPr/>
            <p:nvPr/>
          </p:nvSpPr>
          <p:spPr>
            <a:xfrm>
              <a:off x="3093183" y="2903609"/>
              <a:ext cx="112104" cy="120586"/>
            </a:xfrm>
            <a:custGeom>
              <a:avLst/>
              <a:gdLst/>
              <a:ahLst/>
              <a:cxnLst/>
              <a:rect l="l" t="t" r="r" b="b"/>
              <a:pathLst>
                <a:path w="4269" h="4592" extrusionOk="0">
                  <a:moveTo>
                    <a:pt x="2133" y="0"/>
                  </a:moveTo>
                  <a:cubicBezTo>
                    <a:pt x="2003" y="0"/>
                    <a:pt x="1871" y="70"/>
                    <a:pt x="1895" y="208"/>
                  </a:cubicBezTo>
                  <a:lnTo>
                    <a:pt x="1895" y="792"/>
                  </a:lnTo>
                  <a:cubicBezTo>
                    <a:pt x="756" y="945"/>
                    <a:pt x="86" y="2161"/>
                    <a:pt x="565" y="3204"/>
                  </a:cubicBezTo>
                  <a:lnTo>
                    <a:pt x="546" y="3204"/>
                  </a:lnTo>
                  <a:cubicBezTo>
                    <a:pt x="239" y="3204"/>
                    <a:pt x="0" y="3453"/>
                    <a:pt x="0" y="3749"/>
                  </a:cubicBezTo>
                  <a:lnTo>
                    <a:pt x="0" y="4046"/>
                  </a:lnTo>
                  <a:cubicBezTo>
                    <a:pt x="0" y="4343"/>
                    <a:pt x="239" y="4592"/>
                    <a:pt x="546" y="4592"/>
                  </a:cubicBezTo>
                  <a:lnTo>
                    <a:pt x="3723" y="4592"/>
                  </a:lnTo>
                  <a:cubicBezTo>
                    <a:pt x="4020" y="4592"/>
                    <a:pt x="4268" y="4343"/>
                    <a:pt x="4268" y="4046"/>
                  </a:cubicBezTo>
                  <a:lnTo>
                    <a:pt x="4268" y="3749"/>
                  </a:lnTo>
                  <a:cubicBezTo>
                    <a:pt x="4268" y="3453"/>
                    <a:pt x="4020" y="3204"/>
                    <a:pt x="3723" y="3204"/>
                  </a:cubicBezTo>
                  <a:lnTo>
                    <a:pt x="3704" y="3204"/>
                  </a:lnTo>
                  <a:cubicBezTo>
                    <a:pt x="4173" y="2161"/>
                    <a:pt x="3512" y="945"/>
                    <a:pt x="2364" y="792"/>
                  </a:cubicBezTo>
                  <a:lnTo>
                    <a:pt x="2364" y="208"/>
                  </a:lnTo>
                  <a:cubicBezTo>
                    <a:pt x="2393" y="70"/>
                    <a:pt x="2263" y="0"/>
                    <a:pt x="2133" y="0"/>
                  </a:cubicBez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4" name="Google Shape;11254;p83"/>
            <p:cNvSpPr/>
            <p:nvPr/>
          </p:nvSpPr>
          <p:spPr>
            <a:xfrm>
              <a:off x="3093183" y="2924407"/>
              <a:ext cx="49763" cy="99788"/>
            </a:xfrm>
            <a:custGeom>
              <a:avLst/>
              <a:gdLst/>
              <a:ahLst/>
              <a:cxnLst/>
              <a:rect l="l" t="t" r="r" b="b"/>
              <a:pathLst>
                <a:path w="1895" h="3800" extrusionOk="0">
                  <a:moveTo>
                    <a:pt x="1895" y="0"/>
                  </a:moveTo>
                  <a:lnTo>
                    <a:pt x="1895" y="0"/>
                  </a:lnTo>
                  <a:cubicBezTo>
                    <a:pt x="756" y="163"/>
                    <a:pt x="86" y="1369"/>
                    <a:pt x="565" y="2421"/>
                  </a:cubicBezTo>
                  <a:lnTo>
                    <a:pt x="546" y="2421"/>
                  </a:lnTo>
                  <a:cubicBezTo>
                    <a:pt x="239" y="2421"/>
                    <a:pt x="0" y="2661"/>
                    <a:pt x="0" y="2957"/>
                  </a:cubicBezTo>
                  <a:lnTo>
                    <a:pt x="0" y="3254"/>
                  </a:lnTo>
                  <a:cubicBezTo>
                    <a:pt x="0" y="3551"/>
                    <a:pt x="239" y="3800"/>
                    <a:pt x="546" y="3800"/>
                  </a:cubicBezTo>
                  <a:lnTo>
                    <a:pt x="890" y="3800"/>
                  </a:lnTo>
                  <a:cubicBezTo>
                    <a:pt x="584" y="3800"/>
                    <a:pt x="345" y="3551"/>
                    <a:pt x="345" y="3254"/>
                  </a:cubicBezTo>
                  <a:lnTo>
                    <a:pt x="345" y="2957"/>
                  </a:lnTo>
                  <a:cubicBezTo>
                    <a:pt x="345" y="2661"/>
                    <a:pt x="584" y="2421"/>
                    <a:pt x="890" y="2421"/>
                  </a:cubicBezTo>
                  <a:lnTo>
                    <a:pt x="909" y="2421"/>
                  </a:lnTo>
                  <a:cubicBezTo>
                    <a:pt x="718" y="1991"/>
                    <a:pt x="708" y="1512"/>
                    <a:pt x="871" y="1082"/>
                  </a:cubicBezTo>
                  <a:cubicBezTo>
                    <a:pt x="1005" y="689"/>
                    <a:pt x="1302" y="287"/>
                    <a:pt x="1895" y="0"/>
                  </a:cubicBez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5" name="Google Shape;11255;p83"/>
            <p:cNvSpPr/>
            <p:nvPr/>
          </p:nvSpPr>
          <p:spPr>
            <a:xfrm>
              <a:off x="3097201" y="2987719"/>
              <a:ext cx="71401" cy="16255"/>
            </a:xfrm>
            <a:custGeom>
              <a:avLst/>
              <a:gdLst/>
              <a:ahLst/>
              <a:cxnLst/>
              <a:rect l="l" t="t" r="r" b="b"/>
              <a:pathLst>
                <a:path w="2719" h="619" extrusionOk="0">
                  <a:moveTo>
                    <a:pt x="431" y="1"/>
                  </a:moveTo>
                  <a:cubicBezTo>
                    <a:pt x="364" y="1"/>
                    <a:pt x="316" y="30"/>
                    <a:pt x="287" y="87"/>
                  </a:cubicBezTo>
                  <a:lnTo>
                    <a:pt x="144" y="116"/>
                  </a:lnTo>
                  <a:cubicBezTo>
                    <a:pt x="67" y="135"/>
                    <a:pt x="0" y="307"/>
                    <a:pt x="0" y="326"/>
                  </a:cubicBezTo>
                  <a:cubicBezTo>
                    <a:pt x="0" y="349"/>
                    <a:pt x="94" y="618"/>
                    <a:pt x="153" y="618"/>
                  </a:cubicBezTo>
                  <a:cubicBezTo>
                    <a:pt x="170" y="618"/>
                    <a:pt x="183" y="598"/>
                    <a:pt x="192" y="546"/>
                  </a:cubicBezTo>
                  <a:cubicBezTo>
                    <a:pt x="201" y="422"/>
                    <a:pt x="306" y="326"/>
                    <a:pt x="440" y="326"/>
                  </a:cubicBezTo>
                  <a:lnTo>
                    <a:pt x="2498" y="326"/>
                  </a:lnTo>
                  <a:cubicBezTo>
                    <a:pt x="2718" y="326"/>
                    <a:pt x="2718" y="1"/>
                    <a:pt x="2498" y="1"/>
                  </a:cubicBez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6" name="Google Shape;11256;p83"/>
            <p:cNvSpPr/>
            <p:nvPr/>
          </p:nvSpPr>
          <p:spPr>
            <a:xfrm>
              <a:off x="3311823" y="3011852"/>
              <a:ext cx="102309" cy="104068"/>
            </a:xfrm>
            <a:custGeom>
              <a:avLst/>
              <a:gdLst/>
              <a:ahLst/>
              <a:cxnLst/>
              <a:rect l="l" t="t" r="r" b="b"/>
              <a:pathLst>
                <a:path w="3896" h="3963" extrusionOk="0">
                  <a:moveTo>
                    <a:pt x="632" y="1"/>
                  </a:moveTo>
                  <a:lnTo>
                    <a:pt x="670" y="508"/>
                  </a:lnTo>
                  <a:cubicBezTo>
                    <a:pt x="708" y="958"/>
                    <a:pt x="689" y="1924"/>
                    <a:pt x="211" y="3341"/>
                  </a:cubicBezTo>
                  <a:lnTo>
                    <a:pt x="0" y="3963"/>
                  </a:lnTo>
                  <a:lnTo>
                    <a:pt x="3895" y="3963"/>
                  </a:lnTo>
                  <a:lnTo>
                    <a:pt x="3685" y="3341"/>
                  </a:lnTo>
                  <a:cubicBezTo>
                    <a:pt x="3206" y="1924"/>
                    <a:pt x="3187" y="958"/>
                    <a:pt x="3225" y="508"/>
                  </a:cubicBezTo>
                  <a:lnTo>
                    <a:pt x="3264" y="1"/>
                  </a:ln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7" name="Google Shape;11257;p83"/>
            <p:cNvSpPr/>
            <p:nvPr/>
          </p:nvSpPr>
          <p:spPr>
            <a:xfrm>
              <a:off x="3311823" y="3011852"/>
              <a:ext cx="27415" cy="104068"/>
            </a:xfrm>
            <a:custGeom>
              <a:avLst/>
              <a:gdLst/>
              <a:ahLst/>
              <a:cxnLst/>
              <a:rect l="l" t="t" r="r" b="b"/>
              <a:pathLst>
                <a:path w="1044" h="3963" extrusionOk="0">
                  <a:moveTo>
                    <a:pt x="632" y="1"/>
                  </a:moveTo>
                  <a:lnTo>
                    <a:pt x="670" y="508"/>
                  </a:lnTo>
                  <a:cubicBezTo>
                    <a:pt x="708" y="958"/>
                    <a:pt x="689" y="1924"/>
                    <a:pt x="211" y="3341"/>
                  </a:cubicBezTo>
                  <a:lnTo>
                    <a:pt x="0" y="3963"/>
                  </a:lnTo>
                  <a:lnTo>
                    <a:pt x="345" y="3963"/>
                  </a:lnTo>
                  <a:lnTo>
                    <a:pt x="555" y="3341"/>
                  </a:lnTo>
                  <a:cubicBezTo>
                    <a:pt x="1034" y="1924"/>
                    <a:pt x="1043" y="958"/>
                    <a:pt x="1005" y="508"/>
                  </a:cubicBezTo>
                  <a:lnTo>
                    <a:pt x="967" y="1"/>
                  </a:ln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8" name="Google Shape;11258;p83"/>
            <p:cNvSpPr/>
            <p:nvPr/>
          </p:nvSpPr>
          <p:spPr>
            <a:xfrm>
              <a:off x="3306046" y="3102318"/>
              <a:ext cx="113863" cy="38235"/>
            </a:xfrm>
            <a:custGeom>
              <a:avLst/>
              <a:gdLst/>
              <a:ahLst/>
              <a:cxnLst/>
              <a:rect l="l" t="t" r="r" b="b"/>
              <a:pathLst>
                <a:path w="4336" h="1456" extrusionOk="0">
                  <a:moveTo>
                    <a:pt x="287" y="1"/>
                  </a:moveTo>
                  <a:cubicBezTo>
                    <a:pt x="268" y="1"/>
                    <a:pt x="249" y="11"/>
                    <a:pt x="249" y="39"/>
                  </a:cubicBezTo>
                  <a:lnTo>
                    <a:pt x="10" y="1398"/>
                  </a:lnTo>
                  <a:cubicBezTo>
                    <a:pt x="0" y="1427"/>
                    <a:pt x="19" y="1456"/>
                    <a:pt x="48" y="1456"/>
                  </a:cubicBezTo>
                  <a:lnTo>
                    <a:pt x="4278" y="1456"/>
                  </a:lnTo>
                  <a:cubicBezTo>
                    <a:pt x="4307" y="1456"/>
                    <a:pt x="4335" y="1427"/>
                    <a:pt x="4326" y="1398"/>
                  </a:cubicBezTo>
                  <a:lnTo>
                    <a:pt x="4087" y="39"/>
                  </a:lnTo>
                  <a:cubicBezTo>
                    <a:pt x="4077" y="11"/>
                    <a:pt x="4058" y="1"/>
                    <a:pt x="4039" y="1"/>
                  </a:cubicBezTo>
                  <a:close/>
                </a:path>
              </a:pathLst>
            </a:custGeom>
            <a:solidFill>
              <a:srgbClr val="8A9D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9" name="Google Shape;11259;p83"/>
            <p:cNvSpPr/>
            <p:nvPr/>
          </p:nvSpPr>
          <p:spPr>
            <a:xfrm>
              <a:off x="3303263" y="3184512"/>
              <a:ext cx="148054" cy="26418"/>
            </a:xfrm>
            <a:custGeom>
              <a:avLst/>
              <a:gdLst/>
              <a:ahLst/>
              <a:cxnLst/>
              <a:rect l="l" t="t" r="r" b="b"/>
              <a:pathLst>
                <a:path w="5638" h="1006" extrusionOk="0">
                  <a:moveTo>
                    <a:pt x="58" y="0"/>
                  </a:moveTo>
                  <a:cubicBezTo>
                    <a:pt x="20" y="0"/>
                    <a:pt x="1" y="29"/>
                    <a:pt x="10" y="67"/>
                  </a:cubicBezTo>
                  <a:lnTo>
                    <a:pt x="384" y="977"/>
                  </a:lnTo>
                  <a:cubicBezTo>
                    <a:pt x="393" y="996"/>
                    <a:pt x="412" y="1005"/>
                    <a:pt x="432" y="1005"/>
                  </a:cubicBezTo>
                  <a:lnTo>
                    <a:pt x="5590" y="1005"/>
                  </a:lnTo>
                  <a:cubicBezTo>
                    <a:pt x="5609" y="1005"/>
                    <a:pt x="5638" y="986"/>
                    <a:pt x="5638" y="957"/>
                  </a:cubicBezTo>
                  <a:lnTo>
                    <a:pt x="5638" y="48"/>
                  </a:lnTo>
                  <a:cubicBezTo>
                    <a:pt x="5638" y="20"/>
                    <a:pt x="5609" y="0"/>
                    <a:pt x="5590" y="0"/>
                  </a:cubicBezTo>
                  <a:close/>
                </a:path>
              </a:pathLst>
            </a:custGeom>
            <a:solidFill>
              <a:srgbClr val="8A9D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0" name="Google Shape;11260;p83"/>
            <p:cNvSpPr/>
            <p:nvPr/>
          </p:nvSpPr>
          <p:spPr>
            <a:xfrm>
              <a:off x="3289949" y="3126950"/>
              <a:ext cx="152072" cy="58586"/>
            </a:xfrm>
            <a:custGeom>
              <a:avLst/>
              <a:gdLst/>
              <a:ahLst/>
              <a:cxnLst/>
              <a:rect l="l" t="t" r="r" b="b"/>
              <a:pathLst>
                <a:path w="5791" h="2231" extrusionOk="0">
                  <a:moveTo>
                    <a:pt x="374" y="1"/>
                  </a:moveTo>
                  <a:lnTo>
                    <a:pt x="96" y="1015"/>
                  </a:lnTo>
                  <a:lnTo>
                    <a:pt x="1" y="1302"/>
                  </a:lnTo>
                  <a:lnTo>
                    <a:pt x="163" y="1456"/>
                  </a:lnTo>
                  <a:lnTo>
                    <a:pt x="307" y="2231"/>
                  </a:lnTo>
                  <a:lnTo>
                    <a:pt x="5791" y="2231"/>
                  </a:lnTo>
                  <a:lnTo>
                    <a:pt x="5188" y="1"/>
                  </a:ln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1" name="Google Shape;11261;p83"/>
            <p:cNvSpPr/>
            <p:nvPr/>
          </p:nvSpPr>
          <p:spPr>
            <a:xfrm>
              <a:off x="3289949" y="3126950"/>
              <a:ext cx="19642" cy="58586"/>
            </a:xfrm>
            <a:custGeom>
              <a:avLst/>
              <a:gdLst/>
              <a:ahLst/>
              <a:cxnLst/>
              <a:rect l="l" t="t" r="r" b="b"/>
              <a:pathLst>
                <a:path w="748" h="2231" extrusionOk="0">
                  <a:moveTo>
                    <a:pt x="374" y="1"/>
                  </a:moveTo>
                  <a:lnTo>
                    <a:pt x="96" y="1015"/>
                  </a:lnTo>
                  <a:lnTo>
                    <a:pt x="1" y="1302"/>
                  </a:lnTo>
                  <a:lnTo>
                    <a:pt x="163" y="1456"/>
                  </a:lnTo>
                  <a:lnTo>
                    <a:pt x="307" y="2231"/>
                  </a:lnTo>
                  <a:lnTo>
                    <a:pt x="680" y="2231"/>
                  </a:lnTo>
                  <a:lnTo>
                    <a:pt x="546" y="1456"/>
                  </a:lnTo>
                  <a:lnTo>
                    <a:pt x="374" y="1302"/>
                  </a:lnTo>
                  <a:lnTo>
                    <a:pt x="470" y="1015"/>
                  </a:lnTo>
                  <a:lnTo>
                    <a:pt x="747" y="1"/>
                  </a:ln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2" name="Google Shape;11262;p83"/>
            <p:cNvSpPr/>
            <p:nvPr/>
          </p:nvSpPr>
          <p:spPr>
            <a:xfrm>
              <a:off x="3204761" y="3064136"/>
              <a:ext cx="27678" cy="104068"/>
            </a:xfrm>
            <a:custGeom>
              <a:avLst/>
              <a:gdLst/>
              <a:ahLst/>
              <a:cxnLst/>
              <a:rect l="l" t="t" r="r" b="b"/>
              <a:pathLst>
                <a:path w="1054" h="3963" extrusionOk="0">
                  <a:moveTo>
                    <a:pt x="632" y="0"/>
                  </a:moveTo>
                  <a:lnTo>
                    <a:pt x="670" y="507"/>
                  </a:lnTo>
                  <a:cubicBezTo>
                    <a:pt x="708" y="957"/>
                    <a:pt x="699" y="1924"/>
                    <a:pt x="211" y="3340"/>
                  </a:cubicBezTo>
                  <a:lnTo>
                    <a:pt x="0" y="3962"/>
                  </a:lnTo>
                  <a:lnTo>
                    <a:pt x="345" y="3962"/>
                  </a:lnTo>
                  <a:lnTo>
                    <a:pt x="555" y="3340"/>
                  </a:lnTo>
                  <a:cubicBezTo>
                    <a:pt x="1043" y="1924"/>
                    <a:pt x="1053" y="957"/>
                    <a:pt x="1015" y="507"/>
                  </a:cubicBezTo>
                  <a:lnTo>
                    <a:pt x="976" y="0"/>
                  </a:ln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3" name="Google Shape;11263;p83"/>
            <p:cNvSpPr/>
            <p:nvPr/>
          </p:nvSpPr>
          <p:spPr>
            <a:xfrm>
              <a:off x="3179631" y="3181229"/>
              <a:ext cx="24658" cy="54568"/>
            </a:xfrm>
            <a:custGeom>
              <a:avLst/>
              <a:gdLst/>
              <a:ahLst/>
              <a:cxnLst/>
              <a:rect l="l" t="t" r="r" b="b"/>
              <a:pathLst>
                <a:path w="939" h="2078" extrusionOk="0">
                  <a:moveTo>
                    <a:pt x="565" y="1"/>
                  </a:moveTo>
                  <a:lnTo>
                    <a:pt x="0" y="2078"/>
                  </a:lnTo>
                  <a:lnTo>
                    <a:pt x="373" y="2078"/>
                  </a:lnTo>
                  <a:lnTo>
                    <a:pt x="938" y="1"/>
                  </a:ln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4" name="Google Shape;11264;p83"/>
            <p:cNvSpPr/>
            <p:nvPr/>
          </p:nvSpPr>
          <p:spPr>
            <a:xfrm>
              <a:off x="3307044" y="2903609"/>
              <a:ext cx="111868" cy="120586"/>
            </a:xfrm>
            <a:custGeom>
              <a:avLst/>
              <a:gdLst/>
              <a:ahLst/>
              <a:cxnLst/>
              <a:rect l="l" t="t" r="r" b="b"/>
              <a:pathLst>
                <a:path w="4260" h="4592" extrusionOk="0">
                  <a:moveTo>
                    <a:pt x="2126" y="0"/>
                  </a:moveTo>
                  <a:cubicBezTo>
                    <a:pt x="1996" y="0"/>
                    <a:pt x="1867" y="70"/>
                    <a:pt x="1895" y="208"/>
                  </a:cubicBezTo>
                  <a:lnTo>
                    <a:pt x="1895" y="792"/>
                  </a:lnTo>
                  <a:cubicBezTo>
                    <a:pt x="756" y="945"/>
                    <a:pt x="87" y="2161"/>
                    <a:pt x="565" y="3204"/>
                  </a:cubicBezTo>
                  <a:lnTo>
                    <a:pt x="536" y="3204"/>
                  </a:lnTo>
                  <a:cubicBezTo>
                    <a:pt x="240" y="3204"/>
                    <a:pt x="0" y="3453"/>
                    <a:pt x="0" y="3749"/>
                  </a:cubicBezTo>
                  <a:lnTo>
                    <a:pt x="0" y="4046"/>
                  </a:lnTo>
                  <a:cubicBezTo>
                    <a:pt x="0" y="4343"/>
                    <a:pt x="240" y="4592"/>
                    <a:pt x="536" y="4592"/>
                  </a:cubicBezTo>
                  <a:lnTo>
                    <a:pt x="3723" y="4592"/>
                  </a:lnTo>
                  <a:cubicBezTo>
                    <a:pt x="4020" y="4592"/>
                    <a:pt x="4259" y="4343"/>
                    <a:pt x="4259" y="4046"/>
                  </a:cubicBezTo>
                  <a:lnTo>
                    <a:pt x="4259" y="3749"/>
                  </a:lnTo>
                  <a:cubicBezTo>
                    <a:pt x="4259" y="3453"/>
                    <a:pt x="4020" y="3204"/>
                    <a:pt x="3714" y="3204"/>
                  </a:cubicBezTo>
                  <a:lnTo>
                    <a:pt x="3695" y="3204"/>
                  </a:lnTo>
                  <a:cubicBezTo>
                    <a:pt x="4173" y="2161"/>
                    <a:pt x="3503" y="945"/>
                    <a:pt x="2364" y="792"/>
                  </a:cubicBezTo>
                  <a:lnTo>
                    <a:pt x="2364" y="208"/>
                  </a:lnTo>
                  <a:cubicBezTo>
                    <a:pt x="2388" y="70"/>
                    <a:pt x="2257" y="0"/>
                    <a:pt x="2126" y="0"/>
                  </a:cubicBez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5" name="Google Shape;11265;p83"/>
            <p:cNvSpPr/>
            <p:nvPr/>
          </p:nvSpPr>
          <p:spPr>
            <a:xfrm>
              <a:off x="3306782" y="2924407"/>
              <a:ext cx="50052" cy="99788"/>
            </a:xfrm>
            <a:custGeom>
              <a:avLst/>
              <a:gdLst/>
              <a:ahLst/>
              <a:cxnLst/>
              <a:rect l="l" t="t" r="r" b="b"/>
              <a:pathLst>
                <a:path w="1906" h="3800" extrusionOk="0">
                  <a:moveTo>
                    <a:pt x="1905" y="0"/>
                  </a:moveTo>
                  <a:lnTo>
                    <a:pt x="1905" y="0"/>
                  </a:lnTo>
                  <a:cubicBezTo>
                    <a:pt x="757" y="163"/>
                    <a:pt x="97" y="1369"/>
                    <a:pt x="565" y="2421"/>
                  </a:cubicBezTo>
                  <a:lnTo>
                    <a:pt x="546" y="2421"/>
                  </a:lnTo>
                  <a:cubicBezTo>
                    <a:pt x="250" y="2421"/>
                    <a:pt x="1" y="2661"/>
                    <a:pt x="1" y="2957"/>
                  </a:cubicBezTo>
                  <a:lnTo>
                    <a:pt x="1" y="3254"/>
                  </a:lnTo>
                  <a:cubicBezTo>
                    <a:pt x="1" y="3551"/>
                    <a:pt x="250" y="3800"/>
                    <a:pt x="546" y="3800"/>
                  </a:cubicBezTo>
                  <a:lnTo>
                    <a:pt x="891" y="3800"/>
                  </a:lnTo>
                  <a:cubicBezTo>
                    <a:pt x="594" y="3800"/>
                    <a:pt x="345" y="3551"/>
                    <a:pt x="345" y="3254"/>
                  </a:cubicBezTo>
                  <a:lnTo>
                    <a:pt x="345" y="2957"/>
                  </a:lnTo>
                  <a:cubicBezTo>
                    <a:pt x="345" y="2661"/>
                    <a:pt x="594" y="2421"/>
                    <a:pt x="891" y="2421"/>
                  </a:cubicBezTo>
                  <a:lnTo>
                    <a:pt x="910" y="2421"/>
                  </a:lnTo>
                  <a:cubicBezTo>
                    <a:pt x="719" y="1991"/>
                    <a:pt x="709" y="1512"/>
                    <a:pt x="881" y="1082"/>
                  </a:cubicBezTo>
                  <a:cubicBezTo>
                    <a:pt x="1006" y="689"/>
                    <a:pt x="1302" y="287"/>
                    <a:pt x="1905" y="0"/>
                  </a:cubicBez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6" name="Google Shape;11266;p83"/>
            <p:cNvSpPr/>
            <p:nvPr/>
          </p:nvSpPr>
          <p:spPr>
            <a:xfrm>
              <a:off x="3289713" y="3126714"/>
              <a:ext cx="38970" cy="58586"/>
            </a:xfrm>
            <a:custGeom>
              <a:avLst/>
              <a:gdLst/>
              <a:ahLst/>
              <a:cxnLst/>
              <a:rect l="l" t="t" r="r" b="b"/>
              <a:pathLst>
                <a:path w="1484" h="2231" extrusionOk="0">
                  <a:moveTo>
                    <a:pt x="383" y="0"/>
                  </a:moveTo>
                  <a:lnTo>
                    <a:pt x="105" y="1015"/>
                  </a:lnTo>
                  <a:lnTo>
                    <a:pt x="0" y="1302"/>
                  </a:lnTo>
                  <a:lnTo>
                    <a:pt x="172" y="1455"/>
                  </a:lnTo>
                  <a:lnTo>
                    <a:pt x="316" y="2230"/>
                  </a:lnTo>
                  <a:lnTo>
                    <a:pt x="1483" y="2230"/>
                  </a:lnTo>
                  <a:lnTo>
                    <a:pt x="1436" y="2077"/>
                  </a:lnTo>
                  <a:lnTo>
                    <a:pt x="1139" y="2077"/>
                  </a:lnTo>
                  <a:lnTo>
                    <a:pt x="967" y="1110"/>
                  </a:lnTo>
                  <a:lnTo>
                    <a:pt x="881" y="1110"/>
                  </a:lnTo>
                  <a:lnTo>
                    <a:pt x="833" y="957"/>
                  </a:lnTo>
                  <a:cubicBezTo>
                    <a:pt x="708" y="613"/>
                    <a:pt x="622" y="297"/>
                    <a:pt x="555" y="0"/>
                  </a:cubicBez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7" name="Google Shape;11267;p83"/>
            <p:cNvSpPr/>
            <p:nvPr/>
          </p:nvSpPr>
          <p:spPr>
            <a:xfrm>
              <a:off x="3310799" y="2987719"/>
              <a:ext cx="70666" cy="16255"/>
            </a:xfrm>
            <a:custGeom>
              <a:avLst/>
              <a:gdLst/>
              <a:ahLst/>
              <a:cxnLst/>
              <a:rect l="l" t="t" r="r" b="b"/>
              <a:pathLst>
                <a:path w="2691" h="619" extrusionOk="0">
                  <a:moveTo>
                    <a:pt x="432" y="1"/>
                  </a:moveTo>
                  <a:cubicBezTo>
                    <a:pt x="365" y="1"/>
                    <a:pt x="317" y="30"/>
                    <a:pt x="288" y="87"/>
                  </a:cubicBezTo>
                  <a:lnTo>
                    <a:pt x="145" y="116"/>
                  </a:lnTo>
                  <a:cubicBezTo>
                    <a:pt x="68" y="135"/>
                    <a:pt x="1" y="307"/>
                    <a:pt x="1" y="326"/>
                  </a:cubicBezTo>
                  <a:cubicBezTo>
                    <a:pt x="1" y="349"/>
                    <a:pt x="95" y="618"/>
                    <a:pt x="154" y="618"/>
                  </a:cubicBezTo>
                  <a:cubicBezTo>
                    <a:pt x="170" y="618"/>
                    <a:pt x="184" y="598"/>
                    <a:pt x="192" y="546"/>
                  </a:cubicBezTo>
                  <a:cubicBezTo>
                    <a:pt x="202" y="422"/>
                    <a:pt x="307" y="326"/>
                    <a:pt x="441" y="326"/>
                  </a:cubicBezTo>
                  <a:lnTo>
                    <a:pt x="2470" y="326"/>
                  </a:lnTo>
                  <a:cubicBezTo>
                    <a:pt x="2690" y="326"/>
                    <a:pt x="2690" y="1"/>
                    <a:pt x="2470" y="1"/>
                  </a:cubicBez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8" name="Google Shape;11268;p83"/>
            <p:cNvSpPr/>
            <p:nvPr/>
          </p:nvSpPr>
          <p:spPr>
            <a:xfrm>
              <a:off x="3204761" y="3064136"/>
              <a:ext cx="102545" cy="104068"/>
            </a:xfrm>
            <a:custGeom>
              <a:avLst/>
              <a:gdLst/>
              <a:ahLst/>
              <a:cxnLst/>
              <a:rect l="l" t="t" r="r" b="b"/>
              <a:pathLst>
                <a:path w="3905" h="3963" extrusionOk="0">
                  <a:moveTo>
                    <a:pt x="632" y="0"/>
                  </a:moveTo>
                  <a:lnTo>
                    <a:pt x="670" y="507"/>
                  </a:lnTo>
                  <a:cubicBezTo>
                    <a:pt x="708" y="957"/>
                    <a:pt x="699" y="1924"/>
                    <a:pt x="211" y="3340"/>
                  </a:cubicBezTo>
                  <a:lnTo>
                    <a:pt x="0" y="3962"/>
                  </a:lnTo>
                  <a:lnTo>
                    <a:pt x="3905" y="3962"/>
                  </a:lnTo>
                  <a:lnTo>
                    <a:pt x="3694" y="3340"/>
                  </a:lnTo>
                  <a:cubicBezTo>
                    <a:pt x="3216" y="1924"/>
                    <a:pt x="3197" y="957"/>
                    <a:pt x="3235" y="507"/>
                  </a:cubicBezTo>
                  <a:lnTo>
                    <a:pt x="3273" y="0"/>
                  </a:ln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9" name="Google Shape;11269;p83"/>
            <p:cNvSpPr/>
            <p:nvPr/>
          </p:nvSpPr>
          <p:spPr>
            <a:xfrm>
              <a:off x="3204761" y="3064136"/>
              <a:ext cx="28413" cy="104068"/>
            </a:xfrm>
            <a:custGeom>
              <a:avLst/>
              <a:gdLst/>
              <a:ahLst/>
              <a:cxnLst/>
              <a:rect l="l" t="t" r="r" b="b"/>
              <a:pathLst>
                <a:path w="1082" h="3963" extrusionOk="0">
                  <a:moveTo>
                    <a:pt x="632" y="0"/>
                  </a:moveTo>
                  <a:lnTo>
                    <a:pt x="670" y="507"/>
                  </a:lnTo>
                  <a:cubicBezTo>
                    <a:pt x="708" y="957"/>
                    <a:pt x="699" y="1924"/>
                    <a:pt x="211" y="3340"/>
                  </a:cubicBezTo>
                  <a:lnTo>
                    <a:pt x="0" y="3962"/>
                  </a:lnTo>
                  <a:lnTo>
                    <a:pt x="383" y="3962"/>
                  </a:lnTo>
                  <a:lnTo>
                    <a:pt x="594" y="3340"/>
                  </a:lnTo>
                  <a:cubicBezTo>
                    <a:pt x="1072" y="1924"/>
                    <a:pt x="1082" y="957"/>
                    <a:pt x="1043" y="507"/>
                  </a:cubicBezTo>
                  <a:lnTo>
                    <a:pt x="1005" y="0"/>
                  </a:ln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0" name="Google Shape;11270;p83"/>
            <p:cNvSpPr/>
            <p:nvPr/>
          </p:nvSpPr>
          <p:spPr>
            <a:xfrm>
              <a:off x="3199221" y="3154339"/>
              <a:ext cx="113890" cy="38497"/>
            </a:xfrm>
            <a:custGeom>
              <a:avLst/>
              <a:gdLst/>
              <a:ahLst/>
              <a:cxnLst/>
              <a:rect l="l" t="t" r="r" b="b"/>
              <a:pathLst>
                <a:path w="4337" h="1466" extrusionOk="0">
                  <a:moveTo>
                    <a:pt x="288" y="1"/>
                  </a:moveTo>
                  <a:cubicBezTo>
                    <a:pt x="269" y="1"/>
                    <a:pt x="250" y="20"/>
                    <a:pt x="240" y="49"/>
                  </a:cubicBezTo>
                  <a:lnTo>
                    <a:pt x="1" y="1408"/>
                  </a:lnTo>
                  <a:cubicBezTo>
                    <a:pt x="1" y="1437"/>
                    <a:pt x="20" y="1465"/>
                    <a:pt x="49" y="1465"/>
                  </a:cubicBezTo>
                  <a:lnTo>
                    <a:pt x="4279" y="1465"/>
                  </a:lnTo>
                  <a:cubicBezTo>
                    <a:pt x="4307" y="1465"/>
                    <a:pt x="4336" y="1437"/>
                    <a:pt x="4327" y="1408"/>
                  </a:cubicBezTo>
                  <a:lnTo>
                    <a:pt x="4078" y="49"/>
                  </a:lnTo>
                  <a:cubicBezTo>
                    <a:pt x="4078" y="20"/>
                    <a:pt x="4059" y="1"/>
                    <a:pt x="4030" y="1"/>
                  </a:cubicBezTo>
                  <a:close/>
                </a:path>
              </a:pathLst>
            </a:custGeom>
            <a:solidFill>
              <a:srgbClr val="8A9D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1" name="Google Shape;11271;p83"/>
            <p:cNvSpPr/>
            <p:nvPr/>
          </p:nvSpPr>
          <p:spPr>
            <a:xfrm>
              <a:off x="3167551" y="3235272"/>
              <a:ext cx="176704" cy="27914"/>
            </a:xfrm>
            <a:custGeom>
              <a:avLst/>
              <a:gdLst/>
              <a:ahLst/>
              <a:cxnLst/>
              <a:rect l="l" t="t" r="r" b="b"/>
              <a:pathLst>
                <a:path w="6729" h="1063" extrusionOk="0">
                  <a:moveTo>
                    <a:pt x="49" y="1"/>
                  </a:moveTo>
                  <a:cubicBezTo>
                    <a:pt x="30" y="1"/>
                    <a:pt x="1" y="20"/>
                    <a:pt x="1" y="48"/>
                  </a:cubicBezTo>
                  <a:lnTo>
                    <a:pt x="1" y="1015"/>
                  </a:lnTo>
                  <a:cubicBezTo>
                    <a:pt x="1" y="1044"/>
                    <a:pt x="30" y="1063"/>
                    <a:pt x="49" y="1063"/>
                  </a:cubicBezTo>
                  <a:lnTo>
                    <a:pt x="6691" y="1063"/>
                  </a:lnTo>
                  <a:cubicBezTo>
                    <a:pt x="6710" y="1063"/>
                    <a:pt x="6729" y="1044"/>
                    <a:pt x="6729" y="1015"/>
                  </a:cubicBezTo>
                  <a:lnTo>
                    <a:pt x="6729" y="48"/>
                  </a:lnTo>
                  <a:cubicBezTo>
                    <a:pt x="6729" y="20"/>
                    <a:pt x="6710" y="1"/>
                    <a:pt x="6691" y="1"/>
                  </a:cubicBezTo>
                  <a:close/>
                </a:path>
              </a:pathLst>
            </a:custGeom>
            <a:solidFill>
              <a:srgbClr val="8498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2" name="Google Shape;11272;p83"/>
            <p:cNvSpPr/>
            <p:nvPr/>
          </p:nvSpPr>
          <p:spPr>
            <a:xfrm>
              <a:off x="3179631" y="3181229"/>
              <a:ext cx="152807" cy="54568"/>
            </a:xfrm>
            <a:custGeom>
              <a:avLst/>
              <a:gdLst/>
              <a:ahLst/>
              <a:cxnLst/>
              <a:rect l="l" t="t" r="r" b="b"/>
              <a:pathLst>
                <a:path w="5819" h="2078" extrusionOk="0">
                  <a:moveTo>
                    <a:pt x="565" y="1"/>
                  </a:moveTo>
                  <a:lnTo>
                    <a:pt x="0" y="2078"/>
                  </a:lnTo>
                  <a:lnTo>
                    <a:pt x="5819" y="2078"/>
                  </a:lnTo>
                  <a:lnTo>
                    <a:pt x="5254" y="1"/>
                  </a:ln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3" name="Google Shape;11273;p83"/>
            <p:cNvSpPr/>
            <p:nvPr/>
          </p:nvSpPr>
          <p:spPr>
            <a:xfrm>
              <a:off x="3070048" y="3126950"/>
              <a:ext cx="25919" cy="58586"/>
            </a:xfrm>
            <a:custGeom>
              <a:avLst/>
              <a:gdLst/>
              <a:ahLst/>
              <a:cxnLst/>
              <a:rect l="l" t="t" r="r" b="b"/>
              <a:pathLst>
                <a:path w="987" h="2231" extrusionOk="0">
                  <a:moveTo>
                    <a:pt x="604" y="1"/>
                  </a:moveTo>
                  <a:lnTo>
                    <a:pt x="1" y="2231"/>
                  </a:lnTo>
                  <a:lnTo>
                    <a:pt x="374" y="2231"/>
                  </a:lnTo>
                  <a:lnTo>
                    <a:pt x="986" y="1"/>
                  </a:ln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4" name="Google Shape;11274;p83"/>
            <p:cNvSpPr/>
            <p:nvPr/>
          </p:nvSpPr>
          <p:spPr>
            <a:xfrm>
              <a:off x="3179631" y="3181229"/>
              <a:ext cx="24658" cy="54568"/>
            </a:xfrm>
            <a:custGeom>
              <a:avLst/>
              <a:gdLst/>
              <a:ahLst/>
              <a:cxnLst/>
              <a:rect l="l" t="t" r="r" b="b"/>
              <a:pathLst>
                <a:path w="939" h="2078" extrusionOk="0">
                  <a:moveTo>
                    <a:pt x="565" y="1"/>
                  </a:moveTo>
                  <a:lnTo>
                    <a:pt x="0" y="2078"/>
                  </a:lnTo>
                  <a:lnTo>
                    <a:pt x="373" y="2078"/>
                  </a:lnTo>
                  <a:lnTo>
                    <a:pt x="938" y="1"/>
                  </a:ln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5" name="Google Shape;11275;p83"/>
            <p:cNvSpPr/>
            <p:nvPr/>
          </p:nvSpPr>
          <p:spPr>
            <a:xfrm>
              <a:off x="3200245" y="2956260"/>
              <a:ext cx="111841" cy="120218"/>
            </a:xfrm>
            <a:custGeom>
              <a:avLst/>
              <a:gdLst/>
              <a:ahLst/>
              <a:cxnLst/>
              <a:rect l="l" t="t" r="r" b="b"/>
              <a:pathLst>
                <a:path w="4259" h="4578" extrusionOk="0">
                  <a:moveTo>
                    <a:pt x="2129" y="0"/>
                  </a:moveTo>
                  <a:cubicBezTo>
                    <a:pt x="2024" y="0"/>
                    <a:pt x="1919" y="65"/>
                    <a:pt x="1895" y="194"/>
                  </a:cubicBezTo>
                  <a:lnTo>
                    <a:pt x="1895" y="778"/>
                  </a:lnTo>
                  <a:cubicBezTo>
                    <a:pt x="756" y="941"/>
                    <a:pt x="86" y="2146"/>
                    <a:pt x="565" y="3199"/>
                  </a:cubicBezTo>
                  <a:lnTo>
                    <a:pt x="536" y="3199"/>
                  </a:lnTo>
                  <a:cubicBezTo>
                    <a:pt x="239" y="3199"/>
                    <a:pt x="0" y="3438"/>
                    <a:pt x="0" y="3735"/>
                  </a:cubicBezTo>
                  <a:lnTo>
                    <a:pt x="0" y="4032"/>
                  </a:lnTo>
                  <a:cubicBezTo>
                    <a:pt x="0" y="4328"/>
                    <a:pt x="239" y="4577"/>
                    <a:pt x="536" y="4577"/>
                  </a:cubicBezTo>
                  <a:lnTo>
                    <a:pt x="3723" y="4577"/>
                  </a:lnTo>
                  <a:cubicBezTo>
                    <a:pt x="4020" y="4577"/>
                    <a:pt x="4259" y="4328"/>
                    <a:pt x="4259" y="4032"/>
                  </a:cubicBezTo>
                  <a:lnTo>
                    <a:pt x="4259" y="3735"/>
                  </a:lnTo>
                  <a:cubicBezTo>
                    <a:pt x="4259" y="3444"/>
                    <a:pt x="4028" y="3199"/>
                    <a:pt x="3730" y="3199"/>
                  </a:cubicBezTo>
                  <a:cubicBezTo>
                    <a:pt x="3725" y="3199"/>
                    <a:pt x="3719" y="3199"/>
                    <a:pt x="3713" y="3199"/>
                  </a:cubicBezTo>
                  <a:lnTo>
                    <a:pt x="3694" y="3199"/>
                  </a:lnTo>
                  <a:cubicBezTo>
                    <a:pt x="4163" y="2146"/>
                    <a:pt x="3503" y="941"/>
                    <a:pt x="2364" y="778"/>
                  </a:cubicBezTo>
                  <a:lnTo>
                    <a:pt x="2364" y="194"/>
                  </a:lnTo>
                  <a:cubicBezTo>
                    <a:pt x="2340" y="65"/>
                    <a:pt x="2235" y="0"/>
                    <a:pt x="2129" y="0"/>
                  </a:cubicBez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6" name="Google Shape;11276;p83"/>
            <p:cNvSpPr/>
            <p:nvPr/>
          </p:nvSpPr>
          <p:spPr>
            <a:xfrm>
              <a:off x="3199982" y="2976664"/>
              <a:ext cx="49789" cy="99814"/>
            </a:xfrm>
            <a:custGeom>
              <a:avLst/>
              <a:gdLst/>
              <a:ahLst/>
              <a:cxnLst/>
              <a:rect l="l" t="t" r="r" b="b"/>
              <a:pathLst>
                <a:path w="1896" h="3801" extrusionOk="0">
                  <a:moveTo>
                    <a:pt x="1895" y="1"/>
                  </a:moveTo>
                  <a:cubicBezTo>
                    <a:pt x="756" y="164"/>
                    <a:pt x="96" y="1369"/>
                    <a:pt x="565" y="2422"/>
                  </a:cubicBezTo>
                  <a:lnTo>
                    <a:pt x="546" y="2422"/>
                  </a:lnTo>
                  <a:cubicBezTo>
                    <a:pt x="249" y="2422"/>
                    <a:pt x="0" y="2661"/>
                    <a:pt x="0" y="2968"/>
                  </a:cubicBezTo>
                  <a:lnTo>
                    <a:pt x="0" y="3255"/>
                  </a:lnTo>
                  <a:cubicBezTo>
                    <a:pt x="0" y="3561"/>
                    <a:pt x="249" y="3800"/>
                    <a:pt x="546" y="3800"/>
                  </a:cubicBezTo>
                  <a:lnTo>
                    <a:pt x="890" y="3800"/>
                  </a:lnTo>
                  <a:cubicBezTo>
                    <a:pt x="594" y="3800"/>
                    <a:pt x="345" y="3561"/>
                    <a:pt x="345" y="3255"/>
                  </a:cubicBezTo>
                  <a:lnTo>
                    <a:pt x="345" y="2968"/>
                  </a:lnTo>
                  <a:cubicBezTo>
                    <a:pt x="345" y="2661"/>
                    <a:pt x="594" y="2422"/>
                    <a:pt x="890" y="2422"/>
                  </a:cubicBezTo>
                  <a:lnTo>
                    <a:pt x="910" y="2422"/>
                  </a:lnTo>
                  <a:cubicBezTo>
                    <a:pt x="718" y="2001"/>
                    <a:pt x="709" y="1513"/>
                    <a:pt x="871" y="1082"/>
                  </a:cubicBezTo>
                  <a:cubicBezTo>
                    <a:pt x="1005" y="690"/>
                    <a:pt x="1302" y="288"/>
                    <a:pt x="1895" y="1"/>
                  </a:cubicBez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7" name="Google Shape;11277;p83"/>
            <p:cNvSpPr/>
            <p:nvPr/>
          </p:nvSpPr>
          <p:spPr>
            <a:xfrm>
              <a:off x="3204000" y="3040003"/>
              <a:ext cx="71401" cy="16255"/>
            </a:xfrm>
            <a:custGeom>
              <a:avLst/>
              <a:gdLst/>
              <a:ahLst/>
              <a:cxnLst/>
              <a:rect l="l" t="t" r="r" b="b"/>
              <a:pathLst>
                <a:path w="2719" h="619" extrusionOk="0">
                  <a:moveTo>
                    <a:pt x="2498" y="1"/>
                  </a:moveTo>
                  <a:lnTo>
                    <a:pt x="2498" y="10"/>
                  </a:lnTo>
                  <a:lnTo>
                    <a:pt x="431" y="10"/>
                  </a:lnTo>
                  <a:cubicBezTo>
                    <a:pt x="364" y="10"/>
                    <a:pt x="316" y="39"/>
                    <a:pt x="288" y="87"/>
                  </a:cubicBezTo>
                  <a:lnTo>
                    <a:pt x="144" y="115"/>
                  </a:lnTo>
                  <a:cubicBezTo>
                    <a:pt x="68" y="144"/>
                    <a:pt x="1" y="307"/>
                    <a:pt x="1" y="335"/>
                  </a:cubicBezTo>
                  <a:cubicBezTo>
                    <a:pt x="1" y="350"/>
                    <a:pt x="95" y="618"/>
                    <a:pt x="154" y="618"/>
                  </a:cubicBezTo>
                  <a:cubicBezTo>
                    <a:pt x="170" y="618"/>
                    <a:pt x="184" y="598"/>
                    <a:pt x="192" y="546"/>
                  </a:cubicBezTo>
                  <a:cubicBezTo>
                    <a:pt x="201" y="427"/>
                    <a:pt x="297" y="335"/>
                    <a:pt x="422" y="335"/>
                  </a:cubicBezTo>
                  <a:cubicBezTo>
                    <a:pt x="428" y="335"/>
                    <a:pt x="435" y="335"/>
                    <a:pt x="441" y="335"/>
                  </a:cubicBezTo>
                  <a:lnTo>
                    <a:pt x="2498" y="335"/>
                  </a:lnTo>
                  <a:cubicBezTo>
                    <a:pt x="2719" y="335"/>
                    <a:pt x="2719" y="1"/>
                    <a:pt x="2498" y="1"/>
                  </a:cubicBez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8" name="Google Shape;11278;p83"/>
            <p:cNvSpPr/>
            <p:nvPr/>
          </p:nvSpPr>
          <p:spPr>
            <a:xfrm>
              <a:off x="3389133" y="2987719"/>
              <a:ext cx="28256" cy="8088"/>
            </a:xfrm>
            <a:custGeom>
              <a:avLst/>
              <a:gdLst/>
              <a:ahLst/>
              <a:cxnLst/>
              <a:rect l="l" t="t" r="r" b="b"/>
              <a:pathLst>
                <a:path w="1076" h="308" extrusionOk="0">
                  <a:moveTo>
                    <a:pt x="206" y="0"/>
                  </a:moveTo>
                  <a:cubicBezTo>
                    <a:pt x="0" y="0"/>
                    <a:pt x="0" y="308"/>
                    <a:pt x="206" y="308"/>
                  </a:cubicBezTo>
                  <a:cubicBezTo>
                    <a:pt x="212" y="308"/>
                    <a:pt x="218" y="308"/>
                    <a:pt x="224" y="307"/>
                  </a:cubicBezTo>
                  <a:lnTo>
                    <a:pt x="1076" y="307"/>
                  </a:lnTo>
                  <a:cubicBezTo>
                    <a:pt x="990" y="125"/>
                    <a:pt x="798" y="1"/>
                    <a:pt x="588" y="1"/>
                  </a:cubicBezTo>
                  <a:lnTo>
                    <a:pt x="224" y="1"/>
                  </a:lnTo>
                  <a:cubicBezTo>
                    <a:pt x="218" y="0"/>
                    <a:pt x="212" y="0"/>
                    <a:pt x="206" y="0"/>
                  </a:cubicBez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9" name="Google Shape;11279;p83"/>
            <p:cNvSpPr/>
            <p:nvPr/>
          </p:nvSpPr>
          <p:spPr>
            <a:xfrm>
              <a:off x="3282307" y="3040213"/>
              <a:ext cx="28282" cy="8141"/>
            </a:xfrm>
            <a:custGeom>
              <a:avLst/>
              <a:gdLst/>
              <a:ahLst/>
              <a:cxnLst/>
              <a:rect l="l" t="t" r="r" b="b"/>
              <a:pathLst>
                <a:path w="1077" h="310" extrusionOk="0">
                  <a:moveTo>
                    <a:pt x="190" y="0"/>
                  </a:moveTo>
                  <a:cubicBezTo>
                    <a:pt x="1" y="0"/>
                    <a:pt x="3" y="309"/>
                    <a:pt x="198" y="309"/>
                  </a:cubicBezTo>
                  <a:cubicBezTo>
                    <a:pt x="204" y="309"/>
                    <a:pt x="209" y="309"/>
                    <a:pt x="215" y="308"/>
                  </a:cubicBezTo>
                  <a:lnTo>
                    <a:pt x="1076" y="308"/>
                  </a:lnTo>
                  <a:cubicBezTo>
                    <a:pt x="981" y="117"/>
                    <a:pt x="789" y="2"/>
                    <a:pt x="588" y="2"/>
                  </a:cubicBezTo>
                  <a:lnTo>
                    <a:pt x="215" y="2"/>
                  </a:lnTo>
                  <a:cubicBezTo>
                    <a:pt x="206" y="1"/>
                    <a:pt x="198" y="0"/>
                    <a:pt x="190" y="0"/>
                  </a:cubicBez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0" name="Google Shape;11280;p83"/>
            <p:cNvSpPr/>
            <p:nvPr/>
          </p:nvSpPr>
          <p:spPr>
            <a:xfrm>
              <a:off x="3175508" y="2987719"/>
              <a:ext cx="28256" cy="8088"/>
            </a:xfrm>
            <a:custGeom>
              <a:avLst/>
              <a:gdLst/>
              <a:ahLst/>
              <a:cxnLst/>
              <a:rect l="l" t="t" r="r" b="b"/>
              <a:pathLst>
                <a:path w="1076" h="308" extrusionOk="0">
                  <a:moveTo>
                    <a:pt x="206" y="0"/>
                  </a:moveTo>
                  <a:cubicBezTo>
                    <a:pt x="1" y="0"/>
                    <a:pt x="1" y="308"/>
                    <a:pt x="206" y="308"/>
                  </a:cubicBezTo>
                  <a:cubicBezTo>
                    <a:pt x="212" y="308"/>
                    <a:pt x="218" y="308"/>
                    <a:pt x="224" y="307"/>
                  </a:cubicBezTo>
                  <a:lnTo>
                    <a:pt x="1076" y="307"/>
                  </a:lnTo>
                  <a:cubicBezTo>
                    <a:pt x="990" y="125"/>
                    <a:pt x="798" y="1"/>
                    <a:pt x="588" y="1"/>
                  </a:cubicBezTo>
                  <a:lnTo>
                    <a:pt x="224" y="1"/>
                  </a:lnTo>
                  <a:cubicBezTo>
                    <a:pt x="218" y="0"/>
                    <a:pt x="212" y="0"/>
                    <a:pt x="206" y="0"/>
                  </a:cubicBez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281" name="Google Shape;11281;p83"/>
          <p:cNvGrpSpPr/>
          <p:nvPr/>
        </p:nvGrpSpPr>
        <p:grpSpPr>
          <a:xfrm>
            <a:off x="5741031" y="3386057"/>
            <a:ext cx="394609" cy="294585"/>
            <a:chOff x="5741031" y="3386057"/>
            <a:chExt cx="394609" cy="294585"/>
          </a:xfrm>
        </p:grpSpPr>
        <p:sp>
          <p:nvSpPr>
            <p:cNvPr id="11282" name="Google Shape;11282;p83"/>
            <p:cNvSpPr/>
            <p:nvPr/>
          </p:nvSpPr>
          <p:spPr>
            <a:xfrm>
              <a:off x="6054182" y="3473766"/>
              <a:ext cx="50025" cy="43749"/>
            </a:xfrm>
            <a:custGeom>
              <a:avLst/>
              <a:gdLst/>
              <a:ahLst/>
              <a:cxnLst/>
              <a:rect l="l" t="t" r="r" b="b"/>
              <a:pathLst>
                <a:path w="1905" h="1666" extrusionOk="0">
                  <a:moveTo>
                    <a:pt x="957" y="1"/>
                  </a:moveTo>
                  <a:cubicBezTo>
                    <a:pt x="421" y="1"/>
                    <a:pt x="0" y="374"/>
                    <a:pt x="0" y="833"/>
                  </a:cubicBezTo>
                  <a:cubicBezTo>
                    <a:pt x="0" y="1293"/>
                    <a:pt x="421" y="1666"/>
                    <a:pt x="957" y="1666"/>
                  </a:cubicBezTo>
                  <a:cubicBezTo>
                    <a:pt x="1484" y="1666"/>
                    <a:pt x="1905" y="1293"/>
                    <a:pt x="1905" y="833"/>
                  </a:cubicBezTo>
                  <a:cubicBezTo>
                    <a:pt x="1905" y="374"/>
                    <a:pt x="1484" y="1"/>
                    <a:pt x="95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3" name="Google Shape;11283;p83"/>
            <p:cNvSpPr/>
            <p:nvPr/>
          </p:nvSpPr>
          <p:spPr>
            <a:xfrm>
              <a:off x="6054182" y="3473766"/>
              <a:ext cx="34453" cy="44012"/>
            </a:xfrm>
            <a:custGeom>
              <a:avLst/>
              <a:gdLst/>
              <a:ahLst/>
              <a:cxnLst/>
              <a:rect l="l" t="t" r="r" b="b"/>
              <a:pathLst>
                <a:path w="1312" h="1676" extrusionOk="0">
                  <a:moveTo>
                    <a:pt x="957" y="1"/>
                  </a:moveTo>
                  <a:cubicBezTo>
                    <a:pt x="431" y="1"/>
                    <a:pt x="0" y="374"/>
                    <a:pt x="0" y="833"/>
                  </a:cubicBezTo>
                  <a:cubicBezTo>
                    <a:pt x="0" y="1302"/>
                    <a:pt x="421" y="1676"/>
                    <a:pt x="957" y="1676"/>
                  </a:cubicBezTo>
                  <a:cubicBezTo>
                    <a:pt x="1072" y="1676"/>
                    <a:pt x="1197" y="1647"/>
                    <a:pt x="1311" y="1609"/>
                  </a:cubicBezTo>
                  <a:cubicBezTo>
                    <a:pt x="967" y="1503"/>
                    <a:pt x="728" y="1197"/>
                    <a:pt x="718" y="833"/>
                  </a:cubicBezTo>
                  <a:cubicBezTo>
                    <a:pt x="728" y="470"/>
                    <a:pt x="967" y="163"/>
                    <a:pt x="1311" y="58"/>
                  </a:cubicBezTo>
                  <a:cubicBezTo>
                    <a:pt x="1197" y="20"/>
                    <a:pt x="1072" y="1"/>
                    <a:pt x="95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4" name="Google Shape;11284;p83"/>
            <p:cNvSpPr/>
            <p:nvPr/>
          </p:nvSpPr>
          <p:spPr>
            <a:xfrm>
              <a:off x="6022775" y="3580329"/>
              <a:ext cx="112603" cy="100313"/>
            </a:xfrm>
            <a:custGeom>
              <a:avLst/>
              <a:gdLst/>
              <a:ahLst/>
              <a:cxnLst/>
              <a:rect l="l" t="t" r="r" b="b"/>
              <a:pathLst>
                <a:path w="4288" h="3820" extrusionOk="0">
                  <a:moveTo>
                    <a:pt x="1426" y="1"/>
                  </a:moveTo>
                  <a:lnTo>
                    <a:pt x="1426" y="718"/>
                  </a:lnTo>
                  <a:cubicBezTo>
                    <a:pt x="1426" y="891"/>
                    <a:pt x="1330" y="1063"/>
                    <a:pt x="1168" y="1139"/>
                  </a:cubicBezTo>
                  <a:lnTo>
                    <a:pt x="392" y="1532"/>
                  </a:lnTo>
                  <a:cubicBezTo>
                    <a:pt x="153" y="1647"/>
                    <a:pt x="0" y="1895"/>
                    <a:pt x="0" y="2163"/>
                  </a:cubicBezTo>
                  <a:lnTo>
                    <a:pt x="0" y="3580"/>
                  </a:lnTo>
                  <a:cubicBezTo>
                    <a:pt x="0" y="3704"/>
                    <a:pt x="105" y="3819"/>
                    <a:pt x="239" y="3819"/>
                  </a:cubicBezTo>
                  <a:lnTo>
                    <a:pt x="4048" y="3819"/>
                  </a:lnTo>
                  <a:cubicBezTo>
                    <a:pt x="4182" y="3819"/>
                    <a:pt x="4288" y="3704"/>
                    <a:pt x="4288" y="3580"/>
                  </a:cubicBezTo>
                  <a:lnTo>
                    <a:pt x="4288" y="2163"/>
                  </a:lnTo>
                  <a:cubicBezTo>
                    <a:pt x="4288" y="1895"/>
                    <a:pt x="4134" y="1647"/>
                    <a:pt x="3895" y="1532"/>
                  </a:cubicBezTo>
                  <a:lnTo>
                    <a:pt x="3130" y="1139"/>
                  </a:lnTo>
                  <a:cubicBezTo>
                    <a:pt x="2967" y="1063"/>
                    <a:pt x="2862" y="891"/>
                    <a:pt x="2862" y="718"/>
                  </a:cubicBezTo>
                  <a:lnTo>
                    <a:pt x="2862" y="1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5" name="Google Shape;11285;p83"/>
            <p:cNvSpPr/>
            <p:nvPr/>
          </p:nvSpPr>
          <p:spPr>
            <a:xfrm>
              <a:off x="6059959" y="3580066"/>
              <a:ext cx="38471" cy="25183"/>
            </a:xfrm>
            <a:custGeom>
              <a:avLst/>
              <a:gdLst/>
              <a:ahLst/>
              <a:cxnLst/>
              <a:rect l="l" t="t" r="r" b="b"/>
              <a:pathLst>
                <a:path w="1465" h="959" extrusionOk="0">
                  <a:moveTo>
                    <a:pt x="10" y="1"/>
                  </a:moveTo>
                  <a:lnTo>
                    <a:pt x="10" y="719"/>
                  </a:lnTo>
                  <a:cubicBezTo>
                    <a:pt x="10" y="747"/>
                    <a:pt x="10" y="776"/>
                    <a:pt x="0" y="814"/>
                  </a:cubicBezTo>
                  <a:cubicBezTo>
                    <a:pt x="230" y="910"/>
                    <a:pt x="479" y="958"/>
                    <a:pt x="737" y="958"/>
                  </a:cubicBezTo>
                  <a:cubicBezTo>
                    <a:pt x="986" y="958"/>
                    <a:pt x="1235" y="910"/>
                    <a:pt x="1465" y="814"/>
                  </a:cubicBezTo>
                  <a:cubicBezTo>
                    <a:pt x="1455" y="776"/>
                    <a:pt x="1446" y="747"/>
                    <a:pt x="1446" y="719"/>
                  </a:cubicBezTo>
                  <a:lnTo>
                    <a:pt x="1446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6" name="Google Shape;11286;p83"/>
            <p:cNvSpPr/>
            <p:nvPr/>
          </p:nvSpPr>
          <p:spPr>
            <a:xfrm>
              <a:off x="6022775" y="3613259"/>
              <a:ext cx="112603" cy="67383"/>
            </a:xfrm>
            <a:custGeom>
              <a:avLst/>
              <a:gdLst/>
              <a:ahLst/>
              <a:cxnLst/>
              <a:rect l="l" t="t" r="r" b="b"/>
              <a:pathLst>
                <a:path w="4288" h="2566" extrusionOk="0">
                  <a:moveTo>
                    <a:pt x="948" y="0"/>
                  </a:moveTo>
                  <a:lnTo>
                    <a:pt x="392" y="278"/>
                  </a:lnTo>
                  <a:cubicBezTo>
                    <a:pt x="153" y="393"/>
                    <a:pt x="0" y="641"/>
                    <a:pt x="0" y="909"/>
                  </a:cubicBezTo>
                  <a:lnTo>
                    <a:pt x="0" y="2326"/>
                  </a:lnTo>
                  <a:cubicBezTo>
                    <a:pt x="0" y="2450"/>
                    <a:pt x="105" y="2565"/>
                    <a:pt x="239" y="2565"/>
                  </a:cubicBezTo>
                  <a:lnTo>
                    <a:pt x="4048" y="2565"/>
                  </a:lnTo>
                  <a:cubicBezTo>
                    <a:pt x="4182" y="2565"/>
                    <a:pt x="4288" y="2450"/>
                    <a:pt x="4288" y="2326"/>
                  </a:cubicBezTo>
                  <a:lnTo>
                    <a:pt x="4288" y="909"/>
                  </a:lnTo>
                  <a:cubicBezTo>
                    <a:pt x="4288" y="641"/>
                    <a:pt x="4134" y="393"/>
                    <a:pt x="3895" y="278"/>
                  </a:cubicBezTo>
                  <a:lnTo>
                    <a:pt x="3350" y="0"/>
                  </a:lnTo>
                  <a:cubicBezTo>
                    <a:pt x="3067" y="436"/>
                    <a:pt x="2608" y="653"/>
                    <a:pt x="2149" y="653"/>
                  </a:cubicBezTo>
                  <a:cubicBezTo>
                    <a:pt x="1689" y="653"/>
                    <a:pt x="1230" y="436"/>
                    <a:pt x="948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7" name="Google Shape;11287;p83"/>
            <p:cNvSpPr/>
            <p:nvPr/>
          </p:nvSpPr>
          <p:spPr>
            <a:xfrm>
              <a:off x="6035327" y="3492358"/>
              <a:ext cx="87735" cy="87735"/>
            </a:xfrm>
            <a:custGeom>
              <a:avLst/>
              <a:gdLst/>
              <a:ahLst/>
              <a:cxnLst/>
              <a:rect l="l" t="t" r="r" b="b"/>
              <a:pathLst>
                <a:path w="3341" h="3341" extrusionOk="0">
                  <a:moveTo>
                    <a:pt x="1675" y="1"/>
                  </a:moveTo>
                  <a:cubicBezTo>
                    <a:pt x="747" y="1"/>
                    <a:pt x="1" y="747"/>
                    <a:pt x="1" y="1676"/>
                  </a:cubicBezTo>
                  <a:cubicBezTo>
                    <a:pt x="1" y="2595"/>
                    <a:pt x="747" y="3341"/>
                    <a:pt x="1675" y="3341"/>
                  </a:cubicBezTo>
                  <a:cubicBezTo>
                    <a:pt x="2594" y="3341"/>
                    <a:pt x="3341" y="2595"/>
                    <a:pt x="3341" y="1676"/>
                  </a:cubicBezTo>
                  <a:cubicBezTo>
                    <a:pt x="3341" y="747"/>
                    <a:pt x="2594" y="1"/>
                    <a:pt x="167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8" name="Google Shape;11288;p83"/>
            <p:cNvSpPr/>
            <p:nvPr/>
          </p:nvSpPr>
          <p:spPr>
            <a:xfrm>
              <a:off x="6051424" y="3492358"/>
              <a:ext cx="73397" cy="78964"/>
            </a:xfrm>
            <a:custGeom>
              <a:avLst/>
              <a:gdLst/>
              <a:ahLst/>
              <a:cxnLst/>
              <a:rect l="l" t="t" r="r" b="b"/>
              <a:pathLst>
                <a:path w="2795" h="3007" extrusionOk="0">
                  <a:moveTo>
                    <a:pt x="1072" y="1"/>
                  </a:moveTo>
                  <a:cubicBezTo>
                    <a:pt x="268" y="1"/>
                    <a:pt x="0" y="1102"/>
                    <a:pt x="718" y="1456"/>
                  </a:cubicBezTo>
                  <a:cubicBezTo>
                    <a:pt x="737" y="1465"/>
                    <a:pt x="766" y="1475"/>
                    <a:pt x="785" y="1484"/>
                  </a:cubicBezTo>
                  <a:lnTo>
                    <a:pt x="1617" y="2987"/>
                  </a:lnTo>
                  <a:cubicBezTo>
                    <a:pt x="1617" y="2987"/>
                    <a:pt x="1838" y="3006"/>
                    <a:pt x="2058" y="3006"/>
                  </a:cubicBezTo>
                  <a:cubicBezTo>
                    <a:pt x="2546" y="2642"/>
                    <a:pt x="2795" y="2039"/>
                    <a:pt x="2708" y="1446"/>
                  </a:cubicBezTo>
                  <a:cubicBezTo>
                    <a:pt x="2613" y="757"/>
                    <a:pt x="2106" y="202"/>
                    <a:pt x="1426" y="49"/>
                  </a:cubicBezTo>
                  <a:cubicBezTo>
                    <a:pt x="1311" y="20"/>
                    <a:pt x="1187" y="1"/>
                    <a:pt x="10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9" name="Google Shape;11289;p83"/>
            <p:cNvSpPr/>
            <p:nvPr/>
          </p:nvSpPr>
          <p:spPr>
            <a:xfrm>
              <a:off x="6041603" y="3531118"/>
              <a:ext cx="75182" cy="61553"/>
            </a:xfrm>
            <a:custGeom>
              <a:avLst/>
              <a:gdLst/>
              <a:ahLst/>
              <a:cxnLst/>
              <a:rect l="l" t="t" r="r" b="b"/>
              <a:pathLst>
                <a:path w="2863" h="2344" extrusionOk="0">
                  <a:moveTo>
                    <a:pt x="1103" y="1"/>
                  </a:moveTo>
                  <a:cubicBezTo>
                    <a:pt x="1015" y="1"/>
                    <a:pt x="930" y="54"/>
                    <a:pt x="891" y="133"/>
                  </a:cubicBezTo>
                  <a:cubicBezTo>
                    <a:pt x="814" y="305"/>
                    <a:pt x="699" y="449"/>
                    <a:pt x="565" y="563"/>
                  </a:cubicBezTo>
                  <a:cubicBezTo>
                    <a:pt x="431" y="678"/>
                    <a:pt x="298" y="774"/>
                    <a:pt x="144" y="851"/>
                  </a:cubicBezTo>
                  <a:cubicBezTo>
                    <a:pt x="49" y="898"/>
                    <a:pt x="1" y="994"/>
                    <a:pt x="10" y="1099"/>
                  </a:cubicBezTo>
                  <a:cubicBezTo>
                    <a:pt x="106" y="1808"/>
                    <a:pt x="719" y="2344"/>
                    <a:pt x="1436" y="2344"/>
                  </a:cubicBezTo>
                  <a:cubicBezTo>
                    <a:pt x="2173" y="2344"/>
                    <a:pt x="2795" y="1769"/>
                    <a:pt x="2862" y="1023"/>
                  </a:cubicBezTo>
                  <a:cubicBezTo>
                    <a:pt x="2862" y="956"/>
                    <a:pt x="2834" y="879"/>
                    <a:pt x="2776" y="831"/>
                  </a:cubicBezTo>
                  <a:cubicBezTo>
                    <a:pt x="2307" y="439"/>
                    <a:pt x="1752" y="161"/>
                    <a:pt x="1159" y="8"/>
                  </a:cubicBezTo>
                  <a:cubicBezTo>
                    <a:pt x="1140" y="3"/>
                    <a:pt x="1122" y="1"/>
                    <a:pt x="1103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0" name="Google Shape;11290;p83"/>
            <p:cNvSpPr/>
            <p:nvPr/>
          </p:nvSpPr>
          <p:spPr>
            <a:xfrm>
              <a:off x="6041603" y="3531118"/>
              <a:ext cx="74920" cy="61054"/>
            </a:xfrm>
            <a:custGeom>
              <a:avLst/>
              <a:gdLst/>
              <a:ahLst/>
              <a:cxnLst/>
              <a:rect l="l" t="t" r="r" b="b"/>
              <a:pathLst>
                <a:path w="2853" h="2325" extrusionOk="0">
                  <a:moveTo>
                    <a:pt x="1100" y="1"/>
                  </a:moveTo>
                  <a:cubicBezTo>
                    <a:pt x="1009" y="1"/>
                    <a:pt x="930" y="54"/>
                    <a:pt x="891" y="133"/>
                  </a:cubicBezTo>
                  <a:cubicBezTo>
                    <a:pt x="833" y="248"/>
                    <a:pt x="757" y="362"/>
                    <a:pt x="671" y="458"/>
                  </a:cubicBezTo>
                  <a:cubicBezTo>
                    <a:pt x="632" y="496"/>
                    <a:pt x="604" y="535"/>
                    <a:pt x="565" y="563"/>
                  </a:cubicBezTo>
                  <a:cubicBezTo>
                    <a:pt x="431" y="678"/>
                    <a:pt x="298" y="774"/>
                    <a:pt x="144" y="851"/>
                  </a:cubicBezTo>
                  <a:cubicBezTo>
                    <a:pt x="49" y="898"/>
                    <a:pt x="1" y="994"/>
                    <a:pt x="10" y="1099"/>
                  </a:cubicBezTo>
                  <a:cubicBezTo>
                    <a:pt x="97" y="1731"/>
                    <a:pt x="585" y="2229"/>
                    <a:pt x="1207" y="2324"/>
                  </a:cubicBezTo>
                  <a:cubicBezTo>
                    <a:pt x="881" y="2123"/>
                    <a:pt x="690" y="1769"/>
                    <a:pt x="709" y="1386"/>
                  </a:cubicBezTo>
                  <a:lnTo>
                    <a:pt x="709" y="1052"/>
                  </a:lnTo>
                  <a:cubicBezTo>
                    <a:pt x="766" y="1013"/>
                    <a:pt x="824" y="965"/>
                    <a:pt x="872" y="918"/>
                  </a:cubicBezTo>
                  <a:cubicBezTo>
                    <a:pt x="1006" y="803"/>
                    <a:pt x="1121" y="669"/>
                    <a:pt x="1216" y="516"/>
                  </a:cubicBezTo>
                  <a:cubicBezTo>
                    <a:pt x="1666" y="659"/>
                    <a:pt x="2097" y="889"/>
                    <a:pt x="2460" y="1195"/>
                  </a:cubicBezTo>
                  <a:cubicBezTo>
                    <a:pt x="2508" y="1233"/>
                    <a:pt x="2614" y="1339"/>
                    <a:pt x="2747" y="1463"/>
                  </a:cubicBezTo>
                  <a:cubicBezTo>
                    <a:pt x="2805" y="1319"/>
                    <a:pt x="2843" y="1176"/>
                    <a:pt x="2853" y="1023"/>
                  </a:cubicBezTo>
                  <a:cubicBezTo>
                    <a:pt x="2853" y="956"/>
                    <a:pt x="2834" y="879"/>
                    <a:pt x="2776" y="831"/>
                  </a:cubicBezTo>
                  <a:cubicBezTo>
                    <a:pt x="2307" y="439"/>
                    <a:pt x="1752" y="161"/>
                    <a:pt x="1159" y="8"/>
                  </a:cubicBezTo>
                  <a:cubicBezTo>
                    <a:pt x="1139" y="3"/>
                    <a:pt x="1119" y="1"/>
                    <a:pt x="1100" y="1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1" name="Google Shape;11291;p83"/>
            <p:cNvSpPr/>
            <p:nvPr/>
          </p:nvSpPr>
          <p:spPr>
            <a:xfrm>
              <a:off x="6110483" y="3625811"/>
              <a:ext cx="25157" cy="54568"/>
            </a:xfrm>
            <a:custGeom>
              <a:avLst/>
              <a:gdLst/>
              <a:ahLst/>
              <a:cxnLst/>
              <a:rect l="l" t="t" r="r" b="b"/>
              <a:pathLst>
                <a:path w="958" h="2078" extrusionOk="0">
                  <a:moveTo>
                    <a:pt x="814" y="1"/>
                  </a:moveTo>
                  <a:lnTo>
                    <a:pt x="182" y="498"/>
                  </a:lnTo>
                  <a:cubicBezTo>
                    <a:pt x="67" y="594"/>
                    <a:pt x="0" y="728"/>
                    <a:pt x="0" y="872"/>
                  </a:cubicBezTo>
                  <a:lnTo>
                    <a:pt x="0" y="2078"/>
                  </a:lnTo>
                  <a:lnTo>
                    <a:pt x="718" y="2078"/>
                  </a:lnTo>
                  <a:cubicBezTo>
                    <a:pt x="852" y="2078"/>
                    <a:pt x="957" y="1972"/>
                    <a:pt x="957" y="1838"/>
                  </a:cubicBezTo>
                  <a:lnTo>
                    <a:pt x="957" y="431"/>
                  </a:lnTo>
                  <a:cubicBezTo>
                    <a:pt x="957" y="278"/>
                    <a:pt x="900" y="125"/>
                    <a:pt x="814" y="1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2" name="Google Shape;11292;p83"/>
            <p:cNvSpPr/>
            <p:nvPr/>
          </p:nvSpPr>
          <p:spPr>
            <a:xfrm>
              <a:off x="5759886" y="3498660"/>
              <a:ext cx="31197" cy="68880"/>
            </a:xfrm>
            <a:custGeom>
              <a:avLst/>
              <a:gdLst/>
              <a:ahLst/>
              <a:cxnLst/>
              <a:rect l="l" t="t" r="r" b="b"/>
              <a:pathLst>
                <a:path w="1188" h="2623" extrusionOk="0">
                  <a:moveTo>
                    <a:pt x="709" y="0"/>
                  </a:moveTo>
                  <a:cubicBezTo>
                    <a:pt x="316" y="0"/>
                    <a:pt x="1" y="326"/>
                    <a:pt x="1" y="718"/>
                  </a:cubicBezTo>
                  <a:lnTo>
                    <a:pt x="1" y="890"/>
                  </a:lnTo>
                  <a:cubicBezTo>
                    <a:pt x="1" y="1091"/>
                    <a:pt x="29" y="1292"/>
                    <a:pt x="96" y="1484"/>
                  </a:cubicBezTo>
                  <a:lnTo>
                    <a:pt x="469" y="2622"/>
                  </a:lnTo>
                  <a:lnTo>
                    <a:pt x="1187" y="2622"/>
                  </a:lnTo>
                  <a:lnTo>
                    <a:pt x="1187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3" name="Google Shape;11293;p83"/>
            <p:cNvSpPr/>
            <p:nvPr/>
          </p:nvSpPr>
          <p:spPr>
            <a:xfrm>
              <a:off x="5772202" y="3492121"/>
              <a:ext cx="75419" cy="75681"/>
            </a:xfrm>
            <a:custGeom>
              <a:avLst/>
              <a:gdLst/>
              <a:ahLst/>
              <a:cxnLst/>
              <a:rect l="l" t="t" r="r" b="b"/>
              <a:pathLst>
                <a:path w="2872" h="2882" extrusionOk="0">
                  <a:moveTo>
                    <a:pt x="718" y="0"/>
                  </a:moveTo>
                  <a:cubicBezTo>
                    <a:pt x="326" y="0"/>
                    <a:pt x="0" y="326"/>
                    <a:pt x="0" y="718"/>
                  </a:cubicBezTo>
                  <a:cubicBezTo>
                    <a:pt x="0" y="986"/>
                    <a:pt x="221" y="1197"/>
                    <a:pt x="479" y="1197"/>
                  </a:cubicBezTo>
                  <a:lnTo>
                    <a:pt x="2393" y="2881"/>
                  </a:lnTo>
                  <a:lnTo>
                    <a:pt x="2795" y="1465"/>
                  </a:lnTo>
                  <a:cubicBezTo>
                    <a:pt x="2843" y="1292"/>
                    <a:pt x="2872" y="1120"/>
                    <a:pt x="2872" y="938"/>
                  </a:cubicBezTo>
                  <a:lnTo>
                    <a:pt x="2872" y="479"/>
                  </a:lnTo>
                  <a:cubicBezTo>
                    <a:pt x="2872" y="221"/>
                    <a:pt x="2661" y="0"/>
                    <a:pt x="239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4" name="Google Shape;11294;p83"/>
            <p:cNvSpPr/>
            <p:nvPr/>
          </p:nvSpPr>
          <p:spPr>
            <a:xfrm>
              <a:off x="5784754" y="3586369"/>
              <a:ext cx="37736" cy="27652"/>
            </a:xfrm>
            <a:custGeom>
              <a:avLst/>
              <a:gdLst/>
              <a:ahLst/>
              <a:cxnLst/>
              <a:rect l="l" t="t" r="r" b="b"/>
              <a:pathLst>
                <a:path w="1437" h="1053" extrusionOk="0">
                  <a:moveTo>
                    <a:pt x="1" y="0"/>
                  </a:moveTo>
                  <a:lnTo>
                    <a:pt x="1" y="1053"/>
                  </a:lnTo>
                  <a:lnTo>
                    <a:pt x="1437" y="1053"/>
                  </a:lnTo>
                  <a:lnTo>
                    <a:pt x="1437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5" name="Google Shape;11295;p83"/>
            <p:cNvSpPr/>
            <p:nvPr/>
          </p:nvSpPr>
          <p:spPr>
            <a:xfrm>
              <a:off x="5785017" y="3586369"/>
              <a:ext cx="37736" cy="15362"/>
            </a:xfrm>
            <a:custGeom>
              <a:avLst/>
              <a:gdLst/>
              <a:ahLst/>
              <a:cxnLst/>
              <a:rect l="l" t="t" r="r" b="b"/>
              <a:pathLst>
                <a:path w="1437" h="585" extrusionOk="0">
                  <a:moveTo>
                    <a:pt x="1" y="0"/>
                  </a:moveTo>
                  <a:lnTo>
                    <a:pt x="1" y="440"/>
                  </a:lnTo>
                  <a:cubicBezTo>
                    <a:pt x="230" y="536"/>
                    <a:pt x="472" y="584"/>
                    <a:pt x="715" y="584"/>
                  </a:cubicBezTo>
                  <a:cubicBezTo>
                    <a:pt x="958" y="584"/>
                    <a:pt x="1202" y="536"/>
                    <a:pt x="1436" y="440"/>
                  </a:cubicBezTo>
                  <a:lnTo>
                    <a:pt x="1436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6" name="Google Shape;11296;p83"/>
            <p:cNvSpPr/>
            <p:nvPr/>
          </p:nvSpPr>
          <p:spPr>
            <a:xfrm>
              <a:off x="5741031" y="3601704"/>
              <a:ext cx="125444" cy="78675"/>
            </a:xfrm>
            <a:custGeom>
              <a:avLst/>
              <a:gdLst/>
              <a:ahLst/>
              <a:cxnLst/>
              <a:rect l="l" t="t" r="r" b="b"/>
              <a:pathLst>
                <a:path w="4777" h="2996" extrusionOk="0">
                  <a:moveTo>
                    <a:pt x="1676" y="0"/>
                  </a:moveTo>
                  <a:lnTo>
                    <a:pt x="518" y="325"/>
                  </a:lnTo>
                  <a:cubicBezTo>
                    <a:pt x="211" y="412"/>
                    <a:pt x="1" y="689"/>
                    <a:pt x="1" y="1014"/>
                  </a:cubicBezTo>
                  <a:lnTo>
                    <a:pt x="1" y="2756"/>
                  </a:lnTo>
                  <a:cubicBezTo>
                    <a:pt x="1" y="2890"/>
                    <a:pt x="106" y="2996"/>
                    <a:pt x="240" y="2996"/>
                  </a:cubicBezTo>
                  <a:lnTo>
                    <a:pt x="4537" y="2996"/>
                  </a:lnTo>
                  <a:cubicBezTo>
                    <a:pt x="4661" y="2996"/>
                    <a:pt x="4776" y="2890"/>
                    <a:pt x="4776" y="2756"/>
                  </a:cubicBezTo>
                  <a:lnTo>
                    <a:pt x="4776" y="1014"/>
                  </a:lnTo>
                  <a:cubicBezTo>
                    <a:pt x="4767" y="689"/>
                    <a:pt x="4556" y="412"/>
                    <a:pt x="4250" y="325"/>
                  </a:cubicBezTo>
                  <a:lnTo>
                    <a:pt x="3111" y="0"/>
                  </a:lnTo>
                  <a:lnTo>
                    <a:pt x="2393" y="479"/>
                  </a:lnTo>
                  <a:lnTo>
                    <a:pt x="1676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7" name="Google Shape;11297;p83"/>
            <p:cNvSpPr/>
            <p:nvPr/>
          </p:nvSpPr>
          <p:spPr>
            <a:xfrm>
              <a:off x="5797332" y="3614257"/>
              <a:ext cx="12579" cy="66123"/>
            </a:xfrm>
            <a:custGeom>
              <a:avLst/>
              <a:gdLst/>
              <a:ahLst/>
              <a:cxnLst/>
              <a:rect l="l" t="t" r="r" b="b"/>
              <a:pathLst>
                <a:path w="479" h="2518" extrusionOk="0">
                  <a:moveTo>
                    <a:pt x="125" y="1"/>
                  </a:moveTo>
                  <a:lnTo>
                    <a:pt x="0" y="2518"/>
                  </a:lnTo>
                  <a:lnTo>
                    <a:pt x="479" y="2518"/>
                  </a:lnTo>
                  <a:lnTo>
                    <a:pt x="364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8" name="Google Shape;11298;p83"/>
            <p:cNvSpPr/>
            <p:nvPr/>
          </p:nvSpPr>
          <p:spPr>
            <a:xfrm>
              <a:off x="5766162" y="3523791"/>
              <a:ext cx="75182" cy="68880"/>
            </a:xfrm>
            <a:custGeom>
              <a:avLst/>
              <a:gdLst/>
              <a:ahLst/>
              <a:cxnLst/>
              <a:rect l="l" t="t" r="r" b="b"/>
              <a:pathLst>
                <a:path w="2863" h="2623" extrusionOk="0">
                  <a:moveTo>
                    <a:pt x="910" y="0"/>
                  </a:moveTo>
                  <a:cubicBezTo>
                    <a:pt x="786" y="0"/>
                    <a:pt x="661" y="48"/>
                    <a:pt x="565" y="134"/>
                  </a:cubicBezTo>
                  <a:lnTo>
                    <a:pt x="135" y="574"/>
                  </a:lnTo>
                  <a:cubicBezTo>
                    <a:pt x="49" y="661"/>
                    <a:pt x="1" y="785"/>
                    <a:pt x="1" y="909"/>
                  </a:cubicBezTo>
                  <a:lnTo>
                    <a:pt x="1" y="1187"/>
                  </a:lnTo>
                  <a:cubicBezTo>
                    <a:pt x="1" y="1981"/>
                    <a:pt x="642" y="2623"/>
                    <a:pt x="1436" y="2623"/>
                  </a:cubicBezTo>
                  <a:cubicBezTo>
                    <a:pt x="2221" y="2623"/>
                    <a:pt x="2862" y="1981"/>
                    <a:pt x="2862" y="1187"/>
                  </a:cubicBezTo>
                  <a:lnTo>
                    <a:pt x="2862" y="881"/>
                  </a:lnTo>
                  <a:cubicBezTo>
                    <a:pt x="2862" y="756"/>
                    <a:pt x="2805" y="632"/>
                    <a:pt x="2719" y="546"/>
                  </a:cubicBezTo>
                  <a:cubicBezTo>
                    <a:pt x="2345" y="182"/>
                    <a:pt x="1676" y="19"/>
                    <a:pt x="910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9" name="Google Shape;11299;p83"/>
            <p:cNvSpPr/>
            <p:nvPr/>
          </p:nvSpPr>
          <p:spPr>
            <a:xfrm>
              <a:off x="5766162" y="3523791"/>
              <a:ext cx="74920" cy="67383"/>
            </a:xfrm>
            <a:custGeom>
              <a:avLst/>
              <a:gdLst/>
              <a:ahLst/>
              <a:cxnLst/>
              <a:rect l="l" t="t" r="r" b="b"/>
              <a:pathLst>
                <a:path w="2853" h="2566" extrusionOk="0">
                  <a:moveTo>
                    <a:pt x="920" y="0"/>
                  </a:moveTo>
                  <a:cubicBezTo>
                    <a:pt x="786" y="0"/>
                    <a:pt x="661" y="48"/>
                    <a:pt x="575" y="144"/>
                  </a:cubicBezTo>
                  <a:lnTo>
                    <a:pt x="144" y="574"/>
                  </a:lnTo>
                  <a:cubicBezTo>
                    <a:pt x="49" y="661"/>
                    <a:pt x="1" y="785"/>
                    <a:pt x="1" y="909"/>
                  </a:cubicBezTo>
                  <a:lnTo>
                    <a:pt x="1" y="1187"/>
                  </a:lnTo>
                  <a:cubicBezTo>
                    <a:pt x="1" y="1828"/>
                    <a:pt x="422" y="2383"/>
                    <a:pt x="1034" y="2565"/>
                  </a:cubicBezTo>
                  <a:cubicBezTo>
                    <a:pt x="824" y="2307"/>
                    <a:pt x="719" y="1991"/>
                    <a:pt x="719" y="1665"/>
                  </a:cubicBezTo>
                  <a:lnTo>
                    <a:pt x="719" y="976"/>
                  </a:lnTo>
                  <a:cubicBezTo>
                    <a:pt x="709" y="710"/>
                    <a:pt x="929" y="497"/>
                    <a:pt x="1184" y="497"/>
                  </a:cubicBezTo>
                  <a:cubicBezTo>
                    <a:pt x="1194" y="497"/>
                    <a:pt x="1205" y="497"/>
                    <a:pt x="1216" y="498"/>
                  </a:cubicBezTo>
                  <a:cubicBezTo>
                    <a:pt x="1695" y="527"/>
                    <a:pt x="2412" y="603"/>
                    <a:pt x="2853" y="814"/>
                  </a:cubicBezTo>
                  <a:cubicBezTo>
                    <a:pt x="2843" y="718"/>
                    <a:pt x="2795" y="622"/>
                    <a:pt x="2728" y="546"/>
                  </a:cubicBezTo>
                  <a:cubicBezTo>
                    <a:pt x="2355" y="192"/>
                    <a:pt x="1685" y="29"/>
                    <a:pt x="920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0" name="Google Shape;11300;p83"/>
            <p:cNvSpPr/>
            <p:nvPr/>
          </p:nvSpPr>
          <p:spPr>
            <a:xfrm>
              <a:off x="5797595" y="3614257"/>
              <a:ext cx="12579" cy="12605"/>
            </a:xfrm>
            <a:custGeom>
              <a:avLst/>
              <a:gdLst/>
              <a:ahLst/>
              <a:cxnLst/>
              <a:rect l="l" t="t" r="r" b="b"/>
              <a:pathLst>
                <a:path w="479" h="480" extrusionOk="0">
                  <a:moveTo>
                    <a:pt x="0" y="1"/>
                  </a:moveTo>
                  <a:lnTo>
                    <a:pt x="0" y="355"/>
                  </a:lnTo>
                  <a:cubicBezTo>
                    <a:pt x="0" y="422"/>
                    <a:pt x="48" y="479"/>
                    <a:pt x="115" y="479"/>
                  </a:cubicBezTo>
                  <a:lnTo>
                    <a:pt x="354" y="479"/>
                  </a:lnTo>
                  <a:cubicBezTo>
                    <a:pt x="421" y="479"/>
                    <a:pt x="479" y="422"/>
                    <a:pt x="479" y="355"/>
                  </a:cubicBezTo>
                  <a:lnTo>
                    <a:pt x="479" y="1"/>
                  </a:ln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1" name="Google Shape;11301;p83"/>
            <p:cNvSpPr/>
            <p:nvPr/>
          </p:nvSpPr>
          <p:spPr>
            <a:xfrm>
              <a:off x="5778241" y="3596715"/>
              <a:ext cx="25656" cy="26286"/>
            </a:xfrm>
            <a:custGeom>
              <a:avLst/>
              <a:gdLst/>
              <a:ahLst/>
              <a:cxnLst/>
              <a:rect l="l" t="t" r="r" b="b"/>
              <a:pathLst>
                <a:path w="977" h="1001" extrusionOk="0">
                  <a:moveTo>
                    <a:pt x="216" y="1"/>
                  </a:moveTo>
                  <a:cubicBezTo>
                    <a:pt x="187" y="1"/>
                    <a:pt x="160" y="15"/>
                    <a:pt x="144" y="46"/>
                  </a:cubicBezTo>
                  <a:lnTo>
                    <a:pt x="0" y="267"/>
                  </a:lnTo>
                  <a:lnTo>
                    <a:pt x="354" y="927"/>
                  </a:lnTo>
                  <a:cubicBezTo>
                    <a:pt x="378" y="975"/>
                    <a:pt x="430" y="1001"/>
                    <a:pt x="481" y="1001"/>
                  </a:cubicBezTo>
                  <a:cubicBezTo>
                    <a:pt x="511" y="1001"/>
                    <a:pt x="540" y="992"/>
                    <a:pt x="565" y="975"/>
                  </a:cubicBezTo>
                  <a:lnTo>
                    <a:pt x="976" y="669"/>
                  </a:lnTo>
                  <a:lnTo>
                    <a:pt x="287" y="27"/>
                  </a:lnTo>
                  <a:cubicBezTo>
                    <a:pt x="266" y="10"/>
                    <a:pt x="240" y="1"/>
                    <a:pt x="216" y="1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2" name="Google Shape;11302;p83"/>
            <p:cNvSpPr/>
            <p:nvPr/>
          </p:nvSpPr>
          <p:spPr>
            <a:xfrm>
              <a:off x="5803871" y="3596715"/>
              <a:ext cx="25656" cy="26286"/>
            </a:xfrm>
            <a:custGeom>
              <a:avLst/>
              <a:gdLst/>
              <a:ahLst/>
              <a:cxnLst/>
              <a:rect l="l" t="t" r="r" b="b"/>
              <a:pathLst>
                <a:path w="977" h="1001" extrusionOk="0">
                  <a:moveTo>
                    <a:pt x="751" y="1"/>
                  </a:moveTo>
                  <a:cubicBezTo>
                    <a:pt x="727" y="1"/>
                    <a:pt x="701" y="10"/>
                    <a:pt x="680" y="27"/>
                  </a:cubicBezTo>
                  <a:lnTo>
                    <a:pt x="0" y="669"/>
                  </a:lnTo>
                  <a:lnTo>
                    <a:pt x="402" y="975"/>
                  </a:lnTo>
                  <a:cubicBezTo>
                    <a:pt x="427" y="992"/>
                    <a:pt x="457" y="1001"/>
                    <a:pt x="486" y="1001"/>
                  </a:cubicBezTo>
                  <a:cubicBezTo>
                    <a:pt x="537" y="1001"/>
                    <a:pt x="589" y="975"/>
                    <a:pt x="613" y="927"/>
                  </a:cubicBezTo>
                  <a:lnTo>
                    <a:pt x="976" y="267"/>
                  </a:lnTo>
                  <a:lnTo>
                    <a:pt x="823" y="46"/>
                  </a:lnTo>
                  <a:cubicBezTo>
                    <a:pt x="808" y="15"/>
                    <a:pt x="780" y="1"/>
                    <a:pt x="751" y="1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3" name="Google Shape;11303;p83"/>
            <p:cNvSpPr/>
            <p:nvPr/>
          </p:nvSpPr>
          <p:spPr>
            <a:xfrm>
              <a:off x="5847857" y="3386057"/>
              <a:ext cx="187234" cy="219192"/>
            </a:xfrm>
            <a:custGeom>
              <a:avLst/>
              <a:gdLst/>
              <a:ahLst/>
              <a:cxnLst/>
              <a:rect l="l" t="t" r="r" b="b"/>
              <a:pathLst>
                <a:path w="7130" h="8347" extrusionOk="0">
                  <a:moveTo>
                    <a:pt x="3560" y="1"/>
                  </a:moveTo>
                  <a:cubicBezTo>
                    <a:pt x="1847" y="1"/>
                    <a:pt x="603" y="1178"/>
                    <a:pt x="459" y="3102"/>
                  </a:cubicBezTo>
                  <a:cubicBezTo>
                    <a:pt x="287" y="5456"/>
                    <a:pt x="86" y="6776"/>
                    <a:pt x="19" y="7226"/>
                  </a:cubicBezTo>
                  <a:cubicBezTo>
                    <a:pt x="0" y="7322"/>
                    <a:pt x="48" y="7427"/>
                    <a:pt x="144" y="7475"/>
                  </a:cubicBezTo>
                  <a:cubicBezTo>
                    <a:pt x="603" y="7705"/>
                    <a:pt x="2000" y="8346"/>
                    <a:pt x="3560" y="8346"/>
                  </a:cubicBezTo>
                  <a:cubicBezTo>
                    <a:pt x="5120" y="8346"/>
                    <a:pt x="6527" y="7705"/>
                    <a:pt x="6986" y="7475"/>
                  </a:cubicBezTo>
                  <a:cubicBezTo>
                    <a:pt x="7073" y="7427"/>
                    <a:pt x="7130" y="7322"/>
                    <a:pt x="7111" y="7226"/>
                  </a:cubicBezTo>
                  <a:cubicBezTo>
                    <a:pt x="7034" y="6776"/>
                    <a:pt x="6833" y="5456"/>
                    <a:pt x="6661" y="3102"/>
                  </a:cubicBezTo>
                  <a:cubicBezTo>
                    <a:pt x="6517" y="1187"/>
                    <a:pt x="5273" y="1"/>
                    <a:pt x="356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4" name="Google Shape;11304;p83"/>
            <p:cNvSpPr/>
            <p:nvPr/>
          </p:nvSpPr>
          <p:spPr>
            <a:xfrm>
              <a:off x="5891816" y="3386057"/>
              <a:ext cx="143275" cy="219192"/>
            </a:xfrm>
            <a:custGeom>
              <a:avLst/>
              <a:gdLst/>
              <a:ahLst/>
              <a:cxnLst/>
              <a:rect l="l" t="t" r="r" b="b"/>
              <a:pathLst>
                <a:path w="5456" h="8347" extrusionOk="0">
                  <a:moveTo>
                    <a:pt x="1886" y="1"/>
                  </a:moveTo>
                  <a:cubicBezTo>
                    <a:pt x="1771" y="1"/>
                    <a:pt x="1657" y="1"/>
                    <a:pt x="1542" y="20"/>
                  </a:cubicBezTo>
                  <a:cubicBezTo>
                    <a:pt x="202" y="154"/>
                    <a:pt x="1" y="2030"/>
                    <a:pt x="1283" y="2422"/>
                  </a:cubicBezTo>
                  <a:lnTo>
                    <a:pt x="1312" y="2432"/>
                  </a:lnTo>
                  <a:lnTo>
                    <a:pt x="1791" y="8346"/>
                  </a:lnTo>
                  <a:cubicBezTo>
                    <a:pt x="1824" y="8347"/>
                    <a:pt x="1858" y="8347"/>
                    <a:pt x="1892" y="8347"/>
                  </a:cubicBezTo>
                  <a:cubicBezTo>
                    <a:pt x="3450" y="8347"/>
                    <a:pt x="4853" y="7709"/>
                    <a:pt x="5312" y="7475"/>
                  </a:cubicBezTo>
                  <a:cubicBezTo>
                    <a:pt x="5399" y="7427"/>
                    <a:pt x="5456" y="7322"/>
                    <a:pt x="5437" y="7226"/>
                  </a:cubicBezTo>
                  <a:cubicBezTo>
                    <a:pt x="5360" y="6776"/>
                    <a:pt x="5169" y="5456"/>
                    <a:pt x="4987" y="3102"/>
                  </a:cubicBezTo>
                  <a:cubicBezTo>
                    <a:pt x="4853" y="1187"/>
                    <a:pt x="3599" y="1"/>
                    <a:pt x="18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5" name="Google Shape;11305;p83"/>
            <p:cNvSpPr/>
            <p:nvPr/>
          </p:nvSpPr>
          <p:spPr>
            <a:xfrm>
              <a:off x="5835042" y="3555198"/>
              <a:ext cx="212890" cy="125181"/>
            </a:xfrm>
            <a:custGeom>
              <a:avLst/>
              <a:gdLst/>
              <a:ahLst/>
              <a:cxnLst/>
              <a:rect l="l" t="t" r="r" b="b"/>
              <a:pathLst>
                <a:path w="8107" h="4767" extrusionOk="0">
                  <a:moveTo>
                    <a:pt x="2862" y="1"/>
                  </a:moveTo>
                  <a:lnTo>
                    <a:pt x="2862" y="1044"/>
                  </a:lnTo>
                  <a:cubicBezTo>
                    <a:pt x="2862" y="1235"/>
                    <a:pt x="2747" y="1407"/>
                    <a:pt x="2574" y="1484"/>
                  </a:cubicBezTo>
                  <a:lnTo>
                    <a:pt x="565" y="2374"/>
                  </a:lnTo>
                  <a:cubicBezTo>
                    <a:pt x="220" y="2527"/>
                    <a:pt x="0" y="2862"/>
                    <a:pt x="0" y="3245"/>
                  </a:cubicBezTo>
                  <a:lnTo>
                    <a:pt x="0" y="4527"/>
                  </a:lnTo>
                  <a:cubicBezTo>
                    <a:pt x="0" y="4661"/>
                    <a:pt x="105" y="4767"/>
                    <a:pt x="239" y="4767"/>
                  </a:cubicBezTo>
                  <a:lnTo>
                    <a:pt x="7867" y="4767"/>
                  </a:lnTo>
                  <a:cubicBezTo>
                    <a:pt x="8001" y="4767"/>
                    <a:pt x="8106" y="4652"/>
                    <a:pt x="8106" y="4527"/>
                  </a:cubicBezTo>
                  <a:lnTo>
                    <a:pt x="8106" y="3235"/>
                  </a:lnTo>
                  <a:cubicBezTo>
                    <a:pt x="8106" y="2862"/>
                    <a:pt x="7886" y="2518"/>
                    <a:pt x="7541" y="2364"/>
                  </a:cubicBezTo>
                  <a:lnTo>
                    <a:pt x="5532" y="1484"/>
                  </a:lnTo>
                  <a:cubicBezTo>
                    <a:pt x="5359" y="1407"/>
                    <a:pt x="5245" y="1235"/>
                    <a:pt x="5245" y="1053"/>
                  </a:cubicBezTo>
                  <a:lnTo>
                    <a:pt x="5245" y="1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6" name="Google Shape;11306;p83"/>
            <p:cNvSpPr/>
            <p:nvPr/>
          </p:nvSpPr>
          <p:spPr>
            <a:xfrm>
              <a:off x="5835042" y="3600181"/>
              <a:ext cx="212890" cy="80198"/>
            </a:xfrm>
            <a:custGeom>
              <a:avLst/>
              <a:gdLst/>
              <a:ahLst/>
              <a:cxnLst/>
              <a:rect l="l" t="t" r="r" b="b"/>
              <a:pathLst>
                <a:path w="8107" h="3054" extrusionOk="0">
                  <a:moveTo>
                    <a:pt x="2048" y="1"/>
                  </a:moveTo>
                  <a:lnTo>
                    <a:pt x="565" y="651"/>
                  </a:lnTo>
                  <a:cubicBezTo>
                    <a:pt x="220" y="805"/>
                    <a:pt x="0" y="1149"/>
                    <a:pt x="0" y="1522"/>
                  </a:cubicBezTo>
                  <a:lnTo>
                    <a:pt x="0" y="2814"/>
                  </a:lnTo>
                  <a:cubicBezTo>
                    <a:pt x="0" y="2939"/>
                    <a:pt x="105" y="3054"/>
                    <a:pt x="239" y="3054"/>
                  </a:cubicBezTo>
                  <a:lnTo>
                    <a:pt x="7867" y="3054"/>
                  </a:lnTo>
                  <a:cubicBezTo>
                    <a:pt x="8001" y="3054"/>
                    <a:pt x="8106" y="2939"/>
                    <a:pt x="8106" y="2814"/>
                  </a:cubicBezTo>
                  <a:lnTo>
                    <a:pt x="8106" y="1532"/>
                  </a:lnTo>
                  <a:cubicBezTo>
                    <a:pt x="8106" y="1149"/>
                    <a:pt x="7886" y="805"/>
                    <a:pt x="7541" y="651"/>
                  </a:cubicBezTo>
                  <a:lnTo>
                    <a:pt x="6058" y="1"/>
                  </a:lnTo>
                  <a:cubicBezTo>
                    <a:pt x="5709" y="919"/>
                    <a:pt x="4883" y="1379"/>
                    <a:pt x="4057" y="1379"/>
                  </a:cubicBezTo>
                  <a:cubicBezTo>
                    <a:pt x="3230" y="1379"/>
                    <a:pt x="2402" y="919"/>
                    <a:pt x="2048" y="1"/>
                  </a:cubicBez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7" name="Google Shape;11307;p83"/>
            <p:cNvSpPr/>
            <p:nvPr/>
          </p:nvSpPr>
          <p:spPr>
            <a:xfrm>
              <a:off x="5910172" y="3555198"/>
              <a:ext cx="62604" cy="25105"/>
            </a:xfrm>
            <a:custGeom>
              <a:avLst/>
              <a:gdLst/>
              <a:ahLst/>
              <a:cxnLst/>
              <a:rect l="l" t="t" r="r" b="b"/>
              <a:pathLst>
                <a:path w="2384" h="956" extrusionOk="0">
                  <a:moveTo>
                    <a:pt x="1" y="1"/>
                  </a:moveTo>
                  <a:lnTo>
                    <a:pt x="1" y="690"/>
                  </a:lnTo>
                  <a:cubicBezTo>
                    <a:pt x="379" y="867"/>
                    <a:pt x="785" y="955"/>
                    <a:pt x="1192" y="955"/>
                  </a:cubicBezTo>
                  <a:cubicBezTo>
                    <a:pt x="1599" y="955"/>
                    <a:pt x="2006" y="867"/>
                    <a:pt x="2384" y="690"/>
                  </a:cubicBezTo>
                  <a:lnTo>
                    <a:pt x="2384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8" name="Google Shape;11308;p83"/>
            <p:cNvSpPr/>
            <p:nvPr/>
          </p:nvSpPr>
          <p:spPr>
            <a:xfrm>
              <a:off x="5878765" y="3449764"/>
              <a:ext cx="125418" cy="117907"/>
            </a:xfrm>
            <a:custGeom>
              <a:avLst/>
              <a:gdLst/>
              <a:ahLst/>
              <a:cxnLst/>
              <a:rect l="l" t="t" r="r" b="b"/>
              <a:pathLst>
                <a:path w="4776" h="4490" extrusionOk="0">
                  <a:moveTo>
                    <a:pt x="1745" y="1"/>
                  </a:moveTo>
                  <a:cubicBezTo>
                    <a:pt x="1563" y="1"/>
                    <a:pt x="1396" y="95"/>
                    <a:pt x="1311" y="264"/>
                  </a:cubicBezTo>
                  <a:cubicBezTo>
                    <a:pt x="1053" y="762"/>
                    <a:pt x="670" y="1192"/>
                    <a:pt x="201" y="1499"/>
                  </a:cubicBezTo>
                  <a:cubicBezTo>
                    <a:pt x="77" y="1585"/>
                    <a:pt x="0" y="1738"/>
                    <a:pt x="0" y="1891"/>
                  </a:cubicBezTo>
                  <a:lnTo>
                    <a:pt x="0" y="2025"/>
                  </a:lnTo>
                  <a:cubicBezTo>
                    <a:pt x="0" y="3288"/>
                    <a:pt x="957" y="4398"/>
                    <a:pt x="2230" y="4484"/>
                  </a:cubicBezTo>
                  <a:cubicBezTo>
                    <a:pt x="2281" y="4488"/>
                    <a:pt x="2332" y="4489"/>
                    <a:pt x="2383" y="4489"/>
                  </a:cubicBezTo>
                  <a:cubicBezTo>
                    <a:pt x="3693" y="4489"/>
                    <a:pt x="4766" y="3428"/>
                    <a:pt x="4766" y="2101"/>
                  </a:cubicBezTo>
                  <a:lnTo>
                    <a:pt x="4766" y="1690"/>
                  </a:lnTo>
                  <a:cubicBezTo>
                    <a:pt x="4776" y="1479"/>
                    <a:pt x="4680" y="1288"/>
                    <a:pt x="4527" y="1154"/>
                  </a:cubicBezTo>
                  <a:cubicBezTo>
                    <a:pt x="4144" y="819"/>
                    <a:pt x="3292" y="226"/>
                    <a:pt x="1819" y="6"/>
                  </a:cubicBezTo>
                  <a:cubicBezTo>
                    <a:pt x="1794" y="2"/>
                    <a:pt x="1770" y="1"/>
                    <a:pt x="1745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9" name="Google Shape;11309;p83"/>
            <p:cNvSpPr/>
            <p:nvPr/>
          </p:nvSpPr>
          <p:spPr>
            <a:xfrm>
              <a:off x="5878765" y="3449764"/>
              <a:ext cx="122398" cy="117277"/>
            </a:xfrm>
            <a:custGeom>
              <a:avLst/>
              <a:gdLst/>
              <a:ahLst/>
              <a:cxnLst/>
              <a:rect l="l" t="t" r="r" b="b"/>
              <a:pathLst>
                <a:path w="4661" h="4466" extrusionOk="0">
                  <a:moveTo>
                    <a:pt x="1745" y="1"/>
                  </a:moveTo>
                  <a:cubicBezTo>
                    <a:pt x="1563" y="1"/>
                    <a:pt x="1396" y="95"/>
                    <a:pt x="1311" y="264"/>
                  </a:cubicBezTo>
                  <a:cubicBezTo>
                    <a:pt x="1273" y="350"/>
                    <a:pt x="1225" y="436"/>
                    <a:pt x="1168" y="513"/>
                  </a:cubicBezTo>
                  <a:cubicBezTo>
                    <a:pt x="919" y="905"/>
                    <a:pt x="594" y="1240"/>
                    <a:pt x="201" y="1499"/>
                  </a:cubicBezTo>
                  <a:cubicBezTo>
                    <a:pt x="77" y="1585"/>
                    <a:pt x="0" y="1728"/>
                    <a:pt x="0" y="1891"/>
                  </a:cubicBezTo>
                  <a:lnTo>
                    <a:pt x="0" y="2025"/>
                  </a:lnTo>
                  <a:cubicBezTo>
                    <a:pt x="0" y="3250"/>
                    <a:pt x="900" y="4322"/>
                    <a:pt x="2096" y="4465"/>
                  </a:cubicBezTo>
                  <a:cubicBezTo>
                    <a:pt x="1675" y="4025"/>
                    <a:pt x="1436" y="3432"/>
                    <a:pt x="1436" y="2819"/>
                  </a:cubicBezTo>
                  <a:lnTo>
                    <a:pt x="1436" y="1317"/>
                  </a:lnTo>
                  <a:cubicBezTo>
                    <a:pt x="1436" y="1077"/>
                    <a:pt x="1618" y="867"/>
                    <a:pt x="1857" y="838"/>
                  </a:cubicBezTo>
                  <a:cubicBezTo>
                    <a:pt x="2025" y="823"/>
                    <a:pt x="2193" y="816"/>
                    <a:pt x="2360" y="816"/>
                  </a:cubicBezTo>
                  <a:cubicBezTo>
                    <a:pt x="3156" y="816"/>
                    <a:pt x="3941" y="985"/>
                    <a:pt x="4661" y="1317"/>
                  </a:cubicBezTo>
                  <a:cubicBezTo>
                    <a:pt x="4632" y="1250"/>
                    <a:pt x="4584" y="1202"/>
                    <a:pt x="4527" y="1154"/>
                  </a:cubicBezTo>
                  <a:cubicBezTo>
                    <a:pt x="4144" y="819"/>
                    <a:pt x="3292" y="226"/>
                    <a:pt x="1819" y="6"/>
                  </a:cubicBezTo>
                  <a:cubicBezTo>
                    <a:pt x="1794" y="2"/>
                    <a:pt x="1770" y="1"/>
                    <a:pt x="1745" y="1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0" name="Google Shape;11310;p83"/>
            <p:cNvSpPr/>
            <p:nvPr/>
          </p:nvSpPr>
          <p:spPr>
            <a:xfrm>
              <a:off x="5835042" y="3620796"/>
              <a:ext cx="43986" cy="59584"/>
            </a:xfrm>
            <a:custGeom>
              <a:avLst/>
              <a:gdLst/>
              <a:ahLst/>
              <a:cxnLst/>
              <a:rect l="l" t="t" r="r" b="b"/>
              <a:pathLst>
                <a:path w="1675" h="2269" extrusionOk="0">
                  <a:moveTo>
                    <a:pt x="354" y="0"/>
                  </a:moveTo>
                  <a:cubicBezTo>
                    <a:pt x="124" y="182"/>
                    <a:pt x="0" y="450"/>
                    <a:pt x="0" y="747"/>
                  </a:cubicBezTo>
                  <a:lnTo>
                    <a:pt x="0" y="2029"/>
                  </a:lnTo>
                  <a:cubicBezTo>
                    <a:pt x="0" y="2163"/>
                    <a:pt x="105" y="2269"/>
                    <a:pt x="239" y="2269"/>
                  </a:cubicBezTo>
                  <a:lnTo>
                    <a:pt x="1675" y="2269"/>
                  </a:lnTo>
                  <a:lnTo>
                    <a:pt x="1675" y="1608"/>
                  </a:lnTo>
                  <a:cubicBezTo>
                    <a:pt x="1665" y="1417"/>
                    <a:pt x="1598" y="1235"/>
                    <a:pt x="1464" y="1101"/>
                  </a:cubicBezTo>
                  <a:lnTo>
                    <a:pt x="354" y="0"/>
                  </a:ln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1" name="Google Shape;11311;p83"/>
            <p:cNvSpPr/>
            <p:nvPr/>
          </p:nvSpPr>
          <p:spPr>
            <a:xfrm>
              <a:off x="6003920" y="3620796"/>
              <a:ext cx="44012" cy="59584"/>
            </a:xfrm>
            <a:custGeom>
              <a:avLst/>
              <a:gdLst/>
              <a:ahLst/>
              <a:cxnLst/>
              <a:rect l="l" t="t" r="r" b="b"/>
              <a:pathLst>
                <a:path w="1676" h="2269" extrusionOk="0">
                  <a:moveTo>
                    <a:pt x="1321" y="0"/>
                  </a:moveTo>
                  <a:lnTo>
                    <a:pt x="211" y="1101"/>
                  </a:lnTo>
                  <a:cubicBezTo>
                    <a:pt x="77" y="1235"/>
                    <a:pt x="0" y="1417"/>
                    <a:pt x="0" y="1608"/>
                  </a:cubicBezTo>
                  <a:lnTo>
                    <a:pt x="0" y="2269"/>
                  </a:lnTo>
                  <a:lnTo>
                    <a:pt x="1436" y="2269"/>
                  </a:lnTo>
                  <a:cubicBezTo>
                    <a:pt x="1570" y="2269"/>
                    <a:pt x="1675" y="2163"/>
                    <a:pt x="1675" y="2029"/>
                  </a:cubicBezTo>
                  <a:lnTo>
                    <a:pt x="1675" y="747"/>
                  </a:lnTo>
                  <a:cubicBezTo>
                    <a:pt x="1675" y="450"/>
                    <a:pt x="1541" y="182"/>
                    <a:pt x="1321" y="0"/>
                  </a:cubicBez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312" name="Google Shape;11312;p83"/>
          <p:cNvSpPr/>
          <p:nvPr/>
        </p:nvSpPr>
        <p:spPr>
          <a:xfrm>
            <a:off x="6560317" y="3564757"/>
            <a:ext cx="13366" cy="86711"/>
          </a:xfrm>
          <a:custGeom>
            <a:avLst/>
            <a:gdLst/>
            <a:ahLst/>
            <a:cxnLst/>
            <a:rect l="l" t="t" r="r" b="b"/>
            <a:pathLst>
              <a:path w="509" h="3302" extrusionOk="0">
                <a:moveTo>
                  <a:pt x="432" y="0"/>
                </a:moveTo>
                <a:lnTo>
                  <a:pt x="202" y="163"/>
                </a:lnTo>
                <a:cubicBezTo>
                  <a:pt x="77" y="259"/>
                  <a:pt x="1" y="412"/>
                  <a:pt x="1" y="565"/>
                </a:cubicBezTo>
                <a:lnTo>
                  <a:pt x="1" y="3302"/>
                </a:lnTo>
                <a:lnTo>
                  <a:pt x="39" y="3245"/>
                </a:lnTo>
                <a:cubicBezTo>
                  <a:pt x="345" y="2795"/>
                  <a:pt x="508" y="2259"/>
                  <a:pt x="508" y="1713"/>
                </a:cubicBezTo>
                <a:lnTo>
                  <a:pt x="508" y="259"/>
                </a:lnTo>
                <a:cubicBezTo>
                  <a:pt x="508" y="163"/>
                  <a:pt x="479" y="77"/>
                  <a:pt x="432" y="0"/>
                </a:cubicBezTo>
                <a:close/>
              </a:path>
            </a:pathLst>
          </a:custGeom>
          <a:solidFill>
            <a:srgbClr val="E3E9E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313" name="Google Shape;11313;p83"/>
          <p:cNvGrpSpPr/>
          <p:nvPr/>
        </p:nvGrpSpPr>
        <p:grpSpPr>
          <a:xfrm>
            <a:off x="6179074" y="3368726"/>
            <a:ext cx="394609" cy="328749"/>
            <a:chOff x="6179074" y="3368726"/>
            <a:chExt cx="394609" cy="328749"/>
          </a:xfrm>
        </p:grpSpPr>
        <p:sp>
          <p:nvSpPr>
            <p:cNvPr id="11314" name="Google Shape;11314;p83"/>
            <p:cNvSpPr/>
            <p:nvPr/>
          </p:nvSpPr>
          <p:spPr>
            <a:xfrm>
              <a:off x="6363052" y="3421508"/>
              <a:ext cx="26418" cy="26155"/>
            </a:xfrm>
            <a:custGeom>
              <a:avLst/>
              <a:gdLst/>
              <a:ahLst/>
              <a:cxnLst/>
              <a:rect l="l" t="t" r="r" b="b"/>
              <a:pathLst>
                <a:path w="1006" h="996" extrusionOk="0">
                  <a:moveTo>
                    <a:pt x="0" y="0"/>
                  </a:moveTo>
                  <a:lnTo>
                    <a:pt x="0" y="995"/>
                  </a:lnTo>
                  <a:lnTo>
                    <a:pt x="1005" y="995"/>
                  </a:lnTo>
                  <a:lnTo>
                    <a:pt x="1005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5" name="Google Shape;11315;p83"/>
            <p:cNvSpPr/>
            <p:nvPr/>
          </p:nvSpPr>
          <p:spPr>
            <a:xfrm>
              <a:off x="6361791" y="3421508"/>
              <a:ext cx="28912" cy="19695"/>
            </a:xfrm>
            <a:custGeom>
              <a:avLst/>
              <a:gdLst/>
              <a:ahLst/>
              <a:cxnLst/>
              <a:rect l="l" t="t" r="r" b="b"/>
              <a:pathLst>
                <a:path w="1101" h="750" extrusionOk="0">
                  <a:moveTo>
                    <a:pt x="48" y="0"/>
                  </a:moveTo>
                  <a:lnTo>
                    <a:pt x="48" y="498"/>
                  </a:lnTo>
                  <a:cubicBezTo>
                    <a:pt x="48" y="546"/>
                    <a:pt x="29" y="603"/>
                    <a:pt x="0" y="641"/>
                  </a:cubicBezTo>
                  <a:cubicBezTo>
                    <a:pt x="177" y="713"/>
                    <a:pt x="364" y="749"/>
                    <a:pt x="551" y="749"/>
                  </a:cubicBezTo>
                  <a:cubicBezTo>
                    <a:pt x="737" y="749"/>
                    <a:pt x="924" y="713"/>
                    <a:pt x="1101" y="641"/>
                  </a:cubicBezTo>
                  <a:cubicBezTo>
                    <a:pt x="1072" y="603"/>
                    <a:pt x="1053" y="546"/>
                    <a:pt x="1053" y="498"/>
                  </a:cubicBezTo>
                  <a:lnTo>
                    <a:pt x="1053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6" name="Google Shape;11316;p83"/>
            <p:cNvSpPr/>
            <p:nvPr/>
          </p:nvSpPr>
          <p:spPr>
            <a:xfrm>
              <a:off x="6336660" y="3442096"/>
              <a:ext cx="79174" cy="97556"/>
            </a:xfrm>
            <a:custGeom>
              <a:avLst/>
              <a:gdLst/>
              <a:ahLst/>
              <a:cxnLst/>
              <a:rect l="l" t="t" r="r" b="b"/>
              <a:pathLst>
                <a:path w="3015" h="3715" extrusionOk="0">
                  <a:moveTo>
                    <a:pt x="737" y="1"/>
                  </a:moveTo>
                  <a:lnTo>
                    <a:pt x="278" y="231"/>
                  </a:lnTo>
                  <a:cubicBezTo>
                    <a:pt x="115" y="317"/>
                    <a:pt x="10" y="489"/>
                    <a:pt x="10" y="680"/>
                  </a:cubicBezTo>
                  <a:lnTo>
                    <a:pt x="10" y="2135"/>
                  </a:lnTo>
                  <a:cubicBezTo>
                    <a:pt x="0" y="2681"/>
                    <a:pt x="163" y="3207"/>
                    <a:pt x="469" y="3657"/>
                  </a:cubicBezTo>
                  <a:lnTo>
                    <a:pt x="508" y="3714"/>
                  </a:lnTo>
                  <a:lnTo>
                    <a:pt x="2508" y="3714"/>
                  </a:lnTo>
                  <a:lnTo>
                    <a:pt x="2546" y="3657"/>
                  </a:lnTo>
                  <a:cubicBezTo>
                    <a:pt x="2852" y="3207"/>
                    <a:pt x="3015" y="2681"/>
                    <a:pt x="3005" y="2135"/>
                  </a:cubicBezTo>
                  <a:lnTo>
                    <a:pt x="3005" y="680"/>
                  </a:lnTo>
                  <a:cubicBezTo>
                    <a:pt x="3005" y="489"/>
                    <a:pt x="2900" y="317"/>
                    <a:pt x="2737" y="231"/>
                  </a:cubicBezTo>
                  <a:lnTo>
                    <a:pt x="2278" y="1"/>
                  </a:lnTo>
                  <a:cubicBezTo>
                    <a:pt x="2111" y="203"/>
                    <a:pt x="1603" y="212"/>
                    <a:pt x="1523" y="212"/>
                  </a:cubicBezTo>
                  <a:cubicBezTo>
                    <a:pt x="1516" y="212"/>
                    <a:pt x="1512" y="211"/>
                    <a:pt x="1512" y="211"/>
                  </a:cubicBezTo>
                  <a:cubicBezTo>
                    <a:pt x="1512" y="211"/>
                    <a:pt x="1509" y="212"/>
                    <a:pt x="1502" y="212"/>
                  </a:cubicBezTo>
                  <a:cubicBezTo>
                    <a:pt x="1420" y="212"/>
                    <a:pt x="905" y="203"/>
                    <a:pt x="737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7" name="Google Shape;11317;p83"/>
            <p:cNvSpPr/>
            <p:nvPr/>
          </p:nvSpPr>
          <p:spPr>
            <a:xfrm>
              <a:off x="6349974" y="3539862"/>
              <a:ext cx="52546" cy="111605"/>
            </a:xfrm>
            <a:custGeom>
              <a:avLst/>
              <a:gdLst/>
              <a:ahLst/>
              <a:cxnLst/>
              <a:rect l="l" t="t" r="r" b="b"/>
              <a:pathLst>
                <a:path w="2001" h="4250" extrusionOk="0">
                  <a:moveTo>
                    <a:pt x="1" y="1"/>
                  </a:moveTo>
                  <a:lnTo>
                    <a:pt x="1" y="4250"/>
                  </a:lnTo>
                  <a:lnTo>
                    <a:pt x="2001" y="4250"/>
                  </a:lnTo>
                  <a:lnTo>
                    <a:pt x="2001" y="1"/>
                  </a:lnTo>
                  <a:close/>
                </a:path>
              </a:pathLst>
            </a:custGeom>
            <a:solidFill>
              <a:srgbClr val="768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8" name="Google Shape;11318;p83"/>
            <p:cNvSpPr/>
            <p:nvPr/>
          </p:nvSpPr>
          <p:spPr>
            <a:xfrm>
              <a:off x="6336897" y="3452915"/>
              <a:ext cx="13104" cy="86973"/>
            </a:xfrm>
            <a:custGeom>
              <a:avLst/>
              <a:gdLst/>
              <a:ahLst/>
              <a:cxnLst/>
              <a:rect l="l" t="t" r="r" b="b"/>
              <a:pathLst>
                <a:path w="499" h="3312" extrusionOk="0">
                  <a:moveTo>
                    <a:pt x="77" y="0"/>
                  </a:moveTo>
                  <a:cubicBezTo>
                    <a:pt x="20" y="77"/>
                    <a:pt x="1" y="173"/>
                    <a:pt x="1" y="268"/>
                  </a:cubicBezTo>
                  <a:lnTo>
                    <a:pt x="1" y="1723"/>
                  </a:lnTo>
                  <a:cubicBezTo>
                    <a:pt x="1" y="2269"/>
                    <a:pt x="154" y="2795"/>
                    <a:pt x="460" y="3245"/>
                  </a:cubicBezTo>
                  <a:lnTo>
                    <a:pt x="499" y="3312"/>
                  </a:lnTo>
                  <a:lnTo>
                    <a:pt x="499" y="575"/>
                  </a:lnTo>
                  <a:cubicBezTo>
                    <a:pt x="499" y="412"/>
                    <a:pt x="422" y="268"/>
                    <a:pt x="298" y="173"/>
                  </a:cubicBezTo>
                  <a:lnTo>
                    <a:pt x="77" y="0"/>
                  </a:ln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9" name="Google Shape;11319;p83"/>
            <p:cNvSpPr/>
            <p:nvPr/>
          </p:nvSpPr>
          <p:spPr>
            <a:xfrm>
              <a:off x="6402494" y="3452915"/>
              <a:ext cx="13340" cy="86973"/>
            </a:xfrm>
            <a:custGeom>
              <a:avLst/>
              <a:gdLst/>
              <a:ahLst/>
              <a:cxnLst/>
              <a:rect l="l" t="t" r="r" b="b"/>
              <a:pathLst>
                <a:path w="508" h="3312" extrusionOk="0">
                  <a:moveTo>
                    <a:pt x="431" y="0"/>
                  </a:moveTo>
                  <a:lnTo>
                    <a:pt x="202" y="173"/>
                  </a:lnTo>
                  <a:cubicBezTo>
                    <a:pt x="77" y="268"/>
                    <a:pt x="1" y="412"/>
                    <a:pt x="1" y="575"/>
                  </a:cubicBezTo>
                  <a:lnTo>
                    <a:pt x="1" y="3312"/>
                  </a:lnTo>
                  <a:lnTo>
                    <a:pt x="39" y="3245"/>
                  </a:lnTo>
                  <a:cubicBezTo>
                    <a:pt x="345" y="2795"/>
                    <a:pt x="508" y="2269"/>
                    <a:pt x="508" y="1723"/>
                  </a:cubicBezTo>
                  <a:lnTo>
                    <a:pt x="508" y="268"/>
                  </a:lnTo>
                  <a:cubicBezTo>
                    <a:pt x="508" y="173"/>
                    <a:pt x="479" y="77"/>
                    <a:pt x="431" y="0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0" name="Google Shape;11320;p83"/>
            <p:cNvSpPr/>
            <p:nvPr/>
          </p:nvSpPr>
          <p:spPr>
            <a:xfrm>
              <a:off x="6356014" y="3434691"/>
              <a:ext cx="40493" cy="105198"/>
            </a:xfrm>
            <a:custGeom>
              <a:avLst/>
              <a:gdLst/>
              <a:ahLst/>
              <a:cxnLst/>
              <a:rect l="l" t="t" r="r" b="b"/>
              <a:pathLst>
                <a:path w="1542" h="4006" extrusionOk="0">
                  <a:moveTo>
                    <a:pt x="254" y="1"/>
                  </a:moveTo>
                  <a:cubicBezTo>
                    <a:pt x="242" y="1"/>
                    <a:pt x="230" y="5"/>
                    <a:pt x="220" y="15"/>
                  </a:cubicBezTo>
                  <a:lnTo>
                    <a:pt x="0" y="283"/>
                  </a:lnTo>
                  <a:lnTo>
                    <a:pt x="345" y="704"/>
                  </a:lnTo>
                  <a:cubicBezTo>
                    <a:pt x="367" y="732"/>
                    <a:pt x="399" y="747"/>
                    <a:pt x="431" y="747"/>
                  </a:cubicBezTo>
                  <a:cubicBezTo>
                    <a:pt x="455" y="747"/>
                    <a:pt x="478" y="739"/>
                    <a:pt x="498" y="723"/>
                  </a:cubicBezTo>
                  <a:lnTo>
                    <a:pt x="651" y="599"/>
                  </a:lnTo>
                  <a:lnTo>
                    <a:pt x="651" y="4006"/>
                  </a:lnTo>
                  <a:lnTo>
                    <a:pt x="900" y="4006"/>
                  </a:lnTo>
                  <a:lnTo>
                    <a:pt x="900" y="599"/>
                  </a:lnTo>
                  <a:lnTo>
                    <a:pt x="1043" y="723"/>
                  </a:lnTo>
                  <a:cubicBezTo>
                    <a:pt x="1063" y="739"/>
                    <a:pt x="1088" y="747"/>
                    <a:pt x="1113" y="747"/>
                  </a:cubicBezTo>
                  <a:cubicBezTo>
                    <a:pt x="1149" y="747"/>
                    <a:pt x="1184" y="732"/>
                    <a:pt x="1206" y="704"/>
                  </a:cubicBezTo>
                  <a:lnTo>
                    <a:pt x="1541" y="283"/>
                  </a:lnTo>
                  <a:lnTo>
                    <a:pt x="1331" y="15"/>
                  </a:lnTo>
                  <a:cubicBezTo>
                    <a:pt x="1321" y="5"/>
                    <a:pt x="1309" y="1"/>
                    <a:pt x="1297" y="1"/>
                  </a:cubicBezTo>
                  <a:cubicBezTo>
                    <a:pt x="1285" y="1"/>
                    <a:pt x="1273" y="5"/>
                    <a:pt x="1264" y="15"/>
                  </a:cubicBezTo>
                  <a:lnTo>
                    <a:pt x="775" y="503"/>
                  </a:lnTo>
                  <a:lnTo>
                    <a:pt x="287" y="15"/>
                  </a:lnTo>
                  <a:cubicBezTo>
                    <a:pt x="278" y="5"/>
                    <a:pt x="266" y="1"/>
                    <a:pt x="254" y="1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1" name="Google Shape;11321;p83"/>
            <p:cNvSpPr/>
            <p:nvPr/>
          </p:nvSpPr>
          <p:spPr>
            <a:xfrm>
              <a:off x="6373109" y="3552913"/>
              <a:ext cx="6775" cy="98554"/>
            </a:xfrm>
            <a:custGeom>
              <a:avLst/>
              <a:gdLst/>
              <a:ahLst/>
              <a:cxnLst/>
              <a:rect l="l" t="t" r="r" b="b"/>
              <a:pathLst>
                <a:path w="258" h="3753" extrusionOk="0">
                  <a:moveTo>
                    <a:pt x="139" y="0"/>
                  </a:moveTo>
                  <a:cubicBezTo>
                    <a:pt x="134" y="0"/>
                    <a:pt x="129" y="1"/>
                    <a:pt x="124" y="1"/>
                  </a:cubicBezTo>
                  <a:cubicBezTo>
                    <a:pt x="57" y="1"/>
                    <a:pt x="0" y="49"/>
                    <a:pt x="0" y="116"/>
                  </a:cubicBezTo>
                  <a:lnTo>
                    <a:pt x="0" y="3753"/>
                  </a:lnTo>
                  <a:lnTo>
                    <a:pt x="249" y="3753"/>
                  </a:lnTo>
                  <a:lnTo>
                    <a:pt x="249" y="126"/>
                  </a:lnTo>
                  <a:cubicBezTo>
                    <a:pt x="258" y="55"/>
                    <a:pt x="201" y="0"/>
                    <a:pt x="139" y="0"/>
                  </a:cubicBez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2" name="Google Shape;11322;p83"/>
            <p:cNvSpPr/>
            <p:nvPr/>
          </p:nvSpPr>
          <p:spPr>
            <a:xfrm>
              <a:off x="6349974" y="3368726"/>
              <a:ext cx="52546" cy="59321"/>
            </a:xfrm>
            <a:custGeom>
              <a:avLst/>
              <a:gdLst/>
              <a:ahLst/>
              <a:cxnLst/>
              <a:rect l="l" t="t" r="r" b="b"/>
              <a:pathLst>
                <a:path w="2001" h="2259" extrusionOk="0">
                  <a:moveTo>
                    <a:pt x="757" y="0"/>
                  </a:moveTo>
                  <a:cubicBezTo>
                    <a:pt x="336" y="0"/>
                    <a:pt x="1" y="335"/>
                    <a:pt x="1" y="756"/>
                  </a:cubicBezTo>
                  <a:lnTo>
                    <a:pt x="1" y="1254"/>
                  </a:lnTo>
                  <a:cubicBezTo>
                    <a:pt x="1" y="1809"/>
                    <a:pt x="450" y="2259"/>
                    <a:pt x="1005" y="2259"/>
                  </a:cubicBezTo>
                  <a:cubicBezTo>
                    <a:pt x="1551" y="2259"/>
                    <a:pt x="2001" y="1809"/>
                    <a:pt x="2001" y="1254"/>
                  </a:cubicBezTo>
                  <a:lnTo>
                    <a:pt x="2001" y="756"/>
                  </a:lnTo>
                  <a:cubicBezTo>
                    <a:pt x="2001" y="335"/>
                    <a:pt x="1666" y="0"/>
                    <a:pt x="1254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3" name="Google Shape;11323;p83"/>
            <p:cNvSpPr/>
            <p:nvPr/>
          </p:nvSpPr>
          <p:spPr>
            <a:xfrm>
              <a:off x="6349974" y="3368726"/>
              <a:ext cx="36213" cy="59269"/>
            </a:xfrm>
            <a:custGeom>
              <a:avLst/>
              <a:gdLst/>
              <a:ahLst/>
              <a:cxnLst/>
              <a:rect l="l" t="t" r="r" b="b"/>
              <a:pathLst>
                <a:path w="1379" h="2257" extrusionOk="0">
                  <a:moveTo>
                    <a:pt x="757" y="0"/>
                  </a:moveTo>
                  <a:cubicBezTo>
                    <a:pt x="345" y="0"/>
                    <a:pt x="1" y="335"/>
                    <a:pt x="10" y="756"/>
                  </a:cubicBezTo>
                  <a:lnTo>
                    <a:pt x="10" y="1254"/>
                  </a:lnTo>
                  <a:cubicBezTo>
                    <a:pt x="2" y="1828"/>
                    <a:pt x="478" y="2257"/>
                    <a:pt x="1005" y="2257"/>
                  </a:cubicBezTo>
                  <a:cubicBezTo>
                    <a:pt x="1129" y="2257"/>
                    <a:pt x="1255" y="2233"/>
                    <a:pt x="1379" y="2182"/>
                  </a:cubicBezTo>
                  <a:cubicBezTo>
                    <a:pt x="1005" y="2029"/>
                    <a:pt x="757" y="1666"/>
                    <a:pt x="757" y="1254"/>
                  </a:cubicBezTo>
                  <a:lnTo>
                    <a:pt x="757" y="756"/>
                  </a:lnTo>
                  <a:cubicBezTo>
                    <a:pt x="757" y="393"/>
                    <a:pt x="1015" y="77"/>
                    <a:pt x="1379" y="20"/>
                  </a:cubicBezTo>
                  <a:cubicBezTo>
                    <a:pt x="1340" y="10"/>
                    <a:pt x="1302" y="0"/>
                    <a:pt x="1254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4" name="Google Shape;11324;p83"/>
            <p:cNvSpPr/>
            <p:nvPr/>
          </p:nvSpPr>
          <p:spPr>
            <a:xfrm>
              <a:off x="6349974" y="3368726"/>
              <a:ext cx="52546" cy="26418"/>
            </a:xfrm>
            <a:custGeom>
              <a:avLst/>
              <a:gdLst/>
              <a:ahLst/>
              <a:cxnLst/>
              <a:rect l="l" t="t" r="r" b="b"/>
              <a:pathLst>
                <a:path w="2001" h="1006" extrusionOk="0">
                  <a:moveTo>
                    <a:pt x="747" y="0"/>
                  </a:moveTo>
                  <a:cubicBezTo>
                    <a:pt x="336" y="0"/>
                    <a:pt x="1" y="335"/>
                    <a:pt x="1" y="756"/>
                  </a:cubicBezTo>
                  <a:cubicBezTo>
                    <a:pt x="1" y="756"/>
                    <a:pt x="757" y="1005"/>
                    <a:pt x="2001" y="1005"/>
                  </a:cubicBezTo>
                  <a:lnTo>
                    <a:pt x="2001" y="756"/>
                  </a:lnTo>
                  <a:cubicBezTo>
                    <a:pt x="2001" y="335"/>
                    <a:pt x="1666" y="0"/>
                    <a:pt x="12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5" name="Google Shape;11325;p83"/>
            <p:cNvSpPr/>
            <p:nvPr/>
          </p:nvSpPr>
          <p:spPr>
            <a:xfrm>
              <a:off x="6349974" y="3368726"/>
              <a:ext cx="36213" cy="24159"/>
            </a:xfrm>
            <a:custGeom>
              <a:avLst/>
              <a:gdLst/>
              <a:ahLst/>
              <a:cxnLst/>
              <a:rect l="l" t="t" r="r" b="b"/>
              <a:pathLst>
                <a:path w="1379" h="920" extrusionOk="0">
                  <a:moveTo>
                    <a:pt x="757" y="0"/>
                  </a:moveTo>
                  <a:cubicBezTo>
                    <a:pt x="345" y="0"/>
                    <a:pt x="1" y="335"/>
                    <a:pt x="10" y="756"/>
                  </a:cubicBezTo>
                  <a:cubicBezTo>
                    <a:pt x="249" y="823"/>
                    <a:pt x="498" y="881"/>
                    <a:pt x="757" y="919"/>
                  </a:cubicBezTo>
                  <a:lnTo>
                    <a:pt x="757" y="756"/>
                  </a:lnTo>
                  <a:cubicBezTo>
                    <a:pt x="757" y="393"/>
                    <a:pt x="1015" y="77"/>
                    <a:pt x="1379" y="20"/>
                  </a:cubicBezTo>
                  <a:cubicBezTo>
                    <a:pt x="1340" y="10"/>
                    <a:pt x="1302" y="0"/>
                    <a:pt x="12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6" name="Google Shape;11326;p83"/>
            <p:cNvSpPr/>
            <p:nvPr/>
          </p:nvSpPr>
          <p:spPr>
            <a:xfrm>
              <a:off x="6468354" y="3421508"/>
              <a:ext cx="26418" cy="26155"/>
            </a:xfrm>
            <a:custGeom>
              <a:avLst/>
              <a:gdLst/>
              <a:ahLst/>
              <a:cxnLst/>
              <a:rect l="l" t="t" r="r" b="b"/>
              <a:pathLst>
                <a:path w="1006" h="996" extrusionOk="0">
                  <a:moveTo>
                    <a:pt x="0" y="0"/>
                  </a:moveTo>
                  <a:lnTo>
                    <a:pt x="0" y="995"/>
                  </a:lnTo>
                  <a:lnTo>
                    <a:pt x="1005" y="995"/>
                  </a:lnTo>
                  <a:lnTo>
                    <a:pt x="1005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7" name="Google Shape;11327;p83"/>
            <p:cNvSpPr/>
            <p:nvPr/>
          </p:nvSpPr>
          <p:spPr>
            <a:xfrm>
              <a:off x="6467094" y="3421508"/>
              <a:ext cx="28912" cy="19695"/>
            </a:xfrm>
            <a:custGeom>
              <a:avLst/>
              <a:gdLst/>
              <a:ahLst/>
              <a:cxnLst/>
              <a:rect l="l" t="t" r="r" b="b"/>
              <a:pathLst>
                <a:path w="1101" h="750" extrusionOk="0">
                  <a:moveTo>
                    <a:pt x="48" y="0"/>
                  </a:moveTo>
                  <a:lnTo>
                    <a:pt x="48" y="498"/>
                  </a:lnTo>
                  <a:cubicBezTo>
                    <a:pt x="48" y="546"/>
                    <a:pt x="29" y="603"/>
                    <a:pt x="0" y="641"/>
                  </a:cubicBezTo>
                  <a:cubicBezTo>
                    <a:pt x="177" y="713"/>
                    <a:pt x="364" y="749"/>
                    <a:pt x="551" y="749"/>
                  </a:cubicBezTo>
                  <a:cubicBezTo>
                    <a:pt x="737" y="749"/>
                    <a:pt x="924" y="713"/>
                    <a:pt x="1101" y="641"/>
                  </a:cubicBezTo>
                  <a:cubicBezTo>
                    <a:pt x="1063" y="603"/>
                    <a:pt x="1053" y="546"/>
                    <a:pt x="1053" y="498"/>
                  </a:cubicBezTo>
                  <a:lnTo>
                    <a:pt x="1053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8" name="Google Shape;11328;p83"/>
            <p:cNvSpPr/>
            <p:nvPr/>
          </p:nvSpPr>
          <p:spPr>
            <a:xfrm>
              <a:off x="6441963" y="3442096"/>
              <a:ext cx="78938" cy="97556"/>
            </a:xfrm>
            <a:custGeom>
              <a:avLst/>
              <a:gdLst/>
              <a:ahLst/>
              <a:cxnLst/>
              <a:rect l="l" t="t" r="r" b="b"/>
              <a:pathLst>
                <a:path w="3006" h="3715" extrusionOk="0">
                  <a:moveTo>
                    <a:pt x="737" y="1"/>
                  </a:moveTo>
                  <a:lnTo>
                    <a:pt x="278" y="231"/>
                  </a:lnTo>
                  <a:cubicBezTo>
                    <a:pt x="115" y="317"/>
                    <a:pt x="0" y="489"/>
                    <a:pt x="0" y="680"/>
                  </a:cubicBezTo>
                  <a:lnTo>
                    <a:pt x="0" y="2135"/>
                  </a:lnTo>
                  <a:cubicBezTo>
                    <a:pt x="0" y="2681"/>
                    <a:pt x="163" y="3207"/>
                    <a:pt x="469" y="3657"/>
                  </a:cubicBezTo>
                  <a:lnTo>
                    <a:pt x="508" y="3714"/>
                  </a:lnTo>
                  <a:lnTo>
                    <a:pt x="2508" y="3714"/>
                  </a:lnTo>
                  <a:lnTo>
                    <a:pt x="2546" y="3657"/>
                  </a:lnTo>
                  <a:cubicBezTo>
                    <a:pt x="2852" y="3207"/>
                    <a:pt x="3005" y="2681"/>
                    <a:pt x="3005" y="2135"/>
                  </a:cubicBezTo>
                  <a:lnTo>
                    <a:pt x="3005" y="680"/>
                  </a:lnTo>
                  <a:cubicBezTo>
                    <a:pt x="3005" y="489"/>
                    <a:pt x="2900" y="317"/>
                    <a:pt x="2737" y="231"/>
                  </a:cubicBezTo>
                  <a:lnTo>
                    <a:pt x="2278" y="1"/>
                  </a:lnTo>
                  <a:cubicBezTo>
                    <a:pt x="2111" y="203"/>
                    <a:pt x="1595" y="212"/>
                    <a:pt x="1514" y="212"/>
                  </a:cubicBezTo>
                  <a:cubicBezTo>
                    <a:pt x="1507" y="212"/>
                    <a:pt x="1503" y="211"/>
                    <a:pt x="1503" y="211"/>
                  </a:cubicBezTo>
                  <a:cubicBezTo>
                    <a:pt x="1503" y="211"/>
                    <a:pt x="1499" y="212"/>
                    <a:pt x="1492" y="212"/>
                  </a:cubicBezTo>
                  <a:cubicBezTo>
                    <a:pt x="1412" y="212"/>
                    <a:pt x="905" y="203"/>
                    <a:pt x="737" y="1"/>
                  </a:cubicBezTo>
                  <a:close/>
                </a:path>
              </a:pathLst>
            </a:custGeom>
            <a:solidFill>
              <a:srgbClr val="6376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9" name="Google Shape;11329;p83"/>
            <p:cNvSpPr/>
            <p:nvPr/>
          </p:nvSpPr>
          <p:spPr>
            <a:xfrm>
              <a:off x="6455277" y="3539862"/>
              <a:ext cx="52546" cy="111605"/>
            </a:xfrm>
            <a:custGeom>
              <a:avLst/>
              <a:gdLst/>
              <a:ahLst/>
              <a:cxnLst/>
              <a:rect l="l" t="t" r="r" b="b"/>
              <a:pathLst>
                <a:path w="2001" h="4250" extrusionOk="0">
                  <a:moveTo>
                    <a:pt x="1" y="1"/>
                  </a:moveTo>
                  <a:lnTo>
                    <a:pt x="1" y="4250"/>
                  </a:lnTo>
                  <a:lnTo>
                    <a:pt x="2001" y="4250"/>
                  </a:lnTo>
                  <a:lnTo>
                    <a:pt x="2001" y="1"/>
                  </a:ln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0" name="Google Shape;11330;p83"/>
            <p:cNvSpPr/>
            <p:nvPr/>
          </p:nvSpPr>
          <p:spPr>
            <a:xfrm>
              <a:off x="6441963" y="3452915"/>
              <a:ext cx="13340" cy="86973"/>
            </a:xfrm>
            <a:custGeom>
              <a:avLst/>
              <a:gdLst/>
              <a:ahLst/>
              <a:cxnLst/>
              <a:rect l="l" t="t" r="r" b="b"/>
              <a:pathLst>
                <a:path w="508" h="3312" extrusionOk="0">
                  <a:moveTo>
                    <a:pt x="77" y="0"/>
                  </a:moveTo>
                  <a:cubicBezTo>
                    <a:pt x="29" y="77"/>
                    <a:pt x="0" y="173"/>
                    <a:pt x="0" y="268"/>
                  </a:cubicBezTo>
                  <a:lnTo>
                    <a:pt x="0" y="1723"/>
                  </a:lnTo>
                  <a:cubicBezTo>
                    <a:pt x="0" y="2269"/>
                    <a:pt x="163" y="2795"/>
                    <a:pt x="469" y="3245"/>
                  </a:cubicBezTo>
                  <a:lnTo>
                    <a:pt x="508" y="3312"/>
                  </a:lnTo>
                  <a:lnTo>
                    <a:pt x="508" y="575"/>
                  </a:lnTo>
                  <a:cubicBezTo>
                    <a:pt x="508" y="412"/>
                    <a:pt x="431" y="268"/>
                    <a:pt x="307" y="173"/>
                  </a:cubicBezTo>
                  <a:lnTo>
                    <a:pt x="77" y="0"/>
                  </a:ln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1" name="Google Shape;11331;p83"/>
            <p:cNvSpPr/>
            <p:nvPr/>
          </p:nvSpPr>
          <p:spPr>
            <a:xfrm>
              <a:off x="6507797" y="3452915"/>
              <a:ext cx="13104" cy="86973"/>
            </a:xfrm>
            <a:custGeom>
              <a:avLst/>
              <a:gdLst/>
              <a:ahLst/>
              <a:cxnLst/>
              <a:rect l="l" t="t" r="r" b="b"/>
              <a:pathLst>
                <a:path w="499" h="3312" extrusionOk="0">
                  <a:moveTo>
                    <a:pt x="422" y="0"/>
                  </a:moveTo>
                  <a:lnTo>
                    <a:pt x="202" y="173"/>
                  </a:lnTo>
                  <a:cubicBezTo>
                    <a:pt x="77" y="268"/>
                    <a:pt x="1" y="412"/>
                    <a:pt x="1" y="575"/>
                  </a:cubicBezTo>
                  <a:lnTo>
                    <a:pt x="1" y="3312"/>
                  </a:lnTo>
                  <a:lnTo>
                    <a:pt x="39" y="3245"/>
                  </a:lnTo>
                  <a:cubicBezTo>
                    <a:pt x="336" y="2795"/>
                    <a:pt x="498" y="2269"/>
                    <a:pt x="498" y="1723"/>
                  </a:cubicBezTo>
                  <a:lnTo>
                    <a:pt x="498" y="268"/>
                  </a:lnTo>
                  <a:cubicBezTo>
                    <a:pt x="498" y="173"/>
                    <a:pt x="470" y="77"/>
                    <a:pt x="422" y="0"/>
                  </a:cubicBez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2" name="Google Shape;11332;p83"/>
            <p:cNvSpPr/>
            <p:nvPr/>
          </p:nvSpPr>
          <p:spPr>
            <a:xfrm>
              <a:off x="6461317" y="3434691"/>
              <a:ext cx="40493" cy="105198"/>
            </a:xfrm>
            <a:custGeom>
              <a:avLst/>
              <a:gdLst/>
              <a:ahLst/>
              <a:cxnLst/>
              <a:rect l="l" t="t" r="r" b="b"/>
              <a:pathLst>
                <a:path w="1542" h="4006" extrusionOk="0">
                  <a:moveTo>
                    <a:pt x="244" y="1"/>
                  </a:moveTo>
                  <a:cubicBezTo>
                    <a:pt x="232" y="1"/>
                    <a:pt x="220" y="5"/>
                    <a:pt x="211" y="15"/>
                  </a:cubicBezTo>
                  <a:lnTo>
                    <a:pt x="0" y="283"/>
                  </a:lnTo>
                  <a:lnTo>
                    <a:pt x="335" y="704"/>
                  </a:lnTo>
                  <a:cubicBezTo>
                    <a:pt x="357" y="732"/>
                    <a:pt x="393" y="747"/>
                    <a:pt x="428" y="747"/>
                  </a:cubicBezTo>
                  <a:cubicBezTo>
                    <a:pt x="453" y="747"/>
                    <a:pt x="478" y="739"/>
                    <a:pt x="498" y="723"/>
                  </a:cubicBezTo>
                  <a:lnTo>
                    <a:pt x="641" y="599"/>
                  </a:lnTo>
                  <a:lnTo>
                    <a:pt x="641" y="4006"/>
                  </a:lnTo>
                  <a:lnTo>
                    <a:pt x="890" y="4006"/>
                  </a:lnTo>
                  <a:lnTo>
                    <a:pt x="890" y="599"/>
                  </a:lnTo>
                  <a:lnTo>
                    <a:pt x="1043" y="723"/>
                  </a:lnTo>
                  <a:cubicBezTo>
                    <a:pt x="1063" y="739"/>
                    <a:pt x="1087" y="747"/>
                    <a:pt x="1110" y="747"/>
                  </a:cubicBezTo>
                  <a:cubicBezTo>
                    <a:pt x="1142" y="747"/>
                    <a:pt x="1174" y="732"/>
                    <a:pt x="1197" y="704"/>
                  </a:cubicBezTo>
                  <a:lnTo>
                    <a:pt x="1541" y="283"/>
                  </a:lnTo>
                  <a:lnTo>
                    <a:pt x="1321" y="15"/>
                  </a:lnTo>
                  <a:cubicBezTo>
                    <a:pt x="1311" y="5"/>
                    <a:pt x="1299" y="1"/>
                    <a:pt x="1287" y="1"/>
                  </a:cubicBezTo>
                  <a:cubicBezTo>
                    <a:pt x="1275" y="1"/>
                    <a:pt x="1264" y="5"/>
                    <a:pt x="1254" y="15"/>
                  </a:cubicBezTo>
                  <a:lnTo>
                    <a:pt x="766" y="503"/>
                  </a:lnTo>
                  <a:lnTo>
                    <a:pt x="278" y="15"/>
                  </a:lnTo>
                  <a:cubicBezTo>
                    <a:pt x="268" y="5"/>
                    <a:pt x="256" y="1"/>
                    <a:pt x="244" y="1"/>
                  </a:cubicBez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3" name="Google Shape;11333;p83"/>
            <p:cNvSpPr/>
            <p:nvPr/>
          </p:nvSpPr>
          <p:spPr>
            <a:xfrm>
              <a:off x="6478412" y="3552913"/>
              <a:ext cx="6539" cy="98554"/>
            </a:xfrm>
            <a:custGeom>
              <a:avLst/>
              <a:gdLst/>
              <a:ahLst/>
              <a:cxnLst/>
              <a:rect l="l" t="t" r="r" b="b"/>
              <a:pathLst>
                <a:path w="249" h="3753" extrusionOk="0">
                  <a:moveTo>
                    <a:pt x="131" y="0"/>
                  </a:moveTo>
                  <a:cubicBezTo>
                    <a:pt x="126" y="0"/>
                    <a:pt x="120" y="1"/>
                    <a:pt x="115" y="1"/>
                  </a:cubicBezTo>
                  <a:cubicBezTo>
                    <a:pt x="48" y="1"/>
                    <a:pt x="0" y="49"/>
                    <a:pt x="0" y="116"/>
                  </a:cubicBezTo>
                  <a:lnTo>
                    <a:pt x="0" y="3753"/>
                  </a:lnTo>
                  <a:lnTo>
                    <a:pt x="249" y="3753"/>
                  </a:lnTo>
                  <a:lnTo>
                    <a:pt x="249" y="126"/>
                  </a:lnTo>
                  <a:cubicBezTo>
                    <a:pt x="249" y="55"/>
                    <a:pt x="200" y="0"/>
                    <a:pt x="131" y="0"/>
                  </a:cubicBez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4" name="Google Shape;11334;p83"/>
            <p:cNvSpPr/>
            <p:nvPr/>
          </p:nvSpPr>
          <p:spPr>
            <a:xfrm>
              <a:off x="6455277" y="3368726"/>
              <a:ext cx="52546" cy="59321"/>
            </a:xfrm>
            <a:custGeom>
              <a:avLst/>
              <a:gdLst/>
              <a:ahLst/>
              <a:cxnLst/>
              <a:rect l="l" t="t" r="r" b="b"/>
              <a:pathLst>
                <a:path w="2001" h="2259" extrusionOk="0">
                  <a:moveTo>
                    <a:pt x="747" y="0"/>
                  </a:moveTo>
                  <a:cubicBezTo>
                    <a:pt x="335" y="0"/>
                    <a:pt x="1" y="335"/>
                    <a:pt x="1" y="756"/>
                  </a:cubicBezTo>
                  <a:lnTo>
                    <a:pt x="1" y="1254"/>
                  </a:lnTo>
                  <a:cubicBezTo>
                    <a:pt x="1" y="1809"/>
                    <a:pt x="441" y="2259"/>
                    <a:pt x="996" y="2259"/>
                  </a:cubicBezTo>
                  <a:cubicBezTo>
                    <a:pt x="1551" y="2259"/>
                    <a:pt x="2001" y="1809"/>
                    <a:pt x="2001" y="1254"/>
                  </a:cubicBezTo>
                  <a:lnTo>
                    <a:pt x="2001" y="756"/>
                  </a:lnTo>
                  <a:cubicBezTo>
                    <a:pt x="2001" y="335"/>
                    <a:pt x="1666" y="0"/>
                    <a:pt x="1254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5" name="Google Shape;11335;p83"/>
            <p:cNvSpPr/>
            <p:nvPr/>
          </p:nvSpPr>
          <p:spPr>
            <a:xfrm>
              <a:off x="6455277" y="3368726"/>
              <a:ext cx="36213" cy="59269"/>
            </a:xfrm>
            <a:custGeom>
              <a:avLst/>
              <a:gdLst/>
              <a:ahLst/>
              <a:cxnLst/>
              <a:rect l="l" t="t" r="r" b="b"/>
              <a:pathLst>
                <a:path w="1379" h="2257" extrusionOk="0">
                  <a:moveTo>
                    <a:pt x="757" y="0"/>
                  </a:moveTo>
                  <a:cubicBezTo>
                    <a:pt x="335" y="0"/>
                    <a:pt x="1" y="335"/>
                    <a:pt x="1" y="756"/>
                  </a:cubicBezTo>
                  <a:lnTo>
                    <a:pt x="1" y="1254"/>
                  </a:lnTo>
                  <a:cubicBezTo>
                    <a:pt x="1" y="1828"/>
                    <a:pt x="471" y="2257"/>
                    <a:pt x="1001" y="2257"/>
                  </a:cubicBezTo>
                  <a:cubicBezTo>
                    <a:pt x="1126" y="2257"/>
                    <a:pt x="1253" y="2233"/>
                    <a:pt x="1379" y="2182"/>
                  </a:cubicBezTo>
                  <a:cubicBezTo>
                    <a:pt x="996" y="2029"/>
                    <a:pt x="747" y="1666"/>
                    <a:pt x="747" y="1254"/>
                  </a:cubicBezTo>
                  <a:lnTo>
                    <a:pt x="747" y="756"/>
                  </a:lnTo>
                  <a:cubicBezTo>
                    <a:pt x="747" y="393"/>
                    <a:pt x="1015" y="77"/>
                    <a:pt x="1379" y="20"/>
                  </a:cubicBezTo>
                  <a:cubicBezTo>
                    <a:pt x="1331" y="10"/>
                    <a:pt x="1293" y="0"/>
                    <a:pt x="1254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6" name="Google Shape;11336;p83"/>
            <p:cNvSpPr/>
            <p:nvPr/>
          </p:nvSpPr>
          <p:spPr>
            <a:xfrm>
              <a:off x="6455277" y="3368726"/>
              <a:ext cx="52546" cy="26418"/>
            </a:xfrm>
            <a:custGeom>
              <a:avLst/>
              <a:gdLst/>
              <a:ahLst/>
              <a:cxnLst/>
              <a:rect l="l" t="t" r="r" b="b"/>
              <a:pathLst>
                <a:path w="2001" h="1006" extrusionOk="0">
                  <a:moveTo>
                    <a:pt x="747" y="0"/>
                  </a:moveTo>
                  <a:cubicBezTo>
                    <a:pt x="335" y="0"/>
                    <a:pt x="1" y="335"/>
                    <a:pt x="1" y="756"/>
                  </a:cubicBezTo>
                  <a:cubicBezTo>
                    <a:pt x="1" y="756"/>
                    <a:pt x="747" y="1005"/>
                    <a:pt x="2001" y="1005"/>
                  </a:cubicBezTo>
                  <a:lnTo>
                    <a:pt x="2001" y="756"/>
                  </a:lnTo>
                  <a:cubicBezTo>
                    <a:pt x="2001" y="335"/>
                    <a:pt x="1666" y="0"/>
                    <a:pt x="124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7" name="Google Shape;11337;p83"/>
            <p:cNvSpPr/>
            <p:nvPr/>
          </p:nvSpPr>
          <p:spPr>
            <a:xfrm>
              <a:off x="6455277" y="3368726"/>
              <a:ext cx="36213" cy="24159"/>
            </a:xfrm>
            <a:custGeom>
              <a:avLst/>
              <a:gdLst/>
              <a:ahLst/>
              <a:cxnLst/>
              <a:rect l="l" t="t" r="r" b="b"/>
              <a:pathLst>
                <a:path w="1379" h="920" extrusionOk="0">
                  <a:moveTo>
                    <a:pt x="757" y="0"/>
                  </a:moveTo>
                  <a:cubicBezTo>
                    <a:pt x="335" y="0"/>
                    <a:pt x="1" y="335"/>
                    <a:pt x="1" y="756"/>
                  </a:cubicBezTo>
                  <a:cubicBezTo>
                    <a:pt x="249" y="823"/>
                    <a:pt x="498" y="881"/>
                    <a:pt x="757" y="919"/>
                  </a:cubicBezTo>
                  <a:lnTo>
                    <a:pt x="747" y="756"/>
                  </a:lnTo>
                  <a:cubicBezTo>
                    <a:pt x="747" y="393"/>
                    <a:pt x="1015" y="77"/>
                    <a:pt x="1379" y="20"/>
                  </a:cubicBezTo>
                  <a:cubicBezTo>
                    <a:pt x="1331" y="10"/>
                    <a:pt x="1293" y="0"/>
                    <a:pt x="12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8" name="Google Shape;11338;p83"/>
            <p:cNvSpPr/>
            <p:nvPr/>
          </p:nvSpPr>
          <p:spPr>
            <a:xfrm>
              <a:off x="6257985" y="3421508"/>
              <a:ext cx="26181" cy="26155"/>
            </a:xfrm>
            <a:custGeom>
              <a:avLst/>
              <a:gdLst/>
              <a:ahLst/>
              <a:cxnLst/>
              <a:rect l="l" t="t" r="r" b="b"/>
              <a:pathLst>
                <a:path w="997" h="996" extrusionOk="0">
                  <a:moveTo>
                    <a:pt x="1" y="0"/>
                  </a:moveTo>
                  <a:lnTo>
                    <a:pt x="1" y="995"/>
                  </a:lnTo>
                  <a:lnTo>
                    <a:pt x="996" y="995"/>
                  </a:lnTo>
                  <a:lnTo>
                    <a:pt x="996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9" name="Google Shape;11339;p83"/>
            <p:cNvSpPr/>
            <p:nvPr/>
          </p:nvSpPr>
          <p:spPr>
            <a:xfrm>
              <a:off x="6256725" y="3421508"/>
              <a:ext cx="28676" cy="19695"/>
            </a:xfrm>
            <a:custGeom>
              <a:avLst/>
              <a:gdLst/>
              <a:ahLst/>
              <a:cxnLst/>
              <a:rect l="l" t="t" r="r" b="b"/>
              <a:pathLst>
                <a:path w="1092" h="750" extrusionOk="0">
                  <a:moveTo>
                    <a:pt x="49" y="0"/>
                  </a:moveTo>
                  <a:lnTo>
                    <a:pt x="49" y="498"/>
                  </a:lnTo>
                  <a:cubicBezTo>
                    <a:pt x="49" y="546"/>
                    <a:pt x="30" y="603"/>
                    <a:pt x="1" y="641"/>
                  </a:cubicBezTo>
                  <a:cubicBezTo>
                    <a:pt x="173" y="713"/>
                    <a:pt x="360" y="749"/>
                    <a:pt x="547" y="749"/>
                  </a:cubicBezTo>
                  <a:cubicBezTo>
                    <a:pt x="733" y="749"/>
                    <a:pt x="920" y="713"/>
                    <a:pt x="1092" y="641"/>
                  </a:cubicBezTo>
                  <a:cubicBezTo>
                    <a:pt x="1063" y="603"/>
                    <a:pt x="1044" y="546"/>
                    <a:pt x="1044" y="498"/>
                  </a:cubicBezTo>
                  <a:lnTo>
                    <a:pt x="1044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0" name="Google Shape;11340;p83"/>
            <p:cNvSpPr/>
            <p:nvPr/>
          </p:nvSpPr>
          <p:spPr>
            <a:xfrm>
              <a:off x="6231594" y="3442096"/>
              <a:ext cx="78964" cy="97556"/>
            </a:xfrm>
            <a:custGeom>
              <a:avLst/>
              <a:gdLst/>
              <a:ahLst/>
              <a:cxnLst/>
              <a:rect l="l" t="t" r="r" b="b"/>
              <a:pathLst>
                <a:path w="3007" h="3715" extrusionOk="0">
                  <a:moveTo>
                    <a:pt x="738" y="1"/>
                  </a:moveTo>
                  <a:lnTo>
                    <a:pt x="279" y="231"/>
                  </a:lnTo>
                  <a:cubicBezTo>
                    <a:pt x="106" y="317"/>
                    <a:pt x="1" y="489"/>
                    <a:pt x="1" y="680"/>
                  </a:cubicBezTo>
                  <a:lnTo>
                    <a:pt x="1" y="2135"/>
                  </a:lnTo>
                  <a:cubicBezTo>
                    <a:pt x="1" y="2681"/>
                    <a:pt x="164" y="3207"/>
                    <a:pt x="460" y="3657"/>
                  </a:cubicBezTo>
                  <a:lnTo>
                    <a:pt x="499" y="3714"/>
                  </a:lnTo>
                  <a:lnTo>
                    <a:pt x="2508" y="3714"/>
                  </a:lnTo>
                  <a:lnTo>
                    <a:pt x="2537" y="3657"/>
                  </a:lnTo>
                  <a:cubicBezTo>
                    <a:pt x="2843" y="3207"/>
                    <a:pt x="3006" y="2681"/>
                    <a:pt x="3006" y="2135"/>
                  </a:cubicBezTo>
                  <a:lnTo>
                    <a:pt x="3006" y="680"/>
                  </a:lnTo>
                  <a:cubicBezTo>
                    <a:pt x="3006" y="489"/>
                    <a:pt x="2901" y="317"/>
                    <a:pt x="2729" y="231"/>
                  </a:cubicBezTo>
                  <a:lnTo>
                    <a:pt x="2269" y="1"/>
                  </a:lnTo>
                  <a:cubicBezTo>
                    <a:pt x="2102" y="203"/>
                    <a:pt x="1594" y="212"/>
                    <a:pt x="1514" y="212"/>
                  </a:cubicBezTo>
                  <a:cubicBezTo>
                    <a:pt x="1507" y="212"/>
                    <a:pt x="1504" y="211"/>
                    <a:pt x="1504" y="211"/>
                  </a:cubicBezTo>
                  <a:cubicBezTo>
                    <a:pt x="1504" y="211"/>
                    <a:pt x="1500" y="212"/>
                    <a:pt x="1493" y="212"/>
                  </a:cubicBezTo>
                  <a:cubicBezTo>
                    <a:pt x="1413" y="212"/>
                    <a:pt x="905" y="203"/>
                    <a:pt x="738" y="1"/>
                  </a:cubicBezTo>
                  <a:close/>
                </a:path>
              </a:pathLst>
            </a:custGeom>
            <a:solidFill>
              <a:srgbClr val="BCC4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1" name="Google Shape;11341;p83"/>
            <p:cNvSpPr/>
            <p:nvPr/>
          </p:nvSpPr>
          <p:spPr>
            <a:xfrm>
              <a:off x="6244672" y="3539862"/>
              <a:ext cx="52809" cy="111605"/>
            </a:xfrm>
            <a:custGeom>
              <a:avLst/>
              <a:gdLst/>
              <a:ahLst/>
              <a:cxnLst/>
              <a:rect l="l" t="t" r="r" b="b"/>
              <a:pathLst>
                <a:path w="2011" h="4250" extrusionOk="0">
                  <a:moveTo>
                    <a:pt x="1" y="1"/>
                  </a:moveTo>
                  <a:lnTo>
                    <a:pt x="1" y="4250"/>
                  </a:lnTo>
                  <a:lnTo>
                    <a:pt x="2010" y="4250"/>
                  </a:lnTo>
                  <a:lnTo>
                    <a:pt x="2010" y="1"/>
                  </a:ln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2" name="Google Shape;11342;p83"/>
            <p:cNvSpPr/>
            <p:nvPr/>
          </p:nvSpPr>
          <p:spPr>
            <a:xfrm>
              <a:off x="6231594" y="3452915"/>
              <a:ext cx="13104" cy="86973"/>
            </a:xfrm>
            <a:custGeom>
              <a:avLst/>
              <a:gdLst/>
              <a:ahLst/>
              <a:cxnLst/>
              <a:rect l="l" t="t" r="r" b="b"/>
              <a:pathLst>
                <a:path w="499" h="3312" extrusionOk="0">
                  <a:moveTo>
                    <a:pt x="78" y="0"/>
                  </a:moveTo>
                  <a:cubicBezTo>
                    <a:pt x="30" y="77"/>
                    <a:pt x="1" y="173"/>
                    <a:pt x="1" y="268"/>
                  </a:cubicBezTo>
                  <a:lnTo>
                    <a:pt x="1" y="1723"/>
                  </a:lnTo>
                  <a:cubicBezTo>
                    <a:pt x="1" y="2269"/>
                    <a:pt x="164" y="2795"/>
                    <a:pt x="460" y="3245"/>
                  </a:cubicBezTo>
                  <a:lnTo>
                    <a:pt x="499" y="3312"/>
                  </a:lnTo>
                  <a:lnTo>
                    <a:pt x="499" y="575"/>
                  </a:lnTo>
                  <a:cubicBezTo>
                    <a:pt x="499" y="412"/>
                    <a:pt x="432" y="268"/>
                    <a:pt x="307" y="173"/>
                  </a:cubicBezTo>
                  <a:lnTo>
                    <a:pt x="78" y="0"/>
                  </a:lnTo>
                  <a:close/>
                </a:path>
              </a:pathLst>
            </a:custGeom>
            <a:solidFill>
              <a:srgbClr val="D2D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3" name="Google Shape;11343;p83"/>
            <p:cNvSpPr/>
            <p:nvPr/>
          </p:nvSpPr>
          <p:spPr>
            <a:xfrm>
              <a:off x="6297454" y="3452915"/>
              <a:ext cx="13104" cy="86973"/>
            </a:xfrm>
            <a:custGeom>
              <a:avLst/>
              <a:gdLst/>
              <a:ahLst/>
              <a:cxnLst/>
              <a:rect l="l" t="t" r="r" b="b"/>
              <a:pathLst>
                <a:path w="499" h="3312" extrusionOk="0">
                  <a:moveTo>
                    <a:pt x="421" y="0"/>
                  </a:moveTo>
                  <a:lnTo>
                    <a:pt x="201" y="173"/>
                  </a:lnTo>
                  <a:cubicBezTo>
                    <a:pt x="67" y="268"/>
                    <a:pt x="0" y="412"/>
                    <a:pt x="0" y="575"/>
                  </a:cubicBezTo>
                  <a:lnTo>
                    <a:pt x="0" y="3312"/>
                  </a:lnTo>
                  <a:lnTo>
                    <a:pt x="39" y="3245"/>
                  </a:lnTo>
                  <a:cubicBezTo>
                    <a:pt x="335" y="2795"/>
                    <a:pt x="498" y="2269"/>
                    <a:pt x="498" y="1723"/>
                  </a:cubicBezTo>
                  <a:lnTo>
                    <a:pt x="498" y="268"/>
                  </a:lnTo>
                  <a:cubicBezTo>
                    <a:pt x="498" y="173"/>
                    <a:pt x="469" y="77"/>
                    <a:pt x="421" y="0"/>
                  </a:cubicBezTo>
                  <a:close/>
                </a:path>
              </a:pathLst>
            </a:custGeom>
            <a:solidFill>
              <a:srgbClr val="D2D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4" name="Google Shape;11344;p83"/>
            <p:cNvSpPr/>
            <p:nvPr/>
          </p:nvSpPr>
          <p:spPr>
            <a:xfrm>
              <a:off x="6250948" y="3434691"/>
              <a:ext cx="40257" cy="105198"/>
            </a:xfrm>
            <a:custGeom>
              <a:avLst/>
              <a:gdLst/>
              <a:ahLst/>
              <a:cxnLst/>
              <a:rect l="l" t="t" r="r" b="b"/>
              <a:pathLst>
                <a:path w="1533" h="4006" extrusionOk="0">
                  <a:moveTo>
                    <a:pt x="245" y="1"/>
                  </a:moveTo>
                  <a:cubicBezTo>
                    <a:pt x="233" y="1"/>
                    <a:pt x="221" y="5"/>
                    <a:pt x="211" y="15"/>
                  </a:cubicBezTo>
                  <a:lnTo>
                    <a:pt x="1" y="283"/>
                  </a:lnTo>
                  <a:lnTo>
                    <a:pt x="336" y="704"/>
                  </a:lnTo>
                  <a:cubicBezTo>
                    <a:pt x="358" y="732"/>
                    <a:pt x="393" y="747"/>
                    <a:pt x="428" y="747"/>
                  </a:cubicBezTo>
                  <a:cubicBezTo>
                    <a:pt x="454" y="747"/>
                    <a:pt x="479" y="739"/>
                    <a:pt x="499" y="723"/>
                  </a:cubicBezTo>
                  <a:lnTo>
                    <a:pt x="642" y="599"/>
                  </a:lnTo>
                  <a:lnTo>
                    <a:pt x="642" y="4006"/>
                  </a:lnTo>
                  <a:lnTo>
                    <a:pt x="891" y="4006"/>
                  </a:lnTo>
                  <a:lnTo>
                    <a:pt x="891" y="599"/>
                  </a:lnTo>
                  <a:lnTo>
                    <a:pt x="1044" y="723"/>
                  </a:lnTo>
                  <a:cubicBezTo>
                    <a:pt x="1064" y="739"/>
                    <a:pt x="1087" y="747"/>
                    <a:pt x="1110" y="747"/>
                  </a:cubicBezTo>
                  <a:cubicBezTo>
                    <a:pt x="1143" y="747"/>
                    <a:pt x="1175" y="732"/>
                    <a:pt x="1197" y="704"/>
                  </a:cubicBezTo>
                  <a:lnTo>
                    <a:pt x="1532" y="283"/>
                  </a:lnTo>
                  <a:lnTo>
                    <a:pt x="1322" y="15"/>
                  </a:lnTo>
                  <a:cubicBezTo>
                    <a:pt x="1312" y="5"/>
                    <a:pt x="1300" y="1"/>
                    <a:pt x="1288" y="1"/>
                  </a:cubicBezTo>
                  <a:cubicBezTo>
                    <a:pt x="1276" y="1"/>
                    <a:pt x="1264" y="5"/>
                    <a:pt x="1255" y="15"/>
                  </a:cubicBezTo>
                  <a:lnTo>
                    <a:pt x="767" y="503"/>
                  </a:lnTo>
                  <a:lnTo>
                    <a:pt x="278" y="15"/>
                  </a:lnTo>
                  <a:cubicBezTo>
                    <a:pt x="269" y="5"/>
                    <a:pt x="257" y="1"/>
                    <a:pt x="245" y="1"/>
                  </a:cubicBezTo>
                  <a:close/>
                </a:path>
              </a:pathLst>
            </a:custGeom>
            <a:solidFill>
              <a:srgbClr val="D2D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5" name="Google Shape;11345;p83"/>
            <p:cNvSpPr/>
            <p:nvPr/>
          </p:nvSpPr>
          <p:spPr>
            <a:xfrm>
              <a:off x="6268043" y="3552913"/>
              <a:ext cx="6565" cy="98554"/>
            </a:xfrm>
            <a:custGeom>
              <a:avLst/>
              <a:gdLst/>
              <a:ahLst/>
              <a:cxnLst/>
              <a:rect l="l" t="t" r="r" b="b"/>
              <a:pathLst>
                <a:path w="250" h="3753" extrusionOk="0">
                  <a:moveTo>
                    <a:pt x="132" y="0"/>
                  </a:moveTo>
                  <a:cubicBezTo>
                    <a:pt x="127" y="0"/>
                    <a:pt x="121" y="1"/>
                    <a:pt x="116" y="1"/>
                  </a:cubicBezTo>
                  <a:cubicBezTo>
                    <a:pt x="49" y="1"/>
                    <a:pt x="1" y="49"/>
                    <a:pt x="1" y="116"/>
                  </a:cubicBezTo>
                  <a:lnTo>
                    <a:pt x="1" y="3753"/>
                  </a:lnTo>
                  <a:lnTo>
                    <a:pt x="249" y="3753"/>
                  </a:lnTo>
                  <a:lnTo>
                    <a:pt x="249" y="126"/>
                  </a:lnTo>
                  <a:cubicBezTo>
                    <a:pt x="249" y="55"/>
                    <a:pt x="200" y="0"/>
                    <a:pt x="132" y="0"/>
                  </a:cubicBez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6" name="Google Shape;11346;p83"/>
            <p:cNvSpPr/>
            <p:nvPr/>
          </p:nvSpPr>
          <p:spPr>
            <a:xfrm>
              <a:off x="6244672" y="3368726"/>
              <a:ext cx="52809" cy="59321"/>
            </a:xfrm>
            <a:custGeom>
              <a:avLst/>
              <a:gdLst/>
              <a:ahLst/>
              <a:cxnLst/>
              <a:rect l="l" t="t" r="r" b="b"/>
              <a:pathLst>
                <a:path w="2011" h="2259" extrusionOk="0">
                  <a:moveTo>
                    <a:pt x="757" y="0"/>
                  </a:moveTo>
                  <a:cubicBezTo>
                    <a:pt x="345" y="0"/>
                    <a:pt x="1" y="335"/>
                    <a:pt x="1" y="756"/>
                  </a:cubicBezTo>
                  <a:lnTo>
                    <a:pt x="1" y="1254"/>
                  </a:lnTo>
                  <a:cubicBezTo>
                    <a:pt x="1" y="1809"/>
                    <a:pt x="450" y="2259"/>
                    <a:pt x="1006" y="2259"/>
                  </a:cubicBezTo>
                  <a:cubicBezTo>
                    <a:pt x="1561" y="2259"/>
                    <a:pt x="2010" y="1809"/>
                    <a:pt x="2010" y="1254"/>
                  </a:cubicBezTo>
                  <a:lnTo>
                    <a:pt x="2010" y="756"/>
                  </a:lnTo>
                  <a:cubicBezTo>
                    <a:pt x="2010" y="335"/>
                    <a:pt x="1675" y="0"/>
                    <a:pt x="1254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7" name="Google Shape;11347;p83"/>
            <p:cNvSpPr/>
            <p:nvPr/>
          </p:nvSpPr>
          <p:spPr>
            <a:xfrm>
              <a:off x="6244934" y="3368726"/>
              <a:ext cx="36213" cy="59269"/>
            </a:xfrm>
            <a:custGeom>
              <a:avLst/>
              <a:gdLst/>
              <a:ahLst/>
              <a:cxnLst/>
              <a:rect l="l" t="t" r="r" b="b"/>
              <a:pathLst>
                <a:path w="1379" h="2257" extrusionOk="0">
                  <a:moveTo>
                    <a:pt x="747" y="0"/>
                  </a:moveTo>
                  <a:cubicBezTo>
                    <a:pt x="335" y="0"/>
                    <a:pt x="0" y="335"/>
                    <a:pt x="0" y="756"/>
                  </a:cubicBezTo>
                  <a:lnTo>
                    <a:pt x="0" y="1254"/>
                  </a:lnTo>
                  <a:cubicBezTo>
                    <a:pt x="0" y="1828"/>
                    <a:pt x="471" y="2257"/>
                    <a:pt x="1001" y="2257"/>
                  </a:cubicBezTo>
                  <a:cubicBezTo>
                    <a:pt x="1125" y="2257"/>
                    <a:pt x="1253" y="2233"/>
                    <a:pt x="1378" y="2182"/>
                  </a:cubicBezTo>
                  <a:cubicBezTo>
                    <a:pt x="996" y="2029"/>
                    <a:pt x="747" y="1666"/>
                    <a:pt x="747" y="1254"/>
                  </a:cubicBezTo>
                  <a:lnTo>
                    <a:pt x="747" y="756"/>
                  </a:lnTo>
                  <a:cubicBezTo>
                    <a:pt x="747" y="393"/>
                    <a:pt x="1015" y="77"/>
                    <a:pt x="1369" y="20"/>
                  </a:cubicBezTo>
                  <a:cubicBezTo>
                    <a:pt x="1330" y="10"/>
                    <a:pt x="1292" y="0"/>
                    <a:pt x="1254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8" name="Google Shape;11348;p83"/>
            <p:cNvSpPr/>
            <p:nvPr/>
          </p:nvSpPr>
          <p:spPr>
            <a:xfrm>
              <a:off x="6244672" y="3368726"/>
              <a:ext cx="52809" cy="26418"/>
            </a:xfrm>
            <a:custGeom>
              <a:avLst/>
              <a:gdLst/>
              <a:ahLst/>
              <a:cxnLst/>
              <a:rect l="l" t="t" r="r" b="b"/>
              <a:pathLst>
                <a:path w="2011" h="1006" extrusionOk="0">
                  <a:moveTo>
                    <a:pt x="757" y="0"/>
                  </a:moveTo>
                  <a:cubicBezTo>
                    <a:pt x="336" y="0"/>
                    <a:pt x="1" y="335"/>
                    <a:pt x="1" y="756"/>
                  </a:cubicBezTo>
                  <a:cubicBezTo>
                    <a:pt x="1" y="756"/>
                    <a:pt x="757" y="1005"/>
                    <a:pt x="2010" y="1005"/>
                  </a:cubicBezTo>
                  <a:lnTo>
                    <a:pt x="2010" y="756"/>
                  </a:lnTo>
                  <a:cubicBezTo>
                    <a:pt x="2010" y="335"/>
                    <a:pt x="1666" y="0"/>
                    <a:pt x="12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9" name="Google Shape;11349;p83"/>
            <p:cNvSpPr/>
            <p:nvPr/>
          </p:nvSpPr>
          <p:spPr>
            <a:xfrm>
              <a:off x="6244934" y="3368726"/>
              <a:ext cx="35950" cy="24159"/>
            </a:xfrm>
            <a:custGeom>
              <a:avLst/>
              <a:gdLst/>
              <a:ahLst/>
              <a:cxnLst/>
              <a:rect l="l" t="t" r="r" b="b"/>
              <a:pathLst>
                <a:path w="1369" h="920" extrusionOk="0">
                  <a:moveTo>
                    <a:pt x="747" y="0"/>
                  </a:moveTo>
                  <a:cubicBezTo>
                    <a:pt x="335" y="0"/>
                    <a:pt x="0" y="335"/>
                    <a:pt x="0" y="756"/>
                  </a:cubicBezTo>
                  <a:cubicBezTo>
                    <a:pt x="249" y="823"/>
                    <a:pt x="498" y="881"/>
                    <a:pt x="747" y="919"/>
                  </a:cubicBezTo>
                  <a:lnTo>
                    <a:pt x="747" y="756"/>
                  </a:lnTo>
                  <a:cubicBezTo>
                    <a:pt x="747" y="393"/>
                    <a:pt x="1015" y="77"/>
                    <a:pt x="1369" y="20"/>
                  </a:cubicBezTo>
                  <a:cubicBezTo>
                    <a:pt x="1330" y="10"/>
                    <a:pt x="1292" y="0"/>
                    <a:pt x="12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0" name="Google Shape;11350;p83"/>
            <p:cNvSpPr/>
            <p:nvPr/>
          </p:nvSpPr>
          <p:spPr>
            <a:xfrm>
              <a:off x="6205229" y="3533087"/>
              <a:ext cx="26391" cy="26418"/>
            </a:xfrm>
            <a:custGeom>
              <a:avLst/>
              <a:gdLst/>
              <a:ahLst/>
              <a:cxnLst/>
              <a:rect l="l" t="t" r="r" b="b"/>
              <a:pathLst>
                <a:path w="1005" h="1006" extrusionOk="0">
                  <a:moveTo>
                    <a:pt x="0" y="0"/>
                  </a:moveTo>
                  <a:lnTo>
                    <a:pt x="0" y="1005"/>
                  </a:lnTo>
                  <a:lnTo>
                    <a:pt x="1005" y="1005"/>
                  </a:lnTo>
                  <a:lnTo>
                    <a:pt x="1005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1" name="Google Shape;11351;p83"/>
            <p:cNvSpPr/>
            <p:nvPr/>
          </p:nvSpPr>
          <p:spPr>
            <a:xfrm>
              <a:off x="6203969" y="3533087"/>
              <a:ext cx="28912" cy="19931"/>
            </a:xfrm>
            <a:custGeom>
              <a:avLst/>
              <a:gdLst/>
              <a:ahLst/>
              <a:cxnLst/>
              <a:rect l="l" t="t" r="r" b="b"/>
              <a:pathLst>
                <a:path w="1101" h="759" extrusionOk="0">
                  <a:moveTo>
                    <a:pt x="48" y="0"/>
                  </a:moveTo>
                  <a:lnTo>
                    <a:pt x="48" y="508"/>
                  </a:lnTo>
                  <a:cubicBezTo>
                    <a:pt x="48" y="555"/>
                    <a:pt x="39" y="603"/>
                    <a:pt x="0" y="651"/>
                  </a:cubicBezTo>
                  <a:cubicBezTo>
                    <a:pt x="177" y="723"/>
                    <a:pt x="364" y="759"/>
                    <a:pt x="551" y="759"/>
                  </a:cubicBezTo>
                  <a:cubicBezTo>
                    <a:pt x="737" y="759"/>
                    <a:pt x="924" y="723"/>
                    <a:pt x="1101" y="651"/>
                  </a:cubicBezTo>
                  <a:cubicBezTo>
                    <a:pt x="1072" y="603"/>
                    <a:pt x="1053" y="555"/>
                    <a:pt x="1053" y="508"/>
                  </a:cubicBezTo>
                  <a:lnTo>
                    <a:pt x="1053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2" name="Google Shape;11352;p83"/>
            <p:cNvSpPr/>
            <p:nvPr/>
          </p:nvSpPr>
          <p:spPr>
            <a:xfrm>
              <a:off x="6179074" y="3553938"/>
              <a:ext cx="78938" cy="97530"/>
            </a:xfrm>
            <a:custGeom>
              <a:avLst/>
              <a:gdLst/>
              <a:ahLst/>
              <a:cxnLst/>
              <a:rect l="l" t="t" r="r" b="b"/>
              <a:pathLst>
                <a:path w="3006" h="3714" extrusionOk="0">
                  <a:moveTo>
                    <a:pt x="728" y="1"/>
                  </a:moveTo>
                  <a:lnTo>
                    <a:pt x="278" y="230"/>
                  </a:lnTo>
                  <a:cubicBezTo>
                    <a:pt x="106" y="317"/>
                    <a:pt x="1" y="489"/>
                    <a:pt x="1" y="680"/>
                  </a:cubicBezTo>
                  <a:lnTo>
                    <a:pt x="1" y="2135"/>
                  </a:lnTo>
                  <a:cubicBezTo>
                    <a:pt x="1" y="2671"/>
                    <a:pt x="154" y="3207"/>
                    <a:pt x="460" y="3657"/>
                  </a:cubicBezTo>
                  <a:lnTo>
                    <a:pt x="498" y="3714"/>
                  </a:lnTo>
                  <a:lnTo>
                    <a:pt x="2499" y="3714"/>
                  </a:lnTo>
                  <a:lnTo>
                    <a:pt x="2537" y="3657"/>
                  </a:lnTo>
                  <a:cubicBezTo>
                    <a:pt x="2843" y="3207"/>
                    <a:pt x="3006" y="2671"/>
                    <a:pt x="3006" y="2135"/>
                  </a:cubicBezTo>
                  <a:lnTo>
                    <a:pt x="3006" y="680"/>
                  </a:lnTo>
                  <a:cubicBezTo>
                    <a:pt x="3006" y="489"/>
                    <a:pt x="2891" y="317"/>
                    <a:pt x="2728" y="230"/>
                  </a:cubicBezTo>
                  <a:lnTo>
                    <a:pt x="2269" y="1"/>
                  </a:lnTo>
                  <a:cubicBezTo>
                    <a:pt x="2102" y="203"/>
                    <a:pt x="1594" y="211"/>
                    <a:pt x="1514" y="211"/>
                  </a:cubicBezTo>
                  <a:cubicBezTo>
                    <a:pt x="1507" y="211"/>
                    <a:pt x="1503" y="211"/>
                    <a:pt x="1503" y="211"/>
                  </a:cubicBezTo>
                  <a:cubicBezTo>
                    <a:pt x="1503" y="211"/>
                    <a:pt x="1500" y="211"/>
                    <a:pt x="1493" y="211"/>
                  </a:cubicBezTo>
                  <a:cubicBezTo>
                    <a:pt x="1412" y="211"/>
                    <a:pt x="904" y="203"/>
                    <a:pt x="728" y="1"/>
                  </a:cubicBez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3" name="Google Shape;11353;p83"/>
            <p:cNvSpPr/>
            <p:nvPr/>
          </p:nvSpPr>
          <p:spPr>
            <a:xfrm>
              <a:off x="6192152" y="3651441"/>
              <a:ext cx="52546" cy="46034"/>
            </a:xfrm>
            <a:custGeom>
              <a:avLst/>
              <a:gdLst/>
              <a:ahLst/>
              <a:cxnLst/>
              <a:rect l="l" t="t" r="r" b="b"/>
              <a:pathLst>
                <a:path w="2001" h="1753" extrusionOk="0">
                  <a:moveTo>
                    <a:pt x="0" y="1"/>
                  </a:moveTo>
                  <a:lnTo>
                    <a:pt x="0" y="1503"/>
                  </a:lnTo>
                  <a:cubicBezTo>
                    <a:pt x="0" y="1647"/>
                    <a:pt x="115" y="1752"/>
                    <a:pt x="249" y="1752"/>
                  </a:cubicBezTo>
                  <a:lnTo>
                    <a:pt x="1752" y="1752"/>
                  </a:lnTo>
                  <a:cubicBezTo>
                    <a:pt x="1895" y="1752"/>
                    <a:pt x="2001" y="1647"/>
                    <a:pt x="2001" y="1503"/>
                  </a:cubicBezTo>
                  <a:lnTo>
                    <a:pt x="2001" y="1"/>
                  </a:lnTo>
                  <a:close/>
                </a:path>
              </a:pathLst>
            </a:custGeom>
            <a:solidFill>
              <a:srgbClr val="768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4" name="Google Shape;11354;p83"/>
            <p:cNvSpPr/>
            <p:nvPr/>
          </p:nvSpPr>
          <p:spPr>
            <a:xfrm>
              <a:off x="6179074" y="3564757"/>
              <a:ext cx="13104" cy="86711"/>
            </a:xfrm>
            <a:custGeom>
              <a:avLst/>
              <a:gdLst/>
              <a:ahLst/>
              <a:cxnLst/>
              <a:rect l="l" t="t" r="r" b="b"/>
              <a:pathLst>
                <a:path w="499" h="3302" extrusionOk="0">
                  <a:moveTo>
                    <a:pt x="77" y="0"/>
                  </a:moveTo>
                  <a:cubicBezTo>
                    <a:pt x="20" y="77"/>
                    <a:pt x="1" y="163"/>
                    <a:pt x="1" y="259"/>
                  </a:cubicBezTo>
                  <a:lnTo>
                    <a:pt x="1" y="1713"/>
                  </a:lnTo>
                  <a:cubicBezTo>
                    <a:pt x="1" y="2259"/>
                    <a:pt x="154" y="2795"/>
                    <a:pt x="460" y="3245"/>
                  </a:cubicBezTo>
                  <a:lnTo>
                    <a:pt x="498" y="3302"/>
                  </a:lnTo>
                  <a:lnTo>
                    <a:pt x="498" y="565"/>
                  </a:lnTo>
                  <a:cubicBezTo>
                    <a:pt x="498" y="412"/>
                    <a:pt x="422" y="259"/>
                    <a:pt x="297" y="163"/>
                  </a:cubicBezTo>
                  <a:lnTo>
                    <a:pt x="77" y="0"/>
                  </a:ln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5" name="Google Shape;11355;p83"/>
            <p:cNvSpPr/>
            <p:nvPr/>
          </p:nvSpPr>
          <p:spPr>
            <a:xfrm>
              <a:off x="6244672" y="3564757"/>
              <a:ext cx="13340" cy="86711"/>
            </a:xfrm>
            <a:custGeom>
              <a:avLst/>
              <a:gdLst/>
              <a:ahLst/>
              <a:cxnLst/>
              <a:rect l="l" t="t" r="r" b="b"/>
              <a:pathLst>
                <a:path w="508" h="3302" extrusionOk="0">
                  <a:moveTo>
                    <a:pt x="431" y="0"/>
                  </a:moveTo>
                  <a:lnTo>
                    <a:pt x="202" y="163"/>
                  </a:lnTo>
                  <a:cubicBezTo>
                    <a:pt x="77" y="259"/>
                    <a:pt x="1" y="412"/>
                    <a:pt x="1" y="565"/>
                  </a:cubicBezTo>
                  <a:lnTo>
                    <a:pt x="1" y="3302"/>
                  </a:lnTo>
                  <a:lnTo>
                    <a:pt x="39" y="3245"/>
                  </a:lnTo>
                  <a:cubicBezTo>
                    <a:pt x="345" y="2795"/>
                    <a:pt x="508" y="2259"/>
                    <a:pt x="508" y="1713"/>
                  </a:cubicBezTo>
                  <a:lnTo>
                    <a:pt x="508" y="259"/>
                  </a:lnTo>
                  <a:cubicBezTo>
                    <a:pt x="508" y="163"/>
                    <a:pt x="479" y="77"/>
                    <a:pt x="431" y="0"/>
                  </a:cubicBez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6" name="Google Shape;11356;p83"/>
            <p:cNvSpPr/>
            <p:nvPr/>
          </p:nvSpPr>
          <p:spPr>
            <a:xfrm>
              <a:off x="6198191" y="3546270"/>
              <a:ext cx="40467" cy="105198"/>
            </a:xfrm>
            <a:custGeom>
              <a:avLst/>
              <a:gdLst/>
              <a:ahLst/>
              <a:cxnLst/>
              <a:rect l="l" t="t" r="r" b="b"/>
              <a:pathLst>
                <a:path w="1541" h="4006" extrusionOk="0">
                  <a:moveTo>
                    <a:pt x="250" y="1"/>
                  </a:moveTo>
                  <a:cubicBezTo>
                    <a:pt x="237" y="1"/>
                    <a:pt x="225" y="6"/>
                    <a:pt x="220" y="15"/>
                  </a:cubicBezTo>
                  <a:lnTo>
                    <a:pt x="0" y="293"/>
                  </a:lnTo>
                  <a:lnTo>
                    <a:pt x="345" y="714"/>
                  </a:lnTo>
                  <a:cubicBezTo>
                    <a:pt x="365" y="739"/>
                    <a:pt x="393" y="751"/>
                    <a:pt x="422" y="751"/>
                  </a:cubicBezTo>
                  <a:cubicBezTo>
                    <a:pt x="448" y="751"/>
                    <a:pt x="475" y="741"/>
                    <a:pt x="498" y="723"/>
                  </a:cubicBezTo>
                  <a:lnTo>
                    <a:pt x="651" y="609"/>
                  </a:lnTo>
                  <a:lnTo>
                    <a:pt x="651" y="4006"/>
                  </a:lnTo>
                  <a:lnTo>
                    <a:pt x="900" y="4006"/>
                  </a:lnTo>
                  <a:lnTo>
                    <a:pt x="900" y="609"/>
                  </a:lnTo>
                  <a:lnTo>
                    <a:pt x="1043" y="723"/>
                  </a:lnTo>
                  <a:cubicBezTo>
                    <a:pt x="1065" y="745"/>
                    <a:pt x="1090" y="755"/>
                    <a:pt x="1116" y="755"/>
                  </a:cubicBezTo>
                  <a:cubicBezTo>
                    <a:pt x="1148" y="755"/>
                    <a:pt x="1180" y="740"/>
                    <a:pt x="1206" y="714"/>
                  </a:cubicBezTo>
                  <a:lnTo>
                    <a:pt x="1541" y="293"/>
                  </a:lnTo>
                  <a:lnTo>
                    <a:pt x="1330" y="25"/>
                  </a:lnTo>
                  <a:cubicBezTo>
                    <a:pt x="1321" y="15"/>
                    <a:pt x="1309" y="10"/>
                    <a:pt x="1297" y="10"/>
                  </a:cubicBezTo>
                  <a:cubicBezTo>
                    <a:pt x="1285" y="10"/>
                    <a:pt x="1273" y="15"/>
                    <a:pt x="1263" y="25"/>
                  </a:cubicBezTo>
                  <a:lnTo>
                    <a:pt x="775" y="503"/>
                  </a:lnTo>
                  <a:lnTo>
                    <a:pt x="287" y="15"/>
                  </a:lnTo>
                  <a:cubicBezTo>
                    <a:pt x="278" y="6"/>
                    <a:pt x="263" y="1"/>
                    <a:pt x="250" y="1"/>
                  </a:cubicBez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7" name="Google Shape;11357;p83"/>
            <p:cNvSpPr/>
            <p:nvPr/>
          </p:nvSpPr>
          <p:spPr>
            <a:xfrm>
              <a:off x="6215260" y="3664755"/>
              <a:ext cx="6565" cy="32720"/>
            </a:xfrm>
            <a:custGeom>
              <a:avLst/>
              <a:gdLst/>
              <a:ahLst/>
              <a:cxnLst/>
              <a:rect l="l" t="t" r="r" b="b"/>
              <a:pathLst>
                <a:path w="250" h="1246" extrusionOk="0">
                  <a:moveTo>
                    <a:pt x="140" y="0"/>
                  </a:moveTo>
                  <a:cubicBezTo>
                    <a:pt x="135" y="0"/>
                    <a:pt x="130" y="0"/>
                    <a:pt x="125" y="1"/>
                  </a:cubicBezTo>
                  <a:cubicBezTo>
                    <a:pt x="58" y="1"/>
                    <a:pt x="1" y="49"/>
                    <a:pt x="1" y="116"/>
                  </a:cubicBezTo>
                  <a:lnTo>
                    <a:pt x="1" y="1245"/>
                  </a:lnTo>
                  <a:lnTo>
                    <a:pt x="250" y="1245"/>
                  </a:lnTo>
                  <a:lnTo>
                    <a:pt x="250" y="116"/>
                  </a:lnTo>
                  <a:cubicBezTo>
                    <a:pt x="250" y="54"/>
                    <a:pt x="200" y="0"/>
                    <a:pt x="140" y="0"/>
                  </a:cubicBez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8" name="Google Shape;11358;p83"/>
            <p:cNvSpPr/>
            <p:nvPr/>
          </p:nvSpPr>
          <p:spPr>
            <a:xfrm>
              <a:off x="6192152" y="3480567"/>
              <a:ext cx="52546" cy="59321"/>
            </a:xfrm>
            <a:custGeom>
              <a:avLst/>
              <a:gdLst/>
              <a:ahLst/>
              <a:cxnLst/>
              <a:rect l="l" t="t" r="r" b="b"/>
              <a:pathLst>
                <a:path w="2001" h="2259" extrusionOk="0">
                  <a:moveTo>
                    <a:pt x="747" y="0"/>
                  </a:moveTo>
                  <a:cubicBezTo>
                    <a:pt x="335" y="0"/>
                    <a:pt x="0" y="335"/>
                    <a:pt x="0" y="756"/>
                  </a:cubicBezTo>
                  <a:lnTo>
                    <a:pt x="0" y="1254"/>
                  </a:lnTo>
                  <a:cubicBezTo>
                    <a:pt x="0" y="1809"/>
                    <a:pt x="450" y="2259"/>
                    <a:pt x="1005" y="2259"/>
                  </a:cubicBezTo>
                  <a:cubicBezTo>
                    <a:pt x="1551" y="2259"/>
                    <a:pt x="2001" y="1809"/>
                    <a:pt x="2001" y="1254"/>
                  </a:cubicBezTo>
                  <a:lnTo>
                    <a:pt x="2001" y="756"/>
                  </a:lnTo>
                  <a:cubicBezTo>
                    <a:pt x="2001" y="335"/>
                    <a:pt x="1666" y="0"/>
                    <a:pt x="1254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9" name="Google Shape;11359;p83"/>
            <p:cNvSpPr/>
            <p:nvPr/>
          </p:nvSpPr>
          <p:spPr>
            <a:xfrm>
              <a:off x="6192204" y="3480567"/>
              <a:ext cx="36160" cy="59269"/>
            </a:xfrm>
            <a:custGeom>
              <a:avLst/>
              <a:gdLst/>
              <a:ahLst/>
              <a:cxnLst/>
              <a:rect l="l" t="t" r="r" b="b"/>
              <a:pathLst>
                <a:path w="1377" h="2257" extrusionOk="0">
                  <a:moveTo>
                    <a:pt x="754" y="0"/>
                  </a:moveTo>
                  <a:cubicBezTo>
                    <a:pt x="343" y="0"/>
                    <a:pt x="8" y="335"/>
                    <a:pt x="8" y="756"/>
                  </a:cubicBezTo>
                  <a:lnTo>
                    <a:pt x="8" y="1254"/>
                  </a:lnTo>
                  <a:cubicBezTo>
                    <a:pt x="0" y="1828"/>
                    <a:pt x="476" y="2257"/>
                    <a:pt x="1003" y="2257"/>
                  </a:cubicBezTo>
                  <a:cubicBezTo>
                    <a:pt x="1126" y="2257"/>
                    <a:pt x="1253" y="2233"/>
                    <a:pt x="1377" y="2182"/>
                  </a:cubicBezTo>
                  <a:cubicBezTo>
                    <a:pt x="1003" y="2029"/>
                    <a:pt x="754" y="1665"/>
                    <a:pt x="754" y="1254"/>
                  </a:cubicBezTo>
                  <a:lnTo>
                    <a:pt x="754" y="756"/>
                  </a:lnTo>
                  <a:cubicBezTo>
                    <a:pt x="754" y="383"/>
                    <a:pt x="1013" y="77"/>
                    <a:pt x="1377" y="10"/>
                  </a:cubicBezTo>
                  <a:cubicBezTo>
                    <a:pt x="1338" y="10"/>
                    <a:pt x="1300" y="0"/>
                    <a:pt x="1252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0" name="Google Shape;11360;p83"/>
            <p:cNvSpPr/>
            <p:nvPr/>
          </p:nvSpPr>
          <p:spPr>
            <a:xfrm>
              <a:off x="6192152" y="3480567"/>
              <a:ext cx="52546" cy="26418"/>
            </a:xfrm>
            <a:custGeom>
              <a:avLst/>
              <a:gdLst/>
              <a:ahLst/>
              <a:cxnLst/>
              <a:rect l="l" t="t" r="r" b="b"/>
              <a:pathLst>
                <a:path w="2001" h="1006" extrusionOk="0">
                  <a:moveTo>
                    <a:pt x="747" y="0"/>
                  </a:moveTo>
                  <a:cubicBezTo>
                    <a:pt x="335" y="0"/>
                    <a:pt x="0" y="335"/>
                    <a:pt x="0" y="756"/>
                  </a:cubicBezTo>
                  <a:cubicBezTo>
                    <a:pt x="0" y="756"/>
                    <a:pt x="756" y="1005"/>
                    <a:pt x="2001" y="1005"/>
                  </a:cubicBezTo>
                  <a:lnTo>
                    <a:pt x="2001" y="756"/>
                  </a:lnTo>
                  <a:cubicBezTo>
                    <a:pt x="2001" y="335"/>
                    <a:pt x="1666" y="0"/>
                    <a:pt x="12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1" name="Google Shape;11361;p83"/>
            <p:cNvSpPr/>
            <p:nvPr/>
          </p:nvSpPr>
          <p:spPr>
            <a:xfrm>
              <a:off x="6192414" y="3480567"/>
              <a:ext cx="35950" cy="23897"/>
            </a:xfrm>
            <a:custGeom>
              <a:avLst/>
              <a:gdLst/>
              <a:ahLst/>
              <a:cxnLst/>
              <a:rect l="l" t="t" r="r" b="b"/>
              <a:pathLst>
                <a:path w="1369" h="910" extrusionOk="0">
                  <a:moveTo>
                    <a:pt x="746" y="0"/>
                  </a:moveTo>
                  <a:cubicBezTo>
                    <a:pt x="335" y="0"/>
                    <a:pt x="0" y="335"/>
                    <a:pt x="0" y="756"/>
                  </a:cubicBezTo>
                  <a:cubicBezTo>
                    <a:pt x="239" y="823"/>
                    <a:pt x="488" y="881"/>
                    <a:pt x="746" y="909"/>
                  </a:cubicBezTo>
                  <a:lnTo>
                    <a:pt x="746" y="756"/>
                  </a:lnTo>
                  <a:cubicBezTo>
                    <a:pt x="746" y="383"/>
                    <a:pt x="1005" y="77"/>
                    <a:pt x="1369" y="10"/>
                  </a:cubicBezTo>
                  <a:cubicBezTo>
                    <a:pt x="1330" y="10"/>
                    <a:pt x="1292" y="0"/>
                    <a:pt x="124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2" name="Google Shape;11362;p83"/>
            <p:cNvSpPr/>
            <p:nvPr/>
          </p:nvSpPr>
          <p:spPr>
            <a:xfrm>
              <a:off x="6310532" y="3533087"/>
              <a:ext cx="26391" cy="26418"/>
            </a:xfrm>
            <a:custGeom>
              <a:avLst/>
              <a:gdLst/>
              <a:ahLst/>
              <a:cxnLst/>
              <a:rect l="l" t="t" r="r" b="b"/>
              <a:pathLst>
                <a:path w="1005" h="1006" extrusionOk="0">
                  <a:moveTo>
                    <a:pt x="0" y="0"/>
                  </a:moveTo>
                  <a:lnTo>
                    <a:pt x="0" y="1005"/>
                  </a:lnTo>
                  <a:lnTo>
                    <a:pt x="1005" y="1005"/>
                  </a:lnTo>
                  <a:lnTo>
                    <a:pt x="1005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3" name="Google Shape;11363;p83"/>
            <p:cNvSpPr/>
            <p:nvPr/>
          </p:nvSpPr>
          <p:spPr>
            <a:xfrm>
              <a:off x="6309271" y="3533087"/>
              <a:ext cx="28912" cy="19931"/>
            </a:xfrm>
            <a:custGeom>
              <a:avLst/>
              <a:gdLst/>
              <a:ahLst/>
              <a:cxnLst/>
              <a:rect l="l" t="t" r="r" b="b"/>
              <a:pathLst>
                <a:path w="1101" h="759" extrusionOk="0">
                  <a:moveTo>
                    <a:pt x="48" y="0"/>
                  </a:moveTo>
                  <a:lnTo>
                    <a:pt x="48" y="508"/>
                  </a:lnTo>
                  <a:cubicBezTo>
                    <a:pt x="48" y="555"/>
                    <a:pt x="29" y="603"/>
                    <a:pt x="0" y="651"/>
                  </a:cubicBezTo>
                  <a:cubicBezTo>
                    <a:pt x="177" y="723"/>
                    <a:pt x="364" y="759"/>
                    <a:pt x="550" y="759"/>
                  </a:cubicBezTo>
                  <a:cubicBezTo>
                    <a:pt x="737" y="759"/>
                    <a:pt x="924" y="723"/>
                    <a:pt x="1101" y="651"/>
                  </a:cubicBezTo>
                  <a:cubicBezTo>
                    <a:pt x="1072" y="603"/>
                    <a:pt x="1053" y="555"/>
                    <a:pt x="1053" y="508"/>
                  </a:cubicBezTo>
                  <a:lnTo>
                    <a:pt x="1053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4" name="Google Shape;11364;p83"/>
            <p:cNvSpPr/>
            <p:nvPr/>
          </p:nvSpPr>
          <p:spPr>
            <a:xfrm>
              <a:off x="6284140" y="3553938"/>
              <a:ext cx="78938" cy="97530"/>
            </a:xfrm>
            <a:custGeom>
              <a:avLst/>
              <a:gdLst/>
              <a:ahLst/>
              <a:cxnLst/>
              <a:rect l="l" t="t" r="r" b="b"/>
              <a:pathLst>
                <a:path w="3006" h="3714" extrusionOk="0">
                  <a:moveTo>
                    <a:pt x="737" y="1"/>
                  </a:moveTo>
                  <a:lnTo>
                    <a:pt x="278" y="230"/>
                  </a:lnTo>
                  <a:cubicBezTo>
                    <a:pt x="105" y="317"/>
                    <a:pt x="0" y="489"/>
                    <a:pt x="0" y="680"/>
                  </a:cubicBezTo>
                  <a:lnTo>
                    <a:pt x="0" y="2135"/>
                  </a:lnTo>
                  <a:cubicBezTo>
                    <a:pt x="0" y="2671"/>
                    <a:pt x="163" y="3207"/>
                    <a:pt x="469" y="3657"/>
                  </a:cubicBezTo>
                  <a:lnTo>
                    <a:pt x="507" y="3714"/>
                  </a:lnTo>
                  <a:lnTo>
                    <a:pt x="2508" y="3714"/>
                  </a:lnTo>
                  <a:lnTo>
                    <a:pt x="2546" y="3657"/>
                  </a:lnTo>
                  <a:cubicBezTo>
                    <a:pt x="2843" y="3207"/>
                    <a:pt x="3005" y="2671"/>
                    <a:pt x="3005" y="2135"/>
                  </a:cubicBezTo>
                  <a:lnTo>
                    <a:pt x="3005" y="680"/>
                  </a:lnTo>
                  <a:cubicBezTo>
                    <a:pt x="3005" y="489"/>
                    <a:pt x="2900" y="317"/>
                    <a:pt x="2728" y="230"/>
                  </a:cubicBezTo>
                  <a:lnTo>
                    <a:pt x="2278" y="1"/>
                  </a:lnTo>
                  <a:cubicBezTo>
                    <a:pt x="2102" y="203"/>
                    <a:pt x="1594" y="211"/>
                    <a:pt x="1513" y="211"/>
                  </a:cubicBezTo>
                  <a:cubicBezTo>
                    <a:pt x="1506" y="211"/>
                    <a:pt x="1503" y="211"/>
                    <a:pt x="1503" y="211"/>
                  </a:cubicBezTo>
                  <a:cubicBezTo>
                    <a:pt x="1503" y="211"/>
                    <a:pt x="1499" y="211"/>
                    <a:pt x="1492" y="211"/>
                  </a:cubicBezTo>
                  <a:cubicBezTo>
                    <a:pt x="1412" y="211"/>
                    <a:pt x="904" y="203"/>
                    <a:pt x="737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5" name="Google Shape;11365;p83"/>
            <p:cNvSpPr/>
            <p:nvPr/>
          </p:nvSpPr>
          <p:spPr>
            <a:xfrm>
              <a:off x="6297454" y="3480567"/>
              <a:ext cx="52546" cy="59321"/>
            </a:xfrm>
            <a:custGeom>
              <a:avLst/>
              <a:gdLst/>
              <a:ahLst/>
              <a:cxnLst/>
              <a:rect l="l" t="t" r="r" b="b"/>
              <a:pathLst>
                <a:path w="2001" h="2259" extrusionOk="0">
                  <a:moveTo>
                    <a:pt x="747" y="0"/>
                  </a:moveTo>
                  <a:cubicBezTo>
                    <a:pt x="335" y="0"/>
                    <a:pt x="0" y="335"/>
                    <a:pt x="0" y="756"/>
                  </a:cubicBezTo>
                  <a:lnTo>
                    <a:pt x="0" y="1254"/>
                  </a:lnTo>
                  <a:cubicBezTo>
                    <a:pt x="0" y="1809"/>
                    <a:pt x="450" y="2259"/>
                    <a:pt x="996" y="2259"/>
                  </a:cubicBezTo>
                  <a:cubicBezTo>
                    <a:pt x="1551" y="2259"/>
                    <a:pt x="2001" y="1809"/>
                    <a:pt x="2001" y="1254"/>
                  </a:cubicBezTo>
                  <a:lnTo>
                    <a:pt x="2001" y="756"/>
                  </a:lnTo>
                  <a:cubicBezTo>
                    <a:pt x="2001" y="335"/>
                    <a:pt x="1666" y="0"/>
                    <a:pt x="1254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6" name="Google Shape;11366;p83"/>
            <p:cNvSpPr/>
            <p:nvPr/>
          </p:nvSpPr>
          <p:spPr>
            <a:xfrm>
              <a:off x="6297454" y="3480567"/>
              <a:ext cx="36213" cy="59269"/>
            </a:xfrm>
            <a:custGeom>
              <a:avLst/>
              <a:gdLst/>
              <a:ahLst/>
              <a:cxnLst/>
              <a:rect l="l" t="t" r="r" b="b"/>
              <a:pathLst>
                <a:path w="1379" h="2257" extrusionOk="0">
                  <a:moveTo>
                    <a:pt x="756" y="0"/>
                  </a:moveTo>
                  <a:cubicBezTo>
                    <a:pt x="335" y="0"/>
                    <a:pt x="0" y="335"/>
                    <a:pt x="0" y="756"/>
                  </a:cubicBezTo>
                  <a:lnTo>
                    <a:pt x="0" y="1254"/>
                  </a:lnTo>
                  <a:cubicBezTo>
                    <a:pt x="0" y="1828"/>
                    <a:pt x="471" y="2257"/>
                    <a:pt x="1001" y="2257"/>
                  </a:cubicBezTo>
                  <a:cubicBezTo>
                    <a:pt x="1125" y="2257"/>
                    <a:pt x="1253" y="2233"/>
                    <a:pt x="1379" y="2182"/>
                  </a:cubicBezTo>
                  <a:cubicBezTo>
                    <a:pt x="996" y="2029"/>
                    <a:pt x="747" y="1665"/>
                    <a:pt x="747" y="1254"/>
                  </a:cubicBezTo>
                  <a:lnTo>
                    <a:pt x="747" y="756"/>
                  </a:lnTo>
                  <a:cubicBezTo>
                    <a:pt x="747" y="383"/>
                    <a:pt x="1015" y="77"/>
                    <a:pt x="1379" y="10"/>
                  </a:cubicBezTo>
                  <a:cubicBezTo>
                    <a:pt x="1331" y="10"/>
                    <a:pt x="1292" y="0"/>
                    <a:pt x="1254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7" name="Google Shape;11367;p83"/>
            <p:cNvSpPr/>
            <p:nvPr/>
          </p:nvSpPr>
          <p:spPr>
            <a:xfrm>
              <a:off x="6297454" y="3651441"/>
              <a:ext cx="52546" cy="46034"/>
            </a:xfrm>
            <a:custGeom>
              <a:avLst/>
              <a:gdLst/>
              <a:ahLst/>
              <a:cxnLst/>
              <a:rect l="l" t="t" r="r" b="b"/>
              <a:pathLst>
                <a:path w="2001" h="1753" extrusionOk="0">
                  <a:moveTo>
                    <a:pt x="0" y="1"/>
                  </a:moveTo>
                  <a:lnTo>
                    <a:pt x="0" y="1503"/>
                  </a:lnTo>
                  <a:cubicBezTo>
                    <a:pt x="0" y="1647"/>
                    <a:pt x="106" y="1752"/>
                    <a:pt x="249" y="1752"/>
                  </a:cubicBezTo>
                  <a:lnTo>
                    <a:pt x="1752" y="1752"/>
                  </a:lnTo>
                  <a:cubicBezTo>
                    <a:pt x="1886" y="1752"/>
                    <a:pt x="2001" y="1647"/>
                    <a:pt x="2001" y="1503"/>
                  </a:cubicBezTo>
                  <a:lnTo>
                    <a:pt x="2001" y="1"/>
                  </a:ln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8" name="Google Shape;11368;p83"/>
            <p:cNvSpPr/>
            <p:nvPr/>
          </p:nvSpPr>
          <p:spPr>
            <a:xfrm>
              <a:off x="6284140" y="3564757"/>
              <a:ext cx="13340" cy="86711"/>
            </a:xfrm>
            <a:custGeom>
              <a:avLst/>
              <a:gdLst/>
              <a:ahLst/>
              <a:cxnLst/>
              <a:rect l="l" t="t" r="r" b="b"/>
              <a:pathLst>
                <a:path w="508" h="3302" extrusionOk="0">
                  <a:moveTo>
                    <a:pt x="77" y="0"/>
                  </a:moveTo>
                  <a:cubicBezTo>
                    <a:pt x="29" y="77"/>
                    <a:pt x="0" y="163"/>
                    <a:pt x="0" y="259"/>
                  </a:cubicBezTo>
                  <a:lnTo>
                    <a:pt x="0" y="1713"/>
                  </a:lnTo>
                  <a:cubicBezTo>
                    <a:pt x="0" y="2259"/>
                    <a:pt x="163" y="2795"/>
                    <a:pt x="469" y="3245"/>
                  </a:cubicBezTo>
                  <a:lnTo>
                    <a:pt x="507" y="3302"/>
                  </a:lnTo>
                  <a:lnTo>
                    <a:pt x="507" y="565"/>
                  </a:lnTo>
                  <a:cubicBezTo>
                    <a:pt x="507" y="412"/>
                    <a:pt x="431" y="259"/>
                    <a:pt x="306" y="163"/>
                  </a:cubicBezTo>
                  <a:lnTo>
                    <a:pt x="77" y="0"/>
                  </a:ln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9" name="Google Shape;11369;p83"/>
            <p:cNvSpPr/>
            <p:nvPr/>
          </p:nvSpPr>
          <p:spPr>
            <a:xfrm>
              <a:off x="6349974" y="3564757"/>
              <a:ext cx="13104" cy="86711"/>
            </a:xfrm>
            <a:custGeom>
              <a:avLst/>
              <a:gdLst/>
              <a:ahLst/>
              <a:cxnLst/>
              <a:rect l="l" t="t" r="r" b="b"/>
              <a:pathLst>
                <a:path w="499" h="3302" extrusionOk="0">
                  <a:moveTo>
                    <a:pt x="422" y="0"/>
                  </a:moveTo>
                  <a:lnTo>
                    <a:pt x="202" y="163"/>
                  </a:lnTo>
                  <a:cubicBezTo>
                    <a:pt x="77" y="259"/>
                    <a:pt x="1" y="412"/>
                    <a:pt x="1" y="565"/>
                  </a:cubicBezTo>
                  <a:lnTo>
                    <a:pt x="1" y="3302"/>
                  </a:lnTo>
                  <a:lnTo>
                    <a:pt x="39" y="3245"/>
                  </a:lnTo>
                  <a:cubicBezTo>
                    <a:pt x="345" y="2795"/>
                    <a:pt x="498" y="2259"/>
                    <a:pt x="498" y="1713"/>
                  </a:cubicBezTo>
                  <a:lnTo>
                    <a:pt x="498" y="259"/>
                  </a:lnTo>
                  <a:cubicBezTo>
                    <a:pt x="498" y="163"/>
                    <a:pt x="479" y="77"/>
                    <a:pt x="422" y="0"/>
                  </a:cubicBez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0" name="Google Shape;11370;p83"/>
            <p:cNvSpPr/>
            <p:nvPr/>
          </p:nvSpPr>
          <p:spPr>
            <a:xfrm>
              <a:off x="6303494" y="3546532"/>
              <a:ext cx="40467" cy="104935"/>
            </a:xfrm>
            <a:custGeom>
              <a:avLst/>
              <a:gdLst/>
              <a:ahLst/>
              <a:cxnLst/>
              <a:rect l="l" t="t" r="r" b="b"/>
              <a:pathLst>
                <a:path w="1541" h="3996" extrusionOk="0">
                  <a:moveTo>
                    <a:pt x="244" y="0"/>
                  </a:moveTo>
                  <a:cubicBezTo>
                    <a:pt x="232" y="0"/>
                    <a:pt x="220" y="5"/>
                    <a:pt x="211" y="15"/>
                  </a:cubicBezTo>
                  <a:lnTo>
                    <a:pt x="0" y="283"/>
                  </a:lnTo>
                  <a:lnTo>
                    <a:pt x="345" y="704"/>
                  </a:lnTo>
                  <a:cubicBezTo>
                    <a:pt x="367" y="732"/>
                    <a:pt x="399" y="747"/>
                    <a:pt x="431" y="747"/>
                  </a:cubicBezTo>
                  <a:cubicBezTo>
                    <a:pt x="454" y="747"/>
                    <a:pt x="478" y="739"/>
                    <a:pt x="498" y="723"/>
                  </a:cubicBezTo>
                  <a:lnTo>
                    <a:pt x="641" y="599"/>
                  </a:lnTo>
                  <a:lnTo>
                    <a:pt x="641" y="3996"/>
                  </a:lnTo>
                  <a:lnTo>
                    <a:pt x="900" y="3996"/>
                  </a:lnTo>
                  <a:lnTo>
                    <a:pt x="900" y="599"/>
                  </a:lnTo>
                  <a:lnTo>
                    <a:pt x="1043" y="713"/>
                  </a:lnTo>
                  <a:cubicBezTo>
                    <a:pt x="1065" y="735"/>
                    <a:pt x="1090" y="745"/>
                    <a:pt x="1115" y="745"/>
                  </a:cubicBezTo>
                  <a:cubicBezTo>
                    <a:pt x="1146" y="745"/>
                    <a:pt x="1175" y="730"/>
                    <a:pt x="1196" y="704"/>
                  </a:cubicBezTo>
                  <a:lnTo>
                    <a:pt x="1541" y="283"/>
                  </a:lnTo>
                  <a:lnTo>
                    <a:pt x="1321" y="15"/>
                  </a:lnTo>
                  <a:cubicBezTo>
                    <a:pt x="1311" y="5"/>
                    <a:pt x="1299" y="0"/>
                    <a:pt x="1287" y="0"/>
                  </a:cubicBezTo>
                  <a:cubicBezTo>
                    <a:pt x="1275" y="0"/>
                    <a:pt x="1263" y="5"/>
                    <a:pt x="1254" y="15"/>
                  </a:cubicBezTo>
                  <a:lnTo>
                    <a:pt x="766" y="493"/>
                  </a:lnTo>
                  <a:lnTo>
                    <a:pt x="278" y="15"/>
                  </a:lnTo>
                  <a:cubicBezTo>
                    <a:pt x="268" y="5"/>
                    <a:pt x="256" y="0"/>
                    <a:pt x="244" y="0"/>
                  </a:cubicBez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1" name="Google Shape;11371;p83"/>
            <p:cNvSpPr/>
            <p:nvPr/>
          </p:nvSpPr>
          <p:spPr>
            <a:xfrm>
              <a:off x="6320563" y="3664755"/>
              <a:ext cx="6565" cy="32720"/>
            </a:xfrm>
            <a:custGeom>
              <a:avLst/>
              <a:gdLst/>
              <a:ahLst/>
              <a:cxnLst/>
              <a:rect l="l" t="t" r="r" b="b"/>
              <a:pathLst>
                <a:path w="250" h="1246" extrusionOk="0">
                  <a:moveTo>
                    <a:pt x="132" y="0"/>
                  </a:moveTo>
                  <a:cubicBezTo>
                    <a:pt x="127" y="0"/>
                    <a:pt x="121" y="0"/>
                    <a:pt x="116" y="1"/>
                  </a:cubicBezTo>
                  <a:cubicBezTo>
                    <a:pt x="49" y="1"/>
                    <a:pt x="1" y="49"/>
                    <a:pt x="1" y="116"/>
                  </a:cubicBezTo>
                  <a:lnTo>
                    <a:pt x="1" y="1245"/>
                  </a:lnTo>
                  <a:lnTo>
                    <a:pt x="250" y="1245"/>
                  </a:lnTo>
                  <a:lnTo>
                    <a:pt x="250" y="116"/>
                  </a:lnTo>
                  <a:cubicBezTo>
                    <a:pt x="250" y="54"/>
                    <a:pt x="200" y="0"/>
                    <a:pt x="132" y="0"/>
                  </a:cubicBez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2" name="Google Shape;11372;p83"/>
            <p:cNvSpPr/>
            <p:nvPr/>
          </p:nvSpPr>
          <p:spPr>
            <a:xfrm>
              <a:off x="6297454" y="3480567"/>
              <a:ext cx="52546" cy="26418"/>
            </a:xfrm>
            <a:custGeom>
              <a:avLst/>
              <a:gdLst/>
              <a:ahLst/>
              <a:cxnLst/>
              <a:rect l="l" t="t" r="r" b="b"/>
              <a:pathLst>
                <a:path w="2001" h="1006" extrusionOk="0">
                  <a:moveTo>
                    <a:pt x="747" y="0"/>
                  </a:moveTo>
                  <a:cubicBezTo>
                    <a:pt x="335" y="0"/>
                    <a:pt x="0" y="335"/>
                    <a:pt x="0" y="756"/>
                  </a:cubicBezTo>
                  <a:cubicBezTo>
                    <a:pt x="0" y="756"/>
                    <a:pt x="747" y="1005"/>
                    <a:pt x="2001" y="1005"/>
                  </a:cubicBezTo>
                  <a:lnTo>
                    <a:pt x="2001" y="756"/>
                  </a:lnTo>
                  <a:cubicBezTo>
                    <a:pt x="2001" y="335"/>
                    <a:pt x="1666" y="0"/>
                    <a:pt x="124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3" name="Google Shape;11373;p83"/>
            <p:cNvSpPr/>
            <p:nvPr/>
          </p:nvSpPr>
          <p:spPr>
            <a:xfrm>
              <a:off x="6297454" y="3480567"/>
              <a:ext cx="36213" cy="23897"/>
            </a:xfrm>
            <a:custGeom>
              <a:avLst/>
              <a:gdLst/>
              <a:ahLst/>
              <a:cxnLst/>
              <a:rect l="l" t="t" r="r" b="b"/>
              <a:pathLst>
                <a:path w="1379" h="910" extrusionOk="0">
                  <a:moveTo>
                    <a:pt x="756" y="0"/>
                  </a:moveTo>
                  <a:cubicBezTo>
                    <a:pt x="335" y="0"/>
                    <a:pt x="0" y="335"/>
                    <a:pt x="0" y="756"/>
                  </a:cubicBezTo>
                  <a:cubicBezTo>
                    <a:pt x="249" y="823"/>
                    <a:pt x="498" y="881"/>
                    <a:pt x="756" y="909"/>
                  </a:cubicBezTo>
                  <a:lnTo>
                    <a:pt x="747" y="756"/>
                  </a:lnTo>
                  <a:cubicBezTo>
                    <a:pt x="747" y="383"/>
                    <a:pt x="1015" y="77"/>
                    <a:pt x="1379" y="10"/>
                  </a:cubicBezTo>
                  <a:cubicBezTo>
                    <a:pt x="1331" y="10"/>
                    <a:pt x="1292" y="0"/>
                    <a:pt x="12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4" name="Google Shape;11374;p83"/>
            <p:cNvSpPr/>
            <p:nvPr/>
          </p:nvSpPr>
          <p:spPr>
            <a:xfrm>
              <a:off x="6415808" y="3533087"/>
              <a:ext cx="26181" cy="26418"/>
            </a:xfrm>
            <a:custGeom>
              <a:avLst/>
              <a:gdLst/>
              <a:ahLst/>
              <a:cxnLst/>
              <a:rect l="l" t="t" r="r" b="b"/>
              <a:pathLst>
                <a:path w="997" h="1006" extrusionOk="0">
                  <a:moveTo>
                    <a:pt x="1" y="0"/>
                  </a:moveTo>
                  <a:lnTo>
                    <a:pt x="1" y="1005"/>
                  </a:lnTo>
                  <a:lnTo>
                    <a:pt x="996" y="1005"/>
                  </a:lnTo>
                  <a:lnTo>
                    <a:pt x="996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5" name="Google Shape;11375;p83"/>
            <p:cNvSpPr/>
            <p:nvPr/>
          </p:nvSpPr>
          <p:spPr>
            <a:xfrm>
              <a:off x="6414574" y="3533087"/>
              <a:ext cx="28676" cy="19931"/>
            </a:xfrm>
            <a:custGeom>
              <a:avLst/>
              <a:gdLst/>
              <a:ahLst/>
              <a:cxnLst/>
              <a:rect l="l" t="t" r="r" b="b"/>
              <a:pathLst>
                <a:path w="1092" h="759" extrusionOk="0">
                  <a:moveTo>
                    <a:pt x="48" y="0"/>
                  </a:moveTo>
                  <a:lnTo>
                    <a:pt x="48" y="508"/>
                  </a:lnTo>
                  <a:cubicBezTo>
                    <a:pt x="48" y="555"/>
                    <a:pt x="29" y="603"/>
                    <a:pt x="0" y="651"/>
                  </a:cubicBezTo>
                  <a:cubicBezTo>
                    <a:pt x="172" y="723"/>
                    <a:pt x="359" y="759"/>
                    <a:pt x="546" y="759"/>
                  </a:cubicBezTo>
                  <a:cubicBezTo>
                    <a:pt x="732" y="759"/>
                    <a:pt x="919" y="723"/>
                    <a:pt x="1091" y="651"/>
                  </a:cubicBezTo>
                  <a:cubicBezTo>
                    <a:pt x="1062" y="603"/>
                    <a:pt x="1043" y="555"/>
                    <a:pt x="1043" y="508"/>
                  </a:cubicBezTo>
                  <a:lnTo>
                    <a:pt x="1043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6" name="Google Shape;11376;p83"/>
            <p:cNvSpPr/>
            <p:nvPr/>
          </p:nvSpPr>
          <p:spPr>
            <a:xfrm>
              <a:off x="6389443" y="3553938"/>
              <a:ext cx="78938" cy="97530"/>
            </a:xfrm>
            <a:custGeom>
              <a:avLst/>
              <a:gdLst/>
              <a:ahLst/>
              <a:cxnLst/>
              <a:rect l="l" t="t" r="r" b="b"/>
              <a:pathLst>
                <a:path w="3006" h="3714" extrusionOk="0">
                  <a:moveTo>
                    <a:pt x="737" y="1"/>
                  </a:moveTo>
                  <a:lnTo>
                    <a:pt x="278" y="230"/>
                  </a:lnTo>
                  <a:cubicBezTo>
                    <a:pt x="105" y="317"/>
                    <a:pt x="0" y="489"/>
                    <a:pt x="0" y="680"/>
                  </a:cubicBezTo>
                  <a:lnTo>
                    <a:pt x="0" y="2135"/>
                  </a:lnTo>
                  <a:cubicBezTo>
                    <a:pt x="0" y="2671"/>
                    <a:pt x="163" y="3207"/>
                    <a:pt x="459" y="3657"/>
                  </a:cubicBezTo>
                  <a:lnTo>
                    <a:pt x="498" y="3714"/>
                  </a:lnTo>
                  <a:lnTo>
                    <a:pt x="2508" y="3714"/>
                  </a:lnTo>
                  <a:lnTo>
                    <a:pt x="2536" y="3657"/>
                  </a:lnTo>
                  <a:cubicBezTo>
                    <a:pt x="2842" y="3207"/>
                    <a:pt x="3005" y="2671"/>
                    <a:pt x="3005" y="2135"/>
                  </a:cubicBezTo>
                  <a:lnTo>
                    <a:pt x="3005" y="680"/>
                  </a:lnTo>
                  <a:cubicBezTo>
                    <a:pt x="3005" y="489"/>
                    <a:pt x="2900" y="317"/>
                    <a:pt x="2728" y="230"/>
                  </a:cubicBezTo>
                  <a:lnTo>
                    <a:pt x="2268" y="1"/>
                  </a:lnTo>
                  <a:cubicBezTo>
                    <a:pt x="2101" y="203"/>
                    <a:pt x="1593" y="211"/>
                    <a:pt x="1513" y="211"/>
                  </a:cubicBezTo>
                  <a:cubicBezTo>
                    <a:pt x="1506" y="211"/>
                    <a:pt x="1503" y="211"/>
                    <a:pt x="1503" y="211"/>
                  </a:cubicBezTo>
                  <a:cubicBezTo>
                    <a:pt x="1503" y="211"/>
                    <a:pt x="1499" y="211"/>
                    <a:pt x="1492" y="211"/>
                  </a:cubicBezTo>
                  <a:cubicBezTo>
                    <a:pt x="1412" y="211"/>
                    <a:pt x="904" y="203"/>
                    <a:pt x="73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7" name="Google Shape;11377;p83"/>
            <p:cNvSpPr/>
            <p:nvPr/>
          </p:nvSpPr>
          <p:spPr>
            <a:xfrm>
              <a:off x="6402494" y="3651441"/>
              <a:ext cx="52809" cy="46034"/>
            </a:xfrm>
            <a:custGeom>
              <a:avLst/>
              <a:gdLst/>
              <a:ahLst/>
              <a:cxnLst/>
              <a:rect l="l" t="t" r="r" b="b"/>
              <a:pathLst>
                <a:path w="2011" h="1753" extrusionOk="0">
                  <a:moveTo>
                    <a:pt x="1" y="1"/>
                  </a:moveTo>
                  <a:lnTo>
                    <a:pt x="1" y="1503"/>
                  </a:lnTo>
                  <a:cubicBezTo>
                    <a:pt x="1" y="1647"/>
                    <a:pt x="116" y="1752"/>
                    <a:pt x="250" y="1752"/>
                  </a:cubicBezTo>
                  <a:lnTo>
                    <a:pt x="1752" y="1752"/>
                  </a:lnTo>
                  <a:cubicBezTo>
                    <a:pt x="1896" y="1752"/>
                    <a:pt x="2011" y="1647"/>
                    <a:pt x="2011" y="1503"/>
                  </a:cubicBezTo>
                  <a:lnTo>
                    <a:pt x="2011" y="1"/>
                  </a:lnTo>
                  <a:close/>
                </a:path>
              </a:pathLst>
            </a:custGeom>
            <a:solidFill>
              <a:srgbClr val="768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8" name="Google Shape;11378;p83"/>
            <p:cNvSpPr/>
            <p:nvPr/>
          </p:nvSpPr>
          <p:spPr>
            <a:xfrm>
              <a:off x="6389443" y="3564757"/>
              <a:ext cx="13077" cy="86711"/>
            </a:xfrm>
            <a:custGeom>
              <a:avLst/>
              <a:gdLst/>
              <a:ahLst/>
              <a:cxnLst/>
              <a:rect l="l" t="t" r="r" b="b"/>
              <a:pathLst>
                <a:path w="498" h="3302" extrusionOk="0">
                  <a:moveTo>
                    <a:pt x="77" y="0"/>
                  </a:moveTo>
                  <a:cubicBezTo>
                    <a:pt x="29" y="77"/>
                    <a:pt x="0" y="163"/>
                    <a:pt x="0" y="259"/>
                  </a:cubicBezTo>
                  <a:lnTo>
                    <a:pt x="0" y="1713"/>
                  </a:lnTo>
                  <a:cubicBezTo>
                    <a:pt x="0" y="2259"/>
                    <a:pt x="163" y="2795"/>
                    <a:pt x="459" y="3245"/>
                  </a:cubicBezTo>
                  <a:lnTo>
                    <a:pt x="498" y="3302"/>
                  </a:lnTo>
                  <a:lnTo>
                    <a:pt x="498" y="565"/>
                  </a:lnTo>
                  <a:cubicBezTo>
                    <a:pt x="498" y="412"/>
                    <a:pt x="431" y="259"/>
                    <a:pt x="297" y="163"/>
                  </a:cubicBezTo>
                  <a:lnTo>
                    <a:pt x="77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9" name="Google Shape;11379;p83"/>
            <p:cNvSpPr/>
            <p:nvPr/>
          </p:nvSpPr>
          <p:spPr>
            <a:xfrm>
              <a:off x="6455277" y="3564757"/>
              <a:ext cx="13104" cy="86711"/>
            </a:xfrm>
            <a:custGeom>
              <a:avLst/>
              <a:gdLst/>
              <a:ahLst/>
              <a:cxnLst/>
              <a:rect l="l" t="t" r="r" b="b"/>
              <a:pathLst>
                <a:path w="499" h="3302" extrusionOk="0">
                  <a:moveTo>
                    <a:pt x="422" y="0"/>
                  </a:moveTo>
                  <a:lnTo>
                    <a:pt x="202" y="163"/>
                  </a:lnTo>
                  <a:cubicBezTo>
                    <a:pt x="68" y="259"/>
                    <a:pt x="1" y="412"/>
                    <a:pt x="1" y="565"/>
                  </a:cubicBezTo>
                  <a:lnTo>
                    <a:pt x="1" y="3302"/>
                  </a:lnTo>
                  <a:lnTo>
                    <a:pt x="39" y="3245"/>
                  </a:lnTo>
                  <a:cubicBezTo>
                    <a:pt x="335" y="2795"/>
                    <a:pt x="498" y="2259"/>
                    <a:pt x="498" y="1713"/>
                  </a:cubicBezTo>
                  <a:lnTo>
                    <a:pt x="498" y="259"/>
                  </a:lnTo>
                  <a:cubicBezTo>
                    <a:pt x="498" y="163"/>
                    <a:pt x="469" y="77"/>
                    <a:pt x="4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0" name="Google Shape;11380;p83"/>
            <p:cNvSpPr/>
            <p:nvPr/>
          </p:nvSpPr>
          <p:spPr>
            <a:xfrm>
              <a:off x="6408797" y="3546270"/>
              <a:ext cx="40230" cy="105198"/>
            </a:xfrm>
            <a:custGeom>
              <a:avLst/>
              <a:gdLst/>
              <a:ahLst/>
              <a:cxnLst/>
              <a:rect l="l" t="t" r="r" b="b"/>
              <a:pathLst>
                <a:path w="1532" h="4006" extrusionOk="0">
                  <a:moveTo>
                    <a:pt x="244" y="1"/>
                  </a:moveTo>
                  <a:cubicBezTo>
                    <a:pt x="232" y="1"/>
                    <a:pt x="220" y="6"/>
                    <a:pt x="211" y="15"/>
                  </a:cubicBezTo>
                  <a:lnTo>
                    <a:pt x="0" y="293"/>
                  </a:lnTo>
                  <a:lnTo>
                    <a:pt x="335" y="714"/>
                  </a:lnTo>
                  <a:cubicBezTo>
                    <a:pt x="355" y="739"/>
                    <a:pt x="386" y="751"/>
                    <a:pt x="418" y="751"/>
                  </a:cubicBezTo>
                  <a:cubicBezTo>
                    <a:pt x="446" y="751"/>
                    <a:pt x="475" y="741"/>
                    <a:pt x="498" y="723"/>
                  </a:cubicBezTo>
                  <a:lnTo>
                    <a:pt x="641" y="609"/>
                  </a:lnTo>
                  <a:lnTo>
                    <a:pt x="641" y="4006"/>
                  </a:lnTo>
                  <a:lnTo>
                    <a:pt x="890" y="4006"/>
                  </a:lnTo>
                  <a:lnTo>
                    <a:pt x="890" y="609"/>
                  </a:lnTo>
                  <a:lnTo>
                    <a:pt x="1034" y="723"/>
                  </a:lnTo>
                  <a:cubicBezTo>
                    <a:pt x="1055" y="745"/>
                    <a:pt x="1081" y="755"/>
                    <a:pt x="1106" y="755"/>
                  </a:cubicBezTo>
                  <a:cubicBezTo>
                    <a:pt x="1136" y="755"/>
                    <a:pt x="1166" y="740"/>
                    <a:pt x="1187" y="714"/>
                  </a:cubicBezTo>
                  <a:lnTo>
                    <a:pt x="1531" y="293"/>
                  </a:lnTo>
                  <a:lnTo>
                    <a:pt x="1321" y="25"/>
                  </a:lnTo>
                  <a:cubicBezTo>
                    <a:pt x="1311" y="15"/>
                    <a:pt x="1299" y="10"/>
                    <a:pt x="1287" y="10"/>
                  </a:cubicBezTo>
                  <a:cubicBezTo>
                    <a:pt x="1275" y="10"/>
                    <a:pt x="1263" y="15"/>
                    <a:pt x="1254" y="25"/>
                  </a:cubicBezTo>
                  <a:lnTo>
                    <a:pt x="766" y="503"/>
                  </a:lnTo>
                  <a:lnTo>
                    <a:pt x="278" y="15"/>
                  </a:lnTo>
                  <a:cubicBezTo>
                    <a:pt x="268" y="6"/>
                    <a:pt x="256" y="1"/>
                    <a:pt x="2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1" name="Google Shape;11381;p83"/>
            <p:cNvSpPr/>
            <p:nvPr/>
          </p:nvSpPr>
          <p:spPr>
            <a:xfrm>
              <a:off x="6425866" y="3664781"/>
              <a:ext cx="6329" cy="32694"/>
            </a:xfrm>
            <a:custGeom>
              <a:avLst/>
              <a:gdLst/>
              <a:ahLst/>
              <a:cxnLst/>
              <a:rect l="l" t="t" r="r" b="b"/>
              <a:pathLst>
                <a:path w="241" h="1245" extrusionOk="0">
                  <a:moveTo>
                    <a:pt x="116" y="0"/>
                  </a:moveTo>
                  <a:cubicBezTo>
                    <a:pt x="49" y="0"/>
                    <a:pt x="1" y="48"/>
                    <a:pt x="1" y="115"/>
                  </a:cubicBezTo>
                  <a:lnTo>
                    <a:pt x="1" y="1244"/>
                  </a:lnTo>
                  <a:lnTo>
                    <a:pt x="240" y="1244"/>
                  </a:lnTo>
                  <a:lnTo>
                    <a:pt x="240" y="115"/>
                  </a:lnTo>
                  <a:cubicBezTo>
                    <a:pt x="240" y="48"/>
                    <a:pt x="183" y="0"/>
                    <a:pt x="116" y="0"/>
                  </a:cubicBez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2" name="Google Shape;11382;p83"/>
            <p:cNvSpPr/>
            <p:nvPr/>
          </p:nvSpPr>
          <p:spPr>
            <a:xfrm>
              <a:off x="6402494" y="3480567"/>
              <a:ext cx="52809" cy="59321"/>
            </a:xfrm>
            <a:custGeom>
              <a:avLst/>
              <a:gdLst/>
              <a:ahLst/>
              <a:cxnLst/>
              <a:rect l="l" t="t" r="r" b="b"/>
              <a:pathLst>
                <a:path w="2011" h="2259" extrusionOk="0">
                  <a:moveTo>
                    <a:pt x="757" y="0"/>
                  </a:moveTo>
                  <a:cubicBezTo>
                    <a:pt x="345" y="0"/>
                    <a:pt x="1" y="335"/>
                    <a:pt x="1" y="756"/>
                  </a:cubicBezTo>
                  <a:lnTo>
                    <a:pt x="1" y="1254"/>
                  </a:lnTo>
                  <a:cubicBezTo>
                    <a:pt x="1" y="1809"/>
                    <a:pt x="451" y="2259"/>
                    <a:pt x="1006" y="2259"/>
                  </a:cubicBezTo>
                  <a:cubicBezTo>
                    <a:pt x="1561" y="2259"/>
                    <a:pt x="2011" y="1809"/>
                    <a:pt x="2011" y="1254"/>
                  </a:cubicBezTo>
                  <a:lnTo>
                    <a:pt x="2011" y="756"/>
                  </a:lnTo>
                  <a:cubicBezTo>
                    <a:pt x="2011" y="335"/>
                    <a:pt x="1676" y="0"/>
                    <a:pt x="1254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3" name="Google Shape;11383;p83"/>
            <p:cNvSpPr/>
            <p:nvPr/>
          </p:nvSpPr>
          <p:spPr>
            <a:xfrm>
              <a:off x="6402757" y="3480567"/>
              <a:ext cx="36213" cy="59269"/>
            </a:xfrm>
            <a:custGeom>
              <a:avLst/>
              <a:gdLst/>
              <a:ahLst/>
              <a:cxnLst/>
              <a:rect l="l" t="t" r="r" b="b"/>
              <a:pathLst>
                <a:path w="1379" h="2257" extrusionOk="0">
                  <a:moveTo>
                    <a:pt x="747" y="0"/>
                  </a:moveTo>
                  <a:cubicBezTo>
                    <a:pt x="335" y="0"/>
                    <a:pt x="0" y="335"/>
                    <a:pt x="0" y="756"/>
                  </a:cubicBezTo>
                  <a:lnTo>
                    <a:pt x="0" y="1254"/>
                  </a:lnTo>
                  <a:cubicBezTo>
                    <a:pt x="0" y="1828"/>
                    <a:pt x="471" y="2257"/>
                    <a:pt x="1001" y="2257"/>
                  </a:cubicBezTo>
                  <a:cubicBezTo>
                    <a:pt x="1125" y="2257"/>
                    <a:pt x="1253" y="2233"/>
                    <a:pt x="1378" y="2182"/>
                  </a:cubicBezTo>
                  <a:cubicBezTo>
                    <a:pt x="996" y="2029"/>
                    <a:pt x="747" y="1665"/>
                    <a:pt x="747" y="1254"/>
                  </a:cubicBezTo>
                  <a:lnTo>
                    <a:pt x="747" y="756"/>
                  </a:lnTo>
                  <a:cubicBezTo>
                    <a:pt x="747" y="383"/>
                    <a:pt x="1005" y="77"/>
                    <a:pt x="1369" y="10"/>
                  </a:cubicBezTo>
                  <a:cubicBezTo>
                    <a:pt x="1331" y="10"/>
                    <a:pt x="1292" y="0"/>
                    <a:pt x="1254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4" name="Google Shape;11384;p83"/>
            <p:cNvSpPr/>
            <p:nvPr/>
          </p:nvSpPr>
          <p:spPr>
            <a:xfrm>
              <a:off x="6402494" y="3480567"/>
              <a:ext cx="52809" cy="26418"/>
            </a:xfrm>
            <a:custGeom>
              <a:avLst/>
              <a:gdLst/>
              <a:ahLst/>
              <a:cxnLst/>
              <a:rect l="l" t="t" r="r" b="b"/>
              <a:pathLst>
                <a:path w="2011" h="1006" extrusionOk="0">
                  <a:moveTo>
                    <a:pt x="757" y="0"/>
                  </a:moveTo>
                  <a:cubicBezTo>
                    <a:pt x="336" y="0"/>
                    <a:pt x="1" y="335"/>
                    <a:pt x="1" y="756"/>
                  </a:cubicBezTo>
                  <a:cubicBezTo>
                    <a:pt x="1" y="756"/>
                    <a:pt x="757" y="1005"/>
                    <a:pt x="2011" y="1005"/>
                  </a:cubicBezTo>
                  <a:lnTo>
                    <a:pt x="2011" y="756"/>
                  </a:lnTo>
                  <a:cubicBezTo>
                    <a:pt x="2011" y="335"/>
                    <a:pt x="1666" y="0"/>
                    <a:pt x="12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5" name="Google Shape;11385;p83"/>
            <p:cNvSpPr/>
            <p:nvPr/>
          </p:nvSpPr>
          <p:spPr>
            <a:xfrm>
              <a:off x="6402757" y="3480567"/>
              <a:ext cx="35950" cy="23897"/>
            </a:xfrm>
            <a:custGeom>
              <a:avLst/>
              <a:gdLst/>
              <a:ahLst/>
              <a:cxnLst/>
              <a:rect l="l" t="t" r="r" b="b"/>
              <a:pathLst>
                <a:path w="1369" h="910" extrusionOk="0">
                  <a:moveTo>
                    <a:pt x="747" y="0"/>
                  </a:moveTo>
                  <a:cubicBezTo>
                    <a:pt x="335" y="0"/>
                    <a:pt x="0" y="335"/>
                    <a:pt x="0" y="756"/>
                  </a:cubicBezTo>
                  <a:cubicBezTo>
                    <a:pt x="240" y="823"/>
                    <a:pt x="498" y="881"/>
                    <a:pt x="747" y="909"/>
                  </a:cubicBezTo>
                  <a:lnTo>
                    <a:pt x="747" y="756"/>
                  </a:lnTo>
                  <a:cubicBezTo>
                    <a:pt x="747" y="383"/>
                    <a:pt x="1005" y="77"/>
                    <a:pt x="1369" y="10"/>
                  </a:cubicBezTo>
                  <a:cubicBezTo>
                    <a:pt x="1331" y="10"/>
                    <a:pt x="1292" y="0"/>
                    <a:pt x="12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6" name="Google Shape;11386;p83"/>
            <p:cNvSpPr/>
            <p:nvPr/>
          </p:nvSpPr>
          <p:spPr>
            <a:xfrm>
              <a:off x="6520874" y="3533087"/>
              <a:ext cx="26418" cy="26418"/>
            </a:xfrm>
            <a:custGeom>
              <a:avLst/>
              <a:gdLst/>
              <a:ahLst/>
              <a:cxnLst/>
              <a:rect l="l" t="t" r="r" b="b"/>
              <a:pathLst>
                <a:path w="1006" h="1006" extrusionOk="0">
                  <a:moveTo>
                    <a:pt x="0" y="0"/>
                  </a:moveTo>
                  <a:lnTo>
                    <a:pt x="0" y="1005"/>
                  </a:lnTo>
                  <a:lnTo>
                    <a:pt x="1005" y="1005"/>
                  </a:lnTo>
                  <a:lnTo>
                    <a:pt x="1005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7" name="Google Shape;11387;p83"/>
            <p:cNvSpPr/>
            <p:nvPr/>
          </p:nvSpPr>
          <p:spPr>
            <a:xfrm>
              <a:off x="6519614" y="3533087"/>
              <a:ext cx="28939" cy="19931"/>
            </a:xfrm>
            <a:custGeom>
              <a:avLst/>
              <a:gdLst/>
              <a:ahLst/>
              <a:cxnLst/>
              <a:rect l="l" t="t" r="r" b="b"/>
              <a:pathLst>
                <a:path w="1102" h="759" extrusionOk="0">
                  <a:moveTo>
                    <a:pt x="48" y="0"/>
                  </a:moveTo>
                  <a:lnTo>
                    <a:pt x="48" y="508"/>
                  </a:lnTo>
                  <a:cubicBezTo>
                    <a:pt x="48" y="555"/>
                    <a:pt x="29" y="603"/>
                    <a:pt x="1" y="651"/>
                  </a:cubicBezTo>
                  <a:cubicBezTo>
                    <a:pt x="178" y="723"/>
                    <a:pt x="364" y="759"/>
                    <a:pt x="551" y="759"/>
                  </a:cubicBezTo>
                  <a:cubicBezTo>
                    <a:pt x="737" y="759"/>
                    <a:pt x="924" y="723"/>
                    <a:pt x="1101" y="651"/>
                  </a:cubicBezTo>
                  <a:cubicBezTo>
                    <a:pt x="1072" y="603"/>
                    <a:pt x="1053" y="555"/>
                    <a:pt x="1053" y="508"/>
                  </a:cubicBezTo>
                  <a:lnTo>
                    <a:pt x="1053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8" name="Google Shape;11388;p83"/>
            <p:cNvSpPr/>
            <p:nvPr/>
          </p:nvSpPr>
          <p:spPr>
            <a:xfrm>
              <a:off x="6494483" y="3553938"/>
              <a:ext cx="79200" cy="97530"/>
            </a:xfrm>
            <a:custGeom>
              <a:avLst/>
              <a:gdLst/>
              <a:ahLst/>
              <a:cxnLst/>
              <a:rect l="l" t="t" r="r" b="b"/>
              <a:pathLst>
                <a:path w="3016" h="3714" extrusionOk="0">
                  <a:moveTo>
                    <a:pt x="737" y="1"/>
                  </a:moveTo>
                  <a:lnTo>
                    <a:pt x="278" y="230"/>
                  </a:lnTo>
                  <a:cubicBezTo>
                    <a:pt x="115" y="317"/>
                    <a:pt x="10" y="489"/>
                    <a:pt x="10" y="680"/>
                  </a:cubicBezTo>
                  <a:lnTo>
                    <a:pt x="10" y="2135"/>
                  </a:lnTo>
                  <a:cubicBezTo>
                    <a:pt x="1" y="2671"/>
                    <a:pt x="163" y="3207"/>
                    <a:pt x="469" y="3657"/>
                  </a:cubicBezTo>
                  <a:lnTo>
                    <a:pt x="508" y="3714"/>
                  </a:lnTo>
                  <a:lnTo>
                    <a:pt x="2508" y="3714"/>
                  </a:lnTo>
                  <a:lnTo>
                    <a:pt x="2546" y="3657"/>
                  </a:lnTo>
                  <a:cubicBezTo>
                    <a:pt x="2852" y="3207"/>
                    <a:pt x="3015" y="2671"/>
                    <a:pt x="3006" y="2135"/>
                  </a:cubicBezTo>
                  <a:lnTo>
                    <a:pt x="3006" y="680"/>
                  </a:lnTo>
                  <a:cubicBezTo>
                    <a:pt x="3006" y="489"/>
                    <a:pt x="2900" y="317"/>
                    <a:pt x="2738" y="230"/>
                  </a:cubicBezTo>
                  <a:lnTo>
                    <a:pt x="2278" y="1"/>
                  </a:lnTo>
                  <a:cubicBezTo>
                    <a:pt x="2111" y="203"/>
                    <a:pt x="1603" y="211"/>
                    <a:pt x="1523" y="211"/>
                  </a:cubicBezTo>
                  <a:cubicBezTo>
                    <a:pt x="1516" y="211"/>
                    <a:pt x="1513" y="211"/>
                    <a:pt x="1513" y="211"/>
                  </a:cubicBezTo>
                  <a:cubicBezTo>
                    <a:pt x="1513" y="211"/>
                    <a:pt x="1509" y="211"/>
                    <a:pt x="1502" y="211"/>
                  </a:cubicBezTo>
                  <a:cubicBezTo>
                    <a:pt x="1420" y="211"/>
                    <a:pt x="905" y="203"/>
                    <a:pt x="737" y="1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9" name="Google Shape;11389;p83"/>
            <p:cNvSpPr/>
            <p:nvPr/>
          </p:nvSpPr>
          <p:spPr>
            <a:xfrm>
              <a:off x="6507797" y="3651441"/>
              <a:ext cx="52546" cy="46034"/>
            </a:xfrm>
            <a:custGeom>
              <a:avLst/>
              <a:gdLst/>
              <a:ahLst/>
              <a:cxnLst/>
              <a:rect l="l" t="t" r="r" b="b"/>
              <a:pathLst>
                <a:path w="2001" h="1753" extrusionOk="0">
                  <a:moveTo>
                    <a:pt x="1" y="1"/>
                  </a:moveTo>
                  <a:lnTo>
                    <a:pt x="1" y="1503"/>
                  </a:lnTo>
                  <a:cubicBezTo>
                    <a:pt x="1" y="1647"/>
                    <a:pt x="116" y="1752"/>
                    <a:pt x="250" y="1752"/>
                  </a:cubicBezTo>
                  <a:lnTo>
                    <a:pt x="1752" y="1752"/>
                  </a:lnTo>
                  <a:cubicBezTo>
                    <a:pt x="1896" y="1752"/>
                    <a:pt x="2001" y="1647"/>
                    <a:pt x="2001" y="1503"/>
                  </a:cubicBezTo>
                  <a:lnTo>
                    <a:pt x="2001" y="1"/>
                  </a:lnTo>
                  <a:close/>
                </a:path>
              </a:pathLst>
            </a:custGeom>
            <a:solidFill>
              <a:srgbClr val="768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0" name="Google Shape;11390;p83"/>
            <p:cNvSpPr/>
            <p:nvPr/>
          </p:nvSpPr>
          <p:spPr>
            <a:xfrm>
              <a:off x="6494483" y="3564757"/>
              <a:ext cx="13340" cy="86711"/>
            </a:xfrm>
            <a:custGeom>
              <a:avLst/>
              <a:gdLst/>
              <a:ahLst/>
              <a:cxnLst/>
              <a:rect l="l" t="t" r="r" b="b"/>
              <a:pathLst>
                <a:path w="508" h="3302" extrusionOk="0">
                  <a:moveTo>
                    <a:pt x="77" y="0"/>
                  </a:moveTo>
                  <a:cubicBezTo>
                    <a:pt x="29" y="77"/>
                    <a:pt x="10" y="163"/>
                    <a:pt x="1" y="259"/>
                  </a:cubicBezTo>
                  <a:lnTo>
                    <a:pt x="1" y="1713"/>
                  </a:lnTo>
                  <a:cubicBezTo>
                    <a:pt x="1" y="2259"/>
                    <a:pt x="163" y="2795"/>
                    <a:pt x="469" y="3245"/>
                  </a:cubicBezTo>
                  <a:lnTo>
                    <a:pt x="508" y="3302"/>
                  </a:lnTo>
                  <a:lnTo>
                    <a:pt x="508" y="565"/>
                  </a:lnTo>
                  <a:cubicBezTo>
                    <a:pt x="508" y="412"/>
                    <a:pt x="431" y="259"/>
                    <a:pt x="307" y="163"/>
                  </a:cubicBezTo>
                  <a:lnTo>
                    <a:pt x="77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1" name="Google Shape;11391;p83"/>
            <p:cNvSpPr/>
            <p:nvPr/>
          </p:nvSpPr>
          <p:spPr>
            <a:xfrm>
              <a:off x="6513837" y="3546532"/>
              <a:ext cx="40493" cy="104935"/>
            </a:xfrm>
            <a:custGeom>
              <a:avLst/>
              <a:gdLst/>
              <a:ahLst/>
              <a:cxnLst/>
              <a:rect l="l" t="t" r="r" b="b"/>
              <a:pathLst>
                <a:path w="1542" h="3996" extrusionOk="0">
                  <a:moveTo>
                    <a:pt x="254" y="0"/>
                  </a:moveTo>
                  <a:cubicBezTo>
                    <a:pt x="242" y="0"/>
                    <a:pt x="230" y="5"/>
                    <a:pt x="221" y="15"/>
                  </a:cubicBezTo>
                  <a:lnTo>
                    <a:pt x="0" y="283"/>
                  </a:lnTo>
                  <a:lnTo>
                    <a:pt x="345" y="704"/>
                  </a:lnTo>
                  <a:cubicBezTo>
                    <a:pt x="367" y="732"/>
                    <a:pt x="399" y="747"/>
                    <a:pt x="432" y="747"/>
                  </a:cubicBezTo>
                  <a:cubicBezTo>
                    <a:pt x="455" y="747"/>
                    <a:pt x="478" y="739"/>
                    <a:pt x="498" y="723"/>
                  </a:cubicBezTo>
                  <a:lnTo>
                    <a:pt x="651" y="599"/>
                  </a:lnTo>
                  <a:lnTo>
                    <a:pt x="651" y="3996"/>
                  </a:lnTo>
                  <a:lnTo>
                    <a:pt x="900" y="3996"/>
                  </a:lnTo>
                  <a:lnTo>
                    <a:pt x="900" y="599"/>
                  </a:lnTo>
                  <a:lnTo>
                    <a:pt x="1044" y="713"/>
                  </a:lnTo>
                  <a:cubicBezTo>
                    <a:pt x="1065" y="735"/>
                    <a:pt x="1093" y="745"/>
                    <a:pt x="1120" y="745"/>
                  </a:cubicBezTo>
                  <a:cubicBezTo>
                    <a:pt x="1153" y="745"/>
                    <a:pt x="1185" y="730"/>
                    <a:pt x="1206" y="704"/>
                  </a:cubicBezTo>
                  <a:lnTo>
                    <a:pt x="1541" y="283"/>
                  </a:lnTo>
                  <a:lnTo>
                    <a:pt x="1331" y="15"/>
                  </a:lnTo>
                  <a:cubicBezTo>
                    <a:pt x="1321" y="5"/>
                    <a:pt x="1309" y="0"/>
                    <a:pt x="1297" y="0"/>
                  </a:cubicBezTo>
                  <a:cubicBezTo>
                    <a:pt x="1285" y="0"/>
                    <a:pt x="1273" y="5"/>
                    <a:pt x="1264" y="15"/>
                  </a:cubicBezTo>
                  <a:lnTo>
                    <a:pt x="776" y="493"/>
                  </a:lnTo>
                  <a:lnTo>
                    <a:pt x="288" y="15"/>
                  </a:lnTo>
                  <a:cubicBezTo>
                    <a:pt x="278" y="5"/>
                    <a:pt x="266" y="0"/>
                    <a:pt x="254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2" name="Google Shape;11392;p83"/>
            <p:cNvSpPr/>
            <p:nvPr/>
          </p:nvSpPr>
          <p:spPr>
            <a:xfrm>
              <a:off x="6530932" y="3664755"/>
              <a:ext cx="6565" cy="32720"/>
            </a:xfrm>
            <a:custGeom>
              <a:avLst/>
              <a:gdLst/>
              <a:ahLst/>
              <a:cxnLst/>
              <a:rect l="l" t="t" r="r" b="b"/>
              <a:pathLst>
                <a:path w="250" h="1246" extrusionOk="0">
                  <a:moveTo>
                    <a:pt x="139" y="0"/>
                  </a:moveTo>
                  <a:cubicBezTo>
                    <a:pt x="134" y="0"/>
                    <a:pt x="130" y="0"/>
                    <a:pt x="125" y="1"/>
                  </a:cubicBezTo>
                  <a:cubicBezTo>
                    <a:pt x="58" y="1"/>
                    <a:pt x="0" y="49"/>
                    <a:pt x="0" y="116"/>
                  </a:cubicBezTo>
                  <a:lnTo>
                    <a:pt x="0" y="1245"/>
                  </a:lnTo>
                  <a:lnTo>
                    <a:pt x="249" y="1245"/>
                  </a:lnTo>
                  <a:lnTo>
                    <a:pt x="249" y="116"/>
                  </a:lnTo>
                  <a:cubicBezTo>
                    <a:pt x="249" y="54"/>
                    <a:pt x="200" y="0"/>
                    <a:pt x="139" y="0"/>
                  </a:cubicBez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3" name="Google Shape;11393;p83"/>
            <p:cNvSpPr/>
            <p:nvPr/>
          </p:nvSpPr>
          <p:spPr>
            <a:xfrm>
              <a:off x="6507797" y="3480567"/>
              <a:ext cx="52546" cy="59321"/>
            </a:xfrm>
            <a:custGeom>
              <a:avLst/>
              <a:gdLst/>
              <a:ahLst/>
              <a:cxnLst/>
              <a:rect l="l" t="t" r="r" b="b"/>
              <a:pathLst>
                <a:path w="2001" h="2259" extrusionOk="0">
                  <a:moveTo>
                    <a:pt x="747" y="0"/>
                  </a:moveTo>
                  <a:cubicBezTo>
                    <a:pt x="336" y="0"/>
                    <a:pt x="1" y="335"/>
                    <a:pt x="1" y="756"/>
                  </a:cubicBezTo>
                  <a:lnTo>
                    <a:pt x="1" y="1254"/>
                  </a:lnTo>
                  <a:cubicBezTo>
                    <a:pt x="1" y="1809"/>
                    <a:pt x="451" y="2259"/>
                    <a:pt x="1006" y="2259"/>
                  </a:cubicBezTo>
                  <a:cubicBezTo>
                    <a:pt x="1551" y="2259"/>
                    <a:pt x="2001" y="1809"/>
                    <a:pt x="2001" y="1254"/>
                  </a:cubicBezTo>
                  <a:lnTo>
                    <a:pt x="2001" y="756"/>
                  </a:lnTo>
                  <a:cubicBezTo>
                    <a:pt x="2001" y="335"/>
                    <a:pt x="1666" y="0"/>
                    <a:pt x="1254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4" name="Google Shape;11394;p83"/>
            <p:cNvSpPr/>
            <p:nvPr/>
          </p:nvSpPr>
          <p:spPr>
            <a:xfrm>
              <a:off x="6507797" y="3480567"/>
              <a:ext cx="36213" cy="59269"/>
            </a:xfrm>
            <a:custGeom>
              <a:avLst/>
              <a:gdLst/>
              <a:ahLst/>
              <a:cxnLst/>
              <a:rect l="l" t="t" r="r" b="b"/>
              <a:pathLst>
                <a:path w="1379" h="2257" extrusionOk="0">
                  <a:moveTo>
                    <a:pt x="757" y="0"/>
                  </a:moveTo>
                  <a:cubicBezTo>
                    <a:pt x="345" y="0"/>
                    <a:pt x="1" y="335"/>
                    <a:pt x="1" y="756"/>
                  </a:cubicBezTo>
                  <a:lnTo>
                    <a:pt x="1" y="1254"/>
                  </a:lnTo>
                  <a:cubicBezTo>
                    <a:pt x="1" y="1828"/>
                    <a:pt x="472" y="2257"/>
                    <a:pt x="1002" y="2257"/>
                  </a:cubicBezTo>
                  <a:cubicBezTo>
                    <a:pt x="1126" y="2257"/>
                    <a:pt x="1253" y="2233"/>
                    <a:pt x="1379" y="2182"/>
                  </a:cubicBezTo>
                  <a:cubicBezTo>
                    <a:pt x="1006" y="2029"/>
                    <a:pt x="757" y="1665"/>
                    <a:pt x="747" y="1254"/>
                  </a:cubicBezTo>
                  <a:lnTo>
                    <a:pt x="747" y="756"/>
                  </a:lnTo>
                  <a:cubicBezTo>
                    <a:pt x="747" y="383"/>
                    <a:pt x="1015" y="77"/>
                    <a:pt x="1379" y="10"/>
                  </a:cubicBezTo>
                  <a:cubicBezTo>
                    <a:pt x="1341" y="10"/>
                    <a:pt x="1293" y="0"/>
                    <a:pt x="1254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5" name="Google Shape;11395;p83"/>
            <p:cNvSpPr/>
            <p:nvPr/>
          </p:nvSpPr>
          <p:spPr>
            <a:xfrm>
              <a:off x="6507797" y="3480567"/>
              <a:ext cx="52546" cy="26418"/>
            </a:xfrm>
            <a:custGeom>
              <a:avLst/>
              <a:gdLst/>
              <a:ahLst/>
              <a:cxnLst/>
              <a:rect l="l" t="t" r="r" b="b"/>
              <a:pathLst>
                <a:path w="2001" h="1006" extrusionOk="0">
                  <a:moveTo>
                    <a:pt x="747" y="0"/>
                  </a:moveTo>
                  <a:cubicBezTo>
                    <a:pt x="336" y="0"/>
                    <a:pt x="1" y="335"/>
                    <a:pt x="1" y="756"/>
                  </a:cubicBezTo>
                  <a:cubicBezTo>
                    <a:pt x="1" y="756"/>
                    <a:pt x="747" y="1005"/>
                    <a:pt x="2001" y="1005"/>
                  </a:cubicBezTo>
                  <a:lnTo>
                    <a:pt x="2001" y="756"/>
                  </a:lnTo>
                  <a:cubicBezTo>
                    <a:pt x="2001" y="335"/>
                    <a:pt x="1666" y="0"/>
                    <a:pt x="12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6" name="Google Shape;11396;p83"/>
            <p:cNvSpPr/>
            <p:nvPr/>
          </p:nvSpPr>
          <p:spPr>
            <a:xfrm>
              <a:off x="6507797" y="3480567"/>
              <a:ext cx="36213" cy="23897"/>
            </a:xfrm>
            <a:custGeom>
              <a:avLst/>
              <a:gdLst/>
              <a:ahLst/>
              <a:cxnLst/>
              <a:rect l="l" t="t" r="r" b="b"/>
              <a:pathLst>
                <a:path w="1379" h="910" extrusionOk="0">
                  <a:moveTo>
                    <a:pt x="757" y="0"/>
                  </a:moveTo>
                  <a:cubicBezTo>
                    <a:pt x="345" y="0"/>
                    <a:pt x="1" y="335"/>
                    <a:pt x="1" y="756"/>
                  </a:cubicBezTo>
                  <a:cubicBezTo>
                    <a:pt x="250" y="823"/>
                    <a:pt x="498" y="881"/>
                    <a:pt x="757" y="909"/>
                  </a:cubicBezTo>
                  <a:lnTo>
                    <a:pt x="757" y="756"/>
                  </a:lnTo>
                  <a:lnTo>
                    <a:pt x="747" y="756"/>
                  </a:lnTo>
                  <a:cubicBezTo>
                    <a:pt x="747" y="383"/>
                    <a:pt x="1015" y="77"/>
                    <a:pt x="1379" y="10"/>
                  </a:cubicBezTo>
                  <a:cubicBezTo>
                    <a:pt x="1341" y="10"/>
                    <a:pt x="1293" y="0"/>
                    <a:pt x="12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397" name="Google Shape;11397;p83"/>
          <p:cNvGrpSpPr/>
          <p:nvPr/>
        </p:nvGrpSpPr>
        <p:grpSpPr>
          <a:xfrm>
            <a:off x="7054924" y="3367728"/>
            <a:ext cx="394583" cy="331007"/>
            <a:chOff x="7054924" y="3367728"/>
            <a:chExt cx="394583" cy="331007"/>
          </a:xfrm>
        </p:grpSpPr>
        <p:sp>
          <p:nvSpPr>
            <p:cNvPr id="11398" name="Google Shape;11398;p83"/>
            <p:cNvSpPr/>
            <p:nvPr/>
          </p:nvSpPr>
          <p:spPr>
            <a:xfrm>
              <a:off x="7054924" y="3367728"/>
              <a:ext cx="394583" cy="331007"/>
            </a:xfrm>
            <a:custGeom>
              <a:avLst/>
              <a:gdLst/>
              <a:ahLst/>
              <a:cxnLst/>
              <a:rect l="l" t="t" r="r" b="b"/>
              <a:pathLst>
                <a:path w="15026" h="12605" extrusionOk="0">
                  <a:moveTo>
                    <a:pt x="728" y="0"/>
                  </a:moveTo>
                  <a:cubicBezTo>
                    <a:pt x="326" y="0"/>
                    <a:pt x="0" y="326"/>
                    <a:pt x="0" y="727"/>
                  </a:cubicBezTo>
                  <a:lnTo>
                    <a:pt x="0" y="11877"/>
                  </a:lnTo>
                  <a:cubicBezTo>
                    <a:pt x="0" y="12279"/>
                    <a:pt x="326" y="12604"/>
                    <a:pt x="728" y="12604"/>
                  </a:cubicBezTo>
                  <a:lnTo>
                    <a:pt x="14298" y="12604"/>
                  </a:lnTo>
                  <a:cubicBezTo>
                    <a:pt x="14700" y="12604"/>
                    <a:pt x="15026" y="12279"/>
                    <a:pt x="15026" y="11877"/>
                  </a:cubicBezTo>
                  <a:lnTo>
                    <a:pt x="15026" y="2182"/>
                  </a:lnTo>
                  <a:cubicBezTo>
                    <a:pt x="15026" y="1780"/>
                    <a:pt x="14700" y="1455"/>
                    <a:pt x="14298" y="1455"/>
                  </a:cubicBezTo>
                  <a:lnTo>
                    <a:pt x="9934" y="1455"/>
                  </a:lnTo>
                  <a:lnTo>
                    <a:pt x="8767" y="287"/>
                  </a:lnTo>
                  <a:cubicBezTo>
                    <a:pt x="8585" y="105"/>
                    <a:pt x="8336" y="0"/>
                    <a:pt x="8078" y="0"/>
                  </a:cubicBezTo>
                  <a:close/>
                </a:path>
              </a:pathLst>
            </a:custGeom>
            <a:solidFill>
              <a:srgbClr val="D2D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9" name="Google Shape;11399;p83"/>
            <p:cNvSpPr/>
            <p:nvPr/>
          </p:nvSpPr>
          <p:spPr>
            <a:xfrm>
              <a:off x="7156708" y="3450394"/>
              <a:ext cx="191015" cy="191042"/>
            </a:xfrm>
            <a:custGeom>
              <a:avLst/>
              <a:gdLst/>
              <a:ahLst/>
              <a:cxnLst/>
              <a:rect l="l" t="t" r="r" b="b"/>
              <a:pathLst>
                <a:path w="7274" h="7275" extrusionOk="0">
                  <a:moveTo>
                    <a:pt x="3637" y="1"/>
                  </a:moveTo>
                  <a:cubicBezTo>
                    <a:pt x="1627" y="1"/>
                    <a:pt x="0" y="1628"/>
                    <a:pt x="0" y="3637"/>
                  </a:cubicBezTo>
                  <a:cubicBezTo>
                    <a:pt x="0" y="5647"/>
                    <a:pt x="1627" y="7274"/>
                    <a:pt x="3637" y="7274"/>
                  </a:cubicBezTo>
                  <a:cubicBezTo>
                    <a:pt x="5647" y="7274"/>
                    <a:pt x="7274" y="5647"/>
                    <a:pt x="7274" y="3637"/>
                  </a:cubicBezTo>
                  <a:cubicBezTo>
                    <a:pt x="7274" y="1628"/>
                    <a:pt x="5647" y="1"/>
                    <a:pt x="3637" y="1"/>
                  </a:cubicBezTo>
                  <a:close/>
                </a:path>
              </a:pathLst>
            </a:custGeom>
            <a:solidFill>
              <a:srgbClr val="C1CE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0" name="Google Shape;11400;p83"/>
            <p:cNvSpPr/>
            <p:nvPr/>
          </p:nvSpPr>
          <p:spPr>
            <a:xfrm>
              <a:off x="7175799" y="3469512"/>
              <a:ext cx="152833" cy="152807"/>
            </a:xfrm>
            <a:custGeom>
              <a:avLst/>
              <a:gdLst/>
              <a:ahLst/>
              <a:cxnLst/>
              <a:rect l="l" t="t" r="r" b="b"/>
              <a:pathLst>
                <a:path w="5820" h="5819" extrusionOk="0">
                  <a:moveTo>
                    <a:pt x="2910" y="0"/>
                  </a:moveTo>
                  <a:cubicBezTo>
                    <a:pt x="1302" y="0"/>
                    <a:pt x="1" y="1302"/>
                    <a:pt x="1" y="2909"/>
                  </a:cubicBezTo>
                  <a:cubicBezTo>
                    <a:pt x="1" y="4517"/>
                    <a:pt x="1302" y="5819"/>
                    <a:pt x="2910" y="5819"/>
                  </a:cubicBezTo>
                  <a:cubicBezTo>
                    <a:pt x="4518" y="5819"/>
                    <a:pt x="5819" y="4517"/>
                    <a:pt x="5819" y="2909"/>
                  </a:cubicBezTo>
                  <a:cubicBezTo>
                    <a:pt x="5819" y="1302"/>
                    <a:pt x="4518" y="0"/>
                    <a:pt x="291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1" name="Google Shape;11401;p83"/>
            <p:cNvSpPr/>
            <p:nvPr/>
          </p:nvSpPr>
          <p:spPr>
            <a:xfrm>
              <a:off x="7214007" y="3552178"/>
              <a:ext cx="76417" cy="70009"/>
            </a:xfrm>
            <a:custGeom>
              <a:avLst/>
              <a:gdLst/>
              <a:ahLst/>
              <a:cxnLst/>
              <a:rect l="l" t="t" r="r" b="b"/>
              <a:pathLst>
                <a:path w="2910" h="2666" extrusionOk="0">
                  <a:moveTo>
                    <a:pt x="967" y="1"/>
                  </a:moveTo>
                  <a:lnTo>
                    <a:pt x="967" y="489"/>
                  </a:lnTo>
                  <a:cubicBezTo>
                    <a:pt x="967" y="584"/>
                    <a:pt x="919" y="661"/>
                    <a:pt x="833" y="709"/>
                  </a:cubicBezTo>
                  <a:lnTo>
                    <a:pt x="268" y="986"/>
                  </a:lnTo>
                  <a:cubicBezTo>
                    <a:pt x="106" y="1073"/>
                    <a:pt x="0" y="1235"/>
                    <a:pt x="0" y="1427"/>
                  </a:cubicBezTo>
                  <a:lnTo>
                    <a:pt x="0" y="2278"/>
                  </a:lnTo>
                  <a:cubicBezTo>
                    <a:pt x="450" y="2537"/>
                    <a:pt x="953" y="2666"/>
                    <a:pt x="1455" y="2666"/>
                  </a:cubicBezTo>
                  <a:cubicBezTo>
                    <a:pt x="1957" y="2666"/>
                    <a:pt x="2460" y="2537"/>
                    <a:pt x="2910" y="2278"/>
                  </a:cubicBezTo>
                  <a:lnTo>
                    <a:pt x="2910" y="1427"/>
                  </a:lnTo>
                  <a:cubicBezTo>
                    <a:pt x="2910" y="1235"/>
                    <a:pt x="2804" y="1073"/>
                    <a:pt x="2642" y="986"/>
                  </a:cubicBezTo>
                  <a:lnTo>
                    <a:pt x="2077" y="709"/>
                  </a:lnTo>
                  <a:cubicBezTo>
                    <a:pt x="1991" y="661"/>
                    <a:pt x="1943" y="584"/>
                    <a:pt x="1943" y="489"/>
                  </a:cubicBezTo>
                  <a:lnTo>
                    <a:pt x="1943" y="1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2" name="Google Shape;11402;p83"/>
            <p:cNvSpPr/>
            <p:nvPr/>
          </p:nvSpPr>
          <p:spPr>
            <a:xfrm>
              <a:off x="7171781" y="3367728"/>
              <a:ext cx="144036" cy="38208"/>
            </a:xfrm>
            <a:custGeom>
              <a:avLst/>
              <a:gdLst/>
              <a:ahLst/>
              <a:cxnLst/>
              <a:rect l="l" t="t" r="r" b="b"/>
              <a:pathLst>
                <a:path w="5485" h="1455" extrusionOk="0">
                  <a:moveTo>
                    <a:pt x="0" y="0"/>
                  </a:moveTo>
                  <a:cubicBezTo>
                    <a:pt x="259" y="0"/>
                    <a:pt x="498" y="105"/>
                    <a:pt x="680" y="287"/>
                  </a:cubicBezTo>
                  <a:lnTo>
                    <a:pt x="1637" y="1244"/>
                  </a:lnTo>
                  <a:cubicBezTo>
                    <a:pt x="1781" y="1378"/>
                    <a:pt x="1962" y="1455"/>
                    <a:pt x="2154" y="1455"/>
                  </a:cubicBezTo>
                  <a:lnTo>
                    <a:pt x="5484" y="1455"/>
                  </a:lnTo>
                  <a:lnTo>
                    <a:pt x="4317" y="287"/>
                  </a:lnTo>
                  <a:cubicBezTo>
                    <a:pt x="4135" y="105"/>
                    <a:pt x="3886" y="0"/>
                    <a:pt x="3628" y="0"/>
                  </a:cubicBezTo>
                  <a:close/>
                </a:path>
              </a:pathLst>
            </a:custGeom>
            <a:solidFill>
              <a:srgbClr val="C1CE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3" name="Google Shape;11403;p83"/>
            <p:cNvSpPr/>
            <p:nvPr/>
          </p:nvSpPr>
          <p:spPr>
            <a:xfrm>
              <a:off x="7220546" y="3367728"/>
              <a:ext cx="95508" cy="38208"/>
            </a:xfrm>
            <a:custGeom>
              <a:avLst/>
              <a:gdLst/>
              <a:ahLst/>
              <a:cxnLst/>
              <a:rect l="l" t="t" r="r" b="b"/>
              <a:pathLst>
                <a:path w="3637" h="1455" extrusionOk="0">
                  <a:moveTo>
                    <a:pt x="0" y="0"/>
                  </a:moveTo>
                  <a:cubicBezTo>
                    <a:pt x="258" y="0"/>
                    <a:pt x="507" y="105"/>
                    <a:pt x="689" y="287"/>
                  </a:cubicBezTo>
                  <a:lnTo>
                    <a:pt x="1646" y="1244"/>
                  </a:lnTo>
                  <a:cubicBezTo>
                    <a:pt x="1780" y="1378"/>
                    <a:pt x="1962" y="1455"/>
                    <a:pt x="2153" y="1455"/>
                  </a:cubicBezTo>
                  <a:lnTo>
                    <a:pt x="3637" y="1455"/>
                  </a:lnTo>
                  <a:lnTo>
                    <a:pt x="2469" y="287"/>
                  </a:lnTo>
                  <a:cubicBezTo>
                    <a:pt x="2287" y="105"/>
                    <a:pt x="2039" y="0"/>
                    <a:pt x="1780" y="0"/>
                  </a:cubicBez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4" name="Google Shape;11404;p83"/>
            <p:cNvSpPr/>
            <p:nvPr/>
          </p:nvSpPr>
          <p:spPr>
            <a:xfrm>
              <a:off x="7054924" y="3666777"/>
              <a:ext cx="394583" cy="31958"/>
            </a:xfrm>
            <a:custGeom>
              <a:avLst/>
              <a:gdLst/>
              <a:ahLst/>
              <a:cxnLst/>
              <a:rect l="l" t="t" r="r" b="b"/>
              <a:pathLst>
                <a:path w="15026" h="1217" extrusionOk="0">
                  <a:moveTo>
                    <a:pt x="0" y="1"/>
                  </a:moveTo>
                  <a:lnTo>
                    <a:pt x="0" y="489"/>
                  </a:lnTo>
                  <a:cubicBezTo>
                    <a:pt x="0" y="891"/>
                    <a:pt x="326" y="1216"/>
                    <a:pt x="728" y="1216"/>
                  </a:cubicBezTo>
                  <a:lnTo>
                    <a:pt x="14298" y="1216"/>
                  </a:lnTo>
                  <a:cubicBezTo>
                    <a:pt x="14700" y="1216"/>
                    <a:pt x="15026" y="891"/>
                    <a:pt x="15026" y="489"/>
                  </a:cubicBezTo>
                  <a:lnTo>
                    <a:pt x="15026" y="1"/>
                  </a:lnTo>
                  <a:close/>
                </a:path>
              </a:pathLst>
            </a:custGeom>
            <a:solidFill>
              <a:srgbClr val="C1CE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5" name="Google Shape;11405;p83"/>
            <p:cNvSpPr/>
            <p:nvPr/>
          </p:nvSpPr>
          <p:spPr>
            <a:xfrm>
              <a:off x="7214007" y="3572293"/>
              <a:ext cx="76417" cy="49894"/>
            </a:xfrm>
            <a:custGeom>
              <a:avLst/>
              <a:gdLst/>
              <a:ahLst/>
              <a:cxnLst/>
              <a:rect l="l" t="t" r="r" b="b"/>
              <a:pathLst>
                <a:path w="2910" h="1900" extrusionOk="0">
                  <a:moveTo>
                    <a:pt x="708" y="0"/>
                  </a:moveTo>
                  <a:lnTo>
                    <a:pt x="268" y="220"/>
                  </a:lnTo>
                  <a:cubicBezTo>
                    <a:pt x="106" y="307"/>
                    <a:pt x="0" y="469"/>
                    <a:pt x="0" y="661"/>
                  </a:cubicBezTo>
                  <a:lnTo>
                    <a:pt x="0" y="1512"/>
                  </a:lnTo>
                  <a:cubicBezTo>
                    <a:pt x="450" y="1771"/>
                    <a:pt x="953" y="1900"/>
                    <a:pt x="1455" y="1900"/>
                  </a:cubicBezTo>
                  <a:cubicBezTo>
                    <a:pt x="1957" y="1900"/>
                    <a:pt x="2460" y="1771"/>
                    <a:pt x="2910" y="1512"/>
                  </a:cubicBezTo>
                  <a:lnTo>
                    <a:pt x="2910" y="661"/>
                  </a:lnTo>
                  <a:cubicBezTo>
                    <a:pt x="2910" y="469"/>
                    <a:pt x="2804" y="307"/>
                    <a:pt x="2642" y="220"/>
                  </a:cubicBezTo>
                  <a:lnTo>
                    <a:pt x="2201" y="0"/>
                  </a:lnTo>
                  <a:cubicBezTo>
                    <a:pt x="2010" y="240"/>
                    <a:pt x="1732" y="359"/>
                    <a:pt x="1455" y="359"/>
                  </a:cubicBezTo>
                  <a:cubicBezTo>
                    <a:pt x="1177" y="359"/>
                    <a:pt x="900" y="240"/>
                    <a:pt x="708" y="0"/>
                  </a:cubicBezTo>
                  <a:close/>
                </a:path>
              </a:pathLst>
            </a:custGeom>
            <a:solidFill>
              <a:srgbClr val="6376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6" name="Google Shape;11406;p83"/>
            <p:cNvSpPr/>
            <p:nvPr/>
          </p:nvSpPr>
          <p:spPr>
            <a:xfrm>
              <a:off x="7238140" y="3552178"/>
              <a:ext cx="27914" cy="19249"/>
            </a:xfrm>
            <a:custGeom>
              <a:avLst/>
              <a:gdLst/>
              <a:ahLst/>
              <a:cxnLst/>
              <a:rect l="l" t="t" r="r" b="b"/>
              <a:pathLst>
                <a:path w="1063" h="733" extrusionOk="0">
                  <a:moveTo>
                    <a:pt x="48" y="1"/>
                  </a:moveTo>
                  <a:lnTo>
                    <a:pt x="48" y="489"/>
                  </a:lnTo>
                  <a:cubicBezTo>
                    <a:pt x="48" y="537"/>
                    <a:pt x="29" y="584"/>
                    <a:pt x="0" y="632"/>
                  </a:cubicBezTo>
                  <a:cubicBezTo>
                    <a:pt x="172" y="699"/>
                    <a:pt x="354" y="733"/>
                    <a:pt x="535" y="733"/>
                  </a:cubicBezTo>
                  <a:cubicBezTo>
                    <a:pt x="715" y="733"/>
                    <a:pt x="895" y="699"/>
                    <a:pt x="1062" y="632"/>
                  </a:cubicBezTo>
                  <a:cubicBezTo>
                    <a:pt x="1034" y="584"/>
                    <a:pt x="1014" y="537"/>
                    <a:pt x="1014" y="489"/>
                  </a:cubicBezTo>
                  <a:lnTo>
                    <a:pt x="1014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7" name="Google Shape;11407;p83"/>
            <p:cNvSpPr/>
            <p:nvPr/>
          </p:nvSpPr>
          <p:spPr>
            <a:xfrm>
              <a:off x="7226822" y="3501418"/>
              <a:ext cx="51049" cy="57326"/>
            </a:xfrm>
            <a:custGeom>
              <a:avLst/>
              <a:gdLst/>
              <a:ahLst/>
              <a:cxnLst/>
              <a:rect l="l" t="t" r="r" b="b"/>
              <a:pathLst>
                <a:path w="1944" h="2183" extrusionOk="0">
                  <a:moveTo>
                    <a:pt x="728" y="1"/>
                  </a:moveTo>
                  <a:cubicBezTo>
                    <a:pt x="326" y="1"/>
                    <a:pt x="0" y="326"/>
                    <a:pt x="0" y="728"/>
                  </a:cubicBezTo>
                  <a:lnTo>
                    <a:pt x="0" y="1206"/>
                  </a:lnTo>
                  <a:cubicBezTo>
                    <a:pt x="0" y="1742"/>
                    <a:pt x="431" y="2183"/>
                    <a:pt x="967" y="2183"/>
                  </a:cubicBezTo>
                  <a:cubicBezTo>
                    <a:pt x="1503" y="2183"/>
                    <a:pt x="1943" y="1742"/>
                    <a:pt x="1934" y="1206"/>
                  </a:cubicBezTo>
                  <a:lnTo>
                    <a:pt x="1934" y="728"/>
                  </a:lnTo>
                  <a:cubicBezTo>
                    <a:pt x="1934" y="326"/>
                    <a:pt x="1608" y="1"/>
                    <a:pt x="1216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8" name="Google Shape;11408;p83"/>
            <p:cNvSpPr/>
            <p:nvPr/>
          </p:nvSpPr>
          <p:spPr>
            <a:xfrm>
              <a:off x="7226822" y="3501418"/>
              <a:ext cx="34952" cy="57194"/>
            </a:xfrm>
            <a:custGeom>
              <a:avLst/>
              <a:gdLst/>
              <a:ahLst/>
              <a:cxnLst/>
              <a:rect l="l" t="t" r="r" b="b"/>
              <a:pathLst>
                <a:path w="1331" h="2178" extrusionOk="0">
                  <a:moveTo>
                    <a:pt x="728" y="1"/>
                  </a:moveTo>
                  <a:cubicBezTo>
                    <a:pt x="326" y="1"/>
                    <a:pt x="0" y="326"/>
                    <a:pt x="0" y="728"/>
                  </a:cubicBezTo>
                  <a:lnTo>
                    <a:pt x="0" y="1206"/>
                  </a:lnTo>
                  <a:cubicBezTo>
                    <a:pt x="0" y="1764"/>
                    <a:pt x="458" y="2178"/>
                    <a:pt x="968" y="2178"/>
                  </a:cubicBezTo>
                  <a:cubicBezTo>
                    <a:pt x="1088" y="2178"/>
                    <a:pt x="1210" y="2155"/>
                    <a:pt x="1331" y="2106"/>
                  </a:cubicBezTo>
                  <a:cubicBezTo>
                    <a:pt x="967" y="1962"/>
                    <a:pt x="728" y="1608"/>
                    <a:pt x="728" y="1206"/>
                  </a:cubicBezTo>
                  <a:lnTo>
                    <a:pt x="728" y="728"/>
                  </a:lnTo>
                  <a:cubicBezTo>
                    <a:pt x="728" y="374"/>
                    <a:pt x="986" y="67"/>
                    <a:pt x="1331" y="10"/>
                  </a:cubicBezTo>
                  <a:cubicBezTo>
                    <a:pt x="1292" y="1"/>
                    <a:pt x="1254" y="1"/>
                    <a:pt x="1216" y="1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9" name="Google Shape;11409;p83"/>
            <p:cNvSpPr/>
            <p:nvPr/>
          </p:nvSpPr>
          <p:spPr>
            <a:xfrm>
              <a:off x="7226822" y="3501418"/>
              <a:ext cx="51049" cy="25420"/>
            </a:xfrm>
            <a:custGeom>
              <a:avLst/>
              <a:gdLst/>
              <a:ahLst/>
              <a:cxnLst/>
              <a:rect l="l" t="t" r="r" b="b"/>
              <a:pathLst>
                <a:path w="1944" h="968" extrusionOk="0">
                  <a:moveTo>
                    <a:pt x="728" y="1"/>
                  </a:moveTo>
                  <a:cubicBezTo>
                    <a:pt x="326" y="1"/>
                    <a:pt x="0" y="326"/>
                    <a:pt x="0" y="728"/>
                  </a:cubicBezTo>
                  <a:cubicBezTo>
                    <a:pt x="0" y="728"/>
                    <a:pt x="728" y="967"/>
                    <a:pt x="1943" y="967"/>
                  </a:cubicBezTo>
                  <a:lnTo>
                    <a:pt x="1943" y="728"/>
                  </a:lnTo>
                  <a:cubicBezTo>
                    <a:pt x="1943" y="326"/>
                    <a:pt x="1608" y="1"/>
                    <a:pt x="121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0" name="Google Shape;11410;p83"/>
            <p:cNvSpPr/>
            <p:nvPr/>
          </p:nvSpPr>
          <p:spPr>
            <a:xfrm>
              <a:off x="7226822" y="3501155"/>
              <a:ext cx="34952" cy="23398"/>
            </a:xfrm>
            <a:custGeom>
              <a:avLst/>
              <a:gdLst/>
              <a:ahLst/>
              <a:cxnLst/>
              <a:rect l="l" t="t" r="r" b="b"/>
              <a:pathLst>
                <a:path w="1331" h="891" extrusionOk="0">
                  <a:moveTo>
                    <a:pt x="728" y="1"/>
                  </a:moveTo>
                  <a:cubicBezTo>
                    <a:pt x="326" y="1"/>
                    <a:pt x="0" y="336"/>
                    <a:pt x="0" y="738"/>
                  </a:cubicBezTo>
                  <a:cubicBezTo>
                    <a:pt x="240" y="805"/>
                    <a:pt x="479" y="853"/>
                    <a:pt x="728" y="891"/>
                  </a:cubicBezTo>
                  <a:lnTo>
                    <a:pt x="728" y="738"/>
                  </a:lnTo>
                  <a:cubicBezTo>
                    <a:pt x="728" y="384"/>
                    <a:pt x="986" y="77"/>
                    <a:pt x="1331" y="20"/>
                  </a:cubicBezTo>
                  <a:cubicBezTo>
                    <a:pt x="1292" y="11"/>
                    <a:pt x="1254" y="11"/>
                    <a:pt x="121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1" name="Google Shape;11411;p83"/>
            <p:cNvSpPr/>
            <p:nvPr/>
          </p:nvSpPr>
          <p:spPr>
            <a:xfrm>
              <a:off x="7214007" y="3583585"/>
              <a:ext cx="19117" cy="36239"/>
            </a:xfrm>
            <a:custGeom>
              <a:avLst/>
              <a:gdLst/>
              <a:ahLst/>
              <a:cxnLst/>
              <a:rect l="l" t="t" r="r" b="b"/>
              <a:pathLst>
                <a:path w="728" h="1380" extrusionOk="0">
                  <a:moveTo>
                    <a:pt x="58" y="1"/>
                  </a:moveTo>
                  <a:cubicBezTo>
                    <a:pt x="19" y="68"/>
                    <a:pt x="0" y="145"/>
                    <a:pt x="0" y="221"/>
                  </a:cubicBezTo>
                  <a:lnTo>
                    <a:pt x="0" y="1082"/>
                  </a:lnTo>
                  <a:cubicBezTo>
                    <a:pt x="230" y="1207"/>
                    <a:pt x="469" y="1312"/>
                    <a:pt x="728" y="1379"/>
                  </a:cubicBezTo>
                  <a:lnTo>
                    <a:pt x="728" y="747"/>
                  </a:lnTo>
                  <a:cubicBezTo>
                    <a:pt x="728" y="594"/>
                    <a:pt x="651" y="451"/>
                    <a:pt x="536" y="355"/>
                  </a:cubicBezTo>
                  <a:lnTo>
                    <a:pt x="58" y="1"/>
                  </a:ln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2" name="Google Shape;11412;p83"/>
            <p:cNvSpPr/>
            <p:nvPr/>
          </p:nvSpPr>
          <p:spPr>
            <a:xfrm>
              <a:off x="7271306" y="3583585"/>
              <a:ext cx="19117" cy="36239"/>
            </a:xfrm>
            <a:custGeom>
              <a:avLst/>
              <a:gdLst/>
              <a:ahLst/>
              <a:cxnLst/>
              <a:rect l="l" t="t" r="r" b="b"/>
              <a:pathLst>
                <a:path w="728" h="1380" extrusionOk="0">
                  <a:moveTo>
                    <a:pt x="670" y="1"/>
                  </a:moveTo>
                  <a:lnTo>
                    <a:pt x="192" y="355"/>
                  </a:lnTo>
                  <a:cubicBezTo>
                    <a:pt x="77" y="451"/>
                    <a:pt x="0" y="594"/>
                    <a:pt x="0" y="747"/>
                  </a:cubicBezTo>
                  <a:lnTo>
                    <a:pt x="0" y="1379"/>
                  </a:lnTo>
                  <a:cubicBezTo>
                    <a:pt x="259" y="1312"/>
                    <a:pt x="498" y="1216"/>
                    <a:pt x="728" y="1082"/>
                  </a:cubicBezTo>
                  <a:lnTo>
                    <a:pt x="728" y="231"/>
                  </a:lnTo>
                  <a:cubicBezTo>
                    <a:pt x="728" y="145"/>
                    <a:pt x="709" y="68"/>
                    <a:pt x="670" y="1"/>
                  </a:cubicBez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13" name="Google Shape;11413;p83"/>
          <p:cNvGrpSpPr/>
          <p:nvPr/>
        </p:nvGrpSpPr>
        <p:grpSpPr>
          <a:xfrm>
            <a:off x="7492967" y="3361425"/>
            <a:ext cx="394583" cy="343586"/>
            <a:chOff x="7492967" y="3361425"/>
            <a:chExt cx="394583" cy="343586"/>
          </a:xfrm>
        </p:grpSpPr>
        <p:sp>
          <p:nvSpPr>
            <p:cNvPr id="11414" name="Google Shape;11414;p83"/>
            <p:cNvSpPr/>
            <p:nvPr/>
          </p:nvSpPr>
          <p:spPr>
            <a:xfrm>
              <a:off x="7492967" y="3450394"/>
              <a:ext cx="394583" cy="254617"/>
            </a:xfrm>
            <a:custGeom>
              <a:avLst/>
              <a:gdLst/>
              <a:ahLst/>
              <a:cxnLst/>
              <a:rect l="l" t="t" r="r" b="b"/>
              <a:pathLst>
                <a:path w="15026" h="9696" extrusionOk="0">
                  <a:moveTo>
                    <a:pt x="488" y="1"/>
                  </a:moveTo>
                  <a:cubicBezTo>
                    <a:pt x="220" y="1"/>
                    <a:pt x="0" y="221"/>
                    <a:pt x="0" y="489"/>
                  </a:cubicBezTo>
                  <a:lnTo>
                    <a:pt x="0" y="9207"/>
                  </a:lnTo>
                  <a:cubicBezTo>
                    <a:pt x="0" y="9475"/>
                    <a:pt x="220" y="9695"/>
                    <a:pt x="488" y="9695"/>
                  </a:cubicBezTo>
                  <a:lnTo>
                    <a:pt x="14538" y="9695"/>
                  </a:lnTo>
                  <a:cubicBezTo>
                    <a:pt x="14806" y="9695"/>
                    <a:pt x="15026" y="9475"/>
                    <a:pt x="15026" y="9207"/>
                  </a:cubicBezTo>
                  <a:lnTo>
                    <a:pt x="15026" y="489"/>
                  </a:lnTo>
                  <a:cubicBezTo>
                    <a:pt x="15026" y="221"/>
                    <a:pt x="14806" y="1"/>
                    <a:pt x="14538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5" name="Google Shape;11415;p83"/>
            <p:cNvSpPr/>
            <p:nvPr/>
          </p:nvSpPr>
          <p:spPr>
            <a:xfrm>
              <a:off x="7492967" y="3450657"/>
              <a:ext cx="394583" cy="19117"/>
            </a:xfrm>
            <a:custGeom>
              <a:avLst/>
              <a:gdLst/>
              <a:ahLst/>
              <a:cxnLst/>
              <a:rect l="l" t="t" r="r" b="b"/>
              <a:pathLst>
                <a:path w="15026" h="728" extrusionOk="0">
                  <a:moveTo>
                    <a:pt x="488" y="0"/>
                  </a:moveTo>
                  <a:cubicBezTo>
                    <a:pt x="220" y="0"/>
                    <a:pt x="0" y="220"/>
                    <a:pt x="0" y="488"/>
                  </a:cubicBezTo>
                  <a:lnTo>
                    <a:pt x="0" y="728"/>
                  </a:lnTo>
                  <a:lnTo>
                    <a:pt x="15026" y="728"/>
                  </a:lnTo>
                  <a:lnTo>
                    <a:pt x="15026" y="488"/>
                  </a:lnTo>
                  <a:cubicBezTo>
                    <a:pt x="15026" y="220"/>
                    <a:pt x="14806" y="0"/>
                    <a:pt x="14538" y="0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6" name="Google Shape;11416;p83"/>
            <p:cNvSpPr/>
            <p:nvPr/>
          </p:nvSpPr>
          <p:spPr>
            <a:xfrm>
              <a:off x="7531149" y="3501418"/>
              <a:ext cx="127203" cy="165385"/>
            </a:xfrm>
            <a:custGeom>
              <a:avLst/>
              <a:gdLst/>
              <a:ahLst/>
              <a:cxnLst/>
              <a:rect l="l" t="t" r="r" b="b"/>
              <a:pathLst>
                <a:path w="4844" h="6298" extrusionOk="0">
                  <a:moveTo>
                    <a:pt x="240" y="1"/>
                  </a:moveTo>
                  <a:cubicBezTo>
                    <a:pt x="106" y="1"/>
                    <a:pt x="1" y="106"/>
                    <a:pt x="1" y="240"/>
                  </a:cubicBezTo>
                  <a:lnTo>
                    <a:pt x="1" y="6058"/>
                  </a:lnTo>
                  <a:cubicBezTo>
                    <a:pt x="1" y="6192"/>
                    <a:pt x="106" y="6298"/>
                    <a:pt x="240" y="6298"/>
                  </a:cubicBezTo>
                  <a:lnTo>
                    <a:pt x="4604" y="6298"/>
                  </a:lnTo>
                  <a:cubicBezTo>
                    <a:pt x="4738" y="6298"/>
                    <a:pt x="4844" y="6192"/>
                    <a:pt x="4844" y="6058"/>
                  </a:cubicBezTo>
                  <a:lnTo>
                    <a:pt x="4844" y="240"/>
                  </a:lnTo>
                  <a:cubicBezTo>
                    <a:pt x="4844" y="106"/>
                    <a:pt x="4738" y="1"/>
                    <a:pt x="4604" y="1"/>
                  </a:cubicBezTo>
                  <a:close/>
                </a:path>
              </a:pathLst>
            </a:custGeom>
            <a:solidFill>
              <a:srgbClr val="6376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7" name="Google Shape;11417;p83"/>
            <p:cNvSpPr/>
            <p:nvPr/>
          </p:nvSpPr>
          <p:spPr>
            <a:xfrm>
              <a:off x="7690232" y="3501418"/>
              <a:ext cx="159109" cy="31696"/>
            </a:xfrm>
            <a:custGeom>
              <a:avLst/>
              <a:gdLst/>
              <a:ahLst/>
              <a:cxnLst/>
              <a:rect l="l" t="t" r="r" b="b"/>
              <a:pathLst>
                <a:path w="6059" h="1207" extrusionOk="0">
                  <a:moveTo>
                    <a:pt x="240" y="1"/>
                  </a:moveTo>
                  <a:cubicBezTo>
                    <a:pt x="106" y="1"/>
                    <a:pt x="1" y="115"/>
                    <a:pt x="1" y="240"/>
                  </a:cubicBezTo>
                  <a:lnTo>
                    <a:pt x="1" y="967"/>
                  </a:lnTo>
                  <a:cubicBezTo>
                    <a:pt x="1" y="1101"/>
                    <a:pt x="106" y="1206"/>
                    <a:pt x="240" y="1206"/>
                  </a:cubicBezTo>
                  <a:lnTo>
                    <a:pt x="5820" y="1206"/>
                  </a:lnTo>
                  <a:cubicBezTo>
                    <a:pt x="5944" y="1206"/>
                    <a:pt x="6059" y="1101"/>
                    <a:pt x="6059" y="967"/>
                  </a:cubicBezTo>
                  <a:lnTo>
                    <a:pt x="6059" y="240"/>
                  </a:lnTo>
                  <a:cubicBezTo>
                    <a:pt x="6059" y="115"/>
                    <a:pt x="5944" y="1"/>
                    <a:pt x="5820" y="1"/>
                  </a:cubicBezTo>
                  <a:close/>
                </a:path>
              </a:pathLst>
            </a:custGeom>
            <a:solidFill>
              <a:srgbClr val="D2D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8" name="Google Shape;11418;p83"/>
            <p:cNvSpPr/>
            <p:nvPr/>
          </p:nvSpPr>
          <p:spPr>
            <a:xfrm>
              <a:off x="7690495" y="3552441"/>
              <a:ext cx="120665" cy="25393"/>
            </a:xfrm>
            <a:custGeom>
              <a:avLst/>
              <a:gdLst/>
              <a:ahLst/>
              <a:cxnLst/>
              <a:rect l="l" t="t" r="r" b="b"/>
              <a:pathLst>
                <a:path w="4595" h="967" extrusionOk="0">
                  <a:moveTo>
                    <a:pt x="240" y="0"/>
                  </a:moveTo>
                  <a:cubicBezTo>
                    <a:pt x="106" y="0"/>
                    <a:pt x="1" y="106"/>
                    <a:pt x="1" y="240"/>
                  </a:cubicBezTo>
                  <a:lnTo>
                    <a:pt x="1" y="728"/>
                  </a:lnTo>
                  <a:cubicBezTo>
                    <a:pt x="1" y="852"/>
                    <a:pt x="106" y="967"/>
                    <a:pt x="240" y="967"/>
                  </a:cubicBezTo>
                  <a:lnTo>
                    <a:pt x="4355" y="967"/>
                  </a:lnTo>
                  <a:cubicBezTo>
                    <a:pt x="4489" y="967"/>
                    <a:pt x="4594" y="852"/>
                    <a:pt x="4594" y="728"/>
                  </a:cubicBezTo>
                  <a:lnTo>
                    <a:pt x="4594" y="240"/>
                  </a:lnTo>
                  <a:cubicBezTo>
                    <a:pt x="4594" y="106"/>
                    <a:pt x="4489" y="0"/>
                    <a:pt x="4355" y="0"/>
                  </a:cubicBezTo>
                  <a:close/>
                </a:path>
              </a:pathLst>
            </a:custGeom>
            <a:solidFill>
              <a:srgbClr val="C1CE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9" name="Google Shape;11419;p83"/>
            <p:cNvSpPr/>
            <p:nvPr/>
          </p:nvSpPr>
          <p:spPr>
            <a:xfrm>
              <a:off x="7687974" y="3596925"/>
              <a:ext cx="80697" cy="12579"/>
            </a:xfrm>
            <a:custGeom>
              <a:avLst/>
              <a:gdLst/>
              <a:ahLst/>
              <a:cxnLst/>
              <a:rect l="l" t="t" r="r" b="b"/>
              <a:pathLst>
                <a:path w="3073" h="479" extrusionOk="0">
                  <a:moveTo>
                    <a:pt x="326" y="0"/>
                  </a:moveTo>
                  <a:cubicBezTo>
                    <a:pt x="1" y="0"/>
                    <a:pt x="1" y="479"/>
                    <a:pt x="326" y="479"/>
                  </a:cubicBezTo>
                  <a:lnTo>
                    <a:pt x="2748" y="479"/>
                  </a:lnTo>
                  <a:cubicBezTo>
                    <a:pt x="3073" y="479"/>
                    <a:pt x="3073" y="0"/>
                    <a:pt x="2748" y="0"/>
                  </a:cubicBez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0" name="Google Shape;11420;p83"/>
            <p:cNvSpPr/>
            <p:nvPr/>
          </p:nvSpPr>
          <p:spPr>
            <a:xfrm>
              <a:off x="7777205" y="3596925"/>
              <a:ext cx="42489" cy="12579"/>
            </a:xfrm>
            <a:custGeom>
              <a:avLst/>
              <a:gdLst/>
              <a:ahLst/>
              <a:cxnLst/>
              <a:rect l="l" t="t" r="r" b="b"/>
              <a:pathLst>
                <a:path w="1618" h="479" extrusionOk="0">
                  <a:moveTo>
                    <a:pt x="326" y="0"/>
                  </a:moveTo>
                  <a:cubicBezTo>
                    <a:pt x="0" y="0"/>
                    <a:pt x="0" y="479"/>
                    <a:pt x="326" y="479"/>
                  </a:cubicBezTo>
                  <a:lnTo>
                    <a:pt x="1292" y="479"/>
                  </a:lnTo>
                  <a:cubicBezTo>
                    <a:pt x="1618" y="479"/>
                    <a:pt x="1618" y="0"/>
                    <a:pt x="1292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1" name="Google Shape;11421;p83"/>
            <p:cNvSpPr/>
            <p:nvPr/>
          </p:nvSpPr>
          <p:spPr>
            <a:xfrm>
              <a:off x="7688236" y="3635107"/>
              <a:ext cx="29674" cy="12605"/>
            </a:xfrm>
            <a:custGeom>
              <a:avLst/>
              <a:gdLst/>
              <a:ahLst/>
              <a:cxnLst/>
              <a:rect l="l" t="t" r="r" b="b"/>
              <a:pathLst>
                <a:path w="1130" h="480" extrusionOk="0">
                  <a:moveTo>
                    <a:pt x="316" y="1"/>
                  </a:moveTo>
                  <a:cubicBezTo>
                    <a:pt x="0" y="1"/>
                    <a:pt x="0" y="479"/>
                    <a:pt x="316" y="479"/>
                  </a:cubicBezTo>
                  <a:lnTo>
                    <a:pt x="804" y="479"/>
                  </a:lnTo>
                  <a:cubicBezTo>
                    <a:pt x="1130" y="479"/>
                    <a:pt x="1130" y="1"/>
                    <a:pt x="804" y="1"/>
                  </a:cubicBez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2" name="Google Shape;11422;p83"/>
            <p:cNvSpPr/>
            <p:nvPr/>
          </p:nvSpPr>
          <p:spPr>
            <a:xfrm>
              <a:off x="7726182" y="3635107"/>
              <a:ext cx="67882" cy="12605"/>
            </a:xfrm>
            <a:custGeom>
              <a:avLst/>
              <a:gdLst/>
              <a:ahLst/>
              <a:cxnLst/>
              <a:rect l="l" t="t" r="r" b="b"/>
              <a:pathLst>
                <a:path w="2585" h="480" extrusionOk="0">
                  <a:moveTo>
                    <a:pt x="326" y="1"/>
                  </a:moveTo>
                  <a:cubicBezTo>
                    <a:pt x="1" y="1"/>
                    <a:pt x="1" y="479"/>
                    <a:pt x="326" y="479"/>
                  </a:cubicBezTo>
                  <a:lnTo>
                    <a:pt x="2269" y="479"/>
                  </a:lnTo>
                  <a:cubicBezTo>
                    <a:pt x="2585" y="479"/>
                    <a:pt x="2585" y="1"/>
                    <a:pt x="2269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3" name="Google Shape;11423;p83"/>
            <p:cNvSpPr/>
            <p:nvPr/>
          </p:nvSpPr>
          <p:spPr>
            <a:xfrm>
              <a:off x="7688236" y="3660501"/>
              <a:ext cx="29674" cy="12579"/>
            </a:xfrm>
            <a:custGeom>
              <a:avLst/>
              <a:gdLst/>
              <a:ahLst/>
              <a:cxnLst/>
              <a:rect l="l" t="t" r="r" b="b"/>
              <a:pathLst>
                <a:path w="1130" h="479" extrusionOk="0">
                  <a:moveTo>
                    <a:pt x="316" y="0"/>
                  </a:moveTo>
                  <a:cubicBezTo>
                    <a:pt x="0" y="0"/>
                    <a:pt x="0" y="479"/>
                    <a:pt x="316" y="479"/>
                  </a:cubicBezTo>
                  <a:lnTo>
                    <a:pt x="804" y="479"/>
                  </a:lnTo>
                  <a:cubicBezTo>
                    <a:pt x="1130" y="479"/>
                    <a:pt x="1130" y="0"/>
                    <a:pt x="804" y="0"/>
                  </a:cubicBez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4" name="Google Shape;11424;p83"/>
            <p:cNvSpPr/>
            <p:nvPr/>
          </p:nvSpPr>
          <p:spPr>
            <a:xfrm>
              <a:off x="7726182" y="3660501"/>
              <a:ext cx="67882" cy="12579"/>
            </a:xfrm>
            <a:custGeom>
              <a:avLst/>
              <a:gdLst/>
              <a:ahLst/>
              <a:cxnLst/>
              <a:rect l="l" t="t" r="r" b="b"/>
              <a:pathLst>
                <a:path w="2585" h="479" extrusionOk="0">
                  <a:moveTo>
                    <a:pt x="326" y="0"/>
                  </a:moveTo>
                  <a:cubicBezTo>
                    <a:pt x="1" y="0"/>
                    <a:pt x="1" y="479"/>
                    <a:pt x="326" y="479"/>
                  </a:cubicBezTo>
                  <a:lnTo>
                    <a:pt x="2269" y="479"/>
                  </a:lnTo>
                  <a:cubicBezTo>
                    <a:pt x="2585" y="479"/>
                    <a:pt x="2585" y="0"/>
                    <a:pt x="2269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5" name="Google Shape;11425;p83"/>
            <p:cNvSpPr/>
            <p:nvPr/>
          </p:nvSpPr>
          <p:spPr>
            <a:xfrm>
              <a:off x="7658825" y="3361425"/>
              <a:ext cx="62866" cy="114625"/>
            </a:xfrm>
            <a:custGeom>
              <a:avLst/>
              <a:gdLst/>
              <a:ahLst/>
              <a:cxnLst/>
              <a:rect l="l" t="t" r="r" b="b"/>
              <a:pathLst>
                <a:path w="2394" h="4365" extrusionOk="0">
                  <a:moveTo>
                    <a:pt x="259" y="1"/>
                  </a:moveTo>
                  <a:cubicBezTo>
                    <a:pt x="106" y="1"/>
                    <a:pt x="1" y="125"/>
                    <a:pt x="20" y="269"/>
                  </a:cubicBezTo>
                  <a:lnTo>
                    <a:pt x="441" y="4145"/>
                  </a:lnTo>
                  <a:cubicBezTo>
                    <a:pt x="460" y="4269"/>
                    <a:pt x="565" y="4365"/>
                    <a:pt x="680" y="4365"/>
                  </a:cubicBezTo>
                  <a:lnTo>
                    <a:pt x="1704" y="4365"/>
                  </a:lnTo>
                  <a:cubicBezTo>
                    <a:pt x="1829" y="4365"/>
                    <a:pt x="1934" y="4269"/>
                    <a:pt x="1943" y="4145"/>
                  </a:cubicBezTo>
                  <a:lnTo>
                    <a:pt x="2374" y="269"/>
                  </a:lnTo>
                  <a:cubicBezTo>
                    <a:pt x="2393" y="125"/>
                    <a:pt x="2278" y="1"/>
                    <a:pt x="2135" y="1"/>
                  </a:cubicBez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6" name="Google Shape;11426;p83"/>
            <p:cNvSpPr/>
            <p:nvPr/>
          </p:nvSpPr>
          <p:spPr>
            <a:xfrm>
              <a:off x="7556542" y="3584110"/>
              <a:ext cx="76417" cy="82693"/>
            </a:xfrm>
            <a:custGeom>
              <a:avLst/>
              <a:gdLst/>
              <a:ahLst/>
              <a:cxnLst/>
              <a:rect l="l" t="t" r="r" b="b"/>
              <a:pathLst>
                <a:path w="2910" h="3149" extrusionOk="0">
                  <a:moveTo>
                    <a:pt x="967" y="0"/>
                  </a:moveTo>
                  <a:lnTo>
                    <a:pt x="967" y="488"/>
                  </a:lnTo>
                  <a:cubicBezTo>
                    <a:pt x="967" y="574"/>
                    <a:pt x="919" y="660"/>
                    <a:pt x="833" y="699"/>
                  </a:cubicBezTo>
                  <a:lnTo>
                    <a:pt x="269" y="986"/>
                  </a:lnTo>
                  <a:cubicBezTo>
                    <a:pt x="106" y="1062"/>
                    <a:pt x="1" y="1235"/>
                    <a:pt x="1" y="1417"/>
                  </a:cubicBezTo>
                  <a:lnTo>
                    <a:pt x="1" y="3149"/>
                  </a:lnTo>
                  <a:lnTo>
                    <a:pt x="2910" y="3149"/>
                  </a:lnTo>
                  <a:lnTo>
                    <a:pt x="2910" y="1417"/>
                  </a:lnTo>
                  <a:cubicBezTo>
                    <a:pt x="2910" y="1235"/>
                    <a:pt x="2805" y="1062"/>
                    <a:pt x="2642" y="986"/>
                  </a:cubicBezTo>
                  <a:lnTo>
                    <a:pt x="2068" y="699"/>
                  </a:lnTo>
                  <a:cubicBezTo>
                    <a:pt x="1991" y="660"/>
                    <a:pt x="1934" y="574"/>
                    <a:pt x="1934" y="488"/>
                  </a:cubicBezTo>
                  <a:lnTo>
                    <a:pt x="1934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7" name="Google Shape;11427;p83"/>
            <p:cNvSpPr/>
            <p:nvPr/>
          </p:nvSpPr>
          <p:spPr>
            <a:xfrm>
              <a:off x="7580912" y="3584110"/>
              <a:ext cx="27941" cy="18986"/>
            </a:xfrm>
            <a:custGeom>
              <a:avLst/>
              <a:gdLst/>
              <a:ahLst/>
              <a:cxnLst/>
              <a:rect l="l" t="t" r="r" b="b"/>
              <a:pathLst>
                <a:path w="1064" h="723" extrusionOk="0">
                  <a:moveTo>
                    <a:pt x="49" y="0"/>
                  </a:moveTo>
                  <a:lnTo>
                    <a:pt x="49" y="479"/>
                  </a:lnTo>
                  <a:cubicBezTo>
                    <a:pt x="39" y="536"/>
                    <a:pt x="30" y="584"/>
                    <a:pt x="1" y="622"/>
                  </a:cubicBezTo>
                  <a:cubicBezTo>
                    <a:pt x="168" y="689"/>
                    <a:pt x="348" y="723"/>
                    <a:pt x="528" y="723"/>
                  </a:cubicBezTo>
                  <a:cubicBezTo>
                    <a:pt x="709" y="723"/>
                    <a:pt x="891" y="689"/>
                    <a:pt x="1063" y="622"/>
                  </a:cubicBezTo>
                  <a:cubicBezTo>
                    <a:pt x="1035" y="584"/>
                    <a:pt x="1015" y="536"/>
                    <a:pt x="1015" y="479"/>
                  </a:cubicBezTo>
                  <a:lnTo>
                    <a:pt x="1015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8" name="Google Shape;11428;p83"/>
            <p:cNvSpPr/>
            <p:nvPr/>
          </p:nvSpPr>
          <p:spPr>
            <a:xfrm>
              <a:off x="7556542" y="3604199"/>
              <a:ext cx="76417" cy="62604"/>
            </a:xfrm>
            <a:custGeom>
              <a:avLst/>
              <a:gdLst/>
              <a:ahLst/>
              <a:cxnLst/>
              <a:rect l="l" t="t" r="r" b="b"/>
              <a:pathLst>
                <a:path w="2910" h="2384" extrusionOk="0">
                  <a:moveTo>
                    <a:pt x="709" y="1"/>
                  </a:moveTo>
                  <a:lnTo>
                    <a:pt x="269" y="221"/>
                  </a:lnTo>
                  <a:cubicBezTo>
                    <a:pt x="106" y="297"/>
                    <a:pt x="1" y="470"/>
                    <a:pt x="1" y="652"/>
                  </a:cubicBezTo>
                  <a:lnTo>
                    <a:pt x="1" y="2384"/>
                  </a:lnTo>
                  <a:lnTo>
                    <a:pt x="2910" y="2384"/>
                  </a:lnTo>
                  <a:lnTo>
                    <a:pt x="2910" y="652"/>
                  </a:lnTo>
                  <a:cubicBezTo>
                    <a:pt x="2910" y="470"/>
                    <a:pt x="2805" y="297"/>
                    <a:pt x="2642" y="221"/>
                  </a:cubicBezTo>
                  <a:lnTo>
                    <a:pt x="2192" y="1"/>
                  </a:lnTo>
                  <a:cubicBezTo>
                    <a:pt x="2001" y="235"/>
                    <a:pt x="1726" y="352"/>
                    <a:pt x="1450" y="352"/>
                  </a:cubicBezTo>
                  <a:cubicBezTo>
                    <a:pt x="1175" y="352"/>
                    <a:pt x="900" y="235"/>
                    <a:pt x="709" y="1"/>
                  </a:cubicBez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9" name="Google Shape;11429;p83"/>
            <p:cNvSpPr/>
            <p:nvPr/>
          </p:nvSpPr>
          <p:spPr>
            <a:xfrm>
              <a:off x="7556542" y="3615517"/>
              <a:ext cx="19117" cy="51286"/>
            </a:xfrm>
            <a:custGeom>
              <a:avLst/>
              <a:gdLst/>
              <a:ahLst/>
              <a:cxnLst/>
              <a:rect l="l" t="t" r="r" b="b"/>
              <a:pathLst>
                <a:path w="728" h="1953" extrusionOk="0">
                  <a:moveTo>
                    <a:pt x="58" y="0"/>
                  </a:moveTo>
                  <a:cubicBezTo>
                    <a:pt x="20" y="67"/>
                    <a:pt x="1" y="144"/>
                    <a:pt x="1" y="221"/>
                  </a:cubicBezTo>
                  <a:lnTo>
                    <a:pt x="1" y="1953"/>
                  </a:lnTo>
                  <a:lnTo>
                    <a:pt x="728" y="1953"/>
                  </a:lnTo>
                  <a:lnTo>
                    <a:pt x="728" y="747"/>
                  </a:lnTo>
                  <a:cubicBezTo>
                    <a:pt x="728" y="594"/>
                    <a:pt x="661" y="450"/>
                    <a:pt x="537" y="354"/>
                  </a:cubicBezTo>
                  <a:lnTo>
                    <a:pt x="58" y="0"/>
                  </a:lnTo>
                  <a:close/>
                </a:path>
              </a:pathLst>
            </a:custGeom>
            <a:solidFill>
              <a:srgbClr val="768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0" name="Google Shape;11430;p83"/>
            <p:cNvSpPr/>
            <p:nvPr/>
          </p:nvSpPr>
          <p:spPr>
            <a:xfrm>
              <a:off x="7613842" y="3615517"/>
              <a:ext cx="19117" cy="51286"/>
            </a:xfrm>
            <a:custGeom>
              <a:avLst/>
              <a:gdLst/>
              <a:ahLst/>
              <a:cxnLst/>
              <a:rect l="l" t="t" r="r" b="b"/>
              <a:pathLst>
                <a:path w="728" h="1953" extrusionOk="0">
                  <a:moveTo>
                    <a:pt x="671" y="0"/>
                  </a:moveTo>
                  <a:lnTo>
                    <a:pt x="192" y="354"/>
                  </a:lnTo>
                  <a:cubicBezTo>
                    <a:pt x="77" y="450"/>
                    <a:pt x="1" y="594"/>
                    <a:pt x="1" y="747"/>
                  </a:cubicBezTo>
                  <a:lnTo>
                    <a:pt x="1" y="1953"/>
                  </a:lnTo>
                  <a:lnTo>
                    <a:pt x="728" y="1953"/>
                  </a:lnTo>
                  <a:lnTo>
                    <a:pt x="728" y="221"/>
                  </a:lnTo>
                  <a:cubicBezTo>
                    <a:pt x="728" y="144"/>
                    <a:pt x="709" y="67"/>
                    <a:pt x="671" y="0"/>
                  </a:cubicBezTo>
                  <a:close/>
                </a:path>
              </a:pathLst>
            </a:custGeom>
            <a:solidFill>
              <a:srgbClr val="768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1" name="Google Shape;11431;p83"/>
            <p:cNvSpPr/>
            <p:nvPr/>
          </p:nvSpPr>
          <p:spPr>
            <a:xfrm>
              <a:off x="7569357" y="3533087"/>
              <a:ext cx="51049" cy="57326"/>
            </a:xfrm>
            <a:custGeom>
              <a:avLst/>
              <a:gdLst/>
              <a:ahLst/>
              <a:cxnLst/>
              <a:rect l="l" t="t" r="r" b="b"/>
              <a:pathLst>
                <a:path w="1944" h="2183" extrusionOk="0">
                  <a:moveTo>
                    <a:pt x="728" y="0"/>
                  </a:moveTo>
                  <a:cubicBezTo>
                    <a:pt x="326" y="0"/>
                    <a:pt x="1" y="326"/>
                    <a:pt x="1" y="728"/>
                  </a:cubicBezTo>
                  <a:lnTo>
                    <a:pt x="1" y="1216"/>
                  </a:lnTo>
                  <a:cubicBezTo>
                    <a:pt x="1" y="1752"/>
                    <a:pt x="431" y="2182"/>
                    <a:pt x="967" y="2182"/>
                  </a:cubicBezTo>
                  <a:cubicBezTo>
                    <a:pt x="1503" y="2182"/>
                    <a:pt x="1943" y="1752"/>
                    <a:pt x="1943" y="1216"/>
                  </a:cubicBezTo>
                  <a:lnTo>
                    <a:pt x="1943" y="728"/>
                  </a:lnTo>
                  <a:cubicBezTo>
                    <a:pt x="1943" y="326"/>
                    <a:pt x="1608" y="0"/>
                    <a:pt x="1216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2" name="Google Shape;11432;p83"/>
            <p:cNvSpPr/>
            <p:nvPr/>
          </p:nvSpPr>
          <p:spPr>
            <a:xfrm>
              <a:off x="7569357" y="3533087"/>
              <a:ext cx="34952" cy="57457"/>
            </a:xfrm>
            <a:custGeom>
              <a:avLst/>
              <a:gdLst/>
              <a:ahLst/>
              <a:cxnLst/>
              <a:rect l="l" t="t" r="r" b="b"/>
              <a:pathLst>
                <a:path w="1331" h="2188" extrusionOk="0">
                  <a:moveTo>
                    <a:pt x="728" y="0"/>
                  </a:moveTo>
                  <a:cubicBezTo>
                    <a:pt x="326" y="0"/>
                    <a:pt x="1" y="326"/>
                    <a:pt x="1" y="728"/>
                  </a:cubicBezTo>
                  <a:lnTo>
                    <a:pt x="1" y="1216"/>
                  </a:lnTo>
                  <a:cubicBezTo>
                    <a:pt x="1" y="1774"/>
                    <a:pt x="459" y="2187"/>
                    <a:pt x="968" y="2187"/>
                  </a:cubicBezTo>
                  <a:cubicBezTo>
                    <a:pt x="1088" y="2187"/>
                    <a:pt x="1211" y="2165"/>
                    <a:pt x="1331" y="2115"/>
                  </a:cubicBezTo>
                  <a:cubicBezTo>
                    <a:pt x="967" y="1962"/>
                    <a:pt x="728" y="1608"/>
                    <a:pt x="728" y="1216"/>
                  </a:cubicBezTo>
                  <a:lnTo>
                    <a:pt x="728" y="728"/>
                  </a:lnTo>
                  <a:cubicBezTo>
                    <a:pt x="728" y="374"/>
                    <a:pt x="977" y="77"/>
                    <a:pt x="1331" y="10"/>
                  </a:cubicBezTo>
                  <a:cubicBezTo>
                    <a:pt x="1293" y="10"/>
                    <a:pt x="1254" y="0"/>
                    <a:pt x="1216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3" name="Google Shape;11433;p83"/>
            <p:cNvSpPr/>
            <p:nvPr/>
          </p:nvSpPr>
          <p:spPr>
            <a:xfrm>
              <a:off x="7569121" y="3533087"/>
              <a:ext cx="51023" cy="25393"/>
            </a:xfrm>
            <a:custGeom>
              <a:avLst/>
              <a:gdLst/>
              <a:ahLst/>
              <a:cxnLst/>
              <a:rect l="l" t="t" r="r" b="b"/>
              <a:pathLst>
                <a:path w="1943" h="967" extrusionOk="0">
                  <a:moveTo>
                    <a:pt x="727" y="0"/>
                  </a:moveTo>
                  <a:cubicBezTo>
                    <a:pt x="326" y="0"/>
                    <a:pt x="0" y="326"/>
                    <a:pt x="0" y="728"/>
                  </a:cubicBezTo>
                  <a:lnTo>
                    <a:pt x="10" y="728"/>
                  </a:lnTo>
                  <a:cubicBezTo>
                    <a:pt x="10" y="728"/>
                    <a:pt x="737" y="967"/>
                    <a:pt x="1943" y="967"/>
                  </a:cubicBezTo>
                  <a:lnTo>
                    <a:pt x="1943" y="728"/>
                  </a:lnTo>
                  <a:cubicBezTo>
                    <a:pt x="1943" y="326"/>
                    <a:pt x="1617" y="0"/>
                    <a:pt x="121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4" name="Google Shape;11434;p83"/>
            <p:cNvSpPr/>
            <p:nvPr/>
          </p:nvSpPr>
          <p:spPr>
            <a:xfrm>
              <a:off x="7569357" y="3533087"/>
              <a:ext cx="34952" cy="23135"/>
            </a:xfrm>
            <a:custGeom>
              <a:avLst/>
              <a:gdLst/>
              <a:ahLst/>
              <a:cxnLst/>
              <a:rect l="l" t="t" r="r" b="b"/>
              <a:pathLst>
                <a:path w="1331" h="881" extrusionOk="0">
                  <a:moveTo>
                    <a:pt x="728" y="0"/>
                  </a:moveTo>
                  <a:cubicBezTo>
                    <a:pt x="326" y="0"/>
                    <a:pt x="1" y="326"/>
                    <a:pt x="1" y="728"/>
                  </a:cubicBezTo>
                  <a:cubicBezTo>
                    <a:pt x="240" y="795"/>
                    <a:pt x="479" y="852"/>
                    <a:pt x="728" y="881"/>
                  </a:cubicBezTo>
                  <a:lnTo>
                    <a:pt x="728" y="728"/>
                  </a:lnTo>
                  <a:cubicBezTo>
                    <a:pt x="728" y="374"/>
                    <a:pt x="977" y="77"/>
                    <a:pt x="1331" y="10"/>
                  </a:cubicBezTo>
                  <a:cubicBezTo>
                    <a:pt x="1293" y="10"/>
                    <a:pt x="1254" y="0"/>
                    <a:pt x="121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5" name="Google Shape;11435;p83"/>
            <p:cNvSpPr/>
            <p:nvPr/>
          </p:nvSpPr>
          <p:spPr>
            <a:xfrm>
              <a:off x="7677680" y="3444118"/>
              <a:ext cx="25157" cy="12579"/>
            </a:xfrm>
            <a:custGeom>
              <a:avLst/>
              <a:gdLst/>
              <a:ahLst/>
              <a:cxnLst/>
              <a:rect l="l" t="t" r="r" b="b"/>
              <a:pathLst>
                <a:path w="958" h="479" extrusionOk="0">
                  <a:moveTo>
                    <a:pt x="240" y="0"/>
                  </a:moveTo>
                  <a:cubicBezTo>
                    <a:pt x="106" y="0"/>
                    <a:pt x="0" y="115"/>
                    <a:pt x="0" y="240"/>
                  </a:cubicBezTo>
                  <a:cubicBezTo>
                    <a:pt x="0" y="374"/>
                    <a:pt x="106" y="479"/>
                    <a:pt x="240" y="479"/>
                  </a:cubicBezTo>
                  <a:lnTo>
                    <a:pt x="718" y="479"/>
                  </a:lnTo>
                  <a:cubicBezTo>
                    <a:pt x="852" y="479"/>
                    <a:pt x="958" y="374"/>
                    <a:pt x="958" y="240"/>
                  </a:cubicBezTo>
                  <a:cubicBezTo>
                    <a:pt x="958" y="115"/>
                    <a:pt x="852" y="0"/>
                    <a:pt x="718" y="0"/>
                  </a:cubicBezTo>
                  <a:close/>
                </a:path>
              </a:pathLst>
            </a:custGeom>
            <a:solidFill>
              <a:srgbClr val="768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6" name="Google Shape;11436;p83"/>
            <p:cNvSpPr/>
            <p:nvPr/>
          </p:nvSpPr>
          <p:spPr>
            <a:xfrm>
              <a:off x="7659324" y="3361425"/>
              <a:ext cx="61869" cy="12605"/>
            </a:xfrm>
            <a:custGeom>
              <a:avLst/>
              <a:gdLst/>
              <a:ahLst/>
              <a:cxnLst/>
              <a:rect l="l" t="t" r="r" b="b"/>
              <a:pathLst>
                <a:path w="2356" h="480" extrusionOk="0">
                  <a:moveTo>
                    <a:pt x="240" y="1"/>
                  </a:moveTo>
                  <a:cubicBezTo>
                    <a:pt x="106" y="1"/>
                    <a:pt x="1" y="116"/>
                    <a:pt x="1" y="240"/>
                  </a:cubicBezTo>
                  <a:cubicBezTo>
                    <a:pt x="1" y="374"/>
                    <a:pt x="106" y="479"/>
                    <a:pt x="240" y="479"/>
                  </a:cubicBezTo>
                  <a:lnTo>
                    <a:pt x="2116" y="479"/>
                  </a:lnTo>
                  <a:cubicBezTo>
                    <a:pt x="2250" y="479"/>
                    <a:pt x="2355" y="374"/>
                    <a:pt x="2355" y="240"/>
                  </a:cubicBezTo>
                  <a:cubicBezTo>
                    <a:pt x="2355" y="116"/>
                    <a:pt x="2250" y="1"/>
                    <a:pt x="2116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37" name="Google Shape;11437;p83"/>
          <p:cNvGrpSpPr/>
          <p:nvPr/>
        </p:nvGrpSpPr>
        <p:grpSpPr>
          <a:xfrm>
            <a:off x="7935527" y="3353154"/>
            <a:ext cx="385287" cy="360156"/>
            <a:chOff x="7935527" y="3353154"/>
            <a:chExt cx="385287" cy="360156"/>
          </a:xfrm>
        </p:grpSpPr>
        <p:sp>
          <p:nvSpPr>
            <p:cNvPr id="11438" name="Google Shape;11438;p83"/>
            <p:cNvSpPr/>
            <p:nvPr/>
          </p:nvSpPr>
          <p:spPr>
            <a:xfrm>
              <a:off x="7935789" y="3428283"/>
              <a:ext cx="385024" cy="285026"/>
            </a:xfrm>
            <a:custGeom>
              <a:avLst/>
              <a:gdLst/>
              <a:ahLst/>
              <a:cxnLst/>
              <a:rect l="l" t="t" r="r" b="b"/>
              <a:pathLst>
                <a:path w="14662" h="10854" extrusionOk="0">
                  <a:moveTo>
                    <a:pt x="1101" y="1"/>
                  </a:moveTo>
                  <a:cubicBezTo>
                    <a:pt x="488" y="1"/>
                    <a:pt x="0" y="498"/>
                    <a:pt x="0" y="1111"/>
                  </a:cubicBezTo>
                  <a:lnTo>
                    <a:pt x="0" y="9743"/>
                  </a:lnTo>
                  <a:cubicBezTo>
                    <a:pt x="0" y="10356"/>
                    <a:pt x="488" y="10853"/>
                    <a:pt x="1101" y="10853"/>
                  </a:cubicBezTo>
                  <a:lnTo>
                    <a:pt x="13561" y="10853"/>
                  </a:lnTo>
                  <a:cubicBezTo>
                    <a:pt x="14164" y="10853"/>
                    <a:pt x="14662" y="10356"/>
                    <a:pt x="14662" y="9743"/>
                  </a:cubicBezTo>
                  <a:lnTo>
                    <a:pt x="14662" y="1111"/>
                  </a:lnTo>
                  <a:cubicBezTo>
                    <a:pt x="14662" y="498"/>
                    <a:pt x="14164" y="1"/>
                    <a:pt x="13561" y="1"/>
                  </a:cubicBez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9" name="Google Shape;11439;p83"/>
            <p:cNvSpPr/>
            <p:nvPr/>
          </p:nvSpPr>
          <p:spPr>
            <a:xfrm>
              <a:off x="7935527" y="3428283"/>
              <a:ext cx="192775" cy="285026"/>
            </a:xfrm>
            <a:custGeom>
              <a:avLst/>
              <a:gdLst/>
              <a:ahLst/>
              <a:cxnLst/>
              <a:rect l="l" t="t" r="r" b="b"/>
              <a:pathLst>
                <a:path w="7341" h="10854" extrusionOk="0">
                  <a:moveTo>
                    <a:pt x="1092" y="1"/>
                  </a:moveTo>
                  <a:cubicBezTo>
                    <a:pt x="489" y="10"/>
                    <a:pt x="1" y="508"/>
                    <a:pt x="10" y="1111"/>
                  </a:cubicBezTo>
                  <a:lnTo>
                    <a:pt x="10" y="9743"/>
                  </a:lnTo>
                  <a:cubicBezTo>
                    <a:pt x="1" y="10346"/>
                    <a:pt x="489" y="10844"/>
                    <a:pt x="1092" y="10853"/>
                  </a:cubicBezTo>
                  <a:lnTo>
                    <a:pt x="7341" y="10853"/>
                  </a:lnTo>
                  <a:lnTo>
                    <a:pt x="7341" y="1"/>
                  </a:ln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0" name="Google Shape;11440;p83"/>
            <p:cNvSpPr/>
            <p:nvPr/>
          </p:nvSpPr>
          <p:spPr>
            <a:xfrm>
              <a:off x="7968956" y="3461949"/>
              <a:ext cx="318429" cy="217932"/>
            </a:xfrm>
            <a:custGeom>
              <a:avLst/>
              <a:gdLst/>
              <a:ahLst/>
              <a:cxnLst/>
              <a:rect l="l" t="t" r="r" b="b"/>
              <a:pathLst>
                <a:path w="12126" h="8299" extrusionOk="0">
                  <a:moveTo>
                    <a:pt x="297" y="1"/>
                  </a:moveTo>
                  <a:cubicBezTo>
                    <a:pt x="134" y="1"/>
                    <a:pt x="10" y="135"/>
                    <a:pt x="10" y="298"/>
                  </a:cubicBezTo>
                  <a:lnTo>
                    <a:pt x="10" y="8002"/>
                  </a:lnTo>
                  <a:cubicBezTo>
                    <a:pt x="0" y="8164"/>
                    <a:pt x="134" y="8298"/>
                    <a:pt x="297" y="8298"/>
                  </a:cubicBezTo>
                  <a:lnTo>
                    <a:pt x="11829" y="8298"/>
                  </a:lnTo>
                  <a:cubicBezTo>
                    <a:pt x="11992" y="8298"/>
                    <a:pt x="12126" y="8164"/>
                    <a:pt x="12126" y="8011"/>
                  </a:cubicBezTo>
                  <a:lnTo>
                    <a:pt x="12126" y="298"/>
                  </a:lnTo>
                  <a:cubicBezTo>
                    <a:pt x="12126" y="135"/>
                    <a:pt x="11992" y="1"/>
                    <a:pt x="11829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1" name="Google Shape;11441;p83"/>
            <p:cNvSpPr/>
            <p:nvPr/>
          </p:nvSpPr>
          <p:spPr>
            <a:xfrm>
              <a:off x="7968956" y="3461712"/>
              <a:ext cx="159346" cy="218168"/>
            </a:xfrm>
            <a:custGeom>
              <a:avLst/>
              <a:gdLst/>
              <a:ahLst/>
              <a:cxnLst/>
              <a:rect l="l" t="t" r="r" b="b"/>
              <a:pathLst>
                <a:path w="6068" h="8308" extrusionOk="0">
                  <a:moveTo>
                    <a:pt x="288" y="0"/>
                  </a:moveTo>
                  <a:cubicBezTo>
                    <a:pt x="134" y="0"/>
                    <a:pt x="0" y="134"/>
                    <a:pt x="0" y="297"/>
                  </a:cubicBezTo>
                  <a:lnTo>
                    <a:pt x="0" y="8011"/>
                  </a:lnTo>
                  <a:cubicBezTo>
                    <a:pt x="0" y="8173"/>
                    <a:pt x="134" y="8307"/>
                    <a:pt x="288" y="8307"/>
                  </a:cubicBezTo>
                  <a:lnTo>
                    <a:pt x="6068" y="8307"/>
                  </a:lnTo>
                  <a:lnTo>
                    <a:pt x="6068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2" name="Google Shape;11442;p83"/>
            <p:cNvSpPr/>
            <p:nvPr/>
          </p:nvSpPr>
          <p:spPr>
            <a:xfrm>
              <a:off x="8052646" y="3353154"/>
              <a:ext cx="151074" cy="126179"/>
            </a:xfrm>
            <a:custGeom>
              <a:avLst/>
              <a:gdLst/>
              <a:ahLst/>
              <a:cxnLst/>
              <a:rect l="l" t="t" r="r" b="b"/>
              <a:pathLst>
                <a:path w="5753" h="4805" extrusionOk="0">
                  <a:moveTo>
                    <a:pt x="2441" y="0"/>
                  </a:moveTo>
                  <a:cubicBezTo>
                    <a:pt x="1800" y="0"/>
                    <a:pt x="1273" y="526"/>
                    <a:pt x="1273" y="1168"/>
                  </a:cubicBezTo>
                  <a:lnTo>
                    <a:pt x="1273" y="1723"/>
                  </a:lnTo>
                  <a:cubicBezTo>
                    <a:pt x="1273" y="2000"/>
                    <a:pt x="1044" y="2230"/>
                    <a:pt x="766" y="2230"/>
                  </a:cubicBezTo>
                  <a:lnTo>
                    <a:pt x="536" y="2230"/>
                  </a:lnTo>
                  <a:cubicBezTo>
                    <a:pt x="240" y="2230"/>
                    <a:pt x="0" y="2469"/>
                    <a:pt x="0" y="2766"/>
                  </a:cubicBezTo>
                  <a:lnTo>
                    <a:pt x="0" y="4268"/>
                  </a:lnTo>
                  <a:cubicBezTo>
                    <a:pt x="0" y="4565"/>
                    <a:pt x="240" y="4804"/>
                    <a:pt x="536" y="4804"/>
                  </a:cubicBezTo>
                  <a:lnTo>
                    <a:pt x="5216" y="4804"/>
                  </a:lnTo>
                  <a:cubicBezTo>
                    <a:pt x="5513" y="4804"/>
                    <a:pt x="5752" y="4565"/>
                    <a:pt x="5752" y="4268"/>
                  </a:cubicBezTo>
                  <a:lnTo>
                    <a:pt x="5752" y="2766"/>
                  </a:lnTo>
                  <a:cubicBezTo>
                    <a:pt x="5752" y="2469"/>
                    <a:pt x="5513" y="2230"/>
                    <a:pt x="5216" y="2230"/>
                  </a:cubicBezTo>
                  <a:lnTo>
                    <a:pt x="4986" y="2230"/>
                  </a:lnTo>
                  <a:cubicBezTo>
                    <a:pt x="4709" y="2230"/>
                    <a:pt x="4479" y="2000"/>
                    <a:pt x="4479" y="1723"/>
                  </a:cubicBezTo>
                  <a:lnTo>
                    <a:pt x="4479" y="1168"/>
                  </a:lnTo>
                  <a:cubicBezTo>
                    <a:pt x="4479" y="526"/>
                    <a:pt x="3962" y="0"/>
                    <a:pt x="33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3" name="Google Shape;11443;p83"/>
            <p:cNvSpPr/>
            <p:nvPr/>
          </p:nvSpPr>
          <p:spPr>
            <a:xfrm>
              <a:off x="8086574" y="3514994"/>
              <a:ext cx="149551" cy="106616"/>
            </a:xfrm>
            <a:custGeom>
              <a:avLst/>
              <a:gdLst/>
              <a:ahLst/>
              <a:cxnLst/>
              <a:rect l="l" t="t" r="r" b="b"/>
              <a:pathLst>
                <a:path w="5695" h="4060" extrusionOk="0">
                  <a:moveTo>
                    <a:pt x="5063" y="0"/>
                  </a:moveTo>
                  <a:lnTo>
                    <a:pt x="5044" y="10"/>
                  </a:lnTo>
                  <a:lnTo>
                    <a:pt x="5034" y="10"/>
                  </a:lnTo>
                  <a:lnTo>
                    <a:pt x="5006" y="19"/>
                  </a:lnTo>
                  <a:lnTo>
                    <a:pt x="4374" y="335"/>
                  </a:lnTo>
                  <a:cubicBezTo>
                    <a:pt x="4250" y="383"/>
                    <a:pt x="4202" y="527"/>
                    <a:pt x="4259" y="651"/>
                  </a:cubicBezTo>
                  <a:cubicBezTo>
                    <a:pt x="4300" y="740"/>
                    <a:pt x="4386" y="790"/>
                    <a:pt x="4473" y="790"/>
                  </a:cubicBezTo>
                  <a:cubicBezTo>
                    <a:pt x="4507" y="790"/>
                    <a:pt x="4542" y="782"/>
                    <a:pt x="4575" y="766"/>
                  </a:cubicBezTo>
                  <a:lnTo>
                    <a:pt x="4747" y="680"/>
                  </a:lnTo>
                  <a:lnTo>
                    <a:pt x="4747" y="680"/>
                  </a:lnTo>
                  <a:cubicBezTo>
                    <a:pt x="4441" y="1723"/>
                    <a:pt x="3895" y="2498"/>
                    <a:pt x="3130" y="2986"/>
                  </a:cubicBezTo>
                  <a:cubicBezTo>
                    <a:pt x="2382" y="3466"/>
                    <a:pt x="1324" y="3579"/>
                    <a:pt x="600" y="3579"/>
                  </a:cubicBezTo>
                  <a:cubicBezTo>
                    <a:pt x="471" y="3579"/>
                    <a:pt x="353" y="3576"/>
                    <a:pt x="249" y="3570"/>
                  </a:cubicBezTo>
                  <a:cubicBezTo>
                    <a:pt x="244" y="3570"/>
                    <a:pt x="239" y="3569"/>
                    <a:pt x="234" y="3569"/>
                  </a:cubicBezTo>
                  <a:cubicBezTo>
                    <a:pt x="106" y="3569"/>
                    <a:pt x="0" y="3681"/>
                    <a:pt x="0" y="3809"/>
                  </a:cubicBezTo>
                  <a:cubicBezTo>
                    <a:pt x="0" y="3934"/>
                    <a:pt x="96" y="4039"/>
                    <a:pt x="230" y="4049"/>
                  </a:cubicBezTo>
                  <a:cubicBezTo>
                    <a:pt x="469" y="4058"/>
                    <a:pt x="804" y="4058"/>
                    <a:pt x="948" y="4058"/>
                  </a:cubicBezTo>
                  <a:cubicBezTo>
                    <a:pt x="981" y="4059"/>
                    <a:pt x="1014" y="4059"/>
                    <a:pt x="1047" y="4059"/>
                  </a:cubicBezTo>
                  <a:cubicBezTo>
                    <a:pt x="1874" y="4059"/>
                    <a:pt x="2680" y="3830"/>
                    <a:pt x="3388" y="3398"/>
                  </a:cubicBezTo>
                  <a:cubicBezTo>
                    <a:pt x="4230" y="2862"/>
                    <a:pt x="4833" y="2029"/>
                    <a:pt x="5187" y="909"/>
                  </a:cubicBezTo>
                  <a:lnTo>
                    <a:pt x="5216" y="976"/>
                  </a:lnTo>
                  <a:cubicBezTo>
                    <a:pt x="5263" y="1063"/>
                    <a:pt x="5350" y="1112"/>
                    <a:pt x="5438" y="1112"/>
                  </a:cubicBezTo>
                  <a:cubicBezTo>
                    <a:pt x="5477" y="1112"/>
                    <a:pt x="5516" y="1102"/>
                    <a:pt x="5551" y="1082"/>
                  </a:cubicBezTo>
                  <a:cubicBezTo>
                    <a:pt x="5666" y="1005"/>
                    <a:pt x="5695" y="852"/>
                    <a:pt x="5609" y="737"/>
                  </a:cubicBezTo>
                  <a:lnTo>
                    <a:pt x="5302" y="106"/>
                  </a:lnTo>
                  <a:lnTo>
                    <a:pt x="5283" y="86"/>
                  </a:lnTo>
                  <a:cubicBezTo>
                    <a:pt x="5274" y="67"/>
                    <a:pt x="5254" y="48"/>
                    <a:pt x="5245" y="39"/>
                  </a:cubicBezTo>
                  <a:lnTo>
                    <a:pt x="5216" y="19"/>
                  </a:lnTo>
                  <a:lnTo>
                    <a:pt x="5187" y="10"/>
                  </a:lnTo>
                  <a:lnTo>
                    <a:pt x="5178" y="10"/>
                  </a:lnTo>
                  <a:lnTo>
                    <a:pt x="5159" y="0"/>
                  </a:lnTo>
                  <a:close/>
                </a:path>
              </a:pathLst>
            </a:custGeom>
            <a:solidFill>
              <a:srgbClr val="AEBF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4" name="Google Shape;11444;p83"/>
            <p:cNvSpPr/>
            <p:nvPr/>
          </p:nvSpPr>
          <p:spPr>
            <a:xfrm>
              <a:off x="8042589" y="3593643"/>
              <a:ext cx="44012" cy="37867"/>
            </a:xfrm>
            <a:custGeom>
              <a:avLst/>
              <a:gdLst/>
              <a:ahLst/>
              <a:cxnLst/>
              <a:rect l="l" t="t" r="r" b="b"/>
              <a:pathLst>
                <a:path w="1676" h="1442" extrusionOk="0">
                  <a:moveTo>
                    <a:pt x="718" y="1"/>
                  </a:moveTo>
                  <a:cubicBezTo>
                    <a:pt x="316" y="1"/>
                    <a:pt x="1" y="326"/>
                    <a:pt x="1" y="719"/>
                  </a:cubicBezTo>
                  <a:cubicBezTo>
                    <a:pt x="1" y="1152"/>
                    <a:pt x="355" y="1441"/>
                    <a:pt x="723" y="1441"/>
                  </a:cubicBezTo>
                  <a:cubicBezTo>
                    <a:pt x="900" y="1441"/>
                    <a:pt x="1080" y="1375"/>
                    <a:pt x="1226" y="1226"/>
                  </a:cubicBezTo>
                  <a:cubicBezTo>
                    <a:pt x="1675" y="776"/>
                    <a:pt x="1360" y="1"/>
                    <a:pt x="718" y="1"/>
                  </a:cubicBezTo>
                  <a:close/>
                </a:path>
              </a:pathLst>
            </a:custGeom>
            <a:solidFill>
              <a:srgbClr val="AEBF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5" name="Google Shape;11445;p83"/>
            <p:cNvSpPr/>
            <p:nvPr/>
          </p:nvSpPr>
          <p:spPr>
            <a:xfrm>
              <a:off x="8001571" y="3505645"/>
              <a:ext cx="44432" cy="38156"/>
            </a:xfrm>
            <a:custGeom>
              <a:avLst/>
              <a:gdLst/>
              <a:ahLst/>
              <a:cxnLst/>
              <a:rect l="l" t="t" r="r" b="b"/>
              <a:pathLst>
                <a:path w="1692" h="1453" extrusionOk="0">
                  <a:moveTo>
                    <a:pt x="363" y="1"/>
                  </a:moveTo>
                  <a:cubicBezTo>
                    <a:pt x="172" y="1"/>
                    <a:pt x="0" y="256"/>
                    <a:pt x="204" y="423"/>
                  </a:cubicBezTo>
                  <a:lnTo>
                    <a:pt x="510" y="730"/>
                  </a:lnTo>
                  <a:lnTo>
                    <a:pt x="204" y="1045"/>
                  </a:lnTo>
                  <a:cubicBezTo>
                    <a:pt x="108" y="1141"/>
                    <a:pt x="108" y="1285"/>
                    <a:pt x="204" y="1380"/>
                  </a:cubicBezTo>
                  <a:cubicBezTo>
                    <a:pt x="251" y="1428"/>
                    <a:pt x="311" y="1452"/>
                    <a:pt x="371" y="1452"/>
                  </a:cubicBezTo>
                  <a:cubicBezTo>
                    <a:pt x="431" y="1452"/>
                    <a:pt x="491" y="1428"/>
                    <a:pt x="539" y="1380"/>
                  </a:cubicBezTo>
                  <a:lnTo>
                    <a:pt x="845" y="1074"/>
                  </a:lnTo>
                  <a:lnTo>
                    <a:pt x="1161" y="1380"/>
                  </a:lnTo>
                  <a:cubicBezTo>
                    <a:pt x="1209" y="1423"/>
                    <a:pt x="1262" y="1441"/>
                    <a:pt x="1313" y="1441"/>
                  </a:cubicBezTo>
                  <a:cubicBezTo>
                    <a:pt x="1492" y="1441"/>
                    <a:pt x="1645" y="1217"/>
                    <a:pt x="1496" y="1045"/>
                  </a:cubicBezTo>
                  <a:lnTo>
                    <a:pt x="1189" y="730"/>
                  </a:lnTo>
                  <a:lnTo>
                    <a:pt x="1496" y="423"/>
                  </a:lnTo>
                  <a:cubicBezTo>
                    <a:pt x="1692" y="256"/>
                    <a:pt x="1524" y="1"/>
                    <a:pt x="1335" y="1"/>
                  </a:cubicBezTo>
                  <a:cubicBezTo>
                    <a:pt x="1275" y="1"/>
                    <a:pt x="1214" y="26"/>
                    <a:pt x="1161" y="88"/>
                  </a:cubicBezTo>
                  <a:lnTo>
                    <a:pt x="845" y="395"/>
                  </a:lnTo>
                  <a:lnTo>
                    <a:pt x="539" y="88"/>
                  </a:lnTo>
                  <a:cubicBezTo>
                    <a:pt x="486" y="26"/>
                    <a:pt x="423" y="1"/>
                    <a:pt x="3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6" name="Google Shape;11446;p83"/>
            <p:cNvSpPr/>
            <p:nvPr/>
          </p:nvSpPr>
          <p:spPr>
            <a:xfrm>
              <a:off x="8220133" y="3606510"/>
              <a:ext cx="41780" cy="37263"/>
            </a:xfrm>
            <a:custGeom>
              <a:avLst/>
              <a:gdLst/>
              <a:ahLst/>
              <a:cxnLst/>
              <a:rect l="l" t="t" r="r" b="b"/>
              <a:pathLst>
                <a:path w="1591" h="1419" extrusionOk="0">
                  <a:moveTo>
                    <a:pt x="327" y="1"/>
                  </a:moveTo>
                  <a:cubicBezTo>
                    <a:pt x="150" y="1"/>
                    <a:pt x="2" y="224"/>
                    <a:pt x="149" y="401"/>
                  </a:cubicBezTo>
                  <a:lnTo>
                    <a:pt x="456" y="707"/>
                  </a:lnTo>
                  <a:lnTo>
                    <a:pt x="149" y="1013"/>
                  </a:lnTo>
                  <a:cubicBezTo>
                    <a:pt x="0" y="1192"/>
                    <a:pt x="153" y="1418"/>
                    <a:pt x="332" y="1418"/>
                  </a:cubicBezTo>
                  <a:cubicBezTo>
                    <a:pt x="383" y="1418"/>
                    <a:pt x="436" y="1400"/>
                    <a:pt x="484" y="1358"/>
                  </a:cubicBezTo>
                  <a:lnTo>
                    <a:pt x="791" y="1042"/>
                  </a:lnTo>
                  <a:lnTo>
                    <a:pt x="1106" y="1358"/>
                  </a:lnTo>
                  <a:cubicBezTo>
                    <a:pt x="1155" y="1400"/>
                    <a:pt x="1208" y="1418"/>
                    <a:pt x="1258" y="1418"/>
                  </a:cubicBezTo>
                  <a:cubicBezTo>
                    <a:pt x="1437" y="1418"/>
                    <a:pt x="1591" y="1192"/>
                    <a:pt x="1441" y="1013"/>
                  </a:cubicBezTo>
                  <a:lnTo>
                    <a:pt x="1135" y="707"/>
                  </a:lnTo>
                  <a:lnTo>
                    <a:pt x="1441" y="401"/>
                  </a:lnTo>
                  <a:cubicBezTo>
                    <a:pt x="1589" y="224"/>
                    <a:pt x="1440" y="1"/>
                    <a:pt x="1263" y="1"/>
                  </a:cubicBezTo>
                  <a:cubicBezTo>
                    <a:pt x="1211" y="1"/>
                    <a:pt x="1157" y="20"/>
                    <a:pt x="1106" y="66"/>
                  </a:cubicBezTo>
                  <a:lnTo>
                    <a:pt x="791" y="372"/>
                  </a:lnTo>
                  <a:lnTo>
                    <a:pt x="484" y="66"/>
                  </a:lnTo>
                  <a:cubicBezTo>
                    <a:pt x="434" y="20"/>
                    <a:pt x="379" y="1"/>
                    <a:pt x="327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7" name="Google Shape;11447;p83"/>
            <p:cNvSpPr/>
            <p:nvPr/>
          </p:nvSpPr>
          <p:spPr>
            <a:xfrm>
              <a:off x="8110129" y="3522242"/>
              <a:ext cx="44458" cy="38550"/>
            </a:xfrm>
            <a:custGeom>
              <a:avLst/>
              <a:gdLst/>
              <a:ahLst/>
              <a:cxnLst/>
              <a:rect l="l" t="t" r="r" b="b"/>
              <a:pathLst>
                <a:path w="1693" h="1468" extrusionOk="0">
                  <a:moveTo>
                    <a:pt x="363" y="0"/>
                  </a:moveTo>
                  <a:cubicBezTo>
                    <a:pt x="172" y="0"/>
                    <a:pt x="0" y="256"/>
                    <a:pt x="204" y="423"/>
                  </a:cubicBezTo>
                  <a:lnTo>
                    <a:pt x="510" y="739"/>
                  </a:lnTo>
                  <a:lnTo>
                    <a:pt x="204" y="1045"/>
                  </a:lnTo>
                  <a:cubicBezTo>
                    <a:pt x="108" y="1141"/>
                    <a:pt x="108" y="1284"/>
                    <a:pt x="204" y="1380"/>
                  </a:cubicBezTo>
                  <a:cubicBezTo>
                    <a:pt x="252" y="1428"/>
                    <a:pt x="312" y="1452"/>
                    <a:pt x="371" y="1452"/>
                  </a:cubicBezTo>
                  <a:cubicBezTo>
                    <a:pt x="431" y="1452"/>
                    <a:pt x="491" y="1428"/>
                    <a:pt x="539" y="1380"/>
                  </a:cubicBezTo>
                  <a:lnTo>
                    <a:pt x="845" y="1074"/>
                  </a:lnTo>
                  <a:lnTo>
                    <a:pt x="1161" y="1380"/>
                  </a:lnTo>
                  <a:cubicBezTo>
                    <a:pt x="1214" y="1442"/>
                    <a:pt x="1276" y="1468"/>
                    <a:pt x="1335" y="1468"/>
                  </a:cubicBezTo>
                  <a:cubicBezTo>
                    <a:pt x="1524" y="1468"/>
                    <a:pt x="1692" y="1212"/>
                    <a:pt x="1496" y="1045"/>
                  </a:cubicBezTo>
                  <a:lnTo>
                    <a:pt x="1190" y="739"/>
                  </a:lnTo>
                  <a:lnTo>
                    <a:pt x="1496" y="423"/>
                  </a:lnTo>
                  <a:cubicBezTo>
                    <a:pt x="1692" y="256"/>
                    <a:pt x="1524" y="0"/>
                    <a:pt x="1335" y="0"/>
                  </a:cubicBezTo>
                  <a:cubicBezTo>
                    <a:pt x="1276" y="0"/>
                    <a:pt x="1214" y="26"/>
                    <a:pt x="1161" y="88"/>
                  </a:cubicBezTo>
                  <a:lnTo>
                    <a:pt x="845" y="394"/>
                  </a:lnTo>
                  <a:lnTo>
                    <a:pt x="539" y="88"/>
                  </a:lnTo>
                  <a:cubicBezTo>
                    <a:pt x="486" y="26"/>
                    <a:pt x="424" y="0"/>
                    <a:pt x="3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8" name="Google Shape;11448;p83"/>
            <p:cNvSpPr/>
            <p:nvPr/>
          </p:nvSpPr>
          <p:spPr>
            <a:xfrm>
              <a:off x="8052646" y="3353154"/>
              <a:ext cx="75655" cy="126179"/>
            </a:xfrm>
            <a:custGeom>
              <a:avLst/>
              <a:gdLst/>
              <a:ahLst/>
              <a:cxnLst/>
              <a:rect l="l" t="t" r="r" b="b"/>
              <a:pathLst>
                <a:path w="2881" h="4805" extrusionOk="0">
                  <a:moveTo>
                    <a:pt x="2441" y="0"/>
                  </a:moveTo>
                  <a:cubicBezTo>
                    <a:pt x="1800" y="0"/>
                    <a:pt x="1273" y="526"/>
                    <a:pt x="1273" y="1168"/>
                  </a:cubicBezTo>
                  <a:lnTo>
                    <a:pt x="1273" y="1723"/>
                  </a:lnTo>
                  <a:cubicBezTo>
                    <a:pt x="1273" y="2000"/>
                    <a:pt x="1044" y="2230"/>
                    <a:pt x="766" y="2230"/>
                  </a:cubicBezTo>
                  <a:lnTo>
                    <a:pt x="536" y="2230"/>
                  </a:lnTo>
                  <a:cubicBezTo>
                    <a:pt x="240" y="2230"/>
                    <a:pt x="0" y="2469"/>
                    <a:pt x="0" y="2766"/>
                  </a:cubicBezTo>
                  <a:lnTo>
                    <a:pt x="0" y="4268"/>
                  </a:lnTo>
                  <a:cubicBezTo>
                    <a:pt x="0" y="4565"/>
                    <a:pt x="240" y="4804"/>
                    <a:pt x="536" y="4804"/>
                  </a:cubicBezTo>
                  <a:lnTo>
                    <a:pt x="2881" y="4804"/>
                  </a:lnTo>
                  <a:lnTo>
                    <a:pt x="2881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9" name="Google Shape;11449;p83"/>
            <p:cNvSpPr/>
            <p:nvPr/>
          </p:nvSpPr>
          <p:spPr>
            <a:xfrm>
              <a:off x="8105429" y="3419933"/>
              <a:ext cx="39968" cy="34269"/>
            </a:xfrm>
            <a:custGeom>
              <a:avLst/>
              <a:gdLst/>
              <a:ahLst/>
              <a:cxnLst/>
              <a:rect l="l" t="t" r="r" b="b"/>
              <a:pathLst>
                <a:path w="1522" h="1305" extrusionOk="0">
                  <a:moveTo>
                    <a:pt x="863" y="0"/>
                  </a:moveTo>
                  <a:cubicBezTo>
                    <a:pt x="701" y="0"/>
                    <a:pt x="536" y="60"/>
                    <a:pt x="402" y="194"/>
                  </a:cubicBezTo>
                  <a:cubicBezTo>
                    <a:pt x="0" y="606"/>
                    <a:pt x="287" y="1304"/>
                    <a:pt x="871" y="1304"/>
                  </a:cubicBezTo>
                  <a:cubicBezTo>
                    <a:pt x="1225" y="1304"/>
                    <a:pt x="1522" y="1017"/>
                    <a:pt x="1522" y="654"/>
                  </a:cubicBezTo>
                  <a:cubicBezTo>
                    <a:pt x="1522" y="259"/>
                    <a:pt x="1199" y="0"/>
                    <a:pt x="863" y="0"/>
                  </a:cubicBezTo>
                  <a:close/>
                </a:path>
              </a:pathLst>
            </a:custGeom>
            <a:solidFill>
              <a:srgbClr val="E2E8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50" name="Google Shape;11450;p83"/>
          <p:cNvGrpSpPr/>
          <p:nvPr/>
        </p:nvGrpSpPr>
        <p:grpSpPr>
          <a:xfrm>
            <a:off x="5319821" y="1986242"/>
            <a:ext cx="348103" cy="348103"/>
            <a:chOff x="5319821" y="1986242"/>
            <a:chExt cx="348103" cy="348103"/>
          </a:xfrm>
        </p:grpSpPr>
        <p:sp>
          <p:nvSpPr>
            <p:cNvPr id="11451" name="Google Shape;11451;p83"/>
            <p:cNvSpPr/>
            <p:nvPr/>
          </p:nvSpPr>
          <p:spPr>
            <a:xfrm>
              <a:off x="5319821" y="2134506"/>
              <a:ext cx="104830" cy="115150"/>
            </a:xfrm>
            <a:custGeom>
              <a:avLst/>
              <a:gdLst/>
              <a:ahLst/>
              <a:cxnLst/>
              <a:rect l="l" t="t" r="r" b="b"/>
              <a:pathLst>
                <a:path w="3992" h="4385" extrusionOk="0">
                  <a:moveTo>
                    <a:pt x="1264" y="1"/>
                  </a:moveTo>
                  <a:cubicBezTo>
                    <a:pt x="1015" y="1"/>
                    <a:pt x="824" y="202"/>
                    <a:pt x="824" y="441"/>
                  </a:cubicBezTo>
                  <a:lnTo>
                    <a:pt x="824" y="1159"/>
                  </a:lnTo>
                  <a:lnTo>
                    <a:pt x="728" y="1140"/>
                  </a:lnTo>
                  <a:cubicBezTo>
                    <a:pt x="680" y="1129"/>
                    <a:pt x="630" y="1124"/>
                    <a:pt x="580" y="1124"/>
                  </a:cubicBezTo>
                  <a:cubicBezTo>
                    <a:pt x="453" y="1124"/>
                    <a:pt x="324" y="1160"/>
                    <a:pt x="221" y="1235"/>
                  </a:cubicBezTo>
                  <a:cubicBezTo>
                    <a:pt x="1" y="1427"/>
                    <a:pt x="1" y="1800"/>
                    <a:pt x="39" y="2346"/>
                  </a:cubicBezTo>
                  <a:cubicBezTo>
                    <a:pt x="77" y="2996"/>
                    <a:pt x="728" y="3551"/>
                    <a:pt x="881" y="3666"/>
                  </a:cubicBezTo>
                  <a:lnTo>
                    <a:pt x="881" y="4384"/>
                  </a:lnTo>
                  <a:lnTo>
                    <a:pt x="3485" y="4384"/>
                  </a:lnTo>
                  <a:lnTo>
                    <a:pt x="3485" y="3465"/>
                  </a:lnTo>
                  <a:cubicBezTo>
                    <a:pt x="3944" y="3073"/>
                    <a:pt x="3992" y="2298"/>
                    <a:pt x="3953" y="1934"/>
                  </a:cubicBezTo>
                  <a:lnTo>
                    <a:pt x="3953" y="939"/>
                  </a:lnTo>
                  <a:cubicBezTo>
                    <a:pt x="3953" y="700"/>
                    <a:pt x="3762" y="508"/>
                    <a:pt x="3523" y="508"/>
                  </a:cubicBezTo>
                  <a:lnTo>
                    <a:pt x="3494" y="508"/>
                  </a:lnTo>
                  <a:cubicBezTo>
                    <a:pt x="3408" y="602"/>
                    <a:pt x="3293" y="646"/>
                    <a:pt x="3180" y="646"/>
                  </a:cubicBezTo>
                  <a:cubicBezTo>
                    <a:pt x="3004" y="646"/>
                    <a:pt x="2831" y="541"/>
                    <a:pt x="2767" y="355"/>
                  </a:cubicBezTo>
                  <a:lnTo>
                    <a:pt x="2738" y="355"/>
                  </a:lnTo>
                  <a:cubicBezTo>
                    <a:pt x="2650" y="447"/>
                    <a:pt x="2537" y="490"/>
                    <a:pt x="2426" y="490"/>
                  </a:cubicBezTo>
                  <a:cubicBezTo>
                    <a:pt x="2259" y="490"/>
                    <a:pt x="2095" y="393"/>
                    <a:pt x="2020" y="221"/>
                  </a:cubicBezTo>
                  <a:lnTo>
                    <a:pt x="2001" y="221"/>
                  </a:lnTo>
                  <a:cubicBezTo>
                    <a:pt x="1917" y="298"/>
                    <a:pt x="1813" y="334"/>
                    <a:pt x="1710" y="334"/>
                  </a:cubicBezTo>
                  <a:cubicBezTo>
                    <a:pt x="1519" y="334"/>
                    <a:pt x="1333" y="212"/>
                    <a:pt x="1283" y="1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2" name="Google Shape;11452;p83"/>
            <p:cNvSpPr/>
            <p:nvPr/>
          </p:nvSpPr>
          <p:spPr>
            <a:xfrm>
              <a:off x="5320083" y="2164258"/>
              <a:ext cx="29437" cy="85634"/>
            </a:xfrm>
            <a:custGeom>
              <a:avLst/>
              <a:gdLst/>
              <a:ahLst/>
              <a:cxnLst/>
              <a:rect l="l" t="t" r="r" b="b"/>
              <a:pathLst>
                <a:path w="1121" h="3261" extrusionOk="0">
                  <a:moveTo>
                    <a:pt x="585" y="0"/>
                  </a:moveTo>
                  <a:cubicBezTo>
                    <a:pt x="457" y="0"/>
                    <a:pt x="334" y="36"/>
                    <a:pt x="230" y="112"/>
                  </a:cubicBezTo>
                  <a:cubicBezTo>
                    <a:pt x="0" y="303"/>
                    <a:pt x="10" y="677"/>
                    <a:pt x="39" y="1213"/>
                  </a:cubicBezTo>
                  <a:cubicBezTo>
                    <a:pt x="77" y="1873"/>
                    <a:pt x="737" y="2428"/>
                    <a:pt x="881" y="2543"/>
                  </a:cubicBezTo>
                  <a:lnTo>
                    <a:pt x="881" y="3261"/>
                  </a:lnTo>
                  <a:lnTo>
                    <a:pt x="1120" y="3261"/>
                  </a:lnTo>
                  <a:lnTo>
                    <a:pt x="1120" y="2447"/>
                  </a:lnTo>
                  <a:cubicBezTo>
                    <a:pt x="862" y="2246"/>
                    <a:pt x="335" y="1768"/>
                    <a:pt x="297" y="1213"/>
                  </a:cubicBezTo>
                  <a:cubicBezTo>
                    <a:pt x="268" y="658"/>
                    <a:pt x="230" y="294"/>
                    <a:pt x="460" y="112"/>
                  </a:cubicBezTo>
                  <a:cubicBezTo>
                    <a:pt x="556" y="64"/>
                    <a:pt x="651" y="35"/>
                    <a:pt x="757" y="16"/>
                  </a:cubicBezTo>
                  <a:lnTo>
                    <a:pt x="737" y="16"/>
                  </a:lnTo>
                  <a:cubicBezTo>
                    <a:pt x="686" y="6"/>
                    <a:pt x="636" y="0"/>
                    <a:pt x="585" y="0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3" name="Google Shape;11453;p83"/>
            <p:cNvSpPr/>
            <p:nvPr/>
          </p:nvSpPr>
          <p:spPr>
            <a:xfrm>
              <a:off x="5341695" y="2134506"/>
              <a:ext cx="13104" cy="47793"/>
            </a:xfrm>
            <a:custGeom>
              <a:avLst/>
              <a:gdLst/>
              <a:ahLst/>
              <a:cxnLst/>
              <a:rect l="l" t="t" r="r" b="b"/>
              <a:pathLst>
                <a:path w="499" h="1820" extrusionOk="0">
                  <a:moveTo>
                    <a:pt x="431" y="1"/>
                  </a:moveTo>
                  <a:cubicBezTo>
                    <a:pt x="316" y="1"/>
                    <a:pt x="202" y="58"/>
                    <a:pt x="125" y="144"/>
                  </a:cubicBezTo>
                  <a:cubicBezTo>
                    <a:pt x="48" y="221"/>
                    <a:pt x="1" y="336"/>
                    <a:pt x="1" y="451"/>
                  </a:cubicBezTo>
                  <a:lnTo>
                    <a:pt x="1" y="1465"/>
                  </a:lnTo>
                  <a:lnTo>
                    <a:pt x="1" y="1532"/>
                  </a:lnTo>
                  <a:lnTo>
                    <a:pt x="10" y="1676"/>
                  </a:lnTo>
                  <a:cubicBezTo>
                    <a:pt x="1" y="1743"/>
                    <a:pt x="48" y="1810"/>
                    <a:pt x="115" y="1819"/>
                  </a:cubicBezTo>
                  <a:cubicBezTo>
                    <a:pt x="119" y="1820"/>
                    <a:pt x="123" y="1820"/>
                    <a:pt x="127" y="1820"/>
                  </a:cubicBezTo>
                  <a:cubicBezTo>
                    <a:pt x="240" y="1820"/>
                    <a:pt x="240" y="1685"/>
                    <a:pt x="240" y="1685"/>
                  </a:cubicBezTo>
                  <a:lnTo>
                    <a:pt x="230" y="1417"/>
                  </a:lnTo>
                  <a:lnTo>
                    <a:pt x="230" y="422"/>
                  </a:lnTo>
                  <a:cubicBezTo>
                    <a:pt x="221" y="240"/>
                    <a:pt x="326" y="68"/>
                    <a:pt x="498" y="1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4" name="Google Shape;11454;p83"/>
            <p:cNvSpPr/>
            <p:nvPr/>
          </p:nvSpPr>
          <p:spPr>
            <a:xfrm>
              <a:off x="5363701" y="2140047"/>
              <a:ext cx="8429" cy="43276"/>
            </a:xfrm>
            <a:custGeom>
              <a:avLst/>
              <a:gdLst/>
              <a:ahLst/>
              <a:cxnLst/>
              <a:rect l="l" t="t" r="r" b="b"/>
              <a:pathLst>
                <a:path w="321" h="1648" extrusionOk="0">
                  <a:moveTo>
                    <a:pt x="254" y="1"/>
                  </a:moveTo>
                  <a:cubicBezTo>
                    <a:pt x="111" y="1"/>
                    <a:pt x="0" y="129"/>
                    <a:pt x="33" y="278"/>
                  </a:cubicBezTo>
                  <a:lnTo>
                    <a:pt x="33" y="1350"/>
                  </a:lnTo>
                  <a:lnTo>
                    <a:pt x="33" y="1503"/>
                  </a:lnTo>
                  <a:cubicBezTo>
                    <a:pt x="24" y="1570"/>
                    <a:pt x="72" y="1637"/>
                    <a:pt x="148" y="1647"/>
                  </a:cubicBezTo>
                  <a:cubicBezTo>
                    <a:pt x="152" y="1647"/>
                    <a:pt x="156" y="1647"/>
                    <a:pt x="160" y="1647"/>
                  </a:cubicBezTo>
                  <a:cubicBezTo>
                    <a:pt x="263" y="1647"/>
                    <a:pt x="263" y="1522"/>
                    <a:pt x="263" y="1522"/>
                  </a:cubicBezTo>
                  <a:lnTo>
                    <a:pt x="254" y="1245"/>
                  </a:lnTo>
                  <a:lnTo>
                    <a:pt x="254" y="249"/>
                  </a:lnTo>
                  <a:cubicBezTo>
                    <a:pt x="254" y="163"/>
                    <a:pt x="273" y="77"/>
                    <a:pt x="321" y="10"/>
                  </a:cubicBezTo>
                  <a:cubicBezTo>
                    <a:pt x="298" y="4"/>
                    <a:pt x="275" y="1"/>
                    <a:pt x="254" y="1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5" name="Google Shape;11455;p83"/>
            <p:cNvSpPr/>
            <p:nvPr/>
          </p:nvSpPr>
          <p:spPr>
            <a:xfrm>
              <a:off x="5382241" y="2143907"/>
              <a:ext cx="8981" cy="43171"/>
            </a:xfrm>
            <a:custGeom>
              <a:avLst/>
              <a:gdLst/>
              <a:ahLst/>
              <a:cxnLst/>
              <a:rect l="l" t="t" r="r" b="b"/>
              <a:pathLst>
                <a:path w="342" h="1644" extrusionOk="0">
                  <a:moveTo>
                    <a:pt x="288" y="1"/>
                  </a:moveTo>
                  <a:cubicBezTo>
                    <a:pt x="130" y="1"/>
                    <a:pt x="0" y="149"/>
                    <a:pt x="26" y="313"/>
                  </a:cubicBezTo>
                  <a:lnTo>
                    <a:pt x="45" y="1289"/>
                  </a:lnTo>
                  <a:lnTo>
                    <a:pt x="45" y="1356"/>
                  </a:lnTo>
                  <a:lnTo>
                    <a:pt x="55" y="1500"/>
                  </a:lnTo>
                  <a:cubicBezTo>
                    <a:pt x="45" y="1567"/>
                    <a:pt x="93" y="1634"/>
                    <a:pt x="160" y="1643"/>
                  </a:cubicBezTo>
                  <a:cubicBezTo>
                    <a:pt x="164" y="1643"/>
                    <a:pt x="168" y="1644"/>
                    <a:pt x="172" y="1644"/>
                  </a:cubicBezTo>
                  <a:cubicBezTo>
                    <a:pt x="284" y="1644"/>
                    <a:pt x="284" y="1519"/>
                    <a:pt x="284" y="1519"/>
                  </a:cubicBezTo>
                  <a:lnTo>
                    <a:pt x="275" y="1241"/>
                  </a:lnTo>
                  <a:lnTo>
                    <a:pt x="256" y="275"/>
                  </a:lnTo>
                  <a:cubicBezTo>
                    <a:pt x="246" y="179"/>
                    <a:pt x="284" y="83"/>
                    <a:pt x="342" y="7"/>
                  </a:cubicBezTo>
                  <a:cubicBezTo>
                    <a:pt x="324" y="3"/>
                    <a:pt x="306" y="1"/>
                    <a:pt x="288" y="1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6" name="Google Shape;11456;p83"/>
            <p:cNvSpPr/>
            <p:nvPr/>
          </p:nvSpPr>
          <p:spPr>
            <a:xfrm>
              <a:off x="5403012" y="2147846"/>
              <a:ext cx="6565" cy="39784"/>
            </a:xfrm>
            <a:custGeom>
              <a:avLst/>
              <a:gdLst/>
              <a:ahLst/>
              <a:cxnLst/>
              <a:rect l="l" t="t" r="r" b="b"/>
              <a:pathLst>
                <a:path w="250" h="1515" extrusionOk="0">
                  <a:moveTo>
                    <a:pt x="250" y="0"/>
                  </a:moveTo>
                  <a:lnTo>
                    <a:pt x="221" y="10"/>
                  </a:lnTo>
                  <a:cubicBezTo>
                    <a:pt x="135" y="29"/>
                    <a:pt x="68" y="77"/>
                    <a:pt x="10" y="134"/>
                  </a:cubicBezTo>
                  <a:lnTo>
                    <a:pt x="10" y="153"/>
                  </a:lnTo>
                  <a:lnTo>
                    <a:pt x="10" y="1225"/>
                  </a:lnTo>
                  <a:lnTo>
                    <a:pt x="10" y="1378"/>
                  </a:lnTo>
                  <a:cubicBezTo>
                    <a:pt x="1" y="1445"/>
                    <a:pt x="49" y="1503"/>
                    <a:pt x="125" y="1512"/>
                  </a:cubicBezTo>
                  <a:cubicBezTo>
                    <a:pt x="133" y="1513"/>
                    <a:pt x="141" y="1514"/>
                    <a:pt x="148" y="1514"/>
                  </a:cubicBezTo>
                  <a:cubicBezTo>
                    <a:pt x="248" y="1514"/>
                    <a:pt x="240" y="1397"/>
                    <a:pt x="240" y="1397"/>
                  </a:cubicBezTo>
                  <a:lnTo>
                    <a:pt x="230" y="1120"/>
                  </a:lnTo>
                  <a:lnTo>
                    <a:pt x="230" y="125"/>
                  </a:lnTo>
                  <a:cubicBezTo>
                    <a:pt x="230" y="77"/>
                    <a:pt x="240" y="38"/>
                    <a:pt x="250" y="0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7" name="Google Shape;11457;p83"/>
            <p:cNvSpPr/>
            <p:nvPr/>
          </p:nvSpPr>
          <p:spPr>
            <a:xfrm>
              <a:off x="5396736" y="1986242"/>
              <a:ext cx="43749" cy="30173"/>
            </a:xfrm>
            <a:custGeom>
              <a:avLst/>
              <a:gdLst/>
              <a:ahLst/>
              <a:cxnLst/>
              <a:rect l="l" t="t" r="r" b="b"/>
              <a:pathLst>
                <a:path w="1666" h="1149" extrusionOk="0">
                  <a:moveTo>
                    <a:pt x="173" y="0"/>
                  </a:moveTo>
                  <a:cubicBezTo>
                    <a:pt x="96" y="0"/>
                    <a:pt x="0" y="29"/>
                    <a:pt x="144" y="163"/>
                  </a:cubicBezTo>
                  <a:lnTo>
                    <a:pt x="1120" y="1120"/>
                  </a:lnTo>
                  <a:lnTo>
                    <a:pt x="1178" y="1149"/>
                  </a:lnTo>
                  <a:lnTo>
                    <a:pt x="1666" y="125"/>
                  </a:lnTo>
                  <a:lnTo>
                    <a:pt x="1589" y="87"/>
                  </a:lnTo>
                  <a:lnTo>
                    <a:pt x="173" y="0"/>
                  </a:ln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8" name="Google Shape;11458;p83"/>
            <p:cNvSpPr/>
            <p:nvPr/>
          </p:nvSpPr>
          <p:spPr>
            <a:xfrm>
              <a:off x="5398233" y="1987003"/>
              <a:ext cx="35976" cy="29411"/>
            </a:xfrm>
            <a:custGeom>
              <a:avLst/>
              <a:gdLst/>
              <a:ahLst/>
              <a:cxnLst/>
              <a:rect l="l" t="t" r="r" b="b"/>
              <a:pathLst>
                <a:path w="1370" h="1120" extrusionOk="0">
                  <a:moveTo>
                    <a:pt x="10" y="0"/>
                  </a:moveTo>
                  <a:cubicBezTo>
                    <a:pt x="1" y="29"/>
                    <a:pt x="10" y="67"/>
                    <a:pt x="77" y="134"/>
                  </a:cubicBezTo>
                  <a:lnTo>
                    <a:pt x="1054" y="1091"/>
                  </a:lnTo>
                  <a:lnTo>
                    <a:pt x="1121" y="1120"/>
                  </a:lnTo>
                  <a:lnTo>
                    <a:pt x="1369" y="584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9" name="Google Shape;11459;p83"/>
            <p:cNvSpPr/>
            <p:nvPr/>
          </p:nvSpPr>
          <p:spPr>
            <a:xfrm>
              <a:off x="5425648" y="1988500"/>
              <a:ext cx="61081" cy="49290"/>
            </a:xfrm>
            <a:custGeom>
              <a:avLst/>
              <a:gdLst/>
              <a:ahLst/>
              <a:cxnLst/>
              <a:rect l="l" t="t" r="r" b="b"/>
              <a:pathLst>
                <a:path w="2326" h="1877" extrusionOk="0">
                  <a:moveTo>
                    <a:pt x="479" y="1"/>
                  </a:moveTo>
                  <a:lnTo>
                    <a:pt x="0" y="1025"/>
                  </a:lnTo>
                  <a:lnTo>
                    <a:pt x="2029" y="1876"/>
                  </a:lnTo>
                  <a:lnTo>
                    <a:pt x="2326" y="776"/>
                  </a:lnTo>
                  <a:lnTo>
                    <a:pt x="47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0" name="Google Shape;11460;p83"/>
            <p:cNvSpPr/>
            <p:nvPr/>
          </p:nvSpPr>
          <p:spPr>
            <a:xfrm>
              <a:off x="5548782" y="2038000"/>
              <a:ext cx="32956" cy="37998"/>
            </a:xfrm>
            <a:custGeom>
              <a:avLst/>
              <a:gdLst/>
              <a:ahLst/>
              <a:cxnLst/>
              <a:rect l="l" t="t" r="r" b="b"/>
              <a:pathLst>
                <a:path w="1255" h="1447" extrusionOk="0">
                  <a:moveTo>
                    <a:pt x="278" y="1"/>
                  </a:moveTo>
                  <a:lnTo>
                    <a:pt x="39" y="853"/>
                  </a:lnTo>
                  <a:lnTo>
                    <a:pt x="39" y="862"/>
                  </a:lnTo>
                  <a:lnTo>
                    <a:pt x="39" y="891"/>
                  </a:lnTo>
                  <a:lnTo>
                    <a:pt x="0" y="1121"/>
                  </a:lnTo>
                  <a:lnTo>
                    <a:pt x="776" y="1446"/>
                  </a:lnTo>
                  <a:lnTo>
                    <a:pt x="1254" y="412"/>
                  </a:lnTo>
                  <a:lnTo>
                    <a:pt x="278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1" name="Google Shape;11461;p83"/>
            <p:cNvSpPr/>
            <p:nvPr/>
          </p:nvSpPr>
          <p:spPr>
            <a:xfrm>
              <a:off x="5552038" y="2038000"/>
              <a:ext cx="29700" cy="24159"/>
            </a:xfrm>
            <a:custGeom>
              <a:avLst/>
              <a:gdLst/>
              <a:ahLst/>
              <a:cxnLst/>
              <a:rect l="l" t="t" r="r" b="b"/>
              <a:pathLst>
                <a:path w="1131" h="920" extrusionOk="0">
                  <a:moveTo>
                    <a:pt x="154" y="1"/>
                  </a:moveTo>
                  <a:lnTo>
                    <a:pt x="1" y="546"/>
                  </a:lnTo>
                  <a:lnTo>
                    <a:pt x="891" y="920"/>
                  </a:lnTo>
                  <a:lnTo>
                    <a:pt x="1111" y="460"/>
                  </a:lnTo>
                  <a:lnTo>
                    <a:pt x="1130" y="412"/>
                  </a:lnTo>
                  <a:lnTo>
                    <a:pt x="154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2" name="Google Shape;11462;p83"/>
            <p:cNvSpPr/>
            <p:nvPr/>
          </p:nvSpPr>
          <p:spPr>
            <a:xfrm>
              <a:off x="5432161" y="1988500"/>
              <a:ext cx="54568" cy="34453"/>
            </a:xfrm>
            <a:custGeom>
              <a:avLst/>
              <a:gdLst/>
              <a:ahLst/>
              <a:cxnLst/>
              <a:rect l="l" t="t" r="r" b="b"/>
              <a:pathLst>
                <a:path w="2078" h="1312" extrusionOk="0">
                  <a:moveTo>
                    <a:pt x="231" y="1"/>
                  </a:moveTo>
                  <a:lnTo>
                    <a:pt x="1" y="489"/>
                  </a:lnTo>
                  <a:lnTo>
                    <a:pt x="1934" y="1312"/>
                  </a:lnTo>
                  <a:lnTo>
                    <a:pt x="2078" y="776"/>
                  </a:lnTo>
                  <a:lnTo>
                    <a:pt x="231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3" name="Google Shape;11463;p83"/>
            <p:cNvSpPr/>
            <p:nvPr/>
          </p:nvSpPr>
          <p:spPr>
            <a:xfrm>
              <a:off x="5563093" y="2104097"/>
              <a:ext cx="104830" cy="115150"/>
            </a:xfrm>
            <a:custGeom>
              <a:avLst/>
              <a:gdLst/>
              <a:ahLst/>
              <a:cxnLst/>
              <a:rect l="l" t="t" r="r" b="b"/>
              <a:pathLst>
                <a:path w="3992" h="4385" extrusionOk="0">
                  <a:moveTo>
                    <a:pt x="1264" y="1"/>
                  </a:moveTo>
                  <a:cubicBezTo>
                    <a:pt x="1025" y="1"/>
                    <a:pt x="834" y="202"/>
                    <a:pt x="834" y="441"/>
                  </a:cubicBezTo>
                  <a:lnTo>
                    <a:pt x="834" y="1159"/>
                  </a:lnTo>
                  <a:lnTo>
                    <a:pt x="738" y="1140"/>
                  </a:lnTo>
                  <a:cubicBezTo>
                    <a:pt x="690" y="1129"/>
                    <a:pt x="640" y="1124"/>
                    <a:pt x="590" y="1124"/>
                  </a:cubicBezTo>
                  <a:cubicBezTo>
                    <a:pt x="462" y="1124"/>
                    <a:pt x="334" y="1160"/>
                    <a:pt x="231" y="1235"/>
                  </a:cubicBezTo>
                  <a:cubicBezTo>
                    <a:pt x="1" y="1427"/>
                    <a:pt x="11" y="1800"/>
                    <a:pt x="39" y="2336"/>
                  </a:cubicBezTo>
                  <a:cubicBezTo>
                    <a:pt x="87" y="2996"/>
                    <a:pt x="738" y="3551"/>
                    <a:pt x="891" y="3666"/>
                  </a:cubicBezTo>
                  <a:lnTo>
                    <a:pt x="891" y="4384"/>
                  </a:lnTo>
                  <a:lnTo>
                    <a:pt x="3494" y="4384"/>
                  </a:lnTo>
                  <a:lnTo>
                    <a:pt x="3494" y="3456"/>
                  </a:lnTo>
                  <a:cubicBezTo>
                    <a:pt x="3944" y="3063"/>
                    <a:pt x="3992" y="2298"/>
                    <a:pt x="3963" y="1934"/>
                  </a:cubicBezTo>
                  <a:lnTo>
                    <a:pt x="3963" y="939"/>
                  </a:lnTo>
                  <a:cubicBezTo>
                    <a:pt x="3963" y="700"/>
                    <a:pt x="3772" y="499"/>
                    <a:pt x="3523" y="499"/>
                  </a:cubicBezTo>
                  <a:lnTo>
                    <a:pt x="3504" y="499"/>
                  </a:lnTo>
                  <a:cubicBezTo>
                    <a:pt x="3416" y="594"/>
                    <a:pt x="3298" y="640"/>
                    <a:pt x="3182" y="640"/>
                  </a:cubicBezTo>
                  <a:cubicBezTo>
                    <a:pt x="3009" y="640"/>
                    <a:pt x="2839" y="539"/>
                    <a:pt x="2776" y="355"/>
                  </a:cubicBezTo>
                  <a:lnTo>
                    <a:pt x="2748" y="355"/>
                  </a:lnTo>
                  <a:cubicBezTo>
                    <a:pt x="2660" y="446"/>
                    <a:pt x="2549" y="489"/>
                    <a:pt x="2438" y="489"/>
                  </a:cubicBezTo>
                  <a:cubicBezTo>
                    <a:pt x="2270" y="489"/>
                    <a:pt x="2105" y="390"/>
                    <a:pt x="2030" y="211"/>
                  </a:cubicBezTo>
                  <a:lnTo>
                    <a:pt x="2011" y="211"/>
                  </a:lnTo>
                  <a:cubicBezTo>
                    <a:pt x="1925" y="294"/>
                    <a:pt x="1818" y="332"/>
                    <a:pt x="1713" y="332"/>
                  </a:cubicBezTo>
                  <a:cubicBezTo>
                    <a:pt x="1525" y="332"/>
                    <a:pt x="1342" y="210"/>
                    <a:pt x="1293" y="1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4" name="Google Shape;11464;p83"/>
            <p:cNvSpPr/>
            <p:nvPr/>
          </p:nvSpPr>
          <p:spPr>
            <a:xfrm>
              <a:off x="5563618" y="2133849"/>
              <a:ext cx="29175" cy="85634"/>
            </a:xfrm>
            <a:custGeom>
              <a:avLst/>
              <a:gdLst/>
              <a:ahLst/>
              <a:cxnLst/>
              <a:rect l="l" t="t" r="r" b="b"/>
              <a:pathLst>
                <a:path w="1111" h="3261" extrusionOk="0">
                  <a:moveTo>
                    <a:pt x="580" y="0"/>
                  </a:moveTo>
                  <a:cubicBezTo>
                    <a:pt x="452" y="0"/>
                    <a:pt x="324" y="36"/>
                    <a:pt x="220" y="112"/>
                  </a:cubicBezTo>
                  <a:cubicBezTo>
                    <a:pt x="0" y="303"/>
                    <a:pt x="0" y="677"/>
                    <a:pt x="38" y="1213"/>
                  </a:cubicBezTo>
                  <a:cubicBezTo>
                    <a:pt x="77" y="1873"/>
                    <a:pt x="727" y="2428"/>
                    <a:pt x="881" y="2543"/>
                  </a:cubicBezTo>
                  <a:lnTo>
                    <a:pt x="881" y="3261"/>
                  </a:lnTo>
                  <a:lnTo>
                    <a:pt x="1110" y="3261"/>
                  </a:lnTo>
                  <a:lnTo>
                    <a:pt x="1110" y="2447"/>
                  </a:lnTo>
                  <a:cubicBezTo>
                    <a:pt x="852" y="2246"/>
                    <a:pt x="326" y="1768"/>
                    <a:pt x="287" y="1213"/>
                  </a:cubicBezTo>
                  <a:cubicBezTo>
                    <a:pt x="259" y="658"/>
                    <a:pt x="230" y="294"/>
                    <a:pt x="450" y="112"/>
                  </a:cubicBezTo>
                  <a:cubicBezTo>
                    <a:pt x="546" y="64"/>
                    <a:pt x="651" y="35"/>
                    <a:pt x="756" y="16"/>
                  </a:cubicBezTo>
                  <a:lnTo>
                    <a:pt x="727" y="16"/>
                  </a:lnTo>
                  <a:cubicBezTo>
                    <a:pt x="679" y="6"/>
                    <a:pt x="629" y="0"/>
                    <a:pt x="580" y="0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5" name="Google Shape;11465;p83"/>
            <p:cNvSpPr/>
            <p:nvPr/>
          </p:nvSpPr>
          <p:spPr>
            <a:xfrm>
              <a:off x="5448258" y="1994934"/>
              <a:ext cx="115124" cy="129803"/>
            </a:xfrm>
            <a:custGeom>
              <a:avLst/>
              <a:gdLst/>
              <a:ahLst/>
              <a:cxnLst/>
              <a:rect l="l" t="t" r="r" b="b"/>
              <a:pathLst>
                <a:path w="4384" h="4943" extrusionOk="0">
                  <a:moveTo>
                    <a:pt x="1827" y="1"/>
                  </a:moveTo>
                  <a:cubicBezTo>
                    <a:pt x="1749" y="1"/>
                    <a:pt x="1671" y="22"/>
                    <a:pt x="1599" y="62"/>
                  </a:cubicBezTo>
                  <a:cubicBezTo>
                    <a:pt x="1503" y="119"/>
                    <a:pt x="1436" y="215"/>
                    <a:pt x="1407" y="330"/>
                  </a:cubicBezTo>
                  <a:lnTo>
                    <a:pt x="1063" y="1593"/>
                  </a:lnTo>
                  <a:lnTo>
                    <a:pt x="335" y="1287"/>
                  </a:lnTo>
                  <a:lnTo>
                    <a:pt x="240" y="1583"/>
                  </a:lnTo>
                  <a:cubicBezTo>
                    <a:pt x="192" y="1775"/>
                    <a:pt x="144" y="1976"/>
                    <a:pt x="115" y="2167"/>
                  </a:cubicBezTo>
                  <a:cubicBezTo>
                    <a:pt x="0" y="2828"/>
                    <a:pt x="536" y="3536"/>
                    <a:pt x="642" y="3670"/>
                  </a:cubicBezTo>
                  <a:lnTo>
                    <a:pt x="642" y="4943"/>
                  </a:lnTo>
                  <a:lnTo>
                    <a:pt x="3216" y="4943"/>
                  </a:lnTo>
                  <a:lnTo>
                    <a:pt x="3216" y="4053"/>
                  </a:lnTo>
                  <a:cubicBezTo>
                    <a:pt x="3838" y="3708"/>
                    <a:pt x="3991" y="2808"/>
                    <a:pt x="4001" y="2675"/>
                  </a:cubicBezTo>
                  <a:lnTo>
                    <a:pt x="4317" y="1545"/>
                  </a:lnTo>
                  <a:lnTo>
                    <a:pt x="4317" y="1526"/>
                  </a:lnTo>
                  <a:cubicBezTo>
                    <a:pt x="4384" y="1296"/>
                    <a:pt x="4240" y="1057"/>
                    <a:pt x="4001" y="1000"/>
                  </a:cubicBezTo>
                  <a:lnTo>
                    <a:pt x="3982" y="1000"/>
                  </a:lnTo>
                  <a:cubicBezTo>
                    <a:pt x="3947" y="991"/>
                    <a:pt x="3912" y="987"/>
                    <a:pt x="3876" y="987"/>
                  </a:cubicBezTo>
                  <a:cubicBezTo>
                    <a:pt x="3794" y="987"/>
                    <a:pt x="3711" y="1010"/>
                    <a:pt x="3637" y="1057"/>
                  </a:cubicBezTo>
                  <a:cubicBezTo>
                    <a:pt x="3618" y="875"/>
                    <a:pt x="3484" y="732"/>
                    <a:pt x="3302" y="684"/>
                  </a:cubicBezTo>
                  <a:lnTo>
                    <a:pt x="3283" y="684"/>
                  </a:lnTo>
                  <a:cubicBezTo>
                    <a:pt x="3249" y="675"/>
                    <a:pt x="3214" y="671"/>
                    <a:pt x="3180" y="671"/>
                  </a:cubicBezTo>
                  <a:cubicBezTo>
                    <a:pt x="3100" y="671"/>
                    <a:pt x="3022" y="694"/>
                    <a:pt x="2948" y="741"/>
                  </a:cubicBezTo>
                  <a:cubicBezTo>
                    <a:pt x="2919" y="569"/>
                    <a:pt x="2795" y="425"/>
                    <a:pt x="2623" y="378"/>
                  </a:cubicBezTo>
                  <a:lnTo>
                    <a:pt x="2594" y="378"/>
                  </a:lnTo>
                  <a:cubicBezTo>
                    <a:pt x="2565" y="372"/>
                    <a:pt x="2534" y="369"/>
                    <a:pt x="2503" y="369"/>
                  </a:cubicBezTo>
                  <a:cubicBezTo>
                    <a:pt x="2430" y="369"/>
                    <a:pt x="2354" y="385"/>
                    <a:pt x="2288" y="425"/>
                  </a:cubicBezTo>
                  <a:cubicBezTo>
                    <a:pt x="2288" y="225"/>
                    <a:pt x="2144" y="52"/>
                    <a:pt x="1953" y="14"/>
                  </a:cubicBezTo>
                  <a:lnTo>
                    <a:pt x="1934" y="14"/>
                  </a:lnTo>
                  <a:cubicBezTo>
                    <a:pt x="1898" y="5"/>
                    <a:pt x="1862" y="1"/>
                    <a:pt x="1827" y="1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6" name="Google Shape;11466;p83"/>
            <p:cNvSpPr/>
            <p:nvPr/>
          </p:nvSpPr>
          <p:spPr>
            <a:xfrm>
              <a:off x="5448258" y="2028205"/>
              <a:ext cx="25157" cy="96033"/>
            </a:xfrm>
            <a:custGeom>
              <a:avLst/>
              <a:gdLst/>
              <a:ahLst/>
              <a:cxnLst/>
              <a:rect l="l" t="t" r="r" b="b"/>
              <a:pathLst>
                <a:path w="958" h="3657" extrusionOk="0">
                  <a:moveTo>
                    <a:pt x="345" y="1"/>
                  </a:moveTo>
                  <a:lnTo>
                    <a:pt x="249" y="297"/>
                  </a:lnTo>
                  <a:cubicBezTo>
                    <a:pt x="192" y="489"/>
                    <a:pt x="144" y="690"/>
                    <a:pt x="115" y="891"/>
                  </a:cubicBezTo>
                  <a:cubicBezTo>
                    <a:pt x="0" y="1541"/>
                    <a:pt x="536" y="2250"/>
                    <a:pt x="642" y="2384"/>
                  </a:cubicBezTo>
                  <a:lnTo>
                    <a:pt x="642" y="3657"/>
                  </a:lnTo>
                  <a:lnTo>
                    <a:pt x="957" y="3657"/>
                  </a:lnTo>
                  <a:lnTo>
                    <a:pt x="957" y="2384"/>
                  </a:lnTo>
                  <a:cubicBezTo>
                    <a:pt x="852" y="2259"/>
                    <a:pt x="316" y="1551"/>
                    <a:pt x="431" y="891"/>
                  </a:cubicBezTo>
                  <a:cubicBezTo>
                    <a:pt x="460" y="690"/>
                    <a:pt x="508" y="498"/>
                    <a:pt x="565" y="307"/>
                  </a:cubicBezTo>
                  <a:lnTo>
                    <a:pt x="622" y="125"/>
                  </a:lnTo>
                  <a:lnTo>
                    <a:pt x="345" y="1"/>
                  </a:ln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7" name="Google Shape;11467;p83"/>
            <p:cNvSpPr/>
            <p:nvPr/>
          </p:nvSpPr>
          <p:spPr>
            <a:xfrm>
              <a:off x="5567636" y="2048058"/>
              <a:ext cx="32195" cy="33902"/>
            </a:xfrm>
            <a:custGeom>
              <a:avLst/>
              <a:gdLst/>
              <a:ahLst/>
              <a:cxnLst/>
              <a:rect l="l" t="t" r="r" b="b"/>
              <a:pathLst>
                <a:path w="1226" h="1291" extrusionOk="0">
                  <a:moveTo>
                    <a:pt x="479" y="1"/>
                  </a:moveTo>
                  <a:lnTo>
                    <a:pt x="0" y="1034"/>
                  </a:lnTo>
                  <a:lnTo>
                    <a:pt x="517" y="1254"/>
                  </a:lnTo>
                  <a:cubicBezTo>
                    <a:pt x="570" y="1279"/>
                    <a:pt x="626" y="1290"/>
                    <a:pt x="681" y="1290"/>
                  </a:cubicBezTo>
                  <a:cubicBezTo>
                    <a:pt x="843" y="1290"/>
                    <a:pt x="998" y="1192"/>
                    <a:pt x="1063" y="1034"/>
                  </a:cubicBezTo>
                  <a:lnTo>
                    <a:pt x="1187" y="757"/>
                  </a:lnTo>
                  <a:cubicBezTo>
                    <a:pt x="1225" y="652"/>
                    <a:pt x="1225" y="537"/>
                    <a:pt x="1187" y="431"/>
                  </a:cubicBezTo>
                  <a:cubicBezTo>
                    <a:pt x="1149" y="326"/>
                    <a:pt x="1063" y="250"/>
                    <a:pt x="967" y="202"/>
                  </a:cubicBezTo>
                  <a:lnTo>
                    <a:pt x="479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8" name="Google Shape;11468;p83"/>
            <p:cNvSpPr/>
            <p:nvPr/>
          </p:nvSpPr>
          <p:spPr>
            <a:xfrm>
              <a:off x="5454561" y="2149842"/>
              <a:ext cx="86212" cy="184266"/>
            </a:xfrm>
            <a:custGeom>
              <a:avLst/>
              <a:gdLst/>
              <a:ahLst/>
              <a:cxnLst/>
              <a:rect l="l" t="t" r="r" b="b"/>
              <a:pathLst>
                <a:path w="3283" h="7017" extrusionOk="0">
                  <a:moveTo>
                    <a:pt x="9" y="1"/>
                  </a:moveTo>
                  <a:lnTo>
                    <a:pt x="9" y="6776"/>
                  </a:lnTo>
                  <a:cubicBezTo>
                    <a:pt x="9" y="6776"/>
                    <a:pt x="9" y="6786"/>
                    <a:pt x="9" y="6796"/>
                  </a:cubicBezTo>
                  <a:cubicBezTo>
                    <a:pt x="0" y="6915"/>
                    <a:pt x="87" y="7016"/>
                    <a:pt x="204" y="7016"/>
                  </a:cubicBezTo>
                  <a:cubicBezTo>
                    <a:pt x="209" y="7016"/>
                    <a:pt x="214" y="7016"/>
                    <a:pt x="220" y="7016"/>
                  </a:cubicBezTo>
                  <a:lnTo>
                    <a:pt x="3081" y="7016"/>
                  </a:lnTo>
                  <a:cubicBezTo>
                    <a:pt x="3087" y="7016"/>
                    <a:pt x="3093" y="7016"/>
                    <a:pt x="3099" y="7016"/>
                  </a:cubicBezTo>
                  <a:cubicBezTo>
                    <a:pt x="3196" y="7016"/>
                    <a:pt x="3273" y="6943"/>
                    <a:pt x="3282" y="6843"/>
                  </a:cubicBezTo>
                  <a:lnTo>
                    <a:pt x="3282" y="1"/>
                  </a:lnTo>
                  <a:close/>
                </a:path>
              </a:pathLst>
            </a:custGeom>
            <a:solidFill>
              <a:srgbClr val="5D74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9" name="Google Shape;11469;p83"/>
            <p:cNvSpPr/>
            <p:nvPr/>
          </p:nvSpPr>
          <p:spPr>
            <a:xfrm>
              <a:off x="5578193" y="2244089"/>
              <a:ext cx="85975" cy="90019"/>
            </a:xfrm>
            <a:custGeom>
              <a:avLst/>
              <a:gdLst/>
              <a:ahLst/>
              <a:cxnLst/>
              <a:rect l="l" t="t" r="r" b="b"/>
              <a:pathLst>
                <a:path w="3274" h="3428" extrusionOk="0">
                  <a:moveTo>
                    <a:pt x="0" y="1"/>
                  </a:moveTo>
                  <a:lnTo>
                    <a:pt x="0" y="3235"/>
                  </a:lnTo>
                  <a:cubicBezTo>
                    <a:pt x="0" y="3336"/>
                    <a:pt x="87" y="3427"/>
                    <a:pt x="195" y="3427"/>
                  </a:cubicBezTo>
                  <a:cubicBezTo>
                    <a:pt x="200" y="3427"/>
                    <a:pt x="205" y="3427"/>
                    <a:pt x="211" y="3427"/>
                  </a:cubicBezTo>
                  <a:lnTo>
                    <a:pt x="3072" y="3427"/>
                  </a:lnTo>
                  <a:cubicBezTo>
                    <a:pt x="3078" y="3427"/>
                    <a:pt x="3083" y="3427"/>
                    <a:pt x="3088" y="3427"/>
                  </a:cubicBezTo>
                  <a:cubicBezTo>
                    <a:pt x="3195" y="3427"/>
                    <a:pt x="3273" y="3336"/>
                    <a:pt x="3273" y="3235"/>
                  </a:cubicBezTo>
                  <a:lnTo>
                    <a:pt x="3273" y="1"/>
                  </a:lnTo>
                  <a:close/>
                </a:path>
              </a:pathLst>
            </a:custGeom>
            <a:solidFill>
              <a:srgbClr val="5D74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0" name="Google Shape;11470;p83"/>
            <p:cNvSpPr/>
            <p:nvPr/>
          </p:nvSpPr>
          <p:spPr>
            <a:xfrm>
              <a:off x="5473389" y="2149842"/>
              <a:ext cx="67383" cy="184266"/>
            </a:xfrm>
            <a:custGeom>
              <a:avLst/>
              <a:gdLst/>
              <a:ahLst/>
              <a:cxnLst/>
              <a:rect l="l" t="t" r="r" b="b"/>
              <a:pathLst>
                <a:path w="2566" h="7017" extrusionOk="0">
                  <a:moveTo>
                    <a:pt x="0" y="1"/>
                  </a:moveTo>
                  <a:lnTo>
                    <a:pt x="0" y="7016"/>
                  </a:lnTo>
                  <a:lnTo>
                    <a:pt x="2364" y="7016"/>
                  </a:lnTo>
                  <a:cubicBezTo>
                    <a:pt x="2370" y="7016"/>
                    <a:pt x="2375" y="7016"/>
                    <a:pt x="2380" y="7016"/>
                  </a:cubicBezTo>
                  <a:cubicBezTo>
                    <a:pt x="2478" y="7016"/>
                    <a:pt x="2556" y="6934"/>
                    <a:pt x="2565" y="6843"/>
                  </a:cubicBezTo>
                  <a:lnTo>
                    <a:pt x="2565" y="1"/>
                  </a:ln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1" name="Google Shape;11471;p83"/>
            <p:cNvSpPr/>
            <p:nvPr/>
          </p:nvSpPr>
          <p:spPr>
            <a:xfrm>
              <a:off x="5595262" y="2244089"/>
              <a:ext cx="69143" cy="90019"/>
            </a:xfrm>
            <a:custGeom>
              <a:avLst/>
              <a:gdLst/>
              <a:ahLst/>
              <a:cxnLst/>
              <a:rect l="l" t="t" r="r" b="b"/>
              <a:pathLst>
                <a:path w="2633" h="3428" extrusionOk="0">
                  <a:moveTo>
                    <a:pt x="1" y="1"/>
                  </a:moveTo>
                  <a:lnTo>
                    <a:pt x="1" y="3427"/>
                  </a:lnTo>
                  <a:lnTo>
                    <a:pt x="2422" y="3427"/>
                  </a:lnTo>
                  <a:cubicBezTo>
                    <a:pt x="2428" y="3427"/>
                    <a:pt x="2433" y="3427"/>
                    <a:pt x="2438" y="3427"/>
                  </a:cubicBezTo>
                  <a:cubicBezTo>
                    <a:pt x="2545" y="3427"/>
                    <a:pt x="2624" y="3336"/>
                    <a:pt x="2633" y="3235"/>
                  </a:cubicBezTo>
                  <a:lnTo>
                    <a:pt x="2633" y="1"/>
                  </a:ln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2" name="Google Shape;11472;p83"/>
            <p:cNvSpPr/>
            <p:nvPr/>
          </p:nvSpPr>
          <p:spPr>
            <a:xfrm>
              <a:off x="5334421" y="2274997"/>
              <a:ext cx="86973" cy="59348"/>
            </a:xfrm>
            <a:custGeom>
              <a:avLst/>
              <a:gdLst/>
              <a:ahLst/>
              <a:cxnLst/>
              <a:rect l="l" t="t" r="r" b="b"/>
              <a:pathLst>
                <a:path w="3312" h="2260" extrusionOk="0">
                  <a:moveTo>
                    <a:pt x="19" y="1"/>
                  </a:moveTo>
                  <a:lnTo>
                    <a:pt x="19" y="2039"/>
                  </a:lnTo>
                  <a:cubicBezTo>
                    <a:pt x="0" y="2154"/>
                    <a:pt x="86" y="2250"/>
                    <a:pt x="201" y="2259"/>
                  </a:cubicBezTo>
                  <a:lnTo>
                    <a:pt x="3110" y="2259"/>
                  </a:lnTo>
                  <a:cubicBezTo>
                    <a:pt x="3225" y="2250"/>
                    <a:pt x="3311" y="2154"/>
                    <a:pt x="3292" y="2039"/>
                  </a:cubicBezTo>
                  <a:lnTo>
                    <a:pt x="3292" y="1"/>
                  </a:lnTo>
                  <a:close/>
                </a:path>
              </a:pathLst>
            </a:custGeom>
            <a:solidFill>
              <a:srgbClr val="5D74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3" name="Google Shape;11473;p83"/>
            <p:cNvSpPr/>
            <p:nvPr/>
          </p:nvSpPr>
          <p:spPr>
            <a:xfrm>
              <a:off x="5353512" y="2274997"/>
              <a:ext cx="67619" cy="59085"/>
            </a:xfrm>
            <a:custGeom>
              <a:avLst/>
              <a:gdLst/>
              <a:ahLst/>
              <a:cxnLst/>
              <a:rect l="l" t="t" r="r" b="b"/>
              <a:pathLst>
                <a:path w="2575" h="2250" extrusionOk="0">
                  <a:moveTo>
                    <a:pt x="0" y="1"/>
                  </a:moveTo>
                  <a:lnTo>
                    <a:pt x="0" y="2250"/>
                  </a:lnTo>
                  <a:lnTo>
                    <a:pt x="2383" y="2250"/>
                  </a:lnTo>
                  <a:cubicBezTo>
                    <a:pt x="2498" y="2250"/>
                    <a:pt x="2575" y="2144"/>
                    <a:pt x="2565" y="2039"/>
                  </a:cubicBezTo>
                  <a:lnTo>
                    <a:pt x="2565" y="1"/>
                  </a:ln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4" name="Google Shape;11474;p83"/>
            <p:cNvSpPr/>
            <p:nvPr/>
          </p:nvSpPr>
          <p:spPr>
            <a:xfrm>
              <a:off x="5454298" y="2121192"/>
              <a:ext cx="86973" cy="32457"/>
            </a:xfrm>
            <a:custGeom>
              <a:avLst/>
              <a:gdLst/>
              <a:ahLst/>
              <a:cxnLst/>
              <a:rect l="l" t="t" r="r" b="b"/>
              <a:pathLst>
                <a:path w="3312" h="1236" extrusionOk="0">
                  <a:moveTo>
                    <a:pt x="201" y="1"/>
                  </a:moveTo>
                  <a:cubicBezTo>
                    <a:pt x="86" y="1"/>
                    <a:pt x="0" y="106"/>
                    <a:pt x="19" y="221"/>
                  </a:cubicBezTo>
                  <a:lnTo>
                    <a:pt x="19" y="1235"/>
                  </a:lnTo>
                  <a:lnTo>
                    <a:pt x="3292" y="1235"/>
                  </a:lnTo>
                  <a:lnTo>
                    <a:pt x="3292" y="249"/>
                  </a:lnTo>
                  <a:cubicBezTo>
                    <a:pt x="3292" y="240"/>
                    <a:pt x="3292" y="230"/>
                    <a:pt x="3292" y="221"/>
                  </a:cubicBezTo>
                  <a:cubicBezTo>
                    <a:pt x="3311" y="106"/>
                    <a:pt x="3225" y="1"/>
                    <a:pt x="3110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5" name="Google Shape;11475;p83"/>
            <p:cNvSpPr/>
            <p:nvPr/>
          </p:nvSpPr>
          <p:spPr>
            <a:xfrm>
              <a:off x="5473389" y="2121192"/>
              <a:ext cx="67882" cy="32457"/>
            </a:xfrm>
            <a:custGeom>
              <a:avLst/>
              <a:gdLst/>
              <a:ahLst/>
              <a:cxnLst/>
              <a:rect l="l" t="t" r="r" b="b"/>
              <a:pathLst>
                <a:path w="2585" h="1236" extrusionOk="0">
                  <a:moveTo>
                    <a:pt x="0" y="1"/>
                  </a:moveTo>
                  <a:lnTo>
                    <a:pt x="0" y="1235"/>
                  </a:lnTo>
                  <a:lnTo>
                    <a:pt x="2565" y="1235"/>
                  </a:lnTo>
                  <a:lnTo>
                    <a:pt x="2565" y="249"/>
                  </a:lnTo>
                  <a:cubicBezTo>
                    <a:pt x="2565" y="240"/>
                    <a:pt x="2565" y="230"/>
                    <a:pt x="2565" y="221"/>
                  </a:cubicBezTo>
                  <a:cubicBezTo>
                    <a:pt x="2584" y="106"/>
                    <a:pt x="2498" y="1"/>
                    <a:pt x="2383" y="1"/>
                  </a:cubicBezTo>
                  <a:close/>
                </a:path>
              </a:pathLst>
            </a:custGeom>
            <a:solidFill>
              <a:srgbClr val="EF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6" name="Google Shape;11476;p83"/>
            <p:cNvSpPr/>
            <p:nvPr/>
          </p:nvSpPr>
          <p:spPr>
            <a:xfrm>
              <a:off x="5476146" y="1994435"/>
              <a:ext cx="24658" cy="44537"/>
            </a:xfrm>
            <a:custGeom>
              <a:avLst/>
              <a:gdLst/>
              <a:ahLst/>
              <a:cxnLst/>
              <a:rect l="l" t="t" r="r" b="b"/>
              <a:pathLst>
                <a:path w="939" h="1696" extrusionOk="0">
                  <a:moveTo>
                    <a:pt x="769" y="1"/>
                  </a:moveTo>
                  <a:cubicBezTo>
                    <a:pt x="690" y="1"/>
                    <a:pt x="613" y="24"/>
                    <a:pt x="546" y="71"/>
                  </a:cubicBezTo>
                  <a:cubicBezTo>
                    <a:pt x="441" y="129"/>
                    <a:pt x="374" y="224"/>
                    <a:pt x="345" y="339"/>
                  </a:cubicBezTo>
                  <a:lnTo>
                    <a:pt x="77" y="1315"/>
                  </a:lnTo>
                  <a:lnTo>
                    <a:pt x="58" y="1382"/>
                  </a:lnTo>
                  <a:lnTo>
                    <a:pt x="29" y="1516"/>
                  </a:lnTo>
                  <a:cubicBezTo>
                    <a:pt x="1" y="1583"/>
                    <a:pt x="29" y="1660"/>
                    <a:pt x="96" y="1689"/>
                  </a:cubicBezTo>
                  <a:cubicBezTo>
                    <a:pt x="111" y="1693"/>
                    <a:pt x="124" y="1696"/>
                    <a:pt x="135" y="1696"/>
                  </a:cubicBezTo>
                  <a:cubicBezTo>
                    <a:pt x="218" y="1696"/>
                    <a:pt x="240" y="1593"/>
                    <a:pt x="240" y="1593"/>
                  </a:cubicBezTo>
                  <a:lnTo>
                    <a:pt x="307" y="1335"/>
                  </a:lnTo>
                  <a:lnTo>
                    <a:pt x="575" y="368"/>
                  </a:lnTo>
                  <a:cubicBezTo>
                    <a:pt x="613" y="186"/>
                    <a:pt x="766" y="62"/>
                    <a:pt x="939" y="43"/>
                  </a:cubicBezTo>
                  <a:cubicBezTo>
                    <a:pt x="929" y="33"/>
                    <a:pt x="910" y="23"/>
                    <a:pt x="891" y="14"/>
                  </a:cubicBezTo>
                  <a:lnTo>
                    <a:pt x="872" y="14"/>
                  </a:lnTo>
                  <a:cubicBezTo>
                    <a:pt x="837" y="5"/>
                    <a:pt x="803" y="1"/>
                    <a:pt x="769" y="1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7" name="Google Shape;11477;p83"/>
            <p:cNvSpPr/>
            <p:nvPr/>
          </p:nvSpPr>
          <p:spPr>
            <a:xfrm>
              <a:off x="5497758" y="2003731"/>
              <a:ext cx="18382" cy="41281"/>
            </a:xfrm>
            <a:custGeom>
              <a:avLst/>
              <a:gdLst/>
              <a:ahLst/>
              <a:cxnLst/>
              <a:rect l="l" t="t" r="r" b="b"/>
              <a:pathLst>
                <a:path w="700" h="1572" extrusionOk="0">
                  <a:moveTo>
                    <a:pt x="580" y="1"/>
                  </a:moveTo>
                  <a:cubicBezTo>
                    <a:pt x="464" y="1"/>
                    <a:pt x="362" y="87"/>
                    <a:pt x="355" y="215"/>
                  </a:cubicBezTo>
                  <a:lnTo>
                    <a:pt x="87" y="1191"/>
                  </a:lnTo>
                  <a:lnTo>
                    <a:pt x="68" y="1258"/>
                  </a:lnTo>
                  <a:lnTo>
                    <a:pt x="29" y="1402"/>
                  </a:lnTo>
                  <a:cubicBezTo>
                    <a:pt x="1" y="1459"/>
                    <a:pt x="39" y="1536"/>
                    <a:pt x="106" y="1564"/>
                  </a:cubicBezTo>
                  <a:cubicBezTo>
                    <a:pt x="120" y="1569"/>
                    <a:pt x="133" y="1571"/>
                    <a:pt x="145" y="1571"/>
                  </a:cubicBezTo>
                  <a:cubicBezTo>
                    <a:pt x="228" y="1571"/>
                    <a:pt x="250" y="1469"/>
                    <a:pt x="250" y="1469"/>
                  </a:cubicBezTo>
                  <a:lnTo>
                    <a:pt x="317" y="1210"/>
                  </a:lnTo>
                  <a:lnTo>
                    <a:pt x="584" y="244"/>
                  </a:lnTo>
                  <a:cubicBezTo>
                    <a:pt x="594" y="167"/>
                    <a:pt x="642" y="90"/>
                    <a:pt x="699" y="33"/>
                  </a:cubicBezTo>
                  <a:cubicBezTo>
                    <a:pt x="660" y="11"/>
                    <a:pt x="619" y="1"/>
                    <a:pt x="580" y="1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8" name="Google Shape;11478;p83"/>
            <p:cNvSpPr/>
            <p:nvPr/>
          </p:nvSpPr>
          <p:spPr>
            <a:xfrm>
              <a:off x="5515615" y="2011872"/>
              <a:ext cx="18618" cy="41176"/>
            </a:xfrm>
            <a:custGeom>
              <a:avLst/>
              <a:gdLst/>
              <a:ahLst/>
              <a:cxnLst/>
              <a:rect l="l" t="t" r="r" b="b"/>
              <a:pathLst>
                <a:path w="709" h="1568" extrusionOk="0">
                  <a:moveTo>
                    <a:pt x="586" y="0"/>
                  </a:moveTo>
                  <a:cubicBezTo>
                    <a:pt x="453" y="0"/>
                    <a:pt x="331" y="100"/>
                    <a:pt x="316" y="240"/>
                  </a:cubicBezTo>
                  <a:lnTo>
                    <a:pt x="77" y="1187"/>
                  </a:lnTo>
                  <a:lnTo>
                    <a:pt x="67" y="1254"/>
                  </a:lnTo>
                  <a:lnTo>
                    <a:pt x="29" y="1398"/>
                  </a:lnTo>
                  <a:cubicBezTo>
                    <a:pt x="0" y="1455"/>
                    <a:pt x="29" y="1532"/>
                    <a:pt x="96" y="1561"/>
                  </a:cubicBezTo>
                  <a:cubicBezTo>
                    <a:pt x="111" y="1565"/>
                    <a:pt x="125" y="1567"/>
                    <a:pt x="138" y="1567"/>
                  </a:cubicBezTo>
                  <a:cubicBezTo>
                    <a:pt x="227" y="1567"/>
                    <a:pt x="249" y="1465"/>
                    <a:pt x="249" y="1465"/>
                  </a:cubicBezTo>
                  <a:lnTo>
                    <a:pt x="306" y="1206"/>
                  </a:lnTo>
                  <a:lnTo>
                    <a:pt x="546" y="269"/>
                  </a:lnTo>
                  <a:cubicBezTo>
                    <a:pt x="574" y="173"/>
                    <a:pt x="622" y="87"/>
                    <a:pt x="708" y="29"/>
                  </a:cubicBezTo>
                  <a:cubicBezTo>
                    <a:pt x="668" y="9"/>
                    <a:pt x="627" y="0"/>
                    <a:pt x="586" y="0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9" name="Google Shape;11479;p83"/>
            <p:cNvSpPr/>
            <p:nvPr/>
          </p:nvSpPr>
          <p:spPr>
            <a:xfrm>
              <a:off x="5534706" y="2020669"/>
              <a:ext cx="16360" cy="37657"/>
            </a:xfrm>
            <a:custGeom>
              <a:avLst/>
              <a:gdLst/>
              <a:ahLst/>
              <a:cxnLst/>
              <a:rect l="l" t="t" r="r" b="b"/>
              <a:pathLst>
                <a:path w="623" h="1434" extrusionOk="0">
                  <a:moveTo>
                    <a:pt x="594" y="1"/>
                  </a:moveTo>
                  <a:cubicBezTo>
                    <a:pt x="508" y="1"/>
                    <a:pt x="422" y="20"/>
                    <a:pt x="355" y="68"/>
                  </a:cubicBezTo>
                  <a:lnTo>
                    <a:pt x="355" y="87"/>
                  </a:lnTo>
                  <a:lnTo>
                    <a:pt x="87" y="1063"/>
                  </a:lnTo>
                  <a:lnTo>
                    <a:pt x="68" y="1120"/>
                  </a:lnTo>
                  <a:lnTo>
                    <a:pt x="29" y="1264"/>
                  </a:lnTo>
                  <a:cubicBezTo>
                    <a:pt x="1" y="1331"/>
                    <a:pt x="29" y="1407"/>
                    <a:pt x="96" y="1427"/>
                  </a:cubicBezTo>
                  <a:cubicBezTo>
                    <a:pt x="113" y="1432"/>
                    <a:pt x="128" y="1434"/>
                    <a:pt x="141" y="1434"/>
                  </a:cubicBezTo>
                  <a:cubicBezTo>
                    <a:pt x="228" y="1434"/>
                    <a:pt x="249" y="1340"/>
                    <a:pt x="249" y="1340"/>
                  </a:cubicBezTo>
                  <a:lnTo>
                    <a:pt x="316" y="1072"/>
                  </a:lnTo>
                  <a:lnTo>
                    <a:pt x="575" y="106"/>
                  </a:lnTo>
                  <a:cubicBezTo>
                    <a:pt x="584" y="68"/>
                    <a:pt x="603" y="39"/>
                    <a:pt x="623" y="1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0" name="Google Shape;11480;p83"/>
            <p:cNvSpPr/>
            <p:nvPr/>
          </p:nvSpPr>
          <p:spPr>
            <a:xfrm>
              <a:off x="5585230" y="2104097"/>
              <a:ext cx="13077" cy="47793"/>
            </a:xfrm>
            <a:custGeom>
              <a:avLst/>
              <a:gdLst/>
              <a:ahLst/>
              <a:cxnLst/>
              <a:rect l="l" t="t" r="r" b="b"/>
              <a:pathLst>
                <a:path w="498" h="1820" extrusionOk="0">
                  <a:moveTo>
                    <a:pt x="431" y="1"/>
                  </a:moveTo>
                  <a:cubicBezTo>
                    <a:pt x="306" y="10"/>
                    <a:pt x="201" y="58"/>
                    <a:pt x="125" y="144"/>
                  </a:cubicBezTo>
                  <a:cubicBezTo>
                    <a:pt x="38" y="221"/>
                    <a:pt x="0" y="336"/>
                    <a:pt x="0" y="451"/>
                  </a:cubicBezTo>
                  <a:lnTo>
                    <a:pt x="0" y="1465"/>
                  </a:lnTo>
                  <a:lnTo>
                    <a:pt x="0" y="1532"/>
                  </a:lnTo>
                  <a:lnTo>
                    <a:pt x="10" y="1676"/>
                  </a:lnTo>
                  <a:cubicBezTo>
                    <a:pt x="0" y="1743"/>
                    <a:pt x="48" y="1810"/>
                    <a:pt x="115" y="1819"/>
                  </a:cubicBezTo>
                  <a:cubicBezTo>
                    <a:pt x="119" y="1820"/>
                    <a:pt x="123" y="1820"/>
                    <a:pt x="127" y="1820"/>
                  </a:cubicBezTo>
                  <a:cubicBezTo>
                    <a:pt x="239" y="1820"/>
                    <a:pt x="239" y="1685"/>
                    <a:pt x="239" y="1685"/>
                  </a:cubicBezTo>
                  <a:lnTo>
                    <a:pt x="230" y="1417"/>
                  </a:lnTo>
                  <a:lnTo>
                    <a:pt x="230" y="422"/>
                  </a:lnTo>
                  <a:cubicBezTo>
                    <a:pt x="220" y="240"/>
                    <a:pt x="326" y="68"/>
                    <a:pt x="498" y="1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1" name="Google Shape;11481;p83"/>
            <p:cNvSpPr/>
            <p:nvPr/>
          </p:nvSpPr>
          <p:spPr>
            <a:xfrm>
              <a:off x="5606947" y="2109480"/>
              <a:ext cx="8456" cy="43171"/>
            </a:xfrm>
            <a:custGeom>
              <a:avLst/>
              <a:gdLst/>
              <a:ahLst/>
              <a:cxnLst/>
              <a:rect l="l" t="t" r="r" b="b"/>
              <a:pathLst>
                <a:path w="322" h="1644" extrusionOk="0">
                  <a:moveTo>
                    <a:pt x="268" y="0"/>
                  </a:moveTo>
                  <a:cubicBezTo>
                    <a:pt x="125" y="0"/>
                    <a:pt x="0" y="131"/>
                    <a:pt x="34" y="284"/>
                  </a:cubicBezTo>
                  <a:lnTo>
                    <a:pt x="34" y="1356"/>
                  </a:lnTo>
                  <a:lnTo>
                    <a:pt x="34" y="1499"/>
                  </a:lnTo>
                  <a:cubicBezTo>
                    <a:pt x="25" y="1576"/>
                    <a:pt x="73" y="1643"/>
                    <a:pt x="149" y="1643"/>
                  </a:cubicBezTo>
                  <a:cubicBezTo>
                    <a:pt x="153" y="1643"/>
                    <a:pt x="157" y="1643"/>
                    <a:pt x="161" y="1643"/>
                  </a:cubicBezTo>
                  <a:cubicBezTo>
                    <a:pt x="264" y="1643"/>
                    <a:pt x="264" y="1519"/>
                    <a:pt x="264" y="1519"/>
                  </a:cubicBezTo>
                  <a:lnTo>
                    <a:pt x="264" y="1251"/>
                  </a:lnTo>
                  <a:lnTo>
                    <a:pt x="264" y="246"/>
                  </a:lnTo>
                  <a:cubicBezTo>
                    <a:pt x="255" y="169"/>
                    <a:pt x="283" y="83"/>
                    <a:pt x="322" y="6"/>
                  </a:cubicBezTo>
                  <a:cubicBezTo>
                    <a:pt x="304" y="2"/>
                    <a:pt x="286" y="0"/>
                    <a:pt x="268" y="0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2" name="Google Shape;11482;p83"/>
            <p:cNvSpPr/>
            <p:nvPr/>
          </p:nvSpPr>
          <p:spPr>
            <a:xfrm>
              <a:off x="5625513" y="2113314"/>
              <a:ext cx="8981" cy="43093"/>
            </a:xfrm>
            <a:custGeom>
              <a:avLst/>
              <a:gdLst/>
              <a:ahLst/>
              <a:cxnLst/>
              <a:rect l="l" t="t" r="r" b="b"/>
              <a:pathLst>
                <a:path w="342" h="1641" extrusionOk="0">
                  <a:moveTo>
                    <a:pt x="298" y="1"/>
                  </a:moveTo>
                  <a:cubicBezTo>
                    <a:pt x="135" y="1"/>
                    <a:pt x="1" y="143"/>
                    <a:pt x="36" y="310"/>
                  </a:cubicBezTo>
                  <a:lnTo>
                    <a:pt x="55" y="1296"/>
                  </a:lnTo>
                  <a:lnTo>
                    <a:pt x="55" y="1353"/>
                  </a:lnTo>
                  <a:lnTo>
                    <a:pt x="55" y="1507"/>
                  </a:lnTo>
                  <a:cubicBezTo>
                    <a:pt x="45" y="1574"/>
                    <a:pt x="93" y="1631"/>
                    <a:pt x="170" y="1641"/>
                  </a:cubicBezTo>
                  <a:cubicBezTo>
                    <a:pt x="174" y="1641"/>
                    <a:pt x="177" y="1641"/>
                    <a:pt x="181" y="1641"/>
                  </a:cubicBezTo>
                  <a:cubicBezTo>
                    <a:pt x="285" y="1641"/>
                    <a:pt x="285" y="1516"/>
                    <a:pt x="285" y="1516"/>
                  </a:cubicBezTo>
                  <a:lnTo>
                    <a:pt x="275" y="1248"/>
                  </a:lnTo>
                  <a:lnTo>
                    <a:pt x="256" y="282"/>
                  </a:lnTo>
                  <a:cubicBezTo>
                    <a:pt x="256" y="176"/>
                    <a:pt x="285" y="81"/>
                    <a:pt x="342" y="4"/>
                  </a:cubicBezTo>
                  <a:cubicBezTo>
                    <a:pt x="327" y="2"/>
                    <a:pt x="312" y="1"/>
                    <a:pt x="298" y="1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3" name="Google Shape;11483;p83"/>
            <p:cNvSpPr/>
            <p:nvPr/>
          </p:nvSpPr>
          <p:spPr>
            <a:xfrm>
              <a:off x="5646285" y="2117437"/>
              <a:ext cx="6801" cy="39731"/>
            </a:xfrm>
            <a:custGeom>
              <a:avLst/>
              <a:gdLst/>
              <a:ahLst/>
              <a:cxnLst/>
              <a:rect l="l" t="t" r="r" b="b"/>
              <a:pathLst>
                <a:path w="259" h="1513" extrusionOk="0">
                  <a:moveTo>
                    <a:pt x="221" y="0"/>
                  </a:moveTo>
                  <a:cubicBezTo>
                    <a:pt x="144" y="29"/>
                    <a:pt x="68" y="67"/>
                    <a:pt x="10" y="134"/>
                  </a:cubicBezTo>
                  <a:lnTo>
                    <a:pt x="10" y="144"/>
                  </a:lnTo>
                  <a:lnTo>
                    <a:pt x="10" y="1225"/>
                  </a:lnTo>
                  <a:lnTo>
                    <a:pt x="20" y="1369"/>
                  </a:lnTo>
                  <a:cubicBezTo>
                    <a:pt x="1" y="1436"/>
                    <a:pt x="58" y="1503"/>
                    <a:pt x="125" y="1512"/>
                  </a:cubicBezTo>
                  <a:cubicBezTo>
                    <a:pt x="130" y="1513"/>
                    <a:pt x="134" y="1513"/>
                    <a:pt x="139" y="1513"/>
                  </a:cubicBezTo>
                  <a:cubicBezTo>
                    <a:pt x="258" y="1513"/>
                    <a:pt x="250" y="1388"/>
                    <a:pt x="250" y="1388"/>
                  </a:cubicBezTo>
                  <a:lnTo>
                    <a:pt x="240" y="1120"/>
                  </a:lnTo>
                  <a:lnTo>
                    <a:pt x="240" y="115"/>
                  </a:lnTo>
                  <a:cubicBezTo>
                    <a:pt x="240" y="77"/>
                    <a:pt x="240" y="38"/>
                    <a:pt x="250" y="0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4" name="Google Shape;11484;p83"/>
            <p:cNvSpPr/>
            <p:nvPr/>
          </p:nvSpPr>
          <p:spPr>
            <a:xfrm>
              <a:off x="5577694" y="2215439"/>
              <a:ext cx="86973" cy="32694"/>
            </a:xfrm>
            <a:custGeom>
              <a:avLst/>
              <a:gdLst/>
              <a:ahLst/>
              <a:cxnLst/>
              <a:rect l="l" t="t" r="r" b="b"/>
              <a:pathLst>
                <a:path w="3312" h="1245" extrusionOk="0">
                  <a:moveTo>
                    <a:pt x="201" y="1"/>
                  </a:moveTo>
                  <a:cubicBezTo>
                    <a:pt x="86" y="10"/>
                    <a:pt x="0" y="115"/>
                    <a:pt x="19" y="221"/>
                  </a:cubicBezTo>
                  <a:lnTo>
                    <a:pt x="19" y="1245"/>
                  </a:lnTo>
                  <a:lnTo>
                    <a:pt x="3302" y="1245"/>
                  </a:lnTo>
                  <a:lnTo>
                    <a:pt x="3302" y="249"/>
                  </a:lnTo>
                  <a:cubicBezTo>
                    <a:pt x="3292" y="240"/>
                    <a:pt x="3292" y="230"/>
                    <a:pt x="3292" y="221"/>
                  </a:cubicBezTo>
                  <a:cubicBezTo>
                    <a:pt x="3311" y="115"/>
                    <a:pt x="3225" y="10"/>
                    <a:pt x="3110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5" name="Google Shape;11485;p83"/>
            <p:cNvSpPr/>
            <p:nvPr/>
          </p:nvSpPr>
          <p:spPr>
            <a:xfrm>
              <a:off x="5595262" y="2215439"/>
              <a:ext cx="69405" cy="32694"/>
            </a:xfrm>
            <a:custGeom>
              <a:avLst/>
              <a:gdLst/>
              <a:ahLst/>
              <a:cxnLst/>
              <a:rect l="l" t="t" r="r" b="b"/>
              <a:pathLst>
                <a:path w="2643" h="1245" extrusionOk="0">
                  <a:moveTo>
                    <a:pt x="1" y="1"/>
                  </a:moveTo>
                  <a:lnTo>
                    <a:pt x="1" y="1245"/>
                  </a:lnTo>
                  <a:lnTo>
                    <a:pt x="2633" y="1245"/>
                  </a:lnTo>
                  <a:lnTo>
                    <a:pt x="2633" y="249"/>
                  </a:lnTo>
                  <a:cubicBezTo>
                    <a:pt x="2623" y="240"/>
                    <a:pt x="2623" y="230"/>
                    <a:pt x="2623" y="221"/>
                  </a:cubicBezTo>
                  <a:cubicBezTo>
                    <a:pt x="2642" y="115"/>
                    <a:pt x="2556" y="10"/>
                    <a:pt x="2441" y="1"/>
                  </a:cubicBezTo>
                  <a:close/>
                </a:path>
              </a:pathLst>
            </a:custGeom>
            <a:solidFill>
              <a:srgbClr val="EF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6" name="Google Shape;11486;p83"/>
            <p:cNvSpPr/>
            <p:nvPr/>
          </p:nvSpPr>
          <p:spPr>
            <a:xfrm>
              <a:off x="5334421" y="2246111"/>
              <a:ext cx="86973" cy="32431"/>
            </a:xfrm>
            <a:custGeom>
              <a:avLst/>
              <a:gdLst/>
              <a:ahLst/>
              <a:cxnLst/>
              <a:rect l="l" t="t" r="r" b="b"/>
              <a:pathLst>
                <a:path w="3312" h="1235" extrusionOk="0">
                  <a:moveTo>
                    <a:pt x="201" y="0"/>
                  </a:moveTo>
                  <a:cubicBezTo>
                    <a:pt x="86" y="10"/>
                    <a:pt x="0" y="105"/>
                    <a:pt x="19" y="220"/>
                  </a:cubicBezTo>
                  <a:lnTo>
                    <a:pt x="19" y="1235"/>
                  </a:lnTo>
                  <a:lnTo>
                    <a:pt x="3292" y="1235"/>
                  </a:lnTo>
                  <a:lnTo>
                    <a:pt x="3292" y="249"/>
                  </a:lnTo>
                  <a:cubicBezTo>
                    <a:pt x="3292" y="239"/>
                    <a:pt x="3292" y="230"/>
                    <a:pt x="3292" y="220"/>
                  </a:cubicBezTo>
                  <a:cubicBezTo>
                    <a:pt x="3311" y="105"/>
                    <a:pt x="3225" y="10"/>
                    <a:pt x="3110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7" name="Google Shape;11487;p83"/>
            <p:cNvSpPr/>
            <p:nvPr/>
          </p:nvSpPr>
          <p:spPr>
            <a:xfrm>
              <a:off x="5353512" y="2246111"/>
              <a:ext cx="67882" cy="32431"/>
            </a:xfrm>
            <a:custGeom>
              <a:avLst/>
              <a:gdLst/>
              <a:ahLst/>
              <a:cxnLst/>
              <a:rect l="l" t="t" r="r" b="b"/>
              <a:pathLst>
                <a:path w="2585" h="1235" extrusionOk="0">
                  <a:moveTo>
                    <a:pt x="0" y="0"/>
                  </a:moveTo>
                  <a:lnTo>
                    <a:pt x="0" y="1235"/>
                  </a:lnTo>
                  <a:lnTo>
                    <a:pt x="2565" y="1235"/>
                  </a:lnTo>
                  <a:lnTo>
                    <a:pt x="2565" y="249"/>
                  </a:lnTo>
                  <a:cubicBezTo>
                    <a:pt x="2565" y="239"/>
                    <a:pt x="2565" y="230"/>
                    <a:pt x="2565" y="220"/>
                  </a:cubicBezTo>
                  <a:cubicBezTo>
                    <a:pt x="2584" y="105"/>
                    <a:pt x="2498" y="10"/>
                    <a:pt x="2383" y="0"/>
                  </a:cubicBezTo>
                  <a:close/>
                </a:path>
              </a:pathLst>
            </a:custGeom>
            <a:solidFill>
              <a:srgbClr val="EF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88" name="Google Shape;11488;p83"/>
          <p:cNvGrpSpPr/>
          <p:nvPr/>
        </p:nvGrpSpPr>
        <p:grpSpPr>
          <a:xfrm>
            <a:off x="5765926" y="1976683"/>
            <a:ext cx="348339" cy="348103"/>
            <a:chOff x="5765926" y="1976683"/>
            <a:chExt cx="348339" cy="348103"/>
          </a:xfrm>
        </p:grpSpPr>
        <p:sp>
          <p:nvSpPr>
            <p:cNvPr id="11489" name="Google Shape;11489;p83"/>
            <p:cNvSpPr/>
            <p:nvPr/>
          </p:nvSpPr>
          <p:spPr>
            <a:xfrm>
              <a:off x="5765926" y="1976683"/>
              <a:ext cx="263808" cy="173946"/>
            </a:xfrm>
            <a:custGeom>
              <a:avLst/>
              <a:gdLst/>
              <a:ahLst/>
              <a:cxnLst/>
              <a:rect l="l" t="t" r="r" b="b"/>
              <a:pathLst>
                <a:path w="10046" h="6624" extrusionOk="0">
                  <a:moveTo>
                    <a:pt x="862" y="1"/>
                  </a:moveTo>
                  <a:cubicBezTo>
                    <a:pt x="383" y="1"/>
                    <a:pt x="0" y="384"/>
                    <a:pt x="0" y="853"/>
                  </a:cubicBezTo>
                  <a:lnTo>
                    <a:pt x="0" y="6413"/>
                  </a:lnTo>
                  <a:cubicBezTo>
                    <a:pt x="0" y="6528"/>
                    <a:pt x="96" y="6623"/>
                    <a:pt x="220" y="6623"/>
                  </a:cubicBezTo>
                  <a:lnTo>
                    <a:pt x="2354" y="6623"/>
                  </a:lnTo>
                  <a:cubicBezTo>
                    <a:pt x="2594" y="6623"/>
                    <a:pt x="2785" y="6432"/>
                    <a:pt x="2785" y="6202"/>
                  </a:cubicBezTo>
                  <a:lnTo>
                    <a:pt x="2785" y="5772"/>
                  </a:lnTo>
                  <a:cubicBezTo>
                    <a:pt x="2785" y="5590"/>
                    <a:pt x="2709" y="5418"/>
                    <a:pt x="2565" y="5293"/>
                  </a:cubicBezTo>
                  <a:cubicBezTo>
                    <a:pt x="1723" y="4594"/>
                    <a:pt x="2211" y="3216"/>
                    <a:pt x="3312" y="3207"/>
                  </a:cubicBezTo>
                  <a:cubicBezTo>
                    <a:pt x="4412" y="3207"/>
                    <a:pt x="4919" y="4575"/>
                    <a:pt x="4068" y="5284"/>
                  </a:cubicBezTo>
                  <a:cubicBezTo>
                    <a:pt x="3934" y="5408"/>
                    <a:pt x="3847" y="5580"/>
                    <a:pt x="3847" y="5762"/>
                  </a:cubicBezTo>
                  <a:lnTo>
                    <a:pt x="3847" y="6202"/>
                  </a:lnTo>
                  <a:cubicBezTo>
                    <a:pt x="3847" y="6432"/>
                    <a:pt x="4039" y="6623"/>
                    <a:pt x="4278" y="6623"/>
                  </a:cubicBezTo>
                  <a:lnTo>
                    <a:pt x="6623" y="6623"/>
                  </a:lnTo>
                  <a:lnTo>
                    <a:pt x="6623" y="4279"/>
                  </a:lnTo>
                  <a:cubicBezTo>
                    <a:pt x="6623" y="4039"/>
                    <a:pt x="6814" y="3848"/>
                    <a:pt x="7054" y="3848"/>
                  </a:cubicBezTo>
                  <a:lnTo>
                    <a:pt x="7484" y="3848"/>
                  </a:lnTo>
                  <a:cubicBezTo>
                    <a:pt x="7676" y="3848"/>
                    <a:pt x="7848" y="3925"/>
                    <a:pt x="7963" y="4068"/>
                  </a:cubicBezTo>
                  <a:cubicBezTo>
                    <a:pt x="8211" y="4359"/>
                    <a:pt x="8536" y="4489"/>
                    <a:pt x="8856" y="4489"/>
                  </a:cubicBezTo>
                  <a:cubicBezTo>
                    <a:pt x="9462" y="4489"/>
                    <a:pt x="10046" y="4023"/>
                    <a:pt x="10039" y="3303"/>
                  </a:cubicBezTo>
                  <a:cubicBezTo>
                    <a:pt x="10039" y="2589"/>
                    <a:pt x="9460" y="2132"/>
                    <a:pt x="8862" y="2132"/>
                  </a:cubicBezTo>
                  <a:cubicBezTo>
                    <a:pt x="8538" y="2132"/>
                    <a:pt x="8208" y="2266"/>
                    <a:pt x="7963" y="2566"/>
                  </a:cubicBezTo>
                  <a:cubicBezTo>
                    <a:pt x="7845" y="2693"/>
                    <a:pt x="7683" y="2777"/>
                    <a:pt x="7512" y="2777"/>
                  </a:cubicBezTo>
                  <a:cubicBezTo>
                    <a:pt x="7503" y="2777"/>
                    <a:pt x="7493" y="2777"/>
                    <a:pt x="7484" y="2776"/>
                  </a:cubicBezTo>
                  <a:lnTo>
                    <a:pt x="7054" y="2776"/>
                  </a:lnTo>
                  <a:cubicBezTo>
                    <a:pt x="6814" y="2776"/>
                    <a:pt x="6632" y="2585"/>
                    <a:pt x="6632" y="2355"/>
                  </a:cubicBezTo>
                  <a:lnTo>
                    <a:pt x="6632" y="211"/>
                  </a:lnTo>
                  <a:cubicBezTo>
                    <a:pt x="6632" y="96"/>
                    <a:pt x="6537" y="1"/>
                    <a:pt x="641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0" name="Google Shape;11490;p83"/>
            <p:cNvSpPr/>
            <p:nvPr/>
          </p:nvSpPr>
          <p:spPr>
            <a:xfrm>
              <a:off x="5940082" y="1976683"/>
              <a:ext cx="174183" cy="263677"/>
            </a:xfrm>
            <a:custGeom>
              <a:avLst/>
              <a:gdLst/>
              <a:ahLst/>
              <a:cxnLst/>
              <a:rect l="l" t="t" r="r" b="b"/>
              <a:pathLst>
                <a:path w="6633" h="10041" extrusionOk="0">
                  <a:moveTo>
                    <a:pt x="221" y="1"/>
                  </a:moveTo>
                  <a:cubicBezTo>
                    <a:pt x="96" y="1"/>
                    <a:pt x="0" y="96"/>
                    <a:pt x="0" y="211"/>
                  </a:cubicBezTo>
                  <a:lnTo>
                    <a:pt x="0" y="2355"/>
                  </a:lnTo>
                  <a:cubicBezTo>
                    <a:pt x="0" y="2585"/>
                    <a:pt x="192" y="2776"/>
                    <a:pt x="431" y="2776"/>
                  </a:cubicBezTo>
                  <a:lnTo>
                    <a:pt x="852" y="2776"/>
                  </a:lnTo>
                  <a:cubicBezTo>
                    <a:pt x="863" y="2777"/>
                    <a:pt x="874" y="2777"/>
                    <a:pt x="884" y="2777"/>
                  </a:cubicBezTo>
                  <a:cubicBezTo>
                    <a:pt x="1063" y="2777"/>
                    <a:pt x="1222" y="2701"/>
                    <a:pt x="1331" y="2566"/>
                  </a:cubicBezTo>
                  <a:cubicBezTo>
                    <a:pt x="1575" y="2268"/>
                    <a:pt x="1904" y="2135"/>
                    <a:pt x="2228" y="2135"/>
                  </a:cubicBezTo>
                  <a:cubicBezTo>
                    <a:pt x="2831" y="2135"/>
                    <a:pt x="3417" y="2593"/>
                    <a:pt x="3417" y="3303"/>
                  </a:cubicBezTo>
                  <a:cubicBezTo>
                    <a:pt x="3423" y="4023"/>
                    <a:pt x="2835" y="4489"/>
                    <a:pt x="2229" y="4489"/>
                  </a:cubicBezTo>
                  <a:cubicBezTo>
                    <a:pt x="1910" y="4489"/>
                    <a:pt x="1585" y="4359"/>
                    <a:pt x="1340" y="4068"/>
                  </a:cubicBezTo>
                  <a:cubicBezTo>
                    <a:pt x="1225" y="3934"/>
                    <a:pt x="1053" y="3848"/>
                    <a:pt x="862" y="3848"/>
                  </a:cubicBezTo>
                  <a:lnTo>
                    <a:pt x="431" y="3848"/>
                  </a:lnTo>
                  <a:cubicBezTo>
                    <a:pt x="192" y="3848"/>
                    <a:pt x="0" y="4039"/>
                    <a:pt x="0" y="4279"/>
                  </a:cubicBezTo>
                  <a:lnTo>
                    <a:pt x="0" y="6623"/>
                  </a:lnTo>
                  <a:lnTo>
                    <a:pt x="2355" y="6623"/>
                  </a:lnTo>
                  <a:cubicBezTo>
                    <a:pt x="2594" y="6623"/>
                    <a:pt x="2785" y="6815"/>
                    <a:pt x="2785" y="7054"/>
                  </a:cubicBezTo>
                  <a:lnTo>
                    <a:pt x="2785" y="7485"/>
                  </a:lnTo>
                  <a:cubicBezTo>
                    <a:pt x="2776" y="7676"/>
                    <a:pt x="2699" y="7848"/>
                    <a:pt x="2556" y="7963"/>
                  </a:cubicBezTo>
                  <a:cubicBezTo>
                    <a:pt x="1716" y="8669"/>
                    <a:pt x="2217" y="10040"/>
                    <a:pt x="3310" y="10040"/>
                  </a:cubicBezTo>
                  <a:cubicBezTo>
                    <a:pt x="3314" y="10040"/>
                    <a:pt x="3318" y="10040"/>
                    <a:pt x="3321" y="10040"/>
                  </a:cubicBezTo>
                  <a:cubicBezTo>
                    <a:pt x="4422" y="10040"/>
                    <a:pt x="4910" y="8652"/>
                    <a:pt x="4058" y="7954"/>
                  </a:cubicBezTo>
                  <a:cubicBezTo>
                    <a:pt x="3924" y="7839"/>
                    <a:pt x="3848" y="7667"/>
                    <a:pt x="3848" y="7475"/>
                  </a:cubicBezTo>
                  <a:lnTo>
                    <a:pt x="3848" y="7054"/>
                  </a:lnTo>
                  <a:cubicBezTo>
                    <a:pt x="3848" y="6815"/>
                    <a:pt x="4039" y="6623"/>
                    <a:pt x="4278" y="6623"/>
                  </a:cubicBezTo>
                  <a:lnTo>
                    <a:pt x="6413" y="6623"/>
                  </a:lnTo>
                  <a:cubicBezTo>
                    <a:pt x="6527" y="6623"/>
                    <a:pt x="6633" y="6528"/>
                    <a:pt x="6633" y="6413"/>
                  </a:cubicBezTo>
                  <a:lnTo>
                    <a:pt x="6633" y="853"/>
                  </a:lnTo>
                  <a:cubicBezTo>
                    <a:pt x="6633" y="384"/>
                    <a:pt x="6250" y="1"/>
                    <a:pt x="5771" y="1"/>
                  </a:cubicBezTo>
                  <a:close/>
                </a:path>
              </a:pathLst>
            </a:custGeom>
            <a:solidFill>
              <a:srgbClr val="D2D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1" name="Google Shape;11491;p83"/>
            <p:cNvSpPr/>
            <p:nvPr/>
          </p:nvSpPr>
          <p:spPr>
            <a:xfrm>
              <a:off x="5850194" y="2150603"/>
              <a:ext cx="263834" cy="174183"/>
            </a:xfrm>
            <a:custGeom>
              <a:avLst/>
              <a:gdLst/>
              <a:ahLst/>
              <a:cxnLst/>
              <a:rect l="l" t="t" r="r" b="b"/>
              <a:pathLst>
                <a:path w="10047" h="6633" extrusionOk="0">
                  <a:moveTo>
                    <a:pt x="3423" y="0"/>
                  </a:moveTo>
                  <a:lnTo>
                    <a:pt x="3423" y="2355"/>
                  </a:lnTo>
                  <a:cubicBezTo>
                    <a:pt x="3423" y="2594"/>
                    <a:pt x="3232" y="2785"/>
                    <a:pt x="2993" y="2785"/>
                  </a:cubicBezTo>
                  <a:lnTo>
                    <a:pt x="2562" y="2785"/>
                  </a:lnTo>
                  <a:cubicBezTo>
                    <a:pt x="2371" y="2785"/>
                    <a:pt x="2198" y="2699"/>
                    <a:pt x="2084" y="2556"/>
                  </a:cubicBezTo>
                  <a:cubicBezTo>
                    <a:pt x="1836" y="2265"/>
                    <a:pt x="1510" y="2135"/>
                    <a:pt x="1190" y="2135"/>
                  </a:cubicBezTo>
                  <a:cubicBezTo>
                    <a:pt x="585" y="2135"/>
                    <a:pt x="1" y="2601"/>
                    <a:pt x="7" y="3321"/>
                  </a:cubicBezTo>
                  <a:cubicBezTo>
                    <a:pt x="7" y="4037"/>
                    <a:pt x="590" y="4494"/>
                    <a:pt x="1190" y="4494"/>
                  </a:cubicBezTo>
                  <a:cubicBezTo>
                    <a:pt x="1512" y="4494"/>
                    <a:pt x="1839" y="4362"/>
                    <a:pt x="2084" y="4068"/>
                  </a:cubicBezTo>
                  <a:cubicBezTo>
                    <a:pt x="2208" y="3924"/>
                    <a:pt x="2380" y="3848"/>
                    <a:pt x="2562" y="3848"/>
                  </a:cubicBezTo>
                  <a:lnTo>
                    <a:pt x="2993" y="3848"/>
                  </a:lnTo>
                  <a:cubicBezTo>
                    <a:pt x="3232" y="3848"/>
                    <a:pt x="3423" y="4039"/>
                    <a:pt x="3423" y="4278"/>
                  </a:cubicBezTo>
                  <a:lnTo>
                    <a:pt x="3423" y="6412"/>
                  </a:lnTo>
                  <a:cubicBezTo>
                    <a:pt x="3414" y="6537"/>
                    <a:pt x="3519" y="6633"/>
                    <a:pt x="3634" y="6633"/>
                  </a:cubicBezTo>
                  <a:lnTo>
                    <a:pt x="9194" y="6633"/>
                  </a:lnTo>
                  <a:cubicBezTo>
                    <a:pt x="9663" y="6633"/>
                    <a:pt x="10046" y="6250"/>
                    <a:pt x="10046" y="5771"/>
                  </a:cubicBezTo>
                  <a:lnTo>
                    <a:pt x="10046" y="221"/>
                  </a:lnTo>
                  <a:cubicBezTo>
                    <a:pt x="10046" y="96"/>
                    <a:pt x="9950" y="0"/>
                    <a:pt x="9836" y="0"/>
                  </a:cubicBezTo>
                  <a:lnTo>
                    <a:pt x="7692" y="0"/>
                  </a:lnTo>
                  <a:cubicBezTo>
                    <a:pt x="7453" y="0"/>
                    <a:pt x="7261" y="192"/>
                    <a:pt x="7261" y="431"/>
                  </a:cubicBezTo>
                  <a:lnTo>
                    <a:pt x="7261" y="852"/>
                  </a:lnTo>
                  <a:cubicBezTo>
                    <a:pt x="7261" y="1044"/>
                    <a:pt x="7338" y="1216"/>
                    <a:pt x="7481" y="1331"/>
                  </a:cubicBezTo>
                  <a:cubicBezTo>
                    <a:pt x="8323" y="2029"/>
                    <a:pt x="7835" y="3417"/>
                    <a:pt x="6735" y="3417"/>
                  </a:cubicBezTo>
                  <a:cubicBezTo>
                    <a:pt x="6731" y="3417"/>
                    <a:pt x="6727" y="3417"/>
                    <a:pt x="6723" y="3417"/>
                  </a:cubicBezTo>
                  <a:cubicBezTo>
                    <a:pt x="5631" y="3417"/>
                    <a:pt x="5130" y="2046"/>
                    <a:pt x="5969" y="1340"/>
                  </a:cubicBezTo>
                  <a:cubicBezTo>
                    <a:pt x="6113" y="1225"/>
                    <a:pt x="6199" y="1053"/>
                    <a:pt x="6199" y="862"/>
                  </a:cubicBezTo>
                  <a:lnTo>
                    <a:pt x="6199" y="431"/>
                  </a:lnTo>
                  <a:cubicBezTo>
                    <a:pt x="6199" y="192"/>
                    <a:pt x="6007" y="0"/>
                    <a:pt x="5768" y="0"/>
                  </a:cubicBezTo>
                  <a:close/>
                </a:path>
              </a:pathLst>
            </a:custGeom>
            <a:solidFill>
              <a:srgbClr val="6376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2" name="Google Shape;11492;p83"/>
            <p:cNvSpPr/>
            <p:nvPr/>
          </p:nvSpPr>
          <p:spPr>
            <a:xfrm>
              <a:off x="5765926" y="2060873"/>
              <a:ext cx="173920" cy="263913"/>
            </a:xfrm>
            <a:custGeom>
              <a:avLst/>
              <a:gdLst/>
              <a:ahLst/>
              <a:cxnLst/>
              <a:rect l="l" t="t" r="r" b="b"/>
              <a:pathLst>
                <a:path w="6623" h="10050" extrusionOk="0">
                  <a:moveTo>
                    <a:pt x="3312" y="1"/>
                  </a:moveTo>
                  <a:cubicBezTo>
                    <a:pt x="2211" y="10"/>
                    <a:pt x="1713" y="1388"/>
                    <a:pt x="2565" y="2087"/>
                  </a:cubicBezTo>
                  <a:cubicBezTo>
                    <a:pt x="2709" y="2212"/>
                    <a:pt x="2785" y="2384"/>
                    <a:pt x="2776" y="2566"/>
                  </a:cubicBezTo>
                  <a:lnTo>
                    <a:pt x="2776" y="2996"/>
                  </a:lnTo>
                  <a:cubicBezTo>
                    <a:pt x="2776" y="3226"/>
                    <a:pt x="2594" y="3417"/>
                    <a:pt x="2354" y="3417"/>
                  </a:cubicBezTo>
                  <a:lnTo>
                    <a:pt x="220" y="3417"/>
                  </a:lnTo>
                  <a:cubicBezTo>
                    <a:pt x="96" y="3417"/>
                    <a:pt x="0" y="3513"/>
                    <a:pt x="0" y="3638"/>
                  </a:cubicBezTo>
                  <a:lnTo>
                    <a:pt x="0" y="9188"/>
                  </a:lnTo>
                  <a:cubicBezTo>
                    <a:pt x="0" y="9657"/>
                    <a:pt x="383" y="10050"/>
                    <a:pt x="852" y="10050"/>
                  </a:cubicBezTo>
                  <a:lnTo>
                    <a:pt x="6412" y="10050"/>
                  </a:lnTo>
                  <a:cubicBezTo>
                    <a:pt x="6527" y="10050"/>
                    <a:pt x="6623" y="9944"/>
                    <a:pt x="6623" y="9829"/>
                  </a:cubicBezTo>
                  <a:lnTo>
                    <a:pt x="6623" y="7695"/>
                  </a:lnTo>
                  <a:cubicBezTo>
                    <a:pt x="6623" y="7456"/>
                    <a:pt x="6431" y="7265"/>
                    <a:pt x="6202" y="7265"/>
                  </a:cubicBezTo>
                  <a:lnTo>
                    <a:pt x="5771" y="7265"/>
                  </a:lnTo>
                  <a:cubicBezTo>
                    <a:pt x="5589" y="7265"/>
                    <a:pt x="5417" y="7341"/>
                    <a:pt x="5293" y="7485"/>
                  </a:cubicBezTo>
                  <a:cubicBezTo>
                    <a:pt x="5048" y="7779"/>
                    <a:pt x="4721" y="7911"/>
                    <a:pt x="4398" y="7911"/>
                  </a:cubicBezTo>
                  <a:cubicBezTo>
                    <a:pt x="3798" y="7911"/>
                    <a:pt x="3212" y="7454"/>
                    <a:pt x="3206" y="6738"/>
                  </a:cubicBezTo>
                  <a:cubicBezTo>
                    <a:pt x="3206" y="6018"/>
                    <a:pt x="3793" y="5552"/>
                    <a:pt x="4396" y="5552"/>
                  </a:cubicBezTo>
                  <a:cubicBezTo>
                    <a:pt x="4715" y="5552"/>
                    <a:pt x="5038" y="5682"/>
                    <a:pt x="5283" y="5973"/>
                  </a:cubicBezTo>
                  <a:cubicBezTo>
                    <a:pt x="5407" y="6116"/>
                    <a:pt x="5580" y="6202"/>
                    <a:pt x="5762" y="6202"/>
                  </a:cubicBezTo>
                  <a:lnTo>
                    <a:pt x="6202" y="6202"/>
                  </a:lnTo>
                  <a:cubicBezTo>
                    <a:pt x="6431" y="6202"/>
                    <a:pt x="6623" y="6011"/>
                    <a:pt x="6623" y="5772"/>
                  </a:cubicBezTo>
                  <a:lnTo>
                    <a:pt x="6623" y="3417"/>
                  </a:lnTo>
                  <a:lnTo>
                    <a:pt x="4278" y="3417"/>
                  </a:lnTo>
                  <a:cubicBezTo>
                    <a:pt x="4039" y="3417"/>
                    <a:pt x="3847" y="3226"/>
                    <a:pt x="3847" y="2996"/>
                  </a:cubicBezTo>
                  <a:lnTo>
                    <a:pt x="3847" y="2556"/>
                  </a:lnTo>
                  <a:cubicBezTo>
                    <a:pt x="3847" y="2374"/>
                    <a:pt x="3934" y="2202"/>
                    <a:pt x="4068" y="2078"/>
                  </a:cubicBezTo>
                  <a:cubicBezTo>
                    <a:pt x="4910" y="1369"/>
                    <a:pt x="4412" y="1"/>
                    <a:pt x="3312" y="1"/>
                  </a:cubicBez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3" name="Google Shape;11493;p83"/>
            <p:cNvSpPr/>
            <p:nvPr/>
          </p:nvSpPr>
          <p:spPr>
            <a:xfrm>
              <a:off x="5765926" y="2150603"/>
              <a:ext cx="39469" cy="174183"/>
            </a:xfrm>
            <a:custGeom>
              <a:avLst/>
              <a:gdLst/>
              <a:ahLst/>
              <a:cxnLst/>
              <a:rect l="l" t="t" r="r" b="b"/>
              <a:pathLst>
                <a:path w="1503" h="6633" extrusionOk="0">
                  <a:moveTo>
                    <a:pt x="220" y="0"/>
                  </a:moveTo>
                  <a:cubicBezTo>
                    <a:pt x="96" y="0"/>
                    <a:pt x="0" y="96"/>
                    <a:pt x="0" y="221"/>
                  </a:cubicBezTo>
                  <a:lnTo>
                    <a:pt x="0" y="5771"/>
                  </a:lnTo>
                  <a:cubicBezTo>
                    <a:pt x="0" y="6250"/>
                    <a:pt x="383" y="6633"/>
                    <a:pt x="862" y="6633"/>
                  </a:cubicBezTo>
                  <a:lnTo>
                    <a:pt x="1503" y="6633"/>
                  </a:lnTo>
                  <a:cubicBezTo>
                    <a:pt x="1024" y="6633"/>
                    <a:pt x="641" y="6250"/>
                    <a:pt x="641" y="5771"/>
                  </a:cubicBezTo>
                  <a:lnTo>
                    <a:pt x="641" y="221"/>
                  </a:lnTo>
                  <a:cubicBezTo>
                    <a:pt x="641" y="96"/>
                    <a:pt x="737" y="0"/>
                    <a:pt x="862" y="0"/>
                  </a:cubicBez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4" name="Google Shape;11494;p83"/>
            <p:cNvSpPr/>
            <p:nvPr/>
          </p:nvSpPr>
          <p:spPr>
            <a:xfrm>
              <a:off x="5810778" y="2061057"/>
              <a:ext cx="47898" cy="89573"/>
            </a:xfrm>
            <a:custGeom>
              <a:avLst/>
              <a:gdLst/>
              <a:ahLst/>
              <a:cxnLst/>
              <a:rect l="l" t="t" r="r" b="b"/>
              <a:pathLst>
                <a:path w="1824" h="3411" extrusionOk="0">
                  <a:moveTo>
                    <a:pt x="1593" y="1"/>
                  </a:moveTo>
                  <a:cubicBezTo>
                    <a:pt x="551" y="1"/>
                    <a:pt x="0" y="1366"/>
                    <a:pt x="867" y="2080"/>
                  </a:cubicBezTo>
                  <a:lnTo>
                    <a:pt x="857" y="2080"/>
                  </a:lnTo>
                  <a:cubicBezTo>
                    <a:pt x="1001" y="2205"/>
                    <a:pt x="1077" y="2377"/>
                    <a:pt x="1077" y="2559"/>
                  </a:cubicBezTo>
                  <a:lnTo>
                    <a:pt x="1077" y="2989"/>
                  </a:lnTo>
                  <a:cubicBezTo>
                    <a:pt x="1077" y="3219"/>
                    <a:pt x="886" y="3410"/>
                    <a:pt x="646" y="3410"/>
                  </a:cubicBezTo>
                  <a:lnTo>
                    <a:pt x="1077" y="3410"/>
                  </a:lnTo>
                  <a:cubicBezTo>
                    <a:pt x="1307" y="3410"/>
                    <a:pt x="1498" y="3219"/>
                    <a:pt x="1498" y="2989"/>
                  </a:cubicBezTo>
                  <a:lnTo>
                    <a:pt x="1498" y="2559"/>
                  </a:lnTo>
                  <a:cubicBezTo>
                    <a:pt x="1508" y="2377"/>
                    <a:pt x="1422" y="2205"/>
                    <a:pt x="1288" y="2080"/>
                  </a:cubicBezTo>
                  <a:cubicBezTo>
                    <a:pt x="513" y="1448"/>
                    <a:pt x="838" y="195"/>
                    <a:pt x="1824" y="23"/>
                  </a:cubicBezTo>
                  <a:cubicBezTo>
                    <a:pt x="1744" y="8"/>
                    <a:pt x="1667" y="1"/>
                    <a:pt x="1593" y="1"/>
                  </a:cubicBez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5" name="Google Shape;11495;p83"/>
            <p:cNvSpPr/>
            <p:nvPr/>
          </p:nvSpPr>
          <p:spPr>
            <a:xfrm>
              <a:off x="5765926" y="1976683"/>
              <a:ext cx="39469" cy="173946"/>
            </a:xfrm>
            <a:custGeom>
              <a:avLst/>
              <a:gdLst/>
              <a:ahLst/>
              <a:cxnLst/>
              <a:rect l="l" t="t" r="r" b="b"/>
              <a:pathLst>
                <a:path w="1503" h="6624" extrusionOk="0">
                  <a:moveTo>
                    <a:pt x="862" y="1"/>
                  </a:moveTo>
                  <a:cubicBezTo>
                    <a:pt x="383" y="1"/>
                    <a:pt x="0" y="384"/>
                    <a:pt x="0" y="853"/>
                  </a:cubicBezTo>
                  <a:lnTo>
                    <a:pt x="0" y="6413"/>
                  </a:lnTo>
                  <a:cubicBezTo>
                    <a:pt x="0" y="6528"/>
                    <a:pt x="96" y="6623"/>
                    <a:pt x="220" y="6623"/>
                  </a:cubicBezTo>
                  <a:lnTo>
                    <a:pt x="862" y="6623"/>
                  </a:lnTo>
                  <a:cubicBezTo>
                    <a:pt x="737" y="6623"/>
                    <a:pt x="641" y="6528"/>
                    <a:pt x="641" y="6413"/>
                  </a:cubicBezTo>
                  <a:lnTo>
                    <a:pt x="641" y="853"/>
                  </a:lnTo>
                  <a:cubicBezTo>
                    <a:pt x="641" y="384"/>
                    <a:pt x="1024" y="1"/>
                    <a:pt x="150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6" name="Google Shape;11496;p83"/>
            <p:cNvSpPr/>
            <p:nvPr/>
          </p:nvSpPr>
          <p:spPr>
            <a:xfrm>
              <a:off x="6004655" y="2032906"/>
              <a:ext cx="39232" cy="61553"/>
            </a:xfrm>
            <a:custGeom>
              <a:avLst/>
              <a:gdLst/>
              <a:ahLst/>
              <a:cxnLst/>
              <a:rect l="l" t="t" r="r" b="b"/>
              <a:pathLst>
                <a:path w="1494" h="2344" extrusionOk="0">
                  <a:moveTo>
                    <a:pt x="224" y="1"/>
                  </a:moveTo>
                  <a:cubicBezTo>
                    <a:pt x="150" y="1"/>
                    <a:pt x="76" y="8"/>
                    <a:pt x="1" y="23"/>
                  </a:cubicBezTo>
                  <a:cubicBezTo>
                    <a:pt x="556" y="118"/>
                    <a:pt x="958" y="606"/>
                    <a:pt x="958" y="1171"/>
                  </a:cubicBezTo>
                  <a:cubicBezTo>
                    <a:pt x="968" y="1736"/>
                    <a:pt x="566" y="2224"/>
                    <a:pt x="11" y="2329"/>
                  </a:cubicBezTo>
                  <a:cubicBezTo>
                    <a:pt x="78" y="2339"/>
                    <a:pt x="149" y="2343"/>
                    <a:pt x="222" y="2343"/>
                  </a:cubicBezTo>
                  <a:cubicBezTo>
                    <a:pt x="295" y="2343"/>
                    <a:pt x="369" y="2339"/>
                    <a:pt x="441" y="2329"/>
                  </a:cubicBezTo>
                  <a:cubicBezTo>
                    <a:pt x="1073" y="2205"/>
                    <a:pt x="1494" y="1592"/>
                    <a:pt x="1370" y="951"/>
                  </a:cubicBezTo>
                  <a:cubicBezTo>
                    <a:pt x="1268" y="394"/>
                    <a:pt x="773" y="1"/>
                    <a:pt x="224" y="1"/>
                  </a:cubicBezTo>
                  <a:close/>
                </a:path>
              </a:pathLst>
            </a:custGeom>
            <a:solidFill>
              <a:srgbClr val="C1CE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7" name="Google Shape;11497;p83"/>
            <p:cNvSpPr/>
            <p:nvPr/>
          </p:nvSpPr>
          <p:spPr>
            <a:xfrm>
              <a:off x="5939819" y="1976683"/>
              <a:ext cx="22662" cy="73160"/>
            </a:xfrm>
            <a:custGeom>
              <a:avLst/>
              <a:gdLst/>
              <a:ahLst/>
              <a:cxnLst/>
              <a:rect l="l" t="t" r="r" b="b"/>
              <a:pathLst>
                <a:path w="863" h="2786" extrusionOk="0">
                  <a:moveTo>
                    <a:pt x="221" y="1"/>
                  </a:moveTo>
                  <a:cubicBezTo>
                    <a:pt x="106" y="1"/>
                    <a:pt x="10" y="96"/>
                    <a:pt x="10" y="211"/>
                  </a:cubicBezTo>
                  <a:lnTo>
                    <a:pt x="10" y="2355"/>
                  </a:lnTo>
                  <a:cubicBezTo>
                    <a:pt x="1" y="2585"/>
                    <a:pt x="202" y="2786"/>
                    <a:pt x="432" y="2786"/>
                  </a:cubicBezTo>
                  <a:lnTo>
                    <a:pt x="862" y="2786"/>
                  </a:lnTo>
                  <a:cubicBezTo>
                    <a:pt x="623" y="2786"/>
                    <a:pt x="432" y="2594"/>
                    <a:pt x="432" y="2355"/>
                  </a:cubicBezTo>
                  <a:lnTo>
                    <a:pt x="432" y="211"/>
                  </a:lnTo>
                  <a:cubicBezTo>
                    <a:pt x="432" y="96"/>
                    <a:pt x="527" y="1"/>
                    <a:pt x="652" y="1"/>
                  </a:cubicBezTo>
                  <a:close/>
                </a:path>
              </a:pathLst>
            </a:custGeom>
            <a:solidFill>
              <a:srgbClr val="C1CE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8" name="Google Shape;11498;p83"/>
            <p:cNvSpPr/>
            <p:nvPr/>
          </p:nvSpPr>
          <p:spPr>
            <a:xfrm>
              <a:off x="5940082" y="2077732"/>
              <a:ext cx="22400" cy="72898"/>
            </a:xfrm>
            <a:custGeom>
              <a:avLst/>
              <a:gdLst/>
              <a:ahLst/>
              <a:cxnLst/>
              <a:rect l="l" t="t" r="r" b="b"/>
              <a:pathLst>
                <a:path w="853" h="2776" extrusionOk="0">
                  <a:moveTo>
                    <a:pt x="422" y="0"/>
                  </a:moveTo>
                  <a:cubicBezTo>
                    <a:pt x="192" y="0"/>
                    <a:pt x="0" y="191"/>
                    <a:pt x="0" y="431"/>
                  </a:cubicBezTo>
                  <a:lnTo>
                    <a:pt x="0" y="2775"/>
                  </a:lnTo>
                  <a:lnTo>
                    <a:pt x="422" y="2775"/>
                  </a:lnTo>
                  <a:lnTo>
                    <a:pt x="422" y="431"/>
                  </a:lnTo>
                  <a:cubicBezTo>
                    <a:pt x="422" y="191"/>
                    <a:pt x="613" y="0"/>
                    <a:pt x="852" y="0"/>
                  </a:cubicBezTo>
                  <a:close/>
                </a:path>
              </a:pathLst>
            </a:custGeom>
            <a:solidFill>
              <a:srgbClr val="C1CE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9" name="Google Shape;11499;p83"/>
            <p:cNvSpPr/>
            <p:nvPr/>
          </p:nvSpPr>
          <p:spPr>
            <a:xfrm>
              <a:off x="5987324" y="2150839"/>
              <a:ext cx="45272" cy="89573"/>
            </a:xfrm>
            <a:custGeom>
              <a:avLst/>
              <a:gdLst/>
              <a:ahLst/>
              <a:cxnLst/>
              <a:rect l="l" t="t" r="r" b="b"/>
              <a:pathLst>
                <a:path w="1724" h="3411" extrusionOk="0">
                  <a:moveTo>
                    <a:pt x="546" y="1"/>
                  </a:moveTo>
                  <a:cubicBezTo>
                    <a:pt x="785" y="1"/>
                    <a:pt x="977" y="192"/>
                    <a:pt x="977" y="432"/>
                  </a:cubicBezTo>
                  <a:lnTo>
                    <a:pt x="977" y="862"/>
                  </a:lnTo>
                  <a:cubicBezTo>
                    <a:pt x="977" y="1044"/>
                    <a:pt x="891" y="1226"/>
                    <a:pt x="747" y="1341"/>
                  </a:cubicBezTo>
                  <a:cubicBezTo>
                    <a:pt x="1" y="1972"/>
                    <a:pt x="307" y="3178"/>
                    <a:pt x="1254" y="3389"/>
                  </a:cubicBezTo>
                  <a:cubicBezTo>
                    <a:pt x="1331" y="3403"/>
                    <a:pt x="1410" y="3410"/>
                    <a:pt x="1489" y="3410"/>
                  </a:cubicBezTo>
                  <a:cubicBezTo>
                    <a:pt x="1568" y="3410"/>
                    <a:pt x="1647" y="3403"/>
                    <a:pt x="1723" y="3389"/>
                  </a:cubicBezTo>
                  <a:lnTo>
                    <a:pt x="1685" y="3389"/>
                  </a:lnTo>
                  <a:cubicBezTo>
                    <a:pt x="728" y="3178"/>
                    <a:pt x="431" y="1972"/>
                    <a:pt x="1178" y="1341"/>
                  </a:cubicBezTo>
                  <a:cubicBezTo>
                    <a:pt x="1321" y="1226"/>
                    <a:pt x="1398" y="1044"/>
                    <a:pt x="1407" y="862"/>
                  </a:cubicBezTo>
                  <a:lnTo>
                    <a:pt x="1407" y="432"/>
                  </a:lnTo>
                  <a:cubicBezTo>
                    <a:pt x="1407" y="192"/>
                    <a:pt x="1216" y="1"/>
                    <a:pt x="977" y="1"/>
                  </a:cubicBezTo>
                  <a:close/>
                </a:path>
              </a:pathLst>
            </a:custGeom>
            <a:solidFill>
              <a:srgbClr val="C1CE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0" name="Google Shape;11500;p83"/>
            <p:cNvSpPr/>
            <p:nvPr/>
          </p:nvSpPr>
          <p:spPr>
            <a:xfrm>
              <a:off x="5928764" y="2150603"/>
              <a:ext cx="22400" cy="73160"/>
            </a:xfrm>
            <a:custGeom>
              <a:avLst/>
              <a:gdLst/>
              <a:ahLst/>
              <a:cxnLst/>
              <a:rect l="l" t="t" r="r" b="b"/>
              <a:pathLst>
                <a:path w="853" h="2786" extrusionOk="0">
                  <a:moveTo>
                    <a:pt x="431" y="0"/>
                  </a:moveTo>
                  <a:lnTo>
                    <a:pt x="431" y="2355"/>
                  </a:lnTo>
                  <a:cubicBezTo>
                    <a:pt x="431" y="2594"/>
                    <a:pt x="240" y="2785"/>
                    <a:pt x="1" y="2785"/>
                  </a:cubicBezTo>
                  <a:lnTo>
                    <a:pt x="431" y="2785"/>
                  </a:lnTo>
                  <a:cubicBezTo>
                    <a:pt x="661" y="2785"/>
                    <a:pt x="853" y="2594"/>
                    <a:pt x="853" y="2355"/>
                  </a:cubicBezTo>
                  <a:lnTo>
                    <a:pt x="853" y="0"/>
                  </a:ln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1" name="Google Shape;11501;p83"/>
            <p:cNvSpPr/>
            <p:nvPr/>
          </p:nvSpPr>
          <p:spPr>
            <a:xfrm>
              <a:off x="5847332" y="2206826"/>
              <a:ext cx="39232" cy="61737"/>
            </a:xfrm>
            <a:custGeom>
              <a:avLst/>
              <a:gdLst/>
              <a:ahLst/>
              <a:cxnLst/>
              <a:rect l="l" t="t" r="r" b="b"/>
              <a:pathLst>
                <a:path w="1494" h="2351" extrusionOk="0">
                  <a:moveTo>
                    <a:pt x="1269" y="1"/>
                  </a:moveTo>
                  <a:cubicBezTo>
                    <a:pt x="1197" y="1"/>
                    <a:pt x="1125" y="8"/>
                    <a:pt x="1054" y="22"/>
                  </a:cubicBezTo>
                  <a:cubicBezTo>
                    <a:pt x="422" y="147"/>
                    <a:pt x="1" y="759"/>
                    <a:pt x="116" y="1391"/>
                  </a:cubicBezTo>
                  <a:cubicBezTo>
                    <a:pt x="226" y="1956"/>
                    <a:pt x="715" y="2350"/>
                    <a:pt x="1269" y="2350"/>
                  </a:cubicBezTo>
                  <a:cubicBezTo>
                    <a:pt x="1343" y="2350"/>
                    <a:pt x="1418" y="2343"/>
                    <a:pt x="1494" y="2329"/>
                  </a:cubicBezTo>
                  <a:cubicBezTo>
                    <a:pt x="843" y="2204"/>
                    <a:pt x="422" y="1573"/>
                    <a:pt x="566" y="922"/>
                  </a:cubicBezTo>
                  <a:cubicBezTo>
                    <a:pt x="661" y="462"/>
                    <a:pt x="1025" y="108"/>
                    <a:pt x="1484" y="22"/>
                  </a:cubicBezTo>
                  <a:cubicBezTo>
                    <a:pt x="1413" y="8"/>
                    <a:pt x="1341" y="1"/>
                    <a:pt x="1269" y="1"/>
                  </a:cubicBez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2" name="Google Shape;11502;p83"/>
            <p:cNvSpPr/>
            <p:nvPr/>
          </p:nvSpPr>
          <p:spPr>
            <a:xfrm>
              <a:off x="5928764" y="2251625"/>
              <a:ext cx="28177" cy="73160"/>
            </a:xfrm>
            <a:custGeom>
              <a:avLst/>
              <a:gdLst/>
              <a:ahLst/>
              <a:cxnLst/>
              <a:rect l="l" t="t" r="r" b="b"/>
              <a:pathLst>
                <a:path w="1073" h="2786" extrusionOk="0">
                  <a:moveTo>
                    <a:pt x="1" y="1"/>
                  </a:moveTo>
                  <a:cubicBezTo>
                    <a:pt x="240" y="1"/>
                    <a:pt x="431" y="192"/>
                    <a:pt x="431" y="431"/>
                  </a:cubicBezTo>
                  <a:lnTo>
                    <a:pt x="431" y="2565"/>
                  </a:lnTo>
                  <a:cubicBezTo>
                    <a:pt x="431" y="2680"/>
                    <a:pt x="527" y="2786"/>
                    <a:pt x="642" y="2786"/>
                  </a:cubicBezTo>
                  <a:lnTo>
                    <a:pt x="1073" y="2786"/>
                  </a:lnTo>
                  <a:cubicBezTo>
                    <a:pt x="948" y="2786"/>
                    <a:pt x="853" y="2690"/>
                    <a:pt x="853" y="2565"/>
                  </a:cubicBezTo>
                  <a:lnTo>
                    <a:pt x="853" y="431"/>
                  </a:lnTo>
                  <a:cubicBezTo>
                    <a:pt x="853" y="192"/>
                    <a:pt x="661" y="1"/>
                    <a:pt x="431" y="1"/>
                  </a:cubicBez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503" name="Google Shape;11503;p83"/>
          <p:cNvGrpSpPr/>
          <p:nvPr/>
        </p:nvGrpSpPr>
        <p:grpSpPr>
          <a:xfrm>
            <a:off x="6191390" y="1981489"/>
            <a:ext cx="389068" cy="347787"/>
            <a:chOff x="6191390" y="1981489"/>
            <a:chExt cx="389068" cy="347787"/>
          </a:xfrm>
        </p:grpSpPr>
        <p:sp>
          <p:nvSpPr>
            <p:cNvPr id="11504" name="Google Shape;11504;p83"/>
            <p:cNvSpPr/>
            <p:nvPr/>
          </p:nvSpPr>
          <p:spPr>
            <a:xfrm>
              <a:off x="6260769" y="2030464"/>
              <a:ext cx="250074" cy="250100"/>
            </a:xfrm>
            <a:custGeom>
              <a:avLst/>
              <a:gdLst/>
              <a:ahLst/>
              <a:cxnLst/>
              <a:rect l="l" t="t" r="r" b="b"/>
              <a:pathLst>
                <a:path w="9523" h="9524" extrusionOk="0">
                  <a:moveTo>
                    <a:pt x="4766" y="1"/>
                  </a:moveTo>
                  <a:cubicBezTo>
                    <a:pt x="2134" y="1"/>
                    <a:pt x="0" y="2125"/>
                    <a:pt x="0" y="4757"/>
                  </a:cubicBezTo>
                  <a:cubicBezTo>
                    <a:pt x="0" y="7389"/>
                    <a:pt x="2134" y="9523"/>
                    <a:pt x="4766" y="9523"/>
                  </a:cubicBezTo>
                  <a:cubicBezTo>
                    <a:pt x="7398" y="9523"/>
                    <a:pt x="9523" y="7389"/>
                    <a:pt x="9523" y="4757"/>
                  </a:cubicBezTo>
                  <a:cubicBezTo>
                    <a:pt x="9523" y="2125"/>
                    <a:pt x="7398" y="1"/>
                    <a:pt x="4766" y="1"/>
                  </a:cubicBez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5" name="Google Shape;11505;p83"/>
            <p:cNvSpPr/>
            <p:nvPr/>
          </p:nvSpPr>
          <p:spPr>
            <a:xfrm>
              <a:off x="6236137" y="2032985"/>
              <a:ext cx="238021" cy="247553"/>
            </a:xfrm>
            <a:custGeom>
              <a:avLst/>
              <a:gdLst/>
              <a:ahLst/>
              <a:cxnLst/>
              <a:rect l="l" t="t" r="r" b="b"/>
              <a:pathLst>
                <a:path w="9064" h="9427" extrusionOk="0">
                  <a:moveTo>
                    <a:pt x="4738" y="1"/>
                  </a:moveTo>
                  <a:lnTo>
                    <a:pt x="4738" y="1"/>
                  </a:lnTo>
                  <a:cubicBezTo>
                    <a:pt x="1618" y="651"/>
                    <a:pt x="0" y="4116"/>
                    <a:pt x="1512" y="6920"/>
                  </a:cubicBezTo>
                  <a:cubicBezTo>
                    <a:pt x="2388" y="8553"/>
                    <a:pt x="4039" y="9427"/>
                    <a:pt x="5712" y="9427"/>
                  </a:cubicBezTo>
                  <a:cubicBezTo>
                    <a:pt x="6911" y="9427"/>
                    <a:pt x="8120" y="8978"/>
                    <a:pt x="9063" y="8040"/>
                  </a:cubicBezTo>
                  <a:lnTo>
                    <a:pt x="9063" y="8040"/>
                  </a:lnTo>
                  <a:cubicBezTo>
                    <a:pt x="8738" y="8107"/>
                    <a:pt x="8413" y="8145"/>
                    <a:pt x="8087" y="8145"/>
                  </a:cubicBezTo>
                  <a:cubicBezTo>
                    <a:pt x="6154" y="8145"/>
                    <a:pt x="4422" y="6977"/>
                    <a:pt x="3685" y="5197"/>
                  </a:cubicBezTo>
                  <a:cubicBezTo>
                    <a:pt x="2948" y="3408"/>
                    <a:pt x="3369" y="1359"/>
                    <a:pt x="4738" y="1"/>
                  </a:cubicBez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6" name="Google Shape;11506;p83"/>
            <p:cNvSpPr/>
            <p:nvPr/>
          </p:nvSpPr>
          <p:spPr>
            <a:xfrm>
              <a:off x="6312291" y="2031724"/>
              <a:ext cx="198552" cy="246818"/>
            </a:xfrm>
            <a:custGeom>
              <a:avLst/>
              <a:gdLst/>
              <a:ahLst/>
              <a:cxnLst/>
              <a:rect l="l" t="t" r="r" b="b"/>
              <a:pathLst>
                <a:path w="7561" h="9399" extrusionOk="0">
                  <a:moveTo>
                    <a:pt x="3493" y="1"/>
                  </a:moveTo>
                  <a:lnTo>
                    <a:pt x="3819" y="393"/>
                  </a:lnTo>
                  <a:cubicBezTo>
                    <a:pt x="3857" y="441"/>
                    <a:pt x="3866" y="498"/>
                    <a:pt x="3847" y="556"/>
                  </a:cubicBezTo>
                  <a:lnTo>
                    <a:pt x="3627" y="1073"/>
                  </a:lnTo>
                  <a:cubicBezTo>
                    <a:pt x="3611" y="1105"/>
                    <a:pt x="3582" y="1122"/>
                    <a:pt x="3554" y="1122"/>
                  </a:cubicBezTo>
                  <a:cubicBezTo>
                    <a:pt x="3532" y="1122"/>
                    <a:pt x="3510" y="1112"/>
                    <a:pt x="3493" y="1092"/>
                  </a:cubicBezTo>
                  <a:lnTo>
                    <a:pt x="3292" y="795"/>
                  </a:lnTo>
                  <a:cubicBezTo>
                    <a:pt x="3254" y="747"/>
                    <a:pt x="3206" y="728"/>
                    <a:pt x="3149" y="728"/>
                  </a:cubicBezTo>
                  <a:lnTo>
                    <a:pt x="2929" y="738"/>
                  </a:lnTo>
                  <a:cubicBezTo>
                    <a:pt x="2842" y="747"/>
                    <a:pt x="2775" y="785"/>
                    <a:pt x="2728" y="852"/>
                  </a:cubicBezTo>
                  <a:lnTo>
                    <a:pt x="2115" y="1762"/>
                  </a:lnTo>
                  <a:cubicBezTo>
                    <a:pt x="2058" y="1848"/>
                    <a:pt x="2106" y="1963"/>
                    <a:pt x="2211" y="1982"/>
                  </a:cubicBezTo>
                  <a:lnTo>
                    <a:pt x="2488" y="2039"/>
                  </a:lnTo>
                  <a:cubicBezTo>
                    <a:pt x="2501" y="2042"/>
                    <a:pt x="2513" y="2043"/>
                    <a:pt x="2526" y="2043"/>
                  </a:cubicBezTo>
                  <a:cubicBezTo>
                    <a:pt x="2608" y="2043"/>
                    <a:pt x="2685" y="1990"/>
                    <a:pt x="2718" y="1915"/>
                  </a:cubicBezTo>
                  <a:lnTo>
                    <a:pt x="2852" y="1541"/>
                  </a:lnTo>
                  <a:cubicBezTo>
                    <a:pt x="2874" y="1480"/>
                    <a:pt x="2932" y="1445"/>
                    <a:pt x="2990" y="1445"/>
                  </a:cubicBezTo>
                  <a:cubicBezTo>
                    <a:pt x="3031" y="1445"/>
                    <a:pt x="3073" y="1463"/>
                    <a:pt x="3101" y="1503"/>
                  </a:cubicBezTo>
                  <a:lnTo>
                    <a:pt x="3225" y="1656"/>
                  </a:lnTo>
                  <a:lnTo>
                    <a:pt x="3149" y="2164"/>
                  </a:lnTo>
                  <a:cubicBezTo>
                    <a:pt x="3149" y="2192"/>
                    <a:pt x="3120" y="2221"/>
                    <a:pt x="3091" y="2221"/>
                  </a:cubicBezTo>
                  <a:lnTo>
                    <a:pt x="2450" y="2317"/>
                  </a:lnTo>
                  <a:cubicBezTo>
                    <a:pt x="2421" y="2326"/>
                    <a:pt x="2393" y="2336"/>
                    <a:pt x="2373" y="2355"/>
                  </a:cubicBezTo>
                  <a:lnTo>
                    <a:pt x="1742" y="2814"/>
                  </a:lnTo>
                  <a:cubicBezTo>
                    <a:pt x="1675" y="2862"/>
                    <a:pt x="1627" y="2929"/>
                    <a:pt x="1608" y="3006"/>
                  </a:cubicBezTo>
                  <a:lnTo>
                    <a:pt x="1550" y="3264"/>
                  </a:lnTo>
                  <a:cubicBezTo>
                    <a:pt x="1533" y="3335"/>
                    <a:pt x="1457" y="3390"/>
                    <a:pt x="1386" y="3390"/>
                  </a:cubicBezTo>
                  <a:cubicBezTo>
                    <a:pt x="1380" y="3390"/>
                    <a:pt x="1374" y="3389"/>
                    <a:pt x="1369" y="3389"/>
                  </a:cubicBezTo>
                  <a:lnTo>
                    <a:pt x="1081" y="3350"/>
                  </a:lnTo>
                  <a:cubicBezTo>
                    <a:pt x="1075" y="3349"/>
                    <a:pt x="1068" y="3349"/>
                    <a:pt x="1062" y="3349"/>
                  </a:cubicBezTo>
                  <a:cubicBezTo>
                    <a:pt x="994" y="3349"/>
                    <a:pt x="935" y="3394"/>
                    <a:pt x="909" y="3456"/>
                  </a:cubicBezTo>
                  <a:lnTo>
                    <a:pt x="747" y="3886"/>
                  </a:lnTo>
                  <a:cubicBezTo>
                    <a:pt x="718" y="3972"/>
                    <a:pt x="766" y="4078"/>
                    <a:pt x="861" y="4106"/>
                  </a:cubicBezTo>
                  <a:lnTo>
                    <a:pt x="1215" y="4202"/>
                  </a:lnTo>
                  <a:cubicBezTo>
                    <a:pt x="1234" y="4208"/>
                    <a:pt x="1253" y="4210"/>
                    <a:pt x="1272" y="4210"/>
                  </a:cubicBezTo>
                  <a:cubicBezTo>
                    <a:pt x="1347" y="4210"/>
                    <a:pt x="1414" y="4166"/>
                    <a:pt x="1445" y="4097"/>
                  </a:cubicBezTo>
                  <a:lnTo>
                    <a:pt x="1684" y="3580"/>
                  </a:lnTo>
                  <a:cubicBezTo>
                    <a:pt x="1723" y="3503"/>
                    <a:pt x="1790" y="3436"/>
                    <a:pt x="1885" y="3408"/>
                  </a:cubicBezTo>
                  <a:lnTo>
                    <a:pt x="2268" y="3283"/>
                  </a:lnTo>
                  <a:lnTo>
                    <a:pt x="2785" y="3915"/>
                  </a:lnTo>
                  <a:lnTo>
                    <a:pt x="2737" y="4068"/>
                  </a:lnTo>
                  <a:cubicBezTo>
                    <a:pt x="2708" y="4154"/>
                    <a:pt x="2756" y="4250"/>
                    <a:pt x="2842" y="4279"/>
                  </a:cubicBezTo>
                  <a:cubicBezTo>
                    <a:pt x="2862" y="4288"/>
                    <a:pt x="2881" y="4288"/>
                    <a:pt x="2900" y="4288"/>
                  </a:cubicBezTo>
                  <a:cubicBezTo>
                    <a:pt x="2976" y="4288"/>
                    <a:pt x="3043" y="4240"/>
                    <a:pt x="3063" y="4173"/>
                  </a:cubicBezTo>
                  <a:lnTo>
                    <a:pt x="3110" y="4020"/>
                  </a:lnTo>
                  <a:cubicBezTo>
                    <a:pt x="3149" y="3915"/>
                    <a:pt x="3130" y="3790"/>
                    <a:pt x="3053" y="3704"/>
                  </a:cubicBezTo>
                  <a:lnTo>
                    <a:pt x="2622" y="3168"/>
                  </a:lnTo>
                  <a:lnTo>
                    <a:pt x="2728" y="3140"/>
                  </a:lnTo>
                  <a:lnTo>
                    <a:pt x="3101" y="3369"/>
                  </a:lnTo>
                  <a:cubicBezTo>
                    <a:pt x="3177" y="3417"/>
                    <a:pt x="3235" y="3494"/>
                    <a:pt x="3254" y="3590"/>
                  </a:cubicBezTo>
                  <a:lnTo>
                    <a:pt x="3340" y="3982"/>
                  </a:lnTo>
                  <a:cubicBezTo>
                    <a:pt x="3350" y="4068"/>
                    <a:pt x="3426" y="4116"/>
                    <a:pt x="3503" y="4125"/>
                  </a:cubicBezTo>
                  <a:lnTo>
                    <a:pt x="3541" y="4125"/>
                  </a:lnTo>
                  <a:cubicBezTo>
                    <a:pt x="3627" y="4097"/>
                    <a:pt x="3685" y="4011"/>
                    <a:pt x="3665" y="3924"/>
                  </a:cubicBezTo>
                  <a:lnTo>
                    <a:pt x="3627" y="3695"/>
                  </a:lnTo>
                  <a:cubicBezTo>
                    <a:pt x="3608" y="3609"/>
                    <a:pt x="3665" y="3532"/>
                    <a:pt x="3742" y="3523"/>
                  </a:cubicBezTo>
                  <a:cubicBezTo>
                    <a:pt x="3809" y="3513"/>
                    <a:pt x="3857" y="3465"/>
                    <a:pt x="3866" y="3408"/>
                  </a:cubicBezTo>
                  <a:lnTo>
                    <a:pt x="3943" y="3006"/>
                  </a:lnTo>
                  <a:cubicBezTo>
                    <a:pt x="3969" y="2936"/>
                    <a:pt x="4028" y="2890"/>
                    <a:pt x="4096" y="2890"/>
                  </a:cubicBezTo>
                  <a:cubicBezTo>
                    <a:pt x="4102" y="2890"/>
                    <a:pt x="4109" y="2890"/>
                    <a:pt x="4115" y="2891"/>
                  </a:cubicBezTo>
                  <a:lnTo>
                    <a:pt x="4201" y="2891"/>
                  </a:lnTo>
                  <a:cubicBezTo>
                    <a:pt x="4240" y="2891"/>
                    <a:pt x="4288" y="2881"/>
                    <a:pt x="4316" y="2853"/>
                  </a:cubicBezTo>
                  <a:cubicBezTo>
                    <a:pt x="4348" y="2821"/>
                    <a:pt x="4380" y="2802"/>
                    <a:pt x="4417" y="2802"/>
                  </a:cubicBezTo>
                  <a:cubicBezTo>
                    <a:pt x="4425" y="2802"/>
                    <a:pt x="4432" y="2803"/>
                    <a:pt x="4441" y="2805"/>
                  </a:cubicBezTo>
                  <a:lnTo>
                    <a:pt x="4699" y="2824"/>
                  </a:lnTo>
                  <a:cubicBezTo>
                    <a:pt x="4756" y="2843"/>
                    <a:pt x="4795" y="2891"/>
                    <a:pt x="4804" y="2939"/>
                  </a:cubicBezTo>
                  <a:lnTo>
                    <a:pt x="4833" y="3054"/>
                  </a:lnTo>
                  <a:cubicBezTo>
                    <a:pt x="4852" y="3140"/>
                    <a:pt x="4795" y="3226"/>
                    <a:pt x="4709" y="3245"/>
                  </a:cubicBezTo>
                  <a:lnTo>
                    <a:pt x="3972" y="3465"/>
                  </a:lnTo>
                  <a:cubicBezTo>
                    <a:pt x="3886" y="3484"/>
                    <a:pt x="3857" y="3590"/>
                    <a:pt x="3914" y="3656"/>
                  </a:cubicBezTo>
                  <a:lnTo>
                    <a:pt x="3981" y="3733"/>
                  </a:lnTo>
                  <a:cubicBezTo>
                    <a:pt x="4005" y="3765"/>
                    <a:pt x="4042" y="3783"/>
                    <a:pt x="4081" y="3783"/>
                  </a:cubicBezTo>
                  <a:cubicBezTo>
                    <a:pt x="4089" y="3783"/>
                    <a:pt x="4097" y="3783"/>
                    <a:pt x="4106" y="3781"/>
                  </a:cubicBezTo>
                  <a:lnTo>
                    <a:pt x="4536" y="3752"/>
                  </a:lnTo>
                  <a:cubicBezTo>
                    <a:pt x="4542" y="3751"/>
                    <a:pt x="4548" y="3751"/>
                    <a:pt x="4553" y="3751"/>
                  </a:cubicBezTo>
                  <a:cubicBezTo>
                    <a:pt x="4624" y="3751"/>
                    <a:pt x="4691" y="3806"/>
                    <a:pt x="4709" y="3877"/>
                  </a:cubicBezTo>
                  <a:lnTo>
                    <a:pt x="4728" y="3991"/>
                  </a:lnTo>
                  <a:cubicBezTo>
                    <a:pt x="4766" y="4183"/>
                    <a:pt x="4632" y="4365"/>
                    <a:pt x="4431" y="4384"/>
                  </a:cubicBezTo>
                  <a:lnTo>
                    <a:pt x="3598" y="4451"/>
                  </a:lnTo>
                  <a:cubicBezTo>
                    <a:pt x="3512" y="4460"/>
                    <a:pt x="3464" y="4547"/>
                    <a:pt x="3484" y="4633"/>
                  </a:cubicBezTo>
                  <a:cubicBezTo>
                    <a:pt x="3516" y="4731"/>
                    <a:pt x="3437" y="4823"/>
                    <a:pt x="3341" y="4823"/>
                  </a:cubicBezTo>
                  <a:cubicBezTo>
                    <a:pt x="3325" y="4823"/>
                    <a:pt x="3309" y="4820"/>
                    <a:pt x="3292" y="4814"/>
                  </a:cubicBezTo>
                  <a:lnTo>
                    <a:pt x="2680" y="4614"/>
                  </a:lnTo>
                  <a:cubicBezTo>
                    <a:pt x="2594" y="4585"/>
                    <a:pt x="2536" y="4508"/>
                    <a:pt x="2517" y="4432"/>
                  </a:cubicBezTo>
                  <a:cubicBezTo>
                    <a:pt x="2498" y="4307"/>
                    <a:pt x="2393" y="4231"/>
                    <a:pt x="2278" y="4231"/>
                  </a:cubicBezTo>
                  <a:lnTo>
                    <a:pt x="1694" y="4250"/>
                  </a:lnTo>
                  <a:cubicBezTo>
                    <a:pt x="1483" y="4250"/>
                    <a:pt x="1273" y="4298"/>
                    <a:pt x="1081" y="4384"/>
                  </a:cubicBezTo>
                  <a:lnTo>
                    <a:pt x="881" y="4470"/>
                  </a:lnTo>
                  <a:cubicBezTo>
                    <a:pt x="766" y="4518"/>
                    <a:pt x="689" y="4633"/>
                    <a:pt x="680" y="4757"/>
                  </a:cubicBezTo>
                  <a:lnTo>
                    <a:pt x="680" y="4920"/>
                  </a:lnTo>
                  <a:lnTo>
                    <a:pt x="86" y="5599"/>
                  </a:lnTo>
                  <a:cubicBezTo>
                    <a:pt x="38" y="5657"/>
                    <a:pt x="10" y="5733"/>
                    <a:pt x="0" y="5810"/>
                  </a:cubicBezTo>
                  <a:lnTo>
                    <a:pt x="0" y="6528"/>
                  </a:lnTo>
                  <a:cubicBezTo>
                    <a:pt x="0" y="6671"/>
                    <a:pt x="57" y="6796"/>
                    <a:pt x="153" y="6891"/>
                  </a:cubicBezTo>
                  <a:lnTo>
                    <a:pt x="670" y="7389"/>
                  </a:lnTo>
                  <a:cubicBezTo>
                    <a:pt x="756" y="7465"/>
                    <a:pt x="861" y="7513"/>
                    <a:pt x="976" y="7523"/>
                  </a:cubicBezTo>
                  <a:lnTo>
                    <a:pt x="2527" y="7657"/>
                  </a:lnTo>
                  <a:cubicBezTo>
                    <a:pt x="2622" y="7666"/>
                    <a:pt x="2699" y="7753"/>
                    <a:pt x="2680" y="7848"/>
                  </a:cubicBezTo>
                  <a:lnTo>
                    <a:pt x="2670" y="7925"/>
                  </a:lnTo>
                  <a:cubicBezTo>
                    <a:pt x="2661" y="8040"/>
                    <a:pt x="2708" y="8155"/>
                    <a:pt x="2804" y="8231"/>
                  </a:cubicBezTo>
                  <a:lnTo>
                    <a:pt x="3187" y="8509"/>
                  </a:lnTo>
                  <a:lnTo>
                    <a:pt x="3130" y="8700"/>
                  </a:lnTo>
                  <a:cubicBezTo>
                    <a:pt x="3082" y="8824"/>
                    <a:pt x="3130" y="8958"/>
                    <a:pt x="3225" y="9045"/>
                  </a:cubicBezTo>
                  <a:lnTo>
                    <a:pt x="3627" y="9399"/>
                  </a:lnTo>
                  <a:cubicBezTo>
                    <a:pt x="4020" y="9332"/>
                    <a:pt x="4402" y="9207"/>
                    <a:pt x="4766" y="9045"/>
                  </a:cubicBezTo>
                  <a:lnTo>
                    <a:pt x="5398" y="8288"/>
                  </a:lnTo>
                  <a:cubicBezTo>
                    <a:pt x="5503" y="8174"/>
                    <a:pt x="5580" y="8030"/>
                    <a:pt x="5647" y="7887"/>
                  </a:cubicBezTo>
                  <a:lnTo>
                    <a:pt x="6355" y="6269"/>
                  </a:lnTo>
                  <a:cubicBezTo>
                    <a:pt x="6431" y="6097"/>
                    <a:pt x="6307" y="5906"/>
                    <a:pt x="6115" y="5896"/>
                  </a:cubicBezTo>
                  <a:cubicBezTo>
                    <a:pt x="6106" y="5896"/>
                    <a:pt x="6097" y="5897"/>
                    <a:pt x="6088" y="5897"/>
                  </a:cubicBezTo>
                  <a:cubicBezTo>
                    <a:pt x="5897" y="5897"/>
                    <a:pt x="5717" y="5803"/>
                    <a:pt x="5589" y="5657"/>
                  </a:cubicBezTo>
                  <a:lnTo>
                    <a:pt x="4890" y="4824"/>
                  </a:lnTo>
                  <a:cubicBezTo>
                    <a:pt x="4784" y="4696"/>
                    <a:pt x="4899" y="4541"/>
                    <a:pt x="5025" y="4541"/>
                  </a:cubicBezTo>
                  <a:cubicBezTo>
                    <a:pt x="5068" y="4541"/>
                    <a:pt x="5112" y="4560"/>
                    <a:pt x="5149" y="4604"/>
                  </a:cubicBezTo>
                  <a:lnTo>
                    <a:pt x="5847" y="5446"/>
                  </a:lnTo>
                  <a:cubicBezTo>
                    <a:pt x="5914" y="5513"/>
                    <a:pt x="6001" y="5551"/>
                    <a:pt x="6087" y="5561"/>
                  </a:cubicBezTo>
                  <a:cubicBezTo>
                    <a:pt x="6192" y="5561"/>
                    <a:pt x="6297" y="5494"/>
                    <a:pt x="6345" y="5408"/>
                  </a:cubicBezTo>
                  <a:lnTo>
                    <a:pt x="6747" y="4604"/>
                  </a:lnTo>
                  <a:cubicBezTo>
                    <a:pt x="6785" y="4527"/>
                    <a:pt x="6766" y="4441"/>
                    <a:pt x="6699" y="4393"/>
                  </a:cubicBezTo>
                  <a:lnTo>
                    <a:pt x="6575" y="4307"/>
                  </a:lnTo>
                  <a:cubicBezTo>
                    <a:pt x="6537" y="4279"/>
                    <a:pt x="6527" y="4221"/>
                    <a:pt x="6556" y="4173"/>
                  </a:cubicBezTo>
                  <a:lnTo>
                    <a:pt x="6613" y="4087"/>
                  </a:lnTo>
                  <a:cubicBezTo>
                    <a:pt x="6672" y="3985"/>
                    <a:pt x="6778" y="3931"/>
                    <a:pt x="6885" y="3931"/>
                  </a:cubicBezTo>
                  <a:cubicBezTo>
                    <a:pt x="6969" y="3931"/>
                    <a:pt x="7054" y="3963"/>
                    <a:pt x="7120" y="4030"/>
                  </a:cubicBezTo>
                  <a:lnTo>
                    <a:pt x="7561" y="4460"/>
                  </a:lnTo>
                  <a:cubicBezTo>
                    <a:pt x="7551" y="4269"/>
                    <a:pt x="7532" y="4068"/>
                    <a:pt x="7494" y="3886"/>
                  </a:cubicBezTo>
                  <a:cubicBezTo>
                    <a:pt x="7139" y="1857"/>
                    <a:pt x="5532" y="297"/>
                    <a:pt x="349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7" name="Google Shape;11507;p83"/>
            <p:cNvSpPr/>
            <p:nvPr/>
          </p:nvSpPr>
          <p:spPr>
            <a:xfrm>
              <a:off x="6342175" y="2077469"/>
              <a:ext cx="15861" cy="25656"/>
            </a:xfrm>
            <a:custGeom>
              <a:avLst/>
              <a:gdLst/>
              <a:ahLst/>
              <a:cxnLst/>
              <a:rect l="l" t="t" r="r" b="b"/>
              <a:pathLst>
                <a:path w="604" h="977" extrusionOk="0">
                  <a:moveTo>
                    <a:pt x="432" y="0"/>
                  </a:moveTo>
                  <a:cubicBezTo>
                    <a:pt x="336" y="0"/>
                    <a:pt x="259" y="77"/>
                    <a:pt x="259" y="173"/>
                  </a:cubicBezTo>
                  <a:lnTo>
                    <a:pt x="259" y="536"/>
                  </a:lnTo>
                  <a:lnTo>
                    <a:pt x="106" y="680"/>
                  </a:lnTo>
                  <a:cubicBezTo>
                    <a:pt x="1" y="795"/>
                    <a:pt x="77" y="977"/>
                    <a:pt x="231" y="977"/>
                  </a:cubicBezTo>
                  <a:cubicBezTo>
                    <a:pt x="269" y="977"/>
                    <a:pt x="317" y="957"/>
                    <a:pt x="345" y="929"/>
                  </a:cubicBezTo>
                  <a:lnTo>
                    <a:pt x="556" y="737"/>
                  </a:lnTo>
                  <a:cubicBezTo>
                    <a:pt x="585" y="709"/>
                    <a:pt x="604" y="661"/>
                    <a:pt x="604" y="613"/>
                  </a:cubicBezTo>
                  <a:lnTo>
                    <a:pt x="594" y="173"/>
                  </a:lnTo>
                  <a:cubicBezTo>
                    <a:pt x="594" y="77"/>
                    <a:pt x="518" y="0"/>
                    <a:pt x="432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8" name="Google Shape;11508;p83"/>
            <p:cNvSpPr/>
            <p:nvPr/>
          </p:nvSpPr>
          <p:spPr>
            <a:xfrm>
              <a:off x="6312527" y="2161396"/>
              <a:ext cx="143774" cy="117146"/>
            </a:xfrm>
            <a:custGeom>
              <a:avLst/>
              <a:gdLst/>
              <a:ahLst/>
              <a:cxnLst/>
              <a:rect l="l" t="t" r="r" b="b"/>
              <a:pathLst>
                <a:path w="5475" h="4461" extrusionOk="0">
                  <a:moveTo>
                    <a:pt x="661" y="1"/>
                  </a:moveTo>
                  <a:lnTo>
                    <a:pt x="87" y="661"/>
                  </a:lnTo>
                  <a:cubicBezTo>
                    <a:pt x="29" y="719"/>
                    <a:pt x="1" y="795"/>
                    <a:pt x="1" y="881"/>
                  </a:cubicBezTo>
                  <a:lnTo>
                    <a:pt x="1" y="1599"/>
                  </a:lnTo>
                  <a:cubicBezTo>
                    <a:pt x="1" y="1733"/>
                    <a:pt x="58" y="1858"/>
                    <a:pt x="154" y="1953"/>
                  </a:cubicBezTo>
                  <a:lnTo>
                    <a:pt x="671" y="2460"/>
                  </a:lnTo>
                  <a:cubicBezTo>
                    <a:pt x="757" y="2537"/>
                    <a:pt x="862" y="2585"/>
                    <a:pt x="977" y="2594"/>
                  </a:cubicBezTo>
                  <a:lnTo>
                    <a:pt x="2527" y="2728"/>
                  </a:lnTo>
                  <a:cubicBezTo>
                    <a:pt x="2623" y="2738"/>
                    <a:pt x="2690" y="2824"/>
                    <a:pt x="2680" y="2920"/>
                  </a:cubicBezTo>
                  <a:lnTo>
                    <a:pt x="2671" y="2987"/>
                  </a:lnTo>
                  <a:cubicBezTo>
                    <a:pt x="2661" y="3111"/>
                    <a:pt x="2709" y="3226"/>
                    <a:pt x="2805" y="3293"/>
                  </a:cubicBezTo>
                  <a:lnTo>
                    <a:pt x="3188" y="3580"/>
                  </a:lnTo>
                  <a:lnTo>
                    <a:pt x="3121" y="3762"/>
                  </a:lnTo>
                  <a:cubicBezTo>
                    <a:pt x="3073" y="3886"/>
                    <a:pt x="3121" y="4020"/>
                    <a:pt x="3216" y="4107"/>
                  </a:cubicBezTo>
                  <a:lnTo>
                    <a:pt x="3618" y="4461"/>
                  </a:lnTo>
                  <a:lnTo>
                    <a:pt x="3628" y="4461"/>
                  </a:lnTo>
                  <a:cubicBezTo>
                    <a:pt x="3915" y="4403"/>
                    <a:pt x="4192" y="4327"/>
                    <a:pt x="4470" y="4231"/>
                  </a:cubicBezTo>
                  <a:lnTo>
                    <a:pt x="4527" y="4202"/>
                  </a:lnTo>
                  <a:cubicBezTo>
                    <a:pt x="4594" y="4183"/>
                    <a:pt x="4652" y="4154"/>
                    <a:pt x="4709" y="4135"/>
                  </a:cubicBezTo>
                  <a:lnTo>
                    <a:pt x="4767" y="4107"/>
                  </a:lnTo>
                  <a:lnTo>
                    <a:pt x="5389" y="3350"/>
                  </a:lnTo>
                  <a:cubicBezTo>
                    <a:pt x="5417" y="3322"/>
                    <a:pt x="5446" y="3284"/>
                    <a:pt x="5475" y="3245"/>
                  </a:cubicBezTo>
                  <a:cubicBezTo>
                    <a:pt x="5379" y="3245"/>
                    <a:pt x="5274" y="3255"/>
                    <a:pt x="5178" y="3255"/>
                  </a:cubicBezTo>
                  <a:cubicBezTo>
                    <a:pt x="3130" y="3255"/>
                    <a:pt x="1312" y="1944"/>
                    <a:pt x="66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9" name="Google Shape;11509;p83"/>
            <p:cNvSpPr/>
            <p:nvPr/>
          </p:nvSpPr>
          <p:spPr>
            <a:xfrm>
              <a:off x="6241730" y="2077679"/>
              <a:ext cx="338728" cy="251597"/>
            </a:xfrm>
            <a:custGeom>
              <a:avLst/>
              <a:gdLst/>
              <a:ahLst/>
              <a:cxnLst/>
              <a:rect l="l" t="t" r="r" b="b"/>
              <a:pathLst>
                <a:path w="12899" h="9581" extrusionOk="0">
                  <a:moveTo>
                    <a:pt x="11296" y="1"/>
                  </a:moveTo>
                  <a:cubicBezTo>
                    <a:pt x="11159" y="1"/>
                    <a:pt x="11024" y="135"/>
                    <a:pt x="11099" y="299"/>
                  </a:cubicBezTo>
                  <a:cubicBezTo>
                    <a:pt x="12420" y="3103"/>
                    <a:pt x="11482" y="6443"/>
                    <a:pt x="8889" y="8146"/>
                  </a:cubicBezTo>
                  <a:cubicBezTo>
                    <a:pt x="7847" y="8829"/>
                    <a:pt x="6665" y="9161"/>
                    <a:pt x="5492" y="9161"/>
                  </a:cubicBezTo>
                  <a:cubicBezTo>
                    <a:pt x="3754" y="9161"/>
                    <a:pt x="2034" y="8434"/>
                    <a:pt x="811" y="7046"/>
                  </a:cubicBezTo>
                  <a:lnTo>
                    <a:pt x="811" y="7046"/>
                  </a:lnTo>
                  <a:lnTo>
                    <a:pt x="1529" y="7285"/>
                  </a:lnTo>
                  <a:cubicBezTo>
                    <a:pt x="1557" y="7295"/>
                    <a:pt x="1584" y="7300"/>
                    <a:pt x="1609" y="7300"/>
                  </a:cubicBezTo>
                  <a:cubicBezTo>
                    <a:pt x="1821" y="7300"/>
                    <a:pt x="1903" y="6970"/>
                    <a:pt x="1663" y="6893"/>
                  </a:cubicBezTo>
                  <a:lnTo>
                    <a:pt x="285" y="6433"/>
                  </a:lnTo>
                  <a:cubicBezTo>
                    <a:pt x="264" y="6426"/>
                    <a:pt x="242" y="6423"/>
                    <a:pt x="221" y="6423"/>
                  </a:cubicBezTo>
                  <a:cubicBezTo>
                    <a:pt x="102" y="6423"/>
                    <a:pt x="1" y="6531"/>
                    <a:pt x="17" y="6653"/>
                  </a:cubicBezTo>
                  <a:lnTo>
                    <a:pt x="247" y="8261"/>
                  </a:lnTo>
                  <a:cubicBezTo>
                    <a:pt x="256" y="8366"/>
                    <a:pt x="352" y="8443"/>
                    <a:pt x="448" y="8443"/>
                  </a:cubicBezTo>
                  <a:lnTo>
                    <a:pt x="476" y="8443"/>
                  </a:lnTo>
                  <a:cubicBezTo>
                    <a:pt x="601" y="8424"/>
                    <a:pt x="677" y="8319"/>
                    <a:pt x="658" y="8204"/>
                  </a:cubicBezTo>
                  <a:lnTo>
                    <a:pt x="534" y="7352"/>
                  </a:lnTo>
                  <a:lnTo>
                    <a:pt x="534" y="7352"/>
                  </a:lnTo>
                  <a:cubicBezTo>
                    <a:pt x="1834" y="8816"/>
                    <a:pt x="3652" y="9581"/>
                    <a:pt x="5492" y="9581"/>
                  </a:cubicBezTo>
                  <a:cubicBezTo>
                    <a:pt x="6754" y="9581"/>
                    <a:pt x="8026" y="9221"/>
                    <a:pt x="9147" y="8481"/>
                  </a:cubicBezTo>
                  <a:cubicBezTo>
                    <a:pt x="11903" y="6663"/>
                    <a:pt x="12899" y="3103"/>
                    <a:pt x="11482" y="117"/>
                  </a:cubicBezTo>
                  <a:lnTo>
                    <a:pt x="11482" y="117"/>
                  </a:lnTo>
                  <a:lnTo>
                    <a:pt x="11482" y="126"/>
                  </a:lnTo>
                  <a:cubicBezTo>
                    <a:pt x="11439" y="38"/>
                    <a:pt x="11367" y="1"/>
                    <a:pt x="11296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0" name="Google Shape;11510;p83"/>
            <p:cNvSpPr/>
            <p:nvPr/>
          </p:nvSpPr>
          <p:spPr>
            <a:xfrm>
              <a:off x="6191390" y="1981489"/>
              <a:ext cx="338807" cy="251676"/>
            </a:xfrm>
            <a:custGeom>
              <a:avLst/>
              <a:gdLst/>
              <a:ahLst/>
              <a:cxnLst/>
              <a:rect l="l" t="t" r="r" b="b"/>
              <a:pathLst>
                <a:path w="12902" h="9584" extrusionOk="0">
                  <a:moveTo>
                    <a:pt x="7403" y="1"/>
                  </a:moveTo>
                  <a:cubicBezTo>
                    <a:pt x="6141" y="1"/>
                    <a:pt x="4870" y="360"/>
                    <a:pt x="3752" y="1100"/>
                  </a:cubicBezTo>
                  <a:cubicBezTo>
                    <a:pt x="996" y="2909"/>
                    <a:pt x="1" y="6479"/>
                    <a:pt x="1417" y="9465"/>
                  </a:cubicBezTo>
                  <a:cubicBezTo>
                    <a:pt x="1456" y="9548"/>
                    <a:pt x="1524" y="9583"/>
                    <a:pt x="1593" y="9583"/>
                  </a:cubicBezTo>
                  <a:cubicBezTo>
                    <a:pt x="1728" y="9583"/>
                    <a:pt x="1867" y="9448"/>
                    <a:pt x="1790" y="9283"/>
                  </a:cubicBezTo>
                  <a:cubicBezTo>
                    <a:pt x="1398" y="8450"/>
                    <a:pt x="1197" y="7541"/>
                    <a:pt x="1197" y="6622"/>
                  </a:cubicBezTo>
                  <a:cubicBezTo>
                    <a:pt x="1197" y="4038"/>
                    <a:pt x="2805" y="1722"/>
                    <a:pt x="5226" y="813"/>
                  </a:cubicBezTo>
                  <a:cubicBezTo>
                    <a:pt x="5937" y="546"/>
                    <a:pt x="6674" y="417"/>
                    <a:pt x="7405" y="417"/>
                  </a:cubicBezTo>
                  <a:cubicBezTo>
                    <a:pt x="9165" y="417"/>
                    <a:pt x="10884" y="1166"/>
                    <a:pt x="12088" y="2545"/>
                  </a:cubicBezTo>
                  <a:lnTo>
                    <a:pt x="11370" y="2306"/>
                  </a:lnTo>
                  <a:cubicBezTo>
                    <a:pt x="11343" y="2297"/>
                    <a:pt x="11318" y="2294"/>
                    <a:pt x="11294" y="2294"/>
                  </a:cubicBezTo>
                  <a:cubicBezTo>
                    <a:pt x="11081" y="2294"/>
                    <a:pt x="11004" y="2612"/>
                    <a:pt x="11236" y="2698"/>
                  </a:cubicBezTo>
                  <a:lnTo>
                    <a:pt x="12614" y="3148"/>
                  </a:lnTo>
                  <a:cubicBezTo>
                    <a:pt x="12634" y="3158"/>
                    <a:pt x="12653" y="3167"/>
                    <a:pt x="12672" y="3167"/>
                  </a:cubicBezTo>
                  <a:cubicBezTo>
                    <a:pt x="12806" y="3167"/>
                    <a:pt x="12901" y="3053"/>
                    <a:pt x="12882" y="2928"/>
                  </a:cubicBezTo>
                  <a:lnTo>
                    <a:pt x="12653" y="1320"/>
                  </a:lnTo>
                  <a:cubicBezTo>
                    <a:pt x="12635" y="1196"/>
                    <a:pt x="12543" y="1139"/>
                    <a:pt x="12450" y="1139"/>
                  </a:cubicBezTo>
                  <a:cubicBezTo>
                    <a:pt x="12336" y="1139"/>
                    <a:pt x="12220" y="1225"/>
                    <a:pt x="12241" y="1378"/>
                  </a:cubicBezTo>
                  <a:lnTo>
                    <a:pt x="12366" y="2229"/>
                  </a:lnTo>
                  <a:cubicBezTo>
                    <a:pt x="11066" y="765"/>
                    <a:pt x="9244" y="1"/>
                    <a:pt x="7403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511" name="Google Shape;11511;p83"/>
          <p:cNvGrpSpPr/>
          <p:nvPr/>
        </p:nvGrpSpPr>
        <p:grpSpPr>
          <a:xfrm>
            <a:off x="6657846" y="2007591"/>
            <a:ext cx="348103" cy="295714"/>
            <a:chOff x="6657846" y="2007591"/>
            <a:chExt cx="348103" cy="295714"/>
          </a:xfrm>
        </p:grpSpPr>
        <p:sp>
          <p:nvSpPr>
            <p:cNvPr id="11512" name="Google Shape;11512;p83"/>
            <p:cNvSpPr/>
            <p:nvPr/>
          </p:nvSpPr>
          <p:spPr>
            <a:xfrm>
              <a:off x="6820186" y="2082984"/>
              <a:ext cx="179224" cy="163153"/>
            </a:xfrm>
            <a:custGeom>
              <a:avLst/>
              <a:gdLst/>
              <a:ahLst/>
              <a:cxnLst/>
              <a:rect l="l" t="t" r="r" b="b"/>
              <a:pathLst>
                <a:path w="6825" h="6213" extrusionOk="0">
                  <a:moveTo>
                    <a:pt x="4298" y="1"/>
                  </a:moveTo>
                  <a:lnTo>
                    <a:pt x="2987" y="1006"/>
                  </a:lnTo>
                  <a:lnTo>
                    <a:pt x="1896" y="642"/>
                  </a:lnTo>
                  <a:lnTo>
                    <a:pt x="1" y="2183"/>
                  </a:lnTo>
                  <a:lnTo>
                    <a:pt x="2920" y="6212"/>
                  </a:lnTo>
                  <a:lnTo>
                    <a:pt x="6824" y="3437"/>
                  </a:lnTo>
                  <a:lnTo>
                    <a:pt x="4298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3" name="Google Shape;11513;p83"/>
            <p:cNvSpPr/>
            <p:nvPr/>
          </p:nvSpPr>
          <p:spPr>
            <a:xfrm>
              <a:off x="6900620" y="2007591"/>
              <a:ext cx="105329" cy="193431"/>
            </a:xfrm>
            <a:custGeom>
              <a:avLst/>
              <a:gdLst/>
              <a:ahLst/>
              <a:cxnLst/>
              <a:rect l="l" t="t" r="r" b="b"/>
              <a:pathLst>
                <a:path w="4011" h="7366" extrusionOk="0">
                  <a:moveTo>
                    <a:pt x="4010" y="1"/>
                  </a:moveTo>
                  <a:lnTo>
                    <a:pt x="115" y="2767"/>
                  </a:lnTo>
                  <a:cubicBezTo>
                    <a:pt x="19" y="2834"/>
                    <a:pt x="0" y="2968"/>
                    <a:pt x="67" y="3063"/>
                  </a:cubicBezTo>
                  <a:lnTo>
                    <a:pt x="3340" y="7284"/>
                  </a:lnTo>
                  <a:cubicBezTo>
                    <a:pt x="3384" y="7339"/>
                    <a:pt x="3444" y="7365"/>
                    <a:pt x="3505" y="7365"/>
                  </a:cubicBezTo>
                  <a:cubicBezTo>
                    <a:pt x="3550" y="7365"/>
                    <a:pt x="3596" y="7351"/>
                    <a:pt x="3637" y="7322"/>
                  </a:cubicBezTo>
                  <a:lnTo>
                    <a:pt x="4010" y="7025"/>
                  </a:lnTo>
                  <a:lnTo>
                    <a:pt x="4010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4" name="Google Shape;11514;p83"/>
            <p:cNvSpPr/>
            <p:nvPr/>
          </p:nvSpPr>
          <p:spPr>
            <a:xfrm>
              <a:off x="6972494" y="2152862"/>
              <a:ext cx="32930" cy="48292"/>
            </a:xfrm>
            <a:custGeom>
              <a:avLst/>
              <a:gdLst/>
              <a:ahLst/>
              <a:cxnLst/>
              <a:rect l="l" t="t" r="r" b="b"/>
              <a:pathLst>
                <a:path w="1254" h="1839" extrusionOk="0">
                  <a:moveTo>
                    <a:pt x="1254" y="1"/>
                  </a:moveTo>
                  <a:lnTo>
                    <a:pt x="0" y="977"/>
                  </a:lnTo>
                  <a:lnTo>
                    <a:pt x="594" y="1761"/>
                  </a:lnTo>
                  <a:cubicBezTo>
                    <a:pt x="632" y="1811"/>
                    <a:pt x="692" y="1838"/>
                    <a:pt x="755" y="1838"/>
                  </a:cubicBezTo>
                  <a:cubicBezTo>
                    <a:pt x="801" y="1838"/>
                    <a:pt x="849" y="1823"/>
                    <a:pt x="890" y="1790"/>
                  </a:cubicBezTo>
                  <a:lnTo>
                    <a:pt x="1254" y="1503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5" name="Google Shape;11515;p83"/>
            <p:cNvSpPr/>
            <p:nvPr/>
          </p:nvSpPr>
          <p:spPr>
            <a:xfrm>
              <a:off x="6832003" y="2137027"/>
              <a:ext cx="136237" cy="90439"/>
            </a:xfrm>
            <a:custGeom>
              <a:avLst/>
              <a:gdLst/>
              <a:ahLst/>
              <a:cxnLst/>
              <a:rect l="l" t="t" r="r" b="b"/>
              <a:pathLst>
                <a:path w="5188" h="3444" extrusionOk="0">
                  <a:moveTo>
                    <a:pt x="594" y="1"/>
                  </a:moveTo>
                  <a:lnTo>
                    <a:pt x="0" y="1092"/>
                  </a:lnTo>
                  <a:lnTo>
                    <a:pt x="4183" y="3369"/>
                  </a:lnTo>
                  <a:cubicBezTo>
                    <a:pt x="4274" y="3419"/>
                    <a:pt x="4373" y="3443"/>
                    <a:pt x="4472" y="3443"/>
                  </a:cubicBezTo>
                  <a:cubicBezTo>
                    <a:pt x="4694" y="3443"/>
                    <a:pt x="4912" y="3323"/>
                    <a:pt x="5025" y="3111"/>
                  </a:cubicBezTo>
                  <a:cubicBezTo>
                    <a:pt x="5188" y="2814"/>
                    <a:pt x="5073" y="2441"/>
                    <a:pt x="4776" y="2278"/>
                  </a:cubicBezTo>
                  <a:lnTo>
                    <a:pt x="594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6" name="Google Shape;11516;p83"/>
            <p:cNvSpPr/>
            <p:nvPr/>
          </p:nvSpPr>
          <p:spPr>
            <a:xfrm>
              <a:off x="6885284" y="2182509"/>
              <a:ext cx="79935" cy="44957"/>
            </a:xfrm>
            <a:custGeom>
              <a:avLst/>
              <a:gdLst/>
              <a:ahLst/>
              <a:cxnLst/>
              <a:rect l="l" t="t" r="r" b="b"/>
              <a:pathLst>
                <a:path w="3044" h="1712" extrusionOk="0">
                  <a:moveTo>
                    <a:pt x="268" y="1"/>
                  </a:moveTo>
                  <a:lnTo>
                    <a:pt x="0" y="460"/>
                  </a:lnTo>
                  <a:lnTo>
                    <a:pt x="2154" y="1637"/>
                  </a:lnTo>
                  <a:cubicBezTo>
                    <a:pt x="2250" y="1688"/>
                    <a:pt x="2352" y="1712"/>
                    <a:pt x="2452" y="1712"/>
                  </a:cubicBezTo>
                  <a:cubicBezTo>
                    <a:pt x="2710" y="1712"/>
                    <a:pt x="2954" y="1552"/>
                    <a:pt x="3044" y="1283"/>
                  </a:cubicBezTo>
                  <a:lnTo>
                    <a:pt x="3044" y="1283"/>
                  </a:lnTo>
                  <a:cubicBezTo>
                    <a:pt x="2976" y="1307"/>
                    <a:pt x="2905" y="1319"/>
                    <a:pt x="2834" y="1319"/>
                  </a:cubicBezTo>
                  <a:cubicBezTo>
                    <a:pt x="2735" y="1319"/>
                    <a:pt x="2635" y="1295"/>
                    <a:pt x="2546" y="1245"/>
                  </a:cubicBezTo>
                  <a:lnTo>
                    <a:pt x="268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7" name="Google Shape;11517;p83"/>
            <p:cNvSpPr/>
            <p:nvPr/>
          </p:nvSpPr>
          <p:spPr>
            <a:xfrm>
              <a:off x="6806872" y="2160661"/>
              <a:ext cx="136237" cy="90229"/>
            </a:xfrm>
            <a:custGeom>
              <a:avLst/>
              <a:gdLst/>
              <a:ahLst/>
              <a:cxnLst/>
              <a:rect l="l" t="t" r="r" b="b"/>
              <a:pathLst>
                <a:path w="5188" h="3436" extrusionOk="0">
                  <a:moveTo>
                    <a:pt x="594" y="0"/>
                  </a:moveTo>
                  <a:lnTo>
                    <a:pt x="0" y="1091"/>
                  </a:lnTo>
                  <a:lnTo>
                    <a:pt x="4183" y="3359"/>
                  </a:lnTo>
                  <a:cubicBezTo>
                    <a:pt x="4276" y="3411"/>
                    <a:pt x="4379" y="3435"/>
                    <a:pt x="4480" y="3435"/>
                  </a:cubicBezTo>
                  <a:cubicBezTo>
                    <a:pt x="4699" y="3435"/>
                    <a:pt x="4914" y="3320"/>
                    <a:pt x="5025" y="3111"/>
                  </a:cubicBezTo>
                  <a:cubicBezTo>
                    <a:pt x="5187" y="2804"/>
                    <a:pt x="5073" y="2431"/>
                    <a:pt x="4776" y="2268"/>
                  </a:cubicBezTo>
                  <a:lnTo>
                    <a:pt x="59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8" name="Google Shape;11518;p83"/>
            <p:cNvSpPr/>
            <p:nvPr/>
          </p:nvSpPr>
          <p:spPr>
            <a:xfrm>
              <a:off x="6868688" y="2211920"/>
              <a:ext cx="71165" cy="38944"/>
            </a:xfrm>
            <a:custGeom>
              <a:avLst/>
              <a:gdLst/>
              <a:ahLst/>
              <a:cxnLst/>
              <a:rect l="l" t="t" r="r" b="b"/>
              <a:pathLst>
                <a:path w="2710" h="1483" extrusionOk="0">
                  <a:moveTo>
                    <a:pt x="240" y="1"/>
                  </a:moveTo>
                  <a:lnTo>
                    <a:pt x="1" y="422"/>
                  </a:lnTo>
                  <a:lnTo>
                    <a:pt x="1819" y="1407"/>
                  </a:lnTo>
                  <a:cubicBezTo>
                    <a:pt x="1913" y="1458"/>
                    <a:pt x="2014" y="1482"/>
                    <a:pt x="2114" y="1482"/>
                  </a:cubicBezTo>
                  <a:cubicBezTo>
                    <a:pt x="2371" y="1482"/>
                    <a:pt x="2620" y="1325"/>
                    <a:pt x="2709" y="1063"/>
                  </a:cubicBezTo>
                  <a:lnTo>
                    <a:pt x="2709" y="1063"/>
                  </a:lnTo>
                  <a:cubicBezTo>
                    <a:pt x="2623" y="1099"/>
                    <a:pt x="2533" y="1118"/>
                    <a:pt x="2444" y="1118"/>
                  </a:cubicBezTo>
                  <a:cubicBezTo>
                    <a:pt x="2344" y="1118"/>
                    <a:pt x="2245" y="1094"/>
                    <a:pt x="2154" y="1044"/>
                  </a:cubicBezTo>
                  <a:lnTo>
                    <a:pt x="24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9" name="Google Shape;11519;p83"/>
            <p:cNvSpPr/>
            <p:nvPr/>
          </p:nvSpPr>
          <p:spPr>
            <a:xfrm>
              <a:off x="6781741" y="2184032"/>
              <a:ext cx="136237" cy="90334"/>
            </a:xfrm>
            <a:custGeom>
              <a:avLst/>
              <a:gdLst/>
              <a:ahLst/>
              <a:cxnLst/>
              <a:rect l="l" t="t" r="r" b="b"/>
              <a:pathLst>
                <a:path w="5188" h="3440" extrusionOk="0">
                  <a:moveTo>
                    <a:pt x="594" y="0"/>
                  </a:moveTo>
                  <a:lnTo>
                    <a:pt x="0" y="1091"/>
                  </a:lnTo>
                  <a:lnTo>
                    <a:pt x="4183" y="3359"/>
                  </a:lnTo>
                  <a:cubicBezTo>
                    <a:pt x="4277" y="3414"/>
                    <a:pt x="4379" y="3440"/>
                    <a:pt x="4481" y="3440"/>
                  </a:cubicBezTo>
                  <a:cubicBezTo>
                    <a:pt x="4700" y="3440"/>
                    <a:pt x="4914" y="3320"/>
                    <a:pt x="5025" y="3111"/>
                  </a:cubicBezTo>
                  <a:cubicBezTo>
                    <a:pt x="5187" y="2814"/>
                    <a:pt x="5073" y="2441"/>
                    <a:pt x="4776" y="2268"/>
                  </a:cubicBezTo>
                  <a:lnTo>
                    <a:pt x="59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0" name="Google Shape;11520;p83"/>
            <p:cNvSpPr/>
            <p:nvPr/>
          </p:nvSpPr>
          <p:spPr>
            <a:xfrm>
              <a:off x="6852354" y="2240570"/>
              <a:ext cx="61842" cy="33770"/>
            </a:xfrm>
            <a:custGeom>
              <a:avLst/>
              <a:gdLst/>
              <a:ahLst/>
              <a:cxnLst/>
              <a:rect l="l" t="t" r="r" b="b"/>
              <a:pathLst>
                <a:path w="2355" h="1286" extrusionOk="0">
                  <a:moveTo>
                    <a:pt x="240" y="1"/>
                  </a:moveTo>
                  <a:lnTo>
                    <a:pt x="1" y="402"/>
                  </a:lnTo>
                  <a:lnTo>
                    <a:pt x="1484" y="1206"/>
                  </a:lnTo>
                  <a:cubicBezTo>
                    <a:pt x="1580" y="1260"/>
                    <a:pt x="1684" y="1286"/>
                    <a:pt x="1786" y="1286"/>
                  </a:cubicBezTo>
                  <a:cubicBezTo>
                    <a:pt x="2029" y="1286"/>
                    <a:pt x="2261" y="1143"/>
                    <a:pt x="2355" y="900"/>
                  </a:cubicBezTo>
                  <a:lnTo>
                    <a:pt x="2355" y="900"/>
                  </a:lnTo>
                  <a:cubicBezTo>
                    <a:pt x="2280" y="929"/>
                    <a:pt x="2201" y="944"/>
                    <a:pt x="2122" y="944"/>
                  </a:cubicBezTo>
                  <a:cubicBezTo>
                    <a:pt x="2021" y="944"/>
                    <a:pt x="1920" y="920"/>
                    <a:pt x="1829" y="871"/>
                  </a:cubicBezTo>
                  <a:lnTo>
                    <a:pt x="24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1" name="Google Shape;11521;p83"/>
            <p:cNvSpPr/>
            <p:nvPr/>
          </p:nvSpPr>
          <p:spPr>
            <a:xfrm>
              <a:off x="6756610" y="2207404"/>
              <a:ext cx="136237" cy="90413"/>
            </a:xfrm>
            <a:custGeom>
              <a:avLst/>
              <a:gdLst/>
              <a:ahLst/>
              <a:cxnLst/>
              <a:rect l="l" t="t" r="r" b="b"/>
              <a:pathLst>
                <a:path w="5188" h="3443" extrusionOk="0">
                  <a:moveTo>
                    <a:pt x="594" y="0"/>
                  </a:moveTo>
                  <a:lnTo>
                    <a:pt x="0" y="1091"/>
                  </a:lnTo>
                  <a:lnTo>
                    <a:pt x="4173" y="3369"/>
                  </a:lnTo>
                  <a:cubicBezTo>
                    <a:pt x="4267" y="3419"/>
                    <a:pt x="4369" y="3443"/>
                    <a:pt x="4469" y="3443"/>
                  </a:cubicBezTo>
                  <a:cubicBezTo>
                    <a:pt x="4694" y="3443"/>
                    <a:pt x="4912" y="3323"/>
                    <a:pt x="5025" y="3111"/>
                  </a:cubicBezTo>
                  <a:cubicBezTo>
                    <a:pt x="5187" y="2814"/>
                    <a:pt x="5073" y="2441"/>
                    <a:pt x="4776" y="2278"/>
                  </a:cubicBezTo>
                  <a:lnTo>
                    <a:pt x="59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2" name="Google Shape;11522;p83"/>
            <p:cNvSpPr/>
            <p:nvPr/>
          </p:nvSpPr>
          <p:spPr>
            <a:xfrm>
              <a:off x="6836021" y="2267723"/>
              <a:ext cx="53308" cy="29989"/>
            </a:xfrm>
            <a:custGeom>
              <a:avLst/>
              <a:gdLst/>
              <a:ahLst/>
              <a:cxnLst/>
              <a:rect l="l" t="t" r="r" b="b"/>
              <a:pathLst>
                <a:path w="2030" h="1142" extrusionOk="0">
                  <a:moveTo>
                    <a:pt x="259" y="0"/>
                  </a:moveTo>
                  <a:lnTo>
                    <a:pt x="1" y="440"/>
                  </a:lnTo>
                  <a:lnTo>
                    <a:pt x="1149" y="1072"/>
                  </a:lnTo>
                  <a:cubicBezTo>
                    <a:pt x="1243" y="1119"/>
                    <a:pt x="1344" y="1142"/>
                    <a:pt x="1444" y="1142"/>
                  </a:cubicBezTo>
                  <a:cubicBezTo>
                    <a:pt x="1666" y="1142"/>
                    <a:pt x="1879" y="1028"/>
                    <a:pt x="1991" y="823"/>
                  </a:cubicBezTo>
                  <a:cubicBezTo>
                    <a:pt x="2001" y="794"/>
                    <a:pt x="2020" y="766"/>
                    <a:pt x="2029" y="737"/>
                  </a:cubicBezTo>
                  <a:lnTo>
                    <a:pt x="2029" y="737"/>
                  </a:lnTo>
                  <a:cubicBezTo>
                    <a:pt x="1965" y="760"/>
                    <a:pt x="1898" y="770"/>
                    <a:pt x="1831" y="770"/>
                  </a:cubicBezTo>
                  <a:cubicBezTo>
                    <a:pt x="1728" y="770"/>
                    <a:pt x="1625" y="745"/>
                    <a:pt x="1532" y="699"/>
                  </a:cubicBezTo>
                  <a:lnTo>
                    <a:pt x="259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3" name="Google Shape;11523;p83"/>
            <p:cNvSpPr/>
            <p:nvPr/>
          </p:nvSpPr>
          <p:spPr>
            <a:xfrm>
              <a:off x="6674180" y="2094564"/>
              <a:ext cx="173421" cy="157087"/>
            </a:xfrm>
            <a:custGeom>
              <a:avLst/>
              <a:gdLst/>
              <a:ahLst/>
              <a:cxnLst/>
              <a:rect l="l" t="t" r="r" b="b"/>
              <a:pathLst>
                <a:path w="6604" h="5982" extrusionOk="0">
                  <a:moveTo>
                    <a:pt x="2067" y="0"/>
                  </a:moveTo>
                  <a:lnTo>
                    <a:pt x="0" y="3723"/>
                  </a:lnTo>
                  <a:lnTo>
                    <a:pt x="4230" y="5982"/>
                  </a:lnTo>
                  <a:lnTo>
                    <a:pt x="6604" y="1618"/>
                  </a:lnTo>
                  <a:lnTo>
                    <a:pt x="4508" y="737"/>
                  </a:lnTo>
                  <a:cubicBezTo>
                    <a:pt x="4479" y="718"/>
                    <a:pt x="4441" y="718"/>
                    <a:pt x="4403" y="718"/>
                  </a:cubicBezTo>
                  <a:lnTo>
                    <a:pt x="3570" y="814"/>
                  </a:lnTo>
                  <a:cubicBezTo>
                    <a:pt x="3557" y="816"/>
                    <a:pt x="3544" y="817"/>
                    <a:pt x="3532" y="817"/>
                  </a:cubicBezTo>
                  <a:cubicBezTo>
                    <a:pt x="3497" y="817"/>
                    <a:pt x="3464" y="809"/>
                    <a:pt x="3436" y="795"/>
                  </a:cubicBezTo>
                  <a:lnTo>
                    <a:pt x="2067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4" name="Google Shape;11524;p83"/>
            <p:cNvSpPr/>
            <p:nvPr/>
          </p:nvSpPr>
          <p:spPr>
            <a:xfrm>
              <a:off x="6657846" y="2031488"/>
              <a:ext cx="107587" cy="185606"/>
            </a:xfrm>
            <a:custGeom>
              <a:avLst/>
              <a:gdLst/>
              <a:ahLst/>
              <a:cxnLst/>
              <a:rect l="l" t="t" r="r" b="b"/>
              <a:pathLst>
                <a:path w="4097" h="7068" extrusionOk="0">
                  <a:moveTo>
                    <a:pt x="0" y="0"/>
                  </a:moveTo>
                  <a:lnTo>
                    <a:pt x="0" y="6336"/>
                  </a:lnTo>
                  <a:lnTo>
                    <a:pt x="1196" y="7034"/>
                  </a:lnTo>
                  <a:cubicBezTo>
                    <a:pt x="1235" y="7057"/>
                    <a:pt x="1278" y="7068"/>
                    <a:pt x="1319" y="7068"/>
                  </a:cubicBezTo>
                  <a:cubicBezTo>
                    <a:pt x="1400" y="7068"/>
                    <a:pt x="1478" y="7027"/>
                    <a:pt x="1522" y="6958"/>
                  </a:cubicBezTo>
                  <a:lnTo>
                    <a:pt x="4029" y="2603"/>
                  </a:lnTo>
                  <a:cubicBezTo>
                    <a:pt x="4096" y="2488"/>
                    <a:pt x="4048" y="2345"/>
                    <a:pt x="3943" y="2287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4F6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5" name="Google Shape;11525;p83"/>
            <p:cNvSpPr/>
            <p:nvPr/>
          </p:nvSpPr>
          <p:spPr>
            <a:xfrm>
              <a:off x="6657846" y="2031488"/>
              <a:ext cx="82693" cy="173684"/>
            </a:xfrm>
            <a:custGeom>
              <a:avLst/>
              <a:gdLst/>
              <a:ahLst/>
              <a:cxnLst/>
              <a:rect l="l" t="t" r="r" b="b"/>
              <a:pathLst>
                <a:path w="3149" h="6614" extrusionOk="0">
                  <a:moveTo>
                    <a:pt x="0" y="0"/>
                  </a:moveTo>
                  <a:lnTo>
                    <a:pt x="0" y="6336"/>
                  </a:lnTo>
                  <a:lnTo>
                    <a:pt x="469" y="6613"/>
                  </a:lnTo>
                  <a:lnTo>
                    <a:pt x="3149" y="182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6" name="Google Shape;11526;p83"/>
            <p:cNvSpPr/>
            <p:nvPr/>
          </p:nvSpPr>
          <p:spPr>
            <a:xfrm>
              <a:off x="6657846" y="2162158"/>
              <a:ext cx="51785" cy="54752"/>
            </a:xfrm>
            <a:custGeom>
              <a:avLst/>
              <a:gdLst/>
              <a:ahLst/>
              <a:cxnLst/>
              <a:rect l="l" t="t" r="r" b="b"/>
              <a:pathLst>
                <a:path w="1972" h="2085" extrusionOk="0">
                  <a:moveTo>
                    <a:pt x="0" y="1"/>
                  </a:moveTo>
                  <a:lnTo>
                    <a:pt x="0" y="1360"/>
                  </a:lnTo>
                  <a:lnTo>
                    <a:pt x="1196" y="2058"/>
                  </a:lnTo>
                  <a:cubicBezTo>
                    <a:pt x="1233" y="2076"/>
                    <a:pt x="1272" y="2085"/>
                    <a:pt x="1310" y="2085"/>
                  </a:cubicBezTo>
                  <a:cubicBezTo>
                    <a:pt x="1394" y="2085"/>
                    <a:pt x="1476" y="2044"/>
                    <a:pt x="1522" y="1972"/>
                  </a:cubicBezTo>
                  <a:lnTo>
                    <a:pt x="1972" y="119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7" name="Google Shape;11527;p83"/>
            <p:cNvSpPr/>
            <p:nvPr/>
          </p:nvSpPr>
          <p:spPr>
            <a:xfrm>
              <a:off x="6657846" y="2162158"/>
              <a:ext cx="27153" cy="43014"/>
            </a:xfrm>
            <a:custGeom>
              <a:avLst/>
              <a:gdLst/>
              <a:ahLst/>
              <a:cxnLst/>
              <a:rect l="l" t="t" r="r" b="b"/>
              <a:pathLst>
                <a:path w="1034" h="1638" extrusionOk="0">
                  <a:moveTo>
                    <a:pt x="0" y="1"/>
                  </a:moveTo>
                  <a:lnTo>
                    <a:pt x="0" y="1360"/>
                  </a:lnTo>
                  <a:lnTo>
                    <a:pt x="469" y="1637"/>
                  </a:lnTo>
                  <a:lnTo>
                    <a:pt x="1034" y="632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8" name="Google Shape;11528;p83"/>
            <p:cNvSpPr/>
            <p:nvPr/>
          </p:nvSpPr>
          <p:spPr>
            <a:xfrm>
              <a:off x="6710104" y="2184557"/>
              <a:ext cx="73160" cy="58665"/>
            </a:xfrm>
            <a:custGeom>
              <a:avLst/>
              <a:gdLst/>
              <a:ahLst/>
              <a:cxnLst/>
              <a:rect l="l" t="t" r="r" b="b"/>
              <a:pathLst>
                <a:path w="2786" h="2234" extrusionOk="0">
                  <a:moveTo>
                    <a:pt x="2085" y="0"/>
                  </a:moveTo>
                  <a:cubicBezTo>
                    <a:pt x="1955" y="0"/>
                    <a:pt x="1825" y="41"/>
                    <a:pt x="1714" y="124"/>
                  </a:cubicBezTo>
                  <a:lnTo>
                    <a:pt x="345" y="1110"/>
                  </a:lnTo>
                  <a:cubicBezTo>
                    <a:pt x="58" y="1310"/>
                    <a:pt x="1" y="1703"/>
                    <a:pt x="202" y="1980"/>
                  </a:cubicBezTo>
                  <a:cubicBezTo>
                    <a:pt x="322" y="2147"/>
                    <a:pt x="511" y="2234"/>
                    <a:pt x="703" y="2234"/>
                  </a:cubicBezTo>
                  <a:cubicBezTo>
                    <a:pt x="832" y="2234"/>
                    <a:pt x="961" y="2195"/>
                    <a:pt x="1073" y="2114"/>
                  </a:cubicBezTo>
                  <a:lnTo>
                    <a:pt x="2441" y="1129"/>
                  </a:lnTo>
                  <a:cubicBezTo>
                    <a:pt x="2728" y="918"/>
                    <a:pt x="2786" y="516"/>
                    <a:pt x="2566" y="239"/>
                  </a:cubicBezTo>
                  <a:lnTo>
                    <a:pt x="2575" y="239"/>
                  </a:lnTo>
                  <a:cubicBezTo>
                    <a:pt x="2452" y="82"/>
                    <a:pt x="2269" y="0"/>
                    <a:pt x="2085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9" name="Google Shape;11529;p83"/>
            <p:cNvSpPr/>
            <p:nvPr/>
          </p:nvSpPr>
          <p:spPr>
            <a:xfrm>
              <a:off x="6713386" y="2185529"/>
              <a:ext cx="69878" cy="57536"/>
            </a:xfrm>
            <a:custGeom>
              <a:avLst/>
              <a:gdLst/>
              <a:ahLst/>
              <a:cxnLst/>
              <a:rect l="l" t="t" r="r" b="b"/>
              <a:pathLst>
                <a:path w="2661" h="2191" extrusionOk="0">
                  <a:moveTo>
                    <a:pt x="2182" y="1"/>
                  </a:moveTo>
                  <a:lnTo>
                    <a:pt x="2182" y="1"/>
                  </a:lnTo>
                  <a:cubicBezTo>
                    <a:pt x="2288" y="269"/>
                    <a:pt x="2201" y="565"/>
                    <a:pt x="1972" y="738"/>
                  </a:cubicBezTo>
                  <a:lnTo>
                    <a:pt x="594" y="1733"/>
                  </a:lnTo>
                  <a:cubicBezTo>
                    <a:pt x="488" y="1809"/>
                    <a:pt x="365" y="1849"/>
                    <a:pt x="239" y="1849"/>
                  </a:cubicBezTo>
                  <a:cubicBezTo>
                    <a:pt x="159" y="1849"/>
                    <a:pt x="78" y="1833"/>
                    <a:pt x="0" y="1800"/>
                  </a:cubicBezTo>
                  <a:lnTo>
                    <a:pt x="0" y="1800"/>
                  </a:lnTo>
                  <a:cubicBezTo>
                    <a:pt x="102" y="2048"/>
                    <a:pt x="339" y="2190"/>
                    <a:pt x="583" y="2190"/>
                  </a:cubicBezTo>
                  <a:cubicBezTo>
                    <a:pt x="705" y="2190"/>
                    <a:pt x="829" y="2154"/>
                    <a:pt x="938" y="2077"/>
                  </a:cubicBezTo>
                  <a:lnTo>
                    <a:pt x="2316" y="1082"/>
                  </a:lnTo>
                  <a:cubicBezTo>
                    <a:pt x="2594" y="881"/>
                    <a:pt x="2661" y="479"/>
                    <a:pt x="2450" y="202"/>
                  </a:cubicBezTo>
                  <a:cubicBezTo>
                    <a:pt x="2374" y="115"/>
                    <a:pt x="2288" y="49"/>
                    <a:pt x="2182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0" name="Google Shape;11530;p83"/>
            <p:cNvSpPr/>
            <p:nvPr/>
          </p:nvSpPr>
          <p:spPr>
            <a:xfrm>
              <a:off x="6738018" y="2210266"/>
              <a:ext cx="65099" cy="52888"/>
            </a:xfrm>
            <a:custGeom>
              <a:avLst/>
              <a:gdLst/>
              <a:ahLst/>
              <a:cxnLst/>
              <a:rect l="l" t="t" r="r" b="b"/>
              <a:pathLst>
                <a:path w="2479" h="2014" extrusionOk="0">
                  <a:moveTo>
                    <a:pt x="1768" y="1"/>
                  </a:moveTo>
                  <a:cubicBezTo>
                    <a:pt x="1642" y="1"/>
                    <a:pt x="1515" y="40"/>
                    <a:pt x="1407" y="121"/>
                  </a:cubicBezTo>
                  <a:lnTo>
                    <a:pt x="354" y="887"/>
                  </a:lnTo>
                  <a:cubicBezTo>
                    <a:pt x="67" y="1088"/>
                    <a:pt x="0" y="1489"/>
                    <a:pt x="211" y="1767"/>
                  </a:cubicBezTo>
                  <a:cubicBezTo>
                    <a:pt x="332" y="1929"/>
                    <a:pt x="519" y="2014"/>
                    <a:pt x="710" y="2014"/>
                  </a:cubicBezTo>
                  <a:cubicBezTo>
                    <a:pt x="835" y="2014"/>
                    <a:pt x="962" y="1977"/>
                    <a:pt x="1072" y="1901"/>
                  </a:cubicBezTo>
                  <a:lnTo>
                    <a:pt x="2134" y="1126"/>
                  </a:lnTo>
                  <a:cubicBezTo>
                    <a:pt x="2421" y="925"/>
                    <a:pt x="2479" y="523"/>
                    <a:pt x="2259" y="245"/>
                  </a:cubicBezTo>
                  <a:cubicBezTo>
                    <a:pt x="2139" y="86"/>
                    <a:pt x="1955" y="1"/>
                    <a:pt x="1768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1" name="Google Shape;11531;p83"/>
            <p:cNvSpPr/>
            <p:nvPr/>
          </p:nvSpPr>
          <p:spPr>
            <a:xfrm>
              <a:off x="6741274" y="2211421"/>
              <a:ext cx="61842" cy="51732"/>
            </a:xfrm>
            <a:custGeom>
              <a:avLst/>
              <a:gdLst/>
              <a:ahLst/>
              <a:cxnLst/>
              <a:rect l="l" t="t" r="r" b="b"/>
              <a:pathLst>
                <a:path w="2355" h="1970" extrusionOk="0">
                  <a:moveTo>
                    <a:pt x="1876" y="0"/>
                  </a:moveTo>
                  <a:lnTo>
                    <a:pt x="1876" y="0"/>
                  </a:lnTo>
                  <a:cubicBezTo>
                    <a:pt x="1982" y="268"/>
                    <a:pt x="1895" y="575"/>
                    <a:pt x="1666" y="737"/>
                  </a:cubicBezTo>
                  <a:lnTo>
                    <a:pt x="603" y="1512"/>
                  </a:lnTo>
                  <a:cubicBezTo>
                    <a:pt x="495" y="1591"/>
                    <a:pt x="364" y="1631"/>
                    <a:pt x="231" y="1631"/>
                  </a:cubicBezTo>
                  <a:cubicBezTo>
                    <a:pt x="153" y="1631"/>
                    <a:pt x="75" y="1617"/>
                    <a:pt x="1" y="1589"/>
                  </a:cubicBezTo>
                  <a:lnTo>
                    <a:pt x="1" y="1589"/>
                  </a:lnTo>
                  <a:cubicBezTo>
                    <a:pt x="20" y="1637"/>
                    <a:pt x="48" y="1685"/>
                    <a:pt x="77" y="1723"/>
                  </a:cubicBezTo>
                  <a:cubicBezTo>
                    <a:pt x="204" y="1885"/>
                    <a:pt x="394" y="1970"/>
                    <a:pt x="583" y="1970"/>
                  </a:cubicBezTo>
                  <a:cubicBezTo>
                    <a:pt x="708" y="1970"/>
                    <a:pt x="832" y="1933"/>
                    <a:pt x="938" y="1857"/>
                  </a:cubicBezTo>
                  <a:lnTo>
                    <a:pt x="2010" y="1082"/>
                  </a:lnTo>
                  <a:cubicBezTo>
                    <a:pt x="2288" y="881"/>
                    <a:pt x="2355" y="479"/>
                    <a:pt x="2135" y="201"/>
                  </a:cubicBezTo>
                  <a:cubicBezTo>
                    <a:pt x="2068" y="115"/>
                    <a:pt x="1982" y="48"/>
                    <a:pt x="1876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2" name="Google Shape;11532;p83"/>
            <p:cNvSpPr/>
            <p:nvPr/>
          </p:nvSpPr>
          <p:spPr>
            <a:xfrm>
              <a:off x="6765906" y="2236263"/>
              <a:ext cx="57063" cy="47084"/>
            </a:xfrm>
            <a:custGeom>
              <a:avLst/>
              <a:gdLst/>
              <a:ahLst/>
              <a:cxnLst/>
              <a:rect l="l" t="t" r="r" b="b"/>
              <a:pathLst>
                <a:path w="2173" h="1793" extrusionOk="0">
                  <a:moveTo>
                    <a:pt x="1466" y="1"/>
                  </a:moveTo>
                  <a:cubicBezTo>
                    <a:pt x="1338" y="1"/>
                    <a:pt x="1210" y="39"/>
                    <a:pt x="1101" y="117"/>
                  </a:cubicBezTo>
                  <a:lnTo>
                    <a:pt x="345" y="662"/>
                  </a:lnTo>
                  <a:cubicBezTo>
                    <a:pt x="67" y="863"/>
                    <a:pt x="0" y="1256"/>
                    <a:pt x="201" y="1533"/>
                  </a:cubicBezTo>
                  <a:cubicBezTo>
                    <a:pt x="324" y="1702"/>
                    <a:pt x="517" y="1793"/>
                    <a:pt x="712" y="1793"/>
                  </a:cubicBezTo>
                  <a:cubicBezTo>
                    <a:pt x="837" y="1793"/>
                    <a:pt x="964" y="1755"/>
                    <a:pt x="1072" y="1677"/>
                  </a:cubicBezTo>
                  <a:lnTo>
                    <a:pt x="1828" y="1122"/>
                  </a:lnTo>
                  <a:cubicBezTo>
                    <a:pt x="2115" y="921"/>
                    <a:pt x="2173" y="519"/>
                    <a:pt x="1962" y="241"/>
                  </a:cubicBezTo>
                  <a:cubicBezTo>
                    <a:pt x="1837" y="82"/>
                    <a:pt x="1652" y="1"/>
                    <a:pt x="1466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3" name="Google Shape;11533;p83"/>
            <p:cNvSpPr/>
            <p:nvPr/>
          </p:nvSpPr>
          <p:spPr>
            <a:xfrm>
              <a:off x="6769163" y="2237051"/>
              <a:ext cx="53807" cy="46296"/>
            </a:xfrm>
            <a:custGeom>
              <a:avLst/>
              <a:gdLst/>
              <a:ahLst/>
              <a:cxnLst/>
              <a:rect l="l" t="t" r="r" b="b"/>
              <a:pathLst>
                <a:path w="2049" h="1763" extrusionOk="0">
                  <a:moveTo>
                    <a:pt x="1551" y="1"/>
                  </a:moveTo>
                  <a:lnTo>
                    <a:pt x="1551" y="1"/>
                  </a:lnTo>
                  <a:cubicBezTo>
                    <a:pt x="1637" y="259"/>
                    <a:pt x="1551" y="556"/>
                    <a:pt x="1331" y="718"/>
                  </a:cubicBezTo>
                  <a:lnTo>
                    <a:pt x="565" y="1264"/>
                  </a:lnTo>
                  <a:cubicBezTo>
                    <a:pt x="457" y="1340"/>
                    <a:pt x="327" y="1383"/>
                    <a:pt x="196" y="1383"/>
                  </a:cubicBezTo>
                  <a:cubicBezTo>
                    <a:pt x="131" y="1383"/>
                    <a:pt x="65" y="1372"/>
                    <a:pt x="1" y="1350"/>
                  </a:cubicBezTo>
                  <a:lnTo>
                    <a:pt x="1" y="1350"/>
                  </a:lnTo>
                  <a:cubicBezTo>
                    <a:pt x="20" y="1398"/>
                    <a:pt x="39" y="1455"/>
                    <a:pt x="77" y="1503"/>
                  </a:cubicBezTo>
                  <a:cubicBezTo>
                    <a:pt x="200" y="1672"/>
                    <a:pt x="393" y="1763"/>
                    <a:pt x="588" y="1763"/>
                  </a:cubicBezTo>
                  <a:cubicBezTo>
                    <a:pt x="713" y="1763"/>
                    <a:pt x="840" y="1725"/>
                    <a:pt x="948" y="1647"/>
                  </a:cubicBezTo>
                  <a:lnTo>
                    <a:pt x="1704" y="1092"/>
                  </a:lnTo>
                  <a:cubicBezTo>
                    <a:pt x="1991" y="891"/>
                    <a:pt x="2049" y="489"/>
                    <a:pt x="1838" y="211"/>
                  </a:cubicBezTo>
                  <a:cubicBezTo>
                    <a:pt x="1762" y="115"/>
                    <a:pt x="1657" y="48"/>
                    <a:pt x="1551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4" name="Google Shape;11534;p83"/>
            <p:cNvSpPr/>
            <p:nvPr/>
          </p:nvSpPr>
          <p:spPr>
            <a:xfrm>
              <a:off x="6793794" y="2262156"/>
              <a:ext cx="49027" cy="41149"/>
            </a:xfrm>
            <a:custGeom>
              <a:avLst/>
              <a:gdLst/>
              <a:ahLst/>
              <a:cxnLst/>
              <a:rect l="l" t="t" r="r" b="b"/>
              <a:pathLst>
                <a:path w="1867" h="1567" extrusionOk="0">
                  <a:moveTo>
                    <a:pt x="1159" y="0"/>
                  </a:moveTo>
                  <a:cubicBezTo>
                    <a:pt x="1032" y="0"/>
                    <a:pt x="904" y="39"/>
                    <a:pt x="795" y="116"/>
                  </a:cubicBezTo>
                  <a:lnTo>
                    <a:pt x="345" y="442"/>
                  </a:lnTo>
                  <a:cubicBezTo>
                    <a:pt x="58" y="643"/>
                    <a:pt x="1" y="1035"/>
                    <a:pt x="202" y="1313"/>
                  </a:cubicBezTo>
                  <a:cubicBezTo>
                    <a:pt x="322" y="1479"/>
                    <a:pt x="511" y="1566"/>
                    <a:pt x="703" y="1566"/>
                  </a:cubicBezTo>
                  <a:cubicBezTo>
                    <a:pt x="832" y="1566"/>
                    <a:pt x="961" y="1527"/>
                    <a:pt x="1073" y="1447"/>
                  </a:cubicBezTo>
                  <a:lnTo>
                    <a:pt x="1522" y="1121"/>
                  </a:lnTo>
                  <a:cubicBezTo>
                    <a:pt x="1810" y="920"/>
                    <a:pt x="1867" y="518"/>
                    <a:pt x="1647" y="241"/>
                  </a:cubicBezTo>
                  <a:cubicBezTo>
                    <a:pt x="1528" y="82"/>
                    <a:pt x="1344" y="0"/>
                    <a:pt x="1159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5" name="Google Shape;11535;p83"/>
            <p:cNvSpPr/>
            <p:nvPr/>
          </p:nvSpPr>
          <p:spPr>
            <a:xfrm>
              <a:off x="6797313" y="2263180"/>
              <a:ext cx="45509" cy="40125"/>
            </a:xfrm>
            <a:custGeom>
              <a:avLst/>
              <a:gdLst/>
              <a:ahLst/>
              <a:cxnLst/>
              <a:rect l="l" t="t" r="r" b="b"/>
              <a:pathLst>
                <a:path w="1733" h="1528" extrusionOk="0">
                  <a:moveTo>
                    <a:pt x="1254" y="1"/>
                  </a:moveTo>
                  <a:lnTo>
                    <a:pt x="1254" y="1"/>
                  </a:lnTo>
                  <a:cubicBezTo>
                    <a:pt x="1360" y="269"/>
                    <a:pt x="1264" y="566"/>
                    <a:pt x="1044" y="728"/>
                  </a:cubicBezTo>
                  <a:lnTo>
                    <a:pt x="585" y="1054"/>
                  </a:lnTo>
                  <a:cubicBezTo>
                    <a:pt x="476" y="1132"/>
                    <a:pt x="348" y="1172"/>
                    <a:pt x="221" y="1172"/>
                  </a:cubicBezTo>
                  <a:cubicBezTo>
                    <a:pt x="146" y="1172"/>
                    <a:pt x="72" y="1158"/>
                    <a:pt x="1" y="1130"/>
                  </a:cubicBezTo>
                  <a:lnTo>
                    <a:pt x="1" y="1130"/>
                  </a:lnTo>
                  <a:cubicBezTo>
                    <a:pt x="95" y="1383"/>
                    <a:pt x="332" y="1527"/>
                    <a:pt x="576" y="1527"/>
                  </a:cubicBezTo>
                  <a:cubicBezTo>
                    <a:pt x="701" y="1527"/>
                    <a:pt x="828" y="1489"/>
                    <a:pt x="939" y="1408"/>
                  </a:cubicBezTo>
                  <a:lnTo>
                    <a:pt x="1398" y="1082"/>
                  </a:lnTo>
                  <a:cubicBezTo>
                    <a:pt x="1676" y="881"/>
                    <a:pt x="1733" y="479"/>
                    <a:pt x="1522" y="202"/>
                  </a:cubicBezTo>
                  <a:cubicBezTo>
                    <a:pt x="1455" y="116"/>
                    <a:pt x="1360" y="39"/>
                    <a:pt x="1254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6" name="Google Shape;11536;p83"/>
            <p:cNvSpPr/>
            <p:nvPr/>
          </p:nvSpPr>
          <p:spPr>
            <a:xfrm>
              <a:off x="6799335" y="2099843"/>
              <a:ext cx="70639" cy="108848"/>
            </a:xfrm>
            <a:custGeom>
              <a:avLst/>
              <a:gdLst/>
              <a:ahLst/>
              <a:cxnLst/>
              <a:rect l="l" t="t" r="r" b="b"/>
              <a:pathLst>
                <a:path w="2690" h="4145" extrusionOk="0">
                  <a:moveTo>
                    <a:pt x="574" y="0"/>
                  </a:moveTo>
                  <a:cubicBezTo>
                    <a:pt x="479" y="0"/>
                    <a:pt x="393" y="67"/>
                    <a:pt x="374" y="163"/>
                  </a:cubicBezTo>
                  <a:lnTo>
                    <a:pt x="0" y="1665"/>
                  </a:lnTo>
                  <a:lnTo>
                    <a:pt x="0" y="3321"/>
                  </a:lnTo>
                  <a:cubicBezTo>
                    <a:pt x="0" y="3771"/>
                    <a:pt x="364" y="4144"/>
                    <a:pt x="823" y="4144"/>
                  </a:cubicBezTo>
                  <a:cubicBezTo>
                    <a:pt x="1283" y="4144"/>
                    <a:pt x="1656" y="3771"/>
                    <a:pt x="1656" y="3321"/>
                  </a:cubicBezTo>
                  <a:lnTo>
                    <a:pt x="1656" y="2077"/>
                  </a:lnTo>
                  <a:lnTo>
                    <a:pt x="2690" y="10"/>
                  </a:lnTo>
                  <a:lnTo>
                    <a:pt x="574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7" name="Google Shape;11537;p83"/>
            <p:cNvSpPr/>
            <p:nvPr/>
          </p:nvSpPr>
          <p:spPr>
            <a:xfrm>
              <a:off x="6799335" y="2100053"/>
              <a:ext cx="29936" cy="108638"/>
            </a:xfrm>
            <a:custGeom>
              <a:avLst/>
              <a:gdLst/>
              <a:ahLst/>
              <a:cxnLst/>
              <a:rect l="l" t="t" r="r" b="b"/>
              <a:pathLst>
                <a:path w="1140" h="4137" extrusionOk="0">
                  <a:moveTo>
                    <a:pt x="556" y="1"/>
                  </a:moveTo>
                  <a:cubicBezTo>
                    <a:pt x="468" y="1"/>
                    <a:pt x="391" y="65"/>
                    <a:pt x="374" y="155"/>
                  </a:cubicBezTo>
                  <a:lnTo>
                    <a:pt x="0" y="1657"/>
                  </a:lnTo>
                  <a:lnTo>
                    <a:pt x="0" y="3313"/>
                  </a:lnTo>
                  <a:cubicBezTo>
                    <a:pt x="0" y="3763"/>
                    <a:pt x="364" y="4136"/>
                    <a:pt x="823" y="4136"/>
                  </a:cubicBezTo>
                  <a:cubicBezTo>
                    <a:pt x="929" y="4136"/>
                    <a:pt x="1034" y="4117"/>
                    <a:pt x="1139" y="4079"/>
                  </a:cubicBezTo>
                  <a:cubicBezTo>
                    <a:pt x="823" y="3945"/>
                    <a:pt x="622" y="3648"/>
                    <a:pt x="622" y="3313"/>
                  </a:cubicBezTo>
                  <a:lnTo>
                    <a:pt x="622" y="1657"/>
                  </a:lnTo>
                  <a:lnTo>
                    <a:pt x="1034" y="2"/>
                  </a:lnTo>
                  <a:lnTo>
                    <a:pt x="574" y="2"/>
                  </a:lnTo>
                  <a:cubicBezTo>
                    <a:pt x="568" y="1"/>
                    <a:pt x="562" y="1"/>
                    <a:pt x="556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538" name="Google Shape;11538;p83"/>
          <p:cNvGrpSpPr/>
          <p:nvPr/>
        </p:nvGrpSpPr>
        <p:grpSpPr>
          <a:xfrm>
            <a:off x="7104188" y="1971904"/>
            <a:ext cx="347341" cy="348103"/>
            <a:chOff x="7104188" y="1971904"/>
            <a:chExt cx="347341" cy="348103"/>
          </a:xfrm>
        </p:grpSpPr>
        <p:sp>
          <p:nvSpPr>
            <p:cNvPr id="11539" name="Google Shape;11539;p83"/>
            <p:cNvSpPr/>
            <p:nvPr/>
          </p:nvSpPr>
          <p:spPr>
            <a:xfrm>
              <a:off x="7204947" y="1994277"/>
              <a:ext cx="167906" cy="153752"/>
            </a:xfrm>
            <a:custGeom>
              <a:avLst/>
              <a:gdLst/>
              <a:ahLst/>
              <a:cxnLst/>
              <a:rect l="l" t="t" r="r" b="b"/>
              <a:pathLst>
                <a:path w="6394" h="5855" extrusionOk="0">
                  <a:moveTo>
                    <a:pt x="642" y="1"/>
                  </a:moveTo>
                  <a:cubicBezTo>
                    <a:pt x="288" y="1"/>
                    <a:pt x="1" y="288"/>
                    <a:pt x="1" y="642"/>
                  </a:cubicBezTo>
                  <a:lnTo>
                    <a:pt x="1" y="4058"/>
                  </a:lnTo>
                  <a:cubicBezTo>
                    <a:pt x="1" y="4413"/>
                    <a:pt x="288" y="4700"/>
                    <a:pt x="642" y="4700"/>
                  </a:cubicBezTo>
                  <a:lnTo>
                    <a:pt x="2345" y="4700"/>
                  </a:lnTo>
                  <a:lnTo>
                    <a:pt x="4059" y="5839"/>
                  </a:lnTo>
                  <a:cubicBezTo>
                    <a:pt x="4076" y="5850"/>
                    <a:pt x="4095" y="5855"/>
                    <a:pt x="4114" y="5855"/>
                  </a:cubicBezTo>
                  <a:cubicBezTo>
                    <a:pt x="4177" y="5855"/>
                    <a:pt x="4236" y="5800"/>
                    <a:pt x="4221" y="5733"/>
                  </a:cubicBezTo>
                  <a:lnTo>
                    <a:pt x="4049" y="4700"/>
                  </a:lnTo>
                  <a:lnTo>
                    <a:pt x="5752" y="4700"/>
                  </a:lnTo>
                  <a:cubicBezTo>
                    <a:pt x="6107" y="4700"/>
                    <a:pt x="6394" y="4413"/>
                    <a:pt x="6394" y="4058"/>
                  </a:cubicBezTo>
                  <a:lnTo>
                    <a:pt x="6394" y="642"/>
                  </a:lnTo>
                  <a:cubicBezTo>
                    <a:pt x="6394" y="288"/>
                    <a:pt x="6107" y="1"/>
                    <a:pt x="5752" y="1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0" name="Google Shape;11540;p83"/>
            <p:cNvSpPr/>
            <p:nvPr/>
          </p:nvSpPr>
          <p:spPr>
            <a:xfrm>
              <a:off x="7204711" y="1994277"/>
              <a:ext cx="156851" cy="112130"/>
            </a:xfrm>
            <a:custGeom>
              <a:avLst/>
              <a:gdLst/>
              <a:ahLst/>
              <a:cxnLst/>
              <a:rect l="l" t="t" r="r" b="b"/>
              <a:pathLst>
                <a:path w="5973" h="4270" extrusionOk="0">
                  <a:moveTo>
                    <a:pt x="641" y="1"/>
                  </a:moveTo>
                  <a:cubicBezTo>
                    <a:pt x="297" y="1"/>
                    <a:pt x="0" y="288"/>
                    <a:pt x="10" y="642"/>
                  </a:cubicBezTo>
                  <a:lnTo>
                    <a:pt x="10" y="4058"/>
                  </a:lnTo>
                  <a:cubicBezTo>
                    <a:pt x="10" y="4125"/>
                    <a:pt x="19" y="4202"/>
                    <a:pt x="48" y="4269"/>
                  </a:cubicBezTo>
                  <a:lnTo>
                    <a:pt x="4910" y="4269"/>
                  </a:lnTo>
                  <a:cubicBezTo>
                    <a:pt x="5503" y="4269"/>
                    <a:pt x="5972" y="3791"/>
                    <a:pt x="5972" y="3207"/>
                  </a:cubicBezTo>
                  <a:lnTo>
                    <a:pt x="5972" y="39"/>
                  </a:lnTo>
                  <a:cubicBezTo>
                    <a:pt x="5905" y="20"/>
                    <a:pt x="5838" y="1"/>
                    <a:pt x="5761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1" name="Google Shape;11541;p83"/>
            <p:cNvSpPr/>
            <p:nvPr/>
          </p:nvSpPr>
          <p:spPr>
            <a:xfrm>
              <a:off x="7104923" y="2129490"/>
              <a:ext cx="122923" cy="123159"/>
            </a:xfrm>
            <a:custGeom>
              <a:avLst/>
              <a:gdLst/>
              <a:ahLst/>
              <a:cxnLst/>
              <a:rect l="l" t="t" r="r" b="b"/>
              <a:pathLst>
                <a:path w="4681" h="4690" extrusionOk="0">
                  <a:moveTo>
                    <a:pt x="2345" y="0"/>
                  </a:moveTo>
                  <a:cubicBezTo>
                    <a:pt x="1321" y="0"/>
                    <a:pt x="565" y="824"/>
                    <a:pt x="489" y="1828"/>
                  </a:cubicBezTo>
                  <a:cubicBezTo>
                    <a:pt x="431" y="2556"/>
                    <a:pt x="278" y="3264"/>
                    <a:pt x="49" y="3963"/>
                  </a:cubicBezTo>
                  <a:cubicBezTo>
                    <a:pt x="1" y="4087"/>
                    <a:pt x="58" y="4231"/>
                    <a:pt x="192" y="4288"/>
                  </a:cubicBezTo>
                  <a:cubicBezTo>
                    <a:pt x="623" y="4489"/>
                    <a:pt x="1082" y="4623"/>
                    <a:pt x="1551" y="4690"/>
                  </a:cubicBezTo>
                  <a:lnTo>
                    <a:pt x="3140" y="4690"/>
                  </a:lnTo>
                  <a:cubicBezTo>
                    <a:pt x="3609" y="4623"/>
                    <a:pt x="4068" y="4489"/>
                    <a:pt x="4499" y="4288"/>
                  </a:cubicBezTo>
                  <a:cubicBezTo>
                    <a:pt x="4623" y="4231"/>
                    <a:pt x="4681" y="4087"/>
                    <a:pt x="4633" y="3963"/>
                  </a:cubicBezTo>
                  <a:cubicBezTo>
                    <a:pt x="4403" y="3264"/>
                    <a:pt x="4260" y="2556"/>
                    <a:pt x="4193" y="1828"/>
                  </a:cubicBezTo>
                  <a:cubicBezTo>
                    <a:pt x="4126" y="824"/>
                    <a:pt x="3370" y="0"/>
                    <a:pt x="234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2" name="Google Shape;11542;p83"/>
            <p:cNvSpPr/>
            <p:nvPr/>
          </p:nvSpPr>
          <p:spPr>
            <a:xfrm>
              <a:off x="7138352" y="2129490"/>
              <a:ext cx="89494" cy="123159"/>
            </a:xfrm>
            <a:custGeom>
              <a:avLst/>
              <a:gdLst/>
              <a:ahLst/>
              <a:cxnLst/>
              <a:rect l="l" t="t" r="r" b="b"/>
              <a:pathLst>
                <a:path w="3408" h="4690" extrusionOk="0">
                  <a:moveTo>
                    <a:pt x="1063" y="0"/>
                  </a:moveTo>
                  <a:cubicBezTo>
                    <a:pt x="278" y="0"/>
                    <a:pt x="1" y="1082"/>
                    <a:pt x="680" y="1474"/>
                  </a:cubicBezTo>
                  <a:cubicBezTo>
                    <a:pt x="699" y="1493"/>
                    <a:pt x="718" y="1503"/>
                    <a:pt x="747" y="1513"/>
                  </a:cubicBezTo>
                  <a:lnTo>
                    <a:pt x="1340" y="4690"/>
                  </a:lnTo>
                  <a:lnTo>
                    <a:pt x="1876" y="4690"/>
                  </a:lnTo>
                  <a:cubicBezTo>
                    <a:pt x="2336" y="4623"/>
                    <a:pt x="2795" y="4489"/>
                    <a:pt x="3226" y="4288"/>
                  </a:cubicBezTo>
                  <a:cubicBezTo>
                    <a:pt x="3350" y="4231"/>
                    <a:pt x="3408" y="4087"/>
                    <a:pt x="3360" y="3963"/>
                  </a:cubicBezTo>
                  <a:cubicBezTo>
                    <a:pt x="3130" y="3264"/>
                    <a:pt x="2987" y="2556"/>
                    <a:pt x="2920" y="1828"/>
                  </a:cubicBezTo>
                  <a:cubicBezTo>
                    <a:pt x="2853" y="824"/>
                    <a:pt x="2097" y="0"/>
                    <a:pt x="10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3" name="Google Shape;11543;p83"/>
            <p:cNvSpPr/>
            <p:nvPr/>
          </p:nvSpPr>
          <p:spPr>
            <a:xfrm>
              <a:off x="7104188" y="2222477"/>
              <a:ext cx="123159" cy="97293"/>
            </a:xfrm>
            <a:custGeom>
              <a:avLst/>
              <a:gdLst/>
              <a:ahLst/>
              <a:cxnLst/>
              <a:rect l="l" t="t" r="r" b="b"/>
              <a:pathLst>
                <a:path w="4690" h="3705" extrusionOk="0">
                  <a:moveTo>
                    <a:pt x="1560" y="0"/>
                  </a:moveTo>
                  <a:lnTo>
                    <a:pt x="1560" y="785"/>
                  </a:lnTo>
                  <a:cubicBezTo>
                    <a:pt x="1560" y="977"/>
                    <a:pt x="1445" y="1158"/>
                    <a:pt x="1273" y="1254"/>
                  </a:cubicBezTo>
                  <a:lnTo>
                    <a:pt x="431" y="1675"/>
                  </a:lnTo>
                  <a:cubicBezTo>
                    <a:pt x="172" y="1800"/>
                    <a:pt x="0" y="2077"/>
                    <a:pt x="0" y="2374"/>
                  </a:cubicBezTo>
                  <a:lnTo>
                    <a:pt x="0" y="3446"/>
                  </a:lnTo>
                  <a:cubicBezTo>
                    <a:pt x="0" y="3589"/>
                    <a:pt x="115" y="3704"/>
                    <a:pt x="268" y="3704"/>
                  </a:cubicBezTo>
                  <a:lnTo>
                    <a:pt x="4431" y="3704"/>
                  </a:lnTo>
                  <a:cubicBezTo>
                    <a:pt x="4575" y="3704"/>
                    <a:pt x="4689" y="3589"/>
                    <a:pt x="4689" y="3446"/>
                  </a:cubicBezTo>
                  <a:lnTo>
                    <a:pt x="4689" y="2374"/>
                  </a:lnTo>
                  <a:cubicBezTo>
                    <a:pt x="4689" y="2077"/>
                    <a:pt x="4517" y="1809"/>
                    <a:pt x="4259" y="1675"/>
                  </a:cubicBezTo>
                  <a:lnTo>
                    <a:pt x="3417" y="1254"/>
                  </a:lnTo>
                  <a:cubicBezTo>
                    <a:pt x="3244" y="1168"/>
                    <a:pt x="3130" y="986"/>
                    <a:pt x="3130" y="785"/>
                  </a:cubicBezTo>
                  <a:lnTo>
                    <a:pt x="3130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4" name="Google Shape;11544;p83"/>
            <p:cNvSpPr/>
            <p:nvPr/>
          </p:nvSpPr>
          <p:spPr>
            <a:xfrm>
              <a:off x="7144891" y="2222477"/>
              <a:ext cx="41753" cy="27678"/>
            </a:xfrm>
            <a:custGeom>
              <a:avLst/>
              <a:gdLst/>
              <a:ahLst/>
              <a:cxnLst/>
              <a:rect l="l" t="t" r="r" b="b"/>
              <a:pathLst>
                <a:path w="1590" h="1054" extrusionOk="0">
                  <a:moveTo>
                    <a:pt x="10" y="0"/>
                  </a:moveTo>
                  <a:lnTo>
                    <a:pt x="10" y="785"/>
                  </a:lnTo>
                  <a:cubicBezTo>
                    <a:pt x="10" y="814"/>
                    <a:pt x="0" y="852"/>
                    <a:pt x="0" y="881"/>
                  </a:cubicBezTo>
                  <a:cubicBezTo>
                    <a:pt x="249" y="986"/>
                    <a:pt x="517" y="1044"/>
                    <a:pt x="795" y="1053"/>
                  </a:cubicBezTo>
                  <a:cubicBezTo>
                    <a:pt x="1063" y="1044"/>
                    <a:pt x="1340" y="996"/>
                    <a:pt x="1589" y="891"/>
                  </a:cubicBezTo>
                  <a:cubicBezTo>
                    <a:pt x="1580" y="852"/>
                    <a:pt x="1580" y="824"/>
                    <a:pt x="1580" y="785"/>
                  </a:cubicBezTo>
                  <a:lnTo>
                    <a:pt x="1580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5" name="Google Shape;11545;p83"/>
            <p:cNvSpPr/>
            <p:nvPr/>
          </p:nvSpPr>
          <p:spPr>
            <a:xfrm>
              <a:off x="7104188" y="2258663"/>
              <a:ext cx="123159" cy="61343"/>
            </a:xfrm>
            <a:custGeom>
              <a:avLst/>
              <a:gdLst/>
              <a:ahLst/>
              <a:cxnLst/>
              <a:rect l="l" t="t" r="r" b="b"/>
              <a:pathLst>
                <a:path w="4690" h="2336" extrusionOk="0">
                  <a:moveTo>
                    <a:pt x="1034" y="1"/>
                  </a:moveTo>
                  <a:lnTo>
                    <a:pt x="440" y="297"/>
                  </a:lnTo>
                  <a:cubicBezTo>
                    <a:pt x="172" y="431"/>
                    <a:pt x="0" y="699"/>
                    <a:pt x="0" y="996"/>
                  </a:cubicBezTo>
                  <a:lnTo>
                    <a:pt x="0" y="2077"/>
                  </a:lnTo>
                  <a:cubicBezTo>
                    <a:pt x="0" y="2221"/>
                    <a:pt x="124" y="2336"/>
                    <a:pt x="268" y="2336"/>
                  </a:cubicBezTo>
                  <a:lnTo>
                    <a:pt x="4431" y="2336"/>
                  </a:lnTo>
                  <a:cubicBezTo>
                    <a:pt x="4575" y="2336"/>
                    <a:pt x="4689" y="2221"/>
                    <a:pt x="4689" y="2077"/>
                  </a:cubicBezTo>
                  <a:lnTo>
                    <a:pt x="4689" y="996"/>
                  </a:lnTo>
                  <a:cubicBezTo>
                    <a:pt x="4689" y="699"/>
                    <a:pt x="4527" y="431"/>
                    <a:pt x="4259" y="297"/>
                  </a:cubicBezTo>
                  <a:lnTo>
                    <a:pt x="3656" y="1"/>
                  </a:lnTo>
                  <a:cubicBezTo>
                    <a:pt x="3350" y="474"/>
                    <a:pt x="2847" y="711"/>
                    <a:pt x="2345" y="711"/>
                  </a:cubicBezTo>
                  <a:cubicBezTo>
                    <a:pt x="1842" y="711"/>
                    <a:pt x="1340" y="474"/>
                    <a:pt x="10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6" name="Google Shape;11546;p83"/>
            <p:cNvSpPr/>
            <p:nvPr/>
          </p:nvSpPr>
          <p:spPr>
            <a:xfrm>
              <a:off x="7124539" y="2169011"/>
              <a:ext cx="82194" cy="67304"/>
            </a:xfrm>
            <a:custGeom>
              <a:avLst/>
              <a:gdLst/>
              <a:ahLst/>
              <a:cxnLst/>
              <a:rect l="l" t="t" r="r" b="b"/>
              <a:pathLst>
                <a:path w="3130" h="2563" extrusionOk="0">
                  <a:moveTo>
                    <a:pt x="1201" y="0"/>
                  </a:moveTo>
                  <a:cubicBezTo>
                    <a:pt x="1102" y="0"/>
                    <a:pt x="1016" y="56"/>
                    <a:pt x="976" y="151"/>
                  </a:cubicBezTo>
                  <a:cubicBezTo>
                    <a:pt x="881" y="333"/>
                    <a:pt x="766" y="486"/>
                    <a:pt x="613" y="620"/>
                  </a:cubicBezTo>
                  <a:cubicBezTo>
                    <a:pt x="469" y="744"/>
                    <a:pt x="316" y="850"/>
                    <a:pt x="153" y="936"/>
                  </a:cubicBezTo>
                  <a:cubicBezTo>
                    <a:pt x="58" y="984"/>
                    <a:pt x="0" y="1089"/>
                    <a:pt x="10" y="1204"/>
                  </a:cubicBezTo>
                  <a:cubicBezTo>
                    <a:pt x="115" y="1979"/>
                    <a:pt x="785" y="2563"/>
                    <a:pt x="1570" y="2563"/>
                  </a:cubicBezTo>
                  <a:cubicBezTo>
                    <a:pt x="2383" y="2563"/>
                    <a:pt x="3063" y="1931"/>
                    <a:pt x="3120" y="1118"/>
                  </a:cubicBezTo>
                  <a:cubicBezTo>
                    <a:pt x="3130" y="1041"/>
                    <a:pt x="3091" y="965"/>
                    <a:pt x="3034" y="907"/>
                  </a:cubicBezTo>
                  <a:cubicBezTo>
                    <a:pt x="2517" y="477"/>
                    <a:pt x="1914" y="170"/>
                    <a:pt x="1264" y="8"/>
                  </a:cubicBezTo>
                  <a:cubicBezTo>
                    <a:pt x="1242" y="3"/>
                    <a:pt x="1221" y="0"/>
                    <a:pt x="1201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7" name="Google Shape;11547;p83"/>
            <p:cNvSpPr/>
            <p:nvPr/>
          </p:nvSpPr>
          <p:spPr>
            <a:xfrm>
              <a:off x="7124277" y="2169011"/>
              <a:ext cx="82456" cy="66569"/>
            </a:xfrm>
            <a:custGeom>
              <a:avLst/>
              <a:gdLst/>
              <a:ahLst/>
              <a:cxnLst/>
              <a:rect l="l" t="t" r="r" b="b"/>
              <a:pathLst>
                <a:path w="3140" h="2535" extrusionOk="0">
                  <a:moveTo>
                    <a:pt x="1213" y="0"/>
                  </a:moveTo>
                  <a:cubicBezTo>
                    <a:pt x="1118" y="0"/>
                    <a:pt x="1024" y="55"/>
                    <a:pt x="977" y="142"/>
                  </a:cubicBezTo>
                  <a:cubicBezTo>
                    <a:pt x="919" y="276"/>
                    <a:pt x="833" y="390"/>
                    <a:pt x="738" y="496"/>
                  </a:cubicBezTo>
                  <a:cubicBezTo>
                    <a:pt x="699" y="534"/>
                    <a:pt x="661" y="572"/>
                    <a:pt x="623" y="611"/>
                  </a:cubicBezTo>
                  <a:cubicBezTo>
                    <a:pt x="479" y="735"/>
                    <a:pt x="326" y="840"/>
                    <a:pt x="163" y="926"/>
                  </a:cubicBezTo>
                  <a:cubicBezTo>
                    <a:pt x="58" y="974"/>
                    <a:pt x="1" y="1079"/>
                    <a:pt x="20" y="1194"/>
                  </a:cubicBezTo>
                  <a:cubicBezTo>
                    <a:pt x="116" y="1883"/>
                    <a:pt x="651" y="2429"/>
                    <a:pt x="1341" y="2534"/>
                  </a:cubicBezTo>
                  <a:cubicBezTo>
                    <a:pt x="977" y="2314"/>
                    <a:pt x="776" y="1931"/>
                    <a:pt x="795" y="1510"/>
                  </a:cubicBezTo>
                  <a:lnTo>
                    <a:pt x="795" y="1137"/>
                  </a:lnTo>
                  <a:cubicBezTo>
                    <a:pt x="852" y="1099"/>
                    <a:pt x="910" y="1051"/>
                    <a:pt x="967" y="1003"/>
                  </a:cubicBezTo>
                  <a:cubicBezTo>
                    <a:pt x="1111" y="869"/>
                    <a:pt x="1235" y="725"/>
                    <a:pt x="1341" y="563"/>
                  </a:cubicBezTo>
                  <a:cubicBezTo>
                    <a:pt x="1838" y="716"/>
                    <a:pt x="2298" y="965"/>
                    <a:pt x="2699" y="1300"/>
                  </a:cubicBezTo>
                  <a:cubicBezTo>
                    <a:pt x="2747" y="1338"/>
                    <a:pt x="2872" y="1453"/>
                    <a:pt x="3015" y="1587"/>
                  </a:cubicBezTo>
                  <a:cubicBezTo>
                    <a:pt x="3082" y="1434"/>
                    <a:pt x="3121" y="1271"/>
                    <a:pt x="3140" y="1108"/>
                  </a:cubicBezTo>
                  <a:cubicBezTo>
                    <a:pt x="3140" y="1032"/>
                    <a:pt x="3101" y="965"/>
                    <a:pt x="3044" y="917"/>
                  </a:cubicBezTo>
                  <a:cubicBezTo>
                    <a:pt x="2537" y="486"/>
                    <a:pt x="1924" y="170"/>
                    <a:pt x="1274" y="8"/>
                  </a:cubicBezTo>
                  <a:cubicBezTo>
                    <a:pt x="1254" y="3"/>
                    <a:pt x="1233" y="0"/>
                    <a:pt x="1213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8" name="Google Shape;11548;p83"/>
            <p:cNvSpPr/>
            <p:nvPr/>
          </p:nvSpPr>
          <p:spPr>
            <a:xfrm>
              <a:off x="7104188" y="2272476"/>
              <a:ext cx="27415" cy="47531"/>
            </a:xfrm>
            <a:custGeom>
              <a:avLst/>
              <a:gdLst/>
              <a:ahLst/>
              <a:cxnLst/>
              <a:rect l="l" t="t" r="r" b="b"/>
              <a:pathLst>
                <a:path w="1044" h="1810" extrusionOk="0">
                  <a:moveTo>
                    <a:pt x="153" y="1"/>
                  </a:moveTo>
                  <a:cubicBezTo>
                    <a:pt x="57" y="135"/>
                    <a:pt x="0" y="298"/>
                    <a:pt x="0" y="470"/>
                  </a:cubicBezTo>
                  <a:lnTo>
                    <a:pt x="0" y="1551"/>
                  </a:lnTo>
                  <a:cubicBezTo>
                    <a:pt x="0" y="1695"/>
                    <a:pt x="115" y="1810"/>
                    <a:pt x="258" y="1810"/>
                  </a:cubicBezTo>
                  <a:lnTo>
                    <a:pt x="1043" y="1810"/>
                  </a:lnTo>
                  <a:lnTo>
                    <a:pt x="1043" y="958"/>
                  </a:lnTo>
                  <a:cubicBezTo>
                    <a:pt x="1043" y="805"/>
                    <a:pt x="967" y="652"/>
                    <a:pt x="842" y="556"/>
                  </a:cubicBezTo>
                  <a:lnTo>
                    <a:pt x="153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9" name="Google Shape;11549;p83"/>
            <p:cNvSpPr/>
            <p:nvPr/>
          </p:nvSpPr>
          <p:spPr>
            <a:xfrm>
              <a:off x="7199932" y="2272476"/>
              <a:ext cx="27415" cy="47531"/>
            </a:xfrm>
            <a:custGeom>
              <a:avLst/>
              <a:gdLst/>
              <a:ahLst/>
              <a:cxnLst/>
              <a:rect l="l" t="t" r="r" b="b"/>
              <a:pathLst>
                <a:path w="1044" h="1810" extrusionOk="0">
                  <a:moveTo>
                    <a:pt x="881" y="1"/>
                  </a:moveTo>
                  <a:lnTo>
                    <a:pt x="201" y="546"/>
                  </a:lnTo>
                  <a:cubicBezTo>
                    <a:pt x="77" y="652"/>
                    <a:pt x="0" y="795"/>
                    <a:pt x="0" y="958"/>
                  </a:cubicBezTo>
                  <a:lnTo>
                    <a:pt x="0" y="1810"/>
                  </a:lnTo>
                  <a:lnTo>
                    <a:pt x="785" y="1810"/>
                  </a:lnTo>
                  <a:cubicBezTo>
                    <a:pt x="929" y="1800"/>
                    <a:pt x="1043" y="1685"/>
                    <a:pt x="1043" y="1551"/>
                  </a:cubicBezTo>
                  <a:lnTo>
                    <a:pt x="1043" y="470"/>
                  </a:lnTo>
                  <a:cubicBezTo>
                    <a:pt x="1043" y="298"/>
                    <a:pt x="986" y="135"/>
                    <a:pt x="8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0" name="Google Shape;11550;p83"/>
            <p:cNvSpPr/>
            <p:nvPr/>
          </p:nvSpPr>
          <p:spPr>
            <a:xfrm>
              <a:off x="7337140" y="2141806"/>
              <a:ext cx="33718" cy="73922"/>
            </a:xfrm>
            <a:custGeom>
              <a:avLst/>
              <a:gdLst/>
              <a:ahLst/>
              <a:cxnLst/>
              <a:rect l="l" t="t" r="r" b="b"/>
              <a:pathLst>
                <a:path w="1284" h="2815" extrusionOk="0">
                  <a:moveTo>
                    <a:pt x="776" y="0"/>
                  </a:moveTo>
                  <a:cubicBezTo>
                    <a:pt x="345" y="0"/>
                    <a:pt x="1" y="345"/>
                    <a:pt x="1" y="776"/>
                  </a:cubicBezTo>
                  <a:lnTo>
                    <a:pt x="1" y="948"/>
                  </a:lnTo>
                  <a:cubicBezTo>
                    <a:pt x="1" y="1168"/>
                    <a:pt x="39" y="1388"/>
                    <a:pt x="106" y="1599"/>
                  </a:cubicBezTo>
                  <a:lnTo>
                    <a:pt x="518" y="2814"/>
                  </a:lnTo>
                  <a:lnTo>
                    <a:pt x="1283" y="2814"/>
                  </a:lnTo>
                  <a:lnTo>
                    <a:pt x="1283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1" name="Google Shape;11551;p83"/>
            <p:cNvSpPr/>
            <p:nvPr/>
          </p:nvSpPr>
          <p:spPr>
            <a:xfrm>
              <a:off x="7350717" y="2135031"/>
              <a:ext cx="80697" cy="80697"/>
            </a:xfrm>
            <a:custGeom>
              <a:avLst/>
              <a:gdLst/>
              <a:ahLst/>
              <a:cxnLst/>
              <a:rect l="l" t="t" r="r" b="b"/>
              <a:pathLst>
                <a:path w="3073" h="3073" extrusionOk="0">
                  <a:moveTo>
                    <a:pt x="766" y="0"/>
                  </a:moveTo>
                  <a:cubicBezTo>
                    <a:pt x="345" y="0"/>
                    <a:pt x="1" y="345"/>
                    <a:pt x="1" y="766"/>
                  </a:cubicBezTo>
                  <a:cubicBezTo>
                    <a:pt x="1" y="1053"/>
                    <a:pt x="230" y="1282"/>
                    <a:pt x="508" y="1282"/>
                  </a:cubicBezTo>
                  <a:lnTo>
                    <a:pt x="2556" y="3072"/>
                  </a:lnTo>
                  <a:lnTo>
                    <a:pt x="2986" y="1560"/>
                  </a:lnTo>
                  <a:cubicBezTo>
                    <a:pt x="3044" y="1378"/>
                    <a:pt x="3073" y="1187"/>
                    <a:pt x="3073" y="995"/>
                  </a:cubicBezTo>
                  <a:lnTo>
                    <a:pt x="3073" y="517"/>
                  </a:lnTo>
                  <a:cubicBezTo>
                    <a:pt x="3073" y="230"/>
                    <a:pt x="2843" y="0"/>
                    <a:pt x="25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2" name="Google Shape;11552;p83"/>
            <p:cNvSpPr/>
            <p:nvPr/>
          </p:nvSpPr>
          <p:spPr>
            <a:xfrm>
              <a:off x="7364030" y="2235791"/>
              <a:ext cx="40493" cy="29936"/>
            </a:xfrm>
            <a:custGeom>
              <a:avLst/>
              <a:gdLst/>
              <a:ahLst/>
              <a:cxnLst/>
              <a:rect l="l" t="t" r="r" b="b"/>
              <a:pathLst>
                <a:path w="1542" h="1140" extrusionOk="0">
                  <a:moveTo>
                    <a:pt x="1" y="1"/>
                  </a:moveTo>
                  <a:lnTo>
                    <a:pt x="1" y="1140"/>
                  </a:lnTo>
                  <a:lnTo>
                    <a:pt x="1542" y="1140"/>
                  </a:lnTo>
                  <a:lnTo>
                    <a:pt x="1542" y="1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3" name="Google Shape;11553;p83"/>
            <p:cNvSpPr/>
            <p:nvPr/>
          </p:nvSpPr>
          <p:spPr>
            <a:xfrm>
              <a:off x="7364030" y="2236053"/>
              <a:ext cx="40493" cy="16281"/>
            </a:xfrm>
            <a:custGeom>
              <a:avLst/>
              <a:gdLst/>
              <a:ahLst/>
              <a:cxnLst/>
              <a:rect l="l" t="t" r="r" b="b"/>
              <a:pathLst>
                <a:path w="1542" h="620" extrusionOk="0">
                  <a:moveTo>
                    <a:pt x="1" y="0"/>
                  </a:moveTo>
                  <a:lnTo>
                    <a:pt x="1" y="469"/>
                  </a:lnTo>
                  <a:cubicBezTo>
                    <a:pt x="250" y="570"/>
                    <a:pt x="510" y="620"/>
                    <a:pt x="771" y="620"/>
                  </a:cubicBezTo>
                  <a:cubicBezTo>
                    <a:pt x="1032" y="620"/>
                    <a:pt x="1293" y="570"/>
                    <a:pt x="1542" y="469"/>
                  </a:cubicBezTo>
                  <a:lnTo>
                    <a:pt x="1542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4" name="Google Shape;11554;p83"/>
            <p:cNvSpPr/>
            <p:nvPr/>
          </p:nvSpPr>
          <p:spPr>
            <a:xfrm>
              <a:off x="7317051" y="2252124"/>
              <a:ext cx="134477" cy="67882"/>
            </a:xfrm>
            <a:custGeom>
              <a:avLst/>
              <a:gdLst/>
              <a:ahLst/>
              <a:cxnLst/>
              <a:rect l="l" t="t" r="r" b="b"/>
              <a:pathLst>
                <a:path w="5121" h="2585" extrusionOk="0">
                  <a:moveTo>
                    <a:pt x="1790" y="1"/>
                  </a:moveTo>
                  <a:lnTo>
                    <a:pt x="555" y="355"/>
                  </a:lnTo>
                  <a:cubicBezTo>
                    <a:pt x="230" y="451"/>
                    <a:pt x="0" y="757"/>
                    <a:pt x="0" y="1092"/>
                  </a:cubicBezTo>
                  <a:lnTo>
                    <a:pt x="0" y="2326"/>
                  </a:lnTo>
                  <a:cubicBezTo>
                    <a:pt x="0" y="2470"/>
                    <a:pt x="115" y="2585"/>
                    <a:pt x="258" y="2585"/>
                  </a:cubicBezTo>
                  <a:lnTo>
                    <a:pt x="4862" y="2585"/>
                  </a:lnTo>
                  <a:cubicBezTo>
                    <a:pt x="5005" y="2585"/>
                    <a:pt x="5120" y="2470"/>
                    <a:pt x="5120" y="2326"/>
                  </a:cubicBezTo>
                  <a:lnTo>
                    <a:pt x="5120" y="1092"/>
                  </a:lnTo>
                  <a:cubicBezTo>
                    <a:pt x="5120" y="757"/>
                    <a:pt x="4891" y="451"/>
                    <a:pt x="4565" y="355"/>
                  </a:cubicBezTo>
                  <a:lnTo>
                    <a:pt x="3331" y="1"/>
                  </a:lnTo>
                  <a:lnTo>
                    <a:pt x="2555" y="518"/>
                  </a:lnTo>
                  <a:lnTo>
                    <a:pt x="1790" y="1"/>
                  </a:ln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5" name="Google Shape;11555;p83"/>
            <p:cNvSpPr/>
            <p:nvPr/>
          </p:nvSpPr>
          <p:spPr>
            <a:xfrm>
              <a:off x="7377607" y="2265701"/>
              <a:ext cx="13340" cy="54306"/>
            </a:xfrm>
            <a:custGeom>
              <a:avLst/>
              <a:gdLst/>
              <a:ahLst/>
              <a:cxnLst/>
              <a:rect l="l" t="t" r="r" b="b"/>
              <a:pathLst>
                <a:path w="508" h="2068" extrusionOk="0">
                  <a:moveTo>
                    <a:pt x="125" y="1"/>
                  </a:moveTo>
                  <a:lnTo>
                    <a:pt x="1" y="2068"/>
                  </a:lnTo>
                  <a:lnTo>
                    <a:pt x="508" y="2068"/>
                  </a:lnTo>
                  <a:lnTo>
                    <a:pt x="383" y="1"/>
                  </a:ln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6" name="Google Shape;11556;p83"/>
            <p:cNvSpPr/>
            <p:nvPr/>
          </p:nvSpPr>
          <p:spPr>
            <a:xfrm>
              <a:off x="7343941" y="2168906"/>
              <a:ext cx="80697" cy="73712"/>
            </a:xfrm>
            <a:custGeom>
              <a:avLst/>
              <a:gdLst/>
              <a:ahLst/>
              <a:cxnLst/>
              <a:rect l="l" t="t" r="r" b="b"/>
              <a:pathLst>
                <a:path w="3073" h="2807" extrusionOk="0">
                  <a:moveTo>
                    <a:pt x="955" y="1"/>
                  </a:moveTo>
                  <a:cubicBezTo>
                    <a:pt x="823" y="1"/>
                    <a:pt x="701" y="57"/>
                    <a:pt x="613" y="155"/>
                  </a:cubicBezTo>
                  <a:lnTo>
                    <a:pt x="153" y="615"/>
                  </a:lnTo>
                  <a:cubicBezTo>
                    <a:pt x="58" y="710"/>
                    <a:pt x="0" y="835"/>
                    <a:pt x="0" y="978"/>
                  </a:cubicBezTo>
                  <a:lnTo>
                    <a:pt x="0" y="1275"/>
                  </a:lnTo>
                  <a:cubicBezTo>
                    <a:pt x="0" y="2117"/>
                    <a:pt x="689" y="2806"/>
                    <a:pt x="1531" y="2806"/>
                  </a:cubicBezTo>
                  <a:cubicBezTo>
                    <a:pt x="2383" y="2806"/>
                    <a:pt x="3072" y="2117"/>
                    <a:pt x="3072" y="1275"/>
                  </a:cubicBezTo>
                  <a:lnTo>
                    <a:pt x="3072" y="949"/>
                  </a:lnTo>
                  <a:cubicBezTo>
                    <a:pt x="3072" y="815"/>
                    <a:pt x="3015" y="682"/>
                    <a:pt x="2919" y="586"/>
                  </a:cubicBezTo>
                  <a:cubicBezTo>
                    <a:pt x="2527" y="203"/>
                    <a:pt x="1799" y="31"/>
                    <a:pt x="986" y="2"/>
                  </a:cubicBezTo>
                  <a:cubicBezTo>
                    <a:pt x="975" y="1"/>
                    <a:pt x="965" y="1"/>
                    <a:pt x="955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7" name="Google Shape;11557;p83"/>
            <p:cNvSpPr/>
            <p:nvPr/>
          </p:nvSpPr>
          <p:spPr>
            <a:xfrm>
              <a:off x="7343941" y="2168906"/>
              <a:ext cx="80434" cy="72189"/>
            </a:xfrm>
            <a:custGeom>
              <a:avLst/>
              <a:gdLst/>
              <a:ahLst/>
              <a:cxnLst/>
              <a:rect l="l" t="t" r="r" b="b"/>
              <a:pathLst>
                <a:path w="3063" h="2749" extrusionOk="0">
                  <a:moveTo>
                    <a:pt x="955" y="1"/>
                  </a:moveTo>
                  <a:cubicBezTo>
                    <a:pt x="823" y="1"/>
                    <a:pt x="701" y="57"/>
                    <a:pt x="613" y="146"/>
                  </a:cubicBezTo>
                  <a:lnTo>
                    <a:pt x="153" y="615"/>
                  </a:lnTo>
                  <a:cubicBezTo>
                    <a:pt x="58" y="710"/>
                    <a:pt x="0" y="835"/>
                    <a:pt x="0" y="969"/>
                  </a:cubicBezTo>
                  <a:lnTo>
                    <a:pt x="0" y="1275"/>
                  </a:lnTo>
                  <a:cubicBezTo>
                    <a:pt x="0" y="1954"/>
                    <a:pt x="450" y="2557"/>
                    <a:pt x="1110" y="2749"/>
                  </a:cubicBezTo>
                  <a:cubicBezTo>
                    <a:pt x="890" y="2471"/>
                    <a:pt x="766" y="2136"/>
                    <a:pt x="766" y="1792"/>
                  </a:cubicBezTo>
                  <a:lnTo>
                    <a:pt x="766" y="1036"/>
                  </a:lnTo>
                  <a:cubicBezTo>
                    <a:pt x="766" y="751"/>
                    <a:pt x="996" y="527"/>
                    <a:pt x="1277" y="527"/>
                  </a:cubicBezTo>
                  <a:cubicBezTo>
                    <a:pt x="1288" y="527"/>
                    <a:pt x="1300" y="528"/>
                    <a:pt x="1311" y="528"/>
                  </a:cubicBezTo>
                  <a:cubicBezTo>
                    <a:pt x="1828" y="557"/>
                    <a:pt x="2594" y="643"/>
                    <a:pt x="3063" y="873"/>
                  </a:cubicBezTo>
                  <a:cubicBezTo>
                    <a:pt x="3053" y="768"/>
                    <a:pt x="2996" y="662"/>
                    <a:pt x="2919" y="586"/>
                  </a:cubicBezTo>
                  <a:cubicBezTo>
                    <a:pt x="2527" y="203"/>
                    <a:pt x="1799" y="21"/>
                    <a:pt x="986" y="2"/>
                  </a:cubicBezTo>
                  <a:cubicBezTo>
                    <a:pt x="975" y="1"/>
                    <a:pt x="965" y="1"/>
                    <a:pt x="955" y="1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8" name="Google Shape;11558;p83"/>
            <p:cNvSpPr/>
            <p:nvPr/>
          </p:nvSpPr>
          <p:spPr>
            <a:xfrm>
              <a:off x="7317051" y="2269482"/>
              <a:ext cx="26916" cy="50524"/>
            </a:xfrm>
            <a:custGeom>
              <a:avLst/>
              <a:gdLst/>
              <a:ahLst/>
              <a:cxnLst/>
              <a:rect l="l" t="t" r="r" b="b"/>
              <a:pathLst>
                <a:path w="1025" h="1924" extrusionOk="0">
                  <a:moveTo>
                    <a:pt x="144" y="0"/>
                  </a:moveTo>
                  <a:cubicBezTo>
                    <a:pt x="48" y="125"/>
                    <a:pt x="0" y="278"/>
                    <a:pt x="0" y="440"/>
                  </a:cubicBezTo>
                  <a:lnTo>
                    <a:pt x="0" y="1665"/>
                  </a:lnTo>
                  <a:cubicBezTo>
                    <a:pt x="0" y="1809"/>
                    <a:pt x="115" y="1924"/>
                    <a:pt x="258" y="1924"/>
                  </a:cubicBezTo>
                  <a:lnTo>
                    <a:pt x="1024" y="1924"/>
                  </a:lnTo>
                  <a:lnTo>
                    <a:pt x="1024" y="1206"/>
                  </a:lnTo>
                  <a:cubicBezTo>
                    <a:pt x="1024" y="995"/>
                    <a:pt x="948" y="804"/>
                    <a:pt x="804" y="660"/>
                  </a:cubicBezTo>
                  <a:lnTo>
                    <a:pt x="144" y="0"/>
                  </a:ln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9" name="Google Shape;11559;p83"/>
            <p:cNvSpPr/>
            <p:nvPr/>
          </p:nvSpPr>
          <p:spPr>
            <a:xfrm>
              <a:off x="7424612" y="2269482"/>
              <a:ext cx="26916" cy="50524"/>
            </a:xfrm>
            <a:custGeom>
              <a:avLst/>
              <a:gdLst/>
              <a:ahLst/>
              <a:cxnLst/>
              <a:rect l="l" t="t" r="r" b="b"/>
              <a:pathLst>
                <a:path w="1025" h="1924" extrusionOk="0">
                  <a:moveTo>
                    <a:pt x="881" y="0"/>
                  </a:moveTo>
                  <a:lnTo>
                    <a:pt x="220" y="660"/>
                  </a:lnTo>
                  <a:cubicBezTo>
                    <a:pt x="77" y="804"/>
                    <a:pt x="0" y="995"/>
                    <a:pt x="0" y="1206"/>
                  </a:cubicBezTo>
                  <a:lnTo>
                    <a:pt x="0" y="1924"/>
                  </a:lnTo>
                  <a:lnTo>
                    <a:pt x="766" y="1924"/>
                  </a:lnTo>
                  <a:cubicBezTo>
                    <a:pt x="909" y="1924"/>
                    <a:pt x="1024" y="1809"/>
                    <a:pt x="1024" y="1665"/>
                  </a:cubicBezTo>
                  <a:lnTo>
                    <a:pt x="1024" y="440"/>
                  </a:lnTo>
                  <a:cubicBezTo>
                    <a:pt x="1024" y="278"/>
                    <a:pt x="976" y="125"/>
                    <a:pt x="881" y="0"/>
                  </a:cubicBez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0" name="Google Shape;11560;p83"/>
            <p:cNvSpPr/>
            <p:nvPr/>
          </p:nvSpPr>
          <p:spPr>
            <a:xfrm>
              <a:off x="7377607" y="2265701"/>
              <a:ext cx="13340" cy="13340"/>
            </a:xfrm>
            <a:custGeom>
              <a:avLst/>
              <a:gdLst/>
              <a:ahLst/>
              <a:cxnLst/>
              <a:rect l="l" t="t" r="r" b="b"/>
              <a:pathLst>
                <a:path w="508" h="508" extrusionOk="0">
                  <a:moveTo>
                    <a:pt x="1" y="1"/>
                  </a:moveTo>
                  <a:lnTo>
                    <a:pt x="1" y="403"/>
                  </a:lnTo>
                  <a:cubicBezTo>
                    <a:pt x="1" y="460"/>
                    <a:pt x="48" y="508"/>
                    <a:pt x="106" y="508"/>
                  </a:cubicBezTo>
                  <a:lnTo>
                    <a:pt x="402" y="508"/>
                  </a:lnTo>
                  <a:cubicBezTo>
                    <a:pt x="460" y="508"/>
                    <a:pt x="508" y="460"/>
                    <a:pt x="508" y="403"/>
                  </a:cubicBezTo>
                  <a:lnTo>
                    <a:pt x="508" y="1"/>
                  </a:ln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1" name="Google Shape;11561;p83"/>
            <p:cNvSpPr/>
            <p:nvPr/>
          </p:nvSpPr>
          <p:spPr>
            <a:xfrm>
              <a:off x="7356756" y="2246899"/>
              <a:ext cx="27415" cy="28229"/>
            </a:xfrm>
            <a:custGeom>
              <a:avLst/>
              <a:gdLst/>
              <a:ahLst/>
              <a:cxnLst/>
              <a:rect l="l" t="t" r="r" b="b"/>
              <a:pathLst>
                <a:path w="1044" h="1075" extrusionOk="0">
                  <a:moveTo>
                    <a:pt x="235" y="1"/>
                  </a:moveTo>
                  <a:cubicBezTo>
                    <a:pt x="204" y="1"/>
                    <a:pt x="174" y="15"/>
                    <a:pt x="153" y="47"/>
                  </a:cubicBezTo>
                  <a:lnTo>
                    <a:pt x="0" y="286"/>
                  </a:lnTo>
                  <a:lnTo>
                    <a:pt x="383" y="994"/>
                  </a:lnTo>
                  <a:cubicBezTo>
                    <a:pt x="412" y="1047"/>
                    <a:pt x="464" y="1075"/>
                    <a:pt x="517" y="1075"/>
                  </a:cubicBezTo>
                  <a:cubicBezTo>
                    <a:pt x="550" y="1075"/>
                    <a:pt x="583" y="1064"/>
                    <a:pt x="613" y="1042"/>
                  </a:cubicBezTo>
                  <a:lnTo>
                    <a:pt x="1043" y="717"/>
                  </a:lnTo>
                  <a:lnTo>
                    <a:pt x="306" y="28"/>
                  </a:lnTo>
                  <a:cubicBezTo>
                    <a:pt x="285" y="10"/>
                    <a:pt x="260" y="1"/>
                    <a:pt x="235" y="1"/>
                  </a:cubicBez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2" name="Google Shape;11562;p83"/>
            <p:cNvSpPr/>
            <p:nvPr/>
          </p:nvSpPr>
          <p:spPr>
            <a:xfrm>
              <a:off x="7384146" y="2246899"/>
              <a:ext cx="27678" cy="28229"/>
            </a:xfrm>
            <a:custGeom>
              <a:avLst/>
              <a:gdLst/>
              <a:ahLst/>
              <a:cxnLst/>
              <a:rect l="l" t="t" r="r" b="b"/>
              <a:pathLst>
                <a:path w="1054" h="1075" extrusionOk="0">
                  <a:moveTo>
                    <a:pt x="813" y="1"/>
                  </a:moveTo>
                  <a:cubicBezTo>
                    <a:pt x="786" y="1"/>
                    <a:pt x="759" y="10"/>
                    <a:pt x="737" y="28"/>
                  </a:cubicBezTo>
                  <a:lnTo>
                    <a:pt x="0" y="717"/>
                  </a:lnTo>
                  <a:lnTo>
                    <a:pt x="441" y="1042"/>
                  </a:lnTo>
                  <a:cubicBezTo>
                    <a:pt x="466" y="1064"/>
                    <a:pt x="499" y="1075"/>
                    <a:pt x="532" y="1075"/>
                  </a:cubicBezTo>
                  <a:cubicBezTo>
                    <a:pt x="585" y="1075"/>
                    <a:pt x="637" y="1047"/>
                    <a:pt x="661" y="994"/>
                  </a:cubicBezTo>
                  <a:lnTo>
                    <a:pt x="1053" y="286"/>
                  </a:lnTo>
                  <a:lnTo>
                    <a:pt x="900" y="47"/>
                  </a:lnTo>
                  <a:cubicBezTo>
                    <a:pt x="879" y="15"/>
                    <a:pt x="846" y="1"/>
                    <a:pt x="813" y="1"/>
                  </a:cubicBez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3" name="Google Shape;11563;p83"/>
            <p:cNvSpPr/>
            <p:nvPr/>
          </p:nvSpPr>
          <p:spPr>
            <a:xfrm>
              <a:off x="7159964" y="1971904"/>
              <a:ext cx="190516" cy="164151"/>
            </a:xfrm>
            <a:custGeom>
              <a:avLst/>
              <a:gdLst/>
              <a:ahLst/>
              <a:cxnLst/>
              <a:rect l="l" t="t" r="r" b="b"/>
              <a:pathLst>
                <a:path w="7255" h="6251" extrusionOk="0">
                  <a:moveTo>
                    <a:pt x="642" y="1"/>
                  </a:moveTo>
                  <a:cubicBezTo>
                    <a:pt x="288" y="1"/>
                    <a:pt x="1" y="288"/>
                    <a:pt x="1" y="642"/>
                  </a:cubicBezTo>
                  <a:lnTo>
                    <a:pt x="1" y="4059"/>
                  </a:lnTo>
                  <a:cubicBezTo>
                    <a:pt x="1" y="4413"/>
                    <a:pt x="288" y="4700"/>
                    <a:pt x="642" y="4700"/>
                  </a:cubicBezTo>
                  <a:lnTo>
                    <a:pt x="2987" y="4700"/>
                  </a:lnTo>
                  <a:lnTo>
                    <a:pt x="2632" y="6116"/>
                  </a:lnTo>
                  <a:cubicBezTo>
                    <a:pt x="2611" y="6189"/>
                    <a:pt x="2672" y="6251"/>
                    <a:pt x="2736" y="6251"/>
                  </a:cubicBezTo>
                  <a:cubicBezTo>
                    <a:pt x="2756" y="6251"/>
                    <a:pt x="2777" y="6245"/>
                    <a:pt x="2795" y="6231"/>
                  </a:cubicBezTo>
                  <a:lnTo>
                    <a:pt x="4901" y="4700"/>
                  </a:lnTo>
                  <a:lnTo>
                    <a:pt x="6614" y="4700"/>
                  </a:lnTo>
                  <a:cubicBezTo>
                    <a:pt x="6968" y="4700"/>
                    <a:pt x="7255" y="4413"/>
                    <a:pt x="7255" y="4059"/>
                  </a:cubicBezTo>
                  <a:lnTo>
                    <a:pt x="7255" y="642"/>
                  </a:lnTo>
                  <a:cubicBezTo>
                    <a:pt x="7255" y="288"/>
                    <a:pt x="6968" y="1"/>
                    <a:pt x="6614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4" name="Google Shape;11564;p83"/>
            <p:cNvSpPr/>
            <p:nvPr/>
          </p:nvSpPr>
          <p:spPr>
            <a:xfrm>
              <a:off x="7191896" y="2000055"/>
              <a:ext cx="31670" cy="11082"/>
            </a:xfrm>
            <a:custGeom>
              <a:avLst/>
              <a:gdLst/>
              <a:ahLst/>
              <a:cxnLst/>
              <a:rect l="l" t="t" r="r" b="b"/>
              <a:pathLst>
                <a:path w="1206" h="422" extrusionOk="0">
                  <a:moveTo>
                    <a:pt x="287" y="1"/>
                  </a:moveTo>
                  <a:cubicBezTo>
                    <a:pt x="0" y="1"/>
                    <a:pt x="0" y="422"/>
                    <a:pt x="287" y="422"/>
                  </a:cubicBezTo>
                  <a:lnTo>
                    <a:pt x="919" y="422"/>
                  </a:lnTo>
                  <a:cubicBezTo>
                    <a:pt x="1206" y="422"/>
                    <a:pt x="1206" y="1"/>
                    <a:pt x="91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5" name="Google Shape;11565;p83"/>
            <p:cNvSpPr/>
            <p:nvPr/>
          </p:nvSpPr>
          <p:spPr>
            <a:xfrm>
              <a:off x="7231102" y="2000055"/>
              <a:ext cx="87735" cy="11082"/>
            </a:xfrm>
            <a:custGeom>
              <a:avLst/>
              <a:gdLst/>
              <a:ahLst/>
              <a:cxnLst/>
              <a:rect l="l" t="t" r="r" b="b"/>
              <a:pathLst>
                <a:path w="3341" h="422" extrusionOk="0">
                  <a:moveTo>
                    <a:pt x="278" y="1"/>
                  </a:moveTo>
                  <a:cubicBezTo>
                    <a:pt x="0" y="1"/>
                    <a:pt x="0" y="422"/>
                    <a:pt x="278" y="422"/>
                  </a:cubicBezTo>
                  <a:lnTo>
                    <a:pt x="3053" y="422"/>
                  </a:lnTo>
                  <a:cubicBezTo>
                    <a:pt x="3340" y="422"/>
                    <a:pt x="3340" y="1"/>
                    <a:pt x="30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6" name="Google Shape;11566;p83"/>
            <p:cNvSpPr/>
            <p:nvPr/>
          </p:nvSpPr>
          <p:spPr>
            <a:xfrm>
              <a:off x="7191896" y="2027969"/>
              <a:ext cx="126941" cy="11318"/>
            </a:xfrm>
            <a:custGeom>
              <a:avLst/>
              <a:gdLst/>
              <a:ahLst/>
              <a:cxnLst/>
              <a:rect l="l" t="t" r="r" b="b"/>
              <a:pathLst>
                <a:path w="4834" h="431" extrusionOk="0">
                  <a:moveTo>
                    <a:pt x="287" y="0"/>
                  </a:moveTo>
                  <a:cubicBezTo>
                    <a:pt x="0" y="0"/>
                    <a:pt x="0" y="431"/>
                    <a:pt x="287" y="431"/>
                  </a:cubicBezTo>
                  <a:lnTo>
                    <a:pt x="4546" y="431"/>
                  </a:lnTo>
                  <a:cubicBezTo>
                    <a:pt x="4833" y="431"/>
                    <a:pt x="4833" y="0"/>
                    <a:pt x="4546" y="0"/>
                  </a:cubicBezTo>
                  <a:close/>
                </a:path>
              </a:pathLst>
            </a:custGeom>
            <a:solidFill>
              <a:srgbClr val="768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7" name="Google Shape;11567;p83"/>
            <p:cNvSpPr/>
            <p:nvPr/>
          </p:nvSpPr>
          <p:spPr>
            <a:xfrm>
              <a:off x="7191896" y="2056093"/>
              <a:ext cx="87735" cy="11108"/>
            </a:xfrm>
            <a:custGeom>
              <a:avLst/>
              <a:gdLst/>
              <a:ahLst/>
              <a:cxnLst/>
              <a:rect l="l" t="t" r="r" b="b"/>
              <a:pathLst>
                <a:path w="3341" h="423" extrusionOk="0">
                  <a:moveTo>
                    <a:pt x="287" y="1"/>
                  </a:moveTo>
                  <a:cubicBezTo>
                    <a:pt x="0" y="1"/>
                    <a:pt x="0" y="422"/>
                    <a:pt x="287" y="422"/>
                  </a:cubicBezTo>
                  <a:lnTo>
                    <a:pt x="3053" y="422"/>
                  </a:lnTo>
                  <a:cubicBezTo>
                    <a:pt x="3340" y="422"/>
                    <a:pt x="3340" y="1"/>
                    <a:pt x="3053" y="1"/>
                  </a:cubicBez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8" name="Google Shape;11568;p83"/>
            <p:cNvSpPr/>
            <p:nvPr/>
          </p:nvSpPr>
          <p:spPr>
            <a:xfrm>
              <a:off x="7286878" y="2056093"/>
              <a:ext cx="31958" cy="11108"/>
            </a:xfrm>
            <a:custGeom>
              <a:avLst/>
              <a:gdLst/>
              <a:ahLst/>
              <a:cxnLst/>
              <a:rect l="l" t="t" r="r" b="b"/>
              <a:pathLst>
                <a:path w="1217" h="423" extrusionOk="0">
                  <a:moveTo>
                    <a:pt x="288" y="1"/>
                  </a:moveTo>
                  <a:cubicBezTo>
                    <a:pt x="1" y="1"/>
                    <a:pt x="1" y="422"/>
                    <a:pt x="288" y="422"/>
                  </a:cubicBezTo>
                  <a:lnTo>
                    <a:pt x="929" y="422"/>
                  </a:lnTo>
                  <a:cubicBezTo>
                    <a:pt x="1216" y="422"/>
                    <a:pt x="1216" y="1"/>
                    <a:pt x="929" y="1"/>
                  </a:cubicBezTo>
                  <a:close/>
                </a:path>
              </a:pathLst>
            </a:custGeom>
            <a:solidFill>
              <a:srgbClr val="768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569" name="Google Shape;11569;p83"/>
          <p:cNvGrpSpPr/>
          <p:nvPr/>
        </p:nvGrpSpPr>
        <p:grpSpPr>
          <a:xfrm>
            <a:off x="7551264" y="1971904"/>
            <a:ext cx="344321" cy="348155"/>
            <a:chOff x="7551264" y="1971904"/>
            <a:chExt cx="344321" cy="348155"/>
          </a:xfrm>
        </p:grpSpPr>
        <p:sp>
          <p:nvSpPr>
            <p:cNvPr id="11570" name="Google Shape;11570;p83"/>
            <p:cNvSpPr/>
            <p:nvPr/>
          </p:nvSpPr>
          <p:spPr>
            <a:xfrm>
              <a:off x="7820665" y="1973164"/>
              <a:ext cx="9086" cy="73659"/>
            </a:xfrm>
            <a:custGeom>
              <a:avLst/>
              <a:gdLst/>
              <a:ahLst/>
              <a:cxnLst/>
              <a:rect l="l" t="t" r="r" b="b"/>
              <a:pathLst>
                <a:path w="346" h="2805" extrusionOk="0">
                  <a:moveTo>
                    <a:pt x="1" y="1"/>
                  </a:moveTo>
                  <a:lnTo>
                    <a:pt x="1" y="2805"/>
                  </a:lnTo>
                  <a:lnTo>
                    <a:pt x="346" y="2805"/>
                  </a:lnTo>
                  <a:lnTo>
                    <a:pt x="346" y="33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E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1" name="Google Shape;11571;p83"/>
            <p:cNvSpPr/>
            <p:nvPr/>
          </p:nvSpPr>
          <p:spPr>
            <a:xfrm>
              <a:off x="7625396" y="1971904"/>
              <a:ext cx="270189" cy="348103"/>
            </a:xfrm>
            <a:custGeom>
              <a:avLst/>
              <a:gdLst/>
              <a:ahLst/>
              <a:cxnLst/>
              <a:rect l="l" t="t" r="r" b="b"/>
              <a:pathLst>
                <a:path w="10289" h="13256" extrusionOk="0">
                  <a:moveTo>
                    <a:pt x="269" y="1"/>
                  </a:moveTo>
                  <a:cubicBezTo>
                    <a:pt x="116" y="1"/>
                    <a:pt x="1" y="135"/>
                    <a:pt x="20" y="288"/>
                  </a:cubicBezTo>
                  <a:lnTo>
                    <a:pt x="20" y="5408"/>
                  </a:lnTo>
                  <a:lnTo>
                    <a:pt x="173" y="5408"/>
                  </a:lnTo>
                  <a:cubicBezTo>
                    <a:pt x="1111" y="5446"/>
                    <a:pt x="1848" y="6212"/>
                    <a:pt x="1848" y="7150"/>
                  </a:cubicBezTo>
                  <a:lnTo>
                    <a:pt x="1848" y="7849"/>
                  </a:lnTo>
                  <a:cubicBezTo>
                    <a:pt x="2039" y="8126"/>
                    <a:pt x="1972" y="8499"/>
                    <a:pt x="1704" y="8700"/>
                  </a:cubicBezTo>
                  <a:lnTo>
                    <a:pt x="1456" y="8882"/>
                  </a:lnTo>
                  <a:cubicBezTo>
                    <a:pt x="1369" y="9284"/>
                    <a:pt x="1101" y="9629"/>
                    <a:pt x="738" y="9801"/>
                  </a:cubicBezTo>
                  <a:lnTo>
                    <a:pt x="738" y="10212"/>
                  </a:lnTo>
                  <a:lnTo>
                    <a:pt x="2011" y="10720"/>
                  </a:lnTo>
                  <a:cubicBezTo>
                    <a:pt x="2575" y="10949"/>
                    <a:pt x="2939" y="11514"/>
                    <a:pt x="2910" y="12126"/>
                  </a:cubicBezTo>
                  <a:lnTo>
                    <a:pt x="2910" y="13256"/>
                  </a:lnTo>
                  <a:lnTo>
                    <a:pt x="9897" y="13256"/>
                  </a:lnTo>
                  <a:cubicBezTo>
                    <a:pt x="10059" y="13227"/>
                    <a:pt x="10289" y="13122"/>
                    <a:pt x="10289" y="12672"/>
                  </a:cubicBezTo>
                  <a:lnTo>
                    <a:pt x="10289" y="2853"/>
                  </a:lnTo>
                  <a:lnTo>
                    <a:pt x="8576" y="1561"/>
                  </a:lnTo>
                  <a:lnTo>
                    <a:pt x="7437" y="1"/>
                  </a:lnTo>
                  <a:close/>
                </a:path>
              </a:pathLst>
            </a:custGeom>
            <a:solidFill>
              <a:srgbClr val="DE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2" name="Google Shape;11572;p83"/>
            <p:cNvSpPr/>
            <p:nvPr/>
          </p:nvSpPr>
          <p:spPr>
            <a:xfrm>
              <a:off x="7625396" y="1971904"/>
              <a:ext cx="86238" cy="348103"/>
            </a:xfrm>
            <a:custGeom>
              <a:avLst/>
              <a:gdLst/>
              <a:ahLst/>
              <a:cxnLst/>
              <a:rect l="l" t="t" r="r" b="b"/>
              <a:pathLst>
                <a:path w="3284" h="13256" extrusionOk="0">
                  <a:moveTo>
                    <a:pt x="278" y="1"/>
                  </a:moveTo>
                  <a:cubicBezTo>
                    <a:pt x="125" y="11"/>
                    <a:pt x="1" y="144"/>
                    <a:pt x="20" y="288"/>
                  </a:cubicBezTo>
                  <a:lnTo>
                    <a:pt x="20" y="5408"/>
                  </a:lnTo>
                  <a:lnTo>
                    <a:pt x="183" y="5408"/>
                  </a:lnTo>
                  <a:cubicBezTo>
                    <a:pt x="1111" y="5446"/>
                    <a:pt x="1857" y="6212"/>
                    <a:pt x="1857" y="7150"/>
                  </a:cubicBezTo>
                  <a:lnTo>
                    <a:pt x="1857" y="7849"/>
                  </a:lnTo>
                  <a:cubicBezTo>
                    <a:pt x="1924" y="7954"/>
                    <a:pt x="1963" y="8078"/>
                    <a:pt x="1963" y="8203"/>
                  </a:cubicBezTo>
                  <a:cubicBezTo>
                    <a:pt x="1963" y="8394"/>
                    <a:pt x="1704" y="8480"/>
                    <a:pt x="1551" y="8595"/>
                  </a:cubicBezTo>
                  <a:lnTo>
                    <a:pt x="1456" y="8882"/>
                  </a:lnTo>
                  <a:cubicBezTo>
                    <a:pt x="1379" y="9294"/>
                    <a:pt x="1111" y="9629"/>
                    <a:pt x="738" y="9810"/>
                  </a:cubicBezTo>
                  <a:lnTo>
                    <a:pt x="738" y="10212"/>
                  </a:lnTo>
                  <a:lnTo>
                    <a:pt x="2011" y="10729"/>
                  </a:lnTo>
                  <a:cubicBezTo>
                    <a:pt x="2575" y="10949"/>
                    <a:pt x="2939" y="11514"/>
                    <a:pt x="2920" y="12126"/>
                  </a:cubicBezTo>
                  <a:lnTo>
                    <a:pt x="2728" y="13256"/>
                  </a:lnTo>
                  <a:lnTo>
                    <a:pt x="3264" y="13256"/>
                  </a:lnTo>
                  <a:lnTo>
                    <a:pt x="3264" y="12126"/>
                  </a:lnTo>
                  <a:cubicBezTo>
                    <a:pt x="3283" y="11514"/>
                    <a:pt x="2920" y="10959"/>
                    <a:pt x="2346" y="10729"/>
                  </a:cubicBezTo>
                  <a:lnTo>
                    <a:pt x="1073" y="10212"/>
                  </a:lnTo>
                  <a:lnTo>
                    <a:pt x="1073" y="9810"/>
                  </a:lnTo>
                  <a:cubicBezTo>
                    <a:pt x="1446" y="9629"/>
                    <a:pt x="1714" y="9294"/>
                    <a:pt x="1791" y="8892"/>
                  </a:cubicBezTo>
                  <a:lnTo>
                    <a:pt x="2049" y="8710"/>
                  </a:lnTo>
                  <a:cubicBezTo>
                    <a:pt x="2317" y="8509"/>
                    <a:pt x="2384" y="8136"/>
                    <a:pt x="2192" y="7858"/>
                  </a:cubicBezTo>
                  <a:lnTo>
                    <a:pt x="2192" y="7150"/>
                  </a:lnTo>
                  <a:cubicBezTo>
                    <a:pt x="2192" y="6212"/>
                    <a:pt x="1456" y="5446"/>
                    <a:pt x="518" y="5408"/>
                  </a:cubicBezTo>
                  <a:lnTo>
                    <a:pt x="365" y="5408"/>
                  </a:lnTo>
                  <a:lnTo>
                    <a:pt x="365" y="1"/>
                  </a:lnTo>
                  <a:close/>
                </a:path>
              </a:pathLst>
            </a:custGeom>
            <a:solidFill>
              <a:srgbClr val="D7DF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3" name="Google Shape;11573;p83"/>
            <p:cNvSpPr/>
            <p:nvPr/>
          </p:nvSpPr>
          <p:spPr>
            <a:xfrm>
              <a:off x="7685715" y="2063893"/>
              <a:ext cx="103333" cy="11344"/>
            </a:xfrm>
            <a:custGeom>
              <a:avLst/>
              <a:gdLst/>
              <a:ahLst/>
              <a:cxnLst/>
              <a:rect l="l" t="t" r="r" b="b"/>
              <a:pathLst>
                <a:path w="3935" h="432" extrusionOk="0">
                  <a:moveTo>
                    <a:pt x="288" y="1"/>
                  </a:moveTo>
                  <a:cubicBezTo>
                    <a:pt x="1" y="1"/>
                    <a:pt x="1" y="431"/>
                    <a:pt x="288" y="431"/>
                  </a:cubicBezTo>
                  <a:lnTo>
                    <a:pt x="3657" y="431"/>
                  </a:lnTo>
                  <a:cubicBezTo>
                    <a:pt x="3934" y="431"/>
                    <a:pt x="3934" y="1"/>
                    <a:pt x="365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4" name="Google Shape;11574;p83"/>
            <p:cNvSpPr/>
            <p:nvPr/>
          </p:nvSpPr>
          <p:spPr>
            <a:xfrm>
              <a:off x="7685715" y="2102337"/>
              <a:ext cx="148553" cy="11344"/>
            </a:xfrm>
            <a:custGeom>
              <a:avLst/>
              <a:gdLst/>
              <a:ahLst/>
              <a:cxnLst/>
              <a:rect l="l" t="t" r="r" b="b"/>
              <a:pathLst>
                <a:path w="5657" h="432" extrusionOk="0">
                  <a:moveTo>
                    <a:pt x="288" y="1"/>
                  </a:moveTo>
                  <a:cubicBezTo>
                    <a:pt x="1" y="1"/>
                    <a:pt x="1" y="432"/>
                    <a:pt x="288" y="432"/>
                  </a:cubicBezTo>
                  <a:lnTo>
                    <a:pt x="5379" y="432"/>
                  </a:lnTo>
                  <a:cubicBezTo>
                    <a:pt x="5657" y="432"/>
                    <a:pt x="5657" y="1"/>
                    <a:pt x="537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5" name="Google Shape;11575;p83"/>
            <p:cNvSpPr/>
            <p:nvPr/>
          </p:nvSpPr>
          <p:spPr>
            <a:xfrm>
              <a:off x="7685715" y="2140808"/>
              <a:ext cx="148553" cy="11318"/>
            </a:xfrm>
            <a:custGeom>
              <a:avLst/>
              <a:gdLst/>
              <a:ahLst/>
              <a:cxnLst/>
              <a:rect l="l" t="t" r="r" b="b"/>
              <a:pathLst>
                <a:path w="5657" h="431" extrusionOk="0">
                  <a:moveTo>
                    <a:pt x="288" y="0"/>
                  </a:moveTo>
                  <a:cubicBezTo>
                    <a:pt x="1" y="0"/>
                    <a:pt x="1" y="431"/>
                    <a:pt x="288" y="431"/>
                  </a:cubicBezTo>
                  <a:lnTo>
                    <a:pt x="5379" y="431"/>
                  </a:lnTo>
                  <a:cubicBezTo>
                    <a:pt x="5657" y="431"/>
                    <a:pt x="5657" y="0"/>
                    <a:pt x="537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6" name="Google Shape;11576;p83"/>
            <p:cNvSpPr/>
            <p:nvPr/>
          </p:nvSpPr>
          <p:spPr>
            <a:xfrm>
              <a:off x="7685715" y="2179253"/>
              <a:ext cx="148553" cy="11344"/>
            </a:xfrm>
            <a:custGeom>
              <a:avLst/>
              <a:gdLst/>
              <a:ahLst/>
              <a:cxnLst/>
              <a:rect l="l" t="t" r="r" b="b"/>
              <a:pathLst>
                <a:path w="5657" h="432" extrusionOk="0">
                  <a:moveTo>
                    <a:pt x="288" y="0"/>
                  </a:moveTo>
                  <a:cubicBezTo>
                    <a:pt x="1" y="0"/>
                    <a:pt x="1" y="431"/>
                    <a:pt x="288" y="431"/>
                  </a:cubicBezTo>
                  <a:lnTo>
                    <a:pt x="5379" y="431"/>
                  </a:lnTo>
                  <a:cubicBezTo>
                    <a:pt x="5657" y="431"/>
                    <a:pt x="5657" y="0"/>
                    <a:pt x="537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7" name="Google Shape;11577;p83"/>
            <p:cNvSpPr/>
            <p:nvPr/>
          </p:nvSpPr>
          <p:spPr>
            <a:xfrm>
              <a:off x="7685715" y="2217461"/>
              <a:ext cx="148553" cy="11318"/>
            </a:xfrm>
            <a:custGeom>
              <a:avLst/>
              <a:gdLst/>
              <a:ahLst/>
              <a:cxnLst/>
              <a:rect l="l" t="t" r="r" b="b"/>
              <a:pathLst>
                <a:path w="5657" h="431" extrusionOk="0">
                  <a:moveTo>
                    <a:pt x="288" y="0"/>
                  </a:moveTo>
                  <a:cubicBezTo>
                    <a:pt x="1" y="0"/>
                    <a:pt x="1" y="431"/>
                    <a:pt x="288" y="431"/>
                  </a:cubicBezTo>
                  <a:lnTo>
                    <a:pt x="5379" y="431"/>
                  </a:lnTo>
                  <a:cubicBezTo>
                    <a:pt x="5657" y="431"/>
                    <a:pt x="5657" y="0"/>
                    <a:pt x="537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8" name="Google Shape;11578;p83"/>
            <p:cNvSpPr/>
            <p:nvPr/>
          </p:nvSpPr>
          <p:spPr>
            <a:xfrm>
              <a:off x="7552367" y="2239309"/>
              <a:ext cx="152492" cy="80487"/>
            </a:xfrm>
            <a:custGeom>
              <a:avLst/>
              <a:gdLst/>
              <a:ahLst/>
              <a:cxnLst/>
              <a:rect l="l" t="t" r="r" b="b"/>
              <a:pathLst>
                <a:path w="5807" h="3065" extrusionOk="0">
                  <a:moveTo>
                    <a:pt x="2208" y="1"/>
                  </a:moveTo>
                  <a:lnTo>
                    <a:pt x="897" y="537"/>
                  </a:lnTo>
                  <a:cubicBezTo>
                    <a:pt x="763" y="584"/>
                    <a:pt x="648" y="651"/>
                    <a:pt x="533" y="738"/>
                  </a:cubicBezTo>
                  <a:lnTo>
                    <a:pt x="504" y="766"/>
                  </a:lnTo>
                  <a:lnTo>
                    <a:pt x="485" y="785"/>
                  </a:lnTo>
                  <a:lnTo>
                    <a:pt x="475" y="795"/>
                  </a:lnTo>
                  <a:lnTo>
                    <a:pt x="437" y="824"/>
                  </a:lnTo>
                  <a:cubicBezTo>
                    <a:pt x="207" y="1063"/>
                    <a:pt x="54" y="1369"/>
                    <a:pt x="6" y="1695"/>
                  </a:cubicBezTo>
                  <a:cubicBezTo>
                    <a:pt x="6" y="1714"/>
                    <a:pt x="6" y="1733"/>
                    <a:pt x="6" y="1752"/>
                  </a:cubicBezTo>
                  <a:cubicBezTo>
                    <a:pt x="1" y="1769"/>
                    <a:pt x="2" y="1773"/>
                    <a:pt x="4" y="1773"/>
                  </a:cubicBezTo>
                  <a:cubicBezTo>
                    <a:pt x="5" y="1773"/>
                    <a:pt x="6" y="1771"/>
                    <a:pt x="6" y="1771"/>
                  </a:cubicBezTo>
                  <a:lnTo>
                    <a:pt x="6" y="1819"/>
                  </a:lnTo>
                  <a:lnTo>
                    <a:pt x="6" y="1848"/>
                  </a:lnTo>
                  <a:lnTo>
                    <a:pt x="6" y="1857"/>
                  </a:lnTo>
                  <a:lnTo>
                    <a:pt x="6" y="1934"/>
                  </a:lnTo>
                  <a:lnTo>
                    <a:pt x="6" y="2144"/>
                  </a:lnTo>
                  <a:lnTo>
                    <a:pt x="6" y="2786"/>
                  </a:lnTo>
                  <a:cubicBezTo>
                    <a:pt x="6" y="2938"/>
                    <a:pt x="141" y="3065"/>
                    <a:pt x="291" y="3065"/>
                  </a:cubicBezTo>
                  <a:cubicBezTo>
                    <a:pt x="301" y="3065"/>
                    <a:pt x="312" y="3064"/>
                    <a:pt x="322" y="3063"/>
                  </a:cubicBezTo>
                  <a:lnTo>
                    <a:pt x="5481" y="3063"/>
                  </a:lnTo>
                  <a:cubicBezTo>
                    <a:pt x="5492" y="3064"/>
                    <a:pt x="5503" y="3065"/>
                    <a:pt x="5513" y="3065"/>
                  </a:cubicBezTo>
                  <a:cubicBezTo>
                    <a:pt x="5671" y="3065"/>
                    <a:pt x="5797" y="2938"/>
                    <a:pt x="5806" y="2786"/>
                  </a:cubicBezTo>
                  <a:lnTo>
                    <a:pt x="5806" y="2144"/>
                  </a:lnTo>
                  <a:lnTo>
                    <a:pt x="5806" y="1934"/>
                  </a:lnTo>
                  <a:lnTo>
                    <a:pt x="5777" y="1943"/>
                  </a:lnTo>
                  <a:lnTo>
                    <a:pt x="5777" y="1876"/>
                  </a:lnTo>
                  <a:lnTo>
                    <a:pt x="5777" y="1867"/>
                  </a:lnTo>
                  <a:lnTo>
                    <a:pt x="5777" y="1829"/>
                  </a:lnTo>
                  <a:lnTo>
                    <a:pt x="5777" y="1781"/>
                  </a:lnTo>
                  <a:lnTo>
                    <a:pt x="5777" y="1762"/>
                  </a:lnTo>
                  <a:cubicBezTo>
                    <a:pt x="5777" y="1762"/>
                    <a:pt x="5777" y="1723"/>
                    <a:pt x="5777" y="1704"/>
                  </a:cubicBezTo>
                  <a:cubicBezTo>
                    <a:pt x="5730" y="1379"/>
                    <a:pt x="5586" y="1073"/>
                    <a:pt x="5347" y="833"/>
                  </a:cubicBezTo>
                  <a:lnTo>
                    <a:pt x="5308" y="805"/>
                  </a:lnTo>
                  <a:lnTo>
                    <a:pt x="5299" y="795"/>
                  </a:lnTo>
                  <a:lnTo>
                    <a:pt x="5280" y="776"/>
                  </a:lnTo>
                  <a:lnTo>
                    <a:pt x="5251" y="747"/>
                  </a:lnTo>
                  <a:cubicBezTo>
                    <a:pt x="5146" y="661"/>
                    <a:pt x="5021" y="594"/>
                    <a:pt x="4887" y="546"/>
                  </a:cubicBezTo>
                  <a:lnTo>
                    <a:pt x="3576" y="10"/>
                  </a:lnTo>
                  <a:lnTo>
                    <a:pt x="3241" y="355"/>
                  </a:lnTo>
                  <a:lnTo>
                    <a:pt x="2878" y="680"/>
                  </a:lnTo>
                  <a:lnTo>
                    <a:pt x="2543" y="345"/>
                  </a:lnTo>
                  <a:lnTo>
                    <a:pt x="2208" y="1"/>
                  </a:ln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9" name="Google Shape;11579;p83"/>
            <p:cNvSpPr/>
            <p:nvPr/>
          </p:nvSpPr>
          <p:spPr>
            <a:xfrm>
              <a:off x="7551264" y="2239808"/>
              <a:ext cx="61842" cy="80251"/>
            </a:xfrm>
            <a:custGeom>
              <a:avLst/>
              <a:gdLst/>
              <a:ahLst/>
              <a:cxnLst/>
              <a:rect l="l" t="t" r="r" b="b"/>
              <a:pathLst>
                <a:path w="2355" h="3056" extrusionOk="0">
                  <a:moveTo>
                    <a:pt x="2250" y="1"/>
                  </a:moveTo>
                  <a:lnTo>
                    <a:pt x="929" y="518"/>
                  </a:lnTo>
                  <a:cubicBezTo>
                    <a:pt x="364" y="747"/>
                    <a:pt x="1" y="1312"/>
                    <a:pt x="29" y="1924"/>
                  </a:cubicBezTo>
                  <a:lnTo>
                    <a:pt x="29" y="2776"/>
                  </a:lnTo>
                  <a:cubicBezTo>
                    <a:pt x="29" y="2928"/>
                    <a:pt x="155" y="3056"/>
                    <a:pt x="312" y="3056"/>
                  </a:cubicBezTo>
                  <a:cubicBezTo>
                    <a:pt x="323" y="3056"/>
                    <a:pt x="334" y="3055"/>
                    <a:pt x="345" y="3054"/>
                  </a:cubicBezTo>
                  <a:lnTo>
                    <a:pt x="412" y="3054"/>
                  </a:lnTo>
                  <a:lnTo>
                    <a:pt x="412" y="1924"/>
                  </a:lnTo>
                  <a:cubicBezTo>
                    <a:pt x="383" y="1312"/>
                    <a:pt x="747" y="747"/>
                    <a:pt x="1321" y="518"/>
                  </a:cubicBezTo>
                  <a:lnTo>
                    <a:pt x="2355" y="106"/>
                  </a:lnTo>
                  <a:lnTo>
                    <a:pt x="2250" y="1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0" name="Google Shape;11580;p83"/>
            <p:cNvSpPr/>
            <p:nvPr/>
          </p:nvSpPr>
          <p:spPr>
            <a:xfrm>
              <a:off x="7579677" y="2113156"/>
              <a:ext cx="96532" cy="68381"/>
            </a:xfrm>
            <a:custGeom>
              <a:avLst/>
              <a:gdLst/>
              <a:ahLst/>
              <a:cxnLst/>
              <a:rect l="l" t="t" r="r" b="b"/>
              <a:pathLst>
                <a:path w="3676" h="2604" extrusionOk="0">
                  <a:moveTo>
                    <a:pt x="3254" y="2221"/>
                  </a:moveTo>
                  <a:lnTo>
                    <a:pt x="3225" y="2240"/>
                  </a:lnTo>
                  <a:lnTo>
                    <a:pt x="3216" y="2249"/>
                  </a:lnTo>
                  <a:lnTo>
                    <a:pt x="3187" y="2269"/>
                  </a:lnTo>
                  <a:lnTo>
                    <a:pt x="3187" y="2269"/>
                  </a:lnTo>
                  <a:lnTo>
                    <a:pt x="3225" y="2240"/>
                  </a:lnTo>
                  <a:lnTo>
                    <a:pt x="3225" y="2230"/>
                  </a:lnTo>
                  <a:lnTo>
                    <a:pt x="3235" y="2221"/>
                  </a:lnTo>
                  <a:lnTo>
                    <a:pt x="3225" y="2240"/>
                  </a:lnTo>
                  <a:lnTo>
                    <a:pt x="3235" y="2230"/>
                  </a:lnTo>
                  <a:lnTo>
                    <a:pt x="3254" y="2221"/>
                  </a:lnTo>
                  <a:close/>
                  <a:moveTo>
                    <a:pt x="1771" y="0"/>
                  </a:moveTo>
                  <a:cubicBezTo>
                    <a:pt x="794" y="0"/>
                    <a:pt x="0" y="795"/>
                    <a:pt x="0" y="1771"/>
                  </a:cubicBezTo>
                  <a:lnTo>
                    <a:pt x="0" y="2604"/>
                  </a:lnTo>
                  <a:cubicBezTo>
                    <a:pt x="0" y="2604"/>
                    <a:pt x="402" y="2556"/>
                    <a:pt x="450" y="2364"/>
                  </a:cubicBezTo>
                  <a:cubicBezTo>
                    <a:pt x="469" y="2345"/>
                    <a:pt x="479" y="2316"/>
                    <a:pt x="488" y="2297"/>
                  </a:cubicBezTo>
                  <a:cubicBezTo>
                    <a:pt x="718" y="2288"/>
                    <a:pt x="1780" y="2278"/>
                    <a:pt x="2393" y="1551"/>
                  </a:cubicBezTo>
                  <a:cubicBezTo>
                    <a:pt x="2527" y="1905"/>
                    <a:pt x="2814" y="2182"/>
                    <a:pt x="3187" y="2288"/>
                  </a:cubicBezTo>
                  <a:cubicBezTo>
                    <a:pt x="3197" y="2316"/>
                    <a:pt x="3206" y="2336"/>
                    <a:pt x="3225" y="2355"/>
                  </a:cubicBezTo>
                  <a:cubicBezTo>
                    <a:pt x="3273" y="2556"/>
                    <a:pt x="3675" y="2594"/>
                    <a:pt x="3675" y="2594"/>
                  </a:cubicBezTo>
                  <a:lnTo>
                    <a:pt x="3675" y="1771"/>
                  </a:lnTo>
                  <a:cubicBezTo>
                    <a:pt x="3675" y="795"/>
                    <a:pt x="2881" y="0"/>
                    <a:pt x="190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1" name="Google Shape;11581;p83"/>
            <p:cNvSpPr/>
            <p:nvPr/>
          </p:nvSpPr>
          <p:spPr>
            <a:xfrm>
              <a:off x="7579677" y="2113393"/>
              <a:ext cx="52284" cy="68145"/>
            </a:xfrm>
            <a:custGeom>
              <a:avLst/>
              <a:gdLst/>
              <a:ahLst/>
              <a:cxnLst/>
              <a:rect l="l" t="t" r="r" b="b"/>
              <a:pathLst>
                <a:path w="1991" h="2595" extrusionOk="0">
                  <a:moveTo>
                    <a:pt x="1761" y="1"/>
                  </a:moveTo>
                  <a:cubicBezTo>
                    <a:pt x="785" y="1"/>
                    <a:pt x="0" y="795"/>
                    <a:pt x="0" y="1762"/>
                  </a:cubicBezTo>
                  <a:lnTo>
                    <a:pt x="0" y="2595"/>
                  </a:lnTo>
                  <a:cubicBezTo>
                    <a:pt x="105" y="2575"/>
                    <a:pt x="211" y="2547"/>
                    <a:pt x="316" y="2508"/>
                  </a:cubicBezTo>
                  <a:lnTo>
                    <a:pt x="316" y="2212"/>
                  </a:lnTo>
                  <a:lnTo>
                    <a:pt x="316" y="1762"/>
                  </a:lnTo>
                  <a:cubicBezTo>
                    <a:pt x="316" y="824"/>
                    <a:pt x="1053" y="49"/>
                    <a:pt x="19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2" name="Google Shape;11582;p83"/>
            <p:cNvSpPr/>
            <p:nvPr/>
          </p:nvSpPr>
          <p:spPr>
            <a:xfrm>
              <a:off x="7662843" y="2174263"/>
              <a:ext cx="20903" cy="28387"/>
            </a:xfrm>
            <a:custGeom>
              <a:avLst/>
              <a:gdLst/>
              <a:ahLst/>
              <a:cxnLst/>
              <a:rect l="l" t="t" r="r" b="b"/>
              <a:pathLst>
                <a:path w="796" h="1081" extrusionOk="0">
                  <a:moveTo>
                    <a:pt x="231" y="1"/>
                  </a:moveTo>
                  <a:cubicBezTo>
                    <a:pt x="114" y="1"/>
                    <a:pt x="1" y="97"/>
                    <a:pt x="1" y="229"/>
                  </a:cubicBezTo>
                  <a:lnTo>
                    <a:pt x="1" y="860"/>
                  </a:lnTo>
                  <a:cubicBezTo>
                    <a:pt x="1" y="975"/>
                    <a:pt x="106" y="1080"/>
                    <a:pt x="231" y="1080"/>
                  </a:cubicBezTo>
                  <a:cubicBezTo>
                    <a:pt x="250" y="1080"/>
                    <a:pt x="269" y="1080"/>
                    <a:pt x="298" y="1071"/>
                  </a:cubicBezTo>
                  <a:cubicBezTo>
                    <a:pt x="336" y="1052"/>
                    <a:pt x="374" y="1033"/>
                    <a:pt x="412" y="1013"/>
                  </a:cubicBezTo>
                  <a:cubicBezTo>
                    <a:pt x="451" y="975"/>
                    <a:pt x="489" y="937"/>
                    <a:pt x="537" y="908"/>
                  </a:cubicBezTo>
                  <a:cubicBezTo>
                    <a:pt x="795" y="602"/>
                    <a:pt x="661" y="133"/>
                    <a:pt x="278" y="9"/>
                  </a:cubicBezTo>
                  <a:lnTo>
                    <a:pt x="288" y="9"/>
                  </a:lnTo>
                  <a:cubicBezTo>
                    <a:pt x="269" y="3"/>
                    <a:pt x="250" y="1"/>
                    <a:pt x="231" y="1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3" name="Google Shape;11583;p83"/>
            <p:cNvSpPr/>
            <p:nvPr/>
          </p:nvSpPr>
          <p:spPr>
            <a:xfrm>
              <a:off x="7571878" y="2174237"/>
              <a:ext cx="21139" cy="28361"/>
            </a:xfrm>
            <a:custGeom>
              <a:avLst/>
              <a:gdLst/>
              <a:ahLst/>
              <a:cxnLst/>
              <a:rect l="l" t="t" r="r" b="b"/>
              <a:pathLst>
                <a:path w="805" h="1080" extrusionOk="0">
                  <a:moveTo>
                    <a:pt x="583" y="0"/>
                  </a:moveTo>
                  <a:cubicBezTo>
                    <a:pt x="561" y="0"/>
                    <a:pt x="538" y="4"/>
                    <a:pt x="517" y="10"/>
                  </a:cubicBezTo>
                  <a:cubicBezTo>
                    <a:pt x="0" y="172"/>
                    <a:pt x="0" y="909"/>
                    <a:pt x="517" y="1072"/>
                  </a:cubicBezTo>
                  <a:cubicBezTo>
                    <a:pt x="537" y="1077"/>
                    <a:pt x="557" y="1080"/>
                    <a:pt x="577" y="1080"/>
                  </a:cubicBezTo>
                  <a:cubicBezTo>
                    <a:pt x="698" y="1080"/>
                    <a:pt x="804" y="983"/>
                    <a:pt x="804" y="852"/>
                  </a:cubicBezTo>
                  <a:lnTo>
                    <a:pt x="804" y="220"/>
                  </a:lnTo>
                  <a:cubicBezTo>
                    <a:pt x="804" y="153"/>
                    <a:pt x="766" y="86"/>
                    <a:pt x="718" y="48"/>
                  </a:cubicBezTo>
                  <a:cubicBezTo>
                    <a:pt x="679" y="15"/>
                    <a:pt x="631" y="0"/>
                    <a:pt x="583" y="0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4" name="Google Shape;11584;p83"/>
            <p:cNvSpPr/>
            <p:nvPr/>
          </p:nvSpPr>
          <p:spPr>
            <a:xfrm>
              <a:off x="7610087" y="2223869"/>
              <a:ext cx="35714" cy="40362"/>
            </a:xfrm>
            <a:custGeom>
              <a:avLst/>
              <a:gdLst/>
              <a:ahLst/>
              <a:cxnLst/>
              <a:rect l="l" t="t" r="r" b="b"/>
              <a:pathLst>
                <a:path w="1360" h="1537" extrusionOk="0">
                  <a:moveTo>
                    <a:pt x="233" y="0"/>
                  </a:moveTo>
                  <a:cubicBezTo>
                    <a:pt x="115" y="0"/>
                    <a:pt x="10" y="97"/>
                    <a:pt x="10" y="225"/>
                  </a:cubicBezTo>
                  <a:lnTo>
                    <a:pt x="10" y="866"/>
                  </a:lnTo>
                  <a:cubicBezTo>
                    <a:pt x="0" y="933"/>
                    <a:pt x="29" y="1000"/>
                    <a:pt x="77" y="1038"/>
                  </a:cubicBezTo>
                  <a:lnTo>
                    <a:pt x="517" y="1479"/>
                  </a:lnTo>
                  <a:cubicBezTo>
                    <a:pt x="565" y="1517"/>
                    <a:pt x="622" y="1536"/>
                    <a:pt x="680" y="1536"/>
                  </a:cubicBezTo>
                  <a:cubicBezTo>
                    <a:pt x="737" y="1536"/>
                    <a:pt x="794" y="1517"/>
                    <a:pt x="833" y="1469"/>
                  </a:cubicBezTo>
                  <a:lnTo>
                    <a:pt x="1292" y="991"/>
                  </a:lnTo>
                  <a:cubicBezTo>
                    <a:pt x="1330" y="952"/>
                    <a:pt x="1359" y="895"/>
                    <a:pt x="1359" y="838"/>
                  </a:cubicBezTo>
                  <a:lnTo>
                    <a:pt x="1359" y="225"/>
                  </a:lnTo>
                  <a:cubicBezTo>
                    <a:pt x="1349" y="168"/>
                    <a:pt x="1330" y="110"/>
                    <a:pt x="1292" y="72"/>
                  </a:cubicBezTo>
                  <a:cubicBezTo>
                    <a:pt x="1244" y="24"/>
                    <a:pt x="1187" y="5"/>
                    <a:pt x="1129" y="5"/>
                  </a:cubicBezTo>
                  <a:lnTo>
                    <a:pt x="1082" y="5"/>
                  </a:lnTo>
                  <a:cubicBezTo>
                    <a:pt x="995" y="24"/>
                    <a:pt x="909" y="34"/>
                    <a:pt x="814" y="34"/>
                  </a:cubicBezTo>
                  <a:lnTo>
                    <a:pt x="546" y="34"/>
                  </a:lnTo>
                  <a:cubicBezTo>
                    <a:pt x="459" y="34"/>
                    <a:pt x="364" y="24"/>
                    <a:pt x="278" y="5"/>
                  </a:cubicBezTo>
                  <a:cubicBezTo>
                    <a:pt x="263" y="2"/>
                    <a:pt x="248" y="0"/>
                    <a:pt x="233" y="0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5" name="Google Shape;11585;p83"/>
            <p:cNvSpPr/>
            <p:nvPr/>
          </p:nvSpPr>
          <p:spPr>
            <a:xfrm>
              <a:off x="7610087" y="2224105"/>
              <a:ext cx="21875" cy="40362"/>
            </a:xfrm>
            <a:custGeom>
              <a:avLst/>
              <a:gdLst/>
              <a:ahLst/>
              <a:cxnLst/>
              <a:rect l="l" t="t" r="r" b="b"/>
              <a:pathLst>
                <a:path w="833" h="1537" extrusionOk="0">
                  <a:moveTo>
                    <a:pt x="221" y="1"/>
                  </a:moveTo>
                  <a:cubicBezTo>
                    <a:pt x="98" y="1"/>
                    <a:pt x="0" y="98"/>
                    <a:pt x="0" y="226"/>
                  </a:cubicBezTo>
                  <a:lnTo>
                    <a:pt x="0" y="876"/>
                  </a:lnTo>
                  <a:cubicBezTo>
                    <a:pt x="0" y="934"/>
                    <a:pt x="29" y="1001"/>
                    <a:pt x="67" y="1039"/>
                  </a:cubicBezTo>
                  <a:lnTo>
                    <a:pt x="517" y="1479"/>
                  </a:lnTo>
                  <a:cubicBezTo>
                    <a:pt x="555" y="1518"/>
                    <a:pt x="613" y="1537"/>
                    <a:pt x="670" y="1537"/>
                  </a:cubicBezTo>
                  <a:cubicBezTo>
                    <a:pt x="727" y="1537"/>
                    <a:pt x="785" y="1518"/>
                    <a:pt x="833" y="1470"/>
                  </a:cubicBezTo>
                  <a:cubicBezTo>
                    <a:pt x="785" y="1460"/>
                    <a:pt x="747" y="1441"/>
                    <a:pt x="718" y="1412"/>
                  </a:cubicBezTo>
                  <a:lnTo>
                    <a:pt x="268" y="972"/>
                  </a:lnTo>
                  <a:cubicBezTo>
                    <a:pt x="230" y="934"/>
                    <a:pt x="201" y="867"/>
                    <a:pt x="201" y="809"/>
                  </a:cubicBezTo>
                  <a:lnTo>
                    <a:pt x="201" y="159"/>
                  </a:lnTo>
                  <a:cubicBezTo>
                    <a:pt x="201" y="101"/>
                    <a:pt x="230" y="44"/>
                    <a:pt x="268" y="5"/>
                  </a:cubicBezTo>
                  <a:cubicBezTo>
                    <a:pt x="252" y="2"/>
                    <a:pt x="236" y="1"/>
                    <a:pt x="221" y="1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6" name="Google Shape;11586;p83"/>
            <p:cNvSpPr/>
            <p:nvPr/>
          </p:nvSpPr>
          <p:spPr>
            <a:xfrm>
              <a:off x="7589971" y="2153072"/>
              <a:ext cx="75918" cy="81248"/>
            </a:xfrm>
            <a:custGeom>
              <a:avLst/>
              <a:gdLst/>
              <a:ahLst/>
              <a:cxnLst/>
              <a:rect l="l" t="t" r="r" b="b"/>
              <a:pathLst>
                <a:path w="2891" h="3094" extrusionOk="0">
                  <a:moveTo>
                    <a:pt x="2000" y="1"/>
                  </a:moveTo>
                  <a:cubicBezTo>
                    <a:pt x="1983" y="1"/>
                    <a:pt x="1967" y="7"/>
                    <a:pt x="1953" y="21"/>
                  </a:cubicBezTo>
                  <a:cubicBezTo>
                    <a:pt x="1637" y="251"/>
                    <a:pt x="1283" y="433"/>
                    <a:pt x="900" y="538"/>
                  </a:cubicBezTo>
                  <a:cubicBezTo>
                    <a:pt x="785" y="567"/>
                    <a:pt x="670" y="595"/>
                    <a:pt x="556" y="615"/>
                  </a:cubicBezTo>
                  <a:cubicBezTo>
                    <a:pt x="441" y="634"/>
                    <a:pt x="326" y="653"/>
                    <a:pt x="201" y="662"/>
                  </a:cubicBezTo>
                  <a:cubicBezTo>
                    <a:pt x="87" y="672"/>
                    <a:pt x="0" y="768"/>
                    <a:pt x="0" y="883"/>
                  </a:cubicBezTo>
                  <a:lnTo>
                    <a:pt x="0" y="1792"/>
                  </a:lnTo>
                  <a:cubicBezTo>
                    <a:pt x="0" y="2509"/>
                    <a:pt x="584" y="3093"/>
                    <a:pt x="1312" y="3093"/>
                  </a:cubicBezTo>
                  <a:lnTo>
                    <a:pt x="1580" y="3093"/>
                  </a:lnTo>
                  <a:cubicBezTo>
                    <a:pt x="2297" y="3093"/>
                    <a:pt x="2881" y="2509"/>
                    <a:pt x="2891" y="1792"/>
                  </a:cubicBezTo>
                  <a:lnTo>
                    <a:pt x="2891" y="854"/>
                  </a:lnTo>
                  <a:cubicBezTo>
                    <a:pt x="2891" y="758"/>
                    <a:pt x="2833" y="672"/>
                    <a:pt x="2747" y="634"/>
                  </a:cubicBezTo>
                  <a:cubicBezTo>
                    <a:pt x="2718" y="624"/>
                    <a:pt x="2690" y="615"/>
                    <a:pt x="2671" y="605"/>
                  </a:cubicBezTo>
                  <a:cubicBezTo>
                    <a:pt x="2412" y="500"/>
                    <a:pt x="2202" y="308"/>
                    <a:pt x="2077" y="69"/>
                  </a:cubicBezTo>
                  <a:lnTo>
                    <a:pt x="2068" y="50"/>
                  </a:lnTo>
                  <a:cubicBezTo>
                    <a:pt x="2056" y="20"/>
                    <a:pt x="2028" y="1"/>
                    <a:pt x="2000" y="1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7" name="Google Shape;11587;p83"/>
            <p:cNvSpPr/>
            <p:nvPr/>
          </p:nvSpPr>
          <p:spPr>
            <a:xfrm>
              <a:off x="7589971" y="2153072"/>
              <a:ext cx="55067" cy="81248"/>
            </a:xfrm>
            <a:custGeom>
              <a:avLst/>
              <a:gdLst/>
              <a:ahLst/>
              <a:cxnLst/>
              <a:rect l="l" t="t" r="r" b="b"/>
              <a:pathLst>
                <a:path w="2097" h="3094" extrusionOk="0">
                  <a:moveTo>
                    <a:pt x="1997" y="1"/>
                  </a:moveTo>
                  <a:cubicBezTo>
                    <a:pt x="1980" y="1"/>
                    <a:pt x="1961" y="7"/>
                    <a:pt x="1943" y="21"/>
                  </a:cubicBezTo>
                  <a:cubicBezTo>
                    <a:pt x="1637" y="251"/>
                    <a:pt x="1283" y="433"/>
                    <a:pt x="900" y="538"/>
                  </a:cubicBezTo>
                  <a:cubicBezTo>
                    <a:pt x="785" y="567"/>
                    <a:pt x="670" y="595"/>
                    <a:pt x="556" y="615"/>
                  </a:cubicBezTo>
                  <a:cubicBezTo>
                    <a:pt x="441" y="634"/>
                    <a:pt x="326" y="653"/>
                    <a:pt x="201" y="662"/>
                  </a:cubicBezTo>
                  <a:cubicBezTo>
                    <a:pt x="87" y="672"/>
                    <a:pt x="0" y="768"/>
                    <a:pt x="0" y="883"/>
                  </a:cubicBezTo>
                  <a:lnTo>
                    <a:pt x="0" y="1792"/>
                  </a:lnTo>
                  <a:cubicBezTo>
                    <a:pt x="0" y="2509"/>
                    <a:pt x="584" y="3093"/>
                    <a:pt x="1312" y="3093"/>
                  </a:cubicBezTo>
                  <a:lnTo>
                    <a:pt x="1570" y="3093"/>
                  </a:lnTo>
                  <a:cubicBezTo>
                    <a:pt x="852" y="3093"/>
                    <a:pt x="268" y="2509"/>
                    <a:pt x="268" y="1792"/>
                  </a:cubicBezTo>
                  <a:lnTo>
                    <a:pt x="268" y="883"/>
                  </a:lnTo>
                  <a:cubicBezTo>
                    <a:pt x="268" y="768"/>
                    <a:pt x="364" y="672"/>
                    <a:pt x="479" y="662"/>
                  </a:cubicBezTo>
                  <a:cubicBezTo>
                    <a:pt x="594" y="653"/>
                    <a:pt x="709" y="634"/>
                    <a:pt x="823" y="615"/>
                  </a:cubicBezTo>
                  <a:cubicBezTo>
                    <a:pt x="938" y="595"/>
                    <a:pt x="1063" y="567"/>
                    <a:pt x="1168" y="538"/>
                  </a:cubicBezTo>
                  <a:cubicBezTo>
                    <a:pt x="1503" y="442"/>
                    <a:pt x="1809" y="299"/>
                    <a:pt x="2096" y="107"/>
                  </a:cubicBezTo>
                  <a:lnTo>
                    <a:pt x="2077" y="69"/>
                  </a:lnTo>
                  <a:lnTo>
                    <a:pt x="2068" y="50"/>
                  </a:lnTo>
                  <a:cubicBezTo>
                    <a:pt x="2056" y="20"/>
                    <a:pt x="2028" y="1"/>
                    <a:pt x="1997" y="1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8" name="Google Shape;11588;p83"/>
            <p:cNvSpPr/>
            <p:nvPr/>
          </p:nvSpPr>
          <p:spPr>
            <a:xfrm>
              <a:off x="7820665" y="1973164"/>
              <a:ext cx="73922" cy="73659"/>
            </a:xfrm>
            <a:custGeom>
              <a:avLst/>
              <a:gdLst/>
              <a:ahLst/>
              <a:cxnLst/>
              <a:rect l="l" t="t" r="r" b="b"/>
              <a:pathLst>
                <a:path w="2815" h="2805" extrusionOk="0">
                  <a:moveTo>
                    <a:pt x="1" y="1"/>
                  </a:moveTo>
                  <a:lnTo>
                    <a:pt x="1" y="2259"/>
                  </a:lnTo>
                  <a:cubicBezTo>
                    <a:pt x="1" y="2346"/>
                    <a:pt x="39" y="2805"/>
                    <a:pt x="623" y="2805"/>
                  </a:cubicBezTo>
                  <a:lnTo>
                    <a:pt x="2815" y="280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589" name="Google Shape;11589;p83"/>
          <p:cNvGrpSpPr/>
          <p:nvPr/>
        </p:nvGrpSpPr>
        <p:grpSpPr>
          <a:xfrm>
            <a:off x="7992065" y="1971904"/>
            <a:ext cx="351621" cy="348103"/>
            <a:chOff x="7992065" y="1971904"/>
            <a:chExt cx="351621" cy="348103"/>
          </a:xfrm>
        </p:grpSpPr>
        <p:sp>
          <p:nvSpPr>
            <p:cNvPr id="11590" name="Google Shape;11590;p83"/>
            <p:cNvSpPr/>
            <p:nvPr/>
          </p:nvSpPr>
          <p:spPr>
            <a:xfrm>
              <a:off x="8136074" y="1971904"/>
              <a:ext cx="67383" cy="67383"/>
            </a:xfrm>
            <a:custGeom>
              <a:avLst/>
              <a:gdLst/>
              <a:ahLst/>
              <a:cxnLst/>
              <a:rect l="l" t="t" r="r" b="b"/>
              <a:pathLst>
                <a:path w="2566" h="2566" extrusionOk="0">
                  <a:moveTo>
                    <a:pt x="1283" y="1"/>
                  </a:moveTo>
                  <a:cubicBezTo>
                    <a:pt x="565" y="1"/>
                    <a:pt x="1" y="575"/>
                    <a:pt x="1" y="1283"/>
                  </a:cubicBezTo>
                  <a:cubicBezTo>
                    <a:pt x="1" y="1992"/>
                    <a:pt x="565" y="2566"/>
                    <a:pt x="1283" y="2566"/>
                  </a:cubicBezTo>
                  <a:cubicBezTo>
                    <a:pt x="1991" y="2566"/>
                    <a:pt x="2566" y="1992"/>
                    <a:pt x="2566" y="1283"/>
                  </a:cubicBezTo>
                  <a:cubicBezTo>
                    <a:pt x="2566" y="575"/>
                    <a:pt x="1991" y="1"/>
                    <a:pt x="128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1" name="Google Shape;11591;p83"/>
            <p:cNvSpPr/>
            <p:nvPr/>
          </p:nvSpPr>
          <p:spPr>
            <a:xfrm>
              <a:off x="8022552" y="2180014"/>
              <a:ext cx="137025" cy="95376"/>
            </a:xfrm>
            <a:custGeom>
              <a:avLst/>
              <a:gdLst/>
              <a:ahLst/>
              <a:cxnLst/>
              <a:rect l="l" t="t" r="r" b="b"/>
              <a:pathLst>
                <a:path w="5218" h="3632" extrusionOk="0">
                  <a:moveTo>
                    <a:pt x="2609" y="0"/>
                  </a:moveTo>
                  <a:cubicBezTo>
                    <a:pt x="2508" y="0"/>
                    <a:pt x="2405" y="67"/>
                    <a:pt x="2391" y="201"/>
                  </a:cubicBezTo>
                  <a:lnTo>
                    <a:pt x="2391" y="1905"/>
                  </a:lnTo>
                  <a:lnTo>
                    <a:pt x="1357" y="1905"/>
                  </a:lnTo>
                  <a:cubicBezTo>
                    <a:pt x="1041" y="1905"/>
                    <a:pt x="754" y="2086"/>
                    <a:pt x="601" y="2364"/>
                  </a:cubicBezTo>
                  <a:lnTo>
                    <a:pt x="103" y="3302"/>
                  </a:lnTo>
                  <a:cubicBezTo>
                    <a:pt x="0" y="3475"/>
                    <a:pt x="152" y="3632"/>
                    <a:pt x="301" y="3632"/>
                  </a:cubicBezTo>
                  <a:cubicBezTo>
                    <a:pt x="373" y="3632"/>
                    <a:pt x="445" y="3594"/>
                    <a:pt x="486" y="3503"/>
                  </a:cubicBezTo>
                  <a:lnTo>
                    <a:pt x="984" y="2565"/>
                  </a:lnTo>
                  <a:cubicBezTo>
                    <a:pt x="1051" y="2421"/>
                    <a:pt x="1204" y="2335"/>
                    <a:pt x="1357" y="2335"/>
                  </a:cubicBezTo>
                  <a:lnTo>
                    <a:pt x="3855" y="2335"/>
                  </a:lnTo>
                  <a:cubicBezTo>
                    <a:pt x="4017" y="2335"/>
                    <a:pt x="4161" y="2421"/>
                    <a:pt x="4238" y="2565"/>
                  </a:cubicBezTo>
                  <a:lnTo>
                    <a:pt x="4735" y="3503"/>
                  </a:lnTo>
                  <a:cubicBezTo>
                    <a:pt x="4776" y="3594"/>
                    <a:pt x="4848" y="3632"/>
                    <a:pt x="4920" y="3632"/>
                  </a:cubicBezTo>
                  <a:cubicBezTo>
                    <a:pt x="5068" y="3632"/>
                    <a:pt x="5218" y="3475"/>
                    <a:pt x="5108" y="3302"/>
                  </a:cubicBezTo>
                  <a:lnTo>
                    <a:pt x="4620" y="2364"/>
                  </a:lnTo>
                  <a:cubicBezTo>
                    <a:pt x="4467" y="2086"/>
                    <a:pt x="4180" y="1905"/>
                    <a:pt x="3864" y="1905"/>
                  </a:cubicBezTo>
                  <a:lnTo>
                    <a:pt x="2821" y="1905"/>
                  </a:lnTo>
                  <a:lnTo>
                    <a:pt x="2821" y="201"/>
                  </a:lnTo>
                  <a:cubicBezTo>
                    <a:pt x="2812" y="67"/>
                    <a:pt x="2711" y="0"/>
                    <a:pt x="2609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2" name="Google Shape;11592;p83"/>
            <p:cNvSpPr/>
            <p:nvPr/>
          </p:nvSpPr>
          <p:spPr>
            <a:xfrm>
              <a:off x="8109946" y="2050080"/>
              <a:ext cx="120849" cy="62604"/>
            </a:xfrm>
            <a:custGeom>
              <a:avLst/>
              <a:gdLst/>
              <a:ahLst/>
              <a:cxnLst/>
              <a:rect l="l" t="t" r="r" b="b"/>
              <a:pathLst>
                <a:path w="4602" h="2384" extrusionOk="0">
                  <a:moveTo>
                    <a:pt x="2273" y="0"/>
                  </a:moveTo>
                  <a:cubicBezTo>
                    <a:pt x="2161" y="0"/>
                    <a:pt x="2048" y="77"/>
                    <a:pt x="2058" y="230"/>
                  </a:cubicBezTo>
                  <a:lnTo>
                    <a:pt x="2058" y="1082"/>
                  </a:lnTo>
                  <a:lnTo>
                    <a:pt x="948" y="1082"/>
                  </a:lnTo>
                  <a:cubicBezTo>
                    <a:pt x="718" y="1082"/>
                    <a:pt x="498" y="1216"/>
                    <a:pt x="383" y="1426"/>
                  </a:cubicBezTo>
                  <a:lnTo>
                    <a:pt x="58" y="2058"/>
                  </a:lnTo>
                  <a:cubicBezTo>
                    <a:pt x="0" y="2163"/>
                    <a:pt x="39" y="2288"/>
                    <a:pt x="144" y="2345"/>
                  </a:cubicBezTo>
                  <a:cubicBezTo>
                    <a:pt x="175" y="2362"/>
                    <a:pt x="208" y="2370"/>
                    <a:pt x="240" y="2370"/>
                  </a:cubicBezTo>
                  <a:cubicBezTo>
                    <a:pt x="317" y="2370"/>
                    <a:pt x="391" y="2326"/>
                    <a:pt x="431" y="2259"/>
                  </a:cubicBezTo>
                  <a:lnTo>
                    <a:pt x="766" y="1627"/>
                  </a:lnTo>
                  <a:cubicBezTo>
                    <a:pt x="795" y="1551"/>
                    <a:pt x="871" y="1512"/>
                    <a:pt x="948" y="1512"/>
                  </a:cubicBezTo>
                  <a:lnTo>
                    <a:pt x="3599" y="1512"/>
                  </a:lnTo>
                  <a:cubicBezTo>
                    <a:pt x="3675" y="1512"/>
                    <a:pt x="3752" y="1551"/>
                    <a:pt x="3781" y="1627"/>
                  </a:cubicBezTo>
                  <a:lnTo>
                    <a:pt x="4116" y="2259"/>
                  </a:lnTo>
                  <a:cubicBezTo>
                    <a:pt x="4157" y="2347"/>
                    <a:pt x="4228" y="2383"/>
                    <a:pt x="4301" y="2383"/>
                  </a:cubicBezTo>
                  <a:cubicBezTo>
                    <a:pt x="4450" y="2383"/>
                    <a:pt x="4601" y="2231"/>
                    <a:pt x="4498" y="2058"/>
                  </a:cubicBezTo>
                  <a:lnTo>
                    <a:pt x="4163" y="1426"/>
                  </a:lnTo>
                  <a:cubicBezTo>
                    <a:pt x="4049" y="1216"/>
                    <a:pt x="3838" y="1082"/>
                    <a:pt x="3599" y="1082"/>
                  </a:cubicBezTo>
                  <a:lnTo>
                    <a:pt x="2489" y="1082"/>
                  </a:lnTo>
                  <a:lnTo>
                    <a:pt x="2489" y="230"/>
                  </a:lnTo>
                  <a:cubicBezTo>
                    <a:pt x="2498" y="77"/>
                    <a:pt x="2386" y="0"/>
                    <a:pt x="2273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3" name="Google Shape;11593;p83"/>
            <p:cNvSpPr/>
            <p:nvPr/>
          </p:nvSpPr>
          <p:spPr>
            <a:xfrm>
              <a:off x="8179613" y="2180014"/>
              <a:ext cx="137130" cy="95376"/>
            </a:xfrm>
            <a:custGeom>
              <a:avLst/>
              <a:gdLst/>
              <a:ahLst/>
              <a:cxnLst/>
              <a:rect l="l" t="t" r="r" b="b"/>
              <a:pathLst>
                <a:path w="5222" h="3632" extrusionOk="0">
                  <a:moveTo>
                    <a:pt x="2611" y="0"/>
                  </a:moveTo>
                  <a:cubicBezTo>
                    <a:pt x="2511" y="0"/>
                    <a:pt x="2410" y="67"/>
                    <a:pt x="2401" y="201"/>
                  </a:cubicBezTo>
                  <a:lnTo>
                    <a:pt x="2401" y="1905"/>
                  </a:lnTo>
                  <a:lnTo>
                    <a:pt x="1357" y="1905"/>
                  </a:lnTo>
                  <a:cubicBezTo>
                    <a:pt x="1042" y="1905"/>
                    <a:pt x="754" y="2086"/>
                    <a:pt x="601" y="2364"/>
                  </a:cubicBezTo>
                  <a:lnTo>
                    <a:pt x="104" y="3302"/>
                  </a:lnTo>
                  <a:cubicBezTo>
                    <a:pt x="1" y="3475"/>
                    <a:pt x="153" y="3632"/>
                    <a:pt x="301" y="3632"/>
                  </a:cubicBezTo>
                  <a:cubicBezTo>
                    <a:pt x="374" y="3632"/>
                    <a:pt x="446" y="3594"/>
                    <a:pt x="486" y="3503"/>
                  </a:cubicBezTo>
                  <a:lnTo>
                    <a:pt x="984" y="2565"/>
                  </a:lnTo>
                  <a:cubicBezTo>
                    <a:pt x="1061" y="2421"/>
                    <a:pt x="1204" y="2335"/>
                    <a:pt x="1357" y="2335"/>
                  </a:cubicBezTo>
                  <a:lnTo>
                    <a:pt x="3865" y="2335"/>
                  </a:lnTo>
                  <a:cubicBezTo>
                    <a:pt x="4018" y="2335"/>
                    <a:pt x="4171" y="2421"/>
                    <a:pt x="4238" y="2565"/>
                  </a:cubicBezTo>
                  <a:lnTo>
                    <a:pt x="4736" y="3503"/>
                  </a:lnTo>
                  <a:cubicBezTo>
                    <a:pt x="4777" y="3594"/>
                    <a:pt x="4848" y="3632"/>
                    <a:pt x="4921" y="3632"/>
                  </a:cubicBezTo>
                  <a:cubicBezTo>
                    <a:pt x="5070" y="3632"/>
                    <a:pt x="5221" y="3475"/>
                    <a:pt x="5118" y="3302"/>
                  </a:cubicBezTo>
                  <a:lnTo>
                    <a:pt x="4621" y="2364"/>
                  </a:lnTo>
                  <a:cubicBezTo>
                    <a:pt x="4468" y="2086"/>
                    <a:pt x="4181" y="1905"/>
                    <a:pt x="3865" y="1905"/>
                  </a:cubicBezTo>
                  <a:lnTo>
                    <a:pt x="2822" y="1905"/>
                  </a:lnTo>
                  <a:lnTo>
                    <a:pt x="2822" y="201"/>
                  </a:lnTo>
                  <a:cubicBezTo>
                    <a:pt x="2812" y="67"/>
                    <a:pt x="2712" y="0"/>
                    <a:pt x="2611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4" name="Google Shape;11594;p83"/>
            <p:cNvSpPr/>
            <p:nvPr/>
          </p:nvSpPr>
          <p:spPr>
            <a:xfrm>
              <a:off x="8129037" y="1973427"/>
              <a:ext cx="66884" cy="65939"/>
            </a:xfrm>
            <a:custGeom>
              <a:avLst/>
              <a:gdLst/>
              <a:ahLst/>
              <a:cxnLst/>
              <a:rect l="l" t="t" r="r" b="b"/>
              <a:pathLst>
                <a:path w="2547" h="2511" extrusionOk="0">
                  <a:moveTo>
                    <a:pt x="1187" y="0"/>
                  </a:moveTo>
                  <a:lnTo>
                    <a:pt x="1187" y="0"/>
                  </a:lnTo>
                  <a:cubicBezTo>
                    <a:pt x="355" y="240"/>
                    <a:pt x="1" y="1216"/>
                    <a:pt x="479" y="1934"/>
                  </a:cubicBezTo>
                  <a:cubicBezTo>
                    <a:pt x="731" y="2316"/>
                    <a:pt x="1138" y="2510"/>
                    <a:pt x="1547" y="2510"/>
                  </a:cubicBezTo>
                  <a:cubicBezTo>
                    <a:pt x="1917" y="2510"/>
                    <a:pt x="2288" y="2352"/>
                    <a:pt x="2546" y="2029"/>
                  </a:cubicBezTo>
                  <a:lnTo>
                    <a:pt x="2546" y="2029"/>
                  </a:lnTo>
                  <a:cubicBezTo>
                    <a:pt x="2432" y="2068"/>
                    <a:pt x="2307" y="2077"/>
                    <a:pt x="2192" y="2087"/>
                  </a:cubicBezTo>
                  <a:cubicBezTo>
                    <a:pt x="1111" y="2087"/>
                    <a:pt x="518" y="833"/>
                    <a:pt x="11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5" name="Google Shape;11595;p83"/>
            <p:cNvSpPr/>
            <p:nvPr/>
          </p:nvSpPr>
          <p:spPr>
            <a:xfrm>
              <a:off x="8068717" y="2123450"/>
              <a:ext cx="44773" cy="45010"/>
            </a:xfrm>
            <a:custGeom>
              <a:avLst/>
              <a:gdLst/>
              <a:ahLst/>
              <a:cxnLst/>
              <a:rect l="l" t="t" r="r" b="b"/>
              <a:pathLst>
                <a:path w="1705" h="1714" extrusionOk="0">
                  <a:moveTo>
                    <a:pt x="853" y="1"/>
                  </a:moveTo>
                  <a:cubicBezTo>
                    <a:pt x="384" y="1"/>
                    <a:pt x="1" y="384"/>
                    <a:pt x="1" y="853"/>
                  </a:cubicBezTo>
                  <a:cubicBezTo>
                    <a:pt x="1" y="1331"/>
                    <a:pt x="384" y="1714"/>
                    <a:pt x="853" y="1714"/>
                  </a:cubicBezTo>
                  <a:cubicBezTo>
                    <a:pt x="1322" y="1714"/>
                    <a:pt x="1704" y="1331"/>
                    <a:pt x="1704" y="853"/>
                  </a:cubicBezTo>
                  <a:cubicBezTo>
                    <a:pt x="1704" y="384"/>
                    <a:pt x="1322" y="1"/>
                    <a:pt x="853" y="1"/>
                  </a:cubicBezTo>
                  <a:close/>
                </a:path>
              </a:pathLst>
            </a:custGeom>
            <a:solidFill>
              <a:srgbClr val="C1CE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6" name="Google Shape;11596;p83"/>
            <p:cNvSpPr/>
            <p:nvPr/>
          </p:nvSpPr>
          <p:spPr>
            <a:xfrm>
              <a:off x="8063964" y="2124474"/>
              <a:ext cx="44484" cy="43854"/>
            </a:xfrm>
            <a:custGeom>
              <a:avLst/>
              <a:gdLst/>
              <a:ahLst/>
              <a:cxnLst/>
              <a:rect l="l" t="t" r="r" b="b"/>
              <a:pathLst>
                <a:path w="1694" h="1670" extrusionOk="0">
                  <a:moveTo>
                    <a:pt x="794" y="0"/>
                  </a:moveTo>
                  <a:lnTo>
                    <a:pt x="794" y="0"/>
                  </a:lnTo>
                  <a:cubicBezTo>
                    <a:pt x="239" y="163"/>
                    <a:pt x="0" y="814"/>
                    <a:pt x="325" y="1292"/>
                  </a:cubicBezTo>
                  <a:cubicBezTo>
                    <a:pt x="491" y="1542"/>
                    <a:pt x="761" y="1670"/>
                    <a:pt x="1031" y="1670"/>
                  </a:cubicBezTo>
                  <a:cubicBezTo>
                    <a:pt x="1278" y="1670"/>
                    <a:pt x="1525" y="1564"/>
                    <a:pt x="1694" y="1349"/>
                  </a:cubicBezTo>
                  <a:lnTo>
                    <a:pt x="1694" y="1349"/>
                  </a:lnTo>
                  <a:cubicBezTo>
                    <a:pt x="1617" y="1378"/>
                    <a:pt x="1541" y="1388"/>
                    <a:pt x="1464" y="1388"/>
                  </a:cubicBezTo>
                  <a:cubicBezTo>
                    <a:pt x="747" y="1388"/>
                    <a:pt x="345" y="555"/>
                    <a:pt x="794" y="0"/>
                  </a:cubicBez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7" name="Google Shape;11597;p83"/>
            <p:cNvSpPr/>
            <p:nvPr/>
          </p:nvSpPr>
          <p:spPr>
            <a:xfrm>
              <a:off x="8225805" y="2123450"/>
              <a:ext cx="44747" cy="45010"/>
            </a:xfrm>
            <a:custGeom>
              <a:avLst/>
              <a:gdLst/>
              <a:ahLst/>
              <a:cxnLst/>
              <a:rect l="l" t="t" r="r" b="b"/>
              <a:pathLst>
                <a:path w="1704" h="1714" extrusionOk="0">
                  <a:moveTo>
                    <a:pt x="852" y="1"/>
                  </a:moveTo>
                  <a:cubicBezTo>
                    <a:pt x="383" y="1"/>
                    <a:pt x="0" y="384"/>
                    <a:pt x="0" y="853"/>
                  </a:cubicBezTo>
                  <a:cubicBezTo>
                    <a:pt x="0" y="1331"/>
                    <a:pt x="383" y="1714"/>
                    <a:pt x="852" y="1714"/>
                  </a:cubicBezTo>
                  <a:cubicBezTo>
                    <a:pt x="1321" y="1714"/>
                    <a:pt x="1704" y="1331"/>
                    <a:pt x="1704" y="853"/>
                  </a:cubicBezTo>
                  <a:cubicBezTo>
                    <a:pt x="1704" y="384"/>
                    <a:pt x="1321" y="1"/>
                    <a:pt x="852" y="1"/>
                  </a:cubicBezTo>
                  <a:close/>
                </a:path>
              </a:pathLst>
            </a:custGeom>
            <a:solidFill>
              <a:srgbClr val="C1CE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8" name="Google Shape;11598;p83"/>
            <p:cNvSpPr/>
            <p:nvPr/>
          </p:nvSpPr>
          <p:spPr>
            <a:xfrm>
              <a:off x="8221025" y="2124474"/>
              <a:ext cx="44747" cy="43854"/>
            </a:xfrm>
            <a:custGeom>
              <a:avLst/>
              <a:gdLst/>
              <a:ahLst/>
              <a:cxnLst/>
              <a:rect l="l" t="t" r="r" b="b"/>
              <a:pathLst>
                <a:path w="1704" h="1670" extrusionOk="0">
                  <a:moveTo>
                    <a:pt x="795" y="0"/>
                  </a:moveTo>
                  <a:cubicBezTo>
                    <a:pt x="240" y="163"/>
                    <a:pt x="0" y="814"/>
                    <a:pt x="326" y="1292"/>
                  </a:cubicBezTo>
                  <a:cubicBezTo>
                    <a:pt x="491" y="1542"/>
                    <a:pt x="761" y="1670"/>
                    <a:pt x="1033" y="1670"/>
                  </a:cubicBezTo>
                  <a:cubicBezTo>
                    <a:pt x="1281" y="1670"/>
                    <a:pt x="1531" y="1564"/>
                    <a:pt x="1704" y="1349"/>
                  </a:cubicBezTo>
                  <a:lnTo>
                    <a:pt x="1704" y="1349"/>
                  </a:lnTo>
                  <a:cubicBezTo>
                    <a:pt x="1627" y="1378"/>
                    <a:pt x="1541" y="1388"/>
                    <a:pt x="1465" y="1388"/>
                  </a:cubicBezTo>
                  <a:cubicBezTo>
                    <a:pt x="747" y="1388"/>
                    <a:pt x="345" y="555"/>
                    <a:pt x="795" y="0"/>
                  </a:cubicBez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9" name="Google Shape;11599;p83"/>
            <p:cNvSpPr/>
            <p:nvPr/>
          </p:nvSpPr>
          <p:spPr>
            <a:xfrm>
              <a:off x="7995583" y="2286315"/>
              <a:ext cx="33718" cy="33692"/>
            </a:xfrm>
            <a:custGeom>
              <a:avLst/>
              <a:gdLst/>
              <a:ahLst/>
              <a:cxnLst/>
              <a:rect l="l" t="t" r="r" b="b"/>
              <a:pathLst>
                <a:path w="1284" h="1283" extrusionOk="0">
                  <a:moveTo>
                    <a:pt x="642" y="0"/>
                  </a:moveTo>
                  <a:cubicBezTo>
                    <a:pt x="288" y="0"/>
                    <a:pt x="1" y="287"/>
                    <a:pt x="1" y="642"/>
                  </a:cubicBezTo>
                  <a:cubicBezTo>
                    <a:pt x="1" y="996"/>
                    <a:pt x="288" y="1283"/>
                    <a:pt x="642" y="1283"/>
                  </a:cubicBezTo>
                  <a:cubicBezTo>
                    <a:pt x="996" y="1283"/>
                    <a:pt x="1283" y="996"/>
                    <a:pt x="1283" y="642"/>
                  </a:cubicBezTo>
                  <a:cubicBezTo>
                    <a:pt x="1283" y="287"/>
                    <a:pt x="996" y="0"/>
                    <a:pt x="642" y="0"/>
                  </a:cubicBezTo>
                  <a:close/>
                </a:path>
              </a:pathLst>
            </a:custGeom>
            <a:solidFill>
              <a:srgbClr val="BCC4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0" name="Google Shape;11600;p83"/>
            <p:cNvSpPr/>
            <p:nvPr/>
          </p:nvSpPr>
          <p:spPr>
            <a:xfrm>
              <a:off x="7992065" y="2286814"/>
              <a:ext cx="33718" cy="33193"/>
            </a:xfrm>
            <a:custGeom>
              <a:avLst/>
              <a:gdLst/>
              <a:ahLst/>
              <a:cxnLst/>
              <a:rect l="l" t="t" r="r" b="b"/>
              <a:pathLst>
                <a:path w="1284" h="1264" extrusionOk="0">
                  <a:moveTo>
                    <a:pt x="604" y="0"/>
                  </a:moveTo>
                  <a:lnTo>
                    <a:pt x="604" y="0"/>
                  </a:lnTo>
                  <a:cubicBezTo>
                    <a:pt x="183" y="125"/>
                    <a:pt x="1" y="613"/>
                    <a:pt x="240" y="977"/>
                  </a:cubicBezTo>
                  <a:cubicBezTo>
                    <a:pt x="371" y="1167"/>
                    <a:pt x="575" y="1263"/>
                    <a:pt x="779" y="1263"/>
                  </a:cubicBezTo>
                  <a:cubicBezTo>
                    <a:pt x="965" y="1263"/>
                    <a:pt x="1151" y="1184"/>
                    <a:pt x="1283" y="1024"/>
                  </a:cubicBezTo>
                  <a:lnTo>
                    <a:pt x="1283" y="1024"/>
                  </a:lnTo>
                  <a:cubicBezTo>
                    <a:pt x="1216" y="1034"/>
                    <a:pt x="1159" y="1044"/>
                    <a:pt x="1102" y="1044"/>
                  </a:cubicBezTo>
                  <a:cubicBezTo>
                    <a:pt x="566" y="1044"/>
                    <a:pt x="259" y="422"/>
                    <a:pt x="604" y="0"/>
                  </a:cubicBezTo>
                  <a:close/>
                </a:path>
              </a:pathLst>
            </a:custGeom>
            <a:solidFill>
              <a:srgbClr val="D2D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1" name="Google Shape;11601;p83"/>
            <p:cNvSpPr/>
            <p:nvPr/>
          </p:nvSpPr>
          <p:spPr>
            <a:xfrm>
              <a:off x="8152907" y="2286315"/>
              <a:ext cx="33718" cy="33692"/>
            </a:xfrm>
            <a:custGeom>
              <a:avLst/>
              <a:gdLst/>
              <a:ahLst/>
              <a:cxnLst/>
              <a:rect l="l" t="t" r="r" b="b"/>
              <a:pathLst>
                <a:path w="1284" h="1283" extrusionOk="0">
                  <a:moveTo>
                    <a:pt x="642" y="0"/>
                  </a:moveTo>
                  <a:cubicBezTo>
                    <a:pt x="278" y="0"/>
                    <a:pt x="1" y="287"/>
                    <a:pt x="1" y="642"/>
                  </a:cubicBezTo>
                  <a:cubicBezTo>
                    <a:pt x="1" y="996"/>
                    <a:pt x="278" y="1283"/>
                    <a:pt x="642" y="1283"/>
                  </a:cubicBezTo>
                  <a:cubicBezTo>
                    <a:pt x="996" y="1283"/>
                    <a:pt x="1283" y="996"/>
                    <a:pt x="1283" y="642"/>
                  </a:cubicBezTo>
                  <a:cubicBezTo>
                    <a:pt x="1283" y="287"/>
                    <a:pt x="996" y="0"/>
                    <a:pt x="642" y="0"/>
                  </a:cubicBezTo>
                  <a:close/>
                </a:path>
              </a:pathLst>
            </a:custGeom>
            <a:solidFill>
              <a:srgbClr val="BCC4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2" name="Google Shape;11602;p83"/>
            <p:cNvSpPr/>
            <p:nvPr/>
          </p:nvSpPr>
          <p:spPr>
            <a:xfrm>
              <a:off x="8149388" y="2286814"/>
              <a:ext cx="33455" cy="33193"/>
            </a:xfrm>
            <a:custGeom>
              <a:avLst/>
              <a:gdLst/>
              <a:ahLst/>
              <a:cxnLst/>
              <a:rect l="l" t="t" r="r" b="b"/>
              <a:pathLst>
                <a:path w="1274" h="1264" extrusionOk="0">
                  <a:moveTo>
                    <a:pt x="594" y="0"/>
                  </a:moveTo>
                  <a:cubicBezTo>
                    <a:pt x="173" y="125"/>
                    <a:pt x="1" y="613"/>
                    <a:pt x="240" y="977"/>
                  </a:cubicBezTo>
                  <a:cubicBezTo>
                    <a:pt x="366" y="1167"/>
                    <a:pt x="567" y="1263"/>
                    <a:pt x="771" y="1263"/>
                  </a:cubicBezTo>
                  <a:cubicBezTo>
                    <a:pt x="955" y="1263"/>
                    <a:pt x="1142" y="1184"/>
                    <a:pt x="1274" y="1024"/>
                  </a:cubicBezTo>
                  <a:lnTo>
                    <a:pt x="1274" y="1024"/>
                  </a:lnTo>
                  <a:cubicBezTo>
                    <a:pt x="1216" y="1034"/>
                    <a:pt x="1149" y="1044"/>
                    <a:pt x="1092" y="1044"/>
                  </a:cubicBezTo>
                  <a:cubicBezTo>
                    <a:pt x="556" y="1044"/>
                    <a:pt x="259" y="422"/>
                    <a:pt x="594" y="0"/>
                  </a:cubicBezTo>
                  <a:close/>
                </a:path>
              </a:pathLst>
            </a:custGeom>
            <a:solidFill>
              <a:srgbClr val="D2D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3" name="Google Shape;11603;p83"/>
            <p:cNvSpPr/>
            <p:nvPr/>
          </p:nvSpPr>
          <p:spPr>
            <a:xfrm>
              <a:off x="8309994" y="2286315"/>
              <a:ext cx="33692" cy="33692"/>
            </a:xfrm>
            <a:custGeom>
              <a:avLst/>
              <a:gdLst/>
              <a:ahLst/>
              <a:cxnLst/>
              <a:rect l="l" t="t" r="r" b="b"/>
              <a:pathLst>
                <a:path w="1283" h="1283" extrusionOk="0">
                  <a:moveTo>
                    <a:pt x="642" y="0"/>
                  </a:moveTo>
                  <a:cubicBezTo>
                    <a:pt x="287" y="0"/>
                    <a:pt x="0" y="287"/>
                    <a:pt x="0" y="642"/>
                  </a:cubicBezTo>
                  <a:cubicBezTo>
                    <a:pt x="0" y="996"/>
                    <a:pt x="287" y="1283"/>
                    <a:pt x="642" y="1283"/>
                  </a:cubicBezTo>
                  <a:cubicBezTo>
                    <a:pt x="996" y="1283"/>
                    <a:pt x="1283" y="996"/>
                    <a:pt x="1283" y="642"/>
                  </a:cubicBezTo>
                  <a:cubicBezTo>
                    <a:pt x="1283" y="287"/>
                    <a:pt x="996" y="0"/>
                    <a:pt x="642" y="0"/>
                  </a:cubicBezTo>
                  <a:close/>
                </a:path>
              </a:pathLst>
            </a:custGeom>
            <a:solidFill>
              <a:srgbClr val="BCC4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4" name="Google Shape;11604;p83"/>
            <p:cNvSpPr/>
            <p:nvPr/>
          </p:nvSpPr>
          <p:spPr>
            <a:xfrm>
              <a:off x="8306475" y="2286814"/>
              <a:ext cx="33455" cy="33193"/>
            </a:xfrm>
            <a:custGeom>
              <a:avLst/>
              <a:gdLst/>
              <a:ahLst/>
              <a:cxnLst/>
              <a:rect l="l" t="t" r="r" b="b"/>
              <a:pathLst>
                <a:path w="1274" h="1264" extrusionOk="0">
                  <a:moveTo>
                    <a:pt x="594" y="0"/>
                  </a:moveTo>
                  <a:cubicBezTo>
                    <a:pt x="182" y="125"/>
                    <a:pt x="0" y="613"/>
                    <a:pt x="240" y="977"/>
                  </a:cubicBezTo>
                  <a:cubicBezTo>
                    <a:pt x="365" y="1167"/>
                    <a:pt x="569" y="1263"/>
                    <a:pt x="774" y="1263"/>
                  </a:cubicBezTo>
                  <a:cubicBezTo>
                    <a:pt x="960" y="1263"/>
                    <a:pt x="1146" y="1184"/>
                    <a:pt x="1273" y="1024"/>
                  </a:cubicBezTo>
                  <a:lnTo>
                    <a:pt x="1273" y="1024"/>
                  </a:lnTo>
                  <a:cubicBezTo>
                    <a:pt x="1216" y="1034"/>
                    <a:pt x="1158" y="1044"/>
                    <a:pt x="1091" y="1044"/>
                  </a:cubicBezTo>
                  <a:cubicBezTo>
                    <a:pt x="555" y="1044"/>
                    <a:pt x="259" y="422"/>
                    <a:pt x="594" y="0"/>
                  </a:cubicBezTo>
                  <a:close/>
                </a:path>
              </a:pathLst>
            </a:custGeom>
            <a:solidFill>
              <a:srgbClr val="D2D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605" name="Google Shape;11605;p83"/>
          <p:cNvGrpSpPr/>
          <p:nvPr/>
        </p:nvGrpSpPr>
        <p:grpSpPr>
          <a:xfrm>
            <a:off x="4911189" y="3793455"/>
            <a:ext cx="296580" cy="364935"/>
            <a:chOff x="4911189" y="3793455"/>
            <a:chExt cx="296580" cy="364935"/>
          </a:xfrm>
        </p:grpSpPr>
        <p:sp>
          <p:nvSpPr>
            <p:cNvPr id="11606" name="Google Shape;11606;p83"/>
            <p:cNvSpPr/>
            <p:nvPr/>
          </p:nvSpPr>
          <p:spPr>
            <a:xfrm>
              <a:off x="4951157" y="3861810"/>
              <a:ext cx="31932" cy="35215"/>
            </a:xfrm>
            <a:custGeom>
              <a:avLst/>
              <a:gdLst/>
              <a:ahLst/>
              <a:cxnLst/>
              <a:rect l="l" t="t" r="r" b="b"/>
              <a:pathLst>
                <a:path w="1216" h="1341" extrusionOk="0">
                  <a:moveTo>
                    <a:pt x="584" y="0"/>
                  </a:moveTo>
                  <a:lnTo>
                    <a:pt x="0" y="431"/>
                  </a:lnTo>
                  <a:lnTo>
                    <a:pt x="622" y="1340"/>
                  </a:lnTo>
                  <a:cubicBezTo>
                    <a:pt x="814" y="1187"/>
                    <a:pt x="1005" y="1043"/>
                    <a:pt x="1216" y="909"/>
                  </a:cubicBezTo>
                  <a:lnTo>
                    <a:pt x="58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7" name="Google Shape;11607;p83"/>
            <p:cNvSpPr/>
            <p:nvPr/>
          </p:nvSpPr>
          <p:spPr>
            <a:xfrm>
              <a:off x="5136132" y="3861810"/>
              <a:ext cx="31932" cy="34952"/>
            </a:xfrm>
            <a:custGeom>
              <a:avLst/>
              <a:gdLst/>
              <a:ahLst/>
              <a:cxnLst/>
              <a:rect l="l" t="t" r="r" b="b"/>
              <a:pathLst>
                <a:path w="1216" h="1331" extrusionOk="0">
                  <a:moveTo>
                    <a:pt x="632" y="0"/>
                  </a:moveTo>
                  <a:lnTo>
                    <a:pt x="0" y="909"/>
                  </a:lnTo>
                  <a:cubicBezTo>
                    <a:pt x="201" y="1034"/>
                    <a:pt x="392" y="1177"/>
                    <a:pt x="584" y="1331"/>
                  </a:cubicBezTo>
                  <a:lnTo>
                    <a:pt x="1215" y="421"/>
                  </a:lnTo>
                  <a:lnTo>
                    <a:pt x="632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8" name="Google Shape;11608;p83"/>
            <p:cNvSpPr/>
            <p:nvPr/>
          </p:nvSpPr>
          <p:spPr>
            <a:xfrm>
              <a:off x="5043382" y="3833659"/>
              <a:ext cx="32457" cy="33193"/>
            </a:xfrm>
            <a:custGeom>
              <a:avLst/>
              <a:gdLst/>
              <a:ahLst/>
              <a:cxnLst/>
              <a:rect l="l" t="t" r="r" b="b"/>
              <a:pathLst>
                <a:path w="1236" h="1264" extrusionOk="0">
                  <a:moveTo>
                    <a:pt x="1" y="0"/>
                  </a:moveTo>
                  <a:lnTo>
                    <a:pt x="1" y="1264"/>
                  </a:lnTo>
                  <a:cubicBezTo>
                    <a:pt x="206" y="1235"/>
                    <a:pt x="412" y="1221"/>
                    <a:pt x="618" y="1221"/>
                  </a:cubicBezTo>
                  <a:cubicBezTo>
                    <a:pt x="824" y="1221"/>
                    <a:pt x="1029" y="1235"/>
                    <a:pt x="1235" y="1264"/>
                  </a:cubicBezTo>
                  <a:lnTo>
                    <a:pt x="1235" y="0"/>
                  </a:ln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9" name="Google Shape;11609;p83"/>
            <p:cNvSpPr/>
            <p:nvPr/>
          </p:nvSpPr>
          <p:spPr>
            <a:xfrm>
              <a:off x="5043382" y="3833659"/>
              <a:ext cx="21901" cy="33193"/>
            </a:xfrm>
            <a:custGeom>
              <a:avLst/>
              <a:gdLst/>
              <a:ahLst/>
              <a:cxnLst/>
              <a:rect l="l" t="t" r="r" b="b"/>
              <a:pathLst>
                <a:path w="834" h="1264" extrusionOk="0">
                  <a:moveTo>
                    <a:pt x="1" y="0"/>
                  </a:moveTo>
                  <a:lnTo>
                    <a:pt x="1" y="1264"/>
                  </a:lnTo>
                  <a:cubicBezTo>
                    <a:pt x="202" y="1235"/>
                    <a:pt x="412" y="1225"/>
                    <a:pt x="623" y="1225"/>
                  </a:cubicBezTo>
                  <a:cubicBezTo>
                    <a:pt x="690" y="1225"/>
                    <a:pt x="766" y="1225"/>
                    <a:pt x="833" y="1235"/>
                  </a:cubicBezTo>
                  <a:lnTo>
                    <a:pt x="833" y="0"/>
                  </a:lnTo>
                  <a:close/>
                </a:path>
              </a:pathLst>
            </a:custGeom>
            <a:solidFill>
              <a:srgbClr val="93A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0" name="Google Shape;11610;p83"/>
            <p:cNvSpPr/>
            <p:nvPr/>
          </p:nvSpPr>
          <p:spPr>
            <a:xfrm>
              <a:off x="4911189" y="3861810"/>
              <a:ext cx="296580" cy="296580"/>
            </a:xfrm>
            <a:custGeom>
              <a:avLst/>
              <a:gdLst/>
              <a:ahLst/>
              <a:cxnLst/>
              <a:rect l="l" t="t" r="r" b="b"/>
              <a:pathLst>
                <a:path w="11294" h="11294" extrusionOk="0">
                  <a:moveTo>
                    <a:pt x="5647" y="0"/>
                  </a:moveTo>
                  <a:cubicBezTo>
                    <a:pt x="2527" y="0"/>
                    <a:pt x="1" y="2527"/>
                    <a:pt x="1" y="5647"/>
                  </a:cubicBezTo>
                  <a:cubicBezTo>
                    <a:pt x="1" y="8767"/>
                    <a:pt x="2527" y="11293"/>
                    <a:pt x="5647" y="11293"/>
                  </a:cubicBezTo>
                  <a:cubicBezTo>
                    <a:pt x="8767" y="11293"/>
                    <a:pt x="11294" y="8767"/>
                    <a:pt x="11294" y="5647"/>
                  </a:cubicBezTo>
                  <a:cubicBezTo>
                    <a:pt x="11294" y="2527"/>
                    <a:pt x="8767" y="0"/>
                    <a:pt x="5647" y="0"/>
                  </a:cubicBezTo>
                  <a:close/>
                </a:path>
              </a:pathLst>
            </a:custGeom>
            <a:solidFill>
              <a:srgbClr val="AEB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1" name="Google Shape;11611;p83"/>
            <p:cNvSpPr/>
            <p:nvPr/>
          </p:nvSpPr>
          <p:spPr>
            <a:xfrm>
              <a:off x="4911189" y="3861810"/>
              <a:ext cx="161630" cy="296580"/>
            </a:xfrm>
            <a:custGeom>
              <a:avLst/>
              <a:gdLst/>
              <a:ahLst/>
              <a:cxnLst/>
              <a:rect l="l" t="t" r="r" b="b"/>
              <a:pathLst>
                <a:path w="6155" h="11294" extrusionOk="0">
                  <a:moveTo>
                    <a:pt x="5647" y="0"/>
                  </a:moveTo>
                  <a:cubicBezTo>
                    <a:pt x="2527" y="0"/>
                    <a:pt x="1" y="2527"/>
                    <a:pt x="1" y="5647"/>
                  </a:cubicBezTo>
                  <a:cubicBezTo>
                    <a:pt x="1" y="8767"/>
                    <a:pt x="2527" y="11293"/>
                    <a:pt x="5647" y="11293"/>
                  </a:cubicBezTo>
                  <a:cubicBezTo>
                    <a:pt x="5752" y="11293"/>
                    <a:pt x="5858" y="11293"/>
                    <a:pt x="5953" y="11284"/>
                  </a:cubicBezTo>
                  <a:cubicBezTo>
                    <a:pt x="3044" y="11025"/>
                    <a:pt x="814" y="8585"/>
                    <a:pt x="814" y="5656"/>
                  </a:cubicBezTo>
                  <a:cubicBezTo>
                    <a:pt x="814" y="2661"/>
                    <a:pt x="3159" y="182"/>
                    <a:pt x="6154" y="19"/>
                  </a:cubicBezTo>
                  <a:cubicBezTo>
                    <a:pt x="5982" y="10"/>
                    <a:pt x="5819" y="0"/>
                    <a:pt x="5647" y="0"/>
                  </a:cubicBezTo>
                  <a:close/>
                </a:path>
              </a:pathLst>
            </a:custGeom>
            <a:solidFill>
              <a:srgbClr val="8797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2" name="Google Shape;11612;p83"/>
            <p:cNvSpPr/>
            <p:nvPr/>
          </p:nvSpPr>
          <p:spPr>
            <a:xfrm>
              <a:off x="4925527" y="3885680"/>
              <a:ext cx="258372" cy="248577"/>
            </a:xfrm>
            <a:custGeom>
              <a:avLst/>
              <a:gdLst/>
              <a:ahLst/>
              <a:cxnLst/>
              <a:rect l="l" t="t" r="r" b="b"/>
              <a:pathLst>
                <a:path w="9839" h="9466" extrusionOk="0">
                  <a:moveTo>
                    <a:pt x="5101" y="0"/>
                  </a:moveTo>
                  <a:cubicBezTo>
                    <a:pt x="3870" y="0"/>
                    <a:pt x="2662" y="481"/>
                    <a:pt x="1761" y="1388"/>
                  </a:cubicBezTo>
                  <a:cubicBezTo>
                    <a:pt x="402" y="2738"/>
                    <a:pt x="0" y="4776"/>
                    <a:pt x="727" y="6546"/>
                  </a:cubicBezTo>
                  <a:cubicBezTo>
                    <a:pt x="1464" y="8317"/>
                    <a:pt x="3187" y="9465"/>
                    <a:pt x="5101" y="9465"/>
                  </a:cubicBezTo>
                  <a:cubicBezTo>
                    <a:pt x="7714" y="9465"/>
                    <a:pt x="9838" y="7350"/>
                    <a:pt x="9838" y="4738"/>
                  </a:cubicBezTo>
                  <a:cubicBezTo>
                    <a:pt x="9838" y="2814"/>
                    <a:pt x="8680" y="1091"/>
                    <a:pt x="6919" y="364"/>
                  </a:cubicBezTo>
                  <a:cubicBezTo>
                    <a:pt x="6331" y="119"/>
                    <a:pt x="5713" y="0"/>
                    <a:pt x="5101" y="0"/>
                  </a:cubicBez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3" name="Google Shape;11613;p83"/>
            <p:cNvSpPr/>
            <p:nvPr/>
          </p:nvSpPr>
          <p:spPr>
            <a:xfrm>
              <a:off x="4937317" y="3885680"/>
              <a:ext cx="129724" cy="248577"/>
            </a:xfrm>
            <a:custGeom>
              <a:avLst/>
              <a:gdLst/>
              <a:ahLst/>
              <a:cxnLst/>
              <a:rect l="l" t="t" r="r" b="b"/>
              <a:pathLst>
                <a:path w="4940" h="9466" extrusionOk="0">
                  <a:moveTo>
                    <a:pt x="4652" y="0"/>
                  </a:moveTo>
                  <a:cubicBezTo>
                    <a:pt x="2068" y="39"/>
                    <a:pt x="1" y="2144"/>
                    <a:pt x="1" y="4738"/>
                  </a:cubicBezTo>
                  <a:cubicBezTo>
                    <a:pt x="1" y="7322"/>
                    <a:pt x="2068" y="9427"/>
                    <a:pt x="4652" y="9465"/>
                  </a:cubicBezTo>
                  <a:cubicBezTo>
                    <a:pt x="4748" y="9465"/>
                    <a:pt x="4843" y="9465"/>
                    <a:pt x="4939" y="9456"/>
                  </a:cubicBezTo>
                  <a:cubicBezTo>
                    <a:pt x="2441" y="9303"/>
                    <a:pt x="489" y="7236"/>
                    <a:pt x="489" y="4738"/>
                  </a:cubicBezTo>
                  <a:cubicBezTo>
                    <a:pt x="489" y="2230"/>
                    <a:pt x="2441" y="163"/>
                    <a:pt x="4939" y="10"/>
                  </a:cubicBezTo>
                  <a:cubicBezTo>
                    <a:pt x="4843" y="10"/>
                    <a:pt x="4748" y="0"/>
                    <a:pt x="4652" y="0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4" name="Google Shape;11614;p83"/>
            <p:cNvSpPr/>
            <p:nvPr/>
          </p:nvSpPr>
          <p:spPr>
            <a:xfrm>
              <a:off x="4942596" y="3902381"/>
              <a:ext cx="223972" cy="215279"/>
            </a:xfrm>
            <a:custGeom>
              <a:avLst/>
              <a:gdLst/>
              <a:ahLst/>
              <a:cxnLst/>
              <a:rect l="l" t="t" r="r" b="b"/>
              <a:pathLst>
                <a:path w="8529" h="8198" extrusionOk="0">
                  <a:moveTo>
                    <a:pt x="4420" y="0"/>
                  </a:moveTo>
                  <a:cubicBezTo>
                    <a:pt x="3353" y="0"/>
                    <a:pt x="2303" y="415"/>
                    <a:pt x="1523" y="1202"/>
                  </a:cubicBezTo>
                  <a:cubicBezTo>
                    <a:pt x="345" y="2369"/>
                    <a:pt x="1" y="4140"/>
                    <a:pt x="633" y="5671"/>
                  </a:cubicBezTo>
                  <a:cubicBezTo>
                    <a:pt x="1264" y="7202"/>
                    <a:pt x="2767" y="8198"/>
                    <a:pt x="4422" y="8198"/>
                  </a:cubicBezTo>
                  <a:cubicBezTo>
                    <a:pt x="6691" y="8198"/>
                    <a:pt x="8518" y="6360"/>
                    <a:pt x="8528" y="4102"/>
                  </a:cubicBezTo>
                  <a:cubicBezTo>
                    <a:pt x="8518" y="2436"/>
                    <a:pt x="7523" y="944"/>
                    <a:pt x="5992" y="312"/>
                  </a:cubicBezTo>
                  <a:cubicBezTo>
                    <a:pt x="5484" y="102"/>
                    <a:pt x="4950" y="0"/>
                    <a:pt x="4420" y="0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5" name="Google Shape;11615;p83"/>
            <p:cNvSpPr/>
            <p:nvPr/>
          </p:nvSpPr>
          <p:spPr>
            <a:xfrm>
              <a:off x="4951157" y="3902381"/>
              <a:ext cx="121400" cy="215385"/>
            </a:xfrm>
            <a:custGeom>
              <a:avLst/>
              <a:gdLst/>
              <a:ahLst/>
              <a:cxnLst/>
              <a:rect l="l" t="t" r="r" b="b"/>
              <a:pathLst>
                <a:path w="4623" h="8202" extrusionOk="0">
                  <a:moveTo>
                    <a:pt x="4091" y="0"/>
                  </a:moveTo>
                  <a:cubicBezTo>
                    <a:pt x="1867" y="0"/>
                    <a:pt x="0" y="1804"/>
                    <a:pt x="0" y="4102"/>
                  </a:cubicBezTo>
                  <a:cubicBezTo>
                    <a:pt x="0" y="6395"/>
                    <a:pt x="1875" y="8201"/>
                    <a:pt x="4105" y="8201"/>
                  </a:cubicBezTo>
                  <a:cubicBezTo>
                    <a:pt x="4276" y="8201"/>
                    <a:pt x="4448" y="8191"/>
                    <a:pt x="4623" y="8169"/>
                  </a:cubicBezTo>
                  <a:cubicBezTo>
                    <a:pt x="2575" y="7901"/>
                    <a:pt x="1034" y="6159"/>
                    <a:pt x="1034" y="4102"/>
                  </a:cubicBezTo>
                  <a:cubicBezTo>
                    <a:pt x="1034" y="2035"/>
                    <a:pt x="2575" y="293"/>
                    <a:pt x="4623" y="34"/>
                  </a:cubicBezTo>
                  <a:cubicBezTo>
                    <a:pt x="4444" y="11"/>
                    <a:pt x="4266" y="0"/>
                    <a:pt x="4091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6" name="Google Shape;11616;p83"/>
            <p:cNvSpPr/>
            <p:nvPr/>
          </p:nvSpPr>
          <p:spPr>
            <a:xfrm>
              <a:off x="5054069" y="3937255"/>
              <a:ext cx="10950" cy="76128"/>
            </a:xfrm>
            <a:custGeom>
              <a:avLst/>
              <a:gdLst/>
              <a:ahLst/>
              <a:cxnLst/>
              <a:rect l="l" t="t" r="r" b="b"/>
              <a:pathLst>
                <a:path w="417" h="2899" extrusionOk="0">
                  <a:moveTo>
                    <a:pt x="207" y="1"/>
                  </a:moveTo>
                  <a:cubicBezTo>
                    <a:pt x="103" y="1"/>
                    <a:pt x="0" y="70"/>
                    <a:pt x="5" y="209"/>
                  </a:cubicBezTo>
                  <a:lnTo>
                    <a:pt x="5" y="2688"/>
                  </a:lnTo>
                  <a:cubicBezTo>
                    <a:pt x="5" y="2802"/>
                    <a:pt x="91" y="2898"/>
                    <a:pt x="206" y="2898"/>
                  </a:cubicBezTo>
                  <a:cubicBezTo>
                    <a:pt x="331" y="2898"/>
                    <a:pt x="417" y="2802"/>
                    <a:pt x="417" y="2688"/>
                  </a:cubicBezTo>
                  <a:lnTo>
                    <a:pt x="417" y="209"/>
                  </a:lnTo>
                  <a:cubicBezTo>
                    <a:pt x="417" y="70"/>
                    <a:pt x="311" y="1"/>
                    <a:pt x="207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7" name="Google Shape;11617;p83"/>
            <p:cNvSpPr/>
            <p:nvPr/>
          </p:nvSpPr>
          <p:spPr>
            <a:xfrm>
              <a:off x="5139388" y="3833685"/>
              <a:ext cx="57326" cy="48712"/>
            </a:xfrm>
            <a:custGeom>
              <a:avLst/>
              <a:gdLst/>
              <a:ahLst/>
              <a:cxnLst/>
              <a:rect l="l" t="t" r="r" b="b"/>
              <a:pathLst>
                <a:path w="2183" h="1855" extrusionOk="0">
                  <a:moveTo>
                    <a:pt x="599" y="0"/>
                  </a:moveTo>
                  <a:cubicBezTo>
                    <a:pt x="505" y="0"/>
                    <a:pt x="412" y="43"/>
                    <a:pt x="355" y="124"/>
                  </a:cubicBezTo>
                  <a:lnTo>
                    <a:pt x="106" y="478"/>
                  </a:lnTo>
                  <a:cubicBezTo>
                    <a:pt x="0" y="612"/>
                    <a:pt x="39" y="803"/>
                    <a:pt x="163" y="899"/>
                  </a:cubicBezTo>
                  <a:lnTo>
                    <a:pt x="1417" y="1799"/>
                  </a:lnTo>
                  <a:cubicBezTo>
                    <a:pt x="1470" y="1837"/>
                    <a:pt x="1531" y="1855"/>
                    <a:pt x="1591" y="1855"/>
                  </a:cubicBezTo>
                  <a:cubicBezTo>
                    <a:pt x="1683" y="1855"/>
                    <a:pt x="1774" y="1812"/>
                    <a:pt x="1838" y="1732"/>
                  </a:cubicBezTo>
                  <a:lnTo>
                    <a:pt x="2087" y="1368"/>
                  </a:lnTo>
                  <a:cubicBezTo>
                    <a:pt x="2182" y="1234"/>
                    <a:pt x="2154" y="1052"/>
                    <a:pt x="2020" y="956"/>
                  </a:cubicBezTo>
                  <a:lnTo>
                    <a:pt x="776" y="57"/>
                  </a:lnTo>
                  <a:cubicBezTo>
                    <a:pt x="722" y="19"/>
                    <a:pt x="660" y="0"/>
                    <a:pt x="599" y="0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8" name="Google Shape;11618;p83"/>
            <p:cNvSpPr/>
            <p:nvPr/>
          </p:nvSpPr>
          <p:spPr>
            <a:xfrm>
              <a:off x="4922507" y="3833685"/>
              <a:ext cx="57063" cy="48712"/>
            </a:xfrm>
            <a:custGeom>
              <a:avLst/>
              <a:gdLst/>
              <a:ahLst/>
              <a:cxnLst/>
              <a:rect l="l" t="t" r="r" b="b"/>
              <a:pathLst>
                <a:path w="2173" h="1855" extrusionOk="0">
                  <a:moveTo>
                    <a:pt x="1584" y="0"/>
                  </a:moveTo>
                  <a:cubicBezTo>
                    <a:pt x="1522" y="0"/>
                    <a:pt x="1460" y="19"/>
                    <a:pt x="1407" y="57"/>
                  </a:cubicBezTo>
                  <a:lnTo>
                    <a:pt x="163" y="956"/>
                  </a:lnTo>
                  <a:cubicBezTo>
                    <a:pt x="29" y="1052"/>
                    <a:pt x="0" y="1234"/>
                    <a:pt x="96" y="1368"/>
                  </a:cubicBezTo>
                  <a:lnTo>
                    <a:pt x="345" y="1732"/>
                  </a:lnTo>
                  <a:cubicBezTo>
                    <a:pt x="403" y="1812"/>
                    <a:pt x="495" y="1855"/>
                    <a:pt x="589" y="1855"/>
                  </a:cubicBezTo>
                  <a:cubicBezTo>
                    <a:pt x="651" y="1855"/>
                    <a:pt x="713" y="1837"/>
                    <a:pt x="766" y="1799"/>
                  </a:cubicBezTo>
                  <a:lnTo>
                    <a:pt x="2010" y="899"/>
                  </a:lnTo>
                  <a:cubicBezTo>
                    <a:pt x="2144" y="803"/>
                    <a:pt x="2173" y="612"/>
                    <a:pt x="2077" y="478"/>
                  </a:cubicBezTo>
                  <a:lnTo>
                    <a:pt x="1828" y="124"/>
                  </a:lnTo>
                  <a:cubicBezTo>
                    <a:pt x="1770" y="43"/>
                    <a:pt x="1678" y="0"/>
                    <a:pt x="1584" y="0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9" name="Google Shape;11619;p83"/>
            <p:cNvSpPr/>
            <p:nvPr/>
          </p:nvSpPr>
          <p:spPr>
            <a:xfrm>
              <a:off x="5023792" y="3793455"/>
              <a:ext cx="71637" cy="42988"/>
            </a:xfrm>
            <a:custGeom>
              <a:avLst/>
              <a:gdLst/>
              <a:ahLst/>
              <a:cxnLst/>
              <a:rect l="l" t="t" r="r" b="b"/>
              <a:pathLst>
                <a:path w="2728" h="1637" extrusionOk="0">
                  <a:moveTo>
                    <a:pt x="345" y="0"/>
                  </a:moveTo>
                  <a:cubicBezTo>
                    <a:pt x="153" y="0"/>
                    <a:pt x="0" y="153"/>
                    <a:pt x="0" y="345"/>
                  </a:cubicBezTo>
                  <a:lnTo>
                    <a:pt x="0" y="1292"/>
                  </a:lnTo>
                  <a:cubicBezTo>
                    <a:pt x="0" y="1484"/>
                    <a:pt x="153" y="1637"/>
                    <a:pt x="345" y="1637"/>
                  </a:cubicBezTo>
                  <a:lnTo>
                    <a:pt x="2374" y="1637"/>
                  </a:lnTo>
                  <a:cubicBezTo>
                    <a:pt x="2565" y="1637"/>
                    <a:pt x="2718" y="1484"/>
                    <a:pt x="2728" y="1292"/>
                  </a:cubicBezTo>
                  <a:lnTo>
                    <a:pt x="2728" y="345"/>
                  </a:lnTo>
                  <a:cubicBezTo>
                    <a:pt x="2718" y="153"/>
                    <a:pt x="2565" y="0"/>
                    <a:pt x="2374" y="0"/>
                  </a:cubicBezTo>
                  <a:close/>
                </a:path>
              </a:pathLst>
            </a:custGeom>
            <a:solidFill>
              <a:srgbClr val="C4D0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0" name="Google Shape;11620;p83"/>
            <p:cNvSpPr/>
            <p:nvPr/>
          </p:nvSpPr>
          <p:spPr>
            <a:xfrm>
              <a:off x="5139388" y="3833685"/>
              <a:ext cx="51049" cy="48712"/>
            </a:xfrm>
            <a:custGeom>
              <a:avLst/>
              <a:gdLst/>
              <a:ahLst/>
              <a:cxnLst/>
              <a:rect l="l" t="t" r="r" b="b"/>
              <a:pathLst>
                <a:path w="1944" h="1855" extrusionOk="0">
                  <a:moveTo>
                    <a:pt x="599" y="0"/>
                  </a:moveTo>
                  <a:cubicBezTo>
                    <a:pt x="505" y="0"/>
                    <a:pt x="412" y="43"/>
                    <a:pt x="355" y="124"/>
                  </a:cubicBezTo>
                  <a:lnTo>
                    <a:pt x="106" y="478"/>
                  </a:lnTo>
                  <a:cubicBezTo>
                    <a:pt x="0" y="612"/>
                    <a:pt x="39" y="803"/>
                    <a:pt x="173" y="899"/>
                  </a:cubicBezTo>
                  <a:lnTo>
                    <a:pt x="1417" y="1799"/>
                  </a:lnTo>
                  <a:cubicBezTo>
                    <a:pt x="1470" y="1837"/>
                    <a:pt x="1531" y="1855"/>
                    <a:pt x="1591" y="1855"/>
                  </a:cubicBezTo>
                  <a:cubicBezTo>
                    <a:pt x="1683" y="1855"/>
                    <a:pt x="1774" y="1812"/>
                    <a:pt x="1838" y="1732"/>
                  </a:cubicBezTo>
                  <a:lnTo>
                    <a:pt x="1943" y="1578"/>
                  </a:lnTo>
                  <a:lnTo>
                    <a:pt x="1005" y="889"/>
                  </a:lnTo>
                  <a:cubicBezTo>
                    <a:pt x="871" y="794"/>
                    <a:pt x="843" y="612"/>
                    <a:pt x="938" y="478"/>
                  </a:cubicBezTo>
                  <a:lnTo>
                    <a:pt x="1082" y="277"/>
                  </a:lnTo>
                  <a:lnTo>
                    <a:pt x="776" y="57"/>
                  </a:lnTo>
                  <a:cubicBezTo>
                    <a:pt x="722" y="19"/>
                    <a:pt x="660" y="0"/>
                    <a:pt x="599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1" name="Google Shape;11621;p83"/>
            <p:cNvSpPr/>
            <p:nvPr/>
          </p:nvSpPr>
          <p:spPr>
            <a:xfrm>
              <a:off x="4922507" y="3833685"/>
              <a:ext cx="50787" cy="48712"/>
            </a:xfrm>
            <a:custGeom>
              <a:avLst/>
              <a:gdLst/>
              <a:ahLst/>
              <a:cxnLst/>
              <a:rect l="l" t="t" r="r" b="b"/>
              <a:pathLst>
                <a:path w="1934" h="1855" extrusionOk="0">
                  <a:moveTo>
                    <a:pt x="1584" y="0"/>
                  </a:moveTo>
                  <a:cubicBezTo>
                    <a:pt x="1522" y="0"/>
                    <a:pt x="1460" y="19"/>
                    <a:pt x="1407" y="57"/>
                  </a:cubicBezTo>
                  <a:lnTo>
                    <a:pt x="163" y="956"/>
                  </a:lnTo>
                  <a:cubicBezTo>
                    <a:pt x="29" y="1052"/>
                    <a:pt x="0" y="1234"/>
                    <a:pt x="96" y="1368"/>
                  </a:cubicBezTo>
                  <a:lnTo>
                    <a:pt x="345" y="1732"/>
                  </a:lnTo>
                  <a:cubicBezTo>
                    <a:pt x="403" y="1812"/>
                    <a:pt x="495" y="1855"/>
                    <a:pt x="589" y="1855"/>
                  </a:cubicBezTo>
                  <a:cubicBezTo>
                    <a:pt x="651" y="1855"/>
                    <a:pt x="713" y="1837"/>
                    <a:pt x="766" y="1799"/>
                  </a:cubicBezTo>
                  <a:lnTo>
                    <a:pt x="1072" y="1578"/>
                  </a:lnTo>
                  <a:lnTo>
                    <a:pt x="929" y="1368"/>
                  </a:lnTo>
                  <a:cubicBezTo>
                    <a:pt x="833" y="1234"/>
                    <a:pt x="862" y="1052"/>
                    <a:pt x="996" y="956"/>
                  </a:cubicBezTo>
                  <a:lnTo>
                    <a:pt x="1933" y="277"/>
                  </a:lnTo>
                  <a:lnTo>
                    <a:pt x="1828" y="124"/>
                  </a:lnTo>
                  <a:cubicBezTo>
                    <a:pt x="1770" y="43"/>
                    <a:pt x="1678" y="0"/>
                    <a:pt x="1584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2" name="Google Shape;11622;p83"/>
            <p:cNvSpPr/>
            <p:nvPr/>
          </p:nvSpPr>
          <p:spPr>
            <a:xfrm>
              <a:off x="5024028" y="3793455"/>
              <a:ext cx="30934" cy="42988"/>
            </a:xfrm>
            <a:custGeom>
              <a:avLst/>
              <a:gdLst/>
              <a:ahLst/>
              <a:cxnLst/>
              <a:rect l="l" t="t" r="r" b="b"/>
              <a:pathLst>
                <a:path w="1178" h="1637" extrusionOk="0">
                  <a:moveTo>
                    <a:pt x="345" y="0"/>
                  </a:moveTo>
                  <a:cubicBezTo>
                    <a:pt x="154" y="0"/>
                    <a:pt x="1" y="153"/>
                    <a:pt x="1" y="345"/>
                  </a:cubicBezTo>
                  <a:lnTo>
                    <a:pt x="1" y="1292"/>
                  </a:lnTo>
                  <a:cubicBezTo>
                    <a:pt x="1" y="1484"/>
                    <a:pt x="154" y="1637"/>
                    <a:pt x="345" y="1637"/>
                  </a:cubicBezTo>
                  <a:lnTo>
                    <a:pt x="1178" y="1637"/>
                  </a:lnTo>
                  <a:cubicBezTo>
                    <a:pt x="986" y="1637"/>
                    <a:pt x="833" y="1484"/>
                    <a:pt x="833" y="1292"/>
                  </a:cubicBezTo>
                  <a:lnTo>
                    <a:pt x="833" y="345"/>
                  </a:lnTo>
                  <a:cubicBezTo>
                    <a:pt x="833" y="153"/>
                    <a:pt x="986" y="0"/>
                    <a:pt x="1178" y="0"/>
                  </a:cubicBez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3" name="Google Shape;11623;p83"/>
            <p:cNvSpPr/>
            <p:nvPr/>
          </p:nvSpPr>
          <p:spPr>
            <a:xfrm>
              <a:off x="4937580" y="3896998"/>
              <a:ext cx="235001" cy="226046"/>
            </a:xfrm>
            <a:custGeom>
              <a:avLst/>
              <a:gdLst/>
              <a:ahLst/>
              <a:cxnLst/>
              <a:rect l="l" t="t" r="r" b="b"/>
              <a:pathLst>
                <a:path w="8949" h="8608" extrusionOk="0">
                  <a:moveTo>
                    <a:pt x="4853" y="421"/>
                  </a:moveTo>
                  <a:cubicBezTo>
                    <a:pt x="5398" y="450"/>
                    <a:pt x="5925" y="593"/>
                    <a:pt x="6413" y="842"/>
                  </a:cubicBezTo>
                  <a:lnTo>
                    <a:pt x="6250" y="1129"/>
                  </a:lnTo>
                  <a:cubicBezTo>
                    <a:pt x="6147" y="1259"/>
                    <a:pt x="6323" y="1419"/>
                    <a:pt x="6467" y="1419"/>
                  </a:cubicBezTo>
                  <a:cubicBezTo>
                    <a:pt x="6524" y="1419"/>
                    <a:pt x="6577" y="1393"/>
                    <a:pt x="6604" y="1330"/>
                  </a:cubicBezTo>
                  <a:lnTo>
                    <a:pt x="6767" y="1053"/>
                  </a:lnTo>
                  <a:cubicBezTo>
                    <a:pt x="7226" y="1340"/>
                    <a:pt x="7609" y="1732"/>
                    <a:pt x="7906" y="2182"/>
                  </a:cubicBezTo>
                  <a:lnTo>
                    <a:pt x="7618" y="2345"/>
                  </a:lnTo>
                  <a:cubicBezTo>
                    <a:pt x="7430" y="2427"/>
                    <a:pt x="7578" y="2739"/>
                    <a:pt x="7744" y="2739"/>
                  </a:cubicBezTo>
                  <a:cubicBezTo>
                    <a:pt x="7772" y="2739"/>
                    <a:pt x="7801" y="2729"/>
                    <a:pt x="7829" y="2708"/>
                  </a:cubicBezTo>
                  <a:lnTo>
                    <a:pt x="8116" y="2546"/>
                  </a:lnTo>
                  <a:cubicBezTo>
                    <a:pt x="8365" y="3024"/>
                    <a:pt x="8508" y="3560"/>
                    <a:pt x="8537" y="4096"/>
                  </a:cubicBezTo>
                  <a:lnTo>
                    <a:pt x="8202" y="4096"/>
                  </a:lnTo>
                  <a:cubicBezTo>
                    <a:pt x="7925" y="4096"/>
                    <a:pt x="7925" y="4517"/>
                    <a:pt x="8202" y="4517"/>
                  </a:cubicBezTo>
                  <a:lnTo>
                    <a:pt x="8537" y="4517"/>
                  </a:lnTo>
                  <a:cubicBezTo>
                    <a:pt x="8508" y="5063"/>
                    <a:pt x="8365" y="5589"/>
                    <a:pt x="8116" y="6077"/>
                  </a:cubicBezTo>
                  <a:lnTo>
                    <a:pt x="7829" y="5905"/>
                  </a:lnTo>
                  <a:cubicBezTo>
                    <a:pt x="7801" y="5884"/>
                    <a:pt x="7772" y="5875"/>
                    <a:pt x="7744" y="5875"/>
                  </a:cubicBezTo>
                  <a:cubicBezTo>
                    <a:pt x="7578" y="5875"/>
                    <a:pt x="7430" y="6187"/>
                    <a:pt x="7618" y="6269"/>
                  </a:cubicBezTo>
                  <a:lnTo>
                    <a:pt x="7906" y="6431"/>
                  </a:lnTo>
                  <a:cubicBezTo>
                    <a:pt x="7609" y="6881"/>
                    <a:pt x="7226" y="7264"/>
                    <a:pt x="6767" y="7561"/>
                  </a:cubicBezTo>
                  <a:lnTo>
                    <a:pt x="6767" y="7570"/>
                  </a:lnTo>
                  <a:lnTo>
                    <a:pt x="6604" y="7283"/>
                  </a:lnTo>
                  <a:cubicBezTo>
                    <a:pt x="6577" y="7220"/>
                    <a:pt x="6525" y="7195"/>
                    <a:pt x="6468" y="7195"/>
                  </a:cubicBezTo>
                  <a:cubicBezTo>
                    <a:pt x="6324" y="7195"/>
                    <a:pt x="6147" y="7357"/>
                    <a:pt x="6250" y="7494"/>
                  </a:cubicBezTo>
                  <a:lnTo>
                    <a:pt x="6413" y="7781"/>
                  </a:lnTo>
                  <a:cubicBezTo>
                    <a:pt x="5925" y="8020"/>
                    <a:pt x="5398" y="8164"/>
                    <a:pt x="4853" y="8192"/>
                  </a:cubicBezTo>
                  <a:lnTo>
                    <a:pt x="4853" y="7867"/>
                  </a:lnTo>
                  <a:cubicBezTo>
                    <a:pt x="4853" y="7723"/>
                    <a:pt x="4750" y="7652"/>
                    <a:pt x="4647" y="7652"/>
                  </a:cubicBezTo>
                  <a:cubicBezTo>
                    <a:pt x="4544" y="7652"/>
                    <a:pt x="4441" y="7723"/>
                    <a:pt x="4441" y="7867"/>
                  </a:cubicBezTo>
                  <a:lnTo>
                    <a:pt x="4441" y="8192"/>
                  </a:lnTo>
                  <a:cubicBezTo>
                    <a:pt x="3896" y="8164"/>
                    <a:pt x="3369" y="8020"/>
                    <a:pt x="2881" y="7781"/>
                  </a:cubicBezTo>
                  <a:lnTo>
                    <a:pt x="3044" y="7494"/>
                  </a:lnTo>
                  <a:cubicBezTo>
                    <a:pt x="3111" y="7333"/>
                    <a:pt x="2982" y="7196"/>
                    <a:pt x="2849" y="7196"/>
                  </a:cubicBezTo>
                  <a:cubicBezTo>
                    <a:pt x="2792" y="7196"/>
                    <a:pt x="2733" y="7222"/>
                    <a:pt x="2690" y="7283"/>
                  </a:cubicBezTo>
                  <a:lnTo>
                    <a:pt x="2527" y="7570"/>
                  </a:lnTo>
                  <a:cubicBezTo>
                    <a:pt x="2068" y="7273"/>
                    <a:pt x="1685" y="6881"/>
                    <a:pt x="1388" y="6431"/>
                  </a:cubicBezTo>
                  <a:lnTo>
                    <a:pt x="1675" y="6269"/>
                  </a:lnTo>
                  <a:cubicBezTo>
                    <a:pt x="1842" y="6136"/>
                    <a:pt x="1733" y="5887"/>
                    <a:pt x="1551" y="5887"/>
                  </a:cubicBezTo>
                  <a:cubicBezTo>
                    <a:pt x="1524" y="5887"/>
                    <a:pt x="1495" y="5892"/>
                    <a:pt x="1465" y="5905"/>
                  </a:cubicBezTo>
                  <a:lnTo>
                    <a:pt x="1178" y="6077"/>
                  </a:lnTo>
                  <a:cubicBezTo>
                    <a:pt x="929" y="5589"/>
                    <a:pt x="785" y="5063"/>
                    <a:pt x="757" y="4517"/>
                  </a:cubicBezTo>
                  <a:lnTo>
                    <a:pt x="1092" y="4517"/>
                  </a:lnTo>
                  <a:cubicBezTo>
                    <a:pt x="1369" y="4517"/>
                    <a:pt x="1369" y="4096"/>
                    <a:pt x="1092" y="4096"/>
                  </a:cubicBezTo>
                  <a:lnTo>
                    <a:pt x="757" y="4096"/>
                  </a:lnTo>
                  <a:cubicBezTo>
                    <a:pt x="785" y="3560"/>
                    <a:pt x="929" y="3024"/>
                    <a:pt x="1178" y="2546"/>
                  </a:cubicBezTo>
                  <a:lnTo>
                    <a:pt x="1465" y="2708"/>
                  </a:lnTo>
                  <a:cubicBezTo>
                    <a:pt x="1495" y="2721"/>
                    <a:pt x="1524" y="2727"/>
                    <a:pt x="1551" y="2727"/>
                  </a:cubicBezTo>
                  <a:cubicBezTo>
                    <a:pt x="1733" y="2727"/>
                    <a:pt x="1842" y="2478"/>
                    <a:pt x="1675" y="2345"/>
                  </a:cubicBezTo>
                  <a:lnTo>
                    <a:pt x="1388" y="2182"/>
                  </a:lnTo>
                  <a:cubicBezTo>
                    <a:pt x="1685" y="1732"/>
                    <a:pt x="2068" y="1340"/>
                    <a:pt x="2527" y="1053"/>
                  </a:cubicBezTo>
                  <a:lnTo>
                    <a:pt x="2690" y="1330"/>
                  </a:lnTo>
                  <a:cubicBezTo>
                    <a:pt x="2714" y="1393"/>
                    <a:pt x="2765" y="1419"/>
                    <a:pt x="2823" y="1419"/>
                  </a:cubicBezTo>
                  <a:cubicBezTo>
                    <a:pt x="2966" y="1419"/>
                    <a:pt x="3146" y="1259"/>
                    <a:pt x="3044" y="1129"/>
                  </a:cubicBezTo>
                  <a:lnTo>
                    <a:pt x="2881" y="842"/>
                  </a:lnTo>
                  <a:cubicBezTo>
                    <a:pt x="3369" y="593"/>
                    <a:pt x="3896" y="450"/>
                    <a:pt x="4441" y="421"/>
                  </a:cubicBezTo>
                  <a:lnTo>
                    <a:pt x="4441" y="756"/>
                  </a:lnTo>
                  <a:cubicBezTo>
                    <a:pt x="4436" y="895"/>
                    <a:pt x="4539" y="964"/>
                    <a:pt x="4643" y="964"/>
                  </a:cubicBezTo>
                  <a:cubicBezTo>
                    <a:pt x="4747" y="964"/>
                    <a:pt x="4853" y="895"/>
                    <a:pt x="4853" y="756"/>
                  </a:cubicBezTo>
                  <a:lnTo>
                    <a:pt x="4853" y="421"/>
                  </a:lnTo>
                  <a:close/>
                  <a:moveTo>
                    <a:pt x="4642" y="0"/>
                  </a:moveTo>
                  <a:cubicBezTo>
                    <a:pt x="2900" y="0"/>
                    <a:pt x="1331" y="1043"/>
                    <a:pt x="670" y="2651"/>
                  </a:cubicBezTo>
                  <a:cubicBezTo>
                    <a:pt x="0" y="4259"/>
                    <a:pt x="364" y="6115"/>
                    <a:pt x="1599" y="7350"/>
                  </a:cubicBezTo>
                  <a:cubicBezTo>
                    <a:pt x="2424" y="8169"/>
                    <a:pt x="3524" y="8608"/>
                    <a:pt x="4646" y="8608"/>
                  </a:cubicBezTo>
                  <a:cubicBezTo>
                    <a:pt x="5201" y="8608"/>
                    <a:pt x="5762" y="8500"/>
                    <a:pt x="6298" y="8278"/>
                  </a:cubicBezTo>
                  <a:cubicBezTo>
                    <a:pt x="7906" y="7618"/>
                    <a:pt x="8949" y="6048"/>
                    <a:pt x="8949" y="4307"/>
                  </a:cubicBezTo>
                  <a:cubicBezTo>
                    <a:pt x="8949" y="1924"/>
                    <a:pt x="7025" y="0"/>
                    <a:pt x="4642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4" name="Google Shape;11624;p83"/>
            <p:cNvSpPr/>
            <p:nvPr/>
          </p:nvSpPr>
          <p:spPr>
            <a:xfrm>
              <a:off x="5044905" y="3995263"/>
              <a:ext cx="29411" cy="29411"/>
            </a:xfrm>
            <a:custGeom>
              <a:avLst/>
              <a:gdLst/>
              <a:ahLst/>
              <a:cxnLst/>
              <a:rect l="l" t="t" r="r" b="b"/>
              <a:pathLst>
                <a:path w="1120" h="1120" extrusionOk="0">
                  <a:moveTo>
                    <a:pt x="555" y="0"/>
                  </a:moveTo>
                  <a:cubicBezTo>
                    <a:pt x="249" y="0"/>
                    <a:pt x="0" y="249"/>
                    <a:pt x="0" y="565"/>
                  </a:cubicBezTo>
                  <a:cubicBezTo>
                    <a:pt x="0" y="871"/>
                    <a:pt x="249" y="1120"/>
                    <a:pt x="555" y="1120"/>
                  </a:cubicBezTo>
                  <a:cubicBezTo>
                    <a:pt x="871" y="1120"/>
                    <a:pt x="1120" y="871"/>
                    <a:pt x="1120" y="565"/>
                  </a:cubicBezTo>
                  <a:cubicBezTo>
                    <a:pt x="1120" y="249"/>
                    <a:pt x="871" y="0"/>
                    <a:pt x="5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5" name="Google Shape;11625;p83"/>
            <p:cNvSpPr/>
            <p:nvPr/>
          </p:nvSpPr>
          <p:spPr>
            <a:xfrm>
              <a:off x="5044642" y="3995132"/>
              <a:ext cx="24396" cy="29674"/>
            </a:xfrm>
            <a:custGeom>
              <a:avLst/>
              <a:gdLst/>
              <a:ahLst/>
              <a:cxnLst/>
              <a:rect l="l" t="t" r="r" b="b"/>
              <a:pathLst>
                <a:path w="929" h="1130" extrusionOk="0">
                  <a:moveTo>
                    <a:pt x="564" y="0"/>
                  </a:moveTo>
                  <a:cubicBezTo>
                    <a:pt x="274" y="0"/>
                    <a:pt x="0" y="227"/>
                    <a:pt x="0" y="560"/>
                  </a:cubicBezTo>
                  <a:cubicBezTo>
                    <a:pt x="0" y="901"/>
                    <a:pt x="275" y="1129"/>
                    <a:pt x="565" y="1129"/>
                  </a:cubicBezTo>
                  <a:cubicBezTo>
                    <a:pt x="690" y="1129"/>
                    <a:pt x="819" y="1086"/>
                    <a:pt x="929" y="991"/>
                  </a:cubicBezTo>
                  <a:cubicBezTo>
                    <a:pt x="804" y="886"/>
                    <a:pt x="737" y="732"/>
                    <a:pt x="737" y="570"/>
                  </a:cubicBezTo>
                  <a:cubicBezTo>
                    <a:pt x="737" y="397"/>
                    <a:pt x="804" y="244"/>
                    <a:pt x="929" y="139"/>
                  </a:cubicBezTo>
                  <a:cubicBezTo>
                    <a:pt x="818" y="43"/>
                    <a:pt x="690" y="0"/>
                    <a:pt x="56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626" name="Google Shape;11626;p83"/>
          <p:cNvGrpSpPr/>
          <p:nvPr/>
        </p:nvGrpSpPr>
        <p:grpSpPr>
          <a:xfrm>
            <a:off x="5341433" y="3793271"/>
            <a:ext cx="330272" cy="329117"/>
            <a:chOff x="5341433" y="3793271"/>
            <a:chExt cx="330272" cy="329117"/>
          </a:xfrm>
        </p:grpSpPr>
        <p:sp>
          <p:nvSpPr>
            <p:cNvPr id="11627" name="Google Shape;11627;p83"/>
            <p:cNvSpPr/>
            <p:nvPr/>
          </p:nvSpPr>
          <p:spPr>
            <a:xfrm>
              <a:off x="5436441" y="3976408"/>
              <a:ext cx="52546" cy="52546"/>
            </a:xfrm>
            <a:custGeom>
              <a:avLst/>
              <a:gdLst/>
              <a:ahLst/>
              <a:cxnLst/>
              <a:rect l="l" t="t" r="r" b="b"/>
              <a:pathLst>
                <a:path w="2001" h="2001" extrusionOk="0">
                  <a:moveTo>
                    <a:pt x="1245" y="0"/>
                  </a:moveTo>
                  <a:lnTo>
                    <a:pt x="1" y="1235"/>
                  </a:lnTo>
                  <a:cubicBezTo>
                    <a:pt x="96" y="1254"/>
                    <a:pt x="182" y="1292"/>
                    <a:pt x="240" y="1359"/>
                  </a:cubicBezTo>
                  <a:lnTo>
                    <a:pt x="642" y="1761"/>
                  </a:lnTo>
                  <a:cubicBezTo>
                    <a:pt x="709" y="1819"/>
                    <a:pt x="747" y="1905"/>
                    <a:pt x="766" y="2000"/>
                  </a:cubicBezTo>
                  <a:lnTo>
                    <a:pt x="2001" y="756"/>
                  </a:lnTo>
                  <a:cubicBezTo>
                    <a:pt x="1714" y="546"/>
                    <a:pt x="1455" y="287"/>
                    <a:pt x="1245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8" name="Google Shape;11628;p83"/>
            <p:cNvSpPr/>
            <p:nvPr/>
          </p:nvSpPr>
          <p:spPr>
            <a:xfrm>
              <a:off x="5436179" y="3976146"/>
              <a:ext cx="42515" cy="52310"/>
            </a:xfrm>
            <a:custGeom>
              <a:avLst/>
              <a:gdLst/>
              <a:ahLst/>
              <a:cxnLst/>
              <a:rect l="l" t="t" r="r" b="b"/>
              <a:pathLst>
                <a:path w="1619" h="1992" extrusionOk="0">
                  <a:moveTo>
                    <a:pt x="1245" y="1"/>
                  </a:moveTo>
                  <a:lnTo>
                    <a:pt x="1" y="1235"/>
                  </a:lnTo>
                  <a:cubicBezTo>
                    <a:pt x="87" y="1254"/>
                    <a:pt x="173" y="1293"/>
                    <a:pt x="240" y="1360"/>
                  </a:cubicBezTo>
                  <a:lnTo>
                    <a:pt x="642" y="1752"/>
                  </a:lnTo>
                  <a:cubicBezTo>
                    <a:pt x="700" y="1819"/>
                    <a:pt x="747" y="1905"/>
                    <a:pt x="757" y="1991"/>
                  </a:cubicBezTo>
                  <a:lnTo>
                    <a:pt x="1226" y="1532"/>
                  </a:lnTo>
                  <a:lnTo>
                    <a:pt x="1059" y="1356"/>
                  </a:lnTo>
                  <a:lnTo>
                    <a:pt x="1059" y="1356"/>
                  </a:lnTo>
                  <a:cubicBezTo>
                    <a:pt x="1060" y="1357"/>
                    <a:pt x="1062" y="1358"/>
                    <a:pt x="1063" y="1360"/>
                  </a:cubicBezTo>
                  <a:lnTo>
                    <a:pt x="1054" y="1350"/>
                  </a:lnTo>
                  <a:lnTo>
                    <a:pt x="1059" y="1356"/>
                  </a:lnTo>
                  <a:lnTo>
                    <a:pt x="1059" y="1356"/>
                  </a:lnTo>
                  <a:cubicBezTo>
                    <a:pt x="958" y="1260"/>
                    <a:pt x="959" y="1100"/>
                    <a:pt x="1054" y="996"/>
                  </a:cubicBezTo>
                  <a:lnTo>
                    <a:pt x="1618" y="431"/>
                  </a:lnTo>
                  <a:cubicBezTo>
                    <a:pt x="1484" y="297"/>
                    <a:pt x="1360" y="154"/>
                    <a:pt x="1245" y="1"/>
                  </a:cubicBezTo>
                  <a:close/>
                </a:path>
              </a:pathLst>
            </a:custGeom>
            <a:solidFill>
              <a:srgbClr val="B5C4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9" name="Google Shape;11629;p83"/>
            <p:cNvSpPr/>
            <p:nvPr/>
          </p:nvSpPr>
          <p:spPr>
            <a:xfrm>
              <a:off x="5431925" y="3793350"/>
              <a:ext cx="239780" cy="228830"/>
            </a:xfrm>
            <a:custGeom>
              <a:avLst/>
              <a:gdLst/>
              <a:ahLst/>
              <a:cxnLst/>
              <a:rect l="l" t="t" r="r" b="b"/>
              <a:pathLst>
                <a:path w="9131" h="8714" extrusionOk="0">
                  <a:moveTo>
                    <a:pt x="4780" y="1"/>
                  </a:moveTo>
                  <a:cubicBezTo>
                    <a:pt x="3645" y="1"/>
                    <a:pt x="2528" y="444"/>
                    <a:pt x="1694" y="1277"/>
                  </a:cubicBezTo>
                  <a:cubicBezTo>
                    <a:pt x="0" y="2980"/>
                    <a:pt x="0" y="5737"/>
                    <a:pt x="1694" y="7440"/>
                  </a:cubicBezTo>
                  <a:cubicBezTo>
                    <a:pt x="2525" y="8271"/>
                    <a:pt x="3637" y="8713"/>
                    <a:pt x="4769" y="8713"/>
                  </a:cubicBezTo>
                  <a:cubicBezTo>
                    <a:pt x="5332" y="8713"/>
                    <a:pt x="5901" y="8604"/>
                    <a:pt x="6441" y="8378"/>
                  </a:cubicBezTo>
                  <a:cubicBezTo>
                    <a:pt x="8068" y="7708"/>
                    <a:pt x="9130" y="6120"/>
                    <a:pt x="9130" y="4359"/>
                  </a:cubicBezTo>
                  <a:cubicBezTo>
                    <a:pt x="9130" y="2598"/>
                    <a:pt x="8068" y="1009"/>
                    <a:pt x="6441" y="330"/>
                  </a:cubicBezTo>
                  <a:cubicBezTo>
                    <a:pt x="5904" y="108"/>
                    <a:pt x="5340" y="1"/>
                    <a:pt x="4780" y="1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0" name="Google Shape;11630;p83"/>
            <p:cNvSpPr/>
            <p:nvPr/>
          </p:nvSpPr>
          <p:spPr>
            <a:xfrm>
              <a:off x="5427408" y="3793271"/>
              <a:ext cx="139756" cy="228830"/>
            </a:xfrm>
            <a:custGeom>
              <a:avLst/>
              <a:gdLst/>
              <a:ahLst/>
              <a:cxnLst/>
              <a:rect l="l" t="t" r="r" b="b"/>
              <a:pathLst>
                <a:path w="5322" h="8714" extrusionOk="0">
                  <a:moveTo>
                    <a:pt x="4940" y="0"/>
                  </a:moveTo>
                  <a:cubicBezTo>
                    <a:pt x="2561" y="0"/>
                    <a:pt x="593" y="1935"/>
                    <a:pt x="593" y="4362"/>
                  </a:cubicBezTo>
                  <a:cubicBezTo>
                    <a:pt x="593" y="6779"/>
                    <a:pt x="2561" y="8713"/>
                    <a:pt x="4940" y="8713"/>
                  </a:cubicBezTo>
                  <a:cubicBezTo>
                    <a:pt x="5066" y="8713"/>
                    <a:pt x="5193" y="8708"/>
                    <a:pt x="5321" y="8697"/>
                  </a:cubicBezTo>
                  <a:cubicBezTo>
                    <a:pt x="4297" y="8611"/>
                    <a:pt x="3340" y="8161"/>
                    <a:pt x="2613" y="7434"/>
                  </a:cubicBezTo>
                  <a:cubicBezTo>
                    <a:pt x="0" y="4821"/>
                    <a:pt x="1637" y="333"/>
                    <a:pt x="5321" y="17"/>
                  </a:cubicBezTo>
                  <a:cubicBezTo>
                    <a:pt x="5193" y="6"/>
                    <a:pt x="5066" y="0"/>
                    <a:pt x="4940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1" name="Google Shape;11631;p83"/>
            <p:cNvSpPr/>
            <p:nvPr/>
          </p:nvSpPr>
          <p:spPr>
            <a:xfrm>
              <a:off x="5464828" y="3814936"/>
              <a:ext cx="194061" cy="185343"/>
            </a:xfrm>
            <a:custGeom>
              <a:avLst/>
              <a:gdLst/>
              <a:ahLst/>
              <a:cxnLst/>
              <a:rect l="l" t="t" r="r" b="b"/>
              <a:pathLst>
                <a:path w="7390" h="7058" extrusionOk="0">
                  <a:moveTo>
                    <a:pt x="3553" y="1"/>
                  </a:moveTo>
                  <a:cubicBezTo>
                    <a:pt x="1738" y="1"/>
                    <a:pt x="1" y="1411"/>
                    <a:pt x="1" y="3537"/>
                  </a:cubicBezTo>
                  <a:cubicBezTo>
                    <a:pt x="1" y="4963"/>
                    <a:pt x="862" y="6245"/>
                    <a:pt x="2173" y="6790"/>
                  </a:cubicBezTo>
                  <a:cubicBezTo>
                    <a:pt x="2609" y="6971"/>
                    <a:pt x="3066" y="7058"/>
                    <a:pt x="3519" y="7058"/>
                  </a:cubicBezTo>
                  <a:cubicBezTo>
                    <a:pt x="4438" y="7058"/>
                    <a:pt x="5341" y="6698"/>
                    <a:pt x="6021" y="6025"/>
                  </a:cubicBezTo>
                  <a:cubicBezTo>
                    <a:pt x="7389" y="4647"/>
                    <a:pt x="7389" y="2417"/>
                    <a:pt x="6021" y="1039"/>
                  </a:cubicBezTo>
                  <a:cubicBezTo>
                    <a:pt x="5301" y="322"/>
                    <a:pt x="4418" y="1"/>
                    <a:pt x="3553" y="1"/>
                  </a:cubicBezTo>
                  <a:close/>
                </a:path>
              </a:pathLst>
            </a:custGeom>
            <a:solidFill>
              <a:srgbClr val="8797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2" name="Google Shape;11632;p83"/>
            <p:cNvSpPr/>
            <p:nvPr/>
          </p:nvSpPr>
          <p:spPr>
            <a:xfrm>
              <a:off x="5456793" y="3815251"/>
              <a:ext cx="110607" cy="185080"/>
            </a:xfrm>
            <a:custGeom>
              <a:avLst/>
              <a:gdLst/>
              <a:ahLst/>
              <a:cxnLst/>
              <a:rect l="l" t="t" r="r" b="b"/>
              <a:pathLst>
                <a:path w="4212" h="7048" extrusionOk="0">
                  <a:moveTo>
                    <a:pt x="3821" y="0"/>
                  </a:moveTo>
                  <a:cubicBezTo>
                    <a:pt x="1903" y="0"/>
                    <a:pt x="307" y="1561"/>
                    <a:pt x="307" y="3525"/>
                  </a:cubicBezTo>
                  <a:cubicBezTo>
                    <a:pt x="307" y="5493"/>
                    <a:pt x="1910" y="7047"/>
                    <a:pt x="3833" y="7047"/>
                  </a:cubicBezTo>
                  <a:cubicBezTo>
                    <a:pt x="3958" y="7047"/>
                    <a:pt x="4084" y="7041"/>
                    <a:pt x="4212" y="7027"/>
                  </a:cubicBezTo>
                  <a:cubicBezTo>
                    <a:pt x="3408" y="6941"/>
                    <a:pt x="2661" y="6578"/>
                    <a:pt x="2097" y="6013"/>
                  </a:cubicBezTo>
                  <a:cubicBezTo>
                    <a:pt x="1" y="3917"/>
                    <a:pt x="1264" y="338"/>
                    <a:pt x="4212" y="22"/>
                  </a:cubicBezTo>
                  <a:cubicBezTo>
                    <a:pt x="4080" y="7"/>
                    <a:pt x="3950" y="0"/>
                    <a:pt x="3821" y="0"/>
                  </a:cubicBez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3" name="Google Shape;11633;p83"/>
            <p:cNvSpPr/>
            <p:nvPr/>
          </p:nvSpPr>
          <p:spPr>
            <a:xfrm>
              <a:off x="5531949" y="3851752"/>
              <a:ext cx="50787" cy="50550"/>
            </a:xfrm>
            <a:custGeom>
              <a:avLst/>
              <a:gdLst/>
              <a:ahLst/>
              <a:cxnLst/>
              <a:rect l="l" t="t" r="r" b="b"/>
              <a:pathLst>
                <a:path w="1934" h="1925" extrusionOk="0">
                  <a:moveTo>
                    <a:pt x="967" y="0"/>
                  </a:moveTo>
                  <a:cubicBezTo>
                    <a:pt x="440" y="0"/>
                    <a:pt x="0" y="431"/>
                    <a:pt x="0" y="957"/>
                  </a:cubicBezTo>
                  <a:cubicBezTo>
                    <a:pt x="0" y="1493"/>
                    <a:pt x="440" y="1924"/>
                    <a:pt x="967" y="1924"/>
                  </a:cubicBezTo>
                  <a:cubicBezTo>
                    <a:pt x="1503" y="1924"/>
                    <a:pt x="1933" y="1493"/>
                    <a:pt x="1933" y="957"/>
                  </a:cubicBezTo>
                  <a:cubicBezTo>
                    <a:pt x="1933" y="431"/>
                    <a:pt x="1503" y="0"/>
                    <a:pt x="967" y="0"/>
                  </a:cubicBezTo>
                  <a:close/>
                </a:path>
              </a:pathLst>
            </a:custGeom>
            <a:solidFill>
              <a:srgbClr val="738A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4" name="Google Shape;11634;p83"/>
            <p:cNvSpPr/>
            <p:nvPr/>
          </p:nvSpPr>
          <p:spPr>
            <a:xfrm>
              <a:off x="5532185" y="3851726"/>
              <a:ext cx="35215" cy="50577"/>
            </a:xfrm>
            <a:custGeom>
              <a:avLst/>
              <a:gdLst/>
              <a:ahLst/>
              <a:cxnLst/>
              <a:rect l="l" t="t" r="r" b="b"/>
              <a:pathLst>
                <a:path w="1341" h="1926" extrusionOk="0">
                  <a:moveTo>
                    <a:pt x="960" y="1"/>
                  </a:moveTo>
                  <a:cubicBezTo>
                    <a:pt x="451" y="1"/>
                    <a:pt x="1" y="406"/>
                    <a:pt x="1" y="958"/>
                  </a:cubicBezTo>
                  <a:cubicBezTo>
                    <a:pt x="1" y="1519"/>
                    <a:pt x="451" y="1926"/>
                    <a:pt x="960" y="1926"/>
                  </a:cubicBezTo>
                  <a:cubicBezTo>
                    <a:pt x="1085" y="1926"/>
                    <a:pt x="1214" y="1901"/>
                    <a:pt x="1341" y="1848"/>
                  </a:cubicBezTo>
                  <a:cubicBezTo>
                    <a:pt x="987" y="1695"/>
                    <a:pt x="757" y="1351"/>
                    <a:pt x="757" y="968"/>
                  </a:cubicBezTo>
                  <a:cubicBezTo>
                    <a:pt x="747" y="576"/>
                    <a:pt x="987" y="231"/>
                    <a:pt x="1341" y="78"/>
                  </a:cubicBezTo>
                  <a:cubicBezTo>
                    <a:pt x="1214" y="25"/>
                    <a:pt x="1085" y="1"/>
                    <a:pt x="96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5" name="Google Shape;11635;p83"/>
            <p:cNvSpPr/>
            <p:nvPr/>
          </p:nvSpPr>
          <p:spPr>
            <a:xfrm>
              <a:off x="5515852" y="3902276"/>
              <a:ext cx="82955" cy="53045"/>
            </a:xfrm>
            <a:custGeom>
              <a:avLst/>
              <a:gdLst/>
              <a:ahLst/>
              <a:cxnLst/>
              <a:rect l="l" t="t" r="r" b="b"/>
              <a:pathLst>
                <a:path w="3159" h="2020" extrusionOk="0">
                  <a:moveTo>
                    <a:pt x="1034" y="0"/>
                  </a:moveTo>
                  <a:cubicBezTo>
                    <a:pt x="460" y="0"/>
                    <a:pt x="1" y="459"/>
                    <a:pt x="1" y="1034"/>
                  </a:cubicBezTo>
                  <a:lnTo>
                    <a:pt x="1" y="1838"/>
                  </a:lnTo>
                  <a:cubicBezTo>
                    <a:pt x="1" y="1943"/>
                    <a:pt x="77" y="2019"/>
                    <a:pt x="183" y="2019"/>
                  </a:cubicBezTo>
                  <a:lnTo>
                    <a:pt x="2977" y="2019"/>
                  </a:lnTo>
                  <a:cubicBezTo>
                    <a:pt x="3073" y="2019"/>
                    <a:pt x="3159" y="1943"/>
                    <a:pt x="3159" y="1838"/>
                  </a:cubicBezTo>
                  <a:lnTo>
                    <a:pt x="3159" y="1034"/>
                  </a:lnTo>
                  <a:cubicBezTo>
                    <a:pt x="3149" y="469"/>
                    <a:pt x="2690" y="0"/>
                    <a:pt x="21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6" name="Google Shape;11636;p83"/>
            <p:cNvSpPr/>
            <p:nvPr/>
          </p:nvSpPr>
          <p:spPr>
            <a:xfrm>
              <a:off x="5515852" y="3902276"/>
              <a:ext cx="47032" cy="53045"/>
            </a:xfrm>
            <a:custGeom>
              <a:avLst/>
              <a:gdLst/>
              <a:ahLst/>
              <a:cxnLst/>
              <a:rect l="l" t="t" r="r" b="b"/>
              <a:pathLst>
                <a:path w="1791" h="2020" extrusionOk="0">
                  <a:moveTo>
                    <a:pt x="1034" y="0"/>
                  </a:moveTo>
                  <a:cubicBezTo>
                    <a:pt x="460" y="0"/>
                    <a:pt x="1" y="459"/>
                    <a:pt x="1" y="1034"/>
                  </a:cubicBezTo>
                  <a:lnTo>
                    <a:pt x="1" y="1838"/>
                  </a:lnTo>
                  <a:cubicBezTo>
                    <a:pt x="1" y="1933"/>
                    <a:pt x="77" y="2019"/>
                    <a:pt x="183" y="2019"/>
                  </a:cubicBezTo>
                  <a:lnTo>
                    <a:pt x="939" y="2019"/>
                  </a:lnTo>
                  <a:cubicBezTo>
                    <a:pt x="833" y="2010"/>
                    <a:pt x="757" y="1933"/>
                    <a:pt x="757" y="1838"/>
                  </a:cubicBezTo>
                  <a:lnTo>
                    <a:pt x="757" y="1034"/>
                  </a:lnTo>
                  <a:cubicBezTo>
                    <a:pt x="766" y="459"/>
                    <a:pt x="1226" y="0"/>
                    <a:pt x="179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7" name="Google Shape;11637;p83"/>
            <p:cNvSpPr/>
            <p:nvPr/>
          </p:nvSpPr>
          <p:spPr>
            <a:xfrm>
              <a:off x="5531686" y="3923311"/>
              <a:ext cx="10084" cy="32011"/>
            </a:xfrm>
            <a:custGeom>
              <a:avLst/>
              <a:gdLst/>
              <a:ahLst/>
              <a:cxnLst/>
              <a:rect l="l" t="t" r="r" b="b"/>
              <a:pathLst>
                <a:path w="384" h="1219" extrusionOk="0">
                  <a:moveTo>
                    <a:pt x="196" y="1"/>
                  </a:moveTo>
                  <a:cubicBezTo>
                    <a:pt x="101" y="1"/>
                    <a:pt x="5" y="65"/>
                    <a:pt x="1" y="194"/>
                  </a:cubicBezTo>
                  <a:lnTo>
                    <a:pt x="1" y="1209"/>
                  </a:lnTo>
                  <a:lnTo>
                    <a:pt x="383" y="1218"/>
                  </a:lnTo>
                  <a:lnTo>
                    <a:pt x="383" y="194"/>
                  </a:lnTo>
                  <a:cubicBezTo>
                    <a:pt x="383" y="65"/>
                    <a:pt x="290" y="1"/>
                    <a:pt x="1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8" name="Google Shape;11638;p83"/>
            <p:cNvSpPr/>
            <p:nvPr/>
          </p:nvSpPr>
          <p:spPr>
            <a:xfrm>
              <a:off x="5572915" y="3923311"/>
              <a:ext cx="10084" cy="32011"/>
            </a:xfrm>
            <a:custGeom>
              <a:avLst/>
              <a:gdLst/>
              <a:ahLst/>
              <a:cxnLst/>
              <a:rect l="l" t="t" r="r" b="b"/>
              <a:pathLst>
                <a:path w="384" h="1219" extrusionOk="0">
                  <a:moveTo>
                    <a:pt x="192" y="1"/>
                  </a:moveTo>
                  <a:cubicBezTo>
                    <a:pt x="96" y="1"/>
                    <a:pt x="0" y="65"/>
                    <a:pt x="0" y="194"/>
                  </a:cubicBezTo>
                  <a:lnTo>
                    <a:pt x="0" y="1209"/>
                  </a:lnTo>
                  <a:lnTo>
                    <a:pt x="383" y="1218"/>
                  </a:lnTo>
                  <a:lnTo>
                    <a:pt x="383" y="194"/>
                  </a:lnTo>
                  <a:cubicBezTo>
                    <a:pt x="383" y="65"/>
                    <a:pt x="287" y="1"/>
                    <a:pt x="19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9" name="Google Shape;11639;p83"/>
            <p:cNvSpPr/>
            <p:nvPr/>
          </p:nvSpPr>
          <p:spPr>
            <a:xfrm>
              <a:off x="5341433" y="4004874"/>
              <a:ext cx="120166" cy="117514"/>
            </a:xfrm>
            <a:custGeom>
              <a:avLst/>
              <a:gdLst/>
              <a:ahLst/>
              <a:cxnLst/>
              <a:rect l="l" t="t" r="r" b="b"/>
              <a:pathLst>
                <a:path w="4576" h="4475" extrusionOk="0">
                  <a:moveTo>
                    <a:pt x="3625" y="0"/>
                  </a:moveTo>
                  <a:cubicBezTo>
                    <a:pt x="3497" y="0"/>
                    <a:pt x="3370" y="50"/>
                    <a:pt x="3274" y="151"/>
                  </a:cubicBezTo>
                  <a:lnTo>
                    <a:pt x="192" y="3223"/>
                  </a:lnTo>
                  <a:cubicBezTo>
                    <a:pt x="1" y="3414"/>
                    <a:pt x="1" y="3730"/>
                    <a:pt x="192" y="3931"/>
                  </a:cubicBezTo>
                  <a:lnTo>
                    <a:pt x="594" y="4323"/>
                  </a:lnTo>
                  <a:cubicBezTo>
                    <a:pt x="690" y="4424"/>
                    <a:pt x="817" y="4474"/>
                    <a:pt x="945" y="4474"/>
                  </a:cubicBezTo>
                  <a:cubicBezTo>
                    <a:pt x="1073" y="4474"/>
                    <a:pt x="1202" y="4424"/>
                    <a:pt x="1303" y="4323"/>
                  </a:cubicBezTo>
                  <a:lnTo>
                    <a:pt x="4375" y="1251"/>
                  </a:lnTo>
                  <a:cubicBezTo>
                    <a:pt x="4576" y="1060"/>
                    <a:pt x="4576" y="744"/>
                    <a:pt x="4375" y="543"/>
                  </a:cubicBezTo>
                  <a:lnTo>
                    <a:pt x="3982" y="151"/>
                  </a:lnTo>
                  <a:cubicBezTo>
                    <a:pt x="3882" y="50"/>
                    <a:pt x="3753" y="0"/>
                    <a:pt x="36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0" name="Google Shape;11640;p83"/>
            <p:cNvSpPr/>
            <p:nvPr/>
          </p:nvSpPr>
          <p:spPr>
            <a:xfrm>
              <a:off x="5341433" y="4004874"/>
              <a:ext cx="105093" cy="117514"/>
            </a:xfrm>
            <a:custGeom>
              <a:avLst/>
              <a:gdLst/>
              <a:ahLst/>
              <a:cxnLst/>
              <a:rect l="l" t="t" r="r" b="b"/>
              <a:pathLst>
                <a:path w="4002" h="4475" extrusionOk="0">
                  <a:moveTo>
                    <a:pt x="3625" y="0"/>
                  </a:moveTo>
                  <a:cubicBezTo>
                    <a:pt x="3497" y="0"/>
                    <a:pt x="3370" y="50"/>
                    <a:pt x="3274" y="151"/>
                  </a:cubicBezTo>
                  <a:lnTo>
                    <a:pt x="192" y="3223"/>
                  </a:lnTo>
                  <a:cubicBezTo>
                    <a:pt x="1" y="3414"/>
                    <a:pt x="1" y="3730"/>
                    <a:pt x="192" y="3931"/>
                  </a:cubicBezTo>
                  <a:lnTo>
                    <a:pt x="594" y="4323"/>
                  </a:lnTo>
                  <a:cubicBezTo>
                    <a:pt x="690" y="4424"/>
                    <a:pt x="817" y="4474"/>
                    <a:pt x="945" y="4474"/>
                  </a:cubicBezTo>
                  <a:cubicBezTo>
                    <a:pt x="1073" y="4474"/>
                    <a:pt x="1202" y="4424"/>
                    <a:pt x="1303" y="4323"/>
                  </a:cubicBezTo>
                  <a:lnTo>
                    <a:pt x="1322" y="4304"/>
                  </a:lnTo>
                  <a:lnTo>
                    <a:pt x="958" y="3931"/>
                  </a:lnTo>
                  <a:cubicBezTo>
                    <a:pt x="757" y="3730"/>
                    <a:pt x="757" y="3414"/>
                    <a:pt x="958" y="3223"/>
                  </a:cubicBezTo>
                  <a:lnTo>
                    <a:pt x="4001" y="170"/>
                  </a:lnTo>
                  <a:lnTo>
                    <a:pt x="3982" y="151"/>
                  </a:lnTo>
                  <a:cubicBezTo>
                    <a:pt x="3882" y="50"/>
                    <a:pt x="3753" y="0"/>
                    <a:pt x="36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1" name="Google Shape;11641;p83"/>
            <p:cNvSpPr/>
            <p:nvPr/>
          </p:nvSpPr>
          <p:spPr>
            <a:xfrm>
              <a:off x="5417587" y="4004874"/>
              <a:ext cx="43749" cy="42436"/>
            </a:xfrm>
            <a:custGeom>
              <a:avLst/>
              <a:gdLst/>
              <a:ahLst/>
              <a:cxnLst/>
              <a:rect l="l" t="t" r="r" b="b"/>
              <a:pathLst>
                <a:path w="1666" h="1616" extrusionOk="0">
                  <a:moveTo>
                    <a:pt x="725" y="0"/>
                  </a:moveTo>
                  <a:cubicBezTo>
                    <a:pt x="597" y="0"/>
                    <a:pt x="470" y="50"/>
                    <a:pt x="374" y="151"/>
                  </a:cubicBezTo>
                  <a:lnTo>
                    <a:pt x="1" y="515"/>
                  </a:lnTo>
                  <a:lnTo>
                    <a:pt x="1111" y="1615"/>
                  </a:lnTo>
                  <a:lnTo>
                    <a:pt x="1475" y="1251"/>
                  </a:lnTo>
                  <a:cubicBezTo>
                    <a:pt x="1666" y="1060"/>
                    <a:pt x="1666" y="744"/>
                    <a:pt x="1475" y="543"/>
                  </a:cubicBezTo>
                  <a:lnTo>
                    <a:pt x="1082" y="151"/>
                  </a:lnTo>
                  <a:cubicBezTo>
                    <a:pt x="982" y="50"/>
                    <a:pt x="853" y="0"/>
                    <a:pt x="7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2" name="Google Shape;11642;p83"/>
            <p:cNvSpPr/>
            <p:nvPr/>
          </p:nvSpPr>
          <p:spPr>
            <a:xfrm>
              <a:off x="5417587" y="4004795"/>
              <a:ext cx="28939" cy="23398"/>
            </a:xfrm>
            <a:custGeom>
              <a:avLst/>
              <a:gdLst/>
              <a:ahLst/>
              <a:cxnLst/>
              <a:rect l="l" t="t" r="r" b="b"/>
              <a:pathLst>
                <a:path w="1102" h="891" extrusionOk="0">
                  <a:moveTo>
                    <a:pt x="671" y="1"/>
                  </a:moveTo>
                  <a:lnTo>
                    <a:pt x="623" y="10"/>
                  </a:lnTo>
                  <a:cubicBezTo>
                    <a:pt x="527" y="29"/>
                    <a:pt x="441" y="77"/>
                    <a:pt x="364" y="144"/>
                  </a:cubicBezTo>
                  <a:lnTo>
                    <a:pt x="96" y="422"/>
                  </a:lnTo>
                  <a:lnTo>
                    <a:pt x="1" y="518"/>
                  </a:lnTo>
                  <a:lnTo>
                    <a:pt x="384" y="891"/>
                  </a:lnTo>
                  <a:lnTo>
                    <a:pt x="1101" y="173"/>
                  </a:lnTo>
                  <a:lnTo>
                    <a:pt x="1073" y="154"/>
                  </a:lnTo>
                  <a:lnTo>
                    <a:pt x="1044" y="116"/>
                  </a:lnTo>
                  <a:lnTo>
                    <a:pt x="1025" y="106"/>
                  </a:lnTo>
                  <a:cubicBezTo>
                    <a:pt x="939" y="39"/>
                    <a:pt x="833" y="1"/>
                    <a:pt x="71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643" name="Google Shape;11643;p83"/>
          <p:cNvGrpSpPr/>
          <p:nvPr/>
        </p:nvGrpSpPr>
        <p:grpSpPr>
          <a:xfrm>
            <a:off x="5744051" y="3766250"/>
            <a:ext cx="428511" cy="383186"/>
            <a:chOff x="5744051" y="3766250"/>
            <a:chExt cx="428511" cy="383186"/>
          </a:xfrm>
        </p:grpSpPr>
        <p:sp>
          <p:nvSpPr>
            <p:cNvPr id="11644" name="Google Shape;11644;p83"/>
            <p:cNvSpPr/>
            <p:nvPr/>
          </p:nvSpPr>
          <p:spPr>
            <a:xfrm>
              <a:off x="5872489" y="3804510"/>
              <a:ext cx="130696" cy="130460"/>
            </a:xfrm>
            <a:custGeom>
              <a:avLst/>
              <a:gdLst/>
              <a:ahLst/>
              <a:cxnLst/>
              <a:rect l="l" t="t" r="r" b="b"/>
              <a:pathLst>
                <a:path w="4977" h="4968" extrusionOk="0">
                  <a:moveTo>
                    <a:pt x="2480" y="0"/>
                  </a:moveTo>
                  <a:cubicBezTo>
                    <a:pt x="1110" y="0"/>
                    <a:pt x="0" y="1107"/>
                    <a:pt x="0" y="2479"/>
                  </a:cubicBezTo>
                  <a:cubicBezTo>
                    <a:pt x="0" y="3847"/>
                    <a:pt x="1110" y="4967"/>
                    <a:pt x="2479" y="4967"/>
                  </a:cubicBezTo>
                  <a:cubicBezTo>
                    <a:pt x="2485" y="4967"/>
                    <a:pt x="2491" y="4967"/>
                    <a:pt x="2496" y="4967"/>
                  </a:cubicBezTo>
                  <a:cubicBezTo>
                    <a:pt x="3866" y="4967"/>
                    <a:pt x="4967" y="3861"/>
                    <a:pt x="4977" y="2488"/>
                  </a:cubicBezTo>
                  <a:cubicBezTo>
                    <a:pt x="4977" y="1120"/>
                    <a:pt x="3866" y="0"/>
                    <a:pt x="2498" y="0"/>
                  </a:cubicBezTo>
                  <a:cubicBezTo>
                    <a:pt x="2492" y="0"/>
                    <a:pt x="2486" y="0"/>
                    <a:pt x="2480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5" name="Google Shape;11645;p83"/>
            <p:cNvSpPr/>
            <p:nvPr/>
          </p:nvSpPr>
          <p:spPr>
            <a:xfrm>
              <a:off x="5871963" y="3804169"/>
              <a:ext cx="74185" cy="130775"/>
            </a:xfrm>
            <a:custGeom>
              <a:avLst/>
              <a:gdLst/>
              <a:ahLst/>
              <a:cxnLst/>
              <a:rect l="l" t="t" r="r" b="b"/>
              <a:pathLst>
                <a:path w="2825" h="4980" extrusionOk="0">
                  <a:moveTo>
                    <a:pt x="2487" y="0"/>
                  </a:moveTo>
                  <a:cubicBezTo>
                    <a:pt x="1138" y="0"/>
                    <a:pt x="10" y="1094"/>
                    <a:pt x="1" y="2482"/>
                  </a:cubicBezTo>
                  <a:cubicBezTo>
                    <a:pt x="1" y="3880"/>
                    <a:pt x="1144" y="4980"/>
                    <a:pt x="2498" y="4980"/>
                  </a:cubicBezTo>
                  <a:cubicBezTo>
                    <a:pt x="2599" y="4980"/>
                    <a:pt x="2702" y="4974"/>
                    <a:pt x="2805" y="4961"/>
                  </a:cubicBezTo>
                  <a:cubicBezTo>
                    <a:pt x="1570" y="4789"/>
                    <a:pt x="642" y="3736"/>
                    <a:pt x="642" y="2482"/>
                  </a:cubicBezTo>
                  <a:cubicBezTo>
                    <a:pt x="652" y="1238"/>
                    <a:pt x="1580" y="185"/>
                    <a:pt x="2824" y="23"/>
                  </a:cubicBezTo>
                  <a:cubicBezTo>
                    <a:pt x="2710" y="8"/>
                    <a:pt x="2598" y="0"/>
                    <a:pt x="2487" y="0"/>
                  </a:cubicBez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6" name="Google Shape;11646;p83"/>
            <p:cNvSpPr/>
            <p:nvPr/>
          </p:nvSpPr>
          <p:spPr>
            <a:xfrm>
              <a:off x="5893339" y="3825361"/>
              <a:ext cx="88995" cy="88733"/>
            </a:xfrm>
            <a:custGeom>
              <a:avLst/>
              <a:gdLst/>
              <a:ahLst/>
              <a:cxnLst/>
              <a:rect l="l" t="t" r="r" b="b"/>
              <a:pathLst>
                <a:path w="3389" h="3379" extrusionOk="0">
                  <a:moveTo>
                    <a:pt x="1677" y="0"/>
                  </a:moveTo>
                  <a:cubicBezTo>
                    <a:pt x="756" y="0"/>
                    <a:pt x="0" y="753"/>
                    <a:pt x="0" y="1685"/>
                  </a:cubicBezTo>
                  <a:cubicBezTo>
                    <a:pt x="0" y="2623"/>
                    <a:pt x="756" y="3379"/>
                    <a:pt x="1685" y="3379"/>
                  </a:cubicBezTo>
                  <a:cubicBezTo>
                    <a:pt x="1691" y="3379"/>
                    <a:pt x="1696" y="3379"/>
                    <a:pt x="1702" y="3379"/>
                  </a:cubicBezTo>
                  <a:cubicBezTo>
                    <a:pt x="2632" y="3379"/>
                    <a:pt x="3379" y="2627"/>
                    <a:pt x="3388" y="1694"/>
                  </a:cubicBezTo>
                  <a:cubicBezTo>
                    <a:pt x="3388" y="757"/>
                    <a:pt x="2632" y="1"/>
                    <a:pt x="1694" y="1"/>
                  </a:cubicBezTo>
                  <a:cubicBezTo>
                    <a:pt x="1688" y="1"/>
                    <a:pt x="1683" y="0"/>
                    <a:pt x="1677" y="0"/>
                  </a:cubicBezTo>
                  <a:close/>
                </a:path>
              </a:pathLst>
            </a:custGeom>
            <a:solidFill>
              <a:srgbClr val="D2D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7" name="Google Shape;11647;p83"/>
            <p:cNvSpPr/>
            <p:nvPr/>
          </p:nvSpPr>
          <p:spPr>
            <a:xfrm>
              <a:off x="5892840" y="3824993"/>
              <a:ext cx="53308" cy="88995"/>
            </a:xfrm>
            <a:custGeom>
              <a:avLst/>
              <a:gdLst/>
              <a:ahLst/>
              <a:cxnLst/>
              <a:rect l="l" t="t" r="r" b="b"/>
              <a:pathLst>
                <a:path w="2030" h="3389" extrusionOk="0">
                  <a:moveTo>
                    <a:pt x="1694" y="0"/>
                  </a:moveTo>
                  <a:cubicBezTo>
                    <a:pt x="786" y="0"/>
                    <a:pt x="9" y="742"/>
                    <a:pt x="0" y="1689"/>
                  </a:cubicBezTo>
                  <a:cubicBezTo>
                    <a:pt x="0" y="2645"/>
                    <a:pt x="777" y="3388"/>
                    <a:pt x="1685" y="3388"/>
                  </a:cubicBezTo>
                  <a:cubicBezTo>
                    <a:pt x="1795" y="3388"/>
                    <a:pt x="1907" y="3377"/>
                    <a:pt x="2020" y="3355"/>
                  </a:cubicBezTo>
                  <a:cubicBezTo>
                    <a:pt x="1225" y="3201"/>
                    <a:pt x="661" y="2503"/>
                    <a:pt x="661" y="1689"/>
                  </a:cubicBezTo>
                  <a:cubicBezTo>
                    <a:pt x="661" y="885"/>
                    <a:pt x="1235" y="187"/>
                    <a:pt x="2029" y="34"/>
                  </a:cubicBezTo>
                  <a:cubicBezTo>
                    <a:pt x="1916" y="11"/>
                    <a:pt x="1804" y="0"/>
                    <a:pt x="1694" y="0"/>
                  </a:cubicBezTo>
                  <a:close/>
                </a:path>
              </a:pathLst>
            </a:custGeom>
            <a:solidFill>
              <a:srgbClr val="C1CE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8" name="Google Shape;11648;p83"/>
            <p:cNvSpPr/>
            <p:nvPr/>
          </p:nvSpPr>
          <p:spPr>
            <a:xfrm>
              <a:off x="5919231" y="3839436"/>
              <a:ext cx="35714" cy="61107"/>
            </a:xfrm>
            <a:custGeom>
              <a:avLst/>
              <a:gdLst/>
              <a:ahLst/>
              <a:cxnLst/>
              <a:rect l="l" t="t" r="r" b="b"/>
              <a:pathLst>
                <a:path w="1360" h="2327" extrusionOk="0">
                  <a:moveTo>
                    <a:pt x="651" y="469"/>
                  </a:moveTo>
                  <a:lnTo>
                    <a:pt x="651" y="900"/>
                  </a:lnTo>
                  <a:cubicBezTo>
                    <a:pt x="469" y="833"/>
                    <a:pt x="421" y="776"/>
                    <a:pt x="421" y="670"/>
                  </a:cubicBezTo>
                  <a:cubicBezTo>
                    <a:pt x="421" y="546"/>
                    <a:pt x="526" y="489"/>
                    <a:pt x="651" y="469"/>
                  </a:cubicBezTo>
                  <a:close/>
                  <a:moveTo>
                    <a:pt x="794" y="1350"/>
                  </a:moveTo>
                  <a:cubicBezTo>
                    <a:pt x="967" y="1426"/>
                    <a:pt x="1005" y="1503"/>
                    <a:pt x="1005" y="1608"/>
                  </a:cubicBezTo>
                  <a:cubicBezTo>
                    <a:pt x="1005" y="1723"/>
                    <a:pt x="909" y="1828"/>
                    <a:pt x="794" y="1838"/>
                  </a:cubicBezTo>
                  <a:lnTo>
                    <a:pt x="794" y="1350"/>
                  </a:lnTo>
                  <a:close/>
                  <a:moveTo>
                    <a:pt x="718" y="0"/>
                  </a:moveTo>
                  <a:cubicBezTo>
                    <a:pt x="670" y="0"/>
                    <a:pt x="622" y="29"/>
                    <a:pt x="622" y="77"/>
                  </a:cubicBezTo>
                  <a:lnTo>
                    <a:pt x="622" y="154"/>
                  </a:lnTo>
                  <a:cubicBezTo>
                    <a:pt x="287" y="192"/>
                    <a:pt x="67" y="374"/>
                    <a:pt x="67" y="709"/>
                  </a:cubicBezTo>
                  <a:cubicBezTo>
                    <a:pt x="67" y="1063"/>
                    <a:pt x="345" y="1168"/>
                    <a:pt x="613" y="1273"/>
                  </a:cubicBezTo>
                  <a:lnTo>
                    <a:pt x="613" y="1838"/>
                  </a:lnTo>
                  <a:cubicBezTo>
                    <a:pt x="479" y="1819"/>
                    <a:pt x="354" y="1752"/>
                    <a:pt x="258" y="1656"/>
                  </a:cubicBezTo>
                  <a:cubicBezTo>
                    <a:pt x="236" y="1633"/>
                    <a:pt x="206" y="1623"/>
                    <a:pt x="176" y="1623"/>
                  </a:cubicBezTo>
                  <a:cubicBezTo>
                    <a:pt x="130" y="1623"/>
                    <a:pt x="84" y="1648"/>
                    <a:pt x="67" y="1694"/>
                  </a:cubicBezTo>
                  <a:cubicBezTo>
                    <a:pt x="0" y="1771"/>
                    <a:pt x="0" y="1876"/>
                    <a:pt x="67" y="1943"/>
                  </a:cubicBezTo>
                  <a:cubicBezTo>
                    <a:pt x="203" y="2089"/>
                    <a:pt x="392" y="2174"/>
                    <a:pt x="590" y="2174"/>
                  </a:cubicBezTo>
                  <a:cubicBezTo>
                    <a:pt x="601" y="2174"/>
                    <a:pt x="612" y="2173"/>
                    <a:pt x="622" y="2173"/>
                  </a:cubicBezTo>
                  <a:lnTo>
                    <a:pt x="622" y="2173"/>
                  </a:lnTo>
                  <a:lnTo>
                    <a:pt x="613" y="2183"/>
                  </a:lnTo>
                  <a:lnTo>
                    <a:pt x="613" y="2259"/>
                  </a:lnTo>
                  <a:cubicBezTo>
                    <a:pt x="613" y="2297"/>
                    <a:pt x="670" y="2326"/>
                    <a:pt x="708" y="2326"/>
                  </a:cubicBezTo>
                  <a:cubicBezTo>
                    <a:pt x="756" y="2326"/>
                    <a:pt x="804" y="2297"/>
                    <a:pt x="804" y="2259"/>
                  </a:cubicBezTo>
                  <a:lnTo>
                    <a:pt x="804" y="2173"/>
                  </a:lnTo>
                  <a:cubicBezTo>
                    <a:pt x="1120" y="2154"/>
                    <a:pt x="1359" y="1886"/>
                    <a:pt x="1340" y="1570"/>
                  </a:cubicBezTo>
                  <a:cubicBezTo>
                    <a:pt x="1340" y="1235"/>
                    <a:pt x="1129" y="1082"/>
                    <a:pt x="814" y="967"/>
                  </a:cubicBezTo>
                  <a:lnTo>
                    <a:pt x="814" y="469"/>
                  </a:lnTo>
                  <a:cubicBezTo>
                    <a:pt x="909" y="479"/>
                    <a:pt x="1005" y="508"/>
                    <a:pt x="1082" y="556"/>
                  </a:cubicBezTo>
                  <a:cubicBezTo>
                    <a:pt x="1102" y="567"/>
                    <a:pt x="1123" y="573"/>
                    <a:pt x="1144" y="573"/>
                  </a:cubicBezTo>
                  <a:cubicBezTo>
                    <a:pt x="1191" y="573"/>
                    <a:pt x="1234" y="545"/>
                    <a:pt x="1254" y="498"/>
                  </a:cubicBezTo>
                  <a:cubicBezTo>
                    <a:pt x="1311" y="431"/>
                    <a:pt x="1302" y="335"/>
                    <a:pt x="1244" y="278"/>
                  </a:cubicBezTo>
                  <a:cubicBezTo>
                    <a:pt x="1130" y="199"/>
                    <a:pt x="992" y="152"/>
                    <a:pt x="852" y="152"/>
                  </a:cubicBezTo>
                  <a:cubicBezTo>
                    <a:pt x="839" y="152"/>
                    <a:pt x="827" y="153"/>
                    <a:pt x="814" y="154"/>
                  </a:cubicBezTo>
                  <a:lnTo>
                    <a:pt x="814" y="77"/>
                  </a:lnTo>
                  <a:cubicBezTo>
                    <a:pt x="814" y="39"/>
                    <a:pt x="766" y="0"/>
                    <a:pt x="718" y="0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9" name="Google Shape;11649;p83"/>
            <p:cNvSpPr/>
            <p:nvPr/>
          </p:nvSpPr>
          <p:spPr>
            <a:xfrm>
              <a:off x="5973747" y="3766565"/>
              <a:ext cx="130959" cy="130460"/>
            </a:xfrm>
            <a:custGeom>
              <a:avLst/>
              <a:gdLst/>
              <a:ahLst/>
              <a:cxnLst/>
              <a:rect l="l" t="t" r="r" b="b"/>
              <a:pathLst>
                <a:path w="4987" h="4968" extrusionOk="0">
                  <a:moveTo>
                    <a:pt x="2481" y="0"/>
                  </a:moveTo>
                  <a:cubicBezTo>
                    <a:pt x="1121" y="0"/>
                    <a:pt x="10" y="1107"/>
                    <a:pt x="1" y="2479"/>
                  </a:cubicBezTo>
                  <a:cubicBezTo>
                    <a:pt x="1" y="3847"/>
                    <a:pt x="1111" y="4967"/>
                    <a:pt x="2489" y="4967"/>
                  </a:cubicBezTo>
                  <a:cubicBezTo>
                    <a:pt x="2495" y="4967"/>
                    <a:pt x="2501" y="4967"/>
                    <a:pt x="2507" y="4967"/>
                  </a:cubicBezTo>
                  <a:cubicBezTo>
                    <a:pt x="3867" y="4967"/>
                    <a:pt x="4977" y="3861"/>
                    <a:pt x="4977" y="2488"/>
                  </a:cubicBezTo>
                  <a:cubicBezTo>
                    <a:pt x="4987" y="1120"/>
                    <a:pt x="3877" y="0"/>
                    <a:pt x="2499" y="0"/>
                  </a:cubicBezTo>
                  <a:cubicBezTo>
                    <a:pt x="2493" y="0"/>
                    <a:pt x="2487" y="0"/>
                    <a:pt x="2481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0" name="Google Shape;11650;p83"/>
            <p:cNvSpPr/>
            <p:nvPr/>
          </p:nvSpPr>
          <p:spPr>
            <a:xfrm>
              <a:off x="5973274" y="3766250"/>
              <a:ext cx="74132" cy="130801"/>
            </a:xfrm>
            <a:custGeom>
              <a:avLst/>
              <a:gdLst/>
              <a:ahLst/>
              <a:cxnLst/>
              <a:rect l="l" t="t" r="r" b="b"/>
              <a:pathLst>
                <a:path w="2823" h="4981" extrusionOk="0">
                  <a:moveTo>
                    <a:pt x="2497" y="1"/>
                  </a:moveTo>
                  <a:cubicBezTo>
                    <a:pt x="1143" y="1"/>
                    <a:pt x="9" y="1089"/>
                    <a:pt x="9" y="2481"/>
                  </a:cubicBezTo>
                  <a:cubicBezTo>
                    <a:pt x="0" y="3875"/>
                    <a:pt x="1136" y="4981"/>
                    <a:pt x="2492" y="4981"/>
                  </a:cubicBezTo>
                  <a:cubicBezTo>
                    <a:pt x="2598" y="4981"/>
                    <a:pt x="2705" y="4974"/>
                    <a:pt x="2813" y="4960"/>
                  </a:cubicBezTo>
                  <a:cubicBezTo>
                    <a:pt x="1569" y="4797"/>
                    <a:pt x="641" y="3735"/>
                    <a:pt x="650" y="2481"/>
                  </a:cubicBezTo>
                  <a:cubicBezTo>
                    <a:pt x="650" y="1237"/>
                    <a:pt x="1579" y="184"/>
                    <a:pt x="2823" y="22"/>
                  </a:cubicBezTo>
                  <a:cubicBezTo>
                    <a:pt x="2713" y="8"/>
                    <a:pt x="2605" y="1"/>
                    <a:pt x="2497" y="1"/>
                  </a:cubicBez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1" name="Google Shape;11651;p83"/>
            <p:cNvSpPr/>
            <p:nvPr/>
          </p:nvSpPr>
          <p:spPr>
            <a:xfrm>
              <a:off x="5994624" y="3787415"/>
              <a:ext cx="89231" cy="88733"/>
            </a:xfrm>
            <a:custGeom>
              <a:avLst/>
              <a:gdLst/>
              <a:ahLst/>
              <a:cxnLst/>
              <a:rect l="l" t="t" r="r" b="b"/>
              <a:pathLst>
                <a:path w="3398" h="3379" extrusionOk="0">
                  <a:moveTo>
                    <a:pt x="1686" y="0"/>
                  </a:moveTo>
                  <a:cubicBezTo>
                    <a:pt x="756" y="0"/>
                    <a:pt x="10" y="753"/>
                    <a:pt x="0" y="1685"/>
                  </a:cubicBezTo>
                  <a:cubicBezTo>
                    <a:pt x="0" y="2623"/>
                    <a:pt x="756" y="3379"/>
                    <a:pt x="1694" y="3379"/>
                  </a:cubicBezTo>
                  <a:cubicBezTo>
                    <a:pt x="1700" y="3379"/>
                    <a:pt x="1706" y="3379"/>
                    <a:pt x="1712" y="3379"/>
                  </a:cubicBezTo>
                  <a:cubicBezTo>
                    <a:pt x="2641" y="3379"/>
                    <a:pt x="3388" y="2626"/>
                    <a:pt x="3388" y="1694"/>
                  </a:cubicBezTo>
                  <a:cubicBezTo>
                    <a:pt x="3398" y="757"/>
                    <a:pt x="2642" y="0"/>
                    <a:pt x="1704" y="0"/>
                  </a:cubicBezTo>
                  <a:cubicBezTo>
                    <a:pt x="1698" y="0"/>
                    <a:pt x="1692" y="0"/>
                    <a:pt x="1686" y="0"/>
                  </a:cubicBezTo>
                  <a:close/>
                </a:path>
              </a:pathLst>
            </a:custGeom>
            <a:solidFill>
              <a:srgbClr val="D2D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2" name="Google Shape;11652;p83"/>
            <p:cNvSpPr/>
            <p:nvPr/>
          </p:nvSpPr>
          <p:spPr>
            <a:xfrm>
              <a:off x="5994361" y="3787284"/>
              <a:ext cx="53308" cy="88916"/>
            </a:xfrm>
            <a:custGeom>
              <a:avLst/>
              <a:gdLst/>
              <a:ahLst/>
              <a:cxnLst/>
              <a:rect l="l" t="t" r="r" b="b"/>
              <a:pathLst>
                <a:path w="2030" h="3386" extrusionOk="0">
                  <a:moveTo>
                    <a:pt x="1689" y="0"/>
                  </a:moveTo>
                  <a:cubicBezTo>
                    <a:pt x="775" y="0"/>
                    <a:pt x="1" y="734"/>
                    <a:pt x="1" y="1680"/>
                  </a:cubicBezTo>
                  <a:cubicBezTo>
                    <a:pt x="1" y="2641"/>
                    <a:pt x="777" y="3386"/>
                    <a:pt x="1695" y="3386"/>
                  </a:cubicBezTo>
                  <a:cubicBezTo>
                    <a:pt x="1802" y="3386"/>
                    <a:pt x="1910" y="3376"/>
                    <a:pt x="2020" y="3355"/>
                  </a:cubicBezTo>
                  <a:cubicBezTo>
                    <a:pt x="1226" y="3192"/>
                    <a:pt x="651" y="2494"/>
                    <a:pt x="661" y="1690"/>
                  </a:cubicBezTo>
                  <a:cubicBezTo>
                    <a:pt x="661" y="876"/>
                    <a:pt x="1235" y="187"/>
                    <a:pt x="2030" y="34"/>
                  </a:cubicBezTo>
                  <a:cubicBezTo>
                    <a:pt x="1915" y="11"/>
                    <a:pt x="1801" y="0"/>
                    <a:pt x="1689" y="0"/>
                  </a:cubicBezTo>
                  <a:close/>
                </a:path>
              </a:pathLst>
            </a:custGeom>
            <a:solidFill>
              <a:srgbClr val="C1CE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3" name="Google Shape;11653;p83"/>
            <p:cNvSpPr/>
            <p:nvPr/>
          </p:nvSpPr>
          <p:spPr>
            <a:xfrm>
              <a:off x="6020753" y="3801727"/>
              <a:ext cx="35451" cy="60844"/>
            </a:xfrm>
            <a:custGeom>
              <a:avLst/>
              <a:gdLst/>
              <a:ahLst/>
              <a:cxnLst/>
              <a:rect l="l" t="t" r="r" b="b"/>
              <a:pathLst>
                <a:path w="1350" h="2317" extrusionOk="0">
                  <a:moveTo>
                    <a:pt x="642" y="470"/>
                  </a:moveTo>
                  <a:lnTo>
                    <a:pt x="642" y="891"/>
                  </a:lnTo>
                  <a:cubicBezTo>
                    <a:pt x="460" y="824"/>
                    <a:pt x="412" y="767"/>
                    <a:pt x="412" y="661"/>
                  </a:cubicBezTo>
                  <a:cubicBezTo>
                    <a:pt x="412" y="537"/>
                    <a:pt x="517" y="489"/>
                    <a:pt x="642" y="470"/>
                  </a:cubicBezTo>
                  <a:close/>
                  <a:moveTo>
                    <a:pt x="785" y="1341"/>
                  </a:moveTo>
                  <a:cubicBezTo>
                    <a:pt x="967" y="1417"/>
                    <a:pt x="996" y="1503"/>
                    <a:pt x="996" y="1599"/>
                  </a:cubicBezTo>
                  <a:cubicBezTo>
                    <a:pt x="996" y="1724"/>
                    <a:pt x="910" y="1819"/>
                    <a:pt x="785" y="1829"/>
                  </a:cubicBezTo>
                  <a:lnTo>
                    <a:pt x="785" y="1341"/>
                  </a:lnTo>
                  <a:close/>
                  <a:moveTo>
                    <a:pt x="709" y="1"/>
                  </a:moveTo>
                  <a:cubicBezTo>
                    <a:pt x="661" y="1"/>
                    <a:pt x="613" y="30"/>
                    <a:pt x="613" y="68"/>
                  </a:cubicBezTo>
                  <a:lnTo>
                    <a:pt x="613" y="145"/>
                  </a:lnTo>
                  <a:cubicBezTo>
                    <a:pt x="278" y="192"/>
                    <a:pt x="67" y="365"/>
                    <a:pt x="67" y="700"/>
                  </a:cubicBezTo>
                  <a:cubicBezTo>
                    <a:pt x="58" y="1054"/>
                    <a:pt x="335" y="1169"/>
                    <a:pt x="613" y="1274"/>
                  </a:cubicBezTo>
                  <a:lnTo>
                    <a:pt x="613" y="1829"/>
                  </a:lnTo>
                  <a:cubicBezTo>
                    <a:pt x="479" y="1810"/>
                    <a:pt x="355" y="1743"/>
                    <a:pt x="249" y="1647"/>
                  </a:cubicBezTo>
                  <a:cubicBezTo>
                    <a:pt x="227" y="1624"/>
                    <a:pt x="198" y="1614"/>
                    <a:pt x="169" y="1614"/>
                  </a:cubicBezTo>
                  <a:cubicBezTo>
                    <a:pt x="125" y="1614"/>
                    <a:pt x="81" y="1639"/>
                    <a:pt x="58" y="1685"/>
                  </a:cubicBezTo>
                  <a:cubicBezTo>
                    <a:pt x="0" y="1762"/>
                    <a:pt x="0" y="1867"/>
                    <a:pt x="58" y="1944"/>
                  </a:cubicBezTo>
                  <a:cubicBezTo>
                    <a:pt x="201" y="2097"/>
                    <a:pt x="402" y="2173"/>
                    <a:pt x="613" y="2173"/>
                  </a:cubicBezTo>
                  <a:lnTo>
                    <a:pt x="603" y="2250"/>
                  </a:lnTo>
                  <a:cubicBezTo>
                    <a:pt x="603" y="2288"/>
                    <a:pt x="661" y="2317"/>
                    <a:pt x="699" y="2317"/>
                  </a:cubicBezTo>
                  <a:cubicBezTo>
                    <a:pt x="747" y="2317"/>
                    <a:pt x="804" y="2288"/>
                    <a:pt x="804" y="2250"/>
                  </a:cubicBezTo>
                  <a:lnTo>
                    <a:pt x="804" y="2164"/>
                  </a:lnTo>
                  <a:cubicBezTo>
                    <a:pt x="1111" y="2145"/>
                    <a:pt x="1350" y="1877"/>
                    <a:pt x="1340" y="1561"/>
                  </a:cubicBezTo>
                  <a:cubicBezTo>
                    <a:pt x="1340" y="1207"/>
                    <a:pt x="1101" y="1063"/>
                    <a:pt x="804" y="958"/>
                  </a:cubicBezTo>
                  <a:lnTo>
                    <a:pt x="804" y="460"/>
                  </a:lnTo>
                  <a:cubicBezTo>
                    <a:pt x="996" y="470"/>
                    <a:pt x="1063" y="566"/>
                    <a:pt x="1139" y="566"/>
                  </a:cubicBezTo>
                  <a:cubicBezTo>
                    <a:pt x="1216" y="566"/>
                    <a:pt x="1264" y="489"/>
                    <a:pt x="1283" y="422"/>
                  </a:cubicBezTo>
                  <a:cubicBezTo>
                    <a:pt x="1312" y="298"/>
                    <a:pt x="1235" y="240"/>
                    <a:pt x="1120" y="192"/>
                  </a:cubicBezTo>
                  <a:cubicBezTo>
                    <a:pt x="1015" y="164"/>
                    <a:pt x="910" y="145"/>
                    <a:pt x="804" y="145"/>
                  </a:cubicBezTo>
                  <a:lnTo>
                    <a:pt x="804" y="68"/>
                  </a:lnTo>
                  <a:cubicBezTo>
                    <a:pt x="804" y="30"/>
                    <a:pt x="757" y="1"/>
                    <a:pt x="709" y="1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4" name="Google Shape;11654;p83"/>
            <p:cNvSpPr/>
            <p:nvPr/>
          </p:nvSpPr>
          <p:spPr>
            <a:xfrm>
              <a:off x="5744051" y="3983945"/>
              <a:ext cx="147056" cy="165491"/>
            </a:xfrm>
            <a:custGeom>
              <a:avLst/>
              <a:gdLst/>
              <a:ahLst/>
              <a:cxnLst/>
              <a:rect l="l" t="t" r="r" b="b"/>
              <a:pathLst>
                <a:path w="5600" h="6302" extrusionOk="0">
                  <a:moveTo>
                    <a:pt x="3733" y="0"/>
                  </a:moveTo>
                  <a:lnTo>
                    <a:pt x="269" y="1292"/>
                  </a:lnTo>
                  <a:cubicBezTo>
                    <a:pt x="96" y="1359"/>
                    <a:pt x="1" y="1560"/>
                    <a:pt x="68" y="1733"/>
                  </a:cubicBezTo>
                  <a:lnTo>
                    <a:pt x="1695" y="6078"/>
                  </a:lnTo>
                  <a:cubicBezTo>
                    <a:pt x="1746" y="6218"/>
                    <a:pt x="1872" y="6301"/>
                    <a:pt x="2010" y="6301"/>
                  </a:cubicBezTo>
                  <a:cubicBezTo>
                    <a:pt x="2051" y="6301"/>
                    <a:pt x="2093" y="6294"/>
                    <a:pt x="2135" y="6278"/>
                  </a:cubicBezTo>
                  <a:lnTo>
                    <a:pt x="5599" y="4986"/>
                  </a:lnTo>
                  <a:lnTo>
                    <a:pt x="3733" y="0"/>
                  </a:ln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5" name="Google Shape;11655;p83"/>
            <p:cNvSpPr/>
            <p:nvPr/>
          </p:nvSpPr>
          <p:spPr>
            <a:xfrm>
              <a:off x="5784754" y="4095786"/>
              <a:ext cx="106353" cy="53597"/>
            </a:xfrm>
            <a:custGeom>
              <a:avLst/>
              <a:gdLst/>
              <a:ahLst/>
              <a:cxnLst/>
              <a:rect l="l" t="t" r="r" b="b"/>
              <a:pathLst>
                <a:path w="4050" h="2041" extrusionOk="0">
                  <a:moveTo>
                    <a:pt x="3781" y="0"/>
                  </a:moveTo>
                  <a:lnTo>
                    <a:pt x="3714" y="29"/>
                  </a:lnTo>
                  <a:lnTo>
                    <a:pt x="1" y="1417"/>
                  </a:lnTo>
                  <a:lnTo>
                    <a:pt x="145" y="1819"/>
                  </a:lnTo>
                  <a:cubicBezTo>
                    <a:pt x="197" y="1953"/>
                    <a:pt x="331" y="2041"/>
                    <a:pt x="469" y="2041"/>
                  </a:cubicBezTo>
                  <a:cubicBezTo>
                    <a:pt x="508" y="2041"/>
                    <a:pt x="547" y="2034"/>
                    <a:pt x="585" y="2019"/>
                  </a:cubicBezTo>
                  <a:lnTo>
                    <a:pt x="4049" y="727"/>
                  </a:lnTo>
                  <a:lnTo>
                    <a:pt x="3781" y="0"/>
                  </a:ln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6" name="Google Shape;11656;p83"/>
            <p:cNvSpPr/>
            <p:nvPr/>
          </p:nvSpPr>
          <p:spPr>
            <a:xfrm>
              <a:off x="5886538" y="3909550"/>
              <a:ext cx="286024" cy="176441"/>
            </a:xfrm>
            <a:custGeom>
              <a:avLst/>
              <a:gdLst/>
              <a:ahLst/>
              <a:cxnLst/>
              <a:rect l="l" t="t" r="r" b="b"/>
              <a:pathLst>
                <a:path w="10892" h="6719" extrusionOk="0">
                  <a:moveTo>
                    <a:pt x="9693" y="1"/>
                  </a:moveTo>
                  <a:cubicBezTo>
                    <a:pt x="9260" y="1"/>
                    <a:pt x="8912" y="344"/>
                    <a:pt x="8873" y="383"/>
                  </a:cubicBezTo>
                  <a:lnTo>
                    <a:pt x="6002" y="2747"/>
                  </a:lnTo>
                  <a:cubicBezTo>
                    <a:pt x="6002" y="2747"/>
                    <a:pt x="5963" y="1934"/>
                    <a:pt x="5111" y="1934"/>
                  </a:cubicBezTo>
                  <a:cubicBezTo>
                    <a:pt x="4317" y="1931"/>
                    <a:pt x="3755" y="1924"/>
                    <a:pt x="3338" y="1924"/>
                  </a:cubicBezTo>
                  <a:cubicBezTo>
                    <a:pt x="2505" y="1924"/>
                    <a:pt x="2256" y="1950"/>
                    <a:pt x="1905" y="2077"/>
                  </a:cubicBezTo>
                  <a:lnTo>
                    <a:pt x="1" y="2862"/>
                  </a:lnTo>
                  <a:lnTo>
                    <a:pt x="1436" y="6719"/>
                  </a:lnTo>
                  <a:cubicBezTo>
                    <a:pt x="2585" y="6243"/>
                    <a:pt x="2514" y="6187"/>
                    <a:pt x="3650" y="6187"/>
                  </a:cubicBezTo>
                  <a:cubicBezTo>
                    <a:pt x="3999" y="6187"/>
                    <a:pt x="4463" y="6193"/>
                    <a:pt x="5111" y="6193"/>
                  </a:cubicBezTo>
                  <a:cubicBezTo>
                    <a:pt x="5724" y="6173"/>
                    <a:pt x="6308" y="5905"/>
                    <a:pt x="6719" y="5446"/>
                  </a:cubicBezTo>
                  <a:lnTo>
                    <a:pt x="10251" y="1675"/>
                  </a:lnTo>
                  <a:cubicBezTo>
                    <a:pt x="10356" y="1551"/>
                    <a:pt x="10892" y="843"/>
                    <a:pt x="10299" y="259"/>
                  </a:cubicBezTo>
                  <a:cubicBezTo>
                    <a:pt x="10093" y="68"/>
                    <a:pt x="9884" y="1"/>
                    <a:pt x="9693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7" name="Google Shape;11657;p83"/>
            <p:cNvSpPr/>
            <p:nvPr/>
          </p:nvSpPr>
          <p:spPr>
            <a:xfrm>
              <a:off x="5886538" y="3976408"/>
              <a:ext cx="57851" cy="109347"/>
            </a:xfrm>
            <a:custGeom>
              <a:avLst/>
              <a:gdLst/>
              <a:ahLst/>
              <a:cxnLst/>
              <a:rect l="l" t="t" r="r" b="b"/>
              <a:pathLst>
                <a:path w="2203" h="4164" extrusionOk="0">
                  <a:moveTo>
                    <a:pt x="767" y="0"/>
                  </a:moveTo>
                  <a:lnTo>
                    <a:pt x="1" y="307"/>
                  </a:lnTo>
                  <a:lnTo>
                    <a:pt x="1446" y="4163"/>
                  </a:lnTo>
                  <a:lnTo>
                    <a:pt x="2202" y="3848"/>
                  </a:lnTo>
                  <a:lnTo>
                    <a:pt x="767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8" name="Google Shape;11658;p83"/>
            <p:cNvSpPr/>
            <p:nvPr/>
          </p:nvSpPr>
          <p:spPr>
            <a:xfrm>
              <a:off x="5961956" y="3961335"/>
              <a:ext cx="82456" cy="52467"/>
            </a:xfrm>
            <a:custGeom>
              <a:avLst/>
              <a:gdLst/>
              <a:ahLst/>
              <a:cxnLst/>
              <a:rect l="l" t="t" r="r" b="b"/>
              <a:pathLst>
                <a:path w="3140" h="1998" extrusionOk="0">
                  <a:moveTo>
                    <a:pt x="2565" y="0"/>
                  </a:moveTo>
                  <a:lnTo>
                    <a:pt x="2565" y="0"/>
                  </a:lnTo>
                  <a:cubicBezTo>
                    <a:pt x="2641" y="345"/>
                    <a:pt x="2708" y="948"/>
                    <a:pt x="2488" y="1263"/>
                  </a:cubicBezTo>
                  <a:cubicBezTo>
                    <a:pt x="2355" y="1454"/>
                    <a:pt x="2176" y="1495"/>
                    <a:pt x="1704" y="1495"/>
                  </a:cubicBezTo>
                  <a:cubicBezTo>
                    <a:pt x="1396" y="1495"/>
                    <a:pt x="962" y="1478"/>
                    <a:pt x="335" y="1474"/>
                  </a:cubicBezTo>
                  <a:cubicBezTo>
                    <a:pt x="0" y="1474"/>
                    <a:pt x="0" y="1981"/>
                    <a:pt x="335" y="1981"/>
                  </a:cubicBezTo>
                  <a:cubicBezTo>
                    <a:pt x="868" y="1981"/>
                    <a:pt x="1286" y="1997"/>
                    <a:pt x="1621" y="1997"/>
                  </a:cubicBezTo>
                  <a:cubicBezTo>
                    <a:pt x="2292" y="1997"/>
                    <a:pt x="2632" y="1933"/>
                    <a:pt x="2900" y="1550"/>
                  </a:cubicBezTo>
                  <a:cubicBezTo>
                    <a:pt x="3053" y="1311"/>
                    <a:pt x="3130" y="1034"/>
                    <a:pt x="3139" y="756"/>
                  </a:cubicBezTo>
                  <a:cubicBezTo>
                    <a:pt x="3130" y="651"/>
                    <a:pt x="3053" y="153"/>
                    <a:pt x="25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9" name="Google Shape;11659;p83"/>
            <p:cNvSpPr/>
            <p:nvPr/>
          </p:nvSpPr>
          <p:spPr>
            <a:xfrm>
              <a:off x="5840556" y="3971235"/>
              <a:ext cx="89258" cy="144167"/>
            </a:xfrm>
            <a:custGeom>
              <a:avLst/>
              <a:gdLst/>
              <a:ahLst/>
              <a:cxnLst/>
              <a:rect l="l" t="t" r="r" b="b"/>
              <a:pathLst>
                <a:path w="3399" h="5490" extrusionOk="0">
                  <a:moveTo>
                    <a:pt x="1413" y="1"/>
                  </a:moveTo>
                  <a:cubicBezTo>
                    <a:pt x="1374" y="1"/>
                    <a:pt x="1333" y="8"/>
                    <a:pt x="1293" y="25"/>
                  </a:cubicBezTo>
                  <a:lnTo>
                    <a:pt x="1" y="504"/>
                  </a:lnTo>
                  <a:lnTo>
                    <a:pt x="1867" y="5490"/>
                  </a:lnTo>
                  <a:lnTo>
                    <a:pt x="3159" y="5002"/>
                  </a:lnTo>
                  <a:cubicBezTo>
                    <a:pt x="3312" y="4944"/>
                    <a:pt x="3398" y="4772"/>
                    <a:pt x="3341" y="4619"/>
                  </a:cubicBezTo>
                  <a:lnTo>
                    <a:pt x="1685" y="188"/>
                  </a:lnTo>
                  <a:cubicBezTo>
                    <a:pt x="1642" y="73"/>
                    <a:pt x="1534" y="1"/>
                    <a:pt x="1413" y="1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0" name="Google Shape;11660;p83"/>
            <p:cNvSpPr/>
            <p:nvPr/>
          </p:nvSpPr>
          <p:spPr>
            <a:xfrm>
              <a:off x="5882284" y="4079689"/>
              <a:ext cx="47531" cy="35714"/>
            </a:xfrm>
            <a:custGeom>
              <a:avLst/>
              <a:gdLst/>
              <a:ahLst/>
              <a:cxnLst/>
              <a:rect l="l" t="t" r="r" b="b"/>
              <a:pathLst>
                <a:path w="1810" h="1360" extrusionOk="0">
                  <a:moveTo>
                    <a:pt x="1570" y="1"/>
                  </a:moveTo>
                  <a:cubicBezTo>
                    <a:pt x="1532" y="49"/>
                    <a:pt x="1484" y="87"/>
                    <a:pt x="1426" y="106"/>
                  </a:cubicBezTo>
                  <a:lnTo>
                    <a:pt x="0" y="632"/>
                  </a:lnTo>
                  <a:lnTo>
                    <a:pt x="268" y="1360"/>
                  </a:lnTo>
                  <a:lnTo>
                    <a:pt x="1570" y="881"/>
                  </a:lnTo>
                  <a:cubicBezTo>
                    <a:pt x="1723" y="814"/>
                    <a:pt x="1809" y="642"/>
                    <a:pt x="1752" y="489"/>
                  </a:cubicBezTo>
                  <a:lnTo>
                    <a:pt x="157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661" name="Google Shape;11661;p83"/>
          <p:cNvGrpSpPr/>
          <p:nvPr/>
        </p:nvGrpSpPr>
        <p:grpSpPr>
          <a:xfrm>
            <a:off x="6678697" y="3793324"/>
            <a:ext cx="342824" cy="328985"/>
            <a:chOff x="6678697" y="3793324"/>
            <a:chExt cx="342824" cy="328985"/>
          </a:xfrm>
        </p:grpSpPr>
        <p:sp>
          <p:nvSpPr>
            <p:cNvPr id="11662" name="Google Shape;11662;p83"/>
            <p:cNvSpPr/>
            <p:nvPr/>
          </p:nvSpPr>
          <p:spPr>
            <a:xfrm>
              <a:off x="6789015" y="3990720"/>
              <a:ext cx="9086" cy="19144"/>
            </a:xfrm>
            <a:custGeom>
              <a:avLst/>
              <a:gdLst/>
              <a:ahLst/>
              <a:cxnLst/>
              <a:rect l="l" t="t" r="r" b="b"/>
              <a:pathLst>
                <a:path w="346" h="729" extrusionOk="0">
                  <a:moveTo>
                    <a:pt x="307" y="1"/>
                  </a:moveTo>
                  <a:lnTo>
                    <a:pt x="1" y="307"/>
                  </a:lnTo>
                  <a:cubicBezTo>
                    <a:pt x="97" y="460"/>
                    <a:pt x="221" y="594"/>
                    <a:pt x="345" y="728"/>
                  </a:cubicBezTo>
                  <a:cubicBezTo>
                    <a:pt x="317" y="489"/>
                    <a:pt x="298" y="240"/>
                    <a:pt x="307" y="1"/>
                  </a:cubicBez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3" name="Google Shape;11663;p83"/>
            <p:cNvSpPr/>
            <p:nvPr/>
          </p:nvSpPr>
          <p:spPr>
            <a:xfrm>
              <a:off x="6798075" y="3815067"/>
              <a:ext cx="223446" cy="235001"/>
            </a:xfrm>
            <a:custGeom>
              <a:avLst/>
              <a:gdLst/>
              <a:ahLst/>
              <a:cxnLst/>
              <a:rect l="l" t="t" r="r" b="b"/>
              <a:pathLst>
                <a:path w="8509" h="8949" extrusionOk="0">
                  <a:moveTo>
                    <a:pt x="7417" y="0"/>
                  </a:moveTo>
                  <a:lnTo>
                    <a:pt x="7417" y="0"/>
                  </a:lnTo>
                  <a:cubicBezTo>
                    <a:pt x="7417" y="0"/>
                    <a:pt x="7733" y="2077"/>
                    <a:pt x="6642" y="3178"/>
                  </a:cubicBezTo>
                  <a:lnTo>
                    <a:pt x="3178" y="6632"/>
                  </a:lnTo>
                  <a:cubicBezTo>
                    <a:pt x="2479" y="7331"/>
                    <a:pt x="1372" y="7457"/>
                    <a:pt x="666" y="7457"/>
                  </a:cubicBezTo>
                  <a:cubicBezTo>
                    <a:pt x="270" y="7457"/>
                    <a:pt x="1" y="7417"/>
                    <a:pt x="0" y="7417"/>
                  </a:cubicBezTo>
                  <a:lnTo>
                    <a:pt x="0" y="7417"/>
                  </a:lnTo>
                  <a:cubicBezTo>
                    <a:pt x="345" y="7752"/>
                    <a:pt x="766" y="8001"/>
                    <a:pt x="1235" y="8135"/>
                  </a:cubicBezTo>
                  <a:lnTo>
                    <a:pt x="2048" y="8948"/>
                  </a:lnTo>
                  <a:cubicBezTo>
                    <a:pt x="2738" y="8508"/>
                    <a:pt x="3379" y="7991"/>
                    <a:pt x="3963" y="7417"/>
                  </a:cubicBezTo>
                  <a:lnTo>
                    <a:pt x="7417" y="3953"/>
                  </a:lnTo>
                  <a:cubicBezTo>
                    <a:pt x="8508" y="2862"/>
                    <a:pt x="8508" y="1091"/>
                    <a:pt x="7417" y="0"/>
                  </a:cubicBezTo>
                  <a:close/>
                </a:path>
              </a:pathLst>
            </a:custGeom>
            <a:solidFill>
              <a:srgbClr val="7487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4" name="Google Shape;11664;p83"/>
            <p:cNvSpPr/>
            <p:nvPr/>
          </p:nvSpPr>
          <p:spPr>
            <a:xfrm>
              <a:off x="6777461" y="3793324"/>
              <a:ext cx="235762" cy="228016"/>
            </a:xfrm>
            <a:custGeom>
              <a:avLst/>
              <a:gdLst/>
              <a:ahLst/>
              <a:cxnLst/>
              <a:rect l="l" t="t" r="r" b="b"/>
              <a:pathLst>
                <a:path w="8978" h="8683" extrusionOk="0">
                  <a:moveTo>
                    <a:pt x="6226" y="1431"/>
                  </a:moveTo>
                  <a:cubicBezTo>
                    <a:pt x="6578" y="1431"/>
                    <a:pt x="6930" y="1565"/>
                    <a:pt x="7198" y="1833"/>
                  </a:cubicBezTo>
                  <a:cubicBezTo>
                    <a:pt x="7733" y="2369"/>
                    <a:pt x="7733" y="3240"/>
                    <a:pt x="7198" y="3776"/>
                  </a:cubicBezTo>
                  <a:lnTo>
                    <a:pt x="5465" y="5508"/>
                  </a:lnTo>
                  <a:lnTo>
                    <a:pt x="5102" y="5594"/>
                  </a:lnTo>
                  <a:lnTo>
                    <a:pt x="3838" y="7135"/>
                  </a:lnTo>
                  <a:lnTo>
                    <a:pt x="3743" y="7231"/>
                  </a:lnTo>
                  <a:cubicBezTo>
                    <a:pt x="3470" y="7499"/>
                    <a:pt x="3118" y="7633"/>
                    <a:pt x="2768" y="7633"/>
                  </a:cubicBezTo>
                  <a:cubicBezTo>
                    <a:pt x="2417" y="7633"/>
                    <a:pt x="2068" y="7499"/>
                    <a:pt x="1800" y="7231"/>
                  </a:cubicBezTo>
                  <a:cubicBezTo>
                    <a:pt x="1254" y="6695"/>
                    <a:pt x="1254" y="5824"/>
                    <a:pt x="1800" y="5288"/>
                  </a:cubicBezTo>
                  <a:lnTo>
                    <a:pt x="5255" y="1833"/>
                  </a:lnTo>
                  <a:cubicBezTo>
                    <a:pt x="5523" y="1565"/>
                    <a:pt x="5874" y="1431"/>
                    <a:pt x="6226" y="1431"/>
                  </a:cubicBezTo>
                  <a:close/>
                  <a:moveTo>
                    <a:pt x="6226" y="0"/>
                  </a:moveTo>
                  <a:cubicBezTo>
                    <a:pt x="5511" y="0"/>
                    <a:pt x="4795" y="273"/>
                    <a:pt x="4250" y="819"/>
                  </a:cubicBezTo>
                  <a:lnTo>
                    <a:pt x="785" y="4283"/>
                  </a:lnTo>
                  <a:lnTo>
                    <a:pt x="1" y="6695"/>
                  </a:lnTo>
                  <a:cubicBezTo>
                    <a:pt x="58" y="7097"/>
                    <a:pt x="211" y="7480"/>
                    <a:pt x="441" y="7824"/>
                  </a:cubicBezTo>
                  <a:lnTo>
                    <a:pt x="479" y="7786"/>
                  </a:lnTo>
                  <a:cubicBezTo>
                    <a:pt x="546" y="7958"/>
                    <a:pt x="651" y="8111"/>
                    <a:pt x="785" y="8245"/>
                  </a:cubicBezTo>
                  <a:cubicBezTo>
                    <a:pt x="1082" y="8541"/>
                    <a:pt x="1493" y="8683"/>
                    <a:pt x="1947" y="8683"/>
                  </a:cubicBezTo>
                  <a:cubicBezTo>
                    <a:pt x="2080" y="8683"/>
                    <a:pt x="2217" y="8671"/>
                    <a:pt x="2355" y="8647"/>
                  </a:cubicBezTo>
                  <a:cubicBezTo>
                    <a:pt x="3044" y="8504"/>
                    <a:pt x="3666" y="8159"/>
                    <a:pt x="4154" y="7661"/>
                  </a:cubicBezTo>
                  <a:lnTo>
                    <a:pt x="7619" y="4197"/>
                  </a:lnTo>
                  <a:cubicBezTo>
                    <a:pt x="8710" y="3106"/>
                    <a:pt x="8978" y="1594"/>
                    <a:pt x="8202" y="819"/>
                  </a:cubicBezTo>
                  <a:cubicBezTo>
                    <a:pt x="7657" y="273"/>
                    <a:pt x="6942" y="0"/>
                    <a:pt x="6226" y="0"/>
                  </a:cubicBez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5" name="Google Shape;11665;p83"/>
            <p:cNvSpPr/>
            <p:nvPr/>
          </p:nvSpPr>
          <p:spPr>
            <a:xfrm>
              <a:off x="6898099" y="3906032"/>
              <a:ext cx="22899" cy="54805"/>
            </a:xfrm>
            <a:custGeom>
              <a:avLst/>
              <a:gdLst/>
              <a:ahLst/>
              <a:cxnLst/>
              <a:rect l="l" t="t" r="r" b="b"/>
              <a:pathLst>
                <a:path w="872" h="2087" extrusionOk="0">
                  <a:moveTo>
                    <a:pt x="154" y="1"/>
                  </a:moveTo>
                  <a:lnTo>
                    <a:pt x="154" y="1"/>
                  </a:lnTo>
                  <a:cubicBezTo>
                    <a:pt x="240" y="699"/>
                    <a:pt x="192" y="1407"/>
                    <a:pt x="0" y="2087"/>
                  </a:cubicBezTo>
                  <a:lnTo>
                    <a:pt x="871" y="1216"/>
                  </a:lnTo>
                  <a:cubicBezTo>
                    <a:pt x="737" y="757"/>
                    <a:pt x="488" y="336"/>
                    <a:pt x="154" y="1"/>
                  </a:cubicBezTo>
                  <a:close/>
                </a:path>
              </a:pathLst>
            </a:custGeom>
            <a:solidFill>
              <a:srgbClr val="B6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6" name="Google Shape;11666;p83"/>
            <p:cNvSpPr/>
            <p:nvPr/>
          </p:nvSpPr>
          <p:spPr>
            <a:xfrm>
              <a:off x="6707347" y="4049044"/>
              <a:ext cx="152334" cy="73265"/>
            </a:xfrm>
            <a:custGeom>
              <a:avLst/>
              <a:gdLst/>
              <a:ahLst/>
              <a:cxnLst/>
              <a:rect l="l" t="t" r="r" b="b"/>
              <a:pathLst>
                <a:path w="5801" h="2790" extrusionOk="0">
                  <a:moveTo>
                    <a:pt x="4374" y="0"/>
                  </a:moveTo>
                  <a:lnTo>
                    <a:pt x="3178" y="1196"/>
                  </a:lnTo>
                  <a:cubicBezTo>
                    <a:pt x="2487" y="1887"/>
                    <a:pt x="1397" y="2014"/>
                    <a:pt x="690" y="2014"/>
                  </a:cubicBezTo>
                  <a:cubicBezTo>
                    <a:pt x="281" y="2014"/>
                    <a:pt x="1" y="1972"/>
                    <a:pt x="1" y="1972"/>
                  </a:cubicBezTo>
                  <a:lnTo>
                    <a:pt x="1" y="1972"/>
                  </a:lnTo>
                  <a:cubicBezTo>
                    <a:pt x="546" y="2517"/>
                    <a:pt x="1261" y="2790"/>
                    <a:pt x="1977" y="2790"/>
                  </a:cubicBezTo>
                  <a:cubicBezTo>
                    <a:pt x="2692" y="2790"/>
                    <a:pt x="3408" y="2517"/>
                    <a:pt x="3953" y="1972"/>
                  </a:cubicBezTo>
                  <a:lnTo>
                    <a:pt x="5800" y="134"/>
                  </a:lnTo>
                  <a:lnTo>
                    <a:pt x="4374" y="0"/>
                  </a:lnTo>
                  <a:close/>
                </a:path>
              </a:pathLst>
            </a:custGeom>
            <a:solidFill>
              <a:srgbClr val="B6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7" name="Google Shape;11667;p83"/>
            <p:cNvSpPr/>
            <p:nvPr/>
          </p:nvSpPr>
          <p:spPr>
            <a:xfrm>
              <a:off x="6822208" y="4006371"/>
              <a:ext cx="83402" cy="46664"/>
            </a:xfrm>
            <a:custGeom>
              <a:avLst/>
              <a:gdLst/>
              <a:ahLst/>
              <a:cxnLst/>
              <a:rect l="l" t="t" r="r" b="b"/>
              <a:pathLst>
                <a:path w="3176" h="1777" extrusionOk="0">
                  <a:moveTo>
                    <a:pt x="3176" y="0"/>
                  </a:moveTo>
                  <a:lnTo>
                    <a:pt x="3044" y="132"/>
                  </a:lnTo>
                  <a:cubicBezTo>
                    <a:pt x="2510" y="658"/>
                    <a:pt x="1800" y="951"/>
                    <a:pt x="1065" y="951"/>
                  </a:cubicBezTo>
                  <a:cubicBezTo>
                    <a:pt x="943" y="951"/>
                    <a:pt x="821" y="943"/>
                    <a:pt x="699" y="926"/>
                  </a:cubicBezTo>
                  <a:lnTo>
                    <a:pt x="0" y="1616"/>
                  </a:lnTo>
                  <a:cubicBezTo>
                    <a:pt x="345" y="1723"/>
                    <a:pt x="705" y="1777"/>
                    <a:pt x="1066" y="1777"/>
                  </a:cubicBezTo>
                  <a:cubicBezTo>
                    <a:pt x="1186" y="1777"/>
                    <a:pt x="1307" y="1771"/>
                    <a:pt x="1426" y="1759"/>
                  </a:cubicBezTo>
                  <a:lnTo>
                    <a:pt x="3044" y="142"/>
                  </a:lnTo>
                  <a:cubicBezTo>
                    <a:pt x="3091" y="85"/>
                    <a:pt x="3129" y="47"/>
                    <a:pt x="3176" y="0"/>
                  </a:cubicBezTo>
                  <a:close/>
                </a:path>
              </a:pathLst>
            </a:custGeom>
            <a:solidFill>
              <a:srgbClr val="A3B6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8" name="Google Shape;11668;p83"/>
            <p:cNvSpPr/>
            <p:nvPr/>
          </p:nvSpPr>
          <p:spPr>
            <a:xfrm>
              <a:off x="6678697" y="3884367"/>
              <a:ext cx="236760" cy="227963"/>
            </a:xfrm>
            <a:custGeom>
              <a:avLst/>
              <a:gdLst/>
              <a:ahLst/>
              <a:cxnLst/>
              <a:rect l="l" t="t" r="r" b="b"/>
              <a:pathLst>
                <a:path w="9016" h="8681" extrusionOk="0">
                  <a:moveTo>
                    <a:pt x="6532" y="0"/>
                  </a:moveTo>
                  <a:cubicBezTo>
                    <a:pt x="5817" y="0"/>
                    <a:pt x="5102" y="275"/>
                    <a:pt x="4556" y="826"/>
                  </a:cubicBezTo>
                  <a:lnTo>
                    <a:pt x="1092" y="4280"/>
                  </a:lnTo>
                  <a:cubicBezTo>
                    <a:pt x="1" y="5381"/>
                    <a:pt x="1" y="7152"/>
                    <a:pt x="1092" y="8243"/>
                  </a:cubicBezTo>
                  <a:cubicBezTo>
                    <a:pt x="1388" y="8539"/>
                    <a:pt x="1799" y="8680"/>
                    <a:pt x="2249" y="8680"/>
                  </a:cubicBezTo>
                  <a:cubicBezTo>
                    <a:pt x="2380" y="8680"/>
                    <a:pt x="2515" y="8668"/>
                    <a:pt x="2652" y="8645"/>
                  </a:cubicBezTo>
                  <a:cubicBezTo>
                    <a:pt x="3341" y="8511"/>
                    <a:pt x="3972" y="8166"/>
                    <a:pt x="4460" y="7659"/>
                  </a:cubicBezTo>
                  <a:lnTo>
                    <a:pt x="5781" y="6338"/>
                  </a:lnTo>
                  <a:cubicBezTo>
                    <a:pt x="5781" y="6338"/>
                    <a:pt x="5625" y="6133"/>
                    <a:pt x="5230" y="6133"/>
                  </a:cubicBezTo>
                  <a:cubicBezTo>
                    <a:pt x="5198" y="6133"/>
                    <a:pt x="5165" y="6134"/>
                    <a:pt x="5130" y="6137"/>
                  </a:cubicBezTo>
                  <a:lnTo>
                    <a:pt x="4039" y="7238"/>
                  </a:lnTo>
                  <a:cubicBezTo>
                    <a:pt x="3771" y="7506"/>
                    <a:pt x="3420" y="7640"/>
                    <a:pt x="3068" y="7640"/>
                  </a:cubicBezTo>
                  <a:cubicBezTo>
                    <a:pt x="2716" y="7640"/>
                    <a:pt x="2364" y="7506"/>
                    <a:pt x="2096" y="7238"/>
                  </a:cubicBezTo>
                  <a:cubicBezTo>
                    <a:pt x="1560" y="6702"/>
                    <a:pt x="1551" y="5831"/>
                    <a:pt x="2096" y="5295"/>
                  </a:cubicBezTo>
                  <a:lnTo>
                    <a:pt x="5561" y="1830"/>
                  </a:lnTo>
                  <a:cubicBezTo>
                    <a:pt x="5829" y="1557"/>
                    <a:pt x="6182" y="1421"/>
                    <a:pt x="6536" y="1421"/>
                  </a:cubicBezTo>
                  <a:cubicBezTo>
                    <a:pt x="6864" y="1421"/>
                    <a:pt x="7193" y="1538"/>
                    <a:pt x="7456" y="1773"/>
                  </a:cubicBezTo>
                  <a:cubicBezTo>
                    <a:pt x="8001" y="2271"/>
                    <a:pt x="8068" y="3103"/>
                    <a:pt x="7599" y="3668"/>
                  </a:cubicBezTo>
                  <a:lnTo>
                    <a:pt x="8930" y="2338"/>
                  </a:lnTo>
                  <a:cubicBezTo>
                    <a:pt x="9016" y="1754"/>
                    <a:pt x="8882" y="1199"/>
                    <a:pt x="8509" y="826"/>
                  </a:cubicBezTo>
                  <a:cubicBezTo>
                    <a:pt x="7963" y="275"/>
                    <a:pt x="7248" y="0"/>
                    <a:pt x="6532" y="0"/>
                  </a:cubicBezTo>
                  <a:close/>
                </a:path>
              </a:pathLst>
            </a:custGeom>
            <a:solidFill>
              <a:srgbClr val="C7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9" name="Google Shape;11669;p83"/>
            <p:cNvSpPr/>
            <p:nvPr/>
          </p:nvSpPr>
          <p:spPr>
            <a:xfrm>
              <a:off x="6813411" y="4028666"/>
              <a:ext cx="36711" cy="22163"/>
            </a:xfrm>
            <a:custGeom>
              <a:avLst/>
              <a:gdLst/>
              <a:ahLst/>
              <a:cxnLst/>
              <a:rect l="l" t="t" r="r" b="b"/>
              <a:pathLst>
                <a:path w="1398" h="844" extrusionOk="0">
                  <a:moveTo>
                    <a:pt x="651" y="1"/>
                  </a:moveTo>
                  <a:lnTo>
                    <a:pt x="0" y="652"/>
                  </a:lnTo>
                  <a:cubicBezTo>
                    <a:pt x="211" y="738"/>
                    <a:pt x="431" y="805"/>
                    <a:pt x="651" y="843"/>
                  </a:cubicBezTo>
                  <a:lnTo>
                    <a:pt x="1397" y="97"/>
                  </a:lnTo>
                  <a:cubicBezTo>
                    <a:pt x="1139" y="97"/>
                    <a:pt x="890" y="68"/>
                    <a:pt x="651" y="1"/>
                  </a:cubicBezTo>
                  <a:close/>
                </a:path>
              </a:pathLst>
            </a:custGeom>
            <a:solidFill>
              <a:srgbClr val="B6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670" name="Google Shape;11670;p83"/>
          <p:cNvGrpSpPr/>
          <p:nvPr/>
        </p:nvGrpSpPr>
        <p:grpSpPr>
          <a:xfrm>
            <a:off x="7101903" y="3762022"/>
            <a:ext cx="398627" cy="392088"/>
            <a:chOff x="7101903" y="3762022"/>
            <a:chExt cx="398627" cy="392088"/>
          </a:xfrm>
        </p:grpSpPr>
        <p:sp>
          <p:nvSpPr>
            <p:cNvPr id="11671" name="Google Shape;11671;p83"/>
            <p:cNvSpPr/>
            <p:nvPr/>
          </p:nvSpPr>
          <p:spPr>
            <a:xfrm>
              <a:off x="7101903" y="3887676"/>
              <a:ext cx="201099" cy="201335"/>
            </a:xfrm>
            <a:custGeom>
              <a:avLst/>
              <a:gdLst/>
              <a:ahLst/>
              <a:cxnLst/>
              <a:rect l="l" t="t" r="r" b="b"/>
              <a:pathLst>
                <a:path w="7658" h="7667" extrusionOk="0">
                  <a:moveTo>
                    <a:pt x="5064" y="1"/>
                  </a:moveTo>
                  <a:cubicBezTo>
                    <a:pt x="3896" y="1"/>
                    <a:pt x="3427" y="1494"/>
                    <a:pt x="4375" y="2164"/>
                  </a:cubicBezTo>
                  <a:lnTo>
                    <a:pt x="4375" y="2700"/>
                  </a:lnTo>
                  <a:lnTo>
                    <a:pt x="2460" y="2700"/>
                  </a:lnTo>
                  <a:lnTo>
                    <a:pt x="2460" y="4375"/>
                  </a:lnTo>
                  <a:lnTo>
                    <a:pt x="2164" y="4375"/>
                  </a:lnTo>
                  <a:cubicBezTo>
                    <a:pt x="1916" y="4024"/>
                    <a:pt x="1556" y="3868"/>
                    <a:pt x="1201" y="3868"/>
                  </a:cubicBezTo>
                  <a:cubicBezTo>
                    <a:pt x="594" y="3868"/>
                    <a:pt x="1" y="4324"/>
                    <a:pt x="1" y="5054"/>
                  </a:cubicBezTo>
                  <a:cubicBezTo>
                    <a:pt x="1" y="5786"/>
                    <a:pt x="598" y="6247"/>
                    <a:pt x="1206" y="6247"/>
                  </a:cubicBezTo>
                  <a:cubicBezTo>
                    <a:pt x="1560" y="6247"/>
                    <a:pt x="1918" y="6091"/>
                    <a:pt x="2164" y="5743"/>
                  </a:cubicBezTo>
                  <a:lnTo>
                    <a:pt x="2460" y="5743"/>
                  </a:lnTo>
                  <a:lnTo>
                    <a:pt x="2460" y="7150"/>
                  </a:lnTo>
                  <a:cubicBezTo>
                    <a:pt x="2499" y="7437"/>
                    <a:pt x="2728" y="7648"/>
                    <a:pt x="3016" y="7667"/>
                  </a:cubicBezTo>
                  <a:lnTo>
                    <a:pt x="7648" y="7667"/>
                  </a:lnTo>
                  <a:lnTo>
                    <a:pt x="7648" y="5418"/>
                  </a:lnTo>
                  <a:lnTo>
                    <a:pt x="6863" y="5418"/>
                  </a:lnTo>
                  <a:lnTo>
                    <a:pt x="6748" y="5580"/>
                  </a:lnTo>
                  <a:cubicBezTo>
                    <a:pt x="6571" y="5814"/>
                    <a:pt x="6311" y="5926"/>
                    <a:pt x="6054" y="5926"/>
                  </a:cubicBezTo>
                  <a:cubicBezTo>
                    <a:pt x="5741" y="5926"/>
                    <a:pt x="5431" y="5761"/>
                    <a:pt x="5274" y="5446"/>
                  </a:cubicBezTo>
                  <a:cubicBezTo>
                    <a:pt x="4987" y="4863"/>
                    <a:pt x="5408" y="4193"/>
                    <a:pt x="6049" y="4193"/>
                  </a:cubicBezTo>
                  <a:lnTo>
                    <a:pt x="6068" y="4193"/>
                  </a:lnTo>
                  <a:cubicBezTo>
                    <a:pt x="6336" y="4193"/>
                    <a:pt x="6595" y="4317"/>
                    <a:pt x="6758" y="4537"/>
                  </a:cubicBezTo>
                  <a:lnTo>
                    <a:pt x="6872" y="4690"/>
                  </a:lnTo>
                  <a:lnTo>
                    <a:pt x="7657" y="4690"/>
                  </a:lnTo>
                  <a:lnTo>
                    <a:pt x="7657" y="2700"/>
                  </a:lnTo>
                  <a:lnTo>
                    <a:pt x="5743" y="2700"/>
                  </a:lnTo>
                  <a:lnTo>
                    <a:pt x="5743" y="2164"/>
                  </a:lnTo>
                  <a:cubicBezTo>
                    <a:pt x="6691" y="1494"/>
                    <a:pt x="6222" y="1"/>
                    <a:pt x="5064" y="1"/>
                  </a:cubicBez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2" name="Google Shape;11672;p83"/>
            <p:cNvSpPr/>
            <p:nvPr/>
          </p:nvSpPr>
          <p:spPr>
            <a:xfrm>
              <a:off x="7191502" y="3887702"/>
              <a:ext cx="48397" cy="70876"/>
            </a:xfrm>
            <a:custGeom>
              <a:avLst/>
              <a:gdLst/>
              <a:ahLst/>
              <a:cxnLst/>
              <a:rect l="l" t="t" r="r" b="b"/>
              <a:pathLst>
                <a:path w="1843" h="2699" extrusionOk="0">
                  <a:moveTo>
                    <a:pt x="1626" y="0"/>
                  </a:moveTo>
                  <a:cubicBezTo>
                    <a:pt x="526" y="0"/>
                    <a:pt x="1" y="1479"/>
                    <a:pt x="972" y="2163"/>
                  </a:cubicBezTo>
                  <a:lnTo>
                    <a:pt x="972" y="2699"/>
                  </a:lnTo>
                  <a:lnTo>
                    <a:pt x="1355" y="2699"/>
                  </a:lnTo>
                  <a:lnTo>
                    <a:pt x="1355" y="2163"/>
                  </a:lnTo>
                  <a:cubicBezTo>
                    <a:pt x="1039" y="1933"/>
                    <a:pt x="848" y="1570"/>
                    <a:pt x="848" y="1187"/>
                  </a:cubicBezTo>
                  <a:cubicBezTo>
                    <a:pt x="848" y="603"/>
                    <a:pt x="1269" y="115"/>
                    <a:pt x="1843" y="19"/>
                  </a:cubicBezTo>
                  <a:cubicBezTo>
                    <a:pt x="1768" y="6"/>
                    <a:pt x="1696" y="0"/>
                    <a:pt x="1626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3" name="Google Shape;11673;p83"/>
            <p:cNvSpPr/>
            <p:nvPr/>
          </p:nvSpPr>
          <p:spPr>
            <a:xfrm>
              <a:off x="7102166" y="3989223"/>
              <a:ext cx="36213" cy="62341"/>
            </a:xfrm>
            <a:custGeom>
              <a:avLst/>
              <a:gdLst/>
              <a:ahLst/>
              <a:cxnLst/>
              <a:rect l="l" t="t" r="r" b="b"/>
              <a:pathLst>
                <a:path w="1379" h="2374" extrusionOk="0">
                  <a:moveTo>
                    <a:pt x="1187" y="0"/>
                  </a:moveTo>
                  <a:cubicBezTo>
                    <a:pt x="536" y="0"/>
                    <a:pt x="0" y="536"/>
                    <a:pt x="0" y="1187"/>
                  </a:cubicBezTo>
                  <a:cubicBezTo>
                    <a:pt x="0" y="1847"/>
                    <a:pt x="536" y="2374"/>
                    <a:pt x="1187" y="2374"/>
                  </a:cubicBezTo>
                  <a:cubicBezTo>
                    <a:pt x="1254" y="2374"/>
                    <a:pt x="1312" y="2374"/>
                    <a:pt x="1379" y="2364"/>
                  </a:cubicBezTo>
                  <a:cubicBezTo>
                    <a:pt x="48" y="2144"/>
                    <a:pt x="48" y="240"/>
                    <a:pt x="1379" y="20"/>
                  </a:cubicBezTo>
                  <a:cubicBezTo>
                    <a:pt x="1312" y="10"/>
                    <a:pt x="1254" y="0"/>
                    <a:pt x="1187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4" name="Google Shape;11674;p83"/>
            <p:cNvSpPr/>
            <p:nvPr/>
          </p:nvSpPr>
          <p:spPr>
            <a:xfrm>
              <a:off x="7166503" y="3958552"/>
              <a:ext cx="10084" cy="44012"/>
            </a:xfrm>
            <a:custGeom>
              <a:avLst/>
              <a:gdLst/>
              <a:ahLst/>
              <a:cxnLst/>
              <a:rect l="l" t="t" r="r" b="b"/>
              <a:pathLst>
                <a:path w="384" h="1676" extrusionOk="0">
                  <a:moveTo>
                    <a:pt x="0" y="1"/>
                  </a:moveTo>
                  <a:lnTo>
                    <a:pt x="0" y="1484"/>
                  </a:lnTo>
                  <a:lnTo>
                    <a:pt x="0" y="1589"/>
                  </a:lnTo>
                  <a:lnTo>
                    <a:pt x="0" y="1676"/>
                  </a:lnTo>
                  <a:lnTo>
                    <a:pt x="383" y="1676"/>
                  </a:lnTo>
                  <a:lnTo>
                    <a:pt x="383" y="1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5" name="Google Shape;11675;p83"/>
            <p:cNvSpPr/>
            <p:nvPr/>
          </p:nvSpPr>
          <p:spPr>
            <a:xfrm>
              <a:off x="7166503" y="4038487"/>
              <a:ext cx="10084" cy="49526"/>
            </a:xfrm>
            <a:custGeom>
              <a:avLst/>
              <a:gdLst/>
              <a:ahLst/>
              <a:cxnLst/>
              <a:rect l="l" t="t" r="r" b="b"/>
              <a:pathLst>
                <a:path w="384" h="1886" extrusionOk="0">
                  <a:moveTo>
                    <a:pt x="0" y="0"/>
                  </a:moveTo>
                  <a:lnTo>
                    <a:pt x="0" y="1235"/>
                  </a:lnTo>
                  <a:cubicBezTo>
                    <a:pt x="0" y="1637"/>
                    <a:pt x="192" y="1809"/>
                    <a:pt x="383" y="1885"/>
                  </a:cubicBezTo>
                  <a:lnTo>
                    <a:pt x="383" y="0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6" name="Google Shape;11676;p83"/>
            <p:cNvSpPr/>
            <p:nvPr/>
          </p:nvSpPr>
          <p:spPr>
            <a:xfrm>
              <a:off x="7296673" y="3826858"/>
              <a:ext cx="203856" cy="196556"/>
            </a:xfrm>
            <a:custGeom>
              <a:avLst/>
              <a:gdLst/>
              <a:ahLst/>
              <a:cxnLst/>
              <a:rect l="l" t="t" r="r" b="b"/>
              <a:pathLst>
                <a:path w="7763" h="7485" extrusionOk="0">
                  <a:moveTo>
                    <a:pt x="1" y="1"/>
                  </a:moveTo>
                  <a:lnTo>
                    <a:pt x="1" y="2068"/>
                  </a:lnTo>
                  <a:lnTo>
                    <a:pt x="661" y="2068"/>
                  </a:lnTo>
                  <a:lnTo>
                    <a:pt x="757" y="1944"/>
                  </a:lnTo>
                  <a:cubicBezTo>
                    <a:pt x="954" y="1680"/>
                    <a:pt x="1232" y="1563"/>
                    <a:pt x="1506" y="1563"/>
                  </a:cubicBezTo>
                  <a:cubicBezTo>
                    <a:pt x="1989" y="1563"/>
                    <a:pt x="2460" y="1928"/>
                    <a:pt x="2460" y="2508"/>
                  </a:cubicBezTo>
                  <a:cubicBezTo>
                    <a:pt x="2460" y="3091"/>
                    <a:pt x="1986" y="3461"/>
                    <a:pt x="1501" y="3461"/>
                  </a:cubicBezTo>
                  <a:cubicBezTo>
                    <a:pt x="1228" y="3461"/>
                    <a:pt x="953" y="3344"/>
                    <a:pt x="757" y="3083"/>
                  </a:cubicBezTo>
                  <a:lnTo>
                    <a:pt x="661" y="2958"/>
                  </a:lnTo>
                  <a:lnTo>
                    <a:pt x="1" y="2958"/>
                  </a:lnTo>
                  <a:lnTo>
                    <a:pt x="1" y="5016"/>
                  </a:lnTo>
                  <a:lnTo>
                    <a:pt x="1915" y="5016"/>
                  </a:lnTo>
                  <a:lnTo>
                    <a:pt x="1915" y="5446"/>
                  </a:lnTo>
                  <a:cubicBezTo>
                    <a:pt x="987" y="6049"/>
                    <a:pt x="1417" y="7485"/>
                    <a:pt x="2518" y="7485"/>
                  </a:cubicBezTo>
                  <a:cubicBezTo>
                    <a:pt x="3618" y="7485"/>
                    <a:pt x="4049" y="6049"/>
                    <a:pt x="3121" y="5446"/>
                  </a:cubicBezTo>
                  <a:lnTo>
                    <a:pt x="3121" y="5016"/>
                  </a:lnTo>
                  <a:lnTo>
                    <a:pt x="5035" y="5016"/>
                  </a:lnTo>
                  <a:lnTo>
                    <a:pt x="5035" y="3111"/>
                  </a:lnTo>
                  <a:lnTo>
                    <a:pt x="5456" y="3111"/>
                  </a:lnTo>
                  <a:cubicBezTo>
                    <a:pt x="5676" y="3450"/>
                    <a:pt x="6029" y="3616"/>
                    <a:pt x="6382" y="3616"/>
                  </a:cubicBezTo>
                  <a:cubicBezTo>
                    <a:pt x="6767" y="3616"/>
                    <a:pt x="7151" y="3419"/>
                    <a:pt x="7360" y="3035"/>
                  </a:cubicBezTo>
                  <a:cubicBezTo>
                    <a:pt x="7762" y="2298"/>
                    <a:pt x="7226" y="1398"/>
                    <a:pt x="6384" y="1398"/>
                  </a:cubicBezTo>
                  <a:lnTo>
                    <a:pt x="6375" y="1398"/>
                  </a:lnTo>
                  <a:cubicBezTo>
                    <a:pt x="6001" y="1398"/>
                    <a:pt x="5657" y="1590"/>
                    <a:pt x="5446" y="1905"/>
                  </a:cubicBezTo>
                  <a:lnTo>
                    <a:pt x="5025" y="1905"/>
                  </a:lnTo>
                  <a:lnTo>
                    <a:pt x="5025" y="709"/>
                  </a:lnTo>
                  <a:cubicBezTo>
                    <a:pt x="5025" y="154"/>
                    <a:pt x="4690" y="20"/>
                    <a:pt x="4470" y="1"/>
                  </a:cubicBez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7" name="Google Shape;11677;p83"/>
            <p:cNvSpPr/>
            <p:nvPr/>
          </p:nvSpPr>
          <p:spPr>
            <a:xfrm>
              <a:off x="7339162" y="3867324"/>
              <a:ext cx="30672" cy="50787"/>
            </a:xfrm>
            <a:custGeom>
              <a:avLst/>
              <a:gdLst/>
              <a:ahLst/>
              <a:cxnLst/>
              <a:rect l="l" t="t" r="r" b="b"/>
              <a:pathLst>
                <a:path w="1168" h="1934" extrusionOk="0">
                  <a:moveTo>
                    <a:pt x="192" y="1"/>
                  </a:moveTo>
                  <a:cubicBezTo>
                    <a:pt x="125" y="1"/>
                    <a:pt x="67" y="1"/>
                    <a:pt x="0" y="20"/>
                  </a:cubicBezTo>
                  <a:cubicBezTo>
                    <a:pt x="1034" y="230"/>
                    <a:pt x="1034" y="1704"/>
                    <a:pt x="0" y="1915"/>
                  </a:cubicBezTo>
                  <a:cubicBezTo>
                    <a:pt x="67" y="1934"/>
                    <a:pt x="125" y="1934"/>
                    <a:pt x="192" y="1934"/>
                  </a:cubicBezTo>
                  <a:cubicBezTo>
                    <a:pt x="728" y="1934"/>
                    <a:pt x="1158" y="1503"/>
                    <a:pt x="1168" y="967"/>
                  </a:cubicBezTo>
                  <a:cubicBezTo>
                    <a:pt x="1158" y="431"/>
                    <a:pt x="728" y="1"/>
                    <a:pt x="19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8" name="Google Shape;11678;p83"/>
            <p:cNvSpPr/>
            <p:nvPr/>
          </p:nvSpPr>
          <p:spPr>
            <a:xfrm>
              <a:off x="7234096" y="3958552"/>
              <a:ext cx="194560" cy="195558"/>
            </a:xfrm>
            <a:custGeom>
              <a:avLst/>
              <a:gdLst/>
              <a:ahLst/>
              <a:cxnLst/>
              <a:rect l="l" t="t" r="r" b="b"/>
              <a:pathLst>
                <a:path w="7409" h="7447" extrusionOk="0">
                  <a:moveTo>
                    <a:pt x="2451" y="1"/>
                  </a:moveTo>
                  <a:lnTo>
                    <a:pt x="2451" y="1896"/>
                  </a:lnTo>
                  <a:lnTo>
                    <a:pt x="2020" y="1896"/>
                  </a:lnTo>
                  <a:cubicBezTo>
                    <a:pt x="1819" y="1589"/>
                    <a:pt x="1465" y="1398"/>
                    <a:pt x="1092" y="1398"/>
                  </a:cubicBezTo>
                  <a:cubicBezTo>
                    <a:pt x="489" y="1398"/>
                    <a:pt x="1" y="1886"/>
                    <a:pt x="1" y="2499"/>
                  </a:cubicBezTo>
                  <a:cubicBezTo>
                    <a:pt x="1" y="3102"/>
                    <a:pt x="489" y="3599"/>
                    <a:pt x="1092" y="3599"/>
                  </a:cubicBezTo>
                  <a:cubicBezTo>
                    <a:pt x="1465" y="3590"/>
                    <a:pt x="1819" y="3408"/>
                    <a:pt x="2020" y="3092"/>
                  </a:cubicBezTo>
                  <a:lnTo>
                    <a:pt x="2451" y="3092"/>
                  </a:lnTo>
                  <a:lnTo>
                    <a:pt x="2451" y="4968"/>
                  </a:lnTo>
                  <a:lnTo>
                    <a:pt x="4365" y="4968"/>
                  </a:lnTo>
                  <a:lnTo>
                    <a:pt x="4365" y="5408"/>
                  </a:lnTo>
                  <a:cubicBezTo>
                    <a:pt x="3437" y="6011"/>
                    <a:pt x="3867" y="7446"/>
                    <a:pt x="4968" y="7446"/>
                  </a:cubicBezTo>
                  <a:cubicBezTo>
                    <a:pt x="6068" y="7446"/>
                    <a:pt x="6499" y="6011"/>
                    <a:pt x="5571" y="5408"/>
                  </a:cubicBezTo>
                  <a:lnTo>
                    <a:pt x="5561" y="5408"/>
                  </a:lnTo>
                  <a:lnTo>
                    <a:pt x="5561" y="4968"/>
                  </a:lnTo>
                  <a:lnTo>
                    <a:pt x="6853" y="4968"/>
                  </a:lnTo>
                  <a:cubicBezTo>
                    <a:pt x="7073" y="4939"/>
                    <a:pt x="7399" y="4805"/>
                    <a:pt x="7408" y="4279"/>
                  </a:cubicBezTo>
                  <a:lnTo>
                    <a:pt x="7408" y="1"/>
                  </a:lnTo>
                  <a:lnTo>
                    <a:pt x="5408" y="1"/>
                  </a:lnTo>
                  <a:lnTo>
                    <a:pt x="5408" y="661"/>
                  </a:lnTo>
                  <a:lnTo>
                    <a:pt x="5533" y="757"/>
                  </a:lnTo>
                  <a:cubicBezTo>
                    <a:pt x="6260" y="1302"/>
                    <a:pt x="5867" y="2460"/>
                    <a:pt x="4958" y="2460"/>
                  </a:cubicBezTo>
                  <a:cubicBezTo>
                    <a:pt x="4049" y="2460"/>
                    <a:pt x="3666" y="1302"/>
                    <a:pt x="4394" y="757"/>
                  </a:cubicBezTo>
                  <a:lnTo>
                    <a:pt x="4518" y="661"/>
                  </a:lnTo>
                  <a:lnTo>
                    <a:pt x="4518" y="1"/>
                  </a:lnTo>
                  <a:close/>
                </a:path>
              </a:pathLst>
            </a:custGeom>
            <a:solidFill>
              <a:srgbClr val="C7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9" name="Google Shape;11679;p83"/>
            <p:cNvSpPr/>
            <p:nvPr/>
          </p:nvSpPr>
          <p:spPr>
            <a:xfrm>
              <a:off x="7234621" y="3994738"/>
              <a:ext cx="33193" cy="58087"/>
            </a:xfrm>
            <a:custGeom>
              <a:avLst/>
              <a:gdLst/>
              <a:ahLst/>
              <a:cxnLst/>
              <a:rect l="l" t="t" r="r" b="b"/>
              <a:pathLst>
                <a:path w="1264" h="2212" extrusionOk="0">
                  <a:moveTo>
                    <a:pt x="1072" y="1"/>
                  </a:moveTo>
                  <a:cubicBezTo>
                    <a:pt x="479" y="20"/>
                    <a:pt x="0" y="508"/>
                    <a:pt x="0" y="1111"/>
                  </a:cubicBezTo>
                  <a:cubicBezTo>
                    <a:pt x="0" y="1704"/>
                    <a:pt x="479" y="2192"/>
                    <a:pt x="1072" y="2212"/>
                  </a:cubicBezTo>
                  <a:cubicBezTo>
                    <a:pt x="1139" y="2212"/>
                    <a:pt x="1206" y="2212"/>
                    <a:pt x="1263" y="2202"/>
                  </a:cubicBezTo>
                  <a:cubicBezTo>
                    <a:pt x="737" y="2106"/>
                    <a:pt x="354" y="1647"/>
                    <a:pt x="354" y="1111"/>
                  </a:cubicBezTo>
                  <a:cubicBezTo>
                    <a:pt x="354" y="575"/>
                    <a:pt x="737" y="116"/>
                    <a:pt x="1263" y="20"/>
                  </a:cubicBezTo>
                  <a:cubicBezTo>
                    <a:pt x="1206" y="10"/>
                    <a:pt x="1139" y="1"/>
                    <a:pt x="1072" y="1"/>
                  </a:cubicBez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0" name="Google Shape;11680;p83"/>
            <p:cNvSpPr/>
            <p:nvPr/>
          </p:nvSpPr>
          <p:spPr>
            <a:xfrm>
              <a:off x="7297934" y="3958552"/>
              <a:ext cx="8823" cy="49789"/>
            </a:xfrm>
            <a:custGeom>
              <a:avLst/>
              <a:gdLst/>
              <a:ahLst/>
              <a:cxnLst/>
              <a:rect l="l" t="t" r="r" b="b"/>
              <a:pathLst>
                <a:path w="336" h="1896" extrusionOk="0">
                  <a:moveTo>
                    <a:pt x="1" y="1"/>
                  </a:moveTo>
                  <a:lnTo>
                    <a:pt x="1" y="1896"/>
                  </a:lnTo>
                  <a:lnTo>
                    <a:pt x="336" y="1896"/>
                  </a:lnTo>
                  <a:lnTo>
                    <a:pt x="336" y="1"/>
                  </a:ln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1" name="Google Shape;11681;p83"/>
            <p:cNvSpPr/>
            <p:nvPr/>
          </p:nvSpPr>
          <p:spPr>
            <a:xfrm>
              <a:off x="7297934" y="4039721"/>
              <a:ext cx="8823" cy="49290"/>
            </a:xfrm>
            <a:custGeom>
              <a:avLst/>
              <a:gdLst/>
              <a:ahLst/>
              <a:cxnLst/>
              <a:rect l="l" t="t" r="r" b="b"/>
              <a:pathLst>
                <a:path w="336" h="1877" extrusionOk="0">
                  <a:moveTo>
                    <a:pt x="1" y="1"/>
                  </a:moveTo>
                  <a:lnTo>
                    <a:pt x="1" y="1877"/>
                  </a:lnTo>
                  <a:lnTo>
                    <a:pt x="336" y="1877"/>
                  </a:lnTo>
                  <a:lnTo>
                    <a:pt x="336" y="1"/>
                  </a:ln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2" name="Google Shape;11682;p83"/>
            <p:cNvSpPr/>
            <p:nvPr/>
          </p:nvSpPr>
          <p:spPr>
            <a:xfrm>
              <a:off x="7323459" y="4088985"/>
              <a:ext cx="45876" cy="64626"/>
            </a:xfrm>
            <a:custGeom>
              <a:avLst/>
              <a:gdLst/>
              <a:ahLst/>
              <a:cxnLst/>
              <a:rect l="l" t="t" r="r" b="b"/>
              <a:pathLst>
                <a:path w="1747" h="2461" extrusionOk="0">
                  <a:moveTo>
                    <a:pt x="952" y="1"/>
                  </a:moveTo>
                  <a:lnTo>
                    <a:pt x="952" y="422"/>
                  </a:lnTo>
                  <a:cubicBezTo>
                    <a:pt x="1" y="1041"/>
                    <a:pt x="489" y="2460"/>
                    <a:pt x="1533" y="2460"/>
                  </a:cubicBezTo>
                  <a:cubicBezTo>
                    <a:pt x="1602" y="2460"/>
                    <a:pt x="1673" y="2454"/>
                    <a:pt x="1747" y="2441"/>
                  </a:cubicBezTo>
                  <a:cubicBezTo>
                    <a:pt x="1220" y="2345"/>
                    <a:pt x="838" y="1886"/>
                    <a:pt x="828" y="1350"/>
                  </a:cubicBezTo>
                  <a:cubicBezTo>
                    <a:pt x="838" y="977"/>
                    <a:pt x="1019" y="632"/>
                    <a:pt x="1335" y="422"/>
                  </a:cubicBezTo>
                  <a:lnTo>
                    <a:pt x="1335" y="1"/>
                  </a:ln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3" name="Google Shape;11683;p83"/>
            <p:cNvSpPr/>
            <p:nvPr/>
          </p:nvSpPr>
          <p:spPr>
            <a:xfrm>
              <a:off x="7166240" y="3762022"/>
              <a:ext cx="203594" cy="196320"/>
            </a:xfrm>
            <a:custGeom>
              <a:avLst/>
              <a:gdLst/>
              <a:ahLst/>
              <a:cxnLst/>
              <a:rect l="l" t="t" r="r" b="b"/>
              <a:pathLst>
                <a:path w="7753" h="7476" extrusionOk="0">
                  <a:moveTo>
                    <a:pt x="6375" y="3867"/>
                  </a:moveTo>
                  <a:cubicBezTo>
                    <a:pt x="6376" y="3867"/>
                    <a:pt x="6378" y="3867"/>
                    <a:pt x="6380" y="3867"/>
                  </a:cubicBezTo>
                  <a:lnTo>
                    <a:pt x="6380" y="3867"/>
                  </a:lnTo>
                  <a:cubicBezTo>
                    <a:pt x="6381" y="3867"/>
                    <a:pt x="6383" y="3867"/>
                    <a:pt x="6384" y="3867"/>
                  </a:cubicBezTo>
                  <a:close/>
                  <a:moveTo>
                    <a:pt x="2518" y="1"/>
                  </a:moveTo>
                  <a:cubicBezTo>
                    <a:pt x="1408" y="1"/>
                    <a:pt x="987" y="1436"/>
                    <a:pt x="1905" y="2039"/>
                  </a:cubicBezTo>
                  <a:lnTo>
                    <a:pt x="1905" y="2460"/>
                  </a:lnTo>
                  <a:lnTo>
                    <a:pt x="556" y="2460"/>
                  </a:lnTo>
                  <a:cubicBezTo>
                    <a:pt x="345" y="2480"/>
                    <a:pt x="39" y="2604"/>
                    <a:pt x="1" y="3054"/>
                  </a:cubicBezTo>
                  <a:lnTo>
                    <a:pt x="1" y="7475"/>
                  </a:lnTo>
                  <a:lnTo>
                    <a:pt x="2068" y="7475"/>
                  </a:lnTo>
                  <a:lnTo>
                    <a:pt x="2068" y="6824"/>
                  </a:lnTo>
                  <a:lnTo>
                    <a:pt x="1944" y="6729"/>
                  </a:lnTo>
                  <a:cubicBezTo>
                    <a:pt x="1216" y="6174"/>
                    <a:pt x="1599" y="5016"/>
                    <a:pt x="2508" y="5016"/>
                  </a:cubicBezTo>
                  <a:cubicBezTo>
                    <a:pt x="3418" y="5016"/>
                    <a:pt x="3810" y="6174"/>
                    <a:pt x="3083" y="6729"/>
                  </a:cubicBezTo>
                  <a:lnTo>
                    <a:pt x="2958" y="6824"/>
                  </a:lnTo>
                  <a:lnTo>
                    <a:pt x="2958" y="7475"/>
                  </a:lnTo>
                  <a:lnTo>
                    <a:pt x="5025" y="7475"/>
                  </a:lnTo>
                  <a:lnTo>
                    <a:pt x="5025" y="5580"/>
                  </a:lnTo>
                  <a:lnTo>
                    <a:pt x="5446" y="5580"/>
                  </a:lnTo>
                  <a:cubicBezTo>
                    <a:pt x="5666" y="5919"/>
                    <a:pt x="6020" y="6085"/>
                    <a:pt x="6373" y="6085"/>
                  </a:cubicBezTo>
                  <a:cubicBezTo>
                    <a:pt x="6757" y="6085"/>
                    <a:pt x="7141" y="5888"/>
                    <a:pt x="7351" y="5504"/>
                  </a:cubicBezTo>
                  <a:cubicBezTo>
                    <a:pt x="7752" y="4768"/>
                    <a:pt x="7219" y="3871"/>
                    <a:pt x="6380" y="3867"/>
                  </a:cubicBezTo>
                  <a:lnTo>
                    <a:pt x="6380" y="3867"/>
                  </a:lnTo>
                  <a:cubicBezTo>
                    <a:pt x="6008" y="3869"/>
                    <a:pt x="5656" y="4060"/>
                    <a:pt x="5456" y="4374"/>
                  </a:cubicBezTo>
                  <a:lnTo>
                    <a:pt x="5035" y="4374"/>
                  </a:lnTo>
                  <a:lnTo>
                    <a:pt x="5035" y="2460"/>
                  </a:lnTo>
                  <a:lnTo>
                    <a:pt x="3121" y="2460"/>
                  </a:lnTo>
                  <a:lnTo>
                    <a:pt x="3121" y="2039"/>
                  </a:lnTo>
                  <a:cubicBezTo>
                    <a:pt x="4040" y="1436"/>
                    <a:pt x="3618" y="1"/>
                    <a:pt x="25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4" name="Google Shape;11684;p83"/>
            <p:cNvSpPr/>
            <p:nvPr/>
          </p:nvSpPr>
          <p:spPr>
            <a:xfrm>
              <a:off x="7166240" y="3762022"/>
              <a:ext cx="203594" cy="196320"/>
            </a:xfrm>
            <a:custGeom>
              <a:avLst/>
              <a:gdLst/>
              <a:ahLst/>
              <a:cxnLst/>
              <a:rect l="l" t="t" r="r" b="b"/>
              <a:pathLst>
                <a:path w="7753" h="7476" extrusionOk="0">
                  <a:moveTo>
                    <a:pt x="6375" y="3867"/>
                  </a:moveTo>
                  <a:cubicBezTo>
                    <a:pt x="6376" y="3867"/>
                    <a:pt x="6378" y="3867"/>
                    <a:pt x="6380" y="3867"/>
                  </a:cubicBezTo>
                  <a:lnTo>
                    <a:pt x="6380" y="3867"/>
                  </a:lnTo>
                  <a:cubicBezTo>
                    <a:pt x="6381" y="3867"/>
                    <a:pt x="6383" y="3867"/>
                    <a:pt x="6384" y="3867"/>
                  </a:cubicBezTo>
                  <a:close/>
                  <a:moveTo>
                    <a:pt x="2518" y="1"/>
                  </a:moveTo>
                  <a:cubicBezTo>
                    <a:pt x="1408" y="1"/>
                    <a:pt x="987" y="1436"/>
                    <a:pt x="1905" y="2039"/>
                  </a:cubicBezTo>
                  <a:lnTo>
                    <a:pt x="1905" y="2460"/>
                  </a:lnTo>
                  <a:lnTo>
                    <a:pt x="556" y="2460"/>
                  </a:lnTo>
                  <a:cubicBezTo>
                    <a:pt x="345" y="2480"/>
                    <a:pt x="39" y="2604"/>
                    <a:pt x="1" y="3054"/>
                  </a:cubicBezTo>
                  <a:lnTo>
                    <a:pt x="1" y="7475"/>
                  </a:lnTo>
                  <a:lnTo>
                    <a:pt x="2068" y="7475"/>
                  </a:lnTo>
                  <a:lnTo>
                    <a:pt x="2068" y="6824"/>
                  </a:lnTo>
                  <a:lnTo>
                    <a:pt x="1944" y="6729"/>
                  </a:lnTo>
                  <a:cubicBezTo>
                    <a:pt x="1216" y="6174"/>
                    <a:pt x="1599" y="5016"/>
                    <a:pt x="2508" y="5016"/>
                  </a:cubicBezTo>
                  <a:cubicBezTo>
                    <a:pt x="3418" y="5016"/>
                    <a:pt x="3810" y="6174"/>
                    <a:pt x="3083" y="6729"/>
                  </a:cubicBezTo>
                  <a:lnTo>
                    <a:pt x="2958" y="6824"/>
                  </a:lnTo>
                  <a:lnTo>
                    <a:pt x="2958" y="7475"/>
                  </a:lnTo>
                  <a:lnTo>
                    <a:pt x="5025" y="7475"/>
                  </a:lnTo>
                  <a:lnTo>
                    <a:pt x="5025" y="5580"/>
                  </a:lnTo>
                  <a:lnTo>
                    <a:pt x="5446" y="5580"/>
                  </a:lnTo>
                  <a:cubicBezTo>
                    <a:pt x="5666" y="5919"/>
                    <a:pt x="6020" y="6085"/>
                    <a:pt x="6373" y="6085"/>
                  </a:cubicBezTo>
                  <a:cubicBezTo>
                    <a:pt x="6757" y="6085"/>
                    <a:pt x="7141" y="5888"/>
                    <a:pt x="7351" y="5504"/>
                  </a:cubicBezTo>
                  <a:cubicBezTo>
                    <a:pt x="7752" y="4768"/>
                    <a:pt x="7219" y="3871"/>
                    <a:pt x="6380" y="3867"/>
                  </a:cubicBezTo>
                  <a:lnTo>
                    <a:pt x="6380" y="3867"/>
                  </a:lnTo>
                  <a:cubicBezTo>
                    <a:pt x="6008" y="3869"/>
                    <a:pt x="5656" y="4060"/>
                    <a:pt x="5456" y="4374"/>
                  </a:cubicBezTo>
                  <a:lnTo>
                    <a:pt x="5035" y="4374"/>
                  </a:lnTo>
                  <a:lnTo>
                    <a:pt x="5035" y="2460"/>
                  </a:lnTo>
                  <a:lnTo>
                    <a:pt x="3121" y="2460"/>
                  </a:lnTo>
                  <a:lnTo>
                    <a:pt x="3121" y="2039"/>
                  </a:lnTo>
                  <a:cubicBezTo>
                    <a:pt x="4040" y="1436"/>
                    <a:pt x="3618" y="1"/>
                    <a:pt x="25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5" name="Google Shape;11685;p83"/>
            <p:cNvSpPr/>
            <p:nvPr/>
          </p:nvSpPr>
          <p:spPr>
            <a:xfrm>
              <a:off x="7191528" y="3762022"/>
              <a:ext cx="45876" cy="64626"/>
            </a:xfrm>
            <a:custGeom>
              <a:avLst/>
              <a:gdLst/>
              <a:ahLst/>
              <a:cxnLst/>
              <a:rect l="l" t="t" r="r" b="b"/>
              <a:pathLst>
                <a:path w="1747" h="2461" extrusionOk="0">
                  <a:moveTo>
                    <a:pt x="1532" y="1"/>
                  </a:moveTo>
                  <a:cubicBezTo>
                    <a:pt x="489" y="1"/>
                    <a:pt x="0" y="1420"/>
                    <a:pt x="952" y="2039"/>
                  </a:cubicBezTo>
                  <a:lnTo>
                    <a:pt x="952" y="2460"/>
                  </a:lnTo>
                  <a:lnTo>
                    <a:pt x="1335" y="2460"/>
                  </a:lnTo>
                  <a:lnTo>
                    <a:pt x="1335" y="2039"/>
                  </a:lnTo>
                  <a:cubicBezTo>
                    <a:pt x="493" y="1494"/>
                    <a:pt x="761" y="192"/>
                    <a:pt x="1746" y="20"/>
                  </a:cubicBezTo>
                  <a:cubicBezTo>
                    <a:pt x="1673" y="7"/>
                    <a:pt x="1601" y="1"/>
                    <a:pt x="153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6" name="Google Shape;11686;p83"/>
            <p:cNvSpPr/>
            <p:nvPr/>
          </p:nvSpPr>
          <p:spPr>
            <a:xfrm>
              <a:off x="7166503" y="3827882"/>
              <a:ext cx="10084" cy="130696"/>
            </a:xfrm>
            <a:custGeom>
              <a:avLst/>
              <a:gdLst/>
              <a:ahLst/>
              <a:cxnLst/>
              <a:rect l="l" t="t" r="r" b="b"/>
              <a:pathLst>
                <a:path w="384" h="4977" extrusionOk="0">
                  <a:moveTo>
                    <a:pt x="383" y="0"/>
                  </a:moveTo>
                  <a:cubicBezTo>
                    <a:pt x="201" y="58"/>
                    <a:pt x="29" y="211"/>
                    <a:pt x="0" y="555"/>
                  </a:cubicBezTo>
                  <a:lnTo>
                    <a:pt x="0" y="4977"/>
                  </a:lnTo>
                  <a:lnTo>
                    <a:pt x="383" y="4977"/>
                  </a:lnTo>
                  <a:lnTo>
                    <a:pt x="383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7" name="Google Shape;11687;p83"/>
            <p:cNvSpPr/>
            <p:nvPr/>
          </p:nvSpPr>
          <p:spPr>
            <a:xfrm>
              <a:off x="7297698" y="3826621"/>
              <a:ext cx="9060" cy="50288"/>
            </a:xfrm>
            <a:custGeom>
              <a:avLst/>
              <a:gdLst/>
              <a:ahLst/>
              <a:cxnLst/>
              <a:rect l="l" t="t" r="r" b="b"/>
              <a:pathLst>
                <a:path w="345" h="1915" extrusionOk="0">
                  <a:moveTo>
                    <a:pt x="0" y="0"/>
                  </a:moveTo>
                  <a:lnTo>
                    <a:pt x="0" y="1914"/>
                  </a:lnTo>
                  <a:lnTo>
                    <a:pt x="345" y="1914"/>
                  </a:lnTo>
                  <a:lnTo>
                    <a:pt x="345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8" name="Google Shape;11688;p83"/>
            <p:cNvSpPr/>
            <p:nvPr/>
          </p:nvSpPr>
          <p:spPr>
            <a:xfrm>
              <a:off x="7297698" y="3908553"/>
              <a:ext cx="9060" cy="50025"/>
            </a:xfrm>
            <a:custGeom>
              <a:avLst/>
              <a:gdLst/>
              <a:ahLst/>
              <a:cxnLst/>
              <a:rect l="l" t="t" r="r" b="b"/>
              <a:pathLst>
                <a:path w="345" h="1905" extrusionOk="0">
                  <a:moveTo>
                    <a:pt x="0" y="0"/>
                  </a:moveTo>
                  <a:lnTo>
                    <a:pt x="0" y="1905"/>
                  </a:lnTo>
                  <a:lnTo>
                    <a:pt x="345" y="1905"/>
                  </a:lnTo>
                  <a:lnTo>
                    <a:pt x="345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689" name="Google Shape;11689;p83"/>
          <p:cNvGrpSpPr/>
          <p:nvPr/>
        </p:nvGrpSpPr>
        <p:grpSpPr>
          <a:xfrm>
            <a:off x="7541469" y="3793455"/>
            <a:ext cx="407897" cy="328985"/>
            <a:chOff x="7541469" y="3793455"/>
            <a:chExt cx="407897" cy="328985"/>
          </a:xfrm>
        </p:grpSpPr>
        <p:sp>
          <p:nvSpPr>
            <p:cNvPr id="11690" name="Google Shape;11690;p83"/>
            <p:cNvSpPr/>
            <p:nvPr/>
          </p:nvSpPr>
          <p:spPr>
            <a:xfrm>
              <a:off x="7541469" y="3819820"/>
              <a:ext cx="407897" cy="302620"/>
            </a:xfrm>
            <a:custGeom>
              <a:avLst/>
              <a:gdLst/>
              <a:ahLst/>
              <a:cxnLst/>
              <a:rect l="l" t="t" r="r" b="b"/>
              <a:pathLst>
                <a:path w="15533" h="11524" extrusionOk="0">
                  <a:moveTo>
                    <a:pt x="14794" y="1"/>
                  </a:moveTo>
                  <a:cubicBezTo>
                    <a:pt x="14788" y="1"/>
                    <a:pt x="14783" y="1"/>
                    <a:pt x="14777" y="1"/>
                  </a:cubicBezTo>
                  <a:lnTo>
                    <a:pt x="747" y="1"/>
                  </a:lnTo>
                  <a:cubicBezTo>
                    <a:pt x="335" y="1"/>
                    <a:pt x="0" y="336"/>
                    <a:pt x="0" y="747"/>
                  </a:cubicBezTo>
                  <a:lnTo>
                    <a:pt x="0" y="10768"/>
                  </a:lnTo>
                  <a:cubicBezTo>
                    <a:pt x="0" y="11179"/>
                    <a:pt x="335" y="11514"/>
                    <a:pt x="747" y="11524"/>
                  </a:cubicBezTo>
                  <a:lnTo>
                    <a:pt x="14777" y="11524"/>
                  </a:lnTo>
                  <a:cubicBezTo>
                    <a:pt x="15198" y="11524"/>
                    <a:pt x="15533" y="11179"/>
                    <a:pt x="15533" y="10768"/>
                  </a:cubicBezTo>
                  <a:lnTo>
                    <a:pt x="15533" y="747"/>
                  </a:lnTo>
                  <a:cubicBezTo>
                    <a:pt x="15533" y="342"/>
                    <a:pt x="15207" y="1"/>
                    <a:pt x="14794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1" name="Google Shape;11691;p83"/>
            <p:cNvSpPr/>
            <p:nvPr/>
          </p:nvSpPr>
          <p:spPr>
            <a:xfrm>
              <a:off x="7541469" y="3819820"/>
              <a:ext cx="407897" cy="39495"/>
            </a:xfrm>
            <a:custGeom>
              <a:avLst/>
              <a:gdLst/>
              <a:ahLst/>
              <a:cxnLst/>
              <a:rect l="l" t="t" r="r" b="b"/>
              <a:pathLst>
                <a:path w="15533" h="1504" extrusionOk="0">
                  <a:moveTo>
                    <a:pt x="14794" y="1"/>
                  </a:moveTo>
                  <a:cubicBezTo>
                    <a:pt x="14788" y="1"/>
                    <a:pt x="14783" y="1"/>
                    <a:pt x="14777" y="1"/>
                  </a:cubicBezTo>
                  <a:lnTo>
                    <a:pt x="747" y="1"/>
                  </a:lnTo>
                  <a:cubicBezTo>
                    <a:pt x="335" y="1"/>
                    <a:pt x="0" y="336"/>
                    <a:pt x="0" y="747"/>
                  </a:cubicBezTo>
                  <a:lnTo>
                    <a:pt x="0" y="1504"/>
                  </a:lnTo>
                  <a:lnTo>
                    <a:pt x="15533" y="1504"/>
                  </a:lnTo>
                  <a:lnTo>
                    <a:pt x="15533" y="747"/>
                  </a:lnTo>
                  <a:cubicBezTo>
                    <a:pt x="15533" y="342"/>
                    <a:pt x="15207" y="1"/>
                    <a:pt x="14794" y="1"/>
                  </a:cubicBezTo>
                  <a:close/>
                </a:path>
              </a:pathLst>
            </a:custGeom>
            <a:solidFill>
              <a:srgbClr val="6376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2" name="Google Shape;11692;p83"/>
            <p:cNvSpPr/>
            <p:nvPr/>
          </p:nvSpPr>
          <p:spPr>
            <a:xfrm>
              <a:off x="7567860" y="3819846"/>
              <a:ext cx="52546" cy="26155"/>
            </a:xfrm>
            <a:custGeom>
              <a:avLst/>
              <a:gdLst/>
              <a:ahLst/>
              <a:cxnLst/>
              <a:rect l="l" t="t" r="r" b="b"/>
              <a:pathLst>
                <a:path w="2001" h="996" extrusionOk="0">
                  <a:moveTo>
                    <a:pt x="0" y="0"/>
                  </a:moveTo>
                  <a:lnTo>
                    <a:pt x="0" y="249"/>
                  </a:lnTo>
                  <a:cubicBezTo>
                    <a:pt x="0" y="660"/>
                    <a:pt x="335" y="995"/>
                    <a:pt x="747" y="995"/>
                  </a:cubicBezTo>
                  <a:lnTo>
                    <a:pt x="1254" y="995"/>
                  </a:lnTo>
                  <a:cubicBezTo>
                    <a:pt x="1665" y="995"/>
                    <a:pt x="2000" y="660"/>
                    <a:pt x="2000" y="249"/>
                  </a:cubicBezTo>
                  <a:lnTo>
                    <a:pt x="2000" y="0"/>
                  </a:ln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3" name="Google Shape;11693;p83"/>
            <p:cNvSpPr/>
            <p:nvPr/>
          </p:nvSpPr>
          <p:spPr>
            <a:xfrm>
              <a:off x="7870428" y="3819846"/>
              <a:ext cx="52573" cy="26155"/>
            </a:xfrm>
            <a:custGeom>
              <a:avLst/>
              <a:gdLst/>
              <a:ahLst/>
              <a:cxnLst/>
              <a:rect l="l" t="t" r="r" b="b"/>
              <a:pathLst>
                <a:path w="2002" h="996" extrusionOk="0">
                  <a:moveTo>
                    <a:pt x="1" y="0"/>
                  </a:moveTo>
                  <a:lnTo>
                    <a:pt x="1" y="249"/>
                  </a:lnTo>
                  <a:cubicBezTo>
                    <a:pt x="1" y="660"/>
                    <a:pt x="336" y="995"/>
                    <a:pt x="747" y="995"/>
                  </a:cubicBezTo>
                  <a:lnTo>
                    <a:pt x="1255" y="995"/>
                  </a:lnTo>
                  <a:cubicBezTo>
                    <a:pt x="1666" y="995"/>
                    <a:pt x="2001" y="660"/>
                    <a:pt x="2001" y="249"/>
                  </a:cubicBezTo>
                  <a:lnTo>
                    <a:pt x="2001" y="0"/>
                  </a:ln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4" name="Google Shape;11694;p83"/>
            <p:cNvSpPr/>
            <p:nvPr/>
          </p:nvSpPr>
          <p:spPr>
            <a:xfrm>
              <a:off x="7580912" y="3793455"/>
              <a:ext cx="26418" cy="39469"/>
            </a:xfrm>
            <a:custGeom>
              <a:avLst/>
              <a:gdLst/>
              <a:ahLst/>
              <a:cxnLst/>
              <a:rect l="l" t="t" r="r" b="b"/>
              <a:pathLst>
                <a:path w="1006" h="1503" extrusionOk="0">
                  <a:moveTo>
                    <a:pt x="250" y="0"/>
                  </a:moveTo>
                  <a:cubicBezTo>
                    <a:pt x="116" y="0"/>
                    <a:pt x="1" y="105"/>
                    <a:pt x="1" y="249"/>
                  </a:cubicBezTo>
                  <a:lnTo>
                    <a:pt x="1" y="1254"/>
                  </a:lnTo>
                  <a:cubicBezTo>
                    <a:pt x="1" y="1388"/>
                    <a:pt x="116" y="1503"/>
                    <a:pt x="250" y="1503"/>
                  </a:cubicBezTo>
                  <a:lnTo>
                    <a:pt x="757" y="1503"/>
                  </a:lnTo>
                  <a:cubicBezTo>
                    <a:pt x="891" y="1503"/>
                    <a:pt x="1006" y="1388"/>
                    <a:pt x="1006" y="1254"/>
                  </a:cubicBezTo>
                  <a:lnTo>
                    <a:pt x="1006" y="249"/>
                  </a:lnTo>
                  <a:cubicBezTo>
                    <a:pt x="1006" y="105"/>
                    <a:pt x="891" y="0"/>
                    <a:pt x="757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5" name="Google Shape;11695;p83"/>
            <p:cNvSpPr/>
            <p:nvPr/>
          </p:nvSpPr>
          <p:spPr>
            <a:xfrm>
              <a:off x="7580912" y="3793455"/>
              <a:ext cx="26418" cy="19616"/>
            </a:xfrm>
            <a:custGeom>
              <a:avLst/>
              <a:gdLst/>
              <a:ahLst/>
              <a:cxnLst/>
              <a:rect l="l" t="t" r="r" b="b"/>
              <a:pathLst>
                <a:path w="1006" h="747" extrusionOk="0">
                  <a:moveTo>
                    <a:pt x="250" y="0"/>
                  </a:moveTo>
                  <a:cubicBezTo>
                    <a:pt x="116" y="0"/>
                    <a:pt x="1" y="115"/>
                    <a:pt x="1" y="249"/>
                  </a:cubicBezTo>
                  <a:lnTo>
                    <a:pt x="1" y="498"/>
                  </a:lnTo>
                  <a:cubicBezTo>
                    <a:pt x="1" y="641"/>
                    <a:pt x="116" y="747"/>
                    <a:pt x="250" y="747"/>
                  </a:cubicBezTo>
                  <a:lnTo>
                    <a:pt x="757" y="747"/>
                  </a:lnTo>
                  <a:cubicBezTo>
                    <a:pt x="891" y="747"/>
                    <a:pt x="1006" y="641"/>
                    <a:pt x="1006" y="498"/>
                  </a:cubicBezTo>
                  <a:lnTo>
                    <a:pt x="1006" y="249"/>
                  </a:lnTo>
                  <a:cubicBezTo>
                    <a:pt x="1006" y="115"/>
                    <a:pt x="891" y="0"/>
                    <a:pt x="757" y="0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6" name="Google Shape;11696;p83"/>
            <p:cNvSpPr/>
            <p:nvPr/>
          </p:nvSpPr>
          <p:spPr>
            <a:xfrm>
              <a:off x="7883506" y="3793455"/>
              <a:ext cx="26418" cy="39469"/>
            </a:xfrm>
            <a:custGeom>
              <a:avLst/>
              <a:gdLst/>
              <a:ahLst/>
              <a:cxnLst/>
              <a:rect l="l" t="t" r="r" b="b"/>
              <a:pathLst>
                <a:path w="1006" h="1503" extrusionOk="0">
                  <a:moveTo>
                    <a:pt x="249" y="0"/>
                  </a:moveTo>
                  <a:cubicBezTo>
                    <a:pt x="115" y="0"/>
                    <a:pt x="1" y="105"/>
                    <a:pt x="1" y="249"/>
                  </a:cubicBezTo>
                  <a:lnTo>
                    <a:pt x="1" y="1254"/>
                  </a:lnTo>
                  <a:cubicBezTo>
                    <a:pt x="1" y="1388"/>
                    <a:pt x="115" y="1503"/>
                    <a:pt x="249" y="1503"/>
                  </a:cubicBezTo>
                  <a:lnTo>
                    <a:pt x="757" y="1503"/>
                  </a:lnTo>
                  <a:cubicBezTo>
                    <a:pt x="891" y="1503"/>
                    <a:pt x="1005" y="1388"/>
                    <a:pt x="1005" y="1254"/>
                  </a:cubicBezTo>
                  <a:lnTo>
                    <a:pt x="1005" y="249"/>
                  </a:lnTo>
                  <a:cubicBezTo>
                    <a:pt x="1005" y="105"/>
                    <a:pt x="891" y="0"/>
                    <a:pt x="757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7" name="Google Shape;11697;p83"/>
            <p:cNvSpPr/>
            <p:nvPr/>
          </p:nvSpPr>
          <p:spPr>
            <a:xfrm>
              <a:off x="7883506" y="3793455"/>
              <a:ext cx="26418" cy="19616"/>
            </a:xfrm>
            <a:custGeom>
              <a:avLst/>
              <a:gdLst/>
              <a:ahLst/>
              <a:cxnLst/>
              <a:rect l="l" t="t" r="r" b="b"/>
              <a:pathLst>
                <a:path w="1006" h="747" extrusionOk="0">
                  <a:moveTo>
                    <a:pt x="249" y="0"/>
                  </a:moveTo>
                  <a:cubicBezTo>
                    <a:pt x="115" y="0"/>
                    <a:pt x="1" y="115"/>
                    <a:pt x="1" y="249"/>
                  </a:cubicBezTo>
                  <a:lnTo>
                    <a:pt x="1" y="498"/>
                  </a:lnTo>
                  <a:cubicBezTo>
                    <a:pt x="1" y="641"/>
                    <a:pt x="115" y="747"/>
                    <a:pt x="249" y="747"/>
                  </a:cubicBezTo>
                  <a:lnTo>
                    <a:pt x="757" y="747"/>
                  </a:lnTo>
                  <a:cubicBezTo>
                    <a:pt x="891" y="747"/>
                    <a:pt x="1005" y="641"/>
                    <a:pt x="1005" y="498"/>
                  </a:cubicBezTo>
                  <a:lnTo>
                    <a:pt x="1005" y="249"/>
                  </a:lnTo>
                  <a:cubicBezTo>
                    <a:pt x="1005" y="115"/>
                    <a:pt x="891" y="0"/>
                    <a:pt x="757" y="0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8" name="Google Shape;11698;p83"/>
            <p:cNvSpPr/>
            <p:nvPr/>
          </p:nvSpPr>
          <p:spPr>
            <a:xfrm>
              <a:off x="7541469" y="3859289"/>
              <a:ext cx="407897" cy="13104"/>
            </a:xfrm>
            <a:custGeom>
              <a:avLst/>
              <a:gdLst/>
              <a:ahLst/>
              <a:cxnLst/>
              <a:rect l="l" t="t" r="r" b="b"/>
              <a:pathLst>
                <a:path w="15533" h="499" extrusionOk="0">
                  <a:moveTo>
                    <a:pt x="0" y="1"/>
                  </a:moveTo>
                  <a:lnTo>
                    <a:pt x="0" y="498"/>
                  </a:lnTo>
                  <a:lnTo>
                    <a:pt x="15533" y="498"/>
                  </a:lnTo>
                  <a:lnTo>
                    <a:pt x="15533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9" name="Google Shape;11699;p83"/>
            <p:cNvSpPr/>
            <p:nvPr/>
          </p:nvSpPr>
          <p:spPr>
            <a:xfrm>
              <a:off x="7580912" y="3898758"/>
              <a:ext cx="52573" cy="26155"/>
            </a:xfrm>
            <a:custGeom>
              <a:avLst/>
              <a:gdLst/>
              <a:ahLst/>
              <a:cxnLst/>
              <a:rect l="l" t="t" r="r" b="b"/>
              <a:pathLst>
                <a:path w="2002" h="996" extrusionOk="0">
                  <a:moveTo>
                    <a:pt x="250" y="0"/>
                  </a:moveTo>
                  <a:cubicBezTo>
                    <a:pt x="116" y="0"/>
                    <a:pt x="1" y="105"/>
                    <a:pt x="1" y="249"/>
                  </a:cubicBezTo>
                  <a:lnTo>
                    <a:pt x="1" y="747"/>
                  </a:lnTo>
                  <a:cubicBezTo>
                    <a:pt x="1" y="890"/>
                    <a:pt x="116" y="995"/>
                    <a:pt x="250" y="995"/>
                  </a:cubicBezTo>
                  <a:lnTo>
                    <a:pt x="1752" y="995"/>
                  </a:lnTo>
                  <a:cubicBezTo>
                    <a:pt x="1896" y="995"/>
                    <a:pt x="2001" y="890"/>
                    <a:pt x="2001" y="747"/>
                  </a:cubicBezTo>
                  <a:lnTo>
                    <a:pt x="2001" y="249"/>
                  </a:lnTo>
                  <a:cubicBezTo>
                    <a:pt x="2001" y="105"/>
                    <a:pt x="1886" y="0"/>
                    <a:pt x="175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0" name="Google Shape;11700;p83"/>
            <p:cNvSpPr/>
            <p:nvPr/>
          </p:nvSpPr>
          <p:spPr>
            <a:xfrm>
              <a:off x="7580912" y="3951278"/>
              <a:ext cx="52573" cy="26418"/>
            </a:xfrm>
            <a:custGeom>
              <a:avLst/>
              <a:gdLst/>
              <a:ahLst/>
              <a:cxnLst/>
              <a:rect l="l" t="t" r="r" b="b"/>
              <a:pathLst>
                <a:path w="2002" h="1006" extrusionOk="0">
                  <a:moveTo>
                    <a:pt x="250" y="0"/>
                  </a:moveTo>
                  <a:cubicBezTo>
                    <a:pt x="116" y="0"/>
                    <a:pt x="1" y="115"/>
                    <a:pt x="1" y="249"/>
                  </a:cubicBezTo>
                  <a:lnTo>
                    <a:pt x="1" y="756"/>
                  </a:lnTo>
                  <a:cubicBezTo>
                    <a:pt x="1" y="890"/>
                    <a:pt x="116" y="1005"/>
                    <a:pt x="250" y="1005"/>
                  </a:cubicBezTo>
                  <a:lnTo>
                    <a:pt x="1752" y="1005"/>
                  </a:lnTo>
                  <a:cubicBezTo>
                    <a:pt x="1896" y="1005"/>
                    <a:pt x="2001" y="890"/>
                    <a:pt x="2001" y="756"/>
                  </a:cubicBezTo>
                  <a:lnTo>
                    <a:pt x="2001" y="249"/>
                  </a:lnTo>
                  <a:cubicBezTo>
                    <a:pt x="2001" y="115"/>
                    <a:pt x="1886" y="0"/>
                    <a:pt x="175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1" name="Google Shape;11701;p83"/>
            <p:cNvSpPr/>
            <p:nvPr/>
          </p:nvSpPr>
          <p:spPr>
            <a:xfrm>
              <a:off x="7580912" y="4004060"/>
              <a:ext cx="52573" cy="26155"/>
            </a:xfrm>
            <a:custGeom>
              <a:avLst/>
              <a:gdLst/>
              <a:ahLst/>
              <a:cxnLst/>
              <a:rect l="l" t="t" r="r" b="b"/>
              <a:pathLst>
                <a:path w="2002" h="996" extrusionOk="0">
                  <a:moveTo>
                    <a:pt x="250" y="0"/>
                  </a:moveTo>
                  <a:cubicBezTo>
                    <a:pt x="116" y="0"/>
                    <a:pt x="1" y="105"/>
                    <a:pt x="1" y="249"/>
                  </a:cubicBezTo>
                  <a:lnTo>
                    <a:pt x="1" y="746"/>
                  </a:lnTo>
                  <a:cubicBezTo>
                    <a:pt x="1" y="880"/>
                    <a:pt x="116" y="995"/>
                    <a:pt x="250" y="995"/>
                  </a:cubicBezTo>
                  <a:lnTo>
                    <a:pt x="1752" y="995"/>
                  </a:lnTo>
                  <a:cubicBezTo>
                    <a:pt x="1896" y="995"/>
                    <a:pt x="2001" y="880"/>
                    <a:pt x="2001" y="746"/>
                  </a:cubicBezTo>
                  <a:lnTo>
                    <a:pt x="2001" y="249"/>
                  </a:lnTo>
                  <a:cubicBezTo>
                    <a:pt x="2001" y="105"/>
                    <a:pt x="1886" y="0"/>
                    <a:pt x="175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2" name="Google Shape;11702;p83"/>
            <p:cNvSpPr/>
            <p:nvPr/>
          </p:nvSpPr>
          <p:spPr>
            <a:xfrm>
              <a:off x="7672900" y="4004060"/>
              <a:ext cx="52809" cy="26155"/>
            </a:xfrm>
            <a:custGeom>
              <a:avLst/>
              <a:gdLst/>
              <a:ahLst/>
              <a:cxnLst/>
              <a:rect l="l" t="t" r="r" b="b"/>
              <a:pathLst>
                <a:path w="2011" h="996" extrusionOk="0">
                  <a:moveTo>
                    <a:pt x="259" y="0"/>
                  </a:moveTo>
                  <a:cubicBezTo>
                    <a:pt x="115" y="0"/>
                    <a:pt x="1" y="105"/>
                    <a:pt x="1" y="249"/>
                  </a:cubicBezTo>
                  <a:lnTo>
                    <a:pt x="1" y="746"/>
                  </a:lnTo>
                  <a:cubicBezTo>
                    <a:pt x="1" y="880"/>
                    <a:pt x="115" y="995"/>
                    <a:pt x="259" y="995"/>
                  </a:cubicBezTo>
                  <a:lnTo>
                    <a:pt x="1752" y="995"/>
                  </a:lnTo>
                  <a:cubicBezTo>
                    <a:pt x="1896" y="995"/>
                    <a:pt x="2010" y="880"/>
                    <a:pt x="2010" y="746"/>
                  </a:cubicBezTo>
                  <a:lnTo>
                    <a:pt x="2010" y="249"/>
                  </a:lnTo>
                  <a:cubicBezTo>
                    <a:pt x="2010" y="105"/>
                    <a:pt x="1896" y="0"/>
                    <a:pt x="175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3" name="Google Shape;11703;p83"/>
            <p:cNvSpPr/>
            <p:nvPr/>
          </p:nvSpPr>
          <p:spPr>
            <a:xfrm>
              <a:off x="7765126" y="4004060"/>
              <a:ext cx="52573" cy="26155"/>
            </a:xfrm>
            <a:custGeom>
              <a:avLst/>
              <a:gdLst/>
              <a:ahLst/>
              <a:cxnLst/>
              <a:rect l="l" t="t" r="r" b="b"/>
              <a:pathLst>
                <a:path w="2002" h="996" extrusionOk="0">
                  <a:moveTo>
                    <a:pt x="250" y="0"/>
                  </a:moveTo>
                  <a:cubicBezTo>
                    <a:pt x="116" y="0"/>
                    <a:pt x="1" y="105"/>
                    <a:pt x="1" y="249"/>
                  </a:cubicBezTo>
                  <a:lnTo>
                    <a:pt x="1" y="746"/>
                  </a:lnTo>
                  <a:cubicBezTo>
                    <a:pt x="1" y="880"/>
                    <a:pt x="116" y="995"/>
                    <a:pt x="250" y="995"/>
                  </a:cubicBezTo>
                  <a:lnTo>
                    <a:pt x="1752" y="995"/>
                  </a:lnTo>
                  <a:cubicBezTo>
                    <a:pt x="1886" y="995"/>
                    <a:pt x="2001" y="880"/>
                    <a:pt x="2001" y="746"/>
                  </a:cubicBezTo>
                  <a:lnTo>
                    <a:pt x="2001" y="249"/>
                  </a:lnTo>
                  <a:cubicBezTo>
                    <a:pt x="2001" y="105"/>
                    <a:pt x="1886" y="0"/>
                    <a:pt x="175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4" name="Google Shape;11704;p83"/>
            <p:cNvSpPr/>
            <p:nvPr/>
          </p:nvSpPr>
          <p:spPr>
            <a:xfrm>
              <a:off x="7672900" y="3951278"/>
              <a:ext cx="52809" cy="26418"/>
            </a:xfrm>
            <a:custGeom>
              <a:avLst/>
              <a:gdLst/>
              <a:ahLst/>
              <a:cxnLst/>
              <a:rect l="l" t="t" r="r" b="b"/>
              <a:pathLst>
                <a:path w="2011" h="1006" extrusionOk="0">
                  <a:moveTo>
                    <a:pt x="259" y="0"/>
                  </a:moveTo>
                  <a:cubicBezTo>
                    <a:pt x="115" y="0"/>
                    <a:pt x="1" y="115"/>
                    <a:pt x="1" y="249"/>
                  </a:cubicBezTo>
                  <a:lnTo>
                    <a:pt x="1" y="756"/>
                  </a:lnTo>
                  <a:cubicBezTo>
                    <a:pt x="1" y="890"/>
                    <a:pt x="115" y="1005"/>
                    <a:pt x="259" y="1005"/>
                  </a:cubicBezTo>
                  <a:lnTo>
                    <a:pt x="1752" y="1005"/>
                  </a:lnTo>
                  <a:cubicBezTo>
                    <a:pt x="1896" y="1005"/>
                    <a:pt x="2010" y="890"/>
                    <a:pt x="2010" y="756"/>
                  </a:cubicBezTo>
                  <a:lnTo>
                    <a:pt x="2010" y="249"/>
                  </a:lnTo>
                  <a:cubicBezTo>
                    <a:pt x="2010" y="115"/>
                    <a:pt x="1896" y="0"/>
                    <a:pt x="175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5" name="Google Shape;11705;p83"/>
            <p:cNvSpPr/>
            <p:nvPr/>
          </p:nvSpPr>
          <p:spPr>
            <a:xfrm>
              <a:off x="7580912" y="4056580"/>
              <a:ext cx="52573" cy="26418"/>
            </a:xfrm>
            <a:custGeom>
              <a:avLst/>
              <a:gdLst/>
              <a:ahLst/>
              <a:cxnLst/>
              <a:rect l="l" t="t" r="r" b="b"/>
              <a:pathLst>
                <a:path w="2002" h="1006" extrusionOk="0">
                  <a:moveTo>
                    <a:pt x="250" y="0"/>
                  </a:moveTo>
                  <a:cubicBezTo>
                    <a:pt x="116" y="0"/>
                    <a:pt x="1" y="115"/>
                    <a:pt x="1" y="249"/>
                  </a:cubicBezTo>
                  <a:lnTo>
                    <a:pt x="1" y="747"/>
                  </a:lnTo>
                  <a:cubicBezTo>
                    <a:pt x="1" y="890"/>
                    <a:pt x="116" y="1005"/>
                    <a:pt x="250" y="1005"/>
                  </a:cubicBezTo>
                  <a:lnTo>
                    <a:pt x="1752" y="1005"/>
                  </a:lnTo>
                  <a:cubicBezTo>
                    <a:pt x="1896" y="996"/>
                    <a:pt x="2001" y="890"/>
                    <a:pt x="2001" y="747"/>
                  </a:cubicBezTo>
                  <a:lnTo>
                    <a:pt x="2001" y="249"/>
                  </a:lnTo>
                  <a:cubicBezTo>
                    <a:pt x="2001" y="115"/>
                    <a:pt x="1886" y="0"/>
                    <a:pt x="175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6" name="Google Shape;11706;p83"/>
            <p:cNvSpPr/>
            <p:nvPr/>
          </p:nvSpPr>
          <p:spPr>
            <a:xfrm>
              <a:off x="7672900" y="3898758"/>
              <a:ext cx="52809" cy="26155"/>
            </a:xfrm>
            <a:custGeom>
              <a:avLst/>
              <a:gdLst/>
              <a:ahLst/>
              <a:cxnLst/>
              <a:rect l="l" t="t" r="r" b="b"/>
              <a:pathLst>
                <a:path w="2011" h="996" extrusionOk="0">
                  <a:moveTo>
                    <a:pt x="259" y="0"/>
                  </a:moveTo>
                  <a:cubicBezTo>
                    <a:pt x="115" y="0"/>
                    <a:pt x="1" y="105"/>
                    <a:pt x="1" y="249"/>
                  </a:cubicBezTo>
                  <a:lnTo>
                    <a:pt x="1" y="747"/>
                  </a:lnTo>
                  <a:cubicBezTo>
                    <a:pt x="1" y="890"/>
                    <a:pt x="115" y="995"/>
                    <a:pt x="259" y="995"/>
                  </a:cubicBezTo>
                  <a:lnTo>
                    <a:pt x="1752" y="995"/>
                  </a:lnTo>
                  <a:cubicBezTo>
                    <a:pt x="1896" y="995"/>
                    <a:pt x="2010" y="890"/>
                    <a:pt x="2010" y="747"/>
                  </a:cubicBezTo>
                  <a:lnTo>
                    <a:pt x="2010" y="249"/>
                  </a:lnTo>
                  <a:cubicBezTo>
                    <a:pt x="2010" y="105"/>
                    <a:pt x="1896" y="0"/>
                    <a:pt x="175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7" name="Google Shape;11707;p83"/>
            <p:cNvSpPr/>
            <p:nvPr/>
          </p:nvSpPr>
          <p:spPr>
            <a:xfrm>
              <a:off x="7672900" y="4056580"/>
              <a:ext cx="52809" cy="26418"/>
            </a:xfrm>
            <a:custGeom>
              <a:avLst/>
              <a:gdLst/>
              <a:ahLst/>
              <a:cxnLst/>
              <a:rect l="l" t="t" r="r" b="b"/>
              <a:pathLst>
                <a:path w="2011" h="1006" extrusionOk="0">
                  <a:moveTo>
                    <a:pt x="259" y="0"/>
                  </a:moveTo>
                  <a:cubicBezTo>
                    <a:pt x="115" y="0"/>
                    <a:pt x="1" y="115"/>
                    <a:pt x="1" y="249"/>
                  </a:cubicBezTo>
                  <a:lnTo>
                    <a:pt x="1" y="747"/>
                  </a:lnTo>
                  <a:cubicBezTo>
                    <a:pt x="1" y="890"/>
                    <a:pt x="115" y="1005"/>
                    <a:pt x="259" y="1005"/>
                  </a:cubicBezTo>
                  <a:lnTo>
                    <a:pt x="1752" y="1005"/>
                  </a:lnTo>
                  <a:cubicBezTo>
                    <a:pt x="1896" y="1005"/>
                    <a:pt x="2010" y="890"/>
                    <a:pt x="2010" y="747"/>
                  </a:cubicBezTo>
                  <a:lnTo>
                    <a:pt x="2010" y="249"/>
                  </a:lnTo>
                  <a:cubicBezTo>
                    <a:pt x="2010" y="115"/>
                    <a:pt x="1896" y="0"/>
                    <a:pt x="175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8" name="Google Shape;11708;p83"/>
            <p:cNvSpPr/>
            <p:nvPr/>
          </p:nvSpPr>
          <p:spPr>
            <a:xfrm>
              <a:off x="7857114" y="4004060"/>
              <a:ext cx="52809" cy="26155"/>
            </a:xfrm>
            <a:custGeom>
              <a:avLst/>
              <a:gdLst/>
              <a:ahLst/>
              <a:cxnLst/>
              <a:rect l="l" t="t" r="r" b="b"/>
              <a:pathLst>
                <a:path w="2011" h="996" extrusionOk="0">
                  <a:moveTo>
                    <a:pt x="259" y="0"/>
                  </a:moveTo>
                  <a:cubicBezTo>
                    <a:pt x="116" y="0"/>
                    <a:pt x="1" y="105"/>
                    <a:pt x="1" y="249"/>
                  </a:cubicBezTo>
                  <a:lnTo>
                    <a:pt x="1" y="746"/>
                  </a:lnTo>
                  <a:cubicBezTo>
                    <a:pt x="1" y="880"/>
                    <a:pt x="116" y="995"/>
                    <a:pt x="259" y="995"/>
                  </a:cubicBezTo>
                  <a:lnTo>
                    <a:pt x="1762" y="995"/>
                  </a:lnTo>
                  <a:cubicBezTo>
                    <a:pt x="1896" y="995"/>
                    <a:pt x="2010" y="880"/>
                    <a:pt x="2010" y="746"/>
                  </a:cubicBezTo>
                  <a:lnTo>
                    <a:pt x="2010" y="249"/>
                  </a:lnTo>
                  <a:cubicBezTo>
                    <a:pt x="2010" y="105"/>
                    <a:pt x="1896" y="0"/>
                    <a:pt x="176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9" name="Google Shape;11709;p83"/>
            <p:cNvSpPr/>
            <p:nvPr/>
          </p:nvSpPr>
          <p:spPr>
            <a:xfrm>
              <a:off x="7857114" y="3898758"/>
              <a:ext cx="52809" cy="26155"/>
            </a:xfrm>
            <a:custGeom>
              <a:avLst/>
              <a:gdLst/>
              <a:ahLst/>
              <a:cxnLst/>
              <a:rect l="l" t="t" r="r" b="b"/>
              <a:pathLst>
                <a:path w="2011" h="996" extrusionOk="0">
                  <a:moveTo>
                    <a:pt x="259" y="0"/>
                  </a:moveTo>
                  <a:cubicBezTo>
                    <a:pt x="116" y="0"/>
                    <a:pt x="1" y="105"/>
                    <a:pt x="1" y="249"/>
                  </a:cubicBezTo>
                  <a:lnTo>
                    <a:pt x="1" y="747"/>
                  </a:lnTo>
                  <a:cubicBezTo>
                    <a:pt x="1" y="890"/>
                    <a:pt x="116" y="995"/>
                    <a:pt x="259" y="995"/>
                  </a:cubicBezTo>
                  <a:lnTo>
                    <a:pt x="1762" y="995"/>
                  </a:lnTo>
                  <a:cubicBezTo>
                    <a:pt x="1896" y="995"/>
                    <a:pt x="2010" y="890"/>
                    <a:pt x="2010" y="747"/>
                  </a:cubicBezTo>
                  <a:lnTo>
                    <a:pt x="2010" y="249"/>
                  </a:lnTo>
                  <a:cubicBezTo>
                    <a:pt x="2010" y="105"/>
                    <a:pt x="1896" y="0"/>
                    <a:pt x="176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0" name="Google Shape;11710;p83"/>
            <p:cNvSpPr/>
            <p:nvPr/>
          </p:nvSpPr>
          <p:spPr>
            <a:xfrm>
              <a:off x="7857114" y="4056580"/>
              <a:ext cx="52809" cy="26418"/>
            </a:xfrm>
            <a:custGeom>
              <a:avLst/>
              <a:gdLst/>
              <a:ahLst/>
              <a:cxnLst/>
              <a:rect l="l" t="t" r="r" b="b"/>
              <a:pathLst>
                <a:path w="2011" h="1006" extrusionOk="0">
                  <a:moveTo>
                    <a:pt x="259" y="0"/>
                  </a:moveTo>
                  <a:cubicBezTo>
                    <a:pt x="116" y="0"/>
                    <a:pt x="1" y="115"/>
                    <a:pt x="1" y="249"/>
                  </a:cubicBezTo>
                  <a:lnTo>
                    <a:pt x="1" y="747"/>
                  </a:lnTo>
                  <a:cubicBezTo>
                    <a:pt x="1" y="890"/>
                    <a:pt x="116" y="1005"/>
                    <a:pt x="259" y="1005"/>
                  </a:cubicBezTo>
                  <a:lnTo>
                    <a:pt x="1762" y="1005"/>
                  </a:lnTo>
                  <a:cubicBezTo>
                    <a:pt x="1896" y="1005"/>
                    <a:pt x="2010" y="890"/>
                    <a:pt x="2010" y="747"/>
                  </a:cubicBezTo>
                  <a:lnTo>
                    <a:pt x="2010" y="249"/>
                  </a:lnTo>
                  <a:cubicBezTo>
                    <a:pt x="2010" y="115"/>
                    <a:pt x="1896" y="0"/>
                    <a:pt x="176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1" name="Google Shape;11711;p83"/>
            <p:cNvSpPr/>
            <p:nvPr/>
          </p:nvSpPr>
          <p:spPr>
            <a:xfrm>
              <a:off x="7765126" y="3951278"/>
              <a:ext cx="52573" cy="26418"/>
            </a:xfrm>
            <a:custGeom>
              <a:avLst/>
              <a:gdLst/>
              <a:ahLst/>
              <a:cxnLst/>
              <a:rect l="l" t="t" r="r" b="b"/>
              <a:pathLst>
                <a:path w="2002" h="1006" extrusionOk="0">
                  <a:moveTo>
                    <a:pt x="250" y="0"/>
                  </a:moveTo>
                  <a:cubicBezTo>
                    <a:pt x="116" y="0"/>
                    <a:pt x="1" y="115"/>
                    <a:pt x="1" y="249"/>
                  </a:cubicBezTo>
                  <a:lnTo>
                    <a:pt x="1" y="756"/>
                  </a:lnTo>
                  <a:cubicBezTo>
                    <a:pt x="1" y="890"/>
                    <a:pt x="116" y="1005"/>
                    <a:pt x="250" y="1005"/>
                  </a:cubicBezTo>
                  <a:lnTo>
                    <a:pt x="1752" y="1005"/>
                  </a:lnTo>
                  <a:cubicBezTo>
                    <a:pt x="1886" y="1005"/>
                    <a:pt x="2001" y="890"/>
                    <a:pt x="2001" y="756"/>
                  </a:cubicBezTo>
                  <a:lnTo>
                    <a:pt x="2001" y="249"/>
                  </a:lnTo>
                  <a:cubicBezTo>
                    <a:pt x="2001" y="115"/>
                    <a:pt x="1886" y="0"/>
                    <a:pt x="175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2" name="Google Shape;11712;p83"/>
            <p:cNvSpPr/>
            <p:nvPr/>
          </p:nvSpPr>
          <p:spPr>
            <a:xfrm>
              <a:off x="7765126" y="3898758"/>
              <a:ext cx="52573" cy="26155"/>
            </a:xfrm>
            <a:custGeom>
              <a:avLst/>
              <a:gdLst/>
              <a:ahLst/>
              <a:cxnLst/>
              <a:rect l="l" t="t" r="r" b="b"/>
              <a:pathLst>
                <a:path w="2002" h="996" extrusionOk="0">
                  <a:moveTo>
                    <a:pt x="250" y="0"/>
                  </a:moveTo>
                  <a:cubicBezTo>
                    <a:pt x="116" y="0"/>
                    <a:pt x="1" y="105"/>
                    <a:pt x="1" y="249"/>
                  </a:cubicBezTo>
                  <a:lnTo>
                    <a:pt x="1" y="747"/>
                  </a:lnTo>
                  <a:cubicBezTo>
                    <a:pt x="1" y="890"/>
                    <a:pt x="116" y="995"/>
                    <a:pt x="250" y="995"/>
                  </a:cubicBezTo>
                  <a:lnTo>
                    <a:pt x="1752" y="995"/>
                  </a:lnTo>
                  <a:cubicBezTo>
                    <a:pt x="1886" y="995"/>
                    <a:pt x="2001" y="890"/>
                    <a:pt x="2001" y="747"/>
                  </a:cubicBezTo>
                  <a:lnTo>
                    <a:pt x="2001" y="249"/>
                  </a:lnTo>
                  <a:cubicBezTo>
                    <a:pt x="2001" y="105"/>
                    <a:pt x="1886" y="0"/>
                    <a:pt x="175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3" name="Google Shape;11713;p83"/>
            <p:cNvSpPr/>
            <p:nvPr/>
          </p:nvSpPr>
          <p:spPr>
            <a:xfrm>
              <a:off x="7857114" y="3951278"/>
              <a:ext cx="52809" cy="26418"/>
            </a:xfrm>
            <a:custGeom>
              <a:avLst/>
              <a:gdLst/>
              <a:ahLst/>
              <a:cxnLst/>
              <a:rect l="l" t="t" r="r" b="b"/>
              <a:pathLst>
                <a:path w="2011" h="1006" extrusionOk="0">
                  <a:moveTo>
                    <a:pt x="259" y="0"/>
                  </a:moveTo>
                  <a:cubicBezTo>
                    <a:pt x="116" y="0"/>
                    <a:pt x="1" y="115"/>
                    <a:pt x="1" y="249"/>
                  </a:cubicBezTo>
                  <a:lnTo>
                    <a:pt x="1" y="756"/>
                  </a:lnTo>
                  <a:cubicBezTo>
                    <a:pt x="1" y="890"/>
                    <a:pt x="116" y="1005"/>
                    <a:pt x="259" y="1005"/>
                  </a:cubicBezTo>
                  <a:lnTo>
                    <a:pt x="1762" y="1005"/>
                  </a:lnTo>
                  <a:cubicBezTo>
                    <a:pt x="1896" y="1005"/>
                    <a:pt x="2010" y="890"/>
                    <a:pt x="2010" y="756"/>
                  </a:cubicBezTo>
                  <a:lnTo>
                    <a:pt x="2010" y="249"/>
                  </a:lnTo>
                  <a:cubicBezTo>
                    <a:pt x="2010" y="115"/>
                    <a:pt x="1896" y="0"/>
                    <a:pt x="176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4" name="Google Shape;11714;p83"/>
            <p:cNvSpPr/>
            <p:nvPr/>
          </p:nvSpPr>
          <p:spPr>
            <a:xfrm>
              <a:off x="7765126" y="4056580"/>
              <a:ext cx="52573" cy="26418"/>
            </a:xfrm>
            <a:custGeom>
              <a:avLst/>
              <a:gdLst/>
              <a:ahLst/>
              <a:cxnLst/>
              <a:rect l="l" t="t" r="r" b="b"/>
              <a:pathLst>
                <a:path w="2002" h="1006" extrusionOk="0">
                  <a:moveTo>
                    <a:pt x="250" y="0"/>
                  </a:moveTo>
                  <a:cubicBezTo>
                    <a:pt x="116" y="0"/>
                    <a:pt x="1" y="115"/>
                    <a:pt x="1" y="249"/>
                  </a:cubicBezTo>
                  <a:lnTo>
                    <a:pt x="1" y="747"/>
                  </a:lnTo>
                  <a:cubicBezTo>
                    <a:pt x="1" y="890"/>
                    <a:pt x="116" y="1005"/>
                    <a:pt x="250" y="1005"/>
                  </a:cubicBezTo>
                  <a:lnTo>
                    <a:pt x="1752" y="1005"/>
                  </a:lnTo>
                  <a:cubicBezTo>
                    <a:pt x="1886" y="1005"/>
                    <a:pt x="2001" y="890"/>
                    <a:pt x="2001" y="747"/>
                  </a:cubicBezTo>
                  <a:lnTo>
                    <a:pt x="2001" y="249"/>
                  </a:lnTo>
                  <a:cubicBezTo>
                    <a:pt x="2001" y="115"/>
                    <a:pt x="1886" y="0"/>
                    <a:pt x="175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5" name="Google Shape;11715;p83"/>
            <p:cNvSpPr/>
            <p:nvPr/>
          </p:nvSpPr>
          <p:spPr>
            <a:xfrm>
              <a:off x="7854305" y="3944450"/>
              <a:ext cx="58691" cy="39758"/>
            </a:xfrm>
            <a:custGeom>
              <a:avLst/>
              <a:gdLst/>
              <a:ahLst/>
              <a:cxnLst/>
              <a:rect l="l" t="t" r="r" b="b"/>
              <a:pathLst>
                <a:path w="2235" h="1514" extrusionOk="0">
                  <a:moveTo>
                    <a:pt x="1867" y="0"/>
                  </a:moveTo>
                  <a:cubicBezTo>
                    <a:pt x="1809" y="0"/>
                    <a:pt x="1749" y="23"/>
                    <a:pt x="1696" y="78"/>
                  </a:cubicBezTo>
                  <a:lnTo>
                    <a:pt x="864" y="901"/>
                  </a:lnTo>
                  <a:lnTo>
                    <a:pt x="538" y="576"/>
                  </a:lnTo>
                  <a:cubicBezTo>
                    <a:pt x="483" y="521"/>
                    <a:pt x="422" y="498"/>
                    <a:pt x="363" y="498"/>
                  </a:cubicBezTo>
                  <a:cubicBezTo>
                    <a:pt x="167" y="498"/>
                    <a:pt x="0" y="756"/>
                    <a:pt x="184" y="940"/>
                  </a:cubicBezTo>
                  <a:lnTo>
                    <a:pt x="682" y="1437"/>
                  </a:lnTo>
                  <a:cubicBezTo>
                    <a:pt x="730" y="1485"/>
                    <a:pt x="797" y="1514"/>
                    <a:pt x="864" y="1514"/>
                  </a:cubicBezTo>
                  <a:cubicBezTo>
                    <a:pt x="931" y="1514"/>
                    <a:pt x="998" y="1485"/>
                    <a:pt x="1046" y="1437"/>
                  </a:cubicBezTo>
                  <a:lnTo>
                    <a:pt x="2050" y="442"/>
                  </a:lnTo>
                  <a:cubicBezTo>
                    <a:pt x="2235" y="258"/>
                    <a:pt x="2062" y="0"/>
                    <a:pt x="1867" y="0"/>
                  </a:cubicBezTo>
                  <a:close/>
                </a:path>
              </a:pathLst>
            </a:custGeom>
            <a:solidFill>
              <a:srgbClr val="6376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6" name="Google Shape;11716;p83"/>
            <p:cNvSpPr/>
            <p:nvPr/>
          </p:nvSpPr>
          <p:spPr>
            <a:xfrm>
              <a:off x="7670091" y="3944450"/>
              <a:ext cx="58691" cy="39758"/>
            </a:xfrm>
            <a:custGeom>
              <a:avLst/>
              <a:gdLst/>
              <a:ahLst/>
              <a:cxnLst/>
              <a:rect l="l" t="t" r="r" b="b"/>
              <a:pathLst>
                <a:path w="2235" h="1514" extrusionOk="0">
                  <a:moveTo>
                    <a:pt x="1871" y="0"/>
                  </a:moveTo>
                  <a:cubicBezTo>
                    <a:pt x="1813" y="0"/>
                    <a:pt x="1751" y="23"/>
                    <a:pt x="1696" y="78"/>
                  </a:cubicBezTo>
                  <a:lnTo>
                    <a:pt x="864" y="901"/>
                  </a:lnTo>
                  <a:lnTo>
                    <a:pt x="548" y="576"/>
                  </a:lnTo>
                  <a:cubicBezTo>
                    <a:pt x="493" y="521"/>
                    <a:pt x="431" y="498"/>
                    <a:pt x="372" y="498"/>
                  </a:cubicBezTo>
                  <a:cubicBezTo>
                    <a:pt x="173" y="498"/>
                    <a:pt x="0" y="756"/>
                    <a:pt x="184" y="940"/>
                  </a:cubicBezTo>
                  <a:lnTo>
                    <a:pt x="682" y="1437"/>
                  </a:lnTo>
                  <a:cubicBezTo>
                    <a:pt x="730" y="1485"/>
                    <a:pt x="797" y="1514"/>
                    <a:pt x="864" y="1514"/>
                  </a:cubicBezTo>
                  <a:cubicBezTo>
                    <a:pt x="931" y="1514"/>
                    <a:pt x="998" y="1485"/>
                    <a:pt x="1046" y="1437"/>
                  </a:cubicBezTo>
                  <a:lnTo>
                    <a:pt x="2050" y="442"/>
                  </a:lnTo>
                  <a:cubicBezTo>
                    <a:pt x="2235" y="258"/>
                    <a:pt x="2067" y="0"/>
                    <a:pt x="1871" y="0"/>
                  </a:cubicBezTo>
                  <a:close/>
                </a:path>
              </a:pathLst>
            </a:custGeom>
            <a:solidFill>
              <a:srgbClr val="6376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7" name="Google Shape;11717;p83"/>
            <p:cNvSpPr/>
            <p:nvPr/>
          </p:nvSpPr>
          <p:spPr>
            <a:xfrm>
              <a:off x="7762342" y="3996970"/>
              <a:ext cx="58665" cy="39810"/>
            </a:xfrm>
            <a:custGeom>
              <a:avLst/>
              <a:gdLst/>
              <a:ahLst/>
              <a:cxnLst/>
              <a:rect l="l" t="t" r="r" b="b"/>
              <a:pathLst>
                <a:path w="2234" h="1516" extrusionOk="0">
                  <a:moveTo>
                    <a:pt x="1862" y="0"/>
                  </a:moveTo>
                  <a:cubicBezTo>
                    <a:pt x="1803" y="0"/>
                    <a:pt x="1741" y="23"/>
                    <a:pt x="1686" y="79"/>
                  </a:cubicBezTo>
                  <a:lnTo>
                    <a:pt x="863" y="911"/>
                  </a:lnTo>
                  <a:lnTo>
                    <a:pt x="538" y="586"/>
                  </a:lnTo>
                  <a:cubicBezTo>
                    <a:pt x="482" y="530"/>
                    <a:pt x="419" y="506"/>
                    <a:pt x="360" y="506"/>
                  </a:cubicBezTo>
                  <a:cubicBezTo>
                    <a:pt x="165" y="506"/>
                    <a:pt x="0" y="757"/>
                    <a:pt x="184" y="940"/>
                  </a:cubicBezTo>
                  <a:lnTo>
                    <a:pt x="681" y="1447"/>
                  </a:lnTo>
                  <a:cubicBezTo>
                    <a:pt x="729" y="1495"/>
                    <a:pt x="786" y="1514"/>
                    <a:pt x="853" y="1514"/>
                  </a:cubicBezTo>
                  <a:cubicBezTo>
                    <a:pt x="863" y="1515"/>
                    <a:pt x="873" y="1516"/>
                    <a:pt x="883" y="1516"/>
                  </a:cubicBezTo>
                  <a:cubicBezTo>
                    <a:pt x="947" y="1516"/>
                    <a:pt x="1003" y="1489"/>
                    <a:pt x="1045" y="1447"/>
                  </a:cubicBezTo>
                  <a:lnTo>
                    <a:pt x="2050" y="442"/>
                  </a:lnTo>
                  <a:cubicBezTo>
                    <a:pt x="2234" y="258"/>
                    <a:pt x="2061" y="0"/>
                    <a:pt x="1862" y="0"/>
                  </a:cubicBezTo>
                  <a:close/>
                </a:path>
              </a:pathLst>
            </a:custGeom>
            <a:solidFill>
              <a:srgbClr val="6376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8" name="Google Shape;11718;p83"/>
            <p:cNvSpPr/>
            <p:nvPr/>
          </p:nvSpPr>
          <p:spPr>
            <a:xfrm>
              <a:off x="7578102" y="4049700"/>
              <a:ext cx="58665" cy="39810"/>
            </a:xfrm>
            <a:custGeom>
              <a:avLst/>
              <a:gdLst/>
              <a:ahLst/>
              <a:cxnLst/>
              <a:rect l="l" t="t" r="r" b="b"/>
              <a:pathLst>
                <a:path w="2234" h="1516" extrusionOk="0">
                  <a:moveTo>
                    <a:pt x="1866" y="1"/>
                  </a:moveTo>
                  <a:cubicBezTo>
                    <a:pt x="1806" y="1"/>
                    <a:pt x="1743" y="24"/>
                    <a:pt x="1687" y="80"/>
                  </a:cubicBezTo>
                  <a:lnTo>
                    <a:pt x="864" y="903"/>
                  </a:lnTo>
                  <a:lnTo>
                    <a:pt x="539" y="578"/>
                  </a:lnTo>
                  <a:cubicBezTo>
                    <a:pt x="483" y="523"/>
                    <a:pt x="422" y="500"/>
                    <a:pt x="364" y="500"/>
                  </a:cubicBezTo>
                  <a:cubicBezTo>
                    <a:pt x="168" y="500"/>
                    <a:pt x="0" y="758"/>
                    <a:pt x="184" y="942"/>
                  </a:cubicBezTo>
                  <a:lnTo>
                    <a:pt x="682" y="1439"/>
                  </a:lnTo>
                  <a:cubicBezTo>
                    <a:pt x="730" y="1487"/>
                    <a:pt x="797" y="1516"/>
                    <a:pt x="864" y="1516"/>
                  </a:cubicBezTo>
                  <a:cubicBezTo>
                    <a:pt x="931" y="1516"/>
                    <a:pt x="998" y="1487"/>
                    <a:pt x="1046" y="1439"/>
                  </a:cubicBezTo>
                  <a:lnTo>
                    <a:pt x="2051" y="434"/>
                  </a:lnTo>
                  <a:cubicBezTo>
                    <a:pt x="2234" y="251"/>
                    <a:pt x="2064" y="1"/>
                    <a:pt x="1866" y="1"/>
                  </a:cubicBezTo>
                  <a:close/>
                </a:path>
              </a:pathLst>
            </a:custGeom>
            <a:solidFill>
              <a:srgbClr val="6376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9" name="Google Shape;11719;p83"/>
            <p:cNvSpPr/>
            <p:nvPr/>
          </p:nvSpPr>
          <p:spPr>
            <a:xfrm>
              <a:off x="7762342" y="3891667"/>
              <a:ext cx="58665" cy="39784"/>
            </a:xfrm>
            <a:custGeom>
              <a:avLst/>
              <a:gdLst/>
              <a:ahLst/>
              <a:cxnLst/>
              <a:rect l="l" t="t" r="r" b="b"/>
              <a:pathLst>
                <a:path w="2234" h="1515" extrusionOk="0">
                  <a:moveTo>
                    <a:pt x="1862" y="0"/>
                  </a:moveTo>
                  <a:cubicBezTo>
                    <a:pt x="1803" y="0"/>
                    <a:pt x="1741" y="24"/>
                    <a:pt x="1686" y="79"/>
                  </a:cubicBezTo>
                  <a:lnTo>
                    <a:pt x="863" y="902"/>
                  </a:lnTo>
                  <a:lnTo>
                    <a:pt x="538" y="586"/>
                  </a:lnTo>
                  <a:cubicBezTo>
                    <a:pt x="482" y="530"/>
                    <a:pt x="419" y="506"/>
                    <a:pt x="360" y="506"/>
                  </a:cubicBezTo>
                  <a:cubicBezTo>
                    <a:pt x="165" y="506"/>
                    <a:pt x="0" y="757"/>
                    <a:pt x="184" y="940"/>
                  </a:cubicBezTo>
                  <a:lnTo>
                    <a:pt x="681" y="1438"/>
                  </a:lnTo>
                  <a:cubicBezTo>
                    <a:pt x="729" y="1485"/>
                    <a:pt x="786" y="1514"/>
                    <a:pt x="853" y="1514"/>
                  </a:cubicBezTo>
                  <a:cubicBezTo>
                    <a:pt x="930" y="1514"/>
                    <a:pt x="997" y="1495"/>
                    <a:pt x="1045" y="1438"/>
                  </a:cubicBezTo>
                  <a:lnTo>
                    <a:pt x="2050" y="442"/>
                  </a:lnTo>
                  <a:cubicBezTo>
                    <a:pt x="2234" y="258"/>
                    <a:pt x="2061" y="0"/>
                    <a:pt x="1862" y="0"/>
                  </a:cubicBezTo>
                  <a:close/>
                </a:path>
              </a:pathLst>
            </a:custGeom>
            <a:solidFill>
              <a:srgbClr val="6376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720" name="Google Shape;11720;p83"/>
          <p:cNvGrpSpPr/>
          <p:nvPr/>
        </p:nvGrpSpPr>
        <p:grpSpPr>
          <a:xfrm>
            <a:off x="5310288" y="2956312"/>
            <a:ext cx="432292" cy="264412"/>
            <a:chOff x="5310288" y="2956312"/>
            <a:chExt cx="432292" cy="264412"/>
          </a:xfrm>
        </p:grpSpPr>
        <p:sp>
          <p:nvSpPr>
            <p:cNvPr id="11721" name="Google Shape;11721;p83"/>
            <p:cNvSpPr/>
            <p:nvPr/>
          </p:nvSpPr>
          <p:spPr>
            <a:xfrm>
              <a:off x="5491220" y="3151083"/>
              <a:ext cx="69642" cy="69642"/>
            </a:xfrm>
            <a:custGeom>
              <a:avLst/>
              <a:gdLst/>
              <a:ahLst/>
              <a:cxnLst/>
              <a:rect l="l" t="t" r="r" b="b"/>
              <a:pathLst>
                <a:path w="2652" h="2652" extrusionOk="0">
                  <a:moveTo>
                    <a:pt x="1322" y="1"/>
                  </a:moveTo>
                  <a:cubicBezTo>
                    <a:pt x="594" y="1"/>
                    <a:pt x="1" y="594"/>
                    <a:pt x="1" y="1321"/>
                  </a:cubicBezTo>
                  <a:cubicBezTo>
                    <a:pt x="1" y="2058"/>
                    <a:pt x="594" y="2652"/>
                    <a:pt x="1322" y="2652"/>
                  </a:cubicBezTo>
                  <a:cubicBezTo>
                    <a:pt x="2058" y="2652"/>
                    <a:pt x="2652" y="2058"/>
                    <a:pt x="2652" y="1321"/>
                  </a:cubicBezTo>
                  <a:cubicBezTo>
                    <a:pt x="2652" y="594"/>
                    <a:pt x="2058" y="1"/>
                    <a:pt x="1322" y="1"/>
                  </a:cubicBezTo>
                  <a:close/>
                </a:path>
              </a:pathLst>
            </a:custGeom>
            <a:solidFill>
              <a:srgbClr val="ED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2" name="Google Shape;11722;p83"/>
            <p:cNvSpPr/>
            <p:nvPr/>
          </p:nvSpPr>
          <p:spPr>
            <a:xfrm>
              <a:off x="5505059" y="3164896"/>
              <a:ext cx="41727" cy="41753"/>
            </a:xfrm>
            <a:custGeom>
              <a:avLst/>
              <a:gdLst/>
              <a:ahLst/>
              <a:cxnLst/>
              <a:rect l="l" t="t" r="r" b="b"/>
              <a:pathLst>
                <a:path w="1589" h="1590" extrusionOk="0">
                  <a:moveTo>
                    <a:pt x="795" y="1"/>
                  </a:moveTo>
                  <a:cubicBezTo>
                    <a:pt x="364" y="1"/>
                    <a:pt x="0" y="355"/>
                    <a:pt x="0" y="795"/>
                  </a:cubicBezTo>
                  <a:cubicBezTo>
                    <a:pt x="0" y="1235"/>
                    <a:pt x="364" y="1590"/>
                    <a:pt x="795" y="1590"/>
                  </a:cubicBezTo>
                  <a:cubicBezTo>
                    <a:pt x="1235" y="1590"/>
                    <a:pt x="1589" y="1235"/>
                    <a:pt x="1589" y="795"/>
                  </a:cubicBezTo>
                  <a:cubicBezTo>
                    <a:pt x="1589" y="355"/>
                    <a:pt x="1235" y="1"/>
                    <a:pt x="795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3" name="Google Shape;11723;p83"/>
            <p:cNvSpPr/>
            <p:nvPr/>
          </p:nvSpPr>
          <p:spPr>
            <a:xfrm>
              <a:off x="5589747" y="2956312"/>
              <a:ext cx="152833" cy="153070"/>
            </a:xfrm>
            <a:custGeom>
              <a:avLst/>
              <a:gdLst/>
              <a:ahLst/>
              <a:cxnLst/>
              <a:rect l="l" t="t" r="r" b="b"/>
              <a:pathLst>
                <a:path w="5820" h="5829" extrusionOk="0">
                  <a:moveTo>
                    <a:pt x="2910" y="1"/>
                  </a:moveTo>
                  <a:cubicBezTo>
                    <a:pt x="1637" y="1"/>
                    <a:pt x="699" y="1015"/>
                    <a:pt x="613" y="2269"/>
                  </a:cubicBezTo>
                  <a:cubicBezTo>
                    <a:pt x="565" y="2920"/>
                    <a:pt x="345" y="4183"/>
                    <a:pt x="67" y="4910"/>
                  </a:cubicBezTo>
                  <a:cubicBezTo>
                    <a:pt x="0" y="5073"/>
                    <a:pt x="77" y="5255"/>
                    <a:pt x="230" y="5322"/>
                  </a:cubicBezTo>
                  <a:cubicBezTo>
                    <a:pt x="766" y="5571"/>
                    <a:pt x="1340" y="5743"/>
                    <a:pt x="1924" y="5829"/>
                  </a:cubicBezTo>
                  <a:lnTo>
                    <a:pt x="3896" y="5829"/>
                  </a:lnTo>
                  <a:cubicBezTo>
                    <a:pt x="4479" y="5743"/>
                    <a:pt x="5054" y="5571"/>
                    <a:pt x="5589" y="5322"/>
                  </a:cubicBezTo>
                  <a:cubicBezTo>
                    <a:pt x="5743" y="5255"/>
                    <a:pt x="5819" y="5073"/>
                    <a:pt x="5762" y="4910"/>
                  </a:cubicBezTo>
                  <a:cubicBezTo>
                    <a:pt x="5484" y="4183"/>
                    <a:pt x="5264" y="2920"/>
                    <a:pt x="5216" y="2269"/>
                  </a:cubicBezTo>
                  <a:cubicBezTo>
                    <a:pt x="5121" y="1015"/>
                    <a:pt x="4183" y="1"/>
                    <a:pt x="29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4" name="Google Shape;11724;p83"/>
            <p:cNvSpPr/>
            <p:nvPr/>
          </p:nvSpPr>
          <p:spPr>
            <a:xfrm>
              <a:off x="5631212" y="2956312"/>
              <a:ext cx="111369" cy="152833"/>
            </a:xfrm>
            <a:custGeom>
              <a:avLst/>
              <a:gdLst/>
              <a:ahLst/>
              <a:cxnLst/>
              <a:rect l="l" t="t" r="r" b="b"/>
              <a:pathLst>
                <a:path w="4241" h="5820" extrusionOk="0">
                  <a:moveTo>
                    <a:pt x="1321" y="1"/>
                  </a:moveTo>
                  <a:cubicBezTo>
                    <a:pt x="345" y="1"/>
                    <a:pt x="1" y="1331"/>
                    <a:pt x="843" y="1829"/>
                  </a:cubicBezTo>
                  <a:cubicBezTo>
                    <a:pt x="871" y="1848"/>
                    <a:pt x="900" y="1857"/>
                    <a:pt x="929" y="1876"/>
                  </a:cubicBezTo>
                  <a:lnTo>
                    <a:pt x="1656" y="5819"/>
                  </a:lnTo>
                  <a:lnTo>
                    <a:pt x="2317" y="5819"/>
                  </a:lnTo>
                  <a:cubicBezTo>
                    <a:pt x="2900" y="5733"/>
                    <a:pt x="3475" y="5571"/>
                    <a:pt x="4010" y="5322"/>
                  </a:cubicBezTo>
                  <a:cubicBezTo>
                    <a:pt x="4164" y="5255"/>
                    <a:pt x="4240" y="5073"/>
                    <a:pt x="4173" y="4910"/>
                  </a:cubicBezTo>
                  <a:cubicBezTo>
                    <a:pt x="3896" y="4183"/>
                    <a:pt x="3676" y="2920"/>
                    <a:pt x="3637" y="2269"/>
                  </a:cubicBezTo>
                  <a:cubicBezTo>
                    <a:pt x="3542" y="1015"/>
                    <a:pt x="2604" y="1"/>
                    <a:pt x="133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5" name="Google Shape;11725;p83"/>
            <p:cNvSpPr/>
            <p:nvPr/>
          </p:nvSpPr>
          <p:spPr>
            <a:xfrm>
              <a:off x="5588487" y="3071909"/>
              <a:ext cx="153332" cy="120927"/>
            </a:xfrm>
            <a:custGeom>
              <a:avLst/>
              <a:gdLst/>
              <a:ahLst/>
              <a:cxnLst/>
              <a:rect l="l" t="t" r="r" b="b"/>
              <a:pathLst>
                <a:path w="5839" h="4605" extrusionOk="0">
                  <a:moveTo>
                    <a:pt x="1953" y="1"/>
                  </a:moveTo>
                  <a:lnTo>
                    <a:pt x="1953" y="968"/>
                  </a:lnTo>
                  <a:cubicBezTo>
                    <a:pt x="1943" y="1216"/>
                    <a:pt x="1809" y="1436"/>
                    <a:pt x="1589" y="1551"/>
                  </a:cubicBezTo>
                  <a:lnTo>
                    <a:pt x="546" y="2078"/>
                  </a:lnTo>
                  <a:cubicBezTo>
                    <a:pt x="211" y="2240"/>
                    <a:pt x="1" y="2575"/>
                    <a:pt x="1" y="2939"/>
                  </a:cubicBezTo>
                  <a:lnTo>
                    <a:pt x="1" y="4279"/>
                  </a:lnTo>
                  <a:cubicBezTo>
                    <a:pt x="1" y="4461"/>
                    <a:pt x="154" y="4604"/>
                    <a:pt x="326" y="4604"/>
                  </a:cubicBezTo>
                  <a:lnTo>
                    <a:pt x="5513" y="4604"/>
                  </a:lnTo>
                  <a:cubicBezTo>
                    <a:pt x="5685" y="4604"/>
                    <a:pt x="5838" y="4461"/>
                    <a:pt x="5838" y="4279"/>
                  </a:cubicBezTo>
                  <a:lnTo>
                    <a:pt x="5838" y="2949"/>
                  </a:lnTo>
                  <a:cubicBezTo>
                    <a:pt x="5838" y="2575"/>
                    <a:pt x="5628" y="2240"/>
                    <a:pt x="5303" y="2078"/>
                  </a:cubicBezTo>
                  <a:lnTo>
                    <a:pt x="4250" y="1551"/>
                  </a:lnTo>
                  <a:cubicBezTo>
                    <a:pt x="4030" y="1436"/>
                    <a:pt x="3896" y="1216"/>
                    <a:pt x="3896" y="968"/>
                  </a:cubicBezTo>
                  <a:lnTo>
                    <a:pt x="3896" y="1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6" name="Google Shape;11726;p83"/>
            <p:cNvSpPr/>
            <p:nvPr/>
          </p:nvSpPr>
          <p:spPr>
            <a:xfrm>
              <a:off x="5639247" y="3071909"/>
              <a:ext cx="52047" cy="33954"/>
            </a:xfrm>
            <a:custGeom>
              <a:avLst/>
              <a:gdLst/>
              <a:ahLst/>
              <a:cxnLst/>
              <a:rect l="l" t="t" r="r" b="b"/>
              <a:pathLst>
                <a:path w="1982" h="1293" extrusionOk="0">
                  <a:moveTo>
                    <a:pt x="20" y="1"/>
                  </a:moveTo>
                  <a:lnTo>
                    <a:pt x="20" y="977"/>
                  </a:lnTo>
                  <a:cubicBezTo>
                    <a:pt x="10" y="1015"/>
                    <a:pt x="10" y="1054"/>
                    <a:pt x="1" y="1092"/>
                  </a:cubicBezTo>
                  <a:cubicBezTo>
                    <a:pt x="307" y="1226"/>
                    <a:pt x="652" y="1293"/>
                    <a:pt x="987" y="1293"/>
                  </a:cubicBezTo>
                  <a:cubicBezTo>
                    <a:pt x="1331" y="1293"/>
                    <a:pt x="1666" y="1226"/>
                    <a:pt x="1982" y="1092"/>
                  </a:cubicBezTo>
                  <a:cubicBezTo>
                    <a:pt x="1963" y="1054"/>
                    <a:pt x="1963" y="1015"/>
                    <a:pt x="1963" y="977"/>
                  </a:cubicBezTo>
                  <a:lnTo>
                    <a:pt x="1963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7" name="Google Shape;11727;p83"/>
            <p:cNvSpPr/>
            <p:nvPr/>
          </p:nvSpPr>
          <p:spPr>
            <a:xfrm>
              <a:off x="5588749" y="3116656"/>
              <a:ext cx="153070" cy="76180"/>
            </a:xfrm>
            <a:custGeom>
              <a:avLst/>
              <a:gdLst/>
              <a:ahLst/>
              <a:cxnLst/>
              <a:rect l="l" t="t" r="r" b="b"/>
              <a:pathLst>
                <a:path w="5829" h="2901" extrusionOk="0">
                  <a:moveTo>
                    <a:pt x="1283" y="0"/>
                  </a:moveTo>
                  <a:lnTo>
                    <a:pt x="536" y="374"/>
                  </a:lnTo>
                  <a:cubicBezTo>
                    <a:pt x="201" y="536"/>
                    <a:pt x="0" y="871"/>
                    <a:pt x="0" y="1235"/>
                  </a:cubicBezTo>
                  <a:lnTo>
                    <a:pt x="0" y="2575"/>
                  </a:lnTo>
                  <a:cubicBezTo>
                    <a:pt x="0" y="2757"/>
                    <a:pt x="144" y="2900"/>
                    <a:pt x="326" y="2900"/>
                  </a:cubicBezTo>
                  <a:lnTo>
                    <a:pt x="5503" y="2900"/>
                  </a:lnTo>
                  <a:cubicBezTo>
                    <a:pt x="5685" y="2900"/>
                    <a:pt x="5828" y="2757"/>
                    <a:pt x="5828" y="2575"/>
                  </a:cubicBezTo>
                  <a:lnTo>
                    <a:pt x="5828" y="1245"/>
                  </a:lnTo>
                  <a:cubicBezTo>
                    <a:pt x="5828" y="871"/>
                    <a:pt x="5618" y="536"/>
                    <a:pt x="5293" y="374"/>
                  </a:cubicBezTo>
                  <a:lnTo>
                    <a:pt x="4546" y="0"/>
                  </a:lnTo>
                  <a:cubicBezTo>
                    <a:pt x="4163" y="589"/>
                    <a:pt x="3539" y="883"/>
                    <a:pt x="2914" y="883"/>
                  </a:cubicBezTo>
                  <a:cubicBezTo>
                    <a:pt x="2290" y="883"/>
                    <a:pt x="1665" y="589"/>
                    <a:pt x="1283" y="0"/>
                  </a:cubicBezTo>
                  <a:close/>
                </a:path>
              </a:pathLst>
            </a:custGeom>
            <a:solidFill>
              <a:srgbClr val="BCC4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8" name="Google Shape;11728;p83"/>
            <p:cNvSpPr/>
            <p:nvPr/>
          </p:nvSpPr>
          <p:spPr>
            <a:xfrm>
              <a:off x="5614116" y="3005314"/>
              <a:ext cx="102073" cy="83717"/>
            </a:xfrm>
            <a:custGeom>
              <a:avLst/>
              <a:gdLst/>
              <a:ahLst/>
              <a:cxnLst/>
              <a:rect l="l" t="t" r="r" b="b"/>
              <a:pathLst>
                <a:path w="3887" h="3188" extrusionOk="0">
                  <a:moveTo>
                    <a:pt x="1495" y="1"/>
                  </a:moveTo>
                  <a:cubicBezTo>
                    <a:pt x="1376" y="1"/>
                    <a:pt x="1262" y="72"/>
                    <a:pt x="1207" y="183"/>
                  </a:cubicBezTo>
                  <a:cubicBezTo>
                    <a:pt x="1101" y="403"/>
                    <a:pt x="948" y="604"/>
                    <a:pt x="766" y="766"/>
                  </a:cubicBezTo>
                  <a:cubicBezTo>
                    <a:pt x="594" y="920"/>
                    <a:pt x="393" y="1054"/>
                    <a:pt x="192" y="1159"/>
                  </a:cubicBezTo>
                  <a:cubicBezTo>
                    <a:pt x="68" y="1216"/>
                    <a:pt x="1" y="1350"/>
                    <a:pt x="20" y="1494"/>
                  </a:cubicBezTo>
                  <a:cubicBezTo>
                    <a:pt x="144" y="2460"/>
                    <a:pt x="967" y="3188"/>
                    <a:pt x="1944" y="3188"/>
                  </a:cubicBezTo>
                  <a:cubicBezTo>
                    <a:pt x="2958" y="3178"/>
                    <a:pt x="3800" y="2403"/>
                    <a:pt x="3877" y="1398"/>
                  </a:cubicBezTo>
                  <a:cubicBezTo>
                    <a:pt x="3886" y="1293"/>
                    <a:pt x="3848" y="1197"/>
                    <a:pt x="3771" y="1130"/>
                  </a:cubicBezTo>
                  <a:cubicBezTo>
                    <a:pt x="3130" y="604"/>
                    <a:pt x="2374" y="211"/>
                    <a:pt x="1570" y="10"/>
                  </a:cubicBezTo>
                  <a:cubicBezTo>
                    <a:pt x="1545" y="4"/>
                    <a:pt x="1520" y="1"/>
                    <a:pt x="1495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9" name="Google Shape;11729;p83"/>
            <p:cNvSpPr/>
            <p:nvPr/>
          </p:nvSpPr>
          <p:spPr>
            <a:xfrm>
              <a:off x="5614116" y="3005314"/>
              <a:ext cx="102073" cy="82955"/>
            </a:xfrm>
            <a:custGeom>
              <a:avLst/>
              <a:gdLst/>
              <a:ahLst/>
              <a:cxnLst/>
              <a:rect l="l" t="t" r="r" b="b"/>
              <a:pathLst>
                <a:path w="3887" h="3159" extrusionOk="0">
                  <a:moveTo>
                    <a:pt x="1495" y="1"/>
                  </a:moveTo>
                  <a:cubicBezTo>
                    <a:pt x="1376" y="1"/>
                    <a:pt x="1262" y="72"/>
                    <a:pt x="1207" y="183"/>
                  </a:cubicBezTo>
                  <a:cubicBezTo>
                    <a:pt x="1130" y="345"/>
                    <a:pt x="1025" y="489"/>
                    <a:pt x="910" y="613"/>
                  </a:cubicBezTo>
                  <a:cubicBezTo>
                    <a:pt x="862" y="671"/>
                    <a:pt x="814" y="719"/>
                    <a:pt x="766" y="766"/>
                  </a:cubicBezTo>
                  <a:cubicBezTo>
                    <a:pt x="594" y="920"/>
                    <a:pt x="393" y="1054"/>
                    <a:pt x="192" y="1159"/>
                  </a:cubicBezTo>
                  <a:cubicBezTo>
                    <a:pt x="68" y="1216"/>
                    <a:pt x="1" y="1350"/>
                    <a:pt x="20" y="1494"/>
                  </a:cubicBezTo>
                  <a:cubicBezTo>
                    <a:pt x="135" y="2346"/>
                    <a:pt x="795" y="3025"/>
                    <a:pt x="1647" y="3159"/>
                  </a:cubicBezTo>
                  <a:cubicBezTo>
                    <a:pt x="1207" y="2891"/>
                    <a:pt x="948" y="2403"/>
                    <a:pt x="977" y="1886"/>
                  </a:cubicBezTo>
                  <a:lnTo>
                    <a:pt x="977" y="1427"/>
                  </a:lnTo>
                  <a:cubicBezTo>
                    <a:pt x="1044" y="1369"/>
                    <a:pt x="1120" y="1312"/>
                    <a:pt x="1197" y="1255"/>
                  </a:cubicBezTo>
                  <a:cubicBezTo>
                    <a:pt x="1369" y="1092"/>
                    <a:pt x="1532" y="910"/>
                    <a:pt x="1656" y="699"/>
                  </a:cubicBezTo>
                  <a:cubicBezTo>
                    <a:pt x="2278" y="891"/>
                    <a:pt x="2853" y="1207"/>
                    <a:pt x="3350" y="1618"/>
                  </a:cubicBezTo>
                  <a:cubicBezTo>
                    <a:pt x="3408" y="1676"/>
                    <a:pt x="3561" y="1819"/>
                    <a:pt x="3743" y="1982"/>
                  </a:cubicBezTo>
                  <a:cubicBezTo>
                    <a:pt x="3819" y="1790"/>
                    <a:pt x="3867" y="1589"/>
                    <a:pt x="3886" y="1389"/>
                  </a:cubicBezTo>
                  <a:cubicBezTo>
                    <a:pt x="3886" y="1293"/>
                    <a:pt x="3848" y="1197"/>
                    <a:pt x="3771" y="1130"/>
                  </a:cubicBezTo>
                  <a:cubicBezTo>
                    <a:pt x="3130" y="604"/>
                    <a:pt x="2374" y="211"/>
                    <a:pt x="1570" y="10"/>
                  </a:cubicBezTo>
                  <a:cubicBezTo>
                    <a:pt x="1545" y="4"/>
                    <a:pt x="1520" y="1"/>
                    <a:pt x="1495" y="1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0" name="Google Shape;11730;p83"/>
            <p:cNvSpPr/>
            <p:nvPr/>
          </p:nvSpPr>
          <p:spPr>
            <a:xfrm>
              <a:off x="5588749" y="3133751"/>
              <a:ext cx="33954" cy="59085"/>
            </a:xfrm>
            <a:custGeom>
              <a:avLst/>
              <a:gdLst/>
              <a:ahLst/>
              <a:cxnLst/>
              <a:rect l="l" t="t" r="r" b="b"/>
              <a:pathLst>
                <a:path w="1293" h="2250" extrusionOk="0">
                  <a:moveTo>
                    <a:pt x="192" y="0"/>
                  </a:moveTo>
                  <a:cubicBezTo>
                    <a:pt x="67" y="172"/>
                    <a:pt x="0" y="373"/>
                    <a:pt x="0" y="584"/>
                  </a:cubicBezTo>
                  <a:lnTo>
                    <a:pt x="0" y="1924"/>
                  </a:lnTo>
                  <a:cubicBezTo>
                    <a:pt x="0" y="2106"/>
                    <a:pt x="144" y="2249"/>
                    <a:pt x="316" y="2249"/>
                  </a:cubicBezTo>
                  <a:lnTo>
                    <a:pt x="1292" y="2249"/>
                  </a:lnTo>
                  <a:lnTo>
                    <a:pt x="1292" y="1197"/>
                  </a:lnTo>
                  <a:cubicBezTo>
                    <a:pt x="1292" y="996"/>
                    <a:pt x="1206" y="814"/>
                    <a:pt x="1053" y="689"/>
                  </a:cubicBezTo>
                  <a:lnTo>
                    <a:pt x="192" y="0"/>
                  </a:lnTo>
                  <a:close/>
                </a:path>
              </a:pathLst>
            </a:custGeom>
            <a:solidFill>
              <a:srgbClr val="D2D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1" name="Google Shape;11731;p83"/>
            <p:cNvSpPr/>
            <p:nvPr/>
          </p:nvSpPr>
          <p:spPr>
            <a:xfrm>
              <a:off x="5707602" y="3133751"/>
              <a:ext cx="34217" cy="59085"/>
            </a:xfrm>
            <a:custGeom>
              <a:avLst/>
              <a:gdLst/>
              <a:ahLst/>
              <a:cxnLst/>
              <a:rect l="l" t="t" r="r" b="b"/>
              <a:pathLst>
                <a:path w="1303" h="2250" extrusionOk="0">
                  <a:moveTo>
                    <a:pt x="1101" y="0"/>
                  </a:moveTo>
                  <a:lnTo>
                    <a:pt x="240" y="689"/>
                  </a:lnTo>
                  <a:cubicBezTo>
                    <a:pt x="87" y="814"/>
                    <a:pt x="1" y="996"/>
                    <a:pt x="1" y="1197"/>
                  </a:cubicBezTo>
                  <a:lnTo>
                    <a:pt x="1" y="2249"/>
                  </a:lnTo>
                  <a:lnTo>
                    <a:pt x="977" y="2249"/>
                  </a:lnTo>
                  <a:cubicBezTo>
                    <a:pt x="1149" y="2249"/>
                    <a:pt x="1302" y="2106"/>
                    <a:pt x="1302" y="1924"/>
                  </a:cubicBezTo>
                  <a:lnTo>
                    <a:pt x="1302" y="584"/>
                  </a:lnTo>
                  <a:cubicBezTo>
                    <a:pt x="1302" y="373"/>
                    <a:pt x="1226" y="172"/>
                    <a:pt x="1101" y="0"/>
                  </a:cubicBezTo>
                  <a:close/>
                </a:path>
              </a:pathLst>
            </a:custGeom>
            <a:solidFill>
              <a:srgbClr val="D2D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2" name="Google Shape;11732;p83"/>
            <p:cNvSpPr/>
            <p:nvPr/>
          </p:nvSpPr>
          <p:spPr>
            <a:xfrm>
              <a:off x="5335419" y="2971648"/>
              <a:ext cx="41727" cy="91752"/>
            </a:xfrm>
            <a:custGeom>
              <a:avLst/>
              <a:gdLst/>
              <a:ahLst/>
              <a:cxnLst/>
              <a:rect l="l" t="t" r="r" b="b"/>
              <a:pathLst>
                <a:path w="1589" h="3494" extrusionOk="0">
                  <a:moveTo>
                    <a:pt x="957" y="0"/>
                  </a:moveTo>
                  <a:cubicBezTo>
                    <a:pt x="431" y="0"/>
                    <a:pt x="0" y="421"/>
                    <a:pt x="0" y="948"/>
                  </a:cubicBezTo>
                  <a:lnTo>
                    <a:pt x="0" y="1178"/>
                  </a:lnTo>
                  <a:cubicBezTo>
                    <a:pt x="0" y="1446"/>
                    <a:pt x="39" y="1713"/>
                    <a:pt x="134" y="1981"/>
                  </a:cubicBezTo>
                  <a:lnTo>
                    <a:pt x="632" y="3494"/>
                  </a:lnTo>
                  <a:lnTo>
                    <a:pt x="1589" y="3494"/>
                  </a:lnTo>
                  <a:lnTo>
                    <a:pt x="1589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3" name="Google Shape;11733;p83"/>
            <p:cNvSpPr/>
            <p:nvPr/>
          </p:nvSpPr>
          <p:spPr>
            <a:xfrm>
              <a:off x="5351989" y="2963114"/>
              <a:ext cx="100313" cy="100287"/>
            </a:xfrm>
            <a:custGeom>
              <a:avLst/>
              <a:gdLst/>
              <a:ahLst/>
              <a:cxnLst/>
              <a:rect l="l" t="t" r="r" b="b"/>
              <a:pathLst>
                <a:path w="3820" h="3819" extrusionOk="0">
                  <a:moveTo>
                    <a:pt x="958" y="0"/>
                  </a:moveTo>
                  <a:cubicBezTo>
                    <a:pt x="432" y="0"/>
                    <a:pt x="1" y="431"/>
                    <a:pt x="1" y="957"/>
                  </a:cubicBezTo>
                  <a:cubicBezTo>
                    <a:pt x="1" y="1311"/>
                    <a:pt x="288" y="1598"/>
                    <a:pt x="642" y="1598"/>
                  </a:cubicBezTo>
                  <a:lnTo>
                    <a:pt x="3188" y="3819"/>
                  </a:lnTo>
                  <a:lnTo>
                    <a:pt x="3724" y="1933"/>
                  </a:lnTo>
                  <a:cubicBezTo>
                    <a:pt x="3791" y="1704"/>
                    <a:pt x="3819" y="1474"/>
                    <a:pt x="3819" y="1235"/>
                  </a:cubicBezTo>
                  <a:lnTo>
                    <a:pt x="3819" y="641"/>
                  </a:lnTo>
                  <a:cubicBezTo>
                    <a:pt x="3819" y="287"/>
                    <a:pt x="3542" y="0"/>
                    <a:pt x="318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4" name="Google Shape;11734;p83"/>
            <p:cNvSpPr/>
            <p:nvPr/>
          </p:nvSpPr>
          <p:spPr>
            <a:xfrm>
              <a:off x="5368848" y="3088505"/>
              <a:ext cx="50025" cy="36974"/>
            </a:xfrm>
            <a:custGeom>
              <a:avLst/>
              <a:gdLst/>
              <a:ahLst/>
              <a:cxnLst/>
              <a:rect l="l" t="t" r="r" b="b"/>
              <a:pathLst>
                <a:path w="1905" h="1408" extrusionOk="0">
                  <a:moveTo>
                    <a:pt x="0" y="1"/>
                  </a:moveTo>
                  <a:lnTo>
                    <a:pt x="0" y="1407"/>
                  </a:lnTo>
                  <a:lnTo>
                    <a:pt x="1905" y="1407"/>
                  </a:lnTo>
                  <a:lnTo>
                    <a:pt x="1905" y="1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5" name="Google Shape;11735;p83"/>
            <p:cNvSpPr/>
            <p:nvPr/>
          </p:nvSpPr>
          <p:spPr>
            <a:xfrm>
              <a:off x="5368848" y="3088505"/>
              <a:ext cx="50025" cy="20246"/>
            </a:xfrm>
            <a:custGeom>
              <a:avLst/>
              <a:gdLst/>
              <a:ahLst/>
              <a:cxnLst/>
              <a:rect l="l" t="t" r="r" b="b"/>
              <a:pathLst>
                <a:path w="1905" h="771" extrusionOk="0">
                  <a:moveTo>
                    <a:pt x="0" y="1"/>
                  </a:moveTo>
                  <a:lnTo>
                    <a:pt x="0" y="584"/>
                  </a:lnTo>
                  <a:cubicBezTo>
                    <a:pt x="306" y="709"/>
                    <a:pt x="629" y="771"/>
                    <a:pt x="952" y="771"/>
                  </a:cubicBezTo>
                  <a:cubicBezTo>
                    <a:pt x="1275" y="771"/>
                    <a:pt x="1598" y="709"/>
                    <a:pt x="1905" y="584"/>
                  </a:cubicBezTo>
                  <a:lnTo>
                    <a:pt x="1905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6" name="Google Shape;11736;p83"/>
            <p:cNvSpPr/>
            <p:nvPr/>
          </p:nvSpPr>
          <p:spPr>
            <a:xfrm>
              <a:off x="5310288" y="3108620"/>
              <a:ext cx="166882" cy="84216"/>
            </a:xfrm>
            <a:custGeom>
              <a:avLst/>
              <a:gdLst/>
              <a:ahLst/>
              <a:cxnLst/>
              <a:rect l="l" t="t" r="r" b="b"/>
              <a:pathLst>
                <a:path w="6355" h="3207" extrusionOk="0">
                  <a:moveTo>
                    <a:pt x="2221" y="0"/>
                  </a:moveTo>
                  <a:lnTo>
                    <a:pt x="689" y="440"/>
                  </a:lnTo>
                  <a:cubicBezTo>
                    <a:pt x="278" y="555"/>
                    <a:pt x="0" y="929"/>
                    <a:pt x="0" y="1359"/>
                  </a:cubicBezTo>
                  <a:lnTo>
                    <a:pt x="0" y="2890"/>
                  </a:lnTo>
                  <a:cubicBezTo>
                    <a:pt x="0" y="3063"/>
                    <a:pt x="144" y="3206"/>
                    <a:pt x="316" y="3206"/>
                  </a:cubicBezTo>
                  <a:lnTo>
                    <a:pt x="6039" y="3206"/>
                  </a:lnTo>
                  <a:cubicBezTo>
                    <a:pt x="6211" y="3206"/>
                    <a:pt x="6355" y="3063"/>
                    <a:pt x="6355" y="2890"/>
                  </a:cubicBezTo>
                  <a:lnTo>
                    <a:pt x="6355" y="1359"/>
                  </a:lnTo>
                  <a:cubicBezTo>
                    <a:pt x="6355" y="938"/>
                    <a:pt x="6077" y="565"/>
                    <a:pt x="5666" y="440"/>
                  </a:cubicBezTo>
                  <a:lnTo>
                    <a:pt x="4135" y="0"/>
                  </a:lnTo>
                  <a:lnTo>
                    <a:pt x="3178" y="632"/>
                  </a:lnTo>
                  <a:lnTo>
                    <a:pt x="2221" y="0"/>
                  </a:lnTo>
                  <a:close/>
                </a:path>
              </a:pathLst>
            </a:custGeom>
            <a:solidFill>
              <a:srgbClr val="6376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7" name="Google Shape;11737;p83"/>
            <p:cNvSpPr/>
            <p:nvPr/>
          </p:nvSpPr>
          <p:spPr>
            <a:xfrm>
              <a:off x="5385418" y="3125453"/>
              <a:ext cx="16859" cy="67383"/>
            </a:xfrm>
            <a:custGeom>
              <a:avLst/>
              <a:gdLst/>
              <a:ahLst/>
              <a:cxnLst/>
              <a:rect l="l" t="t" r="r" b="b"/>
              <a:pathLst>
                <a:path w="642" h="2566" extrusionOk="0">
                  <a:moveTo>
                    <a:pt x="163" y="0"/>
                  </a:moveTo>
                  <a:lnTo>
                    <a:pt x="1" y="2565"/>
                  </a:lnTo>
                  <a:lnTo>
                    <a:pt x="642" y="2565"/>
                  </a:lnTo>
                  <a:lnTo>
                    <a:pt x="479" y="0"/>
                  </a:ln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8" name="Google Shape;11738;p83"/>
            <p:cNvSpPr/>
            <p:nvPr/>
          </p:nvSpPr>
          <p:spPr>
            <a:xfrm>
              <a:off x="5343717" y="3005051"/>
              <a:ext cx="100287" cy="91779"/>
            </a:xfrm>
            <a:custGeom>
              <a:avLst/>
              <a:gdLst/>
              <a:ahLst/>
              <a:cxnLst/>
              <a:rect l="l" t="t" r="r" b="b"/>
              <a:pathLst>
                <a:path w="3819" h="3495" extrusionOk="0">
                  <a:moveTo>
                    <a:pt x="1196" y="0"/>
                  </a:moveTo>
                  <a:cubicBezTo>
                    <a:pt x="1034" y="0"/>
                    <a:pt x="874" y="75"/>
                    <a:pt x="766" y="183"/>
                  </a:cubicBezTo>
                  <a:lnTo>
                    <a:pt x="192" y="767"/>
                  </a:lnTo>
                  <a:cubicBezTo>
                    <a:pt x="67" y="882"/>
                    <a:pt x="0" y="1044"/>
                    <a:pt x="0" y="1217"/>
                  </a:cubicBezTo>
                  <a:lnTo>
                    <a:pt x="0" y="1590"/>
                  </a:lnTo>
                  <a:cubicBezTo>
                    <a:pt x="0" y="2633"/>
                    <a:pt x="852" y="3494"/>
                    <a:pt x="1905" y="3494"/>
                  </a:cubicBezTo>
                  <a:cubicBezTo>
                    <a:pt x="2957" y="3494"/>
                    <a:pt x="3809" y="2633"/>
                    <a:pt x="3819" y="1590"/>
                  </a:cubicBezTo>
                  <a:lnTo>
                    <a:pt x="3819" y="1178"/>
                  </a:lnTo>
                  <a:cubicBezTo>
                    <a:pt x="3819" y="1016"/>
                    <a:pt x="3752" y="853"/>
                    <a:pt x="3637" y="729"/>
                  </a:cubicBezTo>
                  <a:cubicBezTo>
                    <a:pt x="3139" y="250"/>
                    <a:pt x="2240" y="30"/>
                    <a:pt x="1225" y="1"/>
                  </a:cubicBezTo>
                  <a:cubicBezTo>
                    <a:pt x="1215" y="1"/>
                    <a:pt x="1206" y="0"/>
                    <a:pt x="1196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9" name="Google Shape;11739;p83"/>
            <p:cNvSpPr/>
            <p:nvPr/>
          </p:nvSpPr>
          <p:spPr>
            <a:xfrm>
              <a:off x="5343717" y="3005051"/>
              <a:ext cx="100051" cy="89757"/>
            </a:xfrm>
            <a:custGeom>
              <a:avLst/>
              <a:gdLst/>
              <a:ahLst/>
              <a:cxnLst/>
              <a:rect l="l" t="t" r="r" b="b"/>
              <a:pathLst>
                <a:path w="3810" h="3418" extrusionOk="0">
                  <a:moveTo>
                    <a:pt x="1193" y="0"/>
                  </a:moveTo>
                  <a:cubicBezTo>
                    <a:pt x="1031" y="0"/>
                    <a:pt x="873" y="67"/>
                    <a:pt x="766" y="183"/>
                  </a:cubicBezTo>
                  <a:lnTo>
                    <a:pt x="182" y="757"/>
                  </a:lnTo>
                  <a:cubicBezTo>
                    <a:pt x="67" y="882"/>
                    <a:pt x="0" y="1044"/>
                    <a:pt x="0" y="1207"/>
                  </a:cubicBezTo>
                  <a:lnTo>
                    <a:pt x="0" y="1580"/>
                  </a:lnTo>
                  <a:cubicBezTo>
                    <a:pt x="0" y="2432"/>
                    <a:pt x="565" y="3179"/>
                    <a:pt x="1378" y="3418"/>
                  </a:cubicBezTo>
                  <a:cubicBezTo>
                    <a:pt x="1101" y="3073"/>
                    <a:pt x="957" y="2652"/>
                    <a:pt x="957" y="2222"/>
                  </a:cubicBezTo>
                  <a:lnTo>
                    <a:pt x="957" y="1293"/>
                  </a:lnTo>
                  <a:cubicBezTo>
                    <a:pt x="957" y="946"/>
                    <a:pt x="1236" y="660"/>
                    <a:pt x="1578" y="660"/>
                  </a:cubicBezTo>
                  <a:cubicBezTo>
                    <a:pt x="1594" y="660"/>
                    <a:pt x="1611" y="660"/>
                    <a:pt x="1627" y="662"/>
                  </a:cubicBezTo>
                  <a:cubicBezTo>
                    <a:pt x="2268" y="700"/>
                    <a:pt x="3225" y="805"/>
                    <a:pt x="3809" y="1083"/>
                  </a:cubicBezTo>
                  <a:cubicBezTo>
                    <a:pt x="3790" y="949"/>
                    <a:pt x="3733" y="824"/>
                    <a:pt x="3637" y="729"/>
                  </a:cubicBezTo>
                  <a:cubicBezTo>
                    <a:pt x="3139" y="250"/>
                    <a:pt x="2240" y="30"/>
                    <a:pt x="1225" y="1"/>
                  </a:cubicBezTo>
                  <a:cubicBezTo>
                    <a:pt x="1214" y="1"/>
                    <a:pt x="1203" y="0"/>
                    <a:pt x="1193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0" name="Google Shape;11740;p83"/>
            <p:cNvSpPr/>
            <p:nvPr/>
          </p:nvSpPr>
          <p:spPr>
            <a:xfrm>
              <a:off x="5310288" y="3129970"/>
              <a:ext cx="33692" cy="62866"/>
            </a:xfrm>
            <a:custGeom>
              <a:avLst/>
              <a:gdLst/>
              <a:ahLst/>
              <a:cxnLst/>
              <a:rect l="l" t="t" r="r" b="b"/>
              <a:pathLst>
                <a:path w="1283" h="2394" extrusionOk="0">
                  <a:moveTo>
                    <a:pt x="173" y="1"/>
                  </a:moveTo>
                  <a:cubicBezTo>
                    <a:pt x="67" y="163"/>
                    <a:pt x="0" y="345"/>
                    <a:pt x="0" y="546"/>
                  </a:cubicBezTo>
                  <a:lnTo>
                    <a:pt x="0" y="2077"/>
                  </a:lnTo>
                  <a:cubicBezTo>
                    <a:pt x="0" y="2250"/>
                    <a:pt x="144" y="2393"/>
                    <a:pt x="326" y="2393"/>
                  </a:cubicBezTo>
                  <a:lnTo>
                    <a:pt x="1283" y="2393"/>
                  </a:lnTo>
                  <a:lnTo>
                    <a:pt x="1273" y="1494"/>
                  </a:lnTo>
                  <a:cubicBezTo>
                    <a:pt x="1273" y="1235"/>
                    <a:pt x="1177" y="996"/>
                    <a:pt x="996" y="814"/>
                  </a:cubicBezTo>
                  <a:lnTo>
                    <a:pt x="173" y="1"/>
                  </a:ln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1" name="Google Shape;11741;p83"/>
            <p:cNvSpPr/>
            <p:nvPr/>
          </p:nvSpPr>
          <p:spPr>
            <a:xfrm>
              <a:off x="5443742" y="3129970"/>
              <a:ext cx="33692" cy="62866"/>
            </a:xfrm>
            <a:custGeom>
              <a:avLst/>
              <a:gdLst/>
              <a:ahLst/>
              <a:cxnLst/>
              <a:rect l="l" t="t" r="r" b="b"/>
              <a:pathLst>
                <a:path w="1283" h="2394" extrusionOk="0">
                  <a:moveTo>
                    <a:pt x="1110" y="1"/>
                  </a:moveTo>
                  <a:lnTo>
                    <a:pt x="287" y="814"/>
                  </a:lnTo>
                  <a:cubicBezTo>
                    <a:pt x="105" y="996"/>
                    <a:pt x="10" y="1235"/>
                    <a:pt x="10" y="1494"/>
                  </a:cubicBezTo>
                  <a:lnTo>
                    <a:pt x="0" y="1494"/>
                  </a:lnTo>
                  <a:lnTo>
                    <a:pt x="0" y="2393"/>
                  </a:lnTo>
                  <a:lnTo>
                    <a:pt x="957" y="2393"/>
                  </a:lnTo>
                  <a:cubicBezTo>
                    <a:pt x="1139" y="2393"/>
                    <a:pt x="1283" y="2250"/>
                    <a:pt x="1283" y="2077"/>
                  </a:cubicBezTo>
                  <a:lnTo>
                    <a:pt x="1283" y="546"/>
                  </a:lnTo>
                  <a:cubicBezTo>
                    <a:pt x="1283" y="345"/>
                    <a:pt x="1216" y="163"/>
                    <a:pt x="1110" y="1"/>
                  </a:cubicBez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2" name="Google Shape;11742;p83"/>
            <p:cNvSpPr/>
            <p:nvPr/>
          </p:nvSpPr>
          <p:spPr>
            <a:xfrm>
              <a:off x="5385681" y="3125453"/>
              <a:ext cx="16596" cy="16623"/>
            </a:xfrm>
            <a:custGeom>
              <a:avLst/>
              <a:gdLst/>
              <a:ahLst/>
              <a:cxnLst/>
              <a:rect l="l" t="t" r="r" b="b"/>
              <a:pathLst>
                <a:path w="632" h="633" extrusionOk="0">
                  <a:moveTo>
                    <a:pt x="0" y="0"/>
                  </a:moveTo>
                  <a:lnTo>
                    <a:pt x="0" y="498"/>
                  </a:lnTo>
                  <a:cubicBezTo>
                    <a:pt x="0" y="575"/>
                    <a:pt x="58" y="632"/>
                    <a:pt x="134" y="632"/>
                  </a:cubicBezTo>
                  <a:lnTo>
                    <a:pt x="498" y="632"/>
                  </a:lnTo>
                  <a:cubicBezTo>
                    <a:pt x="575" y="632"/>
                    <a:pt x="632" y="575"/>
                    <a:pt x="632" y="498"/>
                  </a:cubicBezTo>
                  <a:lnTo>
                    <a:pt x="632" y="0"/>
                  </a:ln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3" name="Google Shape;11743;p83"/>
            <p:cNvSpPr/>
            <p:nvPr/>
          </p:nvSpPr>
          <p:spPr>
            <a:xfrm>
              <a:off x="5359788" y="3102055"/>
              <a:ext cx="33954" cy="35110"/>
            </a:xfrm>
            <a:custGeom>
              <a:avLst/>
              <a:gdLst/>
              <a:ahLst/>
              <a:cxnLst/>
              <a:rect l="l" t="t" r="r" b="b"/>
              <a:pathLst>
                <a:path w="1293" h="1337" extrusionOk="0">
                  <a:moveTo>
                    <a:pt x="299" y="0"/>
                  </a:moveTo>
                  <a:cubicBezTo>
                    <a:pt x="256" y="0"/>
                    <a:pt x="214" y="20"/>
                    <a:pt x="192" y="59"/>
                  </a:cubicBezTo>
                  <a:lnTo>
                    <a:pt x="1" y="355"/>
                  </a:lnTo>
                  <a:lnTo>
                    <a:pt x="479" y="1236"/>
                  </a:lnTo>
                  <a:cubicBezTo>
                    <a:pt x="509" y="1301"/>
                    <a:pt x="571" y="1337"/>
                    <a:pt x="637" y="1337"/>
                  </a:cubicBezTo>
                  <a:cubicBezTo>
                    <a:pt x="678" y="1337"/>
                    <a:pt x="720" y="1323"/>
                    <a:pt x="757" y="1293"/>
                  </a:cubicBezTo>
                  <a:lnTo>
                    <a:pt x="1293" y="882"/>
                  </a:lnTo>
                  <a:lnTo>
                    <a:pt x="383" y="30"/>
                  </a:lnTo>
                  <a:cubicBezTo>
                    <a:pt x="359" y="10"/>
                    <a:pt x="329" y="0"/>
                    <a:pt x="299" y="0"/>
                  </a:cubicBez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4" name="Google Shape;11744;p83"/>
            <p:cNvSpPr/>
            <p:nvPr/>
          </p:nvSpPr>
          <p:spPr>
            <a:xfrm>
              <a:off x="5393716" y="3102055"/>
              <a:ext cx="34217" cy="35110"/>
            </a:xfrm>
            <a:custGeom>
              <a:avLst/>
              <a:gdLst/>
              <a:ahLst/>
              <a:cxnLst/>
              <a:rect l="l" t="t" r="r" b="b"/>
              <a:pathLst>
                <a:path w="1303" h="1337" extrusionOk="0">
                  <a:moveTo>
                    <a:pt x="1001" y="0"/>
                  </a:moveTo>
                  <a:cubicBezTo>
                    <a:pt x="972" y="0"/>
                    <a:pt x="943" y="10"/>
                    <a:pt x="919" y="30"/>
                  </a:cubicBezTo>
                  <a:lnTo>
                    <a:pt x="1" y="882"/>
                  </a:lnTo>
                  <a:lnTo>
                    <a:pt x="546" y="1293"/>
                  </a:lnTo>
                  <a:cubicBezTo>
                    <a:pt x="579" y="1323"/>
                    <a:pt x="619" y="1337"/>
                    <a:pt x="659" y="1337"/>
                  </a:cubicBezTo>
                  <a:cubicBezTo>
                    <a:pt x="724" y="1337"/>
                    <a:pt x="788" y="1301"/>
                    <a:pt x="824" y="1236"/>
                  </a:cubicBezTo>
                  <a:lnTo>
                    <a:pt x="1302" y="355"/>
                  </a:lnTo>
                  <a:lnTo>
                    <a:pt x="1111" y="59"/>
                  </a:lnTo>
                  <a:cubicBezTo>
                    <a:pt x="1083" y="20"/>
                    <a:pt x="1042" y="0"/>
                    <a:pt x="1001" y="0"/>
                  </a:cubicBez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5" name="Google Shape;11745;p83"/>
            <p:cNvSpPr/>
            <p:nvPr/>
          </p:nvSpPr>
          <p:spPr>
            <a:xfrm>
              <a:off x="5413569" y="3157884"/>
              <a:ext cx="93774" cy="55803"/>
            </a:xfrm>
            <a:custGeom>
              <a:avLst/>
              <a:gdLst/>
              <a:ahLst/>
              <a:cxnLst/>
              <a:rect l="l" t="t" r="r" b="b"/>
              <a:pathLst>
                <a:path w="3571" h="2125" extrusionOk="0">
                  <a:moveTo>
                    <a:pt x="1366" y="0"/>
                  </a:moveTo>
                  <a:cubicBezTo>
                    <a:pt x="1314" y="0"/>
                    <a:pt x="1260" y="17"/>
                    <a:pt x="1207" y="57"/>
                  </a:cubicBezTo>
                  <a:lnTo>
                    <a:pt x="144" y="852"/>
                  </a:lnTo>
                  <a:cubicBezTo>
                    <a:pt x="1" y="957"/>
                    <a:pt x="1" y="1168"/>
                    <a:pt x="144" y="1273"/>
                  </a:cubicBezTo>
                  <a:lnTo>
                    <a:pt x="1207" y="2067"/>
                  </a:lnTo>
                  <a:cubicBezTo>
                    <a:pt x="1260" y="2107"/>
                    <a:pt x="1314" y="2125"/>
                    <a:pt x="1366" y="2125"/>
                  </a:cubicBezTo>
                  <a:cubicBezTo>
                    <a:pt x="1586" y="2125"/>
                    <a:pt x="1755" y="1816"/>
                    <a:pt x="1522" y="1646"/>
                  </a:cubicBezTo>
                  <a:lnTo>
                    <a:pt x="1101" y="1330"/>
                  </a:lnTo>
                  <a:lnTo>
                    <a:pt x="3226" y="1330"/>
                  </a:lnTo>
                  <a:cubicBezTo>
                    <a:pt x="3570" y="1330"/>
                    <a:pt x="3570" y="794"/>
                    <a:pt x="3226" y="794"/>
                  </a:cubicBezTo>
                  <a:lnTo>
                    <a:pt x="3226" y="804"/>
                  </a:lnTo>
                  <a:lnTo>
                    <a:pt x="1101" y="804"/>
                  </a:lnTo>
                  <a:lnTo>
                    <a:pt x="1522" y="478"/>
                  </a:lnTo>
                  <a:cubicBezTo>
                    <a:pt x="1755" y="308"/>
                    <a:pt x="1586" y="0"/>
                    <a:pt x="1366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6" name="Google Shape;11746;p83"/>
            <p:cNvSpPr/>
            <p:nvPr/>
          </p:nvSpPr>
          <p:spPr>
            <a:xfrm>
              <a:off x="5544501" y="3157884"/>
              <a:ext cx="93774" cy="55908"/>
            </a:xfrm>
            <a:custGeom>
              <a:avLst/>
              <a:gdLst/>
              <a:ahLst/>
              <a:cxnLst/>
              <a:rect l="l" t="t" r="r" b="b"/>
              <a:pathLst>
                <a:path w="3571" h="2129" extrusionOk="0">
                  <a:moveTo>
                    <a:pt x="2211" y="0"/>
                  </a:moveTo>
                  <a:cubicBezTo>
                    <a:pt x="1988" y="0"/>
                    <a:pt x="1824" y="308"/>
                    <a:pt x="2049" y="478"/>
                  </a:cubicBezTo>
                  <a:lnTo>
                    <a:pt x="2479" y="804"/>
                  </a:lnTo>
                  <a:lnTo>
                    <a:pt x="355" y="804"/>
                  </a:lnTo>
                  <a:cubicBezTo>
                    <a:pt x="1" y="804"/>
                    <a:pt x="1" y="1330"/>
                    <a:pt x="355" y="1330"/>
                  </a:cubicBezTo>
                  <a:lnTo>
                    <a:pt x="2479" y="1330"/>
                  </a:lnTo>
                  <a:lnTo>
                    <a:pt x="2049" y="1646"/>
                  </a:lnTo>
                  <a:cubicBezTo>
                    <a:pt x="1825" y="1816"/>
                    <a:pt x="1987" y="2128"/>
                    <a:pt x="2208" y="2128"/>
                  </a:cubicBezTo>
                  <a:cubicBezTo>
                    <a:pt x="2261" y="2128"/>
                    <a:pt x="2318" y="2110"/>
                    <a:pt x="2374" y="2067"/>
                  </a:cubicBezTo>
                  <a:lnTo>
                    <a:pt x="3427" y="1273"/>
                  </a:lnTo>
                  <a:cubicBezTo>
                    <a:pt x="3570" y="1168"/>
                    <a:pt x="3570" y="957"/>
                    <a:pt x="3427" y="852"/>
                  </a:cubicBezTo>
                  <a:lnTo>
                    <a:pt x="2374" y="57"/>
                  </a:lnTo>
                  <a:cubicBezTo>
                    <a:pt x="2319" y="17"/>
                    <a:pt x="2263" y="0"/>
                    <a:pt x="2211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7" name="Google Shape;11747;p83"/>
            <p:cNvSpPr/>
            <p:nvPr/>
          </p:nvSpPr>
          <p:spPr>
            <a:xfrm>
              <a:off x="5519134" y="3178971"/>
              <a:ext cx="13839" cy="13865"/>
            </a:xfrm>
            <a:custGeom>
              <a:avLst/>
              <a:gdLst/>
              <a:ahLst/>
              <a:cxnLst/>
              <a:rect l="l" t="t" r="r" b="b"/>
              <a:pathLst>
                <a:path w="527" h="528" extrusionOk="0">
                  <a:moveTo>
                    <a:pt x="259" y="1"/>
                  </a:moveTo>
                  <a:cubicBezTo>
                    <a:pt x="115" y="1"/>
                    <a:pt x="0" y="116"/>
                    <a:pt x="0" y="259"/>
                  </a:cubicBezTo>
                  <a:cubicBezTo>
                    <a:pt x="0" y="412"/>
                    <a:pt x="115" y="527"/>
                    <a:pt x="259" y="527"/>
                  </a:cubicBezTo>
                  <a:cubicBezTo>
                    <a:pt x="412" y="527"/>
                    <a:pt x="527" y="412"/>
                    <a:pt x="527" y="259"/>
                  </a:cubicBezTo>
                  <a:cubicBezTo>
                    <a:pt x="527" y="116"/>
                    <a:pt x="412" y="1"/>
                    <a:pt x="259" y="1"/>
                  </a:cubicBez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748" name="Google Shape;11748;p83"/>
          <p:cNvGrpSpPr/>
          <p:nvPr/>
        </p:nvGrpSpPr>
        <p:grpSpPr>
          <a:xfrm>
            <a:off x="4879047" y="2432320"/>
            <a:ext cx="398075" cy="340303"/>
            <a:chOff x="4879047" y="2432320"/>
            <a:chExt cx="398075" cy="340303"/>
          </a:xfrm>
        </p:grpSpPr>
        <p:sp>
          <p:nvSpPr>
            <p:cNvPr id="11749" name="Google Shape;11749;p83"/>
            <p:cNvSpPr/>
            <p:nvPr/>
          </p:nvSpPr>
          <p:spPr>
            <a:xfrm>
              <a:off x="5071795" y="2432320"/>
              <a:ext cx="186000" cy="181483"/>
            </a:xfrm>
            <a:custGeom>
              <a:avLst/>
              <a:gdLst/>
              <a:ahLst/>
              <a:cxnLst/>
              <a:rect l="l" t="t" r="r" b="b"/>
              <a:pathLst>
                <a:path w="7083" h="6911" extrusionOk="0">
                  <a:moveTo>
                    <a:pt x="708" y="1"/>
                  </a:moveTo>
                  <a:cubicBezTo>
                    <a:pt x="316" y="1"/>
                    <a:pt x="0" y="326"/>
                    <a:pt x="0" y="709"/>
                  </a:cubicBezTo>
                  <a:lnTo>
                    <a:pt x="0" y="4489"/>
                  </a:lnTo>
                  <a:cubicBezTo>
                    <a:pt x="0" y="4881"/>
                    <a:pt x="316" y="5197"/>
                    <a:pt x="708" y="5197"/>
                  </a:cubicBezTo>
                  <a:lnTo>
                    <a:pt x="1416" y="5197"/>
                  </a:lnTo>
                  <a:lnTo>
                    <a:pt x="1024" y="6776"/>
                  </a:lnTo>
                  <a:cubicBezTo>
                    <a:pt x="1009" y="6849"/>
                    <a:pt x="1073" y="6911"/>
                    <a:pt x="1142" y="6911"/>
                  </a:cubicBezTo>
                  <a:cubicBezTo>
                    <a:pt x="1163" y="6911"/>
                    <a:pt x="1185" y="6905"/>
                    <a:pt x="1206" y="6891"/>
                  </a:cubicBezTo>
                  <a:lnTo>
                    <a:pt x="3541" y="5197"/>
                  </a:lnTo>
                  <a:lnTo>
                    <a:pt x="6374" y="5197"/>
                  </a:lnTo>
                  <a:cubicBezTo>
                    <a:pt x="6766" y="5197"/>
                    <a:pt x="7082" y="4872"/>
                    <a:pt x="7082" y="4489"/>
                  </a:cubicBezTo>
                  <a:lnTo>
                    <a:pt x="7082" y="709"/>
                  </a:lnTo>
                  <a:cubicBezTo>
                    <a:pt x="7082" y="326"/>
                    <a:pt x="6766" y="1"/>
                    <a:pt x="6374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0" name="Google Shape;11750;p83"/>
            <p:cNvSpPr/>
            <p:nvPr/>
          </p:nvSpPr>
          <p:spPr>
            <a:xfrm>
              <a:off x="5102204" y="2463412"/>
              <a:ext cx="32405" cy="12500"/>
            </a:xfrm>
            <a:custGeom>
              <a:avLst/>
              <a:gdLst/>
              <a:ahLst/>
              <a:cxnLst/>
              <a:rect l="l" t="t" r="r" b="b"/>
              <a:pathLst>
                <a:path w="1234" h="476" extrusionOk="0">
                  <a:moveTo>
                    <a:pt x="227" y="0"/>
                  </a:moveTo>
                  <a:cubicBezTo>
                    <a:pt x="1" y="0"/>
                    <a:pt x="1" y="475"/>
                    <a:pt x="227" y="475"/>
                  </a:cubicBezTo>
                  <a:cubicBezTo>
                    <a:pt x="237" y="475"/>
                    <a:pt x="248" y="474"/>
                    <a:pt x="258" y="472"/>
                  </a:cubicBezTo>
                  <a:lnTo>
                    <a:pt x="967" y="472"/>
                  </a:lnTo>
                  <a:cubicBezTo>
                    <a:pt x="978" y="474"/>
                    <a:pt x="989" y="475"/>
                    <a:pt x="999" y="475"/>
                  </a:cubicBezTo>
                  <a:cubicBezTo>
                    <a:pt x="1233" y="475"/>
                    <a:pt x="1233" y="0"/>
                    <a:pt x="999" y="0"/>
                  </a:cubicBezTo>
                  <a:cubicBezTo>
                    <a:pt x="989" y="0"/>
                    <a:pt x="978" y="1"/>
                    <a:pt x="967" y="3"/>
                  </a:cubicBezTo>
                  <a:lnTo>
                    <a:pt x="258" y="3"/>
                  </a:lnTo>
                  <a:cubicBezTo>
                    <a:pt x="248" y="1"/>
                    <a:pt x="237" y="0"/>
                    <a:pt x="22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1" name="Google Shape;11751;p83"/>
            <p:cNvSpPr/>
            <p:nvPr/>
          </p:nvSpPr>
          <p:spPr>
            <a:xfrm>
              <a:off x="5145454" y="2463412"/>
              <a:ext cx="82141" cy="12500"/>
            </a:xfrm>
            <a:custGeom>
              <a:avLst/>
              <a:gdLst/>
              <a:ahLst/>
              <a:cxnLst/>
              <a:rect l="l" t="t" r="r" b="b"/>
              <a:pathLst>
                <a:path w="3128" h="476" extrusionOk="0">
                  <a:moveTo>
                    <a:pt x="235" y="0"/>
                  </a:moveTo>
                  <a:cubicBezTo>
                    <a:pt x="0" y="0"/>
                    <a:pt x="0" y="475"/>
                    <a:pt x="235" y="475"/>
                  </a:cubicBezTo>
                  <a:cubicBezTo>
                    <a:pt x="245" y="475"/>
                    <a:pt x="256" y="474"/>
                    <a:pt x="267" y="472"/>
                  </a:cubicBezTo>
                  <a:lnTo>
                    <a:pt x="2861" y="472"/>
                  </a:lnTo>
                  <a:cubicBezTo>
                    <a:pt x="2872" y="474"/>
                    <a:pt x="2883" y="475"/>
                    <a:pt x="2893" y="475"/>
                  </a:cubicBezTo>
                  <a:cubicBezTo>
                    <a:pt x="3127" y="475"/>
                    <a:pt x="3127" y="0"/>
                    <a:pt x="2893" y="0"/>
                  </a:cubicBezTo>
                  <a:cubicBezTo>
                    <a:pt x="2883" y="0"/>
                    <a:pt x="2872" y="1"/>
                    <a:pt x="2861" y="3"/>
                  </a:cubicBezTo>
                  <a:lnTo>
                    <a:pt x="267" y="3"/>
                  </a:lnTo>
                  <a:cubicBezTo>
                    <a:pt x="256" y="1"/>
                    <a:pt x="245" y="0"/>
                    <a:pt x="23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2" name="Google Shape;11752;p83"/>
            <p:cNvSpPr/>
            <p:nvPr/>
          </p:nvSpPr>
          <p:spPr>
            <a:xfrm>
              <a:off x="5102204" y="2494320"/>
              <a:ext cx="125392" cy="12500"/>
            </a:xfrm>
            <a:custGeom>
              <a:avLst/>
              <a:gdLst/>
              <a:ahLst/>
              <a:cxnLst/>
              <a:rect l="l" t="t" r="r" b="b"/>
              <a:pathLst>
                <a:path w="4775" h="476" extrusionOk="0">
                  <a:moveTo>
                    <a:pt x="227" y="1"/>
                  </a:moveTo>
                  <a:cubicBezTo>
                    <a:pt x="1" y="1"/>
                    <a:pt x="1" y="475"/>
                    <a:pt x="227" y="475"/>
                  </a:cubicBezTo>
                  <a:cubicBezTo>
                    <a:pt x="237" y="475"/>
                    <a:pt x="248" y="474"/>
                    <a:pt x="258" y="472"/>
                  </a:cubicBezTo>
                  <a:lnTo>
                    <a:pt x="4508" y="472"/>
                  </a:lnTo>
                  <a:cubicBezTo>
                    <a:pt x="4519" y="474"/>
                    <a:pt x="4530" y="475"/>
                    <a:pt x="4540" y="475"/>
                  </a:cubicBezTo>
                  <a:cubicBezTo>
                    <a:pt x="4774" y="475"/>
                    <a:pt x="4774" y="1"/>
                    <a:pt x="4540" y="1"/>
                  </a:cubicBezTo>
                  <a:cubicBezTo>
                    <a:pt x="4530" y="1"/>
                    <a:pt x="4519" y="2"/>
                    <a:pt x="4508" y="3"/>
                  </a:cubicBezTo>
                  <a:lnTo>
                    <a:pt x="258" y="3"/>
                  </a:lnTo>
                  <a:cubicBezTo>
                    <a:pt x="248" y="2"/>
                    <a:pt x="237" y="1"/>
                    <a:pt x="227" y="1"/>
                  </a:cubicBezTo>
                  <a:close/>
                </a:path>
              </a:pathLst>
            </a:custGeom>
            <a:solidFill>
              <a:srgbClr val="768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3" name="Google Shape;11753;p83"/>
            <p:cNvSpPr/>
            <p:nvPr/>
          </p:nvSpPr>
          <p:spPr>
            <a:xfrm>
              <a:off x="5102178" y="2525255"/>
              <a:ext cx="81984" cy="12710"/>
            </a:xfrm>
            <a:custGeom>
              <a:avLst/>
              <a:gdLst/>
              <a:ahLst/>
              <a:cxnLst/>
              <a:rect l="l" t="t" r="r" b="b"/>
              <a:pathLst>
                <a:path w="3122" h="484" extrusionOk="0">
                  <a:moveTo>
                    <a:pt x="234" y="1"/>
                  </a:moveTo>
                  <a:cubicBezTo>
                    <a:pt x="0" y="1"/>
                    <a:pt x="0" y="483"/>
                    <a:pt x="234" y="483"/>
                  </a:cubicBezTo>
                  <a:cubicBezTo>
                    <a:pt x="242" y="483"/>
                    <a:pt x="250" y="482"/>
                    <a:pt x="259" y="481"/>
                  </a:cubicBezTo>
                  <a:lnTo>
                    <a:pt x="2863" y="481"/>
                  </a:lnTo>
                  <a:cubicBezTo>
                    <a:pt x="2872" y="482"/>
                    <a:pt x="2880" y="483"/>
                    <a:pt x="2888" y="483"/>
                  </a:cubicBezTo>
                  <a:cubicBezTo>
                    <a:pt x="3122" y="483"/>
                    <a:pt x="3122" y="1"/>
                    <a:pt x="2888" y="1"/>
                  </a:cubicBezTo>
                  <a:cubicBezTo>
                    <a:pt x="2880" y="1"/>
                    <a:pt x="2872" y="1"/>
                    <a:pt x="2863" y="3"/>
                  </a:cubicBezTo>
                  <a:lnTo>
                    <a:pt x="259" y="3"/>
                  </a:lnTo>
                  <a:cubicBezTo>
                    <a:pt x="250" y="1"/>
                    <a:pt x="242" y="1"/>
                    <a:pt x="234" y="1"/>
                  </a:cubicBez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4" name="Google Shape;11754;p83"/>
            <p:cNvSpPr/>
            <p:nvPr/>
          </p:nvSpPr>
          <p:spPr>
            <a:xfrm>
              <a:off x="5195164" y="2525255"/>
              <a:ext cx="32484" cy="12710"/>
            </a:xfrm>
            <a:custGeom>
              <a:avLst/>
              <a:gdLst/>
              <a:ahLst/>
              <a:cxnLst/>
              <a:rect l="l" t="t" r="r" b="b"/>
              <a:pathLst>
                <a:path w="1237" h="484" extrusionOk="0">
                  <a:moveTo>
                    <a:pt x="234" y="1"/>
                  </a:moveTo>
                  <a:cubicBezTo>
                    <a:pt x="0" y="1"/>
                    <a:pt x="0" y="483"/>
                    <a:pt x="234" y="483"/>
                  </a:cubicBezTo>
                  <a:cubicBezTo>
                    <a:pt x="242" y="483"/>
                    <a:pt x="251" y="482"/>
                    <a:pt x="259" y="481"/>
                  </a:cubicBezTo>
                  <a:lnTo>
                    <a:pt x="968" y="481"/>
                  </a:lnTo>
                  <a:cubicBezTo>
                    <a:pt x="977" y="482"/>
                    <a:pt x="986" y="483"/>
                    <a:pt x="995" y="483"/>
                  </a:cubicBezTo>
                  <a:cubicBezTo>
                    <a:pt x="1236" y="483"/>
                    <a:pt x="1236" y="1"/>
                    <a:pt x="995" y="1"/>
                  </a:cubicBezTo>
                  <a:cubicBezTo>
                    <a:pt x="986" y="1"/>
                    <a:pt x="977" y="1"/>
                    <a:pt x="968" y="3"/>
                  </a:cubicBezTo>
                  <a:lnTo>
                    <a:pt x="259" y="3"/>
                  </a:lnTo>
                  <a:cubicBezTo>
                    <a:pt x="251" y="1"/>
                    <a:pt x="242" y="1"/>
                    <a:pt x="234" y="1"/>
                  </a:cubicBezTo>
                  <a:close/>
                </a:path>
              </a:pathLst>
            </a:custGeom>
            <a:solidFill>
              <a:srgbClr val="768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5" name="Google Shape;11755;p83"/>
            <p:cNvSpPr/>
            <p:nvPr/>
          </p:nvSpPr>
          <p:spPr>
            <a:xfrm>
              <a:off x="4898374" y="2711543"/>
              <a:ext cx="359421" cy="18618"/>
            </a:xfrm>
            <a:custGeom>
              <a:avLst/>
              <a:gdLst/>
              <a:ahLst/>
              <a:cxnLst/>
              <a:rect l="l" t="t" r="r" b="b"/>
              <a:pathLst>
                <a:path w="13687" h="709" extrusionOk="0">
                  <a:moveTo>
                    <a:pt x="1" y="0"/>
                  </a:moveTo>
                  <a:lnTo>
                    <a:pt x="1" y="708"/>
                  </a:lnTo>
                  <a:lnTo>
                    <a:pt x="13686" y="708"/>
                  </a:lnTo>
                  <a:lnTo>
                    <a:pt x="13686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6" name="Google Shape;11756;p83"/>
            <p:cNvSpPr/>
            <p:nvPr/>
          </p:nvSpPr>
          <p:spPr>
            <a:xfrm>
              <a:off x="4891468" y="2711543"/>
              <a:ext cx="13603" cy="61081"/>
            </a:xfrm>
            <a:custGeom>
              <a:avLst/>
              <a:gdLst/>
              <a:ahLst/>
              <a:cxnLst/>
              <a:rect l="l" t="t" r="r" b="b"/>
              <a:pathLst>
                <a:path w="518" h="2326" extrusionOk="0">
                  <a:moveTo>
                    <a:pt x="24" y="0"/>
                  </a:moveTo>
                  <a:lnTo>
                    <a:pt x="24" y="2125"/>
                  </a:lnTo>
                  <a:cubicBezTo>
                    <a:pt x="0" y="2259"/>
                    <a:pt x="130" y="2326"/>
                    <a:pt x="259" y="2326"/>
                  </a:cubicBezTo>
                  <a:cubicBezTo>
                    <a:pt x="388" y="2326"/>
                    <a:pt x="517" y="2259"/>
                    <a:pt x="493" y="2125"/>
                  </a:cubicBezTo>
                  <a:lnTo>
                    <a:pt x="493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7" name="Google Shape;11757;p83"/>
            <p:cNvSpPr/>
            <p:nvPr/>
          </p:nvSpPr>
          <p:spPr>
            <a:xfrm>
              <a:off x="5251728" y="2711543"/>
              <a:ext cx="12342" cy="61081"/>
            </a:xfrm>
            <a:custGeom>
              <a:avLst/>
              <a:gdLst/>
              <a:ahLst/>
              <a:cxnLst/>
              <a:rect l="l" t="t" r="r" b="b"/>
              <a:pathLst>
                <a:path w="470" h="2326" extrusionOk="0">
                  <a:moveTo>
                    <a:pt x="0" y="0"/>
                  </a:moveTo>
                  <a:lnTo>
                    <a:pt x="0" y="2125"/>
                  </a:lnTo>
                  <a:cubicBezTo>
                    <a:pt x="20" y="2259"/>
                    <a:pt x="127" y="2326"/>
                    <a:pt x="235" y="2326"/>
                  </a:cubicBezTo>
                  <a:cubicBezTo>
                    <a:pt x="343" y="2326"/>
                    <a:pt x="450" y="2259"/>
                    <a:pt x="469" y="2125"/>
                  </a:cubicBezTo>
                  <a:lnTo>
                    <a:pt x="469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8" name="Google Shape;11758;p83"/>
            <p:cNvSpPr/>
            <p:nvPr/>
          </p:nvSpPr>
          <p:spPr>
            <a:xfrm>
              <a:off x="4935322" y="2578851"/>
              <a:ext cx="111868" cy="126416"/>
            </a:xfrm>
            <a:custGeom>
              <a:avLst/>
              <a:gdLst/>
              <a:ahLst/>
              <a:cxnLst/>
              <a:rect l="l" t="t" r="r" b="b"/>
              <a:pathLst>
                <a:path w="4260" h="4814" extrusionOk="0">
                  <a:moveTo>
                    <a:pt x="1417" y="0"/>
                  </a:moveTo>
                  <a:lnTo>
                    <a:pt x="1417" y="708"/>
                  </a:lnTo>
                  <a:cubicBezTo>
                    <a:pt x="1417" y="881"/>
                    <a:pt x="1321" y="1043"/>
                    <a:pt x="1158" y="1129"/>
                  </a:cubicBezTo>
                  <a:lnTo>
                    <a:pt x="393" y="1512"/>
                  </a:lnTo>
                  <a:cubicBezTo>
                    <a:pt x="153" y="1627"/>
                    <a:pt x="0" y="1876"/>
                    <a:pt x="0" y="2144"/>
                  </a:cubicBezTo>
                  <a:lnTo>
                    <a:pt x="0" y="4106"/>
                  </a:lnTo>
                  <a:cubicBezTo>
                    <a:pt x="0" y="4498"/>
                    <a:pt x="326" y="4814"/>
                    <a:pt x="709" y="4814"/>
                  </a:cubicBezTo>
                  <a:lnTo>
                    <a:pt x="4250" y="4814"/>
                  </a:lnTo>
                  <a:lnTo>
                    <a:pt x="4250" y="2144"/>
                  </a:lnTo>
                  <a:cubicBezTo>
                    <a:pt x="4259" y="1876"/>
                    <a:pt x="4106" y="1627"/>
                    <a:pt x="3867" y="1512"/>
                  </a:cubicBezTo>
                  <a:lnTo>
                    <a:pt x="3101" y="1129"/>
                  </a:lnTo>
                  <a:cubicBezTo>
                    <a:pt x="2938" y="1043"/>
                    <a:pt x="2843" y="881"/>
                    <a:pt x="2833" y="708"/>
                  </a:cubicBezTo>
                  <a:lnTo>
                    <a:pt x="2833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9" name="Google Shape;11759;p83"/>
            <p:cNvSpPr/>
            <p:nvPr/>
          </p:nvSpPr>
          <p:spPr>
            <a:xfrm>
              <a:off x="4972270" y="2578851"/>
              <a:ext cx="37972" cy="24632"/>
            </a:xfrm>
            <a:custGeom>
              <a:avLst/>
              <a:gdLst/>
              <a:ahLst/>
              <a:cxnLst/>
              <a:rect l="l" t="t" r="r" b="b"/>
              <a:pathLst>
                <a:path w="1446" h="938" extrusionOk="0">
                  <a:moveTo>
                    <a:pt x="10" y="0"/>
                  </a:moveTo>
                  <a:lnTo>
                    <a:pt x="10" y="708"/>
                  </a:lnTo>
                  <a:cubicBezTo>
                    <a:pt x="10" y="737"/>
                    <a:pt x="10" y="766"/>
                    <a:pt x="0" y="794"/>
                  </a:cubicBezTo>
                  <a:cubicBezTo>
                    <a:pt x="230" y="890"/>
                    <a:pt x="469" y="938"/>
                    <a:pt x="728" y="938"/>
                  </a:cubicBezTo>
                  <a:cubicBezTo>
                    <a:pt x="967" y="938"/>
                    <a:pt x="1216" y="890"/>
                    <a:pt x="1445" y="794"/>
                  </a:cubicBezTo>
                  <a:cubicBezTo>
                    <a:pt x="1436" y="766"/>
                    <a:pt x="1426" y="737"/>
                    <a:pt x="1426" y="708"/>
                  </a:cubicBezTo>
                  <a:lnTo>
                    <a:pt x="1426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0" name="Google Shape;11760;p83"/>
            <p:cNvSpPr/>
            <p:nvPr/>
          </p:nvSpPr>
          <p:spPr>
            <a:xfrm>
              <a:off x="4935322" y="2611256"/>
              <a:ext cx="111868" cy="94011"/>
            </a:xfrm>
            <a:custGeom>
              <a:avLst/>
              <a:gdLst/>
              <a:ahLst/>
              <a:cxnLst/>
              <a:rect l="l" t="t" r="r" b="b"/>
              <a:pathLst>
                <a:path w="4260" h="3580" extrusionOk="0">
                  <a:moveTo>
                    <a:pt x="938" y="1"/>
                  </a:moveTo>
                  <a:lnTo>
                    <a:pt x="393" y="278"/>
                  </a:lnTo>
                  <a:cubicBezTo>
                    <a:pt x="153" y="393"/>
                    <a:pt x="0" y="642"/>
                    <a:pt x="0" y="910"/>
                  </a:cubicBezTo>
                  <a:lnTo>
                    <a:pt x="0" y="2872"/>
                  </a:lnTo>
                  <a:cubicBezTo>
                    <a:pt x="0" y="3264"/>
                    <a:pt x="326" y="3580"/>
                    <a:pt x="718" y="3580"/>
                  </a:cubicBezTo>
                  <a:lnTo>
                    <a:pt x="4259" y="3580"/>
                  </a:lnTo>
                  <a:lnTo>
                    <a:pt x="4259" y="910"/>
                  </a:lnTo>
                  <a:cubicBezTo>
                    <a:pt x="4259" y="642"/>
                    <a:pt x="4106" y="393"/>
                    <a:pt x="3867" y="278"/>
                  </a:cubicBezTo>
                  <a:lnTo>
                    <a:pt x="3321" y="1"/>
                  </a:lnTo>
                  <a:cubicBezTo>
                    <a:pt x="3044" y="436"/>
                    <a:pt x="2587" y="654"/>
                    <a:pt x="2130" y="654"/>
                  </a:cubicBezTo>
                  <a:cubicBezTo>
                    <a:pt x="1673" y="654"/>
                    <a:pt x="1216" y="436"/>
                    <a:pt x="93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1" name="Google Shape;11761;p83"/>
            <p:cNvSpPr/>
            <p:nvPr/>
          </p:nvSpPr>
          <p:spPr>
            <a:xfrm>
              <a:off x="5022269" y="2623835"/>
              <a:ext cx="24921" cy="81432"/>
            </a:xfrm>
            <a:custGeom>
              <a:avLst/>
              <a:gdLst/>
              <a:ahLst/>
              <a:cxnLst/>
              <a:rect l="l" t="t" r="r" b="b"/>
              <a:pathLst>
                <a:path w="949" h="3101" extrusionOk="0">
                  <a:moveTo>
                    <a:pt x="805" y="0"/>
                  </a:moveTo>
                  <a:lnTo>
                    <a:pt x="173" y="498"/>
                  </a:lnTo>
                  <a:cubicBezTo>
                    <a:pt x="68" y="584"/>
                    <a:pt x="1" y="728"/>
                    <a:pt x="1" y="871"/>
                  </a:cubicBezTo>
                  <a:lnTo>
                    <a:pt x="1" y="3101"/>
                  </a:lnTo>
                  <a:lnTo>
                    <a:pt x="948" y="3101"/>
                  </a:lnTo>
                  <a:lnTo>
                    <a:pt x="948" y="431"/>
                  </a:lnTo>
                  <a:cubicBezTo>
                    <a:pt x="939" y="278"/>
                    <a:pt x="891" y="125"/>
                    <a:pt x="80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2" name="Google Shape;11762;p83"/>
            <p:cNvSpPr/>
            <p:nvPr/>
          </p:nvSpPr>
          <p:spPr>
            <a:xfrm>
              <a:off x="4935322" y="2624071"/>
              <a:ext cx="55803" cy="81196"/>
            </a:xfrm>
            <a:custGeom>
              <a:avLst/>
              <a:gdLst/>
              <a:ahLst/>
              <a:cxnLst/>
              <a:rect l="l" t="t" r="r" b="b"/>
              <a:pathLst>
                <a:path w="2125" h="3092" extrusionOk="0">
                  <a:moveTo>
                    <a:pt x="144" y="1"/>
                  </a:moveTo>
                  <a:cubicBezTo>
                    <a:pt x="58" y="125"/>
                    <a:pt x="0" y="269"/>
                    <a:pt x="0" y="422"/>
                  </a:cubicBezTo>
                  <a:lnTo>
                    <a:pt x="0" y="2384"/>
                  </a:lnTo>
                  <a:cubicBezTo>
                    <a:pt x="0" y="2776"/>
                    <a:pt x="326" y="3092"/>
                    <a:pt x="709" y="3092"/>
                  </a:cubicBezTo>
                  <a:lnTo>
                    <a:pt x="2125" y="3092"/>
                  </a:lnTo>
                  <a:lnTo>
                    <a:pt x="2125" y="2154"/>
                  </a:lnTo>
                  <a:lnTo>
                    <a:pt x="1187" y="2154"/>
                  </a:lnTo>
                  <a:cubicBezTo>
                    <a:pt x="1053" y="2144"/>
                    <a:pt x="948" y="2039"/>
                    <a:pt x="948" y="1915"/>
                  </a:cubicBezTo>
                  <a:lnTo>
                    <a:pt x="948" y="862"/>
                  </a:lnTo>
                  <a:cubicBezTo>
                    <a:pt x="948" y="719"/>
                    <a:pt x="881" y="585"/>
                    <a:pt x="776" y="498"/>
                  </a:cubicBezTo>
                  <a:lnTo>
                    <a:pt x="144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3" name="Google Shape;11763;p83"/>
            <p:cNvSpPr/>
            <p:nvPr/>
          </p:nvSpPr>
          <p:spPr>
            <a:xfrm>
              <a:off x="4966492" y="2475807"/>
              <a:ext cx="49526" cy="43487"/>
            </a:xfrm>
            <a:custGeom>
              <a:avLst/>
              <a:gdLst/>
              <a:ahLst/>
              <a:cxnLst/>
              <a:rect l="l" t="t" r="r" b="b"/>
              <a:pathLst>
                <a:path w="1886" h="1656" extrusionOk="0">
                  <a:moveTo>
                    <a:pt x="938" y="0"/>
                  </a:moveTo>
                  <a:cubicBezTo>
                    <a:pt x="421" y="0"/>
                    <a:pt x="0" y="374"/>
                    <a:pt x="0" y="823"/>
                  </a:cubicBezTo>
                  <a:cubicBezTo>
                    <a:pt x="0" y="1283"/>
                    <a:pt x="421" y="1656"/>
                    <a:pt x="938" y="1656"/>
                  </a:cubicBezTo>
                  <a:cubicBezTo>
                    <a:pt x="1464" y="1656"/>
                    <a:pt x="1885" y="1283"/>
                    <a:pt x="1885" y="823"/>
                  </a:cubicBezTo>
                  <a:cubicBezTo>
                    <a:pt x="1885" y="374"/>
                    <a:pt x="1464" y="0"/>
                    <a:pt x="93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4" name="Google Shape;11764;p83"/>
            <p:cNvSpPr/>
            <p:nvPr/>
          </p:nvSpPr>
          <p:spPr>
            <a:xfrm>
              <a:off x="4966230" y="2475807"/>
              <a:ext cx="34453" cy="43487"/>
            </a:xfrm>
            <a:custGeom>
              <a:avLst/>
              <a:gdLst/>
              <a:ahLst/>
              <a:cxnLst/>
              <a:rect l="l" t="t" r="r" b="b"/>
              <a:pathLst>
                <a:path w="1312" h="1656" extrusionOk="0">
                  <a:moveTo>
                    <a:pt x="948" y="0"/>
                  </a:moveTo>
                  <a:cubicBezTo>
                    <a:pt x="431" y="0"/>
                    <a:pt x="1" y="374"/>
                    <a:pt x="1" y="833"/>
                  </a:cubicBezTo>
                  <a:cubicBezTo>
                    <a:pt x="1" y="1283"/>
                    <a:pt x="431" y="1656"/>
                    <a:pt x="948" y="1656"/>
                  </a:cubicBezTo>
                  <a:cubicBezTo>
                    <a:pt x="1072" y="1656"/>
                    <a:pt x="1187" y="1637"/>
                    <a:pt x="1312" y="1599"/>
                  </a:cubicBezTo>
                  <a:cubicBezTo>
                    <a:pt x="967" y="1493"/>
                    <a:pt x="728" y="1177"/>
                    <a:pt x="718" y="823"/>
                  </a:cubicBezTo>
                  <a:cubicBezTo>
                    <a:pt x="728" y="469"/>
                    <a:pt x="967" y="163"/>
                    <a:pt x="1312" y="67"/>
                  </a:cubicBezTo>
                  <a:cubicBezTo>
                    <a:pt x="1187" y="19"/>
                    <a:pt x="1072" y="0"/>
                    <a:pt x="94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5" name="Google Shape;11765;p83"/>
            <p:cNvSpPr/>
            <p:nvPr/>
          </p:nvSpPr>
          <p:spPr>
            <a:xfrm>
              <a:off x="4947874" y="2494399"/>
              <a:ext cx="86737" cy="86737"/>
            </a:xfrm>
            <a:custGeom>
              <a:avLst/>
              <a:gdLst/>
              <a:ahLst/>
              <a:cxnLst/>
              <a:rect l="l" t="t" r="r" b="b"/>
              <a:pathLst>
                <a:path w="3303" h="3303" extrusionOk="0">
                  <a:moveTo>
                    <a:pt x="1647" y="0"/>
                  </a:moveTo>
                  <a:cubicBezTo>
                    <a:pt x="738" y="0"/>
                    <a:pt x="1" y="737"/>
                    <a:pt x="1" y="1656"/>
                  </a:cubicBezTo>
                  <a:cubicBezTo>
                    <a:pt x="1" y="2565"/>
                    <a:pt x="738" y="3302"/>
                    <a:pt x="1647" y="3302"/>
                  </a:cubicBezTo>
                  <a:cubicBezTo>
                    <a:pt x="2566" y="3302"/>
                    <a:pt x="3303" y="2565"/>
                    <a:pt x="3303" y="1656"/>
                  </a:cubicBezTo>
                  <a:cubicBezTo>
                    <a:pt x="3303" y="737"/>
                    <a:pt x="2566" y="0"/>
                    <a:pt x="164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6" name="Google Shape;11766;p83"/>
            <p:cNvSpPr/>
            <p:nvPr/>
          </p:nvSpPr>
          <p:spPr>
            <a:xfrm>
              <a:off x="4963472" y="2494399"/>
              <a:ext cx="72898" cy="78176"/>
            </a:xfrm>
            <a:custGeom>
              <a:avLst/>
              <a:gdLst/>
              <a:ahLst/>
              <a:cxnLst/>
              <a:rect l="l" t="t" r="r" b="b"/>
              <a:pathLst>
                <a:path w="2776" h="2977" extrusionOk="0">
                  <a:moveTo>
                    <a:pt x="1063" y="0"/>
                  </a:moveTo>
                  <a:cubicBezTo>
                    <a:pt x="268" y="0"/>
                    <a:pt x="0" y="1092"/>
                    <a:pt x="718" y="1436"/>
                  </a:cubicBezTo>
                  <a:cubicBezTo>
                    <a:pt x="737" y="1446"/>
                    <a:pt x="756" y="1455"/>
                    <a:pt x="775" y="1465"/>
                  </a:cubicBezTo>
                  <a:lnTo>
                    <a:pt x="1598" y="2958"/>
                  </a:lnTo>
                  <a:cubicBezTo>
                    <a:pt x="1598" y="2958"/>
                    <a:pt x="1819" y="2967"/>
                    <a:pt x="2039" y="2977"/>
                  </a:cubicBezTo>
                  <a:cubicBezTo>
                    <a:pt x="2527" y="2613"/>
                    <a:pt x="2776" y="2020"/>
                    <a:pt x="2689" y="1426"/>
                  </a:cubicBezTo>
                  <a:cubicBezTo>
                    <a:pt x="2594" y="747"/>
                    <a:pt x="2087" y="192"/>
                    <a:pt x="1417" y="39"/>
                  </a:cubicBezTo>
                  <a:cubicBezTo>
                    <a:pt x="1302" y="20"/>
                    <a:pt x="1177" y="0"/>
                    <a:pt x="10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7" name="Google Shape;11767;p83"/>
            <p:cNvSpPr/>
            <p:nvPr/>
          </p:nvSpPr>
          <p:spPr>
            <a:xfrm>
              <a:off x="4953914" y="2532660"/>
              <a:ext cx="74421" cy="61028"/>
            </a:xfrm>
            <a:custGeom>
              <a:avLst/>
              <a:gdLst/>
              <a:ahLst/>
              <a:cxnLst/>
              <a:rect l="l" t="t" r="r" b="b"/>
              <a:pathLst>
                <a:path w="2834" h="2324" extrusionOk="0">
                  <a:moveTo>
                    <a:pt x="1093" y="0"/>
                  </a:moveTo>
                  <a:cubicBezTo>
                    <a:pt x="1006" y="0"/>
                    <a:pt x="921" y="53"/>
                    <a:pt x="881" y="132"/>
                  </a:cubicBezTo>
                  <a:cubicBezTo>
                    <a:pt x="804" y="295"/>
                    <a:pt x="699" y="438"/>
                    <a:pt x="565" y="563"/>
                  </a:cubicBezTo>
                  <a:cubicBezTo>
                    <a:pt x="431" y="668"/>
                    <a:pt x="297" y="764"/>
                    <a:pt x="144" y="840"/>
                  </a:cubicBezTo>
                  <a:cubicBezTo>
                    <a:pt x="58" y="888"/>
                    <a:pt x="1" y="984"/>
                    <a:pt x="20" y="1089"/>
                  </a:cubicBezTo>
                  <a:cubicBezTo>
                    <a:pt x="106" y="1797"/>
                    <a:pt x="709" y="2324"/>
                    <a:pt x="1427" y="2324"/>
                  </a:cubicBezTo>
                  <a:cubicBezTo>
                    <a:pt x="2163" y="2324"/>
                    <a:pt x="2776" y="1750"/>
                    <a:pt x="2833" y="1013"/>
                  </a:cubicBezTo>
                  <a:cubicBezTo>
                    <a:pt x="2833" y="946"/>
                    <a:pt x="2805" y="879"/>
                    <a:pt x="2757" y="831"/>
                  </a:cubicBezTo>
                  <a:cubicBezTo>
                    <a:pt x="2288" y="438"/>
                    <a:pt x="1742" y="161"/>
                    <a:pt x="1149" y="8"/>
                  </a:cubicBezTo>
                  <a:cubicBezTo>
                    <a:pt x="1131" y="3"/>
                    <a:pt x="1112" y="0"/>
                    <a:pt x="1093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8" name="Google Shape;11768;p83"/>
            <p:cNvSpPr/>
            <p:nvPr/>
          </p:nvSpPr>
          <p:spPr>
            <a:xfrm>
              <a:off x="4953914" y="2532660"/>
              <a:ext cx="74657" cy="60529"/>
            </a:xfrm>
            <a:custGeom>
              <a:avLst/>
              <a:gdLst/>
              <a:ahLst/>
              <a:cxnLst/>
              <a:rect l="l" t="t" r="r" b="b"/>
              <a:pathLst>
                <a:path w="2843" h="2305" extrusionOk="0">
                  <a:moveTo>
                    <a:pt x="1093" y="0"/>
                  </a:moveTo>
                  <a:cubicBezTo>
                    <a:pt x="1006" y="0"/>
                    <a:pt x="921" y="53"/>
                    <a:pt x="881" y="132"/>
                  </a:cubicBezTo>
                  <a:cubicBezTo>
                    <a:pt x="824" y="247"/>
                    <a:pt x="757" y="352"/>
                    <a:pt x="670" y="448"/>
                  </a:cubicBezTo>
                  <a:cubicBezTo>
                    <a:pt x="632" y="486"/>
                    <a:pt x="603" y="525"/>
                    <a:pt x="565" y="563"/>
                  </a:cubicBezTo>
                  <a:cubicBezTo>
                    <a:pt x="431" y="668"/>
                    <a:pt x="297" y="764"/>
                    <a:pt x="144" y="840"/>
                  </a:cubicBezTo>
                  <a:cubicBezTo>
                    <a:pt x="58" y="888"/>
                    <a:pt x="1" y="984"/>
                    <a:pt x="20" y="1089"/>
                  </a:cubicBezTo>
                  <a:cubicBezTo>
                    <a:pt x="106" y="1711"/>
                    <a:pt x="584" y="2209"/>
                    <a:pt x="1206" y="2305"/>
                  </a:cubicBezTo>
                  <a:cubicBezTo>
                    <a:pt x="891" y="2104"/>
                    <a:pt x="699" y="1750"/>
                    <a:pt x="718" y="1376"/>
                  </a:cubicBezTo>
                  <a:lnTo>
                    <a:pt x="718" y="1041"/>
                  </a:lnTo>
                  <a:cubicBezTo>
                    <a:pt x="766" y="1003"/>
                    <a:pt x="824" y="965"/>
                    <a:pt x="871" y="907"/>
                  </a:cubicBezTo>
                  <a:cubicBezTo>
                    <a:pt x="1005" y="793"/>
                    <a:pt x="1120" y="659"/>
                    <a:pt x="1216" y="515"/>
                  </a:cubicBezTo>
                  <a:cubicBezTo>
                    <a:pt x="1666" y="649"/>
                    <a:pt x="2087" y="879"/>
                    <a:pt x="2441" y="1185"/>
                  </a:cubicBezTo>
                  <a:cubicBezTo>
                    <a:pt x="2489" y="1223"/>
                    <a:pt x="2604" y="1328"/>
                    <a:pt x="2728" y="1443"/>
                  </a:cubicBezTo>
                  <a:cubicBezTo>
                    <a:pt x="2786" y="1309"/>
                    <a:pt x="2824" y="1166"/>
                    <a:pt x="2833" y="1013"/>
                  </a:cubicBezTo>
                  <a:cubicBezTo>
                    <a:pt x="2843" y="946"/>
                    <a:pt x="2805" y="869"/>
                    <a:pt x="2757" y="831"/>
                  </a:cubicBezTo>
                  <a:cubicBezTo>
                    <a:pt x="2288" y="438"/>
                    <a:pt x="1742" y="161"/>
                    <a:pt x="1149" y="8"/>
                  </a:cubicBezTo>
                  <a:cubicBezTo>
                    <a:pt x="1131" y="3"/>
                    <a:pt x="1112" y="0"/>
                    <a:pt x="1093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9" name="Google Shape;11769;p83"/>
            <p:cNvSpPr/>
            <p:nvPr/>
          </p:nvSpPr>
          <p:spPr>
            <a:xfrm>
              <a:off x="4892098" y="2711543"/>
              <a:ext cx="12342" cy="18618"/>
            </a:xfrm>
            <a:custGeom>
              <a:avLst/>
              <a:gdLst/>
              <a:ahLst/>
              <a:cxnLst/>
              <a:rect l="l" t="t" r="r" b="b"/>
              <a:pathLst>
                <a:path w="470" h="709" extrusionOk="0">
                  <a:moveTo>
                    <a:pt x="0" y="0"/>
                  </a:moveTo>
                  <a:lnTo>
                    <a:pt x="0" y="708"/>
                  </a:lnTo>
                  <a:lnTo>
                    <a:pt x="469" y="708"/>
                  </a:lnTo>
                  <a:lnTo>
                    <a:pt x="469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0" name="Google Shape;11770;p83"/>
            <p:cNvSpPr/>
            <p:nvPr/>
          </p:nvSpPr>
          <p:spPr>
            <a:xfrm>
              <a:off x="5251728" y="2711543"/>
              <a:ext cx="12342" cy="18618"/>
            </a:xfrm>
            <a:custGeom>
              <a:avLst/>
              <a:gdLst/>
              <a:ahLst/>
              <a:cxnLst/>
              <a:rect l="l" t="t" r="r" b="b"/>
              <a:pathLst>
                <a:path w="470" h="709" extrusionOk="0">
                  <a:moveTo>
                    <a:pt x="0" y="0"/>
                  </a:moveTo>
                  <a:lnTo>
                    <a:pt x="0" y="708"/>
                  </a:lnTo>
                  <a:lnTo>
                    <a:pt x="469" y="708"/>
                  </a:lnTo>
                  <a:lnTo>
                    <a:pt x="469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1" name="Google Shape;11771;p83"/>
            <p:cNvSpPr/>
            <p:nvPr/>
          </p:nvSpPr>
          <p:spPr>
            <a:xfrm>
              <a:off x="4879047" y="2705188"/>
              <a:ext cx="398075" cy="12474"/>
            </a:xfrm>
            <a:custGeom>
              <a:avLst/>
              <a:gdLst/>
              <a:ahLst/>
              <a:cxnLst/>
              <a:rect l="l" t="t" r="r" b="b"/>
              <a:pathLst>
                <a:path w="15159" h="475" extrusionOk="0">
                  <a:moveTo>
                    <a:pt x="227" y="0"/>
                  </a:moveTo>
                  <a:cubicBezTo>
                    <a:pt x="1" y="0"/>
                    <a:pt x="1" y="475"/>
                    <a:pt x="227" y="475"/>
                  </a:cubicBezTo>
                  <a:cubicBezTo>
                    <a:pt x="237" y="475"/>
                    <a:pt x="247" y="474"/>
                    <a:pt x="258" y="472"/>
                  </a:cubicBezTo>
                  <a:lnTo>
                    <a:pt x="14901" y="472"/>
                  </a:lnTo>
                  <a:cubicBezTo>
                    <a:pt x="14911" y="474"/>
                    <a:pt x="14922" y="475"/>
                    <a:pt x="14932" y="475"/>
                  </a:cubicBezTo>
                  <a:cubicBezTo>
                    <a:pt x="15158" y="475"/>
                    <a:pt x="15158" y="0"/>
                    <a:pt x="14932" y="0"/>
                  </a:cubicBezTo>
                  <a:cubicBezTo>
                    <a:pt x="14922" y="0"/>
                    <a:pt x="14911" y="1"/>
                    <a:pt x="14901" y="3"/>
                  </a:cubicBezTo>
                  <a:lnTo>
                    <a:pt x="258" y="3"/>
                  </a:lnTo>
                  <a:cubicBezTo>
                    <a:pt x="247" y="1"/>
                    <a:pt x="237" y="0"/>
                    <a:pt x="227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2" name="Google Shape;11772;p83"/>
            <p:cNvSpPr/>
            <p:nvPr/>
          </p:nvSpPr>
          <p:spPr>
            <a:xfrm>
              <a:off x="4960190" y="2692688"/>
              <a:ext cx="37237" cy="12579"/>
            </a:xfrm>
            <a:custGeom>
              <a:avLst/>
              <a:gdLst/>
              <a:ahLst/>
              <a:cxnLst/>
              <a:rect l="l" t="t" r="r" b="b"/>
              <a:pathLst>
                <a:path w="1418" h="479" extrusionOk="0">
                  <a:moveTo>
                    <a:pt x="240" y="0"/>
                  </a:moveTo>
                  <a:cubicBezTo>
                    <a:pt x="106" y="0"/>
                    <a:pt x="1" y="106"/>
                    <a:pt x="1" y="240"/>
                  </a:cubicBezTo>
                  <a:cubicBezTo>
                    <a:pt x="1" y="374"/>
                    <a:pt x="106" y="479"/>
                    <a:pt x="240" y="479"/>
                  </a:cubicBezTo>
                  <a:lnTo>
                    <a:pt x="1417" y="479"/>
                  </a:lnTo>
                  <a:lnTo>
                    <a:pt x="1417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3" name="Google Shape;11773;p83"/>
            <p:cNvSpPr/>
            <p:nvPr/>
          </p:nvSpPr>
          <p:spPr>
            <a:xfrm>
              <a:off x="4984822" y="2643188"/>
              <a:ext cx="86999" cy="62341"/>
            </a:xfrm>
            <a:custGeom>
              <a:avLst/>
              <a:gdLst/>
              <a:ahLst/>
              <a:cxnLst/>
              <a:rect l="l" t="t" r="r" b="b"/>
              <a:pathLst>
                <a:path w="3313" h="2374" extrusionOk="0">
                  <a:moveTo>
                    <a:pt x="250" y="0"/>
                  </a:moveTo>
                  <a:cubicBezTo>
                    <a:pt x="116" y="0"/>
                    <a:pt x="1" y="105"/>
                    <a:pt x="1" y="239"/>
                  </a:cubicBezTo>
                  <a:lnTo>
                    <a:pt x="1" y="2134"/>
                  </a:lnTo>
                  <a:cubicBezTo>
                    <a:pt x="1" y="2259"/>
                    <a:pt x="106" y="2374"/>
                    <a:pt x="240" y="2374"/>
                  </a:cubicBezTo>
                  <a:lnTo>
                    <a:pt x="3073" y="2374"/>
                  </a:lnTo>
                  <a:cubicBezTo>
                    <a:pt x="3207" y="2374"/>
                    <a:pt x="3312" y="2259"/>
                    <a:pt x="3312" y="2134"/>
                  </a:cubicBezTo>
                  <a:lnTo>
                    <a:pt x="3312" y="239"/>
                  </a:lnTo>
                  <a:cubicBezTo>
                    <a:pt x="3312" y="105"/>
                    <a:pt x="3207" y="0"/>
                    <a:pt x="3073" y="0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4" name="Google Shape;11774;p83"/>
            <p:cNvSpPr/>
            <p:nvPr/>
          </p:nvSpPr>
          <p:spPr>
            <a:xfrm>
              <a:off x="5015257" y="2667978"/>
              <a:ext cx="26365" cy="12500"/>
            </a:xfrm>
            <a:custGeom>
              <a:avLst/>
              <a:gdLst/>
              <a:ahLst/>
              <a:cxnLst/>
              <a:rect l="l" t="t" r="r" b="b"/>
              <a:pathLst>
                <a:path w="1004" h="476" extrusionOk="0">
                  <a:moveTo>
                    <a:pt x="235" y="1"/>
                  </a:moveTo>
                  <a:cubicBezTo>
                    <a:pt x="1" y="1"/>
                    <a:pt x="1" y="475"/>
                    <a:pt x="235" y="475"/>
                  </a:cubicBezTo>
                  <a:cubicBezTo>
                    <a:pt x="246" y="475"/>
                    <a:pt x="256" y="474"/>
                    <a:pt x="268" y="472"/>
                  </a:cubicBezTo>
                  <a:lnTo>
                    <a:pt x="737" y="472"/>
                  </a:lnTo>
                  <a:cubicBezTo>
                    <a:pt x="748" y="474"/>
                    <a:pt x="759" y="475"/>
                    <a:pt x="769" y="475"/>
                  </a:cubicBezTo>
                  <a:cubicBezTo>
                    <a:pt x="1003" y="475"/>
                    <a:pt x="1003" y="1"/>
                    <a:pt x="769" y="1"/>
                  </a:cubicBezTo>
                  <a:cubicBezTo>
                    <a:pt x="759" y="1"/>
                    <a:pt x="748" y="2"/>
                    <a:pt x="737" y="4"/>
                  </a:cubicBezTo>
                  <a:lnTo>
                    <a:pt x="268" y="4"/>
                  </a:lnTo>
                  <a:cubicBezTo>
                    <a:pt x="256" y="2"/>
                    <a:pt x="246" y="1"/>
                    <a:pt x="23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775" name="Google Shape;11775;p83"/>
          <p:cNvGrpSpPr/>
          <p:nvPr/>
        </p:nvGrpSpPr>
        <p:grpSpPr>
          <a:xfrm>
            <a:off x="5388701" y="2393823"/>
            <a:ext cx="280982" cy="395896"/>
            <a:chOff x="5388701" y="2393823"/>
            <a:chExt cx="280982" cy="395896"/>
          </a:xfrm>
        </p:grpSpPr>
        <p:sp>
          <p:nvSpPr>
            <p:cNvPr id="11776" name="Google Shape;11776;p83"/>
            <p:cNvSpPr/>
            <p:nvPr/>
          </p:nvSpPr>
          <p:spPr>
            <a:xfrm>
              <a:off x="5388701" y="2419243"/>
              <a:ext cx="280982" cy="370476"/>
            </a:xfrm>
            <a:custGeom>
              <a:avLst/>
              <a:gdLst/>
              <a:ahLst/>
              <a:cxnLst/>
              <a:rect l="l" t="t" r="r" b="b"/>
              <a:pathLst>
                <a:path w="10700" h="14108" extrusionOk="0">
                  <a:moveTo>
                    <a:pt x="737" y="1"/>
                  </a:moveTo>
                  <a:cubicBezTo>
                    <a:pt x="326" y="1"/>
                    <a:pt x="0" y="326"/>
                    <a:pt x="0" y="738"/>
                  </a:cubicBezTo>
                  <a:lnTo>
                    <a:pt x="0" y="13380"/>
                  </a:lnTo>
                  <a:cubicBezTo>
                    <a:pt x="0" y="13782"/>
                    <a:pt x="326" y="14108"/>
                    <a:pt x="737" y="14108"/>
                  </a:cubicBezTo>
                  <a:lnTo>
                    <a:pt x="9972" y="14108"/>
                  </a:lnTo>
                  <a:cubicBezTo>
                    <a:pt x="10374" y="14108"/>
                    <a:pt x="10700" y="13782"/>
                    <a:pt x="10700" y="13380"/>
                  </a:cubicBezTo>
                  <a:lnTo>
                    <a:pt x="10700" y="728"/>
                  </a:lnTo>
                  <a:cubicBezTo>
                    <a:pt x="10700" y="326"/>
                    <a:pt x="10374" y="1"/>
                    <a:pt x="9972" y="1"/>
                  </a:cubicBezTo>
                  <a:lnTo>
                    <a:pt x="6077" y="1"/>
                  </a:lnTo>
                  <a:cubicBezTo>
                    <a:pt x="6058" y="393"/>
                    <a:pt x="5742" y="700"/>
                    <a:pt x="5350" y="700"/>
                  </a:cubicBezTo>
                  <a:cubicBezTo>
                    <a:pt x="4958" y="700"/>
                    <a:pt x="4632" y="393"/>
                    <a:pt x="4623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7" name="Google Shape;11777;p83"/>
            <p:cNvSpPr/>
            <p:nvPr/>
          </p:nvSpPr>
          <p:spPr>
            <a:xfrm>
              <a:off x="5401516" y="2419506"/>
              <a:ext cx="255352" cy="344584"/>
            </a:xfrm>
            <a:custGeom>
              <a:avLst/>
              <a:gdLst/>
              <a:ahLst/>
              <a:cxnLst/>
              <a:rect l="l" t="t" r="r" b="b"/>
              <a:pathLst>
                <a:path w="9724" h="13122" extrusionOk="0">
                  <a:moveTo>
                    <a:pt x="2192" y="1"/>
                  </a:moveTo>
                  <a:lnTo>
                    <a:pt x="2192" y="240"/>
                  </a:lnTo>
                  <a:cubicBezTo>
                    <a:pt x="2192" y="374"/>
                    <a:pt x="2087" y="479"/>
                    <a:pt x="1953" y="479"/>
                  </a:cubicBezTo>
                  <a:lnTo>
                    <a:pt x="488" y="479"/>
                  </a:lnTo>
                  <a:cubicBezTo>
                    <a:pt x="211" y="479"/>
                    <a:pt x="0" y="699"/>
                    <a:pt x="0" y="967"/>
                  </a:cubicBezTo>
                  <a:lnTo>
                    <a:pt x="0" y="12633"/>
                  </a:lnTo>
                  <a:cubicBezTo>
                    <a:pt x="0" y="12901"/>
                    <a:pt x="220" y="13121"/>
                    <a:pt x="488" y="13121"/>
                  </a:cubicBezTo>
                  <a:lnTo>
                    <a:pt x="9236" y="13121"/>
                  </a:lnTo>
                  <a:cubicBezTo>
                    <a:pt x="9504" y="13121"/>
                    <a:pt x="9724" y="12901"/>
                    <a:pt x="9724" y="12633"/>
                  </a:cubicBezTo>
                  <a:lnTo>
                    <a:pt x="9724" y="967"/>
                  </a:lnTo>
                  <a:cubicBezTo>
                    <a:pt x="9724" y="699"/>
                    <a:pt x="9504" y="479"/>
                    <a:pt x="9236" y="479"/>
                  </a:cubicBezTo>
                  <a:lnTo>
                    <a:pt x="7781" y="479"/>
                  </a:lnTo>
                  <a:cubicBezTo>
                    <a:pt x="7647" y="479"/>
                    <a:pt x="7542" y="374"/>
                    <a:pt x="7542" y="240"/>
                  </a:cubicBezTo>
                  <a:lnTo>
                    <a:pt x="7542" y="1"/>
                  </a:lnTo>
                  <a:lnTo>
                    <a:pt x="5599" y="1"/>
                  </a:lnTo>
                  <a:cubicBezTo>
                    <a:pt x="5580" y="393"/>
                    <a:pt x="5254" y="699"/>
                    <a:pt x="4872" y="699"/>
                  </a:cubicBezTo>
                  <a:cubicBezTo>
                    <a:pt x="4479" y="699"/>
                    <a:pt x="4154" y="393"/>
                    <a:pt x="4135" y="1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8" name="Google Shape;11778;p83"/>
            <p:cNvSpPr/>
            <p:nvPr/>
          </p:nvSpPr>
          <p:spPr>
            <a:xfrm>
              <a:off x="5414330" y="2444899"/>
              <a:ext cx="229722" cy="306375"/>
            </a:xfrm>
            <a:custGeom>
              <a:avLst/>
              <a:gdLst/>
              <a:ahLst/>
              <a:cxnLst/>
              <a:rect l="l" t="t" r="r" b="b"/>
              <a:pathLst>
                <a:path w="8748" h="11667" extrusionOk="0">
                  <a:moveTo>
                    <a:pt x="240" y="0"/>
                  </a:moveTo>
                  <a:cubicBezTo>
                    <a:pt x="106" y="0"/>
                    <a:pt x="0" y="105"/>
                    <a:pt x="0" y="239"/>
                  </a:cubicBezTo>
                  <a:lnTo>
                    <a:pt x="0" y="11427"/>
                  </a:lnTo>
                  <a:cubicBezTo>
                    <a:pt x="0" y="11561"/>
                    <a:pt x="106" y="11666"/>
                    <a:pt x="240" y="11666"/>
                  </a:cubicBezTo>
                  <a:lnTo>
                    <a:pt x="8508" y="11666"/>
                  </a:lnTo>
                  <a:cubicBezTo>
                    <a:pt x="8642" y="11666"/>
                    <a:pt x="8748" y="11561"/>
                    <a:pt x="8738" y="11427"/>
                  </a:cubicBezTo>
                  <a:lnTo>
                    <a:pt x="8738" y="239"/>
                  </a:lnTo>
                  <a:cubicBezTo>
                    <a:pt x="8738" y="105"/>
                    <a:pt x="8633" y="0"/>
                    <a:pt x="849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9" name="Google Shape;11779;p83"/>
            <p:cNvSpPr/>
            <p:nvPr/>
          </p:nvSpPr>
          <p:spPr>
            <a:xfrm>
              <a:off x="5471866" y="2393823"/>
              <a:ext cx="114625" cy="57378"/>
            </a:xfrm>
            <a:custGeom>
              <a:avLst/>
              <a:gdLst/>
              <a:ahLst/>
              <a:cxnLst/>
              <a:rect l="l" t="t" r="r" b="b"/>
              <a:pathLst>
                <a:path w="4365" h="2185" extrusionOk="0">
                  <a:moveTo>
                    <a:pt x="2177" y="617"/>
                  </a:moveTo>
                  <a:cubicBezTo>
                    <a:pt x="2362" y="617"/>
                    <a:pt x="2537" y="758"/>
                    <a:pt x="2537" y="979"/>
                  </a:cubicBezTo>
                  <a:cubicBezTo>
                    <a:pt x="2537" y="1170"/>
                    <a:pt x="2384" y="1333"/>
                    <a:pt x="2183" y="1333"/>
                  </a:cubicBezTo>
                  <a:cubicBezTo>
                    <a:pt x="1858" y="1333"/>
                    <a:pt x="1704" y="950"/>
                    <a:pt x="1925" y="720"/>
                  </a:cubicBezTo>
                  <a:cubicBezTo>
                    <a:pt x="1999" y="649"/>
                    <a:pt x="2089" y="617"/>
                    <a:pt x="2177" y="617"/>
                  </a:cubicBezTo>
                  <a:close/>
                  <a:moveTo>
                    <a:pt x="2184" y="0"/>
                  </a:moveTo>
                  <a:cubicBezTo>
                    <a:pt x="1858" y="0"/>
                    <a:pt x="1532" y="160"/>
                    <a:pt x="1350" y="481"/>
                  </a:cubicBezTo>
                  <a:lnTo>
                    <a:pt x="479" y="481"/>
                  </a:lnTo>
                  <a:cubicBezTo>
                    <a:pt x="212" y="481"/>
                    <a:pt x="1" y="701"/>
                    <a:pt x="1" y="969"/>
                  </a:cubicBezTo>
                  <a:lnTo>
                    <a:pt x="1" y="1945"/>
                  </a:lnTo>
                  <a:cubicBezTo>
                    <a:pt x="1" y="2079"/>
                    <a:pt x="106" y="2184"/>
                    <a:pt x="240" y="2184"/>
                  </a:cubicBezTo>
                  <a:lnTo>
                    <a:pt x="4126" y="2184"/>
                  </a:lnTo>
                  <a:cubicBezTo>
                    <a:pt x="4260" y="2184"/>
                    <a:pt x="4365" y="2079"/>
                    <a:pt x="4365" y="1945"/>
                  </a:cubicBezTo>
                  <a:lnTo>
                    <a:pt x="4365" y="969"/>
                  </a:lnTo>
                  <a:cubicBezTo>
                    <a:pt x="4365" y="701"/>
                    <a:pt x="4154" y="490"/>
                    <a:pt x="3886" y="481"/>
                  </a:cubicBezTo>
                  <a:lnTo>
                    <a:pt x="3025" y="481"/>
                  </a:lnTo>
                  <a:cubicBezTo>
                    <a:pt x="2839" y="160"/>
                    <a:pt x="2511" y="0"/>
                    <a:pt x="2184" y="0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0" name="Google Shape;11780;p83"/>
            <p:cNvSpPr/>
            <p:nvPr/>
          </p:nvSpPr>
          <p:spPr>
            <a:xfrm>
              <a:off x="5471866" y="2438597"/>
              <a:ext cx="114625" cy="12605"/>
            </a:xfrm>
            <a:custGeom>
              <a:avLst/>
              <a:gdLst/>
              <a:ahLst/>
              <a:cxnLst/>
              <a:rect l="l" t="t" r="r" b="b"/>
              <a:pathLst>
                <a:path w="4365" h="480" extrusionOk="0">
                  <a:moveTo>
                    <a:pt x="240" y="1"/>
                  </a:moveTo>
                  <a:cubicBezTo>
                    <a:pt x="106" y="1"/>
                    <a:pt x="1" y="106"/>
                    <a:pt x="1" y="240"/>
                  </a:cubicBezTo>
                  <a:cubicBezTo>
                    <a:pt x="1" y="374"/>
                    <a:pt x="106" y="479"/>
                    <a:pt x="240" y="479"/>
                  </a:cubicBezTo>
                  <a:lnTo>
                    <a:pt x="4126" y="479"/>
                  </a:lnTo>
                  <a:cubicBezTo>
                    <a:pt x="4260" y="479"/>
                    <a:pt x="4365" y="374"/>
                    <a:pt x="4365" y="240"/>
                  </a:cubicBezTo>
                  <a:cubicBezTo>
                    <a:pt x="4365" y="106"/>
                    <a:pt x="4260" y="1"/>
                    <a:pt x="4126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1" name="Google Shape;11781;p83"/>
            <p:cNvSpPr/>
            <p:nvPr/>
          </p:nvSpPr>
          <p:spPr>
            <a:xfrm>
              <a:off x="5542007" y="2483344"/>
              <a:ext cx="76417" cy="25393"/>
            </a:xfrm>
            <a:custGeom>
              <a:avLst/>
              <a:gdLst/>
              <a:ahLst/>
              <a:cxnLst/>
              <a:rect l="l" t="t" r="r" b="b"/>
              <a:pathLst>
                <a:path w="2910" h="967" extrusionOk="0">
                  <a:moveTo>
                    <a:pt x="239" y="0"/>
                  </a:moveTo>
                  <a:cubicBezTo>
                    <a:pt x="105" y="0"/>
                    <a:pt x="0" y="106"/>
                    <a:pt x="0" y="240"/>
                  </a:cubicBezTo>
                  <a:lnTo>
                    <a:pt x="0" y="718"/>
                  </a:lnTo>
                  <a:cubicBezTo>
                    <a:pt x="0" y="852"/>
                    <a:pt x="105" y="967"/>
                    <a:pt x="239" y="967"/>
                  </a:cubicBezTo>
                  <a:lnTo>
                    <a:pt x="2670" y="967"/>
                  </a:lnTo>
                  <a:cubicBezTo>
                    <a:pt x="2804" y="967"/>
                    <a:pt x="2909" y="862"/>
                    <a:pt x="2909" y="728"/>
                  </a:cubicBezTo>
                  <a:lnTo>
                    <a:pt x="2909" y="240"/>
                  </a:lnTo>
                  <a:cubicBezTo>
                    <a:pt x="2909" y="106"/>
                    <a:pt x="2804" y="0"/>
                    <a:pt x="2670" y="0"/>
                  </a:cubicBez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2" name="Google Shape;11782;p83"/>
            <p:cNvSpPr/>
            <p:nvPr/>
          </p:nvSpPr>
          <p:spPr>
            <a:xfrm>
              <a:off x="5539722" y="2527828"/>
              <a:ext cx="80960" cy="12841"/>
            </a:xfrm>
            <a:custGeom>
              <a:avLst/>
              <a:gdLst/>
              <a:ahLst/>
              <a:cxnLst/>
              <a:rect l="l" t="t" r="r" b="b"/>
              <a:pathLst>
                <a:path w="3083" h="489" extrusionOk="0">
                  <a:moveTo>
                    <a:pt x="326" y="0"/>
                  </a:moveTo>
                  <a:cubicBezTo>
                    <a:pt x="1" y="0"/>
                    <a:pt x="1" y="488"/>
                    <a:pt x="326" y="488"/>
                  </a:cubicBezTo>
                  <a:lnTo>
                    <a:pt x="2757" y="488"/>
                  </a:lnTo>
                  <a:cubicBezTo>
                    <a:pt x="3083" y="488"/>
                    <a:pt x="3083" y="0"/>
                    <a:pt x="2757" y="0"/>
                  </a:cubicBez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3" name="Google Shape;11783;p83"/>
            <p:cNvSpPr/>
            <p:nvPr/>
          </p:nvSpPr>
          <p:spPr>
            <a:xfrm>
              <a:off x="5539722" y="2553458"/>
              <a:ext cx="42751" cy="12841"/>
            </a:xfrm>
            <a:custGeom>
              <a:avLst/>
              <a:gdLst/>
              <a:ahLst/>
              <a:cxnLst/>
              <a:rect l="l" t="t" r="r" b="b"/>
              <a:pathLst>
                <a:path w="1628" h="489" extrusionOk="0">
                  <a:moveTo>
                    <a:pt x="326" y="1"/>
                  </a:moveTo>
                  <a:cubicBezTo>
                    <a:pt x="1" y="1"/>
                    <a:pt x="1" y="489"/>
                    <a:pt x="326" y="489"/>
                  </a:cubicBezTo>
                  <a:lnTo>
                    <a:pt x="1302" y="489"/>
                  </a:lnTo>
                  <a:cubicBezTo>
                    <a:pt x="1628" y="489"/>
                    <a:pt x="1628" y="1"/>
                    <a:pt x="1302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4" name="Google Shape;11784;p83"/>
            <p:cNvSpPr/>
            <p:nvPr/>
          </p:nvSpPr>
          <p:spPr>
            <a:xfrm>
              <a:off x="5437702" y="2604481"/>
              <a:ext cx="182980" cy="12841"/>
            </a:xfrm>
            <a:custGeom>
              <a:avLst/>
              <a:gdLst/>
              <a:ahLst/>
              <a:cxnLst/>
              <a:rect l="l" t="t" r="r" b="b"/>
              <a:pathLst>
                <a:path w="6968" h="489" extrusionOk="0">
                  <a:moveTo>
                    <a:pt x="316" y="0"/>
                  </a:moveTo>
                  <a:cubicBezTo>
                    <a:pt x="0" y="0"/>
                    <a:pt x="0" y="488"/>
                    <a:pt x="316" y="488"/>
                  </a:cubicBezTo>
                  <a:lnTo>
                    <a:pt x="6642" y="488"/>
                  </a:lnTo>
                  <a:cubicBezTo>
                    <a:pt x="6968" y="488"/>
                    <a:pt x="6968" y="0"/>
                    <a:pt x="6642" y="0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5" name="Google Shape;11785;p83"/>
            <p:cNvSpPr/>
            <p:nvPr/>
          </p:nvSpPr>
          <p:spPr>
            <a:xfrm>
              <a:off x="5437702" y="2630111"/>
              <a:ext cx="29674" cy="12579"/>
            </a:xfrm>
            <a:custGeom>
              <a:avLst/>
              <a:gdLst/>
              <a:ahLst/>
              <a:cxnLst/>
              <a:rect l="l" t="t" r="r" b="b"/>
              <a:pathLst>
                <a:path w="1130" h="479" extrusionOk="0">
                  <a:moveTo>
                    <a:pt x="326" y="0"/>
                  </a:moveTo>
                  <a:cubicBezTo>
                    <a:pt x="0" y="0"/>
                    <a:pt x="0" y="479"/>
                    <a:pt x="326" y="479"/>
                  </a:cubicBezTo>
                  <a:lnTo>
                    <a:pt x="804" y="479"/>
                  </a:lnTo>
                  <a:cubicBezTo>
                    <a:pt x="1130" y="479"/>
                    <a:pt x="1130" y="0"/>
                    <a:pt x="804" y="0"/>
                  </a:cubicBez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6" name="Google Shape;11786;p83"/>
            <p:cNvSpPr/>
            <p:nvPr/>
          </p:nvSpPr>
          <p:spPr>
            <a:xfrm>
              <a:off x="5437702" y="2706764"/>
              <a:ext cx="29674" cy="12579"/>
            </a:xfrm>
            <a:custGeom>
              <a:avLst/>
              <a:gdLst/>
              <a:ahLst/>
              <a:cxnLst/>
              <a:rect l="l" t="t" r="r" b="b"/>
              <a:pathLst>
                <a:path w="1130" h="479" extrusionOk="0">
                  <a:moveTo>
                    <a:pt x="326" y="0"/>
                  </a:moveTo>
                  <a:cubicBezTo>
                    <a:pt x="0" y="0"/>
                    <a:pt x="0" y="479"/>
                    <a:pt x="326" y="479"/>
                  </a:cubicBezTo>
                  <a:lnTo>
                    <a:pt x="804" y="479"/>
                  </a:lnTo>
                  <a:cubicBezTo>
                    <a:pt x="1130" y="479"/>
                    <a:pt x="1130" y="0"/>
                    <a:pt x="804" y="0"/>
                  </a:cubicBez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7" name="Google Shape;11787;p83"/>
            <p:cNvSpPr/>
            <p:nvPr/>
          </p:nvSpPr>
          <p:spPr>
            <a:xfrm>
              <a:off x="5437702" y="2681134"/>
              <a:ext cx="29674" cy="12841"/>
            </a:xfrm>
            <a:custGeom>
              <a:avLst/>
              <a:gdLst/>
              <a:ahLst/>
              <a:cxnLst/>
              <a:rect l="l" t="t" r="r" b="b"/>
              <a:pathLst>
                <a:path w="1130" h="489" extrusionOk="0">
                  <a:moveTo>
                    <a:pt x="326" y="0"/>
                  </a:moveTo>
                  <a:cubicBezTo>
                    <a:pt x="0" y="0"/>
                    <a:pt x="0" y="488"/>
                    <a:pt x="326" y="488"/>
                  </a:cubicBezTo>
                  <a:lnTo>
                    <a:pt x="804" y="488"/>
                  </a:lnTo>
                  <a:cubicBezTo>
                    <a:pt x="1130" y="488"/>
                    <a:pt x="1130" y="0"/>
                    <a:pt x="804" y="0"/>
                  </a:cubicBez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8" name="Google Shape;11788;p83"/>
            <p:cNvSpPr/>
            <p:nvPr/>
          </p:nvSpPr>
          <p:spPr>
            <a:xfrm>
              <a:off x="5437702" y="2655504"/>
              <a:ext cx="29674" cy="12841"/>
            </a:xfrm>
            <a:custGeom>
              <a:avLst/>
              <a:gdLst/>
              <a:ahLst/>
              <a:cxnLst/>
              <a:rect l="l" t="t" r="r" b="b"/>
              <a:pathLst>
                <a:path w="1130" h="489" extrusionOk="0">
                  <a:moveTo>
                    <a:pt x="326" y="0"/>
                  </a:moveTo>
                  <a:cubicBezTo>
                    <a:pt x="0" y="0"/>
                    <a:pt x="0" y="488"/>
                    <a:pt x="326" y="488"/>
                  </a:cubicBezTo>
                  <a:lnTo>
                    <a:pt x="804" y="488"/>
                  </a:lnTo>
                  <a:cubicBezTo>
                    <a:pt x="1130" y="488"/>
                    <a:pt x="1130" y="0"/>
                    <a:pt x="804" y="0"/>
                  </a:cubicBez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9" name="Google Shape;11789;p83"/>
            <p:cNvSpPr/>
            <p:nvPr/>
          </p:nvSpPr>
          <p:spPr>
            <a:xfrm>
              <a:off x="5475910" y="2630111"/>
              <a:ext cx="55304" cy="12579"/>
            </a:xfrm>
            <a:custGeom>
              <a:avLst/>
              <a:gdLst/>
              <a:ahLst/>
              <a:cxnLst/>
              <a:rect l="l" t="t" r="r" b="b"/>
              <a:pathLst>
                <a:path w="2106" h="479" extrusionOk="0">
                  <a:moveTo>
                    <a:pt x="325" y="0"/>
                  </a:moveTo>
                  <a:cubicBezTo>
                    <a:pt x="0" y="0"/>
                    <a:pt x="0" y="479"/>
                    <a:pt x="325" y="479"/>
                  </a:cubicBezTo>
                  <a:lnTo>
                    <a:pt x="1790" y="479"/>
                  </a:lnTo>
                  <a:cubicBezTo>
                    <a:pt x="2106" y="479"/>
                    <a:pt x="2106" y="0"/>
                    <a:pt x="1790" y="0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0" name="Google Shape;11790;p83"/>
            <p:cNvSpPr/>
            <p:nvPr/>
          </p:nvSpPr>
          <p:spPr>
            <a:xfrm>
              <a:off x="5475910" y="2706764"/>
              <a:ext cx="80933" cy="12579"/>
            </a:xfrm>
            <a:custGeom>
              <a:avLst/>
              <a:gdLst/>
              <a:ahLst/>
              <a:cxnLst/>
              <a:rect l="l" t="t" r="r" b="b"/>
              <a:pathLst>
                <a:path w="3082" h="479" extrusionOk="0">
                  <a:moveTo>
                    <a:pt x="325" y="0"/>
                  </a:moveTo>
                  <a:cubicBezTo>
                    <a:pt x="0" y="0"/>
                    <a:pt x="0" y="479"/>
                    <a:pt x="325" y="479"/>
                  </a:cubicBezTo>
                  <a:lnTo>
                    <a:pt x="2756" y="479"/>
                  </a:lnTo>
                  <a:cubicBezTo>
                    <a:pt x="3082" y="479"/>
                    <a:pt x="3082" y="0"/>
                    <a:pt x="2756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1" name="Google Shape;11791;p83"/>
            <p:cNvSpPr/>
            <p:nvPr/>
          </p:nvSpPr>
          <p:spPr>
            <a:xfrm>
              <a:off x="5475910" y="2681134"/>
              <a:ext cx="55304" cy="12841"/>
            </a:xfrm>
            <a:custGeom>
              <a:avLst/>
              <a:gdLst/>
              <a:ahLst/>
              <a:cxnLst/>
              <a:rect l="l" t="t" r="r" b="b"/>
              <a:pathLst>
                <a:path w="2106" h="489" extrusionOk="0">
                  <a:moveTo>
                    <a:pt x="325" y="0"/>
                  </a:moveTo>
                  <a:cubicBezTo>
                    <a:pt x="0" y="0"/>
                    <a:pt x="0" y="488"/>
                    <a:pt x="325" y="488"/>
                  </a:cubicBezTo>
                  <a:lnTo>
                    <a:pt x="1790" y="488"/>
                  </a:lnTo>
                  <a:cubicBezTo>
                    <a:pt x="2106" y="488"/>
                    <a:pt x="2106" y="0"/>
                    <a:pt x="1790" y="0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2" name="Google Shape;11792;p83"/>
            <p:cNvSpPr/>
            <p:nvPr/>
          </p:nvSpPr>
          <p:spPr>
            <a:xfrm>
              <a:off x="5475910" y="2655504"/>
              <a:ext cx="80933" cy="12841"/>
            </a:xfrm>
            <a:custGeom>
              <a:avLst/>
              <a:gdLst/>
              <a:ahLst/>
              <a:cxnLst/>
              <a:rect l="l" t="t" r="r" b="b"/>
              <a:pathLst>
                <a:path w="3082" h="489" extrusionOk="0">
                  <a:moveTo>
                    <a:pt x="325" y="0"/>
                  </a:moveTo>
                  <a:cubicBezTo>
                    <a:pt x="0" y="0"/>
                    <a:pt x="0" y="488"/>
                    <a:pt x="325" y="488"/>
                  </a:cubicBezTo>
                  <a:lnTo>
                    <a:pt x="2756" y="488"/>
                  </a:lnTo>
                  <a:cubicBezTo>
                    <a:pt x="3082" y="488"/>
                    <a:pt x="3082" y="0"/>
                    <a:pt x="2756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3" name="Google Shape;11793;p83"/>
            <p:cNvSpPr/>
            <p:nvPr/>
          </p:nvSpPr>
          <p:spPr>
            <a:xfrm>
              <a:off x="5571654" y="2655504"/>
              <a:ext cx="49027" cy="12841"/>
            </a:xfrm>
            <a:custGeom>
              <a:avLst/>
              <a:gdLst/>
              <a:ahLst/>
              <a:cxnLst/>
              <a:rect l="l" t="t" r="r" b="b"/>
              <a:pathLst>
                <a:path w="1867" h="489" extrusionOk="0">
                  <a:moveTo>
                    <a:pt x="326" y="0"/>
                  </a:moveTo>
                  <a:cubicBezTo>
                    <a:pt x="0" y="0"/>
                    <a:pt x="0" y="488"/>
                    <a:pt x="326" y="488"/>
                  </a:cubicBezTo>
                  <a:lnTo>
                    <a:pt x="1541" y="488"/>
                  </a:lnTo>
                  <a:cubicBezTo>
                    <a:pt x="1867" y="488"/>
                    <a:pt x="1867" y="0"/>
                    <a:pt x="1541" y="0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4" name="Google Shape;11794;p83"/>
            <p:cNvSpPr/>
            <p:nvPr/>
          </p:nvSpPr>
          <p:spPr>
            <a:xfrm>
              <a:off x="5571654" y="2630111"/>
              <a:ext cx="49027" cy="12579"/>
            </a:xfrm>
            <a:custGeom>
              <a:avLst/>
              <a:gdLst/>
              <a:ahLst/>
              <a:cxnLst/>
              <a:rect l="l" t="t" r="r" b="b"/>
              <a:pathLst>
                <a:path w="1867" h="479" extrusionOk="0">
                  <a:moveTo>
                    <a:pt x="326" y="0"/>
                  </a:moveTo>
                  <a:cubicBezTo>
                    <a:pt x="0" y="0"/>
                    <a:pt x="0" y="479"/>
                    <a:pt x="326" y="479"/>
                  </a:cubicBezTo>
                  <a:lnTo>
                    <a:pt x="1541" y="479"/>
                  </a:lnTo>
                  <a:cubicBezTo>
                    <a:pt x="1867" y="479"/>
                    <a:pt x="1867" y="0"/>
                    <a:pt x="1541" y="0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5" name="Google Shape;11795;p83"/>
            <p:cNvSpPr/>
            <p:nvPr/>
          </p:nvSpPr>
          <p:spPr>
            <a:xfrm>
              <a:off x="5571654" y="2681134"/>
              <a:ext cx="49027" cy="12841"/>
            </a:xfrm>
            <a:custGeom>
              <a:avLst/>
              <a:gdLst/>
              <a:ahLst/>
              <a:cxnLst/>
              <a:rect l="l" t="t" r="r" b="b"/>
              <a:pathLst>
                <a:path w="1867" h="489" extrusionOk="0">
                  <a:moveTo>
                    <a:pt x="326" y="0"/>
                  </a:moveTo>
                  <a:cubicBezTo>
                    <a:pt x="0" y="0"/>
                    <a:pt x="0" y="488"/>
                    <a:pt x="326" y="488"/>
                  </a:cubicBezTo>
                  <a:lnTo>
                    <a:pt x="1541" y="488"/>
                  </a:lnTo>
                  <a:cubicBezTo>
                    <a:pt x="1867" y="488"/>
                    <a:pt x="1867" y="0"/>
                    <a:pt x="1541" y="0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6" name="Google Shape;11796;p83"/>
            <p:cNvSpPr/>
            <p:nvPr/>
          </p:nvSpPr>
          <p:spPr>
            <a:xfrm>
              <a:off x="5571654" y="2706764"/>
              <a:ext cx="49027" cy="12579"/>
            </a:xfrm>
            <a:custGeom>
              <a:avLst/>
              <a:gdLst/>
              <a:ahLst/>
              <a:cxnLst/>
              <a:rect l="l" t="t" r="r" b="b"/>
              <a:pathLst>
                <a:path w="1867" h="479" extrusionOk="0">
                  <a:moveTo>
                    <a:pt x="326" y="0"/>
                  </a:moveTo>
                  <a:cubicBezTo>
                    <a:pt x="0" y="0"/>
                    <a:pt x="0" y="479"/>
                    <a:pt x="326" y="479"/>
                  </a:cubicBezTo>
                  <a:lnTo>
                    <a:pt x="1541" y="479"/>
                  </a:lnTo>
                  <a:cubicBezTo>
                    <a:pt x="1867" y="479"/>
                    <a:pt x="1867" y="0"/>
                    <a:pt x="1541" y="0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7" name="Google Shape;11797;p83"/>
            <p:cNvSpPr/>
            <p:nvPr/>
          </p:nvSpPr>
          <p:spPr>
            <a:xfrm>
              <a:off x="5446236" y="2527828"/>
              <a:ext cx="76443" cy="57326"/>
            </a:xfrm>
            <a:custGeom>
              <a:avLst/>
              <a:gdLst/>
              <a:ahLst/>
              <a:cxnLst/>
              <a:rect l="l" t="t" r="r" b="b"/>
              <a:pathLst>
                <a:path w="2911" h="2183" extrusionOk="0">
                  <a:moveTo>
                    <a:pt x="967" y="0"/>
                  </a:moveTo>
                  <a:lnTo>
                    <a:pt x="967" y="488"/>
                  </a:lnTo>
                  <a:cubicBezTo>
                    <a:pt x="967" y="584"/>
                    <a:pt x="920" y="661"/>
                    <a:pt x="833" y="709"/>
                  </a:cubicBezTo>
                  <a:lnTo>
                    <a:pt x="269" y="986"/>
                  </a:lnTo>
                  <a:cubicBezTo>
                    <a:pt x="96" y="1072"/>
                    <a:pt x="1" y="1244"/>
                    <a:pt x="1" y="1426"/>
                  </a:cubicBezTo>
                  <a:lnTo>
                    <a:pt x="1" y="1943"/>
                  </a:lnTo>
                  <a:cubicBezTo>
                    <a:pt x="1" y="2077"/>
                    <a:pt x="106" y="2182"/>
                    <a:pt x="240" y="2182"/>
                  </a:cubicBezTo>
                  <a:lnTo>
                    <a:pt x="2671" y="2182"/>
                  </a:lnTo>
                  <a:cubicBezTo>
                    <a:pt x="2805" y="2182"/>
                    <a:pt x="2910" y="2077"/>
                    <a:pt x="2910" y="1943"/>
                  </a:cubicBezTo>
                  <a:lnTo>
                    <a:pt x="2910" y="1426"/>
                  </a:lnTo>
                  <a:cubicBezTo>
                    <a:pt x="2910" y="1244"/>
                    <a:pt x="2805" y="1072"/>
                    <a:pt x="2642" y="986"/>
                  </a:cubicBezTo>
                  <a:lnTo>
                    <a:pt x="2078" y="709"/>
                  </a:lnTo>
                  <a:cubicBezTo>
                    <a:pt x="1991" y="661"/>
                    <a:pt x="1944" y="584"/>
                    <a:pt x="1944" y="488"/>
                  </a:cubicBezTo>
                  <a:lnTo>
                    <a:pt x="1944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8" name="Google Shape;11798;p83"/>
            <p:cNvSpPr/>
            <p:nvPr/>
          </p:nvSpPr>
          <p:spPr>
            <a:xfrm>
              <a:off x="5470369" y="2527828"/>
              <a:ext cx="28177" cy="19249"/>
            </a:xfrm>
            <a:custGeom>
              <a:avLst/>
              <a:gdLst/>
              <a:ahLst/>
              <a:cxnLst/>
              <a:rect l="l" t="t" r="r" b="b"/>
              <a:pathLst>
                <a:path w="1073" h="733" extrusionOk="0">
                  <a:moveTo>
                    <a:pt x="48" y="0"/>
                  </a:moveTo>
                  <a:lnTo>
                    <a:pt x="48" y="488"/>
                  </a:lnTo>
                  <a:cubicBezTo>
                    <a:pt x="48" y="536"/>
                    <a:pt x="39" y="584"/>
                    <a:pt x="1" y="632"/>
                  </a:cubicBezTo>
                  <a:cubicBezTo>
                    <a:pt x="173" y="699"/>
                    <a:pt x="355" y="732"/>
                    <a:pt x="536" y="732"/>
                  </a:cubicBezTo>
                  <a:cubicBezTo>
                    <a:pt x="718" y="732"/>
                    <a:pt x="900" y="699"/>
                    <a:pt x="1072" y="632"/>
                  </a:cubicBezTo>
                  <a:cubicBezTo>
                    <a:pt x="1044" y="584"/>
                    <a:pt x="1025" y="536"/>
                    <a:pt x="1025" y="488"/>
                  </a:cubicBezTo>
                  <a:lnTo>
                    <a:pt x="1025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9" name="Google Shape;11799;p83"/>
            <p:cNvSpPr/>
            <p:nvPr/>
          </p:nvSpPr>
          <p:spPr>
            <a:xfrm>
              <a:off x="5446236" y="2547917"/>
              <a:ext cx="76443" cy="37237"/>
            </a:xfrm>
            <a:custGeom>
              <a:avLst/>
              <a:gdLst/>
              <a:ahLst/>
              <a:cxnLst/>
              <a:rect l="l" t="t" r="r" b="b"/>
              <a:pathLst>
                <a:path w="2911" h="1418" extrusionOk="0">
                  <a:moveTo>
                    <a:pt x="709" y="1"/>
                  </a:moveTo>
                  <a:lnTo>
                    <a:pt x="269" y="221"/>
                  </a:lnTo>
                  <a:cubicBezTo>
                    <a:pt x="96" y="307"/>
                    <a:pt x="1" y="479"/>
                    <a:pt x="1" y="661"/>
                  </a:cubicBezTo>
                  <a:lnTo>
                    <a:pt x="1" y="1178"/>
                  </a:lnTo>
                  <a:cubicBezTo>
                    <a:pt x="1" y="1312"/>
                    <a:pt x="106" y="1417"/>
                    <a:pt x="240" y="1417"/>
                  </a:cubicBezTo>
                  <a:lnTo>
                    <a:pt x="2671" y="1417"/>
                  </a:lnTo>
                  <a:cubicBezTo>
                    <a:pt x="2795" y="1417"/>
                    <a:pt x="2910" y="1312"/>
                    <a:pt x="2910" y="1178"/>
                  </a:cubicBezTo>
                  <a:lnTo>
                    <a:pt x="2910" y="661"/>
                  </a:lnTo>
                  <a:cubicBezTo>
                    <a:pt x="2910" y="479"/>
                    <a:pt x="2805" y="307"/>
                    <a:pt x="2642" y="221"/>
                  </a:cubicBezTo>
                  <a:lnTo>
                    <a:pt x="2202" y="1"/>
                  </a:lnTo>
                  <a:cubicBezTo>
                    <a:pt x="2011" y="240"/>
                    <a:pt x="1733" y="360"/>
                    <a:pt x="1455" y="360"/>
                  </a:cubicBezTo>
                  <a:cubicBezTo>
                    <a:pt x="1178" y="360"/>
                    <a:pt x="900" y="240"/>
                    <a:pt x="709" y="1"/>
                  </a:cubicBez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0" name="Google Shape;11800;p83"/>
            <p:cNvSpPr/>
            <p:nvPr/>
          </p:nvSpPr>
          <p:spPr>
            <a:xfrm>
              <a:off x="5446000" y="2559235"/>
              <a:ext cx="19380" cy="25919"/>
            </a:xfrm>
            <a:custGeom>
              <a:avLst/>
              <a:gdLst/>
              <a:ahLst/>
              <a:cxnLst/>
              <a:rect l="l" t="t" r="r" b="b"/>
              <a:pathLst>
                <a:path w="738" h="987" extrusionOk="0">
                  <a:moveTo>
                    <a:pt x="58" y="1"/>
                  </a:moveTo>
                  <a:cubicBezTo>
                    <a:pt x="19" y="68"/>
                    <a:pt x="0" y="154"/>
                    <a:pt x="0" y="230"/>
                  </a:cubicBezTo>
                  <a:lnTo>
                    <a:pt x="0" y="747"/>
                  </a:lnTo>
                  <a:cubicBezTo>
                    <a:pt x="0" y="881"/>
                    <a:pt x="105" y="986"/>
                    <a:pt x="239" y="986"/>
                  </a:cubicBezTo>
                  <a:lnTo>
                    <a:pt x="728" y="986"/>
                  </a:lnTo>
                  <a:lnTo>
                    <a:pt x="737" y="747"/>
                  </a:lnTo>
                  <a:cubicBezTo>
                    <a:pt x="737" y="594"/>
                    <a:pt x="661" y="450"/>
                    <a:pt x="536" y="364"/>
                  </a:cubicBezTo>
                  <a:lnTo>
                    <a:pt x="58" y="1"/>
                  </a:ln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1" name="Google Shape;11801;p83"/>
            <p:cNvSpPr/>
            <p:nvPr/>
          </p:nvSpPr>
          <p:spPr>
            <a:xfrm>
              <a:off x="5503536" y="2559235"/>
              <a:ext cx="19380" cy="25919"/>
            </a:xfrm>
            <a:custGeom>
              <a:avLst/>
              <a:gdLst/>
              <a:ahLst/>
              <a:cxnLst/>
              <a:rect l="l" t="t" r="r" b="b"/>
              <a:pathLst>
                <a:path w="738" h="987" extrusionOk="0">
                  <a:moveTo>
                    <a:pt x="680" y="1"/>
                  </a:moveTo>
                  <a:lnTo>
                    <a:pt x="202" y="364"/>
                  </a:lnTo>
                  <a:cubicBezTo>
                    <a:pt x="77" y="450"/>
                    <a:pt x="1" y="594"/>
                    <a:pt x="1" y="747"/>
                  </a:cubicBezTo>
                  <a:lnTo>
                    <a:pt x="10" y="747"/>
                  </a:lnTo>
                  <a:lnTo>
                    <a:pt x="10" y="986"/>
                  </a:lnTo>
                  <a:lnTo>
                    <a:pt x="498" y="986"/>
                  </a:lnTo>
                  <a:cubicBezTo>
                    <a:pt x="632" y="986"/>
                    <a:pt x="738" y="881"/>
                    <a:pt x="738" y="747"/>
                  </a:cubicBezTo>
                  <a:lnTo>
                    <a:pt x="738" y="230"/>
                  </a:lnTo>
                  <a:cubicBezTo>
                    <a:pt x="738" y="154"/>
                    <a:pt x="719" y="68"/>
                    <a:pt x="680" y="1"/>
                  </a:cubicBez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2" name="Google Shape;11802;p83"/>
            <p:cNvSpPr/>
            <p:nvPr/>
          </p:nvSpPr>
          <p:spPr>
            <a:xfrm>
              <a:off x="5458815" y="2476569"/>
              <a:ext cx="51286" cy="57825"/>
            </a:xfrm>
            <a:custGeom>
              <a:avLst/>
              <a:gdLst/>
              <a:ahLst/>
              <a:cxnLst/>
              <a:rect l="l" t="t" r="r" b="b"/>
              <a:pathLst>
                <a:path w="1953" h="2202" extrusionOk="0">
                  <a:moveTo>
                    <a:pt x="737" y="0"/>
                  </a:moveTo>
                  <a:cubicBezTo>
                    <a:pt x="335" y="0"/>
                    <a:pt x="0" y="325"/>
                    <a:pt x="0" y="737"/>
                  </a:cubicBezTo>
                  <a:lnTo>
                    <a:pt x="0" y="1225"/>
                  </a:lnTo>
                  <a:cubicBezTo>
                    <a:pt x="0" y="1761"/>
                    <a:pt x="441" y="2201"/>
                    <a:pt x="976" y="2201"/>
                  </a:cubicBezTo>
                  <a:cubicBezTo>
                    <a:pt x="1512" y="2201"/>
                    <a:pt x="1953" y="1761"/>
                    <a:pt x="1953" y="1215"/>
                  </a:cubicBezTo>
                  <a:lnTo>
                    <a:pt x="1953" y="737"/>
                  </a:lnTo>
                  <a:cubicBezTo>
                    <a:pt x="1953" y="325"/>
                    <a:pt x="1618" y="0"/>
                    <a:pt x="1216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3" name="Google Shape;11803;p83"/>
            <p:cNvSpPr/>
            <p:nvPr/>
          </p:nvSpPr>
          <p:spPr>
            <a:xfrm>
              <a:off x="5458867" y="2476569"/>
              <a:ext cx="35162" cy="57536"/>
            </a:xfrm>
            <a:custGeom>
              <a:avLst/>
              <a:gdLst/>
              <a:ahLst/>
              <a:cxnLst/>
              <a:rect l="l" t="t" r="r" b="b"/>
              <a:pathLst>
                <a:path w="1339" h="2191" extrusionOk="0">
                  <a:moveTo>
                    <a:pt x="735" y="0"/>
                  </a:moveTo>
                  <a:cubicBezTo>
                    <a:pt x="333" y="0"/>
                    <a:pt x="8" y="325"/>
                    <a:pt x="8" y="737"/>
                  </a:cubicBezTo>
                  <a:lnTo>
                    <a:pt x="8" y="1215"/>
                  </a:lnTo>
                  <a:cubicBezTo>
                    <a:pt x="0" y="1772"/>
                    <a:pt x="460" y="2191"/>
                    <a:pt x="970" y="2191"/>
                  </a:cubicBezTo>
                  <a:cubicBezTo>
                    <a:pt x="1092" y="2191"/>
                    <a:pt x="1216" y="2167"/>
                    <a:pt x="1338" y="2115"/>
                  </a:cubicBezTo>
                  <a:cubicBezTo>
                    <a:pt x="974" y="1971"/>
                    <a:pt x="735" y="1617"/>
                    <a:pt x="735" y="1225"/>
                  </a:cubicBezTo>
                  <a:lnTo>
                    <a:pt x="735" y="737"/>
                  </a:lnTo>
                  <a:cubicBezTo>
                    <a:pt x="735" y="373"/>
                    <a:pt x="984" y="77"/>
                    <a:pt x="1338" y="19"/>
                  </a:cubicBezTo>
                  <a:cubicBezTo>
                    <a:pt x="1300" y="10"/>
                    <a:pt x="1262" y="0"/>
                    <a:pt x="1223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4" name="Google Shape;11804;p83"/>
            <p:cNvSpPr/>
            <p:nvPr/>
          </p:nvSpPr>
          <p:spPr>
            <a:xfrm>
              <a:off x="5458815" y="2476569"/>
              <a:ext cx="51286" cy="25656"/>
            </a:xfrm>
            <a:custGeom>
              <a:avLst/>
              <a:gdLst/>
              <a:ahLst/>
              <a:cxnLst/>
              <a:rect l="l" t="t" r="r" b="b"/>
              <a:pathLst>
                <a:path w="1953" h="977" extrusionOk="0">
                  <a:moveTo>
                    <a:pt x="737" y="0"/>
                  </a:moveTo>
                  <a:cubicBezTo>
                    <a:pt x="335" y="0"/>
                    <a:pt x="0" y="325"/>
                    <a:pt x="0" y="737"/>
                  </a:cubicBezTo>
                  <a:cubicBezTo>
                    <a:pt x="0" y="737"/>
                    <a:pt x="737" y="976"/>
                    <a:pt x="1953" y="976"/>
                  </a:cubicBezTo>
                  <a:lnTo>
                    <a:pt x="1953" y="737"/>
                  </a:lnTo>
                  <a:cubicBezTo>
                    <a:pt x="1953" y="325"/>
                    <a:pt x="1618" y="0"/>
                    <a:pt x="121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5" name="Google Shape;11805;p83"/>
            <p:cNvSpPr/>
            <p:nvPr/>
          </p:nvSpPr>
          <p:spPr>
            <a:xfrm>
              <a:off x="5459051" y="2476569"/>
              <a:ext cx="34978" cy="23398"/>
            </a:xfrm>
            <a:custGeom>
              <a:avLst/>
              <a:gdLst/>
              <a:ahLst/>
              <a:cxnLst/>
              <a:rect l="l" t="t" r="r" b="b"/>
              <a:pathLst>
                <a:path w="1332" h="891" extrusionOk="0">
                  <a:moveTo>
                    <a:pt x="728" y="0"/>
                  </a:moveTo>
                  <a:cubicBezTo>
                    <a:pt x="326" y="0"/>
                    <a:pt x="1" y="325"/>
                    <a:pt x="1" y="737"/>
                  </a:cubicBezTo>
                  <a:cubicBezTo>
                    <a:pt x="240" y="804"/>
                    <a:pt x="479" y="852"/>
                    <a:pt x="728" y="890"/>
                  </a:cubicBezTo>
                  <a:lnTo>
                    <a:pt x="728" y="737"/>
                  </a:lnTo>
                  <a:cubicBezTo>
                    <a:pt x="728" y="373"/>
                    <a:pt x="977" y="77"/>
                    <a:pt x="1331" y="19"/>
                  </a:cubicBezTo>
                  <a:cubicBezTo>
                    <a:pt x="1293" y="10"/>
                    <a:pt x="1255" y="0"/>
                    <a:pt x="121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806" name="Google Shape;11806;p83"/>
          <p:cNvGrpSpPr/>
          <p:nvPr/>
        </p:nvGrpSpPr>
        <p:grpSpPr>
          <a:xfrm>
            <a:off x="5743289" y="2439122"/>
            <a:ext cx="444871" cy="316407"/>
            <a:chOff x="5743289" y="2439122"/>
            <a:chExt cx="444871" cy="316407"/>
          </a:xfrm>
        </p:grpSpPr>
        <p:sp>
          <p:nvSpPr>
            <p:cNvPr id="11807" name="Google Shape;11807;p83"/>
            <p:cNvSpPr/>
            <p:nvPr/>
          </p:nvSpPr>
          <p:spPr>
            <a:xfrm>
              <a:off x="5999902" y="2549177"/>
              <a:ext cx="137497" cy="130722"/>
            </a:xfrm>
            <a:custGeom>
              <a:avLst/>
              <a:gdLst/>
              <a:ahLst/>
              <a:cxnLst/>
              <a:rect l="l" t="t" r="r" b="b"/>
              <a:pathLst>
                <a:path w="5236" h="4978" extrusionOk="0">
                  <a:moveTo>
                    <a:pt x="1838" y="1"/>
                  </a:moveTo>
                  <a:lnTo>
                    <a:pt x="1838" y="441"/>
                  </a:lnTo>
                  <a:cubicBezTo>
                    <a:pt x="1838" y="556"/>
                    <a:pt x="1761" y="661"/>
                    <a:pt x="1646" y="690"/>
                  </a:cubicBezTo>
                  <a:lnTo>
                    <a:pt x="574" y="996"/>
                  </a:lnTo>
                  <a:cubicBezTo>
                    <a:pt x="239" y="1092"/>
                    <a:pt x="0" y="1398"/>
                    <a:pt x="0" y="1752"/>
                  </a:cubicBezTo>
                  <a:lnTo>
                    <a:pt x="0" y="4977"/>
                  </a:lnTo>
                  <a:lnTo>
                    <a:pt x="4192" y="4977"/>
                  </a:lnTo>
                  <a:cubicBezTo>
                    <a:pt x="4766" y="4977"/>
                    <a:pt x="5235" y="4508"/>
                    <a:pt x="5235" y="3934"/>
                  </a:cubicBezTo>
                  <a:lnTo>
                    <a:pt x="5235" y="1752"/>
                  </a:lnTo>
                  <a:cubicBezTo>
                    <a:pt x="5235" y="1408"/>
                    <a:pt x="5015" y="1101"/>
                    <a:pt x="4680" y="996"/>
                  </a:cubicBezTo>
                  <a:lnTo>
                    <a:pt x="3599" y="690"/>
                  </a:lnTo>
                  <a:cubicBezTo>
                    <a:pt x="3484" y="661"/>
                    <a:pt x="3407" y="556"/>
                    <a:pt x="3407" y="441"/>
                  </a:cubicBezTo>
                  <a:lnTo>
                    <a:pt x="3407" y="1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8" name="Google Shape;11808;p83"/>
            <p:cNvSpPr/>
            <p:nvPr/>
          </p:nvSpPr>
          <p:spPr>
            <a:xfrm>
              <a:off x="6000138" y="2570054"/>
              <a:ext cx="137497" cy="110082"/>
            </a:xfrm>
            <a:custGeom>
              <a:avLst/>
              <a:gdLst/>
              <a:ahLst/>
              <a:cxnLst/>
              <a:rect l="l" t="t" r="r" b="b"/>
              <a:pathLst>
                <a:path w="5236" h="4192" extrusionOk="0">
                  <a:moveTo>
                    <a:pt x="1264" y="0"/>
                  </a:moveTo>
                  <a:lnTo>
                    <a:pt x="575" y="201"/>
                  </a:lnTo>
                  <a:cubicBezTo>
                    <a:pt x="230" y="297"/>
                    <a:pt x="1" y="603"/>
                    <a:pt x="1" y="957"/>
                  </a:cubicBezTo>
                  <a:lnTo>
                    <a:pt x="1" y="4192"/>
                  </a:lnTo>
                  <a:lnTo>
                    <a:pt x="4193" y="4192"/>
                  </a:lnTo>
                  <a:cubicBezTo>
                    <a:pt x="4767" y="4182"/>
                    <a:pt x="5236" y="3713"/>
                    <a:pt x="5236" y="3139"/>
                  </a:cubicBezTo>
                  <a:lnTo>
                    <a:pt x="5236" y="957"/>
                  </a:lnTo>
                  <a:cubicBezTo>
                    <a:pt x="5236" y="603"/>
                    <a:pt x="5006" y="297"/>
                    <a:pt x="4671" y="201"/>
                  </a:cubicBezTo>
                  <a:lnTo>
                    <a:pt x="3972" y="0"/>
                  </a:lnTo>
                  <a:cubicBezTo>
                    <a:pt x="3671" y="517"/>
                    <a:pt x="3147" y="775"/>
                    <a:pt x="2622" y="775"/>
                  </a:cubicBezTo>
                  <a:cubicBezTo>
                    <a:pt x="2097" y="775"/>
                    <a:pt x="1570" y="517"/>
                    <a:pt x="1264" y="0"/>
                  </a:cubicBez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9" name="Google Shape;11809;p83"/>
            <p:cNvSpPr/>
            <p:nvPr/>
          </p:nvSpPr>
          <p:spPr>
            <a:xfrm>
              <a:off x="6046645" y="2549177"/>
              <a:ext cx="44511" cy="20640"/>
            </a:xfrm>
            <a:custGeom>
              <a:avLst/>
              <a:gdLst/>
              <a:ahLst/>
              <a:cxnLst/>
              <a:rect l="l" t="t" r="r" b="b"/>
              <a:pathLst>
                <a:path w="1695" h="786" extrusionOk="0">
                  <a:moveTo>
                    <a:pt x="67" y="1"/>
                  </a:moveTo>
                  <a:lnTo>
                    <a:pt x="67" y="441"/>
                  </a:lnTo>
                  <a:cubicBezTo>
                    <a:pt x="58" y="498"/>
                    <a:pt x="39" y="556"/>
                    <a:pt x="0" y="604"/>
                  </a:cubicBezTo>
                  <a:cubicBezTo>
                    <a:pt x="268" y="728"/>
                    <a:pt x="555" y="786"/>
                    <a:pt x="852" y="786"/>
                  </a:cubicBezTo>
                  <a:cubicBezTo>
                    <a:pt x="1139" y="786"/>
                    <a:pt x="1426" y="728"/>
                    <a:pt x="1694" y="604"/>
                  </a:cubicBezTo>
                  <a:cubicBezTo>
                    <a:pt x="1656" y="556"/>
                    <a:pt x="1637" y="498"/>
                    <a:pt x="1637" y="441"/>
                  </a:cubicBezTo>
                  <a:lnTo>
                    <a:pt x="1637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0" name="Google Shape;11810;p83"/>
            <p:cNvSpPr/>
            <p:nvPr/>
          </p:nvSpPr>
          <p:spPr>
            <a:xfrm>
              <a:off x="6020753" y="2452935"/>
              <a:ext cx="34453" cy="75681"/>
            </a:xfrm>
            <a:custGeom>
              <a:avLst/>
              <a:gdLst/>
              <a:ahLst/>
              <a:cxnLst/>
              <a:rect l="l" t="t" r="r" b="b"/>
              <a:pathLst>
                <a:path w="1312" h="2882" extrusionOk="0">
                  <a:moveTo>
                    <a:pt x="785" y="0"/>
                  </a:moveTo>
                  <a:cubicBezTo>
                    <a:pt x="355" y="0"/>
                    <a:pt x="0" y="355"/>
                    <a:pt x="0" y="785"/>
                  </a:cubicBezTo>
                  <a:lnTo>
                    <a:pt x="0" y="967"/>
                  </a:lnTo>
                  <a:cubicBezTo>
                    <a:pt x="0" y="1197"/>
                    <a:pt x="39" y="1417"/>
                    <a:pt x="106" y="1637"/>
                  </a:cubicBezTo>
                  <a:lnTo>
                    <a:pt x="527" y="2881"/>
                  </a:lnTo>
                  <a:lnTo>
                    <a:pt x="1312" y="2881"/>
                  </a:lnTo>
                  <a:lnTo>
                    <a:pt x="1312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1" name="Google Shape;11811;p83"/>
            <p:cNvSpPr/>
            <p:nvPr/>
          </p:nvSpPr>
          <p:spPr>
            <a:xfrm>
              <a:off x="6034565" y="2446159"/>
              <a:ext cx="82456" cy="82456"/>
            </a:xfrm>
            <a:custGeom>
              <a:avLst/>
              <a:gdLst/>
              <a:ahLst/>
              <a:cxnLst/>
              <a:rect l="l" t="t" r="r" b="b"/>
              <a:pathLst>
                <a:path w="3140" h="3140" extrusionOk="0">
                  <a:moveTo>
                    <a:pt x="786" y="0"/>
                  </a:moveTo>
                  <a:cubicBezTo>
                    <a:pt x="355" y="0"/>
                    <a:pt x="1" y="354"/>
                    <a:pt x="1" y="785"/>
                  </a:cubicBezTo>
                  <a:cubicBezTo>
                    <a:pt x="1" y="1072"/>
                    <a:pt x="231" y="1311"/>
                    <a:pt x="527" y="1311"/>
                  </a:cubicBezTo>
                  <a:lnTo>
                    <a:pt x="2623" y="3139"/>
                  </a:lnTo>
                  <a:lnTo>
                    <a:pt x="3063" y="1589"/>
                  </a:lnTo>
                  <a:cubicBezTo>
                    <a:pt x="3111" y="1397"/>
                    <a:pt x="3140" y="1206"/>
                    <a:pt x="3140" y="1014"/>
                  </a:cubicBezTo>
                  <a:lnTo>
                    <a:pt x="3140" y="526"/>
                  </a:lnTo>
                  <a:cubicBezTo>
                    <a:pt x="3140" y="239"/>
                    <a:pt x="2910" y="0"/>
                    <a:pt x="261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2" name="Google Shape;11812;p83"/>
            <p:cNvSpPr/>
            <p:nvPr/>
          </p:nvSpPr>
          <p:spPr>
            <a:xfrm>
              <a:off x="6027528" y="2480324"/>
              <a:ext cx="82982" cy="75681"/>
            </a:xfrm>
            <a:custGeom>
              <a:avLst/>
              <a:gdLst/>
              <a:ahLst/>
              <a:cxnLst/>
              <a:rect l="l" t="t" r="r" b="b"/>
              <a:pathLst>
                <a:path w="3160" h="2882" extrusionOk="0">
                  <a:moveTo>
                    <a:pt x="1015" y="1"/>
                  </a:moveTo>
                  <a:cubicBezTo>
                    <a:pt x="872" y="1"/>
                    <a:pt x="738" y="58"/>
                    <a:pt x="642" y="154"/>
                  </a:cubicBezTo>
                  <a:lnTo>
                    <a:pt x="164" y="632"/>
                  </a:lnTo>
                  <a:cubicBezTo>
                    <a:pt x="58" y="737"/>
                    <a:pt x="1" y="871"/>
                    <a:pt x="10" y="1005"/>
                  </a:cubicBezTo>
                  <a:lnTo>
                    <a:pt x="10" y="1312"/>
                  </a:lnTo>
                  <a:cubicBezTo>
                    <a:pt x="10" y="2183"/>
                    <a:pt x="709" y="2881"/>
                    <a:pt x="1580" y="2881"/>
                  </a:cubicBezTo>
                  <a:cubicBezTo>
                    <a:pt x="1586" y="2881"/>
                    <a:pt x="1592" y="2881"/>
                    <a:pt x="1597" y="2881"/>
                  </a:cubicBezTo>
                  <a:cubicBezTo>
                    <a:pt x="2460" y="2881"/>
                    <a:pt x="3159" y="2177"/>
                    <a:pt x="3150" y="1312"/>
                  </a:cubicBezTo>
                  <a:lnTo>
                    <a:pt x="3150" y="977"/>
                  </a:lnTo>
                  <a:cubicBezTo>
                    <a:pt x="3150" y="833"/>
                    <a:pt x="3102" y="699"/>
                    <a:pt x="3006" y="603"/>
                  </a:cubicBezTo>
                  <a:cubicBezTo>
                    <a:pt x="2594" y="211"/>
                    <a:pt x="1858" y="29"/>
                    <a:pt x="1015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3" name="Google Shape;11813;p83"/>
            <p:cNvSpPr/>
            <p:nvPr/>
          </p:nvSpPr>
          <p:spPr>
            <a:xfrm>
              <a:off x="6027528" y="2480586"/>
              <a:ext cx="82456" cy="74158"/>
            </a:xfrm>
            <a:custGeom>
              <a:avLst/>
              <a:gdLst/>
              <a:ahLst/>
              <a:cxnLst/>
              <a:rect l="l" t="t" r="r" b="b"/>
              <a:pathLst>
                <a:path w="3140" h="2824" extrusionOk="0">
                  <a:moveTo>
                    <a:pt x="1015" y="0"/>
                  </a:moveTo>
                  <a:cubicBezTo>
                    <a:pt x="872" y="0"/>
                    <a:pt x="728" y="58"/>
                    <a:pt x="633" y="153"/>
                  </a:cubicBezTo>
                  <a:lnTo>
                    <a:pt x="154" y="632"/>
                  </a:lnTo>
                  <a:cubicBezTo>
                    <a:pt x="58" y="737"/>
                    <a:pt x="1" y="871"/>
                    <a:pt x="1" y="1005"/>
                  </a:cubicBezTo>
                  <a:lnTo>
                    <a:pt x="1" y="1311"/>
                  </a:lnTo>
                  <a:cubicBezTo>
                    <a:pt x="1" y="2010"/>
                    <a:pt x="460" y="2632"/>
                    <a:pt x="1140" y="2823"/>
                  </a:cubicBezTo>
                  <a:cubicBezTo>
                    <a:pt x="910" y="2546"/>
                    <a:pt x="786" y="2192"/>
                    <a:pt x="786" y="1838"/>
                  </a:cubicBezTo>
                  <a:lnTo>
                    <a:pt x="795" y="1062"/>
                  </a:lnTo>
                  <a:cubicBezTo>
                    <a:pt x="786" y="768"/>
                    <a:pt x="1025" y="535"/>
                    <a:pt x="1316" y="535"/>
                  </a:cubicBezTo>
                  <a:cubicBezTo>
                    <a:pt x="1327" y="535"/>
                    <a:pt x="1339" y="535"/>
                    <a:pt x="1350" y="536"/>
                  </a:cubicBezTo>
                  <a:cubicBezTo>
                    <a:pt x="1877" y="565"/>
                    <a:pt x="2661" y="651"/>
                    <a:pt x="3140" y="890"/>
                  </a:cubicBezTo>
                  <a:cubicBezTo>
                    <a:pt x="3130" y="785"/>
                    <a:pt x="3073" y="680"/>
                    <a:pt x="2996" y="603"/>
                  </a:cubicBezTo>
                  <a:cubicBezTo>
                    <a:pt x="2594" y="201"/>
                    <a:pt x="1848" y="29"/>
                    <a:pt x="1015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4" name="Google Shape;11814;p83"/>
            <p:cNvSpPr/>
            <p:nvPr/>
          </p:nvSpPr>
          <p:spPr>
            <a:xfrm>
              <a:off x="6000138" y="2583368"/>
              <a:ext cx="27415" cy="96768"/>
            </a:xfrm>
            <a:custGeom>
              <a:avLst/>
              <a:gdLst/>
              <a:ahLst/>
              <a:cxnLst/>
              <a:rect l="l" t="t" r="r" b="b"/>
              <a:pathLst>
                <a:path w="1044" h="3685" extrusionOk="0">
                  <a:moveTo>
                    <a:pt x="144" y="0"/>
                  </a:moveTo>
                  <a:cubicBezTo>
                    <a:pt x="49" y="134"/>
                    <a:pt x="1" y="287"/>
                    <a:pt x="1" y="450"/>
                  </a:cubicBezTo>
                  <a:lnTo>
                    <a:pt x="1" y="3685"/>
                  </a:lnTo>
                  <a:lnTo>
                    <a:pt x="1044" y="3685"/>
                  </a:lnTo>
                  <a:lnTo>
                    <a:pt x="1044" y="1235"/>
                  </a:lnTo>
                  <a:cubicBezTo>
                    <a:pt x="1044" y="1024"/>
                    <a:pt x="967" y="823"/>
                    <a:pt x="814" y="680"/>
                  </a:cubicBezTo>
                  <a:lnTo>
                    <a:pt x="144" y="0"/>
                  </a:ln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5" name="Google Shape;11815;p83"/>
            <p:cNvSpPr/>
            <p:nvPr/>
          </p:nvSpPr>
          <p:spPr>
            <a:xfrm>
              <a:off x="6075794" y="2583368"/>
              <a:ext cx="61842" cy="96532"/>
            </a:xfrm>
            <a:custGeom>
              <a:avLst/>
              <a:gdLst/>
              <a:ahLst/>
              <a:cxnLst/>
              <a:rect l="l" t="t" r="r" b="b"/>
              <a:pathLst>
                <a:path w="2355" h="3676" extrusionOk="0">
                  <a:moveTo>
                    <a:pt x="2211" y="0"/>
                  </a:moveTo>
                  <a:lnTo>
                    <a:pt x="1541" y="680"/>
                  </a:lnTo>
                  <a:cubicBezTo>
                    <a:pt x="1388" y="823"/>
                    <a:pt x="1312" y="1024"/>
                    <a:pt x="1312" y="1235"/>
                  </a:cubicBezTo>
                  <a:lnTo>
                    <a:pt x="1312" y="2364"/>
                  </a:lnTo>
                  <a:cubicBezTo>
                    <a:pt x="1312" y="2508"/>
                    <a:pt x="1187" y="2632"/>
                    <a:pt x="1044" y="2632"/>
                  </a:cubicBezTo>
                  <a:lnTo>
                    <a:pt x="0" y="2632"/>
                  </a:lnTo>
                  <a:lnTo>
                    <a:pt x="0" y="3675"/>
                  </a:lnTo>
                  <a:lnTo>
                    <a:pt x="1312" y="3675"/>
                  </a:lnTo>
                  <a:cubicBezTo>
                    <a:pt x="1886" y="3675"/>
                    <a:pt x="2355" y="3206"/>
                    <a:pt x="2355" y="2632"/>
                  </a:cubicBezTo>
                  <a:lnTo>
                    <a:pt x="2355" y="450"/>
                  </a:lnTo>
                  <a:cubicBezTo>
                    <a:pt x="2355" y="287"/>
                    <a:pt x="2307" y="134"/>
                    <a:pt x="2211" y="0"/>
                  </a:cubicBez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6" name="Google Shape;11816;p83"/>
            <p:cNvSpPr/>
            <p:nvPr/>
          </p:nvSpPr>
          <p:spPr>
            <a:xfrm>
              <a:off x="5766424" y="2686649"/>
              <a:ext cx="398863" cy="20903"/>
            </a:xfrm>
            <a:custGeom>
              <a:avLst/>
              <a:gdLst/>
              <a:ahLst/>
              <a:cxnLst/>
              <a:rect l="l" t="t" r="r" b="b"/>
              <a:pathLst>
                <a:path w="15189" h="796" extrusionOk="0">
                  <a:moveTo>
                    <a:pt x="0" y="1"/>
                  </a:moveTo>
                  <a:lnTo>
                    <a:pt x="0" y="795"/>
                  </a:lnTo>
                  <a:lnTo>
                    <a:pt x="15188" y="795"/>
                  </a:lnTo>
                  <a:lnTo>
                    <a:pt x="15188" y="1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7" name="Google Shape;11817;p83"/>
            <p:cNvSpPr/>
            <p:nvPr/>
          </p:nvSpPr>
          <p:spPr>
            <a:xfrm>
              <a:off x="5759387" y="2686649"/>
              <a:ext cx="13839" cy="68880"/>
            </a:xfrm>
            <a:custGeom>
              <a:avLst/>
              <a:gdLst/>
              <a:ahLst/>
              <a:cxnLst/>
              <a:rect l="l" t="t" r="r" b="b"/>
              <a:pathLst>
                <a:path w="527" h="2623" extrusionOk="0">
                  <a:moveTo>
                    <a:pt x="0" y="1"/>
                  </a:moveTo>
                  <a:lnTo>
                    <a:pt x="0" y="2365"/>
                  </a:lnTo>
                  <a:cubicBezTo>
                    <a:pt x="0" y="2537"/>
                    <a:pt x="132" y="2623"/>
                    <a:pt x="264" y="2623"/>
                  </a:cubicBezTo>
                  <a:cubicBezTo>
                    <a:pt x="395" y="2623"/>
                    <a:pt x="527" y="2537"/>
                    <a:pt x="527" y="2365"/>
                  </a:cubicBezTo>
                  <a:lnTo>
                    <a:pt x="527" y="1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8" name="Google Shape;11818;p83"/>
            <p:cNvSpPr/>
            <p:nvPr/>
          </p:nvSpPr>
          <p:spPr>
            <a:xfrm>
              <a:off x="6158224" y="2686649"/>
              <a:ext cx="13839" cy="68880"/>
            </a:xfrm>
            <a:custGeom>
              <a:avLst/>
              <a:gdLst/>
              <a:ahLst/>
              <a:cxnLst/>
              <a:rect l="l" t="t" r="r" b="b"/>
              <a:pathLst>
                <a:path w="527" h="2623" extrusionOk="0">
                  <a:moveTo>
                    <a:pt x="0" y="1"/>
                  </a:moveTo>
                  <a:lnTo>
                    <a:pt x="0" y="2365"/>
                  </a:lnTo>
                  <a:cubicBezTo>
                    <a:pt x="0" y="2537"/>
                    <a:pt x="132" y="2623"/>
                    <a:pt x="264" y="2623"/>
                  </a:cubicBezTo>
                  <a:cubicBezTo>
                    <a:pt x="395" y="2623"/>
                    <a:pt x="527" y="2537"/>
                    <a:pt x="527" y="2365"/>
                  </a:cubicBezTo>
                  <a:lnTo>
                    <a:pt x="527" y="1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9" name="Google Shape;11819;p83"/>
            <p:cNvSpPr/>
            <p:nvPr/>
          </p:nvSpPr>
          <p:spPr>
            <a:xfrm>
              <a:off x="5759387" y="2686649"/>
              <a:ext cx="13839" cy="20903"/>
            </a:xfrm>
            <a:custGeom>
              <a:avLst/>
              <a:gdLst/>
              <a:ahLst/>
              <a:cxnLst/>
              <a:rect l="l" t="t" r="r" b="b"/>
              <a:pathLst>
                <a:path w="527" h="796" extrusionOk="0">
                  <a:moveTo>
                    <a:pt x="0" y="1"/>
                  </a:moveTo>
                  <a:lnTo>
                    <a:pt x="0" y="795"/>
                  </a:lnTo>
                  <a:lnTo>
                    <a:pt x="527" y="795"/>
                  </a:lnTo>
                  <a:lnTo>
                    <a:pt x="527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0" name="Google Shape;11820;p83"/>
            <p:cNvSpPr/>
            <p:nvPr/>
          </p:nvSpPr>
          <p:spPr>
            <a:xfrm>
              <a:off x="6158224" y="2686649"/>
              <a:ext cx="13839" cy="20903"/>
            </a:xfrm>
            <a:custGeom>
              <a:avLst/>
              <a:gdLst/>
              <a:ahLst/>
              <a:cxnLst/>
              <a:rect l="l" t="t" r="r" b="b"/>
              <a:pathLst>
                <a:path w="527" h="796" extrusionOk="0">
                  <a:moveTo>
                    <a:pt x="0" y="1"/>
                  </a:moveTo>
                  <a:lnTo>
                    <a:pt x="0" y="795"/>
                  </a:lnTo>
                  <a:lnTo>
                    <a:pt x="527" y="795"/>
                  </a:lnTo>
                  <a:lnTo>
                    <a:pt x="527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1" name="Google Shape;11821;p83"/>
            <p:cNvSpPr/>
            <p:nvPr/>
          </p:nvSpPr>
          <p:spPr>
            <a:xfrm>
              <a:off x="5743289" y="2679873"/>
              <a:ext cx="444871" cy="13839"/>
            </a:xfrm>
            <a:custGeom>
              <a:avLst/>
              <a:gdLst/>
              <a:ahLst/>
              <a:cxnLst/>
              <a:rect l="l" t="t" r="r" b="b"/>
              <a:pathLst>
                <a:path w="16941" h="527" extrusionOk="0">
                  <a:moveTo>
                    <a:pt x="355" y="0"/>
                  </a:moveTo>
                  <a:cubicBezTo>
                    <a:pt x="1" y="0"/>
                    <a:pt x="1" y="527"/>
                    <a:pt x="355" y="527"/>
                  </a:cubicBezTo>
                  <a:lnTo>
                    <a:pt x="16586" y="527"/>
                  </a:lnTo>
                  <a:cubicBezTo>
                    <a:pt x="16940" y="527"/>
                    <a:pt x="16940" y="0"/>
                    <a:pt x="16586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2" name="Google Shape;11822;p83"/>
            <p:cNvSpPr/>
            <p:nvPr/>
          </p:nvSpPr>
          <p:spPr>
            <a:xfrm>
              <a:off x="6068992" y="2666034"/>
              <a:ext cx="41254" cy="13865"/>
            </a:xfrm>
            <a:custGeom>
              <a:avLst/>
              <a:gdLst/>
              <a:ahLst/>
              <a:cxnLst/>
              <a:rect l="l" t="t" r="r" b="b"/>
              <a:pathLst>
                <a:path w="1571" h="528" extrusionOk="0">
                  <a:moveTo>
                    <a:pt x="1" y="1"/>
                  </a:moveTo>
                  <a:lnTo>
                    <a:pt x="1" y="527"/>
                  </a:lnTo>
                  <a:lnTo>
                    <a:pt x="1312" y="527"/>
                  </a:lnTo>
                  <a:cubicBezTo>
                    <a:pt x="1456" y="527"/>
                    <a:pt x="1571" y="412"/>
                    <a:pt x="1571" y="269"/>
                  </a:cubicBezTo>
                  <a:cubicBezTo>
                    <a:pt x="1571" y="125"/>
                    <a:pt x="1456" y="1"/>
                    <a:pt x="1312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3" name="Google Shape;11823;p83"/>
            <p:cNvSpPr/>
            <p:nvPr/>
          </p:nvSpPr>
          <p:spPr>
            <a:xfrm>
              <a:off x="5986326" y="2611020"/>
              <a:ext cx="96269" cy="68880"/>
            </a:xfrm>
            <a:custGeom>
              <a:avLst/>
              <a:gdLst/>
              <a:ahLst/>
              <a:cxnLst/>
              <a:rect l="l" t="t" r="r" b="b"/>
              <a:pathLst>
                <a:path w="3666" h="2623" extrusionOk="0">
                  <a:moveTo>
                    <a:pt x="268" y="0"/>
                  </a:moveTo>
                  <a:cubicBezTo>
                    <a:pt x="125" y="0"/>
                    <a:pt x="0" y="125"/>
                    <a:pt x="0" y="268"/>
                  </a:cubicBezTo>
                  <a:lnTo>
                    <a:pt x="0" y="2364"/>
                  </a:lnTo>
                  <a:cubicBezTo>
                    <a:pt x="0" y="2507"/>
                    <a:pt x="125" y="2622"/>
                    <a:pt x="268" y="2622"/>
                  </a:cubicBezTo>
                  <a:lnTo>
                    <a:pt x="3407" y="2622"/>
                  </a:lnTo>
                  <a:cubicBezTo>
                    <a:pt x="3551" y="2622"/>
                    <a:pt x="3666" y="2507"/>
                    <a:pt x="3666" y="2364"/>
                  </a:cubicBezTo>
                  <a:lnTo>
                    <a:pt x="3666" y="268"/>
                  </a:lnTo>
                  <a:cubicBezTo>
                    <a:pt x="3666" y="125"/>
                    <a:pt x="3551" y="0"/>
                    <a:pt x="3407" y="0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4" name="Google Shape;11824;p83"/>
            <p:cNvSpPr/>
            <p:nvPr/>
          </p:nvSpPr>
          <p:spPr>
            <a:xfrm>
              <a:off x="6025269" y="2638645"/>
              <a:ext cx="18382" cy="13865"/>
            </a:xfrm>
            <a:custGeom>
              <a:avLst/>
              <a:gdLst/>
              <a:ahLst/>
              <a:cxnLst/>
              <a:rect l="l" t="t" r="r" b="b"/>
              <a:pathLst>
                <a:path w="700" h="528" extrusionOk="0">
                  <a:moveTo>
                    <a:pt x="355" y="1"/>
                  </a:moveTo>
                  <a:cubicBezTo>
                    <a:pt x="1" y="1"/>
                    <a:pt x="1" y="518"/>
                    <a:pt x="355" y="527"/>
                  </a:cubicBezTo>
                  <a:cubicBezTo>
                    <a:pt x="699" y="518"/>
                    <a:pt x="699" y="1"/>
                    <a:pt x="35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5" name="Google Shape;11825;p83"/>
            <p:cNvSpPr/>
            <p:nvPr/>
          </p:nvSpPr>
          <p:spPr>
            <a:xfrm>
              <a:off x="5807390" y="2556215"/>
              <a:ext cx="137734" cy="123685"/>
            </a:xfrm>
            <a:custGeom>
              <a:avLst/>
              <a:gdLst/>
              <a:ahLst/>
              <a:cxnLst/>
              <a:rect l="l" t="t" r="r" b="b"/>
              <a:pathLst>
                <a:path w="5245" h="4710" extrusionOk="0">
                  <a:moveTo>
                    <a:pt x="1838" y="1"/>
                  </a:moveTo>
                  <a:lnTo>
                    <a:pt x="1838" y="125"/>
                  </a:lnTo>
                  <a:cubicBezTo>
                    <a:pt x="1838" y="364"/>
                    <a:pt x="1685" y="565"/>
                    <a:pt x="1455" y="632"/>
                  </a:cubicBezTo>
                  <a:lnTo>
                    <a:pt x="575" y="881"/>
                  </a:lnTo>
                  <a:cubicBezTo>
                    <a:pt x="240" y="977"/>
                    <a:pt x="0" y="1293"/>
                    <a:pt x="0" y="1637"/>
                  </a:cubicBezTo>
                  <a:lnTo>
                    <a:pt x="0" y="3925"/>
                  </a:lnTo>
                  <a:cubicBezTo>
                    <a:pt x="0" y="4355"/>
                    <a:pt x="354" y="4709"/>
                    <a:pt x="785" y="4709"/>
                  </a:cubicBezTo>
                  <a:lnTo>
                    <a:pt x="4460" y="4709"/>
                  </a:lnTo>
                  <a:cubicBezTo>
                    <a:pt x="4891" y="4709"/>
                    <a:pt x="5245" y="4355"/>
                    <a:pt x="5245" y="3925"/>
                  </a:cubicBezTo>
                  <a:lnTo>
                    <a:pt x="5245" y="1637"/>
                  </a:lnTo>
                  <a:cubicBezTo>
                    <a:pt x="5245" y="1283"/>
                    <a:pt x="5015" y="977"/>
                    <a:pt x="4680" y="881"/>
                  </a:cubicBezTo>
                  <a:lnTo>
                    <a:pt x="3800" y="632"/>
                  </a:lnTo>
                  <a:cubicBezTo>
                    <a:pt x="3570" y="565"/>
                    <a:pt x="3417" y="355"/>
                    <a:pt x="3417" y="116"/>
                  </a:cubicBezTo>
                  <a:lnTo>
                    <a:pt x="3417" y="1"/>
                  </a:ln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6" name="Google Shape;11826;p83"/>
            <p:cNvSpPr/>
            <p:nvPr/>
          </p:nvSpPr>
          <p:spPr>
            <a:xfrm>
              <a:off x="5807626" y="2587386"/>
              <a:ext cx="27678" cy="92514"/>
            </a:xfrm>
            <a:custGeom>
              <a:avLst/>
              <a:gdLst/>
              <a:ahLst/>
              <a:cxnLst/>
              <a:rect l="l" t="t" r="r" b="b"/>
              <a:pathLst>
                <a:path w="1054" h="3523" extrusionOk="0">
                  <a:moveTo>
                    <a:pt x="144" y="0"/>
                  </a:moveTo>
                  <a:cubicBezTo>
                    <a:pt x="49" y="134"/>
                    <a:pt x="1" y="288"/>
                    <a:pt x="1" y="450"/>
                  </a:cubicBezTo>
                  <a:lnTo>
                    <a:pt x="1" y="2738"/>
                  </a:lnTo>
                  <a:cubicBezTo>
                    <a:pt x="1" y="3168"/>
                    <a:pt x="355" y="3522"/>
                    <a:pt x="786" y="3522"/>
                  </a:cubicBezTo>
                  <a:lnTo>
                    <a:pt x="1054" y="3522"/>
                  </a:lnTo>
                  <a:lnTo>
                    <a:pt x="1054" y="900"/>
                  </a:lnTo>
                  <a:lnTo>
                    <a:pt x="144" y="0"/>
                  </a:ln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7" name="Google Shape;11827;p83"/>
            <p:cNvSpPr/>
            <p:nvPr/>
          </p:nvSpPr>
          <p:spPr>
            <a:xfrm>
              <a:off x="5917708" y="2587386"/>
              <a:ext cx="27415" cy="92514"/>
            </a:xfrm>
            <a:custGeom>
              <a:avLst/>
              <a:gdLst/>
              <a:ahLst/>
              <a:cxnLst/>
              <a:rect l="l" t="t" r="r" b="b"/>
              <a:pathLst>
                <a:path w="1044" h="3523" extrusionOk="0">
                  <a:moveTo>
                    <a:pt x="900" y="0"/>
                  </a:moveTo>
                  <a:lnTo>
                    <a:pt x="1" y="900"/>
                  </a:lnTo>
                  <a:lnTo>
                    <a:pt x="1" y="3522"/>
                  </a:lnTo>
                  <a:lnTo>
                    <a:pt x="259" y="3522"/>
                  </a:lnTo>
                  <a:cubicBezTo>
                    <a:pt x="690" y="3522"/>
                    <a:pt x="1044" y="3168"/>
                    <a:pt x="1044" y="2738"/>
                  </a:cubicBezTo>
                  <a:lnTo>
                    <a:pt x="1044" y="450"/>
                  </a:lnTo>
                  <a:cubicBezTo>
                    <a:pt x="1044" y="288"/>
                    <a:pt x="996" y="134"/>
                    <a:pt x="900" y="0"/>
                  </a:cubicBez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8" name="Google Shape;11828;p83"/>
            <p:cNvSpPr/>
            <p:nvPr/>
          </p:nvSpPr>
          <p:spPr>
            <a:xfrm>
              <a:off x="5843314" y="2556215"/>
              <a:ext cx="66123" cy="20640"/>
            </a:xfrm>
            <a:custGeom>
              <a:avLst/>
              <a:gdLst/>
              <a:ahLst/>
              <a:cxnLst/>
              <a:rect l="l" t="t" r="r" b="b"/>
              <a:pathLst>
                <a:path w="2518" h="786" extrusionOk="0">
                  <a:moveTo>
                    <a:pt x="470" y="1"/>
                  </a:moveTo>
                  <a:lnTo>
                    <a:pt x="470" y="125"/>
                  </a:lnTo>
                  <a:cubicBezTo>
                    <a:pt x="470" y="364"/>
                    <a:pt x="317" y="565"/>
                    <a:pt x="87" y="632"/>
                  </a:cubicBezTo>
                  <a:lnTo>
                    <a:pt x="1" y="661"/>
                  </a:lnTo>
                  <a:cubicBezTo>
                    <a:pt x="412" y="738"/>
                    <a:pt x="833" y="776"/>
                    <a:pt x="1255" y="786"/>
                  </a:cubicBezTo>
                  <a:cubicBezTo>
                    <a:pt x="1685" y="776"/>
                    <a:pt x="2106" y="738"/>
                    <a:pt x="2518" y="652"/>
                  </a:cubicBezTo>
                  <a:lnTo>
                    <a:pt x="2432" y="632"/>
                  </a:lnTo>
                  <a:cubicBezTo>
                    <a:pt x="2202" y="565"/>
                    <a:pt x="2049" y="355"/>
                    <a:pt x="2049" y="116"/>
                  </a:cubicBezTo>
                  <a:lnTo>
                    <a:pt x="2049" y="1"/>
                  </a:ln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9" name="Google Shape;11829;p83"/>
            <p:cNvSpPr/>
            <p:nvPr/>
          </p:nvSpPr>
          <p:spPr>
            <a:xfrm>
              <a:off x="5815688" y="2439122"/>
              <a:ext cx="121400" cy="123921"/>
            </a:xfrm>
            <a:custGeom>
              <a:avLst/>
              <a:gdLst/>
              <a:ahLst/>
              <a:cxnLst/>
              <a:rect l="l" t="t" r="r" b="b"/>
              <a:pathLst>
                <a:path w="4623" h="4719" extrusionOk="0">
                  <a:moveTo>
                    <a:pt x="2316" y="0"/>
                  </a:moveTo>
                  <a:cubicBezTo>
                    <a:pt x="1302" y="0"/>
                    <a:pt x="555" y="842"/>
                    <a:pt x="479" y="1857"/>
                  </a:cubicBezTo>
                  <a:cubicBezTo>
                    <a:pt x="421" y="2594"/>
                    <a:pt x="278" y="3311"/>
                    <a:pt x="48" y="4010"/>
                  </a:cubicBezTo>
                  <a:cubicBezTo>
                    <a:pt x="0" y="4144"/>
                    <a:pt x="77" y="4297"/>
                    <a:pt x="211" y="4345"/>
                  </a:cubicBezTo>
                  <a:cubicBezTo>
                    <a:pt x="881" y="4584"/>
                    <a:pt x="1598" y="4709"/>
                    <a:pt x="2307" y="4718"/>
                  </a:cubicBezTo>
                  <a:cubicBezTo>
                    <a:pt x="3024" y="4709"/>
                    <a:pt x="3742" y="4584"/>
                    <a:pt x="4412" y="4345"/>
                  </a:cubicBezTo>
                  <a:cubicBezTo>
                    <a:pt x="4546" y="4297"/>
                    <a:pt x="4623" y="4144"/>
                    <a:pt x="4575" y="4010"/>
                  </a:cubicBezTo>
                  <a:cubicBezTo>
                    <a:pt x="4345" y="3311"/>
                    <a:pt x="4201" y="2594"/>
                    <a:pt x="4144" y="1857"/>
                  </a:cubicBezTo>
                  <a:cubicBezTo>
                    <a:pt x="4077" y="833"/>
                    <a:pt x="3321" y="0"/>
                    <a:pt x="231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0" name="Google Shape;11830;p83"/>
            <p:cNvSpPr/>
            <p:nvPr/>
          </p:nvSpPr>
          <p:spPr>
            <a:xfrm>
              <a:off x="5828241" y="2714300"/>
              <a:ext cx="13839" cy="41228"/>
            </a:xfrm>
            <a:custGeom>
              <a:avLst/>
              <a:gdLst/>
              <a:ahLst/>
              <a:cxnLst/>
              <a:rect l="l" t="t" r="r" b="b"/>
              <a:pathLst>
                <a:path w="527" h="1570" extrusionOk="0">
                  <a:moveTo>
                    <a:pt x="1" y="0"/>
                  </a:moveTo>
                  <a:lnTo>
                    <a:pt x="1" y="1312"/>
                  </a:lnTo>
                  <a:cubicBezTo>
                    <a:pt x="1" y="1455"/>
                    <a:pt x="115" y="1570"/>
                    <a:pt x="269" y="1570"/>
                  </a:cubicBezTo>
                  <a:cubicBezTo>
                    <a:pt x="412" y="1570"/>
                    <a:pt x="527" y="1455"/>
                    <a:pt x="527" y="1312"/>
                  </a:cubicBezTo>
                  <a:lnTo>
                    <a:pt x="527" y="0"/>
                  </a:lnTo>
                  <a:close/>
                </a:path>
              </a:pathLst>
            </a:custGeom>
            <a:solidFill>
              <a:srgbClr val="768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1" name="Google Shape;11831;p83"/>
            <p:cNvSpPr/>
            <p:nvPr/>
          </p:nvSpPr>
          <p:spPr>
            <a:xfrm>
              <a:off x="5828241" y="2707263"/>
              <a:ext cx="13839" cy="27678"/>
            </a:xfrm>
            <a:custGeom>
              <a:avLst/>
              <a:gdLst/>
              <a:ahLst/>
              <a:cxnLst/>
              <a:rect l="l" t="t" r="r" b="b"/>
              <a:pathLst>
                <a:path w="527" h="1054" extrusionOk="0">
                  <a:moveTo>
                    <a:pt x="1" y="1"/>
                  </a:moveTo>
                  <a:lnTo>
                    <a:pt x="1" y="1053"/>
                  </a:lnTo>
                  <a:lnTo>
                    <a:pt x="527" y="1053"/>
                  </a:lnTo>
                  <a:lnTo>
                    <a:pt x="527" y="1"/>
                  </a:ln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2" name="Google Shape;11832;p83"/>
            <p:cNvSpPr/>
            <p:nvPr/>
          </p:nvSpPr>
          <p:spPr>
            <a:xfrm>
              <a:off x="5910671" y="2714300"/>
              <a:ext cx="13865" cy="41228"/>
            </a:xfrm>
            <a:custGeom>
              <a:avLst/>
              <a:gdLst/>
              <a:ahLst/>
              <a:cxnLst/>
              <a:rect l="l" t="t" r="r" b="b"/>
              <a:pathLst>
                <a:path w="528" h="1570" extrusionOk="0">
                  <a:moveTo>
                    <a:pt x="1" y="0"/>
                  </a:moveTo>
                  <a:lnTo>
                    <a:pt x="1" y="1312"/>
                  </a:lnTo>
                  <a:cubicBezTo>
                    <a:pt x="1" y="1455"/>
                    <a:pt x="125" y="1570"/>
                    <a:pt x="269" y="1570"/>
                  </a:cubicBezTo>
                  <a:cubicBezTo>
                    <a:pt x="412" y="1570"/>
                    <a:pt x="527" y="1455"/>
                    <a:pt x="527" y="1312"/>
                  </a:cubicBezTo>
                  <a:lnTo>
                    <a:pt x="527" y="0"/>
                  </a:lnTo>
                  <a:close/>
                </a:path>
              </a:pathLst>
            </a:custGeom>
            <a:solidFill>
              <a:srgbClr val="768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3" name="Google Shape;11833;p83"/>
            <p:cNvSpPr/>
            <p:nvPr/>
          </p:nvSpPr>
          <p:spPr>
            <a:xfrm>
              <a:off x="5910671" y="2707263"/>
              <a:ext cx="13865" cy="27678"/>
            </a:xfrm>
            <a:custGeom>
              <a:avLst/>
              <a:gdLst/>
              <a:ahLst/>
              <a:cxnLst/>
              <a:rect l="l" t="t" r="r" b="b"/>
              <a:pathLst>
                <a:path w="528" h="1054" extrusionOk="0">
                  <a:moveTo>
                    <a:pt x="1" y="1"/>
                  </a:moveTo>
                  <a:lnTo>
                    <a:pt x="1" y="1053"/>
                  </a:lnTo>
                  <a:lnTo>
                    <a:pt x="527" y="1053"/>
                  </a:lnTo>
                  <a:lnTo>
                    <a:pt x="527" y="1"/>
                  </a:ln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4" name="Google Shape;11834;p83"/>
            <p:cNvSpPr/>
            <p:nvPr/>
          </p:nvSpPr>
          <p:spPr>
            <a:xfrm>
              <a:off x="5828241" y="2604218"/>
              <a:ext cx="96295" cy="116883"/>
            </a:xfrm>
            <a:custGeom>
              <a:avLst/>
              <a:gdLst/>
              <a:ahLst/>
              <a:cxnLst/>
              <a:rect l="l" t="t" r="r" b="b"/>
              <a:pathLst>
                <a:path w="3667" h="4451" extrusionOk="0">
                  <a:moveTo>
                    <a:pt x="785" y="1"/>
                  </a:moveTo>
                  <a:cubicBezTo>
                    <a:pt x="355" y="1"/>
                    <a:pt x="1" y="355"/>
                    <a:pt x="1" y="785"/>
                  </a:cubicBezTo>
                  <a:lnTo>
                    <a:pt x="1" y="4192"/>
                  </a:lnTo>
                  <a:cubicBezTo>
                    <a:pt x="1" y="4336"/>
                    <a:pt x="115" y="4451"/>
                    <a:pt x="259" y="4451"/>
                  </a:cubicBezTo>
                  <a:lnTo>
                    <a:pt x="3408" y="4451"/>
                  </a:lnTo>
                  <a:cubicBezTo>
                    <a:pt x="3551" y="4451"/>
                    <a:pt x="3666" y="4336"/>
                    <a:pt x="3666" y="4192"/>
                  </a:cubicBezTo>
                  <a:lnTo>
                    <a:pt x="3666" y="785"/>
                  </a:lnTo>
                  <a:cubicBezTo>
                    <a:pt x="3666" y="355"/>
                    <a:pt x="3312" y="1"/>
                    <a:pt x="2881" y="1"/>
                  </a:cubicBez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5" name="Google Shape;11835;p83"/>
            <p:cNvSpPr/>
            <p:nvPr/>
          </p:nvSpPr>
          <p:spPr>
            <a:xfrm>
              <a:off x="5815688" y="2439306"/>
              <a:ext cx="73896" cy="121216"/>
            </a:xfrm>
            <a:custGeom>
              <a:avLst/>
              <a:gdLst/>
              <a:ahLst/>
              <a:cxnLst/>
              <a:rect l="l" t="t" r="r" b="b"/>
              <a:pathLst>
                <a:path w="2814" h="4616" extrusionOk="0">
                  <a:moveTo>
                    <a:pt x="2373" y="1"/>
                  </a:moveTo>
                  <a:cubicBezTo>
                    <a:pt x="2351" y="1"/>
                    <a:pt x="2329" y="1"/>
                    <a:pt x="2307" y="3"/>
                  </a:cubicBezTo>
                  <a:cubicBezTo>
                    <a:pt x="1302" y="3"/>
                    <a:pt x="546" y="835"/>
                    <a:pt x="479" y="1850"/>
                  </a:cubicBezTo>
                  <a:cubicBezTo>
                    <a:pt x="412" y="2587"/>
                    <a:pt x="268" y="3304"/>
                    <a:pt x="48" y="4003"/>
                  </a:cubicBezTo>
                  <a:cubicBezTo>
                    <a:pt x="0" y="4137"/>
                    <a:pt x="77" y="4290"/>
                    <a:pt x="211" y="4338"/>
                  </a:cubicBezTo>
                  <a:cubicBezTo>
                    <a:pt x="555" y="4462"/>
                    <a:pt x="909" y="4548"/>
                    <a:pt x="1273" y="4615"/>
                  </a:cubicBezTo>
                  <a:cubicBezTo>
                    <a:pt x="1263" y="4558"/>
                    <a:pt x="1263" y="4501"/>
                    <a:pt x="1273" y="4453"/>
                  </a:cubicBezTo>
                  <a:cubicBezTo>
                    <a:pt x="1464" y="3668"/>
                    <a:pt x="1589" y="2864"/>
                    <a:pt x="1646" y="2060"/>
                  </a:cubicBezTo>
                  <a:cubicBezTo>
                    <a:pt x="1694" y="1113"/>
                    <a:pt x="2153" y="309"/>
                    <a:pt x="2814" y="70"/>
                  </a:cubicBezTo>
                  <a:cubicBezTo>
                    <a:pt x="2672" y="28"/>
                    <a:pt x="2523" y="1"/>
                    <a:pt x="237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836" name="Google Shape;11836;p83"/>
          <p:cNvGrpSpPr/>
          <p:nvPr/>
        </p:nvGrpSpPr>
        <p:grpSpPr>
          <a:xfrm>
            <a:off x="6230360" y="2432583"/>
            <a:ext cx="351359" cy="363412"/>
            <a:chOff x="6230360" y="2432583"/>
            <a:chExt cx="351359" cy="363412"/>
          </a:xfrm>
        </p:grpSpPr>
        <p:sp>
          <p:nvSpPr>
            <p:cNvPr id="11837" name="Google Shape;11837;p83"/>
            <p:cNvSpPr/>
            <p:nvPr/>
          </p:nvSpPr>
          <p:spPr>
            <a:xfrm>
              <a:off x="6361791" y="2432583"/>
              <a:ext cx="219928" cy="325230"/>
            </a:xfrm>
            <a:custGeom>
              <a:avLst/>
              <a:gdLst/>
              <a:ahLst/>
              <a:cxnLst/>
              <a:rect l="l" t="t" r="r" b="b"/>
              <a:pathLst>
                <a:path w="8375" h="12385" extrusionOk="0">
                  <a:moveTo>
                    <a:pt x="354" y="0"/>
                  </a:moveTo>
                  <a:cubicBezTo>
                    <a:pt x="287" y="0"/>
                    <a:pt x="0" y="19"/>
                    <a:pt x="0" y="278"/>
                  </a:cubicBezTo>
                  <a:lnTo>
                    <a:pt x="0" y="1531"/>
                  </a:lnTo>
                  <a:lnTo>
                    <a:pt x="3608" y="1531"/>
                  </a:lnTo>
                  <a:lnTo>
                    <a:pt x="6231" y="4154"/>
                  </a:lnTo>
                  <a:lnTo>
                    <a:pt x="6231" y="12384"/>
                  </a:lnTo>
                  <a:lnTo>
                    <a:pt x="8039" y="12384"/>
                  </a:lnTo>
                  <a:cubicBezTo>
                    <a:pt x="8116" y="12384"/>
                    <a:pt x="8374" y="12346"/>
                    <a:pt x="8374" y="12107"/>
                  </a:cubicBezTo>
                  <a:lnTo>
                    <a:pt x="8374" y="12097"/>
                  </a:lnTo>
                  <a:lnTo>
                    <a:pt x="8374" y="2661"/>
                  </a:lnTo>
                  <a:lnTo>
                    <a:pt x="6891" y="1474"/>
                  </a:lnTo>
                  <a:lnTo>
                    <a:pt x="5714" y="0"/>
                  </a:ln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8" name="Google Shape;11838;p83"/>
            <p:cNvSpPr/>
            <p:nvPr/>
          </p:nvSpPr>
          <p:spPr>
            <a:xfrm>
              <a:off x="6361791" y="2432583"/>
              <a:ext cx="9585" cy="40230"/>
            </a:xfrm>
            <a:custGeom>
              <a:avLst/>
              <a:gdLst/>
              <a:ahLst/>
              <a:cxnLst/>
              <a:rect l="l" t="t" r="r" b="b"/>
              <a:pathLst>
                <a:path w="365" h="1532" extrusionOk="0">
                  <a:moveTo>
                    <a:pt x="354" y="0"/>
                  </a:moveTo>
                  <a:cubicBezTo>
                    <a:pt x="287" y="0"/>
                    <a:pt x="0" y="19"/>
                    <a:pt x="0" y="278"/>
                  </a:cubicBezTo>
                  <a:lnTo>
                    <a:pt x="0" y="1531"/>
                  </a:lnTo>
                  <a:lnTo>
                    <a:pt x="364" y="1531"/>
                  </a:lnTo>
                  <a:lnTo>
                    <a:pt x="36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9" name="Google Shape;11839;p83"/>
            <p:cNvSpPr/>
            <p:nvPr/>
          </p:nvSpPr>
          <p:spPr>
            <a:xfrm>
              <a:off x="6510817" y="2432583"/>
              <a:ext cx="70403" cy="70377"/>
            </a:xfrm>
            <a:custGeom>
              <a:avLst/>
              <a:gdLst/>
              <a:ahLst/>
              <a:cxnLst/>
              <a:rect l="l" t="t" r="r" b="b"/>
              <a:pathLst>
                <a:path w="2681" h="2680" extrusionOk="0">
                  <a:moveTo>
                    <a:pt x="1" y="0"/>
                  </a:moveTo>
                  <a:lnTo>
                    <a:pt x="1" y="2192"/>
                  </a:lnTo>
                  <a:cubicBezTo>
                    <a:pt x="29" y="2364"/>
                    <a:pt x="135" y="2651"/>
                    <a:pt x="632" y="2680"/>
                  </a:cubicBezTo>
                  <a:lnTo>
                    <a:pt x="2680" y="26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0" name="Google Shape;11840;p83"/>
            <p:cNvSpPr/>
            <p:nvPr/>
          </p:nvSpPr>
          <p:spPr>
            <a:xfrm>
              <a:off x="6361791" y="2469006"/>
              <a:ext cx="107088" cy="16124"/>
            </a:xfrm>
            <a:custGeom>
              <a:avLst/>
              <a:gdLst/>
              <a:ahLst/>
              <a:cxnLst/>
              <a:rect l="l" t="t" r="r" b="b"/>
              <a:pathLst>
                <a:path w="4078" h="614" extrusionOk="0">
                  <a:moveTo>
                    <a:pt x="0" y="1"/>
                  </a:moveTo>
                  <a:lnTo>
                    <a:pt x="0" y="144"/>
                  </a:lnTo>
                  <a:lnTo>
                    <a:pt x="3608" y="144"/>
                  </a:lnTo>
                  <a:lnTo>
                    <a:pt x="4077" y="613"/>
                  </a:lnTo>
                  <a:lnTo>
                    <a:pt x="4077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1" name="Google Shape;11841;p83"/>
            <p:cNvSpPr/>
            <p:nvPr/>
          </p:nvSpPr>
          <p:spPr>
            <a:xfrm>
              <a:off x="6465571" y="2469006"/>
              <a:ext cx="73160" cy="288807"/>
            </a:xfrm>
            <a:custGeom>
              <a:avLst/>
              <a:gdLst/>
              <a:ahLst/>
              <a:cxnLst/>
              <a:rect l="l" t="t" r="r" b="b"/>
              <a:pathLst>
                <a:path w="2786" h="10998" extrusionOk="0">
                  <a:moveTo>
                    <a:pt x="125" y="1"/>
                  </a:moveTo>
                  <a:lnTo>
                    <a:pt x="1" y="499"/>
                  </a:lnTo>
                  <a:lnTo>
                    <a:pt x="2279" y="2767"/>
                  </a:lnTo>
                  <a:lnTo>
                    <a:pt x="2279" y="10997"/>
                  </a:lnTo>
                  <a:lnTo>
                    <a:pt x="2786" y="10997"/>
                  </a:lnTo>
                  <a:lnTo>
                    <a:pt x="2786" y="2681"/>
                  </a:lnTo>
                  <a:lnTo>
                    <a:pt x="2786" y="2661"/>
                  </a:lnTo>
                  <a:lnTo>
                    <a:pt x="2767" y="2661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2" name="Google Shape;11842;p83"/>
            <p:cNvSpPr/>
            <p:nvPr/>
          </p:nvSpPr>
          <p:spPr>
            <a:xfrm>
              <a:off x="6309508" y="2469006"/>
              <a:ext cx="9585" cy="131983"/>
            </a:xfrm>
            <a:custGeom>
              <a:avLst/>
              <a:gdLst/>
              <a:ahLst/>
              <a:cxnLst/>
              <a:rect l="l" t="t" r="r" b="b"/>
              <a:pathLst>
                <a:path w="365" h="5026" extrusionOk="0">
                  <a:moveTo>
                    <a:pt x="345" y="1"/>
                  </a:moveTo>
                  <a:cubicBezTo>
                    <a:pt x="288" y="1"/>
                    <a:pt x="29" y="20"/>
                    <a:pt x="1" y="231"/>
                  </a:cubicBezTo>
                  <a:lnTo>
                    <a:pt x="1" y="5025"/>
                  </a:lnTo>
                  <a:lnTo>
                    <a:pt x="364" y="4977"/>
                  </a:lnTo>
                  <a:lnTo>
                    <a:pt x="364" y="1"/>
                  </a:lnTo>
                  <a:close/>
                </a:path>
              </a:pathLst>
            </a:custGeom>
            <a:solidFill>
              <a:srgbClr val="D7DF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3" name="Google Shape;11843;p83"/>
            <p:cNvSpPr/>
            <p:nvPr/>
          </p:nvSpPr>
          <p:spPr>
            <a:xfrm>
              <a:off x="6309770" y="2591692"/>
              <a:ext cx="134477" cy="201283"/>
            </a:xfrm>
            <a:custGeom>
              <a:avLst/>
              <a:gdLst/>
              <a:ahLst/>
              <a:cxnLst/>
              <a:rect l="l" t="t" r="r" b="b"/>
              <a:pathLst>
                <a:path w="5121" h="7665" extrusionOk="0">
                  <a:moveTo>
                    <a:pt x="1228" y="1"/>
                  </a:moveTo>
                  <a:cubicBezTo>
                    <a:pt x="824" y="1"/>
                    <a:pt x="411" y="64"/>
                    <a:pt x="0" y="200"/>
                  </a:cubicBezTo>
                  <a:lnTo>
                    <a:pt x="0" y="353"/>
                  </a:lnTo>
                  <a:lnTo>
                    <a:pt x="393" y="296"/>
                  </a:lnTo>
                  <a:lnTo>
                    <a:pt x="450" y="286"/>
                  </a:lnTo>
                  <a:lnTo>
                    <a:pt x="1292" y="286"/>
                  </a:lnTo>
                  <a:lnTo>
                    <a:pt x="1350" y="296"/>
                  </a:lnTo>
                  <a:lnTo>
                    <a:pt x="1388" y="296"/>
                  </a:lnTo>
                  <a:lnTo>
                    <a:pt x="1436" y="305"/>
                  </a:lnTo>
                  <a:lnTo>
                    <a:pt x="1484" y="315"/>
                  </a:lnTo>
                  <a:lnTo>
                    <a:pt x="1532" y="325"/>
                  </a:lnTo>
                  <a:lnTo>
                    <a:pt x="1570" y="325"/>
                  </a:lnTo>
                  <a:lnTo>
                    <a:pt x="1627" y="334"/>
                  </a:lnTo>
                  <a:lnTo>
                    <a:pt x="1666" y="344"/>
                  </a:lnTo>
                  <a:lnTo>
                    <a:pt x="1713" y="363"/>
                  </a:lnTo>
                  <a:lnTo>
                    <a:pt x="1761" y="372"/>
                  </a:lnTo>
                  <a:lnTo>
                    <a:pt x="1809" y="382"/>
                  </a:lnTo>
                  <a:lnTo>
                    <a:pt x="1847" y="392"/>
                  </a:lnTo>
                  <a:lnTo>
                    <a:pt x="1895" y="401"/>
                  </a:lnTo>
                  <a:lnTo>
                    <a:pt x="1905" y="401"/>
                  </a:lnTo>
                  <a:lnTo>
                    <a:pt x="1934" y="411"/>
                  </a:lnTo>
                  <a:lnTo>
                    <a:pt x="1981" y="430"/>
                  </a:lnTo>
                  <a:lnTo>
                    <a:pt x="1991" y="430"/>
                  </a:lnTo>
                  <a:lnTo>
                    <a:pt x="2020" y="439"/>
                  </a:lnTo>
                  <a:lnTo>
                    <a:pt x="2068" y="459"/>
                  </a:lnTo>
                  <a:lnTo>
                    <a:pt x="2106" y="468"/>
                  </a:lnTo>
                  <a:lnTo>
                    <a:pt x="2154" y="487"/>
                  </a:lnTo>
                  <a:lnTo>
                    <a:pt x="2173" y="497"/>
                  </a:lnTo>
                  <a:lnTo>
                    <a:pt x="2192" y="497"/>
                  </a:lnTo>
                  <a:lnTo>
                    <a:pt x="2249" y="526"/>
                  </a:lnTo>
                  <a:lnTo>
                    <a:pt x="2259" y="526"/>
                  </a:lnTo>
                  <a:lnTo>
                    <a:pt x="2278" y="535"/>
                  </a:lnTo>
                  <a:lnTo>
                    <a:pt x="2335" y="554"/>
                  </a:lnTo>
                  <a:lnTo>
                    <a:pt x="2364" y="564"/>
                  </a:lnTo>
                  <a:lnTo>
                    <a:pt x="2450" y="602"/>
                  </a:lnTo>
                  <a:lnTo>
                    <a:pt x="2460" y="602"/>
                  </a:lnTo>
                  <a:lnTo>
                    <a:pt x="2527" y="640"/>
                  </a:lnTo>
                  <a:lnTo>
                    <a:pt x="2556" y="660"/>
                  </a:lnTo>
                  <a:lnTo>
                    <a:pt x="2613" y="688"/>
                  </a:lnTo>
                  <a:lnTo>
                    <a:pt x="2642" y="707"/>
                  </a:lnTo>
                  <a:lnTo>
                    <a:pt x="2690" y="727"/>
                  </a:lnTo>
                  <a:lnTo>
                    <a:pt x="2709" y="746"/>
                  </a:lnTo>
                  <a:lnTo>
                    <a:pt x="2728" y="755"/>
                  </a:lnTo>
                  <a:lnTo>
                    <a:pt x="2766" y="774"/>
                  </a:lnTo>
                  <a:lnTo>
                    <a:pt x="2795" y="794"/>
                  </a:lnTo>
                  <a:lnTo>
                    <a:pt x="2804" y="794"/>
                  </a:lnTo>
                  <a:lnTo>
                    <a:pt x="2843" y="822"/>
                  </a:lnTo>
                  <a:lnTo>
                    <a:pt x="2881" y="851"/>
                  </a:lnTo>
                  <a:lnTo>
                    <a:pt x="2919" y="880"/>
                  </a:lnTo>
                  <a:lnTo>
                    <a:pt x="2948" y="899"/>
                  </a:lnTo>
                  <a:lnTo>
                    <a:pt x="2996" y="927"/>
                  </a:lnTo>
                  <a:lnTo>
                    <a:pt x="3025" y="947"/>
                  </a:lnTo>
                  <a:lnTo>
                    <a:pt x="3063" y="975"/>
                  </a:lnTo>
                  <a:lnTo>
                    <a:pt x="3092" y="1004"/>
                  </a:lnTo>
                  <a:lnTo>
                    <a:pt x="3139" y="1033"/>
                  </a:lnTo>
                  <a:lnTo>
                    <a:pt x="3168" y="1061"/>
                  </a:lnTo>
                  <a:lnTo>
                    <a:pt x="3206" y="1090"/>
                  </a:lnTo>
                  <a:lnTo>
                    <a:pt x="3235" y="1119"/>
                  </a:lnTo>
                  <a:lnTo>
                    <a:pt x="3273" y="1148"/>
                  </a:lnTo>
                  <a:lnTo>
                    <a:pt x="3302" y="1176"/>
                  </a:lnTo>
                  <a:lnTo>
                    <a:pt x="3340" y="1205"/>
                  </a:lnTo>
                  <a:lnTo>
                    <a:pt x="3369" y="1234"/>
                  </a:lnTo>
                  <a:lnTo>
                    <a:pt x="3407" y="1272"/>
                  </a:lnTo>
                  <a:lnTo>
                    <a:pt x="3436" y="1301"/>
                  </a:lnTo>
                  <a:lnTo>
                    <a:pt x="3474" y="1339"/>
                  </a:lnTo>
                  <a:lnTo>
                    <a:pt x="3493" y="1368"/>
                  </a:lnTo>
                  <a:lnTo>
                    <a:pt x="3541" y="1406"/>
                  </a:lnTo>
                  <a:lnTo>
                    <a:pt x="3560" y="1444"/>
                  </a:lnTo>
                  <a:lnTo>
                    <a:pt x="3580" y="1454"/>
                  </a:lnTo>
                  <a:cubicBezTo>
                    <a:pt x="3809" y="1712"/>
                    <a:pt x="4001" y="1999"/>
                    <a:pt x="4154" y="2306"/>
                  </a:cubicBezTo>
                  <a:lnTo>
                    <a:pt x="4154" y="2325"/>
                  </a:lnTo>
                  <a:lnTo>
                    <a:pt x="4163" y="2344"/>
                  </a:lnTo>
                  <a:lnTo>
                    <a:pt x="4192" y="2401"/>
                  </a:lnTo>
                  <a:cubicBezTo>
                    <a:pt x="4403" y="2861"/>
                    <a:pt x="4508" y="3358"/>
                    <a:pt x="4508" y="3856"/>
                  </a:cubicBezTo>
                  <a:lnTo>
                    <a:pt x="4508" y="3885"/>
                  </a:lnTo>
                  <a:lnTo>
                    <a:pt x="4508" y="4000"/>
                  </a:lnTo>
                  <a:lnTo>
                    <a:pt x="4508" y="4038"/>
                  </a:lnTo>
                  <a:lnTo>
                    <a:pt x="4508" y="4134"/>
                  </a:lnTo>
                  <a:lnTo>
                    <a:pt x="4508" y="4153"/>
                  </a:lnTo>
                  <a:cubicBezTo>
                    <a:pt x="4508" y="4191"/>
                    <a:pt x="4498" y="4229"/>
                    <a:pt x="4498" y="4277"/>
                  </a:cubicBezTo>
                  <a:lnTo>
                    <a:pt x="4498" y="4296"/>
                  </a:lnTo>
                  <a:cubicBezTo>
                    <a:pt x="4498" y="4325"/>
                    <a:pt x="4489" y="4354"/>
                    <a:pt x="4489" y="4392"/>
                  </a:cubicBezTo>
                  <a:lnTo>
                    <a:pt x="4489" y="4421"/>
                  </a:lnTo>
                  <a:cubicBezTo>
                    <a:pt x="4470" y="4497"/>
                    <a:pt x="4460" y="4574"/>
                    <a:pt x="4441" y="4641"/>
                  </a:cubicBezTo>
                  <a:lnTo>
                    <a:pt x="4441" y="4669"/>
                  </a:lnTo>
                  <a:cubicBezTo>
                    <a:pt x="4441" y="4698"/>
                    <a:pt x="4431" y="4736"/>
                    <a:pt x="4422" y="4765"/>
                  </a:cubicBezTo>
                  <a:lnTo>
                    <a:pt x="4422" y="4784"/>
                  </a:lnTo>
                  <a:cubicBezTo>
                    <a:pt x="4412" y="4823"/>
                    <a:pt x="4403" y="4861"/>
                    <a:pt x="4393" y="4899"/>
                  </a:cubicBezTo>
                  <a:lnTo>
                    <a:pt x="4393" y="4909"/>
                  </a:lnTo>
                  <a:cubicBezTo>
                    <a:pt x="4384" y="4937"/>
                    <a:pt x="4374" y="4976"/>
                    <a:pt x="4364" y="5004"/>
                  </a:cubicBezTo>
                  <a:lnTo>
                    <a:pt x="4355" y="5033"/>
                  </a:lnTo>
                  <a:cubicBezTo>
                    <a:pt x="4336" y="5100"/>
                    <a:pt x="4307" y="5177"/>
                    <a:pt x="4278" y="5244"/>
                  </a:cubicBezTo>
                  <a:lnTo>
                    <a:pt x="4269" y="5263"/>
                  </a:lnTo>
                  <a:lnTo>
                    <a:pt x="4230" y="5359"/>
                  </a:lnTo>
                  <a:lnTo>
                    <a:pt x="4221" y="5368"/>
                  </a:lnTo>
                  <a:cubicBezTo>
                    <a:pt x="4202" y="5406"/>
                    <a:pt x="4192" y="5445"/>
                    <a:pt x="4173" y="5473"/>
                  </a:cubicBezTo>
                  <a:cubicBezTo>
                    <a:pt x="4154" y="5512"/>
                    <a:pt x="4144" y="5540"/>
                    <a:pt x="4125" y="5569"/>
                  </a:cubicBezTo>
                  <a:lnTo>
                    <a:pt x="4116" y="5588"/>
                  </a:lnTo>
                  <a:cubicBezTo>
                    <a:pt x="4077" y="5655"/>
                    <a:pt x="4039" y="5722"/>
                    <a:pt x="4001" y="5789"/>
                  </a:cubicBezTo>
                  <a:lnTo>
                    <a:pt x="3991" y="5799"/>
                  </a:lnTo>
                  <a:lnTo>
                    <a:pt x="3934" y="5894"/>
                  </a:lnTo>
                  <a:lnTo>
                    <a:pt x="3934" y="5904"/>
                  </a:lnTo>
                  <a:cubicBezTo>
                    <a:pt x="3886" y="5961"/>
                    <a:pt x="3838" y="6028"/>
                    <a:pt x="3790" y="6095"/>
                  </a:cubicBezTo>
                  <a:lnTo>
                    <a:pt x="3790" y="6105"/>
                  </a:lnTo>
                  <a:cubicBezTo>
                    <a:pt x="3742" y="6162"/>
                    <a:pt x="3685" y="6220"/>
                    <a:pt x="3637" y="6287"/>
                  </a:cubicBezTo>
                  <a:lnTo>
                    <a:pt x="3560" y="6373"/>
                  </a:lnTo>
                  <a:cubicBezTo>
                    <a:pt x="3503" y="6430"/>
                    <a:pt x="3446" y="6488"/>
                    <a:pt x="3388" y="6536"/>
                  </a:cubicBezTo>
                  <a:cubicBezTo>
                    <a:pt x="3245" y="6679"/>
                    <a:pt x="3082" y="6804"/>
                    <a:pt x="2910" y="6909"/>
                  </a:cubicBezTo>
                  <a:cubicBezTo>
                    <a:pt x="2814" y="6976"/>
                    <a:pt x="2709" y="7043"/>
                    <a:pt x="2594" y="7100"/>
                  </a:cubicBezTo>
                  <a:lnTo>
                    <a:pt x="1522" y="7665"/>
                  </a:lnTo>
                  <a:lnTo>
                    <a:pt x="2029" y="7665"/>
                  </a:lnTo>
                  <a:cubicBezTo>
                    <a:pt x="3819" y="7282"/>
                    <a:pt x="5101" y="5722"/>
                    <a:pt x="5120" y="3894"/>
                  </a:cubicBezTo>
                  <a:cubicBezTo>
                    <a:pt x="5120" y="1676"/>
                    <a:pt x="3298" y="1"/>
                    <a:pt x="1228" y="1"/>
                  </a:cubicBezTo>
                  <a:close/>
                </a:path>
              </a:pathLst>
            </a:custGeom>
            <a:solidFill>
              <a:srgbClr val="D7DF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4" name="Google Shape;11844;p83"/>
            <p:cNvSpPr/>
            <p:nvPr/>
          </p:nvSpPr>
          <p:spPr>
            <a:xfrm>
              <a:off x="6310768" y="2468507"/>
              <a:ext cx="219691" cy="325230"/>
            </a:xfrm>
            <a:custGeom>
              <a:avLst/>
              <a:gdLst/>
              <a:ahLst/>
              <a:cxnLst/>
              <a:rect l="l" t="t" r="r" b="b"/>
              <a:pathLst>
                <a:path w="8366" h="12385" extrusionOk="0">
                  <a:moveTo>
                    <a:pt x="345" y="1"/>
                  </a:moveTo>
                  <a:cubicBezTo>
                    <a:pt x="278" y="1"/>
                    <a:pt x="10" y="20"/>
                    <a:pt x="1" y="259"/>
                  </a:cubicBezTo>
                  <a:lnTo>
                    <a:pt x="10" y="5025"/>
                  </a:lnTo>
                  <a:lnTo>
                    <a:pt x="403" y="4968"/>
                  </a:lnTo>
                  <a:lnTo>
                    <a:pt x="1398" y="4968"/>
                  </a:lnTo>
                  <a:lnTo>
                    <a:pt x="1446" y="4977"/>
                  </a:lnTo>
                  <a:lnTo>
                    <a:pt x="1494" y="4987"/>
                  </a:lnTo>
                  <a:lnTo>
                    <a:pt x="1541" y="4996"/>
                  </a:lnTo>
                  <a:lnTo>
                    <a:pt x="1580" y="5006"/>
                  </a:lnTo>
                  <a:lnTo>
                    <a:pt x="1637" y="5016"/>
                  </a:lnTo>
                  <a:lnTo>
                    <a:pt x="1675" y="5025"/>
                  </a:lnTo>
                  <a:lnTo>
                    <a:pt x="1723" y="5035"/>
                  </a:lnTo>
                  <a:lnTo>
                    <a:pt x="1771" y="5044"/>
                  </a:lnTo>
                  <a:lnTo>
                    <a:pt x="1819" y="5054"/>
                  </a:lnTo>
                  <a:lnTo>
                    <a:pt x="1857" y="5063"/>
                  </a:lnTo>
                  <a:lnTo>
                    <a:pt x="1905" y="5083"/>
                  </a:lnTo>
                  <a:lnTo>
                    <a:pt x="1915" y="5083"/>
                  </a:lnTo>
                  <a:lnTo>
                    <a:pt x="1943" y="5092"/>
                  </a:lnTo>
                  <a:lnTo>
                    <a:pt x="1991" y="5102"/>
                  </a:lnTo>
                  <a:lnTo>
                    <a:pt x="2001" y="5102"/>
                  </a:lnTo>
                  <a:lnTo>
                    <a:pt x="2030" y="5111"/>
                  </a:lnTo>
                  <a:lnTo>
                    <a:pt x="2077" y="5130"/>
                  </a:lnTo>
                  <a:lnTo>
                    <a:pt x="2116" y="5140"/>
                  </a:lnTo>
                  <a:lnTo>
                    <a:pt x="2164" y="5159"/>
                  </a:lnTo>
                  <a:lnTo>
                    <a:pt x="2183" y="5169"/>
                  </a:lnTo>
                  <a:lnTo>
                    <a:pt x="2202" y="5178"/>
                  </a:lnTo>
                  <a:lnTo>
                    <a:pt x="2259" y="5197"/>
                  </a:lnTo>
                  <a:lnTo>
                    <a:pt x="2269" y="5197"/>
                  </a:lnTo>
                  <a:lnTo>
                    <a:pt x="2288" y="5207"/>
                  </a:lnTo>
                  <a:lnTo>
                    <a:pt x="2345" y="5226"/>
                  </a:lnTo>
                  <a:lnTo>
                    <a:pt x="2374" y="5245"/>
                  </a:lnTo>
                  <a:lnTo>
                    <a:pt x="2460" y="5284"/>
                  </a:lnTo>
                  <a:lnTo>
                    <a:pt x="2470" y="5284"/>
                  </a:lnTo>
                  <a:lnTo>
                    <a:pt x="2537" y="5322"/>
                  </a:lnTo>
                  <a:lnTo>
                    <a:pt x="2565" y="5331"/>
                  </a:lnTo>
                  <a:lnTo>
                    <a:pt x="2623" y="5360"/>
                  </a:lnTo>
                  <a:lnTo>
                    <a:pt x="2652" y="5379"/>
                  </a:lnTo>
                  <a:lnTo>
                    <a:pt x="2699" y="5408"/>
                  </a:lnTo>
                  <a:lnTo>
                    <a:pt x="2719" y="5418"/>
                  </a:lnTo>
                  <a:lnTo>
                    <a:pt x="2738" y="5427"/>
                  </a:lnTo>
                  <a:lnTo>
                    <a:pt x="2776" y="5446"/>
                  </a:lnTo>
                  <a:lnTo>
                    <a:pt x="2805" y="5465"/>
                  </a:lnTo>
                  <a:lnTo>
                    <a:pt x="2814" y="5475"/>
                  </a:lnTo>
                  <a:lnTo>
                    <a:pt x="2853" y="5504"/>
                  </a:lnTo>
                  <a:lnTo>
                    <a:pt x="2891" y="5523"/>
                  </a:lnTo>
                  <a:lnTo>
                    <a:pt x="2929" y="5552"/>
                  </a:lnTo>
                  <a:lnTo>
                    <a:pt x="2958" y="5571"/>
                  </a:lnTo>
                  <a:lnTo>
                    <a:pt x="2996" y="5599"/>
                  </a:lnTo>
                  <a:lnTo>
                    <a:pt x="3034" y="5628"/>
                  </a:lnTo>
                  <a:lnTo>
                    <a:pt x="3073" y="5657"/>
                  </a:lnTo>
                  <a:lnTo>
                    <a:pt x="3101" y="5676"/>
                  </a:lnTo>
                  <a:lnTo>
                    <a:pt x="3149" y="5705"/>
                  </a:lnTo>
                  <a:lnTo>
                    <a:pt x="3178" y="5733"/>
                  </a:lnTo>
                  <a:lnTo>
                    <a:pt x="3216" y="5762"/>
                  </a:lnTo>
                  <a:lnTo>
                    <a:pt x="3245" y="5791"/>
                  </a:lnTo>
                  <a:lnTo>
                    <a:pt x="3283" y="5819"/>
                  </a:lnTo>
                  <a:lnTo>
                    <a:pt x="3312" y="5848"/>
                  </a:lnTo>
                  <a:lnTo>
                    <a:pt x="3350" y="5886"/>
                  </a:lnTo>
                  <a:lnTo>
                    <a:pt x="3379" y="5915"/>
                  </a:lnTo>
                  <a:lnTo>
                    <a:pt x="3417" y="5953"/>
                  </a:lnTo>
                  <a:lnTo>
                    <a:pt x="3446" y="5973"/>
                  </a:lnTo>
                  <a:lnTo>
                    <a:pt x="3484" y="6020"/>
                  </a:lnTo>
                  <a:lnTo>
                    <a:pt x="3503" y="6040"/>
                  </a:lnTo>
                  <a:lnTo>
                    <a:pt x="3551" y="6078"/>
                  </a:lnTo>
                  <a:lnTo>
                    <a:pt x="3570" y="6116"/>
                  </a:lnTo>
                  <a:lnTo>
                    <a:pt x="3589" y="6126"/>
                  </a:lnTo>
                  <a:cubicBezTo>
                    <a:pt x="3819" y="6384"/>
                    <a:pt x="4011" y="6671"/>
                    <a:pt x="4164" y="6987"/>
                  </a:cubicBezTo>
                  <a:lnTo>
                    <a:pt x="4164" y="7006"/>
                  </a:lnTo>
                  <a:lnTo>
                    <a:pt x="4173" y="7016"/>
                  </a:lnTo>
                  <a:lnTo>
                    <a:pt x="4202" y="7073"/>
                  </a:lnTo>
                  <a:cubicBezTo>
                    <a:pt x="4413" y="7533"/>
                    <a:pt x="4518" y="8030"/>
                    <a:pt x="4518" y="8528"/>
                  </a:cubicBezTo>
                  <a:lnTo>
                    <a:pt x="4518" y="8557"/>
                  </a:lnTo>
                  <a:lnTo>
                    <a:pt x="4518" y="8681"/>
                  </a:lnTo>
                  <a:lnTo>
                    <a:pt x="4480" y="8748"/>
                  </a:lnTo>
                  <a:lnTo>
                    <a:pt x="4480" y="8853"/>
                  </a:lnTo>
                  <a:lnTo>
                    <a:pt x="4480" y="8872"/>
                  </a:lnTo>
                  <a:cubicBezTo>
                    <a:pt x="4480" y="8911"/>
                    <a:pt x="4470" y="8949"/>
                    <a:pt x="4470" y="8987"/>
                  </a:cubicBezTo>
                  <a:lnTo>
                    <a:pt x="4470" y="9016"/>
                  </a:lnTo>
                  <a:cubicBezTo>
                    <a:pt x="4470" y="9045"/>
                    <a:pt x="4460" y="9073"/>
                    <a:pt x="4460" y="9112"/>
                  </a:cubicBezTo>
                  <a:lnTo>
                    <a:pt x="4460" y="9140"/>
                  </a:lnTo>
                  <a:cubicBezTo>
                    <a:pt x="4441" y="9207"/>
                    <a:pt x="4432" y="9284"/>
                    <a:pt x="4413" y="9360"/>
                  </a:cubicBezTo>
                  <a:lnTo>
                    <a:pt x="4413" y="9389"/>
                  </a:lnTo>
                  <a:cubicBezTo>
                    <a:pt x="4413" y="9418"/>
                    <a:pt x="4403" y="9447"/>
                    <a:pt x="4393" y="9485"/>
                  </a:cubicBezTo>
                  <a:lnTo>
                    <a:pt x="4393" y="9504"/>
                  </a:lnTo>
                  <a:cubicBezTo>
                    <a:pt x="4384" y="9542"/>
                    <a:pt x="4374" y="9581"/>
                    <a:pt x="4365" y="9609"/>
                  </a:cubicBezTo>
                  <a:lnTo>
                    <a:pt x="4365" y="9628"/>
                  </a:lnTo>
                  <a:cubicBezTo>
                    <a:pt x="4355" y="9657"/>
                    <a:pt x="4346" y="9695"/>
                    <a:pt x="4336" y="9724"/>
                  </a:cubicBezTo>
                  <a:lnTo>
                    <a:pt x="4326" y="9743"/>
                  </a:lnTo>
                  <a:cubicBezTo>
                    <a:pt x="4307" y="9820"/>
                    <a:pt x="4279" y="9896"/>
                    <a:pt x="4250" y="9963"/>
                  </a:cubicBezTo>
                  <a:lnTo>
                    <a:pt x="4240" y="9983"/>
                  </a:lnTo>
                  <a:lnTo>
                    <a:pt x="4202" y="10069"/>
                  </a:lnTo>
                  <a:lnTo>
                    <a:pt x="4192" y="10088"/>
                  </a:lnTo>
                  <a:cubicBezTo>
                    <a:pt x="4173" y="10126"/>
                    <a:pt x="4164" y="10164"/>
                    <a:pt x="4145" y="10193"/>
                  </a:cubicBezTo>
                  <a:cubicBezTo>
                    <a:pt x="4125" y="10222"/>
                    <a:pt x="4116" y="10260"/>
                    <a:pt x="4097" y="10289"/>
                  </a:cubicBezTo>
                  <a:lnTo>
                    <a:pt x="4087" y="10308"/>
                  </a:lnTo>
                  <a:cubicBezTo>
                    <a:pt x="4049" y="10375"/>
                    <a:pt x="4011" y="10442"/>
                    <a:pt x="3972" y="10509"/>
                  </a:cubicBezTo>
                  <a:lnTo>
                    <a:pt x="3963" y="10518"/>
                  </a:lnTo>
                  <a:lnTo>
                    <a:pt x="3905" y="10614"/>
                  </a:lnTo>
                  <a:cubicBezTo>
                    <a:pt x="3857" y="10681"/>
                    <a:pt x="3810" y="10748"/>
                    <a:pt x="3762" y="10815"/>
                  </a:cubicBezTo>
                  <a:cubicBezTo>
                    <a:pt x="3714" y="10882"/>
                    <a:pt x="3656" y="10940"/>
                    <a:pt x="3609" y="11007"/>
                  </a:cubicBezTo>
                  <a:lnTo>
                    <a:pt x="3532" y="11093"/>
                  </a:lnTo>
                  <a:cubicBezTo>
                    <a:pt x="3475" y="11150"/>
                    <a:pt x="3417" y="11208"/>
                    <a:pt x="3360" y="11255"/>
                  </a:cubicBezTo>
                  <a:cubicBezTo>
                    <a:pt x="3216" y="11389"/>
                    <a:pt x="3054" y="11523"/>
                    <a:pt x="2881" y="11629"/>
                  </a:cubicBezTo>
                  <a:cubicBezTo>
                    <a:pt x="2786" y="11696"/>
                    <a:pt x="2680" y="11763"/>
                    <a:pt x="2565" y="11820"/>
                  </a:cubicBezTo>
                  <a:lnTo>
                    <a:pt x="1494" y="12385"/>
                  </a:lnTo>
                  <a:lnTo>
                    <a:pt x="8030" y="12385"/>
                  </a:lnTo>
                  <a:cubicBezTo>
                    <a:pt x="8116" y="12385"/>
                    <a:pt x="8365" y="12346"/>
                    <a:pt x="8365" y="12107"/>
                  </a:cubicBezTo>
                  <a:lnTo>
                    <a:pt x="8365" y="2661"/>
                  </a:lnTo>
                  <a:lnTo>
                    <a:pt x="6968" y="1398"/>
                  </a:lnTo>
                  <a:lnTo>
                    <a:pt x="5705" y="1"/>
                  </a:lnTo>
                  <a:close/>
                </a:path>
              </a:pathLst>
            </a:custGeom>
            <a:solidFill>
              <a:srgbClr val="DE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5" name="Google Shape;11845;p83"/>
            <p:cNvSpPr/>
            <p:nvPr/>
          </p:nvSpPr>
          <p:spPr>
            <a:xfrm>
              <a:off x="6230360" y="2591666"/>
              <a:ext cx="204329" cy="204329"/>
            </a:xfrm>
            <a:custGeom>
              <a:avLst/>
              <a:gdLst/>
              <a:ahLst/>
              <a:cxnLst/>
              <a:rect l="l" t="t" r="r" b="b"/>
              <a:pathLst>
                <a:path w="7781" h="7781" extrusionOk="0">
                  <a:moveTo>
                    <a:pt x="3895" y="0"/>
                  </a:moveTo>
                  <a:cubicBezTo>
                    <a:pt x="1742" y="0"/>
                    <a:pt x="0" y="1742"/>
                    <a:pt x="0" y="3895"/>
                  </a:cubicBezTo>
                  <a:cubicBezTo>
                    <a:pt x="0" y="6039"/>
                    <a:pt x="1742" y="7781"/>
                    <a:pt x="3895" y="7781"/>
                  </a:cubicBezTo>
                  <a:cubicBezTo>
                    <a:pt x="6049" y="7781"/>
                    <a:pt x="7781" y="6039"/>
                    <a:pt x="7781" y="3895"/>
                  </a:cubicBezTo>
                  <a:cubicBezTo>
                    <a:pt x="7781" y="1742"/>
                    <a:pt x="6049" y="0"/>
                    <a:pt x="3895" y="0"/>
                  </a:cubicBez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6" name="Google Shape;11846;p83"/>
            <p:cNvSpPr/>
            <p:nvPr/>
          </p:nvSpPr>
          <p:spPr>
            <a:xfrm>
              <a:off x="6234115" y="2591666"/>
              <a:ext cx="104331" cy="204329"/>
            </a:xfrm>
            <a:custGeom>
              <a:avLst/>
              <a:gdLst/>
              <a:ahLst/>
              <a:cxnLst/>
              <a:rect l="l" t="t" r="r" b="b"/>
              <a:pathLst>
                <a:path w="3973" h="7781" extrusionOk="0">
                  <a:moveTo>
                    <a:pt x="3752" y="0"/>
                  </a:moveTo>
                  <a:cubicBezTo>
                    <a:pt x="1656" y="77"/>
                    <a:pt x="1" y="1799"/>
                    <a:pt x="1" y="3895"/>
                  </a:cubicBezTo>
                  <a:cubicBezTo>
                    <a:pt x="1" y="5991"/>
                    <a:pt x="1656" y="7704"/>
                    <a:pt x="3752" y="7781"/>
                  </a:cubicBezTo>
                  <a:cubicBezTo>
                    <a:pt x="3829" y="7781"/>
                    <a:pt x="3896" y="7781"/>
                    <a:pt x="3972" y="7771"/>
                  </a:cubicBezTo>
                  <a:cubicBezTo>
                    <a:pt x="1915" y="7656"/>
                    <a:pt x="307" y="5953"/>
                    <a:pt x="297" y="3895"/>
                  </a:cubicBezTo>
                  <a:cubicBezTo>
                    <a:pt x="297" y="1828"/>
                    <a:pt x="1915" y="125"/>
                    <a:pt x="3972" y="10"/>
                  </a:cubicBezTo>
                  <a:cubicBezTo>
                    <a:pt x="3896" y="10"/>
                    <a:pt x="3829" y="0"/>
                    <a:pt x="375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7" name="Google Shape;11847;p83"/>
            <p:cNvSpPr/>
            <p:nvPr/>
          </p:nvSpPr>
          <p:spPr>
            <a:xfrm>
              <a:off x="6262528" y="2728875"/>
              <a:ext cx="140491" cy="67121"/>
            </a:xfrm>
            <a:custGeom>
              <a:avLst/>
              <a:gdLst/>
              <a:ahLst/>
              <a:cxnLst/>
              <a:rect l="l" t="t" r="r" b="b"/>
              <a:pathLst>
                <a:path w="5350" h="2556" extrusionOk="0">
                  <a:moveTo>
                    <a:pt x="3254" y="1"/>
                  </a:moveTo>
                  <a:lnTo>
                    <a:pt x="2680" y="594"/>
                  </a:lnTo>
                  <a:lnTo>
                    <a:pt x="2077" y="10"/>
                  </a:lnTo>
                  <a:lnTo>
                    <a:pt x="861" y="489"/>
                  </a:lnTo>
                  <a:cubicBezTo>
                    <a:pt x="517" y="623"/>
                    <a:pt x="249" y="891"/>
                    <a:pt x="105" y="1235"/>
                  </a:cubicBezTo>
                  <a:lnTo>
                    <a:pt x="0" y="1494"/>
                  </a:lnTo>
                  <a:lnTo>
                    <a:pt x="211" y="1666"/>
                  </a:lnTo>
                  <a:cubicBezTo>
                    <a:pt x="924" y="2259"/>
                    <a:pt x="1799" y="2556"/>
                    <a:pt x="2675" y="2556"/>
                  </a:cubicBezTo>
                  <a:cubicBezTo>
                    <a:pt x="3551" y="2556"/>
                    <a:pt x="4426" y="2259"/>
                    <a:pt x="5139" y="1666"/>
                  </a:cubicBezTo>
                  <a:lnTo>
                    <a:pt x="5350" y="1494"/>
                  </a:lnTo>
                  <a:lnTo>
                    <a:pt x="5245" y="1245"/>
                  </a:lnTo>
                  <a:cubicBezTo>
                    <a:pt x="5101" y="900"/>
                    <a:pt x="4833" y="632"/>
                    <a:pt x="4489" y="489"/>
                  </a:cubicBezTo>
                  <a:lnTo>
                    <a:pt x="3254" y="1"/>
                  </a:ln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8" name="Google Shape;11848;p83"/>
            <p:cNvSpPr/>
            <p:nvPr/>
          </p:nvSpPr>
          <p:spPr>
            <a:xfrm>
              <a:off x="6262528" y="2729137"/>
              <a:ext cx="74920" cy="66858"/>
            </a:xfrm>
            <a:custGeom>
              <a:avLst/>
              <a:gdLst/>
              <a:ahLst/>
              <a:cxnLst/>
              <a:rect l="l" t="t" r="r" b="b"/>
              <a:pathLst>
                <a:path w="2853" h="2546" extrusionOk="0">
                  <a:moveTo>
                    <a:pt x="2077" y="0"/>
                  </a:moveTo>
                  <a:lnTo>
                    <a:pt x="852" y="479"/>
                  </a:lnTo>
                  <a:cubicBezTo>
                    <a:pt x="507" y="622"/>
                    <a:pt x="239" y="890"/>
                    <a:pt x="96" y="1225"/>
                  </a:cubicBezTo>
                  <a:lnTo>
                    <a:pt x="0" y="1493"/>
                  </a:lnTo>
                  <a:lnTo>
                    <a:pt x="201" y="1665"/>
                  </a:lnTo>
                  <a:cubicBezTo>
                    <a:pt x="900" y="2230"/>
                    <a:pt x="1771" y="2546"/>
                    <a:pt x="2670" y="2546"/>
                  </a:cubicBezTo>
                  <a:lnTo>
                    <a:pt x="2852" y="2546"/>
                  </a:lnTo>
                  <a:cubicBezTo>
                    <a:pt x="2010" y="2508"/>
                    <a:pt x="1206" y="2201"/>
                    <a:pt x="565" y="1665"/>
                  </a:cubicBezTo>
                  <a:lnTo>
                    <a:pt x="354" y="1493"/>
                  </a:lnTo>
                  <a:lnTo>
                    <a:pt x="459" y="1225"/>
                  </a:lnTo>
                  <a:cubicBezTo>
                    <a:pt x="593" y="890"/>
                    <a:pt x="871" y="622"/>
                    <a:pt x="1216" y="479"/>
                  </a:cubicBezTo>
                  <a:lnTo>
                    <a:pt x="2173" y="105"/>
                  </a:lnTo>
                  <a:lnTo>
                    <a:pt x="2077" y="0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9" name="Google Shape;11849;p83"/>
            <p:cNvSpPr/>
            <p:nvPr/>
          </p:nvSpPr>
          <p:spPr>
            <a:xfrm>
              <a:off x="6283878" y="2609996"/>
              <a:ext cx="98029" cy="64862"/>
            </a:xfrm>
            <a:custGeom>
              <a:avLst/>
              <a:gdLst/>
              <a:ahLst/>
              <a:cxnLst/>
              <a:rect l="l" t="t" r="r" b="b"/>
              <a:pathLst>
                <a:path w="3733" h="2470" extrusionOk="0">
                  <a:moveTo>
                    <a:pt x="3283" y="2135"/>
                  </a:moveTo>
                  <a:lnTo>
                    <a:pt x="3274" y="2145"/>
                  </a:lnTo>
                  <a:lnTo>
                    <a:pt x="3235" y="2164"/>
                  </a:lnTo>
                  <a:lnTo>
                    <a:pt x="3283" y="2135"/>
                  </a:lnTo>
                  <a:close/>
                  <a:moveTo>
                    <a:pt x="1800" y="1"/>
                  </a:moveTo>
                  <a:cubicBezTo>
                    <a:pt x="814" y="1"/>
                    <a:pt x="1" y="757"/>
                    <a:pt x="1" y="1685"/>
                  </a:cubicBezTo>
                  <a:lnTo>
                    <a:pt x="1" y="2470"/>
                  </a:lnTo>
                  <a:cubicBezTo>
                    <a:pt x="1" y="2470"/>
                    <a:pt x="412" y="2432"/>
                    <a:pt x="460" y="2250"/>
                  </a:cubicBezTo>
                  <a:cubicBezTo>
                    <a:pt x="479" y="2231"/>
                    <a:pt x="489" y="2212"/>
                    <a:pt x="498" y="2183"/>
                  </a:cubicBezTo>
                  <a:cubicBezTo>
                    <a:pt x="728" y="2183"/>
                    <a:pt x="1819" y="2173"/>
                    <a:pt x="2431" y="1465"/>
                  </a:cubicBezTo>
                  <a:cubicBezTo>
                    <a:pt x="2575" y="1819"/>
                    <a:pt x="2872" y="2078"/>
                    <a:pt x="3235" y="2173"/>
                  </a:cubicBezTo>
                  <a:cubicBezTo>
                    <a:pt x="3245" y="2202"/>
                    <a:pt x="3254" y="2221"/>
                    <a:pt x="3274" y="2240"/>
                  </a:cubicBezTo>
                  <a:cubicBezTo>
                    <a:pt x="3321" y="2422"/>
                    <a:pt x="3733" y="2460"/>
                    <a:pt x="3733" y="2460"/>
                  </a:cubicBezTo>
                  <a:lnTo>
                    <a:pt x="3733" y="1676"/>
                  </a:lnTo>
                  <a:cubicBezTo>
                    <a:pt x="3733" y="757"/>
                    <a:pt x="2929" y="1"/>
                    <a:pt x="194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0" name="Google Shape;11850;p83"/>
            <p:cNvSpPr/>
            <p:nvPr/>
          </p:nvSpPr>
          <p:spPr>
            <a:xfrm>
              <a:off x="6283878" y="2610258"/>
              <a:ext cx="53308" cy="64600"/>
            </a:xfrm>
            <a:custGeom>
              <a:avLst/>
              <a:gdLst/>
              <a:ahLst/>
              <a:cxnLst/>
              <a:rect l="l" t="t" r="r" b="b"/>
              <a:pathLst>
                <a:path w="2030" h="2460" extrusionOk="0">
                  <a:moveTo>
                    <a:pt x="1800" y="0"/>
                  </a:moveTo>
                  <a:cubicBezTo>
                    <a:pt x="814" y="0"/>
                    <a:pt x="1" y="756"/>
                    <a:pt x="1" y="1685"/>
                  </a:cubicBezTo>
                  <a:lnTo>
                    <a:pt x="1" y="2460"/>
                  </a:lnTo>
                  <a:cubicBezTo>
                    <a:pt x="106" y="2450"/>
                    <a:pt x="221" y="2422"/>
                    <a:pt x="316" y="2374"/>
                  </a:cubicBezTo>
                  <a:lnTo>
                    <a:pt x="326" y="2106"/>
                  </a:lnTo>
                  <a:lnTo>
                    <a:pt x="326" y="1675"/>
                  </a:lnTo>
                  <a:cubicBezTo>
                    <a:pt x="326" y="776"/>
                    <a:pt x="1082" y="39"/>
                    <a:pt x="20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1" name="Google Shape;11851;p83"/>
            <p:cNvSpPr/>
            <p:nvPr/>
          </p:nvSpPr>
          <p:spPr>
            <a:xfrm>
              <a:off x="6368566" y="2668319"/>
              <a:ext cx="18119" cy="26917"/>
            </a:xfrm>
            <a:custGeom>
              <a:avLst/>
              <a:gdLst/>
              <a:ahLst/>
              <a:cxnLst/>
              <a:rect l="l" t="t" r="r" b="b"/>
              <a:pathLst>
                <a:path w="690" h="1025" extrusionOk="0">
                  <a:moveTo>
                    <a:pt x="221" y="0"/>
                  </a:moveTo>
                  <a:cubicBezTo>
                    <a:pt x="176" y="0"/>
                    <a:pt x="132" y="13"/>
                    <a:pt x="87" y="38"/>
                  </a:cubicBezTo>
                  <a:cubicBezTo>
                    <a:pt x="29" y="77"/>
                    <a:pt x="1" y="144"/>
                    <a:pt x="1" y="211"/>
                  </a:cubicBezTo>
                  <a:lnTo>
                    <a:pt x="1" y="814"/>
                  </a:lnTo>
                  <a:cubicBezTo>
                    <a:pt x="1" y="881"/>
                    <a:pt x="29" y="938"/>
                    <a:pt x="87" y="986"/>
                  </a:cubicBezTo>
                  <a:cubicBezTo>
                    <a:pt x="135" y="1005"/>
                    <a:pt x="173" y="1024"/>
                    <a:pt x="221" y="1024"/>
                  </a:cubicBezTo>
                  <a:cubicBezTo>
                    <a:pt x="250" y="1024"/>
                    <a:pt x="269" y="1015"/>
                    <a:pt x="288" y="1015"/>
                  </a:cubicBezTo>
                  <a:cubicBezTo>
                    <a:pt x="336" y="995"/>
                    <a:pt x="374" y="986"/>
                    <a:pt x="422" y="957"/>
                  </a:cubicBezTo>
                  <a:cubicBezTo>
                    <a:pt x="460" y="919"/>
                    <a:pt x="498" y="890"/>
                    <a:pt x="546" y="861"/>
                  </a:cubicBezTo>
                  <a:cubicBezTo>
                    <a:pt x="632" y="766"/>
                    <a:pt x="690" y="641"/>
                    <a:pt x="690" y="507"/>
                  </a:cubicBezTo>
                  <a:cubicBezTo>
                    <a:pt x="680" y="278"/>
                    <a:pt x="518" y="67"/>
                    <a:pt x="288" y="10"/>
                  </a:cubicBezTo>
                  <a:cubicBezTo>
                    <a:pt x="266" y="3"/>
                    <a:pt x="243" y="0"/>
                    <a:pt x="221" y="0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2" name="Google Shape;11852;p83"/>
            <p:cNvSpPr/>
            <p:nvPr/>
          </p:nvSpPr>
          <p:spPr>
            <a:xfrm>
              <a:off x="6276079" y="2668319"/>
              <a:ext cx="21402" cy="26917"/>
            </a:xfrm>
            <a:custGeom>
              <a:avLst/>
              <a:gdLst/>
              <a:ahLst/>
              <a:cxnLst/>
              <a:rect l="l" t="t" r="r" b="b"/>
              <a:pathLst>
                <a:path w="815" h="1025" extrusionOk="0">
                  <a:moveTo>
                    <a:pt x="594" y="0"/>
                  </a:moveTo>
                  <a:cubicBezTo>
                    <a:pt x="572" y="0"/>
                    <a:pt x="550" y="3"/>
                    <a:pt x="527" y="10"/>
                  </a:cubicBezTo>
                  <a:cubicBezTo>
                    <a:pt x="1" y="144"/>
                    <a:pt x="1" y="890"/>
                    <a:pt x="527" y="1015"/>
                  </a:cubicBezTo>
                  <a:cubicBezTo>
                    <a:pt x="546" y="1024"/>
                    <a:pt x="566" y="1024"/>
                    <a:pt x="594" y="1024"/>
                  </a:cubicBezTo>
                  <a:cubicBezTo>
                    <a:pt x="642" y="1024"/>
                    <a:pt x="680" y="1015"/>
                    <a:pt x="728" y="986"/>
                  </a:cubicBezTo>
                  <a:cubicBezTo>
                    <a:pt x="786" y="948"/>
                    <a:pt x="814" y="881"/>
                    <a:pt x="814" y="814"/>
                  </a:cubicBezTo>
                  <a:lnTo>
                    <a:pt x="814" y="220"/>
                  </a:lnTo>
                  <a:cubicBezTo>
                    <a:pt x="814" y="144"/>
                    <a:pt x="786" y="77"/>
                    <a:pt x="728" y="38"/>
                  </a:cubicBezTo>
                  <a:cubicBezTo>
                    <a:pt x="684" y="13"/>
                    <a:pt x="639" y="0"/>
                    <a:pt x="594" y="0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3" name="Google Shape;11853;p83"/>
            <p:cNvSpPr/>
            <p:nvPr/>
          </p:nvSpPr>
          <p:spPr>
            <a:xfrm>
              <a:off x="6315048" y="2715613"/>
              <a:ext cx="35950" cy="38917"/>
            </a:xfrm>
            <a:custGeom>
              <a:avLst/>
              <a:gdLst/>
              <a:ahLst/>
              <a:cxnLst/>
              <a:rect l="l" t="t" r="r" b="b"/>
              <a:pathLst>
                <a:path w="1369" h="1482" extrusionOk="0">
                  <a:moveTo>
                    <a:pt x="224" y="0"/>
                  </a:moveTo>
                  <a:cubicBezTo>
                    <a:pt x="176" y="0"/>
                    <a:pt x="128" y="18"/>
                    <a:pt x="86" y="46"/>
                  </a:cubicBezTo>
                  <a:cubicBezTo>
                    <a:pt x="29" y="84"/>
                    <a:pt x="0" y="151"/>
                    <a:pt x="0" y="209"/>
                  </a:cubicBezTo>
                  <a:lnTo>
                    <a:pt x="0" y="841"/>
                  </a:lnTo>
                  <a:cubicBezTo>
                    <a:pt x="0" y="898"/>
                    <a:pt x="19" y="965"/>
                    <a:pt x="67" y="1003"/>
                  </a:cubicBezTo>
                  <a:lnTo>
                    <a:pt x="527" y="1415"/>
                  </a:lnTo>
                  <a:cubicBezTo>
                    <a:pt x="565" y="1453"/>
                    <a:pt x="622" y="1482"/>
                    <a:pt x="680" y="1482"/>
                  </a:cubicBezTo>
                  <a:cubicBezTo>
                    <a:pt x="737" y="1482"/>
                    <a:pt x="795" y="1453"/>
                    <a:pt x="842" y="1415"/>
                  </a:cubicBezTo>
                  <a:lnTo>
                    <a:pt x="1302" y="955"/>
                  </a:lnTo>
                  <a:cubicBezTo>
                    <a:pt x="1350" y="917"/>
                    <a:pt x="1369" y="869"/>
                    <a:pt x="1369" y="812"/>
                  </a:cubicBezTo>
                  <a:lnTo>
                    <a:pt x="1369" y="218"/>
                  </a:lnTo>
                  <a:cubicBezTo>
                    <a:pt x="1369" y="161"/>
                    <a:pt x="1340" y="104"/>
                    <a:pt x="1302" y="65"/>
                  </a:cubicBezTo>
                  <a:cubicBezTo>
                    <a:pt x="1254" y="27"/>
                    <a:pt x="1197" y="8"/>
                    <a:pt x="1139" y="8"/>
                  </a:cubicBezTo>
                  <a:lnTo>
                    <a:pt x="1091" y="8"/>
                  </a:lnTo>
                  <a:cubicBezTo>
                    <a:pt x="1005" y="27"/>
                    <a:pt x="909" y="37"/>
                    <a:pt x="823" y="37"/>
                  </a:cubicBezTo>
                  <a:lnTo>
                    <a:pt x="546" y="37"/>
                  </a:lnTo>
                  <a:cubicBezTo>
                    <a:pt x="460" y="37"/>
                    <a:pt x="364" y="27"/>
                    <a:pt x="278" y="8"/>
                  </a:cubicBezTo>
                  <a:cubicBezTo>
                    <a:pt x="260" y="3"/>
                    <a:pt x="242" y="0"/>
                    <a:pt x="224" y="0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4" name="Google Shape;11854;p83"/>
            <p:cNvSpPr/>
            <p:nvPr/>
          </p:nvSpPr>
          <p:spPr>
            <a:xfrm>
              <a:off x="6315048" y="2715745"/>
              <a:ext cx="21875" cy="38786"/>
            </a:xfrm>
            <a:custGeom>
              <a:avLst/>
              <a:gdLst/>
              <a:ahLst/>
              <a:cxnLst/>
              <a:rect l="l" t="t" r="r" b="b"/>
              <a:pathLst>
                <a:path w="833" h="1477" extrusionOk="0">
                  <a:moveTo>
                    <a:pt x="234" y="0"/>
                  </a:moveTo>
                  <a:cubicBezTo>
                    <a:pt x="179" y="0"/>
                    <a:pt x="126" y="19"/>
                    <a:pt x="86" y="51"/>
                  </a:cubicBezTo>
                  <a:cubicBezTo>
                    <a:pt x="29" y="89"/>
                    <a:pt x="0" y="146"/>
                    <a:pt x="0" y="213"/>
                  </a:cubicBezTo>
                  <a:lnTo>
                    <a:pt x="0" y="836"/>
                  </a:lnTo>
                  <a:cubicBezTo>
                    <a:pt x="0" y="893"/>
                    <a:pt x="19" y="960"/>
                    <a:pt x="67" y="998"/>
                  </a:cubicBezTo>
                  <a:lnTo>
                    <a:pt x="517" y="1410"/>
                  </a:lnTo>
                  <a:cubicBezTo>
                    <a:pt x="565" y="1448"/>
                    <a:pt x="622" y="1477"/>
                    <a:pt x="680" y="1477"/>
                  </a:cubicBezTo>
                  <a:cubicBezTo>
                    <a:pt x="737" y="1477"/>
                    <a:pt x="795" y="1448"/>
                    <a:pt x="833" y="1410"/>
                  </a:cubicBezTo>
                  <a:cubicBezTo>
                    <a:pt x="795" y="1400"/>
                    <a:pt x="756" y="1381"/>
                    <a:pt x="728" y="1343"/>
                  </a:cubicBezTo>
                  <a:lnTo>
                    <a:pt x="268" y="931"/>
                  </a:lnTo>
                  <a:cubicBezTo>
                    <a:pt x="220" y="893"/>
                    <a:pt x="201" y="826"/>
                    <a:pt x="201" y="769"/>
                  </a:cubicBezTo>
                  <a:lnTo>
                    <a:pt x="201" y="146"/>
                  </a:lnTo>
                  <a:cubicBezTo>
                    <a:pt x="201" y="99"/>
                    <a:pt x="220" y="41"/>
                    <a:pt x="268" y="3"/>
                  </a:cubicBezTo>
                  <a:cubicBezTo>
                    <a:pt x="257" y="1"/>
                    <a:pt x="245" y="0"/>
                    <a:pt x="234" y="0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5" name="Google Shape;11855;p83"/>
            <p:cNvSpPr/>
            <p:nvPr/>
          </p:nvSpPr>
          <p:spPr>
            <a:xfrm>
              <a:off x="6294172" y="2648178"/>
              <a:ext cx="76942" cy="77467"/>
            </a:xfrm>
            <a:custGeom>
              <a:avLst/>
              <a:gdLst/>
              <a:ahLst/>
              <a:cxnLst/>
              <a:rect l="l" t="t" r="r" b="b"/>
              <a:pathLst>
                <a:path w="2930" h="2950" extrusionOk="0">
                  <a:moveTo>
                    <a:pt x="2039" y="0"/>
                  </a:moveTo>
                  <a:cubicBezTo>
                    <a:pt x="2022" y="0"/>
                    <a:pt x="2006" y="7"/>
                    <a:pt x="1992" y="21"/>
                  </a:cubicBezTo>
                  <a:cubicBezTo>
                    <a:pt x="1666" y="241"/>
                    <a:pt x="1312" y="403"/>
                    <a:pt x="929" y="509"/>
                  </a:cubicBezTo>
                  <a:cubicBezTo>
                    <a:pt x="814" y="537"/>
                    <a:pt x="690" y="566"/>
                    <a:pt x="575" y="585"/>
                  </a:cubicBezTo>
                  <a:cubicBezTo>
                    <a:pt x="451" y="604"/>
                    <a:pt x="336" y="624"/>
                    <a:pt x="212" y="624"/>
                  </a:cubicBezTo>
                  <a:cubicBezTo>
                    <a:pt x="97" y="633"/>
                    <a:pt x="1" y="719"/>
                    <a:pt x="1" y="834"/>
                  </a:cubicBezTo>
                  <a:lnTo>
                    <a:pt x="1" y="1705"/>
                  </a:lnTo>
                  <a:cubicBezTo>
                    <a:pt x="1" y="2384"/>
                    <a:pt x="604" y="2949"/>
                    <a:pt x="1331" y="2949"/>
                  </a:cubicBezTo>
                  <a:lnTo>
                    <a:pt x="1609" y="2949"/>
                  </a:lnTo>
                  <a:cubicBezTo>
                    <a:pt x="2336" y="2949"/>
                    <a:pt x="2929" y="2394"/>
                    <a:pt x="2929" y="1705"/>
                  </a:cubicBezTo>
                  <a:lnTo>
                    <a:pt x="2929" y="805"/>
                  </a:lnTo>
                  <a:cubicBezTo>
                    <a:pt x="2929" y="719"/>
                    <a:pt x="2882" y="633"/>
                    <a:pt x="2796" y="604"/>
                  </a:cubicBezTo>
                  <a:cubicBezTo>
                    <a:pt x="2767" y="595"/>
                    <a:pt x="2748" y="585"/>
                    <a:pt x="2719" y="576"/>
                  </a:cubicBezTo>
                  <a:cubicBezTo>
                    <a:pt x="2470" y="480"/>
                    <a:pt x="2250" y="298"/>
                    <a:pt x="2126" y="59"/>
                  </a:cubicBezTo>
                  <a:lnTo>
                    <a:pt x="2106" y="49"/>
                  </a:lnTo>
                  <a:cubicBezTo>
                    <a:pt x="2094" y="19"/>
                    <a:pt x="2067" y="0"/>
                    <a:pt x="2039" y="0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6" name="Google Shape;11856;p83"/>
            <p:cNvSpPr/>
            <p:nvPr/>
          </p:nvSpPr>
          <p:spPr>
            <a:xfrm>
              <a:off x="6294434" y="2648099"/>
              <a:ext cx="56328" cy="77546"/>
            </a:xfrm>
            <a:custGeom>
              <a:avLst/>
              <a:gdLst/>
              <a:ahLst/>
              <a:cxnLst/>
              <a:rect l="l" t="t" r="r" b="b"/>
              <a:pathLst>
                <a:path w="2145" h="2953" extrusionOk="0">
                  <a:moveTo>
                    <a:pt x="2034" y="0"/>
                  </a:moveTo>
                  <a:cubicBezTo>
                    <a:pt x="2019" y="0"/>
                    <a:pt x="2004" y="4"/>
                    <a:pt x="1991" y="14"/>
                  </a:cubicBezTo>
                  <a:cubicBezTo>
                    <a:pt x="1666" y="244"/>
                    <a:pt x="1312" y="406"/>
                    <a:pt x="929" y="512"/>
                  </a:cubicBezTo>
                  <a:cubicBezTo>
                    <a:pt x="814" y="540"/>
                    <a:pt x="690" y="569"/>
                    <a:pt x="565" y="588"/>
                  </a:cubicBezTo>
                  <a:cubicBezTo>
                    <a:pt x="450" y="607"/>
                    <a:pt x="326" y="617"/>
                    <a:pt x="211" y="627"/>
                  </a:cubicBezTo>
                  <a:cubicBezTo>
                    <a:pt x="96" y="636"/>
                    <a:pt x="1" y="722"/>
                    <a:pt x="1" y="837"/>
                  </a:cubicBezTo>
                  <a:lnTo>
                    <a:pt x="1" y="1708"/>
                  </a:lnTo>
                  <a:cubicBezTo>
                    <a:pt x="1" y="2387"/>
                    <a:pt x="603" y="2952"/>
                    <a:pt x="1331" y="2952"/>
                  </a:cubicBezTo>
                  <a:lnTo>
                    <a:pt x="1599" y="2952"/>
                  </a:lnTo>
                  <a:cubicBezTo>
                    <a:pt x="871" y="2952"/>
                    <a:pt x="278" y="2387"/>
                    <a:pt x="278" y="1708"/>
                  </a:cubicBezTo>
                  <a:lnTo>
                    <a:pt x="278" y="837"/>
                  </a:lnTo>
                  <a:cubicBezTo>
                    <a:pt x="278" y="722"/>
                    <a:pt x="374" y="636"/>
                    <a:pt x="489" y="627"/>
                  </a:cubicBezTo>
                  <a:cubicBezTo>
                    <a:pt x="603" y="617"/>
                    <a:pt x="728" y="607"/>
                    <a:pt x="843" y="588"/>
                  </a:cubicBezTo>
                  <a:cubicBezTo>
                    <a:pt x="967" y="569"/>
                    <a:pt x="1082" y="540"/>
                    <a:pt x="1206" y="512"/>
                  </a:cubicBezTo>
                  <a:cubicBezTo>
                    <a:pt x="1532" y="426"/>
                    <a:pt x="1848" y="282"/>
                    <a:pt x="2144" y="100"/>
                  </a:cubicBezTo>
                  <a:lnTo>
                    <a:pt x="2116" y="62"/>
                  </a:lnTo>
                  <a:lnTo>
                    <a:pt x="2106" y="43"/>
                  </a:lnTo>
                  <a:cubicBezTo>
                    <a:pt x="2093" y="17"/>
                    <a:pt x="2063" y="0"/>
                    <a:pt x="2034" y="0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7" name="Google Shape;11857;p83"/>
            <p:cNvSpPr/>
            <p:nvPr/>
          </p:nvSpPr>
          <p:spPr>
            <a:xfrm>
              <a:off x="6459557" y="2469268"/>
              <a:ext cx="69878" cy="70140"/>
            </a:xfrm>
            <a:custGeom>
              <a:avLst/>
              <a:gdLst/>
              <a:ahLst/>
              <a:cxnLst/>
              <a:rect l="l" t="t" r="r" b="b"/>
              <a:pathLst>
                <a:path w="2661" h="2671" extrusionOk="0">
                  <a:moveTo>
                    <a:pt x="0" y="0"/>
                  </a:moveTo>
                  <a:lnTo>
                    <a:pt x="0" y="2163"/>
                  </a:lnTo>
                  <a:cubicBezTo>
                    <a:pt x="10" y="2336"/>
                    <a:pt x="115" y="2671"/>
                    <a:pt x="689" y="2671"/>
                  </a:cubicBezTo>
                  <a:lnTo>
                    <a:pt x="2661" y="267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858" name="Google Shape;11858;p83"/>
          <p:cNvGrpSpPr/>
          <p:nvPr/>
        </p:nvGrpSpPr>
        <p:grpSpPr>
          <a:xfrm>
            <a:off x="6633976" y="2459552"/>
            <a:ext cx="387781" cy="286680"/>
            <a:chOff x="6633976" y="2459552"/>
            <a:chExt cx="387781" cy="286680"/>
          </a:xfrm>
        </p:grpSpPr>
        <p:sp>
          <p:nvSpPr>
            <p:cNvPr id="11859" name="Google Shape;11859;p83"/>
            <p:cNvSpPr/>
            <p:nvPr/>
          </p:nvSpPr>
          <p:spPr>
            <a:xfrm>
              <a:off x="6635473" y="2459552"/>
              <a:ext cx="386285" cy="205773"/>
            </a:xfrm>
            <a:custGeom>
              <a:avLst/>
              <a:gdLst/>
              <a:ahLst/>
              <a:cxnLst/>
              <a:rect l="l" t="t" r="r" b="b"/>
              <a:pathLst>
                <a:path w="14710" h="7836" extrusionOk="0">
                  <a:moveTo>
                    <a:pt x="5944" y="1"/>
                  </a:moveTo>
                  <a:cubicBezTo>
                    <a:pt x="4569" y="1"/>
                    <a:pt x="3205" y="834"/>
                    <a:pt x="2747" y="2380"/>
                  </a:cubicBezTo>
                  <a:lnTo>
                    <a:pt x="2728" y="2380"/>
                  </a:lnTo>
                  <a:cubicBezTo>
                    <a:pt x="1216" y="2380"/>
                    <a:pt x="0" y="3596"/>
                    <a:pt x="0" y="5108"/>
                  </a:cubicBezTo>
                  <a:cubicBezTo>
                    <a:pt x="0" y="6610"/>
                    <a:pt x="1216" y="7835"/>
                    <a:pt x="2728" y="7835"/>
                  </a:cubicBezTo>
                  <a:lnTo>
                    <a:pt x="12451" y="7835"/>
                  </a:lnTo>
                  <a:cubicBezTo>
                    <a:pt x="13696" y="7835"/>
                    <a:pt x="14710" y="6821"/>
                    <a:pt x="14710" y="5577"/>
                  </a:cubicBezTo>
                  <a:cubicBezTo>
                    <a:pt x="14710" y="4333"/>
                    <a:pt x="13696" y="3328"/>
                    <a:pt x="12451" y="3328"/>
                  </a:cubicBezTo>
                  <a:cubicBezTo>
                    <a:pt x="12375" y="3328"/>
                    <a:pt x="12298" y="3328"/>
                    <a:pt x="12212" y="3337"/>
                  </a:cubicBezTo>
                  <a:cubicBezTo>
                    <a:pt x="11852" y="2172"/>
                    <a:pt x="10772" y="1424"/>
                    <a:pt x="9614" y="1424"/>
                  </a:cubicBezTo>
                  <a:cubicBezTo>
                    <a:pt x="9327" y="1424"/>
                    <a:pt x="9035" y="1470"/>
                    <a:pt x="8748" y="1567"/>
                  </a:cubicBezTo>
                  <a:cubicBezTo>
                    <a:pt x="8087" y="504"/>
                    <a:pt x="7012" y="1"/>
                    <a:pt x="5944" y="1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0" name="Google Shape;11860;p83"/>
            <p:cNvSpPr/>
            <p:nvPr/>
          </p:nvSpPr>
          <p:spPr>
            <a:xfrm>
              <a:off x="6633976" y="2522051"/>
              <a:ext cx="352856" cy="143012"/>
            </a:xfrm>
            <a:custGeom>
              <a:avLst/>
              <a:gdLst/>
              <a:ahLst/>
              <a:cxnLst/>
              <a:rect l="l" t="t" r="r" b="b"/>
              <a:pathLst>
                <a:path w="13437" h="5446" extrusionOk="0">
                  <a:moveTo>
                    <a:pt x="2661" y="0"/>
                  </a:moveTo>
                  <a:cubicBezTo>
                    <a:pt x="1168" y="67"/>
                    <a:pt x="0" y="1321"/>
                    <a:pt x="48" y="2814"/>
                  </a:cubicBezTo>
                  <a:cubicBezTo>
                    <a:pt x="96" y="4307"/>
                    <a:pt x="1378" y="5446"/>
                    <a:pt x="2862" y="5446"/>
                  </a:cubicBezTo>
                  <a:lnTo>
                    <a:pt x="12690" y="5446"/>
                  </a:lnTo>
                  <a:cubicBezTo>
                    <a:pt x="13437" y="5388"/>
                    <a:pt x="13370" y="4269"/>
                    <a:pt x="12623" y="4269"/>
                  </a:cubicBezTo>
                  <a:lnTo>
                    <a:pt x="10738" y="4269"/>
                  </a:lnTo>
                  <a:cubicBezTo>
                    <a:pt x="10604" y="4269"/>
                    <a:pt x="10499" y="4154"/>
                    <a:pt x="10499" y="4029"/>
                  </a:cubicBezTo>
                  <a:lnTo>
                    <a:pt x="10499" y="3273"/>
                  </a:lnTo>
                  <a:cubicBezTo>
                    <a:pt x="10499" y="3024"/>
                    <a:pt x="10393" y="2776"/>
                    <a:pt x="10221" y="2603"/>
                  </a:cubicBezTo>
                  <a:lnTo>
                    <a:pt x="8833" y="1216"/>
                  </a:lnTo>
                  <a:cubicBezTo>
                    <a:pt x="8652" y="1043"/>
                    <a:pt x="8412" y="938"/>
                    <a:pt x="8163" y="938"/>
                  </a:cubicBezTo>
                  <a:lnTo>
                    <a:pt x="5034" y="938"/>
                  </a:lnTo>
                  <a:cubicBezTo>
                    <a:pt x="4642" y="938"/>
                    <a:pt x="4316" y="1263"/>
                    <a:pt x="4316" y="1656"/>
                  </a:cubicBezTo>
                  <a:lnTo>
                    <a:pt x="4316" y="3867"/>
                  </a:lnTo>
                  <a:cubicBezTo>
                    <a:pt x="4316" y="4000"/>
                    <a:pt x="4206" y="4102"/>
                    <a:pt x="4082" y="4102"/>
                  </a:cubicBezTo>
                  <a:cubicBezTo>
                    <a:pt x="4055" y="4102"/>
                    <a:pt x="4028" y="4097"/>
                    <a:pt x="4000" y="4087"/>
                  </a:cubicBezTo>
                  <a:cubicBezTo>
                    <a:pt x="2316" y="3503"/>
                    <a:pt x="1646" y="1474"/>
                    <a:pt x="2661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1" name="Google Shape;11861;p83"/>
            <p:cNvSpPr/>
            <p:nvPr/>
          </p:nvSpPr>
          <p:spPr>
            <a:xfrm>
              <a:off x="6759867" y="2559235"/>
              <a:ext cx="137261" cy="186997"/>
            </a:xfrm>
            <a:custGeom>
              <a:avLst/>
              <a:gdLst/>
              <a:ahLst/>
              <a:cxnLst/>
              <a:rect l="l" t="t" r="r" b="b"/>
              <a:pathLst>
                <a:path w="5227" h="7121" extrusionOk="0">
                  <a:moveTo>
                    <a:pt x="240" y="1"/>
                  </a:moveTo>
                  <a:cubicBezTo>
                    <a:pt x="106" y="1"/>
                    <a:pt x="1" y="106"/>
                    <a:pt x="1" y="240"/>
                  </a:cubicBezTo>
                  <a:lnTo>
                    <a:pt x="1" y="6882"/>
                  </a:lnTo>
                  <a:cubicBezTo>
                    <a:pt x="1" y="7016"/>
                    <a:pt x="106" y="7121"/>
                    <a:pt x="240" y="7121"/>
                  </a:cubicBezTo>
                  <a:lnTo>
                    <a:pt x="4987" y="7121"/>
                  </a:lnTo>
                  <a:cubicBezTo>
                    <a:pt x="5121" y="7121"/>
                    <a:pt x="5226" y="7016"/>
                    <a:pt x="5226" y="6882"/>
                  </a:cubicBezTo>
                  <a:lnTo>
                    <a:pt x="5226" y="1857"/>
                  </a:lnTo>
                  <a:cubicBezTo>
                    <a:pt x="5226" y="1733"/>
                    <a:pt x="5178" y="1608"/>
                    <a:pt x="5092" y="1522"/>
                  </a:cubicBezTo>
                  <a:lnTo>
                    <a:pt x="3704" y="144"/>
                  </a:lnTo>
                  <a:cubicBezTo>
                    <a:pt x="3618" y="48"/>
                    <a:pt x="3494" y="1"/>
                    <a:pt x="3369" y="1"/>
                  </a:cubicBezTo>
                  <a:close/>
                </a:path>
              </a:pathLst>
            </a:custGeom>
            <a:solidFill>
              <a:srgbClr val="6376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2" name="Google Shape;11862;p83"/>
            <p:cNvSpPr/>
            <p:nvPr/>
          </p:nvSpPr>
          <p:spPr>
            <a:xfrm>
              <a:off x="6792613" y="2632553"/>
              <a:ext cx="72189" cy="84163"/>
            </a:xfrm>
            <a:custGeom>
              <a:avLst/>
              <a:gdLst/>
              <a:ahLst/>
              <a:cxnLst/>
              <a:rect l="l" t="t" r="r" b="b"/>
              <a:pathLst>
                <a:path w="2749" h="3205" extrusionOk="0">
                  <a:moveTo>
                    <a:pt x="1371" y="1"/>
                  </a:moveTo>
                  <a:cubicBezTo>
                    <a:pt x="1285" y="1"/>
                    <a:pt x="1199" y="37"/>
                    <a:pt x="1137" y="108"/>
                  </a:cubicBezTo>
                  <a:lnTo>
                    <a:pt x="189" y="1295"/>
                  </a:lnTo>
                  <a:cubicBezTo>
                    <a:pt x="1" y="1526"/>
                    <a:pt x="205" y="1792"/>
                    <a:pt x="422" y="1792"/>
                  </a:cubicBezTo>
                  <a:cubicBezTo>
                    <a:pt x="502" y="1792"/>
                    <a:pt x="584" y="1756"/>
                    <a:pt x="649" y="1668"/>
                  </a:cubicBezTo>
                  <a:lnTo>
                    <a:pt x="1070" y="1142"/>
                  </a:lnTo>
                  <a:lnTo>
                    <a:pt x="1070" y="2903"/>
                  </a:lnTo>
                  <a:cubicBezTo>
                    <a:pt x="1070" y="3104"/>
                    <a:pt x="1220" y="3204"/>
                    <a:pt x="1371" y="3204"/>
                  </a:cubicBezTo>
                  <a:cubicBezTo>
                    <a:pt x="1522" y="3204"/>
                    <a:pt x="1673" y="3104"/>
                    <a:pt x="1673" y="2903"/>
                  </a:cubicBezTo>
                  <a:lnTo>
                    <a:pt x="1673" y="1142"/>
                  </a:lnTo>
                  <a:lnTo>
                    <a:pt x="2094" y="1668"/>
                  </a:lnTo>
                  <a:cubicBezTo>
                    <a:pt x="2161" y="1756"/>
                    <a:pt x="2245" y="1792"/>
                    <a:pt x="2326" y="1792"/>
                  </a:cubicBezTo>
                  <a:cubicBezTo>
                    <a:pt x="2546" y="1792"/>
                    <a:pt x="2749" y="1526"/>
                    <a:pt x="2553" y="1295"/>
                  </a:cubicBezTo>
                  <a:lnTo>
                    <a:pt x="1606" y="108"/>
                  </a:lnTo>
                  <a:cubicBezTo>
                    <a:pt x="1543" y="37"/>
                    <a:pt x="1457" y="1"/>
                    <a:pt x="137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3" name="Google Shape;11863;p83"/>
            <p:cNvSpPr/>
            <p:nvPr/>
          </p:nvSpPr>
          <p:spPr>
            <a:xfrm>
              <a:off x="6792429" y="2477882"/>
              <a:ext cx="58875" cy="39416"/>
            </a:xfrm>
            <a:custGeom>
              <a:avLst/>
              <a:gdLst/>
              <a:ahLst/>
              <a:cxnLst/>
              <a:rect l="l" t="t" r="r" b="b"/>
              <a:pathLst>
                <a:path w="2242" h="1501" extrusionOk="0">
                  <a:moveTo>
                    <a:pt x="416" y="1"/>
                  </a:moveTo>
                  <a:cubicBezTo>
                    <a:pt x="87" y="1"/>
                    <a:pt x="0" y="519"/>
                    <a:pt x="369" y="591"/>
                  </a:cubicBezTo>
                  <a:cubicBezTo>
                    <a:pt x="866" y="687"/>
                    <a:pt x="1306" y="974"/>
                    <a:pt x="1613" y="1376"/>
                  </a:cubicBezTo>
                  <a:cubicBezTo>
                    <a:pt x="1670" y="1453"/>
                    <a:pt x="1756" y="1500"/>
                    <a:pt x="1852" y="1500"/>
                  </a:cubicBezTo>
                  <a:cubicBezTo>
                    <a:pt x="1856" y="1501"/>
                    <a:pt x="1860" y="1501"/>
                    <a:pt x="1864" y="1501"/>
                  </a:cubicBezTo>
                  <a:cubicBezTo>
                    <a:pt x="2105" y="1501"/>
                    <a:pt x="2242" y="1220"/>
                    <a:pt x="2091" y="1022"/>
                  </a:cubicBezTo>
                  <a:cubicBezTo>
                    <a:pt x="1699" y="496"/>
                    <a:pt x="1125" y="141"/>
                    <a:pt x="483" y="7"/>
                  </a:cubicBezTo>
                  <a:cubicBezTo>
                    <a:pt x="460" y="3"/>
                    <a:pt x="437" y="1"/>
                    <a:pt x="41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4" name="Google Shape;11864;p83"/>
            <p:cNvSpPr/>
            <p:nvPr/>
          </p:nvSpPr>
          <p:spPr>
            <a:xfrm>
              <a:off x="6891823" y="2516720"/>
              <a:ext cx="47005" cy="38024"/>
            </a:xfrm>
            <a:custGeom>
              <a:avLst/>
              <a:gdLst/>
              <a:ahLst/>
              <a:cxnLst/>
              <a:rect l="l" t="t" r="r" b="b"/>
              <a:pathLst>
                <a:path w="1790" h="1448" extrusionOk="0">
                  <a:moveTo>
                    <a:pt x="425" y="1"/>
                  </a:moveTo>
                  <a:cubicBezTo>
                    <a:pt x="127" y="1"/>
                    <a:pt x="1" y="465"/>
                    <a:pt x="335" y="576"/>
                  </a:cubicBezTo>
                  <a:cubicBezTo>
                    <a:pt x="689" y="701"/>
                    <a:pt x="986" y="959"/>
                    <a:pt x="1158" y="1285"/>
                  </a:cubicBezTo>
                  <a:cubicBezTo>
                    <a:pt x="1206" y="1380"/>
                    <a:pt x="1311" y="1447"/>
                    <a:pt x="1417" y="1447"/>
                  </a:cubicBezTo>
                  <a:cubicBezTo>
                    <a:pt x="1646" y="1447"/>
                    <a:pt x="1790" y="1208"/>
                    <a:pt x="1685" y="1007"/>
                  </a:cubicBezTo>
                  <a:cubicBezTo>
                    <a:pt x="1436" y="548"/>
                    <a:pt x="1024" y="194"/>
                    <a:pt x="536" y="21"/>
                  </a:cubicBezTo>
                  <a:cubicBezTo>
                    <a:pt x="497" y="7"/>
                    <a:pt x="460" y="1"/>
                    <a:pt x="42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5" name="Google Shape;11865;p83"/>
            <p:cNvSpPr/>
            <p:nvPr/>
          </p:nvSpPr>
          <p:spPr>
            <a:xfrm>
              <a:off x="6841036" y="2559235"/>
              <a:ext cx="56091" cy="56328"/>
            </a:xfrm>
            <a:custGeom>
              <a:avLst/>
              <a:gdLst/>
              <a:ahLst/>
              <a:cxnLst/>
              <a:rect l="l" t="t" r="r" b="b"/>
              <a:pathLst>
                <a:path w="2136" h="2145" extrusionOk="0">
                  <a:moveTo>
                    <a:pt x="1" y="1"/>
                  </a:moveTo>
                  <a:lnTo>
                    <a:pt x="1" y="1666"/>
                  </a:lnTo>
                  <a:cubicBezTo>
                    <a:pt x="1" y="1924"/>
                    <a:pt x="211" y="2144"/>
                    <a:pt x="479" y="2144"/>
                  </a:cubicBezTo>
                  <a:lnTo>
                    <a:pt x="2135" y="2144"/>
                  </a:lnTo>
                  <a:lnTo>
                    <a:pt x="2135" y="1867"/>
                  </a:lnTo>
                  <a:cubicBezTo>
                    <a:pt x="2126" y="1800"/>
                    <a:pt x="2116" y="1733"/>
                    <a:pt x="2087" y="1666"/>
                  </a:cubicBezTo>
                  <a:lnTo>
                    <a:pt x="470" y="1666"/>
                  </a:lnTo>
                  <a:lnTo>
                    <a:pt x="470" y="48"/>
                  </a:lnTo>
                  <a:cubicBezTo>
                    <a:pt x="412" y="20"/>
                    <a:pt x="345" y="1"/>
                    <a:pt x="278" y="1"/>
                  </a:cubicBez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866" name="Google Shape;11866;p83"/>
          <p:cNvGrpSpPr/>
          <p:nvPr/>
        </p:nvGrpSpPr>
        <p:grpSpPr>
          <a:xfrm>
            <a:off x="7091110" y="2428565"/>
            <a:ext cx="376989" cy="348864"/>
            <a:chOff x="7091110" y="2428565"/>
            <a:chExt cx="376989" cy="348864"/>
          </a:xfrm>
        </p:grpSpPr>
        <p:sp>
          <p:nvSpPr>
            <p:cNvPr id="11867" name="Google Shape;11867;p83"/>
            <p:cNvSpPr/>
            <p:nvPr/>
          </p:nvSpPr>
          <p:spPr>
            <a:xfrm>
              <a:off x="7213692" y="2609759"/>
              <a:ext cx="124577" cy="104305"/>
            </a:xfrm>
            <a:custGeom>
              <a:avLst/>
              <a:gdLst/>
              <a:ahLst/>
              <a:cxnLst/>
              <a:rect l="l" t="t" r="r" b="b"/>
              <a:pathLst>
                <a:path w="4744" h="3972" extrusionOk="0">
                  <a:moveTo>
                    <a:pt x="2376" y="0"/>
                  </a:moveTo>
                  <a:cubicBezTo>
                    <a:pt x="2242" y="0"/>
                    <a:pt x="2137" y="106"/>
                    <a:pt x="2146" y="230"/>
                  </a:cubicBezTo>
                  <a:lnTo>
                    <a:pt x="2146" y="2431"/>
                  </a:lnTo>
                  <a:lnTo>
                    <a:pt x="242" y="3532"/>
                  </a:lnTo>
                  <a:cubicBezTo>
                    <a:pt x="1" y="3660"/>
                    <a:pt x="131" y="3971"/>
                    <a:pt x="343" y="3971"/>
                  </a:cubicBezTo>
                  <a:cubicBezTo>
                    <a:pt x="384" y="3971"/>
                    <a:pt x="427" y="3960"/>
                    <a:pt x="472" y="3934"/>
                  </a:cubicBezTo>
                  <a:lnTo>
                    <a:pt x="2376" y="2833"/>
                  </a:lnTo>
                  <a:lnTo>
                    <a:pt x="4281" y="3934"/>
                  </a:lnTo>
                  <a:cubicBezTo>
                    <a:pt x="4324" y="3960"/>
                    <a:pt x="4366" y="3971"/>
                    <a:pt x="4405" y="3971"/>
                  </a:cubicBezTo>
                  <a:cubicBezTo>
                    <a:pt x="4612" y="3971"/>
                    <a:pt x="4743" y="3660"/>
                    <a:pt x="4510" y="3532"/>
                  </a:cubicBezTo>
                  <a:lnTo>
                    <a:pt x="2606" y="2431"/>
                  </a:lnTo>
                  <a:lnTo>
                    <a:pt x="2606" y="230"/>
                  </a:lnTo>
                  <a:cubicBezTo>
                    <a:pt x="2606" y="106"/>
                    <a:pt x="2501" y="0"/>
                    <a:pt x="2376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8" name="Google Shape;11868;p83"/>
            <p:cNvSpPr/>
            <p:nvPr/>
          </p:nvSpPr>
          <p:spPr>
            <a:xfrm>
              <a:off x="7346699" y="2713539"/>
              <a:ext cx="121400" cy="63891"/>
            </a:xfrm>
            <a:custGeom>
              <a:avLst/>
              <a:gdLst/>
              <a:ahLst/>
              <a:cxnLst/>
              <a:rect l="l" t="t" r="r" b="b"/>
              <a:pathLst>
                <a:path w="4623" h="2433" extrusionOk="0">
                  <a:moveTo>
                    <a:pt x="1752" y="1"/>
                  </a:moveTo>
                  <a:lnTo>
                    <a:pt x="699" y="422"/>
                  </a:lnTo>
                  <a:cubicBezTo>
                    <a:pt x="594" y="460"/>
                    <a:pt x="498" y="518"/>
                    <a:pt x="421" y="585"/>
                  </a:cubicBezTo>
                  <a:lnTo>
                    <a:pt x="393" y="604"/>
                  </a:lnTo>
                  <a:lnTo>
                    <a:pt x="383" y="613"/>
                  </a:lnTo>
                  <a:lnTo>
                    <a:pt x="364" y="632"/>
                  </a:lnTo>
                  <a:lnTo>
                    <a:pt x="345" y="652"/>
                  </a:lnTo>
                  <a:cubicBezTo>
                    <a:pt x="154" y="833"/>
                    <a:pt x="29" y="1082"/>
                    <a:pt x="0" y="1350"/>
                  </a:cubicBezTo>
                  <a:lnTo>
                    <a:pt x="0" y="1388"/>
                  </a:lnTo>
                  <a:lnTo>
                    <a:pt x="0" y="1408"/>
                  </a:lnTo>
                  <a:lnTo>
                    <a:pt x="0" y="1446"/>
                  </a:lnTo>
                  <a:lnTo>
                    <a:pt x="0" y="1465"/>
                  </a:lnTo>
                  <a:lnTo>
                    <a:pt x="0" y="1475"/>
                  </a:lnTo>
                  <a:lnTo>
                    <a:pt x="0" y="1532"/>
                  </a:lnTo>
                  <a:lnTo>
                    <a:pt x="0" y="1695"/>
                  </a:lnTo>
                  <a:lnTo>
                    <a:pt x="0" y="2211"/>
                  </a:lnTo>
                  <a:cubicBezTo>
                    <a:pt x="0" y="2339"/>
                    <a:pt x="105" y="2432"/>
                    <a:pt x="231" y="2432"/>
                  </a:cubicBezTo>
                  <a:cubicBezTo>
                    <a:pt x="237" y="2432"/>
                    <a:pt x="243" y="2432"/>
                    <a:pt x="249" y="2432"/>
                  </a:cubicBezTo>
                  <a:lnTo>
                    <a:pt x="4364" y="2432"/>
                  </a:lnTo>
                  <a:cubicBezTo>
                    <a:pt x="4371" y="2432"/>
                    <a:pt x="4377" y="2432"/>
                    <a:pt x="4383" y="2432"/>
                  </a:cubicBezTo>
                  <a:cubicBezTo>
                    <a:pt x="4509" y="2432"/>
                    <a:pt x="4614" y="2339"/>
                    <a:pt x="4623" y="2211"/>
                  </a:cubicBezTo>
                  <a:lnTo>
                    <a:pt x="4623" y="1695"/>
                  </a:lnTo>
                  <a:lnTo>
                    <a:pt x="4623" y="1532"/>
                  </a:lnTo>
                  <a:lnTo>
                    <a:pt x="4575" y="1532"/>
                  </a:lnTo>
                  <a:lnTo>
                    <a:pt x="4575" y="1475"/>
                  </a:lnTo>
                  <a:lnTo>
                    <a:pt x="4575" y="1465"/>
                  </a:lnTo>
                  <a:lnTo>
                    <a:pt x="4575" y="1446"/>
                  </a:lnTo>
                  <a:lnTo>
                    <a:pt x="4575" y="1408"/>
                  </a:lnTo>
                  <a:lnTo>
                    <a:pt x="4575" y="1388"/>
                  </a:lnTo>
                  <a:lnTo>
                    <a:pt x="4575" y="1350"/>
                  </a:lnTo>
                  <a:cubicBezTo>
                    <a:pt x="4546" y="1082"/>
                    <a:pt x="4422" y="833"/>
                    <a:pt x="4230" y="652"/>
                  </a:cubicBezTo>
                  <a:lnTo>
                    <a:pt x="4202" y="632"/>
                  </a:lnTo>
                  <a:lnTo>
                    <a:pt x="4192" y="613"/>
                  </a:lnTo>
                  <a:lnTo>
                    <a:pt x="4183" y="604"/>
                  </a:lnTo>
                  <a:lnTo>
                    <a:pt x="4154" y="585"/>
                  </a:lnTo>
                  <a:cubicBezTo>
                    <a:pt x="4068" y="518"/>
                    <a:pt x="3972" y="460"/>
                    <a:pt x="3876" y="422"/>
                  </a:cubicBezTo>
                  <a:lnTo>
                    <a:pt x="2814" y="1"/>
                  </a:lnTo>
                  <a:lnTo>
                    <a:pt x="2556" y="269"/>
                  </a:lnTo>
                  <a:lnTo>
                    <a:pt x="2288" y="537"/>
                  </a:lnTo>
                  <a:lnTo>
                    <a:pt x="2020" y="269"/>
                  </a:lnTo>
                  <a:lnTo>
                    <a:pt x="1752" y="1"/>
                  </a:ln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9" name="Google Shape;11869;p83"/>
            <p:cNvSpPr/>
            <p:nvPr/>
          </p:nvSpPr>
          <p:spPr>
            <a:xfrm>
              <a:off x="7345176" y="2713539"/>
              <a:ext cx="49290" cy="63891"/>
            </a:xfrm>
            <a:custGeom>
              <a:avLst/>
              <a:gdLst/>
              <a:ahLst/>
              <a:cxnLst/>
              <a:rect l="l" t="t" r="r" b="b"/>
              <a:pathLst>
                <a:path w="1877" h="2433" extrusionOk="0">
                  <a:moveTo>
                    <a:pt x="1781" y="1"/>
                  </a:moveTo>
                  <a:lnTo>
                    <a:pt x="738" y="412"/>
                  </a:lnTo>
                  <a:cubicBezTo>
                    <a:pt x="288" y="594"/>
                    <a:pt x="1" y="1044"/>
                    <a:pt x="20" y="1532"/>
                  </a:cubicBezTo>
                  <a:lnTo>
                    <a:pt x="20" y="2211"/>
                  </a:lnTo>
                  <a:cubicBezTo>
                    <a:pt x="20" y="2339"/>
                    <a:pt x="133" y="2432"/>
                    <a:pt x="260" y="2432"/>
                  </a:cubicBezTo>
                  <a:cubicBezTo>
                    <a:pt x="266" y="2432"/>
                    <a:pt x="272" y="2432"/>
                    <a:pt x="279" y="2432"/>
                  </a:cubicBezTo>
                  <a:lnTo>
                    <a:pt x="326" y="2432"/>
                  </a:lnTo>
                  <a:lnTo>
                    <a:pt x="326" y="1532"/>
                  </a:lnTo>
                  <a:cubicBezTo>
                    <a:pt x="307" y="1044"/>
                    <a:pt x="594" y="594"/>
                    <a:pt x="1044" y="412"/>
                  </a:cubicBezTo>
                  <a:lnTo>
                    <a:pt x="1877" y="87"/>
                  </a:lnTo>
                  <a:lnTo>
                    <a:pt x="1781" y="1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0" name="Google Shape;11870;p83"/>
            <p:cNvSpPr/>
            <p:nvPr/>
          </p:nvSpPr>
          <p:spPr>
            <a:xfrm>
              <a:off x="7367549" y="2612753"/>
              <a:ext cx="76942" cy="54332"/>
            </a:xfrm>
            <a:custGeom>
              <a:avLst/>
              <a:gdLst/>
              <a:ahLst/>
              <a:cxnLst/>
              <a:rect l="l" t="t" r="r" b="b"/>
              <a:pathLst>
                <a:path w="2930" h="2069" extrusionOk="0">
                  <a:moveTo>
                    <a:pt x="2575" y="1781"/>
                  </a:moveTo>
                  <a:lnTo>
                    <a:pt x="2566" y="1791"/>
                  </a:lnTo>
                  <a:lnTo>
                    <a:pt x="2566" y="1791"/>
                  </a:lnTo>
                  <a:lnTo>
                    <a:pt x="2566" y="1791"/>
                  </a:lnTo>
                  <a:lnTo>
                    <a:pt x="2537" y="1810"/>
                  </a:lnTo>
                  <a:lnTo>
                    <a:pt x="2537" y="1800"/>
                  </a:lnTo>
                  <a:lnTo>
                    <a:pt x="2575" y="1781"/>
                  </a:lnTo>
                  <a:close/>
                  <a:moveTo>
                    <a:pt x="1540" y="1"/>
                  </a:moveTo>
                  <a:cubicBezTo>
                    <a:pt x="1534" y="1"/>
                    <a:pt x="1528" y="1"/>
                    <a:pt x="1522" y="1"/>
                  </a:cubicBezTo>
                  <a:lnTo>
                    <a:pt x="1408" y="1"/>
                  </a:lnTo>
                  <a:cubicBezTo>
                    <a:pt x="632" y="1"/>
                    <a:pt x="1" y="633"/>
                    <a:pt x="1" y="1408"/>
                  </a:cubicBezTo>
                  <a:lnTo>
                    <a:pt x="1" y="2068"/>
                  </a:lnTo>
                  <a:cubicBezTo>
                    <a:pt x="1" y="2068"/>
                    <a:pt x="326" y="2040"/>
                    <a:pt x="364" y="1877"/>
                  </a:cubicBezTo>
                  <a:cubicBezTo>
                    <a:pt x="374" y="1867"/>
                    <a:pt x="384" y="1848"/>
                    <a:pt x="393" y="1829"/>
                  </a:cubicBezTo>
                  <a:cubicBezTo>
                    <a:pt x="575" y="1829"/>
                    <a:pt x="1427" y="1819"/>
                    <a:pt x="1905" y="1236"/>
                  </a:cubicBezTo>
                  <a:cubicBezTo>
                    <a:pt x="2010" y="1513"/>
                    <a:pt x="2250" y="1733"/>
                    <a:pt x="2537" y="1819"/>
                  </a:cubicBezTo>
                  <a:cubicBezTo>
                    <a:pt x="2546" y="1839"/>
                    <a:pt x="2556" y="1858"/>
                    <a:pt x="2575" y="1877"/>
                  </a:cubicBezTo>
                  <a:cubicBezTo>
                    <a:pt x="2613" y="2030"/>
                    <a:pt x="2929" y="2059"/>
                    <a:pt x="2929" y="2059"/>
                  </a:cubicBezTo>
                  <a:lnTo>
                    <a:pt x="2929" y="1408"/>
                  </a:lnTo>
                  <a:cubicBezTo>
                    <a:pt x="2929" y="638"/>
                    <a:pt x="2316" y="1"/>
                    <a:pt x="154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1" name="Google Shape;11871;p83"/>
            <p:cNvSpPr/>
            <p:nvPr/>
          </p:nvSpPr>
          <p:spPr>
            <a:xfrm>
              <a:off x="7367549" y="2612779"/>
              <a:ext cx="41753" cy="54306"/>
            </a:xfrm>
            <a:custGeom>
              <a:avLst/>
              <a:gdLst/>
              <a:ahLst/>
              <a:cxnLst/>
              <a:rect l="l" t="t" r="r" b="b"/>
              <a:pathLst>
                <a:path w="1590" h="2068" extrusionOk="0">
                  <a:moveTo>
                    <a:pt x="1408" y="0"/>
                  </a:moveTo>
                  <a:cubicBezTo>
                    <a:pt x="632" y="0"/>
                    <a:pt x="10" y="632"/>
                    <a:pt x="1" y="1407"/>
                  </a:cubicBezTo>
                  <a:lnTo>
                    <a:pt x="1" y="2067"/>
                  </a:lnTo>
                  <a:cubicBezTo>
                    <a:pt x="87" y="2058"/>
                    <a:pt x="173" y="2029"/>
                    <a:pt x="250" y="2000"/>
                  </a:cubicBezTo>
                  <a:lnTo>
                    <a:pt x="250" y="1771"/>
                  </a:lnTo>
                  <a:lnTo>
                    <a:pt x="250" y="1407"/>
                  </a:lnTo>
                  <a:cubicBezTo>
                    <a:pt x="250" y="660"/>
                    <a:pt x="843" y="38"/>
                    <a:pt x="15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2" name="Google Shape;11872;p83"/>
            <p:cNvSpPr/>
            <p:nvPr/>
          </p:nvSpPr>
          <p:spPr>
            <a:xfrm>
              <a:off x="7434145" y="2661281"/>
              <a:ext cx="16885" cy="22636"/>
            </a:xfrm>
            <a:custGeom>
              <a:avLst/>
              <a:gdLst/>
              <a:ahLst/>
              <a:cxnLst/>
              <a:rect l="l" t="t" r="r" b="b"/>
              <a:pathLst>
                <a:path w="643" h="862" extrusionOk="0">
                  <a:moveTo>
                    <a:pt x="175" y="1"/>
                  </a:moveTo>
                  <a:cubicBezTo>
                    <a:pt x="81" y="1"/>
                    <a:pt x="1" y="78"/>
                    <a:pt x="1" y="182"/>
                  </a:cubicBezTo>
                  <a:lnTo>
                    <a:pt x="1" y="680"/>
                  </a:lnTo>
                  <a:cubicBezTo>
                    <a:pt x="1" y="784"/>
                    <a:pt x="81" y="861"/>
                    <a:pt x="175" y="861"/>
                  </a:cubicBezTo>
                  <a:cubicBezTo>
                    <a:pt x="193" y="861"/>
                    <a:pt x="212" y="858"/>
                    <a:pt x="231" y="852"/>
                  </a:cubicBezTo>
                  <a:cubicBezTo>
                    <a:pt x="259" y="842"/>
                    <a:pt x="298" y="823"/>
                    <a:pt x="326" y="804"/>
                  </a:cubicBezTo>
                  <a:cubicBezTo>
                    <a:pt x="355" y="775"/>
                    <a:pt x="393" y="747"/>
                    <a:pt x="422" y="727"/>
                  </a:cubicBezTo>
                  <a:cubicBezTo>
                    <a:pt x="642" y="479"/>
                    <a:pt x="537" y="96"/>
                    <a:pt x="231" y="10"/>
                  </a:cubicBezTo>
                  <a:cubicBezTo>
                    <a:pt x="212" y="3"/>
                    <a:pt x="193" y="1"/>
                    <a:pt x="175" y="1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3" name="Google Shape;11873;p83"/>
            <p:cNvSpPr/>
            <p:nvPr/>
          </p:nvSpPr>
          <p:spPr>
            <a:xfrm>
              <a:off x="7361772" y="2661334"/>
              <a:ext cx="16623" cy="22479"/>
            </a:xfrm>
            <a:custGeom>
              <a:avLst/>
              <a:gdLst/>
              <a:ahLst/>
              <a:cxnLst/>
              <a:rect l="l" t="t" r="r" b="b"/>
              <a:pathLst>
                <a:path w="633" h="856" extrusionOk="0">
                  <a:moveTo>
                    <a:pt x="444" y="0"/>
                  </a:moveTo>
                  <a:cubicBezTo>
                    <a:pt x="430" y="0"/>
                    <a:pt x="416" y="2"/>
                    <a:pt x="403" y="8"/>
                  </a:cubicBezTo>
                  <a:cubicBezTo>
                    <a:pt x="1" y="142"/>
                    <a:pt x="1" y="716"/>
                    <a:pt x="403" y="850"/>
                  </a:cubicBezTo>
                  <a:cubicBezTo>
                    <a:pt x="419" y="854"/>
                    <a:pt x="435" y="856"/>
                    <a:pt x="451" y="856"/>
                  </a:cubicBezTo>
                  <a:cubicBezTo>
                    <a:pt x="548" y="856"/>
                    <a:pt x="632" y="784"/>
                    <a:pt x="632" y="678"/>
                  </a:cubicBezTo>
                  <a:lnTo>
                    <a:pt x="632" y="170"/>
                  </a:lnTo>
                  <a:cubicBezTo>
                    <a:pt x="623" y="123"/>
                    <a:pt x="604" y="65"/>
                    <a:pt x="556" y="36"/>
                  </a:cubicBezTo>
                  <a:cubicBezTo>
                    <a:pt x="521" y="16"/>
                    <a:pt x="482" y="0"/>
                    <a:pt x="444" y="0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4" name="Google Shape;11874;p83"/>
            <p:cNvSpPr/>
            <p:nvPr/>
          </p:nvSpPr>
          <p:spPr>
            <a:xfrm>
              <a:off x="7391945" y="2700829"/>
              <a:ext cx="28151" cy="32352"/>
            </a:xfrm>
            <a:custGeom>
              <a:avLst/>
              <a:gdLst/>
              <a:ahLst/>
              <a:cxnLst/>
              <a:rect l="l" t="t" r="r" b="b"/>
              <a:pathLst>
                <a:path w="1072" h="1232" extrusionOk="0">
                  <a:moveTo>
                    <a:pt x="179" y="1"/>
                  </a:moveTo>
                  <a:cubicBezTo>
                    <a:pt x="89" y="1"/>
                    <a:pt x="10" y="79"/>
                    <a:pt x="10" y="179"/>
                  </a:cubicBezTo>
                  <a:lnTo>
                    <a:pt x="10" y="695"/>
                  </a:lnTo>
                  <a:cubicBezTo>
                    <a:pt x="0" y="743"/>
                    <a:pt x="19" y="791"/>
                    <a:pt x="57" y="829"/>
                  </a:cubicBezTo>
                  <a:lnTo>
                    <a:pt x="421" y="1174"/>
                  </a:lnTo>
                  <a:cubicBezTo>
                    <a:pt x="450" y="1212"/>
                    <a:pt x="488" y="1222"/>
                    <a:pt x="536" y="1231"/>
                  </a:cubicBezTo>
                  <a:cubicBezTo>
                    <a:pt x="584" y="1222"/>
                    <a:pt x="622" y="1203"/>
                    <a:pt x="660" y="1174"/>
                  </a:cubicBezTo>
                  <a:lnTo>
                    <a:pt x="1024" y="791"/>
                  </a:lnTo>
                  <a:cubicBezTo>
                    <a:pt x="1053" y="762"/>
                    <a:pt x="1072" y="714"/>
                    <a:pt x="1072" y="676"/>
                  </a:cubicBezTo>
                  <a:lnTo>
                    <a:pt x="1072" y="179"/>
                  </a:lnTo>
                  <a:cubicBezTo>
                    <a:pt x="1072" y="131"/>
                    <a:pt x="1053" y="92"/>
                    <a:pt x="1024" y="54"/>
                  </a:cubicBezTo>
                  <a:cubicBezTo>
                    <a:pt x="986" y="25"/>
                    <a:pt x="938" y="6"/>
                    <a:pt x="890" y="6"/>
                  </a:cubicBezTo>
                  <a:lnTo>
                    <a:pt x="861" y="6"/>
                  </a:lnTo>
                  <a:cubicBezTo>
                    <a:pt x="794" y="25"/>
                    <a:pt x="718" y="25"/>
                    <a:pt x="651" y="35"/>
                  </a:cubicBezTo>
                  <a:lnTo>
                    <a:pt x="431" y="35"/>
                  </a:lnTo>
                  <a:cubicBezTo>
                    <a:pt x="364" y="35"/>
                    <a:pt x="287" y="25"/>
                    <a:pt x="220" y="6"/>
                  </a:cubicBezTo>
                  <a:cubicBezTo>
                    <a:pt x="206" y="2"/>
                    <a:pt x="192" y="1"/>
                    <a:pt x="179" y="1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5" name="Google Shape;11875;p83"/>
            <p:cNvSpPr/>
            <p:nvPr/>
          </p:nvSpPr>
          <p:spPr>
            <a:xfrm>
              <a:off x="7391945" y="2701144"/>
              <a:ext cx="17095" cy="32037"/>
            </a:xfrm>
            <a:custGeom>
              <a:avLst/>
              <a:gdLst/>
              <a:ahLst/>
              <a:cxnLst/>
              <a:rect l="l" t="t" r="r" b="b"/>
              <a:pathLst>
                <a:path w="651" h="1220" extrusionOk="0">
                  <a:moveTo>
                    <a:pt x="176" y="1"/>
                  </a:moveTo>
                  <a:cubicBezTo>
                    <a:pt x="77" y="1"/>
                    <a:pt x="0" y="73"/>
                    <a:pt x="0" y="176"/>
                  </a:cubicBezTo>
                  <a:lnTo>
                    <a:pt x="0" y="693"/>
                  </a:lnTo>
                  <a:cubicBezTo>
                    <a:pt x="0" y="741"/>
                    <a:pt x="19" y="789"/>
                    <a:pt x="48" y="827"/>
                  </a:cubicBezTo>
                  <a:lnTo>
                    <a:pt x="412" y="1171"/>
                  </a:lnTo>
                  <a:cubicBezTo>
                    <a:pt x="440" y="1200"/>
                    <a:pt x="488" y="1219"/>
                    <a:pt x="526" y="1219"/>
                  </a:cubicBezTo>
                  <a:cubicBezTo>
                    <a:pt x="574" y="1219"/>
                    <a:pt x="622" y="1200"/>
                    <a:pt x="651" y="1171"/>
                  </a:cubicBezTo>
                  <a:cubicBezTo>
                    <a:pt x="622" y="1162"/>
                    <a:pt x="593" y="1143"/>
                    <a:pt x="574" y="1114"/>
                  </a:cubicBezTo>
                  <a:lnTo>
                    <a:pt x="211" y="769"/>
                  </a:lnTo>
                  <a:cubicBezTo>
                    <a:pt x="172" y="731"/>
                    <a:pt x="153" y="683"/>
                    <a:pt x="163" y="635"/>
                  </a:cubicBezTo>
                  <a:lnTo>
                    <a:pt x="163" y="119"/>
                  </a:lnTo>
                  <a:cubicBezTo>
                    <a:pt x="163" y="71"/>
                    <a:pt x="172" y="33"/>
                    <a:pt x="211" y="4"/>
                  </a:cubicBezTo>
                  <a:cubicBezTo>
                    <a:pt x="199" y="2"/>
                    <a:pt x="187" y="1"/>
                    <a:pt x="176" y="1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6" name="Google Shape;11876;p83"/>
            <p:cNvSpPr/>
            <p:nvPr/>
          </p:nvSpPr>
          <p:spPr>
            <a:xfrm>
              <a:off x="7375847" y="2644422"/>
              <a:ext cx="60582" cy="64626"/>
            </a:xfrm>
            <a:custGeom>
              <a:avLst/>
              <a:gdLst/>
              <a:ahLst/>
              <a:cxnLst/>
              <a:rect l="l" t="t" r="r" b="b"/>
              <a:pathLst>
                <a:path w="2307" h="2461" extrusionOk="0">
                  <a:moveTo>
                    <a:pt x="1593" y="1"/>
                  </a:moveTo>
                  <a:cubicBezTo>
                    <a:pt x="1582" y="1"/>
                    <a:pt x="1570" y="4"/>
                    <a:pt x="1561" y="11"/>
                  </a:cubicBezTo>
                  <a:cubicBezTo>
                    <a:pt x="1312" y="202"/>
                    <a:pt x="1025" y="345"/>
                    <a:pt x="718" y="422"/>
                  </a:cubicBezTo>
                  <a:cubicBezTo>
                    <a:pt x="632" y="451"/>
                    <a:pt x="536" y="470"/>
                    <a:pt x="441" y="489"/>
                  </a:cubicBezTo>
                  <a:cubicBezTo>
                    <a:pt x="355" y="508"/>
                    <a:pt x="259" y="518"/>
                    <a:pt x="163" y="527"/>
                  </a:cubicBezTo>
                  <a:cubicBezTo>
                    <a:pt x="77" y="527"/>
                    <a:pt x="1" y="613"/>
                    <a:pt x="1" y="700"/>
                  </a:cubicBezTo>
                  <a:lnTo>
                    <a:pt x="1" y="1417"/>
                  </a:lnTo>
                  <a:cubicBezTo>
                    <a:pt x="1" y="1992"/>
                    <a:pt x="469" y="2460"/>
                    <a:pt x="1044" y="2460"/>
                  </a:cubicBezTo>
                  <a:lnTo>
                    <a:pt x="1264" y="2460"/>
                  </a:lnTo>
                  <a:cubicBezTo>
                    <a:pt x="1838" y="2460"/>
                    <a:pt x="2307" y="1992"/>
                    <a:pt x="2307" y="1417"/>
                  </a:cubicBezTo>
                  <a:lnTo>
                    <a:pt x="2307" y="671"/>
                  </a:lnTo>
                  <a:cubicBezTo>
                    <a:pt x="2307" y="594"/>
                    <a:pt x="2259" y="527"/>
                    <a:pt x="2192" y="508"/>
                  </a:cubicBezTo>
                  <a:cubicBezTo>
                    <a:pt x="2163" y="499"/>
                    <a:pt x="2144" y="489"/>
                    <a:pt x="2125" y="479"/>
                  </a:cubicBezTo>
                  <a:cubicBezTo>
                    <a:pt x="1924" y="393"/>
                    <a:pt x="1761" y="250"/>
                    <a:pt x="1656" y="49"/>
                  </a:cubicBezTo>
                  <a:lnTo>
                    <a:pt x="1647" y="39"/>
                  </a:lnTo>
                  <a:cubicBezTo>
                    <a:pt x="1640" y="14"/>
                    <a:pt x="1617" y="1"/>
                    <a:pt x="1593" y="1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7" name="Google Shape;11877;p83"/>
            <p:cNvSpPr/>
            <p:nvPr/>
          </p:nvSpPr>
          <p:spPr>
            <a:xfrm>
              <a:off x="7375847" y="2644580"/>
              <a:ext cx="44012" cy="64731"/>
            </a:xfrm>
            <a:custGeom>
              <a:avLst/>
              <a:gdLst/>
              <a:ahLst/>
              <a:cxnLst/>
              <a:rect l="l" t="t" r="r" b="b"/>
              <a:pathLst>
                <a:path w="1676" h="2465" extrusionOk="0">
                  <a:moveTo>
                    <a:pt x="1593" y="0"/>
                  </a:moveTo>
                  <a:cubicBezTo>
                    <a:pt x="1582" y="0"/>
                    <a:pt x="1570" y="5"/>
                    <a:pt x="1561" y="14"/>
                  </a:cubicBezTo>
                  <a:cubicBezTo>
                    <a:pt x="1302" y="205"/>
                    <a:pt x="1025" y="339"/>
                    <a:pt x="718" y="426"/>
                  </a:cubicBezTo>
                  <a:cubicBezTo>
                    <a:pt x="632" y="454"/>
                    <a:pt x="536" y="473"/>
                    <a:pt x="441" y="493"/>
                  </a:cubicBezTo>
                  <a:cubicBezTo>
                    <a:pt x="355" y="512"/>
                    <a:pt x="259" y="521"/>
                    <a:pt x="163" y="521"/>
                  </a:cubicBezTo>
                  <a:cubicBezTo>
                    <a:pt x="68" y="531"/>
                    <a:pt x="1" y="607"/>
                    <a:pt x="1" y="703"/>
                  </a:cubicBezTo>
                  <a:lnTo>
                    <a:pt x="1" y="1421"/>
                  </a:lnTo>
                  <a:cubicBezTo>
                    <a:pt x="1" y="1995"/>
                    <a:pt x="469" y="2464"/>
                    <a:pt x="1044" y="2464"/>
                  </a:cubicBezTo>
                  <a:lnTo>
                    <a:pt x="1264" y="2464"/>
                  </a:lnTo>
                  <a:cubicBezTo>
                    <a:pt x="690" y="2464"/>
                    <a:pt x="211" y="1995"/>
                    <a:pt x="211" y="1421"/>
                  </a:cubicBezTo>
                  <a:lnTo>
                    <a:pt x="211" y="703"/>
                  </a:lnTo>
                  <a:cubicBezTo>
                    <a:pt x="211" y="607"/>
                    <a:pt x="288" y="531"/>
                    <a:pt x="383" y="521"/>
                  </a:cubicBezTo>
                  <a:cubicBezTo>
                    <a:pt x="469" y="521"/>
                    <a:pt x="565" y="502"/>
                    <a:pt x="661" y="493"/>
                  </a:cubicBezTo>
                  <a:cubicBezTo>
                    <a:pt x="747" y="473"/>
                    <a:pt x="843" y="454"/>
                    <a:pt x="938" y="426"/>
                  </a:cubicBezTo>
                  <a:cubicBezTo>
                    <a:pt x="1197" y="349"/>
                    <a:pt x="1446" y="234"/>
                    <a:pt x="1675" y="81"/>
                  </a:cubicBezTo>
                  <a:lnTo>
                    <a:pt x="1656" y="52"/>
                  </a:lnTo>
                  <a:lnTo>
                    <a:pt x="1647" y="43"/>
                  </a:lnTo>
                  <a:cubicBezTo>
                    <a:pt x="1640" y="17"/>
                    <a:pt x="1617" y="0"/>
                    <a:pt x="1593" y="0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8" name="Google Shape;11878;p83"/>
            <p:cNvSpPr/>
            <p:nvPr/>
          </p:nvSpPr>
          <p:spPr>
            <a:xfrm>
              <a:off x="7219784" y="2529325"/>
              <a:ext cx="121400" cy="63917"/>
            </a:xfrm>
            <a:custGeom>
              <a:avLst/>
              <a:gdLst/>
              <a:ahLst/>
              <a:cxnLst/>
              <a:rect l="l" t="t" r="r" b="b"/>
              <a:pathLst>
                <a:path w="4623" h="2434" extrusionOk="0">
                  <a:moveTo>
                    <a:pt x="1752" y="1"/>
                  </a:moveTo>
                  <a:lnTo>
                    <a:pt x="699" y="422"/>
                  </a:lnTo>
                  <a:cubicBezTo>
                    <a:pt x="594" y="460"/>
                    <a:pt x="498" y="518"/>
                    <a:pt x="421" y="585"/>
                  </a:cubicBezTo>
                  <a:lnTo>
                    <a:pt x="393" y="604"/>
                  </a:lnTo>
                  <a:lnTo>
                    <a:pt x="383" y="623"/>
                  </a:lnTo>
                  <a:lnTo>
                    <a:pt x="364" y="632"/>
                  </a:lnTo>
                  <a:lnTo>
                    <a:pt x="345" y="652"/>
                  </a:lnTo>
                  <a:cubicBezTo>
                    <a:pt x="154" y="843"/>
                    <a:pt x="29" y="1082"/>
                    <a:pt x="0" y="1350"/>
                  </a:cubicBezTo>
                  <a:lnTo>
                    <a:pt x="0" y="1398"/>
                  </a:lnTo>
                  <a:lnTo>
                    <a:pt x="0" y="1408"/>
                  </a:lnTo>
                  <a:lnTo>
                    <a:pt x="0" y="1446"/>
                  </a:lnTo>
                  <a:lnTo>
                    <a:pt x="0" y="1475"/>
                  </a:lnTo>
                  <a:lnTo>
                    <a:pt x="0" y="1532"/>
                  </a:lnTo>
                  <a:lnTo>
                    <a:pt x="0" y="1704"/>
                  </a:lnTo>
                  <a:lnTo>
                    <a:pt x="0" y="2211"/>
                  </a:lnTo>
                  <a:cubicBezTo>
                    <a:pt x="0" y="2335"/>
                    <a:pt x="98" y="2434"/>
                    <a:pt x="218" y="2434"/>
                  </a:cubicBezTo>
                  <a:cubicBezTo>
                    <a:pt x="228" y="2434"/>
                    <a:pt x="239" y="2433"/>
                    <a:pt x="249" y="2432"/>
                  </a:cubicBezTo>
                  <a:lnTo>
                    <a:pt x="4364" y="2432"/>
                  </a:lnTo>
                  <a:cubicBezTo>
                    <a:pt x="4375" y="2433"/>
                    <a:pt x="4386" y="2434"/>
                    <a:pt x="4396" y="2434"/>
                  </a:cubicBezTo>
                  <a:cubicBezTo>
                    <a:pt x="4516" y="2434"/>
                    <a:pt x="4614" y="2335"/>
                    <a:pt x="4623" y="2211"/>
                  </a:cubicBezTo>
                  <a:lnTo>
                    <a:pt x="4623" y="1704"/>
                  </a:lnTo>
                  <a:lnTo>
                    <a:pt x="4623" y="1532"/>
                  </a:lnTo>
                  <a:lnTo>
                    <a:pt x="4575" y="1532"/>
                  </a:lnTo>
                  <a:lnTo>
                    <a:pt x="4575" y="1475"/>
                  </a:lnTo>
                  <a:lnTo>
                    <a:pt x="4575" y="1446"/>
                  </a:lnTo>
                  <a:lnTo>
                    <a:pt x="4575" y="1408"/>
                  </a:lnTo>
                  <a:lnTo>
                    <a:pt x="4575" y="1398"/>
                  </a:lnTo>
                  <a:lnTo>
                    <a:pt x="4575" y="1350"/>
                  </a:lnTo>
                  <a:cubicBezTo>
                    <a:pt x="4546" y="1082"/>
                    <a:pt x="4422" y="843"/>
                    <a:pt x="4230" y="652"/>
                  </a:cubicBezTo>
                  <a:lnTo>
                    <a:pt x="4211" y="632"/>
                  </a:lnTo>
                  <a:lnTo>
                    <a:pt x="4192" y="623"/>
                  </a:lnTo>
                  <a:lnTo>
                    <a:pt x="4183" y="604"/>
                  </a:lnTo>
                  <a:lnTo>
                    <a:pt x="4154" y="585"/>
                  </a:lnTo>
                  <a:cubicBezTo>
                    <a:pt x="4068" y="518"/>
                    <a:pt x="3972" y="460"/>
                    <a:pt x="3876" y="422"/>
                  </a:cubicBezTo>
                  <a:lnTo>
                    <a:pt x="2824" y="1"/>
                  </a:lnTo>
                  <a:lnTo>
                    <a:pt x="2556" y="269"/>
                  </a:lnTo>
                  <a:lnTo>
                    <a:pt x="2288" y="537"/>
                  </a:lnTo>
                  <a:lnTo>
                    <a:pt x="2020" y="269"/>
                  </a:lnTo>
                  <a:lnTo>
                    <a:pt x="1752" y="1"/>
                  </a:ln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9" name="Google Shape;11879;p83"/>
            <p:cNvSpPr/>
            <p:nvPr/>
          </p:nvSpPr>
          <p:spPr>
            <a:xfrm>
              <a:off x="7218261" y="2529325"/>
              <a:ext cx="49290" cy="63917"/>
            </a:xfrm>
            <a:custGeom>
              <a:avLst/>
              <a:gdLst/>
              <a:ahLst/>
              <a:cxnLst/>
              <a:rect l="l" t="t" r="r" b="b"/>
              <a:pathLst>
                <a:path w="1877" h="2434" extrusionOk="0">
                  <a:moveTo>
                    <a:pt x="1791" y="1"/>
                  </a:moveTo>
                  <a:lnTo>
                    <a:pt x="738" y="412"/>
                  </a:lnTo>
                  <a:cubicBezTo>
                    <a:pt x="288" y="594"/>
                    <a:pt x="1" y="1044"/>
                    <a:pt x="20" y="1532"/>
                  </a:cubicBezTo>
                  <a:lnTo>
                    <a:pt x="20" y="2211"/>
                  </a:lnTo>
                  <a:cubicBezTo>
                    <a:pt x="29" y="2335"/>
                    <a:pt x="127" y="2434"/>
                    <a:pt x="247" y="2434"/>
                  </a:cubicBezTo>
                  <a:cubicBezTo>
                    <a:pt x="257" y="2434"/>
                    <a:pt x="268" y="2433"/>
                    <a:pt x="279" y="2432"/>
                  </a:cubicBezTo>
                  <a:lnTo>
                    <a:pt x="336" y="2432"/>
                  </a:lnTo>
                  <a:lnTo>
                    <a:pt x="336" y="1532"/>
                  </a:lnTo>
                  <a:cubicBezTo>
                    <a:pt x="307" y="1044"/>
                    <a:pt x="594" y="594"/>
                    <a:pt x="1054" y="412"/>
                  </a:cubicBezTo>
                  <a:lnTo>
                    <a:pt x="1877" y="87"/>
                  </a:lnTo>
                  <a:lnTo>
                    <a:pt x="1791" y="1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0" name="Google Shape;11880;p83"/>
            <p:cNvSpPr/>
            <p:nvPr/>
          </p:nvSpPr>
          <p:spPr>
            <a:xfrm>
              <a:off x="7240897" y="2428565"/>
              <a:ext cx="76916" cy="54043"/>
            </a:xfrm>
            <a:custGeom>
              <a:avLst/>
              <a:gdLst/>
              <a:ahLst/>
              <a:cxnLst/>
              <a:rect l="l" t="t" r="r" b="b"/>
              <a:pathLst>
                <a:path w="2929" h="2058" extrusionOk="0">
                  <a:moveTo>
                    <a:pt x="2575" y="1780"/>
                  </a:moveTo>
                  <a:lnTo>
                    <a:pt x="2565" y="1790"/>
                  </a:lnTo>
                  <a:lnTo>
                    <a:pt x="2536" y="1809"/>
                  </a:lnTo>
                  <a:lnTo>
                    <a:pt x="2575" y="1780"/>
                  </a:lnTo>
                  <a:close/>
                  <a:moveTo>
                    <a:pt x="1407" y="0"/>
                  </a:moveTo>
                  <a:cubicBezTo>
                    <a:pt x="632" y="0"/>
                    <a:pt x="0" y="632"/>
                    <a:pt x="0" y="1407"/>
                  </a:cubicBezTo>
                  <a:lnTo>
                    <a:pt x="0" y="2058"/>
                  </a:lnTo>
                  <a:cubicBezTo>
                    <a:pt x="0" y="2058"/>
                    <a:pt x="326" y="2029"/>
                    <a:pt x="364" y="1876"/>
                  </a:cubicBezTo>
                  <a:cubicBezTo>
                    <a:pt x="374" y="1857"/>
                    <a:pt x="383" y="1847"/>
                    <a:pt x="393" y="1828"/>
                  </a:cubicBezTo>
                  <a:cubicBezTo>
                    <a:pt x="575" y="1828"/>
                    <a:pt x="1426" y="1809"/>
                    <a:pt x="1905" y="1225"/>
                  </a:cubicBezTo>
                  <a:cubicBezTo>
                    <a:pt x="2010" y="1512"/>
                    <a:pt x="2240" y="1732"/>
                    <a:pt x="2536" y="1818"/>
                  </a:cubicBezTo>
                  <a:cubicBezTo>
                    <a:pt x="2546" y="1838"/>
                    <a:pt x="2556" y="1857"/>
                    <a:pt x="2565" y="1876"/>
                  </a:cubicBezTo>
                  <a:cubicBezTo>
                    <a:pt x="2613" y="2029"/>
                    <a:pt x="2929" y="2058"/>
                    <a:pt x="2929" y="2058"/>
                  </a:cubicBezTo>
                  <a:lnTo>
                    <a:pt x="2929" y="1397"/>
                  </a:lnTo>
                  <a:cubicBezTo>
                    <a:pt x="2929" y="622"/>
                    <a:pt x="2297" y="0"/>
                    <a:pt x="15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1" name="Google Shape;11881;p83"/>
            <p:cNvSpPr/>
            <p:nvPr/>
          </p:nvSpPr>
          <p:spPr>
            <a:xfrm>
              <a:off x="7240897" y="2428565"/>
              <a:ext cx="41727" cy="54306"/>
            </a:xfrm>
            <a:custGeom>
              <a:avLst/>
              <a:gdLst/>
              <a:ahLst/>
              <a:cxnLst/>
              <a:rect l="l" t="t" r="r" b="b"/>
              <a:pathLst>
                <a:path w="1589" h="2068" extrusionOk="0">
                  <a:moveTo>
                    <a:pt x="1407" y="0"/>
                  </a:moveTo>
                  <a:cubicBezTo>
                    <a:pt x="632" y="10"/>
                    <a:pt x="0" y="632"/>
                    <a:pt x="0" y="1407"/>
                  </a:cubicBezTo>
                  <a:lnTo>
                    <a:pt x="0" y="2067"/>
                  </a:lnTo>
                  <a:cubicBezTo>
                    <a:pt x="86" y="2058"/>
                    <a:pt x="173" y="2039"/>
                    <a:pt x="249" y="2000"/>
                  </a:cubicBezTo>
                  <a:lnTo>
                    <a:pt x="249" y="1771"/>
                  </a:lnTo>
                  <a:lnTo>
                    <a:pt x="249" y="1407"/>
                  </a:lnTo>
                  <a:cubicBezTo>
                    <a:pt x="249" y="660"/>
                    <a:pt x="833" y="38"/>
                    <a:pt x="15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2" name="Google Shape;11882;p83"/>
            <p:cNvSpPr/>
            <p:nvPr/>
          </p:nvSpPr>
          <p:spPr>
            <a:xfrm>
              <a:off x="7307230" y="2477146"/>
              <a:ext cx="17122" cy="22557"/>
            </a:xfrm>
            <a:custGeom>
              <a:avLst/>
              <a:gdLst/>
              <a:ahLst/>
              <a:cxnLst/>
              <a:rect l="l" t="t" r="r" b="b"/>
              <a:pathLst>
                <a:path w="652" h="859" extrusionOk="0">
                  <a:moveTo>
                    <a:pt x="182" y="1"/>
                  </a:moveTo>
                  <a:cubicBezTo>
                    <a:pt x="85" y="1"/>
                    <a:pt x="1" y="72"/>
                    <a:pt x="1" y="179"/>
                  </a:cubicBezTo>
                  <a:lnTo>
                    <a:pt x="1" y="686"/>
                  </a:lnTo>
                  <a:cubicBezTo>
                    <a:pt x="1" y="782"/>
                    <a:pt x="81" y="858"/>
                    <a:pt x="174" y="858"/>
                  </a:cubicBezTo>
                  <a:cubicBezTo>
                    <a:pt x="193" y="858"/>
                    <a:pt x="212" y="855"/>
                    <a:pt x="231" y="849"/>
                  </a:cubicBezTo>
                  <a:cubicBezTo>
                    <a:pt x="269" y="839"/>
                    <a:pt x="298" y="830"/>
                    <a:pt x="326" y="811"/>
                  </a:cubicBezTo>
                  <a:cubicBezTo>
                    <a:pt x="365" y="772"/>
                    <a:pt x="393" y="744"/>
                    <a:pt x="432" y="724"/>
                  </a:cubicBezTo>
                  <a:cubicBezTo>
                    <a:pt x="652" y="485"/>
                    <a:pt x="546" y="102"/>
                    <a:pt x="231" y="7"/>
                  </a:cubicBezTo>
                  <a:cubicBezTo>
                    <a:pt x="214" y="3"/>
                    <a:pt x="198" y="1"/>
                    <a:pt x="182" y="1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3" name="Google Shape;11883;p83"/>
            <p:cNvSpPr/>
            <p:nvPr/>
          </p:nvSpPr>
          <p:spPr>
            <a:xfrm>
              <a:off x="7234857" y="2477120"/>
              <a:ext cx="16623" cy="22479"/>
            </a:xfrm>
            <a:custGeom>
              <a:avLst/>
              <a:gdLst/>
              <a:ahLst/>
              <a:cxnLst/>
              <a:rect l="l" t="t" r="r" b="b"/>
              <a:pathLst>
                <a:path w="633" h="856" extrusionOk="0">
                  <a:moveTo>
                    <a:pt x="450" y="0"/>
                  </a:moveTo>
                  <a:cubicBezTo>
                    <a:pt x="435" y="0"/>
                    <a:pt x="419" y="2"/>
                    <a:pt x="403" y="8"/>
                  </a:cubicBezTo>
                  <a:cubicBezTo>
                    <a:pt x="1" y="142"/>
                    <a:pt x="1" y="716"/>
                    <a:pt x="403" y="850"/>
                  </a:cubicBezTo>
                  <a:cubicBezTo>
                    <a:pt x="419" y="854"/>
                    <a:pt x="435" y="856"/>
                    <a:pt x="451" y="856"/>
                  </a:cubicBezTo>
                  <a:cubicBezTo>
                    <a:pt x="548" y="856"/>
                    <a:pt x="632" y="784"/>
                    <a:pt x="632" y="678"/>
                  </a:cubicBezTo>
                  <a:lnTo>
                    <a:pt x="632" y="170"/>
                  </a:lnTo>
                  <a:cubicBezTo>
                    <a:pt x="632" y="123"/>
                    <a:pt x="604" y="65"/>
                    <a:pt x="565" y="36"/>
                  </a:cubicBezTo>
                  <a:cubicBezTo>
                    <a:pt x="531" y="16"/>
                    <a:pt x="491" y="0"/>
                    <a:pt x="450" y="0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4" name="Google Shape;11884;p83"/>
            <p:cNvSpPr/>
            <p:nvPr/>
          </p:nvSpPr>
          <p:spPr>
            <a:xfrm>
              <a:off x="7265266" y="2516694"/>
              <a:ext cx="27914" cy="32274"/>
            </a:xfrm>
            <a:custGeom>
              <a:avLst/>
              <a:gdLst/>
              <a:ahLst/>
              <a:cxnLst/>
              <a:rect l="l" t="t" r="r" b="b"/>
              <a:pathLst>
                <a:path w="1063" h="1229" extrusionOk="0">
                  <a:moveTo>
                    <a:pt x="179" y="0"/>
                  </a:moveTo>
                  <a:cubicBezTo>
                    <a:pt x="85" y="0"/>
                    <a:pt x="1" y="73"/>
                    <a:pt x="1" y="176"/>
                  </a:cubicBezTo>
                  <a:lnTo>
                    <a:pt x="1" y="692"/>
                  </a:lnTo>
                  <a:cubicBezTo>
                    <a:pt x="1" y="740"/>
                    <a:pt x="20" y="798"/>
                    <a:pt x="48" y="826"/>
                  </a:cubicBezTo>
                  <a:lnTo>
                    <a:pt x="412" y="1171"/>
                  </a:lnTo>
                  <a:cubicBezTo>
                    <a:pt x="441" y="1209"/>
                    <a:pt x="489" y="1228"/>
                    <a:pt x="527" y="1228"/>
                  </a:cubicBezTo>
                  <a:cubicBezTo>
                    <a:pt x="575" y="1228"/>
                    <a:pt x="623" y="1209"/>
                    <a:pt x="651" y="1171"/>
                  </a:cubicBezTo>
                  <a:lnTo>
                    <a:pt x="1015" y="788"/>
                  </a:lnTo>
                  <a:cubicBezTo>
                    <a:pt x="1044" y="759"/>
                    <a:pt x="1063" y="721"/>
                    <a:pt x="1063" y="673"/>
                  </a:cubicBezTo>
                  <a:lnTo>
                    <a:pt x="1063" y="176"/>
                  </a:lnTo>
                  <a:cubicBezTo>
                    <a:pt x="1063" y="137"/>
                    <a:pt x="1053" y="89"/>
                    <a:pt x="1025" y="61"/>
                  </a:cubicBezTo>
                  <a:cubicBezTo>
                    <a:pt x="986" y="22"/>
                    <a:pt x="939" y="3"/>
                    <a:pt x="891" y="3"/>
                  </a:cubicBezTo>
                  <a:lnTo>
                    <a:pt x="852" y="3"/>
                  </a:lnTo>
                  <a:cubicBezTo>
                    <a:pt x="785" y="22"/>
                    <a:pt x="718" y="32"/>
                    <a:pt x="642" y="32"/>
                  </a:cubicBezTo>
                  <a:lnTo>
                    <a:pt x="431" y="32"/>
                  </a:lnTo>
                  <a:cubicBezTo>
                    <a:pt x="355" y="32"/>
                    <a:pt x="288" y="22"/>
                    <a:pt x="211" y="3"/>
                  </a:cubicBezTo>
                  <a:cubicBezTo>
                    <a:pt x="200" y="1"/>
                    <a:pt x="189" y="0"/>
                    <a:pt x="179" y="0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5" name="Google Shape;11885;p83"/>
            <p:cNvSpPr/>
            <p:nvPr/>
          </p:nvSpPr>
          <p:spPr>
            <a:xfrm>
              <a:off x="7265266" y="2516956"/>
              <a:ext cx="17122" cy="32247"/>
            </a:xfrm>
            <a:custGeom>
              <a:avLst/>
              <a:gdLst/>
              <a:ahLst/>
              <a:cxnLst/>
              <a:rect l="l" t="t" r="r" b="b"/>
              <a:pathLst>
                <a:path w="652" h="1228" extrusionOk="0">
                  <a:moveTo>
                    <a:pt x="179" y="0"/>
                  </a:moveTo>
                  <a:cubicBezTo>
                    <a:pt x="79" y="0"/>
                    <a:pt x="1" y="80"/>
                    <a:pt x="1" y="175"/>
                  </a:cubicBezTo>
                  <a:lnTo>
                    <a:pt x="1" y="692"/>
                  </a:lnTo>
                  <a:cubicBezTo>
                    <a:pt x="1" y="740"/>
                    <a:pt x="20" y="788"/>
                    <a:pt x="48" y="826"/>
                  </a:cubicBezTo>
                  <a:lnTo>
                    <a:pt x="412" y="1170"/>
                  </a:lnTo>
                  <a:cubicBezTo>
                    <a:pt x="441" y="1209"/>
                    <a:pt x="489" y="1228"/>
                    <a:pt x="527" y="1228"/>
                  </a:cubicBezTo>
                  <a:cubicBezTo>
                    <a:pt x="575" y="1218"/>
                    <a:pt x="623" y="1199"/>
                    <a:pt x="651" y="1170"/>
                  </a:cubicBezTo>
                  <a:cubicBezTo>
                    <a:pt x="623" y="1161"/>
                    <a:pt x="594" y="1142"/>
                    <a:pt x="575" y="1123"/>
                  </a:cubicBezTo>
                  <a:lnTo>
                    <a:pt x="211" y="768"/>
                  </a:lnTo>
                  <a:cubicBezTo>
                    <a:pt x="173" y="740"/>
                    <a:pt x="154" y="682"/>
                    <a:pt x="163" y="634"/>
                  </a:cubicBezTo>
                  <a:lnTo>
                    <a:pt x="163" y="118"/>
                  </a:lnTo>
                  <a:cubicBezTo>
                    <a:pt x="163" y="79"/>
                    <a:pt x="173" y="32"/>
                    <a:pt x="211" y="3"/>
                  </a:cubicBezTo>
                  <a:cubicBezTo>
                    <a:pt x="200" y="1"/>
                    <a:pt x="190" y="0"/>
                    <a:pt x="179" y="0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6" name="Google Shape;11886;p83"/>
            <p:cNvSpPr/>
            <p:nvPr/>
          </p:nvSpPr>
          <p:spPr>
            <a:xfrm>
              <a:off x="7249195" y="2460287"/>
              <a:ext cx="60319" cy="64810"/>
            </a:xfrm>
            <a:custGeom>
              <a:avLst/>
              <a:gdLst/>
              <a:ahLst/>
              <a:cxnLst/>
              <a:rect l="l" t="t" r="r" b="b"/>
              <a:pathLst>
                <a:path w="2297" h="2468" extrusionOk="0">
                  <a:moveTo>
                    <a:pt x="1595" y="0"/>
                  </a:moveTo>
                  <a:cubicBezTo>
                    <a:pt x="1581" y="0"/>
                    <a:pt x="1566" y="6"/>
                    <a:pt x="1551" y="17"/>
                  </a:cubicBezTo>
                  <a:cubicBezTo>
                    <a:pt x="1302" y="199"/>
                    <a:pt x="1015" y="342"/>
                    <a:pt x="718" y="429"/>
                  </a:cubicBezTo>
                  <a:cubicBezTo>
                    <a:pt x="622" y="448"/>
                    <a:pt x="536" y="476"/>
                    <a:pt x="440" y="496"/>
                  </a:cubicBezTo>
                  <a:cubicBezTo>
                    <a:pt x="345" y="505"/>
                    <a:pt x="259" y="524"/>
                    <a:pt x="163" y="524"/>
                  </a:cubicBezTo>
                  <a:cubicBezTo>
                    <a:pt x="67" y="534"/>
                    <a:pt x="0" y="610"/>
                    <a:pt x="0" y="706"/>
                  </a:cubicBezTo>
                  <a:lnTo>
                    <a:pt x="0" y="1424"/>
                  </a:lnTo>
                  <a:cubicBezTo>
                    <a:pt x="0" y="1998"/>
                    <a:pt x="469" y="2457"/>
                    <a:pt x="1043" y="2467"/>
                  </a:cubicBezTo>
                  <a:lnTo>
                    <a:pt x="1254" y="2467"/>
                  </a:lnTo>
                  <a:cubicBezTo>
                    <a:pt x="1828" y="2457"/>
                    <a:pt x="2297" y="1998"/>
                    <a:pt x="2297" y="1424"/>
                  </a:cubicBezTo>
                  <a:lnTo>
                    <a:pt x="2297" y="668"/>
                  </a:lnTo>
                  <a:cubicBezTo>
                    <a:pt x="2297" y="601"/>
                    <a:pt x="2249" y="534"/>
                    <a:pt x="2182" y="505"/>
                  </a:cubicBezTo>
                  <a:cubicBezTo>
                    <a:pt x="2163" y="496"/>
                    <a:pt x="2144" y="486"/>
                    <a:pt x="2125" y="476"/>
                  </a:cubicBezTo>
                  <a:cubicBezTo>
                    <a:pt x="1924" y="400"/>
                    <a:pt x="1751" y="247"/>
                    <a:pt x="1656" y="55"/>
                  </a:cubicBezTo>
                  <a:lnTo>
                    <a:pt x="1646" y="36"/>
                  </a:lnTo>
                  <a:cubicBezTo>
                    <a:pt x="1635" y="13"/>
                    <a:pt x="1616" y="0"/>
                    <a:pt x="1595" y="0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7" name="Google Shape;11887;p83"/>
            <p:cNvSpPr/>
            <p:nvPr/>
          </p:nvSpPr>
          <p:spPr>
            <a:xfrm>
              <a:off x="7249195" y="2460471"/>
              <a:ext cx="43749" cy="64626"/>
            </a:xfrm>
            <a:custGeom>
              <a:avLst/>
              <a:gdLst/>
              <a:ahLst/>
              <a:cxnLst/>
              <a:rect l="l" t="t" r="r" b="b"/>
              <a:pathLst>
                <a:path w="1666" h="2461" extrusionOk="0">
                  <a:moveTo>
                    <a:pt x="1584" y="1"/>
                  </a:moveTo>
                  <a:cubicBezTo>
                    <a:pt x="1572" y="1"/>
                    <a:pt x="1560" y="4"/>
                    <a:pt x="1551" y="10"/>
                  </a:cubicBezTo>
                  <a:cubicBezTo>
                    <a:pt x="1302" y="201"/>
                    <a:pt x="1015" y="335"/>
                    <a:pt x="718" y="422"/>
                  </a:cubicBezTo>
                  <a:cubicBezTo>
                    <a:pt x="622" y="450"/>
                    <a:pt x="536" y="469"/>
                    <a:pt x="440" y="489"/>
                  </a:cubicBezTo>
                  <a:cubicBezTo>
                    <a:pt x="345" y="508"/>
                    <a:pt x="249" y="517"/>
                    <a:pt x="163" y="527"/>
                  </a:cubicBezTo>
                  <a:cubicBezTo>
                    <a:pt x="67" y="527"/>
                    <a:pt x="0" y="603"/>
                    <a:pt x="0" y="699"/>
                  </a:cubicBezTo>
                  <a:lnTo>
                    <a:pt x="0" y="1417"/>
                  </a:lnTo>
                  <a:cubicBezTo>
                    <a:pt x="0" y="1991"/>
                    <a:pt x="459" y="2460"/>
                    <a:pt x="1034" y="2460"/>
                  </a:cubicBezTo>
                  <a:lnTo>
                    <a:pt x="1254" y="2460"/>
                  </a:lnTo>
                  <a:cubicBezTo>
                    <a:pt x="680" y="2460"/>
                    <a:pt x="211" y="1991"/>
                    <a:pt x="211" y="1417"/>
                  </a:cubicBezTo>
                  <a:lnTo>
                    <a:pt x="211" y="699"/>
                  </a:lnTo>
                  <a:cubicBezTo>
                    <a:pt x="211" y="603"/>
                    <a:pt x="287" y="527"/>
                    <a:pt x="373" y="527"/>
                  </a:cubicBezTo>
                  <a:cubicBezTo>
                    <a:pt x="469" y="517"/>
                    <a:pt x="565" y="508"/>
                    <a:pt x="651" y="489"/>
                  </a:cubicBezTo>
                  <a:cubicBezTo>
                    <a:pt x="747" y="469"/>
                    <a:pt x="842" y="450"/>
                    <a:pt x="928" y="422"/>
                  </a:cubicBezTo>
                  <a:cubicBezTo>
                    <a:pt x="1196" y="345"/>
                    <a:pt x="1445" y="230"/>
                    <a:pt x="1665" y="87"/>
                  </a:cubicBezTo>
                  <a:lnTo>
                    <a:pt x="1656" y="48"/>
                  </a:lnTo>
                  <a:lnTo>
                    <a:pt x="1646" y="39"/>
                  </a:lnTo>
                  <a:cubicBezTo>
                    <a:pt x="1633" y="13"/>
                    <a:pt x="1608" y="1"/>
                    <a:pt x="1584" y="1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8" name="Google Shape;11888;p83"/>
            <p:cNvSpPr/>
            <p:nvPr/>
          </p:nvSpPr>
          <p:spPr>
            <a:xfrm>
              <a:off x="7092607" y="2713539"/>
              <a:ext cx="121164" cy="63891"/>
            </a:xfrm>
            <a:custGeom>
              <a:avLst/>
              <a:gdLst/>
              <a:ahLst/>
              <a:cxnLst/>
              <a:rect l="l" t="t" r="r" b="b"/>
              <a:pathLst>
                <a:path w="4614" h="2433" extrusionOk="0">
                  <a:moveTo>
                    <a:pt x="1752" y="1"/>
                  </a:moveTo>
                  <a:lnTo>
                    <a:pt x="699" y="422"/>
                  </a:lnTo>
                  <a:cubicBezTo>
                    <a:pt x="594" y="460"/>
                    <a:pt x="498" y="518"/>
                    <a:pt x="412" y="585"/>
                  </a:cubicBezTo>
                  <a:lnTo>
                    <a:pt x="393" y="604"/>
                  </a:lnTo>
                  <a:lnTo>
                    <a:pt x="374" y="613"/>
                  </a:lnTo>
                  <a:lnTo>
                    <a:pt x="364" y="632"/>
                  </a:lnTo>
                  <a:lnTo>
                    <a:pt x="336" y="652"/>
                  </a:lnTo>
                  <a:cubicBezTo>
                    <a:pt x="154" y="833"/>
                    <a:pt x="30" y="1082"/>
                    <a:pt x="1" y="1350"/>
                  </a:cubicBezTo>
                  <a:lnTo>
                    <a:pt x="1" y="1388"/>
                  </a:lnTo>
                  <a:lnTo>
                    <a:pt x="1" y="1408"/>
                  </a:lnTo>
                  <a:lnTo>
                    <a:pt x="1" y="1446"/>
                  </a:lnTo>
                  <a:lnTo>
                    <a:pt x="1" y="1465"/>
                  </a:lnTo>
                  <a:lnTo>
                    <a:pt x="1" y="1475"/>
                  </a:lnTo>
                  <a:lnTo>
                    <a:pt x="1" y="1532"/>
                  </a:lnTo>
                  <a:lnTo>
                    <a:pt x="1" y="1695"/>
                  </a:lnTo>
                  <a:lnTo>
                    <a:pt x="1" y="2211"/>
                  </a:lnTo>
                  <a:cubicBezTo>
                    <a:pt x="1" y="2339"/>
                    <a:pt x="105" y="2432"/>
                    <a:pt x="231" y="2432"/>
                  </a:cubicBezTo>
                  <a:cubicBezTo>
                    <a:pt x="237" y="2432"/>
                    <a:pt x="243" y="2432"/>
                    <a:pt x="250" y="2432"/>
                  </a:cubicBezTo>
                  <a:lnTo>
                    <a:pt x="4365" y="2432"/>
                  </a:lnTo>
                  <a:cubicBezTo>
                    <a:pt x="4371" y="2432"/>
                    <a:pt x="4377" y="2432"/>
                    <a:pt x="4383" y="2432"/>
                  </a:cubicBezTo>
                  <a:cubicBezTo>
                    <a:pt x="4509" y="2432"/>
                    <a:pt x="4614" y="2339"/>
                    <a:pt x="4614" y="2211"/>
                  </a:cubicBezTo>
                  <a:lnTo>
                    <a:pt x="4614" y="1695"/>
                  </a:lnTo>
                  <a:lnTo>
                    <a:pt x="4614" y="1532"/>
                  </a:lnTo>
                  <a:lnTo>
                    <a:pt x="4575" y="1532"/>
                  </a:lnTo>
                  <a:lnTo>
                    <a:pt x="4575" y="1475"/>
                  </a:lnTo>
                  <a:lnTo>
                    <a:pt x="4575" y="1465"/>
                  </a:lnTo>
                  <a:lnTo>
                    <a:pt x="4575" y="1446"/>
                  </a:lnTo>
                  <a:lnTo>
                    <a:pt x="4575" y="1408"/>
                  </a:lnTo>
                  <a:lnTo>
                    <a:pt x="4575" y="1388"/>
                  </a:lnTo>
                  <a:lnTo>
                    <a:pt x="4575" y="1350"/>
                  </a:lnTo>
                  <a:cubicBezTo>
                    <a:pt x="4537" y="1082"/>
                    <a:pt x="4422" y="833"/>
                    <a:pt x="4231" y="652"/>
                  </a:cubicBezTo>
                  <a:lnTo>
                    <a:pt x="4202" y="632"/>
                  </a:lnTo>
                  <a:lnTo>
                    <a:pt x="4193" y="613"/>
                  </a:lnTo>
                  <a:lnTo>
                    <a:pt x="4183" y="604"/>
                  </a:lnTo>
                  <a:lnTo>
                    <a:pt x="4154" y="585"/>
                  </a:lnTo>
                  <a:cubicBezTo>
                    <a:pt x="4068" y="518"/>
                    <a:pt x="3972" y="460"/>
                    <a:pt x="3867" y="422"/>
                  </a:cubicBezTo>
                  <a:lnTo>
                    <a:pt x="2814" y="1"/>
                  </a:lnTo>
                  <a:lnTo>
                    <a:pt x="2556" y="269"/>
                  </a:lnTo>
                  <a:lnTo>
                    <a:pt x="2288" y="537"/>
                  </a:lnTo>
                  <a:lnTo>
                    <a:pt x="2020" y="269"/>
                  </a:lnTo>
                  <a:lnTo>
                    <a:pt x="1752" y="1"/>
                  </a:ln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9" name="Google Shape;11889;p83"/>
            <p:cNvSpPr/>
            <p:nvPr/>
          </p:nvSpPr>
          <p:spPr>
            <a:xfrm>
              <a:off x="7091110" y="2713539"/>
              <a:ext cx="49027" cy="63891"/>
            </a:xfrm>
            <a:custGeom>
              <a:avLst/>
              <a:gdLst/>
              <a:ahLst/>
              <a:cxnLst/>
              <a:rect l="l" t="t" r="r" b="b"/>
              <a:pathLst>
                <a:path w="1867" h="2433" extrusionOk="0">
                  <a:moveTo>
                    <a:pt x="1780" y="1"/>
                  </a:moveTo>
                  <a:lnTo>
                    <a:pt x="737" y="412"/>
                  </a:lnTo>
                  <a:cubicBezTo>
                    <a:pt x="288" y="594"/>
                    <a:pt x="0" y="1044"/>
                    <a:pt x="20" y="1532"/>
                  </a:cubicBezTo>
                  <a:lnTo>
                    <a:pt x="20" y="2211"/>
                  </a:lnTo>
                  <a:cubicBezTo>
                    <a:pt x="20" y="2339"/>
                    <a:pt x="124" y="2432"/>
                    <a:pt x="250" y="2432"/>
                  </a:cubicBezTo>
                  <a:cubicBezTo>
                    <a:pt x="256" y="2432"/>
                    <a:pt x="262" y="2432"/>
                    <a:pt x="268" y="2432"/>
                  </a:cubicBezTo>
                  <a:lnTo>
                    <a:pt x="326" y="2432"/>
                  </a:lnTo>
                  <a:lnTo>
                    <a:pt x="326" y="1532"/>
                  </a:lnTo>
                  <a:cubicBezTo>
                    <a:pt x="307" y="1044"/>
                    <a:pt x="594" y="594"/>
                    <a:pt x="1044" y="412"/>
                  </a:cubicBezTo>
                  <a:lnTo>
                    <a:pt x="1867" y="87"/>
                  </a:lnTo>
                  <a:lnTo>
                    <a:pt x="1780" y="1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0" name="Google Shape;11890;p83"/>
            <p:cNvSpPr/>
            <p:nvPr/>
          </p:nvSpPr>
          <p:spPr>
            <a:xfrm>
              <a:off x="7113484" y="2612753"/>
              <a:ext cx="76916" cy="54332"/>
            </a:xfrm>
            <a:custGeom>
              <a:avLst/>
              <a:gdLst/>
              <a:ahLst/>
              <a:cxnLst/>
              <a:rect l="l" t="t" r="r" b="b"/>
              <a:pathLst>
                <a:path w="2929" h="2069" extrusionOk="0">
                  <a:moveTo>
                    <a:pt x="2575" y="1781"/>
                  </a:moveTo>
                  <a:lnTo>
                    <a:pt x="2565" y="1791"/>
                  </a:lnTo>
                  <a:lnTo>
                    <a:pt x="2565" y="1791"/>
                  </a:lnTo>
                  <a:lnTo>
                    <a:pt x="2565" y="1791"/>
                  </a:lnTo>
                  <a:lnTo>
                    <a:pt x="2536" y="1810"/>
                  </a:lnTo>
                  <a:lnTo>
                    <a:pt x="2536" y="1800"/>
                  </a:lnTo>
                  <a:lnTo>
                    <a:pt x="2575" y="1781"/>
                  </a:lnTo>
                  <a:close/>
                  <a:moveTo>
                    <a:pt x="1539" y="1"/>
                  </a:moveTo>
                  <a:cubicBezTo>
                    <a:pt x="1533" y="1"/>
                    <a:pt x="1528" y="1"/>
                    <a:pt x="1522" y="1"/>
                  </a:cubicBezTo>
                  <a:lnTo>
                    <a:pt x="1407" y="1"/>
                  </a:lnTo>
                  <a:cubicBezTo>
                    <a:pt x="632" y="1"/>
                    <a:pt x="0" y="633"/>
                    <a:pt x="0" y="1408"/>
                  </a:cubicBezTo>
                  <a:lnTo>
                    <a:pt x="0" y="2068"/>
                  </a:lnTo>
                  <a:cubicBezTo>
                    <a:pt x="0" y="2068"/>
                    <a:pt x="326" y="2040"/>
                    <a:pt x="364" y="1877"/>
                  </a:cubicBezTo>
                  <a:cubicBezTo>
                    <a:pt x="373" y="1867"/>
                    <a:pt x="383" y="1848"/>
                    <a:pt x="393" y="1829"/>
                  </a:cubicBezTo>
                  <a:cubicBezTo>
                    <a:pt x="574" y="1829"/>
                    <a:pt x="1426" y="1819"/>
                    <a:pt x="1905" y="1236"/>
                  </a:cubicBezTo>
                  <a:cubicBezTo>
                    <a:pt x="2010" y="1513"/>
                    <a:pt x="2249" y="1733"/>
                    <a:pt x="2536" y="1819"/>
                  </a:cubicBezTo>
                  <a:cubicBezTo>
                    <a:pt x="2546" y="1839"/>
                    <a:pt x="2555" y="1858"/>
                    <a:pt x="2575" y="1877"/>
                  </a:cubicBezTo>
                  <a:cubicBezTo>
                    <a:pt x="2613" y="2030"/>
                    <a:pt x="2929" y="2059"/>
                    <a:pt x="2929" y="2059"/>
                  </a:cubicBezTo>
                  <a:lnTo>
                    <a:pt x="2929" y="1408"/>
                  </a:lnTo>
                  <a:cubicBezTo>
                    <a:pt x="2929" y="638"/>
                    <a:pt x="2306" y="1"/>
                    <a:pt x="15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1" name="Google Shape;11891;p83"/>
            <p:cNvSpPr/>
            <p:nvPr/>
          </p:nvSpPr>
          <p:spPr>
            <a:xfrm>
              <a:off x="7113484" y="2612779"/>
              <a:ext cx="41727" cy="54306"/>
            </a:xfrm>
            <a:custGeom>
              <a:avLst/>
              <a:gdLst/>
              <a:ahLst/>
              <a:cxnLst/>
              <a:rect l="l" t="t" r="r" b="b"/>
              <a:pathLst>
                <a:path w="1589" h="2068" extrusionOk="0">
                  <a:moveTo>
                    <a:pt x="1407" y="0"/>
                  </a:moveTo>
                  <a:cubicBezTo>
                    <a:pt x="632" y="0"/>
                    <a:pt x="0" y="632"/>
                    <a:pt x="0" y="1407"/>
                  </a:cubicBezTo>
                  <a:lnTo>
                    <a:pt x="0" y="2067"/>
                  </a:lnTo>
                  <a:cubicBezTo>
                    <a:pt x="86" y="2058"/>
                    <a:pt x="172" y="2029"/>
                    <a:pt x="249" y="2000"/>
                  </a:cubicBezTo>
                  <a:lnTo>
                    <a:pt x="249" y="1771"/>
                  </a:lnTo>
                  <a:lnTo>
                    <a:pt x="249" y="1407"/>
                  </a:lnTo>
                  <a:cubicBezTo>
                    <a:pt x="249" y="660"/>
                    <a:pt x="842" y="38"/>
                    <a:pt x="15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2" name="Google Shape;11892;p83"/>
            <p:cNvSpPr/>
            <p:nvPr/>
          </p:nvSpPr>
          <p:spPr>
            <a:xfrm>
              <a:off x="7180079" y="2661281"/>
              <a:ext cx="16859" cy="22636"/>
            </a:xfrm>
            <a:custGeom>
              <a:avLst/>
              <a:gdLst/>
              <a:ahLst/>
              <a:cxnLst/>
              <a:rect l="l" t="t" r="r" b="b"/>
              <a:pathLst>
                <a:path w="642" h="862" extrusionOk="0">
                  <a:moveTo>
                    <a:pt x="174" y="1"/>
                  </a:moveTo>
                  <a:cubicBezTo>
                    <a:pt x="81" y="1"/>
                    <a:pt x="0" y="78"/>
                    <a:pt x="0" y="182"/>
                  </a:cubicBezTo>
                  <a:lnTo>
                    <a:pt x="0" y="680"/>
                  </a:lnTo>
                  <a:cubicBezTo>
                    <a:pt x="0" y="784"/>
                    <a:pt x="81" y="861"/>
                    <a:pt x="174" y="861"/>
                  </a:cubicBezTo>
                  <a:cubicBezTo>
                    <a:pt x="193" y="861"/>
                    <a:pt x="211" y="858"/>
                    <a:pt x="230" y="852"/>
                  </a:cubicBezTo>
                  <a:cubicBezTo>
                    <a:pt x="259" y="842"/>
                    <a:pt x="297" y="823"/>
                    <a:pt x="326" y="804"/>
                  </a:cubicBezTo>
                  <a:cubicBezTo>
                    <a:pt x="354" y="775"/>
                    <a:pt x="393" y="747"/>
                    <a:pt x="421" y="727"/>
                  </a:cubicBezTo>
                  <a:cubicBezTo>
                    <a:pt x="641" y="479"/>
                    <a:pt x="536" y="96"/>
                    <a:pt x="230" y="10"/>
                  </a:cubicBezTo>
                  <a:cubicBezTo>
                    <a:pt x="211" y="3"/>
                    <a:pt x="193" y="1"/>
                    <a:pt x="174" y="1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3" name="Google Shape;11893;p83"/>
            <p:cNvSpPr/>
            <p:nvPr/>
          </p:nvSpPr>
          <p:spPr>
            <a:xfrm>
              <a:off x="7107444" y="2661334"/>
              <a:ext cx="16623" cy="22479"/>
            </a:xfrm>
            <a:custGeom>
              <a:avLst/>
              <a:gdLst/>
              <a:ahLst/>
              <a:cxnLst/>
              <a:rect l="l" t="t" r="r" b="b"/>
              <a:pathLst>
                <a:path w="633" h="856" extrusionOk="0">
                  <a:moveTo>
                    <a:pt x="450" y="0"/>
                  </a:moveTo>
                  <a:cubicBezTo>
                    <a:pt x="434" y="0"/>
                    <a:pt x="418" y="2"/>
                    <a:pt x="402" y="8"/>
                  </a:cubicBezTo>
                  <a:cubicBezTo>
                    <a:pt x="0" y="142"/>
                    <a:pt x="0" y="716"/>
                    <a:pt x="402" y="850"/>
                  </a:cubicBezTo>
                  <a:cubicBezTo>
                    <a:pt x="419" y="854"/>
                    <a:pt x="435" y="856"/>
                    <a:pt x="451" y="856"/>
                  </a:cubicBezTo>
                  <a:cubicBezTo>
                    <a:pt x="548" y="856"/>
                    <a:pt x="632" y="784"/>
                    <a:pt x="632" y="678"/>
                  </a:cubicBezTo>
                  <a:lnTo>
                    <a:pt x="632" y="170"/>
                  </a:lnTo>
                  <a:cubicBezTo>
                    <a:pt x="632" y="123"/>
                    <a:pt x="603" y="65"/>
                    <a:pt x="565" y="36"/>
                  </a:cubicBezTo>
                  <a:cubicBezTo>
                    <a:pt x="531" y="16"/>
                    <a:pt x="491" y="0"/>
                    <a:pt x="450" y="0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4" name="Google Shape;11894;p83"/>
            <p:cNvSpPr/>
            <p:nvPr/>
          </p:nvSpPr>
          <p:spPr>
            <a:xfrm>
              <a:off x="7137853" y="2700829"/>
              <a:ext cx="28177" cy="32352"/>
            </a:xfrm>
            <a:custGeom>
              <a:avLst/>
              <a:gdLst/>
              <a:ahLst/>
              <a:cxnLst/>
              <a:rect l="l" t="t" r="r" b="b"/>
              <a:pathLst>
                <a:path w="1073" h="1232" extrusionOk="0">
                  <a:moveTo>
                    <a:pt x="176" y="1"/>
                  </a:moveTo>
                  <a:cubicBezTo>
                    <a:pt x="80" y="1"/>
                    <a:pt x="0" y="79"/>
                    <a:pt x="0" y="179"/>
                  </a:cubicBezTo>
                  <a:lnTo>
                    <a:pt x="0" y="695"/>
                  </a:lnTo>
                  <a:cubicBezTo>
                    <a:pt x="0" y="743"/>
                    <a:pt x="20" y="791"/>
                    <a:pt x="58" y="829"/>
                  </a:cubicBezTo>
                  <a:lnTo>
                    <a:pt x="412" y="1174"/>
                  </a:lnTo>
                  <a:cubicBezTo>
                    <a:pt x="441" y="1212"/>
                    <a:pt x="489" y="1222"/>
                    <a:pt x="536" y="1231"/>
                  </a:cubicBezTo>
                  <a:cubicBezTo>
                    <a:pt x="575" y="1222"/>
                    <a:pt x="623" y="1203"/>
                    <a:pt x="651" y="1174"/>
                  </a:cubicBezTo>
                  <a:lnTo>
                    <a:pt x="1015" y="791"/>
                  </a:lnTo>
                  <a:cubicBezTo>
                    <a:pt x="1044" y="762"/>
                    <a:pt x="1063" y="714"/>
                    <a:pt x="1063" y="676"/>
                  </a:cubicBezTo>
                  <a:lnTo>
                    <a:pt x="1063" y="179"/>
                  </a:lnTo>
                  <a:cubicBezTo>
                    <a:pt x="1072" y="131"/>
                    <a:pt x="1053" y="92"/>
                    <a:pt x="1024" y="54"/>
                  </a:cubicBezTo>
                  <a:cubicBezTo>
                    <a:pt x="986" y="25"/>
                    <a:pt x="938" y="6"/>
                    <a:pt x="891" y="6"/>
                  </a:cubicBezTo>
                  <a:lnTo>
                    <a:pt x="852" y="6"/>
                  </a:lnTo>
                  <a:cubicBezTo>
                    <a:pt x="785" y="25"/>
                    <a:pt x="718" y="25"/>
                    <a:pt x="651" y="35"/>
                  </a:cubicBezTo>
                  <a:lnTo>
                    <a:pt x="431" y="35"/>
                  </a:lnTo>
                  <a:cubicBezTo>
                    <a:pt x="355" y="35"/>
                    <a:pt x="288" y="25"/>
                    <a:pt x="221" y="6"/>
                  </a:cubicBezTo>
                  <a:cubicBezTo>
                    <a:pt x="205" y="2"/>
                    <a:pt x="191" y="1"/>
                    <a:pt x="176" y="1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5" name="Google Shape;11895;p83"/>
            <p:cNvSpPr/>
            <p:nvPr/>
          </p:nvSpPr>
          <p:spPr>
            <a:xfrm>
              <a:off x="7137590" y="2701144"/>
              <a:ext cx="17384" cy="32037"/>
            </a:xfrm>
            <a:custGeom>
              <a:avLst/>
              <a:gdLst/>
              <a:ahLst/>
              <a:cxnLst/>
              <a:rect l="l" t="t" r="r" b="b"/>
              <a:pathLst>
                <a:path w="662" h="1220" extrusionOk="0">
                  <a:moveTo>
                    <a:pt x="179" y="1"/>
                  </a:moveTo>
                  <a:cubicBezTo>
                    <a:pt x="87" y="1"/>
                    <a:pt x="10" y="73"/>
                    <a:pt x="10" y="176"/>
                  </a:cubicBezTo>
                  <a:lnTo>
                    <a:pt x="10" y="693"/>
                  </a:lnTo>
                  <a:cubicBezTo>
                    <a:pt x="1" y="741"/>
                    <a:pt x="20" y="789"/>
                    <a:pt x="58" y="827"/>
                  </a:cubicBezTo>
                  <a:lnTo>
                    <a:pt x="422" y="1171"/>
                  </a:lnTo>
                  <a:cubicBezTo>
                    <a:pt x="451" y="1200"/>
                    <a:pt x="499" y="1219"/>
                    <a:pt x="537" y="1219"/>
                  </a:cubicBezTo>
                  <a:cubicBezTo>
                    <a:pt x="585" y="1219"/>
                    <a:pt x="623" y="1200"/>
                    <a:pt x="661" y="1171"/>
                  </a:cubicBezTo>
                  <a:cubicBezTo>
                    <a:pt x="633" y="1162"/>
                    <a:pt x="604" y="1143"/>
                    <a:pt x="575" y="1114"/>
                  </a:cubicBezTo>
                  <a:lnTo>
                    <a:pt x="221" y="769"/>
                  </a:lnTo>
                  <a:cubicBezTo>
                    <a:pt x="183" y="731"/>
                    <a:pt x="164" y="683"/>
                    <a:pt x="164" y="635"/>
                  </a:cubicBezTo>
                  <a:lnTo>
                    <a:pt x="164" y="119"/>
                  </a:lnTo>
                  <a:cubicBezTo>
                    <a:pt x="164" y="71"/>
                    <a:pt x="183" y="33"/>
                    <a:pt x="211" y="4"/>
                  </a:cubicBezTo>
                  <a:cubicBezTo>
                    <a:pt x="201" y="2"/>
                    <a:pt x="190" y="1"/>
                    <a:pt x="179" y="1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6" name="Google Shape;11896;p83"/>
            <p:cNvSpPr/>
            <p:nvPr/>
          </p:nvSpPr>
          <p:spPr>
            <a:xfrm>
              <a:off x="7121756" y="2644422"/>
              <a:ext cx="60345" cy="64626"/>
            </a:xfrm>
            <a:custGeom>
              <a:avLst/>
              <a:gdLst/>
              <a:ahLst/>
              <a:cxnLst/>
              <a:rect l="l" t="t" r="r" b="b"/>
              <a:pathLst>
                <a:path w="2298" h="2461" extrusionOk="0">
                  <a:moveTo>
                    <a:pt x="1592" y="1"/>
                  </a:moveTo>
                  <a:cubicBezTo>
                    <a:pt x="1581" y="1"/>
                    <a:pt x="1570" y="4"/>
                    <a:pt x="1561" y="11"/>
                  </a:cubicBezTo>
                  <a:cubicBezTo>
                    <a:pt x="1303" y="202"/>
                    <a:pt x="1025" y="345"/>
                    <a:pt x="719" y="422"/>
                  </a:cubicBezTo>
                  <a:cubicBezTo>
                    <a:pt x="623" y="451"/>
                    <a:pt x="537" y="470"/>
                    <a:pt x="441" y="489"/>
                  </a:cubicBezTo>
                  <a:cubicBezTo>
                    <a:pt x="346" y="508"/>
                    <a:pt x="259" y="518"/>
                    <a:pt x="164" y="527"/>
                  </a:cubicBezTo>
                  <a:cubicBezTo>
                    <a:pt x="68" y="527"/>
                    <a:pt x="1" y="613"/>
                    <a:pt x="1" y="700"/>
                  </a:cubicBezTo>
                  <a:lnTo>
                    <a:pt x="1" y="1417"/>
                  </a:lnTo>
                  <a:cubicBezTo>
                    <a:pt x="1" y="1992"/>
                    <a:pt x="470" y="2460"/>
                    <a:pt x="1044" y="2460"/>
                  </a:cubicBezTo>
                  <a:lnTo>
                    <a:pt x="1255" y="2460"/>
                  </a:lnTo>
                  <a:cubicBezTo>
                    <a:pt x="1829" y="2460"/>
                    <a:pt x="2298" y="1992"/>
                    <a:pt x="2298" y="1417"/>
                  </a:cubicBezTo>
                  <a:lnTo>
                    <a:pt x="2298" y="671"/>
                  </a:lnTo>
                  <a:cubicBezTo>
                    <a:pt x="2298" y="594"/>
                    <a:pt x="2250" y="537"/>
                    <a:pt x="2183" y="508"/>
                  </a:cubicBezTo>
                  <a:cubicBezTo>
                    <a:pt x="2164" y="499"/>
                    <a:pt x="2145" y="489"/>
                    <a:pt x="2126" y="479"/>
                  </a:cubicBezTo>
                  <a:cubicBezTo>
                    <a:pt x="1925" y="393"/>
                    <a:pt x="1752" y="250"/>
                    <a:pt x="1657" y="49"/>
                  </a:cubicBezTo>
                  <a:lnTo>
                    <a:pt x="1647" y="39"/>
                  </a:lnTo>
                  <a:cubicBezTo>
                    <a:pt x="1634" y="14"/>
                    <a:pt x="1613" y="1"/>
                    <a:pt x="1592" y="1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7" name="Google Shape;11897;p83"/>
            <p:cNvSpPr/>
            <p:nvPr/>
          </p:nvSpPr>
          <p:spPr>
            <a:xfrm>
              <a:off x="7121756" y="2644580"/>
              <a:ext cx="43775" cy="64731"/>
            </a:xfrm>
            <a:custGeom>
              <a:avLst/>
              <a:gdLst/>
              <a:ahLst/>
              <a:cxnLst/>
              <a:rect l="l" t="t" r="r" b="b"/>
              <a:pathLst>
                <a:path w="1667" h="2465" extrusionOk="0">
                  <a:moveTo>
                    <a:pt x="1589" y="0"/>
                  </a:moveTo>
                  <a:cubicBezTo>
                    <a:pt x="1577" y="0"/>
                    <a:pt x="1564" y="5"/>
                    <a:pt x="1551" y="14"/>
                  </a:cubicBezTo>
                  <a:cubicBezTo>
                    <a:pt x="1303" y="205"/>
                    <a:pt x="1015" y="339"/>
                    <a:pt x="719" y="426"/>
                  </a:cubicBezTo>
                  <a:cubicBezTo>
                    <a:pt x="623" y="454"/>
                    <a:pt x="537" y="473"/>
                    <a:pt x="441" y="493"/>
                  </a:cubicBezTo>
                  <a:cubicBezTo>
                    <a:pt x="346" y="512"/>
                    <a:pt x="259" y="521"/>
                    <a:pt x="164" y="521"/>
                  </a:cubicBezTo>
                  <a:cubicBezTo>
                    <a:pt x="68" y="531"/>
                    <a:pt x="1" y="607"/>
                    <a:pt x="1" y="703"/>
                  </a:cubicBezTo>
                  <a:lnTo>
                    <a:pt x="1" y="1421"/>
                  </a:lnTo>
                  <a:cubicBezTo>
                    <a:pt x="1" y="1995"/>
                    <a:pt x="470" y="2464"/>
                    <a:pt x="1044" y="2464"/>
                  </a:cubicBezTo>
                  <a:lnTo>
                    <a:pt x="1255" y="2464"/>
                  </a:lnTo>
                  <a:cubicBezTo>
                    <a:pt x="680" y="2454"/>
                    <a:pt x="212" y="1995"/>
                    <a:pt x="212" y="1421"/>
                  </a:cubicBezTo>
                  <a:lnTo>
                    <a:pt x="212" y="703"/>
                  </a:lnTo>
                  <a:cubicBezTo>
                    <a:pt x="212" y="607"/>
                    <a:pt x="288" y="531"/>
                    <a:pt x="374" y="521"/>
                  </a:cubicBezTo>
                  <a:cubicBezTo>
                    <a:pt x="470" y="521"/>
                    <a:pt x="566" y="502"/>
                    <a:pt x="652" y="493"/>
                  </a:cubicBezTo>
                  <a:cubicBezTo>
                    <a:pt x="747" y="473"/>
                    <a:pt x="843" y="454"/>
                    <a:pt x="929" y="426"/>
                  </a:cubicBezTo>
                  <a:cubicBezTo>
                    <a:pt x="1197" y="349"/>
                    <a:pt x="1446" y="234"/>
                    <a:pt x="1666" y="81"/>
                  </a:cubicBezTo>
                  <a:lnTo>
                    <a:pt x="1657" y="52"/>
                  </a:lnTo>
                  <a:lnTo>
                    <a:pt x="1647" y="43"/>
                  </a:lnTo>
                  <a:cubicBezTo>
                    <a:pt x="1634" y="17"/>
                    <a:pt x="1613" y="0"/>
                    <a:pt x="1589" y="0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898" name="Google Shape;11898;p83"/>
          <p:cNvGrpSpPr/>
          <p:nvPr/>
        </p:nvGrpSpPr>
        <p:grpSpPr>
          <a:xfrm>
            <a:off x="7536427" y="2415225"/>
            <a:ext cx="369715" cy="375492"/>
            <a:chOff x="7536427" y="2415225"/>
            <a:chExt cx="369715" cy="375492"/>
          </a:xfrm>
        </p:grpSpPr>
        <p:sp>
          <p:nvSpPr>
            <p:cNvPr id="11899" name="Google Shape;11899;p83"/>
            <p:cNvSpPr/>
            <p:nvPr/>
          </p:nvSpPr>
          <p:spPr>
            <a:xfrm>
              <a:off x="7648978" y="2602774"/>
              <a:ext cx="150417" cy="121137"/>
            </a:xfrm>
            <a:custGeom>
              <a:avLst/>
              <a:gdLst/>
              <a:ahLst/>
              <a:cxnLst/>
              <a:rect l="l" t="t" r="r" b="b"/>
              <a:pathLst>
                <a:path w="5728" h="4613" extrusionOk="0">
                  <a:moveTo>
                    <a:pt x="2864" y="1"/>
                  </a:moveTo>
                  <a:cubicBezTo>
                    <a:pt x="2749" y="1"/>
                    <a:pt x="2634" y="80"/>
                    <a:pt x="2634" y="238"/>
                  </a:cubicBezTo>
                  <a:lnTo>
                    <a:pt x="2634" y="2640"/>
                  </a:lnTo>
                  <a:lnTo>
                    <a:pt x="203" y="4190"/>
                  </a:lnTo>
                  <a:cubicBezTo>
                    <a:pt x="1" y="4336"/>
                    <a:pt x="134" y="4612"/>
                    <a:pt x="337" y="4612"/>
                  </a:cubicBezTo>
                  <a:cubicBezTo>
                    <a:pt x="374" y="4612"/>
                    <a:pt x="413" y="4603"/>
                    <a:pt x="452" y="4582"/>
                  </a:cubicBezTo>
                  <a:lnTo>
                    <a:pt x="2864" y="3042"/>
                  </a:lnTo>
                  <a:lnTo>
                    <a:pt x="5276" y="4582"/>
                  </a:lnTo>
                  <a:cubicBezTo>
                    <a:pt x="5315" y="4603"/>
                    <a:pt x="5354" y="4612"/>
                    <a:pt x="5391" y="4612"/>
                  </a:cubicBezTo>
                  <a:cubicBezTo>
                    <a:pt x="5594" y="4612"/>
                    <a:pt x="5727" y="4336"/>
                    <a:pt x="5525" y="4190"/>
                  </a:cubicBezTo>
                  <a:lnTo>
                    <a:pt x="3094" y="2649"/>
                  </a:lnTo>
                  <a:lnTo>
                    <a:pt x="3094" y="238"/>
                  </a:lnTo>
                  <a:cubicBezTo>
                    <a:pt x="3094" y="80"/>
                    <a:pt x="2979" y="1"/>
                    <a:pt x="2864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0" name="Google Shape;11900;p83"/>
            <p:cNvSpPr/>
            <p:nvPr/>
          </p:nvSpPr>
          <p:spPr>
            <a:xfrm>
              <a:off x="7681698" y="2421265"/>
              <a:ext cx="30435" cy="66622"/>
            </a:xfrm>
            <a:custGeom>
              <a:avLst/>
              <a:gdLst/>
              <a:ahLst/>
              <a:cxnLst/>
              <a:rect l="l" t="t" r="r" b="b"/>
              <a:pathLst>
                <a:path w="1159" h="2537" extrusionOk="0">
                  <a:moveTo>
                    <a:pt x="699" y="1"/>
                  </a:moveTo>
                  <a:cubicBezTo>
                    <a:pt x="316" y="1"/>
                    <a:pt x="1" y="307"/>
                    <a:pt x="1" y="690"/>
                  </a:cubicBezTo>
                  <a:lnTo>
                    <a:pt x="1" y="852"/>
                  </a:lnTo>
                  <a:cubicBezTo>
                    <a:pt x="1" y="1053"/>
                    <a:pt x="39" y="1245"/>
                    <a:pt x="96" y="1436"/>
                  </a:cubicBezTo>
                  <a:lnTo>
                    <a:pt x="460" y="2537"/>
                  </a:lnTo>
                  <a:lnTo>
                    <a:pt x="1159" y="2537"/>
                  </a:lnTo>
                  <a:lnTo>
                    <a:pt x="1159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1" name="Google Shape;11901;p83"/>
            <p:cNvSpPr/>
            <p:nvPr/>
          </p:nvSpPr>
          <p:spPr>
            <a:xfrm>
              <a:off x="7693751" y="2415225"/>
              <a:ext cx="72924" cy="72661"/>
            </a:xfrm>
            <a:custGeom>
              <a:avLst/>
              <a:gdLst/>
              <a:ahLst/>
              <a:cxnLst/>
              <a:rect l="l" t="t" r="r" b="b"/>
              <a:pathLst>
                <a:path w="2777" h="2767" extrusionOk="0">
                  <a:moveTo>
                    <a:pt x="700" y="1"/>
                  </a:moveTo>
                  <a:cubicBezTo>
                    <a:pt x="317" y="1"/>
                    <a:pt x="1" y="307"/>
                    <a:pt x="1" y="690"/>
                  </a:cubicBezTo>
                  <a:cubicBezTo>
                    <a:pt x="1" y="948"/>
                    <a:pt x="212" y="1159"/>
                    <a:pt x="470" y="1159"/>
                  </a:cubicBezTo>
                  <a:lnTo>
                    <a:pt x="2317" y="2767"/>
                  </a:lnTo>
                  <a:lnTo>
                    <a:pt x="2700" y="1398"/>
                  </a:lnTo>
                  <a:cubicBezTo>
                    <a:pt x="2748" y="1235"/>
                    <a:pt x="2776" y="1063"/>
                    <a:pt x="2776" y="900"/>
                  </a:cubicBezTo>
                  <a:lnTo>
                    <a:pt x="2776" y="460"/>
                  </a:lnTo>
                  <a:cubicBezTo>
                    <a:pt x="2776" y="211"/>
                    <a:pt x="2575" y="1"/>
                    <a:pt x="23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2" name="Google Shape;11902;p83"/>
            <p:cNvSpPr/>
            <p:nvPr/>
          </p:nvSpPr>
          <p:spPr>
            <a:xfrm>
              <a:off x="7706067" y="2505953"/>
              <a:ext cx="36239" cy="26917"/>
            </a:xfrm>
            <a:custGeom>
              <a:avLst/>
              <a:gdLst/>
              <a:ahLst/>
              <a:cxnLst/>
              <a:rect l="l" t="t" r="r" b="b"/>
              <a:pathLst>
                <a:path w="1380" h="1025" extrusionOk="0">
                  <a:moveTo>
                    <a:pt x="1" y="1"/>
                  </a:moveTo>
                  <a:lnTo>
                    <a:pt x="1" y="1025"/>
                  </a:lnTo>
                  <a:lnTo>
                    <a:pt x="1379" y="1025"/>
                  </a:lnTo>
                  <a:lnTo>
                    <a:pt x="1379" y="1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3" name="Google Shape;11903;p83"/>
            <p:cNvSpPr/>
            <p:nvPr/>
          </p:nvSpPr>
          <p:spPr>
            <a:xfrm>
              <a:off x="7706067" y="2505953"/>
              <a:ext cx="36239" cy="14732"/>
            </a:xfrm>
            <a:custGeom>
              <a:avLst/>
              <a:gdLst/>
              <a:ahLst/>
              <a:cxnLst/>
              <a:rect l="l" t="t" r="r" b="b"/>
              <a:pathLst>
                <a:path w="1380" h="561" extrusionOk="0">
                  <a:moveTo>
                    <a:pt x="1" y="1"/>
                  </a:moveTo>
                  <a:lnTo>
                    <a:pt x="1" y="431"/>
                  </a:lnTo>
                  <a:cubicBezTo>
                    <a:pt x="221" y="518"/>
                    <a:pt x="456" y="561"/>
                    <a:pt x="690" y="561"/>
                  </a:cubicBezTo>
                  <a:cubicBezTo>
                    <a:pt x="924" y="561"/>
                    <a:pt x="1159" y="518"/>
                    <a:pt x="1379" y="431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4" name="Google Shape;11904;p83"/>
            <p:cNvSpPr/>
            <p:nvPr/>
          </p:nvSpPr>
          <p:spPr>
            <a:xfrm>
              <a:off x="7663604" y="2520790"/>
              <a:ext cx="121164" cy="64101"/>
            </a:xfrm>
            <a:custGeom>
              <a:avLst/>
              <a:gdLst/>
              <a:ahLst/>
              <a:cxnLst/>
              <a:rect l="l" t="t" r="r" b="b"/>
              <a:pathLst>
                <a:path w="4614" h="2441" extrusionOk="0">
                  <a:moveTo>
                    <a:pt x="1618" y="0"/>
                  </a:moveTo>
                  <a:lnTo>
                    <a:pt x="498" y="316"/>
                  </a:lnTo>
                  <a:cubicBezTo>
                    <a:pt x="202" y="402"/>
                    <a:pt x="1" y="670"/>
                    <a:pt x="1" y="977"/>
                  </a:cubicBezTo>
                  <a:lnTo>
                    <a:pt x="1" y="2202"/>
                  </a:lnTo>
                  <a:cubicBezTo>
                    <a:pt x="1" y="2336"/>
                    <a:pt x="106" y="2441"/>
                    <a:pt x="230" y="2441"/>
                  </a:cubicBezTo>
                  <a:lnTo>
                    <a:pt x="4384" y="2441"/>
                  </a:lnTo>
                  <a:cubicBezTo>
                    <a:pt x="4508" y="2431"/>
                    <a:pt x="4613" y="2336"/>
                    <a:pt x="4613" y="2202"/>
                  </a:cubicBezTo>
                  <a:lnTo>
                    <a:pt x="4613" y="977"/>
                  </a:lnTo>
                  <a:cubicBezTo>
                    <a:pt x="4613" y="670"/>
                    <a:pt x="4412" y="402"/>
                    <a:pt x="4116" y="316"/>
                  </a:cubicBezTo>
                  <a:lnTo>
                    <a:pt x="2996" y="0"/>
                  </a:lnTo>
                  <a:lnTo>
                    <a:pt x="2307" y="460"/>
                  </a:lnTo>
                  <a:lnTo>
                    <a:pt x="1618" y="0"/>
                  </a:ln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5" name="Google Shape;11905;p83"/>
            <p:cNvSpPr/>
            <p:nvPr/>
          </p:nvSpPr>
          <p:spPr>
            <a:xfrm>
              <a:off x="7718146" y="2532844"/>
              <a:ext cx="12080" cy="52047"/>
            </a:xfrm>
            <a:custGeom>
              <a:avLst/>
              <a:gdLst/>
              <a:ahLst/>
              <a:cxnLst/>
              <a:rect l="l" t="t" r="r" b="b"/>
              <a:pathLst>
                <a:path w="460" h="1982" extrusionOk="0">
                  <a:moveTo>
                    <a:pt x="115" y="1"/>
                  </a:moveTo>
                  <a:lnTo>
                    <a:pt x="0" y="1982"/>
                  </a:lnTo>
                  <a:lnTo>
                    <a:pt x="460" y="1982"/>
                  </a:lnTo>
                  <a:lnTo>
                    <a:pt x="345" y="1"/>
                  </a:ln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6" name="Google Shape;11906;p83"/>
            <p:cNvSpPr/>
            <p:nvPr/>
          </p:nvSpPr>
          <p:spPr>
            <a:xfrm>
              <a:off x="7687737" y="2445398"/>
              <a:ext cx="72898" cy="66622"/>
            </a:xfrm>
            <a:custGeom>
              <a:avLst/>
              <a:gdLst/>
              <a:ahLst/>
              <a:cxnLst/>
              <a:rect l="l" t="t" r="r" b="b"/>
              <a:pathLst>
                <a:path w="2776" h="2537" extrusionOk="0">
                  <a:moveTo>
                    <a:pt x="890" y="0"/>
                  </a:moveTo>
                  <a:cubicBezTo>
                    <a:pt x="766" y="0"/>
                    <a:pt x="642" y="48"/>
                    <a:pt x="555" y="144"/>
                  </a:cubicBezTo>
                  <a:lnTo>
                    <a:pt x="144" y="555"/>
                  </a:lnTo>
                  <a:cubicBezTo>
                    <a:pt x="48" y="642"/>
                    <a:pt x="0" y="766"/>
                    <a:pt x="0" y="881"/>
                  </a:cubicBezTo>
                  <a:lnTo>
                    <a:pt x="0" y="1158"/>
                  </a:lnTo>
                  <a:cubicBezTo>
                    <a:pt x="0" y="1914"/>
                    <a:pt x="622" y="2536"/>
                    <a:pt x="1388" y="2536"/>
                  </a:cubicBezTo>
                  <a:cubicBezTo>
                    <a:pt x="2154" y="2536"/>
                    <a:pt x="2776" y="1914"/>
                    <a:pt x="2776" y="1158"/>
                  </a:cubicBezTo>
                  <a:lnTo>
                    <a:pt x="2776" y="862"/>
                  </a:lnTo>
                  <a:cubicBezTo>
                    <a:pt x="2776" y="737"/>
                    <a:pt x="2728" y="622"/>
                    <a:pt x="2642" y="536"/>
                  </a:cubicBezTo>
                  <a:cubicBezTo>
                    <a:pt x="2288" y="182"/>
                    <a:pt x="1627" y="29"/>
                    <a:pt x="890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7" name="Google Shape;11907;p83"/>
            <p:cNvSpPr/>
            <p:nvPr/>
          </p:nvSpPr>
          <p:spPr>
            <a:xfrm>
              <a:off x="7687737" y="2445398"/>
              <a:ext cx="72661" cy="65361"/>
            </a:xfrm>
            <a:custGeom>
              <a:avLst/>
              <a:gdLst/>
              <a:ahLst/>
              <a:cxnLst/>
              <a:rect l="l" t="t" r="r" b="b"/>
              <a:pathLst>
                <a:path w="2767" h="2489" extrusionOk="0">
                  <a:moveTo>
                    <a:pt x="890" y="0"/>
                  </a:moveTo>
                  <a:cubicBezTo>
                    <a:pt x="766" y="0"/>
                    <a:pt x="642" y="48"/>
                    <a:pt x="555" y="144"/>
                  </a:cubicBezTo>
                  <a:lnTo>
                    <a:pt x="144" y="555"/>
                  </a:lnTo>
                  <a:cubicBezTo>
                    <a:pt x="48" y="642"/>
                    <a:pt x="0" y="766"/>
                    <a:pt x="0" y="881"/>
                  </a:cubicBezTo>
                  <a:lnTo>
                    <a:pt x="0" y="1158"/>
                  </a:lnTo>
                  <a:cubicBezTo>
                    <a:pt x="0" y="1771"/>
                    <a:pt x="412" y="2316"/>
                    <a:pt x="1005" y="2489"/>
                  </a:cubicBezTo>
                  <a:cubicBezTo>
                    <a:pt x="804" y="2240"/>
                    <a:pt x="699" y="1933"/>
                    <a:pt x="699" y="1618"/>
                  </a:cubicBezTo>
                  <a:lnTo>
                    <a:pt x="699" y="938"/>
                  </a:lnTo>
                  <a:cubicBezTo>
                    <a:pt x="699" y="685"/>
                    <a:pt x="909" y="478"/>
                    <a:pt x="1169" y="478"/>
                  </a:cubicBezTo>
                  <a:cubicBezTo>
                    <a:pt x="1175" y="478"/>
                    <a:pt x="1181" y="479"/>
                    <a:pt x="1187" y="479"/>
                  </a:cubicBezTo>
                  <a:cubicBezTo>
                    <a:pt x="1656" y="508"/>
                    <a:pt x="2345" y="594"/>
                    <a:pt x="2766" y="795"/>
                  </a:cubicBezTo>
                  <a:cubicBezTo>
                    <a:pt x="2757" y="699"/>
                    <a:pt x="2709" y="603"/>
                    <a:pt x="2642" y="536"/>
                  </a:cubicBezTo>
                  <a:cubicBezTo>
                    <a:pt x="2278" y="182"/>
                    <a:pt x="1627" y="29"/>
                    <a:pt x="890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8" name="Google Shape;11908;p83"/>
            <p:cNvSpPr/>
            <p:nvPr/>
          </p:nvSpPr>
          <p:spPr>
            <a:xfrm>
              <a:off x="7663604" y="2536126"/>
              <a:ext cx="24159" cy="48528"/>
            </a:xfrm>
            <a:custGeom>
              <a:avLst/>
              <a:gdLst/>
              <a:ahLst/>
              <a:cxnLst/>
              <a:rect l="l" t="t" r="r" b="b"/>
              <a:pathLst>
                <a:path w="920" h="1848" extrusionOk="0">
                  <a:moveTo>
                    <a:pt x="125" y="0"/>
                  </a:moveTo>
                  <a:cubicBezTo>
                    <a:pt x="39" y="115"/>
                    <a:pt x="1" y="249"/>
                    <a:pt x="1" y="393"/>
                  </a:cubicBezTo>
                  <a:lnTo>
                    <a:pt x="1" y="1618"/>
                  </a:lnTo>
                  <a:cubicBezTo>
                    <a:pt x="1" y="1742"/>
                    <a:pt x="96" y="1847"/>
                    <a:pt x="230" y="1847"/>
                  </a:cubicBezTo>
                  <a:lnTo>
                    <a:pt x="919" y="1847"/>
                  </a:lnTo>
                  <a:lnTo>
                    <a:pt x="919" y="1082"/>
                  </a:lnTo>
                  <a:cubicBezTo>
                    <a:pt x="919" y="900"/>
                    <a:pt x="852" y="727"/>
                    <a:pt x="718" y="594"/>
                  </a:cubicBezTo>
                  <a:lnTo>
                    <a:pt x="125" y="0"/>
                  </a:ln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9" name="Google Shape;11909;p83"/>
            <p:cNvSpPr/>
            <p:nvPr/>
          </p:nvSpPr>
          <p:spPr>
            <a:xfrm>
              <a:off x="7760609" y="2536126"/>
              <a:ext cx="24159" cy="48528"/>
            </a:xfrm>
            <a:custGeom>
              <a:avLst/>
              <a:gdLst/>
              <a:ahLst/>
              <a:cxnLst/>
              <a:rect l="l" t="t" r="r" b="b"/>
              <a:pathLst>
                <a:path w="920" h="1848" extrusionOk="0">
                  <a:moveTo>
                    <a:pt x="795" y="0"/>
                  </a:moveTo>
                  <a:lnTo>
                    <a:pt x="202" y="594"/>
                  </a:lnTo>
                  <a:cubicBezTo>
                    <a:pt x="68" y="727"/>
                    <a:pt x="1" y="900"/>
                    <a:pt x="1" y="1082"/>
                  </a:cubicBezTo>
                  <a:lnTo>
                    <a:pt x="1" y="1847"/>
                  </a:lnTo>
                  <a:lnTo>
                    <a:pt x="690" y="1847"/>
                  </a:lnTo>
                  <a:cubicBezTo>
                    <a:pt x="824" y="1847"/>
                    <a:pt x="919" y="1742"/>
                    <a:pt x="919" y="1618"/>
                  </a:cubicBezTo>
                  <a:lnTo>
                    <a:pt x="919" y="393"/>
                  </a:lnTo>
                  <a:cubicBezTo>
                    <a:pt x="919" y="249"/>
                    <a:pt x="881" y="115"/>
                    <a:pt x="795" y="0"/>
                  </a:cubicBez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0" name="Google Shape;11910;p83"/>
            <p:cNvSpPr/>
            <p:nvPr/>
          </p:nvSpPr>
          <p:spPr>
            <a:xfrm>
              <a:off x="7717884" y="2532607"/>
              <a:ext cx="12342" cy="12342"/>
            </a:xfrm>
            <a:custGeom>
              <a:avLst/>
              <a:gdLst/>
              <a:ahLst/>
              <a:cxnLst/>
              <a:rect l="l" t="t" r="r" b="b"/>
              <a:pathLst>
                <a:path w="470" h="470" extrusionOk="0">
                  <a:moveTo>
                    <a:pt x="1" y="0"/>
                  </a:moveTo>
                  <a:lnTo>
                    <a:pt x="1" y="354"/>
                  </a:lnTo>
                  <a:cubicBezTo>
                    <a:pt x="1" y="412"/>
                    <a:pt x="58" y="469"/>
                    <a:pt x="125" y="469"/>
                  </a:cubicBezTo>
                  <a:lnTo>
                    <a:pt x="355" y="469"/>
                  </a:lnTo>
                  <a:cubicBezTo>
                    <a:pt x="422" y="469"/>
                    <a:pt x="470" y="412"/>
                    <a:pt x="470" y="354"/>
                  </a:cubicBezTo>
                  <a:lnTo>
                    <a:pt x="470" y="0"/>
                  </a:ln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1" name="Google Shape;11911;p83"/>
            <p:cNvSpPr/>
            <p:nvPr/>
          </p:nvSpPr>
          <p:spPr>
            <a:xfrm>
              <a:off x="7699292" y="2515906"/>
              <a:ext cx="24894" cy="25446"/>
            </a:xfrm>
            <a:custGeom>
              <a:avLst/>
              <a:gdLst/>
              <a:ahLst/>
              <a:cxnLst/>
              <a:rect l="l" t="t" r="r" b="b"/>
              <a:pathLst>
                <a:path w="948" h="969" extrusionOk="0">
                  <a:moveTo>
                    <a:pt x="220" y="0"/>
                  </a:moveTo>
                  <a:cubicBezTo>
                    <a:pt x="191" y="0"/>
                    <a:pt x="161" y="15"/>
                    <a:pt x="144" y="43"/>
                  </a:cubicBezTo>
                  <a:lnTo>
                    <a:pt x="1" y="253"/>
                  </a:lnTo>
                  <a:lnTo>
                    <a:pt x="355" y="895"/>
                  </a:lnTo>
                  <a:cubicBezTo>
                    <a:pt x="379" y="943"/>
                    <a:pt x="426" y="969"/>
                    <a:pt x="475" y="969"/>
                  </a:cubicBezTo>
                  <a:cubicBezTo>
                    <a:pt x="503" y="969"/>
                    <a:pt x="531" y="960"/>
                    <a:pt x="556" y="942"/>
                  </a:cubicBezTo>
                  <a:lnTo>
                    <a:pt x="948" y="646"/>
                  </a:lnTo>
                  <a:lnTo>
                    <a:pt x="278" y="24"/>
                  </a:lnTo>
                  <a:cubicBezTo>
                    <a:pt x="262" y="8"/>
                    <a:pt x="241" y="0"/>
                    <a:pt x="220" y="0"/>
                  </a:cubicBez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2" name="Google Shape;11912;p83"/>
            <p:cNvSpPr/>
            <p:nvPr/>
          </p:nvSpPr>
          <p:spPr>
            <a:xfrm>
              <a:off x="7724160" y="2515906"/>
              <a:ext cx="24921" cy="25446"/>
            </a:xfrm>
            <a:custGeom>
              <a:avLst/>
              <a:gdLst/>
              <a:ahLst/>
              <a:cxnLst/>
              <a:rect l="l" t="t" r="r" b="b"/>
              <a:pathLst>
                <a:path w="949" h="969" extrusionOk="0">
                  <a:moveTo>
                    <a:pt x="729" y="0"/>
                  </a:moveTo>
                  <a:cubicBezTo>
                    <a:pt x="708" y="0"/>
                    <a:pt x="687" y="8"/>
                    <a:pt x="671" y="24"/>
                  </a:cubicBezTo>
                  <a:lnTo>
                    <a:pt x="1" y="646"/>
                  </a:lnTo>
                  <a:lnTo>
                    <a:pt x="393" y="942"/>
                  </a:lnTo>
                  <a:cubicBezTo>
                    <a:pt x="418" y="960"/>
                    <a:pt x="446" y="969"/>
                    <a:pt x="474" y="969"/>
                  </a:cubicBezTo>
                  <a:cubicBezTo>
                    <a:pt x="523" y="969"/>
                    <a:pt x="570" y="943"/>
                    <a:pt x="594" y="895"/>
                  </a:cubicBezTo>
                  <a:lnTo>
                    <a:pt x="948" y="253"/>
                  </a:lnTo>
                  <a:lnTo>
                    <a:pt x="805" y="43"/>
                  </a:lnTo>
                  <a:cubicBezTo>
                    <a:pt x="788" y="15"/>
                    <a:pt x="758" y="0"/>
                    <a:pt x="729" y="0"/>
                  </a:cubicBez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3" name="Google Shape;11913;p83"/>
            <p:cNvSpPr/>
            <p:nvPr/>
          </p:nvSpPr>
          <p:spPr>
            <a:xfrm>
              <a:off x="7554547" y="2627091"/>
              <a:ext cx="30435" cy="66622"/>
            </a:xfrm>
            <a:custGeom>
              <a:avLst/>
              <a:gdLst/>
              <a:ahLst/>
              <a:cxnLst/>
              <a:rect l="l" t="t" r="r" b="b"/>
              <a:pathLst>
                <a:path w="1159" h="2537" extrusionOk="0">
                  <a:moveTo>
                    <a:pt x="699" y="1"/>
                  </a:moveTo>
                  <a:cubicBezTo>
                    <a:pt x="316" y="1"/>
                    <a:pt x="0" y="307"/>
                    <a:pt x="0" y="699"/>
                  </a:cubicBezTo>
                  <a:lnTo>
                    <a:pt x="0" y="852"/>
                  </a:lnTo>
                  <a:cubicBezTo>
                    <a:pt x="0" y="1053"/>
                    <a:pt x="38" y="1254"/>
                    <a:pt x="96" y="1436"/>
                  </a:cubicBezTo>
                  <a:lnTo>
                    <a:pt x="459" y="2537"/>
                  </a:lnTo>
                  <a:lnTo>
                    <a:pt x="1158" y="2537"/>
                  </a:lnTo>
                  <a:lnTo>
                    <a:pt x="1158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4" name="Google Shape;11914;p83"/>
            <p:cNvSpPr/>
            <p:nvPr/>
          </p:nvSpPr>
          <p:spPr>
            <a:xfrm>
              <a:off x="7566600" y="2621051"/>
              <a:ext cx="72898" cy="72661"/>
            </a:xfrm>
            <a:custGeom>
              <a:avLst/>
              <a:gdLst/>
              <a:ahLst/>
              <a:cxnLst/>
              <a:rect l="l" t="t" r="r" b="b"/>
              <a:pathLst>
                <a:path w="2776" h="2767" extrusionOk="0">
                  <a:moveTo>
                    <a:pt x="699" y="1"/>
                  </a:moveTo>
                  <a:cubicBezTo>
                    <a:pt x="316" y="1"/>
                    <a:pt x="0" y="307"/>
                    <a:pt x="0" y="690"/>
                  </a:cubicBezTo>
                  <a:cubicBezTo>
                    <a:pt x="0" y="948"/>
                    <a:pt x="211" y="1149"/>
                    <a:pt x="469" y="1149"/>
                  </a:cubicBezTo>
                  <a:lnTo>
                    <a:pt x="2316" y="2767"/>
                  </a:lnTo>
                  <a:lnTo>
                    <a:pt x="2699" y="1408"/>
                  </a:lnTo>
                  <a:cubicBezTo>
                    <a:pt x="2747" y="1235"/>
                    <a:pt x="2776" y="1063"/>
                    <a:pt x="2776" y="891"/>
                  </a:cubicBezTo>
                  <a:lnTo>
                    <a:pt x="2776" y="460"/>
                  </a:lnTo>
                  <a:cubicBezTo>
                    <a:pt x="2776" y="202"/>
                    <a:pt x="2565" y="1"/>
                    <a:pt x="231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5" name="Google Shape;11915;p83"/>
            <p:cNvSpPr/>
            <p:nvPr/>
          </p:nvSpPr>
          <p:spPr>
            <a:xfrm>
              <a:off x="7578916" y="2711779"/>
              <a:ext cx="36213" cy="26917"/>
            </a:xfrm>
            <a:custGeom>
              <a:avLst/>
              <a:gdLst/>
              <a:ahLst/>
              <a:cxnLst/>
              <a:rect l="l" t="t" r="r" b="b"/>
              <a:pathLst>
                <a:path w="1379" h="1025" extrusionOk="0">
                  <a:moveTo>
                    <a:pt x="0" y="1"/>
                  </a:moveTo>
                  <a:lnTo>
                    <a:pt x="0" y="1025"/>
                  </a:lnTo>
                  <a:lnTo>
                    <a:pt x="1378" y="1025"/>
                  </a:lnTo>
                  <a:lnTo>
                    <a:pt x="1378" y="1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6" name="Google Shape;11916;p83"/>
            <p:cNvSpPr/>
            <p:nvPr/>
          </p:nvSpPr>
          <p:spPr>
            <a:xfrm>
              <a:off x="7578916" y="2712042"/>
              <a:ext cx="36213" cy="14653"/>
            </a:xfrm>
            <a:custGeom>
              <a:avLst/>
              <a:gdLst/>
              <a:ahLst/>
              <a:cxnLst/>
              <a:rect l="l" t="t" r="r" b="b"/>
              <a:pathLst>
                <a:path w="1379" h="558" extrusionOk="0">
                  <a:moveTo>
                    <a:pt x="0" y="0"/>
                  </a:moveTo>
                  <a:lnTo>
                    <a:pt x="0" y="421"/>
                  </a:lnTo>
                  <a:cubicBezTo>
                    <a:pt x="220" y="512"/>
                    <a:pt x="455" y="558"/>
                    <a:pt x="689" y="558"/>
                  </a:cubicBezTo>
                  <a:cubicBezTo>
                    <a:pt x="924" y="558"/>
                    <a:pt x="1158" y="512"/>
                    <a:pt x="1378" y="421"/>
                  </a:cubicBezTo>
                  <a:lnTo>
                    <a:pt x="1378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7" name="Google Shape;11917;p83"/>
            <p:cNvSpPr/>
            <p:nvPr/>
          </p:nvSpPr>
          <p:spPr>
            <a:xfrm>
              <a:off x="7536427" y="2726616"/>
              <a:ext cx="121164" cy="64101"/>
            </a:xfrm>
            <a:custGeom>
              <a:avLst/>
              <a:gdLst/>
              <a:ahLst/>
              <a:cxnLst/>
              <a:rect l="l" t="t" r="r" b="b"/>
              <a:pathLst>
                <a:path w="4614" h="2441" extrusionOk="0">
                  <a:moveTo>
                    <a:pt x="1618" y="0"/>
                  </a:moveTo>
                  <a:lnTo>
                    <a:pt x="499" y="316"/>
                  </a:lnTo>
                  <a:cubicBezTo>
                    <a:pt x="202" y="402"/>
                    <a:pt x="1" y="670"/>
                    <a:pt x="1" y="986"/>
                  </a:cubicBezTo>
                  <a:lnTo>
                    <a:pt x="1" y="2211"/>
                  </a:lnTo>
                  <a:cubicBezTo>
                    <a:pt x="1" y="2336"/>
                    <a:pt x="106" y="2441"/>
                    <a:pt x="231" y="2441"/>
                  </a:cubicBezTo>
                  <a:lnTo>
                    <a:pt x="4384" y="2441"/>
                  </a:lnTo>
                  <a:cubicBezTo>
                    <a:pt x="4509" y="2441"/>
                    <a:pt x="4614" y="2336"/>
                    <a:pt x="4614" y="2211"/>
                  </a:cubicBezTo>
                  <a:lnTo>
                    <a:pt x="4614" y="986"/>
                  </a:lnTo>
                  <a:cubicBezTo>
                    <a:pt x="4614" y="670"/>
                    <a:pt x="4413" y="402"/>
                    <a:pt x="4116" y="316"/>
                  </a:cubicBezTo>
                  <a:lnTo>
                    <a:pt x="2996" y="0"/>
                  </a:lnTo>
                  <a:lnTo>
                    <a:pt x="2307" y="460"/>
                  </a:lnTo>
                  <a:lnTo>
                    <a:pt x="1618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8" name="Google Shape;11918;p83"/>
            <p:cNvSpPr/>
            <p:nvPr/>
          </p:nvSpPr>
          <p:spPr>
            <a:xfrm>
              <a:off x="7590969" y="2738670"/>
              <a:ext cx="12106" cy="52047"/>
            </a:xfrm>
            <a:custGeom>
              <a:avLst/>
              <a:gdLst/>
              <a:ahLst/>
              <a:cxnLst/>
              <a:rect l="l" t="t" r="r" b="b"/>
              <a:pathLst>
                <a:path w="461" h="1982" extrusionOk="0">
                  <a:moveTo>
                    <a:pt x="116" y="1"/>
                  </a:moveTo>
                  <a:lnTo>
                    <a:pt x="1" y="1982"/>
                  </a:lnTo>
                  <a:lnTo>
                    <a:pt x="460" y="1982"/>
                  </a:lnTo>
                  <a:lnTo>
                    <a:pt x="345" y="1"/>
                  </a:lnTo>
                  <a:close/>
                </a:path>
              </a:pathLst>
            </a:custGeom>
            <a:solidFill>
              <a:srgbClr val="BCC4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9" name="Google Shape;11919;p83"/>
            <p:cNvSpPr/>
            <p:nvPr/>
          </p:nvSpPr>
          <p:spPr>
            <a:xfrm>
              <a:off x="7560560" y="2651434"/>
              <a:ext cx="72924" cy="66674"/>
            </a:xfrm>
            <a:custGeom>
              <a:avLst/>
              <a:gdLst/>
              <a:ahLst/>
              <a:cxnLst/>
              <a:rect l="l" t="t" r="r" b="b"/>
              <a:pathLst>
                <a:path w="2777" h="2539" extrusionOk="0">
                  <a:moveTo>
                    <a:pt x="864" y="1"/>
                  </a:moveTo>
                  <a:cubicBezTo>
                    <a:pt x="748" y="1"/>
                    <a:pt x="636" y="56"/>
                    <a:pt x="556" y="136"/>
                  </a:cubicBezTo>
                  <a:lnTo>
                    <a:pt x="144" y="557"/>
                  </a:lnTo>
                  <a:cubicBezTo>
                    <a:pt x="49" y="643"/>
                    <a:pt x="1" y="758"/>
                    <a:pt x="1" y="882"/>
                  </a:cubicBezTo>
                  <a:lnTo>
                    <a:pt x="1" y="1150"/>
                  </a:lnTo>
                  <a:cubicBezTo>
                    <a:pt x="1" y="1916"/>
                    <a:pt x="623" y="2538"/>
                    <a:pt x="1388" y="2538"/>
                  </a:cubicBezTo>
                  <a:cubicBezTo>
                    <a:pt x="2154" y="2538"/>
                    <a:pt x="2776" y="1916"/>
                    <a:pt x="2776" y="1150"/>
                  </a:cubicBezTo>
                  <a:lnTo>
                    <a:pt x="2776" y="854"/>
                  </a:lnTo>
                  <a:cubicBezTo>
                    <a:pt x="2776" y="729"/>
                    <a:pt x="2728" y="614"/>
                    <a:pt x="2642" y="528"/>
                  </a:cubicBezTo>
                  <a:cubicBezTo>
                    <a:pt x="2288" y="184"/>
                    <a:pt x="1628" y="21"/>
                    <a:pt x="891" y="2"/>
                  </a:cubicBezTo>
                  <a:cubicBezTo>
                    <a:pt x="882" y="1"/>
                    <a:pt x="873" y="1"/>
                    <a:pt x="864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0" name="Google Shape;11920;p83"/>
            <p:cNvSpPr/>
            <p:nvPr/>
          </p:nvSpPr>
          <p:spPr>
            <a:xfrm>
              <a:off x="7560560" y="2651434"/>
              <a:ext cx="72661" cy="65151"/>
            </a:xfrm>
            <a:custGeom>
              <a:avLst/>
              <a:gdLst/>
              <a:ahLst/>
              <a:cxnLst/>
              <a:rect l="l" t="t" r="r" b="b"/>
              <a:pathLst>
                <a:path w="2767" h="2481" extrusionOk="0">
                  <a:moveTo>
                    <a:pt x="864" y="1"/>
                  </a:moveTo>
                  <a:cubicBezTo>
                    <a:pt x="748" y="1"/>
                    <a:pt x="636" y="56"/>
                    <a:pt x="556" y="136"/>
                  </a:cubicBezTo>
                  <a:lnTo>
                    <a:pt x="135" y="557"/>
                  </a:lnTo>
                  <a:cubicBezTo>
                    <a:pt x="49" y="643"/>
                    <a:pt x="1" y="758"/>
                    <a:pt x="1" y="882"/>
                  </a:cubicBezTo>
                  <a:lnTo>
                    <a:pt x="1" y="1150"/>
                  </a:lnTo>
                  <a:cubicBezTo>
                    <a:pt x="1" y="1763"/>
                    <a:pt x="412" y="2308"/>
                    <a:pt x="1006" y="2481"/>
                  </a:cubicBezTo>
                  <a:cubicBezTo>
                    <a:pt x="805" y="2232"/>
                    <a:pt x="690" y="1926"/>
                    <a:pt x="699" y="1610"/>
                  </a:cubicBezTo>
                  <a:lnTo>
                    <a:pt x="699" y="940"/>
                  </a:lnTo>
                  <a:cubicBezTo>
                    <a:pt x="699" y="683"/>
                    <a:pt x="901" y="479"/>
                    <a:pt x="1154" y="479"/>
                  </a:cubicBezTo>
                  <a:cubicBezTo>
                    <a:pt x="1165" y="479"/>
                    <a:pt x="1176" y="480"/>
                    <a:pt x="1187" y="480"/>
                  </a:cubicBezTo>
                  <a:cubicBezTo>
                    <a:pt x="1647" y="509"/>
                    <a:pt x="2345" y="586"/>
                    <a:pt x="2767" y="787"/>
                  </a:cubicBezTo>
                  <a:cubicBezTo>
                    <a:pt x="2757" y="691"/>
                    <a:pt x="2709" y="595"/>
                    <a:pt x="2642" y="528"/>
                  </a:cubicBezTo>
                  <a:cubicBezTo>
                    <a:pt x="2278" y="184"/>
                    <a:pt x="1628" y="21"/>
                    <a:pt x="891" y="2"/>
                  </a:cubicBezTo>
                  <a:cubicBezTo>
                    <a:pt x="882" y="1"/>
                    <a:pt x="873" y="1"/>
                    <a:pt x="864" y="1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1" name="Google Shape;11921;p83"/>
            <p:cNvSpPr/>
            <p:nvPr/>
          </p:nvSpPr>
          <p:spPr>
            <a:xfrm>
              <a:off x="7536427" y="2741952"/>
              <a:ext cx="24159" cy="48528"/>
            </a:xfrm>
            <a:custGeom>
              <a:avLst/>
              <a:gdLst/>
              <a:ahLst/>
              <a:cxnLst/>
              <a:rect l="l" t="t" r="r" b="b"/>
              <a:pathLst>
                <a:path w="920" h="1848" extrusionOk="0">
                  <a:moveTo>
                    <a:pt x="125" y="0"/>
                  </a:moveTo>
                  <a:cubicBezTo>
                    <a:pt x="39" y="115"/>
                    <a:pt x="1" y="249"/>
                    <a:pt x="1" y="393"/>
                  </a:cubicBezTo>
                  <a:lnTo>
                    <a:pt x="1" y="1618"/>
                  </a:lnTo>
                  <a:cubicBezTo>
                    <a:pt x="1" y="1752"/>
                    <a:pt x="97" y="1847"/>
                    <a:pt x="231" y="1847"/>
                  </a:cubicBezTo>
                  <a:lnTo>
                    <a:pt x="920" y="1847"/>
                  </a:lnTo>
                  <a:lnTo>
                    <a:pt x="920" y="1091"/>
                  </a:lnTo>
                  <a:cubicBezTo>
                    <a:pt x="920" y="900"/>
                    <a:pt x="853" y="728"/>
                    <a:pt x="719" y="594"/>
                  </a:cubicBezTo>
                  <a:lnTo>
                    <a:pt x="125" y="0"/>
                  </a:ln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2" name="Google Shape;11922;p83"/>
            <p:cNvSpPr/>
            <p:nvPr/>
          </p:nvSpPr>
          <p:spPr>
            <a:xfrm>
              <a:off x="7633195" y="2741952"/>
              <a:ext cx="24396" cy="48528"/>
            </a:xfrm>
            <a:custGeom>
              <a:avLst/>
              <a:gdLst/>
              <a:ahLst/>
              <a:cxnLst/>
              <a:rect l="l" t="t" r="r" b="b"/>
              <a:pathLst>
                <a:path w="929" h="1848" extrusionOk="0">
                  <a:moveTo>
                    <a:pt x="804" y="0"/>
                  </a:moveTo>
                  <a:lnTo>
                    <a:pt x="211" y="594"/>
                  </a:lnTo>
                  <a:cubicBezTo>
                    <a:pt x="77" y="728"/>
                    <a:pt x="1" y="900"/>
                    <a:pt x="10" y="1091"/>
                  </a:cubicBezTo>
                  <a:lnTo>
                    <a:pt x="10" y="1847"/>
                  </a:lnTo>
                  <a:lnTo>
                    <a:pt x="699" y="1847"/>
                  </a:lnTo>
                  <a:cubicBezTo>
                    <a:pt x="824" y="1847"/>
                    <a:pt x="929" y="1752"/>
                    <a:pt x="929" y="1618"/>
                  </a:cubicBezTo>
                  <a:lnTo>
                    <a:pt x="929" y="393"/>
                  </a:lnTo>
                  <a:cubicBezTo>
                    <a:pt x="929" y="249"/>
                    <a:pt x="891" y="115"/>
                    <a:pt x="804" y="0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3" name="Google Shape;11923;p83"/>
            <p:cNvSpPr/>
            <p:nvPr/>
          </p:nvSpPr>
          <p:spPr>
            <a:xfrm>
              <a:off x="7590733" y="2738670"/>
              <a:ext cx="12342" cy="12106"/>
            </a:xfrm>
            <a:custGeom>
              <a:avLst/>
              <a:gdLst/>
              <a:ahLst/>
              <a:cxnLst/>
              <a:rect l="l" t="t" r="r" b="b"/>
              <a:pathLst>
                <a:path w="470" h="461" extrusionOk="0">
                  <a:moveTo>
                    <a:pt x="0" y="1"/>
                  </a:moveTo>
                  <a:lnTo>
                    <a:pt x="0" y="345"/>
                  </a:lnTo>
                  <a:cubicBezTo>
                    <a:pt x="0" y="412"/>
                    <a:pt x="58" y="460"/>
                    <a:pt x="125" y="460"/>
                  </a:cubicBezTo>
                  <a:lnTo>
                    <a:pt x="354" y="460"/>
                  </a:lnTo>
                  <a:cubicBezTo>
                    <a:pt x="421" y="460"/>
                    <a:pt x="469" y="403"/>
                    <a:pt x="469" y="345"/>
                  </a:cubicBezTo>
                  <a:lnTo>
                    <a:pt x="469" y="1"/>
                  </a:lnTo>
                  <a:close/>
                </a:path>
              </a:pathLst>
            </a:custGeom>
            <a:solidFill>
              <a:srgbClr val="D2D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4" name="Google Shape;11924;p83"/>
            <p:cNvSpPr/>
            <p:nvPr/>
          </p:nvSpPr>
          <p:spPr>
            <a:xfrm>
              <a:off x="7572115" y="2721863"/>
              <a:ext cx="24921" cy="25498"/>
            </a:xfrm>
            <a:custGeom>
              <a:avLst/>
              <a:gdLst/>
              <a:ahLst/>
              <a:cxnLst/>
              <a:rect l="l" t="t" r="r" b="b"/>
              <a:pathLst>
                <a:path w="949" h="971" extrusionOk="0">
                  <a:moveTo>
                    <a:pt x="212" y="1"/>
                  </a:moveTo>
                  <a:cubicBezTo>
                    <a:pt x="185" y="1"/>
                    <a:pt x="160" y="13"/>
                    <a:pt x="145" y="38"/>
                  </a:cubicBezTo>
                  <a:lnTo>
                    <a:pt x="1" y="258"/>
                  </a:lnTo>
                  <a:lnTo>
                    <a:pt x="355" y="899"/>
                  </a:lnTo>
                  <a:cubicBezTo>
                    <a:pt x="378" y="946"/>
                    <a:pt x="422" y="971"/>
                    <a:pt x="469" y="971"/>
                  </a:cubicBezTo>
                  <a:cubicBezTo>
                    <a:pt x="499" y="971"/>
                    <a:pt x="530" y="960"/>
                    <a:pt x="556" y="937"/>
                  </a:cubicBezTo>
                  <a:lnTo>
                    <a:pt x="948" y="641"/>
                  </a:lnTo>
                  <a:lnTo>
                    <a:pt x="278" y="28"/>
                  </a:lnTo>
                  <a:cubicBezTo>
                    <a:pt x="260" y="10"/>
                    <a:pt x="236" y="1"/>
                    <a:pt x="212" y="1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5" name="Google Shape;11925;p83"/>
            <p:cNvSpPr/>
            <p:nvPr/>
          </p:nvSpPr>
          <p:spPr>
            <a:xfrm>
              <a:off x="7597009" y="2721863"/>
              <a:ext cx="24894" cy="25498"/>
            </a:xfrm>
            <a:custGeom>
              <a:avLst/>
              <a:gdLst/>
              <a:ahLst/>
              <a:cxnLst/>
              <a:rect l="l" t="t" r="r" b="b"/>
              <a:pathLst>
                <a:path w="948" h="971" extrusionOk="0">
                  <a:moveTo>
                    <a:pt x="737" y="1"/>
                  </a:moveTo>
                  <a:cubicBezTo>
                    <a:pt x="713" y="1"/>
                    <a:pt x="688" y="10"/>
                    <a:pt x="670" y="28"/>
                  </a:cubicBezTo>
                  <a:lnTo>
                    <a:pt x="0" y="641"/>
                  </a:lnTo>
                  <a:lnTo>
                    <a:pt x="393" y="937"/>
                  </a:lnTo>
                  <a:cubicBezTo>
                    <a:pt x="419" y="960"/>
                    <a:pt x="450" y="971"/>
                    <a:pt x="480" y="971"/>
                  </a:cubicBezTo>
                  <a:cubicBezTo>
                    <a:pt x="526" y="971"/>
                    <a:pt x="571" y="946"/>
                    <a:pt x="594" y="899"/>
                  </a:cubicBezTo>
                  <a:lnTo>
                    <a:pt x="948" y="258"/>
                  </a:lnTo>
                  <a:lnTo>
                    <a:pt x="804" y="38"/>
                  </a:lnTo>
                  <a:cubicBezTo>
                    <a:pt x="789" y="13"/>
                    <a:pt x="763" y="1"/>
                    <a:pt x="737" y="1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6" name="Google Shape;11926;p83"/>
            <p:cNvSpPr/>
            <p:nvPr/>
          </p:nvSpPr>
          <p:spPr>
            <a:xfrm>
              <a:off x="7827204" y="2602958"/>
              <a:ext cx="48528" cy="42515"/>
            </a:xfrm>
            <a:custGeom>
              <a:avLst/>
              <a:gdLst/>
              <a:ahLst/>
              <a:cxnLst/>
              <a:rect l="l" t="t" r="r" b="b"/>
              <a:pathLst>
                <a:path w="1848" h="1619" extrusionOk="0">
                  <a:moveTo>
                    <a:pt x="920" y="1"/>
                  </a:moveTo>
                  <a:cubicBezTo>
                    <a:pt x="412" y="1"/>
                    <a:pt x="1" y="365"/>
                    <a:pt x="1" y="805"/>
                  </a:cubicBezTo>
                  <a:cubicBezTo>
                    <a:pt x="1" y="1255"/>
                    <a:pt x="412" y="1618"/>
                    <a:pt x="920" y="1618"/>
                  </a:cubicBezTo>
                  <a:cubicBezTo>
                    <a:pt x="1427" y="1618"/>
                    <a:pt x="1848" y="1255"/>
                    <a:pt x="1848" y="805"/>
                  </a:cubicBezTo>
                  <a:cubicBezTo>
                    <a:pt x="1848" y="365"/>
                    <a:pt x="1427" y="1"/>
                    <a:pt x="9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7" name="Google Shape;11927;p83"/>
            <p:cNvSpPr/>
            <p:nvPr/>
          </p:nvSpPr>
          <p:spPr>
            <a:xfrm>
              <a:off x="7827204" y="2602958"/>
              <a:ext cx="33219" cy="42515"/>
            </a:xfrm>
            <a:custGeom>
              <a:avLst/>
              <a:gdLst/>
              <a:ahLst/>
              <a:cxnLst/>
              <a:rect l="l" t="t" r="r" b="b"/>
              <a:pathLst>
                <a:path w="1265" h="1619" extrusionOk="0">
                  <a:moveTo>
                    <a:pt x="920" y="1"/>
                  </a:moveTo>
                  <a:cubicBezTo>
                    <a:pt x="412" y="1"/>
                    <a:pt x="1" y="355"/>
                    <a:pt x="1" y="805"/>
                  </a:cubicBezTo>
                  <a:cubicBezTo>
                    <a:pt x="1" y="1255"/>
                    <a:pt x="412" y="1618"/>
                    <a:pt x="920" y="1618"/>
                  </a:cubicBezTo>
                  <a:cubicBezTo>
                    <a:pt x="1034" y="1609"/>
                    <a:pt x="1159" y="1590"/>
                    <a:pt x="1264" y="1551"/>
                  </a:cubicBezTo>
                  <a:cubicBezTo>
                    <a:pt x="939" y="1456"/>
                    <a:pt x="699" y="1149"/>
                    <a:pt x="690" y="805"/>
                  </a:cubicBezTo>
                  <a:cubicBezTo>
                    <a:pt x="699" y="460"/>
                    <a:pt x="939" y="164"/>
                    <a:pt x="1264" y="58"/>
                  </a:cubicBezTo>
                  <a:cubicBezTo>
                    <a:pt x="1159" y="20"/>
                    <a:pt x="1034" y="1"/>
                    <a:pt x="9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8" name="Google Shape;11928;p83"/>
            <p:cNvSpPr/>
            <p:nvPr/>
          </p:nvSpPr>
          <p:spPr>
            <a:xfrm>
              <a:off x="7796795" y="2706002"/>
              <a:ext cx="109110" cy="84715"/>
            </a:xfrm>
            <a:custGeom>
              <a:avLst/>
              <a:gdLst/>
              <a:ahLst/>
              <a:cxnLst/>
              <a:rect l="l" t="t" r="r" b="b"/>
              <a:pathLst>
                <a:path w="4155" h="3226" extrusionOk="0">
                  <a:moveTo>
                    <a:pt x="1388" y="1"/>
                  </a:moveTo>
                  <a:lnTo>
                    <a:pt x="1388" y="690"/>
                  </a:lnTo>
                  <a:cubicBezTo>
                    <a:pt x="1379" y="862"/>
                    <a:pt x="1283" y="1025"/>
                    <a:pt x="1130" y="1101"/>
                  </a:cubicBezTo>
                  <a:lnTo>
                    <a:pt x="384" y="1474"/>
                  </a:lnTo>
                  <a:cubicBezTo>
                    <a:pt x="144" y="1589"/>
                    <a:pt x="1" y="1829"/>
                    <a:pt x="1" y="2097"/>
                  </a:cubicBezTo>
                  <a:lnTo>
                    <a:pt x="1" y="2996"/>
                  </a:lnTo>
                  <a:cubicBezTo>
                    <a:pt x="1" y="3121"/>
                    <a:pt x="106" y="3226"/>
                    <a:pt x="230" y="3226"/>
                  </a:cubicBezTo>
                  <a:lnTo>
                    <a:pt x="3925" y="3226"/>
                  </a:lnTo>
                  <a:cubicBezTo>
                    <a:pt x="4049" y="3226"/>
                    <a:pt x="4154" y="3121"/>
                    <a:pt x="4154" y="2996"/>
                  </a:cubicBezTo>
                  <a:lnTo>
                    <a:pt x="4154" y="2097"/>
                  </a:lnTo>
                  <a:cubicBezTo>
                    <a:pt x="4154" y="1829"/>
                    <a:pt x="4011" y="1589"/>
                    <a:pt x="3781" y="1474"/>
                  </a:cubicBezTo>
                  <a:lnTo>
                    <a:pt x="3035" y="1101"/>
                  </a:lnTo>
                  <a:cubicBezTo>
                    <a:pt x="2872" y="1025"/>
                    <a:pt x="2776" y="862"/>
                    <a:pt x="2776" y="690"/>
                  </a:cubicBezTo>
                  <a:lnTo>
                    <a:pt x="2776" y="1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9" name="Google Shape;11929;p83"/>
            <p:cNvSpPr/>
            <p:nvPr/>
          </p:nvSpPr>
          <p:spPr>
            <a:xfrm>
              <a:off x="7832745" y="2706002"/>
              <a:ext cx="37210" cy="24159"/>
            </a:xfrm>
            <a:custGeom>
              <a:avLst/>
              <a:gdLst/>
              <a:ahLst/>
              <a:cxnLst/>
              <a:rect l="l" t="t" r="r" b="b"/>
              <a:pathLst>
                <a:path w="1417" h="920" extrusionOk="0">
                  <a:moveTo>
                    <a:pt x="19" y="1"/>
                  </a:moveTo>
                  <a:lnTo>
                    <a:pt x="19" y="690"/>
                  </a:lnTo>
                  <a:cubicBezTo>
                    <a:pt x="10" y="718"/>
                    <a:pt x="10" y="747"/>
                    <a:pt x="0" y="776"/>
                  </a:cubicBezTo>
                  <a:cubicBezTo>
                    <a:pt x="230" y="872"/>
                    <a:pt x="469" y="919"/>
                    <a:pt x="709" y="919"/>
                  </a:cubicBezTo>
                  <a:cubicBezTo>
                    <a:pt x="948" y="919"/>
                    <a:pt x="1187" y="872"/>
                    <a:pt x="1417" y="776"/>
                  </a:cubicBezTo>
                  <a:cubicBezTo>
                    <a:pt x="1407" y="747"/>
                    <a:pt x="1407" y="718"/>
                    <a:pt x="1407" y="690"/>
                  </a:cubicBezTo>
                  <a:lnTo>
                    <a:pt x="1407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0" name="Google Shape;11930;p83"/>
            <p:cNvSpPr/>
            <p:nvPr/>
          </p:nvSpPr>
          <p:spPr>
            <a:xfrm>
              <a:off x="7797058" y="2737672"/>
              <a:ext cx="109084" cy="53045"/>
            </a:xfrm>
            <a:custGeom>
              <a:avLst/>
              <a:gdLst/>
              <a:ahLst/>
              <a:cxnLst/>
              <a:rect l="l" t="t" r="r" b="b"/>
              <a:pathLst>
                <a:path w="4154" h="2020" extrusionOk="0">
                  <a:moveTo>
                    <a:pt x="910" y="1"/>
                  </a:moveTo>
                  <a:lnTo>
                    <a:pt x="383" y="268"/>
                  </a:lnTo>
                  <a:cubicBezTo>
                    <a:pt x="144" y="383"/>
                    <a:pt x="0" y="623"/>
                    <a:pt x="0" y="891"/>
                  </a:cubicBezTo>
                  <a:lnTo>
                    <a:pt x="0" y="1790"/>
                  </a:lnTo>
                  <a:cubicBezTo>
                    <a:pt x="0" y="1915"/>
                    <a:pt x="106" y="2020"/>
                    <a:pt x="230" y="2020"/>
                  </a:cubicBezTo>
                  <a:lnTo>
                    <a:pt x="3915" y="2020"/>
                  </a:lnTo>
                  <a:cubicBezTo>
                    <a:pt x="4049" y="2020"/>
                    <a:pt x="4154" y="1915"/>
                    <a:pt x="4154" y="1790"/>
                  </a:cubicBezTo>
                  <a:lnTo>
                    <a:pt x="4154" y="891"/>
                  </a:lnTo>
                  <a:cubicBezTo>
                    <a:pt x="4154" y="623"/>
                    <a:pt x="4001" y="383"/>
                    <a:pt x="3771" y="268"/>
                  </a:cubicBezTo>
                  <a:lnTo>
                    <a:pt x="3235" y="1"/>
                  </a:lnTo>
                  <a:cubicBezTo>
                    <a:pt x="2962" y="422"/>
                    <a:pt x="2517" y="632"/>
                    <a:pt x="2072" y="632"/>
                  </a:cubicBezTo>
                  <a:cubicBezTo>
                    <a:pt x="1627" y="632"/>
                    <a:pt x="1182" y="422"/>
                    <a:pt x="910" y="1"/>
                  </a:cubicBez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1" name="Google Shape;11931;p83"/>
            <p:cNvSpPr/>
            <p:nvPr/>
          </p:nvSpPr>
          <p:spPr>
            <a:xfrm>
              <a:off x="7809111" y="2621051"/>
              <a:ext cx="84715" cy="84741"/>
            </a:xfrm>
            <a:custGeom>
              <a:avLst/>
              <a:gdLst/>
              <a:ahLst/>
              <a:cxnLst/>
              <a:rect l="l" t="t" r="r" b="b"/>
              <a:pathLst>
                <a:path w="3226" h="3227" extrusionOk="0">
                  <a:moveTo>
                    <a:pt x="1609" y="1"/>
                  </a:moveTo>
                  <a:cubicBezTo>
                    <a:pt x="719" y="1"/>
                    <a:pt x="1" y="728"/>
                    <a:pt x="1" y="1618"/>
                  </a:cubicBezTo>
                  <a:cubicBezTo>
                    <a:pt x="1" y="2508"/>
                    <a:pt x="719" y="3226"/>
                    <a:pt x="1609" y="3226"/>
                  </a:cubicBezTo>
                  <a:cubicBezTo>
                    <a:pt x="2499" y="3226"/>
                    <a:pt x="3226" y="2508"/>
                    <a:pt x="3226" y="1618"/>
                  </a:cubicBezTo>
                  <a:cubicBezTo>
                    <a:pt x="3226" y="728"/>
                    <a:pt x="2499" y="1"/>
                    <a:pt x="160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2" name="Google Shape;11932;p83"/>
            <p:cNvSpPr/>
            <p:nvPr/>
          </p:nvSpPr>
          <p:spPr>
            <a:xfrm>
              <a:off x="7824447" y="2621051"/>
              <a:ext cx="71138" cy="76443"/>
            </a:xfrm>
            <a:custGeom>
              <a:avLst/>
              <a:gdLst/>
              <a:ahLst/>
              <a:cxnLst/>
              <a:rect l="l" t="t" r="r" b="b"/>
              <a:pathLst>
                <a:path w="2709" h="2911" extrusionOk="0">
                  <a:moveTo>
                    <a:pt x="1034" y="1"/>
                  </a:moveTo>
                  <a:cubicBezTo>
                    <a:pt x="259" y="1"/>
                    <a:pt x="1" y="1063"/>
                    <a:pt x="699" y="1408"/>
                  </a:cubicBezTo>
                  <a:cubicBezTo>
                    <a:pt x="718" y="1417"/>
                    <a:pt x="737" y="1427"/>
                    <a:pt x="757" y="1427"/>
                  </a:cubicBezTo>
                  <a:lnTo>
                    <a:pt x="1560" y="2891"/>
                  </a:lnTo>
                  <a:cubicBezTo>
                    <a:pt x="1560" y="2891"/>
                    <a:pt x="1781" y="2901"/>
                    <a:pt x="1991" y="2910"/>
                  </a:cubicBezTo>
                  <a:cubicBezTo>
                    <a:pt x="2460" y="2556"/>
                    <a:pt x="2709" y="1972"/>
                    <a:pt x="2623" y="1389"/>
                  </a:cubicBezTo>
                  <a:cubicBezTo>
                    <a:pt x="2527" y="728"/>
                    <a:pt x="2039" y="192"/>
                    <a:pt x="1388" y="39"/>
                  </a:cubicBezTo>
                  <a:cubicBezTo>
                    <a:pt x="1273" y="20"/>
                    <a:pt x="1149" y="1"/>
                    <a:pt x="10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3" name="Google Shape;11933;p83"/>
            <p:cNvSpPr/>
            <p:nvPr/>
          </p:nvSpPr>
          <p:spPr>
            <a:xfrm>
              <a:off x="7814888" y="2658393"/>
              <a:ext cx="72661" cy="59715"/>
            </a:xfrm>
            <a:custGeom>
              <a:avLst/>
              <a:gdLst/>
              <a:ahLst/>
              <a:cxnLst/>
              <a:rect l="l" t="t" r="r" b="b"/>
              <a:pathLst>
                <a:path w="2767" h="2274" extrusionOk="0">
                  <a:moveTo>
                    <a:pt x="1075" y="1"/>
                  </a:moveTo>
                  <a:cubicBezTo>
                    <a:pt x="986" y="1"/>
                    <a:pt x="903" y="49"/>
                    <a:pt x="862" y="139"/>
                  </a:cubicBezTo>
                  <a:cubicBezTo>
                    <a:pt x="786" y="292"/>
                    <a:pt x="680" y="436"/>
                    <a:pt x="546" y="550"/>
                  </a:cubicBezTo>
                  <a:cubicBezTo>
                    <a:pt x="422" y="656"/>
                    <a:pt x="288" y="751"/>
                    <a:pt x="135" y="828"/>
                  </a:cubicBezTo>
                  <a:cubicBezTo>
                    <a:pt x="49" y="876"/>
                    <a:pt x="1" y="971"/>
                    <a:pt x="20" y="1067"/>
                  </a:cubicBezTo>
                  <a:cubicBezTo>
                    <a:pt x="106" y="1756"/>
                    <a:pt x="699" y="2273"/>
                    <a:pt x="1389" y="2273"/>
                  </a:cubicBezTo>
                  <a:cubicBezTo>
                    <a:pt x="2106" y="2263"/>
                    <a:pt x="2709" y="1718"/>
                    <a:pt x="2767" y="1000"/>
                  </a:cubicBezTo>
                  <a:cubicBezTo>
                    <a:pt x="2767" y="924"/>
                    <a:pt x="2738" y="857"/>
                    <a:pt x="2690" y="809"/>
                  </a:cubicBezTo>
                  <a:cubicBezTo>
                    <a:pt x="2231" y="426"/>
                    <a:pt x="1695" y="158"/>
                    <a:pt x="1121" y="5"/>
                  </a:cubicBezTo>
                  <a:cubicBezTo>
                    <a:pt x="1105" y="2"/>
                    <a:pt x="1090" y="1"/>
                    <a:pt x="1075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4" name="Google Shape;11934;p83"/>
            <p:cNvSpPr/>
            <p:nvPr/>
          </p:nvSpPr>
          <p:spPr>
            <a:xfrm>
              <a:off x="7815151" y="2658393"/>
              <a:ext cx="72661" cy="59190"/>
            </a:xfrm>
            <a:custGeom>
              <a:avLst/>
              <a:gdLst/>
              <a:ahLst/>
              <a:cxnLst/>
              <a:rect l="l" t="t" r="r" b="b"/>
              <a:pathLst>
                <a:path w="2767" h="2254" extrusionOk="0">
                  <a:moveTo>
                    <a:pt x="1065" y="1"/>
                  </a:moveTo>
                  <a:cubicBezTo>
                    <a:pt x="976" y="1"/>
                    <a:pt x="893" y="49"/>
                    <a:pt x="852" y="139"/>
                  </a:cubicBezTo>
                  <a:cubicBezTo>
                    <a:pt x="795" y="244"/>
                    <a:pt x="728" y="349"/>
                    <a:pt x="642" y="445"/>
                  </a:cubicBezTo>
                  <a:cubicBezTo>
                    <a:pt x="613" y="483"/>
                    <a:pt x="575" y="512"/>
                    <a:pt x="536" y="550"/>
                  </a:cubicBezTo>
                  <a:cubicBezTo>
                    <a:pt x="412" y="656"/>
                    <a:pt x="278" y="751"/>
                    <a:pt x="134" y="828"/>
                  </a:cubicBezTo>
                  <a:cubicBezTo>
                    <a:pt x="48" y="866"/>
                    <a:pt x="0" y="962"/>
                    <a:pt x="10" y="1067"/>
                  </a:cubicBezTo>
                  <a:cubicBezTo>
                    <a:pt x="96" y="1670"/>
                    <a:pt x="565" y="2158"/>
                    <a:pt x="1178" y="2254"/>
                  </a:cubicBezTo>
                  <a:cubicBezTo>
                    <a:pt x="862" y="2062"/>
                    <a:pt x="680" y="1708"/>
                    <a:pt x="699" y="1345"/>
                  </a:cubicBezTo>
                  <a:lnTo>
                    <a:pt x="699" y="1019"/>
                  </a:lnTo>
                  <a:cubicBezTo>
                    <a:pt x="747" y="981"/>
                    <a:pt x="804" y="943"/>
                    <a:pt x="852" y="895"/>
                  </a:cubicBezTo>
                  <a:cubicBezTo>
                    <a:pt x="977" y="780"/>
                    <a:pt x="1091" y="656"/>
                    <a:pt x="1187" y="512"/>
                  </a:cubicBezTo>
                  <a:cubicBezTo>
                    <a:pt x="1618" y="646"/>
                    <a:pt x="2029" y="866"/>
                    <a:pt x="2383" y="1163"/>
                  </a:cubicBezTo>
                  <a:cubicBezTo>
                    <a:pt x="2422" y="1201"/>
                    <a:pt x="2537" y="1306"/>
                    <a:pt x="2661" y="1421"/>
                  </a:cubicBezTo>
                  <a:cubicBezTo>
                    <a:pt x="2718" y="1287"/>
                    <a:pt x="2747" y="1144"/>
                    <a:pt x="2766" y="1000"/>
                  </a:cubicBezTo>
                  <a:cubicBezTo>
                    <a:pt x="2766" y="924"/>
                    <a:pt x="2738" y="857"/>
                    <a:pt x="2680" y="809"/>
                  </a:cubicBezTo>
                  <a:cubicBezTo>
                    <a:pt x="2221" y="426"/>
                    <a:pt x="1685" y="158"/>
                    <a:pt x="1111" y="5"/>
                  </a:cubicBezTo>
                  <a:cubicBezTo>
                    <a:pt x="1095" y="2"/>
                    <a:pt x="1080" y="1"/>
                    <a:pt x="1065" y="1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5" name="Google Shape;11935;p83"/>
            <p:cNvSpPr/>
            <p:nvPr/>
          </p:nvSpPr>
          <p:spPr>
            <a:xfrm>
              <a:off x="7796795" y="2749988"/>
              <a:ext cx="24422" cy="40729"/>
            </a:xfrm>
            <a:custGeom>
              <a:avLst/>
              <a:gdLst/>
              <a:ahLst/>
              <a:cxnLst/>
              <a:rect l="l" t="t" r="r" b="b"/>
              <a:pathLst>
                <a:path w="930" h="1551" extrusionOk="0">
                  <a:moveTo>
                    <a:pt x="144" y="0"/>
                  </a:moveTo>
                  <a:cubicBezTo>
                    <a:pt x="49" y="125"/>
                    <a:pt x="1" y="268"/>
                    <a:pt x="1" y="422"/>
                  </a:cubicBezTo>
                  <a:lnTo>
                    <a:pt x="1" y="1321"/>
                  </a:lnTo>
                  <a:cubicBezTo>
                    <a:pt x="1" y="1446"/>
                    <a:pt x="106" y="1551"/>
                    <a:pt x="230" y="1551"/>
                  </a:cubicBezTo>
                  <a:lnTo>
                    <a:pt x="929" y="1551"/>
                  </a:lnTo>
                  <a:lnTo>
                    <a:pt x="929" y="852"/>
                  </a:lnTo>
                  <a:cubicBezTo>
                    <a:pt x="920" y="709"/>
                    <a:pt x="862" y="575"/>
                    <a:pt x="747" y="489"/>
                  </a:cubicBezTo>
                  <a:lnTo>
                    <a:pt x="144" y="0"/>
                  </a:ln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6" name="Google Shape;11936;p83"/>
            <p:cNvSpPr/>
            <p:nvPr/>
          </p:nvSpPr>
          <p:spPr>
            <a:xfrm>
              <a:off x="7881746" y="2749988"/>
              <a:ext cx="24159" cy="40729"/>
            </a:xfrm>
            <a:custGeom>
              <a:avLst/>
              <a:gdLst/>
              <a:ahLst/>
              <a:cxnLst/>
              <a:rect l="l" t="t" r="r" b="b"/>
              <a:pathLst>
                <a:path w="920" h="1551" extrusionOk="0">
                  <a:moveTo>
                    <a:pt x="785" y="0"/>
                  </a:moveTo>
                  <a:lnTo>
                    <a:pt x="173" y="489"/>
                  </a:lnTo>
                  <a:cubicBezTo>
                    <a:pt x="68" y="575"/>
                    <a:pt x="1" y="709"/>
                    <a:pt x="1" y="852"/>
                  </a:cubicBezTo>
                  <a:lnTo>
                    <a:pt x="1" y="1551"/>
                  </a:lnTo>
                  <a:lnTo>
                    <a:pt x="690" y="1551"/>
                  </a:lnTo>
                  <a:cubicBezTo>
                    <a:pt x="814" y="1551"/>
                    <a:pt x="919" y="1446"/>
                    <a:pt x="919" y="1321"/>
                  </a:cubicBezTo>
                  <a:lnTo>
                    <a:pt x="919" y="422"/>
                  </a:lnTo>
                  <a:cubicBezTo>
                    <a:pt x="919" y="268"/>
                    <a:pt x="871" y="125"/>
                    <a:pt x="785" y="0"/>
                  </a:cubicBez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937" name="Google Shape;11937;p83"/>
          <p:cNvGrpSpPr/>
          <p:nvPr/>
        </p:nvGrpSpPr>
        <p:grpSpPr>
          <a:xfrm>
            <a:off x="7980773" y="2428802"/>
            <a:ext cx="353381" cy="358160"/>
            <a:chOff x="7980773" y="2428802"/>
            <a:chExt cx="353381" cy="358160"/>
          </a:xfrm>
        </p:grpSpPr>
        <p:sp>
          <p:nvSpPr>
            <p:cNvPr id="11938" name="Google Shape;11938;p83"/>
            <p:cNvSpPr/>
            <p:nvPr/>
          </p:nvSpPr>
          <p:spPr>
            <a:xfrm>
              <a:off x="8218504" y="2711779"/>
              <a:ext cx="115649" cy="75182"/>
            </a:xfrm>
            <a:custGeom>
              <a:avLst/>
              <a:gdLst/>
              <a:ahLst/>
              <a:cxnLst/>
              <a:rect l="l" t="t" r="r" b="b"/>
              <a:pathLst>
                <a:path w="4404" h="2863" extrusionOk="0">
                  <a:moveTo>
                    <a:pt x="1542" y="1"/>
                  </a:moveTo>
                  <a:lnTo>
                    <a:pt x="1542" y="374"/>
                  </a:lnTo>
                  <a:cubicBezTo>
                    <a:pt x="1542" y="470"/>
                    <a:pt x="1475" y="556"/>
                    <a:pt x="1379" y="585"/>
                  </a:cubicBezTo>
                  <a:lnTo>
                    <a:pt x="479" y="843"/>
                  </a:lnTo>
                  <a:cubicBezTo>
                    <a:pt x="202" y="920"/>
                    <a:pt x="1" y="1178"/>
                    <a:pt x="1" y="1475"/>
                  </a:cubicBezTo>
                  <a:lnTo>
                    <a:pt x="1" y="2642"/>
                  </a:lnTo>
                  <a:cubicBezTo>
                    <a:pt x="1" y="2767"/>
                    <a:pt x="96" y="2862"/>
                    <a:pt x="221" y="2862"/>
                  </a:cubicBezTo>
                  <a:lnTo>
                    <a:pt x="4183" y="2862"/>
                  </a:lnTo>
                  <a:cubicBezTo>
                    <a:pt x="4307" y="2862"/>
                    <a:pt x="4403" y="2767"/>
                    <a:pt x="4403" y="2642"/>
                  </a:cubicBezTo>
                  <a:lnTo>
                    <a:pt x="4403" y="1475"/>
                  </a:lnTo>
                  <a:cubicBezTo>
                    <a:pt x="4403" y="1178"/>
                    <a:pt x="4202" y="920"/>
                    <a:pt x="3915" y="843"/>
                  </a:cubicBezTo>
                  <a:lnTo>
                    <a:pt x="3015" y="585"/>
                  </a:lnTo>
                  <a:cubicBezTo>
                    <a:pt x="2920" y="556"/>
                    <a:pt x="2853" y="470"/>
                    <a:pt x="2862" y="374"/>
                  </a:cubicBezTo>
                  <a:lnTo>
                    <a:pt x="2862" y="1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9" name="Google Shape;11939;p83"/>
            <p:cNvSpPr/>
            <p:nvPr/>
          </p:nvSpPr>
          <p:spPr>
            <a:xfrm>
              <a:off x="8218268" y="2727614"/>
              <a:ext cx="115623" cy="59348"/>
            </a:xfrm>
            <a:custGeom>
              <a:avLst/>
              <a:gdLst/>
              <a:ahLst/>
              <a:cxnLst/>
              <a:rect l="l" t="t" r="r" b="b"/>
              <a:pathLst>
                <a:path w="4403" h="2260" extrusionOk="0">
                  <a:moveTo>
                    <a:pt x="3101" y="1"/>
                  </a:moveTo>
                  <a:cubicBezTo>
                    <a:pt x="2961" y="453"/>
                    <a:pt x="2570" y="680"/>
                    <a:pt x="2180" y="680"/>
                  </a:cubicBezTo>
                  <a:cubicBezTo>
                    <a:pt x="1793" y="680"/>
                    <a:pt x="1406" y="458"/>
                    <a:pt x="1263" y="10"/>
                  </a:cubicBezTo>
                  <a:lnTo>
                    <a:pt x="479" y="230"/>
                  </a:lnTo>
                  <a:cubicBezTo>
                    <a:pt x="201" y="317"/>
                    <a:pt x="0" y="575"/>
                    <a:pt x="0" y="872"/>
                  </a:cubicBezTo>
                  <a:lnTo>
                    <a:pt x="0" y="2039"/>
                  </a:lnTo>
                  <a:cubicBezTo>
                    <a:pt x="0" y="2164"/>
                    <a:pt x="105" y="2259"/>
                    <a:pt x="220" y="2259"/>
                  </a:cubicBezTo>
                  <a:lnTo>
                    <a:pt x="4182" y="2259"/>
                  </a:lnTo>
                  <a:cubicBezTo>
                    <a:pt x="4307" y="2259"/>
                    <a:pt x="4403" y="2164"/>
                    <a:pt x="4403" y="2039"/>
                  </a:cubicBezTo>
                  <a:lnTo>
                    <a:pt x="4403" y="872"/>
                  </a:lnTo>
                  <a:cubicBezTo>
                    <a:pt x="4403" y="575"/>
                    <a:pt x="4211" y="317"/>
                    <a:pt x="3924" y="240"/>
                  </a:cubicBezTo>
                  <a:lnTo>
                    <a:pt x="3101" y="1"/>
                  </a:lnTo>
                  <a:close/>
                </a:path>
              </a:pathLst>
            </a:custGeom>
            <a:solidFill>
              <a:srgbClr val="BCC4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0" name="Google Shape;11940;p83"/>
            <p:cNvSpPr/>
            <p:nvPr/>
          </p:nvSpPr>
          <p:spPr>
            <a:xfrm>
              <a:off x="8235600" y="2630872"/>
              <a:ext cx="29175" cy="63602"/>
            </a:xfrm>
            <a:custGeom>
              <a:avLst/>
              <a:gdLst/>
              <a:ahLst/>
              <a:cxnLst/>
              <a:rect l="l" t="t" r="r" b="b"/>
              <a:pathLst>
                <a:path w="1111" h="2422" extrusionOk="0">
                  <a:moveTo>
                    <a:pt x="670" y="0"/>
                  </a:moveTo>
                  <a:cubicBezTo>
                    <a:pt x="297" y="0"/>
                    <a:pt x="1" y="297"/>
                    <a:pt x="10" y="660"/>
                  </a:cubicBezTo>
                  <a:lnTo>
                    <a:pt x="10" y="814"/>
                  </a:lnTo>
                  <a:cubicBezTo>
                    <a:pt x="10" y="1005"/>
                    <a:pt x="39" y="1196"/>
                    <a:pt x="96" y="1378"/>
                  </a:cubicBezTo>
                  <a:lnTo>
                    <a:pt x="450" y="2421"/>
                  </a:lnTo>
                  <a:lnTo>
                    <a:pt x="1111" y="2421"/>
                  </a:lnTo>
                  <a:lnTo>
                    <a:pt x="1111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1" name="Google Shape;11941;p83"/>
            <p:cNvSpPr/>
            <p:nvPr/>
          </p:nvSpPr>
          <p:spPr>
            <a:xfrm>
              <a:off x="8247417" y="2625095"/>
              <a:ext cx="69379" cy="69379"/>
            </a:xfrm>
            <a:custGeom>
              <a:avLst/>
              <a:gdLst/>
              <a:ahLst/>
              <a:cxnLst/>
              <a:rect l="l" t="t" r="r" b="b"/>
              <a:pathLst>
                <a:path w="2642" h="2642" extrusionOk="0">
                  <a:moveTo>
                    <a:pt x="661" y="0"/>
                  </a:moveTo>
                  <a:cubicBezTo>
                    <a:pt x="287" y="0"/>
                    <a:pt x="0" y="297"/>
                    <a:pt x="0" y="660"/>
                  </a:cubicBezTo>
                  <a:cubicBezTo>
                    <a:pt x="0" y="909"/>
                    <a:pt x="192" y="1101"/>
                    <a:pt x="441" y="1101"/>
                  </a:cubicBezTo>
                  <a:lnTo>
                    <a:pt x="2192" y="2641"/>
                  </a:lnTo>
                  <a:lnTo>
                    <a:pt x="2565" y="1340"/>
                  </a:lnTo>
                  <a:cubicBezTo>
                    <a:pt x="2613" y="1187"/>
                    <a:pt x="2632" y="1024"/>
                    <a:pt x="2642" y="861"/>
                  </a:cubicBezTo>
                  <a:lnTo>
                    <a:pt x="2642" y="440"/>
                  </a:lnTo>
                  <a:cubicBezTo>
                    <a:pt x="2642" y="201"/>
                    <a:pt x="2441" y="0"/>
                    <a:pt x="220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2" name="Google Shape;11942;p83"/>
            <p:cNvSpPr/>
            <p:nvPr/>
          </p:nvSpPr>
          <p:spPr>
            <a:xfrm>
              <a:off x="8258971" y="2711779"/>
              <a:ext cx="34453" cy="14049"/>
            </a:xfrm>
            <a:custGeom>
              <a:avLst/>
              <a:gdLst/>
              <a:ahLst/>
              <a:cxnLst/>
              <a:rect l="l" t="t" r="r" b="b"/>
              <a:pathLst>
                <a:path w="1312" h="535" extrusionOk="0">
                  <a:moveTo>
                    <a:pt x="1" y="1"/>
                  </a:moveTo>
                  <a:lnTo>
                    <a:pt x="1" y="412"/>
                  </a:lnTo>
                  <a:cubicBezTo>
                    <a:pt x="211" y="494"/>
                    <a:pt x="434" y="534"/>
                    <a:pt x="656" y="534"/>
                  </a:cubicBezTo>
                  <a:cubicBezTo>
                    <a:pt x="879" y="534"/>
                    <a:pt x="1101" y="494"/>
                    <a:pt x="1312" y="412"/>
                  </a:cubicBezTo>
                  <a:lnTo>
                    <a:pt x="1312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3" name="Google Shape;11943;p83"/>
            <p:cNvSpPr/>
            <p:nvPr/>
          </p:nvSpPr>
          <p:spPr>
            <a:xfrm>
              <a:off x="8241640" y="2654244"/>
              <a:ext cx="69379" cy="63339"/>
            </a:xfrm>
            <a:custGeom>
              <a:avLst/>
              <a:gdLst/>
              <a:ahLst/>
              <a:cxnLst/>
              <a:rect l="l" t="t" r="r" b="b"/>
              <a:pathLst>
                <a:path w="2642" h="2412" extrusionOk="0">
                  <a:moveTo>
                    <a:pt x="842" y="0"/>
                  </a:moveTo>
                  <a:cubicBezTo>
                    <a:pt x="728" y="0"/>
                    <a:pt x="613" y="48"/>
                    <a:pt x="527" y="134"/>
                  </a:cubicBezTo>
                  <a:lnTo>
                    <a:pt x="125" y="527"/>
                  </a:lnTo>
                  <a:cubicBezTo>
                    <a:pt x="39" y="613"/>
                    <a:pt x="0" y="728"/>
                    <a:pt x="0" y="842"/>
                  </a:cubicBezTo>
                  <a:lnTo>
                    <a:pt x="0" y="1101"/>
                  </a:lnTo>
                  <a:cubicBezTo>
                    <a:pt x="0" y="1828"/>
                    <a:pt x="584" y="2412"/>
                    <a:pt x="1311" y="2412"/>
                  </a:cubicBezTo>
                  <a:cubicBezTo>
                    <a:pt x="1317" y="2412"/>
                    <a:pt x="1323" y="2412"/>
                    <a:pt x="1329" y="2412"/>
                  </a:cubicBezTo>
                  <a:cubicBezTo>
                    <a:pt x="2048" y="2412"/>
                    <a:pt x="2642" y="1822"/>
                    <a:pt x="2642" y="1101"/>
                  </a:cubicBezTo>
                  <a:lnTo>
                    <a:pt x="2642" y="814"/>
                  </a:lnTo>
                  <a:cubicBezTo>
                    <a:pt x="2642" y="699"/>
                    <a:pt x="2594" y="584"/>
                    <a:pt x="2508" y="507"/>
                  </a:cubicBezTo>
                  <a:cubicBezTo>
                    <a:pt x="2173" y="172"/>
                    <a:pt x="1551" y="19"/>
                    <a:pt x="842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4" name="Google Shape;11944;p83"/>
            <p:cNvSpPr/>
            <p:nvPr/>
          </p:nvSpPr>
          <p:spPr>
            <a:xfrm>
              <a:off x="8241640" y="2654191"/>
              <a:ext cx="69143" cy="62157"/>
            </a:xfrm>
            <a:custGeom>
              <a:avLst/>
              <a:gdLst/>
              <a:ahLst/>
              <a:cxnLst/>
              <a:rect l="l" t="t" r="r" b="b"/>
              <a:pathLst>
                <a:path w="2633" h="2367" extrusionOk="0">
                  <a:moveTo>
                    <a:pt x="813" y="1"/>
                  </a:moveTo>
                  <a:cubicBezTo>
                    <a:pt x="708" y="1"/>
                    <a:pt x="605" y="48"/>
                    <a:pt x="527" y="127"/>
                  </a:cubicBezTo>
                  <a:lnTo>
                    <a:pt x="125" y="529"/>
                  </a:lnTo>
                  <a:cubicBezTo>
                    <a:pt x="39" y="605"/>
                    <a:pt x="0" y="720"/>
                    <a:pt x="0" y="835"/>
                  </a:cubicBezTo>
                  <a:lnTo>
                    <a:pt x="0" y="1093"/>
                  </a:lnTo>
                  <a:cubicBezTo>
                    <a:pt x="0" y="1687"/>
                    <a:pt x="383" y="2203"/>
                    <a:pt x="957" y="2366"/>
                  </a:cubicBezTo>
                  <a:cubicBezTo>
                    <a:pt x="766" y="2127"/>
                    <a:pt x="661" y="1840"/>
                    <a:pt x="661" y="1533"/>
                  </a:cubicBezTo>
                  <a:lnTo>
                    <a:pt x="661" y="892"/>
                  </a:lnTo>
                  <a:cubicBezTo>
                    <a:pt x="651" y="645"/>
                    <a:pt x="852" y="451"/>
                    <a:pt x="1087" y="451"/>
                  </a:cubicBezTo>
                  <a:cubicBezTo>
                    <a:pt x="1098" y="451"/>
                    <a:pt x="1109" y="451"/>
                    <a:pt x="1120" y="452"/>
                  </a:cubicBezTo>
                  <a:cubicBezTo>
                    <a:pt x="1570" y="481"/>
                    <a:pt x="2230" y="557"/>
                    <a:pt x="2632" y="749"/>
                  </a:cubicBezTo>
                  <a:cubicBezTo>
                    <a:pt x="2622" y="653"/>
                    <a:pt x="2575" y="567"/>
                    <a:pt x="2508" y="500"/>
                  </a:cubicBezTo>
                  <a:cubicBezTo>
                    <a:pt x="2173" y="174"/>
                    <a:pt x="1551" y="21"/>
                    <a:pt x="842" y="2"/>
                  </a:cubicBezTo>
                  <a:cubicBezTo>
                    <a:pt x="833" y="1"/>
                    <a:pt x="823" y="1"/>
                    <a:pt x="813" y="1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5" name="Google Shape;11945;p83"/>
            <p:cNvSpPr/>
            <p:nvPr/>
          </p:nvSpPr>
          <p:spPr>
            <a:xfrm>
              <a:off x="8218504" y="2740692"/>
              <a:ext cx="23161" cy="46270"/>
            </a:xfrm>
            <a:custGeom>
              <a:avLst/>
              <a:gdLst/>
              <a:ahLst/>
              <a:cxnLst/>
              <a:rect l="l" t="t" r="r" b="b"/>
              <a:pathLst>
                <a:path w="882" h="1762" extrusionOk="0">
                  <a:moveTo>
                    <a:pt x="116" y="0"/>
                  </a:moveTo>
                  <a:cubicBezTo>
                    <a:pt x="39" y="106"/>
                    <a:pt x="1" y="240"/>
                    <a:pt x="1" y="374"/>
                  </a:cubicBezTo>
                  <a:lnTo>
                    <a:pt x="1" y="1541"/>
                  </a:lnTo>
                  <a:cubicBezTo>
                    <a:pt x="1" y="1666"/>
                    <a:pt x="96" y="1761"/>
                    <a:pt x="221" y="1761"/>
                  </a:cubicBezTo>
                  <a:lnTo>
                    <a:pt x="881" y="1761"/>
                  </a:lnTo>
                  <a:lnTo>
                    <a:pt x="881" y="1034"/>
                  </a:lnTo>
                  <a:cubicBezTo>
                    <a:pt x="872" y="852"/>
                    <a:pt x="805" y="689"/>
                    <a:pt x="680" y="565"/>
                  </a:cubicBezTo>
                  <a:lnTo>
                    <a:pt x="116" y="0"/>
                  </a:lnTo>
                  <a:close/>
                </a:path>
              </a:pathLst>
            </a:custGeom>
            <a:solidFill>
              <a:srgbClr val="D2D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6" name="Google Shape;11946;p83"/>
            <p:cNvSpPr/>
            <p:nvPr/>
          </p:nvSpPr>
          <p:spPr>
            <a:xfrm>
              <a:off x="8310756" y="2740692"/>
              <a:ext cx="23135" cy="46270"/>
            </a:xfrm>
            <a:custGeom>
              <a:avLst/>
              <a:gdLst/>
              <a:ahLst/>
              <a:cxnLst/>
              <a:rect l="l" t="t" r="r" b="b"/>
              <a:pathLst>
                <a:path w="881" h="1762" extrusionOk="0">
                  <a:moveTo>
                    <a:pt x="766" y="0"/>
                  </a:moveTo>
                  <a:lnTo>
                    <a:pt x="201" y="565"/>
                  </a:lnTo>
                  <a:cubicBezTo>
                    <a:pt x="77" y="689"/>
                    <a:pt x="0" y="852"/>
                    <a:pt x="0" y="1034"/>
                  </a:cubicBezTo>
                  <a:lnTo>
                    <a:pt x="0" y="1761"/>
                  </a:lnTo>
                  <a:lnTo>
                    <a:pt x="660" y="1761"/>
                  </a:lnTo>
                  <a:cubicBezTo>
                    <a:pt x="785" y="1761"/>
                    <a:pt x="881" y="1666"/>
                    <a:pt x="881" y="1541"/>
                  </a:cubicBezTo>
                  <a:lnTo>
                    <a:pt x="881" y="374"/>
                  </a:lnTo>
                  <a:cubicBezTo>
                    <a:pt x="881" y="240"/>
                    <a:pt x="842" y="106"/>
                    <a:pt x="766" y="0"/>
                  </a:cubicBezTo>
                  <a:close/>
                </a:path>
              </a:pathLst>
            </a:custGeom>
            <a:solidFill>
              <a:srgbClr val="D2D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7" name="Google Shape;11947;p83"/>
            <p:cNvSpPr/>
            <p:nvPr/>
          </p:nvSpPr>
          <p:spPr>
            <a:xfrm>
              <a:off x="8009659" y="2607737"/>
              <a:ext cx="46270" cy="40493"/>
            </a:xfrm>
            <a:custGeom>
              <a:avLst/>
              <a:gdLst/>
              <a:ahLst/>
              <a:cxnLst/>
              <a:rect l="l" t="t" r="r" b="b"/>
              <a:pathLst>
                <a:path w="1762" h="1542" extrusionOk="0">
                  <a:moveTo>
                    <a:pt x="881" y="1"/>
                  </a:moveTo>
                  <a:cubicBezTo>
                    <a:pt x="393" y="1"/>
                    <a:pt x="1" y="345"/>
                    <a:pt x="1" y="776"/>
                  </a:cubicBezTo>
                  <a:cubicBezTo>
                    <a:pt x="1" y="1197"/>
                    <a:pt x="393" y="1541"/>
                    <a:pt x="881" y="1541"/>
                  </a:cubicBezTo>
                  <a:cubicBezTo>
                    <a:pt x="1369" y="1541"/>
                    <a:pt x="1762" y="1197"/>
                    <a:pt x="1762" y="776"/>
                  </a:cubicBezTo>
                  <a:cubicBezTo>
                    <a:pt x="1762" y="345"/>
                    <a:pt x="1369" y="1"/>
                    <a:pt x="8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8" name="Google Shape;11948;p83"/>
            <p:cNvSpPr/>
            <p:nvPr/>
          </p:nvSpPr>
          <p:spPr>
            <a:xfrm>
              <a:off x="8009659" y="2607737"/>
              <a:ext cx="31696" cy="40493"/>
            </a:xfrm>
            <a:custGeom>
              <a:avLst/>
              <a:gdLst/>
              <a:ahLst/>
              <a:cxnLst/>
              <a:rect l="l" t="t" r="r" b="b"/>
              <a:pathLst>
                <a:path w="1207" h="1542" extrusionOk="0">
                  <a:moveTo>
                    <a:pt x="881" y="1"/>
                  </a:moveTo>
                  <a:cubicBezTo>
                    <a:pt x="393" y="1"/>
                    <a:pt x="1" y="345"/>
                    <a:pt x="1" y="766"/>
                  </a:cubicBezTo>
                  <a:cubicBezTo>
                    <a:pt x="1" y="1197"/>
                    <a:pt x="393" y="1541"/>
                    <a:pt x="881" y="1541"/>
                  </a:cubicBezTo>
                  <a:cubicBezTo>
                    <a:pt x="996" y="1541"/>
                    <a:pt x="1101" y="1522"/>
                    <a:pt x="1207" y="1484"/>
                  </a:cubicBezTo>
                  <a:cubicBezTo>
                    <a:pt x="891" y="1388"/>
                    <a:pt x="671" y="1101"/>
                    <a:pt x="661" y="776"/>
                  </a:cubicBezTo>
                  <a:cubicBezTo>
                    <a:pt x="671" y="441"/>
                    <a:pt x="891" y="154"/>
                    <a:pt x="1207" y="58"/>
                  </a:cubicBezTo>
                  <a:cubicBezTo>
                    <a:pt x="1101" y="20"/>
                    <a:pt x="996" y="1"/>
                    <a:pt x="8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9" name="Google Shape;11949;p83"/>
            <p:cNvSpPr/>
            <p:nvPr/>
          </p:nvSpPr>
          <p:spPr>
            <a:xfrm>
              <a:off x="7980773" y="2706002"/>
              <a:ext cx="104068" cy="80960"/>
            </a:xfrm>
            <a:custGeom>
              <a:avLst/>
              <a:gdLst/>
              <a:ahLst/>
              <a:cxnLst/>
              <a:rect l="l" t="t" r="r" b="b"/>
              <a:pathLst>
                <a:path w="3963" h="3083" extrusionOk="0">
                  <a:moveTo>
                    <a:pt x="1321" y="1"/>
                  </a:moveTo>
                  <a:lnTo>
                    <a:pt x="1321" y="661"/>
                  </a:lnTo>
                  <a:cubicBezTo>
                    <a:pt x="1321" y="824"/>
                    <a:pt x="1235" y="977"/>
                    <a:pt x="1082" y="1053"/>
                  </a:cubicBezTo>
                  <a:lnTo>
                    <a:pt x="364" y="1417"/>
                  </a:lnTo>
                  <a:cubicBezTo>
                    <a:pt x="144" y="1522"/>
                    <a:pt x="0" y="1752"/>
                    <a:pt x="0" y="2001"/>
                  </a:cubicBezTo>
                  <a:lnTo>
                    <a:pt x="0" y="2862"/>
                  </a:lnTo>
                  <a:cubicBezTo>
                    <a:pt x="0" y="2987"/>
                    <a:pt x="96" y="3082"/>
                    <a:pt x="220" y="3082"/>
                  </a:cubicBezTo>
                  <a:lnTo>
                    <a:pt x="3742" y="3082"/>
                  </a:lnTo>
                  <a:cubicBezTo>
                    <a:pt x="3867" y="3082"/>
                    <a:pt x="3962" y="2987"/>
                    <a:pt x="3962" y="2862"/>
                  </a:cubicBezTo>
                  <a:lnTo>
                    <a:pt x="3962" y="2001"/>
                  </a:lnTo>
                  <a:cubicBezTo>
                    <a:pt x="3962" y="1752"/>
                    <a:pt x="3819" y="1522"/>
                    <a:pt x="3599" y="1417"/>
                  </a:cubicBezTo>
                  <a:lnTo>
                    <a:pt x="2881" y="1053"/>
                  </a:lnTo>
                  <a:cubicBezTo>
                    <a:pt x="2728" y="977"/>
                    <a:pt x="2642" y="824"/>
                    <a:pt x="2642" y="661"/>
                  </a:cubicBezTo>
                  <a:lnTo>
                    <a:pt x="2642" y="1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0" name="Google Shape;11950;p83"/>
            <p:cNvSpPr/>
            <p:nvPr/>
          </p:nvSpPr>
          <p:spPr>
            <a:xfrm>
              <a:off x="8015200" y="2706002"/>
              <a:ext cx="35215" cy="23161"/>
            </a:xfrm>
            <a:custGeom>
              <a:avLst/>
              <a:gdLst/>
              <a:ahLst/>
              <a:cxnLst/>
              <a:rect l="l" t="t" r="r" b="b"/>
              <a:pathLst>
                <a:path w="1341" h="882" extrusionOk="0">
                  <a:moveTo>
                    <a:pt x="10" y="1"/>
                  </a:moveTo>
                  <a:lnTo>
                    <a:pt x="10" y="661"/>
                  </a:lnTo>
                  <a:cubicBezTo>
                    <a:pt x="10" y="690"/>
                    <a:pt x="10" y="718"/>
                    <a:pt x="0" y="747"/>
                  </a:cubicBezTo>
                  <a:cubicBezTo>
                    <a:pt x="211" y="833"/>
                    <a:pt x="441" y="881"/>
                    <a:pt x="670" y="881"/>
                  </a:cubicBezTo>
                  <a:cubicBezTo>
                    <a:pt x="900" y="881"/>
                    <a:pt x="1130" y="833"/>
                    <a:pt x="1340" y="747"/>
                  </a:cubicBezTo>
                  <a:cubicBezTo>
                    <a:pt x="1331" y="718"/>
                    <a:pt x="1331" y="690"/>
                    <a:pt x="1331" y="661"/>
                  </a:cubicBezTo>
                  <a:lnTo>
                    <a:pt x="1331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1" name="Google Shape;11951;p83"/>
            <p:cNvSpPr/>
            <p:nvPr/>
          </p:nvSpPr>
          <p:spPr>
            <a:xfrm>
              <a:off x="7980773" y="2736411"/>
              <a:ext cx="104068" cy="50551"/>
            </a:xfrm>
            <a:custGeom>
              <a:avLst/>
              <a:gdLst/>
              <a:ahLst/>
              <a:cxnLst/>
              <a:rect l="l" t="t" r="r" b="b"/>
              <a:pathLst>
                <a:path w="3963" h="1925" extrusionOk="0">
                  <a:moveTo>
                    <a:pt x="871" y="1"/>
                  </a:moveTo>
                  <a:lnTo>
                    <a:pt x="364" y="259"/>
                  </a:lnTo>
                  <a:cubicBezTo>
                    <a:pt x="144" y="364"/>
                    <a:pt x="0" y="594"/>
                    <a:pt x="0" y="843"/>
                  </a:cubicBezTo>
                  <a:lnTo>
                    <a:pt x="0" y="1704"/>
                  </a:lnTo>
                  <a:cubicBezTo>
                    <a:pt x="0" y="1829"/>
                    <a:pt x="96" y="1924"/>
                    <a:pt x="220" y="1924"/>
                  </a:cubicBezTo>
                  <a:lnTo>
                    <a:pt x="3742" y="1924"/>
                  </a:lnTo>
                  <a:cubicBezTo>
                    <a:pt x="3857" y="1924"/>
                    <a:pt x="3962" y="1829"/>
                    <a:pt x="3962" y="1704"/>
                  </a:cubicBezTo>
                  <a:lnTo>
                    <a:pt x="3962" y="843"/>
                  </a:lnTo>
                  <a:cubicBezTo>
                    <a:pt x="3962" y="594"/>
                    <a:pt x="3819" y="364"/>
                    <a:pt x="3599" y="259"/>
                  </a:cubicBezTo>
                  <a:lnTo>
                    <a:pt x="3091" y="1"/>
                  </a:lnTo>
                  <a:cubicBezTo>
                    <a:pt x="2833" y="407"/>
                    <a:pt x="2407" y="611"/>
                    <a:pt x="1981" y="611"/>
                  </a:cubicBezTo>
                  <a:cubicBezTo>
                    <a:pt x="1555" y="611"/>
                    <a:pt x="1130" y="407"/>
                    <a:pt x="871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2" name="Google Shape;11952;p83"/>
            <p:cNvSpPr/>
            <p:nvPr/>
          </p:nvSpPr>
          <p:spPr>
            <a:xfrm>
              <a:off x="7992327" y="2625095"/>
              <a:ext cx="80960" cy="80933"/>
            </a:xfrm>
            <a:custGeom>
              <a:avLst/>
              <a:gdLst/>
              <a:ahLst/>
              <a:cxnLst/>
              <a:rect l="l" t="t" r="r" b="b"/>
              <a:pathLst>
                <a:path w="3083" h="3082" extrusionOk="0">
                  <a:moveTo>
                    <a:pt x="1541" y="0"/>
                  </a:moveTo>
                  <a:cubicBezTo>
                    <a:pt x="690" y="0"/>
                    <a:pt x="0" y="689"/>
                    <a:pt x="0" y="1541"/>
                  </a:cubicBezTo>
                  <a:cubicBezTo>
                    <a:pt x="0" y="2393"/>
                    <a:pt x="690" y="3082"/>
                    <a:pt x="1541" y="3082"/>
                  </a:cubicBezTo>
                  <a:cubicBezTo>
                    <a:pt x="2393" y="3082"/>
                    <a:pt x="3082" y="2393"/>
                    <a:pt x="3082" y="1541"/>
                  </a:cubicBezTo>
                  <a:cubicBezTo>
                    <a:pt x="3082" y="689"/>
                    <a:pt x="2393" y="0"/>
                    <a:pt x="154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3" name="Google Shape;11953;p83"/>
            <p:cNvSpPr/>
            <p:nvPr/>
          </p:nvSpPr>
          <p:spPr>
            <a:xfrm>
              <a:off x="8007164" y="2625095"/>
              <a:ext cx="67620" cy="72898"/>
            </a:xfrm>
            <a:custGeom>
              <a:avLst/>
              <a:gdLst/>
              <a:ahLst/>
              <a:cxnLst/>
              <a:rect l="l" t="t" r="r" b="b"/>
              <a:pathLst>
                <a:path w="2575" h="2776" extrusionOk="0">
                  <a:moveTo>
                    <a:pt x="986" y="0"/>
                  </a:moveTo>
                  <a:cubicBezTo>
                    <a:pt x="249" y="0"/>
                    <a:pt x="0" y="1014"/>
                    <a:pt x="660" y="1340"/>
                  </a:cubicBezTo>
                  <a:cubicBezTo>
                    <a:pt x="680" y="1349"/>
                    <a:pt x="699" y="1359"/>
                    <a:pt x="718" y="1369"/>
                  </a:cubicBezTo>
                  <a:lnTo>
                    <a:pt x="1484" y="2756"/>
                  </a:lnTo>
                  <a:cubicBezTo>
                    <a:pt x="1484" y="2756"/>
                    <a:pt x="1694" y="2766"/>
                    <a:pt x="1895" y="2775"/>
                  </a:cubicBezTo>
                  <a:cubicBezTo>
                    <a:pt x="2345" y="2440"/>
                    <a:pt x="2575" y="1885"/>
                    <a:pt x="2498" y="1330"/>
                  </a:cubicBezTo>
                  <a:cubicBezTo>
                    <a:pt x="2412" y="699"/>
                    <a:pt x="1943" y="182"/>
                    <a:pt x="1321" y="38"/>
                  </a:cubicBezTo>
                  <a:cubicBezTo>
                    <a:pt x="1206" y="19"/>
                    <a:pt x="1091" y="0"/>
                    <a:pt x="9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4" name="Google Shape;11954;p83"/>
            <p:cNvSpPr/>
            <p:nvPr/>
          </p:nvSpPr>
          <p:spPr>
            <a:xfrm>
              <a:off x="7998104" y="2660809"/>
              <a:ext cx="69379" cy="56774"/>
            </a:xfrm>
            <a:custGeom>
              <a:avLst/>
              <a:gdLst/>
              <a:ahLst/>
              <a:cxnLst/>
              <a:rect l="l" t="t" r="r" b="b"/>
              <a:pathLst>
                <a:path w="2642" h="2162" extrusionOk="0">
                  <a:moveTo>
                    <a:pt x="1012" y="0"/>
                  </a:moveTo>
                  <a:cubicBezTo>
                    <a:pt x="929" y="0"/>
                    <a:pt x="854" y="46"/>
                    <a:pt x="824" y="123"/>
                  </a:cubicBezTo>
                  <a:cubicBezTo>
                    <a:pt x="747" y="277"/>
                    <a:pt x="642" y="411"/>
                    <a:pt x="517" y="525"/>
                  </a:cubicBezTo>
                  <a:cubicBezTo>
                    <a:pt x="403" y="621"/>
                    <a:pt x="269" y="717"/>
                    <a:pt x="135" y="784"/>
                  </a:cubicBezTo>
                  <a:cubicBezTo>
                    <a:pt x="48" y="832"/>
                    <a:pt x="1" y="918"/>
                    <a:pt x="10" y="1013"/>
                  </a:cubicBezTo>
                  <a:cubicBezTo>
                    <a:pt x="96" y="1674"/>
                    <a:pt x="651" y="2162"/>
                    <a:pt x="1321" y="2162"/>
                  </a:cubicBezTo>
                  <a:cubicBezTo>
                    <a:pt x="1327" y="2162"/>
                    <a:pt x="1333" y="2162"/>
                    <a:pt x="1339" y="2162"/>
                  </a:cubicBezTo>
                  <a:cubicBezTo>
                    <a:pt x="2020" y="2162"/>
                    <a:pt x="2585" y="1629"/>
                    <a:pt x="2642" y="946"/>
                  </a:cubicBezTo>
                  <a:cubicBezTo>
                    <a:pt x="2642" y="879"/>
                    <a:pt x="2613" y="812"/>
                    <a:pt x="2565" y="774"/>
                  </a:cubicBezTo>
                  <a:cubicBezTo>
                    <a:pt x="2125" y="411"/>
                    <a:pt x="1618" y="143"/>
                    <a:pt x="1072" y="9"/>
                  </a:cubicBezTo>
                  <a:cubicBezTo>
                    <a:pt x="1052" y="3"/>
                    <a:pt x="1032" y="0"/>
                    <a:pt x="1012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5" name="Google Shape;11955;p83"/>
            <p:cNvSpPr/>
            <p:nvPr/>
          </p:nvSpPr>
          <p:spPr>
            <a:xfrm>
              <a:off x="7998104" y="2660914"/>
              <a:ext cx="69379" cy="56170"/>
            </a:xfrm>
            <a:custGeom>
              <a:avLst/>
              <a:gdLst/>
              <a:ahLst/>
              <a:cxnLst/>
              <a:rect l="l" t="t" r="r" b="b"/>
              <a:pathLst>
                <a:path w="2642" h="2139" extrusionOk="0">
                  <a:moveTo>
                    <a:pt x="1021" y="0"/>
                  </a:moveTo>
                  <a:cubicBezTo>
                    <a:pt x="938" y="0"/>
                    <a:pt x="856" y="47"/>
                    <a:pt x="824" y="129"/>
                  </a:cubicBezTo>
                  <a:cubicBezTo>
                    <a:pt x="766" y="234"/>
                    <a:pt x="699" y="330"/>
                    <a:pt x="623" y="416"/>
                  </a:cubicBezTo>
                  <a:cubicBezTo>
                    <a:pt x="584" y="454"/>
                    <a:pt x="556" y="483"/>
                    <a:pt x="517" y="521"/>
                  </a:cubicBezTo>
                  <a:cubicBezTo>
                    <a:pt x="403" y="627"/>
                    <a:pt x="269" y="713"/>
                    <a:pt x="125" y="780"/>
                  </a:cubicBezTo>
                  <a:cubicBezTo>
                    <a:pt x="48" y="828"/>
                    <a:pt x="1" y="914"/>
                    <a:pt x="10" y="1009"/>
                  </a:cubicBezTo>
                  <a:cubicBezTo>
                    <a:pt x="87" y="1593"/>
                    <a:pt x="537" y="2053"/>
                    <a:pt x="1120" y="2139"/>
                  </a:cubicBezTo>
                  <a:cubicBezTo>
                    <a:pt x="814" y="1957"/>
                    <a:pt x="642" y="1632"/>
                    <a:pt x="661" y="1277"/>
                  </a:cubicBezTo>
                  <a:lnTo>
                    <a:pt x="661" y="971"/>
                  </a:lnTo>
                  <a:cubicBezTo>
                    <a:pt x="709" y="933"/>
                    <a:pt x="757" y="895"/>
                    <a:pt x="805" y="847"/>
                  </a:cubicBezTo>
                  <a:cubicBezTo>
                    <a:pt x="929" y="741"/>
                    <a:pt x="1034" y="617"/>
                    <a:pt x="1120" y="474"/>
                  </a:cubicBezTo>
                  <a:cubicBezTo>
                    <a:pt x="1541" y="607"/>
                    <a:pt x="1934" y="818"/>
                    <a:pt x="2269" y="1105"/>
                  </a:cubicBezTo>
                  <a:cubicBezTo>
                    <a:pt x="2317" y="1134"/>
                    <a:pt x="2412" y="1230"/>
                    <a:pt x="2537" y="1344"/>
                  </a:cubicBezTo>
                  <a:cubicBezTo>
                    <a:pt x="2594" y="1220"/>
                    <a:pt x="2623" y="1086"/>
                    <a:pt x="2632" y="942"/>
                  </a:cubicBezTo>
                  <a:cubicBezTo>
                    <a:pt x="2642" y="875"/>
                    <a:pt x="2613" y="818"/>
                    <a:pt x="2565" y="770"/>
                  </a:cubicBezTo>
                  <a:cubicBezTo>
                    <a:pt x="2125" y="407"/>
                    <a:pt x="1618" y="148"/>
                    <a:pt x="1063" y="5"/>
                  </a:cubicBezTo>
                  <a:cubicBezTo>
                    <a:pt x="1049" y="2"/>
                    <a:pt x="1035" y="0"/>
                    <a:pt x="1021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6" name="Google Shape;11956;p83"/>
            <p:cNvSpPr/>
            <p:nvPr/>
          </p:nvSpPr>
          <p:spPr>
            <a:xfrm>
              <a:off x="7980773" y="2748228"/>
              <a:ext cx="23135" cy="38733"/>
            </a:xfrm>
            <a:custGeom>
              <a:avLst/>
              <a:gdLst/>
              <a:ahLst/>
              <a:cxnLst/>
              <a:rect l="l" t="t" r="r" b="b"/>
              <a:pathLst>
                <a:path w="881" h="1475" extrusionOk="0">
                  <a:moveTo>
                    <a:pt x="134" y="0"/>
                  </a:moveTo>
                  <a:cubicBezTo>
                    <a:pt x="48" y="115"/>
                    <a:pt x="0" y="249"/>
                    <a:pt x="0" y="393"/>
                  </a:cubicBezTo>
                  <a:lnTo>
                    <a:pt x="0" y="1254"/>
                  </a:lnTo>
                  <a:cubicBezTo>
                    <a:pt x="0" y="1379"/>
                    <a:pt x="96" y="1474"/>
                    <a:pt x="220" y="1474"/>
                  </a:cubicBezTo>
                  <a:lnTo>
                    <a:pt x="881" y="1474"/>
                  </a:lnTo>
                  <a:lnTo>
                    <a:pt x="881" y="804"/>
                  </a:lnTo>
                  <a:cubicBezTo>
                    <a:pt x="881" y="670"/>
                    <a:pt x="823" y="546"/>
                    <a:pt x="718" y="469"/>
                  </a:cubicBezTo>
                  <a:lnTo>
                    <a:pt x="134" y="0"/>
                  </a:ln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7" name="Google Shape;11957;p83"/>
            <p:cNvSpPr/>
            <p:nvPr/>
          </p:nvSpPr>
          <p:spPr>
            <a:xfrm>
              <a:off x="8061680" y="2748228"/>
              <a:ext cx="23161" cy="38733"/>
            </a:xfrm>
            <a:custGeom>
              <a:avLst/>
              <a:gdLst/>
              <a:ahLst/>
              <a:cxnLst/>
              <a:rect l="l" t="t" r="r" b="b"/>
              <a:pathLst>
                <a:path w="882" h="1475" extrusionOk="0">
                  <a:moveTo>
                    <a:pt x="747" y="0"/>
                  </a:moveTo>
                  <a:lnTo>
                    <a:pt x="164" y="469"/>
                  </a:lnTo>
                  <a:cubicBezTo>
                    <a:pt x="58" y="546"/>
                    <a:pt x="1" y="670"/>
                    <a:pt x="1" y="804"/>
                  </a:cubicBezTo>
                  <a:lnTo>
                    <a:pt x="1" y="1474"/>
                  </a:lnTo>
                  <a:lnTo>
                    <a:pt x="661" y="1474"/>
                  </a:lnTo>
                  <a:cubicBezTo>
                    <a:pt x="786" y="1474"/>
                    <a:pt x="881" y="1379"/>
                    <a:pt x="881" y="1254"/>
                  </a:cubicBezTo>
                  <a:lnTo>
                    <a:pt x="881" y="393"/>
                  </a:lnTo>
                  <a:cubicBezTo>
                    <a:pt x="881" y="249"/>
                    <a:pt x="834" y="115"/>
                    <a:pt x="747" y="0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8" name="Google Shape;11958;p83"/>
            <p:cNvSpPr/>
            <p:nvPr/>
          </p:nvSpPr>
          <p:spPr>
            <a:xfrm>
              <a:off x="8101411" y="2428802"/>
              <a:ext cx="103806" cy="103832"/>
            </a:xfrm>
            <a:custGeom>
              <a:avLst/>
              <a:gdLst/>
              <a:ahLst/>
              <a:cxnLst/>
              <a:rect l="l" t="t" r="r" b="b"/>
              <a:pathLst>
                <a:path w="3953" h="3954" extrusionOk="0">
                  <a:moveTo>
                    <a:pt x="1971" y="1"/>
                  </a:moveTo>
                  <a:cubicBezTo>
                    <a:pt x="1110" y="1"/>
                    <a:pt x="469" y="690"/>
                    <a:pt x="412" y="1541"/>
                  </a:cubicBezTo>
                  <a:cubicBezTo>
                    <a:pt x="354" y="2144"/>
                    <a:pt x="230" y="2757"/>
                    <a:pt x="38" y="3341"/>
                  </a:cubicBezTo>
                  <a:cubicBezTo>
                    <a:pt x="0" y="3446"/>
                    <a:pt x="48" y="3570"/>
                    <a:pt x="163" y="3618"/>
                  </a:cubicBezTo>
                  <a:cubicBezTo>
                    <a:pt x="526" y="3781"/>
                    <a:pt x="909" y="3896"/>
                    <a:pt x="1311" y="3953"/>
                  </a:cubicBezTo>
                  <a:lnTo>
                    <a:pt x="2651" y="3953"/>
                  </a:lnTo>
                  <a:cubicBezTo>
                    <a:pt x="3053" y="3896"/>
                    <a:pt x="3436" y="3781"/>
                    <a:pt x="3799" y="3618"/>
                  </a:cubicBezTo>
                  <a:cubicBezTo>
                    <a:pt x="3905" y="3570"/>
                    <a:pt x="3953" y="3446"/>
                    <a:pt x="3914" y="3341"/>
                  </a:cubicBezTo>
                  <a:cubicBezTo>
                    <a:pt x="3723" y="2757"/>
                    <a:pt x="3598" y="2144"/>
                    <a:pt x="3541" y="1541"/>
                  </a:cubicBezTo>
                  <a:cubicBezTo>
                    <a:pt x="3484" y="690"/>
                    <a:pt x="2842" y="1"/>
                    <a:pt x="19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9" name="Google Shape;11959;p83"/>
            <p:cNvSpPr/>
            <p:nvPr/>
          </p:nvSpPr>
          <p:spPr>
            <a:xfrm>
              <a:off x="8129536" y="2428802"/>
              <a:ext cx="75944" cy="103832"/>
            </a:xfrm>
            <a:custGeom>
              <a:avLst/>
              <a:gdLst/>
              <a:ahLst/>
              <a:cxnLst/>
              <a:rect l="l" t="t" r="r" b="b"/>
              <a:pathLst>
                <a:path w="2892" h="3954" extrusionOk="0">
                  <a:moveTo>
                    <a:pt x="900" y="1"/>
                  </a:moveTo>
                  <a:cubicBezTo>
                    <a:pt x="240" y="1"/>
                    <a:pt x="1" y="900"/>
                    <a:pt x="575" y="1245"/>
                  </a:cubicBezTo>
                  <a:cubicBezTo>
                    <a:pt x="594" y="1254"/>
                    <a:pt x="613" y="1264"/>
                    <a:pt x="633" y="1274"/>
                  </a:cubicBezTo>
                  <a:lnTo>
                    <a:pt x="1130" y="3953"/>
                  </a:lnTo>
                  <a:lnTo>
                    <a:pt x="1580" y="3953"/>
                  </a:lnTo>
                  <a:cubicBezTo>
                    <a:pt x="1972" y="3896"/>
                    <a:pt x="2365" y="3781"/>
                    <a:pt x="2728" y="3618"/>
                  </a:cubicBezTo>
                  <a:cubicBezTo>
                    <a:pt x="2834" y="3570"/>
                    <a:pt x="2891" y="3446"/>
                    <a:pt x="2843" y="3341"/>
                  </a:cubicBezTo>
                  <a:cubicBezTo>
                    <a:pt x="2652" y="2757"/>
                    <a:pt x="2527" y="2144"/>
                    <a:pt x="2480" y="1541"/>
                  </a:cubicBezTo>
                  <a:cubicBezTo>
                    <a:pt x="2413" y="690"/>
                    <a:pt x="1771" y="1"/>
                    <a:pt x="9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0" name="Google Shape;11960;p83"/>
            <p:cNvSpPr/>
            <p:nvPr/>
          </p:nvSpPr>
          <p:spPr>
            <a:xfrm>
              <a:off x="8100650" y="2507214"/>
              <a:ext cx="104068" cy="80960"/>
            </a:xfrm>
            <a:custGeom>
              <a:avLst/>
              <a:gdLst/>
              <a:ahLst/>
              <a:cxnLst/>
              <a:rect l="l" t="t" r="r" b="b"/>
              <a:pathLst>
                <a:path w="3963" h="3083" extrusionOk="0">
                  <a:moveTo>
                    <a:pt x="1321" y="1"/>
                  </a:moveTo>
                  <a:lnTo>
                    <a:pt x="1321" y="661"/>
                  </a:lnTo>
                  <a:cubicBezTo>
                    <a:pt x="1321" y="824"/>
                    <a:pt x="1235" y="977"/>
                    <a:pt x="1082" y="1053"/>
                  </a:cubicBezTo>
                  <a:lnTo>
                    <a:pt x="364" y="1417"/>
                  </a:lnTo>
                  <a:cubicBezTo>
                    <a:pt x="144" y="1522"/>
                    <a:pt x="0" y="1752"/>
                    <a:pt x="0" y="2001"/>
                  </a:cubicBezTo>
                  <a:lnTo>
                    <a:pt x="0" y="2862"/>
                  </a:lnTo>
                  <a:cubicBezTo>
                    <a:pt x="0" y="2986"/>
                    <a:pt x="106" y="3082"/>
                    <a:pt x="220" y="3082"/>
                  </a:cubicBezTo>
                  <a:lnTo>
                    <a:pt x="3742" y="3082"/>
                  </a:lnTo>
                  <a:cubicBezTo>
                    <a:pt x="3867" y="3082"/>
                    <a:pt x="3962" y="2986"/>
                    <a:pt x="3962" y="2862"/>
                  </a:cubicBezTo>
                  <a:lnTo>
                    <a:pt x="3962" y="2001"/>
                  </a:lnTo>
                  <a:cubicBezTo>
                    <a:pt x="3962" y="1752"/>
                    <a:pt x="3819" y="1522"/>
                    <a:pt x="3599" y="1417"/>
                  </a:cubicBezTo>
                  <a:lnTo>
                    <a:pt x="2881" y="1053"/>
                  </a:lnTo>
                  <a:cubicBezTo>
                    <a:pt x="2728" y="977"/>
                    <a:pt x="2642" y="824"/>
                    <a:pt x="2642" y="661"/>
                  </a:cubicBezTo>
                  <a:lnTo>
                    <a:pt x="2642" y="1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1" name="Google Shape;11961;p83"/>
            <p:cNvSpPr/>
            <p:nvPr/>
          </p:nvSpPr>
          <p:spPr>
            <a:xfrm>
              <a:off x="8135076" y="2507214"/>
              <a:ext cx="35215" cy="23161"/>
            </a:xfrm>
            <a:custGeom>
              <a:avLst/>
              <a:gdLst/>
              <a:ahLst/>
              <a:cxnLst/>
              <a:rect l="l" t="t" r="r" b="b"/>
              <a:pathLst>
                <a:path w="1341" h="882" extrusionOk="0">
                  <a:moveTo>
                    <a:pt x="10" y="1"/>
                  </a:moveTo>
                  <a:lnTo>
                    <a:pt x="10" y="661"/>
                  </a:lnTo>
                  <a:cubicBezTo>
                    <a:pt x="10" y="690"/>
                    <a:pt x="10" y="718"/>
                    <a:pt x="0" y="747"/>
                  </a:cubicBezTo>
                  <a:cubicBezTo>
                    <a:pt x="211" y="833"/>
                    <a:pt x="441" y="881"/>
                    <a:pt x="670" y="881"/>
                  </a:cubicBezTo>
                  <a:cubicBezTo>
                    <a:pt x="900" y="881"/>
                    <a:pt x="1130" y="833"/>
                    <a:pt x="1340" y="747"/>
                  </a:cubicBezTo>
                  <a:cubicBezTo>
                    <a:pt x="1340" y="718"/>
                    <a:pt x="1331" y="690"/>
                    <a:pt x="1331" y="661"/>
                  </a:cubicBezTo>
                  <a:lnTo>
                    <a:pt x="1331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2" name="Google Shape;11962;p83"/>
            <p:cNvSpPr/>
            <p:nvPr/>
          </p:nvSpPr>
          <p:spPr>
            <a:xfrm>
              <a:off x="8100650" y="2537623"/>
              <a:ext cx="104068" cy="50551"/>
            </a:xfrm>
            <a:custGeom>
              <a:avLst/>
              <a:gdLst/>
              <a:ahLst/>
              <a:cxnLst/>
              <a:rect l="l" t="t" r="r" b="b"/>
              <a:pathLst>
                <a:path w="3963" h="1925" extrusionOk="0">
                  <a:moveTo>
                    <a:pt x="871" y="1"/>
                  </a:moveTo>
                  <a:lnTo>
                    <a:pt x="364" y="259"/>
                  </a:lnTo>
                  <a:cubicBezTo>
                    <a:pt x="144" y="364"/>
                    <a:pt x="0" y="594"/>
                    <a:pt x="0" y="843"/>
                  </a:cubicBezTo>
                  <a:lnTo>
                    <a:pt x="0" y="1704"/>
                  </a:lnTo>
                  <a:cubicBezTo>
                    <a:pt x="0" y="1828"/>
                    <a:pt x="96" y="1924"/>
                    <a:pt x="220" y="1924"/>
                  </a:cubicBezTo>
                  <a:lnTo>
                    <a:pt x="3742" y="1924"/>
                  </a:lnTo>
                  <a:cubicBezTo>
                    <a:pt x="3867" y="1924"/>
                    <a:pt x="3962" y="1828"/>
                    <a:pt x="3962" y="1704"/>
                  </a:cubicBezTo>
                  <a:lnTo>
                    <a:pt x="3962" y="843"/>
                  </a:lnTo>
                  <a:cubicBezTo>
                    <a:pt x="3962" y="594"/>
                    <a:pt x="3819" y="364"/>
                    <a:pt x="3599" y="259"/>
                  </a:cubicBezTo>
                  <a:lnTo>
                    <a:pt x="3092" y="1"/>
                  </a:lnTo>
                  <a:cubicBezTo>
                    <a:pt x="2833" y="407"/>
                    <a:pt x="2407" y="611"/>
                    <a:pt x="1981" y="611"/>
                  </a:cubicBezTo>
                  <a:cubicBezTo>
                    <a:pt x="1555" y="611"/>
                    <a:pt x="1130" y="407"/>
                    <a:pt x="8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3" name="Google Shape;11963;p83"/>
            <p:cNvSpPr/>
            <p:nvPr/>
          </p:nvSpPr>
          <p:spPr>
            <a:xfrm>
              <a:off x="8117981" y="2462047"/>
              <a:ext cx="69405" cy="56748"/>
            </a:xfrm>
            <a:custGeom>
              <a:avLst/>
              <a:gdLst/>
              <a:ahLst/>
              <a:cxnLst/>
              <a:rect l="l" t="t" r="r" b="b"/>
              <a:pathLst>
                <a:path w="2643" h="2161" extrusionOk="0">
                  <a:moveTo>
                    <a:pt x="1017" y="0"/>
                  </a:moveTo>
                  <a:cubicBezTo>
                    <a:pt x="932" y="0"/>
                    <a:pt x="855" y="51"/>
                    <a:pt x="824" y="122"/>
                  </a:cubicBezTo>
                  <a:cubicBezTo>
                    <a:pt x="747" y="275"/>
                    <a:pt x="642" y="409"/>
                    <a:pt x="517" y="524"/>
                  </a:cubicBezTo>
                  <a:cubicBezTo>
                    <a:pt x="403" y="630"/>
                    <a:pt x="269" y="716"/>
                    <a:pt x="135" y="783"/>
                  </a:cubicBezTo>
                  <a:cubicBezTo>
                    <a:pt x="48" y="831"/>
                    <a:pt x="1" y="917"/>
                    <a:pt x="10" y="1012"/>
                  </a:cubicBezTo>
                  <a:cubicBezTo>
                    <a:pt x="96" y="1673"/>
                    <a:pt x="661" y="2161"/>
                    <a:pt x="1321" y="2161"/>
                  </a:cubicBezTo>
                  <a:cubicBezTo>
                    <a:pt x="1327" y="2161"/>
                    <a:pt x="1333" y="2161"/>
                    <a:pt x="1340" y="2161"/>
                  </a:cubicBezTo>
                  <a:cubicBezTo>
                    <a:pt x="2020" y="2161"/>
                    <a:pt x="2585" y="1628"/>
                    <a:pt x="2642" y="945"/>
                  </a:cubicBezTo>
                  <a:cubicBezTo>
                    <a:pt x="2642" y="878"/>
                    <a:pt x="2613" y="811"/>
                    <a:pt x="2565" y="773"/>
                  </a:cubicBezTo>
                  <a:cubicBezTo>
                    <a:pt x="2125" y="409"/>
                    <a:pt x="1618" y="151"/>
                    <a:pt x="1073" y="8"/>
                  </a:cubicBezTo>
                  <a:cubicBezTo>
                    <a:pt x="1054" y="2"/>
                    <a:pt x="1035" y="0"/>
                    <a:pt x="1017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4" name="Google Shape;11964;p83"/>
            <p:cNvSpPr/>
            <p:nvPr/>
          </p:nvSpPr>
          <p:spPr>
            <a:xfrm>
              <a:off x="8117981" y="2462020"/>
              <a:ext cx="69405" cy="56275"/>
            </a:xfrm>
            <a:custGeom>
              <a:avLst/>
              <a:gdLst/>
              <a:ahLst/>
              <a:cxnLst/>
              <a:rect l="l" t="t" r="r" b="b"/>
              <a:pathLst>
                <a:path w="2643" h="2143" extrusionOk="0">
                  <a:moveTo>
                    <a:pt x="1012" y="0"/>
                  </a:moveTo>
                  <a:cubicBezTo>
                    <a:pt x="929" y="0"/>
                    <a:pt x="855" y="46"/>
                    <a:pt x="824" y="123"/>
                  </a:cubicBezTo>
                  <a:cubicBezTo>
                    <a:pt x="766" y="229"/>
                    <a:pt x="699" y="334"/>
                    <a:pt x="623" y="420"/>
                  </a:cubicBezTo>
                  <a:cubicBezTo>
                    <a:pt x="584" y="449"/>
                    <a:pt x="556" y="487"/>
                    <a:pt x="517" y="516"/>
                  </a:cubicBezTo>
                  <a:cubicBezTo>
                    <a:pt x="403" y="621"/>
                    <a:pt x="269" y="707"/>
                    <a:pt x="135" y="784"/>
                  </a:cubicBezTo>
                  <a:cubicBezTo>
                    <a:pt x="48" y="822"/>
                    <a:pt x="1" y="918"/>
                    <a:pt x="10" y="1013"/>
                  </a:cubicBezTo>
                  <a:cubicBezTo>
                    <a:pt x="87" y="1597"/>
                    <a:pt x="537" y="2057"/>
                    <a:pt x="1120" y="2143"/>
                  </a:cubicBezTo>
                  <a:cubicBezTo>
                    <a:pt x="824" y="1961"/>
                    <a:pt x="642" y="1626"/>
                    <a:pt x="661" y="1281"/>
                  </a:cubicBezTo>
                  <a:lnTo>
                    <a:pt x="661" y="966"/>
                  </a:lnTo>
                  <a:cubicBezTo>
                    <a:pt x="709" y="927"/>
                    <a:pt x="757" y="889"/>
                    <a:pt x="814" y="851"/>
                  </a:cubicBezTo>
                  <a:cubicBezTo>
                    <a:pt x="929" y="736"/>
                    <a:pt x="1034" y="611"/>
                    <a:pt x="1120" y="477"/>
                  </a:cubicBezTo>
                  <a:cubicBezTo>
                    <a:pt x="1541" y="602"/>
                    <a:pt x="1934" y="822"/>
                    <a:pt x="2269" y="1100"/>
                  </a:cubicBezTo>
                  <a:cubicBezTo>
                    <a:pt x="2317" y="1138"/>
                    <a:pt x="2412" y="1233"/>
                    <a:pt x="2537" y="1348"/>
                  </a:cubicBezTo>
                  <a:cubicBezTo>
                    <a:pt x="2594" y="1214"/>
                    <a:pt x="2623" y="1080"/>
                    <a:pt x="2632" y="946"/>
                  </a:cubicBezTo>
                  <a:cubicBezTo>
                    <a:pt x="2642" y="879"/>
                    <a:pt x="2613" y="812"/>
                    <a:pt x="2565" y="774"/>
                  </a:cubicBezTo>
                  <a:cubicBezTo>
                    <a:pt x="2125" y="410"/>
                    <a:pt x="1618" y="142"/>
                    <a:pt x="1073" y="9"/>
                  </a:cubicBezTo>
                  <a:cubicBezTo>
                    <a:pt x="1052" y="3"/>
                    <a:pt x="1032" y="0"/>
                    <a:pt x="1012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5" name="Google Shape;11965;p83"/>
            <p:cNvSpPr/>
            <p:nvPr/>
          </p:nvSpPr>
          <p:spPr>
            <a:xfrm>
              <a:off x="8100650" y="2549440"/>
              <a:ext cx="23135" cy="38733"/>
            </a:xfrm>
            <a:custGeom>
              <a:avLst/>
              <a:gdLst/>
              <a:ahLst/>
              <a:cxnLst/>
              <a:rect l="l" t="t" r="r" b="b"/>
              <a:pathLst>
                <a:path w="881" h="1475" extrusionOk="0">
                  <a:moveTo>
                    <a:pt x="134" y="0"/>
                  </a:moveTo>
                  <a:cubicBezTo>
                    <a:pt x="48" y="115"/>
                    <a:pt x="0" y="249"/>
                    <a:pt x="0" y="393"/>
                  </a:cubicBezTo>
                  <a:lnTo>
                    <a:pt x="0" y="1254"/>
                  </a:lnTo>
                  <a:cubicBezTo>
                    <a:pt x="0" y="1378"/>
                    <a:pt x="96" y="1474"/>
                    <a:pt x="220" y="1474"/>
                  </a:cubicBezTo>
                  <a:lnTo>
                    <a:pt x="881" y="1474"/>
                  </a:lnTo>
                  <a:lnTo>
                    <a:pt x="881" y="804"/>
                  </a:lnTo>
                  <a:cubicBezTo>
                    <a:pt x="881" y="670"/>
                    <a:pt x="823" y="546"/>
                    <a:pt x="718" y="469"/>
                  </a:cubicBezTo>
                  <a:lnTo>
                    <a:pt x="134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6" name="Google Shape;11966;p83"/>
            <p:cNvSpPr/>
            <p:nvPr/>
          </p:nvSpPr>
          <p:spPr>
            <a:xfrm>
              <a:off x="8181557" y="2549440"/>
              <a:ext cx="23161" cy="38733"/>
            </a:xfrm>
            <a:custGeom>
              <a:avLst/>
              <a:gdLst/>
              <a:ahLst/>
              <a:cxnLst/>
              <a:rect l="l" t="t" r="r" b="b"/>
              <a:pathLst>
                <a:path w="882" h="1475" extrusionOk="0">
                  <a:moveTo>
                    <a:pt x="747" y="0"/>
                  </a:moveTo>
                  <a:lnTo>
                    <a:pt x="164" y="469"/>
                  </a:lnTo>
                  <a:cubicBezTo>
                    <a:pt x="58" y="546"/>
                    <a:pt x="1" y="670"/>
                    <a:pt x="1" y="804"/>
                  </a:cubicBezTo>
                  <a:lnTo>
                    <a:pt x="1" y="1474"/>
                  </a:lnTo>
                  <a:lnTo>
                    <a:pt x="661" y="1474"/>
                  </a:lnTo>
                  <a:cubicBezTo>
                    <a:pt x="786" y="1474"/>
                    <a:pt x="881" y="1378"/>
                    <a:pt x="881" y="1254"/>
                  </a:cubicBezTo>
                  <a:lnTo>
                    <a:pt x="881" y="393"/>
                  </a:lnTo>
                  <a:cubicBezTo>
                    <a:pt x="881" y="249"/>
                    <a:pt x="834" y="115"/>
                    <a:pt x="74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7" name="Google Shape;11967;p83"/>
            <p:cNvSpPr/>
            <p:nvPr/>
          </p:nvSpPr>
          <p:spPr>
            <a:xfrm>
              <a:off x="8082136" y="2607869"/>
              <a:ext cx="144351" cy="115728"/>
            </a:xfrm>
            <a:custGeom>
              <a:avLst/>
              <a:gdLst/>
              <a:ahLst/>
              <a:cxnLst/>
              <a:rect l="l" t="t" r="r" b="b"/>
              <a:pathLst>
                <a:path w="5497" h="4407" extrusionOk="0">
                  <a:moveTo>
                    <a:pt x="2744" y="0"/>
                  </a:moveTo>
                  <a:cubicBezTo>
                    <a:pt x="2634" y="0"/>
                    <a:pt x="2524" y="72"/>
                    <a:pt x="2524" y="216"/>
                  </a:cubicBezTo>
                  <a:lnTo>
                    <a:pt x="2524" y="2522"/>
                  </a:lnTo>
                  <a:lnTo>
                    <a:pt x="208" y="3996"/>
                  </a:lnTo>
                  <a:cubicBezTo>
                    <a:pt x="1" y="4131"/>
                    <a:pt x="132" y="4406"/>
                    <a:pt x="325" y="4406"/>
                  </a:cubicBezTo>
                  <a:cubicBezTo>
                    <a:pt x="364" y="4406"/>
                    <a:pt x="405" y="4395"/>
                    <a:pt x="447" y="4369"/>
                  </a:cubicBezTo>
                  <a:lnTo>
                    <a:pt x="2753" y="2905"/>
                  </a:lnTo>
                  <a:lnTo>
                    <a:pt x="5050" y="4369"/>
                  </a:lnTo>
                  <a:cubicBezTo>
                    <a:pt x="5092" y="4395"/>
                    <a:pt x="5133" y="4406"/>
                    <a:pt x="5172" y="4406"/>
                  </a:cubicBezTo>
                  <a:cubicBezTo>
                    <a:pt x="5366" y="4406"/>
                    <a:pt x="5497" y="4131"/>
                    <a:pt x="5289" y="3996"/>
                  </a:cubicBezTo>
                  <a:lnTo>
                    <a:pt x="5280" y="3996"/>
                  </a:lnTo>
                  <a:lnTo>
                    <a:pt x="2964" y="2522"/>
                  </a:lnTo>
                  <a:lnTo>
                    <a:pt x="2964" y="216"/>
                  </a:lnTo>
                  <a:cubicBezTo>
                    <a:pt x="2964" y="72"/>
                    <a:pt x="2854" y="0"/>
                    <a:pt x="2744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968" name="Google Shape;11968;p83"/>
          <p:cNvGrpSpPr/>
          <p:nvPr/>
        </p:nvGrpSpPr>
        <p:grpSpPr>
          <a:xfrm>
            <a:off x="4886058" y="4291240"/>
            <a:ext cx="346343" cy="343953"/>
            <a:chOff x="4886058" y="4291240"/>
            <a:chExt cx="346343" cy="343953"/>
          </a:xfrm>
        </p:grpSpPr>
        <p:sp>
          <p:nvSpPr>
            <p:cNvPr id="11969" name="Google Shape;11969;p83"/>
            <p:cNvSpPr/>
            <p:nvPr/>
          </p:nvSpPr>
          <p:spPr>
            <a:xfrm>
              <a:off x="5133611" y="4474508"/>
              <a:ext cx="40493" cy="39994"/>
            </a:xfrm>
            <a:custGeom>
              <a:avLst/>
              <a:gdLst/>
              <a:ahLst/>
              <a:cxnLst/>
              <a:rect l="l" t="t" r="r" b="b"/>
              <a:pathLst>
                <a:path w="1542" h="1523" extrusionOk="0">
                  <a:moveTo>
                    <a:pt x="0" y="1"/>
                  </a:moveTo>
                  <a:lnTo>
                    <a:pt x="977" y="1522"/>
                  </a:lnTo>
                  <a:lnTo>
                    <a:pt x="1541" y="1522"/>
                  </a:lnTo>
                  <a:cubicBezTo>
                    <a:pt x="1532" y="680"/>
                    <a:pt x="843" y="1"/>
                    <a:pt x="0" y="1"/>
                  </a:cubicBezTo>
                  <a:close/>
                </a:path>
              </a:pathLst>
            </a:custGeom>
            <a:solidFill>
              <a:srgbClr val="B6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0" name="Google Shape;11970;p83"/>
            <p:cNvSpPr/>
            <p:nvPr/>
          </p:nvSpPr>
          <p:spPr>
            <a:xfrm>
              <a:off x="5093407" y="4474508"/>
              <a:ext cx="66123" cy="39994"/>
            </a:xfrm>
            <a:custGeom>
              <a:avLst/>
              <a:gdLst/>
              <a:ahLst/>
              <a:cxnLst/>
              <a:rect l="l" t="t" r="r" b="b"/>
              <a:pathLst>
                <a:path w="2518" h="1523" extrusionOk="0">
                  <a:moveTo>
                    <a:pt x="1531" y="1"/>
                  </a:moveTo>
                  <a:cubicBezTo>
                    <a:pt x="689" y="1"/>
                    <a:pt x="10" y="680"/>
                    <a:pt x="0" y="1522"/>
                  </a:cubicBezTo>
                  <a:lnTo>
                    <a:pt x="2517" y="1522"/>
                  </a:lnTo>
                  <a:cubicBezTo>
                    <a:pt x="2508" y="680"/>
                    <a:pt x="2067" y="1"/>
                    <a:pt x="1531" y="1"/>
                  </a:cubicBezTo>
                  <a:close/>
                </a:path>
              </a:pathLst>
            </a:custGeom>
            <a:solidFill>
              <a:srgbClr val="C7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1" name="Google Shape;11971;p83"/>
            <p:cNvSpPr/>
            <p:nvPr/>
          </p:nvSpPr>
          <p:spPr>
            <a:xfrm>
              <a:off x="5133112" y="4408674"/>
              <a:ext cx="22137" cy="43986"/>
            </a:xfrm>
            <a:custGeom>
              <a:avLst/>
              <a:gdLst/>
              <a:ahLst/>
              <a:cxnLst/>
              <a:rect l="l" t="t" r="r" b="b"/>
              <a:pathLst>
                <a:path w="843" h="1675" extrusionOk="0">
                  <a:moveTo>
                    <a:pt x="0" y="0"/>
                  </a:moveTo>
                  <a:lnTo>
                    <a:pt x="0" y="1675"/>
                  </a:lnTo>
                  <a:cubicBezTo>
                    <a:pt x="469" y="1675"/>
                    <a:pt x="842" y="1302"/>
                    <a:pt x="842" y="842"/>
                  </a:cubicBezTo>
                  <a:cubicBezTo>
                    <a:pt x="842" y="373"/>
                    <a:pt x="469" y="0"/>
                    <a:pt x="0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2" name="Google Shape;11972;p83"/>
            <p:cNvSpPr/>
            <p:nvPr/>
          </p:nvSpPr>
          <p:spPr>
            <a:xfrm>
              <a:off x="4985084" y="4474508"/>
              <a:ext cx="40493" cy="39994"/>
            </a:xfrm>
            <a:custGeom>
              <a:avLst/>
              <a:gdLst/>
              <a:ahLst/>
              <a:cxnLst/>
              <a:rect l="l" t="t" r="r" b="b"/>
              <a:pathLst>
                <a:path w="1542" h="1523" extrusionOk="0">
                  <a:moveTo>
                    <a:pt x="0" y="1"/>
                  </a:moveTo>
                  <a:lnTo>
                    <a:pt x="976" y="1522"/>
                  </a:lnTo>
                  <a:lnTo>
                    <a:pt x="1541" y="1522"/>
                  </a:lnTo>
                  <a:cubicBezTo>
                    <a:pt x="1532" y="680"/>
                    <a:pt x="842" y="1"/>
                    <a:pt x="0" y="1"/>
                  </a:cubicBezTo>
                  <a:close/>
                </a:path>
              </a:pathLst>
            </a:custGeom>
            <a:solidFill>
              <a:srgbClr val="B6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3" name="Google Shape;11973;p83"/>
            <p:cNvSpPr/>
            <p:nvPr/>
          </p:nvSpPr>
          <p:spPr>
            <a:xfrm>
              <a:off x="4944880" y="4474508"/>
              <a:ext cx="66123" cy="39994"/>
            </a:xfrm>
            <a:custGeom>
              <a:avLst/>
              <a:gdLst/>
              <a:ahLst/>
              <a:cxnLst/>
              <a:rect l="l" t="t" r="r" b="b"/>
              <a:pathLst>
                <a:path w="2518" h="1523" extrusionOk="0">
                  <a:moveTo>
                    <a:pt x="1531" y="1"/>
                  </a:moveTo>
                  <a:cubicBezTo>
                    <a:pt x="689" y="1"/>
                    <a:pt x="10" y="680"/>
                    <a:pt x="0" y="1522"/>
                  </a:cubicBezTo>
                  <a:lnTo>
                    <a:pt x="2517" y="1522"/>
                  </a:lnTo>
                  <a:cubicBezTo>
                    <a:pt x="2507" y="680"/>
                    <a:pt x="2067" y="1"/>
                    <a:pt x="1531" y="1"/>
                  </a:cubicBezTo>
                  <a:close/>
                </a:path>
              </a:pathLst>
            </a:custGeom>
            <a:solidFill>
              <a:srgbClr val="C7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4" name="Google Shape;11974;p83"/>
            <p:cNvSpPr/>
            <p:nvPr/>
          </p:nvSpPr>
          <p:spPr>
            <a:xfrm>
              <a:off x="4984585" y="4408674"/>
              <a:ext cx="22137" cy="43986"/>
            </a:xfrm>
            <a:custGeom>
              <a:avLst/>
              <a:gdLst/>
              <a:ahLst/>
              <a:cxnLst/>
              <a:rect l="l" t="t" r="r" b="b"/>
              <a:pathLst>
                <a:path w="843" h="1675" extrusionOk="0">
                  <a:moveTo>
                    <a:pt x="0" y="0"/>
                  </a:moveTo>
                  <a:lnTo>
                    <a:pt x="0" y="1675"/>
                  </a:lnTo>
                  <a:cubicBezTo>
                    <a:pt x="469" y="1675"/>
                    <a:pt x="842" y="1302"/>
                    <a:pt x="842" y="842"/>
                  </a:cubicBezTo>
                  <a:cubicBezTo>
                    <a:pt x="842" y="373"/>
                    <a:pt x="469" y="0"/>
                    <a:pt x="0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5" name="Google Shape;11975;p83"/>
            <p:cNvSpPr/>
            <p:nvPr/>
          </p:nvSpPr>
          <p:spPr>
            <a:xfrm>
              <a:off x="5059479" y="4476530"/>
              <a:ext cx="54043" cy="54043"/>
            </a:xfrm>
            <a:custGeom>
              <a:avLst/>
              <a:gdLst/>
              <a:ahLst/>
              <a:cxnLst/>
              <a:rect l="l" t="t" r="r" b="b"/>
              <a:pathLst>
                <a:path w="2058" h="2058" extrusionOk="0">
                  <a:moveTo>
                    <a:pt x="0" y="0"/>
                  </a:moveTo>
                  <a:lnTo>
                    <a:pt x="1225" y="2058"/>
                  </a:lnTo>
                  <a:lnTo>
                    <a:pt x="2058" y="2058"/>
                  </a:lnTo>
                  <a:cubicBezTo>
                    <a:pt x="2058" y="919"/>
                    <a:pt x="1139" y="0"/>
                    <a:pt x="0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6" name="Google Shape;11976;p83"/>
            <p:cNvSpPr/>
            <p:nvPr/>
          </p:nvSpPr>
          <p:spPr>
            <a:xfrm>
              <a:off x="5005436" y="4476530"/>
              <a:ext cx="86238" cy="54043"/>
            </a:xfrm>
            <a:custGeom>
              <a:avLst/>
              <a:gdLst/>
              <a:ahLst/>
              <a:cxnLst/>
              <a:rect l="l" t="t" r="r" b="b"/>
              <a:pathLst>
                <a:path w="3284" h="2058" extrusionOk="0">
                  <a:moveTo>
                    <a:pt x="2058" y="0"/>
                  </a:moveTo>
                  <a:cubicBezTo>
                    <a:pt x="919" y="0"/>
                    <a:pt x="0" y="919"/>
                    <a:pt x="0" y="2058"/>
                  </a:cubicBezTo>
                  <a:lnTo>
                    <a:pt x="3283" y="2058"/>
                  </a:lnTo>
                  <a:cubicBezTo>
                    <a:pt x="3283" y="928"/>
                    <a:pt x="2728" y="0"/>
                    <a:pt x="20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7" name="Google Shape;11977;p83"/>
            <p:cNvSpPr/>
            <p:nvPr/>
          </p:nvSpPr>
          <p:spPr>
            <a:xfrm>
              <a:off x="5059715" y="4394835"/>
              <a:ext cx="29936" cy="59847"/>
            </a:xfrm>
            <a:custGeom>
              <a:avLst/>
              <a:gdLst/>
              <a:ahLst/>
              <a:cxnLst/>
              <a:rect l="l" t="t" r="r" b="b"/>
              <a:pathLst>
                <a:path w="1140" h="2279" extrusionOk="0">
                  <a:moveTo>
                    <a:pt x="1" y="1"/>
                  </a:moveTo>
                  <a:lnTo>
                    <a:pt x="1" y="2278"/>
                  </a:lnTo>
                  <a:cubicBezTo>
                    <a:pt x="632" y="2278"/>
                    <a:pt x="1140" y="1771"/>
                    <a:pt x="1140" y="1140"/>
                  </a:cubicBezTo>
                  <a:cubicBezTo>
                    <a:pt x="1140" y="518"/>
                    <a:pt x="632" y="1"/>
                    <a:pt x="1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8" name="Google Shape;11978;p83"/>
            <p:cNvSpPr/>
            <p:nvPr/>
          </p:nvSpPr>
          <p:spPr>
            <a:xfrm>
              <a:off x="5029070" y="4394835"/>
              <a:ext cx="45509" cy="59847"/>
            </a:xfrm>
            <a:custGeom>
              <a:avLst/>
              <a:gdLst/>
              <a:ahLst/>
              <a:cxnLst/>
              <a:rect l="l" t="t" r="r" b="b"/>
              <a:pathLst>
                <a:path w="1733" h="2279" extrusionOk="0">
                  <a:moveTo>
                    <a:pt x="1139" y="1"/>
                  </a:moveTo>
                  <a:cubicBezTo>
                    <a:pt x="517" y="1"/>
                    <a:pt x="0" y="518"/>
                    <a:pt x="0" y="1140"/>
                  </a:cubicBezTo>
                  <a:cubicBezTo>
                    <a:pt x="0" y="1771"/>
                    <a:pt x="517" y="2278"/>
                    <a:pt x="1139" y="2278"/>
                  </a:cubicBezTo>
                  <a:lnTo>
                    <a:pt x="1168" y="2278"/>
                  </a:lnTo>
                  <a:cubicBezTo>
                    <a:pt x="1483" y="2259"/>
                    <a:pt x="1732" y="1762"/>
                    <a:pt x="1732" y="1140"/>
                  </a:cubicBezTo>
                  <a:cubicBezTo>
                    <a:pt x="1732" y="527"/>
                    <a:pt x="1483" y="20"/>
                    <a:pt x="1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9" name="Google Shape;11979;p83"/>
            <p:cNvSpPr/>
            <p:nvPr/>
          </p:nvSpPr>
          <p:spPr>
            <a:xfrm>
              <a:off x="4962711" y="4408674"/>
              <a:ext cx="29175" cy="43986"/>
            </a:xfrm>
            <a:custGeom>
              <a:avLst/>
              <a:gdLst/>
              <a:ahLst/>
              <a:cxnLst/>
              <a:rect l="l" t="t" r="r" b="b"/>
              <a:pathLst>
                <a:path w="1111" h="1675" extrusionOk="0">
                  <a:moveTo>
                    <a:pt x="833" y="0"/>
                  </a:moveTo>
                  <a:cubicBezTo>
                    <a:pt x="374" y="0"/>
                    <a:pt x="1" y="373"/>
                    <a:pt x="1" y="842"/>
                  </a:cubicBezTo>
                  <a:cubicBezTo>
                    <a:pt x="1" y="1302"/>
                    <a:pt x="374" y="1675"/>
                    <a:pt x="833" y="1675"/>
                  </a:cubicBezTo>
                  <a:cubicBezTo>
                    <a:pt x="996" y="1675"/>
                    <a:pt x="1111" y="1302"/>
                    <a:pt x="1111" y="842"/>
                  </a:cubicBezTo>
                  <a:cubicBezTo>
                    <a:pt x="1111" y="373"/>
                    <a:pt x="986" y="0"/>
                    <a:pt x="833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0" name="Google Shape;11980;p83"/>
            <p:cNvSpPr/>
            <p:nvPr/>
          </p:nvSpPr>
          <p:spPr>
            <a:xfrm>
              <a:off x="5111237" y="4408674"/>
              <a:ext cx="29175" cy="43986"/>
            </a:xfrm>
            <a:custGeom>
              <a:avLst/>
              <a:gdLst/>
              <a:ahLst/>
              <a:cxnLst/>
              <a:rect l="l" t="t" r="r" b="b"/>
              <a:pathLst>
                <a:path w="1111" h="1675" extrusionOk="0">
                  <a:moveTo>
                    <a:pt x="833" y="0"/>
                  </a:moveTo>
                  <a:cubicBezTo>
                    <a:pt x="374" y="0"/>
                    <a:pt x="1" y="373"/>
                    <a:pt x="1" y="842"/>
                  </a:cubicBezTo>
                  <a:cubicBezTo>
                    <a:pt x="1" y="1302"/>
                    <a:pt x="374" y="1675"/>
                    <a:pt x="833" y="1675"/>
                  </a:cubicBezTo>
                  <a:cubicBezTo>
                    <a:pt x="996" y="1675"/>
                    <a:pt x="1111" y="1302"/>
                    <a:pt x="1111" y="842"/>
                  </a:cubicBezTo>
                  <a:cubicBezTo>
                    <a:pt x="1111" y="373"/>
                    <a:pt x="986" y="0"/>
                    <a:pt x="833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1" name="Google Shape;11981;p83"/>
            <p:cNvSpPr/>
            <p:nvPr/>
          </p:nvSpPr>
          <p:spPr>
            <a:xfrm>
              <a:off x="4886058" y="4291240"/>
              <a:ext cx="346343" cy="343953"/>
            </a:xfrm>
            <a:custGeom>
              <a:avLst/>
              <a:gdLst/>
              <a:ahLst/>
              <a:cxnLst/>
              <a:rect l="l" t="t" r="r" b="b"/>
              <a:pathLst>
                <a:path w="13189" h="13098" extrusionOk="0">
                  <a:moveTo>
                    <a:pt x="6815" y="1123"/>
                  </a:moveTo>
                  <a:cubicBezTo>
                    <a:pt x="9638" y="1237"/>
                    <a:pt x="11896" y="3506"/>
                    <a:pt x="12011" y="6329"/>
                  </a:cubicBezTo>
                  <a:lnTo>
                    <a:pt x="11514" y="6329"/>
                  </a:lnTo>
                  <a:cubicBezTo>
                    <a:pt x="11505" y="6328"/>
                    <a:pt x="11496" y="6327"/>
                    <a:pt x="11488" y="6327"/>
                  </a:cubicBezTo>
                  <a:cubicBezTo>
                    <a:pt x="11223" y="6327"/>
                    <a:pt x="11226" y="6750"/>
                    <a:pt x="11496" y="6750"/>
                  </a:cubicBezTo>
                  <a:cubicBezTo>
                    <a:pt x="11502" y="6750"/>
                    <a:pt x="11508" y="6750"/>
                    <a:pt x="11514" y="6750"/>
                  </a:cubicBezTo>
                  <a:lnTo>
                    <a:pt x="12011" y="6750"/>
                  </a:lnTo>
                  <a:cubicBezTo>
                    <a:pt x="11896" y="9573"/>
                    <a:pt x="9638" y="11832"/>
                    <a:pt x="6815" y="11946"/>
                  </a:cubicBezTo>
                  <a:lnTo>
                    <a:pt x="6805" y="11946"/>
                  </a:lnTo>
                  <a:lnTo>
                    <a:pt x="6805" y="11449"/>
                  </a:lnTo>
                  <a:cubicBezTo>
                    <a:pt x="6819" y="11300"/>
                    <a:pt x="6709" y="11226"/>
                    <a:pt x="6599" y="11226"/>
                  </a:cubicBezTo>
                  <a:cubicBezTo>
                    <a:pt x="6489" y="11226"/>
                    <a:pt x="6379" y="11300"/>
                    <a:pt x="6394" y="11449"/>
                  </a:cubicBezTo>
                  <a:lnTo>
                    <a:pt x="6394" y="11946"/>
                  </a:lnTo>
                  <a:cubicBezTo>
                    <a:pt x="3561" y="11832"/>
                    <a:pt x="1302" y="9573"/>
                    <a:pt x="1187" y="6750"/>
                  </a:cubicBezTo>
                  <a:lnTo>
                    <a:pt x="1695" y="6750"/>
                  </a:lnTo>
                  <a:cubicBezTo>
                    <a:pt x="1943" y="6721"/>
                    <a:pt x="1943" y="6348"/>
                    <a:pt x="1695" y="6329"/>
                  </a:cubicBezTo>
                  <a:lnTo>
                    <a:pt x="1187" y="6329"/>
                  </a:lnTo>
                  <a:cubicBezTo>
                    <a:pt x="1302" y="3506"/>
                    <a:pt x="3570" y="1237"/>
                    <a:pt x="6394" y="1123"/>
                  </a:cubicBezTo>
                  <a:lnTo>
                    <a:pt x="6394" y="1620"/>
                  </a:lnTo>
                  <a:cubicBezTo>
                    <a:pt x="6403" y="1749"/>
                    <a:pt x="6501" y="1814"/>
                    <a:pt x="6601" y="1814"/>
                  </a:cubicBezTo>
                  <a:cubicBezTo>
                    <a:pt x="6700" y="1814"/>
                    <a:pt x="6800" y="1749"/>
                    <a:pt x="6815" y="1620"/>
                  </a:cubicBezTo>
                  <a:lnTo>
                    <a:pt x="6815" y="1123"/>
                  </a:lnTo>
                  <a:close/>
                  <a:moveTo>
                    <a:pt x="6595" y="0"/>
                  </a:moveTo>
                  <a:cubicBezTo>
                    <a:pt x="6494" y="0"/>
                    <a:pt x="6394" y="65"/>
                    <a:pt x="6384" y="194"/>
                  </a:cubicBezTo>
                  <a:lnTo>
                    <a:pt x="6384" y="701"/>
                  </a:lnTo>
                  <a:cubicBezTo>
                    <a:pt x="3331" y="816"/>
                    <a:pt x="881" y="3266"/>
                    <a:pt x="766" y="6329"/>
                  </a:cubicBezTo>
                  <a:lnTo>
                    <a:pt x="259" y="6329"/>
                  </a:lnTo>
                  <a:cubicBezTo>
                    <a:pt x="1" y="6348"/>
                    <a:pt x="1" y="6721"/>
                    <a:pt x="259" y="6740"/>
                  </a:cubicBezTo>
                  <a:lnTo>
                    <a:pt x="766" y="6740"/>
                  </a:lnTo>
                  <a:cubicBezTo>
                    <a:pt x="881" y="9803"/>
                    <a:pt x="3331" y="12253"/>
                    <a:pt x="6384" y="12368"/>
                  </a:cubicBezTo>
                  <a:lnTo>
                    <a:pt x="6384" y="12875"/>
                  </a:lnTo>
                  <a:cubicBezTo>
                    <a:pt x="6374" y="13023"/>
                    <a:pt x="6484" y="13097"/>
                    <a:pt x="6595" y="13097"/>
                  </a:cubicBezTo>
                  <a:cubicBezTo>
                    <a:pt x="6705" y="13097"/>
                    <a:pt x="6815" y="13023"/>
                    <a:pt x="6805" y="12875"/>
                  </a:cubicBezTo>
                  <a:lnTo>
                    <a:pt x="6805" y="12368"/>
                  </a:lnTo>
                  <a:cubicBezTo>
                    <a:pt x="9858" y="12253"/>
                    <a:pt x="12318" y="9803"/>
                    <a:pt x="12432" y="6740"/>
                  </a:cubicBezTo>
                  <a:lnTo>
                    <a:pt x="12940" y="6740"/>
                  </a:lnTo>
                  <a:cubicBezTo>
                    <a:pt x="13188" y="6721"/>
                    <a:pt x="13188" y="6348"/>
                    <a:pt x="12940" y="6329"/>
                  </a:cubicBezTo>
                  <a:lnTo>
                    <a:pt x="12432" y="6329"/>
                  </a:lnTo>
                  <a:cubicBezTo>
                    <a:pt x="12318" y="3266"/>
                    <a:pt x="9858" y="816"/>
                    <a:pt x="6805" y="701"/>
                  </a:cubicBezTo>
                  <a:lnTo>
                    <a:pt x="6805" y="194"/>
                  </a:lnTo>
                  <a:cubicBezTo>
                    <a:pt x="6795" y="65"/>
                    <a:pt x="6695" y="0"/>
                    <a:pt x="659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982" name="Google Shape;11982;p83"/>
          <p:cNvGrpSpPr/>
          <p:nvPr/>
        </p:nvGrpSpPr>
        <p:grpSpPr>
          <a:xfrm>
            <a:off x="5344216" y="4291056"/>
            <a:ext cx="304616" cy="343560"/>
            <a:chOff x="5344216" y="4291056"/>
            <a:chExt cx="304616" cy="343560"/>
          </a:xfrm>
        </p:grpSpPr>
        <p:sp>
          <p:nvSpPr>
            <p:cNvPr id="11983" name="Google Shape;11983;p83"/>
            <p:cNvSpPr/>
            <p:nvPr/>
          </p:nvSpPr>
          <p:spPr>
            <a:xfrm>
              <a:off x="5344216" y="4297148"/>
              <a:ext cx="251334" cy="247264"/>
            </a:xfrm>
            <a:custGeom>
              <a:avLst/>
              <a:gdLst/>
              <a:ahLst/>
              <a:cxnLst/>
              <a:rect l="l" t="t" r="r" b="b"/>
              <a:pathLst>
                <a:path w="9571" h="9416" extrusionOk="0">
                  <a:moveTo>
                    <a:pt x="9280" y="0"/>
                  </a:moveTo>
                  <a:cubicBezTo>
                    <a:pt x="9234" y="0"/>
                    <a:pt x="9185" y="17"/>
                    <a:pt x="9140" y="55"/>
                  </a:cubicBezTo>
                  <a:lnTo>
                    <a:pt x="144" y="9051"/>
                  </a:lnTo>
                  <a:cubicBezTo>
                    <a:pt x="0" y="9185"/>
                    <a:pt x="96" y="9415"/>
                    <a:pt x="287" y="9415"/>
                  </a:cubicBezTo>
                  <a:cubicBezTo>
                    <a:pt x="345" y="9415"/>
                    <a:pt x="393" y="9386"/>
                    <a:pt x="431" y="9348"/>
                  </a:cubicBezTo>
                  <a:lnTo>
                    <a:pt x="9437" y="352"/>
                  </a:lnTo>
                  <a:cubicBezTo>
                    <a:pt x="9570" y="196"/>
                    <a:pt x="9439" y="0"/>
                    <a:pt x="9280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4" name="Google Shape;11984;p83"/>
            <p:cNvSpPr/>
            <p:nvPr/>
          </p:nvSpPr>
          <p:spPr>
            <a:xfrm>
              <a:off x="5544501" y="4291056"/>
              <a:ext cx="55330" cy="53807"/>
            </a:xfrm>
            <a:custGeom>
              <a:avLst/>
              <a:gdLst/>
              <a:ahLst/>
              <a:cxnLst/>
              <a:rect l="l" t="t" r="r" b="b"/>
              <a:pathLst>
                <a:path w="2107" h="2049" extrusionOk="0">
                  <a:moveTo>
                    <a:pt x="259" y="0"/>
                  </a:moveTo>
                  <a:cubicBezTo>
                    <a:pt x="1" y="19"/>
                    <a:pt x="1" y="393"/>
                    <a:pt x="259" y="412"/>
                  </a:cubicBezTo>
                  <a:lnTo>
                    <a:pt x="1685" y="412"/>
                  </a:lnTo>
                  <a:lnTo>
                    <a:pt x="1685" y="1838"/>
                  </a:lnTo>
                  <a:cubicBezTo>
                    <a:pt x="1685" y="1953"/>
                    <a:pt x="1781" y="2048"/>
                    <a:pt x="1896" y="2048"/>
                  </a:cubicBezTo>
                  <a:cubicBezTo>
                    <a:pt x="2011" y="2048"/>
                    <a:pt x="2097" y="1953"/>
                    <a:pt x="2106" y="1838"/>
                  </a:cubicBezTo>
                  <a:lnTo>
                    <a:pt x="2106" y="201"/>
                  </a:lnTo>
                  <a:cubicBezTo>
                    <a:pt x="2106" y="86"/>
                    <a:pt x="2011" y="0"/>
                    <a:pt x="1896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5" name="Google Shape;11985;p83"/>
            <p:cNvSpPr/>
            <p:nvPr/>
          </p:nvSpPr>
          <p:spPr>
            <a:xfrm>
              <a:off x="5349494" y="4566497"/>
              <a:ext cx="102309" cy="68118"/>
            </a:xfrm>
            <a:custGeom>
              <a:avLst/>
              <a:gdLst/>
              <a:ahLst/>
              <a:cxnLst/>
              <a:rect l="l" t="t" r="r" b="b"/>
              <a:pathLst>
                <a:path w="3896" h="2594" extrusionOk="0">
                  <a:moveTo>
                    <a:pt x="316" y="0"/>
                  </a:moveTo>
                  <a:cubicBezTo>
                    <a:pt x="48" y="10"/>
                    <a:pt x="10" y="144"/>
                    <a:pt x="0" y="201"/>
                  </a:cubicBezTo>
                  <a:lnTo>
                    <a:pt x="0" y="2594"/>
                  </a:lnTo>
                  <a:lnTo>
                    <a:pt x="3895" y="2594"/>
                  </a:lnTo>
                  <a:lnTo>
                    <a:pt x="3895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6" name="Google Shape;11986;p83"/>
            <p:cNvSpPr/>
            <p:nvPr/>
          </p:nvSpPr>
          <p:spPr>
            <a:xfrm>
              <a:off x="5447996" y="4480784"/>
              <a:ext cx="102309" cy="153831"/>
            </a:xfrm>
            <a:custGeom>
              <a:avLst/>
              <a:gdLst/>
              <a:ahLst/>
              <a:cxnLst/>
              <a:rect l="l" t="t" r="r" b="b"/>
              <a:pathLst>
                <a:path w="3896" h="5858" extrusionOk="0">
                  <a:moveTo>
                    <a:pt x="297" y="1"/>
                  </a:moveTo>
                  <a:cubicBezTo>
                    <a:pt x="58" y="10"/>
                    <a:pt x="10" y="125"/>
                    <a:pt x="1" y="183"/>
                  </a:cubicBezTo>
                  <a:lnTo>
                    <a:pt x="1" y="5858"/>
                  </a:lnTo>
                  <a:lnTo>
                    <a:pt x="3896" y="5858"/>
                  </a:lnTo>
                  <a:lnTo>
                    <a:pt x="3896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7" name="Google Shape;11987;p83"/>
            <p:cNvSpPr/>
            <p:nvPr/>
          </p:nvSpPr>
          <p:spPr>
            <a:xfrm>
              <a:off x="5546523" y="4388297"/>
              <a:ext cx="102309" cy="246319"/>
            </a:xfrm>
            <a:custGeom>
              <a:avLst/>
              <a:gdLst/>
              <a:ahLst/>
              <a:cxnLst/>
              <a:rect l="l" t="t" r="r" b="b"/>
              <a:pathLst>
                <a:path w="3896" h="9380" extrusionOk="0">
                  <a:moveTo>
                    <a:pt x="335" y="1"/>
                  </a:moveTo>
                  <a:cubicBezTo>
                    <a:pt x="39" y="1"/>
                    <a:pt x="10" y="154"/>
                    <a:pt x="0" y="211"/>
                  </a:cubicBezTo>
                  <a:lnTo>
                    <a:pt x="0" y="9380"/>
                  </a:lnTo>
                  <a:lnTo>
                    <a:pt x="3895" y="9380"/>
                  </a:lnTo>
                  <a:lnTo>
                    <a:pt x="3895" y="192"/>
                  </a:lnTo>
                  <a:cubicBezTo>
                    <a:pt x="3886" y="125"/>
                    <a:pt x="3828" y="1"/>
                    <a:pt x="3560" y="1"/>
                  </a:cubicBezTo>
                  <a:close/>
                </a:path>
              </a:pathLst>
            </a:custGeom>
            <a:solidFill>
              <a:srgbClr val="C7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8" name="Google Shape;11988;p83"/>
            <p:cNvSpPr/>
            <p:nvPr/>
          </p:nvSpPr>
          <p:spPr>
            <a:xfrm>
              <a:off x="5349731" y="4566497"/>
              <a:ext cx="8587" cy="68118"/>
            </a:xfrm>
            <a:custGeom>
              <a:avLst/>
              <a:gdLst/>
              <a:ahLst/>
              <a:cxnLst/>
              <a:rect l="l" t="t" r="r" b="b"/>
              <a:pathLst>
                <a:path w="327" h="2594" extrusionOk="0">
                  <a:moveTo>
                    <a:pt x="307" y="0"/>
                  </a:moveTo>
                  <a:cubicBezTo>
                    <a:pt x="39" y="10"/>
                    <a:pt x="1" y="144"/>
                    <a:pt x="1" y="201"/>
                  </a:cubicBezTo>
                  <a:lnTo>
                    <a:pt x="1" y="2594"/>
                  </a:lnTo>
                  <a:lnTo>
                    <a:pt x="326" y="2594"/>
                  </a:lnTo>
                  <a:lnTo>
                    <a:pt x="326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9" name="Google Shape;11989;p83"/>
            <p:cNvSpPr/>
            <p:nvPr/>
          </p:nvSpPr>
          <p:spPr>
            <a:xfrm>
              <a:off x="5447996" y="4480784"/>
              <a:ext cx="8823" cy="153831"/>
            </a:xfrm>
            <a:custGeom>
              <a:avLst/>
              <a:gdLst/>
              <a:ahLst/>
              <a:cxnLst/>
              <a:rect l="l" t="t" r="r" b="b"/>
              <a:pathLst>
                <a:path w="336" h="5858" extrusionOk="0">
                  <a:moveTo>
                    <a:pt x="297" y="1"/>
                  </a:moveTo>
                  <a:cubicBezTo>
                    <a:pt x="58" y="20"/>
                    <a:pt x="10" y="135"/>
                    <a:pt x="1" y="183"/>
                  </a:cubicBezTo>
                  <a:lnTo>
                    <a:pt x="1" y="5858"/>
                  </a:lnTo>
                  <a:lnTo>
                    <a:pt x="336" y="5858"/>
                  </a:lnTo>
                  <a:lnTo>
                    <a:pt x="33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0" name="Google Shape;11990;p83"/>
            <p:cNvSpPr/>
            <p:nvPr/>
          </p:nvSpPr>
          <p:spPr>
            <a:xfrm>
              <a:off x="5546523" y="4388297"/>
              <a:ext cx="8823" cy="246319"/>
            </a:xfrm>
            <a:custGeom>
              <a:avLst/>
              <a:gdLst/>
              <a:ahLst/>
              <a:cxnLst/>
              <a:rect l="l" t="t" r="r" b="b"/>
              <a:pathLst>
                <a:path w="336" h="9380" extrusionOk="0">
                  <a:moveTo>
                    <a:pt x="335" y="1"/>
                  </a:moveTo>
                  <a:cubicBezTo>
                    <a:pt x="39" y="1"/>
                    <a:pt x="10" y="154"/>
                    <a:pt x="0" y="211"/>
                  </a:cubicBezTo>
                  <a:lnTo>
                    <a:pt x="0" y="9380"/>
                  </a:lnTo>
                  <a:lnTo>
                    <a:pt x="335" y="9380"/>
                  </a:lnTo>
                  <a:lnTo>
                    <a:pt x="335" y="1"/>
                  </a:ln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1" name="Google Shape;11991;p83"/>
            <p:cNvSpPr/>
            <p:nvPr/>
          </p:nvSpPr>
          <p:spPr>
            <a:xfrm>
              <a:off x="5365828" y="4585089"/>
              <a:ext cx="68381" cy="11082"/>
            </a:xfrm>
            <a:custGeom>
              <a:avLst/>
              <a:gdLst/>
              <a:ahLst/>
              <a:cxnLst/>
              <a:rect l="l" t="t" r="r" b="b"/>
              <a:pathLst>
                <a:path w="2604" h="422" extrusionOk="0">
                  <a:moveTo>
                    <a:pt x="259" y="0"/>
                  </a:moveTo>
                  <a:cubicBezTo>
                    <a:pt x="0" y="20"/>
                    <a:pt x="0" y="402"/>
                    <a:pt x="259" y="422"/>
                  </a:cubicBezTo>
                  <a:lnTo>
                    <a:pt x="2345" y="422"/>
                  </a:lnTo>
                  <a:cubicBezTo>
                    <a:pt x="2603" y="402"/>
                    <a:pt x="2603" y="20"/>
                    <a:pt x="234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2" name="Google Shape;11992;p83"/>
            <p:cNvSpPr/>
            <p:nvPr/>
          </p:nvSpPr>
          <p:spPr>
            <a:xfrm>
              <a:off x="5464592" y="4499376"/>
              <a:ext cx="68381" cy="11108"/>
            </a:xfrm>
            <a:custGeom>
              <a:avLst/>
              <a:gdLst/>
              <a:ahLst/>
              <a:cxnLst/>
              <a:rect l="l" t="t" r="r" b="b"/>
              <a:pathLst>
                <a:path w="2604" h="423" extrusionOk="0">
                  <a:moveTo>
                    <a:pt x="259" y="1"/>
                  </a:moveTo>
                  <a:cubicBezTo>
                    <a:pt x="0" y="20"/>
                    <a:pt x="0" y="393"/>
                    <a:pt x="259" y="422"/>
                  </a:cubicBezTo>
                  <a:lnTo>
                    <a:pt x="2355" y="422"/>
                  </a:lnTo>
                  <a:cubicBezTo>
                    <a:pt x="2604" y="393"/>
                    <a:pt x="2604" y="20"/>
                    <a:pt x="235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3" name="Google Shape;11993;p83"/>
            <p:cNvSpPr/>
            <p:nvPr/>
          </p:nvSpPr>
          <p:spPr>
            <a:xfrm>
              <a:off x="5562516" y="4406889"/>
              <a:ext cx="70324" cy="11108"/>
            </a:xfrm>
            <a:custGeom>
              <a:avLst/>
              <a:gdLst/>
              <a:ahLst/>
              <a:cxnLst/>
              <a:rect l="l" t="t" r="r" b="b"/>
              <a:pathLst>
                <a:path w="2678" h="423" extrusionOk="0">
                  <a:moveTo>
                    <a:pt x="273" y="1"/>
                  </a:moveTo>
                  <a:cubicBezTo>
                    <a:pt x="0" y="1"/>
                    <a:pt x="0" y="423"/>
                    <a:pt x="273" y="423"/>
                  </a:cubicBezTo>
                  <a:cubicBezTo>
                    <a:pt x="279" y="423"/>
                    <a:pt x="285" y="423"/>
                    <a:pt x="291" y="422"/>
                  </a:cubicBezTo>
                  <a:lnTo>
                    <a:pt x="2387" y="422"/>
                  </a:lnTo>
                  <a:cubicBezTo>
                    <a:pt x="2393" y="423"/>
                    <a:pt x="2399" y="423"/>
                    <a:pt x="2405" y="423"/>
                  </a:cubicBezTo>
                  <a:cubicBezTo>
                    <a:pt x="2678" y="423"/>
                    <a:pt x="2678" y="1"/>
                    <a:pt x="2405" y="1"/>
                  </a:cubicBezTo>
                  <a:cubicBezTo>
                    <a:pt x="2399" y="1"/>
                    <a:pt x="2393" y="1"/>
                    <a:pt x="2387" y="1"/>
                  </a:cubicBezTo>
                  <a:lnTo>
                    <a:pt x="291" y="1"/>
                  </a:lnTo>
                  <a:cubicBezTo>
                    <a:pt x="285" y="1"/>
                    <a:pt x="279" y="1"/>
                    <a:pt x="27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994" name="Google Shape;11994;p83"/>
          <p:cNvGrpSpPr/>
          <p:nvPr/>
        </p:nvGrpSpPr>
        <p:grpSpPr>
          <a:xfrm>
            <a:off x="6279999" y="4264422"/>
            <a:ext cx="204093" cy="343743"/>
            <a:chOff x="6271562" y="4290872"/>
            <a:chExt cx="204093" cy="343743"/>
          </a:xfrm>
        </p:grpSpPr>
        <p:sp>
          <p:nvSpPr>
            <p:cNvPr id="11995" name="Google Shape;11995;p83"/>
            <p:cNvSpPr/>
            <p:nvPr/>
          </p:nvSpPr>
          <p:spPr>
            <a:xfrm>
              <a:off x="6298452" y="4602421"/>
              <a:ext cx="150312" cy="10845"/>
            </a:xfrm>
            <a:custGeom>
              <a:avLst/>
              <a:gdLst/>
              <a:ahLst/>
              <a:cxnLst/>
              <a:rect l="l" t="t" r="r" b="b"/>
              <a:pathLst>
                <a:path w="5724" h="413" extrusionOk="0">
                  <a:moveTo>
                    <a:pt x="1" y="1"/>
                  </a:moveTo>
                  <a:lnTo>
                    <a:pt x="1" y="412"/>
                  </a:lnTo>
                  <a:lnTo>
                    <a:pt x="5724" y="412"/>
                  </a:lnTo>
                  <a:lnTo>
                    <a:pt x="5724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6" name="Google Shape;11996;p83"/>
            <p:cNvSpPr/>
            <p:nvPr/>
          </p:nvSpPr>
          <p:spPr>
            <a:xfrm>
              <a:off x="6368330" y="4290872"/>
              <a:ext cx="10583" cy="343743"/>
            </a:xfrm>
            <a:custGeom>
              <a:avLst/>
              <a:gdLst/>
              <a:ahLst/>
              <a:cxnLst/>
              <a:rect l="l" t="t" r="r" b="b"/>
              <a:pathLst>
                <a:path w="403" h="13090" extrusionOk="0">
                  <a:moveTo>
                    <a:pt x="201" y="0"/>
                  </a:moveTo>
                  <a:cubicBezTo>
                    <a:pt x="101" y="0"/>
                    <a:pt x="0" y="69"/>
                    <a:pt x="0" y="208"/>
                  </a:cubicBezTo>
                  <a:lnTo>
                    <a:pt x="0" y="12889"/>
                  </a:lnTo>
                  <a:cubicBezTo>
                    <a:pt x="0" y="13004"/>
                    <a:pt x="86" y="13090"/>
                    <a:pt x="201" y="13090"/>
                  </a:cubicBezTo>
                  <a:cubicBezTo>
                    <a:pt x="316" y="13090"/>
                    <a:pt x="402" y="13004"/>
                    <a:pt x="402" y="12889"/>
                  </a:cubicBezTo>
                  <a:lnTo>
                    <a:pt x="402" y="208"/>
                  </a:lnTo>
                  <a:cubicBezTo>
                    <a:pt x="402" y="69"/>
                    <a:pt x="302" y="0"/>
                    <a:pt x="201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7" name="Google Shape;11997;p83"/>
            <p:cNvSpPr/>
            <p:nvPr/>
          </p:nvSpPr>
          <p:spPr>
            <a:xfrm>
              <a:off x="6287160" y="4511351"/>
              <a:ext cx="33403" cy="123264"/>
            </a:xfrm>
            <a:custGeom>
              <a:avLst/>
              <a:gdLst/>
              <a:ahLst/>
              <a:cxnLst/>
              <a:rect l="l" t="t" r="r" b="b"/>
              <a:pathLst>
                <a:path w="1272" h="4694" extrusionOk="0">
                  <a:moveTo>
                    <a:pt x="1036" y="0"/>
                  </a:moveTo>
                  <a:cubicBezTo>
                    <a:pt x="949" y="0"/>
                    <a:pt x="863" y="52"/>
                    <a:pt x="842" y="167"/>
                  </a:cubicBezTo>
                  <a:lnTo>
                    <a:pt x="29" y="4455"/>
                  </a:lnTo>
                  <a:cubicBezTo>
                    <a:pt x="0" y="4569"/>
                    <a:pt x="77" y="4675"/>
                    <a:pt x="191" y="4694"/>
                  </a:cubicBezTo>
                  <a:lnTo>
                    <a:pt x="230" y="4694"/>
                  </a:lnTo>
                  <a:cubicBezTo>
                    <a:pt x="325" y="4694"/>
                    <a:pt x="402" y="4627"/>
                    <a:pt x="431" y="4531"/>
                  </a:cubicBezTo>
                  <a:lnTo>
                    <a:pt x="1244" y="244"/>
                  </a:lnTo>
                  <a:cubicBezTo>
                    <a:pt x="1271" y="91"/>
                    <a:pt x="1153" y="0"/>
                    <a:pt x="1036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8" name="Google Shape;11998;p83"/>
            <p:cNvSpPr/>
            <p:nvPr/>
          </p:nvSpPr>
          <p:spPr>
            <a:xfrm>
              <a:off x="6426522" y="4511088"/>
              <a:ext cx="33298" cy="123527"/>
            </a:xfrm>
            <a:custGeom>
              <a:avLst/>
              <a:gdLst/>
              <a:ahLst/>
              <a:cxnLst/>
              <a:rect l="l" t="t" r="r" b="b"/>
              <a:pathLst>
                <a:path w="1268" h="4704" extrusionOk="0">
                  <a:moveTo>
                    <a:pt x="234" y="1"/>
                  </a:moveTo>
                  <a:cubicBezTo>
                    <a:pt x="117" y="1"/>
                    <a:pt x="1" y="91"/>
                    <a:pt x="33" y="244"/>
                  </a:cubicBezTo>
                  <a:lnTo>
                    <a:pt x="847" y="4541"/>
                  </a:lnTo>
                  <a:cubicBezTo>
                    <a:pt x="866" y="4637"/>
                    <a:pt x="952" y="4704"/>
                    <a:pt x="1048" y="4704"/>
                  </a:cubicBezTo>
                  <a:lnTo>
                    <a:pt x="1086" y="4704"/>
                  </a:lnTo>
                  <a:cubicBezTo>
                    <a:pt x="1201" y="4685"/>
                    <a:pt x="1268" y="4570"/>
                    <a:pt x="1249" y="4465"/>
                  </a:cubicBezTo>
                  <a:lnTo>
                    <a:pt x="435" y="167"/>
                  </a:lnTo>
                  <a:cubicBezTo>
                    <a:pt x="410" y="52"/>
                    <a:pt x="322" y="1"/>
                    <a:pt x="234" y="1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9" name="Google Shape;11999;p83"/>
            <p:cNvSpPr/>
            <p:nvPr/>
          </p:nvSpPr>
          <p:spPr>
            <a:xfrm>
              <a:off x="6368330" y="4511193"/>
              <a:ext cx="10583" cy="21402"/>
            </a:xfrm>
            <a:custGeom>
              <a:avLst/>
              <a:gdLst/>
              <a:ahLst/>
              <a:cxnLst/>
              <a:rect l="l" t="t" r="r" b="b"/>
              <a:pathLst>
                <a:path w="403" h="815" extrusionOk="0">
                  <a:moveTo>
                    <a:pt x="0" y="1"/>
                  </a:moveTo>
                  <a:lnTo>
                    <a:pt x="0" y="814"/>
                  </a:lnTo>
                  <a:lnTo>
                    <a:pt x="402" y="814"/>
                  </a:lnTo>
                  <a:lnTo>
                    <a:pt x="402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0" name="Google Shape;12000;p83"/>
            <p:cNvSpPr/>
            <p:nvPr/>
          </p:nvSpPr>
          <p:spPr>
            <a:xfrm>
              <a:off x="6306251" y="4511115"/>
              <a:ext cx="14338" cy="21481"/>
            </a:xfrm>
            <a:custGeom>
              <a:avLst/>
              <a:gdLst/>
              <a:ahLst/>
              <a:cxnLst/>
              <a:rect l="l" t="t" r="r" b="b"/>
              <a:pathLst>
                <a:path w="546" h="818" extrusionOk="0">
                  <a:moveTo>
                    <a:pt x="319" y="1"/>
                  </a:moveTo>
                  <a:cubicBezTo>
                    <a:pt x="219" y="1"/>
                    <a:pt x="132" y="72"/>
                    <a:pt x="115" y="166"/>
                  </a:cubicBezTo>
                  <a:lnTo>
                    <a:pt x="0" y="817"/>
                  </a:lnTo>
                  <a:lnTo>
                    <a:pt x="412" y="817"/>
                  </a:lnTo>
                  <a:lnTo>
                    <a:pt x="527" y="243"/>
                  </a:lnTo>
                  <a:cubicBezTo>
                    <a:pt x="546" y="128"/>
                    <a:pt x="469" y="23"/>
                    <a:pt x="354" y="4"/>
                  </a:cubicBezTo>
                  <a:cubicBezTo>
                    <a:pt x="343" y="2"/>
                    <a:pt x="331" y="1"/>
                    <a:pt x="319" y="1"/>
                  </a:cubicBez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1" name="Google Shape;12001;p83"/>
            <p:cNvSpPr/>
            <p:nvPr/>
          </p:nvSpPr>
          <p:spPr>
            <a:xfrm>
              <a:off x="6426653" y="4511088"/>
              <a:ext cx="14574" cy="21507"/>
            </a:xfrm>
            <a:custGeom>
              <a:avLst/>
              <a:gdLst/>
              <a:ahLst/>
              <a:cxnLst/>
              <a:rect l="l" t="t" r="r" b="b"/>
              <a:pathLst>
                <a:path w="555" h="819" extrusionOk="0">
                  <a:moveTo>
                    <a:pt x="236" y="1"/>
                  </a:moveTo>
                  <a:cubicBezTo>
                    <a:pt x="120" y="1"/>
                    <a:pt x="1" y="91"/>
                    <a:pt x="28" y="244"/>
                  </a:cubicBezTo>
                  <a:lnTo>
                    <a:pt x="143" y="818"/>
                  </a:lnTo>
                  <a:lnTo>
                    <a:pt x="555" y="818"/>
                  </a:lnTo>
                  <a:lnTo>
                    <a:pt x="430" y="167"/>
                  </a:lnTo>
                  <a:cubicBezTo>
                    <a:pt x="410" y="52"/>
                    <a:pt x="324" y="1"/>
                    <a:pt x="236" y="1"/>
                  </a:cubicBez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2" name="Google Shape;12002;p83"/>
            <p:cNvSpPr/>
            <p:nvPr/>
          </p:nvSpPr>
          <p:spPr>
            <a:xfrm>
              <a:off x="6282118" y="4328502"/>
              <a:ext cx="182743" cy="193536"/>
            </a:xfrm>
            <a:custGeom>
              <a:avLst/>
              <a:gdLst/>
              <a:ahLst/>
              <a:cxnLst/>
              <a:rect l="l" t="t" r="r" b="b"/>
              <a:pathLst>
                <a:path w="6959" h="7370" extrusionOk="0">
                  <a:moveTo>
                    <a:pt x="10" y="0"/>
                  </a:moveTo>
                  <a:lnTo>
                    <a:pt x="10" y="7159"/>
                  </a:lnTo>
                  <a:cubicBezTo>
                    <a:pt x="1" y="7274"/>
                    <a:pt x="96" y="7369"/>
                    <a:pt x="211" y="7369"/>
                  </a:cubicBezTo>
                  <a:lnTo>
                    <a:pt x="6748" y="7369"/>
                  </a:lnTo>
                  <a:cubicBezTo>
                    <a:pt x="6863" y="7369"/>
                    <a:pt x="6958" y="7274"/>
                    <a:pt x="6958" y="7168"/>
                  </a:cubicBezTo>
                  <a:lnTo>
                    <a:pt x="6958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3" name="Google Shape;12003;p83"/>
            <p:cNvSpPr/>
            <p:nvPr/>
          </p:nvSpPr>
          <p:spPr>
            <a:xfrm>
              <a:off x="6282381" y="4328503"/>
              <a:ext cx="182481" cy="16097"/>
            </a:xfrm>
            <a:custGeom>
              <a:avLst/>
              <a:gdLst/>
              <a:ahLst/>
              <a:cxnLst/>
              <a:rect l="l" t="t" r="r" b="b"/>
              <a:pathLst>
                <a:path w="6949" h="613" extrusionOk="0">
                  <a:moveTo>
                    <a:pt x="0" y="0"/>
                  </a:moveTo>
                  <a:lnTo>
                    <a:pt x="0" y="613"/>
                  </a:lnTo>
                  <a:lnTo>
                    <a:pt x="6948" y="613"/>
                  </a:lnTo>
                  <a:lnTo>
                    <a:pt x="6948" y="0"/>
                  </a:ln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4" name="Google Shape;12004;p83"/>
            <p:cNvSpPr/>
            <p:nvPr/>
          </p:nvSpPr>
          <p:spPr>
            <a:xfrm>
              <a:off x="6271562" y="4312405"/>
              <a:ext cx="204093" cy="21638"/>
            </a:xfrm>
            <a:custGeom>
              <a:avLst/>
              <a:gdLst/>
              <a:ahLst/>
              <a:cxnLst/>
              <a:rect l="l" t="t" r="r" b="b"/>
              <a:pathLst>
                <a:path w="7772" h="824" extrusionOk="0">
                  <a:moveTo>
                    <a:pt x="202" y="1"/>
                  </a:moveTo>
                  <a:cubicBezTo>
                    <a:pt x="96" y="1"/>
                    <a:pt x="1" y="96"/>
                    <a:pt x="1" y="202"/>
                  </a:cubicBezTo>
                  <a:lnTo>
                    <a:pt x="1" y="613"/>
                  </a:lnTo>
                  <a:cubicBezTo>
                    <a:pt x="1" y="728"/>
                    <a:pt x="96" y="824"/>
                    <a:pt x="202" y="824"/>
                  </a:cubicBezTo>
                  <a:lnTo>
                    <a:pt x="7571" y="824"/>
                  </a:lnTo>
                  <a:cubicBezTo>
                    <a:pt x="7686" y="824"/>
                    <a:pt x="7772" y="728"/>
                    <a:pt x="7772" y="613"/>
                  </a:cubicBezTo>
                  <a:lnTo>
                    <a:pt x="7772" y="211"/>
                  </a:lnTo>
                  <a:cubicBezTo>
                    <a:pt x="7772" y="96"/>
                    <a:pt x="7686" y="1"/>
                    <a:pt x="7571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5" name="Google Shape;12005;p83"/>
            <p:cNvSpPr/>
            <p:nvPr/>
          </p:nvSpPr>
          <p:spPr>
            <a:xfrm>
              <a:off x="6299713" y="4375482"/>
              <a:ext cx="145034" cy="104620"/>
            </a:xfrm>
            <a:custGeom>
              <a:avLst/>
              <a:gdLst/>
              <a:ahLst/>
              <a:cxnLst/>
              <a:rect l="l" t="t" r="r" b="b"/>
              <a:pathLst>
                <a:path w="5523" h="3984" extrusionOk="0">
                  <a:moveTo>
                    <a:pt x="4250" y="1"/>
                  </a:moveTo>
                  <a:cubicBezTo>
                    <a:pt x="3924" y="20"/>
                    <a:pt x="3924" y="489"/>
                    <a:pt x="4250" y="518"/>
                  </a:cubicBezTo>
                  <a:lnTo>
                    <a:pt x="4652" y="518"/>
                  </a:lnTo>
                  <a:lnTo>
                    <a:pt x="2919" y="2250"/>
                  </a:lnTo>
                  <a:lnTo>
                    <a:pt x="2527" y="1857"/>
                  </a:lnTo>
                  <a:cubicBezTo>
                    <a:pt x="2436" y="1767"/>
                    <a:pt x="2319" y="1721"/>
                    <a:pt x="2202" y="1721"/>
                  </a:cubicBezTo>
                  <a:cubicBezTo>
                    <a:pt x="2084" y="1721"/>
                    <a:pt x="1967" y="1767"/>
                    <a:pt x="1876" y="1857"/>
                  </a:cubicBezTo>
                  <a:lnTo>
                    <a:pt x="182" y="3551"/>
                  </a:lnTo>
                  <a:cubicBezTo>
                    <a:pt x="1" y="3695"/>
                    <a:pt x="220" y="3983"/>
                    <a:pt x="405" y="3983"/>
                  </a:cubicBezTo>
                  <a:cubicBezTo>
                    <a:pt x="454" y="3983"/>
                    <a:pt x="501" y="3963"/>
                    <a:pt x="536" y="3915"/>
                  </a:cubicBezTo>
                  <a:lnTo>
                    <a:pt x="2202" y="2250"/>
                  </a:lnTo>
                  <a:lnTo>
                    <a:pt x="2594" y="2642"/>
                  </a:lnTo>
                  <a:cubicBezTo>
                    <a:pt x="2680" y="2733"/>
                    <a:pt x="2797" y="2779"/>
                    <a:pt x="2916" y="2779"/>
                  </a:cubicBezTo>
                  <a:cubicBezTo>
                    <a:pt x="3034" y="2779"/>
                    <a:pt x="3154" y="2733"/>
                    <a:pt x="3245" y="2642"/>
                  </a:cubicBezTo>
                  <a:lnTo>
                    <a:pt x="5015" y="872"/>
                  </a:lnTo>
                  <a:lnTo>
                    <a:pt x="5015" y="1274"/>
                  </a:lnTo>
                  <a:cubicBezTo>
                    <a:pt x="5025" y="1436"/>
                    <a:pt x="5147" y="1518"/>
                    <a:pt x="5269" y="1518"/>
                  </a:cubicBezTo>
                  <a:cubicBezTo>
                    <a:pt x="5391" y="1518"/>
                    <a:pt x="5513" y="1436"/>
                    <a:pt x="5523" y="1274"/>
                  </a:cubicBezTo>
                  <a:lnTo>
                    <a:pt x="5523" y="259"/>
                  </a:lnTo>
                  <a:cubicBezTo>
                    <a:pt x="5523" y="116"/>
                    <a:pt x="5408" y="1"/>
                    <a:pt x="5274" y="1"/>
                  </a:cubicBez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6" name="Google Shape;12006;p83"/>
            <p:cNvSpPr/>
            <p:nvPr/>
          </p:nvSpPr>
          <p:spPr>
            <a:xfrm>
              <a:off x="6271562" y="4323224"/>
              <a:ext cx="204093" cy="10819"/>
            </a:xfrm>
            <a:custGeom>
              <a:avLst/>
              <a:gdLst/>
              <a:ahLst/>
              <a:cxnLst/>
              <a:rect l="l" t="t" r="r" b="b"/>
              <a:pathLst>
                <a:path w="7772" h="412" extrusionOk="0">
                  <a:moveTo>
                    <a:pt x="202" y="0"/>
                  </a:moveTo>
                  <a:cubicBezTo>
                    <a:pt x="96" y="0"/>
                    <a:pt x="1" y="86"/>
                    <a:pt x="1" y="201"/>
                  </a:cubicBezTo>
                  <a:cubicBezTo>
                    <a:pt x="1" y="316"/>
                    <a:pt x="96" y="412"/>
                    <a:pt x="202" y="412"/>
                  </a:cubicBezTo>
                  <a:lnTo>
                    <a:pt x="7571" y="412"/>
                  </a:lnTo>
                  <a:cubicBezTo>
                    <a:pt x="7686" y="412"/>
                    <a:pt x="7772" y="316"/>
                    <a:pt x="7772" y="201"/>
                  </a:cubicBezTo>
                  <a:cubicBezTo>
                    <a:pt x="7772" y="86"/>
                    <a:pt x="7686" y="0"/>
                    <a:pt x="7571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007" name="Google Shape;12007;p83"/>
          <p:cNvGrpSpPr/>
          <p:nvPr/>
        </p:nvGrpSpPr>
        <p:grpSpPr>
          <a:xfrm>
            <a:off x="6639491" y="4329238"/>
            <a:ext cx="344085" cy="267195"/>
            <a:chOff x="6639491" y="4329238"/>
            <a:chExt cx="344085" cy="267195"/>
          </a:xfrm>
        </p:grpSpPr>
        <p:sp>
          <p:nvSpPr>
            <p:cNvPr id="12008" name="Google Shape;12008;p83"/>
            <p:cNvSpPr/>
            <p:nvPr/>
          </p:nvSpPr>
          <p:spPr>
            <a:xfrm>
              <a:off x="6697788" y="4352609"/>
              <a:ext cx="275467" cy="177465"/>
            </a:xfrm>
            <a:custGeom>
              <a:avLst/>
              <a:gdLst/>
              <a:ahLst/>
              <a:cxnLst/>
              <a:rect l="l" t="t" r="r" b="b"/>
              <a:pathLst>
                <a:path w="10490" h="6758" extrusionOk="0">
                  <a:moveTo>
                    <a:pt x="1" y="1"/>
                  </a:moveTo>
                  <a:lnTo>
                    <a:pt x="1" y="4317"/>
                  </a:lnTo>
                  <a:lnTo>
                    <a:pt x="728" y="4317"/>
                  </a:lnTo>
                  <a:lnTo>
                    <a:pt x="728" y="4796"/>
                  </a:lnTo>
                  <a:lnTo>
                    <a:pt x="929" y="4853"/>
                  </a:lnTo>
                  <a:cubicBezTo>
                    <a:pt x="1044" y="4891"/>
                    <a:pt x="1159" y="4939"/>
                    <a:pt x="1264" y="4997"/>
                  </a:cubicBezTo>
                  <a:lnTo>
                    <a:pt x="1446" y="5092"/>
                  </a:lnTo>
                  <a:lnTo>
                    <a:pt x="1791" y="4748"/>
                  </a:lnTo>
                  <a:lnTo>
                    <a:pt x="2326" y="5293"/>
                  </a:lnTo>
                  <a:lnTo>
                    <a:pt x="1991" y="5628"/>
                  </a:lnTo>
                  <a:lnTo>
                    <a:pt x="2087" y="5810"/>
                  </a:lnTo>
                  <a:cubicBezTo>
                    <a:pt x="2145" y="5925"/>
                    <a:pt x="2192" y="6030"/>
                    <a:pt x="2221" y="6145"/>
                  </a:cubicBezTo>
                  <a:lnTo>
                    <a:pt x="2288" y="6346"/>
                  </a:lnTo>
                  <a:lnTo>
                    <a:pt x="2767" y="6346"/>
                  </a:lnTo>
                  <a:lnTo>
                    <a:pt x="2767" y="6758"/>
                  </a:lnTo>
                  <a:lnTo>
                    <a:pt x="10490" y="6758"/>
                  </a:lnTo>
                  <a:lnTo>
                    <a:pt x="10490" y="1"/>
                  </a:lnTo>
                  <a:close/>
                </a:path>
              </a:pathLst>
            </a:custGeom>
            <a:solidFill>
              <a:srgbClr val="DE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9" name="Google Shape;12009;p83"/>
            <p:cNvSpPr/>
            <p:nvPr/>
          </p:nvSpPr>
          <p:spPr>
            <a:xfrm>
              <a:off x="6735734" y="4530311"/>
              <a:ext cx="46533" cy="22137"/>
            </a:xfrm>
            <a:custGeom>
              <a:avLst/>
              <a:gdLst/>
              <a:ahLst/>
              <a:cxnLst/>
              <a:rect l="l" t="t" r="r" b="b"/>
              <a:pathLst>
                <a:path w="1772" h="843" extrusionOk="0">
                  <a:moveTo>
                    <a:pt x="1006" y="0"/>
                  </a:moveTo>
                  <a:lnTo>
                    <a:pt x="1006" y="29"/>
                  </a:lnTo>
                  <a:lnTo>
                    <a:pt x="393" y="29"/>
                  </a:lnTo>
                  <a:lnTo>
                    <a:pt x="393" y="38"/>
                  </a:lnTo>
                  <a:cubicBezTo>
                    <a:pt x="365" y="345"/>
                    <a:pt x="231" y="641"/>
                    <a:pt x="1" y="842"/>
                  </a:cubicBezTo>
                  <a:lnTo>
                    <a:pt x="1130" y="842"/>
                  </a:lnTo>
                  <a:cubicBezTo>
                    <a:pt x="1178" y="727"/>
                    <a:pt x="1216" y="603"/>
                    <a:pt x="1255" y="488"/>
                  </a:cubicBezTo>
                  <a:lnTo>
                    <a:pt x="1771" y="488"/>
                  </a:lnTo>
                  <a:lnTo>
                    <a:pt x="1771" y="0"/>
                  </a:lnTo>
                  <a:close/>
                </a:path>
              </a:pathLst>
            </a:custGeom>
            <a:solidFill>
              <a:srgbClr val="ACB8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0" name="Google Shape;12010;p83"/>
            <p:cNvSpPr/>
            <p:nvPr/>
          </p:nvSpPr>
          <p:spPr>
            <a:xfrm>
              <a:off x="6746290" y="4472250"/>
              <a:ext cx="35976" cy="58087"/>
            </a:xfrm>
            <a:custGeom>
              <a:avLst/>
              <a:gdLst/>
              <a:ahLst/>
              <a:cxnLst/>
              <a:rect l="l" t="t" r="r" b="b"/>
              <a:pathLst>
                <a:path w="1370" h="2212" extrusionOk="0">
                  <a:moveTo>
                    <a:pt x="250" y="0"/>
                  </a:moveTo>
                  <a:lnTo>
                    <a:pt x="1" y="249"/>
                  </a:lnTo>
                  <a:lnTo>
                    <a:pt x="479" y="737"/>
                  </a:lnTo>
                  <a:lnTo>
                    <a:pt x="144" y="1082"/>
                  </a:lnTo>
                  <a:lnTo>
                    <a:pt x="240" y="1264"/>
                  </a:lnTo>
                  <a:cubicBezTo>
                    <a:pt x="298" y="1369"/>
                    <a:pt x="345" y="1484"/>
                    <a:pt x="374" y="1599"/>
                  </a:cubicBezTo>
                  <a:lnTo>
                    <a:pt x="441" y="1790"/>
                  </a:lnTo>
                  <a:lnTo>
                    <a:pt x="920" y="1790"/>
                  </a:lnTo>
                  <a:lnTo>
                    <a:pt x="920" y="2211"/>
                  </a:lnTo>
                  <a:lnTo>
                    <a:pt x="1369" y="2211"/>
                  </a:lnTo>
                  <a:lnTo>
                    <a:pt x="1369" y="1656"/>
                  </a:lnTo>
                  <a:lnTo>
                    <a:pt x="843" y="1656"/>
                  </a:lnTo>
                  <a:cubicBezTo>
                    <a:pt x="795" y="1465"/>
                    <a:pt x="719" y="1273"/>
                    <a:pt x="623" y="1111"/>
                  </a:cubicBezTo>
                  <a:lnTo>
                    <a:pt x="987" y="737"/>
                  </a:lnTo>
                  <a:lnTo>
                    <a:pt x="250" y="0"/>
                  </a:lnTo>
                  <a:close/>
                </a:path>
              </a:pathLst>
            </a:custGeom>
            <a:solidFill>
              <a:srgbClr val="D7DF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1" name="Google Shape;12011;p83"/>
            <p:cNvSpPr/>
            <p:nvPr/>
          </p:nvSpPr>
          <p:spPr>
            <a:xfrm>
              <a:off x="6701307" y="4462455"/>
              <a:ext cx="39994" cy="23897"/>
            </a:xfrm>
            <a:custGeom>
              <a:avLst/>
              <a:gdLst/>
              <a:ahLst/>
              <a:cxnLst/>
              <a:rect l="l" t="t" r="r" b="b"/>
              <a:pathLst>
                <a:path w="1523" h="910" extrusionOk="0">
                  <a:moveTo>
                    <a:pt x="1" y="0"/>
                  </a:moveTo>
                  <a:lnTo>
                    <a:pt x="1" y="134"/>
                  </a:lnTo>
                  <a:lnTo>
                    <a:pt x="604" y="134"/>
                  </a:lnTo>
                  <a:lnTo>
                    <a:pt x="604" y="613"/>
                  </a:lnTo>
                  <a:lnTo>
                    <a:pt x="795" y="680"/>
                  </a:lnTo>
                  <a:cubicBezTo>
                    <a:pt x="910" y="708"/>
                    <a:pt x="1025" y="756"/>
                    <a:pt x="1130" y="814"/>
                  </a:cubicBezTo>
                  <a:lnTo>
                    <a:pt x="1312" y="909"/>
                  </a:lnTo>
                  <a:lnTo>
                    <a:pt x="1523" y="699"/>
                  </a:lnTo>
                  <a:cubicBezTo>
                    <a:pt x="1379" y="622"/>
                    <a:pt x="1216" y="555"/>
                    <a:pt x="1044" y="517"/>
                  </a:cubicBezTo>
                  <a:lnTo>
                    <a:pt x="1044" y="0"/>
                  </a:lnTo>
                  <a:close/>
                </a:path>
              </a:pathLst>
            </a:custGeom>
            <a:solidFill>
              <a:srgbClr val="D7DF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2" name="Google Shape;12012;p83"/>
            <p:cNvSpPr/>
            <p:nvPr/>
          </p:nvSpPr>
          <p:spPr>
            <a:xfrm>
              <a:off x="6697788" y="4352609"/>
              <a:ext cx="9086" cy="109609"/>
            </a:xfrm>
            <a:custGeom>
              <a:avLst/>
              <a:gdLst/>
              <a:ahLst/>
              <a:cxnLst/>
              <a:rect l="l" t="t" r="r" b="b"/>
              <a:pathLst>
                <a:path w="346" h="4174" extrusionOk="0">
                  <a:moveTo>
                    <a:pt x="1" y="1"/>
                  </a:moveTo>
                  <a:lnTo>
                    <a:pt x="1" y="4174"/>
                  </a:lnTo>
                  <a:lnTo>
                    <a:pt x="345" y="4174"/>
                  </a:lnTo>
                  <a:lnTo>
                    <a:pt x="345" y="1"/>
                  </a:lnTo>
                  <a:close/>
                </a:path>
              </a:pathLst>
            </a:custGeom>
            <a:solidFill>
              <a:srgbClr val="D7DF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3" name="Google Shape;12013;p83"/>
            <p:cNvSpPr/>
            <p:nvPr/>
          </p:nvSpPr>
          <p:spPr>
            <a:xfrm>
              <a:off x="6697788" y="4351874"/>
              <a:ext cx="275467" cy="9060"/>
            </a:xfrm>
            <a:custGeom>
              <a:avLst/>
              <a:gdLst/>
              <a:ahLst/>
              <a:cxnLst/>
              <a:rect l="l" t="t" r="r" b="b"/>
              <a:pathLst>
                <a:path w="10490" h="345" extrusionOk="0">
                  <a:moveTo>
                    <a:pt x="1" y="0"/>
                  </a:moveTo>
                  <a:lnTo>
                    <a:pt x="1" y="345"/>
                  </a:lnTo>
                  <a:lnTo>
                    <a:pt x="10490" y="345"/>
                  </a:lnTo>
                  <a:lnTo>
                    <a:pt x="10490" y="0"/>
                  </a:lnTo>
                  <a:close/>
                </a:path>
              </a:pathLst>
            </a:custGeom>
            <a:solidFill>
              <a:srgbClr val="D7DF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4" name="Google Shape;12014;p83"/>
            <p:cNvSpPr/>
            <p:nvPr/>
          </p:nvSpPr>
          <p:spPr>
            <a:xfrm>
              <a:off x="6726201" y="4529050"/>
              <a:ext cx="257374" cy="24658"/>
            </a:xfrm>
            <a:custGeom>
              <a:avLst/>
              <a:gdLst/>
              <a:ahLst/>
              <a:cxnLst/>
              <a:rect l="l" t="t" r="r" b="b"/>
              <a:pathLst>
                <a:path w="9801" h="939" extrusionOk="0">
                  <a:moveTo>
                    <a:pt x="1369" y="0"/>
                  </a:moveTo>
                  <a:cubicBezTo>
                    <a:pt x="1350" y="0"/>
                    <a:pt x="1331" y="19"/>
                    <a:pt x="1331" y="39"/>
                  </a:cubicBezTo>
                  <a:lnTo>
                    <a:pt x="441" y="39"/>
                  </a:lnTo>
                  <a:cubicBezTo>
                    <a:pt x="421" y="39"/>
                    <a:pt x="402" y="58"/>
                    <a:pt x="402" y="86"/>
                  </a:cubicBezTo>
                  <a:lnTo>
                    <a:pt x="402" y="144"/>
                  </a:lnTo>
                  <a:lnTo>
                    <a:pt x="402" y="173"/>
                  </a:lnTo>
                  <a:lnTo>
                    <a:pt x="402" y="192"/>
                  </a:lnTo>
                  <a:lnTo>
                    <a:pt x="402" y="201"/>
                  </a:lnTo>
                  <a:cubicBezTo>
                    <a:pt x="374" y="460"/>
                    <a:pt x="240" y="699"/>
                    <a:pt x="29" y="862"/>
                  </a:cubicBezTo>
                  <a:cubicBezTo>
                    <a:pt x="0" y="881"/>
                    <a:pt x="10" y="929"/>
                    <a:pt x="58" y="938"/>
                  </a:cubicBezTo>
                  <a:lnTo>
                    <a:pt x="9762" y="938"/>
                  </a:lnTo>
                  <a:cubicBezTo>
                    <a:pt x="9781" y="938"/>
                    <a:pt x="9800" y="919"/>
                    <a:pt x="9800" y="890"/>
                  </a:cubicBezTo>
                  <a:lnTo>
                    <a:pt x="9800" y="48"/>
                  </a:lnTo>
                  <a:cubicBezTo>
                    <a:pt x="9800" y="19"/>
                    <a:pt x="9781" y="0"/>
                    <a:pt x="9762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5" name="Google Shape;12015;p83"/>
            <p:cNvSpPr/>
            <p:nvPr/>
          </p:nvSpPr>
          <p:spPr>
            <a:xfrm>
              <a:off x="6687757" y="4329238"/>
              <a:ext cx="295819" cy="24422"/>
            </a:xfrm>
            <a:custGeom>
              <a:avLst/>
              <a:gdLst/>
              <a:ahLst/>
              <a:cxnLst/>
              <a:rect l="l" t="t" r="r" b="b"/>
              <a:pathLst>
                <a:path w="11265" h="930" extrusionOk="0">
                  <a:moveTo>
                    <a:pt x="38" y="1"/>
                  </a:moveTo>
                  <a:cubicBezTo>
                    <a:pt x="19" y="1"/>
                    <a:pt x="0" y="20"/>
                    <a:pt x="0" y="49"/>
                  </a:cubicBezTo>
                  <a:lnTo>
                    <a:pt x="0" y="891"/>
                  </a:lnTo>
                  <a:cubicBezTo>
                    <a:pt x="0" y="910"/>
                    <a:pt x="19" y="929"/>
                    <a:pt x="38" y="929"/>
                  </a:cubicBezTo>
                  <a:lnTo>
                    <a:pt x="11226" y="929"/>
                  </a:lnTo>
                  <a:cubicBezTo>
                    <a:pt x="11245" y="929"/>
                    <a:pt x="11264" y="910"/>
                    <a:pt x="11264" y="891"/>
                  </a:cubicBezTo>
                  <a:lnTo>
                    <a:pt x="11264" y="49"/>
                  </a:lnTo>
                  <a:cubicBezTo>
                    <a:pt x="11264" y="20"/>
                    <a:pt x="11245" y="1"/>
                    <a:pt x="11226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6" name="Google Shape;12016;p83"/>
            <p:cNvSpPr/>
            <p:nvPr/>
          </p:nvSpPr>
          <p:spPr>
            <a:xfrm>
              <a:off x="6799073" y="4445097"/>
              <a:ext cx="23398" cy="54306"/>
            </a:xfrm>
            <a:custGeom>
              <a:avLst/>
              <a:gdLst/>
              <a:ahLst/>
              <a:cxnLst/>
              <a:rect l="l" t="t" r="r" b="b"/>
              <a:pathLst>
                <a:path w="891" h="2068" extrusionOk="0">
                  <a:moveTo>
                    <a:pt x="1" y="1"/>
                  </a:moveTo>
                  <a:lnTo>
                    <a:pt x="1" y="2068"/>
                  </a:lnTo>
                  <a:lnTo>
                    <a:pt x="891" y="2068"/>
                  </a:lnTo>
                  <a:lnTo>
                    <a:pt x="891" y="1"/>
                  </a:ln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7" name="Google Shape;12017;p83"/>
            <p:cNvSpPr/>
            <p:nvPr/>
          </p:nvSpPr>
          <p:spPr>
            <a:xfrm>
              <a:off x="6838778" y="4421988"/>
              <a:ext cx="23398" cy="77414"/>
            </a:xfrm>
            <a:custGeom>
              <a:avLst/>
              <a:gdLst/>
              <a:ahLst/>
              <a:cxnLst/>
              <a:rect l="l" t="t" r="r" b="b"/>
              <a:pathLst>
                <a:path w="891" h="2948" extrusionOk="0">
                  <a:moveTo>
                    <a:pt x="1" y="0"/>
                  </a:moveTo>
                  <a:lnTo>
                    <a:pt x="1" y="2948"/>
                  </a:lnTo>
                  <a:lnTo>
                    <a:pt x="891" y="2948"/>
                  </a:lnTo>
                  <a:lnTo>
                    <a:pt x="891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8" name="Google Shape;12018;p83"/>
            <p:cNvSpPr/>
            <p:nvPr/>
          </p:nvSpPr>
          <p:spPr>
            <a:xfrm>
              <a:off x="6877485" y="4435801"/>
              <a:ext cx="23161" cy="63365"/>
            </a:xfrm>
            <a:custGeom>
              <a:avLst/>
              <a:gdLst/>
              <a:ahLst/>
              <a:cxnLst/>
              <a:rect l="l" t="t" r="r" b="b"/>
              <a:pathLst>
                <a:path w="882" h="2413" extrusionOk="0">
                  <a:moveTo>
                    <a:pt x="1" y="1"/>
                  </a:moveTo>
                  <a:lnTo>
                    <a:pt x="1" y="2412"/>
                  </a:lnTo>
                  <a:lnTo>
                    <a:pt x="881" y="2412"/>
                  </a:lnTo>
                  <a:lnTo>
                    <a:pt x="881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9" name="Google Shape;12019;p83"/>
            <p:cNvSpPr/>
            <p:nvPr/>
          </p:nvSpPr>
          <p:spPr>
            <a:xfrm>
              <a:off x="6918214" y="4390319"/>
              <a:ext cx="23398" cy="108848"/>
            </a:xfrm>
            <a:custGeom>
              <a:avLst/>
              <a:gdLst/>
              <a:ahLst/>
              <a:cxnLst/>
              <a:rect l="l" t="t" r="r" b="b"/>
              <a:pathLst>
                <a:path w="891" h="4145" extrusionOk="0">
                  <a:moveTo>
                    <a:pt x="0" y="0"/>
                  </a:moveTo>
                  <a:lnTo>
                    <a:pt x="0" y="4144"/>
                  </a:lnTo>
                  <a:lnTo>
                    <a:pt x="890" y="4144"/>
                  </a:lnTo>
                  <a:lnTo>
                    <a:pt x="890" y="0"/>
                  </a:lnTo>
                  <a:close/>
                </a:path>
              </a:pathLst>
            </a:custGeom>
            <a:solidFill>
              <a:srgbClr val="C7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0" name="Google Shape;12020;p83"/>
            <p:cNvSpPr/>
            <p:nvPr/>
          </p:nvSpPr>
          <p:spPr>
            <a:xfrm>
              <a:off x="6720923" y="4382283"/>
              <a:ext cx="44248" cy="11082"/>
            </a:xfrm>
            <a:custGeom>
              <a:avLst/>
              <a:gdLst/>
              <a:ahLst/>
              <a:cxnLst/>
              <a:rect l="l" t="t" r="r" b="b"/>
              <a:pathLst>
                <a:path w="1685" h="422" extrusionOk="0">
                  <a:moveTo>
                    <a:pt x="278" y="0"/>
                  </a:moveTo>
                  <a:cubicBezTo>
                    <a:pt x="0" y="0"/>
                    <a:pt x="0" y="421"/>
                    <a:pt x="278" y="421"/>
                  </a:cubicBezTo>
                  <a:lnTo>
                    <a:pt x="1398" y="421"/>
                  </a:lnTo>
                  <a:cubicBezTo>
                    <a:pt x="1685" y="421"/>
                    <a:pt x="1685" y="0"/>
                    <a:pt x="139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1" name="Google Shape;12021;p83"/>
            <p:cNvSpPr/>
            <p:nvPr/>
          </p:nvSpPr>
          <p:spPr>
            <a:xfrm>
              <a:off x="6720923" y="4400875"/>
              <a:ext cx="60345" cy="11082"/>
            </a:xfrm>
            <a:custGeom>
              <a:avLst/>
              <a:gdLst/>
              <a:ahLst/>
              <a:cxnLst/>
              <a:rect l="l" t="t" r="r" b="b"/>
              <a:pathLst>
                <a:path w="2298" h="422" extrusionOk="0">
                  <a:moveTo>
                    <a:pt x="278" y="0"/>
                  </a:moveTo>
                  <a:cubicBezTo>
                    <a:pt x="0" y="0"/>
                    <a:pt x="0" y="422"/>
                    <a:pt x="278" y="422"/>
                  </a:cubicBezTo>
                  <a:lnTo>
                    <a:pt x="2010" y="422"/>
                  </a:lnTo>
                  <a:cubicBezTo>
                    <a:pt x="2297" y="422"/>
                    <a:pt x="2297" y="0"/>
                    <a:pt x="201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2" name="Google Shape;12022;p83"/>
            <p:cNvSpPr/>
            <p:nvPr/>
          </p:nvSpPr>
          <p:spPr>
            <a:xfrm>
              <a:off x="6720923" y="4419231"/>
              <a:ext cx="60345" cy="11082"/>
            </a:xfrm>
            <a:custGeom>
              <a:avLst/>
              <a:gdLst/>
              <a:ahLst/>
              <a:cxnLst/>
              <a:rect l="l" t="t" r="r" b="b"/>
              <a:pathLst>
                <a:path w="2298" h="422" extrusionOk="0">
                  <a:moveTo>
                    <a:pt x="278" y="0"/>
                  </a:moveTo>
                  <a:cubicBezTo>
                    <a:pt x="0" y="0"/>
                    <a:pt x="0" y="421"/>
                    <a:pt x="278" y="421"/>
                  </a:cubicBezTo>
                  <a:lnTo>
                    <a:pt x="2010" y="421"/>
                  </a:lnTo>
                  <a:cubicBezTo>
                    <a:pt x="2297" y="421"/>
                    <a:pt x="2297" y="0"/>
                    <a:pt x="201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3" name="Google Shape;12023;p83"/>
            <p:cNvSpPr/>
            <p:nvPr/>
          </p:nvSpPr>
          <p:spPr>
            <a:xfrm>
              <a:off x="6720923" y="4437560"/>
              <a:ext cx="60345" cy="11082"/>
            </a:xfrm>
            <a:custGeom>
              <a:avLst/>
              <a:gdLst/>
              <a:ahLst/>
              <a:cxnLst/>
              <a:rect l="l" t="t" r="r" b="b"/>
              <a:pathLst>
                <a:path w="2298" h="422" extrusionOk="0">
                  <a:moveTo>
                    <a:pt x="278" y="1"/>
                  </a:moveTo>
                  <a:cubicBezTo>
                    <a:pt x="0" y="1"/>
                    <a:pt x="0" y="422"/>
                    <a:pt x="278" y="422"/>
                  </a:cubicBezTo>
                  <a:lnTo>
                    <a:pt x="2010" y="422"/>
                  </a:lnTo>
                  <a:cubicBezTo>
                    <a:pt x="2297" y="422"/>
                    <a:pt x="2297" y="1"/>
                    <a:pt x="20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4" name="Google Shape;12024;p83"/>
            <p:cNvSpPr/>
            <p:nvPr/>
          </p:nvSpPr>
          <p:spPr>
            <a:xfrm>
              <a:off x="6639491" y="4461956"/>
              <a:ext cx="134740" cy="134477"/>
            </a:xfrm>
            <a:custGeom>
              <a:avLst/>
              <a:gdLst/>
              <a:ahLst/>
              <a:cxnLst/>
              <a:rect l="l" t="t" r="r" b="b"/>
              <a:pathLst>
                <a:path w="5131" h="5121" extrusionOk="0">
                  <a:moveTo>
                    <a:pt x="2805" y="1570"/>
                  </a:moveTo>
                  <a:lnTo>
                    <a:pt x="2833" y="1579"/>
                  </a:lnTo>
                  <a:lnTo>
                    <a:pt x="2881" y="1579"/>
                  </a:lnTo>
                  <a:lnTo>
                    <a:pt x="2900" y="1589"/>
                  </a:lnTo>
                  <a:lnTo>
                    <a:pt x="2929" y="1598"/>
                  </a:lnTo>
                  <a:lnTo>
                    <a:pt x="2948" y="1608"/>
                  </a:lnTo>
                  <a:lnTo>
                    <a:pt x="2977" y="1617"/>
                  </a:lnTo>
                  <a:lnTo>
                    <a:pt x="2996" y="1627"/>
                  </a:lnTo>
                  <a:lnTo>
                    <a:pt x="3025" y="1637"/>
                  </a:lnTo>
                  <a:lnTo>
                    <a:pt x="3044" y="1646"/>
                  </a:lnTo>
                  <a:lnTo>
                    <a:pt x="3063" y="1656"/>
                  </a:lnTo>
                  <a:lnTo>
                    <a:pt x="3082" y="1675"/>
                  </a:lnTo>
                  <a:lnTo>
                    <a:pt x="3111" y="1684"/>
                  </a:lnTo>
                  <a:lnTo>
                    <a:pt x="3130" y="1694"/>
                  </a:lnTo>
                  <a:lnTo>
                    <a:pt x="3149" y="1704"/>
                  </a:lnTo>
                  <a:lnTo>
                    <a:pt x="3168" y="1723"/>
                  </a:lnTo>
                  <a:lnTo>
                    <a:pt x="3187" y="1732"/>
                  </a:lnTo>
                  <a:lnTo>
                    <a:pt x="3197" y="1742"/>
                  </a:lnTo>
                  <a:lnTo>
                    <a:pt x="3216" y="1761"/>
                  </a:lnTo>
                  <a:lnTo>
                    <a:pt x="3235" y="1771"/>
                  </a:lnTo>
                  <a:lnTo>
                    <a:pt x="3264" y="1790"/>
                  </a:lnTo>
                  <a:lnTo>
                    <a:pt x="3283" y="1809"/>
                  </a:lnTo>
                  <a:lnTo>
                    <a:pt x="3302" y="1838"/>
                  </a:lnTo>
                  <a:lnTo>
                    <a:pt x="3312" y="1847"/>
                  </a:lnTo>
                  <a:lnTo>
                    <a:pt x="3321" y="1857"/>
                  </a:lnTo>
                  <a:lnTo>
                    <a:pt x="3341" y="1866"/>
                  </a:lnTo>
                  <a:lnTo>
                    <a:pt x="3350" y="1885"/>
                  </a:lnTo>
                  <a:lnTo>
                    <a:pt x="3360" y="1895"/>
                  </a:lnTo>
                  <a:lnTo>
                    <a:pt x="3369" y="1904"/>
                  </a:lnTo>
                  <a:lnTo>
                    <a:pt x="3388" y="1924"/>
                  </a:lnTo>
                  <a:lnTo>
                    <a:pt x="3388" y="1933"/>
                  </a:lnTo>
                  <a:lnTo>
                    <a:pt x="3398" y="1943"/>
                  </a:lnTo>
                  <a:lnTo>
                    <a:pt x="3408" y="1962"/>
                  </a:lnTo>
                  <a:lnTo>
                    <a:pt x="3427" y="1991"/>
                  </a:lnTo>
                  <a:lnTo>
                    <a:pt x="3436" y="2010"/>
                  </a:lnTo>
                  <a:lnTo>
                    <a:pt x="3455" y="2029"/>
                  </a:lnTo>
                  <a:lnTo>
                    <a:pt x="3465" y="2048"/>
                  </a:lnTo>
                  <a:lnTo>
                    <a:pt x="3475" y="2067"/>
                  </a:lnTo>
                  <a:lnTo>
                    <a:pt x="3494" y="2096"/>
                  </a:lnTo>
                  <a:lnTo>
                    <a:pt x="3503" y="2115"/>
                  </a:lnTo>
                  <a:lnTo>
                    <a:pt x="3513" y="2134"/>
                  </a:lnTo>
                  <a:lnTo>
                    <a:pt x="3522" y="2163"/>
                  </a:lnTo>
                  <a:lnTo>
                    <a:pt x="3532" y="2182"/>
                  </a:lnTo>
                  <a:lnTo>
                    <a:pt x="3542" y="2211"/>
                  </a:lnTo>
                  <a:lnTo>
                    <a:pt x="3551" y="2230"/>
                  </a:lnTo>
                  <a:lnTo>
                    <a:pt x="3561" y="2259"/>
                  </a:lnTo>
                  <a:lnTo>
                    <a:pt x="3570" y="2278"/>
                  </a:lnTo>
                  <a:lnTo>
                    <a:pt x="3570" y="2306"/>
                  </a:lnTo>
                  <a:lnTo>
                    <a:pt x="3570" y="2326"/>
                  </a:lnTo>
                  <a:lnTo>
                    <a:pt x="3570" y="2354"/>
                  </a:lnTo>
                  <a:lnTo>
                    <a:pt x="3570" y="2364"/>
                  </a:lnTo>
                  <a:lnTo>
                    <a:pt x="3570" y="2373"/>
                  </a:lnTo>
                  <a:lnTo>
                    <a:pt x="3570" y="2402"/>
                  </a:lnTo>
                  <a:lnTo>
                    <a:pt x="3570" y="2412"/>
                  </a:lnTo>
                  <a:lnTo>
                    <a:pt x="3570" y="2431"/>
                  </a:lnTo>
                  <a:lnTo>
                    <a:pt x="3570" y="2469"/>
                  </a:lnTo>
                  <a:lnTo>
                    <a:pt x="3570" y="2479"/>
                  </a:lnTo>
                  <a:lnTo>
                    <a:pt x="3570" y="2507"/>
                  </a:lnTo>
                  <a:cubicBezTo>
                    <a:pt x="3637" y="2507"/>
                    <a:pt x="3637" y="2536"/>
                    <a:pt x="3637" y="2555"/>
                  </a:cubicBezTo>
                  <a:lnTo>
                    <a:pt x="3637" y="2622"/>
                  </a:lnTo>
                  <a:lnTo>
                    <a:pt x="3637" y="2651"/>
                  </a:lnTo>
                  <a:lnTo>
                    <a:pt x="3637" y="2689"/>
                  </a:lnTo>
                  <a:lnTo>
                    <a:pt x="3637" y="2708"/>
                  </a:lnTo>
                  <a:cubicBezTo>
                    <a:pt x="3637" y="2728"/>
                    <a:pt x="3637" y="2747"/>
                    <a:pt x="3628" y="2756"/>
                  </a:cubicBezTo>
                  <a:lnTo>
                    <a:pt x="3628" y="2775"/>
                  </a:lnTo>
                  <a:cubicBezTo>
                    <a:pt x="3628" y="2795"/>
                    <a:pt x="3618" y="2814"/>
                    <a:pt x="3609" y="2833"/>
                  </a:cubicBezTo>
                  <a:lnTo>
                    <a:pt x="3609" y="2842"/>
                  </a:lnTo>
                  <a:cubicBezTo>
                    <a:pt x="3609" y="2862"/>
                    <a:pt x="3599" y="2881"/>
                    <a:pt x="3599" y="2890"/>
                  </a:cubicBezTo>
                  <a:lnTo>
                    <a:pt x="3599" y="2909"/>
                  </a:lnTo>
                  <a:lnTo>
                    <a:pt x="3580" y="2957"/>
                  </a:lnTo>
                  <a:lnTo>
                    <a:pt x="3580" y="2967"/>
                  </a:lnTo>
                  <a:cubicBezTo>
                    <a:pt x="3561" y="3005"/>
                    <a:pt x="3542" y="3043"/>
                    <a:pt x="3522" y="3082"/>
                  </a:cubicBezTo>
                  <a:lnTo>
                    <a:pt x="3522" y="3091"/>
                  </a:lnTo>
                  <a:lnTo>
                    <a:pt x="3494" y="3129"/>
                  </a:lnTo>
                  <a:lnTo>
                    <a:pt x="3494" y="3139"/>
                  </a:lnTo>
                  <a:cubicBezTo>
                    <a:pt x="3455" y="3196"/>
                    <a:pt x="3417" y="3244"/>
                    <a:pt x="3369" y="3292"/>
                  </a:cubicBezTo>
                  <a:cubicBezTo>
                    <a:pt x="3321" y="3340"/>
                    <a:pt x="3274" y="3378"/>
                    <a:pt x="3226" y="3417"/>
                  </a:cubicBezTo>
                  <a:lnTo>
                    <a:pt x="3207" y="3436"/>
                  </a:lnTo>
                  <a:lnTo>
                    <a:pt x="3168" y="3455"/>
                  </a:lnTo>
                  <a:lnTo>
                    <a:pt x="3149" y="3464"/>
                  </a:lnTo>
                  <a:lnTo>
                    <a:pt x="3130" y="3474"/>
                  </a:lnTo>
                  <a:lnTo>
                    <a:pt x="3120" y="3484"/>
                  </a:lnTo>
                  <a:lnTo>
                    <a:pt x="3101" y="3493"/>
                  </a:lnTo>
                  <a:lnTo>
                    <a:pt x="3092" y="3493"/>
                  </a:lnTo>
                  <a:lnTo>
                    <a:pt x="3044" y="3522"/>
                  </a:lnTo>
                  <a:lnTo>
                    <a:pt x="3015" y="3531"/>
                  </a:lnTo>
                  <a:lnTo>
                    <a:pt x="2986" y="3541"/>
                  </a:lnTo>
                  <a:lnTo>
                    <a:pt x="2948" y="3560"/>
                  </a:lnTo>
                  <a:lnTo>
                    <a:pt x="2910" y="3560"/>
                  </a:lnTo>
                  <a:lnTo>
                    <a:pt x="2881" y="3570"/>
                  </a:lnTo>
                  <a:lnTo>
                    <a:pt x="2843" y="3570"/>
                  </a:lnTo>
                  <a:lnTo>
                    <a:pt x="2776" y="3579"/>
                  </a:lnTo>
                  <a:lnTo>
                    <a:pt x="2766" y="3579"/>
                  </a:lnTo>
                  <a:lnTo>
                    <a:pt x="2709" y="3589"/>
                  </a:lnTo>
                  <a:lnTo>
                    <a:pt x="2470" y="3589"/>
                  </a:lnTo>
                  <a:lnTo>
                    <a:pt x="2403" y="3570"/>
                  </a:lnTo>
                  <a:lnTo>
                    <a:pt x="2374" y="3570"/>
                  </a:lnTo>
                  <a:lnTo>
                    <a:pt x="2336" y="3560"/>
                  </a:lnTo>
                  <a:lnTo>
                    <a:pt x="2326" y="3560"/>
                  </a:lnTo>
                  <a:lnTo>
                    <a:pt x="2297" y="3551"/>
                  </a:lnTo>
                  <a:lnTo>
                    <a:pt x="2259" y="3541"/>
                  </a:lnTo>
                  <a:lnTo>
                    <a:pt x="2250" y="3541"/>
                  </a:lnTo>
                  <a:lnTo>
                    <a:pt x="2221" y="3531"/>
                  </a:lnTo>
                  <a:lnTo>
                    <a:pt x="2192" y="3522"/>
                  </a:lnTo>
                  <a:lnTo>
                    <a:pt x="2144" y="3493"/>
                  </a:lnTo>
                  <a:lnTo>
                    <a:pt x="2135" y="3493"/>
                  </a:lnTo>
                  <a:lnTo>
                    <a:pt x="2116" y="3484"/>
                  </a:lnTo>
                  <a:lnTo>
                    <a:pt x="2077" y="3464"/>
                  </a:lnTo>
                  <a:lnTo>
                    <a:pt x="2068" y="3455"/>
                  </a:lnTo>
                  <a:lnTo>
                    <a:pt x="2058" y="3455"/>
                  </a:lnTo>
                  <a:cubicBezTo>
                    <a:pt x="1790" y="3292"/>
                    <a:pt x="1618" y="3015"/>
                    <a:pt x="1580" y="2708"/>
                  </a:cubicBezTo>
                  <a:lnTo>
                    <a:pt x="1580" y="2689"/>
                  </a:lnTo>
                  <a:lnTo>
                    <a:pt x="1580" y="2641"/>
                  </a:lnTo>
                  <a:lnTo>
                    <a:pt x="1580" y="2622"/>
                  </a:lnTo>
                  <a:lnTo>
                    <a:pt x="1580" y="2565"/>
                  </a:lnTo>
                  <a:lnTo>
                    <a:pt x="1580" y="2488"/>
                  </a:lnTo>
                  <a:lnTo>
                    <a:pt x="1580" y="2460"/>
                  </a:lnTo>
                  <a:lnTo>
                    <a:pt x="1580" y="2412"/>
                  </a:lnTo>
                  <a:lnTo>
                    <a:pt x="1580" y="2402"/>
                  </a:lnTo>
                  <a:lnTo>
                    <a:pt x="1580" y="2364"/>
                  </a:lnTo>
                  <a:lnTo>
                    <a:pt x="1580" y="2354"/>
                  </a:lnTo>
                  <a:lnTo>
                    <a:pt x="1580" y="2345"/>
                  </a:lnTo>
                  <a:lnTo>
                    <a:pt x="1589" y="2316"/>
                  </a:lnTo>
                  <a:lnTo>
                    <a:pt x="1589" y="2297"/>
                  </a:lnTo>
                  <a:lnTo>
                    <a:pt x="1589" y="2268"/>
                  </a:lnTo>
                  <a:lnTo>
                    <a:pt x="1599" y="2249"/>
                  </a:lnTo>
                  <a:lnTo>
                    <a:pt x="1608" y="2220"/>
                  </a:lnTo>
                  <a:lnTo>
                    <a:pt x="1618" y="2201"/>
                  </a:lnTo>
                  <a:lnTo>
                    <a:pt x="1628" y="2172"/>
                  </a:lnTo>
                  <a:lnTo>
                    <a:pt x="1637" y="2153"/>
                  </a:lnTo>
                  <a:lnTo>
                    <a:pt x="1647" y="2134"/>
                  </a:lnTo>
                  <a:lnTo>
                    <a:pt x="1656" y="2105"/>
                  </a:lnTo>
                  <a:lnTo>
                    <a:pt x="1666" y="2086"/>
                  </a:lnTo>
                  <a:lnTo>
                    <a:pt x="1675" y="2067"/>
                  </a:lnTo>
                  <a:lnTo>
                    <a:pt x="1695" y="2038"/>
                  </a:lnTo>
                  <a:lnTo>
                    <a:pt x="1704" y="2019"/>
                  </a:lnTo>
                  <a:lnTo>
                    <a:pt x="1714" y="2000"/>
                  </a:lnTo>
                  <a:lnTo>
                    <a:pt x="1733" y="1981"/>
                  </a:lnTo>
                  <a:lnTo>
                    <a:pt x="1742" y="1962"/>
                  </a:lnTo>
                  <a:lnTo>
                    <a:pt x="1762" y="1943"/>
                  </a:lnTo>
                  <a:lnTo>
                    <a:pt x="1771" y="1914"/>
                  </a:lnTo>
                  <a:lnTo>
                    <a:pt x="1790" y="1904"/>
                  </a:lnTo>
                  <a:lnTo>
                    <a:pt x="1809" y="1885"/>
                  </a:lnTo>
                  <a:lnTo>
                    <a:pt x="1819" y="1876"/>
                  </a:lnTo>
                  <a:lnTo>
                    <a:pt x="1838" y="1857"/>
                  </a:lnTo>
                  <a:lnTo>
                    <a:pt x="1838" y="1847"/>
                  </a:lnTo>
                  <a:lnTo>
                    <a:pt x="1848" y="1838"/>
                  </a:lnTo>
                  <a:lnTo>
                    <a:pt x="1886" y="1809"/>
                  </a:lnTo>
                  <a:lnTo>
                    <a:pt x="1915" y="1780"/>
                  </a:lnTo>
                  <a:lnTo>
                    <a:pt x="1924" y="1771"/>
                  </a:lnTo>
                  <a:lnTo>
                    <a:pt x="1953" y="1751"/>
                  </a:lnTo>
                  <a:lnTo>
                    <a:pt x="1972" y="1742"/>
                  </a:lnTo>
                  <a:lnTo>
                    <a:pt x="1991" y="1723"/>
                  </a:lnTo>
                  <a:lnTo>
                    <a:pt x="2010" y="1713"/>
                  </a:lnTo>
                  <a:lnTo>
                    <a:pt x="2029" y="1694"/>
                  </a:lnTo>
                  <a:lnTo>
                    <a:pt x="2049" y="1684"/>
                  </a:lnTo>
                  <a:lnTo>
                    <a:pt x="2068" y="1675"/>
                  </a:lnTo>
                  <a:lnTo>
                    <a:pt x="2087" y="1665"/>
                  </a:lnTo>
                  <a:lnTo>
                    <a:pt x="2106" y="1646"/>
                  </a:lnTo>
                  <a:lnTo>
                    <a:pt x="2135" y="1637"/>
                  </a:lnTo>
                  <a:lnTo>
                    <a:pt x="2154" y="1627"/>
                  </a:lnTo>
                  <a:lnTo>
                    <a:pt x="2173" y="1617"/>
                  </a:lnTo>
                  <a:lnTo>
                    <a:pt x="2202" y="1608"/>
                  </a:lnTo>
                  <a:lnTo>
                    <a:pt x="2221" y="1598"/>
                  </a:lnTo>
                  <a:lnTo>
                    <a:pt x="2250" y="1589"/>
                  </a:lnTo>
                  <a:lnTo>
                    <a:pt x="2269" y="1589"/>
                  </a:lnTo>
                  <a:lnTo>
                    <a:pt x="2297" y="1579"/>
                  </a:lnTo>
                  <a:lnTo>
                    <a:pt x="2317" y="1579"/>
                  </a:lnTo>
                  <a:lnTo>
                    <a:pt x="2345" y="1570"/>
                  </a:lnTo>
                  <a:close/>
                  <a:moveTo>
                    <a:pt x="2058" y="0"/>
                  </a:moveTo>
                  <a:cubicBezTo>
                    <a:pt x="2020" y="0"/>
                    <a:pt x="1982" y="29"/>
                    <a:pt x="1982" y="77"/>
                  </a:cubicBezTo>
                  <a:lnTo>
                    <a:pt x="1982" y="517"/>
                  </a:lnTo>
                  <a:cubicBezTo>
                    <a:pt x="1828" y="565"/>
                    <a:pt x="1675" y="622"/>
                    <a:pt x="1532" y="708"/>
                  </a:cubicBezTo>
                  <a:lnTo>
                    <a:pt x="1216" y="392"/>
                  </a:lnTo>
                  <a:cubicBezTo>
                    <a:pt x="1202" y="373"/>
                    <a:pt x="1182" y="364"/>
                    <a:pt x="1163" y="364"/>
                  </a:cubicBezTo>
                  <a:cubicBezTo>
                    <a:pt x="1144" y="364"/>
                    <a:pt x="1125" y="373"/>
                    <a:pt x="1111" y="392"/>
                  </a:cubicBezTo>
                  <a:lnTo>
                    <a:pt x="393" y="1110"/>
                  </a:lnTo>
                  <a:cubicBezTo>
                    <a:pt x="364" y="1139"/>
                    <a:pt x="364" y="1187"/>
                    <a:pt x="393" y="1215"/>
                  </a:cubicBezTo>
                  <a:lnTo>
                    <a:pt x="709" y="1531"/>
                  </a:lnTo>
                  <a:cubicBezTo>
                    <a:pt x="632" y="1675"/>
                    <a:pt x="565" y="1818"/>
                    <a:pt x="517" y="1981"/>
                  </a:cubicBezTo>
                  <a:lnTo>
                    <a:pt x="77" y="1981"/>
                  </a:lnTo>
                  <a:cubicBezTo>
                    <a:pt x="29" y="1981"/>
                    <a:pt x="1" y="2010"/>
                    <a:pt x="1" y="2058"/>
                  </a:cubicBezTo>
                  <a:lnTo>
                    <a:pt x="1" y="3062"/>
                  </a:lnTo>
                  <a:cubicBezTo>
                    <a:pt x="1" y="3101"/>
                    <a:pt x="29" y="3139"/>
                    <a:pt x="77" y="3139"/>
                  </a:cubicBezTo>
                  <a:lnTo>
                    <a:pt x="517" y="3139"/>
                  </a:lnTo>
                  <a:cubicBezTo>
                    <a:pt x="565" y="3292"/>
                    <a:pt x="632" y="3445"/>
                    <a:pt x="709" y="3589"/>
                  </a:cubicBezTo>
                  <a:lnTo>
                    <a:pt x="393" y="3905"/>
                  </a:lnTo>
                  <a:cubicBezTo>
                    <a:pt x="364" y="3933"/>
                    <a:pt x="364" y="3981"/>
                    <a:pt x="393" y="4010"/>
                  </a:cubicBezTo>
                  <a:lnTo>
                    <a:pt x="1111" y="4728"/>
                  </a:lnTo>
                  <a:cubicBezTo>
                    <a:pt x="1125" y="4742"/>
                    <a:pt x="1144" y="4749"/>
                    <a:pt x="1163" y="4749"/>
                  </a:cubicBezTo>
                  <a:cubicBezTo>
                    <a:pt x="1182" y="4749"/>
                    <a:pt x="1202" y="4742"/>
                    <a:pt x="1216" y="4728"/>
                  </a:cubicBezTo>
                  <a:lnTo>
                    <a:pt x="1532" y="4412"/>
                  </a:lnTo>
                  <a:cubicBezTo>
                    <a:pt x="1675" y="4488"/>
                    <a:pt x="1828" y="4555"/>
                    <a:pt x="1982" y="4594"/>
                  </a:cubicBezTo>
                  <a:lnTo>
                    <a:pt x="1982" y="5044"/>
                  </a:lnTo>
                  <a:cubicBezTo>
                    <a:pt x="1982" y="5082"/>
                    <a:pt x="2020" y="5120"/>
                    <a:pt x="2058" y="5120"/>
                  </a:cubicBezTo>
                  <a:lnTo>
                    <a:pt x="3063" y="5120"/>
                  </a:lnTo>
                  <a:cubicBezTo>
                    <a:pt x="3111" y="5120"/>
                    <a:pt x="3140" y="5082"/>
                    <a:pt x="3140" y="5044"/>
                  </a:cubicBezTo>
                  <a:lnTo>
                    <a:pt x="3140" y="4594"/>
                  </a:lnTo>
                  <a:cubicBezTo>
                    <a:pt x="3302" y="4546"/>
                    <a:pt x="3446" y="4488"/>
                    <a:pt x="3589" y="4402"/>
                  </a:cubicBezTo>
                  <a:lnTo>
                    <a:pt x="3905" y="4718"/>
                  </a:lnTo>
                  <a:cubicBezTo>
                    <a:pt x="3920" y="4733"/>
                    <a:pt x="3941" y="4740"/>
                    <a:pt x="3963" y="4740"/>
                  </a:cubicBezTo>
                  <a:cubicBezTo>
                    <a:pt x="3984" y="4740"/>
                    <a:pt x="4006" y="4733"/>
                    <a:pt x="4020" y="4718"/>
                  </a:cubicBezTo>
                  <a:lnTo>
                    <a:pt x="4738" y="4000"/>
                  </a:lnTo>
                  <a:cubicBezTo>
                    <a:pt x="4767" y="3972"/>
                    <a:pt x="4767" y="3924"/>
                    <a:pt x="4738" y="3895"/>
                  </a:cubicBezTo>
                  <a:lnTo>
                    <a:pt x="4422" y="3579"/>
                  </a:lnTo>
                  <a:cubicBezTo>
                    <a:pt x="4499" y="3436"/>
                    <a:pt x="4556" y="3283"/>
                    <a:pt x="4604" y="3129"/>
                  </a:cubicBezTo>
                  <a:lnTo>
                    <a:pt x="5054" y="3129"/>
                  </a:lnTo>
                  <a:cubicBezTo>
                    <a:pt x="5092" y="3129"/>
                    <a:pt x="5130" y="3101"/>
                    <a:pt x="5130" y="3053"/>
                  </a:cubicBezTo>
                  <a:lnTo>
                    <a:pt x="5130" y="2048"/>
                  </a:lnTo>
                  <a:cubicBezTo>
                    <a:pt x="5121" y="2010"/>
                    <a:pt x="5092" y="1981"/>
                    <a:pt x="5054" y="1981"/>
                  </a:cubicBezTo>
                  <a:lnTo>
                    <a:pt x="4604" y="1981"/>
                  </a:lnTo>
                  <a:cubicBezTo>
                    <a:pt x="4556" y="1818"/>
                    <a:pt x="4499" y="1675"/>
                    <a:pt x="4422" y="1531"/>
                  </a:cubicBezTo>
                  <a:lnTo>
                    <a:pt x="4738" y="1215"/>
                  </a:lnTo>
                  <a:cubicBezTo>
                    <a:pt x="4767" y="1187"/>
                    <a:pt x="4767" y="1139"/>
                    <a:pt x="4738" y="1110"/>
                  </a:cubicBezTo>
                  <a:lnTo>
                    <a:pt x="4020" y="392"/>
                  </a:lnTo>
                  <a:cubicBezTo>
                    <a:pt x="4006" y="373"/>
                    <a:pt x="3984" y="364"/>
                    <a:pt x="3963" y="364"/>
                  </a:cubicBezTo>
                  <a:cubicBezTo>
                    <a:pt x="3941" y="364"/>
                    <a:pt x="3920" y="373"/>
                    <a:pt x="3905" y="392"/>
                  </a:cubicBezTo>
                  <a:lnTo>
                    <a:pt x="3589" y="708"/>
                  </a:lnTo>
                  <a:cubicBezTo>
                    <a:pt x="3446" y="622"/>
                    <a:pt x="3302" y="565"/>
                    <a:pt x="3140" y="517"/>
                  </a:cubicBezTo>
                  <a:lnTo>
                    <a:pt x="3140" y="77"/>
                  </a:lnTo>
                  <a:cubicBezTo>
                    <a:pt x="3140" y="29"/>
                    <a:pt x="3111" y="0"/>
                    <a:pt x="3063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5" name="Google Shape;12025;p83"/>
            <p:cNvSpPr/>
            <p:nvPr/>
          </p:nvSpPr>
          <p:spPr>
            <a:xfrm>
              <a:off x="6673918" y="4502396"/>
              <a:ext cx="29936" cy="53807"/>
            </a:xfrm>
            <a:custGeom>
              <a:avLst/>
              <a:gdLst/>
              <a:ahLst/>
              <a:cxnLst/>
              <a:rect l="l" t="t" r="r" b="b"/>
              <a:pathLst>
                <a:path w="1140" h="2049" extrusionOk="0">
                  <a:moveTo>
                    <a:pt x="728" y="1"/>
                  </a:moveTo>
                  <a:lnTo>
                    <a:pt x="699" y="10"/>
                  </a:lnTo>
                  <a:lnTo>
                    <a:pt x="680" y="20"/>
                  </a:lnTo>
                  <a:lnTo>
                    <a:pt x="651" y="30"/>
                  </a:lnTo>
                  <a:lnTo>
                    <a:pt x="623" y="39"/>
                  </a:lnTo>
                  <a:lnTo>
                    <a:pt x="604" y="49"/>
                  </a:lnTo>
                  <a:lnTo>
                    <a:pt x="584" y="58"/>
                  </a:lnTo>
                  <a:lnTo>
                    <a:pt x="556" y="68"/>
                  </a:lnTo>
                  <a:lnTo>
                    <a:pt x="537" y="77"/>
                  </a:lnTo>
                  <a:lnTo>
                    <a:pt x="508" y="87"/>
                  </a:lnTo>
                  <a:lnTo>
                    <a:pt x="489" y="97"/>
                  </a:lnTo>
                  <a:lnTo>
                    <a:pt x="470" y="116"/>
                  </a:lnTo>
                  <a:lnTo>
                    <a:pt x="451" y="125"/>
                  </a:lnTo>
                  <a:lnTo>
                    <a:pt x="431" y="144"/>
                  </a:lnTo>
                  <a:lnTo>
                    <a:pt x="412" y="154"/>
                  </a:lnTo>
                  <a:lnTo>
                    <a:pt x="393" y="164"/>
                  </a:lnTo>
                  <a:lnTo>
                    <a:pt x="374" y="173"/>
                  </a:lnTo>
                  <a:lnTo>
                    <a:pt x="355" y="202"/>
                  </a:lnTo>
                  <a:lnTo>
                    <a:pt x="336" y="211"/>
                  </a:lnTo>
                  <a:lnTo>
                    <a:pt x="307" y="240"/>
                  </a:lnTo>
                  <a:lnTo>
                    <a:pt x="269" y="269"/>
                  </a:lnTo>
                  <a:lnTo>
                    <a:pt x="259" y="278"/>
                  </a:lnTo>
                  <a:lnTo>
                    <a:pt x="240" y="298"/>
                  </a:lnTo>
                  <a:lnTo>
                    <a:pt x="230" y="317"/>
                  </a:lnTo>
                  <a:lnTo>
                    <a:pt x="211" y="336"/>
                  </a:lnTo>
                  <a:lnTo>
                    <a:pt x="202" y="345"/>
                  </a:lnTo>
                  <a:lnTo>
                    <a:pt x="183" y="364"/>
                  </a:lnTo>
                  <a:lnTo>
                    <a:pt x="173" y="384"/>
                  </a:lnTo>
                  <a:lnTo>
                    <a:pt x="154" y="412"/>
                  </a:lnTo>
                  <a:lnTo>
                    <a:pt x="144" y="431"/>
                  </a:lnTo>
                  <a:lnTo>
                    <a:pt x="135" y="451"/>
                  </a:lnTo>
                  <a:lnTo>
                    <a:pt x="116" y="470"/>
                  </a:lnTo>
                  <a:lnTo>
                    <a:pt x="106" y="498"/>
                  </a:lnTo>
                  <a:lnTo>
                    <a:pt x="96" y="518"/>
                  </a:lnTo>
                  <a:lnTo>
                    <a:pt x="77" y="537"/>
                  </a:lnTo>
                  <a:lnTo>
                    <a:pt x="68" y="565"/>
                  </a:lnTo>
                  <a:lnTo>
                    <a:pt x="58" y="585"/>
                  </a:lnTo>
                  <a:lnTo>
                    <a:pt x="49" y="604"/>
                  </a:lnTo>
                  <a:lnTo>
                    <a:pt x="39" y="632"/>
                  </a:lnTo>
                  <a:lnTo>
                    <a:pt x="29" y="652"/>
                  </a:lnTo>
                  <a:lnTo>
                    <a:pt x="29" y="680"/>
                  </a:lnTo>
                  <a:lnTo>
                    <a:pt x="20" y="699"/>
                  </a:lnTo>
                  <a:lnTo>
                    <a:pt x="10" y="728"/>
                  </a:lnTo>
                  <a:lnTo>
                    <a:pt x="10" y="747"/>
                  </a:lnTo>
                  <a:lnTo>
                    <a:pt x="1" y="776"/>
                  </a:lnTo>
                  <a:lnTo>
                    <a:pt x="1" y="786"/>
                  </a:lnTo>
                  <a:lnTo>
                    <a:pt x="1" y="805"/>
                  </a:lnTo>
                  <a:lnTo>
                    <a:pt x="1" y="833"/>
                  </a:lnTo>
                  <a:lnTo>
                    <a:pt x="1" y="853"/>
                  </a:lnTo>
                  <a:lnTo>
                    <a:pt x="1" y="891"/>
                  </a:lnTo>
                  <a:lnTo>
                    <a:pt x="1" y="900"/>
                  </a:lnTo>
                  <a:lnTo>
                    <a:pt x="1" y="929"/>
                  </a:lnTo>
                  <a:lnTo>
                    <a:pt x="1" y="1006"/>
                  </a:lnTo>
                  <a:lnTo>
                    <a:pt x="1" y="1073"/>
                  </a:lnTo>
                  <a:lnTo>
                    <a:pt x="1" y="1082"/>
                  </a:lnTo>
                  <a:lnTo>
                    <a:pt x="1" y="1140"/>
                  </a:lnTo>
                  <a:lnTo>
                    <a:pt x="1" y="1149"/>
                  </a:lnTo>
                  <a:cubicBezTo>
                    <a:pt x="49" y="1465"/>
                    <a:pt x="221" y="1743"/>
                    <a:pt x="489" y="1905"/>
                  </a:cubicBezTo>
                  <a:lnTo>
                    <a:pt x="498" y="1915"/>
                  </a:lnTo>
                  <a:lnTo>
                    <a:pt x="508" y="1915"/>
                  </a:lnTo>
                  <a:lnTo>
                    <a:pt x="517" y="1924"/>
                  </a:lnTo>
                  <a:lnTo>
                    <a:pt x="556" y="1944"/>
                  </a:lnTo>
                  <a:lnTo>
                    <a:pt x="565" y="1953"/>
                  </a:lnTo>
                  <a:lnTo>
                    <a:pt x="575" y="1953"/>
                  </a:lnTo>
                  <a:lnTo>
                    <a:pt x="632" y="1982"/>
                  </a:lnTo>
                  <a:lnTo>
                    <a:pt x="661" y="1991"/>
                  </a:lnTo>
                  <a:lnTo>
                    <a:pt x="690" y="2001"/>
                  </a:lnTo>
                  <a:lnTo>
                    <a:pt x="699" y="2001"/>
                  </a:lnTo>
                  <a:lnTo>
                    <a:pt x="747" y="2020"/>
                  </a:lnTo>
                  <a:lnTo>
                    <a:pt x="776" y="2030"/>
                  </a:lnTo>
                  <a:lnTo>
                    <a:pt x="814" y="2039"/>
                  </a:lnTo>
                  <a:lnTo>
                    <a:pt x="833" y="2039"/>
                  </a:lnTo>
                  <a:lnTo>
                    <a:pt x="900" y="2049"/>
                  </a:lnTo>
                  <a:lnTo>
                    <a:pt x="1140" y="2049"/>
                  </a:lnTo>
                  <a:lnTo>
                    <a:pt x="1073" y="2039"/>
                  </a:lnTo>
                  <a:lnTo>
                    <a:pt x="1044" y="2039"/>
                  </a:lnTo>
                  <a:lnTo>
                    <a:pt x="1006" y="2030"/>
                  </a:lnTo>
                  <a:lnTo>
                    <a:pt x="977" y="2020"/>
                  </a:lnTo>
                  <a:lnTo>
                    <a:pt x="939" y="2001"/>
                  </a:lnTo>
                  <a:lnTo>
                    <a:pt x="929" y="2001"/>
                  </a:lnTo>
                  <a:lnTo>
                    <a:pt x="891" y="1991"/>
                  </a:lnTo>
                  <a:lnTo>
                    <a:pt x="862" y="1982"/>
                  </a:lnTo>
                  <a:lnTo>
                    <a:pt x="814" y="1953"/>
                  </a:lnTo>
                  <a:lnTo>
                    <a:pt x="805" y="1953"/>
                  </a:lnTo>
                  <a:lnTo>
                    <a:pt x="785" y="1944"/>
                  </a:lnTo>
                  <a:lnTo>
                    <a:pt x="757" y="1924"/>
                  </a:lnTo>
                  <a:lnTo>
                    <a:pt x="738" y="1915"/>
                  </a:lnTo>
                  <a:lnTo>
                    <a:pt x="728" y="1905"/>
                  </a:lnTo>
                  <a:cubicBezTo>
                    <a:pt x="460" y="1743"/>
                    <a:pt x="278" y="1465"/>
                    <a:pt x="240" y="1149"/>
                  </a:cubicBezTo>
                  <a:lnTo>
                    <a:pt x="240" y="1140"/>
                  </a:lnTo>
                  <a:lnTo>
                    <a:pt x="240" y="1082"/>
                  </a:lnTo>
                  <a:lnTo>
                    <a:pt x="240" y="1073"/>
                  </a:lnTo>
                  <a:lnTo>
                    <a:pt x="240" y="1006"/>
                  </a:lnTo>
                  <a:lnTo>
                    <a:pt x="240" y="929"/>
                  </a:lnTo>
                  <a:lnTo>
                    <a:pt x="240" y="900"/>
                  </a:lnTo>
                  <a:lnTo>
                    <a:pt x="240" y="891"/>
                  </a:lnTo>
                  <a:lnTo>
                    <a:pt x="240" y="853"/>
                  </a:lnTo>
                  <a:lnTo>
                    <a:pt x="240" y="833"/>
                  </a:lnTo>
                  <a:lnTo>
                    <a:pt x="240" y="805"/>
                  </a:lnTo>
                  <a:lnTo>
                    <a:pt x="240" y="786"/>
                  </a:lnTo>
                  <a:lnTo>
                    <a:pt x="240" y="776"/>
                  </a:lnTo>
                  <a:lnTo>
                    <a:pt x="240" y="747"/>
                  </a:lnTo>
                  <a:lnTo>
                    <a:pt x="240" y="728"/>
                  </a:lnTo>
                  <a:lnTo>
                    <a:pt x="250" y="699"/>
                  </a:lnTo>
                  <a:lnTo>
                    <a:pt x="259" y="680"/>
                  </a:lnTo>
                  <a:lnTo>
                    <a:pt x="269" y="652"/>
                  </a:lnTo>
                  <a:lnTo>
                    <a:pt x="278" y="632"/>
                  </a:lnTo>
                  <a:lnTo>
                    <a:pt x="288" y="604"/>
                  </a:lnTo>
                  <a:lnTo>
                    <a:pt x="297" y="585"/>
                  </a:lnTo>
                  <a:lnTo>
                    <a:pt x="307" y="565"/>
                  </a:lnTo>
                  <a:lnTo>
                    <a:pt x="317" y="537"/>
                  </a:lnTo>
                  <a:lnTo>
                    <a:pt x="326" y="518"/>
                  </a:lnTo>
                  <a:lnTo>
                    <a:pt x="336" y="498"/>
                  </a:lnTo>
                  <a:lnTo>
                    <a:pt x="355" y="470"/>
                  </a:lnTo>
                  <a:lnTo>
                    <a:pt x="364" y="451"/>
                  </a:lnTo>
                  <a:lnTo>
                    <a:pt x="384" y="431"/>
                  </a:lnTo>
                  <a:lnTo>
                    <a:pt x="393" y="412"/>
                  </a:lnTo>
                  <a:lnTo>
                    <a:pt x="412" y="384"/>
                  </a:lnTo>
                  <a:lnTo>
                    <a:pt x="422" y="364"/>
                  </a:lnTo>
                  <a:lnTo>
                    <a:pt x="441" y="345"/>
                  </a:lnTo>
                  <a:lnTo>
                    <a:pt x="451" y="336"/>
                  </a:lnTo>
                  <a:lnTo>
                    <a:pt x="470" y="317"/>
                  </a:lnTo>
                  <a:lnTo>
                    <a:pt x="479" y="298"/>
                  </a:lnTo>
                  <a:lnTo>
                    <a:pt x="498" y="278"/>
                  </a:lnTo>
                  <a:lnTo>
                    <a:pt x="508" y="269"/>
                  </a:lnTo>
                  <a:lnTo>
                    <a:pt x="537" y="240"/>
                  </a:lnTo>
                  <a:lnTo>
                    <a:pt x="575" y="211"/>
                  </a:lnTo>
                  <a:lnTo>
                    <a:pt x="584" y="202"/>
                  </a:lnTo>
                  <a:lnTo>
                    <a:pt x="613" y="173"/>
                  </a:lnTo>
                  <a:lnTo>
                    <a:pt x="623" y="164"/>
                  </a:lnTo>
                  <a:lnTo>
                    <a:pt x="651" y="154"/>
                  </a:lnTo>
                  <a:lnTo>
                    <a:pt x="661" y="144"/>
                  </a:lnTo>
                  <a:lnTo>
                    <a:pt x="690" y="125"/>
                  </a:lnTo>
                  <a:lnTo>
                    <a:pt x="699" y="116"/>
                  </a:lnTo>
                  <a:lnTo>
                    <a:pt x="728" y="97"/>
                  </a:lnTo>
                  <a:lnTo>
                    <a:pt x="747" y="87"/>
                  </a:lnTo>
                  <a:lnTo>
                    <a:pt x="766" y="77"/>
                  </a:lnTo>
                  <a:lnTo>
                    <a:pt x="795" y="68"/>
                  </a:lnTo>
                  <a:lnTo>
                    <a:pt x="814" y="58"/>
                  </a:lnTo>
                  <a:lnTo>
                    <a:pt x="833" y="49"/>
                  </a:lnTo>
                  <a:lnTo>
                    <a:pt x="862" y="39"/>
                  </a:lnTo>
                  <a:lnTo>
                    <a:pt x="881" y="30"/>
                  </a:lnTo>
                  <a:lnTo>
                    <a:pt x="910" y="20"/>
                  </a:lnTo>
                  <a:lnTo>
                    <a:pt x="929" y="10"/>
                  </a:lnTo>
                  <a:lnTo>
                    <a:pt x="958" y="1"/>
                  </a:lnTo>
                  <a:close/>
                </a:path>
              </a:pathLst>
            </a:custGeom>
            <a:solidFill>
              <a:srgbClr val="ACB8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026" name="Google Shape;12026;p83"/>
          <p:cNvGrpSpPr/>
          <p:nvPr/>
        </p:nvGrpSpPr>
        <p:grpSpPr>
          <a:xfrm>
            <a:off x="7133336" y="4291056"/>
            <a:ext cx="232979" cy="343560"/>
            <a:chOff x="7133336" y="4291056"/>
            <a:chExt cx="232979" cy="343560"/>
          </a:xfrm>
        </p:grpSpPr>
        <p:sp>
          <p:nvSpPr>
            <p:cNvPr id="12027" name="Google Shape;12027;p83"/>
            <p:cNvSpPr/>
            <p:nvPr/>
          </p:nvSpPr>
          <p:spPr>
            <a:xfrm>
              <a:off x="7224800" y="4396358"/>
              <a:ext cx="49789" cy="50025"/>
            </a:xfrm>
            <a:custGeom>
              <a:avLst/>
              <a:gdLst/>
              <a:ahLst/>
              <a:cxnLst/>
              <a:rect l="l" t="t" r="r" b="b"/>
              <a:pathLst>
                <a:path w="1896" h="1905" extrusionOk="0">
                  <a:moveTo>
                    <a:pt x="1" y="0"/>
                  </a:moveTo>
                  <a:lnTo>
                    <a:pt x="1" y="1905"/>
                  </a:lnTo>
                  <a:lnTo>
                    <a:pt x="1896" y="1905"/>
                  </a:lnTo>
                  <a:lnTo>
                    <a:pt x="1896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8" name="Google Shape;12028;p83"/>
            <p:cNvSpPr/>
            <p:nvPr/>
          </p:nvSpPr>
          <p:spPr>
            <a:xfrm>
              <a:off x="7224800" y="4396358"/>
              <a:ext cx="50052" cy="27652"/>
            </a:xfrm>
            <a:custGeom>
              <a:avLst/>
              <a:gdLst/>
              <a:ahLst/>
              <a:cxnLst/>
              <a:rect l="l" t="t" r="r" b="b"/>
              <a:pathLst>
                <a:path w="1906" h="1053" extrusionOk="0">
                  <a:moveTo>
                    <a:pt x="1" y="0"/>
                  </a:moveTo>
                  <a:lnTo>
                    <a:pt x="1" y="881"/>
                  </a:lnTo>
                  <a:cubicBezTo>
                    <a:pt x="307" y="995"/>
                    <a:pt x="630" y="1053"/>
                    <a:pt x="953" y="1053"/>
                  </a:cubicBezTo>
                  <a:cubicBezTo>
                    <a:pt x="1276" y="1053"/>
                    <a:pt x="1599" y="995"/>
                    <a:pt x="1905" y="881"/>
                  </a:cubicBezTo>
                  <a:lnTo>
                    <a:pt x="1905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9" name="Google Shape;12029;p83"/>
            <p:cNvSpPr/>
            <p:nvPr/>
          </p:nvSpPr>
          <p:spPr>
            <a:xfrm>
              <a:off x="7199932" y="4291056"/>
              <a:ext cx="99788" cy="77414"/>
            </a:xfrm>
            <a:custGeom>
              <a:avLst/>
              <a:gdLst/>
              <a:ahLst/>
              <a:cxnLst/>
              <a:rect l="l" t="t" r="r" b="b"/>
              <a:pathLst>
                <a:path w="3800" h="2948" extrusionOk="0">
                  <a:moveTo>
                    <a:pt x="1246" y="0"/>
                  </a:moveTo>
                  <a:cubicBezTo>
                    <a:pt x="556" y="0"/>
                    <a:pt x="0" y="571"/>
                    <a:pt x="0" y="1264"/>
                  </a:cubicBezTo>
                  <a:lnTo>
                    <a:pt x="0" y="1828"/>
                  </a:lnTo>
                  <a:cubicBezTo>
                    <a:pt x="0" y="2010"/>
                    <a:pt x="29" y="2192"/>
                    <a:pt x="86" y="2364"/>
                  </a:cubicBezTo>
                  <a:lnTo>
                    <a:pt x="173" y="2642"/>
                  </a:lnTo>
                  <a:cubicBezTo>
                    <a:pt x="192" y="2699"/>
                    <a:pt x="211" y="2776"/>
                    <a:pt x="211" y="2843"/>
                  </a:cubicBezTo>
                  <a:lnTo>
                    <a:pt x="211" y="2948"/>
                  </a:lnTo>
                  <a:lnTo>
                    <a:pt x="3589" y="2948"/>
                  </a:lnTo>
                  <a:lnTo>
                    <a:pt x="3589" y="2843"/>
                  </a:lnTo>
                  <a:cubicBezTo>
                    <a:pt x="3589" y="2776"/>
                    <a:pt x="3599" y="2699"/>
                    <a:pt x="3618" y="2642"/>
                  </a:cubicBezTo>
                  <a:lnTo>
                    <a:pt x="3714" y="2364"/>
                  </a:lnTo>
                  <a:cubicBezTo>
                    <a:pt x="3771" y="2192"/>
                    <a:pt x="3800" y="2010"/>
                    <a:pt x="3800" y="1828"/>
                  </a:cubicBezTo>
                  <a:lnTo>
                    <a:pt x="3800" y="421"/>
                  </a:lnTo>
                  <a:cubicBezTo>
                    <a:pt x="3800" y="192"/>
                    <a:pt x="3608" y="0"/>
                    <a:pt x="3369" y="0"/>
                  </a:cubicBezTo>
                  <a:lnTo>
                    <a:pt x="1264" y="0"/>
                  </a:lnTo>
                  <a:cubicBezTo>
                    <a:pt x="1258" y="0"/>
                    <a:pt x="1252" y="0"/>
                    <a:pt x="12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0" name="Google Shape;12030;p83"/>
            <p:cNvSpPr/>
            <p:nvPr/>
          </p:nvSpPr>
          <p:spPr>
            <a:xfrm>
              <a:off x="7199932" y="4291056"/>
              <a:ext cx="41990" cy="77414"/>
            </a:xfrm>
            <a:custGeom>
              <a:avLst/>
              <a:gdLst/>
              <a:ahLst/>
              <a:cxnLst/>
              <a:rect l="l" t="t" r="r" b="b"/>
              <a:pathLst>
                <a:path w="1599" h="2948" extrusionOk="0">
                  <a:moveTo>
                    <a:pt x="1246" y="0"/>
                  </a:moveTo>
                  <a:cubicBezTo>
                    <a:pt x="556" y="0"/>
                    <a:pt x="0" y="571"/>
                    <a:pt x="0" y="1264"/>
                  </a:cubicBezTo>
                  <a:lnTo>
                    <a:pt x="0" y="1828"/>
                  </a:lnTo>
                  <a:cubicBezTo>
                    <a:pt x="0" y="2010"/>
                    <a:pt x="29" y="2192"/>
                    <a:pt x="86" y="2364"/>
                  </a:cubicBezTo>
                  <a:lnTo>
                    <a:pt x="173" y="2642"/>
                  </a:lnTo>
                  <a:cubicBezTo>
                    <a:pt x="192" y="2699"/>
                    <a:pt x="211" y="2776"/>
                    <a:pt x="211" y="2843"/>
                  </a:cubicBezTo>
                  <a:lnTo>
                    <a:pt x="211" y="2948"/>
                  </a:lnTo>
                  <a:lnTo>
                    <a:pt x="1474" y="2948"/>
                  </a:lnTo>
                  <a:lnTo>
                    <a:pt x="1474" y="1474"/>
                  </a:lnTo>
                  <a:cubicBezTo>
                    <a:pt x="1101" y="1474"/>
                    <a:pt x="795" y="1168"/>
                    <a:pt x="795" y="795"/>
                  </a:cubicBezTo>
                  <a:cubicBezTo>
                    <a:pt x="795" y="354"/>
                    <a:pt x="1158" y="0"/>
                    <a:pt x="1599" y="0"/>
                  </a:cubicBezTo>
                  <a:lnTo>
                    <a:pt x="1264" y="0"/>
                  </a:lnTo>
                  <a:cubicBezTo>
                    <a:pt x="1258" y="0"/>
                    <a:pt x="1252" y="0"/>
                    <a:pt x="12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1" name="Google Shape;12031;p83"/>
            <p:cNvSpPr/>
            <p:nvPr/>
          </p:nvSpPr>
          <p:spPr>
            <a:xfrm>
              <a:off x="7172043" y="4429525"/>
              <a:ext cx="155065" cy="72162"/>
            </a:xfrm>
            <a:custGeom>
              <a:avLst/>
              <a:gdLst/>
              <a:ahLst/>
              <a:cxnLst/>
              <a:rect l="l" t="t" r="r" b="b"/>
              <a:pathLst>
                <a:path w="5905" h="2748" extrusionOk="0">
                  <a:moveTo>
                    <a:pt x="2115" y="0"/>
                  </a:moveTo>
                  <a:lnTo>
                    <a:pt x="603" y="450"/>
                  </a:lnTo>
                  <a:cubicBezTo>
                    <a:pt x="249" y="565"/>
                    <a:pt x="0" y="890"/>
                    <a:pt x="0" y="1264"/>
                  </a:cubicBezTo>
                  <a:lnTo>
                    <a:pt x="0" y="2537"/>
                  </a:lnTo>
                  <a:cubicBezTo>
                    <a:pt x="0" y="2651"/>
                    <a:pt x="96" y="2738"/>
                    <a:pt x="211" y="2747"/>
                  </a:cubicBezTo>
                  <a:lnTo>
                    <a:pt x="5694" y="2747"/>
                  </a:lnTo>
                  <a:cubicBezTo>
                    <a:pt x="5819" y="2747"/>
                    <a:pt x="5905" y="2651"/>
                    <a:pt x="5905" y="2537"/>
                  </a:cubicBezTo>
                  <a:lnTo>
                    <a:pt x="5905" y="1264"/>
                  </a:lnTo>
                  <a:cubicBezTo>
                    <a:pt x="5905" y="890"/>
                    <a:pt x="5666" y="565"/>
                    <a:pt x="5312" y="450"/>
                  </a:cubicBezTo>
                  <a:lnTo>
                    <a:pt x="3799" y="0"/>
                  </a:lnTo>
                  <a:lnTo>
                    <a:pt x="2957" y="651"/>
                  </a:lnTo>
                  <a:lnTo>
                    <a:pt x="2115" y="0"/>
                  </a:ln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2" name="Google Shape;12032;p83"/>
            <p:cNvSpPr/>
            <p:nvPr/>
          </p:nvSpPr>
          <p:spPr>
            <a:xfrm>
              <a:off x="7241396" y="4451636"/>
              <a:ext cx="16623" cy="50052"/>
            </a:xfrm>
            <a:custGeom>
              <a:avLst/>
              <a:gdLst/>
              <a:ahLst/>
              <a:cxnLst/>
              <a:rect l="l" t="t" r="r" b="b"/>
              <a:pathLst>
                <a:path w="633" h="1906" extrusionOk="0">
                  <a:moveTo>
                    <a:pt x="163" y="1"/>
                  </a:moveTo>
                  <a:lnTo>
                    <a:pt x="0" y="1905"/>
                  </a:lnTo>
                  <a:lnTo>
                    <a:pt x="632" y="1905"/>
                  </a:lnTo>
                  <a:lnTo>
                    <a:pt x="479" y="1"/>
                  </a:ln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3" name="Google Shape;12033;p83"/>
            <p:cNvSpPr/>
            <p:nvPr/>
          </p:nvSpPr>
          <p:spPr>
            <a:xfrm>
              <a:off x="7172043" y="4450139"/>
              <a:ext cx="27914" cy="51548"/>
            </a:xfrm>
            <a:custGeom>
              <a:avLst/>
              <a:gdLst/>
              <a:ahLst/>
              <a:cxnLst/>
              <a:rect l="l" t="t" r="r" b="b"/>
              <a:pathLst>
                <a:path w="1063" h="1963" extrusionOk="0">
                  <a:moveTo>
                    <a:pt x="153" y="0"/>
                  </a:moveTo>
                  <a:cubicBezTo>
                    <a:pt x="57" y="144"/>
                    <a:pt x="0" y="306"/>
                    <a:pt x="0" y="479"/>
                  </a:cubicBezTo>
                  <a:lnTo>
                    <a:pt x="0" y="1752"/>
                  </a:lnTo>
                  <a:cubicBezTo>
                    <a:pt x="0" y="1866"/>
                    <a:pt x="96" y="1962"/>
                    <a:pt x="211" y="1962"/>
                  </a:cubicBezTo>
                  <a:lnTo>
                    <a:pt x="1062" y="1962"/>
                  </a:lnTo>
                  <a:lnTo>
                    <a:pt x="1062" y="1168"/>
                  </a:lnTo>
                  <a:cubicBezTo>
                    <a:pt x="1062" y="996"/>
                    <a:pt x="995" y="842"/>
                    <a:pt x="871" y="718"/>
                  </a:cubicBezTo>
                  <a:lnTo>
                    <a:pt x="153" y="0"/>
                  </a:ln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4" name="Google Shape;12034;p83"/>
            <p:cNvSpPr/>
            <p:nvPr/>
          </p:nvSpPr>
          <p:spPr>
            <a:xfrm>
              <a:off x="7299693" y="4450139"/>
              <a:ext cx="27678" cy="51548"/>
            </a:xfrm>
            <a:custGeom>
              <a:avLst/>
              <a:gdLst/>
              <a:ahLst/>
              <a:cxnLst/>
              <a:rect l="l" t="t" r="r" b="b"/>
              <a:pathLst>
                <a:path w="1054" h="1963" extrusionOk="0">
                  <a:moveTo>
                    <a:pt x="900" y="0"/>
                  </a:moveTo>
                  <a:lnTo>
                    <a:pt x="183" y="718"/>
                  </a:lnTo>
                  <a:cubicBezTo>
                    <a:pt x="68" y="842"/>
                    <a:pt x="1" y="996"/>
                    <a:pt x="1" y="1168"/>
                  </a:cubicBezTo>
                  <a:lnTo>
                    <a:pt x="1" y="1962"/>
                  </a:lnTo>
                  <a:lnTo>
                    <a:pt x="843" y="1962"/>
                  </a:lnTo>
                  <a:cubicBezTo>
                    <a:pt x="958" y="1962"/>
                    <a:pt x="1053" y="1866"/>
                    <a:pt x="1053" y="1752"/>
                  </a:cubicBezTo>
                  <a:lnTo>
                    <a:pt x="1053" y="479"/>
                  </a:lnTo>
                  <a:cubicBezTo>
                    <a:pt x="1053" y="306"/>
                    <a:pt x="1006" y="144"/>
                    <a:pt x="900" y="0"/>
                  </a:cubicBez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5" name="Google Shape;12035;p83"/>
            <p:cNvSpPr/>
            <p:nvPr/>
          </p:nvSpPr>
          <p:spPr>
            <a:xfrm>
              <a:off x="7241396" y="4446620"/>
              <a:ext cx="16623" cy="13340"/>
            </a:xfrm>
            <a:custGeom>
              <a:avLst/>
              <a:gdLst/>
              <a:ahLst/>
              <a:cxnLst/>
              <a:rect l="l" t="t" r="r" b="b"/>
              <a:pathLst>
                <a:path w="633" h="508" extrusionOk="0">
                  <a:moveTo>
                    <a:pt x="0" y="0"/>
                  </a:moveTo>
                  <a:lnTo>
                    <a:pt x="0" y="383"/>
                  </a:lnTo>
                  <a:cubicBezTo>
                    <a:pt x="0" y="450"/>
                    <a:pt x="58" y="507"/>
                    <a:pt x="125" y="507"/>
                  </a:cubicBezTo>
                  <a:lnTo>
                    <a:pt x="508" y="507"/>
                  </a:lnTo>
                  <a:cubicBezTo>
                    <a:pt x="575" y="507"/>
                    <a:pt x="632" y="460"/>
                    <a:pt x="632" y="393"/>
                  </a:cubicBezTo>
                  <a:lnTo>
                    <a:pt x="632" y="0"/>
                  </a:ln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6" name="Google Shape;12036;p83"/>
            <p:cNvSpPr/>
            <p:nvPr/>
          </p:nvSpPr>
          <p:spPr>
            <a:xfrm>
              <a:off x="7215267" y="4424115"/>
              <a:ext cx="34453" cy="31013"/>
            </a:xfrm>
            <a:custGeom>
              <a:avLst/>
              <a:gdLst/>
              <a:ahLst/>
              <a:cxnLst/>
              <a:rect l="l" t="t" r="r" b="b"/>
              <a:pathLst>
                <a:path w="1312" h="1181" extrusionOk="0">
                  <a:moveTo>
                    <a:pt x="328" y="0"/>
                  </a:moveTo>
                  <a:cubicBezTo>
                    <a:pt x="286" y="0"/>
                    <a:pt x="246" y="17"/>
                    <a:pt x="220" y="53"/>
                  </a:cubicBezTo>
                  <a:lnTo>
                    <a:pt x="0" y="350"/>
                  </a:lnTo>
                  <a:lnTo>
                    <a:pt x="507" y="1077"/>
                  </a:lnTo>
                  <a:cubicBezTo>
                    <a:pt x="556" y="1144"/>
                    <a:pt x="628" y="1180"/>
                    <a:pt x="701" y="1180"/>
                  </a:cubicBezTo>
                  <a:cubicBezTo>
                    <a:pt x="743" y="1180"/>
                    <a:pt x="785" y="1169"/>
                    <a:pt x="823" y="1144"/>
                  </a:cubicBezTo>
                  <a:lnTo>
                    <a:pt x="1311" y="848"/>
                  </a:lnTo>
                  <a:lnTo>
                    <a:pt x="431" y="34"/>
                  </a:lnTo>
                  <a:cubicBezTo>
                    <a:pt x="400" y="12"/>
                    <a:pt x="363" y="0"/>
                    <a:pt x="328" y="0"/>
                  </a:cubicBez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7" name="Google Shape;12037;p83"/>
            <p:cNvSpPr/>
            <p:nvPr/>
          </p:nvSpPr>
          <p:spPr>
            <a:xfrm>
              <a:off x="7249694" y="4424246"/>
              <a:ext cx="34453" cy="30882"/>
            </a:xfrm>
            <a:custGeom>
              <a:avLst/>
              <a:gdLst/>
              <a:ahLst/>
              <a:cxnLst/>
              <a:rect l="l" t="t" r="r" b="b"/>
              <a:pathLst>
                <a:path w="1312" h="1176" extrusionOk="0">
                  <a:moveTo>
                    <a:pt x="986" y="0"/>
                  </a:moveTo>
                  <a:cubicBezTo>
                    <a:pt x="951" y="0"/>
                    <a:pt x="917" y="12"/>
                    <a:pt x="890" y="39"/>
                  </a:cubicBezTo>
                  <a:lnTo>
                    <a:pt x="0" y="852"/>
                  </a:lnTo>
                  <a:lnTo>
                    <a:pt x="488" y="1139"/>
                  </a:lnTo>
                  <a:cubicBezTo>
                    <a:pt x="527" y="1164"/>
                    <a:pt x="570" y="1175"/>
                    <a:pt x="613" y="1175"/>
                  </a:cubicBezTo>
                  <a:cubicBezTo>
                    <a:pt x="689" y="1175"/>
                    <a:pt x="765" y="1139"/>
                    <a:pt x="814" y="1072"/>
                  </a:cubicBezTo>
                  <a:lnTo>
                    <a:pt x="1311" y="345"/>
                  </a:lnTo>
                  <a:lnTo>
                    <a:pt x="1101" y="48"/>
                  </a:lnTo>
                  <a:cubicBezTo>
                    <a:pt x="1070" y="17"/>
                    <a:pt x="1027" y="0"/>
                    <a:pt x="986" y="0"/>
                  </a:cubicBez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8" name="Google Shape;12038;p83"/>
            <p:cNvSpPr/>
            <p:nvPr/>
          </p:nvSpPr>
          <p:spPr>
            <a:xfrm>
              <a:off x="7205210" y="4329658"/>
              <a:ext cx="88733" cy="83349"/>
            </a:xfrm>
            <a:custGeom>
              <a:avLst/>
              <a:gdLst/>
              <a:ahLst/>
              <a:cxnLst/>
              <a:rect l="l" t="t" r="r" b="b"/>
              <a:pathLst>
                <a:path w="3379" h="3174" extrusionOk="0">
                  <a:moveTo>
                    <a:pt x="1297" y="1"/>
                  </a:moveTo>
                  <a:cubicBezTo>
                    <a:pt x="1002" y="1"/>
                    <a:pt x="751" y="38"/>
                    <a:pt x="594" y="71"/>
                  </a:cubicBezTo>
                  <a:cubicBezTo>
                    <a:pt x="498" y="90"/>
                    <a:pt x="431" y="176"/>
                    <a:pt x="431" y="282"/>
                  </a:cubicBezTo>
                  <a:lnTo>
                    <a:pt x="431" y="932"/>
                  </a:lnTo>
                  <a:cubicBezTo>
                    <a:pt x="431" y="1009"/>
                    <a:pt x="383" y="1085"/>
                    <a:pt x="307" y="1114"/>
                  </a:cubicBezTo>
                  <a:lnTo>
                    <a:pt x="125" y="1210"/>
                  </a:lnTo>
                  <a:cubicBezTo>
                    <a:pt x="48" y="1248"/>
                    <a:pt x="0" y="1315"/>
                    <a:pt x="0" y="1401"/>
                  </a:cubicBezTo>
                  <a:lnTo>
                    <a:pt x="0" y="1420"/>
                  </a:lnTo>
                  <a:cubicBezTo>
                    <a:pt x="0" y="2320"/>
                    <a:pt x="728" y="3134"/>
                    <a:pt x="1627" y="3172"/>
                  </a:cubicBezTo>
                  <a:cubicBezTo>
                    <a:pt x="1650" y="3173"/>
                    <a:pt x="1673" y="3173"/>
                    <a:pt x="1695" y="3173"/>
                  </a:cubicBezTo>
                  <a:cubicBezTo>
                    <a:pt x="2622" y="3173"/>
                    <a:pt x="3379" y="2412"/>
                    <a:pt x="3379" y="1478"/>
                  </a:cubicBezTo>
                  <a:lnTo>
                    <a:pt x="3379" y="1401"/>
                  </a:lnTo>
                  <a:cubicBezTo>
                    <a:pt x="3379" y="1315"/>
                    <a:pt x="3331" y="1248"/>
                    <a:pt x="3264" y="1210"/>
                  </a:cubicBezTo>
                  <a:lnTo>
                    <a:pt x="3072" y="1114"/>
                  </a:lnTo>
                  <a:cubicBezTo>
                    <a:pt x="2996" y="1085"/>
                    <a:pt x="2948" y="1009"/>
                    <a:pt x="2948" y="932"/>
                  </a:cubicBezTo>
                  <a:lnTo>
                    <a:pt x="2948" y="655"/>
                  </a:lnTo>
                  <a:cubicBezTo>
                    <a:pt x="2958" y="588"/>
                    <a:pt x="2929" y="511"/>
                    <a:pt x="2881" y="463"/>
                  </a:cubicBezTo>
                  <a:cubicBezTo>
                    <a:pt x="2367" y="97"/>
                    <a:pt x="1773" y="1"/>
                    <a:pt x="1297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9" name="Google Shape;12039;p83"/>
            <p:cNvSpPr/>
            <p:nvPr/>
          </p:nvSpPr>
          <p:spPr>
            <a:xfrm>
              <a:off x="7205210" y="4329789"/>
              <a:ext cx="77940" cy="82430"/>
            </a:xfrm>
            <a:custGeom>
              <a:avLst/>
              <a:gdLst/>
              <a:ahLst/>
              <a:cxnLst/>
              <a:rect l="l" t="t" r="r" b="b"/>
              <a:pathLst>
                <a:path w="2968" h="3139" extrusionOk="0">
                  <a:moveTo>
                    <a:pt x="1310" y="1"/>
                  </a:moveTo>
                  <a:cubicBezTo>
                    <a:pt x="1139" y="1"/>
                    <a:pt x="984" y="13"/>
                    <a:pt x="852" y="28"/>
                  </a:cubicBezTo>
                  <a:cubicBezTo>
                    <a:pt x="756" y="37"/>
                    <a:pt x="670" y="56"/>
                    <a:pt x="603" y="66"/>
                  </a:cubicBezTo>
                  <a:cubicBezTo>
                    <a:pt x="498" y="85"/>
                    <a:pt x="431" y="171"/>
                    <a:pt x="431" y="277"/>
                  </a:cubicBezTo>
                  <a:lnTo>
                    <a:pt x="431" y="927"/>
                  </a:lnTo>
                  <a:cubicBezTo>
                    <a:pt x="431" y="1004"/>
                    <a:pt x="383" y="1080"/>
                    <a:pt x="307" y="1109"/>
                  </a:cubicBezTo>
                  <a:lnTo>
                    <a:pt x="125" y="1205"/>
                  </a:lnTo>
                  <a:cubicBezTo>
                    <a:pt x="48" y="1243"/>
                    <a:pt x="0" y="1310"/>
                    <a:pt x="0" y="1396"/>
                  </a:cubicBezTo>
                  <a:lnTo>
                    <a:pt x="0" y="1415"/>
                  </a:lnTo>
                  <a:cubicBezTo>
                    <a:pt x="10" y="2238"/>
                    <a:pt x="584" y="2956"/>
                    <a:pt x="1388" y="3138"/>
                  </a:cubicBezTo>
                  <a:cubicBezTo>
                    <a:pt x="1043" y="2813"/>
                    <a:pt x="852" y="2372"/>
                    <a:pt x="852" y="1904"/>
                  </a:cubicBezTo>
                  <a:lnTo>
                    <a:pt x="852" y="726"/>
                  </a:lnTo>
                  <a:cubicBezTo>
                    <a:pt x="852" y="545"/>
                    <a:pt x="996" y="391"/>
                    <a:pt x="1177" y="391"/>
                  </a:cubicBezTo>
                  <a:cubicBezTo>
                    <a:pt x="1229" y="390"/>
                    <a:pt x="1282" y="390"/>
                    <a:pt x="1338" y="390"/>
                  </a:cubicBezTo>
                  <a:cubicBezTo>
                    <a:pt x="1835" y="390"/>
                    <a:pt x="2494" y="436"/>
                    <a:pt x="2967" y="659"/>
                  </a:cubicBezTo>
                  <a:cubicBezTo>
                    <a:pt x="2967" y="583"/>
                    <a:pt x="2938" y="506"/>
                    <a:pt x="2881" y="458"/>
                  </a:cubicBezTo>
                  <a:cubicBezTo>
                    <a:pt x="2374" y="92"/>
                    <a:pt x="1784" y="1"/>
                    <a:pt x="1310" y="1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0" name="Google Shape;12040;p83"/>
            <p:cNvSpPr/>
            <p:nvPr/>
          </p:nvSpPr>
          <p:spPr>
            <a:xfrm>
              <a:off x="7238639" y="4612478"/>
              <a:ext cx="22137" cy="22137"/>
            </a:xfrm>
            <a:custGeom>
              <a:avLst/>
              <a:gdLst/>
              <a:ahLst/>
              <a:cxnLst/>
              <a:rect l="l" t="t" r="r" b="b"/>
              <a:pathLst>
                <a:path w="843" h="843" extrusionOk="0">
                  <a:moveTo>
                    <a:pt x="421" y="1"/>
                  </a:moveTo>
                  <a:cubicBezTo>
                    <a:pt x="192" y="1"/>
                    <a:pt x="0" y="192"/>
                    <a:pt x="0" y="422"/>
                  </a:cubicBezTo>
                  <a:cubicBezTo>
                    <a:pt x="0" y="651"/>
                    <a:pt x="192" y="843"/>
                    <a:pt x="421" y="843"/>
                  </a:cubicBezTo>
                  <a:cubicBezTo>
                    <a:pt x="661" y="843"/>
                    <a:pt x="842" y="651"/>
                    <a:pt x="842" y="422"/>
                  </a:cubicBezTo>
                  <a:cubicBezTo>
                    <a:pt x="842" y="192"/>
                    <a:pt x="661" y="1"/>
                    <a:pt x="42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1" name="Google Shape;12041;p83"/>
            <p:cNvSpPr/>
            <p:nvPr/>
          </p:nvSpPr>
          <p:spPr>
            <a:xfrm>
              <a:off x="7133336" y="4612478"/>
              <a:ext cx="22137" cy="22137"/>
            </a:xfrm>
            <a:custGeom>
              <a:avLst/>
              <a:gdLst/>
              <a:ahLst/>
              <a:cxnLst/>
              <a:rect l="l" t="t" r="r" b="b"/>
              <a:pathLst>
                <a:path w="843" h="843" extrusionOk="0">
                  <a:moveTo>
                    <a:pt x="421" y="1"/>
                  </a:moveTo>
                  <a:cubicBezTo>
                    <a:pt x="192" y="1"/>
                    <a:pt x="0" y="192"/>
                    <a:pt x="0" y="422"/>
                  </a:cubicBezTo>
                  <a:cubicBezTo>
                    <a:pt x="0" y="651"/>
                    <a:pt x="192" y="843"/>
                    <a:pt x="421" y="843"/>
                  </a:cubicBezTo>
                  <a:cubicBezTo>
                    <a:pt x="651" y="843"/>
                    <a:pt x="842" y="651"/>
                    <a:pt x="842" y="422"/>
                  </a:cubicBezTo>
                  <a:cubicBezTo>
                    <a:pt x="842" y="192"/>
                    <a:pt x="651" y="1"/>
                    <a:pt x="421" y="1"/>
                  </a:cubicBezTo>
                  <a:close/>
                </a:path>
              </a:pathLst>
            </a:custGeom>
            <a:solidFill>
              <a:srgbClr val="D2D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2" name="Google Shape;12042;p83"/>
            <p:cNvSpPr/>
            <p:nvPr/>
          </p:nvSpPr>
          <p:spPr>
            <a:xfrm>
              <a:off x="7343941" y="4612478"/>
              <a:ext cx="22374" cy="22137"/>
            </a:xfrm>
            <a:custGeom>
              <a:avLst/>
              <a:gdLst/>
              <a:ahLst/>
              <a:cxnLst/>
              <a:rect l="l" t="t" r="r" b="b"/>
              <a:pathLst>
                <a:path w="852" h="843" extrusionOk="0">
                  <a:moveTo>
                    <a:pt x="421" y="1"/>
                  </a:moveTo>
                  <a:cubicBezTo>
                    <a:pt x="192" y="1"/>
                    <a:pt x="0" y="192"/>
                    <a:pt x="0" y="422"/>
                  </a:cubicBezTo>
                  <a:cubicBezTo>
                    <a:pt x="0" y="651"/>
                    <a:pt x="192" y="843"/>
                    <a:pt x="421" y="843"/>
                  </a:cubicBezTo>
                  <a:cubicBezTo>
                    <a:pt x="660" y="843"/>
                    <a:pt x="852" y="651"/>
                    <a:pt x="852" y="422"/>
                  </a:cubicBezTo>
                  <a:cubicBezTo>
                    <a:pt x="852" y="192"/>
                    <a:pt x="660" y="1"/>
                    <a:pt x="421" y="1"/>
                  </a:cubicBezTo>
                  <a:close/>
                </a:path>
              </a:pathLst>
            </a:custGeom>
            <a:solidFill>
              <a:srgbClr val="6376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3" name="Google Shape;12043;p83"/>
            <p:cNvSpPr/>
            <p:nvPr/>
          </p:nvSpPr>
          <p:spPr>
            <a:xfrm>
              <a:off x="7156891" y="4529181"/>
              <a:ext cx="186105" cy="72399"/>
            </a:xfrm>
            <a:custGeom>
              <a:avLst/>
              <a:gdLst/>
              <a:ahLst/>
              <a:cxnLst/>
              <a:rect l="l" t="t" r="r" b="b"/>
              <a:pathLst>
                <a:path w="7087" h="2757" extrusionOk="0">
                  <a:moveTo>
                    <a:pt x="3544" y="0"/>
                  </a:moveTo>
                  <a:cubicBezTo>
                    <a:pt x="3439" y="0"/>
                    <a:pt x="3333" y="72"/>
                    <a:pt x="3333" y="215"/>
                  </a:cubicBezTo>
                  <a:lnTo>
                    <a:pt x="3333" y="426"/>
                  </a:lnTo>
                  <a:lnTo>
                    <a:pt x="1965" y="426"/>
                  </a:lnTo>
                  <a:cubicBezTo>
                    <a:pt x="1697" y="426"/>
                    <a:pt x="1438" y="560"/>
                    <a:pt x="1285" y="780"/>
                  </a:cubicBezTo>
                  <a:lnTo>
                    <a:pt x="118" y="2417"/>
                  </a:lnTo>
                  <a:cubicBezTo>
                    <a:pt x="1" y="2582"/>
                    <a:pt x="141" y="2757"/>
                    <a:pt x="289" y="2757"/>
                  </a:cubicBezTo>
                  <a:cubicBezTo>
                    <a:pt x="348" y="2757"/>
                    <a:pt x="407" y="2730"/>
                    <a:pt x="453" y="2665"/>
                  </a:cubicBezTo>
                  <a:lnTo>
                    <a:pt x="1620" y="1029"/>
                  </a:lnTo>
                  <a:cubicBezTo>
                    <a:pt x="1706" y="914"/>
                    <a:pt x="1831" y="847"/>
                    <a:pt x="1965" y="847"/>
                  </a:cubicBezTo>
                  <a:lnTo>
                    <a:pt x="3333" y="847"/>
                  </a:lnTo>
                  <a:lnTo>
                    <a:pt x="3333" y="2330"/>
                  </a:lnTo>
                  <a:cubicBezTo>
                    <a:pt x="3333" y="2469"/>
                    <a:pt x="3439" y="2539"/>
                    <a:pt x="3544" y="2539"/>
                  </a:cubicBezTo>
                  <a:cubicBezTo>
                    <a:pt x="3649" y="2539"/>
                    <a:pt x="3754" y="2469"/>
                    <a:pt x="3754" y="2330"/>
                  </a:cubicBezTo>
                  <a:lnTo>
                    <a:pt x="3754" y="847"/>
                  </a:lnTo>
                  <a:lnTo>
                    <a:pt x="5113" y="847"/>
                  </a:lnTo>
                  <a:cubicBezTo>
                    <a:pt x="5247" y="847"/>
                    <a:pt x="5381" y="914"/>
                    <a:pt x="5458" y="1029"/>
                  </a:cubicBezTo>
                  <a:lnTo>
                    <a:pt x="6625" y="2665"/>
                  </a:lnTo>
                  <a:cubicBezTo>
                    <a:pt x="6671" y="2730"/>
                    <a:pt x="6731" y="2757"/>
                    <a:pt x="6790" y="2757"/>
                  </a:cubicBezTo>
                  <a:cubicBezTo>
                    <a:pt x="6942" y="2757"/>
                    <a:pt x="7087" y="2582"/>
                    <a:pt x="6970" y="2417"/>
                  </a:cubicBezTo>
                  <a:lnTo>
                    <a:pt x="5802" y="780"/>
                  </a:lnTo>
                  <a:cubicBezTo>
                    <a:pt x="5649" y="560"/>
                    <a:pt x="5391" y="426"/>
                    <a:pt x="5113" y="426"/>
                  </a:cubicBezTo>
                  <a:lnTo>
                    <a:pt x="3754" y="426"/>
                  </a:lnTo>
                  <a:lnTo>
                    <a:pt x="3754" y="215"/>
                  </a:lnTo>
                  <a:cubicBezTo>
                    <a:pt x="3754" y="72"/>
                    <a:pt x="3649" y="0"/>
                    <a:pt x="3544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044" name="Google Shape;12044;p83"/>
          <p:cNvGrpSpPr/>
          <p:nvPr/>
        </p:nvGrpSpPr>
        <p:grpSpPr>
          <a:xfrm>
            <a:off x="7571379" y="4291056"/>
            <a:ext cx="232979" cy="343560"/>
            <a:chOff x="7571379" y="4291056"/>
            <a:chExt cx="232979" cy="343560"/>
          </a:xfrm>
        </p:grpSpPr>
        <p:sp>
          <p:nvSpPr>
            <p:cNvPr id="12045" name="Google Shape;12045;p83"/>
            <p:cNvSpPr/>
            <p:nvPr/>
          </p:nvSpPr>
          <p:spPr>
            <a:xfrm>
              <a:off x="7676682" y="4612478"/>
              <a:ext cx="22137" cy="22137"/>
            </a:xfrm>
            <a:custGeom>
              <a:avLst/>
              <a:gdLst/>
              <a:ahLst/>
              <a:cxnLst/>
              <a:rect l="l" t="t" r="r" b="b"/>
              <a:pathLst>
                <a:path w="843" h="843" extrusionOk="0">
                  <a:moveTo>
                    <a:pt x="421" y="1"/>
                  </a:moveTo>
                  <a:cubicBezTo>
                    <a:pt x="192" y="1"/>
                    <a:pt x="0" y="192"/>
                    <a:pt x="0" y="422"/>
                  </a:cubicBezTo>
                  <a:cubicBezTo>
                    <a:pt x="0" y="651"/>
                    <a:pt x="192" y="843"/>
                    <a:pt x="421" y="843"/>
                  </a:cubicBezTo>
                  <a:cubicBezTo>
                    <a:pt x="661" y="843"/>
                    <a:pt x="842" y="651"/>
                    <a:pt x="842" y="422"/>
                  </a:cubicBezTo>
                  <a:cubicBezTo>
                    <a:pt x="842" y="192"/>
                    <a:pt x="661" y="1"/>
                    <a:pt x="42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6" name="Google Shape;12046;p83"/>
            <p:cNvSpPr/>
            <p:nvPr/>
          </p:nvSpPr>
          <p:spPr>
            <a:xfrm>
              <a:off x="7571379" y="4612478"/>
              <a:ext cx="22137" cy="22137"/>
            </a:xfrm>
            <a:custGeom>
              <a:avLst/>
              <a:gdLst/>
              <a:ahLst/>
              <a:cxnLst/>
              <a:rect l="l" t="t" r="r" b="b"/>
              <a:pathLst>
                <a:path w="843" h="843" extrusionOk="0">
                  <a:moveTo>
                    <a:pt x="421" y="1"/>
                  </a:moveTo>
                  <a:cubicBezTo>
                    <a:pt x="192" y="1"/>
                    <a:pt x="0" y="192"/>
                    <a:pt x="0" y="422"/>
                  </a:cubicBezTo>
                  <a:cubicBezTo>
                    <a:pt x="0" y="651"/>
                    <a:pt x="192" y="843"/>
                    <a:pt x="421" y="843"/>
                  </a:cubicBezTo>
                  <a:cubicBezTo>
                    <a:pt x="651" y="843"/>
                    <a:pt x="842" y="651"/>
                    <a:pt x="842" y="422"/>
                  </a:cubicBezTo>
                  <a:cubicBezTo>
                    <a:pt x="842" y="192"/>
                    <a:pt x="651" y="1"/>
                    <a:pt x="421" y="1"/>
                  </a:cubicBezTo>
                  <a:close/>
                </a:path>
              </a:pathLst>
            </a:custGeom>
            <a:solidFill>
              <a:srgbClr val="D2D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7" name="Google Shape;12047;p83"/>
            <p:cNvSpPr/>
            <p:nvPr/>
          </p:nvSpPr>
          <p:spPr>
            <a:xfrm>
              <a:off x="7781985" y="4612478"/>
              <a:ext cx="22374" cy="22137"/>
            </a:xfrm>
            <a:custGeom>
              <a:avLst/>
              <a:gdLst/>
              <a:ahLst/>
              <a:cxnLst/>
              <a:rect l="l" t="t" r="r" b="b"/>
              <a:pathLst>
                <a:path w="852" h="843" extrusionOk="0">
                  <a:moveTo>
                    <a:pt x="431" y="1"/>
                  </a:moveTo>
                  <a:cubicBezTo>
                    <a:pt x="192" y="1"/>
                    <a:pt x="0" y="192"/>
                    <a:pt x="0" y="422"/>
                  </a:cubicBezTo>
                  <a:cubicBezTo>
                    <a:pt x="0" y="651"/>
                    <a:pt x="192" y="843"/>
                    <a:pt x="431" y="843"/>
                  </a:cubicBezTo>
                  <a:cubicBezTo>
                    <a:pt x="661" y="843"/>
                    <a:pt x="852" y="651"/>
                    <a:pt x="852" y="422"/>
                  </a:cubicBezTo>
                  <a:cubicBezTo>
                    <a:pt x="852" y="192"/>
                    <a:pt x="661" y="1"/>
                    <a:pt x="431" y="1"/>
                  </a:cubicBezTo>
                  <a:close/>
                </a:path>
              </a:pathLst>
            </a:custGeom>
            <a:solidFill>
              <a:srgbClr val="6376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8" name="Google Shape;12048;p83"/>
            <p:cNvSpPr/>
            <p:nvPr/>
          </p:nvSpPr>
          <p:spPr>
            <a:xfrm>
              <a:off x="7594698" y="4529181"/>
              <a:ext cx="186341" cy="72399"/>
            </a:xfrm>
            <a:custGeom>
              <a:avLst/>
              <a:gdLst/>
              <a:ahLst/>
              <a:cxnLst/>
              <a:rect l="l" t="t" r="r" b="b"/>
              <a:pathLst>
                <a:path w="7096" h="2757" extrusionOk="0">
                  <a:moveTo>
                    <a:pt x="3548" y="0"/>
                  </a:moveTo>
                  <a:cubicBezTo>
                    <a:pt x="3440" y="0"/>
                    <a:pt x="3333" y="72"/>
                    <a:pt x="3333" y="215"/>
                  </a:cubicBezTo>
                  <a:lnTo>
                    <a:pt x="3333" y="426"/>
                  </a:lnTo>
                  <a:lnTo>
                    <a:pt x="1974" y="426"/>
                  </a:lnTo>
                  <a:cubicBezTo>
                    <a:pt x="1696" y="426"/>
                    <a:pt x="1447" y="560"/>
                    <a:pt x="1285" y="780"/>
                  </a:cubicBezTo>
                  <a:lnTo>
                    <a:pt x="117" y="2417"/>
                  </a:lnTo>
                  <a:cubicBezTo>
                    <a:pt x="0" y="2582"/>
                    <a:pt x="145" y="2757"/>
                    <a:pt x="297" y="2757"/>
                  </a:cubicBezTo>
                  <a:cubicBezTo>
                    <a:pt x="356" y="2757"/>
                    <a:pt x="416" y="2730"/>
                    <a:pt x="462" y="2665"/>
                  </a:cubicBezTo>
                  <a:lnTo>
                    <a:pt x="1629" y="1029"/>
                  </a:lnTo>
                  <a:cubicBezTo>
                    <a:pt x="1706" y="914"/>
                    <a:pt x="1840" y="847"/>
                    <a:pt x="1974" y="847"/>
                  </a:cubicBezTo>
                  <a:lnTo>
                    <a:pt x="3342" y="847"/>
                  </a:lnTo>
                  <a:lnTo>
                    <a:pt x="3342" y="2330"/>
                  </a:lnTo>
                  <a:cubicBezTo>
                    <a:pt x="3342" y="2469"/>
                    <a:pt x="3448" y="2539"/>
                    <a:pt x="3553" y="2539"/>
                  </a:cubicBezTo>
                  <a:cubicBezTo>
                    <a:pt x="3658" y="2539"/>
                    <a:pt x="3763" y="2469"/>
                    <a:pt x="3763" y="2330"/>
                  </a:cubicBezTo>
                  <a:lnTo>
                    <a:pt x="3763" y="847"/>
                  </a:lnTo>
                  <a:lnTo>
                    <a:pt x="5122" y="847"/>
                  </a:lnTo>
                  <a:cubicBezTo>
                    <a:pt x="5256" y="847"/>
                    <a:pt x="5390" y="914"/>
                    <a:pt x="5467" y="1029"/>
                  </a:cubicBezTo>
                  <a:lnTo>
                    <a:pt x="6634" y="2665"/>
                  </a:lnTo>
                  <a:cubicBezTo>
                    <a:pt x="6680" y="2730"/>
                    <a:pt x="6740" y="2757"/>
                    <a:pt x="6799" y="2757"/>
                  </a:cubicBezTo>
                  <a:cubicBezTo>
                    <a:pt x="6951" y="2757"/>
                    <a:pt x="7096" y="2582"/>
                    <a:pt x="6979" y="2417"/>
                  </a:cubicBezTo>
                  <a:lnTo>
                    <a:pt x="5811" y="780"/>
                  </a:lnTo>
                  <a:cubicBezTo>
                    <a:pt x="5649" y="560"/>
                    <a:pt x="5390" y="426"/>
                    <a:pt x="5122" y="426"/>
                  </a:cubicBezTo>
                  <a:lnTo>
                    <a:pt x="3763" y="426"/>
                  </a:lnTo>
                  <a:lnTo>
                    <a:pt x="3763" y="215"/>
                  </a:lnTo>
                  <a:cubicBezTo>
                    <a:pt x="3763" y="72"/>
                    <a:pt x="3656" y="0"/>
                    <a:pt x="3548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9" name="Google Shape;12049;p83"/>
            <p:cNvSpPr/>
            <p:nvPr/>
          </p:nvSpPr>
          <p:spPr>
            <a:xfrm>
              <a:off x="7665626" y="4423984"/>
              <a:ext cx="44511" cy="44274"/>
            </a:xfrm>
            <a:custGeom>
              <a:avLst/>
              <a:gdLst/>
              <a:ahLst/>
              <a:cxnLst/>
              <a:rect l="l" t="t" r="r" b="b"/>
              <a:pathLst>
                <a:path w="1695" h="1686" extrusionOk="0">
                  <a:moveTo>
                    <a:pt x="0" y="1"/>
                  </a:moveTo>
                  <a:lnTo>
                    <a:pt x="0" y="1685"/>
                  </a:lnTo>
                  <a:lnTo>
                    <a:pt x="1694" y="1685"/>
                  </a:lnTo>
                  <a:lnTo>
                    <a:pt x="1694" y="1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0" name="Google Shape;12050;p83"/>
            <p:cNvSpPr/>
            <p:nvPr/>
          </p:nvSpPr>
          <p:spPr>
            <a:xfrm>
              <a:off x="7665626" y="4423984"/>
              <a:ext cx="44511" cy="22163"/>
            </a:xfrm>
            <a:custGeom>
              <a:avLst/>
              <a:gdLst/>
              <a:ahLst/>
              <a:cxnLst/>
              <a:rect l="l" t="t" r="r" b="b"/>
              <a:pathLst>
                <a:path w="1695" h="844" extrusionOk="0">
                  <a:moveTo>
                    <a:pt x="0" y="1"/>
                  </a:moveTo>
                  <a:lnTo>
                    <a:pt x="0" y="671"/>
                  </a:lnTo>
                  <a:cubicBezTo>
                    <a:pt x="268" y="786"/>
                    <a:pt x="555" y="843"/>
                    <a:pt x="843" y="843"/>
                  </a:cubicBezTo>
                  <a:cubicBezTo>
                    <a:pt x="1132" y="843"/>
                    <a:pt x="1421" y="786"/>
                    <a:pt x="1694" y="671"/>
                  </a:cubicBezTo>
                  <a:lnTo>
                    <a:pt x="1694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1" name="Google Shape;12051;p83"/>
            <p:cNvSpPr/>
            <p:nvPr/>
          </p:nvSpPr>
          <p:spPr>
            <a:xfrm>
              <a:off x="7660086" y="4291056"/>
              <a:ext cx="55566" cy="44248"/>
            </a:xfrm>
            <a:custGeom>
              <a:avLst/>
              <a:gdLst/>
              <a:ahLst/>
              <a:cxnLst/>
              <a:rect l="l" t="t" r="r" b="b"/>
              <a:pathLst>
                <a:path w="2116" h="1685" extrusionOk="0">
                  <a:moveTo>
                    <a:pt x="1053" y="0"/>
                  </a:moveTo>
                  <a:cubicBezTo>
                    <a:pt x="470" y="0"/>
                    <a:pt x="1" y="373"/>
                    <a:pt x="1" y="842"/>
                  </a:cubicBezTo>
                  <a:cubicBezTo>
                    <a:pt x="1" y="1302"/>
                    <a:pt x="470" y="1685"/>
                    <a:pt x="1053" y="1685"/>
                  </a:cubicBezTo>
                  <a:cubicBezTo>
                    <a:pt x="1637" y="1685"/>
                    <a:pt x="2116" y="1302"/>
                    <a:pt x="2116" y="842"/>
                  </a:cubicBezTo>
                  <a:cubicBezTo>
                    <a:pt x="2116" y="373"/>
                    <a:pt x="1637" y="0"/>
                    <a:pt x="10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2" name="Google Shape;12052;p83"/>
            <p:cNvSpPr/>
            <p:nvPr/>
          </p:nvSpPr>
          <p:spPr>
            <a:xfrm>
              <a:off x="7660086" y="4291056"/>
              <a:ext cx="37473" cy="44248"/>
            </a:xfrm>
            <a:custGeom>
              <a:avLst/>
              <a:gdLst/>
              <a:ahLst/>
              <a:cxnLst/>
              <a:rect l="l" t="t" r="r" b="b"/>
              <a:pathLst>
                <a:path w="1427" h="1685" extrusionOk="0">
                  <a:moveTo>
                    <a:pt x="1053" y="0"/>
                  </a:moveTo>
                  <a:cubicBezTo>
                    <a:pt x="470" y="0"/>
                    <a:pt x="1" y="373"/>
                    <a:pt x="1" y="842"/>
                  </a:cubicBezTo>
                  <a:cubicBezTo>
                    <a:pt x="1" y="1311"/>
                    <a:pt x="479" y="1685"/>
                    <a:pt x="1053" y="1685"/>
                  </a:cubicBezTo>
                  <a:cubicBezTo>
                    <a:pt x="1187" y="1685"/>
                    <a:pt x="1312" y="1665"/>
                    <a:pt x="1427" y="1627"/>
                  </a:cubicBezTo>
                  <a:cubicBezTo>
                    <a:pt x="1053" y="1503"/>
                    <a:pt x="776" y="1187"/>
                    <a:pt x="776" y="814"/>
                  </a:cubicBezTo>
                  <a:cubicBezTo>
                    <a:pt x="785" y="460"/>
                    <a:pt x="1015" y="153"/>
                    <a:pt x="1340" y="29"/>
                  </a:cubicBezTo>
                  <a:cubicBezTo>
                    <a:pt x="1254" y="10"/>
                    <a:pt x="1149" y="0"/>
                    <a:pt x="10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3" name="Google Shape;12053;p83"/>
            <p:cNvSpPr/>
            <p:nvPr/>
          </p:nvSpPr>
          <p:spPr>
            <a:xfrm>
              <a:off x="7632434" y="4313167"/>
              <a:ext cx="110870" cy="110843"/>
            </a:xfrm>
            <a:custGeom>
              <a:avLst/>
              <a:gdLst/>
              <a:ahLst/>
              <a:cxnLst/>
              <a:rect l="l" t="t" r="r" b="b"/>
              <a:pathLst>
                <a:path w="4222" h="4221" extrusionOk="0">
                  <a:moveTo>
                    <a:pt x="2106" y="0"/>
                  </a:moveTo>
                  <a:cubicBezTo>
                    <a:pt x="948" y="0"/>
                    <a:pt x="1" y="948"/>
                    <a:pt x="1" y="2106"/>
                  </a:cubicBezTo>
                  <a:cubicBezTo>
                    <a:pt x="1" y="3273"/>
                    <a:pt x="948" y="4221"/>
                    <a:pt x="2106" y="4221"/>
                  </a:cubicBezTo>
                  <a:cubicBezTo>
                    <a:pt x="3274" y="4221"/>
                    <a:pt x="4221" y="3273"/>
                    <a:pt x="4221" y="2106"/>
                  </a:cubicBezTo>
                  <a:cubicBezTo>
                    <a:pt x="4221" y="948"/>
                    <a:pt x="3274" y="0"/>
                    <a:pt x="21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4" name="Google Shape;12054;p83"/>
            <p:cNvSpPr/>
            <p:nvPr/>
          </p:nvSpPr>
          <p:spPr>
            <a:xfrm>
              <a:off x="7658641" y="4313140"/>
              <a:ext cx="88181" cy="109636"/>
            </a:xfrm>
            <a:custGeom>
              <a:avLst/>
              <a:gdLst/>
              <a:ahLst/>
              <a:cxnLst/>
              <a:rect l="l" t="t" r="r" b="b"/>
              <a:pathLst>
                <a:path w="3358" h="4175" extrusionOk="0">
                  <a:moveTo>
                    <a:pt x="1160" y="0"/>
                  </a:moveTo>
                  <a:cubicBezTo>
                    <a:pt x="376" y="0"/>
                    <a:pt x="0" y="997"/>
                    <a:pt x="620" y="1504"/>
                  </a:cubicBezTo>
                  <a:cubicBezTo>
                    <a:pt x="620" y="1504"/>
                    <a:pt x="1233" y="3552"/>
                    <a:pt x="1539" y="4174"/>
                  </a:cubicBezTo>
                  <a:cubicBezTo>
                    <a:pt x="2630" y="3944"/>
                    <a:pt x="3357" y="2911"/>
                    <a:pt x="3204" y="1810"/>
                  </a:cubicBezTo>
                  <a:cubicBezTo>
                    <a:pt x="3080" y="958"/>
                    <a:pt x="2458" y="269"/>
                    <a:pt x="1625" y="59"/>
                  </a:cubicBezTo>
                  <a:cubicBezTo>
                    <a:pt x="1482" y="21"/>
                    <a:pt x="1348" y="1"/>
                    <a:pt x="1204" y="1"/>
                  </a:cubicBezTo>
                  <a:cubicBezTo>
                    <a:pt x="1189" y="1"/>
                    <a:pt x="1174" y="0"/>
                    <a:pt x="11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5" name="Google Shape;12055;p83"/>
            <p:cNvSpPr/>
            <p:nvPr/>
          </p:nvSpPr>
          <p:spPr>
            <a:xfrm>
              <a:off x="7643489" y="4352504"/>
              <a:ext cx="88759" cy="82561"/>
            </a:xfrm>
            <a:custGeom>
              <a:avLst/>
              <a:gdLst/>
              <a:ahLst/>
              <a:cxnLst/>
              <a:rect l="l" t="t" r="r" b="b"/>
              <a:pathLst>
                <a:path w="3380" h="3144" extrusionOk="0">
                  <a:moveTo>
                    <a:pt x="1153" y="0"/>
                  </a:moveTo>
                  <a:cubicBezTo>
                    <a:pt x="1083" y="0"/>
                    <a:pt x="1017" y="37"/>
                    <a:pt x="977" y="101"/>
                  </a:cubicBezTo>
                  <a:cubicBezTo>
                    <a:pt x="814" y="359"/>
                    <a:pt x="412" y="972"/>
                    <a:pt x="87" y="1192"/>
                  </a:cubicBezTo>
                  <a:cubicBezTo>
                    <a:pt x="30" y="1230"/>
                    <a:pt x="1" y="1297"/>
                    <a:pt x="1" y="1364"/>
                  </a:cubicBezTo>
                  <a:lnTo>
                    <a:pt x="1" y="1460"/>
                  </a:lnTo>
                  <a:cubicBezTo>
                    <a:pt x="1" y="2388"/>
                    <a:pt x="757" y="3144"/>
                    <a:pt x="1685" y="3144"/>
                  </a:cubicBezTo>
                  <a:cubicBezTo>
                    <a:pt x="2623" y="3144"/>
                    <a:pt x="3379" y="2388"/>
                    <a:pt x="3379" y="1460"/>
                  </a:cubicBezTo>
                  <a:lnTo>
                    <a:pt x="3379" y="1249"/>
                  </a:lnTo>
                  <a:cubicBezTo>
                    <a:pt x="3379" y="531"/>
                    <a:pt x="1714" y="120"/>
                    <a:pt x="1197" y="5"/>
                  </a:cubicBezTo>
                  <a:cubicBezTo>
                    <a:pt x="1182" y="2"/>
                    <a:pt x="1168" y="0"/>
                    <a:pt x="1153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6" name="Google Shape;12056;p83"/>
            <p:cNvSpPr/>
            <p:nvPr/>
          </p:nvSpPr>
          <p:spPr>
            <a:xfrm>
              <a:off x="7615601" y="4454157"/>
              <a:ext cx="144272" cy="58586"/>
            </a:xfrm>
            <a:custGeom>
              <a:avLst/>
              <a:gdLst/>
              <a:ahLst/>
              <a:cxnLst/>
              <a:rect l="l" t="t" r="r" b="b"/>
              <a:pathLst>
                <a:path w="5494" h="2231" extrusionOk="0">
                  <a:moveTo>
                    <a:pt x="1675" y="0"/>
                  </a:moveTo>
                  <a:cubicBezTo>
                    <a:pt x="1666" y="0"/>
                    <a:pt x="1666" y="10"/>
                    <a:pt x="1656" y="19"/>
                  </a:cubicBezTo>
                  <a:lnTo>
                    <a:pt x="383" y="584"/>
                  </a:lnTo>
                  <a:cubicBezTo>
                    <a:pt x="154" y="680"/>
                    <a:pt x="1" y="910"/>
                    <a:pt x="1" y="1158"/>
                  </a:cubicBezTo>
                  <a:lnTo>
                    <a:pt x="1" y="2020"/>
                  </a:lnTo>
                  <a:cubicBezTo>
                    <a:pt x="1" y="2135"/>
                    <a:pt x="96" y="2230"/>
                    <a:pt x="221" y="2230"/>
                  </a:cubicBezTo>
                  <a:lnTo>
                    <a:pt x="5283" y="2230"/>
                  </a:lnTo>
                  <a:cubicBezTo>
                    <a:pt x="5398" y="2230"/>
                    <a:pt x="5494" y="2135"/>
                    <a:pt x="5494" y="2020"/>
                  </a:cubicBezTo>
                  <a:lnTo>
                    <a:pt x="5494" y="1158"/>
                  </a:lnTo>
                  <a:cubicBezTo>
                    <a:pt x="5494" y="910"/>
                    <a:pt x="5350" y="680"/>
                    <a:pt x="5121" y="584"/>
                  </a:cubicBezTo>
                  <a:lnTo>
                    <a:pt x="3848" y="19"/>
                  </a:lnTo>
                  <a:cubicBezTo>
                    <a:pt x="3838" y="19"/>
                    <a:pt x="3838" y="10"/>
                    <a:pt x="3829" y="0"/>
                  </a:cubicBezTo>
                  <a:lnTo>
                    <a:pt x="2747" y="555"/>
                  </a:lnTo>
                  <a:lnTo>
                    <a:pt x="1675" y="0"/>
                  </a:ln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7" name="Google Shape;12057;p83"/>
            <p:cNvSpPr/>
            <p:nvPr/>
          </p:nvSpPr>
          <p:spPr>
            <a:xfrm>
              <a:off x="7615864" y="4473011"/>
              <a:ext cx="27652" cy="39731"/>
            </a:xfrm>
            <a:custGeom>
              <a:avLst/>
              <a:gdLst/>
              <a:ahLst/>
              <a:cxnLst/>
              <a:rect l="l" t="t" r="r" b="b"/>
              <a:pathLst>
                <a:path w="1053" h="1513" extrusionOk="0">
                  <a:moveTo>
                    <a:pt x="182" y="0"/>
                  </a:moveTo>
                  <a:cubicBezTo>
                    <a:pt x="58" y="125"/>
                    <a:pt x="0" y="278"/>
                    <a:pt x="0" y="450"/>
                  </a:cubicBezTo>
                  <a:lnTo>
                    <a:pt x="0" y="1302"/>
                  </a:lnTo>
                  <a:cubicBezTo>
                    <a:pt x="0" y="1417"/>
                    <a:pt x="86" y="1512"/>
                    <a:pt x="211" y="1512"/>
                  </a:cubicBezTo>
                  <a:lnTo>
                    <a:pt x="1053" y="1512"/>
                  </a:lnTo>
                  <a:lnTo>
                    <a:pt x="1053" y="1053"/>
                  </a:lnTo>
                  <a:cubicBezTo>
                    <a:pt x="1053" y="938"/>
                    <a:pt x="1005" y="833"/>
                    <a:pt x="929" y="756"/>
                  </a:cubicBezTo>
                  <a:lnTo>
                    <a:pt x="182" y="0"/>
                  </a:ln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8" name="Google Shape;12058;p83"/>
            <p:cNvSpPr/>
            <p:nvPr/>
          </p:nvSpPr>
          <p:spPr>
            <a:xfrm>
              <a:off x="7732222" y="4473011"/>
              <a:ext cx="27652" cy="39731"/>
            </a:xfrm>
            <a:custGeom>
              <a:avLst/>
              <a:gdLst/>
              <a:ahLst/>
              <a:cxnLst/>
              <a:rect l="l" t="t" r="r" b="b"/>
              <a:pathLst>
                <a:path w="1053" h="1513" extrusionOk="0">
                  <a:moveTo>
                    <a:pt x="871" y="0"/>
                  </a:moveTo>
                  <a:lnTo>
                    <a:pt x="115" y="756"/>
                  </a:lnTo>
                  <a:cubicBezTo>
                    <a:pt x="39" y="833"/>
                    <a:pt x="0" y="938"/>
                    <a:pt x="0" y="1053"/>
                  </a:cubicBezTo>
                  <a:lnTo>
                    <a:pt x="0" y="1512"/>
                  </a:lnTo>
                  <a:lnTo>
                    <a:pt x="842" y="1512"/>
                  </a:lnTo>
                  <a:cubicBezTo>
                    <a:pt x="957" y="1512"/>
                    <a:pt x="1053" y="1417"/>
                    <a:pt x="1053" y="1302"/>
                  </a:cubicBezTo>
                  <a:lnTo>
                    <a:pt x="1053" y="450"/>
                  </a:lnTo>
                  <a:cubicBezTo>
                    <a:pt x="1053" y="278"/>
                    <a:pt x="986" y="125"/>
                    <a:pt x="871" y="0"/>
                  </a:cubicBez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9" name="Google Shape;12059;p83"/>
            <p:cNvSpPr/>
            <p:nvPr/>
          </p:nvSpPr>
          <p:spPr>
            <a:xfrm>
              <a:off x="7656068" y="4447592"/>
              <a:ext cx="63602" cy="65151"/>
            </a:xfrm>
            <a:custGeom>
              <a:avLst/>
              <a:gdLst/>
              <a:ahLst/>
              <a:cxnLst/>
              <a:rect l="l" t="t" r="r" b="b"/>
              <a:pathLst>
                <a:path w="2422" h="2481" extrusionOk="0">
                  <a:moveTo>
                    <a:pt x="279" y="0"/>
                  </a:moveTo>
                  <a:cubicBezTo>
                    <a:pt x="237" y="0"/>
                    <a:pt x="195" y="20"/>
                    <a:pt x="173" y="59"/>
                  </a:cubicBezTo>
                  <a:lnTo>
                    <a:pt x="0" y="327"/>
                  </a:lnTo>
                  <a:lnTo>
                    <a:pt x="422" y="1102"/>
                  </a:lnTo>
                  <a:cubicBezTo>
                    <a:pt x="463" y="1174"/>
                    <a:pt x="539" y="1212"/>
                    <a:pt x="612" y="1212"/>
                  </a:cubicBezTo>
                  <a:cubicBezTo>
                    <a:pt x="657" y="1212"/>
                    <a:pt x="701" y="1198"/>
                    <a:pt x="737" y="1169"/>
                  </a:cubicBezTo>
                  <a:lnTo>
                    <a:pt x="996" y="959"/>
                  </a:lnTo>
                  <a:lnTo>
                    <a:pt x="996" y="2480"/>
                  </a:lnTo>
                  <a:lnTo>
                    <a:pt x="1417" y="2480"/>
                  </a:lnTo>
                  <a:lnTo>
                    <a:pt x="1417" y="959"/>
                  </a:lnTo>
                  <a:lnTo>
                    <a:pt x="1675" y="1160"/>
                  </a:lnTo>
                  <a:cubicBezTo>
                    <a:pt x="1717" y="1193"/>
                    <a:pt x="1764" y="1210"/>
                    <a:pt x="1811" y="1210"/>
                  </a:cubicBezTo>
                  <a:cubicBezTo>
                    <a:pt x="1882" y="1210"/>
                    <a:pt x="1950" y="1172"/>
                    <a:pt x="1991" y="1102"/>
                  </a:cubicBezTo>
                  <a:lnTo>
                    <a:pt x="2422" y="327"/>
                  </a:lnTo>
                  <a:lnTo>
                    <a:pt x="2240" y="59"/>
                  </a:lnTo>
                  <a:cubicBezTo>
                    <a:pt x="2218" y="20"/>
                    <a:pt x="2176" y="0"/>
                    <a:pt x="2133" y="0"/>
                  </a:cubicBezTo>
                  <a:cubicBezTo>
                    <a:pt x="2103" y="0"/>
                    <a:pt x="2072" y="10"/>
                    <a:pt x="2048" y="30"/>
                  </a:cubicBezTo>
                  <a:lnTo>
                    <a:pt x="1350" y="662"/>
                  </a:lnTo>
                  <a:cubicBezTo>
                    <a:pt x="1312" y="700"/>
                    <a:pt x="1261" y="719"/>
                    <a:pt x="1210" y="719"/>
                  </a:cubicBezTo>
                  <a:cubicBezTo>
                    <a:pt x="1158" y="719"/>
                    <a:pt x="1106" y="700"/>
                    <a:pt x="1063" y="662"/>
                  </a:cubicBezTo>
                  <a:lnTo>
                    <a:pt x="364" y="30"/>
                  </a:lnTo>
                  <a:cubicBezTo>
                    <a:pt x="340" y="10"/>
                    <a:pt x="310" y="0"/>
                    <a:pt x="279" y="0"/>
                  </a:cubicBez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0" name="Google Shape;12060;p83"/>
            <p:cNvSpPr/>
            <p:nvPr/>
          </p:nvSpPr>
          <p:spPr>
            <a:xfrm>
              <a:off x="7643489" y="4352504"/>
              <a:ext cx="88759" cy="81826"/>
            </a:xfrm>
            <a:custGeom>
              <a:avLst/>
              <a:gdLst/>
              <a:ahLst/>
              <a:cxnLst/>
              <a:rect l="l" t="t" r="r" b="b"/>
              <a:pathLst>
                <a:path w="3380" h="3116" extrusionOk="0">
                  <a:moveTo>
                    <a:pt x="1153" y="0"/>
                  </a:moveTo>
                  <a:cubicBezTo>
                    <a:pt x="1083" y="0"/>
                    <a:pt x="1017" y="37"/>
                    <a:pt x="977" y="101"/>
                  </a:cubicBezTo>
                  <a:cubicBezTo>
                    <a:pt x="814" y="359"/>
                    <a:pt x="412" y="972"/>
                    <a:pt x="87" y="1192"/>
                  </a:cubicBezTo>
                  <a:cubicBezTo>
                    <a:pt x="30" y="1230"/>
                    <a:pt x="1" y="1297"/>
                    <a:pt x="1" y="1364"/>
                  </a:cubicBezTo>
                  <a:lnTo>
                    <a:pt x="1" y="1460"/>
                  </a:lnTo>
                  <a:cubicBezTo>
                    <a:pt x="1" y="2273"/>
                    <a:pt x="585" y="2972"/>
                    <a:pt x="1389" y="3115"/>
                  </a:cubicBezTo>
                  <a:cubicBezTo>
                    <a:pt x="1044" y="2799"/>
                    <a:pt x="843" y="2350"/>
                    <a:pt x="843" y="1881"/>
                  </a:cubicBezTo>
                  <a:lnTo>
                    <a:pt x="843" y="1240"/>
                  </a:lnTo>
                  <a:cubicBezTo>
                    <a:pt x="843" y="1096"/>
                    <a:pt x="891" y="962"/>
                    <a:pt x="977" y="847"/>
                  </a:cubicBezTo>
                  <a:cubicBezTo>
                    <a:pt x="1054" y="742"/>
                    <a:pt x="1130" y="637"/>
                    <a:pt x="1207" y="522"/>
                  </a:cubicBezTo>
                  <a:cubicBezTo>
                    <a:pt x="1231" y="490"/>
                    <a:pt x="1267" y="471"/>
                    <a:pt x="1312" y="471"/>
                  </a:cubicBezTo>
                  <a:cubicBezTo>
                    <a:pt x="1321" y="471"/>
                    <a:pt x="1331" y="472"/>
                    <a:pt x="1341" y="474"/>
                  </a:cubicBezTo>
                  <a:cubicBezTo>
                    <a:pt x="2240" y="694"/>
                    <a:pt x="3150" y="1086"/>
                    <a:pt x="3370" y="1335"/>
                  </a:cubicBezTo>
                  <a:lnTo>
                    <a:pt x="3370" y="1249"/>
                  </a:lnTo>
                  <a:cubicBezTo>
                    <a:pt x="3379" y="531"/>
                    <a:pt x="1704" y="120"/>
                    <a:pt x="1197" y="5"/>
                  </a:cubicBezTo>
                  <a:cubicBezTo>
                    <a:pt x="1182" y="2"/>
                    <a:pt x="1168" y="0"/>
                    <a:pt x="1153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061" name="Google Shape;12061;p83"/>
          <p:cNvGrpSpPr/>
          <p:nvPr/>
        </p:nvGrpSpPr>
        <p:grpSpPr>
          <a:xfrm>
            <a:off x="6666381" y="3347875"/>
            <a:ext cx="295819" cy="370712"/>
            <a:chOff x="6666381" y="3347875"/>
            <a:chExt cx="295819" cy="370712"/>
          </a:xfrm>
        </p:grpSpPr>
        <p:sp>
          <p:nvSpPr>
            <p:cNvPr id="12062" name="Google Shape;12062;p83"/>
            <p:cNvSpPr/>
            <p:nvPr/>
          </p:nvSpPr>
          <p:spPr>
            <a:xfrm>
              <a:off x="6666381" y="3347875"/>
              <a:ext cx="295819" cy="310892"/>
            </a:xfrm>
            <a:custGeom>
              <a:avLst/>
              <a:gdLst/>
              <a:ahLst/>
              <a:cxnLst/>
              <a:rect l="l" t="t" r="r" b="b"/>
              <a:pathLst>
                <a:path w="11265" h="11839" extrusionOk="0">
                  <a:moveTo>
                    <a:pt x="5628" y="0"/>
                  </a:moveTo>
                  <a:cubicBezTo>
                    <a:pt x="2518" y="0"/>
                    <a:pt x="1" y="2651"/>
                    <a:pt x="1" y="5914"/>
                  </a:cubicBezTo>
                  <a:cubicBezTo>
                    <a:pt x="1" y="9188"/>
                    <a:pt x="2518" y="11838"/>
                    <a:pt x="5628" y="11838"/>
                  </a:cubicBezTo>
                  <a:cubicBezTo>
                    <a:pt x="8738" y="11838"/>
                    <a:pt x="11265" y="9188"/>
                    <a:pt x="11265" y="5914"/>
                  </a:cubicBezTo>
                  <a:cubicBezTo>
                    <a:pt x="11265" y="2651"/>
                    <a:pt x="8738" y="0"/>
                    <a:pt x="5628" y="0"/>
                  </a:cubicBez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3" name="Google Shape;12063;p83"/>
            <p:cNvSpPr/>
            <p:nvPr/>
          </p:nvSpPr>
          <p:spPr>
            <a:xfrm>
              <a:off x="6666381" y="3351132"/>
              <a:ext cx="252096" cy="307636"/>
            </a:xfrm>
            <a:custGeom>
              <a:avLst/>
              <a:gdLst/>
              <a:ahLst/>
              <a:cxnLst/>
              <a:rect l="l" t="t" r="r" b="b"/>
              <a:pathLst>
                <a:path w="9600" h="11715" extrusionOk="0">
                  <a:moveTo>
                    <a:pt x="4479" y="0"/>
                  </a:moveTo>
                  <a:cubicBezTo>
                    <a:pt x="1924" y="556"/>
                    <a:pt x="1" y="2939"/>
                    <a:pt x="1" y="5790"/>
                  </a:cubicBezTo>
                  <a:cubicBezTo>
                    <a:pt x="1" y="9064"/>
                    <a:pt x="2518" y="11714"/>
                    <a:pt x="5628" y="11714"/>
                  </a:cubicBezTo>
                  <a:cubicBezTo>
                    <a:pt x="7130" y="11705"/>
                    <a:pt x="8566" y="11083"/>
                    <a:pt x="9600" y="9992"/>
                  </a:cubicBezTo>
                  <a:lnTo>
                    <a:pt x="9600" y="9992"/>
                  </a:lnTo>
                  <a:cubicBezTo>
                    <a:pt x="9217" y="10078"/>
                    <a:pt x="8834" y="10116"/>
                    <a:pt x="8451" y="10116"/>
                  </a:cubicBezTo>
                  <a:cubicBezTo>
                    <a:pt x="5341" y="10116"/>
                    <a:pt x="2814" y="7465"/>
                    <a:pt x="2814" y="4202"/>
                  </a:cubicBezTo>
                  <a:cubicBezTo>
                    <a:pt x="2805" y="2642"/>
                    <a:pt x="3408" y="1130"/>
                    <a:pt x="4479" y="0"/>
                  </a:cubicBez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4" name="Google Shape;12064;p83"/>
            <p:cNvSpPr/>
            <p:nvPr/>
          </p:nvSpPr>
          <p:spPr>
            <a:xfrm>
              <a:off x="6666644" y="3348112"/>
              <a:ext cx="295320" cy="310393"/>
            </a:xfrm>
            <a:custGeom>
              <a:avLst/>
              <a:gdLst/>
              <a:ahLst/>
              <a:cxnLst/>
              <a:rect l="l" t="t" r="r" b="b"/>
              <a:pathLst>
                <a:path w="11246" h="11820" extrusionOk="0">
                  <a:moveTo>
                    <a:pt x="5838" y="1"/>
                  </a:moveTo>
                  <a:lnTo>
                    <a:pt x="5838" y="1"/>
                  </a:lnTo>
                  <a:lnTo>
                    <a:pt x="5838" y="1"/>
                  </a:lnTo>
                  <a:cubicBezTo>
                    <a:pt x="5840" y="1"/>
                    <a:pt x="5841" y="1"/>
                    <a:pt x="5843" y="1"/>
                  </a:cubicBezTo>
                  <a:lnTo>
                    <a:pt x="5843" y="1"/>
                  </a:lnTo>
                  <a:cubicBezTo>
                    <a:pt x="5841" y="1"/>
                    <a:pt x="5840" y="1"/>
                    <a:pt x="5838" y="1"/>
                  </a:cubicBezTo>
                  <a:close/>
                  <a:moveTo>
                    <a:pt x="5407" y="2958"/>
                  </a:moveTo>
                  <a:lnTo>
                    <a:pt x="5407" y="5685"/>
                  </a:lnTo>
                  <a:lnTo>
                    <a:pt x="2163" y="5685"/>
                  </a:lnTo>
                  <a:cubicBezTo>
                    <a:pt x="2173" y="4757"/>
                    <a:pt x="2335" y="3838"/>
                    <a:pt x="2622" y="2958"/>
                  </a:cubicBezTo>
                  <a:close/>
                  <a:moveTo>
                    <a:pt x="8623" y="2958"/>
                  </a:moveTo>
                  <a:cubicBezTo>
                    <a:pt x="8910" y="3838"/>
                    <a:pt x="9073" y="4757"/>
                    <a:pt x="9082" y="5685"/>
                  </a:cubicBezTo>
                  <a:lnTo>
                    <a:pt x="5838" y="5685"/>
                  </a:lnTo>
                  <a:lnTo>
                    <a:pt x="5838" y="2958"/>
                  </a:lnTo>
                  <a:close/>
                  <a:moveTo>
                    <a:pt x="5407" y="6145"/>
                  </a:moveTo>
                  <a:lnTo>
                    <a:pt x="5407" y="8872"/>
                  </a:lnTo>
                  <a:lnTo>
                    <a:pt x="2622" y="8872"/>
                  </a:lnTo>
                  <a:cubicBezTo>
                    <a:pt x="2336" y="7995"/>
                    <a:pt x="2174" y="7070"/>
                    <a:pt x="2163" y="6145"/>
                  </a:cubicBezTo>
                  <a:close/>
                  <a:moveTo>
                    <a:pt x="9082" y="6135"/>
                  </a:moveTo>
                  <a:cubicBezTo>
                    <a:pt x="9063" y="7063"/>
                    <a:pt x="8910" y="7982"/>
                    <a:pt x="8623" y="8872"/>
                  </a:cubicBezTo>
                  <a:lnTo>
                    <a:pt x="5838" y="8872"/>
                  </a:lnTo>
                  <a:lnTo>
                    <a:pt x="5838" y="6135"/>
                  </a:lnTo>
                  <a:close/>
                  <a:moveTo>
                    <a:pt x="5398" y="1"/>
                  </a:moveTo>
                  <a:cubicBezTo>
                    <a:pt x="4833" y="20"/>
                    <a:pt x="4269" y="135"/>
                    <a:pt x="3733" y="336"/>
                  </a:cubicBezTo>
                  <a:cubicBezTo>
                    <a:pt x="3158" y="852"/>
                    <a:pt x="2680" y="1599"/>
                    <a:pt x="2326" y="2498"/>
                  </a:cubicBezTo>
                  <a:lnTo>
                    <a:pt x="1015" y="2498"/>
                  </a:lnTo>
                  <a:cubicBezTo>
                    <a:pt x="919" y="2642"/>
                    <a:pt x="833" y="2795"/>
                    <a:pt x="747" y="2958"/>
                  </a:cubicBezTo>
                  <a:lnTo>
                    <a:pt x="2173" y="2958"/>
                  </a:lnTo>
                  <a:cubicBezTo>
                    <a:pt x="1895" y="3838"/>
                    <a:pt x="1742" y="4757"/>
                    <a:pt x="1732" y="5685"/>
                  </a:cubicBezTo>
                  <a:lnTo>
                    <a:pt x="0" y="5685"/>
                  </a:lnTo>
                  <a:lnTo>
                    <a:pt x="0" y="5915"/>
                  </a:lnTo>
                  <a:lnTo>
                    <a:pt x="0" y="6135"/>
                  </a:lnTo>
                  <a:lnTo>
                    <a:pt x="1732" y="6135"/>
                  </a:lnTo>
                  <a:cubicBezTo>
                    <a:pt x="1742" y="7063"/>
                    <a:pt x="1895" y="7982"/>
                    <a:pt x="2173" y="8872"/>
                  </a:cubicBezTo>
                  <a:lnTo>
                    <a:pt x="747" y="8872"/>
                  </a:lnTo>
                  <a:cubicBezTo>
                    <a:pt x="833" y="9025"/>
                    <a:pt x="928" y="9179"/>
                    <a:pt x="1024" y="9322"/>
                  </a:cubicBezTo>
                  <a:lnTo>
                    <a:pt x="2345" y="9322"/>
                  </a:lnTo>
                  <a:cubicBezTo>
                    <a:pt x="2689" y="10222"/>
                    <a:pt x="3177" y="10968"/>
                    <a:pt x="3742" y="11485"/>
                  </a:cubicBezTo>
                  <a:cubicBezTo>
                    <a:pt x="4278" y="11686"/>
                    <a:pt x="4843" y="11801"/>
                    <a:pt x="5407" y="11820"/>
                  </a:cubicBezTo>
                  <a:cubicBezTo>
                    <a:pt x="4328" y="11705"/>
                    <a:pt x="3392" y="10743"/>
                    <a:pt x="2799" y="9332"/>
                  </a:cubicBezTo>
                  <a:lnTo>
                    <a:pt x="5407" y="9332"/>
                  </a:lnTo>
                  <a:lnTo>
                    <a:pt x="5407" y="11820"/>
                  </a:lnTo>
                  <a:lnTo>
                    <a:pt x="5838" y="11820"/>
                  </a:lnTo>
                  <a:lnTo>
                    <a:pt x="5838" y="9322"/>
                  </a:lnTo>
                  <a:lnTo>
                    <a:pt x="8451" y="9322"/>
                  </a:lnTo>
                  <a:cubicBezTo>
                    <a:pt x="7857" y="10738"/>
                    <a:pt x="6919" y="11705"/>
                    <a:pt x="5838" y="11820"/>
                  </a:cubicBezTo>
                  <a:lnTo>
                    <a:pt x="5848" y="11820"/>
                  </a:lnTo>
                  <a:cubicBezTo>
                    <a:pt x="6412" y="11801"/>
                    <a:pt x="6977" y="11686"/>
                    <a:pt x="7513" y="11485"/>
                  </a:cubicBezTo>
                  <a:cubicBezTo>
                    <a:pt x="8087" y="10968"/>
                    <a:pt x="8566" y="10222"/>
                    <a:pt x="8920" y="9322"/>
                  </a:cubicBezTo>
                  <a:lnTo>
                    <a:pt x="10231" y="9322"/>
                  </a:lnTo>
                  <a:cubicBezTo>
                    <a:pt x="10327" y="9179"/>
                    <a:pt x="10422" y="9025"/>
                    <a:pt x="10508" y="8872"/>
                  </a:cubicBezTo>
                  <a:lnTo>
                    <a:pt x="9082" y="8872"/>
                  </a:lnTo>
                  <a:cubicBezTo>
                    <a:pt x="9360" y="7982"/>
                    <a:pt x="9513" y="7063"/>
                    <a:pt x="9523" y="6135"/>
                  </a:cubicBezTo>
                  <a:lnTo>
                    <a:pt x="11245" y="6135"/>
                  </a:lnTo>
                  <a:lnTo>
                    <a:pt x="11245" y="5915"/>
                  </a:lnTo>
                  <a:lnTo>
                    <a:pt x="11245" y="5685"/>
                  </a:lnTo>
                  <a:lnTo>
                    <a:pt x="9513" y="5685"/>
                  </a:lnTo>
                  <a:cubicBezTo>
                    <a:pt x="9503" y="4757"/>
                    <a:pt x="9350" y="3838"/>
                    <a:pt x="9073" y="2948"/>
                  </a:cubicBezTo>
                  <a:lnTo>
                    <a:pt x="10499" y="2948"/>
                  </a:lnTo>
                  <a:cubicBezTo>
                    <a:pt x="10413" y="2795"/>
                    <a:pt x="10317" y="2642"/>
                    <a:pt x="10221" y="2498"/>
                  </a:cubicBezTo>
                  <a:lnTo>
                    <a:pt x="8901" y="2498"/>
                  </a:lnTo>
                  <a:cubicBezTo>
                    <a:pt x="8556" y="1599"/>
                    <a:pt x="8068" y="852"/>
                    <a:pt x="7503" y="336"/>
                  </a:cubicBezTo>
                  <a:cubicBezTo>
                    <a:pt x="6972" y="136"/>
                    <a:pt x="6412" y="22"/>
                    <a:pt x="5843" y="1"/>
                  </a:cubicBezTo>
                  <a:lnTo>
                    <a:pt x="5843" y="1"/>
                  </a:lnTo>
                  <a:cubicBezTo>
                    <a:pt x="6922" y="118"/>
                    <a:pt x="7858" y="1084"/>
                    <a:pt x="8451" y="2498"/>
                  </a:cubicBezTo>
                  <a:lnTo>
                    <a:pt x="5838" y="2498"/>
                  </a:lnTo>
                  <a:lnTo>
                    <a:pt x="5838" y="1"/>
                  </a:lnTo>
                  <a:lnTo>
                    <a:pt x="5838" y="1"/>
                  </a:lnTo>
                  <a:cubicBezTo>
                    <a:pt x="5835" y="1"/>
                    <a:pt x="5832" y="1"/>
                    <a:pt x="5828" y="1"/>
                  </a:cubicBezTo>
                  <a:lnTo>
                    <a:pt x="5407" y="1"/>
                  </a:lnTo>
                  <a:lnTo>
                    <a:pt x="5407" y="2498"/>
                  </a:lnTo>
                  <a:lnTo>
                    <a:pt x="2795" y="2498"/>
                  </a:lnTo>
                  <a:cubicBezTo>
                    <a:pt x="3388" y="1082"/>
                    <a:pt x="4326" y="115"/>
                    <a:pt x="5407" y="1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5" name="Google Shape;12065;p83"/>
            <p:cNvSpPr/>
            <p:nvPr/>
          </p:nvSpPr>
          <p:spPr>
            <a:xfrm>
              <a:off x="6666644" y="3351394"/>
              <a:ext cx="222921" cy="307111"/>
            </a:xfrm>
            <a:custGeom>
              <a:avLst/>
              <a:gdLst/>
              <a:ahLst/>
              <a:cxnLst/>
              <a:rect l="l" t="t" r="r" b="b"/>
              <a:pathLst>
                <a:path w="8489" h="11695" extrusionOk="0">
                  <a:moveTo>
                    <a:pt x="5407" y="9197"/>
                  </a:moveTo>
                  <a:lnTo>
                    <a:pt x="5407" y="11685"/>
                  </a:lnTo>
                  <a:cubicBezTo>
                    <a:pt x="4326" y="11570"/>
                    <a:pt x="3388" y="10613"/>
                    <a:pt x="2795" y="9197"/>
                  </a:cubicBezTo>
                  <a:close/>
                  <a:moveTo>
                    <a:pt x="4460" y="0"/>
                  </a:moveTo>
                  <a:cubicBezTo>
                    <a:pt x="4211" y="48"/>
                    <a:pt x="3972" y="115"/>
                    <a:pt x="3733" y="201"/>
                  </a:cubicBezTo>
                  <a:cubicBezTo>
                    <a:pt x="3158" y="727"/>
                    <a:pt x="2680" y="1474"/>
                    <a:pt x="2326" y="2364"/>
                  </a:cubicBezTo>
                  <a:lnTo>
                    <a:pt x="1015" y="2364"/>
                  </a:lnTo>
                  <a:cubicBezTo>
                    <a:pt x="919" y="2517"/>
                    <a:pt x="833" y="2670"/>
                    <a:pt x="747" y="2833"/>
                  </a:cubicBezTo>
                  <a:lnTo>
                    <a:pt x="2173" y="2833"/>
                  </a:lnTo>
                  <a:cubicBezTo>
                    <a:pt x="1895" y="3713"/>
                    <a:pt x="1742" y="4632"/>
                    <a:pt x="1732" y="5560"/>
                  </a:cubicBezTo>
                  <a:lnTo>
                    <a:pt x="0" y="5560"/>
                  </a:lnTo>
                  <a:lnTo>
                    <a:pt x="0" y="5790"/>
                  </a:lnTo>
                  <a:lnTo>
                    <a:pt x="0" y="6010"/>
                  </a:lnTo>
                  <a:lnTo>
                    <a:pt x="1732" y="6010"/>
                  </a:lnTo>
                  <a:cubicBezTo>
                    <a:pt x="1742" y="6938"/>
                    <a:pt x="1895" y="7857"/>
                    <a:pt x="2173" y="8747"/>
                  </a:cubicBezTo>
                  <a:lnTo>
                    <a:pt x="747" y="8747"/>
                  </a:lnTo>
                  <a:cubicBezTo>
                    <a:pt x="833" y="8900"/>
                    <a:pt x="928" y="9054"/>
                    <a:pt x="1024" y="9197"/>
                  </a:cubicBezTo>
                  <a:lnTo>
                    <a:pt x="2345" y="9197"/>
                  </a:lnTo>
                  <a:cubicBezTo>
                    <a:pt x="2689" y="10097"/>
                    <a:pt x="3177" y="10843"/>
                    <a:pt x="3742" y="11360"/>
                  </a:cubicBezTo>
                  <a:cubicBezTo>
                    <a:pt x="4278" y="11561"/>
                    <a:pt x="4843" y="11676"/>
                    <a:pt x="5407" y="11695"/>
                  </a:cubicBezTo>
                  <a:lnTo>
                    <a:pt x="5848" y="11695"/>
                  </a:lnTo>
                  <a:cubicBezTo>
                    <a:pt x="6412" y="11676"/>
                    <a:pt x="6977" y="11561"/>
                    <a:pt x="7513" y="11360"/>
                  </a:cubicBezTo>
                  <a:cubicBezTo>
                    <a:pt x="7896" y="10996"/>
                    <a:pt x="8231" y="10575"/>
                    <a:pt x="8489" y="10106"/>
                  </a:cubicBezTo>
                  <a:lnTo>
                    <a:pt x="8441" y="10106"/>
                  </a:lnTo>
                  <a:cubicBezTo>
                    <a:pt x="8288" y="10106"/>
                    <a:pt x="8144" y="10097"/>
                    <a:pt x="7991" y="10087"/>
                  </a:cubicBezTo>
                  <a:cubicBezTo>
                    <a:pt x="7427" y="11006"/>
                    <a:pt x="6671" y="11599"/>
                    <a:pt x="5838" y="11685"/>
                  </a:cubicBezTo>
                  <a:lnTo>
                    <a:pt x="5838" y="9436"/>
                  </a:lnTo>
                  <a:cubicBezTo>
                    <a:pt x="5484" y="9245"/>
                    <a:pt x="5149" y="9015"/>
                    <a:pt x="4843" y="8747"/>
                  </a:cubicBezTo>
                  <a:lnTo>
                    <a:pt x="2622" y="8747"/>
                  </a:lnTo>
                  <a:cubicBezTo>
                    <a:pt x="2335" y="7857"/>
                    <a:pt x="2173" y="6938"/>
                    <a:pt x="2163" y="6010"/>
                  </a:cubicBezTo>
                  <a:lnTo>
                    <a:pt x="3082" y="6010"/>
                  </a:lnTo>
                  <a:cubicBezTo>
                    <a:pt x="3034" y="5867"/>
                    <a:pt x="2996" y="5714"/>
                    <a:pt x="2957" y="5560"/>
                  </a:cubicBezTo>
                  <a:lnTo>
                    <a:pt x="2163" y="5560"/>
                  </a:lnTo>
                  <a:cubicBezTo>
                    <a:pt x="2173" y="4632"/>
                    <a:pt x="2335" y="3713"/>
                    <a:pt x="2622" y="2833"/>
                  </a:cubicBezTo>
                  <a:lnTo>
                    <a:pt x="2957" y="2833"/>
                  </a:lnTo>
                  <a:cubicBezTo>
                    <a:pt x="2996" y="2670"/>
                    <a:pt x="3034" y="2527"/>
                    <a:pt x="3082" y="2373"/>
                  </a:cubicBezTo>
                  <a:lnTo>
                    <a:pt x="2795" y="2373"/>
                  </a:lnTo>
                  <a:cubicBezTo>
                    <a:pt x="3053" y="1694"/>
                    <a:pt x="3455" y="1081"/>
                    <a:pt x="3972" y="574"/>
                  </a:cubicBezTo>
                  <a:cubicBezTo>
                    <a:pt x="4125" y="373"/>
                    <a:pt x="4288" y="182"/>
                    <a:pt x="4460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6" name="Google Shape;12066;p83"/>
            <p:cNvSpPr/>
            <p:nvPr/>
          </p:nvSpPr>
          <p:spPr>
            <a:xfrm>
              <a:off x="6711863" y="3586868"/>
              <a:ext cx="22899" cy="23897"/>
            </a:xfrm>
            <a:custGeom>
              <a:avLst/>
              <a:gdLst/>
              <a:ahLst/>
              <a:cxnLst/>
              <a:rect l="l" t="t" r="r" b="b"/>
              <a:pathLst>
                <a:path w="872" h="910" extrusionOk="0">
                  <a:moveTo>
                    <a:pt x="1" y="0"/>
                  </a:moveTo>
                  <a:lnTo>
                    <a:pt x="1" y="910"/>
                  </a:lnTo>
                  <a:lnTo>
                    <a:pt x="872" y="910"/>
                  </a:lnTo>
                  <a:lnTo>
                    <a:pt x="872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7" name="Google Shape;12067;p83"/>
            <p:cNvSpPr/>
            <p:nvPr/>
          </p:nvSpPr>
          <p:spPr>
            <a:xfrm>
              <a:off x="6710865" y="3586868"/>
              <a:ext cx="24894" cy="18067"/>
            </a:xfrm>
            <a:custGeom>
              <a:avLst/>
              <a:gdLst/>
              <a:ahLst/>
              <a:cxnLst/>
              <a:rect l="l" t="t" r="r" b="b"/>
              <a:pathLst>
                <a:path w="948" h="688" extrusionOk="0">
                  <a:moveTo>
                    <a:pt x="39" y="0"/>
                  </a:moveTo>
                  <a:lnTo>
                    <a:pt x="39" y="460"/>
                  </a:lnTo>
                  <a:cubicBezTo>
                    <a:pt x="39" y="508"/>
                    <a:pt x="29" y="555"/>
                    <a:pt x="1" y="594"/>
                  </a:cubicBezTo>
                  <a:cubicBezTo>
                    <a:pt x="149" y="656"/>
                    <a:pt x="309" y="687"/>
                    <a:pt x="471" y="687"/>
                  </a:cubicBezTo>
                  <a:cubicBezTo>
                    <a:pt x="632" y="687"/>
                    <a:pt x="795" y="656"/>
                    <a:pt x="948" y="594"/>
                  </a:cubicBezTo>
                  <a:cubicBezTo>
                    <a:pt x="919" y="555"/>
                    <a:pt x="910" y="508"/>
                    <a:pt x="910" y="460"/>
                  </a:cubicBezTo>
                  <a:lnTo>
                    <a:pt x="910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8" name="Google Shape;12068;p83"/>
            <p:cNvSpPr/>
            <p:nvPr/>
          </p:nvSpPr>
          <p:spPr>
            <a:xfrm>
              <a:off x="6688991" y="3605722"/>
              <a:ext cx="68407" cy="88995"/>
            </a:xfrm>
            <a:custGeom>
              <a:avLst/>
              <a:gdLst/>
              <a:ahLst/>
              <a:cxnLst/>
              <a:rect l="l" t="t" r="r" b="b"/>
              <a:pathLst>
                <a:path w="2605" h="3389" extrusionOk="0">
                  <a:moveTo>
                    <a:pt x="642" y="0"/>
                  </a:moveTo>
                  <a:lnTo>
                    <a:pt x="250" y="211"/>
                  </a:lnTo>
                  <a:cubicBezTo>
                    <a:pt x="97" y="297"/>
                    <a:pt x="1" y="450"/>
                    <a:pt x="10" y="622"/>
                  </a:cubicBezTo>
                  <a:lnTo>
                    <a:pt x="10" y="1943"/>
                  </a:lnTo>
                  <a:cubicBezTo>
                    <a:pt x="10" y="2431"/>
                    <a:pt x="144" y="2919"/>
                    <a:pt x="403" y="3331"/>
                  </a:cubicBezTo>
                  <a:lnTo>
                    <a:pt x="441" y="3388"/>
                  </a:lnTo>
                  <a:lnTo>
                    <a:pt x="2173" y="3388"/>
                  </a:lnTo>
                  <a:lnTo>
                    <a:pt x="2202" y="3331"/>
                  </a:lnTo>
                  <a:cubicBezTo>
                    <a:pt x="2470" y="2919"/>
                    <a:pt x="2604" y="2431"/>
                    <a:pt x="2604" y="1943"/>
                  </a:cubicBezTo>
                  <a:lnTo>
                    <a:pt x="2604" y="622"/>
                  </a:lnTo>
                  <a:cubicBezTo>
                    <a:pt x="2604" y="450"/>
                    <a:pt x="2518" y="297"/>
                    <a:pt x="2365" y="211"/>
                  </a:cubicBezTo>
                  <a:lnTo>
                    <a:pt x="1972" y="0"/>
                  </a:lnTo>
                  <a:cubicBezTo>
                    <a:pt x="1823" y="193"/>
                    <a:pt x="1385" y="201"/>
                    <a:pt x="1313" y="201"/>
                  </a:cubicBezTo>
                  <a:cubicBezTo>
                    <a:pt x="1306" y="201"/>
                    <a:pt x="1302" y="201"/>
                    <a:pt x="1302" y="201"/>
                  </a:cubicBezTo>
                  <a:cubicBezTo>
                    <a:pt x="1302" y="201"/>
                    <a:pt x="1299" y="201"/>
                    <a:pt x="1293" y="201"/>
                  </a:cubicBezTo>
                  <a:cubicBezTo>
                    <a:pt x="1222" y="201"/>
                    <a:pt x="791" y="193"/>
                    <a:pt x="642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9" name="Google Shape;12069;p83"/>
            <p:cNvSpPr/>
            <p:nvPr/>
          </p:nvSpPr>
          <p:spPr>
            <a:xfrm>
              <a:off x="6700571" y="3694691"/>
              <a:ext cx="45509" cy="23897"/>
            </a:xfrm>
            <a:custGeom>
              <a:avLst/>
              <a:gdLst/>
              <a:ahLst/>
              <a:cxnLst/>
              <a:rect l="l" t="t" r="r" b="b"/>
              <a:pathLst>
                <a:path w="1733" h="910" extrusionOk="0">
                  <a:moveTo>
                    <a:pt x="0" y="0"/>
                  </a:moveTo>
                  <a:lnTo>
                    <a:pt x="0" y="680"/>
                  </a:lnTo>
                  <a:cubicBezTo>
                    <a:pt x="0" y="804"/>
                    <a:pt x="96" y="900"/>
                    <a:pt x="220" y="909"/>
                  </a:cubicBezTo>
                  <a:lnTo>
                    <a:pt x="1512" y="909"/>
                  </a:lnTo>
                  <a:cubicBezTo>
                    <a:pt x="1637" y="900"/>
                    <a:pt x="1732" y="804"/>
                    <a:pt x="1732" y="680"/>
                  </a:cubicBezTo>
                  <a:lnTo>
                    <a:pt x="1732" y="0"/>
                  </a:lnTo>
                  <a:close/>
                </a:path>
              </a:pathLst>
            </a:custGeom>
            <a:solidFill>
              <a:srgbClr val="768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0" name="Google Shape;12070;p83"/>
            <p:cNvSpPr/>
            <p:nvPr/>
          </p:nvSpPr>
          <p:spPr>
            <a:xfrm>
              <a:off x="6689253" y="3615754"/>
              <a:ext cx="11344" cy="78964"/>
            </a:xfrm>
            <a:custGeom>
              <a:avLst/>
              <a:gdLst/>
              <a:ahLst/>
              <a:cxnLst/>
              <a:rect l="l" t="t" r="r" b="b"/>
              <a:pathLst>
                <a:path w="432" h="3007" extrusionOk="0">
                  <a:moveTo>
                    <a:pt x="67" y="1"/>
                  </a:moveTo>
                  <a:cubicBezTo>
                    <a:pt x="20" y="78"/>
                    <a:pt x="0" y="154"/>
                    <a:pt x="0" y="240"/>
                  </a:cubicBezTo>
                  <a:lnTo>
                    <a:pt x="0" y="1561"/>
                  </a:lnTo>
                  <a:cubicBezTo>
                    <a:pt x="0" y="2059"/>
                    <a:pt x="134" y="2537"/>
                    <a:pt x="393" y="2949"/>
                  </a:cubicBezTo>
                  <a:lnTo>
                    <a:pt x="431" y="3006"/>
                  </a:lnTo>
                  <a:lnTo>
                    <a:pt x="431" y="518"/>
                  </a:lnTo>
                  <a:cubicBezTo>
                    <a:pt x="431" y="374"/>
                    <a:pt x="364" y="240"/>
                    <a:pt x="259" y="154"/>
                  </a:cubicBezTo>
                  <a:lnTo>
                    <a:pt x="67" y="1"/>
                  </a:ln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1" name="Google Shape;12071;p83"/>
            <p:cNvSpPr/>
            <p:nvPr/>
          </p:nvSpPr>
          <p:spPr>
            <a:xfrm>
              <a:off x="6746054" y="3615754"/>
              <a:ext cx="11344" cy="78964"/>
            </a:xfrm>
            <a:custGeom>
              <a:avLst/>
              <a:gdLst/>
              <a:ahLst/>
              <a:cxnLst/>
              <a:rect l="l" t="t" r="r" b="b"/>
              <a:pathLst>
                <a:path w="432" h="3007" extrusionOk="0">
                  <a:moveTo>
                    <a:pt x="364" y="1"/>
                  </a:moveTo>
                  <a:lnTo>
                    <a:pt x="173" y="154"/>
                  </a:lnTo>
                  <a:cubicBezTo>
                    <a:pt x="67" y="240"/>
                    <a:pt x="0" y="374"/>
                    <a:pt x="0" y="518"/>
                  </a:cubicBezTo>
                  <a:lnTo>
                    <a:pt x="0" y="3006"/>
                  </a:lnTo>
                  <a:lnTo>
                    <a:pt x="29" y="2949"/>
                  </a:lnTo>
                  <a:cubicBezTo>
                    <a:pt x="297" y="2537"/>
                    <a:pt x="431" y="2059"/>
                    <a:pt x="431" y="1561"/>
                  </a:cubicBezTo>
                  <a:lnTo>
                    <a:pt x="431" y="240"/>
                  </a:lnTo>
                  <a:cubicBezTo>
                    <a:pt x="431" y="154"/>
                    <a:pt x="412" y="78"/>
                    <a:pt x="364" y="1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2" name="Google Shape;12072;p83"/>
            <p:cNvSpPr/>
            <p:nvPr/>
          </p:nvSpPr>
          <p:spPr>
            <a:xfrm>
              <a:off x="6705850" y="3599052"/>
              <a:ext cx="34952" cy="95665"/>
            </a:xfrm>
            <a:custGeom>
              <a:avLst/>
              <a:gdLst/>
              <a:ahLst/>
              <a:cxnLst/>
              <a:rect l="l" t="t" r="r" b="b"/>
              <a:pathLst>
                <a:path w="1331" h="3643" extrusionOk="0">
                  <a:moveTo>
                    <a:pt x="214" y="1"/>
                  </a:moveTo>
                  <a:cubicBezTo>
                    <a:pt x="203" y="1"/>
                    <a:pt x="192" y="5"/>
                    <a:pt x="182" y="15"/>
                  </a:cubicBezTo>
                  <a:lnTo>
                    <a:pt x="0" y="254"/>
                  </a:lnTo>
                  <a:lnTo>
                    <a:pt x="297" y="637"/>
                  </a:lnTo>
                  <a:cubicBezTo>
                    <a:pt x="313" y="664"/>
                    <a:pt x="341" y="676"/>
                    <a:pt x="370" y="676"/>
                  </a:cubicBezTo>
                  <a:cubicBezTo>
                    <a:pt x="392" y="676"/>
                    <a:pt x="414" y="669"/>
                    <a:pt x="431" y="656"/>
                  </a:cubicBezTo>
                  <a:lnTo>
                    <a:pt x="555" y="541"/>
                  </a:lnTo>
                  <a:lnTo>
                    <a:pt x="555" y="3642"/>
                  </a:lnTo>
                  <a:lnTo>
                    <a:pt x="775" y="3642"/>
                  </a:lnTo>
                  <a:lnTo>
                    <a:pt x="775" y="541"/>
                  </a:lnTo>
                  <a:lnTo>
                    <a:pt x="900" y="656"/>
                  </a:lnTo>
                  <a:cubicBezTo>
                    <a:pt x="917" y="673"/>
                    <a:pt x="939" y="680"/>
                    <a:pt x="961" y="680"/>
                  </a:cubicBezTo>
                  <a:cubicBezTo>
                    <a:pt x="989" y="680"/>
                    <a:pt x="1018" y="668"/>
                    <a:pt x="1034" y="647"/>
                  </a:cubicBezTo>
                  <a:lnTo>
                    <a:pt x="1330" y="254"/>
                  </a:lnTo>
                  <a:lnTo>
                    <a:pt x="1149" y="15"/>
                  </a:lnTo>
                  <a:cubicBezTo>
                    <a:pt x="1139" y="5"/>
                    <a:pt x="1127" y="1"/>
                    <a:pt x="1116" y="1"/>
                  </a:cubicBezTo>
                  <a:cubicBezTo>
                    <a:pt x="1105" y="1"/>
                    <a:pt x="1096" y="5"/>
                    <a:pt x="1091" y="15"/>
                  </a:cubicBezTo>
                  <a:lnTo>
                    <a:pt x="660" y="455"/>
                  </a:lnTo>
                  <a:lnTo>
                    <a:pt x="239" y="15"/>
                  </a:lnTo>
                  <a:cubicBezTo>
                    <a:pt x="235" y="5"/>
                    <a:pt x="225" y="1"/>
                    <a:pt x="214" y="1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3" name="Google Shape;12073;p83"/>
            <p:cNvSpPr/>
            <p:nvPr/>
          </p:nvSpPr>
          <p:spPr>
            <a:xfrm>
              <a:off x="6720161" y="3706482"/>
              <a:ext cx="6066" cy="12106"/>
            </a:xfrm>
            <a:custGeom>
              <a:avLst/>
              <a:gdLst/>
              <a:ahLst/>
              <a:cxnLst/>
              <a:rect l="l" t="t" r="r" b="b"/>
              <a:pathLst>
                <a:path w="231" h="461" extrusionOk="0">
                  <a:moveTo>
                    <a:pt x="115" y="1"/>
                  </a:moveTo>
                  <a:cubicBezTo>
                    <a:pt x="58" y="1"/>
                    <a:pt x="1" y="58"/>
                    <a:pt x="10" y="125"/>
                  </a:cubicBezTo>
                  <a:lnTo>
                    <a:pt x="10" y="460"/>
                  </a:lnTo>
                  <a:lnTo>
                    <a:pt x="230" y="460"/>
                  </a:lnTo>
                  <a:lnTo>
                    <a:pt x="230" y="125"/>
                  </a:lnTo>
                  <a:cubicBezTo>
                    <a:pt x="230" y="58"/>
                    <a:pt x="182" y="1"/>
                    <a:pt x="115" y="1"/>
                  </a:cubicBez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4" name="Google Shape;12074;p83"/>
            <p:cNvSpPr/>
            <p:nvPr/>
          </p:nvSpPr>
          <p:spPr>
            <a:xfrm>
              <a:off x="6700309" y="3539127"/>
              <a:ext cx="46008" cy="53807"/>
            </a:xfrm>
            <a:custGeom>
              <a:avLst/>
              <a:gdLst/>
              <a:ahLst/>
              <a:cxnLst/>
              <a:rect l="l" t="t" r="r" b="b"/>
              <a:pathLst>
                <a:path w="1752" h="2049" extrusionOk="0">
                  <a:moveTo>
                    <a:pt x="661" y="0"/>
                  </a:moveTo>
                  <a:cubicBezTo>
                    <a:pt x="288" y="10"/>
                    <a:pt x="1" y="316"/>
                    <a:pt x="10" y="680"/>
                  </a:cubicBezTo>
                  <a:lnTo>
                    <a:pt x="10" y="1139"/>
                  </a:lnTo>
                  <a:cubicBezTo>
                    <a:pt x="1" y="1627"/>
                    <a:pt x="383" y="2039"/>
                    <a:pt x="871" y="2048"/>
                  </a:cubicBezTo>
                  <a:cubicBezTo>
                    <a:pt x="1369" y="2039"/>
                    <a:pt x="1752" y="1627"/>
                    <a:pt x="1742" y="1139"/>
                  </a:cubicBezTo>
                  <a:lnTo>
                    <a:pt x="1742" y="680"/>
                  </a:lnTo>
                  <a:cubicBezTo>
                    <a:pt x="1752" y="316"/>
                    <a:pt x="1455" y="10"/>
                    <a:pt x="1092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5" name="Google Shape;12075;p83"/>
            <p:cNvSpPr/>
            <p:nvPr/>
          </p:nvSpPr>
          <p:spPr>
            <a:xfrm>
              <a:off x="6700309" y="3539127"/>
              <a:ext cx="31433" cy="53807"/>
            </a:xfrm>
            <a:custGeom>
              <a:avLst/>
              <a:gdLst/>
              <a:ahLst/>
              <a:cxnLst/>
              <a:rect l="l" t="t" r="r" b="b"/>
              <a:pathLst>
                <a:path w="1197" h="2049" extrusionOk="0">
                  <a:moveTo>
                    <a:pt x="661" y="0"/>
                  </a:moveTo>
                  <a:cubicBezTo>
                    <a:pt x="288" y="10"/>
                    <a:pt x="1" y="316"/>
                    <a:pt x="10" y="680"/>
                  </a:cubicBezTo>
                  <a:lnTo>
                    <a:pt x="10" y="1139"/>
                  </a:lnTo>
                  <a:cubicBezTo>
                    <a:pt x="1" y="1627"/>
                    <a:pt x="383" y="2039"/>
                    <a:pt x="871" y="2048"/>
                  </a:cubicBezTo>
                  <a:cubicBezTo>
                    <a:pt x="986" y="2048"/>
                    <a:pt x="1101" y="2029"/>
                    <a:pt x="1197" y="1981"/>
                  </a:cubicBezTo>
                  <a:cubicBezTo>
                    <a:pt x="871" y="1838"/>
                    <a:pt x="651" y="1503"/>
                    <a:pt x="661" y="1139"/>
                  </a:cubicBezTo>
                  <a:lnTo>
                    <a:pt x="661" y="680"/>
                  </a:lnTo>
                  <a:cubicBezTo>
                    <a:pt x="651" y="354"/>
                    <a:pt x="881" y="77"/>
                    <a:pt x="1197" y="10"/>
                  </a:cubicBezTo>
                  <a:cubicBezTo>
                    <a:pt x="1168" y="0"/>
                    <a:pt x="1130" y="0"/>
                    <a:pt x="1092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6" name="Google Shape;12076;p83"/>
            <p:cNvSpPr/>
            <p:nvPr/>
          </p:nvSpPr>
          <p:spPr>
            <a:xfrm>
              <a:off x="6700309" y="3539127"/>
              <a:ext cx="46008" cy="23897"/>
            </a:xfrm>
            <a:custGeom>
              <a:avLst/>
              <a:gdLst/>
              <a:ahLst/>
              <a:cxnLst/>
              <a:rect l="l" t="t" r="r" b="b"/>
              <a:pathLst>
                <a:path w="1752" h="910" extrusionOk="0">
                  <a:moveTo>
                    <a:pt x="661" y="0"/>
                  </a:moveTo>
                  <a:cubicBezTo>
                    <a:pt x="288" y="10"/>
                    <a:pt x="1" y="316"/>
                    <a:pt x="10" y="689"/>
                  </a:cubicBezTo>
                  <a:cubicBezTo>
                    <a:pt x="10" y="689"/>
                    <a:pt x="661" y="909"/>
                    <a:pt x="1742" y="909"/>
                  </a:cubicBezTo>
                  <a:lnTo>
                    <a:pt x="1742" y="689"/>
                  </a:lnTo>
                  <a:cubicBezTo>
                    <a:pt x="1752" y="316"/>
                    <a:pt x="1455" y="10"/>
                    <a:pt x="109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7" name="Google Shape;12077;p83"/>
            <p:cNvSpPr/>
            <p:nvPr/>
          </p:nvSpPr>
          <p:spPr>
            <a:xfrm>
              <a:off x="6700309" y="3539127"/>
              <a:ext cx="31433" cy="21875"/>
            </a:xfrm>
            <a:custGeom>
              <a:avLst/>
              <a:gdLst/>
              <a:ahLst/>
              <a:cxnLst/>
              <a:rect l="l" t="t" r="r" b="b"/>
              <a:pathLst>
                <a:path w="1197" h="833" extrusionOk="0">
                  <a:moveTo>
                    <a:pt x="661" y="0"/>
                  </a:moveTo>
                  <a:cubicBezTo>
                    <a:pt x="288" y="10"/>
                    <a:pt x="1" y="316"/>
                    <a:pt x="10" y="689"/>
                  </a:cubicBezTo>
                  <a:cubicBezTo>
                    <a:pt x="221" y="747"/>
                    <a:pt x="441" y="804"/>
                    <a:pt x="661" y="833"/>
                  </a:cubicBezTo>
                  <a:lnTo>
                    <a:pt x="661" y="689"/>
                  </a:lnTo>
                  <a:cubicBezTo>
                    <a:pt x="651" y="364"/>
                    <a:pt x="881" y="77"/>
                    <a:pt x="1197" y="10"/>
                  </a:cubicBezTo>
                  <a:cubicBezTo>
                    <a:pt x="1168" y="10"/>
                    <a:pt x="1130" y="0"/>
                    <a:pt x="109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8" name="Google Shape;12078;p83"/>
            <p:cNvSpPr/>
            <p:nvPr/>
          </p:nvSpPr>
          <p:spPr>
            <a:xfrm>
              <a:off x="6802854" y="3586868"/>
              <a:ext cx="22899" cy="23897"/>
            </a:xfrm>
            <a:custGeom>
              <a:avLst/>
              <a:gdLst/>
              <a:ahLst/>
              <a:cxnLst/>
              <a:rect l="l" t="t" r="r" b="b"/>
              <a:pathLst>
                <a:path w="872" h="910" extrusionOk="0">
                  <a:moveTo>
                    <a:pt x="0" y="0"/>
                  </a:moveTo>
                  <a:lnTo>
                    <a:pt x="0" y="910"/>
                  </a:lnTo>
                  <a:lnTo>
                    <a:pt x="871" y="910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9" name="Google Shape;12079;p83"/>
            <p:cNvSpPr/>
            <p:nvPr/>
          </p:nvSpPr>
          <p:spPr>
            <a:xfrm>
              <a:off x="6801594" y="3586868"/>
              <a:ext cx="24894" cy="18067"/>
            </a:xfrm>
            <a:custGeom>
              <a:avLst/>
              <a:gdLst/>
              <a:ahLst/>
              <a:cxnLst/>
              <a:rect l="l" t="t" r="r" b="b"/>
              <a:pathLst>
                <a:path w="948" h="688" extrusionOk="0">
                  <a:moveTo>
                    <a:pt x="48" y="0"/>
                  </a:moveTo>
                  <a:lnTo>
                    <a:pt x="48" y="460"/>
                  </a:lnTo>
                  <a:cubicBezTo>
                    <a:pt x="39" y="508"/>
                    <a:pt x="29" y="555"/>
                    <a:pt x="0" y="594"/>
                  </a:cubicBezTo>
                  <a:cubicBezTo>
                    <a:pt x="154" y="656"/>
                    <a:pt x="316" y="687"/>
                    <a:pt x="478" y="687"/>
                  </a:cubicBezTo>
                  <a:cubicBezTo>
                    <a:pt x="639" y="687"/>
                    <a:pt x="800" y="656"/>
                    <a:pt x="948" y="594"/>
                  </a:cubicBezTo>
                  <a:cubicBezTo>
                    <a:pt x="929" y="555"/>
                    <a:pt x="910" y="508"/>
                    <a:pt x="910" y="460"/>
                  </a:cubicBezTo>
                  <a:lnTo>
                    <a:pt x="910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0" name="Google Shape;12080;p83"/>
            <p:cNvSpPr/>
            <p:nvPr/>
          </p:nvSpPr>
          <p:spPr>
            <a:xfrm>
              <a:off x="6779982" y="3605722"/>
              <a:ext cx="68381" cy="88995"/>
            </a:xfrm>
            <a:custGeom>
              <a:avLst/>
              <a:gdLst/>
              <a:ahLst/>
              <a:cxnLst/>
              <a:rect l="l" t="t" r="r" b="b"/>
              <a:pathLst>
                <a:path w="2604" h="3389" extrusionOk="0">
                  <a:moveTo>
                    <a:pt x="642" y="0"/>
                  </a:moveTo>
                  <a:lnTo>
                    <a:pt x="249" y="211"/>
                  </a:lnTo>
                  <a:cubicBezTo>
                    <a:pt x="96" y="297"/>
                    <a:pt x="0" y="450"/>
                    <a:pt x="10" y="622"/>
                  </a:cubicBezTo>
                  <a:lnTo>
                    <a:pt x="10" y="1943"/>
                  </a:lnTo>
                  <a:cubicBezTo>
                    <a:pt x="10" y="2431"/>
                    <a:pt x="144" y="2919"/>
                    <a:pt x="402" y="3331"/>
                  </a:cubicBezTo>
                  <a:lnTo>
                    <a:pt x="441" y="3388"/>
                  </a:lnTo>
                  <a:lnTo>
                    <a:pt x="2173" y="3388"/>
                  </a:lnTo>
                  <a:lnTo>
                    <a:pt x="2202" y="3331"/>
                  </a:lnTo>
                  <a:cubicBezTo>
                    <a:pt x="2470" y="2919"/>
                    <a:pt x="2603" y="2431"/>
                    <a:pt x="2603" y="1943"/>
                  </a:cubicBezTo>
                  <a:lnTo>
                    <a:pt x="2603" y="622"/>
                  </a:lnTo>
                  <a:cubicBezTo>
                    <a:pt x="2603" y="450"/>
                    <a:pt x="2517" y="297"/>
                    <a:pt x="2364" y="211"/>
                  </a:cubicBezTo>
                  <a:lnTo>
                    <a:pt x="1972" y="0"/>
                  </a:lnTo>
                  <a:cubicBezTo>
                    <a:pt x="1823" y="193"/>
                    <a:pt x="1384" y="201"/>
                    <a:pt x="1312" y="201"/>
                  </a:cubicBezTo>
                  <a:cubicBezTo>
                    <a:pt x="1305" y="201"/>
                    <a:pt x="1302" y="201"/>
                    <a:pt x="1302" y="201"/>
                  </a:cubicBezTo>
                  <a:cubicBezTo>
                    <a:pt x="1302" y="201"/>
                    <a:pt x="1298" y="201"/>
                    <a:pt x="1292" y="201"/>
                  </a:cubicBezTo>
                  <a:cubicBezTo>
                    <a:pt x="1221" y="201"/>
                    <a:pt x="791" y="193"/>
                    <a:pt x="642" y="0"/>
                  </a:cubicBez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1" name="Google Shape;12081;p83"/>
            <p:cNvSpPr/>
            <p:nvPr/>
          </p:nvSpPr>
          <p:spPr>
            <a:xfrm>
              <a:off x="6791536" y="3694691"/>
              <a:ext cx="45509" cy="23897"/>
            </a:xfrm>
            <a:custGeom>
              <a:avLst/>
              <a:gdLst/>
              <a:ahLst/>
              <a:cxnLst/>
              <a:rect l="l" t="t" r="r" b="b"/>
              <a:pathLst>
                <a:path w="1733" h="910" extrusionOk="0">
                  <a:moveTo>
                    <a:pt x="1" y="0"/>
                  </a:moveTo>
                  <a:lnTo>
                    <a:pt x="1" y="680"/>
                  </a:lnTo>
                  <a:cubicBezTo>
                    <a:pt x="1" y="804"/>
                    <a:pt x="96" y="900"/>
                    <a:pt x="221" y="909"/>
                  </a:cubicBezTo>
                  <a:lnTo>
                    <a:pt x="1513" y="909"/>
                  </a:lnTo>
                  <a:cubicBezTo>
                    <a:pt x="1637" y="900"/>
                    <a:pt x="1733" y="804"/>
                    <a:pt x="1733" y="680"/>
                  </a:cubicBezTo>
                  <a:lnTo>
                    <a:pt x="1733" y="0"/>
                  </a:ln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2" name="Google Shape;12082;p83"/>
            <p:cNvSpPr/>
            <p:nvPr/>
          </p:nvSpPr>
          <p:spPr>
            <a:xfrm>
              <a:off x="6780218" y="3615754"/>
              <a:ext cx="11344" cy="78964"/>
            </a:xfrm>
            <a:custGeom>
              <a:avLst/>
              <a:gdLst/>
              <a:ahLst/>
              <a:cxnLst/>
              <a:rect l="l" t="t" r="r" b="b"/>
              <a:pathLst>
                <a:path w="432" h="3007" extrusionOk="0">
                  <a:moveTo>
                    <a:pt x="68" y="1"/>
                  </a:moveTo>
                  <a:cubicBezTo>
                    <a:pt x="20" y="78"/>
                    <a:pt x="1" y="154"/>
                    <a:pt x="1" y="240"/>
                  </a:cubicBezTo>
                  <a:lnTo>
                    <a:pt x="1" y="1561"/>
                  </a:lnTo>
                  <a:cubicBezTo>
                    <a:pt x="1" y="2059"/>
                    <a:pt x="135" y="2537"/>
                    <a:pt x="393" y="2949"/>
                  </a:cubicBezTo>
                  <a:lnTo>
                    <a:pt x="432" y="3006"/>
                  </a:lnTo>
                  <a:lnTo>
                    <a:pt x="432" y="518"/>
                  </a:lnTo>
                  <a:cubicBezTo>
                    <a:pt x="432" y="374"/>
                    <a:pt x="365" y="240"/>
                    <a:pt x="259" y="154"/>
                  </a:cubicBezTo>
                  <a:lnTo>
                    <a:pt x="68" y="1"/>
                  </a:lnTo>
                  <a:close/>
                </a:path>
              </a:pathLst>
            </a:custGeom>
            <a:solidFill>
              <a:srgbClr val="768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3" name="Google Shape;12083;p83"/>
            <p:cNvSpPr/>
            <p:nvPr/>
          </p:nvSpPr>
          <p:spPr>
            <a:xfrm>
              <a:off x="6837018" y="3615754"/>
              <a:ext cx="11344" cy="78964"/>
            </a:xfrm>
            <a:custGeom>
              <a:avLst/>
              <a:gdLst/>
              <a:ahLst/>
              <a:cxnLst/>
              <a:rect l="l" t="t" r="r" b="b"/>
              <a:pathLst>
                <a:path w="432" h="3007" extrusionOk="0">
                  <a:moveTo>
                    <a:pt x="364" y="1"/>
                  </a:moveTo>
                  <a:lnTo>
                    <a:pt x="173" y="154"/>
                  </a:lnTo>
                  <a:cubicBezTo>
                    <a:pt x="68" y="240"/>
                    <a:pt x="1" y="374"/>
                    <a:pt x="1" y="518"/>
                  </a:cubicBezTo>
                  <a:lnTo>
                    <a:pt x="1" y="3006"/>
                  </a:lnTo>
                  <a:lnTo>
                    <a:pt x="30" y="2949"/>
                  </a:lnTo>
                  <a:cubicBezTo>
                    <a:pt x="298" y="2537"/>
                    <a:pt x="431" y="2059"/>
                    <a:pt x="431" y="1561"/>
                  </a:cubicBezTo>
                  <a:lnTo>
                    <a:pt x="431" y="240"/>
                  </a:lnTo>
                  <a:cubicBezTo>
                    <a:pt x="431" y="154"/>
                    <a:pt x="412" y="78"/>
                    <a:pt x="364" y="1"/>
                  </a:cubicBezTo>
                  <a:close/>
                </a:path>
              </a:pathLst>
            </a:custGeom>
            <a:solidFill>
              <a:srgbClr val="768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4" name="Google Shape;12084;p83"/>
            <p:cNvSpPr/>
            <p:nvPr/>
          </p:nvSpPr>
          <p:spPr>
            <a:xfrm>
              <a:off x="6796814" y="3599052"/>
              <a:ext cx="34952" cy="95665"/>
            </a:xfrm>
            <a:custGeom>
              <a:avLst/>
              <a:gdLst/>
              <a:ahLst/>
              <a:cxnLst/>
              <a:rect l="l" t="t" r="r" b="b"/>
              <a:pathLst>
                <a:path w="1331" h="3643" extrusionOk="0">
                  <a:moveTo>
                    <a:pt x="215" y="1"/>
                  </a:moveTo>
                  <a:cubicBezTo>
                    <a:pt x="204" y="1"/>
                    <a:pt x="192" y="5"/>
                    <a:pt x="182" y="15"/>
                  </a:cubicBezTo>
                  <a:lnTo>
                    <a:pt x="1" y="254"/>
                  </a:lnTo>
                  <a:lnTo>
                    <a:pt x="297" y="637"/>
                  </a:lnTo>
                  <a:cubicBezTo>
                    <a:pt x="313" y="664"/>
                    <a:pt x="342" y="676"/>
                    <a:pt x="370" y="676"/>
                  </a:cubicBezTo>
                  <a:cubicBezTo>
                    <a:pt x="392" y="676"/>
                    <a:pt x="415" y="669"/>
                    <a:pt x="431" y="656"/>
                  </a:cubicBezTo>
                  <a:lnTo>
                    <a:pt x="556" y="541"/>
                  </a:lnTo>
                  <a:lnTo>
                    <a:pt x="556" y="3642"/>
                  </a:lnTo>
                  <a:lnTo>
                    <a:pt x="776" y="3642"/>
                  </a:lnTo>
                  <a:lnTo>
                    <a:pt x="776" y="541"/>
                  </a:lnTo>
                  <a:lnTo>
                    <a:pt x="900" y="656"/>
                  </a:lnTo>
                  <a:cubicBezTo>
                    <a:pt x="917" y="673"/>
                    <a:pt x="939" y="680"/>
                    <a:pt x="961" y="680"/>
                  </a:cubicBezTo>
                  <a:cubicBezTo>
                    <a:pt x="990" y="680"/>
                    <a:pt x="1018" y="668"/>
                    <a:pt x="1034" y="647"/>
                  </a:cubicBezTo>
                  <a:lnTo>
                    <a:pt x="1331" y="254"/>
                  </a:lnTo>
                  <a:lnTo>
                    <a:pt x="1149" y="15"/>
                  </a:lnTo>
                  <a:cubicBezTo>
                    <a:pt x="1139" y="5"/>
                    <a:pt x="1127" y="1"/>
                    <a:pt x="1117" y="1"/>
                  </a:cubicBezTo>
                  <a:cubicBezTo>
                    <a:pt x="1106" y="1"/>
                    <a:pt x="1096" y="5"/>
                    <a:pt x="1092" y="15"/>
                  </a:cubicBezTo>
                  <a:lnTo>
                    <a:pt x="670" y="455"/>
                  </a:lnTo>
                  <a:lnTo>
                    <a:pt x="240" y="15"/>
                  </a:lnTo>
                  <a:cubicBezTo>
                    <a:pt x="235" y="5"/>
                    <a:pt x="225" y="1"/>
                    <a:pt x="215" y="1"/>
                  </a:cubicBezTo>
                  <a:close/>
                </a:path>
              </a:pathLst>
            </a:custGeom>
            <a:solidFill>
              <a:srgbClr val="768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5" name="Google Shape;12085;p83"/>
            <p:cNvSpPr/>
            <p:nvPr/>
          </p:nvSpPr>
          <p:spPr>
            <a:xfrm>
              <a:off x="6811152" y="3706482"/>
              <a:ext cx="6040" cy="12106"/>
            </a:xfrm>
            <a:custGeom>
              <a:avLst/>
              <a:gdLst/>
              <a:ahLst/>
              <a:cxnLst/>
              <a:rect l="l" t="t" r="r" b="b"/>
              <a:pathLst>
                <a:path w="230" h="461" extrusionOk="0">
                  <a:moveTo>
                    <a:pt x="115" y="1"/>
                  </a:moveTo>
                  <a:cubicBezTo>
                    <a:pt x="58" y="1"/>
                    <a:pt x="0" y="58"/>
                    <a:pt x="10" y="125"/>
                  </a:cubicBezTo>
                  <a:lnTo>
                    <a:pt x="10" y="460"/>
                  </a:lnTo>
                  <a:lnTo>
                    <a:pt x="230" y="460"/>
                  </a:lnTo>
                  <a:lnTo>
                    <a:pt x="230" y="125"/>
                  </a:lnTo>
                  <a:cubicBezTo>
                    <a:pt x="230" y="58"/>
                    <a:pt x="182" y="1"/>
                    <a:pt x="115" y="1"/>
                  </a:cubicBez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6" name="Google Shape;12086;p83"/>
            <p:cNvSpPr/>
            <p:nvPr/>
          </p:nvSpPr>
          <p:spPr>
            <a:xfrm>
              <a:off x="6791300" y="3539127"/>
              <a:ext cx="46008" cy="53807"/>
            </a:xfrm>
            <a:custGeom>
              <a:avLst/>
              <a:gdLst/>
              <a:ahLst/>
              <a:cxnLst/>
              <a:rect l="l" t="t" r="r" b="b"/>
              <a:pathLst>
                <a:path w="1752" h="2049" extrusionOk="0">
                  <a:moveTo>
                    <a:pt x="660" y="0"/>
                  </a:moveTo>
                  <a:cubicBezTo>
                    <a:pt x="287" y="10"/>
                    <a:pt x="0" y="316"/>
                    <a:pt x="10" y="680"/>
                  </a:cubicBezTo>
                  <a:lnTo>
                    <a:pt x="10" y="1139"/>
                  </a:lnTo>
                  <a:cubicBezTo>
                    <a:pt x="0" y="1627"/>
                    <a:pt x="383" y="2039"/>
                    <a:pt x="871" y="2048"/>
                  </a:cubicBezTo>
                  <a:cubicBezTo>
                    <a:pt x="1369" y="2039"/>
                    <a:pt x="1751" y="1627"/>
                    <a:pt x="1742" y="1139"/>
                  </a:cubicBezTo>
                  <a:lnTo>
                    <a:pt x="1742" y="680"/>
                  </a:lnTo>
                  <a:cubicBezTo>
                    <a:pt x="1751" y="316"/>
                    <a:pt x="1455" y="10"/>
                    <a:pt x="1091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7" name="Google Shape;12087;p83"/>
            <p:cNvSpPr/>
            <p:nvPr/>
          </p:nvSpPr>
          <p:spPr>
            <a:xfrm>
              <a:off x="6791300" y="3539127"/>
              <a:ext cx="31433" cy="53807"/>
            </a:xfrm>
            <a:custGeom>
              <a:avLst/>
              <a:gdLst/>
              <a:ahLst/>
              <a:cxnLst/>
              <a:rect l="l" t="t" r="r" b="b"/>
              <a:pathLst>
                <a:path w="1197" h="2049" extrusionOk="0">
                  <a:moveTo>
                    <a:pt x="660" y="0"/>
                  </a:moveTo>
                  <a:cubicBezTo>
                    <a:pt x="287" y="10"/>
                    <a:pt x="0" y="316"/>
                    <a:pt x="10" y="680"/>
                  </a:cubicBezTo>
                  <a:lnTo>
                    <a:pt x="10" y="1139"/>
                  </a:lnTo>
                  <a:cubicBezTo>
                    <a:pt x="0" y="1627"/>
                    <a:pt x="383" y="2039"/>
                    <a:pt x="871" y="2048"/>
                  </a:cubicBezTo>
                  <a:cubicBezTo>
                    <a:pt x="986" y="2048"/>
                    <a:pt x="1101" y="2029"/>
                    <a:pt x="1196" y="1981"/>
                  </a:cubicBezTo>
                  <a:cubicBezTo>
                    <a:pt x="871" y="1838"/>
                    <a:pt x="651" y="1503"/>
                    <a:pt x="660" y="1139"/>
                  </a:cubicBezTo>
                  <a:lnTo>
                    <a:pt x="660" y="680"/>
                  </a:lnTo>
                  <a:cubicBezTo>
                    <a:pt x="651" y="354"/>
                    <a:pt x="880" y="77"/>
                    <a:pt x="1196" y="10"/>
                  </a:cubicBezTo>
                  <a:cubicBezTo>
                    <a:pt x="1168" y="0"/>
                    <a:pt x="1129" y="0"/>
                    <a:pt x="1091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8" name="Google Shape;12088;p83"/>
            <p:cNvSpPr/>
            <p:nvPr/>
          </p:nvSpPr>
          <p:spPr>
            <a:xfrm>
              <a:off x="6791300" y="3539127"/>
              <a:ext cx="46008" cy="23897"/>
            </a:xfrm>
            <a:custGeom>
              <a:avLst/>
              <a:gdLst/>
              <a:ahLst/>
              <a:cxnLst/>
              <a:rect l="l" t="t" r="r" b="b"/>
              <a:pathLst>
                <a:path w="1752" h="910" extrusionOk="0">
                  <a:moveTo>
                    <a:pt x="660" y="0"/>
                  </a:moveTo>
                  <a:cubicBezTo>
                    <a:pt x="287" y="10"/>
                    <a:pt x="0" y="316"/>
                    <a:pt x="10" y="689"/>
                  </a:cubicBezTo>
                  <a:cubicBezTo>
                    <a:pt x="10" y="689"/>
                    <a:pt x="660" y="909"/>
                    <a:pt x="1742" y="909"/>
                  </a:cubicBezTo>
                  <a:lnTo>
                    <a:pt x="1742" y="689"/>
                  </a:lnTo>
                  <a:cubicBezTo>
                    <a:pt x="1751" y="316"/>
                    <a:pt x="1455" y="10"/>
                    <a:pt x="10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9" name="Google Shape;12089;p83"/>
            <p:cNvSpPr/>
            <p:nvPr/>
          </p:nvSpPr>
          <p:spPr>
            <a:xfrm>
              <a:off x="6791300" y="3539127"/>
              <a:ext cx="31433" cy="21875"/>
            </a:xfrm>
            <a:custGeom>
              <a:avLst/>
              <a:gdLst/>
              <a:ahLst/>
              <a:cxnLst/>
              <a:rect l="l" t="t" r="r" b="b"/>
              <a:pathLst>
                <a:path w="1197" h="833" extrusionOk="0">
                  <a:moveTo>
                    <a:pt x="660" y="0"/>
                  </a:moveTo>
                  <a:cubicBezTo>
                    <a:pt x="287" y="10"/>
                    <a:pt x="0" y="316"/>
                    <a:pt x="10" y="689"/>
                  </a:cubicBezTo>
                  <a:cubicBezTo>
                    <a:pt x="220" y="747"/>
                    <a:pt x="440" y="804"/>
                    <a:pt x="660" y="833"/>
                  </a:cubicBezTo>
                  <a:lnTo>
                    <a:pt x="660" y="689"/>
                  </a:lnTo>
                  <a:cubicBezTo>
                    <a:pt x="651" y="364"/>
                    <a:pt x="880" y="77"/>
                    <a:pt x="1196" y="10"/>
                  </a:cubicBezTo>
                  <a:cubicBezTo>
                    <a:pt x="1168" y="10"/>
                    <a:pt x="1129" y="0"/>
                    <a:pt x="10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0" name="Google Shape;12090;p83"/>
            <p:cNvSpPr/>
            <p:nvPr/>
          </p:nvSpPr>
          <p:spPr>
            <a:xfrm>
              <a:off x="6893819" y="3586868"/>
              <a:ext cx="22899" cy="23897"/>
            </a:xfrm>
            <a:custGeom>
              <a:avLst/>
              <a:gdLst/>
              <a:ahLst/>
              <a:cxnLst/>
              <a:rect l="l" t="t" r="r" b="b"/>
              <a:pathLst>
                <a:path w="872" h="910" extrusionOk="0">
                  <a:moveTo>
                    <a:pt x="1" y="0"/>
                  </a:moveTo>
                  <a:lnTo>
                    <a:pt x="1" y="910"/>
                  </a:lnTo>
                  <a:lnTo>
                    <a:pt x="872" y="910"/>
                  </a:lnTo>
                  <a:lnTo>
                    <a:pt x="872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1" name="Google Shape;12091;p83"/>
            <p:cNvSpPr/>
            <p:nvPr/>
          </p:nvSpPr>
          <p:spPr>
            <a:xfrm>
              <a:off x="6892821" y="3586868"/>
              <a:ext cx="24894" cy="18067"/>
            </a:xfrm>
            <a:custGeom>
              <a:avLst/>
              <a:gdLst/>
              <a:ahLst/>
              <a:cxnLst/>
              <a:rect l="l" t="t" r="r" b="b"/>
              <a:pathLst>
                <a:path w="948" h="688" extrusionOk="0">
                  <a:moveTo>
                    <a:pt x="39" y="0"/>
                  </a:moveTo>
                  <a:lnTo>
                    <a:pt x="39" y="460"/>
                  </a:lnTo>
                  <a:cubicBezTo>
                    <a:pt x="39" y="508"/>
                    <a:pt x="20" y="555"/>
                    <a:pt x="0" y="594"/>
                  </a:cubicBezTo>
                  <a:cubicBezTo>
                    <a:pt x="149" y="656"/>
                    <a:pt x="309" y="687"/>
                    <a:pt x="471" y="687"/>
                  </a:cubicBezTo>
                  <a:cubicBezTo>
                    <a:pt x="632" y="687"/>
                    <a:pt x="795" y="656"/>
                    <a:pt x="948" y="594"/>
                  </a:cubicBezTo>
                  <a:cubicBezTo>
                    <a:pt x="919" y="555"/>
                    <a:pt x="910" y="508"/>
                    <a:pt x="910" y="460"/>
                  </a:cubicBezTo>
                  <a:lnTo>
                    <a:pt x="910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2" name="Google Shape;12092;p83"/>
            <p:cNvSpPr/>
            <p:nvPr/>
          </p:nvSpPr>
          <p:spPr>
            <a:xfrm>
              <a:off x="6870946" y="3605722"/>
              <a:ext cx="68381" cy="88995"/>
            </a:xfrm>
            <a:custGeom>
              <a:avLst/>
              <a:gdLst/>
              <a:ahLst/>
              <a:cxnLst/>
              <a:rect l="l" t="t" r="r" b="b"/>
              <a:pathLst>
                <a:path w="2604" h="3389" extrusionOk="0">
                  <a:moveTo>
                    <a:pt x="642" y="0"/>
                  </a:moveTo>
                  <a:lnTo>
                    <a:pt x="250" y="211"/>
                  </a:lnTo>
                  <a:cubicBezTo>
                    <a:pt x="97" y="297"/>
                    <a:pt x="1" y="450"/>
                    <a:pt x="10" y="622"/>
                  </a:cubicBezTo>
                  <a:lnTo>
                    <a:pt x="10" y="1943"/>
                  </a:lnTo>
                  <a:cubicBezTo>
                    <a:pt x="10" y="2431"/>
                    <a:pt x="144" y="2919"/>
                    <a:pt x="403" y="3331"/>
                  </a:cubicBezTo>
                  <a:lnTo>
                    <a:pt x="441" y="3388"/>
                  </a:lnTo>
                  <a:lnTo>
                    <a:pt x="2173" y="3388"/>
                  </a:lnTo>
                  <a:lnTo>
                    <a:pt x="2202" y="3331"/>
                  </a:lnTo>
                  <a:cubicBezTo>
                    <a:pt x="2470" y="2919"/>
                    <a:pt x="2604" y="2431"/>
                    <a:pt x="2604" y="1943"/>
                  </a:cubicBezTo>
                  <a:lnTo>
                    <a:pt x="2604" y="622"/>
                  </a:lnTo>
                  <a:cubicBezTo>
                    <a:pt x="2604" y="450"/>
                    <a:pt x="2518" y="297"/>
                    <a:pt x="2365" y="211"/>
                  </a:cubicBezTo>
                  <a:lnTo>
                    <a:pt x="1972" y="0"/>
                  </a:lnTo>
                  <a:cubicBezTo>
                    <a:pt x="1823" y="193"/>
                    <a:pt x="1385" y="201"/>
                    <a:pt x="1312" y="201"/>
                  </a:cubicBezTo>
                  <a:cubicBezTo>
                    <a:pt x="1306" y="201"/>
                    <a:pt x="1302" y="201"/>
                    <a:pt x="1302" y="201"/>
                  </a:cubicBezTo>
                  <a:cubicBezTo>
                    <a:pt x="1302" y="201"/>
                    <a:pt x="1299" y="201"/>
                    <a:pt x="1292" y="201"/>
                  </a:cubicBezTo>
                  <a:cubicBezTo>
                    <a:pt x="1222" y="201"/>
                    <a:pt x="791" y="193"/>
                    <a:pt x="642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3" name="Google Shape;12093;p83"/>
            <p:cNvSpPr/>
            <p:nvPr/>
          </p:nvSpPr>
          <p:spPr>
            <a:xfrm>
              <a:off x="6882527" y="3694691"/>
              <a:ext cx="45509" cy="23897"/>
            </a:xfrm>
            <a:custGeom>
              <a:avLst/>
              <a:gdLst/>
              <a:ahLst/>
              <a:cxnLst/>
              <a:rect l="l" t="t" r="r" b="b"/>
              <a:pathLst>
                <a:path w="1733" h="910" extrusionOk="0">
                  <a:moveTo>
                    <a:pt x="0" y="0"/>
                  </a:moveTo>
                  <a:lnTo>
                    <a:pt x="0" y="680"/>
                  </a:lnTo>
                  <a:cubicBezTo>
                    <a:pt x="0" y="804"/>
                    <a:pt x="96" y="900"/>
                    <a:pt x="211" y="909"/>
                  </a:cubicBezTo>
                  <a:lnTo>
                    <a:pt x="1512" y="909"/>
                  </a:lnTo>
                  <a:cubicBezTo>
                    <a:pt x="1637" y="900"/>
                    <a:pt x="1732" y="804"/>
                    <a:pt x="1732" y="680"/>
                  </a:cubicBezTo>
                  <a:lnTo>
                    <a:pt x="1732" y="0"/>
                  </a:lnTo>
                  <a:close/>
                </a:path>
              </a:pathLst>
            </a:custGeom>
            <a:solidFill>
              <a:srgbClr val="768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4" name="Google Shape;12094;p83"/>
            <p:cNvSpPr/>
            <p:nvPr/>
          </p:nvSpPr>
          <p:spPr>
            <a:xfrm>
              <a:off x="6871209" y="3615754"/>
              <a:ext cx="11344" cy="78964"/>
            </a:xfrm>
            <a:custGeom>
              <a:avLst/>
              <a:gdLst/>
              <a:ahLst/>
              <a:cxnLst/>
              <a:rect l="l" t="t" r="r" b="b"/>
              <a:pathLst>
                <a:path w="432" h="3007" extrusionOk="0">
                  <a:moveTo>
                    <a:pt x="67" y="1"/>
                  </a:moveTo>
                  <a:cubicBezTo>
                    <a:pt x="20" y="78"/>
                    <a:pt x="0" y="154"/>
                    <a:pt x="0" y="240"/>
                  </a:cubicBezTo>
                  <a:lnTo>
                    <a:pt x="0" y="1561"/>
                  </a:lnTo>
                  <a:cubicBezTo>
                    <a:pt x="0" y="2059"/>
                    <a:pt x="134" y="2537"/>
                    <a:pt x="393" y="2949"/>
                  </a:cubicBezTo>
                  <a:lnTo>
                    <a:pt x="431" y="3006"/>
                  </a:lnTo>
                  <a:lnTo>
                    <a:pt x="431" y="518"/>
                  </a:lnTo>
                  <a:cubicBezTo>
                    <a:pt x="431" y="374"/>
                    <a:pt x="364" y="240"/>
                    <a:pt x="259" y="154"/>
                  </a:cubicBezTo>
                  <a:lnTo>
                    <a:pt x="67" y="1"/>
                  </a:ln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5" name="Google Shape;12095;p83"/>
            <p:cNvSpPr/>
            <p:nvPr/>
          </p:nvSpPr>
          <p:spPr>
            <a:xfrm>
              <a:off x="6928009" y="3615754"/>
              <a:ext cx="11318" cy="78964"/>
            </a:xfrm>
            <a:custGeom>
              <a:avLst/>
              <a:gdLst/>
              <a:ahLst/>
              <a:cxnLst/>
              <a:rect l="l" t="t" r="r" b="b"/>
              <a:pathLst>
                <a:path w="431" h="3007" extrusionOk="0">
                  <a:moveTo>
                    <a:pt x="364" y="1"/>
                  </a:moveTo>
                  <a:lnTo>
                    <a:pt x="173" y="154"/>
                  </a:lnTo>
                  <a:cubicBezTo>
                    <a:pt x="67" y="240"/>
                    <a:pt x="0" y="374"/>
                    <a:pt x="0" y="518"/>
                  </a:cubicBezTo>
                  <a:lnTo>
                    <a:pt x="0" y="3006"/>
                  </a:lnTo>
                  <a:lnTo>
                    <a:pt x="29" y="2949"/>
                  </a:lnTo>
                  <a:cubicBezTo>
                    <a:pt x="297" y="2537"/>
                    <a:pt x="431" y="2059"/>
                    <a:pt x="431" y="1561"/>
                  </a:cubicBezTo>
                  <a:lnTo>
                    <a:pt x="431" y="240"/>
                  </a:lnTo>
                  <a:cubicBezTo>
                    <a:pt x="431" y="154"/>
                    <a:pt x="412" y="78"/>
                    <a:pt x="364" y="1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6" name="Google Shape;12096;p83"/>
            <p:cNvSpPr/>
            <p:nvPr/>
          </p:nvSpPr>
          <p:spPr>
            <a:xfrm>
              <a:off x="6887805" y="3599052"/>
              <a:ext cx="34952" cy="95665"/>
            </a:xfrm>
            <a:custGeom>
              <a:avLst/>
              <a:gdLst/>
              <a:ahLst/>
              <a:cxnLst/>
              <a:rect l="l" t="t" r="r" b="b"/>
              <a:pathLst>
                <a:path w="1331" h="3643" extrusionOk="0">
                  <a:moveTo>
                    <a:pt x="214" y="1"/>
                  </a:moveTo>
                  <a:cubicBezTo>
                    <a:pt x="203" y="1"/>
                    <a:pt x="191" y="5"/>
                    <a:pt x="182" y="15"/>
                  </a:cubicBezTo>
                  <a:lnTo>
                    <a:pt x="0" y="254"/>
                  </a:lnTo>
                  <a:lnTo>
                    <a:pt x="297" y="637"/>
                  </a:lnTo>
                  <a:cubicBezTo>
                    <a:pt x="313" y="664"/>
                    <a:pt x="341" y="676"/>
                    <a:pt x="370" y="676"/>
                  </a:cubicBezTo>
                  <a:cubicBezTo>
                    <a:pt x="392" y="676"/>
                    <a:pt x="414" y="669"/>
                    <a:pt x="431" y="656"/>
                  </a:cubicBezTo>
                  <a:lnTo>
                    <a:pt x="555" y="541"/>
                  </a:lnTo>
                  <a:lnTo>
                    <a:pt x="555" y="3642"/>
                  </a:lnTo>
                  <a:lnTo>
                    <a:pt x="775" y="3642"/>
                  </a:lnTo>
                  <a:lnTo>
                    <a:pt x="775" y="541"/>
                  </a:lnTo>
                  <a:lnTo>
                    <a:pt x="900" y="656"/>
                  </a:lnTo>
                  <a:cubicBezTo>
                    <a:pt x="916" y="673"/>
                    <a:pt x="939" y="680"/>
                    <a:pt x="961" y="680"/>
                  </a:cubicBezTo>
                  <a:cubicBezTo>
                    <a:pt x="989" y="680"/>
                    <a:pt x="1017" y="668"/>
                    <a:pt x="1034" y="647"/>
                  </a:cubicBezTo>
                  <a:lnTo>
                    <a:pt x="1330" y="254"/>
                  </a:lnTo>
                  <a:lnTo>
                    <a:pt x="1148" y="15"/>
                  </a:lnTo>
                  <a:cubicBezTo>
                    <a:pt x="1139" y="5"/>
                    <a:pt x="1127" y="1"/>
                    <a:pt x="1116" y="1"/>
                  </a:cubicBezTo>
                  <a:cubicBezTo>
                    <a:pt x="1105" y="1"/>
                    <a:pt x="1096" y="5"/>
                    <a:pt x="1091" y="15"/>
                  </a:cubicBezTo>
                  <a:lnTo>
                    <a:pt x="670" y="455"/>
                  </a:lnTo>
                  <a:lnTo>
                    <a:pt x="239" y="15"/>
                  </a:lnTo>
                  <a:cubicBezTo>
                    <a:pt x="234" y="5"/>
                    <a:pt x="225" y="1"/>
                    <a:pt x="214" y="1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7" name="Google Shape;12097;p83"/>
            <p:cNvSpPr/>
            <p:nvPr/>
          </p:nvSpPr>
          <p:spPr>
            <a:xfrm>
              <a:off x="6902117" y="3706482"/>
              <a:ext cx="6066" cy="12106"/>
            </a:xfrm>
            <a:custGeom>
              <a:avLst/>
              <a:gdLst/>
              <a:ahLst/>
              <a:cxnLst/>
              <a:rect l="l" t="t" r="r" b="b"/>
              <a:pathLst>
                <a:path w="231" h="461" extrusionOk="0">
                  <a:moveTo>
                    <a:pt x="115" y="1"/>
                  </a:moveTo>
                  <a:cubicBezTo>
                    <a:pt x="58" y="1"/>
                    <a:pt x="1" y="58"/>
                    <a:pt x="10" y="125"/>
                  </a:cubicBezTo>
                  <a:lnTo>
                    <a:pt x="10" y="460"/>
                  </a:lnTo>
                  <a:lnTo>
                    <a:pt x="230" y="460"/>
                  </a:lnTo>
                  <a:lnTo>
                    <a:pt x="230" y="125"/>
                  </a:lnTo>
                  <a:cubicBezTo>
                    <a:pt x="230" y="58"/>
                    <a:pt x="182" y="1"/>
                    <a:pt x="115" y="1"/>
                  </a:cubicBez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8" name="Google Shape;12098;p83"/>
            <p:cNvSpPr/>
            <p:nvPr/>
          </p:nvSpPr>
          <p:spPr>
            <a:xfrm>
              <a:off x="6882264" y="3539127"/>
              <a:ext cx="46008" cy="53807"/>
            </a:xfrm>
            <a:custGeom>
              <a:avLst/>
              <a:gdLst/>
              <a:ahLst/>
              <a:cxnLst/>
              <a:rect l="l" t="t" r="r" b="b"/>
              <a:pathLst>
                <a:path w="1752" h="2049" extrusionOk="0">
                  <a:moveTo>
                    <a:pt x="661" y="0"/>
                  </a:moveTo>
                  <a:cubicBezTo>
                    <a:pt x="288" y="10"/>
                    <a:pt x="0" y="316"/>
                    <a:pt x="10" y="680"/>
                  </a:cubicBezTo>
                  <a:lnTo>
                    <a:pt x="10" y="1139"/>
                  </a:lnTo>
                  <a:cubicBezTo>
                    <a:pt x="0" y="1627"/>
                    <a:pt x="383" y="2039"/>
                    <a:pt x="871" y="2048"/>
                  </a:cubicBezTo>
                  <a:cubicBezTo>
                    <a:pt x="1369" y="2039"/>
                    <a:pt x="1752" y="1627"/>
                    <a:pt x="1742" y="1139"/>
                  </a:cubicBezTo>
                  <a:lnTo>
                    <a:pt x="1742" y="680"/>
                  </a:lnTo>
                  <a:cubicBezTo>
                    <a:pt x="1752" y="316"/>
                    <a:pt x="1455" y="10"/>
                    <a:pt x="1091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9" name="Google Shape;12099;p83"/>
            <p:cNvSpPr/>
            <p:nvPr/>
          </p:nvSpPr>
          <p:spPr>
            <a:xfrm>
              <a:off x="6882264" y="3539127"/>
              <a:ext cx="31433" cy="53807"/>
            </a:xfrm>
            <a:custGeom>
              <a:avLst/>
              <a:gdLst/>
              <a:ahLst/>
              <a:cxnLst/>
              <a:rect l="l" t="t" r="r" b="b"/>
              <a:pathLst>
                <a:path w="1197" h="2049" extrusionOk="0">
                  <a:moveTo>
                    <a:pt x="661" y="0"/>
                  </a:moveTo>
                  <a:cubicBezTo>
                    <a:pt x="288" y="10"/>
                    <a:pt x="0" y="316"/>
                    <a:pt x="10" y="680"/>
                  </a:cubicBezTo>
                  <a:lnTo>
                    <a:pt x="10" y="1139"/>
                  </a:lnTo>
                  <a:cubicBezTo>
                    <a:pt x="0" y="1627"/>
                    <a:pt x="383" y="2039"/>
                    <a:pt x="871" y="2048"/>
                  </a:cubicBezTo>
                  <a:cubicBezTo>
                    <a:pt x="986" y="2048"/>
                    <a:pt x="1101" y="2029"/>
                    <a:pt x="1197" y="1981"/>
                  </a:cubicBezTo>
                  <a:cubicBezTo>
                    <a:pt x="871" y="1838"/>
                    <a:pt x="651" y="1503"/>
                    <a:pt x="661" y="1139"/>
                  </a:cubicBezTo>
                  <a:lnTo>
                    <a:pt x="661" y="680"/>
                  </a:lnTo>
                  <a:cubicBezTo>
                    <a:pt x="651" y="354"/>
                    <a:pt x="881" y="77"/>
                    <a:pt x="1197" y="10"/>
                  </a:cubicBezTo>
                  <a:cubicBezTo>
                    <a:pt x="1168" y="0"/>
                    <a:pt x="1130" y="0"/>
                    <a:pt x="1091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0" name="Google Shape;12100;p83"/>
            <p:cNvSpPr/>
            <p:nvPr/>
          </p:nvSpPr>
          <p:spPr>
            <a:xfrm>
              <a:off x="6882264" y="3539127"/>
              <a:ext cx="46008" cy="23897"/>
            </a:xfrm>
            <a:custGeom>
              <a:avLst/>
              <a:gdLst/>
              <a:ahLst/>
              <a:cxnLst/>
              <a:rect l="l" t="t" r="r" b="b"/>
              <a:pathLst>
                <a:path w="1752" h="910" extrusionOk="0">
                  <a:moveTo>
                    <a:pt x="661" y="0"/>
                  </a:moveTo>
                  <a:cubicBezTo>
                    <a:pt x="288" y="10"/>
                    <a:pt x="0" y="316"/>
                    <a:pt x="10" y="689"/>
                  </a:cubicBezTo>
                  <a:cubicBezTo>
                    <a:pt x="10" y="689"/>
                    <a:pt x="661" y="909"/>
                    <a:pt x="1742" y="909"/>
                  </a:cubicBezTo>
                  <a:lnTo>
                    <a:pt x="1742" y="689"/>
                  </a:lnTo>
                  <a:cubicBezTo>
                    <a:pt x="1752" y="316"/>
                    <a:pt x="1455" y="10"/>
                    <a:pt x="10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1" name="Google Shape;12101;p83"/>
            <p:cNvSpPr/>
            <p:nvPr/>
          </p:nvSpPr>
          <p:spPr>
            <a:xfrm>
              <a:off x="6882264" y="3539127"/>
              <a:ext cx="31433" cy="21875"/>
            </a:xfrm>
            <a:custGeom>
              <a:avLst/>
              <a:gdLst/>
              <a:ahLst/>
              <a:cxnLst/>
              <a:rect l="l" t="t" r="r" b="b"/>
              <a:pathLst>
                <a:path w="1197" h="833" extrusionOk="0">
                  <a:moveTo>
                    <a:pt x="661" y="0"/>
                  </a:moveTo>
                  <a:cubicBezTo>
                    <a:pt x="288" y="10"/>
                    <a:pt x="0" y="316"/>
                    <a:pt x="10" y="689"/>
                  </a:cubicBezTo>
                  <a:cubicBezTo>
                    <a:pt x="221" y="747"/>
                    <a:pt x="441" y="804"/>
                    <a:pt x="661" y="833"/>
                  </a:cubicBezTo>
                  <a:lnTo>
                    <a:pt x="661" y="689"/>
                  </a:lnTo>
                  <a:cubicBezTo>
                    <a:pt x="651" y="364"/>
                    <a:pt x="881" y="77"/>
                    <a:pt x="1197" y="10"/>
                  </a:cubicBezTo>
                  <a:cubicBezTo>
                    <a:pt x="1168" y="10"/>
                    <a:pt x="1130" y="0"/>
                    <a:pt x="10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102" name="Google Shape;12102;p83"/>
          <p:cNvGrpSpPr/>
          <p:nvPr/>
        </p:nvGrpSpPr>
        <p:grpSpPr>
          <a:xfrm>
            <a:off x="4877760" y="2887459"/>
            <a:ext cx="389567" cy="390329"/>
            <a:chOff x="4877760" y="2887459"/>
            <a:chExt cx="389567" cy="390329"/>
          </a:xfrm>
        </p:grpSpPr>
        <p:sp>
          <p:nvSpPr>
            <p:cNvPr id="12103" name="Google Shape;12103;p83"/>
            <p:cNvSpPr/>
            <p:nvPr/>
          </p:nvSpPr>
          <p:spPr>
            <a:xfrm>
              <a:off x="5124079" y="2893052"/>
              <a:ext cx="118695" cy="91411"/>
            </a:xfrm>
            <a:custGeom>
              <a:avLst/>
              <a:gdLst/>
              <a:ahLst/>
              <a:cxnLst/>
              <a:rect l="l" t="t" r="r" b="b"/>
              <a:pathLst>
                <a:path w="4520" h="3481" extrusionOk="0">
                  <a:moveTo>
                    <a:pt x="340" y="0"/>
                  </a:moveTo>
                  <a:cubicBezTo>
                    <a:pt x="97" y="0"/>
                    <a:pt x="0" y="361"/>
                    <a:pt x="248" y="467"/>
                  </a:cubicBezTo>
                  <a:cubicBezTo>
                    <a:pt x="1799" y="974"/>
                    <a:pt x="3129" y="2008"/>
                    <a:pt x="4010" y="3376"/>
                  </a:cubicBezTo>
                  <a:cubicBezTo>
                    <a:pt x="4061" y="3450"/>
                    <a:pt x="4130" y="3481"/>
                    <a:pt x="4199" y="3481"/>
                  </a:cubicBezTo>
                  <a:cubicBezTo>
                    <a:pt x="4362" y="3481"/>
                    <a:pt x="4519" y="3306"/>
                    <a:pt x="4412" y="3118"/>
                  </a:cubicBezTo>
                  <a:cubicBezTo>
                    <a:pt x="3474" y="1654"/>
                    <a:pt x="2057" y="553"/>
                    <a:pt x="402" y="7"/>
                  </a:cubicBezTo>
                  <a:cubicBezTo>
                    <a:pt x="380" y="2"/>
                    <a:pt x="360" y="0"/>
                    <a:pt x="340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4" name="Google Shape;12104;p83"/>
            <p:cNvSpPr/>
            <p:nvPr/>
          </p:nvSpPr>
          <p:spPr>
            <a:xfrm>
              <a:off x="4903390" y="2892396"/>
              <a:ext cx="120139" cy="92278"/>
            </a:xfrm>
            <a:custGeom>
              <a:avLst/>
              <a:gdLst/>
              <a:ahLst/>
              <a:cxnLst/>
              <a:rect l="l" t="t" r="r" b="b"/>
              <a:pathLst>
                <a:path w="4575" h="3514" extrusionOk="0">
                  <a:moveTo>
                    <a:pt x="4240" y="0"/>
                  </a:moveTo>
                  <a:cubicBezTo>
                    <a:pt x="4207" y="0"/>
                    <a:pt x="4172" y="7"/>
                    <a:pt x="4135" y="23"/>
                  </a:cubicBezTo>
                  <a:cubicBezTo>
                    <a:pt x="2461" y="559"/>
                    <a:pt x="1025" y="1659"/>
                    <a:pt x="68" y="3143"/>
                  </a:cubicBezTo>
                  <a:cubicBezTo>
                    <a:pt x="1" y="3258"/>
                    <a:pt x="30" y="3401"/>
                    <a:pt x="144" y="3478"/>
                  </a:cubicBezTo>
                  <a:cubicBezTo>
                    <a:pt x="185" y="3502"/>
                    <a:pt x="230" y="3513"/>
                    <a:pt x="273" y="3513"/>
                  </a:cubicBezTo>
                  <a:cubicBezTo>
                    <a:pt x="352" y="3513"/>
                    <a:pt x="427" y="3475"/>
                    <a:pt x="470" y="3401"/>
                  </a:cubicBezTo>
                  <a:cubicBezTo>
                    <a:pt x="1369" y="2014"/>
                    <a:pt x="2709" y="980"/>
                    <a:pt x="4279" y="473"/>
                  </a:cubicBezTo>
                  <a:cubicBezTo>
                    <a:pt x="4574" y="397"/>
                    <a:pt x="4482" y="0"/>
                    <a:pt x="4240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5" name="Google Shape;12105;p83"/>
            <p:cNvSpPr/>
            <p:nvPr/>
          </p:nvSpPr>
          <p:spPr>
            <a:xfrm>
              <a:off x="4901735" y="3179155"/>
              <a:ext cx="100313" cy="84347"/>
            </a:xfrm>
            <a:custGeom>
              <a:avLst/>
              <a:gdLst/>
              <a:ahLst/>
              <a:cxnLst/>
              <a:rect l="l" t="t" r="r" b="b"/>
              <a:pathLst>
                <a:path w="3820" h="3212" extrusionOk="0">
                  <a:moveTo>
                    <a:pt x="335" y="0"/>
                  </a:moveTo>
                  <a:cubicBezTo>
                    <a:pt x="166" y="0"/>
                    <a:pt x="1" y="193"/>
                    <a:pt x="140" y="386"/>
                  </a:cubicBezTo>
                  <a:cubicBezTo>
                    <a:pt x="916" y="1602"/>
                    <a:pt x="2035" y="2578"/>
                    <a:pt x="3356" y="3181"/>
                  </a:cubicBezTo>
                  <a:cubicBezTo>
                    <a:pt x="3398" y="3202"/>
                    <a:pt x="3438" y="3212"/>
                    <a:pt x="3475" y="3212"/>
                  </a:cubicBezTo>
                  <a:cubicBezTo>
                    <a:pt x="3701" y="3212"/>
                    <a:pt x="3819" y="2857"/>
                    <a:pt x="3548" y="2750"/>
                  </a:cubicBezTo>
                  <a:cubicBezTo>
                    <a:pt x="2313" y="2176"/>
                    <a:pt x="1270" y="1267"/>
                    <a:pt x="533" y="128"/>
                  </a:cubicBezTo>
                  <a:cubicBezTo>
                    <a:pt x="483" y="37"/>
                    <a:pt x="409" y="0"/>
                    <a:pt x="335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6" name="Google Shape;12106;p83"/>
            <p:cNvSpPr/>
            <p:nvPr/>
          </p:nvSpPr>
          <p:spPr>
            <a:xfrm>
              <a:off x="5145428" y="3179759"/>
              <a:ext cx="97346" cy="82929"/>
            </a:xfrm>
            <a:custGeom>
              <a:avLst/>
              <a:gdLst/>
              <a:ahLst/>
              <a:cxnLst/>
              <a:rect l="l" t="t" r="r" b="b"/>
              <a:pathLst>
                <a:path w="3707" h="3158" extrusionOk="0">
                  <a:moveTo>
                    <a:pt x="3386" y="0"/>
                  </a:moveTo>
                  <a:cubicBezTo>
                    <a:pt x="3317" y="0"/>
                    <a:pt x="3248" y="31"/>
                    <a:pt x="3197" y="105"/>
                  </a:cubicBezTo>
                  <a:cubicBezTo>
                    <a:pt x="2469" y="1234"/>
                    <a:pt x="1445" y="2134"/>
                    <a:pt x="230" y="2698"/>
                  </a:cubicBezTo>
                  <a:cubicBezTo>
                    <a:pt x="0" y="2813"/>
                    <a:pt x="77" y="3148"/>
                    <a:pt x="335" y="3158"/>
                  </a:cubicBezTo>
                  <a:cubicBezTo>
                    <a:pt x="373" y="3158"/>
                    <a:pt x="402" y="3148"/>
                    <a:pt x="440" y="3129"/>
                  </a:cubicBezTo>
                  <a:cubicBezTo>
                    <a:pt x="1732" y="2526"/>
                    <a:pt x="2823" y="1560"/>
                    <a:pt x="3599" y="363"/>
                  </a:cubicBezTo>
                  <a:cubicBezTo>
                    <a:pt x="3706" y="175"/>
                    <a:pt x="3549" y="0"/>
                    <a:pt x="3386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7" name="Google Shape;12107;p83"/>
            <p:cNvSpPr/>
            <p:nvPr/>
          </p:nvSpPr>
          <p:spPr>
            <a:xfrm>
              <a:off x="4878784" y="3101320"/>
              <a:ext cx="125680" cy="66438"/>
            </a:xfrm>
            <a:custGeom>
              <a:avLst/>
              <a:gdLst/>
              <a:ahLst/>
              <a:cxnLst/>
              <a:rect l="l" t="t" r="r" b="b"/>
              <a:pathLst>
                <a:path w="4786" h="2530" extrusionOk="0">
                  <a:moveTo>
                    <a:pt x="1818" y="1"/>
                  </a:moveTo>
                  <a:lnTo>
                    <a:pt x="727" y="441"/>
                  </a:lnTo>
                  <a:cubicBezTo>
                    <a:pt x="622" y="479"/>
                    <a:pt x="526" y="537"/>
                    <a:pt x="440" y="613"/>
                  </a:cubicBezTo>
                  <a:lnTo>
                    <a:pt x="412" y="632"/>
                  </a:lnTo>
                  <a:lnTo>
                    <a:pt x="392" y="642"/>
                  </a:lnTo>
                  <a:lnTo>
                    <a:pt x="383" y="661"/>
                  </a:lnTo>
                  <a:lnTo>
                    <a:pt x="354" y="680"/>
                  </a:lnTo>
                  <a:cubicBezTo>
                    <a:pt x="163" y="872"/>
                    <a:pt x="29" y="1130"/>
                    <a:pt x="0" y="1398"/>
                  </a:cubicBezTo>
                  <a:lnTo>
                    <a:pt x="0" y="1446"/>
                  </a:lnTo>
                  <a:lnTo>
                    <a:pt x="0" y="1465"/>
                  </a:lnTo>
                  <a:lnTo>
                    <a:pt x="0" y="1503"/>
                  </a:lnTo>
                  <a:lnTo>
                    <a:pt x="0" y="1532"/>
                  </a:lnTo>
                  <a:lnTo>
                    <a:pt x="0" y="1589"/>
                  </a:lnTo>
                  <a:lnTo>
                    <a:pt x="0" y="1771"/>
                  </a:lnTo>
                  <a:lnTo>
                    <a:pt x="0" y="2307"/>
                  </a:lnTo>
                  <a:cubicBezTo>
                    <a:pt x="0" y="2430"/>
                    <a:pt x="106" y="2529"/>
                    <a:pt x="227" y="2529"/>
                  </a:cubicBezTo>
                  <a:cubicBezTo>
                    <a:pt x="237" y="2529"/>
                    <a:pt x="248" y="2529"/>
                    <a:pt x="258" y="2527"/>
                  </a:cubicBezTo>
                  <a:lnTo>
                    <a:pt x="4517" y="2527"/>
                  </a:lnTo>
                  <a:cubicBezTo>
                    <a:pt x="4528" y="2529"/>
                    <a:pt x="4538" y="2529"/>
                    <a:pt x="4549" y="2529"/>
                  </a:cubicBezTo>
                  <a:cubicBezTo>
                    <a:pt x="4670" y="2529"/>
                    <a:pt x="4776" y="2430"/>
                    <a:pt x="4785" y="2307"/>
                  </a:cubicBezTo>
                  <a:lnTo>
                    <a:pt x="4785" y="1781"/>
                  </a:lnTo>
                  <a:lnTo>
                    <a:pt x="4756" y="1599"/>
                  </a:lnTo>
                  <a:lnTo>
                    <a:pt x="4756" y="1541"/>
                  </a:lnTo>
                  <a:lnTo>
                    <a:pt x="4756" y="1532"/>
                  </a:lnTo>
                  <a:lnTo>
                    <a:pt x="4756" y="1503"/>
                  </a:lnTo>
                  <a:lnTo>
                    <a:pt x="4756" y="1474"/>
                  </a:lnTo>
                  <a:lnTo>
                    <a:pt x="4756" y="1455"/>
                  </a:lnTo>
                  <a:lnTo>
                    <a:pt x="4756" y="1407"/>
                  </a:lnTo>
                  <a:cubicBezTo>
                    <a:pt x="4728" y="1140"/>
                    <a:pt x="4603" y="881"/>
                    <a:pt x="4402" y="690"/>
                  </a:cubicBezTo>
                  <a:lnTo>
                    <a:pt x="4374" y="671"/>
                  </a:lnTo>
                  <a:lnTo>
                    <a:pt x="4364" y="651"/>
                  </a:lnTo>
                  <a:lnTo>
                    <a:pt x="4345" y="642"/>
                  </a:lnTo>
                  <a:lnTo>
                    <a:pt x="4316" y="623"/>
                  </a:lnTo>
                  <a:cubicBezTo>
                    <a:pt x="4230" y="546"/>
                    <a:pt x="4134" y="489"/>
                    <a:pt x="4029" y="450"/>
                  </a:cubicBezTo>
                  <a:lnTo>
                    <a:pt x="2929" y="10"/>
                  </a:lnTo>
                  <a:lnTo>
                    <a:pt x="2651" y="288"/>
                  </a:lnTo>
                  <a:lnTo>
                    <a:pt x="2373" y="556"/>
                  </a:lnTo>
                  <a:lnTo>
                    <a:pt x="2096" y="288"/>
                  </a:lnTo>
                  <a:lnTo>
                    <a:pt x="1818" y="1"/>
                  </a:ln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8" name="Google Shape;12108;p83"/>
            <p:cNvSpPr/>
            <p:nvPr/>
          </p:nvSpPr>
          <p:spPr>
            <a:xfrm>
              <a:off x="4877760" y="3101819"/>
              <a:ext cx="51049" cy="65939"/>
            </a:xfrm>
            <a:custGeom>
              <a:avLst/>
              <a:gdLst/>
              <a:ahLst/>
              <a:cxnLst/>
              <a:rect l="l" t="t" r="r" b="b"/>
              <a:pathLst>
                <a:path w="1944" h="2511" extrusionOk="0">
                  <a:moveTo>
                    <a:pt x="1848" y="1"/>
                  </a:moveTo>
                  <a:lnTo>
                    <a:pt x="766" y="422"/>
                  </a:lnTo>
                  <a:cubicBezTo>
                    <a:pt x="297" y="613"/>
                    <a:pt x="1" y="1073"/>
                    <a:pt x="20" y="1580"/>
                  </a:cubicBezTo>
                  <a:lnTo>
                    <a:pt x="20" y="2288"/>
                  </a:lnTo>
                  <a:cubicBezTo>
                    <a:pt x="20" y="2411"/>
                    <a:pt x="125" y="2510"/>
                    <a:pt x="247" y="2510"/>
                  </a:cubicBezTo>
                  <a:cubicBezTo>
                    <a:pt x="257" y="2510"/>
                    <a:pt x="268" y="2510"/>
                    <a:pt x="278" y="2508"/>
                  </a:cubicBezTo>
                  <a:lnTo>
                    <a:pt x="336" y="2508"/>
                  </a:lnTo>
                  <a:lnTo>
                    <a:pt x="336" y="1580"/>
                  </a:lnTo>
                  <a:cubicBezTo>
                    <a:pt x="317" y="1073"/>
                    <a:pt x="613" y="613"/>
                    <a:pt x="1082" y="422"/>
                  </a:cubicBezTo>
                  <a:lnTo>
                    <a:pt x="1944" y="87"/>
                  </a:lnTo>
                  <a:lnTo>
                    <a:pt x="1848" y="1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9" name="Google Shape;12109;p83"/>
            <p:cNvSpPr/>
            <p:nvPr/>
          </p:nvSpPr>
          <p:spPr>
            <a:xfrm>
              <a:off x="4901131" y="2997278"/>
              <a:ext cx="79463" cy="56328"/>
            </a:xfrm>
            <a:custGeom>
              <a:avLst/>
              <a:gdLst/>
              <a:ahLst/>
              <a:cxnLst/>
              <a:rect l="l" t="t" r="r" b="b"/>
              <a:pathLst>
                <a:path w="3026" h="2145" extrusionOk="0">
                  <a:moveTo>
                    <a:pt x="2690" y="1828"/>
                  </a:moveTo>
                  <a:lnTo>
                    <a:pt x="2661" y="1848"/>
                  </a:lnTo>
                  <a:lnTo>
                    <a:pt x="2671" y="1838"/>
                  </a:lnTo>
                  <a:lnTo>
                    <a:pt x="2690" y="1828"/>
                  </a:lnTo>
                  <a:close/>
                  <a:moveTo>
                    <a:pt x="2661" y="1838"/>
                  </a:moveTo>
                  <a:lnTo>
                    <a:pt x="2652" y="1848"/>
                  </a:lnTo>
                  <a:lnTo>
                    <a:pt x="2623" y="1867"/>
                  </a:lnTo>
                  <a:lnTo>
                    <a:pt x="2661" y="1838"/>
                  </a:lnTo>
                  <a:close/>
                  <a:moveTo>
                    <a:pt x="1455" y="1"/>
                  </a:moveTo>
                  <a:cubicBezTo>
                    <a:pt x="652" y="1"/>
                    <a:pt x="1" y="651"/>
                    <a:pt x="1" y="1455"/>
                  </a:cubicBezTo>
                  <a:lnTo>
                    <a:pt x="1" y="2144"/>
                  </a:lnTo>
                  <a:cubicBezTo>
                    <a:pt x="1" y="2144"/>
                    <a:pt x="326" y="2106"/>
                    <a:pt x="364" y="1943"/>
                  </a:cubicBezTo>
                  <a:cubicBezTo>
                    <a:pt x="384" y="1934"/>
                    <a:pt x="393" y="1915"/>
                    <a:pt x="403" y="1895"/>
                  </a:cubicBezTo>
                  <a:cubicBezTo>
                    <a:pt x="594" y="1895"/>
                    <a:pt x="1465" y="1886"/>
                    <a:pt x="1972" y="1273"/>
                  </a:cubicBezTo>
                  <a:cubicBezTo>
                    <a:pt x="2078" y="1570"/>
                    <a:pt x="2317" y="1800"/>
                    <a:pt x="2623" y="1886"/>
                  </a:cubicBezTo>
                  <a:cubicBezTo>
                    <a:pt x="2633" y="1905"/>
                    <a:pt x="2642" y="1924"/>
                    <a:pt x="2661" y="1943"/>
                  </a:cubicBezTo>
                  <a:cubicBezTo>
                    <a:pt x="2700" y="2106"/>
                    <a:pt x="3025" y="2135"/>
                    <a:pt x="3025" y="2135"/>
                  </a:cubicBezTo>
                  <a:lnTo>
                    <a:pt x="3025" y="1455"/>
                  </a:lnTo>
                  <a:cubicBezTo>
                    <a:pt x="3025" y="651"/>
                    <a:pt x="2374" y="1"/>
                    <a:pt x="15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0" name="Google Shape;12110;p83"/>
            <p:cNvSpPr/>
            <p:nvPr/>
          </p:nvSpPr>
          <p:spPr>
            <a:xfrm>
              <a:off x="4901131" y="2997541"/>
              <a:ext cx="43250" cy="56065"/>
            </a:xfrm>
            <a:custGeom>
              <a:avLst/>
              <a:gdLst/>
              <a:ahLst/>
              <a:cxnLst/>
              <a:rect l="l" t="t" r="r" b="b"/>
              <a:pathLst>
                <a:path w="1647" h="2135" extrusionOk="0">
                  <a:moveTo>
                    <a:pt x="1455" y="0"/>
                  </a:moveTo>
                  <a:cubicBezTo>
                    <a:pt x="652" y="0"/>
                    <a:pt x="1" y="651"/>
                    <a:pt x="1" y="1455"/>
                  </a:cubicBezTo>
                  <a:lnTo>
                    <a:pt x="1" y="2134"/>
                  </a:lnTo>
                  <a:cubicBezTo>
                    <a:pt x="87" y="2125"/>
                    <a:pt x="173" y="2106"/>
                    <a:pt x="259" y="2067"/>
                  </a:cubicBezTo>
                  <a:lnTo>
                    <a:pt x="259" y="1828"/>
                  </a:lnTo>
                  <a:lnTo>
                    <a:pt x="259" y="1455"/>
                  </a:lnTo>
                  <a:cubicBezTo>
                    <a:pt x="259" y="680"/>
                    <a:pt x="872" y="38"/>
                    <a:pt x="164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1" name="Google Shape;12111;p83"/>
            <p:cNvSpPr/>
            <p:nvPr/>
          </p:nvSpPr>
          <p:spPr>
            <a:xfrm>
              <a:off x="4969749" y="3047802"/>
              <a:ext cx="17620" cy="23371"/>
            </a:xfrm>
            <a:custGeom>
              <a:avLst/>
              <a:gdLst/>
              <a:ahLst/>
              <a:cxnLst/>
              <a:rect l="l" t="t" r="r" b="b"/>
              <a:pathLst>
                <a:path w="671" h="890" extrusionOk="0">
                  <a:moveTo>
                    <a:pt x="240" y="0"/>
                  </a:moveTo>
                  <a:lnTo>
                    <a:pt x="240" y="10"/>
                  </a:lnTo>
                  <a:cubicBezTo>
                    <a:pt x="221" y="4"/>
                    <a:pt x="202" y="1"/>
                    <a:pt x="183" y="1"/>
                  </a:cubicBezTo>
                  <a:cubicBezTo>
                    <a:pt x="88" y="1"/>
                    <a:pt x="0" y="78"/>
                    <a:pt x="0" y="182"/>
                  </a:cubicBezTo>
                  <a:lnTo>
                    <a:pt x="0" y="699"/>
                  </a:lnTo>
                  <a:cubicBezTo>
                    <a:pt x="0" y="804"/>
                    <a:pt x="90" y="889"/>
                    <a:pt x="187" y="889"/>
                  </a:cubicBezTo>
                  <a:cubicBezTo>
                    <a:pt x="205" y="889"/>
                    <a:pt x="222" y="886"/>
                    <a:pt x="240" y="881"/>
                  </a:cubicBezTo>
                  <a:cubicBezTo>
                    <a:pt x="278" y="862"/>
                    <a:pt x="316" y="852"/>
                    <a:pt x="345" y="833"/>
                  </a:cubicBezTo>
                  <a:cubicBezTo>
                    <a:pt x="374" y="795"/>
                    <a:pt x="412" y="766"/>
                    <a:pt x="450" y="747"/>
                  </a:cubicBezTo>
                  <a:cubicBezTo>
                    <a:pt x="670" y="498"/>
                    <a:pt x="556" y="105"/>
                    <a:pt x="240" y="0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2" name="Google Shape;12112;p83"/>
            <p:cNvSpPr/>
            <p:nvPr/>
          </p:nvSpPr>
          <p:spPr>
            <a:xfrm>
              <a:off x="4894592" y="3047802"/>
              <a:ext cx="17620" cy="23371"/>
            </a:xfrm>
            <a:custGeom>
              <a:avLst/>
              <a:gdLst/>
              <a:ahLst/>
              <a:cxnLst/>
              <a:rect l="l" t="t" r="r" b="b"/>
              <a:pathLst>
                <a:path w="671" h="890" extrusionOk="0">
                  <a:moveTo>
                    <a:pt x="489" y="0"/>
                  </a:moveTo>
                  <a:cubicBezTo>
                    <a:pt x="470" y="0"/>
                    <a:pt x="451" y="3"/>
                    <a:pt x="432" y="10"/>
                  </a:cubicBezTo>
                  <a:cubicBezTo>
                    <a:pt x="1" y="144"/>
                    <a:pt x="1" y="747"/>
                    <a:pt x="432" y="881"/>
                  </a:cubicBezTo>
                  <a:cubicBezTo>
                    <a:pt x="449" y="887"/>
                    <a:pt x="467" y="889"/>
                    <a:pt x="485" y="889"/>
                  </a:cubicBezTo>
                  <a:cubicBezTo>
                    <a:pt x="582" y="889"/>
                    <a:pt x="671" y="806"/>
                    <a:pt x="671" y="708"/>
                  </a:cubicBezTo>
                  <a:lnTo>
                    <a:pt x="671" y="182"/>
                  </a:lnTo>
                  <a:cubicBezTo>
                    <a:pt x="671" y="125"/>
                    <a:pt x="642" y="67"/>
                    <a:pt x="594" y="38"/>
                  </a:cubicBezTo>
                  <a:cubicBezTo>
                    <a:pt x="562" y="13"/>
                    <a:pt x="526" y="0"/>
                    <a:pt x="489" y="0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3" name="Google Shape;12113;p83"/>
            <p:cNvSpPr/>
            <p:nvPr/>
          </p:nvSpPr>
          <p:spPr>
            <a:xfrm>
              <a:off x="4926262" y="3088610"/>
              <a:ext cx="29437" cy="33350"/>
            </a:xfrm>
            <a:custGeom>
              <a:avLst/>
              <a:gdLst/>
              <a:ahLst/>
              <a:cxnLst/>
              <a:rect l="l" t="t" r="r" b="b"/>
              <a:pathLst>
                <a:path w="1121" h="1270" extrusionOk="0">
                  <a:moveTo>
                    <a:pt x="186" y="1"/>
                  </a:moveTo>
                  <a:cubicBezTo>
                    <a:pt x="88" y="1"/>
                    <a:pt x="1" y="80"/>
                    <a:pt x="1" y="188"/>
                  </a:cubicBezTo>
                  <a:lnTo>
                    <a:pt x="1" y="724"/>
                  </a:lnTo>
                  <a:cubicBezTo>
                    <a:pt x="1" y="772"/>
                    <a:pt x="20" y="829"/>
                    <a:pt x="58" y="858"/>
                  </a:cubicBezTo>
                  <a:lnTo>
                    <a:pt x="431" y="1222"/>
                  </a:lnTo>
                  <a:cubicBezTo>
                    <a:pt x="460" y="1250"/>
                    <a:pt x="508" y="1269"/>
                    <a:pt x="556" y="1269"/>
                  </a:cubicBezTo>
                  <a:cubicBezTo>
                    <a:pt x="604" y="1269"/>
                    <a:pt x="652" y="1250"/>
                    <a:pt x="690" y="1212"/>
                  </a:cubicBezTo>
                  <a:lnTo>
                    <a:pt x="1063" y="820"/>
                  </a:lnTo>
                  <a:cubicBezTo>
                    <a:pt x="1101" y="791"/>
                    <a:pt x="1111" y="743"/>
                    <a:pt x="1121" y="695"/>
                  </a:cubicBezTo>
                  <a:lnTo>
                    <a:pt x="1121" y="188"/>
                  </a:lnTo>
                  <a:cubicBezTo>
                    <a:pt x="1111" y="140"/>
                    <a:pt x="1092" y="92"/>
                    <a:pt x="1063" y="64"/>
                  </a:cubicBezTo>
                  <a:cubicBezTo>
                    <a:pt x="1025" y="25"/>
                    <a:pt x="977" y="6"/>
                    <a:pt x="929" y="6"/>
                  </a:cubicBezTo>
                  <a:lnTo>
                    <a:pt x="891" y="6"/>
                  </a:lnTo>
                  <a:cubicBezTo>
                    <a:pt x="814" y="25"/>
                    <a:pt x="747" y="35"/>
                    <a:pt x="671" y="35"/>
                  </a:cubicBezTo>
                  <a:lnTo>
                    <a:pt x="451" y="35"/>
                  </a:lnTo>
                  <a:cubicBezTo>
                    <a:pt x="374" y="35"/>
                    <a:pt x="298" y="25"/>
                    <a:pt x="231" y="6"/>
                  </a:cubicBezTo>
                  <a:cubicBezTo>
                    <a:pt x="216" y="2"/>
                    <a:pt x="201" y="1"/>
                    <a:pt x="186" y="1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4" name="Google Shape;12114;p83"/>
            <p:cNvSpPr/>
            <p:nvPr/>
          </p:nvSpPr>
          <p:spPr>
            <a:xfrm>
              <a:off x="4926262" y="3088952"/>
              <a:ext cx="17883" cy="33245"/>
            </a:xfrm>
            <a:custGeom>
              <a:avLst/>
              <a:gdLst/>
              <a:ahLst/>
              <a:cxnLst/>
              <a:rect l="l" t="t" r="r" b="b"/>
              <a:pathLst>
                <a:path w="681" h="1266" extrusionOk="0">
                  <a:moveTo>
                    <a:pt x="189" y="0"/>
                  </a:moveTo>
                  <a:cubicBezTo>
                    <a:pt x="87" y="0"/>
                    <a:pt x="1" y="81"/>
                    <a:pt x="1" y="185"/>
                  </a:cubicBezTo>
                  <a:lnTo>
                    <a:pt x="1" y="720"/>
                  </a:lnTo>
                  <a:cubicBezTo>
                    <a:pt x="1" y="768"/>
                    <a:pt x="20" y="826"/>
                    <a:pt x="58" y="864"/>
                  </a:cubicBezTo>
                  <a:lnTo>
                    <a:pt x="431" y="1218"/>
                  </a:lnTo>
                  <a:cubicBezTo>
                    <a:pt x="460" y="1247"/>
                    <a:pt x="508" y="1266"/>
                    <a:pt x="556" y="1266"/>
                  </a:cubicBezTo>
                  <a:cubicBezTo>
                    <a:pt x="604" y="1266"/>
                    <a:pt x="652" y="1247"/>
                    <a:pt x="680" y="1209"/>
                  </a:cubicBezTo>
                  <a:cubicBezTo>
                    <a:pt x="652" y="1209"/>
                    <a:pt x="613" y="1189"/>
                    <a:pt x="594" y="1161"/>
                  </a:cubicBezTo>
                  <a:lnTo>
                    <a:pt x="221" y="797"/>
                  </a:lnTo>
                  <a:cubicBezTo>
                    <a:pt x="183" y="759"/>
                    <a:pt x="164" y="711"/>
                    <a:pt x="173" y="653"/>
                  </a:cubicBezTo>
                  <a:lnTo>
                    <a:pt x="173" y="127"/>
                  </a:lnTo>
                  <a:cubicBezTo>
                    <a:pt x="173" y="79"/>
                    <a:pt x="192" y="31"/>
                    <a:pt x="221" y="3"/>
                  </a:cubicBezTo>
                  <a:cubicBezTo>
                    <a:pt x="210" y="1"/>
                    <a:pt x="199" y="0"/>
                    <a:pt x="189" y="0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5" name="Google Shape;12115;p83"/>
            <p:cNvSpPr/>
            <p:nvPr/>
          </p:nvSpPr>
          <p:spPr>
            <a:xfrm>
              <a:off x="4909692" y="3030261"/>
              <a:ext cx="62341" cy="66805"/>
            </a:xfrm>
            <a:custGeom>
              <a:avLst/>
              <a:gdLst/>
              <a:ahLst/>
              <a:cxnLst/>
              <a:rect l="l" t="t" r="r" b="b"/>
              <a:pathLst>
                <a:path w="2374" h="2544" extrusionOk="0">
                  <a:moveTo>
                    <a:pt x="1648" y="1"/>
                  </a:moveTo>
                  <a:cubicBezTo>
                    <a:pt x="1634" y="1"/>
                    <a:pt x="1619" y="6"/>
                    <a:pt x="1608" y="17"/>
                  </a:cubicBezTo>
                  <a:cubicBezTo>
                    <a:pt x="1350" y="209"/>
                    <a:pt x="1053" y="352"/>
                    <a:pt x="747" y="439"/>
                  </a:cubicBezTo>
                  <a:cubicBezTo>
                    <a:pt x="651" y="467"/>
                    <a:pt x="555" y="486"/>
                    <a:pt x="460" y="505"/>
                  </a:cubicBezTo>
                  <a:cubicBezTo>
                    <a:pt x="364" y="525"/>
                    <a:pt x="268" y="534"/>
                    <a:pt x="172" y="544"/>
                  </a:cubicBezTo>
                  <a:cubicBezTo>
                    <a:pt x="77" y="544"/>
                    <a:pt x="0" y="630"/>
                    <a:pt x="0" y="726"/>
                  </a:cubicBezTo>
                  <a:lnTo>
                    <a:pt x="0" y="1472"/>
                  </a:lnTo>
                  <a:cubicBezTo>
                    <a:pt x="0" y="2065"/>
                    <a:pt x="479" y="2544"/>
                    <a:pt x="1082" y="2544"/>
                  </a:cubicBezTo>
                  <a:lnTo>
                    <a:pt x="1302" y="2544"/>
                  </a:lnTo>
                  <a:cubicBezTo>
                    <a:pt x="1895" y="2544"/>
                    <a:pt x="2374" y="2065"/>
                    <a:pt x="2374" y="1472"/>
                  </a:cubicBezTo>
                  <a:lnTo>
                    <a:pt x="2374" y="697"/>
                  </a:lnTo>
                  <a:cubicBezTo>
                    <a:pt x="2374" y="620"/>
                    <a:pt x="2335" y="553"/>
                    <a:pt x="2259" y="525"/>
                  </a:cubicBezTo>
                  <a:cubicBezTo>
                    <a:pt x="2240" y="515"/>
                    <a:pt x="2221" y="505"/>
                    <a:pt x="2201" y="496"/>
                  </a:cubicBezTo>
                  <a:cubicBezTo>
                    <a:pt x="1991" y="410"/>
                    <a:pt x="1819" y="257"/>
                    <a:pt x="1713" y="56"/>
                  </a:cubicBezTo>
                  <a:lnTo>
                    <a:pt x="1704" y="37"/>
                  </a:lnTo>
                  <a:cubicBezTo>
                    <a:pt x="1692" y="13"/>
                    <a:pt x="1670" y="1"/>
                    <a:pt x="1648" y="1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6" name="Google Shape;12116;p83"/>
            <p:cNvSpPr/>
            <p:nvPr/>
          </p:nvSpPr>
          <p:spPr>
            <a:xfrm>
              <a:off x="4909692" y="3030261"/>
              <a:ext cx="45509" cy="67068"/>
            </a:xfrm>
            <a:custGeom>
              <a:avLst/>
              <a:gdLst/>
              <a:ahLst/>
              <a:cxnLst/>
              <a:rect l="l" t="t" r="r" b="b"/>
              <a:pathLst>
                <a:path w="1733" h="2554" extrusionOk="0">
                  <a:moveTo>
                    <a:pt x="1648" y="1"/>
                  </a:moveTo>
                  <a:cubicBezTo>
                    <a:pt x="1634" y="1"/>
                    <a:pt x="1619" y="6"/>
                    <a:pt x="1608" y="17"/>
                  </a:cubicBezTo>
                  <a:cubicBezTo>
                    <a:pt x="1350" y="209"/>
                    <a:pt x="1053" y="352"/>
                    <a:pt x="747" y="439"/>
                  </a:cubicBezTo>
                  <a:cubicBezTo>
                    <a:pt x="651" y="467"/>
                    <a:pt x="555" y="486"/>
                    <a:pt x="460" y="505"/>
                  </a:cubicBezTo>
                  <a:cubicBezTo>
                    <a:pt x="364" y="525"/>
                    <a:pt x="268" y="534"/>
                    <a:pt x="172" y="544"/>
                  </a:cubicBezTo>
                  <a:cubicBezTo>
                    <a:pt x="77" y="553"/>
                    <a:pt x="0" y="630"/>
                    <a:pt x="0" y="726"/>
                  </a:cubicBezTo>
                  <a:lnTo>
                    <a:pt x="0" y="1472"/>
                  </a:lnTo>
                  <a:cubicBezTo>
                    <a:pt x="0" y="2065"/>
                    <a:pt x="479" y="2554"/>
                    <a:pt x="1082" y="2554"/>
                  </a:cubicBezTo>
                  <a:lnTo>
                    <a:pt x="1302" y="2554"/>
                  </a:lnTo>
                  <a:cubicBezTo>
                    <a:pt x="699" y="2554"/>
                    <a:pt x="220" y="2065"/>
                    <a:pt x="220" y="1472"/>
                  </a:cubicBezTo>
                  <a:lnTo>
                    <a:pt x="220" y="726"/>
                  </a:lnTo>
                  <a:cubicBezTo>
                    <a:pt x="220" y="630"/>
                    <a:pt x="297" y="553"/>
                    <a:pt x="393" y="544"/>
                  </a:cubicBezTo>
                  <a:cubicBezTo>
                    <a:pt x="488" y="534"/>
                    <a:pt x="584" y="525"/>
                    <a:pt x="680" y="505"/>
                  </a:cubicBezTo>
                  <a:cubicBezTo>
                    <a:pt x="775" y="486"/>
                    <a:pt x="871" y="467"/>
                    <a:pt x="967" y="439"/>
                  </a:cubicBezTo>
                  <a:cubicBezTo>
                    <a:pt x="1235" y="362"/>
                    <a:pt x="1493" y="247"/>
                    <a:pt x="1732" y="84"/>
                  </a:cubicBezTo>
                  <a:lnTo>
                    <a:pt x="1713" y="56"/>
                  </a:lnTo>
                  <a:lnTo>
                    <a:pt x="1704" y="37"/>
                  </a:lnTo>
                  <a:cubicBezTo>
                    <a:pt x="1692" y="13"/>
                    <a:pt x="1670" y="1"/>
                    <a:pt x="1648" y="1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7" name="Google Shape;12117;p83"/>
            <p:cNvSpPr/>
            <p:nvPr/>
          </p:nvSpPr>
          <p:spPr>
            <a:xfrm>
              <a:off x="5142408" y="3101583"/>
              <a:ext cx="124919" cy="66175"/>
            </a:xfrm>
            <a:custGeom>
              <a:avLst/>
              <a:gdLst/>
              <a:ahLst/>
              <a:cxnLst/>
              <a:rect l="l" t="t" r="r" b="b"/>
              <a:pathLst>
                <a:path w="4757" h="2520" extrusionOk="0">
                  <a:moveTo>
                    <a:pt x="1819" y="0"/>
                  </a:moveTo>
                  <a:lnTo>
                    <a:pt x="728" y="440"/>
                  </a:lnTo>
                  <a:cubicBezTo>
                    <a:pt x="622" y="479"/>
                    <a:pt x="527" y="536"/>
                    <a:pt x="441" y="613"/>
                  </a:cubicBezTo>
                  <a:lnTo>
                    <a:pt x="412" y="632"/>
                  </a:lnTo>
                  <a:lnTo>
                    <a:pt x="393" y="641"/>
                  </a:lnTo>
                  <a:lnTo>
                    <a:pt x="383" y="661"/>
                  </a:lnTo>
                  <a:lnTo>
                    <a:pt x="354" y="680"/>
                  </a:lnTo>
                  <a:cubicBezTo>
                    <a:pt x="163" y="871"/>
                    <a:pt x="29" y="1130"/>
                    <a:pt x="0" y="1397"/>
                  </a:cubicBezTo>
                  <a:lnTo>
                    <a:pt x="0" y="1445"/>
                  </a:lnTo>
                  <a:lnTo>
                    <a:pt x="0" y="1464"/>
                  </a:lnTo>
                  <a:lnTo>
                    <a:pt x="0" y="1493"/>
                  </a:lnTo>
                  <a:lnTo>
                    <a:pt x="0" y="1522"/>
                  </a:lnTo>
                  <a:lnTo>
                    <a:pt x="0" y="1531"/>
                  </a:lnTo>
                  <a:lnTo>
                    <a:pt x="0" y="1589"/>
                  </a:lnTo>
                  <a:lnTo>
                    <a:pt x="0" y="1771"/>
                  </a:lnTo>
                  <a:lnTo>
                    <a:pt x="0" y="2297"/>
                  </a:lnTo>
                  <a:cubicBezTo>
                    <a:pt x="0" y="2420"/>
                    <a:pt x="106" y="2519"/>
                    <a:pt x="227" y="2519"/>
                  </a:cubicBezTo>
                  <a:cubicBezTo>
                    <a:pt x="237" y="2519"/>
                    <a:pt x="248" y="2519"/>
                    <a:pt x="259" y="2517"/>
                  </a:cubicBezTo>
                  <a:lnTo>
                    <a:pt x="4489" y="2517"/>
                  </a:lnTo>
                  <a:cubicBezTo>
                    <a:pt x="4499" y="2519"/>
                    <a:pt x="4510" y="2519"/>
                    <a:pt x="4520" y="2519"/>
                  </a:cubicBezTo>
                  <a:cubicBezTo>
                    <a:pt x="4642" y="2519"/>
                    <a:pt x="4748" y="2420"/>
                    <a:pt x="4757" y="2297"/>
                  </a:cubicBezTo>
                  <a:lnTo>
                    <a:pt x="4757" y="1771"/>
                  </a:lnTo>
                  <a:lnTo>
                    <a:pt x="4757" y="1589"/>
                  </a:lnTo>
                  <a:lnTo>
                    <a:pt x="4747" y="1589"/>
                  </a:lnTo>
                  <a:lnTo>
                    <a:pt x="4747" y="1531"/>
                  </a:lnTo>
                  <a:lnTo>
                    <a:pt x="4747" y="1522"/>
                  </a:lnTo>
                  <a:lnTo>
                    <a:pt x="4747" y="1493"/>
                  </a:lnTo>
                  <a:lnTo>
                    <a:pt x="4747" y="1464"/>
                  </a:lnTo>
                  <a:lnTo>
                    <a:pt x="4747" y="1445"/>
                  </a:lnTo>
                  <a:lnTo>
                    <a:pt x="4747" y="1397"/>
                  </a:lnTo>
                  <a:cubicBezTo>
                    <a:pt x="4709" y="1130"/>
                    <a:pt x="4584" y="871"/>
                    <a:pt x="4393" y="680"/>
                  </a:cubicBezTo>
                  <a:lnTo>
                    <a:pt x="4364" y="661"/>
                  </a:lnTo>
                  <a:lnTo>
                    <a:pt x="4345" y="641"/>
                  </a:lnTo>
                  <a:lnTo>
                    <a:pt x="4336" y="632"/>
                  </a:lnTo>
                  <a:lnTo>
                    <a:pt x="4307" y="613"/>
                  </a:lnTo>
                  <a:cubicBezTo>
                    <a:pt x="4221" y="536"/>
                    <a:pt x="4125" y="479"/>
                    <a:pt x="4010" y="440"/>
                  </a:cubicBezTo>
                  <a:lnTo>
                    <a:pt x="2929" y="0"/>
                  </a:lnTo>
                  <a:lnTo>
                    <a:pt x="2651" y="287"/>
                  </a:lnTo>
                  <a:lnTo>
                    <a:pt x="2374" y="555"/>
                  </a:lnTo>
                  <a:lnTo>
                    <a:pt x="2096" y="287"/>
                  </a:lnTo>
                  <a:lnTo>
                    <a:pt x="1819" y="0"/>
                  </a:ln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8" name="Google Shape;12118;p83"/>
            <p:cNvSpPr/>
            <p:nvPr/>
          </p:nvSpPr>
          <p:spPr>
            <a:xfrm>
              <a:off x="5140885" y="3101819"/>
              <a:ext cx="51049" cy="65939"/>
            </a:xfrm>
            <a:custGeom>
              <a:avLst/>
              <a:gdLst/>
              <a:ahLst/>
              <a:cxnLst/>
              <a:rect l="l" t="t" r="r" b="b"/>
              <a:pathLst>
                <a:path w="1944" h="2511" extrusionOk="0">
                  <a:moveTo>
                    <a:pt x="1858" y="1"/>
                  </a:moveTo>
                  <a:lnTo>
                    <a:pt x="776" y="422"/>
                  </a:lnTo>
                  <a:cubicBezTo>
                    <a:pt x="298" y="613"/>
                    <a:pt x="1" y="1073"/>
                    <a:pt x="20" y="1580"/>
                  </a:cubicBezTo>
                  <a:lnTo>
                    <a:pt x="20" y="2288"/>
                  </a:lnTo>
                  <a:cubicBezTo>
                    <a:pt x="29" y="2411"/>
                    <a:pt x="135" y="2510"/>
                    <a:pt x="256" y="2510"/>
                  </a:cubicBezTo>
                  <a:cubicBezTo>
                    <a:pt x="267" y="2510"/>
                    <a:pt x="277" y="2510"/>
                    <a:pt x="288" y="2508"/>
                  </a:cubicBezTo>
                  <a:lnTo>
                    <a:pt x="345" y="2508"/>
                  </a:lnTo>
                  <a:lnTo>
                    <a:pt x="345" y="1580"/>
                  </a:lnTo>
                  <a:cubicBezTo>
                    <a:pt x="317" y="1073"/>
                    <a:pt x="623" y="613"/>
                    <a:pt x="1092" y="422"/>
                  </a:cubicBezTo>
                  <a:lnTo>
                    <a:pt x="1944" y="87"/>
                  </a:lnTo>
                  <a:lnTo>
                    <a:pt x="1858" y="1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9" name="Google Shape;12119;p83"/>
            <p:cNvSpPr/>
            <p:nvPr/>
          </p:nvSpPr>
          <p:spPr>
            <a:xfrm>
              <a:off x="5164256" y="2997278"/>
              <a:ext cx="79699" cy="56328"/>
            </a:xfrm>
            <a:custGeom>
              <a:avLst/>
              <a:gdLst/>
              <a:ahLst/>
              <a:cxnLst/>
              <a:rect l="l" t="t" r="r" b="b"/>
              <a:pathLst>
                <a:path w="3035" h="2145" extrusionOk="0">
                  <a:moveTo>
                    <a:pt x="2671" y="1838"/>
                  </a:moveTo>
                  <a:lnTo>
                    <a:pt x="2661" y="1848"/>
                  </a:lnTo>
                  <a:lnTo>
                    <a:pt x="2633" y="1867"/>
                  </a:lnTo>
                  <a:lnTo>
                    <a:pt x="2671" y="1838"/>
                  </a:lnTo>
                  <a:close/>
                  <a:moveTo>
                    <a:pt x="1456" y="1"/>
                  </a:moveTo>
                  <a:cubicBezTo>
                    <a:pt x="652" y="1"/>
                    <a:pt x="1" y="651"/>
                    <a:pt x="1" y="1455"/>
                  </a:cubicBezTo>
                  <a:lnTo>
                    <a:pt x="1" y="2144"/>
                  </a:lnTo>
                  <a:cubicBezTo>
                    <a:pt x="1" y="2144"/>
                    <a:pt x="336" y="2106"/>
                    <a:pt x="374" y="1943"/>
                  </a:cubicBezTo>
                  <a:cubicBezTo>
                    <a:pt x="393" y="1934"/>
                    <a:pt x="403" y="1915"/>
                    <a:pt x="412" y="1895"/>
                  </a:cubicBezTo>
                  <a:cubicBezTo>
                    <a:pt x="594" y="1895"/>
                    <a:pt x="1475" y="1886"/>
                    <a:pt x="1972" y="1273"/>
                  </a:cubicBezTo>
                  <a:cubicBezTo>
                    <a:pt x="2087" y="1570"/>
                    <a:pt x="2326" y="1800"/>
                    <a:pt x="2633" y="1886"/>
                  </a:cubicBezTo>
                  <a:cubicBezTo>
                    <a:pt x="2633" y="1905"/>
                    <a:pt x="2652" y="1924"/>
                    <a:pt x="2661" y="1943"/>
                  </a:cubicBezTo>
                  <a:cubicBezTo>
                    <a:pt x="2700" y="2106"/>
                    <a:pt x="3035" y="2135"/>
                    <a:pt x="3035" y="2135"/>
                  </a:cubicBezTo>
                  <a:lnTo>
                    <a:pt x="3035" y="1455"/>
                  </a:lnTo>
                  <a:cubicBezTo>
                    <a:pt x="3035" y="651"/>
                    <a:pt x="2384" y="1"/>
                    <a:pt x="158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0" name="Google Shape;12120;p83"/>
            <p:cNvSpPr/>
            <p:nvPr/>
          </p:nvSpPr>
          <p:spPr>
            <a:xfrm>
              <a:off x="5164256" y="2997541"/>
              <a:ext cx="43250" cy="56065"/>
            </a:xfrm>
            <a:custGeom>
              <a:avLst/>
              <a:gdLst/>
              <a:ahLst/>
              <a:cxnLst/>
              <a:rect l="l" t="t" r="r" b="b"/>
              <a:pathLst>
                <a:path w="1647" h="2135" extrusionOk="0">
                  <a:moveTo>
                    <a:pt x="1456" y="0"/>
                  </a:moveTo>
                  <a:cubicBezTo>
                    <a:pt x="652" y="0"/>
                    <a:pt x="1" y="651"/>
                    <a:pt x="1" y="1455"/>
                  </a:cubicBezTo>
                  <a:lnTo>
                    <a:pt x="1" y="2134"/>
                  </a:lnTo>
                  <a:cubicBezTo>
                    <a:pt x="97" y="2125"/>
                    <a:pt x="183" y="2106"/>
                    <a:pt x="259" y="2067"/>
                  </a:cubicBezTo>
                  <a:lnTo>
                    <a:pt x="259" y="1828"/>
                  </a:lnTo>
                  <a:lnTo>
                    <a:pt x="259" y="1455"/>
                  </a:lnTo>
                  <a:cubicBezTo>
                    <a:pt x="259" y="680"/>
                    <a:pt x="872" y="38"/>
                    <a:pt x="164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1" name="Google Shape;12121;p83"/>
            <p:cNvSpPr/>
            <p:nvPr/>
          </p:nvSpPr>
          <p:spPr>
            <a:xfrm>
              <a:off x="5233136" y="3047802"/>
              <a:ext cx="17358" cy="23371"/>
            </a:xfrm>
            <a:custGeom>
              <a:avLst/>
              <a:gdLst/>
              <a:ahLst/>
              <a:cxnLst/>
              <a:rect l="l" t="t" r="r" b="b"/>
              <a:pathLst>
                <a:path w="661" h="890" extrusionOk="0">
                  <a:moveTo>
                    <a:pt x="239" y="0"/>
                  </a:moveTo>
                  <a:lnTo>
                    <a:pt x="239" y="10"/>
                  </a:lnTo>
                  <a:cubicBezTo>
                    <a:pt x="219" y="4"/>
                    <a:pt x="199" y="1"/>
                    <a:pt x="180" y="1"/>
                  </a:cubicBezTo>
                  <a:cubicBezTo>
                    <a:pt x="81" y="1"/>
                    <a:pt x="0" y="78"/>
                    <a:pt x="0" y="182"/>
                  </a:cubicBezTo>
                  <a:lnTo>
                    <a:pt x="0" y="699"/>
                  </a:lnTo>
                  <a:cubicBezTo>
                    <a:pt x="0" y="804"/>
                    <a:pt x="83" y="889"/>
                    <a:pt x="184" y="889"/>
                  </a:cubicBezTo>
                  <a:cubicBezTo>
                    <a:pt x="202" y="889"/>
                    <a:pt x="221" y="886"/>
                    <a:pt x="239" y="881"/>
                  </a:cubicBezTo>
                  <a:cubicBezTo>
                    <a:pt x="268" y="862"/>
                    <a:pt x="306" y="852"/>
                    <a:pt x="335" y="833"/>
                  </a:cubicBezTo>
                  <a:cubicBezTo>
                    <a:pt x="373" y="795"/>
                    <a:pt x="402" y="766"/>
                    <a:pt x="440" y="747"/>
                  </a:cubicBezTo>
                  <a:cubicBezTo>
                    <a:pt x="661" y="498"/>
                    <a:pt x="555" y="105"/>
                    <a:pt x="239" y="0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2" name="Google Shape;12122;p83"/>
            <p:cNvSpPr/>
            <p:nvPr/>
          </p:nvSpPr>
          <p:spPr>
            <a:xfrm>
              <a:off x="5157980" y="3047802"/>
              <a:ext cx="17358" cy="23371"/>
            </a:xfrm>
            <a:custGeom>
              <a:avLst/>
              <a:gdLst/>
              <a:ahLst/>
              <a:cxnLst/>
              <a:rect l="l" t="t" r="r" b="b"/>
              <a:pathLst>
                <a:path w="661" h="890" extrusionOk="0">
                  <a:moveTo>
                    <a:pt x="479" y="0"/>
                  </a:moveTo>
                  <a:cubicBezTo>
                    <a:pt x="460" y="0"/>
                    <a:pt x="441" y="3"/>
                    <a:pt x="422" y="10"/>
                  </a:cubicBezTo>
                  <a:cubicBezTo>
                    <a:pt x="1" y="144"/>
                    <a:pt x="1" y="747"/>
                    <a:pt x="422" y="881"/>
                  </a:cubicBezTo>
                  <a:cubicBezTo>
                    <a:pt x="441" y="887"/>
                    <a:pt x="460" y="889"/>
                    <a:pt x="478" y="889"/>
                  </a:cubicBezTo>
                  <a:cubicBezTo>
                    <a:pt x="579" y="889"/>
                    <a:pt x="661" y="806"/>
                    <a:pt x="661" y="708"/>
                  </a:cubicBezTo>
                  <a:lnTo>
                    <a:pt x="661" y="182"/>
                  </a:lnTo>
                  <a:cubicBezTo>
                    <a:pt x="661" y="125"/>
                    <a:pt x="632" y="67"/>
                    <a:pt x="584" y="38"/>
                  </a:cubicBezTo>
                  <a:cubicBezTo>
                    <a:pt x="553" y="13"/>
                    <a:pt x="516" y="0"/>
                    <a:pt x="479" y="0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3" name="Google Shape;12123;p83"/>
            <p:cNvSpPr/>
            <p:nvPr/>
          </p:nvSpPr>
          <p:spPr>
            <a:xfrm>
              <a:off x="5189387" y="3088610"/>
              <a:ext cx="29700" cy="33587"/>
            </a:xfrm>
            <a:custGeom>
              <a:avLst/>
              <a:gdLst/>
              <a:ahLst/>
              <a:cxnLst/>
              <a:rect l="l" t="t" r="r" b="b"/>
              <a:pathLst>
                <a:path w="1131" h="1279" extrusionOk="0">
                  <a:moveTo>
                    <a:pt x="186" y="1"/>
                  </a:moveTo>
                  <a:cubicBezTo>
                    <a:pt x="90" y="1"/>
                    <a:pt x="11" y="80"/>
                    <a:pt x="11" y="188"/>
                  </a:cubicBezTo>
                  <a:lnTo>
                    <a:pt x="11" y="724"/>
                  </a:lnTo>
                  <a:cubicBezTo>
                    <a:pt x="1" y="781"/>
                    <a:pt x="30" y="829"/>
                    <a:pt x="68" y="877"/>
                  </a:cubicBezTo>
                  <a:lnTo>
                    <a:pt x="441" y="1231"/>
                  </a:lnTo>
                  <a:cubicBezTo>
                    <a:pt x="470" y="1260"/>
                    <a:pt x="518" y="1279"/>
                    <a:pt x="566" y="1279"/>
                  </a:cubicBezTo>
                  <a:cubicBezTo>
                    <a:pt x="613" y="1279"/>
                    <a:pt x="661" y="1260"/>
                    <a:pt x="690" y="1222"/>
                  </a:cubicBezTo>
                  <a:lnTo>
                    <a:pt x="1073" y="829"/>
                  </a:lnTo>
                  <a:cubicBezTo>
                    <a:pt x="1102" y="800"/>
                    <a:pt x="1121" y="753"/>
                    <a:pt x="1121" y="705"/>
                  </a:cubicBezTo>
                  <a:lnTo>
                    <a:pt x="1121" y="198"/>
                  </a:lnTo>
                  <a:cubicBezTo>
                    <a:pt x="1130" y="150"/>
                    <a:pt x="1102" y="92"/>
                    <a:pt x="1063" y="64"/>
                  </a:cubicBezTo>
                  <a:cubicBezTo>
                    <a:pt x="1025" y="25"/>
                    <a:pt x="977" y="6"/>
                    <a:pt x="929" y="6"/>
                  </a:cubicBezTo>
                  <a:lnTo>
                    <a:pt x="891" y="6"/>
                  </a:lnTo>
                  <a:cubicBezTo>
                    <a:pt x="824" y="25"/>
                    <a:pt x="747" y="35"/>
                    <a:pt x="680" y="35"/>
                  </a:cubicBezTo>
                  <a:lnTo>
                    <a:pt x="451" y="35"/>
                  </a:lnTo>
                  <a:cubicBezTo>
                    <a:pt x="384" y="35"/>
                    <a:pt x="307" y="25"/>
                    <a:pt x="231" y="6"/>
                  </a:cubicBezTo>
                  <a:cubicBezTo>
                    <a:pt x="216" y="2"/>
                    <a:pt x="201" y="1"/>
                    <a:pt x="186" y="1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4" name="Google Shape;12124;p83"/>
            <p:cNvSpPr/>
            <p:nvPr/>
          </p:nvSpPr>
          <p:spPr>
            <a:xfrm>
              <a:off x="5189650" y="3088952"/>
              <a:ext cx="17857" cy="33245"/>
            </a:xfrm>
            <a:custGeom>
              <a:avLst/>
              <a:gdLst/>
              <a:ahLst/>
              <a:cxnLst/>
              <a:rect l="l" t="t" r="r" b="b"/>
              <a:pathLst>
                <a:path w="680" h="1266" extrusionOk="0">
                  <a:moveTo>
                    <a:pt x="181" y="0"/>
                  </a:moveTo>
                  <a:cubicBezTo>
                    <a:pt x="87" y="0"/>
                    <a:pt x="1" y="81"/>
                    <a:pt x="1" y="185"/>
                  </a:cubicBezTo>
                  <a:lnTo>
                    <a:pt x="1" y="720"/>
                  </a:lnTo>
                  <a:cubicBezTo>
                    <a:pt x="1" y="768"/>
                    <a:pt x="20" y="826"/>
                    <a:pt x="58" y="864"/>
                  </a:cubicBezTo>
                  <a:lnTo>
                    <a:pt x="431" y="1218"/>
                  </a:lnTo>
                  <a:cubicBezTo>
                    <a:pt x="460" y="1247"/>
                    <a:pt x="508" y="1266"/>
                    <a:pt x="556" y="1266"/>
                  </a:cubicBezTo>
                  <a:cubicBezTo>
                    <a:pt x="603" y="1266"/>
                    <a:pt x="651" y="1247"/>
                    <a:pt x="680" y="1209"/>
                  </a:cubicBezTo>
                  <a:cubicBezTo>
                    <a:pt x="642" y="1209"/>
                    <a:pt x="613" y="1189"/>
                    <a:pt x="584" y="1161"/>
                  </a:cubicBezTo>
                  <a:lnTo>
                    <a:pt x="221" y="797"/>
                  </a:lnTo>
                  <a:cubicBezTo>
                    <a:pt x="182" y="759"/>
                    <a:pt x="163" y="711"/>
                    <a:pt x="163" y="653"/>
                  </a:cubicBezTo>
                  <a:lnTo>
                    <a:pt x="163" y="127"/>
                  </a:lnTo>
                  <a:cubicBezTo>
                    <a:pt x="163" y="79"/>
                    <a:pt x="182" y="31"/>
                    <a:pt x="211" y="3"/>
                  </a:cubicBezTo>
                  <a:cubicBezTo>
                    <a:pt x="201" y="1"/>
                    <a:pt x="191" y="0"/>
                    <a:pt x="181" y="0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5" name="Google Shape;12125;p83"/>
            <p:cNvSpPr/>
            <p:nvPr/>
          </p:nvSpPr>
          <p:spPr>
            <a:xfrm>
              <a:off x="5173054" y="3030261"/>
              <a:ext cx="62368" cy="66805"/>
            </a:xfrm>
            <a:custGeom>
              <a:avLst/>
              <a:gdLst/>
              <a:ahLst/>
              <a:cxnLst/>
              <a:rect l="l" t="t" r="r" b="b"/>
              <a:pathLst>
                <a:path w="2375" h="2544" extrusionOk="0">
                  <a:moveTo>
                    <a:pt x="1649" y="1"/>
                  </a:moveTo>
                  <a:cubicBezTo>
                    <a:pt x="1634" y="1"/>
                    <a:pt x="1620" y="6"/>
                    <a:pt x="1609" y="17"/>
                  </a:cubicBezTo>
                  <a:cubicBezTo>
                    <a:pt x="1350" y="209"/>
                    <a:pt x="1054" y="352"/>
                    <a:pt x="747" y="439"/>
                  </a:cubicBezTo>
                  <a:cubicBezTo>
                    <a:pt x="652" y="467"/>
                    <a:pt x="556" y="486"/>
                    <a:pt x="460" y="505"/>
                  </a:cubicBezTo>
                  <a:cubicBezTo>
                    <a:pt x="365" y="525"/>
                    <a:pt x="269" y="534"/>
                    <a:pt x="173" y="544"/>
                  </a:cubicBezTo>
                  <a:cubicBezTo>
                    <a:pt x="68" y="544"/>
                    <a:pt x="1" y="630"/>
                    <a:pt x="1" y="726"/>
                  </a:cubicBezTo>
                  <a:lnTo>
                    <a:pt x="1" y="1472"/>
                  </a:lnTo>
                  <a:cubicBezTo>
                    <a:pt x="1" y="2065"/>
                    <a:pt x="479" y="2544"/>
                    <a:pt x="1073" y="2544"/>
                  </a:cubicBezTo>
                  <a:lnTo>
                    <a:pt x="1302" y="2544"/>
                  </a:lnTo>
                  <a:cubicBezTo>
                    <a:pt x="1896" y="2544"/>
                    <a:pt x="2374" y="2065"/>
                    <a:pt x="2374" y="1472"/>
                  </a:cubicBezTo>
                  <a:lnTo>
                    <a:pt x="2374" y="697"/>
                  </a:lnTo>
                  <a:cubicBezTo>
                    <a:pt x="2374" y="620"/>
                    <a:pt x="2326" y="553"/>
                    <a:pt x="2259" y="525"/>
                  </a:cubicBezTo>
                  <a:cubicBezTo>
                    <a:pt x="2240" y="515"/>
                    <a:pt x="2221" y="505"/>
                    <a:pt x="2192" y="496"/>
                  </a:cubicBezTo>
                  <a:cubicBezTo>
                    <a:pt x="1982" y="410"/>
                    <a:pt x="1810" y="257"/>
                    <a:pt x="1714" y="56"/>
                  </a:cubicBezTo>
                  <a:lnTo>
                    <a:pt x="1704" y="37"/>
                  </a:lnTo>
                  <a:cubicBezTo>
                    <a:pt x="1693" y="13"/>
                    <a:pt x="1671" y="1"/>
                    <a:pt x="1649" y="1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6" name="Google Shape;12126;p83"/>
            <p:cNvSpPr/>
            <p:nvPr/>
          </p:nvSpPr>
          <p:spPr>
            <a:xfrm>
              <a:off x="5172817" y="3030261"/>
              <a:ext cx="45509" cy="67068"/>
            </a:xfrm>
            <a:custGeom>
              <a:avLst/>
              <a:gdLst/>
              <a:ahLst/>
              <a:cxnLst/>
              <a:rect l="l" t="t" r="r" b="b"/>
              <a:pathLst>
                <a:path w="1733" h="2554" extrusionOk="0">
                  <a:moveTo>
                    <a:pt x="1648" y="1"/>
                  </a:moveTo>
                  <a:cubicBezTo>
                    <a:pt x="1634" y="1"/>
                    <a:pt x="1619" y="6"/>
                    <a:pt x="1608" y="17"/>
                  </a:cubicBezTo>
                  <a:cubicBezTo>
                    <a:pt x="1350" y="209"/>
                    <a:pt x="1053" y="352"/>
                    <a:pt x="747" y="439"/>
                  </a:cubicBezTo>
                  <a:cubicBezTo>
                    <a:pt x="651" y="467"/>
                    <a:pt x="555" y="486"/>
                    <a:pt x="460" y="505"/>
                  </a:cubicBezTo>
                  <a:cubicBezTo>
                    <a:pt x="364" y="525"/>
                    <a:pt x="268" y="534"/>
                    <a:pt x="173" y="544"/>
                  </a:cubicBezTo>
                  <a:cubicBezTo>
                    <a:pt x="77" y="553"/>
                    <a:pt x="0" y="630"/>
                    <a:pt x="0" y="726"/>
                  </a:cubicBezTo>
                  <a:lnTo>
                    <a:pt x="0" y="1472"/>
                  </a:lnTo>
                  <a:cubicBezTo>
                    <a:pt x="0" y="2065"/>
                    <a:pt x="479" y="2554"/>
                    <a:pt x="1082" y="2554"/>
                  </a:cubicBezTo>
                  <a:lnTo>
                    <a:pt x="1302" y="2554"/>
                  </a:lnTo>
                  <a:cubicBezTo>
                    <a:pt x="699" y="2554"/>
                    <a:pt x="220" y="2065"/>
                    <a:pt x="220" y="1472"/>
                  </a:cubicBezTo>
                  <a:lnTo>
                    <a:pt x="220" y="726"/>
                  </a:lnTo>
                  <a:cubicBezTo>
                    <a:pt x="220" y="630"/>
                    <a:pt x="297" y="553"/>
                    <a:pt x="393" y="544"/>
                  </a:cubicBezTo>
                  <a:cubicBezTo>
                    <a:pt x="488" y="534"/>
                    <a:pt x="584" y="525"/>
                    <a:pt x="680" y="505"/>
                  </a:cubicBezTo>
                  <a:cubicBezTo>
                    <a:pt x="775" y="486"/>
                    <a:pt x="871" y="467"/>
                    <a:pt x="967" y="439"/>
                  </a:cubicBezTo>
                  <a:cubicBezTo>
                    <a:pt x="1235" y="362"/>
                    <a:pt x="1493" y="247"/>
                    <a:pt x="1733" y="84"/>
                  </a:cubicBezTo>
                  <a:lnTo>
                    <a:pt x="1713" y="56"/>
                  </a:lnTo>
                  <a:lnTo>
                    <a:pt x="1704" y="37"/>
                  </a:lnTo>
                  <a:cubicBezTo>
                    <a:pt x="1692" y="13"/>
                    <a:pt x="1670" y="1"/>
                    <a:pt x="1648" y="1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7" name="Google Shape;12127;p83"/>
            <p:cNvSpPr/>
            <p:nvPr/>
          </p:nvSpPr>
          <p:spPr>
            <a:xfrm>
              <a:off x="5009953" y="2992000"/>
              <a:ext cx="125680" cy="66149"/>
            </a:xfrm>
            <a:custGeom>
              <a:avLst/>
              <a:gdLst/>
              <a:ahLst/>
              <a:cxnLst/>
              <a:rect l="l" t="t" r="r" b="b"/>
              <a:pathLst>
                <a:path w="4786" h="2519" extrusionOk="0">
                  <a:moveTo>
                    <a:pt x="1848" y="1"/>
                  </a:moveTo>
                  <a:lnTo>
                    <a:pt x="766" y="431"/>
                  </a:lnTo>
                  <a:cubicBezTo>
                    <a:pt x="642" y="470"/>
                    <a:pt x="537" y="527"/>
                    <a:pt x="441" y="604"/>
                  </a:cubicBezTo>
                  <a:lnTo>
                    <a:pt x="412" y="623"/>
                  </a:lnTo>
                  <a:lnTo>
                    <a:pt x="403" y="642"/>
                  </a:lnTo>
                  <a:lnTo>
                    <a:pt x="384" y="651"/>
                  </a:lnTo>
                  <a:lnTo>
                    <a:pt x="364" y="671"/>
                  </a:lnTo>
                  <a:cubicBezTo>
                    <a:pt x="163" y="862"/>
                    <a:pt x="39" y="1120"/>
                    <a:pt x="1" y="1388"/>
                  </a:cubicBezTo>
                  <a:lnTo>
                    <a:pt x="1" y="1436"/>
                  </a:lnTo>
                  <a:lnTo>
                    <a:pt x="1" y="1455"/>
                  </a:lnTo>
                  <a:lnTo>
                    <a:pt x="1" y="1494"/>
                  </a:lnTo>
                  <a:lnTo>
                    <a:pt x="1" y="1522"/>
                  </a:lnTo>
                  <a:lnTo>
                    <a:pt x="1" y="1532"/>
                  </a:lnTo>
                  <a:lnTo>
                    <a:pt x="1" y="1589"/>
                  </a:lnTo>
                  <a:lnTo>
                    <a:pt x="1" y="1762"/>
                  </a:lnTo>
                  <a:lnTo>
                    <a:pt x="1" y="2288"/>
                  </a:lnTo>
                  <a:cubicBezTo>
                    <a:pt x="10" y="2416"/>
                    <a:pt x="116" y="2518"/>
                    <a:pt x="251" y="2518"/>
                  </a:cubicBezTo>
                  <a:cubicBezTo>
                    <a:pt x="257" y="2518"/>
                    <a:pt x="263" y="2518"/>
                    <a:pt x="269" y="2518"/>
                  </a:cubicBezTo>
                  <a:lnTo>
                    <a:pt x="4527" y="2518"/>
                  </a:lnTo>
                  <a:cubicBezTo>
                    <a:pt x="4533" y="2518"/>
                    <a:pt x="4539" y="2518"/>
                    <a:pt x="4544" y="2518"/>
                  </a:cubicBezTo>
                  <a:cubicBezTo>
                    <a:pt x="4671" y="2518"/>
                    <a:pt x="4777" y="2416"/>
                    <a:pt x="4786" y="2288"/>
                  </a:cubicBezTo>
                  <a:lnTo>
                    <a:pt x="4786" y="1762"/>
                  </a:lnTo>
                  <a:lnTo>
                    <a:pt x="4786" y="1589"/>
                  </a:lnTo>
                  <a:lnTo>
                    <a:pt x="4776" y="1589"/>
                  </a:lnTo>
                  <a:lnTo>
                    <a:pt x="4776" y="1532"/>
                  </a:lnTo>
                  <a:lnTo>
                    <a:pt x="4776" y="1522"/>
                  </a:lnTo>
                  <a:lnTo>
                    <a:pt x="4776" y="1494"/>
                  </a:lnTo>
                  <a:lnTo>
                    <a:pt x="4776" y="1455"/>
                  </a:lnTo>
                  <a:lnTo>
                    <a:pt x="4776" y="1446"/>
                  </a:lnTo>
                  <a:lnTo>
                    <a:pt x="4776" y="1398"/>
                  </a:lnTo>
                  <a:cubicBezTo>
                    <a:pt x="4748" y="1120"/>
                    <a:pt x="4614" y="862"/>
                    <a:pt x="4422" y="680"/>
                  </a:cubicBezTo>
                  <a:lnTo>
                    <a:pt x="4394" y="651"/>
                  </a:lnTo>
                  <a:lnTo>
                    <a:pt x="4384" y="642"/>
                  </a:lnTo>
                  <a:lnTo>
                    <a:pt x="4365" y="623"/>
                  </a:lnTo>
                  <a:lnTo>
                    <a:pt x="4336" y="604"/>
                  </a:lnTo>
                  <a:cubicBezTo>
                    <a:pt x="4250" y="537"/>
                    <a:pt x="4154" y="479"/>
                    <a:pt x="4049" y="431"/>
                  </a:cubicBezTo>
                  <a:lnTo>
                    <a:pt x="2958" y="1"/>
                  </a:lnTo>
                  <a:lnTo>
                    <a:pt x="2680" y="278"/>
                  </a:lnTo>
                  <a:lnTo>
                    <a:pt x="2403" y="556"/>
                  </a:lnTo>
                  <a:lnTo>
                    <a:pt x="2125" y="278"/>
                  </a:lnTo>
                  <a:lnTo>
                    <a:pt x="1848" y="1"/>
                  </a:ln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8" name="Google Shape;12128;p83"/>
            <p:cNvSpPr/>
            <p:nvPr/>
          </p:nvSpPr>
          <p:spPr>
            <a:xfrm>
              <a:off x="5009217" y="2992262"/>
              <a:ext cx="51286" cy="65913"/>
            </a:xfrm>
            <a:custGeom>
              <a:avLst/>
              <a:gdLst/>
              <a:ahLst/>
              <a:cxnLst/>
              <a:rect l="l" t="t" r="r" b="b"/>
              <a:pathLst>
                <a:path w="1953" h="2510" extrusionOk="0">
                  <a:moveTo>
                    <a:pt x="1857" y="0"/>
                  </a:moveTo>
                  <a:lnTo>
                    <a:pt x="775" y="421"/>
                  </a:lnTo>
                  <a:cubicBezTo>
                    <a:pt x="306" y="613"/>
                    <a:pt x="0" y="1072"/>
                    <a:pt x="29" y="1579"/>
                  </a:cubicBezTo>
                  <a:lnTo>
                    <a:pt x="29" y="2278"/>
                  </a:lnTo>
                  <a:cubicBezTo>
                    <a:pt x="29" y="2410"/>
                    <a:pt x="134" y="2510"/>
                    <a:pt x="256" y="2510"/>
                  </a:cubicBezTo>
                  <a:cubicBezTo>
                    <a:pt x="266" y="2510"/>
                    <a:pt x="277" y="2509"/>
                    <a:pt x="287" y="2508"/>
                  </a:cubicBezTo>
                  <a:lnTo>
                    <a:pt x="345" y="2508"/>
                  </a:lnTo>
                  <a:lnTo>
                    <a:pt x="345" y="1579"/>
                  </a:lnTo>
                  <a:cubicBezTo>
                    <a:pt x="325" y="1072"/>
                    <a:pt x="622" y="613"/>
                    <a:pt x="1091" y="421"/>
                  </a:cubicBezTo>
                  <a:lnTo>
                    <a:pt x="1952" y="86"/>
                  </a:lnTo>
                  <a:lnTo>
                    <a:pt x="1857" y="0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9" name="Google Shape;12129;p83"/>
            <p:cNvSpPr/>
            <p:nvPr/>
          </p:nvSpPr>
          <p:spPr>
            <a:xfrm>
              <a:off x="5032825" y="2887695"/>
              <a:ext cx="79436" cy="56091"/>
            </a:xfrm>
            <a:custGeom>
              <a:avLst/>
              <a:gdLst/>
              <a:ahLst/>
              <a:cxnLst/>
              <a:rect l="l" t="t" r="r" b="b"/>
              <a:pathLst>
                <a:path w="3025" h="2136" extrusionOk="0">
                  <a:moveTo>
                    <a:pt x="1455" y="1"/>
                  </a:moveTo>
                  <a:cubicBezTo>
                    <a:pt x="651" y="1"/>
                    <a:pt x="1" y="652"/>
                    <a:pt x="1" y="1456"/>
                  </a:cubicBezTo>
                  <a:lnTo>
                    <a:pt x="1" y="2135"/>
                  </a:lnTo>
                  <a:cubicBezTo>
                    <a:pt x="1" y="2135"/>
                    <a:pt x="326" y="2106"/>
                    <a:pt x="364" y="1944"/>
                  </a:cubicBezTo>
                  <a:cubicBezTo>
                    <a:pt x="383" y="1925"/>
                    <a:pt x="393" y="1915"/>
                    <a:pt x="403" y="1896"/>
                  </a:cubicBezTo>
                  <a:cubicBezTo>
                    <a:pt x="584" y="1896"/>
                    <a:pt x="1465" y="1877"/>
                    <a:pt x="1972" y="1274"/>
                  </a:cubicBezTo>
                  <a:cubicBezTo>
                    <a:pt x="2077" y="1570"/>
                    <a:pt x="2317" y="1800"/>
                    <a:pt x="2623" y="1886"/>
                  </a:cubicBezTo>
                  <a:cubicBezTo>
                    <a:pt x="2632" y="1905"/>
                    <a:pt x="2642" y="1925"/>
                    <a:pt x="2652" y="1944"/>
                  </a:cubicBezTo>
                  <a:cubicBezTo>
                    <a:pt x="2699" y="2106"/>
                    <a:pt x="3025" y="2135"/>
                    <a:pt x="3025" y="2135"/>
                  </a:cubicBezTo>
                  <a:lnTo>
                    <a:pt x="3025" y="1456"/>
                  </a:lnTo>
                  <a:cubicBezTo>
                    <a:pt x="3025" y="652"/>
                    <a:pt x="2374" y="1"/>
                    <a:pt x="15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0" name="Google Shape;12130;p83"/>
            <p:cNvSpPr/>
            <p:nvPr/>
          </p:nvSpPr>
          <p:spPr>
            <a:xfrm>
              <a:off x="5032825" y="2887459"/>
              <a:ext cx="43014" cy="56328"/>
            </a:xfrm>
            <a:custGeom>
              <a:avLst/>
              <a:gdLst/>
              <a:ahLst/>
              <a:cxnLst/>
              <a:rect l="l" t="t" r="r" b="b"/>
              <a:pathLst>
                <a:path w="1638" h="2145" extrusionOk="0">
                  <a:moveTo>
                    <a:pt x="1455" y="0"/>
                  </a:moveTo>
                  <a:cubicBezTo>
                    <a:pt x="651" y="0"/>
                    <a:pt x="1" y="651"/>
                    <a:pt x="1" y="1455"/>
                  </a:cubicBezTo>
                  <a:lnTo>
                    <a:pt x="1" y="2144"/>
                  </a:lnTo>
                  <a:cubicBezTo>
                    <a:pt x="87" y="2135"/>
                    <a:pt x="173" y="2106"/>
                    <a:pt x="249" y="2068"/>
                  </a:cubicBezTo>
                  <a:lnTo>
                    <a:pt x="259" y="1838"/>
                  </a:lnTo>
                  <a:lnTo>
                    <a:pt x="259" y="1455"/>
                  </a:lnTo>
                  <a:cubicBezTo>
                    <a:pt x="259" y="680"/>
                    <a:pt x="862" y="39"/>
                    <a:pt x="163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1" name="Google Shape;12131;p83"/>
            <p:cNvSpPr/>
            <p:nvPr/>
          </p:nvSpPr>
          <p:spPr>
            <a:xfrm>
              <a:off x="5101442" y="2937983"/>
              <a:ext cx="17358" cy="23371"/>
            </a:xfrm>
            <a:custGeom>
              <a:avLst/>
              <a:gdLst/>
              <a:ahLst/>
              <a:cxnLst/>
              <a:rect l="l" t="t" r="r" b="b"/>
              <a:pathLst>
                <a:path w="661" h="890" extrusionOk="0">
                  <a:moveTo>
                    <a:pt x="183" y="0"/>
                  </a:moveTo>
                  <a:cubicBezTo>
                    <a:pt x="87" y="0"/>
                    <a:pt x="0" y="78"/>
                    <a:pt x="0" y="182"/>
                  </a:cubicBezTo>
                  <a:lnTo>
                    <a:pt x="0" y="708"/>
                  </a:lnTo>
                  <a:cubicBezTo>
                    <a:pt x="0" y="812"/>
                    <a:pt x="87" y="890"/>
                    <a:pt x="183" y="890"/>
                  </a:cubicBezTo>
                  <a:cubicBezTo>
                    <a:pt x="202" y="890"/>
                    <a:pt x="221" y="887"/>
                    <a:pt x="240" y="880"/>
                  </a:cubicBezTo>
                  <a:cubicBezTo>
                    <a:pt x="278" y="871"/>
                    <a:pt x="307" y="852"/>
                    <a:pt x="345" y="833"/>
                  </a:cubicBezTo>
                  <a:cubicBezTo>
                    <a:pt x="374" y="804"/>
                    <a:pt x="412" y="775"/>
                    <a:pt x="450" y="746"/>
                  </a:cubicBezTo>
                  <a:cubicBezTo>
                    <a:pt x="661" y="498"/>
                    <a:pt x="555" y="105"/>
                    <a:pt x="240" y="10"/>
                  </a:cubicBezTo>
                  <a:cubicBezTo>
                    <a:pt x="221" y="3"/>
                    <a:pt x="202" y="0"/>
                    <a:pt x="183" y="0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2" name="Google Shape;12132;p83"/>
            <p:cNvSpPr/>
            <p:nvPr/>
          </p:nvSpPr>
          <p:spPr>
            <a:xfrm>
              <a:off x="5026286" y="2937957"/>
              <a:ext cx="17620" cy="23398"/>
            </a:xfrm>
            <a:custGeom>
              <a:avLst/>
              <a:gdLst/>
              <a:ahLst/>
              <a:cxnLst/>
              <a:rect l="l" t="t" r="r" b="b"/>
              <a:pathLst>
                <a:path w="671" h="891" extrusionOk="0">
                  <a:moveTo>
                    <a:pt x="484" y="1"/>
                  </a:moveTo>
                  <a:cubicBezTo>
                    <a:pt x="466" y="1"/>
                    <a:pt x="447" y="4"/>
                    <a:pt x="431" y="11"/>
                  </a:cubicBezTo>
                  <a:cubicBezTo>
                    <a:pt x="1" y="145"/>
                    <a:pt x="1" y="747"/>
                    <a:pt x="431" y="881"/>
                  </a:cubicBezTo>
                  <a:cubicBezTo>
                    <a:pt x="450" y="888"/>
                    <a:pt x="469" y="891"/>
                    <a:pt x="488" y="891"/>
                  </a:cubicBezTo>
                  <a:cubicBezTo>
                    <a:pt x="584" y="891"/>
                    <a:pt x="671" y="813"/>
                    <a:pt x="671" y="709"/>
                  </a:cubicBezTo>
                  <a:lnTo>
                    <a:pt x="671" y="183"/>
                  </a:lnTo>
                  <a:cubicBezTo>
                    <a:pt x="661" y="125"/>
                    <a:pt x="632" y="78"/>
                    <a:pt x="594" y="39"/>
                  </a:cubicBezTo>
                  <a:cubicBezTo>
                    <a:pt x="562" y="14"/>
                    <a:pt x="522" y="1"/>
                    <a:pt x="484" y="1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3" name="Google Shape;12133;p83"/>
            <p:cNvSpPr/>
            <p:nvPr/>
          </p:nvSpPr>
          <p:spPr>
            <a:xfrm>
              <a:off x="5057956" y="2979027"/>
              <a:ext cx="29175" cy="33350"/>
            </a:xfrm>
            <a:custGeom>
              <a:avLst/>
              <a:gdLst/>
              <a:ahLst/>
              <a:cxnLst/>
              <a:rect l="l" t="t" r="r" b="b"/>
              <a:pathLst>
                <a:path w="1111" h="1270" extrusionOk="0">
                  <a:moveTo>
                    <a:pt x="185" y="1"/>
                  </a:moveTo>
                  <a:cubicBezTo>
                    <a:pt x="87" y="1"/>
                    <a:pt x="1" y="79"/>
                    <a:pt x="1" y="179"/>
                  </a:cubicBezTo>
                  <a:lnTo>
                    <a:pt x="1" y="715"/>
                  </a:lnTo>
                  <a:cubicBezTo>
                    <a:pt x="1" y="772"/>
                    <a:pt x="20" y="820"/>
                    <a:pt x="58" y="858"/>
                  </a:cubicBezTo>
                  <a:lnTo>
                    <a:pt x="422" y="1222"/>
                  </a:lnTo>
                  <a:cubicBezTo>
                    <a:pt x="460" y="1251"/>
                    <a:pt x="508" y="1270"/>
                    <a:pt x="556" y="1270"/>
                  </a:cubicBezTo>
                  <a:cubicBezTo>
                    <a:pt x="604" y="1270"/>
                    <a:pt x="651" y="1251"/>
                    <a:pt x="680" y="1212"/>
                  </a:cubicBezTo>
                  <a:lnTo>
                    <a:pt x="1063" y="820"/>
                  </a:lnTo>
                  <a:cubicBezTo>
                    <a:pt x="1092" y="782"/>
                    <a:pt x="1111" y="743"/>
                    <a:pt x="1111" y="696"/>
                  </a:cubicBezTo>
                  <a:lnTo>
                    <a:pt x="1111" y="188"/>
                  </a:lnTo>
                  <a:cubicBezTo>
                    <a:pt x="1111" y="140"/>
                    <a:pt x="1092" y="93"/>
                    <a:pt x="1063" y="54"/>
                  </a:cubicBezTo>
                  <a:cubicBezTo>
                    <a:pt x="1025" y="26"/>
                    <a:pt x="977" y="7"/>
                    <a:pt x="919" y="7"/>
                  </a:cubicBezTo>
                  <a:lnTo>
                    <a:pt x="881" y="7"/>
                  </a:lnTo>
                  <a:cubicBezTo>
                    <a:pt x="814" y="26"/>
                    <a:pt x="738" y="26"/>
                    <a:pt x="671" y="26"/>
                  </a:cubicBezTo>
                  <a:lnTo>
                    <a:pt x="450" y="26"/>
                  </a:lnTo>
                  <a:cubicBezTo>
                    <a:pt x="374" y="26"/>
                    <a:pt x="297" y="16"/>
                    <a:pt x="230" y="7"/>
                  </a:cubicBezTo>
                  <a:cubicBezTo>
                    <a:pt x="215" y="3"/>
                    <a:pt x="200" y="1"/>
                    <a:pt x="185" y="1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4" name="Google Shape;12134;p83"/>
            <p:cNvSpPr/>
            <p:nvPr/>
          </p:nvSpPr>
          <p:spPr>
            <a:xfrm>
              <a:off x="5057956" y="2979369"/>
              <a:ext cx="17883" cy="33271"/>
            </a:xfrm>
            <a:custGeom>
              <a:avLst/>
              <a:gdLst/>
              <a:ahLst/>
              <a:cxnLst/>
              <a:rect l="l" t="t" r="r" b="b"/>
              <a:pathLst>
                <a:path w="681" h="1267" extrusionOk="0">
                  <a:moveTo>
                    <a:pt x="189" y="0"/>
                  </a:moveTo>
                  <a:cubicBezTo>
                    <a:pt x="87" y="0"/>
                    <a:pt x="1" y="80"/>
                    <a:pt x="1" y="175"/>
                  </a:cubicBezTo>
                  <a:lnTo>
                    <a:pt x="1" y="711"/>
                  </a:lnTo>
                  <a:cubicBezTo>
                    <a:pt x="1" y="769"/>
                    <a:pt x="20" y="817"/>
                    <a:pt x="58" y="855"/>
                  </a:cubicBezTo>
                  <a:lnTo>
                    <a:pt x="422" y="1219"/>
                  </a:lnTo>
                  <a:cubicBezTo>
                    <a:pt x="460" y="1247"/>
                    <a:pt x="508" y="1266"/>
                    <a:pt x="556" y="1266"/>
                  </a:cubicBezTo>
                  <a:cubicBezTo>
                    <a:pt x="604" y="1266"/>
                    <a:pt x="651" y="1247"/>
                    <a:pt x="680" y="1209"/>
                  </a:cubicBezTo>
                  <a:cubicBezTo>
                    <a:pt x="642" y="1199"/>
                    <a:pt x="613" y="1180"/>
                    <a:pt x="594" y="1152"/>
                  </a:cubicBezTo>
                  <a:lnTo>
                    <a:pt x="221" y="797"/>
                  </a:lnTo>
                  <a:cubicBezTo>
                    <a:pt x="183" y="759"/>
                    <a:pt x="163" y="711"/>
                    <a:pt x="163" y="654"/>
                  </a:cubicBezTo>
                  <a:lnTo>
                    <a:pt x="163" y="118"/>
                  </a:lnTo>
                  <a:cubicBezTo>
                    <a:pt x="163" y="70"/>
                    <a:pt x="183" y="32"/>
                    <a:pt x="221" y="3"/>
                  </a:cubicBezTo>
                  <a:cubicBezTo>
                    <a:pt x="210" y="1"/>
                    <a:pt x="199" y="0"/>
                    <a:pt x="189" y="0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5" name="Google Shape;12135;p83"/>
            <p:cNvSpPr/>
            <p:nvPr/>
          </p:nvSpPr>
          <p:spPr>
            <a:xfrm>
              <a:off x="5041386" y="2920520"/>
              <a:ext cx="62341" cy="66989"/>
            </a:xfrm>
            <a:custGeom>
              <a:avLst/>
              <a:gdLst/>
              <a:ahLst/>
              <a:cxnLst/>
              <a:rect l="l" t="t" r="r" b="b"/>
              <a:pathLst>
                <a:path w="2374" h="2551" extrusionOk="0">
                  <a:moveTo>
                    <a:pt x="1641" y="0"/>
                  </a:moveTo>
                  <a:cubicBezTo>
                    <a:pt x="1629" y="0"/>
                    <a:pt x="1617" y="5"/>
                    <a:pt x="1608" y="14"/>
                  </a:cubicBezTo>
                  <a:cubicBezTo>
                    <a:pt x="1349" y="206"/>
                    <a:pt x="1053" y="349"/>
                    <a:pt x="747" y="445"/>
                  </a:cubicBezTo>
                  <a:cubicBezTo>
                    <a:pt x="651" y="464"/>
                    <a:pt x="555" y="493"/>
                    <a:pt x="459" y="512"/>
                  </a:cubicBezTo>
                  <a:cubicBezTo>
                    <a:pt x="364" y="521"/>
                    <a:pt x="268" y="541"/>
                    <a:pt x="172" y="541"/>
                  </a:cubicBezTo>
                  <a:cubicBezTo>
                    <a:pt x="77" y="550"/>
                    <a:pt x="0" y="627"/>
                    <a:pt x="0" y="722"/>
                  </a:cubicBezTo>
                  <a:lnTo>
                    <a:pt x="0" y="1478"/>
                  </a:lnTo>
                  <a:cubicBezTo>
                    <a:pt x="0" y="2072"/>
                    <a:pt x="479" y="2550"/>
                    <a:pt x="1072" y="2550"/>
                  </a:cubicBezTo>
                  <a:lnTo>
                    <a:pt x="1302" y="2550"/>
                  </a:lnTo>
                  <a:cubicBezTo>
                    <a:pt x="1895" y="2550"/>
                    <a:pt x="2373" y="2072"/>
                    <a:pt x="2373" y="1478"/>
                  </a:cubicBezTo>
                  <a:lnTo>
                    <a:pt x="2373" y="694"/>
                  </a:lnTo>
                  <a:cubicBezTo>
                    <a:pt x="2373" y="617"/>
                    <a:pt x="2326" y="550"/>
                    <a:pt x="2259" y="531"/>
                  </a:cubicBezTo>
                  <a:cubicBezTo>
                    <a:pt x="2239" y="521"/>
                    <a:pt x="2220" y="512"/>
                    <a:pt x="2201" y="502"/>
                  </a:cubicBezTo>
                  <a:cubicBezTo>
                    <a:pt x="1991" y="416"/>
                    <a:pt x="1818" y="253"/>
                    <a:pt x="1713" y="52"/>
                  </a:cubicBezTo>
                  <a:lnTo>
                    <a:pt x="1704" y="43"/>
                  </a:lnTo>
                  <a:cubicBezTo>
                    <a:pt x="1691" y="17"/>
                    <a:pt x="1665" y="0"/>
                    <a:pt x="1641" y="0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6" name="Google Shape;12136;p83"/>
            <p:cNvSpPr/>
            <p:nvPr/>
          </p:nvSpPr>
          <p:spPr>
            <a:xfrm>
              <a:off x="5041386" y="2920625"/>
              <a:ext cx="45246" cy="66884"/>
            </a:xfrm>
            <a:custGeom>
              <a:avLst/>
              <a:gdLst/>
              <a:ahLst/>
              <a:cxnLst/>
              <a:rect l="l" t="t" r="r" b="b"/>
              <a:pathLst>
                <a:path w="1723" h="2547" extrusionOk="0">
                  <a:moveTo>
                    <a:pt x="1641" y="1"/>
                  </a:moveTo>
                  <a:cubicBezTo>
                    <a:pt x="1629" y="1"/>
                    <a:pt x="1617" y="4"/>
                    <a:pt x="1608" y="10"/>
                  </a:cubicBezTo>
                  <a:cubicBezTo>
                    <a:pt x="1349" y="211"/>
                    <a:pt x="1053" y="355"/>
                    <a:pt x="747" y="441"/>
                  </a:cubicBezTo>
                  <a:cubicBezTo>
                    <a:pt x="651" y="470"/>
                    <a:pt x="555" y="489"/>
                    <a:pt x="459" y="508"/>
                  </a:cubicBezTo>
                  <a:cubicBezTo>
                    <a:pt x="364" y="527"/>
                    <a:pt x="268" y="537"/>
                    <a:pt x="172" y="546"/>
                  </a:cubicBezTo>
                  <a:cubicBezTo>
                    <a:pt x="67" y="546"/>
                    <a:pt x="0" y="632"/>
                    <a:pt x="0" y="728"/>
                  </a:cubicBezTo>
                  <a:lnTo>
                    <a:pt x="0" y="1474"/>
                  </a:lnTo>
                  <a:cubicBezTo>
                    <a:pt x="0" y="2068"/>
                    <a:pt x="479" y="2546"/>
                    <a:pt x="1072" y="2546"/>
                  </a:cubicBezTo>
                  <a:lnTo>
                    <a:pt x="1292" y="2546"/>
                  </a:lnTo>
                  <a:cubicBezTo>
                    <a:pt x="699" y="2546"/>
                    <a:pt x="220" y="2068"/>
                    <a:pt x="220" y="1474"/>
                  </a:cubicBezTo>
                  <a:lnTo>
                    <a:pt x="220" y="728"/>
                  </a:lnTo>
                  <a:cubicBezTo>
                    <a:pt x="220" y="632"/>
                    <a:pt x="287" y="546"/>
                    <a:pt x="392" y="546"/>
                  </a:cubicBezTo>
                  <a:cubicBezTo>
                    <a:pt x="488" y="537"/>
                    <a:pt x="584" y="527"/>
                    <a:pt x="680" y="508"/>
                  </a:cubicBezTo>
                  <a:cubicBezTo>
                    <a:pt x="775" y="489"/>
                    <a:pt x="871" y="470"/>
                    <a:pt x="967" y="441"/>
                  </a:cubicBezTo>
                  <a:cubicBezTo>
                    <a:pt x="1235" y="364"/>
                    <a:pt x="1493" y="240"/>
                    <a:pt x="1723" y="87"/>
                  </a:cubicBezTo>
                  <a:lnTo>
                    <a:pt x="1713" y="58"/>
                  </a:lnTo>
                  <a:lnTo>
                    <a:pt x="1704" y="39"/>
                  </a:lnTo>
                  <a:cubicBezTo>
                    <a:pt x="1691" y="13"/>
                    <a:pt x="1665" y="1"/>
                    <a:pt x="1641" y="1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7" name="Google Shape;12137;p83"/>
            <p:cNvSpPr/>
            <p:nvPr/>
          </p:nvSpPr>
          <p:spPr>
            <a:xfrm>
              <a:off x="5010714" y="3211139"/>
              <a:ext cx="125680" cy="66648"/>
            </a:xfrm>
            <a:custGeom>
              <a:avLst/>
              <a:gdLst/>
              <a:ahLst/>
              <a:cxnLst/>
              <a:rect l="l" t="t" r="r" b="b"/>
              <a:pathLst>
                <a:path w="4786" h="2538" extrusionOk="0">
                  <a:moveTo>
                    <a:pt x="1819" y="1"/>
                  </a:moveTo>
                  <a:lnTo>
                    <a:pt x="737" y="441"/>
                  </a:lnTo>
                  <a:cubicBezTo>
                    <a:pt x="623" y="479"/>
                    <a:pt x="527" y="537"/>
                    <a:pt x="441" y="604"/>
                  </a:cubicBezTo>
                  <a:lnTo>
                    <a:pt x="412" y="632"/>
                  </a:lnTo>
                  <a:lnTo>
                    <a:pt x="402" y="642"/>
                  </a:lnTo>
                  <a:lnTo>
                    <a:pt x="383" y="652"/>
                  </a:lnTo>
                  <a:lnTo>
                    <a:pt x="355" y="680"/>
                  </a:lnTo>
                  <a:cubicBezTo>
                    <a:pt x="163" y="872"/>
                    <a:pt x="29" y="1121"/>
                    <a:pt x="0" y="1398"/>
                  </a:cubicBezTo>
                  <a:lnTo>
                    <a:pt x="0" y="1446"/>
                  </a:lnTo>
                  <a:lnTo>
                    <a:pt x="0" y="1475"/>
                  </a:lnTo>
                  <a:lnTo>
                    <a:pt x="0" y="1503"/>
                  </a:lnTo>
                  <a:lnTo>
                    <a:pt x="0" y="1532"/>
                  </a:lnTo>
                  <a:lnTo>
                    <a:pt x="0" y="1542"/>
                  </a:lnTo>
                  <a:lnTo>
                    <a:pt x="0" y="1599"/>
                  </a:lnTo>
                  <a:lnTo>
                    <a:pt x="0" y="1771"/>
                  </a:lnTo>
                  <a:lnTo>
                    <a:pt x="0" y="2307"/>
                  </a:lnTo>
                  <a:cubicBezTo>
                    <a:pt x="0" y="2436"/>
                    <a:pt x="115" y="2538"/>
                    <a:pt x="242" y="2538"/>
                  </a:cubicBezTo>
                  <a:cubicBezTo>
                    <a:pt x="248" y="2538"/>
                    <a:pt x="253" y="2537"/>
                    <a:pt x="259" y="2537"/>
                  </a:cubicBezTo>
                  <a:lnTo>
                    <a:pt x="4518" y="2537"/>
                  </a:lnTo>
                  <a:cubicBezTo>
                    <a:pt x="4524" y="2537"/>
                    <a:pt x="4530" y="2538"/>
                    <a:pt x="4536" y="2538"/>
                  </a:cubicBezTo>
                  <a:cubicBezTo>
                    <a:pt x="4671" y="2538"/>
                    <a:pt x="4776" y="2436"/>
                    <a:pt x="4786" y="2307"/>
                  </a:cubicBezTo>
                  <a:lnTo>
                    <a:pt x="4786" y="1771"/>
                  </a:lnTo>
                  <a:lnTo>
                    <a:pt x="4786" y="1590"/>
                  </a:lnTo>
                  <a:lnTo>
                    <a:pt x="4747" y="1590"/>
                  </a:lnTo>
                  <a:lnTo>
                    <a:pt x="4747" y="1532"/>
                  </a:lnTo>
                  <a:lnTo>
                    <a:pt x="4747" y="1523"/>
                  </a:lnTo>
                  <a:lnTo>
                    <a:pt x="4747" y="1494"/>
                  </a:lnTo>
                  <a:lnTo>
                    <a:pt x="4747" y="1456"/>
                  </a:lnTo>
                  <a:lnTo>
                    <a:pt x="4747" y="1446"/>
                  </a:lnTo>
                  <a:lnTo>
                    <a:pt x="4747" y="1398"/>
                  </a:lnTo>
                  <a:cubicBezTo>
                    <a:pt x="4719" y="1121"/>
                    <a:pt x="4585" y="872"/>
                    <a:pt x="4393" y="680"/>
                  </a:cubicBezTo>
                  <a:lnTo>
                    <a:pt x="4365" y="652"/>
                  </a:lnTo>
                  <a:lnTo>
                    <a:pt x="4355" y="642"/>
                  </a:lnTo>
                  <a:lnTo>
                    <a:pt x="4336" y="632"/>
                  </a:lnTo>
                  <a:lnTo>
                    <a:pt x="4307" y="604"/>
                  </a:lnTo>
                  <a:cubicBezTo>
                    <a:pt x="4221" y="537"/>
                    <a:pt x="4125" y="479"/>
                    <a:pt x="4020" y="441"/>
                  </a:cubicBezTo>
                  <a:lnTo>
                    <a:pt x="2929" y="1"/>
                  </a:lnTo>
                  <a:lnTo>
                    <a:pt x="2651" y="288"/>
                  </a:lnTo>
                  <a:lnTo>
                    <a:pt x="2374" y="556"/>
                  </a:lnTo>
                  <a:lnTo>
                    <a:pt x="2096" y="288"/>
                  </a:lnTo>
                  <a:lnTo>
                    <a:pt x="1819" y="1"/>
                  </a:ln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8" name="Google Shape;12138;p83"/>
            <p:cNvSpPr/>
            <p:nvPr/>
          </p:nvSpPr>
          <p:spPr>
            <a:xfrm>
              <a:off x="5009217" y="3211402"/>
              <a:ext cx="51286" cy="65939"/>
            </a:xfrm>
            <a:custGeom>
              <a:avLst/>
              <a:gdLst/>
              <a:ahLst/>
              <a:cxnLst/>
              <a:rect l="l" t="t" r="r" b="b"/>
              <a:pathLst>
                <a:path w="1953" h="2511" extrusionOk="0">
                  <a:moveTo>
                    <a:pt x="1857" y="0"/>
                  </a:moveTo>
                  <a:lnTo>
                    <a:pt x="775" y="422"/>
                  </a:lnTo>
                  <a:cubicBezTo>
                    <a:pt x="306" y="613"/>
                    <a:pt x="0" y="1072"/>
                    <a:pt x="29" y="1580"/>
                  </a:cubicBezTo>
                  <a:lnTo>
                    <a:pt x="29" y="2288"/>
                  </a:lnTo>
                  <a:cubicBezTo>
                    <a:pt x="29" y="2411"/>
                    <a:pt x="134" y="2510"/>
                    <a:pt x="255" y="2510"/>
                  </a:cubicBezTo>
                  <a:cubicBezTo>
                    <a:pt x="266" y="2510"/>
                    <a:pt x="277" y="2509"/>
                    <a:pt x="287" y="2508"/>
                  </a:cubicBezTo>
                  <a:lnTo>
                    <a:pt x="345" y="2508"/>
                  </a:lnTo>
                  <a:lnTo>
                    <a:pt x="345" y="1580"/>
                  </a:lnTo>
                  <a:cubicBezTo>
                    <a:pt x="325" y="1072"/>
                    <a:pt x="622" y="613"/>
                    <a:pt x="1091" y="422"/>
                  </a:cubicBezTo>
                  <a:lnTo>
                    <a:pt x="1952" y="87"/>
                  </a:lnTo>
                  <a:lnTo>
                    <a:pt x="1857" y="0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9" name="Google Shape;12139;p83"/>
            <p:cNvSpPr/>
            <p:nvPr/>
          </p:nvSpPr>
          <p:spPr>
            <a:xfrm>
              <a:off x="5032825" y="3106861"/>
              <a:ext cx="79436" cy="56301"/>
            </a:xfrm>
            <a:custGeom>
              <a:avLst/>
              <a:gdLst/>
              <a:ahLst/>
              <a:cxnLst/>
              <a:rect l="l" t="t" r="r" b="b"/>
              <a:pathLst>
                <a:path w="3025" h="2144" extrusionOk="0">
                  <a:moveTo>
                    <a:pt x="2661" y="1847"/>
                  </a:moveTo>
                  <a:lnTo>
                    <a:pt x="2652" y="1857"/>
                  </a:lnTo>
                  <a:lnTo>
                    <a:pt x="2623" y="1876"/>
                  </a:lnTo>
                  <a:lnTo>
                    <a:pt x="2623" y="1876"/>
                  </a:lnTo>
                  <a:lnTo>
                    <a:pt x="2661" y="1847"/>
                  </a:lnTo>
                  <a:close/>
                  <a:moveTo>
                    <a:pt x="1455" y="0"/>
                  </a:moveTo>
                  <a:cubicBezTo>
                    <a:pt x="651" y="0"/>
                    <a:pt x="1" y="651"/>
                    <a:pt x="1" y="1455"/>
                  </a:cubicBezTo>
                  <a:lnTo>
                    <a:pt x="1" y="2144"/>
                  </a:lnTo>
                  <a:cubicBezTo>
                    <a:pt x="1" y="2144"/>
                    <a:pt x="326" y="2106"/>
                    <a:pt x="364" y="1943"/>
                  </a:cubicBezTo>
                  <a:cubicBezTo>
                    <a:pt x="383" y="1933"/>
                    <a:pt x="393" y="1914"/>
                    <a:pt x="403" y="1895"/>
                  </a:cubicBezTo>
                  <a:cubicBezTo>
                    <a:pt x="584" y="1895"/>
                    <a:pt x="1465" y="1886"/>
                    <a:pt x="1972" y="1273"/>
                  </a:cubicBezTo>
                  <a:cubicBezTo>
                    <a:pt x="2077" y="1570"/>
                    <a:pt x="2317" y="1799"/>
                    <a:pt x="2623" y="1886"/>
                  </a:cubicBezTo>
                  <a:cubicBezTo>
                    <a:pt x="2632" y="1905"/>
                    <a:pt x="2642" y="1924"/>
                    <a:pt x="2652" y="1943"/>
                  </a:cubicBezTo>
                  <a:cubicBezTo>
                    <a:pt x="2699" y="2106"/>
                    <a:pt x="3025" y="2134"/>
                    <a:pt x="3025" y="2134"/>
                  </a:cubicBezTo>
                  <a:lnTo>
                    <a:pt x="3025" y="1455"/>
                  </a:lnTo>
                  <a:cubicBezTo>
                    <a:pt x="3025" y="651"/>
                    <a:pt x="2374" y="0"/>
                    <a:pt x="157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0" name="Google Shape;12140;p83"/>
            <p:cNvSpPr/>
            <p:nvPr/>
          </p:nvSpPr>
          <p:spPr>
            <a:xfrm>
              <a:off x="5032825" y="3106861"/>
              <a:ext cx="43014" cy="56301"/>
            </a:xfrm>
            <a:custGeom>
              <a:avLst/>
              <a:gdLst/>
              <a:ahLst/>
              <a:cxnLst/>
              <a:rect l="l" t="t" r="r" b="b"/>
              <a:pathLst>
                <a:path w="1638" h="2144" extrusionOk="0">
                  <a:moveTo>
                    <a:pt x="1455" y="0"/>
                  </a:moveTo>
                  <a:cubicBezTo>
                    <a:pt x="651" y="0"/>
                    <a:pt x="1" y="651"/>
                    <a:pt x="1" y="1455"/>
                  </a:cubicBezTo>
                  <a:lnTo>
                    <a:pt x="1" y="2144"/>
                  </a:lnTo>
                  <a:cubicBezTo>
                    <a:pt x="87" y="2134"/>
                    <a:pt x="173" y="2106"/>
                    <a:pt x="249" y="2067"/>
                  </a:cubicBezTo>
                  <a:lnTo>
                    <a:pt x="249" y="1828"/>
                  </a:lnTo>
                  <a:lnTo>
                    <a:pt x="259" y="1838"/>
                  </a:lnTo>
                  <a:lnTo>
                    <a:pt x="259" y="1455"/>
                  </a:lnTo>
                  <a:cubicBezTo>
                    <a:pt x="259" y="680"/>
                    <a:pt x="862" y="38"/>
                    <a:pt x="163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1" name="Google Shape;12141;p83"/>
            <p:cNvSpPr/>
            <p:nvPr/>
          </p:nvSpPr>
          <p:spPr>
            <a:xfrm>
              <a:off x="5101442" y="3157385"/>
              <a:ext cx="17358" cy="23345"/>
            </a:xfrm>
            <a:custGeom>
              <a:avLst/>
              <a:gdLst/>
              <a:ahLst/>
              <a:cxnLst/>
              <a:rect l="l" t="t" r="r" b="b"/>
              <a:pathLst>
                <a:path w="661" h="889" extrusionOk="0">
                  <a:moveTo>
                    <a:pt x="183" y="0"/>
                  </a:moveTo>
                  <a:cubicBezTo>
                    <a:pt x="87" y="0"/>
                    <a:pt x="0" y="78"/>
                    <a:pt x="0" y="182"/>
                  </a:cubicBezTo>
                  <a:lnTo>
                    <a:pt x="0" y="708"/>
                  </a:lnTo>
                  <a:cubicBezTo>
                    <a:pt x="0" y="805"/>
                    <a:pt x="90" y="889"/>
                    <a:pt x="187" y="889"/>
                  </a:cubicBezTo>
                  <a:cubicBezTo>
                    <a:pt x="204" y="889"/>
                    <a:pt x="222" y="886"/>
                    <a:pt x="240" y="880"/>
                  </a:cubicBezTo>
                  <a:cubicBezTo>
                    <a:pt x="278" y="871"/>
                    <a:pt x="307" y="852"/>
                    <a:pt x="345" y="832"/>
                  </a:cubicBezTo>
                  <a:cubicBezTo>
                    <a:pt x="374" y="804"/>
                    <a:pt x="412" y="775"/>
                    <a:pt x="450" y="746"/>
                  </a:cubicBezTo>
                  <a:cubicBezTo>
                    <a:pt x="661" y="497"/>
                    <a:pt x="555" y="105"/>
                    <a:pt x="240" y="9"/>
                  </a:cubicBezTo>
                  <a:cubicBezTo>
                    <a:pt x="221" y="3"/>
                    <a:pt x="202" y="0"/>
                    <a:pt x="183" y="0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2" name="Google Shape;12142;p83"/>
            <p:cNvSpPr/>
            <p:nvPr/>
          </p:nvSpPr>
          <p:spPr>
            <a:xfrm>
              <a:off x="5026286" y="3157359"/>
              <a:ext cx="17620" cy="23371"/>
            </a:xfrm>
            <a:custGeom>
              <a:avLst/>
              <a:gdLst/>
              <a:ahLst/>
              <a:cxnLst/>
              <a:rect l="l" t="t" r="r" b="b"/>
              <a:pathLst>
                <a:path w="671" h="890" extrusionOk="0">
                  <a:moveTo>
                    <a:pt x="484" y="1"/>
                  </a:moveTo>
                  <a:cubicBezTo>
                    <a:pt x="466" y="1"/>
                    <a:pt x="447" y="4"/>
                    <a:pt x="431" y="10"/>
                  </a:cubicBezTo>
                  <a:cubicBezTo>
                    <a:pt x="1" y="144"/>
                    <a:pt x="1" y="747"/>
                    <a:pt x="431" y="881"/>
                  </a:cubicBezTo>
                  <a:cubicBezTo>
                    <a:pt x="449" y="887"/>
                    <a:pt x="467" y="890"/>
                    <a:pt x="484" y="890"/>
                  </a:cubicBezTo>
                  <a:cubicBezTo>
                    <a:pt x="581" y="890"/>
                    <a:pt x="671" y="805"/>
                    <a:pt x="671" y="699"/>
                  </a:cubicBezTo>
                  <a:lnTo>
                    <a:pt x="671" y="183"/>
                  </a:lnTo>
                  <a:cubicBezTo>
                    <a:pt x="661" y="125"/>
                    <a:pt x="632" y="68"/>
                    <a:pt x="594" y="39"/>
                  </a:cubicBezTo>
                  <a:cubicBezTo>
                    <a:pt x="562" y="14"/>
                    <a:pt x="522" y="1"/>
                    <a:pt x="484" y="1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3" name="Google Shape;12143;p83"/>
            <p:cNvSpPr/>
            <p:nvPr/>
          </p:nvSpPr>
          <p:spPr>
            <a:xfrm>
              <a:off x="5057956" y="3198272"/>
              <a:ext cx="29175" cy="33271"/>
            </a:xfrm>
            <a:custGeom>
              <a:avLst/>
              <a:gdLst/>
              <a:ahLst/>
              <a:cxnLst/>
              <a:rect l="l" t="t" r="r" b="b"/>
              <a:pathLst>
                <a:path w="1111" h="1267" extrusionOk="0">
                  <a:moveTo>
                    <a:pt x="198" y="0"/>
                  </a:moveTo>
                  <a:cubicBezTo>
                    <a:pt x="95" y="0"/>
                    <a:pt x="1" y="81"/>
                    <a:pt x="1" y="185"/>
                  </a:cubicBezTo>
                  <a:lnTo>
                    <a:pt x="1" y="721"/>
                  </a:lnTo>
                  <a:cubicBezTo>
                    <a:pt x="1" y="768"/>
                    <a:pt x="20" y="826"/>
                    <a:pt x="58" y="864"/>
                  </a:cubicBezTo>
                  <a:lnTo>
                    <a:pt x="422" y="1218"/>
                  </a:lnTo>
                  <a:cubicBezTo>
                    <a:pt x="460" y="1247"/>
                    <a:pt x="508" y="1266"/>
                    <a:pt x="556" y="1266"/>
                  </a:cubicBezTo>
                  <a:cubicBezTo>
                    <a:pt x="604" y="1266"/>
                    <a:pt x="651" y="1247"/>
                    <a:pt x="680" y="1218"/>
                  </a:cubicBezTo>
                  <a:lnTo>
                    <a:pt x="1063" y="816"/>
                  </a:lnTo>
                  <a:cubicBezTo>
                    <a:pt x="1092" y="788"/>
                    <a:pt x="1111" y="740"/>
                    <a:pt x="1111" y="692"/>
                  </a:cubicBezTo>
                  <a:lnTo>
                    <a:pt x="1111" y="194"/>
                  </a:lnTo>
                  <a:cubicBezTo>
                    <a:pt x="1111" y="137"/>
                    <a:pt x="1092" y="89"/>
                    <a:pt x="1063" y="60"/>
                  </a:cubicBezTo>
                  <a:cubicBezTo>
                    <a:pt x="1025" y="22"/>
                    <a:pt x="977" y="3"/>
                    <a:pt x="919" y="3"/>
                  </a:cubicBezTo>
                  <a:lnTo>
                    <a:pt x="881" y="3"/>
                  </a:lnTo>
                  <a:cubicBezTo>
                    <a:pt x="814" y="22"/>
                    <a:pt x="738" y="31"/>
                    <a:pt x="671" y="31"/>
                  </a:cubicBezTo>
                  <a:lnTo>
                    <a:pt x="450" y="31"/>
                  </a:lnTo>
                  <a:cubicBezTo>
                    <a:pt x="374" y="31"/>
                    <a:pt x="297" y="22"/>
                    <a:pt x="230" y="3"/>
                  </a:cubicBezTo>
                  <a:cubicBezTo>
                    <a:pt x="220" y="1"/>
                    <a:pt x="209" y="0"/>
                    <a:pt x="198" y="0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4" name="Google Shape;12144;p83"/>
            <p:cNvSpPr/>
            <p:nvPr/>
          </p:nvSpPr>
          <p:spPr>
            <a:xfrm>
              <a:off x="5057956" y="3198508"/>
              <a:ext cx="17883" cy="33350"/>
            </a:xfrm>
            <a:custGeom>
              <a:avLst/>
              <a:gdLst/>
              <a:ahLst/>
              <a:cxnLst/>
              <a:rect l="l" t="t" r="r" b="b"/>
              <a:pathLst>
                <a:path w="681" h="1270" extrusionOk="0">
                  <a:moveTo>
                    <a:pt x="189" y="1"/>
                  </a:moveTo>
                  <a:cubicBezTo>
                    <a:pt x="87" y="1"/>
                    <a:pt x="1" y="81"/>
                    <a:pt x="1" y="185"/>
                  </a:cubicBezTo>
                  <a:lnTo>
                    <a:pt x="1" y="721"/>
                  </a:lnTo>
                  <a:cubicBezTo>
                    <a:pt x="1" y="769"/>
                    <a:pt x="20" y="826"/>
                    <a:pt x="58" y="865"/>
                  </a:cubicBezTo>
                  <a:lnTo>
                    <a:pt x="422" y="1219"/>
                  </a:lnTo>
                  <a:cubicBezTo>
                    <a:pt x="453" y="1250"/>
                    <a:pt x="492" y="1269"/>
                    <a:pt x="531" y="1269"/>
                  </a:cubicBezTo>
                  <a:cubicBezTo>
                    <a:pt x="539" y="1269"/>
                    <a:pt x="548" y="1268"/>
                    <a:pt x="556" y="1267"/>
                  </a:cubicBezTo>
                  <a:cubicBezTo>
                    <a:pt x="604" y="1267"/>
                    <a:pt x="651" y="1247"/>
                    <a:pt x="680" y="1219"/>
                  </a:cubicBezTo>
                  <a:cubicBezTo>
                    <a:pt x="642" y="1209"/>
                    <a:pt x="613" y="1190"/>
                    <a:pt x="594" y="1161"/>
                  </a:cubicBezTo>
                  <a:lnTo>
                    <a:pt x="221" y="798"/>
                  </a:lnTo>
                  <a:cubicBezTo>
                    <a:pt x="183" y="759"/>
                    <a:pt x="163" y="712"/>
                    <a:pt x="163" y="664"/>
                  </a:cubicBezTo>
                  <a:lnTo>
                    <a:pt x="163" y="128"/>
                  </a:lnTo>
                  <a:cubicBezTo>
                    <a:pt x="163" y="80"/>
                    <a:pt x="183" y="42"/>
                    <a:pt x="221" y="3"/>
                  </a:cubicBezTo>
                  <a:cubicBezTo>
                    <a:pt x="210" y="2"/>
                    <a:pt x="199" y="1"/>
                    <a:pt x="189" y="1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5" name="Google Shape;12145;p83"/>
            <p:cNvSpPr/>
            <p:nvPr/>
          </p:nvSpPr>
          <p:spPr>
            <a:xfrm>
              <a:off x="5041386" y="3139844"/>
              <a:ext cx="62341" cy="66805"/>
            </a:xfrm>
            <a:custGeom>
              <a:avLst/>
              <a:gdLst/>
              <a:ahLst/>
              <a:cxnLst/>
              <a:rect l="l" t="t" r="r" b="b"/>
              <a:pathLst>
                <a:path w="2374" h="2544" extrusionOk="0">
                  <a:moveTo>
                    <a:pt x="1648" y="0"/>
                  </a:moveTo>
                  <a:cubicBezTo>
                    <a:pt x="1633" y="0"/>
                    <a:pt x="1619" y="6"/>
                    <a:pt x="1608" y="17"/>
                  </a:cubicBezTo>
                  <a:cubicBezTo>
                    <a:pt x="1349" y="208"/>
                    <a:pt x="1053" y="352"/>
                    <a:pt x="747" y="438"/>
                  </a:cubicBezTo>
                  <a:cubicBezTo>
                    <a:pt x="651" y="467"/>
                    <a:pt x="555" y="486"/>
                    <a:pt x="459" y="505"/>
                  </a:cubicBezTo>
                  <a:cubicBezTo>
                    <a:pt x="364" y="524"/>
                    <a:pt x="268" y="534"/>
                    <a:pt x="172" y="543"/>
                  </a:cubicBezTo>
                  <a:cubicBezTo>
                    <a:pt x="77" y="543"/>
                    <a:pt x="0" y="630"/>
                    <a:pt x="0" y="725"/>
                  </a:cubicBezTo>
                  <a:lnTo>
                    <a:pt x="0" y="1472"/>
                  </a:lnTo>
                  <a:cubicBezTo>
                    <a:pt x="0" y="2065"/>
                    <a:pt x="479" y="2544"/>
                    <a:pt x="1072" y="2544"/>
                  </a:cubicBezTo>
                  <a:lnTo>
                    <a:pt x="1302" y="2544"/>
                  </a:lnTo>
                  <a:cubicBezTo>
                    <a:pt x="1895" y="2544"/>
                    <a:pt x="2373" y="2065"/>
                    <a:pt x="2373" y="1472"/>
                  </a:cubicBezTo>
                  <a:lnTo>
                    <a:pt x="2373" y="697"/>
                  </a:lnTo>
                  <a:cubicBezTo>
                    <a:pt x="2373" y="620"/>
                    <a:pt x="2326" y="553"/>
                    <a:pt x="2259" y="524"/>
                  </a:cubicBezTo>
                  <a:cubicBezTo>
                    <a:pt x="2239" y="515"/>
                    <a:pt x="2220" y="505"/>
                    <a:pt x="2201" y="496"/>
                  </a:cubicBezTo>
                  <a:cubicBezTo>
                    <a:pt x="1991" y="409"/>
                    <a:pt x="1818" y="256"/>
                    <a:pt x="1713" y="55"/>
                  </a:cubicBezTo>
                  <a:lnTo>
                    <a:pt x="1704" y="36"/>
                  </a:lnTo>
                  <a:cubicBezTo>
                    <a:pt x="1692" y="13"/>
                    <a:pt x="1670" y="0"/>
                    <a:pt x="1648" y="0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6" name="Google Shape;12146;p83"/>
            <p:cNvSpPr/>
            <p:nvPr/>
          </p:nvSpPr>
          <p:spPr>
            <a:xfrm>
              <a:off x="5041386" y="3139844"/>
              <a:ext cx="45246" cy="67068"/>
            </a:xfrm>
            <a:custGeom>
              <a:avLst/>
              <a:gdLst/>
              <a:ahLst/>
              <a:cxnLst/>
              <a:rect l="l" t="t" r="r" b="b"/>
              <a:pathLst>
                <a:path w="1723" h="2554" extrusionOk="0">
                  <a:moveTo>
                    <a:pt x="1648" y="0"/>
                  </a:moveTo>
                  <a:cubicBezTo>
                    <a:pt x="1633" y="0"/>
                    <a:pt x="1619" y="6"/>
                    <a:pt x="1608" y="17"/>
                  </a:cubicBezTo>
                  <a:cubicBezTo>
                    <a:pt x="1349" y="208"/>
                    <a:pt x="1053" y="352"/>
                    <a:pt x="747" y="438"/>
                  </a:cubicBezTo>
                  <a:cubicBezTo>
                    <a:pt x="651" y="467"/>
                    <a:pt x="555" y="486"/>
                    <a:pt x="459" y="505"/>
                  </a:cubicBezTo>
                  <a:cubicBezTo>
                    <a:pt x="364" y="524"/>
                    <a:pt x="268" y="534"/>
                    <a:pt x="172" y="543"/>
                  </a:cubicBezTo>
                  <a:cubicBezTo>
                    <a:pt x="67" y="553"/>
                    <a:pt x="0" y="630"/>
                    <a:pt x="0" y="725"/>
                  </a:cubicBezTo>
                  <a:lnTo>
                    <a:pt x="0" y="1472"/>
                  </a:lnTo>
                  <a:cubicBezTo>
                    <a:pt x="0" y="2065"/>
                    <a:pt x="479" y="2553"/>
                    <a:pt x="1072" y="2553"/>
                  </a:cubicBezTo>
                  <a:lnTo>
                    <a:pt x="1292" y="2553"/>
                  </a:lnTo>
                  <a:cubicBezTo>
                    <a:pt x="699" y="2553"/>
                    <a:pt x="220" y="2065"/>
                    <a:pt x="220" y="1472"/>
                  </a:cubicBezTo>
                  <a:lnTo>
                    <a:pt x="220" y="725"/>
                  </a:lnTo>
                  <a:cubicBezTo>
                    <a:pt x="220" y="630"/>
                    <a:pt x="287" y="553"/>
                    <a:pt x="392" y="543"/>
                  </a:cubicBezTo>
                  <a:cubicBezTo>
                    <a:pt x="488" y="534"/>
                    <a:pt x="584" y="524"/>
                    <a:pt x="680" y="505"/>
                  </a:cubicBezTo>
                  <a:cubicBezTo>
                    <a:pt x="775" y="486"/>
                    <a:pt x="871" y="467"/>
                    <a:pt x="967" y="438"/>
                  </a:cubicBezTo>
                  <a:cubicBezTo>
                    <a:pt x="1235" y="362"/>
                    <a:pt x="1493" y="247"/>
                    <a:pt x="1723" y="84"/>
                  </a:cubicBezTo>
                  <a:lnTo>
                    <a:pt x="1713" y="55"/>
                  </a:lnTo>
                  <a:lnTo>
                    <a:pt x="1704" y="36"/>
                  </a:lnTo>
                  <a:cubicBezTo>
                    <a:pt x="1692" y="13"/>
                    <a:pt x="1670" y="0"/>
                    <a:pt x="1648" y="0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147" name="Google Shape;12147;p83"/>
          <p:cNvSpPr/>
          <p:nvPr/>
        </p:nvSpPr>
        <p:spPr>
          <a:xfrm>
            <a:off x="5911170" y="2887695"/>
            <a:ext cx="50288" cy="25157"/>
          </a:xfrm>
          <a:custGeom>
            <a:avLst/>
            <a:gdLst/>
            <a:ahLst/>
            <a:cxnLst/>
            <a:rect l="l" t="t" r="r" b="b"/>
            <a:pathLst>
              <a:path w="1915" h="958" extrusionOk="0">
                <a:moveTo>
                  <a:pt x="719" y="1"/>
                </a:moveTo>
                <a:cubicBezTo>
                  <a:pt x="326" y="1"/>
                  <a:pt x="1" y="317"/>
                  <a:pt x="1" y="719"/>
                </a:cubicBezTo>
                <a:cubicBezTo>
                  <a:pt x="1" y="719"/>
                  <a:pt x="719" y="958"/>
                  <a:pt x="1915" y="958"/>
                </a:cubicBezTo>
                <a:lnTo>
                  <a:pt x="1915" y="719"/>
                </a:lnTo>
                <a:cubicBezTo>
                  <a:pt x="1915" y="317"/>
                  <a:pt x="1590" y="1"/>
                  <a:pt x="1197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148" name="Google Shape;12148;p83"/>
          <p:cNvSpPr/>
          <p:nvPr/>
        </p:nvSpPr>
        <p:spPr>
          <a:xfrm>
            <a:off x="5911170" y="2887695"/>
            <a:ext cx="34716" cy="22899"/>
          </a:xfrm>
          <a:custGeom>
            <a:avLst/>
            <a:gdLst/>
            <a:ahLst/>
            <a:cxnLst/>
            <a:rect l="l" t="t" r="r" b="b"/>
            <a:pathLst>
              <a:path w="1322" h="872" extrusionOk="0">
                <a:moveTo>
                  <a:pt x="719" y="1"/>
                </a:moveTo>
                <a:cubicBezTo>
                  <a:pt x="326" y="1"/>
                  <a:pt x="1" y="317"/>
                  <a:pt x="1" y="719"/>
                </a:cubicBezTo>
                <a:cubicBezTo>
                  <a:pt x="240" y="786"/>
                  <a:pt x="479" y="834"/>
                  <a:pt x="719" y="872"/>
                </a:cubicBezTo>
                <a:lnTo>
                  <a:pt x="719" y="719"/>
                </a:lnTo>
                <a:cubicBezTo>
                  <a:pt x="719" y="365"/>
                  <a:pt x="967" y="68"/>
                  <a:pt x="1322" y="11"/>
                </a:cubicBezTo>
                <a:cubicBezTo>
                  <a:pt x="1274" y="1"/>
                  <a:pt x="1235" y="1"/>
                  <a:pt x="1197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149" name="Google Shape;12149;p83"/>
          <p:cNvSpPr/>
          <p:nvPr/>
        </p:nvSpPr>
        <p:spPr>
          <a:xfrm>
            <a:off x="5798094" y="3145306"/>
            <a:ext cx="28177" cy="75681"/>
          </a:xfrm>
          <a:custGeom>
            <a:avLst/>
            <a:gdLst/>
            <a:ahLst/>
            <a:cxnLst/>
            <a:rect l="l" t="t" r="r" b="b"/>
            <a:pathLst>
              <a:path w="1073" h="2882" extrusionOk="0">
                <a:moveTo>
                  <a:pt x="718" y="0"/>
                </a:moveTo>
                <a:cubicBezTo>
                  <a:pt x="316" y="0"/>
                  <a:pt x="0" y="326"/>
                  <a:pt x="0" y="718"/>
                </a:cubicBezTo>
                <a:lnTo>
                  <a:pt x="0" y="1513"/>
                </a:lnTo>
                <a:cubicBezTo>
                  <a:pt x="10" y="1752"/>
                  <a:pt x="96" y="1972"/>
                  <a:pt x="239" y="2163"/>
                </a:cubicBezTo>
                <a:cubicBezTo>
                  <a:pt x="393" y="2336"/>
                  <a:pt x="479" y="2565"/>
                  <a:pt x="479" y="2805"/>
                </a:cubicBezTo>
                <a:lnTo>
                  <a:pt x="479" y="2881"/>
                </a:lnTo>
                <a:lnTo>
                  <a:pt x="957" y="2881"/>
                </a:lnTo>
                <a:lnTo>
                  <a:pt x="957" y="2805"/>
                </a:lnTo>
                <a:cubicBezTo>
                  <a:pt x="957" y="2584"/>
                  <a:pt x="919" y="2364"/>
                  <a:pt x="833" y="2163"/>
                </a:cubicBezTo>
                <a:cubicBezTo>
                  <a:pt x="756" y="1953"/>
                  <a:pt x="718" y="1733"/>
                  <a:pt x="718" y="1513"/>
                </a:cubicBezTo>
                <a:lnTo>
                  <a:pt x="718" y="718"/>
                </a:lnTo>
                <a:cubicBezTo>
                  <a:pt x="718" y="326"/>
                  <a:pt x="881" y="0"/>
                  <a:pt x="1072" y="0"/>
                </a:cubicBezTo>
                <a:close/>
              </a:path>
            </a:pathLst>
          </a:custGeom>
          <a:solidFill>
            <a:srgbClr val="ACBDC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150" name="Google Shape;12150;p83"/>
          <p:cNvSpPr/>
          <p:nvPr/>
        </p:nvSpPr>
        <p:spPr>
          <a:xfrm>
            <a:off x="5797831" y="3145568"/>
            <a:ext cx="28440" cy="56065"/>
          </a:xfrm>
          <a:custGeom>
            <a:avLst/>
            <a:gdLst/>
            <a:ahLst/>
            <a:cxnLst/>
            <a:rect l="l" t="t" r="r" b="b"/>
            <a:pathLst>
              <a:path w="1083" h="2135" extrusionOk="0">
                <a:moveTo>
                  <a:pt x="718" y="0"/>
                </a:moveTo>
                <a:cubicBezTo>
                  <a:pt x="326" y="0"/>
                  <a:pt x="1" y="316"/>
                  <a:pt x="1" y="718"/>
                </a:cubicBezTo>
                <a:lnTo>
                  <a:pt x="1" y="1196"/>
                </a:lnTo>
                <a:cubicBezTo>
                  <a:pt x="1" y="1675"/>
                  <a:pt x="364" y="2077"/>
                  <a:pt x="843" y="2134"/>
                </a:cubicBezTo>
                <a:cubicBezTo>
                  <a:pt x="766" y="1933"/>
                  <a:pt x="728" y="1723"/>
                  <a:pt x="718" y="1503"/>
                </a:cubicBezTo>
                <a:lnTo>
                  <a:pt x="718" y="718"/>
                </a:lnTo>
                <a:cubicBezTo>
                  <a:pt x="718" y="316"/>
                  <a:pt x="881" y="0"/>
                  <a:pt x="1082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151" name="Google Shape;12151;p83"/>
          <p:cNvSpPr/>
          <p:nvPr/>
        </p:nvSpPr>
        <p:spPr>
          <a:xfrm>
            <a:off x="5779239" y="3228996"/>
            <a:ext cx="18881" cy="48528"/>
          </a:xfrm>
          <a:custGeom>
            <a:avLst/>
            <a:gdLst/>
            <a:ahLst/>
            <a:cxnLst/>
            <a:rect l="l" t="t" r="r" b="b"/>
            <a:pathLst>
              <a:path w="719" h="1848" extrusionOk="0">
                <a:moveTo>
                  <a:pt x="134" y="0"/>
                </a:moveTo>
                <a:cubicBezTo>
                  <a:pt x="48" y="125"/>
                  <a:pt x="0" y="268"/>
                  <a:pt x="0" y="421"/>
                </a:cubicBezTo>
                <a:lnTo>
                  <a:pt x="0" y="1608"/>
                </a:lnTo>
                <a:cubicBezTo>
                  <a:pt x="0" y="1742"/>
                  <a:pt x="106" y="1847"/>
                  <a:pt x="240" y="1847"/>
                </a:cubicBezTo>
                <a:lnTo>
                  <a:pt x="718" y="1847"/>
                </a:lnTo>
                <a:lnTo>
                  <a:pt x="718" y="670"/>
                </a:lnTo>
                <a:cubicBezTo>
                  <a:pt x="718" y="517"/>
                  <a:pt x="642" y="374"/>
                  <a:pt x="527" y="287"/>
                </a:cubicBezTo>
                <a:lnTo>
                  <a:pt x="134" y="0"/>
                </a:lnTo>
                <a:close/>
              </a:path>
            </a:pathLst>
          </a:custGeom>
          <a:solidFill>
            <a:srgbClr val="76899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152" name="Google Shape;12152;p83"/>
          <p:cNvGrpSpPr/>
          <p:nvPr/>
        </p:nvGrpSpPr>
        <p:grpSpPr>
          <a:xfrm>
            <a:off x="5779239" y="2887695"/>
            <a:ext cx="314411" cy="389830"/>
            <a:chOff x="5779239" y="2887695"/>
            <a:chExt cx="314411" cy="389830"/>
          </a:xfrm>
        </p:grpSpPr>
        <p:sp>
          <p:nvSpPr>
            <p:cNvPr id="12153" name="Google Shape;12153;p83"/>
            <p:cNvSpPr/>
            <p:nvPr/>
          </p:nvSpPr>
          <p:spPr>
            <a:xfrm>
              <a:off x="5898617" y="2937957"/>
              <a:ext cx="75419" cy="62866"/>
            </a:xfrm>
            <a:custGeom>
              <a:avLst/>
              <a:gdLst/>
              <a:ahLst/>
              <a:cxnLst/>
              <a:rect l="l" t="t" r="r" b="b"/>
              <a:pathLst>
                <a:path w="2872" h="2394" extrusionOk="0">
                  <a:moveTo>
                    <a:pt x="957" y="1"/>
                  </a:moveTo>
                  <a:lnTo>
                    <a:pt x="957" y="480"/>
                  </a:lnTo>
                  <a:cubicBezTo>
                    <a:pt x="957" y="566"/>
                    <a:pt x="910" y="652"/>
                    <a:pt x="823" y="690"/>
                  </a:cubicBezTo>
                  <a:lnTo>
                    <a:pt x="268" y="977"/>
                  </a:lnTo>
                  <a:cubicBezTo>
                    <a:pt x="106" y="1054"/>
                    <a:pt x="0" y="1216"/>
                    <a:pt x="0" y="1398"/>
                  </a:cubicBezTo>
                  <a:lnTo>
                    <a:pt x="0" y="2394"/>
                  </a:lnTo>
                  <a:lnTo>
                    <a:pt x="2871" y="2394"/>
                  </a:lnTo>
                  <a:lnTo>
                    <a:pt x="2871" y="1398"/>
                  </a:lnTo>
                  <a:cubicBezTo>
                    <a:pt x="2871" y="1216"/>
                    <a:pt x="2766" y="1054"/>
                    <a:pt x="2613" y="977"/>
                  </a:cubicBezTo>
                  <a:lnTo>
                    <a:pt x="2048" y="690"/>
                  </a:lnTo>
                  <a:cubicBezTo>
                    <a:pt x="1962" y="652"/>
                    <a:pt x="1914" y="566"/>
                    <a:pt x="1914" y="480"/>
                  </a:cubicBezTo>
                  <a:lnTo>
                    <a:pt x="1914" y="1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4" name="Google Shape;12154;p83"/>
            <p:cNvSpPr/>
            <p:nvPr/>
          </p:nvSpPr>
          <p:spPr>
            <a:xfrm>
              <a:off x="5922488" y="2937957"/>
              <a:ext cx="27678" cy="18750"/>
            </a:xfrm>
            <a:custGeom>
              <a:avLst/>
              <a:gdLst/>
              <a:ahLst/>
              <a:cxnLst/>
              <a:rect l="l" t="t" r="r" b="b"/>
              <a:pathLst>
                <a:path w="1054" h="714" extrusionOk="0">
                  <a:moveTo>
                    <a:pt x="48" y="1"/>
                  </a:moveTo>
                  <a:lnTo>
                    <a:pt x="48" y="480"/>
                  </a:lnTo>
                  <a:cubicBezTo>
                    <a:pt x="48" y="527"/>
                    <a:pt x="29" y="575"/>
                    <a:pt x="1" y="613"/>
                  </a:cubicBezTo>
                  <a:cubicBezTo>
                    <a:pt x="168" y="680"/>
                    <a:pt x="347" y="714"/>
                    <a:pt x="527" y="714"/>
                  </a:cubicBezTo>
                  <a:cubicBezTo>
                    <a:pt x="706" y="714"/>
                    <a:pt x="886" y="680"/>
                    <a:pt x="1053" y="613"/>
                  </a:cubicBezTo>
                  <a:cubicBezTo>
                    <a:pt x="1025" y="575"/>
                    <a:pt x="1005" y="527"/>
                    <a:pt x="1005" y="480"/>
                  </a:cubicBezTo>
                  <a:lnTo>
                    <a:pt x="1005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5" name="Google Shape;12155;p83"/>
            <p:cNvSpPr/>
            <p:nvPr/>
          </p:nvSpPr>
          <p:spPr>
            <a:xfrm>
              <a:off x="5898617" y="2957836"/>
              <a:ext cx="75419" cy="42988"/>
            </a:xfrm>
            <a:custGeom>
              <a:avLst/>
              <a:gdLst/>
              <a:ahLst/>
              <a:cxnLst/>
              <a:rect l="l" t="t" r="r" b="b"/>
              <a:pathLst>
                <a:path w="2872" h="1637" extrusionOk="0">
                  <a:moveTo>
                    <a:pt x="699" y="0"/>
                  </a:moveTo>
                  <a:lnTo>
                    <a:pt x="268" y="220"/>
                  </a:lnTo>
                  <a:cubicBezTo>
                    <a:pt x="106" y="297"/>
                    <a:pt x="0" y="459"/>
                    <a:pt x="0" y="641"/>
                  </a:cubicBezTo>
                  <a:lnTo>
                    <a:pt x="0" y="1637"/>
                  </a:lnTo>
                  <a:lnTo>
                    <a:pt x="2871" y="1637"/>
                  </a:lnTo>
                  <a:lnTo>
                    <a:pt x="2871" y="641"/>
                  </a:lnTo>
                  <a:cubicBezTo>
                    <a:pt x="2871" y="459"/>
                    <a:pt x="2766" y="297"/>
                    <a:pt x="2613" y="220"/>
                  </a:cubicBezTo>
                  <a:lnTo>
                    <a:pt x="2173" y="0"/>
                  </a:lnTo>
                  <a:cubicBezTo>
                    <a:pt x="1981" y="230"/>
                    <a:pt x="1709" y="345"/>
                    <a:pt x="1436" y="345"/>
                  </a:cubicBezTo>
                  <a:cubicBezTo>
                    <a:pt x="1163" y="345"/>
                    <a:pt x="890" y="230"/>
                    <a:pt x="699" y="0"/>
                  </a:cubicBez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6" name="Google Shape;12156;p83"/>
            <p:cNvSpPr/>
            <p:nvPr/>
          </p:nvSpPr>
          <p:spPr>
            <a:xfrm>
              <a:off x="5898617" y="2968891"/>
              <a:ext cx="18881" cy="31932"/>
            </a:xfrm>
            <a:custGeom>
              <a:avLst/>
              <a:gdLst/>
              <a:ahLst/>
              <a:cxnLst/>
              <a:rect l="l" t="t" r="r" b="b"/>
              <a:pathLst>
                <a:path w="719" h="1216" extrusionOk="0">
                  <a:moveTo>
                    <a:pt x="58" y="0"/>
                  </a:moveTo>
                  <a:cubicBezTo>
                    <a:pt x="19" y="67"/>
                    <a:pt x="0" y="144"/>
                    <a:pt x="0" y="220"/>
                  </a:cubicBezTo>
                  <a:lnTo>
                    <a:pt x="0" y="1216"/>
                  </a:lnTo>
                  <a:lnTo>
                    <a:pt x="718" y="1216"/>
                  </a:lnTo>
                  <a:lnTo>
                    <a:pt x="718" y="737"/>
                  </a:lnTo>
                  <a:cubicBezTo>
                    <a:pt x="718" y="584"/>
                    <a:pt x="651" y="440"/>
                    <a:pt x="527" y="354"/>
                  </a:cubicBezTo>
                  <a:lnTo>
                    <a:pt x="58" y="0"/>
                  </a:ln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7" name="Google Shape;12157;p83"/>
            <p:cNvSpPr/>
            <p:nvPr/>
          </p:nvSpPr>
          <p:spPr>
            <a:xfrm>
              <a:off x="5955155" y="2968891"/>
              <a:ext cx="18881" cy="31932"/>
            </a:xfrm>
            <a:custGeom>
              <a:avLst/>
              <a:gdLst/>
              <a:ahLst/>
              <a:cxnLst/>
              <a:rect l="l" t="t" r="r" b="b"/>
              <a:pathLst>
                <a:path w="719" h="1216" extrusionOk="0">
                  <a:moveTo>
                    <a:pt x="661" y="0"/>
                  </a:moveTo>
                  <a:lnTo>
                    <a:pt x="192" y="354"/>
                  </a:lnTo>
                  <a:cubicBezTo>
                    <a:pt x="77" y="440"/>
                    <a:pt x="1" y="584"/>
                    <a:pt x="1" y="737"/>
                  </a:cubicBezTo>
                  <a:lnTo>
                    <a:pt x="1" y="1216"/>
                  </a:lnTo>
                  <a:lnTo>
                    <a:pt x="718" y="1216"/>
                  </a:lnTo>
                  <a:lnTo>
                    <a:pt x="718" y="220"/>
                  </a:lnTo>
                  <a:cubicBezTo>
                    <a:pt x="718" y="144"/>
                    <a:pt x="699" y="67"/>
                    <a:pt x="661" y="0"/>
                  </a:cubicBez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8" name="Google Shape;12158;p83"/>
            <p:cNvSpPr/>
            <p:nvPr/>
          </p:nvSpPr>
          <p:spPr>
            <a:xfrm>
              <a:off x="5911170" y="2887695"/>
              <a:ext cx="50288" cy="56590"/>
            </a:xfrm>
            <a:custGeom>
              <a:avLst/>
              <a:gdLst/>
              <a:ahLst/>
              <a:cxnLst/>
              <a:rect l="l" t="t" r="r" b="b"/>
              <a:pathLst>
                <a:path w="1915" h="2155" extrusionOk="0">
                  <a:moveTo>
                    <a:pt x="719" y="1"/>
                  </a:moveTo>
                  <a:cubicBezTo>
                    <a:pt x="326" y="1"/>
                    <a:pt x="1" y="317"/>
                    <a:pt x="1" y="719"/>
                  </a:cubicBezTo>
                  <a:lnTo>
                    <a:pt x="1" y="1197"/>
                  </a:lnTo>
                  <a:cubicBezTo>
                    <a:pt x="1" y="1724"/>
                    <a:pt x="432" y="2154"/>
                    <a:pt x="958" y="2154"/>
                  </a:cubicBezTo>
                  <a:cubicBezTo>
                    <a:pt x="1484" y="2154"/>
                    <a:pt x="1915" y="1724"/>
                    <a:pt x="1915" y="1197"/>
                  </a:cubicBezTo>
                  <a:lnTo>
                    <a:pt x="1915" y="719"/>
                  </a:lnTo>
                  <a:cubicBezTo>
                    <a:pt x="1915" y="317"/>
                    <a:pt x="1599" y="1"/>
                    <a:pt x="1197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9" name="Google Shape;12159;p83"/>
            <p:cNvSpPr/>
            <p:nvPr/>
          </p:nvSpPr>
          <p:spPr>
            <a:xfrm>
              <a:off x="5911170" y="2887695"/>
              <a:ext cx="34716" cy="56485"/>
            </a:xfrm>
            <a:custGeom>
              <a:avLst/>
              <a:gdLst/>
              <a:ahLst/>
              <a:cxnLst/>
              <a:rect l="l" t="t" r="r" b="b"/>
              <a:pathLst>
                <a:path w="1322" h="2151" extrusionOk="0">
                  <a:moveTo>
                    <a:pt x="719" y="1"/>
                  </a:moveTo>
                  <a:cubicBezTo>
                    <a:pt x="326" y="1"/>
                    <a:pt x="1" y="317"/>
                    <a:pt x="1" y="719"/>
                  </a:cubicBezTo>
                  <a:lnTo>
                    <a:pt x="1" y="1197"/>
                  </a:lnTo>
                  <a:cubicBezTo>
                    <a:pt x="1" y="1746"/>
                    <a:pt x="450" y="2151"/>
                    <a:pt x="955" y="2151"/>
                  </a:cubicBezTo>
                  <a:cubicBezTo>
                    <a:pt x="1076" y="2151"/>
                    <a:pt x="1200" y="2128"/>
                    <a:pt x="1322" y="2078"/>
                  </a:cubicBezTo>
                  <a:cubicBezTo>
                    <a:pt x="958" y="1934"/>
                    <a:pt x="719" y="1580"/>
                    <a:pt x="719" y="1197"/>
                  </a:cubicBezTo>
                  <a:lnTo>
                    <a:pt x="719" y="719"/>
                  </a:lnTo>
                  <a:cubicBezTo>
                    <a:pt x="719" y="365"/>
                    <a:pt x="967" y="68"/>
                    <a:pt x="1322" y="11"/>
                  </a:cubicBezTo>
                  <a:cubicBezTo>
                    <a:pt x="1274" y="1"/>
                    <a:pt x="1235" y="1"/>
                    <a:pt x="1197" y="1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0" name="Google Shape;12160;p83"/>
            <p:cNvSpPr/>
            <p:nvPr/>
          </p:nvSpPr>
          <p:spPr>
            <a:xfrm>
              <a:off x="5892341" y="3013375"/>
              <a:ext cx="87971" cy="150811"/>
            </a:xfrm>
            <a:custGeom>
              <a:avLst/>
              <a:gdLst/>
              <a:ahLst/>
              <a:cxnLst/>
              <a:rect l="l" t="t" r="r" b="b"/>
              <a:pathLst>
                <a:path w="3350" h="5743" extrusionOk="0">
                  <a:moveTo>
                    <a:pt x="0" y="0"/>
                  </a:moveTo>
                  <a:lnTo>
                    <a:pt x="0" y="5742"/>
                  </a:lnTo>
                  <a:lnTo>
                    <a:pt x="3350" y="5742"/>
                  </a:lnTo>
                  <a:lnTo>
                    <a:pt x="3350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1" name="Google Shape;12161;p83"/>
            <p:cNvSpPr/>
            <p:nvPr/>
          </p:nvSpPr>
          <p:spPr>
            <a:xfrm>
              <a:off x="5892341" y="3101320"/>
              <a:ext cx="87971" cy="62866"/>
            </a:xfrm>
            <a:custGeom>
              <a:avLst/>
              <a:gdLst/>
              <a:ahLst/>
              <a:cxnLst/>
              <a:rect l="l" t="t" r="r" b="b"/>
              <a:pathLst>
                <a:path w="3350" h="2394" extrusionOk="0">
                  <a:moveTo>
                    <a:pt x="0" y="1"/>
                  </a:moveTo>
                  <a:lnTo>
                    <a:pt x="0" y="2393"/>
                  </a:lnTo>
                  <a:lnTo>
                    <a:pt x="3350" y="2393"/>
                  </a:lnTo>
                  <a:lnTo>
                    <a:pt x="3350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2" name="Google Shape;12162;p83"/>
            <p:cNvSpPr/>
            <p:nvPr/>
          </p:nvSpPr>
          <p:spPr>
            <a:xfrm>
              <a:off x="5967734" y="3082466"/>
              <a:ext cx="50288" cy="75419"/>
            </a:xfrm>
            <a:custGeom>
              <a:avLst/>
              <a:gdLst/>
              <a:ahLst/>
              <a:cxnLst/>
              <a:rect l="l" t="t" r="r" b="b"/>
              <a:pathLst>
                <a:path w="1915" h="2872" extrusionOk="0">
                  <a:moveTo>
                    <a:pt x="718" y="1"/>
                  </a:moveTo>
                  <a:cubicBezTo>
                    <a:pt x="326" y="1"/>
                    <a:pt x="0" y="326"/>
                    <a:pt x="0" y="719"/>
                  </a:cubicBezTo>
                  <a:lnTo>
                    <a:pt x="0" y="1513"/>
                  </a:lnTo>
                  <a:cubicBezTo>
                    <a:pt x="10" y="1743"/>
                    <a:pt x="96" y="1972"/>
                    <a:pt x="239" y="2154"/>
                  </a:cubicBezTo>
                  <a:cubicBezTo>
                    <a:pt x="393" y="2336"/>
                    <a:pt x="479" y="2566"/>
                    <a:pt x="479" y="2805"/>
                  </a:cubicBezTo>
                  <a:lnTo>
                    <a:pt x="479" y="2872"/>
                  </a:lnTo>
                  <a:lnTo>
                    <a:pt x="1436" y="2872"/>
                  </a:lnTo>
                  <a:lnTo>
                    <a:pt x="1436" y="2738"/>
                  </a:lnTo>
                  <a:cubicBezTo>
                    <a:pt x="1436" y="2547"/>
                    <a:pt x="1503" y="2355"/>
                    <a:pt x="1637" y="2212"/>
                  </a:cubicBezTo>
                  <a:lnTo>
                    <a:pt x="1723" y="2106"/>
                  </a:lnTo>
                  <a:cubicBezTo>
                    <a:pt x="1838" y="1953"/>
                    <a:pt x="1905" y="1771"/>
                    <a:pt x="1914" y="1580"/>
                  </a:cubicBezTo>
                  <a:lnTo>
                    <a:pt x="1914" y="719"/>
                  </a:lnTo>
                  <a:cubicBezTo>
                    <a:pt x="1914" y="326"/>
                    <a:pt x="1598" y="1"/>
                    <a:pt x="1196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3" name="Google Shape;12163;p83"/>
            <p:cNvSpPr/>
            <p:nvPr/>
          </p:nvSpPr>
          <p:spPr>
            <a:xfrm>
              <a:off x="5967734" y="3082466"/>
              <a:ext cx="28413" cy="75419"/>
            </a:xfrm>
            <a:custGeom>
              <a:avLst/>
              <a:gdLst/>
              <a:ahLst/>
              <a:cxnLst/>
              <a:rect l="l" t="t" r="r" b="b"/>
              <a:pathLst>
                <a:path w="1082" h="2872" extrusionOk="0">
                  <a:moveTo>
                    <a:pt x="718" y="1"/>
                  </a:moveTo>
                  <a:cubicBezTo>
                    <a:pt x="326" y="1"/>
                    <a:pt x="0" y="326"/>
                    <a:pt x="0" y="719"/>
                  </a:cubicBezTo>
                  <a:lnTo>
                    <a:pt x="0" y="1513"/>
                  </a:lnTo>
                  <a:cubicBezTo>
                    <a:pt x="19" y="1743"/>
                    <a:pt x="96" y="1972"/>
                    <a:pt x="239" y="2154"/>
                  </a:cubicBezTo>
                  <a:cubicBezTo>
                    <a:pt x="393" y="2336"/>
                    <a:pt x="479" y="2566"/>
                    <a:pt x="479" y="2805"/>
                  </a:cubicBezTo>
                  <a:lnTo>
                    <a:pt x="479" y="2872"/>
                  </a:lnTo>
                  <a:lnTo>
                    <a:pt x="957" y="2872"/>
                  </a:lnTo>
                  <a:lnTo>
                    <a:pt x="957" y="2805"/>
                  </a:lnTo>
                  <a:cubicBezTo>
                    <a:pt x="967" y="2585"/>
                    <a:pt x="919" y="2365"/>
                    <a:pt x="842" y="2154"/>
                  </a:cubicBezTo>
                  <a:cubicBezTo>
                    <a:pt x="766" y="1953"/>
                    <a:pt x="727" y="1733"/>
                    <a:pt x="718" y="1513"/>
                  </a:cubicBezTo>
                  <a:lnTo>
                    <a:pt x="718" y="719"/>
                  </a:lnTo>
                  <a:cubicBezTo>
                    <a:pt x="718" y="326"/>
                    <a:pt x="881" y="1"/>
                    <a:pt x="1082" y="1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4" name="Google Shape;12164;p83"/>
            <p:cNvSpPr/>
            <p:nvPr/>
          </p:nvSpPr>
          <p:spPr>
            <a:xfrm>
              <a:off x="5967734" y="3082466"/>
              <a:ext cx="50288" cy="56590"/>
            </a:xfrm>
            <a:custGeom>
              <a:avLst/>
              <a:gdLst/>
              <a:ahLst/>
              <a:cxnLst/>
              <a:rect l="l" t="t" r="r" b="b"/>
              <a:pathLst>
                <a:path w="1915" h="2155" extrusionOk="0">
                  <a:moveTo>
                    <a:pt x="718" y="1"/>
                  </a:moveTo>
                  <a:cubicBezTo>
                    <a:pt x="326" y="1"/>
                    <a:pt x="0" y="326"/>
                    <a:pt x="0" y="719"/>
                  </a:cubicBezTo>
                  <a:lnTo>
                    <a:pt x="0" y="1197"/>
                  </a:lnTo>
                  <a:cubicBezTo>
                    <a:pt x="0" y="1733"/>
                    <a:pt x="431" y="2154"/>
                    <a:pt x="957" y="2154"/>
                  </a:cubicBezTo>
                  <a:cubicBezTo>
                    <a:pt x="1484" y="2154"/>
                    <a:pt x="1914" y="1733"/>
                    <a:pt x="1914" y="1197"/>
                  </a:cubicBezTo>
                  <a:lnTo>
                    <a:pt x="1914" y="719"/>
                  </a:lnTo>
                  <a:cubicBezTo>
                    <a:pt x="1914" y="326"/>
                    <a:pt x="1598" y="1"/>
                    <a:pt x="11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5" name="Google Shape;12165;p83"/>
            <p:cNvSpPr/>
            <p:nvPr/>
          </p:nvSpPr>
          <p:spPr>
            <a:xfrm>
              <a:off x="5967734" y="3082466"/>
              <a:ext cx="28177" cy="56328"/>
            </a:xfrm>
            <a:custGeom>
              <a:avLst/>
              <a:gdLst/>
              <a:ahLst/>
              <a:cxnLst/>
              <a:rect l="l" t="t" r="r" b="b"/>
              <a:pathLst>
                <a:path w="1073" h="2145" extrusionOk="0">
                  <a:moveTo>
                    <a:pt x="718" y="1"/>
                  </a:moveTo>
                  <a:cubicBezTo>
                    <a:pt x="316" y="1"/>
                    <a:pt x="0" y="326"/>
                    <a:pt x="0" y="719"/>
                  </a:cubicBezTo>
                  <a:lnTo>
                    <a:pt x="0" y="1197"/>
                  </a:lnTo>
                  <a:cubicBezTo>
                    <a:pt x="0" y="1676"/>
                    <a:pt x="354" y="2087"/>
                    <a:pt x="833" y="2145"/>
                  </a:cubicBezTo>
                  <a:cubicBezTo>
                    <a:pt x="766" y="1944"/>
                    <a:pt x="718" y="1724"/>
                    <a:pt x="718" y="1513"/>
                  </a:cubicBezTo>
                  <a:lnTo>
                    <a:pt x="718" y="719"/>
                  </a:lnTo>
                  <a:cubicBezTo>
                    <a:pt x="718" y="326"/>
                    <a:pt x="881" y="1"/>
                    <a:pt x="10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6" name="Google Shape;12166;p83"/>
            <p:cNvSpPr/>
            <p:nvPr/>
          </p:nvSpPr>
          <p:spPr>
            <a:xfrm>
              <a:off x="5948879" y="3151582"/>
              <a:ext cx="87971" cy="100812"/>
            </a:xfrm>
            <a:custGeom>
              <a:avLst/>
              <a:gdLst/>
              <a:ahLst/>
              <a:cxnLst/>
              <a:rect l="l" t="t" r="r" b="b"/>
              <a:pathLst>
                <a:path w="3350" h="3839" extrusionOk="0">
                  <a:moveTo>
                    <a:pt x="1426" y="1"/>
                  </a:moveTo>
                  <a:cubicBezTo>
                    <a:pt x="1273" y="1"/>
                    <a:pt x="1130" y="29"/>
                    <a:pt x="986" y="87"/>
                  </a:cubicBezTo>
                  <a:lnTo>
                    <a:pt x="450" y="307"/>
                  </a:lnTo>
                  <a:cubicBezTo>
                    <a:pt x="182" y="412"/>
                    <a:pt x="0" y="680"/>
                    <a:pt x="0" y="967"/>
                  </a:cubicBezTo>
                  <a:lnTo>
                    <a:pt x="0" y="3599"/>
                  </a:lnTo>
                  <a:cubicBezTo>
                    <a:pt x="0" y="3733"/>
                    <a:pt x="106" y="3838"/>
                    <a:pt x="240" y="3838"/>
                  </a:cubicBezTo>
                  <a:lnTo>
                    <a:pt x="3111" y="3838"/>
                  </a:lnTo>
                  <a:cubicBezTo>
                    <a:pt x="3245" y="3838"/>
                    <a:pt x="3350" y="3733"/>
                    <a:pt x="3350" y="3599"/>
                  </a:cubicBezTo>
                  <a:lnTo>
                    <a:pt x="3350" y="967"/>
                  </a:lnTo>
                  <a:cubicBezTo>
                    <a:pt x="3350" y="680"/>
                    <a:pt x="3178" y="412"/>
                    <a:pt x="2900" y="307"/>
                  </a:cubicBezTo>
                  <a:lnTo>
                    <a:pt x="2374" y="87"/>
                  </a:lnTo>
                  <a:cubicBezTo>
                    <a:pt x="2230" y="29"/>
                    <a:pt x="2077" y="1"/>
                    <a:pt x="1924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7" name="Google Shape;12167;p83"/>
            <p:cNvSpPr/>
            <p:nvPr/>
          </p:nvSpPr>
          <p:spPr>
            <a:xfrm>
              <a:off x="5948879" y="3165920"/>
              <a:ext cx="18881" cy="86474"/>
            </a:xfrm>
            <a:custGeom>
              <a:avLst/>
              <a:gdLst/>
              <a:ahLst/>
              <a:cxnLst/>
              <a:rect l="l" t="t" r="r" b="b"/>
              <a:pathLst>
                <a:path w="719" h="3293" extrusionOk="0">
                  <a:moveTo>
                    <a:pt x="144" y="0"/>
                  </a:moveTo>
                  <a:cubicBezTo>
                    <a:pt x="48" y="125"/>
                    <a:pt x="0" y="268"/>
                    <a:pt x="0" y="421"/>
                  </a:cubicBezTo>
                  <a:lnTo>
                    <a:pt x="0" y="3053"/>
                  </a:lnTo>
                  <a:cubicBezTo>
                    <a:pt x="0" y="3187"/>
                    <a:pt x="106" y="3292"/>
                    <a:pt x="240" y="3292"/>
                  </a:cubicBezTo>
                  <a:lnTo>
                    <a:pt x="718" y="3292"/>
                  </a:lnTo>
                  <a:lnTo>
                    <a:pt x="718" y="670"/>
                  </a:lnTo>
                  <a:cubicBezTo>
                    <a:pt x="718" y="527"/>
                    <a:pt x="651" y="383"/>
                    <a:pt x="527" y="287"/>
                  </a:cubicBezTo>
                  <a:lnTo>
                    <a:pt x="144" y="0"/>
                  </a:ln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8" name="Google Shape;12168;p83"/>
            <p:cNvSpPr/>
            <p:nvPr/>
          </p:nvSpPr>
          <p:spPr>
            <a:xfrm>
              <a:off x="6017995" y="3165920"/>
              <a:ext cx="18855" cy="86474"/>
            </a:xfrm>
            <a:custGeom>
              <a:avLst/>
              <a:gdLst/>
              <a:ahLst/>
              <a:cxnLst/>
              <a:rect l="l" t="t" r="r" b="b"/>
              <a:pathLst>
                <a:path w="718" h="3293" extrusionOk="0">
                  <a:moveTo>
                    <a:pt x="584" y="0"/>
                  </a:moveTo>
                  <a:lnTo>
                    <a:pt x="192" y="287"/>
                  </a:lnTo>
                  <a:cubicBezTo>
                    <a:pt x="77" y="383"/>
                    <a:pt x="0" y="527"/>
                    <a:pt x="0" y="670"/>
                  </a:cubicBezTo>
                  <a:lnTo>
                    <a:pt x="0" y="3292"/>
                  </a:lnTo>
                  <a:lnTo>
                    <a:pt x="479" y="3292"/>
                  </a:lnTo>
                  <a:cubicBezTo>
                    <a:pt x="613" y="3292"/>
                    <a:pt x="718" y="3187"/>
                    <a:pt x="718" y="3053"/>
                  </a:cubicBezTo>
                  <a:lnTo>
                    <a:pt x="718" y="421"/>
                  </a:lnTo>
                  <a:cubicBezTo>
                    <a:pt x="718" y="268"/>
                    <a:pt x="670" y="125"/>
                    <a:pt x="584" y="0"/>
                  </a:cubicBez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9" name="Google Shape;12169;p83"/>
            <p:cNvSpPr/>
            <p:nvPr/>
          </p:nvSpPr>
          <p:spPr>
            <a:xfrm>
              <a:off x="5854632" y="3082466"/>
              <a:ext cx="50288" cy="75419"/>
            </a:xfrm>
            <a:custGeom>
              <a:avLst/>
              <a:gdLst/>
              <a:ahLst/>
              <a:cxnLst/>
              <a:rect l="l" t="t" r="r" b="b"/>
              <a:pathLst>
                <a:path w="1915" h="2872" extrusionOk="0">
                  <a:moveTo>
                    <a:pt x="718" y="1"/>
                  </a:moveTo>
                  <a:cubicBezTo>
                    <a:pt x="326" y="1"/>
                    <a:pt x="1" y="326"/>
                    <a:pt x="1" y="719"/>
                  </a:cubicBezTo>
                  <a:lnTo>
                    <a:pt x="1" y="1513"/>
                  </a:lnTo>
                  <a:cubicBezTo>
                    <a:pt x="10" y="1743"/>
                    <a:pt x="96" y="1972"/>
                    <a:pt x="240" y="2154"/>
                  </a:cubicBezTo>
                  <a:cubicBezTo>
                    <a:pt x="393" y="2336"/>
                    <a:pt x="479" y="2566"/>
                    <a:pt x="479" y="2805"/>
                  </a:cubicBezTo>
                  <a:lnTo>
                    <a:pt x="479" y="2872"/>
                  </a:lnTo>
                  <a:lnTo>
                    <a:pt x="1436" y="2872"/>
                  </a:lnTo>
                  <a:lnTo>
                    <a:pt x="1436" y="2738"/>
                  </a:lnTo>
                  <a:cubicBezTo>
                    <a:pt x="1436" y="2547"/>
                    <a:pt x="1503" y="2355"/>
                    <a:pt x="1627" y="2212"/>
                  </a:cubicBezTo>
                  <a:lnTo>
                    <a:pt x="1723" y="2106"/>
                  </a:lnTo>
                  <a:cubicBezTo>
                    <a:pt x="1838" y="1953"/>
                    <a:pt x="1905" y="1771"/>
                    <a:pt x="1915" y="1580"/>
                  </a:cubicBezTo>
                  <a:lnTo>
                    <a:pt x="1915" y="719"/>
                  </a:lnTo>
                  <a:cubicBezTo>
                    <a:pt x="1915" y="326"/>
                    <a:pt x="1589" y="1"/>
                    <a:pt x="1197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0" name="Google Shape;12170;p83"/>
            <p:cNvSpPr/>
            <p:nvPr/>
          </p:nvSpPr>
          <p:spPr>
            <a:xfrm>
              <a:off x="5854632" y="3082466"/>
              <a:ext cx="28177" cy="75419"/>
            </a:xfrm>
            <a:custGeom>
              <a:avLst/>
              <a:gdLst/>
              <a:ahLst/>
              <a:cxnLst/>
              <a:rect l="l" t="t" r="r" b="b"/>
              <a:pathLst>
                <a:path w="1073" h="2872" extrusionOk="0">
                  <a:moveTo>
                    <a:pt x="718" y="1"/>
                  </a:moveTo>
                  <a:cubicBezTo>
                    <a:pt x="316" y="1"/>
                    <a:pt x="1" y="326"/>
                    <a:pt x="1" y="719"/>
                  </a:cubicBezTo>
                  <a:lnTo>
                    <a:pt x="1" y="1513"/>
                  </a:lnTo>
                  <a:cubicBezTo>
                    <a:pt x="10" y="1743"/>
                    <a:pt x="96" y="1972"/>
                    <a:pt x="240" y="2154"/>
                  </a:cubicBezTo>
                  <a:cubicBezTo>
                    <a:pt x="393" y="2336"/>
                    <a:pt x="479" y="2566"/>
                    <a:pt x="479" y="2805"/>
                  </a:cubicBezTo>
                  <a:lnTo>
                    <a:pt x="479" y="2872"/>
                  </a:lnTo>
                  <a:lnTo>
                    <a:pt x="958" y="2872"/>
                  </a:lnTo>
                  <a:lnTo>
                    <a:pt x="958" y="2805"/>
                  </a:lnTo>
                  <a:cubicBezTo>
                    <a:pt x="958" y="2585"/>
                    <a:pt x="919" y="2365"/>
                    <a:pt x="833" y="2154"/>
                  </a:cubicBezTo>
                  <a:cubicBezTo>
                    <a:pt x="757" y="1953"/>
                    <a:pt x="718" y="1733"/>
                    <a:pt x="718" y="1513"/>
                  </a:cubicBezTo>
                  <a:lnTo>
                    <a:pt x="718" y="719"/>
                  </a:lnTo>
                  <a:cubicBezTo>
                    <a:pt x="718" y="326"/>
                    <a:pt x="881" y="1"/>
                    <a:pt x="1072" y="1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1" name="Google Shape;12171;p83"/>
            <p:cNvSpPr/>
            <p:nvPr/>
          </p:nvSpPr>
          <p:spPr>
            <a:xfrm>
              <a:off x="5854632" y="3082466"/>
              <a:ext cx="50288" cy="56590"/>
            </a:xfrm>
            <a:custGeom>
              <a:avLst/>
              <a:gdLst/>
              <a:ahLst/>
              <a:cxnLst/>
              <a:rect l="l" t="t" r="r" b="b"/>
              <a:pathLst>
                <a:path w="1915" h="2155" extrusionOk="0">
                  <a:moveTo>
                    <a:pt x="718" y="1"/>
                  </a:moveTo>
                  <a:cubicBezTo>
                    <a:pt x="316" y="1"/>
                    <a:pt x="1" y="326"/>
                    <a:pt x="1" y="719"/>
                  </a:cubicBezTo>
                  <a:lnTo>
                    <a:pt x="1" y="1197"/>
                  </a:lnTo>
                  <a:cubicBezTo>
                    <a:pt x="1" y="1733"/>
                    <a:pt x="431" y="2154"/>
                    <a:pt x="958" y="2154"/>
                  </a:cubicBezTo>
                  <a:cubicBezTo>
                    <a:pt x="1484" y="2154"/>
                    <a:pt x="1915" y="1733"/>
                    <a:pt x="1915" y="1197"/>
                  </a:cubicBezTo>
                  <a:lnTo>
                    <a:pt x="1915" y="719"/>
                  </a:lnTo>
                  <a:cubicBezTo>
                    <a:pt x="1915" y="326"/>
                    <a:pt x="1589" y="1"/>
                    <a:pt x="119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2" name="Google Shape;12172;p83"/>
            <p:cNvSpPr/>
            <p:nvPr/>
          </p:nvSpPr>
          <p:spPr>
            <a:xfrm>
              <a:off x="5854632" y="3082466"/>
              <a:ext cx="28177" cy="56328"/>
            </a:xfrm>
            <a:custGeom>
              <a:avLst/>
              <a:gdLst/>
              <a:ahLst/>
              <a:cxnLst/>
              <a:rect l="l" t="t" r="r" b="b"/>
              <a:pathLst>
                <a:path w="1073" h="2145" extrusionOk="0">
                  <a:moveTo>
                    <a:pt x="718" y="1"/>
                  </a:moveTo>
                  <a:cubicBezTo>
                    <a:pt x="316" y="1"/>
                    <a:pt x="1" y="326"/>
                    <a:pt x="1" y="719"/>
                  </a:cubicBezTo>
                  <a:lnTo>
                    <a:pt x="1" y="1197"/>
                  </a:lnTo>
                  <a:cubicBezTo>
                    <a:pt x="1" y="1676"/>
                    <a:pt x="355" y="2087"/>
                    <a:pt x="833" y="2145"/>
                  </a:cubicBezTo>
                  <a:cubicBezTo>
                    <a:pt x="757" y="1944"/>
                    <a:pt x="718" y="1724"/>
                    <a:pt x="718" y="1513"/>
                  </a:cubicBezTo>
                  <a:lnTo>
                    <a:pt x="718" y="719"/>
                  </a:lnTo>
                  <a:cubicBezTo>
                    <a:pt x="718" y="326"/>
                    <a:pt x="871" y="1"/>
                    <a:pt x="10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3" name="Google Shape;12173;p83"/>
            <p:cNvSpPr/>
            <p:nvPr/>
          </p:nvSpPr>
          <p:spPr>
            <a:xfrm>
              <a:off x="5835777" y="3151582"/>
              <a:ext cx="87997" cy="100812"/>
            </a:xfrm>
            <a:custGeom>
              <a:avLst/>
              <a:gdLst/>
              <a:ahLst/>
              <a:cxnLst/>
              <a:rect l="l" t="t" r="r" b="b"/>
              <a:pathLst>
                <a:path w="3351" h="3839" extrusionOk="0">
                  <a:moveTo>
                    <a:pt x="1427" y="1"/>
                  </a:moveTo>
                  <a:cubicBezTo>
                    <a:pt x="1274" y="1"/>
                    <a:pt x="1120" y="29"/>
                    <a:pt x="986" y="87"/>
                  </a:cubicBezTo>
                  <a:lnTo>
                    <a:pt x="451" y="307"/>
                  </a:lnTo>
                  <a:cubicBezTo>
                    <a:pt x="183" y="412"/>
                    <a:pt x="1" y="680"/>
                    <a:pt x="1" y="967"/>
                  </a:cubicBezTo>
                  <a:lnTo>
                    <a:pt x="1" y="3599"/>
                  </a:lnTo>
                  <a:cubicBezTo>
                    <a:pt x="1" y="3733"/>
                    <a:pt x="106" y="3838"/>
                    <a:pt x="240" y="3838"/>
                  </a:cubicBezTo>
                  <a:lnTo>
                    <a:pt x="3111" y="3838"/>
                  </a:lnTo>
                  <a:cubicBezTo>
                    <a:pt x="3245" y="3838"/>
                    <a:pt x="3350" y="3733"/>
                    <a:pt x="3350" y="3599"/>
                  </a:cubicBezTo>
                  <a:lnTo>
                    <a:pt x="3350" y="967"/>
                  </a:lnTo>
                  <a:cubicBezTo>
                    <a:pt x="3350" y="680"/>
                    <a:pt x="3169" y="412"/>
                    <a:pt x="2901" y="307"/>
                  </a:cubicBezTo>
                  <a:lnTo>
                    <a:pt x="2365" y="87"/>
                  </a:lnTo>
                  <a:cubicBezTo>
                    <a:pt x="2231" y="29"/>
                    <a:pt x="2078" y="1"/>
                    <a:pt x="1924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4" name="Google Shape;12174;p83"/>
            <p:cNvSpPr/>
            <p:nvPr/>
          </p:nvSpPr>
          <p:spPr>
            <a:xfrm>
              <a:off x="5835777" y="3165920"/>
              <a:ext cx="18881" cy="86474"/>
            </a:xfrm>
            <a:custGeom>
              <a:avLst/>
              <a:gdLst/>
              <a:ahLst/>
              <a:cxnLst/>
              <a:rect l="l" t="t" r="r" b="b"/>
              <a:pathLst>
                <a:path w="719" h="3293" extrusionOk="0">
                  <a:moveTo>
                    <a:pt x="144" y="0"/>
                  </a:moveTo>
                  <a:cubicBezTo>
                    <a:pt x="49" y="125"/>
                    <a:pt x="1" y="268"/>
                    <a:pt x="1" y="421"/>
                  </a:cubicBezTo>
                  <a:lnTo>
                    <a:pt x="1" y="3053"/>
                  </a:lnTo>
                  <a:cubicBezTo>
                    <a:pt x="1" y="3187"/>
                    <a:pt x="106" y="3292"/>
                    <a:pt x="240" y="3292"/>
                  </a:cubicBezTo>
                  <a:lnTo>
                    <a:pt x="719" y="3292"/>
                  </a:lnTo>
                  <a:lnTo>
                    <a:pt x="719" y="670"/>
                  </a:lnTo>
                  <a:cubicBezTo>
                    <a:pt x="719" y="527"/>
                    <a:pt x="642" y="383"/>
                    <a:pt x="527" y="287"/>
                  </a:cubicBezTo>
                  <a:lnTo>
                    <a:pt x="144" y="0"/>
                  </a:ln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5" name="Google Shape;12175;p83"/>
            <p:cNvSpPr/>
            <p:nvPr/>
          </p:nvSpPr>
          <p:spPr>
            <a:xfrm>
              <a:off x="5904893" y="3165920"/>
              <a:ext cx="18881" cy="86474"/>
            </a:xfrm>
            <a:custGeom>
              <a:avLst/>
              <a:gdLst/>
              <a:ahLst/>
              <a:cxnLst/>
              <a:rect l="l" t="t" r="r" b="b"/>
              <a:pathLst>
                <a:path w="719" h="3293" extrusionOk="0">
                  <a:moveTo>
                    <a:pt x="575" y="0"/>
                  </a:moveTo>
                  <a:lnTo>
                    <a:pt x="192" y="287"/>
                  </a:lnTo>
                  <a:cubicBezTo>
                    <a:pt x="68" y="383"/>
                    <a:pt x="1" y="527"/>
                    <a:pt x="1" y="670"/>
                  </a:cubicBezTo>
                  <a:lnTo>
                    <a:pt x="1" y="3292"/>
                  </a:lnTo>
                  <a:lnTo>
                    <a:pt x="479" y="3292"/>
                  </a:lnTo>
                  <a:cubicBezTo>
                    <a:pt x="613" y="3292"/>
                    <a:pt x="718" y="3187"/>
                    <a:pt x="718" y="3053"/>
                  </a:cubicBezTo>
                  <a:lnTo>
                    <a:pt x="718" y="421"/>
                  </a:lnTo>
                  <a:cubicBezTo>
                    <a:pt x="718" y="268"/>
                    <a:pt x="671" y="125"/>
                    <a:pt x="575" y="0"/>
                  </a:cubicBez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6" name="Google Shape;12176;p83"/>
            <p:cNvSpPr/>
            <p:nvPr/>
          </p:nvSpPr>
          <p:spPr>
            <a:xfrm>
              <a:off x="6024271" y="3145306"/>
              <a:ext cx="50288" cy="75419"/>
            </a:xfrm>
            <a:custGeom>
              <a:avLst/>
              <a:gdLst/>
              <a:ahLst/>
              <a:cxnLst/>
              <a:rect l="l" t="t" r="r" b="b"/>
              <a:pathLst>
                <a:path w="1915" h="2872" extrusionOk="0">
                  <a:moveTo>
                    <a:pt x="718" y="0"/>
                  </a:moveTo>
                  <a:cubicBezTo>
                    <a:pt x="326" y="0"/>
                    <a:pt x="0" y="326"/>
                    <a:pt x="0" y="718"/>
                  </a:cubicBezTo>
                  <a:lnTo>
                    <a:pt x="0" y="1513"/>
                  </a:lnTo>
                  <a:cubicBezTo>
                    <a:pt x="20" y="1742"/>
                    <a:pt x="96" y="1972"/>
                    <a:pt x="240" y="2154"/>
                  </a:cubicBezTo>
                  <a:cubicBezTo>
                    <a:pt x="393" y="2336"/>
                    <a:pt x="479" y="2565"/>
                    <a:pt x="479" y="2805"/>
                  </a:cubicBezTo>
                  <a:lnTo>
                    <a:pt x="479" y="2872"/>
                  </a:lnTo>
                  <a:lnTo>
                    <a:pt x="1436" y="2872"/>
                  </a:lnTo>
                  <a:lnTo>
                    <a:pt x="1436" y="2738"/>
                  </a:lnTo>
                  <a:cubicBezTo>
                    <a:pt x="1436" y="2546"/>
                    <a:pt x="1503" y="2355"/>
                    <a:pt x="1637" y="2211"/>
                  </a:cubicBezTo>
                  <a:lnTo>
                    <a:pt x="1723" y="2106"/>
                  </a:lnTo>
                  <a:cubicBezTo>
                    <a:pt x="1838" y="1953"/>
                    <a:pt x="1905" y="1771"/>
                    <a:pt x="1915" y="1580"/>
                  </a:cubicBezTo>
                  <a:lnTo>
                    <a:pt x="1915" y="718"/>
                  </a:lnTo>
                  <a:cubicBezTo>
                    <a:pt x="1915" y="326"/>
                    <a:pt x="1599" y="0"/>
                    <a:pt x="1197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7" name="Google Shape;12177;p83"/>
            <p:cNvSpPr/>
            <p:nvPr/>
          </p:nvSpPr>
          <p:spPr>
            <a:xfrm>
              <a:off x="6024271" y="3145306"/>
              <a:ext cx="28413" cy="75681"/>
            </a:xfrm>
            <a:custGeom>
              <a:avLst/>
              <a:gdLst/>
              <a:ahLst/>
              <a:cxnLst/>
              <a:rect l="l" t="t" r="r" b="b"/>
              <a:pathLst>
                <a:path w="1082" h="2882" extrusionOk="0">
                  <a:moveTo>
                    <a:pt x="718" y="0"/>
                  </a:moveTo>
                  <a:cubicBezTo>
                    <a:pt x="326" y="0"/>
                    <a:pt x="0" y="326"/>
                    <a:pt x="0" y="718"/>
                  </a:cubicBezTo>
                  <a:lnTo>
                    <a:pt x="0" y="1513"/>
                  </a:lnTo>
                  <a:cubicBezTo>
                    <a:pt x="20" y="1752"/>
                    <a:pt x="96" y="1972"/>
                    <a:pt x="240" y="2163"/>
                  </a:cubicBezTo>
                  <a:cubicBezTo>
                    <a:pt x="402" y="2336"/>
                    <a:pt x="479" y="2565"/>
                    <a:pt x="479" y="2805"/>
                  </a:cubicBezTo>
                  <a:lnTo>
                    <a:pt x="479" y="2881"/>
                  </a:lnTo>
                  <a:lnTo>
                    <a:pt x="958" y="2881"/>
                  </a:lnTo>
                  <a:lnTo>
                    <a:pt x="958" y="2805"/>
                  </a:lnTo>
                  <a:cubicBezTo>
                    <a:pt x="967" y="2584"/>
                    <a:pt x="919" y="2364"/>
                    <a:pt x="843" y="2163"/>
                  </a:cubicBezTo>
                  <a:cubicBezTo>
                    <a:pt x="766" y="1953"/>
                    <a:pt x="728" y="1733"/>
                    <a:pt x="718" y="1513"/>
                  </a:cubicBezTo>
                  <a:lnTo>
                    <a:pt x="718" y="718"/>
                  </a:lnTo>
                  <a:cubicBezTo>
                    <a:pt x="718" y="326"/>
                    <a:pt x="881" y="0"/>
                    <a:pt x="1082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8" name="Google Shape;12178;p83"/>
            <p:cNvSpPr/>
            <p:nvPr/>
          </p:nvSpPr>
          <p:spPr>
            <a:xfrm>
              <a:off x="6024271" y="3145306"/>
              <a:ext cx="50288" cy="56564"/>
            </a:xfrm>
            <a:custGeom>
              <a:avLst/>
              <a:gdLst/>
              <a:ahLst/>
              <a:cxnLst/>
              <a:rect l="l" t="t" r="r" b="b"/>
              <a:pathLst>
                <a:path w="1915" h="2154" extrusionOk="0">
                  <a:moveTo>
                    <a:pt x="718" y="0"/>
                  </a:moveTo>
                  <a:cubicBezTo>
                    <a:pt x="326" y="0"/>
                    <a:pt x="0" y="326"/>
                    <a:pt x="0" y="718"/>
                  </a:cubicBezTo>
                  <a:lnTo>
                    <a:pt x="0" y="1197"/>
                  </a:lnTo>
                  <a:cubicBezTo>
                    <a:pt x="0" y="1733"/>
                    <a:pt x="431" y="2154"/>
                    <a:pt x="958" y="2154"/>
                  </a:cubicBezTo>
                  <a:cubicBezTo>
                    <a:pt x="1493" y="2154"/>
                    <a:pt x="1915" y="1733"/>
                    <a:pt x="1915" y="1197"/>
                  </a:cubicBezTo>
                  <a:lnTo>
                    <a:pt x="1915" y="718"/>
                  </a:lnTo>
                  <a:cubicBezTo>
                    <a:pt x="1915" y="326"/>
                    <a:pt x="1599" y="0"/>
                    <a:pt x="119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9" name="Google Shape;12179;p83"/>
            <p:cNvSpPr/>
            <p:nvPr/>
          </p:nvSpPr>
          <p:spPr>
            <a:xfrm>
              <a:off x="6024271" y="3145568"/>
              <a:ext cx="28177" cy="56065"/>
            </a:xfrm>
            <a:custGeom>
              <a:avLst/>
              <a:gdLst/>
              <a:ahLst/>
              <a:cxnLst/>
              <a:rect l="l" t="t" r="r" b="b"/>
              <a:pathLst>
                <a:path w="1073" h="2135" extrusionOk="0">
                  <a:moveTo>
                    <a:pt x="718" y="0"/>
                  </a:moveTo>
                  <a:cubicBezTo>
                    <a:pt x="316" y="0"/>
                    <a:pt x="0" y="316"/>
                    <a:pt x="0" y="718"/>
                  </a:cubicBezTo>
                  <a:lnTo>
                    <a:pt x="0" y="1196"/>
                  </a:lnTo>
                  <a:cubicBezTo>
                    <a:pt x="0" y="1675"/>
                    <a:pt x="364" y="2077"/>
                    <a:pt x="833" y="2134"/>
                  </a:cubicBezTo>
                  <a:cubicBezTo>
                    <a:pt x="766" y="1933"/>
                    <a:pt x="718" y="1723"/>
                    <a:pt x="718" y="1503"/>
                  </a:cubicBezTo>
                  <a:lnTo>
                    <a:pt x="718" y="718"/>
                  </a:lnTo>
                  <a:cubicBezTo>
                    <a:pt x="718" y="316"/>
                    <a:pt x="881" y="0"/>
                    <a:pt x="10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0" name="Google Shape;12180;p83"/>
            <p:cNvSpPr/>
            <p:nvPr/>
          </p:nvSpPr>
          <p:spPr>
            <a:xfrm>
              <a:off x="6005417" y="3214422"/>
              <a:ext cx="87997" cy="63103"/>
            </a:xfrm>
            <a:custGeom>
              <a:avLst/>
              <a:gdLst/>
              <a:ahLst/>
              <a:cxnLst/>
              <a:rect l="l" t="t" r="r" b="b"/>
              <a:pathLst>
                <a:path w="3351" h="2403" extrusionOk="0">
                  <a:moveTo>
                    <a:pt x="1436" y="0"/>
                  </a:moveTo>
                  <a:cubicBezTo>
                    <a:pt x="1283" y="10"/>
                    <a:pt x="1130" y="39"/>
                    <a:pt x="986" y="96"/>
                  </a:cubicBezTo>
                  <a:lnTo>
                    <a:pt x="460" y="307"/>
                  </a:lnTo>
                  <a:cubicBezTo>
                    <a:pt x="183" y="412"/>
                    <a:pt x="1" y="680"/>
                    <a:pt x="1" y="967"/>
                  </a:cubicBezTo>
                  <a:lnTo>
                    <a:pt x="1" y="2163"/>
                  </a:lnTo>
                  <a:cubicBezTo>
                    <a:pt x="1" y="2288"/>
                    <a:pt x="116" y="2402"/>
                    <a:pt x="240" y="2402"/>
                  </a:cubicBezTo>
                  <a:lnTo>
                    <a:pt x="3111" y="2402"/>
                  </a:lnTo>
                  <a:cubicBezTo>
                    <a:pt x="3245" y="2402"/>
                    <a:pt x="3350" y="2288"/>
                    <a:pt x="3350" y="2163"/>
                  </a:cubicBezTo>
                  <a:lnTo>
                    <a:pt x="3350" y="967"/>
                  </a:lnTo>
                  <a:cubicBezTo>
                    <a:pt x="3350" y="680"/>
                    <a:pt x="3178" y="412"/>
                    <a:pt x="2901" y="307"/>
                  </a:cubicBezTo>
                  <a:lnTo>
                    <a:pt x="2374" y="96"/>
                  </a:lnTo>
                  <a:cubicBezTo>
                    <a:pt x="2231" y="39"/>
                    <a:pt x="2077" y="10"/>
                    <a:pt x="1924" y="0"/>
                  </a:cubicBez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1" name="Google Shape;12181;p83"/>
            <p:cNvSpPr/>
            <p:nvPr/>
          </p:nvSpPr>
          <p:spPr>
            <a:xfrm>
              <a:off x="6005417" y="3228996"/>
              <a:ext cx="18881" cy="48528"/>
            </a:xfrm>
            <a:custGeom>
              <a:avLst/>
              <a:gdLst/>
              <a:ahLst/>
              <a:cxnLst/>
              <a:rect l="l" t="t" r="r" b="b"/>
              <a:pathLst>
                <a:path w="719" h="1848" extrusionOk="0">
                  <a:moveTo>
                    <a:pt x="144" y="0"/>
                  </a:moveTo>
                  <a:cubicBezTo>
                    <a:pt x="49" y="125"/>
                    <a:pt x="1" y="268"/>
                    <a:pt x="1" y="421"/>
                  </a:cubicBezTo>
                  <a:lnTo>
                    <a:pt x="1" y="1608"/>
                  </a:lnTo>
                  <a:cubicBezTo>
                    <a:pt x="1" y="1742"/>
                    <a:pt x="106" y="1847"/>
                    <a:pt x="240" y="1847"/>
                  </a:cubicBezTo>
                  <a:lnTo>
                    <a:pt x="718" y="1847"/>
                  </a:lnTo>
                  <a:lnTo>
                    <a:pt x="718" y="670"/>
                  </a:lnTo>
                  <a:cubicBezTo>
                    <a:pt x="718" y="517"/>
                    <a:pt x="651" y="374"/>
                    <a:pt x="527" y="287"/>
                  </a:cubicBezTo>
                  <a:lnTo>
                    <a:pt x="144" y="0"/>
                  </a:lnTo>
                  <a:close/>
                </a:path>
              </a:pathLst>
            </a:custGeom>
            <a:solidFill>
              <a:srgbClr val="768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2" name="Google Shape;12182;p83"/>
            <p:cNvSpPr/>
            <p:nvPr/>
          </p:nvSpPr>
          <p:spPr>
            <a:xfrm>
              <a:off x="6074796" y="3228996"/>
              <a:ext cx="18855" cy="48528"/>
            </a:xfrm>
            <a:custGeom>
              <a:avLst/>
              <a:gdLst/>
              <a:ahLst/>
              <a:cxnLst/>
              <a:rect l="l" t="t" r="r" b="b"/>
              <a:pathLst>
                <a:path w="718" h="1848" extrusionOk="0">
                  <a:moveTo>
                    <a:pt x="574" y="0"/>
                  </a:moveTo>
                  <a:lnTo>
                    <a:pt x="192" y="287"/>
                  </a:lnTo>
                  <a:cubicBezTo>
                    <a:pt x="67" y="374"/>
                    <a:pt x="0" y="517"/>
                    <a:pt x="0" y="670"/>
                  </a:cubicBezTo>
                  <a:lnTo>
                    <a:pt x="0" y="1847"/>
                  </a:lnTo>
                  <a:lnTo>
                    <a:pt x="479" y="1847"/>
                  </a:lnTo>
                  <a:cubicBezTo>
                    <a:pt x="603" y="1847"/>
                    <a:pt x="718" y="1742"/>
                    <a:pt x="718" y="1608"/>
                  </a:cubicBezTo>
                  <a:lnTo>
                    <a:pt x="718" y="421"/>
                  </a:lnTo>
                  <a:cubicBezTo>
                    <a:pt x="708" y="268"/>
                    <a:pt x="660" y="125"/>
                    <a:pt x="574" y="0"/>
                  </a:cubicBezTo>
                  <a:close/>
                </a:path>
              </a:pathLst>
            </a:custGeom>
            <a:solidFill>
              <a:srgbClr val="768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3" name="Google Shape;12183;p83"/>
            <p:cNvSpPr/>
            <p:nvPr/>
          </p:nvSpPr>
          <p:spPr>
            <a:xfrm>
              <a:off x="5911170" y="3145306"/>
              <a:ext cx="50288" cy="75419"/>
            </a:xfrm>
            <a:custGeom>
              <a:avLst/>
              <a:gdLst/>
              <a:ahLst/>
              <a:cxnLst/>
              <a:rect l="l" t="t" r="r" b="b"/>
              <a:pathLst>
                <a:path w="1915" h="2872" extrusionOk="0">
                  <a:moveTo>
                    <a:pt x="719" y="0"/>
                  </a:moveTo>
                  <a:cubicBezTo>
                    <a:pt x="326" y="0"/>
                    <a:pt x="1" y="326"/>
                    <a:pt x="1" y="718"/>
                  </a:cubicBezTo>
                  <a:lnTo>
                    <a:pt x="1" y="1513"/>
                  </a:lnTo>
                  <a:cubicBezTo>
                    <a:pt x="10" y="1742"/>
                    <a:pt x="97" y="1972"/>
                    <a:pt x="240" y="2154"/>
                  </a:cubicBezTo>
                  <a:cubicBezTo>
                    <a:pt x="393" y="2336"/>
                    <a:pt x="479" y="2565"/>
                    <a:pt x="479" y="2805"/>
                  </a:cubicBezTo>
                  <a:lnTo>
                    <a:pt x="479" y="2872"/>
                  </a:lnTo>
                  <a:lnTo>
                    <a:pt x="1436" y="2872"/>
                  </a:lnTo>
                  <a:lnTo>
                    <a:pt x="1436" y="2738"/>
                  </a:lnTo>
                  <a:cubicBezTo>
                    <a:pt x="1436" y="2546"/>
                    <a:pt x="1503" y="2355"/>
                    <a:pt x="1628" y="2211"/>
                  </a:cubicBezTo>
                  <a:lnTo>
                    <a:pt x="1723" y="2106"/>
                  </a:lnTo>
                  <a:cubicBezTo>
                    <a:pt x="1838" y="1953"/>
                    <a:pt x="1905" y="1771"/>
                    <a:pt x="1915" y="1580"/>
                  </a:cubicBezTo>
                  <a:lnTo>
                    <a:pt x="1915" y="718"/>
                  </a:lnTo>
                  <a:cubicBezTo>
                    <a:pt x="1915" y="326"/>
                    <a:pt x="1599" y="0"/>
                    <a:pt x="1197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4" name="Google Shape;12184;p83"/>
            <p:cNvSpPr/>
            <p:nvPr/>
          </p:nvSpPr>
          <p:spPr>
            <a:xfrm>
              <a:off x="5911170" y="3145306"/>
              <a:ext cx="28440" cy="75681"/>
            </a:xfrm>
            <a:custGeom>
              <a:avLst/>
              <a:gdLst/>
              <a:ahLst/>
              <a:cxnLst/>
              <a:rect l="l" t="t" r="r" b="b"/>
              <a:pathLst>
                <a:path w="1083" h="2882" extrusionOk="0">
                  <a:moveTo>
                    <a:pt x="719" y="0"/>
                  </a:moveTo>
                  <a:cubicBezTo>
                    <a:pt x="326" y="0"/>
                    <a:pt x="1" y="326"/>
                    <a:pt x="1" y="718"/>
                  </a:cubicBezTo>
                  <a:lnTo>
                    <a:pt x="1" y="1513"/>
                  </a:lnTo>
                  <a:cubicBezTo>
                    <a:pt x="10" y="1752"/>
                    <a:pt x="97" y="1972"/>
                    <a:pt x="240" y="2163"/>
                  </a:cubicBezTo>
                  <a:cubicBezTo>
                    <a:pt x="393" y="2336"/>
                    <a:pt x="479" y="2565"/>
                    <a:pt x="479" y="2805"/>
                  </a:cubicBezTo>
                  <a:lnTo>
                    <a:pt x="479" y="2881"/>
                  </a:lnTo>
                  <a:lnTo>
                    <a:pt x="958" y="2881"/>
                  </a:lnTo>
                  <a:lnTo>
                    <a:pt x="958" y="2805"/>
                  </a:lnTo>
                  <a:cubicBezTo>
                    <a:pt x="958" y="2584"/>
                    <a:pt x="920" y="2364"/>
                    <a:pt x="843" y="2163"/>
                  </a:cubicBezTo>
                  <a:cubicBezTo>
                    <a:pt x="766" y="1953"/>
                    <a:pt x="719" y="1733"/>
                    <a:pt x="719" y="1513"/>
                  </a:cubicBezTo>
                  <a:lnTo>
                    <a:pt x="719" y="718"/>
                  </a:lnTo>
                  <a:cubicBezTo>
                    <a:pt x="719" y="326"/>
                    <a:pt x="881" y="0"/>
                    <a:pt x="1082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5" name="Google Shape;12185;p83"/>
            <p:cNvSpPr/>
            <p:nvPr/>
          </p:nvSpPr>
          <p:spPr>
            <a:xfrm>
              <a:off x="5911170" y="3145306"/>
              <a:ext cx="50288" cy="56564"/>
            </a:xfrm>
            <a:custGeom>
              <a:avLst/>
              <a:gdLst/>
              <a:ahLst/>
              <a:cxnLst/>
              <a:rect l="l" t="t" r="r" b="b"/>
              <a:pathLst>
                <a:path w="1915" h="2154" extrusionOk="0">
                  <a:moveTo>
                    <a:pt x="719" y="0"/>
                  </a:moveTo>
                  <a:cubicBezTo>
                    <a:pt x="326" y="0"/>
                    <a:pt x="1" y="326"/>
                    <a:pt x="1" y="718"/>
                  </a:cubicBezTo>
                  <a:lnTo>
                    <a:pt x="1" y="1197"/>
                  </a:lnTo>
                  <a:cubicBezTo>
                    <a:pt x="1" y="1733"/>
                    <a:pt x="432" y="2154"/>
                    <a:pt x="958" y="2154"/>
                  </a:cubicBezTo>
                  <a:cubicBezTo>
                    <a:pt x="1484" y="2154"/>
                    <a:pt x="1915" y="1733"/>
                    <a:pt x="1915" y="1197"/>
                  </a:cubicBezTo>
                  <a:lnTo>
                    <a:pt x="1915" y="718"/>
                  </a:lnTo>
                  <a:cubicBezTo>
                    <a:pt x="1915" y="326"/>
                    <a:pt x="1599" y="0"/>
                    <a:pt x="119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6" name="Google Shape;12186;p83"/>
            <p:cNvSpPr/>
            <p:nvPr/>
          </p:nvSpPr>
          <p:spPr>
            <a:xfrm>
              <a:off x="5911170" y="3145568"/>
              <a:ext cx="28177" cy="56065"/>
            </a:xfrm>
            <a:custGeom>
              <a:avLst/>
              <a:gdLst/>
              <a:ahLst/>
              <a:cxnLst/>
              <a:rect l="l" t="t" r="r" b="b"/>
              <a:pathLst>
                <a:path w="1073" h="2135" extrusionOk="0">
                  <a:moveTo>
                    <a:pt x="719" y="0"/>
                  </a:moveTo>
                  <a:cubicBezTo>
                    <a:pt x="317" y="0"/>
                    <a:pt x="1" y="316"/>
                    <a:pt x="1" y="718"/>
                  </a:cubicBezTo>
                  <a:lnTo>
                    <a:pt x="1" y="1196"/>
                  </a:lnTo>
                  <a:cubicBezTo>
                    <a:pt x="1" y="1675"/>
                    <a:pt x="355" y="2077"/>
                    <a:pt x="833" y="2134"/>
                  </a:cubicBezTo>
                  <a:cubicBezTo>
                    <a:pt x="757" y="1933"/>
                    <a:pt x="719" y="1723"/>
                    <a:pt x="719" y="1503"/>
                  </a:cubicBezTo>
                  <a:lnTo>
                    <a:pt x="719" y="718"/>
                  </a:lnTo>
                  <a:cubicBezTo>
                    <a:pt x="719" y="316"/>
                    <a:pt x="872" y="0"/>
                    <a:pt x="10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7" name="Google Shape;12187;p83"/>
            <p:cNvSpPr/>
            <p:nvPr/>
          </p:nvSpPr>
          <p:spPr>
            <a:xfrm>
              <a:off x="5892341" y="3214422"/>
              <a:ext cx="87971" cy="63103"/>
            </a:xfrm>
            <a:custGeom>
              <a:avLst/>
              <a:gdLst/>
              <a:ahLst/>
              <a:cxnLst/>
              <a:rect l="l" t="t" r="r" b="b"/>
              <a:pathLst>
                <a:path w="3350" h="2403" extrusionOk="0">
                  <a:moveTo>
                    <a:pt x="1426" y="0"/>
                  </a:moveTo>
                  <a:cubicBezTo>
                    <a:pt x="1273" y="10"/>
                    <a:pt x="1120" y="39"/>
                    <a:pt x="986" y="96"/>
                  </a:cubicBezTo>
                  <a:lnTo>
                    <a:pt x="459" y="307"/>
                  </a:lnTo>
                  <a:cubicBezTo>
                    <a:pt x="182" y="412"/>
                    <a:pt x="0" y="680"/>
                    <a:pt x="0" y="967"/>
                  </a:cubicBezTo>
                  <a:lnTo>
                    <a:pt x="0" y="2163"/>
                  </a:lnTo>
                  <a:cubicBezTo>
                    <a:pt x="0" y="2288"/>
                    <a:pt x="115" y="2402"/>
                    <a:pt x="239" y="2402"/>
                  </a:cubicBezTo>
                  <a:lnTo>
                    <a:pt x="3110" y="2402"/>
                  </a:lnTo>
                  <a:cubicBezTo>
                    <a:pt x="3244" y="2402"/>
                    <a:pt x="3350" y="2288"/>
                    <a:pt x="3350" y="2163"/>
                  </a:cubicBezTo>
                  <a:lnTo>
                    <a:pt x="3350" y="967"/>
                  </a:lnTo>
                  <a:cubicBezTo>
                    <a:pt x="3350" y="680"/>
                    <a:pt x="3177" y="412"/>
                    <a:pt x="2900" y="307"/>
                  </a:cubicBezTo>
                  <a:lnTo>
                    <a:pt x="2373" y="96"/>
                  </a:lnTo>
                  <a:cubicBezTo>
                    <a:pt x="2230" y="39"/>
                    <a:pt x="2077" y="10"/>
                    <a:pt x="1924" y="0"/>
                  </a:cubicBez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8" name="Google Shape;12188;p83"/>
            <p:cNvSpPr/>
            <p:nvPr/>
          </p:nvSpPr>
          <p:spPr>
            <a:xfrm>
              <a:off x="5892341" y="3228996"/>
              <a:ext cx="18855" cy="48528"/>
            </a:xfrm>
            <a:custGeom>
              <a:avLst/>
              <a:gdLst/>
              <a:ahLst/>
              <a:cxnLst/>
              <a:rect l="l" t="t" r="r" b="b"/>
              <a:pathLst>
                <a:path w="718" h="1848" extrusionOk="0">
                  <a:moveTo>
                    <a:pt x="144" y="0"/>
                  </a:moveTo>
                  <a:cubicBezTo>
                    <a:pt x="48" y="125"/>
                    <a:pt x="0" y="268"/>
                    <a:pt x="0" y="421"/>
                  </a:cubicBezTo>
                  <a:lnTo>
                    <a:pt x="0" y="1608"/>
                  </a:lnTo>
                  <a:cubicBezTo>
                    <a:pt x="0" y="1742"/>
                    <a:pt x="105" y="1847"/>
                    <a:pt x="239" y="1847"/>
                  </a:cubicBezTo>
                  <a:lnTo>
                    <a:pt x="718" y="1847"/>
                  </a:lnTo>
                  <a:lnTo>
                    <a:pt x="718" y="670"/>
                  </a:lnTo>
                  <a:cubicBezTo>
                    <a:pt x="718" y="517"/>
                    <a:pt x="651" y="374"/>
                    <a:pt x="526" y="287"/>
                  </a:cubicBezTo>
                  <a:lnTo>
                    <a:pt x="144" y="0"/>
                  </a:lnTo>
                  <a:close/>
                </a:path>
              </a:pathLst>
            </a:custGeom>
            <a:solidFill>
              <a:srgbClr val="768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9" name="Google Shape;12189;p83"/>
            <p:cNvSpPr/>
            <p:nvPr/>
          </p:nvSpPr>
          <p:spPr>
            <a:xfrm>
              <a:off x="5961431" y="3228996"/>
              <a:ext cx="18881" cy="48528"/>
            </a:xfrm>
            <a:custGeom>
              <a:avLst/>
              <a:gdLst/>
              <a:ahLst/>
              <a:cxnLst/>
              <a:rect l="l" t="t" r="r" b="b"/>
              <a:pathLst>
                <a:path w="719" h="1848" extrusionOk="0">
                  <a:moveTo>
                    <a:pt x="585" y="0"/>
                  </a:moveTo>
                  <a:lnTo>
                    <a:pt x="192" y="287"/>
                  </a:lnTo>
                  <a:cubicBezTo>
                    <a:pt x="77" y="374"/>
                    <a:pt x="1" y="517"/>
                    <a:pt x="1" y="670"/>
                  </a:cubicBezTo>
                  <a:lnTo>
                    <a:pt x="1" y="1847"/>
                  </a:lnTo>
                  <a:lnTo>
                    <a:pt x="479" y="1847"/>
                  </a:lnTo>
                  <a:cubicBezTo>
                    <a:pt x="613" y="1847"/>
                    <a:pt x="719" y="1742"/>
                    <a:pt x="719" y="1608"/>
                  </a:cubicBezTo>
                  <a:lnTo>
                    <a:pt x="719" y="421"/>
                  </a:lnTo>
                  <a:cubicBezTo>
                    <a:pt x="719" y="268"/>
                    <a:pt x="671" y="125"/>
                    <a:pt x="585" y="0"/>
                  </a:cubicBezTo>
                  <a:close/>
                </a:path>
              </a:pathLst>
            </a:custGeom>
            <a:solidFill>
              <a:srgbClr val="768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0" name="Google Shape;12190;p83"/>
            <p:cNvSpPr/>
            <p:nvPr/>
          </p:nvSpPr>
          <p:spPr>
            <a:xfrm>
              <a:off x="5798094" y="3145306"/>
              <a:ext cx="50288" cy="75419"/>
            </a:xfrm>
            <a:custGeom>
              <a:avLst/>
              <a:gdLst/>
              <a:ahLst/>
              <a:cxnLst/>
              <a:rect l="l" t="t" r="r" b="b"/>
              <a:pathLst>
                <a:path w="1915" h="2872" extrusionOk="0">
                  <a:moveTo>
                    <a:pt x="718" y="0"/>
                  </a:moveTo>
                  <a:cubicBezTo>
                    <a:pt x="316" y="0"/>
                    <a:pt x="0" y="326"/>
                    <a:pt x="0" y="718"/>
                  </a:cubicBezTo>
                  <a:lnTo>
                    <a:pt x="0" y="1513"/>
                  </a:lnTo>
                  <a:cubicBezTo>
                    <a:pt x="10" y="1742"/>
                    <a:pt x="96" y="1972"/>
                    <a:pt x="239" y="2154"/>
                  </a:cubicBezTo>
                  <a:cubicBezTo>
                    <a:pt x="393" y="2336"/>
                    <a:pt x="479" y="2565"/>
                    <a:pt x="479" y="2805"/>
                  </a:cubicBezTo>
                  <a:lnTo>
                    <a:pt x="479" y="2872"/>
                  </a:lnTo>
                  <a:lnTo>
                    <a:pt x="1436" y="2872"/>
                  </a:lnTo>
                  <a:lnTo>
                    <a:pt x="1436" y="2738"/>
                  </a:lnTo>
                  <a:cubicBezTo>
                    <a:pt x="1436" y="2546"/>
                    <a:pt x="1503" y="2355"/>
                    <a:pt x="1627" y="2211"/>
                  </a:cubicBezTo>
                  <a:lnTo>
                    <a:pt x="1723" y="2106"/>
                  </a:lnTo>
                  <a:cubicBezTo>
                    <a:pt x="1838" y="1953"/>
                    <a:pt x="1905" y="1771"/>
                    <a:pt x="1914" y="1580"/>
                  </a:cubicBezTo>
                  <a:lnTo>
                    <a:pt x="1914" y="718"/>
                  </a:lnTo>
                  <a:cubicBezTo>
                    <a:pt x="1914" y="326"/>
                    <a:pt x="1589" y="0"/>
                    <a:pt x="1196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1" name="Google Shape;12191;p83"/>
            <p:cNvSpPr/>
            <p:nvPr/>
          </p:nvSpPr>
          <p:spPr>
            <a:xfrm>
              <a:off x="5798094" y="3145306"/>
              <a:ext cx="50288" cy="56564"/>
            </a:xfrm>
            <a:custGeom>
              <a:avLst/>
              <a:gdLst/>
              <a:ahLst/>
              <a:cxnLst/>
              <a:rect l="l" t="t" r="r" b="b"/>
              <a:pathLst>
                <a:path w="1915" h="2154" extrusionOk="0">
                  <a:moveTo>
                    <a:pt x="718" y="0"/>
                  </a:moveTo>
                  <a:cubicBezTo>
                    <a:pt x="316" y="0"/>
                    <a:pt x="0" y="326"/>
                    <a:pt x="0" y="718"/>
                  </a:cubicBezTo>
                  <a:lnTo>
                    <a:pt x="0" y="1197"/>
                  </a:lnTo>
                  <a:cubicBezTo>
                    <a:pt x="0" y="1733"/>
                    <a:pt x="431" y="2154"/>
                    <a:pt x="957" y="2154"/>
                  </a:cubicBezTo>
                  <a:cubicBezTo>
                    <a:pt x="1484" y="2154"/>
                    <a:pt x="1914" y="1733"/>
                    <a:pt x="1914" y="1197"/>
                  </a:cubicBezTo>
                  <a:lnTo>
                    <a:pt x="1914" y="718"/>
                  </a:lnTo>
                  <a:cubicBezTo>
                    <a:pt x="1914" y="326"/>
                    <a:pt x="1589" y="0"/>
                    <a:pt x="11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2" name="Google Shape;12192;p83"/>
            <p:cNvSpPr/>
            <p:nvPr/>
          </p:nvSpPr>
          <p:spPr>
            <a:xfrm>
              <a:off x="5779239" y="3214422"/>
              <a:ext cx="87997" cy="63103"/>
            </a:xfrm>
            <a:custGeom>
              <a:avLst/>
              <a:gdLst/>
              <a:ahLst/>
              <a:cxnLst/>
              <a:rect l="l" t="t" r="r" b="b"/>
              <a:pathLst>
                <a:path w="3351" h="2403" extrusionOk="0">
                  <a:moveTo>
                    <a:pt x="1426" y="0"/>
                  </a:moveTo>
                  <a:cubicBezTo>
                    <a:pt x="1273" y="10"/>
                    <a:pt x="1120" y="39"/>
                    <a:pt x="977" y="96"/>
                  </a:cubicBezTo>
                  <a:lnTo>
                    <a:pt x="450" y="307"/>
                  </a:lnTo>
                  <a:cubicBezTo>
                    <a:pt x="173" y="412"/>
                    <a:pt x="0" y="680"/>
                    <a:pt x="0" y="967"/>
                  </a:cubicBezTo>
                  <a:lnTo>
                    <a:pt x="0" y="2163"/>
                  </a:lnTo>
                  <a:cubicBezTo>
                    <a:pt x="0" y="2288"/>
                    <a:pt x="106" y="2402"/>
                    <a:pt x="240" y="2402"/>
                  </a:cubicBezTo>
                  <a:lnTo>
                    <a:pt x="3111" y="2402"/>
                  </a:lnTo>
                  <a:cubicBezTo>
                    <a:pt x="3245" y="2402"/>
                    <a:pt x="3350" y="2288"/>
                    <a:pt x="3350" y="2163"/>
                  </a:cubicBezTo>
                  <a:lnTo>
                    <a:pt x="3350" y="967"/>
                  </a:lnTo>
                  <a:cubicBezTo>
                    <a:pt x="3350" y="680"/>
                    <a:pt x="3168" y="412"/>
                    <a:pt x="2900" y="307"/>
                  </a:cubicBezTo>
                  <a:lnTo>
                    <a:pt x="2364" y="96"/>
                  </a:lnTo>
                  <a:cubicBezTo>
                    <a:pt x="2221" y="39"/>
                    <a:pt x="2077" y="10"/>
                    <a:pt x="1924" y="0"/>
                  </a:cubicBez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3" name="Google Shape;12193;p83"/>
            <p:cNvSpPr/>
            <p:nvPr/>
          </p:nvSpPr>
          <p:spPr>
            <a:xfrm>
              <a:off x="5848356" y="3228996"/>
              <a:ext cx="18881" cy="48528"/>
            </a:xfrm>
            <a:custGeom>
              <a:avLst/>
              <a:gdLst/>
              <a:ahLst/>
              <a:cxnLst/>
              <a:rect l="l" t="t" r="r" b="b"/>
              <a:pathLst>
                <a:path w="719" h="1848" extrusionOk="0">
                  <a:moveTo>
                    <a:pt x="574" y="0"/>
                  </a:moveTo>
                  <a:lnTo>
                    <a:pt x="192" y="287"/>
                  </a:lnTo>
                  <a:cubicBezTo>
                    <a:pt x="67" y="374"/>
                    <a:pt x="0" y="517"/>
                    <a:pt x="0" y="670"/>
                  </a:cubicBezTo>
                  <a:lnTo>
                    <a:pt x="0" y="1847"/>
                  </a:lnTo>
                  <a:lnTo>
                    <a:pt x="479" y="1847"/>
                  </a:lnTo>
                  <a:cubicBezTo>
                    <a:pt x="613" y="1847"/>
                    <a:pt x="718" y="1742"/>
                    <a:pt x="718" y="1608"/>
                  </a:cubicBezTo>
                  <a:lnTo>
                    <a:pt x="718" y="421"/>
                  </a:lnTo>
                  <a:cubicBezTo>
                    <a:pt x="718" y="268"/>
                    <a:pt x="670" y="125"/>
                    <a:pt x="574" y="0"/>
                  </a:cubicBezTo>
                  <a:close/>
                </a:path>
              </a:pathLst>
            </a:custGeom>
            <a:solidFill>
              <a:srgbClr val="768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4" name="Google Shape;12194;p83"/>
            <p:cNvSpPr/>
            <p:nvPr/>
          </p:nvSpPr>
          <p:spPr>
            <a:xfrm>
              <a:off x="5875482" y="2994521"/>
              <a:ext cx="121925" cy="25157"/>
            </a:xfrm>
            <a:custGeom>
              <a:avLst/>
              <a:gdLst/>
              <a:ahLst/>
              <a:cxnLst/>
              <a:rect l="l" t="t" r="r" b="b"/>
              <a:pathLst>
                <a:path w="4643" h="958" extrusionOk="0">
                  <a:moveTo>
                    <a:pt x="240" y="0"/>
                  </a:moveTo>
                  <a:cubicBezTo>
                    <a:pt x="97" y="0"/>
                    <a:pt x="1" y="153"/>
                    <a:pt x="68" y="278"/>
                  </a:cubicBezTo>
                  <a:lnTo>
                    <a:pt x="336" y="823"/>
                  </a:lnTo>
                  <a:cubicBezTo>
                    <a:pt x="374" y="909"/>
                    <a:pt x="460" y="957"/>
                    <a:pt x="556" y="957"/>
                  </a:cubicBezTo>
                  <a:lnTo>
                    <a:pt x="4087" y="957"/>
                  </a:lnTo>
                  <a:cubicBezTo>
                    <a:pt x="4174" y="957"/>
                    <a:pt x="4260" y="909"/>
                    <a:pt x="4298" y="823"/>
                  </a:cubicBezTo>
                  <a:lnTo>
                    <a:pt x="4575" y="278"/>
                  </a:lnTo>
                  <a:cubicBezTo>
                    <a:pt x="4642" y="153"/>
                    <a:pt x="4547" y="0"/>
                    <a:pt x="4403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5" name="Google Shape;12195;p83"/>
            <p:cNvSpPr/>
            <p:nvPr/>
          </p:nvSpPr>
          <p:spPr>
            <a:xfrm>
              <a:off x="5917472" y="3038506"/>
              <a:ext cx="37709" cy="18855"/>
            </a:xfrm>
            <a:custGeom>
              <a:avLst/>
              <a:gdLst/>
              <a:ahLst/>
              <a:cxnLst/>
              <a:rect l="l" t="t" r="r" b="b"/>
              <a:pathLst>
                <a:path w="1436" h="718" extrusionOk="0">
                  <a:moveTo>
                    <a:pt x="239" y="0"/>
                  </a:moveTo>
                  <a:cubicBezTo>
                    <a:pt x="105" y="0"/>
                    <a:pt x="0" y="105"/>
                    <a:pt x="0" y="239"/>
                  </a:cubicBezTo>
                  <a:lnTo>
                    <a:pt x="0" y="479"/>
                  </a:lnTo>
                  <a:cubicBezTo>
                    <a:pt x="0" y="613"/>
                    <a:pt x="105" y="718"/>
                    <a:pt x="239" y="718"/>
                  </a:cubicBezTo>
                  <a:lnTo>
                    <a:pt x="1196" y="718"/>
                  </a:lnTo>
                  <a:cubicBezTo>
                    <a:pt x="1330" y="718"/>
                    <a:pt x="1436" y="613"/>
                    <a:pt x="1436" y="479"/>
                  </a:cubicBezTo>
                  <a:lnTo>
                    <a:pt x="1436" y="239"/>
                  </a:lnTo>
                  <a:cubicBezTo>
                    <a:pt x="1436" y="105"/>
                    <a:pt x="1330" y="0"/>
                    <a:pt x="1196" y="0"/>
                  </a:cubicBezTo>
                  <a:close/>
                </a:path>
              </a:pathLst>
            </a:custGeom>
            <a:solidFill>
              <a:srgbClr val="D2D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6" name="Google Shape;12196;p83"/>
            <p:cNvSpPr/>
            <p:nvPr/>
          </p:nvSpPr>
          <p:spPr>
            <a:xfrm>
              <a:off x="5892341" y="3007073"/>
              <a:ext cx="87971" cy="12605"/>
            </a:xfrm>
            <a:custGeom>
              <a:avLst/>
              <a:gdLst/>
              <a:ahLst/>
              <a:cxnLst/>
              <a:rect l="l" t="t" r="r" b="b"/>
              <a:pathLst>
                <a:path w="3350" h="480" extrusionOk="0">
                  <a:moveTo>
                    <a:pt x="239" y="1"/>
                  </a:moveTo>
                  <a:cubicBezTo>
                    <a:pt x="105" y="1"/>
                    <a:pt x="0" y="106"/>
                    <a:pt x="0" y="240"/>
                  </a:cubicBezTo>
                  <a:lnTo>
                    <a:pt x="0" y="479"/>
                  </a:lnTo>
                  <a:lnTo>
                    <a:pt x="3350" y="479"/>
                  </a:lnTo>
                  <a:lnTo>
                    <a:pt x="3350" y="240"/>
                  </a:lnTo>
                  <a:cubicBezTo>
                    <a:pt x="3350" y="106"/>
                    <a:pt x="3244" y="1"/>
                    <a:pt x="3110" y="1"/>
                  </a:cubicBez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197" name="Google Shape;12197;p83"/>
          <p:cNvGrpSpPr/>
          <p:nvPr/>
        </p:nvGrpSpPr>
        <p:grpSpPr>
          <a:xfrm>
            <a:off x="6190130" y="2940977"/>
            <a:ext cx="389830" cy="283004"/>
            <a:chOff x="6190130" y="2940977"/>
            <a:chExt cx="389830" cy="283004"/>
          </a:xfrm>
        </p:grpSpPr>
        <p:sp>
          <p:nvSpPr>
            <p:cNvPr id="12198" name="Google Shape;12198;p83"/>
            <p:cNvSpPr/>
            <p:nvPr/>
          </p:nvSpPr>
          <p:spPr>
            <a:xfrm>
              <a:off x="6208984" y="2940977"/>
              <a:ext cx="352120" cy="257873"/>
            </a:xfrm>
            <a:custGeom>
              <a:avLst/>
              <a:gdLst/>
              <a:ahLst/>
              <a:cxnLst/>
              <a:rect l="l" t="t" r="r" b="b"/>
              <a:pathLst>
                <a:path w="13409" h="9820" extrusionOk="0">
                  <a:moveTo>
                    <a:pt x="479" y="1"/>
                  </a:moveTo>
                  <a:cubicBezTo>
                    <a:pt x="211" y="1"/>
                    <a:pt x="1" y="221"/>
                    <a:pt x="1" y="479"/>
                  </a:cubicBezTo>
                  <a:lnTo>
                    <a:pt x="1" y="9820"/>
                  </a:lnTo>
                  <a:lnTo>
                    <a:pt x="13409" y="9820"/>
                  </a:lnTo>
                  <a:lnTo>
                    <a:pt x="13409" y="479"/>
                  </a:lnTo>
                  <a:cubicBezTo>
                    <a:pt x="13409" y="221"/>
                    <a:pt x="13198" y="1"/>
                    <a:pt x="12930" y="1"/>
                  </a:cubicBez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9" name="Google Shape;12199;p83"/>
            <p:cNvSpPr/>
            <p:nvPr/>
          </p:nvSpPr>
          <p:spPr>
            <a:xfrm>
              <a:off x="6234115" y="2966370"/>
              <a:ext cx="301859" cy="201073"/>
            </a:xfrm>
            <a:custGeom>
              <a:avLst/>
              <a:gdLst/>
              <a:ahLst/>
              <a:cxnLst/>
              <a:rect l="l" t="t" r="r" b="b"/>
              <a:pathLst>
                <a:path w="11495" h="7657" extrusionOk="0">
                  <a:moveTo>
                    <a:pt x="240" y="0"/>
                  </a:moveTo>
                  <a:cubicBezTo>
                    <a:pt x="106" y="0"/>
                    <a:pt x="1" y="106"/>
                    <a:pt x="1" y="240"/>
                  </a:cubicBezTo>
                  <a:lnTo>
                    <a:pt x="1" y="7417"/>
                  </a:lnTo>
                  <a:cubicBezTo>
                    <a:pt x="1" y="7551"/>
                    <a:pt x="106" y="7657"/>
                    <a:pt x="240" y="7657"/>
                  </a:cubicBezTo>
                  <a:lnTo>
                    <a:pt x="11255" y="7657"/>
                  </a:lnTo>
                  <a:cubicBezTo>
                    <a:pt x="11389" y="7657"/>
                    <a:pt x="11495" y="7551"/>
                    <a:pt x="11495" y="7417"/>
                  </a:cubicBezTo>
                  <a:lnTo>
                    <a:pt x="11495" y="240"/>
                  </a:lnTo>
                  <a:cubicBezTo>
                    <a:pt x="11495" y="106"/>
                    <a:pt x="11389" y="0"/>
                    <a:pt x="11255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0" name="Google Shape;12200;p83"/>
            <p:cNvSpPr/>
            <p:nvPr/>
          </p:nvSpPr>
          <p:spPr>
            <a:xfrm>
              <a:off x="6234115" y="3129734"/>
              <a:ext cx="175942" cy="37709"/>
            </a:xfrm>
            <a:custGeom>
              <a:avLst/>
              <a:gdLst/>
              <a:ahLst/>
              <a:cxnLst/>
              <a:rect l="l" t="t" r="r" b="b"/>
              <a:pathLst>
                <a:path w="6700" h="1436" extrusionOk="0">
                  <a:moveTo>
                    <a:pt x="1" y="0"/>
                  </a:moveTo>
                  <a:lnTo>
                    <a:pt x="1" y="1196"/>
                  </a:lnTo>
                  <a:cubicBezTo>
                    <a:pt x="1" y="1330"/>
                    <a:pt x="106" y="1436"/>
                    <a:pt x="240" y="1436"/>
                  </a:cubicBezTo>
                  <a:lnTo>
                    <a:pt x="6700" y="1436"/>
                  </a:lnTo>
                  <a:lnTo>
                    <a:pt x="6700" y="0"/>
                  </a:ln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1" name="Google Shape;12201;p83"/>
            <p:cNvSpPr/>
            <p:nvPr/>
          </p:nvSpPr>
          <p:spPr>
            <a:xfrm>
              <a:off x="6410293" y="2966370"/>
              <a:ext cx="125680" cy="100550"/>
            </a:xfrm>
            <a:custGeom>
              <a:avLst/>
              <a:gdLst/>
              <a:ahLst/>
              <a:cxnLst/>
              <a:rect l="l" t="t" r="r" b="b"/>
              <a:pathLst>
                <a:path w="4786" h="3829" extrusionOk="0">
                  <a:moveTo>
                    <a:pt x="0" y="0"/>
                  </a:moveTo>
                  <a:lnTo>
                    <a:pt x="0" y="3829"/>
                  </a:lnTo>
                  <a:lnTo>
                    <a:pt x="4786" y="3829"/>
                  </a:lnTo>
                  <a:lnTo>
                    <a:pt x="4786" y="240"/>
                  </a:lnTo>
                  <a:cubicBezTo>
                    <a:pt x="4786" y="106"/>
                    <a:pt x="4680" y="0"/>
                    <a:pt x="4546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2" name="Google Shape;12202;p83"/>
            <p:cNvSpPr/>
            <p:nvPr/>
          </p:nvSpPr>
          <p:spPr>
            <a:xfrm>
              <a:off x="6410293" y="3066893"/>
              <a:ext cx="125680" cy="100550"/>
            </a:xfrm>
            <a:custGeom>
              <a:avLst/>
              <a:gdLst/>
              <a:ahLst/>
              <a:cxnLst/>
              <a:rect l="l" t="t" r="r" b="b"/>
              <a:pathLst>
                <a:path w="4786" h="3829" extrusionOk="0">
                  <a:moveTo>
                    <a:pt x="0" y="1"/>
                  </a:moveTo>
                  <a:lnTo>
                    <a:pt x="0" y="3829"/>
                  </a:lnTo>
                  <a:lnTo>
                    <a:pt x="4546" y="3829"/>
                  </a:lnTo>
                  <a:cubicBezTo>
                    <a:pt x="4680" y="3829"/>
                    <a:pt x="4786" y="3714"/>
                    <a:pt x="4786" y="3589"/>
                  </a:cubicBezTo>
                  <a:lnTo>
                    <a:pt x="4786" y="1"/>
                  </a:ln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3" name="Google Shape;12203;p83"/>
            <p:cNvSpPr/>
            <p:nvPr/>
          </p:nvSpPr>
          <p:spPr>
            <a:xfrm>
              <a:off x="6190130" y="3192547"/>
              <a:ext cx="389830" cy="31433"/>
            </a:xfrm>
            <a:custGeom>
              <a:avLst/>
              <a:gdLst/>
              <a:ahLst/>
              <a:cxnLst/>
              <a:rect l="l" t="t" r="r" b="b"/>
              <a:pathLst>
                <a:path w="14845" h="1197" extrusionOk="0">
                  <a:moveTo>
                    <a:pt x="240" y="1"/>
                  </a:moveTo>
                  <a:cubicBezTo>
                    <a:pt x="106" y="1"/>
                    <a:pt x="1" y="106"/>
                    <a:pt x="1" y="240"/>
                  </a:cubicBezTo>
                  <a:lnTo>
                    <a:pt x="1" y="718"/>
                  </a:lnTo>
                  <a:cubicBezTo>
                    <a:pt x="1" y="986"/>
                    <a:pt x="211" y="1197"/>
                    <a:pt x="479" y="1197"/>
                  </a:cubicBezTo>
                  <a:lnTo>
                    <a:pt x="14366" y="1197"/>
                  </a:lnTo>
                  <a:cubicBezTo>
                    <a:pt x="14634" y="1197"/>
                    <a:pt x="14844" y="986"/>
                    <a:pt x="14844" y="718"/>
                  </a:cubicBezTo>
                  <a:lnTo>
                    <a:pt x="14844" y="240"/>
                  </a:lnTo>
                  <a:cubicBezTo>
                    <a:pt x="14844" y="106"/>
                    <a:pt x="14739" y="1"/>
                    <a:pt x="14605" y="1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4" name="Google Shape;12204;p83"/>
            <p:cNvSpPr/>
            <p:nvPr/>
          </p:nvSpPr>
          <p:spPr>
            <a:xfrm>
              <a:off x="6190130" y="3192547"/>
              <a:ext cx="389830" cy="12605"/>
            </a:xfrm>
            <a:custGeom>
              <a:avLst/>
              <a:gdLst/>
              <a:ahLst/>
              <a:cxnLst/>
              <a:rect l="l" t="t" r="r" b="b"/>
              <a:pathLst>
                <a:path w="14845" h="480" extrusionOk="0">
                  <a:moveTo>
                    <a:pt x="240" y="1"/>
                  </a:moveTo>
                  <a:cubicBezTo>
                    <a:pt x="106" y="1"/>
                    <a:pt x="1" y="106"/>
                    <a:pt x="1" y="240"/>
                  </a:cubicBezTo>
                  <a:lnTo>
                    <a:pt x="1" y="479"/>
                  </a:lnTo>
                  <a:lnTo>
                    <a:pt x="14844" y="479"/>
                  </a:lnTo>
                  <a:lnTo>
                    <a:pt x="14844" y="240"/>
                  </a:lnTo>
                  <a:cubicBezTo>
                    <a:pt x="14844" y="106"/>
                    <a:pt x="14739" y="1"/>
                    <a:pt x="14605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5" name="Google Shape;12205;p83"/>
            <p:cNvSpPr/>
            <p:nvPr/>
          </p:nvSpPr>
          <p:spPr>
            <a:xfrm>
              <a:off x="6347217" y="3192547"/>
              <a:ext cx="75419" cy="18881"/>
            </a:xfrm>
            <a:custGeom>
              <a:avLst/>
              <a:gdLst/>
              <a:ahLst/>
              <a:cxnLst/>
              <a:rect l="l" t="t" r="r" b="b"/>
              <a:pathLst>
                <a:path w="2872" h="719" extrusionOk="0">
                  <a:moveTo>
                    <a:pt x="0" y="1"/>
                  </a:moveTo>
                  <a:lnTo>
                    <a:pt x="345" y="508"/>
                  </a:lnTo>
                  <a:cubicBezTo>
                    <a:pt x="431" y="642"/>
                    <a:pt x="584" y="718"/>
                    <a:pt x="737" y="718"/>
                  </a:cubicBezTo>
                  <a:lnTo>
                    <a:pt x="2144" y="718"/>
                  </a:lnTo>
                  <a:cubicBezTo>
                    <a:pt x="2297" y="718"/>
                    <a:pt x="2450" y="632"/>
                    <a:pt x="2536" y="508"/>
                  </a:cubicBezTo>
                  <a:lnTo>
                    <a:pt x="2871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6" name="Google Shape;12206;p83"/>
            <p:cNvSpPr/>
            <p:nvPr/>
          </p:nvSpPr>
          <p:spPr>
            <a:xfrm>
              <a:off x="6441700" y="3041763"/>
              <a:ext cx="62866" cy="25157"/>
            </a:xfrm>
            <a:custGeom>
              <a:avLst/>
              <a:gdLst/>
              <a:ahLst/>
              <a:cxnLst/>
              <a:rect l="l" t="t" r="r" b="b"/>
              <a:pathLst>
                <a:path w="2394" h="958" extrusionOk="0">
                  <a:moveTo>
                    <a:pt x="719" y="1"/>
                  </a:moveTo>
                  <a:lnTo>
                    <a:pt x="326" y="125"/>
                  </a:lnTo>
                  <a:cubicBezTo>
                    <a:pt x="135" y="192"/>
                    <a:pt x="1" y="374"/>
                    <a:pt x="1" y="584"/>
                  </a:cubicBezTo>
                  <a:lnTo>
                    <a:pt x="1" y="958"/>
                  </a:lnTo>
                  <a:lnTo>
                    <a:pt x="2393" y="958"/>
                  </a:lnTo>
                  <a:lnTo>
                    <a:pt x="2393" y="584"/>
                  </a:lnTo>
                  <a:cubicBezTo>
                    <a:pt x="2393" y="374"/>
                    <a:pt x="2259" y="192"/>
                    <a:pt x="2068" y="125"/>
                  </a:cubicBezTo>
                  <a:lnTo>
                    <a:pt x="1676" y="1"/>
                  </a:ln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7" name="Google Shape;12207;p83"/>
            <p:cNvSpPr/>
            <p:nvPr/>
          </p:nvSpPr>
          <p:spPr>
            <a:xfrm>
              <a:off x="6460555" y="3022908"/>
              <a:ext cx="25157" cy="31459"/>
            </a:xfrm>
            <a:custGeom>
              <a:avLst/>
              <a:gdLst/>
              <a:ahLst/>
              <a:cxnLst/>
              <a:rect l="l" t="t" r="r" b="b"/>
              <a:pathLst>
                <a:path w="958" h="1198" extrusionOk="0">
                  <a:moveTo>
                    <a:pt x="1" y="1"/>
                  </a:moveTo>
                  <a:lnTo>
                    <a:pt x="1" y="719"/>
                  </a:lnTo>
                  <a:cubicBezTo>
                    <a:pt x="1" y="977"/>
                    <a:pt x="211" y="1197"/>
                    <a:pt x="479" y="1197"/>
                  </a:cubicBezTo>
                  <a:cubicBezTo>
                    <a:pt x="737" y="1197"/>
                    <a:pt x="958" y="977"/>
                    <a:pt x="958" y="719"/>
                  </a:cubicBezTo>
                  <a:lnTo>
                    <a:pt x="958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8" name="Google Shape;12208;p83"/>
            <p:cNvSpPr/>
            <p:nvPr/>
          </p:nvSpPr>
          <p:spPr>
            <a:xfrm>
              <a:off x="6454279" y="2991501"/>
              <a:ext cx="37709" cy="44012"/>
            </a:xfrm>
            <a:custGeom>
              <a:avLst/>
              <a:gdLst/>
              <a:ahLst/>
              <a:cxnLst/>
              <a:rect l="l" t="t" r="r" b="b"/>
              <a:pathLst>
                <a:path w="1436" h="1676" extrusionOk="0">
                  <a:moveTo>
                    <a:pt x="479" y="0"/>
                  </a:moveTo>
                  <a:cubicBezTo>
                    <a:pt x="211" y="0"/>
                    <a:pt x="0" y="211"/>
                    <a:pt x="0" y="479"/>
                  </a:cubicBezTo>
                  <a:lnTo>
                    <a:pt x="0" y="957"/>
                  </a:lnTo>
                  <a:cubicBezTo>
                    <a:pt x="0" y="1350"/>
                    <a:pt x="316" y="1675"/>
                    <a:pt x="718" y="1675"/>
                  </a:cubicBezTo>
                  <a:cubicBezTo>
                    <a:pt x="1110" y="1675"/>
                    <a:pt x="1436" y="1350"/>
                    <a:pt x="1436" y="957"/>
                  </a:cubicBezTo>
                  <a:lnTo>
                    <a:pt x="1436" y="479"/>
                  </a:lnTo>
                  <a:cubicBezTo>
                    <a:pt x="1436" y="211"/>
                    <a:pt x="1216" y="0"/>
                    <a:pt x="957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9" name="Google Shape;12209;p83"/>
            <p:cNvSpPr/>
            <p:nvPr/>
          </p:nvSpPr>
          <p:spPr>
            <a:xfrm>
              <a:off x="6454069" y="2991501"/>
              <a:ext cx="25367" cy="43907"/>
            </a:xfrm>
            <a:custGeom>
              <a:avLst/>
              <a:gdLst/>
              <a:ahLst/>
              <a:cxnLst/>
              <a:rect l="l" t="t" r="r" b="b"/>
              <a:pathLst>
                <a:path w="966" h="1672" extrusionOk="0">
                  <a:moveTo>
                    <a:pt x="487" y="0"/>
                  </a:moveTo>
                  <a:cubicBezTo>
                    <a:pt x="219" y="0"/>
                    <a:pt x="8" y="211"/>
                    <a:pt x="8" y="479"/>
                  </a:cubicBezTo>
                  <a:lnTo>
                    <a:pt x="8" y="957"/>
                  </a:lnTo>
                  <a:cubicBezTo>
                    <a:pt x="0" y="1360"/>
                    <a:pt x="338" y="1672"/>
                    <a:pt x="719" y="1672"/>
                  </a:cubicBezTo>
                  <a:cubicBezTo>
                    <a:pt x="800" y="1672"/>
                    <a:pt x="883" y="1658"/>
                    <a:pt x="965" y="1627"/>
                  </a:cubicBezTo>
                  <a:cubicBezTo>
                    <a:pt x="678" y="1522"/>
                    <a:pt x="487" y="1254"/>
                    <a:pt x="487" y="957"/>
                  </a:cubicBezTo>
                  <a:lnTo>
                    <a:pt x="487" y="479"/>
                  </a:lnTo>
                  <a:cubicBezTo>
                    <a:pt x="487" y="211"/>
                    <a:pt x="697" y="0"/>
                    <a:pt x="965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0" name="Google Shape;12210;p83"/>
            <p:cNvSpPr/>
            <p:nvPr/>
          </p:nvSpPr>
          <p:spPr>
            <a:xfrm>
              <a:off x="6454279" y="2991501"/>
              <a:ext cx="37709" cy="18881"/>
            </a:xfrm>
            <a:custGeom>
              <a:avLst/>
              <a:gdLst/>
              <a:ahLst/>
              <a:cxnLst/>
              <a:rect l="l" t="t" r="r" b="b"/>
              <a:pathLst>
                <a:path w="1436" h="719" extrusionOk="0">
                  <a:moveTo>
                    <a:pt x="479" y="0"/>
                  </a:moveTo>
                  <a:cubicBezTo>
                    <a:pt x="211" y="0"/>
                    <a:pt x="0" y="211"/>
                    <a:pt x="0" y="479"/>
                  </a:cubicBezTo>
                  <a:cubicBezTo>
                    <a:pt x="469" y="613"/>
                    <a:pt x="948" y="699"/>
                    <a:pt x="1436" y="718"/>
                  </a:cubicBezTo>
                  <a:lnTo>
                    <a:pt x="1436" y="479"/>
                  </a:lnTo>
                  <a:cubicBezTo>
                    <a:pt x="1436" y="211"/>
                    <a:pt x="1216" y="0"/>
                    <a:pt x="95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1" name="Google Shape;12211;p83"/>
            <p:cNvSpPr/>
            <p:nvPr/>
          </p:nvSpPr>
          <p:spPr>
            <a:xfrm>
              <a:off x="6454279" y="2991501"/>
              <a:ext cx="25157" cy="15598"/>
            </a:xfrm>
            <a:custGeom>
              <a:avLst/>
              <a:gdLst/>
              <a:ahLst/>
              <a:cxnLst/>
              <a:rect l="l" t="t" r="r" b="b"/>
              <a:pathLst>
                <a:path w="958" h="594" extrusionOk="0">
                  <a:moveTo>
                    <a:pt x="479" y="0"/>
                  </a:moveTo>
                  <a:cubicBezTo>
                    <a:pt x="211" y="0"/>
                    <a:pt x="0" y="211"/>
                    <a:pt x="0" y="479"/>
                  </a:cubicBezTo>
                  <a:cubicBezTo>
                    <a:pt x="153" y="527"/>
                    <a:pt x="316" y="565"/>
                    <a:pt x="479" y="594"/>
                  </a:cubicBezTo>
                  <a:lnTo>
                    <a:pt x="479" y="479"/>
                  </a:lnTo>
                  <a:cubicBezTo>
                    <a:pt x="479" y="211"/>
                    <a:pt x="689" y="0"/>
                    <a:pt x="95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2" name="Google Shape;12212;p83"/>
            <p:cNvSpPr/>
            <p:nvPr/>
          </p:nvSpPr>
          <p:spPr>
            <a:xfrm>
              <a:off x="6441700" y="3142286"/>
              <a:ext cx="62866" cy="25157"/>
            </a:xfrm>
            <a:custGeom>
              <a:avLst/>
              <a:gdLst/>
              <a:ahLst/>
              <a:cxnLst/>
              <a:rect l="l" t="t" r="r" b="b"/>
              <a:pathLst>
                <a:path w="2394" h="958" extrusionOk="0">
                  <a:moveTo>
                    <a:pt x="719" y="1"/>
                  </a:moveTo>
                  <a:lnTo>
                    <a:pt x="326" y="135"/>
                  </a:lnTo>
                  <a:cubicBezTo>
                    <a:pt x="135" y="192"/>
                    <a:pt x="1" y="374"/>
                    <a:pt x="1" y="584"/>
                  </a:cubicBezTo>
                  <a:lnTo>
                    <a:pt x="1" y="958"/>
                  </a:lnTo>
                  <a:lnTo>
                    <a:pt x="2393" y="958"/>
                  </a:lnTo>
                  <a:lnTo>
                    <a:pt x="2393" y="584"/>
                  </a:lnTo>
                  <a:cubicBezTo>
                    <a:pt x="2393" y="374"/>
                    <a:pt x="2259" y="192"/>
                    <a:pt x="2068" y="135"/>
                  </a:cubicBezTo>
                  <a:lnTo>
                    <a:pt x="1676" y="1"/>
                  </a:lnTo>
                  <a:close/>
                </a:path>
              </a:pathLst>
            </a:custGeom>
            <a:solidFill>
              <a:srgbClr val="D2D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3" name="Google Shape;12213;p83"/>
            <p:cNvSpPr/>
            <p:nvPr/>
          </p:nvSpPr>
          <p:spPr>
            <a:xfrm>
              <a:off x="6460555" y="3123431"/>
              <a:ext cx="25157" cy="31459"/>
            </a:xfrm>
            <a:custGeom>
              <a:avLst/>
              <a:gdLst/>
              <a:ahLst/>
              <a:cxnLst/>
              <a:rect l="l" t="t" r="r" b="b"/>
              <a:pathLst>
                <a:path w="958" h="1198" extrusionOk="0">
                  <a:moveTo>
                    <a:pt x="1" y="1"/>
                  </a:moveTo>
                  <a:lnTo>
                    <a:pt x="1" y="719"/>
                  </a:lnTo>
                  <a:cubicBezTo>
                    <a:pt x="1" y="977"/>
                    <a:pt x="211" y="1197"/>
                    <a:pt x="479" y="1197"/>
                  </a:cubicBezTo>
                  <a:cubicBezTo>
                    <a:pt x="737" y="1197"/>
                    <a:pt x="958" y="977"/>
                    <a:pt x="958" y="719"/>
                  </a:cubicBezTo>
                  <a:lnTo>
                    <a:pt x="958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4" name="Google Shape;12214;p83"/>
            <p:cNvSpPr/>
            <p:nvPr/>
          </p:nvSpPr>
          <p:spPr>
            <a:xfrm>
              <a:off x="6454279" y="3092024"/>
              <a:ext cx="37709" cy="44012"/>
            </a:xfrm>
            <a:custGeom>
              <a:avLst/>
              <a:gdLst/>
              <a:ahLst/>
              <a:cxnLst/>
              <a:rect l="l" t="t" r="r" b="b"/>
              <a:pathLst>
                <a:path w="1436" h="1676" extrusionOk="0">
                  <a:moveTo>
                    <a:pt x="479" y="1"/>
                  </a:moveTo>
                  <a:cubicBezTo>
                    <a:pt x="211" y="1"/>
                    <a:pt x="0" y="211"/>
                    <a:pt x="0" y="479"/>
                  </a:cubicBezTo>
                  <a:lnTo>
                    <a:pt x="0" y="958"/>
                  </a:lnTo>
                  <a:cubicBezTo>
                    <a:pt x="0" y="1350"/>
                    <a:pt x="316" y="1675"/>
                    <a:pt x="718" y="1675"/>
                  </a:cubicBezTo>
                  <a:cubicBezTo>
                    <a:pt x="1110" y="1675"/>
                    <a:pt x="1436" y="1350"/>
                    <a:pt x="1436" y="958"/>
                  </a:cubicBezTo>
                  <a:lnTo>
                    <a:pt x="1436" y="479"/>
                  </a:lnTo>
                  <a:cubicBezTo>
                    <a:pt x="1436" y="211"/>
                    <a:pt x="1216" y="1"/>
                    <a:pt x="957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5" name="Google Shape;12215;p83"/>
            <p:cNvSpPr/>
            <p:nvPr/>
          </p:nvSpPr>
          <p:spPr>
            <a:xfrm>
              <a:off x="6454069" y="3092024"/>
              <a:ext cx="25367" cy="43933"/>
            </a:xfrm>
            <a:custGeom>
              <a:avLst/>
              <a:gdLst/>
              <a:ahLst/>
              <a:cxnLst/>
              <a:rect l="l" t="t" r="r" b="b"/>
              <a:pathLst>
                <a:path w="966" h="1673" extrusionOk="0">
                  <a:moveTo>
                    <a:pt x="487" y="1"/>
                  </a:moveTo>
                  <a:cubicBezTo>
                    <a:pt x="219" y="1"/>
                    <a:pt x="8" y="211"/>
                    <a:pt x="8" y="479"/>
                  </a:cubicBezTo>
                  <a:lnTo>
                    <a:pt x="8" y="958"/>
                  </a:lnTo>
                  <a:cubicBezTo>
                    <a:pt x="0" y="1367"/>
                    <a:pt x="335" y="1672"/>
                    <a:pt x="715" y="1672"/>
                  </a:cubicBezTo>
                  <a:cubicBezTo>
                    <a:pt x="798" y="1672"/>
                    <a:pt x="882" y="1658"/>
                    <a:pt x="965" y="1628"/>
                  </a:cubicBezTo>
                  <a:cubicBezTo>
                    <a:pt x="678" y="1532"/>
                    <a:pt x="487" y="1254"/>
                    <a:pt x="487" y="958"/>
                  </a:cubicBezTo>
                  <a:lnTo>
                    <a:pt x="487" y="479"/>
                  </a:lnTo>
                  <a:cubicBezTo>
                    <a:pt x="487" y="211"/>
                    <a:pt x="697" y="1"/>
                    <a:pt x="965" y="1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6" name="Google Shape;12216;p83"/>
            <p:cNvSpPr/>
            <p:nvPr/>
          </p:nvSpPr>
          <p:spPr>
            <a:xfrm>
              <a:off x="6454279" y="3092024"/>
              <a:ext cx="37709" cy="18881"/>
            </a:xfrm>
            <a:custGeom>
              <a:avLst/>
              <a:gdLst/>
              <a:ahLst/>
              <a:cxnLst/>
              <a:rect l="l" t="t" r="r" b="b"/>
              <a:pathLst>
                <a:path w="1436" h="719" extrusionOk="0">
                  <a:moveTo>
                    <a:pt x="479" y="1"/>
                  </a:moveTo>
                  <a:cubicBezTo>
                    <a:pt x="211" y="1"/>
                    <a:pt x="0" y="211"/>
                    <a:pt x="0" y="479"/>
                  </a:cubicBezTo>
                  <a:cubicBezTo>
                    <a:pt x="469" y="613"/>
                    <a:pt x="948" y="699"/>
                    <a:pt x="1436" y="718"/>
                  </a:cubicBezTo>
                  <a:lnTo>
                    <a:pt x="1436" y="479"/>
                  </a:lnTo>
                  <a:cubicBezTo>
                    <a:pt x="1436" y="211"/>
                    <a:pt x="1216" y="1"/>
                    <a:pt x="95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7" name="Google Shape;12217;p83"/>
            <p:cNvSpPr/>
            <p:nvPr/>
          </p:nvSpPr>
          <p:spPr>
            <a:xfrm>
              <a:off x="6454279" y="3092024"/>
              <a:ext cx="25157" cy="15598"/>
            </a:xfrm>
            <a:custGeom>
              <a:avLst/>
              <a:gdLst/>
              <a:ahLst/>
              <a:cxnLst/>
              <a:rect l="l" t="t" r="r" b="b"/>
              <a:pathLst>
                <a:path w="958" h="594" extrusionOk="0">
                  <a:moveTo>
                    <a:pt x="479" y="1"/>
                  </a:moveTo>
                  <a:cubicBezTo>
                    <a:pt x="211" y="1"/>
                    <a:pt x="0" y="211"/>
                    <a:pt x="0" y="479"/>
                  </a:cubicBezTo>
                  <a:cubicBezTo>
                    <a:pt x="153" y="527"/>
                    <a:pt x="316" y="565"/>
                    <a:pt x="479" y="594"/>
                  </a:cubicBezTo>
                  <a:lnTo>
                    <a:pt x="479" y="479"/>
                  </a:lnTo>
                  <a:cubicBezTo>
                    <a:pt x="479" y="211"/>
                    <a:pt x="689" y="1"/>
                    <a:pt x="95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8" name="Google Shape;12218;p83"/>
            <p:cNvSpPr/>
            <p:nvPr/>
          </p:nvSpPr>
          <p:spPr>
            <a:xfrm>
              <a:off x="6284377" y="3048039"/>
              <a:ext cx="75419" cy="94273"/>
            </a:xfrm>
            <a:custGeom>
              <a:avLst/>
              <a:gdLst/>
              <a:ahLst/>
              <a:cxnLst/>
              <a:rect l="l" t="t" r="r" b="b"/>
              <a:pathLst>
                <a:path w="2872" h="3590" extrusionOk="0">
                  <a:moveTo>
                    <a:pt x="967" y="1"/>
                  </a:moveTo>
                  <a:lnTo>
                    <a:pt x="967" y="479"/>
                  </a:lnTo>
                  <a:cubicBezTo>
                    <a:pt x="958" y="565"/>
                    <a:pt x="910" y="652"/>
                    <a:pt x="833" y="690"/>
                  </a:cubicBezTo>
                  <a:lnTo>
                    <a:pt x="269" y="967"/>
                  </a:lnTo>
                  <a:cubicBezTo>
                    <a:pt x="106" y="1053"/>
                    <a:pt x="1" y="1216"/>
                    <a:pt x="1" y="1398"/>
                  </a:cubicBezTo>
                  <a:lnTo>
                    <a:pt x="1" y="3350"/>
                  </a:lnTo>
                  <a:cubicBezTo>
                    <a:pt x="1" y="3484"/>
                    <a:pt x="116" y="3590"/>
                    <a:pt x="240" y="3590"/>
                  </a:cubicBezTo>
                  <a:lnTo>
                    <a:pt x="2633" y="3590"/>
                  </a:lnTo>
                  <a:cubicBezTo>
                    <a:pt x="2767" y="3590"/>
                    <a:pt x="2872" y="3484"/>
                    <a:pt x="2872" y="3350"/>
                  </a:cubicBezTo>
                  <a:lnTo>
                    <a:pt x="2872" y="1398"/>
                  </a:lnTo>
                  <a:cubicBezTo>
                    <a:pt x="2872" y="1216"/>
                    <a:pt x="2776" y="1053"/>
                    <a:pt x="2613" y="967"/>
                  </a:cubicBezTo>
                  <a:lnTo>
                    <a:pt x="2049" y="690"/>
                  </a:lnTo>
                  <a:cubicBezTo>
                    <a:pt x="1972" y="652"/>
                    <a:pt x="1924" y="565"/>
                    <a:pt x="1924" y="479"/>
                  </a:cubicBezTo>
                  <a:lnTo>
                    <a:pt x="1924" y="1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9" name="Google Shape;12219;p83"/>
            <p:cNvSpPr/>
            <p:nvPr/>
          </p:nvSpPr>
          <p:spPr>
            <a:xfrm>
              <a:off x="6308247" y="3048039"/>
              <a:ext cx="27678" cy="18750"/>
            </a:xfrm>
            <a:custGeom>
              <a:avLst/>
              <a:gdLst/>
              <a:ahLst/>
              <a:cxnLst/>
              <a:rect l="l" t="t" r="r" b="b"/>
              <a:pathLst>
                <a:path w="1054" h="714" extrusionOk="0">
                  <a:moveTo>
                    <a:pt x="49" y="1"/>
                  </a:moveTo>
                  <a:lnTo>
                    <a:pt x="49" y="479"/>
                  </a:lnTo>
                  <a:cubicBezTo>
                    <a:pt x="49" y="527"/>
                    <a:pt x="30" y="575"/>
                    <a:pt x="1" y="613"/>
                  </a:cubicBezTo>
                  <a:cubicBezTo>
                    <a:pt x="168" y="680"/>
                    <a:pt x="348" y="714"/>
                    <a:pt x="527" y="714"/>
                  </a:cubicBezTo>
                  <a:cubicBezTo>
                    <a:pt x="707" y="714"/>
                    <a:pt x="886" y="680"/>
                    <a:pt x="1054" y="613"/>
                  </a:cubicBezTo>
                  <a:cubicBezTo>
                    <a:pt x="1025" y="575"/>
                    <a:pt x="1006" y="527"/>
                    <a:pt x="1006" y="479"/>
                  </a:cubicBezTo>
                  <a:lnTo>
                    <a:pt x="1006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0" name="Google Shape;12220;p83"/>
            <p:cNvSpPr/>
            <p:nvPr/>
          </p:nvSpPr>
          <p:spPr>
            <a:xfrm>
              <a:off x="6284377" y="3067891"/>
              <a:ext cx="75681" cy="74421"/>
            </a:xfrm>
            <a:custGeom>
              <a:avLst/>
              <a:gdLst/>
              <a:ahLst/>
              <a:cxnLst/>
              <a:rect l="l" t="t" r="r" b="b"/>
              <a:pathLst>
                <a:path w="2882" h="2834" extrusionOk="0">
                  <a:moveTo>
                    <a:pt x="709" y="1"/>
                  </a:moveTo>
                  <a:lnTo>
                    <a:pt x="269" y="211"/>
                  </a:lnTo>
                  <a:cubicBezTo>
                    <a:pt x="106" y="297"/>
                    <a:pt x="1" y="460"/>
                    <a:pt x="1" y="642"/>
                  </a:cubicBezTo>
                  <a:lnTo>
                    <a:pt x="1" y="2594"/>
                  </a:lnTo>
                  <a:cubicBezTo>
                    <a:pt x="1" y="2728"/>
                    <a:pt x="116" y="2834"/>
                    <a:pt x="240" y="2834"/>
                  </a:cubicBezTo>
                  <a:lnTo>
                    <a:pt x="2633" y="2834"/>
                  </a:lnTo>
                  <a:cubicBezTo>
                    <a:pt x="2767" y="2834"/>
                    <a:pt x="2872" y="2728"/>
                    <a:pt x="2872" y="2594"/>
                  </a:cubicBezTo>
                  <a:lnTo>
                    <a:pt x="2872" y="642"/>
                  </a:lnTo>
                  <a:cubicBezTo>
                    <a:pt x="2881" y="460"/>
                    <a:pt x="2776" y="297"/>
                    <a:pt x="2613" y="211"/>
                  </a:cubicBezTo>
                  <a:lnTo>
                    <a:pt x="2173" y="1"/>
                  </a:lnTo>
                  <a:cubicBezTo>
                    <a:pt x="1987" y="230"/>
                    <a:pt x="1714" y="345"/>
                    <a:pt x="1441" y="345"/>
                  </a:cubicBezTo>
                  <a:cubicBezTo>
                    <a:pt x="1168" y="345"/>
                    <a:pt x="896" y="230"/>
                    <a:pt x="70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1" name="Google Shape;12221;p83"/>
            <p:cNvSpPr/>
            <p:nvPr/>
          </p:nvSpPr>
          <p:spPr>
            <a:xfrm>
              <a:off x="6296955" y="2997777"/>
              <a:ext cx="50288" cy="56590"/>
            </a:xfrm>
            <a:custGeom>
              <a:avLst/>
              <a:gdLst/>
              <a:ahLst/>
              <a:cxnLst/>
              <a:rect l="l" t="t" r="r" b="b"/>
              <a:pathLst>
                <a:path w="1915" h="2155" extrusionOk="0">
                  <a:moveTo>
                    <a:pt x="718" y="1"/>
                  </a:moveTo>
                  <a:cubicBezTo>
                    <a:pt x="326" y="1"/>
                    <a:pt x="0" y="317"/>
                    <a:pt x="0" y="718"/>
                  </a:cubicBezTo>
                  <a:lnTo>
                    <a:pt x="0" y="1197"/>
                  </a:lnTo>
                  <a:cubicBezTo>
                    <a:pt x="0" y="1723"/>
                    <a:pt x="431" y="2154"/>
                    <a:pt x="957" y="2154"/>
                  </a:cubicBezTo>
                  <a:cubicBezTo>
                    <a:pt x="1484" y="2154"/>
                    <a:pt x="1914" y="1723"/>
                    <a:pt x="1914" y="1197"/>
                  </a:cubicBezTo>
                  <a:lnTo>
                    <a:pt x="1914" y="718"/>
                  </a:lnTo>
                  <a:cubicBezTo>
                    <a:pt x="1914" y="317"/>
                    <a:pt x="1589" y="1"/>
                    <a:pt x="1197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2" name="Google Shape;12222;p83"/>
            <p:cNvSpPr/>
            <p:nvPr/>
          </p:nvSpPr>
          <p:spPr>
            <a:xfrm>
              <a:off x="6296955" y="2997777"/>
              <a:ext cx="34689" cy="56485"/>
            </a:xfrm>
            <a:custGeom>
              <a:avLst/>
              <a:gdLst/>
              <a:ahLst/>
              <a:cxnLst/>
              <a:rect l="l" t="t" r="r" b="b"/>
              <a:pathLst>
                <a:path w="1321" h="2151" extrusionOk="0">
                  <a:moveTo>
                    <a:pt x="718" y="1"/>
                  </a:moveTo>
                  <a:cubicBezTo>
                    <a:pt x="326" y="1"/>
                    <a:pt x="0" y="317"/>
                    <a:pt x="0" y="718"/>
                  </a:cubicBezTo>
                  <a:lnTo>
                    <a:pt x="0" y="1197"/>
                  </a:lnTo>
                  <a:cubicBezTo>
                    <a:pt x="0" y="1745"/>
                    <a:pt x="449" y="2150"/>
                    <a:pt x="954" y="2150"/>
                  </a:cubicBezTo>
                  <a:cubicBezTo>
                    <a:pt x="1075" y="2150"/>
                    <a:pt x="1199" y="2127"/>
                    <a:pt x="1321" y="2077"/>
                  </a:cubicBezTo>
                  <a:cubicBezTo>
                    <a:pt x="957" y="1934"/>
                    <a:pt x="718" y="1580"/>
                    <a:pt x="718" y="1197"/>
                  </a:cubicBezTo>
                  <a:lnTo>
                    <a:pt x="718" y="718"/>
                  </a:lnTo>
                  <a:cubicBezTo>
                    <a:pt x="718" y="364"/>
                    <a:pt x="967" y="68"/>
                    <a:pt x="1321" y="10"/>
                  </a:cubicBezTo>
                  <a:cubicBezTo>
                    <a:pt x="1273" y="1"/>
                    <a:pt x="1235" y="1"/>
                    <a:pt x="1197" y="1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3" name="Google Shape;12223;p83"/>
            <p:cNvSpPr/>
            <p:nvPr/>
          </p:nvSpPr>
          <p:spPr>
            <a:xfrm>
              <a:off x="6296955" y="2997777"/>
              <a:ext cx="50288" cy="25157"/>
            </a:xfrm>
            <a:custGeom>
              <a:avLst/>
              <a:gdLst/>
              <a:ahLst/>
              <a:cxnLst/>
              <a:rect l="l" t="t" r="r" b="b"/>
              <a:pathLst>
                <a:path w="1915" h="958" extrusionOk="0">
                  <a:moveTo>
                    <a:pt x="718" y="1"/>
                  </a:moveTo>
                  <a:cubicBezTo>
                    <a:pt x="326" y="1"/>
                    <a:pt x="0" y="317"/>
                    <a:pt x="0" y="718"/>
                  </a:cubicBezTo>
                  <a:cubicBezTo>
                    <a:pt x="0" y="718"/>
                    <a:pt x="718" y="958"/>
                    <a:pt x="1914" y="958"/>
                  </a:cubicBezTo>
                  <a:lnTo>
                    <a:pt x="1914" y="718"/>
                  </a:lnTo>
                  <a:cubicBezTo>
                    <a:pt x="1914" y="317"/>
                    <a:pt x="1589" y="1"/>
                    <a:pt x="119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4" name="Google Shape;12224;p83"/>
            <p:cNvSpPr/>
            <p:nvPr/>
          </p:nvSpPr>
          <p:spPr>
            <a:xfrm>
              <a:off x="6296955" y="2997777"/>
              <a:ext cx="34689" cy="22899"/>
            </a:xfrm>
            <a:custGeom>
              <a:avLst/>
              <a:gdLst/>
              <a:ahLst/>
              <a:cxnLst/>
              <a:rect l="l" t="t" r="r" b="b"/>
              <a:pathLst>
                <a:path w="1321" h="872" extrusionOk="0">
                  <a:moveTo>
                    <a:pt x="718" y="1"/>
                  </a:moveTo>
                  <a:cubicBezTo>
                    <a:pt x="326" y="1"/>
                    <a:pt x="0" y="317"/>
                    <a:pt x="0" y="718"/>
                  </a:cubicBezTo>
                  <a:cubicBezTo>
                    <a:pt x="240" y="785"/>
                    <a:pt x="479" y="833"/>
                    <a:pt x="718" y="872"/>
                  </a:cubicBezTo>
                  <a:lnTo>
                    <a:pt x="718" y="718"/>
                  </a:lnTo>
                  <a:cubicBezTo>
                    <a:pt x="718" y="364"/>
                    <a:pt x="967" y="68"/>
                    <a:pt x="1321" y="10"/>
                  </a:cubicBezTo>
                  <a:cubicBezTo>
                    <a:pt x="1273" y="1"/>
                    <a:pt x="1235" y="1"/>
                    <a:pt x="119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5" name="Google Shape;12225;p83"/>
            <p:cNvSpPr/>
            <p:nvPr/>
          </p:nvSpPr>
          <p:spPr>
            <a:xfrm>
              <a:off x="6284377" y="3078947"/>
              <a:ext cx="31459" cy="63365"/>
            </a:xfrm>
            <a:custGeom>
              <a:avLst/>
              <a:gdLst/>
              <a:ahLst/>
              <a:cxnLst/>
              <a:rect l="l" t="t" r="r" b="b"/>
              <a:pathLst>
                <a:path w="1198" h="2413" extrusionOk="0">
                  <a:moveTo>
                    <a:pt x="58" y="1"/>
                  </a:moveTo>
                  <a:cubicBezTo>
                    <a:pt x="20" y="68"/>
                    <a:pt x="1" y="144"/>
                    <a:pt x="1" y="221"/>
                  </a:cubicBezTo>
                  <a:lnTo>
                    <a:pt x="1" y="2173"/>
                  </a:lnTo>
                  <a:cubicBezTo>
                    <a:pt x="1" y="2307"/>
                    <a:pt x="106" y="2413"/>
                    <a:pt x="240" y="2413"/>
                  </a:cubicBezTo>
                  <a:lnTo>
                    <a:pt x="1197" y="2413"/>
                  </a:lnTo>
                  <a:lnTo>
                    <a:pt x="1197" y="1934"/>
                  </a:lnTo>
                  <a:lnTo>
                    <a:pt x="958" y="1934"/>
                  </a:lnTo>
                  <a:cubicBezTo>
                    <a:pt x="824" y="1934"/>
                    <a:pt x="719" y="1829"/>
                    <a:pt x="719" y="1695"/>
                  </a:cubicBezTo>
                  <a:lnTo>
                    <a:pt x="719" y="738"/>
                  </a:lnTo>
                  <a:cubicBezTo>
                    <a:pt x="719" y="585"/>
                    <a:pt x="652" y="441"/>
                    <a:pt x="527" y="355"/>
                  </a:cubicBezTo>
                  <a:lnTo>
                    <a:pt x="58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6" name="Google Shape;12226;p83"/>
            <p:cNvSpPr/>
            <p:nvPr/>
          </p:nvSpPr>
          <p:spPr>
            <a:xfrm>
              <a:off x="6328625" y="3078947"/>
              <a:ext cx="31433" cy="63365"/>
            </a:xfrm>
            <a:custGeom>
              <a:avLst/>
              <a:gdLst/>
              <a:ahLst/>
              <a:cxnLst/>
              <a:rect l="l" t="t" r="r" b="b"/>
              <a:pathLst>
                <a:path w="1197" h="2413" extrusionOk="0">
                  <a:moveTo>
                    <a:pt x="1139" y="1"/>
                  </a:moveTo>
                  <a:lnTo>
                    <a:pt x="670" y="355"/>
                  </a:lnTo>
                  <a:cubicBezTo>
                    <a:pt x="546" y="441"/>
                    <a:pt x="479" y="585"/>
                    <a:pt x="479" y="738"/>
                  </a:cubicBezTo>
                  <a:lnTo>
                    <a:pt x="479" y="1695"/>
                  </a:lnTo>
                  <a:cubicBezTo>
                    <a:pt x="479" y="1829"/>
                    <a:pt x="364" y="1934"/>
                    <a:pt x="239" y="1934"/>
                  </a:cubicBezTo>
                  <a:lnTo>
                    <a:pt x="0" y="1934"/>
                  </a:lnTo>
                  <a:lnTo>
                    <a:pt x="0" y="2413"/>
                  </a:lnTo>
                  <a:lnTo>
                    <a:pt x="957" y="2413"/>
                  </a:lnTo>
                  <a:cubicBezTo>
                    <a:pt x="1082" y="2413"/>
                    <a:pt x="1196" y="2307"/>
                    <a:pt x="1196" y="2173"/>
                  </a:cubicBezTo>
                  <a:lnTo>
                    <a:pt x="1196" y="221"/>
                  </a:lnTo>
                  <a:cubicBezTo>
                    <a:pt x="1196" y="144"/>
                    <a:pt x="1168" y="68"/>
                    <a:pt x="11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7" name="Google Shape;12227;p83"/>
            <p:cNvSpPr/>
            <p:nvPr/>
          </p:nvSpPr>
          <p:spPr>
            <a:xfrm>
              <a:off x="6309770" y="3129734"/>
              <a:ext cx="25157" cy="12579"/>
            </a:xfrm>
            <a:custGeom>
              <a:avLst/>
              <a:gdLst/>
              <a:ahLst/>
              <a:cxnLst/>
              <a:rect l="l" t="t" r="r" b="b"/>
              <a:pathLst>
                <a:path w="958" h="479" extrusionOk="0">
                  <a:moveTo>
                    <a:pt x="0" y="0"/>
                  </a:moveTo>
                  <a:lnTo>
                    <a:pt x="0" y="479"/>
                  </a:lnTo>
                  <a:lnTo>
                    <a:pt x="957" y="479"/>
                  </a:lnTo>
                  <a:lnTo>
                    <a:pt x="957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228" name="Google Shape;12228;p83"/>
          <p:cNvGrpSpPr/>
          <p:nvPr/>
        </p:nvGrpSpPr>
        <p:grpSpPr>
          <a:xfrm>
            <a:off x="6633976" y="2900274"/>
            <a:ext cx="389803" cy="364673"/>
            <a:chOff x="6633976" y="2900274"/>
            <a:chExt cx="389803" cy="364673"/>
          </a:xfrm>
        </p:grpSpPr>
        <p:sp>
          <p:nvSpPr>
            <p:cNvPr id="12229" name="Google Shape;12229;p83"/>
            <p:cNvSpPr/>
            <p:nvPr/>
          </p:nvSpPr>
          <p:spPr>
            <a:xfrm>
              <a:off x="6847838" y="2937957"/>
              <a:ext cx="175942" cy="184109"/>
            </a:xfrm>
            <a:custGeom>
              <a:avLst/>
              <a:gdLst/>
              <a:ahLst/>
              <a:cxnLst/>
              <a:rect l="l" t="t" r="r" b="b"/>
              <a:pathLst>
                <a:path w="6700" h="7011" extrusionOk="0">
                  <a:moveTo>
                    <a:pt x="718" y="1"/>
                  </a:moveTo>
                  <a:cubicBezTo>
                    <a:pt x="326" y="1"/>
                    <a:pt x="0" y="317"/>
                    <a:pt x="0" y="719"/>
                  </a:cubicBezTo>
                  <a:lnTo>
                    <a:pt x="0" y="4547"/>
                  </a:lnTo>
                  <a:cubicBezTo>
                    <a:pt x="0" y="4939"/>
                    <a:pt x="326" y="5265"/>
                    <a:pt x="718" y="5265"/>
                  </a:cubicBezTo>
                  <a:lnTo>
                    <a:pt x="1436" y="5265"/>
                  </a:lnTo>
                  <a:lnTo>
                    <a:pt x="1034" y="6863"/>
                  </a:lnTo>
                  <a:cubicBezTo>
                    <a:pt x="1012" y="6942"/>
                    <a:pt x="1078" y="7011"/>
                    <a:pt x="1153" y="7011"/>
                  </a:cubicBezTo>
                  <a:cubicBezTo>
                    <a:pt x="1177" y="7011"/>
                    <a:pt x="1202" y="7004"/>
                    <a:pt x="1225" y="6987"/>
                  </a:cubicBezTo>
                  <a:lnTo>
                    <a:pt x="3589" y="5265"/>
                  </a:lnTo>
                  <a:lnTo>
                    <a:pt x="5982" y="5265"/>
                  </a:lnTo>
                  <a:cubicBezTo>
                    <a:pt x="6374" y="5265"/>
                    <a:pt x="6700" y="4949"/>
                    <a:pt x="6700" y="4547"/>
                  </a:cubicBezTo>
                  <a:lnTo>
                    <a:pt x="6700" y="719"/>
                  </a:lnTo>
                  <a:cubicBezTo>
                    <a:pt x="6700" y="326"/>
                    <a:pt x="6384" y="1"/>
                    <a:pt x="5982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0" name="Google Shape;12230;p83"/>
            <p:cNvSpPr/>
            <p:nvPr/>
          </p:nvSpPr>
          <p:spPr>
            <a:xfrm>
              <a:off x="6910651" y="2937957"/>
              <a:ext cx="50288" cy="119404"/>
            </a:xfrm>
            <a:custGeom>
              <a:avLst/>
              <a:gdLst/>
              <a:ahLst/>
              <a:cxnLst/>
              <a:rect l="l" t="t" r="r" b="b"/>
              <a:pathLst>
                <a:path w="1915" h="4547" extrusionOk="0">
                  <a:moveTo>
                    <a:pt x="1" y="1"/>
                  </a:moveTo>
                  <a:lnTo>
                    <a:pt x="1" y="3590"/>
                  </a:lnTo>
                  <a:cubicBezTo>
                    <a:pt x="1" y="4116"/>
                    <a:pt x="432" y="4547"/>
                    <a:pt x="958" y="4547"/>
                  </a:cubicBezTo>
                  <a:cubicBezTo>
                    <a:pt x="1484" y="4547"/>
                    <a:pt x="1915" y="4116"/>
                    <a:pt x="1915" y="3590"/>
                  </a:cubicBezTo>
                  <a:lnTo>
                    <a:pt x="191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1" name="Google Shape;12231;p83"/>
            <p:cNvSpPr/>
            <p:nvPr/>
          </p:nvSpPr>
          <p:spPr>
            <a:xfrm>
              <a:off x="6923493" y="2900274"/>
              <a:ext cx="24632" cy="100550"/>
            </a:xfrm>
            <a:custGeom>
              <a:avLst/>
              <a:gdLst/>
              <a:ahLst/>
              <a:cxnLst/>
              <a:rect l="l" t="t" r="r" b="b"/>
              <a:pathLst>
                <a:path w="938" h="3829" extrusionOk="0">
                  <a:moveTo>
                    <a:pt x="249" y="0"/>
                  </a:moveTo>
                  <a:cubicBezTo>
                    <a:pt x="105" y="0"/>
                    <a:pt x="0" y="115"/>
                    <a:pt x="10" y="259"/>
                  </a:cubicBezTo>
                  <a:lnTo>
                    <a:pt x="220" y="3608"/>
                  </a:lnTo>
                  <a:cubicBezTo>
                    <a:pt x="220" y="3733"/>
                    <a:pt x="325" y="3829"/>
                    <a:pt x="459" y="3829"/>
                  </a:cubicBezTo>
                  <a:lnTo>
                    <a:pt x="488" y="3829"/>
                  </a:lnTo>
                  <a:cubicBezTo>
                    <a:pt x="613" y="3829"/>
                    <a:pt x="718" y="3733"/>
                    <a:pt x="727" y="3608"/>
                  </a:cubicBezTo>
                  <a:lnTo>
                    <a:pt x="938" y="259"/>
                  </a:lnTo>
                  <a:cubicBezTo>
                    <a:pt x="938" y="115"/>
                    <a:pt x="833" y="0"/>
                    <a:pt x="6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2" name="Google Shape;12232;p83"/>
            <p:cNvSpPr/>
            <p:nvPr/>
          </p:nvSpPr>
          <p:spPr>
            <a:xfrm>
              <a:off x="6923230" y="3019652"/>
              <a:ext cx="25157" cy="25157"/>
            </a:xfrm>
            <a:custGeom>
              <a:avLst/>
              <a:gdLst/>
              <a:ahLst/>
              <a:cxnLst/>
              <a:rect l="l" t="t" r="r" b="b"/>
              <a:pathLst>
                <a:path w="958" h="958" extrusionOk="0">
                  <a:moveTo>
                    <a:pt x="479" y="0"/>
                  </a:moveTo>
                  <a:cubicBezTo>
                    <a:pt x="221" y="0"/>
                    <a:pt x="0" y="220"/>
                    <a:pt x="0" y="479"/>
                  </a:cubicBezTo>
                  <a:cubicBezTo>
                    <a:pt x="0" y="747"/>
                    <a:pt x="221" y="957"/>
                    <a:pt x="479" y="957"/>
                  </a:cubicBezTo>
                  <a:cubicBezTo>
                    <a:pt x="747" y="957"/>
                    <a:pt x="957" y="747"/>
                    <a:pt x="957" y="479"/>
                  </a:cubicBezTo>
                  <a:cubicBezTo>
                    <a:pt x="957" y="220"/>
                    <a:pt x="747" y="0"/>
                    <a:pt x="4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3" name="Google Shape;12233;p83"/>
            <p:cNvSpPr/>
            <p:nvPr/>
          </p:nvSpPr>
          <p:spPr>
            <a:xfrm>
              <a:off x="6633976" y="3176713"/>
              <a:ext cx="213625" cy="88234"/>
            </a:xfrm>
            <a:custGeom>
              <a:avLst/>
              <a:gdLst/>
              <a:ahLst/>
              <a:cxnLst/>
              <a:rect l="l" t="t" r="r" b="b"/>
              <a:pathLst>
                <a:path w="8135" h="3360" extrusionOk="0">
                  <a:moveTo>
                    <a:pt x="2641" y="1"/>
                  </a:moveTo>
                  <a:lnTo>
                    <a:pt x="632" y="738"/>
                  </a:lnTo>
                  <a:cubicBezTo>
                    <a:pt x="258" y="872"/>
                    <a:pt x="0" y="1235"/>
                    <a:pt x="0" y="1637"/>
                  </a:cubicBezTo>
                  <a:lnTo>
                    <a:pt x="0" y="3121"/>
                  </a:lnTo>
                  <a:cubicBezTo>
                    <a:pt x="0" y="3255"/>
                    <a:pt x="115" y="3360"/>
                    <a:pt x="239" y="3360"/>
                  </a:cubicBezTo>
                  <a:lnTo>
                    <a:pt x="7896" y="3360"/>
                  </a:lnTo>
                  <a:cubicBezTo>
                    <a:pt x="8030" y="3360"/>
                    <a:pt x="8135" y="3255"/>
                    <a:pt x="8135" y="3121"/>
                  </a:cubicBezTo>
                  <a:lnTo>
                    <a:pt x="8135" y="1637"/>
                  </a:lnTo>
                  <a:cubicBezTo>
                    <a:pt x="8135" y="1235"/>
                    <a:pt x="7886" y="872"/>
                    <a:pt x="7513" y="738"/>
                  </a:cubicBezTo>
                  <a:lnTo>
                    <a:pt x="5513" y="1"/>
                  </a:lnTo>
                  <a:lnTo>
                    <a:pt x="4077" y="479"/>
                  </a:lnTo>
                  <a:lnTo>
                    <a:pt x="2641" y="1"/>
                  </a:ln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4" name="Google Shape;12234;p83"/>
            <p:cNvSpPr/>
            <p:nvPr/>
          </p:nvSpPr>
          <p:spPr>
            <a:xfrm>
              <a:off x="6728460" y="3201843"/>
              <a:ext cx="25157" cy="63103"/>
            </a:xfrm>
            <a:custGeom>
              <a:avLst/>
              <a:gdLst/>
              <a:ahLst/>
              <a:cxnLst/>
              <a:rect l="l" t="t" r="r" b="b"/>
              <a:pathLst>
                <a:path w="958" h="2403" extrusionOk="0">
                  <a:moveTo>
                    <a:pt x="221" y="1"/>
                  </a:moveTo>
                  <a:lnTo>
                    <a:pt x="0" y="2403"/>
                  </a:lnTo>
                  <a:lnTo>
                    <a:pt x="957" y="2403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5" name="Google Shape;12235;p83"/>
            <p:cNvSpPr/>
            <p:nvPr/>
          </p:nvSpPr>
          <p:spPr>
            <a:xfrm>
              <a:off x="6729956" y="3189291"/>
              <a:ext cx="21901" cy="21376"/>
            </a:xfrm>
            <a:custGeom>
              <a:avLst/>
              <a:gdLst/>
              <a:ahLst/>
              <a:cxnLst/>
              <a:rect l="l" t="t" r="r" b="b"/>
              <a:pathLst>
                <a:path w="834" h="814" extrusionOk="0">
                  <a:moveTo>
                    <a:pt x="1" y="0"/>
                  </a:moveTo>
                  <a:lnTo>
                    <a:pt x="1" y="641"/>
                  </a:lnTo>
                  <a:cubicBezTo>
                    <a:pt x="1" y="737"/>
                    <a:pt x="77" y="814"/>
                    <a:pt x="164" y="814"/>
                  </a:cubicBezTo>
                  <a:lnTo>
                    <a:pt x="671" y="814"/>
                  </a:lnTo>
                  <a:cubicBezTo>
                    <a:pt x="766" y="814"/>
                    <a:pt x="833" y="737"/>
                    <a:pt x="833" y="641"/>
                  </a:cubicBezTo>
                  <a:lnTo>
                    <a:pt x="833" y="0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6" name="Google Shape;12236;p83"/>
            <p:cNvSpPr/>
            <p:nvPr/>
          </p:nvSpPr>
          <p:spPr>
            <a:xfrm>
              <a:off x="6810128" y="3202605"/>
              <a:ext cx="37736" cy="62341"/>
            </a:xfrm>
            <a:custGeom>
              <a:avLst/>
              <a:gdLst/>
              <a:ahLst/>
              <a:cxnLst/>
              <a:rect l="l" t="t" r="r" b="b"/>
              <a:pathLst>
                <a:path w="1437" h="2374" extrusionOk="0">
                  <a:moveTo>
                    <a:pt x="1178" y="0"/>
                  </a:moveTo>
                  <a:lnTo>
                    <a:pt x="278" y="900"/>
                  </a:lnTo>
                  <a:cubicBezTo>
                    <a:pt x="97" y="1082"/>
                    <a:pt x="1" y="1321"/>
                    <a:pt x="1" y="1580"/>
                  </a:cubicBezTo>
                  <a:lnTo>
                    <a:pt x="1" y="2374"/>
                  </a:lnTo>
                  <a:lnTo>
                    <a:pt x="1197" y="2374"/>
                  </a:lnTo>
                  <a:cubicBezTo>
                    <a:pt x="1331" y="2374"/>
                    <a:pt x="1436" y="2269"/>
                    <a:pt x="1436" y="2135"/>
                  </a:cubicBezTo>
                  <a:lnTo>
                    <a:pt x="1436" y="651"/>
                  </a:lnTo>
                  <a:cubicBezTo>
                    <a:pt x="1436" y="412"/>
                    <a:pt x="1341" y="173"/>
                    <a:pt x="1178" y="0"/>
                  </a:cubicBez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7" name="Google Shape;12237;p83"/>
            <p:cNvSpPr/>
            <p:nvPr/>
          </p:nvSpPr>
          <p:spPr>
            <a:xfrm>
              <a:off x="6671922" y="2981942"/>
              <a:ext cx="138233" cy="100550"/>
            </a:xfrm>
            <a:custGeom>
              <a:avLst/>
              <a:gdLst/>
              <a:ahLst/>
              <a:cxnLst/>
              <a:rect l="l" t="t" r="r" b="b"/>
              <a:pathLst>
                <a:path w="5264" h="3829" extrusionOk="0">
                  <a:moveTo>
                    <a:pt x="1914" y="1"/>
                  </a:moveTo>
                  <a:cubicBezTo>
                    <a:pt x="852" y="1"/>
                    <a:pt x="0" y="862"/>
                    <a:pt x="0" y="1915"/>
                  </a:cubicBezTo>
                  <a:lnTo>
                    <a:pt x="0" y="2489"/>
                  </a:lnTo>
                  <a:cubicBezTo>
                    <a:pt x="0" y="2738"/>
                    <a:pt x="38" y="2996"/>
                    <a:pt x="115" y="3245"/>
                  </a:cubicBezTo>
                  <a:lnTo>
                    <a:pt x="201" y="3484"/>
                  </a:lnTo>
                  <a:cubicBezTo>
                    <a:pt x="220" y="3551"/>
                    <a:pt x="230" y="3628"/>
                    <a:pt x="239" y="3704"/>
                  </a:cubicBezTo>
                  <a:lnTo>
                    <a:pt x="239" y="3829"/>
                  </a:lnTo>
                  <a:lnTo>
                    <a:pt x="5025" y="3829"/>
                  </a:lnTo>
                  <a:lnTo>
                    <a:pt x="5025" y="3704"/>
                  </a:lnTo>
                  <a:cubicBezTo>
                    <a:pt x="5025" y="3628"/>
                    <a:pt x="5034" y="3551"/>
                    <a:pt x="5053" y="3484"/>
                  </a:cubicBezTo>
                  <a:lnTo>
                    <a:pt x="5139" y="3245"/>
                  </a:lnTo>
                  <a:cubicBezTo>
                    <a:pt x="5216" y="2996"/>
                    <a:pt x="5264" y="2738"/>
                    <a:pt x="5264" y="2489"/>
                  </a:cubicBezTo>
                  <a:lnTo>
                    <a:pt x="5264" y="479"/>
                  </a:lnTo>
                  <a:cubicBezTo>
                    <a:pt x="5264" y="211"/>
                    <a:pt x="5044" y="1"/>
                    <a:pt x="478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8" name="Google Shape;12238;p83"/>
            <p:cNvSpPr/>
            <p:nvPr/>
          </p:nvSpPr>
          <p:spPr>
            <a:xfrm>
              <a:off x="6703066" y="2981942"/>
              <a:ext cx="107088" cy="100550"/>
            </a:xfrm>
            <a:custGeom>
              <a:avLst/>
              <a:gdLst/>
              <a:ahLst/>
              <a:cxnLst/>
              <a:rect l="l" t="t" r="r" b="b"/>
              <a:pathLst>
                <a:path w="4078" h="3829" extrusionOk="0">
                  <a:moveTo>
                    <a:pt x="977" y="1"/>
                  </a:moveTo>
                  <a:cubicBezTo>
                    <a:pt x="441" y="1"/>
                    <a:pt x="1" y="441"/>
                    <a:pt x="10" y="977"/>
                  </a:cubicBezTo>
                  <a:cubicBezTo>
                    <a:pt x="10" y="1513"/>
                    <a:pt x="441" y="1944"/>
                    <a:pt x="977" y="1944"/>
                  </a:cubicBezTo>
                  <a:lnTo>
                    <a:pt x="1111" y="1944"/>
                  </a:lnTo>
                  <a:lnTo>
                    <a:pt x="1178" y="3829"/>
                  </a:lnTo>
                  <a:lnTo>
                    <a:pt x="3839" y="3829"/>
                  </a:lnTo>
                  <a:lnTo>
                    <a:pt x="3839" y="3714"/>
                  </a:lnTo>
                  <a:cubicBezTo>
                    <a:pt x="3839" y="3637"/>
                    <a:pt x="3848" y="3561"/>
                    <a:pt x="3877" y="3484"/>
                  </a:cubicBezTo>
                  <a:lnTo>
                    <a:pt x="3953" y="3245"/>
                  </a:lnTo>
                  <a:cubicBezTo>
                    <a:pt x="4030" y="2996"/>
                    <a:pt x="4078" y="2747"/>
                    <a:pt x="4078" y="2489"/>
                  </a:cubicBezTo>
                  <a:lnTo>
                    <a:pt x="4078" y="479"/>
                  </a:lnTo>
                  <a:cubicBezTo>
                    <a:pt x="4078" y="211"/>
                    <a:pt x="3858" y="1"/>
                    <a:pt x="35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9" name="Google Shape;12239;p83"/>
            <p:cNvSpPr/>
            <p:nvPr/>
          </p:nvSpPr>
          <p:spPr>
            <a:xfrm>
              <a:off x="6703066" y="3132727"/>
              <a:ext cx="75681" cy="56590"/>
            </a:xfrm>
            <a:custGeom>
              <a:avLst/>
              <a:gdLst/>
              <a:ahLst/>
              <a:cxnLst/>
              <a:rect l="l" t="t" r="r" b="b"/>
              <a:pathLst>
                <a:path w="2882" h="2155" extrusionOk="0">
                  <a:moveTo>
                    <a:pt x="1" y="1"/>
                  </a:moveTo>
                  <a:lnTo>
                    <a:pt x="1" y="2154"/>
                  </a:lnTo>
                  <a:lnTo>
                    <a:pt x="2882" y="2154"/>
                  </a:lnTo>
                  <a:lnTo>
                    <a:pt x="2882" y="1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0" name="Google Shape;12240;p83"/>
            <p:cNvSpPr/>
            <p:nvPr/>
          </p:nvSpPr>
          <p:spPr>
            <a:xfrm>
              <a:off x="6703329" y="3132727"/>
              <a:ext cx="75419" cy="31565"/>
            </a:xfrm>
            <a:custGeom>
              <a:avLst/>
              <a:gdLst/>
              <a:ahLst/>
              <a:cxnLst/>
              <a:rect l="l" t="t" r="r" b="b"/>
              <a:pathLst>
                <a:path w="2872" h="1202" extrusionOk="0">
                  <a:moveTo>
                    <a:pt x="0" y="1"/>
                  </a:moveTo>
                  <a:lnTo>
                    <a:pt x="0" y="814"/>
                  </a:lnTo>
                  <a:cubicBezTo>
                    <a:pt x="441" y="1073"/>
                    <a:pt x="936" y="1202"/>
                    <a:pt x="1432" y="1202"/>
                  </a:cubicBezTo>
                  <a:cubicBezTo>
                    <a:pt x="1929" y="1202"/>
                    <a:pt x="2426" y="1073"/>
                    <a:pt x="2872" y="814"/>
                  </a:cubicBezTo>
                  <a:lnTo>
                    <a:pt x="2872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1" name="Google Shape;12241;p83"/>
            <p:cNvSpPr/>
            <p:nvPr/>
          </p:nvSpPr>
          <p:spPr>
            <a:xfrm>
              <a:off x="6690750" y="3166314"/>
              <a:ext cx="50288" cy="45036"/>
            </a:xfrm>
            <a:custGeom>
              <a:avLst/>
              <a:gdLst/>
              <a:ahLst/>
              <a:cxnLst/>
              <a:rect l="l" t="t" r="r" b="b"/>
              <a:pathLst>
                <a:path w="1915" h="1715" extrusionOk="0">
                  <a:moveTo>
                    <a:pt x="419" y="1"/>
                  </a:moveTo>
                  <a:cubicBezTo>
                    <a:pt x="328" y="1"/>
                    <a:pt x="241" y="48"/>
                    <a:pt x="202" y="138"/>
                  </a:cubicBezTo>
                  <a:lnTo>
                    <a:pt x="1" y="579"/>
                  </a:lnTo>
                  <a:lnTo>
                    <a:pt x="786" y="1622"/>
                  </a:lnTo>
                  <a:cubicBezTo>
                    <a:pt x="832" y="1683"/>
                    <a:pt x="902" y="1714"/>
                    <a:pt x="973" y="1714"/>
                  </a:cubicBezTo>
                  <a:cubicBezTo>
                    <a:pt x="1036" y="1714"/>
                    <a:pt x="1100" y="1690"/>
                    <a:pt x="1149" y="1641"/>
                  </a:cubicBezTo>
                  <a:lnTo>
                    <a:pt x="1915" y="875"/>
                  </a:lnTo>
                  <a:lnTo>
                    <a:pt x="546" y="33"/>
                  </a:lnTo>
                  <a:cubicBezTo>
                    <a:pt x="506" y="11"/>
                    <a:pt x="462" y="1"/>
                    <a:pt x="419" y="1"/>
                  </a:cubicBez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2" name="Google Shape;12242;p83"/>
            <p:cNvSpPr/>
            <p:nvPr/>
          </p:nvSpPr>
          <p:spPr>
            <a:xfrm>
              <a:off x="6741012" y="3166314"/>
              <a:ext cx="50314" cy="45036"/>
            </a:xfrm>
            <a:custGeom>
              <a:avLst/>
              <a:gdLst/>
              <a:ahLst/>
              <a:cxnLst/>
              <a:rect l="l" t="t" r="r" b="b"/>
              <a:pathLst>
                <a:path w="1916" h="1715" extrusionOk="0">
                  <a:moveTo>
                    <a:pt x="1488" y="1"/>
                  </a:moveTo>
                  <a:cubicBezTo>
                    <a:pt x="1444" y="1"/>
                    <a:pt x="1400" y="11"/>
                    <a:pt x="1360" y="33"/>
                  </a:cubicBezTo>
                  <a:lnTo>
                    <a:pt x="1" y="875"/>
                  </a:lnTo>
                  <a:lnTo>
                    <a:pt x="757" y="1641"/>
                  </a:lnTo>
                  <a:cubicBezTo>
                    <a:pt x="806" y="1690"/>
                    <a:pt x="870" y="1714"/>
                    <a:pt x="933" y="1714"/>
                  </a:cubicBezTo>
                  <a:cubicBezTo>
                    <a:pt x="1005" y="1714"/>
                    <a:pt x="1075" y="1683"/>
                    <a:pt x="1121" y="1622"/>
                  </a:cubicBezTo>
                  <a:lnTo>
                    <a:pt x="1915" y="579"/>
                  </a:lnTo>
                  <a:lnTo>
                    <a:pt x="1704" y="138"/>
                  </a:lnTo>
                  <a:cubicBezTo>
                    <a:pt x="1666" y="48"/>
                    <a:pt x="1578" y="1"/>
                    <a:pt x="1488" y="1"/>
                  </a:cubicBez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3" name="Google Shape;12243;p83"/>
            <p:cNvSpPr/>
            <p:nvPr/>
          </p:nvSpPr>
          <p:spPr>
            <a:xfrm>
              <a:off x="6677935" y="3032887"/>
              <a:ext cx="125943" cy="118721"/>
            </a:xfrm>
            <a:custGeom>
              <a:avLst/>
              <a:gdLst/>
              <a:ahLst/>
              <a:cxnLst/>
              <a:rect l="l" t="t" r="r" b="b"/>
              <a:pathLst>
                <a:path w="4796" h="4521" extrusionOk="0">
                  <a:moveTo>
                    <a:pt x="2070" y="1"/>
                  </a:moveTo>
                  <a:cubicBezTo>
                    <a:pt x="1462" y="1"/>
                    <a:pt x="935" y="104"/>
                    <a:pt x="671" y="166"/>
                  </a:cubicBezTo>
                  <a:cubicBezTo>
                    <a:pt x="556" y="195"/>
                    <a:pt x="489" y="291"/>
                    <a:pt x="489" y="405"/>
                  </a:cubicBezTo>
                  <a:lnTo>
                    <a:pt x="489" y="980"/>
                  </a:lnTo>
                  <a:cubicBezTo>
                    <a:pt x="489" y="1104"/>
                    <a:pt x="431" y="1229"/>
                    <a:pt x="345" y="1315"/>
                  </a:cubicBezTo>
                  <a:lnTo>
                    <a:pt x="144" y="1516"/>
                  </a:lnTo>
                  <a:cubicBezTo>
                    <a:pt x="58" y="1602"/>
                    <a:pt x="1" y="1726"/>
                    <a:pt x="10" y="1851"/>
                  </a:cubicBezTo>
                  <a:lnTo>
                    <a:pt x="10" y="2128"/>
                  </a:lnTo>
                  <a:cubicBezTo>
                    <a:pt x="10" y="3449"/>
                    <a:pt x="1073" y="4521"/>
                    <a:pt x="2403" y="4521"/>
                  </a:cubicBezTo>
                  <a:cubicBezTo>
                    <a:pt x="3724" y="4521"/>
                    <a:pt x="4796" y="3449"/>
                    <a:pt x="4796" y="2128"/>
                  </a:cubicBezTo>
                  <a:lnTo>
                    <a:pt x="4796" y="1851"/>
                  </a:lnTo>
                  <a:cubicBezTo>
                    <a:pt x="4796" y="1726"/>
                    <a:pt x="4738" y="1602"/>
                    <a:pt x="4652" y="1516"/>
                  </a:cubicBezTo>
                  <a:lnTo>
                    <a:pt x="4451" y="1315"/>
                  </a:lnTo>
                  <a:cubicBezTo>
                    <a:pt x="4365" y="1229"/>
                    <a:pt x="4317" y="1104"/>
                    <a:pt x="4317" y="980"/>
                  </a:cubicBezTo>
                  <a:lnTo>
                    <a:pt x="4317" y="846"/>
                  </a:lnTo>
                  <a:cubicBezTo>
                    <a:pt x="4317" y="750"/>
                    <a:pt x="4269" y="664"/>
                    <a:pt x="4193" y="606"/>
                  </a:cubicBezTo>
                  <a:cubicBezTo>
                    <a:pt x="3557" y="133"/>
                    <a:pt x="2761" y="1"/>
                    <a:pt x="2070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4" name="Google Shape;12244;p83"/>
            <p:cNvSpPr/>
            <p:nvPr/>
          </p:nvSpPr>
          <p:spPr>
            <a:xfrm>
              <a:off x="6677935" y="3033044"/>
              <a:ext cx="113391" cy="118328"/>
            </a:xfrm>
            <a:custGeom>
              <a:avLst/>
              <a:gdLst/>
              <a:ahLst/>
              <a:cxnLst/>
              <a:rect l="l" t="t" r="r" b="b"/>
              <a:pathLst>
                <a:path w="4318" h="4506" extrusionOk="0">
                  <a:moveTo>
                    <a:pt x="2081" y="0"/>
                  </a:moveTo>
                  <a:cubicBezTo>
                    <a:pt x="1855" y="0"/>
                    <a:pt x="1640" y="15"/>
                    <a:pt x="1446" y="36"/>
                  </a:cubicBezTo>
                  <a:cubicBezTo>
                    <a:pt x="1178" y="65"/>
                    <a:pt x="920" y="103"/>
                    <a:pt x="671" y="160"/>
                  </a:cubicBezTo>
                  <a:cubicBezTo>
                    <a:pt x="556" y="189"/>
                    <a:pt x="489" y="285"/>
                    <a:pt x="489" y="399"/>
                  </a:cubicBezTo>
                  <a:lnTo>
                    <a:pt x="489" y="974"/>
                  </a:lnTo>
                  <a:cubicBezTo>
                    <a:pt x="489" y="1098"/>
                    <a:pt x="431" y="1223"/>
                    <a:pt x="345" y="1309"/>
                  </a:cubicBezTo>
                  <a:lnTo>
                    <a:pt x="144" y="1510"/>
                  </a:lnTo>
                  <a:cubicBezTo>
                    <a:pt x="58" y="1596"/>
                    <a:pt x="1" y="1720"/>
                    <a:pt x="1" y="1845"/>
                  </a:cubicBezTo>
                  <a:lnTo>
                    <a:pt x="1" y="2122"/>
                  </a:lnTo>
                  <a:cubicBezTo>
                    <a:pt x="10" y="3338"/>
                    <a:pt x="910" y="4352"/>
                    <a:pt x="2106" y="4505"/>
                  </a:cubicBezTo>
                  <a:cubicBezTo>
                    <a:pt x="1685" y="4055"/>
                    <a:pt x="1446" y="3462"/>
                    <a:pt x="1446" y="2840"/>
                  </a:cubicBezTo>
                  <a:lnTo>
                    <a:pt x="1446" y="1089"/>
                  </a:lnTo>
                  <a:cubicBezTo>
                    <a:pt x="1436" y="849"/>
                    <a:pt x="1618" y="639"/>
                    <a:pt x="1867" y="610"/>
                  </a:cubicBezTo>
                  <a:cubicBezTo>
                    <a:pt x="2057" y="588"/>
                    <a:pt x="2299" y="568"/>
                    <a:pt x="2567" y="568"/>
                  </a:cubicBezTo>
                  <a:cubicBezTo>
                    <a:pt x="3112" y="568"/>
                    <a:pt x="3766" y="650"/>
                    <a:pt x="4317" y="964"/>
                  </a:cubicBezTo>
                  <a:lnTo>
                    <a:pt x="4317" y="840"/>
                  </a:lnTo>
                  <a:cubicBezTo>
                    <a:pt x="4317" y="744"/>
                    <a:pt x="4269" y="648"/>
                    <a:pt x="4193" y="600"/>
                  </a:cubicBezTo>
                  <a:cubicBezTo>
                    <a:pt x="3559" y="132"/>
                    <a:pt x="2768" y="0"/>
                    <a:pt x="2081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5" name="Google Shape;12245;p83"/>
            <p:cNvSpPr/>
            <p:nvPr/>
          </p:nvSpPr>
          <p:spPr>
            <a:xfrm>
              <a:off x="6633976" y="3202605"/>
              <a:ext cx="37709" cy="62341"/>
            </a:xfrm>
            <a:custGeom>
              <a:avLst/>
              <a:gdLst/>
              <a:ahLst/>
              <a:cxnLst/>
              <a:rect l="l" t="t" r="r" b="b"/>
              <a:pathLst>
                <a:path w="1436" h="2374" extrusionOk="0">
                  <a:moveTo>
                    <a:pt x="258" y="0"/>
                  </a:moveTo>
                  <a:cubicBezTo>
                    <a:pt x="96" y="173"/>
                    <a:pt x="0" y="412"/>
                    <a:pt x="0" y="651"/>
                  </a:cubicBezTo>
                  <a:lnTo>
                    <a:pt x="0" y="2135"/>
                  </a:lnTo>
                  <a:cubicBezTo>
                    <a:pt x="0" y="2269"/>
                    <a:pt x="115" y="2374"/>
                    <a:pt x="239" y="2374"/>
                  </a:cubicBezTo>
                  <a:lnTo>
                    <a:pt x="1436" y="2374"/>
                  </a:lnTo>
                  <a:lnTo>
                    <a:pt x="1436" y="1580"/>
                  </a:lnTo>
                  <a:cubicBezTo>
                    <a:pt x="1436" y="1321"/>
                    <a:pt x="1340" y="1082"/>
                    <a:pt x="1158" y="900"/>
                  </a:cubicBezTo>
                  <a:lnTo>
                    <a:pt x="258" y="0"/>
                  </a:ln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246" name="Google Shape;12246;p83"/>
          <p:cNvGrpSpPr/>
          <p:nvPr/>
        </p:nvGrpSpPr>
        <p:grpSpPr>
          <a:xfrm>
            <a:off x="7517835" y="2885437"/>
            <a:ext cx="364935" cy="382529"/>
            <a:chOff x="7517835" y="2885437"/>
            <a:chExt cx="364935" cy="382529"/>
          </a:xfrm>
        </p:grpSpPr>
        <p:sp>
          <p:nvSpPr>
            <p:cNvPr id="12247" name="Google Shape;12247;p83"/>
            <p:cNvSpPr/>
            <p:nvPr/>
          </p:nvSpPr>
          <p:spPr>
            <a:xfrm>
              <a:off x="7517835" y="3182752"/>
              <a:ext cx="72924" cy="57063"/>
            </a:xfrm>
            <a:custGeom>
              <a:avLst/>
              <a:gdLst/>
              <a:ahLst/>
              <a:cxnLst/>
              <a:rect l="l" t="t" r="r" b="b"/>
              <a:pathLst>
                <a:path w="2777" h="2173" extrusionOk="0">
                  <a:moveTo>
                    <a:pt x="929" y="0"/>
                  </a:moveTo>
                  <a:lnTo>
                    <a:pt x="929" y="460"/>
                  </a:lnTo>
                  <a:cubicBezTo>
                    <a:pt x="929" y="546"/>
                    <a:pt x="881" y="632"/>
                    <a:pt x="795" y="670"/>
                  </a:cubicBezTo>
                  <a:lnTo>
                    <a:pt x="259" y="938"/>
                  </a:lnTo>
                  <a:cubicBezTo>
                    <a:pt x="96" y="1015"/>
                    <a:pt x="1" y="1178"/>
                    <a:pt x="1" y="1359"/>
                  </a:cubicBezTo>
                  <a:lnTo>
                    <a:pt x="1" y="2173"/>
                  </a:lnTo>
                  <a:lnTo>
                    <a:pt x="2776" y="2173"/>
                  </a:lnTo>
                  <a:lnTo>
                    <a:pt x="2776" y="1359"/>
                  </a:lnTo>
                  <a:cubicBezTo>
                    <a:pt x="2776" y="1178"/>
                    <a:pt x="2680" y="1015"/>
                    <a:pt x="2527" y="938"/>
                  </a:cubicBezTo>
                  <a:lnTo>
                    <a:pt x="1982" y="670"/>
                  </a:lnTo>
                  <a:cubicBezTo>
                    <a:pt x="1905" y="632"/>
                    <a:pt x="1857" y="546"/>
                    <a:pt x="1857" y="460"/>
                  </a:cubicBezTo>
                  <a:lnTo>
                    <a:pt x="1857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8" name="Google Shape;12248;p83"/>
            <p:cNvSpPr/>
            <p:nvPr/>
          </p:nvSpPr>
          <p:spPr>
            <a:xfrm>
              <a:off x="7517835" y="3202106"/>
              <a:ext cx="73160" cy="65860"/>
            </a:xfrm>
            <a:custGeom>
              <a:avLst/>
              <a:gdLst/>
              <a:ahLst/>
              <a:cxnLst/>
              <a:rect l="l" t="t" r="r" b="b"/>
              <a:pathLst>
                <a:path w="2786" h="2508" extrusionOk="0">
                  <a:moveTo>
                    <a:pt x="680" y="0"/>
                  </a:moveTo>
                  <a:lnTo>
                    <a:pt x="259" y="211"/>
                  </a:lnTo>
                  <a:cubicBezTo>
                    <a:pt x="96" y="287"/>
                    <a:pt x="1" y="450"/>
                    <a:pt x="1" y="622"/>
                  </a:cubicBezTo>
                  <a:lnTo>
                    <a:pt x="1" y="2278"/>
                  </a:lnTo>
                  <a:cubicBezTo>
                    <a:pt x="1" y="2402"/>
                    <a:pt x="106" y="2508"/>
                    <a:pt x="230" y="2508"/>
                  </a:cubicBezTo>
                  <a:lnTo>
                    <a:pt x="2546" y="2508"/>
                  </a:lnTo>
                  <a:cubicBezTo>
                    <a:pt x="2680" y="2508"/>
                    <a:pt x="2786" y="2402"/>
                    <a:pt x="2786" y="2278"/>
                  </a:cubicBezTo>
                  <a:lnTo>
                    <a:pt x="2786" y="622"/>
                  </a:lnTo>
                  <a:cubicBezTo>
                    <a:pt x="2776" y="441"/>
                    <a:pt x="2680" y="287"/>
                    <a:pt x="2527" y="211"/>
                  </a:cubicBezTo>
                  <a:lnTo>
                    <a:pt x="2097" y="0"/>
                  </a:lnTo>
                  <a:cubicBezTo>
                    <a:pt x="1915" y="225"/>
                    <a:pt x="1652" y="338"/>
                    <a:pt x="1388" y="338"/>
                  </a:cubicBezTo>
                  <a:cubicBezTo>
                    <a:pt x="1125" y="338"/>
                    <a:pt x="862" y="225"/>
                    <a:pt x="680" y="0"/>
                  </a:cubicBezTo>
                  <a:close/>
                </a:path>
              </a:pathLst>
            </a:custGeom>
            <a:solidFill>
              <a:srgbClr val="BCC4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9" name="Google Shape;12249;p83"/>
            <p:cNvSpPr/>
            <p:nvPr/>
          </p:nvSpPr>
          <p:spPr>
            <a:xfrm>
              <a:off x="7540970" y="3182752"/>
              <a:ext cx="26654" cy="18303"/>
            </a:xfrm>
            <a:custGeom>
              <a:avLst/>
              <a:gdLst/>
              <a:ahLst/>
              <a:cxnLst/>
              <a:rect l="l" t="t" r="r" b="b"/>
              <a:pathLst>
                <a:path w="1015" h="697" extrusionOk="0">
                  <a:moveTo>
                    <a:pt x="48" y="0"/>
                  </a:moveTo>
                  <a:lnTo>
                    <a:pt x="48" y="469"/>
                  </a:lnTo>
                  <a:cubicBezTo>
                    <a:pt x="48" y="517"/>
                    <a:pt x="29" y="565"/>
                    <a:pt x="0" y="603"/>
                  </a:cubicBezTo>
                  <a:cubicBezTo>
                    <a:pt x="163" y="666"/>
                    <a:pt x="335" y="697"/>
                    <a:pt x="507" y="697"/>
                  </a:cubicBezTo>
                  <a:cubicBezTo>
                    <a:pt x="680" y="697"/>
                    <a:pt x="852" y="666"/>
                    <a:pt x="1015" y="603"/>
                  </a:cubicBezTo>
                  <a:cubicBezTo>
                    <a:pt x="986" y="565"/>
                    <a:pt x="976" y="517"/>
                    <a:pt x="976" y="469"/>
                  </a:cubicBezTo>
                  <a:lnTo>
                    <a:pt x="976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0" name="Google Shape;12250;p83"/>
            <p:cNvSpPr/>
            <p:nvPr/>
          </p:nvSpPr>
          <p:spPr>
            <a:xfrm>
              <a:off x="7530151" y="3133988"/>
              <a:ext cx="48528" cy="55067"/>
            </a:xfrm>
            <a:custGeom>
              <a:avLst/>
              <a:gdLst/>
              <a:ahLst/>
              <a:cxnLst/>
              <a:rect l="l" t="t" r="r" b="b"/>
              <a:pathLst>
                <a:path w="1848" h="2097" extrusionOk="0">
                  <a:moveTo>
                    <a:pt x="690" y="1"/>
                  </a:moveTo>
                  <a:cubicBezTo>
                    <a:pt x="307" y="1"/>
                    <a:pt x="1" y="317"/>
                    <a:pt x="1" y="699"/>
                  </a:cubicBezTo>
                  <a:lnTo>
                    <a:pt x="1" y="1168"/>
                  </a:lnTo>
                  <a:cubicBezTo>
                    <a:pt x="1" y="1676"/>
                    <a:pt x="412" y="2097"/>
                    <a:pt x="919" y="2097"/>
                  </a:cubicBezTo>
                  <a:cubicBezTo>
                    <a:pt x="1436" y="2097"/>
                    <a:pt x="1848" y="1676"/>
                    <a:pt x="1848" y="1159"/>
                  </a:cubicBezTo>
                  <a:lnTo>
                    <a:pt x="1848" y="699"/>
                  </a:lnTo>
                  <a:cubicBezTo>
                    <a:pt x="1848" y="317"/>
                    <a:pt x="1542" y="1"/>
                    <a:pt x="1159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1" name="Google Shape;12251;p83"/>
            <p:cNvSpPr/>
            <p:nvPr/>
          </p:nvSpPr>
          <p:spPr>
            <a:xfrm>
              <a:off x="7529915" y="3133988"/>
              <a:ext cx="33692" cy="54883"/>
            </a:xfrm>
            <a:custGeom>
              <a:avLst/>
              <a:gdLst/>
              <a:ahLst/>
              <a:cxnLst/>
              <a:rect l="l" t="t" r="r" b="b"/>
              <a:pathLst>
                <a:path w="1283" h="2090" extrusionOk="0">
                  <a:moveTo>
                    <a:pt x="699" y="1"/>
                  </a:moveTo>
                  <a:cubicBezTo>
                    <a:pt x="316" y="1"/>
                    <a:pt x="0" y="317"/>
                    <a:pt x="0" y="699"/>
                  </a:cubicBezTo>
                  <a:lnTo>
                    <a:pt x="0" y="1159"/>
                  </a:lnTo>
                  <a:cubicBezTo>
                    <a:pt x="0" y="1693"/>
                    <a:pt x="433" y="2090"/>
                    <a:pt x="922" y="2090"/>
                  </a:cubicBezTo>
                  <a:cubicBezTo>
                    <a:pt x="1038" y="2090"/>
                    <a:pt x="1156" y="2068"/>
                    <a:pt x="1273" y="2020"/>
                  </a:cubicBezTo>
                  <a:cubicBezTo>
                    <a:pt x="928" y="1877"/>
                    <a:pt x="699" y="1542"/>
                    <a:pt x="699" y="1168"/>
                  </a:cubicBezTo>
                  <a:lnTo>
                    <a:pt x="699" y="699"/>
                  </a:lnTo>
                  <a:cubicBezTo>
                    <a:pt x="699" y="364"/>
                    <a:pt x="948" y="68"/>
                    <a:pt x="1283" y="20"/>
                  </a:cubicBezTo>
                  <a:cubicBezTo>
                    <a:pt x="1235" y="10"/>
                    <a:pt x="1196" y="1"/>
                    <a:pt x="1158" y="1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2" name="Google Shape;12252;p83"/>
            <p:cNvSpPr/>
            <p:nvPr/>
          </p:nvSpPr>
          <p:spPr>
            <a:xfrm>
              <a:off x="7529915" y="3133988"/>
              <a:ext cx="48765" cy="24658"/>
            </a:xfrm>
            <a:custGeom>
              <a:avLst/>
              <a:gdLst/>
              <a:ahLst/>
              <a:cxnLst/>
              <a:rect l="l" t="t" r="r" b="b"/>
              <a:pathLst>
                <a:path w="1857" h="939" extrusionOk="0">
                  <a:moveTo>
                    <a:pt x="699" y="1"/>
                  </a:moveTo>
                  <a:cubicBezTo>
                    <a:pt x="316" y="1"/>
                    <a:pt x="0" y="317"/>
                    <a:pt x="0" y="699"/>
                  </a:cubicBezTo>
                  <a:lnTo>
                    <a:pt x="10" y="699"/>
                  </a:lnTo>
                  <a:cubicBezTo>
                    <a:pt x="10" y="699"/>
                    <a:pt x="699" y="939"/>
                    <a:pt x="1857" y="939"/>
                  </a:cubicBezTo>
                  <a:lnTo>
                    <a:pt x="1857" y="699"/>
                  </a:lnTo>
                  <a:cubicBezTo>
                    <a:pt x="1857" y="317"/>
                    <a:pt x="1541" y="1"/>
                    <a:pt x="11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3" name="Google Shape;12253;p83"/>
            <p:cNvSpPr/>
            <p:nvPr/>
          </p:nvSpPr>
          <p:spPr>
            <a:xfrm>
              <a:off x="7529915" y="3133988"/>
              <a:ext cx="33692" cy="22137"/>
            </a:xfrm>
            <a:custGeom>
              <a:avLst/>
              <a:gdLst/>
              <a:ahLst/>
              <a:cxnLst/>
              <a:rect l="l" t="t" r="r" b="b"/>
              <a:pathLst>
                <a:path w="1283" h="843" extrusionOk="0">
                  <a:moveTo>
                    <a:pt x="699" y="1"/>
                  </a:moveTo>
                  <a:cubicBezTo>
                    <a:pt x="316" y="1"/>
                    <a:pt x="0" y="317"/>
                    <a:pt x="0" y="699"/>
                  </a:cubicBezTo>
                  <a:cubicBezTo>
                    <a:pt x="230" y="766"/>
                    <a:pt x="460" y="814"/>
                    <a:pt x="699" y="843"/>
                  </a:cubicBezTo>
                  <a:lnTo>
                    <a:pt x="699" y="699"/>
                  </a:lnTo>
                  <a:cubicBezTo>
                    <a:pt x="699" y="364"/>
                    <a:pt x="948" y="68"/>
                    <a:pt x="1283" y="20"/>
                  </a:cubicBezTo>
                  <a:cubicBezTo>
                    <a:pt x="1235" y="10"/>
                    <a:pt x="1196" y="1"/>
                    <a:pt x="11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4" name="Google Shape;12254;p83"/>
            <p:cNvSpPr/>
            <p:nvPr/>
          </p:nvSpPr>
          <p:spPr>
            <a:xfrm>
              <a:off x="7517835" y="3212899"/>
              <a:ext cx="18382" cy="55067"/>
            </a:xfrm>
            <a:custGeom>
              <a:avLst/>
              <a:gdLst/>
              <a:ahLst/>
              <a:cxnLst/>
              <a:rect l="l" t="t" r="r" b="b"/>
              <a:pathLst>
                <a:path w="700" h="2097" extrusionOk="0">
                  <a:moveTo>
                    <a:pt x="58" y="1"/>
                  </a:moveTo>
                  <a:cubicBezTo>
                    <a:pt x="20" y="58"/>
                    <a:pt x="1" y="135"/>
                    <a:pt x="1" y="211"/>
                  </a:cubicBezTo>
                  <a:lnTo>
                    <a:pt x="1" y="1867"/>
                  </a:lnTo>
                  <a:cubicBezTo>
                    <a:pt x="1" y="1991"/>
                    <a:pt x="106" y="2097"/>
                    <a:pt x="230" y="2097"/>
                  </a:cubicBezTo>
                  <a:lnTo>
                    <a:pt x="699" y="2097"/>
                  </a:lnTo>
                  <a:lnTo>
                    <a:pt x="699" y="709"/>
                  </a:lnTo>
                  <a:cubicBezTo>
                    <a:pt x="699" y="565"/>
                    <a:pt x="623" y="422"/>
                    <a:pt x="508" y="336"/>
                  </a:cubicBezTo>
                  <a:lnTo>
                    <a:pt x="58" y="1"/>
                  </a:lnTo>
                  <a:close/>
                </a:path>
              </a:pathLst>
            </a:custGeom>
            <a:solidFill>
              <a:srgbClr val="D2D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5" name="Google Shape;12255;p83"/>
            <p:cNvSpPr/>
            <p:nvPr/>
          </p:nvSpPr>
          <p:spPr>
            <a:xfrm>
              <a:off x="7572640" y="3212663"/>
              <a:ext cx="18119" cy="55304"/>
            </a:xfrm>
            <a:custGeom>
              <a:avLst/>
              <a:gdLst/>
              <a:ahLst/>
              <a:cxnLst/>
              <a:rect l="l" t="t" r="r" b="b"/>
              <a:pathLst>
                <a:path w="690" h="2106" extrusionOk="0">
                  <a:moveTo>
                    <a:pt x="641" y="0"/>
                  </a:moveTo>
                  <a:lnTo>
                    <a:pt x="182" y="345"/>
                  </a:lnTo>
                  <a:cubicBezTo>
                    <a:pt x="67" y="431"/>
                    <a:pt x="0" y="574"/>
                    <a:pt x="0" y="718"/>
                  </a:cubicBezTo>
                  <a:lnTo>
                    <a:pt x="0" y="2106"/>
                  </a:lnTo>
                  <a:lnTo>
                    <a:pt x="459" y="2106"/>
                  </a:lnTo>
                  <a:cubicBezTo>
                    <a:pt x="593" y="2106"/>
                    <a:pt x="689" y="2000"/>
                    <a:pt x="689" y="1876"/>
                  </a:cubicBezTo>
                  <a:lnTo>
                    <a:pt x="689" y="220"/>
                  </a:lnTo>
                  <a:cubicBezTo>
                    <a:pt x="689" y="144"/>
                    <a:pt x="670" y="67"/>
                    <a:pt x="641" y="0"/>
                  </a:cubicBezTo>
                  <a:close/>
                </a:path>
              </a:pathLst>
            </a:custGeom>
            <a:solidFill>
              <a:srgbClr val="D2D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6" name="Google Shape;12256;p83"/>
            <p:cNvSpPr/>
            <p:nvPr/>
          </p:nvSpPr>
          <p:spPr>
            <a:xfrm>
              <a:off x="7615102" y="3182752"/>
              <a:ext cx="73160" cy="57063"/>
            </a:xfrm>
            <a:custGeom>
              <a:avLst/>
              <a:gdLst/>
              <a:ahLst/>
              <a:cxnLst/>
              <a:rect l="l" t="t" r="r" b="b"/>
              <a:pathLst>
                <a:path w="2786" h="2173" extrusionOk="0">
                  <a:moveTo>
                    <a:pt x="929" y="0"/>
                  </a:moveTo>
                  <a:lnTo>
                    <a:pt x="929" y="460"/>
                  </a:lnTo>
                  <a:cubicBezTo>
                    <a:pt x="929" y="546"/>
                    <a:pt x="881" y="632"/>
                    <a:pt x="804" y="670"/>
                  </a:cubicBezTo>
                  <a:lnTo>
                    <a:pt x="259" y="938"/>
                  </a:lnTo>
                  <a:cubicBezTo>
                    <a:pt x="106" y="1015"/>
                    <a:pt x="0" y="1178"/>
                    <a:pt x="0" y="1359"/>
                  </a:cubicBezTo>
                  <a:lnTo>
                    <a:pt x="0" y="2173"/>
                  </a:lnTo>
                  <a:lnTo>
                    <a:pt x="2785" y="2173"/>
                  </a:lnTo>
                  <a:lnTo>
                    <a:pt x="2785" y="1359"/>
                  </a:lnTo>
                  <a:cubicBezTo>
                    <a:pt x="2776" y="1178"/>
                    <a:pt x="2680" y="1015"/>
                    <a:pt x="2527" y="938"/>
                  </a:cubicBezTo>
                  <a:lnTo>
                    <a:pt x="1982" y="670"/>
                  </a:lnTo>
                  <a:cubicBezTo>
                    <a:pt x="1905" y="632"/>
                    <a:pt x="1857" y="546"/>
                    <a:pt x="1857" y="460"/>
                  </a:cubicBezTo>
                  <a:lnTo>
                    <a:pt x="1857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7" name="Google Shape;12257;p83"/>
            <p:cNvSpPr/>
            <p:nvPr/>
          </p:nvSpPr>
          <p:spPr>
            <a:xfrm>
              <a:off x="7615102" y="3202106"/>
              <a:ext cx="73160" cy="65860"/>
            </a:xfrm>
            <a:custGeom>
              <a:avLst/>
              <a:gdLst/>
              <a:ahLst/>
              <a:cxnLst/>
              <a:rect l="l" t="t" r="r" b="b"/>
              <a:pathLst>
                <a:path w="2786" h="2508" extrusionOk="0">
                  <a:moveTo>
                    <a:pt x="680" y="0"/>
                  </a:moveTo>
                  <a:lnTo>
                    <a:pt x="259" y="211"/>
                  </a:lnTo>
                  <a:cubicBezTo>
                    <a:pt x="96" y="287"/>
                    <a:pt x="0" y="450"/>
                    <a:pt x="0" y="622"/>
                  </a:cubicBezTo>
                  <a:lnTo>
                    <a:pt x="0" y="2278"/>
                  </a:lnTo>
                  <a:cubicBezTo>
                    <a:pt x="0" y="2402"/>
                    <a:pt x="106" y="2508"/>
                    <a:pt x="230" y="2508"/>
                  </a:cubicBezTo>
                  <a:lnTo>
                    <a:pt x="2546" y="2508"/>
                  </a:lnTo>
                  <a:cubicBezTo>
                    <a:pt x="2680" y="2508"/>
                    <a:pt x="2785" y="2402"/>
                    <a:pt x="2785" y="2278"/>
                  </a:cubicBezTo>
                  <a:lnTo>
                    <a:pt x="2785" y="622"/>
                  </a:lnTo>
                  <a:cubicBezTo>
                    <a:pt x="2776" y="441"/>
                    <a:pt x="2680" y="287"/>
                    <a:pt x="2527" y="211"/>
                  </a:cubicBezTo>
                  <a:lnTo>
                    <a:pt x="2106" y="0"/>
                  </a:lnTo>
                  <a:cubicBezTo>
                    <a:pt x="1919" y="225"/>
                    <a:pt x="1654" y="338"/>
                    <a:pt x="1389" y="338"/>
                  </a:cubicBezTo>
                  <a:cubicBezTo>
                    <a:pt x="1125" y="338"/>
                    <a:pt x="862" y="225"/>
                    <a:pt x="68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8" name="Google Shape;12258;p83"/>
            <p:cNvSpPr/>
            <p:nvPr/>
          </p:nvSpPr>
          <p:spPr>
            <a:xfrm>
              <a:off x="7638211" y="3182752"/>
              <a:ext cx="26916" cy="18303"/>
            </a:xfrm>
            <a:custGeom>
              <a:avLst/>
              <a:gdLst/>
              <a:ahLst/>
              <a:cxnLst/>
              <a:rect l="l" t="t" r="r" b="b"/>
              <a:pathLst>
                <a:path w="1025" h="697" extrusionOk="0">
                  <a:moveTo>
                    <a:pt x="49" y="0"/>
                  </a:moveTo>
                  <a:lnTo>
                    <a:pt x="49" y="469"/>
                  </a:lnTo>
                  <a:cubicBezTo>
                    <a:pt x="49" y="517"/>
                    <a:pt x="30" y="565"/>
                    <a:pt x="1" y="603"/>
                  </a:cubicBezTo>
                  <a:cubicBezTo>
                    <a:pt x="164" y="666"/>
                    <a:pt x="336" y="697"/>
                    <a:pt x="509" y="697"/>
                  </a:cubicBezTo>
                  <a:cubicBezTo>
                    <a:pt x="683" y="697"/>
                    <a:pt x="857" y="666"/>
                    <a:pt x="1025" y="603"/>
                  </a:cubicBezTo>
                  <a:cubicBezTo>
                    <a:pt x="996" y="565"/>
                    <a:pt x="977" y="517"/>
                    <a:pt x="977" y="469"/>
                  </a:cubicBezTo>
                  <a:lnTo>
                    <a:pt x="977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9" name="Google Shape;12259;p83"/>
            <p:cNvSpPr/>
            <p:nvPr/>
          </p:nvSpPr>
          <p:spPr>
            <a:xfrm>
              <a:off x="7627418" y="3133988"/>
              <a:ext cx="48791" cy="55067"/>
            </a:xfrm>
            <a:custGeom>
              <a:avLst/>
              <a:gdLst/>
              <a:ahLst/>
              <a:cxnLst/>
              <a:rect l="l" t="t" r="r" b="b"/>
              <a:pathLst>
                <a:path w="1858" h="2097" extrusionOk="0">
                  <a:moveTo>
                    <a:pt x="689" y="1"/>
                  </a:moveTo>
                  <a:cubicBezTo>
                    <a:pt x="307" y="1"/>
                    <a:pt x="0" y="317"/>
                    <a:pt x="0" y="699"/>
                  </a:cubicBezTo>
                  <a:lnTo>
                    <a:pt x="0" y="1168"/>
                  </a:lnTo>
                  <a:cubicBezTo>
                    <a:pt x="0" y="1676"/>
                    <a:pt x="412" y="2097"/>
                    <a:pt x="919" y="2097"/>
                  </a:cubicBezTo>
                  <a:cubicBezTo>
                    <a:pt x="1436" y="2097"/>
                    <a:pt x="1857" y="1676"/>
                    <a:pt x="1857" y="1159"/>
                  </a:cubicBezTo>
                  <a:lnTo>
                    <a:pt x="1857" y="699"/>
                  </a:lnTo>
                  <a:cubicBezTo>
                    <a:pt x="1857" y="317"/>
                    <a:pt x="1541" y="1"/>
                    <a:pt x="1158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0" name="Google Shape;12260;p83"/>
            <p:cNvSpPr/>
            <p:nvPr/>
          </p:nvSpPr>
          <p:spPr>
            <a:xfrm>
              <a:off x="7627156" y="3133988"/>
              <a:ext cx="33718" cy="54883"/>
            </a:xfrm>
            <a:custGeom>
              <a:avLst/>
              <a:gdLst/>
              <a:ahLst/>
              <a:cxnLst/>
              <a:rect l="l" t="t" r="r" b="b"/>
              <a:pathLst>
                <a:path w="1284" h="2090" extrusionOk="0">
                  <a:moveTo>
                    <a:pt x="699" y="1"/>
                  </a:moveTo>
                  <a:cubicBezTo>
                    <a:pt x="317" y="1"/>
                    <a:pt x="1" y="317"/>
                    <a:pt x="1" y="699"/>
                  </a:cubicBezTo>
                  <a:lnTo>
                    <a:pt x="1" y="1159"/>
                  </a:lnTo>
                  <a:cubicBezTo>
                    <a:pt x="1" y="1693"/>
                    <a:pt x="440" y="2090"/>
                    <a:pt x="926" y="2090"/>
                  </a:cubicBezTo>
                  <a:cubicBezTo>
                    <a:pt x="1041" y="2090"/>
                    <a:pt x="1159" y="2068"/>
                    <a:pt x="1274" y="2020"/>
                  </a:cubicBezTo>
                  <a:cubicBezTo>
                    <a:pt x="929" y="1877"/>
                    <a:pt x="699" y="1542"/>
                    <a:pt x="699" y="1168"/>
                  </a:cubicBezTo>
                  <a:lnTo>
                    <a:pt x="699" y="699"/>
                  </a:lnTo>
                  <a:cubicBezTo>
                    <a:pt x="699" y="364"/>
                    <a:pt x="948" y="68"/>
                    <a:pt x="1283" y="20"/>
                  </a:cubicBezTo>
                  <a:cubicBezTo>
                    <a:pt x="1245" y="10"/>
                    <a:pt x="1197" y="1"/>
                    <a:pt x="1159" y="1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1" name="Google Shape;12261;p83"/>
            <p:cNvSpPr/>
            <p:nvPr/>
          </p:nvSpPr>
          <p:spPr>
            <a:xfrm>
              <a:off x="7627418" y="3133988"/>
              <a:ext cx="48791" cy="24658"/>
            </a:xfrm>
            <a:custGeom>
              <a:avLst/>
              <a:gdLst/>
              <a:ahLst/>
              <a:cxnLst/>
              <a:rect l="l" t="t" r="r" b="b"/>
              <a:pathLst>
                <a:path w="1858" h="939" extrusionOk="0">
                  <a:moveTo>
                    <a:pt x="699" y="1"/>
                  </a:moveTo>
                  <a:cubicBezTo>
                    <a:pt x="307" y="1"/>
                    <a:pt x="0" y="317"/>
                    <a:pt x="0" y="699"/>
                  </a:cubicBezTo>
                  <a:cubicBezTo>
                    <a:pt x="0" y="699"/>
                    <a:pt x="689" y="939"/>
                    <a:pt x="1857" y="939"/>
                  </a:cubicBezTo>
                  <a:lnTo>
                    <a:pt x="1857" y="699"/>
                  </a:lnTo>
                  <a:cubicBezTo>
                    <a:pt x="1857" y="317"/>
                    <a:pt x="1541" y="1"/>
                    <a:pt x="11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2" name="Google Shape;12262;p83"/>
            <p:cNvSpPr/>
            <p:nvPr/>
          </p:nvSpPr>
          <p:spPr>
            <a:xfrm>
              <a:off x="7627156" y="3133988"/>
              <a:ext cx="33718" cy="22137"/>
            </a:xfrm>
            <a:custGeom>
              <a:avLst/>
              <a:gdLst/>
              <a:ahLst/>
              <a:cxnLst/>
              <a:rect l="l" t="t" r="r" b="b"/>
              <a:pathLst>
                <a:path w="1284" h="843" extrusionOk="0">
                  <a:moveTo>
                    <a:pt x="699" y="1"/>
                  </a:moveTo>
                  <a:cubicBezTo>
                    <a:pt x="317" y="1"/>
                    <a:pt x="1" y="317"/>
                    <a:pt x="1" y="699"/>
                  </a:cubicBezTo>
                  <a:cubicBezTo>
                    <a:pt x="231" y="766"/>
                    <a:pt x="460" y="814"/>
                    <a:pt x="699" y="843"/>
                  </a:cubicBezTo>
                  <a:lnTo>
                    <a:pt x="699" y="699"/>
                  </a:lnTo>
                  <a:cubicBezTo>
                    <a:pt x="699" y="364"/>
                    <a:pt x="948" y="68"/>
                    <a:pt x="1283" y="20"/>
                  </a:cubicBezTo>
                  <a:cubicBezTo>
                    <a:pt x="1245" y="10"/>
                    <a:pt x="1197" y="1"/>
                    <a:pt x="115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3" name="Google Shape;12263;p83"/>
            <p:cNvSpPr/>
            <p:nvPr/>
          </p:nvSpPr>
          <p:spPr>
            <a:xfrm>
              <a:off x="7615102" y="3212899"/>
              <a:ext cx="18382" cy="55067"/>
            </a:xfrm>
            <a:custGeom>
              <a:avLst/>
              <a:gdLst/>
              <a:ahLst/>
              <a:cxnLst/>
              <a:rect l="l" t="t" r="r" b="b"/>
              <a:pathLst>
                <a:path w="700" h="2097" extrusionOk="0">
                  <a:moveTo>
                    <a:pt x="58" y="1"/>
                  </a:moveTo>
                  <a:cubicBezTo>
                    <a:pt x="20" y="58"/>
                    <a:pt x="0" y="135"/>
                    <a:pt x="0" y="211"/>
                  </a:cubicBezTo>
                  <a:lnTo>
                    <a:pt x="0" y="1867"/>
                  </a:lnTo>
                  <a:cubicBezTo>
                    <a:pt x="0" y="1991"/>
                    <a:pt x="106" y="2097"/>
                    <a:pt x="230" y="2097"/>
                  </a:cubicBezTo>
                  <a:lnTo>
                    <a:pt x="699" y="2097"/>
                  </a:lnTo>
                  <a:lnTo>
                    <a:pt x="699" y="709"/>
                  </a:lnTo>
                  <a:cubicBezTo>
                    <a:pt x="699" y="565"/>
                    <a:pt x="632" y="422"/>
                    <a:pt x="508" y="336"/>
                  </a:cubicBezTo>
                  <a:lnTo>
                    <a:pt x="58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4" name="Google Shape;12264;p83"/>
            <p:cNvSpPr/>
            <p:nvPr/>
          </p:nvSpPr>
          <p:spPr>
            <a:xfrm>
              <a:off x="7669881" y="3212663"/>
              <a:ext cx="18119" cy="55304"/>
            </a:xfrm>
            <a:custGeom>
              <a:avLst/>
              <a:gdLst/>
              <a:ahLst/>
              <a:cxnLst/>
              <a:rect l="l" t="t" r="r" b="b"/>
              <a:pathLst>
                <a:path w="690" h="2106" extrusionOk="0">
                  <a:moveTo>
                    <a:pt x="642" y="0"/>
                  </a:moveTo>
                  <a:lnTo>
                    <a:pt x="183" y="345"/>
                  </a:lnTo>
                  <a:cubicBezTo>
                    <a:pt x="68" y="431"/>
                    <a:pt x="1" y="574"/>
                    <a:pt x="1" y="718"/>
                  </a:cubicBezTo>
                  <a:lnTo>
                    <a:pt x="1" y="2106"/>
                  </a:lnTo>
                  <a:lnTo>
                    <a:pt x="460" y="2106"/>
                  </a:lnTo>
                  <a:cubicBezTo>
                    <a:pt x="594" y="2106"/>
                    <a:pt x="690" y="2000"/>
                    <a:pt x="690" y="1876"/>
                  </a:cubicBezTo>
                  <a:lnTo>
                    <a:pt x="690" y="220"/>
                  </a:lnTo>
                  <a:cubicBezTo>
                    <a:pt x="690" y="144"/>
                    <a:pt x="671" y="67"/>
                    <a:pt x="64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5" name="Google Shape;12265;p83"/>
            <p:cNvSpPr/>
            <p:nvPr/>
          </p:nvSpPr>
          <p:spPr>
            <a:xfrm>
              <a:off x="7712369" y="3182752"/>
              <a:ext cx="73160" cy="57063"/>
            </a:xfrm>
            <a:custGeom>
              <a:avLst/>
              <a:gdLst/>
              <a:ahLst/>
              <a:cxnLst/>
              <a:rect l="l" t="t" r="r" b="b"/>
              <a:pathLst>
                <a:path w="2786" h="2173" extrusionOk="0">
                  <a:moveTo>
                    <a:pt x="929" y="0"/>
                  </a:moveTo>
                  <a:lnTo>
                    <a:pt x="929" y="460"/>
                  </a:lnTo>
                  <a:cubicBezTo>
                    <a:pt x="929" y="546"/>
                    <a:pt x="881" y="632"/>
                    <a:pt x="804" y="670"/>
                  </a:cubicBezTo>
                  <a:lnTo>
                    <a:pt x="259" y="938"/>
                  </a:lnTo>
                  <a:cubicBezTo>
                    <a:pt x="105" y="1015"/>
                    <a:pt x="0" y="1178"/>
                    <a:pt x="0" y="1359"/>
                  </a:cubicBezTo>
                  <a:lnTo>
                    <a:pt x="0" y="2173"/>
                  </a:lnTo>
                  <a:lnTo>
                    <a:pt x="2785" y="2173"/>
                  </a:lnTo>
                  <a:lnTo>
                    <a:pt x="2785" y="1359"/>
                  </a:lnTo>
                  <a:cubicBezTo>
                    <a:pt x="2785" y="1178"/>
                    <a:pt x="2680" y="1015"/>
                    <a:pt x="2527" y="938"/>
                  </a:cubicBezTo>
                  <a:lnTo>
                    <a:pt x="1981" y="670"/>
                  </a:lnTo>
                  <a:cubicBezTo>
                    <a:pt x="1905" y="632"/>
                    <a:pt x="1857" y="546"/>
                    <a:pt x="1857" y="460"/>
                  </a:cubicBezTo>
                  <a:lnTo>
                    <a:pt x="1857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6" name="Google Shape;12266;p83"/>
            <p:cNvSpPr/>
            <p:nvPr/>
          </p:nvSpPr>
          <p:spPr>
            <a:xfrm>
              <a:off x="7712369" y="3202106"/>
              <a:ext cx="73160" cy="65860"/>
            </a:xfrm>
            <a:custGeom>
              <a:avLst/>
              <a:gdLst/>
              <a:ahLst/>
              <a:cxnLst/>
              <a:rect l="l" t="t" r="r" b="b"/>
              <a:pathLst>
                <a:path w="2786" h="2508" extrusionOk="0">
                  <a:moveTo>
                    <a:pt x="680" y="0"/>
                  </a:moveTo>
                  <a:lnTo>
                    <a:pt x="259" y="211"/>
                  </a:lnTo>
                  <a:cubicBezTo>
                    <a:pt x="105" y="287"/>
                    <a:pt x="0" y="450"/>
                    <a:pt x="0" y="622"/>
                  </a:cubicBezTo>
                  <a:lnTo>
                    <a:pt x="0" y="2278"/>
                  </a:lnTo>
                  <a:cubicBezTo>
                    <a:pt x="0" y="2402"/>
                    <a:pt x="105" y="2508"/>
                    <a:pt x="239" y="2508"/>
                  </a:cubicBezTo>
                  <a:lnTo>
                    <a:pt x="2555" y="2508"/>
                  </a:lnTo>
                  <a:cubicBezTo>
                    <a:pt x="2680" y="2508"/>
                    <a:pt x="2785" y="2402"/>
                    <a:pt x="2785" y="2278"/>
                  </a:cubicBezTo>
                  <a:lnTo>
                    <a:pt x="2785" y="622"/>
                  </a:lnTo>
                  <a:cubicBezTo>
                    <a:pt x="2785" y="441"/>
                    <a:pt x="2680" y="287"/>
                    <a:pt x="2527" y="211"/>
                  </a:cubicBezTo>
                  <a:lnTo>
                    <a:pt x="2106" y="0"/>
                  </a:lnTo>
                  <a:cubicBezTo>
                    <a:pt x="1919" y="225"/>
                    <a:pt x="1653" y="338"/>
                    <a:pt x="1389" y="338"/>
                  </a:cubicBezTo>
                  <a:cubicBezTo>
                    <a:pt x="1125" y="338"/>
                    <a:pt x="862" y="225"/>
                    <a:pt x="680" y="0"/>
                  </a:cubicBezTo>
                  <a:close/>
                </a:path>
              </a:pathLst>
            </a:custGeom>
            <a:solidFill>
              <a:srgbClr val="6376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7" name="Google Shape;12267;p83"/>
            <p:cNvSpPr/>
            <p:nvPr/>
          </p:nvSpPr>
          <p:spPr>
            <a:xfrm>
              <a:off x="7735741" y="3182752"/>
              <a:ext cx="26654" cy="18303"/>
            </a:xfrm>
            <a:custGeom>
              <a:avLst/>
              <a:gdLst/>
              <a:ahLst/>
              <a:cxnLst/>
              <a:rect l="l" t="t" r="r" b="b"/>
              <a:pathLst>
                <a:path w="1015" h="697" extrusionOk="0">
                  <a:moveTo>
                    <a:pt x="39" y="0"/>
                  </a:moveTo>
                  <a:lnTo>
                    <a:pt x="39" y="469"/>
                  </a:lnTo>
                  <a:cubicBezTo>
                    <a:pt x="39" y="517"/>
                    <a:pt x="19" y="565"/>
                    <a:pt x="0" y="603"/>
                  </a:cubicBezTo>
                  <a:cubicBezTo>
                    <a:pt x="163" y="666"/>
                    <a:pt x="335" y="697"/>
                    <a:pt x="507" y="697"/>
                  </a:cubicBezTo>
                  <a:cubicBezTo>
                    <a:pt x="680" y="697"/>
                    <a:pt x="852" y="666"/>
                    <a:pt x="1015" y="603"/>
                  </a:cubicBezTo>
                  <a:cubicBezTo>
                    <a:pt x="986" y="565"/>
                    <a:pt x="967" y="517"/>
                    <a:pt x="967" y="469"/>
                  </a:cubicBezTo>
                  <a:lnTo>
                    <a:pt x="967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8" name="Google Shape;12268;p83"/>
            <p:cNvSpPr/>
            <p:nvPr/>
          </p:nvSpPr>
          <p:spPr>
            <a:xfrm>
              <a:off x="7724685" y="3133988"/>
              <a:ext cx="48765" cy="55067"/>
            </a:xfrm>
            <a:custGeom>
              <a:avLst/>
              <a:gdLst/>
              <a:ahLst/>
              <a:cxnLst/>
              <a:rect l="l" t="t" r="r" b="b"/>
              <a:pathLst>
                <a:path w="1857" h="2097" extrusionOk="0">
                  <a:moveTo>
                    <a:pt x="689" y="1"/>
                  </a:moveTo>
                  <a:cubicBezTo>
                    <a:pt x="306" y="1"/>
                    <a:pt x="0" y="317"/>
                    <a:pt x="0" y="699"/>
                  </a:cubicBezTo>
                  <a:lnTo>
                    <a:pt x="0" y="1168"/>
                  </a:lnTo>
                  <a:cubicBezTo>
                    <a:pt x="0" y="1676"/>
                    <a:pt x="412" y="2097"/>
                    <a:pt x="919" y="2097"/>
                  </a:cubicBezTo>
                  <a:cubicBezTo>
                    <a:pt x="1436" y="2097"/>
                    <a:pt x="1857" y="1676"/>
                    <a:pt x="1847" y="1159"/>
                  </a:cubicBezTo>
                  <a:lnTo>
                    <a:pt x="1847" y="699"/>
                  </a:lnTo>
                  <a:cubicBezTo>
                    <a:pt x="1847" y="317"/>
                    <a:pt x="1541" y="1"/>
                    <a:pt x="1158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9" name="Google Shape;12269;p83"/>
            <p:cNvSpPr/>
            <p:nvPr/>
          </p:nvSpPr>
          <p:spPr>
            <a:xfrm>
              <a:off x="7724423" y="3133988"/>
              <a:ext cx="33692" cy="54883"/>
            </a:xfrm>
            <a:custGeom>
              <a:avLst/>
              <a:gdLst/>
              <a:ahLst/>
              <a:cxnLst/>
              <a:rect l="l" t="t" r="r" b="b"/>
              <a:pathLst>
                <a:path w="1283" h="2090" extrusionOk="0">
                  <a:moveTo>
                    <a:pt x="699" y="1"/>
                  </a:moveTo>
                  <a:cubicBezTo>
                    <a:pt x="316" y="1"/>
                    <a:pt x="1" y="317"/>
                    <a:pt x="1" y="699"/>
                  </a:cubicBezTo>
                  <a:lnTo>
                    <a:pt x="1" y="1159"/>
                  </a:lnTo>
                  <a:cubicBezTo>
                    <a:pt x="1" y="1693"/>
                    <a:pt x="439" y="2090"/>
                    <a:pt x="926" y="2090"/>
                  </a:cubicBezTo>
                  <a:cubicBezTo>
                    <a:pt x="1041" y="2090"/>
                    <a:pt x="1158" y="2068"/>
                    <a:pt x="1273" y="2020"/>
                  </a:cubicBezTo>
                  <a:cubicBezTo>
                    <a:pt x="929" y="1877"/>
                    <a:pt x="699" y="1542"/>
                    <a:pt x="699" y="1168"/>
                  </a:cubicBezTo>
                  <a:lnTo>
                    <a:pt x="699" y="699"/>
                  </a:lnTo>
                  <a:cubicBezTo>
                    <a:pt x="699" y="364"/>
                    <a:pt x="948" y="68"/>
                    <a:pt x="1283" y="20"/>
                  </a:cubicBezTo>
                  <a:cubicBezTo>
                    <a:pt x="1245" y="10"/>
                    <a:pt x="1197" y="1"/>
                    <a:pt x="1159" y="1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0" name="Google Shape;12270;p83"/>
            <p:cNvSpPr/>
            <p:nvPr/>
          </p:nvSpPr>
          <p:spPr>
            <a:xfrm>
              <a:off x="7724685" y="3133988"/>
              <a:ext cx="48528" cy="24422"/>
            </a:xfrm>
            <a:custGeom>
              <a:avLst/>
              <a:gdLst/>
              <a:ahLst/>
              <a:cxnLst/>
              <a:rect l="l" t="t" r="r" b="b"/>
              <a:pathLst>
                <a:path w="1848" h="930" extrusionOk="0">
                  <a:moveTo>
                    <a:pt x="689" y="1"/>
                  </a:moveTo>
                  <a:cubicBezTo>
                    <a:pt x="306" y="1"/>
                    <a:pt x="0" y="317"/>
                    <a:pt x="0" y="699"/>
                  </a:cubicBezTo>
                  <a:cubicBezTo>
                    <a:pt x="0" y="699"/>
                    <a:pt x="689" y="929"/>
                    <a:pt x="1847" y="929"/>
                  </a:cubicBezTo>
                  <a:lnTo>
                    <a:pt x="1847" y="699"/>
                  </a:lnTo>
                  <a:cubicBezTo>
                    <a:pt x="1847" y="317"/>
                    <a:pt x="1541" y="1"/>
                    <a:pt x="11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1" name="Google Shape;12271;p83"/>
            <p:cNvSpPr/>
            <p:nvPr/>
          </p:nvSpPr>
          <p:spPr>
            <a:xfrm>
              <a:off x="7724423" y="3133988"/>
              <a:ext cx="33692" cy="22137"/>
            </a:xfrm>
            <a:custGeom>
              <a:avLst/>
              <a:gdLst/>
              <a:ahLst/>
              <a:cxnLst/>
              <a:rect l="l" t="t" r="r" b="b"/>
              <a:pathLst>
                <a:path w="1283" h="843" extrusionOk="0">
                  <a:moveTo>
                    <a:pt x="699" y="1"/>
                  </a:moveTo>
                  <a:cubicBezTo>
                    <a:pt x="316" y="1"/>
                    <a:pt x="1" y="317"/>
                    <a:pt x="1" y="699"/>
                  </a:cubicBezTo>
                  <a:cubicBezTo>
                    <a:pt x="230" y="766"/>
                    <a:pt x="460" y="814"/>
                    <a:pt x="699" y="843"/>
                  </a:cubicBezTo>
                  <a:lnTo>
                    <a:pt x="699" y="699"/>
                  </a:lnTo>
                  <a:cubicBezTo>
                    <a:pt x="699" y="364"/>
                    <a:pt x="948" y="68"/>
                    <a:pt x="1283" y="20"/>
                  </a:cubicBezTo>
                  <a:cubicBezTo>
                    <a:pt x="1245" y="10"/>
                    <a:pt x="1197" y="1"/>
                    <a:pt x="115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2" name="Google Shape;12272;p83"/>
            <p:cNvSpPr/>
            <p:nvPr/>
          </p:nvSpPr>
          <p:spPr>
            <a:xfrm>
              <a:off x="7712369" y="3212899"/>
              <a:ext cx="18356" cy="55067"/>
            </a:xfrm>
            <a:custGeom>
              <a:avLst/>
              <a:gdLst/>
              <a:ahLst/>
              <a:cxnLst/>
              <a:rect l="l" t="t" r="r" b="b"/>
              <a:pathLst>
                <a:path w="699" h="2097" extrusionOk="0">
                  <a:moveTo>
                    <a:pt x="58" y="1"/>
                  </a:moveTo>
                  <a:cubicBezTo>
                    <a:pt x="19" y="58"/>
                    <a:pt x="0" y="135"/>
                    <a:pt x="0" y="211"/>
                  </a:cubicBezTo>
                  <a:lnTo>
                    <a:pt x="0" y="1867"/>
                  </a:lnTo>
                  <a:cubicBezTo>
                    <a:pt x="0" y="1991"/>
                    <a:pt x="105" y="2097"/>
                    <a:pt x="239" y="2097"/>
                  </a:cubicBezTo>
                  <a:lnTo>
                    <a:pt x="699" y="2097"/>
                  </a:lnTo>
                  <a:lnTo>
                    <a:pt x="699" y="709"/>
                  </a:lnTo>
                  <a:cubicBezTo>
                    <a:pt x="699" y="565"/>
                    <a:pt x="632" y="422"/>
                    <a:pt x="517" y="336"/>
                  </a:cubicBezTo>
                  <a:lnTo>
                    <a:pt x="58" y="1"/>
                  </a:ln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3" name="Google Shape;12273;p83"/>
            <p:cNvSpPr/>
            <p:nvPr/>
          </p:nvSpPr>
          <p:spPr>
            <a:xfrm>
              <a:off x="7767148" y="3212663"/>
              <a:ext cx="18382" cy="55304"/>
            </a:xfrm>
            <a:custGeom>
              <a:avLst/>
              <a:gdLst/>
              <a:ahLst/>
              <a:cxnLst/>
              <a:rect l="l" t="t" r="r" b="b"/>
              <a:pathLst>
                <a:path w="700" h="2106" extrusionOk="0">
                  <a:moveTo>
                    <a:pt x="642" y="0"/>
                  </a:moveTo>
                  <a:lnTo>
                    <a:pt x="182" y="345"/>
                  </a:lnTo>
                  <a:cubicBezTo>
                    <a:pt x="67" y="431"/>
                    <a:pt x="1" y="574"/>
                    <a:pt x="1" y="718"/>
                  </a:cubicBezTo>
                  <a:lnTo>
                    <a:pt x="1" y="2106"/>
                  </a:lnTo>
                  <a:lnTo>
                    <a:pt x="460" y="2106"/>
                  </a:lnTo>
                  <a:cubicBezTo>
                    <a:pt x="594" y="2106"/>
                    <a:pt x="699" y="2000"/>
                    <a:pt x="699" y="1876"/>
                  </a:cubicBezTo>
                  <a:lnTo>
                    <a:pt x="699" y="220"/>
                  </a:lnTo>
                  <a:cubicBezTo>
                    <a:pt x="699" y="144"/>
                    <a:pt x="680" y="67"/>
                    <a:pt x="642" y="0"/>
                  </a:cubicBez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4" name="Google Shape;12274;p83"/>
            <p:cNvSpPr/>
            <p:nvPr/>
          </p:nvSpPr>
          <p:spPr>
            <a:xfrm>
              <a:off x="7809873" y="3182752"/>
              <a:ext cx="72898" cy="57063"/>
            </a:xfrm>
            <a:custGeom>
              <a:avLst/>
              <a:gdLst/>
              <a:ahLst/>
              <a:cxnLst/>
              <a:rect l="l" t="t" r="r" b="b"/>
              <a:pathLst>
                <a:path w="2776" h="2173" extrusionOk="0">
                  <a:moveTo>
                    <a:pt x="919" y="0"/>
                  </a:moveTo>
                  <a:lnTo>
                    <a:pt x="919" y="460"/>
                  </a:lnTo>
                  <a:cubicBezTo>
                    <a:pt x="919" y="546"/>
                    <a:pt x="871" y="632"/>
                    <a:pt x="795" y="670"/>
                  </a:cubicBezTo>
                  <a:lnTo>
                    <a:pt x="249" y="938"/>
                  </a:lnTo>
                  <a:cubicBezTo>
                    <a:pt x="96" y="1015"/>
                    <a:pt x="0" y="1178"/>
                    <a:pt x="0" y="1359"/>
                  </a:cubicBezTo>
                  <a:lnTo>
                    <a:pt x="0" y="2173"/>
                  </a:lnTo>
                  <a:lnTo>
                    <a:pt x="2776" y="2173"/>
                  </a:lnTo>
                  <a:lnTo>
                    <a:pt x="2776" y="1359"/>
                  </a:lnTo>
                  <a:cubicBezTo>
                    <a:pt x="2776" y="1178"/>
                    <a:pt x="2671" y="1015"/>
                    <a:pt x="2517" y="938"/>
                  </a:cubicBezTo>
                  <a:lnTo>
                    <a:pt x="1972" y="670"/>
                  </a:lnTo>
                  <a:cubicBezTo>
                    <a:pt x="1895" y="632"/>
                    <a:pt x="1848" y="546"/>
                    <a:pt x="1848" y="460"/>
                  </a:cubicBezTo>
                  <a:lnTo>
                    <a:pt x="1848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5" name="Google Shape;12275;p83"/>
            <p:cNvSpPr/>
            <p:nvPr/>
          </p:nvSpPr>
          <p:spPr>
            <a:xfrm>
              <a:off x="7809610" y="3202106"/>
              <a:ext cx="73160" cy="65860"/>
            </a:xfrm>
            <a:custGeom>
              <a:avLst/>
              <a:gdLst/>
              <a:ahLst/>
              <a:cxnLst/>
              <a:rect l="l" t="t" r="r" b="b"/>
              <a:pathLst>
                <a:path w="2786" h="2508" extrusionOk="0">
                  <a:moveTo>
                    <a:pt x="680" y="0"/>
                  </a:moveTo>
                  <a:lnTo>
                    <a:pt x="259" y="211"/>
                  </a:lnTo>
                  <a:cubicBezTo>
                    <a:pt x="106" y="287"/>
                    <a:pt x="1" y="450"/>
                    <a:pt x="1" y="622"/>
                  </a:cubicBezTo>
                  <a:lnTo>
                    <a:pt x="1" y="2278"/>
                  </a:lnTo>
                  <a:cubicBezTo>
                    <a:pt x="1" y="2402"/>
                    <a:pt x="106" y="2508"/>
                    <a:pt x="240" y="2508"/>
                  </a:cubicBezTo>
                  <a:lnTo>
                    <a:pt x="2556" y="2508"/>
                  </a:lnTo>
                  <a:cubicBezTo>
                    <a:pt x="2681" y="2508"/>
                    <a:pt x="2786" y="2402"/>
                    <a:pt x="2786" y="2278"/>
                  </a:cubicBezTo>
                  <a:lnTo>
                    <a:pt x="2786" y="622"/>
                  </a:lnTo>
                  <a:cubicBezTo>
                    <a:pt x="2786" y="441"/>
                    <a:pt x="2681" y="287"/>
                    <a:pt x="2527" y="211"/>
                  </a:cubicBezTo>
                  <a:lnTo>
                    <a:pt x="2106" y="0"/>
                  </a:lnTo>
                  <a:cubicBezTo>
                    <a:pt x="1925" y="225"/>
                    <a:pt x="1661" y="338"/>
                    <a:pt x="1397" y="338"/>
                  </a:cubicBezTo>
                  <a:cubicBezTo>
                    <a:pt x="1133" y="338"/>
                    <a:pt x="867" y="225"/>
                    <a:pt x="680" y="0"/>
                  </a:cubicBez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6" name="Google Shape;12276;p83"/>
            <p:cNvSpPr/>
            <p:nvPr/>
          </p:nvSpPr>
          <p:spPr>
            <a:xfrm>
              <a:off x="7832981" y="3182752"/>
              <a:ext cx="26680" cy="18303"/>
            </a:xfrm>
            <a:custGeom>
              <a:avLst/>
              <a:gdLst/>
              <a:ahLst/>
              <a:cxnLst/>
              <a:rect l="l" t="t" r="r" b="b"/>
              <a:pathLst>
                <a:path w="1016" h="697" extrusionOk="0">
                  <a:moveTo>
                    <a:pt x="39" y="0"/>
                  </a:moveTo>
                  <a:lnTo>
                    <a:pt x="39" y="469"/>
                  </a:lnTo>
                  <a:cubicBezTo>
                    <a:pt x="39" y="517"/>
                    <a:pt x="30" y="565"/>
                    <a:pt x="1" y="603"/>
                  </a:cubicBezTo>
                  <a:cubicBezTo>
                    <a:pt x="164" y="666"/>
                    <a:pt x="336" y="697"/>
                    <a:pt x="508" y="697"/>
                  </a:cubicBezTo>
                  <a:cubicBezTo>
                    <a:pt x="680" y="697"/>
                    <a:pt x="853" y="666"/>
                    <a:pt x="1015" y="603"/>
                  </a:cubicBezTo>
                  <a:cubicBezTo>
                    <a:pt x="987" y="565"/>
                    <a:pt x="968" y="517"/>
                    <a:pt x="968" y="469"/>
                  </a:cubicBezTo>
                  <a:lnTo>
                    <a:pt x="968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7" name="Google Shape;12277;p83"/>
            <p:cNvSpPr/>
            <p:nvPr/>
          </p:nvSpPr>
          <p:spPr>
            <a:xfrm>
              <a:off x="7821926" y="3133988"/>
              <a:ext cx="48791" cy="55067"/>
            </a:xfrm>
            <a:custGeom>
              <a:avLst/>
              <a:gdLst/>
              <a:ahLst/>
              <a:cxnLst/>
              <a:rect l="l" t="t" r="r" b="b"/>
              <a:pathLst>
                <a:path w="1858" h="2097" extrusionOk="0">
                  <a:moveTo>
                    <a:pt x="699" y="1"/>
                  </a:moveTo>
                  <a:cubicBezTo>
                    <a:pt x="307" y="1"/>
                    <a:pt x="1" y="317"/>
                    <a:pt x="1" y="699"/>
                  </a:cubicBezTo>
                  <a:lnTo>
                    <a:pt x="1" y="1168"/>
                  </a:lnTo>
                  <a:cubicBezTo>
                    <a:pt x="1" y="1676"/>
                    <a:pt x="412" y="2097"/>
                    <a:pt x="929" y="2097"/>
                  </a:cubicBezTo>
                  <a:cubicBezTo>
                    <a:pt x="1436" y="2097"/>
                    <a:pt x="1857" y="1676"/>
                    <a:pt x="1857" y="1159"/>
                  </a:cubicBezTo>
                  <a:lnTo>
                    <a:pt x="1857" y="699"/>
                  </a:lnTo>
                  <a:cubicBezTo>
                    <a:pt x="1857" y="317"/>
                    <a:pt x="1542" y="1"/>
                    <a:pt x="1159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8" name="Google Shape;12278;p83"/>
            <p:cNvSpPr/>
            <p:nvPr/>
          </p:nvSpPr>
          <p:spPr>
            <a:xfrm>
              <a:off x="7821690" y="3133988"/>
              <a:ext cx="33692" cy="54883"/>
            </a:xfrm>
            <a:custGeom>
              <a:avLst/>
              <a:gdLst/>
              <a:ahLst/>
              <a:cxnLst/>
              <a:rect l="l" t="t" r="r" b="b"/>
              <a:pathLst>
                <a:path w="1283" h="2090" extrusionOk="0">
                  <a:moveTo>
                    <a:pt x="699" y="1"/>
                  </a:moveTo>
                  <a:cubicBezTo>
                    <a:pt x="316" y="1"/>
                    <a:pt x="0" y="317"/>
                    <a:pt x="0" y="699"/>
                  </a:cubicBezTo>
                  <a:lnTo>
                    <a:pt x="0" y="1159"/>
                  </a:lnTo>
                  <a:cubicBezTo>
                    <a:pt x="0" y="1693"/>
                    <a:pt x="439" y="2090"/>
                    <a:pt x="931" y="2090"/>
                  </a:cubicBezTo>
                  <a:cubicBezTo>
                    <a:pt x="1047" y="2090"/>
                    <a:pt x="1166" y="2068"/>
                    <a:pt x="1283" y="2020"/>
                  </a:cubicBezTo>
                  <a:cubicBezTo>
                    <a:pt x="929" y="1877"/>
                    <a:pt x="699" y="1542"/>
                    <a:pt x="699" y="1168"/>
                  </a:cubicBezTo>
                  <a:lnTo>
                    <a:pt x="699" y="699"/>
                  </a:lnTo>
                  <a:cubicBezTo>
                    <a:pt x="699" y="364"/>
                    <a:pt x="948" y="68"/>
                    <a:pt x="1283" y="20"/>
                  </a:cubicBezTo>
                  <a:cubicBezTo>
                    <a:pt x="1244" y="10"/>
                    <a:pt x="1206" y="1"/>
                    <a:pt x="1158" y="1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9" name="Google Shape;12279;p83"/>
            <p:cNvSpPr/>
            <p:nvPr/>
          </p:nvSpPr>
          <p:spPr>
            <a:xfrm>
              <a:off x="7821926" y="3133988"/>
              <a:ext cx="48528" cy="24422"/>
            </a:xfrm>
            <a:custGeom>
              <a:avLst/>
              <a:gdLst/>
              <a:ahLst/>
              <a:cxnLst/>
              <a:rect l="l" t="t" r="r" b="b"/>
              <a:pathLst>
                <a:path w="1848" h="930" extrusionOk="0">
                  <a:moveTo>
                    <a:pt x="690" y="1"/>
                  </a:moveTo>
                  <a:cubicBezTo>
                    <a:pt x="307" y="1"/>
                    <a:pt x="1" y="317"/>
                    <a:pt x="1" y="699"/>
                  </a:cubicBezTo>
                  <a:cubicBezTo>
                    <a:pt x="1" y="699"/>
                    <a:pt x="690" y="929"/>
                    <a:pt x="1848" y="929"/>
                  </a:cubicBezTo>
                  <a:lnTo>
                    <a:pt x="1848" y="699"/>
                  </a:lnTo>
                  <a:cubicBezTo>
                    <a:pt x="1848" y="317"/>
                    <a:pt x="1542" y="1"/>
                    <a:pt x="115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0" name="Google Shape;12280;p83"/>
            <p:cNvSpPr/>
            <p:nvPr/>
          </p:nvSpPr>
          <p:spPr>
            <a:xfrm>
              <a:off x="7821690" y="3133988"/>
              <a:ext cx="33692" cy="22137"/>
            </a:xfrm>
            <a:custGeom>
              <a:avLst/>
              <a:gdLst/>
              <a:ahLst/>
              <a:cxnLst/>
              <a:rect l="l" t="t" r="r" b="b"/>
              <a:pathLst>
                <a:path w="1283" h="843" extrusionOk="0">
                  <a:moveTo>
                    <a:pt x="699" y="1"/>
                  </a:moveTo>
                  <a:cubicBezTo>
                    <a:pt x="316" y="1"/>
                    <a:pt x="0" y="317"/>
                    <a:pt x="0" y="699"/>
                  </a:cubicBezTo>
                  <a:cubicBezTo>
                    <a:pt x="230" y="766"/>
                    <a:pt x="460" y="814"/>
                    <a:pt x="699" y="843"/>
                  </a:cubicBezTo>
                  <a:lnTo>
                    <a:pt x="699" y="699"/>
                  </a:lnTo>
                  <a:cubicBezTo>
                    <a:pt x="699" y="364"/>
                    <a:pt x="948" y="68"/>
                    <a:pt x="1283" y="20"/>
                  </a:cubicBezTo>
                  <a:cubicBezTo>
                    <a:pt x="1244" y="10"/>
                    <a:pt x="1206" y="1"/>
                    <a:pt x="11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1" name="Google Shape;12281;p83"/>
            <p:cNvSpPr/>
            <p:nvPr/>
          </p:nvSpPr>
          <p:spPr>
            <a:xfrm>
              <a:off x="7809610" y="3212899"/>
              <a:ext cx="18382" cy="55067"/>
            </a:xfrm>
            <a:custGeom>
              <a:avLst/>
              <a:gdLst/>
              <a:ahLst/>
              <a:cxnLst/>
              <a:rect l="l" t="t" r="r" b="b"/>
              <a:pathLst>
                <a:path w="700" h="2097" extrusionOk="0">
                  <a:moveTo>
                    <a:pt x="58" y="1"/>
                  </a:moveTo>
                  <a:cubicBezTo>
                    <a:pt x="20" y="58"/>
                    <a:pt x="1" y="135"/>
                    <a:pt x="1" y="211"/>
                  </a:cubicBezTo>
                  <a:lnTo>
                    <a:pt x="1" y="1867"/>
                  </a:lnTo>
                  <a:cubicBezTo>
                    <a:pt x="1" y="1991"/>
                    <a:pt x="106" y="2097"/>
                    <a:pt x="240" y="2097"/>
                  </a:cubicBezTo>
                  <a:lnTo>
                    <a:pt x="700" y="2097"/>
                  </a:lnTo>
                  <a:lnTo>
                    <a:pt x="700" y="709"/>
                  </a:lnTo>
                  <a:cubicBezTo>
                    <a:pt x="700" y="565"/>
                    <a:pt x="633" y="422"/>
                    <a:pt x="518" y="336"/>
                  </a:cubicBezTo>
                  <a:lnTo>
                    <a:pt x="58" y="1"/>
                  </a:ln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2" name="Google Shape;12282;p83"/>
            <p:cNvSpPr/>
            <p:nvPr/>
          </p:nvSpPr>
          <p:spPr>
            <a:xfrm>
              <a:off x="7864415" y="3212663"/>
              <a:ext cx="18356" cy="55304"/>
            </a:xfrm>
            <a:custGeom>
              <a:avLst/>
              <a:gdLst/>
              <a:ahLst/>
              <a:cxnLst/>
              <a:rect l="l" t="t" r="r" b="b"/>
              <a:pathLst>
                <a:path w="699" h="2106" extrusionOk="0">
                  <a:moveTo>
                    <a:pt x="641" y="0"/>
                  </a:moveTo>
                  <a:lnTo>
                    <a:pt x="192" y="345"/>
                  </a:lnTo>
                  <a:cubicBezTo>
                    <a:pt x="67" y="431"/>
                    <a:pt x="0" y="574"/>
                    <a:pt x="0" y="718"/>
                  </a:cubicBezTo>
                  <a:lnTo>
                    <a:pt x="0" y="2106"/>
                  </a:lnTo>
                  <a:lnTo>
                    <a:pt x="460" y="2106"/>
                  </a:lnTo>
                  <a:cubicBezTo>
                    <a:pt x="594" y="2106"/>
                    <a:pt x="699" y="2000"/>
                    <a:pt x="699" y="1876"/>
                  </a:cubicBezTo>
                  <a:lnTo>
                    <a:pt x="699" y="220"/>
                  </a:lnTo>
                  <a:cubicBezTo>
                    <a:pt x="699" y="144"/>
                    <a:pt x="680" y="67"/>
                    <a:pt x="641" y="0"/>
                  </a:cubicBez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3" name="Google Shape;12283;p83"/>
            <p:cNvSpPr/>
            <p:nvPr/>
          </p:nvSpPr>
          <p:spPr>
            <a:xfrm>
              <a:off x="7548008" y="2885437"/>
              <a:ext cx="304616" cy="237075"/>
            </a:xfrm>
            <a:custGeom>
              <a:avLst/>
              <a:gdLst/>
              <a:ahLst/>
              <a:cxnLst/>
              <a:rect l="l" t="t" r="r" b="b"/>
              <a:pathLst>
                <a:path w="11600" h="9028" extrusionOk="0">
                  <a:moveTo>
                    <a:pt x="5800" y="1"/>
                  </a:moveTo>
                  <a:cubicBezTo>
                    <a:pt x="5723" y="1"/>
                    <a:pt x="5647" y="39"/>
                    <a:pt x="5599" y="116"/>
                  </a:cubicBezTo>
                  <a:lnTo>
                    <a:pt x="4910" y="1503"/>
                  </a:lnTo>
                  <a:cubicBezTo>
                    <a:pt x="4808" y="1682"/>
                    <a:pt x="4961" y="1835"/>
                    <a:pt x="5111" y="1835"/>
                  </a:cubicBezTo>
                  <a:cubicBezTo>
                    <a:pt x="5186" y="1835"/>
                    <a:pt x="5261" y="1797"/>
                    <a:pt x="5302" y="1704"/>
                  </a:cubicBezTo>
                  <a:lnTo>
                    <a:pt x="5570" y="1168"/>
                  </a:lnTo>
                  <a:lnTo>
                    <a:pt x="5570" y="5312"/>
                  </a:lnTo>
                  <a:lnTo>
                    <a:pt x="938" y="5312"/>
                  </a:lnTo>
                  <a:cubicBezTo>
                    <a:pt x="421" y="5312"/>
                    <a:pt x="10" y="5724"/>
                    <a:pt x="10" y="6231"/>
                  </a:cubicBezTo>
                  <a:lnTo>
                    <a:pt x="10" y="8777"/>
                  </a:lnTo>
                  <a:cubicBezTo>
                    <a:pt x="0" y="8944"/>
                    <a:pt x="122" y="9028"/>
                    <a:pt x="244" y="9028"/>
                  </a:cubicBezTo>
                  <a:cubicBezTo>
                    <a:pt x="366" y="9028"/>
                    <a:pt x="488" y="8944"/>
                    <a:pt x="479" y="8777"/>
                  </a:cubicBezTo>
                  <a:lnTo>
                    <a:pt x="479" y="6231"/>
                  </a:lnTo>
                  <a:cubicBezTo>
                    <a:pt x="479" y="5973"/>
                    <a:pt x="680" y="5772"/>
                    <a:pt x="938" y="5772"/>
                  </a:cubicBezTo>
                  <a:lnTo>
                    <a:pt x="3713" y="5772"/>
                  </a:lnTo>
                  <a:lnTo>
                    <a:pt x="3713" y="8777"/>
                  </a:lnTo>
                  <a:cubicBezTo>
                    <a:pt x="3723" y="8920"/>
                    <a:pt x="3833" y="8992"/>
                    <a:pt x="3944" y="8992"/>
                  </a:cubicBezTo>
                  <a:cubicBezTo>
                    <a:pt x="4056" y="8992"/>
                    <a:pt x="4168" y="8920"/>
                    <a:pt x="4182" y="8777"/>
                  </a:cubicBezTo>
                  <a:lnTo>
                    <a:pt x="4182" y="5772"/>
                  </a:lnTo>
                  <a:lnTo>
                    <a:pt x="7417" y="5772"/>
                  </a:lnTo>
                  <a:lnTo>
                    <a:pt x="7417" y="8777"/>
                  </a:lnTo>
                  <a:cubicBezTo>
                    <a:pt x="7408" y="8944"/>
                    <a:pt x="7530" y="9028"/>
                    <a:pt x="7652" y="9028"/>
                  </a:cubicBezTo>
                  <a:cubicBezTo>
                    <a:pt x="7774" y="9028"/>
                    <a:pt x="7896" y="8944"/>
                    <a:pt x="7886" y="8777"/>
                  </a:cubicBezTo>
                  <a:lnTo>
                    <a:pt x="7886" y="5772"/>
                  </a:lnTo>
                  <a:lnTo>
                    <a:pt x="10662" y="5772"/>
                  </a:lnTo>
                  <a:cubicBezTo>
                    <a:pt x="10920" y="5772"/>
                    <a:pt x="11121" y="5973"/>
                    <a:pt x="11121" y="6231"/>
                  </a:cubicBezTo>
                  <a:lnTo>
                    <a:pt x="11121" y="8777"/>
                  </a:lnTo>
                  <a:cubicBezTo>
                    <a:pt x="11111" y="8944"/>
                    <a:pt x="11233" y="9028"/>
                    <a:pt x="11355" y="9028"/>
                  </a:cubicBezTo>
                  <a:cubicBezTo>
                    <a:pt x="11477" y="9028"/>
                    <a:pt x="11599" y="8944"/>
                    <a:pt x="11590" y="8777"/>
                  </a:cubicBezTo>
                  <a:lnTo>
                    <a:pt x="11590" y="6231"/>
                  </a:lnTo>
                  <a:cubicBezTo>
                    <a:pt x="11590" y="5724"/>
                    <a:pt x="11169" y="5303"/>
                    <a:pt x="10662" y="5303"/>
                  </a:cubicBezTo>
                  <a:lnTo>
                    <a:pt x="6029" y="5303"/>
                  </a:lnTo>
                  <a:lnTo>
                    <a:pt x="6029" y="1168"/>
                  </a:lnTo>
                  <a:lnTo>
                    <a:pt x="6297" y="1695"/>
                  </a:lnTo>
                  <a:cubicBezTo>
                    <a:pt x="6336" y="1771"/>
                    <a:pt x="6412" y="1819"/>
                    <a:pt x="6498" y="1819"/>
                  </a:cubicBezTo>
                  <a:cubicBezTo>
                    <a:pt x="6527" y="1819"/>
                    <a:pt x="6565" y="1810"/>
                    <a:pt x="6594" y="1800"/>
                  </a:cubicBezTo>
                  <a:cubicBezTo>
                    <a:pt x="6699" y="1743"/>
                    <a:pt x="6747" y="1609"/>
                    <a:pt x="6690" y="1503"/>
                  </a:cubicBezTo>
                  <a:lnTo>
                    <a:pt x="6001" y="116"/>
                  </a:lnTo>
                  <a:cubicBezTo>
                    <a:pt x="5953" y="39"/>
                    <a:pt x="5876" y="1"/>
                    <a:pt x="5800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284" name="Google Shape;12284;p83"/>
          <p:cNvGrpSpPr/>
          <p:nvPr/>
        </p:nvGrpSpPr>
        <p:grpSpPr>
          <a:xfrm>
            <a:off x="7087591" y="2887144"/>
            <a:ext cx="358160" cy="385602"/>
            <a:chOff x="7087591" y="2887144"/>
            <a:chExt cx="358160" cy="385602"/>
          </a:xfrm>
        </p:grpSpPr>
        <p:sp>
          <p:nvSpPr>
            <p:cNvPr id="12285" name="Google Shape;12285;p83"/>
            <p:cNvSpPr/>
            <p:nvPr/>
          </p:nvSpPr>
          <p:spPr>
            <a:xfrm>
              <a:off x="7266527" y="2904554"/>
              <a:ext cx="89494" cy="49264"/>
            </a:xfrm>
            <a:custGeom>
              <a:avLst/>
              <a:gdLst/>
              <a:ahLst/>
              <a:cxnLst/>
              <a:rect l="l" t="t" r="r" b="b"/>
              <a:pathLst>
                <a:path w="3408" h="1876" extrusionOk="0">
                  <a:moveTo>
                    <a:pt x="0" y="0"/>
                  </a:moveTo>
                  <a:lnTo>
                    <a:pt x="0" y="1876"/>
                  </a:lnTo>
                  <a:lnTo>
                    <a:pt x="3130" y="1876"/>
                  </a:lnTo>
                  <a:cubicBezTo>
                    <a:pt x="3293" y="1866"/>
                    <a:pt x="3407" y="1685"/>
                    <a:pt x="3340" y="1531"/>
                  </a:cubicBezTo>
                  <a:lnTo>
                    <a:pt x="3034" y="938"/>
                  </a:lnTo>
                  <a:lnTo>
                    <a:pt x="3340" y="335"/>
                  </a:lnTo>
                  <a:cubicBezTo>
                    <a:pt x="3398" y="182"/>
                    <a:pt x="3293" y="10"/>
                    <a:pt x="31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6" name="Google Shape;12286;p83"/>
            <p:cNvSpPr/>
            <p:nvPr/>
          </p:nvSpPr>
          <p:spPr>
            <a:xfrm>
              <a:off x="7266527" y="2904554"/>
              <a:ext cx="18382" cy="49264"/>
            </a:xfrm>
            <a:custGeom>
              <a:avLst/>
              <a:gdLst/>
              <a:ahLst/>
              <a:cxnLst/>
              <a:rect l="l" t="t" r="r" b="b"/>
              <a:pathLst>
                <a:path w="700" h="1876" extrusionOk="0">
                  <a:moveTo>
                    <a:pt x="0" y="0"/>
                  </a:moveTo>
                  <a:lnTo>
                    <a:pt x="0" y="1876"/>
                  </a:lnTo>
                  <a:lnTo>
                    <a:pt x="699" y="1876"/>
                  </a:lnTo>
                  <a:lnTo>
                    <a:pt x="699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7" name="Google Shape;12287;p83"/>
            <p:cNvSpPr/>
            <p:nvPr/>
          </p:nvSpPr>
          <p:spPr>
            <a:xfrm>
              <a:off x="7260251" y="2887144"/>
              <a:ext cx="12342" cy="275284"/>
            </a:xfrm>
            <a:custGeom>
              <a:avLst/>
              <a:gdLst/>
              <a:ahLst/>
              <a:cxnLst/>
              <a:rect l="l" t="t" r="r" b="b"/>
              <a:pathLst>
                <a:path w="470" h="10483" extrusionOk="0">
                  <a:moveTo>
                    <a:pt x="235" y="0"/>
                  </a:moveTo>
                  <a:cubicBezTo>
                    <a:pt x="132" y="0"/>
                    <a:pt x="29" y="65"/>
                    <a:pt x="0" y="194"/>
                  </a:cubicBezTo>
                  <a:lnTo>
                    <a:pt x="0" y="10243"/>
                  </a:lnTo>
                  <a:cubicBezTo>
                    <a:pt x="0" y="10367"/>
                    <a:pt x="105" y="10482"/>
                    <a:pt x="239" y="10482"/>
                  </a:cubicBezTo>
                  <a:cubicBezTo>
                    <a:pt x="364" y="10473"/>
                    <a:pt x="469" y="10367"/>
                    <a:pt x="469" y="10243"/>
                  </a:cubicBezTo>
                  <a:lnTo>
                    <a:pt x="469" y="194"/>
                  </a:lnTo>
                  <a:cubicBezTo>
                    <a:pt x="440" y="65"/>
                    <a:pt x="338" y="0"/>
                    <a:pt x="235" y="0"/>
                  </a:cubicBez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8" name="Google Shape;12288;p83"/>
            <p:cNvSpPr/>
            <p:nvPr/>
          </p:nvSpPr>
          <p:spPr>
            <a:xfrm>
              <a:off x="7162222" y="3107097"/>
              <a:ext cx="49027" cy="110371"/>
            </a:xfrm>
            <a:custGeom>
              <a:avLst/>
              <a:gdLst/>
              <a:ahLst/>
              <a:cxnLst/>
              <a:rect l="l" t="t" r="r" b="b"/>
              <a:pathLst>
                <a:path w="1867" h="4203" extrusionOk="0">
                  <a:moveTo>
                    <a:pt x="1" y="1"/>
                  </a:moveTo>
                  <a:lnTo>
                    <a:pt x="1" y="4202"/>
                  </a:lnTo>
                  <a:lnTo>
                    <a:pt x="1867" y="4202"/>
                  </a:lnTo>
                  <a:lnTo>
                    <a:pt x="1867" y="1"/>
                  </a:lnTo>
                  <a:close/>
                </a:path>
              </a:pathLst>
            </a:custGeom>
            <a:solidFill>
              <a:srgbClr val="768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9" name="Google Shape;12289;p83"/>
            <p:cNvSpPr/>
            <p:nvPr/>
          </p:nvSpPr>
          <p:spPr>
            <a:xfrm>
              <a:off x="7149906" y="2990503"/>
              <a:ext cx="130959" cy="129199"/>
            </a:xfrm>
            <a:custGeom>
              <a:avLst/>
              <a:gdLst/>
              <a:ahLst/>
              <a:cxnLst/>
              <a:rect l="l" t="t" r="r" b="b"/>
              <a:pathLst>
                <a:path w="4987" h="4920" extrusionOk="0">
                  <a:moveTo>
                    <a:pt x="939" y="0"/>
                  </a:moveTo>
                  <a:lnTo>
                    <a:pt x="939" y="555"/>
                  </a:lnTo>
                  <a:cubicBezTo>
                    <a:pt x="939" y="641"/>
                    <a:pt x="881" y="728"/>
                    <a:pt x="795" y="766"/>
                  </a:cubicBezTo>
                  <a:lnTo>
                    <a:pt x="278" y="986"/>
                  </a:lnTo>
                  <a:cubicBezTo>
                    <a:pt x="116" y="1062"/>
                    <a:pt x="1" y="1235"/>
                    <a:pt x="1" y="1417"/>
                  </a:cubicBezTo>
                  <a:lnTo>
                    <a:pt x="1" y="2852"/>
                  </a:lnTo>
                  <a:cubicBezTo>
                    <a:pt x="1" y="3139"/>
                    <a:pt x="39" y="3417"/>
                    <a:pt x="125" y="3694"/>
                  </a:cubicBezTo>
                  <a:lnTo>
                    <a:pt x="470" y="4919"/>
                  </a:lnTo>
                  <a:lnTo>
                    <a:pt x="709" y="4450"/>
                  </a:lnTo>
                  <a:lnTo>
                    <a:pt x="2346" y="4450"/>
                  </a:lnTo>
                  <a:lnTo>
                    <a:pt x="2346" y="2000"/>
                  </a:lnTo>
                  <a:lnTo>
                    <a:pt x="2901" y="2670"/>
                  </a:lnTo>
                  <a:cubicBezTo>
                    <a:pt x="2994" y="2780"/>
                    <a:pt x="3128" y="2839"/>
                    <a:pt x="3264" y="2839"/>
                  </a:cubicBezTo>
                  <a:cubicBezTo>
                    <a:pt x="3364" y="2839"/>
                    <a:pt x="3466" y="2807"/>
                    <a:pt x="3551" y="2737"/>
                  </a:cubicBezTo>
                  <a:lnTo>
                    <a:pt x="4872" y="1694"/>
                  </a:lnTo>
                  <a:cubicBezTo>
                    <a:pt x="4968" y="1618"/>
                    <a:pt x="4987" y="1484"/>
                    <a:pt x="4930" y="1369"/>
                  </a:cubicBezTo>
                  <a:cubicBezTo>
                    <a:pt x="4880" y="1276"/>
                    <a:pt x="4787" y="1223"/>
                    <a:pt x="4691" y="1223"/>
                  </a:cubicBezTo>
                  <a:cubicBezTo>
                    <a:pt x="4638" y="1223"/>
                    <a:pt x="4585" y="1239"/>
                    <a:pt x="4537" y="1273"/>
                  </a:cubicBezTo>
                  <a:lnTo>
                    <a:pt x="3322" y="2106"/>
                  </a:lnTo>
                  <a:lnTo>
                    <a:pt x="2661" y="1082"/>
                  </a:lnTo>
                  <a:cubicBezTo>
                    <a:pt x="2604" y="986"/>
                    <a:pt x="2518" y="919"/>
                    <a:pt x="2413" y="881"/>
                  </a:cubicBezTo>
                  <a:lnTo>
                    <a:pt x="2030" y="756"/>
                  </a:lnTo>
                  <a:cubicBezTo>
                    <a:pt x="1934" y="728"/>
                    <a:pt x="1877" y="632"/>
                    <a:pt x="1867" y="536"/>
                  </a:cubicBezTo>
                  <a:lnTo>
                    <a:pt x="1867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0" name="Google Shape;12290;p83"/>
            <p:cNvSpPr/>
            <p:nvPr/>
          </p:nvSpPr>
          <p:spPr>
            <a:xfrm>
              <a:off x="7186618" y="3119413"/>
              <a:ext cx="6302" cy="98291"/>
            </a:xfrm>
            <a:custGeom>
              <a:avLst/>
              <a:gdLst/>
              <a:ahLst/>
              <a:cxnLst/>
              <a:rect l="l" t="t" r="r" b="b"/>
              <a:pathLst>
                <a:path w="240" h="3743" extrusionOk="0">
                  <a:moveTo>
                    <a:pt x="125" y="1"/>
                  </a:moveTo>
                  <a:cubicBezTo>
                    <a:pt x="58" y="1"/>
                    <a:pt x="0" y="49"/>
                    <a:pt x="0" y="116"/>
                  </a:cubicBezTo>
                  <a:lnTo>
                    <a:pt x="0" y="3743"/>
                  </a:lnTo>
                  <a:lnTo>
                    <a:pt x="239" y="3743"/>
                  </a:lnTo>
                  <a:lnTo>
                    <a:pt x="239" y="116"/>
                  </a:lnTo>
                  <a:cubicBezTo>
                    <a:pt x="239" y="49"/>
                    <a:pt x="192" y="1"/>
                    <a:pt x="125" y="1"/>
                  </a:cubicBez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1" name="Google Shape;12291;p83"/>
            <p:cNvSpPr/>
            <p:nvPr/>
          </p:nvSpPr>
          <p:spPr>
            <a:xfrm>
              <a:off x="7087828" y="3143284"/>
              <a:ext cx="357924" cy="129462"/>
            </a:xfrm>
            <a:custGeom>
              <a:avLst/>
              <a:gdLst/>
              <a:ahLst/>
              <a:cxnLst/>
              <a:rect l="l" t="t" r="r" b="b"/>
              <a:pathLst>
                <a:path w="13630" h="4930" extrusionOk="0">
                  <a:moveTo>
                    <a:pt x="6810" y="1"/>
                  </a:moveTo>
                  <a:cubicBezTo>
                    <a:pt x="6621" y="1"/>
                    <a:pt x="6432" y="58"/>
                    <a:pt x="6270" y="173"/>
                  </a:cubicBezTo>
                  <a:lnTo>
                    <a:pt x="173" y="4508"/>
                  </a:lnTo>
                  <a:cubicBezTo>
                    <a:pt x="1" y="4642"/>
                    <a:pt x="87" y="4920"/>
                    <a:pt x="307" y="4930"/>
                  </a:cubicBezTo>
                  <a:lnTo>
                    <a:pt x="13323" y="4930"/>
                  </a:lnTo>
                  <a:cubicBezTo>
                    <a:pt x="13543" y="4920"/>
                    <a:pt x="13629" y="4642"/>
                    <a:pt x="13457" y="4508"/>
                  </a:cubicBezTo>
                  <a:lnTo>
                    <a:pt x="7351" y="173"/>
                  </a:lnTo>
                  <a:cubicBezTo>
                    <a:pt x="7188" y="58"/>
                    <a:pt x="6999" y="1"/>
                    <a:pt x="6810" y="1"/>
                  </a:cubicBezTo>
                  <a:close/>
                </a:path>
              </a:pathLst>
            </a:custGeom>
            <a:solidFill>
              <a:srgbClr val="6376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2" name="Google Shape;12292;p83"/>
            <p:cNvSpPr/>
            <p:nvPr/>
          </p:nvSpPr>
          <p:spPr>
            <a:xfrm>
              <a:off x="7293890" y="3179365"/>
              <a:ext cx="60372" cy="43119"/>
            </a:xfrm>
            <a:custGeom>
              <a:avLst/>
              <a:gdLst/>
              <a:ahLst/>
              <a:cxnLst/>
              <a:rect l="l" t="t" r="r" b="b"/>
              <a:pathLst>
                <a:path w="2299" h="1642" extrusionOk="0">
                  <a:moveTo>
                    <a:pt x="380" y="1"/>
                  </a:moveTo>
                  <a:cubicBezTo>
                    <a:pt x="197" y="1"/>
                    <a:pt x="0" y="349"/>
                    <a:pt x="222" y="436"/>
                  </a:cubicBezTo>
                  <a:lnTo>
                    <a:pt x="1858" y="1594"/>
                  </a:lnTo>
                  <a:cubicBezTo>
                    <a:pt x="1897" y="1622"/>
                    <a:pt x="1944" y="1642"/>
                    <a:pt x="1992" y="1642"/>
                  </a:cubicBezTo>
                  <a:cubicBezTo>
                    <a:pt x="2212" y="1632"/>
                    <a:pt x="2298" y="1354"/>
                    <a:pt x="2126" y="1220"/>
                  </a:cubicBezTo>
                  <a:lnTo>
                    <a:pt x="490" y="53"/>
                  </a:lnTo>
                  <a:cubicBezTo>
                    <a:pt x="456" y="16"/>
                    <a:pt x="418" y="1"/>
                    <a:pt x="380" y="1"/>
                  </a:cubicBezTo>
                  <a:close/>
                </a:path>
              </a:pathLst>
            </a:custGeom>
            <a:solidFill>
              <a:srgbClr val="A6B1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3" name="Google Shape;12293;p83"/>
            <p:cNvSpPr/>
            <p:nvPr/>
          </p:nvSpPr>
          <p:spPr>
            <a:xfrm>
              <a:off x="7269521" y="3162007"/>
              <a:ext cx="23424" cy="16990"/>
            </a:xfrm>
            <a:custGeom>
              <a:avLst/>
              <a:gdLst/>
              <a:ahLst/>
              <a:cxnLst/>
              <a:rect l="l" t="t" r="r" b="b"/>
              <a:pathLst>
                <a:path w="892" h="647" extrusionOk="0">
                  <a:moveTo>
                    <a:pt x="378" y="1"/>
                  </a:moveTo>
                  <a:cubicBezTo>
                    <a:pt x="195" y="1"/>
                    <a:pt x="1" y="342"/>
                    <a:pt x="221" y="436"/>
                  </a:cubicBezTo>
                  <a:lnTo>
                    <a:pt x="451" y="599"/>
                  </a:lnTo>
                  <a:cubicBezTo>
                    <a:pt x="489" y="628"/>
                    <a:pt x="537" y="647"/>
                    <a:pt x="585" y="647"/>
                  </a:cubicBezTo>
                  <a:cubicBezTo>
                    <a:pt x="805" y="628"/>
                    <a:pt x="891" y="360"/>
                    <a:pt x="719" y="216"/>
                  </a:cubicBezTo>
                  <a:lnTo>
                    <a:pt x="489" y="54"/>
                  </a:lnTo>
                  <a:cubicBezTo>
                    <a:pt x="456" y="16"/>
                    <a:pt x="417" y="1"/>
                    <a:pt x="378" y="1"/>
                  </a:cubicBezTo>
                  <a:close/>
                </a:path>
              </a:pathLst>
            </a:custGeom>
            <a:solidFill>
              <a:srgbClr val="A6B1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4" name="Google Shape;12294;p83"/>
            <p:cNvSpPr/>
            <p:nvPr/>
          </p:nvSpPr>
          <p:spPr>
            <a:xfrm>
              <a:off x="7087591" y="3143257"/>
              <a:ext cx="186000" cy="129488"/>
            </a:xfrm>
            <a:custGeom>
              <a:avLst/>
              <a:gdLst/>
              <a:ahLst/>
              <a:cxnLst/>
              <a:rect l="l" t="t" r="r" b="b"/>
              <a:pathLst>
                <a:path w="7083" h="4931" extrusionOk="0">
                  <a:moveTo>
                    <a:pt x="6818" y="0"/>
                  </a:moveTo>
                  <a:cubicBezTo>
                    <a:pt x="6625" y="0"/>
                    <a:pt x="6433" y="62"/>
                    <a:pt x="6269" y="174"/>
                  </a:cubicBezTo>
                  <a:lnTo>
                    <a:pt x="173" y="4509"/>
                  </a:lnTo>
                  <a:cubicBezTo>
                    <a:pt x="0" y="4643"/>
                    <a:pt x="87" y="4921"/>
                    <a:pt x="307" y="4931"/>
                  </a:cubicBezTo>
                  <a:lnTo>
                    <a:pt x="3159" y="4931"/>
                  </a:lnTo>
                  <a:cubicBezTo>
                    <a:pt x="3015" y="4931"/>
                    <a:pt x="2958" y="4634"/>
                    <a:pt x="3072" y="4509"/>
                  </a:cubicBezTo>
                  <a:lnTo>
                    <a:pt x="6910" y="174"/>
                  </a:lnTo>
                  <a:cubicBezTo>
                    <a:pt x="6958" y="117"/>
                    <a:pt x="7015" y="69"/>
                    <a:pt x="7082" y="40"/>
                  </a:cubicBezTo>
                  <a:cubicBezTo>
                    <a:pt x="6996" y="13"/>
                    <a:pt x="6907" y="0"/>
                    <a:pt x="6818" y="0"/>
                  </a:cubicBez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5" name="Google Shape;12295;p83"/>
            <p:cNvSpPr/>
            <p:nvPr/>
          </p:nvSpPr>
          <p:spPr>
            <a:xfrm>
              <a:off x="7174039" y="2990503"/>
              <a:ext cx="25420" cy="18356"/>
            </a:xfrm>
            <a:custGeom>
              <a:avLst/>
              <a:gdLst/>
              <a:ahLst/>
              <a:cxnLst/>
              <a:rect l="l" t="t" r="r" b="b"/>
              <a:pathLst>
                <a:path w="968" h="699" extrusionOk="0">
                  <a:moveTo>
                    <a:pt x="10" y="0"/>
                  </a:moveTo>
                  <a:lnTo>
                    <a:pt x="10" y="546"/>
                  </a:lnTo>
                  <a:cubicBezTo>
                    <a:pt x="10" y="574"/>
                    <a:pt x="10" y="594"/>
                    <a:pt x="1" y="613"/>
                  </a:cubicBezTo>
                  <a:cubicBezTo>
                    <a:pt x="154" y="670"/>
                    <a:pt x="316" y="699"/>
                    <a:pt x="489" y="699"/>
                  </a:cubicBezTo>
                  <a:cubicBezTo>
                    <a:pt x="651" y="699"/>
                    <a:pt x="814" y="670"/>
                    <a:pt x="967" y="613"/>
                  </a:cubicBezTo>
                  <a:cubicBezTo>
                    <a:pt x="958" y="584"/>
                    <a:pt x="948" y="565"/>
                    <a:pt x="948" y="536"/>
                  </a:cubicBezTo>
                  <a:lnTo>
                    <a:pt x="948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6" name="Google Shape;12296;p83"/>
            <p:cNvSpPr/>
            <p:nvPr/>
          </p:nvSpPr>
          <p:spPr>
            <a:xfrm>
              <a:off x="7162222" y="2947515"/>
              <a:ext cx="49027" cy="55330"/>
            </a:xfrm>
            <a:custGeom>
              <a:avLst/>
              <a:gdLst/>
              <a:ahLst/>
              <a:cxnLst/>
              <a:rect l="l" t="t" r="r" b="b"/>
              <a:pathLst>
                <a:path w="1867" h="2107" extrusionOk="0">
                  <a:moveTo>
                    <a:pt x="699" y="1"/>
                  </a:moveTo>
                  <a:cubicBezTo>
                    <a:pt x="317" y="1"/>
                    <a:pt x="1" y="316"/>
                    <a:pt x="1" y="699"/>
                  </a:cubicBezTo>
                  <a:lnTo>
                    <a:pt x="1" y="1168"/>
                  </a:lnTo>
                  <a:cubicBezTo>
                    <a:pt x="1" y="1685"/>
                    <a:pt x="422" y="2106"/>
                    <a:pt x="939" y="2106"/>
                  </a:cubicBezTo>
                  <a:cubicBezTo>
                    <a:pt x="1455" y="2106"/>
                    <a:pt x="1867" y="1685"/>
                    <a:pt x="1867" y="1168"/>
                  </a:cubicBezTo>
                  <a:lnTo>
                    <a:pt x="1867" y="699"/>
                  </a:lnTo>
                  <a:cubicBezTo>
                    <a:pt x="1867" y="316"/>
                    <a:pt x="1561" y="1"/>
                    <a:pt x="1168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7" name="Google Shape;12297;p83"/>
            <p:cNvSpPr/>
            <p:nvPr/>
          </p:nvSpPr>
          <p:spPr>
            <a:xfrm>
              <a:off x="7162038" y="2947515"/>
              <a:ext cx="33902" cy="55382"/>
            </a:xfrm>
            <a:custGeom>
              <a:avLst/>
              <a:gdLst/>
              <a:ahLst/>
              <a:cxnLst/>
              <a:rect l="l" t="t" r="r" b="b"/>
              <a:pathLst>
                <a:path w="1291" h="2109" extrusionOk="0">
                  <a:moveTo>
                    <a:pt x="706" y="1"/>
                  </a:moveTo>
                  <a:cubicBezTo>
                    <a:pt x="314" y="1"/>
                    <a:pt x="8" y="316"/>
                    <a:pt x="8" y="699"/>
                  </a:cubicBezTo>
                  <a:lnTo>
                    <a:pt x="8" y="1168"/>
                  </a:lnTo>
                  <a:cubicBezTo>
                    <a:pt x="0" y="1711"/>
                    <a:pt x="444" y="2109"/>
                    <a:pt x="938" y="2109"/>
                  </a:cubicBezTo>
                  <a:cubicBezTo>
                    <a:pt x="1054" y="2109"/>
                    <a:pt x="1174" y="2087"/>
                    <a:pt x="1290" y="2039"/>
                  </a:cubicBezTo>
                  <a:cubicBezTo>
                    <a:pt x="936" y="1896"/>
                    <a:pt x="706" y="1551"/>
                    <a:pt x="706" y="1168"/>
                  </a:cubicBezTo>
                  <a:lnTo>
                    <a:pt x="706" y="699"/>
                  </a:lnTo>
                  <a:cubicBezTo>
                    <a:pt x="706" y="364"/>
                    <a:pt x="955" y="68"/>
                    <a:pt x="1290" y="10"/>
                  </a:cubicBezTo>
                  <a:cubicBezTo>
                    <a:pt x="1252" y="10"/>
                    <a:pt x="1214" y="1"/>
                    <a:pt x="1175" y="1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8" name="Google Shape;12298;p83"/>
            <p:cNvSpPr/>
            <p:nvPr/>
          </p:nvSpPr>
          <p:spPr>
            <a:xfrm>
              <a:off x="7162222" y="2947515"/>
              <a:ext cx="49027" cy="24658"/>
            </a:xfrm>
            <a:custGeom>
              <a:avLst/>
              <a:gdLst/>
              <a:ahLst/>
              <a:cxnLst/>
              <a:rect l="l" t="t" r="r" b="b"/>
              <a:pathLst>
                <a:path w="1867" h="939" extrusionOk="0">
                  <a:moveTo>
                    <a:pt x="699" y="1"/>
                  </a:moveTo>
                  <a:cubicBezTo>
                    <a:pt x="317" y="1"/>
                    <a:pt x="1" y="316"/>
                    <a:pt x="1" y="699"/>
                  </a:cubicBezTo>
                  <a:cubicBezTo>
                    <a:pt x="1" y="699"/>
                    <a:pt x="699" y="939"/>
                    <a:pt x="1867" y="939"/>
                  </a:cubicBezTo>
                  <a:lnTo>
                    <a:pt x="1867" y="699"/>
                  </a:lnTo>
                  <a:cubicBezTo>
                    <a:pt x="1867" y="316"/>
                    <a:pt x="1551" y="1"/>
                    <a:pt x="1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9" name="Google Shape;12299;p83"/>
            <p:cNvSpPr/>
            <p:nvPr/>
          </p:nvSpPr>
          <p:spPr>
            <a:xfrm>
              <a:off x="7162222" y="2947515"/>
              <a:ext cx="33718" cy="22400"/>
            </a:xfrm>
            <a:custGeom>
              <a:avLst/>
              <a:gdLst/>
              <a:ahLst/>
              <a:cxnLst/>
              <a:rect l="l" t="t" r="r" b="b"/>
              <a:pathLst>
                <a:path w="1284" h="853" extrusionOk="0">
                  <a:moveTo>
                    <a:pt x="699" y="1"/>
                  </a:moveTo>
                  <a:cubicBezTo>
                    <a:pt x="307" y="1"/>
                    <a:pt x="1" y="316"/>
                    <a:pt x="1" y="699"/>
                  </a:cubicBezTo>
                  <a:cubicBezTo>
                    <a:pt x="230" y="776"/>
                    <a:pt x="460" y="824"/>
                    <a:pt x="699" y="852"/>
                  </a:cubicBezTo>
                  <a:lnTo>
                    <a:pt x="699" y="699"/>
                  </a:lnTo>
                  <a:cubicBezTo>
                    <a:pt x="699" y="364"/>
                    <a:pt x="948" y="68"/>
                    <a:pt x="1283" y="10"/>
                  </a:cubicBezTo>
                  <a:cubicBezTo>
                    <a:pt x="1245" y="10"/>
                    <a:pt x="1207" y="1"/>
                    <a:pt x="1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0" name="Google Shape;12300;p83"/>
            <p:cNvSpPr/>
            <p:nvPr/>
          </p:nvSpPr>
          <p:spPr>
            <a:xfrm>
              <a:off x="7149906" y="3011353"/>
              <a:ext cx="119667" cy="95770"/>
            </a:xfrm>
            <a:custGeom>
              <a:avLst/>
              <a:gdLst/>
              <a:ahLst/>
              <a:cxnLst/>
              <a:rect l="l" t="t" r="r" b="b"/>
              <a:pathLst>
                <a:path w="4557" h="3647" extrusionOk="0">
                  <a:moveTo>
                    <a:pt x="2145" y="1"/>
                  </a:moveTo>
                  <a:cubicBezTo>
                    <a:pt x="1960" y="248"/>
                    <a:pt x="1682" y="373"/>
                    <a:pt x="1403" y="373"/>
                  </a:cubicBezTo>
                  <a:cubicBezTo>
                    <a:pt x="1131" y="373"/>
                    <a:pt x="859" y="255"/>
                    <a:pt x="671" y="20"/>
                  </a:cubicBezTo>
                  <a:lnTo>
                    <a:pt x="278" y="192"/>
                  </a:lnTo>
                  <a:cubicBezTo>
                    <a:pt x="106" y="268"/>
                    <a:pt x="1" y="431"/>
                    <a:pt x="1" y="623"/>
                  </a:cubicBezTo>
                  <a:lnTo>
                    <a:pt x="1" y="3647"/>
                  </a:lnTo>
                  <a:lnTo>
                    <a:pt x="2336" y="3647"/>
                  </a:lnTo>
                  <a:lnTo>
                    <a:pt x="2336" y="1206"/>
                  </a:lnTo>
                  <a:lnTo>
                    <a:pt x="2891" y="1876"/>
                  </a:lnTo>
                  <a:cubicBezTo>
                    <a:pt x="2984" y="1986"/>
                    <a:pt x="3119" y="2045"/>
                    <a:pt x="3254" y="2045"/>
                  </a:cubicBezTo>
                  <a:cubicBezTo>
                    <a:pt x="3355" y="2045"/>
                    <a:pt x="3456" y="2013"/>
                    <a:pt x="3542" y="1943"/>
                  </a:cubicBezTo>
                  <a:lnTo>
                    <a:pt x="4556" y="1139"/>
                  </a:lnTo>
                  <a:lnTo>
                    <a:pt x="4250" y="670"/>
                  </a:lnTo>
                  <a:lnTo>
                    <a:pt x="3312" y="1312"/>
                  </a:lnTo>
                  <a:lnTo>
                    <a:pt x="2661" y="278"/>
                  </a:lnTo>
                  <a:cubicBezTo>
                    <a:pt x="2594" y="192"/>
                    <a:pt x="2508" y="125"/>
                    <a:pt x="2413" y="87"/>
                  </a:cubicBezTo>
                  <a:lnTo>
                    <a:pt x="2145" y="1"/>
                  </a:lnTo>
                  <a:close/>
                </a:path>
              </a:pathLst>
            </a:custGeom>
            <a:solidFill>
              <a:srgbClr val="6376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1" name="Google Shape;12301;p83"/>
            <p:cNvSpPr/>
            <p:nvPr/>
          </p:nvSpPr>
          <p:spPr>
            <a:xfrm>
              <a:off x="7211223" y="3019153"/>
              <a:ext cx="58586" cy="45929"/>
            </a:xfrm>
            <a:custGeom>
              <a:avLst/>
              <a:gdLst/>
              <a:ahLst/>
              <a:cxnLst/>
              <a:rect l="l" t="t" r="r" b="b"/>
              <a:pathLst>
                <a:path w="2231" h="1749" extrusionOk="0">
                  <a:moveTo>
                    <a:pt x="336" y="0"/>
                  </a:moveTo>
                  <a:lnTo>
                    <a:pt x="135" y="326"/>
                  </a:lnTo>
                  <a:cubicBezTo>
                    <a:pt x="49" y="469"/>
                    <a:pt x="1" y="632"/>
                    <a:pt x="1" y="804"/>
                  </a:cubicBezTo>
                  <a:lnTo>
                    <a:pt x="1" y="909"/>
                  </a:lnTo>
                  <a:lnTo>
                    <a:pt x="556" y="1579"/>
                  </a:lnTo>
                  <a:cubicBezTo>
                    <a:pt x="649" y="1689"/>
                    <a:pt x="784" y="1748"/>
                    <a:pt x="919" y="1748"/>
                  </a:cubicBezTo>
                  <a:cubicBezTo>
                    <a:pt x="1020" y="1748"/>
                    <a:pt x="1121" y="1716"/>
                    <a:pt x="1207" y="1646"/>
                  </a:cubicBezTo>
                  <a:lnTo>
                    <a:pt x="2231" y="842"/>
                  </a:lnTo>
                  <a:lnTo>
                    <a:pt x="1915" y="373"/>
                  </a:lnTo>
                  <a:lnTo>
                    <a:pt x="987" y="1015"/>
                  </a:lnTo>
                  <a:lnTo>
                    <a:pt x="336" y="0"/>
                  </a:ln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2" name="Google Shape;12302;p83"/>
            <p:cNvSpPr/>
            <p:nvPr/>
          </p:nvSpPr>
          <p:spPr>
            <a:xfrm>
              <a:off x="7149906" y="3018890"/>
              <a:ext cx="18645" cy="100550"/>
            </a:xfrm>
            <a:custGeom>
              <a:avLst/>
              <a:gdLst/>
              <a:ahLst/>
              <a:cxnLst/>
              <a:rect l="l" t="t" r="r" b="b"/>
              <a:pathLst>
                <a:path w="710" h="3829" extrusionOk="0">
                  <a:moveTo>
                    <a:pt x="154" y="1"/>
                  </a:moveTo>
                  <a:cubicBezTo>
                    <a:pt x="58" y="87"/>
                    <a:pt x="1" y="211"/>
                    <a:pt x="1" y="336"/>
                  </a:cubicBezTo>
                  <a:lnTo>
                    <a:pt x="1" y="3589"/>
                  </a:lnTo>
                  <a:cubicBezTo>
                    <a:pt x="1" y="3723"/>
                    <a:pt x="106" y="3829"/>
                    <a:pt x="240" y="3829"/>
                  </a:cubicBezTo>
                  <a:lnTo>
                    <a:pt x="709" y="3829"/>
                  </a:lnTo>
                  <a:lnTo>
                    <a:pt x="709" y="843"/>
                  </a:lnTo>
                  <a:cubicBezTo>
                    <a:pt x="709" y="661"/>
                    <a:pt x="632" y="479"/>
                    <a:pt x="498" y="355"/>
                  </a:cubicBezTo>
                  <a:lnTo>
                    <a:pt x="154" y="1"/>
                  </a:ln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3" name="Google Shape;12303;p83"/>
            <p:cNvSpPr/>
            <p:nvPr/>
          </p:nvSpPr>
          <p:spPr>
            <a:xfrm>
              <a:off x="7155946" y="3119177"/>
              <a:ext cx="12605" cy="12579"/>
            </a:xfrm>
            <a:custGeom>
              <a:avLst/>
              <a:gdLst/>
              <a:ahLst/>
              <a:cxnLst/>
              <a:rect l="l" t="t" r="r" b="b"/>
              <a:pathLst>
                <a:path w="480" h="479" extrusionOk="0">
                  <a:moveTo>
                    <a:pt x="1" y="0"/>
                  </a:moveTo>
                  <a:lnTo>
                    <a:pt x="1" y="239"/>
                  </a:lnTo>
                  <a:cubicBezTo>
                    <a:pt x="1" y="364"/>
                    <a:pt x="106" y="479"/>
                    <a:pt x="240" y="479"/>
                  </a:cubicBezTo>
                  <a:lnTo>
                    <a:pt x="383" y="479"/>
                  </a:lnTo>
                  <a:cubicBezTo>
                    <a:pt x="431" y="469"/>
                    <a:pt x="479" y="421"/>
                    <a:pt x="469" y="373"/>
                  </a:cubicBezTo>
                  <a:lnTo>
                    <a:pt x="469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304" name="Google Shape;12304;p83"/>
          <p:cNvGrpSpPr/>
          <p:nvPr/>
        </p:nvGrpSpPr>
        <p:grpSpPr>
          <a:xfrm>
            <a:off x="7951362" y="2885437"/>
            <a:ext cx="382529" cy="382529"/>
            <a:chOff x="7951362" y="2885437"/>
            <a:chExt cx="382529" cy="382529"/>
          </a:xfrm>
        </p:grpSpPr>
        <p:sp>
          <p:nvSpPr>
            <p:cNvPr id="12305" name="Google Shape;12305;p83"/>
            <p:cNvSpPr/>
            <p:nvPr/>
          </p:nvSpPr>
          <p:spPr>
            <a:xfrm>
              <a:off x="8141615" y="2898514"/>
              <a:ext cx="96768" cy="94510"/>
            </a:xfrm>
            <a:custGeom>
              <a:avLst/>
              <a:gdLst/>
              <a:ahLst/>
              <a:cxnLst/>
              <a:rect l="l" t="t" r="r" b="b"/>
              <a:pathLst>
                <a:path w="3685" h="3599" extrusionOk="0">
                  <a:moveTo>
                    <a:pt x="0" y="0"/>
                  </a:moveTo>
                  <a:lnTo>
                    <a:pt x="0" y="3599"/>
                  </a:lnTo>
                  <a:lnTo>
                    <a:pt x="2929" y="3599"/>
                  </a:lnTo>
                  <a:lnTo>
                    <a:pt x="2709" y="3149"/>
                  </a:lnTo>
                  <a:cubicBezTo>
                    <a:pt x="2651" y="3044"/>
                    <a:pt x="2594" y="2939"/>
                    <a:pt x="2517" y="2843"/>
                  </a:cubicBezTo>
                  <a:cubicBezTo>
                    <a:pt x="2087" y="2240"/>
                    <a:pt x="2297" y="1991"/>
                    <a:pt x="2335" y="1953"/>
                  </a:cubicBezTo>
                  <a:cubicBezTo>
                    <a:pt x="2410" y="1886"/>
                    <a:pt x="2508" y="1848"/>
                    <a:pt x="2611" y="1848"/>
                  </a:cubicBezTo>
                  <a:cubicBezTo>
                    <a:pt x="2640" y="1848"/>
                    <a:pt x="2669" y="1851"/>
                    <a:pt x="2699" y="1857"/>
                  </a:cubicBezTo>
                  <a:cubicBezTo>
                    <a:pt x="2852" y="1895"/>
                    <a:pt x="2986" y="1982"/>
                    <a:pt x="3091" y="2106"/>
                  </a:cubicBezTo>
                  <a:lnTo>
                    <a:pt x="3627" y="2651"/>
                  </a:lnTo>
                  <a:lnTo>
                    <a:pt x="3627" y="412"/>
                  </a:lnTo>
                  <a:cubicBezTo>
                    <a:pt x="3627" y="393"/>
                    <a:pt x="3627" y="374"/>
                    <a:pt x="3627" y="355"/>
                  </a:cubicBezTo>
                  <a:lnTo>
                    <a:pt x="3685" y="0"/>
                  </a:ln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6" name="Google Shape;12306;p83"/>
            <p:cNvSpPr/>
            <p:nvPr/>
          </p:nvSpPr>
          <p:spPr>
            <a:xfrm>
              <a:off x="8141615" y="2969390"/>
              <a:ext cx="76916" cy="23634"/>
            </a:xfrm>
            <a:custGeom>
              <a:avLst/>
              <a:gdLst/>
              <a:ahLst/>
              <a:cxnLst/>
              <a:rect l="l" t="t" r="r" b="b"/>
              <a:pathLst>
                <a:path w="2929" h="900" extrusionOk="0">
                  <a:moveTo>
                    <a:pt x="0" y="0"/>
                  </a:moveTo>
                  <a:lnTo>
                    <a:pt x="0" y="900"/>
                  </a:lnTo>
                  <a:lnTo>
                    <a:pt x="2929" y="900"/>
                  </a:lnTo>
                  <a:lnTo>
                    <a:pt x="2709" y="450"/>
                  </a:lnTo>
                  <a:cubicBezTo>
                    <a:pt x="2661" y="335"/>
                    <a:pt x="2594" y="230"/>
                    <a:pt x="2527" y="134"/>
                  </a:cubicBezTo>
                  <a:cubicBezTo>
                    <a:pt x="2489" y="86"/>
                    <a:pt x="2460" y="39"/>
                    <a:pt x="2431" y="0"/>
                  </a:cubicBezTo>
                  <a:close/>
                </a:path>
              </a:pathLst>
            </a:custGeom>
            <a:solidFill>
              <a:srgbClr val="7487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7" name="Google Shape;12307;p83"/>
            <p:cNvSpPr/>
            <p:nvPr/>
          </p:nvSpPr>
          <p:spPr>
            <a:xfrm>
              <a:off x="8047105" y="3161902"/>
              <a:ext cx="96794" cy="94247"/>
            </a:xfrm>
            <a:custGeom>
              <a:avLst/>
              <a:gdLst/>
              <a:ahLst/>
              <a:cxnLst/>
              <a:rect l="l" t="t" r="r" b="b"/>
              <a:pathLst>
                <a:path w="3686" h="3589" extrusionOk="0">
                  <a:moveTo>
                    <a:pt x="766" y="0"/>
                  </a:moveTo>
                  <a:lnTo>
                    <a:pt x="977" y="440"/>
                  </a:lnTo>
                  <a:cubicBezTo>
                    <a:pt x="1034" y="555"/>
                    <a:pt x="1092" y="651"/>
                    <a:pt x="1168" y="756"/>
                  </a:cubicBezTo>
                  <a:cubicBezTo>
                    <a:pt x="1599" y="1349"/>
                    <a:pt x="1389" y="1608"/>
                    <a:pt x="1350" y="1637"/>
                  </a:cubicBezTo>
                  <a:cubicBezTo>
                    <a:pt x="1276" y="1704"/>
                    <a:pt x="1178" y="1742"/>
                    <a:pt x="1075" y="1742"/>
                  </a:cubicBezTo>
                  <a:cubicBezTo>
                    <a:pt x="1046" y="1742"/>
                    <a:pt x="1016" y="1739"/>
                    <a:pt x="987" y="1732"/>
                  </a:cubicBezTo>
                  <a:cubicBezTo>
                    <a:pt x="843" y="1684"/>
                    <a:pt x="699" y="1598"/>
                    <a:pt x="594" y="1483"/>
                  </a:cubicBezTo>
                  <a:lnTo>
                    <a:pt x="58" y="938"/>
                  </a:lnTo>
                  <a:lnTo>
                    <a:pt x="58" y="3177"/>
                  </a:lnTo>
                  <a:cubicBezTo>
                    <a:pt x="58" y="3197"/>
                    <a:pt x="58" y="3216"/>
                    <a:pt x="58" y="3225"/>
                  </a:cubicBezTo>
                  <a:lnTo>
                    <a:pt x="1" y="3589"/>
                  </a:lnTo>
                  <a:lnTo>
                    <a:pt x="3685" y="3589"/>
                  </a:lnTo>
                  <a:lnTo>
                    <a:pt x="3685" y="0"/>
                  </a:ln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8" name="Google Shape;12308;p83"/>
            <p:cNvSpPr/>
            <p:nvPr/>
          </p:nvSpPr>
          <p:spPr>
            <a:xfrm>
              <a:off x="8067221" y="3161902"/>
              <a:ext cx="76679" cy="23398"/>
            </a:xfrm>
            <a:custGeom>
              <a:avLst/>
              <a:gdLst/>
              <a:ahLst/>
              <a:cxnLst/>
              <a:rect l="l" t="t" r="r" b="b"/>
              <a:pathLst>
                <a:path w="2920" h="891" extrusionOk="0">
                  <a:moveTo>
                    <a:pt x="0" y="0"/>
                  </a:moveTo>
                  <a:lnTo>
                    <a:pt x="211" y="440"/>
                  </a:lnTo>
                  <a:cubicBezTo>
                    <a:pt x="268" y="555"/>
                    <a:pt x="326" y="651"/>
                    <a:pt x="402" y="756"/>
                  </a:cubicBezTo>
                  <a:cubicBezTo>
                    <a:pt x="441" y="804"/>
                    <a:pt x="469" y="852"/>
                    <a:pt x="498" y="890"/>
                  </a:cubicBezTo>
                  <a:lnTo>
                    <a:pt x="2919" y="890"/>
                  </a:lnTo>
                  <a:lnTo>
                    <a:pt x="2919" y="0"/>
                  </a:lnTo>
                  <a:close/>
                </a:path>
              </a:pathLst>
            </a:custGeom>
            <a:solidFill>
              <a:srgbClr val="7487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9" name="Google Shape;12309;p83"/>
            <p:cNvSpPr/>
            <p:nvPr/>
          </p:nvSpPr>
          <p:spPr>
            <a:xfrm>
              <a:off x="7958137" y="3102318"/>
              <a:ext cx="132744" cy="165648"/>
            </a:xfrm>
            <a:custGeom>
              <a:avLst/>
              <a:gdLst/>
              <a:ahLst/>
              <a:cxnLst/>
              <a:rect l="l" t="t" r="r" b="b"/>
              <a:pathLst>
                <a:path w="5055" h="6308" extrusionOk="0">
                  <a:moveTo>
                    <a:pt x="585" y="1"/>
                  </a:moveTo>
                  <a:lnTo>
                    <a:pt x="585" y="1121"/>
                  </a:lnTo>
                  <a:cubicBezTo>
                    <a:pt x="1" y="1551"/>
                    <a:pt x="20" y="3159"/>
                    <a:pt x="30" y="3226"/>
                  </a:cubicBezTo>
                  <a:lnTo>
                    <a:pt x="30" y="4422"/>
                  </a:lnTo>
                  <a:cubicBezTo>
                    <a:pt x="30" y="4700"/>
                    <a:pt x="250" y="4920"/>
                    <a:pt x="527" y="4920"/>
                  </a:cubicBezTo>
                  <a:lnTo>
                    <a:pt x="546" y="4920"/>
                  </a:lnTo>
                  <a:cubicBezTo>
                    <a:pt x="661" y="4920"/>
                    <a:pt x="776" y="4882"/>
                    <a:pt x="872" y="4805"/>
                  </a:cubicBezTo>
                  <a:lnTo>
                    <a:pt x="872" y="5399"/>
                  </a:lnTo>
                  <a:cubicBezTo>
                    <a:pt x="872" y="5676"/>
                    <a:pt x="1092" y="5906"/>
                    <a:pt x="1369" y="5906"/>
                  </a:cubicBezTo>
                  <a:lnTo>
                    <a:pt x="1389" y="5906"/>
                  </a:lnTo>
                  <a:cubicBezTo>
                    <a:pt x="1503" y="5906"/>
                    <a:pt x="1618" y="5868"/>
                    <a:pt x="1704" y="5791"/>
                  </a:cubicBezTo>
                  <a:lnTo>
                    <a:pt x="1704" y="5801"/>
                  </a:lnTo>
                  <a:cubicBezTo>
                    <a:pt x="1704" y="6078"/>
                    <a:pt x="1934" y="6308"/>
                    <a:pt x="2212" y="6308"/>
                  </a:cubicBezTo>
                  <a:lnTo>
                    <a:pt x="2221" y="6308"/>
                  </a:lnTo>
                  <a:cubicBezTo>
                    <a:pt x="2499" y="6308"/>
                    <a:pt x="2728" y="6078"/>
                    <a:pt x="2728" y="5801"/>
                  </a:cubicBezTo>
                  <a:lnTo>
                    <a:pt x="2728" y="5791"/>
                  </a:lnTo>
                  <a:cubicBezTo>
                    <a:pt x="2815" y="5868"/>
                    <a:pt x="2929" y="5906"/>
                    <a:pt x="3044" y="5906"/>
                  </a:cubicBezTo>
                  <a:lnTo>
                    <a:pt x="3063" y="5906"/>
                  </a:lnTo>
                  <a:cubicBezTo>
                    <a:pt x="3341" y="5906"/>
                    <a:pt x="3571" y="5686"/>
                    <a:pt x="3571" y="5408"/>
                  </a:cubicBezTo>
                  <a:lnTo>
                    <a:pt x="3571" y="3561"/>
                  </a:lnTo>
                  <a:cubicBezTo>
                    <a:pt x="3724" y="3791"/>
                    <a:pt x="3982" y="4087"/>
                    <a:pt x="4288" y="4145"/>
                  </a:cubicBezTo>
                  <a:cubicBezTo>
                    <a:pt x="4330" y="4155"/>
                    <a:pt x="4372" y="4159"/>
                    <a:pt x="4413" y="4159"/>
                  </a:cubicBezTo>
                  <a:cubicBezTo>
                    <a:pt x="4536" y="4159"/>
                    <a:pt x="4657" y="4118"/>
                    <a:pt x="4757" y="4040"/>
                  </a:cubicBezTo>
                  <a:lnTo>
                    <a:pt x="4805" y="4001"/>
                  </a:lnTo>
                  <a:lnTo>
                    <a:pt x="4834" y="3953"/>
                  </a:lnTo>
                  <a:cubicBezTo>
                    <a:pt x="4920" y="3829"/>
                    <a:pt x="5054" y="3504"/>
                    <a:pt x="4633" y="2920"/>
                  </a:cubicBezTo>
                  <a:cubicBezTo>
                    <a:pt x="4451" y="2681"/>
                    <a:pt x="4346" y="2413"/>
                    <a:pt x="4308" y="2126"/>
                  </a:cubicBezTo>
                  <a:cubicBezTo>
                    <a:pt x="4231" y="1685"/>
                    <a:pt x="4126" y="1360"/>
                    <a:pt x="3456" y="843"/>
                  </a:cubicBezTo>
                  <a:lnTo>
                    <a:pt x="3456" y="1"/>
                  </a:ln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0" name="Google Shape;12310;p83"/>
            <p:cNvSpPr/>
            <p:nvPr/>
          </p:nvSpPr>
          <p:spPr>
            <a:xfrm>
              <a:off x="7958137" y="3102318"/>
              <a:ext cx="24159" cy="129225"/>
            </a:xfrm>
            <a:custGeom>
              <a:avLst/>
              <a:gdLst/>
              <a:ahLst/>
              <a:cxnLst/>
              <a:rect l="l" t="t" r="r" b="b"/>
              <a:pathLst>
                <a:path w="920" h="4921" extrusionOk="0">
                  <a:moveTo>
                    <a:pt x="585" y="1"/>
                  </a:moveTo>
                  <a:lnTo>
                    <a:pt x="585" y="1121"/>
                  </a:lnTo>
                  <a:cubicBezTo>
                    <a:pt x="1" y="1542"/>
                    <a:pt x="20" y="3159"/>
                    <a:pt x="30" y="3226"/>
                  </a:cubicBezTo>
                  <a:lnTo>
                    <a:pt x="30" y="4422"/>
                  </a:lnTo>
                  <a:cubicBezTo>
                    <a:pt x="30" y="4700"/>
                    <a:pt x="250" y="4920"/>
                    <a:pt x="527" y="4920"/>
                  </a:cubicBezTo>
                  <a:lnTo>
                    <a:pt x="546" y="4920"/>
                  </a:lnTo>
                  <a:cubicBezTo>
                    <a:pt x="604" y="4920"/>
                    <a:pt x="652" y="4910"/>
                    <a:pt x="700" y="4901"/>
                  </a:cubicBezTo>
                  <a:cubicBezTo>
                    <a:pt x="499" y="4824"/>
                    <a:pt x="355" y="4633"/>
                    <a:pt x="355" y="4422"/>
                  </a:cubicBezTo>
                  <a:lnTo>
                    <a:pt x="355" y="3226"/>
                  </a:lnTo>
                  <a:cubicBezTo>
                    <a:pt x="355" y="3159"/>
                    <a:pt x="326" y="1637"/>
                    <a:pt x="920" y="1216"/>
                  </a:cubicBezTo>
                  <a:lnTo>
                    <a:pt x="920" y="1"/>
                  </a:ln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1" name="Google Shape;12311;p83"/>
            <p:cNvSpPr/>
            <p:nvPr/>
          </p:nvSpPr>
          <p:spPr>
            <a:xfrm>
              <a:off x="7980773" y="3188661"/>
              <a:ext cx="17857" cy="68749"/>
            </a:xfrm>
            <a:custGeom>
              <a:avLst/>
              <a:gdLst/>
              <a:ahLst/>
              <a:cxnLst/>
              <a:rect l="l" t="t" r="r" b="b"/>
              <a:pathLst>
                <a:path w="680" h="2618" extrusionOk="0">
                  <a:moveTo>
                    <a:pt x="163" y="0"/>
                  </a:moveTo>
                  <a:cubicBezTo>
                    <a:pt x="82" y="0"/>
                    <a:pt x="0" y="53"/>
                    <a:pt x="0" y="158"/>
                  </a:cubicBezTo>
                  <a:lnTo>
                    <a:pt x="0" y="1776"/>
                  </a:lnTo>
                  <a:lnTo>
                    <a:pt x="0" y="2120"/>
                  </a:lnTo>
                  <a:cubicBezTo>
                    <a:pt x="0" y="2398"/>
                    <a:pt x="230" y="2618"/>
                    <a:pt x="507" y="2618"/>
                  </a:cubicBezTo>
                  <a:lnTo>
                    <a:pt x="527" y="2618"/>
                  </a:lnTo>
                  <a:cubicBezTo>
                    <a:pt x="574" y="2618"/>
                    <a:pt x="632" y="2608"/>
                    <a:pt x="680" y="2599"/>
                  </a:cubicBezTo>
                  <a:cubicBezTo>
                    <a:pt x="469" y="2522"/>
                    <a:pt x="335" y="2331"/>
                    <a:pt x="335" y="2111"/>
                  </a:cubicBezTo>
                  <a:lnTo>
                    <a:pt x="335" y="1517"/>
                  </a:lnTo>
                  <a:lnTo>
                    <a:pt x="326" y="1527"/>
                  </a:lnTo>
                  <a:lnTo>
                    <a:pt x="326" y="158"/>
                  </a:lnTo>
                  <a:cubicBezTo>
                    <a:pt x="326" y="53"/>
                    <a:pt x="244" y="0"/>
                    <a:pt x="163" y="0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2" name="Google Shape;12312;p83"/>
            <p:cNvSpPr/>
            <p:nvPr/>
          </p:nvSpPr>
          <p:spPr>
            <a:xfrm>
              <a:off x="8029012" y="3205231"/>
              <a:ext cx="13603" cy="51995"/>
            </a:xfrm>
            <a:custGeom>
              <a:avLst/>
              <a:gdLst/>
              <a:ahLst/>
              <a:cxnLst/>
              <a:rect l="l" t="t" r="r" b="b"/>
              <a:pathLst>
                <a:path w="518" h="1980" extrusionOk="0">
                  <a:moveTo>
                    <a:pt x="163" y="1"/>
                  </a:moveTo>
                  <a:cubicBezTo>
                    <a:pt x="82" y="1"/>
                    <a:pt x="1" y="54"/>
                    <a:pt x="1" y="159"/>
                  </a:cubicBezTo>
                  <a:lnTo>
                    <a:pt x="1" y="1776"/>
                  </a:lnTo>
                  <a:cubicBezTo>
                    <a:pt x="1" y="1805"/>
                    <a:pt x="10" y="1834"/>
                    <a:pt x="29" y="1862"/>
                  </a:cubicBezTo>
                  <a:cubicBezTo>
                    <a:pt x="39" y="1882"/>
                    <a:pt x="58" y="1891"/>
                    <a:pt x="77" y="1901"/>
                  </a:cubicBezTo>
                  <a:cubicBezTo>
                    <a:pt x="153" y="1951"/>
                    <a:pt x="250" y="1979"/>
                    <a:pt x="343" y="1979"/>
                  </a:cubicBezTo>
                  <a:cubicBezTo>
                    <a:pt x="357" y="1979"/>
                    <a:pt x="370" y="1978"/>
                    <a:pt x="384" y="1977"/>
                  </a:cubicBezTo>
                  <a:cubicBezTo>
                    <a:pt x="431" y="1977"/>
                    <a:pt x="470" y="1968"/>
                    <a:pt x="518" y="1958"/>
                  </a:cubicBezTo>
                  <a:cubicBezTo>
                    <a:pt x="460" y="1939"/>
                    <a:pt x="412" y="1910"/>
                    <a:pt x="364" y="1872"/>
                  </a:cubicBezTo>
                  <a:cubicBezTo>
                    <a:pt x="345" y="1853"/>
                    <a:pt x="326" y="1824"/>
                    <a:pt x="326" y="1786"/>
                  </a:cubicBezTo>
                  <a:lnTo>
                    <a:pt x="326" y="1776"/>
                  </a:lnTo>
                  <a:lnTo>
                    <a:pt x="326" y="159"/>
                  </a:lnTo>
                  <a:cubicBezTo>
                    <a:pt x="326" y="54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3" name="Google Shape;12313;p83"/>
            <p:cNvSpPr/>
            <p:nvPr/>
          </p:nvSpPr>
          <p:spPr>
            <a:xfrm>
              <a:off x="8003146" y="3209328"/>
              <a:ext cx="17358" cy="58639"/>
            </a:xfrm>
            <a:custGeom>
              <a:avLst/>
              <a:gdLst/>
              <a:ahLst/>
              <a:cxnLst/>
              <a:rect l="l" t="t" r="r" b="b"/>
              <a:pathLst>
                <a:path w="661" h="2233" extrusionOk="0">
                  <a:moveTo>
                    <a:pt x="158" y="0"/>
                  </a:moveTo>
                  <a:cubicBezTo>
                    <a:pt x="79" y="0"/>
                    <a:pt x="0" y="56"/>
                    <a:pt x="0" y="166"/>
                  </a:cubicBezTo>
                  <a:lnTo>
                    <a:pt x="0" y="1783"/>
                  </a:lnTo>
                  <a:cubicBezTo>
                    <a:pt x="0" y="1793"/>
                    <a:pt x="0" y="1812"/>
                    <a:pt x="10" y="1831"/>
                  </a:cubicBezTo>
                  <a:lnTo>
                    <a:pt x="0" y="1831"/>
                  </a:lnTo>
                  <a:cubicBezTo>
                    <a:pt x="48" y="2060"/>
                    <a:pt x="249" y="2233"/>
                    <a:pt x="488" y="2233"/>
                  </a:cubicBezTo>
                  <a:lnTo>
                    <a:pt x="507" y="2233"/>
                  </a:lnTo>
                  <a:cubicBezTo>
                    <a:pt x="565" y="2233"/>
                    <a:pt x="613" y="2223"/>
                    <a:pt x="660" y="2204"/>
                  </a:cubicBezTo>
                  <a:cubicBezTo>
                    <a:pt x="459" y="2137"/>
                    <a:pt x="316" y="1946"/>
                    <a:pt x="316" y="1726"/>
                  </a:cubicBezTo>
                  <a:lnTo>
                    <a:pt x="316" y="166"/>
                  </a:lnTo>
                  <a:cubicBezTo>
                    <a:pt x="316" y="56"/>
                    <a:pt x="237" y="0"/>
                    <a:pt x="158" y="0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4" name="Google Shape;12314;p83"/>
            <p:cNvSpPr/>
            <p:nvPr/>
          </p:nvSpPr>
          <p:spPr>
            <a:xfrm>
              <a:off x="8051885" y="3184013"/>
              <a:ext cx="26155" cy="27520"/>
            </a:xfrm>
            <a:custGeom>
              <a:avLst/>
              <a:gdLst/>
              <a:ahLst/>
              <a:cxnLst/>
              <a:rect l="l" t="t" r="r" b="b"/>
              <a:pathLst>
                <a:path w="996" h="1048" extrusionOk="0">
                  <a:moveTo>
                    <a:pt x="1" y="0"/>
                  </a:moveTo>
                  <a:lnTo>
                    <a:pt x="1" y="441"/>
                  </a:lnTo>
                  <a:cubicBezTo>
                    <a:pt x="96" y="574"/>
                    <a:pt x="211" y="708"/>
                    <a:pt x="326" y="823"/>
                  </a:cubicBezTo>
                  <a:cubicBezTo>
                    <a:pt x="431" y="929"/>
                    <a:pt x="565" y="996"/>
                    <a:pt x="709" y="1034"/>
                  </a:cubicBezTo>
                  <a:cubicBezTo>
                    <a:pt x="752" y="1042"/>
                    <a:pt x="795" y="1047"/>
                    <a:pt x="838" y="1047"/>
                  </a:cubicBezTo>
                  <a:cubicBezTo>
                    <a:pt x="891" y="1047"/>
                    <a:pt x="943" y="1040"/>
                    <a:pt x="996" y="1024"/>
                  </a:cubicBezTo>
                  <a:cubicBezTo>
                    <a:pt x="805" y="948"/>
                    <a:pt x="632" y="833"/>
                    <a:pt x="498" y="670"/>
                  </a:cubicBezTo>
                  <a:cubicBezTo>
                    <a:pt x="470" y="632"/>
                    <a:pt x="412" y="555"/>
                    <a:pt x="355" y="479"/>
                  </a:cubicBezTo>
                  <a:lnTo>
                    <a:pt x="326" y="441"/>
                  </a:lnTo>
                  <a:cubicBezTo>
                    <a:pt x="173" y="249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5" name="Google Shape;12315;p83"/>
            <p:cNvSpPr/>
            <p:nvPr/>
          </p:nvSpPr>
          <p:spPr>
            <a:xfrm>
              <a:off x="7963940" y="2981706"/>
              <a:ext cx="94510" cy="96768"/>
            </a:xfrm>
            <a:custGeom>
              <a:avLst/>
              <a:gdLst/>
              <a:ahLst/>
              <a:cxnLst/>
              <a:rect l="l" t="t" r="r" b="b"/>
              <a:pathLst>
                <a:path w="3599" h="3685" extrusionOk="0">
                  <a:moveTo>
                    <a:pt x="0" y="0"/>
                  </a:moveTo>
                  <a:lnTo>
                    <a:pt x="0" y="3685"/>
                  </a:lnTo>
                  <a:lnTo>
                    <a:pt x="3598" y="3685"/>
                  </a:lnTo>
                  <a:lnTo>
                    <a:pt x="3598" y="756"/>
                  </a:lnTo>
                  <a:lnTo>
                    <a:pt x="3149" y="976"/>
                  </a:lnTo>
                  <a:cubicBezTo>
                    <a:pt x="3043" y="1024"/>
                    <a:pt x="2938" y="1091"/>
                    <a:pt x="2842" y="1158"/>
                  </a:cubicBezTo>
                  <a:cubicBezTo>
                    <a:pt x="2661" y="1311"/>
                    <a:pt x="2440" y="1407"/>
                    <a:pt x="2201" y="1426"/>
                  </a:cubicBezTo>
                  <a:cubicBezTo>
                    <a:pt x="2192" y="1427"/>
                    <a:pt x="2183" y="1428"/>
                    <a:pt x="2174" y="1428"/>
                  </a:cubicBezTo>
                  <a:cubicBezTo>
                    <a:pt x="2096" y="1428"/>
                    <a:pt x="2012" y="1392"/>
                    <a:pt x="1952" y="1340"/>
                  </a:cubicBezTo>
                  <a:cubicBezTo>
                    <a:pt x="1866" y="1244"/>
                    <a:pt x="1828" y="1110"/>
                    <a:pt x="1857" y="986"/>
                  </a:cubicBezTo>
                  <a:cubicBezTo>
                    <a:pt x="1905" y="833"/>
                    <a:pt x="1991" y="699"/>
                    <a:pt x="2106" y="594"/>
                  </a:cubicBezTo>
                  <a:lnTo>
                    <a:pt x="2651" y="48"/>
                  </a:lnTo>
                  <a:lnTo>
                    <a:pt x="354" y="4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6" name="Google Shape;12316;p83"/>
            <p:cNvSpPr/>
            <p:nvPr/>
          </p:nvSpPr>
          <p:spPr>
            <a:xfrm>
              <a:off x="8227065" y="3076189"/>
              <a:ext cx="94772" cy="96794"/>
            </a:xfrm>
            <a:custGeom>
              <a:avLst/>
              <a:gdLst/>
              <a:ahLst/>
              <a:cxnLst/>
              <a:rect l="l" t="t" r="r" b="b"/>
              <a:pathLst>
                <a:path w="3609" h="3686" extrusionOk="0">
                  <a:moveTo>
                    <a:pt x="0" y="1"/>
                  </a:moveTo>
                  <a:lnTo>
                    <a:pt x="0" y="2920"/>
                  </a:lnTo>
                  <a:lnTo>
                    <a:pt x="460" y="2709"/>
                  </a:lnTo>
                  <a:cubicBezTo>
                    <a:pt x="565" y="2652"/>
                    <a:pt x="670" y="2594"/>
                    <a:pt x="766" y="2518"/>
                  </a:cubicBezTo>
                  <a:cubicBezTo>
                    <a:pt x="948" y="2364"/>
                    <a:pt x="1168" y="2278"/>
                    <a:pt x="1407" y="2250"/>
                  </a:cubicBezTo>
                  <a:cubicBezTo>
                    <a:pt x="1493" y="2250"/>
                    <a:pt x="1579" y="2278"/>
                    <a:pt x="1656" y="2336"/>
                  </a:cubicBezTo>
                  <a:cubicBezTo>
                    <a:pt x="1742" y="2431"/>
                    <a:pt x="1780" y="2565"/>
                    <a:pt x="1752" y="2699"/>
                  </a:cubicBezTo>
                  <a:cubicBezTo>
                    <a:pt x="1704" y="2853"/>
                    <a:pt x="1618" y="2987"/>
                    <a:pt x="1503" y="3092"/>
                  </a:cubicBezTo>
                  <a:lnTo>
                    <a:pt x="948" y="3628"/>
                  </a:lnTo>
                  <a:lnTo>
                    <a:pt x="3244" y="3628"/>
                  </a:lnTo>
                  <a:lnTo>
                    <a:pt x="3608" y="3685"/>
                  </a:lnTo>
                  <a:lnTo>
                    <a:pt x="3608" y="1"/>
                  </a:ln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7" name="Google Shape;12317;p83"/>
            <p:cNvSpPr/>
            <p:nvPr/>
          </p:nvSpPr>
          <p:spPr>
            <a:xfrm>
              <a:off x="8227065" y="3076189"/>
              <a:ext cx="23897" cy="76942"/>
            </a:xfrm>
            <a:custGeom>
              <a:avLst/>
              <a:gdLst/>
              <a:ahLst/>
              <a:cxnLst/>
              <a:rect l="l" t="t" r="r" b="b"/>
              <a:pathLst>
                <a:path w="910" h="2930" extrusionOk="0">
                  <a:moveTo>
                    <a:pt x="0" y="1"/>
                  </a:moveTo>
                  <a:lnTo>
                    <a:pt x="0" y="2920"/>
                  </a:lnTo>
                  <a:lnTo>
                    <a:pt x="0" y="2929"/>
                  </a:lnTo>
                  <a:lnTo>
                    <a:pt x="460" y="2709"/>
                  </a:lnTo>
                  <a:cubicBezTo>
                    <a:pt x="565" y="2652"/>
                    <a:pt x="670" y="2594"/>
                    <a:pt x="766" y="2518"/>
                  </a:cubicBezTo>
                  <a:cubicBezTo>
                    <a:pt x="814" y="2489"/>
                    <a:pt x="861" y="2451"/>
                    <a:pt x="909" y="2422"/>
                  </a:cubicBezTo>
                  <a:lnTo>
                    <a:pt x="909" y="1"/>
                  </a:lnTo>
                  <a:close/>
                </a:path>
              </a:pathLst>
            </a:custGeom>
            <a:solidFill>
              <a:srgbClr val="7487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8" name="Google Shape;12318;p83"/>
            <p:cNvSpPr/>
            <p:nvPr/>
          </p:nvSpPr>
          <p:spPr>
            <a:xfrm>
              <a:off x="7963940" y="2957836"/>
              <a:ext cx="23634" cy="120638"/>
            </a:xfrm>
            <a:custGeom>
              <a:avLst/>
              <a:gdLst/>
              <a:ahLst/>
              <a:cxnLst/>
              <a:rect l="l" t="t" r="r" b="b"/>
              <a:pathLst>
                <a:path w="900" h="4594" extrusionOk="0">
                  <a:moveTo>
                    <a:pt x="900" y="0"/>
                  </a:moveTo>
                  <a:lnTo>
                    <a:pt x="450" y="345"/>
                  </a:lnTo>
                  <a:cubicBezTo>
                    <a:pt x="335" y="431"/>
                    <a:pt x="230" y="526"/>
                    <a:pt x="134" y="641"/>
                  </a:cubicBezTo>
                  <a:cubicBezTo>
                    <a:pt x="86" y="689"/>
                    <a:pt x="48" y="747"/>
                    <a:pt x="0" y="785"/>
                  </a:cubicBezTo>
                  <a:lnTo>
                    <a:pt x="0" y="4594"/>
                  </a:lnTo>
                  <a:lnTo>
                    <a:pt x="900" y="4594"/>
                  </a:lnTo>
                  <a:lnTo>
                    <a:pt x="900" y="0"/>
                  </a:lnTo>
                  <a:close/>
                </a:path>
              </a:pathLst>
            </a:custGeom>
            <a:solidFill>
              <a:srgbClr val="7487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9" name="Google Shape;12319;p83"/>
            <p:cNvSpPr/>
            <p:nvPr/>
          </p:nvSpPr>
          <p:spPr>
            <a:xfrm>
              <a:off x="8194634" y="2885437"/>
              <a:ext cx="132718" cy="165412"/>
            </a:xfrm>
            <a:custGeom>
              <a:avLst/>
              <a:gdLst/>
              <a:ahLst/>
              <a:cxnLst/>
              <a:rect l="l" t="t" r="r" b="b"/>
              <a:pathLst>
                <a:path w="5054" h="6299" extrusionOk="0">
                  <a:moveTo>
                    <a:pt x="2824" y="1"/>
                  </a:moveTo>
                  <a:cubicBezTo>
                    <a:pt x="2546" y="1"/>
                    <a:pt x="2326" y="221"/>
                    <a:pt x="2326" y="498"/>
                  </a:cubicBezTo>
                  <a:lnTo>
                    <a:pt x="2326" y="518"/>
                  </a:lnTo>
                  <a:cubicBezTo>
                    <a:pt x="2240" y="441"/>
                    <a:pt x="2125" y="393"/>
                    <a:pt x="2001" y="393"/>
                  </a:cubicBezTo>
                  <a:lnTo>
                    <a:pt x="1991" y="393"/>
                  </a:lnTo>
                  <a:cubicBezTo>
                    <a:pt x="1714" y="393"/>
                    <a:pt x="1484" y="623"/>
                    <a:pt x="1484" y="900"/>
                  </a:cubicBezTo>
                  <a:lnTo>
                    <a:pt x="1484" y="2747"/>
                  </a:lnTo>
                  <a:cubicBezTo>
                    <a:pt x="1321" y="2518"/>
                    <a:pt x="1072" y="2221"/>
                    <a:pt x="766" y="2154"/>
                  </a:cubicBezTo>
                  <a:cubicBezTo>
                    <a:pt x="731" y="2148"/>
                    <a:pt x="696" y="2145"/>
                    <a:pt x="661" y="2145"/>
                  </a:cubicBezTo>
                  <a:cubicBezTo>
                    <a:pt x="531" y="2145"/>
                    <a:pt x="403" y="2186"/>
                    <a:pt x="297" y="2269"/>
                  </a:cubicBezTo>
                  <a:lnTo>
                    <a:pt x="249" y="2307"/>
                  </a:lnTo>
                  <a:lnTo>
                    <a:pt x="211" y="2355"/>
                  </a:lnTo>
                  <a:cubicBezTo>
                    <a:pt x="135" y="2470"/>
                    <a:pt x="1" y="2805"/>
                    <a:pt x="422" y="3389"/>
                  </a:cubicBezTo>
                  <a:cubicBezTo>
                    <a:pt x="594" y="3618"/>
                    <a:pt x="709" y="3896"/>
                    <a:pt x="747" y="4183"/>
                  </a:cubicBezTo>
                  <a:cubicBezTo>
                    <a:pt x="824" y="4623"/>
                    <a:pt x="929" y="4949"/>
                    <a:pt x="1599" y="5465"/>
                  </a:cubicBezTo>
                  <a:lnTo>
                    <a:pt x="1599" y="6298"/>
                  </a:lnTo>
                  <a:lnTo>
                    <a:pt x="4470" y="6298"/>
                  </a:lnTo>
                  <a:lnTo>
                    <a:pt x="4470" y="5188"/>
                  </a:lnTo>
                  <a:cubicBezTo>
                    <a:pt x="5054" y="4757"/>
                    <a:pt x="5025" y="3140"/>
                    <a:pt x="5025" y="3073"/>
                  </a:cubicBezTo>
                  <a:lnTo>
                    <a:pt x="5025" y="1886"/>
                  </a:lnTo>
                  <a:cubicBezTo>
                    <a:pt x="5025" y="1609"/>
                    <a:pt x="4805" y="1388"/>
                    <a:pt x="4518" y="1388"/>
                  </a:cubicBezTo>
                  <a:lnTo>
                    <a:pt x="4508" y="1388"/>
                  </a:lnTo>
                  <a:cubicBezTo>
                    <a:pt x="4384" y="1388"/>
                    <a:pt x="4279" y="1427"/>
                    <a:pt x="4183" y="1503"/>
                  </a:cubicBezTo>
                  <a:lnTo>
                    <a:pt x="4183" y="910"/>
                  </a:lnTo>
                  <a:cubicBezTo>
                    <a:pt x="4183" y="632"/>
                    <a:pt x="3963" y="403"/>
                    <a:pt x="3685" y="403"/>
                  </a:cubicBezTo>
                  <a:lnTo>
                    <a:pt x="3666" y="403"/>
                  </a:lnTo>
                  <a:cubicBezTo>
                    <a:pt x="3551" y="403"/>
                    <a:pt x="3436" y="441"/>
                    <a:pt x="3350" y="518"/>
                  </a:cubicBezTo>
                  <a:lnTo>
                    <a:pt x="3350" y="508"/>
                  </a:lnTo>
                  <a:cubicBezTo>
                    <a:pt x="3350" y="221"/>
                    <a:pt x="3121" y="1"/>
                    <a:pt x="2843" y="1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0" name="Google Shape;12320;p83"/>
            <p:cNvSpPr/>
            <p:nvPr/>
          </p:nvSpPr>
          <p:spPr>
            <a:xfrm>
              <a:off x="8194634" y="2941738"/>
              <a:ext cx="48528" cy="109110"/>
            </a:xfrm>
            <a:custGeom>
              <a:avLst/>
              <a:gdLst/>
              <a:ahLst/>
              <a:cxnLst/>
              <a:rect l="l" t="t" r="r" b="b"/>
              <a:pathLst>
                <a:path w="1848" h="4155" extrusionOk="0">
                  <a:moveTo>
                    <a:pt x="661" y="1"/>
                  </a:moveTo>
                  <a:cubicBezTo>
                    <a:pt x="532" y="1"/>
                    <a:pt x="405" y="42"/>
                    <a:pt x="307" y="125"/>
                  </a:cubicBezTo>
                  <a:lnTo>
                    <a:pt x="249" y="163"/>
                  </a:lnTo>
                  <a:lnTo>
                    <a:pt x="221" y="211"/>
                  </a:lnTo>
                  <a:cubicBezTo>
                    <a:pt x="135" y="336"/>
                    <a:pt x="1" y="661"/>
                    <a:pt x="431" y="1245"/>
                  </a:cubicBezTo>
                  <a:cubicBezTo>
                    <a:pt x="604" y="1474"/>
                    <a:pt x="709" y="1752"/>
                    <a:pt x="747" y="2039"/>
                  </a:cubicBezTo>
                  <a:cubicBezTo>
                    <a:pt x="824" y="2479"/>
                    <a:pt x="929" y="2805"/>
                    <a:pt x="1599" y="3321"/>
                  </a:cubicBezTo>
                  <a:lnTo>
                    <a:pt x="1599" y="4154"/>
                  </a:lnTo>
                  <a:lnTo>
                    <a:pt x="1848" y="4154"/>
                  </a:lnTo>
                  <a:lnTo>
                    <a:pt x="1848" y="3235"/>
                  </a:lnTo>
                  <a:cubicBezTo>
                    <a:pt x="1187" y="2718"/>
                    <a:pt x="1082" y="2479"/>
                    <a:pt x="996" y="2039"/>
                  </a:cubicBezTo>
                  <a:cubicBezTo>
                    <a:pt x="967" y="1752"/>
                    <a:pt x="852" y="1474"/>
                    <a:pt x="680" y="1245"/>
                  </a:cubicBezTo>
                  <a:cubicBezTo>
                    <a:pt x="249" y="661"/>
                    <a:pt x="393" y="326"/>
                    <a:pt x="470" y="211"/>
                  </a:cubicBezTo>
                  <a:lnTo>
                    <a:pt x="508" y="163"/>
                  </a:lnTo>
                  <a:lnTo>
                    <a:pt x="556" y="125"/>
                  </a:lnTo>
                  <a:cubicBezTo>
                    <a:pt x="623" y="68"/>
                    <a:pt x="699" y="39"/>
                    <a:pt x="776" y="10"/>
                  </a:cubicBezTo>
                  <a:lnTo>
                    <a:pt x="766" y="10"/>
                  </a:lnTo>
                  <a:cubicBezTo>
                    <a:pt x="731" y="4"/>
                    <a:pt x="696" y="1"/>
                    <a:pt x="661" y="1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1" name="Google Shape;12321;p83"/>
            <p:cNvSpPr/>
            <p:nvPr/>
          </p:nvSpPr>
          <p:spPr>
            <a:xfrm>
              <a:off x="8281345" y="2895993"/>
              <a:ext cx="13603" cy="52179"/>
            </a:xfrm>
            <a:custGeom>
              <a:avLst/>
              <a:gdLst/>
              <a:ahLst/>
              <a:cxnLst/>
              <a:rect l="l" t="t" r="r" b="b"/>
              <a:pathLst>
                <a:path w="518" h="1987" extrusionOk="0">
                  <a:moveTo>
                    <a:pt x="383" y="1"/>
                  </a:moveTo>
                  <a:cubicBezTo>
                    <a:pt x="278" y="1"/>
                    <a:pt x="173" y="20"/>
                    <a:pt x="77" y="77"/>
                  </a:cubicBezTo>
                  <a:cubicBezTo>
                    <a:pt x="58" y="87"/>
                    <a:pt x="39" y="106"/>
                    <a:pt x="29" y="116"/>
                  </a:cubicBezTo>
                  <a:cubicBezTo>
                    <a:pt x="10" y="144"/>
                    <a:pt x="10" y="173"/>
                    <a:pt x="0" y="211"/>
                  </a:cubicBezTo>
                  <a:lnTo>
                    <a:pt x="0" y="1829"/>
                  </a:lnTo>
                  <a:cubicBezTo>
                    <a:pt x="0" y="1934"/>
                    <a:pt x="82" y="1987"/>
                    <a:pt x="163" y="1987"/>
                  </a:cubicBezTo>
                  <a:cubicBezTo>
                    <a:pt x="244" y="1987"/>
                    <a:pt x="326" y="1934"/>
                    <a:pt x="326" y="1829"/>
                  </a:cubicBezTo>
                  <a:lnTo>
                    <a:pt x="326" y="211"/>
                  </a:lnTo>
                  <a:lnTo>
                    <a:pt x="326" y="202"/>
                  </a:lnTo>
                  <a:cubicBezTo>
                    <a:pt x="326" y="163"/>
                    <a:pt x="345" y="135"/>
                    <a:pt x="364" y="106"/>
                  </a:cubicBezTo>
                  <a:cubicBezTo>
                    <a:pt x="412" y="68"/>
                    <a:pt x="460" y="39"/>
                    <a:pt x="517" y="29"/>
                  </a:cubicBezTo>
                  <a:cubicBezTo>
                    <a:pt x="479" y="10"/>
                    <a:pt x="431" y="1"/>
                    <a:pt x="383" y="1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2" name="Google Shape;12322;p83"/>
            <p:cNvSpPr/>
            <p:nvPr/>
          </p:nvSpPr>
          <p:spPr>
            <a:xfrm>
              <a:off x="8304217" y="2922096"/>
              <a:ext cx="13340" cy="35635"/>
            </a:xfrm>
            <a:custGeom>
              <a:avLst/>
              <a:gdLst/>
              <a:ahLst/>
              <a:cxnLst/>
              <a:rect l="l" t="t" r="r" b="b"/>
              <a:pathLst>
                <a:path w="508" h="1357" extrusionOk="0">
                  <a:moveTo>
                    <a:pt x="340" y="0"/>
                  </a:moveTo>
                  <a:cubicBezTo>
                    <a:pt x="242" y="0"/>
                    <a:pt x="151" y="29"/>
                    <a:pt x="67" y="79"/>
                  </a:cubicBezTo>
                  <a:cubicBezTo>
                    <a:pt x="48" y="88"/>
                    <a:pt x="39" y="107"/>
                    <a:pt x="19" y="117"/>
                  </a:cubicBezTo>
                  <a:cubicBezTo>
                    <a:pt x="10" y="146"/>
                    <a:pt x="0" y="174"/>
                    <a:pt x="0" y="213"/>
                  </a:cubicBezTo>
                  <a:lnTo>
                    <a:pt x="0" y="1198"/>
                  </a:lnTo>
                  <a:cubicBezTo>
                    <a:pt x="0" y="1304"/>
                    <a:pt x="79" y="1356"/>
                    <a:pt x="158" y="1356"/>
                  </a:cubicBezTo>
                  <a:cubicBezTo>
                    <a:pt x="237" y="1356"/>
                    <a:pt x="316" y="1304"/>
                    <a:pt x="316" y="1198"/>
                  </a:cubicBezTo>
                  <a:lnTo>
                    <a:pt x="316" y="213"/>
                  </a:lnTo>
                  <a:lnTo>
                    <a:pt x="316" y="193"/>
                  </a:lnTo>
                  <a:cubicBezTo>
                    <a:pt x="326" y="165"/>
                    <a:pt x="335" y="126"/>
                    <a:pt x="354" y="107"/>
                  </a:cubicBezTo>
                  <a:cubicBezTo>
                    <a:pt x="402" y="69"/>
                    <a:pt x="450" y="40"/>
                    <a:pt x="507" y="21"/>
                  </a:cubicBezTo>
                  <a:cubicBezTo>
                    <a:pt x="469" y="12"/>
                    <a:pt x="421" y="2"/>
                    <a:pt x="383" y="2"/>
                  </a:cubicBezTo>
                  <a:cubicBezTo>
                    <a:pt x="368" y="1"/>
                    <a:pt x="354" y="0"/>
                    <a:pt x="340" y="0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3" name="Google Shape;12323;p83"/>
            <p:cNvSpPr/>
            <p:nvPr/>
          </p:nvSpPr>
          <p:spPr>
            <a:xfrm>
              <a:off x="8255452" y="2885437"/>
              <a:ext cx="17620" cy="58665"/>
            </a:xfrm>
            <a:custGeom>
              <a:avLst/>
              <a:gdLst/>
              <a:ahLst/>
              <a:cxnLst/>
              <a:rect l="l" t="t" r="r" b="b"/>
              <a:pathLst>
                <a:path w="671" h="2234" extrusionOk="0">
                  <a:moveTo>
                    <a:pt x="498" y="1"/>
                  </a:moveTo>
                  <a:cubicBezTo>
                    <a:pt x="259" y="1"/>
                    <a:pt x="48" y="173"/>
                    <a:pt x="1" y="403"/>
                  </a:cubicBezTo>
                  <a:lnTo>
                    <a:pt x="10" y="403"/>
                  </a:lnTo>
                  <a:cubicBezTo>
                    <a:pt x="1" y="422"/>
                    <a:pt x="1" y="441"/>
                    <a:pt x="1" y="460"/>
                  </a:cubicBezTo>
                  <a:lnTo>
                    <a:pt x="1" y="2068"/>
                  </a:lnTo>
                  <a:cubicBezTo>
                    <a:pt x="1" y="2178"/>
                    <a:pt x="80" y="2233"/>
                    <a:pt x="159" y="2233"/>
                  </a:cubicBezTo>
                  <a:cubicBezTo>
                    <a:pt x="237" y="2233"/>
                    <a:pt x="316" y="2178"/>
                    <a:pt x="316" y="2068"/>
                  </a:cubicBezTo>
                  <a:lnTo>
                    <a:pt x="316" y="508"/>
                  </a:lnTo>
                  <a:cubicBezTo>
                    <a:pt x="316" y="288"/>
                    <a:pt x="460" y="97"/>
                    <a:pt x="671" y="30"/>
                  </a:cubicBezTo>
                  <a:cubicBezTo>
                    <a:pt x="613" y="10"/>
                    <a:pt x="565" y="1"/>
                    <a:pt x="508" y="1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4" name="Google Shape;12324;p83"/>
            <p:cNvSpPr/>
            <p:nvPr/>
          </p:nvSpPr>
          <p:spPr>
            <a:xfrm>
              <a:off x="8233341" y="2895993"/>
              <a:ext cx="17620" cy="73160"/>
            </a:xfrm>
            <a:custGeom>
              <a:avLst/>
              <a:gdLst/>
              <a:ahLst/>
              <a:cxnLst/>
              <a:rect l="l" t="t" r="r" b="b"/>
              <a:pathLst>
                <a:path w="671" h="2786" extrusionOk="0">
                  <a:moveTo>
                    <a:pt x="498" y="1"/>
                  </a:moveTo>
                  <a:cubicBezTo>
                    <a:pt x="221" y="1"/>
                    <a:pt x="0" y="230"/>
                    <a:pt x="0" y="508"/>
                  </a:cubicBezTo>
                  <a:lnTo>
                    <a:pt x="0" y="843"/>
                  </a:lnTo>
                  <a:lnTo>
                    <a:pt x="0" y="2317"/>
                  </a:lnTo>
                  <a:cubicBezTo>
                    <a:pt x="115" y="2470"/>
                    <a:pt x="221" y="2623"/>
                    <a:pt x="316" y="2786"/>
                  </a:cubicBezTo>
                  <a:lnTo>
                    <a:pt x="316" y="1101"/>
                  </a:lnTo>
                  <a:lnTo>
                    <a:pt x="326" y="1111"/>
                  </a:lnTo>
                  <a:lnTo>
                    <a:pt x="326" y="508"/>
                  </a:lnTo>
                  <a:cubicBezTo>
                    <a:pt x="326" y="288"/>
                    <a:pt x="469" y="96"/>
                    <a:pt x="670" y="29"/>
                  </a:cubicBezTo>
                  <a:cubicBezTo>
                    <a:pt x="622" y="10"/>
                    <a:pt x="575" y="1"/>
                    <a:pt x="517" y="1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5" name="Google Shape;12325;p83"/>
            <p:cNvSpPr/>
            <p:nvPr/>
          </p:nvSpPr>
          <p:spPr>
            <a:xfrm>
              <a:off x="7951362" y="2892737"/>
              <a:ext cx="165648" cy="128674"/>
            </a:xfrm>
            <a:custGeom>
              <a:avLst/>
              <a:gdLst/>
              <a:ahLst/>
              <a:cxnLst/>
              <a:rect l="l" t="t" r="r" b="b"/>
              <a:pathLst>
                <a:path w="6308" h="4900" extrusionOk="0">
                  <a:moveTo>
                    <a:pt x="3134" y="0"/>
                  </a:moveTo>
                  <a:cubicBezTo>
                    <a:pt x="3106" y="0"/>
                    <a:pt x="3088" y="0"/>
                    <a:pt x="3082" y="0"/>
                  </a:cubicBezTo>
                  <a:lnTo>
                    <a:pt x="1895" y="0"/>
                  </a:lnTo>
                  <a:cubicBezTo>
                    <a:pt x="1618" y="0"/>
                    <a:pt x="1388" y="230"/>
                    <a:pt x="1388" y="508"/>
                  </a:cubicBezTo>
                  <a:lnTo>
                    <a:pt x="1388" y="527"/>
                  </a:lnTo>
                  <a:cubicBezTo>
                    <a:pt x="1388" y="642"/>
                    <a:pt x="1436" y="756"/>
                    <a:pt x="1513" y="843"/>
                  </a:cubicBezTo>
                  <a:lnTo>
                    <a:pt x="910" y="843"/>
                  </a:lnTo>
                  <a:cubicBezTo>
                    <a:pt x="632" y="843"/>
                    <a:pt x="402" y="1072"/>
                    <a:pt x="402" y="1350"/>
                  </a:cubicBezTo>
                  <a:lnTo>
                    <a:pt x="402" y="1359"/>
                  </a:lnTo>
                  <a:cubicBezTo>
                    <a:pt x="402" y="1484"/>
                    <a:pt x="450" y="1589"/>
                    <a:pt x="517" y="1685"/>
                  </a:cubicBezTo>
                  <a:lnTo>
                    <a:pt x="508" y="1685"/>
                  </a:lnTo>
                  <a:cubicBezTo>
                    <a:pt x="230" y="1685"/>
                    <a:pt x="1" y="1905"/>
                    <a:pt x="1" y="2182"/>
                  </a:cubicBezTo>
                  <a:lnTo>
                    <a:pt x="1" y="2202"/>
                  </a:lnTo>
                  <a:cubicBezTo>
                    <a:pt x="1" y="2479"/>
                    <a:pt x="230" y="2709"/>
                    <a:pt x="508" y="2709"/>
                  </a:cubicBezTo>
                  <a:lnTo>
                    <a:pt x="527" y="2709"/>
                  </a:lnTo>
                  <a:cubicBezTo>
                    <a:pt x="450" y="2795"/>
                    <a:pt x="402" y="2910"/>
                    <a:pt x="402" y="3025"/>
                  </a:cubicBezTo>
                  <a:lnTo>
                    <a:pt x="402" y="3044"/>
                  </a:lnTo>
                  <a:cubicBezTo>
                    <a:pt x="402" y="3321"/>
                    <a:pt x="632" y="3541"/>
                    <a:pt x="910" y="3541"/>
                  </a:cubicBezTo>
                  <a:lnTo>
                    <a:pt x="2757" y="3541"/>
                  </a:lnTo>
                  <a:cubicBezTo>
                    <a:pt x="2518" y="3704"/>
                    <a:pt x="2221" y="3962"/>
                    <a:pt x="2163" y="4259"/>
                  </a:cubicBezTo>
                  <a:cubicBezTo>
                    <a:pt x="2125" y="4431"/>
                    <a:pt x="2163" y="4594"/>
                    <a:pt x="2269" y="4728"/>
                  </a:cubicBezTo>
                  <a:lnTo>
                    <a:pt x="2307" y="4776"/>
                  </a:lnTo>
                  <a:lnTo>
                    <a:pt x="2355" y="4814"/>
                  </a:lnTo>
                  <a:cubicBezTo>
                    <a:pt x="2413" y="4850"/>
                    <a:pt x="2514" y="4900"/>
                    <a:pt x="2665" y="4900"/>
                  </a:cubicBezTo>
                  <a:cubicBezTo>
                    <a:pt x="2838" y="4900"/>
                    <a:pt x="3076" y="4834"/>
                    <a:pt x="3388" y="4604"/>
                  </a:cubicBezTo>
                  <a:cubicBezTo>
                    <a:pt x="3628" y="4431"/>
                    <a:pt x="3896" y="4326"/>
                    <a:pt x="4183" y="4288"/>
                  </a:cubicBezTo>
                  <a:cubicBezTo>
                    <a:pt x="4623" y="4202"/>
                    <a:pt x="4948" y="4106"/>
                    <a:pt x="5465" y="3436"/>
                  </a:cubicBezTo>
                  <a:lnTo>
                    <a:pt x="6307" y="3436"/>
                  </a:lnTo>
                  <a:lnTo>
                    <a:pt x="6307" y="565"/>
                  </a:lnTo>
                  <a:lnTo>
                    <a:pt x="5188" y="565"/>
                  </a:lnTo>
                  <a:cubicBezTo>
                    <a:pt x="4804" y="24"/>
                    <a:pt x="3425" y="0"/>
                    <a:pt x="3134" y="0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6" name="Google Shape;12326;p83"/>
            <p:cNvSpPr/>
            <p:nvPr/>
          </p:nvSpPr>
          <p:spPr>
            <a:xfrm>
              <a:off x="7988047" y="2892737"/>
              <a:ext cx="128963" cy="21875"/>
            </a:xfrm>
            <a:custGeom>
              <a:avLst/>
              <a:gdLst/>
              <a:ahLst/>
              <a:cxnLst/>
              <a:rect l="l" t="t" r="r" b="b"/>
              <a:pathLst>
                <a:path w="4911" h="833" extrusionOk="0">
                  <a:moveTo>
                    <a:pt x="1737" y="0"/>
                  </a:moveTo>
                  <a:cubicBezTo>
                    <a:pt x="1709" y="0"/>
                    <a:pt x="1691" y="0"/>
                    <a:pt x="1685" y="0"/>
                  </a:cubicBezTo>
                  <a:lnTo>
                    <a:pt x="498" y="0"/>
                  </a:lnTo>
                  <a:cubicBezTo>
                    <a:pt x="221" y="0"/>
                    <a:pt x="1" y="230"/>
                    <a:pt x="1" y="508"/>
                  </a:cubicBezTo>
                  <a:lnTo>
                    <a:pt x="1" y="527"/>
                  </a:lnTo>
                  <a:cubicBezTo>
                    <a:pt x="1" y="575"/>
                    <a:pt x="10" y="632"/>
                    <a:pt x="20" y="680"/>
                  </a:cubicBezTo>
                  <a:cubicBezTo>
                    <a:pt x="87" y="479"/>
                    <a:pt x="278" y="268"/>
                    <a:pt x="498" y="268"/>
                  </a:cubicBezTo>
                  <a:lnTo>
                    <a:pt x="1685" y="268"/>
                  </a:lnTo>
                  <a:cubicBezTo>
                    <a:pt x="1692" y="268"/>
                    <a:pt x="1710" y="268"/>
                    <a:pt x="1737" y="268"/>
                  </a:cubicBezTo>
                  <a:cubicBezTo>
                    <a:pt x="2015" y="268"/>
                    <a:pt x="3283" y="292"/>
                    <a:pt x="3676" y="833"/>
                  </a:cubicBezTo>
                  <a:lnTo>
                    <a:pt x="4910" y="833"/>
                  </a:lnTo>
                  <a:lnTo>
                    <a:pt x="4910" y="565"/>
                  </a:lnTo>
                  <a:lnTo>
                    <a:pt x="3800" y="565"/>
                  </a:lnTo>
                  <a:cubicBezTo>
                    <a:pt x="3408" y="24"/>
                    <a:pt x="2028" y="0"/>
                    <a:pt x="1737" y="0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7" name="Google Shape;12327;p83"/>
            <p:cNvSpPr/>
            <p:nvPr/>
          </p:nvSpPr>
          <p:spPr>
            <a:xfrm>
              <a:off x="7961918" y="2914848"/>
              <a:ext cx="70140" cy="17883"/>
            </a:xfrm>
            <a:custGeom>
              <a:avLst/>
              <a:gdLst/>
              <a:ahLst/>
              <a:cxnLst/>
              <a:rect l="l" t="t" r="r" b="b"/>
              <a:pathLst>
                <a:path w="2671" h="681" extrusionOk="0">
                  <a:moveTo>
                    <a:pt x="508" y="1"/>
                  </a:moveTo>
                  <a:cubicBezTo>
                    <a:pt x="230" y="1"/>
                    <a:pt x="0" y="230"/>
                    <a:pt x="0" y="508"/>
                  </a:cubicBezTo>
                  <a:lnTo>
                    <a:pt x="0" y="517"/>
                  </a:lnTo>
                  <a:cubicBezTo>
                    <a:pt x="0" y="575"/>
                    <a:pt x="10" y="623"/>
                    <a:pt x="29" y="680"/>
                  </a:cubicBezTo>
                  <a:cubicBezTo>
                    <a:pt x="94" y="476"/>
                    <a:pt x="276" y="335"/>
                    <a:pt x="487" y="335"/>
                  </a:cubicBezTo>
                  <a:cubicBezTo>
                    <a:pt x="494" y="335"/>
                    <a:pt x="501" y="335"/>
                    <a:pt x="508" y="335"/>
                  </a:cubicBezTo>
                  <a:lnTo>
                    <a:pt x="1101" y="335"/>
                  </a:lnTo>
                  <a:lnTo>
                    <a:pt x="1101" y="316"/>
                  </a:lnTo>
                  <a:lnTo>
                    <a:pt x="2460" y="316"/>
                  </a:lnTo>
                  <a:cubicBezTo>
                    <a:pt x="2671" y="316"/>
                    <a:pt x="2671" y="1"/>
                    <a:pt x="2460" y="1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8" name="Google Shape;12328;p83"/>
            <p:cNvSpPr/>
            <p:nvPr/>
          </p:nvSpPr>
          <p:spPr>
            <a:xfrm>
              <a:off x="7961918" y="2963114"/>
              <a:ext cx="53807" cy="13576"/>
            </a:xfrm>
            <a:custGeom>
              <a:avLst/>
              <a:gdLst/>
              <a:ahLst/>
              <a:cxnLst/>
              <a:rect l="l" t="t" r="r" b="b"/>
              <a:pathLst>
                <a:path w="2049" h="517" extrusionOk="0">
                  <a:moveTo>
                    <a:pt x="211" y="0"/>
                  </a:moveTo>
                  <a:cubicBezTo>
                    <a:pt x="182" y="0"/>
                    <a:pt x="144" y="10"/>
                    <a:pt x="115" y="19"/>
                  </a:cubicBezTo>
                  <a:cubicBezTo>
                    <a:pt x="106" y="38"/>
                    <a:pt x="96" y="57"/>
                    <a:pt x="77" y="67"/>
                  </a:cubicBezTo>
                  <a:cubicBezTo>
                    <a:pt x="29" y="163"/>
                    <a:pt x="0" y="268"/>
                    <a:pt x="0" y="383"/>
                  </a:cubicBezTo>
                  <a:cubicBezTo>
                    <a:pt x="0" y="431"/>
                    <a:pt x="10" y="469"/>
                    <a:pt x="29" y="517"/>
                  </a:cubicBezTo>
                  <a:cubicBezTo>
                    <a:pt x="48" y="459"/>
                    <a:pt x="77" y="402"/>
                    <a:pt x="106" y="364"/>
                  </a:cubicBezTo>
                  <a:cubicBezTo>
                    <a:pt x="134" y="335"/>
                    <a:pt x="163" y="325"/>
                    <a:pt x="201" y="325"/>
                  </a:cubicBezTo>
                  <a:lnTo>
                    <a:pt x="1828" y="325"/>
                  </a:lnTo>
                  <a:cubicBezTo>
                    <a:pt x="2049" y="325"/>
                    <a:pt x="2049" y="0"/>
                    <a:pt x="1828" y="0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9" name="Google Shape;12329;p83"/>
            <p:cNvSpPr/>
            <p:nvPr/>
          </p:nvSpPr>
          <p:spPr>
            <a:xfrm>
              <a:off x="7951624" y="2937221"/>
              <a:ext cx="59820" cy="17620"/>
            </a:xfrm>
            <a:custGeom>
              <a:avLst/>
              <a:gdLst/>
              <a:ahLst/>
              <a:cxnLst/>
              <a:rect l="l" t="t" r="r" b="b"/>
              <a:pathLst>
                <a:path w="2278" h="671" extrusionOk="0">
                  <a:moveTo>
                    <a:pt x="402" y="0"/>
                  </a:moveTo>
                  <a:cubicBezTo>
                    <a:pt x="163" y="48"/>
                    <a:pt x="0" y="249"/>
                    <a:pt x="0" y="488"/>
                  </a:cubicBezTo>
                  <a:lnTo>
                    <a:pt x="0" y="508"/>
                  </a:lnTo>
                  <a:cubicBezTo>
                    <a:pt x="0" y="565"/>
                    <a:pt x="10" y="613"/>
                    <a:pt x="19" y="670"/>
                  </a:cubicBezTo>
                  <a:cubicBezTo>
                    <a:pt x="86" y="460"/>
                    <a:pt x="278" y="316"/>
                    <a:pt x="498" y="316"/>
                  </a:cubicBezTo>
                  <a:lnTo>
                    <a:pt x="2067" y="316"/>
                  </a:lnTo>
                  <a:cubicBezTo>
                    <a:pt x="2278" y="316"/>
                    <a:pt x="2278" y="0"/>
                    <a:pt x="2067" y="0"/>
                  </a:cubicBezTo>
                  <a:lnTo>
                    <a:pt x="450" y="0"/>
                  </a:lnTo>
                  <a:cubicBezTo>
                    <a:pt x="431" y="0"/>
                    <a:pt x="412" y="0"/>
                    <a:pt x="402" y="10"/>
                  </a:cubicBezTo>
                  <a:lnTo>
                    <a:pt x="402" y="0"/>
                  </a:ln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0" name="Google Shape;12330;p83"/>
            <p:cNvSpPr/>
            <p:nvPr/>
          </p:nvSpPr>
          <p:spPr>
            <a:xfrm>
              <a:off x="8007663" y="2985960"/>
              <a:ext cx="27652" cy="26181"/>
            </a:xfrm>
            <a:custGeom>
              <a:avLst/>
              <a:gdLst/>
              <a:ahLst/>
              <a:cxnLst/>
              <a:rect l="l" t="t" r="r" b="b"/>
              <a:pathLst>
                <a:path w="1053" h="997" extrusionOk="0">
                  <a:moveTo>
                    <a:pt x="613" y="1"/>
                  </a:moveTo>
                  <a:cubicBezTo>
                    <a:pt x="479" y="97"/>
                    <a:pt x="354" y="202"/>
                    <a:pt x="240" y="326"/>
                  </a:cubicBezTo>
                  <a:cubicBezTo>
                    <a:pt x="134" y="432"/>
                    <a:pt x="58" y="566"/>
                    <a:pt x="29" y="709"/>
                  </a:cubicBezTo>
                  <a:cubicBezTo>
                    <a:pt x="0" y="805"/>
                    <a:pt x="10" y="901"/>
                    <a:pt x="39" y="996"/>
                  </a:cubicBezTo>
                  <a:cubicBezTo>
                    <a:pt x="106" y="795"/>
                    <a:pt x="230" y="623"/>
                    <a:pt x="393" y="499"/>
                  </a:cubicBezTo>
                  <a:cubicBezTo>
                    <a:pt x="431" y="460"/>
                    <a:pt x="498" y="412"/>
                    <a:pt x="584" y="345"/>
                  </a:cubicBezTo>
                  <a:lnTo>
                    <a:pt x="613" y="326"/>
                  </a:lnTo>
                  <a:cubicBezTo>
                    <a:pt x="814" y="173"/>
                    <a:pt x="1053" y="1"/>
                    <a:pt x="1053" y="1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1" name="Google Shape;12331;p83"/>
            <p:cNvSpPr/>
            <p:nvPr/>
          </p:nvSpPr>
          <p:spPr>
            <a:xfrm>
              <a:off x="8168505" y="3131992"/>
              <a:ext cx="165385" cy="128700"/>
            </a:xfrm>
            <a:custGeom>
              <a:avLst/>
              <a:gdLst/>
              <a:ahLst/>
              <a:cxnLst/>
              <a:rect l="l" t="t" r="r" b="b"/>
              <a:pathLst>
                <a:path w="6298" h="4901" extrusionOk="0">
                  <a:moveTo>
                    <a:pt x="3637" y="1"/>
                  </a:moveTo>
                  <a:cubicBezTo>
                    <a:pt x="3463" y="1"/>
                    <a:pt x="3222" y="67"/>
                    <a:pt x="2910" y="297"/>
                  </a:cubicBezTo>
                  <a:cubicBezTo>
                    <a:pt x="2680" y="469"/>
                    <a:pt x="2402" y="574"/>
                    <a:pt x="2115" y="613"/>
                  </a:cubicBezTo>
                  <a:cubicBezTo>
                    <a:pt x="1685" y="699"/>
                    <a:pt x="1350" y="795"/>
                    <a:pt x="842" y="1464"/>
                  </a:cubicBezTo>
                  <a:lnTo>
                    <a:pt x="0" y="1464"/>
                  </a:lnTo>
                  <a:lnTo>
                    <a:pt x="0" y="4336"/>
                  </a:lnTo>
                  <a:lnTo>
                    <a:pt x="1110" y="4336"/>
                  </a:lnTo>
                  <a:cubicBezTo>
                    <a:pt x="1494" y="4877"/>
                    <a:pt x="2873" y="4900"/>
                    <a:pt x="3164" y="4900"/>
                  </a:cubicBezTo>
                  <a:cubicBezTo>
                    <a:pt x="3192" y="4900"/>
                    <a:pt x="3210" y="4900"/>
                    <a:pt x="3216" y="4900"/>
                  </a:cubicBezTo>
                  <a:lnTo>
                    <a:pt x="4403" y="4900"/>
                  </a:lnTo>
                  <a:cubicBezTo>
                    <a:pt x="4680" y="4900"/>
                    <a:pt x="4910" y="4671"/>
                    <a:pt x="4910" y="4393"/>
                  </a:cubicBezTo>
                  <a:lnTo>
                    <a:pt x="4910" y="4374"/>
                  </a:lnTo>
                  <a:cubicBezTo>
                    <a:pt x="4910" y="4259"/>
                    <a:pt x="4862" y="4144"/>
                    <a:pt x="4785" y="4058"/>
                  </a:cubicBezTo>
                  <a:lnTo>
                    <a:pt x="5388" y="4058"/>
                  </a:lnTo>
                  <a:cubicBezTo>
                    <a:pt x="5666" y="4058"/>
                    <a:pt x="5886" y="3828"/>
                    <a:pt x="5886" y="3551"/>
                  </a:cubicBezTo>
                  <a:lnTo>
                    <a:pt x="5886" y="3541"/>
                  </a:lnTo>
                  <a:cubicBezTo>
                    <a:pt x="5886" y="3417"/>
                    <a:pt x="5848" y="3312"/>
                    <a:pt x="5781" y="3216"/>
                  </a:cubicBezTo>
                  <a:lnTo>
                    <a:pt x="5790" y="3216"/>
                  </a:lnTo>
                  <a:cubicBezTo>
                    <a:pt x="6068" y="3216"/>
                    <a:pt x="6288" y="2996"/>
                    <a:pt x="6288" y="2718"/>
                  </a:cubicBezTo>
                  <a:lnTo>
                    <a:pt x="6298" y="2699"/>
                  </a:lnTo>
                  <a:cubicBezTo>
                    <a:pt x="6298" y="2422"/>
                    <a:pt x="6077" y="2201"/>
                    <a:pt x="5800" y="2201"/>
                  </a:cubicBezTo>
                  <a:lnTo>
                    <a:pt x="5781" y="2201"/>
                  </a:lnTo>
                  <a:cubicBezTo>
                    <a:pt x="5857" y="2106"/>
                    <a:pt x="5905" y="1991"/>
                    <a:pt x="5905" y="1876"/>
                  </a:cubicBezTo>
                  <a:lnTo>
                    <a:pt x="5905" y="1857"/>
                  </a:lnTo>
                  <a:cubicBezTo>
                    <a:pt x="5905" y="1579"/>
                    <a:pt x="5675" y="1359"/>
                    <a:pt x="5398" y="1359"/>
                  </a:cubicBezTo>
                  <a:lnTo>
                    <a:pt x="3551" y="1359"/>
                  </a:lnTo>
                  <a:cubicBezTo>
                    <a:pt x="3790" y="1197"/>
                    <a:pt x="4077" y="938"/>
                    <a:pt x="4144" y="641"/>
                  </a:cubicBezTo>
                  <a:cubicBezTo>
                    <a:pt x="4182" y="469"/>
                    <a:pt x="4144" y="306"/>
                    <a:pt x="4039" y="172"/>
                  </a:cubicBezTo>
                  <a:lnTo>
                    <a:pt x="4001" y="125"/>
                  </a:lnTo>
                  <a:lnTo>
                    <a:pt x="3943" y="86"/>
                  </a:lnTo>
                  <a:cubicBezTo>
                    <a:pt x="3890" y="51"/>
                    <a:pt x="3789" y="1"/>
                    <a:pt x="3637" y="1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2" name="Google Shape;12332;p83"/>
            <p:cNvSpPr/>
            <p:nvPr/>
          </p:nvSpPr>
          <p:spPr>
            <a:xfrm>
              <a:off x="8168505" y="3132123"/>
              <a:ext cx="109583" cy="45115"/>
            </a:xfrm>
            <a:custGeom>
              <a:avLst/>
              <a:gdLst/>
              <a:ahLst/>
              <a:cxnLst/>
              <a:rect l="l" t="t" r="r" b="b"/>
              <a:pathLst>
                <a:path w="4173" h="1718" extrusionOk="0">
                  <a:moveTo>
                    <a:pt x="3633" y="0"/>
                  </a:moveTo>
                  <a:cubicBezTo>
                    <a:pt x="3460" y="0"/>
                    <a:pt x="3222" y="67"/>
                    <a:pt x="2910" y="292"/>
                  </a:cubicBezTo>
                  <a:cubicBezTo>
                    <a:pt x="2670" y="464"/>
                    <a:pt x="2402" y="579"/>
                    <a:pt x="2115" y="617"/>
                  </a:cubicBezTo>
                  <a:cubicBezTo>
                    <a:pt x="1675" y="694"/>
                    <a:pt x="1350" y="799"/>
                    <a:pt x="833" y="1469"/>
                  </a:cubicBezTo>
                  <a:lnTo>
                    <a:pt x="0" y="1469"/>
                  </a:lnTo>
                  <a:lnTo>
                    <a:pt x="0" y="1718"/>
                  </a:lnTo>
                  <a:lnTo>
                    <a:pt x="957" y="1718"/>
                  </a:lnTo>
                  <a:cubicBezTo>
                    <a:pt x="1474" y="1048"/>
                    <a:pt x="1675" y="943"/>
                    <a:pt x="2115" y="866"/>
                  </a:cubicBezTo>
                  <a:cubicBezTo>
                    <a:pt x="2402" y="828"/>
                    <a:pt x="2680" y="723"/>
                    <a:pt x="2910" y="550"/>
                  </a:cubicBezTo>
                  <a:cubicBezTo>
                    <a:pt x="3222" y="320"/>
                    <a:pt x="3463" y="254"/>
                    <a:pt x="3637" y="254"/>
                  </a:cubicBezTo>
                  <a:cubicBezTo>
                    <a:pt x="3789" y="254"/>
                    <a:pt x="3890" y="304"/>
                    <a:pt x="3943" y="340"/>
                  </a:cubicBezTo>
                  <a:lnTo>
                    <a:pt x="3991" y="368"/>
                  </a:lnTo>
                  <a:lnTo>
                    <a:pt x="4029" y="426"/>
                  </a:lnTo>
                  <a:cubicBezTo>
                    <a:pt x="4087" y="493"/>
                    <a:pt x="4116" y="560"/>
                    <a:pt x="4135" y="646"/>
                  </a:cubicBezTo>
                  <a:lnTo>
                    <a:pt x="4135" y="636"/>
                  </a:lnTo>
                  <a:cubicBezTo>
                    <a:pt x="4173" y="474"/>
                    <a:pt x="4135" y="301"/>
                    <a:pt x="4029" y="167"/>
                  </a:cubicBezTo>
                  <a:lnTo>
                    <a:pt x="3991" y="120"/>
                  </a:lnTo>
                  <a:lnTo>
                    <a:pt x="3943" y="91"/>
                  </a:lnTo>
                  <a:cubicBezTo>
                    <a:pt x="3885" y="51"/>
                    <a:pt x="3784" y="0"/>
                    <a:pt x="3633" y="0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3" name="Google Shape;12333;p83"/>
            <p:cNvSpPr/>
            <p:nvPr/>
          </p:nvSpPr>
          <p:spPr>
            <a:xfrm>
              <a:off x="8269790" y="3215420"/>
              <a:ext cx="53807" cy="13603"/>
            </a:xfrm>
            <a:custGeom>
              <a:avLst/>
              <a:gdLst/>
              <a:ahLst/>
              <a:cxnLst/>
              <a:rect l="l" t="t" r="r" b="b"/>
              <a:pathLst>
                <a:path w="2049" h="518" extrusionOk="0">
                  <a:moveTo>
                    <a:pt x="211" y="1"/>
                  </a:moveTo>
                  <a:cubicBezTo>
                    <a:pt x="0" y="1"/>
                    <a:pt x="0" y="326"/>
                    <a:pt x="211" y="326"/>
                  </a:cubicBezTo>
                  <a:lnTo>
                    <a:pt x="1847" y="326"/>
                  </a:lnTo>
                  <a:cubicBezTo>
                    <a:pt x="1876" y="326"/>
                    <a:pt x="1914" y="336"/>
                    <a:pt x="1943" y="364"/>
                  </a:cubicBezTo>
                  <a:cubicBezTo>
                    <a:pt x="1972" y="412"/>
                    <a:pt x="2000" y="460"/>
                    <a:pt x="2019" y="517"/>
                  </a:cubicBezTo>
                  <a:cubicBezTo>
                    <a:pt x="2029" y="469"/>
                    <a:pt x="2039" y="431"/>
                    <a:pt x="2048" y="383"/>
                  </a:cubicBezTo>
                  <a:cubicBezTo>
                    <a:pt x="2048" y="278"/>
                    <a:pt x="2019" y="163"/>
                    <a:pt x="1962" y="68"/>
                  </a:cubicBezTo>
                  <a:cubicBezTo>
                    <a:pt x="1952" y="58"/>
                    <a:pt x="1943" y="39"/>
                    <a:pt x="1924" y="29"/>
                  </a:cubicBezTo>
                  <a:cubicBezTo>
                    <a:pt x="1895" y="10"/>
                    <a:pt x="1866" y="1"/>
                    <a:pt x="1838" y="1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4" name="Google Shape;12334;p83"/>
            <p:cNvSpPr/>
            <p:nvPr/>
          </p:nvSpPr>
          <p:spPr>
            <a:xfrm>
              <a:off x="8260494" y="3238292"/>
              <a:ext cx="37210" cy="13340"/>
            </a:xfrm>
            <a:custGeom>
              <a:avLst/>
              <a:gdLst/>
              <a:ahLst/>
              <a:cxnLst/>
              <a:rect l="l" t="t" r="r" b="b"/>
              <a:pathLst>
                <a:path w="1417" h="508" extrusionOk="0">
                  <a:moveTo>
                    <a:pt x="211" y="0"/>
                  </a:moveTo>
                  <a:cubicBezTo>
                    <a:pt x="0" y="0"/>
                    <a:pt x="0" y="316"/>
                    <a:pt x="211" y="316"/>
                  </a:cubicBezTo>
                  <a:lnTo>
                    <a:pt x="1206" y="316"/>
                  </a:lnTo>
                  <a:cubicBezTo>
                    <a:pt x="1244" y="316"/>
                    <a:pt x="1273" y="335"/>
                    <a:pt x="1302" y="355"/>
                  </a:cubicBezTo>
                  <a:cubicBezTo>
                    <a:pt x="1340" y="402"/>
                    <a:pt x="1369" y="450"/>
                    <a:pt x="1388" y="508"/>
                  </a:cubicBezTo>
                  <a:cubicBezTo>
                    <a:pt x="1397" y="469"/>
                    <a:pt x="1407" y="422"/>
                    <a:pt x="1407" y="374"/>
                  </a:cubicBezTo>
                  <a:cubicBezTo>
                    <a:pt x="1416" y="268"/>
                    <a:pt x="1388" y="163"/>
                    <a:pt x="1330" y="67"/>
                  </a:cubicBezTo>
                  <a:cubicBezTo>
                    <a:pt x="1321" y="48"/>
                    <a:pt x="1302" y="29"/>
                    <a:pt x="1292" y="20"/>
                  </a:cubicBezTo>
                  <a:cubicBezTo>
                    <a:pt x="1263" y="0"/>
                    <a:pt x="1235" y="0"/>
                    <a:pt x="1206" y="0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5" name="Google Shape;12335;p83"/>
            <p:cNvSpPr/>
            <p:nvPr/>
          </p:nvSpPr>
          <p:spPr>
            <a:xfrm>
              <a:off x="8274044" y="3189528"/>
              <a:ext cx="59847" cy="17620"/>
            </a:xfrm>
            <a:custGeom>
              <a:avLst/>
              <a:gdLst/>
              <a:ahLst/>
              <a:cxnLst/>
              <a:rect l="l" t="t" r="r" b="b"/>
              <a:pathLst>
                <a:path w="2279" h="671" extrusionOk="0">
                  <a:moveTo>
                    <a:pt x="211" y="1"/>
                  </a:moveTo>
                  <a:cubicBezTo>
                    <a:pt x="1" y="1"/>
                    <a:pt x="1" y="317"/>
                    <a:pt x="211" y="317"/>
                  </a:cubicBezTo>
                  <a:lnTo>
                    <a:pt x="1781" y="317"/>
                  </a:lnTo>
                  <a:cubicBezTo>
                    <a:pt x="2001" y="317"/>
                    <a:pt x="2192" y="460"/>
                    <a:pt x="2259" y="671"/>
                  </a:cubicBezTo>
                  <a:cubicBezTo>
                    <a:pt x="2269" y="613"/>
                    <a:pt x="2279" y="565"/>
                    <a:pt x="2279" y="508"/>
                  </a:cubicBezTo>
                  <a:lnTo>
                    <a:pt x="2279" y="498"/>
                  </a:lnTo>
                  <a:cubicBezTo>
                    <a:pt x="2279" y="259"/>
                    <a:pt x="2116" y="49"/>
                    <a:pt x="1877" y="1"/>
                  </a:cubicBezTo>
                  <a:lnTo>
                    <a:pt x="1877" y="10"/>
                  </a:lnTo>
                  <a:cubicBezTo>
                    <a:pt x="1867" y="1"/>
                    <a:pt x="1848" y="1"/>
                    <a:pt x="1829" y="1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6" name="Google Shape;12336;p83"/>
            <p:cNvSpPr/>
            <p:nvPr/>
          </p:nvSpPr>
          <p:spPr>
            <a:xfrm>
              <a:off x="8250174" y="3167180"/>
              <a:ext cx="73160" cy="17857"/>
            </a:xfrm>
            <a:custGeom>
              <a:avLst/>
              <a:gdLst/>
              <a:ahLst/>
              <a:cxnLst/>
              <a:rect l="l" t="t" r="r" b="b"/>
              <a:pathLst>
                <a:path w="2786" h="680" extrusionOk="0">
                  <a:moveTo>
                    <a:pt x="470" y="0"/>
                  </a:moveTo>
                  <a:cubicBezTo>
                    <a:pt x="326" y="124"/>
                    <a:pt x="163" y="230"/>
                    <a:pt x="1" y="325"/>
                  </a:cubicBezTo>
                  <a:lnTo>
                    <a:pt x="1695" y="325"/>
                  </a:lnTo>
                  <a:lnTo>
                    <a:pt x="1685" y="335"/>
                  </a:lnTo>
                  <a:lnTo>
                    <a:pt x="2278" y="335"/>
                  </a:lnTo>
                  <a:cubicBezTo>
                    <a:pt x="2498" y="335"/>
                    <a:pt x="2690" y="469"/>
                    <a:pt x="2757" y="680"/>
                  </a:cubicBezTo>
                  <a:cubicBezTo>
                    <a:pt x="2776" y="632"/>
                    <a:pt x="2786" y="574"/>
                    <a:pt x="2786" y="526"/>
                  </a:cubicBezTo>
                  <a:lnTo>
                    <a:pt x="2786" y="507"/>
                  </a:lnTo>
                  <a:cubicBezTo>
                    <a:pt x="2786" y="230"/>
                    <a:pt x="2556" y="0"/>
                    <a:pt x="2278" y="0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7" name="Google Shape;12337;p83"/>
            <p:cNvSpPr/>
            <p:nvPr/>
          </p:nvSpPr>
          <p:spPr>
            <a:xfrm>
              <a:off x="8169241" y="3170699"/>
              <a:ext cx="9349" cy="75156"/>
            </a:xfrm>
            <a:custGeom>
              <a:avLst/>
              <a:gdLst/>
              <a:ahLst/>
              <a:cxnLst/>
              <a:rect l="l" t="t" r="r" b="b"/>
              <a:pathLst>
                <a:path w="356" h="2862" extrusionOk="0">
                  <a:moveTo>
                    <a:pt x="1" y="0"/>
                  </a:moveTo>
                  <a:lnTo>
                    <a:pt x="1" y="2862"/>
                  </a:lnTo>
                  <a:lnTo>
                    <a:pt x="355" y="2862"/>
                  </a:lnTo>
                  <a:lnTo>
                    <a:pt x="355" y="0"/>
                  </a:ln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8" name="Google Shape;12338;p83"/>
            <p:cNvSpPr/>
            <p:nvPr/>
          </p:nvSpPr>
          <p:spPr>
            <a:xfrm>
              <a:off x="8158185" y="2907548"/>
              <a:ext cx="15861" cy="15861"/>
            </a:xfrm>
            <a:custGeom>
              <a:avLst/>
              <a:gdLst/>
              <a:ahLst/>
              <a:cxnLst/>
              <a:rect l="l" t="t" r="r" b="b"/>
              <a:pathLst>
                <a:path w="604" h="604" extrusionOk="0">
                  <a:moveTo>
                    <a:pt x="307" y="1"/>
                  </a:moveTo>
                  <a:cubicBezTo>
                    <a:pt x="135" y="1"/>
                    <a:pt x="1" y="135"/>
                    <a:pt x="1" y="307"/>
                  </a:cubicBezTo>
                  <a:cubicBezTo>
                    <a:pt x="1" y="470"/>
                    <a:pt x="135" y="604"/>
                    <a:pt x="307" y="604"/>
                  </a:cubicBezTo>
                  <a:cubicBezTo>
                    <a:pt x="470" y="604"/>
                    <a:pt x="604" y="470"/>
                    <a:pt x="604" y="307"/>
                  </a:cubicBezTo>
                  <a:cubicBezTo>
                    <a:pt x="604" y="135"/>
                    <a:pt x="470" y="1"/>
                    <a:pt x="307" y="1"/>
                  </a:cubicBez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9" name="Google Shape;12339;p83"/>
            <p:cNvSpPr/>
            <p:nvPr/>
          </p:nvSpPr>
          <p:spPr>
            <a:xfrm>
              <a:off x="8179797" y="2907548"/>
              <a:ext cx="15861" cy="15861"/>
            </a:xfrm>
            <a:custGeom>
              <a:avLst/>
              <a:gdLst/>
              <a:ahLst/>
              <a:cxnLst/>
              <a:rect l="l" t="t" r="r" b="b"/>
              <a:pathLst>
                <a:path w="604" h="604" extrusionOk="0">
                  <a:moveTo>
                    <a:pt x="298" y="1"/>
                  </a:moveTo>
                  <a:cubicBezTo>
                    <a:pt x="135" y="1"/>
                    <a:pt x="1" y="135"/>
                    <a:pt x="1" y="307"/>
                  </a:cubicBezTo>
                  <a:cubicBezTo>
                    <a:pt x="1" y="470"/>
                    <a:pt x="135" y="604"/>
                    <a:pt x="298" y="604"/>
                  </a:cubicBezTo>
                  <a:cubicBezTo>
                    <a:pt x="470" y="604"/>
                    <a:pt x="604" y="470"/>
                    <a:pt x="604" y="307"/>
                  </a:cubicBezTo>
                  <a:cubicBezTo>
                    <a:pt x="604" y="135"/>
                    <a:pt x="470" y="1"/>
                    <a:pt x="298" y="1"/>
                  </a:cubicBez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0" name="Google Shape;12340;p83"/>
            <p:cNvSpPr/>
            <p:nvPr/>
          </p:nvSpPr>
          <p:spPr>
            <a:xfrm>
              <a:off x="8297915" y="3093521"/>
              <a:ext cx="15861" cy="15861"/>
            </a:xfrm>
            <a:custGeom>
              <a:avLst/>
              <a:gdLst/>
              <a:ahLst/>
              <a:cxnLst/>
              <a:rect l="l" t="t" r="r" b="b"/>
              <a:pathLst>
                <a:path w="604" h="604" extrusionOk="0">
                  <a:moveTo>
                    <a:pt x="307" y="1"/>
                  </a:moveTo>
                  <a:cubicBezTo>
                    <a:pt x="135" y="1"/>
                    <a:pt x="1" y="135"/>
                    <a:pt x="1" y="307"/>
                  </a:cubicBezTo>
                  <a:cubicBezTo>
                    <a:pt x="1" y="470"/>
                    <a:pt x="135" y="604"/>
                    <a:pt x="307" y="604"/>
                  </a:cubicBezTo>
                  <a:cubicBezTo>
                    <a:pt x="470" y="604"/>
                    <a:pt x="604" y="470"/>
                    <a:pt x="604" y="307"/>
                  </a:cubicBezTo>
                  <a:cubicBezTo>
                    <a:pt x="604" y="135"/>
                    <a:pt x="470" y="1"/>
                    <a:pt x="307" y="1"/>
                  </a:cubicBez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1" name="Google Shape;12341;p83"/>
            <p:cNvSpPr/>
            <p:nvPr/>
          </p:nvSpPr>
          <p:spPr>
            <a:xfrm>
              <a:off x="8297915" y="3115159"/>
              <a:ext cx="15861" cy="15835"/>
            </a:xfrm>
            <a:custGeom>
              <a:avLst/>
              <a:gdLst/>
              <a:ahLst/>
              <a:cxnLst/>
              <a:rect l="l" t="t" r="r" b="b"/>
              <a:pathLst>
                <a:path w="604" h="603" extrusionOk="0">
                  <a:moveTo>
                    <a:pt x="307" y="0"/>
                  </a:moveTo>
                  <a:cubicBezTo>
                    <a:pt x="135" y="0"/>
                    <a:pt x="1" y="134"/>
                    <a:pt x="1" y="297"/>
                  </a:cubicBezTo>
                  <a:cubicBezTo>
                    <a:pt x="1" y="469"/>
                    <a:pt x="135" y="603"/>
                    <a:pt x="307" y="603"/>
                  </a:cubicBezTo>
                  <a:cubicBezTo>
                    <a:pt x="470" y="603"/>
                    <a:pt x="604" y="469"/>
                    <a:pt x="604" y="297"/>
                  </a:cubicBezTo>
                  <a:cubicBezTo>
                    <a:pt x="604" y="134"/>
                    <a:pt x="470" y="0"/>
                    <a:pt x="307" y="0"/>
                  </a:cubicBez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2" name="Google Shape;12342;p83"/>
            <p:cNvSpPr/>
            <p:nvPr/>
          </p:nvSpPr>
          <p:spPr>
            <a:xfrm>
              <a:off x="7972212" y="3025928"/>
              <a:ext cx="15861" cy="15598"/>
            </a:xfrm>
            <a:custGeom>
              <a:avLst/>
              <a:gdLst/>
              <a:ahLst/>
              <a:cxnLst/>
              <a:rect l="l" t="t" r="r" b="b"/>
              <a:pathLst>
                <a:path w="604" h="594" extrusionOk="0">
                  <a:moveTo>
                    <a:pt x="307" y="1"/>
                  </a:moveTo>
                  <a:cubicBezTo>
                    <a:pt x="135" y="1"/>
                    <a:pt x="1" y="135"/>
                    <a:pt x="1" y="297"/>
                  </a:cubicBezTo>
                  <a:cubicBezTo>
                    <a:pt x="1" y="460"/>
                    <a:pt x="135" y="594"/>
                    <a:pt x="307" y="594"/>
                  </a:cubicBezTo>
                  <a:cubicBezTo>
                    <a:pt x="470" y="594"/>
                    <a:pt x="604" y="460"/>
                    <a:pt x="604" y="297"/>
                  </a:cubicBezTo>
                  <a:cubicBezTo>
                    <a:pt x="604" y="135"/>
                    <a:pt x="470" y="1"/>
                    <a:pt x="307" y="1"/>
                  </a:cubicBez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3" name="Google Shape;12343;p83"/>
            <p:cNvSpPr/>
            <p:nvPr/>
          </p:nvSpPr>
          <p:spPr>
            <a:xfrm>
              <a:off x="7972212" y="3047540"/>
              <a:ext cx="15861" cy="15598"/>
            </a:xfrm>
            <a:custGeom>
              <a:avLst/>
              <a:gdLst/>
              <a:ahLst/>
              <a:cxnLst/>
              <a:rect l="l" t="t" r="r" b="b"/>
              <a:pathLst>
                <a:path w="604" h="594" extrusionOk="0">
                  <a:moveTo>
                    <a:pt x="307" y="1"/>
                  </a:moveTo>
                  <a:cubicBezTo>
                    <a:pt x="135" y="1"/>
                    <a:pt x="1" y="125"/>
                    <a:pt x="1" y="297"/>
                  </a:cubicBezTo>
                  <a:cubicBezTo>
                    <a:pt x="1" y="460"/>
                    <a:pt x="135" y="594"/>
                    <a:pt x="307" y="594"/>
                  </a:cubicBezTo>
                  <a:cubicBezTo>
                    <a:pt x="470" y="594"/>
                    <a:pt x="604" y="460"/>
                    <a:pt x="604" y="297"/>
                  </a:cubicBezTo>
                  <a:cubicBezTo>
                    <a:pt x="604" y="125"/>
                    <a:pt x="470" y="1"/>
                    <a:pt x="307" y="1"/>
                  </a:cubicBez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4" name="Google Shape;12344;p83"/>
            <p:cNvSpPr/>
            <p:nvPr/>
          </p:nvSpPr>
          <p:spPr>
            <a:xfrm>
              <a:off x="8090592" y="3233277"/>
              <a:ext cx="15598" cy="15835"/>
            </a:xfrm>
            <a:custGeom>
              <a:avLst/>
              <a:gdLst/>
              <a:ahLst/>
              <a:cxnLst/>
              <a:rect l="l" t="t" r="r" b="b"/>
              <a:pathLst>
                <a:path w="594" h="603" extrusionOk="0">
                  <a:moveTo>
                    <a:pt x="297" y="0"/>
                  </a:moveTo>
                  <a:cubicBezTo>
                    <a:pt x="134" y="0"/>
                    <a:pt x="0" y="134"/>
                    <a:pt x="0" y="306"/>
                  </a:cubicBezTo>
                  <a:cubicBezTo>
                    <a:pt x="0" y="469"/>
                    <a:pt x="134" y="603"/>
                    <a:pt x="297" y="603"/>
                  </a:cubicBezTo>
                  <a:cubicBezTo>
                    <a:pt x="460" y="603"/>
                    <a:pt x="594" y="469"/>
                    <a:pt x="594" y="306"/>
                  </a:cubicBezTo>
                  <a:cubicBezTo>
                    <a:pt x="594" y="134"/>
                    <a:pt x="460" y="0"/>
                    <a:pt x="297" y="0"/>
                  </a:cubicBez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5" name="Google Shape;12345;p83"/>
            <p:cNvSpPr/>
            <p:nvPr/>
          </p:nvSpPr>
          <p:spPr>
            <a:xfrm>
              <a:off x="8111941" y="3233277"/>
              <a:ext cx="15861" cy="15835"/>
            </a:xfrm>
            <a:custGeom>
              <a:avLst/>
              <a:gdLst/>
              <a:ahLst/>
              <a:cxnLst/>
              <a:rect l="l" t="t" r="r" b="b"/>
              <a:pathLst>
                <a:path w="604" h="603" extrusionOk="0">
                  <a:moveTo>
                    <a:pt x="307" y="0"/>
                  </a:moveTo>
                  <a:cubicBezTo>
                    <a:pt x="135" y="0"/>
                    <a:pt x="1" y="134"/>
                    <a:pt x="1" y="306"/>
                  </a:cubicBezTo>
                  <a:cubicBezTo>
                    <a:pt x="1" y="469"/>
                    <a:pt x="135" y="603"/>
                    <a:pt x="307" y="603"/>
                  </a:cubicBezTo>
                  <a:cubicBezTo>
                    <a:pt x="470" y="603"/>
                    <a:pt x="604" y="469"/>
                    <a:pt x="604" y="306"/>
                  </a:cubicBezTo>
                  <a:cubicBezTo>
                    <a:pt x="604" y="134"/>
                    <a:pt x="470" y="0"/>
                    <a:pt x="307" y="0"/>
                  </a:cubicBez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6" name="Google Shape;12346;p83"/>
            <p:cNvSpPr/>
            <p:nvPr/>
          </p:nvSpPr>
          <p:spPr>
            <a:xfrm>
              <a:off x="7963415" y="3074693"/>
              <a:ext cx="95534" cy="32694"/>
            </a:xfrm>
            <a:custGeom>
              <a:avLst/>
              <a:gdLst/>
              <a:ahLst/>
              <a:cxnLst/>
              <a:rect l="l" t="t" r="r" b="b"/>
              <a:pathLst>
                <a:path w="3638" h="1245" extrusionOk="0">
                  <a:moveTo>
                    <a:pt x="20" y="0"/>
                  </a:moveTo>
                  <a:lnTo>
                    <a:pt x="20" y="1005"/>
                  </a:lnTo>
                  <a:cubicBezTo>
                    <a:pt x="1" y="1130"/>
                    <a:pt x="97" y="1235"/>
                    <a:pt x="221" y="1244"/>
                  </a:cubicBezTo>
                  <a:lnTo>
                    <a:pt x="3418" y="1244"/>
                  </a:lnTo>
                  <a:cubicBezTo>
                    <a:pt x="3542" y="1235"/>
                    <a:pt x="3638" y="1130"/>
                    <a:pt x="3618" y="1005"/>
                  </a:cubicBezTo>
                  <a:cubicBezTo>
                    <a:pt x="3618" y="996"/>
                    <a:pt x="3618" y="986"/>
                    <a:pt x="3618" y="976"/>
                  </a:cubicBezTo>
                  <a:lnTo>
                    <a:pt x="3618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7" name="Google Shape;12347;p83"/>
            <p:cNvSpPr/>
            <p:nvPr/>
          </p:nvSpPr>
          <p:spPr>
            <a:xfrm>
              <a:off x="7987548" y="3074693"/>
              <a:ext cx="71401" cy="32694"/>
            </a:xfrm>
            <a:custGeom>
              <a:avLst/>
              <a:gdLst/>
              <a:ahLst/>
              <a:cxnLst/>
              <a:rect l="l" t="t" r="r" b="b"/>
              <a:pathLst>
                <a:path w="2719" h="1245" extrusionOk="0">
                  <a:moveTo>
                    <a:pt x="1" y="0"/>
                  </a:moveTo>
                  <a:lnTo>
                    <a:pt x="1" y="1244"/>
                  </a:lnTo>
                  <a:lnTo>
                    <a:pt x="2499" y="1244"/>
                  </a:lnTo>
                  <a:cubicBezTo>
                    <a:pt x="2623" y="1235"/>
                    <a:pt x="2719" y="1130"/>
                    <a:pt x="2699" y="1005"/>
                  </a:cubicBezTo>
                  <a:cubicBezTo>
                    <a:pt x="2699" y="996"/>
                    <a:pt x="2699" y="986"/>
                    <a:pt x="2699" y="976"/>
                  </a:cubicBezTo>
                  <a:lnTo>
                    <a:pt x="2699" y="0"/>
                  </a:lnTo>
                  <a:close/>
                </a:path>
              </a:pathLst>
            </a:custGeom>
            <a:solidFill>
              <a:srgbClr val="EF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8" name="Google Shape;12348;p83"/>
            <p:cNvSpPr/>
            <p:nvPr/>
          </p:nvSpPr>
          <p:spPr>
            <a:xfrm>
              <a:off x="8139856" y="3161587"/>
              <a:ext cx="32694" cy="94825"/>
            </a:xfrm>
            <a:custGeom>
              <a:avLst/>
              <a:gdLst/>
              <a:ahLst/>
              <a:cxnLst/>
              <a:rect l="l" t="t" r="r" b="b"/>
              <a:pathLst>
                <a:path w="1245" h="3611" extrusionOk="0">
                  <a:moveTo>
                    <a:pt x="1035" y="0"/>
                  </a:moveTo>
                  <a:cubicBezTo>
                    <a:pt x="1025" y="0"/>
                    <a:pt x="1015" y="1"/>
                    <a:pt x="1005" y="3"/>
                  </a:cubicBezTo>
                  <a:lnTo>
                    <a:pt x="0" y="3"/>
                  </a:lnTo>
                  <a:lnTo>
                    <a:pt x="0" y="3611"/>
                  </a:lnTo>
                  <a:lnTo>
                    <a:pt x="1005" y="3611"/>
                  </a:lnTo>
                  <a:lnTo>
                    <a:pt x="1005" y="3601"/>
                  </a:lnTo>
                  <a:cubicBezTo>
                    <a:pt x="1015" y="3603"/>
                    <a:pt x="1025" y="3603"/>
                    <a:pt x="1035" y="3603"/>
                  </a:cubicBezTo>
                  <a:cubicBezTo>
                    <a:pt x="1139" y="3603"/>
                    <a:pt x="1236" y="3514"/>
                    <a:pt x="1244" y="3400"/>
                  </a:cubicBezTo>
                  <a:lnTo>
                    <a:pt x="1244" y="203"/>
                  </a:lnTo>
                  <a:cubicBezTo>
                    <a:pt x="1236" y="90"/>
                    <a:pt x="1139" y="0"/>
                    <a:pt x="1035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9" name="Google Shape;12349;p83"/>
            <p:cNvSpPr/>
            <p:nvPr/>
          </p:nvSpPr>
          <p:spPr>
            <a:xfrm>
              <a:off x="8139593" y="3185510"/>
              <a:ext cx="32956" cy="70718"/>
            </a:xfrm>
            <a:custGeom>
              <a:avLst/>
              <a:gdLst/>
              <a:ahLst/>
              <a:cxnLst/>
              <a:rect l="l" t="t" r="r" b="b"/>
              <a:pathLst>
                <a:path w="1255" h="2693" extrusionOk="0">
                  <a:moveTo>
                    <a:pt x="1" y="1"/>
                  </a:moveTo>
                  <a:lnTo>
                    <a:pt x="1" y="2690"/>
                  </a:lnTo>
                  <a:lnTo>
                    <a:pt x="1015" y="2690"/>
                  </a:lnTo>
                  <a:cubicBezTo>
                    <a:pt x="1025" y="2692"/>
                    <a:pt x="1035" y="2692"/>
                    <a:pt x="1045" y="2692"/>
                  </a:cubicBezTo>
                  <a:cubicBezTo>
                    <a:pt x="1149" y="2692"/>
                    <a:pt x="1246" y="2603"/>
                    <a:pt x="1254" y="2489"/>
                  </a:cubicBezTo>
                  <a:lnTo>
                    <a:pt x="1254" y="1"/>
                  </a:lnTo>
                  <a:close/>
                </a:path>
              </a:pathLst>
            </a:custGeom>
            <a:solidFill>
              <a:srgbClr val="EF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0" name="Google Shape;12350;p83"/>
            <p:cNvSpPr/>
            <p:nvPr/>
          </p:nvSpPr>
          <p:spPr>
            <a:xfrm>
              <a:off x="8226803" y="3047303"/>
              <a:ext cx="95534" cy="32694"/>
            </a:xfrm>
            <a:custGeom>
              <a:avLst/>
              <a:gdLst/>
              <a:ahLst/>
              <a:cxnLst/>
              <a:rect l="l" t="t" r="r" b="b"/>
              <a:pathLst>
                <a:path w="3638" h="1245" extrusionOk="0">
                  <a:moveTo>
                    <a:pt x="221" y="0"/>
                  </a:moveTo>
                  <a:cubicBezTo>
                    <a:pt x="96" y="10"/>
                    <a:pt x="1" y="115"/>
                    <a:pt x="20" y="239"/>
                  </a:cubicBezTo>
                  <a:cubicBezTo>
                    <a:pt x="20" y="249"/>
                    <a:pt x="10" y="258"/>
                    <a:pt x="20" y="268"/>
                  </a:cubicBezTo>
                  <a:lnTo>
                    <a:pt x="20" y="1244"/>
                  </a:lnTo>
                  <a:lnTo>
                    <a:pt x="3618" y="1244"/>
                  </a:lnTo>
                  <a:lnTo>
                    <a:pt x="3618" y="239"/>
                  </a:lnTo>
                  <a:cubicBezTo>
                    <a:pt x="3637" y="115"/>
                    <a:pt x="3542" y="10"/>
                    <a:pt x="3417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1" name="Google Shape;12351;p83"/>
            <p:cNvSpPr/>
            <p:nvPr/>
          </p:nvSpPr>
          <p:spPr>
            <a:xfrm>
              <a:off x="8226803" y="3047303"/>
              <a:ext cx="71401" cy="32930"/>
            </a:xfrm>
            <a:custGeom>
              <a:avLst/>
              <a:gdLst/>
              <a:ahLst/>
              <a:cxnLst/>
              <a:rect l="l" t="t" r="r" b="b"/>
              <a:pathLst>
                <a:path w="2719" h="1254" extrusionOk="0">
                  <a:moveTo>
                    <a:pt x="221" y="0"/>
                  </a:moveTo>
                  <a:cubicBezTo>
                    <a:pt x="96" y="10"/>
                    <a:pt x="1" y="115"/>
                    <a:pt x="20" y="239"/>
                  </a:cubicBezTo>
                  <a:cubicBezTo>
                    <a:pt x="20" y="249"/>
                    <a:pt x="10" y="258"/>
                    <a:pt x="20" y="278"/>
                  </a:cubicBezTo>
                  <a:lnTo>
                    <a:pt x="20" y="1254"/>
                  </a:lnTo>
                  <a:lnTo>
                    <a:pt x="2719" y="1254"/>
                  </a:lnTo>
                  <a:lnTo>
                    <a:pt x="2719" y="0"/>
                  </a:lnTo>
                  <a:close/>
                </a:path>
              </a:pathLst>
            </a:custGeom>
            <a:solidFill>
              <a:srgbClr val="EF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2" name="Google Shape;12352;p83"/>
            <p:cNvSpPr/>
            <p:nvPr/>
          </p:nvSpPr>
          <p:spPr>
            <a:xfrm>
              <a:off x="8114226" y="2898252"/>
              <a:ext cx="32694" cy="94851"/>
            </a:xfrm>
            <a:custGeom>
              <a:avLst/>
              <a:gdLst/>
              <a:ahLst/>
              <a:cxnLst/>
              <a:rect l="l" t="t" r="r" b="b"/>
              <a:pathLst>
                <a:path w="1245" h="3612" extrusionOk="0">
                  <a:moveTo>
                    <a:pt x="239" y="1"/>
                  </a:moveTo>
                  <a:lnTo>
                    <a:pt x="239" y="10"/>
                  </a:lnTo>
                  <a:cubicBezTo>
                    <a:pt x="229" y="9"/>
                    <a:pt x="220" y="8"/>
                    <a:pt x="210" y="8"/>
                  </a:cubicBezTo>
                  <a:cubicBezTo>
                    <a:pt x="106" y="8"/>
                    <a:pt x="9" y="98"/>
                    <a:pt x="0" y="211"/>
                  </a:cubicBezTo>
                  <a:lnTo>
                    <a:pt x="0" y="3408"/>
                  </a:lnTo>
                  <a:cubicBezTo>
                    <a:pt x="9" y="3522"/>
                    <a:pt x="106" y="3611"/>
                    <a:pt x="210" y="3611"/>
                  </a:cubicBezTo>
                  <a:cubicBezTo>
                    <a:pt x="220" y="3611"/>
                    <a:pt x="229" y="3611"/>
                    <a:pt x="239" y="3609"/>
                  </a:cubicBezTo>
                  <a:lnTo>
                    <a:pt x="1244" y="3609"/>
                  </a:lnTo>
                  <a:lnTo>
                    <a:pt x="1244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3" name="Google Shape;12353;p83"/>
            <p:cNvSpPr/>
            <p:nvPr/>
          </p:nvSpPr>
          <p:spPr>
            <a:xfrm>
              <a:off x="8114226" y="2898252"/>
              <a:ext cx="32930" cy="70902"/>
            </a:xfrm>
            <a:custGeom>
              <a:avLst/>
              <a:gdLst/>
              <a:ahLst/>
              <a:cxnLst/>
              <a:rect l="l" t="t" r="r" b="b"/>
              <a:pathLst>
                <a:path w="1254" h="2700" extrusionOk="0">
                  <a:moveTo>
                    <a:pt x="249" y="1"/>
                  </a:moveTo>
                  <a:lnTo>
                    <a:pt x="239" y="10"/>
                  </a:lnTo>
                  <a:cubicBezTo>
                    <a:pt x="229" y="9"/>
                    <a:pt x="220" y="8"/>
                    <a:pt x="210" y="8"/>
                  </a:cubicBezTo>
                  <a:cubicBezTo>
                    <a:pt x="106" y="8"/>
                    <a:pt x="9" y="98"/>
                    <a:pt x="0" y="211"/>
                  </a:cubicBezTo>
                  <a:lnTo>
                    <a:pt x="0" y="2700"/>
                  </a:lnTo>
                  <a:lnTo>
                    <a:pt x="1254" y="2700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rgbClr val="EF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354" name="Google Shape;12354;p83"/>
          <p:cNvGrpSpPr/>
          <p:nvPr/>
        </p:nvGrpSpPr>
        <p:grpSpPr>
          <a:xfrm>
            <a:off x="8054406" y="3814489"/>
            <a:ext cx="276964" cy="336601"/>
            <a:chOff x="8054406" y="3814489"/>
            <a:chExt cx="276964" cy="336601"/>
          </a:xfrm>
        </p:grpSpPr>
        <p:sp>
          <p:nvSpPr>
            <p:cNvPr id="12355" name="Google Shape;12355;p83"/>
            <p:cNvSpPr/>
            <p:nvPr/>
          </p:nvSpPr>
          <p:spPr>
            <a:xfrm>
              <a:off x="8054406" y="3843218"/>
              <a:ext cx="276964" cy="307872"/>
            </a:xfrm>
            <a:custGeom>
              <a:avLst/>
              <a:gdLst/>
              <a:ahLst/>
              <a:cxnLst/>
              <a:rect l="l" t="t" r="r" b="b"/>
              <a:pathLst>
                <a:path w="10547" h="11724" extrusionOk="0">
                  <a:moveTo>
                    <a:pt x="2441" y="0"/>
                  </a:moveTo>
                  <a:cubicBezTo>
                    <a:pt x="2422" y="0"/>
                    <a:pt x="2393" y="0"/>
                    <a:pt x="2374" y="10"/>
                  </a:cubicBezTo>
                  <a:lnTo>
                    <a:pt x="115" y="928"/>
                  </a:lnTo>
                  <a:cubicBezTo>
                    <a:pt x="48" y="957"/>
                    <a:pt x="0" y="1024"/>
                    <a:pt x="0" y="1101"/>
                  </a:cubicBezTo>
                  <a:lnTo>
                    <a:pt x="0" y="11532"/>
                  </a:lnTo>
                  <a:cubicBezTo>
                    <a:pt x="0" y="11637"/>
                    <a:pt x="77" y="11724"/>
                    <a:pt x="182" y="11724"/>
                  </a:cubicBezTo>
                  <a:lnTo>
                    <a:pt x="10355" y="11724"/>
                  </a:lnTo>
                  <a:cubicBezTo>
                    <a:pt x="10461" y="11724"/>
                    <a:pt x="10537" y="11637"/>
                    <a:pt x="10537" y="11532"/>
                  </a:cubicBezTo>
                  <a:lnTo>
                    <a:pt x="10537" y="1110"/>
                  </a:lnTo>
                  <a:cubicBezTo>
                    <a:pt x="10547" y="1034"/>
                    <a:pt x="10499" y="967"/>
                    <a:pt x="10432" y="928"/>
                  </a:cubicBezTo>
                  <a:lnTo>
                    <a:pt x="8173" y="10"/>
                  </a:lnTo>
                  <a:cubicBezTo>
                    <a:pt x="8154" y="0"/>
                    <a:pt x="8135" y="0"/>
                    <a:pt x="8106" y="0"/>
                  </a:cubicBezTo>
                  <a:lnTo>
                    <a:pt x="8087" y="0"/>
                  </a:lnTo>
                  <a:cubicBezTo>
                    <a:pt x="8020" y="0"/>
                    <a:pt x="7953" y="29"/>
                    <a:pt x="7925" y="86"/>
                  </a:cubicBezTo>
                  <a:lnTo>
                    <a:pt x="6757" y="1962"/>
                  </a:lnTo>
                  <a:lnTo>
                    <a:pt x="6623" y="1818"/>
                  </a:lnTo>
                  <a:cubicBezTo>
                    <a:pt x="6587" y="1782"/>
                    <a:pt x="6539" y="1766"/>
                    <a:pt x="6490" y="1766"/>
                  </a:cubicBezTo>
                  <a:cubicBezTo>
                    <a:pt x="6436" y="1766"/>
                    <a:pt x="6381" y="1787"/>
                    <a:pt x="6345" y="1828"/>
                  </a:cubicBezTo>
                  <a:lnTo>
                    <a:pt x="5743" y="2527"/>
                  </a:lnTo>
                  <a:cubicBezTo>
                    <a:pt x="5704" y="2574"/>
                    <a:pt x="5695" y="2632"/>
                    <a:pt x="5704" y="2689"/>
                  </a:cubicBezTo>
                  <a:lnTo>
                    <a:pt x="6881" y="8757"/>
                  </a:lnTo>
                  <a:lnTo>
                    <a:pt x="5274" y="10317"/>
                  </a:lnTo>
                  <a:lnTo>
                    <a:pt x="3666" y="8757"/>
                  </a:lnTo>
                  <a:lnTo>
                    <a:pt x="4853" y="2689"/>
                  </a:lnTo>
                  <a:cubicBezTo>
                    <a:pt x="4862" y="2632"/>
                    <a:pt x="4843" y="2574"/>
                    <a:pt x="4805" y="2527"/>
                  </a:cubicBezTo>
                  <a:lnTo>
                    <a:pt x="4211" y="1828"/>
                  </a:lnTo>
                  <a:cubicBezTo>
                    <a:pt x="4171" y="1787"/>
                    <a:pt x="4116" y="1766"/>
                    <a:pt x="4063" y="1766"/>
                  </a:cubicBezTo>
                  <a:cubicBezTo>
                    <a:pt x="4016" y="1766"/>
                    <a:pt x="3970" y="1782"/>
                    <a:pt x="3934" y="1818"/>
                  </a:cubicBezTo>
                  <a:lnTo>
                    <a:pt x="3800" y="1962"/>
                  </a:lnTo>
                  <a:lnTo>
                    <a:pt x="2623" y="86"/>
                  </a:lnTo>
                  <a:cubicBezTo>
                    <a:pt x="2594" y="29"/>
                    <a:pt x="2536" y="0"/>
                    <a:pt x="2469" y="0"/>
                  </a:cubicBez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6" name="Google Shape;12356;p83"/>
            <p:cNvSpPr/>
            <p:nvPr/>
          </p:nvSpPr>
          <p:spPr>
            <a:xfrm>
              <a:off x="8313251" y="3861311"/>
              <a:ext cx="18119" cy="289543"/>
            </a:xfrm>
            <a:custGeom>
              <a:avLst/>
              <a:gdLst/>
              <a:ahLst/>
              <a:cxnLst/>
              <a:rect l="l" t="t" r="r" b="b"/>
              <a:pathLst>
                <a:path w="690" h="11026" extrusionOk="0">
                  <a:moveTo>
                    <a:pt x="1" y="0"/>
                  </a:moveTo>
                  <a:lnTo>
                    <a:pt x="1" y="11025"/>
                  </a:lnTo>
                  <a:lnTo>
                    <a:pt x="498" y="11025"/>
                  </a:lnTo>
                  <a:cubicBezTo>
                    <a:pt x="604" y="11025"/>
                    <a:pt x="690" y="10939"/>
                    <a:pt x="690" y="10843"/>
                  </a:cubicBezTo>
                  <a:lnTo>
                    <a:pt x="690" y="421"/>
                  </a:lnTo>
                  <a:cubicBezTo>
                    <a:pt x="690" y="345"/>
                    <a:pt x="642" y="268"/>
                    <a:pt x="575" y="239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7" name="Google Shape;12357;p83"/>
            <p:cNvSpPr/>
            <p:nvPr/>
          </p:nvSpPr>
          <p:spPr>
            <a:xfrm>
              <a:off x="8138333" y="3904036"/>
              <a:ext cx="109110" cy="225757"/>
            </a:xfrm>
            <a:custGeom>
              <a:avLst/>
              <a:gdLst/>
              <a:ahLst/>
              <a:cxnLst/>
              <a:rect l="l" t="t" r="r" b="b"/>
              <a:pathLst>
                <a:path w="4155" h="8597" extrusionOk="0">
                  <a:moveTo>
                    <a:pt x="1446" y="0"/>
                  </a:moveTo>
                  <a:cubicBezTo>
                    <a:pt x="1350" y="0"/>
                    <a:pt x="1274" y="67"/>
                    <a:pt x="1255" y="163"/>
                  </a:cubicBezTo>
                  <a:lnTo>
                    <a:pt x="20" y="6546"/>
                  </a:lnTo>
                  <a:cubicBezTo>
                    <a:pt x="1" y="6613"/>
                    <a:pt x="20" y="6680"/>
                    <a:pt x="68" y="6728"/>
                  </a:cubicBezTo>
                  <a:lnTo>
                    <a:pt x="1944" y="8546"/>
                  </a:lnTo>
                  <a:cubicBezTo>
                    <a:pt x="1982" y="8580"/>
                    <a:pt x="2032" y="8597"/>
                    <a:pt x="2081" y="8597"/>
                  </a:cubicBezTo>
                  <a:cubicBezTo>
                    <a:pt x="2130" y="8597"/>
                    <a:pt x="2178" y="8580"/>
                    <a:pt x="2212" y="8546"/>
                  </a:cubicBezTo>
                  <a:lnTo>
                    <a:pt x="4087" y="6728"/>
                  </a:lnTo>
                  <a:cubicBezTo>
                    <a:pt x="4135" y="6680"/>
                    <a:pt x="4154" y="6613"/>
                    <a:pt x="4145" y="6546"/>
                  </a:cubicBezTo>
                  <a:lnTo>
                    <a:pt x="2910" y="163"/>
                  </a:lnTo>
                  <a:cubicBezTo>
                    <a:pt x="2891" y="67"/>
                    <a:pt x="2805" y="0"/>
                    <a:pt x="271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8" name="Google Shape;12358;p83"/>
            <p:cNvSpPr/>
            <p:nvPr/>
          </p:nvSpPr>
          <p:spPr>
            <a:xfrm>
              <a:off x="8180322" y="3904036"/>
              <a:ext cx="67121" cy="225705"/>
            </a:xfrm>
            <a:custGeom>
              <a:avLst/>
              <a:gdLst/>
              <a:ahLst/>
              <a:cxnLst/>
              <a:rect l="l" t="t" r="r" b="b"/>
              <a:pathLst>
                <a:path w="2556" h="8595" extrusionOk="0">
                  <a:moveTo>
                    <a:pt x="526" y="0"/>
                  </a:moveTo>
                  <a:lnTo>
                    <a:pt x="1742" y="6259"/>
                  </a:lnTo>
                  <a:lnTo>
                    <a:pt x="0" y="8211"/>
                  </a:lnTo>
                  <a:lnTo>
                    <a:pt x="345" y="8537"/>
                  </a:lnTo>
                  <a:cubicBezTo>
                    <a:pt x="383" y="8575"/>
                    <a:pt x="433" y="8594"/>
                    <a:pt x="482" y="8594"/>
                  </a:cubicBezTo>
                  <a:cubicBezTo>
                    <a:pt x="531" y="8594"/>
                    <a:pt x="579" y="8575"/>
                    <a:pt x="613" y="8537"/>
                  </a:cubicBezTo>
                  <a:lnTo>
                    <a:pt x="2488" y="6718"/>
                  </a:lnTo>
                  <a:cubicBezTo>
                    <a:pt x="2536" y="6680"/>
                    <a:pt x="2555" y="6613"/>
                    <a:pt x="2546" y="6546"/>
                  </a:cubicBezTo>
                  <a:lnTo>
                    <a:pt x="1311" y="163"/>
                  </a:lnTo>
                  <a:cubicBezTo>
                    <a:pt x="1292" y="67"/>
                    <a:pt x="1206" y="0"/>
                    <a:pt x="112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9" name="Google Shape;12359;p83"/>
            <p:cNvSpPr/>
            <p:nvPr/>
          </p:nvSpPr>
          <p:spPr>
            <a:xfrm>
              <a:off x="8155927" y="3857267"/>
              <a:ext cx="74158" cy="55566"/>
            </a:xfrm>
            <a:custGeom>
              <a:avLst/>
              <a:gdLst/>
              <a:ahLst/>
              <a:cxnLst/>
              <a:rect l="l" t="t" r="r" b="b"/>
              <a:pathLst>
                <a:path w="2824" h="2116" extrusionOk="0">
                  <a:moveTo>
                    <a:pt x="1412" y="1"/>
                  </a:moveTo>
                  <a:cubicBezTo>
                    <a:pt x="1365" y="1"/>
                    <a:pt x="1317" y="20"/>
                    <a:pt x="1283" y="58"/>
                  </a:cubicBezTo>
                  <a:lnTo>
                    <a:pt x="68" y="1293"/>
                  </a:lnTo>
                  <a:cubicBezTo>
                    <a:pt x="1" y="1360"/>
                    <a:pt x="1" y="1465"/>
                    <a:pt x="58" y="1542"/>
                  </a:cubicBezTo>
                  <a:lnTo>
                    <a:pt x="556" y="2116"/>
                  </a:lnTo>
                  <a:lnTo>
                    <a:pt x="2269" y="2116"/>
                  </a:lnTo>
                  <a:lnTo>
                    <a:pt x="2767" y="1542"/>
                  </a:lnTo>
                  <a:cubicBezTo>
                    <a:pt x="2824" y="1465"/>
                    <a:pt x="2824" y="1360"/>
                    <a:pt x="2757" y="1293"/>
                  </a:cubicBezTo>
                  <a:lnTo>
                    <a:pt x="1542" y="58"/>
                  </a:lnTo>
                  <a:cubicBezTo>
                    <a:pt x="1508" y="20"/>
                    <a:pt x="1460" y="1"/>
                    <a:pt x="141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0" name="Google Shape;12360;p83"/>
            <p:cNvSpPr/>
            <p:nvPr/>
          </p:nvSpPr>
          <p:spPr>
            <a:xfrm>
              <a:off x="8195895" y="3882660"/>
              <a:ext cx="34191" cy="30173"/>
            </a:xfrm>
            <a:custGeom>
              <a:avLst/>
              <a:gdLst/>
              <a:ahLst/>
              <a:cxnLst/>
              <a:rect l="l" t="t" r="r" b="b"/>
              <a:pathLst>
                <a:path w="1302" h="1149" extrusionOk="0">
                  <a:moveTo>
                    <a:pt x="919" y="1"/>
                  </a:moveTo>
                  <a:lnTo>
                    <a:pt x="0" y="1149"/>
                  </a:lnTo>
                  <a:lnTo>
                    <a:pt x="747" y="1149"/>
                  </a:lnTo>
                  <a:lnTo>
                    <a:pt x="1245" y="575"/>
                  </a:lnTo>
                  <a:cubicBezTo>
                    <a:pt x="1302" y="498"/>
                    <a:pt x="1302" y="393"/>
                    <a:pt x="1235" y="326"/>
                  </a:cubicBezTo>
                  <a:lnTo>
                    <a:pt x="919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1" name="Google Shape;12361;p83"/>
            <p:cNvSpPr/>
            <p:nvPr/>
          </p:nvSpPr>
          <p:spPr>
            <a:xfrm>
              <a:off x="8122761" y="3814568"/>
              <a:ext cx="138758" cy="52546"/>
            </a:xfrm>
            <a:custGeom>
              <a:avLst/>
              <a:gdLst/>
              <a:ahLst/>
              <a:cxnLst/>
              <a:rect l="l" t="t" r="r" b="b"/>
              <a:pathLst>
                <a:path w="5284" h="2001" extrusionOk="0">
                  <a:moveTo>
                    <a:pt x="268" y="0"/>
                  </a:moveTo>
                  <a:cubicBezTo>
                    <a:pt x="77" y="0"/>
                    <a:pt x="0" y="239"/>
                    <a:pt x="163" y="345"/>
                  </a:cubicBezTo>
                  <a:lnTo>
                    <a:pt x="2565" y="1972"/>
                  </a:lnTo>
                  <a:cubicBezTo>
                    <a:pt x="2599" y="1991"/>
                    <a:pt x="2637" y="2000"/>
                    <a:pt x="2674" y="2000"/>
                  </a:cubicBezTo>
                  <a:cubicBezTo>
                    <a:pt x="2711" y="2000"/>
                    <a:pt x="2747" y="1991"/>
                    <a:pt x="2776" y="1972"/>
                  </a:cubicBezTo>
                  <a:lnTo>
                    <a:pt x="5188" y="345"/>
                  </a:lnTo>
                  <a:cubicBezTo>
                    <a:pt x="5255" y="297"/>
                    <a:pt x="5283" y="211"/>
                    <a:pt x="5264" y="134"/>
                  </a:cubicBezTo>
                  <a:cubicBezTo>
                    <a:pt x="5235" y="57"/>
                    <a:pt x="5168" y="0"/>
                    <a:pt x="5082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2" name="Google Shape;12362;p83"/>
            <p:cNvSpPr/>
            <p:nvPr/>
          </p:nvSpPr>
          <p:spPr>
            <a:xfrm>
              <a:off x="8113464" y="3814489"/>
              <a:ext cx="84452" cy="93092"/>
            </a:xfrm>
            <a:custGeom>
              <a:avLst/>
              <a:gdLst/>
              <a:ahLst/>
              <a:cxnLst/>
              <a:rect l="l" t="t" r="r" b="b"/>
              <a:pathLst>
                <a:path w="3216" h="3545" extrusionOk="0">
                  <a:moveTo>
                    <a:pt x="623" y="1"/>
                  </a:moveTo>
                  <a:cubicBezTo>
                    <a:pt x="546" y="1"/>
                    <a:pt x="473" y="46"/>
                    <a:pt x="441" y="118"/>
                  </a:cubicBezTo>
                  <a:lnTo>
                    <a:pt x="29" y="1171"/>
                  </a:lnTo>
                  <a:cubicBezTo>
                    <a:pt x="0" y="1228"/>
                    <a:pt x="10" y="1285"/>
                    <a:pt x="39" y="1343"/>
                  </a:cubicBezTo>
                  <a:lnTo>
                    <a:pt x="1359" y="3458"/>
                  </a:lnTo>
                  <a:cubicBezTo>
                    <a:pt x="1388" y="3506"/>
                    <a:pt x="1436" y="3534"/>
                    <a:pt x="1493" y="3544"/>
                  </a:cubicBezTo>
                  <a:lnTo>
                    <a:pt x="1512" y="3544"/>
                  </a:lnTo>
                  <a:cubicBezTo>
                    <a:pt x="1570" y="3544"/>
                    <a:pt x="1618" y="3525"/>
                    <a:pt x="1646" y="3487"/>
                  </a:cubicBezTo>
                  <a:lnTo>
                    <a:pt x="3159" y="1946"/>
                  </a:lnTo>
                  <a:cubicBezTo>
                    <a:pt x="3197" y="1908"/>
                    <a:pt x="3216" y="1850"/>
                    <a:pt x="3216" y="1793"/>
                  </a:cubicBezTo>
                  <a:cubicBezTo>
                    <a:pt x="3206" y="1735"/>
                    <a:pt x="3178" y="1687"/>
                    <a:pt x="3130" y="1659"/>
                  </a:cubicBezTo>
                  <a:lnTo>
                    <a:pt x="728" y="32"/>
                  </a:lnTo>
                  <a:cubicBezTo>
                    <a:pt x="694" y="11"/>
                    <a:pt x="658" y="1"/>
                    <a:pt x="623" y="1"/>
                  </a:cubicBezTo>
                  <a:close/>
                </a:path>
              </a:pathLst>
            </a:custGeom>
            <a:solidFill>
              <a:srgbClr val="AEB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3" name="Google Shape;12363;p83"/>
            <p:cNvSpPr/>
            <p:nvPr/>
          </p:nvSpPr>
          <p:spPr>
            <a:xfrm>
              <a:off x="8187360" y="3814489"/>
              <a:ext cx="84951" cy="93092"/>
            </a:xfrm>
            <a:custGeom>
              <a:avLst/>
              <a:gdLst/>
              <a:ahLst/>
              <a:cxnLst/>
              <a:rect l="l" t="t" r="r" b="b"/>
              <a:pathLst>
                <a:path w="3235" h="3545" extrusionOk="0">
                  <a:moveTo>
                    <a:pt x="2622" y="1"/>
                  </a:moveTo>
                  <a:cubicBezTo>
                    <a:pt x="2587" y="1"/>
                    <a:pt x="2550" y="11"/>
                    <a:pt x="2517" y="32"/>
                  </a:cubicBezTo>
                  <a:lnTo>
                    <a:pt x="105" y="1659"/>
                  </a:lnTo>
                  <a:cubicBezTo>
                    <a:pt x="10" y="1726"/>
                    <a:pt x="0" y="1860"/>
                    <a:pt x="77" y="1946"/>
                  </a:cubicBezTo>
                  <a:lnTo>
                    <a:pt x="1589" y="3487"/>
                  </a:lnTo>
                  <a:cubicBezTo>
                    <a:pt x="1617" y="3525"/>
                    <a:pt x="1665" y="3544"/>
                    <a:pt x="1723" y="3544"/>
                  </a:cubicBezTo>
                  <a:lnTo>
                    <a:pt x="1742" y="3544"/>
                  </a:lnTo>
                  <a:cubicBezTo>
                    <a:pt x="1799" y="3534"/>
                    <a:pt x="1847" y="3506"/>
                    <a:pt x="1876" y="3458"/>
                  </a:cubicBezTo>
                  <a:lnTo>
                    <a:pt x="3197" y="1343"/>
                  </a:lnTo>
                  <a:cubicBezTo>
                    <a:pt x="3225" y="1285"/>
                    <a:pt x="3235" y="1228"/>
                    <a:pt x="3216" y="1171"/>
                  </a:cubicBezTo>
                  <a:lnTo>
                    <a:pt x="2795" y="118"/>
                  </a:lnTo>
                  <a:cubicBezTo>
                    <a:pt x="2768" y="46"/>
                    <a:pt x="2698" y="1"/>
                    <a:pt x="2622" y="1"/>
                  </a:cubicBezTo>
                  <a:close/>
                </a:path>
              </a:pathLst>
            </a:custGeom>
            <a:solidFill>
              <a:srgbClr val="AEB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364" name="Google Shape;12364;p83"/>
          <p:cNvGrpSpPr/>
          <p:nvPr/>
        </p:nvGrpSpPr>
        <p:grpSpPr>
          <a:xfrm>
            <a:off x="7936787" y="4295074"/>
            <a:ext cx="378249" cy="335524"/>
            <a:chOff x="7936787" y="4295074"/>
            <a:chExt cx="378249" cy="335524"/>
          </a:xfrm>
        </p:grpSpPr>
        <p:sp>
          <p:nvSpPr>
            <p:cNvPr id="12365" name="Google Shape;12365;p83"/>
            <p:cNvSpPr/>
            <p:nvPr/>
          </p:nvSpPr>
          <p:spPr>
            <a:xfrm>
              <a:off x="8095371" y="4295074"/>
              <a:ext cx="219665" cy="182980"/>
            </a:xfrm>
            <a:custGeom>
              <a:avLst/>
              <a:gdLst/>
              <a:ahLst/>
              <a:cxnLst/>
              <a:rect l="l" t="t" r="r" b="b"/>
              <a:pathLst>
                <a:path w="8365" h="6968" extrusionOk="0">
                  <a:moveTo>
                    <a:pt x="469" y="0"/>
                  </a:moveTo>
                  <a:cubicBezTo>
                    <a:pt x="211" y="0"/>
                    <a:pt x="0" y="201"/>
                    <a:pt x="0" y="460"/>
                  </a:cubicBezTo>
                  <a:lnTo>
                    <a:pt x="0" y="6508"/>
                  </a:lnTo>
                  <a:cubicBezTo>
                    <a:pt x="0" y="6757"/>
                    <a:pt x="211" y="6968"/>
                    <a:pt x="469" y="6968"/>
                  </a:cubicBezTo>
                  <a:lnTo>
                    <a:pt x="7905" y="6968"/>
                  </a:lnTo>
                  <a:cubicBezTo>
                    <a:pt x="8154" y="6968"/>
                    <a:pt x="8365" y="6757"/>
                    <a:pt x="8365" y="6508"/>
                  </a:cubicBezTo>
                  <a:lnTo>
                    <a:pt x="8365" y="460"/>
                  </a:lnTo>
                  <a:cubicBezTo>
                    <a:pt x="8365" y="201"/>
                    <a:pt x="8154" y="0"/>
                    <a:pt x="7905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6" name="Google Shape;12366;p83"/>
            <p:cNvSpPr/>
            <p:nvPr/>
          </p:nvSpPr>
          <p:spPr>
            <a:xfrm>
              <a:off x="7937286" y="4441342"/>
              <a:ext cx="109609" cy="109846"/>
            </a:xfrm>
            <a:custGeom>
              <a:avLst/>
              <a:gdLst/>
              <a:ahLst/>
              <a:cxnLst/>
              <a:rect l="l" t="t" r="r" b="b"/>
              <a:pathLst>
                <a:path w="4174" h="4183" extrusionOk="0">
                  <a:moveTo>
                    <a:pt x="2087" y="0"/>
                  </a:moveTo>
                  <a:cubicBezTo>
                    <a:pt x="1178" y="0"/>
                    <a:pt x="498" y="737"/>
                    <a:pt x="431" y="1627"/>
                  </a:cubicBezTo>
                  <a:cubicBezTo>
                    <a:pt x="383" y="2278"/>
                    <a:pt x="249" y="2919"/>
                    <a:pt x="48" y="3532"/>
                  </a:cubicBezTo>
                  <a:cubicBezTo>
                    <a:pt x="1" y="3647"/>
                    <a:pt x="48" y="3781"/>
                    <a:pt x="163" y="3828"/>
                  </a:cubicBezTo>
                  <a:cubicBezTo>
                    <a:pt x="546" y="4001"/>
                    <a:pt x="958" y="4125"/>
                    <a:pt x="1379" y="4182"/>
                  </a:cubicBezTo>
                  <a:lnTo>
                    <a:pt x="2795" y="4182"/>
                  </a:lnTo>
                  <a:cubicBezTo>
                    <a:pt x="3216" y="4125"/>
                    <a:pt x="3618" y="4001"/>
                    <a:pt x="4011" y="3828"/>
                  </a:cubicBezTo>
                  <a:cubicBezTo>
                    <a:pt x="4116" y="3781"/>
                    <a:pt x="4173" y="3647"/>
                    <a:pt x="4125" y="3532"/>
                  </a:cubicBezTo>
                  <a:cubicBezTo>
                    <a:pt x="3924" y="2919"/>
                    <a:pt x="3790" y="2278"/>
                    <a:pt x="3743" y="1627"/>
                  </a:cubicBezTo>
                  <a:cubicBezTo>
                    <a:pt x="3676" y="737"/>
                    <a:pt x="2996" y="0"/>
                    <a:pt x="20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7" name="Google Shape;12367;p83"/>
            <p:cNvSpPr/>
            <p:nvPr/>
          </p:nvSpPr>
          <p:spPr>
            <a:xfrm>
              <a:off x="7966934" y="4441342"/>
              <a:ext cx="79962" cy="110108"/>
            </a:xfrm>
            <a:custGeom>
              <a:avLst/>
              <a:gdLst/>
              <a:ahLst/>
              <a:cxnLst/>
              <a:rect l="l" t="t" r="r" b="b"/>
              <a:pathLst>
                <a:path w="3045" h="4193" extrusionOk="0">
                  <a:moveTo>
                    <a:pt x="948" y="0"/>
                  </a:moveTo>
                  <a:cubicBezTo>
                    <a:pt x="250" y="0"/>
                    <a:pt x="1" y="957"/>
                    <a:pt x="604" y="1321"/>
                  </a:cubicBezTo>
                  <a:cubicBezTo>
                    <a:pt x="623" y="1331"/>
                    <a:pt x="642" y="1340"/>
                    <a:pt x="661" y="1350"/>
                  </a:cubicBezTo>
                  <a:lnTo>
                    <a:pt x="1188" y="4192"/>
                  </a:lnTo>
                  <a:lnTo>
                    <a:pt x="1666" y="4192"/>
                  </a:lnTo>
                  <a:cubicBezTo>
                    <a:pt x="2087" y="4125"/>
                    <a:pt x="2499" y="4001"/>
                    <a:pt x="2882" y="3828"/>
                  </a:cubicBezTo>
                  <a:cubicBezTo>
                    <a:pt x="2987" y="3781"/>
                    <a:pt x="3044" y="3647"/>
                    <a:pt x="2996" y="3532"/>
                  </a:cubicBezTo>
                  <a:cubicBezTo>
                    <a:pt x="2795" y="2919"/>
                    <a:pt x="2661" y="2278"/>
                    <a:pt x="2604" y="1627"/>
                  </a:cubicBezTo>
                  <a:cubicBezTo>
                    <a:pt x="2547" y="737"/>
                    <a:pt x="1867" y="0"/>
                    <a:pt x="9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8" name="Google Shape;12368;p83"/>
            <p:cNvSpPr/>
            <p:nvPr/>
          </p:nvSpPr>
          <p:spPr>
            <a:xfrm>
              <a:off x="7936787" y="4446541"/>
              <a:ext cx="207612" cy="184056"/>
            </a:xfrm>
            <a:custGeom>
              <a:avLst/>
              <a:gdLst/>
              <a:ahLst/>
              <a:cxnLst/>
              <a:rect l="l" t="t" r="r" b="b"/>
              <a:pathLst>
                <a:path w="7906" h="7009" extrusionOk="0">
                  <a:moveTo>
                    <a:pt x="7725" y="1"/>
                  </a:moveTo>
                  <a:cubicBezTo>
                    <a:pt x="7681" y="1"/>
                    <a:pt x="7638" y="18"/>
                    <a:pt x="7609" y="51"/>
                  </a:cubicBezTo>
                  <a:lnTo>
                    <a:pt x="3618" y="3860"/>
                  </a:lnTo>
                  <a:cubicBezTo>
                    <a:pt x="3532" y="3946"/>
                    <a:pt x="3417" y="3984"/>
                    <a:pt x="3293" y="3984"/>
                  </a:cubicBezTo>
                  <a:lnTo>
                    <a:pt x="3254" y="3984"/>
                  </a:lnTo>
                  <a:cubicBezTo>
                    <a:pt x="2996" y="3984"/>
                    <a:pt x="2785" y="3783"/>
                    <a:pt x="2785" y="3525"/>
                  </a:cubicBezTo>
                  <a:lnTo>
                    <a:pt x="2785" y="3056"/>
                  </a:lnTo>
                  <a:lnTo>
                    <a:pt x="1388" y="3056"/>
                  </a:lnTo>
                  <a:lnTo>
                    <a:pt x="1388" y="3525"/>
                  </a:lnTo>
                  <a:cubicBezTo>
                    <a:pt x="1388" y="3697"/>
                    <a:pt x="1292" y="3860"/>
                    <a:pt x="1139" y="3937"/>
                  </a:cubicBezTo>
                  <a:lnTo>
                    <a:pt x="383" y="4319"/>
                  </a:lnTo>
                  <a:cubicBezTo>
                    <a:pt x="144" y="4434"/>
                    <a:pt x="0" y="4674"/>
                    <a:pt x="0" y="4941"/>
                  </a:cubicBezTo>
                  <a:lnTo>
                    <a:pt x="0" y="6779"/>
                  </a:lnTo>
                  <a:cubicBezTo>
                    <a:pt x="0" y="6903"/>
                    <a:pt x="106" y="7009"/>
                    <a:pt x="230" y="7009"/>
                  </a:cubicBezTo>
                  <a:lnTo>
                    <a:pt x="3015" y="7009"/>
                  </a:lnTo>
                  <a:cubicBezTo>
                    <a:pt x="3149" y="7009"/>
                    <a:pt x="3254" y="6903"/>
                    <a:pt x="3254" y="6779"/>
                  </a:cubicBezTo>
                  <a:lnTo>
                    <a:pt x="3254" y="6004"/>
                  </a:lnTo>
                  <a:cubicBezTo>
                    <a:pt x="3254" y="5755"/>
                    <a:pt x="3350" y="5516"/>
                    <a:pt x="3522" y="5343"/>
                  </a:cubicBezTo>
                  <a:lnTo>
                    <a:pt x="7484" y="1391"/>
                  </a:lnTo>
                  <a:cubicBezTo>
                    <a:pt x="7590" y="1267"/>
                    <a:pt x="7638" y="1104"/>
                    <a:pt x="7599" y="941"/>
                  </a:cubicBezTo>
                  <a:lnTo>
                    <a:pt x="7513" y="616"/>
                  </a:lnTo>
                  <a:lnTo>
                    <a:pt x="7839" y="290"/>
                  </a:lnTo>
                  <a:cubicBezTo>
                    <a:pt x="7906" y="223"/>
                    <a:pt x="7906" y="118"/>
                    <a:pt x="7848" y="51"/>
                  </a:cubicBezTo>
                  <a:cubicBezTo>
                    <a:pt x="7815" y="18"/>
                    <a:pt x="7769" y="1"/>
                    <a:pt x="7725" y="1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9" name="Google Shape;12369;p83"/>
            <p:cNvSpPr/>
            <p:nvPr/>
          </p:nvSpPr>
          <p:spPr>
            <a:xfrm>
              <a:off x="7936787" y="4473747"/>
              <a:ext cx="189019" cy="156851"/>
            </a:xfrm>
            <a:custGeom>
              <a:avLst/>
              <a:gdLst/>
              <a:ahLst/>
              <a:cxnLst/>
              <a:rect l="l" t="t" r="r" b="b"/>
              <a:pathLst>
                <a:path w="7198" h="5973" extrusionOk="0">
                  <a:moveTo>
                    <a:pt x="6575" y="1"/>
                  </a:moveTo>
                  <a:lnTo>
                    <a:pt x="3618" y="2824"/>
                  </a:lnTo>
                  <a:cubicBezTo>
                    <a:pt x="3532" y="2910"/>
                    <a:pt x="3417" y="2948"/>
                    <a:pt x="3302" y="2948"/>
                  </a:cubicBezTo>
                  <a:lnTo>
                    <a:pt x="3254" y="2948"/>
                  </a:lnTo>
                  <a:cubicBezTo>
                    <a:pt x="3216" y="2948"/>
                    <a:pt x="3187" y="2948"/>
                    <a:pt x="3159" y="2939"/>
                  </a:cubicBezTo>
                  <a:cubicBezTo>
                    <a:pt x="2956" y="3411"/>
                    <a:pt x="2520" y="3648"/>
                    <a:pt x="2085" y="3648"/>
                  </a:cubicBezTo>
                  <a:cubicBezTo>
                    <a:pt x="1657" y="3648"/>
                    <a:pt x="1229" y="3419"/>
                    <a:pt x="1024" y="2958"/>
                  </a:cubicBezTo>
                  <a:lnTo>
                    <a:pt x="383" y="3283"/>
                  </a:lnTo>
                  <a:cubicBezTo>
                    <a:pt x="144" y="3398"/>
                    <a:pt x="0" y="3638"/>
                    <a:pt x="0" y="3905"/>
                  </a:cubicBezTo>
                  <a:lnTo>
                    <a:pt x="0" y="5743"/>
                  </a:lnTo>
                  <a:cubicBezTo>
                    <a:pt x="0" y="5867"/>
                    <a:pt x="106" y="5973"/>
                    <a:pt x="230" y="5973"/>
                  </a:cubicBezTo>
                  <a:lnTo>
                    <a:pt x="3015" y="5973"/>
                  </a:lnTo>
                  <a:cubicBezTo>
                    <a:pt x="3149" y="5973"/>
                    <a:pt x="3254" y="5867"/>
                    <a:pt x="3254" y="5743"/>
                  </a:cubicBezTo>
                  <a:lnTo>
                    <a:pt x="3254" y="4968"/>
                  </a:lnTo>
                  <a:cubicBezTo>
                    <a:pt x="3254" y="4719"/>
                    <a:pt x="3350" y="4480"/>
                    <a:pt x="3522" y="4307"/>
                  </a:cubicBezTo>
                  <a:lnTo>
                    <a:pt x="7197" y="632"/>
                  </a:lnTo>
                  <a:lnTo>
                    <a:pt x="6575" y="1"/>
                  </a:lnTo>
                  <a:close/>
                </a:path>
              </a:pathLst>
            </a:custGeom>
            <a:solidFill>
              <a:srgbClr val="BCC4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0" name="Google Shape;12370;p83"/>
            <p:cNvSpPr/>
            <p:nvPr/>
          </p:nvSpPr>
          <p:spPr>
            <a:xfrm>
              <a:off x="7971976" y="4526792"/>
              <a:ext cx="39232" cy="21875"/>
            </a:xfrm>
            <a:custGeom>
              <a:avLst/>
              <a:gdLst/>
              <a:ahLst/>
              <a:cxnLst/>
              <a:rect l="l" t="t" r="r" b="b"/>
              <a:pathLst>
                <a:path w="1494" h="833" extrusionOk="0">
                  <a:moveTo>
                    <a:pt x="48" y="0"/>
                  </a:moveTo>
                  <a:lnTo>
                    <a:pt x="48" y="469"/>
                  </a:lnTo>
                  <a:cubicBezTo>
                    <a:pt x="48" y="536"/>
                    <a:pt x="39" y="613"/>
                    <a:pt x="0" y="670"/>
                  </a:cubicBezTo>
                  <a:cubicBezTo>
                    <a:pt x="240" y="775"/>
                    <a:pt x="488" y="833"/>
                    <a:pt x="747" y="833"/>
                  </a:cubicBezTo>
                  <a:cubicBezTo>
                    <a:pt x="1005" y="833"/>
                    <a:pt x="1264" y="775"/>
                    <a:pt x="1493" y="670"/>
                  </a:cubicBezTo>
                  <a:cubicBezTo>
                    <a:pt x="1465" y="613"/>
                    <a:pt x="1445" y="536"/>
                    <a:pt x="1445" y="469"/>
                  </a:cubicBezTo>
                  <a:lnTo>
                    <a:pt x="1445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1" name="Google Shape;12371;p83"/>
            <p:cNvSpPr/>
            <p:nvPr/>
          </p:nvSpPr>
          <p:spPr>
            <a:xfrm>
              <a:off x="7954880" y="4476661"/>
              <a:ext cx="73160" cy="59952"/>
            </a:xfrm>
            <a:custGeom>
              <a:avLst/>
              <a:gdLst/>
              <a:ahLst/>
              <a:cxnLst/>
              <a:rect l="l" t="t" r="r" b="b"/>
              <a:pathLst>
                <a:path w="2786" h="2283" extrusionOk="0">
                  <a:moveTo>
                    <a:pt x="1074" y="1"/>
                  </a:moveTo>
                  <a:cubicBezTo>
                    <a:pt x="983" y="1"/>
                    <a:pt x="895" y="49"/>
                    <a:pt x="862" y="139"/>
                  </a:cubicBezTo>
                  <a:cubicBezTo>
                    <a:pt x="785" y="292"/>
                    <a:pt x="670" y="435"/>
                    <a:pt x="536" y="550"/>
                  </a:cubicBezTo>
                  <a:cubicBezTo>
                    <a:pt x="412" y="665"/>
                    <a:pt x="278" y="761"/>
                    <a:pt x="125" y="828"/>
                  </a:cubicBezTo>
                  <a:cubicBezTo>
                    <a:pt x="48" y="876"/>
                    <a:pt x="1" y="971"/>
                    <a:pt x="10" y="1067"/>
                  </a:cubicBezTo>
                  <a:cubicBezTo>
                    <a:pt x="96" y="1766"/>
                    <a:pt x="690" y="2282"/>
                    <a:pt x="1388" y="2282"/>
                  </a:cubicBezTo>
                  <a:cubicBezTo>
                    <a:pt x="2116" y="2282"/>
                    <a:pt x="2718" y="1727"/>
                    <a:pt x="2776" y="1000"/>
                  </a:cubicBezTo>
                  <a:cubicBezTo>
                    <a:pt x="2785" y="933"/>
                    <a:pt x="2747" y="866"/>
                    <a:pt x="2699" y="818"/>
                  </a:cubicBezTo>
                  <a:cubicBezTo>
                    <a:pt x="2240" y="435"/>
                    <a:pt x="1704" y="158"/>
                    <a:pt x="1120" y="5"/>
                  </a:cubicBezTo>
                  <a:cubicBezTo>
                    <a:pt x="1105" y="2"/>
                    <a:pt x="1090" y="1"/>
                    <a:pt x="1074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2" name="Google Shape;12372;p83"/>
            <p:cNvSpPr/>
            <p:nvPr/>
          </p:nvSpPr>
          <p:spPr>
            <a:xfrm>
              <a:off x="7954880" y="4476583"/>
              <a:ext cx="73423" cy="59531"/>
            </a:xfrm>
            <a:custGeom>
              <a:avLst/>
              <a:gdLst/>
              <a:ahLst/>
              <a:cxnLst/>
              <a:rect l="l" t="t" r="r" b="b"/>
              <a:pathLst>
                <a:path w="2796" h="2267" extrusionOk="0">
                  <a:moveTo>
                    <a:pt x="1065" y="0"/>
                  </a:moveTo>
                  <a:cubicBezTo>
                    <a:pt x="980" y="0"/>
                    <a:pt x="901" y="53"/>
                    <a:pt x="862" y="132"/>
                  </a:cubicBezTo>
                  <a:cubicBezTo>
                    <a:pt x="804" y="247"/>
                    <a:pt x="737" y="352"/>
                    <a:pt x="651" y="448"/>
                  </a:cubicBezTo>
                  <a:cubicBezTo>
                    <a:pt x="613" y="486"/>
                    <a:pt x="584" y="515"/>
                    <a:pt x="546" y="553"/>
                  </a:cubicBezTo>
                  <a:cubicBezTo>
                    <a:pt x="422" y="658"/>
                    <a:pt x="278" y="754"/>
                    <a:pt x="135" y="831"/>
                  </a:cubicBezTo>
                  <a:cubicBezTo>
                    <a:pt x="48" y="879"/>
                    <a:pt x="1" y="974"/>
                    <a:pt x="10" y="1070"/>
                  </a:cubicBezTo>
                  <a:cubicBezTo>
                    <a:pt x="96" y="1682"/>
                    <a:pt x="575" y="2171"/>
                    <a:pt x="1187" y="2266"/>
                  </a:cubicBezTo>
                  <a:cubicBezTo>
                    <a:pt x="871" y="2075"/>
                    <a:pt x="680" y="1730"/>
                    <a:pt x="699" y="1357"/>
                  </a:cubicBezTo>
                  <a:lnTo>
                    <a:pt x="699" y="1022"/>
                  </a:lnTo>
                  <a:cubicBezTo>
                    <a:pt x="757" y="984"/>
                    <a:pt x="804" y="946"/>
                    <a:pt x="862" y="907"/>
                  </a:cubicBezTo>
                  <a:cubicBezTo>
                    <a:pt x="986" y="792"/>
                    <a:pt x="1101" y="658"/>
                    <a:pt x="1187" y="515"/>
                  </a:cubicBezTo>
                  <a:cubicBezTo>
                    <a:pt x="1637" y="649"/>
                    <a:pt x="2049" y="879"/>
                    <a:pt x="2403" y="1175"/>
                  </a:cubicBezTo>
                  <a:cubicBezTo>
                    <a:pt x="2441" y="1214"/>
                    <a:pt x="2556" y="1309"/>
                    <a:pt x="2680" y="1434"/>
                  </a:cubicBezTo>
                  <a:cubicBezTo>
                    <a:pt x="2738" y="1300"/>
                    <a:pt x="2776" y="1156"/>
                    <a:pt x="2785" y="1013"/>
                  </a:cubicBezTo>
                  <a:cubicBezTo>
                    <a:pt x="2795" y="936"/>
                    <a:pt x="2757" y="859"/>
                    <a:pt x="2699" y="821"/>
                  </a:cubicBezTo>
                  <a:cubicBezTo>
                    <a:pt x="2240" y="429"/>
                    <a:pt x="1704" y="161"/>
                    <a:pt x="1120" y="8"/>
                  </a:cubicBezTo>
                  <a:cubicBezTo>
                    <a:pt x="1102" y="3"/>
                    <a:pt x="1083" y="0"/>
                    <a:pt x="1065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3" name="Google Shape;12373;p83"/>
            <p:cNvSpPr/>
            <p:nvPr/>
          </p:nvSpPr>
          <p:spPr>
            <a:xfrm>
              <a:off x="7936787" y="4566234"/>
              <a:ext cx="24396" cy="64363"/>
            </a:xfrm>
            <a:custGeom>
              <a:avLst/>
              <a:gdLst/>
              <a:ahLst/>
              <a:cxnLst/>
              <a:rect l="l" t="t" r="r" b="b"/>
              <a:pathLst>
                <a:path w="929" h="2451" extrusionOk="0">
                  <a:moveTo>
                    <a:pt x="106" y="1"/>
                  </a:moveTo>
                  <a:cubicBezTo>
                    <a:pt x="39" y="116"/>
                    <a:pt x="0" y="249"/>
                    <a:pt x="0" y="383"/>
                  </a:cubicBezTo>
                  <a:lnTo>
                    <a:pt x="0" y="2221"/>
                  </a:lnTo>
                  <a:cubicBezTo>
                    <a:pt x="0" y="2345"/>
                    <a:pt x="106" y="2451"/>
                    <a:pt x="230" y="2451"/>
                  </a:cubicBezTo>
                  <a:lnTo>
                    <a:pt x="929" y="2451"/>
                  </a:lnTo>
                  <a:lnTo>
                    <a:pt x="929" y="1207"/>
                  </a:lnTo>
                  <a:cubicBezTo>
                    <a:pt x="929" y="967"/>
                    <a:pt x="833" y="728"/>
                    <a:pt x="661" y="556"/>
                  </a:cubicBezTo>
                  <a:lnTo>
                    <a:pt x="106" y="1"/>
                  </a:lnTo>
                  <a:close/>
                </a:path>
              </a:pathLst>
            </a:custGeom>
            <a:solidFill>
              <a:srgbClr val="D2D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4" name="Google Shape;12374;p83"/>
            <p:cNvSpPr/>
            <p:nvPr/>
          </p:nvSpPr>
          <p:spPr>
            <a:xfrm>
              <a:off x="8150150" y="4337799"/>
              <a:ext cx="109846" cy="109846"/>
            </a:xfrm>
            <a:custGeom>
              <a:avLst/>
              <a:gdLst/>
              <a:ahLst/>
              <a:cxnLst/>
              <a:rect l="l" t="t" r="r" b="b"/>
              <a:pathLst>
                <a:path w="4183" h="4183" extrusionOk="0">
                  <a:moveTo>
                    <a:pt x="2097" y="0"/>
                  </a:moveTo>
                  <a:cubicBezTo>
                    <a:pt x="939" y="0"/>
                    <a:pt x="1" y="929"/>
                    <a:pt x="1" y="2087"/>
                  </a:cubicBezTo>
                  <a:cubicBezTo>
                    <a:pt x="1" y="3245"/>
                    <a:pt x="939" y="4183"/>
                    <a:pt x="2097" y="4183"/>
                  </a:cubicBezTo>
                  <a:cubicBezTo>
                    <a:pt x="3255" y="4183"/>
                    <a:pt x="4183" y="3245"/>
                    <a:pt x="4183" y="2087"/>
                  </a:cubicBezTo>
                  <a:cubicBezTo>
                    <a:pt x="4183" y="929"/>
                    <a:pt x="3255" y="0"/>
                    <a:pt x="209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5" name="Google Shape;12375;p83"/>
            <p:cNvSpPr/>
            <p:nvPr/>
          </p:nvSpPr>
          <p:spPr>
            <a:xfrm>
              <a:off x="8168505" y="4355892"/>
              <a:ext cx="73397" cy="73397"/>
            </a:xfrm>
            <a:custGeom>
              <a:avLst/>
              <a:gdLst/>
              <a:ahLst/>
              <a:cxnLst/>
              <a:rect l="l" t="t" r="r" b="b"/>
              <a:pathLst>
                <a:path w="2795" h="2795" extrusionOk="0">
                  <a:moveTo>
                    <a:pt x="1398" y="0"/>
                  </a:moveTo>
                  <a:cubicBezTo>
                    <a:pt x="632" y="0"/>
                    <a:pt x="0" y="632"/>
                    <a:pt x="0" y="1398"/>
                  </a:cubicBezTo>
                  <a:cubicBezTo>
                    <a:pt x="0" y="2173"/>
                    <a:pt x="632" y="2795"/>
                    <a:pt x="1398" y="2795"/>
                  </a:cubicBezTo>
                  <a:cubicBezTo>
                    <a:pt x="2163" y="2795"/>
                    <a:pt x="2795" y="2173"/>
                    <a:pt x="2795" y="1398"/>
                  </a:cubicBezTo>
                  <a:cubicBezTo>
                    <a:pt x="2795" y="632"/>
                    <a:pt x="2163" y="0"/>
                    <a:pt x="139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6" name="Google Shape;12376;p83"/>
            <p:cNvSpPr/>
            <p:nvPr/>
          </p:nvSpPr>
          <p:spPr>
            <a:xfrm>
              <a:off x="8022237" y="4473747"/>
              <a:ext cx="103569" cy="130460"/>
            </a:xfrm>
            <a:custGeom>
              <a:avLst/>
              <a:gdLst/>
              <a:ahLst/>
              <a:cxnLst/>
              <a:rect l="l" t="t" r="r" b="b"/>
              <a:pathLst>
                <a:path w="3944" h="4968" extrusionOk="0">
                  <a:moveTo>
                    <a:pt x="3321" y="1"/>
                  </a:moveTo>
                  <a:lnTo>
                    <a:pt x="680" y="2527"/>
                  </a:lnTo>
                  <a:cubicBezTo>
                    <a:pt x="469" y="2719"/>
                    <a:pt x="307" y="2958"/>
                    <a:pt x="192" y="3226"/>
                  </a:cubicBezTo>
                  <a:cubicBezTo>
                    <a:pt x="67" y="3504"/>
                    <a:pt x="0" y="3810"/>
                    <a:pt x="0" y="4116"/>
                  </a:cubicBezTo>
                  <a:lnTo>
                    <a:pt x="0" y="4968"/>
                  </a:lnTo>
                  <a:cubicBezTo>
                    <a:pt x="0" y="4719"/>
                    <a:pt x="96" y="4480"/>
                    <a:pt x="268" y="4307"/>
                  </a:cubicBezTo>
                  <a:lnTo>
                    <a:pt x="3943" y="632"/>
                  </a:lnTo>
                  <a:lnTo>
                    <a:pt x="3321" y="1"/>
                  </a:lnTo>
                  <a:close/>
                </a:path>
              </a:pathLst>
            </a:custGeom>
            <a:solidFill>
              <a:srgbClr val="D2D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7" name="Google Shape;12377;p83"/>
            <p:cNvSpPr/>
            <p:nvPr/>
          </p:nvSpPr>
          <p:spPr>
            <a:xfrm>
              <a:off x="8186835" y="4374221"/>
              <a:ext cx="36738" cy="36738"/>
            </a:xfrm>
            <a:custGeom>
              <a:avLst/>
              <a:gdLst/>
              <a:ahLst/>
              <a:cxnLst/>
              <a:rect l="l" t="t" r="r" b="b"/>
              <a:pathLst>
                <a:path w="1399" h="1399" extrusionOk="0">
                  <a:moveTo>
                    <a:pt x="700" y="1"/>
                  </a:moveTo>
                  <a:cubicBezTo>
                    <a:pt x="317" y="1"/>
                    <a:pt x="1" y="317"/>
                    <a:pt x="1" y="700"/>
                  </a:cubicBezTo>
                  <a:cubicBezTo>
                    <a:pt x="1" y="1082"/>
                    <a:pt x="317" y="1398"/>
                    <a:pt x="700" y="1398"/>
                  </a:cubicBezTo>
                  <a:cubicBezTo>
                    <a:pt x="1082" y="1398"/>
                    <a:pt x="1398" y="1082"/>
                    <a:pt x="1398" y="700"/>
                  </a:cubicBezTo>
                  <a:cubicBezTo>
                    <a:pt x="1398" y="317"/>
                    <a:pt x="1082" y="1"/>
                    <a:pt x="70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8" name="Google Shape;12378;p83"/>
            <p:cNvSpPr/>
            <p:nvPr/>
          </p:nvSpPr>
          <p:spPr>
            <a:xfrm>
              <a:off x="8196893" y="4319285"/>
              <a:ext cx="84111" cy="79594"/>
            </a:xfrm>
            <a:custGeom>
              <a:avLst/>
              <a:gdLst/>
              <a:ahLst/>
              <a:cxnLst/>
              <a:rect l="l" t="t" r="r" b="b"/>
              <a:pathLst>
                <a:path w="3203" h="3031" extrusionOk="0">
                  <a:moveTo>
                    <a:pt x="2873" y="0"/>
                  </a:moveTo>
                  <a:cubicBezTo>
                    <a:pt x="2818" y="0"/>
                    <a:pt x="2761" y="22"/>
                    <a:pt x="2709" y="74"/>
                  </a:cubicBezTo>
                  <a:lnTo>
                    <a:pt x="154" y="2629"/>
                  </a:lnTo>
                  <a:cubicBezTo>
                    <a:pt x="1" y="2772"/>
                    <a:pt x="106" y="3031"/>
                    <a:pt x="317" y="3031"/>
                  </a:cubicBezTo>
                  <a:cubicBezTo>
                    <a:pt x="374" y="3031"/>
                    <a:pt x="441" y="3002"/>
                    <a:pt x="479" y="2954"/>
                  </a:cubicBezTo>
                  <a:lnTo>
                    <a:pt x="3035" y="399"/>
                  </a:lnTo>
                  <a:cubicBezTo>
                    <a:pt x="3203" y="231"/>
                    <a:pt x="3052" y="0"/>
                    <a:pt x="2873" y="0"/>
                  </a:cubicBez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9" name="Google Shape;12379;p83"/>
            <p:cNvSpPr/>
            <p:nvPr/>
          </p:nvSpPr>
          <p:spPr>
            <a:xfrm>
              <a:off x="8243635" y="4322095"/>
              <a:ext cx="38734" cy="32063"/>
            </a:xfrm>
            <a:custGeom>
              <a:avLst/>
              <a:gdLst/>
              <a:ahLst/>
              <a:cxnLst/>
              <a:rect l="l" t="t" r="r" b="b"/>
              <a:pathLst>
                <a:path w="1475" h="1221" extrusionOk="0">
                  <a:moveTo>
                    <a:pt x="477" y="1"/>
                  </a:moveTo>
                  <a:cubicBezTo>
                    <a:pt x="286" y="1"/>
                    <a:pt x="97" y="107"/>
                    <a:pt x="1" y="292"/>
                  </a:cubicBezTo>
                  <a:lnTo>
                    <a:pt x="1" y="991"/>
                  </a:lnTo>
                  <a:cubicBezTo>
                    <a:pt x="1" y="1115"/>
                    <a:pt x="106" y="1220"/>
                    <a:pt x="240" y="1220"/>
                  </a:cubicBezTo>
                  <a:lnTo>
                    <a:pt x="939" y="1220"/>
                  </a:lnTo>
                  <a:cubicBezTo>
                    <a:pt x="1063" y="1220"/>
                    <a:pt x="1168" y="1115"/>
                    <a:pt x="1168" y="991"/>
                  </a:cubicBezTo>
                  <a:cubicBezTo>
                    <a:pt x="1475" y="991"/>
                    <a:pt x="1475" y="522"/>
                    <a:pt x="1168" y="522"/>
                  </a:cubicBezTo>
                  <a:lnTo>
                    <a:pt x="699" y="522"/>
                  </a:lnTo>
                  <a:lnTo>
                    <a:pt x="699" y="53"/>
                  </a:lnTo>
                  <a:cubicBezTo>
                    <a:pt x="629" y="17"/>
                    <a:pt x="553" y="1"/>
                    <a:pt x="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0" name="Google Shape;12380;p83"/>
            <p:cNvSpPr/>
            <p:nvPr/>
          </p:nvSpPr>
          <p:spPr>
            <a:xfrm>
              <a:off x="8217822" y="4319312"/>
              <a:ext cx="61291" cy="58245"/>
            </a:xfrm>
            <a:custGeom>
              <a:avLst/>
              <a:gdLst/>
              <a:ahLst/>
              <a:cxnLst/>
              <a:rect l="l" t="t" r="r" b="b"/>
              <a:pathLst>
                <a:path w="2334" h="2218" extrusionOk="0">
                  <a:moveTo>
                    <a:pt x="2075" y="1"/>
                  </a:moveTo>
                  <a:cubicBezTo>
                    <a:pt x="2015" y="1"/>
                    <a:pt x="1955" y="25"/>
                    <a:pt x="1912" y="73"/>
                  </a:cubicBezTo>
                  <a:lnTo>
                    <a:pt x="170" y="1814"/>
                  </a:lnTo>
                  <a:cubicBezTo>
                    <a:pt x="0" y="1985"/>
                    <a:pt x="156" y="2217"/>
                    <a:pt x="337" y="2217"/>
                  </a:cubicBezTo>
                  <a:cubicBezTo>
                    <a:pt x="390" y="2217"/>
                    <a:pt x="446" y="2197"/>
                    <a:pt x="496" y="2149"/>
                  </a:cubicBezTo>
                  <a:lnTo>
                    <a:pt x="2238" y="398"/>
                  </a:lnTo>
                  <a:cubicBezTo>
                    <a:pt x="2333" y="312"/>
                    <a:pt x="2333" y="159"/>
                    <a:pt x="2238" y="73"/>
                  </a:cubicBezTo>
                  <a:cubicBezTo>
                    <a:pt x="2194" y="25"/>
                    <a:pt x="2135" y="1"/>
                    <a:pt x="2075" y="1"/>
                  </a:cubicBez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381" name="Google Shape;12381;p83"/>
          <p:cNvGrpSpPr/>
          <p:nvPr/>
        </p:nvGrpSpPr>
        <p:grpSpPr>
          <a:xfrm>
            <a:off x="4886058" y="1965890"/>
            <a:ext cx="388569" cy="388307"/>
            <a:chOff x="4886058" y="1965890"/>
            <a:chExt cx="388569" cy="388307"/>
          </a:xfrm>
        </p:grpSpPr>
        <p:sp>
          <p:nvSpPr>
            <p:cNvPr id="12382" name="Google Shape;12382;p83"/>
            <p:cNvSpPr/>
            <p:nvPr/>
          </p:nvSpPr>
          <p:spPr>
            <a:xfrm>
              <a:off x="4886058" y="1965890"/>
              <a:ext cx="388569" cy="388307"/>
            </a:xfrm>
            <a:custGeom>
              <a:avLst/>
              <a:gdLst/>
              <a:ahLst/>
              <a:cxnLst/>
              <a:rect l="l" t="t" r="r" b="b"/>
              <a:pathLst>
                <a:path w="14797" h="14787" extrusionOk="0">
                  <a:moveTo>
                    <a:pt x="7398" y="0"/>
                  </a:moveTo>
                  <a:cubicBezTo>
                    <a:pt x="3312" y="0"/>
                    <a:pt x="1" y="3312"/>
                    <a:pt x="1" y="7398"/>
                  </a:cubicBezTo>
                  <a:cubicBezTo>
                    <a:pt x="1" y="11475"/>
                    <a:pt x="3312" y="14786"/>
                    <a:pt x="7398" y="14786"/>
                  </a:cubicBezTo>
                  <a:cubicBezTo>
                    <a:pt x="11485" y="14786"/>
                    <a:pt x="14796" y="11475"/>
                    <a:pt x="14796" y="7398"/>
                  </a:cubicBezTo>
                  <a:cubicBezTo>
                    <a:pt x="14796" y="3312"/>
                    <a:pt x="11485" y="0"/>
                    <a:pt x="7398" y="0"/>
                  </a:cubicBezTo>
                  <a:close/>
                </a:path>
              </a:pathLst>
            </a:custGeom>
            <a:solidFill>
              <a:srgbClr val="72869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3" name="Google Shape;12383;p83"/>
            <p:cNvSpPr/>
            <p:nvPr/>
          </p:nvSpPr>
          <p:spPr>
            <a:xfrm>
              <a:off x="4896352" y="1992150"/>
              <a:ext cx="368218" cy="335787"/>
            </a:xfrm>
            <a:custGeom>
              <a:avLst/>
              <a:gdLst/>
              <a:ahLst/>
              <a:cxnLst/>
              <a:rect l="l" t="t" r="r" b="b"/>
              <a:pathLst>
                <a:path w="14022" h="12787" extrusionOk="0">
                  <a:moveTo>
                    <a:pt x="7008" y="0"/>
                  </a:moveTo>
                  <a:cubicBezTo>
                    <a:pt x="5356" y="0"/>
                    <a:pt x="3705" y="618"/>
                    <a:pt x="2470" y="1852"/>
                  </a:cubicBezTo>
                  <a:cubicBezTo>
                    <a:pt x="1" y="4331"/>
                    <a:pt x="1" y="8465"/>
                    <a:pt x="2470" y="10934"/>
                  </a:cubicBezTo>
                  <a:cubicBezTo>
                    <a:pt x="3705" y="12169"/>
                    <a:pt x="5356" y="12786"/>
                    <a:pt x="7008" y="12786"/>
                  </a:cubicBezTo>
                  <a:cubicBezTo>
                    <a:pt x="8660" y="12786"/>
                    <a:pt x="10313" y="12169"/>
                    <a:pt x="11552" y="10934"/>
                  </a:cubicBezTo>
                  <a:cubicBezTo>
                    <a:pt x="14021" y="8465"/>
                    <a:pt x="14021" y="4331"/>
                    <a:pt x="11552" y="1852"/>
                  </a:cubicBezTo>
                  <a:cubicBezTo>
                    <a:pt x="10313" y="618"/>
                    <a:pt x="8660" y="0"/>
                    <a:pt x="7008" y="0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4" name="Google Shape;12384;p83"/>
            <p:cNvSpPr/>
            <p:nvPr/>
          </p:nvSpPr>
          <p:spPr>
            <a:xfrm>
              <a:off x="5056958" y="1992072"/>
              <a:ext cx="207612" cy="336102"/>
            </a:xfrm>
            <a:custGeom>
              <a:avLst/>
              <a:gdLst/>
              <a:ahLst/>
              <a:cxnLst/>
              <a:rect l="l" t="t" r="r" b="b"/>
              <a:pathLst>
                <a:path w="7906" h="12799" extrusionOk="0">
                  <a:moveTo>
                    <a:pt x="911" y="0"/>
                  </a:moveTo>
                  <a:cubicBezTo>
                    <a:pt x="609" y="0"/>
                    <a:pt x="304" y="22"/>
                    <a:pt x="0" y="66"/>
                  </a:cubicBezTo>
                  <a:cubicBezTo>
                    <a:pt x="1379" y="247"/>
                    <a:pt x="2661" y="879"/>
                    <a:pt x="3647" y="1855"/>
                  </a:cubicBezTo>
                  <a:cubicBezTo>
                    <a:pt x="6116" y="4334"/>
                    <a:pt x="6116" y="8468"/>
                    <a:pt x="3647" y="10937"/>
                  </a:cubicBezTo>
                  <a:cubicBezTo>
                    <a:pt x="2661" y="11923"/>
                    <a:pt x="1379" y="12545"/>
                    <a:pt x="0" y="12737"/>
                  </a:cubicBezTo>
                  <a:cubicBezTo>
                    <a:pt x="299" y="12778"/>
                    <a:pt x="599" y="12799"/>
                    <a:pt x="896" y="12799"/>
                  </a:cubicBezTo>
                  <a:cubicBezTo>
                    <a:pt x="2582" y="12799"/>
                    <a:pt x="4216" y="12141"/>
                    <a:pt x="5436" y="10937"/>
                  </a:cubicBezTo>
                  <a:cubicBezTo>
                    <a:pt x="7905" y="8468"/>
                    <a:pt x="7905" y="4334"/>
                    <a:pt x="5436" y="1855"/>
                  </a:cubicBezTo>
                  <a:cubicBezTo>
                    <a:pt x="4220" y="663"/>
                    <a:pt x="2591" y="0"/>
                    <a:pt x="911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5" name="Google Shape;12385;p83"/>
            <p:cNvSpPr/>
            <p:nvPr/>
          </p:nvSpPr>
          <p:spPr>
            <a:xfrm>
              <a:off x="5074158" y="1993647"/>
              <a:ext cx="12342" cy="39364"/>
            </a:xfrm>
            <a:custGeom>
              <a:avLst/>
              <a:gdLst/>
              <a:ahLst/>
              <a:cxnLst/>
              <a:rect l="l" t="t" r="r" b="b"/>
              <a:pathLst>
                <a:path w="470" h="1499" extrusionOk="0">
                  <a:moveTo>
                    <a:pt x="235" y="1"/>
                  </a:moveTo>
                  <a:cubicBezTo>
                    <a:pt x="118" y="1"/>
                    <a:pt x="1" y="82"/>
                    <a:pt x="15" y="245"/>
                  </a:cubicBezTo>
                  <a:lnTo>
                    <a:pt x="15" y="1278"/>
                  </a:lnTo>
                  <a:cubicBezTo>
                    <a:pt x="15" y="1403"/>
                    <a:pt x="111" y="1499"/>
                    <a:pt x="235" y="1499"/>
                  </a:cubicBezTo>
                  <a:cubicBezTo>
                    <a:pt x="360" y="1499"/>
                    <a:pt x="456" y="1403"/>
                    <a:pt x="456" y="1278"/>
                  </a:cubicBezTo>
                  <a:lnTo>
                    <a:pt x="456" y="245"/>
                  </a:lnTo>
                  <a:cubicBezTo>
                    <a:pt x="470" y="82"/>
                    <a:pt x="353" y="1"/>
                    <a:pt x="235" y="1"/>
                  </a:cubicBezTo>
                  <a:close/>
                </a:path>
              </a:pathLst>
            </a:custGeom>
            <a:solidFill>
              <a:srgbClr val="72869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6" name="Google Shape;12386;p83"/>
            <p:cNvSpPr/>
            <p:nvPr/>
          </p:nvSpPr>
          <p:spPr>
            <a:xfrm>
              <a:off x="5074158" y="2286866"/>
              <a:ext cx="12342" cy="39416"/>
            </a:xfrm>
            <a:custGeom>
              <a:avLst/>
              <a:gdLst/>
              <a:ahLst/>
              <a:cxnLst/>
              <a:rect l="l" t="t" r="r" b="b"/>
              <a:pathLst>
                <a:path w="470" h="1501" extrusionOk="0">
                  <a:moveTo>
                    <a:pt x="235" y="1"/>
                  </a:moveTo>
                  <a:cubicBezTo>
                    <a:pt x="118" y="1"/>
                    <a:pt x="1" y="80"/>
                    <a:pt x="15" y="238"/>
                  </a:cubicBezTo>
                  <a:lnTo>
                    <a:pt x="15" y="1271"/>
                  </a:lnTo>
                  <a:cubicBezTo>
                    <a:pt x="15" y="1396"/>
                    <a:pt x="111" y="1501"/>
                    <a:pt x="235" y="1501"/>
                  </a:cubicBezTo>
                  <a:cubicBezTo>
                    <a:pt x="360" y="1491"/>
                    <a:pt x="456" y="1396"/>
                    <a:pt x="456" y="1271"/>
                  </a:cubicBezTo>
                  <a:lnTo>
                    <a:pt x="456" y="238"/>
                  </a:lnTo>
                  <a:cubicBezTo>
                    <a:pt x="470" y="80"/>
                    <a:pt x="353" y="1"/>
                    <a:pt x="235" y="1"/>
                  </a:cubicBezTo>
                  <a:close/>
                </a:path>
              </a:pathLst>
            </a:custGeom>
            <a:solidFill>
              <a:srgbClr val="72869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7" name="Google Shape;12387;p83"/>
            <p:cNvSpPr/>
            <p:nvPr/>
          </p:nvSpPr>
          <p:spPr>
            <a:xfrm>
              <a:off x="5205984" y="2153597"/>
              <a:ext cx="42515" cy="11633"/>
            </a:xfrm>
            <a:custGeom>
              <a:avLst/>
              <a:gdLst/>
              <a:ahLst/>
              <a:cxnLst/>
              <a:rect l="l" t="t" r="r" b="b"/>
              <a:pathLst>
                <a:path w="1619" h="443" extrusionOk="0">
                  <a:moveTo>
                    <a:pt x="1338" y="0"/>
                  </a:moveTo>
                  <a:cubicBezTo>
                    <a:pt x="1329" y="0"/>
                    <a:pt x="1321" y="0"/>
                    <a:pt x="1312" y="1"/>
                  </a:cubicBezTo>
                  <a:lnTo>
                    <a:pt x="278" y="1"/>
                  </a:lnTo>
                  <a:cubicBezTo>
                    <a:pt x="1" y="20"/>
                    <a:pt x="1" y="422"/>
                    <a:pt x="278" y="441"/>
                  </a:cubicBezTo>
                  <a:lnTo>
                    <a:pt x="1312" y="441"/>
                  </a:lnTo>
                  <a:cubicBezTo>
                    <a:pt x="1321" y="442"/>
                    <a:pt x="1329" y="443"/>
                    <a:pt x="1338" y="443"/>
                  </a:cubicBezTo>
                  <a:cubicBezTo>
                    <a:pt x="1619" y="443"/>
                    <a:pt x="1619" y="0"/>
                    <a:pt x="1338" y="0"/>
                  </a:cubicBezTo>
                  <a:close/>
                </a:path>
              </a:pathLst>
            </a:custGeom>
            <a:solidFill>
              <a:srgbClr val="72869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8" name="Google Shape;12388;p83"/>
            <p:cNvSpPr/>
            <p:nvPr/>
          </p:nvSpPr>
          <p:spPr>
            <a:xfrm>
              <a:off x="4912948" y="2153623"/>
              <a:ext cx="41753" cy="11581"/>
            </a:xfrm>
            <a:custGeom>
              <a:avLst/>
              <a:gdLst/>
              <a:ahLst/>
              <a:cxnLst/>
              <a:rect l="l" t="t" r="r" b="b"/>
              <a:pathLst>
                <a:path w="1590" h="441" extrusionOk="0">
                  <a:moveTo>
                    <a:pt x="278" y="0"/>
                  </a:moveTo>
                  <a:cubicBezTo>
                    <a:pt x="1" y="19"/>
                    <a:pt x="1" y="421"/>
                    <a:pt x="278" y="440"/>
                  </a:cubicBezTo>
                  <a:lnTo>
                    <a:pt x="1312" y="440"/>
                  </a:lnTo>
                  <a:cubicBezTo>
                    <a:pt x="1589" y="421"/>
                    <a:pt x="1589" y="19"/>
                    <a:pt x="1312" y="0"/>
                  </a:cubicBezTo>
                  <a:close/>
                </a:path>
              </a:pathLst>
            </a:custGeom>
            <a:solidFill>
              <a:srgbClr val="72869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9" name="Google Shape;12389;p83"/>
            <p:cNvSpPr/>
            <p:nvPr/>
          </p:nvSpPr>
          <p:spPr>
            <a:xfrm>
              <a:off x="5002101" y="2140808"/>
              <a:ext cx="97608" cy="96400"/>
            </a:xfrm>
            <a:custGeom>
              <a:avLst/>
              <a:gdLst/>
              <a:ahLst/>
              <a:cxnLst/>
              <a:rect l="l" t="t" r="r" b="b"/>
              <a:pathLst>
                <a:path w="3717" h="3671" extrusionOk="0">
                  <a:moveTo>
                    <a:pt x="2243" y="0"/>
                  </a:moveTo>
                  <a:lnTo>
                    <a:pt x="70" y="3436"/>
                  </a:lnTo>
                  <a:cubicBezTo>
                    <a:pt x="1" y="3544"/>
                    <a:pt x="93" y="3670"/>
                    <a:pt x="201" y="3670"/>
                  </a:cubicBezTo>
                  <a:cubicBezTo>
                    <a:pt x="228" y="3670"/>
                    <a:pt x="255" y="3663"/>
                    <a:pt x="281" y="3646"/>
                  </a:cubicBezTo>
                  <a:lnTo>
                    <a:pt x="3716" y="1474"/>
                  </a:lnTo>
                  <a:lnTo>
                    <a:pt x="2243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0" name="Google Shape;12390;p83"/>
            <p:cNvSpPr/>
            <p:nvPr/>
          </p:nvSpPr>
          <p:spPr>
            <a:xfrm>
              <a:off x="5002101" y="2165177"/>
              <a:ext cx="97608" cy="72031"/>
            </a:xfrm>
            <a:custGeom>
              <a:avLst/>
              <a:gdLst/>
              <a:ahLst/>
              <a:cxnLst/>
              <a:rect l="l" t="t" r="r" b="b"/>
              <a:pathLst>
                <a:path w="3717" h="2743" extrusionOk="0">
                  <a:moveTo>
                    <a:pt x="3171" y="0"/>
                  </a:moveTo>
                  <a:lnTo>
                    <a:pt x="654" y="1580"/>
                  </a:lnTo>
                  <a:lnTo>
                    <a:pt x="70" y="2508"/>
                  </a:lnTo>
                  <a:cubicBezTo>
                    <a:pt x="1" y="2616"/>
                    <a:pt x="93" y="2742"/>
                    <a:pt x="201" y="2742"/>
                  </a:cubicBezTo>
                  <a:cubicBezTo>
                    <a:pt x="228" y="2742"/>
                    <a:pt x="255" y="2735"/>
                    <a:pt x="281" y="2718"/>
                  </a:cubicBezTo>
                  <a:lnTo>
                    <a:pt x="3716" y="546"/>
                  </a:lnTo>
                  <a:lnTo>
                    <a:pt x="3171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1" name="Google Shape;12391;p83"/>
            <p:cNvSpPr/>
            <p:nvPr/>
          </p:nvSpPr>
          <p:spPr>
            <a:xfrm>
              <a:off x="5061238" y="2082984"/>
              <a:ext cx="97503" cy="96532"/>
            </a:xfrm>
            <a:custGeom>
              <a:avLst/>
              <a:gdLst/>
              <a:ahLst/>
              <a:cxnLst/>
              <a:rect l="l" t="t" r="r" b="b"/>
              <a:pathLst>
                <a:path w="3713" h="3676" extrusionOk="0">
                  <a:moveTo>
                    <a:pt x="3521" y="1"/>
                  </a:moveTo>
                  <a:cubicBezTo>
                    <a:pt x="3493" y="1"/>
                    <a:pt x="3464" y="10"/>
                    <a:pt x="3436" y="30"/>
                  </a:cubicBezTo>
                  <a:lnTo>
                    <a:pt x="0" y="2202"/>
                  </a:lnTo>
                  <a:lnTo>
                    <a:pt x="1474" y="3676"/>
                  </a:lnTo>
                  <a:lnTo>
                    <a:pt x="3637" y="231"/>
                  </a:lnTo>
                  <a:cubicBezTo>
                    <a:pt x="3712" y="125"/>
                    <a:pt x="3627" y="1"/>
                    <a:pt x="3521" y="1"/>
                  </a:cubicBezTo>
                  <a:close/>
                </a:path>
              </a:pathLst>
            </a:custGeom>
            <a:solidFill>
              <a:srgbClr val="D4DA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2" name="Google Shape;12392;p83"/>
            <p:cNvSpPr/>
            <p:nvPr/>
          </p:nvSpPr>
          <p:spPr>
            <a:xfrm>
              <a:off x="5085345" y="2083089"/>
              <a:ext cx="73213" cy="96190"/>
            </a:xfrm>
            <a:custGeom>
              <a:avLst/>
              <a:gdLst/>
              <a:ahLst/>
              <a:cxnLst/>
              <a:rect l="l" t="t" r="r" b="b"/>
              <a:pathLst>
                <a:path w="2788" h="3663" extrusionOk="0">
                  <a:moveTo>
                    <a:pt x="2599" y="1"/>
                  </a:moveTo>
                  <a:cubicBezTo>
                    <a:pt x="2573" y="1"/>
                    <a:pt x="2545" y="8"/>
                    <a:pt x="2518" y="26"/>
                  </a:cubicBezTo>
                  <a:lnTo>
                    <a:pt x="1590" y="609"/>
                  </a:lnTo>
                  <a:lnTo>
                    <a:pt x="1" y="3117"/>
                  </a:lnTo>
                  <a:lnTo>
                    <a:pt x="546" y="3662"/>
                  </a:lnTo>
                  <a:lnTo>
                    <a:pt x="2719" y="227"/>
                  </a:lnTo>
                  <a:cubicBezTo>
                    <a:pt x="2788" y="120"/>
                    <a:pt x="2704" y="1"/>
                    <a:pt x="2599" y="1"/>
                  </a:cubicBezTo>
                  <a:close/>
                </a:path>
              </a:pathLst>
            </a:custGeom>
            <a:solidFill>
              <a:srgbClr val="BFC8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123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97" name="Google Shape;12397;p84"/>
          <p:cNvSpPr txBox="1">
            <a:spLocks noGrp="1"/>
          </p:cNvSpPr>
          <p:nvPr>
            <p:ph type="title" idx="4294967295"/>
          </p:nvPr>
        </p:nvSpPr>
        <p:spPr>
          <a:xfrm>
            <a:off x="849675" y="943800"/>
            <a:ext cx="34821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rPr>
              <a:t>Help &amp; Support </a:t>
            </a:r>
            <a:r>
              <a:rPr lang="en">
                <a:latin typeface="Arial"/>
                <a:ea typeface="Arial"/>
                <a:cs typeface="Arial"/>
                <a:sym typeface="Arial"/>
              </a:rPr>
              <a:t>I</a:t>
            </a: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cons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398" name="Google Shape;12398;p84"/>
          <p:cNvSpPr txBox="1">
            <a:spLocks noGrp="1"/>
          </p:cNvSpPr>
          <p:nvPr>
            <p:ph type="title" idx="4294967295"/>
          </p:nvPr>
        </p:nvSpPr>
        <p:spPr>
          <a:xfrm>
            <a:off x="4858400" y="943800"/>
            <a:ext cx="34821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latin typeface="Arial"/>
                <a:ea typeface="Arial"/>
                <a:cs typeface="Arial"/>
                <a:sym typeface="Arial"/>
              </a:rPr>
              <a:t>Avatar Icons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2399" name="Google Shape;12399;p84"/>
          <p:cNvGrpSpPr/>
          <p:nvPr/>
        </p:nvGrpSpPr>
        <p:grpSpPr>
          <a:xfrm>
            <a:off x="1765162" y="3346789"/>
            <a:ext cx="292801" cy="359258"/>
            <a:chOff x="1765162" y="3346789"/>
            <a:chExt cx="292801" cy="359258"/>
          </a:xfrm>
        </p:grpSpPr>
        <p:sp>
          <p:nvSpPr>
            <p:cNvPr id="12400" name="Google Shape;12400;p84"/>
            <p:cNvSpPr/>
            <p:nvPr/>
          </p:nvSpPr>
          <p:spPr>
            <a:xfrm>
              <a:off x="1765423" y="3394001"/>
              <a:ext cx="230821" cy="312047"/>
            </a:xfrm>
            <a:custGeom>
              <a:avLst/>
              <a:gdLst/>
              <a:ahLst/>
              <a:cxnLst/>
              <a:rect l="l" t="t" r="r" b="b"/>
              <a:pathLst>
                <a:path w="8815" h="11917" extrusionOk="0">
                  <a:moveTo>
                    <a:pt x="219" y="1"/>
                  </a:moveTo>
                  <a:cubicBezTo>
                    <a:pt x="95" y="1"/>
                    <a:pt x="0" y="96"/>
                    <a:pt x="0" y="220"/>
                  </a:cubicBezTo>
                  <a:lnTo>
                    <a:pt x="0" y="9283"/>
                  </a:lnTo>
                  <a:lnTo>
                    <a:pt x="1927" y="11220"/>
                  </a:lnTo>
                  <a:lnTo>
                    <a:pt x="2624" y="11916"/>
                  </a:lnTo>
                  <a:lnTo>
                    <a:pt x="8586" y="11916"/>
                  </a:lnTo>
                  <a:cubicBezTo>
                    <a:pt x="8710" y="11916"/>
                    <a:pt x="8805" y="11821"/>
                    <a:pt x="8815" y="11697"/>
                  </a:cubicBezTo>
                  <a:lnTo>
                    <a:pt x="8815" y="1"/>
                  </a:ln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1" name="Google Shape;12401;p84"/>
            <p:cNvSpPr/>
            <p:nvPr/>
          </p:nvSpPr>
          <p:spPr>
            <a:xfrm>
              <a:off x="1765162" y="3624088"/>
              <a:ext cx="81959" cy="81959"/>
            </a:xfrm>
            <a:custGeom>
              <a:avLst/>
              <a:gdLst/>
              <a:ahLst/>
              <a:cxnLst/>
              <a:rect l="l" t="t" r="r" b="b"/>
              <a:pathLst>
                <a:path w="3130" h="3130" extrusionOk="0">
                  <a:moveTo>
                    <a:pt x="1" y="0"/>
                  </a:moveTo>
                  <a:lnTo>
                    <a:pt x="1" y="496"/>
                  </a:lnTo>
                  <a:lnTo>
                    <a:pt x="1937" y="2433"/>
                  </a:lnTo>
                  <a:lnTo>
                    <a:pt x="2634" y="3129"/>
                  </a:lnTo>
                  <a:lnTo>
                    <a:pt x="3130" y="3129"/>
                  </a:lnTo>
                  <a:lnTo>
                    <a:pt x="3130" y="267"/>
                  </a:lnTo>
                  <a:cubicBezTo>
                    <a:pt x="3130" y="115"/>
                    <a:pt x="3006" y="0"/>
                    <a:pt x="2862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2" name="Google Shape;12402;p84"/>
            <p:cNvSpPr/>
            <p:nvPr/>
          </p:nvSpPr>
          <p:spPr>
            <a:xfrm>
              <a:off x="1896558" y="3394001"/>
              <a:ext cx="99686" cy="103719"/>
            </a:xfrm>
            <a:custGeom>
              <a:avLst/>
              <a:gdLst/>
              <a:ahLst/>
              <a:cxnLst/>
              <a:rect l="l" t="t" r="r" b="b"/>
              <a:pathLst>
                <a:path w="3807" h="3961" extrusionOk="0">
                  <a:moveTo>
                    <a:pt x="497" y="1"/>
                  </a:moveTo>
                  <a:cubicBezTo>
                    <a:pt x="1" y="2014"/>
                    <a:pt x="1527" y="3960"/>
                    <a:pt x="3597" y="3960"/>
                  </a:cubicBezTo>
                  <a:cubicBezTo>
                    <a:pt x="3664" y="3960"/>
                    <a:pt x="3731" y="3950"/>
                    <a:pt x="3807" y="3950"/>
                  </a:cubicBezTo>
                  <a:lnTo>
                    <a:pt x="3807" y="1"/>
                  </a:ln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3" name="Google Shape;12403;p84"/>
            <p:cNvSpPr/>
            <p:nvPr/>
          </p:nvSpPr>
          <p:spPr>
            <a:xfrm>
              <a:off x="1816379" y="3394001"/>
              <a:ext cx="179629" cy="312047"/>
            </a:xfrm>
            <a:custGeom>
              <a:avLst/>
              <a:gdLst/>
              <a:ahLst/>
              <a:cxnLst/>
              <a:rect l="l" t="t" r="r" b="b"/>
              <a:pathLst>
                <a:path w="6860" h="11917" extrusionOk="0">
                  <a:moveTo>
                    <a:pt x="6106" y="1"/>
                  </a:moveTo>
                  <a:lnTo>
                    <a:pt x="6106" y="11239"/>
                  </a:lnTo>
                  <a:lnTo>
                    <a:pt x="0" y="11239"/>
                  </a:lnTo>
                  <a:lnTo>
                    <a:pt x="678" y="11916"/>
                  </a:lnTo>
                  <a:lnTo>
                    <a:pt x="6640" y="11916"/>
                  </a:lnTo>
                  <a:cubicBezTo>
                    <a:pt x="6764" y="11916"/>
                    <a:pt x="6859" y="11821"/>
                    <a:pt x="6859" y="11697"/>
                  </a:cubicBezTo>
                  <a:lnTo>
                    <a:pt x="6859" y="1"/>
                  </a:ln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4" name="Google Shape;12404;p84"/>
            <p:cNvSpPr/>
            <p:nvPr/>
          </p:nvSpPr>
          <p:spPr>
            <a:xfrm>
              <a:off x="1799647" y="3462448"/>
              <a:ext cx="162138" cy="23776"/>
            </a:xfrm>
            <a:custGeom>
              <a:avLst/>
              <a:gdLst/>
              <a:ahLst/>
              <a:cxnLst/>
              <a:rect l="l" t="t" r="r" b="b"/>
              <a:pathLst>
                <a:path w="6192" h="908" extrusionOk="0">
                  <a:moveTo>
                    <a:pt x="219" y="1"/>
                  </a:moveTo>
                  <a:cubicBezTo>
                    <a:pt x="95" y="1"/>
                    <a:pt x="0" y="106"/>
                    <a:pt x="0" y="230"/>
                  </a:cubicBezTo>
                  <a:lnTo>
                    <a:pt x="0" y="688"/>
                  </a:lnTo>
                  <a:cubicBezTo>
                    <a:pt x="0" y="802"/>
                    <a:pt x="95" y="907"/>
                    <a:pt x="219" y="907"/>
                  </a:cubicBezTo>
                  <a:lnTo>
                    <a:pt x="5962" y="907"/>
                  </a:lnTo>
                  <a:cubicBezTo>
                    <a:pt x="6087" y="907"/>
                    <a:pt x="6191" y="802"/>
                    <a:pt x="6191" y="688"/>
                  </a:cubicBezTo>
                  <a:lnTo>
                    <a:pt x="6191" y="230"/>
                  </a:lnTo>
                  <a:cubicBezTo>
                    <a:pt x="6191" y="106"/>
                    <a:pt x="6087" y="1"/>
                    <a:pt x="5962" y="1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5" name="Google Shape;12405;p84"/>
            <p:cNvSpPr/>
            <p:nvPr/>
          </p:nvSpPr>
          <p:spPr>
            <a:xfrm>
              <a:off x="1922795" y="3462710"/>
              <a:ext cx="38989" cy="23514"/>
            </a:xfrm>
            <a:custGeom>
              <a:avLst/>
              <a:gdLst/>
              <a:ahLst/>
              <a:cxnLst/>
              <a:rect l="l" t="t" r="r" b="b"/>
              <a:pathLst>
                <a:path w="1489" h="898" extrusionOk="0">
                  <a:moveTo>
                    <a:pt x="0" y="0"/>
                  </a:moveTo>
                  <a:cubicBezTo>
                    <a:pt x="258" y="363"/>
                    <a:pt x="601" y="668"/>
                    <a:pt x="983" y="897"/>
                  </a:cubicBezTo>
                  <a:lnTo>
                    <a:pt x="1259" y="897"/>
                  </a:lnTo>
                  <a:cubicBezTo>
                    <a:pt x="1384" y="897"/>
                    <a:pt x="1488" y="792"/>
                    <a:pt x="1488" y="678"/>
                  </a:cubicBezTo>
                  <a:lnTo>
                    <a:pt x="1488" y="220"/>
                  </a:lnTo>
                  <a:cubicBezTo>
                    <a:pt x="1479" y="96"/>
                    <a:pt x="1384" y="0"/>
                    <a:pt x="1259" y="0"/>
                  </a:cubicBez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6" name="Google Shape;12406;p84"/>
            <p:cNvSpPr/>
            <p:nvPr/>
          </p:nvSpPr>
          <p:spPr>
            <a:xfrm>
              <a:off x="1765162" y="3637076"/>
              <a:ext cx="68971" cy="68971"/>
            </a:xfrm>
            <a:custGeom>
              <a:avLst/>
              <a:gdLst/>
              <a:ahLst/>
              <a:cxnLst/>
              <a:rect l="l" t="t" r="r" b="b"/>
              <a:pathLst>
                <a:path w="2634" h="2634" extrusionOk="0">
                  <a:moveTo>
                    <a:pt x="1" y="0"/>
                  </a:moveTo>
                  <a:lnTo>
                    <a:pt x="2634" y="2633"/>
                  </a:lnTo>
                  <a:lnTo>
                    <a:pt x="2634" y="220"/>
                  </a:lnTo>
                  <a:cubicBezTo>
                    <a:pt x="2634" y="96"/>
                    <a:pt x="2538" y="0"/>
                    <a:pt x="2414" y="0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7" name="Google Shape;12407;p84"/>
            <p:cNvSpPr/>
            <p:nvPr/>
          </p:nvSpPr>
          <p:spPr>
            <a:xfrm>
              <a:off x="1923528" y="3346789"/>
              <a:ext cx="134434" cy="134434"/>
            </a:xfrm>
            <a:custGeom>
              <a:avLst/>
              <a:gdLst/>
              <a:ahLst/>
              <a:cxnLst/>
              <a:rect l="l" t="t" r="r" b="b"/>
              <a:pathLst>
                <a:path w="5134" h="5134" extrusionOk="0">
                  <a:moveTo>
                    <a:pt x="2567" y="1"/>
                  </a:moveTo>
                  <a:cubicBezTo>
                    <a:pt x="1155" y="1"/>
                    <a:pt x="1" y="1155"/>
                    <a:pt x="1" y="2567"/>
                  </a:cubicBezTo>
                  <a:cubicBezTo>
                    <a:pt x="1" y="3989"/>
                    <a:pt x="1155" y="5133"/>
                    <a:pt x="2567" y="5133"/>
                  </a:cubicBezTo>
                  <a:cubicBezTo>
                    <a:pt x="3989" y="5133"/>
                    <a:pt x="5133" y="3989"/>
                    <a:pt x="5133" y="2567"/>
                  </a:cubicBezTo>
                  <a:cubicBezTo>
                    <a:pt x="5133" y="1155"/>
                    <a:pt x="3989" y="1"/>
                    <a:pt x="2567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8" name="Google Shape;12408;p84"/>
            <p:cNvSpPr/>
            <p:nvPr/>
          </p:nvSpPr>
          <p:spPr>
            <a:xfrm>
              <a:off x="1978255" y="3377033"/>
              <a:ext cx="48730" cy="48730"/>
            </a:xfrm>
            <a:custGeom>
              <a:avLst/>
              <a:gdLst/>
              <a:ahLst/>
              <a:cxnLst/>
              <a:rect l="l" t="t" r="r" b="b"/>
              <a:pathLst>
                <a:path w="1861" h="1861" extrusionOk="0">
                  <a:moveTo>
                    <a:pt x="925" y="0"/>
                  </a:moveTo>
                  <a:cubicBezTo>
                    <a:pt x="410" y="0"/>
                    <a:pt x="0" y="420"/>
                    <a:pt x="0" y="935"/>
                  </a:cubicBezTo>
                  <a:cubicBezTo>
                    <a:pt x="0" y="1450"/>
                    <a:pt x="410" y="1861"/>
                    <a:pt x="925" y="1861"/>
                  </a:cubicBezTo>
                  <a:cubicBezTo>
                    <a:pt x="1441" y="1861"/>
                    <a:pt x="1860" y="1450"/>
                    <a:pt x="1860" y="935"/>
                  </a:cubicBezTo>
                  <a:cubicBezTo>
                    <a:pt x="1860" y="420"/>
                    <a:pt x="1441" y="0"/>
                    <a:pt x="925" y="0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9" name="Google Shape;12409;p84"/>
            <p:cNvSpPr/>
            <p:nvPr/>
          </p:nvSpPr>
          <p:spPr>
            <a:xfrm>
              <a:off x="1960999" y="3371560"/>
              <a:ext cx="82587" cy="59702"/>
            </a:xfrm>
            <a:custGeom>
              <a:avLst/>
              <a:gdLst/>
              <a:ahLst/>
              <a:cxnLst/>
              <a:rect l="l" t="t" r="r" b="b"/>
              <a:pathLst>
                <a:path w="3154" h="2280" extrusionOk="0">
                  <a:moveTo>
                    <a:pt x="1584" y="419"/>
                  </a:moveTo>
                  <a:cubicBezTo>
                    <a:pt x="1775" y="419"/>
                    <a:pt x="1966" y="495"/>
                    <a:pt x="2100" y="629"/>
                  </a:cubicBezTo>
                  <a:cubicBezTo>
                    <a:pt x="2578" y="1115"/>
                    <a:pt x="2187" y="1872"/>
                    <a:pt x="1598" y="1872"/>
                  </a:cubicBezTo>
                  <a:cubicBezTo>
                    <a:pt x="1505" y="1872"/>
                    <a:pt x="1408" y="1853"/>
                    <a:pt x="1308" y="1812"/>
                  </a:cubicBezTo>
                  <a:cubicBezTo>
                    <a:pt x="583" y="1507"/>
                    <a:pt x="793" y="419"/>
                    <a:pt x="1584" y="419"/>
                  </a:cubicBezTo>
                  <a:close/>
                  <a:moveTo>
                    <a:pt x="1608" y="1"/>
                  </a:moveTo>
                  <a:cubicBezTo>
                    <a:pt x="1463" y="1"/>
                    <a:pt x="1311" y="30"/>
                    <a:pt x="1155" y="95"/>
                  </a:cubicBezTo>
                  <a:cubicBezTo>
                    <a:pt x="1" y="572"/>
                    <a:pt x="344" y="2279"/>
                    <a:pt x="1584" y="2279"/>
                  </a:cubicBezTo>
                  <a:cubicBezTo>
                    <a:pt x="1890" y="2279"/>
                    <a:pt x="2176" y="2155"/>
                    <a:pt x="2395" y="1946"/>
                  </a:cubicBezTo>
                  <a:cubicBezTo>
                    <a:pt x="3154" y="1187"/>
                    <a:pt x="2530" y="1"/>
                    <a:pt x="1608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0" name="Google Shape;12410;p84"/>
            <p:cNvSpPr/>
            <p:nvPr/>
          </p:nvSpPr>
          <p:spPr>
            <a:xfrm>
              <a:off x="1950028" y="3412592"/>
              <a:ext cx="43755" cy="39408"/>
            </a:xfrm>
            <a:custGeom>
              <a:avLst/>
              <a:gdLst/>
              <a:ahLst/>
              <a:cxnLst/>
              <a:rect l="l" t="t" r="r" b="b"/>
              <a:pathLst>
                <a:path w="1671" h="1505" extrusionOk="0">
                  <a:moveTo>
                    <a:pt x="1359" y="0"/>
                  </a:moveTo>
                  <a:cubicBezTo>
                    <a:pt x="1305" y="0"/>
                    <a:pt x="1249" y="24"/>
                    <a:pt x="1202" y="83"/>
                  </a:cubicBezTo>
                  <a:lnTo>
                    <a:pt x="143" y="1142"/>
                  </a:lnTo>
                  <a:cubicBezTo>
                    <a:pt x="0" y="1275"/>
                    <a:pt x="95" y="1504"/>
                    <a:pt x="286" y="1504"/>
                  </a:cubicBezTo>
                  <a:cubicBezTo>
                    <a:pt x="344" y="1495"/>
                    <a:pt x="391" y="1476"/>
                    <a:pt x="429" y="1437"/>
                  </a:cubicBezTo>
                  <a:lnTo>
                    <a:pt x="1498" y="369"/>
                  </a:lnTo>
                  <a:cubicBezTo>
                    <a:pt x="1670" y="225"/>
                    <a:pt x="1523" y="0"/>
                    <a:pt x="1359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1" name="Google Shape;12411;p84"/>
            <p:cNvSpPr/>
            <p:nvPr/>
          </p:nvSpPr>
          <p:spPr>
            <a:xfrm>
              <a:off x="1792054" y="3504659"/>
              <a:ext cx="176225" cy="10814"/>
            </a:xfrm>
            <a:custGeom>
              <a:avLst/>
              <a:gdLst/>
              <a:ahLst/>
              <a:cxnLst/>
              <a:rect l="l" t="t" r="r" b="b"/>
              <a:pathLst>
                <a:path w="6730" h="413" extrusionOk="0">
                  <a:moveTo>
                    <a:pt x="272" y="1"/>
                  </a:moveTo>
                  <a:cubicBezTo>
                    <a:pt x="3" y="1"/>
                    <a:pt x="0" y="413"/>
                    <a:pt x="264" y="413"/>
                  </a:cubicBezTo>
                  <a:cubicBezTo>
                    <a:pt x="272" y="413"/>
                    <a:pt x="281" y="412"/>
                    <a:pt x="290" y="411"/>
                  </a:cubicBezTo>
                  <a:lnTo>
                    <a:pt x="6481" y="411"/>
                  </a:lnTo>
                  <a:cubicBezTo>
                    <a:pt x="6729" y="392"/>
                    <a:pt x="6729" y="20"/>
                    <a:pt x="6481" y="1"/>
                  </a:cubicBezTo>
                  <a:lnTo>
                    <a:pt x="290" y="1"/>
                  </a:lnTo>
                  <a:cubicBezTo>
                    <a:pt x="284" y="1"/>
                    <a:pt x="278" y="1"/>
                    <a:pt x="272" y="1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2" name="Google Shape;12412;p84"/>
            <p:cNvSpPr/>
            <p:nvPr/>
          </p:nvSpPr>
          <p:spPr>
            <a:xfrm>
              <a:off x="1792891" y="3528408"/>
              <a:ext cx="175387" cy="11024"/>
            </a:xfrm>
            <a:custGeom>
              <a:avLst/>
              <a:gdLst/>
              <a:ahLst/>
              <a:cxnLst/>
              <a:rect l="l" t="t" r="r" b="b"/>
              <a:pathLst>
                <a:path w="6698" h="421" extrusionOk="0">
                  <a:moveTo>
                    <a:pt x="258" y="0"/>
                  </a:moveTo>
                  <a:cubicBezTo>
                    <a:pt x="0" y="20"/>
                    <a:pt x="0" y="392"/>
                    <a:pt x="258" y="420"/>
                  </a:cubicBezTo>
                  <a:lnTo>
                    <a:pt x="6449" y="420"/>
                  </a:lnTo>
                  <a:cubicBezTo>
                    <a:pt x="6697" y="392"/>
                    <a:pt x="6697" y="20"/>
                    <a:pt x="6449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3" name="Google Shape;12413;p84"/>
            <p:cNvSpPr/>
            <p:nvPr/>
          </p:nvSpPr>
          <p:spPr>
            <a:xfrm>
              <a:off x="1792891" y="3552394"/>
              <a:ext cx="175387" cy="10762"/>
            </a:xfrm>
            <a:custGeom>
              <a:avLst/>
              <a:gdLst/>
              <a:ahLst/>
              <a:cxnLst/>
              <a:rect l="l" t="t" r="r" b="b"/>
              <a:pathLst>
                <a:path w="6698" h="411" extrusionOk="0">
                  <a:moveTo>
                    <a:pt x="258" y="0"/>
                  </a:moveTo>
                  <a:cubicBezTo>
                    <a:pt x="0" y="19"/>
                    <a:pt x="0" y="391"/>
                    <a:pt x="258" y="410"/>
                  </a:cubicBezTo>
                  <a:lnTo>
                    <a:pt x="6449" y="410"/>
                  </a:lnTo>
                  <a:cubicBezTo>
                    <a:pt x="6697" y="391"/>
                    <a:pt x="6697" y="19"/>
                    <a:pt x="6449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4" name="Google Shape;12414;p84"/>
            <p:cNvSpPr/>
            <p:nvPr/>
          </p:nvSpPr>
          <p:spPr>
            <a:xfrm>
              <a:off x="1792891" y="3576379"/>
              <a:ext cx="175387" cy="10762"/>
            </a:xfrm>
            <a:custGeom>
              <a:avLst/>
              <a:gdLst/>
              <a:ahLst/>
              <a:cxnLst/>
              <a:rect l="l" t="t" r="r" b="b"/>
              <a:pathLst>
                <a:path w="6698" h="411" extrusionOk="0">
                  <a:moveTo>
                    <a:pt x="258" y="0"/>
                  </a:moveTo>
                  <a:cubicBezTo>
                    <a:pt x="0" y="19"/>
                    <a:pt x="0" y="391"/>
                    <a:pt x="258" y="410"/>
                  </a:cubicBezTo>
                  <a:lnTo>
                    <a:pt x="6449" y="410"/>
                  </a:lnTo>
                  <a:cubicBezTo>
                    <a:pt x="6697" y="391"/>
                    <a:pt x="6697" y="19"/>
                    <a:pt x="6449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415" name="Google Shape;12415;p84"/>
          <p:cNvGrpSpPr/>
          <p:nvPr/>
        </p:nvGrpSpPr>
        <p:grpSpPr>
          <a:xfrm>
            <a:off x="3077632" y="2445004"/>
            <a:ext cx="358996" cy="296309"/>
            <a:chOff x="3077632" y="2445004"/>
            <a:chExt cx="358996" cy="296309"/>
          </a:xfrm>
        </p:grpSpPr>
        <p:sp>
          <p:nvSpPr>
            <p:cNvPr id="12416" name="Google Shape;12416;p84"/>
            <p:cNvSpPr/>
            <p:nvPr/>
          </p:nvSpPr>
          <p:spPr>
            <a:xfrm>
              <a:off x="3097873" y="2504968"/>
              <a:ext cx="294293" cy="195366"/>
            </a:xfrm>
            <a:custGeom>
              <a:avLst/>
              <a:gdLst/>
              <a:ahLst/>
              <a:cxnLst/>
              <a:rect l="l" t="t" r="r" b="b"/>
              <a:pathLst>
                <a:path w="11239" h="7461" extrusionOk="0">
                  <a:moveTo>
                    <a:pt x="592" y="0"/>
                  </a:moveTo>
                  <a:cubicBezTo>
                    <a:pt x="267" y="0"/>
                    <a:pt x="0" y="258"/>
                    <a:pt x="0" y="582"/>
                  </a:cubicBezTo>
                  <a:lnTo>
                    <a:pt x="0" y="7461"/>
                  </a:lnTo>
                  <a:lnTo>
                    <a:pt x="11238" y="7461"/>
                  </a:lnTo>
                  <a:lnTo>
                    <a:pt x="11238" y="582"/>
                  </a:lnTo>
                  <a:cubicBezTo>
                    <a:pt x="11238" y="258"/>
                    <a:pt x="10971" y="0"/>
                    <a:pt x="10647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7" name="Google Shape;12417;p84"/>
            <p:cNvSpPr/>
            <p:nvPr/>
          </p:nvSpPr>
          <p:spPr>
            <a:xfrm>
              <a:off x="3296696" y="2504968"/>
              <a:ext cx="95471" cy="80100"/>
            </a:xfrm>
            <a:custGeom>
              <a:avLst/>
              <a:gdLst/>
              <a:ahLst/>
              <a:cxnLst/>
              <a:rect l="l" t="t" r="r" b="b"/>
              <a:pathLst>
                <a:path w="3646" h="3059" extrusionOk="0">
                  <a:moveTo>
                    <a:pt x="3071" y="0"/>
                  </a:moveTo>
                  <a:cubicBezTo>
                    <a:pt x="3065" y="0"/>
                    <a:pt x="3059" y="0"/>
                    <a:pt x="3054" y="0"/>
                  </a:cubicBezTo>
                  <a:lnTo>
                    <a:pt x="1" y="0"/>
                  </a:lnTo>
                  <a:lnTo>
                    <a:pt x="1" y="134"/>
                  </a:lnTo>
                  <a:cubicBezTo>
                    <a:pt x="1" y="1790"/>
                    <a:pt x="1352" y="3058"/>
                    <a:pt x="2920" y="3058"/>
                  </a:cubicBezTo>
                  <a:cubicBezTo>
                    <a:pt x="3158" y="3058"/>
                    <a:pt x="3401" y="3029"/>
                    <a:pt x="3645" y="2967"/>
                  </a:cubicBezTo>
                  <a:lnTo>
                    <a:pt x="3645" y="582"/>
                  </a:lnTo>
                  <a:cubicBezTo>
                    <a:pt x="3645" y="264"/>
                    <a:pt x="3387" y="0"/>
                    <a:pt x="307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8" name="Google Shape;12418;p84"/>
            <p:cNvSpPr/>
            <p:nvPr/>
          </p:nvSpPr>
          <p:spPr>
            <a:xfrm>
              <a:off x="3097873" y="2685330"/>
              <a:ext cx="294293" cy="15004"/>
            </a:xfrm>
            <a:custGeom>
              <a:avLst/>
              <a:gdLst/>
              <a:ahLst/>
              <a:cxnLst/>
              <a:rect l="l" t="t" r="r" b="b"/>
              <a:pathLst>
                <a:path w="11239" h="573" extrusionOk="0">
                  <a:moveTo>
                    <a:pt x="0" y="0"/>
                  </a:moveTo>
                  <a:lnTo>
                    <a:pt x="0" y="573"/>
                  </a:lnTo>
                  <a:lnTo>
                    <a:pt x="11238" y="573"/>
                  </a:lnTo>
                  <a:lnTo>
                    <a:pt x="11238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9" name="Google Shape;12419;p84"/>
            <p:cNvSpPr/>
            <p:nvPr/>
          </p:nvSpPr>
          <p:spPr>
            <a:xfrm>
              <a:off x="3116596" y="2524685"/>
              <a:ext cx="256587" cy="140430"/>
            </a:xfrm>
            <a:custGeom>
              <a:avLst/>
              <a:gdLst/>
              <a:ahLst/>
              <a:cxnLst/>
              <a:rect l="l" t="t" r="r" b="b"/>
              <a:pathLst>
                <a:path w="9799" h="5363" extrusionOk="0">
                  <a:moveTo>
                    <a:pt x="9594" y="1"/>
                  </a:moveTo>
                  <a:cubicBezTo>
                    <a:pt x="9589" y="1"/>
                    <a:pt x="9584" y="1"/>
                    <a:pt x="9579" y="1"/>
                  </a:cubicBezTo>
                  <a:lnTo>
                    <a:pt x="220" y="1"/>
                  </a:lnTo>
                  <a:cubicBezTo>
                    <a:pt x="106" y="1"/>
                    <a:pt x="1" y="97"/>
                    <a:pt x="1" y="221"/>
                  </a:cubicBezTo>
                  <a:lnTo>
                    <a:pt x="1" y="5143"/>
                  </a:lnTo>
                  <a:cubicBezTo>
                    <a:pt x="1" y="5258"/>
                    <a:pt x="106" y="5363"/>
                    <a:pt x="220" y="5363"/>
                  </a:cubicBezTo>
                  <a:lnTo>
                    <a:pt x="9579" y="5363"/>
                  </a:lnTo>
                  <a:cubicBezTo>
                    <a:pt x="9703" y="5363"/>
                    <a:pt x="9798" y="5258"/>
                    <a:pt x="9798" y="5143"/>
                  </a:cubicBezTo>
                  <a:lnTo>
                    <a:pt x="9798" y="221"/>
                  </a:lnTo>
                  <a:cubicBezTo>
                    <a:pt x="9798" y="102"/>
                    <a:pt x="9711" y="1"/>
                    <a:pt x="9594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0" name="Google Shape;12420;p84"/>
            <p:cNvSpPr/>
            <p:nvPr/>
          </p:nvSpPr>
          <p:spPr>
            <a:xfrm>
              <a:off x="3298215" y="2524685"/>
              <a:ext cx="74968" cy="60487"/>
            </a:xfrm>
            <a:custGeom>
              <a:avLst/>
              <a:gdLst/>
              <a:ahLst/>
              <a:cxnLst/>
              <a:rect l="l" t="t" r="r" b="b"/>
              <a:pathLst>
                <a:path w="2863" h="2310" extrusionOk="0">
                  <a:moveTo>
                    <a:pt x="2658" y="1"/>
                  </a:moveTo>
                  <a:cubicBezTo>
                    <a:pt x="2653" y="1"/>
                    <a:pt x="2648" y="1"/>
                    <a:pt x="2643" y="1"/>
                  </a:cubicBezTo>
                  <a:lnTo>
                    <a:pt x="0" y="1"/>
                  </a:lnTo>
                  <a:cubicBezTo>
                    <a:pt x="296" y="1346"/>
                    <a:pt x="1488" y="2310"/>
                    <a:pt x="2862" y="2310"/>
                  </a:cubicBezTo>
                  <a:lnTo>
                    <a:pt x="2862" y="221"/>
                  </a:lnTo>
                  <a:cubicBezTo>
                    <a:pt x="2862" y="102"/>
                    <a:pt x="2775" y="1"/>
                    <a:pt x="2658" y="1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1" name="Google Shape;12421;p84"/>
            <p:cNvSpPr/>
            <p:nvPr/>
          </p:nvSpPr>
          <p:spPr>
            <a:xfrm>
              <a:off x="3273967" y="2567157"/>
              <a:ext cx="72480" cy="72480"/>
            </a:xfrm>
            <a:custGeom>
              <a:avLst/>
              <a:gdLst/>
              <a:ahLst/>
              <a:cxnLst/>
              <a:rect l="l" t="t" r="r" b="b"/>
              <a:pathLst>
                <a:path w="2768" h="2768" extrusionOk="0">
                  <a:moveTo>
                    <a:pt x="220" y="1"/>
                  </a:moveTo>
                  <a:cubicBezTo>
                    <a:pt x="96" y="1"/>
                    <a:pt x="1" y="96"/>
                    <a:pt x="1" y="220"/>
                  </a:cubicBezTo>
                  <a:lnTo>
                    <a:pt x="1" y="2548"/>
                  </a:lnTo>
                  <a:cubicBezTo>
                    <a:pt x="1" y="2663"/>
                    <a:pt x="96" y="2767"/>
                    <a:pt x="220" y="2767"/>
                  </a:cubicBezTo>
                  <a:lnTo>
                    <a:pt x="2538" y="2767"/>
                  </a:lnTo>
                  <a:cubicBezTo>
                    <a:pt x="2662" y="2767"/>
                    <a:pt x="2767" y="2663"/>
                    <a:pt x="2767" y="2548"/>
                  </a:cubicBezTo>
                  <a:lnTo>
                    <a:pt x="2767" y="220"/>
                  </a:lnTo>
                  <a:cubicBezTo>
                    <a:pt x="2767" y="96"/>
                    <a:pt x="2662" y="1"/>
                    <a:pt x="2538" y="1"/>
                  </a:cubicBezTo>
                  <a:close/>
                </a:path>
              </a:pathLst>
            </a:custGeom>
            <a:solidFill>
              <a:srgbClr val="94A3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2" name="Google Shape;12422;p84"/>
            <p:cNvSpPr/>
            <p:nvPr/>
          </p:nvSpPr>
          <p:spPr>
            <a:xfrm>
              <a:off x="3323928" y="2567157"/>
              <a:ext cx="22519" cy="13014"/>
            </a:xfrm>
            <a:custGeom>
              <a:avLst/>
              <a:gdLst/>
              <a:ahLst/>
              <a:cxnLst/>
              <a:rect l="l" t="t" r="r" b="b"/>
              <a:pathLst>
                <a:path w="860" h="497" extrusionOk="0">
                  <a:moveTo>
                    <a:pt x="1" y="1"/>
                  </a:moveTo>
                  <a:cubicBezTo>
                    <a:pt x="258" y="211"/>
                    <a:pt x="545" y="383"/>
                    <a:pt x="859" y="497"/>
                  </a:cubicBezTo>
                  <a:lnTo>
                    <a:pt x="859" y="220"/>
                  </a:lnTo>
                  <a:cubicBezTo>
                    <a:pt x="859" y="96"/>
                    <a:pt x="754" y="1"/>
                    <a:pt x="630" y="1"/>
                  </a:cubicBez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3" name="Google Shape;12423;p84"/>
            <p:cNvSpPr/>
            <p:nvPr/>
          </p:nvSpPr>
          <p:spPr>
            <a:xfrm>
              <a:off x="3116596" y="2524449"/>
              <a:ext cx="256587" cy="140430"/>
            </a:xfrm>
            <a:custGeom>
              <a:avLst/>
              <a:gdLst/>
              <a:ahLst/>
              <a:cxnLst/>
              <a:rect l="l" t="t" r="r" b="b"/>
              <a:pathLst>
                <a:path w="9799" h="5363" extrusionOk="0">
                  <a:moveTo>
                    <a:pt x="220" y="1"/>
                  </a:moveTo>
                  <a:cubicBezTo>
                    <a:pt x="106" y="1"/>
                    <a:pt x="1" y="96"/>
                    <a:pt x="1" y="220"/>
                  </a:cubicBezTo>
                  <a:lnTo>
                    <a:pt x="1" y="5143"/>
                  </a:lnTo>
                  <a:cubicBezTo>
                    <a:pt x="1" y="5267"/>
                    <a:pt x="106" y="5362"/>
                    <a:pt x="220" y="5362"/>
                  </a:cubicBezTo>
                  <a:lnTo>
                    <a:pt x="9579" y="5362"/>
                  </a:lnTo>
                  <a:cubicBezTo>
                    <a:pt x="9703" y="5362"/>
                    <a:pt x="9798" y="5267"/>
                    <a:pt x="9798" y="5143"/>
                  </a:cubicBezTo>
                  <a:lnTo>
                    <a:pt x="9798" y="5009"/>
                  </a:lnTo>
                  <a:lnTo>
                    <a:pt x="411" y="5009"/>
                  </a:lnTo>
                  <a:lnTo>
                    <a:pt x="411" y="1"/>
                  </a:ln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4" name="Google Shape;12424;p84"/>
            <p:cNvSpPr/>
            <p:nvPr/>
          </p:nvSpPr>
          <p:spPr>
            <a:xfrm>
              <a:off x="3116596" y="2524685"/>
              <a:ext cx="256587" cy="20267"/>
            </a:xfrm>
            <a:custGeom>
              <a:avLst/>
              <a:gdLst/>
              <a:ahLst/>
              <a:cxnLst/>
              <a:rect l="l" t="t" r="r" b="b"/>
              <a:pathLst>
                <a:path w="9799" h="774" extrusionOk="0">
                  <a:moveTo>
                    <a:pt x="9594" y="1"/>
                  </a:moveTo>
                  <a:cubicBezTo>
                    <a:pt x="9589" y="1"/>
                    <a:pt x="9584" y="1"/>
                    <a:pt x="9579" y="1"/>
                  </a:cubicBezTo>
                  <a:lnTo>
                    <a:pt x="220" y="1"/>
                  </a:lnTo>
                  <a:cubicBezTo>
                    <a:pt x="106" y="1"/>
                    <a:pt x="1" y="97"/>
                    <a:pt x="1" y="221"/>
                  </a:cubicBezTo>
                  <a:lnTo>
                    <a:pt x="1" y="774"/>
                  </a:lnTo>
                  <a:lnTo>
                    <a:pt x="9798" y="774"/>
                  </a:lnTo>
                  <a:lnTo>
                    <a:pt x="9798" y="221"/>
                  </a:lnTo>
                  <a:cubicBezTo>
                    <a:pt x="9798" y="102"/>
                    <a:pt x="9711" y="1"/>
                    <a:pt x="9594" y="1"/>
                  </a:cubicBezTo>
                  <a:close/>
                </a:path>
              </a:pathLst>
            </a:custGeom>
            <a:solidFill>
              <a:srgbClr val="94A3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5" name="Google Shape;12425;p84"/>
            <p:cNvSpPr/>
            <p:nvPr/>
          </p:nvSpPr>
          <p:spPr>
            <a:xfrm>
              <a:off x="3298450" y="2524711"/>
              <a:ext cx="74732" cy="20241"/>
            </a:xfrm>
            <a:custGeom>
              <a:avLst/>
              <a:gdLst/>
              <a:ahLst/>
              <a:cxnLst/>
              <a:rect l="l" t="t" r="r" b="b"/>
              <a:pathLst>
                <a:path w="2854" h="773" extrusionOk="0">
                  <a:moveTo>
                    <a:pt x="1" y="0"/>
                  </a:moveTo>
                  <a:cubicBezTo>
                    <a:pt x="58" y="267"/>
                    <a:pt x="153" y="534"/>
                    <a:pt x="287" y="773"/>
                  </a:cubicBezTo>
                  <a:lnTo>
                    <a:pt x="2853" y="773"/>
                  </a:lnTo>
                  <a:lnTo>
                    <a:pt x="2853" y="220"/>
                  </a:lnTo>
                  <a:cubicBezTo>
                    <a:pt x="2853" y="96"/>
                    <a:pt x="2758" y="0"/>
                    <a:pt x="2634" y="0"/>
                  </a:cubicBez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6" name="Google Shape;12426;p84"/>
            <p:cNvSpPr/>
            <p:nvPr/>
          </p:nvSpPr>
          <p:spPr>
            <a:xfrm>
              <a:off x="3224766" y="2674332"/>
              <a:ext cx="40246" cy="11024"/>
            </a:xfrm>
            <a:custGeom>
              <a:avLst/>
              <a:gdLst/>
              <a:ahLst/>
              <a:cxnLst/>
              <a:rect l="l" t="t" r="r" b="b"/>
              <a:pathLst>
                <a:path w="1537" h="421" extrusionOk="0">
                  <a:moveTo>
                    <a:pt x="258" y="1"/>
                  </a:moveTo>
                  <a:cubicBezTo>
                    <a:pt x="0" y="20"/>
                    <a:pt x="0" y="392"/>
                    <a:pt x="258" y="420"/>
                  </a:cubicBezTo>
                  <a:lnTo>
                    <a:pt x="1288" y="420"/>
                  </a:lnTo>
                  <a:cubicBezTo>
                    <a:pt x="1536" y="392"/>
                    <a:pt x="1536" y="20"/>
                    <a:pt x="1288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7" name="Google Shape;12427;p84"/>
            <p:cNvSpPr/>
            <p:nvPr/>
          </p:nvSpPr>
          <p:spPr>
            <a:xfrm>
              <a:off x="3309684" y="2445004"/>
              <a:ext cx="126945" cy="127181"/>
            </a:xfrm>
            <a:custGeom>
              <a:avLst/>
              <a:gdLst/>
              <a:ahLst/>
              <a:cxnLst/>
              <a:rect l="l" t="t" r="r" b="b"/>
              <a:pathLst>
                <a:path w="4848" h="4857" extrusionOk="0">
                  <a:moveTo>
                    <a:pt x="2424" y="1"/>
                  </a:moveTo>
                  <a:cubicBezTo>
                    <a:pt x="1089" y="1"/>
                    <a:pt x="1" y="1088"/>
                    <a:pt x="1" y="2424"/>
                  </a:cubicBezTo>
                  <a:cubicBezTo>
                    <a:pt x="1" y="3769"/>
                    <a:pt x="1089" y="4857"/>
                    <a:pt x="2424" y="4857"/>
                  </a:cubicBezTo>
                  <a:cubicBezTo>
                    <a:pt x="3769" y="4857"/>
                    <a:pt x="4847" y="3769"/>
                    <a:pt x="4847" y="2424"/>
                  </a:cubicBezTo>
                  <a:cubicBezTo>
                    <a:pt x="4847" y="1088"/>
                    <a:pt x="3769" y="1"/>
                    <a:pt x="2424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8" name="Google Shape;12428;p84"/>
            <p:cNvSpPr/>
            <p:nvPr/>
          </p:nvSpPr>
          <p:spPr>
            <a:xfrm>
              <a:off x="3336681" y="2472236"/>
              <a:ext cx="72951" cy="72218"/>
            </a:xfrm>
            <a:custGeom>
              <a:avLst/>
              <a:gdLst/>
              <a:ahLst/>
              <a:cxnLst/>
              <a:rect l="l" t="t" r="r" b="b"/>
              <a:pathLst>
                <a:path w="2786" h="2758" extrusionOk="0">
                  <a:moveTo>
                    <a:pt x="1393" y="1"/>
                  </a:moveTo>
                  <a:cubicBezTo>
                    <a:pt x="630" y="1"/>
                    <a:pt x="0" y="621"/>
                    <a:pt x="0" y="1384"/>
                  </a:cubicBezTo>
                  <a:lnTo>
                    <a:pt x="0" y="1413"/>
                  </a:lnTo>
                  <a:cubicBezTo>
                    <a:pt x="29" y="2166"/>
                    <a:pt x="659" y="2758"/>
                    <a:pt x="1412" y="2758"/>
                  </a:cubicBezTo>
                  <a:cubicBezTo>
                    <a:pt x="2166" y="2748"/>
                    <a:pt x="2776" y="2138"/>
                    <a:pt x="2786" y="1384"/>
                  </a:cubicBezTo>
                  <a:cubicBezTo>
                    <a:pt x="2786" y="621"/>
                    <a:pt x="2166" y="1"/>
                    <a:pt x="1393" y="1"/>
                  </a:cubicBezTo>
                  <a:close/>
                </a:path>
              </a:pathLst>
            </a:custGeom>
            <a:solidFill>
              <a:srgbClr val="94A3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9" name="Google Shape;12429;p84"/>
            <p:cNvSpPr/>
            <p:nvPr/>
          </p:nvSpPr>
          <p:spPr>
            <a:xfrm>
              <a:off x="3366165" y="2473231"/>
              <a:ext cx="43729" cy="71878"/>
            </a:xfrm>
            <a:custGeom>
              <a:avLst/>
              <a:gdLst/>
              <a:ahLst/>
              <a:cxnLst/>
              <a:rect l="l" t="t" r="r" b="b"/>
              <a:pathLst>
                <a:path w="1670" h="2745" extrusionOk="0">
                  <a:moveTo>
                    <a:pt x="630" y="1"/>
                  </a:moveTo>
                  <a:cubicBezTo>
                    <a:pt x="353" y="211"/>
                    <a:pt x="114" y="487"/>
                    <a:pt x="267" y="697"/>
                  </a:cubicBezTo>
                  <a:cubicBezTo>
                    <a:pt x="572" y="1127"/>
                    <a:pt x="1164" y="802"/>
                    <a:pt x="1183" y="1375"/>
                  </a:cubicBezTo>
                  <a:cubicBezTo>
                    <a:pt x="1193" y="1899"/>
                    <a:pt x="0" y="2062"/>
                    <a:pt x="0" y="2720"/>
                  </a:cubicBezTo>
                  <a:cubicBezTo>
                    <a:pt x="88" y="2736"/>
                    <a:pt x="176" y="2744"/>
                    <a:pt x="262" y="2744"/>
                  </a:cubicBezTo>
                  <a:cubicBezTo>
                    <a:pt x="1015" y="2744"/>
                    <a:pt x="1660" y="2134"/>
                    <a:pt x="1660" y="1346"/>
                  </a:cubicBezTo>
                  <a:lnTo>
                    <a:pt x="1670" y="1346"/>
                  </a:lnTo>
                  <a:cubicBezTo>
                    <a:pt x="1670" y="716"/>
                    <a:pt x="1240" y="163"/>
                    <a:pt x="630" y="1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0" name="Google Shape;12430;p84"/>
            <p:cNvSpPr/>
            <p:nvPr/>
          </p:nvSpPr>
          <p:spPr>
            <a:xfrm>
              <a:off x="3336681" y="2497976"/>
              <a:ext cx="30244" cy="32757"/>
            </a:xfrm>
            <a:custGeom>
              <a:avLst/>
              <a:gdLst/>
              <a:ahLst/>
              <a:cxnLst/>
              <a:rect l="l" t="t" r="r" b="b"/>
              <a:pathLst>
                <a:path w="1155" h="1251" extrusionOk="0">
                  <a:moveTo>
                    <a:pt x="67" y="0"/>
                  </a:moveTo>
                  <a:cubicBezTo>
                    <a:pt x="29" y="134"/>
                    <a:pt x="0" y="267"/>
                    <a:pt x="10" y="411"/>
                  </a:cubicBezTo>
                  <a:lnTo>
                    <a:pt x="10" y="439"/>
                  </a:lnTo>
                  <a:cubicBezTo>
                    <a:pt x="10" y="725"/>
                    <a:pt x="105" y="1012"/>
                    <a:pt x="287" y="1250"/>
                  </a:cubicBezTo>
                  <a:cubicBezTo>
                    <a:pt x="1155" y="859"/>
                    <a:pt x="1012" y="458"/>
                    <a:pt x="401" y="229"/>
                  </a:cubicBezTo>
                  <a:cubicBezTo>
                    <a:pt x="277" y="172"/>
                    <a:pt x="162" y="96"/>
                    <a:pt x="67" y="0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1" name="Google Shape;12431;p84"/>
            <p:cNvSpPr/>
            <p:nvPr/>
          </p:nvSpPr>
          <p:spPr>
            <a:xfrm>
              <a:off x="3144587" y="2567157"/>
              <a:ext cx="27232" cy="27259"/>
            </a:xfrm>
            <a:custGeom>
              <a:avLst/>
              <a:gdLst/>
              <a:ahLst/>
              <a:cxnLst/>
              <a:rect l="l" t="t" r="r" b="b"/>
              <a:pathLst>
                <a:path w="1040" h="1041" extrusionOk="0">
                  <a:moveTo>
                    <a:pt x="220" y="1"/>
                  </a:moveTo>
                  <a:cubicBezTo>
                    <a:pt x="95" y="1"/>
                    <a:pt x="0" y="96"/>
                    <a:pt x="0" y="220"/>
                  </a:cubicBezTo>
                  <a:lnTo>
                    <a:pt x="0" y="821"/>
                  </a:lnTo>
                  <a:cubicBezTo>
                    <a:pt x="0" y="936"/>
                    <a:pt x="95" y="1041"/>
                    <a:pt x="220" y="1041"/>
                  </a:cubicBezTo>
                  <a:lnTo>
                    <a:pt x="821" y="1041"/>
                  </a:lnTo>
                  <a:cubicBezTo>
                    <a:pt x="935" y="1041"/>
                    <a:pt x="1040" y="936"/>
                    <a:pt x="1040" y="821"/>
                  </a:cubicBezTo>
                  <a:lnTo>
                    <a:pt x="1040" y="220"/>
                  </a:lnTo>
                  <a:cubicBezTo>
                    <a:pt x="1040" y="96"/>
                    <a:pt x="935" y="1"/>
                    <a:pt x="821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2" name="Google Shape;12432;p84"/>
            <p:cNvSpPr/>
            <p:nvPr/>
          </p:nvSpPr>
          <p:spPr>
            <a:xfrm>
              <a:off x="3180958" y="2561658"/>
              <a:ext cx="79655" cy="11050"/>
            </a:xfrm>
            <a:custGeom>
              <a:avLst/>
              <a:gdLst/>
              <a:ahLst/>
              <a:cxnLst/>
              <a:rect l="l" t="t" r="r" b="b"/>
              <a:pathLst>
                <a:path w="3042" h="422" extrusionOk="0">
                  <a:moveTo>
                    <a:pt x="281" y="0"/>
                  </a:moveTo>
                  <a:cubicBezTo>
                    <a:pt x="0" y="0"/>
                    <a:pt x="0" y="421"/>
                    <a:pt x="281" y="421"/>
                  </a:cubicBezTo>
                  <a:cubicBezTo>
                    <a:pt x="287" y="421"/>
                    <a:pt x="293" y="421"/>
                    <a:pt x="300" y="421"/>
                  </a:cubicBezTo>
                  <a:lnTo>
                    <a:pt x="2742" y="421"/>
                  </a:lnTo>
                  <a:cubicBezTo>
                    <a:pt x="2748" y="421"/>
                    <a:pt x="2754" y="421"/>
                    <a:pt x="2760" y="421"/>
                  </a:cubicBezTo>
                  <a:cubicBezTo>
                    <a:pt x="3041" y="421"/>
                    <a:pt x="3041" y="0"/>
                    <a:pt x="2760" y="0"/>
                  </a:cubicBezTo>
                  <a:cubicBezTo>
                    <a:pt x="2754" y="0"/>
                    <a:pt x="2748" y="1"/>
                    <a:pt x="2742" y="1"/>
                  </a:cubicBezTo>
                  <a:lnTo>
                    <a:pt x="300" y="1"/>
                  </a:lnTo>
                  <a:cubicBezTo>
                    <a:pt x="293" y="1"/>
                    <a:pt x="287" y="0"/>
                    <a:pt x="281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3" name="Google Shape;12433;p84"/>
            <p:cNvSpPr/>
            <p:nvPr/>
          </p:nvSpPr>
          <p:spPr>
            <a:xfrm>
              <a:off x="3182058" y="2575405"/>
              <a:ext cx="77455" cy="10762"/>
            </a:xfrm>
            <a:custGeom>
              <a:avLst/>
              <a:gdLst/>
              <a:ahLst/>
              <a:cxnLst/>
              <a:rect l="l" t="t" r="r" b="b"/>
              <a:pathLst>
                <a:path w="2958" h="411" extrusionOk="0">
                  <a:moveTo>
                    <a:pt x="258" y="1"/>
                  </a:moveTo>
                  <a:cubicBezTo>
                    <a:pt x="0" y="20"/>
                    <a:pt x="0" y="392"/>
                    <a:pt x="258" y="411"/>
                  </a:cubicBezTo>
                  <a:lnTo>
                    <a:pt x="2700" y="411"/>
                  </a:lnTo>
                  <a:cubicBezTo>
                    <a:pt x="2957" y="392"/>
                    <a:pt x="2957" y="20"/>
                    <a:pt x="2700" y="1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4" name="Google Shape;12434;p84"/>
            <p:cNvSpPr/>
            <p:nvPr/>
          </p:nvSpPr>
          <p:spPr>
            <a:xfrm>
              <a:off x="3182058" y="2588890"/>
              <a:ext cx="77455" cy="10788"/>
            </a:xfrm>
            <a:custGeom>
              <a:avLst/>
              <a:gdLst/>
              <a:ahLst/>
              <a:cxnLst/>
              <a:rect l="l" t="t" r="r" b="b"/>
              <a:pathLst>
                <a:path w="2958" h="412" extrusionOk="0">
                  <a:moveTo>
                    <a:pt x="258" y="1"/>
                  </a:moveTo>
                  <a:cubicBezTo>
                    <a:pt x="0" y="20"/>
                    <a:pt x="0" y="392"/>
                    <a:pt x="258" y="411"/>
                  </a:cubicBezTo>
                  <a:lnTo>
                    <a:pt x="2700" y="411"/>
                  </a:lnTo>
                  <a:cubicBezTo>
                    <a:pt x="2957" y="392"/>
                    <a:pt x="2957" y="20"/>
                    <a:pt x="2700" y="1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5" name="Google Shape;12435;p84"/>
            <p:cNvSpPr/>
            <p:nvPr/>
          </p:nvSpPr>
          <p:spPr>
            <a:xfrm>
              <a:off x="3144587" y="2612378"/>
              <a:ext cx="27232" cy="27259"/>
            </a:xfrm>
            <a:custGeom>
              <a:avLst/>
              <a:gdLst/>
              <a:ahLst/>
              <a:cxnLst/>
              <a:rect l="l" t="t" r="r" b="b"/>
              <a:pathLst>
                <a:path w="1040" h="1041" extrusionOk="0">
                  <a:moveTo>
                    <a:pt x="220" y="1"/>
                  </a:moveTo>
                  <a:cubicBezTo>
                    <a:pt x="95" y="1"/>
                    <a:pt x="0" y="106"/>
                    <a:pt x="0" y="230"/>
                  </a:cubicBezTo>
                  <a:lnTo>
                    <a:pt x="0" y="821"/>
                  </a:lnTo>
                  <a:cubicBezTo>
                    <a:pt x="0" y="945"/>
                    <a:pt x="95" y="1040"/>
                    <a:pt x="220" y="1040"/>
                  </a:cubicBezTo>
                  <a:lnTo>
                    <a:pt x="821" y="1040"/>
                  </a:lnTo>
                  <a:cubicBezTo>
                    <a:pt x="935" y="1040"/>
                    <a:pt x="1040" y="945"/>
                    <a:pt x="1040" y="821"/>
                  </a:cubicBezTo>
                  <a:lnTo>
                    <a:pt x="1040" y="230"/>
                  </a:lnTo>
                  <a:cubicBezTo>
                    <a:pt x="1040" y="106"/>
                    <a:pt x="935" y="1"/>
                    <a:pt x="821" y="1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6" name="Google Shape;12436;p84"/>
            <p:cNvSpPr/>
            <p:nvPr/>
          </p:nvSpPr>
          <p:spPr>
            <a:xfrm>
              <a:off x="3182058" y="2607141"/>
              <a:ext cx="77455" cy="10762"/>
            </a:xfrm>
            <a:custGeom>
              <a:avLst/>
              <a:gdLst/>
              <a:ahLst/>
              <a:cxnLst/>
              <a:rect l="l" t="t" r="r" b="b"/>
              <a:pathLst>
                <a:path w="2958" h="411" extrusionOk="0">
                  <a:moveTo>
                    <a:pt x="258" y="0"/>
                  </a:moveTo>
                  <a:cubicBezTo>
                    <a:pt x="0" y="19"/>
                    <a:pt x="0" y="391"/>
                    <a:pt x="258" y="411"/>
                  </a:cubicBezTo>
                  <a:lnTo>
                    <a:pt x="2700" y="411"/>
                  </a:lnTo>
                  <a:cubicBezTo>
                    <a:pt x="2957" y="391"/>
                    <a:pt x="2957" y="19"/>
                    <a:pt x="2700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7" name="Google Shape;12437;p84"/>
            <p:cNvSpPr/>
            <p:nvPr/>
          </p:nvSpPr>
          <p:spPr>
            <a:xfrm>
              <a:off x="3182058" y="2620627"/>
              <a:ext cx="77455" cy="10762"/>
            </a:xfrm>
            <a:custGeom>
              <a:avLst/>
              <a:gdLst/>
              <a:ahLst/>
              <a:cxnLst/>
              <a:rect l="l" t="t" r="r" b="b"/>
              <a:pathLst>
                <a:path w="2958" h="411" extrusionOk="0">
                  <a:moveTo>
                    <a:pt x="258" y="0"/>
                  </a:moveTo>
                  <a:cubicBezTo>
                    <a:pt x="0" y="20"/>
                    <a:pt x="0" y="392"/>
                    <a:pt x="258" y="411"/>
                  </a:cubicBezTo>
                  <a:lnTo>
                    <a:pt x="2700" y="411"/>
                  </a:lnTo>
                  <a:cubicBezTo>
                    <a:pt x="2957" y="392"/>
                    <a:pt x="2957" y="20"/>
                    <a:pt x="2700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8" name="Google Shape;12438;p84"/>
            <p:cNvSpPr/>
            <p:nvPr/>
          </p:nvSpPr>
          <p:spPr>
            <a:xfrm>
              <a:off x="3182058" y="2634374"/>
              <a:ext cx="77455" cy="10762"/>
            </a:xfrm>
            <a:custGeom>
              <a:avLst/>
              <a:gdLst/>
              <a:ahLst/>
              <a:cxnLst/>
              <a:rect l="l" t="t" r="r" b="b"/>
              <a:pathLst>
                <a:path w="2958" h="411" extrusionOk="0">
                  <a:moveTo>
                    <a:pt x="258" y="0"/>
                  </a:moveTo>
                  <a:cubicBezTo>
                    <a:pt x="0" y="19"/>
                    <a:pt x="0" y="391"/>
                    <a:pt x="258" y="410"/>
                  </a:cubicBezTo>
                  <a:lnTo>
                    <a:pt x="2700" y="410"/>
                  </a:lnTo>
                  <a:cubicBezTo>
                    <a:pt x="2957" y="391"/>
                    <a:pt x="2957" y="19"/>
                    <a:pt x="2700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9" name="Google Shape;12439;p84"/>
            <p:cNvSpPr/>
            <p:nvPr/>
          </p:nvSpPr>
          <p:spPr>
            <a:xfrm>
              <a:off x="3077632" y="2694311"/>
              <a:ext cx="334749" cy="34250"/>
            </a:xfrm>
            <a:custGeom>
              <a:avLst/>
              <a:gdLst/>
              <a:ahLst/>
              <a:cxnLst/>
              <a:rect l="l" t="t" r="r" b="b"/>
              <a:pathLst>
                <a:path w="12784" h="1308" extrusionOk="0">
                  <a:moveTo>
                    <a:pt x="773" y="1"/>
                  </a:moveTo>
                  <a:lnTo>
                    <a:pt x="0" y="1031"/>
                  </a:lnTo>
                  <a:lnTo>
                    <a:pt x="0" y="1308"/>
                  </a:lnTo>
                  <a:lnTo>
                    <a:pt x="12784" y="1308"/>
                  </a:lnTo>
                  <a:lnTo>
                    <a:pt x="12784" y="1031"/>
                  </a:lnTo>
                  <a:lnTo>
                    <a:pt x="12011" y="1"/>
                  </a:ln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0" name="Google Shape;12440;p84"/>
            <p:cNvSpPr/>
            <p:nvPr/>
          </p:nvSpPr>
          <p:spPr>
            <a:xfrm>
              <a:off x="3188552" y="2700072"/>
              <a:ext cx="112674" cy="16758"/>
            </a:xfrm>
            <a:custGeom>
              <a:avLst/>
              <a:gdLst/>
              <a:ahLst/>
              <a:cxnLst/>
              <a:rect l="l" t="t" r="r" b="b"/>
              <a:pathLst>
                <a:path w="4303" h="640" extrusionOk="0">
                  <a:moveTo>
                    <a:pt x="821" y="0"/>
                  </a:moveTo>
                  <a:cubicBezTo>
                    <a:pt x="782" y="0"/>
                    <a:pt x="744" y="19"/>
                    <a:pt x="706" y="38"/>
                  </a:cubicBezTo>
                  <a:lnTo>
                    <a:pt x="38" y="553"/>
                  </a:lnTo>
                  <a:cubicBezTo>
                    <a:pt x="0" y="582"/>
                    <a:pt x="19" y="639"/>
                    <a:pt x="67" y="639"/>
                  </a:cubicBezTo>
                  <a:lnTo>
                    <a:pt x="4236" y="639"/>
                  </a:lnTo>
                  <a:cubicBezTo>
                    <a:pt x="4284" y="639"/>
                    <a:pt x="4303" y="582"/>
                    <a:pt x="4264" y="553"/>
                  </a:cubicBezTo>
                  <a:lnTo>
                    <a:pt x="3597" y="38"/>
                  </a:lnTo>
                  <a:cubicBezTo>
                    <a:pt x="3568" y="19"/>
                    <a:pt x="3520" y="0"/>
                    <a:pt x="3482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1" name="Google Shape;12441;p84"/>
            <p:cNvSpPr/>
            <p:nvPr/>
          </p:nvSpPr>
          <p:spPr>
            <a:xfrm>
              <a:off x="3077632" y="2721308"/>
              <a:ext cx="334513" cy="20005"/>
            </a:xfrm>
            <a:custGeom>
              <a:avLst/>
              <a:gdLst/>
              <a:ahLst/>
              <a:cxnLst/>
              <a:rect l="l" t="t" r="r" b="b"/>
              <a:pathLst>
                <a:path w="12775" h="764" extrusionOk="0">
                  <a:moveTo>
                    <a:pt x="0" y="0"/>
                  </a:moveTo>
                  <a:lnTo>
                    <a:pt x="0" y="544"/>
                  </a:lnTo>
                  <a:cubicBezTo>
                    <a:pt x="0" y="668"/>
                    <a:pt x="96" y="763"/>
                    <a:pt x="220" y="763"/>
                  </a:cubicBezTo>
                  <a:lnTo>
                    <a:pt x="12555" y="763"/>
                  </a:lnTo>
                  <a:cubicBezTo>
                    <a:pt x="12679" y="763"/>
                    <a:pt x="12774" y="668"/>
                    <a:pt x="12774" y="544"/>
                  </a:cubicBezTo>
                  <a:lnTo>
                    <a:pt x="12774" y="0"/>
                  </a:ln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442" name="Google Shape;12442;p84"/>
          <p:cNvGrpSpPr/>
          <p:nvPr/>
        </p:nvGrpSpPr>
        <p:grpSpPr>
          <a:xfrm>
            <a:off x="2635237" y="2431780"/>
            <a:ext cx="359232" cy="323018"/>
            <a:chOff x="2635237" y="2431780"/>
            <a:chExt cx="359232" cy="323018"/>
          </a:xfrm>
        </p:grpSpPr>
        <p:sp>
          <p:nvSpPr>
            <p:cNvPr id="12443" name="Google Shape;12443;p84"/>
            <p:cNvSpPr/>
            <p:nvPr/>
          </p:nvSpPr>
          <p:spPr>
            <a:xfrm>
              <a:off x="2769121" y="2696328"/>
              <a:ext cx="44253" cy="40482"/>
            </a:xfrm>
            <a:custGeom>
              <a:avLst/>
              <a:gdLst/>
              <a:ahLst/>
              <a:cxnLst/>
              <a:rect l="l" t="t" r="r" b="b"/>
              <a:pathLst>
                <a:path w="1690" h="1546" extrusionOk="0">
                  <a:moveTo>
                    <a:pt x="344" y="0"/>
                  </a:moveTo>
                  <a:lnTo>
                    <a:pt x="1" y="1546"/>
                  </a:lnTo>
                  <a:lnTo>
                    <a:pt x="1689" y="1546"/>
                  </a:lnTo>
                  <a:lnTo>
                    <a:pt x="1346" y="0"/>
                  </a:lnTo>
                  <a:close/>
                </a:path>
              </a:pathLst>
            </a:custGeom>
            <a:solidFill>
              <a:srgbClr val="3951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4" name="Google Shape;12444;p84"/>
            <p:cNvSpPr/>
            <p:nvPr/>
          </p:nvSpPr>
          <p:spPr>
            <a:xfrm>
              <a:off x="2738903" y="2733039"/>
              <a:ext cx="104688" cy="21760"/>
            </a:xfrm>
            <a:custGeom>
              <a:avLst/>
              <a:gdLst/>
              <a:ahLst/>
              <a:cxnLst/>
              <a:rect l="l" t="t" r="r" b="b"/>
              <a:pathLst>
                <a:path w="3998" h="831" extrusionOk="0">
                  <a:moveTo>
                    <a:pt x="220" y="0"/>
                  </a:moveTo>
                  <a:cubicBezTo>
                    <a:pt x="96" y="0"/>
                    <a:pt x="0" y="96"/>
                    <a:pt x="0" y="220"/>
                  </a:cubicBezTo>
                  <a:lnTo>
                    <a:pt x="0" y="611"/>
                  </a:lnTo>
                  <a:cubicBezTo>
                    <a:pt x="0" y="725"/>
                    <a:pt x="96" y="830"/>
                    <a:pt x="220" y="830"/>
                  </a:cubicBezTo>
                  <a:lnTo>
                    <a:pt x="3778" y="830"/>
                  </a:lnTo>
                  <a:cubicBezTo>
                    <a:pt x="3902" y="830"/>
                    <a:pt x="3997" y="725"/>
                    <a:pt x="3997" y="611"/>
                  </a:cubicBezTo>
                  <a:lnTo>
                    <a:pt x="3997" y="220"/>
                  </a:lnTo>
                  <a:cubicBezTo>
                    <a:pt x="3997" y="96"/>
                    <a:pt x="3902" y="0"/>
                    <a:pt x="3778" y="0"/>
                  </a:cubicBezTo>
                  <a:close/>
                </a:path>
              </a:pathLst>
            </a:custGeom>
            <a:solidFill>
              <a:srgbClr val="53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5" name="Google Shape;12445;p84"/>
            <p:cNvSpPr/>
            <p:nvPr/>
          </p:nvSpPr>
          <p:spPr>
            <a:xfrm>
              <a:off x="2635237" y="2498212"/>
              <a:ext cx="312020" cy="203876"/>
            </a:xfrm>
            <a:custGeom>
              <a:avLst/>
              <a:gdLst/>
              <a:ahLst/>
              <a:cxnLst/>
              <a:rect l="l" t="t" r="r" b="b"/>
              <a:pathLst>
                <a:path w="11916" h="7786" extrusionOk="0">
                  <a:moveTo>
                    <a:pt x="229" y="1"/>
                  </a:moveTo>
                  <a:cubicBezTo>
                    <a:pt x="105" y="1"/>
                    <a:pt x="0" y="96"/>
                    <a:pt x="0" y="220"/>
                  </a:cubicBezTo>
                  <a:lnTo>
                    <a:pt x="0" y="7566"/>
                  </a:lnTo>
                  <a:cubicBezTo>
                    <a:pt x="0" y="7681"/>
                    <a:pt x="105" y="7785"/>
                    <a:pt x="229" y="7785"/>
                  </a:cubicBezTo>
                  <a:lnTo>
                    <a:pt x="11687" y="7785"/>
                  </a:lnTo>
                  <a:cubicBezTo>
                    <a:pt x="11811" y="7785"/>
                    <a:pt x="11916" y="7681"/>
                    <a:pt x="11916" y="7566"/>
                  </a:cubicBezTo>
                  <a:lnTo>
                    <a:pt x="11916" y="220"/>
                  </a:lnTo>
                  <a:cubicBezTo>
                    <a:pt x="11916" y="96"/>
                    <a:pt x="11811" y="1"/>
                    <a:pt x="11687" y="1"/>
                  </a:cubicBezTo>
                  <a:close/>
                </a:path>
              </a:pathLst>
            </a:custGeom>
            <a:solidFill>
              <a:srgbClr val="53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6" name="Google Shape;12446;p84"/>
            <p:cNvSpPr/>
            <p:nvPr/>
          </p:nvSpPr>
          <p:spPr>
            <a:xfrm>
              <a:off x="2845555" y="2498212"/>
              <a:ext cx="101703" cy="84211"/>
            </a:xfrm>
            <a:custGeom>
              <a:avLst/>
              <a:gdLst/>
              <a:ahLst/>
              <a:cxnLst/>
              <a:rect l="l" t="t" r="r" b="b"/>
              <a:pathLst>
                <a:path w="3884" h="3216" extrusionOk="0">
                  <a:moveTo>
                    <a:pt x="20" y="1"/>
                  </a:moveTo>
                  <a:lnTo>
                    <a:pt x="20" y="68"/>
                  </a:lnTo>
                  <a:cubicBezTo>
                    <a:pt x="1" y="1794"/>
                    <a:pt x="1394" y="3206"/>
                    <a:pt x="3120" y="3216"/>
                  </a:cubicBezTo>
                  <a:cubicBezTo>
                    <a:pt x="3378" y="3216"/>
                    <a:pt x="3626" y="3178"/>
                    <a:pt x="3884" y="3120"/>
                  </a:cubicBezTo>
                  <a:lnTo>
                    <a:pt x="3884" y="220"/>
                  </a:lnTo>
                  <a:cubicBezTo>
                    <a:pt x="3874" y="96"/>
                    <a:pt x="3779" y="1"/>
                    <a:pt x="3655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7" name="Google Shape;12447;p84"/>
            <p:cNvSpPr/>
            <p:nvPr/>
          </p:nvSpPr>
          <p:spPr>
            <a:xfrm>
              <a:off x="2635472" y="2687582"/>
              <a:ext cx="311523" cy="14506"/>
            </a:xfrm>
            <a:custGeom>
              <a:avLst/>
              <a:gdLst/>
              <a:ahLst/>
              <a:cxnLst/>
              <a:rect l="l" t="t" r="r" b="b"/>
              <a:pathLst>
                <a:path w="11897" h="554" extrusionOk="0">
                  <a:moveTo>
                    <a:pt x="1" y="0"/>
                  </a:moveTo>
                  <a:lnTo>
                    <a:pt x="1" y="334"/>
                  </a:lnTo>
                  <a:cubicBezTo>
                    <a:pt x="1" y="449"/>
                    <a:pt x="96" y="553"/>
                    <a:pt x="220" y="553"/>
                  </a:cubicBezTo>
                  <a:lnTo>
                    <a:pt x="11678" y="553"/>
                  </a:lnTo>
                  <a:cubicBezTo>
                    <a:pt x="11802" y="553"/>
                    <a:pt x="11897" y="449"/>
                    <a:pt x="11897" y="334"/>
                  </a:cubicBezTo>
                  <a:lnTo>
                    <a:pt x="11897" y="0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8" name="Google Shape;12448;p84"/>
            <p:cNvSpPr/>
            <p:nvPr/>
          </p:nvSpPr>
          <p:spPr>
            <a:xfrm>
              <a:off x="2655216" y="2517196"/>
              <a:ext cx="272062" cy="151166"/>
            </a:xfrm>
            <a:custGeom>
              <a:avLst/>
              <a:gdLst/>
              <a:ahLst/>
              <a:cxnLst/>
              <a:rect l="l" t="t" r="r" b="b"/>
              <a:pathLst>
                <a:path w="10390" h="5773" extrusionOk="0">
                  <a:moveTo>
                    <a:pt x="220" y="1"/>
                  </a:moveTo>
                  <a:cubicBezTo>
                    <a:pt x="105" y="1"/>
                    <a:pt x="0" y="106"/>
                    <a:pt x="0" y="220"/>
                  </a:cubicBezTo>
                  <a:lnTo>
                    <a:pt x="0" y="5553"/>
                  </a:lnTo>
                  <a:cubicBezTo>
                    <a:pt x="0" y="5677"/>
                    <a:pt x="105" y="5773"/>
                    <a:pt x="220" y="5773"/>
                  </a:cubicBezTo>
                  <a:lnTo>
                    <a:pt x="10389" y="5773"/>
                  </a:lnTo>
                  <a:lnTo>
                    <a:pt x="10389" y="220"/>
                  </a:lnTo>
                  <a:cubicBezTo>
                    <a:pt x="10389" y="106"/>
                    <a:pt x="10284" y="1"/>
                    <a:pt x="10170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9" name="Google Shape;12449;p84"/>
            <p:cNvSpPr/>
            <p:nvPr/>
          </p:nvSpPr>
          <p:spPr>
            <a:xfrm>
              <a:off x="2847807" y="2517196"/>
              <a:ext cx="79471" cy="65227"/>
            </a:xfrm>
            <a:custGeom>
              <a:avLst/>
              <a:gdLst/>
              <a:ahLst/>
              <a:cxnLst/>
              <a:rect l="l" t="t" r="r" b="b"/>
              <a:pathLst>
                <a:path w="3035" h="2491" extrusionOk="0">
                  <a:moveTo>
                    <a:pt x="1" y="1"/>
                  </a:moveTo>
                  <a:cubicBezTo>
                    <a:pt x="296" y="1441"/>
                    <a:pt x="1565" y="2481"/>
                    <a:pt x="3034" y="2491"/>
                  </a:cubicBezTo>
                  <a:lnTo>
                    <a:pt x="3034" y="220"/>
                  </a:lnTo>
                  <a:cubicBezTo>
                    <a:pt x="3034" y="106"/>
                    <a:pt x="2929" y="1"/>
                    <a:pt x="2815" y="1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0" name="Google Shape;12450;p84"/>
            <p:cNvSpPr/>
            <p:nvPr/>
          </p:nvSpPr>
          <p:spPr>
            <a:xfrm>
              <a:off x="2655216" y="2517196"/>
              <a:ext cx="272062" cy="151166"/>
            </a:xfrm>
            <a:custGeom>
              <a:avLst/>
              <a:gdLst/>
              <a:ahLst/>
              <a:cxnLst/>
              <a:rect l="l" t="t" r="r" b="b"/>
              <a:pathLst>
                <a:path w="10390" h="5773" extrusionOk="0">
                  <a:moveTo>
                    <a:pt x="229" y="1"/>
                  </a:moveTo>
                  <a:cubicBezTo>
                    <a:pt x="105" y="1"/>
                    <a:pt x="0" y="106"/>
                    <a:pt x="0" y="220"/>
                  </a:cubicBezTo>
                  <a:lnTo>
                    <a:pt x="0" y="5553"/>
                  </a:lnTo>
                  <a:cubicBezTo>
                    <a:pt x="0" y="5677"/>
                    <a:pt x="105" y="5773"/>
                    <a:pt x="229" y="5773"/>
                  </a:cubicBezTo>
                  <a:lnTo>
                    <a:pt x="10170" y="5773"/>
                  </a:lnTo>
                  <a:cubicBezTo>
                    <a:pt x="10284" y="5773"/>
                    <a:pt x="10389" y="5677"/>
                    <a:pt x="10389" y="5553"/>
                  </a:cubicBezTo>
                  <a:lnTo>
                    <a:pt x="10389" y="5191"/>
                  </a:lnTo>
                  <a:lnTo>
                    <a:pt x="611" y="5191"/>
                  </a:lnTo>
                  <a:lnTo>
                    <a:pt x="611" y="1"/>
                  </a:ln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1" name="Google Shape;12451;p84"/>
            <p:cNvSpPr/>
            <p:nvPr/>
          </p:nvSpPr>
          <p:spPr>
            <a:xfrm>
              <a:off x="2770378" y="2678836"/>
              <a:ext cx="41739" cy="10762"/>
            </a:xfrm>
            <a:custGeom>
              <a:avLst/>
              <a:gdLst/>
              <a:ahLst/>
              <a:cxnLst/>
              <a:rect l="l" t="t" r="r" b="b"/>
              <a:pathLst>
                <a:path w="1594" h="411" extrusionOk="0">
                  <a:moveTo>
                    <a:pt x="248" y="0"/>
                  </a:moveTo>
                  <a:cubicBezTo>
                    <a:pt x="0" y="19"/>
                    <a:pt x="0" y="391"/>
                    <a:pt x="248" y="410"/>
                  </a:cubicBezTo>
                  <a:lnTo>
                    <a:pt x="1336" y="410"/>
                  </a:lnTo>
                  <a:cubicBezTo>
                    <a:pt x="1593" y="391"/>
                    <a:pt x="1593" y="19"/>
                    <a:pt x="1336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2" name="Google Shape;12452;p84"/>
            <p:cNvSpPr/>
            <p:nvPr/>
          </p:nvSpPr>
          <p:spPr>
            <a:xfrm>
              <a:off x="2733404" y="2584910"/>
              <a:ext cx="25504" cy="26002"/>
            </a:xfrm>
            <a:custGeom>
              <a:avLst/>
              <a:gdLst/>
              <a:ahLst/>
              <a:cxnLst/>
              <a:rect l="l" t="t" r="r" b="b"/>
              <a:pathLst>
                <a:path w="974" h="993" extrusionOk="0">
                  <a:moveTo>
                    <a:pt x="220" y="0"/>
                  </a:moveTo>
                  <a:cubicBezTo>
                    <a:pt x="96" y="0"/>
                    <a:pt x="0" y="105"/>
                    <a:pt x="0" y="220"/>
                  </a:cubicBezTo>
                  <a:lnTo>
                    <a:pt x="0" y="773"/>
                  </a:lnTo>
                  <a:cubicBezTo>
                    <a:pt x="0" y="897"/>
                    <a:pt x="96" y="992"/>
                    <a:pt x="220" y="992"/>
                  </a:cubicBezTo>
                  <a:lnTo>
                    <a:pt x="754" y="992"/>
                  </a:lnTo>
                  <a:cubicBezTo>
                    <a:pt x="878" y="992"/>
                    <a:pt x="973" y="897"/>
                    <a:pt x="973" y="773"/>
                  </a:cubicBezTo>
                  <a:lnTo>
                    <a:pt x="973" y="220"/>
                  </a:lnTo>
                  <a:cubicBezTo>
                    <a:pt x="973" y="105"/>
                    <a:pt x="878" y="0"/>
                    <a:pt x="754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3" name="Google Shape;12453;p84"/>
            <p:cNvSpPr/>
            <p:nvPr/>
          </p:nvSpPr>
          <p:spPr>
            <a:xfrm>
              <a:off x="2778364" y="2584910"/>
              <a:ext cx="25766" cy="26002"/>
            </a:xfrm>
            <a:custGeom>
              <a:avLst/>
              <a:gdLst/>
              <a:ahLst/>
              <a:cxnLst/>
              <a:rect l="l" t="t" r="r" b="b"/>
              <a:pathLst>
                <a:path w="984" h="993" extrusionOk="0">
                  <a:moveTo>
                    <a:pt x="229" y="0"/>
                  </a:moveTo>
                  <a:cubicBezTo>
                    <a:pt x="105" y="0"/>
                    <a:pt x="1" y="105"/>
                    <a:pt x="1" y="220"/>
                  </a:cubicBezTo>
                  <a:lnTo>
                    <a:pt x="1" y="773"/>
                  </a:lnTo>
                  <a:cubicBezTo>
                    <a:pt x="1" y="897"/>
                    <a:pt x="105" y="992"/>
                    <a:pt x="229" y="992"/>
                  </a:cubicBezTo>
                  <a:lnTo>
                    <a:pt x="764" y="992"/>
                  </a:lnTo>
                  <a:cubicBezTo>
                    <a:pt x="878" y="992"/>
                    <a:pt x="983" y="897"/>
                    <a:pt x="983" y="773"/>
                  </a:cubicBezTo>
                  <a:lnTo>
                    <a:pt x="983" y="220"/>
                  </a:lnTo>
                  <a:cubicBezTo>
                    <a:pt x="983" y="105"/>
                    <a:pt x="878" y="0"/>
                    <a:pt x="764" y="0"/>
                  </a:cubicBezTo>
                  <a:close/>
                </a:path>
              </a:pathLst>
            </a:custGeom>
            <a:solidFill>
              <a:srgbClr val="BFC8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4" name="Google Shape;12454;p84"/>
            <p:cNvSpPr/>
            <p:nvPr/>
          </p:nvSpPr>
          <p:spPr>
            <a:xfrm>
              <a:off x="2823585" y="2584910"/>
              <a:ext cx="25504" cy="26002"/>
            </a:xfrm>
            <a:custGeom>
              <a:avLst/>
              <a:gdLst/>
              <a:ahLst/>
              <a:cxnLst/>
              <a:rect l="l" t="t" r="r" b="b"/>
              <a:pathLst>
                <a:path w="974" h="993" extrusionOk="0">
                  <a:moveTo>
                    <a:pt x="220" y="0"/>
                  </a:moveTo>
                  <a:cubicBezTo>
                    <a:pt x="96" y="0"/>
                    <a:pt x="0" y="105"/>
                    <a:pt x="0" y="220"/>
                  </a:cubicBezTo>
                  <a:lnTo>
                    <a:pt x="0" y="773"/>
                  </a:lnTo>
                  <a:cubicBezTo>
                    <a:pt x="0" y="897"/>
                    <a:pt x="96" y="992"/>
                    <a:pt x="220" y="992"/>
                  </a:cubicBezTo>
                  <a:lnTo>
                    <a:pt x="754" y="992"/>
                  </a:lnTo>
                  <a:cubicBezTo>
                    <a:pt x="878" y="992"/>
                    <a:pt x="973" y="897"/>
                    <a:pt x="973" y="773"/>
                  </a:cubicBezTo>
                  <a:lnTo>
                    <a:pt x="973" y="220"/>
                  </a:lnTo>
                  <a:cubicBezTo>
                    <a:pt x="973" y="105"/>
                    <a:pt x="878" y="0"/>
                    <a:pt x="754" y="0"/>
                  </a:cubicBezTo>
                  <a:close/>
                </a:path>
              </a:pathLst>
            </a:custGeom>
            <a:solidFill>
              <a:srgbClr val="94A3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5" name="Google Shape;12455;p84"/>
            <p:cNvSpPr/>
            <p:nvPr/>
          </p:nvSpPr>
          <p:spPr>
            <a:xfrm>
              <a:off x="2859799" y="2431780"/>
              <a:ext cx="134669" cy="136424"/>
            </a:xfrm>
            <a:custGeom>
              <a:avLst/>
              <a:gdLst/>
              <a:ahLst/>
              <a:cxnLst/>
              <a:rect l="l" t="t" r="r" b="b"/>
              <a:pathLst>
                <a:path w="5143" h="5210" extrusionOk="0">
                  <a:moveTo>
                    <a:pt x="2576" y="0"/>
                  </a:moveTo>
                  <a:cubicBezTo>
                    <a:pt x="1155" y="0"/>
                    <a:pt x="1" y="1164"/>
                    <a:pt x="1" y="2605"/>
                  </a:cubicBezTo>
                  <a:cubicBezTo>
                    <a:pt x="1" y="4045"/>
                    <a:pt x="1155" y="5209"/>
                    <a:pt x="2576" y="5209"/>
                  </a:cubicBezTo>
                  <a:cubicBezTo>
                    <a:pt x="3988" y="5209"/>
                    <a:pt x="5143" y="4045"/>
                    <a:pt x="5143" y="2605"/>
                  </a:cubicBezTo>
                  <a:cubicBezTo>
                    <a:pt x="5143" y="1164"/>
                    <a:pt x="3988" y="0"/>
                    <a:pt x="2576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6" name="Google Shape;12456;p84"/>
            <p:cNvSpPr/>
            <p:nvPr/>
          </p:nvSpPr>
          <p:spPr>
            <a:xfrm>
              <a:off x="2904026" y="2482920"/>
              <a:ext cx="39984" cy="34302"/>
            </a:xfrm>
            <a:custGeom>
              <a:avLst/>
              <a:gdLst/>
              <a:ahLst/>
              <a:cxnLst/>
              <a:rect l="l" t="t" r="r" b="b"/>
              <a:pathLst>
                <a:path w="1527" h="1310" extrusionOk="0">
                  <a:moveTo>
                    <a:pt x="887" y="413"/>
                  </a:moveTo>
                  <a:cubicBezTo>
                    <a:pt x="1011" y="423"/>
                    <a:pt x="1116" y="528"/>
                    <a:pt x="1116" y="652"/>
                  </a:cubicBezTo>
                  <a:cubicBezTo>
                    <a:pt x="1116" y="800"/>
                    <a:pt x="999" y="896"/>
                    <a:pt x="876" y="896"/>
                  </a:cubicBezTo>
                  <a:cubicBezTo>
                    <a:pt x="817" y="896"/>
                    <a:pt x="756" y="873"/>
                    <a:pt x="706" y="823"/>
                  </a:cubicBezTo>
                  <a:cubicBezTo>
                    <a:pt x="553" y="671"/>
                    <a:pt x="668" y="413"/>
                    <a:pt x="887" y="413"/>
                  </a:cubicBezTo>
                  <a:close/>
                  <a:moveTo>
                    <a:pt x="869" y="1"/>
                  </a:moveTo>
                  <a:cubicBezTo>
                    <a:pt x="708" y="1"/>
                    <a:pt x="544" y="60"/>
                    <a:pt x="410" y="194"/>
                  </a:cubicBezTo>
                  <a:cubicBezTo>
                    <a:pt x="0" y="614"/>
                    <a:pt x="305" y="1310"/>
                    <a:pt x="887" y="1310"/>
                  </a:cubicBezTo>
                  <a:cubicBezTo>
                    <a:pt x="1240" y="1300"/>
                    <a:pt x="1527" y="1014"/>
                    <a:pt x="1527" y="652"/>
                  </a:cubicBezTo>
                  <a:cubicBezTo>
                    <a:pt x="1527" y="259"/>
                    <a:pt x="1205" y="1"/>
                    <a:pt x="869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7" name="Google Shape;12457;p84"/>
            <p:cNvSpPr/>
            <p:nvPr/>
          </p:nvSpPr>
          <p:spPr>
            <a:xfrm>
              <a:off x="2880433" y="2455190"/>
              <a:ext cx="93638" cy="89841"/>
            </a:xfrm>
            <a:custGeom>
              <a:avLst/>
              <a:gdLst/>
              <a:ahLst/>
              <a:cxnLst/>
              <a:rect l="l" t="t" r="r" b="b"/>
              <a:pathLst>
                <a:path w="3576" h="3431" extrusionOk="0">
                  <a:moveTo>
                    <a:pt x="1785" y="845"/>
                  </a:moveTo>
                  <a:cubicBezTo>
                    <a:pt x="1936" y="845"/>
                    <a:pt x="2089" y="885"/>
                    <a:pt x="2227" y="967"/>
                  </a:cubicBezTo>
                  <a:cubicBezTo>
                    <a:pt x="2418" y="1091"/>
                    <a:pt x="2561" y="1281"/>
                    <a:pt x="2609" y="1510"/>
                  </a:cubicBezTo>
                  <a:cubicBezTo>
                    <a:pt x="2666" y="1730"/>
                    <a:pt x="2628" y="1959"/>
                    <a:pt x="2513" y="2159"/>
                  </a:cubicBezTo>
                  <a:cubicBezTo>
                    <a:pt x="2447" y="2283"/>
                    <a:pt x="2342" y="2378"/>
                    <a:pt x="2227" y="2455"/>
                  </a:cubicBezTo>
                  <a:cubicBezTo>
                    <a:pt x="2089" y="2536"/>
                    <a:pt x="1936" y="2576"/>
                    <a:pt x="1785" y="2576"/>
                  </a:cubicBezTo>
                  <a:cubicBezTo>
                    <a:pt x="1633" y="2576"/>
                    <a:pt x="1483" y="2536"/>
                    <a:pt x="1349" y="2455"/>
                  </a:cubicBezTo>
                  <a:cubicBezTo>
                    <a:pt x="1149" y="2331"/>
                    <a:pt x="1016" y="2140"/>
                    <a:pt x="958" y="1921"/>
                  </a:cubicBezTo>
                  <a:cubicBezTo>
                    <a:pt x="930" y="1787"/>
                    <a:pt x="930" y="1644"/>
                    <a:pt x="958" y="1510"/>
                  </a:cubicBezTo>
                  <a:cubicBezTo>
                    <a:pt x="1016" y="1281"/>
                    <a:pt x="1149" y="1091"/>
                    <a:pt x="1349" y="967"/>
                  </a:cubicBezTo>
                  <a:cubicBezTo>
                    <a:pt x="1483" y="885"/>
                    <a:pt x="1633" y="845"/>
                    <a:pt x="1785" y="845"/>
                  </a:cubicBezTo>
                  <a:close/>
                  <a:moveTo>
                    <a:pt x="1784" y="1"/>
                  </a:moveTo>
                  <a:cubicBezTo>
                    <a:pt x="1686" y="1"/>
                    <a:pt x="1588" y="65"/>
                    <a:pt x="1578" y="194"/>
                  </a:cubicBezTo>
                  <a:lnTo>
                    <a:pt x="1578" y="451"/>
                  </a:lnTo>
                  <a:cubicBezTo>
                    <a:pt x="1388" y="480"/>
                    <a:pt x="1206" y="556"/>
                    <a:pt x="1054" y="671"/>
                  </a:cubicBezTo>
                  <a:lnTo>
                    <a:pt x="872" y="499"/>
                  </a:lnTo>
                  <a:cubicBezTo>
                    <a:pt x="830" y="463"/>
                    <a:pt x="785" y="448"/>
                    <a:pt x="741" y="448"/>
                  </a:cubicBezTo>
                  <a:cubicBezTo>
                    <a:pt x="588" y="448"/>
                    <a:pt x="458" y="637"/>
                    <a:pt x="577" y="785"/>
                  </a:cubicBezTo>
                  <a:lnTo>
                    <a:pt x="758" y="967"/>
                  </a:lnTo>
                  <a:cubicBezTo>
                    <a:pt x="644" y="1129"/>
                    <a:pt x="567" y="1320"/>
                    <a:pt x="539" y="1510"/>
                  </a:cubicBezTo>
                  <a:lnTo>
                    <a:pt x="291" y="1510"/>
                  </a:lnTo>
                  <a:cubicBezTo>
                    <a:pt x="285" y="1510"/>
                    <a:pt x="279" y="1510"/>
                    <a:pt x="273" y="1510"/>
                  </a:cubicBezTo>
                  <a:cubicBezTo>
                    <a:pt x="4" y="1510"/>
                    <a:pt x="1" y="1922"/>
                    <a:pt x="264" y="1922"/>
                  </a:cubicBezTo>
                  <a:cubicBezTo>
                    <a:pt x="273" y="1922"/>
                    <a:pt x="282" y="1921"/>
                    <a:pt x="291" y="1921"/>
                  </a:cubicBezTo>
                  <a:lnTo>
                    <a:pt x="539" y="1921"/>
                  </a:lnTo>
                  <a:cubicBezTo>
                    <a:pt x="567" y="2121"/>
                    <a:pt x="644" y="2302"/>
                    <a:pt x="758" y="2464"/>
                  </a:cubicBezTo>
                  <a:lnTo>
                    <a:pt x="586" y="2646"/>
                  </a:lnTo>
                  <a:cubicBezTo>
                    <a:pt x="407" y="2796"/>
                    <a:pt x="551" y="3016"/>
                    <a:pt x="714" y="3016"/>
                  </a:cubicBezTo>
                  <a:cubicBezTo>
                    <a:pt x="768" y="3016"/>
                    <a:pt x="825" y="2991"/>
                    <a:pt x="872" y="2932"/>
                  </a:cubicBezTo>
                  <a:lnTo>
                    <a:pt x="1054" y="2760"/>
                  </a:lnTo>
                  <a:cubicBezTo>
                    <a:pt x="1206" y="2875"/>
                    <a:pt x="1388" y="2951"/>
                    <a:pt x="1578" y="2979"/>
                  </a:cubicBezTo>
                  <a:lnTo>
                    <a:pt x="1578" y="3237"/>
                  </a:lnTo>
                  <a:cubicBezTo>
                    <a:pt x="1588" y="3366"/>
                    <a:pt x="1686" y="3430"/>
                    <a:pt x="1785" y="3430"/>
                  </a:cubicBezTo>
                  <a:cubicBezTo>
                    <a:pt x="1884" y="3430"/>
                    <a:pt x="1984" y="3366"/>
                    <a:pt x="1998" y="3237"/>
                  </a:cubicBezTo>
                  <a:lnTo>
                    <a:pt x="1998" y="2979"/>
                  </a:lnTo>
                  <a:cubicBezTo>
                    <a:pt x="2189" y="2951"/>
                    <a:pt x="2361" y="2875"/>
                    <a:pt x="2523" y="2760"/>
                  </a:cubicBezTo>
                  <a:lnTo>
                    <a:pt x="2695" y="2932"/>
                  </a:lnTo>
                  <a:cubicBezTo>
                    <a:pt x="2742" y="2991"/>
                    <a:pt x="2799" y="3016"/>
                    <a:pt x="2854" y="3016"/>
                  </a:cubicBezTo>
                  <a:cubicBezTo>
                    <a:pt x="3017" y="3016"/>
                    <a:pt x="3162" y="2796"/>
                    <a:pt x="2990" y="2646"/>
                  </a:cubicBezTo>
                  <a:lnTo>
                    <a:pt x="2809" y="2464"/>
                  </a:lnTo>
                  <a:cubicBezTo>
                    <a:pt x="2924" y="2302"/>
                    <a:pt x="3000" y="2121"/>
                    <a:pt x="3038" y="1921"/>
                  </a:cubicBezTo>
                  <a:lnTo>
                    <a:pt x="3286" y="1921"/>
                  </a:lnTo>
                  <a:cubicBezTo>
                    <a:pt x="3295" y="1921"/>
                    <a:pt x="3304" y="1922"/>
                    <a:pt x="3312" y="1922"/>
                  </a:cubicBezTo>
                  <a:cubicBezTo>
                    <a:pt x="3576" y="1922"/>
                    <a:pt x="3573" y="1510"/>
                    <a:pt x="3304" y="1510"/>
                  </a:cubicBezTo>
                  <a:cubicBezTo>
                    <a:pt x="3298" y="1510"/>
                    <a:pt x="3292" y="1510"/>
                    <a:pt x="3286" y="1510"/>
                  </a:cubicBezTo>
                  <a:lnTo>
                    <a:pt x="3038" y="1510"/>
                  </a:lnTo>
                  <a:cubicBezTo>
                    <a:pt x="3000" y="1310"/>
                    <a:pt x="2924" y="1129"/>
                    <a:pt x="2809" y="967"/>
                  </a:cubicBezTo>
                  <a:lnTo>
                    <a:pt x="2990" y="785"/>
                  </a:lnTo>
                  <a:cubicBezTo>
                    <a:pt x="3115" y="631"/>
                    <a:pt x="2986" y="443"/>
                    <a:pt x="2832" y="443"/>
                  </a:cubicBezTo>
                  <a:cubicBezTo>
                    <a:pt x="2786" y="443"/>
                    <a:pt x="2739" y="460"/>
                    <a:pt x="2695" y="499"/>
                  </a:cubicBezTo>
                  <a:lnTo>
                    <a:pt x="2523" y="671"/>
                  </a:lnTo>
                  <a:cubicBezTo>
                    <a:pt x="2361" y="556"/>
                    <a:pt x="2179" y="480"/>
                    <a:pt x="1989" y="451"/>
                  </a:cubicBezTo>
                  <a:lnTo>
                    <a:pt x="1989" y="194"/>
                  </a:lnTo>
                  <a:cubicBezTo>
                    <a:pt x="1979" y="65"/>
                    <a:pt x="1881" y="1"/>
                    <a:pt x="1784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458" name="Google Shape;12458;p84"/>
          <p:cNvGrpSpPr/>
          <p:nvPr/>
        </p:nvGrpSpPr>
        <p:grpSpPr>
          <a:xfrm>
            <a:off x="4011651" y="3768132"/>
            <a:ext cx="373189" cy="358944"/>
            <a:chOff x="4011651" y="3768132"/>
            <a:chExt cx="373189" cy="358944"/>
          </a:xfrm>
        </p:grpSpPr>
        <p:sp>
          <p:nvSpPr>
            <p:cNvPr id="12459" name="Google Shape;12459;p84"/>
            <p:cNvSpPr/>
            <p:nvPr/>
          </p:nvSpPr>
          <p:spPr>
            <a:xfrm>
              <a:off x="4011651" y="3859387"/>
              <a:ext cx="275309" cy="267689"/>
            </a:xfrm>
            <a:custGeom>
              <a:avLst/>
              <a:gdLst/>
              <a:ahLst/>
              <a:cxnLst/>
              <a:rect l="l" t="t" r="r" b="b"/>
              <a:pathLst>
                <a:path w="10514" h="10223" extrusionOk="0">
                  <a:moveTo>
                    <a:pt x="2452" y="1"/>
                  </a:moveTo>
                  <a:lnTo>
                    <a:pt x="1632" y="430"/>
                  </a:lnTo>
                  <a:lnTo>
                    <a:pt x="1403" y="554"/>
                  </a:lnTo>
                  <a:cubicBezTo>
                    <a:pt x="401" y="1079"/>
                    <a:pt x="0" y="2300"/>
                    <a:pt x="506" y="3321"/>
                  </a:cubicBezTo>
                  <a:cubicBezTo>
                    <a:pt x="1174" y="4656"/>
                    <a:pt x="5848" y="9340"/>
                    <a:pt x="7193" y="10008"/>
                  </a:cubicBezTo>
                  <a:cubicBezTo>
                    <a:pt x="7490" y="10153"/>
                    <a:pt x="7805" y="10223"/>
                    <a:pt x="8115" y="10223"/>
                  </a:cubicBezTo>
                  <a:cubicBezTo>
                    <a:pt x="8865" y="10223"/>
                    <a:pt x="9589" y="9820"/>
                    <a:pt x="9960" y="9111"/>
                  </a:cubicBezTo>
                  <a:lnTo>
                    <a:pt x="10074" y="8882"/>
                  </a:lnTo>
                  <a:lnTo>
                    <a:pt x="10513" y="8052"/>
                  </a:lnTo>
                  <a:lnTo>
                    <a:pt x="8128" y="6717"/>
                  </a:lnTo>
                  <a:lnTo>
                    <a:pt x="7918" y="7232"/>
                  </a:lnTo>
                  <a:cubicBezTo>
                    <a:pt x="7761" y="7616"/>
                    <a:pt x="7392" y="7838"/>
                    <a:pt x="7014" y="7838"/>
                  </a:cubicBezTo>
                  <a:cubicBezTo>
                    <a:pt x="6819" y="7838"/>
                    <a:pt x="6621" y="7779"/>
                    <a:pt x="6449" y="7652"/>
                  </a:cubicBezTo>
                  <a:cubicBezTo>
                    <a:pt x="6211" y="7480"/>
                    <a:pt x="3034" y="4303"/>
                    <a:pt x="2862" y="4065"/>
                  </a:cubicBezTo>
                  <a:cubicBezTo>
                    <a:pt x="2490" y="3550"/>
                    <a:pt x="2691" y="2834"/>
                    <a:pt x="3272" y="2596"/>
                  </a:cubicBezTo>
                  <a:lnTo>
                    <a:pt x="3788" y="2386"/>
                  </a:lnTo>
                  <a:lnTo>
                    <a:pt x="2452" y="1"/>
                  </a:ln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0" name="Google Shape;12460;p84"/>
            <p:cNvSpPr/>
            <p:nvPr/>
          </p:nvSpPr>
          <p:spPr>
            <a:xfrm>
              <a:off x="4054359" y="3859151"/>
              <a:ext cx="56481" cy="72716"/>
            </a:xfrm>
            <a:custGeom>
              <a:avLst/>
              <a:gdLst/>
              <a:ahLst/>
              <a:cxnLst/>
              <a:rect l="l" t="t" r="r" b="b"/>
              <a:pathLst>
                <a:path w="2157" h="2777" extrusionOk="0">
                  <a:moveTo>
                    <a:pt x="821" y="0"/>
                  </a:moveTo>
                  <a:lnTo>
                    <a:pt x="1" y="439"/>
                  </a:lnTo>
                  <a:lnTo>
                    <a:pt x="1374" y="2776"/>
                  </a:lnTo>
                  <a:cubicBezTo>
                    <a:pt x="1451" y="2700"/>
                    <a:pt x="1546" y="2643"/>
                    <a:pt x="1641" y="2605"/>
                  </a:cubicBezTo>
                  <a:lnTo>
                    <a:pt x="2157" y="2395"/>
                  </a:lnTo>
                  <a:lnTo>
                    <a:pt x="821" y="0"/>
                  </a:ln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1" name="Google Shape;12461;p84"/>
            <p:cNvSpPr/>
            <p:nvPr/>
          </p:nvSpPr>
          <p:spPr>
            <a:xfrm>
              <a:off x="4214480" y="4035245"/>
              <a:ext cx="72480" cy="56743"/>
            </a:xfrm>
            <a:custGeom>
              <a:avLst/>
              <a:gdLst/>
              <a:ahLst/>
              <a:cxnLst/>
              <a:rect l="l" t="t" r="r" b="b"/>
              <a:pathLst>
                <a:path w="2768" h="2167" extrusionOk="0">
                  <a:moveTo>
                    <a:pt x="382" y="1"/>
                  </a:moveTo>
                  <a:lnTo>
                    <a:pt x="172" y="526"/>
                  </a:lnTo>
                  <a:cubicBezTo>
                    <a:pt x="125" y="621"/>
                    <a:pt x="67" y="716"/>
                    <a:pt x="1" y="793"/>
                  </a:cubicBezTo>
                  <a:lnTo>
                    <a:pt x="2328" y="2166"/>
                  </a:lnTo>
                  <a:lnTo>
                    <a:pt x="2767" y="1336"/>
                  </a:lnTo>
                  <a:lnTo>
                    <a:pt x="382" y="1"/>
                  </a:ln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2" name="Google Shape;12462;p84"/>
            <p:cNvSpPr/>
            <p:nvPr/>
          </p:nvSpPr>
          <p:spPr>
            <a:xfrm>
              <a:off x="4135559" y="3768132"/>
              <a:ext cx="249281" cy="210946"/>
            </a:xfrm>
            <a:custGeom>
              <a:avLst/>
              <a:gdLst/>
              <a:ahLst/>
              <a:cxnLst/>
              <a:rect l="l" t="t" r="r" b="b"/>
              <a:pathLst>
                <a:path w="9520" h="8056" extrusionOk="0">
                  <a:moveTo>
                    <a:pt x="4798" y="0"/>
                  </a:moveTo>
                  <a:cubicBezTo>
                    <a:pt x="4745" y="0"/>
                    <a:pt x="4691" y="2"/>
                    <a:pt x="4636" y="4"/>
                  </a:cubicBezTo>
                  <a:cubicBezTo>
                    <a:pt x="1612" y="118"/>
                    <a:pt x="0" y="3629"/>
                    <a:pt x="1879" y="6004"/>
                  </a:cubicBezTo>
                  <a:lnTo>
                    <a:pt x="1803" y="7826"/>
                  </a:lnTo>
                  <a:cubicBezTo>
                    <a:pt x="1795" y="7956"/>
                    <a:pt x="1904" y="8056"/>
                    <a:pt x="2026" y="8056"/>
                  </a:cubicBezTo>
                  <a:cubicBezTo>
                    <a:pt x="2056" y="8056"/>
                    <a:pt x="2088" y="8050"/>
                    <a:pt x="2118" y="8036"/>
                  </a:cubicBezTo>
                  <a:lnTo>
                    <a:pt x="3768" y="7264"/>
                  </a:lnTo>
                  <a:cubicBezTo>
                    <a:pt x="4103" y="7359"/>
                    <a:pt x="4443" y="7404"/>
                    <a:pt x="4778" y="7404"/>
                  </a:cubicBezTo>
                  <a:cubicBezTo>
                    <a:pt x="5993" y="7404"/>
                    <a:pt x="7158" y="6805"/>
                    <a:pt x="7861" y="5766"/>
                  </a:cubicBezTo>
                  <a:cubicBezTo>
                    <a:pt x="9519" y="3293"/>
                    <a:pt x="7727" y="0"/>
                    <a:pt x="4798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3" name="Google Shape;12463;p84"/>
            <p:cNvSpPr/>
            <p:nvPr/>
          </p:nvSpPr>
          <p:spPr>
            <a:xfrm>
              <a:off x="4062110" y="3836553"/>
              <a:ext cx="78712" cy="97827"/>
            </a:xfrm>
            <a:custGeom>
              <a:avLst/>
              <a:gdLst/>
              <a:ahLst/>
              <a:cxnLst/>
              <a:rect l="l" t="t" r="r" b="b"/>
              <a:pathLst>
                <a:path w="3006" h="3736" extrusionOk="0">
                  <a:moveTo>
                    <a:pt x="1124" y="0"/>
                  </a:moveTo>
                  <a:cubicBezTo>
                    <a:pt x="1086" y="0"/>
                    <a:pt x="1047" y="11"/>
                    <a:pt x="1012" y="33"/>
                  </a:cubicBezTo>
                  <a:lnTo>
                    <a:pt x="134" y="539"/>
                  </a:lnTo>
                  <a:cubicBezTo>
                    <a:pt x="29" y="606"/>
                    <a:pt x="0" y="739"/>
                    <a:pt x="58" y="844"/>
                  </a:cubicBezTo>
                  <a:lnTo>
                    <a:pt x="1698" y="3630"/>
                  </a:lnTo>
                  <a:cubicBezTo>
                    <a:pt x="1736" y="3699"/>
                    <a:pt x="1807" y="3735"/>
                    <a:pt x="1881" y="3735"/>
                  </a:cubicBezTo>
                  <a:cubicBezTo>
                    <a:pt x="1920" y="3735"/>
                    <a:pt x="1959" y="3726"/>
                    <a:pt x="1994" y="3706"/>
                  </a:cubicBezTo>
                  <a:lnTo>
                    <a:pt x="2872" y="3191"/>
                  </a:lnTo>
                  <a:cubicBezTo>
                    <a:pt x="2977" y="3134"/>
                    <a:pt x="3005" y="2991"/>
                    <a:pt x="2948" y="2886"/>
                  </a:cubicBezTo>
                  <a:lnTo>
                    <a:pt x="1307" y="110"/>
                  </a:lnTo>
                  <a:cubicBezTo>
                    <a:pt x="1269" y="40"/>
                    <a:pt x="1198" y="0"/>
                    <a:pt x="1124" y="0"/>
                  </a:cubicBezTo>
                  <a:close/>
                </a:path>
              </a:pathLst>
            </a:custGeom>
            <a:solidFill>
              <a:srgbClr val="BAC2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4" name="Google Shape;12464;p84"/>
            <p:cNvSpPr/>
            <p:nvPr/>
          </p:nvSpPr>
          <p:spPr>
            <a:xfrm>
              <a:off x="4210998" y="4006154"/>
              <a:ext cx="99451" cy="77298"/>
            </a:xfrm>
            <a:custGeom>
              <a:avLst/>
              <a:gdLst/>
              <a:ahLst/>
              <a:cxnLst/>
              <a:rect l="l" t="t" r="r" b="b"/>
              <a:pathLst>
                <a:path w="3798" h="2952" extrusionOk="0">
                  <a:moveTo>
                    <a:pt x="765" y="1"/>
                  </a:moveTo>
                  <a:cubicBezTo>
                    <a:pt x="691" y="1"/>
                    <a:pt x="620" y="41"/>
                    <a:pt x="582" y="110"/>
                  </a:cubicBezTo>
                  <a:lnTo>
                    <a:pt x="67" y="978"/>
                  </a:lnTo>
                  <a:cubicBezTo>
                    <a:pt x="0" y="1083"/>
                    <a:pt x="38" y="1217"/>
                    <a:pt x="143" y="1284"/>
                  </a:cubicBezTo>
                  <a:lnTo>
                    <a:pt x="2929" y="2924"/>
                  </a:lnTo>
                  <a:cubicBezTo>
                    <a:pt x="2962" y="2943"/>
                    <a:pt x="2998" y="2951"/>
                    <a:pt x="3033" y="2951"/>
                  </a:cubicBezTo>
                  <a:cubicBezTo>
                    <a:pt x="3110" y="2951"/>
                    <a:pt x="3185" y="2911"/>
                    <a:pt x="3225" y="2839"/>
                  </a:cubicBezTo>
                  <a:lnTo>
                    <a:pt x="3740" y="1970"/>
                  </a:lnTo>
                  <a:cubicBezTo>
                    <a:pt x="3797" y="1866"/>
                    <a:pt x="3768" y="1732"/>
                    <a:pt x="3663" y="1665"/>
                  </a:cubicBezTo>
                  <a:lnTo>
                    <a:pt x="878" y="34"/>
                  </a:lnTo>
                  <a:cubicBezTo>
                    <a:pt x="842" y="11"/>
                    <a:pt x="803" y="1"/>
                    <a:pt x="765" y="1"/>
                  </a:cubicBezTo>
                  <a:close/>
                </a:path>
              </a:pathLst>
            </a:custGeom>
            <a:solidFill>
              <a:srgbClr val="BAC2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5" name="Google Shape;12465;p84"/>
            <p:cNvSpPr/>
            <p:nvPr/>
          </p:nvSpPr>
          <p:spPr>
            <a:xfrm>
              <a:off x="4186750" y="3787195"/>
              <a:ext cx="147657" cy="149595"/>
            </a:xfrm>
            <a:custGeom>
              <a:avLst/>
              <a:gdLst/>
              <a:ahLst/>
              <a:cxnLst/>
              <a:rect l="l" t="t" r="r" b="b"/>
              <a:pathLst>
                <a:path w="5639" h="5713" extrusionOk="0">
                  <a:moveTo>
                    <a:pt x="3619" y="1"/>
                  </a:moveTo>
                  <a:cubicBezTo>
                    <a:pt x="3478" y="1"/>
                    <a:pt x="3337" y="151"/>
                    <a:pt x="3435" y="316"/>
                  </a:cubicBezTo>
                  <a:lnTo>
                    <a:pt x="3616" y="621"/>
                  </a:lnTo>
                  <a:cubicBezTo>
                    <a:pt x="3359" y="540"/>
                    <a:pt x="3096" y="501"/>
                    <a:pt x="2836" y="501"/>
                  </a:cubicBezTo>
                  <a:cubicBezTo>
                    <a:pt x="1959" y="501"/>
                    <a:pt x="1116" y="943"/>
                    <a:pt x="630" y="1708"/>
                  </a:cubicBezTo>
                  <a:cubicBezTo>
                    <a:pt x="1" y="2710"/>
                    <a:pt x="115" y="4008"/>
                    <a:pt x="917" y="4876"/>
                  </a:cubicBezTo>
                  <a:cubicBezTo>
                    <a:pt x="1422" y="5424"/>
                    <a:pt x="2122" y="5713"/>
                    <a:pt x="2833" y="5713"/>
                  </a:cubicBezTo>
                  <a:cubicBezTo>
                    <a:pt x="3248" y="5713"/>
                    <a:pt x="3668" y="5614"/>
                    <a:pt x="4055" y="5410"/>
                  </a:cubicBezTo>
                  <a:cubicBezTo>
                    <a:pt x="5095" y="4857"/>
                    <a:pt x="5639" y="3664"/>
                    <a:pt x="5362" y="2510"/>
                  </a:cubicBezTo>
                  <a:lnTo>
                    <a:pt x="5372" y="2510"/>
                  </a:lnTo>
                  <a:cubicBezTo>
                    <a:pt x="5344" y="2399"/>
                    <a:pt x="5259" y="2351"/>
                    <a:pt x="5174" y="2351"/>
                  </a:cubicBezTo>
                  <a:cubicBezTo>
                    <a:pt x="5052" y="2351"/>
                    <a:pt x="4928" y="2448"/>
                    <a:pt x="4962" y="2605"/>
                  </a:cubicBezTo>
                  <a:cubicBezTo>
                    <a:pt x="5190" y="3578"/>
                    <a:pt x="4742" y="4580"/>
                    <a:pt x="3855" y="5047"/>
                  </a:cubicBezTo>
                  <a:cubicBezTo>
                    <a:pt x="3533" y="5219"/>
                    <a:pt x="3183" y="5302"/>
                    <a:pt x="2835" y="5302"/>
                  </a:cubicBezTo>
                  <a:cubicBezTo>
                    <a:pt x="2235" y="5302"/>
                    <a:pt x="1641" y="5055"/>
                    <a:pt x="1212" y="4589"/>
                  </a:cubicBezTo>
                  <a:cubicBezTo>
                    <a:pt x="545" y="3855"/>
                    <a:pt x="449" y="2758"/>
                    <a:pt x="993" y="1918"/>
                  </a:cubicBezTo>
                  <a:cubicBezTo>
                    <a:pt x="1398" y="1281"/>
                    <a:pt x="2095" y="919"/>
                    <a:pt x="2825" y="919"/>
                  </a:cubicBezTo>
                  <a:cubicBezTo>
                    <a:pt x="3056" y="919"/>
                    <a:pt x="3291" y="955"/>
                    <a:pt x="3521" y="1031"/>
                  </a:cubicBezTo>
                  <a:lnTo>
                    <a:pt x="3073" y="1126"/>
                  </a:lnTo>
                  <a:cubicBezTo>
                    <a:pt x="2826" y="1188"/>
                    <a:pt x="2888" y="1535"/>
                    <a:pt x="3110" y="1535"/>
                  </a:cubicBezTo>
                  <a:cubicBezTo>
                    <a:pt x="3128" y="1535"/>
                    <a:pt x="3148" y="1532"/>
                    <a:pt x="3168" y="1527"/>
                  </a:cubicBezTo>
                  <a:lnTo>
                    <a:pt x="4179" y="1298"/>
                  </a:lnTo>
                  <a:cubicBezTo>
                    <a:pt x="4313" y="1270"/>
                    <a:pt x="4380" y="1117"/>
                    <a:pt x="4313" y="993"/>
                  </a:cubicBezTo>
                  <a:lnTo>
                    <a:pt x="3788" y="106"/>
                  </a:lnTo>
                  <a:cubicBezTo>
                    <a:pt x="3747" y="31"/>
                    <a:pt x="3683" y="1"/>
                    <a:pt x="3619" y="1"/>
                  </a:cubicBezTo>
                  <a:close/>
                </a:path>
              </a:pathLst>
            </a:custGeom>
            <a:solidFill>
              <a:srgbClr val="53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6" name="Google Shape;12466;p84"/>
            <p:cNvSpPr/>
            <p:nvPr/>
          </p:nvSpPr>
          <p:spPr>
            <a:xfrm>
              <a:off x="4226473" y="3841659"/>
              <a:ext cx="42734" cy="53496"/>
            </a:xfrm>
            <a:custGeom>
              <a:avLst/>
              <a:gdLst/>
              <a:ahLst/>
              <a:cxnLst/>
              <a:rect l="l" t="t" r="r" b="b"/>
              <a:pathLst>
                <a:path w="1632" h="2043" extrusionOk="0">
                  <a:moveTo>
                    <a:pt x="709" y="0"/>
                  </a:moveTo>
                  <a:cubicBezTo>
                    <a:pt x="354" y="0"/>
                    <a:pt x="58" y="292"/>
                    <a:pt x="48" y="649"/>
                  </a:cubicBezTo>
                  <a:cubicBezTo>
                    <a:pt x="48" y="788"/>
                    <a:pt x="153" y="857"/>
                    <a:pt x="258" y="857"/>
                  </a:cubicBezTo>
                  <a:cubicBezTo>
                    <a:pt x="363" y="857"/>
                    <a:pt x="468" y="788"/>
                    <a:pt x="468" y="649"/>
                  </a:cubicBezTo>
                  <a:cubicBezTo>
                    <a:pt x="468" y="521"/>
                    <a:pt x="574" y="410"/>
                    <a:pt x="709" y="410"/>
                  </a:cubicBezTo>
                  <a:cubicBezTo>
                    <a:pt x="714" y="410"/>
                    <a:pt x="720" y="410"/>
                    <a:pt x="726" y="411"/>
                  </a:cubicBezTo>
                  <a:lnTo>
                    <a:pt x="802" y="411"/>
                  </a:lnTo>
                  <a:cubicBezTo>
                    <a:pt x="840" y="411"/>
                    <a:pt x="869" y="430"/>
                    <a:pt x="888" y="458"/>
                  </a:cubicBezTo>
                  <a:cubicBezTo>
                    <a:pt x="897" y="477"/>
                    <a:pt x="897" y="506"/>
                    <a:pt x="888" y="525"/>
                  </a:cubicBezTo>
                  <a:lnTo>
                    <a:pt x="86" y="1708"/>
                  </a:lnTo>
                  <a:cubicBezTo>
                    <a:pt x="1" y="1851"/>
                    <a:pt x="96" y="2032"/>
                    <a:pt x="258" y="2032"/>
                  </a:cubicBezTo>
                  <a:lnTo>
                    <a:pt x="1355" y="2032"/>
                  </a:lnTo>
                  <a:lnTo>
                    <a:pt x="1355" y="2042"/>
                  </a:lnTo>
                  <a:cubicBezTo>
                    <a:pt x="1632" y="2042"/>
                    <a:pt x="1632" y="1622"/>
                    <a:pt x="1355" y="1622"/>
                  </a:cubicBezTo>
                  <a:lnTo>
                    <a:pt x="649" y="1622"/>
                  </a:lnTo>
                  <a:lnTo>
                    <a:pt x="1231" y="764"/>
                  </a:lnTo>
                  <a:cubicBezTo>
                    <a:pt x="1327" y="611"/>
                    <a:pt x="1336" y="420"/>
                    <a:pt x="1250" y="268"/>
                  </a:cubicBezTo>
                  <a:cubicBezTo>
                    <a:pt x="1164" y="105"/>
                    <a:pt x="993" y="0"/>
                    <a:pt x="802" y="0"/>
                  </a:cubicBezTo>
                  <a:lnTo>
                    <a:pt x="726" y="0"/>
                  </a:lnTo>
                  <a:cubicBezTo>
                    <a:pt x="720" y="0"/>
                    <a:pt x="714" y="0"/>
                    <a:pt x="709" y="0"/>
                  </a:cubicBezTo>
                  <a:close/>
                </a:path>
              </a:pathLst>
            </a:custGeom>
            <a:solidFill>
              <a:srgbClr val="53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7" name="Google Shape;12467;p84"/>
            <p:cNvSpPr/>
            <p:nvPr/>
          </p:nvSpPr>
          <p:spPr>
            <a:xfrm>
              <a:off x="4266431" y="3841476"/>
              <a:ext cx="30008" cy="53417"/>
            </a:xfrm>
            <a:custGeom>
              <a:avLst/>
              <a:gdLst/>
              <a:ahLst/>
              <a:cxnLst/>
              <a:rect l="l" t="t" r="r" b="b"/>
              <a:pathLst>
                <a:path w="1146" h="2040" extrusionOk="0">
                  <a:moveTo>
                    <a:pt x="206" y="0"/>
                  </a:moveTo>
                  <a:cubicBezTo>
                    <a:pt x="104" y="0"/>
                    <a:pt x="1" y="69"/>
                    <a:pt x="1" y="208"/>
                  </a:cubicBezTo>
                  <a:lnTo>
                    <a:pt x="1" y="1076"/>
                  </a:lnTo>
                  <a:cubicBezTo>
                    <a:pt x="1" y="1181"/>
                    <a:pt x="87" y="1276"/>
                    <a:pt x="201" y="1276"/>
                  </a:cubicBezTo>
                  <a:lnTo>
                    <a:pt x="736" y="1276"/>
                  </a:lnTo>
                  <a:lnTo>
                    <a:pt x="736" y="1830"/>
                  </a:lnTo>
                  <a:cubicBezTo>
                    <a:pt x="736" y="1944"/>
                    <a:pt x="821" y="2039"/>
                    <a:pt x="936" y="2039"/>
                  </a:cubicBezTo>
                  <a:cubicBezTo>
                    <a:pt x="1050" y="2039"/>
                    <a:pt x="1146" y="1944"/>
                    <a:pt x="1146" y="1830"/>
                  </a:cubicBezTo>
                  <a:lnTo>
                    <a:pt x="1146" y="1066"/>
                  </a:lnTo>
                  <a:cubicBezTo>
                    <a:pt x="1146" y="952"/>
                    <a:pt x="1050" y="866"/>
                    <a:pt x="936" y="866"/>
                  </a:cubicBezTo>
                  <a:lnTo>
                    <a:pt x="411" y="866"/>
                  </a:lnTo>
                  <a:lnTo>
                    <a:pt x="411" y="208"/>
                  </a:lnTo>
                  <a:cubicBezTo>
                    <a:pt x="411" y="69"/>
                    <a:pt x="309" y="0"/>
                    <a:pt x="206" y="0"/>
                  </a:cubicBezTo>
                  <a:close/>
                </a:path>
              </a:pathLst>
            </a:custGeom>
            <a:solidFill>
              <a:srgbClr val="53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8" name="Google Shape;12468;p84"/>
            <p:cNvSpPr/>
            <p:nvPr/>
          </p:nvSpPr>
          <p:spPr>
            <a:xfrm>
              <a:off x="4285677" y="3841476"/>
              <a:ext cx="10762" cy="33438"/>
            </a:xfrm>
            <a:custGeom>
              <a:avLst/>
              <a:gdLst/>
              <a:ahLst/>
              <a:cxnLst/>
              <a:rect l="l" t="t" r="r" b="b"/>
              <a:pathLst>
                <a:path w="411" h="1277" extrusionOk="0">
                  <a:moveTo>
                    <a:pt x="206" y="0"/>
                  </a:moveTo>
                  <a:cubicBezTo>
                    <a:pt x="103" y="0"/>
                    <a:pt x="1" y="69"/>
                    <a:pt x="1" y="208"/>
                  </a:cubicBezTo>
                  <a:lnTo>
                    <a:pt x="1" y="1066"/>
                  </a:lnTo>
                  <a:cubicBezTo>
                    <a:pt x="1" y="1181"/>
                    <a:pt x="86" y="1276"/>
                    <a:pt x="201" y="1276"/>
                  </a:cubicBezTo>
                  <a:cubicBezTo>
                    <a:pt x="315" y="1276"/>
                    <a:pt x="411" y="1181"/>
                    <a:pt x="411" y="1066"/>
                  </a:cubicBezTo>
                  <a:lnTo>
                    <a:pt x="411" y="208"/>
                  </a:lnTo>
                  <a:cubicBezTo>
                    <a:pt x="411" y="69"/>
                    <a:pt x="308" y="0"/>
                    <a:pt x="206" y="0"/>
                  </a:cubicBezTo>
                  <a:close/>
                </a:path>
              </a:pathLst>
            </a:custGeom>
            <a:solidFill>
              <a:srgbClr val="53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469" name="Google Shape;12469;p84"/>
          <p:cNvGrpSpPr/>
          <p:nvPr/>
        </p:nvGrpSpPr>
        <p:grpSpPr>
          <a:xfrm>
            <a:off x="2189568" y="1961603"/>
            <a:ext cx="364993" cy="359049"/>
            <a:chOff x="2189568" y="1961603"/>
            <a:chExt cx="364993" cy="359049"/>
          </a:xfrm>
        </p:grpSpPr>
        <p:sp>
          <p:nvSpPr>
            <p:cNvPr id="12470" name="Google Shape;12470;p84"/>
            <p:cNvSpPr/>
            <p:nvPr/>
          </p:nvSpPr>
          <p:spPr>
            <a:xfrm>
              <a:off x="2232197" y="2004206"/>
              <a:ext cx="77822" cy="73868"/>
            </a:xfrm>
            <a:custGeom>
              <a:avLst/>
              <a:gdLst/>
              <a:ahLst/>
              <a:cxnLst/>
              <a:rect l="l" t="t" r="r" b="b"/>
              <a:pathLst>
                <a:path w="2972" h="2821" extrusionOk="0">
                  <a:moveTo>
                    <a:pt x="292" y="1"/>
                  </a:moveTo>
                  <a:cubicBezTo>
                    <a:pt x="135" y="1"/>
                    <a:pt x="1" y="204"/>
                    <a:pt x="147" y="350"/>
                  </a:cubicBezTo>
                  <a:lnTo>
                    <a:pt x="2551" y="2754"/>
                  </a:lnTo>
                  <a:cubicBezTo>
                    <a:pt x="2590" y="2792"/>
                    <a:pt x="2647" y="2821"/>
                    <a:pt x="2694" y="2821"/>
                  </a:cubicBezTo>
                  <a:cubicBezTo>
                    <a:pt x="2876" y="2821"/>
                    <a:pt x="2971" y="2592"/>
                    <a:pt x="2838" y="2468"/>
                  </a:cubicBezTo>
                  <a:lnTo>
                    <a:pt x="434" y="64"/>
                  </a:lnTo>
                  <a:cubicBezTo>
                    <a:pt x="389" y="19"/>
                    <a:pt x="340" y="1"/>
                    <a:pt x="292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1" name="Google Shape;12471;p84"/>
            <p:cNvSpPr/>
            <p:nvPr/>
          </p:nvSpPr>
          <p:spPr>
            <a:xfrm>
              <a:off x="2192187" y="2070061"/>
              <a:ext cx="100838" cy="35009"/>
            </a:xfrm>
            <a:custGeom>
              <a:avLst/>
              <a:gdLst/>
              <a:ahLst/>
              <a:cxnLst/>
              <a:rect l="l" t="t" r="r" b="b"/>
              <a:pathLst>
                <a:path w="3851" h="1337" extrusionOk="0">
                  <a:moveTo>
                    <a:pt x="285" y="0"/>
                  </a:moveTo>
                  <a:cubicBezTo>
                    <a:pt x="74" y="0"/>
                    <a:pt x="1" y="332"/>
                    <a:pt x="244" y="401"/>
                  </a:cubicBezTo>
                  <a:lnTo>
                    <a:pt x="3517" y="1327"/>
                  </a:lnTo>
                  <a:cubicBezTo>
                    <a:pt x="3526" y="1336"/>
                    <a:pt x="3545" y="1336"/>
                    <a:pt x="3564" y="1336"/>
                  </a:cubicBezTo>
                  <a:cubicBezTo>
                    <a:pt x="3803" y="1336"/>
                    <a:pt x="3850" y="1002"/>
                    <a:pt x="3621" y="935"/>
                  </a:cubicBezTo>
                  <a:lnTo>
                    <a:pt x="349" y="10"/>
                  </a:lnTo>
                  <a:cubicBezTo>
                    <a:pt x="327" y="3"/>
                    <a:pt x="305" y="0"/>
                    <a:pt x="285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2" name="Google Shape;12472;p84"/>
            <p:cNvSpPr/>
            <p:nvPr/>
          </p:nvSpPr>
          <p:spPr>
            <a:xfrm>
              <a:off x="2189568" y="2121514"/>
              <a:ext cx="100131" cy="36999"/>
            </a:xfrm>
            <a:custGeom>
              <a:avLst/>
              <a:gdLst/>
              <a:ahLst/>
              <a:cxnLst/>
              <a:rect l="l" t="t" r="r" b="b"/>
              <a:pathLst>
                <a:path w="3824" h="1413" extrusionOk="0">
                  <a:moveTo>
                    <a:pt x="3539" y="0"/>
                  </a:moveTo>
                  <a:cubicBezTo>
                    <a:pt x="3519" y="0"/>
                    <a:pt x="3497" y="3"/>
                    <a:pt x="3473" y="10"/>
                  </a:cubicBezTo>
                  <a:lnTo>
                    <a:pt x="220" y="1012"/>
                  </a:lnTo>
                  <a:cubicBezTo>
                    <a:pt x="1" y="1079"/>
                    <a:pt x="49" y="1403"/>
                    <a:pt x="278" y="1413"/>
                  </a:cubicBezTo>
                  <a:cubicBezTo>
                    <a:pt x="306" y="1403"/>
                    <a:pt x="325" y="1403"/>
                    <a:pt x="344" y="1394"/>
                  </a:cubicBezTo>
                  <a:lnTo>
                    <a:pt x="3597" y="392"/>
                  </a:lnTo>
                  <a:cubicBezTo>
                    <a:pt x="3823" y="322"/>
                    <a:pt x="3749" y="0"/>
                    <a:pt x="3539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3" name="Google Shape;12473;p84"/>
            <p:cNvSpPr/>
            <p:nvPr/>
          </p:nvSpPr>
          <p:spPr>
            <a:xfrm>
              <a:off x="2299048" y="1964404"/>
              <a:ext cx="36947" cy="96439"/>
            </a:xfrm>
            <a:custGeom>
              <a:avLst/>
              <a:gdLst/>
              <a:ahLst/>
              <a:cxnLst/>
              <a:rect l="l" t="t" r="r" b="b"/>
              <a:pathLst>
                <a:path w="1411" h="3683" extrusionOk="0">
                  <a:moveTo>
                    <a:pt x="250" y="1"/>
                  </a:moveTo>
                  <a:cubicBezTo>
                    <a:pt x="127" y="1"/>
                    <a:pt x="0" y="106"/>
                    <a:pt x="46" y="267"/>
                  </a:cubicBezTo>
                  <a:lnTo>
                    <a:pt x="981" y="3539"/>
                  </a:lnTo>
                  <a:cubicBezTo>
                    <a:pt x="1010" y="3625"/>
                    <a:pt x="1086" y="3683"/>
                    <a:pt x="1181" y="3683"/>
                  </a:cubicBezTo>
                  <a:cubicBezTo>
                    <a:pt x="1315" y="3683"/>
                    <a:pt x="1410" y="3559"/>
                    <a:pt x="1372" y="3425"/>
                  </a:cubicBezTo>
                  <a:lnTo>
                    <a:pt x="437" y="153"/>
                  </a:lnTo>
                  <a:cubicBezTo>
                    <a:pt x="411" y="47"/>
                    <a:pt x="331" y="1"/>
                    <a:pt x="250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4" name="Google Shape;12474;p84"/>
            <p:cNvSpPr/>
            <p:nvPr/>
          </p:nvSpPr>
          <p:spPr>
            <a:xfrm>
              <a:off x="2350711" y="1961603"/>
              <a:ext cx="38701" cy="95732"/>
            </a:xfrm>
            <a:custGeom>
              <a:avLst/>
              <a:gdLst/>
              <a:ahLst/>
              <a:cxnLst/>
              <a:rect l="l" t="t" r="r" b="b"/>
              <a:pathLst>
                <a:path w="1478" h="3656" extrusionOk="0">
                  <a:moveTo>
                    <a:pt x="1233" y="0"/>
                  </a:moveTo>
                  <a:cubicBezTo>
                    <a:pt x="1154" y="0"/>
                    <a:pt x="1074" y="44"/>
                    <a:pt x="1040" y="145"/>
                  </a:cubicBezTo>
                  <a:lnTo>
                    <a:pt x="48" y="3398"/>
                  </a:lnTo>
                  <a:cubicBezTo>
                    <a:pt x="0" y="3522"/>
                    <a:pt x="105" y="3656"/>
                    <a:pt x="239" y="3656"/>
                  </a:cubicBezTo>
                  <a:cubicBezTo>
                    <a:pt x="324" y="3656"/>
                    <a:pt x="410" y="3599"/>
                    <a:pt x="439" y="3513"/>
                  </a:cubicBezTo>
                  <a:lnTo>
                    <a:pt x="1431" y="260"/>
                  </a:lnTo>
                  <a:cubicBezTo>
                    <a:pt x="1477" y="104"/>
                    <a:pt x="1355" y="0"/>
                    <a:pt x="1233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5" name="Google Shape;12475;p84"/>
            <p:cNvSpPr/>
            <p:nvPr/>
          </p:nvSpPr>
          <p:spPr>
            <a:xfrm>
              <a:off x="2286243" y="2072313"/>
              <a:ext cx="237838" cy="221604"/>
            </a:xfrm>
            <a:custGeom>
              <a:avLst/>
              <a:gdLst/>
              <a:ahLst/>
              <a:cxnLst/>
              <a:rect l="l" t="t" r="r" b="b"/>
              <a:pathLst>
                <a:path w="9083" h="8463" extrusionOk="0">
                  <a:moveTo>
                    <a:pt x="3880" y="0"/>
                  </a:moveTo>
                  <a:cubicBezTo>
                    <a:pt x="3398" y="0"/>
                    <a:pt x="2905" y="109"/>
                    <a:pt x="2434" y="344"/>
                  </a:cubicBezTo>
                  <a:cubicBezTo>
                    <a:pt x="440" y="1336"/>
                    <a:pt x="1" y="3988"/>
                    <a:pt x="1575" y="5572"/>
                  </a:cubicBezTo>
                  <a:cubicBezTo>
                    <a:pt x="2081" y="6077"/>
                    <a:pt x="2748" y="6402"/>
                    <a:pt x="3464" y="6497"/>
                  </a:cubicBezTo>
                  <a:cubicBezTo>
                    <a:pt x="4427" y="6621"/>
                    <a:pt x="5334" y="7031"/>
                    <a:pt x="6068" y="7661"/>
                  </a:cubicBezTo>
                  <a:cubicBezTo>
                    <a:pt x="6173" y="7756"/>
                    <a:pt x="6278" y="7852"/>
                    <a:pt x="6374" y="7947"/>
                  </a:cubicBezTo>
                  <a:lnTo>
                    <a:pt x="6889" y="8462"/>
                  </a:lnTo>
                  <a:lnTo>
                    <a:pt x="9083" y="6268"/>
                  </a:lnTo>
                  <a:lnTo>
                    <a:pt x="8530" y="5724"/>
                  </a:lnTo>
                  <a:cubicBezTo>
                    <a:pt x="8444" y="5638"/>
                    <a:pt x="8358" y="5543"/>
                    <a:pt x="8282" y="5448"/>
                  </a:cubicBezTo>
                  <a:cubicBezTo>
                    <a:pt x="7642" y="4704"/>
                    <a:pt x="7242" y="3788"/>
                    <a:pt x="7108" y="2815"/>
                  </a:cubicBezTo>
                  <a:cubicBezTo>
                    <a:pt x="6875" y="1132"/>
                    <a:pt x="5435" y="0"/>
                    <a:pt x="3880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6" name="Google Shape;12476;p84"/>
            <p:cNvSpPr/>
            <p:nvPr/>
          </p:nvSpPr>
          <p:spPr>
            <a:xfrm>
              <a:off x="2296481" y="2086296"/>
              <a:ext cx="194895" cy="207621"/>
            </a:xfrm>
            <a:custGeom>
              <a:avLst/>
              <a:gdLst/>
              <a:ahLst/>
              <a:cxnLst/>
              <a:rect l="l" t="t" r="r" b="b"/>
              <a:pathLst>
                <a:path w="7443" h="7929" extrusionOk="0">
                  <a:moveTo>
                    <a:pt x="1709" y="1"/>
                  </a:moveTo>
                  <a:cubicBezTo>
                    <a:pt x="564" y="745"/>
                    <a:pt x="1" y="2128"/>
                    <a:pt x="306" y="3464"/>
                  </a:cubicBezTo>
                  <a:cubicBezTo>
                    <a:pt x="612" y="4790"/>
                    <a:pt x="1718" y="5791"/>
                    <a:pt x="3073" y="5963"/>
                  </a:cubicBezTo>
                  <a:cubicBezTo>
                    <a:pt x="4036" y="6097"/>
                    <a:pt x="4943" y="6497"/>
                    <a:pt x="5677" y="7127"/>
                  </a:cubicBezTo>
                  <a:cubicBezTo>
                    <a:pt x="5782" y="7222"/>
                    <a:pt x="5887" y="7318"/>
                    <a:pt x="5983" y="7413"/>
                  </a:cubicBezTo>
                  <a:lnTo>
                    <a:pt x="6498" y="7928"/>
                  </a:lnTo>
                  <a:lnTo>
                    <a:pt x="7442" y="6984"/>
                  </a:lnTo>
                  <a:lnTo>
                    <a:pt x="6927" y="6469"/>
                  </a:lnTo>
                  <a:cubicBezTo>
                    <a:pt x="6832" y="6373"/>
                    <a:pt x="6727" y="6278"/>
                    <a:pt x="6622" y="6182"/>
                  </a:cubicBezTo>
                  <a:cubicBezTo>
                    <a:pt x="5887" y="5553"/>
                    <a:pt x="4981" y="5143"/>
                    <a:pt x="4017" y="5019"/>
                  </a:cubicBezTo>
                  <a:cubicBezTo>
                    <a:pt x="1632" y="4713"/>
                    <a:pt x="392" y="2014"/>
                    <a:pt x="1709" y="1"/>
                  </a:cubicBez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7" name="Google Shape;12477;p84"/>
            <p:cNvSpPr/>
            <p:nvPr/>
          </p:nvSpPr>
          <p:spPr>
            <a:xfrm>
              <a:off x="2430549" y="2174330"/>
              <a:ext cx="86044" cy="82116"/>
            </a:xfrm>
            <a:custGeom>
              <a:avLst/>
              <a:gdLst/>
              <a:ahLst/>
              <a:cxnLst/>
              <a:rect l="l" t="t" r="r" b="b"/>
              <a:pathLst>
                <a:path w="3286" h="3136" extrusionOk="0">
                  <a:moveTo>
                    <a:pt x="292" y="1"/>
                  </a:moveTo>
                  <a:cubicBezTo>
                    <a:pt x="135" y="1"/>
                    <a:pt x="0" y="205"/>
                    <a:pt x="147" y="359"/>
                  </a:cubicBezTo>
                  <a:lnTo>
                    <a:pt x="2866" y="3078"/>
                  </a:lnTo>
                  <a:cubicBezTo>
                    <a:pt x="2904" y="3116"/>
                    <a:pt x="2952" y="3135"/>
                    <a:pt x="3009" y="3135"/>
                  </a:cubicBezTo>
                  <a:cubicBezTo>
                    <a:pt x="3190" y="3135"/>
                    <a:pt x="3286" y="2916"/>
                    <a:pt x="3152" y="2792"/>
                  </a:cubicBezTo>
                  <a:lnTo>
                    <a:pt x="433" y="63"/>
                  </a:lnTo>
                  <a:cubicBezTo>
                    <a:pt x="389" y="19"/>
                    <a:pt x="340" y="1"/>
                    <a:pt x="292" y="1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8" name="Google Shape;12478;p84"/>
            <p:cNvSpPr/>
            <p:nvPr/>
          </p:nvSpPr>
          <p:spPr>
            <a:xfrm>
              <a:off x="2402740" y="2202478"/>
              <a:ext cx="28358" cy="24483"/>
            </a:xfrm>
            <a:custGeom>
              <a:avLst/>
              <a:gdLst/>
              <a:ahLst/>
              <a:cxnLst/>
              <a:rect l="l" t="t" r="r" b="b"/>
              <a:pathLst>
                <a:path w="1083" h="935" extrusionOk="0">
                  <a:moveTo>
                    <a:pt x="289" y="1"/>
                  </a:moveTo>
                  <a:cubicBezTo>
                    <a:pt x="134" y="1"/>
                    <a:pt x="1" y="191"/>
                    <a:pt x="131" y="343"/>
                  </a:cubicBezTo>
                  <a:cubicBezTo>
                    <a:pt x="303" y="524"/>
                    <a:pt x="494" y="715"/>
                    <a:pt x="665" y="877"/>
                  </a:cubicBezTo>
                  <a:cubicBezTo>
                    <a:pt x="703" y="915"/>
                    <a:pt x="761" y="935"/>
                    <a:pt x="808" y="935"/>
                  </a:cubicBezTo>
                  <a:cubicBezTo>
                    <a:pt x="812" y="935"/>
                    <a:pt x="816" y="935"/>
                    <a:pt x="819" y="935"/>
                  </a:cubicBezTo>
                  <a:cubicBezTo>
                    <a:pt x="1002" y="935"/>
                    <a:pt x="1082" y="703"/>
                    <a:pt x="942" y="582"/>
                  </a:cubicBezTo>
                  <a:cubicBezTo>
                    <a:pt x="780" y="429"/>
                    <a:pt x="589" y="238"/>
                    <a:pt x="436" y="66"/>
                  </a:cubicBezTo>
                  <a:cubicBezTo>
                    <a:pt x="390" y="20"/>
                    <a:pt x="338" y="1"/>
                    <a:pt x="289" y="1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9" name="Google Shape;12479;p84"/>
            <p:cNvSpPr/>
            <p:nvPr/>
          </p:nvSpPr>
          <p:spPr>
            <a:xfrm>
              <a:off x="2433324" y="2233141"/>
              <a:ext cx="55538" cy="51532"/>
            </a:xfrm>
            <a:custGeom>
              <a:avLst/>
              <a:gdLst/>
              <a:ahLst/>
              <a:cxnLst/>
              <a:rect l="l" t="t" r="r" b="b"/>
              <a:pathLst>
                <a:path w="2121" h="1968" extrusionOk="0">
                  <a:moveTo>
                    <a:pt x="290" y="1"/>
                  </a:moveTo>
                  <a:cubicBezTo>
                    <a:pt x="137" y="1"/>
                    <a:pt x="1" y="203"/>
                    <a:pt x="146" y="355"/>
                  </a:cubicBezTo>
                  <a:cubicBezTo>
                    <a:pt x="652" y="870"/>
                    <a:pt x="1176" y="1395"/>
                    <a:pt x="1691" y="1901"/>
                  </a:cubicBezTo>
                  <a:cubicBezTo>
                    <a:pt x="1730" y="1939"/>
                    <a:pt x="1787" y="1958"/>
                    <a:pt x="1835" y="1958"/>
                  </a:cubicBezTo>
                  <a:lnTo>
                    <a:pt x="1844" y="1967"/>
                  </a:lnTo>
                  <a:cubicBezTo>
                    <a:pt x="2025" y="1967"/>
                    <a:pt x="2121" y="1748"/>
                    <a:pt x="1987" y="1614"/>
                  </a:cubicBezTo>
                  <a:cubicBezTo>
                    <a:pt x="1462" y="1109"/>
                    <a:pt x="947" y="584"/>
                    <a:pt x="432" y="69"/>
                  </a:cubicBezTo>
                  <a:cubicBezTo>
                    <a:pt x="389" y="21"/>
                    <a:pt x="339" y="1"/>
                    <a:pt x="290" y="1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0" name="Google Shape;12480;p84"/>
            <p:cNvSpPr/>
            <p:nvPr/>
          </p:nvSpPr>
          <p:spPr>
            <a:xfrm>
              <a:off x="2356105" y="2093994"/>
              <a:ext cx="71066" cy="20320"/>
            </a:xfrm>
            <a:custGeom>
              <a:avLst/>
              <a:gdLst/>
              <a:ahLst/>
              <a:cxnLst/>
              <a:rect l="l" t="t" r="r" b="b"/>
              <a:pathLst>
                <a:path w="2714" h="776" extrusionOk="0">
                  <a:moveTo>
                    <a:pt x="1233" y="1"/>
                  </a:moveTo>
                  <a:cubicBezTo>
                    <a:pt x="916" y="1"/>
                    <a:pt x="564" y="71"/>
                    <a:pt x="204" y="269"/>
                  </a:cubicBezTo>
                  <a:cubicBezTo>
                    <a:pt x="1" y="384"/>
                    <a:pt x="117" y="658"/>
                    <a:pt x="304" y="658"/>
                  </a:cubicBezTo>
                  <a:cubicBezTo>
                    <a:pt x="336" y="658"/>
                    <a:pt x="370" y="650"/>
                    <a:pt x="405" y="632"/>
                  </a:cubicBezTo>
                  <a:cubicBezTo>
                    <a:pt x="693" y="467"/>
                    <a:pt x="978" y="409"/>
                    <a:pt x="1235" y="409"/>
                  </a:cubicBezTo>
                  <a:cubicBezTo>
                    <a:pt x="1829" y="409"/>
                    <a:pt x="2279" y="717"/>
                    <a:pt x="2313" y="737"/>
                  </a:cubicBezTo>
                  <a:cubicBezTo>
                    <a:pt x="2341" y="756"/>
                    <a:pt x="2389" y="775"/>
                    <a:pt x="2427" y="775"/>
                  </a:cubicBezTo>
                  <a:cubicBezTo>
                    <a:pt x="2628" y="775"/>
                    <a:pt x="2713" y="517"/>
                    <a:pt x="2551" y="403"/>
                  </a:cubicBezTo>
                  <a:cubicBezTo>
                    <a:pt x="2518" y="376"/>
                    <a:pt x="1968" y="1"/>
                    <a:pt x="1233" y="1"/>
                  </a:cubicBez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1" name="Google Shape;12481;p84"/>
            <p:cNvSpPr/>
            <p:nvPr/>
          </p:nvSpPr>
          <p:spPr>
            <a:xfrm>
              <a:off x="2387422" y="2184961"/>
              <a:ext cx="30008" cy="30270"/>
            </a:xfrm>
            <a:custGeom>
              <a:avLst/>
              <a:gdLst/>
              <a:ahLst/>
              <a:cxnLst/>
              <a:rect l="l" t="t" r="r" b="b"/>
              <a:pathLst>
                <a:path w="1146" h="1156" extrusionOk="0">
                  <a:moveTo>
                    <a:pt x="573" y="1"/>
                  </a:moveTo>
                  <a:cubicBezTo>
                    <a:pt x="258" y="1"/>
                    <a:pt x="1" y="258"/>
                    <a:pt x="1" y="573"/>
                  </a:cubicBezTo>
                  <a:cubicBezTo>
                    <a:pt x="1" y="898"/>
                    <a:pt x="258" y="1155"/>
                    <a:pt x="573" y="1155"/>
                  </a:cubicBezTo>
                  <a:cubicBezTo>
                    <a:pt x="888" y="1155"/>
                    <a:pt x="1145" y="898"/>
                    <a:pt x="1145" y="573"/>
                  </a:cubicBezTo>
                  <a:cubicBezTo>
                    <a:pt x="1145" y="258"/>
                    <a:pt x="888" y="1"/>
                    <a:pt x="573" y="1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2" name="Google Shape;12482;p84"/>
            <p:cNvSpPr/>
            <p:nvPr/>
          </p:nvSpPr>
          <p:spPr>
            <a:xfrm>
              <a:off x="2415152" y="2156995"/>
              <a:ext cx="30244" cy="30244"/>
            </a:xfrm>
            <a:custGeom>
              <a:avLst/>
              <a:gdLst/>
              <a:ahLst/>
              <a:cxnLst/>
              <a:rect l="l" t="t" r="r" b="b"/>
              <a:pathLst>
                <a:path w="1155" h="1155" extrusionOk="0">
                  <a:moveTo>
                    <a:pt x="582" y="0"/>
                  </a:moveTo>
                  <a:cubicBezTo>
                    <a:pt x="268" y="0"/>
                    <a:pt x="0" y="258"/>
                    <a:pt x="0" y="582"/>
                  </a:cubicBezTo>
                  <a:cubicBezTo>
                    <a:pt x="0" y="897"/>
                    <a:pt x="268" y="1155"/>
                    <a:pt x="582" y="1155"/>
                  </a:cubicBezTo>
                  <a:cubicBezTo>
                    <a:pt x="897" y="1155"/>
                    <a:pt x="1155" y="897"/>
                    <a:pt x="1155" y="582"/>
                  </a:cubicBezTo>
                  <a:cubicBezTo>
                    <a:pt x="1155" y="258"/>
                    <a:pt x="897" y="0"/>
                    <a:pt x="582" y="0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3" name="Google Shape;12483;p84"/>
            <p:cNvSpPr/>
            <p:nvPr/>
          </p:nvSpPr>
          <p:spPr>
            <a:xfrm>
              <a:off x="2474854" y="2244924"/>
              <a:ext cx="79707" cy="75727"/>
            </a:xfrm>
            <a:custGeom>
              <a:avLst/>
              <a:gdLst/>
              <a:ahLst/>
              <a:cxnLst/>
              <a:rect l="l" t="t" r="r" b="b"/>
              <a:pathLst>
                <a:path w="3044" h="2892" extrusionOk="0">
                  <a:moveTo>
                    <a:pt x="2090" y="0"/>
                  </a:moveTo>
                  <a:lnTo>
                    <a:pt x="0" y="2080"/>
                  </a:lnTo>
                  <a:lnTo>
                    <a:pt x="382" y="2462"/>
                  </a:lnTo>
                  <a:cubicBezTo>
                    <a:pt x="673" y="2748"/>
                    <a:pt x="1050" y="2891"/>
                    <a:pt x="1426" y="2891"/>
                  </a:cubicBezTo>
                  <a:cubicBezTo>
                    <a:pt x="1801" y="2891"/>
                    <a:pt x="2176" y="2748"/>
                    <a:pt x="2462" y="2462"/>
                  </a:cubicBezTo>
                  <a:cubicBezTo>
                    <a:pt x="3044" y="1889"/>
                    <a:pt x="3044" y="954"/>
                    <a:pt x="2462" y="382"/>
                  </a:cubicBezTo>
                  <a:lnTo>
                    <a:pt x="2090" y="0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4" name="Google Shape;12484;p84"/>
            <p:cNvSpPr/>
            <p:nvPr/>
          </p:nvSpPr>
          <p:spPr>
            <a:xfrm>
              <a:off x="2475115" y="2244924"/>
              <a:ext cx="71459" cy="71721"/>
            </a:xfrm>
            <a:custGeom>
              <a:avLst/>
              <a:gdLst/>
              <a:ahLst/>
              <a:cxnLst/>
              <a:rect l="l" t="t" r="r" b="b"/>
              <a:pathLst>
                <a:path w="2729" h="2739" extrusionOk="0">
                  <a:moveTo>
                    <a:pt x="2080" y="0"/>
                  </a:moveTo>
                  <a:lnTo>
                    <a:pt x="0" y="2080"/>
                  </a:lnTo>
                  <a:lnTo>
                    <a:pt x="372" y="2462"/>
                  </a:lnTo>
                  <a:cubicBezTo>
                    <a:pt x="487" y="2576"/>
                    <a:pt x="620" y="2662"/>
                    <a:pt x="763" y="2738"/>
                  </a:cubicBezTo>
                  <a:lnTo>
                    <a:pt x="2728" y="764"/>
                  </a:lnTo>
                  <a:cubicBezTo>
                    <a:pt x="2662" y="621"/>
                    <a:pt x="2566" y="487"/>
                    <a:pt x="2452" y="382"/>
                  </a:cubicBezTo>
                  <a:lnTo>
                    <a:pt x="2080" y="0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5" name="Google Shape;12485;p84"/>
            <p:cNvSpPr/>
            <p:nvPr/>
          </p:nvSpPr>
          <p:spPr>
            <a:xfrm>
              <a:off x="2450371" y="2220756"/>
              <a:ext cx="89945" cy="88820"/>
            </a:xfrm>
            <a:custGeom>
              <a:avLst/>
              <a:gdLst/>
              <a:ahLst/>
              <a:cxnLst/>
              <a:rect l="l" t="t" r="r" b="b"/>
              <a:pathLst>
                <a:path w="3435" h="3392" extrusionOk="0">
                  <a:moveTo>
                    <a:pt x="2576" y="0"/>
                  </a:moveTo>
                  <a:cubicBezTo>
                    <a:pt x="2522" y="0"/>
                    <a:pt x="2467" y="22"/>
                    <a:pt x="2424" y="65"/>
                  </a:cubicBezTo>
                  <a:lnTo>
                    <a:pt x="86" y="2402"/>
                  </a:lnTo>
                  <a:cubicBezTo>
                    <a:pt x="1" y="2488"/>
                    <a:pt x="1" y="2631"/>
                    <a:pt x="86" y="2717"/>
                  </a:cubicBezTo>
                  <a:lnTo>
                    <a:pt x="697" y="3327"/>
                  </a:lnTo>
                  <a:cubicBezTo>
                    <a:pt x="740" y="3370"/>
                    <a:pt x="795" y="3392"/>
                    <a:pt x="850" y="3392"/>
                  </a:cubicBezTo>
                  <a:cubicBezTo>
                    <a:pt x="904" y="3392"/>
                    <a:pt x="959" y="3370"/>
                    <a:pt x="1002" y="3327"/>
                  </a:cubicBezTo>
                  <a:lnTo>
                    <a:pt x="3349" y="990"/>
                  </a:lnTo>
                  <a:cubicBezTo>
                    <a:pt x="3435" y="904"/>
                    <a:pt x="3435" y="761"/>
                    <a:pt x="3349" y="675"/>
                  </a:cubicBezTo>
                  <a:lnTo>
                    <a:pt x="2729" y="65"/>
                  </a:lnTo>
                  <a:cubicBezTo>
                    <a:pt x="2686" y="22"/>
                    <a:pt x="2631" y="0"/>
                    <a:pt x="2576" y="0"/>
                  </a:cubicBezTo>
                  <a:close/>
                </a:path>
              </a:pathLst>
            </a:custGeom>
            <a:solidFill>
              <a:srgbClr val="AEBF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486" name="Google Shape;12486;p84"/>
          <p:cNvGrpSpPr/>
          <p:nvPr/>
        </p:nvGrpSpPr>
        <p:grpSpPr>
          <a:xfrm>
            <a:off x="2193077" y="2419971"/>
            <a:ext cx="378426" cy="346323"/>
            <a:chOff x="2193077" y="2419971"/>
            <a:chExt cx="378426" cy="346323"/>
          </a:xfrm>
        </p:grpSpPr>
        <p:sp>
          <p:nvSpPr>
            <p:cNvPr id="12487" name="Google Shape;12487;p84"/>
            <p:cNvSpPr/>
            <p:nvPr/>
          </p:nvSpPr>
          <p:spPr>
            <a:xfrm>
              <a:off x="2392423" y="2419971"/>
              <a:ext cx="179079" cy="150852"/>
            </a:xfrm>
            <a:custGeom>
              <a:avLst/>
              <a:gdLst/>
              <a:ahLst/>
              <a:cxnLst/>
              <a:rect l="l" t="t" r="r" b="b"/>
              <a:pathLst>
                <a:path w="6839" h="5761" extrusionOk="0">
                  <a:moveTo>
                    <a:pt x="3442" y="1"/>
                  </a:moveTo>
                  <a:cubicBezTo>
                    <a:pt x="3405" y="1"/>
                    <a:pt x="3367" y="1"/>
                    <a:pt x="3330" y="3"/>
                  </a:cubicBezTo>
                  <a:cubicBezTo>
                    <a:pt x="1155" y="98"/>
                    <a:pt x="0" y="2617"/>
                    <a:pt x="1355" y="4324"/>
                  </a:cubicBezTo>
                  <a:lnTo>
                    <a:pt x="1298" y="5527"/>
                  </a:lnTo>
                  <a:cubicBezTo>
                    <a:pt x="1290" y="5661"/>
                    <a:pt x="1394" y="5760"/>
                    <a:pt x="1513" y="5760"/>
                  </a:cubicBezTo>
                  <a:cubicBezTo>
                    <a:pt x="1546" y="5760"/>
                    <a:pt x="1580" y="5753"/>
                    <a:pt x="1613" y="5736"/>
                  </a:cubicBezTo>
                  <a:lnTo>
                    <a:pt x="2710" y="5231"/>
                  </a:lnTo>
                  <a:cubicBezTo>
                    <a:pt x="2949" y="5299"/>
                    <a:pt x="3192" y="5332"/>
                    <a:pt x="3433" y="5332"/>
                  </a:cubicBezTo>
                  <a:cubicBezTo>
                    <a:pt x="4306" y="5332"/>
                    <a:pt x="5147" y="4900"/>
                    <a:pt x="5648" y="4153"/>
                  </a:cubicBezTo>
                  <a:cubicBezTo>
                    <a:pt x="6839" y="2372"/>
                    <a:pt x="5551" y="1"/>
                    <a:pt x="3442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8" name="Google Shape;12488;p84"/>
            <p:cNvSpPr/>
            <p:nvPr/>
          </p:nvSpPr>
          <p:spPr>
            <a:xfrm>
              <a:off x="2299990" y="2594389"/>
              <a:ext cx="51977" cy="93952"/>
            </a:xfrm>
            <a:custGeom>
              <a:avLst/>
              <a:gdLst/>
              <a:ahLst/>
              <a:cxnLst/>
              <a:rect l="l" t="t" r="r" b="b"/>
              <a:pathLst>
                <a:path w="1985" h="3588" extrusionOk="0">
                  <a:moveTo>
                    <a:pt x="1" y="1"/>
                  </a:moveTo>
                  <a:lnTo>
                    <a:pt x="1" y="2729"/>
                  </a:lnTo>
                  <a:lnTo>
                    <a:pt x="993" y="3588"/>
                  </a:lnTo>
                  <a:lnTo>
                    <a:pt x="1985" y="2729"/>
                  </a:lnTo>
                  <a:lnTo>
                    <a:pt x="1985" y="1"/>
                  </a:ln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9" name="Google Shape;12489;p84"/>
            <p:cNvSpPr/>
            <p:nvPr/>
          </p:nvSpPr>
          <p:spPr>
            <a:xfrm>
              <a:off x="2193077" y="2652599"/>
              <a:ext cx="265804" cy="113695"/>
            </a:xfrm>
            <a:custGeom>
              <a:avLst/>
              <a:gdLst/>
              <a:ahLst/>
              <a:cxnLst/>
              <a:rect l="l" t="t" r="r" b="b"/>
              <a:pathLst>
                <a:path w="10151" h="4342" extrusionOk="0">
                  <a:moveTo>
                    <a:pt x="4084" y="1"/>
                  </a:moveTo>
                  <a:lnTo>
                    <a:pt x="2471" y="516"/>
                  </a:lnTo>
                  <a:lnTo>
                    <a:pt x="1823" y="726"/>
                  </a:lnTo>
                  <a:cubicBezTo>
                    <a:pt x="735" y="1069"/>
                    <a:pt x="0" y="2080"/>
                    <a:pt x="0" y="3216"/>
                  </a:cubicBezTo>
                  <a:lnTo>
                    <a:pt x="0" y="4112"/>
                  </a:lnTo>
                  <a:cubicBezTo>
                    <a:pt x="0" y="4236"/>
                    <a:pt x="96" y="4341"/>
                    <a:pt x="220" y="4341"/>
                  </a:cubicBezTo>
                  <a:lnTo>
                    <a:pt x="9922" y="4341"/>
                  </a:lnTo>
                  <a:cubicBezTo>
                    <a:pt x="10046" y="4341"/>
                    <a:pt x="10151" y="4236"/>
                    <a:pt x="10151" y="4112"/>
                  </a:cubicBezTo>
                  <a:lnTo>
                    <a:pt x="10151" y="3216"/>
                  </a:lnTo>
                  <a:cubicBezTo>
                    <a:pt x="10151" y="2080"/>
                    <a:pt x="9416" y="1069"/>
                    <a:pt x="8329" y="726"/>
                  </a:cubicBezTo>
                  <a:lnTo>
                    <a:pt x="7680" y="516"/>
                  </a:lnTo>
                  <a:lnTo>
                    <a:pt x="6068" y="1"/>
                  </a:lnTo>
                  <a:lnTo>
                    <a:pt x="5076" y="697"/>
                  </a:lnTo>
                  <a:lnTo>
                    <a:pt x="4084" y="1"/>
                  </a:ln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0" name="Google Shape;12490;p84"/>
            <p:cNvSpPr/>
            <p:nvPr/>
          </p:nvSpPr>
          <p:spPr>
            <a:xfrm>
              <a:off x="2393916" y="2666084"/>
              <a:ext cx="64965" cy="100210"/>
            </a:xfrm>
            <a:custGeom>
              <a:avLst/>
              <a:gdLst/>
              <a:ahLst/>
              <a:cxnLst/>
              <a:rect l="l" t="t" r="r" b="b"/>
              <a:pathLst>
                <a:path w="2481" h="3827" extrusionOk="0">
                  <a:moveTo>
                    <a:pt x="1" y="1"/>
                  </a:moveTo>
                  <a:lnTo>
                    <a:pt x="497" y="211"/>
                  </a:lnTo>
                  <a:cubicBezTo>
                    <a:pt x="1298" y="554"/>
                    <a:pt x="1851" y="1565"/>
                    <a:pt x="1851" y="2701"/>
                  </a:cubicBezTo>
                  <a:lnTo>
                    <a:pt x="1851" y="3826"/>
                  </a:lnTo>
                  <a:lnTo>
                    <a:pt x="2252" y="3826"/>
                  </a:lnTo>
                  <a:cubicBezTo>
                    <a:pt x="2376" y="3826"/>
                    <a:pt x="2481" y="3721"/>
                    <a:pt x="2481" y="3597"/>
                  </a:cubicBezTo>
                  <a:lnTo>
                    <a:pt x="2481" y="2701"/>
                  </a:lnTo>
                  <a:cubicBezTo>
                    <a:pt x="2481" y="1565"/>
                    <a:pt x="1746" y="554"/>
                    <a:pt x="659" y="21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1" name="Google Shape;12491;p84"/>
            <p:cNvSpPr/>
            <p:nvPr/>
          </p:nvSpPr>
          <p:spPr>
            <a:xfrm>
              <a:off x="2193077" y="2666346"/>
              <a:ext cx="64729" cy="99948"/>
            </a:xfrm>
            <a:custGeom>
              <a:avLst/>
              <a:gdLst/>
              <a:ahLst/>
              <a:cxnLst/>
              <a:rect l="l" t="t" r="r" b="b"/>
              <a:pathLst>
                <a:path w="2472" h="3817" extrusionOk="0">
                  <a:moveTo>
                    <a:pt x="2471" y="0"/>
                  </a:moveTo>
                  <a:lnTo>
                    <a:pt x="1823" y="201"/>
                  </a:lnTo>
                  <a:cubicBezTo>
                    <a:pt x="735" y="544"/>
                    <a:pt x="0" y="1555"/>
                    <a:pt x="0" y="2691"/>
                  </a:cubicBezTo>
                  <a:lnTo>
                    <a:pt x="0" y="3597"/>
                  </a:lnTo>
                  <a:cubicBezTo>
                    <a:pt x="0" y="3721"/>
                    <a:pt x="96" y="3816"/>
                    <a:pt x="220" y="3816"/>
                  </a:cubicBezTo>
                  <a:lnTo>
                    <a:pt x="630" y="3816"/>
                  </a:lnTo>
                  <a:lnTo>
                    <a:pt x="630" y="2700"/>
                  </a:lnTo>
                  <a:cubicBezTo>
                    <a:pt x="630" y="1555"/>
                    <a:pt x="1174" y="554"/>
                    <a:pt x="1985" y="210"/>
                  </a:cubicBezTo>
                  <a:lnTo>
                    <a:pt x="2471" y="0"/>
                  </a:ln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2" name="Google Shape;12492;p84"/>
            <p:cNvSpPr/>
            <p:nvPr/>
          </p:nvSpPr>
          <p:spPr>
            <a:xfrm>
              <a:off x="2320231" y="2697742"/>
              <a:ext cx="11521" cy="12333"/>
            </a:xfrm>
            <a:custGeom>
              <a:avLst/>
              <a:gdLst/>
              <a:ahLst/>
              <a:cxnLst/>
              <a:rect l="l" t="t" r="r" b="b"/>
              <a:pathLst>
                <a:path w="440" h="471" extrusionOk="0">
                  <a:moveTo>
                    <a:pt x="220" y="1"/>
                  </a:moveTo>
                  <a:cubicBezTo>
                    <a:pt x="110" y="1"/>
                    <a:pt x="0" y="75"/>
                    <a:pt x="10" y="223"/>
                  </a:cubicBezTo>
                  <a:lnTo>
                    <a:pt x="10" y="270"/>
                  </a:lnTo>
                  <a:cubicBezTo>
                    <a:pt x="10" y="385"/>
                    <a:pt x="105" y="471"/>
                    <a:pt x="220" y="471"/>
                  </a:cubicBezTo>
                  <a:cubicBezTo>
                    <a:pt x="334" y="471"/>
                    <a:pt x="430" y="375"/>
                    <a:pt x="430" y="270"/>
                  </a:cubicBezTo>
                  <a:lnTo>
                    <a:pt x="430" y="223"/>
                  </a:lnTo>
                  <a:cubicBezTo>
                    <a:pt x="439" y="75"/>
                    <a:pt x="329" y="1"/>
                    <a:pt x="220" y="1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3" name="Google Shape;12493;p84"/>
            <p:cNvSpPr/>
            <p:nvPr/>
          </p:nvSpPr>
          <p:spPr>
            <a:xfrm>
              <a:off x="2320231" y="2716490"/>
              <a:ext cx="11521" cy="12333"/>
            </a:xfrm>
            <a:custGeom>
              <a:avLst/>
              <a:gdLst/>
              <a:ahLst/>
              <a:cxnLst/>
              <a:rect l="l" t="t" r="r" b="b"/>
              <a:pathLst>
                <a:path w="440" h="471" extrusionOk="0">
                  <a:moveTo>
                    <a:pt x="220" y="0"/>
                  </a:moveTo>
                  <a:cubicBezTo>
                    <a:pt x="110" y="0"/>
                    <a:pt x="0" y="74"/>
                    <a:pt x="10" y="222"/>
                  </a:cubicBezTo>
                  <a:lnTo>
                    <a:pt x="10" y="270"/>
                  </a:lnTo>
                  <a:cubicBezTo>
                    <a:pt x="10" y="384"/>
                    <a:pt x="105" y="470"/>
                    <a:pt x="220" y="470"/>
                  </a:cubicBezTo>
                  <a:cubicBezTo>
                    <a:pt x="334" y="470"/>
                    <a:pt x="430" y="384"/>
                    <a:pt x="430" y="270"/>
                  </a:cubicBezTo>
                  <a:lnTo>
                    <a:pt x="430" y="222"/>
                  </a:lnTo>
                  <a:cubicBezTo>
                    <a:pt x="439" y="74"/>
                    <a:pt x="329" y="0"/>
                    <a:pt x="220" y="0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4" name="Google Shape;12494;p84"/>
            <p:cNvSpPr/>
            <p:nvPr/>
          </p:nvSpPr>
          <p:spPr>
            <a:xfrm>
              <a:off x="2299833" y="2652860"/>
              <a:ext cx="26159" cy="38963"/>
            </a:xfrm>
            <a:custGeom>
              <a:avLst/>
              <a:gdLst/>
              <a:ahLst/>
              <a:cxnLst/>
              <a:rect l="l" t="t" r="r" b="b"/>
              <a:pathLst>
                <a:path w="999" h="1488" extrusionOk="0">
                  <a:moveTo>
                    <a:pt x="7" y="0"/>
                  </a:moveTo>
                  <a:lnTo>
                    <a:pt x="7" y="1269"/>
                  </a:lnTo>
                  <a:cubicBezTo>
                    <a:pt x="0" y="1401"/>
                    <a:pt x="110" y="1487"/>
                    <a:pt x="224" y="1487"/>
                  </a:cubicBezTo>
                  <a:cubicBezTo>
                    <a:pt x="283" y="1487"/>
                    <a:pt x="343" y="1464"/>
                    <a:pt x="388" y="1412"/>
                  </a:cubicBezTo>
                  <a:lnTo>
                    <a:pt x="999" y="697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5" name="Google Shape;12495;p84"/>
            <p:cNvSpPr/>
            <p:nvPr/>
          </p:nvSpPr>
          <p:spPr>
            <a:xfrm>
              <a:off x="2270768" y="2472001"/>
              <a:ext cx="110448" cy="152030"/>
            </a:xfrm>
            <a:custGeom>
              <a:avLst/>
              <a:gdLst/>
              <a:ahLst/>
              <a:cxnLst/>
              <a:rect l="l" t="t" r="r" b="b"/>
              <a:pathLst>
                <a:path w="4218" h="5806" extrusionOk="0">
                  <a:moveTo>
                    <a:pt x="1641" y="0"/>
                  </a:moveTo>
                  <a:cubicBezTo>
                    <a:pt x="1584" y="0"/>
                    <a:pt x="1517" y="0"/>
                    <a:pt x="1450" y="10"/>
                  </a:cubicBezTo>
                  <a:cubicBezTo>
                    <a:pt x="620" y="105"/>
                    <a:pt x="0" y="811"/>
                    <a:pt x="0" y="1651"/>
                  </a:cubicBezTo>
                  <a:lnTo>
                    <a:pt x="0" y="3330"/>
                  </a:lnTo>
                  <a:cubicBezTo>
                    <a:pt x="0" y="4207"/>
                    <a:pt x="468" y="5018"/>
                    <a:pt x="1221" y="5467"/>
                  </a:cubicBezTo>
                  <a:lnTo>
                    <a:pt x="1527" y="5648"/>
                  </a:lnTo>
                  <a:cubicBezTo>
                    <a:pt x="1708" y="5753"/>
                    <a:pt x="1908" y="5805"/>
                    <a:pt x="2107" y="5805"/>
                  </a:cubicBezTo>
                  <a:cubicBezTo>
                    <a:pt x="2307" y="5805"/>
                    <a:pt x="2505" y="5753"/>
                    <a:pt x="2681" y="5648"/>
                  </a:cubicBezTo>
                  <a:lnTo>
                    <a:pt x="2996" y="5467"/>
                  </a:lnTo>
                  <a:cubicBezTo>
                    <a:pt x="3750" y="5018"/>
                    <a:pt x="4217" y="4198"/>
                    <a:pt x="4217" y="3320"/>
                  </a:cubicBezTo>
                  <a:lnTo>
                    <a:pt x="4217" y="1651"/>
                  </a:lnTo>
                  <a:cubicBezTo>
                    <a:pt x="4217" y="735"/>
                    <a:pt x="3482" y="0"/>
                    <a:pt x="2576" y="0"/>
                  </a:cubicBez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6" name="Google Shape;12496;p84"/>
            <p:cNvSpPr/>
            <p:nvPr/>
          </p:nvSpPr>
          <p:spPr>
            <a:xfrm>
              <a:off x="2253145" y="2454745"/>
              <a:ext cx="145301" cy="78293"/>
            </a:xfrm>
            <a:custGeom>
              <a:avLst/>
              <a:gdLst/>
              <a:ahLst/>
              <a:cxnLst/>
              <a:rect l="l" t="t" r="r" b="b"/>
              <a:pathLst>
                <a:path w="5549" h="2990" extrusionOk="0">
                  <a:moveTo>
                    <a:pt x="2228" y="1"/>
                  </a:moveTo>
                  <a:cubicBezTo>
                    <a:pt x="1007" y="1"/>
                    <a:pt x="15" y="993"/>
                    <a:pt x="15" y="2224"/>
                  </a:cubicBezTo>
                  <a:lnTo>
                    <a:pt x="15" y="2768"/>
                  </a:lnTo>
                  <a:cubicBezTo>
                    <a:pt x="1" y="2915"/>
                    <a:pt x="108" y="2989"/>
                    <a:pt x="217" y="2989"/>
                  </a:cubicBezTo>
                  <a:cubicBezTo>
                    <a:pt x="325" y="2989"/>
                    <a:pt x="435" y="2915"/>
                    <a:pt x="425" y="2768"/>
                  </a:cubicBezTo>
                  <a:lnTo>
                    <a:pt x="425" y="2224"/>
                  </a:lnTo>
                  <a:cubicBezTo>
                    <a:pt x="425" y="1222"/>
                    <a:pt x="1236" y="411"/>
                    <a:pt x="2228" y="411"/>
                  </a:cubicBezTo>
                  <a:lnTo>
                    <a:pt x="3325" y="411"/>
                  </a:lnTo>
                  <a:cubicBezTo>
                    <a:pt x="4327" y="411"/>
                    <a:pt x="5138" y="1222"/>
                    <a:pt x="5138" y="2224"/>
                  </a:cubicBezTo>
                  <a:lnTo>
                    <a:pt x="5138" y="2768"/>
                  </a:lnTo>
                  <a:cubicBezTo>
                    <a:pt x="5138" y="2882"/>
                    <a:pt x="5224" y="2977"/>
                    <a:pt x="5338" y="2977"/>
                  </a:cubicBezTo>
                  <a:cubicBezTo>
                    <a:pt x="5453" y="2977"/>
                    <a:pt x="5548" y="2882"/>
                    <a:pt x="5548" y="2768"/>
                  </a:cubicBezTo>
                  <a:lnTo>
                    <a:pt x="5548" y="2224"/>
                  </a:lnTo>
                  <a:cubicBezTo>
                    <a:pt x="5548" y="993"/>
                    <a:pt x="4556" y="1"/>
                    <a:pt x="3325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7" name="Google Shape;12497;p84"/>
            <p:cNvSpPr/>
            <p:nvPr/>
          </p:nvSpPr>
          <p:spPr>
            <a:xfrm>
              <a:off x="2319236" y="2570352"/>
              <a:ext cx="79210" cy="77534"/>
            </a:xfrm>
            <a:custGeom>
              <a:avLst/>
              <a:gdLst/>
              <a:ahLst/>
              <a:cxnLst/>
              <a:rect l="l" t="t" r="r" b="b"/>
              <a:pathLst>
                <a:path w="3025" h="2961" extrusionOk="0">
                  <a:moveTo>
                    <a:pt x="2819" y="1"/>
                  </a:moveTo>
                  <a:cubicBezTo>
                    <a:pt x="2721" y="1"/>
                    <a:pt x="2624" y="65"/>
                    <a:pt x="2614" y="194"/>
                  </a:cubicBezTo>
                  <a:lnTo>
                    <a:pt x="2614" y="738"/>
                  </a:lnTo>
                  <a:cubicBezTo>
                    <a:pt x="2614" y="1739"/>
                    <a:pt x="1803" y="2550"/>
                    <a:pt x="801" y="2550"/>
                  </a:cubicBezTo>
                  <a:lnTo>
                    <a:pt x="258" y="2550"/>
                  </a:lnTo>
                  <a:cubicBezTo>
                    <a:pt x="0" y="2569"/>
                    <a:pt x="0" y="2941"/>
                    <a:pt x="258" y="2960"/>
                  </a:cubicBezTo>
                  <a:lnTo>
                    <a:pt x="801" y="2960"/>
                  </a:lnTo>
                  <a:cubicBezTo>
                    <a:pt x="2032" y="2960"/>
                    <a:pt x="3024" y="1968"/>
                    <a:pt x="3024" y="738"/>
                  </a:cubicBezTo>
                  <a:lnTo>
                    <a:pt x="3024" y="194"/>
                  </a:lnTo>
                  <a:cubicBezTo>
                    <a:pt x="3015" y="65"/>
                    <a:pt x="2917" y="1"/>
                    <a:pt x="2819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8" name="Google Shape;12498;p84"/>
            <p:cNvSpPr/>
            <p:nvPr/>
          </p:nvSpPr>
          <p:spPr>
            <a:xfrm>
              <a:off x="2325966" y="2652860"/>
              <a:ext cx="26264" cy="38963"/>
            </a:xfrm>
            <a:custGeom>
              <a:avLst/>
              <a:gdLst/>
              <a:ahLst/>
              <a:cxnLst/>
              <a:rect l="l" t="t" r="r" b="b"/>
              <a:pathLst>
                <a:path w="1003" h="1488" extrusionOk="0">
                  <a:moveTo>
                    <a:pt x="1002" y="0"/>
                  </a:moveTo>
                  <a:lnTo>
                    <a:pt x="1" y="697"/>
                  </a:lnTo>
                  <a:lnTo>
                    <a:pt x="611" y="1412"/>
                  </a:lnTo>
                  <a:cubicBezTo>
                    <a:pt x="657" y="1464"/>
                    <a:pt x="717" y="1487"/>
                    <a:pt x="776" y="1487"/>
                  </a:cubicBezTo>
                  <a:cubicBezTo>
                    <a:pt x="891" y="1487"/>
                    <a:pt x="1002" y="1401"/>
                    <a:pt x="1002" y="1269"/>
                  </a:cubicBezTo>
                  <a:lnTo>
                    <a:pt x="1002" y="0"/>
                  </a:ln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9" name="Google Shape;12499;p84"/>
            <p:cNvSpPr/>
            <p:nvPr/>
          </p:nvSpPr>
          <p:spPr>
            <a:xfrm>
              <a:off x="2363698" y="2721308"/>
              <a:ext cx="54229" cy="20503"/>
            </a:xfrm>
            <a:custGeom>
              <a:avLst/>
              <a:gdLst/>
              <a:ahLst/>
              <a:cxnLst/>
              <a:rect l="l" t="t" r="r" b="b"/>
              <a:pathLst>
                <a:path w="2071" h="783" extrusionOk="0">
                  <a:moveTo>
                    <a:pt x="296" y="0"/>
                  </a:moveTo>
                  <a:cubicBezTo>
                    <a:pt x="134" y="0"/>
                    <a:pt x="0" y="124"/>
                    <a:pt x="0" y="286"/>
                  </a:cubicBezTo>
                  <a:lnTo>
                    <a:pt x="0" y="496"/>
                  </a:lnTo>
                  <a:cubicBezTo>
                    <a:pt x="0" y="649"/>
                    <a:pt x="134" y="782"/>
                    <a:pt x="296" y="782"/>
                  </a:cubicBezTo>
                  <a:lnTo>
                    <a:pt x="1784" y="782"/>
                  </a:lnTo>
                  <a:cubicBezTo>
                    <a:pt x="1937" y="782"/>
                    <a:pt x="2070" y="649"/>
                    <a:pt x="2070" y="496"/>
                  </a:cubicBezTo>
                  <a:lnTo>
                    <a:pt x="2070" y="286"/>
                  </a:lnTo>
                  <a:cubicBezTo>
                    <a:pt x="2070" y="124"/>
                    <a:pt x="1937" y="0"/>
                    <a:pt x="1784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0" name="Google Shape;12500;p84"/>
            <p:cNvSpPr/>
            <p:nvPr/>
          </p:nvSpPr>
          <p:spPr>
            <a:xfrm>
              <a:off x="2314732" y="2631127"/>
              <a:ext cx="22493" cy="22493"/>
            </a:xfrm>
            <a:custGeom>
              <a:avLst/>
              <a:gdLst/>
              <a:ahLst/>
              <a:cxnLst/>
              <a:rect l="l" t="t" r="r" b="b"/>
              <a:pathLst>
                <a:path w="859" h="859" extrusionOk="0">
                  <a:moveTo>
                    <a:pt x="430" y="0"/>
                  </a:moveTo>
                  <a:cubicBezTo>
                    <a:pt x="191" y="0"/>
                    <a:pt x="0" y="200"/>
                    <a:pt x="0" y="429"/>
                  </a:cubicBezTo>
                  <a:cubicBezTo>
                    <a:pt x="0" y="668"/>
                    <a:pt x="191" y="859"/>
                    <a:pt x="430" y="859"/>
                  </a:cubicBezTo>
                  <a:cubicBezTo>
                    <a:pt x="668" y="859"/>
                    <a:pt x="859" y="668"/>
                    <a:pt x="859" y="429"/>
                  </a:cubicBezTo>
                  <a:cubicBezTo>
                    <a:pt x="859" y="200"/>
                    <a:pt x="668" y="0"/>
                    <a:pt x="430" y="0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1" name="Google Shape;12501;p84"/>
            <p:cNvSpPr/>
            <p:nvPr/>
          </p:nvSpPr>
          <p:spPr>
            <a:xfrm>
              <a:off x="2270768" y="2472236"/>
              <a:ext cx="37994" cy="49987"/>
            </a:xfrm>
            <a:custGeom>
              <a:avLst/>
              <a:gdLst/>
              <a:ahLst/>
              <a:cxnLst/>
              <a:rect l="l" t="t" r="r" b="b"/>
              <a:pathLst>
                <a:path w="1451" h="1909" extrusionOk="0">
                  <a:moveTo>
                    <a:pt x="1450" y="1"/>
                  </a:moveTo>
                  <a:lnTo>
                    <a:pt x="1450" y="1"/>
                  </a:lnTo>
                  <a:cubicBezTo>
                    <a:pt x="620" y="96"/>
                    <a:pt x="0" y="802"/>
                    <a:pt x="0" y="1642"/>
                  </a:cubicBezTo>
                  <a:lnTo>
                    <a:pt x="0" y="1909"/>
                  </a:lnTo>
                  <a:cubicBezTo>
                    <a:pt x="0" y="1909"/>
                    <a:pt x="1059" y="1584"/>
                    <a:pt x="1450" y="1"/>
                  </a:cubicBezTo>
                  <a:close/>
                </a:path>
              </a:pathLst>
            </a:custGeom>
            <a:solidFill>
              <a:srgbClr val="738A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2" name="Google Shape;12502;p84"/>
            <p:cNvSpPr/>
            <p:nvPr/>
          </p:nvSpPr>
          <p:spPr>
            <a:xfrm>
              <a:off x="2308736" y="2472001"/>
              <a:ext cx="72480" cy="71956"/>
            </a:xfrm>
            <a:custGeom>
              <a:avLst/>
              <a:gdLst/>
              <a:ahLst/>
              <a:cxnLst/>
              <a:rect l="l" t="t" r="r" b="b"/>
              <a:pathLst>
                <a:path w="2768" h="2748" extrusionOk="0">
                  <a:moveTo>
                    <a:pt x="191" y="0"/>
                  </a:moveTo>
                  <a:cubicBezTo>
                    <a:pt x="124" y="0"/>
                    <a:pt x="67" y="0"/>
                    <a:pt x="0" y="10"/>
                  </a:cubicBezTo>
                  <a:cubicBezTo>
                    <a:pt x="0" y="10"/>
                    <a:pt x="287" y="2748"/>
                    <a:pt x="2767" y="2748"/>
                  </a:cubicBezTo>
                  <a:lnTo>
                    <a:pt x="2767" y="1651"/>
                  </a:lnTo>
                  <a:cubicBezTo>
                    <a:pt x="2767" y="735"/>
                    <a:pt x="2032" y="0"/>
                    <a:pt x="1126" y="0"/>
                  </a:cubicBezTo>
                  <a:close/>
                </a:path>
              </a:pathLst>
            </a:custGeom>
            <a:solidFill>
              <a:srgbClr val="738A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3" name="Google Shape;12503;p84"/>
            <p:cNvSpPr/>
            <p:nvPr/>
          </p:nvSpPr>
          <p:spPr>
            <a:xfrm>
              <a:off x="2459614" y="2474567"/>
              <a:ext cx="38492" cy="32915"/>
            </a:xfrm>
            <a:custGeom>
              <a:avLst/>
              <a:gdLst/>
              <a:ahLst/>
              <a:cxnLst/>
              <a:rect l="l" t="t" r="r" b="b"/>
              <a:pathLst>
                <a:path w="1470" h="1257" extrusionOk="0">
                  <a:moveTo>
                    <a:pt x="850" y="417"/>
                  </a:moveTo>
                  <a:cubicBezTo>
                    <a:pt x="964" y="417"/>
                    <a:pt x="1050" y="513"/>
                    <a:pt x="1050" y="627"/>
                  </a:cubicBezTo>
                  <a:cubicBezTo>
                    <a:pt x="1050" y="757"/>
                    <a:pt x="945" y="842"/>
                    <a:pt x="835" y="842"/>
                  </a:cubicBezTo>
                  <a:cubicBezTo>
                    <a:pt x="783" y="842"/>
                    <a:pt x="730" y="823"/>
                    <a:pt x="687" y="780"/>
                  </a:cubicBezTo>
                  <a:cubicBezTo>
                    <a:pt x="554" y="637"/>
                    <a:pt x="659" y="417"/>
                    <a:pt x="850" y="417"/>
                  </a:cubicBezTo>
                  <a:close/>
                  <a:moveTo>
                    <a:pt x="833" y="1"/>
                  </a:moveTo>
                  <a:cubicBezTo>
                    <a:pt x="679" y="1"/>
                    <a:pt x="521" y="59"/>
                    <a:pt x="392" y="188"/>
                  </a:cubicBezTo>
                  <a:cubicBezTo>
                    <a:pt x="1" y="589"/>
                    <a:pt x="287" y="1257"/>
                    <a:pt x="850" y="1257"/>
                  </a:cubicBezTo>
                  <a:cubicBezTo>
                    <a:pt x="1193" y="1247"/>
                    <a:pt x="1470" y="971"/>
                    <a:pt x="1470" y="627"/>
                  </a:cubicBezTo>
                  <a:cubicBezTo>
                    <a:pt x="1463" y="253"/>
                    <a:pt x="1156" y="1"/>
                    <a:pt x="833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4" name="Google Shape;12504;p84"/>
            <p:cNvSpPr/>
            <p:nvPr/>
          </p:nvSpPr>
          <p:spPr>
            <a:xfrm>
              <a:off x="2437540" y="2448696"/>
              <a:ext cx="88636" cy="84839"/>
            </a:xfrm>
            <a:custGeom>
              <a:avLst/>
              <a:gdLst/>
              <a:ahLst/>
              <a:cxnLst/>
              <a:rect l="l" t="t" r="r" b="b"/>
              <a:pathLst>
                <a:path w="3385" h="3240" extrusionOk="0">
                  <a:moveTo>
                    <a:pt x="1688" y="814"/>
                  </a:moveTo>
                  <a:cubicBezTo>
                    <a:pt x="1757" y="814"/>
                    <a:pt x="1826" y="823"/>
                    <a:pt x="1893" y="843"/>
                  </a:cubicBezTo>
                  <a:cubicBezTo>
                    <a:pt x="1960" y="862"/>
                    <a:pt x="2027" y="890"/>
                    <a:pt x="2084" y="928"/>
                  </a:cubicBezTo>
                  <a:cubicBezTo>
                    <a:pt x="2265" y="1033"/>
                    <a:pt x="2389" y="1205"/>
                    <a:pt x="2446" y="1405"/>
                  </a:cubicBezTo>
                  <a:cubicBezTo>
                    <a:pt x="2484" y="1548"/>
                    <a:pt x="2484" y="1692"/>
                    <a:pt x="2446" y="1825"/>
                  </a:cubicBezTo>
                  <a:cubicBezTo>
                    <a:pt x="2427" y="1892"/>
                    <a:pt x="2408" y="1949"/>
                    <a:pt x="2370" y="2016"/>
                  </a:cubicBezTo>
                  <a:cubicBezTo>
                    <a:pt x="2303" y="2140"/>
                    <a:pt x="2208" y="2235"/>
                    <a:pt x="2084" y="2312"/>
                  </a:cubicBezTo>
                  <a:cubicBezTo>
                    <a:pt x="2027" y="2340"/>
                    <a:pt x="1960" y="2369"/>
                    <a:pt x="1902" y="2388"/>
                  </a:cubicBezTo>
                  <a:cubicBezTo>
                    <a:pt x="1826" y="2407"/>
                    <a:pt x="1759" y="2417"/>
                    <a:pt x="1693" y="2417"/>
                  </a:cubicBezTo>
                  <a:cubicBezTo>
                    <a:pt x="1550" y="2417"/>
                    <a:pt x="1416" y="2378"/>
                    <a:pt x="1301" y="2312"/>
                  </a:cubicBezTo>
                  <a:cubicBezTo>
                    <a:pt x="1120" y="2197"/>
                    <a:pt x="987" y="2025"/>
                    <a:pt x="929" y="1825"/>
                  </a:cubicBezTo>
                  <a:cubicBezTo>
                    <a:pt x="901" y="1692"/>
                    <a:pt x="901" y="1548"/>
                    <a:pt x="929" y="1405"/>
                  </a:cubicBezTo>
                  <a:cubicBezTo>
                    <a:pt x="987" y="1205"/>
                    <a:pt x="1120" y="1033"/>
                    <a:pt x="1301" y="928"/>
                  </a:cubicBezTo>
                  <a:cubicBezTo>
                    <a:pt x="1359" y="890"/>
                    <a:pt x="1416" y="862"/>
                    <a:pt x="1483" y="843"/>
                  </a:cubicBezTo>
                  <a:cubicBezTo>
                    <a:pt x="1550" y="823"/>
                    <a:pt x="1619" y="814"/>
                    <a:pt x="1688" y="814"/>
                  </a:cubicBezTo>
                  <a:close/>
                  <a:moveTo>
                    <a:pt x="1693" y="1"/>
                  </a:moveTo>
                  <a:cubicBezTo>
                    <a:pt x="1592" y="1"/>
                    <a:pt x="1492" y="65"/>
                    <a:pt x="1483" y="194"/>
                  </a:cubicBezTo>
                  <a:lnTo>
                    <a:pt x="1483" y="423"/>
                  </a:lnTo>
                  <a:cubicBezTo>
                    <a:pt x="1311" y="461"/>
                    <a:pt x="1149" y="528"/>
                    <a:pt x="1006" y="633"/>
                  </a:cubicBezTo>
                  <a:lnTo>
                    <a:pt x="853" y="470"/>
                  </a:lnTo>
                  <a:cubicBezTo>
                    <a:pt x="811" y="435"/>
                    <a:pt x="765" y="419"/>
                    <a:pt x="720" y="419"/>
                  </a:cubicBezTo>
                  <a:cubicBezTo>
                    <a:pt x="565" y="419"/>
                    <a:pt x="431" y="608"/>
                    <a:pt x="557" y="757"/>
                  </a:cubicBezTo>
                  <a:lnTo>
                    <a:pt x="720" y="919"/>
                  </a:lnTo>
                  <a:cubicBezTo>
                    <a:pt x="615" y="1071"/>
                    <a:pt x="548" y="1234"/>
                    <a:pt x="519" y="1415"/>
                  </a:cubicBezTo>
                  <a:lnTo>
                    <a:pt x="290" y="1415"/>
                  </a:lnTo>
                  <a:cubicBezTo>
                    <a:pt x="284" y="1415"/>
                    <a:pt x="278" y="1414"/>
                    <a:pt x="272" y="1414"/>
                  </a:cubicBezTo>
                  <a:cubicBezTo>
                    <a:pt x="3" y="1414"/>
                    <a:pt x="0" y="1826"/>
                    <a:pt x="264" y="1826"/>
                  </a:cubicBezTo>
                  <a:cubicBezTo>
                    <a:pt x="273" y="1826"/>
                    <a:pt x="281" y="1826"/>
                    <a:pt x="290" y="1825"/>
                  </a:cubicBezTo>
                  <a:lnTo>
                    <a:pt x="510" y="1825"/>
                  </a:lnTo>
                  <a:cubicBezTo>
                    <a:pt x="538" y="2006"/>
                    <a:pt x="605" y="2178"/>
                    <a:pt x="710" y="2321"/>
                  </a:cubicBezTo>
                  <a:lnTo>
                    <a:pt x="548" y="2483"/>
                  </a:lnTo>
                  <a:cubicBezTo>
                    <a:pt x="381" y="2636"/>
                    <a:pt x="528" y="2854"/>
                    <a:pt x="692" y="2854"/>
                  </a:cubicBezTo>
                  <a:cubicBezTo>
                    <a:pt x="744" y="2854"/>
                    <a:pt x="798" y="2832"/>
                    <a:pt x="844" y="2779"/>
                  </a:cubicBezTo>
                  <a:lnTo>
                    <a:pt x="1006" y="2617"/>
                  </a:lnTo>
                  <a:cubicBezTo>
                    <a:pt x="1149" y="2722"/>
                    <a:pt x="1311" y="2789"/>
                    <a:pt x="1483" y="2817"/>
                  </a:cubicBezTo>
                  <a:lnTo>
                    <a:pt x="1483" y="3046"/>
                  </a:lnTo>
                  <a:cubicBezTo>
                    <a:pt x="1492" y="3175"/>
                    <a:pt x="1590" y="3239"/>
                    <a:pt x="1688" y="3239"/>
                  </a:cubicBezTo>
                  <a:cubicBezTo>
                    <a:pt x="1786" y="3239"/>
                    <a:pt x="1883" y="3175"/>
                    <a:pt x="1893" y="3046"/>
                  </a:cubicBezTo>
                  <a:lnTo>
                    <a:pt x="1893" y="2817"/>
                  </a:lnTo>
                  <a:cubicBezTo>
                    <a:pt x="2065" y="2789"/>
                    <a:pt x="2227" y="2722"/>
                    <a:pt x="2370" y="2617"/>
                  </a:cubicBezTo>
                  <a:lnTo>
                    <a:pt x="2542" y="2779"/>
                  </a:lnTo>
                  <a:cubicBezTo>
                    <a:pt x="2588" y="2832"/>
                    <a:pt x="2641" y="2854"/>
                    <a:pt x="2693" y="2854"/>
                  </a:cubicBezTo>
                  <a:cubicBezTo>
                    <a:pt x="2856" y="2854"/>
                    <a:pt x="3002" y="2636"/>
                    <a:pt x="2828" y="2483"/>
                  </a:cubicBezTo>
                  <a:lnTo>
                    <a:pt x="2675" y="2321"/>
                  </a:lnTo>
                  <a:cubicBezTo>
                    <a:pt x="2771" y="2178"/>
                    <a:pt x="2847" y="2006"/>
                    <a:pt x="2876" y="1825"/>
                  </a:cubicBezTo>
                  <a:lnTo>
                    <a:pt x="3095" y="1825"/>
                  </a:lnTo>
                  <a:cubicBezTo>
                    <a:pt x="3104" y="1826"/>
                    <a:pt x="3113" y="1826"/>
                    <a:pt x="3121" y="1826"/>
                  </a:cubicBezTo>
                  <a:cubicBezTo>
                    <a:pt x="3385" y="1826"/>
                    <a:pt x="3382" y="1414"/>
                    <a:pt x="3113" y="1414"/>
                  </a:cubicBezTo>
                  <a:cubicBezTo>
                    <a:pt x="3107" y="1414"/>
                    <a:pt x="3101" y="1415"/>
                    <a:pt x="3095" y="1415"/>
                  </a:cubicBezTo>
                  <a:lnTo>
                    <a:pt x="2866" y="1415"/>
                  </a:lnTo>
                  <a:cubicBezTo>
                    <a:pt x="2837" y="1234"/>
                    <a:pt x="2771" y="1062"/>
                    <a:pt x="2666" y="919"/>
                  </a:cubicBezTo>
                  <a:lnTo>
                    <a:pt x="2828" y="757"/>
                  </a:lnTo>
                  <a:cubicBezTo>
                    <a:pt x="2953" y="602"/>
                    <a:pt x="2823" y="414"/>
                    <a:pt x="2670" y="414"/>
                  </a:cubicBezTo>
                  <a:cubicBezTo>
                    <a:pt x="2624" y="414"/>
                    <a:pt x="2576" y="431"/>
                    <a:pt x="2532" y="470"/>
                  </a:cubicBezTo>
                  <a:lnTo>
                    <a:pt x="2379" y="633"/>
                  </a:lnTo>
                  <a:cubicBezTo>
                    <a:pt x="2236" y="528"/>
                    <a:pt x="2074" y="461"/>
                    <a:pt x="1902" y="423"/>
                  </a:cubicBezTo>
                  <a:lnTo>
                    <a:pt x="1902" y="194"/>
                  </a:lnTo>
                  <a:cubicBezTo>
                    <a:pt x="1893" y="65"/>
                    <a:pt x="1793" y="1"/>
                    <a:pt x="1693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5" name="Google Shape;12505;p84"/>
            <p:cNvSpPr/>
            <p:nvPr/>
          </p:nvSpPr>
          <p:spPr>
            <a:xfrm>
              <a:off x="2314235" y="2542883"/>
              <a:ext cx="23750" cy="37052"/>
            </a:xfrm>
            <a:custGeom>
              <a:avLst/>
              <a:gdLst/>
              <a:ahLst/>
              <a:cxnLst/>
              <a:rect l="l" t="t" r="r" b="b"/>
              <a:pathLst>
                <a:path w="907" h="1415" extrusionOk="0">
                  <a:moveTo>
                    <a:pt x="205" y="0"/>
                  </a:moveTo>
                  <a:cubicBezTo>
                    <a:pt x="108" y="0"/>
                    <a:pt x="10" y="65"/>
                    <a:pt x="0" y="193"/>
                  </a:cubicBezTo>
                  <a:lnTo>
                    <a:pt x="0" y="1205"/>
                  </a:lnTo>
                  <a:cubicBezTo>
                    <a:pt x="0" y="1319"/>
                    <a:pt x="86" y="1414"/>
                    <a:pt x="201" y="1414"/>
                  </a:cubicBezTo>
                  <a:lnTo>
                    <a:pt x="649" y="1414"/>
                  </a:lnTo>
                  <a:cubicBezTo>
                    <a:pt x="907" y="1395"/>
                    <a:pt x="907" y="1014"/>
                    <a:pt x="649" y="995"/>
                  </a:cubicBezTo>
                  <a:lnTo>
                    <a:pt x="411" y="995"/>
                  </a:lnTo>
                  <a:lnTo>
                    <a:pt x="411" y="193"/>
                  </a:lnTo>
                  <a:cubicBezTo>
                    <a:pt x="401" y="65"/>
                    <a:pt x="303" y="0"/>
                    <a:pt x="205" y="0"/>
                  </a:cubicBezTo>
                  <a:close/>
                </a:path>
              </a:pathLst>
            </a:custGeom>
            <a:solidFill>
              <a:srgbClr val="B5C4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6" name="Google Shape;12506;p84"/>
            <p:cNvSpPr/>
            <p:nvPr/>
          </p:nvSpPr>
          <p:spPr>
            <a:xfrm>
              <a:off x="2231804" y="2521962"/>
              <a:ext cx="32496" cy="57974"/>
            </a:xfrm>
            <a:custGeom>
              <a:avLst/>
              <a:gdLst/>
              <a:ahLst/>
              <a:cxnLst/>
              <a:rect l="l" t="t" r="r" b="b"/>
              <a:pathLst>
                <a:path w="1241" h="2214" extrusionOk="0">
                  <a:moveTo>
                    <a:pt x="1030" y="0"/>
                  </a:moveTo>
                  <a:cubicBezTo>
                    <a:pt x="458" y="0"/>
                    <a:pt x="0" y="458"/>
                    <a:pt x="0" y="1031"/>
                  </a:cubicBezTo>
                  <a:lnTo>
                    <a:pt x="0" y="1174"/>
                  </a:lnTo>
                  <a:cubicBezTo>
                    <a:pt x="0" y="1746"/>
                    <a:pt x="458" y="2204"/>
                    <a:pt x="1030" y="2213"/>
                  </a:cubicBezTo>
                  <a:cubicBezTo>
                    <a:pt x="1145" y="2213"/>
                    <a:pt x="1240" y="2118"/>
                    <a:pt x="1240" y="2004"/>
                  </a:cubicBezTo>
                  <a:lnTo>
                    <a:pt x="1240" y="201"/>
                  </a:lnTo>
                  <a:cubicBezTo>
                    <a:pt x="1240" y="86"/>
                    <a:pt x="1145" y="0"/>
                    <a:pt x="1030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7" name="Google Shape;12507;p84"/>
            <p:cNvSpPr/>
            <p:nvPr/>
          </p:nvSpPr>
          <p:spPr>
            <a:xfrm>
              <a:off x="2387684" y="2521962"/>
              <a:ext cx="32496" cy="57974"/>
            </a:xfrm>
            <a:custGeom>
              <a:avLst/>
              <a:gdLst/>
              <a:ahLst/>
              <a:cxnLst/>
              <a:rect l="l" t="t" r="r" b="b"/>
              <a:pathLst>
                <a:path w="1241" h="2214" extrusionOk="0">
                  <a:moveTo>
                    <a:pt x="200" y="0"/>
                  </a:moveTo>
                  <a:cubicBezTo>
                    <a:pt x="86" y="0"/>
                    <a:pt x="0" y="86"/>
                    <a:pt x="0" y="201"/>
                  </a:cubicBezTo>
                  <a:lnTo>
                    <a:pt x="0" y="2004"/>
                  </a:lnTo>
                  <a:cubicBezTo>
                    <a:pt x="0" y="2118"/>
                    <a:pt x="86" y="2213"/>
                    <a:pt x="200" y="2213"/>
                  </a:cubicBezTo>
                  <a:cubicBezTo>
                    <a:pt x="773" y="2213"/>
                    <a:pt x="1240" y="1746"/>
                    <a:pt x="1240" y="1174"/>
                  </a:cubicBezTo>
                  <a:lnTo>
                    <a:pt x="1240" y="1031"/>
                  </a:lnTo>
                  <a:cubicBezTo>
                    <a:pt x="1240" y="458"/>
                    <a:pt x="773" y="0"/>
                    <a:pt x="200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508" name="Google Shape;12508;p84"/>
          <p:cNvGrpSpPr/>
          <p:nvPr/>
        </p:nvGrpSpPr>
        <p:grpSpPr>
          <a:xfrm>
            <a:off x="861622" y="2881770"/>
            <a:ext cx="276802" cy="367140"/>
            <a:chOff x="861622" y="2881770"/>
            <a:chExt cx="276802" cy="367140"/>
          </a:xfrm>
        </p:grpSpPr>
        <p:sp>
          <p:nvSpPr>
            <p:cNvPr id="12509" name="Google Shape;12509;p84"/>
            <p:cNvSpPr/>
            <p:nvPr/>
          </p:nvSpPr>
          <p:spPr>
            <a:xfrm>
              <a:off x="982518" y="2994575"/>
              <a:ext cx="155905" cy="254335"/>
            </a:xfrm>
            <a:custGeom>
              <a:avLst/>
              <a:gdLst/>
              <a:ahLst/>
              <a:cxnLst/>
              <a:rect l="l" t="t" r="r" b="b"/>
              <a:pathLst>
                <a:path w="5954" h="9713" extrusionOk="0">
                  <a:moveTo>
                    <a:pt x="2395" y="1"/>
                  </a:moveTo>
                  <a:cubicBezTo>
                    <a:pt x="1594" y="1"/>
                    <a:pt x="936" y="649"/>
                    <a:pt x="945" y="1451"/>
                  </a:cubicBezTo>
                  <a:lnTo>
                    <a:pt x="945" y="5963"/>
                  </a:lnTo>
                  <a:cubicBezTo>
                    <a:pt x="945" y="6011"/>
                    <a:pt x="917" y="6059"/>
                    <a:pt x="888" y="6087"/>
                  </a:cubicBezTo>
                  <a:cubicBezTo>
                    <a:pt x="831" y="6144"/>
                    <a:pt x="774" y="6192"/>
                    <a:pt x="726" y="6259"/>
                  </a:cubicBezTo>
                  <a:cubicBezTo>
                    <a:pt x="1" y="7117"/>
                    <a:pt x="68" y="8405"/>
                    <a:pt x="879" y="9188"/>
                  </a:cubicBezTo>
                  <a:cubicBezTo>
                    <a:pt x="1232" y="9522"/>
                    <a:pt x="1689" y="9712"/>
                    <a:pt x="2176" y="9712"/>
                  </a:cubicBezTo>
                  <a:cubicBezTo>
                    <a:pt x="3073" y="9693"/>
                    <a:pt x="3845" y="9073"/>
                    <a:pt x="4055" y="8205"/>
                  </a:cubicBezTo>
                  <a:cubicBezTo>
                    <a:pt x="4065" y="8176"/>
                    <a:pt x="4074" y="8148"/>
                    <a:pt x="4074" y="8110"/>
                  </a:cubicBezTo>
                  <a:cubicBezTo>
                    <a:pt x="4084" y="8081"/>
                    <a:pt x="4093" y="8052"/>
                    <a:pt x="4093" y="8033"/>
                  </a:cubicBezTo>
                  <a:cubicBezTo>
                    <a:pt x="4103" y="7957"/>
                    <a:pt x="4170" y="7900"/>
                    <a:pt x="4237" y="7890"/>
                  </a:cubicBezTo>
                  <a:lnTo>
                    <a:pt x="4322" y="7871"/>
                  </a:lnTo>
                  <a:lnTo>
                    <a:pt x="4351" y="7871"/>
                  </a:lnTo>
                  <a:cubicBezTo>
                    <a:pt x="5267" y="7671"/>
                    <a:pt x="5944" y="6822"/>
                    <a:pt x="5944" y="5801"/>
                  </a:cubicBezTo>
                  <a:cubicBezTo>
                    <a:pt x="5954" y="5209"/>
                    <a:pt x="5715" y="4637"/>
                    <a:pt x="5296" y="4217"/>
                  </a:cubicBezTo>
                  <a:cubicBezTo>
                    <a:pt x="5210" y="4141"/>
                    <a:pt x="5124" y="4074"/>
                    <a:pt x="5038" y="4007"/>
                  </a:cubicBezTo>
                  <a:cubicBezTo>
                    <a:pt x="4962" y="3960"/>
                    <a:pt x="4943" y="3864"/>
                    <a:pt x="4981" y="3788"/>
                  </a:cubicBezTo>
                  <a:cubicBezTo>
                    <a:pt x="5000" y="3750"/>
                    <a:pt x="5019" y="3702"/>
                    <a:pt x="5038" y="3664"/>
                  </a:cubicBezTo>
                  <a:cubicBezTo>
                    <a:pt x="5105" y="3492"/>
                    <a:pt x="5133" y="3301"/>
                    <a:pt x="5133" y="3120"/>
                  </a:cubicBezTo>
                  <a:cubicBezTo>
                    <a:pt x="5143" y="2567"/>
                    <a:pt x="4828" y="2052"/>
                    <a:pt x="4332" y="1804"/>
                  </a:cubicBezTo>
                  <a:cubicBezTo>
                    <a:pt x="4284" y="1775"/>
                    <a:pt x="4227" y="1756"/>
                    <a:pt x="4170" y="1737"/>
                  </a:cubicBezTo>
                  <a:cubicBezTo>
                    <a:pt x="4093" y="1718"/>
                    <a:pt x="4046" y="1642"/>
                    <a:pt x="4055" y="1556"/>
                  </a:cubicBezTo>
                  <a:lnTo>
                    <a:pt x="4055" y="1441"/>
                  </a:lnTo>
                  <a:lnTo>
                    <a:pt x="4055" y="1432"/>
                  </a:lnTo>
                  <a:cubicBezTo>
                    <a:pt x="4055" y="783"/>
                    <a:pt x="3626" y="211"/>
                    <a:pt x="3006" y="29"/>
                  </a:cubicBezTo>
                  <a:cubicBezTo>
                    <a:pt x="2930" y="10"/>
                    <a:pt x="2863" y="1"/>
                    <a:pt x="2787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0" name="Google Shape;12510;p84"/>
            <p:cNvSpPr/>
            <p:nvPr/>
          </p:nvSpPr>
          <p:spPr>
            <a:xfrm>
              <a:off x="982518" y="3149956"/>
              <a:ext cx="42498" cy="87955"/>
            </a:xfrm>
            <a:custGeom>
              <a:avLst/>
              <a:gdLst/>
              <a:ahLst/>
              <a:cxnLst/>
              <a:rect l="l" t="t" r="r" b="b"/>
              <a:pathLst>
                <a:path w="1623" h="3359" extrusionOk="0">
                  <a:moveTo>
                    <a:pt x="945" y="0"/>
                  </a:moveTo>
                  <a:lnTo>
                    <a:pt x="945" y="29"/>
                  </a:lnTo>
                  <a:cubicBezTo>
                    <a:pt x="945" y="77"/>
                    <a:pt x="926" y="125"/>
                    <a:pt x="888" y="153"/>
                  </a:cubicBezTo>
                  <a:cubicBezTo>
                    <a:pt x="1" y="1002"/>
                    <a:pt x="1" y="2405"/>
                    <a:pt x="879" y="3254"/>
                  </a:cubicBezTo>
                  <a:cubicBezTo>
                    <a:pt x="917" y="3292"/>
                    <a:pt x="955" y="3330"/>
                    <a:pt x="1003" y="3359"/>
                  </a:cubicBezTo>
                  <a:cubicBezTo>
                    <a:pt x="1403" y="2910"/>
                    <a:pt x="1623" y="2319"/>
                    <a:pt x="1623" y="1708"/>
                  </a:cubicBezTo>
                  <a:cubicBezTo>
                    <a:pt x="1623" y="1069"/>
                    <a:pt x="1384" y="458"/>
                    <a:pt x="945" y="0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1" name="Google Shape;12511;p84"/>
            <p:cNvSpPr/>
            <p:nvPr/>
          </p:nvSpPr>
          <p:spPr>
            <a:xfrm>
              <a:off x="1001502" y="3147705"/>
              <a:ext cx="59257" cy="28515"/>
            </a:xfrm>
            <a:custGeom>
              <a:avLst/>
              <a:gdLst/>
              <a:ahLst/>
              <a:cxnLst/>
              <a:rect l="l" t="t" r="r" b="b"/>
              <a:pathLst>
                <a:path w="2263" h="1089" extrusionOk="0">
                  <a:moveTo>
                    <a:pt x="220" y="1"/>
                  </a:moveTo>
                  <a:lnTo>
                    <a:pt x="220" y="115"/>
                  </a:lnTo>
                  <a:cubicBezTo>
                    <a:pt x="220" y="163"/>
                    <a:pt x="201" y="211"/>
                    <a:pt x="163" y="249"/>
                  </a:cubicBezTo>
                  <a:cubicBezTo>
                    <a:pt x="106" y="296"/>
                    <a:pt x="49" y="354"/>
                    <a:pt x="1" y="411"/>
                  </a:cubicBezTo>
                  <a:cubicBezTo>
                    <a:pt x="583" y="439"/>
                    <a:pt x="1432" y="659"/>
                    <a:pt x="1804" y="1021"/>
                  </a:cubicBezTo>
                  <a:cubicBezTo>
                    <a:pt x="1851" y="1068"/>
                    <a:pt x="1904" y="1088"/>
                    <a:pt x="1955" y="1088"/>
                  </a:cubicBezTo>
                  <a:cubicBezTo>
                    <a:pt x="2120" y="1088"/>
                    <a:pt x="2263" y="879"/>
                    <a:pt x="2109" y="726"/>
                  </a:cubicBezTo>
                  <a:cubicBezTo>
                    <a:pt x="1709" y="325"/>
                    <a:pt x="879" y="67"/>
                    <a:pt x="220" y="1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2" name="Google Shape;12512;p84"/>
            <p:cNvSpPr/>
            <p:nvPr/>
          </p:nvSpPr>
          <p:spPr>
            <a:xfrm>
              <a:off x="1060445" y="3173549"/>
              <a:ext cx="36031" cy="35873"/>
            </a:xfrm>
            <a:custGeom>
              <a:avLst/>
              <a:gdLst/>
              <a:ahLst/>
              <a:cxnLst/>
              <a:rect l="l" t="t" r="r" b="b"/>
              <a:pathLst>
                <a:path w="1376" h="1370" extrusionOk="0">
                  <a:moveTo>
                    <a:pt x="303" y="1"/>
                  </a:moveTo>
                  <a:cubicBezTo>
                    <a:pt x="90" y="1"/>
                    <a:pt x="1" y="331"/>
                    <a:pt x="240" y="416"/>
                  </a:cubicBezTo>
                  <a:cubicBezTo>
                    <a:pt x="621" y="559"/>
                    <a:pt x="984" y="1189"/>
                    <a:pt x="1079" y="1370"/>
                  </a:cubicBezTo>
                  <a:cubicBezTo>
                    <a:pt x="1089" y="1341"/>
                    <a:pt x="1098" y="1303"/>
                    <a:pt x="1098" y="1275"/>
                  </a:cubicBezTo>
                  <a:cubicBezTo>
                    <a:pt x="1108" y="1246"/>
                    <a:pt x="1117" y="1217"/>
                    <a:pt x="1117" y="1189"/>
                  </a:cubicBezTo>
                  <a:cubicBezTo>
                    <a:pt x="1127" y="1122"/>
                    <a:pt x="1194" y="1065"/>
                    <a:pt x="1261" y="1055"/>
                  </a:cubicBezTo>
                  <a:lnTo>
                    <a:pt x="1346" y="1036"/>
                  </a:lnTo>
                  <a:lnTo>
                    <a:pt x="1375" y="1036"/>
                  </a:lnTo>
                  <a:cubicBezTo>
                    <a:pt x="1194" y="731"/>
                    <a:pt x="831" y="187"/>
                    <a:pt x="383" y="15"/>
                  </a:cubicBezTo>
                  <a:cubicBezTo>
                    <a:pt x="355" y="5"/>
                    <a:pt x="328" y="1"/>
                    <a:pt x="303" y="1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3" name="Google Shape;12513;p84"/>
            <p:cNvSpPr/>
            <p:nvPr/>
          </p:nvSpPr>
          <p:spPr>
            <a:xfrm>
              <a:off x="1068222" y="3083761"/>
              <a:ext cx="52710" cy="21498"/>
            </a:xfrm>
            <a:custGeom>
              <a:avLst/>
              <a:gdLst/>
              <a:ahLst/>
              <a:cxnLst/>
              <a:rect l="l" t="t" r="r" b="b"/>
              <a:pathLst>
                <a:path w="2013" h="821" extrusionOk="0">
                  <a:moveTo>
                    <a:pt x="200" y="0"/>
                  </a:moveTo>
                  <a:cubicBezTo>
                    <a:pt x="86" y="10"/>
                    <a:pt x="0" y="105"/>
                    <a:pt x="0" y="229"/>
                  </a:cubicBezTo>
                  <a:cubicBezTo>
                    <a:pt x="10" y="344"/>
                    <a:pt x="105" y="430"/>
                    <a:pt x="229" y="430"/>
                  </a:cubicBezTo>
                  <a:cubicBezTo>
                    <a:pt x="267" y="428"/>
                    <a:pt x="305" y="427"/>
                    <a:pt x="343" y="427"/>
                  </a:cubicBezTo>
                  <a:cubicBezTo>
                    <a:pt x="1139" y="427"/>
                    <a:pt x="1966" y="793"/>
                    <a:pt x="1975" y="802"/>
                  </a:cubicBezTo>
                  <a:cubicBezTo>
                    <a:pt x="1984" y="811"/>
                    <a:pt x="1994" y="821"/>
                    <a:pt x="2013" y="821"/>
                  </a:cubicBezTo>
                  <a:cubicBezTo>
                    <a:pt x="1937" y="745"/>
                    <a:pt x="1841" y="678"/>
                    <a:pt x="1755" y="611"/>
                  </a:cubicBezTo>
                  <a:cubicBezTo>
                    <a:pt x="1679" y="563"/>
                    <a:pt x="1660" y="477"/>
                    <a:pt x="1698" y="401"/>
                  </a:cubicBezTo>
                  <a:cubicBezTo>
                    <a:pt x="1717" y="353"/>
                    <a:pt x="1736" y="315"/>
                    <a:pt x="1755" y="268"/>
                  </a:cubicBezTo>
                  <a:cubicBezTo>
                    <a:pt x="1259" y="86"/>
                    <a:pt x="735" y="0"/>
                    <a:pt x="200" y="0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4" name="Google Shape;12514;p84"/>
            <p:cNvSpPr/>
            <p:nvPr/>
          </p:nvSpPr>
          <p:spPr>
            <a:xfrm>
              <a:off x="1057721" y="3032307"/>
              <a:ext cx="37994" cy="38989"/>
            </a:xfrm>
            <a:custGeom>
              <a:avLst/>
              <a:gdLst/>
              <a:ahLst/>
              <a:cxnLst/>
              <a:rect l="l" t="t" r="r" b="b"/>
              <a:pathLst>
                <a:path w="1451" h="1489" extrusionOk="0">
                  <a:moveTo>
                    <a:pt x="1174" y="0"/>
                  </a:moveTo>
                  <a:cubicBezTo>
                    <a:pt x="935" y="48"/>
                    <a:pt x="563" y="153"/>
                    <a:pt x="344" y="353"/>
                  </a:cubicBezTo>
                  <a:cubicBezTo>
                    <a:pt x="124" y="554"/>
                    <a:pt x="0" y="868"/>
                    <a:pt x="0" y="1279"/>
                  </a:cubicBezTo>
                  <a:cubicBezTo>
                    <a:pt x="0" y="1393"/>
                    <a:pt x="96" y="1488"/>
                    <a:pt x="220" y="1488"/>
                  </a:cubicBezTo>
                  <a:cubicBezTo>
                    <a:pt x="334" y="1479"/>
                    <a:pt x="420" y="1383"/>
                    <a:pt x="420" y="1269"/>
                  </a:cubicBezTo>
                  <a:cubicBezTo>
                    <a:pt x="420" y="992"/>
                    <a:pt x="496" y="782"/>
                    <a:pt x="640" y="649"/>
                  </a:cubicBezTo>
                  <a:cubicBezTo>
                    <a:pt x="840" y="468"/>
                    <a:pt x="1384" y="382"/>
                    <a:pt x="1384" y="382"/>
                  </a:cubicBezTo>
                  <a:lnTo>
                    <a:pt x="1450" y="382"/>
                  </a:lnTo>
                  <a:cubicBezTo>
                    <a:pt x="1403" y="353"/>
                    <a:pt x="1346" y="334"/>
                    <a:pt x="1288" y="315"/>
                  </a:cubicBezTo>
                  <a:cubicBezTo>
                    <a:pt x="1212" y="286"/>
                    <a:pt x="1164" y="210"/>
                    <a:pt x="1174" y="134"/>
                  </a:cubicBezTo>
                  <a:lnTo>
                    <a:pt x="1174" y="19"/>
                  </a:lnTo>
                  <a:lnTo>
                    <a:pt x="1174" y="0"/>
                  </a:ln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5" name="Google Shape;12515;p84"/>
            <p:cNvSpPr/>
            <p:nvPr/>
          </p:nvSpPr>
          <p:spPr>
            <a:xfrm>
              <a:off x="1027556" y="3008767"/>
              <a:ext cx="49673" cy="24064"/>
            </a:xfrm>
            <a:custGeom>
              <a:avLst/>
              <a:gdLst/>
              <a:ahLst/>
              <a:cxnLst/>
              <a:rect l="l" t="t" r="r" b="b"/>
              <a:pathLst>
                <a:path w="1897" h="919" extrusionOk="0">
                  <a:moveTo>
                    <a:pt x="639" y="0"/>
                  </a:moveTo>
                  <a:cubicBezTo>
                    <a:pt x="578" y="0"/>
                    <a:pt x="517" y="4"/>
                    <a:pt x="456" y="12"/>
                  </a:cubicBezTo>
                  <a:lnTo>
                    <a:pt x="265" y="31"/>
                  </a:lnTo>
                  <a:cubicBezTo>
                    <a:pt x="1" y="68"/>
                    <a:pt x="41" y="453"/>
                    <a:pt x="288" y="453"/>
                  </a:cubicBezTo>
                  <a:cubicBezTo>
                    <a:pt x="299" y="453"/>
                    <a:pt x="310" y="452"/>
                    <a:pt x="322" y="451"/>
                  </a:cubicBezTo>
                  <a:lnTo>
                    <a:pt x="513" y="432"/>
                  </a:lnTo>
                  <a:cubicBezTo>
                    <a:pt x="557" y="426"/>
                    <a:pt x="601" y="423"/>
                    <a:pt x="645" y="423"/>
                  </a:cubicBezTo>
                  <a:cubicBezTo>
                    <a:pt x="961" y="423"/>
                    <a:pt x="1265" y="573"/>
                    <a:pt x="1458" y="832"/>
                  </a:cubicBezTo>
                  <a:cubicBezTo>
                    <a:pt x="1496" y="890"/>
                    <a:pt x="1563" y="918"/>
                    <a:pt x="1629" y="918"/>
                  </a:cubicBezTo>
                  <a:cubicBezTo>
                    <a:pt x="1801" y="918"/>
                    <a:pt x="1896" y="727"/>
                    <a:pt x="1801" y="584"/>
                  </a:cubicBezTo>
                  <a:cubicBezTo>
                    <a:pt x="1524" y="214"/>
                    <a:pt x="1091" y="0"/>
                    <a:pt x="639" y="0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6" name="Google Shape;12516;p84"/>
            <p:cNvSpPr/>
            <p:nvPr/>
          </p:nvSpPr>
          <p:spPr>
            <a:xfrm>
              <a:off x="1008965" y="3173785"/>
              <a:ext cx="62006" cy="44881"/>
            </a:xfrm>
            <a:custGeom>
              <a:avLst/>
              <a:gdLst/>
              <a:ahLst/>
              <a:cxnLst/>
              <a:rect l="l" t="t" r="r" b="b"/>
              <a:pathLst>
                <a:path w="2368" h="1714" extrusionOk="0">
                  <a:moveTo>
                    <a:pt x="294" y="1"/>
                  </a:moveTo>
                  <a:cubicBezTo>
                    <a:pt x="59" y="1"/>
                    <a:pt x="1" y="363"/>
                    <a:pt x="260" y="417"/>
                  </a:cubicBezTo>
                  <a:cubicBezTo>
                    <a:pt x="1748" y="741"/>
                    <a:pt x="1929" y="1533"/>
                    <a:pt x="1929" y="1542"/>
                  </a:cubicBezTo>
                  <a:cubicBezTo>
                    <a:pt x="1948" y="1638"/>
                    <a:pt x="2034" y="1714"/>
                    <a:pt x="2139" y="1714"/>
                  </a:cubicBezTo>
                  <a:lnTo>
                    <a:pt x="2177" y="1714"/>
                  </a:lnTo>
                  <a:cubicBezTo>
                    <a:pt x="2292" y="1685"/>
                    <a:pt x="2368" y="1580"/>
                    <a:pt x="2349" y="1466"/>
                  </a:cubicBezTo>
                  <a:cubicBezTo>
                    <a:pt x="2339" y="1418"/>
                    <a:pt x="2139" y="388"/>
                    <a:pt x="346" y="6"/>
                  </a:cubicBezTo>
                  <a:cubicBezTo>
                    <a:pt x="328" y="3"/>
                    <a:pt x="310" y="1"/>
                    <a:pt x="294" y="1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7" name="Google Shape;12517;p84"/>
            <p:cNvSpPr/>
            <p:nvPr/>
          </p:nvSpPr>
          <p:spPr>
            <a:xfrm>
              <a:off x="1096606" y="3110417"/>
              <a:ext cx="32338" cy="40063"/>
            </a:xfrm>
            <a:custGeom>
              <a:avLst/>
              <a:gdLst/>
              <a:ahLst/>
              <a:cxnLst/>
              <a:rect l="l" t="t" r="r" b="b"/>
              <a:pathLst>
                <a:path w="1235" h="1530" extrusionOk="0">
                  <a:moveTo>
                    <a:pt x="301" y="1"/>
                  </a:moveTo>
                  <a:cubicBezTo>
                    <a:pt x="79" y="1"/>
                    <a:pt x="1" y="336"/>
                    <a:pt x="242" y="413"/>
                  </a:cubicBezTo>
                  <a:cubicBezTo>
                    <a:pt x="757" y="576"/>
                    <a:pt x="805" y="1320"/>
                    <a:pt x="805" y="1329"/>
                  </a:cubicBezTo>
                  <a:cubicBezTo>
                    <a:pt x="815" y="1444"/>
                    <a:pt x="900" y="1530"/>
                    <a:pt x="1015" y="1530"/>
                  </a:cubicBezTo>
                  <a:lnTo>
                    <a:pt x="1024" y="1530"/>
                  </a:lnTo>
                  <a:cubicBezTo>
                    <a:pt x="1139" y="1520"/>
                    <a:pt x="1234" y="1425"/>
                    <a:pt x="1225" y="1310"/>
                  </a:cubicBezTo>
                  <a:cubicBezTo>
                    <a:pt x="1225" y="1262"/>
                    <a:pt x="1158" y="261"/>
                    <a:pt x="376" y="13"/>
                  </a:cubicBezTo>
                  <a:cubicBezTo>
                    <a:pt x="349" y="5"/>
                    <a:pt x="324" y="1"/>
                    <a:pt x="301" y="1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8" name="Google Shape;12518;p84"/>
            <p:cNvSpPr/>
            <p:nvPr/>
          </p:nvSpPr>
          <p:spPr>
            <a:xfrm>
              <a:off x="1029730" y="3086248"/>
              <a:ext cx="28515" cy="52998"/>
            </a:xfrm>
            <a:custGeom>
              <a:avLst/>
              <a:gdLst/>
              <a:ahLst/>
              <a:cxnLst/>
              <a:rect l="l" t="t" r="r" b="b"/>
              <a:pathLst>
                <a:path w="1089" h="2024" extrusionOk="0">
                  <a:moveTo>
                    <a:pt x="864" y="1"/>
                  </a:moveTo>
                  <a:cubicBezTo>
                    <a:pt x="824" y="1"/>
                    <a:pt x="783" y="13"/>
                    <a:pt x="745" y="39"/>
                  </a:cubicBezTo>
                  <a:cubicBezTo>
                    <a:pt x="449" y="220"/>
                    <a:pt x="1" y="688"/>
                    <a:pt x="1" y="1813"/>
                  </a:cubicBezTo>
                  <a:cubicBezTo>
                    <a:pt x="1" y="1928"/>
                    <a:pt x="106" y="2023"/>
                    <a:pt x="220" y="2023"/>
                  </a:cubicBezTo>
                  <a:cubicBezTo>
                    <a:pt x="335" y="2014"/>
                    <a:pt x="430" y="1918"/>
                    <a:pt x="430" y="1804"/>
                  </a:cubicBezTo>
                  <a:cubicBezTo>
                    <a:pt x="430" y="869"/>
                    <a:pt x="774" y="516"/>
                    <a:pt x="974" y="392"/>
                  </a:cubicBezTo>
                  <a:cubicBezTo>
                    <a:pt x="1050" y="344"/>
                    <a:pt x="1088" y="249"/>
                    <a:pt x="1069" y="163"/>
                  </a:cubicBezTo>
                  <a:cubicBezTo>
                    <a:pt x="1043" y="63"/>
                    <a:pt x="956" y="1"/>
                    <a:pt x="864" y="1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9" name="Google Shape;12519;p84"/>
            <p:cNvSpPr/>
            <p:nvPr/>
          </p:nvSpPr>
          <p:spPr>
            <a:xfrm>
              <a:off x="937323" y="2881770"/>
              <a:ext cx="112674" cy="117387"/>
            </a:xfrm>
            <a:custGeom>
              <a:avLst/>
              <a:gdLst/>
              <a:ahLst/>
              <a:cxnLst/>
              <a:rect l="l" t="t" r="r" b="b"/>
              <a:pathLst>
                <a:path w="4303" h="4483" extrusionOk="0">
                  <a:moveTo>
                    <a:pt x="2385" y="1"/>
                  </a:moveTo>
                  <a:cubicBezTo>
                    <a:pt x="2006" y="1"/>
                    <a:pt x="1618" y="115"/>
                    <a:pt x="1269" y="369"/>
                  </a:cubicBezTo>
                  <a:cubicBezTo>
                    <a:pt x="0" y="1294"/>
                    <a:pt x="324" y="3259"/>
                    <a:pt x="1813" y="3727"/>
                  </a:cubicBezTo>
                  <a:lnTo>
                    <a:pt x="2204" y="4375"/>
                  </a:lnTo>
                  <a:cubicBezTo>
                    <a:pt x="2247" y="4447"/>
                    <a:pt x="2321" y="4483"/>
                    <a:pt x="2395" y="4483"/>
                  </a:cubicBezTo>
                  <a:cubicBezTo>
                    <a:pt x="2469" y="4483"/>
                    <a:pt x="2543" y="4447"/>
                    <a:pt x="2585" y="4375"/>
                  </a:cubicBezTo>
                  <a:lnTo>
                    <a:pt x="2977" y="3727"/>
                  </a:lnTo>
                  <a:cubicBezTo>
                    <a:pt x="3759" y="3479"/>
                    <a:pt x="4293" y="2744"/>
                    <a:pt x="4303" y="1914"/>
                  </a:cubicBezTo>
                  <a:cubicBezTo>
                    <a:pt x="4303" y="783"/>
                    <a:pt x="3375" y="1"/>
                    <a:pt x="2385" y="1"/>
                  </a:cubicBezTo>
                  <a:close/>
                </a:path>
              </a:pathLst>
            </a:custGeom>
            <a:solidFill>
              <a:srgbClr val="94A3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0" name="Google Shape;12520;p84"/>
            <p:cNvSpPr/>
            <p:nvPr/>
          </p:nvSpPr>
          <p:spPr>
            <a:xfrm>
              <a:off x="985032" y="2920628"/>
              <a:ext cx="26499" cy="22755"/>
            </a:xfrm>
            <a:custGeom>
              <a:avLst/>
              <a:gdLst/>
              <a:ahLst/>
              <a:cxnLst/>
              <a:rect l="l" t="t" r="r" b="b"/>
              <a:pathLst>
                <a:path w="1012" h="869" extrusionOk="0">
                  <a:moveTo>
                    <a:pt x="570" y="0"/>
                  </a:moveTo>
                  <a:cubicBezTo>
                    <a:pt x="464" y="0"/>
                    <a:pt x="356" y="39"/>
                    <a:pt x="267" y="125"/>
                  </a:cubicBezTo>
                  <a:cubicBezTo>
                    <a:pt x="0" y="392"/>
                    <a:pt x="191" y="859"/>
                    <a:pt x="573" y="869"/>
                  </a:cubicBezTo>
                  <a:cubicBezTo>
                    <a:pt x="811" y="869"/>
                    <a:pt x="1011" y="669"/>
                    <a:pt x="1011" y="430"/>
                  </a:cubicBezTo>
                  <a:cubicBezTo>
                    <a:pt x="1005" y="171"/>
                    <a:pt x="792" y="0"/>
                    <a:pt x="570" y="0"/>
                  </a:cubicBezTo>
                  <a:close/>
                </a:path>
              </a:pathLst>
            </a:custGeom>
            <a:solidFill>
              <a:srgbClr val="53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1" name="Google Shape;12521;p84"/>
            <p:cNvSpPr/>
            <p:nvPr/>
          </p:nvSpPr>
          <p:spPr>
            <a:xfrm>
              <a:off x="963298" y="2897271"/>
              <a:ext cx="72951" cy="69233"/>
            </a:xfrm>
            <a:custGeom>
              <a:avLst/>
              <a:gdLst/>
              <a:ahLst/>
              <a:cxnLst/>
              <a:rect l="l" t="t" r="r" b="b"/>
              <a:pathLst>
                <a:path w="2786" h="2644" extrusionOk="0">
                  <a:moveTo>
                    <a:pt x="1403" y="752"/>
                  </a:moveTo>
                  <a:cubicBezTo>
                    <a:pt x="1474" y="752"/>
                    <a:pt x="1546" y="764"/>
                    <a:pt x="1613" y="788"/>
                  </a:cubicBezTo>
                  <a:lnTo>
                    <a:pt x="1632" y="797"/>
                  </a:lnTo>
                  <a:cubicBezTo>
                    <a:pt x="1765" y="855"/>
                    <a:pt x="1870" y="960"/>
                    <a:pt x="1927" y="1093"/>
                  </a:cubicBezTo>
                  <a:lnTo>
                    <a:pt x="1937" y="1112"/>
                  </a:lnTo>
                  <a:cubicBezTo>
                    <a:pt x="1985" y="1246"/>
                    <a:pt x="1985" y="1398"/>
                    <a:pt x="1937" y="1532"/>
                  </a:cubicBezTo>
                  <a:lnTo>
                    <a:pt x="1927" y="1551"/>
                  </a:lnTo>
                  <a:cubicBezTo>
                    <a:pt x="1870" y="1685"/>
                    <a:pt x="1765" y="1790"/>
                    <a:pt x="1632" y="1847"/>
                  </a:cubicBezTo>
                  <a:lnTo>
                    <a:pt x="1613" y="1856"/>
                  </a:lnTo>
                  <a:cubicBezTo>
                    <a:pt x="1546" y="1885"/>
                    <a:pt x="1474" y="1899"/>
                    <a:pt x="1403" y="1899"/>
                  </a:cubicBezTo>
                  <a:cubicBezTo>
                    <a:pt x="1331" y="1899"/>
                    <a:pt x="1260" y="1885"/>
                    <a:pt x="1193" y="1856"/>
                  </a:cubicBezTo>
                  <a:lnTo>
                    <a:pt x="1174" y="1847"/>
                  </a:lnTo>
                  <a:cubicBezTo>
                    <a:pt x="1040" y="1790"/>
                    <a:pt x="935" y="1685"/>
                    <a:pt x="878" y="1551"/>
                  </a:cubicBezTo>
                  <a:lnTo>
                    <a:pt x="868" y="1532"/>
                  </a:lnTo>
                  <a:cubicBezTo>
                    <a:pt x="811" y="1398"/>
                    <a:pt x="811" y="1246"/>
                    <a:pt x="868" y="1112"/>
                  </a:cubicBezTo>
                  <a:lnTo>
                    <a:pt x="878" y="1093"/>
                  </a:lnTo>
                  <a:cubicBezTo>
                    <a:pt x="935" y="960"/>
                    <a:pt x="1040" y="855"/>
                    <a:pt x="1174" y="797"/>
                  </a:cubicBezTo>
                  <a:lnTo>
                    <a:pt x="1193" y="788"/>
                  </a:lnTo>
                  <a:cubicBezTo>
                    <a:pt x="1260" y="764"/>
                    <a:pt x="1331" y="752"/>
                    <a:pt x="1403" y="752"/>
                  </a:cubicBezTo>
                  <a:close/>
                  <a:moveTo>
                    <a:pt x="1403" y="1"/>
                  </a:moveTo>
                  <a:cubicBezTo>
                    <a:pt x="1298" y="1"/>
                    <a:pt x="1193" y="72"/>
                    <a:pt x="1193" y="216"/>
                  </a:cubicBezTo>
                  <a:lnTo>
                    <a:pt x="1193" y="349"/>
                  </a:lnTo>
                  <a:cubicBezTo>
                    <a:pt x="1069" y="378"/>
                    <a:pt x="964" y="425"/>
                    <a:pt x="859" y="483"/>
                  </a:cubicBezTo>
                  <a:lnTo>
                    <a:pt x="763" y="387"/>
                  </a:lnTo>
                  <a:cubicBezTo>
                    <a:pt x="717" y="341"/>
                    <a:pt x="666" y="322"/>
                    <a:pt x="617" y="322"/>
                  </a:cubicBezTo>
                  <a:cubicBezTo>
                    <a:pt x="453" y="322"/>
                    <a:pt x="313" y="538"/>
                    <a:pt x="468" y="693"/>
                  </a:cubicBezTo>
                  <a:lnTo>
                    <a:pt x="563" y="788"/>
                  </a:lnTo>
                  <a:cubicBezTo>
                    <a:pt x="496" y="883"/>
                    <a:pt x="449" y="998"/>
                    <a:pt x="430" y="1112"/>
                  </a:cubicBezTo>
                  <a:lnTo>
                    <a:pt x="286" y="1112"/>
                  </a:lnTo>
                  <a:cubicBezTo>
                    <a:pt x="0" y="1112"/>
                    <a:pt x="0" y="1532"/>
                    <a:pt x="286" y="1532"/>
                  </a:cubicBezTo>
                  <a:lnTo>
                    <a:pt x="420" y="1532"/>
                  </a:lnTo>
                  <a:cubicBezTo>
                    <a:pt x="449" y="1656"/>
                    <a:pt x="496" y="1761"/>
                    <a:pt x="563" y="1866"/>
                  </a:cubicBezTo>
                  <a:lnTo>
                    <a:pt x="468" y="1961"/>
                  </a:lnTo>
                  <a:cubicBezTo>
                    <a:pt x="314" y="2108"/>
                    <a:pt x="453" y="2323"/>
                    <a:pt x="617" y="2323"/>
                  </a:cubicBezTo>
                  <a:cubicBezTo>
                    <a:pt x="666" y="2323"/>
                    <a:pt x="717" y="2303"/>
                    <a:pt x="763" y="2257"/>
                  </a:cubicBezTo>
                  <a:lnTo>
                    <a:pt x="859" y="2162"/>
                  </a:lnTo>
                  <a:cubicBezTo>
                    <a:pt x="964" y="2228"/>
                    <a:pt x="1069" y="2276"/>
                    <a:pt x="1183" y="2295"/>
                  </a:cubicBezTo>
                  <a:lnTo>
                    <a:pt x="1183" y="2429"/>
                  </a:lnTo>
                  <a:cubicBezTo>
                    <a:pt x="1183" y="2572"/>
                    <a:pt x="1291" y="2643"/>
                    <a:pt x="1398" y="2643"/>
                  </a:cubicBezTo>
                  <a:cubicBezTo>
                    <a:pt x="1505" y="2643"/>
                    <a:pt x="1613" y="2572"/>
                    <a:pt x="1613" y="2429"/>
                  </a:cubicBezTo>
                  <a:lnTo>
                    <a:pt x="1613" y="2295"/>
                  </a:lnTo>
                  <a:cubicBezTo>
                    <a:pt x="1727" y="2276"/>
                    <a:pt x="1841" y="2228"/>
                    <a:pt x="1937" y="2162"/>
                  </a:cubicBezTo>
                  <a:lnTo>
                    <a:pt x="2032" y="2257"/>
                  </a:lnTo>
                  <a:cubicBezTo>
                    <a:pt x="2079" y="2304"/>
                    <a:pt x="2132" y="2324"/>
                    <a:pt x="2182" y="2324"/>
                  </a:cubicBezTo>
                  <a:cubicBezTo>
                    <a:pt x="2345" y="2324"/>
                    <a:pt x="2484" y="2115"/>
                    <a:pt x="2338" y="1961"/>
                  </a:cubicBezTo>
                  <a:lnTo>
                    <a:pt x="2233" y="1866"/>
                  </a:lnTo>
                  <a:cubicBezTo>
                    <a:pt x="2299" y="1761"/>
                    <a:pt x="2347" y="1656"/>
                    <a:pt x="2376" y="1532"/>
                  </a:cubicBezTo>
                  <a:lnTo>
                    <a:pt x="2509" y="1532"/>
                  </a:lnTo>
                  <a:cubicBezTo>
                    <a:pt x="2786" y="1532"/>
                    <a:pt x="2786" y="1112"/>
                    <a:pt x="2509" y="1112"/>
                  </a:cubicBezTo>
                  <a:lnTo>
                    <a:pt x="2376" y="1112"/>
                  </a:lnTo>
                  <a:cubicBezTo>
                    <a:pt x="2347" y="998"/>
                    <a:pt x="2299" y="883"/>
                    <a:pt x="2242" y="788"/>
                  </a:cubicBezTo>
                  <a:lnTo>
                    <a:pt x="2338" y="693"/>
                  </a:lnTo>
                  <a:cubicBezTo>
                    <a:pt x="2491" y="539"/>
                    <a:pt x="2348" y="330"/>
                    <a:pt x="2183" y="330"/>
                  </a:cubicBezTo>
                  <a:cubicBezTo>
                    <a:pt x="2132" y="330"/>
                    <a:pt x="2079" y="350"/>
                    <a:pt x="2032" y="397"/>
                  </a:cubicBezTo>
                  <a:lnTo>
                    <a:pt x="1937" y="492"/>
                  </a:lnTo>
                  <a:cubicBezTo>
                    <a:pt x="1841" y="425"/>
                    <a:pt x="1727" y="378"/>
                    <a:pt x="1613" y="359"/>
                  </a:cubicBezTo>
                  <a:lnTo>
                    <a:pt x="1613" y="216"/>
                  </a:lnTo>
                  <a:cubicBezTo>
                    <a:pt x="1613" y="72"/>
                    <a:pt x="1508" y="1"/>
                    <a:pt x="1403" y="1"/>
                  </a:cubicBezTo>
                  <a:close/>
                </a:path>
              </a:pathLst>
            </a:custGeom>
            <a:solidFill>
              <a:srgbClr val="53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2" name="Google Shape;12522;p84"/>
            <p:cNvSpPr/>
            <p:nvPr/>
          </p:nvSpPr>
          <p:spPr>
            <a:xfrm>
              <a:off x="861622" y="2994837"/>
              <a:ext cx="150171" cy="254073"/>
            </a:xfrm>
            <a:custGeom>
              <a:avLst/>
              <a:gdLst/>
              <a:ahLst/>
              <a:cxnLst/>
              <a:rect l="l" t="t" r="r" b="b"/>
              <a:pathLst>
                <a:path w="5735" h="9703" extrusionOk="0">
                  <a:moveTo>
                    <a:pt x="3168" y="0"/>
                  </a:moveTo>
                  <a:cubicBezTo>
                    <a:pt x="3091" y="10"/>
                    <a:pt x="3025" y="19"/>
                    <a:pt x="2958" y="38"/>
                  </a:cubicBezTo>
                  <a:cubicBezTo>
                    <a:pt x="2328" y="210"/>
                    <a:pt x="1899" y="782"/>
                    <a:pt x="1909" y="1431"/>
                  </a:cubicBezTo>
                  <a:lnTo>
                    <a:pt x="1909" y="1450"/>
                  </a:lnTo>
                  <a:lnTo>
                    <a:pt x="1909" y="1565"/>
                  </a:lnTo>
                  <a:cubicBezTo>
                    <a:pt x="1909" y="1641"/>
                    <a:pt x="1861" y="1717"/>
                    <a:pt x="1784" y="1746"/>
                  </a:cubicBezTo>
                  <a:cubicBezTo>
                    <a:pt x="1727" y="1765"/>
                    <a:pt x="1680" y="1784"/>
                    <a:pt x="1622" y="1813"/>
                  </a:cubicBezTo>
                  <a:cubicBezTo>
                    <a:pt x="1126" y="2061"/>
                    <a:pt x="821" y="2566"/>
                    <a:pt x="821" y="3120"/>
                  </a:cubicBezTo>
                  <a:cubicBezTo>
                    <a:pt x="821" y="3311"/>
                    <a:pt x="859" y="3492"/>
                    <a:pt x="926" y="3664"/>
                  </a:cubicBezTo>
                  <a:cubicBezTo>
                    <a:pt x="945" y="3711"/>
                    <a:pt x="964" y="3759"/>
                    <a:pt x="983" y="3797"/>
                  </a:cubicBezTo>
                  <a:cubicBezTo>
                    <a:pt x="1021" y="3873"/>
                    <a:pt x="993" y="3969"/>
                    <a:pt x="926" y="4017"/>
                  </a:cubicBezTo>
                  <a:cubicBezTo>
                    <a:pt x="830" y="4074"/>
                    <a:pt x="745" y="4150"/>
                    <a:pt x="668" y="4226"/>
                  </a:cubicBezTo>
                  <a:cubicBezTo>
                    <a:pt x="239" y="4637"/>
                    <a:pt x="1" y="5199"/>
                    <a:pt x="1" y="5791"/>
                  </a:cubicBezTo>
                  <a:cubicBezTo>
                    <a:pt x="1" y="6812"/>
                    <a:pt x="687" y="7661"/>
                    <a:pt x="1594" y="7852"/>
                  </a:cubicBezTo>
                  <a:lnTo>
                    <a:pt x="1622" y="7861"/>
                  </a:lnTo>
                  <a:lnTo>
                    <a:pt x="1708" y="7880"/>
                  </a:lnTo>
                  <a:cubicBezTo>
                    <a:pt x="1784" y="7890"/>
                    <a:pt x="1842" y="7947"/>
                    <a:pt x="1851" y="8014"/>
                  </a:cubicBezTo>
                  <a:cubicBezTo>
                    <a:pt x="1861" y="8042"/>
                    <a:pt x="1861" y="8071"/>
                    <a:pt x="1870" y="8100"/>
                  </a:cubicBezTo>
                  <a:cubicBezTo>
                    <a:pt x="1880" y="8128"/>
                    <a:pt x="1889" y="8166"/>
                    <a:pt x="1889" y="8195"/>
                  </a:cubicBezTo>
                  <a:cubicBezTo>
                    <a:pt x="2109" y="9063"/>
                    <a:pt x="2882" y="9683"/>
                    <a:pt x="3778" y="9702"/>
                  </a:cubicBezTo>
                  <a:cubicBezTo>
                    <a:pt x="4255" y="9702"/>
                    <a:pt x="4723" y="9521"/>
                    <a:pt x="5076" y="9187"/>
                  </a:cubicBezTo>
                  <a:cubicBezTo>
                    <a:pt x="5496" y="8777"/>
                    <a:pt x="5734" y="8224"/>
                    <a:pt x="5724" y="7632"/>
                  </a:cubicBezTo>
                  <a:cubicBezTo>
                    <a:pt x="5724" y="7127"/>
                    <a:pt x="5553" y="6630"/>
                    <a:pt x="5219" y="6249"/>
                  </a:cubicBezTo>
                  <a:cubicBezTo>
                    <a:pt x="5171" y="6192"/>
                    <a:pt x="5114" y="6134"/>
                    <a:pt x="5057" y="6077"/>
                  </a:cubicBezTo>
                  <a:cubicBezTo>
                    <a:pt x="5028" y="6049"/>
                    <a:pt x="4999" y="6001"/>
                    <a:pt x="5009" y="5953"/>
                  </a:cubicBezTo>
                  <a:lnTo>
                    <a:pt x="5009" y="1441"/>
                  </a:lnTo>
                  <a:cubicBezTo>
                    <a:pt x="4999" y="649"/>
                    <a:pt x="4351" y="10"/>
                    <a:pt x="3559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3" name="Google Shape;12523;p84"/>
            <p:cNvSpPr/>
            <p:nvPr/>
          </p:nvSpPr>
          <p:spPr>
            <a:xfrm>
              <a:off x="939287" y="3147705"/>
              <a:ext cx="59257" cy="28515"/>
            </a:xfrm>
            <a:custGeom>
              <a:avLst/>
              <a:gdLst/>
              <a:ahLst/>
              <a:cxnLst/>
              <a:rect l="l" t="t" r="r" b="b"/>
              <a:pathLst>
                <a:path w="2263" h="1089" extrusionOk="0">
                  <a:moveTo>
                    <a:pt x="2043" y="1"/>
                  </a:moveTo>
                  <a:cubicBezTo>
                    <a:pt x="1385" y="67"/>
                    <a:pt x="555" y="325"/>
                    <a:pt x="154" y="726"/>
                  </a:cubicBezTo>
                  <a:cubicBezTo>
                    <a:pt x="1" y="879"/>
                    <a:pt x="138" y="1088"/>
                    <a:pt x="301" y="1088"/>
                  </a:cubicBezTo>
                  <a:cubicBezTo>
                    <a:pt x="350" y="1088"/>
                    <a:pt x="403" y="1068"/>
                    <a:pt x="450" y="1021"/>
                  </a:cubicBezTo>
                  <a:cubicBezTo>
                    <a:pt x="831" y="659"/>
                    <a:pt x="1680" y="439"/>
                    <a:pt x="2262" y="411"/>
                  </a:cubicBezTo>
                  <a:cubicBezTo>
                    <a:pt x="2205" y="354"/>
                    <a:pt x="2157" y="296"/>
                    <a:pt x="2100" y="249"/>
                  </a:cubicBezTo>
                  <a:cubicBezTo>
                    <a:pt x="2062" y="211"/>
                    <a:pt x="2043" y="163"/>
                    <a:pt x="2043" y="115"/>
                  </a:cubicBezTo>
                  <a:lnTo>
                    <a:pt x="2043" y="1"/>
                  </a:ln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4" name="Google Shape;12524;p84"/>
            <p:cNvSpPr/>
            <p:nvPr/>
          </p:nvSpPr>
          <p:spPr>
            <a:xfrm>
              <a:off x="903597" y="3173444"/>
              <a:ext cx="36371" cy="35978"/>
            </a:xfrm>
            <a:custGeom>
              <a:avLst/>
              <a:gdLst/>
              <a:ahLst/>
              <a:cxnLst/>
              <a:rect l="l" t="t" r="r" b="b"/>
              <a:pathLst>
                <a:path w="1389" h="1374" extrusionOk="0">
                  <a:moveTo>
                    <a:pt x="1091" y="0"/>
                  </a:moveTo>
                  <a:cubicBezTo>
                    <a:pt x="1063" y="0"/>
                    <a:pt x="1034" y="6"/>
                    <a:pt x="1002" y="19"/>
                  </a:cubicBezTo>
                  <a:cubicBezTo>
                    <a:pt x="525" y="201"/>
                    <a:pt x="162" y="763"/>
                    <a:pt x="0" y="1031"/>
                  </a:cubicBezTo>
                  <a:lnTo>
                    <a:pt x="29" y="1040"/>
                  </a:lnTo>
                  <a:lnTo>
                    <a:pt x="115" y="1059"/>
                  </a:lnTo>
                  <a:cubicBezTo>
                    <a:pt x="191" y="1069"/>
                    <a:pt x="248" y="1126"/>
                    <a:pt x="258" y="1193"/>
                  </a:cubicBezTo>
                  <a:cubicBezTo>
                    <a:pt x="267" y="1221"/>
                    <a:pt x="267" y="1250"/>
                    <a:pt x="277" y="1279"/>
                  </a:cubicBezTo>
                  <a:cubicBezTo>
                    <a:pt x="286" y="1307"/>
                    <a:pt x="296" y="1345"/>
                    <a:pt x="306" y="1374"/>
                  </a:cubicBezTo>
                  <a:lnTo>
                    <a:pt x="306" y="1364"/>
                  </a:lnTo>
                  <a:cubicBezTo>
                    <a:pt x="306" y="1355"/>
                    <a:pt x="687" y="582"/>
                    <a:pt x="1135" y="420"/>
                  </a:cubicBezTo>
                  <a:cubicBezTo>
                    <a:pt x="1389" y="352"/>
                    <a:pt x="1306" y="0"/>
                    <a:pt x="1091" y="0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5" name="Google Shape;12525;p84"/>
            <p:cNvSpPr/>
            <p:nvPr/>
          </p:nvSpPr>
          <p:spPr>
            <a:xfrm>
              <a:off x="878852" y="3083761"/>
              <a:ext cx="52998" cy="21498"/>
            </a:xfrm>
            <a:custGeom>
              <a:avLst/>
              <a:gdLst/>
              <a:ahLst/>
              <a:cxnLst/>
              <a:rect l="l" t="t" r="r" b="b"/>
              <a:pathLst>
                <a:path w="2024" h="821" extrusionOk="0">
                  <a:moveTo>
                    <a:pt x="1813" y="0"/>
                  </a:moveTo>
                  <a:cubicBezTo>
                    <a:pt x="1289" y="0"/>
                    <a:pt x="764" y="86"/>
                    <a:pt x="268" y="268"/>
                  </a:cubicBezTo>
                  <a:cubicBezTo>
                    <a:pt x="287" y="315"/>
                    <a:pt x="306" y="353"/>
                    <a:pt x="325" y="401"/>
                  </a:cubicBezTo>
                  <a:cubicBezTo>
                    <a:pt x="363" y="477"/>
                    <a:pt x="335" y="563"/>
                    <a:pt x="268" y="611"/>
                  </a:cubicBezTo>
                  <a:cubicBezTo>
                    <a:pt x="172" y="678"/>
                    <a:pt x="87" y="745"/>
                    <a:pt x="1" y="821"/>
                  </a:cubicBezTo>
                  <a:cubicBezTo>
                    <a:pt x="20" y="821"/>
                    <a:pt x="39" y="811"/>
                    <a:pt x="48" y="802"/>
                  </a:cubicBezTo>
                  <a:cubicBezTo>
                    <a:pt x="48" y="793"/>
                    <a:pt x="874" y="427"/>
                    <a:pt x="1680" y="427"/>
                  </a:cubicBezTo>
                  <a:cubicBezTo>
                    <a:pt x="1718" y="427"/>
                    <a:pt x="1756" y="428"/>
                    <a:pt x="1794" y="430"/>
                  </a:cubicBezTo>
                  <a:cubicBezTo>
                    <a:pt x="1909" y="430"/>
                    <a:pt x="2014" y="344"/>
                    <a:pt x="2014" y="229"/>
                  </a:cubicBezTo>
                  <a:cubicBezTo>
                    <a:pt x="2023" y="105"/>
                    <a:pt x="1928" y="10"/>
                    <a:pt x="1813" y="0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6" name="Google Shape;12526;p84"/>
            <p:cNvSpPr/>
            <p:nvPr/>
          </p:nvSpPr>
          <p:spPr>
            <a:xfrm>
              <a:off x="904094" y="3032307"/>
              <a:ext cx="38230" cy="38989"/>
            </a:xfrm>
            <a:custGeom>
              <a:avLst/>
              <a:gdLst/>
              <a:ahLst/>
              <a:cxnLst/>
              <a:rect l="l" t="t" r="r" b="b"/>
              <a:pathLst>
                <a:path w="1460" h="1489" extrusionOk="0">
                  <a:moveTo>
                    <a:pt x="287" y="0"/>
                  </a:moveTo>
                  <a:lnTo>
                    <a:pt x="287" y="19"/>
                  </a:lnTo>
                  <a:lnTo>
                    <a:pt x="287" y="134"/>
                  </a:lnTo>
                  <a:cubicBezTo>
                    <a:pt x="287" y="210"/>
                    <a:pt x="239" y="286"/>
                    <a:pt x="162" y="315"/>
                  </a:cubicBezTo>
                  <a:cubicBezTo>
                    <a:pt x="105" y="334"/>
                    <a:pt x="58" y="353"/>
                    <a:pt x="0" y="382"/>
                  </a:cubicBezTo>
                  <a:lnTo>
                    <a:pt x="77" y="382"/>
                  </a:lnTo>
                  <a:cubicBezTo>
                    <a:pt x="77" y="382"/>
                    <a:pt x="611" y="468"/>
                    <a:pt x="821" y="649"/>
                  </a:cubicBezTo>
                  <a:cubicBezTo>
                    <a:pt x="964" y="782"/>
                    <a:pt x="1031" y="992"/>
                    <a:pt x="1031" y="1269"/>
                  </a:cubicBezTo>
                  <a:cubicBezTo>
                    <a:pt x="1031" y="1383"/>
                    <a:pt x="1116" y="1479"/>
                    <a:pt x="1241" y="1488"/>
                  </a:cubicBezTo>
                  <a:cubicBezTo>
                    <a:pt x="1355" y="1488"/>
                    <a:pt x="1460" y="1393"/>
                    <a:pt x="1460" y="1279"/>
                  </a:cubicBezTo>
                  <a:cubicBezTo>
                    <a:pt x="1460" y="868"/>
                    <a:pt x="1326" y="554"/>
                    <a:pt x="1107" y="353"/>
                  </a:cubicBezTo>
                  <a:cubicBezTo>
                    <a:pt x="888" y="153"/>
                    <a:pt x="525" y="48"/>
                    <a:pt x="287" y="0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7" name="Google Shape;12527;p84"/>
            <p:cNvSpPr/>
            <p:nvPr/>
          </p:nvSpPr>
          <p:spPr>
            <a:xfrm>
              <a:off x="922581" y="3008819"/>
              <a:ext cx="49751" cy="24012"/>
            </a:xfrm>
            <a:custGeom>
              <a:avLst/>
              <a:gdLst/>
              <a:ahLst/>
              <a:cxnLst/>
              <a:rect l="l" t="t" r="r" b="b"/>
              <a:pathLst>
                <a:path w="1900" h="917" extrusionOk="0">
                  <a:moveTo>
                    <a:pt x="1274" y="1"/>
                  </a:moveTo>
                  <a:cubicBezTo>
                    <a:pt x="816" y="1"/>
                    <a:pt x="377" y="208"/>
                    <a:pt x="105" y="582"/>
                  </a:cubicBezTo>
                  <a:cubicBezTo>
                    <a:pt x="0" y="725"/>
                    <a:pt x="105" y="916"/>
                    <a:pt x="277" y="916"/>
                  </a:cubicBezTo>
                  <a:cubicBezTo>
                    <a:pt x="334" y="916"/>
                    <a:pt x="401" y="888"/>
                    <a:pt x="439" y="840"/>
                  </a:cubicBezTo>
                  <a:cubicBezTo>
                    <a:pt x="636" y="574"/>
                    <a:pt x="949" y="424"/>
                    <a:pt x="1280" y="424"/>
                  </a:cubicBezTo>
                  <a:cubicBezTo>
                    <a:pt x="1318" y="424"/>
                    <a:pt x="1355" y="426"/>
                    <a:pt x="1393" y="430"/>
                  </a:cubicBezTo>
                  <a:lnTo>
                    <a:pt x="1574" y="458"/>
                  </a:lnTo>
                  <a:cubicBezTo>
                    <a:pt x="1584" y="459"/>
                    <a:pt x="1593" y="460"/>
                    <a:pt x="1602" y="460"/>
                  </a:cubicBezTo>
                  <a:cubicBezTo>
                    <a:pt x="1863" y="460"/>
                    <a:pt x="1899" y="66"/>
                    <a:pt x="1632" y="39"/>
                  </a:cubicBezTo>
                  <a:lnTo>
                    <a:pt x="1441" y="10"/>
                  </a:lnTo>
                  <a:cubicBezTo>
                    <a:pt x="1385" y="4"/>
                    <a:pt x="1329" y="1"/>
                    <a:pt x="1274" y="1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8" name="Google Shape;12528;p84"/>
            <p:cNvSpPr/>
            <p:nvPr/>
          </p:nvSpPr>
          <p:spPr>
            <a:xfrm>
              <a:off x="929075" y="3173785"/>
              <a:ext cx="62006" cy="44881"/>
            </a:xfrm>
            <a:custGeom>
              <a:avLst/>
              <a:gdLst/>
              <a:ahLst/>
              <a:cxnLst/>
              <a:rect l="l" t="t" r="r" b="b"/>
              <a:pathLst>
                <a:path w="2368" h="1714" extrusionOk="0">
                  <a:moveTo>
                    <a:pt x="2074" y="1"/>
                  </a:moveTo>
                  <a:cubicBezTo>
                    <a:pt x="2058" y="1"/>
                    <a:pt x="2041" y="3"/>
                    <a:pt x="2023" y="6"/>
                  </a:cubicBezTo>
                  <a:cubicBezTo>
                    <a:pt x="229" y="388"/>
                    <a:pt x="29" y="1418"/>
                    <a:pt x="19" y="1466"/>
                  </a:cubicBezTo>
                  <a:cubicBezTo>
                    <a:pt x="0" y="1580"/>
                    <a:pt x="77" y="1685"/>
                    <a:pt x="191" y="1714"/>
                  </a:cubicBezTo>
                  <a:lnTo>
                    <a:pt x="229" y="1714"/>
                  </a:lnTo>
                  <a:cubicBezTo>
                    <a:pt x="334" y="1714"/>
                    <a:pt x="420" y="1638"/>
                    <a:pt x="439" y="1542"/>
                  </a:cubicBezTo>
                  <a:cubicBezTo>
                    <a:pt x="439" y="1533"/>
                    <a:pt x="620" y="741"/>
                    <a:pt x="2109" y="417"/>
                  </a:cubicBezTo>
                  <a:cubicBezTo>
                    <a:pt x="2367" y="363"/>
                    <a:pt x="2309" y="1"/>
                    <a:pt x="2074" y="1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9" name="Google Shape;12529;p84"/>
            <p:cNvSpPr/>
            <p:nvPr/>
          </p:nvSpPr>
          <p:spPr>
            <a:xfrm>
              <a:off x="871127" y="3110417"/>
              <a:ext cx="32077" cy="40063"/>
            </a:xfrm>
            <a:custGeom>
              <a:avLst/>
              <a:gdLst/>
              <a:ahLst/>
              <a:cxnLst/>
              <a:rect l="l" t="t" r="r" b="b"/>
              <a:pathLst>
                <a:path w="1225" h="1530" extrusionOk="0">
                  <a:moveTo>
                    <a:pt x="931" y="1"/>
                  </a:moveTo>
                  <a:cubicBezTo>
                    <a:pt x="908" y="1"/>
                    <a:pt x="884" y="5"/>
                    <a:pt x="859" y="13"/>
                  </a:cubicBezTo>
                  <a:cubicBezTo>
                    <a:pt x="67" y="261"/>
                    <a:pt x="10" y="1262"/>
                    <a:pt x="10" y="1310"/>
                  </a:cubicBezTo>
                  <a:cubicBezTo>
                    <a:pt x="0" y="1425"/>
                    <a:pt x="86" y="1520"/>
                    <a:pt x="210" y="1530"/>
                  </a:cubicBezTo>
                  <a:lnTo>
                    <a:pt x="219" y="1530"/>
                  </a:lnTo>
                  <a:cubicBezTo>
                    <a:pt x="324" y="1530"/>
                    <a:pt x="420" y="1444"/>
                    <a:pt x="429" y="1329"/>
                  </a:cubicBezTo>
                  <a:cubicBezTo>
                    <a:pt x="429" y="1320"/>
                    <a:pt x="477" y="576"/>
                    <a:pt x="983" y="413"/>
                  </a:cubicBezTo>
                  <a:cubicBezTo>
                    <a:pt x="1224" y="336"/>
                    <a:pt x="1146" y="1"/>
                    <a:pt x="931" y="1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0" name="Google Shape;12530;p84"/>
            <p:cNvSpPr/>
            <p:nvPr/>
          </p:nvSpPr>
          <p:spPr>
            <a:xfrm>
              <a:off x="941800" y="3086248"/>
              <a:ext cx="28254" cy="52998"/>
            </a:xfrm>
            <a:custGeom>
              <a:avLst/>
              <a:gdLst/>
              <a:ahLst/>
              <a:cxnLst/>
              <a:rect l="l" t="t" r="r" b="b"/>
              <a:pathLst>
                <a:path w="1079" h="2024" extrusionOk="0">
                  <a:moveTo>
                    <a:pt x="216" y="1"/>
                  </a:moveTo>
                  <a:cubicBezTo>
                    <a:pt x="124" y="1"/>
                    <a:pt x="40" y="63"/>
                    <a:pt x="20" y="163"/>
                  </a:cubicBezTo>
                  <a:cubicBezTo>
                    <a:pt x="1" y="249"/>
                    <a:pt x="29" y="344"/>
                    <a:pt x="115" y="392"/>
                  </a:cubicBezTo>
                  <a:cubicBezTo>
                    <a:pt x="306" y="516"/>
                    <a:pt x="659" y="869"/>
                    <a:pt x="659" y="1804"/>
                  </a:cubicBezTo>
                  <a:cubicBezTo>
                    <a:pt x="659" y="1918"/>
                    <a:pt x="745" y="2014"/>
                    <a:pt x="859" y="2023"/>
                  </a:cubicBezTo>
                  <a:cubicBezTo>
                    <a:pt x="983" y="2023"/>
                    <a:pt x="1079" y="1928"/>
                    <a:pt x="1079" y="1813"/>
                  </a:cubicBezTo>
                  <a:cubicBezTo>
                    <a:pt x="1079" y="688"/>
                    <a:pt x="630" y="220"/>
                    <a:pt x="335" y="39"/>
                  </a:cubicBezTo>
                  <a:cubicBezTo>
                    <a:pt x="297" y="13"/>
                    <a:pt x="256" y="1"/>
                    <a:pt x="216" y="1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531" name="Google Shape;12531;p84"/>
          <p:cNvGrpSpPr/>
          <p:nvPr/>
        </p:nvGrpSpPr>
        <p:grpSpPr>
          <a:xfrm>
            <a:off x="3968184" y="2881691"/>
            <a:ext cx="369444" cy="367140"/>
            <a:chOff x="3968184" y="2881691"/>
            <a:chExt cx="369444" cy="367140"/>
          </a:xfrm>
        </p:grpSpPr>
        <p:sp>
          <p:nvSpPr>
            <p:cNvPr id="12532" name="Google Shape;12532;p84"/>
            <p:cNvSpPr/>
            <p:nvPr/>
          </p:nvSpPr>
          <p:spPr>
            <a:xfrm>
              <a:off x="4042131" y="3065536"/>
              <a:ext cx="109925" cy="110186"/>
            </a:xfrm>
            <a:custGeom>
              <a:avLst/>
              <a:gdLst/>
              <a:ahLst/>
              <a:cxnLst/>
              <a:rect l="l" t="t" r="r" b="b"/>
              <a:pathLst>
                <a:path w="4198" h="4208" extrusionOk="0">
                  <a:moveTo>
                    <a:pt x="1154" y="0"/>
                  </a:moveTo>
                  <a:lnTo>
                    <a:pt x="0" y="1154"/>
                  </a:lnTo>
                  <a:lnTo>
                    <a:pt x="3043" y="4207"/>
                  </a:lnTo>
                  <a:lnTo>
                    <a:pt x="4198" y="3043"/>
                  </a:lnTo>
                  <a:lnTo>
                    <a:pt x="1154" y="0"/>
                  </a:lnTo>
                  <a:close/>
                </a:path>
              </a:pathLst>
            </a:custGeom>
            <a:solidFill>
              <a:srgbClr val="93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3" name="Google Shape;12533;p84"/>
            <p:cNvSpPr/>
            <p:nvPr/>
          </p:nvSpPr>
          <p:spPr>
            <a:xfrm>
              <a:off x="4047865" y="3068521"/>
              <a:ext cx="54491" cy="54229"/>
            </a:xfrm>
            <a:custGeom>
              <a:avLst/>
              <a:gdLst/>
              <a:ahLst/>
              <a:cxnLst/>
              <a:rect l="l" t="t" r="r" b="b"/>
              <a:pathLst>
                <a:path w="2081" h="2071" extrusionOk="0">
                  <a:moveTo>
                    <a:pt x="1040" y="0"/>
                  </a:moveTo>
                  <a:lnTo>
                    <a:pt x="1" y="1260"/>
                  </a:lnTo>
                  <a:lnTo>
                    <a:pt x="811" y="2071"/>
                  </a:lnTo>
                  <a:lnTo>
                    <a:pt x="2080" y="1031"/>
                  </a:lnTo>
                  <a:lnTo>
                    <a:pt x="1040" y="0"/>
                  </a:ln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4" name="Google Shape;12534;p84"/>
            <p:cNvSpPr/>
            <p:nvPr/>
          </p:nvSpPr>
          <p:spPr>
            <a:xfrm>
              <a:off x="4094841" y="3115471"/>
              <a:ext cx="54465" cy="54255"/>
            </a:xfrm>
            <a:custGeom>
              <a:avLst/>
              <a:gdLst/>
              <a:ahLst/>
              <a:cxnLst/>
              <a:rect l="l" t="t" r="r" b="b"/>
              <a:pathLst>
                <a:path w="2080" h="2072" extrusionOk="0">
                  <a:moveTo>
                    <a:pt x="1049" y="1"/>
                  </a:moveTo>
                  <a:lnTo>
                    <a:pt x="0" y="1270"/>
                  </a:lnTo>
                  <a:lnTo>
                    <a:pt x="811" y="2071"/>
                  </a:lnTo>
                  <a:lnTo>
                    <a:pt x="2080" y="1031"/>
                  </a:lnTo>
                  <a:lnTo>
                    <a:pt x="1049" y="1"/>
                  </a:ln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5" name="Google Shape;12535;p84"/>
            <p:cNvSpPr/>
            <p:nvPr/>
          </p:nvSpPr>
          <p:spPr>
            <a:xfrm>
              <a:off x="4237706" y="2916412"/>
              <a:ext cx="65777" cy="61718"/>
            </a:xfrm>
            <a:custGeom>
              <a:avLst/>
              <a:gdLst/>
              <a:ahLst/>
              <a:cxnLst/>
              <a:rect l="l" t="t" r="r" b="b"/>
              <a:pathLst>
                <a:path w="2512" h="2357" extrusionOk="0">
                  <a:moveTo>
                    <a:pt x="2208" y="1"/>
                  </a:moveTo>
                  <a:cubicBezTo>
                    <a:pt x="2159" y="1"/>
                    <a:pt x="2108" y="20"/>
                    <a:pt x="2062" y="66"/>
                  </a:cubicBezTo>
                  <a:lnTo>
                    <a:pt x="134" y="2003"/>
                  </a:lnTo>
                  <a:cubicBezTo>
                    <a:pt x="1" y="2137"/>
                    <a:pt x="87" y="2356"/>
                    <a:pt x="278" y="2356"/>
                  </a:cubicBezTo>
                  <a:cubicBezTo>
                    <a:pt x="335" y="2356"/>
                    <a:pt x="382" y="2337"/>
                    <a:pt x="430" y="2299"/>
                  </a:cubicBezTo>
                  <a:lnTo>
                    <a:pt x="2357" y="362"/>
                  </a:lnTo>
                  <a:cubicBezTo>
                    <a:pt x="2511" y="215"/>
                    <a:pt x="2372" y="1"/>
                    <a:pt x="2208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6" name="Google Shape;12536;p84"/>
            <p:cNvSpPr/>
            <p:nvPr/>
          </p:nvSpPr>
          <p:spPr>
            <a:xfrm>
              <a:off x="4216994" y="2884519"/>
              <a:ext cx="32469" cy="79864"/>
            </a:xfrm>
            <a:custGeom>
              <a:avLst/>
              <a:gdLst/>
              <a:ahLst/>
              <a:cxnLst/>
              <a:rect l="l" t="t" r="r" b="b"/>
              <a:pathLst>
                <a:path w="1240" h="3050" extrusionOk="0">
                  <a:moveTo>
                    <a:pt x="979" y="0"/>
                  </a:moveTo>
                  <a:cubicBezTo>
                    <a:pt x="897" y="0"/>
                    <a:pt x="816" y="45"/>
                    <a:pt x="782" y="149"/>
                  </a:cubicBezTo>
                  <a:lnTo>
                    <a:pt x="38" y="2782"/>
                  </a:lnTo>
                  <a:cubicBezTo>
                    <a:pt x="0" y="2916"/>
                    <a:pt x="95" y="3049"/>
                    <a:pt x="239" y="3049"/>
                  </a:cubicBezTo>
                  <a:cubicBezTo>
                    <a:pt x="334" y="3049"/>
                    <a:pt x="410" y="2992"/>
                    <a:pt x="439" y="2906"/>
                  </a:cubicBezTo>
                  <a:lnTo>
                    <a:pt x="1193" y="273"/>
                  </a:lnTo>
                  <a:cubicBezTo>
                    <a:pt x="1239" y="110"/>
                    <a:pt x="1108" y="0"/>
                    <a:pt x="979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7" name="Google Shape;12537;p84"/>
            <p:cNvSpPr/>
            <p:nvPr/>
          </p:nvSpPr>
          <p:spPr>
            <a:xfrm>
              <a:off x="4173213" y="2881691"/>
              <a:ext cx="34564" cy="79943"/>
            </a:xfrm>
            <a:custGeom>
              <a:avLst/>
              <a:gdLst/>
              <a:ahLst/>
              <a:cxnLst/>
              <a:rect l="l" t="t" r="r" b="b"/>
              <a:pathLst>
                <a:path w="1320" h="3053" extrusionOk="0">
                  <a:moveTo>
                    <a:pt x="274" y="0"/>
                  </a:moveTo>
                  <a:cubicBezTo>
                    <a:pt x="140" y="0"/>
                    <a:pt x="0" y="119"/>
                    <a:pt x="69" y="286"/>
                  </a:cubicBezTo>
                  <a:lnTo>
                    <a:pt x="871" y="2909"/>
                  </a:lnTo>
                  <a:cubicBezTo>
                    <a:pt x="899" y="2995"/>
                    <a:pt x="985" y="3052"/>
                    <a:pt x="1071" y="3052"/>
                  </a:cubicBezTo>
                  <a:cubicBezTo>
                    <a:pt x="1214" y="3052"/>
                    <a:pt x="1319" y="2919"/>
                    <a:pt x="1271" y="2785"/>
                  </a:cubicBezTo>
                  <a:lnTo>
                    <a:pt x="470" y="171"/>
                  </a:lnTo>
                  <a:cubicBezTo>
                    <a:pt x="447" y="51"/>
                    <a:pt x="362" y="0"/>
                    <a:pt x="274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8" name="Google Shape;12538;p84"/>
            <p:cNvSpPr/>
            <p:nvPr/>
          </p:nvSpPr>
          <p:spPr>
            <a:xfrm>
              <a:off x="4251218" y="2969280"/>
              <a:ext cx="84551" cy="30584"/>
            </a:xfrm>
            <a:custGeom>
              <a:avLst/>
              <a:gdLst/>
              <a:ahLst/>
              <a:cxnLst/>
              <a:rect l="l" t="t" r="r" b="b"/>
              <a:pathLst>
                <a:path w="3229" h="1168" extrusionOk="0">
                  <a:moveTo>
                    <a:pt x="2933" y="1"/>
                  </a:moveTo>
                  <a:cubicBezTo>
                    <a:pt x="2911" y="1"/>
                    <a:pt x="2887" y="5"/>
                    <a:pt x="2862" y="13"/>
                  </a:cubicBezTo>
                  <a:lnTo>
                    <a:pt x="239" y="757"/>
                  </a:lnTo>
                  <a:cubicBezTo>
                    <a:pt x="0" y="824"/>
                    <a:pt x="48" y="1167"/>
                    <a:pt x="296" y="1167"/>
                  </a:cubicBezTo>
                  <a:lnTo>
                    <a:pt x="353" y="1167"/>
                  </a:lnTo>
                  <a:lnTo>
                    <a:pt x="2986" y="413"/>
                  </a:lnTo>
                  <a:cubicBezTo>
                    <a:pt x="3228" y="344"/>
                    <a:pt x="3149" y="1"/>
                    <a:pt x="2933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9" name="Google Shape;12539;p84"/>
            <p:cNvSpPr/>
            <p:nvPr/>
          </p:nvSpPr>
          <p:spPr>
            <a:xfrm>
              <a:off x="4254098" y="3010940"/>
              <a:ext cx="83530" cy="31867"/>
            </a:xfrm>
            <a:custGeom>
              <a:avLst/>
              <a:gdLst/>
              <a:ahLst/>
              <a:cxnLst/>
              <a:rect l="l" t="t" r="r" b="b"/>
              <a:pathLst>
                <a:path w="3190" h="1217" extrusionOk="0">
                  <a:moveTo>
                    <a:pt x="301" y="1"/>
                  </a:moveTo>
                  <a:cubicBezTo>
                    <a:pt x="79" y="1"/>
                    <a:pt x="0" y="317"/>
                    <a:pt x="224" y="406"/>
                  </a:cubicBezTo>
                  <a:lnTo>
                    <a:pt x="2838" y="1207"/>
                  </a:lnTo>
                  <a:cubicBezTo>
                    <a:pt x="2855" y="1216"/>
                    <a:pt x="2879" y="1217"/>
                    <a:pt x="2898" y="1217"/>
                  </a:cubicBezTo>
                  <a:lnTo>
                    <a:pt x="2898" y="1217"/>
                  </a:lnTo>
                  <a:cubicBezTo>
                    <a:pt x="3134" y="1214"/>
                    <a:pt x="3190" y="883"/>
                    <a:pt x="2962" y="807"/>
                  </a:cubicBezTo>
                  <a:lnTo>
                    <a:pt x="348" y="5"/>
                  </a:lnTo>
                  <a:cubicBezTo>
                    <a:pt x="332" y="2"/>
                    <a:pt x="316" y="1"/>
                    <a:pt x="301" y="1"/>
                  </a:cubicBezTo>
                  <a:close/>
                  <a:moveTo>
                    <a:pt x="2898" y="1217"/>
                  </a:moveTo>
                  <a:lnTo>
                    <a:pt x="2898" y="1217"/>
                  </a:lnTo>
                  <a:cubicBezTo>
                    <a:pt x="2897" y="1217"/>
                    <a:pt x="2896" y="1217"/>
                    <a:pt x="2895" y="1217"/>
                  </a:cubicBezTo>
                  <a:lnTo>
                    <a:pt x="2905" y="1217"/>
                  </a:lnTo>
                  <a:cubicBezTo>
                    <a:pt x="2903" y="1217"/>
                    <a:pt x="2900" y="1217"/>
                    <a:pt x="2898" y="1217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0" name="Google Shape;12540;p84"/>
            <p:cNvSpPr/>
            <p:nvPr/>
          </p:nvSpPr>
          <p:spPr>
            <a:xfrm>
              <a:off x="4122309" y="2939403"/>
              <a:ext cx="71459" cy="63472"/>
            </a:xfrm>
            <a:custGeom>
              <a:avLst/>
              <a:gdLst/>
              <a:ahLst/>
              <a:cxnLst/>
              <a:rect l="l" t="t" r="r" b="b"/>
              <a:pathLst>
                <a:path w="2729" h="2424" extrusionOk="0">
                  <a:moveTo>
                    <a:pt x="1091" y="0"/>
                  </a:moveTo>
                  <a:cubicBezTo>
                    <a:pt x="832" y="0"/>
                    <a:pt x="590" y="87"/>
                    <a:pt x="411" y="266"/>
                  </a:cubicBezTo>
                  <a:cubicBezTo>
                    <a:pt x="0" y="677"/>
                    <a:pt x="86" y="1440"/>
                    <a:pt x="611" y="1965"/>
                  </a:cubicBezTo>
                  <a:cubicBezTo>
                    <a:pt x="913" y="2267"/>
                    <a:pt x="1292" y="2424"/>
                    <a:pt x="1638" y="2424"/>
                  </a:cubicBezTo>
                  <a:cubicBezTo>
                    <a:pt x="1893" y="2424"/>
                    <a:pt x="2131" y="2339"/>
                    <a:pt x="2309" y="2165"/>
                  </a:cubicBezTo>
                  <a:cubicBezTo>
                    <a:pt x="2729" y="1745"/>
                    <a:pt x="2633" y="982"/>
                    <a:pt x="2118" y="457"/>
                  </a:cubicBezTo>
                  <a:cubicBezTo>
                    <a:pt x="1818" y="157"/>
                    <a:pt x="1439" y="0"/>
                    <a:pt x="1091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1" name="Google Shape;12541;p84"/>
            <p:cNvSpPr/>
            <p:nvPr/>
          </p:nvSpPr>
          <p:spPr>
            <a:xfrm>
              <a:off x="4107331" y="2941183"/>
              <a:ext cx="80938" cy="80650"/>
            </a:xfrm>
            <a:custGeom>
              <a:avLst/>
              <a:gdLst/>
              <a:ahLst/>
              <a:cxnLst/>
              <a:rect l="l" t="t" r="r" b="b"/>
              <a:pathLst>
                <a:path w="3091" h="3080" extrusionOk="0">
                  <a:moveTo>
                    <a:pt x="921" y="1"/>
                  </a:moveTo>
                  <a:cubicBezTo>
                    <a:pt x="863" y="1"/>
                    <a:pt x="806" y="22"/>
                    <a:pt x="763" y="65"/>
                  </a:cubicBezTo>
                  <a:lnTo>
                    <a:pt x="0" y="828"/>
                  </a:lnTo>
                  <a:lnTo>
                    <a:pt x="2251" y="3080"/>
                  </a:lnTo>
                  <a:lnTo>
                    <a:pt x="3005" y="2316"/>
                  </a:lnTo>
                  <a:cubicBezTo>
                    <a:pt x="3091" y="2230"/>
                    <a:pt x="3091" y="2087"/>
                    <a:pt x="3005" y="2002"/>
                  </a:cubicBezTo>
                  <a:lnTo>
                    <a:pt x="1078" y="65"/>
                  </a:lnTo>
                  <a:cubicBezTo>
                    <a:pt x="1035" y="22"/>
                    <a:pt x="978" y="1"/>
                    <a:pt x="921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2" name="Google Shape;12542;p84"/>
            <p:cNvSpPr/>
            <p:nvPr/>
          </p:nvSpPr>
          <p:spPr>
            <a:xfrm>
              <a:off x="4107331" y="2948123"/>
              <a:ext cx="73449" cy="73711"/>
            </a:xfrm>
            <a:custGeom>
              <a:avLst/>
              <a:gdLst/>
              <a:ahLst/>
              <a:cxnLst/>
              <a:rect l="l" t="t" r="r" b="b"/>
              <a:pathLst>
                <a:path w="2805" h="2815" extrusionOk="0">
                  <a:moveTo>
                    <a:pt x="563" y="0"/>
                  </a:moveTo>
                  <a:lnTo>
                    <a:pt x="0" y="563"/>
                  </a:lnTo>
                  <a:lnTo>
                    <a:pt x="2251" y="2815"/>
                  </a:lnTo>
                  <a:lnTo>
                    <a:pt x="2805" y="2252"/>
                  </a:lnTo>
                  <a:lnTo>
                    <a:pt x="563" y="0"/>
                  </a:ln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3" name="Google Shape;12543;p84"/>
            <p:cNvSpPr/>
            <p:nvPr/>
          </p:nvSpPr>
          <p:spPr>
            <a:xfrm>
              <a:off x="3990651" y="2958099"/>
              <a:ext cx="181148" cy="180388"/>
            </a:xfrm>
            <a:custGeom>
              <a:avLst/>
              <a:gdLst/>
              <a:ahLst/>
              <a:cxnLst/>
              <a:rect l="l" t="t" r="r" b="b"/>
              <a:pathLst>
                <a:path w="6918" h="6889" extrusionOk="0">
                  <a:moveTo>
                    <a:pt x="4600" y="1"/>
                  </a:moveTo>
                  <a:cubicBezTo>
                    <a:pt x="4536" y="1"/>
                    <a:pt x="4472" y="27"/>
                    <a:pt x="4427" y="77"/>
                  </a:cubicBezTo>
                  <a:lnTo>
                    <a:pt x="1" y="5458"/>
                  </a:lnTo>
                  <a:lnTo>
                    <a:pt x="1432" y="6889"/>
                  </a:lnTo>
                  <a:lnTo>
                    <a:pt x="6803" y="2453"/>
                  </a:lnTo>
                  <a:cubicBezTo>
                    <a:pt x="6908" y="2367"/>
                    <a:pt x="6917" y="2214"/>
                    <a:pt x="6822" y="2128"/>
                  </a:cubicBezTo>
                  <a:lnTo>
                    <a:pt x="4761" y="68"/>
                  </a:lnTo>
                  <a:cubicBezTo>
                    <a:pt x="4716" y="22"/>
                    <a:pt x="4658" y="1"/>
                    <a:pt x="4600" y="1"/>
                  </a:cubicBezTo>
                  <a:close/>
                </a:path>
              </a:pathLst>
            </a:custGeom>
            <a:solidFill>
              <a:srgbClr val="94A3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4" name="Google Shape;12544;p84"/>
            <p:cNvSpPr/>
            <p:nvPr/>
          </p:nvSpPr>
          <p:spPr>
            <a:xfrm>
              <a:off x="3990651" y="3009055"/>
              <a:ext cx="181148" cy="129432"/>
            </a:xfrm>
            <a:custGeom>
              <a:avLst/>
              <a:gdLst/>
              <a:ahLst/>
              <a:cxnLst/>
              <a:rect l="l" t="t" r="r" b="b"/>
              <a:pathLst>
                <a:path w="6918" h="4943" extrusionOk="0">
                  <a:moveTo>
                    <a:pt x="6641" y="1"/>
                  </a:moveTo>
                  <a:lnTo>
                    <a:pt x="1728" y="4046"/>
                  </a:lnTo>
                  <a:lnTo>
                    <a:pt x="535" y="2853"/>
                  </a:lnTo>
                  <a:lnTo>
                    <a:pt x="1" y="3512"/>
                  </a:lnTo>
                  <a:lnTo>
                    <a:pt x="1432" y="4943"/>
                  </a:lnTo>
                  <a:lnTo>
                    <a:pt x="6803" y="507"/>
                  </a:lnTo>
                  <a:cubicBezTo>
                    <a:pt x="6908" y="421"/>
                    <a:pt x="6917" y="268"/>
                    <a:pt x="6822" y="182"/>
                  </a:cubicBezTo>
                  <a:lnTo>
                    <a:pt x="6641" y="1"/>
                  </a:ln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5" name="Google Shape;12545;p84"/>
            <p:cNvSpPr/>
            <p:nvPr/>
          </p:nvSpPr>
          <p:spPr>
            <a:xfrm>
              <a:off x="3968420" y="3087819"/>
              <a:ext cx="73239" cy="72349"/>
            </a:xfrm>
            <a:custGeom>
              <a:avLst/>
              <a:gdLst/>
              <a:ahLst/>
              <a:cxnLst/>
              <a:rect l="l" t="t" r="r" b="b"/>
              <a:pathLst>
                <a:path w="2797" h="2763" extrusionOk="0">
                  <a:moveTo>
                    <a:pt x="836" y="0"/>
                  </a:moveTo>
                  <a:cubicBezTo>
                    <a:pt x="778" y="0"/>
                    <a:pt x="721" y="22"/>
                    <a:pt x="678" y="65"/>
                  </a:cubicBezTo>
                  <a:lnTo>
                    <a:pt x="87" y="656"/>
                  </a:lnTo>
                  <a:cubicBezTo>
                    <a:pt x="1" y="752"/>
                    <a:pt x="1" y="885"/>
                    <a:pt x="87" y="981"/>
                  </a:cubicBezTo>
                  <a:lnTo>
                    <a:pt x="1804" y="2698"/>
                  </a:lnTo>
                  <a:cubicBezTo>
                    <a:pt x="1847" y="2741"/>
                    <a:pt x="1904" y="2762"/>
                    <a:pt x="1961" y="2762"/>
                  </a:cubicBezTo>
                  <a:cubicBezTo>
                    <a:pt x="2019" y="2762"/>
                    <a:pt x="2076" y="2741"/>
                    <a:pt x="2119" y="2698"/>
                  </a:cubicBezTo>
                  <a:lnTo>
                    <a:pt x="2710" y="2097"/>
                  </a:lnTo>
                  <a:cubicBezTo>
                    <a:pt x="2796" y="2011"/>
                    <a:pt x="2796" y="1868"/>
                    <a:pt x="2710" y="1782"/>
                  </a:cubicBezTo>
                  <a:lnTo>
                    <a:pt x="993" y="65"/>
                  </a:lnTo>
                  <a:cubicBezTo>
                    <a:pt x="950" y="22"/>
                    <a:pt x="893" y="0"/>
                    <a:pt x="836" y="0"/>
                  </a:cubicBezTo>
                  <a:close/>
                </a:path>
              </a:pathLst>
            </a:custGeom>
            <a:solidFill>
              <a:srgbClr val="93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6" name="Google Shape;12546;p84"/>
            <p:cNvSpPr/>
            <p:nvPr/>
          </p:nvSpPr>
          <p:spPr>
            <a:xfrm>
              <a:off x="3968184" y="3097508"/>
              <a:ext cx="63472" cy="62896"/>
            </a:xfrm>
            <a:custGeom>
              <a:avLst/>
              <a:gdLst/>
              <a:ahLst/>
              <a:cxnLst/>
              <a:rect l="l" t="t" r="r" b="b"/>
              <a:pathLst>
                <a:path w="2424" h="2402" extrusionOk="0">
                  <a:moveTo>
                    <a:pt x="391" y="0"/>
                  </a:moveTo>
                  <a:lnTo>
                    <a:pt x="86" y="305"/>
                  </a:lnTo>
                  <a:cubicBezTo>
                    <a:pt x="0" y="391"/>
                    <a:pt x="0" y="525"/>
                    <a:pt x="86" y="620"/>
                  </a:cubicBezTo>
                  <a:lnTo>
                    <a:pt x="1803" y="2337"/>
                  </a:lnTo>
                  <a:cubicBezTo>
                    <a:pt x="1846" y="2380"/>
                    <a:pt x="1904" y="2402"/>
                    <a:pt x="1961" y="2402"/>
                  </a:cubicBezTo>
                  <a:cubicBezTo>
                    <a:pt x="2018" y="2402"/>
                    <a:pt x="2075" y="2380"/>
                    <a:pt x="2118" y="2337"/>
                  </a:cubicBezTo>
                  <a:lnTo>
                    <a:pt x="2423" y="2032"/>
                  </a:lnTo>
                  <a:lnTo>
                    <a:pt x="391" y="0"/>
                  </a:ln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7" name="Google Shape;12547;p84"/>
            <p:cNvSpPr/>
            <p:nvPr/>
          </p:nvSpPr>
          <p:spPr>
            <a:xfrm>
              <a:off x="4019140" y="3001618"/>
              <a:ext cx="82797" cy="91150"/>
            </a:xfrm>
            <a:custGeom>
              <a:avLst/>
              <a:gdLst/>
              <a:ahLst/>
              <a:cxnLst/>
              <a:rect l="l" t="t" r="r" b="b"/>
              <a:pathLst>
                <a:path w="3162" h="3481" extrusionOk="0">
                  <a:moveTo>
                    <a:pt x="2859" y="0"/>
                  </a:moveTo>
                  <a:cubicBezTo>
                    <a:pt x="2800" y="0"/>
                    <a:pt x="2740" y="27"/>
                    <a:pt x="2691" y="94"/>
                  </a:cubicBezTo>
                  <a:lnTo>
                    <a:pt x="115" y="3137"/>
                  </a:lnTo>
                  <a:cubicBezTo>
                    <a:pt x="0" y="3271"/>
                    <a:pt x="96" y="3481"/>
                    <a:pt x="277" y="3481"/>
                  </a:cubicBezTo>
                  <a:cubicBezTo>
                    <a:pt x="334" y="3481"/>
                    <a:pt x="392" y="3452"/>
                    <a:pt x="430" y="3405"/>
                  </a:cubicBezTo>
                  <a:lnTo>
                    <a:pt x="3015" y="361"/>
                  </a:lnTo>
                  <a:cubicBezTo>
                    <a:pt x="3161" y="201"/>
                    <a:pt x="3018" y="0"/>
                    <a:pt x="2859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8" name="Google Shape;12548;p84"/>
            <p:cNvSpPr/>
            <p:nvPr/>
          </p:nvSpPr>
          <p:spPr>
            <a:xfrm>
              <a:off x="4210736" y="3028013"/>
              <a:ext cx="71459" cy="63420"/>
            </a:xfrm>
            <a:custGeom>
              <a:avLst/>
              <a:gdLst/>
              <a:ahLst/>
              <a:cxnLst/>
              <a:rect l="l" t="t" r="r" b="b"/>
              <a:pathLst>
                <a:path w="2729" h="2422" extrusionOk="0">
                  <a:moveTo>
                    <a:pt x="1087" y="1"/>
                  </a:moveTo>
                  <a:cubicBezTo>
                    <a:pt x="831" y="1"/>
                    <a:pt x="594" y="86"/>
                    <a:pt x="420" y="260"/>
                  </a:cubicBezTo>
                  <a:cubicBezTo>
                    <a:pt x="1" y="679"/>
                    <a:pt x="86" y="1443"/>
                    <a:pt x="611" y="1967"/>
                  </a:cubicBezTo>
                  <a:cubicBezTo>
                    <a:pt x="913" y="2264"/>
                    <a:pt x="1295" y="2421"/>
                    <a:pt x="1644" y="2421"/>
                  </a:cubicBezTo>
                  <a:cubicBezTo>
                    <a:pt x="1901" y="2421"/>
                    <a:pt x="2141" y="2336"/>
                    <a:pt x="2319" y="2158"/>
                  </a:cubicBezTo>
                  <a:cubicBezTo>
                    <a:pt x="2729" y="1738"/>
                    <a:pt x="2643" y="985"/>
                    <a:pt x="2118" y="460"/>
                  </a:cubicBezTo>
                  <a:cubicBezTo>
                    <a:pt x="1816" y="158"/>
                    <a:pt x="1435" y="1"/>
                    <a:pt x="1087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9" name="Google Shape;12549;p84"/>
            <p:cNvSpPr/>
            <p:nvPr/>
          </p:nvSpPr>
          <p:spPr>
            <a:xfrm>
              <a:off x="4195994" y="3029872"/>
              <a:ext cx="80964" cy="80388"/>
            </a:xfrm>
            <a:custGeom>
              <a:avLst/>
              <a:gdLst/>
              <a:ahLst/>
              <a:cxnLst/>
              <a:rect l="l" t="t" r="r" b="b"/>
              <a:pathLst>
                <a:path w="3092" h="3070" extrusionOk="0">
                  <a:moveTo>
                    <a:pt x="912" y="0"/>
                  </a:moveTo>
                  <a:cubicBezTo>
                    <a:pt x="855" y="0"/>
                    <a:pt x="797" y="22"/>
                    <a:pt x="754" y="65"/>
                  </a:cubicBezTo>
                  <a:lnTo>
                    <a:pt x="1" y="828"/>
                  </a:lnTo>
                  <a:lnTo>
                    <a:pt x="2243" y="3070"/>
                  </a:lnTo>
                  <a:lnTo>
                    <a:pt x="3006" y="2316"/>
                  </a:lnTo>
                  <a:cubicBezTo>
                    <a:pt x="3092" y="2221"/>
                    <a:pt x="3092" y="2087"/>
                    <a:pt x="3006" y="2001"/>
                  </a:cubicBezTo>
                  <a:lnTo>
                    <a:pt x="1069" y="65"/>
                  </a:lnTo>
                  <a:cubicBezTo>
                    <a:pt x="1026" y="22"/>
                    <a:pt x="969" y="0"/>
                    <a:pt x="912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0" name="Google Shape;12550;p84"/>
            <p:cNvSpPr/>
            <p:nvPr/>
          </p:nvSpPr>
          <p:spPr>
            <a:xfrm>
              <a:off x="4195994" y="3036785"/>
              <a:ext cx="73475" cy="73475"/>
            </a:xfrm>
            <a:custGeom>
              <a:avLst/>
              <a:gdLst/>
              <a:ahLst/>
              <a:cxnLst/>
              <a:rect l="l" t="t" r="r" b="b"/>
              <a:pathLst>
                <a:path w="2806" h="2806" extrusionOk="0">
                  <a:moveTo>
                    <a:pt x="554" y="1"/>
                  </a:moveTo>
                  <a:lnTo>
                    <a:pt x="1" y="564"/>
                  </a:lnTo>
                  <a:lnTo>
                    <a:pt x="2243" y="2806"/>
                  </a:lnTo>
                  <a:lnTo>
                    <a:pt x="2805" y="2252"/>
                  </a:lnTo>
                  <a:lnTo>
                    <a:pt x="554" y="1"/>
                  </a:ln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1" name="Google Shape;12551;p84"/>
            <p:cNvSpPr/>
            <p:nvPr/>
          </p:nvSpPr>
          <p:spPr>
            <a:xfrm>
              <a:off x="4079340" y="3046788"/>
              <a:ext cx="180886" cy="180388"/>
            </a:xfrm>
            <a:custGeom>
              <a:avLst/>
              <a:gdLst/>
              <a:ahLst/>
              <a:cxnLst/>
              <a:rect l="l" t="t" r="r" b="b"/>
              <a:pathLst>
                <a:path w="6908" h="6889" extrusionOk="0">
                  <a:moveTo>
                    <a:pt x="4600" y="0"/>
                  </a:moveTo>
                  <a:cubicBezTo>
                    <a:pt x="4536" y="0"/>
                    <a:pt x="4472" y="27"/>
                    <a:pt x="4427" y="77"/>
                  </a:cubicBezTo>
                  <a:lnTo>
                    <a:pt x="1" y="5457"/>
                  </a:lnTo>
                  <a:lnTo>
                    <a:pt x="1432" y="6888"/>
                  </a:lnTo>
                  <a:lnTo>
                    <a:pt x="6803" y="2452"/>
                  </a:lnTo>
                  <a:cubicBezTo>
                    <a:pt x="6898" y="2366"/>
                    <a:pt x="6907" y="2214"/>
                    <a:pt x="6812" y="2118"/>
                  </a:cubicBezTo>
                  <a:lnTo>
                    <a:pt x="4761" y="67"/>
                  </a:lnTo>
                  <a:cubicBezTo>
                    <a:pt x="4716" y="22"/>
                    <a:pt x="4657" y="0"/>
                    <a:pt x="4600" y="0"/>
                  </a:cubicBezTo>
                  <a:close/>
                </a:path>
              </a:pathLst>
            </a:custGeom>
            <a:solidFill>
              <a:srgbClr val="94A3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2" name="Google Shape;12552;p84"/>
            <p:cNvSpPr/>
            <p:nvPr/>
          </p:nvSpPr>
          <p:spPr>
            <a:xfrm>
              <a:off x="4079340" y="3097508"/>
              <a:ext cx="180886" cy="129406"/>
            </a:xfrm>
            <a:custGeom>
              <a:avLst/>
              <a:gdLst/>
              <a:ahLst/>
              <a:cxnLst/>
              <a:rect l="l" t="t" r="r" b="b"/>
              <a:pathLst>
                <a:path w="6908" h="4942" extrusionOk="0">
                  <a:moveTo>
                    <a:pt x="6640" y="0"/>
                  </a:moveTo>
                  <a:lnTo>
                    <a:pt x="1727" y="4055"/>
                  </a:lnTo>
                  <a:lnTo>
                    <a:pt x="535" y="2862"/>
                  </a:lnTo>
                  <a:lnTo>
                    <a:pt x="1" y="3511"/>
                  </a:lnTo>
                  <a:lnTo>
                    <a:pt x="1432" y="4942"/>
                  </a:lnTo>
                  <a:lnTo>
                    <a:pt x="6803" y="515"/>
                  </a:lnTo>
                  <a:cubicBezTo>
                    <a:pt x="6898" y="429"/>
                    <a:pt x="6907" y="277"/>
                    <a:pt x="6822" y="181"/>
                  </a:cubicBezTo>
                  <a:lnTo>
                    <a:pt x="6640" y="0"/>
                  </a:ln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3" name="Google Shape;12553;p84"/>
            <p:cNvSpPr/>
            <p:nvPr/>
          </p:nvSpPr>
          <p:spPr>
            <a:xfrm>
              <a:off x="4056847" y="3176508"/>
              <a:ext cx="73475" cy="72323"/>
            </a:xfrm>
            <a:custGeom>
              <a:avLst/>
              <a:gdLst/>
              <a:ahLst/>
              <a:cxnLst/>
              <a:rect l="l" t="t" r="r" b="b"/>
              <a:pathLst>
                <a:path w="2806" h="2762" extrusionOk="0">
                  <a:moveTo>
                    <a:pt x="845" y="0"/>
                  </a:moveTo>
                  <a:cubicBezTo>
                    <a:pt x="788" y="0"/>
                    <a:pt x="731" y="22"/>
                    <a:pt x="688" y="65"/>
                  </a:cubicBezTo>
                  <a:lnTo>
                    <a:pt x="87" y="666"/>
                  </a:lnTo>
                  <a:cubicBezTo>
                    <a:pt x="1" y="751"/>
                    <a:pt x="1" y="885"/>
                    <a:pt x="87" y="980"/>
                  </a:cubicBezTo>
                  <a:lnTo>
                    <a:pt x="1804" y="2698"/>
                  </a:lnTo>
                  <a:cubicBezTo>
                    <a:pt x="1847" y="2740"/>
                    <a:pt x="1904" y="2762"/>
                    <a:pt x="1961" y="2762"/>
                  </a:cubicBezTo>
                  <a:cubicBezTo>
                    <a:pt x="2019" y="2762"/>
                    <a:pt x="2076" y="2740"/>
                    <a:pt x="2119" y="2698"/>
                  </a:cubicBezTo>
                  <a:lnTo>
                    <a:pt x="2720" y="2097"/>
                  </a:lnTo>
                  <a:cubicBezTo>
                    <a:pt x="2806" y="2011"/>
                    <a:pt x="2806" y="1868"/>
                    <a:pt x="2720" y="1782"/>
                  </a:cubicBezTo>
                  <a:lnTo>
                    <a:pt x="1003" y="65"/>
                  </a:lnTo>
                  <a:cubicBezTo>
                    <a:pt x="960" y="22"/>
                    <a:pt x="902" y="0"/>
                    <a:pt x="845" y="0"/>
                  </a:cubicBezTo>
                  <a:close/>
                </a:path>
              </a:pathLst>
            </a:custGeom>
            <a:solidFill>
              <a:srgbClr val="93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4" name="Google Shape;12554;p84"/>
            <p:cNvSpPr/>
            <p:nvPr/>
          </p:nvSpPr>
          <p:spPr>
            <a:xfrm>
              <a:off x="4056847" y="3186170"/>
              <a:ext cx="63237" cy="62661"/>
            </a:xfrm>
            <a:custGeom>
              <a:avLst/>
              <a:gdLst/>
              <a:ahLst/>
              <a:cxnLst/>
              <a:rect l="l" t="t" r="r" b="b"/>
              <a:pathLst>
                <a:path w="2415" h="2393" extrusionOk="0">
                  <a:moveTo>
                    <a:pt x="383" y="1"/>
                  </a:moveTo>
                  <a:lnTo>
                    <a:pt x="87" y="297"/>
                  </a:lnTo>
                  <a:cubicBezTo>
                    <a:pt x="1" y="382"/>
                    <a:pt x="1" y="525"/>
                    <a:pt x="87" y="611"/>
                  </a:cubicBezTo>
                  <a:lnTo>
                    <a:pt x="1804" y="2329"/>
                  </a:lnTo>
                  <a:cubicBezTo>
                    <a:pt x="1847" y="2371"/>
                    <a:pt x="1904" y="2393"/>
                    <a:pt x="1961" y="2393"/>
                  </a:cubicBezTo>
                  <a:cubicBezTo>
                    <a:pt x="2019" y="2393"/>
                    <a:pt x="2076" y="2371"/>
                    <a:pt x="2119" y="2329"/>
                  </a:cubicBezTo>
                  <a:lnTo>
                    <a:pt x="2415" y="2033"/>
                  </a:lnTo>
                  <a:lnTo>
                    <a:pt x="383" y="1"/>
                  </a:ln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5" name="Google Shape;12555;p84"/>
            <p:cNvSpPr/>
            <p:nvPr/>
          </p:nvSpPr>
          <p:spPr>
            <a:xfrm>
              <a:off x="4107567" y="3090176"/>
              <a:ext cx="83006" cy="91281"/>
            </a:xfrm>
            <a:custGeom>
              <a:avLst/>
              <a:gdLst/>
              <a:ahLst/>
              <a:cxnLst/>
              <a:rect l="l" t="t" r="r" b="b"/>
              <a:pathLst>
                <a:path w="3170" h="3486" extrusionOk="0">
                  <a:moveTo>
                    <a:pt x="2860" y="1"/>
                  </a:moveTo>
                  <a:cubicBezTo>
                    <a:pt x="2803" y="1"/>
                    <a:pt x="2745" y="27"/>
                    <a:pt x="2700" y="89"/>
                  </a:cubicBezTo>
                  <a:lnTo>
                    <a:pt x="115" y="3133"/>
                  </a:lnTo>
                  <a:cubicBezTo>
                    <a:pt x="1" y="3276"/>
                    <a:pt x="106" y="3476"/>
                    <a:pt x="277" y="3486"/>
                  </a:cubicBezTo>
                  <a:cubicBezTo>
                    <a:pt x="344" y="3486"/>
                    <a:pt x="401" y="3457"/>
                    <a:pt x="439" y="3409"/>
                  </a:cubicBezTo>
                  <a:lnTo>
                    <a:pt x="3015" y="366"/>
                  </a:lnTo>
                  <a:cubicBezTo>
                    <a:pt x="3170" y="204"/>
                    <a:pt x="3019" y="1"/>
                    <a:pt x="2860" y="1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556" name="Google Shape;12556;p84"/>
          <p:cNvGrpSpPr/>
          <p:nvPr/>
        </p:nvGrpSpPr>
        <p:grpSpPr>
          <a:xfrm>
            <a:off x="3513796" y="2882084"/>
            <a:ext cx="371487" cy="366826"/>
            <a:chOff x="3513796" y="2882084"/>
            <a:chExt cx="371487" cy="366826"/>
          </a:xfrm>
        </p:grpSpPr>
        <p:sp>
          <p:nvSpPr>
            <p:cNvPr id="12557" name="Google Shape;12557;p84"/>
            <p:cNvSpPr/>
            <p:nvPr/>
          </p:nvSpPr>
          <p:spPr>
            <a:xfrm>
              <a:off x="3696384" y="2890725"/>
              <a:ext cx="11024" cy="60409"/>
            </a:xfrm>
            <a:custGeom>
              <a:avLst/>
              <a:gdLst/>
              <a:ahLst/>
              <a:cxnLst/>
              <a:rect l="l" t="t" r="r" b="b"/>
              <a:pathLst>
                <a:path w="421" h="2307" extrusionOk="0">
                  <a:moveTo>
                    <a:pt x="206" y="0"/>
                  </a:moveTo>
                  <a:cubicBezTo>
                    <a:pt x="103" y="0"/>
                    <a:pt x="1" y="70"/>
                    <a:pt x="1" y="208"/>
                  </a:cubicBezTo>
                  <a:lnTo>
                    <a:pt x="1" y="2097"/>
                  </a:lnTo>
                  <a:cubicBezTo>
                    <a:pt x="1" y="2211"/>
                    <a:pt x="96" y="2307"/>
                    <a:pt x="211" y="2307"/>
                  </a:cubicBezTo>
                  <a:cubicBezTo>
                    <a:pt x="325" y="2307"/>
                    <a:pt x="421" y="2211"/>
                    <a:pt x="411" y="2097"/>
                  </a:cubicBezTo>
                  <a:lnTo>
                    <a:pt x="411" y="208"/>
                  </a:lnTo>
                  <a:cubicBezTo>
                    <a:pt x="411" y="70"/>
                    <a:pt x="308" y="0"/>
                    <a:pt x="206" y="0"/>
                  </a:cubicBez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8" name="Google Shape;12558;p84"/>
            <p:cNvSpPr/>
            <p:nvPr/>
          </p:nvSpPr>
          <p:spPr>
            <a:xfrm>
              <a:off x="3682899" y="2882084"/>
              <a:ext cx="32993" cy="28332"/>
            </a:xfrm>
            <a:custGeom>
              <a:avLst/>
              <a:gdLst/>
              <a:ahLst/>
              <a:cxnLst/>
              <a:rect l="l" t="t" r="r" b="b"/>
              <a:pathLst>
                <a:path w="1260" h="1082" extrusionOk="0">
                  <a:moveTo>
                    <a:pt x="720" y="1"/>
                  </a:moveTo>
                  <a:cubicBezTo>
                    <a:pt x="589" y="1"/>
                    <a:pt x="455" y="49"/>
                    <a:pt x="344" y="156"/>
                  </a:cubicBezTo>
                  <a:cubicBezTo>
                    <a:pt x="1" y="500"/>
                    <a:pt x="249" y="1082"/>
                    <a:pt x="726" y="1082"/>
                  </a:cubicBezTo>
                  <a:cubicBezTo>
                    <a:pt x="1021" y="1082"/>
                    <a:pt x="1260" y="834"/>
                    <a:pt x="1260" y="538"/>
                  </a:cubicBezTo>
                  <a:cubicBezTo>
                    <a:pt x="1260" y="215"/>
                    <a:pt x="997" y="1"/>
                    <a:pt x="720" y="1"/>
                  </a:cubicBezTo>
                  <a:close/>
                </a:path>
              </a:pathLst>
            </a:custGeom>
            <a:solidFill>
              <a:srgbClr val="3951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9" name="Google Shape;12559;p84"/>
            <p:cNvSpPr/>
            <p:nvPr/>
          </p:nvSpPr>
          <p:spPr>
            <a:xfrm>
              <a:off x="3754357" y="2890725"/>
              <a:ext cx="10762" cy="60409"/>
            </a:xfrm>
            <a:custGeom>
              <a:avLst/>
              <a:gdLst/>
              <a:ahLst/>
              <a:cxnLst/>
              <a:rect l="l" t="t" r="r" b="b"/>
              <a:pathLst>
                <a:path w="411" h="2307" extrusionOk="0">
                  <a:moveTo>
                    <a:pt x="205" y="0"/>
                  </a:moveTo>
                  <a:cubicBezTo>
                    <a:pt x="103" y="0"/>
                    <a:pt x="0" y="70"/>
                    <a:pt x="0" y="208"/>
                  </a:cubicBezTo>
                  <a:lnTo>
                    <a:pt x="0" y="2097"/>
                  </a:lnTo>
                  <a:cubicBezTo>
                    <a:pt x="0" y="2211"/>
                    <a:pt x="86" y="2307"/>
                    <a:pt x="200" y="2307"/>
                  </a:cubicBezTo>
                  <a:cubicBezTo>
                    <a:pt x="315" y="2307"/>
                    <a:pt x="410" y="2211"/>
                    <a:pt x="410" y="2097"/>
                  </a:cubicBezTo>
                  <a:lnTo>
                    <a:pt x="410" y="208"/>
                  </a:lnTo>
                  <a:cubicBezTo>
                    <a:pt x="410" y="70"/>
                    <a:pt x="308" y="0"/>
                    <a:pt x="205" y="0"/>
                  </a:cubicBez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0" name="Google Shape;12560;p84"/>
            <p:cNvSpPr/>
            <p:nvPr/>
          </p:nvSpPr>
          <p:spPr>
            <a:xfrm>
              <a:off x="3740610" y="2882084"/>
              <a:ext cx="33255" cy="28332"/>
            </a:xfrm>
            <a:custGeom>
              <a:avLst/>
              <a:gdLst/>
              <a:ahLst/>
              <a:cxnLst/>
              <a:rect l="l" t="t" r="r" b="b"/>
              <a:pathLst>
                <a:path w="1270" h="1082" extrusionOk="0">
                  <a:moveTo>
                    <a:pt x="722" y="1"/>
                  </a:moveTo>
                  <a:cubicBezTo>
                    <a:pt x="590" y="1"/>
                    <a:pt x="454" y="49"/>
                    <a:pt x="344" y="156"/>
                  </a:cubicBezTo>
                  <a:cubicBezTo>
                    <a:pt x="0" y="500"/>
                    <a:pt x="248" y="1082"/>
                    <a:pt x="725" y="1082"/>
                  </a:cubicBezTo>
                  <a:cubicBezTo>
                    <a:pt x="1021" y="1082"/>
                    <a:pt x="1260" y="834"/>
                    <a:pt x="1269" y="538"/>
                  </a:cubicBezTo>
                  <a:cubicBezTo>
                    <a:pt x="1269" y="215"/>
                    <a:pt x="1002" y="1"/>
                    <a:pt x="722" y="1"/>
                  </a:cubicBezTo>
                  <a:close/>
                </a:path>
              </a:pathLst>
            </a:custGeom>
            <a:solidFill>
              <a:srgbClr val="3951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1" name="Google Shape;12561;p84"/>
            <p:cNvSpPr/>
            <p:nvPr/>
          </p:nvSpPr>
          <p:spPr>
            <a:xfrm>
              <a:off x="3638698" y="2890725"/>
              <a:ext cx="10762" cy="60409"/>
            </a:xfrm>
            <a:custGeom>
              <a:avLst/>
              <a:gdLst/>
              <a:ahLst/>
              <a:cxnLst/>
              <a:rect l="l" t="t" r="r" b="b"/>
              <a:pathLst>
                <a:path w="411" h="2307" extrusionOk="0">
                  <a:moveTo>
                    <a:pt x="205" y="0"/>
                  </a:moveTo>
                  <a:cubicBezTo>
                    <a:pt x="103" y="0"/>
                    <a:pt x="0" y="70"/>
                    <a:pt x="0" y="208"/>
                  </a:cubicBezTo>
                  <a:lnTo>
                    <a:pt x="0" y="2097"/>
                  </a:lnTo>
                  <a:cubicBezTo>
                    <a:pt x="0" y="2211"/>
                    <a:pt x="96" y="2307"/>
                    <a:pt x="210" y="2307"/>
                  </a:cubicBezTo>
                  <a:cubicBezTo>
                    <a:pt x="324" y="2307"/>
                    <a:pt x="410" y="2211"/>
                    <a:pt x="410" y="2097"/>
                  </a:cubicBezTo>
                  <a:lnTo>
                    <a:pt x="410" y="208"/>
                  </a:lnTo>
                  <a:cubicBezTo>
                    <a:pt x="410" y="70"/>
                    <a:pt x="308" y="0"/>
                    <a:pt x="205" y="0"/>
                  </a:cubicBez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2" name="Google Shape;12562;p84"/>
            <p:cNvSpPr/>
            <p:nvPr/>
          </p:nvSpPr>
          <p:spPr>
            <a:xfrm>
              <a:off x="3625187" y="2882084"/>
              <a:ext cx="33019" cy="28332"/>
            </a:xfrm>
            <a:custGeom>
              <a:avLst/>
              <a:gdLst/>
              <a:ahLst/>
              <a:cxnLst/>
              <a:rect l="l" t="t" r="r" b="b"/>
              <a:pathLst>
                <a:path w="1261" h="1082" extrusionOk="0">
                  <a:moveTo>
                    <a:pt x="716" y="1"/>
                  </a:moveTo>
                  <a:cubicBezTo>
                    <a:pt x="585" y="1"/>
                    <a:pt x="452" y="49"/>
                    <a:pt x="344" y="156"/>
                  </a:cubicBezTo>
                  <a:cubicBezTo>
                    <a:pt x="1" y="500"/>
                    <a:pt x="239" y="1082"/>
                    <a:pt x="726" y="1082"/>
                  </a:cubicBezTo>
                  <a:cubicBezTo>
                    <a:pt x="1022" y="1082"/>
                    <a:pt x="1260" y="834"/>
                    <a:pt x="1260" y="538"/>
                  </a:cubicBezTo>
                  <a:cubicBezTo>
                    <a:pt x="1260" y="215"/>
                    <a:pt x="993" y="1"/>
                    <a:pt x="716" y="1"/>
                  </a:cubicBezTo>
                  <a:close/>
                </a:path>
              </a:pathLst>
            </a:custGeom>
            <a:solidFill>
              <a:srgbClr val="3951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3" name="Google Shape;12563;p84"/>
            <p:cNvSpPr/>
            <p:nvPr/>
          </p:nvSpPr>
          <p:spPr>
            <a:xfrm>
              <a:off x="3696384" y="3179991"/>
              <a:ext cx="10788" cy="60173"/>
            </a:xfrm>
            <a:custGeom>
              <a:avLst/>
              <a:gdLst/>
              <a:ahLst/>
              <a:cxnLst/>
              <a:rect l="l" t="t" r="r" b="b"/>
              <a:pathLst>
                <a:path w="412" h="2298" extrusionOk="0">
                  <a:moveTo>
                    <a:pt x="206" y="1"/>
                  </a:moveTo>
                  <a:cubicBezTo>
                    <a:pt x="103" y="1"/>
                    <a:pt x="1" y="70"/>
                    <a:pt x="1" y="208"/>
                  </a:cubicBezTo>
                  <a:lnTo>
                    <a:pt x="1" y="2097"/>
                  </a:lnTo>
                  <a:cubicBezTo>
                    <a:pt x="1" y="2202"/>
                    <a:pt x="96" y="2297"/>
                    <a:pt x="211" y="2297"/>
                  </a:cubicBezTo>
                  <a:cubicBezTo>
                    <a:pt x="325" y="2297"/>
                    <a:pt x="411" y="2212"/>
                    <a:pt x="411" y="2097"/>
                  </a:cubicBezTo>
                  <a:lnTo>
                    <a:pt x="411" y="208"/>
                  </a:lnTo>
                  <a:cubicBezTo>
                    <a:pt x="411" y="70"/>
                    <a:pt x="308" y="1"/>
                    <a:pt x="206" y="1"/>
                  </a:cubicBez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4" name="Google Shape;12564;p84"/>
            <p:cNvSpPr/>
            <p:nvPr/>
          </p:nvSpPr>
          <p:spPr>
            <a:xfrm>
              <a:off x="3682899" y="3220656"/>
              <a:ext cx="32993" cy="28254"/>
            </a:xfrm>
            <a:custGeom>
              <a:avLst/>
              <a:gdLst/>
              <a:ahLst/>
              <a:cxnLst/>
              <a:rect l="l" t="t" r="r" b="b"/>
              <a:pathLst>
                <a:path w="1260" h="1079" extrusionOk="0">
                  <a:moveTo>
                    <a:pt x="725" y="1"/>
                  </a:moveTo>
                  <a:cubicBezTo>
                    <a:pt x="592" y="1"/>
                    <a:pt x="456" y="51"/>
                    <a:pt x="344" y="162"/>
                  </a:cubicBezTo>
                  <a:cubicBezTo>
                    <a:pt x="1" y="496"/>
                    <a:pt x="249" y="1078"/>
                    <a:pt x="726" y="1078"/>
                  </a:cubicBezTo>
                  <a:cubicBezTo>
                    <a:pt x="1021" y="1078"/>
                    <a:pt x="1260" y="840"/>
                    <a:pt x="1260" y="544"/>
                  </a:cubicBezTo>
                  <a:cubicBezTo>
                    <a:pt x="1260" y="216"/>
                    <a:pt x="1000" y="1"/>
                    <a:pt x="725" y="1"/>
                  </a:cubicBezTo>
                  <a:close/>
                </a:path>
              </a:pathLst>
            </a:custGeom>
            <a:solidFill>
              <a:srgbClr val="3951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5" name="Google Shape;12565;p84"/>
            <p:cNvSpPr/>
            <p:nvPr/>
          </p:nvSpPr>
          <p:spPr>
            <a:xfrm>
              <a:off x="3638698" y="3179991"/>
              <a:ext cx="10762" cy="60173"/>
            </a:xfrm>
            <a:custGeom>
              <a:avLst/>
              <a:gdLst/>
              <a:ahLst/>
              <a:cxnLst/>
              <a:rect l="l" t="t" r="r" b="b"/>
              <a:pathLst>
                <a:path w="411" h="2298" extrusionOk="0">
                  <a:moveTo>
                    <a:pt x="205" y="1"/>
                  </a:moveTo>
                  <a:cubicBezTo>
                    <a:pt x="103" y="1"/>
                    <a:pt x="0" y="70"/>
                    <a:pt x="0" y="208"/>
                  </a:cubicBezTo>
                  <a:lnTo>
                    <a:pt x="0" y="2097"/>
                  </a:lnTo>
                  <a:cubicBezTo>
                    <a:pt x="0" y="2202"/>
                    <a:pt x="96" y="2297"/>
                    <a:pt x="210" y="2297"/>
                  </a:cubicBezTo>
                  <a:cubicBezTo>
                    <a:pt x="315" y="2297"/>
                    <a:pt x="410" y="2212"/>
                    <a:pt x="410" y="2097"/>
                  </a:cubicBezTo>
                  <a:lnTo>
                    <a:pt x="410" y="208"/>
                  </a:lnTo>
                  <a:cubicBezTo>
                    <a:pt x="410" y="70"/>
                    <a:pt x="308" y="1"/>
                    <a:pt x="205" y="1"/>
                  </a:cubicBez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6" name="Google Shape;12566;p84"/>
            <p:cNvSpPr/>
            <p:nvPr/>
          </p:nvSpPr>
          <p:spPr>
            <a:xfrm>
              <a:off x="3625187" y="3220656"/>
              <a:ext cx="33019" cy="28254"/>
            </a:xfrm>
            <a:custGeom>
              <a:avLst/>
              <a:gdLst/>
              <a:ahLst/>
              <a:cxnLst/>
              <a:rect l="l" t="t" r="r" b="b"/>
              <a:pathLst>
                <a:path w="1261" h="1079" extrusionOk="0">
                  <a:moveTo>
                    <a:pt x="721" y="1"/>
                  </a:moveTo>
                  <a:cubicBezTo>
                    <a:pt x="588" y="1"/>
                    <a:pt x="453" y="51"/>
                    <a:pt x="344" y="162"/>
                  </a:cubicBezTo>
                  <a:cubicBezTo>
                    <a:pt x="1" y="496"/>
                    <a:pt x="239" y="1078"/>
                    <a:pt x="726" y="1078"/>
                  </a:cubicBezTo>
                  <a:cubicBezTo>
                    <a:pt x="1022" y="1078"/>
                    <a:pt x="1260" y="840"/>
                    <a:pt x="1260" y="544"/>
                  </a:cubicBezTo>
                  <a:cubicBezTo>
                    <a:pt x="1260" y="216"/>
                    <a:pt x="995" y="1"/>
                    <a:pt x="721" y="1"/>
                  </a:cubicBezTo>
                  <a:close/>
                </a:path>
              </a:pathLst>
            </a:custGeom>
            <a:solidFill>
              <a:srgbClr val="3951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7" name="Google Shape;12567;p84"/>
            <p:cNvSpPr/>
            <p:nvPr/>
          </p:nvSpPr>
          <p:spPr>
            <a:xfrm>
              <a:off x="3754227" y="3179991"/>
              <a:ext cx="10893" cy="60173"/>
            </a:xfrm>
            <a:custGeom>
              <a:avLst/>
              <a:gdLst/>
              <a:ahLst/>
              <a:cxnLst/>
              <a:rect l="l" t="t" r="r" b="b"/>
              <a:pathLst>
                <a:path w="416" h="2298" extrusionOk="0">
                  <a:moveTo>
                    <a:pt x="203" y="1"/>
                  </a:moveTo>
                  <a:cubicBezTo>
                    <a:pt x="100" y="1"/>
                    <a:pt x="0" y="70"/>
                    <a:pt x="5" y="208"/>
                  </a:cubicBezTo>
                  <a:lnTo>
                    <a:pt x="5" y="2097"/>
                  </a:lnTo>
                  <a:cubicBezTo>
                    <a:pt x="5" y="2202"/>
                    <a:pt x="91" y="2297"/>
                    <a:pt x="205" y="2297"/>
                  </a:cubicBezTo>
                  <a:cubicBezTo>
                    <a:pt x="320" y="2297"/>
                    <a:pt x="406" y="2212"/>
                    <a:pt x="415" y="2097"/>
                  </a:cubicBezTo>
                  <a:lnTo>
                    <a:pt x="415" y="208"/>
                  </a:lnTo>
                  <a:cubicBezTo>
                    <a:pt x="411" y="70"/>
                    <a:pt x="306" y="1"/>
                    <a:pt x="203" y="1"/>
                  </a:cubicBez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8" name="Google Shape;12568;p84"/>
            <p:cNvSpPr/>
            <p:nvPr/>
          </p:nvSpPr>
          <p:spPr>
            <a:xfrm>
              <a:off x="3740610" y="3220656"/>
              <a:ext cx="33255" cy="28254"/>
            </a:xfrm>
            <a:custGeom>
              <a:avLst/>
              <a:gdLst/>
              <a:ahLst/>
              <a:cxnLst/>
              <a:rect l="l" t="t" r="r" b="b"/>
              <a:pathLst>
                <a:path w="1270" h="1079" extrusionOk="0">
                  <a:moveTo>
                    <a:pt x="727" y="1"/>
                  </a:moveTo>
                  <a:cubicBezTo>
                    <a:pt x="593" y="1"/>
                    <a:pt x="456" y="51"/>
                    <a:pt x="344" y="162"/>
                  </a:cubicBezTo>
                  <a:cubicBezTo>
                    <a:pt x="0" y="496"/>
                    <a:pt x="248" y="1078"/>
                    <a:pt x="725" y="1078"/>
                  </a:cubicBezTo>
                  <a:cubicBezTo>
                    <a:pt x="1021" y="1078"/>
                    <a:pt x="1260" y="840"/>
                    <a:pt x="1269" y="544"/>
                  </a:cubicBezTo>
                  <a:cubicBezTo>
                    <a:pt x="1269" y="216"/>
                    <a:pt x="1004" y="1"/>
                    <a:pt x="727" y="1"/>
                  </a:cubicBezTo>
                  <a:close/>
                </a:path>
              </a:pathLst>
            </a:custGeom>
            <a:solidFill>
              <a:srgbClr val="3951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9" name="Google Shape;12569;p84"/>
            <p:cNvSpPr/>
            <p:nvPr/>
          </p:nvSpPr>
          <p:spPr>
            <a:xfrm>
              <a:off x="3814557" y="3060273"/>
              <a:ext cx="63708" cy="10762"/>
            </a:xfrm>
            <a:custGeom>
              <a:avLst/>
              <a:gdLst/>
              <a:ahLst/>
              <a:cxnLst/>
              <a:rect l="l" t="t" r="r" b="b"/>
              <a:pathLst>
                <a:path w="2433" h="411" extrusionOk="0">
                  <a:moveTo>
                    <a:pt x="277" y="1"/>
                  </a:moveTo>
                  <a:cubicBezTo>
                    <a:pt x="0" y="1"/>
                    <a:pt x="0" y="411"/>
                    <a:pt x="277" y="411"/>
                  </a:cubicBezTo>
                  <a:lnTo>
                    <a:pt x="2156" y="411"/>
                  </a:lnTo>
                  <a:cubicBezTo>
                    <a:pt x="2433" y="411"/>
                    <a:pt x="2433" y="1"/>
                    <a:pt x="2156" y="1"/>
                  </a:cubicBez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0" name="Google Shape;12570;p84"/>
            <p:cNvSpPr/>
            <p:nvPr/>
          </p:nvSpPr>
          <p:spPr>
            <a:xfrm>
              <a:off x="3852263" y="3051344"/>
              <a:ext cx="33019" cy="28201"/>
            </a:xfrm>
            <a:custGeom>
              <a:avLst/>
              <a:gdLst/>
              <a:ahLst/>
              <a:cxnLst/>
              <a:rect l="l" t="t" r="r" b="b"/>
              <a:pathLst>
                <a:path w="1261" h="1077" extrusionOk="0">
                  <a:moveTo>
                    <a:pt x="716" y="1"/>
                  </a:moveTo>
                  <a:cubicBezTo>
                    <a:pt x="585" y="1"/>
                    <a:pt x="452" y="50"/>
                    <a:pt x="344" y="160"/>
                  </a:cubicBezTo>
                  <a:cubicBezTo>
                    <a:pt x="1" y="504"/>
                    <a:pt x="239" y="1076"/>
                    <a:pt x="726" y="1076"/>
                  </a:cubicBezTo>
                  <a:cubicBezTo>
                    <a:pt x="1022" y="1076"/>
                    <a:pt x="1260" y="838"/>
                    <a:pt x="1260" y="542"/>
                  </a:cubicBezTo>
                  <a:cubicBezTo>
                    <a:pt x="1260" y="219"/>
                    <a:pt x="993" y="1"/>
                    <a:pt x="716" y="1"/>
                  </a:cubicBezTo>
                  <a:close/>
                </a:path>
              </a:pathLst>
            </a:custGeom>
            <a:solidFill>
              <a:srgbClr val="3951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1" name="Google Shape;12571;p84"/>
            <p:cNvSpPr/>
            <p:nvPr/>
          </p:nvSpPr>
          <p:spPr>
            <a:xfrm>
              <a:off x="3814557" y="3117985"/>
              <a:ext cx="63708" cy="10762"/>
            </a:xfrm>
            <a:custGeom>
              <a:avLst/>
              <a:gdLst/>
              <a:ahLst/>
              <a:cxnLst/>
              <a:rect l="l" t="t" r="r" b="b"/>
              <a:pathLst>
                <a:path w="2433" h="411" extrusionOk="0">
                  <a:moveTo>
                    <a:pt x="277" y="0"/>
                  </a:moveTo>
                  <a:cubicBezTo>
                    <a:pt x="0" y="0"/>
                    <a:pt x="0" y="411"/>
                    <a:pt x="277" y="411"/>
                  </a:cubicBezTo>
                  <a:lnTo>
                    <a:pt x="2156" y="411"/>
                  </a:lnTo>
                  <a:cubicBezTo>
                    <a:pt x="2433" y="411"/>
                    <a:pt x="2433" y="0"/>
                    <a:pt x="2156" y="0"/>
                  </a:cubicBez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2" name="Google Shape;12572;p84"/>
            <p:cNvSpPr/>
            <p:nvPr/>
          </p:nvSpPr>
          <p:spPr>
            <a:xfrm>
              <a:off x="3852263" y="3109056"/>
              <a:ext cx="33019" cy="28437"/>
            </a:xfrm>
            <a:custGeom>
              <a:avLst/>
              <a:gdLst/>
              <a:ahLst/>
              <a:cxnLst/>
              <a:rect l="l" t="t" r="r" b="b"/>
              <a:pathLst>
                <a:path w="1261" h="1086" extrusionOk="0">
                  <a:moveTo>
                    <a:pt x="716" y="0"/>
                  </a:moveTo>
                  <a:cubicBezTo>
                    <a:pt x="585" y="0"/>
                    <a:pt x="452" y="50"/>
                    <a:pt x="344" y="160"/>
                  </a:cubicBezTo>
                  <a:cubicBezTo>
                    <a:pt x="1" y="504"/>
                    <a:pt x="239" y="1086"/>
                    <a:pt x="726" y="1086"/>
                  </a:cubicBezTo>
                  <a:cubicBezTo>
                    <a:pt x="1022" y="1076"/>
                    <a:pt x="1260" y="837"/>
                    <a:pt x="1260" y="542"/>
                  </a:cubicBezTo>
                  <a:cubicBezTo>
                    <a:pt x="1260" y="218"/>
                    <a:pt x="993" y="0"/>
                    <a:pt x="716" y="0"/>
                  </a:cubicBezTo>
                  <a:close/>
                </a:path>
              </a:pathLst>
            </a:custGeom>
            <a:solidFill>
              <a:srgbClr val="3951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3" name="Google Shape;12573;p84"/>
            <p:cNvSpPr/>
            <p:nvPr/>
          </p:nvSpPr>
          <p:spPr>
            <a:xfrm>
              <a:off x="3814557" y="3002325"/>
              <a:ext cx="63708" cy="10762"/>
            </a:xfrm>
            <a:custGeom>
              <a:avLst/>
              <a:gdLst/>
              <a:ahLst/>
              <a:cxnLst/>
              <a:rect l="l" t="t" r="r" b="b"/>
              <a:pathLst>
                <a:path w="2433" h="411" extrusionOk="0">
                  <a:moveTo>
                    <a:pt x="277" y="0"/>
                  </a:moveTo>
                  <a:cubicBezTo>
                    <a:pt x="0" y="0"/>
                    <a:pt x="0" y="411"/>
                    <a:pt x="277" y="411"/>
                  </a:cubicBezTo>
                  <a:lnTo>
                    <a:pt x="2156" y="411"/>
                  </a:lnTo>
                  <a:cubicBezTo>
                    <a:pt x="2433" y="411"/>
                    <a:pt x="2433" y="0"/>
                    <a:pt x="2156" y="0"/>
                  </a:cubicBez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4" name="Google Shape;12574;p84"/>
            <p:cNvSpPr/>
            <p:nvPr/>
          </p:nvSpPr>
          <p:spPr>
            <a:xfrm>
              <a:off x="3852263" y="2993580"/>
              <a:ext cx="33019" cy="28254"/>
            </a:xfrm>
            <a:custGeom>
              <a:avLst/>
              <a:gdLst/>
              <a:ahLst/>
              <a:cxnLst/>
              <a:rect l="l" t="t" r="r" b="b"/>
              <a:pathLst>
                <a:path w="1261" h="1079" extrusionOk="0">
                  <a:moveTo>
                    <a:pt x="720" y="1"/>
                  </a:moveTo>
                  <a:cubicBezTo>
                    <a:pt x="588" y="1"/>
                    <a:pt x="453" y="51"/>
                    <a:pt x="344" y="163"/>
                  </a:cubicBezTo>
                  <a:cubicBezTo>
                    <a:pt x="1" y="497"/>
                    <a:pt x="239" y="1079"/>
                    <a:pt x="726" y="1079"/>
                  </a:cubicBezTo>
                  <a:cubicBezTo>
                    <a:pt x="1022" y="1079"/>
                    <a:pt x="1260" y="840"/>
                    <a:pt x="1260" y="544"/>
                  </a:cubicBezTo>
                  <a:cubicBezTo>
                    <a:pt x="1260" y="216"/>
                    <a:pt x="995" y="1"/>
                    <a:pt x="720" y="1"/>
                  </a:cubicBezTo>
                  <a:close/>
                </a:path>
              </a:pathLst>
            </a:custGeom>
            <a:solidFill>
              <a:srgbClr val="3951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5" name="Google Shape;12575;p84"/>
            <p:cNvSpPr/>
            <p:nvPr/>
          </p:nvSpPr>
          <p:spPr>
            <a:xfrm>
              <a:off x="3525265" y="3060273"/>
              <a:ext cx="63996" cy="10762"/>
            </a:xfrm>
            <a:custGeom>
              <a:avLst/>
              <a:gdLst/>
              <a:ahLst/>
              <a:cxnLst/>
              <a:rect l="l" t="t" r="r" b="b"/>
              <a:pathLst>
                <a:path w="2444" h="411" extrusionOk="0">
                  <a:moveTo>
                    <a:pt x="2176" y="1"/>
                  </a:moveTo>
                  <a:cubicBezTo>
                    <a:pt x="2173" y="1"/>
                    <a:pt x="2170" y="1"/>
                    <a:pt x="2167" y="1"/>
                  </a:cubicBezTo>
                  <a:lnTo>
                    <a:pt x="278" y="1"/>
                  </a:lnTo>
                  <a:cubicBezTo>
                    <a:pt x="1" y="1"/>
                    <a:pt x="1" y="411"/>
                    <a:pt x="278" y="411"/>
                  </a:cubicBezTo>
                  <a:lnTo>
                    <a:pt x="2167" y="411"/>
                  </a:lnTo>
                  <a:cubicBezTo>
                    <a:pt x="2440" y="401"/>
                    <a:pt x="2443" y="1"/>
                    <a:pt x="2176" y="1"/>
                  </a:cubicBez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6" name="Google Shape;12576;p84"/>
            <p:cNvSpPr/>
            <p:nvPr/>
          </p:nvSpPr>
          <p:spPr>
            <a:xfrm>
              <a:off x="3513796" y="3051344"/>
              <a:ext cx="32993" cy="28201"/>
            </a:xfrm>
            <a:custGeom>
              <a:avLst/>
              <a:gdLst/>
              <a:ahLst/>
              <a:cxnLst/>
              <a:rect l="l" t="t" r="r" b="b"/>
              <a:pathLst>
                <a:path w="1260" h="1077" extrusionOk="0">
                  <a:moveTo>
                    <a:pt x="713" y="1"/>
                  </a:moveTo>
                  <a:cubicBezTo>
                    <a:pt x="580" y="1"/>
                    <a:pt x="445" y="50"/>
                    <a:pt x="334" y="160"/>
                  </a:cubicBezTo>
                  <a:cubicBezTo>
                    <a:pt x="0" y="504"/>
                    <a:pt x="239" y="1076"/>
                    <a:pt x="716" y="1076"/>
                  </a:cubicBezTo>
                  <a:cubicBezTo>
                    <a:pt x="1011" y="1076"/>
                    <a:pt x="1259" y="838"/>
                    <a:pt x="1259" y="542"/>
                  </a:cubicBezTo>
                  <a:cubicBezTo>
                    <a:pt x="1259" y="219"/>
                    <a:pt x="992" y="1"/>
                    <a:pt x="713" y="1"/>
                  </a:cubicBezTo>
                  <a:close/>
                </a:path>
              </a:pathLst>
            </a:custGeom>
            <a:solidFill>
              <a:srgbClr val="3951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7" name="Google Shape;12577;p84"/>
            <p:cNvSpPr/>
            <p:nvPr/>
          </p:nvSpPr>
          <p:spPr>
            <a:xfrm>
              <a:off x="3525265" y="3002325"/>
              <a:ext cx="63996" cy="10762"/>
            </a:xfrm>
            <a:custGeom>
              <a:avLst/>
              <a:gdLst/>
              <a:ahLst/>
              <a:cxnLst/>
              <a:rect l="l" t="t" r="r" b="b"/>
              <a:pathLst>
                <a:path w="2444" h="411" extrusionOk="0">
                  <a:moveTo>
                    <a:pt x="278" y="0"/>
                  </a:moveTo>
                  <a:cubicBezTo>
                    <a:pt x="1" y="0"/>
                    <a:pt x="1" y="411"/>
                    <a:pt x="278" y="411"/>
                  </a:cubicBezTo>
                  <a:lnTo>
                    <a:pt x="2167" y="411"/>
                  </a:lnTo>
                  <a:cubicBezTo>
                    <a:pt x="2443" y="411"/>
                    <a:pt x="2443" y="0"/>
                    <a:pt x="2167" y="0"/>
                  </a:cubicBez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8" name="Google Shape;12578;p84"/>
            <p:cNvSpPr/>
            <p:nvPr/>
          </p:nvSpPr>
          <p:spPr>
            <a:xfrm>
              <a:off x="3513796" y="2993580"/>
              <a:ext cx="32993" cy="28254"/>
            </a:xfrm>
            <a:custGeom>
              <a:avLst/>
              <a:gdLst/>
              <a:ahLst/>
              <a:cxnLst/>
              <a:rect l="l" t="t" r="r" b="b"/>
              <a:pathLst>
                <a:path w="1260" h="1079" extrusionOk="0">
                  <a:moveTo>
                    <a:pt x="717" y="1"/>
                  </a:moveTo>
                  <a:cubicBezTo>
                    <a:pt x="583" y="1"/>
                    <a:pt x="446" y="51"/>
                    <a:pt x="334" y="163"/>
                  </a:cubicBezTo>
                  <a:cubicBezTo>
                    <a:pt x="0" y="497"/>
                    <a:pt x="239" y="1079"/>
                    <a:pt x="716" y="1079"/>
                  </a:cubicBezTo>
                  <a:cubicBezTo>
                    <a:pt x="1011" y="1079"/>
                    <a:pt x="1259" y="840"/>
                    <a:pt x="1259" y="544"/>
                  </a:cubicBezTo>
                  <a:cubicBezTo>
                    <a:pt x="1259" y="216"/>
                    <a:pt x="995" y="1"/>
                    <a:pt x="717" y="1"/>
                  </a:cubicBezTo>
                  <a:close/>
                </a:path>
              </a:pathLst>
            </a:custGeom>
            <a:solidFill>
              <a:srgbClr val="3951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9" name="Google Shape;12579;p84"/>
            <p:cNvSpPr/>
            <p:nvPr/>
          </p:nvSpPr>
          <p:spPr>
            <a:xfrm>
              <a:off x="3525265" y="3117985"/>
              <a:ext cx="63996" cy="10762"/>
            </a:xfrm>
            <a:custGeom>
              <a:avLst/>
              <a:gdLst/>
              <a:ahLst/>
              <a:cxnLst/>
              <a:rect l="l" t="t" r="r" b="b"/>
              <a:pathLst>
                <a:path w="2444" h="411" extrusionOk="0">
                  <a:moveTo>
                    <a:pt x="278" y="0"/>
                  </a:moveTo>
                  <a:cubicBezTo>
                    <a:pt x="1" y="0"/>
                    <a:pt x="1" y="411"/>
                    <a:pt x="278" y="411"/>
                  </a:cubicBezTo>
                  <a:lnTo>
                    <a:pt x="2167" y="411"/>
                  </a:lnTo>
                  <a:cubicBezTo>
                    <a:pt x="2443" y="411"/>
                    <a:pt x="2443" y="0"/>
                    <a:pt x="2167" y="0"/>
                  </a:cubicBez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0" name="Google Shape;12580;p84"/>
            <p:cNvSpPr/>
            <p:nvPr/>
          </p:nvSpPr>
          <p:spPr>
            <a:xfrm>
              <a:off x="3513796" y="3109056"/>
              <a:ext cx="32993" cy="28437"/>
            </a:xfrm>
            <a:custGeom>
              <a:avLst/>
              <a:gdLst/>
              <a:ahLst/>
              <a:cxnLst/>
              <a:rect l="l" t="t" r="r" b="b"/>
              <a:pathLst>
                <a:path w="1260" h="1086" extrusionOk="0">
                  <a:moveTo>
                    <a:pt x="713" y="0"/>
                  </a:moveTo>
                  <a:cubicBezTo>
                    <a:pt x="580" y="0"/>
                    <a:pt x="445" y="50"/>
                    <a:pt x="334" y="160"/>
                  </a:cubicBezTo>
                  <a:cubicBezTo>
                    <a:pt x="0" y="504"/>
                    <a:pt x="239" y="1086"/>
                    <a:pt x="716" y="1086"/>
                  </a:cubicBezTo>
                  <a:cubicBezTo>
                    <a:pt x="1011" y="1076"/>
                    <a:pt x="1259" y="837"/>
                    <a:pt x="1259" y="542"/>
                  </a:cubicBezTo>
                  <a:cubicBezTo>
                    <a:pt x="1259" y="218"/>
                    <a:pt x="992" y="0"/>
                    <a:pt x="713" y="0"/>
                  </a:cubicBezTo>
                  <a:close/>
                </a:path>
              </a:pathLst>
            </a:custGeom>
            <a:solidFill>
              <a:srgbClr val="3951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1" name="Google Shape;12581;p84"/>
            <p:cNvSpPr/>
            <p:nvPr/>
          </p:nvSpPr>
          <p:spPr>
            <a:xfrm>
              <a:off x="3581982" y="2945609"/>
              <a:ext cx="239828" cy="239855"/>
            </a:xfrm>
            <a:custGeom>
              <a:avLst/>
              <a:gdLst/>
              <a:ahLst/>
              <a:cxnLst/>
              <a:rect l="l" t="t" r="r" b="b"/>
              <a:pathLst>
                <a:path w="9159" h="9160" extrusionOk="0">
                  <a:moveTo>
                    <a:pt x="220" y="1"/>
                  </a:moveTo>
                  <a:cubicBezTo>
                    <a:pt x="96" y="1"/>
                    <a:pt x="1" y="96"/>
                    <a:pt x="1" y="220"/>
                  </a:cubicBezTo>
                  <a:lnTo>
                    <a:pt x="1" y="8940"/>
                  </a:lnTo>
                  <a:cubicBezTo>
                    <a:pt x="1" y="9054"/>
                    <a:pt x="96" y="9159"/>
                    <a:pt x="220" y="9159"/>
                  </a:cubicBezTo>
                  <a:lnTo>
                    <a:pt x="8939" y="9159"/>
                  </a:lnTo>
                  <a:cubicBezTo>
                    <a:pt x="9054" y="9159"/>
                    <a:pt x="9159" y="9054"/>
                    <a:pt x="9159" y="8940"/>
                  </a:cubicBezTo>
                  <a:lnTo>
                    <a:pt x="9159" y="220"/>
                  </a:lnTo>
                  <a:cubicBezTo>
                    <a:pt x="9159" y="96"/>
                    <a:pt x="9054" y="1"/>
                    <a:pt x="8939" y="1"/>
                  </a:cubicBezTo>
                  <a:close/>
                </a:path>
              </a:pathLst>
            </a:custGeom>
            <a:solidFill>
              <a:srgbClr val="AEBF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2" name="Google Shape;12582;p84"/>
            <p:cNvSpPr/>
            <p:nvPr/>
          </p:nvSpPr>
          <p:spPr>
            <a:xfrm>
              <a:off x="3599709" y="2963362"/>
              <a:ext cx="204374" cy="204348"/>
            </a:xfrm>
            <a:custGeom>
              <a:avLst/>
              <a:gdLst/>
              <a:ahLst/>
              <a:cxnLst/>
              <a:rect l="l" t="t" r="r" b="b"/>
              <a:pathLst>
                <a:path w="7805" h="7804" extrusionOk="0">
                  <a:moveTo>
                    <a:pt x="220" y="0"/>
                  </a:moveTo>
                  <a:cubicBezTo>
                    <a:pt x="96" y="0"/>
                    <a:pt x="1" y="96"/>
                    <a:pt x="1" y="220"/>
                  </a:cubicBezTo>
                  <a:lnTo>
                    <a:pt x="1" y="7584"/>
                  </a:lnTo>
                  <a:cubicBezTo>
                    <a:pt x="1" y="7708"/>
                    <a:pt x="96" y="7804"/>
                    <a:pt x="220" y="7804"/>
                  </a:cubicBezTo>
                  <a:lnTo>
                    <a:pt x="7585" y="7804"/>
                  </a:lnTo>
                  <a:cubicBezTo>
                    <a:pt x="7709" y="7804"/>
                    <a:pt x="7805" y="7708"/>
                    <a:pt x="7805" y="7584"/>
                  </a:cubicBezTo>
                  <a:lnTo>
                    <a:pt x="7805" y="220"/>
                  </a:lnTo>
                  <a:cubicBezTo>
                    <a:pt x="7805" y="96"/>
                    <a:pt x="7700" y="0"/>
                    <a:pt x="7585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3" name="Google Shape;12583;p84"/>
            <p:cNvSpPr/>
            <p:nvPr/>
          </p:nvSpPr>
          <p:spPr>
            <a:xfrm>
              <a:off x="3599709" y="2963362"/>
              <a:ext cx="204374" cy="204348"/>
            </a:xfrm>
            <a:custGeom>
              <a:avLst/>
              <a:gdLst/>
              <a:ahLst/>
              <a:cxnLst/>
              <a:rect l="l" t="t" r="r" b="b"/>
              <a:pathLst>
                <a:path w="7805" h="7804" extrusionOk="0">
                  <a:moveTo>
                    <a:pt x="7261" y="0"/>
                  </a:moveTo>
                  <a:lnTo>
                    <a:pt x="7261" y="7260"/>
                  </a:lnTo>
                  <a:lnTo>
                    <a:pt x="1" y="7260"/>
                  </a:lnTo>
                  <a:lnTo>
                    <a:pt x="1" y="7584"/>
                  </a:lnTo>
                  <a:cubicBezTo>
                    <a:pt x="1" y="7708"/>
                    <a:pt x="96" y="7804"/>
                    <a:pt x="220" y="7804"/>
                  </a:cubicBezTo>
                  <a:lnTo>
                    <a:pt x="7585" y="7804"/>
                  </a:lnTo>
                  <a:cubicBezTo>
                    <a:pt x="7709" y="7804"/>
                    <a:pt x="7805" y="7708"/>
                    <a:pt x="7805" y="7584"/>
                  </a:cubicBezTo>
                  <a:lnTo>
                    <a:pt x="7805" y="220"/>
                  </a:lnTo>
                  <a:cubicBezTo>
                    <a:pt x="7805" y="96"/>
                    <a:pt x="7700" y="0"/>
                    <a:pt x="7585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4" name="Google Shape;12584;p84"/>
            <p:cNvSpPr/>
            <p:nvPr/>
          </p:nvSpPr>
          <p:spPr>
            <a:xfrm>
              <a:off x="3649932" y="3013559"/>
              <a:ext cx="104190" cy="103954"/>
            </a:xfrm>
            <a:custGeom>
              <a:avLst/>
              <a:gdLst/>
              <a:ahLst/>
              <a:cxnLst/>
              <a:rect l="l" t="t" r="r" b="b"/>
              <a:pathLst>
                <a:path w="3979" h="3970" extrusionOk="0">
                  <a:moveTo>
                    <a:pt x="353" y="1"/>
                  </a:moveTo>
                  <a:cubicBezTo>
                    <a:pt x="153" y="1"/>
                    <a:pt x="0" y="153"/>
                    <a:pt x="0" y="344"/>
                  </a:cubicBezTo>
                  <a:lnTo>
                    <a:pt x="0" y="3626"/>
                  </a:lnTo>
                  <a:cubicBezTo>
                    <a:pt x="0" y="3817"/>
                    <a:pt x="153" y="3969"/>
                    <a:pt x="344" y="3969"/>
                  </a:cubicBezTo>
                  <a:lnTo>
                    <a:pt x="3626" y="3969"/>
                  </a:lnTo>
                  <a:cubicBezTo>
                    <a:pt x="3816" y="3969"/>
                    <a:pt x="3979" y="3817"/>
                    <a:pt x="3979" y="3626"/>
                  </a:cubicBezTo>
                  <a:lnTo>
                    <a:pt x="3979" y="344"/>
                  </a:lnTo>
                  <a:cubicBezTo>
                    <a:pt x="3979" y="153"/>
                    <a:pt x="3816" y="1"/>
                    <a:pt x="3626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5" name="Google Shape;12585;p84"/>
            <p:cNvSpPr/>
            <p:nvPr/>
          </p:nvSpPr>
          <p:spPr>
            <a:xfrm>
              <a:off x="3665171" y="3028798"/>
              <a:ext cx="73475" cy="73475"/>
            </a:xfrm>
            <a:custGeom>
              <a:avLst/>
              <a:gdLst/>
              <a:ahLst/>
              <a:cxnLst/>
              <a:rect l="l" t="t" r="r" b="b"/>
              <a:pathLst>
                <a:path w="2806" h="2806" extrusionOk="0">
                  <a:moveTo>
                    <a:pt x="220" y="1"/>
                  </a:moveTo>
                  <a:cubicBezTo>
                    <a:pt x="96" y="1"/>
                    <a:pt x="0" y="96"/>
                    <a:pt x="0" y="220"/>
                  </a:cubicBezTo>
                  <a:lnTo>
                    <a:pt x="0" y="2586"/>
                  </a:lnTo>
                  <a:cubicBezTo>
                    <a:pt x="0" y="2700"/>
                    <a:pt x="96" y="2805"/>
                    <a:pt x="220" y="2805"/>
                  </a:cubicBezTo>
                  <a:lnTo>
                    <a:pt x="2586" y="2805"/>
                  </a:lnTo>
                  <a:cubicBezTo>
                    <a:pt x="2710" y="2805"/>
                    <a:pt x="2805" y="2710"/>
                    <a:pt x="2805" y="2586"/>
                  </a:cubicBezTo>
                  <a:lnTo>
                    <a:pt x="2805" y="220"/>
                  </a:lnTo>
                  <a:cubicBezTo>
                    <a:pt x="2805" y="96"/>
                    <a:pt x="2710" y="1"/>
                    <a:pt x="2586" y="1"/>
                  </a:cubicBezTo>
                  <a:close/>
                </a:path>
              </a:pathLst>
            </a:custGeom>
            <a:solidFill>
              <a:srgbClr val="3951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6" name="Google Shape;12586;p84"/>
            <p:cNvSpPr/>
            <p:nvPr/>
          </p:nvSpPr>
          <p:spPr>
            <a:xfrm>
              <a:off x="3621442" y="2984834"/>
              <a:ext cx="19272" cy="19508"/>
            </a:xfrm>
            <a:custGeom>
              <a:avLst/>
              <a:gdLst/>
              <a:ahLst/>
              <a:cxnLst/>
              <a:rect l="l" t="t" r="r" b="b"/>
              <a:pathLst>
                <a:path w="736" h="745" extrusionOk="0">
                  <a:moveTo>
                    <a:pt x="201" y="1"/>
                  </a:moveTo>
                  <a:cubicBezTo>
                    <a:pt x="87" y="1"/>
                    <a:pt x="1" y="96"/>
                    <a:pt x="1" y="211"/>
                  </a:cubicBezTo>
                  <a:lnTo>
                    <a:pt x="1" y="535"/>
                  </a:lnTo>
                  <a:cubicBezTo>
                    <a:pt x="1" y="649"/>
                    <a:pt x="87" y="745"/>
                    <a:pt x="201" y="745"/>
                  </a:cubicBezTo>
                  <a:lnTo>
                    <a:pt x="535" y="745"/>
                  </a:lnTo>
                  <a:cubicBezTo>
                    <a:pt x="640" y="745"/>
                    <a:pt x="735" y="649"/>
                    <a:pt x="735" y="535"/>
                  </a:cubicBezTo>
                  <a:lnTo>
                    <a:pt x="735" y="211"/>
                  </a:lnTo>
                  <a:cubicBezTo>
                    <a:pt x="735" y="96"/>
                    <a:pt x="640" y="1"/>
                    <a:pt x="535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7" name="Google Shape;12587;p84"/>
            <p:cNvSpPr/>
            <p:nvPr/>
          </p:nvSpPr>
          <p:spPr>
            <a:xfrm>
              <a:off x="3649670" y="2984834"/>
              <a:ext cx="19508" cy="19508"/>
            </a:xfrm>
            <a:custGeom>
              <a:avLst/>
              <a:gdLst/>
              <a:ahLst/>
              <a:cxnLst/>
              <a:rect l="l" t="t" r="r" b="b"/>
              <a:pathLst>
                <a:path w="745" h="745" extrusionOk="0">
                  <a:moveTo>
                    <a:pt x="201" y="1"/>
                  </a:moveTo>
                  <a:cubicBezTo>
                    <a:pt x="96" y="1"/>
                    <a:pt x="1" y="96"/>
                    <a:pt x="1" y="211"/>
                  </a:cubicBezTo>
                  <a:lnTo>
                    <a:pt x="1" y="535"/>
                  </a:lnTo>
                  <a:cubicBezTo>
                    <a:pt x="1" y="649"/>
                    <a:pt x="96" y="745"/>
                    <a:pt x="201" y="745"/>
                  </a:cubicBezTo>
                  <a:lnTo>
                    <a:pt x="535" y="745"/>
                  </a:lnTo>
                  <a:cubicBezTo>
                    <a:pt x="650" y="745"/>
                    <a:pt x="745" y="649"/>
                    <a:pt x="745" y="535"/>
                  </a:cubicBezTo>
                  <a:lnTo>
                    <a:pt x="745" y="211"/>
                  </a:lnTo>
                  <a:cubicBezTo>
                    <a:pt x="745" y="96"/>
                    <a:pt x="650" y="1"/>
                    <a:pt x="535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8" name="Google Shape;12588;p84"/>
            <p:cNvSpPr/>
            <p:nvPr/>
          </p:nvSpPr>
          <p:spPr>
            <a:xfrm>
              <a:off x="3677897" y="2984834"/>
              <a:ext cx="19508" cy="19508"/>
            </a:xfrm>
            <a:custGeom>
              <a:avLst/>
              <a:gdLst/>
              <a:ahLst/>
              <a:cxnLst/>
              <a:rect l="l" t="t" r="r" b="b"/>
              <a:pathLst>
                <a:path w="745" h="745" extrusionOk="0">
                  <a:moveTo>
                    <a:pt x="211" y="1"/>
                  </a:moveTo>
                  <a:cubicBezTo>
                    <a:pt x="96" y="1"/>
                    <a:pt x="1" y="96"/>
                    <a:pt x="1" y="211"/>
                  </a:cubicBezTo>
                  <a:lnTo>
                    <a:pt x="1" y="535"/>
                  </a:lnTo>
                  <a:cubicBezTo>
                    <a:pt x="1" y="649"/>
                    <a:pt x="96" y="745"/>
                    <a:pt x="211" y="745"/>
                  </a:cubicBezTo>
                  <a:lnTo>
                    <a:pt x="535" y="745"/>
                  </a:lnTo>
                  <a:cubicBezTo>
                    <a:pt x="650" y="745"/>
                    <a:pt x="745" y="649"/>
                    <a:pt x="745" y="535"/>
                  </a:cubicBezTo>
                  <a:lnTo>
                    <a:pt x="745" y="211"/>
                  </a:lnTo>
                  <a:cubicBezTo>
                    <a:pt x="745" y="96"/>
                    <a:pt x="650" y="1"/>
                    <a:pt x="535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9" name="Google Shape;12589;p84"/>
            <p:cNvSpPr/>
            <p:nvPr/>
          </p:nvSpPr>
          <p:spPr>
            <a:xfrm>
              <a:off x="3706387" y="2984834"/>
              <a:ext cx="19246" cy="19508"/>
            </a:xfrm>
            <a:custGeom>
              <a:avLst/>
              <a:gdLst/>
              <a:ahLst/>
              <a:cxnLst/>
              <a:rect l="l" t="t" r="r" b="b"/>
              <a:pathLst>
                <a:path w="735" h="745" extrusionOk="0">
                  <a:moveTo>
                    <a:pt x="201" y="1"/>
                  </a:moveTo>
                  <a:cubicBezTo>
                    <a:pt x="86" y="1"/>
                    <a:pt x="0" y="96"/>
                    <a:pt x="0" y="211"/>
                  </a:cubicBezTo>
                  <a:lnTo>
                    <a:pt x="0" y="535"/>
                  </a:lnTo>
                  <a:cubicBezTo>
                    <a:pt x="0" y="649"/>
                    <a:pt x="86" y="745"/>
                    <a:pt x="201" y="745"/>
                  </a:cubicBezTo>
                  <a:lnTo>
                    <a:pt x="535" y="745"/>
                  </a:lnTo>
                  <a:cubicBezTo>
                    <a:pt x="649" y="745"/>
                    <a:pt x="735" y="649"/>
                    <a:pt x="735" y="535"/>
                  </a:cubicBezTo>
                  <a:lnTo>
                    <a:pt x="735" y="211"/>
                  </a:lnTo>
                  <a:cubicBezTo>
                    <a:pt x="735" y="96"/>
                    <a:pt x="649" y="1"/>
                    <a:pt x="535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0" name="Google Shape;12590;p84"/>
            <p:cNvSpPr/>
            <p:nvPr/>
          </p:nvSpPr>
          <p:spPr>
            <a:xfrm>
              <a:off x="3734614" y="2984834"/>
              <a:ext cx="19508" cy="19508"/>
            </a:xfrm>
            <a:custGeom>
              <a:avLst/>
              <a:gdLst/>
              <a:ahLst/>
              <a:cxnLst/>
              <a:rect l="l" t="t" r="r" b="b"/>
              <a:pathLst>
                <a:path w="745" h="745" extrusionOk="0">
                  <a:moveTo>
                    <a:pt x="210" y="1"/>
                  </a:moveTo>
                  <a:cubicBezTo>
                    <a:pt x="96" y="1"/>
                    <a:pt x="0" y="96"/>
                    <a:pt x="0" y="211"/>
                  </a:cubicBezTo>
                  <a:lnTo>
                    <a:pt x="0" y="535"/>
                  </a:lnTo>
                  <a:cubicBezTo>
                    <a:pt x="0" y="649"/>
                    <a:pt x="96" y="745"/>
                    <a:pt x="210" y="745"/>
                  </a:cubicBezTo>
                  <a:lnTo>
                    <a:pt x="535" y="745"/>
                  </a:lnTo>
                  <a:cubicBezTo>
                    <a:pt x="649" y="745"/>
                    <a:pt x="745" y="649"/>
                    <a:pt x="745" y="535"/>
                  </a:cubicBezTo>
                  <a:lnTo>
                    <a:pt x="745" y="211"/>
                  </a:lnTo>
                  <a:cubicBezTo>
                    <a:pt x="745" y="96"/>
                    <a:pt x="649" y="1"/>
                    <a:pt x="535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1" name="Google Shape;12591;p84"/>
            <p:cNvSpPr/>
            <p:nvPr/>
          </p:nvSpPr>
          <p:spPr>
            <a:xfrm>
              <a:off x="3763077" y="2984834"/>
              <a:ext cx="19272" cy="19508"/>
            </a:xfrm>
            <a:custGeom>
              <a:avLst/>
              <a:gdLst/>
              <a:ahLst/>
              <a:cxnLst/>
              <a:rect l="l" t="t" r="r" b="b"/>
              <a:pathLst>
                <a:path w="736" h="745" extrusionOk="0">
                  <a:moveTo>
                    <a:pt x="201" y="1"/>
                  </a:moveTo>
                  <a:cubicBezTo>
                    <a:pt x="87" y="1"/>
                    <a:pt x="1" y="96"/>
                    <a:pt x="1" y="211"/>
                  </a:cubicBezTo>
                  <a:lnTo>
                    <a:pt x="1" y="535"/>
                  </a:lnTo>
                  <a:cubicBezTo>
                    <a:pt x="1" y="649"/>
                    <a:pt x="87" y="745"/>
                    <a:pt x="201" y="745"/>
                  </a:cubicBezTo>
                  <a:lnTo>
                    <a:pt x="535" y="745"/>
                  </a:lnTo>
                  <a:cubicBezTo>
                    <a:pt x="640" y="745"/>
                    <a:pt x="736" y="649"/>
                    <a:pt x="736" y="535"/>
                  </a:cubicBezTo>
                  <a:lnTo>
                    <a:pt x="736" y="211"/>
                  </a:lnTo>
                  <a:cubicBezTo>
                    <a:pt x="736" y="96"/>
                    <a:pt x="640" y="1"/>
                    <a:pt x="535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2" name="Google Shape;12592;p84"/>
            <p:cNvSpPr/>
            <p:nvPr/>
          </p:nvSpPr>
          <p:spPr>
            <a:xfrm>
              <a:off x="3621442" y="3126469"/>
              <a:ext cx="19272" cy="19508"/>
            </a:xfrm>
            <a:custGeom>
              <a:avLst/>
              <a:gdLst/>
              <a:ahLst/>
              <a:cxnLst/>
              <a:rect l="l" t="t" r="r" b="b"/>
              <a:pathLst>
                <a:path w="736" h="745" extrusionOk="0">
                  <a:moveTo>
                    <a:pt x="201" y="1"/>
                  </a:moveTo>
                  <a:cubicBezTo>
                    <a:pt x="87" y="1"/>
                    <a:pt x="1" y="96"/>
                    <a:pt x="1" y="211"/>
                  </a:cubicBezTo>
                  <a:lnTo>
                    <a:pt x="1" y="545"/>
                  </a:lnTo>
                  <a:cubicBezTo>
                    <a:pt x="1" y="649"/>
                    <a:pt x="87" y="745"/>
                    <a:pt x="201" y="745"/>
                  </a:cubicBezTo>
                  <a:lnTo>
                    <a:pt x="535" y="745"/>
                  </a:lnTo>
                  <a:cubicBezTo>
                    <a:pt x="640" y="745"/>
                    <a:pt x="735" y="649"/>
                    <a:pt x="735" y="545"/>
                  </a:cubicBezTo>
                  <a:lnTo>
                    <a:pt x="735" y="211"/>
                  </a:lnTo>
                  <a:cubicBezTo>
                    <a:pt x="735" y="96"/>
                    <a:pt x="640" y="1"/>
                    <a:pt x="535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3" name="Google Shape;12593;p84"/>
            <p:cNvSpPr/>
            <p:nvPr/>
          </p:nvSpPr>
          <p:spPr>
            <a:xfrm>
              <a:off x="3649670" y="3126469"/>
              <a:ext cx="19508" cy="19508"/>
            </a:xfrm>
            <a:custGeom>
              <a:avLst/>
              <a:gdLst/>
              <a:ahLst/>
              <a:cxnLst/>
              <a:rect l="l" t="t" r="r" b="b"/>
              <a:pathLst>
                <a:path w="745" h="745" extrusionOk="0">
                  <a:moveTo>
                    <a:pt x="201" y="1"/>
                  </a:moveTo>
                  <a:cubicBezTo>
                    <a:pt x="96" y="1"/>
                    <a:pt x="1" y="96"/>
                    <a:pt x="1" y="211"/>
                  </a:cubicBezTo>
                  <a:lnTo>
                    <a:pt x="1" y="545"/>
                  </a:lnTo>
                  <a:cubicBezTo>
                    <a:pt x="1" y="649"/>
                    <a:pt x="96" y="745"/>
                    <a:pt x="201" y="745"/>
                  </a:cubicBezTo>
                  <a:lnTo>
                    <a:pt x="535" y="745"/>
                  </a:lnTo>
                  <a:cubicBezTo>
                    <a:pt x="650" y="745"/>
                    <a:pt x="745" y="649"/>
                    <a:pt x="745" y="545"/>
                  </a:cubicBezTo>
                  <a:lnTo>
                    <a:pt x="745" y="211"/>
                  </a:lnTo>
                  <a:cubicBezTo>
                    <a:pt x="745" y="96"/>
                    <a:pt x="650" y="1"/>
                    <a:pt x="535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4" name="Google Shape;12594;p84"/>
            <p:cNvSpPr/>
            <p:nvPr/>
          </p:nvSpPr>
          <p:spPr>
            <a:xfrm>
              <a:off x="3677897" y="3126469"/>
              <a:ext cx="19508" cy="19508"/>
            </a:xfrm>
            <a:custGeom>
              <a:avLst/>
              <a:gdLst/>
              <a:ahLst/>
              <a:cxnLst/>
              <a:rect l="l" t="t" r="r" b="b"/>
              <a:pathLst>
                <a:path w="745" h="745" extrusionOk="0">
                  <a:moveTo>
                    <a:pt x="211" y="1"/>
                  </a:moveTo>
                  <a:cubicBezTo>
                    <a:pt x="96" y="1"/>
                    <a:pt x="1" y="96"/>
                    <a:pt x="1" y="211"/>
                  </a:cubicBezTo>
                  <a:lnTo>
                    <a:pt x="1" y="545"/>
                  </a:lnTo>
                  <a:cubicBezTo>
                    <a:pt x="1" y="649"/>
                    <a:pt x="96" y="745"/>
                    <a:pt x="211" y="745"/>
                  </a:cubicBezTo>
                  <a:lnTo>
                    <a:pt x="535" y="745"/>
                  </a:lnTo>
                  <a:cubicBezTo>
                    <a:pt x="650" y="745"/>
                    <a:pt x="745" y="649"/>
                    <a:pt x="745" y="545"/>
                  </a:cubicBezTo>
                  <a:lnTo>
                    <a:pt x="745" y="211"/>
                  </a:lnTo>
                  <a:cubicBezTo>
                    <a:pt x="745" y="96"/>
                    <a:pt x="650" y="1"/>
                    <a:pt x="535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5" name="Google Shape;12595;p84"/>
            <p:cNvSpPr/>
            <p:nvPr/>
          </p:nvSpPr>
          <p:spPr>
            <a:xfrm>
              <a:off x="3706387" y="3126730"/>
              <a:ext cx="19246" cy="19508"/>
            </a:xfrm>
            <a:custGeom>
              <a:avLst/>
              <a:gdLst/>
              <a:ahLst/>
              <a:cxnLst/>
              <a:rect l="l" t="t" r="r" b="b"/>
              <a:pathLst>
                <a:path w="735" h="745" extrusionOk="0">
                  <a:moveTo>
                    <a:pt x="201" y="0"/>
                  </a:moveTo>
                  <a:cubicBezTo>
                    <a:pt x="86" y="0"/>
                    <a:pt x="0" y="96"/>
                    <a:pt x="0" y="210"/>
                  </a:cubicBezTo>
                  <a:lnTo>
                    <a:pt x="0" y="535"/>
                  </a:lnTo>
                  <a:cubicBezTo>
                    <a:pt x="0" y="649"/>
                    <a:pt x="86" y="744"/>
                    <a:pt x="201" y="744"/>
                  </a:cubicBezTo>
                  <a:lnTo>
                    <a:pt x="535" y="744"/>
                  </a:lnTo>
                  <a:cubicBezTo>
                    <a:pt x="649" y="744"/>
                    <a:pt x="735" y="649"/>
                    <a:pt x="735" y="535"/>
                  </a:cubicBezTo>
                  <a:lnTo>
                    <a:pt x="735" y="210"/>
                  </a:lnTo>
                  <a:cubicBezTo>
                    <a:pt x="735" y="96"/>
                    <a:pt x="649" y="0"/>
                    <a:pt x="535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6" name="Google Shape;12596;p84"/>
            <p:cNvSpPr/>
            <p:nvPr/>
          </p:nvSpPr>
          <p:spPr>
            <a:xfrm>
              <a:off x="3734614" y="3126469"/>
              <a:ext cx="19508" cy="19508"/>
            </a:xfrm>
            <a:custGeom>
              <a:avLst/>
              <a:gdLst/>
              <a:ahLst/>
              <a:cxnLst/>
              <a:rect l="l" t="t" r="r" b="b"/>
              <a:pathLst>
                <a:path w="745" h="745" extrusionOk="0">
                  <a:moveTo>
                    <a:pt x="210" y="1"/>
                  </a:moveTo>
                  <a:cubicBezTo>
                    <a:pt x="96" y="1"/>
                    <a:pt x="0" y="96"/>
                    <a:pt x="0" y="201"/>
                  </a:cubicBezTo>
                  <a:lnTo>
                    <a:pt x="0" y="535"/>
                  </a:lnTo>
                  <a:cubicBezTo>
                    <a:pt x="0" y="649"/>
                    <a:pt x="96" y="745"/>
                    <a:pt x="210" y="745"/>
                  </a:cubicBezTo>
                  <a:lnTo>
                    <a:pt x="535" y="745"/>
                  </a:lnTo>
                  <a:cubicBezTo>
                    <a:pt x="649" y="745"/>
                    <a:pt x="745" y="649"/>
                    <a:pt x="745" y="535"/>
                  </a:cubicBezTo>
                  <a:lnTo>
                    <a:pt x="745" y="201"/>
                  </a:lnTo>
                  <a:cubicBezTo>
                    <a:pt x="745" y="96"/>
                    <a:pt x="649" y="1"/>
                    <a:pt x="535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7" name="Google Shape;12597;p84"/>
            <p:cNvSpPr/>
            <p:nvPr/>
          </p:nvSpPr>
          <p:spPr>
            <a:xfrm>
              <a:off x="3763077" y="3126469"/>
              <a:ext cx="19272" cy="19508"/>
            </a:xfrm>
            <a:custGeom>
              <a:avLst/>
              <a:gdLst/>
              <a:ahLst/>
              <a:cxnLst/>
              <a:rect l="l" t="t" r="r" b="b"/>
              <a:pathLst>
                <a:path w="736" h="745" extrusionOk="0">
                  <a:moveTo>
                    <a:pt x="201" y="1"/>
                  </a:moveTo>
                  <a:cubicBezTo>
                    <a:pt x="87" y="1"/>
                    <a:pt x="1" y="96"/>
                    <a:pt x="1" y="201"/>
                  </a:cubicBezTo>
                  <a:lnTo>
                    <a:pt x="1" y="535"/>
                  </a:lnTo>
                  <a:cubicBezTo>
                    <a:pt x="1" y="649"/>
                    <a:pt x="87" y="745"/>
                    <a:pt x="201" y="745"/>
                  </a:cubicBezTo>
                  <a:lnTo>
                    <a:pt x="535" y="745"/>
                  </a:lnTo>
                  <a:cubicBezTo>
                    <a:pt x="640" y="745"/>
                    <a:pt x="736" y="649"/>
                    <a:pt x="736" y="535"/>
                  </a:cubicBezTo>
                  <a:lnTo>
                    <a:pt x="736" y="201"/>
                  </a:lnTo>
                  <a:cubicBezTo>
                    <a:pt x="736" y="96"/>
                    <a:pt x="640" y="1"/>
                    <a:pt x="535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8" name="Google Shape;12598;p84"/>
            <p:cNvSpPr/>
            <p:nvPr/>
          </p:nvSpPr>
          <p:spPr>
            <a:xfrm>
              <a:off x="3621442" y="3013323"/>
              <a:ext cx="19272" cy="19508"/>
            </a:xfrm>
            <a:custGeom>
              <a:avLst/>
              <a:gdLst/>
              <a:ahLst/>
              <a:cxnLst/>
              <a:rect l="l" t="t" r="r" b="b"/>
              <a:pathLst>
                <a:path w="736" h="745" extrusionOk="0">
                  <a:moveTo>
                    <a:pt x="201" y="0"/>
                  </a:moveTo>
                  <a:cubicBezTo>
                    <a:pt x="87" y="0"/>
                    <a:pt x="1" y="96"/>
                    <a:pt x="1" y="210"/>
                  </a:cubicBezTo>
                  <a:lnTo>
                    <a:pt x="1" y="534"/>
                  </a:lnTo>
                  <a:cubicBezTo>
                    <a:pt x="1" y="649"/>
                    <a:pt x="87" y="744"/>
                    <a:pt x="201" y="744"/>
                  </a:cubicBezTo>
                  <a:lnTo>
                    <a:pt x="535" y="744"/>
                  </a:lnTo>
                  <a:cubicBezTo>
                    <a:pt x="650" y="744"/>
                    <a:pt x="735" y="649"/>
                    <a:pt x="735" y="534"/>
                  </a:cubicBezTo>
                  <a:lnTo>
                    <a:pt x="735" y="210"/>
                  </a:lnTo>
                  <a:cubicBezTo>
                    <a:pt x="735" y="96"/>
                    <a:pt x="640" y="0"/>
                    <a:pt x="535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9" name="Google Shape;12599;p84"/>
            <p:cNvSpPr/>
            <p:nvPr/>
          </p:nvSpPr>
          <p:spPr>
            <a:xfrm>
              <a:off x="3621442" y="3041551"/>
              <a:ext cx="19272" cy="19508"/>
            </a:xfrm>
            <a:custGeom>
              <a:avLst/>
              <a:gdLst/>
              <a:ahLst/>
              <a:cxnLst/>
              <a:rect l="l" t="t" r="r" b="b"/>
              <a:pathLst>
                <a:path w="736" h="745" extrusionOk="0">
                  <a:moveTo>
                    <a:pt x="201" y="0"/>
                  </a:moveTo>
                  <a:cubicBezTo>
                    <a:pt x="87" y="0"/>
                    <a:pt x="1" y="96"/>
                    <a:pt x="1" y="210"/>
                  </a:cubicBezTo>
                  <a:lnTo>
                    <a:pt x="1" y="534"/>
                  </a:lnTo>
                  <a:cubicBezTo>
                    <a:pt x="1" y="649"/>
                    <a:pt x="87" y="744"/>
                    <a:pt x="201" y="744"/>
                  </a:cubicBezTo>
                  <a:lnTo>
                    <a:pt x="535" y="744"/>
                  </a:lnTo>
                  <a:cubicBezTo>
                    <a:pt x="640" y="744"/>
                    <a:pt x="735" y="649"/>
                    <a:pt x="735" y="534"/>
                  </a:cubicBezTo>
                  <a:lnTo>
                    <a:pt x="735" y="210"/>
                  </a:lnTo>
                  <a:cubicBezTo>
                    <a:pt x="735" y="96"/>
                    <a:pt x="640" y="0"/>
                    <a:pt x="535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0" name="Google Shape;12600;p84"/>
            <p:cNvSpPr/>
            <p:nvPr/>
          </p:nvSpPr>
          <p:spPr>
            <a:xfrm>
              <a:off x="3621442" y="3070014"/>
              <a:ext cx="19272" cy="19272"/>
            </a:xfrm>
            <a:custGeom>
              <a:avLst/>
              <a:gdLst/>
              <a:ahLst/>
              <a:cxnLst/>
              <a:rect l="l" t="t" r="r" b="b"/>
              <a:pathLst>
                <a:path w="736" h="736" extrusionOk="0">
                  <a:moveTo>
                    <a:pt x="201" y="1"/>
                  </a:moveTo>
                  <a:cubicBezTo>
                    <a:pt x="87" y="1"/>
                    <a:pt x="1" y="87"/>
                    <a:pt x="1" y="201"/>
                  </a:cubicBezTo>
                  <a:lnTo>
                    <a:pt x="1" y="535"/>
                  </a:lnTo>
                  <a:cubicBezTo>
                    <a:pt x="1" y="649"/>
                    <a:pt x="87" y="735"/>
                    <a:pt x="201" y="735"/>
                  </a:cubicBezTo>
                  <a:lnTo>
                    <a:pt x="535" y="735"/>
                  </a:lnTo>
                  <a:cubicBezTo>
                    <a:pt x="640" y="735"/>
                    <a:pt x="735" y="649"/>
                    <a:pt x="735" y="535"/>
                  </a:cubicBezTo>
                  <a:lnTo>
                    <a:pt x="735" y="201"/>
                  </a:lnTo>
                  <a:cubicBezTo>
                    <a:pt x="735" y="87"/>
                    <a:pt x="640" y="1"/>
                    <a:pt x="535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1" name="Google Shape;12601;p84"/>
            <p:cNvSpPr/>
            <p:nvPr/>
          </p:nvSpPr>
          <p:spPr>
            <a:xfrm>
              <a:off x="3621442" y="3098241"/>
              <a:ext cx="19272" cy="19508"/>
            </a:xfrm>
            <a:custGeom>
              <a:avLst/>
              <a:gdLst/>
              <a:ahLst/>
              <a:cxnLst/>
              <a:rect l="l" t="t" r="r" b="b"/>
              <a:pathLst>
                <a:path w="736" h="745" extrusionOk="0">
                  <a:moveTo>
                    <a:pt x="201" y="1"/>
                  </a:moveTo>
                  <a:cubicBezTo>
                    <a:pt x="87" y="1"/>
                    <a:pt x="1" y="96"/>
                    <a:pt x="1" y="211"/>
                  </a:cubicBezTo>
                  <a:lnTo>
                    <a:pt x="1" y="545"/>
                  </a:lnTo>
                  <a:cubicBezTo>
                    <a:pt x="1" y="649"/>
                    <a:pt x="87" y="745"/>
                    <a:pt x="201" y="745"/>
                  </a:cubicBezTo>
                  <a:lnTo>
                    <a:pt x="535" y="745"/>
                  </a:lnTo>
                  <a:cubicBezTo>
                    <a:pt x="640" y="745"/>
                    <a:pt x="735" y="649"/>
                    <a:pt x="735" y="545"/>
                  </a:cubicBezTo>
                  <a:lnTo>
                    <a:pt x="735" y="211"/>
                  </a:lnTo>
                  <a:cubicBezTo>
                    <a:pt x="735" y="96"/>
                    <a:pt x="640" y="1"/>
                    <a:pt x="535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2" name="Google Shape;12602;p84"/>
            <p:cNvSpPr/>
            <p:nvPr/>
          </p:nvSpPr>
          <p:spPr>
            <a:xfrm>
              <a:off x="3762841" y="3013061"/>
              <a:ext cx="19508" cy="19508"/>
            </a:xfrm>
            <a:custGeom>
              <a:avLst/>
              <a:gdLst/>
              <a:ahLst/>
              <a:cxnLst/>
              <a:rect l="l" t="t" r="r" b="b"/>
              <a:pathLst>
                <a:path w="745" h="745" extrusionOk="0">
                  <a:moveTo>
                    <a:pt x="210" y="1"/>
                  </a:moveTo>
                  <a:cubicBezTo>
                    <a:pt x="96" y="1"/>
                    <a:pt x="10" y="96"/>
                    <a:pt x="10" y="211"/>
                  </a:cubicBezTo>
                  <a:lnTo>
                    <a:pt x="10" y="544"/>
                  </a:lnTo>
                  <a:cubicBezTo>
                    <a:pt x="0" y="649"/>
                    <a:pt x="96" y="745"/>
                    <a:pt x="210" y="745"/>
                  </a:cubicBezTo>
                  <a:lnTo>
                    <a:pt x="544" y="745"/>
                  </a:lnTo>
                  <a:cubicBezTo>
                    <a:pt x="659" y="745"/>
                    <a:pt x="745" y="649"/>
                    <a:pt x="745" y="544"/>
                  </a:cubicBezTo>
                  <a:lnTo>
                    <a:pt x="745" y="211"/>
                  </a:lnTo>
                  <a:cubicBezTo>
                    <a:pt x="745" y="96"/>
                    <a:pt x="649" y="1"/>
                    <a:pt x="544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3" name="Google Shape;12603;p84"/>
            <p:cNvSpPr/>
            <p:nvPr/>
          </p:nvSpPr>
          <p:spPr>
            <a:xfrm>
              <a:off x="3763077" y="3041551"/>
              <a:ext cx="19272" cy="19508"/>
            </a:xfrm>
            <a:custGeom>
              <a:avLst/>
              <a:gdLst/>
              <a:ahLst/>
              <a:cxnLst/>
              <a:rect l="l" t="t" r="r" b="b"/>
              <a:pathLst>
                <a:path w="736" h="745" extrusionOk="0">
                  <a:moveTo>
                    <a:pt x="201" y="0"/>
                  </a:moveTo>
                  <a:cubicBezTo>
                    <a:pt x="87" y="0"/>
                    <a:pt x="1" y="96"/>
                    <a:pt x="1" y="201"/>
                  </a:cubicBezTo>
                  <a:lnTo>
                    <a:pt x="1" y="534"/>
                  </a:lnTo>
                  <a:cubicBezTo>
                    <a:pt x="1" y="649"/>
                    <a:pt x="87" y="744"/>
                    <a:pt x="201" y="744"/>
                  </a:cubicBezTo>
                  <a:lnTo>
                    <a:pt x="535" y="744"/>
                  </a:lnTo>
                  <a:cubicBezTo>
                    <a:pt x="640" y="744"/>
                    <a:pt x="736" y="649"/>
                    <a:pt x="736" y="534"/>
                  </a:cubicBezTo>
                  <a:lnTo>
                    <a:pt x="736" y="201"/>
                  </a:lnTo>
                  <a:cubicBezTo>
                    <a:pt x="736" y="96"/>
                    <a:pt x="640" y="0"/>
                    <a:pt x="535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4" name="Google Shape;12604;p84"/>
            <p:cNvSpPr/>
            <p:nvPr/>
          </p:nvSpPr>
          <p:spPr>
            <a:xfrm>
              <a:off x="3763077" y="3069778"/>
              <a:ext cx="19272" cy="19508"/>
            </a:xfrm>
            <a:custGeom>
              <a:avLst/>
              <a:gdLst/>
              <a:ahLst/>
              <a:cxnLst/>
              <a:rect l="l" t="t" r="r" b="b"/>
              <a:pathLst>
                <a:path w="736" h="745" extrusionOk="0">
                  <a:moveTo>
                    <a:pt x="201" y="0"/>
                  </a:moveTo>
                  <a:cubicBezTo>
                    <a:pt x="87" y="0"/>
                    <a:pt x="1" y="96"/>
                    <a:pt x="1" y="210"/>
                  </a:cubicBezTo>
                  <a:lnTo>
                    <a:pt x="1" y="534"/>
                  </a:lnTo>
                  <a:cubicBezTo>
                    <a:pt x="1" y="649"/>
                    <a:pt x="87" y="744"/>
                    <a:pt x="201" y="744"/>
                  </a:cubicBezTo>
                  <a:lnTo>
                    <a:pt x="535" y="744"/>
                  </a:lnTo>
                  <a:cubicBezTo>
                    <a:pt x="640" y="744"/>
                    <a:pt x="736" y="649"/>
                    <a:pt x="736" y="534"/>
                  </a:cubicBezTo>
                  <a:lnTo>
                    <a:pt x="736" y="210"/>
                  </a:lnTo>
                  <a:cubicBezTo>
                    <a:pt x="736" y="96"/>
                    <a:pt x="640" y="0"/>
                    <a:pt x="535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5" name="Google Shape;12605;p84"/>
            <p:cNvSpPr/>
            <p:nvPr/>
          </p:nvSpPr>
          <p:spPr>
            <a:xfrm>
              <a:off x="3763077" y="3098241"/>
              <a:ext cx="19272" cy="19272"/>
            </a:xfrm>
            <a:custGeom>
              <a:avLst/>
              <a:gdLst/>
              <a:ahLst/>
              <a:cxnLst/>
              <a:rect l="l" t="t" r="r" b="b"/>
              <a:pathLst>
                <a:path w="736" h="736" extrusionOk="0">
                  <a:moveTo>
                    <a:pt x="201" y="1"/>
                  </a:moveTo>
                  <a:cubicBezTo>
                    <a:pt x="87" y="1"/>
                    <a:pt x="1" y="87"/>
                    <a:pt x="1" y="201"/>
                  </a:cubicBezTo>
                  <a:lnTo>
                    <a:pt x="1" y="535"/>
                  </a:lnTo>
                  <a:cubicBezTo>
                    <a:pt x="1" y="649"/>
                    <a:pt x="87" y="735"/>
                    <a:pt x="201" y="735"/>
                  </a:cubicBezTo>
                  <a:lnTo>
                    <a:pt x="535" y="735"/>
                  </a:lnTo>
                  <a:cubicBezTo>
                    <a:pt x="640" y="735"/>
                    <a:pt x="736" y="649"/>
                    <a:pt x="736" y="535"/>
                  </a:cubicBezTo>
                  <a:lnTo>
                    <a:pt x="736" y="201"/>
                  </a:lnTo>
                  <a:cubicBezTo>
                    <a:pt x="736" y="87"/>
                    <a:pt x="640" y="1"/>
                    <a:pt x="535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606" name="Google Shape;12606;p84"/>
          <p:cNvGrpSpPr/>
          <p:nvPr/>
        </p:nvGrpSpPr>
        <p:grpSpPr>
          <a:xfrm>
            <a:off x="873615" y="1500275"/>
            <a:ext cx="335011" cy="359232"/>
            <a:chOff x="873615" y="1500275"/>
            <a:chExt cx="335011" cy="359232"/>
          </a:xfrm>
        </p:grpSpPr>
        <p:sp>
          <p:nvSpPr>
            <p:cNvPr id="12607" name="Google Shape;12607;p84"/>
            <p:cNvSpPr/>
            <p:nvPr/>
          </p:nvSpPr>
          <p:spPr>
            <a:xfrm>
              <a:off x="965550" y="1500275"/>
              <a:ext cx="151140" cy="359232"/>
            </a:xfrm>
            <a:custGeom>
              <a:avLst/>
              <a:gdLst/>
              <a:ahLst/>
              <a:cxnLst/>
              <a:rect l="l" t="t" r="r" b="b"/>
              <a:pathLst>
                <a:path w="5772" h="13719" extrusionOk="0">
                  <a:moveTo>
                    <a:pt x="0" y="0"/>
                  </a:moveTo>
                  <a:lnTo>
                    <a:pt x="0" y="13718"/>
                  </a:lnTo>
                  <a:lnTo>
                    <a:pt x="5772" y="13718"/>
                  </a:lnTo>
                  <a:lnTo>
                    <a:pt x="5772" y="0"/>
                  </a:lnTo>
                  <a:cubicBezTo>
                    <a:pt x="4913" y="625"/>
                    <a:pt x="3900" y="937"/>
                    <a:pt x="2886" y="937"/>
                  </a:cubicBezTo>
                  <a:cubicBezTo>
                    <a:pt x="1872" y="937"/>
                    <a:pt x="859" y="625"/>
                    <a:pt x="0" y="0"/>
                  </a:cubicBezTo>
                  <a:close/>
                </a:path>
              </a:pathLst>
            </a:custGeom>
            <a:solidFill>
              <a:srgbClr val="738A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8" name="Google Shape;12608;p84"/>
            <p:cNvSpPr/>
            <p:nvPr/>
          </p:nvSpPr>
          <p:spPr>
            <a:xfrm>
              <a:off x="873615" y="1500275"/>
              <a:ext cx="158655" cy="359232"/>
            </a:xfrm>
            <a:custGeom>
              <a:avLst/>
              <a:gdLst/>
              <a:ahLst/>
              <a:cxnLst/>
              <a:rect l="l" t="t" r="r" b="b"/>
              <a:pathLst>
                <a:path w="6059" h="13719" extrusionOk="0">
                  <a:moveTo>
                    <a:pt x="1622" y="0"/>
                  </a:moveTo>
                  <a:cubicBezTo>
                    <a:pt x="1508" y="0"/>
                    <a:pt x="1403" y="95"/>
                    <a:pt x="1403" y="219"/>
                  </a:cubicBezTo>
                  <a:lnTo>
                    <a:pt x="1403" y="5304"/>
                  </a:lnTo>
                  <a:cubicBezTo>
                    <a:pt x="1403" y="6001"/>
                    <a:pt x="888" y="6592"/>
                    <a:pt x="191" y="6687"/>
                  </a:cubicBezTo>
                  <a:cubicBezTo>
                    <a:pt x="86" y="6707"/>
                    <a:pt x="0" y="6802"/>
                    <a:pt x="0" y="6916"/>
                  </a:cubicBezTo>
                  <a:lnTo>
                    <a:pt x="0" y="13489"/>
                  </a:lnTo>
                  <a:cubicBezTo>
                    <a:pt x="0" y="13613"/>
                    <a:pt x="105" y="13718"/>
                    <a:pt x="220" y="13718"/>
                  </a:cubicBezTo>
                  <a:lnTo>
                    <a:pt x="6058" y="13718"/>
                  </a:lnTo>
                  <a:lnTo>
                    <a:pt x="6058" y="7069"/>
                  </a:lnTo>
                  <a:cubicBezTo>
                    <a:pt x="6058" y="6955"/>
                    <a:pt x="5972" y="6859"/>
                    <a:pt x="5858" y="6850"/>
                  </a:cubicBezTo>
                  <a:cubicBezTo>
                    <a:pt x="4799" y="6745"/>
                    <a:pt x="3988" y="5848"/>
                    <a:pt x="3988" y="4779"/>
                  </a:cubicBezTo>
                  <a:lnTo>
                    <a:pt x="3988" y="219"/>
                  </a:lnTo>
                  <a:cubicBezTo>
                    <a:pt x="3988" y="95"/>
                    <a:pt x="3883" y="0"/>
                    <a:pt x="3769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9" name="Google Shape;12609;p84"/>
            <p:cNvSpPr/>
            <p:nvPr/>
          </p:nvSpPr>
          <p:spPr>
            <a:xfrm>
              <a:off x="873615" y="1784540"/>
              <a:ext cx="158655" cy="50485"/>
            </a:xfrm>
            <a:custGeom>
              <a:avLst/>
              <a:gdLst/>
              <a:ahLst/>
              <a:cxnLst/>
              <a:rect l="l" t="t" r="r" b="b"/>
              <a:pathLst>
                <a:path w="6059" h="1928" extrusionOk="0">
                  <a:moveTo>
                    <a:pt x="0" y="0"/>
                  </a:moveTo>
                  <a:lnTo>
                    <a:pt x="0" y="1927"/>
                  </a:lnTo>
                  <a:lnTo>
                    <a:pt x="6058" y="1927"/>
                  </a:lnTo>
                  <a:lnTo>
                    <a:pt x="6058" y="0"/>
                  </a:ln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0" name="Google Shape;12610;p84"/>
            <p:cNvSpPr/>
            <p:nvPr/>
          </p:nvSpPr>
          <p:spPr>
            <a:xfrm>
              <a:off x="873615" y="1500275"/>
              <a:ext cx="158655" cy="274550"/>
            </a:xfrm>
            <a:custGeom>
              <a:avLst/>
              <a:gdLst/>
              <a:ahLst/>
              <a:cxnLst/>
              <a:rect l="l" t="t" r="r" b="b"/>
              <a:pathLst>
                <a:path w="6059" h="10485" extrusionOk="0">
                  <a:moveTo>
                    <a:pt x="1622" y="0"/>
                  </a:moveTo>
                  <a:cubicBezTo>
                    <a:pt x="1584" y="0"/>
                    <a:pt x="1546" y="10"/>
                    <a:pt x="1517" y="29"/>
                  </a:cubicBezTo>
                  <a:lnTo>
                    <a:pt x="1517" y="8557"/>
                  </a:lnTo>
                  <a:lnTo>
                    <a:pt x="0" y="8557"/>
                  </a:lnTo>
                  <a:lnTo>
                    <a:pt x="0" y="10484"/>
                  </a:lnTo>
                  <a:lnTo>
                    <a:pt x="6058" y="10484"/>
                  </a:lnTo>
                  <a:lnTo>
                    <a:pt x="6058" y="8557"/>
                  </a:lnTo>
                  <a:lnTo>
                    <a:pt x="3454" y="8557"/>
                  </a:lnTo>
                  <a:lnTo>
                    <a:pt x="3454" y="0"/>
                  </a:ln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1" name="Google Shape;12611;p84"/>
            <p:cNvSpPr/>
            <p:nvPr/>
          </p:nvSpPr>
          <p:spPr>
            <a:xfrm>
              <a:off x="873615" y="1795537"/>
              <a:ext cx="158655" cy="28489"/>
            </a:xfrm>
            <a:custGeom>
              <a:avLst/>
              <a:gdLst/>
              <a:ahLst/>
              <a:cxnLst/>
              <a:rect l="l" t="t" r="r" b="b"/>
              <a:pathLst>
                <a:path w="6059" h="1088" extrusionOk="0">
                  <a:moveTo>
                    <a:pt x="0" y="0"/>
                  </a:moveTo>
                  <a:lnTo>
                    <a:pt x="0" y="1088"/>
                  </a:lnTo>
                  <a:lnTo>
                    <a:pt x="6058" y="1088"/>
                  </a:lnTo>
                  <a:lnTo>
                    <a:pt x="6058" y="0"/>
                  </a:ln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2" name="Google Shape;12612;p84"/>
            <p:cNvSpPr/>
            <p:nvPr/>
          </p:nvSpPr>
          <p:spPr>
            <a:xfrm>
              <a:off x="873615" y="1500275"/>
              <a:ext cx="158655" cy="263552"/>
            </a:xfrm>
            <a:custGeom>
              <a:avLst/>
              <a:gdLst/>
              <a:ahLst/>
              <a:cxnLst/>
              <a:rect l="l" t="t" r="r" b="b"/>
              <a:pathLst>
                <a:path w="6059" h="10065" extrusionOk="0">
                  <a:moveTo>
                    <a:pt x="1937" y="0"/>
                  </a:moveTo>
                  <a:lnTo>
                    <a:pt x="1937" y="8977"/>
                  </a:lnTo>
                  <a:lnTo>
                    <a:pt x="0" y="8977"/>
                  </a:lnTo>
                  <a:lnTo>
                    <a:pt x="0" y="10065"/>
                  </a:lnTo>
                  <a:lnTo>
                    <a:pt x="6058" y="10065"/>
                  </a:lnTo>
                  <a:lnTo>
                    <a:pt x="6058" y="8977"/>
                  </a:lnTo>
                  <a:lnTo>
                    <a:pt x="3034" y="8977"/>
                  </a:lnTo>
                  <a:lnTo>
                    <a:pt x="3034" y="0"/>
                  </a:ln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3" name="Google Shape;12613;p84"/>
            <p:cNvSpPr/>
            <p:nvPr/>
          </p:nvSpPr>
          <p:spPr>
            <a:xfrm>
              <a:off x="1049971" y="1500275"/>
              <a:ext cx="158655" cy="359232"/>
            </a:xfrm>
            <a:custGeom>
              <a:avLst/>
              <a:gdLst/>
              <a:ahLst/>
              <a:cxnLst/>
              <a:rect l="l" t="t" r="r" b="b"/>
              <a:pathLst>
                <a:path w="6059" h="13719" extrusionOk="0">
                  <a:moveTo>
                    <a:pt x="2290" y="0"/>
                  </a:moveTo>
                  <a:cubicBezTo>
                    <a:pt x="2176" y="0"/>
                    <a:pt x="2071" y="95"/>
                    <a:pt x="2071" y="219"/>
                  </a:cubicBezTo>
                  <a:lnTo>
                    <a:pt x="2071" y="4779"/>
                  </a:lnTo>
                  <a:cubicBezTo>
                    <a:pt x="2071" y="5848"/>
                    <a:pt x="1260" y="6745"/>
                    <a:pt x="201" y="6850"/>
                  </a:cubicBezTo>
                  <a:cubicBezTo>
                    <a:pt x="86" y="6859"/>
                    <a:pt x="1" y="6955"/>
                    <a:pt x="1" y="7069"/>
                  </a:cubicBezTo>
                  <a:lnTo>
                    <a:pt x="1" y="13718"/>
                  </a:lnTo>
                  <a:lnTo>
                    <a:pt x="5839" y="13718"/>
                  </a:lnTo>
                  <a:cubicBezTo>
                    <a:pt x="5954" y="13718"/>
                    <a:pt x="6059" y="13623"/>
                    <a:pt x="6059" y="13499"/>
                  </a:cubicBezTo>
                  <a:lnTo>
                    <a:pt x="6059" y="6916"/>
                  </a:lnTo>
                  <a:cubicBezTo>
                    <a:pt x="6059" y="6802"/>
                    <a:pt x="5973" y="6707"/>
                    <a:pt x="5868" y="6687"/>
                  </a:cubicBezTo>
                  <a:cubicBezTo>
                    <a:pt x="5171" y="6592"/>
                    <a:pt x="4656" y="6001"/>
                    <a:pt x="4656" y="5304"/>
                  </a:cubicBezTo>
                  <a:lnTo>
                    <a:pt x="4656" y="219"/>
                  </a:lnTo>
                  <a:cubicBezTo>
                    <a:pt x="4656" y="95"/>
                    <a:pt x="4551" y="0"/>
                    <a:pt x="4437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4" name="Google Shape;12614;p84"/>
            <p:cNvSpPr/>
            <p:nvPr/>
          </p:nvSpPr>
          <p:spPr>
            <a:xfrm>
              <a:off x="1049971" y="1784540"/>
              <a:ext cx="158655" cy="50485"/>
            </a:xfrm>
            <a:custGeom>
              <a:avLst/>
              <a:gdLst/>
              <a:ahLst/>
              <a:cxnLst/>
              <a:rect l="l" t="t" r="r" b="b"/>
              <a:pathLst>
                <a:path w="6059" h="1928" extrusionOk="0">
                  <a:moveTo>
                    <a:pt x="1" y="0"/>
                  </a:moveTo>
                  <a:lnTo>
                    <a:pt x="1" y="1927"/>
                  </a:lnTo>
                  <a:lnTo>
                    <a:pt x="6059" y="1927"/>
                  </a:lnTo>
                  <a:lnTo>
                    <a:pt x="6059" y="0"/>
                  </a:ln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5" name="Google Shape;12615;p84"/>
            <p:cNvSpPr/>
            <p:nvPr/>
          </p:nvSpPr>
          <p:spPr>
            <a:xfrm>
              <a:off x="1049971" y="1500275"/>
              <a:ext cx="158655" cy="274550"/>
            </a:xfrm>
            <a:custGeom>
              <a:avLst/>
              <a:gdLst/>
              <a:ahLst/>
              <a:cxnLst/>
              <a:rect l="l" t="t" r="r" b="b"/>
              <a:pathLst>
                <a:path w="6059" h="10485" extrusionOk="0">
                  <a:moveTo>
                    <a:pt x="2605" y="0"/>
                  </a:moveTo>
                  <a:lnTo>
                    <a:pt x="2605" y="8557"/>
                  </a:lnTo>
                  <a:lnTo>
                    <a:pt x="1" y="8557"/>
                  </a:lnTo>
                  <a:lnTo>
                    <a:pt x="1" y="10484"/>
                  </a:lnTo>
                  <a:lnTo>
                    <a:pt x="6059" y="10484"/>
                  </a:lnTo>
                  <a:lnTo>
                    <a:pt x="6059" y="8557"/>
                  </a:lnTo>
                  <a:lnTo>
                    <a:pt x="4542" y="8557"/>
                  </a:lnTo>
                  <a:lnTo>
                    <a:pt x="4542" y="29"/>
                  </a:lnTo>
                  <a:cubicBezTo>
                    <a:pt x="4503" y="10"/>
                    <a:pt x="4465" y="0"/>
                    <a:pt x="4437" y="0"/>
                  </a:cubicBez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6" name="Google Shape;12616;p84"/>
            <p:cNvSpPr/>
            <p:nvPr/>
          </p:nvSpPr>
          <p:spPr>
            <a:xfrm>
              <a:off x="1049971" y="1795537"/>
              <a:ext cx="158655" cy="28489"/>
            </a:xfrm>
            <a:custGeom>
              <a:avLst/>
              <a:gdLst/>
              <a:ahLst/>
              <a:cxnLst/>
              <a:rect l="l" t="t" r="r" b="b"/>
              <a:pathLst>
                <a:path w="6059" h="1088" extrusionOk="0">
                  <a:moveTo>
                    <a:pt x="1" y="0"/>
                  </a:moveTo>
                  <a:lnTo>
                    <a:pt x="1" y="1088"/>
                  </a:lnTo>
                  <a:lnTo>
                    <a:pt x="6059" y="1088"/>
                  </a:lnTo>
                  <a:lnTo>
                    <a:pt x="6059" y="0"/>
                  </a:ln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7" name="Google Shape;12617;p84"/>
            <p:cNvSpPr/>
            <p:nvPr/>
          </p:nvSpPr>
          <p:spPr>
            <a:xfrm>
              <a:off x="1049971" y="1500275"/>
              <a:ext cx="158655" cy="263552"/>
            </a:xfrm>
            <a:custGeom>
              <a:avLst/>
              <a:gdLst/>
              <a:ahLst/>
              <a:cxnLst/>
              <a:rect l="l" t="t" r="r" b="b"/>
              <a:pathLst>
                <a:path w="6059" h="10065" extrusionOk="0">
                  <a:moveTo>
                    <a:pt x="3025" y="0"/>
                  </a:moveTo>
                  <a:lnTo>
                    <a:pt x="3025" y="8977"/>
                  </a:lnTo>
                  <a:lnTo>
                    <a:pt x="1" y="8977"/>
                  </a:lnTo>
                  <a:lnTo>
                    <a:pt x="1" y="10065"/>
                  </a:lnTo>
                  <a:lnTo>
                    <a:pt x="6059" y="10065"/>
                  </a:lnTo>
                  <a:lnTo>
                    <a:pt x="6059" y="8977"/>
                  </a:lnTo>
                  <a:lnTo>
                    <a:pt x="4122" y="8977"/>
                  </a:lnTo>
                  <a:lnTo>
                    <a:pt x="4122" y="0"/>
                  </a:ln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618" name="Google Shape;12618;p84"/>
          <p:cNvGrpSpPr/>
          <p:nvPr/>
        </p:nvGrpSpPr>
        <p:grpSpPr>
          <a:xfrm>
            <a:off x="2202058" y="3346737"/>
            <a:ext cx="337158" cy="359311"/>
            <a:chOff x="2202058" y="3346737"/>
            <a:chExt cx="337158" cy="359311"/>
          </a:xfrm>
        </p:grpSpPr>
        <p:sp>
          <p:nvSpPr>
            <p:cNvPr id="12619" name="Google Shape;12619;p84"/>
            <p:cNvSpPr/>
            <p:nvPr/>
          </p:nvSpPr>
          <p:spPr>
            <a:xfrm>
              <a:off x="2202058" y="3449225"/>
              <a:ext cx="257084" cy="256822"/>
            </a:xfrm>
            <a:custGeom>
              <a:avLst/>
              <a:gdLst/>
              <a:ahLst/>
              <a:cxnLst/>
              <a:rect l="l" t="t" r="r" b="b"/>
              <a:pathLst>
                <a:path w="9818" h="9808" extrusionOk="0">
                  <a:moveTo>
                    <a:pt x="4914" y="0"/>
                  </a:moveTo>
                  <a:cubicBezTo>
                    <a:pt x="2205" y="0"/>
                    <a:pt x="1" y="2194"/>
                    <a:pt x="1" y="4904"/>
                  </a:cubicBezTo>
                  <a:cubicBezTo>
                    <a:pt x="1" y="7613"/>
                    <a:pt x="2205" y="9807"/>
                    <a:pt x="4914" y="9807"/>
                  </a:cubicBezTo>
                  <a:cubicBezTo>
                    <a:pt x="7614" y="9807"/>
                    <a:pt x="9817" y="7613"/>
                    <a:pt x="9817" y="4904"/>
                  </a:cubicBezTo>
                  <a:cubicBezTo>
                    <a:pt x="9817" y="2194"/>
                    <a:pt x="7614" y="0"/>
                    <a:pt x="4914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0" name="Google Shape;12620;p84"/>
            <p:cNvSpPr/>
            <p:nvPr/>
          </p:nvSpPr>
          <p:spPr>
            <a:xfrm>
              <a:off x="2202320" y="3448989"/>
              <a:ext cx="158655" cy="257032"/>
            </a:xfrm>
            <a:custGeom>
              <a:avLst/>
              <a:gdLst/>
              <a:ahLst/>
              <a:cxnLst/>
              <a:rect l="l" t="t" r="r" b="b"/>
              <a:pathLst>
                <a:path w="6059" h="9816" extrusionOk="0">
                  <a:moveTo>
                    <a:pt x="4885" y="1"/>
                  </a:moveTo>
                  <a:cubicBezTo>
                    <a:pt x="2257" y="1"/>
                    <a:pt x="0" y="2134"/>
                    <a:pt x="0" y="4913"/>
                  </a:cubicBezTo>
                  <a:cubicBezTo>
                    <a:pt x="0" y="7683"/>
                    <a:pt x="2257" y="9815"/>
                    <a:pt x="4885" y="9815"/>
                  </a:cubicBezTo>
                  <a:cubicBezTo>
                    <a:pt x="5270" y="9815"/>
                    <a:pt x="5663" y="9770"/>
                    <a:pt x="6058" y="9673"/>
                  </a:cubicBezTo>
                  <a:cubicBezTo>
                    <a:pt x="3864" y="9139"/>
                    <a:pt x="2309" y="7174"/>
                    <a:pt x="2309" y="4913"/>
                  </a:cubicBezTo>
                  <a:cubicBezTo>
                    <a:pt x="2309" y="2652"/>
                    <a:pt x="3855" y="677"/>
                    <a:pt x="6058" y="143"/>
                  </a:cubicBezTo>
                  <a:cubicBezTo>
                    <a:pt x="5663" y="47"/>
                    <a:pt x="5270" y="1"/>
                    <a:pt x="4885" y="1"/>
                  </a:cubicBez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1" name="Google Shape;12621;p84"/>
            <p:cNvSpPr/>
            <p:nvPr/>
          </p:nvSpPr>
          <p:spPr>
            <a:xfrm>
              <a:off x="2338220" y="3346737"/>
              <a:ext cx="200996" cy="169731"/>
            </a:xfrm>
            <a:custGeom>
              <a:avLst/>
              <a:gdLst/>
              <a:ahLst/>
              <a:cxnLst/>
              <a:rect l="l" t="t" r="r" b="b"/>
              <a:pathLst>
                <a:path w="7676" h="6482" extrusionOk="0">
                  <a:moveTo>
                    <a:pt x="3864" y="0"/>
                  </a:moveTo>
                  <a:cubicBezTo>
                    <a:pt x="3823" y="0"/>
                    <a:pt x="3782" y="1"/>
                    <a:pt x="3740" y="3"/>
                  </a:cubicBezTo>
                  <a:cubicBezTo>
                    <a:pt x="1298" y="108"/>
                    <a:pt x="0" y="2932"/>
                    <a:pt x="1517" y="4849"/>
                  </a:cubicBezTo>
                  <a:lnTo>
                    <a:pt x="1450" y="6252"/>
                  </a:lnTo>
                  <a:cubicBezTo>
                    <a:pt x="1443" y="6388"/>
                    <a:pt x="1549" y="6482"/>
                    <a:pt x="1669" y="6482"/>
                  </a:cubicBezTo>
                  <a:cubicBezTo>
                    <a:pt x="1701" y="6482"/>
                    <a:pt x="1733" y="6475"/>
                    <a:pt x="1765" y="6461"/>
                  </a:cubicBezTo>
                  <a:lnTo>
                    <a:pt x="3034" y="5870"/>
                  </a:lnTo>
                  <a:cubicBezTo>
                    <a:pt x="3305" y="5947"/>
                    <a:pt x="3581" y="5984"/>
                    <a:pt x="3853" y="5984"/>
                  </a:cubicBezTo>
                  <a:cubicBezTo>
                    <a:pt x="4835" y="5984"/>
                    <a:pt x="5777" y="5502"/>
                    <a:pt x="6344" y="4658"/>
                  </a:cubicBezTo>
                  <a:cubicBezTo>
                    <a:pt x="7676" y="2661"/>
                    <a:pt x="6233" y="0"/>
                    <a:pt x="3864" y="0"/>
                  </a:cubicBezTo>
                  <a:close/>
                </a:path>
              </a:pathLst>
            </a:custGeom>
            <a:solidFill>
              <a:srgbClr val="94A3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2" name="Google Shape;12622;p84"/>
            <p:cNvSpPr/>
            <p:nvPr/>
          </p:nvSpPr>
          <p:spPr>
            <a:xfrm>
              <a:off x="2424133" y="3390518"/>
              <a:ext cx="52239" cy="52239"/>
            </a:xfrm>
            <a:custGeom>
              <a:avLst/>
              <a:gdLst/>
              <a:ahLst/>
              <a:cxnLst/>
              <a:rect l="l" t="t" r="r" b="b"/>
              <a:pathLst>
                <a:path w="1995" h="1995" extrusionOk="0">
                  <a:moveTo>
                    <a:pt x="1003" y="0"/>
                  </a:moveTo>
                  <a:cubicBezTo>
                    <a:pt x="449" y="0"/>
                    <a:pt x="1" y="449"/>
                    <a:pt x="1" y="1002"/>
                  </a:cubicBezTo>
                  <a:cubicBezTo>
                    <a:pt x="1" y="1546"/>
                    <a:pt x="449" y="1994"/>
                    <a:pt x="1003" y="1994"/>
                  </a:cubicBezTo>
                  <a:cubicBezTo>
                    <a:pt x="1546" y="1994"/>
                    <a:pt x="1995" y="1546"/>
                    <a:pt x="1995" y="1002"/>
                  </a:cubicBezTo>
                  <a:cubicBezTo>
                    <a:pt x="1995" y="449"/>
                    <a:pt x="1546" y="0"/>
                    <a:pt x="1003" y="0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3" name="Google Shape;12623;p84"/>
            <p:cNvSpPr/>
            <p:nvPr/>
          </p:nvSpPr>
          <p:spPr>
            <a:xfrm>
              <a:off x="2406406" y="3384993"/>
              <a:ext cx="87196" cy="63263"/>
            </a:xfrm>
            <a:custGeom>
              <a:avLst/>
              <a:gdLst/>
              <a:ahLst/>
              <a:cxnLst/>
              <a:rect l="l" t="t" r="r" b="b"/>
              <a:pathLst>
                <a:path w="3330" h="2416" extrusionOk="0">
                  <a:moveTo>
                    <a:pt x="1680" y="421"/>
                  </a:moveTo>
                  <a:cubicBezTo>
                    <a:pt x="1889" y="421"/>
                    <a:pt x="2090" y="507"/>
                    <a:pt x="2233" y="650"/>
                  </a:cubicBezTo>
                  <a:cubicBezTo>
                    <a:pt x="2760" y="1178"/>
                    <a:pt x="2334" y="2004"/>
                    <a:pt x="1691" y="2004"/>
                  </a:cubicBezTo>
                  <a:cubicBezTo>
                    <a:pt x="1590" y="2004"/>
                    <a:pt x="1483" y="1984"/>
                    <a:pt x="1374" y="1938"/>
                  </a:cubicBezTo>
                  <a:cubicBezTo>
                    <a:pt x="582" y="1604"/>
                    <a:pt x="811" y="421"/>
                    <a:pt x="1680" y="421"/>
                  </a:cubicBezTo>
                  <a:close/>
                  <a:moveTo>
                    <a:pt x="1695" y="0"/>
                  </a:moveTo>
                  <a:cubicBezTo>
                    <a:pt x="1544" y="0"/>
                    <a:pt x="1384" y="30"/>
                    <a:pt x="1222" y="97"/>
                  </a:cubicBezTo>
                  <a:cubicBezTo>
                    <a:pt x="1" y="603"/>
                    <a:pt x="363" y="2415"/>
                    <a:pt x="1680" y="2415"/>
                  </a:cubicBezTo>
                  <a:cubicBezTo>
                    <a:pt x="1994" y="2415"/>
                    <a:pt x="2300" y="2291"/>
                    <a:pt x="2529" y="2062"/>
                  </a:cubicBezTo>
                  <a:cubicBezTo>
                    <a:pt x="3330" y="1253"/>
                    <a:pt x="2672" y="0"/>
                    <a:pt x="1695" y="0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4" name="Google Shape;12624;p84"/>
            <p:cNvSpPr/>
            <p:nvPr/>
          </p:nvSpPr>
          <p:spPr>
            <a:xfrm>
              <a:off x="2394675" y="3429062"/>
              <a:ext cx="45693" cy="41425"/>
            </a:xfrm>
            <a:custGeom>
              <a:avLst/>
              <a:gdLst/>
              <a:ahLst/>
              <a:cxnLst/>
              <a:rect l="l" t="t" r="r" b="b"/>
              <a:pathLst>
                <a:path w="1745" h="1582" extrusionOk="0">
                  <a:moveTo>
                    <a:pt x="1434" y="1"/>
                  </a:moveTo>
                  <a:cubicBezTo>
                    <a:pt x="1381" y="1"/>
                    <a:pt x="1325" y="25"/>
                    <a:pt x="1279" y="83"/>
                  </a:cubicBezTo>
                  <a:lnTo>
                    <a:pt x="134" y="1219"/>
                  </a:lnTo>
                  <a:cubicBezTo>
                    <a:pt x="0" y="1352"/>
                    <a:pt x="96" y="1581"/>
                    <a:pt x="286" y="1581"/>
                  </a:cubicBezTo>
                  <a:cubicBezTo>
                    <a:pt x="334" y="1581"/>
                    <a:pt x="391" y="1553"/>
                    <a:pt x="429" y="1514"/>
                  </a:cubicBezTo>
                  <a:lnTo>
                    <a:pt x="1565" y="379"/>
                  </a:lnTo>
                  <a:cubicBezTo>
                    <a:pt x="1745" y="228"/>
                    <a:pt x="1599" y="1"/>
                    <a:pt x="1434" y="1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5" name="Google Shape;12625;p84"/>
            <p:cNvSpPr/>
            <p:nvPr/>
          </p:nvSpPr>
          <p:spPr>
            <a:xfrm>
              <a:off x="2230050" y="3532598"/>
              <a:ext cx="201363" cy="89998"/>
            </a:xfrm>
            <a:custGeom>
              <a:avLst/>
              <a:gdLst/>
              <a:ahLst/>
              <a:cxnLst/>
              <a:rect l="l" t="t" r="r" b="b"/>
              <a:pathLst>
                <a:path w="7690" h="3437" extrusionOk="0">
                  <a:moveTo>
                    <a:pt x="3844" y="0"/>
                  </a:moveTo>
                  <a:cubicBezTo>
                    <a:pt x="3447" y="0"/>
                    <a:pt x="3048" y="36"/>
                    <a:pt x="2652" y="108"/>
                  </a:cubicBezTo>
                  <a:cubicBezTo>
                    <a:pt x="1431" y="337"/>
                    <a:pt x="468" y="890"/>
                    <a:pt x="39" y="1605"/>
                  </a:cubicBezTo>
                  <a:cubicBezTo>
                    <a:pt x="0" y="1672"/>
                    <a:pt x="0" y="1758"/>
                    <a:pt x="39" y="1834"/>
                  </a:cubicBezTo>
                  <a:cubicBezTo>
                    <a:pt x="592" y="2769"/>
                    <a:pt x="2090" y="3437"/>
                    <a:pt x="3845" y="3437"/>
                  </a:cubicBezTo>
                  <a:cubicBezTo>
                    <a:pt x="5600" y="3437"/>
                    <a:pt x="7089" y="2769"/>
                    <a:pt x="7642" y="1834"/>
                  </a:cubicBezTo>
                  <a:cubicBezTo>
                    <a:pt x="7690" y="1758"/>
                    <a:pt x="7690" y="1672"/>
                    <a:pt x="7642" y="1605"/>
                  </a:cubicBezTo>
                  <a:cubicBezTo>
                    <a:pt x="7222" y="890"/>
                    <a:pt x="6249" y="337"/>
                    <a:pt x="5028" y="108"/>
                  </a:cubicBezTo>
                  <a:cubicBezTo>
                    <a:pt x="4637" y="36"/>
                    <a:pt x="4241" y="0"/>
                    <a:pt x="3844" y="0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6" name="Google Shape;12626;p84"/>
            <p:cNvSpPr/>
            <p:nvPr/>
          </p:nvSpPr>
          <p:spPr>
            <a:xfrm>
              <a:off x="2227746" y="3605523"/>
              <a:ext cx="90495" cy="41058"/>
            </a:xfrm>
            <a:custGeom>
              <a:avLst/>
              <a:gdLst/>
              <a:ahLst/>
              <a:cxnLst/>
              <a:rect l="l" t="t" r="r" b="b"/>
              <a:pathLst>
                <a:path w="3456" h="1568" extrusionOk="0">
                  <a:moveTo>
                    <a:pt x="310" y="1"/>
                  </a:moveTo>
                  <a:cubicBezTo>
                    <a:pt x="151" y="1"/>
                    <a:pt x="1" y="202"/>
                    <a:pt x="155" y="356"/>
                  </a:cubicBezTo>
                  <a:cubicBezTo>
                    <a:pt x="747" y="1062"/>
                    <a:pt x="1901" y="1520"/>
                    <a:pt x="3189" y="1568"/>
                  </a:cubicBezTo>
                  <a:lnTo>
                    <a:pt x="3198" y="1568"/>
                  </a:lnTo>
                  <a:cubicBezTo>
                    <a:pt x="3456" y="1549"/>
                    <a:pt x="3456" y="1177"/>
                    <a:pt x="3198" y="1148"/>
                  </a:cubicBezTo>
                  <a:cubicBezTo>
                    <a:pt x="2034" y="1110"/>
                    <a:pt x="985" y="709"/>
                    <a:pt x="470" y="89"/>
                  </a:cubicBezTo>
                  <a:cubicBezTo>
                    <a:pt x="425" y="26"/>
                    <a:pt x="367" y="1"/>
                    <a:pt x="310" y="1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7" name="Google Shape;12627;p84"/>
            <p:cNvSpPr/>
            <p:nvPr/>
          </p:nvSpPr>
          <p:spPr>
            <a:xfrm>
              <a:off x="2279252" y="3532598"/>
              <a:ext cx="93716" cy="74182"/>
            </a:xfrm>
            <a:custGeom>
              <a:avLst/>
              <a:gdLst/>
              <a:ahLst/>
              <a:cxnLst/>
              <a:rect l="l" t="t" r="r" b="b"/>
              <a:pathLst>
                <a:path w="3579" h="2833" extrusionOk="0">
                  <a:moveTo>
                    <a:pt x="1961" y="0"/>
                  </a:moveTo>
                  <a:cubicBezTo>
                    <a:pt x="1563" y="0"/>
                    <a:pt x="1165" y="36"/>
                    <a:pt x="773" y="108"/>
                  </a:cubicBezTo>
                  <a:cubicBezTo>
                    <a:pt x="1" y="947"/>
                    <a:pt x="306" y="2302"/>
                    <a:pt x="1365" y="2722"/>
                  </a:cubicBezTo>
                  <a:cubicBezTo>
                    <a:pt x="1561" y="2797"/>
                    <a:pt x="1761" y="2832"/>
                    <a:pt x="1955" y="2832"/>
                  </a:cubicBezTo>
                  <a:cubicBezTo>
                    <a:pt x="2816" y="2832"/>
                    <a:pt x="3578" y="2141"/>
                    <a:pt x="3578" y="1214"/>
                  </a:cubicBezTo>
                  <a:cubicBezTo>
                    <a:pt x="3578" y="804"/>
                    <a:pt x="3426" y="413"/>
                    <a:pt x="3149" y="108"/>
                  </a:cubicBezTo>
                  <a:cubicBezTo>
                    <a:pt x="2758" y="36"/>
                    <a:pt x="2359" y="0"/>
                    <a:pt x="1961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628" name="Google Shape;12628;p84"/>
          <p:cNvGrpSpPr/>
          <p:nvPr/>
        </p:nvGrpSpPr>
        <p:grpSpPr>
          <a:xfrm>
            <a:off x="2223059" y="3818172"/>
            <a:ext cx="359232" cy="306050"/>
            <a:chOff x="2223059" y="3818172"/>
            <a:chExt cx="359232" cy="306050"/>
          </a:xfrm>
        </p:grpSpPr>
        <p:sp>
          <p:nvSpPr>
            <p:cNvPr id="12629" name="Google Shape;12629;p84"/>
            <p:cNvSpPr/>
            <p:nvPr/>
          </p:nvSpPr>
          <p:spPr>
            <a:xfrm>
              <a:off x="2271763" y="3818172"/>
              <a:ext cx="310528" cy="155146"/>
            </a:xfrm>
            <a:custGeom>
              <a:avLst/>
              <a:gdLst/>
              <a:ahLst/>
              <a:cxnLst/>
              <a:rect l="l" t="t" r="r" b="b"/>
              <a:pathLst>
                <a:path w="11859" h="5925" extrusionOk="0">
                  <a:moveTo>
                    <a:pt x="5925" y="1"/>
                  </a:moveTo>
                  <a:cubicBezTo>
                    <a:pt x="2653" y="1"/>
                    <a:pt x="1" y="2653"/>
                    <a:pt x="1" y="5925"/>
                  </a:cubicBezTo>
                  <a:lnTo>
                    <a:pt x="11859" y="5925"/>
                  </a:lnTo>
                  <a:cubicBezTo>
                    <a:pt x="11859" y="2653"/>
                    <a:pt x="9197" y="1"/>
                    <a:pt x="5925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0" name="Google Shape;12630;p84"/>
            <p:cNvSpPr/>
            <p:nvPr/>
          </p:nvSpPr>
          <p:spPr>
            <a:xfrm>
              <a:off x="2326725" y="3862895"/>
              <a:ext cx="248339" cy="110422"/>
            </a:xfrm>
            <a:custGeom>
              <a:avLst/>
              <a:gdLst/>
              <a:ahLst/>
              <a:cxnLst/>
              <a:rect l="l" t="t" r="r" b="b"/>
              <a:pathLst>
                <a:path w="9484" h="4217" extrusionOk="0">
                  <a:moveTo>
                    <a:pt x="4742" y="0"/>
                  </a:moveTo>
                  <a:cubicBezTo>
                    <a:pt x="2319" y="0"/>
                    <a:pt x="287" y="1813"/>
                    <a:pt x="0" y="4217"/>
                  </a:cubicBezTo>
                  <a:lnTo>
                    <a:pt x="9483" y="4217"/>
                  </a:lnTo>
                  <a:cubicBezTo>
                    <a:pt x="9206" y="1813"/>
                    <a:pt x="7165" y="0"/>
                    <a:pt x="4742" y="0"/>
                  </a:cubicBez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1" name="Google Shape;12631;p84"/>
            <p:cNvSpPr/>
            <p:nvPr/>
          </p:nvSpPr>
          <p:spPr>
            <a:xfrm>
              <a:off x="2343955" y="3877376"/>
              <a:ext cx="213853" cy="95942"/>
            </a:xfrm>
            <a:custGeom>
              <a:avLst/>
              <a:gdLst/>
              <a:ahLst/>
              <a:cxnLst/>
              <a:rect l="l" t="t" r="r" b="b"/>
              <a:pathLst>
                <a:path w="8167" h="3664" extrusionOk="0">
                  <a:moveTo>
                    <a:pt x="4084" y="1"/>
                  </a:moveTo>
                  <a:cubicBezTo>
                    <a:pt x="1985" y="1"/>
                    <a:pt x="230" y="1575"/>
                    <a:pt x="1" y="3664"/>
                  </a:cubicBezTo>
                  <a:lnTo>
                    <a:pt x="8167" y="3664"/>
                  </a:lnTo>
                  <a:cubicBezTo>
                    <a:pt x="7947" y="1575"/>
                    <a:pt x="6182" y="1"/>
                    <a:pt x="4084" y="1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2" name="Google Shape;12632;p84"/>
            <p:cNvSpPr/>
            <p:nvPr/>
          </p:nvSpPr>
          <p:spPr>
            <a:xfrm>
              <a:off x="2470114" y="4050878"/>
              <a:ext cx="10762" cy="73344"/>
            </a:xfrm>
            <a:custGeom>
              <a:avLst/>
              <a:gdLst/>
              <a:ahLst/>
              <a:cxnLst/>
              <a:rect l="l" t="t" r="r" b="b"/>
              <a:pathLst>
                <a:path w="411" h="2801" extrusionOk="0">
                  <a:moveTo>
                    <a:pt x="205" y="0"/>
                  </a:moveTo>
                  <a:cubicBezTo>
                    <a:pt x="108" y="0"/>
                    <a:pt x="10" y="62"/>
                    <a:pt x="0" y="186"/>
                  </a:cubicBezTo>
                  <a:lnTo>
                    <a:pt x="0" y="2590"/>
                  </a:lnTo>
                  <a:cubicBezTo>
                    <a:pt x="0" y="2705"/>
                    <a:pt x="86" y="2800"/>
                    <a:pt x="201" y="2800"/>
                  </a:cubicBezTo>
                  <a:cubicBezTo>
                    <a:pt x="315" y="2800"/>
                    <a:pt x="410" y="2705"/>
                    <a:pt x="410" y="2600"/>
                  </a:cubicBezTo>
                  <a:lnTo>
                    <a:pt x="410" y="186"/>
                  </a:lnTo>
                  <a:cubicBezTo>
                    <a:pt x="401" y="62"/>
                    <a:pt x="303" y="0"/>
                    <a:pt x="205" y="0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3" name="Google Shape;12633;p84"/>
            <p:cNvSpPr/>
            <p:nvPr/>
          </p:nvSpPr>
          <p:spPr>
            <a:xfrm>
              <a:off x="2412114" y="3988426"/>
              <a:ext cx="118147" cy="72847"/>
            </a:xfrm>
            <a:custGeom>
              <a:avLst/>
              <a:gdLst/>
              <a:ahLst/>
              <a:cxnLst/>
              <a:rect l="l" t="t" r="r" b="b"/>
              <a:pathLst>
                <a:path w="4512" h="2782" extrusionOk="0">
                  <a:moveTo>
                    <a:pt x="283" y="1"/>
                  </a:moveTo>
                  <a:cubicBezTo>
                    <a:pt x="133" y="1"/>
                    <a:pt x="0" y="186"/>
                    <a:pt x="116" y="339"/>
                  </a:cubicBezTo>
                  <a:lnTo>
                    <a:pt x="2263" y="2714"/>
                  </a:lnTo>
                  <a:cubicBezTo>
                    <a:pt x="2301" y="2752"/>
                    <a:pt x="2358" y="2781"/>
                    <a:pt x="2416" y="2781"/>
                  </a:cubicBezTo>
                  <a:cubicBezTo>
                    <a:pt x="2473" y="2781"/>
                    <a:pt x="2521" y="2762"/>
                    <a:pt x="2559" y="2724"/>
                  </a:cubicBezTo>
                  <a:lnTo>
                    <a:pt x="4333" y="1131"/>
                  </a:lnTo>
                  <a:cubicBezTo>
                    <a:pt x="4511" y="982"/>
                    <a:pt x="4372" y="753"/>
                    <a:pt x="4202" y="753"/>
                  </a:cubicBezTo>
                  <a:cubicBezTo>
                    <a:pt x="4154" y="753"/>
                    <a:pt x="4103" y="771"/>
                    <a:pt x="4056" y="816"/>
                  </a:cubicBezTo>
                  <a:lnTo>
                    <a:pt x="2435" y="2285"/>
                  </a:lnTo>
                  <a:lnTo>
                    <a:pt x="422" y="62"/>
                  </a:lnTo>
                  <a:cubicBezTo>
                    <a:pt x="378" y="19"/>
                    <a:pt x="330" y="1"/>
                    <a:pt x="283" y="1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4" name="Google Shape;12634;p84"/>
            <p:cNvSpPr/>
            <p:nvPr/>
          </p:nvSpPr>
          <p:spPr>
            <a:xfrm>
              <a:off x="2452623" y="4045248"/>
              <a:ext cx="45483" cy="24012"/>
            </a:xfrm>
            <a:custGeom>
              <a:avLst/>
              <a:gdLst/>
              <a:ahLst/>
              <a:cxnLst/>
              <a:rect l="l" t="t" r="r" b="b"/>
              <a:pathLst>
                <a:path w="1737" h="917" extrusionOk="0">
                  <a:moveTo>
                    <a:pt x="220" y="1"/>
                  </a:moveTo>
                  <a:cubicBezTo>
                    <a:pt x="96" y="1"/>
                    <a:pt x="0" y="96"/>
                    <a:pt x="0" y="220"/>
                  </a:cubicBezTo>
                  <a:lnTo>
                    <a:pt x="0" y="697"/>
                  </a:lnTo>
                  <a:cubicBezTo>
                    <a:pt x="0" y="821"/>
                    <a:pt x="96" y="916"/>
                    <a:pt x="220" y="916"/>
                  </a:cubicBezTo>
                  <a:lnTo>
                    <a:pt x="1517" y="916"/>
                  </a:lnTo>
                  <a:cubicBezTo>
                    <a:pt x="1641" y="916"/>
                    <a:pt x="1737" y="821"/>
                    <a:pt x="1737" y="697"/>
                  </a:cubicBezTo>
                  <a:lnTo>
                    <a:pt x="1737" y="220"/>
                  </a:lnTo>
                  <a:cubicBezTo>
                    <a:pt x="1737" y="96"/>
                    <a:pt x="1641" y="1"/>
                    <a:pt x="1517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5" name="Google Shape;12635;p84"/>
            <p:cNvSpPr/>
            <p:nvPr/>
          </p:nvSpPr>
          <p:spPr>
            <a:xfrm>
              <a:off x="2491586" y="3993532"/>
              <a:ext cx="90469" cy="40508"/>
            </a:xfrm>
            <a:custGeom>
              <a:avLst/>
              <a:gdLst/>
              <a:ahLst/>
              <a:cxnLst/>
              <a:rect l="l" t="t" r="r" b="b"/>
              <a:pathLst>
                <a:path w="3455" h="1547" extrusionOk="0">
                  <a:moveTo>
                    <a:pt x="1" y="1"/>
                  </a:moveTo>
                  <a:lnTo>
                    <a:pt x="1088" y="1460"/>
                  </a:lnTo>
                  <a:cubicBezTo>
                    <a:pt x="1126" y="1518"/>
                    <a:pt x="1193" y="1546"/>
                    <a:pt x="1269" y="1546"/>
                  </a:cubicBezTo>
                  <a:lnTo>
                    <a:pt x="3235" y="1546"/>
                  </a:lnTo>
                  <a:cubicBezTo>
                    <a:pt x="3359" y="1546"/>
                    <a:pt x="3454" y="1451"/>
                    <a:pt x="3454" y="1327"/>
                  </a:cubicBezTo>
                  <a:lnTo>
                    <a:pt x="3454" y="1"/>
                  </a:ln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6" name="Google Shape;12636;p84"/>
            <p:cNvSpPr/>
            <p:nvPr/>
          </p:nvSpPr>
          <p:spPr>
            <a:xfrm>
              <a:off x="2223059" y="3971066"/>
              <a:ext cx="359232" cy="32993"/>
            </a:xfrm>
            <a:custGeom>
              <a:avLst/>
              <a:gdLst/>
              <a:ahLst/>
              <a:cxnLst/>
              <a:rect l="l" t="t" r="r" b="b"/>
              <a:pathLst>
                <a:path w="13719" h="1260" extrusionOk="0">
                  <a:moveTo>
                    <a:pt x="1861" y="0"/>
                  </a:moveTo>
                  <a:lnTo>
                    <a:pt x="153" y="611"/>
                  </a:lnTo>
                  <a:cubicBezTo>
                    <a:pt x="57" y="639"/>
                    <a:pt x="0" y="725"/>
                    <a:pt x="0" y="821"/>
                  </a:cubicBezTo>
                  <a:lnTo>
                    <a:pt x="0" y="1040"/>
                  </a:lnTo>
                  <a:cubicBezTo>
                    <a:pt x="0" y="1164"/>
                    <a:pt x="105" y="1259"/>
                    <a:pt x="220" y="1259"/>
                  </a:cubicBezTo>
                  <a:lnTo>
                    <a:pt x="13719" y="1259"/>
                  </a:lnTo>
                  <a:lnTo>
                    <a:pt x="13719" y="0"/>
                  </a:lnTo>
                  <a:close/>
                </a:path>
              </a:pathLst>
            </a:custGeom>
            <a:solidFill>
              <a:srgbClr val="738A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7" name="Google Shape;12637;p84"/>
            <p:cNvSpPr/>
            <p:nvPr/>
          </p:nvSpPr>
          <p:spPr>
            <a:xfrm>
              <a:off x="2461107" y="3933595"/>
              <a:ext cx="60723" cy="21760"/>
            </a:xfrm>
            <a:custGeom>
              <a:avLst/>
              <a:gdLst/>
              <a:ahLst/>
              <a:cxnLst/>
              <a:rect l="l" t="t" r="r" b="b"/>
              <a:pathLst>
                <a:path w="2319" h="831" extrusionOk="0">
                  <a:moveTo>
                    <a:pt x="421" y="0"/>
                  </a:moveTo>
                  <a:cubicBezTo>
                    <a:pt x="192" y="0"/>
                    <a:pt x="1" y="181"/>
                    <a:pt x="1" y="420"/>
                  </a:cubicBezTo>
                  <a:cubicBezTo>
                    <a:pt x="1" y="649"/>
                    <a:pt x="192" y="830"/>
                    <a:pt x="421" y="830"/>
                  </a:cubicBezTo>
                  <a:lnTo>
                    <a:pt x="1909" y="830"/>
                  </a:lnTo>
                  <a:cubicBezTo>
                    <a:pt x="2138" y="830"/>
                    <a:pt x="2319" y="649"/>
                    <a:pt x="2319" y="420"/>
                  </a:cubicBezTo>
                  <a:cubicBezTo>
                    <a:pt x="2319" y="181"/>
                    <a:pt x="2138" y="0"/>
                    <a:pt x="1909" y="0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638" name="Google Shape;12638;p84"/>
          <p:cNvGrpSpPr/>
          <p:nvPr/>
        </p:nvGrpSpPr>
        <p:grpSpPr>
          <a:xfrm>
            <a:off x="1725989" y="1991820"/>
            <a:ext cx="378426" cy="298509"/>
            <a:chOff x="1725989" y="1991820"/>
            <a:chExt cx="378426" cy="298509"/>
          </a:xfrm>
        </p:grpSpPr>
        <p:sp>
          <p:nvSpPr>
            <p:cNvPr id="12639" name="Google Shape;12639;p84"/>
            <p:cNvSpPr/>
            <p:nvPr/>
          </p:nvSpPr>
          <p:spPr>
            <a:xfrm>
              <a:off x="1803392" y="2021331"/>
              <a:ext cx="145143" cy="236346"/>
            </a:xfrm>
            <a:custGeom>
              <a:avLst/>
              <a:gdLst/>
              <a:ahLst/>
              <a:cxnLst/>
              <a:rect l="l" t="t" r="r" b="b"/>
              <a:pathLst>
                <a:path w="5543" h="9026" extrusionOk="0">
                  <a:moveTo>
                    <a:pt x="5330" y="1"/>
                  </a:moveTo>
                  <a:cubicBezTo>
                    <a:pt x="5324" y="1"/>
                    <a:pt x="5319" y="1"/>
                    <a:pt x="5314" y="1"/>
                  </a:cubicBezTo>
                  <a:cubicBezTo>
                    <a:pt x="3215" y="97"/>
                    <a:pt x="1374" y="1461"/>
                    <a:pt x="687" y="3455"/>
                  </a:cubicBezTo>
                  <a:cubicBezTo>
                    <a:pt x="0" y="5439"/>
                    <a:pt x="592" y="7652"/>
                    <a:pt x="2194" y="9026"/>
                  </a:cubicBezTo>
                  <a:lnTo>
                    <a:pt x="5543" y="5134"/>
                  </a:lnTo>
                  <a:lnTo>
                    <a:pt x="5543" y="2234"/>
                  </a:lnTo>
                  <a:lnTo>
                    <a:pt x="5543" y="221"/>
                  </a:lnTo>
                  <a:cubicBezTo>
                    <a:pt x="5543" y="102"/>
                    <a:pt x="5447" y="1"/>
                    <a:pt x="5330" y="1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0" name="Google Shape;12640;p84"/>
            <p:cNvSpPr/>
            <p:nvPr/>
          </p:nvSpPr>
          <p:spPr>
            <a:xfrm>
              <a:off x="1948509" y="2155738"/>
              <a:ext cx="134669" cy="132679"/>
            </a:xfrm>
            <a:custGeom>
              <a:avLst/>
              <a:gdLst/>
              <a:ahLst/>
              <a:cxnLst/>
              <a:rect l="l" t="t" r="r" b="b"/>
              <a:pathLst>
                <a:path w="5143" h="5067" extrusionOk="0">
                  <a:moveTo>
                    <a:pt x="1" y="1"/>
                  </a:moveTo>
                  <a:lnTo>
                    <a:pt x="726" y="4179"/>
                  </a:lnTo>
                  <a:lnTo>
                    <a:pt x="878" y="5066"/>
                  </a:lnTo>
                  <a:cubicBezTo>
                    <a:pt x="3254" y="4656"/>
                    <a:pt x="5028" y="2643"/>
                    <a:pt x="5133" y="230"/>
                  </a:cubicBezTo>
                  <a:cubicBezTo>
                    <a:pt x="5143" y="106"/>
                    <a:pt x="5038" y="1"/>
                    <a:pt x="4914" y="1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1" name="Google Shape;12641;p84"/>
            <p:cNvSpPr/>
            <p:nvPr/>
          </p:nvSpPr>
          <p:spPr>
            <a:xfrm>
              <a:off x="1814861" y="2034842"/>
              <a:ext cx="82980" cy="123619"/>
            </a:xfrm>
            <a:custGeom>
              <a:avLst/>
              <a:gdLst/>
              <a:ahLst/>
              <a:cxnLst/>
              <a:rect l="l" t="t" r="r" b="b"/>
              <a:pathLst>
                <a:path w="3169" h="4721" extrusionOk="0">
                  <a:moveTo>
                    <a:pt x="2844" y="0"/>
                  </a:moveTo>
                  <a:lnTo>
                    <a:pt x="2844" y="0"/>
                  </a:lnTo>
                  <a:cubicBezTo>
                    <a:pt x="1279" y="773"/>
                    <a:pt x="201" y="2290"/>
                    <a:pt x="1" y="4026"/>
                  </a:cubicBezTo>
                  <a:cubicBezTo>
                    <a:pt x="220" y="4026"/>
                    <a:pt x="440" y="3998"/>
                    <a:pt x="650" y="3950"/>
                  </a:cubicBezTo>
                  <a:lnTo>
                    <a:pt x="2262" y="4704"/>
                  </a:lnTo>
                  <a:cubicBezTo>
                    <a:pt x="2287" y="4715"/>
                    <a:pt x="2313" y="4720"/>
                    <a:pt x="2338" y="4720"/>
                  </a:cubicBezTo>
                  <a:cubicBezTo>
                    <a:pt x="2438" y="4720"/>
                    <a:pt x="2529" y="4637"/>
                    <a:pt x="2529" y="4522"/>
                  </a:cubicBezTo>
                  <a:lnTo>
                    <a:pt x="2443" y="2748"/>
                  </a:lnTo>
                  <a:cubicBezTo>
                    <a:pt x="3016" y="1947"/>
                    <a:pt x="3168" y="926"/>
                    <a:pt x="2844" y="0"/>
                  </a:cubicBezTo>
                  <a:close/>
                </a:path>
              </a:pathLst>
            </a:custGeom>
            <a:solidFill>
              <a:srgbClr val="9DAB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2" name="Google Shape;12642;p84"/>
            <p:cNvSpPr/>
            <p:nvPr/>
          </p:nvSpPr>
          <p:spPr>
            <a:xfrm>
              <a:off x="1967493" y="2155738"/>
              <a:ext cx="115685" cy="132679"/>
            </a:xfrm>
            <a:custGeom>
              <a:avLst/>
              <a:gdLst/>
              <a:ahLst/>
              <a:cxnLst/>
              <a:rect l="l" t="t" r="r" b="b"/>
              <a:pathLst>
                <a:path w="4418" h="5067" extrusionOk="0">
                  <a:moveTo>
                    <a:pt x="3712" y="1"/>
                  </a:moveTo>
                  <a:cubicBezTo>
                    <a:pt x="3397" y="2004"/>
                    <a:pt x="1947" y="3635"/>
                    <a:pt x="1" y="4179"/>
                  </a:cubicBezTo>
                  <a:lnTo>
                    <a:pt x="153" y="5066"/>
                  </a:lnTo>
                  <a:cubicBezTo>
                    <a:pt x="2529" y="4656"/>
                    <a:pt x="4303" y="2643"/>
                    <a:pt x="4408" y="230"/>
                  </a:cubicBezTo>
                  <a:cubicBezTo>
                    <a:pt x="4418" y="106"/>
                    <a:pt x="4313" y="1"/>
                    <a:pt x="41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3" name="Google Shape;12643;p84"/>
            <p:cNvSpPr/>
            <p:nvPr/>
          </p:nvSpPr>
          <p:spPr>
            <a:xfrm>
              <a:off x="1969745" y="2000854"/>
              <a:ext cx="134669" cy="134460"/>
            </a:xfrm>
            <a:custGeom>
              <a:avLst/>
              <a:gdLst/>
              <a:ahLst/>
              <a:cxnLst/>
              <a:rect l="l" t="t" r="r" b="b"/>
              <a:pathLst>
                <a:path w="5143" h="5135" extrusionOk="0">
                  <a:moveTo>
                    <a:pt x="230" y="1"/>
                  </a:moveTo>
                  <a:cubicBezTo>
                    <a:pt x="106" y="1"/>
                    <a:pt x="1" y="96"/>
                    <a:pt x="1" y="220"/>
                  </a:cubicBezTo>
                  <a:lnTo>
                    <a:pt x="1" y="4914"/>
                  </a:lnTo>
                  <a:cubicBezTo>
                    <a:pt x="1" y="5038"/>
                    <a:pt x="96" y="5133"/>
                    <a:pt x="220" y="5133"/>
                  </a:cubicBezTo>
                  <a:lnTo>
                    <a:pt x="4914" y="5133"/>
                  </a:lnTo>
                  <a:cubicBezTo>
                    <a:pt x="4919" y="5134"/>
                    <a:pt x="4924" y="5134"/>
                    <a:pt x="4929" y="5134"/>
                  </a:cubicBezTo>
                  <a:cubicBezTo>
                    <a:pt x="5047" y="5134"/>
                    <a:pt x="5143" y="5032"/>
                    <a:pt x="5143" y="4904"/>
                  </a:cubicBezTo>
                  <a:cubicBezTo>
                    <a:pt x="5019" y="2252"/>
                    <a:pt x="2891" y="125"/>
                    <a:pt x="230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4" name="Google Shape;12644;p84"/>
            <p:cNvSpPr/>
            <p:nvPr/>
          </p:nvSpPr>
          <p:spPr>
            <a:xfrm>
              <a:off x="1969745" y="2014365"/>
              <a:ext cx="134669" cy="120922"/>
            </a:xfrm>
            <a:custGeom>
              <a:avLst/>
              <a:gdLst/>
              <a:ahLst/>
              <a:cxnLst/>
              <a:rect l="l" t="t" r="r" b="b"/>
              <a:pathLst>
                <a:path w="5143" h="4618" extrusionOk="0">
                  <a:moveTo>
                    <a:pt x="2243" y="0"/>
                  </a:moveTo>
                  <a:lnTo>
                    <a:pt x="2243" y="0"/>
                  </a:lnTo>
                  <a:cubicBezTo>
                    <a:pt x="3378" y="973"/>
                    <a:pt x="4036" y="2395"/>
                    <a:pt x="4036" y="3892"/>
                  </a:cubicBezTo>
                  <a:lnTo>
                    <a:pt x="1" y="3892"/>
                  </a:lnTo>
                  <a:lnTo>
                    <a:pt x="1" y="4398"/>
                  </a:lnTo>
                  <a:cubicBezTo>
                    <a:pt x="1" y="4522"/>
                    <a:pt x="96" y="4617"/>
                    <a:pt x="220" y="4617"/>
                  </a:cubicBezTo>
                  <a:lnTo>
                    <a:pt x="4914" y="4617"/>
                  </a:lnTo>
                  <a:cubicBezTo>
                    <a:pt x="4919" y="4618"/>
                    <a:pt x="4923" y="4618"/>
                    <a:pt x="4928" y="4618"/>
                  </a:cubicBezTo>
                  <a:cubicBezTo>
                    <a:pt x="5046" y="4618"/>
                    <a:pt x="5142" y="4508"/>
                    <a:pt x="5133" y="4388"/>
                  </a:cubicBezTo>
                  <a:cubicBezTo>
                    <a:pt x="5047" y="2509"/>
                    <a:pt x="3941" y="821"/>
                    <a:pt x="2243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5" name="Google Shape;12645;p84"/>
            <p:cNvSpPr/>
            <p:nvPr/>
          </p:nvSpPr>
          <p:spPr>
            <a:xfrm>
              <a:off x="1860842" y="2155738"/>
              <a:ext cx="110684" cy="134591"/>
            </a:xfrm>
            <a:custGeom>
              <a:avLst/>
              <a:gdLst/>
              <a:ahLst/>
              <a:cxnLst/>
              <a:rect l="l" t="t" r="r" b="b"/>
              <a:pathLst>
                <a:path w="4227" h="5140" extrusionOk="0">
                  <a:moveTo>
                    <a:pt x="3349" y="1"/>
                  </a:moveTo>
                  <a:lnTo>
                    <a:pt x="172" y="3693"/>
                  </a:lnTo>
                  <a:lnTo>
                    <a:pt x="0" y="3893"/>
                  </a:lnTo>
                  <a:cubicBezTo>
                    <a:pt x="942" y="4704"/>
                    <a:pt x="2135" y="5140"/>
                    <a:pt x="3359" y="5140"/>
                  </a:cubicBezTo>
                  <a:cubicBezTo>
                    <a:pt x="3647" y="5140"/>
                    <a:pt x="3938" y="5115"/>
                    <a:pt x="4226" y="5066"/>
                  </a:cubicBezTo>
                  <a:lnTo>
                    <a:pt x="4074" y="4170"/>
                  </a:lnTo>
                  <a:lnTo>
                    <a:pt x="3349" y="1"/>
                  </a:ln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6" name="Google Shape;12646;p84"/>
            <p:cNvSpPr/>
            <p:nvPr/>
          </p:nvSpPr>
          <p:spPr>
            <a:xfrm>
              <a:off x="1860842" y="2252413"/>
              <a:ext cx="110684" cy="37916"/>
            </a:xfrm>
            <a:custGeom>
              <a:avLst/>
              <a:gdLst/>
              <a:ahLst/>
              <a:cxnLst/>
              <a:rect l="l" t="t" r="r" b="b"/>
              <a:pathLst>
                <a:path w="4227" h="1448" extrusionOk="0">
                  <a:moveTo>
                    <a:pt x="172" y="1"/>
                  </a:moveTo>
                  <a:lnTo>
                    <a:pt x="0" y="201"/>
                  </a:lnTo>
                  <a:cubicBezTo>
                    <a:pt x="942" y="1012"/>
                    <a:pt x="2135" y="1448"/>
                    <a:pt x="3359" y="1448"/>
                  </a:cubicBezTo>
                  <a:cubicBezTo>
                    <a:pt x="3647" y="1448"/>
                    <a:pt x="3938" y="1423"/>
                    <a:pt x="4226" y="1374"/>
                  </a:cubicBezTo>
                  <a:lnTo>
                    <a:pt x="4074" y="487"/>
                  </a:lnTo>
                  <a:cubicBezTo>
                    <a:pt x="3912" y="535"/>
                    <a:pt x="3740" y="573"/>
                    <a:pt x="3578" y="602"/>
                  </a:cubicBezTo>
                  <a:cubicBezTo>
                    <a:pt x="3289" y="651"/>
                    <a:pt x="2998" y="675"/>
                    <a:pt x="2709" y="675"/>
                  </a:cubicBezTo>
                  <a:cubicBezTo>
                    <a:pt x="1823" y="675"/>
                    <a:pt x="949" y="446"/>
                    <a:pt x="172" y="1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7" name="Google Shape;12647;p84"/>
            <p:cNvSpPr/>
            <p:nvPr/>
          </p:nvSpPr>
          <p:spPr>
            <a:xfrm>
              <a:off x="1725989" y="1991820"/>
              <a:ext cx="177089" cy="148966"/>
            </a:xfrm>
            <a:custGeom>
              <a:avLst/>
              <a:gdLst/>
              <a:ahLst/>
              <a:cxnLst/>
              <a:rect l="l" t="t" r="r" b="b"/>
              <a:pathLst>
                <a:path w="6763" h="5689" extrusionOk="0">
                  <a:moveTo>
                    <a:pt x="3358" y="0"/>
                  </a:moveTo>
                  <a:cubicBezTo>
                    <a:pt x="1269" y="0"/>
                    <a:pt x="1" y="2333"/>
                    <a:pt x="1172" y="4095"/>
                  </a:cubicBezTo>
                  <a:cubicBezTo>
                    <a:pt x="1673" y="4835"/>
                    <a:pt x="2502" y="5265"/>
                    <a:pt x="3364" y="5265"/>
                  </a:cubicBezTo>
                  <a:cubicBezTo>
                    <a:pt x="3603" y="5265"/>
                    <a:pt x="3844" y="5232"/>
                    <a:pt x="4082" y="5164"/>
                  </a:cubicBezTo>
                  <a:lnTo>
                    <a:pt x="5169" y="5669"/>
                  </a:lnTo>
                  <a:cubicBezTo>
                    <a:pt x="5198" y="5682"/>
                    <a:pt x="5227" y="5689"/>
                    <a:pt x="5256" y="5689"/>
                  </a:cubicBezTo>
                  <a:cubicBezTo>
                    <a:pt x="5374" y="5689"/>
                    <a:pt x="5482" y="5589"/>
                    <a:pt x="5475" y="5459"/>
                  </a:cubicBezTo>
                  <a:lnTo>
                    <a:pt x="5427" y="4267"/>
                  </a:lnTo>
                  <a:cubicBezTo>
                    <a:pt x="6763" y="2578"/>
                    <a:pt x="5618" y="88"/>
                    <a:pt x="3471" y="3"/>
                  </a:cubicBezTo>
                  <a:cubicBezTo>
                    <a:pt x="3433" y="1"/>
                    <a:pt x="3396" y="0"/>
                    <a:pt x="3358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8" name="Google Shape;12648;p84"/>
            <p:cNvSpPr/>
            <p:nvPr/>
          </p:nvSpPr>
          <p:spPr>
            <a:xfrm>
              <a:off x="1798128" y="2039582"/>
              <a:ext cx="20529" cy="52737"/>
            </a:xfrm>
            <a:custGeom>
              <a:avLst/>
              <a:gdLst/>
              <a:ahLst/>
              <a:cxnLst/>
              <a:rect l="l" t="t" r="r" b="b"/>
              <a:pathLst>
                <a:path w="784" h="2014" extrusionOk="0">
                  <a:moveTo>
                    <a:pt x="258" y="1"/>
                  </a:moveTo>
                  <a:cubicBezTo>
                    <a:pt x="1" y="20"/>
                    <a:pt x="1" y="392"/>
                    <a:pt x="258" y="420"/>
                  </a:cubicBezTo>
                  <a:lnTo>
                    <a:pt x="373" y="420"/>
                  </a:lnTo>
                  <a:lnTo>
                    <a:pt x="373" y="1813"/>
                  </a:lnTo>
                  <a:cubicBezTo>
                    <a:pt x="373" y="1928"/>
                    <a:pt x="468" y="2014"/>
                    <a:pt x="583" y="2014"/>
                  </a:cubicBezTo>
                  <a:cubicBezTo>
                    <a:pt x="697" y="2014"/>
                    <a:pt x="783" y="1928"/>
                    <a:pt x="783" y="1813"/>
                  </a:cubicBezTo>
                  <a:lnTo>
                    <a:pt x="783" y="211"/>
                  </a:lnTo>
                  <a:cubicBezTo>
                    <a:pt x="783" y="96"/>
                    <a:pt x="697" y="1"/>
                    <a:pt x="583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9" name="Google Shape;12649;p84"/>
            <p:cNvSpPr/>
            <p:nvPr/>
          </p:nvSpPr>
          <p:spPr>
            <a:xfrm>
              <a:off x="1797893" y="2083808"/>
              <a:ext cx="31239" cy="10762"/>
            </a:xfrm>
            <a:custGeom>
              <a:avLst/>
              <a:gdLst/>
              <a:ahLst/>
              <a:cxnLst/>
              <a:rect l="l" t="t" r="r" b="b"/>
              <a:pathLst>
                <a:path w="1193" h="411" extrusionOk="0">
                  <a:moveTo>
                    <a:pt x="258" y="0"/>
                  </a:moveTo>
                  <a:cubicBezTo>
                    <a:pt x="0" y="19"/>
                    <a:pt x="0" y="391"/>
                    <a:pt x="258" y="410"/>
                  </a:cubicBezTo>
                  <a:lnTo>
                    <a:pt x="935" y="410"/>
                  </a:lnTo>
                  <a:cubicBezTo>
                    <a:pt x="1193" y="391"/>
                    <a:pt x="1193" y="19"/>
                    <a:pt x="935" y="0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0" name="Google Shape;12650;p84"/>
            <p:cNvSpPr/>
            <p:nvPr/>
          </p:nvSpPr>
          <p:spPr>
            <a:xfrm>
              <a:off x="1800145" y="2023006"/>
              <a:ext cx="18513" cy="15868"/>
            </a:xfrm>
            <a:custGeom>
              <a:avLst/>
              <a:gdLst/>
              <a:ahLst/>
              <a:cxnLst/>
              <a:rect l="l" t="t" r="r" b="b"/>
              <a:pathLst>
                <a:path w="707" h="606" extrusionOk="0">
                  <a:moveTo>
                    <a:pt x="404" y="0"/>
                  </a:moveTo>
                  <a:cubicBezTo>
                    <a:pt x="329" y="0"/>
                    <a:pt x="253" y="28"/>
                    <a:pt x="191" y="90"/>
                  </a:cubicBezTo>
                  <a:cubicBezTo>
                    <a:pt x="0" y="281"/>
                    <a:pt x="134" y="605"/>
                    <a:pt x="410" y="605"/>
                  </a:cubicBezTo>
                  <a:cubicBezTo>
                    <a:pt x="572" y="605"/>
                    <a:pt x="706" y="471"/>
                    <a:pt x="706" y="300"/>
                  </a:cubicBezTo>
                  <a:cubicBezTo>
                    <a:pt x="706" y="120"/>
                    <a:pt x="558" y="0"/>
                    <a:pt x="404" y="0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651" name="Google Shape;12651;p84"/>
          <p:cNvGrpSpPr/>
          <p:nvPr/>
        </p:nvGrpSpPr>
        <p:grpSpPr>
          <a:xfrm>
            <a:off x="1768409" y="3791751"/>
            <a:ext cx="367978" cy="359075"/>
            <a:chOff x="1768409" y="3791751"/>
            <a:chExt cx="367978" cy="359075"/>
          </a:xfrm>
        </p:grpSpPr>
        <p:sp>
          <p:nvSpPr>
            <p:cNvPr id="12652" name="Google Shape;12652;p84"/>
            <p:cNvSpPr/>
            <p:nvPr/>
          </p:nvSpPr>
          <p:spPr>
            <a:xfrm>
              <a:off x="1919784" y="3791751"/>
              <a:ext cx="216602" cy="216052"/>
            </a:xfrm>
            <a:custGeom>
              <a:avLst/>
              <a:gdLst/>
              <a:ahLst/>
              <a:cxnLst/>
              <a:rect l="l" t="t" r="r" b="b"/>
              <a:pathLst>
                <a:path w="8272" h="8251" extrusionOk="0">
                  <a:moveTo>
                    <a:pt x="5348" y="1"/>
                  </a:moveTo>
                  <a:cubicBezTo>
                    <a:pt x="5291" y="1"/>
                    <a:pt x="5233" y="22"/>
                    <a:pt x="5190" y="65"/>
                  </a:cubicBezTo>
                  <a:lnTo>
                    <a:pt x="1" y="5255"/>
                  </a:lnTo>
                  <a:lnTo>
                    <a:pt x="2996" y="8251"/>
                  </a:lnTo>
                  <a:lnTo>
                    <a:pt x="8186" y="3051"/>
                  </a:lnTo>
                  <a:cubicBezTo>
                    <a:pt x="8272" y="2965"/>
                    <a:pt x="8272" y="2822"/>
                    <a:pt x="8186" y="2736"/>
                  </a:cubicBezTo>
                  <a:lnTo>
                    <a:pt x="5505" y="65"/>
                  </a:lnTo>
                  <a:cubicBezTo>
                    <a:pt x="5462" y="22"/>
                    <a:pt x="5405" y="1"/>
                    <a:pt x="5348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3" name="Google Shape;12653;p84"/>
            <p:cNvSpPr/>
            <p:nvPr/>
          </p:nvSpPr>
          <p:spPr>
            <a:xfrm>
              <a:off x="1919784" y="3833673"/>
              <a:ext cx="173895" cy="173868"/>
            </a:xfrm>
            <a:custGeom>
              <a:avLst/>
              <a:gdLst/>
              <a:ahLst/>
              <a:cxnLst/>
              <a:rect l="l" t="t" r="r" b="b"/>
              <a:pathLst>
                <a:path w="6641" h="6640" extrusionOk="0">
                  <a:moveTo>
                    <a:pt x="3645" y="0"/>
                  </a:moveTo>
                  <a:lnTo>
                    <a:pt x="1" y="3654"/>
                  </a:lnTo>
                  <a:lnTo>
                    <a:pt x="2996" y="6640"/>
                  </a:lnTo>
                  <a:lnTo>
                    <a:pt x="6641" y="2996"/>
                  </a:lnTo>
                  <a:lnTo>
                    <a:pt x="3645" y="0"/>
                  </a:ln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4" name="Google Shape;12654;p84"/>
            <p:cNvSpPr/>
            <p:nvPr/>
          </p:nvSpPr>
          <p:spPr>
            <a:xfrm>
              <a:off x="2048195" y="3831735"/>
              <a:ext cx="16994" cy="15894"/>
            </a:xfrm>
            <a:custGeom>
              <a:avLst/>
              <a:gdLst/>
              <a:ahLst/>
              <a:cxnLst/>
              <a:rect l="l" t="t" r="r" b="b"/>
              <a:pathLst>
                <a:path w="649" h="607" extrusionOk="0">
                  <a:moveTo>
                    <a:pt x="326" y="0"/>
                  </a:moveTo>
                  <a:cubicBezTo>
                    <a:pt x="270" y="0"/>
                    <a:pt x="215" y="22"/>
                    <a:pt x="172" y="65"/>
                  </a:cubicBezTo>
                  <a:lnTo>
                    <a:pt x="86" y="151"/>
                  </a:lnTo>
                  <a:cubicBezTo>
                    <a:pt x="0" y="236"/>
                    <a:pt x="0" y="379"/>
                    <a:pt x="86" y="465"/>
                  </a:cubicBezTo>
                  <a:lnTo>
                    <a:pt x="172" y="542"/>
                  </a:lnTo>
                  <a:cubicBezTo>
                    <a:pt x="215" y="585"/>
                    <a:pt x="270" y="606"/>
                    <a:pt x="326" y="606"/>
                  </a:cubicBezTo>
                  <a:cubicBezTo>
                    <a:pt x="382" y="606"/>
                    <a:pt x="439" y="585"/>
                    <a:pt x="487" y="542"/>
                  </a:cubicBezTo>
                  <a:lnTo>
                    <a:pt x="563" y="465"/>
                  </a:lnTo>
                  <a:cubicBezTo>
                    <a:pt x="649" y="379"/>
                    <a:pt x="649" y="236"/>
                    <a:pt x="563" y="151"/>
                  </a:cubicBezTo>
                  <a:lnTo>
                    <a:pt x="487" y="65"/>
                  </a:lnTo>
                  <a:cubicBezTo>
                    <a:pt x="439" y="22"/>
                    <a:pt x="382" y="0"/>
                    <a:pt x="326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5" name="Google Shape;12655;p84"/>
            <p:cNvSpPr/>
            <p:nvPr/>
          </p:nvSpPr>
          <p:spPr>
            <a:xfrm>
              <a:off x="2079172" y="3862712"/>
              <a:ext cx="16994" cy="15868"/>
            </a:xfrm>
            <a:custGeom>
              <a:avLst/>
              <a:gdLst/>
              <a:ahLst/>
              <a:cxnLst/>
              <a:rect l="l" t="t" r="r" b="b"/>
              <a:pathLst>
                <a:path w="649" h="606" extrusionOk="0">
                  <a:moveTo>
                    <a:pt x="320" y="0"/>
                  </a:moveTo>
                  <a:cubicBezTo>
                    <a:pt x="263" y="0"/>
                    <a:pt x="205" y="22"/>
                    <a:pt x="162" y="65"/>
                  </a:cubicBezTo>
                  <a:lnTo>
                    <a:pt x="86" y="150"/>
                  </a:lnTo>
                  <a:cubicBezTo>
                    <a:pt x="0" y="236"/>
                    <a:pt x="0" y="379"/>
                    <a:pt x="86" y="465"/>
                  </a:cubicBezTo>
                  <a:lnTo>
                    <a:pt x="162" y="542"/>
                  </a:lnTo>
                  <a:cubicBezTo>
                    <a:pt x="205" y="585"/>
                    <a:pt x="263" y="606"/>
                    <a:pt x="320" y="606"/>
                  </a:cubicBezTo>
                  <a:cubicBezTo>
                    <a:pt x="377" y="606"/>
                    <a:pt x="434" y="585"/>
                    <a:pt x="477" y="542"/>
                  </a:cubicBezTo>
                  <a:lnTo>
                    <a:pt x="563" y="465"/>
                  </a:lnTo>
                  <a:cubicBezTo>
                    <a:pt x="649" y="379"/>
                    <a:pt x="649" y="236"/>
                    <a:pt x="563" y="150"/>
                  </a:cubicBezTo>
                  <a:lnTo>
                    <a:pt x="477" y="65"/>
                  </a:lnTo>
                  <a:cubicBezTo>
                    <a:pt x="434" y="22"/>
                    <a:pt x="377" y="0"/>
                    <a:pt x="320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6" name="Google Shape;12656;p84"/>
            <p:cNvSpPr/>
            <p:nvPr/>
          </p:nvSpPr>
          <p:spPr>
            <a:xfrm>
              <a:off x="1768409" y="3834982"/>
              <a:ext cx="324511" cy="315843"/>
            </a:xfrm>
            <a:custGeom>
              <a:avLst/>
              <a:gdLst/>
              <a:ahLst/>
              <a:cxnLst/>
              <a:rect l="l" t="t" r="r" b="b"/>
              <a:pathLst>
                <a:path w="12393" h="12062" extrusionOk="0">
                  <a:moveTo>
                    <a:pt x="7962" y="0"/>
                  </a:moveTo>
                  <a:cubicBezTo>
                    <a:pt x="7904" y="0"/>
                    <a:pt x="7847" y="22"/>
                    <a:pt x="7804" y="65"/>
                  </a:cubicBezTo>
                  <a:lnTo>
                    <a:pt x="1250" y="6628"/>
                  </a:lnTo>
                  <a:cubicBezTo>
                    <a:pt x="1" y="7868"/>
                    <a:pt x="1" y="9881"/>
                    <a:pt x="1250" y="11131"/>
                  </a:cubicBezTo>
                  <a:cubicBezTo>
                    <a:pt x="1870" y="11751"/>
                    <a:pt x="2684" y="12061"/>
                    <a:pt x="3498" y="12061"/>
                  </a:cubicBezTo>
                  <a:cubicBezTo>
                    <a:pt x="4313" y="12061"/>
                    <a:pt x="5128" y="11751"/>
                    <a:pt x="5753" y="11131"/>
                  </a:cubicBezTo>
                  <a:lnTo>
                    <a:pt x="12307" y="4568"/>
                  </a:lnTo>
                  <a:cubicBezTo>
                    <a:pt x="12393" y="4482"/>
                    <a:pt x="12393" y="4339"/>
                    <a:pt x="12307" y="4253"/>
                  </a:cubicBezTo>
                  <a:lnTo>
                    <a:pt x="8119" y="65"/>
                  </a:lnTo>
                  <a:cubicBezTo>
                    <a:pt x="8076" y="22"/>
                    <a:pt x="8019" y="0"/>
                    <a:pt x="7962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7" name="Google Shape;12657;p84"/>
            <p:cNvSpPr/>
            <p:nvPr/>
          </p:nvSpPr>
          <p:spPr>
            <a:xfrm>
              <a:off x="1864900" y="3952762"/>
              <a:ext cx="106835" cy="103064"/>
            </a:xfrm>
            <a:custGeom>
              <a:avLst/>
              <a:gdLst/>
              <a:ahLst/>
              <a:cxnLst/>
              <a:rect l="l" t="t" r="r" b="b"/>
              <a:pathLst>
                <a:path w="4080" h="3936" extrusionOk="0">
                  <a:moveTo>
                    <a:pt x="3798" y="1"/>
                  </a:moveTo>
                  <a:cubicBezTo>
                    <a:pt x="3753" y="1"/>
                    <a:pt x="3705" y="18"/>
                    <a:pt x="3661" y="60"/>
                  </a:cubicBezTo>
                  <a:lnTo>
                    <a:pt x="141" y="3580"/>
                  </a:lnTo>
                  <a:cubicBezTo>
                    <a:pt x="1" y="3711"/>
                    <a:pt x="90" y="3933"/>
                    <a:pt x="273" y="3933"/>
                  </a:cubicBezTo>
                  <a:cubicBezTo>
                    <a:pt x="276" y="3933"/>
                    <a:pt x="280" y="3933"/>
                    <a:pt x="284" y="3933"/>
                  </a:cubicBezTo>
                  <a:cubicBezTo>
                    <a:pt x="292" y="3934"/>
                    <a:pt x="299" y="3935"/>
                    <a:pt x="307" y="3935"/>
                  </a:cubicBezTo>
                  <a:cubicBezTo>
                    <a:pt x="356" y="3935"/>
                    <a:pt x="404" y="3909"/>
                    <a:pt x="437" y="3876"/>
                  </a:cubicBezTo>
                  <a:lnTo>
                    <a:pt x="3947" y="346"/>
                  </a:lnTo>
                  <a:cubicBezTo>
                    <a:pt x="4080" y="199"/>
                    <a:pt x="3951" y="1"/>
                    <a:pt x="3798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8" name="Google Shape;12658;p84"/>
            <p:cNvSpPr/>
            <p:nvPr/>
          </p:nvSpPr>
          <p:spPr>
            <a:xfrm>
              <a:off x="1773907" y="3934826"/>
              <a:ext cx="319012" cy="216000"/>
            </a:xfrm>
            <a:custGeom>
              <a:avLst/>
              <a:gdLst/>
              <a:ahLst/>
              <a:cxnLst/>
              <a:rect l="l" t="t" r="r" b="b"/>
              <a:pathLst>
                <a:path w="12183" h="8249" extrusionOk="0">
                  <a:moveTo>
                    <a:pt x="11668" y="1"/>
                  </a:moveTo>
                  <a:lnTo>
                    <a:pt x="5476" y="6183"/>
                  </a:lnTo>
                  <a:cubicBezTo>
                    <a:pt x="4856" y="6808"/>
                    <a:pt x="4043" y="7120"/>
                    <a:pt x="3228" y="7120"/>
                  </a:cubicBezTo>
                  <a:cubicBezTo>
                    <a:pt x="2414" y="7120"/>
                    <a:pt x="1598" y="6808"/>
                    <a:pt x="973" y="6183"/>
                  </a:cubicBezTo>
                  <a:cubicBezTo>
                    <a:pt x="554" y="5763"/>
                    <a:pt x="258" y="5238"/>
                    <a:pt x="124" y="4656"/>
                  </a:cubicBezTo>
                  <a:lnTo>
                    <a:pt x="124" y="4656"/>
                  </a:lnTo>
                  <a:cubicBezTo>
                    <a:pt x="0" y="5639"/>
                    <a:pt x="334" y="6612"/>
                    <a:pt x="1040" y="7318"/>
                  </a:cubicBezTo>
                  <a:cubicBezTo>
                    <a:pt x="1660" y="7938"/>
                    <a:pt x="2474" y="8248"/>
                    <a:pt x="3288" y="8248"/>
                  </a:cubicBezTo>
                  <a:cubicBezTo>
                    <a:pt x="4103" y="8248"/>
                    <a:pt x="4918" y="7938"/>
                    <a:pt x="5543" y="7318"/>
                  </a:cubicBezTo>
                  <a:lnTo>
                    <a:pt x="12097" y="755"/>
                  </a:lnTo>
                  <a:cubicBezTo>
                    <a:pt x="12183" y="669"/>
                    <a:pt x="12183" y="526"/>
                    <a:pt x="12097" y="440"/>
                  </a:cubicBezTo>
                  <a:lnTo>
                    <a:pt x="11668" y="1"/>
                  </a:ln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9" name="Google Shape;12659;p84"/>
            <p:cNvSpPr/>
            <p:nvPr/>
          </p:nvSpPr>
          <p:spPr>
            <a:xfrm>
              <a:off x="1916197" y="3992485"/>
              <a:ext cx="70176" cy="30558"/>
            </a:xfrm>
            <a:custGeom>
              <a:avLst/>
              <a:gdLst/>
              <a:ahLst/>
              <a:cxnLst/>
              <a:rect l="l" t="t" r="r" b="b"/>
              <a:pathLst>
                <a:path w="2680" h="1167" extrusionOk="0">
                  <a:moveTo>
                    <a:pt x="305" y="0"/>
                  </a:moveTo>
                  <a:cubicBezTo>
                    <a:pt x="140" y="0"/>
                    <a:pt x="0" y="223"/>
                    <a:pt x="166" y="375"/>
                  </a:cubicBezTo>
                  <a:lnTo>
                    <a:pt x="662" y="861"/>
                  </a:lnTo>
                  <a:cubicBezTo>
                    <a:pt x="853" y="1062"/>
                    <a:pt x="1111" y="1166"/>
                    <a:pt x="1387" y="1166"/>
                  </a:cubicBezTo>
                  <a:cubicBezTo>
                    <a:pt x="1664" y="1166"/>
                    <a:pt x="1922" y="1062"/>
                    <a:pt x="2122" y="861"/>
                  </a:cubicBezTo>
                  <a:lnTo>
                    <a:pt x="2513" y="470"/>
                  </a:lnTo>
                  <a:cubicBezTo>
                    <a:pt x="2680" y="318"/>
                    <a:pt x="2538" y="100"/>
                    <a:pt x="2373" y="100"/>
                  </a:cubicBezTo>
                  <a:cubicBezTo>
                    <a:pt x="2320" y="100"/>
                    <a:pt x="2266" y="122"/>
                    <a:pt x="2217" y="174"/>
                  </a:cubicBezTo>
                  <a:lnTo>
                    <a:pt x="1826" y="575"/>
                  </a:lnTo>
                  <a:cubicBezTo>
                    <a:pt x="1702" y="694"/>
                    <a:pt x="1545" y="754"/>
                    <a:pt x="1389" y="754"/>
                  </a:cubicBezTo>
                  <a:cubicBezTo>
                    <a:pt x="1232" y="754"/>
                    <a:pt x="1077" y="694"/>
                    <a:pt x="958" y="575"/>
                  </a:cubicBezTo>
                  <a:lnTo>
                    <a:pt x="462" y="79"/>
                  </a:lnTo>
                  <a:cubicBezTo>
                    <a:pt x="413" y="23"/>
                    <a:pt x="358" y="0"/>
                    <a:pt x="305" y="0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0" name="Google Shape;12660;p84"/>
            <p:cNvSpPr/>
            <p:nvPr/>
          </p:nvSpPr>
          <p:spPr>
            <a:xfrm>
              <a:off x="1879328" y="3957607"/>
              <a:ext cx="44096" cy="67924"/>
            </a:xfrm>
            <a:custGeom>
              <a:avLst/>
              <a:gdLst/>
              <a:ahLst/>
              <a:cxnLst/>
              <a:rect l="l" t="t" r="r" b="b"/>
              <a:pathLst>
                <a:path w="1684" h="2594" extrusionOk="0">
                  <a:moveTo>
                    <a:pt x="1373" y="1"/>
                  </a:moveTo>
                  <a:cubicBezTo>
                    <a:pt x="1321" y="1"/>
                    <a:pt x="1267" y="23"/>
                    <a:pt x="1221" y="75"/>
                  </a:cubicBezTo>
                  <a:lnTo>
                    <a:pt x="296" y="1001"/>
                  </a:lnTo>
                  <a:cubicBezTo>
                    <a:pt x="0" y="1296"/>
                    <a:pt x="0" y="1783"/>
                    <a:pt x="296" y="2088"/>
                  </a:cubicBezTo>
                  <a:lnTo>
                    <a:pt x="744" y="2537"/>
                  </a:lnTo>
                  <a:cubicBezTo>
                    <a:pt x="783" y="2575"/>
                    <a:pt x="840" y="2594"/>
                    <a:pt x="887" y="2594"/>
                  </a:cubicBezTo>
                  <a:cubicBezTo>
                    <a:pt x="1078" y="2594"/>
                    <a:pt x="1174" y="2374"/>
                    <a:pt x="1040" y="2241"/>
                  </a:cubicBezTo>
                  <a:lnTo>
                    <a:pt x="592" y="1792"/>
                  </a:lnTo>
                  <a:cubicBezTo>
                    <a:pt x="458" y="1649"/>
                    <a:pt x="458" y="1430"/>
                    <a:pt x="592" y="1296"/>
                  </a:cubicBezTo>
                  <a:lnTo>
                    <a:pt x="1517" y="371"/>
                  </a:lnTo>
                  <a:cubicBezTo>
                    <a:pt x="1684" y="219"/>
                    <a:pt x="1537" y="1"/>
                    <a:pt x="1373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1" name="Google Shape;12661;p84"/>
            <p:cNvSpPr/>
            <p:nvPr/>
          </p:nvSpPr>
          <p:spPr>
            <a:xfrm>
              <a:off x="1858092" y="4036266"/>
              <a:ext cx="28489" cy="28254"/>
            </a:xfrm>
            <a:custGeom>
              <a:avLst/>
              <a:gdLst/>
              <a:ahLst/>
              <a:cxnLst/>
              <a:rect l="l" t="t" r="r" b="b"/>
              <a:pathLst>
                <a:path w="1088" h="1079" extrusionOk="0">
                  <a:moveTo>
                    <a:pt x="544" y="0"/>
                  </a:moveTo>
                  <a:cubicBezTo>
                    <a:pt x="248" y="0"/>
                    <a:pt x="0" y="239"/>
                    <a:pt x="0" y="544"/>
                  </a:cubicBezTo>
                  <a:cubicBezTo>
                    <a:pt x="0" y="840"/>
                    <a:pt x="248" y="1078"/>
                    <a:pt x="544" y="1078"/>
                  </a:cubicBezTo>
                  <a:cubicBezTo>
                    <a:pt x="840" y="1078"/>
                    <a:pt x="1088" y="840"/>
                    <a:pt x="1088" y="544"/>
                  </a:cubicBezTo>
                  <a:cubicBezTo>
                    <a:pt x="1088" y="239"/>
                    <a:pt x="840" y="0"/>
                    <a:pt x="544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2" name="Google Shape;12662;p84"/>
            <p:cNvSpPr/>
            <p:nvPr/>
          </p:nvSpPr>
          <p:spPr>
            <a:xfrm>
              <a:off x="1953275" y="3946818"/>
              <a:ext cx="22755" cy="22519"/>
            </a:xfrm>
            <a:custGeom>
              <a:avLst/>
              <a:gdLst/>
              <a:ahLst/>
              <a:cxnLst/>
              <a:rect l="l" t="t" r="r" b="b"/>
              <a:pathLst>
                <a:path w="869" h="860" extrusionOk="0">
                  <a:moveTo>
                    <a:pt x="429" y="1"/>
                  </a:moveTo>
                  <a:cubicBezTo>
                    <a:pt x="200" y="1"/>
                    <a:pt x="0" y="192"/>
                    <a:pt x="0" y="430"/>
                  </a:cubicBezTo>
                  <a:cubicBezTo>
                    <a:pt x="0" y="669"/>
                    <a:pt x="200" y="859"/>
                    <a:pt x="429" y="859"/>
                  </a:cubicBezTo>
                  <a:cubicBezTo>
                    <a:pt x="668" y="859"/>
                    <a:pt x="868" y="669"/>
                    <a:pt x="868" y="430"/>
                  </a:cubicBezTo>
                  <a:cubicBezTo>
                    <a:pt x="868" y="192"/>
                    <a:pt x="668" y="1"/>
                    <a:pt x="429" y="1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3" name="Google Shape;12663;p84"/>
            <p:cNvSpPr/>
            <p:nvPr/>
          </p:nvSpPr>
          <p:spPr>
            <a:xfrm>
              <a:off x="1966760" y="3989552"/>
              <a:ext cx="22755" cy="22755"/>
            </a:xfrm>
            <a:custGeom>
              <a:avLst/>
              <a:gdLst/>
              <a:ahLst/>
              <a:cxnLst/>
              <a:rect l="l" t="t" r="r" b="b"/>
              <a:pathLst>
                <a:path w="869" h="869" extrusionOk="0">
                  <a:moveTo>
                    <a:pt x="439" y="0"/>
                  </a:moveTo>
                  <a:cubicBezTo>
                    <a:pt x="201" y="0"/>
                    <a:pt x="0" y="191"/>
                    <a:pt x="0" y="429"/>
                  </a:cubicBezTo>
                  <a:cubicBezTo>
                    <a:pt x="0" y="668"/>
                    <a:pt x="201" y="868"/>
                    <a:pt x="439" y="868"/>
                  </a:cubicBezTo>
                  <a:cubicBezTo>
                    <a:pt x="678" y="868"/>
                    <a:pt x="868" y="668"/>
                    <a:pt x="868" y="429"/>
                  </a:cubicBezTo>
                  <a:cubicBezTo>
                    <a:pt x="868" y="191"/>
                    <a:pt x="678" y="0"/>
                    <a:pt x="439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4" name="Google Shape;12664;p84"/>
            <p:cNvSpPr/>
            <p:nvPr/>
          </p:nvSpPr>
          <p:spPr>
            <a:xfrm>
              <a:off x="1904806" y="3951060"/>
              <a:ext cx="22493" cy="22781"/>
            </a:xfrm>
            <a:custGeom>
              <a:avLst/>
              <a:gdLst/>
              <a:ahLst/>
              <a:cxnLst/>
              <a:rect l="l" t="t" r="r" b="b"/>
              <a:pathLst>
                <a:path w="859" h="870" extrusionOk="0">
                  <a:moveTo>
                    <a:pt x="430" y="1"/>
                  </a:moveTo>
                  <a:cubicBezTo>
                    <a:pt x="191" y="1"/>
                    <a:pt x="0" y="201"/>
                    <a:pt x="0" y="440"/>
                  </a:cubicBezTo>
                  <a:cubicBezTo>
                    <a:pt x="0" y="669"/>
                    <a:pt x="191" y="869"/>
                    <a:pt x="430" y="869"/>
                  </a:cubicBezTo>
                  <a:cubicBezTo>
                    <a:pt x="668" y="869"/>
                    <a:pt x="859" y="669"/>
                    <a:pt x="859" y="440"/>
                  </a:cubicBezTo>
                  <a:cubicBezTo>
                    <a:pt x="859" y="201"/>
                    <a:pt x="668" y="1"/>
                    <a:pt x="430" y="1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665" name="Google Shape;12665;p84"/>
          <p:cNvGrpSpPr/>
          <p:nvPr/>
        </p:nvGrpSpPr>
        <p:grpSpPr>
          <a:xfrm>
            <a:off x="2668963" y="3791306"/>
            <a:ext cx="358735" cy="359311"/>
            <a:chOff x="2668963" y="3791306"/>
            <a:chExt cx="358735" cy="359311"/>
          </a:xfrm>
        </p:grpSpPr>
        <p:sp>
          <p:nvSpPr>
            <p:cNvPr id="12666" name="Google Shape;12666;p84"/>
            <p:cNvSpPr/>
            <p:nvPr/>
          </p:nvSpPr>
          <p:spPr>
            <a:xfrm>
              <a:off x="2854065" y="4004268"/>
              <a:ext cx="75203" cy="75230"/>
            </a:xfrm>
            <a:custGeom>
              <a:avLst/>
              <a:gdLst/>
              <a:ahLst/>
              <a:cxnLst/>
              <a:rect l="l" t="t" r="r" b="b"/>
              <a:pathLst>
                <a:path w="2872" h="2873" extrusionOk="0">
                  <a:moveTo>
                    <a:pt x="2509" y="1"/>
                  </a:moveTo>
                  <a:lnTo>
                    <a:pt x="0" y="2510"/>
                  </a:lnTo>
                  <a:lnTo>
                    <a:pt x="363" y="2872"/>
                  </a:lnTo>
                  <a:lnTo>
                    <a:pt x="2872" y="354"/>
                  </a:lnTo>
                  <a:lnTo>
                    <a:pt x="2509" y="1"/>
                  </a:ln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7" name="Google Shape;12667;p84"/>
            <p:cNvSpPr/>
            <p:nvPr/>
          </p:nvSpPr>
          <p:spPr>
            <a:xfrm>
              <a:off x="2879045" y="4029249"/>
              <a:ext cx="75203" cy="75230"/>
            </a:xfrm>
            <a:custGeom>
              <a:avLst/>
              <a:gdLst/>
              <a:ahLst/>
              <a:cxnLst/>
              <a:rect l="l" t="t" r="r" b="b"/>
              <a:pathLst>
                <a:path w="2872" h="2873" extrusionOk="0">
                  <a:moveTo>
                    <a:pt x="2509" y="1"/>
                  </a:moveTo>
                  <a:lnTo>
                    <a:pt x="0" y="2510"/>
                  </a:lnTo>
                  <a:lnTo>
                    <a:pt x="363" y="2872"/>
                  </a:lnTo>
                  <a:lnTo>
                    <a:pt x="2872" y="354"/>
                  </a:lnTo>
                  <a:lnTo>
                    <a:pt x="2509" y="1"/>
                  </a:ln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8" name="Google Shape;12668;p84"/>
            <p:cNvSpPr/>
            <p:nvPr/>
          </p:nvSpPr>
          <p:spPr>
            <a:xfrm>
              <a:off x="2904026" y="4054229"/>
              <a:ext cx="75203" cy="75230"/>
            </a:xfrm>
            <a:custGeom>
              <a:avLst/>
              <a:gdLst/>
              <a:ahLst/>
              <a:cxnLst/>
              <a:rect l="l" t="t" r="r" b="b"/>
              <a:pathLst>
                <a:path w="2872" h="2873" extrusionOk="0">
                  <a:moveTo>
                    <a:pt x="2509" y="1"/>
                  </a:moveTo>
                  <a:lnTo>
                    <a:pt x="0" y="2510"/>
                  </a:lnTo>
                  <a:lnTo>
                    <a:pt x="363" y="2872"/>
                  </a:lnTo>
                  <a:lnTo>
                    <a:pt x="2872" y="354"/>
                  </a:lnTo>
                  <a:lnTo>
                    <a:pt x="2509" y="1"/>
                  </a:ln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9" name="Google Shape;12669;p84"/>
            <p:cNvSpPr/>
            <p:nvPr/>
          </p:nvSpPr>
          <p:spPr>
            <a:xfrm>
              <a:off x="2829320" y="4006415"/>
              <a:ext cx="153156" cy="143913"/>
            </a:xfrm>
            <a:custGeom>
              <a:avLst/>
              <a:gdLst/>
              <a:ahLst/>
              <a:cxnLst/>
              <a:rect l="l" t="t" r="r" b="b"/>
              <a:pathLst>
                <a:path w="5849" h="5496" extrusionOk="0">
                  <a:moveTo>
                    <a:pt x="1851" y="726"/>
                  </a:moveTo>
                  <a:cubicBezTo>
                    <a:pt x="2105" y="726"/>
                    <a:pt x="2358" y="826"/>
                    <a:pt x="2548" y="1026"/>
                  </a:cubicBezTo>
                  <a:lnTo>
                    <a:pt x="4608" y="3086"/>
                  </a:lnTo>
                  <a:cubicBezTo>
                    <a:pt x="5000" y="3458"/>
                    <a:pt x="5009" y="4078"/>
                    <a:pt x="4628" y="4460"/>
                  </a:cubicBezTo>
                  <a:cubicBezTo>
                    <a:pt x="4440" y="4647"/>
                    <a:pt x="4196" y="4740"/>
                    <a:pt x="3951" y="4740"/>
                  </a:cubicBezTo>
                  <a:cubicBezTo>
                    <a:pt x="3697" y="4740"/>
                    <a:pt x="3443" y="4640"/>
                    <a:pt x="3254" y="4441"/>
                  </a:cubicBezTo>
                  <a:lnTo>
                    <a:pt x="1193" y="2380"/>
                  </a:lnTo>
                  <a:cubicBezTo>
                    <a:pt x="802" y="2008"/>
                    <a:pt x="792" y="1388"/>
                    <a:pt x="1174" y="1007"/>
                  </a:cubicBezTo>
                  <a:cubicBezTo>
                    <a:pt x="1361" y="819"/>
                    <a:pt x="1606" y="726"/>
                    <a:pt x="1851" y="726"/>
                  </a:cubicBezTo>
                  <a:close/>
                  <a:moveTo>
                    <a:pt x="1875" y="0"/>
                  </a:moveTo>
                  <a:cubicBezTo>
                    <a:pt x="1439" y="0"/>
                    <a:pt x="1002" y="167"/>
                    <a:pt x="668" y="501"/>
                  </a:cubicBezTo>
                  <a:cubicBezTo>
                    <a:pt x="1" y="1169"/>
                    <a:pt x="1" y="2247"/>
                    <a:pt x="668" y="2914"/>
                  </a:cubicBezTo>
                  <a:lnTo>
                    <a:pt x="2729" y="4966"/>
                  </a:lnTo>
                  <a:lnTo>
                    <a:pt x="2739" y="4966"/>
                  </a:lnTo>
                  <a:cubicBezTo>
                    <a:pt x="3072" y="5319"/>
                    <a:pt x="3519" y="5495"/>
                    <a:pt x="3966" y="5495"/>
                  </a:cubicBezTo>
                  <a:cubicBezTo>
                    <a:pt x="4401" y="5495"/>
                    <a:pt x="4837" y="5328"/>
                    <a:pt x="5171" y="4994"/>
                  </a:cubicBezTo>
                  <a:cubicBezTo>
                    <a:pt x="5849" y="4326"/>
                    <a:pt x="5830" y="3220"/>
                    <a:pt x="5143" y="2562"/>
                  </a:cubicBezTo>
                  <a:lnTo>
                    <a:pt x="3082" y="501"/>
                  </a:lnTo>
                  <a:cubicBezTo>
                    <a:pt x="2748" y="167"/>
                    <a:pt x="2312" y="0"/>
                    <a:pt x="1875" y="0"/>
                  </a:cubicBez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0" name="Google Shape;12670;p84"/>
            <p:cNvSpPr/>
            <p:nvPr/>
          </p:nvSpPr>
          <p:spPr>
            <a:xfrm>
              <a:off x="2917511" y="3991857"/>
              <a:ext cx="24745" cy="23697"/>
            </a:xfrm>
            <a:custGeom>
              <a:avLst/>
              <a:gdLst/>
              <a:ahLst/>
              <a:cxnLst/>
              <a:rect l="l" t="t" r="r" b="b"/>
              <a:pathLst>
                <a:path w="945" h="905" extrusionOk="0">
                  <a:moveTo>
                    <a:pt x="415" y="0"/>
                  </a:moveTo>
                  <a:cubicBezTo>
                    <a:pt x="358" y="0"/>
                    <a:pt x="301" y="22"/>
                    <a:pt x="258" y="65"/>
                  </a:cubicBezTo>
                  <a:lnTo>
                    <a:pt x="86" y="246"/>
                  </a:lnTo>
                  <a:cubicBezTo>
                    <a:pt x="0" y="332"/>
                    <a:pt x="0" y="475"/>
                    <a:pt x="86" y="561"/>
                  </a:cubicBezTo>
                  <a:lnTo>
                    <a:pt x="363" y="847"/>
                  </a:lnTo>
                  <a:cubicBezTo>
                    <a:pt x="406" y="885"/>
                    <a:pt x="463" y="904"/>
                    <a:pt x="520" y="904"/>
                  </a:cubicBezTo>
                  <a:cubicBezTo>
                    <a:pt x="577" y="904"/>
                    <a:pt x="635" y="885"/>
                    <a:pt x="678" y="847"/>
                  </a:cubicBezTo>
                  <a:lnTo>
                    <a:pt x="859" y="666"/>
                  </a:lnTo>
                  <a:cubicBezTo>
                    <a:pt x="945" y="580"/>
                    <a:pt x="945" y="437"/>
                    <a:pt x="859" y="351"/>
                  </a:cubicBezTo>
                  <a:lnTo>
                    <a:pt x="573" y="65"/>
                  </a:lnTo>
                  <a:cubicBezTo>
                    <a:pt x="530" y="22"/>
                    <a:pt x="473" y="0"/>
                    <a:pt x="415" y="0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1" name="Google Shape;12671;p84"/>
            <p:cNvSpPr/>
            <p:nvPr/>
          </p:nvSpPr>
          <p:spPr>
            <a:xfrm>
              <a:off x="2942492" y="4016837"/>
              <a:ext cx="24745" cy="23619"/>
            </a:xfrm>
            <a:custGeom>
              <a:avLst/>
              <a:gdLst/>
              <a:ahLst/>
              <a:cxnLst/>
              <a:rect l="l" t="t" r="r" b="b"/>
              <a:pathLst>
                <a:path w="945" h="902" extrusionOk="0">
                  <a:moveTo>
                    <a:pt x="415" y="0"/>
                  </a:moveTo>
                  <a:cubicBezTo>
                    <a:pt x="358" y="0"/>
                    <a:pt x="301" y="22"/>
                    <a:pt x="258" y="65"/>
                  </a:cubicBezTo>
                  <a:lnTo>
                    <a:pt x="86" y="246"/>
                  </a:lnTo>
                  <a:cubicBezTo>
                    <a:pt x="0" y="332"/>
                    <a:pt x="0" y="465"/>
                    <a:pt x="86" y="551"/>
                  </a:cubicBezTo>
                  <a:lnTo>
                    <a:pt x="363" y="837"/>
                  </a:lnTo>
                  <a:cubicBezTo>
                    <a:pt x="406" y="880"/>
                    <a:pt x="463" y="902"/>
                    <a:pt x="520" y="902"/>
                  </a:cubicBezTo>
                  <a:cubicBezTo>
                    <a:pt x="577" y="902"/>
                    <a:pt x="635" y="880"/>
                    <a:pt x="678" y="837"/>
                  </a:cubicBezTo>
                  <a:lnTo>
                    <a:pt x="859" y="656"/>
                  </a:lnTo>
                  <a:cubicBezTo>
                    <a:pt x="945" y="570"/>
                    <a:pt x="945" y="427"/>
                    <a:pt x="859" y="351"/>
                  </a:cubicBezTo>
                  <a:lnTo>
                    <a:pt x="573" y="65"/>
                  </a:lnTo>
                  <a:cubicBezTo>
                    <a:pt x="530" y="22"/>
                    <a:pt x="472" y="0"/>
                    <a:pt x="415" y="0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2" name="Google Shape;12672;p84"/>
            <p:cNvSpPr/>
            <p:nvPr/>
          </p:nvSpPr>
          <p:spPr>
            <a:xfrm>
              <a:off x="2967210" y="4041818"/>
              <a:ext cx="24771" cy="23619"/>
            </a:xfrm>
            <a:custGeom>
              <a:avLst/>
              <a:gdLst/>
              <a:ahLst/>
              <a:cxnLst/>
              <a:rect l="l" t="t" r="r" b="b"/>
              <a:pathLst>
                <a:path w="946" h="902" extrusionOk="0">
                  <a:moveTo>
                    <a:pt x="425" y="0"/>
                  </a:moveTo>
                  <a:cubicBezTo>
                    <a:pt x="368" y="0"/>
                    <a:pt x="311" y="22"/>
                    <a:pt x="268" y="65"/>
                  </a:cubicBezTo>
                  <a:lnTo>
                    <a:pt x="87" y="246"/>
                  </a:lnTo>
                  <a:cubicBezTo>
                    <a:pt x="1" y="332"/>
                    <a:pt x="1" y="465"/>
                    <a:pt x="87" y="551"/>
                  </a:cubicBezTo>
                  <a:lnTo>
                    <a:pt x="373" y="837"/>
                  </a:lnTo>
                  <a:cubicBezTo>
                    <a:pt x="416" y="880"/>
                    <a:pt x="473" y="902"/>
                    <a:pt x="530" y="902"/>
                  </a:cubicBezTo>
                  <a:cubicBezTo>
                    <a:pt x="587" y="902"/>
                    <a:pt x="645" y="880"/>
                    <a:pt x="688" y="837"/>
                  </a:cubicBezTo>
                  <a:lnTo>
                    <a:pt x="869" y="656"/>
                  </a:lnTo>
                  <a:cubicBezTo>
                    <a:pt x="945" y="570"/>
                    <a:pt x="945" y="427"/>
                    <a:pt x="869" y="351"/>
                  </a:cubicBezTo>
                  <a:lnTo>
                    <a:pt x="583" y="65"/>
                  </a:lnTo>
                  <a:cubicBezTo>
                    <a:pt x="540" y="22"/>
                    <a:pt x="482" y="0"/>
                    <a:pt x="425" y="0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3" name="Google Shape;12673;p84"/>
            <p:cNvSpPr/>
            <p:nvPr/>
          </p:nvSpPr>
          <p:spPr>
            <a:xfrm>
              <a:off x="2704496" y="3827467"/>
              <a:ext cx="68395" cy="64179"/>
            </a:xfrm>
            <a:custGeom>
              <a:avLst/>
              <a:gdLst/>
              <a:ahLst/>
              <a:cxnLst/>
              <a:rect l="l" t="t" r="r" b="b"/>
              <a:pathLst>
                <a:path w="2612" h="2451" extrusionOk="0">
                  <a:moveTo>
                    <a:pt x="297" y="0"/>
                  </a:moveTo>
                  <a:cubicBezTo>
                    <a:pt x="138" y="0"/>
                    <a:pt x="1" y="216"/>
                    <a:pt x="160" y="361"/>
                  </a:cubicBezTo>
                  <a:lnTo>
                    <a:pt x="2182" y="2384"/>
                  </a:lnTo>
                  <a:cubicBezTo>
                    <a:pt x="2230" y="2422"/>
                    <a:pt x="2278" y="2450"/>
                    <a:pt x="2335" y="2450"/>
                  </a:cubicBezTo>
                  <a:cubicBezTo>
                    <a:pt x="2516" y="2450"/>
                    <a:pt x="2612" y="2231"/>
                    <a:pt x="2478" y="2097"/>
                  </a:cubicBezTo>
                  <a:lnTo>
                    <a:pt x="446" y="75"/>
                  </a:lnTo>
                  <a:cubicBezTo>
                    <a:pt x="400" y="22"/>
                    <a:pt x="347" y="0"/>
                    <a:pt x="297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4" name="Google Shape;12674;p84"/>
            <p:cNvSpPr/>
            <p:nvPr/>
          </p:nvSpPr>
          <p:spPr>
            <a:xfrm>
              <a:off x="2671005" y="3882927"/>
              <a:ext cx="87641" cy="31448"/>
            </a:xfrm>
            <a:custGeom>
              <a:avLst/>
              <a:gdLst/>
              <a:ahLst/>
              <a:cxnLst/>
              <a:rect l="l" t="t" r="r" b="b"/>
              <a:pathLst>
                <a:path w="3347" h="1201" extrusionOk="0">
                  <a:moveTo>
                    <a:pt x="301" y="0"/>
                  </a:moveTo>
                  <a:cubicBezTo>
                    <a:pt x="78" y="0"/>
                    <a:pt x="0" y="338"/>
                    <a:pt x="246" y="409"/>
                  </a:cubicBezTo>
                  <a:lnTo>
                    <a:pt x="3003" y="1191"/>
                  </a:lnTo>
                  <a:cubicBezTo>
                    <a:pt x="3023" y="1201"/>
                    <a:pt x="3042" y="1201"/>
                    <a:pt x="3061" y="1201"/>
                  </a:cubicBezTo>
                  <a:cubicBezTo>
                    <a:pt x="3299" y="1201"/>
                    <a:pt x="3347" y="857"/>
                    <a:pt x="3118" y="800"/>
                  </a:cubicBezTo>
                  <a:lnTo>
                    <a:pt x="361" y="8"/>
                  </a:lnTo>
                  <a:cubicBezTo>
                    <a:pt x="340" y="3"/>
                    <a:pt x="320" y="0"/>
                    <a:pt x="301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5" name="Google Shape;12675;p84"/>
            <p:cNvSpPr/>
            <p:nvPr/>
          </p:nvSpPr>
          <p:spPr>
            <a:xfrm>
              <a:off x="2668963" y="3926394"/>
              <a:ext cx="86934" cy="32941"/>
            </a:xfrm>
            <a:custGeom>
              <a:avLst/>
              <a:gdLst/>
              <a:ahLst/>
              <a:cxnLst/>
              <a:rect l="l" t="t" r="r" b="b"/>
              <a:pathLst>
                <a:path w="3320" h="1258" extrusionOk="0">
                  <a:moveTo>
                    <a:pt x="3026" y="0"/>
                  </a:moveTo>
                  <a:cubicBezTo>
                    <a:pt x="3007" y="0"/>
                    <a:pt x="2988" y="3"/>
                    <a:pt x="2967" y="8"/>
                  </a:cubicBezTo>
                  <a:lnTo>
                    <a:pt x="229" y="857"/>
                  </a:lnTo>
                  <a:cubicBezTo>
                    <a:pt x="0" y="924"/>
                    <a:pt x="48" y="1258"/>
                    <a:pt x="286" y="1258"/>
                  </a:cubicBezTo>
                  <a:cubicBezTo>
                    <a:pt x="305" y="1258"/>
                    <a:pt x="324" y="1248"/>
                    <a:pt x="343" y="1248"/>
                  </a:cubicBezTo>
                  <a:lnTo>
                    <a:pt x="3091" y="399"/>
                  </a:lnTo>
                  <a:cubicBezTo>
                    <a:pt x="3319" y="329"/>
                    <a:pt x="3240" y="0"/>
                    <a:pt x="3026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6" name="Google Shape;12676;p84"/>
            <p:cNvSpPr/>
            <p:nvPr/>
          </p:nvSpPr>
          <p:spPr>
            <a:xfrm>
              <a:off x="2761422" y="3794081"/>
              <a:ext cx="33203" cy="83085"/>
            </a:xfrm>
            <a:custGeom>
              <a:avLst/>
              <a:gdLst/>
              <a:ahLst/>
              <a:cxnLst/>
              <a:rect l="l" t="t" r="r" b="b"/>
              <a:pathLst>
                <a:path w="1268" h="3173" extrusionOk="0">
                  <a:moveTo>
                    <a:pt x="252" y="0"/>
                  </a:moveTo>
                  <a:cubicBezTo>
                    <a:pt x="127" y="0"/>
                    <a:pt x="1" y="102"/>
                    <a:pt x="47" y="262"/>
                  </a:cubicBezTo>
                  <a:lnTo>
                    <a:pt x="829" y="3020"/>
                  </a:lnTo>
                  <a:cubicBezTo>
                    <a:pt x="857" y="3105"/>
                    <a:pt x="934" y="3172"/>
                    <a:pt x="1029" y="3172"/>
                  </a:cubicBezTo>
                  <a:cubicBezTo>
                    <a:pt x="1163" y="3172"/>
                    <a:pt x="1268" y="3039"/>
                    <a:pt x="1229" y="2915"/>
                  </a:cubicBezTo>
                  <a:lnTo>
                    <a:pt x="447" y="148"/>
                  </a:lnTo>
                  <a:cubicBezTo>
                    <a:pt x="417" y="45"/>
                    <a:pt x="335" y="0"/>
                    <a:pt x="252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7" name="Google Shape;12677;p84"/>
            <p:cNvSpPr/>
            <p:nvPr/>
          </p:nvSpPr>
          <p:spPr>
            <a:xfrm>
              <a:off x="2805099" y="3791306"/>
              <a:ext cx="34774" cy="82849"/>
            </a:xfrm>
            <a:custGeom>
              <a:avLst/>
              <a:gdLst/>
              <a:ahLst/>
              <a:cxnLst/>
              <a:rect l="l" t="t" r="r" b="b"/>
              <a:pathLst>
                <a:path w="1328" h="3164" extrusionOk="0">
                  <a:moveTo>
                    <a:pt x="1070" y="0"/>
                  </a:moveTo>
                  <a:cubicBezTo>
                    <a:pt x="988" y="0"/>
                    <a:pt x="908" y="45"/>
                    <a:pt x="878" y="149"/>
                  </a:cubicBezTo>
                  <a:lnTo>
                    <a:pt x="38" y="2897"/>
                  </a:lnTo>
                  <a:cubicBezTo>
                    <a:pt x="0" y="3030"/>
                    <a:pt x="96" y="3164"/>
                    <a:pt x="239" y="3164"/>
                  </a:cubicBezTo>
                  <a:cubicBezTo>
                    <a:pt x="325" y="3164"/>
                    <a:pt x="401" y="3097"/>
                    <a:pt x="430" y="3021"/>
                  </a:cubicBezTo>
                  <a:lnTo>
                    <a:pt x="1269" y="273"/>
                  </a:lnTo>
                  <a:cubicBezTo>
                    <a:pt x="1327" y="110"/>
                    <a:pt x="1197" y="0"/>
                    <a:pt x="1070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8" name="Google Shape;12678;p84"/>
            <p:cNvSpPr/>
            <p:nvPr/>
          </p:nvSpPr>
          <p:spPr>
            <a:xfrm>
              <a:off x="2757128" y="3882220"/>
              <a:ext cx="261064" cy="259729"/>
            </a:xfrm>
            <a:custGeom>
              <a:avLst/>
              <a:gdLst/>
              <a:ahLst/>
              <a:cxnLst/>
              <a:rect l="l" t="t" r="r" b="b"/>
              <a:pathLst>
                <a:path w="9970" h="9919" extrusionOk="0">
                  <a:moveTo>
                    <a:pt x="2862" y="1"/>
                  </a:moveTo>
                  <a:cubicBezTo>
                    <a:pt x="2807" y="1"/>
                    <a:pt x="2753" y="21"/>
                    <a:pt x="2710" y="64"/>
                  </a:cubicBezTo>
                  <a:lnTo>
                    <a:pt x="115" y="2659"/>
                  </a:lnTo>
                  <a:cubicBezTo>
                    <a:pt x="1" y="2773"/>
                    <a:pt x="48" y="2973"/>
                    <a:pt x="211" y="3021"/>
                  </a:cubicBezTo>
                  <a:lnTo>
                    <a:pt x="821" y="3202"/>
                  </a:lnTo>
                  <a:lnTo>
                    <a:pt x="1184" y="3307"/>
                  </a:lnTo>
                  <a:cubicBezTo>
                    <a:pt x="1327" y="3345"/>
                    <a:pt x="1470" y="3393"/>
                    <a:pt x="1613" y="3441"/>
                  </a:cubicBezTo>
                  <a:cubicBezTo>
                    <a:pt x="2796" y="3861"/>
                    <a:pt x="3874" y="4538"/>
                    <a:pt x="4771" y="5425"/>
                  </a:cubicBezTo>
                  <a:lnTo>
                    <a:pt x="9254" y="9918"/>
                  </a:lnTo>
                  <a:lnTo>
                    <a:pt x="9970" y="9203"/>
                  </a:lnTo>
                  <a:lnTo>
                    <a:pt x="5477" y="4710"/>
                  </a:lnTo>
                  <a:cubicBezTo>
                    <a:pt x="4589" y="3822"/>
                    <a:pt x="3912" y="2744"/>
                    <a:pt x="3492" y="1561"/>
                  </a:cubicBezTo>
                  <a:cubicBezTo>
                    <a:pt x="3445" y="1418"/>
                    <a:pt x="3397" y="1275"/>
                    <a:pt x="3359" y="1132"/>
                  </a:cubicBezTo>
                  <a:lnTo>
                    <a:pt x="3254" y="770"/>
                  </a:lnTo>
                  <a:lnTo>
                    <a:pt x="3072" y="159"/>
                  </a:lnTo>
                  <a:cubicBezTo>
                    <a:pt x="3043" y="58"/>
                    <a:pt x="2953" y="1"/>
                    <a:pt x="2862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9" name="Google Shape;12679;p84"/>
            <p:cNvSpPr/>
            <p:nvPr/>
          </p:nvSpPr>
          <p:spPr>
            <a:xfrm>
              <a:off x="2757128" y="3881880"/>
              <a:ext cx="91700" cy="90207"/>
            </a:xfrm>
            <a:custGeom>
              <a:avLst/>
              <a:gdLst/>
              <a:ahLst/>
              <a:cxnLst/>
              <a:rect l="l" t="t" r="r" b="b"/>
              <a:pathLst>
                <a:path w="3502" h="3445" extrusionOk="0">
                  <a:moveTo>
                    <a:pt x="2861" y="0"/>
                  </a:moveTo>
                  <a:cubicBezTo>
                    <a:pt x="2807" y="0"/>
                    <a:pt x="2752" y="21"/>
                    <a:pt x="2710" y="67"/>
                  </a:cubicBezTo>
                  <a:lnTo>
                    <a:pt x="125" y="2653"/>
                  </a:lnTo>
                  <a:cubicBezTo>
                    <a:pt x="1" y="2777"/>
                    <a:pt x="58" y="2977"/>
                    <a:pt x="211" y="3025"/>
                  </a:cubicBezTo>
                  <a:lnTo>
                    <a:pt x="831" y="3196"/>
                  </a:lnTo>
                  <a:lnTo>
                    <a:pt x="1184" y="3301"/>
                  </a:lnTo>
                  <a:cubicBezTo>
                    <a:pt x="1327" y="3349"/>
                    <a:pt x="1479" y="3397"/>
                    <a:pt x="1622" y="3444"/>
                  </a:cubicBezTo>
                  <a:lnTo>
                    <a:pt x="3502" y="1565"/>
                  </a:lnTo>
                  <a:cubicBezTo>
                    <a:pt x="3445" y="1422"/>
                    <a:pt x="3397" y="1279"/>
                    <a:pt x="3359" y="1126"/>
                  </a:cubicBezTo>
                  <a:lnTo>
                    <a:pt x="3254" y="773"/>
                  </a:lnTo>
                  <a:lnTo>
                    <a:pt x="3072" y="163"/>
                  </a:lnTo>
                  <a:cubicBezTo>
                    <a:pt x="3042" y="61"/>
                    <a:pt x="2952" y="0"/>
                    <a:pt x="2861" y="0"/>
                  </a:cubicBez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0" name="Google Shape;12680;p84"/>
            <p:cNvSpPr/>
            <p:nvPr/>
          </p:nvSpPr>
          <p:spPr>
            <a:xfrm>
              <a:off x="2757128" y="3881984"/>
              <a:ext cx="85206" cy="83844"/>
            </a:xfrm>
            <a:custGeom>
              <a:avLst/>
              <a:gdLst/>
              <a:ahLst/>
              <a:cxnLst/>
              <a:rect l="l" t="t" r="r" b="b"/>
              <a:pathLst>
                <a:path w="3254" h="3202" extrusionOk="0">
                  <a:moveTo>
                    <a:pt x="2862" y="0"/>
                  </a:moveTo>
                  <a:cubicBezTo>
                    <a:pt x="2807" y="0"/>
                    <a:pt x="2753" y="20"/>
                    <a:pt x="2710" y="63"/>
                  </a:cubicBezTo>
                  <a:lnTo>
                    <a:pt x="115" y="2649"/>
                  </a:lnTo>
                  <a:cubicBezTo>
                    <a:pt x="1" y="2773"/>
                    <a:pt x="48" y="2973"/>
                    <a:pt x="211" y="3021"/>
                  </a:cubicBezTo>
                  <a:lnTo>
                    <a:pt x="831" y="3202"/>
                  </a:lnTo>
                  <a:lnTo>
                    <a:pt x="3254" y="769"/>
                  </a:lnTo>
                  <a:lnTo>
                    <a:pt x="3072" y="159"/>
                  </a:lnTo>
                  <a:cubicBezTo>
                    <a:pt x="3043" y="57"/>
                    <a:pt x="2953" y="0"/>
                    <a:pt x="2862" y="0"/>
                  </a:cubicBezTo>
                  <a:close/>
                </a:path>
              </a:pathLst>
            </a:custGeom>
            <a:solidFill>
              <a:srgbClr val="A7B5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1" name="Google Shape;12681;p84"/>
            <p:cNvSpPr/>
            <p:nvPr/>
          </p:nvSpPr>
          <p:spPr>
            <a:xfrm>
              <a:off x="2992950" y="4116995"/>
              <a:ext cx="34747" cy="33622"/>
            </a:xfrm>
            <a:custGeom>
              <a:avLst/>
              <a:gdLst/>
              <a:ahLst/>
              <a:cxnLst/>
              <a:rect l="l" t="t" r="r" b="b"/>
              <a:pathLst>
                <a:path w="1327" h="1284" extrusionOk="0">
                  <a:moveTo>
                    <a:pt x="920" y="1"/>
                  </a:moveTo>
                  <a:cubicBezTo>
                    <a:pt x="864" y="1"/>
                    <a:pt x="806" y="22"/>
                    <a:pt x="764" y="65"/>
                  </a:cubicBezTo>
                  <a:lnTo>
                    <a:pt x="86" y="743"/>
                  </a:lnTo>
                  <a:cubicBezTo>
                    <a:pt x="0" y="828"/>
                    <a:pt x="0" y="962"/>
                    <a:pt x="86" y="1048"/>
                  </a:cubicBezTo>
                  <a:lnTo>
                    <a:pt x="258" y="1220"/>
                  </a:lnTo>
                  <a:cubicBezTo>
                    <a:pt x="301" y="1262"/>
                    <a:pt x="356" y="1284"/>
                    <a:pt x="411" y="1284"/>
                  </a:cubicBezTo>
                  <a:cubicBezTo>
                    <a:pt x="465" y="1284"/>
                    <a:pt x="520" y="1262"/>
                    <a:pt x="563" y="1220"/>
                  </a:cubicBezTo>
                  <a:lnTo>
                    <a:pt x="1241" y="552"/>
                  </a:lnTo>
                  <a:cubicBezTo>
                    <a:pt x="1326" y="466"/>
                    <a:pt x="1326" y="323"/>
                    <a:pt x="1241" y="237"/>
                  </a:cubicBezTo>
                  <a:lnTo>
                    <a:pt x="1069" y="65"/>
                  </a:lnTo>
                  <a:cubicBezTo>
                    <a:pt x="1031" y="22"/>
                    <a:pt x="976" y="1"/>
                    <a:pt x="920" y="1"/>
                  </a:cubicBezTo>
                  <a:close/>
                </a:path>
              </a:pathLst>
            </a:custGeom>
            <a:solidFill>
              <a:srgbClr val="A7B5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682" name="Google Shape;12682;p84"/>
          <p:cNvGrpSpPr/>
          <p:nvPr/>
        </p:nvGrpSpPr>
        <p:grpSpPr>
          <a:xfrm>
            <a:off x="849682" y="1995198"/>
            <a:ext cx="363893" cy="291727"/>
            <a:chOff x="849682" y="1995198"/>
            <a:chExt cx="363893" cy="291727"/>
          </a:xfrm>
        </p:grpSpPr>
        <p:sp>
          <p:nvSpPr>
            <p:cNvPr id="12683" name="Google Shape;12683;p84"/>
            <p:cNvSpPr/>
            <p:nvPr/>
          </p:nvSpPr>
          <p:spPr>
            <a:xfrm>
              <a:off x="907838" y="2131517"/>
              <a:ext cx="247579" cy="155408"/>
            </a:xfrm>
            <a:custGeom>
              <a:avLst/>
              <a:gdLst/>
              <a:ahLst/>
              <a:cxnLst/>
              <a:rect l="l" t="t" r="r" b="b"/>
              <a:pathLst>
                <a:path w="9455" h="5935" extrusionOk="0">
                  <a:moveTo>
                    <a:pt x="0" y="0"/>
                  </a:moveTo>
                  <a:lnTo>
                    <a:pt x="0" y="4551"/>
                  </a:lnTo>
                  <a:cubicBezTo>
                    <a:pt x="0" y="4875"/>
                    <a:pt x="392" y="5171"/>
                    <a:pt x="1031" y="5409"/>
                  </a:cubicBezTo>
                  <a:cubicBezTo>
                    <a:pt x="1155" y="5457"/>
                    <a:pt x="1288" y="5505"/>
                    <a:pt x="1422" y="5543"/>
                  </a:cubicBezTo>
                  <a:cubicBezTo>
                    <a:pt x="1555" y="5581"/>
                    <a:pt x="1679" y="5610"/>
                    <a:pt x="1823" y="5638"/>
                  </a:cubicBezTo>
                  <a:cubicBezTo>
                    <a:pt x="1918" y="5667"/>
                    <a:pt x="2013" y="5686"/>
                    <a:pt x="2118" y="5705"/>
                  </a:cubicBezTo>
                  <a:cubicBezTo>
                    <a:pt x="2738" y="5820"/>
                    <a:pt x="3358" y="5886"/>
                    <a:pt x="3988" y="5915"/>
                  </a:cubicBezTo>
                  <a:cubicBezTo>
                    <a:pt x="4160" y="5925"/>
                    <a:pt x="4341" y="5934"/>
                    <a:pt x="4532" y="5934"/>
                  </a:cubicBezTo>
                  <a:lnTo>
                    <a:pt x="4933" y="5934"/>
                  </a:lnTo>
                  <a:cubicBezTo>
                    <a:pt x="5839" y="5925"/>
                    <a:pt x="6745" y="5829"/>
                    <a:pt x="7642" y="5638"/>
                  </a:cubicBezTo>
                  <a:cubicBezTo>
                    <a:pt x="7775" y="5610"/>
                    <a:pt x="7909" y="5572"/>
                    <a:pt x="8033" y="5533"/>
                  </a:cubicBezTo>
                  <a:cubicBezTo>
                    <a:pt x="8911" y="5285"/>
                    <a:pt x="9454" y="4932"/>
                    <a:pt x="9454" y="4541"/>
                  </a:cubicBezTo>
                  <a:lnTo>
                    <a:pt x="9454" y="0"/>
                  </a:ln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4" name="Google Shape;12684;p84"/>
            <p:cNvSpPr/>
            <p:nvPr/>
          </p:nvSpPr>
          <p:spPr>
            <a:xfrm>
              <a:off x="1140414" y="2131517"/>
              <a:ext cx="15004" cy="136424"/>
            </a:xfrm>
            <a:custGeom>
              <a:avLst/>
              <a:gdLst/>
              <a:ahLst/>
              <a:cxnLst/>
              <a:rect l="l" t="t" r="r" b="b"/>
              <a:pathLst>
                <a:path w="573" h="5210" extrusionOk="0">
                  <a:moveTo>
                    <a:pt x="0" y="0"/>
                  </a:moveTo>
                  <a:lnTo>
                    <a:pt x="0" y="5209"/>
                  </a:lnTo>
                  <a:cubicBezTo>
                    <a:pt x="363" y="5009"/>
                    <a:pt x="572" y="4780"/>
                    <a:pt x="572" y="4541"/>
                  </a:cubicBezTo>
                  <a:lnTo>
                    <a:pt x="572" y="0"/>
                  </a:ln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5" name="Google Shape;12685;p84"/>
            <p:cNvSpPr/>
            <p:nvPr/>
          </p:nvSpPr>
          <p:spPr>
            <a:xfrm>
              <a:off x="1026483" y="2148511"/>
              <a:ext cx="10526" cy="138414"/>
            </a:xfrm>
            <a:custGeom>
              <a:avLst/>
              <a:gdLst/>
              <a:ahLst/>
              <a:cxnLst/>
              <a:rect l="l" t="t" r="r" b="b"/>
              <a:pathLst>
                <a:path w="402" h="5286" extrusionOk="0">
                  <a:moveTo>
                    <a:pt x="201" y="0"/>
                  </a:moveTo>
                  <a:cubicBezTo>
                    <a:pt x="101" y="0"/>
                    <a:pt x="1" y="67"/>
                    <a:pt x="1" y="200"/>
                  </a:cubicBezTo>
                  <a:lnTo>
                    <a:pt x="1" y="5285"/>
                  </a:lnTo>
                  <a:lnTo>
                    <a:pt x="402" y="5285"/>
                  </a:lnTo>
                  <a:lnTo>
                    <a:pt x="402" y="200"/>
                  </a:lnTo>
                  <a:cubicBezTo>
                    <a:pt x="402" y="67"/>
                    <a:pt x="301" y="0"/>
                    <a:pt x="201" y="0"/>
                  </a:cubicBezTo>
                  <a:close/>
                </a:path>
              </a:pathLst>
            </a:custGeom>
            <a:solidFill>
              <a:srgbClr val="F0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6" name="Google Shape;12686;p84"/>
            <p:cNvSpPr/>
            <p:nvPr/>
          </p:nvSpPr>
          <p:spPr>
            <a:xfrm>
              <a:off x="945047" y="2148511"/>
              <a:ext cx="10526" cy="68212"/>
            </a:xfrm>
            <a:custGeom>
              <a:avLst/>
              <a:gdLst/>
              <a:ahLst/>
              <a:cxnLst/>
              <a:rect l="l" t="t" r="r" b="b"/>
              <a:pathLst>
                <a:path w="402" h="2605" extrusionOk="0">
                  <a:moveTo>
                    <a:pt x="201" y="0"/>
                  </a:moveTo>
                  <a:cubicBezTo>
                    <a:pt x="96" y="0"/>
                    <a:pt x="1" y="86"/>
                    <a:pt x="1" y="200"/>
                  </a:cubicBezTo>
                  <a:lnTo>
                    <a:pt x="1" y="2404"/>
                  </a:lnTo>
                  <a:cubicBezTo>
                    <a:pt x="1" y="2519"/>
                    <a:pt x="96" y="2604"/>
                    <a:pt x="201" y="2604"/>
                  </a:cubicBezTo>
                  <a:cubicBezTo>
                    <a:pt x="316" y="2604"/>
                    <a:pt x="402" y="2519"/>
                    <a:pt x="402" y="2404"/>
                  </a:cubicBezTo>
                  <a:lnTo>
                    <a:pt x="402" y="200"/>
                  </a:lnTo>
                  <a:cubicBezTo>
                    <a:pt x="402" y="86"/>
                    <a:pt x="316" y="0"/>
                    <a:pt x="201" y="0"/>
                  </a:cubicBezTo>
                  <a:close/>
                </a:path>
              </a:pathLst>
            </a:custGeom>
            <a:solidFill>
              <a:srgbClr val="F0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7" name="Google Shape;12687;p84"/>
            <p:cNvSpPr/>
            <p:nvPr/>
          </p:nvSpPr>
          <p:spPr>
            <a:xfrm>
              <a:off x="945309" y="2228192"/>
              <a:ext cx="10526" cy="50982"/>
            </a:xfrm>
            <a:custGeom>
              <a:avLst/>
              <a:gdLst/>
              <a:ahLst/>
              <a:cxnLst/>
              <a:rect l="l" t="t" r="r" b="b"/>
              <a:pathLst>
                <a:path w="402" h="1947" extrusionOk="0">
                  <a:moveTo>
                    <a:pt x="201" y="0"/>
                  </a:moveTo>
                  <a:cubicBezTo>
                    <a:pt x="86" y="0"/>
                    <a:pt x="0" y="86"/>
                    <a:pt x="0" y="191"/>
                  </a:cubicBezTo>
                  <a:lnTo>
                    <a:pt x="0" y="1841"/>
                  </a:lnTo>
                  <a:cubicBezTo>
                    <a:pt x="124" y="1880"/>
                    <a:pt x="258" y="1908"/>
                    <a:pt x="392" y="1946"/>
                  </a:cubicBezTo>
                  <a:cubicBezTo>
                    <a:pt x="401" y="1927"/>
                    <a:pt x="401" y="1908"/>
                    <a:pt x="392" y="1899"/>
                  </a:cubicBezTo>
                  <a:cubicBezTo>
                    <a:pt x="392" y="1326"/>
                    <a:pt x="392" y="763"/>
                    <a:pt x="401" y="201"/>
                  </a:cubicBezTo>
                  <a:cubicBezTo>
                    <a:pt x="401" y="86"/>
                    <a:pt x="315" y="0"/>
                    <a:pt x="201" y="0"/>
                  </a:cubicBezTo>
                  <a:close/>
                </a:path>
              </a:pathLst>
            </a:custGeom>
            <a:solidFill>
              <a:srgbClr val="F0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8" name="Google Shape;12688;p84"/>
            <p:cNvSpPr/>
            <p:nvPr/>
          </p:nvSpPr>
          <p:spPr>
            <a:xfrm>
              <a:off x="1107682" y="2148511"/>
              <a:ext cx="10762" cy="130663"/>
            </a:xfrm>
            <a:custGeom>
              <a:avLst/>
              <a:gdLst/>
              <a:ahLst/>
              <a:cxnLst/>
              <a:rect l="l" t="t" r="r" b="b"/>
              <a:pathLst>
                <a:path w="411" h="4990" extrusionOk="0">
                  <a:moveTo>
                    <a:pt x="210" y="0"/>
                  </a:moveTo>
                  <a:cubicBezTo>
                    <a:pt x="110" y="0"/>
                    <a:pt x="10" y="67"/>
                    <a:pt x="10" y="200"/>
                  </a:cubicBezTo>
                  <a:lnTo>
                    <a:pt x="10" y="4942"/>
                  </a:lnTo>
                  <a:cubicBezTo>
                    <a:pt x="0" y="4961"/>
                    <a:pt x="0" y="4970"/>
                    <a:pt x="10" y="4989"/>
                  </a:cubicBezTo>
                  <a:cubicBezTo>
                    <a:pt x="143" y="4961"/>
                    <a:pt x="277" y="4923"/>
                    <a:pt x="401" y="4884"/>
                  </a:cubicBezTo>
                  <a:lnTo>
                    <a:pt x="401" y="200"/>
                  </a:lnTo>
                  <a:lnTo>
                    <a:pt x="411" y="200"/>
                  </a:lnTo>
                  <a:cubicBezTo>
                    <a:pt x="411" y="67"/>
                    <a:pt x="310" y="0"/>
                    <a:pt x="210" y="0"/>
                  </a:cubicBezTo>
                  <a:close/>
                </a:path>
              </a:pathLst>
            </a:custGeom>
            <a:solidFill>
              <a:srgbClr val="F0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9" name="Google Shape;12689;p84"/>
            <p:cNvSpPr/>
            <p:nvPr/>
          </p:nvSpPr>
          <p:spPr>
            <a:xfrm>
              <a:off x="907838" y="2122274"/>
              <a:ext cx="247579" cy="59230"/>
            </a:xfrm>
            <a:custGeom>
              <a:avLst/>
              <a:gdLst/>
              <a:ahLst/>
              <a:cxnLst/>
              <a:rect l="l" t="t" r="r" b="b"/>
              <a:pathLst>
                <a:path w="9455" h="2262" extrusionOk="0">
                  <a:moveTo>
                    <a:pt x="0" y="0"/>
                  </a:moveTo>
                  <a:lnTo>
                    <a:pt x="0" y="868"/>
                  </a:lnTo>
                  <a:cubicBezTo>
                    <a:pt x="0" y="1565"/>
                    <a:pt x="1727" y="2137"/>
                    <a:pt x="3988" y="2242"/>
                  </a:cubicBezTo>
                  <a:cubicBezTo>
                    <a:pt x="4227" y="2252"/>
                    <a:pt x="4475" y="2261"/>
                    <a:pt x="4732" y="2261"/>
                  </a:cubicBezTo>
                  <a:cubicBezTo>
                    <a:pt x="7337" y="2261"/>
                    <a:pt x="9454" y="1641"/>
                    <a:pt x="9454" y="868"/>
                  </a:cubicBezTo>
                  <a:lnTo>
                    <a:pt x="9454" y="0"/>
                  </a:ln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0" name="Google Shape;12690;p84"/>
            <p:cNvSpPr/>
            <p:nvPr/>
          </p:nvSpPr>
          <p:spPr>
            <a:xfrm>
              <a:off x="1140414" y="2122012"/>
              <a:ext cx="15004" cy="40508"/>
            </a:xfrm>
            <a:custGeom>
              <a:avLst/>
              <a:gdLst/>
              <a:ahLst/>
              <a:cxnLst/>
              <a:rect l="l" t="t" r="r" b="b"/>
              <a:pathLst>
                <a:path w="573" h="1547" extrusionOk="0">
                  <a:moveTo>
                    <a:pt x="0" y="1"/>
                  </a:moveTo>
                  <a:lnTo>
                    <a:pt x="0" y="10"/>
                  </a:lnTo>
                  <a:lnTo>
                    <a:pt x="0" y="1546"/>
                  </a:lnTo>
                  <a:cubicBezTo>
                    <a:pt x="363" y="1346"/>
                    <a:pt x="572" y="1117"/>
                    <a:pt x="572" y="878"/>
                  </a:cubicBezTo>
                  <a:lnTo>
                    <a:pt x="572" y="1"/>
                  </a:lnTo>
                  <a:close/>
                </a:path>
              </a:pathLst>
            </a:custGeom>
            <a:solidFill>
              <a:srgbClr val="9DAB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1" name="Google Shape;12691;p84"/>
            <p:cNvSpPr/>
            <p:nvPr/>
          </p:nvSpPr>
          <p:spPr>
            <a:xfrm>
              <a:off x="907838" y="2085798"/>
              <a:ext cx="247579" cy="72716"/>
            </a:xfrm>
            <a:custGeom>
              <a:avLst/>
              <a:gdLst/>
              <a:ahLst/>
              <a:cxnLst/>
              <a:rect l="l" t="t" r="r" b="b"/>
              <a:pathLst>
                <a:path w="9455" h="2777" extrusionOk="0">
                  <a:moveTo>
                    <a:pt x="4732" y="1"/>
                  </a:moveTo>
                  <a:cubicBezTo>
                    <a:pt x="2118" y="1"/>
                    <a:pt x="0" y="621"/>
                    <a:pt x="0" y="1393"/>
                  </a:cubicBezTo>
                  <a:cubicBezTo>
                    <a:pt x="0" y="2157"/>
                    <a:pt x="2118" y="2777"/>
                    <a:pt x="4732" y="2777"/>
                  </a:cubicBezTo>
                  <a:cubicBezTo>
                    <a:pt x="7337" y="2777"/>
                    <a:pt x="9454" y="2157"/>
                    <a:pt x="9454" y="1393"/>
                  </a:cubicBezTo>
                  <a:cubicBezTo>
                    <a:pt x="9454" y="621"/>
                    <a:pt x="7337" y="1"/>
                    <a:pt x="4732" y="1"/>
                  </a:cubicBezTo>
                  <a:close/>
                </a:path>
              </a:pathLst>
            </a:custGeom>
            <a:solidFill>
              <a:srgbClr val="F0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2" name="Google Shape;12692;p84"/>
            <p:cNvSpPr/>
            <p:nvPr/>
          </p:nvSpPr>
          <p:spPr>
            <a:xfrm>
              <a:off x="1012264" y="2085798"/>
              <a:ext cx="143153" cy="72716"/>
            </a:xfrm>
            <a:custGeom>
              <a:avLst/>
              <a:gdLst/>
              <a:ahLst/>
              <a:cxnLst/>
              <a:rect l="l" t="t" r="r" b="b"/>
              <a:pathLst>
                <a:path w="5467" h="2777" extrusionOk="0">
                  <a:moveTo>
                    <a:pt x="744" y="1"/>
                  </a:moveTo>
                  <a:cubicBezTo>
                    <a:pt x="487" y="1"/>
                    <a:pt x="239" y="1"/>
                    <a:pt x="0" y="20"/>
                  </a:cubicBezTo>
                  <a:cubicBezTo>
                    <a:pt x="2252" y="125"/>
                    <a:pt x="3978" y="697"/>
                    <a:pt x="3978" y="1384"/>
                  </a:cubicBezTo>
                  <a:cubicBezTo>
                    <a:pt x="3978" y="2080"/>
                    <a:pt x="2252" y="2653"/>
                    <a:pt x="0" y="2758"/>
                  </a:cubicBezTo>
                  <a:cubicBezTo>
                    <a:pt x="239" y="2767"/>
                    <a:pt x="487" y="2777"/>
                    <a:pt x="744" y="2777"/>
                  </a:cubicBezTo>
                  <a:cubicBezTo>
                    <a:pt x="3349" y="2777"/>
                    <a:pt x="5466" y="2157"/>
                    <a:pt x="5466" y="1384"/>
                  </a:cubicBezTo>
                  <a:cubicBezTo>
                    <a:pt x="5466" y="621"/>
                    <a:pt x="3349" y="1"/>
                    <a:pt x="744" y="1"/>
                  </a:cubicBez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3" name="Google Shape;12693;p84"/>
            <p:cNvSpPr/>
            <p:nvPr/>
          </p:nvSpPr>
          <p:spPr>
            <a:xfrm>
              <a:off x="1049971" y="1995198"/>
              <a:ext cx="123750" cy="119613"/>
            </a:xfrm>
            <a:custGeom>
              <a:avLst/>
              <a:gdLst/>
              <a:ahLst/>
              <a:cxnLst/>
              <a:rect l="l" t="t" r="r" b="b"/>
              <a:pathLst>
                <a:path w="4726" h="4568" extrusionOk="0">
                  <a:moveTo>
                    <a:pt x="4442" y="0"/>
                  </a:moveTo>
                  <a:cubicBezTo>
                    <a:pt x="4395" y="0"/>
                    <a:pt x="4346" y="19"/>
                    <a:pt x="4303" y="64"/>
                  </a:cubicBezTo>
                  <a:lnTo>
                    <a:pt x="134" y="4224"/>
                  </a:lnTo>
                  <a:cubicBezTo>
                    <a:pt x="1" y="4348"/>
                    <a:pt x="96" y="4567"/>
                    <a:pt x="277" y="4567"/>
                  </a:cubicBezTo>
                  <a:cubicBezTo>
                    <a:pt x="325" y="4567"/>
                    <a:pt x="382" y="4548"/>
                    <a:pt x="420" y="4510"/>
                  </a:cubicBezTo>
                  <a:lnTo>
                    <a:pt x="4580" y="341"/>
                  </a:lnTo>
                  <a:cubicBezTo>
                    <a:pt x="4725" y="195"/>
                    <a:pt x="4593" y="0"/>
                    <a:pt x="4442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4" name="Google Shape;12694;p84"/>
            <p:cNvSpPr/>
            <p:nvPr/>
          </p:nvSpPr>
          <p:spPr>
            <a:xfrm>
              <a:off x="1044734" y="2103525"/>
              <a:ext cx="18513" cy="18775"/>
            </a:xfrm>
            <a:custGeom>
              <a:avLst/>
              <a:gdLst/>
              <a:ahLst/>
              <a:cxnLst/>
              <a:rect l="l" t="t" r="r" b="b"/>
              <a:pathLst>
                <a:path w="707" h="717" extrusionOk="0">
                  <a:moveTo>
                    <a:pt x="353" y="1"/>
                  </a:moveTo>
                  <a:cubicBezTo>
                    <a:pt x="153" y="1"/>
                    <a:pt x="0" y="163"/>
                    <a:pt x="0" y="354"/>
                  </a:cubicBezTo>
                  <a:cubicBezTo>
                    <a:pt x="0" y="554"/>
                    <a:pt x="153" y="716"/>
                    <a:pt x="353" y="716"/>
                  </a:cubicBezTo>
                  <a:cubicBezTo>
                    <a:pt x="544" y="716"/>
                    <a:pt x="706" y="554"/>
                    <a:pt x="706" y="354"/>
                  </a:cubicBezTo>
                  <a:cubicBezTo>
                    <a:pt x="706" y="163"/>
                    <a:pt x="544" y="1"/>
                    <a:pt x="353" y="1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5" name="Google Shape;12695;p84"/>
            <p:cNvSpPr/>
            <p:nvPr/>
          </p:nvSpPr>
          <p:spPr>
            <a:xfrm>
              <a:off x="889509" y="1995224"/>
              <a:ext cx="123776" cy="119587"/>
            </a:xfrm>
            <a:custGeom>
              <a:avLst/>
              <a:gdLst/>
              <a:ahLst/>
              <a:cxnLst/>
              <a:rect l="l" t="t" r="r" b="b"/>
              <a:pathLst>
                <a:path w="4727" h="4567" extrusionOk="0">
                  <a:moveTo>
                    <a:pt x="292" y="0"/>
                  </a:moveTo>
                  <a:cubicBezTo>
                    <a:pt x="135" y="0"/>
                    <a:pt x="1" y="203"/>
                    <a:pt x="147" y="350"/>
                  </a:cubicBezTo>
                  <a:lnTo>
                    <a:pt x="4316" y="4509"/>
                  </a:lnTo>
                  <a:cubicBezTo>
                    <a:pt x="4354" y="4547"/>
                    <a:pt x="4402" y="4566"/>
                    <a:pt x="4459" y="4566"/>
                  </a:cubicBezTo>
                  <a:cubicBezTo>
                    <a:pt x="4640" y="4566"/>
                    <a:pt x="4726" y="4347"/>
                    <a:pt x="4602" y="4223"/>
                  </a:cubicBezTo>
                  <a:lnTo>
                    <a:pt x="433" y="63"/>
                  </a:lnTo>
                  <a:cubicBezTo>
                    <a:pt x="389" y="19"/>
                    <a:pt x="339" y="0"/>
                    <a:pt x="292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6" name="Google Shape;12696;p84"/>
            <p:cNvSpPr/>
            <p:nvPr/>
          </p:nvSpPr>
          <p:spPr>
            <a:xfrm>
              <a:off x="1000010" y="2103525"/>
              <a:ext cx="18775" cy="18775"/>
            </a:xfrm>
            <a:custGeom>
              <a:avLst/>
              <a:gdLst/>
              <a:ahLst/>
              <a:cxnLst/>
              <a:rect l="l" t="t" r="r" b="b"/>
              <a:pathLst>
                <a:path w="717" h="717" extrusionOk="0">
                  <a:moveTo>
                    <a:pt x="363" y="1"/>
                  </a:moveTo>
                  <a:cubicBezTo>
                    <a:pt x="163" y="1"/>
                    <a:pt x="1" y="163"/>
                    <a:pt x="1" y="354"/>
                  </a:cubicBezTo>
                  <a:cubicBezTo>
                    <a:pt x="1" y="554"/>
                    <a:pt x="163" y="716"/>
                    <a:pt x="363" y="716"/>
                  </a:cubicBezTo>
                  <a:cubicBezTo>
                    <a:pt x="554" y="716"/>
                    <a:pt x="716" y="554"/>
                    <a:pt x="716" y="354"/>
                  </a:cubicBezTo>
                  <a:cubicBezTo>
                    <a:pt x="716" y="163"/>
                    <a:pt x="554" y="1"/>
                    <a:pt x="363" y="1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7" name="Google Shape;12697;p84"/>
            <p:cNvSpPr/>
            <p:nvPr/>
          </p:nvSpPr>
          <p:spPr>
            <a:xfrm>
              <a:off x="883984" y="2035811"/>
              <a:ext cx="42603" cy="55250"/>
            </a:xfrm>
            <a:custGeom>
              <a:avLst/>
              <a:gdLst/>
              <a:ahLst/>
              <a:cxnLst/>
              <a:rect l="l" t="t" r="r" b="b"/>
              <a:pathLst>
                <a:path w="1627" h="2110" extrusionOk="0">
                  <a:moveTo>
                    <a:pt x="276" y="0"/>
                  </a:moveTo>
                  <a:cubicBezTo>
                    <a:pt x="134" y="0"/>
                    <a:pt x="0" y="156"/>
                    <a:pt x="101" y="316"/>
                  </a:cubicBezTo>
                  <a:lnTo>
                    <a:pt x="1207" y="2014"/>
                  </a:lnTo>
                  <a:cubicBezTo>
                    <a:pt x="1236" y="2072"/>
                    <a:pt x="1303" y="2110"/>
                    <a:pt x="1369" y="2110"/>
                  </a:cubicBezTo>
                  <a:cubicBezTo>
                    <a:pt x="1532" y="2110"/>
                    <a:pt x="1627" y="1929"/>
                    <a:pt x="1541" y="1795"/>
                  </a:cubicBezTo>
                  <a:lnTo>
                    <a:pt x="444" y="97"/>
                  </a:lnTo>
                  <a:cubicBezTo>
                    <a:pt x="398" y="28"/>
                    <a:pt x="336" y="0"/>
                    <a:pt x="276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8" name="Google Shape;12698;p84"/>
            <p:cNvSpPr/>
            <p:nvPr/>
          </p:nvSpPr>
          <p:spPr>
            <a:xfrm>
              <a:off x="849682" y="2076083"/>
              <a:ext cx="61090" cy="29720"/>
            </a:xfrm>
            <a:custGeom>
              <a:avLst/>
              <a:gdLst/>
              <a:ahLst/>
              <a:cxnLst/>
              <a:rect l="l" t="t" r="r" b="b"/>
              <a:pathLst>
                <a:path w="2333" h="1135" extrusionOk="0">
                  <a:moveTo>
                    <a:pt x="285" y="0"/>
                  </a:moveTo>
                  <a:cubicBezTo>
                    <a:pt x="91" y="0"/>
                    <a:pt x="0" y="298"/>
                    <a:pt x="218" y="391"/>
                  </a:cubicBezTo>
                  <a:lnTo>
                    <a:pt x="1983" y="1125"/>
                  </a:lnTo>
                  <a:cubicBezTo>
                    <a:pt x="2002" y="1135"/>
                    <a:pt x="2031" y="1135"/>
                    <a:pt x="2059" y="1135"/>
                  </a:cubicBezTo>
                  <a:lnTo>
                    <a:pt x="2050" y="1135"/>
                  </a:lnTo>
                  <a:cubicBezTo>
                    <a:pt x="2053" y="1135"/>
                    <a:pt x="2056" y="1135"/>
                    <a:pt x="2060" y="1135"/>
                  </a:cubicBezTo>
                  <a:cubicBezTo>
                    <a:pt x="2280" y="1135"/>
                    <a:pt x="2333" y="828"/>
                    <a:pt x="2126" y="753"/>
                  </a:cubicBezTo>
                  <a:lnTo>
                    <a:pt x="371" y="19"/>
                  </a:lnTo>
                  <a:cubicBezTo>
                    <a:pt x="341" y="6"/>
                    <a:pt x="312" y="0"/>
                    <a:pt x="285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9" name="Google Shape;12699;p84"/>
            <p:cNvSpPr/>
            <p:nvPr/>
          </p:nvSpPr>
          <p:spPr>
            <a:xfrm>
              <a:off x="1136643" y="2035811"/>
              <a:ext cx="42629" cy="55250"/>
            </a:xfrm>
            <a:custGeom>
              <a:avLst/>
              <a:gdLst/>
              <a:ahLst/>
              <a:cxnLst/>
              <a:rect l="l" t="t" r="r" b="b"/>
              <a:pathLst>
                <a:path w="1628" h="2110" extrusionOk="0">
                  <a:moveTo>
                    <a:pt x="1355" y="0"/>
                  </a:moveTo>
                  <a:cubicBezTo>
                    <a:pt x="1296" y="0"/>
                    <a:pt x="1236" y="28"/>
                    <a:pt x="1193" y="97"/>
                  </a:cubicBezTo>
                  <a:lnTo>
                    <a:pt x="96" y="1795"/>
                  </a:lnTo>
                  <a:cubicBezTo>
                    <a:pt x="1" y="1929"/>
                    <a:pt x="96" y="2110"/>
                    <a:pt x="259" y="2110"/>
                  </a:cubicBezTo>
                  <a:cubicBezTo>
                    <a:pt x="325" y="2110"/>
                    <a:pt x="392" y="2072"/>
                    <a:pt x="430" y="2014"/>
                  </a:cubicBezTo>
                  <a:lnTo>
                    <a:pt x="1527" y="316"/>
                  </a:lnTo>
                  <a:cubicBezTo>
                    <a:pt x="1628" y="156"/>
                    <a:pt x="1494" y="0"/>
                    <a:pt x="1355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0" name="Google Shape;12700;p84"/>
            <p:cNvSpPr/>
            <p:nvPr/>
          </p:nvSpPr>
          <p:spPr>
            <a:xfrm>
              <a:off x="1152406" y="2076083"/>
              <a:ext cx="61168" cy="29720"/>
            </a:xfrm>
            <a:custGeom>
              <a:avLst/>
              <a:gdLst/>
              <a:ahLst/>
              <a:cxnLst/>
              <a:rect l="l" t="t" r="r" b="b"/>
              <a:pathLst>
                <a:path w="2336" h="1135" extrusionOk="0">
                  <a:moveTo>
                    <a:pt x="2051" y="0"/>
                  </a:moveTo>
                  <a:cubicBezTo>
                    <a:pt x="2024" y="0"/>
                    <a:pt x="1995" y="6"/>
                    <a:pt x="1965" y="19"/>
                  </a:cubicBezTo>
                  <a:lnTo>
                    <a:pt x="200" y="753"/>
                  </a:lnTo>
                  <a:cubicBezTo>
                    <a:pt x="0" y="829"/>
                    <a:pt x="57" y="1135"/>
                    <a:pt x="286" y="1135"/>
                  </a:cubicBezTo>
                  <a:cubicBezTo>
                    <a:pt x="305" y="1135"/>
                    <a:pt x="334" y="1135"/>
                    <a:pt x="363" y="1125"/>
                  </a:cubicBezTo>
                  <a:lnTo>
                    <a:pt x="2118" y="391"/>
                  </a:lnTo>
                  <a:cubicBezTo>
                    <a:pt x="2336" y="298"/>
                    <a:pt x="2244" y="0"/>
                    <a:pt x="2051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701" name="Google Shape;12701;p84"/>
          <p:cNvGrpSpPr/>
          <p:nvPr/>
        </p:nvGrpSpPr>
        <p:grpSpPr>
          <a:xfrm>
            <a:off x="3065430" y="1990066"/>
            <a:ext cx="378190" cy="302044"/>
            <a:chOff x="3065430" y="1990066"/>
            <a:chExt cx="378190" cy="302044"/>
          </a:xfrm>
        </p:grpSpPr>
        <p:sp>
          <p:nvSpPr>
            <p:cNvPr id="12702" name="Google Shape;12702;p84"/>
            <p:cNvSpPr/>
            <p:nvPr/>
          </p:nvSpPr>
          <p:spPr>
            <a:xfrm>
              <a:off x="3216282" y="2149742"/>
              <a:ext cx="67714" cy="67741"/>
            </a:xfrm>
            <a:custGeom>
              <a:avLst/>
              <a:gdLst/>
              <a:ahLst/>
              <a:cxnLst/>
              <a:rect l="l" t="t" r="r" b="b"/>
              <a:pathLst>
                <a:path w="2586" h="2587" extrusionOk="0">
                  <a:moveTo>
                    <a:pt x="1946" y="1"/>
                  </a:moveTo>
                  <a:lnTo>
                    <a:pt x="0" y="1947"/>
                  </a:lnTo>
                  <a:lnTo>
                    <a:pt x="639" y="2586"/>
                  </a:lnTo>
                  <a:lnTo>
                    <a:pt x="2585" y="640"/>
                  </a:lnTo>
                  <a:lnTo>
                    <a:pt x="1946" y="1"/>
                  </a:ln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3" name="Google Shape;12703;p84"/>
            <p:cNvSpPr/>
            <p:nvPr/>
          </p:nvSpPr>
          <p:spPr>
            <a:xfrm>
              <a:off x="3216282" y="2180483"/>
              <a:ext cx="36973" cy="36999"/>
            </a:xfrm>
            <a:custGeom>
              <a:avLst/>
              <a:gdLst/>
              <a:ahLst/>
              <a:cxnLst/>
              <a:rect l="l" t="t" r="r" b="b"/>
              <a:pathLst>
                <a:path w="1412" h="1413" extrusionOk="0">
                  <a:moveTo>
                    <a:pt x="773" y="0"/>
                  </a:moveTo>
                  <a:lnTo>
                    <a:pt x="0" y="773"/>
                  </a:lnTo>
                  <a:lnTo>
                    <a:pt x="639" y="1412"/>
                  </a:lnTo>
                  <a:lnTo>
                    <a:pt x="1412" y="639"/>
                  </a:lnTo>
                  <a:lnTo>
                    <a:pt x="773" y="0"/>
                  </a:ln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4" name="Google Shape;12704;p84"/>
            <p:cNvSpPr/>
            <p:nvPr/>
          </p:nvSpPr>
          <p:spPr>
            <a:xfrm>
              <a:off x="3141079" y="2188103"/>
              <a:ext cx="104949" cy="104007"/>
            </a:xfrm>
            <a:custGeom>
              <a:avLst/>
              <a:gdLst/>
              <a:ahLst/>
              <a:cxnLst/>
              <a:rect l="l" t="t" r="r" b="b"/>
              <a:pathLst>
                <a:path w="4008" h="3972" extrusionOk="0">
                  <a:moveTo>
                    <a:pt x="3020" y="0"/>
                  </a:moveTo>
                  <a:cubicBezTo>
                    <a:pt x="2963" y="0"/>
                    <a:pt x="2905" y="24"/>
                    <a:pt x="2863" y="72"/>
                  </a:cubicBezTo>
                  <a:lnTo>
                    <a:pt x="86" y="2848"/>
                  </a:lnTo>
                  <a:cubicBezTo>
                    <a:pt x="1" y="2934"/>
                    <a:pt x="1" y="3067"/>
                    <a:pt x="86" y="3153"/>
                  </a:cubicBezTo>
                  <a:lnTo>
                    <a:pt x="831" y="3907"/>
                  </a:lnTo>
                  <a:cubicBezTo>
                    <a:pt x="873" y="3950"/>
                    <a:pt x="931" y="3971"/>
                    <a:pt x="988" y="3971"/>
                  </a:cubicBezTo>
                  <a:cubicBezTo>
                    <a:pt x="1045" y="3971"/>
                    <a:pt x="1102" y="3950"/>
                    <a:pt x="1145" y="3907"/>
                  </a:cubicBezTo>
                  <a:lnTo>
                    <a:pt x="3921" y="1121"/>
                  </a:lnTo>
                  <a:cubicBezTo>
                    <a:pt x="4007" y="1035"/>
                    <a:pt x="4007" y="902"/>
                    <a:pt x="3921" y="816"/>
                  </a:cubicBezTo>
                  <a:lnTo>
                    <a:pt x="3177" y="72"/>
                  </a:lnTo>
                  <a:cubicBezTo>
                    <a:pt x="3134" y="24"/>
                    <a:pt x="3077" y="0"/>
                    <a:pt x="3020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5" name="Google Shape;12705;p84"/>
            <p:cNvSpPr/>
            <p:nvPr/>
          </p:nvSpPr>
          <p:spPr>
            <a:xfrm>
              <a:off x="3235999" y="1990118"/>
              <a:ext cx="207621" cy="207621"/>
            </a:xfrm>
            <a:custGeom>
              <a:avLst/>
              <a:gdLst/>
              <a:ahLst/>
              <a:cxnLst/>
              <a:rect l="l" t="t" r="r" b="b"/>
              <a:pathLst>
                <a:path w="7929" h="7929" extrusionOk="0">
                  <a:moveTo>
                    <a:pt x="3969" y="1"/>
                  </a:moveTo>
                  <a:cubicBezTo>
                    <a:pt x="1775" y="1"/>
                    <a:pt x="1" y="1775"/>
                    <a:pt x="1" y="3960"/>
                  </a:cubicBezTo>
                  <a:cubicBezTo>
                    <a:pt x="1" y="6154"/>
                    <a:pt x="1775" y="7928"/>
                    <a:pt x="3969" y="7928"/>
                  </a:cubicBezTo>
                  <a:cubicBezTo>
                    <a:pt x="6154" y="7928"/>
                    <a:pt x="7928" y="6154"/>
                    <a:pt x="7928" y="3960"/>
                  </a:cubicBezTo>
                  <a:cubicBezTo>
                    <a:pt x="7928" y="1775"/>
                    <a:pt x="6154" y="1"/>
                    <a:pt x="3969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6" name="Google Shape;12706;p84"/>
            <p:cNvSpPr/>
            <p:nvPr/>
          </p:nvSpPr>
          <p:spPr>
            <a:xfrm>
              <a:off x="3226023" y="1990066"/>
              <a:ext cx="192119" cy="181933"/>
            </a:xfrm>
            <a:custGeom>
              <a:avLst/>
              <a:gdLst/>
              <a:ahLst/>
              <a:cxnLst/>
              <a:rect l="l" t="t" r="r" b="b"/>
              <a:pathLst>
                <a:path w="7337" h="6948" extrusionOk="0">
                  <a:moveTo>
                    <a:pt x="4347" y="0"/>
                  </a:moveTo>
                  <a:cubicBezTo>
                    <a:pt x="3332" y="0"/>
                    <a:pt x="2318" y="389"/>
                    <a:pt x="1546" y="1167"/>
                  </a:cubicBezTo>
                  <a:cubicBezTo>
                    <a:pt x="0" y="2712"/>
                    <a:pt x="0" y="5221"/>
                    <a:pt x="1546" y="6767"/>
                  </a:cubicBezTo>
                  <a:cubicBezTo>
                    <a:pt x="1612" y="6833"/>
                    <a:pt x="1679" y="6891"/>
                    <a:pt x="1746" y="6948"/>
                  </a:cubicBezTo>
                  <a:cubicBezTo>
                    <a:pt x="372" y="5383"/>
                    <a:pt x="458" y="3017"/>
                    <a:pt x="1927" y="1548"/>
                  </a:cubicBezTo>
                  <a:cubicBezTo>
                    <a:pt x="2701" y="774"/>
                    <a:pt x="3716" y="384"/>
                    <a:pt x="4733" y="384"/>
                  </a:cubicBezTo>
                  <a:cubicBezTo>
                    <a:pt x="5659" y="384"/>
                    <a:pt x="6586" y="707"/>
                    <a:pt x="7336" y="1357"/>
                  </a:cubicBezTo>
                  <a:cubicBezTo>
                    <a:pt x="7279" y="1291"/>
                    <a:pt x="7212" y="1224"/>
                    <a:pt x="7155" y="1167"/>
                  </a:cubicBezTo>
                  <a:cubicBezTo>
                    <a:pt x="6378" y="389"/>
                    <a:pt x="5362" y="0"/>
                    <a:pt x="4347" y="0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7" name="Google Shape;12707;p84"/>
            <p:cNvSpPr/>
            <p:nvPr/>
          </p:nvSpPr>
          <p:spPr>
            <a:xfrm>
              <a:off x="3252234" y="2013816"/>
              <a:ext cx="167401" cy="159938"/>
            </a:xfrm>
            <a:custGeom>
              <a:avLst/>
              <a:gdLst/>
              <a:ahLst/>
              <a:cxnLst/>
              <a:rect l="l" t="t" r="r" b="b"/>
              <a:pathLst>
                <a:path w="6393" h="6108" extrusionOk="0">
                  <a:moveTo>
                    <a:pt x="3325" y="1"/>
                  </a:moveTo>
                  <a:cubicBezTo>
                    <a:pt x="2577" y="1"/>
                    <a:pt x="1814" y="278"/>
                    <a:pt x="1193" y="899"/>
                  </a:cubicBezTo>
                  <a:cubicBezTo>
                    <a:pt x="1" y="2091"/>
                    <a:pt x="1" y="4018"/>
                    <a:pt x="1193" y="5211"/>
                  </a:cubicBezTo>
                  <a:cubicBezTo>
                    <a:pt x="1813" y="5830"/>
                    <a:pt x="2574" y="6107"/>
                    <a:pt x="3321" y="6107"/>
                  </a:cubicBezTo>
                  <a:cubicBezTo>
                    <a:pt x="4888" y="6107"/>
                    <a:pt x="6393" y="4889"/>
                    <a:pt x="6393" y="3055"/>
                  </a:cubicBezTo>
                  <a:cubicBezTo>
                    <a:pt x="6393" y="1216"/>
                    <a:pt x="4891" y="1"/>
                    <a:pt x="3325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8" name="Google Shape;12708;p84"/>
            <p:cNvSpPr/>
            <p:nvPr/>
          </p:nvSpPr>
          <p:spPr>
            <a:xfrm>
              <a:off x="3275722" y="2029605"/>
              <a:ext cx="153654" cy="144175"/>
            </a:xfrm>
            <a:custGeom>
              <a:avLst/>
              <a:gdLst/>
              <a:ahLst/>
              <a:cxnLst/>
              <a:rect l="l" t="t" r="r" b="b"/>
              <a:pathLst>
                <a:path w="5868" h="5506" extrusionOk="0">
                  <a:moveTo>
                    <a:pt x="4255" y="0"/>
                  </a:moveTo>
                  <a:lnTo>
                    <a:pt x="4255" y="0"/>
                  </a:lnTo>
                  <a:cubicBezTo>
                    <a:pt x="5143" y="1212"/>
                    <a:pt x="5019" y="2891"/>
                    <a:pt x="3960" y="3959"/>
                  </a:cubicBezTo>
                  <a:cubicBezTo>
                    <a:pt x="3367" y="4547"/>
                    <a:pt x="2586" y="4849"/>
                    <a:pt x="1802" y="4849"/>
                  </a:cubicBezTo>
                  <a:cubicBezTo>
                    <a:pt x="1172" y="4849"/>
                    <a:pt x="540" y="4654"/>
                    <a:pt x="1" y="4255"/>
                  </a:cubicBezTo>
                  <a:lnTo>
                    <a:pt x="1" y="4255"/>
                  </a:lnTo>
                  <a:cubicBezTo>
                    <a:pt x="600" y="5078"/>
                    <a:pt x="1524" y="5505"/>
                    <a:pt x="2458" y="5505"/>
                  </a:cubicBezTo>
                  <a:cubicBezTo>
                    <a:pt x="3159" y="5505"/>
                    <a:pt x="3865" y="5265"/>
                    <a:pt x="4446" y="4770"/>
                  </a:cubicBezTo>
                  <a:cubicBezTo>
                    <a:pt x="5791" y="3606"/>
                    <a:pt x="5868" y="1546"/>
                    <a:pt x="4608" y="296"/>
                  </a:cubicBezTo>
                  <a:cubicBezTo>
                    <a:pt x="4494" y="191"/>
                    <a:pt x="4379" y="86"/>
                    <a:pt x="4255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9" name="Google Shape;12709;p84"/>
            <p:cNvSpPr/>
            <p:nvPr/>
          </p:nvSpPr>
          <p:spPr>
            <a:xfrm>
              <a:off x="3065430" y="1990066"/>
              <a:ext cx="177587" cy="149464"/>
            </a:xfrm>
            <a:custGeom>
              <a:avLst/>
              <a:gdLst/>
              <a:ahLst/>
              <a:cxnLst/>
              <a:rect l="l" t="t" r="r" b="b"/>
              <a:pathLst>
                <a:path w="6782" h="5708" extrusionOk="0">
                  <a:moveTo>
                    <a:pt x="3369" y="1"/>
                  </a:moveTo>
                  <a:cubicBezTo>
                    <a:pt x="1279" y="1"/>
                    <a:pt x="1" y="2352"/>
                    <a:pt x="1182" y="4114"/>
                  </a:cubicBezTo>
                  <a:cubicBezTo>
                    <a:pt x="1674" y="4860"/>
                    <a:pt x="2504" y="5285"/>
                    <a:pt x="3371" y="5285"/>
                  </a:cubicBezTo>
                  <a:cubicBezTo>
                    <a:pt x="3614" y="5285"/>
                    <a:pt x="3859" y="5252"/>
                    <a:pt x="4101" y="5183"/>
                  </a:cubicBezTo>
                  <a:lnTo>
                    <a:pt x="5189" y="5689"/>
                  </a:lnTo>
                  <a:cubicBezTo>
                    <a:pt x="5217" y="5702"/>
                    <a:pt x="5247" y="5708"/>
                    <a:pt x="5276" y="5708"/>
                  </a:cubicBezTo>
                  <a:cubicBezTo>
                    <a:pt x="5393" y="5708"/>
                    <a:pt x="5502" y="5609"/>
                    <a:pt x="5494" y="5479"/>
                  </a:cubicBezTo>
                  <a:lnTo>
                    <a:pt x="5446" y="4286"/>
                  </a:lnTo>
                  <a:cubicBezTo>
                    <a:pt x="6782" y="2588"/>
                    <a:pt x="5637" y="89"/>
                    <a:pt x="3481" y="3"/>
                  </a:cubicBezTo>
                  <a:cubicBezTo>
                    <a:pt x="3443" y="1"/>
                    <a:pt x="3406" y="1"/>
                    <a:pt x="3369" y="1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0" name="Google Shape;12710;p84"/>
            <p:cNvSpPr/>
            <p:nvPr/>
          </p:nvSpPr>
          <p:spPr>
            <a:xfrm>
              <a:off x="3137832" y="2038089"/>
              <a:ext cx="20503" cy="52972"/>
            </a:xfrm>
            <a:custGeom>
              <a:avLst/>
              <a:gdLst/>
              <a:ahLst/>
              <a:cxnLst/>
              <a:rect l="l" t="t" r="r" b="b"/>
              <a:pathLst>
                <a:path w="783" h="2023" extrusionOk="0">
                  <a:moveTo>
                    <a:pt x="249" y="0"/>
                  </a:moveTo>
                  <a:cubicBezTo>
                    <a:pt x="1" y="19"/>
                    <a:pt x="1" y="401"/>
                    <a:pt x="249" y="420"/>
                  </a:cubicBezTo>
                  <a:lnTo>
                    <a:pt x="373" y="420"/>
                  </a:lnTo>
                  <a:lnTo>
                    <a:pt x="373" y="1823"/>
                  </a:lnTo>
                  <a:cubicBezTo>
                    <a:pt x="373" y="1937"/>
                    <a:pt x="468" y="2023"/>
                    <a:pt x="582" y="2023"/>
                  </a:cubicBezTo>
                  <a:cubicBezTo>
                    <a:pt x="687" y="2023"/>
                    <a:pt x="783" y="1927"/>
                    <a:pt x="783" y="1823"/>
                  </a:cubicBezTo>
                  <a:lnTo>
                    <a:pt x="783" y="210"/>
                  </a:lnTo>
                  <a:cubicBezTo>
                    <a:pt x="783" y="96"/>
                    <a:pt x="687" y="0"/>
                    <a:pt x="573" y="0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1" name="Google Shape;12711;p84"/>
            <p:cNvSpPr/>
            <p:nvPr/>
          </p:nvSpPr>
          <p:spPr>
            <a:xfrm>
              <a:off x="3137334" y="2082525"/>
              <a:ext cx="32338" cy="10814"/>
            </a:xfrm>
            <a:custGeom>
              <a:avLst/>
              <a:gdLst/>
              <a:ahLst/>
              <a:cxnLst/>
              <a:rect l="l" t="t" r="r" b="b"/>
              <a:pathLst>
                <a:path w="1235" h="413" extrusionOk="0">
                  <a:moveTo>
                    <a:pt x="971" y="0"/>
                  </a:moveTo>
                  <a:cubicBezTo>
                    <a:pt x="963" y="0"/>
                    <a:pt x="954" y="1"/>
                    <a:pt x="945" y="2"/>
                  </a:cubicBezTo>
                  <a:lnTo>
                    <a:pt x="258" y="2"/>
                  </a:lnTo>
                  <a:cubicBezTo>
                    <a:pt x="0" y="21"/>
                    <a:pt x="0" y="393"/>
                    <a:pt x="258" y="412"/>
                  </a:cubicBezTo>
                  <a:lnTo>
                    <a:pt x="945" y="412"/>
                  </a:lnTo>
                  <a:cubicBezTo>
                    <a:pt x="951" y="412"/>
                    <a:pt x="957" y="412"/>
                    <a:pt x="963" y="412"/>
                  </a:cubicBezTo>
                  <a:cubicBezTo>
                    <a:pt x="1232" y="412"/>
                    <a:pt x="1235" y="0"/>
                    <a:pt x="971" y="0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2" name="Google Shape;12712;p84"/>
            <p:cNvSpPr/>
            <p:nvPr/>
          </p:nvSpPr>
          <p:spPr>
            <a:xfrm>
              <a:off x="3139822" y="2021488"/>
              <a:ext cx="18513" cy="15868"/>
            </a:xfrm>
            <a:custGeom>
              <a:avLst/>
              <a:gdLst/>
              <a:ahLst/>
              <a:cxnLst/>
              <a:rect l="l" t="t" r="r" b="b"/>
              <a:pathLst>
                <a:path w="707" h="606" extrusionOk="0">
                  <a:moveTo>
                    <a:pt x="404" y="1"/>
                  </a:moveTo>
                  <a:cubicBezTo>
                    <a:pt x="330" y="1"/>
                    <a:pt x="254" y="29"/>
                    <a:pt x="192" y="91"/>
                  </a:cubicBezTo>
                  <a:cubicBezTo>
                    <a:pt x="1" y="281"/>
                    <a:pt x="134" y="606"/>
                    <a:pt x="402" y="606"/>
                  </a:cubicBezTo>
                  <a:cubicBezTo>
                    <a:pt x="573" y="606"/>
                    <a:pt x="707" y="472"/>
                    <a:pt x="707" y="301"/>
                  </a:cubicBezTo>
                  <a:cubicBezTo>
                    <a:pt x="707" y="120"/>
                    <a:pt x="559" y="1"/>
                    <a:pt x="404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713" name="Google Shape;12713;p84"/>
          <p:cNvGrpSpPr/>
          <p:nvPr/>
        </p:nvGrpSpPr>
        <p:grpSpPr>
          <a:xfrm>
            <a:off x="3568234" y="3791410"/>
            <a:ext cx="347501" cy="359284"/>
            <a:chOff x="3568234" y="3791410"/>
            <a:chExt cx="347501" cy="359284"/>
          </a:xfrm>
        </p:grpSpPr>
        <p:sp>
          <p:nvSpPr>
            <p:cNvPr id="12714" name="Google Shape;12714;p84"/>
            <p:cNvSpPr/>
            <p:nvPr/>
          </p:nvSpPr>
          <p:spPr>
            <a:xfrm>
              <a:off x="3657682" y="3791410"/>
              <a:ext cx="151899" cy="160750"/>
            </a:xfrm>
            <a:custGeom>
              <a:avLst/>
              <a:gdLst/>
              <a:ahLst/>
              <a:cxnLst/>
              <a:rect l="l" t="t" r="r" b="b"/>
              <a:pathLst>
                <a:path w="5801" h="6139" extrusionOk="0">
                  <a:moveTo>
                    <a:pt x="3210" y="1"/>
                  </a:moveTo>
                  <a:cubicBezTo>
                    <a:pt x="2700" y="1"/>
                    <a:pt x="2177" y="155"/>
                    <a:pt x="1708" y="498"/>
                  </a:cubicBezTo>
                  <a:cubicBezTo>
                    <a:pt x="0" y="1738"/>
                    <a:pt x="429" y="4390"/>
                    <a:pt x="2433" y="5039"/>
                  </a:cubicBezTo>
                  <a:lnTo>
                    <a:pt x="3024" y="6031"/>
                  </a:lnTo>
                  <a:cubicBezTo>
                    <a:pt x="3067" y="6103"/>
                    <a:pt x="3141" y="6139"/>
                    <a:pt x="3215" y="6139"/>
                  </a:cubicBezTo>
                  <a:cubicBezTo>
                    <a:pt x="3289" y="6139"/>
                    <a:pt x="3363" y="6103"/>
                    <a:pt x="3406" y="6031"/>
                  </a:cubicBezTo>
                  <a:lnTo>
                    <a:pt x="4007" y="5039"/>
                  </a:lnTo>
                  <a:cubicBezTo>
                    <a:pt x="5075" y="4696"/>
                    <a:pt x="5800" y="3703"/>
                    <a:pt x="5800" y="2587"/>
                  </a:cubicBezTo>
                  <a:cubicBezTo>
                    <a:pt x="5800" y="1062"/>
                    <a:pt x="4547" y="1"/>
                    <a:pt x="3210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5" name="Google Shape;12715;p84"/>
            <p:cNvSpPr/>
            <p:nvPr/>
          </p:nvSpPr>
          <p:spPr>
            <a:xfrm>
              <a:off x="3727858" y="3822413"/>
              <a:ext cx="48992" cy="48992"/>
            </a:xfrm>
            <a:custGeom>
              <a:avLst/>
              <a:gdLst/>
              <a:ahLst/>
              <a:cxnLst/>
              <a:rect l="l" t="t" r="r" b="b"/>
              <a:pathLst>
                <a:path w="1871" h="1871" extrusionOk="0">
                  <a:moveTo>
                    <a:pt x="936" y="1"/>
                  </a:moveTo>
                  <a:cubicBezTo>
                    <a:pt x="421" y="1"/>
                    <a:pt x="1" y="421"/>
                    <a:pt x="1" y="936"/>
                  </a:cubicBezTo>
                  <a:cubicBezTo>
                    <a:pt x="1" y="1451"/>
                    <a:pt x="421" y="1871"/>
                    <a:pt x="936" y="1871"/>
                  </a:cubicBezTo>
                  <a:cubicBezTo>
                    <a:pt x="1451" y="1871"/>
                    <a:pt x="1871" y="1451"/>
                    <a:pt x="1871" y="936"/>
                  </a:cubicBezTo>
                  <a:cubicBezTo>
                    <a:pt x="1871" y="421"/>
                    <a:pt x="1451" y="1"/>
                    <a:pt x="936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6" name="Google Shape;12716;p84"/>
            <p:cNvSpPr/>
            <p:nvPr/>
          </p:nvSpPr>
          <p:spPr>
            <a:xfrm>
              <a:off x="3710890" y="3816731"/>
              <a:ext cx="82823" cy="60173"/>
            </a:xfrm>
            <a:custGeom>
              <a:avLst/>
              <a:gdLst/>
              <a:ahLst/>
              <a:cxnLst/>
              <a:rect l="l" t="t" r="r" b="b"/>
              <a:pathLst>
                <a:path w="3163" h="2298" extrusionOk="0">
                  <a:moveTo>
                    <a:pt x="1584" y="428"/>
                  </a:moveTo>
                  <a:cubicBezTo>
                    <a:pt x="1784" y="428"/>
                    <a:pt x="1965" y="504"/>
                    <a:pt x="2099" y="638"/>
                  </a:cubicBezTo>
                  <a:cubicBezTo>
                    <a:pt x="2585" y="1124"/>
                    <a:pt x="2188" y="1881"/>
                    <a:pt x="1598" y="1881"/>
                  </a:cubicBezTo>
                  <a:cubicBezTo>
                    <a:pt x="1505" y="1881"/>
                    <a:pt x="1407" y="1862"/>
                    <a:pt x="1307" y="1821"/>
                  </a:cubicBezTo>
                  <a:cubicBezTo>
                    <a:pt x="573" y="1525"/>
                    <a:pt x="792" y="428"/>
                    <a:pt x="1584" y="428"/>
                  </a:cubicBezTo>
                  <a:close/>
                  <a:moveTo>
                    <a:pt x="1608" y="0"/>
                  </a:moveTo>
                  <a:cubicBezTo>
                    <a:pt x="1463" y="0"/>
                    <a:pt x="1310" y="30"/>
                    <a:pt x="1154" y="94"/>
                  </a:cubicBezTo>
                  <a:cubicBezTo>
                    <a:pt x="0" y="571"/>
                    <a:pt x="334" y="2298"/>
                    <a:pt x="1584" y="2298"/>
                  </a:cubicBezTo>
                  <a:cubicBezTo>
                    <a:pt x="1889" y="2298"/>
                    <a:pt x="2185" y="2174"/>
                    <a:pt x="2395" y="1964"/>
                  </a:cubicBezTo>
                  <a:cubicBezTo>
                    <a:pt x="3162" y="1196"/>
                    <a:pt x="2538" y="0"/>
                    <a:pt x="1608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7" name="Google Shape;12717;p84"/>
            <p:cNvSpPr/>
            <p:nvPr/>
          </p:nvSpPr>
          <p:spPr>
            <a:xfrm>
              <a:off x="3699631" y="3857973"/>
              <a:ext cx="44017" cy="39670"/>
            </a:xfrm>
            <a:custGeom>
              <a:avLst/>
              <a:gdLst/>
              <a:ahLst/>
              <a:cxnLst/>
              <a:rect l="l" t="t" r="r" b="b"/>
              <a:pathLst>
                <a:path w="1681" h="1515" extrusionOk="0">
                  <a:moveTo>
                    <a:pt x="1368" y="1"/>
                  </a:moveTo>
                  <a:cubicBezTo>
                    <a:pt x="1315" y="1"/>
                    <a:pt x="1259" y="25"/>
                    <a:pt x="1212" y="83"/>
                  </a:cubicBezTo>
                  <a:lnTo>
                    <a:pt x="144" y="1161"/>
                  </a:lnTo>
                  <a:cubicBezTo>
                    <a:pt x="1" y="1285"/>
                    <a:pt x="96" y="1514"/>
                    <a:pt x="287" y="1514"/>
                  </a:cubicBezTo>
                  <a:cubicBezTo>
                    <a:pt x="344" y="1514"/>
                    <a:pt x="392" y="1486"/>
                    <a:pt x="430" y="1448"/>
                  </a:cubicBezTo>
                  <a:lnTo>
                    <a:pt x="1508" y="379"/>
                  </a:lnTo>
                  <a:cubicBezTo>
                    <a:pt x="1681" y="228"/>
                    <a:pt x="1533" y="1"/>
                    <a:pt x="1368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8" name="Google Shape;12718;p84"/>
            <p:cNvSpPr/>
            <p:nvPr/>
          </p:nvSpPr>
          <p:spPr>
            <a:xfrm>
              <a:off x="3568234" y="3947316"/>
              <a:ext cx="86960" cy="201179"/>
            </a:xfrm>
            <a:custGeom>
              <a:avLst/>
              <a:gdLst/>
              <a:ahLst/>
              <a:cxnLst/>
              <a:rect l="l" t="t" r="r" b="b"/>
              <a:pathLst>
                <a:path w="3321" h="7683" extrusionOk="0">
                  <a:moveTo>
                    <a:pt x="3321" y="1"/>
                  </a:moveTo>
                  <a:lnTo>
                    <a:pt x="153" y="1060"/>
                  </a:lnTo>
                  <a:cubicBezTo>
                    <a:pt x="68" y="1088"/>
                    <a:pt x="1" y="1174"/>
                    <a:pt x="10" y="1270"/>
                  </a:cubicBezTo>
                  <a:lnTo>
                    <a:pt x="10" y="7461"/>
                  </a:lnTo>
                  <a:cubicBezTo>
                    <a:pt x="2" y="7588"/>
                    <a:pt x="107" y="7683"/>
                    <a:pt x="225" y="7683"/>
                  </a:cubicBezTo>
                  <a:cubicBezTo>
                    <a:pt x="249" y="7683"/>
                    <a:pt x="273" y="7679"/>
                    <a:pt x="297" y="7671"/>
                  </a:cubicBezTo>
                  <a:lnTo>
                    <a:pt x="3321" y="6660"/>
                  </a:lnTo>
                  <a:lnTo>
                    <a:pt x="3321" y="1"/>
                  </a:ln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9" name="Google Shape;12719;p84"/>
            <p:cNvSpPr/>
            <p:nvPr/>
          </p:nvSpPr>
          <p:spPr>
            <a:xfrm>
              <a:off x="3655169" y="3947316"/>
              <a:ext cx="86960" cy="203379"/>
            </a:xfrm>
            <a:custGeom>
              <a:avLst/>
              <a:gdLst/>
              <a:ahLst/>
              <a:cxnLst/>
              <a:rect l="l" t="t" r="r" b="b"/>
              <a:pathLst>
                <a:path w="3321" h="7767" extrusionOk="0">
                  <a:moveTo>
                    <a:pt x="1" y="1"/>
                  </a:moveTo>
                  <a:lnTo>
                    <a:pt x="1" y="6660"/>
                  </a:lnTo>
                  <a:lnTo>
                    <a:pt x="3321" y="7766"/>
                  </a:lnTo>
                  <a:lnTo>
                    <a:pt x="3321" y="11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BAC2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0" name="Google Shape;12720;p84"/>
            <p:cNvSpPr/>
            <p:nvPr/>
          </p:nvSpPr>
          <p:spPr>
            <a:xfrm>
              <a:off x="3742103" y="3947316"/>
              <a:ext cx="86699" cy="203379"/>
            </a:xfrm>
            <a:custGeom>
              <a:avLst/>
              <a:gdLst/>
              <a:ahLst/>
              <a:cxnLst/>
              <a:rect l="l" t="t" r="r" b="b"/>
              <a:pathLst>
                <a:path w="3311" h="7767" extrusionOk="0">
                  <a:moveTo>
                    <a:pt x="3311" y="1"/>
                  </a:moveTo>
                  <a:lnTo>
                    <a:pt x="1" y="1107"/>
                  </a:lnTo>
                  <a:lnTo>
                    <a:pt x="1" y="7766"/>
                  </a:lnTo>
                  <a:lnTo>
                    <a:pt x="3311" y="6660"/>
                  </a:lnTo>
                  <a:lnTo>
                    <a:pt x="3311" y="1"/>
                  </a:ln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1" name="Google Shape;12721;p84"/>
            <p:cNvSpPr/>
            <p:nvPr/>
          </p:nvSpPr>
          <p:spPr>
            <a:xfrm>
              <a:off x="3828775" y="3947316"/>
              <a:ext cx="86960" cy="201179"/>
            </a:xfrm>
            <a:custGeom>
              <a:avLst/>
              <a:gdLst/>
              <a:ahLst/>
              <a:cxnLst/>
              <a:rect l="l" t="t" r="r" b="b"/>
              <a:pathLst>
                <a:path w="3321" h="7683" extrusionOk="0">
                  <a:moveTo>
                    <a:pt x="1" y="1"/>
                  </a:moveTo>
                  <a:lnTo>
                    <a:pt x="1" y="6660"/>
                  </a:lnTo>
                  <a:lnTo>
                    <a:pt x="3025" y="7671"/>
                  </a:lnTo>
                  <a:cubicBezTo>
                    <a:pt x="3049" y="7679"/>
                    <a:pt x="3073" y="7683"/>
                    <a:pt x="3096" y="7683"/>
                  </a:cubicBezTo>
                  <a:cubicBezTo>
                    <a:pt x="3215" y="7683"/>
                    <a:pt x="3321" y="7588"/>
                    <a:pt x="3321" y="7461"/>
                  </a:cubicBezTo>
                  <a:lnTo>
                    <a:pt x="3321" y="1270"/>
                  </a:lnTo>
                  <a:cubicBezTo>
                    <a:pt x="3321" y="1174"/>
                    <a:pt x="3254" y="1088"/>
                    <a:pt x="3168" y="1060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BAC2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2" name="Google Shape;12722;p84"/>
            <p:cNvSpPr/>
            <p:nvPr/>
          </p:nvSpPr>
          <p:spPr>
            <a:xfrm>
              <a:off x="3582741" y="3962556"/>
              <a:ext cx="318776" cy="173135"/>
            </a:xfrm>
            <a:custGeom>
              <a:avLst/>
              <a:gdLst/>
              <a:ahLst/>
              <a:cxnLst/>
              <a:rect l="l" t="t" r="r" b="b"/>
              <a:pathLst>
                <a:path w="12174" h="6612" extrusionOk="0">
                  <a:moveTo>
                    <a:pt x="2776" y="1"/>
                  </a:moveTo>
                  <a:lnTo>
                    <a:pt x="153" y="869"/>
                  </a:lnTo>
                  <a:cubicBezTo>
                    <a:pt x="57" y="898"/>
                    <a:pt x="0" y="983"/>
                    <a:pt x="0" y="1079"/>
                  </a:cubicBezTo>
                  <a:lnTo>
                    <a:pt x="0" y="6135"/>
                  </a:lnTo>
                  <a:cubicBezTo>
                    <a:pt x="0" y="6254"/>
                    <a:pt x="100" y="6347"/>
                    <a:pt x="215" y="6347"/>
                  </a:cubicBezTo>
                  <a:cubicBezTo>
                    <a:pt x="239" y="6347"/>
                    <a:pt x="263" y="6343"/>
                    <a:pt x="286" y="6335"/>
                  </a:cubicBezTo>
                  <a:lnTo>
                    <a:pt x="2595" y="5563"/>
                  </a:lnTo>
                  <a:cubicBezTo>
                    <a:pt x="2652" y="5543"/>
                    <a:pt x="2712" y="5534"/>
                    <a:pt x="2772" y="5534"/>
                  </a:cubicBezTo>
                  <a:cubicBezTo>
                    <a:pt x="2831" y="5534"/>
                    <a:pt x="2891" y="5543"/>
                    <a:pt x="2948" y="5563"/>
                  </a:cubicBezTo>
                  <a:lnTo>
                    <a:pt x="3225" y="5658"/>
                  </a:lnTo>
                  <a:lnTo>
                    <a:pt x="6087" y="6612"/>
                  </a:lnTo>
                  <a:lnTo>
                    <a:pt x="9225" y="5563"/>
                  </a:lnTo>
                  <a:cubicBezTo>
                    <a:pt x="9283" y="5543"/>
                    <a:pt x="9342" y="5534"/>
                    <a:pt x="9401" y="5534"/>
                  </a:cubicBezTo>
                  <a:cubicBezTo>
                    <a:pt x="9459" y="5534"/>
                    <a:pt x="9516" y="5543"/>
                    <a:pt x="9569" y="5563"/>
                  </a:cubicBezTo>
                  <a:lnTo>
                    <a:pt x="9855" y="5658"/>
                  </a:lnTo>
                  <a:lnTo>
                    <a:pt x="11877" y="6335"/>
                  </a:lnTo>
                  <a:cubicBezTo>
                    <a:pt x="11900" y="6343"/>
                    <a:pt x="11923" y="6346"/>
                    <a:pt x="11945" y="6346"/>
                  </a:cubicBezTo>
                  <a:cubicBezTo>
                    <a:pt x="12065" y="6346"/>
                    <a:pt x="12173" y="6246"/>
                    <a:pt x="12173" y="6125"/>
                  </a:cubicBezTo>
                  <a:lnTo>
                    <a:pt x="12173" y="1079"/>
                  </a:lnTo>
                  <a:cubicBezTo>
                    <a:pt x="12164" y="983"/>
                    <a:pt x="12106" y="898"/>
                    <a:pt x="12011" y="869"/>
                  </a:cubicBezTo>
                  <a:lnTo>
                    <a:pt x="9845" y="153"/>
                  </a:lnTo>
                  <a:lnTo>
                    <a:pt x="9397" y="1"/>
                  </a:lnTo>
                  <a:lnTo>
                    <a:pt x="6249" y="1050"/>
                  </a:lnTo>
                  <a:cubicBezTo>
                    <a:pt x="6192" y="1064"/>
                    <a:pt x="6134" y="1072"/>
                    <a:pt x="6077" y="1072"/>
                  </a:cubicBezTo>
                  <a:cubicBezTo>
                    <a:pt x="6020" y="1072"/>
                    <a:pt x="5963" y="1064"/>
                    <a:pt x="5905" y="1050"/>
                  </a:cubicBezTo>
                  <a:lnTo>
                    <a:pt x="3225" y="153"/>
                  </a:lnTo>
                  <a:lnTo>
                    <a:pt x="2776" y="1"/>
                  </a:ln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3" name="Google Shape;12723;p84"/>
            <p:cNvSpPr/>
            <p:nvPr/>
          </p:nvSpPr>
          <p:spPr>
            <a:xfrm>
              <a:off x="3582741" y="3962556"/>
              <a:ext cx="72454" cy="166196"/>
            </a:xfrm>
            <a:custGeom>
              <a:avLst/>
              <a:gdLst/>
              <a:ahLst/>
              <a:cxnLst/>
              <a:rect l="l" t="t" r="r" b="b"/>
              <a:pathLst>
                <a:path w="2767" h="6347" extrusionOk="0">
                  <a:moveTo>
                    <a:pt x="2767" y="1"/>
                  </a:moveTo>
                  <a:lnTo>
                    <a:pt x="143" y="869"/>
                  </a:lnTo>
                  <a:cubicBezTo>
                    <a:pt x="57" y="898"/>
                    <a:pt x="0" y="983"/>
                    <a:pt x="0" y="1079"/>
                  </a:cubicBezTo>
                  <a:lnTo>
                    <a:pt x="0" y="6135"/>
                  </a:lnTo>
                  <a:cubicBezTo>
                    <a:pt x="0" y="6254"/>
                    <a:pt x="100" y="6347"/>
                    <a:pt x="210" y="6347"/>
                  </a:cubicBezTo>
                  <a:cubicBezTo>
                    <a:pt x="232" y="6347"/>
                    <a:pt x="255" y="6343"/>
                    <a:pt x="277" y="6335"/>
                  </a:cubicBezTo>
                  <a:lnTo>
                    <a:pt x="2595" y="5572"/>
                  </a:lnTo>
                  <a:cubicBezTo>
                    <a:pt x="2652" y="5553"/>
                    <a:pt x="2709" y="5543"/>
                    <a:pt x="2767" y="5543"/>
                  </a:cubicBezTo>
                  <a:lnTo>
                    <a:pt x="2767" y="1"/>
                  </a:ln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4" name="Google Shape;12724;p84"/>
            <p:cNvSpPr/>
            <p:nvPr/>
          </p:nvSpPr>
          <p:spPr>
            <a:xfrm>
              <a:off x="3742103" y="3962556"/>
              <a:ext cx="86699" cy="173135"/>
            </a:xfrm>
            <a:custGeom>
              <a:avLst/>
              <a:gdLst/>
              <a:ahLst/>
              <a:cxnLst/>
              <a:rect l="l" t="t" r="r" b="b"/>
              <a:pathLst>
                <a:path w="3311" h="6612" extrusionOk="0">
                  <a:moveTo>
                    <a:pt x="3311" y="1"/>
                  </a:moveTo>
                  <a:lnTo>
                    <a:pt x="172" y="1050"/>
                  </a:lnTo>
                  <a:cubicBezTo>
                    <a:pt x="115" y="1060"/>
                    <a:pt x="58" y="1069"/>
                    <a:pt x="1" y="1079"/>
                  </a:cubicBezTo>
                  <a:lnTo>
                    <a:pt x="1" y="6612"/>
                  </a:lnTo>
                  <a:lnTo>
                    <a:pt x="3139" y="5572"/>
                  </a:lnTo>
                  <a:cubicBezTo>
                    <a:pt x="3197" y="5553"/>
                    <a:pt x="3254" y="5543"/>
                    <a:pt x="3311" y="5543"/>
                  </a:cubicBezTo>
                  <a:lnTo>
                    <a:pt x="3311" y="1"/>
                  </a:ln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725" name="Google Shape;12725;p84"/>
          <p:cNvGrpSpPr/>
          <p:nvPr/>
        </p:nvGrpSpPr>
        <p:grpSpPr>
          <a:xfrm>
            <a:off x="1759925" y="1501087"/>
            <a:ext cx="347004" cy="358420"/>
            <a:chOff x="1759925" y="1501087"/>
            <a:chExt cx="347004" cy="358420"/>
          </a:xfrm>
        </p:grpSpPr>
        <p:sp>
          <p:nvSpPr>
            <p:cNvPr id="12726" name="Google Shape;12726;p84"/>
            <p:cNvSpPr/>
            <p:nvPr/>
          </p:nvSpPr>
          <p:spPr>
            <a:xfrm>
              <a:off x="1897055" y="1797266"/>
              <a:ext cx="72480" cy="62242"/>
            </a:xfrm>
            <a:custGeom>
              <a:avLst/>
              <a:gdLst/>
              <a:ahLst/>
              <a:cxnLst/>
              <a:rect l="l" t="t" r="r" b="b"/>
              <a:pathLst>
                <a:path w="2768" h="2377" extrusionOk="0">
                  <a:moveTo>
                    <a:pt x="1" y="1"/>
                  </a:moveTo>
                  <a:lnTo>
                    <a:pt x="1" y="2147"/>
                  </a:lnTo>
                  <a:cubicBezTo>
                    <a:pt x="1" y="2271"/>
                    <a:pt x="106" y="2376"/>
                    <a:pt x="230" y="2376"/>
                  </a:cubicBezTo>
                  <a:lnTo>
                    <a:pt x="2548" y="2376"/>
                  </a:lnTo>
                  <a:cubicBezTo>
                    <a:pt x="2672" y="2376"/>
                    <a:pt x="2767" y="2271"/>
                    <a:pt x="2767" y="2147"/>
                  </a:cubicBezTo>
                  <a:lnTo>
                    <a:pt x="2767" y="1"/>
                  </a:ln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7" name="Google Shape;12727;p84"/>
            <p:cNvSpPr/>
            <p:nvPr/>
          </p:nvSpPr>
          <p:spPr>
            <a:xfrm>
              <a:off x="1897055" y="1797266"/>
              <a:ext cx="72480" cy="31003"/>
            </a:xfrm>
            <a:custGeom>
              <a:avLst/>
              <a:gdLst/>
              <a:ahLst/>
              <a:cxnLst/>
              <a:rect l="l" t="t" r="r" b="b"/>
              <a:pathLst>
                <a:path w="2768" h="1184" extrusionOk="0">
                  <a:moveTo>
                    <a:pt x="1" y="1"/>
                  </a:moveTo>
                  <a:lnTo>
                    <a:pt x="1" y="1184"/>
                  </a:lnTo>
                  <a:lnTo>
                    <a:pt x="2767" y="1184"/>
                  </a:lnTo>
                  <a:lnTo>
                    <a:pt x="2767" y="1"/>
                  </a:lnTo>
                  <a:close/>
                </a:path>
              </a:pathLst>
            </a:custGeom>
            <a:solidFill>
              <a:srgbClr val="B5C4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8" name="Google Shape;12728;p84"/>
            <p:cNvSpPr/>
            <p:nvPr/>
          </p:nvSpPr>
          <p:spPr>
            <a:xfrm>
              <a:off x="1854086" y="1501087"/>
              <a:ext cx="158419" cy="311942"/>
            </a:xfrm>
            <a:custGeom>
              <a:avLst/>
              <a:gdLst/>
              <a:ahLst/>
              <a:cxnLst/>
              <a:rect l="l" t="t" r="r" b="b"/>
              <a:pathLst>
                <a:path w="6050" h="11913" extrusionOk="0">
                  <a:moveTo>
                    <a:pt x="759" y="0"/>
                  </a:moveTo>
                  <a:cubicBezTo>
                    <a:pt x="389" y="0"/>
                    <a:pt x="20" y="241"/>
                    <a:pt x="1" y="723"/>
                  </a:cubicBezTo>
                  <a:lnTo>
                    <a:pt x="1" y="11694"/>
                  </a:lnTo>
                  <a:cubicBezTo>
                    <a:pt x="1" y="11818"/>
                    <a:pt x="106" y="11913"/>
                    <a:pt x="220" y="11913"/>
                  </a:cubicBezTo>
                  <a:lnTo>
                    <a:pt x="5830" y="11913"/>
                  </a:lnTo>
                  <a:cubicBezTo>
                    <a:pt x="5954" y="11913"/>
                    <a:pt x="6049" y="11818"/>
                    <a:pt x="6049" y="11694"/>
                  </a:cubicBezTo>
                  <a:lnTo>
                    <a:pt x="6049" y="3251"/>
                  </a:lnTo>
                  <a:lnTo>
                    <a:pt x="1518" y="3251"/>
                  </a:lnTo>
                  <a:lnTo>
                    <a:pt x="1518" y="723"/>
                  </a:lnTo>
                  <a:cubicBezTo>
                    <a:pt x="1498" y="241"/>
                    <a:pt x="1129" y="0"/>
                    <a:pt x="759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9" name="Google Shape;12729;p84"/>
            <p:cNvSpPr/>
            <p:nvPr/>
          </p:nvSpPr>
          <p:spPr>
            <a:xfrm>
              <a:off x="1854086" y="1795040"/>
              <a:ext cx="158419" cy="17989"/>
            </a:xfrm>
            <a:custGeom>
              <a:avLst/>
              <a:gdLst/>
              <a:ahLst/>
              <a:cxnLst/>
              <a:rect l="l" t="t" r="r" b="b"/>
              <a:pathLst>
                <a:path w="6050" h="687" extrusionOk="0">
                  <a:moveTo>
                    <a:pt x="1" y="0"/>
                  </a:moveTo>
                  <a:lnTo>
                    <a:pt x="1" y="468"/>
                  </a:lnTo>
                  <a:cubicBezTo>
                    <a:pt x="1" y="592"/>
                    <a:pt x="106" y="687"/>
                    <a:pt x="220" y="687"/>
                  </a:cubicBezTo>
                  <a:lnTo>
                    <a:pt x="5830" y="687"/>
                  </a:lnTo>
                  <a:cubicBezTo>
                    <a:pt x="5954" y="687"/>
                    <a:pt x="6049" y="592"/>
                    <a:pt x="6049" y="468"/>
                  </a:cubicBezTo>
                  <a:lnTo>
                    <a:pt x="6049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0" name="Google Shape;12730;p84"/>
            <p:cNvSpPr/>
            <p:nvPr/>
          </p:nvSpPr>
          <p:spPr>
            <a:xfrm>
              <a:off x="1854348" y="1602685"/>
              <a:ext cx="105447" cy="80702"/>
            </a:xfrm>
            <a:custGeom>
              <a:avLst/>
              <a:gdLst/>
              <a:ahLst/>
              <a:cxnLst/>
              <a:rect l="l" t="t" r="r" b="b"/>
              <a:pathLst>
                <a:path w="4027" h="3082" extrusionOk="0">
                  <a:moveTo>
                    <a:pt x="716" y="0"/>
                  </a:moveTo>
                  <a:cubicBezTo>
                    <a:pt x="458" y="0"/>
                    <a:pt x="210" y="77"/>
                    <a:pt x="0" y="220"/>
                  </a:cubicBezTo>
                  <a:lnTo>
                    <a:pt x="0" y="2862"/>
                  </a:lnTo>
                  <a:cubicBezTo>
                    <a:pt x="210" y="3005"/>
                    <a:pt x="458" y="3082"/>
                    <a:pt x="716" y="3082"/>
                  </a:cubicBezTo>
                  <a:lnTo>
                    <a:pt x="2776" y="3082"/>
                  </a:lnTo>
                  <a:cubicBezTo>
                    <a:pt x="3463" y="3082"/>
                    <a:pt x="4017" y="2528"/>
                    <a:pt x="4026" y="1842"/>
                  </a:cubicBezTo>
                  <a:lnTo>
                    <a:pt x="4026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1" name="Google Shape;12731;p84"/>
            <p:cNvSpPr/>
            <p:nvPr/>
          </p:nvSpPr>
          <p:spPr>
            <a:xfrm>
              <a:off x="1893808" y="1586188"/>
              <a:ext cx="118697" cy="63996"/>
            </a:xfrm>
            <a:custGeom>
              <a:avLst/>
              <a:gdLst/>
              <a:ahLst/>
              <a:cxnLst/>
              <a:rect l="l" t="t" r="r" b="b"/>
              <a:pathLst>
                <a:path w="4533" h="2444" extrusionOk="0">
                  <a:moveTo>
                    <a:pt x="1" y="1"/>
                  </a:moveTo>
                  <a:lnTo>
                    <a:pt x="1" y="2195"/>
                  </a:lnTo>
                  <a:cubicBezTo>
                    <a:pt x="229" y="2362"/>
                    <a:pt x="493" y="2444"/>
                    <a:pt x="757" y="2444"/>
                  </a:cubicBezTo>
                  <a:cubicBezTo>
                    <a:pt x="1067" y="2444"/>
                    <a:pt x="1375" y="2331"/>
                    <a:pt x="1622" y="2109"/>
                  </a:cubicBezTo>
                  <a:cubicBezTo>
                    <a:pt x="1813" y="2224"/>
                    <a:pt x="2023" y="2281"/>
                    <a:pt x="2252" y="2281"/>
                  </a:cubicBezTo>
                  <a:lnTo>
                    <a:pt x="2290" y="2281"/>
                  </a:lnTo>
                  <a:cubicBezTo>
                    <a:pt x="2643" y="2281"/>
                    <a:pt x="2987" y="2128"/>
                    <a:pt x="3225" y="1861"/>
                  </a:cubicBezTo>
                  <a:cubicBezTo>
                    <a:pt x="3387" y="1928"/>
                    <a:pt x="3549" y="1956"/>
                    <a:pt x="3721" y="1956"/>
                  </a:cubicBezTo>
                  <a:lnTo>
                    <a:pt x="3836" y="1956"/>
                  </a:lnTo>
                  <a:cubicBezTo>
                    <a:pt x="4084" y="1956"/>
                    <a:pt x="4332" y="1880"/>
                    <a:pt x="4532" y="1747"/>
                  </a:cubicBezTo>
                  <a:lnTo>
                    <a:pt x="4532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2" name="Google Shape;12732;p84"/>
            <p:cNvSpPr/>
            <p:nvPr/>
          </p:nvSpPr>
          <p:spPr>
            <a:xfrm>
              <a:off x="1893808" y="1552724"/>
              <a:ext cx="39487" cy="83452"/>
            </a:xfrm>
            <a:custGeom>
              <a:avLst/>
              <a:gdLst/>
              <a:ahLst/>
              <a:cxnLst/>
              <a:rect l="l" t="t" r="r" b="b"/>
              <a:pathLst>
                <a:path w="1508" h="3187" extrusionOk="0">
                  <a:moveTo>
                    <a:pt x="754" y="0"/>
                  </a:moveTo>
                  <a:cubicBezTo>
                    <a:pt x="334" y="0"/>
                    <a:pt x="1" y="344"/>
                    <a:pt x="1" y="754"/>
                  </a:cubicBezTo>
                  <a:lnTo>
                    <a:pt x="1" y="2433"/>
                  </a:lnTo>
                  <a:cubicBezTo>
                    <a:pt x="1" y="2853"/>
                    <a:pt x="334" y="3187"/>
                    <a:pt x="754" y="3187"/>
                  </a:cubicBezTo>
                  <a:cubicBezTo>
                    <a:pt x="1174" y="3187"/>
                    <a:pt x="1508" y="2853"/>
                    <a:pt x="1508" y="2433"/>
                  </a:cubicBezTo>
                  <a:lnTo>
                    <a:pt x="1508" y="764"/>
                  </a:lnTo>
                  <a:cubicBezTo>
                    <a:pt x="1508" y="344"/>
                    <a:pt x="1174" y="0"/>
                    <a:pt x="754" y="0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3" name="Google Shape;12733;p84"/>
            <p:cNvSpPr/>
            <p:nvPr/>
          </p:nvSpPr>
          <p:spPr>
            <a:xfrm>
              <a:off x="1933269" y="1552724"/>
              <a:ext cx="39749" cy="79210"/>
            </a:xfrm>
            <a:custGeom>
              <a:avLst/>
              <a:gdLst/>
              <a:ahLst/>
              <a:cxnLst/>
              <a:rect l="l" t="t" r="r" b="b"/>
              <a:pathLst>
                <a:path w="1518" h="3025" extrusionOk="0">
                  <a:moveTo>
                    <a:pt x="735" y="0"/>
                  </a:moveTo>
                  <a:cubicBezTo>
                    <a:pt x="335" y="0"/>
                    <a:pt x="1" y="334"/>
                    <a:pt x="1" y="744"/>
                  </a:cubicBezTo>
                  <a:lnTo>
                    <a:pt x="1" y="2290"/>
                  </a:lnTo>
                  <a:cubicBezTo>
                    <a:pt x="1" y="2700"/>
                    <a:pt x="335" y="3025"/>
                    <a:pt x="735" y="3025"/>
                  </a:cubicBezTo>
                  <a:lnTo>
                    <a:pt x="783" y="3025"/>
                  </a:lnTo>
                  <a:cubicBezTo>
                    <a:pt x="1184" y="3025"/>
                    <a:pt x="1518" y="2700"/>
                    <a:pt x="1518" y="2290"/>
                  </a:cubicBezTo>
                  <a:lnTo>
                    <a:pt x="1518" y="744"/>
                  </a:lnTo>
                  <a:cubicBezTo>
                    <a:pt x="1518" y="334"/>
                    <a:pt x="1184" y="0"/>
                    <a:pt x="783" y="0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4" name="Google Shape;12734;p84"/>
            <p:cNvSpPr/>
            <p:nvPr/>
          </p:nvSpPr>
          <p:spPr>
            <a:xfrm>
              <a:off x="1972992" y="1552724"/>
              <a:ext cx="39513" cy="70726"/>
            </a:xfrm>
            <a:custGeom>
              <a:avLst/>
              <a:gdLst/>
              <a:ahLst/>
              <a:cxnLst/>
              <a:rect l="l" t="t" r="r" b="b"/>
              <a:pathLst>
                <a:path w="1509" h="2701" extrusionOk="0">
                  <a:moveTo>
                    <a:pt x="697" y="0"/>
                  </a:moveTo>
                  <a:cubicBezTo>
                    <a:pt x="306" y="0"/>
                    <a:pt x="1" y="315"/>
                    <a:pt x="1" y="697"/>
                  </a:cubicBezTo>
                  <a:lnTo>
                    <a:pt x="1" y="2013"/>
                  </a:lnTo>
                  <a:cubicBezTo>
                    <a:pt x="1" y="2395"/>
                    <a:pt x="306" y="2700"/>
                    <a:pt x="697" y="2700"/>
                  </a:cubicBezTo>
                  <a:lnTo>
                    <a:pt x="812" y="2700"/>
                  </a:lnTo>
                  <a:cubicBezTo>
                    <a:pt x="1193" y="2700"/>
                    <a:pt x="1508" y="2395"/>
                    <a:pt x="1508" y="2013"/>
                  </a:cubicBezTo>
                  <a:lnTo>
                    <a:pt x="1508" y="697"/>
                  </a:lnTo>
                  <a:cubicBezTo>
                    <a:pt x="1508" y="315"/>
                    <a:pt x="1193" y="0"/>
                    <a:pt x="812" y="0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5" name="Google Shape;12735;p84"/>
            <p:cNvSpPr/>
            <p:nvPr/>
          </p:nvSpPr>
          <p:spPr>
            <a:xfrm>
              <a:off x="1893808" y="1552724"/>
              <a:ext cx="25007" cy="83452"/>
            </a:xfrm>
            <a:custGeom>
              <a:avLst/>
              <a:gdLst/>
              <a:ahLst/>
              <a:cxnLst/>
              <a:rect l="l" t="t" r="r" b="b"/>
              <a:pathLst>
                <a:path w="955" h="3187" extrusionOk="0">
                  <a:moveTo>
                    <a:pt x="754" y="0"/>
                  </a:moveTo>
                  <a:cubicBezTo>
                    <a:pt x="334" y="0"/>
                    <a:pt x="1" y="334"/>
                    <a:pt x="1" y="754"/>
                  </a:cubicBezTo>
                  <a:lnTo>
                    <a:pt x="1" y="2433"/>
                  </a:lnTo>
                  <a:cubicBezTo>
                    <a:pt x="1" y="2853"/>
                    <a:pt x="334" y="3187"/>
                    <a:pt x="754" y="3187"/>
                  </a:cubicBezTo>
                  <a:cubicBezTo>
                    <a:pt x="821" y="3187"/>
                    <a:pt x="888" y="3177"/>
                    <a:pt x="955" y="3168"/>
                  </a:cubicBezTo>
                  <a:cubicBezTo>
                    <a:pt x="621" y="3072"/>
                    <a:pt x="392" y="2776"/>
                    <a:pt x="392" y="2433"/>
                  </a:cubicBezTo>
                  <a:lnTo>
                    <a:pt x="392" y="764"/>
                  </a:lnTo>
                  <a:cubicBezTo>
                    <a:pt x="392" y="411"/>
                    <a:pt x="621" y="115"/>
                    <a:pt x="955" y="29"/>
                  </a:cubicBezTo>
                  <a:cubicBezTo>
                    <a:pt x="888" y="10"/>
                    <a:pt x="821" y="0"/>
                    <a:pt x="754" y="0"/>
                  </a:cubicBezTo>
                  <a:close/>
                </a:path>
              </a:pathLst>
            </a:custGeom>
            <a:solidFill>
              <a:srgbClr val="6E8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6" name="Google Shape;12736;p84"/>
            <p:cNvSpPr/>
            <p:nvPr/>
          </p:nvSpPr>
          <p:spPr>
            <a:xfrm>
              <a:off x="1933269" y="1552724"/>
              <a:ext cx="25007" cy="79210"/>
            </a:xfrm>
            <a:custGeom>
              <a:avLst/>
              <a:gdLst/>
              <a:ahLst/>
              <a:cxnLst/>
              <a:rect l="l" t="t" r="r" b="b"/>
              <a:pathLst>
                <a:path w="955" h="3025" extrusionOk="0">
                  <a:moveTo>
                    <a:pt x="745" y="0"/>
                  </a:moveTo>
                  <a:cubicBezTo>
                    <a:pt x="335" y="0"/>
                    <a:pt x="1" y="334"/>
                    <a:pt x="1" y="744"/>
                  </a:cubicBezTo>
                  <a:lnTo>
                    <a:pt x="1" y="2290"/>
                  </a:lnTo>
                  <a:cubicBezTo>
                    <a:pt x="1" y="2700"/>
                    <a:pt x="335" y="3025"/>
                    <a:pt x="735" y="3025"/>
                  </a:cubicBezTo>
                  <a:lnTo>
                    <a:pt x="783" y="3025"/>
                  </a:lnTo>
                  <a:cubicBezTo>
                    <a:pt x="840" y="3025"/>
                    <a:pt x="898" y="3015"/>
                    <a:pt x="955" y="3005"/>
                  </a:cubicBezTo>
                  <a:cubicBezTo>
                    <a:pt x="631" y="2920"/>
                    <a:pt x="392" y="2624"/>
                    <a:pt x="402" y="2290"/>
                  </a:cubicBezTo>
                  <a:lnTo>
                    <a:pt x="402" y="744"/>
                  </a:lnTo>
                  <a:cubicBezTo>
                    <a:pt x="392" y="401"/>
                    <a:pt x="631" y="105"/>
                    <a:pt x="955" y="29"/>
                  </a:cubicBezTo>
                  <a:cubicBezTo>
                    <a:pt x="898" y="10"/>
                    <a:pt x="840" y="0"/>
                    <a:pt x="783" y="0"/>
                  </a:cubicBezTo>
                  <a:close/>
                </a:path>
              </a:pathLst>
            </a:custGeom>
            <a:solidFill>
              <a:srgbClr val="6E8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7" name="Google Shape;12737;p84"/>
            <p:cNvSpPr/>
            <p:nvPr/>
          </p:nvSpPr>
          <p:spPr>
            <a:xfrm>
              <a:off x="1972992" y="1552724"/>
              <a:ext cx="25007" cy="70830"/>
            </a:xfrm>
            <a:custGeom>
              <a:avLst/>
              <a:gdLst/>
              <a:ahLst/>
              <a:cxnLst/>
              <a:rect l="l" t="t" r="r" b="b"/>
              <a:pathLst>
                <a:path w="955" h="2705" extrusionOk="0">
                  <a:moveTo>
                    <a:pt x="697" y="0"/>
                  </a:moveTo>
                  <a:cubicBezTo>
                    <a:pt x="306" y="0"/>
                    <a:pt x="1" y="315"/>
                    <a:pt x="1" y="697"/>
                  </a:cubicBezTo>
                  <a:lnTo>
                    <a:pt x="1" y="2013"/>
                  </a:lnTo>
                  <a:cubicBezTo>
                    <a:pt x="1" y="2395"/>
                    <a:pt x="306" y="2700"/>
                    <a:pt x="697" y="2700"/>
                  </a:cubicBezTo>
                  <a:lnTo>
                    <a:pt x="812" y="2700"/>
                  </a:lnTo>
                  <a:cubicBezTo>
                    <a:pt x="826" y="2703"/>
                    <a:pt x="840" y="2704"/>
                    <a:pt x="854" y="2704"/>
                  </a:cubicBezTo>
                  <a:cubicBezTo>
                    <a:pt x="887" y="2704"/>
                    <a:pt x="921" y="2697"/>
                    <a:pt x="955" y="2691"/>
                  </a:cubicBezTo>
                  <a:cubicBezTo>
                    <a:pt x="621" y="2624"/>
                    <a:pt x="392" y="2338"/>
                    <a:pt x="392" y="2013"/>
                  </a:cubicBezTo>
                  <a:lnTo>
                    <a:pt x="392" y="697"/>
                  </a:lnTo>
                  <a:cubicBezTo>
                    <a:pt x="392" y="363"/>
                    <a:pt x="621" y="77"/>
                    <a:pt x="955" y="19"/>
                  </a:cubicBezTo>
                  <a:cubicBezTo>
                    <a:pt x="907" y="10"/>
                    <a:pt x="859" y="0"/>
                    <a:pt x="812" y="0"/>
                  </a:cubicBezTo>
                  <a:close/>
                </a:path>
              </a:pathLst>
            </a:custGeom>
            <a:solidFill>
              <a:srgbClr val="6E8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8" name="Google Shape;12738;p84"/>
            <p:cNvSpPr/>
            <p:nvPr/>
          </p:nvSpPr>
          <p:spPr>
            <a:xfrm>
              <a:off x="1854348" y="1616432"/>
              <a:ext cx="91438" cy="53234"/>
            </a:xfrm>
            <a:custGeom>
              <a:avLst/>
              <a:gdLst/>
              <a:ahLst/>
              <a:cxnLst/>
              <a:rect l="l" t="t" r="r" b="b"/>
              <a:pathLst>
                <a:path w="3492" h="2033" extrusionOk="0">
                  <a:moveTo>
                    <a:pt x="716" y="0"/>
                  </a:moveTo>
                  <a:cubicBezTo>
                    <a:pt x="315" y="0"/>
                    <a:pt x="0" y="324"/>
                    <a:pt x="0" y="716"/>
                  </a:cubicBezTo>
                  <a:lnTo>
                    <a:pt x="0" y="1317"/>
                  </a:lnTo>
                  <a:cubicBezTo>
                    <a:pt x="0" y="1708"/>
                    <a:pt x="315" y="2032"/>
                    <a:pt x="716" y="2032"/>
                  </a:cubicBezTo>
                  <a:lnTo>
                    <a:pt x="2776" y="2032"/>
                  </a:lnTo>
                  <a:cubicBezTo>
                    <a:pt x="3168" y="2032"/>
                    <a:pt x="3492" y="1708"/>
                    <a:pt x="3492" y="1317"/>
                  </a:cubicBezTo>
                  <a:lnTo>
                    <a:pt x="3492" y="219"/>
                  </a:lnTo>
                  <a:cubicBezTo>
                    <a:pt x="3492" y="95"/>
                    <a:pt x="3387" y="0"/>
                    <a:pt x="3272" y="0"/>
                  </a:cubicBezTo>
                  <a:close/>
                </a:path>
              </a:pathLst>
            </a:custGeom>
            <a:solidFill>
              <a:srgbClr val="95AB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9" name="Google Shape;12739;p84"/>
            <p:cNvSpPr/>
            <p:nvPr/>
          </p:nvSpPr>
          <p:spPr>
            <a:xfrm>
              <a:off x="1894070" y="1697029"/>
              <a:ext cx="19167" cy="50301"/>
            </a:xfrm>
            <a:custGeom>
              <a:avLst/>
              <a:gdLst/>
              <a:ahLst/>
              <a:cxnLst/>
              <a:rect l="l" t="t" r="r" b="b"/>
              <a:pathLst>
                <a:path w="732" h="1921" extrusionOk="0">
                  <a:moveTo>
                    <a:pt x="505" y="1"/>
                  </a:moveTo>
                  <a:cubicBezTo>
                    <a:pt x="419" y="1"/>
                    <a:pt x="334" y="49"/>
                    <a:pt x="305" y="156"/>
                  </a:cubicBezTo>
                  <a:lnTo>
                    <a:pt x="19" y="1673"/>
                  </a:lnTo>
                  <a:cubicBezTo>
                    <a:pt x="0" y="1797"/>
                    <a:pt x="96" y="1911"/>
                    <a:pt x="229" y="1921"/>
                  </a:cubicBezTo>
                  <a:cubicBezTo>
                    <a:pt x="324" y="1911"/>
                    <a:pt x="410" y="1845"/>
                    <a:pt x="429" y="1740"/>
                  </a:cubicBezTo>
                  <a:lnTo>
                    <a:pt x="716" y="232"/>
                  </a:lnTo>
                  <a:cubicBezTo>
                    <a:pt x="732" y="86"/>
                    <a:pt x="618" y="1"/>
                    <a:pt x="505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0" name="Google Shape;12740;p84"/>
            <p:cNvSpPr/>
            <p:nvPr/>
          </p:nvSpPr>
          <p:spPr>
            <a:xfrm>
              <a:off x="1918789" y="1697029"/>
              <a:ext cx="19194" cy="50301"/>
            </a:xfrm>
            <a:custGeom>
              <a:avLst/>
              <a:gdLst/>
              <a:ahLst/>
              <a:cxnLst/>
              <a:rect l="l" t="t" r="r" b="b"/>
              <a:pathLst>
                <a:path w="733" h="1921" extrusionOk="0">
                  <a:moveTo>
                    <a:pt x="505" y="1"/>
                  </a:moveTo>
                  <a:cubicBezTo>
                    <a:pt x="420" y="1"/>
                    <a:pt x="335" y="49"/>
                    <a:pt x="306" y="156"/>
                  </a:cubicBezTo>
                  <a:lnTo>
                    <a:pt x="29" y="1673"/>
                  </a:lnTo>
                  <a:cubicBezTo>
                    <a:pt x="1" y="1797"/>
                    <a:pt x="96" y="1921"/>
                    <a:pt x="230" y="1921"/>
                  </a:cubicBezTo>
                  <a:cubicBezTo>
                    <a:pt x="325" y="1911"/>
                    <a:pt x="411" y="1845"/>
                    <a:pt x="430" y="1740"/>
                  </a:cubicBezTo>
                  <a:lnTo>
                    <a:pt x="716" y="232"/>
                  </a:lnTo>
                  <a:cubicBezTo>
                    <a:pt x="732" y="86"/>
                    <a:pt x="619" y="1"/>
                    <a:pt x="505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1" name="Google Shape;12741;p84"/>
            <p:cNvSpPr/>
            <p:nvPr/>
          </p:nvSpPr>
          <p:spPr>
            <a:xfrm>
              <a:off x="1892552" y="1704099"/>
              <a:ext cx="52998" cy="11024"/>
            </a:xfrm>
            <a:custGeom>
              <a:avLst/>
              <a:gdLst/>
              <a:ahLst/>
              <a:cxnLst/>
              <a:rect l="l" t="t" r="r" b="b"/>
              <a:pathLst>
                <a:path w="2024" h="421" extrusionOk="0">
                  <a:moveTo>
                    <a:pt x="258" y="1"/>
                  </a:moveTo>
                  <a:cubicBezTo>
                    <a:pt x="1" y="20"/>
                    <a:pt x="1" y="392"/>
                    <a:pt x="258" y="420"/>
                  </a:cubicBezTo>
                  <a:lnTo>
                    <a:pt x="1766" y="420"/>
                  </a:lnTo>
                  <a:cubicBezTo>
                    <a:pt x="2023" y="392"/>
                    <a:pt x="2023" y="20"/>
                    <a:pt x="1766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2" name="Google Shape;12742;p84"/>
            <p:cNvSpPr/>
            <p:nvPr/>
          </p:nvSpPr>
          <p:spPr>
            <a:xfrm>
              <a:off x="1887315" y="1728844"/>
              <a:ext cx="52998" cy="10998"/>
            </a:xfrm>
            <a:custGeom>
              <a:avLst/>
              <a:gdLst/>
              <a:ahLst/>
              <a:cxnLst/>
              <a:rect l="l" t="t" r="r" b="b"/>
              <a:pathLst>
                <a:path w="2024" h="420" extrusionOk="0">
                  <a:moveTo>
                    <a:pt x="258" y="0"/>
                  </a:moveTo>
                  <a:cubicBezTo>
                    <a:pt x="1" y="19"/>
                    <a:pt x="1" y="401"/>
                    <a:pt x="258" y="420"/>
                  </a:cubicBezTo>
                  <a:lnTo>
                    <a:pt x="1775" y="420"/>
                  </a:lnTo>
                  <a:cubicBezTo>
                    <a:pt x="2023" y="401"/>
                    <a:pt x="2023" y="19"/>
                    <a:pt x="1765" y="0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3" name="Google Shape;12743;p84"/>
            <p:cNvSpPr/>
            <p:nvPr/>
          </p:nvSpPr>
          <p:spPr>
            <a:xfrm>
              <a:off x="1946519" y="1679800"/>
              <a:ext cx="21760" cy="67531"/>
            </a:xfrm>
            <a:custGeom>
              <a:avLst/>
              <a:gdLst/>
              <a:ahLst/>
              <a:cxnLst/>
              <a:rect l="l" t="t" r="r" b="b"/>
              <a:pathLst>
                <a:path w="831" h="2579" extrusionOk="0">
                  <a:moveTo>
                    <a:pt x="621" y="1"/>
                  </a:moveTo>
                  <a:cubicBezTo>
                    <a:pt x="589" y="1"/>
                    <a:pt x="557" y="8"/>
                    <a:pt x="525" y="22"/>
                  </a:cubicBezTo>
                  <a:lnTo>
                    <a:pt x="191" y="213"/>
                  </a:lnTo>
                  <a:cubicBezTo>
                    <a:pt x="1" y="329"/>
                    <a:pt x="112" y="596"/>
                    <a:pt x="295" y="596"/>
                  </a:cubicBezTo>
                  <a:cubicBezTo>
                    <a:pt x="322" y="596"/>
                    <a:pt x="352" y="589"/>
                    <a:pt x="382" y="576"/>
                  </a:cubicBezTo>
                  <a:lnTo>
                    <a:pt x="420" y="557"/>
                  </a:lnTo>
                  <a:lnTo>
                    <a:pt x="420" y="2369"/>
                  </a:lnTo>
                  <a:cubicBezTo>
                    <a:pt x="420" y="2484"/>
                    <a:pt x="516" y="2579"/>
                    <a:pt x="630" y="2579"/>
                  </a:cubicBezTo>
                  <a:cubicBezTo>
                    <a:pt x="745" y="2569"/>
                    <a:pt x="830" y="2484"/>
                    <a:pt x="830" y="2369"/>
                  </a:cubicBezTo>
                  <a:lnTo>
                    <a:pt x="830" y="213"/>
                  </a:lnTo>
                  <a:cubicBezTo>
                    <a:pt x="830" y="87"/>
                    <a:pt x="732" y="1"/>
                    <a:pt x="621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4" name="Google Shape;12744;p84"/>
            <p:cNvSpPr/>
            <p:nvPr/>
          </p:nvSpPr>
          <p:spPr>
            <a:xfrm>
              <a:off x="1947278" y="1736333"/>
              <a:ext cx="32234" cy="10998"/>
            </a:xfrm>
            <a:custGeom>
              <a:avLst/>
              <a:gdLst/>
              <a:ahLst/>
              <a:cxnLst/>
              <a:rect l="l" t="t" r="r" b="b"/>
              <a:pathLst>
                <a:path w="1231" h="420" extrusionOk="0">
                  <a:moveTo>
                    <a:pt x="258" y="0"/>
                  </a:moveTo>
                  <a:cubicBezTo>
                    <a:pt x="0" y="19"/>
                    <a:pt x="0" y="391"/>
                    <a:pt x="258" y="420"/>
                  </a:cubicBezTo>
                  <a:lnTo>
                    <a:pt x="973" y="420"/>
                  </a:lnTo>
                  <a:cubicBezTo>
                    <a:pt x="1231" y="391"/>
                    <a:pt x="1231" y="19"/>
                    <a:pt x="973" y="0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5" name="Google Shape;12745;p84"/>
            <p:cNvSpPr/>
            <p:nvPr/>
          </p:nvSpPr>
          <p:spPr>
            <a:xfrm>
              <a:off x="2037695" y="1701350"/>
              <a:ext cx="69233" cy="11024"/>
            </a:xfrm>
            <a:custGeom>
              <a:avLst/>
              <a:gdLst/>
              <a:ahLst/>
              <a:cxnLst/>
              <a:rect l="l" t="t" r="r" b="b"/>
              <a:pathLst>
                <a:path w="2644" h="421" extrusionOk="0">
                  <a:moveTo>
                    <a:pt x="258" y="1"/>
                  </a:moveTo>
                  <a:cubicBezTo>
                    <a:pt x="1" y="20"/>
                    <a:pt x="1" y="392"/>
                    <a:pt x="258" y="420"/>
                  </a:cubicBezTo>
                  <a:lnTo>
                    <a:pt x="2386" y="420"/>
                  </a:lnTo>
                  <a:cubicBezTo>
                    <a:pt x="2643" y="392"/>
                    <a:pt x="2643" y="20"/>
                    <a:pt x="2386" y="1"/>
                  </a:cubicBez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6" name="Google Shape;12746;p84"/>
            <p:cNvSpPr/>
            <p:nvPr/>
          </p:nvSpPr>
          <p:spPr>
            <a:xfrm>
              <a:off x="2037381" y="1755972"/>
              <a:ext cx="53810" cy="50066"/>
            </a:xfrm>
            <a:custGeom>
              <a:avLst/>
              <a:gdLst/>
              <a:ahLst/>
              <a:cxnLst/>
              <a:rect l="l" t="t" r="r" b="b"/>
              <a:pathLst>
                <a:path w="2055" h="1912" extrusionOk="0">
                  <a:moveTo>
                    <a:pt x="282" y="0"/>
                  </a:moveTo>
                  <a:cubicBezTo>
                    <a:pt x="129" y="0"/>
                    <a:pt x="1" y="189"/>
                    <a:pt x="127" y="338"/>
                  </a:cubicBezTo>
                  <a:lnTo>
                    <a:pt x="1625" y="1845"/>
                  </a:lnTo>
                  <a:cubicBezTo>
                    <a:pt x="1663" y="1883"/>
                    <a:pt x="1720" y="1902"/>
                    <a:pt x="1777" y="1902"/>
                  </a:cubicBezTo>
                  <a:lnTo>
                    <a:pt x="1768" y="1912"/>
                  </a:lnTo>
                  <a:cubicBezTo>
                    <a:pt x="1959" y="1912"/>
                    <a:pt x="2054" y="1683"/>
                    <a:pt x="1921" y="1549"/>
                  </a:cubicBezTo>
                  <a:lnTo>
                    <a:pt x="413" y="52"/>
                  </a:lnTo>
                  <a:cubicBezTo>
                    <a:pt x="371" y="16"/>
                    <a:pt x="325" y="0"/>
                    <a:pt x="282" y="0"/>
                  </a:cubicBez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7" name="Google Shape;12747;p84"/>
            <p:cNvSpPr/>
            <p:nvPr/>
          </p:nvSpPr>
          <p:spPr>
            <a:xfrm>
              <a:off x="2036936" y="1604099"/>
              <a:ext cx="54046" cy="50066"/>
            </a:xfrm>
            <a:custGeom>
              <a:avLst/>
              <a:gdLst/>
              <a:ahLst/>
              <a:cxnLst/>
              <a:rect l="l" t="t" r="r" b="b"/>
              <a:pathLst>
                <a:path w="2064" h="1912" extrusionOk="0">
                  <a:moveTo>
                    <a:pt x="1774" y="0"/>
                  </a:moveTo>
                  <a:cubicBezTo>
                    <a:pt x="1730" y="0"/>
                    <a:pt x="1684" y="15"/>
                    <a:pt x="1642" y="51"/>
                  </a:cubicBezTo>
                  <a:lnTo>
                    <a:pt x="144" y="1549"/>
                  </a:lnTo>
                  <a:cubicBezTo>
                    <a:pt x="1" y="1683"/>
                    <a:pt x="96" y="1912"/>
                    <a:pt x="287" y="1912"/>
                  </a:cubicBezTo>
                  <a:cubicBezTo>
                    <a:pt x="344" y="1912"/>
                    <a:pt x="392" y="1883"/>
                    <a:pt x="440" y="1845"/>
                  </a:cubicBezTo>
                  <a:lnTo>
                    <a:pt x="1938" y="337"/>
                  </a:lnTo>
                  <a:cubicBezTo>
                    <a:pt x="2064" y="189"/>
                    <a:pt x="1930" y="0"/>
                    <a:pt x="1774" y="0"/>
                  </a:cubicBez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8" name="Google Shape;12748;p84"/>
            <p:cNvSpPr/>
            <p:nvPr/>
          </p:nvSpPr>
          <p:spPr>
            <a:xfrm>
              <a:off x="1759925" y="1697344"/>
              <a:ext cx="68971" cy="11024"/>
            </a:xfrm>
            <a:custGeom>
              <a:avLst/>
              <a:gdLst/>
              <a:ahLst/>
              <a:cxnLst/>
              <a:rect l="l" t="t" r="r" b="b"/>
              <a:pathLst>
                <a:path w="2634" h="421" extrusionOk="0">
                  <a:moveTo>
                    <a:pt x="258" y="1"/>
                  </a:moveTo>
                  <a:cubicBezTo>
                    <a:pt x="0" y="20"/>
                    <a:pt x="0" y="402"/>
                    <a:pt x="258" y="421"/>
                  </a:cubicBezTo>
                  <a:lnTo>
                    <a:pt x="2385" y="421"/>
                  </a:lnTo>
                  <a:cubicBezTo>
                    <a:pt x="2633" y="402"/>
                    <a:pt x="2633" y="20"/>
                    <a:pt x="2385" y="1"/>
                  </a:cubicBez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9" name="Google Shape;12749;p84"/>
            <p:cNvSpPr/>
            <p:nvPr/>
          </p:nvSpPr>
          <p:spPr>
            <a:xfrm>
              <a:off x="1775845" y="1604099"/>
              <a:ext cx="53758" cy="50066"/>
            </a:xfrm>
            <a:custGeom>
              <a:avLst/>
              <a:gdLst/>
              <a:ahLst/>
              <a:cxnLst/>
              <a:rect l="l" t="t" r="r" b="b"/>
              <a:pathLst>
                <a:path w="2053" h="1912" extrusionOk="0">
                  <a:moveTo>
                    <a:pt x="282" y="0"/>
                  </a:moveTo>
                  <a:cubicBezTo>
                    <a:pt x="129" y="0"/>
                    <a:pt x="0" y="191"/>
                    <a:pt x="127" y="347"/>
                  </a:cubicBezTo>
                  <a:lnTo>
                    <a:pt x="1625" y="1845"/>
                  </a:lnTo>
                  <a:cubicBezTo>
                    <a:pt x="1662" y="1882"/>
                    <a:pt x="1717" y="1910"/>
                    <a:pt x="1773" y="1912"/>
                  </a:cubicBezTo>
                  <a:lnTo>
                    <a:pt x="1773" y="1912"/>
                  </a:lnTo>
                  <a:cubicBezTo>
                    <a:pt x="1960" y="1907"/>
                    <a:pt x="2053" y="1682"/>
                    <a:pt x="1920" y="1559"/>
                  </a:cubicBezTo>
                  <a:lnTo>
                    <a:pt x="413" y="51"/>
                  </a:lnTo>
                  <a:cubicBezTo>
                    <a:pt x="371" y="15"/>
                    <a:pt x="325" y="0"/>
                    <a:pt x="282" y="0"/>
                  </a:cubicBezTo>
                  <a:close/>
                  <a:moveTo>
                    <a:pt x="1773" y="1912"/>
                  </a:moveTo>
                  <a:cubicBezTo>
                    <a:pt x="1771" y="1912"/>
                    <a:pt x="1769" y="1912"/>
                    <a:pt x="1768" y="1912"/>
                  </a:cubicBezTo>
                  <a:lnTo>
                    <a:pt x="1777" y="1912"/>
                  </a:lnTo>
                  <a:cubicBezTo>
                    <a:pt x="1776" y="1912"/>
                    <a:pt x="1774" y="1912"/>
                    <a:pt x="1773" y="1912"/>
                  </a:cubicBez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0" name="Google Shape;12750;p84"/>
            <p:cNvSpPr/>
            <p:nvPr/>
          </p:nvSpPr>
          <p:spPr>
            <a:xfrm>
              <a:off x="1775400" y="1755029"/>
              <a:ext cx="55303" cy="50773"/>
            </a:xfrm>
            <a:custGeom>
              <a:avLst/>
              <a:gdLst/>
              <a:ahLst/>
              <a:cxnLst/>
              <a:rect l="l" t="t" r="r" b="b"/>
              <a:pathLst>
                <a:path w="2112" h="1939" extrusionOk="0">
                  <a:moveTo>
                    <a:pt x="1793" y="1"/>
                  </a:moveTo>
                  <a:cubicBezTo>
                    <a:pt x="1741" y="1"/>
                    <a:pt x="1687" y="23"/>
                    <a:pt x="1642" y="78"/>
                  </a:cubicBezTo>
                  <a:lnTo>
                    <a:pt x="144" y="1585"/>
                  </a:lnTo>
                  <a:cubicBezTo>
                    <a:pt x="1" y="1709"/>
                    <a:pt x="96" y="1938"/>
                    <a:pt x="287" y="1938"/>
                  </a:cubicBezTo>
                  <a:cubicBezTo>
                    <a:pt x="344" y="1938"/>
                    <a:pt x="392" y="1919"/>
                    <a:pt x="430" y="1881"/>
                  </a:cubicBezTo>
                  <a:lnTo>
                    <a:pt x="1937" y="374"/>
                  </a:lnTo>
                  <a:cubicBezTo>
                    <a:pt x="2111" y="229"/>
                    <a:pt x="1960" y="1"/>
                    <a:pt x="1793" y="1"/>
                  </a:cubicBez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1" name="Google Shape;12751;p84"/>
            <p:cNvSpPr/>
            <p:nvPr/>
          </p:nvSpPr>
          <p:spPr>
            <a:xfrm>
              <a:off x="1943010" y="1775296"/>
              <a:ext cx="69495" cy="11024"/>
            </a:xfrm>
            <a:custGeom>
              <a:avLst/>
              <a:gdLst/>
              <a:ahLst/>
              <a:cxnLst/>
              <a:rect l="l" t="t" r="r" b="b"/>
              <a:pathLst>
                <a:path w="2654" h="421" extrusionOk="0">
                  <a:moveTo>
                    <a:pt x="259" y="0"/>
                  </a:moveTo>
                  <a:cubicBezTo>
                    <a:pt x="1" y="20"/>
                    <a:pt x="1" y="392"/>
                    <a:pt x="259" y="411"/>
                  </a:cubicBezTo>
                  <a:cubicBezTo>
                    <a:pt x="659" y="420"/>
                    <a:pt x="1060" y="420"/>
                    <a:pt x="1461" y="420"/>
                  </a:cubicBezTo>
                  <a:cubicBezTo>
                    <a:pt x="1861" y="420"/>
                    <a:pt x="2262" y="411"/>
                    <a:pt x="2653" y="411"/>
                  </a:cubicBezTo>
                  <a:lnTo>
                    <a:pt x="2653" y="0"/>
                  </a:lnTo>
                  <a:lnTo>
                    <a:pt x="2644" y="0"/>
                  </a:lnTo>
                  <a:cubicBezTo>
                    <a:pt x="2252" y="5"/>
                    <a:pt x="1856" y="8"/>
                    <a:pt x="1458" y="8"/>
                  </a:cubicBezTo>
                  <a:cubicBezTo>
                    <a:pt x="1060" y="8"/>
                    <a:pt x="659" y="5"/>
                    <a:pt x="25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2" name="Google Shape;12752;p84"/>
            <p:cNvSpPr/>
            <p:nvPr/>
          </p:nvSpPr>
          <p:spPr>
            <a:xfrm>
              <a:off x="1854348" y="1775296"/>
              <a:ext cx="76958" cy="11024"/>
            </a:xfrm>
            <a:custGeom>
              <a:avLst/>
              <a:gdLst/>
              <a:ahLst/>
              <a:cxnLst/>
              <a:rect l="l" t="t" r="r" b="b"/>
              <a:pathLst>
                <a:path w="2939" h="421" extrusionOk="0">
                  <a:moveTo>
                    <a:pt x="0" y="0"/>
                  </a:moveTo>
                  <a:lnTo>
                    <a:pt x="0" y="411"/>
                  </a:lnTo>
                  <a:cubicBezTo>
                    <a:pt x="439" y="420"/>
                    <a:pt x="897" y="420"/>
                    <a:pt x="1364" y="420"/>
                  </a:cubicBezTo>
                  <a:cubicBezTo>
                    <a:pt x="1822" y="420"/>
                    <a:pt x="2290" y="411"/>
                    <a:pt x="2738" y="411"/>
                  </a:cubicBezTo>
                  <a:cubicBezTo>
                    <a:pt x="2853" y="411"/>
                    <a:pt x="2939" y="315"/>
                    <a:pt x="2939" y="210"/>
                  </a:cubicBezTo>
                  <a:cubicBezTo>
                    <a:pt x="2939" y="86"/>
                    <a:pt x="2843" y="0"/>
                    <a:pt x="2729" y="0"/>
                  </a:cubicBezTo>
                  <a:cubicBezTo>
                    <a:pt x="2280" y="5"/>
                    <a:pt x="1820" y="8"/>
                    <a:pt x="1361" y="8"/>
                  </a:cubicBezTo>
                  <a:cubicBezTo>
                    <a:pt x="902" y="8"/>
                    <a:pt x="444" y="5"/>
                    <a:pt x="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753" name="Google Shape;12753;p84"/>
          <p:cNvGrpSpPr/>
          <p:nvPr/>
        </p:nvGrpSpPr>
        <p:grpSpPr>
          <a:xfrm>
            <a:off x="3519295" y="2413660"/>
            <a:ext cx="360227" cy="359311"/>
            <a:chOff x="3519295" y="2413660"/>
            <a:chExt cx="360227" cy="359311"/>
          </a:xfrm>
        </p:grpSpPr>
        <p:sp>
          <p:nvSpPr>
            <p:cNvPr id="12754" name="Google Shape;12754;p84"/>
            <p:cNvSpPr/>
            <p:nvPr/>
          </p:nvSpPr>
          <p:spPr>
            <a:xfrm>
              <a:off x="3639693" y="2545240"/>
              <a:ext cx="225846" cy="214298"/>
            </a:xfrm>
            <a:custGeom>
              <a:avLst/>
              <a:gdLst/>
              <a:ahLst/>
              <a:cxnLst/>
              <a:rect l="l" t="t" r="r" b="b"/>
              <a:pathLst>
                <a:path w="8625" h="8184" extrusionOk="0">
                  <a:moveTo>
                    <a:pt x="2924" y="1"/>
                  </a:moveTo>
                  <a:cubicBezTo>
                    <a:pt x="2819" y="1"/>
                    <a:pt x="2714" y="41"/>
                    <a:pt x="2633" y="122"/>
                  </a:cubicBezTo>
                  <a:lnTo>
                    <a:pt x="2557" y="208"/>
                  </a:lnTo>
                  <a:cubicBezTo>
                    <a:pt x="2400" y="356"/>
                    <a:pt x="2395" y="611"/>
                    <a:pt x="2542" y="775"/>
                  </a:cubicBezTo>
                  <a:lnTo>
                    <a:pt x="2542" y="775"/>
                  </a:lnTo>
                  <a:lnTo>
                    <a:pt x="2376" y="599"/>
                  </a:lnTo>
                  <a:cubicBezTo>
                    <a:pt x="2290" y="518"/>
                    <a:pt x="2180" y="478"/>
                    <a:pt x="2070" y="478"/>
                  </a:cubicBezTo>
                  <a:cubicBezTo>
                    <a:pt x="1961" y="478"/>
                    <a:pt x="1851" y="518"/>
                    <a:pt x="1765" y="599"/>
                  </a:cubicBezTo>
                  <a:lnTo>
                    <a:pt x="1708" y="666"/>
                  </a:lnTo>
                  <a:cubicBezTo>
                    <a:pt x="1546" y="828"/>
                    <a:pt x="1546" y="1095"/>
                    <a:pt x="1708" y="1267"/>
                  </a:cubicBezTo>
                  <a:lnTo>
                    <a:pt x="1622" y="1181"/>
                  </a:lnTo>
                  <a:cubicBezTo>
                    <a:pt x="1536" y="1095"/>
                    <a:pt x="1424" y="1053"/>
                    <a:pt x="1312" y="1053"/>
                  </a:cubicBezTo>
                  <a:cubicBezTo>
                    <a:pt x="1200" y="1053"/>
                    <a:pt x="1088" y="1095"/>
                    <a:pt x="1002" y="1181"/>
                  </a:cubicBezTo>
                  <a:lnTo>
                    <a:pt x="954" y="1229"/>
                  </a:lnTo>
                  <a:cubicBezTo>
                    <a:pt x="783" y="1391"/>
                    <a:pt x="783" y="1668"/>
                    <a:pt x="954" y="1840"/>
                  </a:cubicBezTo>
                  <a:lnTo>
                    <a:pt x="840" y="1725"/>
                  </a:lnTo>
                  <a:cubicBezTo>
                    <a:pt x="754" y="1634"/>
                    <a:pt x="639" y="1589"/>
                    <a:pt x="525" y="1589"/>
                  </a:cubicBezTo>
                  <a:cubicBezTo>
                    <a:pt x="410" y="1589"/>
                    <a:pt x="296" y="1634"/>
                    <a:pt x="210" y="1725"/>
                  </a:cubicBezTo>
                  <a:lnTo>
                    <a:pt x="172" y="1754"/>
                  </a:lnTo>
                  <a:cubicBezTo>
                    <a:pt x="0" y="1925"/>
                    <a:pt x="0" y="2212"/>
                    <a:pt x="172" y="2383"/>
                  </a:cubicBezTo>
                  <a:lnTo>
                    <a:pt x="3511" y="5722"/>
                  </a:lnTo>
                  <a:lnTo>
                    <a:pt x="2299" y="6218"/>
                  </a:lnTo>
                  <a:cubicBezTo>
                    <a:pt x="2042" y="6362"/>
                    <a:pt x="1908" y="6676"/>
                    <a:pt x="1994" y="6963"/>
                  </a:cubicBezTo>
                  <a:cubicBezTo>
                    <a:pt x="1994" y="6963"/>
                    <a:pt x="2159" y="7222"/>
                    <a:pt x="2265" y="7222"/>
                  </a:cubicBezTo>
                  <a:cubicBezTo>
                    <a:pt x="2270" y="7222"/>
                    <a:pt x="2275" y="7221"/>
                    <a:pt x="2280" y="7220"/>
                  </a:cubicBezTo>
                  <a:cubicBezTo>
                    <a:pt x="2757" y="7058"/>
                    <a:pt x="3931" y="6982"/>
                    <a:pt x="4637" y="6943"/>
                  </a:cubicBezTo>
                  <a:cubicBezTo>
                    <a:pt x="4660" y="6942"/>
                    <a:pt x="4683" y="6942"/>
                    <a:pt x="4706" y="6942"/>
                  </a:cubicBezTo>
                  <a:cubicBezTo>
                    <a:pt x="5026" y="6942"/>
                    <a:pt x="5341" y="7065"/>
                    <a:pt x="5581" y="7296"/>
                  </a:cubicBezTo>
                  <a:lnTo>
                    <a:pt x="6459" y="8184"/>
                  </a:lnTo>
                  <a:lnTo>
                    <a:pt x="8624" y="6009"/>
                  </a:lnTo>
                  <a:lnTo>
                    <a:pt x="7546" y="4931"/>
                  </a:lnTo>
                  <a:cubicBezTo>
                    <a:pt x="7460" y="4854"/>
                    <a:pt x="7422" y="4749"/>
                    <a:pt x="7413" y="4644"/>
                  </a:cubicBezTo>
                  <a:cubicBezTo>
                    <a:pt x="7394" y="4415"/>
                    <a:pt x="7298" y="4205"/>
                    <a:pt x="7136" y="4043"/>
                  </a:cubicBezTo>
                  <a:lnTo>
                    <a:pt x="3215" y="122"/>
                  </a:lnTo>
                  <a:cubicBezTo>
                    <a:pt x="3134" y="41"/>
                    <a:pt x="3029" y="1"/>
                    <a:pt x="2924" y="1"/>
                  </a:cubicBez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5" name="Google Shape;12755;p84"/>
            <p:cNvSpPr/>
            <p:nvPr/>
          </p:nvSpPr>
          <p:spPr>
            <a:xfrm>
              <a:off x="3639693" y="2545162"/>
              <a:ext cx="118932" cy="125452"/>
            </a:xfrm>
            <a:custGeom>
              <a:avLst/>
              <a:gdLst/>
              <a:ahLst/>
              <a:cxnLst/>
              <a:rect l="l" t="t" r="r" b="b"/>
              <a:pathLst>
                <a:path w="4542" h="4791" extrusionOk="0">
                  <a:moveTo>
                    <a:pt x="2919" y="0"/>
                  </a:moveTo>
                  <a:cubicBezTo>
                    <a:pt x="2814" y="0"/>
                    <a:pt x="2712" y="47"/>
                    <a:pt x="2633" y="125"/>
                  </a:cubicBezTo>
                  <a:lnTo>
                    <a:pt x="2557" y="202"/>
                  </a:lnTo>
                  <a:cubicBezTo>
                    <a:pt x="2395" y="364"/>
                    <a:pt x="2395" y="621"/>
                    <a:pt x="2557" y="784"/>
                  </a:cubicBezTo>
                  <a:lnTo>
                    <a:pt x="2376" y="602"/>
                  </a:lnTo>
                  <a:cubicBezTo>
                    <a:pt x="2290" y="517"/>
                    <a:pt x="2180" y="474"/>
                    <a:pt x="2070" y="474"/>
                  </a:cubicBezTo>
                  <a:cubicBezTo>
                    <a:pt x="1961" y="474"/>
                    <a:pt x="1851" y="517"/>
                    <a:pt x="1765" y="602"/>
                  </a:cubicBezTo>
                  <a:lnTo>
                    <a:pt x="1708" y="660"/>
                  </a:lnTo>
                  <a:cubicBezTo>
                    <a:pt x="1546" y="831"/>
                    <a:pt x="1546" y="1098"/>
                    <a:pt x="1708" y="1261"/>
                  </a:cubicBezTo>
                  <a:lnTo>
                    <a:pt x="1622" y="1175"/>
                  </a:lnTo>
                  <a:cubicBezTo>
                    <a:pt x="1536" y="1089"/>
                    <a:pt x="1424" y="1046"/>
                    <a:pt x="1312" y="1046"/>
                  </a:cubicBezTo>
                  <a:cubicBezTo>
                    <a:pt x="1200" y="1046"/>
                    <a:pt x="1088" y="1089"/>
                    <a:pt x="1002" y="1175"/>
                  </a:cubicBezTo>
                  <a:lnTo>
                    <a:pt x="954" y="1223"/>
                  </a:lnTo>
                  <a:cubicBezTo>
                    <a:pt x="791" y="1386"/>
                    <a:pt x="783" y="1644"/>
                    <a:pt x="930" y="1816"/>
                  </a:cubicBezTo>
                  <a:lnTo>
                    <a:pt x="930" y="1816"/>
                  </a:lnTo>
                  <a:lnTo>
                    <a:pt x="840" y="1719"/>
                  </a:lnTo>
                  <a:cubicBezTo>
                    <a:pt x="754" y="1633"/>
                    <a:pt x="639" y="1590"/>
                    <a:pt x="525" y="1590"/>
                  </a:cubicBezTo>
                  <a:cubicBezTo>
                    <a:pt x="410" y="1590"/>
                    <a:pt x="296" y="1633"/>
                    <a:pt x="210" y="1719"/>
                  </a:cubicBezTo>
                  <a:lnTo>
                    <a:pt x="172" y="1757"/>
                  </a:lnTo>
                  <a:cubicBezTo>
                    <a:pt x="0" y="1928"/>
                    <a:pt x="0" y="2205"/>
                    <a:pt x="172" y="2386"/>
                  </a:cubicBezTo>
                  <a:lnTo>
                    <a:pt x="2586" y="4790"/>
                  </a:lnTo>
                  <a:lnTo>
                    <a:pt x="4303" y="3064"/>
                  </a:lnTo>
                  <a:cubicBezTo>
                    <a:pt x="4455" y="2911"/>
                    <a:pt x="4541" y="2701"/>
                    <a:pt x="4541" y="2482"/>
                  </a:cubicBezTo>
                  <a:cubicBezTo>
                    <a:pt x="4541" y="2262"/>
                    <a:pt x="4455" y="2052"/>
                    <a:pt x="4303" y="1900"/>
                  </a:cubicBezTo>
                  <a:lnTo>
                    <a:pt x="4217" y="1814"/>
                  </a:lnTo>
                  <a:cubicBezTo>
                    <a:pt x="4169" y="1766"/>
                    <a:pt x="4122" y="1728"/>
                    <a:pt x="4064" y="1690"/>
                  </a:cubicBezTo>
                  <a:cubicBezTo>
                    <a:pt x="4083" y="1451"/>
                    <a:pt x="4007" y="1223"/>
                    <a:pt x="3835" y="1041"/>
                  </a:cubicBezTo>
                  <a:lnTo>
                    <a:pt x="3826" y="1032"/>
                  </a:lnTo>
                  <a:lnTo>
                    <a:pt x="3759" y="965"/>
                  </a:lnTo>
                  <a:cubicBezTo>
                    <a:pt x="3683" y="889"/>
                    <a:pt x="3597" y="831"/>
                    <a:pt x="3492" y="784"/>
                  </a:cubicBezTo>
                  <a:cubicBezTo>
                    <a:pt x="3473" y="602"/>
                    <a:pt x="3396" y="431"/>
                    <a:pt x="3272" y="297"/>
                  </a:cubicBezTo>
                  <a:lnTo>
                    <a:pt x="3244" y="259"/>
                  </a:lnTo>
                  <a:lnTo>
                    <a:pt x="3196" y="211"/>
                  </a:lnTo>
                  <a:cubicBezTo>
                    <a:pt x="3129" y="145"/>
                    <a:pt x="3044" y="87"/>
                    <a:pt x="2948" y="40"/>
                  </a:cubicBezTo>
                  <a:lnTo>
                    <a:pt x="2948" y="1"/>
                  </a:lnTo>
                  <a:cubicBezTo>
                    <a:pt x="2938" y="1"/>
                    <a:pt x="2929" y="0"/>
                    <a:pt x="2919" y="0"/>
                  </a:cubicBezTo>
                  <a:close/>
                </a:path>
              </a:pathLst>
            </a:custGeom>
            <a:solidFill>
              <a:srgbClr val="B5C4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6" name="Google Shape;12756;p84"/>
            <p:cNvSpPr/>
            <p:nvPr/>
          </p:nvSpPr>
          <p:spPr>
            <a:xfrm>
              <a:off x="3703637" y="2545004"/>
              <a:ext cx="161902" cy="168082"/>
            </a:xfrm>
            <a:custGeom>
              <a:avLst/>
              <a:gdLst/>
              <a:ahLst/>
              <a:cxnLst/>
              <a:rect l="l" t="t" r="r" b="b"/>
              <a:pathLst>
                <a:path w="6183" h="6419" extrusionOk="0">
                  <a:moveTo>
                    <a:pt x="482" y="0"/>
                  </a:moveTo>
                  <a:cubicBezTo>
                    <a:pt x="377" y="0"/>
                    <a:pt x="272" y="41"/>
                    <a:pt x="191" y="122"/>
                  </a:cubicBezTo>
                  <a:lnTo>
                    <a:pt x="105" y="208"/>
                  </a:lnTo>
                  <a:cubicBezTo>
                    <a:pt x="58" y="255"/>
                    <a:pt x="20" y="332"/>
                    <a:pt x="0" y="408"/>
                  </a:cubicBezTo>
                  <a:cubicBezTo>
                    <a:pt x="32" y="399"/>
                    <a:pt x="64" y="395"/>
                    <a:pt x="95" y="395"/>
                  </a:cubicBezTo>
                  <a:cubicBezTo>
                    <a:pt x="199" y="395"/>
                    <a:pt x="302" y="440"/>
                    <a:pt x="382" y="513"/>
                  </a:cubicBezTo>
                  <a:lnTo>
                    <a:pt x="4293" y="4434"/>
                  </a:lnTo>
                  <a:cubicBezTo>
                    <a:pt x="4456" y="4596"/>
                    <a:pt x="4551" y="4806"/>
                    <a:pt x="4570" y="5035"/>
                  </a:cubicBezTo>
                  <a:cubicBezTo>
                    <a:pt x="4580" y="5149"/>
                    <a:pt x="4627" y="5245"/>
                    <a:pt x="4704" y="5331"/>
                  </a:cubicBezTo>
                  <a:lnTo>
                    <a:pt x="5791" y="6418"/>
                  </a:lnTo>
                  <a:lnTo>
                    <a:pt x="6182" y="6018"/>
                  </a:lnTo>
                  <a:lnTo>
                    <a:pt x="5095" y="4930"/>
                  </a:lnTo>
                  <a:cubicBezTo>
                    <a:pt x="5018" y="4854"/>
                    <a:pt x="4971" y="4749"/>
                    <a:pt x="4961" y="4644"/>
                  </a:cubicBezTo>
                  <a:cubicBezTo>
                    <a:pt x="4952" y="4415"/>
                    <a:pt x="4856" y="4205"/>
                    <a:pt x="4694" y="4043"/>
                  </a:cubicBezTo>
                  <a:lnTo>
                    <a:pt x="773" y="122"/>
                  </a:lnTo>
                  <a:cubicBezTo>
                    <a:pt x="692" y="41"/>
                    <a:pt x="587" y="0"/>
                    <a:pt x="482" y="0"/>
                  </a:cubicBezTo>
                  <a:close/>
                </a:path>
              </a:pathLst>
            </a:custGeom>
            <a:solidFill>
              <a:srgbClr val="B5C4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7" name="Google Shape;12757;p84"/>
            <p:cNvSpPr/>
            <p:nvPr/>
          </p:nvSpPr>
          <p:spPr>
            <a:xfrm>
              <a:off x="3782087" y="2676087"/>
              <a:ext cx="83452" cy="83452"/>
            </a:xfrm>
            <a:custGeom>
              <a:avLst/>
              <a:gdLst/>
              <a:ahLst/>
              <a:cxnLst/>
              <a:rect l="l" t="t" r="r" b="b"/>
              <a:pathLst>
                <a:path w="3187" h="3187" extrusionOk="0">
                  <a:moveTo>
                    <a:pt x="2175" y="0"/>
                  </a:moveTo>
                  <a:lnTo>
                    <a:pt x="0" y="2175"/>
                  </a:lnTo>
                  <a:cubicBezTo>
                    <a:pt x="48" y="2214"/>
                    <a:pt x="95" y="2261"/>
                    <a:pt x="143" y="2299"/>
                  </a:cubicBezTo>
                  <a:lnTo>
                    <a:pt x="1021" y="3187"/>
                  </a:lnTo>
                  <a:lnTo>
                    <a:pt x="3186" y="1021"/>
                  </a:lnTo>
                  <a:lnTo>
                    <a:pt x="2175" y="0"/>
                  </a:lnTo>
                  <a:close/>
                </a:path>
              </a:pathLst>
            </a:custGeom>
            <a:solidFill>
              <a:srgbClr val="B5C4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8" name="Google Shape;12758;p84"/>
            <p:cNvSpPr/>
            <p:nvPr/>
          </p:nvSpPr>
          <p:spPr>
            <a:xfrm>
              <a:off x="3792561" y="2687137"/>
              <a:ext cx="86960" cy="85834"/>
            </a:xfrm>
            <a:custGeom>
              <a:avLst/>
              <a:gdLst/>
              <a:ahLst/>
              <a:cxnLst/>
              <a:rect l="l" t="t" r="r" b="b"/>
              <a:pathLst>
                <a:path w="3321" h="3278" extrusionOk="0">
                  <a:moveTo>
                    <a:pt x="2429" y="0"/>
                  </a:moveTo>
                  <a:cubicBezTo>
                    <a:pt x="2371" y="0"/>
                    <a:pt x="2314" y="22"/>
                    <a:pt x="2271" y="65"/>
                  </a:cubicBezTo>
                  <a:lnTo>
                    <a:pt x="96" y="2240"/>
                  </a:lnTo>
                  <a:cubicBezTo>
                    <a:pt x="1" y="2326"/>
                    <a:pt x="1" y="2478"/>
                    <a:pt x="96" y="2564"/>
                  </a:cubicBezTo>
                  <a:lnTo>
                    <a:pt x="735" y="3213"/>
                  </a:lnTo>
                  <a:cubicBezTo>
                    <a:pt x="783" y="3256"/>
                    <a:pt x="840" y="3277"/>
                    <a:pt x="897" y="3277"/>
                  </a:cubicBezTo>
                  <a:cubicBezTo>
                    <a:pt x="955" y="3277"/>
                    <a:pt x="1012" y="3256"/>
                    <a:pt x="1060" y="3213"/>
                  </a:cubicBezTo>
                  <a:lnTo>
                    <a:pt x="3235" y="1019"/>
                  </a:lnTo>
                  <a:cubicBezTo>
                    <a:pt x="3321" y="933"/>
                    <a:pt x="3321" y="790"/>
                    <a:pt x="3235" y="704"/>
                  </a:cubicBezTo>
                  <a:lnTo>
                    <a:pt x="2586" y="65"/>
                  </a:lnTo>
                  <a:cubicBezTo>
                    <a:pt x="2543" y="22"/>
                    <a:pt x="2486" y="0"/>
                    <a:pt x="2429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9" name="Google Shape;12759;p84"/>
            <p:cNvSpPr/>
            <p:nvPr/>
          </p:nvSpPr>
          <p:spPr>
            <a:xfrm>
              <a:off x="3842522" y="2687189"/>
              <a:ext cx="36999" cy="36135"/>
            </a:xfrm>
            <a:custGeom>
              <a:avLst/>
              <a:gdLst/>
              <a:ahLst/>
              <a:cxnLst/>
              <a:rect l="l" t="t" r="r" b="b"/>
              <a:pathLst>
                <a:path w="1413" h="1380" extrusionOk="0">
                  <a:moveTo>
                    <a:pt x="517" y="1"/>
                  </a:moveTo>
                  <a:cubicBezTo>
                    <a:pt x="461" y="1"/>
                    <a:pt x="406" y="25"/>
                    <a:pt x="363" y="72"/>
                  </a:cubicBezTo>
                  <a:lnTo>
                    <a:pt x="1" y="425"/>
                  </a:lnTo>
                  <a:lnTo>
                    <a:pt x="974" y="1379"/>
                  </a:lnTo>
                  <a:lnTo>
                    <a:pt x="1327" y="1017"/>
                  </a:lnTo>
                  <a:cubicBezTo>
                    <a:pt x="1413" y="931"/>
                    <a:pt x="1413" y="788"/>
                    <a:pt x="1327" y="702"/>
                  </a:cubicBezTo>
                  <a:lnTo>
                    <a:pt x="678" y="72"/>
                  </a:lnTo>
                  <a:cubicBezTo>
                    <a:pt x="630" y="25"/>
                    <a:pt x="573" y="1"/>
                    <a:pt x="517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0" name="Google Shape;12760;p84"/>
            <p:cNvSpPr/>
            <p:nvPr/>
          </p:nvSpPr>
          <p:spPr>
            <a:xfrm>
              <a:off x="3656609" y="2587529"/>
              <a:ext cx="80990" cy="77089"/>
            </a:xfrm>
            <a:custGeom>
              <a:avLst/>
              <a:gdLst/>
              <a:ahLst/>
              <a:cxnLst/>
              <a:rect l="l" t="t" r="r" b="b"/>
              <a:pathLst>
                <a:path w="3093" h="2944" extrusionOk="0">
                  <a:moveTo>
                    <a:pt x="311" y="1"/>
                  </a:moveTo>
                  <a:cubicBezTo>
                    <a:pt x="148" y="1"/>
                    <a:pt x="1" y="211"/>
                    <a:pt x="156" y="358"/>
                  </a:cubicBezTo>
                  <a:lnTo>
                    <a:pt x="2674" y="2877"/>
                  </a:lnTo>
                  <a:cubicBezTo>
                    <a:pt x="2711" y="2914"/>
                    <a:pt x="2767" y="2942"/>
                    <a:pt x="2822" y="2943"/>
                  </a:cubicBezTo>
                  <a:lnTo>
                    <a:pt x="2822" y="2943"/>
                  </a:lnTo>
                  <a:cubicBezTo>
                    <a:pt x="3010" y="2939"/>
                    <a:pt x="3093" y="2713"/>
                    <a:pt x="2970" y="2581"/>
                  </a:cubicBezTo>
                  <a:lnTo>
                    <a:pt x="451" y="62"/>
                  </a:lnTo>
                  <a:cubicBezTo>
                    <a:pt x="408" y="19"/>
                    <a:pt x="359" y="1"/>
                    <a:pt x="311" y="1"/>
                  </a:cubicBezTo>
                  <a:close/>
                  <a:moveTo>
                    <a:pt x="2822" y="2943"/>
                  </a:moveTo>
                  <a:cubicBezTo>
                    <a:pt x="2821" y="2943"/>
                    <a:pt x="2819" y="2943"/>
                    <a:pt x="2817" y="2943"/>
                  </a:cubicBezTo>
                  <a:lnTo>
                    <a:pt x="2827" y="2943"/>
                  </a:lnTo>
                  <a:cubicBezTo>
                    <a:pt x="2825" y="2943"/>
                    <a:pt x="2824" y="2943"/>
                    <a:pt x="2822" y="2943"/>
                  </a:cubicBezTo>
                  <a:close/>
                </a:path>
              </a:pathLst>
            </a:custGeom>
            <a:solidFill>
              <a:srgbClr val="B5C4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1" name="Google Shape;12761;p84"/>
            <p:cNvSpPr/>
            <p:nvPr/>
          </p:nvSpPr>
          <p:spPr>
            <a:xfrm>
              <a:off x="3676379" y="2572446"/>
              <a:ext cx="84997" cy="80938"/>
            </a:xfrm>
            <a:custGeom>
              <a:avLst/>
              <a:gdLst/>
              <a:ahLst/>
              <a:cxnLst/>
              <a:rect l="l" t="t" r="r" b="b"/>
              <a:pathLst>
                <a:path w="3246" h="3091" extrusionOk="0">
                  <a:moveTo>
                    <a:pt x="307" y="0"/>
                  </a:moveTo>
                  <a:cubicBezTo>
                    <a:pt x="145" y="0"/>
                    <a:pt x="0" y="215"/>
                    <a:pt x="154" y="362"/>
                  </a:cubicBezTo>
                  <a:lnTo>
                    <a:pt x="2816" y="3023"/>
                  </a:lnTo>
                  <a:cubicBezTo>
                    <a:pt x="2854" y="3062"/>
                    <a:pt x="2911" y="3090"/>
                    <a:pt x="2969" y="3090"/>
                  </a:cubicBezTo>
                  <a:cubicBezTo>
                    <a:pt x="3150" y="3081"/>
                    <a:pt x="3245" y="2861"/>
                    <a:pt x="3112" y="2728"/>
                  </a:cubicBezTo>
                  <a:lnTo>
                    <a:pt x="450" y="66"/>
                  </a:lnTo>
                  <a:cubicBezTo>
                    <a:pt x="406" y="20"/>
                    <a:pt x="356" y="0"/>
                    <a:pt x="307" y="0"/>
                  </a:cubicBezTo>
                  <a:close/>
                </a:path>
              </a:pathLst>
            </a:custGeom>
            <a:solidFill>
              <a:srgbClr val="B5C4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2" name="Google Shape;12762;p84"/>
            <p:cNvSpPr/>
            <p:nvPr/>
          </p:nvSpPr>
          <p:spPr>
            <a:xfrm>
              <a:off x="3698636" y="2559930"/>
              <a:ext cx="73973" cy="69966"/>
            </a:xfrm>
            <a:custGeom>
              <a:avLst/>
              <a:gdLst/>
              <a:ahLst/>
              <a:cxnLst/>
              <a:rect l="l" t="t" r="r" b="b"/>
              <a:pathLst>
                <a:path w="2825" h="2672" extrusionOk="0">
                  <a:moveTo>
                    <a:pt x="300" y="0"/>
                  </a:moveTo>
                  <a:cubicBezTo>
                    <a:pt x="137" y="0"/>
                    <a:pt x="0" y="209"/>
                    <a:pt x="153" y="363"/>
                  </a:cubicBezTo>
                  <a:lnTo>
                    <a:pt x="2395" y="2605"/>
                  </a:lnTo>
                  <a:cubicBezTo>
                    <a:pt x="2433" y="2643"/>
                    <a:pt x="2491" y="2671"/>
                    <a:pt x="2548" y="2671"/>
                  </a:cubicBezTo>
                  <a:cubicBezTo>
                    <a:pt x="2729" y="2671"/>
                    <a:pt x="2825" y="2442"/>
                    <a:pt x="2691" y="2309"/>
                  </a:cubicBezTo>
                  <a:lnTo>
                    <a:pt x="449" y="67"/>
                  </a:lnTo>
                  <a:cubicBezTo>
                    <a:pt x="402" y="20"/>
                    <a:pt x="350" y="0"/>
                    <a:pt x="300" y="0"/>
                  </a:cubicBezTo>
                  <a:close/>
                </a:path>
              </a:pathLst>
            </a:custGeom>
            <a:solidFill>
              <a:srgbClr val="B5C4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3" name="Google Shape;12763;p84"/>
            <p:cNvSpPr/>
            <p:nvPr/>
          </p:nvSpPr>
          <p:spPr>
            <a:xfrm>
              <a:off x="3533278" y="2427041"/>
              <a:ext cx="226081" cy="214272"/>
            </a:xfrm>
            <a:custGeom>
              <a:avLst/>
              <a:gdLst/>
              <a:ahLst/>
              <a:cxnLst/>
              <a:rect l="l" t="t" r="r" b="b"/>
              <a:pathLst>
                <a:path w="8634" h="8183" extrusionOk="0">
                  <a:moveTo>
                    <a:pt x="2166" y="0"/>
                  </a:moveTo>
                  <a:lnTo>
                    <a:pt x="0" y="2175"/>
                  </a:lnTo>
                  <a:lnTo>
                    <a:pt x="1088" y="3253"/>
                  </a:lnTo>
                  <a:cubicBezTo>
                    <a:pt x="1164" y="3339"/>
                    <a:pt x="1212" y="3434"/>
                    <a:pt x="1221" y="3549"/>
                  </a:cubicBezTo>
                  <a:cubicBezTo>
                    <a:pt x="1240" y="3778"/>
                    <a:pt x="1336" y="3988"/>
                    <a:pt x="1498" y="4150"/>
                  </a:cubicBezTo>
                  <a:lnTo>
                    <a:pt x="3396" y="6048"/>
                  </a:lnTo>
                  <a:lnTo>
                    <a:pt x="5409" y="8061"/>
                  </a:lnTo>
                  <a:cubicBezTo>
                    <a:pt x="5490" y="8142"/>
                    <a:pt x="5595" y="8183"/>
                    <a:pt x="5700" y="8183"/>
                  </a:cubicBezTo>
                  <a:cubicBezTo>
                    <a:pt x="5805" y="8183"/>
                    <a:pt x="5910" y="8142"/>
                    <a:pt x="5991" y="8061"/>
                  </a:cubicBezTo>
                  <a:lnTo>
                    <a:pt x="6077" y="7985"/>
                  </a:lnTo>
                  <a:cubicBezTo>
                    <a:pt x="6234" y="7828"/>
                    <a:pt x="6239" y="7574"/>
                    <a:pt x="6094" y="7419"/>
                  </a:cubicBezTo>
                  <a:lnTo>
                    <a:pt x="6094" y="7419"/>
                  </a:lnTo>
                  <a:lnTo>
                    <a:pt x="6258" y="7584"/>
                  </a:lnTo>
                  <a:cubicBezTo>
                    <a:pt x="6340" y="7665"/>
                    <a:pt x="6449" y="7706"/>
                    <a:pt x="6559" y="7706"/>
                  </a:cubicBezTo>
                  <a:cubicBezTo>
                    <a:pt x="6669" y="7706"/>
                    <a:pt x="6778" y="7665"/>
                    <a:pt x="6859" y="7584"/>
                  </a:cubicBezTo>
                  <a:lnTo>
                    <a:pt x="6917" y="7527"/>
                  </a:lnTo>
                  <a:cubicBezTo>
                    <a:pt x="7088" y="7355"/>
                    <a:pt x="7088" y="7088"/>
                    <a:pt x="6917" y="6917"/>
                  </a:cubicBezTo>
                  <a:lnTo>
                    <a:pt x="6917" y="6917"/>
                  </a:lnTo>
                  <a:lnTo>
                    <a:pt x="7012" y="7012"/>
                  </a:lnTo>
                  <a:cubicBezTo>
                    <a:pt x="7098" y="7093"/>
                    <a:pt x="7208" y="7133"/>
                    <a:pt x="7317" y="7133"/>
                  </a:cubicBezTo>
                  <a:cubicBezTo>
                    <a:pt x="7427" y="7133"/>
                    <a:pt x="7537" y="7093"/>
                    <a:pt x="7623" y="7012"/>
                  </a:cubicBezTo>
                  <a:lnTo>
                    <a:pt x="7670" y="6964"/>
                  </a:lnTo>
                  <a:cubicBezTo>
                    <a:pt x="7842" y="6792"/>
                    <a:pt x="7842" y="6516"/>
                    <a:pt x="7670" y="6344"/>
                  </a:cubicBezTo>
                  <a:lnTo>
                    <a:pt x="7670" y="6344"/>
                  </a:lnTo>
                  <a:lnTo>
                    <a:pt x="7794" y="6468"/>
                  </a:lnTo>
                  <a:cubicBezTo>
                    <a:pt x="7880" y="6554"/>
                    <a:pt x="7995" y="6597"/>
                    <a:pt x="8109" y="6597"/>
                  </a:cubicBezTo>
                  <a:cubicBezTo>
                    <a:pt x="8224" y="6597"/>
                    <a:pt x="8338" y="6554"/>
                    <a:pt x="8424" y="6468"/>
                  </a:cubicBezTo>
                  <a:lnTo>
                    <a:pt x="8453" y="6430"/>
                  </a:lnTo>
                  <a:cubicBezTo>
                    <a:pt x="8634" y="6258"/>
                    <a:pt x="8624" y="5972"/>
                    <a:pt x="8453" y="5800"/>
                  </a:cubicBezTo>
                  <a:lnTo>
                    <a:pt x="6974" y="4312"/>
                  </a:lnTo>
                  <a:lnTo>
                    <a:pt x="6382" y="3730"/>
                  </a:lnTo>
                  <a:lnTo>
                    <a:pt x="5114" y="2461"/>
                  </a:lnTo>
                  <a:lnTo>
                    <a:pt x="6325" y="1965"/>
                  </a:lnTo>
                  <a:cubicBezTo>
                    <a:pt x="6592" y="1822"/>
                    <a:pt x="6716" y="1507"/>
                    <a:pt x="6631" y="1212"/>
                  </a:cubicBezTo>
                  <a:cubicBezTo>
                    <a:pt x="6631" y="1212"/>
                    <a:pt x="6475" y="961"/>
                    <a:pt x="6370" y="961"/>
                  </a:cubicBezTo>
                  <a:cubicBezTo>
                    <a:pt x="6364" y="961"/>
                    <a:pt x="6359" y="962"/>
                    <a:pt x="6354" y="964"/>
                  </a:cubicBezTo>
                  <a:cubicBezTo>
                    <a:pt x="5867" y="1126"/>
                    <a:pt x="4694" y="1202"/>
                    <a:pt x="3997" y="1240"/>
                  </a:cubicBezTo>
                  <a:cubicBezTo>
                    <a:pt x="3974" y="1241"/>
                    <a:pt x="3950" y="1242"/>
                    <a:pt x="3927" y="1242"/>
                  </a:cubicBezTo>
                  <a:cubicBezTo>
                    <a:pt x="3599" y="1242"/>
                    <a:pt x="3284" y="1119"/>
                    <a:pt x="3053" y="887"/>
                  </a:cubicBezTo>
                  <a:lnTo>
                    <a:pt x="2166" y="0"/>
                  </a:lnTo>
                  <a:close/>
                </a:path>
              </a:pathLst>
            </a:custGeom>
            <a:solidFill>
              <a:srgbClr val="F0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4" name="Google Shape;12764;p84"/>
            <p:cNvSpPr/>
            <p:nvPr/>
          </p:nvSpPr>
          <p:spPr>
            <a:xfrm>
              <a:off x="3622202" y="2523454"/>
              <a:ext cx="131684" cy="117859"/>
            </a:xfrm>
            <a:custGeom>
              <a:avLst/>
              <a:gdLst/>
              <a:ahLst/>
              <a:cxnLst/>
              <a:rect l="l" t="t" r="r" b="b"/>
              <a:pathLst>
                <a:path w="5029" h="4501" extrusionOk="0">
                  <a:moveTo>
                    <a:pt x="2716" y="0"/>
                  </a:moveTo>
                  <a:cubicBezTo>
                    <a:pt x="2495" y="0"/>
                    <a:pt x="2276" y="86"/>
                    <a:pt x="2109" y="258"/>
                  </a:cubicBezTo>
                  <a:lnTo>
                    <a:pt x="0" y="2366"/>
                  </a:lnTo>
                  <a:lnTo>
                    <a:pt x="2013" y="4379"/>
                  </a:lnTo>
                  <a:cubicBezTo>
                    <a:pt x="2094" y="4460"/>
                    <a:pt x="2199" y="4501"/>
                    <a:pt x="2304" y="4501"/>
                  </a:cubicBezTo>
                  <a:cubicBezTo>
                    <a:pt x="2409" y="4501"/>
                    <a:pt x="2514" y="4460"/>
                    <a:pt x="2595" y="4379"/>
                  </a:cubicBezTo>
                  <a:lnTo>
                    <a:pt x="2681" y="4293"/>
                  </a:lnTo>
                  <a:cubicBezTo>
                    <a:pt x="2834" y="4141"/>
                    <a:pt x="2834" y="3874"/>
                    <a:pt x="2681" y="3721"/>
                  </a:cubicBezTo>
                  <a:lnTo>
                    <a:pt x="2681" y="3721"/>
                  </a:lnTo>
                  <a:lnTo>
                    <a:pt x="2862" y="3902"/>
                  </a:lnTo>
                  <a:cubicBezTo>
                    <a:pt x="2944" y="3983"/>
                    <a:pt x="3053" y="4024"/>
                    <a:pt x="3163" y="4024"/>
                  </a:cubicBezTo>
                  <a:cubicBezTo>
                    <a:pt x="3273" y="4024"/>
                    <a:pt x="3382" y="3983"/>
                    <a:pt x="3463" y="3902"/>
                  </a:cubicBezTo>
                  <a:lnTo>
                    <a:pt x="3521" y="3845"/>
                  </a:lnTo>
                  <a:cubicBezTo>
                    <a:pt x="3692" y="3673"/>
                    <a:pt x="3692" y="3406"/>
                    <a:pt x="3521" y="3235"/>
                  </a:cubicBezTo>
                  <a:lnTo>
                    <a:pt x="3521" y="3235"/>
                  </a:lnTo>
                  <a:lnTo>
                    <a:pt x="3616" y="3330"/>
                  </a:lnTo>
                  <a:cubicBezTo>
                    <a:pt x="3697" y="3411"/>
                    <a:pt x="3807" y="3451"/>
                    <a:pt x="3918" y="3451"/>
                  </a:cubicBezTo>
                  <a:cubicBezTo>
                    <a:pt x="4029" y="3451"/>
                    <a:pt x="4141" y="3411"/>
                    <a:pt x="4227" y="3330"/>
                  </a:cubicBezTo>
                  <a:lnTo>
                    <a:pt x="4274" y="3282"/>
                  </a:lnTo>
                  <a:cubicBezTo>
                    <a:pt x="4446" y="3110"/>
                    <a:pt x="4446" y="2834"/>
                    <a:pt x="4274" y="2662"/>
                  </a:cubicBezTo>
                  <a:lnTo>
                    <a:pt x="4274" y="2662"/>
                  </a:lnTo>
                  <a:lnTo>
                    <a:pt x="4398" y="2786"/>
                  </a:lnTo>
                  <a:cubicBezTo>
                    <a:pt x="4484" y="2872"/>
                    <a:pt x="4596" y="2915"/>
                    <a:pt x="4710" y="2915"/>
                  </a:cubicBezTo>
                  <a:cubicBezTo>
                    <a:pt x="4823" y="2915"/>
                    <a:pt x="4937" y="2872"/>
                    <a:pt x="5028" y="2786"/>
                  </a:cubicBezTo>
                  <a:cubicBezTo>
                    <a:pt x="5009" y="2757"/>
                    <a:pt x="4990" y="2738"/>
                    <a:pt x="4961" y="2710"/>
                  </a:cubicBezTo>
                  <a:lnTo>
                    <a:pt x="4885" y="2633"/>
                  </a:lnTo>
                  <a:cubicBezTo>
                    <a:pt x="4837" y="2586"/>
                    <a:pt x="4790" y="2548"/>
                    <a:pt x="4732" y="2509"/>
                  </a:cubicBezTo>
                  <a:cubicBezTo>
                    <a:pt x="4751" y="2271"/>
                    <a:pt x="4665" y="2032"/>
                    <a:pt x="4503" y="1861"/>
                  </a:cubicBezTo>
                  <a:lnTo>
                    <a:pt x="4484" y="1842"/>
                  </a:lnTo>
                  <a:lnTo>
                    <a:pt x="4427" y="1784"/>
                  </a:lnTo>
                  <a:cubicBezTo>
                    <a:pt x="4351" y="1708"/>
                    <a:pt x="4255" y="1641"/>
                    <a:pt x="4160" y="1603"/>
                  </a:cubicBezTo>
                  <a:cubicBezTo>
                    <a:pt x="4141" y="1422"/>
                    <a:pt x="4064" y="1241"/>
                    <a:pt x="3940" y="1107"/>
                  </a:cubicBezTo>
                  <a:lnTo>
                    <a:pt x="3912" y="1078"/>
                  </a:lnTo>
                  <a:lnTo>
                    <a:pt x="3864" y="1031"/>
                  </a:lnTo>
                  <a:cubicBezTo>
                    <a:pt x="3788" y="954"/>
                    <a:pt x="3702" y="897"/>
                    <a:pt x="3616" y="859"/>
                  </a:cubicBezTo>
                  <a:cubicBezTo>
                    <a:pt x="3607" y="659"/>
                    <a:pt x="3530" y="477"/>
                    <a:pt x="3406" y="334"/>
                  </a:cubicBezTo>
                  <a:cubicBezTo>
                    <a:pt x="3387" y="315"/>
                    <a:pt x="3368" y="296"/>
                    <a:pt x="3359" y="287"/>
                  </a:cubicBezTo>
                  <a:lnTo>
                    <a:pt x="3330" y="258"/>
                  </a:lnTo>
                  <a:cubicBezTo>
                    <a:pt x="3158" y="86"/>
                    <a:pt x="2936" y="0"/>
                    <a:pt x="2716" y="0"/>
                  </a:cubicBez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5" name="Google Shape;12765;p84"/>
            <p:cNvSpPr/>
            <p:nvPr/>
          </p:nvSpPr>
          <p:spPr>
            <a:xfrm>
              <a:off x="3533278" y="2473493"/>
              <a:ext cx="161902" cy="168082"/>
            </a:xfrm>
            <a:custGeom>
              <a:avLst/>
              <a:gdLst/>
              <a:ahLst/>
              <a:cxnLst/>
              <a:rect l="l" t="t" r="r" b="b"/>
              <a:pathLst>
                <a:path w="6183" h="6419" extrusionOk="0">
                  <a:moveTo>
                    <a:pt x="391" y="0"/>
                  </a:moveTo>
                  <a:lnTo>
                    <a:pt x="0" y="392"/>
                  </a:lnTo>
                  <a:lnTo>
                    <a:pt x="1088" y="1479"/>
                  </a:lnTo>
                  <a:cubicBezTo>
                    <a:pt x="1164" y="1565"/>
                    <a:pt x="1212" y="1660"/>
                    <a:pt x="1221" y="1775"/>
                  </a:cubicBezTo>
                  <a:cubicBezTo>
                    <a:pt x="1240" y="2004"/>
                    <a:pt x="1336" y="2214"/>
                    <a:pt x="1498" y="2376"/>
                  </a:cubicBezTo>
                  <a:lnTo>
                    <a:pt x="5409" y="6297"/>
                  </a:lnTo>
                  <a:cubicBezTo>
                    <a:pt x="5490" y="6378"/>
                    <a:pt x="5595" y="6418"/>
                    <a:pt x="5700" y="6418"/>
                  </a:cubicBezTo>
                  <a:cubicBezTo>
                    <a:pt x="5805" y="6418"/>
                    <a:pt x="5910" y="6378"/>
                    <a:pt x="5991" y="6297"/>
                  </a:cubicBezTo>
                  <a:lnTo>
                    <a:pt x="6077" y="6211"/>
                  </a:lnTo>
                  <a:cubicBezTo>
                    <a:pt x="6125" y="6154"/>
                    <a:pt x="6163" y="6087"/>
                    <a:pt x="6182" y="6011"/>
                  </a:cubicBezTo>
                  <a:lnTo>
                    <a:pt x="6182" y="6011"/>
                  </a:lnTo>
                  <a:cubicBezTo>
                    <a:pt x="6153" y="6017"/>
                    <a:pt x="6124" y="6020"/>
                    <a:pt x="6094" y="6020"/>
                  </a:cubicBezTo>
                  <a:cubicBezTo>
                    <a:pt x="5989" y="6020"/>
                    <a:pt x="5885" y="5980"/>
                    <a:pt x="5810" y="5906"/>
                  </a:cubicBezTo>
                  <a:lnTo>
                    <a:pt x="1889" y="1985"/>
                  </a:lnTo>
                  <a:cubicBezTo>
                    <a:pt x="1727" y="1823"/>
                    <a:pt x="1632" y="1603"/>
                    <a:pt x="1612" y="1384"/>
                  </a:cubicBezTo>
                  <a:cubicBezTo>
                    <a:pt x="1603" y="1269"/>
                    <a:pt x="1555" y="1164"/>
                    <a:pt x="1479" y="1088"/>
                  </a:cubicBezTo>
                  <a:lnTo>
                    <a:pt x="391" y="0"/>
                  </a:ln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6" name="Google Shape;12766;p84"/>
            <p:cNvSpPr/>
            <p:nvPr/>
          </p:nvSpPr>
          <p:spPr>
            <a:xfrm>
              <a:off x="3533278" y="2427041"/>
              <a:ext cx="83713" cy="83452"/>
            </a:xfrm>
            <a:custGeom>
              <a:avLst/>
              <a:gdLst/>
              <a:ahLst/>
              <a:cxnLst/>
              <a:rect l="l" t="t" r="r" b="b"/>
              <a:pathLst>
                <a:path w="3197" h="3187" extrusionOk="0">
                  <a:moveTo>
                    <a:pt x="2166" y="0"/>
                  </a:moveTo>
                  <a:lnTo>
                    <a:pt x="0" y="2175"/>
                  </a:lnTo>
                  <a:lnTo>
                    <a:pt x="1011" y="3186"/>
                  </a:lnTo>
                  <a:lnTo>
                    <a:pt x="3196" y="1011"/>
                  </a:lnTo>
                  <a:cubicBezTo>
                    <a:pt x="3139" y="973"/>
                    <a:pt x="3091" y="925"/>
                    <a:pt x="3053" y="887"/>
                  </a:cubicBezTo>
                  <a:lnTo>
                    <a:pt x="2166" y="0"/>
                  </a:ln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7" name="Google Shape;12767;p84"/>
            <p:cNvSpPr/>
            <p:nvPr/>
          </p:nvSpPr>
          <p:spPr>
            <a:xfrm>
              <a:off x="3519295" y="2413660"/>
              <a:ext cx="86934" cy="85782"/>
            </a:xfrm>
            <a:custGeom>
              <a:avLst/>
              <a:gdLst/>
              <a:ahLst/>
              <a:cxnLst/>
              <a:rect l="l" t="t" r="r" b="b"/>
              <a:pathLst>
                <a:path w="3320" h="3276" extrusionOk="0">
                  <a:moveTo>
                    <a:pt x="2428" y="1"/>
                  </a:moveTo>
                  <a:cubicBezTo>
                    <a:pt x="2371" y="1"/>
                    <a:pt x="2313" y="24"/>
                    <a:pt x="2271" y="72"/>
                  </a:cubicBezTo>
                  <a:lnTo>
                    <a:pt x="86" y="2247"/>
                  </a:lnTo>
                  <a:cubicBezTo>
                    <a:pt x="0" y="2333"/>
                    <a:pt x="0" y="2476"/>
                    <a:pt x="86" y="2562"/>
                  </a:cubicBezTo>
                  <a:lnTo>
                    <a:pt x="735" y="3211"/>
                  </a:lnTo>
                  <a:cubicBezTo>
                    <a:pt x="782" y="3254"/>
                    <a:pt x="840" y="3275"/>
                    <a:pt x="897" y="3275"/>
                  </a:cubicBezTo>
                  <a:cubicBezTo>
                    <a:pt x="954" y="3275"/>
                    <a:pt x="1011" y="3254"/>
                    <a:pt x="1059" y="3211"/>
                  </a:cubicBezTo>
                  <a:lnTo>
                    <a:pt x="3234" y="1026"/>
                  </a:lnTo>
                  <a:cubicBezTo>
                    <a:pt x="3320" y="940"/>
                    <a:pt x="3320" y="797"/>
                    <a:pt x="3225" y="711"/>
                  </a:cubicBezTo>
                  <a:lnTo>
                    <a:pt x="2585" y="72"/>
                  </a:lnTo>
                  <a:cubicBezTo>
                    <a:pt x="2542" y="24"/>
                    <a:pt x="2485" y="1"/>
                    <a:pt x="2428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8" name="Google Shape;12768;p84"/>
            <p:cNvSpPr/>
            <p:nvPr/>
          </p:nvSpPr>
          <p:spPr>
            <a:xfrm>
              <a:off x="3519295" y="2462993"/>
              <a:ext cx="36973" cy="36188"/>
            </a:xfrm>
            <a:custGeom>
              <a:avLst/>
              <a:gdLst/>
              <a:ahLst/>
              <a:cxnLst/>
              <a:rect l="l" t="t" r="r" b="b"/>
              <a:pathLst>
                <a:path w="1412" h="1382" extrusionOk="0">
                  <a:moveTo>
                    <a:pt x="448" y="1"/>
                  </a:moveTo>
                  <a:lnTo>
                    <a:pt x="86" y="363"/>
                  </a:lnTo>
                  <a:cubicBezTo>
                    <a:pt x="0" y="449"/>
                    <a:pt x="0" y="592"/>
                    <a:pt x="86" y="678"/>
                  </a:cubicBezTo>
                  <a:lnTo>
                    <a:pt x="735" y="1317"/>
                  </a:lnTo>
                  <a:cubicBezTo>
                    <a:pt x="778" y="1360"/>
                    <a:pt x="835" y="1382"/>
                    <a:pt x="892" y="1382"/>
                  </a:cubicBezTo>
                  <a:cubicBezTo>
                    <a:pt x="949" y="1382"/>
                    <a:pt x="1006" y="1360"/>
                    <a:pt x="1049" y="1317"/>
                  </a:cubicBezTo>
                  <a:lnTo>
                    <a:pt x="1412" y="964"/>
                  </a:lnTo>
                  <a:lnTo>
                    <a:pt x="448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9" name="Google Shape;12769;p84"/>
            <p:cNvSpPr/>
            <p:nvPr/>
          </p:nvSpPr>
          <p:spPr>
            <a:xfrm>
              <a:off x="3660353" y="2521831"/>
              <a:ext cx="81278" cy="77089"/>
            </a:xfrm>
            <a:custGeom>
              <a:avLst/>
              <a:gdLst/>
              <a:ahLst/>
              <a:cxnLst/>
              <a:rect l="l" t="t" r="r" b="b"/>
              <a:pathLst>
                <a:path w="3104" h="2944" extrusionOk="0">
                  <a:moveTo>
                    <a:pt x="311" y="1"/>
                  </a:moveTo>
                  <a:cubicBezTo>
                    <a:pt x="148" y="1"/>
                    <a:pt x="1" y="213"/>
                    <a:pt x="156" y="368"/>
                  </a:cubicBezTo>
                  <a:lnTo>
                    <a:pt x="2674" y="2877"/>
                  </a:lnTo>
                  <a:cubicBezTo>
                    <a:pt x="2712" y="2915"/>
                    <a:pt x="2770" y="2943"/>
                    <a:pt x="2827" y="2943"/>
                  </a:cubicBezTo>
                  <a:cubicBezTo>
                    <a:pt x="3008" y="2943"/>
                    <a:pt x="3104" y="2715"/>
                    <a:pt x="2970" y="2581"/>
                  </a:cubicBezTo>
                  <a:lnTo>
                    <a:pt x="451" y="62"/>
                  </a:lnTo>
                  <a:cubicBezTo>
                    <a:pt x="408" y="19"/>
                    <a:pt x="359" y="1"/>
                    <a:pt x="311" y="1"/>
                  </a:cubicBez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0" name="Google Shape;12770;p84"/>
            <p:cNvSpPr/>
            <p:nvPr/>
          </p:nvSpPr>
          <p:spPr>
            <a:xfrm>
              <a:off x="3637075" y="2533090"/>
              <a:ext cx="84813" cy="80807"/>
            </a:xfrm>
            <a:custGeom>
              <a:avLst/>
              <a:gdLst/>
              <a:ahLst/>
              <a:cxnLst/>
              <a:rect l="l" t="t" r="r" b="b"/>
              <a:pathLst>
                <a:path w="3239" h="3086" extrusionOk="0">
                  <a:moveTo>
                    <a:pt x="305" y="0"/>
                  </a:moveTo>
                  <a:cubicBezTo>
                    <a:pt x="144" y="0"/>
                    <a:pt x="0" y="212"/>
                    <a:pt x="148" y="367"/>
                  </a:cubicBezTo>
                  <a:lnTo>
                    <a:pt x="2810" y="3019"/>
                  </a:lnTo>
                  <a:cubicBezTo>
                    <a:pt x="2848" y="3067"/>
                    <a:pt x="2905" y="3086"/>
                    <a:pt x="2962" y="3086"/>
                  </a:cubicBezTo>
                  <a:cubicBezTo>
                    <a:pt x="3144" y="3086"/>
                    <a:pt x="3239" y="2857"/>
                    <a:pt x="3105" y="2723"/>
                  </a:cubicBezTo>
                  <a:lnTo>
                    <a:pt x="444" y="62"/>
                  </a:lnTo>
                  <a:cubicBezTo>
                    <a:pt x="400" y="18"/>
                    <a:pt x="352" y="0"/>
                    <a:pt x="305" y="0"/>
                  </a:cubicBez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1" name="Google Shape;12771;p84"/>
            <p:cNvSpPr/>
            <p:nvPr/>
          </p:nvSpPr>
          <p:spPr>
            <a:xfrm>
              <a:off x="3625841" y="2556552"/>
              <a:ext cx="73816" cy="69835"/>
            </a:xfrm>
            <a:custGeom>
              <a:avLst/>
              <a:gdLst/>
              <a:ahLst/>
              <a:cxnLst/>
              <a:rect l="l" t="t" r="r" b="b"/>
              <a:pathLst>
                <a:path w="2819" h="2667" extrusionOk="0">
                  <a:moveTo>
                    <a:pt x="304" y="1"/>
                  </a:moveTo>
                  <a:cubicBezTo>
                    <a:pt x="143" y="1"/>
                    <a:pt x="0" y="213"/>
                    <a:pt x="148" y="368"/>
                  </a:cubicBezTo>
                  <a:lnTo>
                    <a:pt x="2399" y="2610"/>
                  </a:lnTo>
                  <a:cubicBezTo>
                    <a:pt x="2437" y="2648"/>
                    <a:pt x="2485" y="2667"/>
                    <a:pt x="2542" y="2667"/>
                  </a:cubicBezTo>
                  <a:cubicBezTo>
                    <a:pt x="2733" y="2667"/>
                    <a:pt x="2819" y="2438"/>
                    <a:pt x="2695" y="2314"/>
                  </a:cubicBezTo>
                  <a:lnTo>
                    <a:pt x="443" y="62"/>
                  </a:lnTo>
                  <a:cubicBezTo>
                    <a:pt x="400" y="19"/>
                    <a:pt x="351" y="1"/>
                    <a:pt x="304" y="1"/>
                  </a:cubicBez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2" name="Google Shape;12772;p84"/>
            <p:cNvSpPr/>
            <p:nvPr/>
          </p:nvSpPr>
          <p:spPr>
            <a:xfrm>
              <a:off x="3650429" y="2427277"/>
              <a:ext cx="215110" cy="224484"/>
            </a:xfrm>
            <a:custGeom>
              <a:avLst/>
              <a:gdLst/>
              <a:ahLst/>
              <a:cxnLst/>
              <a:rect l="l" t="t" r="r" b="b"/>
              <a:pathLst>
                <a:path w="8215" h="8573" extrusionOk="0">
                  <a:moveTo>
                    <a:pt x="6049" y="1"/>
                  </a:moveTo>
                  <a:lnTo>
                    <a:pt x="4961" y="1088"/>
                  </a:lnTo>
                  <a:cubicBezTo>
                    <a:pt x="4885" y="1164"/>
                    <a:pt x="4780" y="1212"/>
                    <a:pt x="4675" y="1222"/>
                  </a:cubicBezTo>
                  <a:cubicBezTo>
                    <a:pt x="4446" y="1231"/>
                    <a:pt x="4227" y="1336"/>
                    <a:pt x="4074" y="1489"/>
                  </a:cubicBezTo>
                  <a:lnTo>
                    <a:pt x="1851" y="3712"/>
                  </a:lnTo>
                  <a:lnTo>
                    <a:pt x="153" y="5400"/>
                  </a:lnTo>
                  <a:cubicBezTo>
                    <a:pt x="0" y="5562"/>
                    <a:pt x="0" y="5820"/>
                    <a:pt x="153" y="5982"/>
                  </a:cubicBezTo>
                  <a:lnTo>
                    <a:pt x="239" y="6068"/>
                  </a:lnTo>
                  <a:cubicBezTo>
                    <a:pt x="320" y="6149"/>
                    <a:pt x="425" y="6190"/>
                    <a:pt x="530" y="6190"/>
                  </a:cubicBezTo>
                  <a:cubicBezTo>
                    <a:pt x="635" y="6190"/>
                    <a:pt x="740" y="6149"/>
                    <a:pt x="821" y="6068"/>
                  </a:cubicBezTo>
                  <a:lnTo>
                    <a:pt x="821" y="6068"/>
                  </a:lnTo>
                  <a:lnTo>
                    <a:pt x="640" y="6249"/>
                  </a:lnTo>
                  <a:cubicBezTo>
                    <a:pt x="468" y="6411"/>
                    <a:pt x="468" y="6688"/>
                    <a:pt x="640" y="6850"/>
                  </a:cubicBezTo>
                  <a:lnTo>
                    <a:pt x="697" y="6907"/>
                  </a:lnTo>
                  <a:cubicBezTo>
                    <a:pt x="778" y="6993"/>
                    <a:pt x="888" y="7036"/>
                    <a:pt x="997" y="7036"/>
                  </a:cubicBezTo>
                  <a:cubicBezTo>
                    <a:pt x="1107" y="7036"/>
                    <a:pt x="1217" y="6993"/>
                    <a:pt x="1298" y="6907"/>
                  </a:cubicBezTo>
                  <a:lnTo>
                    <a:pt x="1298" y="6907"/>
                  </a:lnTo>
                  <a:lnTo>
                    <a:pt x="1212" y="7003"/>
                  </a:lnTo>
                  <a:cubicBezTo>
                    <a:pt x="1040" y="7175"/>
                    <a:pt x="1040" y="7442"/>
                    <a:pt x="1212" y="7613"/>
                  </a:cubicBezTo>
                  <a:lnTo>
                    <a:pt x="1260" y="7661"/>
                  </a:lnTo>
                  <a:cubicBezTo>
                    <a:pt x="1346" y="7747"/>
                    <a:pt x="1458" y="7790"/>
                    <a:pt x="1569" y="7790"/>
                  </a:cubicBezTo>
                  <a:cubicBezTo>
                    <a:pt x="1680" y="7790"/>
                    <a:pt x="1789" y="7747"/>
                    <a:pt x="1870" y="7661"/>
                  </a:cubicBezTo>
                  <a:lnTo>
                    <a:pt x="1870" y="7661"/>
                  </a:lnTo>
                  <a:lnTo>
                    <a:pt x="1756" y="7785"/>
                  </a:lnTo>
                  <a:cubicBezTo>
                    <a:pt x="1584" y="7957"/>
                    <a:pt x="1584" y="8243"/>
                    <a:pt x="1756" y="8415"/>
                  </a:cubicBezTo>
                  <a:lnTo>
                    <a:pt x="1784" y="8443"/>
                  </a:lnTo>
                  <a:cubicBezTo>
                    <a:pt x="1875" y="8529"/>
                    <a:pt x="1990" y="8572"/>
                    <a:pt x="2103" y="8572"/>
                  </a:cubicBezTo>
                  <a:cubicBezTo>
                    <a:pt x="2216" y="8572"/>
                    <a:pt x="2328" y="8529"/>
                    <a:pt x="2414" y="8443"/>
                  </a:cubicBezTo>
                  <a:lnTo>
                    <a:pt x="5753" y="5104"/>
                  </a:lnTo>
                  <a:lnTo>
                    <a:pt x="6249" y="6316"/>
                  </a:lnTo>
                  <a:cubicBezTo>
                    <a:pt x="6372" y="6531"/>
                    <a:pt x="6593" y="6653"/>
                    <a:pt x="6829" y="6653"/>
                  </a:cubicBezTo>
                  <a:cubicBezTo>
                    <a:pt x="6887" y="6653"/>
                    <a:pt x="6945" y="6646"/>
                    <a:pt x="7003" y="6631"/>
                  </a:cubicBezTo>
                  <a:cubicBezTo>
                    <a:pt x="7003" y="6631"/>
                    <a:pt x="7279" y="6450"/>
                    <a:pt x="7251" y="6345"/>
                  </a:cubicBezTo>
                  <a:cubicBezTo>
                    <a:pt x="7098" y="5858"/>
                    <a:pt x="7012" y="4685"/>
                    <a:pt x="6974" y="3988"/>
                  </a:cubicBezTo>
                  <a:cubicBezTo>
                    <a:pt x="6955" y="3702"/>
                    <a:pt x="7041" y="3416"/>
                    <a:pt x="7213" y="3187"/>
                  </a:cubicBezTo>
                  <a:cubicBezTo>
                    <a:pt x="7251" y="3130"/>
                    <a:pt x="7289" y="3091"/>
                    <a:pt x="7337" y="3044"/>
                  </a:cubicBezTo>
                  <a:lnTo>
                    <a:pt x="8214" y="2166"/>
                  </a:lnTo>
                  <a:lnTo>
                    <a:pt x="6049" y="1"/>
                  </a:ln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3" name="Google Shape;12773;p84"/>
            <p:cNvSpPr/>
            <p:nvPr/>
          </p:nvSpPr>
          <p:spPr>
            <a:xfrm>
              <a:off x="3650167" y="2524449"/>
              <a:ext cx="107699" cy="127311"/>
            </a:xfrm>
            <a:custGeom>
              <a:avLst/>
              <a:gdLst/>
              <a:ahLst/>
              <a:cxnLst/>
              <a:rect l="l" t="t" r="r" b="b"/>
              <a:pathLst>
                <a:path w="4113" h="4862" extrusionOk="0">
                  <a:moveTo>
                    <a:pt x="1861" y="1"/>
                  </a:moveTo>
                  <a:lnTo>
                    <a:pt x="163" y="1689"/>
                  </a:lnTo>
                  <a:cubicBezTo>
                    <a:pt x="1" y="1851"/>
                    <a:pt x="1" y="2109"/>
                    <a:pt x="163" y="2271"/>
                  </a:cubicBezTo>
                  <a:lnTo>
                    <a:pt x="249" y="2357"/>
                  </a:lnTo>
                  <a:cubicBezTo>
                    <a:pt x="330" y="2438"/>
                    <a:pt x="435" y="2479"/>
                    <a:pt x="540" y="2479"/>
                  </a:cubicBezTo>
                  <a:cubicBezTo>
                    <a:pt x="645" y="2479"/>
                    <a:pt x="750" y="2438"/>
                    <a:pt x="831" y="2357"/>
                  </a:cubicBezTo>
                  <a:lnTo>
                    <a:pt x="831" y="2357"/>
                  </a:lnTo>
                  <a:lnTo>
                    <a:pt x="650" y="2538"/>
                  </a:lnTo>
                  <a:cubicBezTo>
                    <a:pt x="478" y="2700"/>
                    <a:pt x="478" y="2977"/>
                    <a:pt x="650" y="3139"/>
                  </a:cubicBezTo>
                  <a:lnTo>
                    <a:pt x="707" y="3196"/>
                  </a:lnTo>
                  <a:cubicBezTo>
                    <a:pt x="788" y="3282"/>
                    <a:pt x="898" y="3325"/>
                    <a:pt x="1007" y="3325"/>
                  </a:cubicBezTo>
                  <a:cubicBezTo>
                    <a:pt x="1117" y="3325"/>
                    <a:pt x="1227" y="3282"/>
                    <a:pt x="1308" y="3196"/>
                  </a:cubicBezTo>
                  <a:lnTo>
                    <a:pt x="1308" y="3196"/>
                  </a:lnTo>
                  <a:lnTo>
                    <a:pt x="1222" y="3292"/>
                  </a:lnTo>
                  <a:cubicBezTo>
                    <a:pt x="1050" y="3464"/>
                    <a:pt x="1050" y="3731"/>
                    <a:pt x="1222" y="3902"/>
                  </a:cubicBezTo>
                  <a:lnTo>
                    <a:pt x="1270" y="3950"/>
                  </a:lnTo>
                  <a:cubicBezTo>
                    <a:pt x="1356" y="4036"/>
                    <a:pt x="1465" y="4079"/>
                    <a:pt x="1575" y="4079"/>
                  </a:cubicBezTo>
                  <a:cubicBezTo>
                    <a:pt x="1685" y="4079"/>
                    <a:pt x="1794" y="4036"/>
                    <a:pt x="1880" y="3950"/>
                  </a:cubicBezTo>
                  <a:lnTo>
                    <a:pt x="1880" y="3950"/>
                  </a:lnTo>
                  <a:lnTo>
                    <a:pt x="1766" y="4074"/>
                  </a:lnTo>
                  <a:cubicBezTo>
                    <a:pt x="1594" y="4246"/>
                    <a:pt x="1594" y="4532"/>
                    <a:pt x="1766" y="4704"/>
                  </a:cubicBezTo>
                  <a:lnTo>
                    <a:pt x="1794" y="4732"/>
                  </a:lnTo>
                  <a:cubicBezTo>
                    <a:pt x="1880" y="4818"/>
                    <a:pt x="1995" y="4861"/>
                    <a:pt x="2109" y="4861"/>
                  </a:cubicBezTo>
                  <a:cubicBezTo>
                    <a:pt x="2224" y="4861"/>
                    <a:pt x="2338" y="4818"/>
                    <a:pt x="2424" y="4732"/>
                  </a:cubicBezTo>
                  <a:lnTo>
                    <a:pt x="4113" y="3053"/>
                  </a:lnTo>
                  <a:cubicBezTo>
                    <a:pt x="4074" y="2910"/>
                    <a:pt x="3998" y="2786"/>
                    <a:pt x="3903" y="2681"/>
                  </a:cubicBezTo>
                  <a:lnTo>
                    <a:pt x="3817" y="2605"/>
                  </a:lnTo>
                  <a:cubicBezTo>
                    <a:pt x="3769" y="2557"/>
                    <a:pt x="3722" y="2519"/>
                    <a:pt x="3664" y="2481"/>
                  </a:cubicBezTo>
                  <a:cubicBezTo>
                    <a:pt x="3683" y="2242"/>
                    <a:pt x="3597" y="2004"/>
                    <a:pt x="3435" y="1832"/>
                  </a:cubicBezTo>
                  <a:lnTo>
                    <a:pt x="3426" y="1823"/>
                  </a:lnTo>
                  <a:lnTo>
                    <a:pt x="3359" y="1756"/>
                  </a:lnTo>
                  <a:cubicBezTo>
                    <a:pt x="3283" y="1680"/>
                    <a:pt x="3197" y="1622"/>
                    <a:pt x="3092" y="1575"/>
                  </a:cubicBezTo>
                  <a:cubicBezTo>
                    <a:pt x="3073" y="1393"/>
                    <a:pt x="2996" y="1222"/>
                    <a:pt x="2872" y="1079"/>
                  </a:cubicBezTo>
                  <a:lnTo>
                    <a:pt x="2844" y="1050"/>
                  </a:lnTo>
                  <a:lnTo>
                    <a:pt x="2796" y="1002"/>
                  </a:lnTo>
                  <a:cubicBezTo>
                    <a:pt x="2729" y="936"/>
                    <a:pt x="2644" y="869"/>
                    <a:pt x="2548" y="831"/>
                  </a:cubicBezTo>
                  <a:cubicBezTo>
                    <a:pt x="2539" y="640"/>
                    <a:pt x="2462" y="449"/>
                    <a:pt x="2338" y="306"/>
                  </a:cubicBezTo>
                  <a:cubicBezTo>
                    <a:pt x="2319" y="287"/>
                    <a:pt x="2310" y="268"/>
                    <a:pt x="2300" y="258"/>
                  </a:cubicBezTo>
                  <a:lnTo>
                    <a:pt x="2262" y="230"/>
                  </a:lnTo>
                  <a:cubicBezTo>
                    <a:pt x="2157" y="115"/>
                    <a:pt x="2014" y="39"/>
                    <a:pt x="1861" y="1"/>
                  </a:cubicBez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4" name="Google Shape;12774;p84"/>
            <p:cNvSpPr/>
            <p:nvPr/>
          </p:nvSpPr>
          <p:spPr>
            <a:xfrm>
              <a:off x="3782323" y="2427041"/>
              <a:ext cx="83216" cy="83687"/>
            </a:xfrm>
            <a:custGeom>
              <a:avLst/>
              <a:gdLst/>
              <a:ahLst/>
              <a:cxnLst/>
              <a:rect l="l" t="t" r="r" b="b"/>
              <a:pathLst>
                <a:path w="3178" h="3196" extrusionOk="0">
                  <a:moveTo>
                    <a:pt x="1012" y="0"/>
                  </a:moveTo>
                  <a:lnTo>
                    <a:pt x="1" y="1021"/>
                  </a:lnTo>
                  <a:lnTo>
                    <a:pt x="2176" y="3196"/>
                  </a:lnTo>
                  <a:cubicBezTo>
                    <a:pt x="2214" y="3139"/>
                    <a:pt x="2252" y="3091"/>
                    <a:pt x="2300" y="3053"/>
                  </a:cubicBezTo>
                  <a:lnTo>
                    <a:pt x="3177" y="2175"/>
                  </a:lnTo>
                  <a:lnTo>
                    <a:pt x="1012" y="0"/>
                  </a:ln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5" name="Google Shape;12775;p84"/>
            <p:cNvSpPr/>
            <p:nvPr/>
          </p:nvSpPr>
          <p:spPr>
            <a:xfrm>
              <a:off x="3650167" y="2427041"/>
              <a:ext cx="168893" cy="162138"/>
            </a:xfrm>
            <a:custGeom>
              <a:avLst/>
              <a:gdLst/>
              <a:ahLst/>
              <a:cxnLst/>
              <a:rect l="l" t="t" r="r" b="b"/>
              <a:pathLst>
                <a:path w="6450" h="6192" extrusionOk="0">
                  <a:moveTo>
                    <a:pt x="6059" y="0"/>
                  </a:moveTo>
                  <a:lnTo>
                    <a:pt x="4971" y="1088"/>
                  </a:lnTo>
                  <a:cubicBezTo>
                    <a:pt x="4895" y="1164"/>
                    <a:pt x="4790" y="1212"/>
                    <a:pt x="4685" y="1221"/>
                  </a:cubicBezTo>
                  <a:cubicBezTo>
                    <a:pt x="4456" y="1240"/>
                    <a:pt x="4237" y="1336"/>
                    <a:pt x="4074" y="1498"/>
                  </a:cubicBezTo>
                  <a:lnTo>
                    <a:pt x="163" y="5419"/>
                  </a:lnTo>
                  <a:cubicBezTo>
                    <a:pt x="1" y="5571"/>
                    <a:pt x="1" y="5838"/>
                    <a:pt x="163" y="6001"/>
                  </a:cubicBezTo>
                  <a:lnTo>
                    <a:pt x="239" y="6077"/>
                  </a:lnTo>
                  <a:cubicBezTo>
                    <a:pt x="297" y="6134"/>
                    <a:pt x="363" y="6172"/>
                    <a:pt x="440" y="6191"/>
                  </a:cubicBezTo>
                  <a:cubicBezTo>
                    <a:pt x="411" y="6048"/>
                    <a:pt x="449" y="5905"/>
                    <a:pt x="554" y="5810"/>
                  </a:cubicBezTo>
                  <a:lnTo>
                    <a:pt x="4475" y="1889"/>
                  </a:lnTo>
                  <a:cubicBezTo>
                    <a:pt x="4637" y="1727"/>
                    <a:pt x="4847" y="1631"/>
                    <a:pt x="5076" y="1612"/>
                  </a:cubicBezTo>
                  <a:cubicBezTo>
                    <a:pt x="5181" y="1612"/>
                    <a:pt x="5286" y="1565"/>
                    <a:pt x="5362" y="1479"/>
                  </a:cubicBezTo>
                  <a:lnTo>
                    <a:pt x="6450" y="391"/>
                  </a:lnTo>
                  <a:lnTo>
                    <a:pt x="6059" y="0"/>
                  </a:ln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6" name="Google Shape;12776;p84"/>
            <p:cNvSpPr/>
            <p:nvPr/>
          </p:nvSpPr>
          <p:spPr>
            <a:xfrm>
              <a:off x="3792823" y="2413660"/>
              <a:ext cx="86699" cy="85782"/>
            </a:xfrm>
            <a:custGeom>
              <a:avLst/>
              <a:gdLst/>
              <a:ahLst/>
              <a:cxnLst/>
              <a:rect l="l" t="t" r="r" b="b"/>
              <a:pathLst>
                <a:path w="3311" h="3276" extrusionOk="0">
                  <a:moveTo>
                    <a:pt x="889" y="1"/>
                  </a:moveTo>
                  <a:cubicBezTo>
                    <a:pt x="833" y="1"/>
                    <a:pt x="778" y="24"/>
                    <a:pt x="735" y="72"/>
                  </a:cubicBezTo>
                  <a:lnTo>
                    <a:pt x="86" y="711"/>
                  </a:lnTo>
                  <a:cubicBezTo>
                    <a:pt x="0" y="797"/>
                    <a:pt x="0" y="940"/>
                    <a:pt x="86" y="1026"/>
                  </a:cubicBezTo>
                  <a:lnTo>
                    <a:pt x="2261" y="3211"/>
                  </a:lnTo>
                  <a:cubicBezTo>
                    <a:pt x="2304" y="3254"/>
                    <a:pt x="2361" y="3275"/>
                    <a:pt x="2419" y="3275"/>
                  </a:cubicBezTo>
                  <a:cubicBezTo>
                    <a:pt x="2476" y="3275"/>
                    <a:pt x="2533" y="3254"/>
                    <a:pt x="2576" y="3211"/>
                  </a:cubicBezTo>
                  <a:lnTo>
                    <a:pt x="3225" y="2562"/>
                  </a:lnTo>
                  <a:cubicBezTo>
                    <a:pt x="3311" y="2476"/>
                    <a:pt x="3311" y="2333"/>
                    <a:pt x="3225" y="2247"/>
                  </a:cubicBezTo>
                  <a:lnTo>
                    <a:pt x="1050" y="72"/>
                  </a:lnTo>
                  <a:cubicBezTo>
                    <a:pt x="1002" y="24"/>
                    <a:pt x="945" y="1"/>
                    <a:pt x="889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7" name="Google Shape;12777;p84"/>
            <p:cNvSpPr/>
            <p:nvPr/>
          </p:nvSpPr>
          <p:spPr>
            <a:xfrm>
              <a:off x="3792823" y="2413844"/>
              <a:ext cx="36999" cy="36450"/>
            </a:xfrm>
            <a:custGeom>
              <a:avLst/>
              <a:gdLst/>
              <a:ahLst/>
              <a:cxnLst/>
              <a:rect l="l" t="t" r="r" b="b"/>
              <a:pathLst>
                <a:path w="1413" h="1392" extrusionOk="0">
                  <a:moveTo>
                    <a:pt x="892" y="1"/>
                  </a:moveTo>
                  <a:cubicBezTo>
                    <a:pt x="835" y="1"/>
                    <a:pt x="778" y="22"/>
                    <a:pt x="735" y="65"/>
                  </a:cubicBezTo>
                  <a:lnTo>
                    <a:pt x="86" y="714"/>
                  </a:lnTo>
                  <a:cubicBezTo>
                    <a:pt x="0" y="800"/>
                    <a:pt x="0" y="943"/>
                    <a:pt x="86" y="1029"/>
                  </a:cubicBezTo>
                  <a:lnTo>
                    <a:pt x="449" y="1391"/>
                  </a:lnTo>
                  <a:lnTo>
                    <a:pt x="1412" y="428"/>
                  </a:lnTo>
                  <a:lnTo>
                    <a:pt x="1050" y="65"/>
                  </a:lnTo>
                  <a:cubicBezTo>
                    <a:pt x="1007" y="22"/>
                    <a:pt x="949" y="1"/>
                    <a:pt x="892" y="1"/>
                  </a:cubicBez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8" name="Google Shape;12778;p84"/>
            <p:cNvSpPr/>
            <p:nvPr/>
          </p:nvSpPr>
          <p:spPr>
            <a:xfrm>
              <a:off x="3691906" y="2556683"/>
              <a:ext cx="81226" cy="76958"/>
            </a:xfrm>
            <a:custGeom>
              <a:avLst/>
              <a:gdLst/>
              <a:ahLst/>
              <a:cxnLst/>
              <a:rect l="l" t="t" r="r" b="b"/>
              <a:pathLst>
                <a:path w="3102" h="2939" extrusionOk="0">
                  <a:moveTo>
                    <a:pt x="2801" y="0"/>
                  </a:moveTo>
                  <a:cubicBezTo>
                    <a:pt x="2752" y="0"/>
                    <a:pt x="2699" y="20"/>
                    <a:pt x="2652" y="67"/>
                  </a:cubicBezTo>
                  <a:lnTo>
                    <a:pt x="134" y="2576"/>
                  </a:lnTo>
                  <a:cubicBezTo>
                    <a:pt x="0" y="2710"/>
                    <a:pt x="96" y="2939"/>
                    <a:pt x="286" y="2939"/>
                  </a:cubicBezTo>
                  <a:cubicBezTo>
                    <a:pt x="334" y="2939"/>
                    <a:pt x="391" y="2919"/>
                    <a:pt x="429" y="2881"/>
                  </a:cubicBezTo>
                  <a:lnTo>
                    <a:pt x="2948" y="363"/>
                  </a:lnTo>
                  <a:cubicBezTo>
                    <a:pt x="3101" y="209"/>
                    <a:pt x="2964" y="0"/>
                    <a:pt x="2801" y="0"/>
                  </a:cubicBez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9" name="Google Shape;12779;p84"/>
            <p:cNvSpPr/>
            <p:nvPr/>
          </p:nvSpPr>
          <p:spPr>
            <a:xfrm>
              <a:off x="3676902" y="2533195"/>
              <a:ext cx="84970" cy="80702"/>
            </a:xfrm>
            <a:custGeom>
              <a:avLst/>
              <a:gdLst/>
              <a:ahLst/>
              <a:cxnLst/>
              <a:rect l="l" t="t" r="r" b="b"/>
              <a:pathLst>
                <a:path w="3245" h="3082" extrusionOk="0">
                  <a:moveTo>
                    <a:pt x="2945" y="1"/>
                  </a:moveTo>
                  <a:cubicBezTo>
                    <a:pt x="2895" y="1"/>
                    <a:pt x="2843" y="20"/>
                    <a:pt x="2796" y="67"/>
                  </a:cubicBezTo>
                  <a:lnTo>
                    <a:pt x="134" y="2719"/>
                  </a:lnTo>
                  <a:cubicBezTo>
                    <a:pt x="1" y="2853"/>
                    <a:pt x="96" y="3082"/>
                    <a:pt x="287" y="3082"/>
                  </a:cubicBezTo>
                  <a:cubicBezTo>
                    <a:pt x="335" y="3082"/>
                    <a:pt x="392" y="3063"/>
                    <a:pt x="430" y="3025"/>
                  </a:cubicBezTo>
                  <a:lnTo>
                    <a:pt x="3092" y="363"/>
                  </a:lnTo>
                  <a:cubicBezTo>
                    <a:pt x="3245" y="210"/>
                    <a:pt x="3108" y="1"/>
                    <a:pt x="2945" y="1"/>
                  </a:cubicBez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0" name="Google Shape;12780;p84"/>
            <p:cNvSpPr/>
            <p:nvPr/>
          </p:nvSpPr>
          <p:spPr>
            <a:xfrm>
              <a:off x="3664412" y="2522433"/>
              <a:ext cx="72768" cy="69233"/>
            </a:xfrm>
            <a:custGeom>
              <a:avLst/>
              <a:gdLst/>
              <a:ahLst/>
              <a:cxnLst/>
              <a:rect l="l" t="t" r="r" b="b"/>
              <a:pathLst>
                <a:path w="2779" h="2644" extrusionOk="0">
                  <a:moveTo>
                    <a:pt x="2498" y="1"/>
                  </a:moveTo>
                  <a:cubicBezTo>
                    <a:pt x="2458" y="1"/>
                    <a:pt x="2417" y="12"/>
                    <a:pt x="2376" y="39"/>
                  </a:cubicBezTo>
                  <a:lnTo>
                    <a:pt x="134" y="2291"/>
                  </a:lnTo>
                  <a:cubicBezTo>
                    <a:pt x="1" y="2415"/>
                    <a:pt x="96" y="2644"/>
                    <a:pt x="287" y="2644"/>
                  </a:cubicBezTo>
                  <a:cubicBezTo>
                    <a:pt x="335" y="2644"/>
                    <a:pt x="392" y="2625"/>
                    <a:pt x="430" y="2587"/>
                  </a:cubicBezTo>
                  <a:lnTo>
                    <a:pt x="2672" y="345"/>
                  </a:lnTo>
                  <a:cubicBezTo>
                    <a:pt x="2778" y="185"/>
                    <a:pt x="2654" y="1"/>
                    <a:pt x="2498" y="1"/>
                  </a:cubicBez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1" name="Google Shape;12781;p84"/>
            <p:cNvSpPr/>
            <p:nvPr/>
          </p:nvSpPr>
          <p:spPr>
            <a:xfrm>
              <a:off x="3533278" y="2534557"/>
              <a:ext cx="215607" cy="224746"/>
            </a:xfrm>
            <a:custGeom>
              <a:avLst/>
              <a:gdLst/>
              <a:ahLst/>
              <a:cxnLst/>
              <a:rect l="l" t="t" r="r" b="b"/>
              <a:pathLst>
                <a:path w="8234" h="8583" extrusionOk="0">
                  <a:moveTo>
                    <a:pt x="6112" y="1"/>
                  </a:moveTo>
                  <a:cubicBezTo>
                    <a:pt x="5998" y="1"/>
                    <a:pt x="5886" y="44"/>
                    <a:pt x="5801" y="130"/>
                  </a:cubicBezTo>
                  <a:lnTo>
                    <a:pt x="2462" y="3469"/>
                  </a:lnTo>
                  <a:lnTo>
                    <a:pt x="1965" y="2257"/>
                  </a:lnTo>
                  <a:cubicBezTo>
                    <a:pt x="1844" y="2052"/>
                    <a:pt x="1626" y="1926"/>
                    <a:pt x="1393" y="1926"/>
                  </a:cubicBezTo>
                  <a:cubicBezTo>
                    <a:pt x="1333" y="1926"/>
                    <a:pt x="1272" y="1934"/>
                    <a:pt x="1212" y="1952"/>
                  </a:cubicBezTo>
                  <a:cubicBezTo>
                    <a:pt x="1212" y="1952"/>
                    <a:pt x="935" y="2133"/>
                    <a:pt x="964" y="2238"/>
                  </a:cubicBezTo>
                  <a:cubicBezTo>
                    <a:pt x="1116" y="2715"/>
                    <a:pt x="1202" y="3888"/>
                    <a:pt x="1240" y="4594"/>
                  </a:cubicBezTo>
                  <a:cubicBezTo>
                    <a:pt x="1260" y="4947"/>
                    <a:pt x="1126" y="5291"/>
                    <a:pt x="878" y="5539"/>
                  </a:cubicBezTo>
                  <a:lnTo>
                    <a:pt x="0" y="6417"/>
                  </a:lnTo>
                  <a:lnTo>
                    <a:pt x="2166" y="8582"/>
                  </a:lnTo>
                  <a:lnTo>
                    <a:pt x="3253" y="7495"/>
                  </a:lnTo>
                  <a:cubicBezTo>
                    <a:pt x="3330" y="7418"/>
                    <a:pt x="3435" y="7371"/>
                    <a:pt x="3549" y="7371"/>
                  </a:cubicBezTo>
                  <a:cubicBezTo>
                    <a:pt x="3769" y="7351"/>
                    <a:pt x="3988" y="7256"/>
                    <a:pt x="4150" y="7094"/>
                  </a:cubicBezTo>
                  <a:lnTo>
                    <a:pt x="8071" y="3173"/>
                  </a:lnTo>
                  <a:cubicBezTo>
                    <a:pt x="8233" y="3011"/>
                    <a:pt x="8233" y="2753"/>
                    <a:pt x="8071" y="2591"/>
                  </a:cubicBezTo>
                  <a:lnTo>
                    <a:pt x="7985" y="2505"/>
                  </a:lnTo>
                  <a:cubicBezTo>
                    <a:pt x="7902" y="2427"/>
                    <a:pt x="7797" y="2386"/>
                    <a:pt x="7692" y="2386"/>
                  </a:cubicBezTo>
                  <a:cubicBezTo>
                    <a:pt x="7604" y="2386"/>
                    <a:pt x="7516" y="2416"/>
                    <a:pt x="7441" y="2477"/>
                  </a:cubicBezTo>
                  <a:lnTo>
                    <a:pt x="7394" y="2515"/>
                  </a:lnTo>
                  <a:lnTo>
                    <a:pt x="7575" y="2333"/>
                  </a:lnTo>
                  <a:cubicBezTo>
                    <a:pt x="7737" y="2162"/>
                    <a:pt x="7747" y="1904"/>
                    <a:pt x="7585" y="1732"/>
                  </a:cubicBezTo>
                  <a:lnTo>
                    <a:pt x="7575" y="1723"/>
                  </a:lnTo>
                  <a:lnTo>
                    <a:pt x="7518" y="1666"/>
                  </a:lnTo>
                  <a:cubicBezTo>
                    <a:pt x="7436" y="1584"/>
                    <a:pt x="7328" y="1544"/>
                    <a:pt x="7218" y="1544"/>
                  </a:cubicBezTo>
                  <a:cubicBezTo>
                    <a:pt x="7122" y="1544"/>
                    <a:pt x="7025" y="1575"/>
                    <a:pt x="6945" y="1637"/>
                  </a:cubicBezTo>
                  <a:lnTo>
                    <a:pt x="7003" y="1580"/>
                  </a:lnTo>
                  <a:cubicBezTo>
                    <a:pt x="7165" y="1418"/>
                    <a:pt x="7174" y="1151"/>
                    <a:pt x="7022" y="979"/>
                  </a:cubicBezTo>
                  <a:lnTo>
                    <a:pt x="7003" y="960"/>
                  </a:lnTo>
                  <a:lnTo>
                    <a:pt x="6955" y="912"/>
                  </a:lnTo>
                  <a:cubicBezTo>
                    <a:pt x="6872" y="830"/>
                    <a:pt x="6762" y="786"/>
                    <a:pt x="6651" y="786"/>
                  </a:cubicBezTo>
                  <a:cubicBezTo>
                    <a:pt x="6557" y="786"/>
                    <a:pt x="6461" y="818"/>
                    <a:pt x="6382" y="883"/>
                  </a:cubicBezTo>
                  <a:cubicBezTo>
                    <a:pt x="6363" y="893"/>
                    <a:pt x="6354" y="902"/>
                    <a:pt x="6344" y="912"/>
                  </a:cubicBezTo>
                  <a:lnTo>
                    <a:pt x="6344" y="912"/>
                  </a:lnTo>
                  <a:lnTo>
                    <a:pt x="6459" y="798"/>
                  </a:lnTo>
                  <a:cubicBezTo>
                    <a:pt x="6621" y="635"/>
                    <a:pt x="6631" y="368"/>
                    <a:pt x="6478" y="187"/>
                  </a:cubicBezTo>
                  <a:lnTo>
                    <a:pt x="6459" y="168"/>
                  </a:lnTo>
                  <a:lnTo>
                    <a:pt x="6430" y="130"/>
                  </a:lnTo>
                  <a:cubicBezTo>
                    <a:pt x="6340" y="44"/>
                    <a:pt x="6225" y="1"/>
                    <a:pt x="6112" y="1"/>
                  </a:cubicBezTo>
                  <a:close/>
                </a:path>
              </a:pathLst>
            </a:custGeom>
            <a:solidFill>
              <a:srgbClr val="B5C4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2" name="Google Shape;12782;p84"/>
            <p:cNvSpPr/>
            <p:nvPr/>
          </p:nvSpPr>
          <p:spPr>
            <a:xfrm>
              <a:off x="3579730" y="2597401"/>
              <a:ext cx="168893" cy="161902"/>
            </a:xfrm>
            <a:custGeom>
              <a:avLst/>
              <a:gdLst/>
              <a:ahLst/>
              <a:cxnLst/>
              <a:rect l="l" t="t" r="r" b="b"/>
              <a:pathLst>
                <a:path w="6450" h="6183" extrusionOk="0">
                  <a:moveTo>
                    <a:pt x="6011" y="0"/>
                  </a:moveTo>
                  <a:lnTo>
                    <a:pt x="6011" y="0"/>
                  </a:lnTo>
                  <a:cubicBezTo>
                    <a:pt x="6039" y="134"/>
                    <a:pt x="6001" y="277"/>
                    <a:pt x="5906" y="382"/>
                  </a:cubicBezTo>
                  <a:lnTo>
                    <a:pt x="1985" y="4303"/>
                  </a:lnTo>
                  <a:cubicBezTo>
                    <a:pt x="1823" y="4455"/>
                    <a:pt x="1603" y="4560"/>
                    <a:pt x="1384" y="4570"/>
                  </a:cubicBezTo>
                  <a:cubicBezTo>
                    <a:pt x="1269" y="4579"/>
                    <a:pt x="1165" y="4627"/>
                    <a:pt x="1088" y="4703"/>
                  </a:cubicBezTo>
                  <a:lnTo>
                    <a:pt x="1" y="5791"/>
                  </a:lnTo>
                  <a:lnTo>
                    <a:pt x="392" y="6182"/>
                  </a:lnTo>
                  <a:lnTo>
                    <a:pt x="1479" y="5095"/>
                  </a:lnTo>
                  <a:cubicBezTo>
                    <a:pt x="1556" y="5018"/>
                    <a:pt x="1661" y="4971"/>
                    <a:pt x="1775" y="4971"/>
                  </a:cubicBezTo>
                  <a:cubicBezTo>
                    <a:pt x="2004" y="4951"/>
                    <a:pt x="2214" y="4856"/>
                    <a:pt x="2376" y="4694"/>
                  </a:cubicBezTo>
                  <a:lnTo>
                    <a:pt x="6297" y="773"/>
                  </a:lnTo>
                  <a:cubicBezTo>
                    <a:pt x="6450" y="611"/>
                    <a:pt x="6450" y="353"/>
                    <a:pt x="6297" y="191"/>
                  </a:cubicBezTo>
                  <a:lnTo>
                    <a:pt x="6211" y="115"/>
                  </a:lnTo>
                  <a:cubicBezTo>
                    <a:pt x="6154" y="57"/>
                    <a:pt x="6087" y="19"/>
                    <a:pt x="6011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3" name="Google Shape;12783;p84"/>
            <p:cNvSpPr/>
            <p:nvPr/>
          </p:nvSpPr>
          <p:spPr>
            <a:xfrm>
              <a:off x="3533278" y="2675825"/>
              <a:ext cx="83216" cy="83713"/>
            </a:xfrm>
            <a:custGeom>
              <a:avLst/>
              <a:gdLst/>
              <a:ahLst/>
              <a:cxnLst/>
              <a:rect l="l" t="t" r="r" b="b"/>
              <a:pathLst>
                <a:path w="3178" h="3197" extrusionOk="0">
                  <a:moveTo>
                    <a:pt x="1002" y="1"/>
                  </a:moveTo>
                  <a:cubicBezTo>
                    <a:pt x="964" y="48"/>
                    <a:pt x="926" y="96"/>
                    <a:pt x="878" y="144"/>
                  </a:cubicBezTo>
                  <a:lnTo>
                    <a:pt x="0" y="1022"/>
                  </a:lnTo>
                  <a:lnTo>
                    <a:pt x="2166" y="3197"/>
                  </a:lnTo>
                  <a:lnTo>
                    <a:pt x="3177" y="2176"/>
                  </a:lnTo>
                  <a:lnTo>
                    <a:pt x="1002" y="1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4" name="Google Shape;12784;p84"/>
            <p:cNvSpPr/>
            <p:nvPr/>
          </p:nvSpPr>
          <p:spPr>
            <a:xfrm>
              <a:off x="3519295" y="2687137"/>
              <a:ext cx="86934" cy="85834"/>
            </a:xfrm>
            <a:custGeom>
              <a:avLst/>
              <a:gdLst/>
              <a:ahLst/>
              <a:cxnLst/>
              <a:rect l="l" t="t" r="r" b="b"/>
              <a:pathLst>
                <a:path w="3320" h="3278" extrusionOk="0">
                  <a:moveTo>
                    <a:pt x="893" y="0"/>
                  </a:moveTo>
                  <a:cubicBezTo>
                    <a:pt x="835" y="0"/>
                    <a:pt x="778" y="22"/>
                    <a:pt x="735" y="65"/>
                  </a:cubicBezTo>
                  <a:lnTo>
                    <a:pt x="86" y="714"/>
                  </a:lnTo>
                  <a:cubicBezTo>
                    <a:pt x="0" y="799"/>
                    <a:pt x="0" y="943"/>
                    <a:pt x="86" y="1028"/>
                  </a:cubicBezTo>
                  <a:lnTo>
                    <a:pt x="2271" y="3213"/>
                  </a:lnTo>
                  <a:cubicBezTo>
                    <a:pt x="2313" y="3256"/>
                    <a:pt x="2371" y="3277"/>
                    <a:pt x="2428" y="3277"/>
                  </a:cubicBezTo>
                  <a:cubicBezTo>
                    <a:pt x="2485" y="3277"/>
                    <a:pt x="2542" y="3256"/>
                    <a:pt x="2585" y="3213"/>
                  </a:cubicBezTo>
                  <a:lnTo>
                    <a:pt x="3234" y="2555"/>
                  </a:lnTo>
                  <a:cubicBezTo>
                    <a:pt x="3320" y="2469"/>
                    <a:pt x="3320" y="2326"/>
                    <a:pt x="3234" y="2240"/>
                  </a:cubicBezTo>
                  <a:lnTo>
                    <a:pt x="1059" y="65"/>
                  </a:lnTo>
                  <a:cubicBezTo>
                    <a:pt x="1011" y="22"/>
                    <a:pt x="952" y="0"/>
                    <a:pt x="893" y="0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5" name="Google Shape;12785;p84"/>
            <p:cNvSpPr/>
            <p:nvPr/>
          </p:nvSpPr>
          <p:spPr>
            <a:xfrm>
              <a:off x="3569230" y="2736286"/>
              <a:ext cx="36764" cy="36685"/>
            </a:xfrm>
            <a:custGeom>
              <a:avLst/>
              <a:gdLst/>
              <a:ahLst/>
              <a:cxnLst/>
              <a:rect l="l" t="t" r="r" b="b"/>
              <a:pathLst>
                <a:path w="1404" h="1401" extrusionOk="0">
                  <a:moveTo>
                    <a:pt x="965" y="0"/>
                  </a:moveTo>
                  <a:lnTo>
                    <a:pt x="1" y="964"/>
                  </a:lnTo>
                  <a:lnTo>
                    <a:pt x="364" y="1336"/>
                  </a:lnTo>
                  <a:cubicBezTo>
                    <a:pt x="406" y="1379"/>
                    <a:pt x="464" y="1400"/>
                    <a:pt x="521" y="1400"/>
                  </a:cubicBezTo>
                  <a:cubicBezTo>
                    <a:pt x="578" y="1400"/>
                    <a:pt x="635" y="1379"/>
                    <a:pt x="678" y="1336"/>
                  </a:cubicBezTo>
                  <a:lnTo>
                    <a:pt x="1318" y="678"/>
                  </a:lnTo>
                  <a:cubicBezTo>
                    <a:pt x="1403" y="592"/>
                    <a:pt x="1403" y="449"/>
                    <a:pt x="1318" y="363"/>
                  </a:cubicBezTo>
                  <a:lnTo>
                    <a:pt x="965" y="0"/>
                  </a:lnTo>
                  <a:close/>
                </a:path>
              </a:pathLst>
            </a:custGeom>
            <a:solidFill>
              <a:srgbClr val="9DAB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6" name="Google Shape;12786;p84"/>
            <p:cNvSpPr/>
            <p:nvPr/>
          </p:nvSpPr>
          <p:spPr>
            <a:xfrm>
              <a:off x="3623694" y="2539427"/>
              <a:ext cx="83478" cy="86646"/>
            </a:xfrm>
            <a:custGeom>
              <a:avLst/>
              <a:gdLst/>
              <a:ahLst/>
              <a:cxnLst/>
              <a:rect l="l" t="t" r="r" b="b"/>
              <a:pathLst>
                <a:path w="3188" h="3309" extrusionOk="0">
                  <a:moveTo>
                    <a:pt x="3034" y="1"/>
                  </a:moveTo>
                  <a:lnTo>
                    <a:pt x="87" y="2949"/>
                  </a:lnTo>
                  <a:cubicBezTo>
                    <a:pt x="1" y="3025"/>
                    <a:pt x="1" y="3159"/>
                    <a:pt x="87" y="3245"/>
                  </a:cubicBezTo>
                  <a:cubicBezTo>
                    <a:pt x="125" y="3287"/>
                    <a:pt x="177" y="3309"/>
                    <a:pt x="231" y="3309"/>
                  </a:cubicBezTo>
                  <a:cubicBezTo>
                    <a:pt x="285" y="3309"/>
                    <a:pt x="339" y="3287"/>
                    <a:pt x="382" y="3245"/>
                  </a:cubicBezTo>
                  <a:lnTo>
                    <a:pt x="2891" y="726"/>
                  </a:lnTo>
                  <a:lnTo>
                    <a:pt x="3015" y="612"/>
                  </a:lnTo>
                  <a:cubicBezTo>
                    <a:pt x="3178" y="440"/>
                    <a:pt x="3187" y="182"/>
                    <a:pt x="3034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7" name="Google Shape;12787;p84"/>
            <p:cNvSpPr/>
            <p:nvPr/>
          </p:nvSpPr>
          <p:spPr>
            <a:xfrm>
              <a:off x="3633147" y="2559930"/>
              <a:ext cx="88243" cy="89657"/>
            </a:xfrm>
            <a:custGeom>
              <a:avLst/>
              <a:gdLst/>
              <a:ahLst/>
              <a:cxnLst/>
              <a:rect l="l" t="t" r="r" b="b"/>
              <a:pathLst>
                <a:path w="3370" h="3424" extrusionOk="0">
                  <a:moveTo>
                    <a:pt x="3208" y="0"/>
                  </a:moveTo>
                  <a:lnTo>
                    <a:pt x="155" y="3063"/>
                  </a:lnTo>
                  <a:cubicBezTo>
                    <a:pt x="1" y="3209"/>
                    <a:pt x="140" y="3424"/>
                    <a:pt x="304" y="3424"/>
                  </a:cubicBezTo>
                  <a:cubicBezTo>
                    <a:pt x="353" y="3424"/>
                    <a:pt x="404" y="3405"/>
                    <a:pt x="451" y="3358"/>
                  </a:cubicBezTo>
                  <a:lnTo>
                    <a:pt x="3112" y="697"/>
                  </a:lnTo>
                  <a:lnTo>
                    <a:pt x="3198" y="601"/>
                  </a:lnTo>
                  <a:cubicBezTo>
                    <a:pt x="3360" y="439"/>
                    <a:pt x="3370" y="172"/>
                    <a:pt x="3208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8" name="Google Shape;12788;p84"/>
            <p:cNvSpPr/>
            <p:nvPr/>
          </p:nvSpPr>
          <p:spPr>
            <a:xfrm>
              <a:off x="3656635" y="2579909"/>
              <a:ext cx="79760" cy="80938"/>
            </a:xfrm>
            <a:custGeom>
              <a:avLst/>
              <a:gdLst/>
              <a:ahLst/>
              <a:cxnLst/>
              <a:rect l="l" t="t" r="r" b="b"/>
              <a:pathLst>
                <a:path w="3046" h="3091" extrusionOk="0">
                  <a:moveTo>
                    <a:pt x="2883" y="0"/>
                  </a:moveTo>
                  <a:lnTo>
                    <a:pt x="155" y="2729"/>
                  </a:lnTo>
                  <a:cubicBezTo>
                    <a:pt x="1" y="2876"/>
                    <a:pt x="140" y="3090"/>
                    <a:pt x="304" y="3090"/>
                  </a:cubicBezTo>
                  <a:cubicBezTo>
                    <a:pt x="353" y="3090"/>
                    <a:pt x="404" y="3071"/>
                    <a:pt x="450" y="3025"/>
                  </a:cubicBezTo>
                  <a:lnTo>
                    <a:pt x="2692" y="773"/>
                  </a:lnTo>
                  <a:lnTo>
                    <a:pt x="2874" y="592"/>
                  </a:lnTo>
                  <a:cubicBezTo>
                    <a:pt x="3036" y="430"/>
                    <a:pt x="3045" y="163"/>
                    <a:pt x="2883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789" name="Google Shape;12789;p84"/>
          <p:cNvGrpSpPr/>
          <p:nvPr/>
        </p:nvGrpSpPr>
        <p:grpSpPr>
          <a:xfrm>
            <a:off x="1330255" y="3845718"/>
            <a:ext cx="358996" cy="250774"/>
            <a:chOff x="1330255" y="3845718"/>
            <a:chExt cx="358996" cy="250774"/>
          </a:xfrm>
        </p:grpSpPr>
        <p:sp>
          <p:nvSpPr>
            <p:cNvPr id="12790" name="Google Shape;12790;p84"/>
            <p:cNvSpPr/>
            <p:nvPr/>
          </p:nvSpPr>
          <p:spPr>
            <a:xfrm>
              <a:off x="1445417" y="3845718"/>
              <a:ext cx="243835" cy="247762"/>
            </a:xfrm>
            <a:custGeom>
              <a:avLst/>
              <a:gdLst/>
              <a:ahLst/>
              <a:cxnLst/>
              <a:rect l="l" t="t" r="r" b="b"/>
              <a:pathLst>
                <a:path w="9312" h="9462" extrusionOk="0">
                  <a:moveTo>
                    <a:pt x="6267" y="0"/>
                  </a:moveTo>
                  <a:cubicBezTo>
                    <a:pt x="6153" y="0"/>
                    <a:pt x="6050" y="20"/>
                    <a:pt x="6020" y="84"/>
                  </a:cubicBezTo>
                  <a:cubicBezTo>
                    <a:pt x="5629" y="828"/>
                    <a:pt x="4360" y="2297"/>
                    <a:pt x="3587" y="3156"/>
                  </a:cubicBezTo>
                  <a:cubicBezTo>
                    <a:pt x="3215" y="3566"/>
                    <a:pt x="2700" y="3814"/>
                    <a:pt x="2156" y="3843"/>
                  </a:cubicBezTo>
                  <a:lnTo>
                    <a:pt x="0" y="3843"/>
                  </a:lnTo>
                  <a:lnTo>
                    <a:pt x="0" y="8889"/>
                  </a:lnTo>
                  <a:lnTo>
                    <a:pt x="2538" y="8889"/>
                  </a:lnTo>
                  <a:cubicBezTo>
                    <a:pt x="2719" y="8889"/>
                    <a:pt x="2891" y="8956"/>
                    <a:pt x="3034" y="9071"/>
                  </a:cubicBezTo>
                  <a:cubicBezTo>
                    <a:pt x="3311" y="9319"/>
                    <a:pt x="3683" y="9452"/>
                    <a:pt x="4055" y="9462"/>
                  </a:cubicBezTo>
                  <a:lnTo>
                    <a:pt x="7680" y="9462"/>
                  </a:lnTo>
                  <a:cubicBezTo>
                    <a:pt x="8052" y="9462"/>
                    <a:pt x="8357" y="9156"/>
                    <a:pt x="8357" y="8775"/>
                  </a:cubicBezTo>
                  <a:lnTo>
                    <a:pt x="8357" y="8584"/>
                  </a:lnTo>
                  <a:cubicBezTo>
                    <a:pt x="8357" y="8212"/>
                    <a:pt x="8052" y="7907"/>
                    <a:pt x="7680" y="7907"/>
                  </a:cubicBezTo>
                  <a:lnTo>
                    <a:pt x="8100" y="7907"/>
                  </a:lnTo>
                  <a:cubicBezTo>
                    <a:pt x="8491" y="7907"/>
                    <a:pt x="8806" y="7592"/>
                    <a:pt x="8806" y="7201"/>
                  </a:cubicBezTo>
                  <a:lnTo>
                    <a:pt x="8806" y="7067"/>
                  </a:lnTo>
                  <a:cubicBezTo>
                    <a:pt x="8806" y="6676"/>
                    <a:pt x="8491" y="6361"/>
                    <a:pt x="8100" y="6361"/>
                  </a:cubicBezTo>
                  <a:lnTo>
                    <a:pt x="8310" y="6361"/>
                  </a:lnTo>
                  <a:cubicBezTo>
                    <a:pt x="8710" y="6361"/>
                    <a:pt x="9025" y="6037"/>
                    <a:pt x="9025" y="5646"/>
                  </a:cubicBezTo>
                  <a:lnTo>
                    <a:pt x="9025" y="5531"/>
                  </a:lnTo>
                  <a:cubicBezTo>
                    <a:pt x="9025" y="5140"/>
                    <a:pt x="8710" y="4816"/>
                    <a:pt x="8310" y="4816"/>
                  </a:cubicBezTo>
                  <a:lnTo>
                    <a:pt x="8577" y="4816"/>
                  </a:lnTo>
                  <a:cubicBezTo>
                    <a:pt x="8987" y="4816"/>
                    <a:pt x="9311" y="4491"/>
                    <a:pt x="9311" y="4081"/>
                  </a:cubicBezTo>
                  <a:lnTo>
                    <a:pt x="9311" y="4005"/>
                  </a:lnTo>
                  <a:cubicBezTo>
                    <a:pt x="9311" y="3595"/>
                    <a:pt x="8987" y="3270"/>
                    <a:pt x="8577" y="3270"/>
                  </a:cubicBezTo>
                  <a:lnTo>
                    <a:pt x="6316" y="3270"/>
                  </a:lnTo>
                  <a:lnTo>
                    <a:pt x="7155" y="1286"/>
                  </a:lnTo>
                  <a:cubicBezTo>
                    <a:pt x="7289" y="799"/>
                    <a:pt x="7069" y="294"/>
                    <a:pt x="6640" y="46"/>
                  </a:cubicBezTo>
                  <a:cubicBezTo>
                    <a:pt x="6640" y="46"/>
                    <a:pt x="6441" y="0"/>
                    <a:pt x="6267" y="0"/>
                  </a:cubicBez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1" name="Google Shape;12791;p84"/>
            <p:cNvSpPr/>
            <p:nvPr/>
          </p:nvSpPr>
          <p:spPr>
            <a:xfrm>
              <a:off x="1445417" y="4055250"/>
              <a:ext cx="218854" cy="38492"/>
            </a:xfrm>
            <a:custGeom>
              <a:avLst/>
              <a:gdLst/>
              <a:ahLst/>
              <a:cxnLst/>
              <a:rect l="l" t="t" r="r" b="b"/>
              <a:pathLst>
                <a:path w="8358" h="1470" extrusionOk="0">
                  <a:moveTo>
                    <a:pt x="0" y="0"/>
                  </a:moveTo>
                  <a:lnTo>
                    <a:pt x="0" y="897"/>
                  </a:lnTo>
                  <a:lnTo>
                    <a:pt x="2538" y="897"/>
                  </a:lnTo>
                  <a:cubicBezTo>
                    <a:pt x="2719" y="897"/>
                    <a:pt x="2901" y="964"/>
                    <a:pt x="3034" y="1078"/>
                  </a:cubicBezTo>
                  <a:cubicBezTo>
                    <a:pt x="3320" y="1326"/>
                    <a:pt x="3683" y="1460"/>
                    <a:pt x="4055" y="1469"/>
                  </a:cubicBezTo>
                  <a:lnTo>
                    <a:pt x="7680" y="1469"/>
                  </a:lnTo>
                  <a:cubicBezTo>
                    <a:pt x="8052" y="1469"/>
                    <a:pt x="8357" y="1164"/>
                    <a:pt x="8357" y="782"/>
                  </a:cubicBezTo>
                  <a:lnTo>
                    <a:pt x="8357" y="592"/>
                  </a:lnTo>
                  <a:cubicBezTo>
                    <a:pt x="8357" y="468"/>
                    <a:pt x="8329" y="344"/>
                    <a:pt x="8262" y="239"/>
                  </a:cubicBezTo>
                  <a:cubicBezTo>
                    <a:pt x="8138" y="439"/>
                    <a:pt x="7919" y="563"/>
                    <a:pt x="7680" y="572"/>
                  </a:cubicBezTo>
                  <a:lnTo>
                    <a:pt x="4055" y="572"/>
                  </a:lnTo>
                  <a:cubicBezTo>
                    <a:pt x="3683" y="563"/>
                    <a:pt x="3311" y="429"/>
                    <a:pt x="3034" y="181"/>
                  </a:cubicBezTo>
                  <a:cubicBezTo>
                    <a:pt x="2891" y="67"/>
                    <a:pt x="2719" y="0"/>
                    <a:pt x="2538" y="0"/>
                  </a:cubicBez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2" name="Google Shape;12792;p84"/>
            <p:cNvSpPr/>
            <p:nvPr/>
          </p:nvSpPr>
          <p:spPr>
            <a:xfrm>
              <a:off x="1445417" y="3946085"/>
              <a:ext cx="56219" cy="132653"/>
            </a:xfrm>
            <a:custGeom>
              <a:avLst/>
              <a:gdLst/>
              <a:ahLst/>
              <a:cxnLst/>
              <a:rect l="l" t="t" r="r" b="b"/>
              <a:pathLst>
                <a:path w="2147" h="5066" extrusionOk="0">
                  <a:moveTo>
                    <a:pt x="2147" y="0"/>
                  </a:moveTo>
                  <a:lnTo>
                    <a:pt x="2061" y="10"/>
                  </a:lnTo>
                  <a:lnTo>
                    <a:pt x="0" y="10"/>
                  </a:lnTo>
                  <a:lnTo>
                    <a:pt x="0" y="5066"/>
                  </a:lnTo>
                  <a:lnTo>
                    <a:pt x="2147" y="5066"/>
                  </a:lnTo>
                  <a:lnTo>
                    <a:pt x="2147" y="0"/>
                  </a:ln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3" name="Google Shape;12793;p84"/>
            <p:cNvSpPr/>
            <p:nvPr/>
          </p:nvSpPr>
          <p:spPr>
            <a:xfrm>
              <a:off x="1418446" y="3936083"/>
              <a:ext cx="58969" cy="152659"/>
            </a:xfrm>
            <a:custGeom>
              <a:avLst/>
              <a:gdLst/>
              <a:ahLst/>
              <a:cxnLst/>
              <a:rect l="l" t="t" r="r" b="b"/>
              <a:pathLst>
                <a:path w="2252" h="5830" extrusionOk="0">
                  <a:moveTo>
                    <a:pt x="0" y="1"/>
                  </a:moveTo>
                  <a:lnTo>
                    <a:pt x="0" y="5829"/>
                  </a:lnTo>
                  <a:lnTo>
                    <a:pt x="2023" y="5829"/>
                  </a:lnTo>
                  <a:cubicBezTo>
                    <a:pt x="2147" y="5829"/>
                    <a:pt x="2251" y="5734"/>
                    <a:pt x="2251" y="5610"/>
                  </a:cubicBezTo>
                  <a:lnTo>
                    <a:pt x="2251" y="220"/>
                  </a:lnTo>
                  <a:cubicBezTo>
                    <a:pt x="2251" y="106"/>
                    <a:pt x="2147" y="1"/>
                    <a:pt x="2023" y="1"/>
                  </a:cubicBez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4" name="Google Shape;12794;p84"/>
            <p:cNvSpPr/>
            <p:nvPr/>
          </p:nvSpPr>
          <p:spPr>
            <a:xfrm>
              <a:off x="1418446" y="4056743"/>
              <a:ext cx="58969" cy="31998"/>
            </a:xfrm>
            <a:custGeom>
              <a:avLst/>
              <a:gdLst/>
              <a:ahLst/>
              <a:cxnLst/>
              <a:rect l="l" t="t" r="r" b="b"/>
              <a:pathLst>
                <a:path w="2252" h="1222" extrusionOk="0">
                  <a:moveTo>
                    <a:pt x="0" y="0"/>
                  </a:moveTo>
                  <a:lnTo>
                    <a:pt x="0" y="1221"/>
                  </a:lnTo>
                  <a:lnTo>
                    <a:pt x="2023" y="1221"/>
                  </a:lnTo>
                  <a:cubicBezTo>
                    <a:pt x="2147" y="1221"/>
                    <a:pt x="2251" y="1126"/>
                    <a:pt x="2251" y="1002"/>
                  </a:cubicBezTo>
                  <a:lnTo>
                    <a:pt x="2251" y="0"/>
                  </a:lnTo>
                  <a:close/>
                </a:path>
              </a:pathLst>
            </a:custGeom>
            <a:solidFill>
              <a:srgbClr val="AEBF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5" name="Google Shape;12795;p84"/>
            <p:cNvSpPr/>
            <p:nvPr/>
          </p:nvSpPr>
          <p:spPr>
            <a:xfrm>
              <a:off x="1330255" y="3928332"/>
              <a:ext cx="92459" cy="168160"/>
            </a:xfrm>
            <a:custGeom>
              <a:avLst/>
              <a:gdLst/>
              <a:ahLst/>
              <a:cxnLst/>
              <a:rect l="l" t="t" r="r" b="b"/>
              <a:pathLst>
                <a:path w="3531" h="6422" extrusionOk="0">
                  <a:moveTo>
                    <a:pt x="229" y="1"/>
                  </a:moveTo>
                  <a:cubicBezTo>
                    <a:pt x="105" y="1"/>
                    <a:pt x="0" y="96"/>
                    <a:pt x="0" y="220"/>
                  </a:cubicBezTo>
                  <a:lnTo>
                    <a:pt x="0" y="6202"/>
                  </a:lnTo>
                  <a:cubicBezTo>
                    <a:pt x="0" y="6326"/>
                    <a:pt x="105" y="6421"/>
                    <a:pt x="229" y="6421"/>
                  </a:cubicBezTo>
                  <a:lnTo>
                    <a:pt x="3311" y="6421"/>
                  </a:lnTo>
                  <a:cubicBezTo>
                    <a:pt x="3435" y="6421"/>
                    <a:pt x="3530" y="6326"/>
                    <a:pt x="3530" y="6202"/>
                  </a:cubicBezTo>
                  <a:lnTo>
                    <a:pt x="3530" y="220"/>
                  </a:lnTo>
                  <a:cubicBezTo>
                    <a:pt x="3530" y="96"/>
                    <a:pt x="3435" y="1"/>
                    <a:pt x="3320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6" name="Google Shape;12796;p84"/>
            <p:cNvSpPr/>
            <p:nvPr/>
          </p:nvSpPr>
          <p:spPr>
            <a:xfrm>
              <a:off x="1330255" y="4056743"/>
              <a:ext cx="92459" cy="39749"/>
            </a:xfrm>
            <a:custGeom>
              <a:avLst/>
              <a:gdLst/>
              <a:ahLst/>
              <a:cxnLst/>
              <a:rect l="l" t="t" r="r" b="b"/>
              <a:pathLst>
                <a:path w="3531" h="1518" extrusionOk="0">
                  <a:moveTo>
                    <a:pt x="0" y="0"/>
                  </a:moveTo>
                  <a:lnTo>
                    <a:pt x="0" y="1298"/>
                  </a:lnTo>
                  <a:cubicBezTo>
                    <a:pt x="0" y="1422"/>
                    <a:pt x="105" y="1517"/>
                    <a:pt x="229" y="1517"/>
                  </a:cubicBezTo>
                  <a:lnTo>
                    <a:pt x="3311" y="1517"/>
                  </a:lnTo>
                  <a:cubicBezTo>
                    <a:pt x="3435" y="1517"/>
                    <a:pt x="3530" y="1422"/>
                    <a:pt x="3530" y="1298"/>
                  </a:cubicBezTo>
                  <a:lnTo>
                    <a:pt x="3530" y="0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7" name="Google Shape;12797;p84"/>
            <p:cNvSpPr/>
            <p:nvPr/>
          </p:nvSpPr>
          <p:spPr>
            <a:xfrm>
              <a:off x="1631435" y="3961037"/>
              <a:ext cx="56062" cy="10841"/>
            </a:xfrm>
            <a:custGeom>
              <a:avLst/>
              <a:gdLst/>
              <a:ahLst/>
              <a:cxnLst/>
              <a:rect l="l" t="t" r="r" b="b"/>
              <a:pathLst>
                <a:path w="2141" h="414" extrusionOk="0">
                  <a:moveTo>
                    <a:pt x="272" y="1"/>
                  </a:moveTo>
                  <a:cubicBezTo>
                    <a:pt x="3" y="1"/>
                    <a:pt x="0" y="413"/>
                    <a:pt x="264" y="413"/>
                  </a:cubicBezTo>
                  <a:cubicBezTo>
                    <a:pt x="272" y="413"/>
                    <a:pt x="281" y="413"/>
                    <a:pt x="290" y="412"/>
                  </a:cubicBezTo>
                  <a:lnTo>
                    <a:pt x="1473" y="412"/>
                  </a:lnTo>
                  <a:cubicBezTo>
                    <a:pt x="1759" y="412"/>
                    <a:pt x="2017" y="250"/>
                    <a:pt x="2141" y="2"/>
                  </a:cubicBezTo>
                  <a:lnTo>
                    <a:pt x="290" y="2"/>
                  </a:lnTo>
                  <a:cubicBezTo>
                    <a:pt x="284" y="1"/>
                    <a:pt x="278" y="1"/>
                    <a:pt x="272" y="1"/>
                  </a:cubicBez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8" name="Google Shape;12798;p84"/>
            <p:cNvSpPr/>
            <p:nvPr/>
          </p:nvSpPr>
          <p:spPr>
            <a:xfrm>
              <a:off x="1632273" y="4001545"/>
              <a:ext cx="47971" cy="10998"/>
            </a:xfrm>
            <a:custGeom>
              <a:avLst/>
              <a:gdLst/>
              <a:ahLst/>
              <a:cxnLst/>
              <a:rect l="l" t="t" r="r" b="b"/>
              <a:pathLst>
                <a:path w="1832" h="420" extrusionOk="0">
                  <a:moveTo>
                    <a:pt x="258" y="0"/>
                  </a:moveTo>
                  <a:cubicBezTo>
                    <a:pt x="0" y="19"/>
                    <a:pt x="0" y="391"/>
                    <a:pt x="258" y="420"/>
                  </a:cubicBezTo>
                  <a:lnTo>
                    <a:pt x="1174" y="420"/>
                  </a:lnTo>
                  <a:cubicBezTo>
                    <a:pt x="1460" y="420"/>
                    <a:pt x="1708" y="258"/>
                    <a:pt x="1832" y="0"/>
                  </a:cubicBez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9" name="Google Shape;12799;p84"/>
            <p:cNvSpPr/>
            <p:nvPr/>
          </p:nvSpPr>
          <p:spPr>
            <a:xfrm>
              <a:off x="1631435" y="4041975"/>
              <a:ext cx="43074" cy="10814"/>
            </a:xfrm>
            <a:custGeom>
              <a:avLst/>
              <a:gdLst/>
              <a:ahLst/>
              <a:cxnLst/>
              <a:rect l="l" t="t" r="r" b="b"/>
              <a:pathLst>
                <a:path w="1645" h="413" extrusionOk="0">
                  <a:moveTo>
                    <a:pt x="272" y="1"/>
                  </a:moveTo>
                  <a:cubicBezTo>
                    <a:pt x="3" y="1"/>
                    <a:pt x="0" y="413"/>
                    <a:pt x="264" y="413"/>
                  </a:cubicBezTo>
                  <a:cubicBezTo>
                    <a:pt x="272" y="413"/>
                    <a:pt x="281" y="413"/>
                    <a:pt x="290" y="412"/>
                  </a:cubicBezTo>
                  <a:lnTo>
                    <a:pt x="996" y="412"/>
                  </a:lnTo>
                  <a:cubicBezTo>
                    <a:pt x="1272" y="412"/>
                    <a:pt x="1530" y="250"/>
                    <a:pt x="1645" y="1"/>
                  </a:cubicBezTo>
                  <a:lnTo>
                    <a:pt x="290" y="1"/>
                  </a:lnTo>
                  <a:cubicBezTo>
                    <a:pt x="284" y="1"/>
                    <a:pt x="278" y="1"/>
                    <a:pt x="272" y="1"/>
                  </a:cubicBez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800" name="Google Shape;12800;p84"/>
          <p:cNvGrpSpPr/>
          <p:nvPr/>
        </p:nvGrpSpPr>
        <p:grpSpPr>
          <a:xfrm>
            <a:off x="3115103" y="3791384"/>
            <a:ext cx="373424" cy="359311"/>
            <a:chOff x="3115103" y="3791384"/>
            <a:chExt cx="373424" cy="359311"/>
          </a:xfrm>
        </p:grpSpPr>
        <p:sp>
          <p:nvSpPr>
            <p:cNvPr id="12801" name="Google Shape;12801;p84"/>
            <p:cNvSpPr/>
            <p:nvPr/>
          </p:nvSpPr>
          <p:spPr>
            <a:xfrm>
              <a:off x="3115103" y="3891908"/>
              <a:ext cx="159152" cy="180598"/>
            </a:xfrm>
            <a:custGeom>
              <a:avLst/>
              <a:gdLst/>
              <a:ahLst/>
              <a:cxnLst/>
              <a:rect l="l" t="t" r="r" b="b"/>
              <a:pathLst>
                <a:path w="6078" h="6897" extrusionOk="0">
                  <a:moveTo>
                    <a:pt x="2429" y="0"/>
                  </a:moveTo>
                  <a:cubicBezTo>
                    <a:pt x="1860" y="0"/>
                    <a:pt x="1292" y="220"/>
                    <a:pt x="859" y="657"/>
                  </a:cubicBezTo>
                  <a:cubicBezTo>
                    <a:pt x="0" y="1525"/>
                    <a:pt x="10" y="2918"/>
                    <a:pt x="878" y="3777"/>
                  </a:cubicBezTo>
                  <a:lnTo>
                    <a:pt x="1651" y="4550"/>
                  </a:lnTo>
                  <a:cubicBezTo>
                    <a:pt x="2080" y="4979"/>
                    <a:pt x="2214" y="5628"/>
                    <a:pt x="1985" y="6190"/>
                  </a:cubicBezTo>
                  <a:cubicBezTo>
                    <a:pt x="1908" y="6372"/>
                    <a:pt x="1956" y="6582"/>
                    <a:pt x="2090" y="6725"/>
                  </a:cubicBezTo>
                  <a:lnTo>
                    <a:pt x="2118" y="6753"/>
                  </a:lnTo>
                  <a:cubicBezTo>
                    <a:pt x="2212" y="6851"/>
                    <a:pt x="2334" y="6897"/>
                    <a:pt x="2455" y="6897"/>
                  </a:cubicBezTo>
                  <a:cubicBezTo>
                    <a:pt x="2641" y="6897"/>
                    <a:pt x="2825" y="6788"/>
                    <a:pt x="2901" y="6591"/>
                  </a:cubicBezTo>
                  <a:cubicBezTo>
                    <a:pt x="3292" y="5656"/>
                    <a:pt x="3072" y="4569"/>
                    <a:pt x="2357" y="3853"/>
                  </a:cubicBezTo>
                  <a:lnTo>
                    <a:pt x="1565" y="3061"/>
                  </a:lnTo>
                  <a:cubicBezTo>
                    <a:pt x="1097" y="2594"/>
                    <a:pt x="1097" y="1840"/>
                    <a:pt x="1546" y="1363"/>
                  </a:cubicBezTo>
                  <a:cubicBezTo>
                    <a:pt x="1789" y="1120"/>
                    <a:pt x="2106" y="998"/>
                    <a:pt x="2422" y="998"/>
                  </a:cubicBezTo>
                  <a:cubicBezTo>
                    <a:pt x="2738" y="998"/>
                    <a:pt x="3053" y="1120"/>
                    <a:pt x="3292" y="1363"/>
                  </a:cubicBezTo>
                  <a:lnTo>
                    <a:pt x="5181" y="3252"/>
                  </a:lnTo>
                  <a:cubicBezTo>
                    <a:pt x="5277" y="3349"/>
                    <a:pt x="5403" y="3396"/>
                    <a:pt x="5530" y="3396"/>
                  </a:cubicBezTo>
                  <a:cubicBezTo>
                    <a:pt x="5654" y="3396"/>
                    <a:pt x="5778" y="3351"/>
                    <a:pt x="5877" y="3262"/>
                  </a:cubicBezTo>
                  <a:cubicBezTo>
                    <a:pt x="6077" y="3061"/>
                    <a:pt x="6077" y="2746"/>
                    <a:pt x="5877" y="2546"/>
                  </a:cubicBezTo>
                  <a:lnTo>
                    <a:pt x="3979" y="648"/>
                  </a:lnTo>
                  <a:lnTo>
                    <a:pt x="3979" y="638"/>
                  </a:lnTo>
                  <a:cubicBezTo>
                    <a:pt x="3548" y="212"/>
                    <a:pt x="2989" y="0"/>
                    <a:pt x="2429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2" name="Google Shape;12802;p84"/>
            <p:cNvSpPr/>
            <p:nvPr/>
          </p:nvSpPr>
          <p:spPr>
            <a:xfrm>
              <a:off x="3232517" y="3940586"/>
              <a:ext cx="45798" cy="40561"/>
            </a:xfrm>
            <a:custGeom>
              <a:avLst/>
              <a:gdLst/>
              <a:ahLst/>
              <a:cxnLst/>
              <a:rect l="l" t="t" r="r" b="b"/>
              <a:pathLst>
                <a:path w="1749" h="1549" extrusionOk="0">
                  <a:moveTo>
                    <a:pt x="706" y="0"/>
                  </a:moveTo>
                  <a:lnTo>
                    <a:pt x="0" y="697"/>
                  </a:lnTo>
                  <a:lnTo>
                    <a:pt x="697" y="1403"/>
                  </a:lnTo>
                  <a:cubicBezTo>
                    <a:pt x="803" y="1505"/>
                    <a:pt x="922" y="1548"/>
                    <a:pt x="1035" y="1548"/>
                  </a:cubicBezTo>
                  <a:cubicBezTo>
                    <a:pt x="1419" y="1548"/>
                    <a:pt x="1748" y="1057"/>
                    <a:pt x="1403" y="697"/>
                  </a:cubicBezTo>
                  <a:lnTo>
                    <a:pt x="706" y="0"/>
                  </a:ln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3" name="Google Shape;12803;p84"/>
            <p:cNvSpPr/>
            <p:nvPr/>
          </p:nvSpPr>
          <p:spPr>
            <a:xfrm>
              <a:off x="3242493" y="3950956"/>
              <a:ext cx="43991" cy="43598"/>
            </a:xfrm>
            <a:custGeom>
              <a:avLst/>
              <a:gdLst/>
              <a:ahLst/>
              <a:cxnLst/>
              <a:rect l="l" t="t" r="r" b="b"/>
              <a:pathLst>
                <a:path w="1680" h="1665" extrusionOk="0">
                  <a:moveTo>
                    <a:pt x="931" y="0"/>
                  </a:moveTo>
                  <a:cubicBezTo>
                    <a:pt x="874" y="0"/>
                    <a:pt x="816" y="24"/>
                    <a:pt x="773" y="72"/>
                  </a:cubicBezTo>
                  <a:lnTo>
                    <a:pt x="87" y="759"/>
                  </a:lnTo>
                  <a:cubicBezTo>
                    <a:pt x="1" y="844"/>
                    <a:pt x="1" y="978"/>
                    <a:pt x="87" y="1073"/>
                  </a:cubicBezTo>
                  <a:lnTo>
                    <a:pt x="688" y="1665"/>
                  </a:lnTo>
                  <a:lnTo>
                    <a:pt x="1680" y="673"/>
                  </a:lnTo>
                  <a:lnTo>
                    <a:pt x="1088" y="72"/>
                  </a:lnTo>
                  <a:cubicBezTo>
                    <a:pt x="1045" y="24"/>
                    <a:pt x="988" y="0"/>
                    <a:pt x="931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4" name="Google Shape;12804;p84"/>
            <p:cNvSpPr/>
            <p:nvPr/>
          </p:nvSpPr>
          <p:spPr>
            <a:xfrm>
              <a:off x="3319948" y="3791384"/>
              <a:ext cx="168579" cy="141478"/>
            </a:xfrm>
            <a:custGeom>
              <a:avLst/>
              <a:gdLst/>
              <a:ahLst/>
              <a:cxnLst/>
              <a:rect l="l" t="t" r="r" b="b"/>
              <a:pathLst>
                <a:path w="6438" h="5403" extrusionOk="0">
                  <a:moveTo>
                    <a:pt x="3241" y="1"/>
                  </a:moveTo>
                  <a:cubicBezTo>
                    <a:pt x="3204" y="1"/>
                    <a:pt x="3167" y="1"/>
                    <a:pt x="3129" y="3"/>
                  </a:cubicBezTo>
                  <a:cubicBezTo>
                    <a:pt x="1088" y="79"/>
                    <a:pt x="0" y="2455"/>
                    <a:pt x="1278" y="4057"/>
                  </a:cubicBezTo>
                  <a:lnTo>
                    <a:pt x="1221" y="5174"/>
                  </a:lnTo>
                  <a:cubicBezTo>
                    <a:pt x="1214" y="5304"/>
                    <a:pt x="1322" y="5403"/>
                    <a:pt x="1444" y="5403"/>
                  </a:cubicBezTo>
                  <a:cubicBezTo>
                    <a:pt x="1475" y="5403"/>
                    <a:pt x="1506" y="5397"/>
                    <a:pt x="1536" y="5383"/>
                  </a:cubicBezTo>
                  <a:lnTo>
                    <a:pt x="2547" y="4906"/>
                  </a:lnTo>
                  <a:cubicBezTo>
                    <a:pt x="2775" y="4971"/>
                    <a:pt x="3007" y="5003"/>
                    <a:pt x="3236" y="5003"/>
                  </a:cubicBezTo>
                  <a:cubicBezTo>
                    <a:pt x="4055" y="5003"/>
                    <a:pt x="4844" y="4603"/>
                    <a:pt x="5314" y="3895"/>
                  </a:cubicBezTo>
                  <a:cubicBezTo>
                    <a:pt x="6438" y="2228"/>
                    <a:pt x="5226" y="1"/>
                    <a:pt x="3241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5" name="Google Shape;12805;p84"/>
            <p:cNvSpPr/>
            <p:nvPr/>
          </p:nvSpPr>
          <p:spPr>
            <a:xfrm>
              <a:off x="3233747" y="3945614"/>
              <a:ext cx="213879" cy="205081"/>
            </a:xfrm>
            <a:custGeom>
              <a:avLst/>
              <a:gdLst/>
              <a:ahLst/>
              <a:cxnLst/>
              <a:rect l="l" t="t" r="r" b="b"/>
              <a:pathLst>
                <a:path w="8168" h="7832" extrusionOk="0">
                  <a:moveTo>
                    <a:pt x="3095" y="0"/>
                  </a:moveTo>
                  <a:cubicBezTo>
                    <a:pt x="2719" y="0"/>
                    <a:pt x="2345" y="144"/>
                    <a:pt x="2061" y="428"/>
                  </a:cubicBezTo>
                  <a:lnTo>
                    <a:pt x="573" y="1917"/>
                  </a:lnTo>
                  <a:cubicBezTo>
                    <a:pt x="49" y="2441"/>
                    <a:pt x="1" y="3271"/>
                    <a:pt x="459" y="3853"/>
                  </a:cubicBezTo>
                  <a:lnTo>
                    <a:pt x="468" y="3872"/>
                  </a:lnTo>
                  <a:lnTo>
                    <a:pt x="3120" y="7268"/>
                  </a:lnTo>
                  <a:cubicBezTo>
                    <a:pt x="3412" y="7642"/>
                    <a:pt x="3843" y="7832"/>
                    <a:pt x="4277" y="7832"/>
                  </a:cubicBezTo>
                  <a:cubicBezTo>
                    <a:pt x="4651" y="7832"/>
                    <a:pt x="5027" y="7690"/>
                    <a:pt x="5315" y="7402"/>
                  </a:cubicBezTo>
                  <a:lnTo>
                    <a:pt x="7547" y="5170"/>
                  </a:lnTo>
                  <a:cubicBezTo>
                    <a:pt x="8167" y="4550"/>
                    <a:pt x="8110" y="3519"/>
                    <a:pt x="7413" y="2976"/>
                  </a:cubicBezTo>
                  <a:lnTo>
                    <a:pt x="4027" y="323"/>
                  </a:lnTo>
                  <a:lnTo>
                    <a:pt x="4008" y="314"/>
                  </a:lnTo>
                  <a:cubicBezTo>
                    <a:pt x="3736" y="104"/>
                    <a:pt x="3415" y="0"/>
                    <a:pt x="3095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6" name="Google Shape;12806;p84"/>
            <p:cNvSpPr/>
            <p:nvPr/>
          </p:nvSpPr>
          <p:spPr>
            <a:xfrm>
              <a:off x="3311438" y="4019272"/>
              <a:ext cx="136424" cy="131423"/>
            </a:xfrm>
            <a:custGeom>
              <a:avLst/>
              <a:gdLst/>
              <a:ahLst/>
              <a:cxnLst/>
              <a:rect l="l" t="t" r="r" b="b"/>
              <a:pathLst>
                <a:path w="5210" h="5019" extrusionOk="0">
                  <a:moveTo>
                    <a:pt x="4246" y="0"/>
                  </a:moveTo>
                  <a:lnTo>
                    <a:pt x="4246" y="0"/>
                  </a:lnTo>
                  <a:cubicBezTo>
                    <a:pt x="4599" y="582"/>
                    <a:pt x="4504" y="1317"/>
                    <a:pt x="4027" y="1803"/>
                  </a:cubicBezTo>
                  <a:lnTo>
                    <a:pt x="1794" y="4026"/>
                  </a:lnTo>
                  <a:cubicBezTo>
                    <a:pt x="1511" y="4310"/>
                    <a:pt x="1133" y="4458"/>
                    <a:pt x="753" y="4458"/>
                  </a:cubicBezTo>
                  <a:cubicBezTo>
                    <a:pt x="494" y="4458"/>
                    <a:pt x="233" y="4389"/>
                    <a:pt x="1" y="4246"/>
                  </a:cubicBezTo>
                  <a:lnTo>
                    <a:pt x="1" y="4246"/>
                  </a:lnTo>
                  <a:lnTo>
                    <a:pt x="153" y="4455"/>
                  </a:lnTo>
                  <a:cubicBezTo>
                    <a:pt x="445" y="4829"/>
                    <a:pt x="876" y="5019"/>
                    <a:pt x="1311" y="5019"/>
                  </a:cubicBezTo>
                  <a:cubicBezTo>
                    <a:pt x="1687" y="5019"/>
                    <a:pt x="2065" y="4877"/>
                    <a:pt x="2357" y="4589"/>
                  </a:cubicBezTo>
                  <a:lnTo>
                    <a:pt x="4580" y="2357"/>
                  </a:lnTo>
                  <a:cubicBezTo>
                    <a:pt x="5210" y="1737"/>
                    <a:pt x="5143" y="706"/>
                    <a:pt x="4446" y="163"/>
                  </a:cubicBezTo>
                  <a:lnTo>
                    <a:pt x="4246" y="0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7" name="Google Shape;12807;p84"/>
            <p:cNvSpPr/>
            <p:nvPr/>
          </p:nvSpPr>
          <p:spPr>
            <a:xfrm>
              <a:off x="3233747" y="3945614"/>
              <a:ext cx="164154" cy="156115"/>
            </a:xfrm>
            <a:custGeom>
              <a:avLst/>
              <a:gdLst/>
              <a:ahLst/>
              <a:cxnLst/>
              <a:rect l="l" t="t" r="r" b="b"/>
              <a:pathLst>
                <a:path w="6269" h="5962" extrusionOk="0">
                  <a:moveTo>
                    <a:pt x="3095" y="0"/>
                  </a:moveTo>
                  <a:cubicBezTo>
                    <a:pt x="2719" y="0"/>
                    <a:pt x="2345" y="144"/>
                    <a:pt x="2061" y="428"/>
                  </a:cubicBezTo>
                  <a:lnTo>
                    <a:pt x="573" y="1917"/>
                  </a:lnTo>
                  <a:cubicBezTo>
                    <a:pt x="49" y="2441"/>
                    <a:pt x="1" y="3271"/>
                    <a:pt x="459" y="3863"/>
                  </a:cubicBezTo>
                  <a:lnTo>
                    <a:pt x="468" y="3882"/>
                  </a:lnTo>
                  <a:lnTo>
                    <a:pt x="2414" y="5485"/>
                  </a:lnTo>
                  <a:cubicBezTo>
                    <a:pt x="2796" y="5800"/>
                    <a:pt x="3241" y="5961"/>
                    <a:pt x="3654" y="5961"/>
                  </a:cubicBezTo>
                  <a:cubicBezTo>
                    <a:pt x="4014" y="5961"/>
                    <a:pt x="4350" y="5838"/>
                    <a:pt x="4599" y="5589"/>
                  </a:cubicBezTo>
                  <a:lnTo>
                    <a:pt x="5734" y="4454"/>
                  </a:lnTo>
                  <a:cubicBezTo>
                    <a:pt x="6269" y="3920"/>
                    <a:pt x="6230" y="2976"/>
                    <a:pt x="5629" y="2260"/>
                  </a:cubicBezTo>
                  <a:lnTo>
                    <a:pt x="4027" y="323"/>
                  </a:lnTo>
                  <a:lnTo>
                    <a:pt x="4008" y="314"/>
                  </a:lnTo>
                  <a:cubicBezTo>
                    <a:pt x="3736" y="104"/>
                    <a:pt x="3415" y="0"/>
                    <a:pt x="3095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8" name="Google Shape;12808;p84"/>
            <p:cNvSpPr/>
            <p:nvPr/>
          </p:nvSpPr>
          <p:spPr>
            <a:xfrm>
              <a:off x="3236261" y="3945509"/>
              <a:ext cx="151402" cy="146715"/>
            </a:xfrm>
            <a:custGeom>
              <a:avLst/>
              <a:gdLst/>
              <a:ahLst/>
              <a:cxnLst/>
              <a:rect l="l" t="t" r="r" b="b"/>
              <a:pathLst>
                <a:path w="5782" h="5603" extrusionOk="0">
                  <a:moveTo>
                    <a:pt x="3007" y="1"/>
                  </a:moveTo>
                  <a:cubicBezTo>
                    <a:pt x="2617" y="1"/>
                    <a:pt x="2245" y="153"/>
                    <a:pt x="1965" y="432"/>
                  </a:cubicBezTo>
                  <a:lnTo>
                    <a:pt x="477" y="1921"/>
                  </a:lnTo>
                  <a:cubicBezTo>
                    <a:pt x="153" y="2235"/>
                    <a:pt x="0" y="2693"/>
                    <a:pt x="57" y="3151"/>
                  </a:cubicBezTo>
                  <a:lnTo>
                    <a:pt x="2547" y="5202"/>
                  </a:lnTo>
                  <a:cubicBezTo>
                    <a:pt x="2865" y="5467"/>
                    <a:pt x="3229" y="5602"/>
                    <a:pt x="3559" y="5602"/>
                  </a:cubicBezTo>
                  <a:cubicBezTo>
                    <a:pt x="3824" y="5602"/>
                    <a:pt x="4067" y="5514"/>
                    <a:pt x="4246" y="5336"/>
                  </a:cubicBezTo>
                  <a:lnTo>
                    <a:pt x="5381" y="4201"/>
                  </a:lnTo>
                  <a:cubicBezTo>
                    <a:pt x="5781" y="3810"/>
                    <a:pt x="5724" y="3075"/>
                    <a:pt x="5257" y="2503"/>
                  </a:cubicBezTo>
                  <a:lnTo>
                    <a:pt x="3196" y="13"/>
                  </a:lnTo>
                  <a:cubicBezTo>
                    <a:pt x="3133" y="5"/>
                    <a:pt x="3070" y="1"/>
                    <a:pt x="3007" y="1"/>
                  </a:cubicBez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9" name="Google Shape;12809;p84"/>
            <p:cNvSpPr/>
            <p:nvPr/>
          </p:nvSpPr>
          <p:spPr>
            <a:xfrm>
              <a:off x="3236261" y="3945509"/>
              <a:ext cx="151402" cy="146715"/>
            </a:xfrm>
            <a:custGeom>
              <a:avLst/>
              <a:gdLst/>
              <a:ahLst/>
              <a:cxnLst/>
              <a:rect l="l" t="t" r="r" b="b"/>
              <a:pathLst>
                <a:path w="5782" h="5603" extrusionOk="0">
                  <a:moveTo>
                    <a:pt x="1813" y="585"/>
                  </a:moveTo>
                  <a:lnTo>
                    <a:pt x="1784" y="614"/>
                  </a:lnTo>
                  <a:lnTo>
                    <a:pt x="1813" y="585"/>
                  </a:lnTo>
                  <a:close/>
                  <a:moveTo>
                    <a:pt x="648" y="1749"/>
                  </a:moveTo>
                  <a:lnTo>
                    <a:pt x="630" y="1768"/>
                  </a:lnTo>
                  <a:lnTo>
                    <a:pt x="630" y="1768"/>
                  </a:lnTo>
                  <a:lnTo>
                    <a:pt x="648" y="1749"/>
                  </a:lnTo>
                  <a:close/>
                  <a:moveTo>
                    <a:pt x="3001" y="1"/>
                  </a:moveTo>
                  <a:cubicBezTo>
                    <a:pt x="2617" y="1"/>
                    <a:pt x="2245" y="153"/>
                    <a:pt x="1965" y="432"/>
                  </a:cubicBezTo>
                  <a:lnTo>
                    <a:pt x="1813" y="585"/>
                  </a:lnTo>
                  <a:lnTo>
                    <a:pt x="1813" y="585"/>
                  </a:lnTo>
                  <a:cubicBezTo>
                    <a:pt x="1978" y="437"/>
                    <a:pt x="2183" y="365"/>
                    <a:pt x="2386" y="365"/>
                  </a:cubicBezTo>
                  <a:cubicBezTo>
                    <a:pt x="2630" y="365"/>
                    <a:pt x="2872" y="468"/>
                    <a:pt x="3043" y="671"/>
                  </a:cubicBezTo>
                  <a:lnTo>
                    <a:pt x="4637" y="2541"/>
                  </a:lnTo>
                  <a:cubicBezTo>
                    <a:pt x="5066" y="3046"/>
                    <a:pt x="5161" y="3647"/>
                    <a:pt x="4856" y="3953"/>
                  </a:cubicBezTo>
                  <a:lnTo>
                    <a:pt x="3997" y="4811"/>
                  </a:lnTo>
                  <a:cubicBezTo>
                    <a:pt x="3878" y="4927"/>
                    <a:pt x="3712" y="4983"/>
                    <a:pt x="3524" y="4983"/>
                  </a:cubicBezTo>
                  <a:cubicBezTo>
                    <a:pt x="3232" y="4983"/>
                    <a:pt x="2888" y="4847"/>
                    <a:pt x="2586" y="4592"/>
                  </a:cubicBezTo>
                  <a:lnTo>
                    <a:pt x="716" y="2999"/>
                  </a:lnTo>
                  <a:cubicBezTo>
                    <a:pt x="344" y="2684"/>
                    <a:pt x="306" y="2121"/>
                    <a:pt x="630" y="1768"/>
                  </a:cubicBezTo>
                  <a:lnTo>
                    <a:pt x="630" y="1768"/>
                  </a:lnTo>
                  <a:lnTo>
                    <a:pt x="477" y="1921"/>
                  </a:lnTo>
                  <a:cubicBezTo>
                    <a:pt x="153" y="2245"/>
                    <a:pt x="0" y="2693"/>
                    <a:pt x="57" y="3142"/>
                  </a:cubicBezTo>
                  <a:lnTo>
                    <a:pt x="2547" y="5202"/>
                  </a:lnTo>
                  <a:cubicBezTo>
                    <a:pt x="2859" y="5467"/>
                    <a:pt x="3224" y="5602"/>
                    <a:pt x="3555" y="5602"/>
                  </a:cubicBezTo>
                  <a:cubicBezTo>
                    <a:pt x="3822" y="5602"/>
                    <a:pt x="4067" y="5514"/>
                    <a:pt x="4246" y="5336"/>
                  </a:cubicBezTo>
                  <a:lnTo>
                    <a:pt x="5381" y="4201"/>
                  </a:lnTo>
                  <a:cubicBezTo>
                    <a:pt x="5781" y="3800"/>
                    <a:pt x="5724" y="3065"/>
                    <a:pt x="5247" y="2503"/>
                  </a:cubicBezTo>
                  <a:lnTo>
                    <a:pt x="3187" y="13"/>
                  </a:lnTo>
                  <a:cubicBezTo>
                    <a:pt x="3125" y="5"/>
                    <a:pt x="3063" y="1"/>
                    <a:pt x="3001" y="1"/>
                  </a:cubicBezTo>
                  <a:close/>
                </a:path>
              </a:pathLst>
            </a:custGeom>
            <a:solidFill>
              <a:srgbClr val="AEBF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0" name="Google Shape;12810;p84"/>
            <p:cNvSpPr/>
            <p:nvPr/>
          </p:nvSpPr>
          <p:spPr>
            <a:xfrm>
              <a:off x="3264488" y="3972558"/>
              <a:ext cx="87955" cy="87196"/>
            </a:xfrm>
            <a:custGeom>
              <a:avLst/>
              <a:gdLst/>
              <a:ahLst/>
              <a:cxnLst/>
              <a:rect l="l" t="t" r="r" b="b"/>
              <a:pathLst>
                <a:path w="3359" h="3330" extrusionOk="0">
                  <a:moveTo>
                    <a:pt x="296" y="0"/>
                  </a:moveTo>
                  <a:lnTo>
                    <a:pt x="0" y="296"/>
                  </a:lnTo>
                  <a:lnTo>
                    <a:pt x="2977" y="3273"/>
                  </a:lnTo>
                  <a:cubicBezTo>
                    <a:pt x="3020" y="3311"/>
                    <a:pt x="3075" y="3330"/>
                    <a:pt x="3128" y="3330"/>
                  </a:cubicBezTo>
                  <a:cubicBezTo>
                    <a:pt x="3182" y="3330"/>
                    <a:pt x="3234" y="3311"/>
                    <a:pt x="3272" y="3273"/>
                  </a:cubicBezTo>
                  <a:cubicBezTo>
                    <a:pt x="3358" y="3196"/>
                    <a:pt x="3358" y="3063"/>
                    <a:pt x="3272" y="2977"/>
                  </a:cubicBezTo>
                  <a:lnTo>
                    <a:pt x="296" y="0"/>
                  </a:ln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1" name="Google Shape;12811;p84"/>
            <p:cNvSpPr/>
            <p:nvPr/>
          </p:nvSpPr>
          <p:spPr>
            <a:xfrm>
              <a:off x="3283473" y="3992668"/>
              <a:ext cx="36999" cy="34302"/>
            </a:xfrm>
            <a:custGeom>
              <a:avLst/>
              <a:gdLst/>
              <a:ahLst/>
              <a:cxnLst/>
              <a:rect l="l" t="t" r="r" b="b"/>
              <a:pathLst>
                <a:path w="1413" h="1310" extrusionOk="0">
                  <a:moveTo>
                    <a:pt x="587" y="0"/>
                  </a:moveTo>
                  <a:cubicBezTo>
                    <a:pt x="451" y="0"/>
                    <a:pt x="315" y="53"/>
                    <a:pt x="210" y="158"/>
                  </a:cubicBezTo>
                  <a:cubicBezTo>
                    <a:pt x="0" y="368"/>
                    <a:pt x="0" y="711"/>
                    <a:pt x="210" y="921"/>
                  </a:cubicBezTo>
                  <a:lnTo>
                    <a:pt x="449" y="1159"/>
                  </a:lnTo>
                  <a:cubicBezTo>
                    <a:pt x="554" y="1260"/>
                    <a:pt x="690" y="1310"/>
                    <a:pt x="826" y="1310"/>
                  </a:cubicBezTo>
                  <a:cubicBezTo>
                    <a:pt x="961" y="1310"/>
                    <a:pt x="1097" y="1260"/>
                    <a:pt x="1202" y="1159"/>
                  </a:cubicBezTo>
                  <a:cubicBezTo>
                    <a:pt x="1412" y="950"/>
                    <a:pt x="1412" y="606"/>
                    <a:pt x="1202" y="396"/>
                  </a:cubicBezTo>
                  <a:lnTo>
                    <a:pt x="964" y="158"/>
                  </a:lnTo>
                  <a:cubicBezTo>
                    <a:pt x="859" y="53"/>
                    <a:pt x="723" y="0"/>
                    <a:pt x="587" y="0"/>
                  </a:cubicBezTo>
                  <a:close/>
                </a:path>
              </a:pathLst>
            </a:custGeom>
            <a:solidFill>
              <a:srgbClr val="A7B5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2" name="Google Shape;12812;p84"/>
            <p:cNvSpPr/>
            <p:nvPr/>
          </p:nvSpPr>
          <p:spPr>
            <a:xfrm>
              <a:off x="3392140" y="3828174"/>
              <a:ext cx="43729" cy="43493"/>
            </a:xfrm>
            <a:custGeom>
              <a:avLst/>
              <a:gdLst/>
              <a:ahLst/>
              <a:cxnLst/>
              <a:rect l="l" t="t" r="r" b="b"/>
              <a:pathLst>
                <a:path w="1670" h="1661" extrusionOk="0">
                  <a:moveTo>
                    <a:pt x="840" y="0"/>
                  </a:moveTo>
                  <a:cubicBezTo>
                    <a:pt x="372" y="0"/>
                    <a:pt x="0" y="372"/>
                    <a:pt x="0" y="830"/>
                  </a:cubicBezTo>
                  <a:cubicBezTo>
                    <a:pt x="0" y="1288"/>
                    <a:pt x="372" y="1660"/>
                    <a:pt x="840" y="1660"/>
                  </a:cubicBezTo>
                  <a:cubicBezTo>
                    <a:pt x="1298" y="1660"/>
                    <a:pt x="1670" y="1288"/>
                    <a:pt x="1670" y="830"/>
                  </a:cubicBezTo>
                  <a:cubicBezTo>
                    <a:pt x="1670" y="372"/>
                    <a:pt x="1298" y="0"/>
                    <a:pt x="840" y="0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3" name="Google Shape;12813;p84"/>
            <p:cNvSpPr/>
            <p:nvPr/>
          </p:nvSpPr>
          <p:spPr>
            <a:xfrm>
              <a:off x="3376141" y="3822649"/>
              <a:ext cx="75360" cy="54517"/>
            </a:xfrm>
            <a:custGeom>
              <a:avLst/>
              <a:gdLst/>
              <a:ahLst/>
              <a:cxnLst/>
              <a:rect l="l" t="t" r="r" b="b"/>
              <a:pathLst>
                <a:path w="2878" h="2082" extrusionOk="0">
                  <a:moveTo>
                    <a:pt x="1451" y="412"/>
                  </a:moveTo>
                  <a:lnTo>
                    <a:pt x="1451" y="421"/>
                  </a:lnTo>
                  <a:cubicBezTo>
                    <a:pt x="1461" y="421"/>
                    <a:pt x="1471" y="420"/>
                    <a:pt x="1481" y="420"/>
                  </a:cubicBezTo>
                  <a:cubicBezTo>
                    <a:pt x="1632" y="420"/>
                    <a:pt x="1773" y="486"/>
                    <a:pt x="1890" y="593"/>
                  </a:cubicBezTo>
                  <a:cubicBezTo>
                    <a:pt x="2309" y="1013"/>
                    <a:pt x="1969" y="1667"/>
                    <a:pt x="1464" y="1667"/>
                  </a:cubicBezTo>
                  <a:cubicBezTo>
                    <a:pt x="1383" y="1667"/>
                    <a:pt x="1299" y="1650"/>
                    <a:pt x="1212" y="1614"/>
                  </a:cubicBezTo>
                  <a:cubicBezTo>
                    <a:pt x="573" y="1356"/>
                    <a:pt x="764" y="412"/>
                    <a:pt x="1451" y="412"/>
                  </a:cubicBezTo>
                  <a:close/>
                  <a:moveTo>
                    <a:pt x="1466" y="0"/>
                  </a:moveTo>
                  <a:cubicBezTo>
                    <a:pt x="1333" y="0"/>
                    <a:pt x="1193" y="27"/>
                    <a:pt x="1050" y="87"/>
                  </a:cubicBezTo>
                  <a:cubicBezTo>
                    <a:pt x="1" y="517"/>
                    <a:pt x="306" y="2081"/>
                    <a:pt x="1451" y="2081"/>
                  </a:cubicBezTo>
                  <a:cubicBezTo>
                    <a:pt x="1718" y="2081"/>
                    <a:pt x="1985" y="1976"/>
                    <a:pt x="2185" y="1776"/>
                  </a:cubicBezTo>
                  <a:cubicBezTo>
                    <a:pt x="2877" y="1084"/>
                    <a:pt x="2310" y="0"/>
                    <a:pt x="1466" y="0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4" name="Google Shape;12814;p84"/>
            <p:cNvSpPr/>
            <p:nvPr/>
          </p:nvSpPr>
          <p:spPr>
            <a:xfrm>
              <a:off x="3366165" y="3859230"/>
              <a:ext cx="40953" cy="36659"/>
            </a:xfrm>
            <a:custGeom>
              <a:avLst/>
              <a:gdLst/>
              <a:ahLst/>
              <a:cxnLst/>
              <a:rect l="l" t="t" r="r" b="b"/>
              <a:pathLst>
                <a:path w="1564" h="1400" extrusionOk="0">
                  <a:moveTo>
                    <a:pt x="1253" y="1"/>
                  </a:moveTo>
                  <a:cubicBezTo>
                    <a:pt x="1199" y="1"/>
                    <a:pt x="1144" y="25"/>
                    <a:pt x="1097" y="83"/>
                  </a:cubicBezTo>
                  <a:lnTo>
                    <a:pt x="143" y="1037"/>
                  </a:lnTo>
                  <a:cubicBezTo>
                    <a:pt x="0" y="1171"/>
                    <a:pt x="95" y="1400"/>
                    <a:pt x="286" y="1400"/>
                  </a:cubicBezTo>
                  <a:cubicBezTo>
                    <a:pt x="343" y="1390"/>
                    <a:pt x="391" y="1371"/>
                    <a:pt x="429" y="1333"/>
                  </a:cubicBezTo>
                  <a:lnTo>
                    <a:pt x="1383" y="379"/>
                  </a:lnTo>
                  <a:cubicBezTo>
                    <a:pt x="1563" y="228"/>
                    <a:pt x="1417" y="1"/>
                    <a:pt x="1253" y="1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815" name="Google Shape;12815;p84"/>
          <p:cNvGrpSpPr/>
          <p:nvPr/>
        </p:nvGrpSpPr>
        <p:grpSpPr>
          <a:xfrm>
            <a:off x="883853" y="3792641"/>
            <a:ext cx="378190" cy="357059"/>
            <a:chOff x="883853" y="3792641"/>
            <a:chExt cx="378190" cy="357059"/>
          </a:xfrm>
        </p:grpSpPr>
        <p:sp>
          <p:nvSpPr>
            <p:cNvPr id="12816" name="Google Shape;12816;p84"/>
            <p:cNvSpPr/>
            <p:nvPr/>
          </p:nvSpPr>
          <p:spPr>
            <a:xfrm>
              <a:off x="1012500" y="4093219"/>
              <a:ext cx="42734" cy="38989"/>
            </a:xfrm>
            <a:custGeom>
              <a:avLst/>
              <a:gdLst/>
              <a:ahLst/>
              <a:cxnLst/>
              <a:rect l="l" t="t" r="r" b="b"/>
              <a:pathLst>
                <a:path w="1632" h="1489" extrusionOk="0">
                  <a:moveTo>
                    <a:pt x="335" y="0"/>
                  </a:moveTo>
                  <a:lnTo>
                    <a:pt x="1" y="1488"/>
                  </a:lnTo>
                  <a:lnTo>
                    <a:pt x="1632" y="1488"/>
                  </a:lnTo>
                  <a:lnTo>
                    <a:pt x="1298" y="0"/>
                  </a:ln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7" name="Google Shape;12817;p84"/>
            <p:cNvSpPr/>
            <p:nvPr/>
          </p:nvSpPr>
          <p:spPr>
            <a:xfrm>
              <a:off x="983277" y="4128673"/>
              <a:ext cx="101205" cy="21027"/>
            </a:xfrm>
            <a:custGeom>
              <a:avLst/>
              <a:gdLst/>
              <a:ahLst/>
              <a:cxnLst/>
              <a:rect l="l" t="t" r="r" b="b"/>
              <a:pathLst>
                <a:path w="3865" h="803" extrusionOk="0">
                  <a:moveTo>
                    <a:pt x="220" y="1"/>
                  </a:moveTo>
                  <a:cubicBezTo>
                    <a:pt x="96" y="1"/>
                    <a:pt x="0" y="96"/>
                    <a:pt x="0" y="220"/>
                  </a:cubicBezTo>
                  <a:lnTo>
                    <a:pt x="0" y="583"/>
                  </a:lnTo>
                  <a:cubicBezTo>
                    <a:pt x="0" y="697"/>
                    <a:pt x="105" y="802"/>
                    <a:pt x="229" y="802"/>
                  </a:cubicBezTo>
                  <a:lnTo>
                    <a:pt x="3645" y="802"/>
                  </a:lnTo>
                  <a:cubicBezTo>
                    <a:pt x="3759" y="802"/>
                    <a:pt x="3864" y="697"/>
                    <a:pt x="3864" y="583"/>
                  </a:cubicBezTo>
                  <a:lnTo>
                    <a:pt x="3864" y="220"/>
                  </a:lnTo>
                  <a:cubicBezTo>
                    <a:pt x="3864" y="96"/>
                    <a:pt x="3759" y="1"/>
                    <a:pt x="3645" y="1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8" name="Google Shape;12818;p84"/>
            <p:cNvSpPr/>
            <p:nvPr/>
          </p:nvSpPr>
          <p:spPr>
            <a:xfrm>
              <a:off x="883853" y="3900602"/>
              <a:ext cx="300054" cy="196126"/>
            </a:xfrm>
            <a:custGeom>
              <a:avLst/>
              <a:gdLst/>
              <a:ahLst/>
              <a:cxnLst/>
              <a:rect l="l" t="t" r="r" b="b"/>
              <a:pathLst>
                <a:path w="11459" h="7490" extrusionOk="0">
                  <a:moveTo>
                    <a:pt x="220" y="1"/>
                  </a:moveTo>
                  <a:cubicBezTo>
                    <a:pt x="96" y="1"/>
                    <a:pt x="1" y="96"/>
                    <a:pt x="1" y="220"/>
                  </a:cubicBezTo>
                  <a:lnTo>
                    <a:pt x="1" y="7270"/>
                  </a:lnTo>
                  <a:cubicBezTo>
                    <a:pt x="1" y="7394"/>
                    <a:pt x="96" y="7490"/>
                    <a:pt x="220" y="7490"/>
                  </a:cubicBezTo>
                  <a:lnTo>
                    <a:pt x="11239" y="7490"/>
                  </a:lnTo>
                  <a:cubicBezTo>
                    <a:pt x="11363" y="7490"/>
                    <a:pt x="11458" y="7394"/>
                    <a:pt x="11458" y="7270"/>
                  </a:cubicBezTo>
                  <a:lnTo>
                    <a:pt x="11458" y="220"/>
                  </a:lnTo>
                  <a:cubicBezTo>
                    <a:pt x="11458" y="96"/>
                    <a:pt x="11363" y="1"/>
                    <a:pt x="11248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9" name="Google Shape;12819;p84"/>
            <p:cNvSpPr/>
            <p:nvPr/>
          </p:nvSpPr>
          <p:spPr>
            <a:xfrm>
              <a:off x="883853" y="4081462"/>
              <a:ext cx="300290" cy="15266"/>
            </a:xfrm>
            <a:custGeom>
              <a:avLst/>
              <a:gdLst/>
              <a:ahLst/>
              <a:cxnLst/>
              <a:rect l="l" t="t" r="r" b="b"/>
              <a:pathLst>
                <a:path w="11468" h="583" extrusionOk="0">
                  <a:moveTo>
                    <a:pt x="1" y="1"/>
                  </a:moveTo>
                  <a:lnTo>
                    <a:pt x="1" y="363"/>
                  </a:lnTo>
                  <a:cubicBezTo>
                    <a:pt x="1" y="487"/>
                    <a:pt x="96" y="583"/>
                    <a:pt x="220" y="583"/>
                  </a:cubicBezTo>
                  <a:lnTo>
                    <a:pt x="11248" y="583"/>
                  </a:lnTo>
                  <a:cubicBezTo>
                    <a:pt x="11363" y="583"/>
                    <a:pt x="11468" y="487"/>
                    <a:pt x="11468" y="363"/>
                  </a:cubicBezTo>
                  <a:lnTo>
                    <a:pt x="11468" y="1"/>
                  </a:ln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0" name="Google Shape;12820;p84"/>
            <p:cNvSpPr/>
            <p:nvPr/>
          </p:nvSpPr>
          <p:spPr>
            <a:xfrm>
              <a:off x="902837" y="3920843"/>
              <a:ext cx="262086" cy="145667"/>
            </a:xfrm>
            <a:custGeom>
              <a:avLst/>
              <a:gdLst/>
              <a:ahLst/>
              <a:cxnLst/>
              <a:rect l="l" t="t" r="r" b="b"/>
              <a:pathLst>
                <a:path w="10009" h="5563" extrusionOk="0">
                  <a:moveTo>
                    <a:pt x="230" y="1"/>
                  </a:moveTo>
                  <a:cubicBezTo>
                    <a:pt x="106" y="1"/>
                    <a:pt x="1" y="106"/>
                    <a:pt x="10" y="230"/>
                  </a:cubicBezTo>
                  <a:lnTo>
                    <a:pt x="10" y="5343"/>
                  </a:lnTo>
                  <a:cubicBezTo>
                    <a:pt x="10" y="5467"/>
                    <a:pt x="106" y="5562"/>
                    <a:pt x="230" y="5562"/>
                  </a:cubicBezTo>
                  <a:lnTo>
                    <a:pt x="10008" y="5562"/>
                  </a:lnTo>
                  <a:lnTo>
                    <a:pt x="10008" y="230"/>
                  </a:lnTo>
                  <a:cubicBezTo>
                    <a:pt x="10008" y="106"/>
                    <a:pt x="9903" y="1"/>
                    <a:pt x="9779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1" name="Google Shape;12821;p84"/>
            <p:cNvSpPr/>
            <p:nvPr/>
          </p:nvSpPr>
          <p:spPr>
            <a:xfrm>
              <a:off x="902837" y="3920843"/>
              <a:ext cx="262086" cy="145667"/>
            </a:xfrm>
            <a:custGeom>
              <a:avLst/>
              <a:gdLst/>
              <a:ahLst/>
              <a:cxnLst/>
              <a:rect l="l" t="t" r="r" b="b"/>
              <a:pathLst>
                <a:path w="10009" h="5563" extrusionOk="0">
                  <a:moveTo>
                    <a:pt x="230" y="1"/>
                  </a:moveTo>
                  <a:cubicBezTo>
                    <a:pt x="106" y="1"/>
                    <a:pt x="1" y="106"/>
                    <a:pt x="1" y="230"/>
                  </a:cubicBezTo>
                  <a:lnTo>
                    <a:pt x="1" y="5343"/>
                  </a:lnTo>
                  <a:cubicBezTo>
                    <a:pt x="10" y="5467"/>
                    <a:pt x="106" y="5562"/>
                    <a:pt x="230" y="5562"/>
                  </a:cubicBezTo>
                  <a:lnTo>
                    <a:pt x="10008" y="5562"/>
                  </a:lnTo>
                  <a:lnTo>
                    <a:pt x="10008" y="5095"/>
                  </a:lnTo>
                  <a:lnTo>
                    <a:pt x="506" y="5095"/>
                  </a:lnTo>
                  <a:lnTo>
                    <a:pt x="506" y="1"/>
                  </a:ln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2" name="Google Shape;12822;p84"/>
            <p:cNvSpPr/>
            <p:nvPr/>
          </p:nvSpPr>
          <p:spPr>
            <a:xfrm>
              <a:off x="1013495" y="4076225"/>
              <a:ext cx="40744" cy="11024"/>
            </a:xfrm>
            <a:custGeom>
              <a:avLst/>
              <a:gdLst/>
              <a:ahLst/>
              <a:cxnLst/>
              <a:rect l="l" t="t" r="r" b="b"/>
              <a:pathLst>
                <a:path w="1556" h="421" extrusionOk="0">
                  <a:moveTo>
                    <a:pt x="258" y="0"/>
                  </a:moveTo>
                  <a:cubicBezTo>
                    <a:pt x="1" y="20"/>
                    <a:pt x="1" y="401"/>
                    <a:pt x="258" y="420"/>
                  </a:cubicBezTo>
                  <a:lnTo>
                    <a:pt x="1298" y="420"/>
                  </a:lnTo>
                  <a:cubicBezTo>
                    <a:pt x="1556" y="401"/>
                    <a:pt x="1556" y="20"/>
                    <a:pt x="1298" y="0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3" name="Google Shape;12823;p84"/>
            <p:cNvSpPr/>
            <p:nvPr/>
          </p:nvSpPr>
          <p:spPr>
            <a:xfrm>
              <a:off x="1084456" y="3792641"/>
              <a:ext cx="177587" cy="149228"/>
            </a:xfrm>
            <a:custGeom>
              <a:avLst/>
              <a:gdLst/>
              <a:ahLst/>
              <a:cxnLst/>
              <a:rect l="l" t="t" r="r" b="b"/>
              <a:pathLst>
                <a:path w="6782" h="5699" extrusionOk="0">
                  <a:moveTo>
                    <a:pt x="3413" y="0"/>
                  </a:moveTo>
                  <a:cubicBezTo>
                    <a:pt x="3376" y="0"/>
                    <a:pt x="3339" y="1"/>
                    <a:pt x="3301" y="3"/>
                  </a:cubicBezTo>
                  <a:cubicBezTo>
                    <a:pt x="1145" y="89"/>
                    <a:pt x="0" y="2588"/>
                    <a:pt x="1345" y="4277"/>
                  </a:cubicBezTo>
                  <a:lnTo>
                    <a:pt x="1288" y="5469"/>
                  </a:lnTo>
                  <a:cubicBezTo>
                    <a:pt x="1280" y="5599"/>
                    <a:pt x="1389" y="5698"/>
                    <a:pt x="1511" y="5698"/>
                  </a:cubicBezTo>
                  <a:cubicBezTo>
                    <a:pt x="1541" y="5698"/>
                    <a:pt x="1573" y="5692"/>
                    <a:pt x="1603" y="5679"/>
                  </a:cubicBezTo>
                  <a:lnTo>
                    <a:pt x="2681" y="5173"/>
                  </a:lnTo>
                  <a:cubicBezTo>
                    <a:pt x="2923" y="5242"/>
                    <a:pt x="3168" y="5275"/>
                    <a:pt x="3411" y="5275"/>
                  </a:cubicBezTo>
                  <a:cubicBezTo>
                    <a:pt x="4278" y="5275"/>
                    <a:pt x="5108" y="4850"/>
                    <a:pt x="5600" y="4105"/>
                  </a:cubicBezTo>
                  <a:cubicBezTo>
                    <a:pt x="6781" y="2343"/>
                    <a:pt x="5503" y="0"/>
                    <a:pt x="3413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4" name="Google Shape;12824;p84"/>
            <p:cNvSpPr/>
            <p:nvPr/>
          </p:nvSpPr>
          <p:spPr>
            <a:xfrm>
              <a:off x="1157800" y="3841633"/>
              <a:ext cx="21341" cy="52998"/>
            </a:xfrm>
            <a:custGeom>
              <a:avLst/>
              <a:gdLst/>
              <a:ahLst/>
              <a:cxnLst/>
              <a:rect l="l" t="t" r="r" b="b"/>
              <a:pathLst>
                <a:path w="815" h="2024" extrusionOk="0">
                  <a:moveTo>
                    <a:pt x="272" y="1"/>
                  </a:moveTo>
                  <a:cubicBezTo>
                    <a:pt x="0" y="1"/>
                    <a:pt x="0" y="422"/>
                    <a:pt x="272" y="422"/>
                  </a:cubicBezTo>
                  <a:cubicBezTo>
                    <a:pt x="278" y="422"/>
                    <a:pt x="284" y="422"/>
                    <a:pt x="290" y="421"/>
                  </a:cubicBezTo>
                  <a:lnTo>
                    <a:pt x="405" y="421"/>
                  </a:lnTo>
                  <a:lnTo>
                    <a:pt x="405" y="1814"/>
                  </a:lnTo>
                  <a:cubicBezTo>
                    <a:pt x="405" y="1929"/>
                    <a:pt x="490" y="2024"/>
                    <a:pt x="614" y="2024"/>
                  </a:cubicBezTo>
                  <a:cubicBezTo>
                    <a:pt x="719" y="2024"/>
                    <a:pt x="815" y="1929"/>
                    <a:pt x="815" y="1824"/>
                  </a:cubicBezTo>
                  <a:lnTo>
                    <a:pt x="815" y="211"/>
                  </a:lnTo>
                  <a:cubicBezTo>
                    <a:pt x="815" y="97"/>
                    <a:pt x="729" y="1"/>
                    <a:pt x="614" y="1"/>
                  </a:cubicBezTo>
                  <a:lnTo>
                    <a:pt x="290" y="1"/>
                  </a:lnTo>
                  <a:cubicBezTo>
                    <a:pt x="284" y="1"/>
                    <a:pt x="278" y="1"/>
                    <a:pt x="272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5" name="Google Shape;12825;p84"/>
            <p:cNvSpPr/>
            <p:nvPr/>
          </p:nvSpPr>
          <p:spPr>
            <a:xfrm>
              <a:off x="1157041" y="3886095"/>
              <a:ext cx="32338" cy="10814"/>
            </a:xfrm>
            <a:custGeom>
              <a:avLst/>
              <a:gdLst/>
              <a:ahLst/>
              <a:cxnLst/>
              <a:rect l="l" t="t" r="r" b="b"/>
              <a:pathLst>
                <a:path w="1235" h="413" extrusionOk="0">
                  <a:moveTo>
                    <a:pt x="273" y="0"/>
                  </a:moveTo>
                  <a:cubicBezTo>
                    <a:pt x="1" y="0"/>
                    <a:pt x="4" y="412"/>
                    <a:pt x="282" y="412"/>
                  </a:cubicBezTo>
                  <a:cubicBezTo>
                    <a:pt x="288" y="412"/>
                    <a:pt x="294" y="412"/>
                    <a:pt x="300" y="412"/>
                  </a:cubicBezTo>
                  <a:lnTo>
                    <a:pt x="977" y="412"/>
                  </a:lnTo>
                  <a:cubicBezTo>
                    <a:pt x="1235" y="393"/>
                    <a:pt x="1235" y="21"/>
                    <a:pt x="977" y="2"/>
                  </a:cubicBezTo>
                  <a:lnTo>
                    <a:pt x="300" y="2"/>
                  </a:lnTo>
                  <a:cubicBezTo>
                    <a:pt x="291" y="1"/>
                    <a:pt x="282" y="0"/>
                    <a:pt x="273" y="0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6" name="Google Shape;12826;p84"/>
            <p:cNvSpPr/>
            <p:nvPr/>
          </p:nvSpPr>
          <p:spPr>
            <a:xfrm>
              <a:off x="1160628" y="3825058"/>
              <a:ext cx="18513" cy="15868"/>
            </a:xfrm>
            <a:custGeom>
              <a:avLst/>
              <a:gdLst/>
              <a:ahLst/>
              <a:cxnLst/>
              <a:rect l="l" t="t" r="r" b="b"/>
              <a:pathLst>
                <a:path w="707" h="606" extrusionOk="0">
                  <a:moveTo>
                    <a:pt x="404" y="1"/>
                  </a:moveTo>
                  <a:cubicBezTo>
                    <a:pt x="330" y="1"/>
                    <a:pt x="254" y="29"/>
                    <a:pt x="192" y="91"/>
                  </a:cubicBezTo>
                  <a:cubicBezTo>
                    <a:pt x="1" y="282"/>
                    <a:pt x="134" y="606"/>
                    <a:pt x="402" y="606"/>
                  </a:cubicBezTo>
                  <a:cubicBezTo>
                    <a:pt x="573" y="606"/>
                    <a:pt x="707" y="472"/>
                    <a:pt x="707" y="301"/>
                  </a:cubicBezTo>
                  <a:cubicBezTo>
                    <a:pt x="707" y="120"/>
                    <a:pt x="559" y="1"/>
                    <a:pt x="404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7" name="Google Shape;12827;p84"/>
            <p:cNvSpPr/>
            <p:nvPr/>
          </p:nvSpPr>
          <p:spPr>
            <a:xfrm>
              <a:off x="976784" y="3861639"/>
              <a:ext cx="26997" cy="26997"/>
            </a:xfrm>
            <a:custGeom>
              <a:avLst/>
              <a:gdLst/>
              <a:ahLst/>
              <a:cxnLst/>
              <a:rect l="l" t="t" r="r" b="b"/>
              <a:pathLst>
                <a:path w="1031" h="1031" extrusionOk="0">
                  <a:moveTo>
                    <a:pt x="516" y="1"/>
                  </a:moveTo>
                  <a:cubicBezTo>
                    <a:pt x="229" y="1"/>
                    <a:pt x="0" y="230"/>
                    <a:pt x="0" y="516"/>
                  </a:cubicBezTo>
                  <a:cubicBezTo>
                    <a:pt x="0" y="802"/>
                    <a:pt x="229" y="1031"/>
                    <a:pt x="516" y="1031"/>
                  </a:cubicBezTo>
                  <a:cubicBezTo>
                    <a:pt x="802" y="1031"/>
                    <a:pt x="1031" y="802"/>
                    <a:pt x="1031" y="516"/>
                  </a:cubicBezTo>
                  <a:cubicBezTo>
                    <a:pt x="1031" y="230"/>
                    <a:pt x="802" y="1"/>
                    <a:pt x="516" y="1"/>
                  </a:cubicBez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8" name="Google Shape;12828;p84"/>
            <p:cNvSpPr/>
            <p:nvPr/>
          </p:nvSpPr>
          <p:spPr>
            <a:xfrm>
              <a:off x="1063953" y="3861639"/>
              <a:ext cx="27023" cy="26997"/>
            </a:xfrm>
            <a:custGeom>
              <a:avLst/>
              <a:gdLst/>
              <a:ahLst/>
              <a:cxnLst/>
              <a:rect l="l" t="t" r="r" b="b"/>
              <a:pathLst>
                <a:path w="1032" h="1031" extrusionOk="0">
                  <a:moveTo>
                    <a:pt x="516" y="1"/>
                  </a:moveTo>
                  <a:cubicBezTo>
                    <a:pt x="230" y="1"/>
                    <a:pt x="1" y="230"/>
                    <a:pt x="1" y="516"/>
                  </a:cubicBezTo>
                  <a:cubicBezTo>
                    <a:pt x="1" y="802"/>
                    <a:pt x="230" y="1031"/>
                    <a:pt x="516" y="1031"/>
                  </a:cubicBezTo>
                  <a:cubicBezTo>
                    <a:pt x="802" y="1031"/>
                    <a:pt x="1031" y="802"/>
                    <a:pt x="1031" y="516"/>
                  </a:cubicBezTo>
                  <a:cubicBezTo>
                    <a:pt x="1031" y="230"/>
                    <a:pt x="802" y="1"/>
                    <a:pt x="516" y="1"/>
                  </a:cubicBez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9" name="Google Shape;12829;p84"/>
            <p:cNvSpPr/>
            <p:nvPr/>
          </p:nvSpPr>
          <p:spPr>
            <a:xfrm>
              <a:off x="1013259" y="3901361"/>
              <a:ext cx="41241" cy="74208"/>
            </a:xfrm>
            <a:custGeom>
              <a:avLst/>
              <a:gdLst/>
              <a:ahLst/>
              <a:cxnLst/>
              <a:rect l="l" t="t" r="r" b="b"/>
              <a:pathLst>
                <a:path w="1575" h="2834" extrusionOk="0">
                  <a:moveTo>
                    <a:pt x="0" y="1"/>
                  </a:moveTo>
                  <a:lnTo>
                    <a:pt x="0" y="2157"/>
                  </a:lnTo>
                  <a:lnTo>
                    <a:pt x="783" y="2834"/>
                  </a:lnTo>
                  <a:lnTo>
                    <a:pt x="792" y="2834"/>
                  </a:lnTo>
                  <a:lnTo>
                    <a:pt x="1574" y="2157"/>
                  </a:lnTo>
                  <a:lnTo>
                    <a:pt x="1574" y="1"/>
                  </a:ln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0" name="Google Shape;12830;p84"/>
            <p:cNvSpPr/>
            <p:nvPr/>
          </p:nvSpPr>
          <p:spPr>
            <a:xfrm>
              <a:off x="928813" y="3947316"/>
              <a:ext cx="210108" cy="89710"/>
            </a:xfrm>
            <a:custGeom>
              <a:avLst/>
              <a:gdLst/>
              <a:ahLst/>
              <a:cxnLst/>
              <a:rect l="l" t="t" r="r" b="b"/>
              <a:pathLst>
                <a:path w="8024" h="3426" extrusionOk="0">
                  <a:moveTo>
                    <a:pt x="3225" y="1"/>
                  </a:moveTo>
                  <a:lnTo>
                    <a:pt x="1432" y="573"/>
                  </a:lnTo>
                  <a:cubicBezTo>
                    <a:pt x="583" y="850"/>
                    <a:pt x="1" y="1651"/>
                    <a:pt x="10" y="2548"/>
                  </a:cubicBezTo>
                  <a:lnTo>
                    <a:pt x="10" y="3216"/>
                  </a:lnTo>
                  <a:cubicBezTo>
                    <a:pt x="10" y="3330"/>
                    <a:pt x="106" y="3426"/>
                    <a:pt x="220" y="3426"/>
                  </a:cubicBezTo>
                  <a:lnTo>
                    <a:pt x="7804" y="3426"/>
                  </a:lnTo>
                  <a:cubicBezTo>
                    <a:pt x="7919" y="3426"/>
                    <a:pt x="8024" y="3330"/>
                    <a:pt x="8024" y="3216"/>
                  </a:cubicBezTo>
                  <a:lnTo>
                    <a:pt x="8024" y="2548"/>
                  </a:lnTo>
                  <a:cubicBezTo>
                    <a:pt x="8014" y="1642"/>
                    <a:pt x="7442" y="850"/>
                    <a:pt x="6583" y="573"/>
                  </a:cubicBezTo>
                  <a:lnTo>
                    <a:pt x="4799" y="1"/>
                  </a:lnTo>
                  <a:lnTo>
                    <a:pt x="4008" y="554"/>
                  </a:lnTo>
                  <a:lnTo>
                    <a:pt x="3225" y="1"/>
                  </a:ln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1" name="Google Shape;12831;p84"/>
            <p:cNvSpPr/>
            <p:nvPr/>
          </p:nvSpPr>
          <p:spPr>
            <a:xfrm>
              <a:off x="990269" y="3804686"/>
              <a:ext cx="87222" cy="120058"/>
            </a:xfrm>
            <a:custGeom>
              <a:avLst/>
              <a:gdLst/>
              <a:ahLst/>
              <a:cxnLst/>
              <a:rect l="l" t="t" r="r" b="b"/>
              <a:pathLst>
                <a:path w="3331" h="4585" extrusionOk="0">
                  <a:moveTo>
                    <a:pt x="1298" y="1"/>
                  </a:moveTo>
                  <a:cubicBezTo>
                    <a:pt x="1250" y="1"/>
                    <a:pt x="1193" y="10"/>
                    <a:pt x="1145" y="10"/>
                  </a:cubicBezTo>
                  <a:cubicBezTo>
                    <a:pt x="497" y="86"/>
                    <a:pt x="1" y="640"/>
                    <a:pt x="1" y="1298"/>
                  </a:cubicBezTo>
                  <a:lnTo>
                    <a:pt x="1" y="2624"/>
                  </a:lnTo>
                  <a:cubicBezTo>
                    <a:pt x="1" y="3320"/>
                    <a:pt x="363" y="3960"/>
                    <a:pt x="964" y="4313"/>
                  </a:cubicBezTo>
                  <a:lnTo>
                    <a:pt x="1203" y="4456"/>
                  </a:lnTo>
                  <a:cubicBezTo>
                    <a:pt x="1346" y="4542"/>
                    <a:pt x="1503" y="4585"/>
                    <a:pt x="1661" y="4585"/>
                  </a:cubicBezTo>
                  <a:cubicBezTo>
                    <a:pt x="1818" y="4585"/>
                    <a:pt x="1975" y="4542"/>
                    <a:pt x="2118" y="4456"/>
                  </a:cubicBezTo>
                  <a:lnTo>
                    <a:pt x="2366" y="4313"/>
                  </a:lnTo>
                  <a:cubicBezTo>
                    <a:pt x="2968" y="3960"/>
                    <a:pt x="3330" y="3320"/>
                    <a:pt x="3330" y="2624"/>
                  </a:cubicBezTo>
                  <a:lnTo>
                    <a:pt x="3330" y="1298"/>
                  </a:lnTo>
                  <a:cubicBezTo>
                    <a:pt x="3330" y="583"/>
                    <a:pt x="2748" y="1"/>
                    <a:pt x="2033" y="1"/>
                  </a:cubicBez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2" name="Google Shape;12832;p84"/>
            <p:cNvSpPr/>
            <p:nvPr/>
          </p:nvSpPr>
          <p:spPr>
            <a:xfrm>
              <a:off x="990269" y="3804948"/>
              <a:ext cx="30008" cy="39487"/>
            </a:xfrm>
            <a:custGeom>
              <a:avLst/>
              <a:gdLst/>
              <a:ahLst/>
              <a:cxnLst/>
              <a:rect l="l" t="t" r="r" b="b"/>
              <a:pathLst>
                <a:path w="1146" h="1508" extrusionOk="0">
                  <a:moveTo>
                    <a:pt x="1145" y="0"/>
                  </a:moveTo>
                  <a:cubicBezTo>
                    <a:pt x="497" y="76"/>
                    <a:pt x="1" y="630"/>
                    <a:pt x="1" y="1288"/>
                  </a:cubicBezTo>
                  <a:lnTo>
                    <a:pt x="1" y="1507"/>
                  </a:lnTo>
                  <a:cubicBezTo>
                    <a:pt x="1" y="1507"/>
                    <a:pt x="840" y="1250"/>
                    <a:pt x="1145" y="0"/>
                  </a:cubicBezTo>
                  <a:close/>
                </a:path>
              </a:pathLst>
            </a:custGeom>
            <a:solidFill>
              <a:srgbClr val="738A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3" name="Google Shape;12833;p84"/>
            <p:cNvSpPr/>
            <p:nvPr/>
          </p:nvSpPr>
          <p:spPr>
            <a:xfrm>
              <a:off x="1020251" y="3804686"/>
              <a:ext cx="57240" cy="56979"/>
            </a:xfrm>
            <a:custGeom>
              <a:avLst/>
              <a:gdLst/>
              <a:ahLst/>
              <a:cxnLst/>
              <a:rect l="l" t="t" r="r" b="b"/>
              <a:pathLst>
                <a:path w="2186" h="2176" extrusionOk="0">
                  <a:moveTo>
                    <a:pt x="153" y="1"/>
                  </a:moveTo>
                  <a:cubicBezTo>
                    <a:pt x="105" y="1"/>
                    <a:pt x="48" y="10"/>
                    <a:pt x="0" y="10"/>
                  </a:cubicBezTo>
                  <a:cubicBezTo>
                    <a:pt x="0" y="10"/>
                    <a:pt x="229" y="2176"/>
                    <a:pt x="2185" y="2176"/>
                  </a:cubicBezTo>
                  <a:lnTo>
                    <a:pt x="2185" y="1298"/>
                  </a:lnTo>
                  <a:cubicBezTo>
                    <a:pt x="2185" y="583"/>
                    <a:pt x="1603" y="1"/>
                    <a:pt x="888" y="1"/>
                  </a:cubicBezTo>
                  <a:close/>
                </a:path>
              </a:pathLst>
            </a:custGeom>
            <a:solidFill>
              <a:srgbClr val="738A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4" name="Google Shape;12834;p84"/>
            <p:cNvSpPr/>
            <p:nvPr/>
          </p:nvSpPr>
          <p:spPr>
            <a:xfrm>
              <a:off x="1023000" y="3858837"/>
              <a:ext cx="22598" cy="32312"/>
            </a:xfrm>
            <a:custGeom>
              <a:avLst/>
              <a:gdLst/>
              <a:ahLst/>
              <a:cxnLst/>
              <a:rect l="l" t="t" r="r" b="b"/>
              <a:pathLst>
                <a:path w="863" h="1234" extrusionOk="0">
                  <a:moveTo>
                    <a:pt x="220" y="0"/>
                  </a:moveTo>
                  <a:cubicBezTo>
                    <a:pt x="110" y="0"/>
                    <a:pt x="0" y="74"/>
                    <a:pt x="10" y="222"/>
                  </a:cubicBezTo>
                  <a:lnTo>
                    <a:pt x="10" y="1024"/>
                  </a:lnTo>
                  <a:cubicBezTo>
                    <a:pt x="10" y="1138"/>
                    <a:pt x="105" y="1233"/>
                    <a:pt x="220" y="1233"/>
                  </a:cubicBezTo>
                  <a:lnTo>
                    <a:pt x="573" y="1233"/>
                  </a:lnTo>
                  <a:cubicBezTo>
                    <a:pt x="579" y="1234"/>
                    <a:pt x="585" y="1234"/>
                    <a:pt x="590" y="1234"/>
                  </a:cubicBezTo>
                  <a:cubicBezTo>
                    <a:pt x="860" y="1234"/>
                    <a:pt x="863" y="822"/>
                    <a:pt x="599" y="822"/>
                  </a:cubicBezTo>
                  <a:cubicBezTo>
                    <a:pt x="590" y="822"/>
                    <a:pt x="582" y="822"/>
                    <a:pt x="573" y="823"/>
                  </a:cubicBezTo>
                  <a:lnTo>
                    <a:pt x="430" y="823"/>
                  </a:lnTo>
                  <a:lnTo>
                    <a:pt x="430" y="222"/>
                  </a:lnTo>
                  <a:cubicBezTo>
                    <a:pt x="439" y="74"/>
                    <a:pt x="329" y="0"/>
                    <a:pt x="220" y="0"/>
                  </a:cubicBezTo>
                  <a:close/>
                </a:path>
              </a:pathLst>
            </a:custGeom>
            <a:solidFill>
              <a:srgbClr val="B5C4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5" name="Google Shape;12835;p84"/>
            <p:cNvSpPr/>
            <p:nvPr/>
          </p:nvSpPr>
          <p:spPr>
            <a:xfrm>
              <a:off x="1019256" y="3961822"/>
              <a:ext cx="29249" cy="75203"/>
            </a:xfrm>
            <a:custGeom>
              <a:avLst/>
              <a:gdLst/>
              <a:ahLst/>
              <a:cxnLst/>
              <a:rect l="l" t="t" r="r" b="b"/>
              <a:pathLst>
                <a:path w="1117" h="2872" extrusionOk="0">
                  <a:moveTo>
                    <a:pt x="0" y="0"/>
                  </a:moveTo>
                  <a:lnTo>
                    <a:pt x="0" y="678"/>
                  </a:lnTo>
                  <a:lnTo>
                    <a:pt x="181" y="1164"/>
                  </a:lnTo>
                  <a:lnTo>
                    <a:pt x="0" y="2872"/>
                  </a:lnTo>
                  <a:lnTo>
                    <a:pt x="1116" y="2872"/>
                  </a:lnTo>
                  <a:lnTo>
                    <a:pt x="935" y="1164"/>
                  </a:lnTo>
                  <a:lnTo>
                    <a:pt x="1116" y="678"/>
                  </a:lnTo>
                  <a:lnTo>
                    <a:pt x="1116" y="0"/>
                  </a:ln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6" name="Google Shape;12836;p84"/>
            <p:cNvSpPr/>
            <p:nvPr/>
          </p:nvSpPr>
          <p:spPr>
            <a:xfrm>
              <a:off x="1013259" y="3947316"/>
              <a:ext cx="20765" cy="39016"/>
            </a:xfrm>
            <a:custGeom>
              <a:avLst/>
              <a:gdLst/>
              <a:ahLst/>
              <a:cxnLst/>
              <a:rect l="l" t="t" r="r" b="b"/>
              <a:pathLst>
                <a:path w="793" h="1490" extrusionOk="0">
                  <a:moveTo>
                    <a:pt x="0" y="1"/>
                  </a:moveTo>
                  <a:lnTo>
                    <a:pt x="0" y="1489"/>
                  </a:lnTo>
                  <a:lnTo>
                    <a:pt x="792" y="5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7" name="Google Shape;12837;p84"/>
            <p:cNvSpPr/>
            <p:nvPr/>
          </p:nvSpPr>
          <p:spPr>
            <a:xfrm>
              <a:off x="1033736" y="3947316"/>
              <a:ext cx="20765" cy="39016"/>
            </a:xfrm>
            <a:custGeom>
              <a:avLst/>
              <a:gdLst/>
              <a:ahLst/>
              <a:cxnLst/>
              <a:rect l="l" t="t" r="r" b="b"/>
              <a:pathLst>
                <a:path w="793" h="1490" extrusionOk="0">
                  <a:moveTo>
                    <a:pt x="792" y="1"/>
                  </a:moveTo>
                  <a:lnTo>
                    <a:pt x="1" y="554"/>
                  </a:lnTo>
                  <a:lnTo>
                    <a:pt x="792" y="1489"/>
                  </a:lnTo>
                  <a:lnTo>
                    <a:pt x="792" y="1"/>
                  </a:ln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8" name="Google Shape;12838;p84"/>
            <p:cNvSpPr/>
            <p:nvPr/>
          </p:nvSpPr>
          <p:spPr>
            <a:xfrm>
              <a:off x="928813" y="3947316"/>
              <a:ext cx="84473" cy="89710"/>
            </a:xfrm>
            <a:custGeom>
              <a:avLst/>
              <a:gdLst/>
              <a:ahLst/>
              <a:cxnLst/>
              <a:rect l="l" t="t" r="r" b="b"/>
              <a:pathLst>
                <a:path w="3226" h="3426" extrusionOk="0">
                  <a:moveTo>
                    <a:pt x="3225" y="1"/>
                  </a:moveTo>
                  <a:lnTo>
                    <a:pt x="2224" y="325"/>
                  </a:lnTo>
                  <a:lnTo>
                    <a:pt x="1432" y="573"/>
                  </a:lnTo>
                  <a:cubicBezTo>
                    <a:pt x="583" y="850"/>
                    <a:pt x="1" y="1651"/>
                    <a:pt x="10" y="2548"/>
                  </a:cubicBezTo>
                  <a:lnTo>
                    <a:pt x="10" y="3216"/>
                  </a:lnTo>
                  <a:cubicBezTo>
                    <a:pt x="10" y="3330"/>
                    <a:pt x="106" y="3426"/>
                    <a:pt x="220" y="3426"/>
                  </a:cubicBezTo>
                  <a:lnTo>
                    <a:pt x="3225" y="3426"/>
                  </a:lnTo>
                  <a:lnTo>
                    <a:pt x="3225" y="1"/>
                  </a:ln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9" name="Google Shape;12839;p84"/>
            <p:cNvSpPr/>
            <p:nvPr/>
          </p:nvSpPr>
          <p:spPr>
            <a:xfrm>
              <a:off x="928813" y="3955826"/>
              <a:ext cx="58497" cy="81200"/>
            </a:xfrm>
            <a:custGeom>
              <a:avLst/>
              <a:gdLst/>
              <a:ahLst/>
              <a:cxnLst/>
              <a:rect l="l" t="t" r="r" b="b"/>
              <a:pathLst>
                <a:path w="2234" h="3101" extrusionOk="0">
                  <a:moveTo>
                    <a:pt x="2233" y="0"/>
                  </a:moveTo>
                  <a:lnTo>
                    <a:pt x="1432" y="248"/>
                  </a:lnTo>
                  <a:cubicBezTo>
                    <a:pt x="583" y="525"/>
                    <a:pt x="1" y="1326"/>
                    <a:pt x="10" y="2223"/>
                  </a:cubicBezTo>
                  <a:lnTo>
                    <a:pt x="10" y="2891"/>
                  </a:lnTo>
                  <a:cubicBezTo>
                    <a:pt x="10" y="3005"/>
                    <a:pt x="106" y="3101"/>
                    <a:pt x="220" y="3101"/>
                  </a:cubicBezTo>
                  <a:lnTo>
                    <a:pt x="525" y="3101"/>
                  </a:lnTo>
                  <a:lnTo>
                    <a:pt x="525" y="2223"/>
                  </a:lnTo>
                  <a:cubicBezTo>
                    <a:pt x="525" y="1326"/>
                    <a:pt x="964" y="525"/>
                    <a:pt x="1623" y="248"/>
                  </a:cubicBezTo>
                  <a:lnTo>
                    <a:pt x="2233" y="0"/>
                  </a:ln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0" name="Google Shape;12840;p84"/>
            <p:cNvSpPr/>
            <p:nvPr/>
          </p:nvSpPr>
          <p:spPr>
            <a:xfrm>
              <a:off x="1054474" y="3947316"/>
              <a:ext cx="84211" cy="89710"/>
            </a:xfrm>
            <a:custGeom>
              <a:avLst/>
              <a:gdLst/>
              <a:ahLst/>
              <a:cxnLst/>
              <a:rect l="l" t="t" r="r" b="b"/>
              <a:pathLst>
                <a:path w="3216" h="3426" extrusionOk="0">
                  <a:moveTo>
                    <a:pt x="0" y="1"/>
                  </a:moveTo>
                  <a:lnTo>
                    <a:pt x="0" y="3426"/>
                  </a:lnTo>
                  <a:lnTo>
                    <a:pt x="3005" y="3426"/>
                  </a:lnTo>
                  <a:cubicBezTo>
                    <a:pt x="3120" y="3426"/>
                    <a:pt x="3215" y="3330"/>
                    <a:pt x="3215" y="3216"/>
                  </a:cubicBezTo>
                  <a:lnTo>
                    <a:pt x="3215" y="2548"/>
                  </a:lnTo>
                  <a:cubicBezTo>
                    <a:pt x="3215" y="1642"/>
                    <a:pt x="2643" y="850"/>
                    <a:pt x="1784" y="573"/>
                  </a:cubicBezTo>
                  <a:lnTo>
                    <a:pt x="1355" y="44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1" name="Google Shape;12841;p84"/>
            <p:cNvSpPr/>
            <p:nvPr/>
          </p:nvSpPr>
          <p:spPr>
            <a:xfrm>
              <a:off x="1089955" y="3958811"/>
              <a:ext cx="48730" cy="78215"/>
            </a:xfrm>
            <a:custGeom>
              <a:avLst/>
              <a:gdLst/>
              <a:ahLst/>
              <a:cxnLst/>
              <a:rect l="l" t="t" r="r" b="b"/>
              <a:pathLst>
                <a:path w="1861" h="2987" extrusionOk="0">
                  <a:moveTo>
                    <a:pt x="0" y="1"/>
                  </a:moveTo>
                  <a:lnTo>
                    <a:pt x="334" y="134"/>
                  </a:lnTo>
                  <a:cubicBezTo>
                    <a:pt x="983" y="411"/>
                    <a:pt x="1431" y="1203"/>
                    <a:pt x="1431" y="2109"/>
                  </a:cubicBezTo>
                  <a:lnTo>
                    <a:pt x="1431" y="2987"/>
                  </a:lnTo>
                  <a:lnTo>
                    <a:pt x="1650" y="2987"/>
                  </a:lnTo>
                  <a:cubicBezTo>
                    <a:pt x="1765" y="2987"/>
                    <a:pt x="1860" y="2891"/>
                    <a:pt x="1860" y="2777"/>
                  </a:cubicBezTo>
                  <a:lnTo>
                    <a:pt x="1860" y="2109"/>
                  </a:lnTo>
                  <a:cubicBezTo>
                    <a:pt x="1860" y="1203"/>
                    <a:pt x="1288" y="411"/>
                    <a:pt x="429" y="134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842" name="Google Shape;12842;p84"/>
          <p:cNvGrpSpPr/>
          <p:nvPr/>
        </p:nvGrpSpPr>
        <p:grpSpPr>
          <a:xfrm>
            <a:off x="3934196" y="2484805"/>
            <a:ext cx="401207" cy="214036"/>
            <a:chOff x="3934196" y="2484805"/>
            <a:chExt cx="401207" cy="214036"/>
          </a:xfrm>
        </p:grpSpPr>
        <p:sp>
          <p:nvSpPr>
            <p:cNvPr id="12843" name="Google Shape;12843;p84"/>
            <p:cNvSpPr/>
            <p:nvPr/>
          </p:nvSpPr>
          <p:spPr>
            <a:xfrm>
              <a:off x="4120555" y="2484805"/>
              <a:ext cx="214848" cy="214036"/>
            </a:xfrm>
            <a:custGeom>
              <a:avLst/>
              <a:gdLst/>
              <a:ahLst/>
              <a:cxnLst/>
              <a:rect l="l" t="t" r="r" b="b"/>
              <a:pathLst>
                <a:path w="8205" h="8174" extrusionOk="0">
                  <a:moveTo>
                    <a:pt x="4063" y="0"/>
                  </a:moveTo>
                  <a:cubicBezTo>
                    <a:pt x="3028" y="0"/>
                    <a:pt x="1999" y="432"/>
                    <a:pt x="1269" y="1276"/>
                  </a:cubicBezTo>
                  <a:cubicBezTo>
                    <a:pt x="1222" y="1333"/>
                    <a:pt x="1165" y="1391"/>
                    <a:pt x="1117" y="1448"/>
                  </a:cubicBezTo>
                  <a:cubicBezTo>
                    <a:pt x="1088" y="1486"/>
                    <a:pt x="1069" y="1515"/>
                    <a:pt x="1041" y="1543"/>
                  </a:cubicBezTo>
                  <a:cubicBezTo>
                    <a:pt x="67" y="2802"/>
                    <a:pt x="1" y="4548"/>
                    <a:pt x="888" y="5874"/>
                  </a:cubicBezTo>
                  <a:cubicBezTo>
                    <a:pt x="936" y="5951"/>
                    <a:pt x="993" y="6017"/>
                    <a:pt x="1041" y="6084"/>
                  </a:cubicBezTo>
                  <a:cubicBezTo>
                    <a:pt x="1069" y="6122"/>
                    <a:pt x="1088" y="6151"/>
                    <a:pt x="1117" y="6189"/>
                  </a:cubicBezTo>
                  <a:cubicBezTo>
                    <a:pt x="1155" y="6227"/>
                    <a:pt x="1193" y="6275"/>
                    <a:pt x="1241" y="6323"/>
                  </a:cubicBezTo>
                  <a:cubicBezTo>
                    <a:pt x="1951" y="7098"/>
                    <a:pt x="2948" y="7522"/>
                    <a:pt x="3971" y="7522"/>
                  </a:cubicBezTo>
                  <a:cubicBezTo>
                    <a:pt x="4308" y="7522"/>
                    <a:pt x="4647" y="7476"/>
                    <a:pt x="4981" y="7382"/>
                  </a:cubicBezTo>
                  <a:lnTo>
                    <a:pt x="6631" y="8154"/>
                  </a:lnTo>
                  <a:cubicBezTo>
                    <a:pt x="6661" y="8168"/>
                    <a:pt x="6692" y="8174"/>
                    <a:pt x="6723" y="8174"/>
                  </a:cubicBezTo>
                  <a:cubicBezTo>
                    <a:pt x="6845" y="8174"/>
                    <a:pt x="6953" y="8074"/>
                    <a:pt x="6946" y="7944"/>
                  </a:cubicBezTo>
                  <a:lnTo>
                    <a:pt x="6860" y="6122"/>
                  </a:lnTo>
                  <a:lnTo>
                    <a:pt x="6869" y="6122"/>
                  </a:lnTo>
                  <a:cubicBezTo>
                    <a:pt x="8205" y="4577"/>
                    <a:pt x="8033" y="2240"/>
                    <a:pt x="6488" y="904"/>
                  </a:cubicBezTo>
                  <a:cubicBezTo>
                    <a:pt x="5787" y="298"/>
                    <a:pt x="4922" y="0"/>
                    <a:pt x="4063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4" name="Google Shape;12844;p84"/>
            <p:cNvSpPr/>
            <p:nvPr/>
          </p:nvSpPr>
          <p:spPr>
            <a:xfrm>
              <a:off x="4120555" y="2522695"/>
              <a:ext cx="54727" cy="124195"/>
            </a:xfrm>
            <a:custGeom>
              <a:avLst/>
              <a:gdLst/>
              <a:ahLst/>
              <a:cxnLst/>
              <a:rect l="l" t="t" r="r" b="b"/>
              <a:pathLst>
                <a:path w="2090" h="4743" extrusionOk="0">
                  <a:moveTo>
                    <a:pt x="1117" y="1"/>
                  </a:moveTo>
                  <a:cubicBezTo>
                    <a:pt x="1088" y="39"/>
                    <a:pt x="1060" y="68"/>
                    <a:pt x="1041" y="96"/>
                  </a:cubicBezTo>
                  <a:cubicBezTo>
                    <a:pt x="58" y="1355"/>
                    <a:pt x="1" y="3101"/>
                    <a:pt x="888" y="4427"/>
                  </a:cubicBezTo>
                  <a:cubicBezTo>
                    <a:pt x="936" y="4504"/>
                    <a:pt x="983" y="4570"/>
                    <a:pt x="1041" y="4637"/>
                  </a:cubicBezTo>
                  <a:cubicBezTo>
                    <a:pt x="1060" y="4675"/>
                    <a:pt x="1088" y="4704"/>
                    <a:pt x="1117" y="4742"/>
                  </a:cubicBezTo>
                  <a:lnTo>
                    <a:pt x="1136" y="4704"/>
                  </a:lnTo>
                  <a:cubicBezTo>
                    <a:pt x="2090" y="3283"/>
                    <a:pt x="2080" y="1422"/>
                    <a:pt x="1117" y="1"/>
                  </a:cubicBez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5" name="Google Shape;12845;p84"/>
            <p:cNvSpPr/>
            <p:nvPr/>
          </p:nvSpPr>
          <p:spPr>
            <a:xfrm>
              <a:off x="3934196" y="2488131"/>
              <a:ext cx="248548" cy="210475"/>
            </a:xfrm>
            <a:custGeom>
              <a:avLst/>
              <a:gdLst/>
              <a:ahLst/>
              <a:cxnLst/>
              <a:rect l="l" t="t" r="r" b="b"/>
              <a:pathLst>
                <a:path w="9492" h="8038" extrusionOk="0">
                  <a:moveTo>
                    <a:pt x="4789" y="1"/>
                  </a:moveTo>
                  <a:cubicBezTo>
                    <a:pt x="4736" y="1"/>
                    <a:pt x="4682" y="2"/>
                    <a:pt x="4628" y="4"/>
                  </a:cubicBezTo>
                  <a:cubicBezTo>
                    <a:pt x="1604" y="128"/>
                    <a:pt x="1" y="3620"/>
                    <a:pt x="1871" y="5986"/>
                  </a:cubicBezTo>
                  <a:lnTo>
                    <a:pt x="1785" y="7808"/>
                  </a:lnTo>
                  <a:cubicBezTo>
                    <a:pt x="1777" y="7938"/>
                    <a:pt x="1886" y="8037"/>
                    <a:pt x="2008" y="8037"/>
                  </a:cubicBezTo>
                  <a:cubicBezTo>
                    <a:pt x="2038" y="8037"/>
                    <a:pt x="2069" y="8031"/>
                    <a:pt x="2100" y="8018"/>
                  </a:cubicBezTo>
                  <a:lnTo>
                    <a:pt x="3750" y="7245"/>
                  </a:lnTo>
                  <a:cubicBezTo>
                    <a:pt x="4087" y="7341"/>
                    <a:pt x="4429" y="7387"/>
                    <a:pt x="4768" y="7387"/>
                  </a:cubicBezTo>
                  <a:cubicBezTo>
                    <a:pt x="5982" y="7387"/>
                    <a:pt x="7149" y="6792"/>
                    <a:pt x="7843" y="5747"/>
                  </a:cubicBezTo>
                  <a:cubicBezTo>
                    <a:pt x="9491" y="3284"/>
                    <a:pt x="7709" y="1"/>
                    <a:pt x="4789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6" name="Google Shape;12846;p84"/>
            <p:cNvSpPr/>
            <p:nvPr/>
          </p:nvSpPr>
          <p:spPr>
            <a:xfrm>
              <a:off x="4005393" y="2538353"/>
              <a:ext cx="104269" cy="97618"/>
            </a:xfrm>
            <a:custGeom>
              <a:avLst/>
              <a:gdLst/>
              <a:ahLst/>
              <a:cxnLst/>
              <a:rect l="l" t="t" r="r" b="b"/>
              <a:pathLst>
                <a:path w="3982" h="3728" extrusionOk="0">
                  <a:moveTo>
                    <a:pt x="1946" y="403"/>
                  </a:moveTo>
                  <a:cubicBezTo>
                    <a:pt x="2950" y="403"/>
                    <a:pt x="3717" y="1597"/>
                    <a:pt x="3025" y="2551"/>
                  </a:cubicBezTo>
                  <a:lnTo>
                    <a:pt x="2090" y="1616"/>
                  </a:lnTo>
                  <a:cubicBezTo>
                    <a:pt x="2041" y="1557"/>
                    <a:pt x="1983" y="1533"/>
                    <a:pt x="1928" y="1533"/>
                  </a:cubicBezTo>
                  <a:cubicBezTo>
                    <a:pt x="1760" y="1533"/>
                    <a:pt x="1614" y="1758"/>
                    <a:pt x="1794" y="1902"/>
                  </a:cubicBezTo>
                  <a:lnTo>
                    <a:pt x="2729" y="2847"/>
                  </a:lnTo>
                  <a:cubicBezTo>
                    <a:pt x="2500" y="3009"/>
                    <a:pt x="2224" y="3104"/>
                    <a:pt x="1937" y="3104"/>
                  </a:cubicBezTo>
                  <a:cubicBezTo>
                    <a:pt x="525" y="3104"/>
                    <a:pt x="68" y="1206"/>
                    <a:pt x="1327" y="557"/>
                  </a:cubicBezTo>
                  <a:cubicBezTo>
                    <a:pt x="1536" y="451"/>
                    <a:pt x="1746" y="403"/>
                    <a:pt x="1946" y="403"/>
                  </a:cubicBezTo>
                  <a:close/>
                  <a:moveTo>
                    <a:pt x="1948" y="0"/>
                  </a:moveTo>
                  <a:cubicBezTo>
                    <a:pt x="1494" y="0"/>
                    <a:pt x="1041" y="175"/>
                    <a:pt x="697" y="519"/>
                  </a:cubicBezTo>
                  <a:cubicBezTo>
                    <a:pt x="39" y="1177"/>
                    <a:pt x="1" y="2227"/>
                    <a:pt x="621" y="2923"/>
                  </a:cubicBezTo>
                  <a:cubicBezTo>
                    <a:pt x="969" y="3314"/>
                    <a:pt x="1456" y="3516"/>
                    <a:pt x="1945" y="3516"/>
                  </a:cubicBezTo>
                  <a:cubicBezTo>
                    <a:pt x="2325" y="3516"/>
                    <a:pt x="2707" y="3393"/>
                    <a:pt x="3025" y="3142"/>
                  </a:cubicBezTo>
                  <a:lnTo>
                    <a:pt x="3569" y="3677"/>
                  </a:lnTo>
                  <a:cubicBezTo>
                    <a:pt x="3611" y="3713"/>
                    <a:pt x="3656" y="3728"/>
                    <a:pt x="3700" y="3728"/>
                  </a:cubicBezTo>
                  <a:cubicBezTo>
                    <a:pt x="3853" y="3728"/>
                    <a:pt x="3981" y="3537"/>
                    <a:pt x="3855" y="3381"/>
                  </a:cubicBezTo>
                  <a:lnTo>
                    <a:pt x="3321" y="2847"/>
                  </a:lnTo>
                  <a:cubicBezTo>
                    <a:pt x="3893" y="2112"/>
                    <a:pt x="3807" y="1063"/>
                    <a:pt x="3111" y="443"/>
                  </a:cubicBezTo>
                  <a:cubicBezTo>
                    <a:pt x="2778" y="146"/>
                    <a:pt x="2363" y="0"/>
                    <a:pt x="1948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7" name="Google Shape;12847;p84"/>
            <p:cNvSpPr/>
            <p:nvPr/>
          </p:nvSpPr>
          <p:spPr>
            <a:xfrm>
              <a:off x="4182849" y="2537070"/>
              <a:ext cx="81174" cy="92381"/>
            </a:xfrm>
            <a:custGeom>
              <a:avLst/>
              <a:gdLst/>
              <a:ahLst/>
              <a:cxnLst/>
              <a:rect l="l" t="t" r="r" b="b"/>
              <a:pathLst>
                <a:path w="3100" h="3528" extrusionOk="0">
                  <a:moveTo>
                    <a:pt x="1571" y="749"/>
                  </a:moveTo>
                  <a:lnTo>
                    <a:pt x="2039" y="1865"/>
                  </a:lnTo>
                  <a:lnTo>
                    <a:pt x="1104" y="1865"/>
                  </a:lnTo>
                  <a:lnTo>
                    <a:pt x="1571" y="749"/>
                  </a:lnTo>
                  <a:close/>
                  <a:moveTo>
                    <a:pt x="1568" y="0"/>
                  </a:moveTo>
                  <a:cubicBezTo>
                    <a:pt x="1490" y="0"/>
                    <a:pt x="1414" y="43"/>
                    <a:pt x="1380" y="129"/>
                  </a:cubicBezTo>
                  <a:lnTo>
                    <a:pt x="608" y="1989"/>
                  </a:lnTo>
                  <a:lnTo>
                    <a:pt x="93" y="3220"/>
                  </a:lnTo>
                  <a:cubicBezTo>
                    <a:pt x="1" y="3391"/>
                    <a:pt x="144" y="3527"/>
                    <a:pt x="284" y="3527"/>
                  </a:cubicBezTo>
                  <a:cubicBezTo>
                    <a:pt x="363" y="3527"/>
                    <a:pt x="440" y="3485"/>
                    <a:pt x="474" y="3382"/>
                  </a:cubicBezTo>
                  <a:lnTo>
                    <a:pt x="932" y="2276"/>
                  </a:lnTo>
                  <a:lnTo>
                    <a:pt x="2210" y="2276"/>
                  </a:lnTo>
                  <a:lnTo>
                    <a:pt x="2668" y="3382"/>
                  </a:lnTo>
                  <a:cubicBezTo>
                    <a:pt x="2712" y="3460"/>
                    <a:pt x="2782" y="3493"/>
                    <a:pt x="2851" y="3493"/>
                  </a:cubicBezTo>
                  <a:cubicBezTo>
                    <a:pt x="2977" y="3493"/>
                    <a:pt x="3099" y="3381"/>
                    <a:pt x="3050" y="3220"/>
                  </a:cubicBezTo>
                  <a:lnTo>
                    <a:pt x="2535" y="1989"/>
                  </a:lnTo>
                  <a:lnTo>
                    <a:pt x="1762" y="129"/>
                  </a:lnTo>
                  <a:cubicBezTo>
                    <a:pt x="1724" y="43"/>
                    <a:pt x="1645" y="0"/>
                    <a:pt x="1568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848" name="Google Shape;12848;p84"/>
          <p:cNvGrpSpPr/>
          <p:nvPr/>
        </p:nvGrpSpPr>
        <p:grpSpPr>
          <a:xfrm>
            <a:off x="3999894" y="1500197"/>
            <a:ext cx="342474" cy="359232"/>
            <a:chOff x="3999894" y="1500197"/>
            <a:chExt cx="342474" cy="359232"/>
          </a:xfrm>
        </p:grpSpPr>
        <p:sp>
          <p:nvSpPr>
            <p:cNvPr id="12849" name="Google Shape;12849;p84"/>
            <p:cNvSpPr/>
            <p:nvPr/>
          </p:nvSpPr>
          <p:spPr>
            <a:xfrm>
              <a:off x="4165279" y="1500197"/>
              <a:ext cx="177089" cy="149412"/>
            </a:xfrm>
            <a:custGeom>
              <a:avLst/>
              <a:gdLst/>
              <a:ahLst/>
              <a:cxnLst/>
              <a:rect l="l" t="t" r="r" b="b"/>
              <a:pathLst>
                <a:path w="6763" h="5706" extrusionOk="0">
                  <a:moveTo>
                    <a:pt x="3404" y="1"/>
                  </a:moveTo>
                  <a:cubicBezTo>
                    <a:pt x="3367" y="1"/>
                    <a:pt x="3329" y="1"/>
                    <a:pt x="3292" y="3"/>
                  </a:cubicBezTo>
                  <a:cubicBezTo>
                    <a:pt x="1145" y="89"/>
                    <a:pt x="0" y="2579"/>
                    <a:pt x="1345" y="4267"/>
                  </a:cubicBezTo>
                  <a:lnTo>
                    <a:pt x="1288" y="5508"/>
                  </a:lnTo>
                  <a:cubicBezTo>
                    <a:pt x="1281" y="5622"/>
                    <a:pt x="1370" y="5706"/>
                    <a:pt x="1475" y="5706"/>
                  </a:cubicBezTo>
                  <a:cubicBezTo>
                    <a:pt x="1501" y="5706"/>
                    <a:pt x="1528" y="5700"/>
                    <a:pt x="1555" y="5689"/>
                  </a:cubicBezTo>
                  <a:lnTo>
                    <a:pt x="2681" y="5164"/>
                  </a:lnTo>
                  <a:cubicBezTo>
                    <a:pt x="2917" y="5230"/>
                    <a:pt x="3156" y="5261"/>
                    <a:pt x="3392" y="5261"/>
                  </a:cubicBezTo>
                  <a:cubicBezTo>
                    <a:pt x="4257" y="5261"/>
                    <a:pt x="5089" y="4837"/>
                    <a:pt x="5591" y="4096"/>
                  </a:cubicBezTo>
                  <a:cubicBezTo>
                    <a:pt x="6762" y="2334"/>
                    <a:pt x="5494" y="1"/>
                    <a:pt x="3404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0" name="Google Shape;12850;p84"/>
            <p:cNvSpPr/>
            <p:nvPr/>
          </p:nvSpPr>
          <p:spPr>
            <a:xfrm>
              <a:off x="4210238" y="1533871"/>
              <a:ext cx="82457" cy="71773"/>
            </a:xfrm>
            <a:custGeom>
              <a:avLst/>
              <a:gdLst/>
              <a:ahLst/>
              <a:cxnLst/>
              <a:rect l="l" t="t" r="r" b="b"/>
              <a:pathLst>
                <a:path w="3149" h="2741" extrusionOk="0">
                  <a:moveTo>
                    <a:pt x="1543" y="0"/>
                  </a:moveTo>
                  <a:cubicBezTo>
                    <a:pt x="1528" y="0"/>
                    <a:pt x="1513" y="2"/>
                    <a:pt x="1498" y="5"/>
                  </a:cubicBezTo>
                  <a:cubicBezTo>
                    <a:pt x="411" y="215"/>
                    <a:pt x="1" y="1550"/>
                    <a:pt x="783" y="2333"/>
                  </a:cubicBezTo>
                  <a:cubicBezTo>
                    <a:pt x="1062" y="2612"/>
                    <a:pt x="1413" y="2741"/>
                    <a:pt x="1757" y="2741"/>
                  </a:cubicBezTo>
                  <a:cubicBezTo>
                    <a:pt x="2377" y="2741"/>
                    <a:pt x="2979" y="2325"/>
                    <a:pt x="3120" y="1627"/>
                  </a:cubicBezTo>
                  <a:cubicBezTo>
                    <a:pt x="3149" y="1493"/>
                    <a:pt x="3044" y="1360"/>
                    <a:pt x="2901" y="1360"/>
                  </a:cubicBezTo>
                  <a:lnTo>
                    <a:pt x="1985" y="1360"/>
                  </a:lnTo>
                  <a:cubicBezTo>
                    <a:pt x="1861" y="1360"/>
                    <a:pt x="1765" y="1264"/>
                    <a:pt x="1765" y="1140"/>
                  </a:cubicBezTo>
                  <a:lnTo>
                    <a:pt x="1765" y="224"/>
                  </a:lnTo>
                  <a:cubicBezTo>
                    <a:pt x="1765" y="97"/>
                    <a:pt x="1660" y="0"/>
                    <a:pt x="1543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1" name="Google Shape;12851;p84"/>
            <p:cNvSpPr/>
            <p:nvPr/>
          </p:nvSpPr>
          <p:spPr>
            <a:xfrm>
              <a:off x="4017883" y="1549477"/>
              <a:ext cx="292303" cy="292539"/>
            </a:xfrm>
            <a:custGeom>
              <a:avLst/>
              <a:gdLst/>
              <a:ahLst/>
              <a:cxnLst/>
              <a:rect l="l" t="t" r="r" b="b"/>
              <a:pathLst>
                <a:path w="11163" h="11172" extrusionOk="0">
                  <a:moveTo>
                    <a:pt x="3616" y="0"/>
                  </a:moveTo>
                  <a:lnTo>
                    <a:pt x="1" y="3616"/>
                  </a:lnTo>
                  <a:lnTo>
                    <a:pt x="1813" y="5429"/>
                  </a:lnTo>
                  <a:cubicBezTo>
                    <a:pt x="2306" y="5921"/>
                    <a:pt x="2960" y="6179"/>
                    <a:pt x="3622" y="6179"/>
                  </a:cubicBezTo>
                  <a:cubicBezTo>
                    <a:pt x="4075" y="6179"/>
                    <a:pt x="4532" y="6058"/>
                    <a:pt x="4942" y="5810"/>
                  </a:cubicBezTo>
                  <a:lnTo>
                    <a:pt x="5362" y="6230"/>
                  </a:lnTo>
                  <a:cubicBezTo>
                    <a:pt x="4752" y="7241"/>
                    <a:pt x="4914" y="8529"/>
                    <a:pt x="5744" y="9369"/>
                  </a:cubicBezTo>
                  <a:lnTo>
                    <a:pt x="7547" y="11172"/>
                  </a:lnTo>
                  <a:lnTo>
                    <a:pt x="11162" y="7556"/>
                  </a:lnTo>
                  <a:lnTo>
                    <a:pt x="9359" y="5753"/>
                  </a:lnTo>
                  <a:cubicBezTo>
                    <a:pt x="8867" y="5260"/>
                    <a:pt x="8209" y="5003"/>
                    <a:pt x="7546" y="5003"/>
                  </a:cubicBezTo>
                  <a:cubicBezTo>
                    <a:pt x="7093" y="5003"/>
                    <a:pt x="6637" y="5123"/>
                    <a:pt x="6230" y="5371"/>
                  </a:cubicBezTo>
                  <a:lnTo>
                    <a:pt x="5801" y="4952"/>
                  </a:lnTo>
                  <a:cubicBezTo>
                    <a:pt x="6412" y="3940"/>
                    <a:pt x="6249" y="2652"/>
                    <a:pt x="5419" y="1822"/>
                  </a:cubicBezTo>
                  <a:lnTo>
                    <a:pt x="3616" y="0"/>
                  </a:ln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2" name="Google Shape;12852;p84"/>
            <p:cNvSpPr/>
            <p:nvPr/>
          </p:nvSpPr>
          <p:spPr>
            <a:xfrm>
              <a:off x="4098324" y="1549713"/>
              <a:ext cx="211863" cy="211863"/>
            </a:xfrm>
            <a:custGeom>
              <a:avLst/>
              <a:gdLst/>
              <a:ahLst/>
              <a:cxnLst/>
              <a:rect l="l" t="t" r="r" b="b"/>
              <a:pathLst>
                <a:path w="8091" h="8091" extrusionOk="0">
                  <a:moveTo>
                    <a:pt x="544" y="1"/>
                  </a:moveTo>
                  <a:lnTo>
                    <a:pt x="1" y="545"/>
                  </a:lnTo>
                  <a:lnTo>
                    <a:pt x="1804" y="2348"/>
                  </a:lnTo>
                  <a:cubicBezTo>
                    <a:pt x="2567" y="3111"/>
                    <a:pt x="2767" y="4265"/>
                    <a:pt x="2319" y="5229"/>
                  </a:cubicBezTo>
                  <a:cubicBezTo>
                    <a:pt x="2242" y="5381"/>
                    <a:pt x="2271" y="5572"/>
                    <a:pt x="2395" y="5687"/>
                  </a:cubicBezTo>
                  <a:cubicBezTo>
                    <a:pt x="2470" y="5767"/>
                    <a:pt x="2576" y="5808"/>
                    <a:pt x="2684" y="5808"/>
                  </a:cubicBezTo>
                  <a:cubicBezTo>
                    <a:pt x="2742" y="5808"/>
                    <a:pt x="2800" y="5796"/>
                    <a:pt x="2853" y="5773"/>
                  </a:cubicBezTo>
                  <a:cubicBezTo>
                    <a:pt x="3198" y="5610"/>
                    <a:pt x="3566" y="5532"/>
                    <a:pt x="3930" y="5532"/>
                  </a:cubicBezTo>
                  <a:cubicBezTo>
                    <a:pt x="4594" y="5532"/>
                    <a:pt x="5248" y="5792"/>
                    <a:pt x="5734" y="6278"/>
                  </a:cubicBezTo>
                  <a:lnTo>
                    <a:pt x="7547" y="8091"/>
                  </a:lnTo>
                  <a:lnTo>
                    <a:pt x="8090" y="7547"/>
                  </a:lnTo>
                  <a:lnTo>
                    <a:pt x="6278" y="5734"/>
                  </a:lnTo>
                  <a:cubicBezTo>
                    <a:pt x="5786" y="5242"/>
                    <a:pt x="5129" y="4988"/>
                    <a:pt x="4468" y="4988"/>
                  </a:cubicBezTo>
                  <a:cubicBezTo>
                    <a:pt x="4013" y="4988"/>
                    <a:pt x="3557" y="5108"/>
                    <a:pt x="3149" y="5353"/>
                  </a:cubicBezTo>
                  <a:lnTo>
                    <a:pt x="2729" y="4933"/>
                  </a:lnTo>
                  <a:cubicBezTo>
                    <a:pt x="3330" y="3931"/>
                    <a:pt x="3177" y="2643"/>
                    <a:pt x="2347" y="1813"/>
                  </a:cubicBezTo>
                  <a:lnTo>
                    <a:pt x="544" y="1"/>
                  </a:lnTo>
                  <a:close/>
                </a:path>
              </a:pathLst>
            </a:custGeom>
            <a:solidFill>
              <a:srgbClr val="AEBF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3" name="Google Shape;12853;p84"/>
            <p:cNvSpPr/>
            <p:nvPr/>
          </p:nvSpPr>
          <p:spPr>
            <a:xfrm>
              <a:off x="3999894" y="1532300"/>
              <a:ext cx="130427" cy="129302"/>
            </a:xfrm>
            <a:custGeom>
              <a:avLst/>
              <a:gdLst/>
              <a:ahLst/>
              <a:cxnLst/>
              <a:rect l="l" t="t" r="r" b="b"/>
              <a:pathLst>
                <a:path w="4981" h="4938" extrusionOk="0">
                  <a:moveTo>
                    <a:pt x="4308" y="0"/>
                  </a:moveTo>
                  <a:cubicBezTo>
                    <a:pt x="4251" y="0"/>
                    <a:pt x="4194" y="22"/>
                    <a:pt x="4151" y="65"/>
                  </a:cubicBezTo>
                  <a:lnTo>
                    <a:pt x="87" y="4129"/>
                  </a:lnTo>
                  <a:cubicBezTo>
                    <a:pt x="1" y="4215"/>
                    <a:pt x="1" y="4358"/>
                    <a:pt x="87" y="4444"/>
                  </a:cubicBezTo>
                  <a:lnTo>
                    <a:pt x="516" y="4873"/>
                  </a:lnTo>
                  <a:cubicBezTo>
                    <a:pt x="559" y="4916"/>
                    <a:pt x="614" y="4937"/>
                    <a:pt x="670" y="4937"/>
                  </a:cubicBezTo>
                  <a:cubicBezTo>
                    <a:pt x="726" y="4937"/>
                    <a:pt x="783" y="4916"/>
                    <a:pt x="831" y="4873"/>
                  </a:cubicBezTo>
                  <a:lnTo>
                    <a:pt x="4895" y="809"/>
                  </a:lnTo>
                  <a:cubicBezTo>
                    <a:pt x="4981" y="723"/>
                    <a:pt x="4981" y="580"/>
                    <a:pt x="4895" y="494"/>
                  </a:cubicBezTo>
                  <a:lnTo>
                    <a:pt x="4466" y="65"/>
                  </a:lnTo>
                  <a:cubicBezTo>
                    <a:pt x="4423" y="22"/>
                    <a:pt x="4365" y="0"/>
                    <a:pt x="4308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4" name="Google Shape;12854;p84"/>
            <p:cNvSpPr/>
            <p:nvPr/>
          </p:nvSpPr>
          <p:spPr>
            <a:xfrm>
              <a:off x="4007907" y="1539736"/>
              <a:ext cx="122415" cy="121865"/>
            </a:xfrm>
            <a:custGeom>
              <a:avLst/>
              <a:gdLst/>
              <a:ahLst/>
              <a:cxnLst/>
              <a:rect l="l" t="t" r="r" b="b"/>
              <a:pathLst>
                <a:path w="4675" h="4654" extrusionOk="0">
                  <a:moveTo>
                    <a:pt x="4379" y="0"/>
                  </a:moveTo>
                  <a:lnTo>
                    <a:pt x="0" y="4379"/>
                  </a:lnTo>
                  <a:lnTo>
                    <a:pt x="210" y="4589"/>
                  </a:lnTo>
                  <a:cubicBezTo>
                    <a:pt x="253" y="4632"/>
                    <a:pt x="308" y="4653"/>
                    <a:pt x="364" y="4653"/>
                  </a:cubicBezTo>
                  <a:cubicBezTo>
                    <a:pt x="420" y="4653"/>
                    <a:pt x="477" y="4632"/>
                    <a:pt x="525" y="4589"/>
                  </a:cubicBezTo>
                  <a:lnTo>
                    <a:pt x="4589" y="525"/>
                  </a:lnTo>
                  <a:cubicBezTo>
                    <a:pt x="4675" y="439"/>
                    <a:pt x="4675" y="296"/>
                    <a:pt x="4589" y="210"/>
                  </a:cubicBezTo>
                  <a:lnTo>
                    <a:pt x="4379" y="0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5" name="Google Shape;12855;p84"/>
            <p:cNvSpPr/>
            <p:nvPr/>
          </p:nvSpPr>
          <p:spPr>
            <a:xfrm>
              <a:off x="4197748" y="1730153"/>
              <a:ext cx="130427" cy="129275"/>
            </a:xfrm>
            <a:custGeom>
              <a:avLst/>
              <a:gdLst/>
              <a:ahLst/>
              <a:cxnLst/>
              <a:rect l="l" t="t" r="r" b="b"/>
              <a:pathLst>
                <a:path w="4981" h="4937" extrusionOk="0">
                  <a:moveTo>
                    <a:pt x="4308" y="0"/>
                  </a:moveTo>
                  <a:cubicBezTo>
                    <a:pt x="4251" y="0"/>
                    <a:pt x="4193" y="22"/>
                    <a:pt x="4150" y="64"/>
                  </a:cubicBezTo>
                  <a:lnTo>
                    <a:pt x="86" y="4128"/>
                  </a:lnTo>
                  <a:cubicBezTo>
                    <a:pt x="1" y="4214"/>
                    <a:pt x="1" y="4357"/>
                    <a:pt x="86" y="4443"/>
                  </a:cubicBezTo>
                  <a:lnTo>
                    <a:pt x="516" y="4873"/>
                  </a:lnTo>
                  <a:cubicBezTo>
                    <a:pt x="559" y="4916"/>
                    <a:pt x="616" y="4937"/>
                    <a:pt x="673" y="4937"/>
                  </a:cubicBezTo>
                  <a:cubicBezTo>
                    <a:pt x="730" y="4937"/>
                    <a:pt x="788" y="4916"/>
                    <a:pt x="830" y="4873"/>
                  </a:cubicBezTo>
                  <a:lnTo>
                    <a:pt x="4894" y="809"/>
                  </a:lnTo>
                  <a:cubicBezTo>
                    <a:pt x="4980" y="723"/>
                    <a:pt x="4980" y="580"/>
                    <a:pt x="4894" y="494"/>
                  </a:cubicBezTo>
                  <a:lnTo>
                    <a:pt x="4465" y="64"/>
                  </a:lnTo>
                  <a:cubicBezTo>
                    <a:pt x="4422" y="22"/>
                    <a:pt x="4365" y="0"/>
                    <a:pt x="4308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6" name="Google Shape;12856;p84"/>
            <p:cNvSpPr/>
            <p:nvPr/>
          </p:nvSpPr>
          <p:spPr>
            <a:xfrm>
              <a:off x="4205499" y="1737328"/>
              <a:ext cx="122677" cy="122101"/>
            </a:xfrm>
            <a:custGeom>
              <a:avLst/>
              <a:gdLst/>
              <a:ahLst/>
              <a:cxnLst/>
              <a:rect l="l" t="t" r="r" b="b"/>
              <a:pathLst>
                <a:path w="4685" h="4663" extrusionOk="0">
                  <a:moveTo>
                    <a:pt x="4379" y="0"/>
                  </a:moveTo>
                  <a:lnTo>
                    <a:pt x="0" y="4379"/>
                  </a:lnTo>
                  <a:lnTo>
                    <a:pt x="220" y="4599"/>
                  </a:lnTo>
                  <a:cubicBezTo>
                    <a:pt x="263" y="4642"/>
                    <a:pt x="320" y="4663"/>
                    <a:pt x="377" y="4663"/>
                  </a:cubicBezTo>
                  <a:cubicBezTo>
                    <a:pt x="434" y="4663"/>
                    <a:pt x="492" y="4642"/>
                    <a:pt x="534" y="4599"/>
                  </a:cubicBezTo>
                  <a:lnTo>
                    <a:pt x="4598" y="535"/>
                  </a:lnTo>
                  <a:cubicBezTo>
                    <a:pt x="4684" y="449"/>
                    <a:pt x="4684" y="306"/>
                    <a:pt x="4598" y="220"/>
                  </a:cubicBezTo>
                  <a:lnTo>
                    <a:pt x="4379" y="0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7" name="Google Shape;12857;p84"/>
            <p:cNvSpPr/>
            <p:nvPr/>
          </p:nvSpPr>
          <p:spPr>
            <a:xfrm>
              <a:off x="4065854" y="1663879"/>
              <a:ext cx="86463" cy="32155"/>
            </a:xfrm>
            <a:custGeom>
              <a:avLst/>
              <a:gdLst/>
              <a:ahLst/>
              <a:cxnLst/>
              <a:rect l="l" t="t" r="r" b="b"/>
              <a:pathLst>
                <a:path w="3302" h="1228" extrusionOk="0">
                  <a:moveTo>
                    <a:pt x="287" y="1"/>
                  </a:moveTo>
                  <a:cubicBezTo>
                    <a:pt x="105" y="10"/>
                    <a:pt x="0" y="220"/>
                    <a:pt x="115" y="363"/>
                  </a:cubicBezTo>
                  <a:lnTo>
                    <a:pt x="268" y="554"/>
                  </a:lnTo>
                  <a:cubicBezTo>
                    <a:pt x="654" y="1005"/>
                    <a:pt x="1150" y="1227"/>
                    <a:pt x="1646" y="1227"/>
                  </a:cubicBezTo>
                  <a:cubicBezTo>
                    <a:pt x="2178" y="1227"/>
                    <a:pt x="2711" y="972"/>
                    <a:pt x="3110" y="468"/>
                  </a:cubicBezTo>
                  <a:lnTo>
                    <a:pt x="3187" y="363"/>
                  </a:lnTo>
                  <a:cubicBezTo>
                    <a:pt x="3301" y="211"/>
                    <a:pt x="3196" y="1"/>
                    <a:pt x="3015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8" name="Google Shape;12858;p84"/>
            <p:cNvSpPr/>
            <p:nvPr/>
          </p:nvSpPr>
          <p:spPr>
            <a:xfrm>
              <a:off x="4164519" y="1753301"/>
              <a:ext cx="90705" cy="51689"/>
            </a:xfrm>
            <a:custGeom>
              <a:avLst/>
              <a:gdLst/>
              <a:ahLst/>
              <a:cxnLst/>
              <a:rect l="l" t="t" r="r" b="b"/>
              <a:pathLst>
                <a:path w="3464" h="1974" extrusionOk="0">
                  <a:moveTo>
                    <a:pt x="1" y="1"/>
                  </a:moveTo>
                  <a:cubicBezTo>
                    <a:pt x="10" y="278"/>
                    <a:pt x="115" y="535"/>
                    <a:pt x="306" y="735"/>
                  </a:cubicBezTo>
                  <a:lnTo>
                    <a:pt x="1479" y="1909"/>
                  </a:lnTo>
                  <a:cubicBezTo>
                    <a:pt x="1527" y="1952"/>
                    <a:pt x="1584" y="1973"/>
                    <a:pt x="1640" y="1973"/>
                  </a:cubicBezTo>
                  <a:cubicBezTo>
                    <a:pt x="1696" y="1973"/>
                    <a:pt x="1751" y="1952"/>
                    <a:pt x="1794" y="1909"/>
                  </a:cubicBezTo>
                  <a:lnTo>
                    <a:pt x="3321" y="383"/>
                  </a:lnTo>
                  <a:cubicBezTo>
                    <a:pt x="3464" y="239"/>
                    <a:pt x="3368" y="1"/>
                    <a:pt x="3168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859" name="Google Shape;12859;p84"/>
          <p:cNvGrpSpPr/>
          <p:nvPr/>
        </p:nvGrpSpPr>
        <p:grpSpPr>
          <a:xfrm>
            <a:off x="2233795" y="2882162"/>
            <a:ext cx="232601" cy="366747"/>
            <a:chOff x="2233795" y="2882162"/>
            <a:chExt cx="232601" cy="366747"/>
          </a:xfrm>
        </p:grpSpPr>
        <p:sp>
          <p:nvSpPr>
            <p:cNvPr id="12860" name="Google Shape;12860;p84"/>
            <p:cNvSpPr/>
            <p:nvPr/>
          </p:nvSpPr>
          <p:spPr>
            <a:xfrm>
              <a:off x="2350946" y="2946368"/>
              <a:ext cx="115188" cy="214979"/>
            </a:xfrm>
            <a:custGeom>
              <a:avLst/>
              <a:gdLst/>
              <a:ahLst/>
              <a:cxnLst/>
              <a:rect l="l" t="t" r="r" b="b"/>
              <a:pathLst>
                <a:path w="4399" h="8210" extrusionOk="0">
                  <a:moveTo>
                    <a:pt x="726" y="0"/>
                  </a:moveTo>
                  <a:lnTo>
                    <a:pt x="726" y="2080"/>
                  </a:lnTo>
                  <a:cubicBezTo>
                    <a:pt x="325" y="2080"/>
                    <a:pt x="1" y="2376"/>
                    <a:pt x="1" y="2729"/>
                  </a:cubicBezTo>
                  <a:lnTo>
                    <a:pt x="1" y="7680"/>
                  </a:lnTo>
                  <a:cubicBezTo>
                    <a:pt x="15" y="8033"/>
                    <a:pt x="282" y="8210"/>
                    <a:pt x="549" y="8210"/>
                  </a:cubicBezTo>
                  <a:cubicBezTo>
                    <a:pt x="816" y="8210"/>
                    <a:pt x="1083" y="8033"/>
                    <a:pt x="1098" y="7680"/>
                  </a:cubicBezTo>
                  <a:lnTo>
                    <a:pt x="1098" y="5839"/>
                  </a:lnTo>
                  <a:lnTo>
                    <a:pt x="4399" y="5839"/>
                  </a:lnTo>
                  <a:lnTo>
                    <a:pt x="4399" y="2729"/>
                  </a:lnTo>
                  <a:cubicBezTo>
                    <a:pt x="4399" y="2381"/>
                    <a:pt x="4093" y="2080"/>
                    <a:pt x="3692" y="2080"/>
                  </a:cubicBezTo>
                  <a:cubicBezTo>
                    <a:pt x="3686" y="2080"/>
                    <a:pt x="3680" y="2080"/>
                    <a:pt x="3674" y="2080"/>
                  </a:cubicBezTo>
                  <a:lnTo>
                    <a:pt x="3674" y="0"/>
                  </a:ln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1" name="Google Shape;12861;p84"/>
            <p:cNvSpPr/>
            <p:nvPr/>
          </p:nvSpPr>
          <p:spPr>
            <a:xfrm>
              <a:off x="2379933" y="3052679"/>
              <a:ext cx="86463" cy="46583"/>
            </a:xfrm>
            <a:custGeom>
              <a:avLst/>
              <a:gdLst/>
              <a:ahLst/>
              <a:cxnLst/>
              <a:rect l="l" t="t" r="r" b="b"/>
              <a:pathLst>
                <a:path w="3302" h="1779" extrusionOk="0">
                  <a:moveTo>
                    <a:pt x="549" y="1"/>
                  </a:moveTo>
                  <a:cubicBezTo>
                    <a:pt x="358" y="1"/>
                    <a:pt x="166" y="58"/>
                    <a:pt x="0" y="176"/>
                  </a:cubicBezTo>
                  <a:lnTo>
                    <a:pt x="0" y="1779"/>
                  </a:lnTo>
                  <a:lnTo>
                    <a:pt x="3301" y="1779"/>
                  </a:lnTo>
                  <a:lnTo>
                    <a:pt x="3301" y="510"/>
                  </a:lnTo>
                  <a:cubicBezTo>
                    <a:pt x="3160" y="413"/>
                    <a:pt x="3001" y="356"/>
                    <a:pt x="2827" y="356"/>
                  </a:cubicBezTo>
                  <a:cubicBezTo>
                    <a:pt x="2813" y="356"/>
                    <a:pt x="2800" y="357"/>
                    <a:pt x="2786" y="357"/>
                  </a:cubicBezTo>
                  <a:lnTo>
                    <a:pt x="2700" y="357"/>
                  </a:lnTo>
                  <a:cubicBezTo>
                    <a:pt x="2576" y="357"/>
                    <a:pt x="2462" y="377"/>
                    <a:pt x="2347" y="424"/>
                  </a:cubicBezTo>
                  <a:cubicBezTo>
                    <a:pt x="2166" y="233"/>
                    <a:pt x="1918" y="119"/>
                    <a:pt x="1660" y="119"/>
                  </a:cubicBezTo>
                  <a:lnTo>
                    <a:pt x="1641" y="119"/>
                  </a:lnTo>
                  <a:cubicBezTo>
                    <a:pt x="1479" y="119"/>
                    <a:pt x="1317" y="157"/>
                    <a:pt x="1183" y="243"/>
                  </a:cubicBezTo>
                  <a:cubicBezTo>
                    <a:pt x="1002" y="82"/>
                    <a:pt x="776" y="1"/>
                    <a:pt x="549" y="1"/>
                  </a:cubicBez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2" name="Google Shape;12862;p84"/>
            <p:cNvSpPr/>
            <p:nvPr/>
          </p:nvSpPr>
          <p:spPr>
            <a:xfrm>
              <a:off x="2369930" y="2946368"/>
              <a:ext cx="77220" cy="44750"/>
            </a:xfrm>
            <a:custGeom>
              <a:avLst/>
              <a:gdLst/>
              <a:ahLst/>
              <a:cxnLst/>
              <a:rect l="l" t="t" r="r" b="b"/>
              <a:pathLst>
                <a:path w="2949" h="1709" extrusionOk="0">
                  <a:moveTo>
                    <a:pt x="1" y="0"/>
                  </a:moveTo>
                  <a:lnTo>
                    <a:pt x="1" y="1708"/>
                  </a:lnTo>
                  <a:lnTo>
                    <a:pt x="2949" y="1708"/>
                  </a:lnTo>
                  <a:lnTo>
                    <a:pt x="2949" y="0"/>
                  </a:lnTo>
                  <a:close/>
                </a:path>
              </a:pathLst>
            </a:custGeom>
            <a:solidFill>
              <a:srgbClr val="B5C4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3" name="Google Shape;12863;p84"/>
            <p:cNvSpPr/>
            <p:nvPr/>
          </p:nvSpPr>
          <p:spPr>
            <a:xfrm>
              <a:off x="2357440" y="2882162"/>
              <a:ext cx="102200" cy="67976"/>
            </a:xfrm>
            <a:custGeom>
              <a:avLst/>
              <a:gdLst/>
              <a:ahLst/>
              <a:cxnLst/>
              <a:rect l="l" t="t" r="r" b="b"/>
              <a:pathLst>
                <a:path w="3903" h="2596" extrusionOk="0">
                  <a:moveTo>
                    <a:pt x="230" y="1"/>
                  </a:moveTo>
                  <a:cubicBezTo>
                    <a:pt x="106" y="1"/>
                    <a:pt x="1" y="96"/>
                    <a:pt x="1" y="220"/>
                  </a:cubicBezTo>
                  <a:lnTo>
                    <a:pt x="1" y="2596"/>
                  </a:lnTo>
                  <a:lnTo>
                    <a:pt x="3903" y="2596"/>
                  </a:lnTo>
                  <a:lnTo>
                    <a:pt x="3903" y="220"/>
                  </a:lnTo>
                  <a:cubicBezTo>
                    <a:pt x="3903" y="96"/>
                    <a:pt x="3807" y="1"/>
                    <a:pt x="3683" y="1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4" name="Google Shape;12864;p84"/>
            <p:cNvSpPr/>
            <p:nvPr/>
          </p:nvSpPr>
          <p:spPr>
            <a:xfrm>
              <a:off x="2379671" y="3062787"/>
              <a:ext cx="29013" cy="60959"/>
            </a:xfrm>
            <a:custGeom>
              <a:avLst/>
              <a:gdLst/>
              <a:ahLst/>
              <a:cxnLst/>
              <a:rect l="l" t="t" r="r" b="b"/>
              <a:pathLst>
                <a:path w="1108" h="2328" extrusionOk="0">
                  <a:moveTo>
                    <a:pt x="554" y="0"/>
                  </a:moveTo>
                  <a:cubicBezTo>
                    <a:pt x="249" y="0"/>
                    <a:pt x="10" y="248"/>
                    <a:pt x="1" y="553"/>
                  </a:cubicBezTo>
                  <a:lnTo>
                    <a:pt x="1" y="1774"/>
                  </a:lnTo>
                  <a:cubicBezTo>
                    <a:pt x="1" y="2080"/>
                    <a:pt x="249" y="2328"/>
                    <a:pt x="554" y="2328"/>
                  </a:cubicBezTo>
                  <a:cubicBezTo>
                    <a:pt x="859" y="2328"/>
                    <a:pt x="1107" y="2080"/>
                    <a:pt x="1107" y="1774"/>
                  </a:cubicBezTo>
                  <a:lnTo>
                    <a:pt x="1107" y="553"/>
                  </a:lnTo>
                  <a:cubicBezTo>
                    <a:pt x="1107" y="248"/>
                    <a:pt x="859" y="0"/>
                    <a:pt x="554" y="0"/>
                  </a:cubicBez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5" name="Google Shape;12865;p84"/>
            <p:cNvSpPr/>
            <p:nvPr/>
          </p:nvSpPr>
          <p:spPr>
            <a:xfrm>
              <a:off x="2379671" y="3062787"/>
              <a:ext cx="16758" cy="60723"/>
            </a:xfrm>
            <a:custGeom>
              <a:avLst/>
              <a:gdLst/>
              <a:ahLst/>
              <a:cxnLst/>
              <a:rect l="l" t="t" r="r" b="b"/>
              <a:pathLst>
                <a:path w="640" h="2319" extrusionOk="0">
                  <a:moveTo>
                    <a:pt x="554" y="0"/>
                  </a:moveTo>
                  <a:cubicBezTo>
                    <a:pt x="249" y="0"/>
                    <a:pt x="1" y="248"/>
                    <a:pt x="1" y="553"/>
                  </a:cubicBezTo>
                  <a:lnTo>
                    <a:pt x="1" y="1774"/>
                  </a:lnTo>
                  <a:cubicBezTo>
                    <a:pt x="1" y="2080"/>
                    <a:pt x="249" y="2318"/>
                    <a:pt x="554" y="2318"/>
                  </a:cubicBezTo>
                  <a:lnTo>
                    <a:pt x="640" y="2318"/>
                  </a:lnTo>
                  <a:cubicBezTo>
                    <a:pt x="373" y="2271"/>
                    <a:pt x="172" y="2042"/>
                    <a:pt x="172" y="1774"/>
                  </a:cubicBezTo>
                  <a:lnTo>
                    <a:pt x="172" y="553"/>
                  </a:lnTo>
                  <a:cubicBezTo>
                    <a:pt x="172" y="277"/>
                    <a:pt x="373" y="48"/>
                    <a:pt x="640" y="10"/>
                  </a:cubicBezTo>
                  <a:cubicBezTo>
                    <a:pt x="611" y="0"/>
                    <a:pt x="583" y="0"/>
                    <a:pt x="554" y="0"/>
                  </a:cubicBez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6" name="Google Shape;12866;p84"/>
            <p:cNvSpPr/>
            <p:nvPr/>
          </p:nvSpPr>
          <p:spPr>
            <a:xfrm>
              <a:off x="2408658" y="3066034"/>
              <a:ext cx="29013" cy="57712"/>
            </a:xfrm>
            <a:custGeom>
              <a:avLst/>
              <a:gdLst/>
              <a:ahLst/>
              <a:cxnLst/>
              <a:rect l="l" t="t" r="r" b="b"/>
              <a:pathLst>
                <a:path w="1108" h="2204" extrusionOk="0">
                  <a:moveTo>
                    <a:pt x="544" y="0"/>
                  </a:moveTo>
                  <a:cubicBezTo>
                    <a:pt x="248" y="0"/>
                    <a:pt x="0" y="239"/>
                    <a:pt x="0" y="534"/>
                  </a:cubicBezTo>
                  <a:lnTo>
                    <a:pt x="0" y="1660"/>
                  </a:lnTo>
                  <a:cubicBezTo>
                    <a:pt x="0" y="1956"/>
                    <a:pt x="248" y="2204"/>
                    <a:pt x="544" y="2204"/>
                  </a:cubicBezTo>
                  <a:lnTo>
                    <a:pt x="573" y="2204"/>
                  </a:lnTo>
                  <a:cubicBezTo>
                    <a:pt x="859" y="2204"/>
                    <a:pt x="1107" y="1956"/>
                    <a:pt x="1107" y="1660"/>
                  </a:cubicBezTo>
                  <a:lnTo>
                    <a:pt x="1107" y="534"/>
                  </a:lnTo>
                  <a:cubicBezTo>
                    <a:pt x="1107" y="239"/>
                    <a:pt x="859" y="0"/>
                    <a:pt x="573" y="0"/>
                  </a:cubicBez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7" name="Google Shape;12867;p84"/>
            <p:cNvSpPr/>
            <p:nvPr/>
          </p:nvSpPr>
          <p:spPr>
            <a:xfrm>
              <a:off x="2408658" y="3066034"/>
              <a:ext cx="17020" cy="57712"/>
            </a:xfrm>
            <a:custGeom>
              <a:avLst/>
              <a:gdLst/>
              <a:ahLst/>
              <a:cxnLst/>
              <a:rect l="l" t="t" r="r" b="b"/>
              <a:pathLst>
                <a:path w="650" h="2204" extrusionOk="0">
                  <a:moveTo>
                    <a:pt x="544" y="0"/>
                  </a:moveTo>
                  <a:cubicBezTo>
                    <a:pt x="248" y="0"/>
                    <a:pt x="0" y="239"/>
                    <a:pt x="0" y="534"/>
                  </a:cubicBezTo>
                  <a:lnTo>
                    <a:pt x="0" y="1660"/>
                  </a:lnTo>
                  <a:cubicBezTo>
                    <a:pt x="0" y="1956"/>
                    <a:pt x="248" y="2204"/>
                    <a:pt x="544" y="2204"/>
                  </a:cubicBezTo>
                  <a:lnTo>
                    <a:pt x="573" y="2204"/>
                  </a:lnTo>
                  <a:cubicBezTo>
                    <a:pt x="592" y="2194"/>
                    <a:pt x="621" y="2194"/>
                    <a:pt x="649" y="2194"/>
                  </a:cubicBezTo>
                  <a:cubicBezTo>
                    <a:pt x="382" y="2156"/>
                    <a:pt x="182" y="1927"/>
                    <a:pt x="182" y="1660"/>
                  </a:cubicBezTo>
                  <a:lnTo>
                    <a:pt x="182" y="534"/>
                  </a:lnTo>
                  <a:cubicBezTo>
                    <a:pt x="182" y="267"/>
                    <a:pt x="382" y="38"/>
                    <a:pt x="640" y="0"/>
                  </a:cubicBez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8" name="Google Shape;12868;p84"/>
            <p:cNvSpPr/>
            <p:nvPr/>
          </p:nvSpPr>
          <p:spPr>
            <a:xfrm>
              <a:off x="2437383" y="3072030"/>
              <a:ext cx="28751" cy="51715"/>
            </a:xfrm>
            <a:custGeom>
              <a:avLst/>
              <a:gdLst/>
              <a:ahLst/>
              <a:cxnLst/>
              <a:rect l="l" t="t" r="r" b="b"/>
              <a:pathLst>
                <a:path w="1098" h="1975" extrusionOk="0">
                  <a:moveTo>
                    <a:pt x="506" y="0"/>
                  </a:moveTo>
                  <a:cubicBezTo>
                    <a:pt x="229" y="0"/>
                    <a:pt x="1" y="229"/>
                    <a:pt x="1" y="506"/>
                  </a:cubicBezTo>
                  <a:lnTo>
                    <a:pt x="1" y="1460"/>
                  </a:lnTo>
                  <a:cubicBezTo>
                    <a:pt x="1" y="1746"/>
                    <a:pt x="229" y="1975"/>
                    <a:pt x="506" y="1975"/>
                  </a:cubicBezTo>
                  <a:lnTo>
                    <a:pt x="592" y="1975"/>
                  </a:lnTo>
                  <a:cubicBezTo>
                    <a:pt x="878" y="1975"/>
                    <a:pt x="1098" y="1746"/>
                    <a:pt x="1098" y="1460"/>
                  </a:cubicBezTo>
                  <a:lnTo>
                    <a:pt x="1098" y="506"/>
                  </a:lnTo>
                  <a:cubicBezTo>
                    <a:pt x="1098" y="229"/>
                    <a:pt x="878" y="0"/>
                    <a:pt x="592" y="0"/>
                  </a:cubicBez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9" name="Google Shape;12869;p84"/>
            <p:cNvSpPr/>
            <p:nvPr/>
          </p:nvSpPr>
          <p:spPr>
            <a:xfrm>
              <a:off x="2437383" y="3072266"/>
              <a:ext cx="17020" cy="51480"/>
            </a:xfrm>
            <a:custGeom>
              <a:avLst/>
              <a:gdLst/>
              <a:ahLst/>
              <a:cxnLst/>
              <a:rect l="l" t="t" r="r" b="b"/>
              <a:pathLst>
                <a:path w="650" h="1966" extrusionOk="0">
                  <a:moveTo>
                    <a:pt x="506" y="1"/>
                  </a:moveTo>
                  <a:cubicBezTo>
                    <a:pt x="229" y="1"/>
                    <a:pt x="1" y="220"/>
                    <a:pt x="1" y="506"/>
                  </a:cubicBezTo>
                  <a:lnTo>
                    <a:pt x="1" y="1460"/>
                  </a:lnTo>
                  <a:cubicBezTo>
                    <a:pt x="1" y="1737"/>
                    <a:pt x="229" y="1966"/>
                    <a:pt x="506" y="1966"/>
                  </a:cubicBezTo>
                  <a:lnTo>
                    <a:pt x="649" y="1966"/>
                  </a:lnTo>
                  <a:cubicBezTo>
                    <a:pt x="392" y="1937"/>
                    <a:pt x="191" y="1718"/>
                    <a:pt x="191" y="1460"/>
                  </a:cubicBezTo>
                  <a:lnTo>
                    <a:pt x="191" y="506"/>
                  </a:lnTo>
                  <a:cubicBezTo>
                    <a:pt x="191" y="239"/>
                    <a:pt x="392" y="20"/>
                    <a:pt x="649" y="1"/>
                  </a:cubicBez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0" name="Google Shape;12870;p84"/>
            <p:cNvSpPr/>
            <p:nvPr/>
          </p:nvSpPr>
          <p:spPr>
            <a:xfrm>
              <a:off x="2357440" y="2944614"/>
              <a:ext cx="102462" cy="28751"/>
            </a:xfrm>
            <a:custGeom>
              <a:avLst/>
              <a:gdLst/>
              <a:ahLst/>
              <a:cxnLst/>
              <a:rect l="l" t="t" r="r" b="b"/>
              <a:pathLst>
                <a:path w="3913" h="1098" extrusionOk="0">
                  <a:moveTo>
                    <a:pt x="1" y="1"/>
                  </a:moveTo>
                  <a:lnTo>
                    <a:pt x="1" y="878"/>
                  </a:lnTo>
                  <a:cubicBezTo>
                    <a:pt x="1" y="1002"/>
                    <a:pt x="106" y="1098"/>
                    <a:pt x="230" y="1098"/>
                  </a:cubicBezTo>
                  <a:lnTo>
                    <a:pt x="3683" y="1098"/>
                  </a:lnTo>
                  <a:cubicBezTo>
                    <a:pt x="3807" y="1098"/>
                    <a:pt x="3912" y="1002"/>
                    <a:pt x="3912" y="878"/>
                  </a:cubicBezTo>
                  <a:lnTo>
                    <a:pt x="3912" y="1"/>
                  </a:ln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1" name="Google Shape;12871;p84"/>
            <p:cNvSpPr/>
            <p:nvPr/>
          </p:nvSpPr>
          <p:spPr>
            <a:xfrm>
              <a:off x="2350946" y="3028301"/>
              <a:ext cx="76722" cy="58969"/>
            </a:xfrm>
            <a:custGeom>
              <a:avLst/>
              <a:gdLst/>
              <a:ahLst/>
              <a:cxnLst/>
              <a:rect l="l" t="t" r="r" b="b"/>
              <a:pathLst>
                <a:path w="2930" h="2252" extrusionOk="0">
                  <a:moveTo>
                    <a:pt x="525" y="1"/>
                  </a:moveTo>
                  <a:cubicBezTo>
                    <a:pt x="335" y="1"/>
                    <a:pt x="153" y="58"/>
                    <a:pt x="1" y="172"/>
                  </a:cubicBezTo>
                  <a:lnTo>
                    <a:pt x="1" y="2090"/>
                  </a:lnTo>
                  <a:cubicBezTo>
                    <a:pt x="153" y="2195"/>
                    <a:pt x="335" y="2252"/>
                    <a:pt x="525" y="2252"/>
                  </a:cubicBezTo>
                  <a:lnTo>
                    <a:pt x="2338" y="2252"/>
                  </a:lnTo>
                  <a:cubicBezTo>
                    <a:pt x="2662" y="2252"/>
                    <a:pt x="2929" y="1985"/>
                    <a:pt x="2929" y="1661"/>
                  </a:cubicBezTo>
                  <a:lnTo>
                    <a:pt x="2929" y="916"/>
                  </a:lnTo>
                  <a:cubicBezTo>
                    <a:pt x="2929" y="411"/>
                    <a:pt x="2529" y="10"/>
                    <a:pt x="2033" y="1"/>
                  </a:cubicBez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2" name="Google Shape;12872;p84"/>
            <p:cNvSpPr/>
            <p:nvPr/>
          </p:nvSpPr>
          <p:spPr>
            <a:xfrm>
              <a:off x="2350946" y="3038539"/>
              <a:ext cx="66719" cy="38754"/>
            </a:xfrm>
            <a:custGeom>
              <a:avLst/>
              <a:gdLst/>
              <a:ahLst/>
              <a:cxnLst/>
              <a:rect l="l" t="t" r="r" b="b"/>
              <a:pathLst>
                <a:path w="2548" h="1480" extrusionOk="0">
                  <a:moveTo>
                    <a:pt x="525" y="1"/>
                  </a:moveTo>
                  <a:cubicBezTo>
                    <a:pt x="230" y="1"/>
                    <a:pt x="1" y="230"/>
                    <a:pt x="1" y="525"/>
                  </a:cubicBezTo>
                  <a:lnTo>
                    <a:pt x="1" y="955"/>
                  </a:lnTo>
                  <a:cubicBezTo>
                    <a:pt x="1" y="1241"/>
                    <a:pt x="239" y="1479"/>
                    <a:pt x="525" y="1479"/>
                  </a:cubicBezTo>
                  <a:lnTo>
                    <a:pt x="2348" y="1479"/>
                  </a:lnTo>
                  <a:cubicBezTo>
                    <a:pt x="2452" y="1479"/>
                    <a:pt x="2548" y="1384"/>
                    <a:pt x="2548" y="1279"/>
                  </a:cubicBezTo>
                  <a:lnTo>
                    <a:pt x="2548" y="525"/>
                  </a:lnTo>
                  <a:cubicBezTo>
                    <a:pt x="2548" y="230"/>
                    <a:pt x="2309" y="1"/>
                    <a:pt x="2023" y="1"/>
                  </a:cubicBez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3" name="Google Shape;12873;p84"/>
            <p:cNvSpPr/>
            <p:nvPr/>
          </p:nvSpPr>
          <p:spPr>
            <a:xfrm>
              <a:off x="2282499" y="3193921"/>
              <a:ext cx="166641" cy="54988"/>
            </a:xfrm>
            <a:custGeom>
              <a:avLst/>
              <a:gdLst/>
              <a:ahLst/>
              <a:cxnLst/>
              <a:rect l="l" t="t" r="r" b="b"/>
              <a:pathLst>
                <a:path w="6364" h="2100" extrusionOk="0">
                  <a:moveTo>
                    <a:pt x="907" y="1"/>
                  </a:moveTo>
                  <a:lnTo>
                    <a:pt x="87" y="1737"/>
                  </a:lnTo>
                  <a:cubicBezTo>
                    <a:pt x="1" y="1909"/>
                    <a:pt x="134" y="2099"/>
                    <a:pt x="325" y="2099"/>
                  </a:cubicBezTo>
                  <a:lnTo>
                    <a:pt x="6049" y="2099"/>
                  </a:lnTo>
                  <a:cubicBezTo>
                    <a:pt x="6240" y="2099"/>
                    <a:pt x="6364" y="1909"/>
                    <a:pt x="6288" y="1737"/>
                  </a:cubicBezTo>
                  <a:lnTo>
                    <a:pt x="5477" y="1"/>
                  </a:ln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4" name="Google Shape;12874;p84"/>
            <p:cNvSpPr/>
            <p:nvPr/>
          </p:nvSpPr>
          <p:spPr>
            <a:xfrm>
              <a:off x="2306248" y="3178681"/>
              <a:ext cx="119665" cy="30506"/>
            </a:xfrm>
            <a:custGeom>
              <a:avLst/>
              <a:gdLst/>
              <a:ahLst/>
              <a:cxnLst/>
              <a:rect l="l" t="t" r="r" b="b"/>
              <a:pathLst>
                <a:path w="4570" h="1165" extrusionOk="0">
                  <a:moveTo>
                    <a:pt x="2290" y="1"/>
                  </a:moveTo>
                  <a:cubicBezTo>
                    <a:pt x="1021" y="1"/>
                    <a:pt x="0" y="258"/>
                    <a:pt x="0" y="583"/>
                  </a:cubicBezTo>
                  <a:cubicBezTo>
                    <a:pt x="0" y="907"/>
                    <a:pt x="1021" y="1164"/>
                    <a:pt x="2290" y="1164"/>
                  </a:cubicBezTo>
                  <a:cubicBezTo>
                    <a:pt x="3549" y="1164"/>
                    <a:pt x="4570" y="907"/>
                    <a:pt x="4570" y="583"/>
                  </a:cubicBezTo>
                  <a:cubicBezTo>
                    <a:pt x="4570" y="258"/>
                    <a:pt x="3549" y="1"/>
                    <a:pt x="2290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5" name="Google Shape;12875;p84"/>
            <p:cNvSpPr/>
            <p:nvPr/>
          </p:nvSpPr>
          <p:spPr>
            <a:xfrm>
              <a:off x="2322719" y="3108296"/>
              <a:ext cx="11024" cy="59178"/>
            </a:xfrm>
            <a:custGeom>
              <a:avLst/>
              <a:gdLst/>
              <a:ahLst/>
              <a:cxnLst/>
              <a:rect l="l" t="t" r="r" b="b"/>
              <a:pathLst>
                <a:path w="421" h="2260" extrusionOk="0">
                  <a:moveTo>
                    <a:pt x="211" y="1"/>
                  </a:moveTo>
                  <a:cubicBezTo>
                    <a:pt x="106" y="1"/>
                    <a:pt x="1" y="70"/>
                    <a:pt x="1" y="208"/>
                  </a:cubicBezTo>
                  <a:lnTo>
                    <a:pt x="1" y="2049"/>
                  </a:lnTo>
                  <a:cubicBezTo>
                    <a:pt x="1" y="2164"/>
                    <a:pt x="96" y="2259"/>
                    <a:pt x="211" y="2259"/>
                  </a:cubicBezTo>
                  <a:cubicBezTo>
                    <a:pt x="325" y="2259"/>
                    <a:pt x="420" y="2164"/>
                    <a:pt x="420" y="2049"/>
                  </a:cubicBezTo>
                  <a:lnTo>
                    <a:pt x="420" y="208"/>
                  </a:lnTo>
                  <a:cubicBezTo>
                    <a:pt x="420" y="70"/>
                    <a:pt x="315" y="1"/>
                    <a:pt x="211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6" name="Google Shape;12876;p84"/>
            <p:cNvSpPr/>
            <p:nvPr/>
          </p:nvSpPr>
          <p:spPr>
            <a:xfrm>
              <a:off x="2264928" y="3128668"/>
              <a:ext cx="48573" cy="44803"/>
            </a:xfrm>
            <a:custGeom>
              <a:avLst/>
              <a:gdLst/>
              <a:ahLst/>
              <a:cxnLst/>
              <a:rect l="l" t="t" r="r" b="b"/>
              <a:pathLst>
                <a:path w="1855" h="1711" extrusionOk="0">
                  <a:moveTo>
                    <a:pt x="290" y="0"/>
                  </a:moveTo>
                  <a:cubicBezTo>
                    <a:pt x="132" y="0"/>
                    <a:pt x="1" y="197"/>
                    <a:pt x="128" y="346"/>
                  </a:cubicBezTo>
                  <a:lnTo>
                    <a:pt x="1425" y="1643"/>
                  </a:lnTo>
                  <a:cubicBezTo>
                    <a:pt x="1464" y="1682"/>
                    <a:pt x="1521" y="1710"/>
                    <a:pt x="1578" y="1710"/>
                  </a:cubicBezTo>
                  <a:lnTo>
                    <a:pt x="1578" y="1701"/>
                  </a:lnTo>
                  <a:cubicBezTo>
                    <a:pt x="1759" y="1701"/>
                    <a:pt x="1855" y="1481"/>
                    <a:pt x="1721" y="1348"/>
                  </a:cubicBezTo>
                  <a:lnTo>
                    <a:pt x="424" y="50"/>
                  </a:lnTo>
                  <a:cubicBezTo>
                    <a:pt x="380" y="15"/>
                    <a:pt x="334" y="0"/>
                    <a:pt x="290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7" name="Google Shape;12877;p84"/>
            <p:cNvSpPr/>
            <p:nvPr/>
          </p:nvSpPr>
          <p:spPr>
            <a:xfrm>
              <a:off x="2233795" y="3181928"/>
              <a:ext cx="62713" cy="11024"/>
            </a:xfrm>
            <a:custGeom>
              <a:avLst/>
              <a:gdLst/>
              <a:ahLst/>
              <a:cxnLst/>
              <a:rect l="l" t="t" r="r" b="b"/>
              <a:pathLst>
                <a:path w="2395" h="421" extrusionOk="0">
                  <a:moveTo>
                    <a:pt x="277" y="1"/>
                  </a:moveTo>
                  <a:cubicBezTo>
                    <a:pt x="0" y="1"/>
                    <a:pt x="0" y="420"/>
                    <a:pt x="277" y="420"/>
                  </a:cubicBezTo>
                  <a:lnTo>
                    <a:pt x="2118" y="420"/>
                  </a:lnTo>
                  <a:cubicBezTo>
                    <a:pt x="2395" y="420"/>
                    <a:pt x="2395" y="1"/>
                    <a:pt x="2118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878" name="Google Shape;12878;p84"/>
          <p:cNvGrpSpPr/>
          <p:nvPr/>
        </p:nvGrpSpPr>
        <p:grpSpPr>
          <a:xfrm>
            <a:off x="3523772" y="3404422"/>
            <a:ext cx="362008" cy="244175"/>
            <a:chOff x="3523772" y="3404422"/>
            <a:chExt cx="362008" cy="244175"/>
          </a:xfrm>
        </p:grpSpPr>
        <p:sp>
          <p:nvSpPr>
            <p:cNvPr id="12879" name="Google Shape;12879;p84"/>
            <p:cNvSpPr/>
            <p:nvPr/>
          </p:nvSpPr>
          <p:spPr>
            <a:xfrm>
              <a:off x="3566244" y="3404579"/>
              <a:ext cx="122677" cy="233256"/>
            </a:xfrm>
            <a:custGeom>
              <a:avLst/>
              <a:gdLst/>
              <a:ahLst/>
              <a:cxnLst/>
              <a:rect l="l" t="t" r="r" b="b"/>
              <a:pathLst>
                <a:path w="4685" h="8908" extrusionOk="0">
                  <a:moveTo>
                    <a:pt x="1882" y="1"/>
                  </a:moveTo>
                  <a:cubicBezTo>
                    <a:pt x="1557" y="1"/>
                    <a:pt x="1231" y="211"/>
                    <a:pt x="1203" y="637"/>
                  </a:cubicBezTo>
                  <a:cubicBezTo>
                    <a:pt x="1107" y="503"/>
                    <a:pt x="955" y="408"/>
                    <a:pt x="792" y="379"/>
                  </a:cubicBezTo>
                  <a:cubicBezTo>
                    <a:pt x="754" y="370"/>
                    <a:pt x="716" y="370"/>
                    <a:pt x="668" y="370"/>
                  </a:cubicBezTo>
                  <a:cubicBezTo>
                    <a:pt x="296" y="370"/>
                    <a:pt x="1" y="675"/>
                    <a:pt x="1" y="1047"/>
                  </a:cubicBezTo>
                  <a:lnTo>
                    <a:pt x="1" y="8908"/>
                  </a:lnTo>
                  <a:lnTo>
                    <a:pt x="4685" y="8908"/>
                  </a:lnTo>
                  <a:lnTo>
                    <a:pt x="4666" y="2068"/>
                  </a:lnTo>
                  <a:cubicBezTo>
                    <a:pt x="4666" y="1744"/>
                    <a:pt x="4407" y="1531"/>
                    <a:pt x="4136" y="1531"/>
                  </a:cubicBezTo>
                  <a:cubicBezTo>
                    <a:pt x="4007" y="1531"/>
                    <a:pt x="3876" y="1579"/>
                    <a:pt x="3769" y="1686"/>
                  </a:cubicBezTo>
                  <a:lnTo>
                    <a:pt x="3769" y="1219"/>
                  </a:lnTo>
                  <a:cubicBezTo>
                    <a:pt x="3763" y="806"/>
                    <a:pt x="3426" y="544"/>
                    <a:pt x="3081" y="544"/>
                  </a:cubicBezTo>
                  <a:cubicBezTo>
                    <a:pt x="2891" y="544"/>
                    <a:pt x="2699" y="623"/>
                    <a:pt x="2557" y="799"/>
                  </a:cubicBezTo>
                  <a:lnTo>
                    <a:pt x="2557" y="675"/>
                  </a:lnTo>
                  <a:cubicBezTo>
                    <a:pt x="2557" y="228"/>
                    <a:pt x="2220" y="1"/>
                    <a:pt x="1882" y="1"/>
                  </a:cubicBez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0" name="Google Shape;12880;p84"/>
            <p:cNvSpPr/>
            <p:nvPr/>
          </p:nvSpPr>
          <p:spPr>
            <a:xfrm>
              <a:off x="3566244" y="3511179"/>
              <a:ext cx="78476" cy="126657"/>
            </a:xfrm>
            <a:custGeom>
              <a:avLst/>
              <a:gdLst/>
              <a:ahLst/>
              <a:cxnLst/>
              <a:rect l="l" t="t" r="r" b="b"/>
              <a:pathLst>
                <a:path w="2997" h="4837" extrusionOk="0">
                  <a:moveTo>
                    <a:pt x="1" y="0"/>
                  </a:moveTo>
                  <a:lnTo>
                    <a:pt x="1" y="4837"/>
                  </a:lnTo>
                  <a:lnTo>
                    <a:pt x="2996" y="4837"/>
                  </a:lnTo>
                  <a:lnTo>
                    <a:pt x="2996" y="2996"/>
                  </a:lnTo>
                  <a:cubicBezTo>
                    <a:pt x="2996" y="1345"/>
                    <a:pt x="1651" y="0"/>
                    <a:pt x="1" y="0"/>
                  </a:cubicBezTo>
                  <a:close/>
                </a:path>
              </a:pathLst>
            </a:custGeom>
            <a:solidFill>
              <a:srgbClr val="AEBF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1" name="Google Shape;12881;p84"/>
            <p:cNvSpPr/>
            <p:nvPr/>
          </p:nvSpPr>
          <p:spPr>
            <a:xfrm>
              <a:off x="3586852" y="3414504"/>
              <a:ext cx="11390" cy="95759"/>
            </a:xfrm>
            <a:custGeom>
              <a:avLst/>
              <a:gdLst/>
              <a:ahLst/>
              <a:cxnLst/>
              <a:rect l="l" t="t" r="r" b="b"/>
              <a:pathLst>
                <a:path w="435" h="3657" extrusionOk="0">
                  <a:moveTo>
                    <a:pt x="15" y="0"/>
                  </a:moveTo>
                  <a:lnTo>
                    <a:pt x="15" y="3435"/>
                  </a:lnTo>
                  <a:cubicBezTo>
                    <a:pt x="1" y="3582"/>
                    <a:pt x="108" y="3656"/>
                    <a:pt x="216" y="3656"/>
                  </a:cubicBezTo>
                  <a:cubicBezTo>
                    <a:pt x="325" y="3656"/>
                    <a:pt x="435" y="3582"/>
                    <a:pt x="425" y="3435"/>
                  </a:cubicBezTo>
                  <a:lnTo>
                    <a:pt x="425" y="258"/>
                  </a:lnTo>
                  <a:cubicBezTo>
                    <a:pt x="320" y="124"/>
                    <a:pt x="177" y="29"/>
                    <a:pt x="15" y="0"/>
                  </a:cubicBezTo>
                  <a:close/>
                </a:path>
              </a:pathLst>
            </a:custGeom>
            <a:solidFill>
              <a:srgbClr val="AEBF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2" name="Google Shape;12882;p84"/>
            <p:cNvSpPr/>
            <p:nvPr/>
          </p:nvSpPr>
          <p:spPr>
            <a:xfrm>
              <a:off x="3622202" y="3405758"/>
              <a:ext cx="11521" cy="103928"/>
            </a:xfrm>
            <a:custGeom>
              <a:avLst/>
              <a:gdLst/>
              <a:ahLst/>
              <a:cxnLst/>
              <a:rect l="l" t="t" r="r" b="b"/>
              <a:pathLst>
                <a:path w="440" h="3969" extrusionOk="0">
                  <a:moveTo>
                    <a:pt x="10" y="0"/>
                  </a:moveTo>
                  <a:cubicBezTo>
                    <a:pt x="10" y="10"/>
                    <a:pt x="10" y="29"/>
                    <a:pt x="10" y="39"/>
                  </a:cubicBezTo>
                  <a:cubicBezTo>
                    <a:pt x="29" y="229"/>
                    <a:pt x="20" y="2719"/>
                    <a:pt x="0" y="3759"/>
                  </a:cubicBezTo>
                  <a:cubicBezTo>
                    <a:pt x="0" y="3874"/>
                    <a:pt x="96" y="3969"/>
                    <a:pt x="210" y="3969"/>
                  </a:cubicBezTo>
                  <a:cubicBezTo>
                    <a:pt x="325" y="3969"/>
                    <a:pt x="411" y="3883"/>
                    <a:pt x="411" y="3769"/>
                  </a:cubicBezTo>
                  <a:cubicBezTo>
                    <a:pt x="411" y="3759"/>
                    <a:pt x="420" y="3034"/>
                    <a:pt x="430" y="2299"/>
                  </a:cubicBezTo>
                  <a:cubicBezTo>
                    <a:pt x="439" y="1660"/>
                    <a:pt x="439" y="1145"/>
                    <a:pt x="430" y="754"/>
                  </a:cubicBezTo>
                  <a:lnTo>
                    <a:pt x="430" y="630"/>
                  </a:lnTo>
                  <a:cubicBezTo>
                    <a:pt x="430" y="353"/>
                    <a:pt x="268" y="105"/>
                    <a:pt x="10" y="0"/>
                  </a:cubicBezTo>
                  <a:close/>
                </a:path>
              </a:pathLst>
            </a:custGeom>
            <a:solidFill>
              <a:srgbClr val="AEBF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3" name="Google Shape;12883;p84"/>
            <p:cNvSpPr/>
            <p:nvPr/>
          </p:nvSpPr>
          <p:spPr>
            <a:xfrm>
              <a:off x="3654174" y="3420002"/>
              <a:ext cx="11024" cy="89317"/>
            </a:xfrm>
            <a:custGeom>
              <a:avLst/>
              <a:gdLst/>
              <a:ahLst/>
              <a:cxnLst/>
              <a:rect l="l" t="t" r="r" b="b"/>
              <a:pathLst>
                <a:path w="421" h="3411" extrusionOk="0">
                  <a:moveTo>
                    <a:pt x="1" y="0"/>
                  </a:moveTo>
                  <a:lnTo>
                    <a:pt x="1" y="3225"/>
                  </a:lnTo>
                  <a:cubicBezTo>
                    <a:pt x="10" y="3349"/>
                    <a:pt x="110" y="3411"/>
                    <a:pt x="210" y="3411"/>
                  </a:cubicBezTo>
                  <a:cubicBezTo>
                    <a:pt x="311" y="3411"/>
                    <a:pt x="411" y="3349"/>
                    <a:pt x="420" y="3225"/>
                  </a:cubicBezTo>
                  <a:lnTo>
                    <a:pt x="420" y="630"/>
                  </a:lnTo>
                  <a:cubicBezTo>
                    <a:pt x="420" y="353"/>
                    <a:pt x="258" y="105"/>
                    <a:pt x="1" y="0"/>
                  </a:cubicBezTo>
                  <a:close/>
                </a:path>
              </a:pathLst>
            </a:custGeom>
            <a:solidFill>
              <a:srgbClr val="AEBF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4" name="Google Shape;12884;p84"/>
            <p:cNvSpPr/>
            <p:nvPr/>
          </p:nvSpPr>
          <p:spPr>
            <a:xfrm>
              <a:off x="3523772" y="3493320"/>
              <a:ext cx="90469" cy="144515"/>
            </a:xfrm>
            <a:custGeom>
              <a:avLst/>
              <a:gdLst/>
              <a:ahLst/>
              <a:cxnLst/>
              <a:rect l="l" t="t" r="r" b="b"/>
              <a:pathLst>
                <a:path w="3455" h="5519" extrusionOk="0">
                  <a:moveTo>
                    <a:pt x="683" y="0"/>
                  </a:moveTo>
                  <a:cubicBezTo>
                    <a:pt x="523" y="0"/>
                    <a:pt x="363" y="62"/>
                    <a:pt x="239" y="186"/>
                  </a:cubicBezTo>
                  <a:cubicBezTo>
                    <a:pt x="1" y="425"/>
                    <a:pt x="1" y="825"/>
                    <a:pt x="239" y="1064"/>
                  </a:cubicBezTo>
                  <a:lnTo>
                    <a:pt x="1623" y="2447"/>
                  </a:lnTo>
                  <a:lnTo>
                    <a:pt x="1623" y="5519"/>
                  </a:lnTo>
                  <a:lnTo>
                    <a:pt x="3454" y="5519"/>
                  </a:lnTo>
                  <a:lnTo>
                    <a:pt x="3454" y="4107"/>
                  </a:lnTo>
                  <a:cubicBezTo>
                    <a:pt x="3454" y="3067"/>
                    <a:pt x="3034" y="2075"/>
                    <a:pt x="2300" y="1350"/>
                  </a:cubicBezTo>
                  <a:lnTo>
                    <a:pt x="1126" y="186"/>
                  </a:lnTo>
                  <a:cubicBezTo>
                    <a:pt x="1002" y="62"/>
                    <a:pt x="843" y="0"/>
                    <a:pt x="683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5" name="Google Shape;12885;p84"/>
            <p:cNvSpPr/>
            <p:nvPr/>
          </p:nvSpPr>
          <p:spPr>
            <a:xfrm>
              <a:off x="3557263" y="3624324"/>
              <a:ext cx="140404" cy="24273"/>
            </a:xfrm>
            <a:custGeom>
              <a:avLst/>
              <a:gdLst/>
              <a:ahLst/>
              <a:cxnLst/>
              <a:rect l="l" t="t" r="r" b="b"/>
              <a:pathLst>
                <a:path w="5362" h="927" extrusionOk="0">
                  <a:moveTo>
                    <a:pt x="219" y="1"/>
                  </a:moveTo>
                  <a:cubicBezTo>
                    <a:pt x="105" y="1"/>
                    <a:pt x="0" y="106"/>
                    <a:pt x="0" y="230"/>
                  </a:cubicBezTo>
                  <a:lnTo>
                    <a:pt x="0" y="707"/>
                  </a:lnTo>
                  <a:cubicBezTo>
                    <a:pt x="0" y="821"/>
                    <a:pt x="105" y="926"/>
                    <a:pt x="219" y="926"/>
                  </a:cubicBezTo>
                  <a:lnTo>
                    <a:pt x="5142" y="926"/>
                  </a:lnTo>
                  <a:cubicBezTo>
                    <a:pt x="5266" y="926"/>
                    <a:pt x="5362" y="821"/>
                    <a:pt x="5362" y="707"/>
                  </a:cubicBezTo>
                  <a:lnTo>
                    <a:pt x="5362" y="230"/>
                  </a:lnTo>
                  <a:cubicBezTo>
                    <a:pt x="5362" y="106"/>
                    <a:pt x="5266" y="1"/>
                    <a:pt x="5142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6" name="Google Shape;12886;p84"/>
            <p:cNvSpPr/>
            <p:nvPr/>
          </p:nvSpPr>
          <p:spPr>
            <a:xfrm>
              <a:off x="3720631" y="3404422"/>
              <a:ext cx="122677" cy="233413"/>
            </a:xfrm>
            <a:custGeom>
              <a:avLst/>
              <a:gdLst/>
              <a:ahLst/>
              <a:cxnLst/>
              <a:rect l="l" t="t" r="r" b="b"/>
              <a:pathLst>
                <a:path w="4685" h="8914" extrusionOk="0">
                  <a:moveTo>
                    <a:pt x="2786" y="1"/>
                  </a:moveTo>
                  <a:cubicBezTo>
                    <a:pt x="2473" y="1"/>
                    <a:pt x="2160" y="199"/>
                    <a:pt x="2118" y="605"/>
                  </a:cubicBezTo>
                  <a:cubicBezTo>
                    <a:pt x="2118" y="624"/>
                    <a:pt x="2118" y="652"/>
                    <a:pt x="2118" y="681"/>
                  </a:cubicBezTo>
                  <a:lnTo>
                    <a:pt x="2118" y="815"/>
                  </a:lnTo>
                  <a:cubicBezTo>
                    <a:pt x="1986" y="642"/>
                    <a:pt x="1789" y="548"/>
                    <a:pt x="1585" y="548"/>
                  </a:cubicBezTo>
                  <a:cubicBezTo>
                    <a:pt x="1496" y="548"/>
                    <a:pt x="1404" y="567"/>
                    <a:pt x="1317" y="605"/>
                  </a:cubicBezTo>
                  <a:cubicBezTo>
                    <a:pt x="1069" y="710"/>
                    <a:pt x="906" y="958"/>
                    <a:pt x="906" y="1225"/>
                  </a:cubicBezTo>
                  <a:lnTo>
                    <a:pt x="906" y="1683"/>
                  </a:lnTo>
                  <a:cubicBezTo>
                    <a:pt x="797" y="1579"/>
                    <a:pt x="666" y="1533"/>
                    <a:pt x="537" y="1533"/>
                  </a:cubicBezTo>
                  <a:cubicBezTo>
                    <a:pt x="262" y="1533"/>
                    <a:pt x="0" y="1746"/>
                    <a:pt x="0" y="2064"/>
                  </a:cubicBezTo>
                  <a:lnTo>
                    <a:pt x="0" y="8914"/>
                  </a:lnTo>
                  <a:lnTo>
                    <a:pt x="4684" y="8914"/>
                  </a:lnTo>
                  <a:lnTo>
                    <a:pt x="4684" y="1053"/>
                  </a:lnTo>
                  <a:cubicBezTo>
                    <a:pt x="4684" y="677"/>
                    <a:pt x="4388" y="375"/>
                    <a:pt x="4015" y="375"/>
                  </a:cubicBezTo>
                  <a:cubicBezTo>
                    <a:pt x="4009" y="375"/>
                    <a:pt x="4003" y="376"/>
                    <a:pt x="3997" y="376"/>
                  </a:cubicBezTo>
                  <a:cubicBezTo>
                    <a:pt x="3959" y="376"/>
                    <a:pt x="3921" y="376"/>
                    <a:pt x="3883" y="385"/>
                  </a:cubicBezTo>
                  <a:cubicBezTo>
                    <a:pt x="3711" y="414"/>
                    <a:pt x="3568" y="509"/>
                    <a:pt x="3463" y="643"/>
                  </a:cubicBezTo>
                  <a:cubicBezTo>
                    <a:pt x="3444" y="218"/>
                    <a:pt x="3115" y="1"/>
                    <a:pt x="2786" y="1"/>
                  </a:cubicBez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7" name="Google Shape;12887;p84"/>
            <p:cNvSpPr/>
            <p:nvPr/>
          </p:nvSpPr>
          <p:spPr>
            <a:xfrm>
              <a:off x="3764831" y="3511179"/>
              <a:ext cx="78476" cy="126657"/>
            </a:xfrm>
            <a:custGeom>
              <a:avLst/>
              <a:gdLst/>
              <a:ahLst/>
              <a:cxnLst/>
              <a:rect l="l" t="t" r="r" b="b"/>
              <a:pathLst>
                <a:path w="2997" h="4837" extrusionOk="0">
                  <a:moveTo>
                    <a:pt x="2996" y="0"/>
                  </a:moveTo>
                  <a:cubicBezTo>
                    <a:pt x="1336" y="0"/>
                    <a:pt x="1" y="1345"/>
                    <a:pt x="1" y="2996"/>
                  </a:cubicBezTo>
                  <a:lnTo>
                    <a:pt x="1" y="4837"/>
                  </a:lnTo>
                  <a:lnTo>
                    <a:pt x="2996" y="4837"/>
                  </a:lnTo>
                  <a:lnTo>
                    <a:pt x="2996" y="0"/>
                  </a:lnTo>
                  <a:close/>
                </a:path>
              </a:pathLst>
            </a:custGeom>
            <a:solidFill>
              <a:srgbClr val="AEBF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8" name="Google Shape;12888;p84"/>
            <p:cNvSpPr/>
            <p:nvPr/>
          </p:nvSpPr>
          <p:spPr>
            <a:xfrm>
              <a:off x="3811546" y="3414504"/>
              <a:ext cx="10762" cy="94764"/>
            </a:xfrm>
            <a:custGeom>
              <a:avLst/>
              <a:gdLst/>
              <a:ahLst/>
              <a:cxnLst/>
              <a:rect l="l" t="t" r="r" b="b"/>
              <a:pathLst>
                <a:path w="411" h="3619" extrusionOk="0">
                  <a:moveTo>
                    <a:pt x="411" y="0"/>
                  </a:moveTo>
                  <a:cubicBezTo>
                    <a:pt x="249" y="29"/>
                    <a:pt x="96" y="124"/>
                    <a:pt x="1" y="258"/>
                  </a:cubicBezTo>
                  <a:lnTo>
                    <a:pt x="1" y="3425"/>
                  </a:lnTo>
                  <a:cubicBezTo>
                    <a:pt x="10" y="3554"/>
                    <a:pt x="108" y="3618"/>
                    <a:pt x="206" y="3618"/>
                  </a:cubicBezTo>
                  <a:cubicBezTo>
                    <a:pt x="304" y="3618"/>
                    <a:pt x="401" y="3554"/>
                    <a:pt x="411" y="3425"/>
                  </a:cubicBezTo>
                  <a:lnTo>
                    <a:pt x="411" y="0"/>
                  </a:lnTo>
                  <a:close/>
                </a:path>
              </a:pathLst>
            </a:custGeom>
            <a:solidFill>
              <a:srgbClr val="AEBF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9" name="Google Shape;12889;p84"/>
            <p:cNvSpPr/>
            <p:nvPr/>
          </p:nvSpPr>
          <p:spPr>
            <a:xfrm>
              <a:off x="3776091" y="3472372"/>
              <a:ext cx="11260" cy="37340"/>
            </a:xfrm>
            <a:custGeom>
              <a:avLst/>
              <a:gdLst/>
              <a:ahLst/>
              <a:cxnLst/>
              <a:rect l="l" t="t" r="r" b="b"/>
              <a:pathLst>
                <a:path w="430" h="1426" extrusionOk="0">
                  <a:moveTo>
                    <a:pt x="205" y="1"/>
                  </a:moveTo>
                  <a:cubicBezTo>
                    <a:pt x="103" y="1"/>
                    <a:pt x="0" y="70"/>
                    <a:pt x="0" y="204"/>
                  </a:cubicBezTo>
                  <a:cubicBezTo>
                    <a:pt x="10" y="481"/>
                    <a:pt x="10" y="805"/>
                    <a:pt x="10" y="1215"/>
                  </a:cubicBezTo>
                  <a:cubicBezTo>
                    <a:pt x="10" y="1330"/>
                    <a:pt x="95" y="1425"/>
                    <a:pt x="210" y="1425"/>
                  </a:cubicBezTo>
                  <a:cubicBezTo>
                    <a:pt x="215" y="1425"/>
                    <a:pt x="221" y="1426"/>
                    <a:pt x="226" y="1426"/>
                  </a:cubicBezTo>
                  <a:cubicBezTo>
                    <a:pt x="333" y="1426"/>
                    <a:pt x="420" y="1334"/>
                    <a:pt x="420" y="1225"/>
                  </a:cubicBezTo>
                  <a:cubicBezTo>
                    <a:pt x="429" y="805"/>
                    <a:pt x="429" y="471"/>
                    <a:pt x="410" y="185"/>
                  </a:cubicBezTo>
                  <a:cubicBezTo>
                    <a:pt x="397" y="61"/>
                    <a:pt x="301" y="1"/>
                    <a:pt x="205" y="1"/>
                  </a:cubicBezTo>
                  <a:close/>
                </a:path>
              </a:pathLst>
            </a:custGeom>
            <a:solidFill>
              <a:srgbClr val="AEBF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0" name="Google Shape;12890;p84"/>
            <p:cNvSpPr/>
            <p:nvPr/>
          </p:nvSpPr>
          <p:spPr>
            <a:xfrm>
              <a:off x="3744355" y="3420238"/>
              <a:ext cx="10762" cy="89265"/>
            </a:xfrm>
            <a:custGeom>
              <a:avLst/>
              <a:gdLst/>
              <a:ahLst/>
              <a:cxnLst/>
              <a:rect l="l" t="t" r="r" b="b"/>
              <a:pathLst>
                <a:path w="411" h="3409" extrusionOk="0">
                  <a:moveTo>
                    <a:pt x="411" y="1"/>
                  </a:moveTo>
                  <a:cubicBezTo>
                    <a:pt x="163" y="106"/>
                    <a:pt x="0" y="354"/>
                    <a:pt x="0" y="621"/>
                  </a:cubicBezTo>
                  <a:lnTo>
                    <a:pt x="0" y="3216"/>
                  </a:lnTo>
                  <a:cubicBezTo>
                    <a:pt x="10" y="3344"/>
                    <a:pt x="108" y="3409"/>
                    <a:pt x="206" y="3409"/>
                  </a:cubicBezTo>
                  <a:cubicBezTo>
                    <a:pt x="303" y="3409"/>
                    <a:pt x="401" y="3344"/>
                    <a:pt x="411" y="3216"/>
                  </a:cubicBezTo>
                  <a:lnTo>
                    <a:pt x="411" y="1"/>
                  </a:lnTo>
                  <a:close/>
                </a:path>
              </a:pathLst>
            </a:custGeom>
            <a:solidFill>
              <a:srgbClr val="AEBF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1" name="Google Shape;12891;p84"/>
            <p:cNvSpPr/>
            <p:nvPr/>
          </p:nvSpPr>
          <p:spPr>
            <a:xfrm>
              <a:off x="3795311" y="3493320"/>
              <a:ext cx="90469" cy="144515"/>
            </a:xfrm>
            <a:custGeom>
              <a:avLst/>
              <a:gdLst/>
              <a:ahLst/>
              <a:cxnLst/>
              <a:rect l="l" t="t" r="r" b="b"/>
              <a:pathLst>
                <a:path w="3455" h="5519" extrusionOk="0">
                  <a:moveTo>
                    <a:pt x="2773" y="0"/>
                  </a:moveTo>
                  <a:cubicBezTo>
                    <a:pt x="2615" y="0"/>
                    <a:pt x="2457" y="62"/>
                    <a:pt x="2338" y="186"/>
                  </a:cubicBezTo>
                  <a:lnTo>
                    <a:pt x="1155" y="1350"/>
                  </a:lnTo>
                  <a:cubicBezTo>
                    <a:pt x="420" y="2075"/>
                    <a:pt x="1" y="3067"/>
                    <a:pt x="1" y="4107"/>
                  </a:cubicBezTo>
                  <a:lnTo>
                    <a:pt x="1" y="5519"/>
                  </a:lnTo>
                  <a:lnTo>
                    <a:pt x="1832" y="5519"/>
                  </a:lnTo>
                  <a:lnTo>
                    <a:pt x="1832" y="2447"/>
                  </a:lnTo>
                  <a:lnTo>
                    <a:pt x="3216" y="1064"/>
                  </a:lnTo>
                  <a:cubicBezTo>
                    <a:pt x="3454" y="825"/>
                    <a:pt x="3454" y="425"/>
                    <a:pt x="3216" y="186"/>
                  </a:cubicBezTo>
                  <a:cubicBezTo>
                    <a:pt x="3092" y="62"/>
                    <a:pt x="2932" y="0"/>
                    <a:pt x="2773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2" name="Google Shape;12892;p84"/>
            <p:cNvSpPr/>
            <p:nvPr/>
          </p:nvSpPr>
          <p:spPr>
            <a:xfrm>
              <a:off x="3711624" y="3624324"/>
              <a:ext cx="140666" cy="24273"/>
            </a:xfrm>
            <a:custGeom>
              <a:avLst/>
              <a:gdLst/>
              <a:ahLst/>
              <a:cxnLst/>
              <a:rect l="l" t="t" r="r" b="b"/>
              <a:pathLst>
                <a:path w="5372" h="927" extrusionOk="0">
                  <a:moveTo>
                    <a:pt x="230" y="1"/>
                  </a:moveTo>
                  <a:cubicBezTo>
                    <a:pt x="106" y="1"/>
                    <a:pt x="1" y="106"/>
                    <a:pt x="10" y="230"/>
                  </a:cubicBezTo>
                  <a:lnTo>
                    <a:pt x="10" y="707"/>
                  </a:lnTo>
                  <a:cubicBezTo>
                    <a:pt x="10" y="831"/>
                    <a:pt x="106" y="926"/>
                    <a:pt x="230" y="926"/>
                  </a:cubicBezTo>
                  <a:lnTo>
                    <a:pt x="5143" y="926"/>
                  </a:lnTo>
                  <a:cubicBezTo>
                    <a:pt x="5267" y="926"/>
                    <a:pt x="5372" y="821"/>
                    <a:pt x="5362" y="707"/>
                  </a:cubicBezTo>
                  <a:lnTo>
                    <a:pt x="5362" y="230"/>
                  </a:lnTo>
                  <a:cubicBezTo>
                    <a:pt x="5362" y="106"/>
                    <a:pt x="5267" y="1"/>
                    <a:pt x="5143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3" name="Google Shape;12893;p84"/>
            <p:cNvSpPr/>
            <p:nvPr/>
          </p:nvSpPr>
          <p:spPr>
            <a:xfrm>
              <a:off x="3776327" y="3405758"/>
              <a:ext cx="10762" cy="56795"/>
            </a:xfrm>
            <a:custGeom>
              <a:avLst/>
              <a:gdLst/>
              <a:ahLst/>
              <a:cxnLst/>
              <a:rect l="l" t="t" r="r" b="b"/>
              <a:pathLst>
                <a:path w="411" h="2169" extrusionOk="0">
                  <a:moveTo>
                    <a:pt x="411" y="0"/>
                  </a:moveTo>
                  <a:cubicBezTo>
                    <a:pt x="182" y="96"/>
                    <a:pt x="20" y="306"/>
                    <a:pt x="1" y="554"/>
                  </a:cubicBezTo>
                  <a:lnTo>
                    <a:pt x="1" y="1975"/>
                  </a:lnTo>
                  <a:cubicBezTo>
                    <a:pt x="10" y="2104"/>
                    <a:pt x="108" y="2168"/>
                    <a:pt x="206" y="2168"/>
                  </a:cubicBezTo>
                  <a:cubicBezTo>
                    <a:pt x="304" y="2168"/>
                    <a:pt x="401" y="2104"/>
                    <a:pt x="411" y="1975"/>
                  </a:cubicBezTo>
                  <a:lnTo>
                    <a:pt x="411" y="0"/>
                  </a:lnTo>
                  <a:close/>
                </a:path>
              </a:pathLst>
            </a:custGeom>
            <a:solidFill>
              <a:srgbClr val="AEBF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894" name="Google Shape;12894;p84"/>
          <p:cNvGrpSpPr/>
          <p:nvPr/>
        </p:nvGrpSpPr>
        <p:grpSpPr>
          <a:xfrm>
            <a:off x="3531026" y="1977314"/>
            <a:ext cx="359232" cy="327836"/>
            <a:chOff x="3531026" y="1977314"/>
            <a:chExt cx="359232" cy="327836"/>
          </a:xfrm>
        </p:grpSpPr>
        <p:sp>
          <p:nvSpPr>
            <p:cNvPr id="12895" name="Google Shape;12895;p84"/>
            <p:cNvSpPr/>
            <p:nvPr/>
          </p:nvSpPr>
          <p:spPr>
            <a:xfrm>
              <a:off x="3668156" y="1977314"/>
              <a:ext cx="96806" cy="92590"/>
            </a:xfrm>
            <a:custGeom>
              <a:avLst/>
              <a:gdLst/>
              <a:ahLst/>
              <a:cxnLst/>
              <a:rect l="l" t="t" r="r" b="b"/>
              <a:pathLst>
                <a:path w="3697" h="3536" extrusionOk="0">
                  <a:moveTo>
                    <a:pt x="1845" y="862"/>
                  </a:moveTo>
                  <a:cubicBezTo>
                    <a:pt x="2066" y="862"/>
                    <a:pt x="2290" y="944"/>
                    <a:pt x="2472" y="1129"/>
                  </a:cubicBezTo>
                  <a:cubicBezTo>
                    <a:pt x="3044" y="1701"/>
                    <a:pt x="2643" y="2674"/>
                    <a:pt x="1832" y="2674"/>
                  </a:cubicBezTo>
                  <a:cubicBezTo>
                    <a:pt x="1336" y="2674"/>
                    <a:pt x="936" y="2264"/>
                    <a:pt x="936" y="1768"/>
                  </a:cubicBezTo>
                  <a:cubicBezTo>
                    <a:pt x="936" y="1225"/>
                    <a:pt x="1382" y="862"/>
                    <a:pt x="1845" y="862"/>
                  </a:cubicBezTo>
                  <a:close/>
                  <a:moveTo>
                    <a:pt x="1832" y="1"/>
                  </a:moveTo>
                  <a:cubicBezTo>
                    <a:pt x="1732" y="1"/>
                    <a:pt x="1632" y="65"/>
                    <a:pt x="1623" y="194"/>
                  </a:cubicBezTo>
                  <a:lnTo>
                    <a:pt x="1623" y="461"/>
                  </a:lnTo>
                  <a:cubicBezTo>
                    <a:pt x="1422" y="499"/>
                    <a:pt x="1231" y="576"/>
                    <a:pt x="1060" y="700"/>
                  </a:cubicBezTo>
                  <a:lnTo>
                    <a:pt x="869" y="509"/>
                  </a:lnTo>
                  <a:cubicBezTo>
                    <a:pt x="826" y="470"/>
                    <a:pt x="779" y="454"/>
                    <a:pt x="733" y="454"/>
                  </a:cubicBezTo>
                  <a:cubicBezTo>
                    <a:pt x="576" y="454"/>
                    <a:pt x="440" y="649"/>
                    <a:pt x="573" y="805"/>
                  </a:cubicBezTo>
                  <a:lnTo>
                    <a:pt x="764" y="995"/>
                  </a:lnTo>
                  <a:cubicBezTo>
                    <a:pt x="640" y="1158"/>
                    <a:pt x="564" y="1358"/>
                    <a:pt x="526" y="1558"/>
                  </a:cubicBezTo>
                  <a:lnTo>
                    <a:pt x="258" y="1558"/>
                  </a:lnTo>
                  <a:cubicBezTo>
                    <a:pt x="1" y="1577"/>
                    <a:pt x="1" y="1949"/>
                    <a:pt x="258" y="1978"/>
                  </a:cubicBezTo>
                  <a:lnTo>
                    <a:pt x="526" y="1978"/>
                  </a:lnTo>
                  <a:cubicBezTo>
                    <a:pt x="564" y="2178"/>
                    <a:pt x="640" y="2369"/>
                    <a:pt x="764" y="2541"/>
                  </a:cubicBezTo>
                  <a:lnTo>
                    <a:pt x="573" y="2732"/>
                  </a:lnTo>
                  <a:cubicBezTo>
                    <a:pt x="407" y="2876"/>
                    <a:pt x="552" y="3097"/>
                    <a:pt x="715" y="3097"/>
                  </a:cubicBezTo>
                  <a:cubicBezTo>
                    <a:pt x="768" y="3097"/>
                    <a:pt x="822" y="3074"/>
                    <a:pt x="869" y="3018"/>
                  </a:cubicBezTo>
                  <a:lnTo>
                    <a:pt x="1060" y="2837"/>
                  </a:lnTo>
                  <a:cubicBezTo>
                    <a:pt x="1231" y="2951"/>
                    <a:pt x="1422" y="3037"/>
                    <a:pt x="1623" y="3075"/>
                  </a:cubicBezTo>
                  <a:lnTo>
                    <a:pt x="1623" y="3342"/>
                  </a:lnTo>
                  <a:cubicBezTo>
                    <a:pt x="1632" y="3471"/>
                    <a:pt x="1732" y="3535"/>
                    <a:pt x="1832" y="3535"/>
                  </a:cubicBezTo>
                  <a:cubicBezTo>
                    <a:pt x="1933" y="3535"/>
                    <a:pt x="2033" y="3471"/>
                    <a:pt x="2042" y="3342"/>
                  </a:cubicBezTo>
                  <a:lnTo>
                    <a:pt x="2042" y="3066"/>
                  </a:lnTo>
                  <a:cubicBezTo>
                    <a:pt x="2243" y="3037"/>
                    <a:pt x="2443" y="2951"/>
                    <a:pt x="2605" y="2827"/>
                  </a:cubicBezTo>
                  <a:lnTo>
                    <a:pt x="2796" y="3018"/>
                  </a:lnTo>
                  <a:cubicBezTo>
                    <a:pt x="2838" y="3054"/>
                    <a:pt x="2884" y="3069"/>
                    <a:pt x="2929" y="3069"/>
                  </a:cubicBezTo>
                  <a:cubicBezTo>
                    <a:pt x="3084" y="3069"/>
                    <a:pt x="3218" y="2880"/>
                    <a:pt x="3092" y="2732"/>
                  </a:cubicBezTo>
                  <a:lnTo>
                    <a:pt x="2901" y="2541"/>
                  </a:lnTo>
                  <a:cubicBezTo>
                    <a:pt x="3025" y="2369"/>
                    <a:pt x="3101" y="2178"/>
                    <a:pt x="3139" y="1968"/>
                  </a:cubicBezTo>
                  <a:lnTo>
                    <a:pt x="3407" y="1968"/>
                  </a:lnTo>
                  <a:cubicBezTo>
                    <a:pt x="3416" y="1969"/>
                    <a:pt x="3424" y="1970"/>
                    <a:pt x="3433" y="1970"/>
                  </a:cubicBezTo>
                  <a:cubicBezTo>
                    <a:pt x="3696" y="1970"/>
                    <a:pt x="3694" y="1558"/>
                    <a:pt x="3424" y="1558"/>
                  </a:cubicBezTo>
                  <a:cubicBezTo>
                    <a:pt x="3419" y="1558"/>
                    <a:pt x="3413" y="1558"/>
                    <a:pt x="3407" y="1558"/>
                  </a:cubicBezTo>
                  <a:lnTo>
                    <a:pt x="3139" y="1558"/>
                  </a:lnTo>
                  <a:cubicBezTo>
                    <a:pt x="3101" y="1358"/>
                    <a:pt x="3025" y="1158"/>
                    <a:pt x="2901" y="995"/>
                  </a:cubicBezTo>
                  <a:lnTo>
                    <a:pt x="3092" y="805"/>
                  </a:lnTo>
                  <a:cubicBezTo>
                    <a:pt x="3218" y="648"/>
                    <a:pt x="3084" y="458"/>
                    <a:pt x="2928" y="458"/>
                  </a:cubicBezTo>
                  <a:cubicBezTo>
                    <a:pt x="2884" y="458"/>
                    <a:pt x="2838" y="473"/>
                    <a:pt x="2796" y="509"/>
                  </a:cubicBezTo>
                  <a:lnTo>
                    <a:pt x="2605" y="700"/>
                  </a:lnTo>
                  <a:cubicBezTo>
                    <a:pt x="2443" y="576"/>
                    <a:pt x="2243" y="499"/>
                    <a:pt x="2042" y="461"/>
                  </a:cubicBezTo>
                  <a:lnTo>
                    <a:pt x="2042" y="194"/>
                  </a:lnTo>
                  <a:cubicBezTo>
                    <a:pt x="2033" y="65"/>
                    <a:pt x="1933" y="1"/>
                    <a:pt x="1832" y="1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6" name="Google Shape;12896;p84"/>
            <p:cNvSpPr/>
            <p:nvPr/>
          </p:nvSpPr>
          <p:spPr>
            <a:xfrm>
              <a:off x="3692901" y="2005960"/>
              <a:ext cx="40744" cy="35140"/>
            </a:xfrm>
            <a:custGeom>
              <a:avLst/>
              <a:gdLst/>
              <a:ahLst/>
              <a:cxnLst/>
              <a:rect l="l" t="t" r="r" b="b"/>
              <a:pathLst>
                <a:path w="1556" h="1342" extrusionOk="0">
                  <a:moveTo>
                    <a:pt x="887" y="417"/>
                  </a:moveTo>
                  <a:cubicBezTo>
                    <a:pt x="1031" y="417"/>
                    <a:pt x="1145" y="531"/>
                    <a:pt x="1145" y="674"/>
                  </a:cubicBezTo>
                  <a:cubicBezTo>
                    <a:pt x="1145" y="824"/>
                    <a:pt x="1016" y="925"/>
                    <a:pt x="882" y="925"/>
                  </a:cubicBezTo>
                  <a:cubicBezTo>
                    <a:pt x="820" y="925"/>
                    <a:pt x="757" y="904"/>
                    <a:pt x="706" y="855"/>
                  </a:cubicBezTo>
                  <a:cubicBezTo>
                    <a:pt x="554" y="693"/>
                    <a:pt x="668" y="417"/>
                    <a:pt x="887" y="417"/>
                  </a:cubicBezTo>
                  <a:close/>
                  <a:moveTo>
                    <a:pt x="886" y="0"/>
                  </a:moveTo>
                  <a:cubicBezTo>
                    <a:pt x="722" y="0"/>
                    <a:pt x="556" y="61"/>
                    <a:pt x="420" y="197"/>
                  </a:cubicBezTo>
                  <a:cubicBezTo>
                    <a:pt x="0" y="617"/>
                    <a:pt x="296" y="1342"/>
                    <a:pt x="887" y="1342"/>
                  </a:cubicBezTo>
                  <a:cubicBezTo>
                    <a:pt x="1260" y="1342"/>
                    <a:pt x="1555" y="1037"/>
                    <a:pt x="1555" y="674"/>
                  </a:cubicBezTo>
                  <a:cubicBezTo>
                    <a:pt x="1555" y="267"/>
                    <a:pt x="1228" y="0"/>
                    <a:pt x="886" y="0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7" name="Google Shape;12897;p84"/>
            <p:cNvSpPr/>
            <p:nvPr/>
          </p:nvSpPr>
          <p:spPr>
            <a:xfrm>
              <a:off x="3531026" y="2088286"/>
              <a:ext cx="276068" cy="216864"/>
            </a:xfrm>
            <a:custGeom>
              <a:avLst/>
              <a:gdLst/>
              <a:ahLst/>
              <a:cxnLst/>
              <a:rect l="l" t="t" r="r" b="b"/>
              <a:pathLst>
                <a:path w="10543" h="8282" extrusionOk="0">
                  <a:moveTo>
                    <a:pt x="220" y="1"/>
                  </a:moveTo>
                  <a:cubicBezTo>
                    <a:pt x="96" y="1"/>
                    <a:pt x="0" y="96"/>
                    <a:pt x="0" y="220"/>
                  </a:cubicBezTo>
                  <a:lnTo>
                    <a:pt x="0" y="8062"/>
                  </a:lnTo>
                  <a:cubicBezTo>
                    <a:pt x="0" y="8186"/>
                    <a:pt x="96" y="8282"/>
                    <a:pt x="220" y="8282"/>
                  </a:cubicBezTo>
                  <a:lnTo>
                    <a:pt x="10361" y="8282"/>
                  </a:lnTo>
                  <a:cubicBezTo>
                    <a:pt x="10437" y="8282"/>
                    <a:pt x="10504" y="8243"/>
                    <a:pt x="10542" y="8186"/>
                  </a:cubicBezTo>
                  <a:lnTo>
                    <a:pt x="10542" y="1594"/>
                  </a:lnTo>
                  <a:cubicBezTo>
                    <a:pt x="10542" y="1470"/>
                    <a:pt x="10437" y="1375"/>
                    <a:pt x="10313" y="1375"/>
                  </a:cubicBezTo>
                  <a:lnTo>
                    <a:pt x="4265" y="1375"/>
                  </a:lnTo>
                  <a:lnTo>
                    <a:pt x="2948" y="58"/>
                  </a:lnTo>
                  <a:cubicBezTo>
                    <a:pt x="2910" y="20"/>
                    <a:pt x="2853" y="1"/>
                    <a:pt x="2796" y="1"/>
                  </a:cubicBez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8" name="Google Shape;12898;p84"/>
            <p:cNvSpPr/>
            <p:nvPr/>
          </p:nvSpPr>
          <p:spPr>
            <a:xfrm>
              <a:off x="3743360" y="2124264"/>
              <a:ext cx="63472" cy="51742"/>
            </a:xfrm>
            <a:custGeom>
              <a:avLst/>
              <a:gdLst/>
              <a:ahLst/>
              <a:cxnLst/>
              <a:rect l="l" t="t" r="r" b="b"/>
              <a:pathLst>
                <a:path w="2424" h="1976" extrusionOk="0">
                  <a:moveTo>
                    <a:pt x="449" y="1"/>
                  </a:moveTo>
                  <a:lnTo>
                    <a:pt x="86" y="363"/>
                  </a:lnTo>
                  <a:cubicBezTo>
                    <a:pt x="0" y="449"/>
                    <a:pt x="0" y="583"/>
                    <a:pt x="86" y="678"/>
                  </a:cubicBezTo>
                  <a:lnTo>
                    <a:pt x="773" y="1365"/>
                  </a:lnTo>
                  <a:cubicBezTo>
                    <a:pt x="816" y="1403"/>
                    <a:pt x="873" y="1422"/>
                    <a:pt x="930" y="1422"/>
                  </a:cubicBezTo>
                  <a:cubicBezTo>
                    <a:pt x="988" y="1422"/>
                    <a:pt x="1045" y="1403"/>
                    <a:pt x="1088" y="1365"/>
                  </a:cubicBezTo>
                  <a:lnTo>
                    <a:pt x="1536" y="917"/>
                  </a:lnTo>
                  <a:cubicBezTo>
                    <a:pt x="1698" y="1002"/>
                    <a:pt x="1861" y="1069"/>
                    <a:pt x="2042" y="1126"/>
                  </a:cubicBezTo>
                  <a:lnTo>
                    <a:pt x="2042" y="1756"/>
                  </a:lnTo>
                  <a:cubicBezTo>
                    <a:pt x="2042" y="1880"/>
                    <a:pt x="2137" y="1975"/>
                    <a:pt x="2261" y="1975"/>
                  </a:cubicBezTo>
                  <a:lnTo>
                    <a:pt x="2423" y="1975"/>
                  </a:lnTo>
                  <a:lnTo>
                    <a:pt x="2423" y="220"/>
                  </a:lnTo>
                  <a:cubicBezTo>
                    <a:pt x="2423" y="106"/>
                    <a:pt x="2328" y="1"/>
                    <a:pt x="2204" y="1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9" name="Google Shape;12899;p84"/>
            <p:cNvSpPr/>
            <p:nvPr/>
          </p:nvSpPr>
          <p:spPr>
            <a:xfrm>
              <a:off x="3531026" y="2193471"/>
              <a:ext cx="276068" cy="111443"/>
            </a:xfrm>
            <a:custGeom>
              <a:avLst/>
              <a:gdLst/>
              <a:ahLst/>
              <a:cxnLst/>
              <a:rect l="l" t="t" r="r" b="b"/>
              <a:pathLst>
                <a:path w="10543" h="4256" extrusionOk="0">
                  <a:moveTo>
                    <a:pt x="0" y="0"/>
                  </a:moveTo>
                  <a:lnTo>
                    <a:pt x="0" y="4036"/>
                  </a:lnTo>
                  <a:cubicBezTo>
                    <a:pt x="0" y="4160"/>
                    <a:pt x="96" y="4255"/>
                    <a:pt x="220" y="4255"/>
                  </a:cubicBezTo>
                  <a:lnTo>
                    <a:pt x="10361" y="4255"/>
                  </a:lnTo>
                  <a:cubicBezTo>
                    <a:pt x="10437" y="4255"/>
                    <a:pt x="10504" y="4217"/>
                    <a:pt x="10542" y="4160"/>
                  </a:cubicBezTo>
                  <a:lnTo>
                    <a:pt x="10542" y="0"/>
                  </a:ln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0" name="Google Shape;12900;p84"/>
            <p:cNvSpPr/>
            <p:nvPr/>
          </p:nvSpPr>
          <p:spPr>
            <a:xfrm>
              <a:off x="3531785" y="2179462"/>
              <a:ext cx="298535" cy="125688"/>
            </a:xfrm>
            <a:custGeom>
              <a:avLst/>
              <a:gdLst/>
              <a:ahLst/>
              <a:cxnLst/>
              <a:rect l="l" t="t" r="r" b="b"/>
              <a:pathLst>
                <a:path w="11401" h="4800" extrusionOk="0">
                  <a:moveTo>
                    <a:pt x="1068" y="1"/>
                  </a:moveTo>
                  <a:cubicBezTo>
                    <a:pt x="964" y="1"/>
                    <a:pt x="868" y="77"/>
                    <a:pt x="849" y="182"/>
                  </a:cubicBezTo>
                  <a:lnTo>
                    <a:pt x="782" y="535"/>
                  </a:lnTo>
                  <a:lnTo>
                    <a:pt x="134" y="3951"/>
                  </a:lnTo>
                  <a:lnTo>
                    <a:pt x="0" y="4676"/>
                  </a:lnTo>
                  <a:cubicBezTo>
                    <a:pt x="38" y="4752"/>
                    <a:pt x="114" y="4800"/>
                    <a:pt x="191" y="4800"/>
                  </a:cubicBezTo>
                  <a:lnTo>
                    <a:pt x="10332" y="4800"/>
                  </a:lnTo>
                  <a:cubicBezTo>
                    <a:pt x="10437" y="4790"/>
                    <a:pt x="10523" y="4723"/>
                    <a:pt x="10542" y="4618"/>
                  </a:cubicBezTo>
                  <a:lnTo>
                    <a:pt x="10675" y="3951"/>
                  </a:lnTo>
                  <a:lnTo>
                    <a:pt x="11372" y="259"/>
                  </a:lnTo>
                  <a:cubicBezTo>
                    <a:pt x="11400" y="125"/>
                    <a:pt x="11295" y="1"/>
                    <a:pt x="11162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1" name="Google Shape;12901;p84"/>
            <p:cNvSpPr/>
            <p:nvPr/>
          </p:nvSpPr>
          <p:spPr>
            <a:xfrm>
              <a:off x="3531785" y="2282893"/>
              <a:ext cx="279551" cy="22257"/>
            </a:xfrm>
            <a:custGeom>
              <a:avLst/>
              <a:gdLst/>
              <a:ahLst/>
              <a:cxnLst/>
              <a:rect l="l" t="t" r="r" b="b"/>
              <a:pathLst>
                <a:path w="10676" h="850" extrusionOk="0">
                  <a:moveTo>
                    <a:pt x="134" y="1"/>
                  </a:moveTo>
                  <a:lnTo>
                    <a:pt x="29" y="592"/>
                  </a:lnTo>
                  <a:lnTo>
                    <a:pt x="0" y="726"/>
                  </a:lnTo>
                  <a:cubicBezTo>
                    <a:pt x="38" y="802"/>
                    <a:pt x="114" y="850"/>
                    <a:pt x="191" y="850"/>
                  </a:cubicBezTo>
                  <a:lnTo>
                    <a:pt x="10332" y="850"/>
                  </a:lnTo>
                  <a:cubicBezTo>
                    <a:pt x="10437" y="840"/>
                    <a:pt x="10523" y="773"/>
                    <a:pt x="10542" y="668"/>
                  </a:cubicBezTo>
                  <a:lnTo>
                    <a:pt x="10675" y="1"/>
                  </a:ln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2" name="Google Shape;12902;p84"/>
            <p:cNvSpPr/>
            <p:nvPr/>
          </p:nvSpPr>
          <p:spPr>
            <a:xfrm>
              <a:off x="3740846" y="2015596"/>
              <a:ext cx="149412" cy="149176"/>
            </a:xfrm>
            <a:custGeom>
              <a:avLst/>
              <a:gdLst/>
              <a:ahLst/>
              <a:cxnLst/>
              <a:rect l="l" t="t" r="r" b="b"/>
              <a:pathLst>
                <a:path w="5706" h="5697" extrusionOk="0">
                  <a:moveTo>
                    <a:pt x="2843" y="1622"/>
                  </a:moveTo>
                  <a:cubicBezTo>
                    <a:pt x="3468" y="1622"/>
                    <a:pt x="4065" y="2109"/>
                    <a:pt x="4065" y="2844"/>
                  </a:cubicBezTo>
                  <a:cubicBezTo>
                    <a:pt x="4065" y="3511"/>
                    <a:pt x="3521" y="4055"/>
                    <a:pt x="2853" y="4055"/>
                  </a:cubicBezTo>
                  <a:cubicBezTo>
                    <a:pt x="1766" y="4055"/>
                    <a:pt x="1222" y="2748"/>
                    <a:pt x="1985" y="1985"/>
                  </a:cubicBezTo>
                  <a:cubicBezTo>
                    <a:pt x="2236" y="1734"/>
                    <a:pt x="2543" y="1622"/>
                    <a:pt x="2843" y="1622"/>
                  </a:cubicBezTo>
                  <a:close/>
                  <a:moveTo>
                    <a:pt x="2787" y="1"/>
                  </a:moveTo>
                  <a:cubicBezTo>
                    <a:pt x="2663" y="1"/>
                    <a:pt x="2567" y="96"/>
                    <a:pt x="2567" y="220"/>
                  </a:cubicBezTo>
                  <a:lnTo>
                    <a:pt x="2567" y="764"/>
                  </a:lnTo>
                  <a:cubicBezTo>
                    <a:pt x="2205" y="812"/>
                    <a:pt x="1861" y="955"/>
                    <a:pt x="1565" y="1184"/>
                  </a:cubicBezTo>
                  <a:lnTo>
                    <a:pt x="1174" y="793"/>
                  </a:lnTo>
                  <a:cubicBezTo>
                    <a:pt x="1131" y="750"/>
                    <a:pt x="1077" y="728"/>
                    <a:pt x="1022" y="728"/>
                  </a:cubicBezTo>
                  <a:cubicBezTo>
                    <a:pt x="967" y="728"/>
                    <a:pt x="912" y="750"/>
                    <a:pt x="869" y="793"/>
                  </a:cubicBezTo>
                  <a:lnTo>
                    <a:pt x="783" y="878"/>
                  </a:lnTo>
                  <a:cubicBezTo>
                    <a:pt x="697" y="964"/>
                    <a:pt x="697" y="1098"/>
                    <a:pt x="783" y="1184"/>
                  </a:cubicBezTo>
                  <a:lnTo>
                    <a:pt x="1174" y="1575"/>
                  </a:lnTo>
                  <a:cubicBezTo>
                    <a:pt x="945" y="1871"/>
                    <a:pt x="802" y="2214"/>
                    <a:pt x="755" y="2577"/>
                  </a:cubicBezTo>
                  <a:lnTo>
                    <a:pt x="230" y="2577"/>
                  </a:lnTo>
                  <a:cubicBezTo>
                    <a:pt x="106" y="2577"/>
                    <a:pt x="1" y="2672"/>
                    <a:pt x="1" y="2796"/>
                  </a:cubicBezTo>
                  <a:lnTo>
                    <a:pt x="1" y="2920"/>
                  </a:lnTo>
                  <a:cubicBezTo>
                    <a:pt x="10" y="3035"/>
                    <a:pt x="106" y="3120"/>
                    <a:pt x="230" y="3120"/>
                  </a:cubicBezTo>
                  <a:lnTo>
                    <a:pt x="774" y="3120"/>
                  </a:lnTo>
                  <a:cubicBezTo>
                    <a:pt x="821" y="3483"/>
                    <a:pt x="964" y="3826"/>
                    <a:pt x="1193" y="4122"/>
                  </a:cubicBezTo>
                  <a:lnTo>
                    <a:pt x="802" y="4513"/>
                  </a:lnTo>
                  <a:cubicBezTo>
                    <a:pt x="716" y="4599"/>
                    <a:pt x="716" y="4733"/>
                    <a:pt x="802" y="4818"/>
                  </a:cubicBezTo>
                  <a:lnTo>
                    <a:pt x="888" y="4904"/>
                  </a:lnTo>
                  <a:cubicBezTo>
                    <a:pt x="931" y="4947"/>
                    <a:pt x="986" y="4969"/>
                    <a:pt x="1041" y="4969"/>
                  </a:cubicBezTo>
                  <a:cubicBezTo>
                    <a:pt x="1096" y="4969"/>
                    <a:pt x="1151" y="4947"/>
                    <a:pt x="1193" y="4904"/>
                  </a:cubicBezTo>
                  <a:lnTo>
                    <a:pt x="1585" y="4513"/>
                  </a:lnTo>
                  <a:cubicBezTo>
                    <a:pt x="1880" y="4742"/>
                    <a:pt x="2224" y="4885"/>
                    <a:pt x="2586" y="4933"/>
                  </a:cubicBezTo>
                  <a:lnTo>
                    <a:pt x="2586" y="5477"/>
                  </a:lnTo>
                  <a:cubicBezTo>
                    <a:pt x="2586" y="5601"/>
                    <a:pt x="2682" y="5696"/>
                    <a:pt x="2806" y="5696"/>
                  </a:cubicBezTo>
                  <a:lnTo>
                    <a:pt x="2930" y="5696"/>
                  </a:lnTo>
                  <a:cubicBezTo>
                    <a:pt x="3044" y="5696"/>
                    <a:pt x="3149" y="5601"/>
                    <a:pt x="3149" y="5477"/>
                  </a:cubicBezTo>
                  <a:lnTo>
                    <a:pt x="3149" y="4933"/>
                  </a:lnTo>
                  <a:cubicBezTo>
                    <a:pt x="3512" y="4885"/>
                    <a:pt x="3855" y="4742"/>
                    <a:pt x="4151" y="4513"/>
                  </a:cubicBezTo>
                  <a:lnTo>
                    <a:pt x="4532" y="4904"/>
                  </a:lnTo>
                  <a:cubicBezTo>
                    <a:pt x="4575" y="4947"/>
                    <a:pt x="4633" y="4969"/>
                    <a:pt x="4690" y="4969"/>
                  </a:cubicBezTo>
                  <a:cubicBezTo>
                    <a:pt x="4747" y="4969"/>
                    <a:pt x="4804" y="4947"/>
                    <a:pt x="4847" y="4904"/>
                  </a:cubicBezTo>
                  <a:lnTo>
                    <a:pt x="4933" y="4818"/>
                  </a:lnTo>
                  <a:cubicBezTo>
                    <a:pt x="5019" y="4733"/>
                    <a:pt x="5019" y="4599"/>
                    <a:pt x="4933" y="4513"/>
                  </a:cubicBezTo>
                  <a:lnTo>
                    <a:pt x="4523" y="4113"/>
                  </a:lnTo>
                  <a:cubicBezTo>
                    <a:pt x="4742" y="3826"/>
                    <a:pt x="4885" y="3483"/>
                    <a:pt x="4933" y="3111"/>
                  </a:cubicBezTo>
                  <a:lnTo>
                    <a:pt x="5486" y="3111"/>
                  </a:lnTo>
                  <a:cubicBezTo>
                    <a:pt x="5601" y="3111"/>
                    <a:pt x="5696" y="3015"/>
                    <a:pt x="5706" y="2901"/>
                  </a:cubicBezTo>
                  <a:lnTo>
                    <a:pt x="5706" y="2777"/>
                  </a:lnTo>
                  <a:cubicBezTo>
                    <a:pt x="5706" y="2662"/>
                    <a:pt x="5601" y="2558"/>
                    <a:pt x="5477" y="2558"/>
                  </a:cubicBezTo>
                  <a:lnTo>
                    <a:pt x="4933" y="2558"/>
                  </a:lnTo>
                  <a:cubicBezTo>
                    <a:pt x="4885" y="2195"/>
                    <a:pt x="4742" y="1852"/>
                    <a:pt x="4513" y="1556"/>
                  </a:cubicBezTo>
                  <a:lnTo>
                    <a:pt x="4904" y="1174"/>
                  </a:lnTo>
                  <a:cubicBezTo>
                    <a:pt x="4990" y="1079"/>
                    <a:pt x="4990" y="945"/>
                    <a:pt x="4904" y="859"/>
                  </a:cubicBezTo>
                  <a:lnTo>
                    <a:pt x="4819" y="774"/>
                  </a:lnTo>
                  <a:cubicBezTo>
                    <a:pt x="4776" y="731"/>
                    <a:pt x="4721" y="709"/>
                    <a:pt x="4666" y="709"/>
                  </a:cubicBezTo>
                  <a:cubicBezTo>
                    <a:pt x="4611" y="709"/>
                    <a:pt x="4556" y="731"/>
                    <a:pt x="4513" y="774"/>
                  </a:cubicBezTo>
                  <a:lnTo>
                    <a:pt x="4122" y="1165"/>
                  </a:lnTo>
                  <a:cubicBezTo>
                    <a:pt x="3826" y="936"/>
                    <a:pt x="3483" y="793"/>
                    <a:pt x="3121" y="745"/>
                  </a:cubicBezTo>
                  <a:lnTo>
                    <a:pt x="3121" y="201"/>
                  </a:lnTo>
                  <a:cubicBezTo>
                    <a:pt x="3111" y="87"/>
                    <a:pt x="3016" y="1"/>
                    <a:pt x="2911" y="1"/>
                  </a:cubicBezTo>
                  <a:close/>
                </a:path>
              </a:pathLst>
            </a:custGeom>
            <a:solidFill>
              <a:srgbClr val="94A3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3" name="Google Shape;12903;p84"/>
            <p:cNvSpPr/>
            <p:nvPr/>
          </p:nvSpPr>
          <p:spPr>
            <a:xfrm>
              <a:off x="3789576" y="2070532"/>
              <a:ext cx="45221" cy="38780"/>
            </a:xfrm>
            <a:custGeom>
              <a:avLst/>
              <a:gdLst/>
              <a:ahLst/>
              <a:cxnLst/>
              <a:rect l="l" t="t" r="r" b="b"/>
              <a:pathLst>
                <a:path w="1727" h="1481" extrusionOk="0">
                  <a:moveTo>
                    <a:pt x="989" y="0"/>
                  </a:moveTo>
                  <a:cubicBezTo>
                    <a:pt x="807" y="0"/>
                    <a:pt x="620" y="69"/>
                    <a:pt x="468" y="221"/>
                  </a:cubicBezTo>
                  <a:cubicBezTo>
                    <a:pt x="0" y="679"/>
                    <a:pt x="334" y="1480"/>
                    <a:pt x="992" y="1480"/>
                  </a:cubicBezTo>
                  <a:cubicBezTo>
                    <a:pt x="1393" y="1480"/>
                    <a:pt x="1727" y="1146"/>
                    <a:pt x="1727" y="736"/>
                  </a:cubicBezTo>
                  <a:cubicBezTo>
                    <a:pt x="1727" y="292"/>
                    <a:pt x="1367" y="0"/>
                    <a:pt x="989" y="0"/>
                  </a:cubicBezTo>
                  <a:close/>
                </a:path>
              </a:pathLst>
            </a:custGeom>
            <a:solidFill>
              <a:srgbClr val="94A3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4" name="Google Shape;12904;p84"/>
            <p:cNvSpPr/>
            <p:nvPr/>
          </p:nvSpPr>
          <p:spPr>
            <a:xfrm>
              <a:off x="3531026" y="2088286"/>
              <a:ext cx="111679" cy="36004"/>
            </a:xfrm>
            <a:custGeom>
              <a:avLst/>
              <a:gdLst/>
              <a:ahLst/>
              <a:cxnLst/>
              <a:rect l="l" t="t" r="r" b="b"/>
              <a:pathLst>
                <a:path w="4265" h="1375" extrusionOk="0">
                  <a:moveTo>
                    <a:pt x="220" y="1"/>
                  </a:moveTo>
                  <a:cubicBezTo>
                    <a:pt x="96" y="1"/>
                    <a:pt x="0" y="96"/>
                    <a:pt x="0" y="220"/>
                  </a:cubicBezTo>
                  <a:lnTo>
                    <a:pt x="0" y="1375"/>
                  </a:lnTo>
                  <a:lnTo>
                    <a:pt x="4265" y="1375"/>
                  </a:lnTo>
                  <a:lnTo>
                    <a:pt x="2948" y="58"/>
                  </a:lnTo>
                  <a:cubicBezTo>
                    <a:pt x="2910" y="20"/>
                    <a:pt x="2853" y="1"/>
                    <a:pt x="2796" y="1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905" name="Google Shape;12905;p84"/>
          <p:cNvGrpSpPr/>
          <p:nvPr/>
        </p:nvGrpSpPr>
        <p:grpSpPr>
          <a:xfrm>
            <a:off x="3123351" y="1500275"/>
            <a:ext cx="296781" cy="359232"/>
            <a:chOff x="3123351" y="1500275"/>
            <a:chExt cx="296781" cy="359232"/>
          </a:xfrm>
        </p:grpSpPr>
        <p:sp>
          <p:nvSpPr>
            <p:cNvPr id="12906" name="Google Shape;12906;p84"/>
            <p:cNvSpPr/>
            <p:nvPr/>
          </p:nvSpPr>
          <p:spPr>
            <a:xfrm>
              <a:off x="3123351" y="1562700"/>
              <a:ext cx="296781" cy="296545"/>
            </a:xfrm>
            <a:custGeom>
              <a:avLst/>
              <a:gdLst/>
              <a:ahLst/>
              <a:cxnLst/>
              <a:rect l="l" t="t" r="r" b="b"/>
              <a:pathLst>
                <a:path w="11334" h="11325" extrusionOk="0">
                  <a:moveTo>
                    <a:pt x="220" y="1"/>
                  </a:moveTo>
                  <a:cubicBezTo>
                    <a:pt x="96" y="1"/>
                    <a:pt x="0" y="96"/>
                    <a:pt x="0" y="220"/>
                  </a:cubicBezTo>
                  <a:lnTo>
                    <a:pt x="0" y="8806"/>
                  </a:lnTo>
                  <a:lnTo>
                    <a:pt x="258" y="9073"/>
                  </a:lnTo>
                  <a:lnTo>
                    <a:pt x="1813" y="10676"/>
                  </a:lnTo>
                  <a:lnTo>
                    <a:pt x="2452" y="11325"/>
                  </a:lnTo>
                  <a:lnTo>
                    <a:pt x="11114" y="11325"/>
                  </a:lnTo>
                  <a:cubicBezTo>
                    <a:pt x="11238" y="11325"/>
                    <a:pt x="11334" y="11229"/>
                    <a:pt x="11334" y="11105"/>
                  </a:cubicBezTo>
                  <a:lnTo>
                    <a:pt x="11334" y="220"/>
                  </a:lnTo>
                  <a:cubicBezTo>
                    <a:pt x="11334" y="96"/>
                    <a:pt x="11229" y="1"/>
                    <a:pt x="11114" y="1"/>
                  </a:cubicBezTo>
                  <a:close/>
                </a:path>
              </a:pathLst>
            </a:custGeom>
            <a:solidFill>
              <a:srgbClr val="D9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7" name="Google Shape;12907;p84"/>
            <p:cNvSpPr/>
            <p:nvPr/>
          </p:nvSpPr>
          <p:spPr>
            <a:xfrm>
              <a:off x="3276979" y="1562465"/>
              <a:ext cx="99189" cy="33569"/>
            </a:xfrm>
            <a:custGeom>
              <a:avLst/>
              <a:gdLst/>
              <a:ahLst/>
              <a:cxnLst/>
              <a:rect l="l" t="t" r="r" b="b"/>
              <a:pathLst>
                <a:path w="3788" h="1282" extrusionOk="0">
                  <a:moveTo>
                    <a:pt x="0" y="0"/>
                  </a:moveTo>
                  <a:cubicBezTo>
                    <a:pt x="344" y="854"/>
                    <a:pt x="1119" y="1281"/>
                    <a:pt x="1894" y="1281"/>
                  </a:cubicBezTo>
                  <a:cubicBezTo>
                    <a:pt x="2669" y="1281"/>
                    <a:pt x="3444" y="854"/>
                    <a:pt x="3788" y="0"/>
                  </a:cubicBez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8" name="Google Shape;12908;p84"/>
            <p:cNvSpPr/>
            <p:nvPr/>
          </p:nvSpPr>
          <p:spPr>
            <a:xfrm>
              <a:off x="3130081" y="1800277"/>
              <a:ext cx="75963" cy="59230"/>
            </a:xfrm>
            <a:custGeom>
              <a:avLst/>
              <a:gdLst/>
              <a:ahLst/>
              <a:cxnLst/>
              <a:rect l="l" t="t" r="r" b="b"/>
              <a:pathLst>
                <a:path w="2901" h="2262" extrusionOk="0">
                  <a:moveTo>
                    <a:pt x="1" y="0"/>
                  </a:moveTo>
                  <a:lnTo>
                    <a:pt x="2195" y="2261"/>
                  </a:lnTo>
                  <a:lnTo>
                    <a:pt x="2901" y="2261"/>
                  </a:lnTo>
                  <a:lnTo>
                    <a:pt x="2901" y="172"/>
                  </a:lnTo>
                  <a:cubicBezTo>
                    <a:pt x="2901" y="77"/>
                    <a:pt x="2825" y="0"/>
                    <a:pt x="2729" y="0"/>
                  </a:cubicBez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9" name="Google Shape;12909;p84"/>
            <p:cNvSpPr/>
            <p:nvPr/>
          </p:nvSpPr>
          <p:spPr>
            <a:xfrm>
              <a:off x="3170799" y="1562465"/>
              <a:ext cx="249334" cy="296781"/>
            </a:xfrm>
            <a:custGeom>
              <a:avLst/>
              <a:gdLst/>
              <a:ahLst/>
              <a:cxnLst/>
              <a:rect l="l" t="t" r="r" b="b"/>
              <a:pathLst>
                <a:path w="9522" h="11334" extrusionOk="0">
                  <a:moveTo>
                    <a:pt x="8882" y="0"/>
                  </a:moveTo>
                  <a:lnTo>
                    <a:pt x="8882" y="10685"/>
                  </a:lnTo>
                  <a:lnTo>
                    <a:pt x="1" y="10685"/>
                  </a:lnTo>
                  <a:lnTo>
                    <a:pt x="640" y="11334"/>
                  </a:lnTo>
                  <a:lnTo>
                    <a:pt x="9302" y="11334"/>
                  </a:lnTo>
                  <a:cubicBezTo>
                    <a:pt x="9426" y="11334"/>
                    <a:pt x="9522" y="11238"/>
                    <a:pt x="9522" y="11114"/>
                  </a:cubicBezTo>
                  <a:lnTo>
                    <a:pt x="9522" y="229"/>
                  </a:lnTo>
                  <a:cubicBezTo>
                    <a:pt x="9522" y="105"/>
                    <a:pt x="9426" y="10"/>
                    <a:pt x="9302" y="0"/>
                  </a:cubicBez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0" name="Google Shape;12910;p84"/>
            <p:cNvSpPr/>
            <p:nvPr/>
          </p:nvSpPr>
          <p:spPr>
            <a:xfrm>
              <a:off x="3123351" y="1793285"/>
              <a:ext cx="64206" cy="66222"/>
            </a:xfrm>
            <a:custGeom>
              <a:avLst/>
              <a:gdLst/>
              <a:ahLst/>
              <a:cxnLst/>
              <a:rect l="l" t="t" r="r" b="b"/>
              <a:pathLst>
                <a:path w="2452" h="2529" extrusionOk="0">
                  <a:moveTo>
                    <a:pt x="0" y="0"/>
                  </a:moveTo>
                  <a:lnTo>
                    <a:pt x="2452" y="2528"/>
                  </a:lnTo>
                  <a:lnTo>
                    <a:pt x="2452" y="220"/>
                  </a:lnTo>
                  <a:cubicBezTo>
                    <a:pt x="2452" y="96"/>
                    <a:pt x="2347" y="0"/>
                    <a:pt x="2223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1" name="Google Shape;12911;p84"/>
            <p:cNvSpPr/>
            <p:nvPr/>
          </p:nvSpPr>
          <p:spPr>
            <a:xfrm>
              <a:off x="3251998" y="1787787"/>
              <a:ext cx="131658" cy="11024"/>
            </a:xfrm>
            <a:custGeom>
              <a:avLst/>
              <a:gdLst/>
              <a:ahLst/>
              <a:cxnLst/>
              <a:rect l="l" t="t" r="r" b="b"/>
              <a:pathLst>
                <a:path w="5028" h="421" extrusionOk="0">
                  <a:moveTo>
                    <a:pt x="258" y="0"/>
                  </a:moveTo>
                  <a:cubicBezTo>
                    <a:pt x="0" y="20"/>
                    <a:pt x="0" y="401"/>
                    <a:pt x="258" y="420"/>
                  </a:cubicBezTo>
                  <a:lnTo>
                    <a:pt x="4770" y="420"/>
                  </a:lnTo>
                  <a:cubicBezTo>
                    <a:pt x="5028" y="401"/>
                    <a:pt x="5028" y="20"/>
                    <a:pt x="4770" y="0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2" name="Google Shape;12912;p84"/>
            <p:cNvSpPr/>
            <p:nvPr/>
          </p:nvSpPr>
          <p:spPr>
            <a:xfrm>
              <a:off x="3259304" y="1537432"/>
              <a:ext cx="74234" cy="70516"/>
            </a:xfrm>
            <a:custGeom>
              <a:avLst/>
              <a:gdLst/>
              <a:ahLst/>
              <a:cxnLst/>
              <a:rect l="l" t="t" r="r" b="b"/>
              <a:pathLst>
                <a:path w="2835" h="2693" extrusionOk="0">
                  <a:moveTo>
                    <a:pt x="2549" y="0"/>
                  </a:moveTo>
                  <a:cubicBezTo>
                    <a:pt x="2507" y="0"/>
                    <a:pt x="2462" y="15"/>
                    <a:pt x="2421" y="50"/>
                  </a:cubicBezTo>
                  <a:lnTo>
                    <a:pt x="131" y="2340"/>
                  </a:lnTo>
                  <a:cubicBezTo>
                    <a:pt x="1" y="2461"/>
                    <a:pt x="90" y="2693"/>
                    <a:pt x="273" y="2693"/>
                  </a:cubicBezTo>
                  <a:cubicBezTo>
                    <a:pt x="277" y="2693"/>
                    <a:pt x="280" y="2693"/>
                    <a:pt x="284" y="2693"/>
                  </a:cubicBezTo>
                  <a:cubicBezTo>
                    <a:pt x="332" y="2693"/>
                    <a:pt x="389" y="2674"/>
                    <a:pt x="427" y="2635"/>
                  </a:cubicBezTo>
                  <a:lnTo>
                    <a:pt x="2707" y="346"/>
                  </a:lnTo>
                  <a:cubicBezTo>
                    <a:pt x="2834" y="196"/>
                    <a:pt x="2704" y="0"/>
                    <a:pt x="2549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3" name="Google Shape;12913;p84"/>
            <p:cNvSpPr/>
            <p:nvPr/>
          </p:nvSpPr>
          <p:spPr>
            <a:xfrm>
              <a:off x="3283970" y="1500275"/>
              <a:ext cx="84944" cy="84944"/>
            </a:xfrm>
            <a:custGeom>
              <a:avLst/>
              <a:gdLst/>
              <a:ahLst/>
              <a:cxnLst/>
              <a:rect l="l" t="t" r="r" b="b"/>
              <a:pathLst>
                <a:path w="3244" h="3244" extrusionOk="0">
                  <a:moveTo>
                    <a:pt x="1622" y="0"/>
                  </a:moveTo>
                  <a:cubicBezTo>
                    <a:pt x="725" y="0"/>
                    <a:pt x="0" y="725"/>
                    <a:pt x="0" y="1622"/>
                  </a:cubicBezTo>
                  <a:cubicBezTo>
                    <a:pt x="0" y="2519"/>
                    <a:pt x="725" y="3244"/>
                    <a:pt x="1622" y="3244"/>
                  </a:cubicBezTo>
                  <a:cubicBezTo>
                    <a:pt x="2519" y="3244"/>
                    <a:pt x="3244" y="2519"/>
                    <a:pt x="3244" y="1622"/>
                  </a:cubicBezTo>
                  <a:cubicBezTo>
                    <a:pt x="3244" y="725"/>
                    <a:pt x="2519" y="0"/>
                    <a:pt x="1622" y="0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4" name="Google Shape;12914;p84"/>
            <p:cNvSpPr/>
            <p:nvPr/>
          </p:nvSpPr>
          <p:spPr>
            <a:xfrm>
              <a:off x="3185803" y="1633662"/>
              <a:ext cx="171878" cy="19743"/>
            </a:xfrm>
            <a:custGeom>
              <a:avLst/>
              <a:gdLst/>
              <a:ahLst/>
              <a:cxnLst/>
              <a:rect l="l" t="t" r="r" b="b"/>
              <a:pathLst>
                <a:path w="6564" h="754" extrusionOk="0">
                  <a:moveTo>
                    <a:pt x="220" y="0"/>
                  </a:moveTo>
                  <a:cubicBezTo>
                    <a:pt x="96" y="0"/>
                    <a:pt x="0" y="96"/>
                    <a:pt x="0" y="220"/>
                  </a:cubicBezTo>
                  <a:lnTo>
                    <a:pt x="0" y="525"/>
                  </a:lnTo>
                  <a:cubicBezTo>
                    <a:pt x="0" y="649"/>
                    <a:pt x="96" y="754"/>
                    <a:pt x="220" y="754"/>
                  </a:cubicBezTo>
                  <a:lnTo>
                    <a:pt x="6344" y="754"/>
                  </a:lnTo>
                  <a:cubicBezTo>
                    <a:pt x="6468" y="744"/>
                    <a:pt x="6564" y="649"/>
                    <a:pt x="6564" y="525"/>
                  </a:cubicBezTo>
                  <a:lnTo>
                    <a:pt x="6564" y="220"/>
                  </a:lnTo>
                  <a:cubicBezTo>
                    <a:pt x="6564" y="96"/>
                    <a:pt x="6468" y="0"/>
                    <a:pt x="6344" y="0"/>
                  </a:cubicBezTo>
                  <a:close/>
                </a:path>
              </a:pathLst>
            </a:custGeom>
            <a:solidFill>
              <a:srgbClr val="9DAB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5" name="Google Shape;12915;p84"/>
            <p:cNvSpPr/>
            <p:nvPr/>
          </p:nvSpPr>
          <p:spPr>
            <a:xfrm>
              <a:off x="3179047" y="1674851"/>
              <a:ext cx="186463" cy="10814"/>
            </a:xfrm>
            <a:custGeom>
              <a:avLst/>
              <a:gdLst/>
              <a:ahLst/>
              <a:cxnLst/>
              <a:rect l="l" t="t" r="r" b="b"/>
              <a:pathLst>
                <a:path w="7121" h="413" extrusionOk="0">
                  <a:moveTo>
                    <a:pt x="6849" y="0"/>
                  </a:moveTo>
                  <a:cubicBezTo>
                    <a:pt x="6840" y="0"/>
                    <a:pt x="6831" y="1"/>
                    <a:pt x="6822" y="1"/>
                  </a:cubicBezTo>
                  <a:lnTo>
                    <a:pt x="258" y="1"/>
                  </a:lnTo>
                  <a:cubicBezTo>
                    <a:pt x="1" y="20"/>
                    <a:pt x="1" y="393"/>
                    <a:pt x="258" y="412"/>
                  </a:cubicBezTo>
                  <a:lnTo>
                    <a:pt x="6822" y="412"/>
                  </a:lnTo>
                  <a:cubicBezTo>
                    <a:pt x="6828" y="412"/>
                    <a:pt x="6834" y="412"/>
                    <a:pt x="6840" y="412"/>
                  </a:cubicBezTo>
                  <a:cubicBezTo>
                    <a:pt x="7118" y="412"/>
                    <a:pt x="7121" y="0"/>
                    <a:pt x="6849" y="0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6" name="Google Shape;12916;p84"/>
            <p:cNvSpPr/>
            <p:nvPr/>
          </p:nvSpPr>
          <p:spPr>
            <a:xfrm>
              <a:off x="3179047" y="1701847"/>
              <a:ext cx="185390" cy="10762"/>
            </a:xfrm>
            <a:custGeom>
              <a:avLst/>
              <a:gdLst/>
              <a:ahLst/>
              <a:cxnLst/>
              <a:rect l="l" t="t" r="r" b="b"/>
              <a:pathLst>
                <a:path w="7080" h="411" extrusionOk="0">
                  <a:moveTo>
                    <a:pt x="258" y="1"/>
                  </a:moveTo>
                  <a:cubicBezTo>
                    <a:pt x="1" y="20"/>
                    <a:pt x="1" y="392"/>
                    <a:pt x="258" y="411"/>
                  </a:cubicBezTo>
                  <a:lnTo>
                    <a:pt x="6822" y="411"/>
                  </a:lnTo>
                  <a:cubicBezTo>
                    <a:pt x="7079" y="392"/>
                    <a:pt x="7079" y="20"/>
                    <a:pt x="6822" y="1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917" name="Google Shape;12917;p84"/>
          <p:cNvGrpSpPr/>
          <p:nvPr/>
        </p:nvGrpSpPr>
        <p:grpSpPr>
          <a:xfrm>
            <a:off x="2659458" y="1500275"/>
            <a:ext cx="332261" cy="359232"/>
            <a:chOff x="2659458" y="1500275"/>
            <a:chExt cx="332261" cy="359232"/>
          </a:xfrm>
        </p:grpSpPr>
        <p:sp>
          <p:nvSpPr>
            <p:cNvPr id="12918" name="Google Shape;12918;p84"/>
            <p:cNvSpPr/>
            <p:nvPr/>
          </p:nvSpPr>
          <p:spPr>
            <a:xfrm>
              <a:off x="2957234" y="1800015"/>
              <a:ext cx="34486" cy="59361"/>
            </a:xfrm>
            <a:custGeom>
              <a:avLst/>
              <a:gdLst/>
              <a:ahLst/>
              <a:cxnLst/>
              <a:rect l="l" t="t" r="r" b="b"/>
              <a:pathLst>
                <a:path w="1317" h="2267" extrusionOk="0">
                  <a:moveTo>
                    <a:pt x="0" y="1"/>
                  </a:moveTo>
                  <a:lnTo>
                    <a:pt x="248" y="1909"/>
                  </a:lnTo>
                  <a:cubicBezTo>
                    <a:pt x="277" y="2147"/>
                    <a:pt x="465" y="2267"/>
                    <a:pt x="655" y="2267"/>
                  </a:cubicBezTo>
                  <a:cubicBezTo>
                    <a:pt x="844" y="2267"/>
                    <a:pt x="1035" y="2147"/>
                    <a:pt x="1069" y="1909"/>
                  </a:cubicBezTo>
                  <a:lnTo>
                    <a:pt x="1317" y="1"/>
                  </a:ln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9" name="Google Shape;12919;p84"/>
            <p:cNvSpPr/>
            <p:nvPr/>
          </p:nvSpPr>
          <p:spPr>
            <a:xfrm>
              <a:off x="2974463" y="1800015"/>
              <a:ext cx="17256" cy="59492"/>
            </a:xfrm>
            <a:custGeom>
              <a:avLst/>
              <a:gdLst/>
              <a:ahLst/>
              <a:cxnLst/>
              <a:rect l="l" t="t" r="r" b="b"/>
              <a:pathLst>
                <a:path w="659" h="2272" extrusionOk="0">
                  <a:moveTo>
                    <a:pt x="0" y="1"/>
                  </a:moveTo>
                  <a:lnTo>
                    <a:pt x="0" y="2271"/>
                  </a:lnTo>
                  <a:cubicBezTo>
                    <a:pt x="201" y="2262"/>
                    <a:pt x="382" y="2109"/>
                    <a:pt x="411" y="1909"/>
                  </a:cubicBezTo>
                  <a:lnTo>
                    <a:pt x="659" y="1"/>
                  </a:lnTo>
                  <a:close/>
                </a:path>
              </a:pathLst>
            </a:custGeom>
            <a:solidFill>
              <a:srgbClr val="738A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0" name="Google Shape;12920;p84"/>
            <p:cNvSpPr/>
            <p:nvPr/>
          </p:nvSpPr>
          <p:spPr>
            <a:xfrm>
              <a:off x="2659458" y="1500275"/>
              <a:ext cx="266066" cy="358970"/>
            </a:xfrm>
            <a:custGeom>
              <a:avLst/>
              <a:gdLst/>
              <a:ahLst/>
              <a:cxnLst/>
              <a:rect l="l" t="t" r="r" b="b"/>
              <a:pathLst>
                <a:path w="10161" h="13709" extrusionOk="0">
                  <a:moveTo>
                    <a:pt x="3034" y="0"/>
                  </a:moveTo>
                  <a:lnTo>
                    <a:pt x="1" y="3034"/>
                  </a:lnTo>
                  <a:lnTo>
                    <a:pt x="1" y="13489"/>
                  </a:lnTo>
                  <a:cubicBezTo>
                    <a:pt x="1" y="13613"/>
                    <a:pt x="105" y="13709"/>
                    <a:pt x="220" y="13709"/>
                  </a:cubicBezTo>
                  <a:lnTo>
                    <a:pt x="9941" y="13709"/>
                  </a:lnTo>
                  <a:cubicBezTo>
                    <a:pt x="10065" y="13709"/>
                    <a:pt x="10161" y="13613"/>
                    <a:pt x="10161" y="13489"/>
                  </a:cubicBezTo>
                  <a:lnTo>
                    <a:pt x="10161" y="219"/>
                  </a:lnTo>
                  <a:cubicBezTo>
                    <a:pt x="10161" y="95"/>
                    <a:pt x="10056" y="0"/>
                    <a:pt x="9932" y="0"/>
                  </a:cubicBezTo>
                  <a:close/>
                </a:path>
              </a:pathLst>
            </a:custGeom>
            <a:solidFill>
              <a:srgbClr val="F0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1" name="Google Shape;12921;p84"/>
            <p:cNvSpPr/>
            <p:nvPr/>
          </p:nvSpPr>
          <p:spPr>
            <a:xfrm>
              <a:off x="2659458" y="1500275"/>
              <a:ext cx="92459" cy="92197"/>
            </a:xfrm>
            <a:custGeom>
              <a:avLst/>
              <a:gdLst/>
              <a:ahLst/>
              <a:cxnLst/>
              <a:rect l="l" t="t" r="r" b="b"/>
              <a:pathLst>
                <a:path w="3531" h="3521" extrusionOk="0">
                  <a:moveTo>
                    <a:pt x="3034" y="0"/>
                  </a:moveTo>
                  <a:lnTo>
                    <a:pt x="1" y="3034"/>
                  </a:lnTo>
                  <a:lnTo>
                    <a:pt x="1" y="3520"/>
                  </a:lnTo>
                  <a:lnTo>
                    <a:pt x="3301" y="3520"/>
                  </a:lnTo>
                  <a:cubicBezTo>
                    <a:pt x="3425" y="3520"/>
                    <a:pt x="3530" y="3425"/>
                    <a:pt x="3530" y="3301"/>
                  </a:cubicBezTo>
                  <a:lnTo>
                    <a:pt x="3530" y="0"/>
                  </a:ln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2" name="Google Shape;12922;p84"/>
            <p:cNvSpPr/>
            <p:nvPr/>
          </p:nvSpPr>
          <p:spPr>
            <a:xfrm>
              <a:off x="2659458" y="1500275"/>
              <a:ext cx="266066" cy="358970"/>
            </a:xfrm>
            <a:custGeom>
              <a:avLst/>
              <a:gdLst/>
              <a:ahLst/>
              <a:cxnLst/>
              <a:rect l="l" t="t" r="r" b="b"/>
              <a:pathLst>
                <a:path w="10161" h="13709" extrusionOk="0">
                  <a:moveTo>
                    <a:pt x="9254" y="0"/>
                  </a:moveTo>
                  <a:lnTo>
                    <a:pt x="9254" y="12774"/>
                  </a:lnTo>
                  <a:lnTo>
                    <a:pt x="1" y="12774"/>
                  </a:lnTo>
                  <a:lnTo>
                    <a:pt x="1" y="13489"/>
                  </a:lnTo>
                  <a:cubicBezTo>
                    <a:pt x="1" y="13613"/>
                    <a:pt x="105" y="13709"/>
                    <a:pt x="229" y="13709"/>
                  </a:cubicBezTo>
                  <a:lnTo>
                    <a:pt x="9932" y="13709"/>
                  </a:lnTo>
                  <a:cubicBezTo>
                    <a:pt x="10056" y="13709"/>
                    <a:pt x="10161" y="13613"/>
                    <a:pt x="10161" y="13489"/>
                  </a:cubicBezTo>
                  <a:lnTo>
                    <a:pt x="10161" y="219"/>
                  </a:lnTo>
                  <a:cubicBezTo>
                    <a:pt x="10161" y="95"/>
                    <a:pt x="10056" y="0"/>
                    <a:pt x="9932" y="0"/>
                  </a:cubicBez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3" name="Google Shape;12923;p84"/>
            <p:cNvSpPr/>
            <p:nvPr/>
          </p:nvSpPr>
          <p:spPr>
            <a:xfrm>
              <a:off x="2659458" y="1500275"/>
              <a:ext cx="79471" cy="79445"/>
            </a:xfrm>
            <a:custGeom>
              <a:avLst/>
              <a:gdLst/>
              <a:ahLst/>
              <a:cxnLst/>
              <a:rect l="l" t="t" r="r" b="b"/>
              <a:pathLst>
                <a:path w="3035" h="3034" extrusionOk="0">
                  <a:moveTo>
                    <a:pt x="3034" y="0"/>
                  </a:moveTo>
                  <a:lnTo>
                    <a:pt x="1" y="3034"/>
                  </a:lnTo>
                  <a:lnTo>
                    <a:pt x="2815" y="3034"/>
                  </a:lnTo>
                  <a:cubicBezTo>
                    <a:pt x="2939" y="3034"/>
                    <a:pt x="3034" y="2929"/>
                    <a:pt x="3034" y="2814"/>
                  </a:cubicBezTo>
                  <a:lnTo>
                    <a:pt x="3034" y="0"/>
                  </a:ln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4" name="Google Shape;12924;p84"/>
            <p:cNvSpPr/>
            <p:nvPr/>
          </p:nvSpPr>
          <p:spPr>
            <a:xfrm>
              <a:off x="2710414" y="1744817"/>
              <a:ext cx="164154" cy="11024"/>
            </a:xfrm>
            <a:custGeom>
              <a:avLst/>
              <a:gdLst/>
              <a:ahLst/>
              <a:cxnLst/>
              <a:rect l="l" t="t" r="r" b="b"/>
              <a:pathLst>
                <a:path w="6269" h="421" extrusionOk="0">
                  <a:moveTo>
                    <a:pt x="258" y="1"/>
                  </a:moveTo>
                  <a:cubicBezTo>
                    <a:pt x="1" y="20"/>
                    <a:pt x="1" y="401"/>
                    <a:pt x="258" y="420"/>
                  </a:cubicBezTo>
                  <a:lnTo>
                    <a:pt x="6011" y="420"/>
                  </a:lnTo>
                  <a:cubicBezTo>
                    <a:pt x="6268" y="401"/>
                    <a:pt x="6268" y="20"/>
                    <a:pt x="6011" y="1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5" name="Google Shape;12925;p84"/>
            <p:cNvSpPr/>
            <p:nvPr/>
          </p:nvSpPr>
          <p:spPr>
            <a:xfrm>
              <a:off x="2785853" y="1811013"/>
              <a:ext cx="88715" cy="11024"/>
            </a:xfrm>
            <a:custGeom>
              <a:avLst/>
              <a:gdLst/>
              <a:ahLst/>
              <a:cxnLst/>
              <a:rect l="l" t="t" r="r" b="b"/>
              <a:pathLst>
                <a:path w="3388" h="421" extrusionOk="0">
                  <a:moveTo>
                    <a:pt x="258" y="1"/>
                  </a:moveTo>
                  <a:cubicBezTo>
                    <a:pt x="1" y="20"/>
                    <a:pt x="1" y="392"/>
                    <a:pt x="258" y="420"/>
                  </a:cubicBezTo>
                  <a:lnTo>
                    <a:pt x="3130" y="420"/>
                  </a:lnTo>
                  <a:cubicBezTo>
                    <a:pt x="3387" y="392"/>
                    <a:pt x="3387" y="20"/>
                    <a:pt x="3130" y="1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6" name="Google Shape;12926;p84"/>
            <p:cNvSpPr/>
            <p:nvPr/>
          </p:nvSpPr>
          <p:spPr>
            <a:xfrm>
              <a:off x="2710414" y="1717349"/>
              <a:ext cx="164154" cy="10998"/>
            </a:xfrm>
            <a:custGeom>
              <a:avLst/>
              <a:gdLst/>
              <a:ahLst/>
              <a:cxnLst/>
              <a:rect l="l" t="t" r="r" b="b"/>
              <a:pathLst>
                <a:path w="6269" h="420" extrusionOk="0">
                  <a:moveTo>
                    <a:pt x="258" y="0"/>
                  </a:moveTo>
                  <a:cubicBezTo>
                    <a:pt x="1" y="19"/>
                    <a:pt x="1" y="391"/>
                    <a:pt x="258" y="420"/>
                  </a:cubicBezTo>
                  <a:lnTo>
                    <a:pt x="6011" y="420"/>
                  </a:lnTo>
                  <a:cubicBezTo>
                    <a:pt x="6268" y="391"/>
                    <a:pt x="6268" y="19"/>
                    <a:pt x="6011" y="0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7" name="Google Shape;12927;p84"/>
            <p:cNvSpPr/>
            <p:nvPr/>
          </p:nvSpPr>
          <p:spPr>
            <a:xfrm>
              <a:off x="2710414" y="1689855"/>
              <a:ext cx="164154" cy="11024"/>
            </a:xfrm>
            <a:custGeom>
              <a:avLst/>
              <a:gdLst/>
              <a:ahLst/>
              <a:cxnLst/>
              <a:rect l="l" t="t" r="r" b="b"/>
              <a:pathLst>
                <a:path w="6269" h="421" extrusionOk="0">
                  <a:moveTo>
                    <a:pt x="258" y="1"/>
                  </a:moveTo>
                  <a:cubicBezTo>
                    <a:pt x="1" y="20"/>
                    <a:pt x="1" y="401"/>
                    <a:pt x="258" y="421"/>
                  </a:cubicBezTo>
                  <a:lnTo>
                    <a:pt x="6011" y="421"/>
                  </a:lnTo>
                  <a:cubicBezTo>
                    <a:pt x="6268" y="401"/>
                    <a:pt x="6268" y="20"/>
                    <a:pt x="6011" y="1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8" name="Google Shape;12928;p84"/>
            <p:cNvSpPr/>
            <p:nvPr/>
          </p:nvSpPr>
          <p:spPr>
            <a:xfrm>
              <a:off x="2709576" y="1662360"/>
              <a:ext cx="165830" cy="11050"/>
            </a:xfrm>
            <a:custGeom>
              <a:avLst/>
              <a:gdLst/>
              <a:ahLst/>
              <a:cxnLst/>
              <a:rect l="l" t="t" r="r" b="b"/>
              <a:pathLst>
                <a:path w="6333" h="422" extrusionOk="0">
                  <a:moveTo>
                    <a:pt x="272" y="1"/>
                  </a:moveTo>
                  <a:cubicBezTo>
                    <a:pt x="0" y="1"/>
                    <a:pt x="0" y="422"/>
                    <a:pt x="272" y="422"/>
                  </a:cubicBezTo>
                  <a:cubicBezTo>
                    <a:pt x="278" y="422"/>
                    <a:pt x="284" y="422"/>
                    <a:pt x="290" y="421"/>
                  </a:cubicBezTo>
                  <a:lnTo>
                    <a:pt x="6043" y="421"/>
                  </a:lnTo>
                  <a:cubicBezTo>
                    <a:pt x="6049" y="422"/>
                    <a:pt x="6055" y="422"/>
                    <a:pt x="6061" y="422"/>
                  </a:cubicBezTo>
                  <a:cubicBezTo>
                    <a:pt x="6333" y="422"/>
                    <a:pt x="6333" y="1"/>
                    <a:pt x="6061" y="1"/>
                  </a:cubicBezTo>
                  <a:cubicBezTo>
                    <a:pt x="6055" y="1"/>
                    <a:pt x="6049" y="1"/>
                    <a:pt x="6043" y="1"/>
                  </a:cubicBezTo>
                  <a:lnTo>
                    <a:pt x="290" y="1"/>
                  </a:lnTo>
                  <a:cubicBezTo>
                    <a:pt x="284" y="1"/>
                    <a:pt x="278" y="1"/>
                    <a:pt x="272" y="1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9" name="Google Shape;12929;p84"/>
            <p:cNvSpPr/>
            <p:nvPr/>
          </p:nvSpPr>
          <p:spPr>
            <a:xfrm>
              <a:off x="2774515" y="1581423"/>
              <a:ext cx="23357" cy="62242"/>
            </a:xfrm>
            <a:custGeom>
              <a:avLst/>
              <a:gdLst/>
              <a:ahLst/>
              <a:cxnLst/>
              <a:rect l="l" t="t" r="r" b="b"/>
              <a:pathLst>
                <a:path w="892" h="2377" extrusionOk="0">
                  <a:moveTo>
                    <a:pt x="273" y="1"/>
                  </a:moveTo>
                  <a:cubicBezTo>
                    <a:pt x="1" y="1"/>
                    <a:pt x="1" y="422"/>
                    <a:pt x="273" y="422"/>
                  </a:cubicBezTo>
                  <a:cubicBezTo>
                    <a:pt x="279" y="422"/>
                    <a:pt x="285" y="422"/>
                    <a:pt x="291" y="421"/>
                  </a:cubicBezTo>
                  <a:lnTo>
                    <a:pt x="472" y="421"/>
                  </a:lnTo>
                  <a:lnTo>
                    <a:pt x="472" y="2167"/>
                  </a:lnTo>
                  <a:cubicBezTo>
                    <a:pt x="472" y="2282"/>
                    <a:pt x="567" y="2377"/>
                    <a:pt x="682" y="2377"/>
                  </a:cubicBezTo>
                  <a:cubicBezTo>
                    <a:pt x="796" y="2377"/>
                    <a:pt x="892" y="2282"/>
                    <a:pt x="892" y="2167"/>
                  </a:cubicBezTo>
                  <a:lnTo>
                    <a:pt x="892" y="211"/>
                  </a:lnTo>
                  <a:cubicBezTo>
                    <a:pt x="892" y="97"/>
                    <a:pt x="796" y="1"/>
                    <a:pt x="682" y="1"/>
                  </a:cubicBezTo>
                  <a:lnTo>
                    <a:pt x="291" y="1"/>
                  </a:lnTo>
                  <a:cubicBezTo>
                    <a:pt x="285" y="1"/>
                    <a:pt x="279" y="1"/>
                    <a:pt x="273" y="1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0" name="Google Shape;12930;p84"/>
            <p:cNvSpPr/>
            <p:nvPr/>
          </p:nvSpPr>
          <p:spPr>
            <a:xfrm>
              <a:off x="2773782" y="1635364"/>
              <a:ext cx="37183" cy="10814"/>
            </a:xfrm>
            <a:custGeom>
              <a:avLst/>
              <a:gdLst/>
              <a:ahLst/>
              <a:cxnLst/>
              <a:rect l="l" t="t" r="r" b="b"/>
              <a:pathLst>
                <a:path w="1420" h="413" extrusionOk="0">
                  <a:moveTo>
                    <a:pt x="273" y="1"/>
                  </a:moveTo>
                  <a:cubicBezTo>
                    <a:pt x="0" y="1"/>
                    <a:pt x="3" y="413"/>
                    <a:pt x="281" y="413"/>
                  </a:cubicBezTo>
                  <a:cubicBezTo>
                    <a:pt x="287" y="413"/>
                    <a:pt x="293" y="413"/>
                    <a:pt x="300" y="412"/>
                  </a:cubicBezTo>
                  <a:lnTo>
                    <a:pt x="1130" y="412"/>
                  </a:lnTo>
                  <a:cubicBezTo>
                    <a:pt x="1136" y="413"/>
                    <a:pt x="1141" y="413"/>
                    <a:pt x="1147" y="413"/>
                  </a:cubicBezTo>
                  <a:cubicBezTo>
                    <a:pt x="1417" y="413"/>
                    <a:pt x="1419" y="1"/>
                    <a:pt x="1156" y="1"/>
                  </a:cubicBezTo>
                  <a:cubicBezTo>
                    <a:pt x="1147" y="1"/>
                    <a:pt x="1138" y="1"/>
                    <a:pt x="1130" y="2"/>
                  </a:cubicBezTo>
                  <a:lnTo>
                    <a:pt x="300" y="2"/>
                  </a:lnTo>
                  <a:cubicBezTo>
                    <a:pt x="290" y="1"/>
                    <a:pt x="281" y="1"/>
                    <a:pt x="273" y="1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1" name="Google Shape;12931;p84"/>
            <p:cNvSpPr/>
            <p:nvPr/>
          </p:nvSpPr>
          <p:spPr>
            <a:xfrm>
              <a:off x="2777866" y="1561103"/>
              <a:ext cx="20005" cy="17125"/>
            </a:xfrm>
            <a:custGeom>
              <a:avLst/>
              <a:gdLst/>
              <a:ahLst/>
              <a:cxnLst/>
              <a:rect l="l" t="t" r="r" b="b"/>
              <a:pathLst>
                <a:path w="764" h="654" extrusionOk="0">
                  <a:moveTo>
                    <a:pt x="439" y="0"/>
                  </a:moveTo>
                  <a:cubicBezTo>
                    <a:pt x="358" y="0"/>
                    <a:pt x="276" y="31"/>
                    <a:pt x="210" y="100"/>
                  </a:cubicBezTo>
                  <a:cubicBezTo>
                    <a:pt x="0" y="300"/>
                    <a:pt x="153" y="653"/>
                    <a:pt x="439" y="653"/>
                  </a:cubicBezTo>
                  <a:cubicBezTo>
                    <a:pt x="621" y="653"/>
                    <a:pt x="764" y="501"/>
                    <a:pt x="764" y="329"/>
                  </a:cubicBezTo>
                  <a:cubicBezTo>
                    <a:pt x="764" y="130"/>
                    <a:pt x="604" y="0"/>
                    <a:pt x="439" y="0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2" name="Google Shape;12932;p84"/>
            <p:cNvSpPr/>
            <p:nvPr/>
          </p:nvSpPr>
          <p:spPr>
            <a:xfrm>
              <a:off x="2957234" y="1582941"/>
              <a:ext cx="34486" cy="229852"/>
            </a:xfrm>
            <a:custGeom>
              <a:avLst/>
              <a:gdLst/>
              <a:ahLst/>
              <a:cxnLst/>
              <a:rect l="l" t="t" r="r" b="b"/>
              <a:pathLst>
                <a:path w="1317" h="8778" extrusionOk="0">
                  <a:moveTo>
                    <a:pt x="0" y="1"/>
                  </a:moveTo>
                  <a:lnTo>
                    <a:pt x="0" y="8777"/>
                  </a:lnTo>
                  <a:lnTo>
                    <a:pt x="1317" y="8777"/>
                  </a:lnTo>
                  <a:lnTo>
                    <a:pt x="1317" y="1"/>
                  </a:ln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3" name="Google Shape;12933;p84"/>
            <p:cNvSpPr/>
            <p:nvPr/>
          </p:nvSpPr>
          <p:spPr>
            <a:xfrm>
              <a:off x="2974463" y="1582941"/>
              <a:ext cx="17256" cy="229852"/>
            </a:xfrm>
            <a:custGeom>
              <a:avLst/>
              <a:gdLst/>
              <a:ahLst/>
              <a:cxnLst/>
              <a:rect l="l" t="t" r="r" b="b"/>
              <a:pathLst>
                <a:path w="659" h="8778" extrusionOk="0">
                  <a:moveTo>
                    <a:pt x="0" y="1"/>
                  </a:moveTo>
                  <a:lnTo>
                    <a:pt x="0" y="8777"/>
                  </a:lnTo>
                  <a:lnTo>
                    <a:pt x="659" y="8777"/>
                  </a:lnTo>
                  <a:lnTo>
                    <a:pt x="659" y="1"/>
                  </a:ln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4" name="Google Shape;12934;p84"/>
            <p:cNvSpPr/>
            <p:nvPr/>
          </p:nvSpPr>
          <p:spPr>
            <a:xfrm>
              <a:off x="2957234" y="1550210"/>
              <a:ext cx="34486" cy="40246"/>
            </a:xfrm>
            <a:custGeom>
              <a:avLst/>
              <a:gdLst/>
              <a:ahLst/>
              <a:cxnLst/>
              <a:rect l="l" t="t" r="r" b="b"/>
              <a:pathLst>
                <a:path w="1317" h="1537" extrusionOk="0">
                  <a:moveTo>
                    <a:pt x="0" y="1"/>
                  </a:moveTo>
                  <a:lnTo>
                    <a:pt x="0" y="1537"/>
                  </a:lnTo>
                  <a:lnTo>
                    <a:pt x="1317" y="1537"/>
                  </a:lnTo>
                  <a:lnTo>
                    <a:pt x="1317" y="1"/>
                  </a:ln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5" name="Google Shape;12935;p84"/>
            <p:cNvSpPr/>
            <p:nvPr/>
          </p:nvSpPr>
          <p:spPr>
            <a:xfrm>
              <a:off x="2974463" y="1550210"/>
              <a:ext cx="17256" cy="40246"/>
            </a:xfrm>
            <a:custGeom>
              <a:avLst/>
              <a:gdLst/>
              <a:ahLst/>
              <a:cxnLst/>
              <a:rect l="l" t="t" r="r" b="b"/>
              <a:pathLst>
                <a:path w="659" h="1537" extrusionOk="0">
                  <a:moveTo>
                    <a:pt x="0" y="1"/>
                  </a:moveTo>
                  <a:lnTo>
                    <a:pt x="0" y="1537"/>
                  </a:lnTo>
                  <a:lnTo>
                    <a:pt x="659" y="1537"/>
                  </a:lnTo>
                  <a:lnTo>
                    <a:pt x="659" y="1"/>
                  </a:ln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6" name="Google Shape;12936;p84"/>
            <p:cNvSpPr/>
            <p:nvPr/>
          </p:nvSpPr>
          <p:spPr>
            <a:xfrm>
              <a:off x="2957234" y="1500275"/>
              <a:ext cx="34486" cy="49961"/>
            </a:xfrm>
            <a:custGeom>
              <a:avLst/>
              <a:gdLst/>
              <a:ahLst/>
              <a:cxnLst/>
              <a:rect l="l" t="t" r="r" b="b"/>
              <a:pathLst>
                <a:path w="1317" h="1908" extrusionOk="0">
                  <a:moveTo>
                    <a:pt x="658" y="0"/>
                  </a:moveTo>
                  <a:cubicBezTo>
                    <a:pt x="296" y="0"/>
                    <a:pt x="0" y="296"/>
                    <a:pt x="0" y="658"/>
                  </a:cubicBezTo>
                  <a:lnTo>
                    <a:pt x="0" y="1908"/>
                  </a:lnTo>
                  <a:lnTo>
                    <a:pt x="1317" y="1908"/>
                  </a:lnTo>
                  <a:lnTo>
                    <a:pt x="1317" y="658"/>
                  </a:lnTo>
                  <a:cubicBezTo>
                    <a:pt x="1317" y="296"/>
                    <a:pt x="1021" y="0"/>
                    <a:pt x="658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7" name="Google Shape;12937;p84"/>
            <p:cNvSpPr/>
            <p:nvPr/>
          </p:nvSpPr>
          <p:spPr>
            <a:xfrm>
              <a:off x="2974463" y="1500275"/>
              <a:ext cx="17256" cy="49961"/>
            </a:xfrm>
            <a:custGeom>
              <a:avLst/>
              <a:gdLst/>
              <a:ahLst/>
              <a:cxnLst/>
              <a:rect l="l" t="t" r="r" b="b"/>
              <a:pathLst>
                <a:path w="659" h="1908" extrusionOk="0">
                  <a:moveTo>
                    <a:pt x="0" y="0"/>
                  </a:moveTo>
                  <a:lnTo>
                    <a:pt x="0" y="1908"/>
                  </a:lnTo>
                  <a:lnTo>
                    <a:pt x="659" y="1908"/>
                  </a:lnTo>
                  <a:lnTo>
                    <a:pt x="659" y="658"/>
                  </a:lnTo>
                  <a:cubicBezTo>
                    <a:pt x="659" y="296"/>
                    <a:pt x="363" y="0"/>
                    <a:pt x="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938" name="Google Shape;12938;p84"/>
          <p:cNvGrpSpPr/>
          <p:nvPr/>
        </p:nvGrpSpPr>
        <p:grpSpPr>
          <a:xfrm>
            <a:off x="1750184" y="2413530"/>
            <a:ext cx="359730" cy="359441"/>
            <a:chOff x="1750184" y="2413530"/>
            <a:chExt cx="359730" cy="359441"/>
          </a:xfrm>
        </p:grpSpPr>
        <p:sp>
          <p:nvSpPr>
            <p:cNvPr id="12939" name="Google Shape;12939;p84"/>
            <p:cNvSpPr/>
            <p:nvPr/>
          </p:nvSpPr>
          <p:spPr>
            <a:xfrm>
              <a:off x="1867074" y="2496981"/>
              <a:ext cx="58000" cy="64965"/>
            </a:xfrm>
            <a:custGeom>
              <a:avLst/>
              <a:gdLst/>
              <a:ahLst/>
              <a:cxnLst/>
              <a:rect l="l" t="t" r="r" b="b"/>
              <a:pathLst>
                <a:path w="2215" h="2481" extrusionOk="0">
                  <a:moveTo>
                    <a:pt x="1203" y="0"/>
                  </a:moveTo>
                  <a:lnTo>
                    <a:pt x="335" y="878"/>
                  </a:lnTo>
                  <a:cubicBezTo>
                    <a:pt x="1" y="1202"/>
                    <a:pt x="1" y="1736"/>
                    <a:pt x="335" y="2070"/>
                  </a:cubicBezTo>
                  <a:lnTo>
                    <a:pt x="745" y="2481"/>
                  </a:lnTo>
                  <a:lnTo>
                    <a:pt x="2214" y="1011"/>
                  </a:lnTo>
                  <a:lnTo>
                    <a:pt x="1203" y="0"/>
                  </a:lnTo>
                  <a:close/>
                </a:path>
              </a:pathLst>
            </a:custGeom>
            <a:solidFill>
              <a:srgbClr val="B5C4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0" name="Google Shape;12940;p84"/>
            <p:cNvSpPr/>
            <p:nvPr/>
          </p:nvSpPr>
          <p:spPr>
            <a:xfrm>
              <a:off x="1824863" y="2413530"/>
              <a:ext cx="285050" cy="285312"/>
            </a:xfrm>
            <a:custGeom>
              <a:avLst/>
              <a:gdLst/>
              <a:ahLst/>
              <a:cxnLst/>
              <a:rect l="l" t="t" r="r" b="b"/>
              <a:pathLst>
                <a:path w="10886" h="10896" extrusionOk="0">
                  <a:moveTo>
                    <a:pt x="2033" y="1"/>
                  </a:moveTo>
                  <a:cubicBezTo>
                    <a:pt x="1851" y="1"/>
                    <a:pt x="1670" y="29"/>
                    <a:pt x="1498" y="77"/>
                  </a:cubicBezTo>
                  <a:cubicBezTo>
                    <a:pt x="1336" y="125"/>
                    <a:pt x="1279" y="335"/>
                    <a:pt x="1403" y="449"/>
                  </a:cubicBezTo>
                  <a:lnTo>
                    <a:pt x="2519" y="1565"/>
                  </a:lnTo>
                  <a:cubicBezTo>
                    <a:pt x="2586" y="1632"/>
                    <a:pt x="2643" y="1718"/>
                    <a:pt x="2672" y="1804"/>
                  </a:cubicBezTo>
                  <a:cubicBezTo>
                    <a:pt x="2843" y="2243"/>
                    <a:pt x="2510" y="2720"/>
                    <a:pt x="2033" y="2720"/>
                  </a:cubicBezTo>
                  <a:cubicBezTo>
                    <a:pt x="1956" y="2720"/>
                    <a:pt x="1870" y="2701"/>
                    <a:pt x="1794" y="2672"/>
                  </a:cubicBezTo>
                  <a:cubicBezTo>
                    <a:pt x="1708" y="2643"/>
                    <a:pt x="1622" y="2586"/>
                    <a:pt x="1556" y="2519"/>
                  </a:cubicBezTo>
                  <a:lnTo>
                    <a:pt x="439" y="1403"/>
                  </a:lnTo>
                  <a:cubicBezTo>
                    <a:pt x="397" y="1360"/>
                    <a:pt x="341" y="1340"/>
                    <a:pt x="285" y="1340"/>
                  </a:cubicBezTo>
                  <a:cubicBezTo>
                    <a:pt x="192" y="1340"/>
                    <a:pt x="101" y="1397"/>
                    <a:pt x="77" y="1499"/>
                  </a:cubicBezTo>
                  <a:cubicBezTo>
                    <a:pt x="20" y="1680"/>
                    <a:pt x="1" y="1861"/>
                    <a:pt x="1" y="2042"/>
                  </a:cubicBezTo>
                  <a:cubicBezTo>
                    <a:pt x="1" y="3120"/>
                    <a:pt x="831" y="4008"/>
                    <a:pt x="1909" y="4065"/>
                  </a:cubicBezTo>
                  <a:lnTo>
                    <a:pt x="2042" y="4084"/>
                  </a:lnTo>
                  <a:cubicBezTo>
                    <a:pt x="2242" y="4084"/>
                    <a:pt x="2443" y="4055"/>
                    <a:pt x="2634" y="3989"/>
                  </a:cubicBezTo>
                  <a:cubicBezTo>
                    <a:pt x="2681" y="3979"/>
                    <a:pt x="2719" y="3960"/>
                    <a:pt x="2758" y="3950"/>
                  </a:cubicBezTo>
                  <a:lnTo>
                    <a:pt x="6946" y="8138"/>
                  </a:lnTo>
                  <a:cubicBezTo>
                    <a:pt x="6927" y="8177"/>
                    <a:pt x="6917" y="8215"/>
                    <a:pt x="6907" y="8262"/>
                  </a:cubicBezTo>
                  <a:cubicBezTo>
                    <a:pt x="6841" y="8453"/>
                    <a:pt x="6812" y="8654"/>
                    <a:pt x="6812" y="8854"/>
                  </a:cubicBezTo>
                  <a:lnTo>
                    <a:pt x="6831" y="8987"/>
                  </a:lnTo>
                  <a:cubicBezTo>
                    <a:pt x="6888" y="10065"/>
                    <a:pt x="7776" y="10895"/>
                    <a:pt x="8854" y="10895"/>
                  </a:cubicBezTo>
                  <a:cubicBezTo>
                    <a:pt x="9035" y="10895"/>
                    <a:pt x="9216" y="10876"/>
                    <a:pt x="9388" y="10819"/>
                  </a:cubicBezTo>
                  <a:cubicBezTo>
                    <a:pt x="9569" y="10781"/>
                    <a:pt x="9617" y="10552"/>
                    <a:pt x="9483" y="10438"/>
                  </a:cubicBezTo>
                  <a:lnTo>
                    <a:pt x="8367" y="9331"/>
                  </a:lnTo>
                  <a:cubicBezTo>
                    <a:pt x="8300" y="9264"/>
                    <a:pt x="8243" y="9178"/>
                    <a:pt x="8214" y="9092"/>
                  </a:cubicBezTo>
                  <a:cubicBezTo>
                    <a:pt x="8043" y="8644"/>
                    <a:pt x="8367" y="8177"/>
                    <a:pt x="8844" y="8177"/>
                  </a:cubicBezTo>
                  <a:cubicBezTo>
                    <a:pt x="8920" y="8177"/>
                    <a:pt x="9006" y="8186"/>
                    <a:pt x="9083" y="8224"/>
                  </a:cubicBezTo>
                  <a:cubicBezTo>
                    <a:pt x="9178" y="8253"/>
                    <a:pt x="9254" y="8301"/>
                    <a:pt x="9331" y="8377"/>
                  </a:cubicBezTo>
                  <a:lnTo>
                    <a:pt x="10437" y="9484"/>
                  </a:lnTo>
                  <a:cubicBezTo>
                    <a:pt x="10485" y="9531"/>
                    <a:pt x="10543" y="9553"/>
                    <a:pt x="10600" y="9553"/>
                  </a:cubicBezTo>
                  <a:cubicBezTo>
                    <a:pt x="10692" y="9553"/>
                    <a:pt x="10780" y="9494"/>
                    <a:pt x="10809" y="9388"/>
                  </a:cubicBezTo>
                  <a:cubicBezTo>
                    <a:pt x="10867" y="9216"/>
                    <a:pt x="10886" y="9035"/>
                    <a:pt x="10886" y="8854"/>
                  </a:cubicBezTo>
                  <a:cubicBezTo>
                    <a:pt x="10886" y="7785"/>
                    <a:pt x="10046" y="6898"/>
                    <a:pt x="8978" y="6831"/>
                  </a:cubicBezTo>
                  <a:lnTo>
                    <a:pt x="8844" y="6812"/>
                  </a:lnTo>
                  <a:cubicBezTo>
                    <a:pt x="8644" y="6812"/>
                    <a:pt x="8443" y="6851"/>
                    <a:pt x="8253" y="6908"/>
                  </a:cubicBezTo>
                  <a:lnTo>
                    <a:pt x="8129" y="6946"/>
                  </a:lnTo>
                  <a:lnTo>
                    <a:pt x="3941" y="2758"/>
                  </a:lnTo>
                  <a:cubicBezTo>
                    <a:pt x="3960" y="2720"/>
                    <a:pt x="3969" y="2682"/>
                    <a:pt x="3979" y="2643"/>
                  </a:cubicBezTo>
                  <a:cubicBezTo>
                    <a:pt x="4045" y="2453"/>
                    <a:pt x="4074" y="2252"/>
                    <a:pt x="4074" y="2052"/>
                  </a:cubicBezTo>
                  <a:lnTo>
                    <a:pt x="4065" y="1909"/>
                  </a:lnTo>
                  <a:cubicBezTo>
                    <a:pt x="3998" y="840"/>
                    <a:pt x="3111" y="10"/>
                    <a:pt x="2033" y="1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1" name="Google Shape;12941;p84"/>
            <p:cNvSpPr/>
            <p:nvPr/>
          </p:nvSpPr>
          <p:spPr>
            <a:xfrm>
              <a:off x="1893808" y="2482737"/>
              <a:ext cx="147160" cy="146898"/>
            </a:xfrm>
            <a:custGeom>
              <a:avLst/>
              <a:gdLst/>
              <a:ahLst/>
              <a:cxnLst/>
              <a:rect l="l" t="t" r="r" b="b"/>
              <a:pathLst>
                <a:path w="5620" h="5610" extrusionOk="0">
                  <a:moveTo>
                    <a:pt x="1365" y="0"/>
                  </a:moveTo>
                  <a:lnTo>
                    <a:pt x="1" y="1346"/>
                  </a:lnTo>
                  <a:cubicBezTo>
                    <a:pt x="39" y="1336"/>
                    <a:pt x="77" y="1317"/>
                    <a:pt x="115" y="1307"/>
                  </a:cubicBezTo>
                  <a:lnTo>
                    <a:pt x="4303" y="5495"/>
                  </a:lnTo>
                  <a:cubicBezTo>
                    <a:pt x="4294" y="5534"/>
                    <a:pt x="4274" y="5572"/>
                    <a:pt x="4265" y="5610"/>
                  </a:cubicBezTo>
                  <a:lnTo>
                    <a:pt x="5620" y="4255"/>
                  </a:lnTo>
                  <a:lnTo>
                    <a:pt x="5620" y="4255"/>
                  </a:lnTo>
                  <a:lnTo>
                    <a:pt x="5505" y="4303"/>
                  </a:lnTo>
                  <a:lnTo>
                    <a:pt x="1327" y="115"/>
                  </a:lnTo>
                  <a:cubicBezTo>
                    <a:pt x="1336" y="77"/>
                    <a:pt x="1346" y="39"/>
                    <a:pt x="1365" y="0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2" name="Google Shape;12942;p84"/>
            <p:cNvSpPr/>
            <p:nvPr/>
          </p:nvSpPr>
          <p:spPr>
            <a:xfrm>
              <a:off x="1787654" y="2492294"/>
              <a:ext cx="245065" cy="246767"/>
            </a:xfrm>
            <a:custGeom>
              <a:avLst/>
              <a:gdLst/>
              <a:ahLst/>
              <a:cxnLst/>
              <a:rect l="l" t="t" r="r" b="b"/>
              <a:pathLst>
                <a:path w="9359" h="9424" extrusionOk="0">
                  <a:moveTo>
                    <a:pt x="6073" y="0"/>
                  </a:moveTo>
                  <a:cubicBezTo>
                    <a:pt x="5922" y="0"/>
                    <a:pt x="5772" y="60"/>
                    <a:pt x="5657" y="179"/>
                  </a:cubicBezTo>
                  <a:lnTo>
                    <a:pt x="2853" y="2984"/>
                  </a:lnTo>
                  <a:cubicBezTo>
                    <a:pt x="2557" y="3270"/>
                    <a:pt x="2557" y="3747"/>
                    <a:pt x="2853" y="4033"/>
                  </a:cubicBezTo>
                  <a:lnTo>
                    <a:pt x="2957" y="4148"/>
                  </a:lnTo>
                  <a:lnTo>
                    <a:pt x="0" y="7105"/>
                  </a:lnTo>
                  <a:lnTo>
                    <a:pt x="2318" y="9423"/>
                  </a:lnTo>
                  <a:lnTo>
                    <a:pt x="5266" y="6456"/>
                  </a:lnTo>
                  <a:cubicBezTo>
                    <a:pt x="5414" y="6604"/>
                    <a:pt x="5607" y="6678"/>
                    <a:pt x="5799" y="6678"/>
                  </a:cubicBezTo>
                  <a:cubicBezTo>
                    <a:pt x="5991" y="6678"/>
                    <a:pt x="6182" y="6604"/>
                    <a:pt x="6325" y="6456"/>
                  </a:cubicBezTo>
                  <a:lnTo>
                    <a:pt x="9130" y="3652"/>
                  </a:lnTo>
                  <a:cubicBezTo>
                    <a:pt x="9359" y="3423"/>
                    <a:pt x="9359" y="3041"/>
                    <a:pt x="9120" y="2812"/>
                  </a:cubicBezTo>
                  <a:lnTo>
                    <a:pt x="9101" y="2793"/>
                  </a:lnTo>
                  <a:cubicBezTo>
                    <a:pt x="8984" y="2676"/>
                    <a:pt x="8829" y="2616"/>
                    <a:pt x="8673" y="2616"/>
                  </a:cubicBezTo>
                  <a:cubicBezTo>
                    <a:pt x="8537" y="2616"/>
                    <a:pt x="8401" y="2662"/>
                    <a:pt x="8290" y="2755"/>
                  </a:cubicBezTo>
                  <a:cubicBezTo>
                    <a:pt x="8287" y="2758"/>
                    <a:pt x="8284" y="2761"/>
                    <a:pt x="8280" y="2764"/>
                  </a:cubicBezTo>
                  <a:lnTo>
                    <a:pt x="8280" y="2764"/>
                  </a:lnTo>
                  <a:cubicBezTo>
                    <a:pt x="8490" y="2525"/>
                    <a:pt x="8481" y="2173"/>
                    <a:pt x="8252" y="1944"/>
                  </a:cubicBezTo>
                  <a:lnTo>
                    <a:pt x="8224" y="1925"/>
                  </a:lnTo>
                  <a:cubicBezTo>
                    <a:pt x="8185" y="1877"/>
                    <a:pt x="8138" y="1839"/>
                    <a:pt x="8080" y="1811"/>
                  </a:cubicBezTo>
                  <a:cubicBezTo>
                    <a:pt x="7994" y="1767"/>
                    <a:pt x="7900" y="1746"/>
                    <a:pt x="7807" y="1746"/>
                  </a:cubicBezTo>
                  <a:cubicBezTo>
                    <a:pt x="7655" y="1746"/>
                    <a:pt x="7506" y="1803"/>
                    <a:pt x="7394" y="1915"/>
                  </a:cubicBezTo>
                  <a:cubicBezTo>
                    <a:pt x="7623" y="1677"/>
                    <a:pt x="7623" y="1305"/>
                    <a:pt x="7394" y="1066"/>
                  </a:cubicBezTo>
                  <a:lnTo>
                    <a:pt x="7365" y="1047"/>
                  </a:lnTo>
                  <a:cubicBezTo>
                    <a:pt x="7250" y="928"/>
                    <a:pt x="7098" y="868"/>
                    <a:pt x="6945" y="868"/>
                  </a:cubicBezTo>
                  <a:cubicBezTo>
                    <a:pt x="6793" y="868"/>
                    <a:pt x="6640" y="928"/>
                    <a:pt x="6525" y="1047"/>
                  </a:cubicBezTo>
                  <a:cubicBezTo>
                    <a:pt x="6754" y="809"/>
                    <a:pt x="6754" y="437"/>
                    <a:pt x="6525" y="198"/>
                  </a:cubicBezTo>
                  <a:lnTo>
                    <a:pt x="6497" y="179"/>
                  </a:lnTo>
                  <a:cubicBezTo>
                    <a:pt x="6378" y="60"/>
                    <a:pt x="6225" y="0"/>
                    <a:pt x="6073" y="0"/>
                  </a:cubicBez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3" name="Google Shape;12943;p84"/>
            <p:cNvSpPr/>
            <p:nvPr/>
          </p:nvSpPr>
          <p:spPr>
            <a:xfrm>
              <a:off x="1806141" y="2613871"/>
              <a:ext cx="106442" cy="106442"/>
            </a:xfrm>
            <a:custGeom>
              <a:avLst/>
              <a:gdLst/>
              <a:ahLst/>
              <a:cxnLst/>
              <a:rect l="l" t="t" r="r" b="b"/>
              <a:pathLst>
                <a:path w="4065" h="4065" extrusionOk="0">
                  <a:moveTo>
                    <a:pt x="1746" y="1"/>
                  </a:moveTo>
                  <a:lnTo>
                    <a:pt x="0" y="1747"/>
                  </a:lnTo>
                  <a:lnTo>
                    <a:pt x="2318" y="4065"/>
                  </a:lnTo>
                  <a:lnTo>
                    <a:pt x="4064" y="2310"/>
                  </a:lnTo>
                  <a:lnTo>
                    <a:pt x="1746" y="1"/>
                  </a:lnTo>
                  <a:close/>
                </a:path>
              </a:pathLst>
            </a:custGeom>
            <a:solidFill>
              <a:srgbClr val="B5C4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4" name="Google Shape;12944;p84"/>
            <p:cNvSpPr/>
            <p:nvPr/>
          </p:nvSpPr>
          <p:spPr>
            <a:xfrm>
              <a:off x="1923790" y="2515075"/>
              <a:ext cx="52972" cy="46321"/>
            </a:xfrm>
            <a:custGeom>
              <a:avLst/>
              <a:gdLst/>
              <a:ahLst/>
              <a:cxnLst/>
              <a:rect l="l" t="t" r="r" b="b"/>
              <a:pathLst>
                <a:path w="2023" h="1769" extrusionOk="0">
                  <a:moveTo>
                    <a:pt x="1741" y="1"/>
                  </a:moveTo>
                  <a:cubicBezTo>
                    <a:pt x="1588" y="1"/>
                    <a:pt x="1438" y="60"/>
                    <a:pt x="1326" y="177"/>
                  </a:cubicBezTo>
                  <a:lnTo>
                    <a:pt x="77" y="1408"/>
                  </a:lnTo>
                  <a:cubicBezTo>
                    <a:pt x="0" y="1494"/>
                    <a:pt x="0" y="1627"/>
                    <a:pt x="77" y="1704"/>
                  </a:cubicBezTo>
                  <a:cubicBezTo>
                    <a:pt x="120" y="1747"/>
                    <a:pt x="172" y="1768"/>
                    <a:pt x="225" y="1768"/>
                  </a:cubicBezTo>
                  <a:cubicBezTo>
                    <a:pt x="277" y="1768"/>
                    <a:pt x="329" y="1747"/>
                    <a:pt x="372" y="1704"/>
                  </a:cubicBezTo>
                  <a:lnTo>
                    <a:pt x="2023" y="72"/>
                  </a:lnTo>
                  <a:cubicBezTo>
                    <a:pt x="1934" y="24"/>
                    <a:pt x="1837" y="1"/>
                    <a:pt x="1741" y="1"/>
                  </a:cubicBezTo>
                  <a:close/>
                </a:path>
              </a:pathLst>
            </a:custGeom>
            <a:solidFill>
              <a:srgbClr val="B5C4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5" name="Google Shape;12945;p84"/>
            <p:cNvSpPr/>
            <p:nvPr/>
          </p:nvSpPr>
          <p:spPr>
            <a:xfrm>
              <a:off x="1944215" y="2537882"/>
              <a:ext cx="55277" cy="46766"/>
            </a:xfrm>
            <a:custGeom>
              <a:avLst/>
              <a:gdLst/>
              <a:ahLst/>
              <a:cxnLst/>
              <a:rect l="l" t="t" r="r" b="b"/>
              <a:pathLst>
                <a:path w="2111" h="1786" extrusionOk="0">
                  <a:moveTo>
                    <a:pt x="1839" y="0"/>
                  </a:moveTo>
                  <a:cubicBezTo>
                    <a:pt x="1686" y="0"/>
                    <a:pt x="1533" y="62"/>
                    <a:pt x="1415" y="174"/>
                  </a:cubicBezTo>
                  <a:lnTo>
                    <a:pt x="174" y="1415"/>
                  </a:lnTo>
                  <a:cubicBezTo>
                    <a:pt x="0" y="1567"/>
                    <a:pt x="146" y="1785"/>
                    <a:pt x="313" y="1785"/>
                  </a:cubicBezTo>
                  <a:cubicBezTo>
                    <a:pt x="367" y="1785"/>
                    <a:pt x="422" y="1763"/>
                    <a:pt x="470" y="1710"/>
                  </a:cubicBezTo>
                  <a:lnTo>
                    <a:pt x="2111" y="70"/>
                  </a:lnTo>
                  <a:cubicBezTo>
                    <a:pt x="2025" y="23"/>
                    <a:pt x="1932" y="0"/>
                    <a:pt x="1839" y="0"/>
                  </a:cubicBezTo>
                  <a:close/>
                </a:path>
              </a:pathLst>
            </a:custGeom>
            <a:solidFill>
              <a:srgbClr val="B5C4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6" name="Google Shape;12946;p84"/>
            <p:cNvSpPr/>
            <p:nvPr/>
          </p:nvSpPr>
          <p:spPr>
            <a:xfrm>
              <a:off x="1968252" y="2560611"/>
              <a:ext cx="53993" cy="46243"/>
            </a:xfrm>
            <a:custGeom>
              <a:avLst/>
              <a:gdLst/>
              <a:ahLst/>
              <a:cxnLst/>
              <a:rect l="l" t="t" r="r" b="b"/>
              <a:pathLst>
                <a:path w="2062" h="1766" extrusionOk="0">
                  <a:moveTo>
                    <a:pt x="1790" y="0"/>
                  </a:moveTo>
                  <a:cubicBezTo>
                    <a:pt x="1653" y="0"/>
                    <a:pt x="1516" y="50"/>
                    <a:pt x="1403" y="146"/>
                  </a:cubicBezTo>
                  <a:lnTo>
                    <a:pt x="134" y="1415"/>
                  </a:lnTo>
                  <a:cubicBezTo>
                    <a:pt x="1" y="1570"/>
                    <a:pt x="132" y="1766"/>
                    <a:pt x="290" y="1766"/>
                  </a:cubicBezTo>
                  <a:cubicBezTo>
                    <a:pt x="336" y="1766"/>
                    <a:pt x="385" y="1749"/>
                    <a:pt x="430" y="1711"/>
                  </a:cubicBezTo>
                  <a:lnTo>
                    <a:pt x="2061" y="70"/>
                  </a:lnTo>
                  <a:cubicBezTo>
                    <a:pt x="1976" y="23"/>
                    <a:pt x="1883" y="0"/>
                    <a:pt x="1790" y="0"/>
                  </a:cubicBezTo>
                  <a:close/>
                </a:path>
              </a:pathLst>
            </a:custGeom>
            <a:solidFill>
              <a:srgbClr val="B5C4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7" name="Google Shape;12947;p84"/>
            <p:cNvSpPr/>
            <p:nvPr/>
          </p:nvSpPr>
          <p:spPr>
            <a:xfrm>
              <a:off x="1792630" y="2614945"/>
              <a:ext cx="116707" cy="115869"/>
            </a:xfrm>
            <a:custGeom>
              <a:avLst/>
              <a:gdLst/>
              <a:ahLst/>
              <a:cxnLst/>
              <a:rect l="l" t="t" r="r" b="b"/>
              <a:pathLst>
                <a:path w="4457" h="4425" extrusionOk="0">
                  <a:moveTo>
                    <a:pt x="1122" y="0"/>
                  </a:moveTo>
                  <a:cubicBezTo>
                    <a:pt x="1065" y="0"/>
                    <a:pt x="1007" y="22"/>
                    <a:pt x="964" y="65"/>
                  </a:cubicBezTo>
                  <a:lnTo>
                    <a:pt x="1" y="1028"/>
                  </a:lnTo>
                  <a:lnTo>
                    <a:pt x="3407" y="4425"/>
                  </a:lnTo>
                  <a:lnTo>
                    <a:pt x="4370" y="3471"/>
                  </a:lnTo>
                  <a:cubicBezTo>
                    <a:pt x="4456" y="3375"/>
                    <a:pt x="4456" y="3242"/>
                    <a:pt x="4370" y="3156"/>
                  </a:cubicBezTo>
                  <a:lnTo>
                    <a:pt x="1279" y="65"/>
                  </a:lnTo>
                  <a:cubicBezTo>
                    <a:pt x="1236" y="22"/>
                    <a:pt x="1179" y="0"/>
                    <a:pt x="1122" y="0"/>
                  </a:cubicBez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8" name="Google Shape;12948;p84"/>
            <p:cNvSpPr/>
            <p:nvPr/>
          </p:nvSpPr>
          <p:spPr>
            <a:xfrm>
              <a:off x="1750184" y="2637621"/>
              <a:ext cx="135900" cy="135350"/>
            </a:xfrm>
            <a:custGeom>
              <a:avLst/>
              <a:gdLst/>
              <a:ahLst/>
              <a:cxnLst/>
              <a:rect l="l" t="t" r="r" b="b"/>
              <a:pathLst>
                <a:path w="5190" h="5169" extrusionOk="0">
                  <a:moveTo>
                    <a:pt x="1784" y="0"/>
                  </a:moveTo>
                  <a:lnTo>
                    <a:pt x="86" y="1698"/>
                  </a:lnTo>
                  <a:cubicBezTo>
                    <a:pt x="0" y="1784"/>
                    <a:pt x="0" y="1927"/>
                    <a:pt x="86" y="2013"/>
                  </a:cubicBezTo>
                  <a:lnTo>
                    <a:pt x="3177" y="5104"/>
                  </a:lnTo>
                  <a:cubicBezTo>
                    <a:pt x="3220" y="5147"/>
                    <a:pt x="3277" y="5168"/>
                    <a:pt x="3334" y="5168"/>
                  </a:cubicBezTo>
                  <a:cubicBezTo>
                    <a:pt x="3392" y="5168"/>
                    <a:pt x="3449" y="5147"/>
                    <a:pt x="3492" y="5104"/>
                  </a:cubicBezTo>
                  <a:lnTo>
                    <a:pt x="5190" y="3396"/>
                  </a:lnTo>
                  <a:lnTo>
                    <a:pt x="1784" y="0"/>
                  </a:lnTo>
                  <a:close/>
                </a:path>
              </a:pathLst>
            </a:custGeom>
            <a:solidFill>
              <a:srgbClr val="53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9" name="Google Shape;12949;p84"/>
            <p:cNvSpPr/>
            <p:nvPr/>
          </p:nvSpPr>
          <p:spPr>
            <a:xfrm>
              <a:off x="1750184" y="2665586"/>
              <a:ext cx="107673" cy="107385"/>
            </a:xfrm>
            <a:custGeom>
              <a:avLst/>
              <a:gdLst/>
              <a:ahLst/>
              <a:cxnLst/>
              <a:rect l="l" t="t" r="r" b="b"/>
              <a:pathLst>
                <a:path w="4112" h="4101" extrusionOk="0">
                  <a:moveTo>
                    <a:pt x="716" y="1"/>
                  </a:moveTo>
                  <a:lnTo>
                    <a:pt x="86" y="630"/>
                  </a:lnTo>
                  <a:cubicBezTo>
                    <a:pt x="0" y="716"/>
                    <a:pt x="0" y="859"/>
                    <a:pt x="86" y="945"/>
                  </a:cubicBezTo>
                  <a:lnTo>
                    <a:pt x="3177" y="4036"/>
                  </a:lnTo>
                  <a:cubicBezTo>
                    <a:pt x="3220" y="4079"/>
                    <a:pt x="3277" y="4100"/>
                    <a:pt x="3334" y="4100"/>
                  </a:cubicBezTo>
                  <a:cubicBezTo>
                    <a:pt x="3392" y="4100"/>
                    <a:pt x="3449" y="4079"/>
                    <a:pt x="3492" y="4036"/>
                  </a:cubicBezTo>
                  <a:lnTo>
                    <a:pt x="4112" y="3406"/>
                  </a:lnTo>
                  <a:lnTo>
                    <a:pt x="716" y="1"/>
                  </a:lnTo>
                  <a:close/>
                </a:path>
              </a:pathLst>
            </a:custGeom>
            <a:solidFill>
              <a:srgbClr val="3951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950" name="Google Shape;12950;p84"/>
          <p:cNvGrpSpPr/>
          <p:nvPr/>
        </p:nvGrpSpPr>
        <p:grpSpPr>
          <a:xfrm>
            <a:off x="2230050" y="1500223"/>
            <a:ext cx="316524" cy="359284"/>
            <a:chOff x="2230050" y="1500223"/>
            <a:chExt cx="316524" cy="359284"/>
          </a:xfrm>
        </p:grpSpPr>
        <p:sp>
          <p:nvSpPr>
            <p:cNvPr id="12951" name="Google Shape;12951;p84"/>
            <p:cNvSpPr/>
            <p:nvPr/>
          </p:nvSpPr>
          <p:spPr>
            <a:xfrm>
              <a:off x="2230050" y="1584958"/>
              <a:ext cx="189632" cy="274550"/>
            </a:xfrm>
            <a:custGeom>
              <a:avLst/>
              <a:gdLst/>
              <a:ahLst/>
              <a:cxnLst/>
              <a:rect l="l" t="t" r="r" b="b"/>
              <a:pathLst>
                <a:path w="7242" h="10485" extrusionOk="0">
                  <a:moveTo>
                    <a:pt x="229" y="0"/>
                  </a:moveTo>
                  <a:cubicBezTo>
                    <a:pt x="105" y="0"/>
                    <a:pt x="0" y="105"/>
                    <a:pt x="0" y="229"/>
                  </a:cubicBezTo>
                  <a:lnTo>
                    <a:pt x="0" y="10255"/>
                  </a:lnTo>
                  <a:cubicBezTo>
                    <a:pt x="0" y="10379"/>
                    <a:pt x="105" y="10484"/>
                    <a:pt x="229" y="10484"/>
                  </a:cubicBezTo>
                  <a:lnTo>
                    <a:pt x="7012" y="10484"/>
                  </a:lnTo>
                  <a:cubicBezTo>
                    <a:pt x="7146" y="10484"/>
                    <a:pt x="7241" y="10379"/>
                    <a:pt x="7241" y="10255"/>
                  </a:cubicBezTo>
                  <a:lnTo>
                    <a:pt x="7241" y="229"/>
                  </a:lnTo>
                  <a:cubicBezTo>
                    <a:pt x="7241" y="95"/>
                    <a:pt x="7136" y="0"/>
                    <a:pt x="7012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2" name="Google Shape;12952;p84"/>
            <p:cNvSpPr/>
            <p:nvPr/>
          </p:nvSpPr>
          <p:spPr>
            <a:xfrm>
              <a:off x="2230050" y="1849243"/>
              <a:ext cx="189632" cy="10265"/>
            </a:xfrm>
            <a:custGeom>
              <a:avLst/>
              <a:gdLst/>
              <a:ahLst/>
              <a:cxnLst/>
              <a:rect l="l" t="t" r="r" b="b"/>
              <a:pathLst>
                <a:path w="7242" h="392" extrusionOk="0">
                  <a:moveTo>
                    <a:pt x="0" y="0"/>
                  </a:moveTo>
                  <a:lnTo>
                    <a:pt x="0" y="162"/>
                  </a:lnTo>
                  <a:cubicBezTo>
                    <a:pt x="0" y="286"/>
                    <a:pt x="105" y="391"/>
                    <a:pt x="229" y="391"/>
                  </a:cubicBezTo>
                  <a:lnTo>
                    <a:pt x="7012" y="391"/>
                  </a:lnTo>
                  <a:cubicBezTo>
                    <a:pt x="7136" y="391"/>
                    <a:pt x="7241" y="286"/>
                    <a:pt x="7241" y="162"/>
                  </a:cubicBezTo>
                  <a:lnTo>
                    <a:pt x="7241" y="0"/>
                  </a:lnTo>
                  <a:close/>
                </a:path>
              </a:pathLst>
            </a:custGeom>
            <a:solidFill>
              <a:srgbClr val="7E93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3" name="Google Shape;12953;p84"/>
            <p:cNvSpPr/>
            <p:nvPr/>
          </p:nvSpPr>
          <p:spPr>
            <a:xfrm>
              <a:off x="2266028" y="1585193"/>
              <a:ext cx="117675" cy="37759"/>
            </a:xfrm>
            <a:custGeom>
              <a:avLst/>
              <a:gdLst/>
              <a:ahLst/>
              <a:cxnLst/>
              <a:rect l="l" t="t" r="r" b="b"/>
              <a:pathLst>
                <a:path w="4494" h="1442" extrusionOk="0">
                  <a:moveTo>
                    <a:pt x="0" y="1"/>
                  </a:moveTo>
                  <a:lnTo>
                    <a:pt x="0" y="1126"/>
                  </a:lnTo>
                  <a:cubicBezTo>
                    <a:pt x="0" y="1298"/>
                    <a:pt x="143" y="1441"/>
                    <a:pt x="315" y="1441"/>
                  </a:cubicBezTo>
                  <a:lnTo>
                    <a:pt x="4169" y="1441"/>
                  </a:lnTo>
                  <a:cubicBezTo>
                    <a:pt x="4350" y="1441"/>
                    <a:pt x="4493" y="1298"/>
                    <a:pt x="4493" y="1126"/>
                  </a:cubicBezTo>
                  <a:lnTo>
                    <a:pt x="4493" y="1"/>
                  </a:lnTo>
                  <a:close/>
                </a:path>
              </a:pathLst>
            </a:custGeom>
            <a:solidFill>
              <a:srgbClr val="7E93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4" name="Google Shape;12954;p84"/>
            <p:cNvSpPr/>
            <p:nvPr/>
          </p:nvSpPr>
          <p:spPr>
            <a:xfrm>
              <a:off x="2248039" y="1603680"/>
              <a:ext cx="153654" cy="229852"/>
            </a:xfrm>
            <a:custGeom>
              <a:avLst/>
              <a:gdLst/>
              <a:ahLst/>
              <a:cxnLst/>
              <a:rect l="l" t="t" r="r" b="b"/>
              <a:pathLst>
                <a:path w="5868" h="8778" extrusionOk="0">
                  <a:moveTo>
                    <a:pt x="220" y="1"/>
                  </a:moveTo>
                  <a:cubicBezTo>
                    <a:pt x="105" y="1"/>
                    <a:pt x="0" y="105"/>
                    <a:pt x="0" y="229"/>
                  </a:cubicBezTo>
                  <a:lnTo>
                    <a:pt x="0" y="8548"/>
                  </a:lnTo>
                  <a:cubicBezTo>
                    <a:pt x="0" y="8672"/>
                    <a:pt x="105" y="8777"/>
                    <a:pt x="220" y="8777"/>
                  </a:cubicBezTo>
                  <a:lnTo>
                    <a:pt x="5638" y="8777"/>
                  </a:lnTo>
                  <a:cubicBezTo>
                    <a:pt x="5762" y="8777"/>
                    <a:pt x="5867" y="8672"/>
                    <a:pt x="5867" y="8548"/>
                  </a:cubicBezTo>
                  <a:lnTo>
                    <a:pt x="5867" y="229"/>
                  </a:lnTo>
                  <a:cubicBezTo>
                    <a:pt x="5867" y="105"/>
                    <a:pt x="5762" y="1"/>
                    <a:pt x="5648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5" name="Google Shape;12955;p84"/>
            <p:cNvSpPr/>
            <p:nvPr/>
          </p:nvSpPr>
          <p:spPr>
            <a:xfrm>
              <a:off x="2248039" y="1603680"/>
              <a:ext cx="153654" cy="229852"/>
            </a:xfrm>
            <a:custGeom>
              <a:avLst/>
              <a:gdLst/>
              <a:ahLst/>
              <a:cxnLst/>
              <a:rect l="l" t="t" r="r" b="b"/>
              <a:pathLst>
                <a:path w="5868" h="8778" extrusionOk="0">
                  <a:moveTo>
                    <a:pt x="220" y="1"/>
                  </a:moveTo>
                  <a:cubicBezTo>
                    <a:pt x="105" y="1"/>
                    <a:pt x="0" y="105"/>
                    <a:pt x="0" y="229"/>
                  </a:cubicBezTo>
                  <a:lnTo>
                    <a:pt x="0" y="8777"/>
                  </a:lnTo>
                  <a:lnTo>
                    <a:pt x="5638" y="8777"/>
                  </a:lnTo>
                  <a:cubicBezTo>
                    <a:pt x="5762" y="8777"/>
                    <a:pt x="5867" y="8672"/>
                    <a:pt x="5867" y="8548"/>
                  </a:cubicBezTo>
                  <a:lnTo>
                    <a:pt x="5867" y="8310"/>
                  </a:lnTo>
                  <a:lnTo>
                    <a:pt x="382" y="8310"/>
                  </a:lnTo>
                  <a:lnTo>
                    <a:pt x="382" y="1"/>
                  </a:ln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6" name="Google Shape;12956;p84"/>
            <p:cNvSpPr/>
            <p:nvPr/>
          </p:nvSpPr>
          <p:spPr>
            <a:xfrm>
              <a:off x="2266028" y="1603680"/>
              <a:ext cx="117675" cy="19272"/>
            </a:xfrm>
            <a:custGeom>
              <a:avLst/>
              <a:gdLst/>
              <a:ahLst/>
              <a:cxnLst/>
              <a:rect l="l" t="t" r="r" b="b"/>
              <a:pathLst>
                <a:path w="4494" h="736" extrusionOk="0">
                  <a:moveTo>
                    <a:pt x="0" y="1"/>
                  </a:moveTo>
                  <a:lnTo>
                    <a:pt x="0" y="420"/>
                  </a:lnTo>
                  <a:cubicBezTo>
                    <a:pt x="0" y="592"/>
                    <a:pt x="143" y="735"/>
                    <a:pt x="315" y="735"/>
                  </a:cubicBezTo>
                  <a:lnTo>
                    <a:pt x="4169" y="735"/>
                  </a:lnTo>
                  <a:cubicBezTo>
                    <a:pt x="4350" y="735"/>
                    <a:pt x="4493" y="592"/>
                    <a:pt x="4493" y="420"/>
                  </a:cubicBezTo>
                  <a:lnTo>
                    <a:pt x="4493" y="1"/>
                  </a:ln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7" name="Google Shape;12957;p84"/>
            <p:cNvSpPr/>
            <p:nvPr/>
          </p:nvSpPr>
          <p:spPr>
            <a:xfrm>
              <a:off x="2275272" y="1546466"/>
              <a:ext cx="99189" cy="67243"/>
            </a:xfrm>
            <a:custGeom>
              <a:avLst/>
              <a:gdLst/>
              <a:ahLst/>
              <a:cxnLst/>
              <a:rect l="l" t="t" r="r" b="b"/>
              <a:pathLst>
                <a:path w="3788" h="2568" extrusionOk="0">
                  <a:moveTo>
                    <a:pt x="1899" y="1"/>
                  </a:moveTo>
                  <a:cubicBezTo>
                    <a:pt x="1374" y="1"/>
                    <a:pt x="945" y="411"/>
                    <a:pt x="916" y="936"/>
                  </a:cubicBezTo>
                  <a:lnTo>
                    <a:pt x="229" y="936"/>
                  </a:lnTo>
                  <a:cubicBezTo>
                    <a:pt x="105" y="936"/>
                    <a:pt x="0" y="1031"/>
                    <a:pt x="0" y="1155"/>
                  </a:cubicBezTo>
                  <a:lnTo>
                    <a:pt x="0" y="2348"/>
                  </a:lnTo>
                  <a:cubicBezTo>
                    <a:pt x="0" y="2472"/>
                    <a:pt x="105" y="2567"/>
                    <a:pt x="229" y="2567"/>
                  </a:cubicBezTo>
                  <a:lnTo>
                    <a:pt x="3568" y="2567"/>
                  </a:lnTo>
                  <a:cubicBezTo>
                    <a:pt x="3682" y="2567"/>
                    <a:pt x="3787" y="2472"/>
                    <a:pt x="3787" y="2348"/>
                  </a:cubicBezTo>
                  <a:lnTo>
                    <a:pt x="3787" y="1155"/>
                  </a:lnTo>
                  <a:cubicBezTo>
                    <a:pt x="3787" y="1031"/>
                    <a:pt x="3682" y="936"/>
                    <a:pt x="3568" y="936"/>
                  </a:cubicBezTo>
                  <a:lnTo>
                    <a:pt x="2872" y="936"/>
                  </a:lnTo>
                  <a:cubicBezTo>
                    <a:pt x="2853" y="411"/>
                    <a:pt x="2414" y="1"/>
                    <a:pt x="1899" y="1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8" name="Google Shape;12958;p84"/>
            <p:cNvSpPr/>
            <p:nvPr/>
          </p:nvSpPr>
          <p:spPr>
            <a:xfrm>
              <a:off x="2275272" y="1599935"/>
              <a:ext cx="99189" cy="13773"/>
            </a:xfrm>
            <a:custGeom>
              <a:avLst/>
              <a:gdLst/>
              <a:ahLst/>
              <a:cxnLst/>
              <a:rect l="l" t="t" r="r" b="b"/>
              <a:pathLst>
                <a:path w="3788" h="526" extrusionOk="0">
                  <a:moveTo>
                    <a:pt x="0" y="0"/>
                  </a:moveTo>
                  <a:lnTo>
                    <a:pt x="0" y="306"/>
                  </a:lnTo>
                  <a:cubicBezTo>
                    <a:pt x="0" y="430"/>
                    <a:pt x="105" y="525"/>
                    <a:pt x="229" y="525"/>
                  </a:cubicBezTo>
                  <a:lnTo>
                    <a:pt x="3568" y="525"/>
                  </a:lnTo>
                  <a:cubicBezTo>
                    <a:pt x="3682" y="525"/>
                    <a:pt x="3787" y="430"/>
                    <a:pt x="3787" y="306"/>
                  </a:cubicBezTo>
                  <a:lnTo>
                    <a:pt x="3787" y="0"/>
                  </a:ln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9" name="Google Shape;12959;p84"/>
            <p:cNvSpPr/>
            <p:nvPr/>
          </p:nvSpPr>
          <p:spPr>
            <a:xfrm>
              <a:off x="2272156" y="1710070"/>
              <a:ext cx="105395" cy="10814"/>
            </a:xfrm>
            <a:custGeom>
              <a:avLst/>
              <a:gdLst/>
              <a:ahLst/>
              <a:cxnLst/>
              <a:rect l="l" t="t" r="r" b="b"/>
              <a:pathLst>
                <a:path w="4025" h="413" extrusionOk="0">
                  <a:moveTo>
                    <a:pt x="265" y="0"/>
                  </a:moveTo>
                  <a:cubicBezTo>
                    <a:pt x="1" y="0"/>
                    <a:pt x="4" y="412"/>
                    <a:pt x="273" y="412"/>
                  </a:cubicBezTo>
                  <a:cubicBezTo>
                    <a:pt x="279" y="412"/>
                    <a:pt x="285" y="412"/>
                    <a:pt x="291" y="412"/>
                  </a:cubicBezTo>
                  <a:lnTo>
                    <a:pt x="3735" y="412"/>
                  </a:lnTo>
                  <a:cubicBezTo>
                    <a:pt x="3741" y="412"/>
                    <a:pt x="3747" y="412"/>
                    <a:pt x="3752" y="412"/>
                  </a:cubicBezTo>
                  <a:cubicBezTo>
                    <a:pt x="4022" y="412"/>
                    <a:pt x="4025" y="0"/>
                    <a:pt x="3761" y="0"/>
                  </a:cubicBezTo>
                  <a:cubicBezTo>
                    <a:pt x="3752" y="0"/>
                    <a:pt x="3744" y="1"/>
                    <a:pt x="3735" y="2"/>
                  </a:cubicBezTo>
                  <a:lnTo>
                    <a:pt x="291" y="2"/>
                  </a:lnTo>
                  <a:cubicBezTo>
                    <a:pt x="282" y="1"/>
                    <a:pt x="273" y="0"/>
                    <a:pt x="265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0" name="Google Shape;12960;p84"/>
            <p:cNvSpPr/>
            <p:nvPr/>
          </p:nvSpPr>
          <p:spPr>
            <a:xfrm>
              <a:off x="2272156" y="1730808"/>
              <a:ext cx="105395" cy="10814"/>
            </a:xfrm>
            <a:custGeom>
              <a:avLst/>
              <a:gdLst/>
              <a:ahLst/>
              <a:cxnLst/>
              <a:rect l="l" t="t" r="r" b="b"/>
              <a:pathLst>
                <a:path w="4025" h="413" extrusionOk="0">
                  <a:moveTo>
                    <a:pt x="265" y="0"/>
                  </a:moveTo>
                  <a:cubicBezTo>
                    <a:pt x="1" y="0"/>
                    <a:pt x="4" y="412"/>
                    <a:pt x="273" y="412"/>
                  </a:cubicBezTo>
                  <a:cubicBezTo>
                    <a:pt x="279" y="412"/>
                    <a:pt x="285" y="412"/>
                    <a:pt x="291" y="412"/>
                  </a:cubicBezTo>
                  <a:lnTo>
                    <a:pt x="3735" y="412"/>
                  </a:lnTo>
                  <a:cubicBezTo>
                    <a:pt x="3741" y="412"/>
                    <a:pt x="3747" y="412"/>
                    <a:pt x="3752" y="412"/>
                  </a:cubicBezTo>
                  <a:cubicBezTo>
                    <a:pt x="4022" y="412"/>
                    <a:pt x="4025" y="0"/>
                    <a:pt x="3761" y="0"/>
                  </a:cubicBezTo>
                  <a:cubicBezTo>
                    <a:pt x="3752" y="0"/>
                    <a:pt x="3744" y="0"/>
                    <a:pt x="3735" y="1"/>
                  </a:cubicBezTo>
                  <a:lnTo>
                    <a:pt x="291" y="1"/>
                  </a:lnTo>
                  <a:cubicBezTo>
                    <a:pt x="282" y="0"/>
                    <a:pt x="273" y="0"/>
                    <a:pt x="265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1" name="Google Shape;12961;p84"/>
            <p:cNvSpPr/>
            <p:nvPr/>
          </p:nvSpPr>
          <p:spPr>
            <a:xfrm>
              <a:off x="2272156" y="1751547"/>
              <a:ext cx="105395" cy="10814"/>
            </a:xfrm>
            <a:custGeom>
              <a:avLst/>
              <a:gdLst/>
              <a:ahLst/>
              <a:cxnLst/>
              <a:rect l="l" t="t" r="r" b="b"/>
              <a:pathLst>
                <a:path w="4025" h="413" extrusionOk="0">
                  <a:moveTo>
                    <a:pt x="273" y="1"/>
                  </a:moveTo>
                  <a:cubicBezTo>
                    <a:pt x="4" y="1"/>
                    <a:pt x="1" y="413"/>
                    <a:pt x="265" y="413"/>
                  </a:cubicBezTo>
                  <a:cubicBezTo>
                    <a:pt x="273" y="413"/>
                    <a:pt x="282" y="412"/>
                    <a:pt x="291" y="411"/>
                  </a:cubicBezTo>
                  <a:lnTo>
                    <a:pt x="3735" y="411"/>
                  </a:lnTo>
                  <a:cubicBezTo>
                    <a:pt x="3744" y="412"/>
                    <a:pt x="3752" y="413"/>
                    <a:pt x="3761" y="413"/>
                  </a:cubicBezTo>
                  <a:cubicBezTo>
                    <a:pt x="4025" y="413"/>
                    <a:pt x="4022" y="1"/>
                    <a:pt x="3752" y="1"/>
                  </a:cubicBezTo>
                  <a:cubicBezTo>
                    <a:pt x="3747" y="1"/>
                    <a:pt x="3741" y="1"/>
                    <a:pt x="3735" y="1"/>
                  </a:cubicBezTo>
                  <a:lnTo>
                    <a:pt x="291" y="1"/>
                  </a:lnTo>
                  <a:cubicBezTo>
                    <a:pt x="285" y="1"/>
                    <a:pt x="279" y="1"/>
                    <a:pt x="273" y="1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2" name="Google Shape;12962;p84"/>
            <p:cNvSpPr/>
            <p:nvPr/>
          </p:nvSpPr>
          <p:spPr>
            <a:xfrm>
              <a:off x="2272156" y="1772285"/>
              <a:ext cx="105395" cy="11050"/>
            </a:xfrm>
            <a:custGeom>
              <a:avLst/>
              <a:gdLst/>
              <a:ahLst/>
              <a:cxnLst/>
              <a:rect l="l" t="t" r="r" b="b"/>
              <a:pathLst>
                <a:path w="4025" h="422" extrusionOk="0">
                  <a:moveTo>
                    <a:pt x="273" y="0"/>
                  </a:moveTo>
                  <a:cubicBezTo>
                    <a:pt x="1" y="0"/>
                    <a:pt x="1" y="421"/>
                    <a:pt x="273" y="421"/>
                  </a:cubicBezTo>
                  <a:cubicBezTo>
                    <a:pt x="279" y="421"/>
                    <a:pt x="285" y="421"/>
                    <a:pt x="291" y="421"/>
                  </a:cubicBezTo>
                  <a:lnTo>
                    <a:pt x="3735" y="421"/>
                  </a:lnTo>
                  <a:cubicBezTo>
                    <a:pt x="3741" y="421"/>
                    <a:pt x="3747" y="421"/>
                    <a:pt x="3752" y="421"/>
                  </a:cubicBezTo>
                  <a:cubicBezTo>
                    <a:pt x="4025" y="421"/>
                    <a:pt x="4025" y="0"/>
                    <a:pt x="3752" y="0"/>
                  </a:cubicBezTo>
                  <a:cubicBezTo>
                    <a:pt x="3747" y="0"/>
                    <a:pt x="3741" y="1"/>
                    <a:pt x="3735" y="1"/>
                  </a:cubicBezTo>
                  <a:lnTo>
                    <a:pt x="291" y="1"/>
                  </a:lnTo>
                  <a:cubicBezTo>
                    <a:pt x="285" y="1"/>
                    <a:pt x="279" y="0"/>
                    <a:pt x="273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3" name="Google Shape;12963;p84"/>
            <p:cNvSpPr/>
            <p:nvPr/>
          </p:nvSpPr>
          <p:spPr>
            <a:xfrm>
              <a:off x="2382918" y="1500223"/>
              <a:ext cx="163656" cy="137209"/>
            </a:xfrm>
            <a:custGeom>
              <a:avLst/>
              <a:gdLst/>
              <a:ahLst/>
              <a:cxnLst/>
              <a:rect l="l" t="t" r="r" b="b"/>
              <a:pathLst>
                <a:path w="6250" h="5240" extrusionOk="0">
                  <a:moveTo>
                    <a:pt x="3144" y="0"/>
                  </a:moveTo>
                  <a:cubicBezTo>
                    <a:pt x="3111" y="0"/>
                    <a:pt x="3078" y="1"/>
                    <a:pt x="3044" y="2"/>
                  </a:cubicBezTo>
                  <a:cubicBezTo>
                    <a:pt x="1060" y="78"/>
                    <a:pt x="1" y="2377"/>
                    <a:pt x="1241" y="3942"/>
                  </a:cubicBezTo>
                  <a:lnTo>
                    <a:pt x="1193" y="5010"/>
                  </a:lnTo>
                  <a:cubicBezTo>
                    <a:pt x="1186" y="5140"/>
                    <a:pt x="1294" y="5240"/>
                    <a:pt x="1411" y="5240"/>
                  </a:cubicBezTo>
                  <a:cubicBezTo>
                    <a:pt x="1441" y="5240"/>
                    <a:pt x="1470" y="5234"/>
                    <a:pt x="1499" y="5220"/>
                  </a:cubicBezTo>
                  <a:lnTo>
                    <a:pt x="2481" y="4772"/>
                  </a:lnTo>
                  <a:cubicBezTo>
                    <a:pt x="2699" y="4834"/>
                    <a:pt x="2920" y="4863"/>
                    <a:pt x="3140" y="4863"/>
                  </a:cubicBezTo>
                  <a:cubicBezTo>
                    <a:pt x="3938" y="4863"/>
                    <a:pt x="4705" y="4468"/>
                    <a:pt x="5162" y="3780"/>
                  </a:cubicBezTo>
                  <a:cubicBezTo>
                    <a:pt x="6250" y="2157"/>
                    <a:pt x="5070" y="0"/>
                    <a:pt x="3144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4" name="Google Shape;12964;p84"/>
            <p:cNvSpPr/>
            <p:nvPr/>
          </p:nvSpPr>
          <p:spPr>
            <a:xfrm>
              <a:off x="2427380" y="1560396"/>
              <a:ext cx="11521" cy="12333"/>
            </a:xfrm>
            <a:custGeom>
              <a:avLst/>
              <a:gdLst/>
              <a:ahLst/>
              <a:cxnLst/>
              <a:rect l="l" t="t" r="r" b="b"/>
              <a:pathLst>
                <a:path w="440" h="471" extrusionOk="0">
                  <a:moveTo>
                    <a:pt x="220" y="1"/>
                  </a:moveTo>
                  <a:cubicBezTo>
                    <a:pt x="111" y="1"/>
                    <a:pt x="1" y="75"/>
                    <a:pt x="10" y="223"/>
                  </a:cubicBezTo>
                  <a:lnTo>
                    <a:pt x="10" y="261"/>
                  </a:lnTo>
                  <a:cubicBezTo>
                    <a:pt x="10" y="375"/>
                    <a:pt x="106" y="471"/>
                    <a:pt x="220" y="471"/>
                  </a:cubicBezTo>
                  <a:cubicBezTo>
                    <a:pt x="335" y="471"/>
                    <a:pt x="430" y="375"/>
                    <a:pt x="430" y="261"/>
                  </a:cubicBezTo>
                  <a:lnTo>
                    <a:pt x="430" y="223"/>
                  </a:lnTo>
                  <a:cubicBezTo>
                    <a:pt x="440" y="75"/>
                    <a:pt x="330" y="1"/>
                    <a:pt x="220" y="1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5" name="Google Shape;12965;p84"/>
            <p:cNvSpPr/>
            <p:nvPr/>
          </p:nvSpPr>
          <p:spPr>
            <a:xfrm>
              <a:off x="2448878" y="1560396"/>
              <a:ext cx="11390" cy="12333"/>
            </a:xfrm>
            <a:custGeom>
              <a:avLst/>
              <a:gdLst/>
              <a:ahLst/>
              <a:cxnLst/>
              <a:rect l="l" t="t" r="r" b="b"/>
              <a:pathLst>
                <a:path w="435" h="471" extrusionOk="0">
                  <a:moveTo>
                    <a:pt x="219" y="1"/>
                  </a:moveTo>
                  <a:cubicBezTo>
                    <a:pt x="110" y="1"/>
                    <a:pt x="0" y="75"/>
                    <a:pt x="10" y="223"/>
                  </a:cubicBezTo>
                  <a:lnTo>
                    <a:pt x="10" y="261"/>
                  </a:lnTo>
                  <a:cubicBezTo>
                    <a:pt x="10" y="375"/>
                    <a:pt x="105" y="471"/>
                    <a:pt x="220" y="471"/>
                  </a:cubicBezTo>
                  <a:cubicBezTo>
                    <a:pt x="334" y="471"/>
                    <a:pt x="420" y="375"/>
                    <a:pt x="420" y="261"/>
                  </a:cubicBezTo>
                  <a:lnTo>
                    <a:pt x="420" y="223"/>
                  </a:lnTo>
                  <a:cubicBezTo>
                    <a:pt x="434" y="75"/>
                    <a:pt x="327" y="1"/>
                    <a:pt x="219" y="1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6" name="Google Shape;12966;p84"/>
            <p:cNvSpPr/>
            <p:nvPr/>
          </p:nvSpPr>
          <p:spPr>
            <a:xfrm>
              <a:off x="2470114" y="1560396"/>
              <a:ext cx="11521" cy="12333"/>
            </a:xfrm>
            <a:custGeom>
              <a:avLst/>
              <a:gdLst/>
              <a:ahLst/>
              <a:cxnLst/>
              <a:rect l="l" t="t" r="r" b="b"/>
              <a:pathLst>
                <a:path w="440" h="471" extrusionOk="0">
                  <a:moveTo>
                    <a:pt x="220" y="1"/>
                  </a:moveTo>
                  <a:cubicBezTo>
                    <a:pt x="110" y="1"/>
                    <a:pt x="0" y="75"/>
                    <a:pt x="10" y="223"/>
                  </a:cubicBezTo>
                  <a:lnTo>
                    <a:pt x="10" y="261"/>
                  </a:lnTo>
                  <a:cubicBezTo>
                    <a:pt x="10" y="375"/>
                    <a:pt x="105" y="471"/>
                    <a:pt x="220" y="471"/>
                  </a:cubicBezTo>
                  <a:cubicBezTo>
                    <a:pt x="334" y="471"/>
                    <a:pt x="430" y="375"/>
                    <a:pt x="430" y="261"/>
                  </a:cubicBezTo>
                  <a:lnTo>
                    <a:pt x="430" y="223"/>
                  </a:lnTo>
                  <a:cubicBezTo>
                    <a:pt x="439" y="75"/>
                    <a:pt x="329" y="1"/>
                    <a:pt x="220" y="1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7" name="Google Shape;12967;p84"/>
            <p:cNvSpPr/>
            <p:nvPr/>
          </p:nvSpPr>
          <p:spPr>
            <a:xfrm>
              <a:off x="2491455" y="1560396"/>
              <a:ext cx="11390" cy="12333"/>
            </a:xfrm>
            <a:custGeom>
              <a:avLst/>
              <a:gdLst/>
              <a:ahLst/>
              <a:cxnLst/>
              <a:rect l="l" t="t" r="r" b="b"/>
              <a:pathLst>
                <a:path w="435" h="471" extrusionOk="0">
                  <a:moveTo>
                    <a:pt x="217" y="1"/>
                  </a:moveTo>
                  <a:cubicBezTo>
                    <a:pt x="108" y="1"/>
                    <a:pt x="1" y="75"/>
                    <a:pt x="15" y="223"/>
                  </a:cubicBezTo>
                  <a:lnTo>
                    <a:pt x="15" y="261"/>
                  </a:lnTo>
                  <a:cubicBezTo>
                    <a:pt x="15" y="375"/>
                    <a:pt x="101" y="471"/>
                    <a:pt x="225" y="471"/>
                  </a:cubicBezTo>
                  <a:cubicBezTo>
                    <a:pt x="330" y="471"/>
                    <a:pt x="425" y="375"/>
                    <a:pt x="425" y="261"/>
                  </a:cubicBezTo>
                  <a:lnTo>
                    <a:pt x="425" y="223"/>
                  </a:lnTo>
                  <a:cubicBezTo>
                    <a:pt x="435" y="75"/>
                    <a:pt x="325" y="1"/>
                    <a:pt x="217" y="1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8" name="Google Shape;12968;p84"/>
            <p:cNvSpPr/>
            <p:nvPr/>
          </p:nvSpPr>
          <p:spPr>
            <a:xfrm>
              <a:off x="2310229" y="1645393"/>
              <a:ext cx="20005" cy="49490"/>
            </a:xfrm>
            <a:custGeom>
              <a:avLst/>
              <a:gdLst/>
              <a:ahLst/>
              <a:cxnLst/>
              <a:rect l="l" t="t" r="r" b="b"/>
              <a:pathLst>
                <a:path w="764" h="1890" extrusionOk="0">
                  <a:moveTo>
                    <a:pt x="258" y="1"/>
                  </a:moveTo>
                  <a:cubicBezTo>
                    <a:pt x="1" y="20"/>
                    <a:pt x="1" y="392"/>
                    <a:pt x="258" y="411"/>
                  </a:cubicBezTo>
                  <a:lnTo>
                    <a:pt x="344" y="411"/>
                  </a:lnTo>
                  <a:lnTo>
                    <a:pt x="344" y="1689"/>
                  </a:lnTo>
                  <a:cubicBezTo>
                    <a:pt x="344" y="1804"/>
                    <a:pt x="440" y="1890"/>
                    <a:pt x="554" y="1890"/>
                  </a:cubicBezTo>
                  <a:cubicBezTo>
                    <a:pt x="668" y="1890"/>
                    <a:pt x="764" y="1804"/>
                    <a:pt x="764" y="1689"/>
                  </a:cubicBezTo>
                  <a:lnTo>
                    <a:pt x="764" y="211"/>
                  </a:lnTo>
                  <a:cubicBezTo>
                    <a:pt x="764" y="96"/>
                    <a:pt x="668" y="1"/>
                    <a:pt x="554" y="1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9" name="Google Shape;12969;p84"/>
            <p:cNvSpPr/>
            <p:nvPr/>
          </p:nvSpPr>
          <p:spPr>
            <a:xfrm>
              <a:off x="2308893" y="1686110"/>
              <a:ext cx="31946" cy="11050"/>
            </a:xfrm>
            <a:custGeom>
              <a:avLst/>
              <a:gdLst/>
              <a:ahLst/>
              <a:cxnLst/>
              <a:rect l="l" t="t" r="r" b="b"/>
              <a:pathLst>
                <a:path w="1220" h="422" extrusionOk="0">
                  <a:moveTo>
                    <a:pt x="281" y="0"/>
                  </a:moveTo>
                  <a:cubicBezTo>
                    <a:pt x="1" y="0"/>
                    <a:pt x="1" y="421"/>
                    <a:pt x="281" y="421"/>
                  </a:cubicBezTo>
                  <a:cubicBezTo>
                    <a:pt x="287" y="421"/>
                    <a:pt x="293" y="421"/>
                    <a:pt x="300" y="420"/>
                  </a:cubicBezTo>
                  <a:lnTo>
                    <a:pt x="929" y="420"/>
                  </a:lnTo>
                  <a:cubicBezTo>
                    <a:pt x="935" y="421"/>
                    <a:pt x="941" y="421"/>
                    <a:pt x="947" y="421"/>
                  </a:cubicBezTo>
                  <a:cubicBezTo>
                    <a:pt x="1219" y="421"/>
                    <a:pt x="1219" y="0"/>
                    <a:pt x="947" y="0"/>
                  </a:cubicBezTo>
                  <a:cubicBezTo>
                    <a:pt x="941" y="0"/>
                    <a:pt x="935" y="0"/>
                    <a:pt x="929" y="1"/>
                  </a:cubicBezTo>
                  <a:lnTo>
                    <a:pt x="300" y="1"/>
                  </a:lnTo>
                  <a:cubicBezTo>
                    <a:pt x="293" y="0"/>
                    <a:pt x="287" y="0"/>
                    <a:pt x="281" y="0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0" name="Google Shape;12970;p84"/>
            <p:cNvSpPr/>
            <p:nvPr/>
          </p:nvSpPr>
          <p:spPr>
            <a:xfrm>
              <a:off x="2311983" y="1627063"/>
              <a:ext cx="18251" cy="15606"/>
            </a:xfrm>
            <a:custGeom>
              <a:avLst/>
              <a:gdLst/>
              <a:ahLst/>
              <a:cxnLst/>
              <a:rect l="l" t="t" r="r" b="b"/>
              <a:pathLst>
                <a:path w="697" h="596" extrusionOk="0">
                  <a:moveTo>
                    <a:pt x="397" y="0"/>
                  </a:moveTo>
                  <a:cubicBezTo>
                    <a:pt x="324" y="0"/>
                    <a:pt x="250" y="28"/>
                    <a:pt x="191" y="90"/>
                  </a:cubicBezTo>
                  <a:cubicBezTo>
                    <a:pt x="0" y="271"/>
                    <a:pt x="134" y="596"/>
                    <a:pt x="401" y="596"/>
                  </a:cubicBezTo>
                  <a:cubicBezTo>
                    <a:pt x="563" y="596"/>
                    <a:pt x="697" y="462"/>
                    <a:pt x="697" y="300"/>
                  </a:cubicBezTo>
                  <a:cubicBezTo>
                    <a:pt x="697" y="120"/>
                    <a:pt x="549" y="0"/>
                    <a:pt x="397" y="0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971" name="Google Shape;12971;p84"/>
          <p:cNvGrpSpPr/>
          <p:nvPr/>
        </p:nvGrpSpPr>
        <p:grpSpPr>
          <a:xfrm>
            <a:off x="2690042" y="4262767"/>
            <a:ext cx="359389" cy="359232"/>
            <a:chOff x="2690042" y="4262767"/>
            <a:chExt cx="359389" cy="359232"/>
          </a:xfrm>
        </p:grpSpPr>
        <p:sp>
          <p:nvSpPr>
            <p:cNvPr id="12972" name="Google Shape;12972;p84"/>
            <p:cNvSpPr/>
            <p:nvPr/>
          </p:nvSpPr>
          <p:spPr>
            <a:xfrm>
              <a:off x="2690042" y="4262767"/>
              <a:ext cx="205002" cy="173214"/>
            </a:xfrm>
            <a:custGeom>
              <a:avLst/>
              <a:gdLst/>
              <a:ahLst/>
              <a:cxnLst/>
              <a:rect l="l" t="t" r="r" b="b"/>
              <a:pathLst>
                <a:path w="7829" h="6615" extrusionOk="0">
                  <a:moveTo>
                    <a:pt x="3888" y="0"/>
                  </a:moveTo>
                  <a:cubicBezTo>
                    <a:pt x="1472" y="0"/>
                    <a:pt x="1" y="2709"/>
                    <a:pt x="1361" y="4744"/>
                  </a:cubicBezTo>
                  <a:cubicBezTo>
                    <a:pt x="1935" y="5609"/>
                    <a:pt x="2895" y="6102"/>
                    <a:pt x="3897" y="6102"/>
                  </a:cubicBezTo>
                  <a:cubicBezTo>
                    <a:pt x="4176" y="6102"/>
                    <a:pt x="4459" y="6063"/>
                    <a:pt x="4738" y="5984"/>
                  </a:cubicBezTo>
                  <a:lnTo>
                    <a:pt x="6035" y="6595"/>
                  </a:lnTo>
                  <a:cubicBezTo>
                    <a:pt x="6065" y="6608"/>
                    <a:pt x="6096" y="6614"/>
                    <a:pt x="6126" y="6614"/>
                  </a:cubicBezTo>
                  <a:cubicBezTo>
                    <a:pt x="6249" y="6614"/>
                    <a:pt x="6358" y="6513"/>
                    <a:pt x="6350" y="6375"/>
                  </a:cubicBezTo>
                  <a:lnTo>
                    <a:pt x="6283" y="4944"/>
                  </a:lnTo>
                  <a:cubicBezTo>
                    <a:pt x="7829" y="2998"/>
                    <a:pt x="6512" y="108"/>
                    <a:pt x="4013" y="3"/>
                  </a:cubicBezTo>
                  <a:cubicBezTo>
                    <a:pt x="3971" y="1"/>
                    <a:pt x="3929" y="0"/>
                    <a:pt x="3888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3" name="Google Shape;12973;p84"/>
            <p:cNvSpPr/>
            <p:nvPr/>
          </p:nvSpPr>
          <p:spPr>
            <a:xfrm>
              <a:off x="2729293" y="4277456"/>
              <a:ext cx="124038" cy="125086"/>
            </a:xfrm>
            <a:custGeom>
              <a:avLst/>
              <a:gdLst/>
              <a:ahLst/>
              <a:cxnLst/>
              <a:rect l="l" t="t" r="r" b="b"/>
              <a:pathLst>
                <a:path w="4737" h="4777" extrusionOk="0">
                  <a:moveTo>
                    <a:pt x="3048" y="0"/>
                  </a:moveTo>
                  <a:cubicBezTo>
                    <a:pt x="2905" y="0"/>
                    <a:pt x="2762" y="155"/>
                    <a:pt x="2867" y="319"/>
                  </a:cubicBezTo>
                  <a:lnTo>
                    <a:pt x="2962" y="491"/>
                  </a:lnTo>
                  <a:cubicBezTo>
                    <a:pt x="2773" y="440"/>
                    <a:pt x="2582" y="415"/>
                    <a:pt x="2393" y="415"/>
                  </a:cubicBezTo>
                  <a:cubicBezTo>
                    <a:pt x="1637" y="415"/>
                    <a:pt x="917" y="812"/>
                    <a:pt x="520" y="1483"/>
                  </a:cubicBezTo>
                  <a:cubicBezTo>
                    <a:pt x="14" y="2332"/>
                    <a:pt x="148" y="3401"/>
                    <a:pt x="825" y="4107"/>
                  </a:cubicBezTo>
                  <a:cubicBezTo>
                    <a:pt x="1245" y="4544"/>
                    <a:pt x="1815" y="4776"/>
                    <a:pt x="2394" y="4776"/>
                  </a:cubicBezTo>
                  <a:cubicBezTo>
                    <a:pt x="2750" y="4776"/>
                    <a:pt x="3109" y="4689"/>
                    <a:pt x="3439" y="4507"/>
                  </a:cubicBezTo>
                  <a:cubicBezTo>
                    <a:pt x="4298" y="4040"/>
                    <a:pt x="4737" y="3057"/>
                    <a:pt x="4517" y="2103"/>
                  </a:cubicBezTo>
                  <a:lnTo>
                    <a:pt x="4527" y="2103"/>
                  </a:lnTo>
                  <a:cubicBezTo>
                    <a:pt x="4507" y="1979"/>
                    <a:pt x="4416" y="1926"/>
                    <a:pt x="4324" y="1926"/>
                  </a:cubicBezTo>
                  <a:cubicBezTo>
                    <a:pt x="4197" y="1926"/>
                    <a:pt x="4067" y="2029"/>
                    <a:pt x="4116" y="2189"/>
                  </a:cubicBezTo>
                  <a:cubicBezTo>
                    <a:pt x="4407" y="3419"/>
                    <a:pt x="3424" y="4371"/>
                    <a:pt x="2382" y="4371"/>
                  </a:cubicBezTo>
                  <a:cubicBezTo>
                    <a:pt x="1953" y="4371"/>
                    <a:pt x="1514" y="4210"/>
                    <a:pt x="1149" y="3840"/>
                  </a:cubicBezTo>
                  <a:cubicBezTo>
                    <a:pt x="1" y="2691"/>
                    <a:pt x="892" y="828"/>
                    <a:pt x="2375" y="828"/>
                  </a:cubicBezTo>
                  <a:cubicBezTo>
                    <a:pt x="2518" y="828"/>
                    <a:pt x="2666" y="845"/>
                    <a:pt x="2819" y="882"/>
                  </a:cubicBezTo>
                  <a:lnTo>
                    <a:pt x="2590" y="930"/>
                  </a:lnTo>
                  <a:cubicBezTo>
                    <a:pt x="2323" y="973"/>
                    <a:pt x="2383" y="1344"/>
                    <a:pt x="2608" y="1344"/>
                  </a:cubicBezTo>
                  <a:cubicBezTo>
                    <a:pt x="2632" y="1344"/>
                    <a:pt x="2658" y="1340"/>
                    <a:pt x="2685" y="1331"/>
                  </a:cubicBezTo>
                  <a:lnTo>
                    <a:pt x="3515" y="1140"/>
                  </a:lnTo>
                  <a:cubicBezTo>
                    <a:pt x="3649" y="1111"/>
                    <a:pt x="3716" y="959"/>
                    <a:pt x="3649" y="835"/>
                  </a:cubicBezTo>
                  <a:lnTo>
                    <a:pt x="3220" y="110"/>
                  </a:lnTo>
                  <a:cubicBezTo>
                    <a:pt x="3178" y="32"/>
                    <a:pt x="3113" y="0"/>
                    <a:pt x="3048" y="0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4" name="Google Shape;12974;p84"/>
            <p:cNvSpPr/>
            <p:nvPr/>
          </p:nvSpPr>
          <p:spPr>
            <a:xfrm>
              <a:off x="2762365" y="4322285"/>
              <a:ext cx="37261" cy="45981"/>
            </a:xfrm>
            <a:custGeom>
              <a:avLst/>
              <a:gdLst/>
              <a:ahLst/>
              <a:cxnLst/>
              <a:rect l="l" t="t" r="r" b="b"/>
              <a:pathLst>
                <a:path w="1423" h="1756" extrusionOk="0">
                  <a:moveTo>
                    <a:pt x="650" y="0"/>
                  </a:moveTo>
                  <a:cubicBezTo>
                    <a:pt x="325" y="0"/>
                    <a:pt x="68" y="258"/>
                    <a:pt x="58" y="573"/>
                  </a:cubicBezTo>
                  <a:cubicBezTo>
                    <a:pt x="68" y="701"/>
                    <a:pt x="166" y="766"/>
                    <a:pt x="263" y="766"/>
                  </a:cubicBezTo>
                  <a:cubicBezTo>
                    <a:pt x="361" y="766"/>
                    <a:pt x="459" y="701"/>
                    <a:pt x="468" y="573"/>
                  </a:cubicBezTo>
                  <a:cubicBezTo>
                    <a:pt x="477" y="492"/>
                    <a:pt x="546" y="419"/>
                    <a:pt x="634" y="419"/>
                  </a:cubicBezTo>
                  <a:cubicBezTo>
                    <a:pt x="639" y="419"/>
                    <a:pt x="644" y="419"/>
                    <a:pt x="650" y="420"/>
                  </a:cubicBezTo>
                  <a:lnTo>
                    <a:pt x="716" y="420"/>
                  </a:lnTo>
                  <a:cubicBezTo>
                    <a:pt x="726" y="420"/>
                    <a:pt x="745" y="420"/>
                    <a:pt x="755" y="439"/>
                  </a:cubicBezTo>
                  <a:cubicBezTo>
                    <a:pt x="755" y="439"/>
                    <a:pt x="755" y="449"/>
                    <a:pt x="755" y="458"/>
                  </a:cubicBezTo>
                  <a:lnTo>
                    <a:pt x="96" y="1431"/>
                  </a:lnTo>
                  <a:cubicBezTo>
                    <a:pt x="1" y="1565"/>
                    <a:pt x="106" y="1756"/>
                    <a:pt x="268" y="1756"/>
                  </a:cubicBezTo>
                  <a:lnTo>
                    <a:pt x="1165" y="1756"/>
                  </a:lnTo>
                  <a:cubicBezTo>
                    <a:pt x="1422" y="1737"/>
                    <a:pt x="1422" y="1364"/>
                    <a:pt x="1165" y="1345"/>
                  </a:cubicBezTo>
                  <a:lnTo>
                    <a:pt x="659" y="1345"/>
                  </a:lnTo>
                  <a:lnTo>
                    <a:pt x="1098" y="687"/>
                  </a:lnTo>
                  <a:cubicBezTo>
                    <a:pt x="1184" y="554"/>
                    <a:pt x="1193" y="382"/>
                    <a:pt x="1117" y="239"/>
                  </a:cubicBezTo>
                  <a:cubicBezTo>
                    <a:pt x="1041" y="96"/>
                    <a:pt x="879" y="0"/>
                    <a:pt x="716" y="0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5" name="Google Shape;12975;p84"/>
            <p:cNvSpPr/>
            <p:nvPr/>
          </p:nvSpPr>
          <p:spPr>
            <a:xfrm>
              <a:off x="2795594" y="4322285"/>
              <a:ext cx="26761" cy="45536"/>
            </a:xfrm>
            <a:custGeom>
              <a:avLst/>
              <a:gdLst/>
              <a:ahLst/>
              <a:cxnLst/>
              <a:rect l="l" t="t" r="r" b="b"/>
              <a:pathLst>
                <a:path w="1022" h="1739" extrusionOk="0">
                  <a:moveTo>
                    <a:pt x="812" y="0"/>
                  </a:moveTo>
                  <a:cubicBezTo>
                    <a:pt x="697" y="0"/>
                    <a:pt x="602" y="96"/>
                    <a:pt x="602" y="210"/>
                  </a:cubicBezTo>
                  <a:lnTo>
                    <a:pt x="602" y="716"/>
                  </a:lnTo>
                  <a:lnTo>
                    <a:pt x="411" y="716"/>
                  </a:lnTo>
                  <a:lnTo>
                    <a:pt x="411" y="210"/>
                  </a:lnTo>
                  <a:cubicBezTo>
                    <a:pt x="401" y="81"/>
                    <a:pt x="304" y="17"/>
                    <a:pt x="206" y="17"/>
                  </a:cubicBezTo>
                  <a:cubicBezTo>
                    <a:pt x="108" y="17"/>
                    <a:pt x="10" y="81"/>
                    <a:pt x="1" y="210"/>
                  </a:cubicBezTo>
                  <a:lnTo>
                    <a:pt x="1" y="916"/>
                  </a:lnTo>
                  <a:cubicBezTo>
                    <a:pt x="1" y="1031"/>
                    <a:pt x="96" y="1126"/>
                    <a:pt x="211" y="1126"/>
                  </a:cubicBezTo>
                  <a:lnTo>
                    <a:pt x="602" y="1126"/>
                  </a:lnTo>
                  <a:lnTo>
                    <a:pt x="602" y="1546"/>
                  </a:lnTo>
                  <a:cubicBezTo>
                    <a:pt x="611" y="1675"/>
                    <a:pt x="712" y="1739"/>
                    <a:pt x="812" y="1739"/>
                  </a:cubicBezTo>
                  <a:cubicBezTo>
                    <a:pt x="912" y="1739"/>
                    <a:pt x="1012" y="1675"/>
                    <a:pt x="1022" y="1546"/>
                  </a:cubicBezTo>
                  <a:lnTo>
                    <a:pt x="1022" y="210"/>
                  </a:lnTo>
                  <a:cubicBezTo>
                    <a:pt x="1022" y="96"/>
                    <a:pt x="926" y="0"/>
                    <a:pt x="812" y="0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6" name="Google Shape;12976;p84"/>
            <p:cNvSpPr/>
            <p:nvPr/>
          </p:nvSpPr>
          <p:spPr>
            <a:xfrm>
              <a:off x="2753122" y="4328439"/>
              <a:ext cx="296309" cy="293560"/>
            </a:xfrm>
            <a:custGeom>
              <a:avLst/>
              <a:gdLst/>
              <a:ahLst/>
              <a:cxnLst/>
              <a:rect l="l" t="t" r="r" b="b"/>
              <a:pathLst>
                <a:path w="11316" h="11211" extrusionOk="0">
                  <a:moveTo>
                    <a:pt x="8125" y="1"/>
                  </a:moveTo>
                  <a:cubicBezTo>
                    <a:pt x="8028" y="1"/>
                    <a:pt x="7931" y="5"/>
                    <a:pt x="7833" y="13"/>
                  </a:cubicBezTo>
                  <a:cubicBezTo>
                    <a:pt x="6355" y="128"/>
                    <a:pt x="4990" y="1511"/>
                    <a:pt x="4895" y="2999"/>
                  </a:cubicBezTo>
                  <a:cubicBezTo>
                    <a:pt x="4866" y="3534"/>
                    <a:pt x="4962" y="4077"/>
                    <a:pt x="5200" y="4564"/>
                  </a:cubicBezTo>
                  <a:lnTo>
                    <a:pt x="478" y="8618"/>
                  </a:lnTo>
                  <a:cubicBezTo>
                    <a:pt x="30" y="9000"/>
                    <a:pt x="1" y="9677"/>
                    <a:pt x="411" y="10097"/>
                  </a:cubicBezTo>
                  <a:lnTo>
                    <a:pt x="1213" y="10908"/>
                  </a:lnTo>
                  <a:cubicBezTo>
                    <a:pt x="1410" y="11110"/>
                    <a:pt x="1671" y="11210"/>
                    <a:pt x="1932" y="11210"/>
                  </a:cubicBezTo>
                  <a:cubicBezTo>
                    <a:pt x="2215" y="11210"/>
                    <a:pt x="2498" y="11093"/>
                    <a:pt x="2701" y="10860"/>
                  </a:cubicBezTo>
                  <a:lnTo>
                    <a:pt x="6793" y="6119"/>
                  </a:lnTo>
                  <a:cubicBezTo>
                    <a:pt x="7194" y="6307"/>
                    <a:pt x="7636" y="6404"/>
                    <a:pt x="8078" y="6404"/>
                  </a:cubicBezTo>
                  <a:cubicBezTo>
                    <a:pt x="8153" y="6404"/>
                    <a:pt x="8227" y="6401"/>
                    <a:pt x="8301" y="6395"/>
                  </a:cubicBezTo>
                  <a:cubicBezTo>
                    <a:pt x="9789" y="6300"/>
                    <a:pt x="11182" y="4936"/>
                    <a:pt x="11287" y="3438"/>
                  </a:cubicBezTo>
                  <a:cubicBezTo>
                    <a:pt x="11315" y="3095"/>
                    <a:pt x="11287" y="2751"/>
                    <a:pt x="11201" y="2427"/>
                  </a:cubicBezTo>
                  <a:cubicBezTo>
                    <a:pt x="11164" y="2281"/>
                    <a:pt x="11035" y="2193"/>
                    <a:pt x="10904" y="2193"/>
                  </a:cubicBezTo>
                  <a:cubicBezTo>
                    <a:pt x="10829" y="2193"/>
                    <a:pt x="10754" y="2222"/>
                    <a:pt x="10695" y="2284"/>
                  </a:cubicBezTo>
                  <a:lnTo>
                    <a:pt x="9341" y="3629"/>
                  </a:lnTo>
                  <a:cubicBezTo>
                    <a:pt x="9193" y="3782"/>
                    <a:pt x="8997" y="3858"/>
                    <a:pt x="8802" y="3858"/>
                  </a:cubicBezTo>
                  <a:cubicBezTo>
                    <a:pt x="8606" y="3858"/>
                    <a:pt x="8410" y="3782"/>
                    <a:pt x="8263" y="3629"/>
                  </a:cubicBezTo>
                  <a:lnTo>
                    <a:pt x="7633" y="3009"/>
                  </a:lnTo>
                  <a:cubicBezTo>
                    <a:pt x="7337" y="2713"/>
                    <a:pt x="7337" y="2227"/>
                    <a:pt x="7633" y="1931"/>
                  </a:cubicBezTo>
                  <a:lnTo>
                    <a:pt x="8969" y="595"/>
                  </a:lnTo>
                  <a:cubicBezTo>
                    <a:pt x="9140" y="424"/>
                    <a:pt x="9054" y="137"/>
                    <a:pt x="8825" y="80"/>
                  </a:cubicBezTo>
                  <a:cubicBezTo>
                    <a:pt x="8596" y="26"/>
                    <a:pt x="8361" y="1"/>
                    <a:pt x="8125" y="1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7" name="Google Shape;12977;p84"/>
            <p:cNvSpPr/>
            <p:nvPr/>
          </p:nvSpPr>
          <p:spPr>
            <a:xfrm>
              <a:off x="2753122" y="4543103"/>
              <a:ext cx="81985" cy="78895"/>
            </a:xfrm>
            <a:custGeom>
              <a:avLst/>
              <a:gdLst/>
              <a:ahLst/>
              <a:cxnLst/>
              <a:rect l="l" t="t" r="r" b="b"/>
              <a:pathLst>
                <a:path w="3131" h="3013" extrusionOk="0">
                  <a:moveTo>
                    <a:pt x="965" y="1"/>
                  </a:moveTo>
                  <a:lnTo>
                    <a:pt x="478" y="420"/>
                  </a:lnTo>
                  <a:cubicBezTo>
                    <a:pt x="30" y="802"/>
                    <a:pt x="1" y="1479"/>
                    <a:pt x="411" y="1899"/>
                  </a:cubicBezTo>
                  <a:lnTo>
                    <a:pt x="1213" y="2710"/>
                  </a:lnTo>
                  <a:cubicBezTo>
                    <a:pt x="1410" y="2912"/>
                    <a:pt x="1671" y="3012"/>
                    <a:pt x="1932" y="3012"/>
                  </a:cubicBezTo>
                  <a:cubicBezTo>
                    <a:pt x="2215" y="3012"/>
                    <a:pt x="2498" y="2895"/>
                    <a:pt x="2701" y="2662"/>
                  </a:cubicBezTo>
                  <a:lnTo>
                    <a:pt x="3130" y="2176"/>
                  </a:lnTo>
                  <a:lnTo>
                    <a:pt x="3130" y="2176"/>
                  </a:lnTo>
                  <a:cubicBezTo>
                    <a:pt x="2981" y="2250"/>
                    <a:pt x="2822" y="2286"/>
                    <a:pt x="2665" y="2286"/>
                  </a:cubicBezTo>
                  <a:cubicBezTo>
                    <a:pt x="2399" y="2286"/>
                    <a:pt x="2139" y="2183"/>
                    <a:pt x="1947" y="1985"/>
                  </a:cubicBezTo>
                  <a:lnTo>
                    <a:pt x="1146" y="1164"/>
                  </a:lnTo>
                  <a:cubicBezTo>
                    <a:pt x="841" y="859"/>
                    <a:pt x="764" y="392"/>
                    <a:pt x="965" y="1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8" name="Google Shape;12978;p84"/>
            <p:cNvSpPr/>
            <p:nvPr/>
          </p:nvSpPr>
          <p:spPr>
            <a:xfrm>
              <a:off x="2926990" y="4373241"/>
              <a:ext cx="70726" cy="73711"/>
            </a:xfrm>
            <a:custGeom>
              <a:avLst/>
              <a:gdLst/>
              <a:ahLst/>
              <a:cxnLst/>
              <a:rect l="l" t="t" r="r" b="b"/>
              <a:pathLst>
                <a:path w="2701" h="2815" extrusionOk="0">
                  <a:moveTo>
                    <a:pt x="1222" y="0"/>
                  </a:moveTo>
                  <a:lnTo>
                    <a:pt x="993" y="220"/>
                  </a:lnTo>
                  <a:cubicBezTo>
                    <a:pt x="974" y="239"/>
                    <a:pt x="955" y="259"/>
                    <a:pt x="939" y="280"/>
                  </a:cubicBezTo>
                  <a:lnTo>
                    <a:pt x="939" y="280"/>
                  </a:lnTo>
                  <a:lnTo>
                    <a:pt x="1222" y="0"/>
                  </a:lnTo>
                  <a:close/>
                  <a:moveTo>
                    <a:pt x="2701" y="1918"/>
                  </a:moveTo>
                  <a:lnTo>
                    <a:pt x="2692" y="1926"/>
                  </a:lnTo>
                  <a:lnTo>
                    <a:pt x="2692" y="1926"/>
                  </a:lnTo>
                  <a:cubicBezTo>
                    <a:pt x="2695" y="1924"/>
                    <a:pt x="2698" y="1921"/>
                    <a:pt x="2701" y="1918"/>
                  </a:cubicBezTo>
                  <a:close/>
                  <a:moveTo>
                    <a:pt x="939" y="280"/>
                  </a:moveTo>
                  <a:lnTo>
                    <a:pt x="421" y="792"/>
                  </a:lnTo>
                  <a:cubicBezTo>
                    <a:pt x="1" y="1212"/>
                    <a:pt x="1" y="1899"/>
                    <a:pt x="421" y="2319"/>
                  </a:cubicBezTo>
                  <a:lnTo>
                    <a:pt x="602" y="2500"/>
                  </a:lnTo>
                  <a:cubicBezTo>
                    <a:pt x="812" y="2710"/>
                    <a:pt x="1088" y="2815"/>
                    <a:pt x="1365" y="2815"/>
                  </a:cubicBezTo>
                  <a:cubicBezTo>
                    <a:pt x="1642" y="2815"/>
                    <a:pt x="1918" y="2710"/>
                    <a:pt x="2128" y="2500"/>
                  </a:cubicBezTo>
                  <a:lnTo>
                    <a:pt x="2692" y="1926"/>
                  </a:lnTo>
                  <a:lnTo>
                    <a:pt x="2692" y="1926"/>
                  </a:lnTo>
                  <a:cubicBezTo>
                    <a:pt x="2545" y="2073"/>
                    <a:pt x="2354" y="2147"/>
                    <a:pt x="2162" y="2147"/>
                  </a:cubicBezTo>
                  <a:cubicBezTo>
                    <a:pt x="1966" y="2147"/>
                    <a:pt x="1770" y="2071"/>
                    <a:pt x="1623" y="1918"/>
                  </a:cubicBezTo>
                  <a:lnTo>
                    <a:pt x="993" y="1298"/>
                  </a:lnTo>
                  <a:cubicBezTo>
                    <a:pt x="717" y="1021"/>
                    <a:pt x="698" y="579"/>
                    <a:pt x="939" y="280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979" name="Google Shape;12979;p84"/>
          <p:cNvGrpSpPr/>
          <p:nvPr/>
        </p:nvGrpSpPr>
        <p:grpSpPr>
          <a:xfrm>
            <a:off x="2689440" y="2882162"/>
            <a:ext cx="222337" cy="366721"/>
            <a:chOff x="2689440" y="2882162"/>
            <a:chExt cx="222337" cy="366721"/>
          </a:xfrm>
        </p:grpSpPr>
        <p:sp>
          <p:nvSpPr>
            <p:cNvPr id="12980" name="Google Shape;12980;p84"/>
            <p:cNvSpPr/>
            <p:nvPr/>
          </p:nvSpPr>
          <p:spPr>
            <a:xfrm>
              <a:off x="2689440" y="3022566"/>
              <a:ext cx="30741" cy="46976"/>
            </a:xfrm>
            <a:custGeom>
              <a:avLst/>
              <a:gdLst/>
              <a:ahLst/>
              <a:cxnLst/>
              <a:rect l="l" t="t" r="r" b="b"/>
              <a:pathLst>
                <a:path w="1174" h="1794" extrusionOk="0">
                  <a:moveTo>
                    <a:pt x="735" y="0"/>
                  </a:moveTo>
                  <a:lnTo>
                    <a:pt x="77" y="1469"/>
                  </a:lnTo>
                  <a:cubicBezTo>
                    <a:pt x="0" y="1622"/>
                    <a:pt x="115" y="1794"/>
                    <a:pt x="277" y="1794"/>
                  </a:cubicBezTo>
                  <a:lnTo>
                    <a:pt x="1174" y="1794"/>
                  </a:lnTo>
                  <a:lnTo>
                    <a:pt x="1174" y="0"/>
                  </a:lnTo>
                  <a:close/>
                </a:path>
              </a:pathLst>
            </a:custGeom>
            <a:solidFill>
              <a:srgbClr val="B5C4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1" name="Google Shape;12981;p84"/>
            <p:cNvSpPr/>
            <p:nvPr/>
          </p:nvSpPr>
          <p:spPr>
            <a:xfrm>
              <a:off x="2719422" y="3061268"/>
              <a:ext cx="162635" cy="187616"/>
            </a:xfrm>
            <a:custGeom>
              <a:avLst/>
              <a:gdLst/>
              <a:ahLst/>
              <a:cxnLst/>
              <a:rect l="l" t="t" r="r" b="b"/>
              <a:pathLst>
                <a:path w="6211" h="7165" extrusionOk="0">
                  <a:moveTo>
                    <a:pt x="1622" y="1"/>
                  </a:moveTo>
                  <a:lnTo>
                    <a:pt x="1622" y="4466"/>
                  </a:lnTo>
                  <a:cubicBezTo>
                    <a:pt x="1622" y="4513"/>
                    <a:pt x="1603" y="4561"/>
                    <a:pt x="1584" y="4599"/>
                  </a:cubicBezTo>
                  <a:lnTo>
                    <a:pt x="76" y="6812"/>
                  </a:lnTo>
                  <a:cubicBezTo>
                    <a:pt x="0" y="6908"/>
                    <a:pt x="19" y="7041"/>
                    <a:pt x="115" y="7108"/>
                  </a:cubicBezTo>
                  <a:cubicBezTo>
                    <a:pt x="154" y="7148"/>
                    <a:pt x="204" y="7165"/>
                    <a:pt x="256" y="7165"/>
                  </a:cubicBezTo>
                  <a:cubicBezTo>
                    <a:pt x="278" y="7165"/>
                    <a:pt x="301" y="7162"/>
                    <a:pt x="324" y="7156"/>
                  </a:cubicBezTo>
                  <a:lnTo>
                    <a:pt x="5991" y="5477"/>
                  </a:lnTo>
                  <a:cubicBezTo>
                    <a:pt x="6153" y="5429"/>
                    <a:pt x="6211" y="5238"/>
                    <a:pt x="6096" y="5114"/>
                  </a:cubicBezTo>
                  <a:lnTo>
                    <a:pt x="5314" y="4217"/>
                  </a:lnTo>
                  <a:lnTo>
                    <a:pt x="5314" y="1"/>
                  </a:ln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2" name="Google Shape;12982;p84"/>
            <p:cNvSpPr/>
            <p:nvPr/>
          </p:nvSpPr>
          <p:spPr>
            <a:xfrm>
              <a:off x="2761867" y="3061268"/>
              <a:ext cx="96701" cy="86227"/>
            </a:xfrm>
            <a:custGeom>
              <a:avLst/>
              <a:gdLst/>
              <a:ahLst/>
              <a:cxnLst/>
              <a:rect l="l" t="t" r="r" b="b"/>
              <a:pathLst>
                <a:path w="3693" h="3293" extrusionOk="0">
                  <a:moveTo>
                    <a:pt x="1" y="1"/>
                  </a:moveTo>
                  <a:lnTo>
                    <a:pt x="1" y="3292"/>
                  </a:lnTo>
                  <a:lnTo>
                    <a:pt x="106" y="3292"/>
                  </a:lnTo>
                  <a:lnTo>
                    <a:pt x="3483" y="1432"/>
                  </a:lnTo>
                  <a:cubicBezTo>
                    <a:pt x="3550" y="1394"/>
                    <a:pt x="3626" y="1356"/>
                    <a:pt x="3693" y="1317"/>
                  </a:cubicBezTo>
                  <a:lnTo>
                    <a:pt x="3693" y="1"/>
                  </a:lnTo>
                  <a:close/>
                </a:path>
              </a:pathLst>
            </a:custGeom>
            <a:solidFill>
              <a:srgbClr val="B5C4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3" name="Google Shape;12983;p84"/>
            <p:cNvSpPr/>
            <p:nvPr/>
          </p:nvSpPr>
          <p:spPr>
            <a:xfrm>
              <a:off x="2722407" y="3171690"/>
              <a:ext cx="159650" cy="77193"/>
            </a:xfrm>
            <a:custGeom>
              <a:avLst/>
              <a:gdLst/>
              <a:ahLst/>
              <a:cxnLst/>
              <a:rect l="l" t="t" r="r" b="b"/>
              <a:pathLst>
                <a:path w="6097" h="2948" extrusionOk="0">
                  <a:moveTo>
                    <a:pt x="5200" y="0"/>
                  </a:moveTo>
                  <a:cubicBezTo>
                    <a:pt x="5181" y="0"/>
                    <a:pt x="1279" y="2176"/>
                    <a:pt x="1" y="2891"/>
                  </a:cubicBezTo>
                  <a:cubicBezTo>
                    <a:pt x="40" y="2931"/>
                    <a:pt x="90" y="2948"/>
                    <a:pt x="142" y="2948"/>
                  </a:cubicBezTo>
                  <a:cubicBezTo>
                    <a:pt x="164" y="2948"/>
                    <a:pt x="187" y="2945"/>
                    <a:pt x="210" y="2939"/>
                  </a:cubicBezTo>
                  <a:lnTo>
                    <a:pt x="5877" y="1260"/>
                  </a:lnTo>
                  <a:cubicBezTo>
                    <a:pt x="6039" y="1212"/>
                    <a:pt x="6097" y="1012"/>
                    <a:pt x="5982" y="888"/>
                  </a:cubicBezTo>
                  <a:lnTo>
                    <a:pt x="5200" y="0"/>
                  </a:lnTo>
                  <a:close/>
                </a:path>
              </a:pathLst>
            </a:custGeom>
            <a:solidFill>
              <a:srgbClr val="B5C4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4" name="Google Shape;12984;p84"/>
            <p:cNvSpPr/>
            <p:nvPr/>
          </p:nvSpPr>
          <p:spPr>
            <a:xfrm>
              <a:off x="2708659" y="2882162"/>
              <a:ext cx="203117" cy="254335"/>
            </a:xfrm>
            <a:custGeom>
              <a:avLst/>
              <a:gdLst/>
              <a:ahLst/>
              <a:cxnLst/>
              <a:rect l="l" t="t" r="r" b="b"/>
              <a:pathLst>
                <a:path w="7757" h="9713" extrusionOk="0">
                  <a:moveTo>
                    <a:pt x="3874" y="1"/>
                  </a:moveTo>
                  <a:cubicBezTo>
                    <a:pt x="1737" y="1"/>
                    <a:pt x="1" y="1680"/>
                    <a:pt x="1" y="3750"/>
                  </a:cubicBezTo>
                  <a:cubicBezTo>
                    <a:pt x="1" y="3807"/>
                    <a:pt x="1" y="6259"/>
                    <a:pt x="1" y="7995"/>
                  </a:cubicBezTo>
                  <a:lnTo>
                    <a:pt x="1" y="8424"/>
                  </a:lnTo>
                  <a:lnTo>
                    <a:pt x="1" y="9025"/>
                  </a:lnTo>
                  <a:cubicBezTo>
                    <a:pt x="1" y="9398"/>
                    <a:pt x="316" y="9712"/>
                    <a:pt x="688" y="9712"/>
                  </a:cubicBezTo>
                  <a:lnTo>
                    <a:pt x="2033" y="9712"/>
                  </a:lnTo>
                  <a:lnTo>
                    <a:pt x="5305" y="7900"/>
                  </a:lnTo>
                  <a:cubicBezTo>
                    <a:pt x="6822" y="7070"/>
                    <a:pt x="7757" y="5477"/>
                    <a:pt x="7757" y="3750"/>
                  </a:cubicBezTo>
                  <a:cubicBezTo>
                    <a:pt x="7757" y="1680"/>
                    <a:pt x="6021" y="1"/>
                    <a:pt x="3874" y="1"/>
                  </a:cubicBez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5" name="Google Shape;12985;p84"/>
            <p:cNvSpPr/>
            <p:nvPr/>
          </p:nvSpPr>
          <p:spPr>
            <a:xfrm>
              <a:off x="2708659" y="3091512"/>
              <a:ext cx="40246" cy="11260"/>
            </a:xfrm>
            <a:custGeom>
              <a:avLst/>
              <a:gdLst/>
              <a:ahLst/>
              <a:cxnLst/>
              <a:rect l="l" t="t" r="r" b="b"/>
              <a:pathLst>
                <a:path w="1537" h="430" extrusionOk="0">
                  <a:moveTo>
                    <a:pt x="1" y="0"/>
                  </a:moveTo>
                  <a:lnTo>
                    <a:pt x="1" y="429"/>
                  </a:lnTo>
                  <a:lnTo>
                    <a:pt x="1317" y="429"/>
                  </a:lnTo>
                  <a:cubicBezTo>
                    <a:pt x="1441" y="429"/>
                    <a:pt x="1537" y="334"/>
                    <a:pt x="1537" y="220"/>
                  </a:cubicBezTo>
                  <a:cubicBezTo>
                    <a:pt x="1537" y="96"/>
                    <a:pt x="1441" y="0"/>
                    <a:pt x="1327" y="0"/>
                  </a:cubicBezTo>
                  <a:close/>
                </a:path>
              </a:pathLst>
            </a:custGeom>
            <a:solidFill>
              <a:srgbClr val="B5C4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6" name="Google Shape;12986;p84"/>
            <p:cNvSpPr/>
            <p:nvPr/>
          </p:nvSpPr>
          <p:spPr>
            <a:xfrm>
              <a:off x="2755871" y="2907641"/>
              <a:ext cx="127181" cy="127181"/>
            </a:xfrm>
            <a:custGeom>
              <a:avLst/>
              <a:gdLst/>
              <a:ahLst/>
              <a:cxnLst/>
              <a:rect l="l" t="t" r="r" b="b"/>
              <a:pathLst>
                <a:path w="4857" h="4857" extrusionOk="0">
                  <a:moveTo>
                    <a:pt x="2434" y="1"/>
                  </a:moveTo>
                  <a:cubicBezTo>
                    <a:pt x="1088" y="1"/>
                    <a:pt x="1" y="1088"/>
                    <a:pt x="1" y="2424"/>
                  </a:cubicBezTo>
                  <a:cubicBezTo>
                    <a:pt x="1" y="3769"/>
                    <a:pt x="1088" y="4857"/>
                    <a:pt x="2434" y="4857"/>
                  </a:cubicBezTo>
                  <a:cubicBezTo>
                    <a:pt x="3769" y="4857"/>
                    <a:pt x="4857" y="3769"/>
                    <a:pt x="4857" y="2424"/>
                  </a:cubicBezTo>
                  <a:cubicBezTo>
                    <a:pt x="4857" y="1088"/>
                    <a:pt x="3769" y="1"/>
                    <a:pt x="2434" y="1"/>
                  </a:cubicBezTo>
                  <a:close/>
                </a:path>
              </a:pathLst>
            </a:custGeom>
            <a:solidFill>
              <a:srgbClr val="9DAB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7" name="Google Shape;12987;p84"/>
            <p:cNvSpPr/>
            <p:nvPr/>
          </p:nvSpPr>
          <p:spPr>
            <a:xfrm>
              <a:off x="2788602" y="2927122"/>
              <a:ext cx="84028" cy="60985"/>
            </a:xfrm>
            <a:custGeom>
              <a:avLst/>
              <a:gdLst/>
              <a:ahLst/>
              <a:cxnLst/>
              <a:rect l="l" t="t" r="r" b="b"/>
              <a:pathLst>
                <a:path w="3209" h="2329" extrusionOk="0">
                  <a:moveTo>
                    <a:pt x="1613" y="430"/>
                  </a:moveTo>
                  <a:cubicBezTo>
                    <a:pt x="2262" y="430"/>
                    <a:pt x="2586" y="1222"/>
                    <a:pt x="2128" y="1680"/>
                  </a:cubicBezTo>
                  <a:cubicBezTo>
                    <a:pt x="1981" y="1827"/>
                    <a:pt x="1794" y="1897"/>
                    <a:pt x="1611" y="1897"/>
                  </a:cubicBezTo>
                  <a:cubicBezTo>
                    <a:pt x="1331" y="1897"/>
                    <a:pt x="1057" y="1735"/>
                    <a:pt x="936" y="1441"/>
                  </a:cubicBezTo>
                  <a:cubicBezTo>
                    <a:pt x="735" y="964"/>
                    <a:pt x="1088" y="430"/>
                    <a:pt x="1613" y="430"/>
                  </a:cubicBezTo>
                  <a:close/>
                  <a:moveTo>
                    <a:pt x="1628" y="0"/>
                  </a:moveTo>
                  <a:cubicBezTo>
                    <a:pt x="1480" y="0"/>
                    <a:pt x="1324" y="30"/>
                    <a:pt x="1165" y="96"/>
                  </a:cubicBezTo>
                  <a:cubicBezTo>
                    <a:pt x="1" y="583"/>
                    <a:pt x="344" y="2329"/>
                    <a:pt x="1613" y="2329"/>
                  </a:cubicBezTo>
                  <a:cubicBezTo>
                    <a:pt x="1918" y="2329"/>
                    <a:pt x="2214" y="2205"/>
                    <a:pt x="2433" y="1985"/>
                  </a:cubicBezTo>
                  <a:cubicBezTo>
                    <a:pt x="3208" y="1210"/>
                    <a:pt x="2572" y="0"/>
                    <a:pt x="1628" y="0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8" name="Google Shape;12988;p84"/>
            <p:cNvSpPr/>
            <p:nvPr/>
          </p:nvSpPr>
          <p:spPr>
            <a:xfrm>
              <a:off x="2777369" y="2969385"/>
              <a:ext cx="44017" cy="39696"/>
            </a:xfrm>
            <a:custGeom>
              <a:avLst/>
              <a:gdLst/>
              <a:ahLst/>
              <a:cxnLst/>
              <a:rect l="l" t="t" r="r" b="b"/>
              <a:pathLst>
                <a:path w="1681" h="1516" extrusionOk="0">
                  <a:moveTo>
                    <a:pt x="1369" y="1"/>
                  </a:moveTo>
                  <a:cubicBezTo>
                    <a:pt x="1319" y="1"/>
                    <a:pt x="1268" y="20"/>
                    <a:pt x="1221" y="66"/>
                  </a:cubicBezTo>
                  <a:lnTo>
                    <a:pt x="143" y="1153"/>
                  </a:lnTo>
                  <a:cubicBezTo>
                    <a:pt x="0" y="1287"/>
                    <a:pt x="96" y="1516"/>
                    <a:pt x="296" y="1516"/>
                  </a:cubicBezTo>
                  <a:cubicBezTo>
                    <a:pt x="344" y="1516"/>
                    <a:pt x="401" y="1497"/>
                    <a:pt x="439" y="1449"/>
                  </a:cubicBezTo>
                  <a:lnTo>
                    <a:pt x="1527" y="371"/>
                  </a:lnTo>
                  <a:cubicBezTo>
                    <a:pt x="1681" y="217"/>
                    <a:pt x="1536" y="1"/>
                    <a:pt x="1369" y="1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989" name="Google Shape;12989;p84"/>
          <p:cNvSpPr/>
          <p:nvPr/>
        </p:nvSpPr>
        <p:spPr>
          <a:xfrm>
            <a:off x="2637986" y="2280903"/>
            <a:ext cx="303039" cy="21000"/>
          </a:xfrm>
          <a:custGeom>
            <a:avLst/>
            <a:gdLst/>
            <a:ahLst/>
            <a:cxnLst/>
            <a:rect l="l" t="t" r="r" b="b"/>
            <a:pathLst>
              <a:path w="11573" h="802" extrusionOk="0">
                <a:moveTo>
                  <a:pt x="0" y="0"/>
                </a:moveTo>
                <a:lnTo>
                  <a:pt x="0" y="582"/>
                </a:lnTo>
                <a:cubicBezTo>
                  <a:pt x="0" y="706"/>
                  <a:pt x="105" y="802"/>
                  <a:pt x="219" y="802"/>
                </a:cubicBezTo>
                <a:lnTo>
                  <a:pt x="11343" y="802"/>
                </a:lnTo>
                <a:cubicBezTo>
                  <a:pt x="11467" y="802"/>
                  <a:pt x="11572" y="706"/>
                  <a:pt x="11572" y="582"/>
                </a:cubicBezTo>
                <a:lnTo>
                  <a:pt x="11572" y="0"/>
                </a:lnTo>
                <a:close/>
              </a:path>
            </a:pathLst>
          </a:custGeom>
          <a:solidFill>
            <a:srgbClr val="A4B7C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990" name="Google Shape;12990;p84"/>
          <p:cNvGrpSpPr/>
          <p:nvPr/>
        </p:nvGrpSpPr>
        <p:grpSpPr>
          <a:xfrm>
            <a:off x="2637986" y="1980142"/>
            <a:ext cx="359232" cy="322023"/>
            <a:chOff x="2637986" y="1980142"/>
            <a:chExt cx="359232" cy="322023"/>
          </a:xfrm>
        </p:grpSpPr>
        <p:sp>
          <p:nvSpPr>
            <p:cNvPr id="12991" name="Google Shape;12991;p84"/>
            <p:cNvSpPr/>
            <p:nvPr/>
          </p:nvSpPr>
          <p:spPr>
            <a:xfrm>
              <a:off x="2637986" y="2064065"/>
              <a:ext cx="303039" cy="238100"/>
            </a:xfrm>
            <a:custGeom>
              <a:avLst/>
              <a:gdLst/>
              <a:ahLst/>
              <a:cxnLst/>
              <a:rect l="l" t="t" r="r" b="b"/>
              <a:pathLst>
                <a:path w="11573" h="9093" extrusionOk="0">
                  <a:moveTo>
                    <a:pt x="219" y="1"/>
                  </a:moveTo>
                  <a:cubicBezTo>
                    <a:pt x="105" y="1"/>
                    <a:pt x="0" y="105"/>
                    <a:pt x="0" y="220"/>
                  </a:cubicBezTo>
                  <a:lnTo>
                    <a:pt x="0" y="8873"/>
                  </a:lnTo>
                  <a:cubicBezTo>
                    <a:pt x="0" y="8997"/>
                    <a:pt x="105" y="9092"/>
                    <a:pt x="219" y="9092"/>
                  </a:cubicBezTo>
                  <a:lnTo>
                    <a:pt x="11343" y="9092"/>
                  </a:lnTo>
                  <a:cubicBezTo>
                    <a:pt x="11467" y="9092"/>
                    <a:pt x="11572" y="8997"/>
                    <a:pt x="11572" y="8873"/>
                  </a:cubicBezTo>
                  <a:lnTo>
                    <a:pt x="11572" y="1517"/>
                  </a:lnTo>
                  <a:lnTo>
                    <a:pt x="4684" y="1517"/>
                  </a:lnTo>
                  <a:lnTo>
                    <a:pt x="3234" y="67"/>
                  </a:lnTo>
                  <a:cubicBezTo>
                    <a:pt x="3196" y="29"/>
                    <a:pt x="3139" y="1"/>
                    <a:pt x="3072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2" name="Google Shape;12992;p84"/>
            <p:cNvSpPr/>
            <p:nvPr/>
          </p:nvSpPr>
          <p:spPr>
            <a:xfrm>
              <a:off x="2638222" y="2064065"/>
              <a:ext cx="122441" cy="39749"/>
            </a:xfrm>
            <a:custGeom>
              <a:avLst/>
              <a:gdLst/>
              <a:ahLst/>
              <a:cxnLst/>
              <a:rect l="l" t="t" r="r" b="b"/>
              <a:pathLst>
                <a:path w="4676" h="1518" extrusionOk="0">
                  <a:moveTo>
                    <a:pt x="220" y="1"/>
                  </a:moveTo>
                  <a:cubicBezTo>
                    <a:pt x="96" y="1"/>
                    <a:pt x="1" y="105"/>
                    <a:pt x="1" y="220"/>
                  </a:cubicBezTo>
                  <a:lnTo>
                    <a:pt x="1" y="1517"/>
                  </a:lnTo>
                  <a:lnTo>
                    <a:pt x="4675" y="1517"/>
                  </a:lnTo>
                  <a:lnTo>
                    <a:pt x="3225" y="67"/>
                  </a:lnTo>
                  <a:cubicBezTo>
                    <a:pt x="3187" y="29"/>
                    <a:pt x="3130" y="1"/>
                    <a:pt x="3072" y="1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3" name="Google Shape;12993;p84"/>
            <p:cNvSpPr/>
            <p:nvPr/>
          </p:nvSpPr>
          <p:spPr>
            <a:xfrm>
              <a:off x="2918742" y="2110019"/>
              <a:ext cx="22022" cy="192146"/>
            </a:xfrm>
            <a:custGeom>
              <a:avLst/>
              <a:gdLst/>
              <a:ahLst/>
              <a:cxnLst/>
              <a:rect l="l" t="t" r="r" b="b"/>
              <a:pathLst>
                <a:path w="841" h="7338" extrusionOk="0">
                  <a:moveTo>
                    <a:pt x="1" y="1"/>
                  </a:moveTo>
                  <a:lnTo>
                    <a:pt x="1" y="7337"/>
                  </a:lnTo>
                  <a:lnTo>
                    <a:pt x="621" y="7337"/>
                  </a:lnTo>
                  <a:cubicBezTo>
                    <a:pt x="736" y="7337"/>
                    <a:pt x="840" y="7242"/>
                    <a:pt x="840" y="7118"/>
                  </a:cubicBezTo>
                  <a:lnTo>
                    <a:pt x="840" y="1"/>
                  </a:ln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4" name="Google Shape;12994;p84"/>
            <p:cNvSpPr/>
            <p:nvPr/>
          </p:nvSpPr>
          <p:spPr>
            <a:xfrm>
              <a:off x="2835814" y="2103787"/>
              <a:ext cx="105211" cy="49149"/>
            </a:xfrm>
            <a:custGeom>
              <a:avLst/>
              <a:gdLst/>
              <a:ahLst/>
              <a:cxnLst/>
              <a:rect l="l" t="t" r="r" b="b"/>
              <a:pathLst>
                <a:path w="4018" h="1877" extrusionOk="0">
                  <a:moveTo>
                    <a:pt x="1" y="0"/>
                  </a:moveTo>
                  <a:cubicBezTo>
                    <a:pt x="656" y="1177"/>
                    <a:pt x="1888" y="1877"/>
                    <a:pt x="3196" y="1877"/>
                  </a:cubicBezTo>
                  <a:cubicBezTo>
                    <a:pt x="3468" y="1877"/>
                    <a:pt x="3743" y="1847"/>
                    <a:pt x="4017" y="1784"/>
                  </a:cubicBezTo>
                  <a:lnTo>
                    <a:pt x="4017" y="0"/>
                  </a:ln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5" name="Google Shape;12995;p84"/>
            <p:cNvSpPr/>
            <p:nvPr/>
          </p:nvSpPr>
          <p:spPr>
            <a:xfrm>
              <a:off x="2842072" y="1980142"/>
              <a:ext cx="155146" cy="154884"/>
            </a:xfrm>
            <a:custGeom>
              <a:avLst/>
              <a:gdLst/>
              <a:ahLst/>
              <a:cxnLst/>
              <a:rect l="l" t="t" r="r" b="b"/>
              <a:pathLst>
                <a:path w="5925" h="5915" extrusionOk="0">
                  <a:moveTo>
                    <a:pt x="2958" y="0"/>
                  </a:moveTo>
                  <a:cubicBezTo>
                    <a:pt x="1326" y="0"/>
                    <a:pt x="0" y="1317"/>
                    <a:pt x="0" y="2958"/>
                  </a:cubicBezTo>
                  <a:cubicBezTo>
                    <a:pt x="0" y="4589"/>
                    <a:pt x="1326" y="5915"/>
                    <a:pt x="2958" y="5915"/>
                  </a:cubicBezTo>
                  <a:cubicBezTo>
                    <a:pt x="4598" y="5915"/>
                    <a:pt x="5925" y="4589"/>
                    <a:pt x="5925" y="2958"/>
                  </a:cubicBezTo>
                  <a:cubicBezTo>
                    <a:pt x="5925" y="1317"/>
                    <a:pt x="4598" y="0"/>
                    <a:pt x="2958" y="0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6" name="Google Shape;12996;p84"/>
            <p:cNvSpPr/>
            <p:nvPr/>
          </p:nvSpPr>
          <p:spPr>
            <a:xfrm>
              <a:off x="2885277" y="2043326"/>
              <a:ext cx="66719" cy="47997"/>
            </a:xfrm>
            <a:custGeom>
              <a:avLst/>
              <a:gdLst/>
              <a:ahLst/>
              <a:cxnLst/>
              <a:rect l="l" t="t" r="r" b="b"/>
              <a:pathLst>
                <a:path w="2548" h="1833" extrusionOk="0">
                  <a:moveTo>
                    <a:pt x="230" y="1"/>
                  </a:moveTo>
                  <a:cubicBezTo>
                    <a:pt x="106" y="1"/>
                    <a:pt x="1" y="96"/>
                    <a:pt x="1" y="220"/>
                  </a:cubicBezTo>
                  <a:lnTo>
                    <a:pt x="1" y="1613"/>
                  </a:lnTo>
                  <a:cubicBezTo>
                    <a:pt x="1" y="1727"/>
                    <a:pt x="106" y="1832"/>
                    <a:pt x="230" y="1832"/>
                  </a:cubicBezTo>
                  <a:lnTo>
                    <a:pt x="2338" y="1832"/>
                  </a:lnTo>
                  <a:cubicBezTo>
                    <a:pt x="2452" y="1832"/>
                    <a:pt x="2548" y="1727"/>
                    <a:pt x="2548" y="1613"/>
                  </a:cubicBezTo>
                  <a:lnTo>
                    <a:pt x="2548" y="220"/>
                  </a:lnTo>
                  <a:cubicBezTo>
                    <a:pt x="2548" y="96"/>
                    <a:pt x="2452" y="1"/>
                    <a:pt x="2328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7" name="Google Shape;12997;p84"/>
            <p:cNvSpPr/>
            <p:nvPr/>
          </p:nvSpPr>
          <p:spPr>
            <a:xfrm>
              <a:off x="2723166" y="2183232"/>
              <a:ext cx="33255" cy="33229"/>
            </a:xfrm>
            <a:custGeom>
              <a:avLst/>
              <a:gdLst/>
              <a:ahLst/>
              <a:cxnLst/>
              <a:rect l="l" t="t" r="r" b="b"/>
              <a:pathLst>
                <a:path w="1270" h="1269" extrusionOk="0">
                  <a:moveTo>
                    <a:pt x="220" y="0"/>
                  </a:moveTo>
                  <a:cubicBezTo>
                    <a:pt x="96" y="0"/>
                    <a:pt x="0" y="95"/>
                    <a:pt x="0" y="220"/>
                  </a:cubicBezTo>
                  <a:lnTo>
                    <a:pt x="0" y="1049"/>
                  </a:lnTo>
                  <a:cubicBezTo>
                    <a:pt x="0" y="1164"/>
                    <a:pt x="96" y="1269"/>
                    <a:pt x="220" y="1269"/>
                  </a:cubicBezTo>
                  <a:lnTo>
                    <a:pt x="1050" y="1269"/>
                  </a:lnTo>
                  <a:cubicBezTo>
                    <a:pt x="1174" y="1269"/>
                    <a:pt x="1269" y="1164"/>
                    <a:pt x="1269" y="1049"/>
                  </a:cubicBezTo>
                  <a:lnTo>
                    <a:pt x="1269" y="220"/>
                  </a:lnTo>
                  <a:cubicBezTo>
                    <a:pt x="1269" y="95"/>
                    <a:pt x="1174" y="0"/>
                    <a:pt x="1050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8" name="Google Shape;12998;p84"/>
            <p:cNvSpPr/>
            <p:nvPr/>
          </p:nvSpPr>
          <p:spPr>
            <a:xfrm>
              <a:off x="2770613" y="2177734"/>
              <a:ext cx="91962" cy="10762"/>
            </a:xfrm>
            <a:custGeom>
              <a:avLst/>
              <a:gdLst/>
              <a:ahLst/>
              <a:cxnLst/>
              <a:rect l="l" t="t" r="r" b="b"/>
              <a:pathLst>
                <a:path w="3512" h="411" extrusionOk="0">
                  <a:moveTo>
                    <a:pt x="258" y="0"/>
                  </a:moveTo>
                  <a:cubicBezTo>
                    <a:pt x="1" y="19"/>
                    <a:pt x="1" y="391"/>
                    <a:pt x="258" y="410"/>
                  </a:cubicBezTo>
                  <a:lnTo>
                    <a:pt x="3254" y="410"/>
                  </a:lnTo>
                  <a:cubicBezTo>
                    <a:pt x="3511" y="391"/>
                    <a:pt x="3511" y="19"/>
                    <a:pt x="3254" y="0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9" name="Google Shape;12999;p84"/>
            <p:cNvSpPr/>
            <p:nvPr/>
          </p:nvSpPr>
          <p:spPr>
            <a:xfrm>
              <a:off x="2770613" y="2194204"/>
              <a:ext cx="92800" cy="11050"/>
            </a:xfrm>
            <a:custGeom>
              <a:avLst/>
              <a:gdLst/>
              <a:ahLst/>
              <a:cxnLst/>
              <a:rect l="l" t="t" r="r" b="b"/>
              <a:pathLst>
                <a:path w="3544" h="422" extrusionOk="0">
                  <a:moveTo>
                    <a:pt x="3272" y="0"/>
                  </a:moveTo>
                  <a:cubicBezTo>
                    <a:pt x="3266" y="0"/>
                    <a:pt x="3260" y="0"/>
                    <a:pt x="3254" y="1"/>
                  </a:cubicBezTo>
                  <a:lnTo>
                    <a:pt x="258" y="1"/>
                  </a:lnTo>
                  <a:cubicBezTo>
                    <a:pt x="1" y="20"/>
                    <a:pt x="1" y="402"/>
                    <a:pt x="258" y="421"/>
                  </a:cubicBezTo>
                  <a:lnTo>
                    <a:pt x="3254" y="421"/>
                  </a:lnTo>
                  <a:cubicBezTo>
                    <a:pt x="3260" y="421"/>
                    <a:pt x="3266" y="421"/>
                    <a:pt x="3272" y="421"/>
                  </a:cubicBezTo>
                  <a:cubicBezTo>
                    <a:pt x="3544" y="421"/>
                    <a:pt x="3544" y="0"/>
                    <a:pt x="3272" y="0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0" name="Google Shape;13000;p84"/>
            <p:cNvSpPr/>
            <p:nvPr/>
          </p:nvSpPr>
          <p:spPr>
            <a:xfrm>
              <a:off x="2770613" y="2210962"/>
              <a:ext cx="91962" cy="10762"/>
            </a:xfrm>
            <a:custGeom>
              <a:avLst/>
              <a:gdLst/>
              <a:ahLst/>
              <a:cxnLst/>
              <a:rect l="l" t="t" r="r" b="b"/>
              <a:pathLst>
                <a:path w="3512" h="411" extrusionOk="0">
                  <a:moveTo>
                    <a:pt x="258" y="0"/>
                  </a:moveTo>
                  <a:cubicBezTo>
                    <a:pt x="1" y="19"/>
                    <a:pt x="1" y="391"/>
                    <a:pt x="258" y="410"/>
                  </a:cubicBezTo>
                  <a:lnTo>
                    <a:pt x="3254" y="410"/>
                  </a:lnTo>
                  <a:cubicBezTo>
                    <a:pt x="3511" y="391"/>
                    <a:pt x="3511" y="19"/>
                    <a:pt x="3254" y="0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1" name="Google Shape;13001;p84"/>
            <p:cNvSpPr/>
            <p:nvPr/>
          </p:nvSpPr>
          <p:spPr>
            <a:xfrm>
              <a:off x="2909420" y="2057780"/>
              <a:ext cx="20686" cy="10814"/>
            </a:xfrm>
            <a:custGeom>
              <a:avLst/>
              <a:gdLst/>
              <a:ahLst/>
              <a:cxnLst/>
              <a:rect l="l" t="t" r="r" b="b"/>
              <a:pathLst>
                <a:path w="790" h="413" extrusionOk="0">
                  <a:moveTo>
                    <a:pt x="264" y="1"/>
                  </a:moveTo>
                  <a:cubicBezTo>
                    <a:pt x="0" y="1"/>
                    <a:pt x="3" y="413"/>
                    <a:pt x="272" y="413"/>
                  </a:cubicBezTo>
                  <a:cubicBezTo>
                    <a:pt x="278" y="413"/>
                    <a:pt x="284" y="413"/>
                    <a:pt x="290" y="412"/>
                  </a:cubicBezTo>
                  <a:lnTo>
                    <a:pt x="500" y="412"/>
                  </a:lnTo>
                  <a:cubicBezTo>
                    <a:pt x="506" y="413"/>
                    <a:pt x="512" y="413"/>
                    <a:pt x="518" y="413"/>
                  </a:cubicBezTo>
                  <a:cubicBezTo>
                    <a:pt x="787" y="413"/>
                    <a:pt x="790" y="1"/>
                    <a:pt x="526" y="1"/>
                  </a:cubicBezTo>
                  <a:cubicBezTo>
                    <a:pt x="518" y="1"/>
                    <a:pt x="509" y="1"/>
                    <a:pt x="500" y="2"/>
                  </a:cubicBezTo>
                  <a:lnTo>
                    <a:pt x="290" y="2"/>
                  </a:lnTo>
                  <a:cubicBezTo>
                    <a:pt x="281" y="1"/>
                    <a:pt x="273" y="1"/>
                    <a:pt x="264" y="1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2" name="Google Shape;13002;p84"/>
            <p:cNvSpPr/>
            <p:nvPr/>
          </p:nvSpPr>
          <p:spPr>
            <a:xfrm>
              <a:off x="2914264" y="2058016"/>
              <a:ext cx="10762" cy="18827"/>
            </a:xfrm>
            <a:custGeom>
              <a:avLst/>
              <a:gdLst/>
              <a:ahLst/>
              <a:cxnLst/>
              <a:rect l="l" t="t" r="r" b="b"/>
              <a:pathLst>
                <a:path w="411" h="719" extrusionOk="0">
                  <a:moveTo>
                    <a:pt x="205" y="0"/>
                  </a:moveTo>
                  <a:cubicBezTo>
                    <a:pt x="108" y="0"/>
                    <a:pt x="10" y="65"/>
                    <a:pt x="0" y="193"/>
                  </a:cubicBezTo>
                  <a:lnTo>
                    <a:pt x="0" y="508"/>
                  </a:lnTo>
                  <a:cubicBezTo>
                    <a:pt x="0" y="623"/>
                    <a:pt x="86" y="718"/>
                    <a:pt x="201" y="718"/>
                  </a:cubicBezTo>
                  <a:cubicBezTo>
                    <a:pt x="315" y="718"/>
                    <a:pt x="410" y="623"/>
                    <a:pt x="410" y="508"/>
                  </a:cubicBezTo>
                  <a:lnTo>
                    <a:pt x="410" y="193"/>
                  </a:lnTo>
                  <a:cubicBezTo>
                    <a:pt x="401" y="65"/>
                    <a:pt x="303" y="0"/>
                    <a:pt x="205" y="0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3" name="Google Shape;13003;p84"/>
            <p:cNvSpPr/>
            <p:nvPr/>
          </p:nvSpPr>
          <p:spPr>
            <a:xfrm>
              <a:off x="2898265" y="2004363"/>
              <a:ext cx="40744" cy="38989"/>
            </a:xfrm>
            <a:custGeom>
              <a:avLst/>
              <a:gdLst/>
              <a:ahLst/>
              <a:cxnLst/>
              <a:rect l="l" t="t" r="r" b="b"/>
              <a:pathLst>
                <a:path w="1556" h="1489" extrusionOk="0">
                  <a:moveTo>
                    <a:pt x="783" y="1"/>
                  </a:moveTo>
                  <a:cubicBezTo>
                    <a:pt x="354" y="1"/>
                    <a:pt x="1" y="344"/>
                    <a:pt x="1" y="773"/>
                  </a:cubicBezTo>
                  <a:lnTo>
                    <a:pt x="1" y="1489"/>
                  </a:lnTo>
                  <a:lnTo>
                    <a:pt x="420" y="1489"/>
                  </a:lnTo>
                  <a:lnTo>
                    <a:pt x="420" y="773"/>
                  </a:lnTo>
                  <a:cubicBezTo>
                    <a:pt x="420" y="535"/>
                    <a:pt x="599" y="416"/>
                    <a:pt x="778" y="416"/>
                  </a:cubicBezTo>
                  <a:cubicBezTo>
                    <a:pt x="957" y="416"/>
                    <a:pt x="1136" y="535"/>
                    <a:pt x="1136" y="773"/>
                  </a:cubicBezTo>
                  <a:lnTo>
                    <a:pt x="1136" y="1489"/>
                  </a:lnTo>
                  <a:lnTo>
                    <a:pt x="1556" y="1489"/>
                  </a:lnTo>
                  <a:lnTo>
                    <a:pt x="1556" y="773"/>
                  </a:lnTo>
                  <a:cubicBezTo>
                    <a:pt x="1556" y="344"/>
                    <a:pt x="1203" y="1"/>
                    <a:pt x="783" y="1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004" name="Google Shape;13004;p84"/>
          <p:cNvGrpSpPr/>
          <p:nvPr/>
        </p:nvGrpSpPr>
        <p:grpSpPr>
          <a:xfrm>
            <a:off x="1306531" y="3346972"/>
            <a:ext cx="323018" cy="359075"/>
            <a:chOff x="1306531" y="3346972"/>
            <a:chExt cx="323018" cy="359075"/>
          </a:xfrm>
        </p:grpSpPr>
        <p:sp>
          <p:nvSpPr>
            <p:cNvPr id="13005" name="Google Shape;13005;p84"/>
            <p:cNvSpPr/>
            <p:nvPr/>
          </p:nvSpPr>
          <p:spPr>
            <a:xfrm>
              <a:off x="1314020" y="3592614"/>
              <a:ext cx="98194" cy="97880"/>
            </a:xfrm>
            <a:custGeom>
              <a:avLst/>
              <a:gdLst/>
              <a:ahLst/>
              <a:cxnLst/>
              <a:rect l="l" t="t" r="r" b="b"/>
              <a:pathLst>
                <a:path w="3750" h="3738" extrusionOk="0">
                  <a:moveTo>
                    <a:pt x="2280" y="0"/>
                  </a:moveTo>
                  <a:lnTo>
                    <a:pt x="0" y="2280"/>
                  </a:lnTo>
                  <a:lnTo>
                    <a:pt x="1384" y="3673"/>
                  </a:lnTo>
                  <a:cubicBezTo>
                    <a:pt x="1427" y="3716"/>
                    <a:pt x="1484" y="3737"/>
                    <a:pt x="1541" y="3737"/>
                  </a:cubicBezTo>
                  <a:cubicBezTo>
                    <a:pt x="1598" y="3737"/>
                    <a:pt x="1656" y="3716"/>
                    <a:pt x="1698" y="3673"/>
                  </a:cubicBezTo>
                  <a:lnTo>
                    <a:pt x="1842" y="3530"/>
                  </a:lnTo>
                  <a:cubicBezTo>
                    <a:pt x="1927" y="3435"/>
                    <a:pt x="1927" y="3301"/>
                    <a:pt x="1842" y="3215"/>
                  </a:cubicBezTo>
                  <a:lnTo>
                    <a:pt x="1574" y="2948"/>
                  </a:lnTo>
                  <a:cubicBezTo>
                    <a:pt x="1489" y="2862"/>
                    <a:pt x="1489" y="2719"/>
                    <a:pt x="1574" y="2633"/>
                  </a:cubicBezTo>
                  <a:lnTo>
                    <a:pt x="1718" y="2490"/>
                  </a:lnTo>
                  <a:cubicBezTo>
                    <a:pt x="1760" y="2447"/>
                    <a:pt x="1815" y="2426"/>
                    <a:pt x="1871" y="2426"/>
                  </a:cubicBezTo>
                  <a:cubicBezTo>
                    <a:pt x="1927" y="2426"/>
                    <a:pt x="1985" y="2447"/>
                    <a:pt x="2032" y="2490"/>
                  </a:cubicBezTo>
                  <a:lnTo>
                    <a:pt x="2299" y="2757"/>
                  </a:lnTo>
                  <a:cubicBezTo>
                    <a:pt x="2342" y="2800"/>
                    <a:pt x="2397" y="2822"/>
                    <a:pt x="2452" y="2822"/>
                  </a:cubicBezTo>
                  <a:cubicBezTo>
                    <a:pt x="2507" y="2822"/>
                    <a:pt x="2562" y="2800"/>
                    <a:pt x="2605" y="2757"/>
                  </a:cubicBezTo>
                  <a:lnTo>
                    <a:pt x="2757" y="2614"/>
                  </a:lnTo>
                  <a:cubicBezTo>
                    <a:pt x="2843" y="2528"/>
                    <a:pt x="2843" y="2385"/>
                    <a:pt x="2757" y="2299"/>
                  </a:cubicBezTo>
                  <a:lnTo>
                    <a:pt x="2481" y="2032"/>
                  </a:lnTo>
                  <a:cubicBezTo>
                    <a:pt x="2395" y="1946"/>
                    <a:pt x="2395" y="1803"/>
                    <a:pt x="2481" y="1717"/>
                  </a:cubicBezTo>
                  <a:lnTo>
                    <a:pt x="2624" y="1574"/>
                  </a:lnTo>
                  <a:cubicBezTo>
                    <a:pt x="2667" y="1531"/>
                    <a:pt x="2724" y="1510"/>
                    <a:pt x="2781" y="1510"/>
                  </a:cubicBezTo>
                  <a:cubicBezTo>
                    <a:pt x="2838" y="1510"/>
                    <a:pt x="2896" y="1531"/>
                    <a:pt x="2939" y="1574"/>
                  </a:cubicBezTo>
                  <a:lnTo>
                    <a:pt x="3206" y="1851"/>
                  </a:lnTo>
                  <a:cubicBezTo>
                    <a:pt x="3249" y="1894"/>
                    <a:pt x="3306" y="1915"/>
                    <a:pt x="3363" y="1915"/>
                  </a:cubicBezTo>
                  <a:cubicBezTo>
                    <a:pt x="3420" y="1915"/>
                    <a:pt x="3478" y="1894"/>
                    <a:pt x="3521" y="1851"/>
                  </a:cubicBezTo>
                  <a:lnTo>
                    <a:pt x="3664" y="1698"/>
                  </a:lnTo>
                  <a:cubicBezTo>
                    <a:pt x="3750" y="1612"/>
                    <a:pt x="3750" y="1479"/>
                    <a:pt x="3664" y="1393"/>
                  </a:cubicBezTo>
                  <a:lnTo>
                    <a:pt x="2280" y="0"/>
                  </a:ln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6" name="Google Shape;13006;p84"/>
            <p:cNvSpPr/>
            <p:nvPr/>
          </p:nvSpPr>
          <p:spPr>
            <a:xfrm>
              <a:off x="1444657" y="3534326"/>
              <a:ext cx="170909" cy="171721"/>
            </a:xfrm>
            <a:custGeom>
              <a:avLst/>
              <a:gdLst/>
              <a:ahLst/>
              <a:cxnLst/>
              <a:rect l="l" t="t" r="r" b="b"/>
              <a:pathLst>
                <a:path w="6527" h="6558" extrusionOk="0">
                  <a:moveTo>
                    <a:pt x="2243" y="0"/>
                  </a:moveTo>
                  <a:cubicBezTo>
                    <a:pt x="2165" y="0"/>
                    <a:pt x="2090" y="46"/>
                    <a:pt x="2061" y="127"/>
                  </a:cubicBezTo>
                  <a:lnTo>
                    <a:pt x="1613" y="1368"/>
                  </a:lnTo>
                  <a:cubicBezTo>
                    <a:pt x="554" y="1950"/>
                    <a:pt x="1" y="3142"/>
                    <a:pt x="239" y="4325"/>
                  </a:cubicBezTo>
                  <a:cubicBezTo>
                    <a:pt x="516" y="5729"/>
                    <a:pt x="1726" y="6558"/>
                    <a:pt x="2966" y="6558"/>
                  </a:cubicBezTo>
                  <a:cubicBezTo>
                    <a:pt x="3690" y="6558"/>
                    <a:pt x="4424" y="6276"/>
                    <a:pt x="4990" y="5661"/>
                  </a:cubicBezTo>
                  <a:cubicBezTo>
                    <a:pt x="6526" y="4001"/>
                    <a:pt x="5524" y="1291"/>
                    <a:pt x="3273" y="1034"/>
                  </a:cubicBezTo>
                  <a:lnTo>
                    <a:pt x="2386" y="61"/>
                  </a:lnTo>
                  <a:cubicBezTo>
                    <a:pt x="2345" y="19"/>
                    <a:pt x="2293" y="0"/>
                    <a:pt x="2243" y="0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7" name="Google Shape;13007;p84"/>
            <p:cNvSpPr/>
            <p:nvPr/>
          </p:nvSpPr>
          <p:spPr>
            <a:xfrm>
              <a:off x="1503364" y="3585125"/>
              <a:ext cx="36240" cy="39723"/>
            </a:xfrm>
            <a:custGeom>
              <a:avLst/>
              <a:gdLst/>
              <a:ahLst/>
              <a:cxnLst/>
              <a:rect l="l" t="t" r="r" b="b"/>
              <a:pathLst>
                <a:path w="1384" h="1517" extrusionOk="0">
                  <a:moveTo>
                    <a:pt x="697" y="0"/>
                  </a:moveTo>
                  <a:cubicBezTo>
                    <a:pt x="306" y="0"/>
                    <a:pt x="1" y="315"/>
                    <a:pt x="1" y="696"/>
                  </a:cubicBezTo>
                  <a:lnTo>
                    <a:pt x="1" y="1307"/>
                  </a:lnTo>
                  <a:cubicBezTo>
                    <a:pt x="1" y="1421"/>
                    <a:pt x="87" y="1517"/>
                    <a:pt x="211" y="1517"/>
                  </a:cubicBezTo>
                  <a:cubicBezTo>
                    <a:pt x="315" y="1517"/>
                    <a:pt x="411" y="1421"/>
                    <a:pt x="411" y="1307"/>
                  </a:cubicBezTo>
                  <a:lnTo>
                    <a:pt x="411" y="696"/>
                  </a:lnTo>
                  <a:cubicBezTo>
                    <a:pt x="411" y="510"/>
                    <a:pt x="552" y="417"/>
                    <a:pt x="692" y="417"/>
                  </a:cubicBezTo>
                  <a:cubicBezTo>
                    <a:pt x="833" y="417"/>
                    <a:pt x="974" y="510"/>
                    <a:pt x="974" y="696"/>
                  </a:cubicBezTo>
                  <a:cubicBezTo>
                    <a:pt x="983" y="825"/>
                    <a:pt x="1081" y="890"/>
                    <a:pt x="1179" y="890"/>
                  </a:cubicBezTo>
                  <a:cubicBezTo>
                    <a:pt x="1277" y="890"/>
                    <a:pt x="1374" y="825"/>
                    <a:pt x="1384" y="696"/>
                  </a:cubicBezTo>
                  <a:cubicBezTo>
                    <a:pt x="1384" y="315"/>
                    <a:pt x="1079" y="0"/>
                    <a:pt x="697" y="0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8" name="Google Shape;13008;p84"/>
            <p:cNvSpPr/>
            <p:nvPr/>
          </p:nvSpPr>
          <p:spPr>
            <a:xfrm>
              <a:off x="1492628" y="3619584"/>
              <a:ext cx="57476" cy="41241"/>
            </a:xfrm>
            <a:custGeom>
              <a:avLst/>
              <a:gdLst/>
              <a:ahLst/>
              <a:cxnLst/>
              <a:rect l="l" t="t" r="r" b="b"/>
              <a:pathLst>
                <a:path w="2195" h="1575" extrusionOk="0">
                  <a:moveTo>
                    <a:pt x="229" y="1"/>
                  </a:moveTo>
                  <a:cubicBezTo>
                    <a:pt x="105" y="1"/>
                    <a:pt x="0" y="96"/>
                    <a:pt x="0" y="220"/>
                  </a:cubicBezTo>
                  <a:lnTo>
                    <a:pt x="0" y="1346"/>
                  </a:lnTo>
                  <a:cubicBezTo>
                    <a:pt x="0" y="1470"/>
                    <a:pt x="105" y="1575"/>
                    <a:pt x="229" y="1575"/>
                  </a:cubicBezTo>
                  <a:lnTo>
                    <a:pt x="1975" y="1575"/>
                  </a:lnTo>
                  <a:cubicBezTo>
                    <a:pt x="2099" y="1565"/>
                    <a:pt x="2195" y="1470"/>
                    <a:pt x="2195" y="1346"/>
                  </a:cubicBezTo>
                  <a:lnTo>
                    <a:pt x="2195" y="220"/>
                  </a:lnTo>
                  <a:cubicBezTo>
                    <a:pt x="2195" y="96"/>
                    <a:pt x="2090" y="1"/>
                    <a:pt x="1975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9" name="Google Shape;13009;p84"/>
            <p:cNvSpPr/>
            <p:nvPr/>
          </p:nvSpPr>
          <p:spPr>
            <a:xfrm>
              <a:off x="1306531" y="3459463"/>
              <a:ext cx="200368" cy="202122"/>
            </a:xfrm>
            <a:custGeom>
              <a:avLst/>
              <a:gdLst/>
              <a:ahLst/>
              <a:cxnLst/>
              <a:rect l="l" t="t" r="r" b="b"/>
              <a:pathLst>
                <a:path w="7652" h="7719" extrusionOk="0">
                  <a:moveTo>
                    <a:pt x="6955" y="0"/>
                  </a:moveTo>
                  <a:lnTo>
                    <a:pt x="86" y="6860"/>
                  </a:lnTo>
                  <a:cubicBezTo>
                    <a:pt x="0" y="6945"/>
                    <a:pt x="0" y="7089"/>
                    <a:pt x="86" y="7174"/>
                  </a:cubicBezTo>
                  <a:lnTo>
                    <a:pt x="630" y="7718"/>
                  </a:lnTo>
                  <a:lnTo>
                    <a:pt x="7651" y="697"/>
                  </a:lnTo>
                  <a:lnTo>
                    <a:pt x="6955" y="0"/>
                  </a:ln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0" name="Google Shape;13010;p84"/>
            <p:cNvSpPr/>
            <p:nvPr/>
          </p:nvSpPr>
          <p:spPr>
            <a:xfrm>
              <a:off x="1470633" y="3462710"/>
              <a:ext cx="33019" cy="32993"/>
            </a:xfrm>
            <a:custGeom>
              <a:avLst/>
              <a:gdLst/>
              <a:ahLst/>
              <a:cxnLst/>
              <a:rect l="l" t="t" r="r" b="b"/>
              <a:pathLst>
                <a:path w="1261" h="1260" extrusionOk="0">
                  <a:moveTo>
                    <a:pt x="554" y="0"/>
                  </a:moveTo>
                  <a:lnTo>
                    <a:pt x="1" y="554"/>
                  </a:lnTo>
                  <a:cubicBezTo>
                    <a:pt x="211" y="811"/>
                    <a:pt x="449" y="1040"/>
                    <a:pt x="707" y="1260"/>
                  </a:cubicBezTo>
                  <a:lnTo>
                    <a:pt x="1260" y="706"/>
                  </a:lnTo>
                  <a:lnTo>
                    <a:pt x="554" y="0"/>
                  </a:ln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1" name="Google Shape;13011;p84"/>
            <p:cNvSpPr/>
            <p:nvPr/>
          </p:nvSpPr>
          <p:spPr>
            <a:xfrm>
              <a:off x="1450156" y="3346972"/>
              <a:ext cx="179393" cy="158995"/>
            </a:xfrm>
            <a:custGeom>
              <a:avLst/>
              <a:gdLst/>
              <a:ahLst/>
              <a:cxnLst/>
              <a:rect l="l" t="t" r="r" b="b"/>
              <a:pathLst>
                <a:path w="6851" h="6072" extrusionOk="0">
                  <a:moveTo>
                    <a:pt x="2872" y="825"/>
                  </a:moveTo>
                  <a:cubicBezTo>
                    <a:pt x="3511" y="825"/>
                    <a:pt x="4219" y="1121"/>
                    <a:pt x="4780" y="1683"/>
                  </a:cubicBezTo>
                  <a:cubicBezTo>
                    <a:pt x="5744" y="2646"/>
                    <a:pt x="5925" y="4029"/>
                    <a:pt x="5171" y="4783"/>
                  </a:cubicBezTo>
                  <a:cubicBezTo>
                    <a:pt x="4860" y="5094"/>
                    <a:pt x="4437" y="5245"/>
                    <a:pt x="3979" y="5245"/>
                  </a:cubicBezTo>
                  <a:cubicBezTo>
                    <a:pt x="3342" y="5245"/>
                    <a:pt x="2637" y="4953"/>
                    <a:pt x="2071" y="4392"/>
                  </a:cubicBezTo>
                  <a:cubicBezTo>
                    <a:pt x="1107" y="3428"/>
                    <a:pt x="936" y="2035"/>
                    <a:pt x="1680" y="1291"/>
                  </a:cubicBezTo>
                  <a:cubicBezTo>
                    <a:pt x="1990" y="977"/>
                    <a:pt x="2414" y="825"/>
                    <a:pt x="2872" y="825"/>
                  </a:cubicBezTo>
                  <a:close/>
                  <a:moveTo>
                    <a:pt x="2665" y="1"/>
                  </a:moveTo>
                  <a:cubicBezTo>
                    <a:pt x="2037" y="1"/>
                    <a:pt x="1457" y="207"/>
                    <a:pt x="1031" y="633"/>
                  </a:cubicBezTo>
                  <a:cubicBezTo>
                    <a:pt x="1" y="1663"/>
                    <a:pt x="239" y="3571"/>
                    <a:pt x="1565" y="4897"/>
                  </a:cubicBezTo>
                  <a:cubicBezTo>
                    <a:pt x="2336" y="5669"/>
                    <a:pt x="3304" y="6072"/>
                    <a:pt x="4180" y="6072"/>
                  </a:cubicBezTo>
                  <a:cubicBezTo>
                    <a:pt x="4810" y="6072"/>
                    <a:pt x="5393" y="5863"/>
                    <a:pt x="5820" y="5432"/>
                  </a:cubicBezTo>
                  <a:cubicBezTo>
                    <a:pt x="6850" y="4411"/>
                    <a:pt x="6612" y="2503"/>
                    <a:pt x="5286" y="1177"/>
                  </a:cubicBezTo>
                  <a:cubicBezTo>
                    <a:pt x="4513" y="404"/>
                    <a:pt x="3542" y="1"/>
                    <a:pt x="2665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2" name="Google Shape;13012;p84"/>
            <p:cNvSpPr/>
            <p:nvPr/>
          </p:nvSpPr>
          <p:spPr>
            <a:xfrm>
              <a:off x="1511272" y="3631551"/>
              <a:ext cx="19613" cy="10814"/>
            </a:xfrm>
            <a:custGeom>
              <a:avLst/>
              <a:gdLst/>
              <a:ahLst/>
              <a:cxnLst/>
              <a:rect l="l" t="t" r="r" b="b"/>
              <a:pathLst>
                <a:path w="749" h="413" extrusionOk="0">
                  <a:moveTo>
                    <a:pt x="264" y="0"/>
                  </a:moveTo>
                  <a:cubicBezTo>
                    <a:pt x="0" y="0"/>
                    <a:pt x="3" y="412"/>
                    <a:pt x="272" y="412"/>
                  </a:cubicBezTo>
                  <a:cubicBezTo>
                    <a:pt x="278" y="412"/>
                    <a:pt x="284" y="412"/>
                    <a:pt x="290" y="412"/>
                  </a:cubicBezTo>
                  <a:lnTo>
                    <a:pt x="490" y="412"/>
                  </a:lnTo>
                  <a:cubicBezTo>
                    <a:pt x="748" y="393"/>
                    <a:pt x="748" y="21"/>
                    <a:pt x="490" y="1"/>
                  </a:cubicBezTo>
                  <a:lnTo>
                    <a:pt x="290" y="1"/>
                  </a:lnTo>
                  <a:cubicBezTo>
                    <a:pt x="281" y="1"/>
                    <a:pt x="272" y="0"/>
                    <a:pt x="264" y="0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3" name="Google Shape;13013;p84"/>
            <p:cNvSpPr/>
            <p:nvPr/>
          </p:nvSpPr>
          <p:spPr>
            <a:xfrm>
              <a:off x="1516116" y="3631760"/>
              <a:ext cx="10762" cy="18827"/>
            </a:xfrm>
            <a:custGeom>
              <a:avLst/>
              <a:gdLst/>
              <a:ahLst/>
              <a:cxnLst/>
              <a:rect l="l" t="t" r="r" b="b"/>
              <a:pathLst>
                <a:path w="411" h="719" extrusionOk="0">
                  <a:moveTo>
                    <a:pt x="205" y="1"/>
                  </a:moveTo>
                  <a:cubicBezTo>
                    <a:pt x="108" y="1"/>
                    <a:pt x="10" y="65"/>
                    <a:pt x="0" y="194"/>
                  </a:cubicBezTo>
                  <a:lnTo>
                    <a:pt x="0" y="518"/>
                  </a:lnTo>
                  <a:cubicBezTo>
                    <a:pt x="0" y="633"/>
                    <a:pt x="86" y="718"/>
                    <a:pt x="210" y="718"/>
                  </a:cubicBezTo>
                  <a:cubicBezTo>
                    <a:pt x="315" y="718"/>
                    <a:pt x="410" y="623"/>
                    <a:pt x="410" y="518"/>
                  </a:cubicBezTo>
                  <a:lnTo>
                    <a:pt x="410" y="194"/>
                  </a:lnTo>
                  <a:cubicBezTo>
                    <a:pt x="401" y="65"/>
                    <a:pt x="303" y="1"/>
                    <a:pt x="205" y="1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014" name="Google Shape;13014;p84"/>
          <p:cNvGrpSpPr/>
          <p:nvPr/>
        </p:nvGrpSpPr>
        <p:grpSpPr>
          <a:xfrm>
            <a:off x="1308024" y="2413975"/>
            <a:ext cx="360253" cy="357111"/>
            <a:chOff x="1308024" y="2413975"/>
            <a:chExt cx="360253" cy="357111"/>
          </a:xfrm>
        </p:grpSpPr>
        <p:sp>
          <p:nvSpPr>
            <p:cNvPr id="13015" name="Google Shape;13015;p84"/>
            <p:cNvSpPr/>
            <p:nvPr/>
          </p:nvSpPr>
          <p:spPr>
            <a:xfrm>
              <a:off x="1403939" y="2569173"/>
              <a:ext cx="212622" cy="201913"/>
            </a:xfrm>
            <a:custGeom>
              <a:avLst/>
              <a:gdLst/>
              <a:ahLst/>
              <a:cxnLst/>
              <a:rect l="l" t="t" r="r" b="b"/>
              <a:pathLst>
                <a:path w="8120" h="7711" extrusionOk="0">
                  <a:moveTo>
                    <a:pt x="6078" y="0"/>
                  </a:moveTo>
                  <a:lnTo>
                    <a:pt x="5257" y="830"/>
                  </a:lnTo>
                  <a:cubicBezTo>
                    <a:pt x="5210" y="878"/>
                    <a:pt x="5162" y="916"/>
                    <a:pt x="5114" y="954"/>
                  </a:cubicBezTo>
                  <a:cubicBezTo>
                    <a:pt x="4924" y="1093"/>
                    <a:pt x="4686" y="1176"/>
                    <a:pt x="4437" y="1176"/>
                  </a:cubicBezTo>
                  <a:cubicBezTo>
                    <a:pt x="4412" y="1176"/>
                    <a:pt x="4386" y="1175"/>
                    <a:pt x="4360" y="1174"/>
                  </a:cubicBezTo>
                  <a:cubicBezTo>
                    <a:pt x="3702" y="1135"/>
                    <a:pt x="2605" y="1059"/>
                    <a:pt x="2147" y="916"/>
                  </a:cubicBezTo>
                  <a:cubicBezTo>
                    <a:pt x="2142" y="915"/>
                    <a:pt x="2137" y="914"/>
                    <a:pt x="2132" y="914"/>
                  </a:cubicBezTo>
                  <a:cubicBezTo>
                    <a:pt x="2035" y="914"/>
                    <a:pt x="1880" y="1155"/>
                    <a:pt x="1880" y="1155"/>
                  </a:cubicBezTo>
                  <a:cubicBezTo>
                    <a:pt x="1804" y="1431"/>
                    <a:pt x="1918" y="1727"/>
                    <a:pt x="2176" y="1870"/>
                  </a:cubicBezTo>
                  <a:lnTo>
                    <a:pt x="3311" y="2328"/>
                  </a:lnTo>
                  <a:lnTo>
                    <a:pt x="697" y="4932"/>
                  </a:lnTo>
                  <a:lnTo>
                    <a:pt x="172" y="5467"/>
                  </a:lnTo>
                  <a:cubicBezTo>
                    <a:pt x="1" y="5629"/>
                    <a:pt x="1" y="5896"/>
                    <a:pt x="172" y="6058"/>
                  </a:cubicBezTo>
                  <a:lnTo>
                    <a:pt x="201" y="6096"/>
                  </a:lnTo>
                  <a:cubicBezTo>
                    <a:pt x="282" y="6177"/>
                    <a:pt x="389" y="6218"/>
                    <a:pt x="498" y="6218"/>
                  </a:cubicBezTo>
                  <a:cubicBezTo>
                    <a:pt x="607" y="6218"/>
                    <a:pt x="716" y="6177"/>
                    <a:pt x="802" y="6096"/>
                  </a:cubicBezTo>
                  <a:lnTo>
                    <a:pt x="892" y="5998"/>
                  </a:lnTo>
                  <a:lnTo>
                    <a:pt x="892" y="5998"/>
                  </a:lnTo>
                  <a:cubicBezTo>
                    <a:pt x="888" y="6004"/>
                    <a:pt x="883" y="6011"/>
                    <a:pt x="878" y="6020"/>
                  </a:cubicBezTo>
                  <a:cubicBezTo>
                    <a:pt x="745" y="6182"/>
                    <a:pt x="754" y="6411"/>
                    <a:pt x="907" y="6564"/>
                  </a:cubicBezTo>
                  <a:lnTo>
                    <a:pt x="955" y="6611"/>
                  </a:lnTo>
                  <a:cubicBezTo>
                    <a:pt x="1031" y="6688"/>
                    <a:pt x="1136" y="6726"/>
                    <a:pt x="1241" y="6726"/>
                  </a:cubicBezTo>
                  <a:cubicBezTo>
                    <a:pt x="1346" y="6726"/>
                    <a:pt x="1451" y="6688"/>
                    <a:pt x="1527" y="6611"/>
                  </a:cubicBezTo>
                  <a:lnTo>
                    <a:pt x="1613" y="6526"/>
                  </a:lnTo>
                  <a:lnTo>
                    <a:pt x="1594" y="6554"/>
                  </a:lnTo>
                  <a:cubicBezTo>
                    <a:pt x="1460" y="6707"/>
                    <a:pt x="1470" y="6945"/>
                    <a:pt x="1613" y="7088"/>
                  </a:cubicBezTo>
                  <a:lnTo>
                    <a:pt x="1670" y="7146"/>
                  </a:lnTo>
                  <a:cubicBezTo>
                    <a:pt x="1747" y="7227"/>
                    <a:pt x="1849" y="7267"/>
                    <a:pt x="1953" y="7267"/>
                  </a:cubicBezTo>
                  <a:cubicBezTo>
                    <a:pt x="2057" y="7267"/>
                    <a:pt x="2162" y="7227"/>
                    <a:pt x="2243" y="7146"/>
                  </a:cubicBezTo>
                  <a:lnTo>
                    <a:pt x="2386" y="7003"/>
                  </a:lnTo>
                  <a:lnTo>
                    <a:pt x="2386" y="7003"/>
                  </a:lnTo>
                  <a:cubicBezTo>
                    <a:pt x="2262" y="7155"/>
                    <a:pt x="2271" y="7384"/>
                    <a:pt x="2414" y="7518"/>
                  </a:cubicBezTo>
                  <a:lnTo>
                    <a:pt x="2491" y="7604"/>
                  </a:lnTo>
                  <a:cubicBezTo>
                    <a:pt x="2562" y="7675"/>
                    <a:pt x="2660" y="7711"/>
                    <a:pt x="2759" y="7711"/>
                  </a:cubicBezTo>
                  <a:cubicBezTo>
                    <a:pt x="2858" y="7711"/>
                    <a:pt x="2958" y="7675"/>
                    <a:pt x="3034" y="7604"/>
                  </a:cubicBezTo>
                  <a:lnTo>
                    <a:pt x="3206" y="7432"/>
                  </a:lnTo>
                  <a:lnTo>
                    <a:pt x="6087" y="4541"/>
                  </a:lnTo>
                  <a:lnTo>
                    <a:pt x="6717" y="3912"/>
                  </a:lnTo>
                  <a:cubicBezTo>
                    <a:pt x="6870" y="3759"/>
                    <a:pt x="6965" y="3559"/>
                    <a:pt x="6974" y="3349"/>
                  </a:cubicBezTo>
                  <a:cubicBezTo>
                    <a:pt x="6984" y="3244"/>
                    <a:pt x="7022" y="3148"/>
                    <a:pt x="7098" y="3072"/>
                  </a:cubicBezTo>
                  <a:lnTo>
                    <a:pt x="8119" y="2051"/>
                  </a:lnTo>
                  <a:lnTo>
                    <a:pt x="6078" y="0"/>
                  </a:ln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6" name="Google Shape;13016;p84"/>
            <p:cNvSpPr/>
            <p:nvPr/>
          </p:nvSpPr>
          <p:spPr>
            <a:xfrm>
              <a:off x="1422426" y="2593080"/>
              <a:ext cx="140928" cy="170700"/>
            </a:xfrm>
            <a:custGeom>
              <a:avLst/>
              <a:gdLst/>
              <a:ahLst/>
              <a:cxnLst/>
              <a:rect l="l" t="t" r="r" b="b"/>
              <a:pathLst>
                <a:path w="5382" h="6519" extrusionOk="0">
                  <a:moveTo>
                    <a:pt x="1426" y="1"/>
                  </a:moveTo>
                  <a:cubicBezTo>
                    <a:pt x="1329" y="1"/>
                    <a:pt x="1174" y="242"/>
                    <a:pt x="1174" y="242"/>
                  </a:cubicBezTo>
                  <a:cubicBezTo>
                    <a:pt x="1098" y="518"/>
                    <a:pt x="1212" y="814"/>
                    <a:pt x="1470" y="957"/>
                  </a:cubicBezTo>
                  <a:lnTo>
                    <a:pt x="2605" y="1415"/>
                  </a:lnTo>
                  <a:lnTo>
                    <a:pt x="1" y="4019"/>
                  </a:lnTo>
                  <a:lnTo>
                    <a:pt x="2491" y="6519"/>
                  </a:lnTo>
                  <a:lnTo>
                    <a:pt x="5381" y="3628"/>
                  </a:lnTo>
                  <a:lnTo>
                    <a:pt x="2910" y="1148"/>
                  </a:lnTo>
                  <a:lnTo>
                    <a:pt x="3674" y="833"/>
                  </a:lnTo>
                  <a:lnTo>
                    <a:pt x="3693" y="823"/>
                  </a:lnTo>
                  <a:cubicBezTo>
                    <a:pt x="3931" y="690"/>
                    <a:pt x="4093" y="461"/>
                    <a:pt x="4131" y="184"/>
                  </a:cubicBezTo>
                  <a:lnTo>
                    <a:pt x="4131" y="184"/>
                  </a:lnTo>
                  <a:cubicBezTo>
                    <a:pt x="3998" y="234"/>
                    <a:pt x="3858" y="262"/>
                    <a:pt x="3716" y="262"/>
                  </a:cubicBezTo>
                  <a:cubicBezTo>
                    <a:pt x="3696" y="262"/>
                    <a:pt x="3675" y="262"/>
                    <a:pt x="3654" y="261"/>
                  </a:cubicBezTo>
                  <a:cubicBezTo>
                    <a:pt x="2996" y="222"/>
                    <a:pt x="1899" y="146"/>
                    <a:pt x="1441" y="3"/>
                  </a:cubicBezTo>
                  <a:cubicBezTo>
                    <a:pt x="1436" y="2"/>
                    <a:pt x="1431" y="1"/>
                    <a:pt x="1426" y="1"/>
                  </a:cubicBezTo>
                  <a:close/>
                </a:path>
              </a:pathLst>
            </a:custGeom>
            <a:solidFill>
              <a:srgbClr val="B5C4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7" name="Google Shape;13017;p84"/>
            <p:cNvSpPr/>
            <p:nvPr/>
          </p:nvSpPr>
          <p:spPr>
            <a:xfrm>
              <a:off x="1464139" y="2613138"/>
              <a:ext cx="152161" cy="157896"/>
            </a:xfrm>
            <a:custGeom>
              <a:avLst/>
              <a:gdLst/>
              <a:ahLst/>
              <a:cxnLst/>
              <a:rect l="l" t="t" r="r" b="b"/>
              <a:pathLst>
                <a:path w="5811" h="6030" extrusionOk="0">
                  <a:moveTo>
                    <a:pt x="5448" y="0"/>
                  </a:moveTo>
                  <a:lnTo>
                    <a:pt x="4418" y="1021"/>
                  </a:lnTo>
                  <a:cubicBezTo>
                    <a:pt x="4351" y="1097"/>
                    <a:pt x="4303" y="1193"/>
                    <a:pt x="4303" y="1298"/>
                  </a:cubicBezTo>
                  <a:cubicBezTo>
                    <a:pt x="4284" y="1508"/>
                    <a:pt x="4198" y="1708"/>
                    <a:pt x="4046" y="1861"/>
                  </a:cubicBezTo>
                  <a:lnTo>
                    <a:pt x="363" y="5552"/>
                  </a:lnTo>
                  <a:cubicBezTo>
                    <a:pt x="289" y="5619"/>
                    <a:pt x="192" y="5657"/>
                    <a:pt x="89" y="5657"/>
                  </a:cubicBezTo>
                  <a:cubicBezTo>
                    <a:pt x="60" y="5657"/>
                    <a:pt x="30" y="5654"/>
                    <a:pt x="1" y="5648"/>
                  </a:cubicBezTo>
                  <a:lnTo>
                    <a:pt x="1" y="5648"/>
                  </a:lnTo>
                  <a:cubicBezTo>
                    <a:pt x="20" y="5724"/>
                    <a:pt x="58" y="5781"/>
                    <a:pt x="106" y="5839"/>
                  </a:cubicBezTo>
                  <a:lnTo>
                    <a:pt x="182" y="5915"/>
                  </a:lnTo>
                  <a:cubicBezTo>
                    <a:pt x="258" y="5991"/>
                    <a:pt x="359" y="6029"/>
                    <a:pt x="458" y="6029"/>
                  </a:cubicBezTo>
                  <a:cubicBezTo>
                    <a:pt x="557" y="6029"/>
                    <a:pt x="654" y="5991"/>
                    <a:pt x="726" y="5915"/>
                  </a:cubicBezTo>
                  <a:lnTo>
                    <a:pt x="4418" y="2233"/>
                  </a:lnTo>
                  <a:cubicBezTo>
                    <a:pt x="4561" y="2080"/>
                    <a:pt x="4656" y="1880"/>
                    <a:pt x="4675" y="1660"/>
                  </a:cubicBezTo>
                  <a:cubicBezTo>
                    <a:pt x="4675" y="1565"/>
                    <a:pt x="4723" y="1460"/>
                    <a:pt x="4790" y="1393"/>
                  </a:cubicBezTo>
                  <a:lnTo>
                    <a:pt x="5811" y="372"/>
                  </a:lnTo>
                  <a:lnTo>
                    <a:pt x="5448" y="0"/>
                  </a:lnTo>
                  <a:close/>
                </a:path>
              </a:pathLst>
            </a:custGeom>
            <a:solidFill>
              <a:srgbClr val="B5C4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8" name="Google Shape;13018;p84"/>
            <p:cNvSpPr/>
            <p:nvPr/>
          </p:nvSpPr>
          <p:spPr>
            <a:xfrm>
              <a:off x="1537850" y="2569671"/>
              <a:ext cx="78712" cy="78215"/>
            </a:xfrm>
            <a:custGeom>
              <a:avLst/>
              <a:gdLst/>
              <a:ahLst/>
              <a:cxnLst/>
              <a:rect l="l" t="t" r="r" b="b"/>
              <a:pathLst>
                <a:path w="3006" h="2987" extrusionOk="0">
                  <a:moveTo>
                    <a:pt x="964" y="0"/>
                  </a:moveTo>
                  <a:lnTo>
                    <a:pt x="143" y="821"/>
                  </a:lnTo>
                  <a:cubicBezTo>
                    <a:pt x="96" y="868"/>
                    <a:pt x="48" y="907"/>
                    <a:pt x="0" y="945"/>
                  </a:cubicBezTo>
                  <a:lnTo>
                    <a:pt x="2051" y="2986"/>
                  </a:lnTo>
                  <a:lnTo>
                    <a:pt x="3005" y="2032"/>
                  </a:lnTo>
                  <a:lnTo>
                    <a:pt x="964" y="0"/>
                  </a:lnTo>
                  <a:close/>
                </a:path>
              </a:pathLst>
            </a:custGeom>
            <a:solidFill>
              <a:srgbClr val="B5C4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9" name="Google Shape;13019;p84"/>
            <p:cNvSpPr/>
            <p:nvPr/>
          </p:nvSpPr>
          <p:spPr>
            <a:xfrm>
              <a:off x="1548088" y="2554667"/>
              <a:ext cx="83216" cy="82666"/>
            </a:xfrm>
            <a:custGeom>
              <a:avLst/>
              <a:gdLst/>
              <a:ahLst/>
              <a:cxnLst/>
              <a:rect l="l" t="t" r="r" b="b"/>
              <a:pathLst>
                <a:path w="3178" h="3157" extrusionOk="0">
                  <a:moveTo>
                    <a:pt x="830" y="1"/>
                  </a:moveTo>
                  <a:lnTo>
                    <a:pt x="86" y="745"/>
                  </a:lnTo>
                  <a:cubicBezTo>
                    <a:pt x="0" y="831"/>
                    <a:pt x="0" y="974"/>
                    <a:pt x="86" y="1060"/>
                  </a:cubicBezTo>
                  <a:lnTo>
                    <a:pt x="2118" y="3092"/>
                  </a:lnTo>
                  <a:cubicBezTo>
                    <a:pt x="2161" y="3135"/>
                    <a:pt x="2218" y="3156"/>
                    <a:pt x="2276" y="3156"/>
                  </a:cubicBezTo>
                  <a:cubicBezTo>
                    <a:pt x="2333" y="3156"/>
                    <a:pt x="2390" y="3135"/>
                    <a:pt x="2433" y="3092"/>
                  </a:cubicBezTo>
                  <a:lnTo>
                    <a:pt x="3177" y="2348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rgbClr val="53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0" name="Google Shape;13020;p84"/>
            <p:cNvSpPr/>
            <p:nvPr/>
          </p:nvSpPr>
          <p:spPr>
            <a:xfrm>
              <a:off x="1594802" y="2603397"/>
              <a:ext cx="36502" cy="33936"/>
            </a:xfrm>
            <a:custGeom>
              <a:avLst/>
              <a:gdLst/>
              <a:ahLst/>
              <a:cxnLst/>
              <a:rect l="l" t="t" r="r" b="b"/>
              <a:pathLst>
                <a:path w="1394" h="1296" extrusionOk="0">
                  <a:moveTo>
                    <a:pt x="907" y="0"/>
                  </a:moveTo>
                  <a:lnTo>
                    <a:pt x="0" y="897"/>
                  </a:lnTo>
                  <a:lnTo>
                    <a:pt x="334" y="1231"/>
                  </a:lnTo>
                  <a:cubicBezTo>
                    <a:pt x="377" y="1274"/>
                    <a:pt x="434" y="1295"/>
                    <a:pt x="492" y="1295"/>
                  </a:cubicBezTo>
                  <a:cubicBezTo>
                    <a:pt x="549" y="1295"/>
                    <a:pt x="606" y="1274"/>
                    <a:pt x="649" y="1231"/>
                  </a:cubicBezTo>
                  <a:lnTo>
                    <a:pt x="1393" y="487"/>
                  </a:lnTo>
                  <a:lnTo>
                    <a:pt x="907" y="0"/>
                  </a:lnTo>
                  <a:close/>
                </a:path>
              </a:pathLst>
            </a:custGeom>
            <a:solidFill>
              <a:srgbClr val="3951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1" name="Google Shape;13021;p84"/>
            <p:cNvSpPr/>
            <p:nvPr/>
          </p:nvSpPr>
          <p:spPr>
            <a:xfrm>
              <a:off x="1566810" y="2518531"/>
              <a:ext cx="101205" cy="99817"/>
            </a:xfrm>
            <a:custGeom>
              <a:avLst/>
              <a:gdLst/>
              <a:ahLst/>
              <a:cxnLst/>
              <a:rect l="l" t="t" r="r" b="b"/>
              <a:pathLst>
                <a:path w="3865" h="3812" extrusionOk="0">
                  <a:moveTo>
                    <a:pt x="1357" y="0"/>
                  </a:moveTo>
                  <a:cubicBezTo>
                    <a:pt x="1301" y="0"/>
                    <a:pt x="1246" y="21"/>
                    <a:pt x="1203" y="64"/>
                  </a:cubicBezTo>
                  <a:lnTo>
                    <a:pt x="96" y="1171"/>
                  </a:lnTo>
                  <a:cubicBezTo>
                    <a:pt x="1" y="1257"/>
                    <a:pt x="1" y="1400"/>
                    <a:pt x="96" y="1486"/>
                  </a:cubicBezTo>
                  <a:lnTo>
                    <a:pt x="2357" y="3747"/>
                  </a:lnTo>
                  <a:cubicBezTo>
                    <a:pt x="2400" y="3790"/>
                    <a:pt x="2457" y="3811"/>
                    <a:pt x="2515" y="3811"/>
                  </a:cubicBezTo>
                  <a:cubicBezTo>
                    <a:pt x="2572" y="3811"/>
                    <a:pt x="2629" y="3790"/>
                    <a:pt x="2672" y="3747"/>
                  </a:cubicBezTo>
                  <a:lnTo>
                    <a:pt x="3779" y="2640"/>
                  </a:lnTo>
                  <a:cubicBezTo>
                    <a:pt x="3864" y="2554"/>
                    <a:pt x="3864" y="2411"/>
                    <a:pt x="3779" y="2325"/>
                  </a:cubicBezTo>
                  <a:lnTo>
                    <a:pt x="1518" y="64"/>
                  </a:lnTo>
                  <a:cubicBezTo>
                    <a:pt x="1470" y="21"/>
                    <a:pt x="1413" y="0"/>
                    <a:pt x="1357" y="0"/>
                  </a:cubicBezTo>
                  <a:close/>
                </a:path>
              </a:pathLst>
            </a:custGeom>
            <a:solidFill>
              <a:srgbClr val="A7B5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2" name="Google Shape;13022;p84"/>
            <p:cNvSpPr/>
            <p:nvPr/>
          </p:nvSpPr>
          <p:spPr>
            <a:xfrm>
              <a:off x="1616771" y="2567654"/>
              <a:ext cx="51506" cy="50930"/>
            </a:xfrm>
            <a:custGeom>
              <a:avLst/>
              <a:gdLst/>
              <a:ahLst/>
              <a:cxnLst/>
              <a:rect l="l" t="t" r="r" b="b"/>
              <a:pathLst>
                <a:path w="1967" h="1945" extrusionOk="0">
                  <a:moveTo>
                    <a:pt x="1422" y="1"/>
                  </a:moveTo>
                  <a:lnTo>
                    <a:pt x="1" y="1422"/>
                  </a:lnTo>
                  <a:lnTo>
                    <a:pt x="459" y="1880"/>
                  </a:lnTo>
                  <a:cubicBezTo>
                    <a:pt x="502" y="1923"/>
                    <a:pt x="559" y="1945"/>
                    <a:pt x="616" y="1945"/>
                  </a:cubicBezTo>
                  <a:cubicBezTo>
                    <a:pt x="673" y="1945"/>
                    <a:pt x="731" y="1923"/>
                    <a:pt x="774" y="1880"/>
                  </a:cubicBezTo>
                  <a:lnTo>
                    <a:pt x="1880" y="774"/>
                  </a:lnTo>
                  <a:cubicBezTo>
                    <a:pt x="1966" y="688"/>
                    <a:pt x="1966" y="545"/>
                    <a:pt x="1880" y="459"/>
                  </a:cubicBezTo>
                  <a:lnTo>
                    <a:pt x="1422" y="1"/>
                  </a:lnTo>
                  <a:close/>
                </a:path>
              </a:pathLst>
            </a:custGeom>
            <a:solidFill>
              <a:srgbClr val="93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3" name="Google Shape;13023;p84"/>
            <p:cNvSpPr/>
            <p:nvPr/>
          </p:nvSpPr>
          <p:spPr>
            <a:xfrm>
              <a:off x="1409203" y="2654379"/>
              <a:ext cx="84237" cy="77612"/>
            </a:xfrm>
            <a:custGeom>
              <a:avLst/>
              <a:gdLst/>
              <a:ahLst/>
              <a:cxnLst/>
              <a:rect l="l" t="t" r="r" b="b"/>
              <a:pathLst>
                <a:path w="3217" h="2964" extrusionOk="0">
                  <a:moveTo>
                    <a:pt x="2913" y="1"/>
                  </a:moveTo>
                  <a:cubicBezTo>
                    <a:pt x="2864" y="1"/>
                    <a:pt x="2813" y="20"/>
                    <a:pt x="2767" y="66"/>
                  </a:cubicBezTo>
                  <a:lnTo>
                    <a:pt x="0" y="2842"/>
                  </a:lnTo>
                  <a:cubicBezTo>
                    <a:pt x="81" y="2923"/>
                    <a:pt x="188" y="2964"/>
                    <a:pt x="296" y="2964"/>
                  </a:cubicBezTo>
                  <a:cubicBezTo>
                    <a:pt x="403" y="2964"/>
                    <a:pt x="510" y="2923"/>
                    <a:pt x="592" y="2842"/>
                  </a:cubicBezTo>
                  <a:lnTo>
                    <a:pt x="706" y="2728"/>
                  </a:lnTo>
                  <a:lnTo>
                    <a:pt x="3072" y="362"/>
                  </a:lnTo>
                  <a:lnTo>
                    <a:pt x="3062" y="362"/>
                  </a:lnTo>
                  <a:cubicBezTo>
                    <a:pt x="3217" y="215"/>
                    <a:pt x="3077" y="1"/>
                    <a:pt x="2913" y="1"/>
                  </a:cubicBezTo>
                  <a:close/>
                </a:path>
              </a:pathLst>
            </a:custGeom>
            <a:solidFill>
              <a:srgbClr val="B5C4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4" name="Google Shape;13024;p84"/>
            <p:cNvSpPr/>
            <p:nvPr/>
          </p:nvSpPr>
          <p:spPr>
            <a:xfrm>
              <a:off x="1428422" y="2665351"/>
              <a:ext cx="86987" cy="80152"/>
            </a:xfrm>
            <a:custGeom>
              <a:avLst/>
              <a:gdLst/>
              <a:ahLst/>
              <a:cxnLst/>
              <a:rect l="l" t="t" r="r" b="b"/>
              <a:pathLst>
                <a:path w="3322" h="3061" extrusionOk="0">
                  <a:moveTo>
                    <a:pt x="3021" y="0"/>
                  </a:moveTo>
                  <a:cubicBezTo>
                    <a:pt x="2972" y="0"/>
                    <a:pt x="2919" y="20"/>
                    <a:pt x="2872" y="67"/>
                  </a:cubicBezTo>
                  <a:lnTo>
                    <a:pt x="1" y="2929"/>
                  </a:lnTo>
                  <a:lnTo>
                    <a:pt x="10" y="2938"/>
                  </a:lnTo>
                  <a:cubicBezTo>
                    <a:pt x="91" y="3019"/>
                    <a:pt x="196" y="3060"/>
                    <a:pt x="301" y="3060"/>
                  </a:cubicBezTo>
                  <a:cubicBezTo>
                    <a:pt x="406" y="3060"/>
                    <a:pt x="511" y="3019"/>
                    <a:pt x="592" y="2938"/>
                  </a:cubicBezTo>
                  <a:lnTo>
                    <a:pt x="678" y="2853"/>
                  </a:lnTo>
                  <a:lnTo>
                    <a:pt x="3168" y="363"/>
                  </a:lnTo>
                  <a:cubicBezTo>
                    <a:pt x="3321" y="209"/>
                    <a:pt x="3184" y="0"/>
                    <a:pt x="3021" y="0"/>
                  </a:cubicBezTo>
                  <a:close/>
                </a:path>
              </a:pathLst>
            </a:custGeom>
            <a:solidFill>
              <a:srgbClr val="B5C4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5" name="Google Shape;13025;p84"/>
            <p:cNvSpPr/>
            <p:nvPr/>
          </p:nvSpPr>
          <p:spPr>
            <a:xfrm>
              <a:off x="1447171" y="2687084"/>
              <a:ext cx="78974" cy="72218"/>
            </a:xfrm>
            <a:custGeom>
              <a:avLst/>
              <a:gdLst/>
              <a:ahLst/>
              <a:cxnLst/>
              <a:rect l="l" t="t" r="r" b="b"/>
              <a:pathLst>
                <a:path w="3016" h="2758" extrusionOk="0">
                  <a:moveTo>
                    <a:pt x="2716" y="0"/>
                  </a:moveTo>
                  <a:cubicBezTo>
                    <a:pt x="2666" y="0"/>
                    <a:pt x="2613" y="20"/>
                    <a:pt x="2566" y="67"/>
                  </a:cubicBezTo>
                  <a:lnTo>
                    <a:pt x="0" y="2633"/>
                  </a:lnTo>
                  <a:lnTo>
                    <a:pt x="10" y="2643"/>
                  </a:lnTo>
                  <a:cubicBezTo>
                    <a:pt x="91" y="2719"/>
                    <a:pt x="196" y="2757"/>
                    <a:pt x="299" y="2757"/>
                  </a:cubicBezTo>
                  <a:cubicBezTo>
                    <a:pt x="403" y="2757"/>
                    <a:pt x="506" y="2719"/>
                    <a:pt x="582" y="2643"/>
                  </a:cubicBezTo>
                  <a:lnTo>
                    <a:pt x="754" y="2471"/>
                  </a:lnTo>
                  <a:lnTo>
                    <a:pt x="2862" y="363"/>
                  </a:lnTo>
                  <a:cubicBezTo>
                    <a:pt x="3015" y="209"/>
                    <a:pt x="2878" y="0"/>
                    <a:pt x="2716" y="0"/>
                  </a:cubicBezTo>
                  <a:close/>
                </a:path>
              </a:pathLst>
            </a:custGeom>
            <a:solidFill>
              <a:srgbClr val="B5C4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6" name="Google Shape;13026;p84"/>
            <p:cNvSpPr/>
            <p:nvPr/>
          </p:nvSpPr>
          <p:spPr>
            <a:xfrm>
              <a:off x="1482756" y="2624502"/>
              <a:ext cx="64101" cy="60095"/>
            </a:xfrm>
            <a:custGeom>
              <a:avLst/>
              <a:gdLst/>
              <a:ahLst/>
              <a:cxnLst/>
              <a:rect l="l" t="t" r="r" b="b"/>
              <a:pathLst>
                <a:path w="2448" h="2295" extrusionOk="0">
                  <a:moveTo>
                    <a:pt x="309" y="1"/>
                  </a:moveTo>
                  <a:cubicBezTo>
                    <a:pt x="144" y="1"/>
                    <a:pt x="1" y="213"/>
                    <a:pt x="148" y="368"/>
                  </a:cubicBezTo>
                  <a:lnTo>
                    <a:pt x="2028" y="2237"/>
                  </a:lnTo>
                  <a:cubicBezTo>
                    <a:pt x="2066" y="2276"/>
                    <a:pt x="2114" y="2295"/>
                    <a:pt x="2171" y="2295"/>
                  </a:cubicBezTo>
                  <a:cubicBezTo>
                    <a:pt x="2362" y="2295"/>
                    <a:pt x="2448" y="2066"/>
                    <a:pt x="2324" y="1942"/>
                  </a:cubicBezTo>
                  <a:lnTo>
                    <a:pt x="454" y="62"/>
                  </a:lnTo>
                  <a:cubicBezTo>
                    <a:pt x="408" y="19"/>
                    <a:pt x="358" y="1"/>
                    <a:pt x="309" y="1"/>
                  </a:cubicBezTo>
                  <a:close/>
                </a:path>
              </a:pathLst>
            </a:custGeom>
            <a:solidFill>
              <a:srgbClr val="B5C4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7" name="Google Shape;13027;p84"/>
            <p:cNvSpPr/>
            <p:nvPr/>
          </p:nvSpPr>
          <p:spPr>
            <a:xfrm>
              <a:off x="1359739" y="2560166"/>
              <a:ext cx="212360" cy="201363"/>
            </a:xfrm>
            <a:custGeom>
              <a:avLst/>
              <a:gdLst/>
              <a:ahLst/>
              <a:cxnLst/>
              <a:rect l="l" t="t" r="r" b="b"/>
              <a:pathLst>
                <a:path w="8110" h="7690" extrusionOk="0">
                  <a:moveTo>
                    <a:pt x="2042" y="1"/>
                  </a:moveTo>
                  <a:lnTo>
                    <a:pt x="0" y="2033"/>
                  </a:lnTo>
                  <a:lnTo>
                    <a:pt x="1021" y="3054"/>
                  </a:lnTo>
                  <a:cubicBezTo>
                    <a:pt x="1059" y="3092"/>
                    <a:pt x="1088" y="3130"/>
                    <a:pt x="1107" y="3178"/>
                  </a:cubicBezTo>
                  <a:cubicBezTo>
                    <a:pt x="1135" y="3225"/>
                    <a:pt x="1145" y="3283"/>
                    <a:pt x="1145" y="3330"/>
                  </a:cubicBezTo>
                  <a:cubicBezTo>
                    <a:pt x="1164" y="3540"/>
                    <a:pt x="1259" y="3740"/>
                    <a:pt x="1403" y="3893"/>
                  </a:cubicBezTo>
                  <a:lnTo>
                    <a:pt x="5095" y="7575"/>
                  </a:lnTo>
                  <a:cubicBezTo>
                    <a:pt x="5166" y="7652"/>
                    <a:pt x="5264" y="7690"/>
                    <a:pt x="5363" y="7690"/>
                  </a:cubicBezTo>
                  <a:cubicBezTo>
                    <a:pt x="5462" y="7690"/>
                    <a:pt x="5562" y="7652"/>
                    <a:pt x="5638" y="7575"/>
                  </a:cubicBezTo>
                  <a:lnTo>
                    <a:pt x="5715" y="7499"/>
                  </a:lnTo>
                  <a:cubicBezTo>
                    <a:pt x="5848" y="7366"/>
                    <a:pt x="5867" y="7165"/>
                    <a:pt x="5762" y="7013"/>
                  </a:cubicBezTo>
                  <a:cubicBezTo>
                    <a:pt x="5743" y="6994"/>
                    <a:pt x="5734" y="6974"/>
                    <a:pt x="5715" y="6955"/>
                  </a:cubicBezTo>
                  <a:lnTo>
                    <a:pt x="5715" y="6955"/>
                  </a:lnTo>
                  <a:lnTo>
                    <a:pt x="5886" y="7127"/>
                  </a:lnTo>
                  <a:cubicBezTo>
                    <a:pt x="5963" y="7203"/>
                    <a:pt x="6065" y="7242"/>
                    <a:pt x="6169" y="7242"/>
                  </a:cubicBezTo>
                  <a:cubicBezTo>
                    <a:pt x="6273" y="7242"/>
                    <a:pt x="6378" y="7203"/>
                    <a:pt x="6459" y="7127"/>
                  </a:cubicBezTo>
                  <a:lnTo>
                    <a:pt x="6506" y="7070"/>
                  </a:lnTo>
                  <a:cubicBezTo>
                    <a:pt x="6650" y="6936"/>
                    <a:pt x="6669" y="6717"/>
                    <a:pt x="6554" y="6564"/>
                  </a:cubicBezTo>
                  <a:cubicBezTo>
                    <a:pt x="6551" y="6557"/>
                    <a:pt x="6546" y="6549"/>
                    <a:pt x="6540" y="6541"/>
                  </a:cubicBezTo>
                  <a:lnTo>
                    <a:pt x="6540" y="6541"/>
                  </a:lnTo>
                  <a:lnTo>
                    <a:pt x="6592" y="6593"/>
                  </a:lnTo>
                  <a:cubicBezTo>
                    <a:pt x="6673" y="6669"/>
                    <a:pt x="6778" y="6707"/>
                    <a:pt x="6883" y="6707"/>
                  </a:cubicBezTo>
                  <a:cubicBezTo>
                    <a:pt x="6988" y="6707"/>
                    <a:pt x="7093" y="6669"/>
                    <a:pt x="7174" y="6593"/>
                  </a:cubicBezTo>
                  <a:lnTo>
                    <a:pt x="7212" y="6545"/>
                  </a:lnTo>
                  <a:cubicBezTo>
                    <a:pt x="7355" y="6402"/>
                    <a:pt x="7375" y="6173"/>
                    <a:pt x="7260" y="6011"/>
                  </a:cubicBezTo>
                  <a:lnTo>
                    <a:pt x="7260" y="6011"/>
                  </a:lnTo>
                  <a:lnTo>
                    <a:pt x="7327" y="6078"/>
                  </a:lnTo>
                  <a:cubicBezTo>
                    <a:pt x="7408" y="6159"/>
                    <a:pt x="7513" y="6199"/>
                    <a:pt x="7618" y="6199"/>
                  </a:cubicBezTo>
                  <a:cubicBezTo>
                    <a:pt x="7723" y="6199"/>
                    <a:pt x="7828" y="6159"/>
                    <a:pt x="7909" y="6078"/>
                  </a:cubicBezTo>
                  <a:lnTo>
                    <a:pt x="7947" y="6040"/>
                  </a:lnTo>
                  <a:cubicBezTo>
                    <a:pt x="8109" y="5877"/>
                    <a:pt x="8109" y="5620"/>
                    <a:pt x="7947" y="5458"/>
                  </a:cubicBezTo>
                  <a:lnTo>
                    <a:pt x="4808" y="2319"/>
                  </a:lnTo>
                  <a:lnTo>
                    <a:pt x="5953" y="1861"/>
                  </a:lnTo>
                  <a:cubicBezTo>
                    <a:pt x="6201" y="1718"/>
                    <a:pt x="6316" y="1422"/>
                    <a:pt x="6239" y="1146"/>
                  </a:cubicBezTo>
                  <a:cubicBezTo>
                    <a:pt x="6239" y="1146"/>
                    <a:pt x="6085" y="905"/>
                    <a:pt x="5987" y="905"/>
                  </a:cubicBezTo>
                  <a:cubicBezTo>
                    <a:pt x="5982" y="905"/>
                    <a:pt x="5977" y="906"/>
                    <a:pt x="5972" y="907"/>
                  </a:cubicBezTo>
                  <a:cubicBezTo>
                    <a:pt x="5514" y="1050"/>
                    <a:pt x="4417" y="1136"/>
                    <a:pt x="3759" y="1174"/>
                  </a:cubicBezTo>
                  <a:cubicBezTo>
                    <a:pt x="3744" y="1175"/>
                    <a:pt x="3728" y="1175"/>
                    <a:pt x="3713" y="1175"/>
                  </a:cubicBezTo>
                  <a:cubicBezTo>
                    <a:pt x="3453" y="1175"/>
                    <a:pt x="3203" y="1098"/>
                    <a:pt x="3005" y="945"/>
                  </a:cubicBezTo>
                  <a:cubicBezTo>
                    <a:pt x="2958" y="907"/>
                    <a:pt x="2910" y="869"/>
                    <a:pt x="2862" y="821"/>
                  </a:cubicBezTo>
                  <a:lnTo>
                    <a:pt x="2042" y="1"/>
                  </a:lnTo>
                  <a:close/>
                </a:path>
              </a:pathLst>
            </a:custGeom>
            <a:solidFill>
              <a:srgbClr val="F0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8" name="Google Shape;13028;p84"/>
            <p:cNvSpPr/>
            <p:nvPr/>
          </p:nvSpPr>
          <p:spPr>
            <a:xfrm>
              <a:off x="1359739" y="2603633"/>
              <a:ext cx="152397" cy="157974"/>
            </a:xfrm>
            <a:custGeom>
              <a:avLst/>
              <a:gdLst/>
              <a:ahLst/>
              <a:cxnLst/>
              <a:rect l="l" t="t" r="r" b="b"/>
              <a:pathLst>
                <a:path w="5820" h="6033" extrusionOk="0">
                  <a:moveTo>
                    <a:pt x="372" y="1"/>
                  </a:moveTo>
                  <a:lnTo>
                    <a:pt x="0" y="373"/>
                  </a:lnTo>
                  <a:lnTo>
                    <a:pt x="1030" y="1394"/>
                  </a:lnTo>
                  <a:cubicBezTo>
                    <a:pt x="1097" y="1470"/>
                    <a:pt x="1135" y="1565"/>
                    <a:pt x="1145" y="1670"/>
                  </a:cubicBezTo>
                  <a:cubicBezTo>
                    <a:pt x="1164" y="1880"/>
                    <a:pt x="1250" y="2080"/>
                    <a:pt x="1403" y="2233"/>
                  </a:cubicBezTo>
                  <a:lnTo>
                    <a:pt x="5085" y="5925"/>
                  </a:lnTo>
                  <a:cubicBezTo>
                    <a:pt x="5161" y="5997"/>
                    <a:pt x="5261" y="6032"/>
                    <a:pt x="5362" y="6032"/>
                  </a:cubicBezTo>
                  <a:cubicBezTo>
                    <a:pt x="5462" y="6032"/>
                    <a:pt x="5562" y="5997"/>
                    <a:pt x="5638" y="5925"/>
                  </a:cubicBezTo>
                  <a:lnTo>
                    <a:pt x="5715" y="5839"/>
                  </a:lnTo>
                  <a:cubicBezTo>
                    <a:pt x="5762" y="5791"/>
                    <a:pt x="5800" y="5725"/>
                    <a:pt x="5820" y="5658"/>
                  </a:cubicBezTo>
                  <a:lnTo>
                    <a:pt x="5820" y="5658"/>
                  </a:lnTo>
                  <a:cubicBezTo>
                    <a:pt x="5790" y="5664"/>
                    <a:pt x="5761" y="5667"/>
                    <a:pt x="5733" y="5667"/>
                  </a:cubicBezTo>
                  <a:cubicBezTo>
                    <a:pt x="5630" y="5667"/>
                    <a:pt x="5532" y="5628"/>
                    <a:pt x="5457" y="5553"/>
                  </a:cubicBezTo>
                  <a:lnTo>
                    <a:pt x="1775" y="1871"/>
                  </a:lnTo>
                  <a:cubicBezTo>
                    <a:pt x="1622" y="1718"/>
                    <a:pt x="1527" y="1518"/>
                    <a:pt x="1517" y="1298"/>
                  </a:cubicBezTo>
                  <a:cubicBezTo>
                    <a:pt x="1507" y="1193"/>
                    <a:pt x="1469" y="1098"/>
                    <a:pt x="1393" y="1031"/>
                  </a:cubicBezTo>
                  <a:lnTo>
                    <a:pt x="372" y="1"/>
                  </a:ln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9" name="Google Shape;13029;p84"/>
            <p:cNvSpPr/>
            <p:nvPr/>
          </p:nvSpPr>
          <p:spPr>
            <a:xfrm>
              <a:off x="1359739" y="2560166"/>
              <a:ext cx="78450" cy="78215"/>
            </a:xfrm>
            <a:custGeom>
              <a:avLst/>
              <a:gdLst/>
              <a:ahLst/>
              <a:cxnLst/>
              <a:rect l="l" t="t" r="r" b="b"/>
              <a:pathLst>
                <a:path w="2996" h="2987" extrusionOk="0">
                  <a:moveTo>
                    <a:pt x="2032" y="1"/>
                  </a:moveTo>
                  <a:lnTo>
                    <a:pt x="0" y="2033"/>
                  </a:lnTo>
                  <a:lnTo>
                    <a:pt x="954" y="2987"/>
                  </a:lnTo>
                  <a:lnTo>
                    <a:pt x="2996" y="945"/>
                  </a:lnTo>
                  <a:cubicBezTo>
                    <a:pt x="2948" y="907"/>
                    <a:pt x="2910" y="869"/>
                    <a:pt x="2862" y="831"/>
                  </a:cubicBezTo>
                  <a:lnTo>
                    <a:pt x="2032" y="1"/>
                  </a:ln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0" name="Google Shape;13030;p84"/>
            <p:cNvSpPr/>
            <p:nvPr/>
          </p:nvSpPr>
          <p:spPr>
            <a:xfrm>
              <a:off x="1344997" y="2545188"/>
              <a:ext cx="83216" cy="82640"/>
            </a:xfrm>
            <a:custGeom>
              <a:avLst/>
              <a:gdLst/>
              <a:ahLst/>
              <a:cxnLst/>
              <a:rect l="l" t="t" r="r" b="b"/>
              <a:pathLst>
                <a:path w="3178" h="3156" extrusionOk="0">
                  <a:moveTo>
                    <a:pt x="2347" y="0"/>
                  </a:moveTo>
                  <a:lnTo>
                    <a:pt x="0" y="2347"/>
                  </a:lnTo>
                  <a:lnTo>
                    <a:pt x="744" y="3091"/>
                  </a:lnTo>
                  <a:cubicBezTo>
                    <a:pt x="787" y="3134"/>
                    <a:pt x="845" y="3156"/>
                    <a:pt x="902" y="3156"/>
                  </a:cubicBezTo>
                  <a:cubicBezTo>
                    <a:pt x="959" y="3156"/>
                    <a:pt x="1016" y="3134"/>
                    <a:pt x="1059" y="3091"/>
                  </a:cubicBezTo>
                  <a:lnTo>
                    <a:pt x="3091" y="1069"/>
                  </a:lnTo>
                  <a:cubicBezTo>
                    <a:pt x="3177" y="983"/>
                    <a:pt x="3177" y="840"/>
                    <a:pt x="3091" y="745"/>
                  </a:cubicBezTo>
                  <a:lnTo>
                    <a:pt x="2347" y="0"/>
                  </a:ln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1" name="Google Shape;13031;p84"/>
            <p:cNvSpPr/>
            <p:nvPr/>
          </p:nvSpPr>
          <p:spPr>
            <a:xfrm>
              <a:off x="1344735" y="2593892"/>
              <a:ext cx="36764" cy="33936"/>
            </a:xfrm>
            <a:custGeom>
              <a:avLst/>
              <a:gdLst/>
              <a:ahLst/>
              <a:cxnLst/>
              <a:rect l="l" t="t" r="r" b="b"/>
              <a:pathLst>
                <a:path w="1404" h="1296" extrusionOk="0">
                  <a:moveTo>
                    <a:pt x="497" y="1"/>
                  </a:moveTo>
                  <a:lnTo>
                    <a:pt x="1" y="487"/>
                  </a:lnTo>
                  <a:lnTo>
                    <a:pt x="754" y="1231"/>
                  </a:lnTo>
                  <a:cubicBezTo>
                    <a:pt x="797" y="1274"/>
                    <a:pt x="852" y="1296"/>
                    <a:pt x="908" y="1296"/>
                  </a:cubicBezTo>
                  <a:cubicBezTo>
                    <a:pt x="964" y="1296"/>
                    <a:pt x="1022" y="1274"/>
                    <a:pt x="1069" y="1231"/>
                  </a:cubicBezTo>
                  <a:lnTo>
                    <a:pt x="1403" y="907"/>
                  </a:lnTo>
                  <a:lnTo>
                    <a:pt x="497" y="1"/>
                  </a:lnTo>
                  <a:close/>
                </a:path>
              </a:pathLst>
            </a:custGeom>
            <a:solidFill>
              <a:srgbClr val="AEBF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2" name="Google Shape;13032;p84"/>
            <p:cNvSpPr/>
            <p:nvPr/>
          </p:nvSpPr>
          <p:spPr>
            <a:xfrm>
              <a:off x="1308024" y="2509026"/>
              <a:ext cx="101205" cy="100079"/>
            </a:xfrm>
            <a:custGeom>
              <a:avLst/>
              <a:gdLst/>
              <a:ahLst/>
              <a:cxnLst/>
              <a:rect l="l" t="t" r="r" b="b"/>
              <a:pathLst>
                <a:path w="3865" h="3822" extrusionOk="0">
                  <a:moveTo>
                    <a:pt x="2514" y="1"/>
                  </a:moveTo>
                  <a:cubicBezTo>
                    <a:pt x="2457" y="1"/>
                    <a:pt x="2400" y="22"/>
                    <a:pt x="2357" y="65"/>
                  </a:cubicBezTo>
                  <a:lnTo>
                    <a:pt x="96" y="2326"/>
                  </a:lnTo>
                  <a:cubicBezTo>
                    <a:pt x="0" y="2421"/>
                    <a:pt x="0" y="2555"/>
                    <a:pt x="96" y="2650"/>
                  </a:cubicBezTo>
                  <a:lnTo>
                    <a:pt x="1202" y="3757"/>
                  </a:lnTo>
                  <a:cubicBezTo>
                    <a:pt x="1245" y="3800"/>
                    <a:pt x="1300" y="3821"/>
                    <a:pt x="1356" y="3821"/>
                  </a:cubicBezTo>
                  <a:cubicBezTo>
                    <a:pt x="1412" y="3821"/>
                    <a:pt x="1470" y="3800"/>
                    <a:pt x="1517" y="3757"/>
                  </a:cubicBezTo>
                  <a:lnTo>
                    <a:pt x="3778" y="1486"/>
                  </a:lnTo>
                  <a:cubicBezTo>
                    <a:pt x="3864" y="1400"/>
                    <a:pt x="3864" y="1257"/>
                    <a:pt x="3778" y="1172"/>
                  </a:cubicBezTo>
                  <a:lnTo>
                    <a:pt x="2672" y="65"/>
                  </a:lnTo>
                  <a:cubicBezTo>
                    <a:pt x="2629" y="22"/>
                    <a:pt x="2571" y="1"/>
                    <a:pt x="2514" y="1"/>
                  </a:cubicBezTo>
                  <a:close/>
                </a:path>
              </a:pathLst>
            </a:custGeom>
            <a:solidFill>
              <a:srgbClr val="9DAB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3" name="Google Shape;13033;p84"/>
            <p:cNvSpPr/>
            <p:nvPr/>
          </p:nvSpPr>
          <p:spPr>
            <a:xfrm>
              <a:off x="1308024" y="2558437"/>
              <a:ext cx="51480" cy="50668"/>
            </a:xfrm>
            <a:custGeom>
              <a:avLst/>
              <a:gdLst/>
              <a:ahLst/>
              <a:cxnLst/>
              <a:rect l="l" t="t" r="r" b="b"/>
              <a:pathLst>
                <a:path w="1966" h="1935" extrusionOk="0">
                  <a:moveTo>
                    <a:pt x="535" y="0"/>
                  </a:moveTo>
                  <a:lnTo>
                    <a:pt x="86" y="448"/>
                  </a:lnTo>
                  <a:cubicBezTo>
                    <a:pt x="0" y="534"/>
                    <a:pt x="0" y="677"/>
                    <a:pt x="86" y="763"/>
                  </a:cubicBezTo>
                  <a:lnTo>
                    <a:pt x="1193" y="1870"/>
                  </a:lnTo>
                  <a:cubicBezTo>
                    <a:pt x="1236" y="1913"/>
                    <a:pt x="1293" y="1934"/>
                    <a:pt x="1350" y="1934"/>
                  </a:cubicBezTo>
                  <a:cubicBezTo>
                    <a:pt x="1408" y="1934"/>
                    <a:pt x="1465" y="1913"/>
                    <a:pt x="1508" y="1870"/>
                  </a:cubicBezTo>
                  <a:lnTo>
                    <a:pt x="1966" y="1421"/>
                  </a:lnTo>
                  <a:lnTo>
                    <a:pt x="535" y="0"/>
                  </a:lnTo>
                  <a:close/>
                </a:path>
              </a:pathLst>
            </a:custGeom>
            <a:solidFill>
              <a:srgbClr val="7F9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4" name="Google Shape;13034;p84"/>
            <p:cNvSpPr/>
            <p:nvPr/>
          </p:nvSpPr>
          <p:spPr>
            <a:xfrm>
              <a:off x="1482625" y="2645110"/>
              <a:ext cx="84211" cy="77403"/>
            </a:xfrm>
            <a:custGeom>
              <a:avLst/>
              <a:gdLst/>
              <a:ahLst/>
              <a:cxnLst/>
              <a:rect l="l" t="t" r="r" b="b"/>
              <a:pathLst>
                <a:path w="3216" h="2956" extrusionOk="0">
                  <a:moveTo>
                    <a:pt x="300" y="0"/>
                  </a:moveTo>
                  <a:cubicBezTo>
                    <a:pt x="137" y="0"/>
                    <a:pt x="0" y="210"/>
                    <a:pt x="153" y="363"/>
                  </a:cubicBezTo>
                  <a:lnTo>
                    <a:pt x="2519" y="2729"/>
                  </a:lnTo>
                  <a:lnTo>
                    <a:pt x="2634" y="2834"/>
                  </a:lnTo>
                  <a:cubicBezTo>
                    <a:pt x="2715" y="2915"/>
                    <a:pt x="2820" y="2955"/>
                    <a:pt x="2925" y="2955"/>
                  </a:cubicBezTo>
                  <a:cubicBezTo>
                    <a:pt x="3030" y="2955"/>
                    <a:pt x="3135" y="2915"/>
                    <a:pt x="3216" y="2834"/>
                  </a:cubicBezTo>
                  <a:lnTo>
                    <a:pt x="449" y="67"/>
                  </a:lnTo>
                  <a:cubicBezTo>
                    <a:pt x="402" y="20"/>
                    <a:pt x="350" y="0"/>
                    <a:pt x="300" y="0"/>
                  </a:cubicBez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5" name="Google Shape;13035;p84"/>
            <p:cNvSpPr/>
            <p:nvPr/>
          </p:nvSpPr>
          <p:spPr>
            <a:xfrm>
              <a:off x="1460630" y="2655610"/>
              <a:ext cx="86987" cy="80205"/>
            </a:xfrm>
            <a:custGeom>
              <a:avLst/>
              <a:gdLst/>
              <a:ahLst/>
              <a:cxnLst/>
              <a:rect l="l" t="t" r="r" b="b"/>
              <a:pathLst>
                <a:path w="3322" h="3063" extrusionOk="0">
                  <a:moveTo>
                    <a:pt x="300" y="0"/>
                  </a:moveTo>
                  <a:cubicBezTo>
                    <a:pt x="138" y="0"/>
                    <a:pt x="1" y="209"/>
                    <a:pt x="154" y="363"/>
                  </a:cubicBezTo>
                  <a:lnTo>
                    <a:pt x="2653" y="2862"/>
                  </a:lnTo>
                  <a:lnTo>
                    <a:pt x="2739" y="2948"/>
                  </a:lnTo>
                  <a:cubicBezTo>
                    <a:pt x="2820" y="3024"/>
                    <a:pt x="2925" y="3062"/>
                    <a:pt x="3030" y="3062"/>
                  </a:cubicBezTo>
                  <a:cubicBezTo>
                    <a:pt x="3135" y="3062"/>
                    <a:pt x="3240" y="3024"/>
                    <a:pt x="3321" y="2948"/>
                  </a:cubicBezTo>
                  <a:lnTo>
                    <a:pt x="450" y="67"/>
                  </a:lnTo>
                  <a:cubicBezTo>
                    <a:pt x="403" y="20"/>
                    <a:pt x="350" y="0"/>
                    <a:pt x="300" y="0"/>
                  </a:cubicBez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6" name="Google Shape;13036;p84"/>
            <p:cNvSpPr/>
            <p:nvPr/>
          </p:nvSpPr>
          <p:spPr>
            <a:xfrm>
              <a:off x="1449894" y="2677841"/>
              <a:ext cx="78974" cy="72140"/>
            </a:xfrm>
            <a:custGeom>
              <a:avLst/>
              <a:gdLst/>
              <a:ahLst/>
              <a:cxnLst/>
              <a:rect l="l" t="t" r="r" b="b"/>
              <a:pathLst>
                <a:path w="3016" h="2755" extrusionOk="0">
                  <a:moveTo>
                    <a:pt x="300" y="0"/>
                  </a:moveTo>
                  <a:cubicBezTo>
                    <a:pt x="138" y="0"/>
                    <a:pt x="0" y="209"/>
                    <a:pt x="154" y="363"/>
                  </a:cubicBezTo>
                  <a:lnTo>
                    <a:pt x="2272" y="2461"/>
                  </a:lnTo>
                  <a:lnTo>
                    <a:pt x="2443" y="2633"/>
                  </a:lnTo>
                  <a:cubicBezTo>
                    <a:pt x="2520" y="2714"/>
                    <a:pt x="2622" y="2755"/>
                    <a:pt x="2725" y="2755"/>
                  </a:cubicBezTo>
                  <a:cubicBezTo>
                    <a:pt x="2827" y="2755"/>
                    <a:pt x="2930" y="2714"/>
                    <a:pt x="3006" y="2633"/>
                  </a:cubicBezTo>
                  <a:lnTo>
                    <a:pt x="3016" y="2633"/>
                  </a:lnTo>
                  <a:lnTo>
                    <a:pt x="449" y="67"/>
                  </a:lnTo>
                  <a:cubicBezTo>
                    <a:pt x="402" y="20"/>
                    <a:pt x="350" y="0"/>
                    <a:pt x="300" y="0"/>
                  </a:cubicBez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7" name="Google Shape;13037;p84"/>
            <p:cNvSpPr/>
            <p:nvPr/>
          </p:nvSpPr>
          <p:spPr>
            <a:xfrm>
              <a:off x="1478383" y="2413975"/>
              <a:ext cx="97199" cy="94764"/>
            </a:xfrm>
            <a:custGeom>
              <a:avLst/>
              <a:gdLst/>
              <a:ahLst/>
              <a:cxnLst/>
              <a:rect l="l" t="t" r="r" b="b"/>
              <a:pathLst>
                <a:path w="3712" h="3619" extrusionOk="0">
                  <a:moveTo>
                    <a:pt x="1842" y="0"/>
                  </a:moveTo>
                  <a:cubicBezTo>
                    <a:pt x="1375" y="0"/>
                    <a:pt x="910" y="195"/>
                    <a:pt x="583" y="575"/>
                  </a:cubicBezTo>
                  <a:cubicBezTo>
                    <a:pt x="544" y="614"/>
                    <a:pt x="506" y="661"/>
                    <a:pt x="478" y="699"/>
                  </a:cubicBezTo>
                  <a:cubicBezTo>
                    <a:pt x="29" y="1272"/>
                    <a:pt x="1" y="2054"/>
                    <a:pt x="411" y="2655"/>
                  </a:cubicBezTo>
                  <a:cubicBezTo>
                    <a:pt x="420" y="2684"/>
                    <a:pt x="449" y="2712"/>
                    <a:pt x="478" y="2750"/>
                  </a:cubicBezTo>
                  <a:cubicBezTo>
                    <a:pt x="506" y="2789"/>
                    <a:pt x="535" y="2827"/>
                    <a:pt x="564" y="2855"/>
                  </a:cubicBezTo>
                  <a:cubicBezTo>
                    <a:pt x="885" y="3205"/>
                    <a:pt x="1334" y="3400"/>
                    <a:pt x="1796" y="3400"/>
                  </a:cubicBezTo>
                  <a:cubicBezTo>
                    <a:pt x="1951" y="3400"/>
                    <a:pt x="2108" y="3378"/>
                    <a:pt x="2262" y="3332"/>
                  </a:cubicBezTo>
                  <a:lnTo>
                    <a:pt x="2815" y="3599"/>
                  </a:lnTo>
                  <a:cubicBezTo>
                    <a:pt x="2845" y="3613"/>
                    <a:pt x="2876" y="3619"/>
                    <a:pt x="2907" y="3619"/>
                  </a:cubicBezTo>
                  <a:cubicBezTo>
                    <a:pt x="3029" y="3619"/>
                    <a:pt x="3139" y="3520"/>
                    <a:pt x="3139" y="3390"/>
                  </a:cubicBezTo>
                  <a:lnTo>
                    <a:pt x="3111" y="2770"/>
                  </a:lnTo>
                  <a:cubicBezTo>
                    <a:pt x="3712" y="2073"/>
                    <a:pt x="3635" y="1014"/>
                    <a:pt x="2939" y="413"/>
                  </a:cubicBezTo>
                  <a:cubicBezTo>
                    <a:pt x="2622" y="136"/>
                    <a:pt x="2231" y="0"/>
                    <a:pt x="1842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8" name="Google Shape;13038;p84"/>
            <p:cNvSpPr/>
            <p:nvPr/>
          </p:nvSpPr>
          <p:spPr>
            <a:xfrm>
              <a:off x="1394199" y="2415755"/>
              <a:ext cx="112334" cy="92983"/>
            </a:xfrm>
            <a:custGeom>
              <a:avLst/>
              <a:gdLst/>
              <a:ahLst/>
              <a:cxnLst/>
              <a:rect l="l" t="t" r="r" b="b"/>
              <a:pathLst>
                <a:path w="4290" h="3551" extrusionOk="0">
                  <a:moveTo>
                    <a:pt x="2165" y="0"/>
                  </a:moveTo>
                  <a:cubicBezTo>
                    <a:pt x="2140" y="0"/>
                    <a:pt x="2115" y="1"/>
                    <a:pt x="2090" y="2"/>
                  </a:cubicBezTo>
                  <a:cubicBezTo>
                    <a:pt x="735" y="49"/>
                    <a:pt x="1" y="1633"/>
                    <a:pt x="850" y="2702"/>
                  </a:cubicBezTo>
                  <a:lnTo>
                    <a:pt x="821" y="3322"/>
                  </a:lnTo>
                  <a:cubicBezTo>
                    <a:pt x="813" y="3452"/>
                    <a:pt x="922" y="3551"/>
                    <a:pt x="1044" y="3551"/>
                  </a:cubicBezTo>
                  <a:cubicBezTo>
                    <a:pt x="1075" y="3551"/>
                    <a:pt x="1106" y="3545"/>
                    <a:pt x="1136" y="3531"/>
                  </a:cubicBezTo>
                  <a:lnTo>
                    <a:pt x="1699" y="3264"/>
                  </a:lnTo>
                  <a:cubicBezTo>
                    <a:pt x="1853" y="3309"/>
                    <a:pt x="2009" y="3330"/>
                    <a:pt x="2164" y="3330"/>
                  </a:cubicBezTo>
                  <a:cubicBezTo>
                    <a:pt x="2711" y="3330"/>
                    <a:pt x="3237" y="3063"/>
                    <a:pt x="3550" y="2587"/>
                  </a:cubicBezTo>
                  <a:cubicBezTo>
                    <a:pt x="4289" y="1473"/>
                    <a:pt x="3485" y="0"/>
                    <a:pt x="2165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9" name="Google Shape;13039;p84"/>
            <p:cNvSpPr/>
            <p:nvPr/>
          </p:nvSpPr>
          <p:spPr>
            <a:xfrm>
              <a:off x="1429679" y="2455373"/>
              <a:ext cx="11024" cy="11888"/>
            </a:xfrm>
            <a:custGeom>
              <a:avLst/>
              <a:gdLst/>
              <a:ahLst/>
              <a:cxnLst/>
              <a:rect l="l" t="t" r="r" b="b"/>
              <a:pathLst>
                <a:path w="421" h="454" extrusionOk="0">
                  <a:moveTo>
                    <a:pt x="210" y="1"/>
                  </a:moveTo>
                  <a:cubicBezTo>
                    <a:pt x="105" y="1"/>
                    <a:pt x="0" y="72"/>
                    <a:pt x="0" y="215"/>
                  </a:cubicBezTo>
                  <a:lnTo>
                    <a:pt x="0" y="244"/>
                  </a:lnTo>
                  <a:cubicBezTo>
                    <a:pt x="0" y="359"/>
                    <a:pt x="96" y="454"/>
                    <a:pt x="210" y="454"/>
                  </a:cubicBezTo>
                  <a:cubicBezTo>
                    <a:pt x="325" y="454"/>
                    <a:pt x="420" y="359"/>
                    <a:pt x="420" y="244"/>
                  </a:cubicBezTo>
                  <a:lnTo>
                    <a:pt x="420" y="215"/>
                  </a:lnTo>
                  <a:cubicBezTo>
                    <a:pt x="420" y="72"/>
                    <a:pt x="315" y="1"/>
                    <a:pt x="210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0" name="Google Shape;13040;p84"/>
            <p:cNvSpPr/>
            <p:nvPr/>
          </p:nvSpPr>
          <p:spPr>
            <a:xfrm>
              <a:off x="1445155" y="2455373"/>
              <a:ext cx="11024" cy="11888"/>
            </a:xfrm>
            <a:custGeom>
              <a:avLst/>
              <a:gdLst/>
              <a:ahLst/>
              <a:cxnLst/>
              <a:rect l="l" t="t" r="r" b="b"/>
              <a:pathLst>
                <a:path w="421" h="454" extrusionOk="0">
                  <a:moveTo>
                    <a:pt x="211" y="1"/>
                  </a:moveTo>
                  <a:cubicBezTo>
                    <a:pt x="106" y="1"/>
                    <a:pt x="1" y="72"/>
                    <a:pt x="1" y="215"/>
                  </a:cubicBezTo>
                  <a:lnTo>
                    <a:pt x="1" y="244"/>
                  </a:lnTo>
                  <a:cubicBezTo>
                    <a:pt x="1" y="359"/>
                    <a:pt x="96" y="454"/>
                    <a:pt x="211" y="454"/>
                  </a:cubicBezTo>
                  <a:cubicBezTo>
                    <a:pt x="325" y="454"/>
                    <a:pt x="421" y="359"/>
                    <a:pt x="421" y="244"/>
                  </a:cubicBezTo>
                  <a:lnTo>
                    <a:pt x="421" y="215"/>
                  </a:lnTo>
                  <a:cubicBezTo>
                    <a:pt x="421" y="72"/>
                    <a:pt x="316" y="1"/>
                    <a:pt x="211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1" name="Google Shape;13041;p84"/>
            <p:cNvSpPr/>
            <p:nvPr/>
          </p:nvSpPr>
          <p:spPr>
            <a:xfrm>
              <a:off x="1460787" y="2455373"/>
              <a:ext cx="11129" cy="11888"/>
            </a:xfrm>
            <a:custGeom>
              <a:avLst/>
              <a:gdLst/>
              <a:ahLst/>
              <a:cxnLst/>
              <a:rect l="l" t="t" r="r" b="b"/>
              <a:pathLst>
                <a:path w="425" h="454" extrusionOk="0">
                  <a:moveTo>
                    <a:pt x="208" y="1"/>
                  </a:moveTo>
                  <a:cubicBezTo>
                    <a:pt x="103" y="1"/>
                    <a:pt x="0" y="72"/>
                    <a:pt x="5" y="215"/>
                  </a:cubicBezTo>
                  <a:lnTo>
                    <a:pt x="5" y="244"/>
                  </a:lnTo>
                  <a:cubicBezTo>
                    <a:pt x="5" y="359"/>
                    <a:pt x="91" y="454"/>
                    <a:pt x="215" y="454"/>
                  </a:cubicBezTo>
                  <a:cubicBezTo>
                    <a:pt x="329" y="454"/>
                    <a:pt x="425" y="359"/>
                    <a:pt x="425" y="244"/>
                  </a:cubicBezTo>
                  <a:lnTo>
                    <a:pt x="425" y="215"/>
                  </a:lnTo>
                  <a:cubicBezTo>
                    <a:pt x="420" y="72"/>
                    <a:pt x="313" y="1"/>
                    <a:pt x="208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2" name="Google Shape;13042;p84"/>
            <p:cNvSpPr/>
            <p:nvPr/>
          </p:nvSpPr>
          <p:spPr>
            <a:xfrm>
              <a:off x="1505878" y="2455373"/>
              <a:ext cx="10998" cy="11888"/>
            </a:xfrm>
            <a:custGeom>
              <a:avLst/>
              <a:gdLst/>
              <a:ahLst/>
              <a:cxnLst/>
              <a:rect l="l" t="t" r="r" b="b"/>
              <a:pathLst>
                <a:path w="420" h="454" extrusionOk="0">
                  <a:moveTo>
                    <a:pt x="210" y="1"/>
                  </a:moveTo>
                  <a:cubicBezTo>
                    <a:pt x="105" y="1"/>
                    <a:pt x="0" y="72"/>
                    <a:pt x="0" y="215"/>
                  </a:cubicBezTo>
                  <a:lnTo>
                    <a:pt x="0" y="244"/>
                  </a:lnTo>
                  <a:cubicBezTo>
                    <a:pt x="0" y="359"/>
                    <a:pt x="86" y="454"/>
                    <a:pt x="210" y="454"/>
                  </a:cubicBezTo>
                  <a:cubicBezTo>
                    <a:pt x="324" y="454"/>
                    <a:pt x="420" y="359"/>
                    <a:pt x="420" y="244"/>
                  </a:cubicBezTo>
                  <a:lnTo>
                    <a:pt x="420" y="215"/>
                  </a:lnTo>
                  <a:cubicBezTo>
                    <a:pt x="420" y="72"/>
                    <a:pt x="315" y="1"/>
                    <a:pt x="210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3" name="Google Shape;13043;p84"/>
            <p:cNvSpPr/>
            <p:nvPr/>
          </p:nvSpPr>
          <p:spPr>
            <a:xfrm>
              <a:off x="1521353" y="2455373"/>
              <a:ext cx="11024" cy="11888"/>
            </a:xfrm>
            <a:custGeom>
              <a:avLst/>
              <a:gdLst/>
              <a:ahLst/>
              <a:cxnLst/>
              <a:rect l="l" t="t" r="r" b="b"/>
              <a:pathLst>
                <a:path w="421" h="454" extrusionOk="0">
                  <a:moveTo>
                    <a:pt x="210" y="1"/>
                  </a:moveTo>
                  <a:cubicBezTo>
                    <a:pt x="105" y="1"/>
                    <a:pt x="1" y="72"/>
                    <a:pt x="1" y="215"/>
                  </a:cubicBezTo>
                  <a:lnTo>
                    <a:pt x="1" y="244"/>
                  </a:lnTo>
                  <a:cubicBezTo>
                    <a:pt x="1" y="359"/>
                    <a:pt x="96" y="454"/>
                    <a:pt x="210" y="454"/>
                  </a:cubicBezTo>
                  <a:cubicBezTo>
                    <a:pt x="325" y="454"/>
                    <a:pt x="420" y="359"/>
                    <a:pt x="420" y="244"/>
                  </a:cubicBezTo>
                  <a:lnTo>
                    <a:pt x="420" y="215"/>
                  </a:lnTo>
                  <a:cubicBezTo>
                    <a:pt x="420" y="72"/>
                    <a:pt x="315" y="1"/>
                    <a:pt x="210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4" name="Google Shape;13044;p84"/>
            <p:cNvSpPr/>
            <p:nvPr/>
          </p:nvSpPr>
          <p:spPr>
            <a:xfrm>
              <a:off x="1536724" y="2455373"/>
              <a:ext cx="11129" cy="11888"/>
            </a:xfrm>
            <a:custGeom>
              <a:avLst/>
              <a:gdLst/>
              <a:ahLst/>
              <a:cxnLst/>
              <a:rect l="l" t="t" r="r" b="b"/>
              <a:pathLst>
                <a:path w="425" h="454" extrusionOk="0">
                  <a:moveTo>
                    <a:pt x="208" y="1"/>
                  </a:moveTo>
                  <a:cubicBezTo>
                    <a:pt x="103" y="1"/>
                    <a:pt x="0" y="72"/>
                    <a:pt x="5" y="215"/>
                  </a:cubicBezTo>
                  <a:lnTo>
                    <a:pt x="5" y="244"/>
                  </a:lnTo>
                  <a:cubicBezTo>
                    <a:pt x="5" y="359"/>
                    <a:pt x="91" y="454"/>
                    <a:pt x="215" y="454"/>
                  </a:cubicBezTo>
                  <a:cubicBezTo>
                    <a:pt x="329" y="454"/>
                    <a:pt x="425" y="359"/>
                    <a:pt x="425" y="244"/>
                  </a:cubicBezTo>
                  <a:lnTo>
                    <a:pt x="425" y="215"/>
                  </a:lnTo>
                  <a:cubicBezTo>
                    <a:pt x="420" y="72"/>
                    <a:pt x="313" y="1"/>
                    <a:pt x="208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045" name="Google Shape;13045;p84"/>
          <p:cNvGrpSpPr/>
          <p:nvPr/>
        </p:nvGrpSpPr>
        <p:grpSpPr>
          <a:xfrm>
            <a:off x="1298519" y="1970322"/>
            <a:ext cx="378452" cy="341321"/>
            <a:chOff x="1298519" y="1970322"/>
            <a:chExt cx="378452" cy="341321"/>
          </a:xfrm>
        </p:grpSpPr>
        <p:sp>
          <p:nvSpPr>
            <p:cNvPr id="13046" name="Google Shape;13046;p84"/>
            <p:cNvSpPr/>
            <p:nvPr/>
          </p:nvSpPr>
          <p:spPr>
            <a:xfrm>
              <a:off x="1498624" y="1970322"/>
              <a:ext cx="178346" cy="149857"/>
            </a:xfrm>
            <a:custGeom>
              <a:avLst/>
              <a:gdLst/>
              <a:ahLst/>
              <a:cxnLst/>
              <a:rect l="l" t="t" r="r" b="b"/>
              <a:pathLst>
                <a:path w="6811" h="5723" extrusionOk="0">
                  <a:moveTo>
                    <a:pt x="3433" y="1"/>
                  </a:moveTo>
                  <a:cubicBezTo>
                    <a:pt x="3396" y="1"/>
                    <a:pt x="3358" y="2"/>
                    <a:pt x="3320" y="3"/>
                  </a:cubicBezTo>
                  <a:cubicBezTo>
                    <a:pt x="1155" y="89"/>
                    <a:pt x="0" y="2598"/>
                    <a:pt x="1355" y="4296"/>
                  </a:cubicBezTo>
                  <a:lnTo>
                    <a:pt x="1298" y="5489"/>
                  </a:lnTo>
                  <a:cubicBezTo>
                    <a:pt x="1290" y="5623"/>
                    <a:pt x="1394" y="5723"/>
                    <a:pt x="1513" y="5723"/>
                  </a:cubicBezTo>
                  <a:cubicBezTo>
                    <a:pt x="1546" y="5723"/>
                    <a:pt x="1580" y="5715"/>
                    <a:pt x="1613" y="5698"/>
                  </a:cubicBezTo>
                  <a:lnTo>
                    <a:pt x="2700" y="5193"/>
                  </a:lnTo>
                  <a:cubicBezTo>
                    <a:pt x="2942" y="5262"/>
                    <a:pt x="3188" y="5295"/>
                    <a:pt x="3430" y="5295"/>
                  </a:cubicBezTo>
                  <a:cubicBezTo>
                    <a:pt x="4298" y="5295"/>
                    <a:pt x="5129" y="4870"/>
                    <a:pt x="5629" y="4124"/>
                  </a:cubicBezTo>
                  <a:cubicBezTo>
                    <a:pt x="6810" y="2353"/>
                    <a:pt x="5532" y="1"/>
                    <a:pt x="3433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7" name="Google Shape;13047;p84"/>
            <p:cNvSpPr/>
            <p:nvPr/>
          </p:nvSpPr>
          <p:spPr>
            <a:xfrm>
              <a:off x="1571969" y="2019576"/>
              <a:ext cx="21603" cy="53260"/>
            </a:xfrm>
            <a:custGeom>
              <a:avLst/>
              <a:gdLst/>
              <a:ahLst/>
              <a:cxnLst/>
              <a:rect l="l" t="t" r="r" b="b"/>
              <a:pathLst>
                <a:path w="825" h="2034" extrusionOk="0">
                  <a:moveTo>
                    <a:pt x="282" y="1"/>
                  </a:moveTo>
                  <a:cubicBezTo>
                    <a:pt x="1" y="1"/>
                    <a:pt x="1" y="422"/>
                    <a:pt x="282" y="422"/>
                  </a:cubicBezTo>
                  <a:cubicBezTo>
                    <a:pt x="288" y="422"/>
                    <a:pt x="294" y="422"/>
                    <a:pt x="300" y="421"/>
                  </a:cubicBezTo>
                  <a:lnTo>
                    <a:pt x="414" y="421"/>
                  </a:lnTo>
                  <a:lnTo>
                    <a:pt x="414" y="1824"/>
                  </a:lnTo>
                  <a:cubicBezTo>
                    <a:pt x="414" y="1938"/>
                    <a:pt x="510" y="2033"/>
                    <a:pt x="624" y="2033"/>
                  </a:cubicBezTo>
                  <a:cubicBezTo>
                    <a:pt x="729" y="2024"/>
                    <a:pt x="825" y="1938"/>
                    <a:pt x="825" y="1824"/>
                  </a:cubicBezTo>
                  <a:lnTo>
                    <a:pt x="825" y="211"/>
                  </a:lnTo>
                  <a:cubicBezTo>
                    <a:pt x="825" y="97"/>
                    <a:pt x="729" y="1"/>
                    <a:pt x="615" y="1"/>
                  </a:cubicBezTo>
                  <a:lnTo>
                    <a:pt x="300" y="1"/>
                  </a:lnTo>
                  <a:cubicBezTo>
                    <a:pt x="294" y="1"/>
                    <a:pt x="288" y="1"/>
                    <a:pt x="282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8" name="Google Shape;13048;p84"/>
            <p:cNvSpPr/>
            <p:nvPr/>
          </p:nvSpPr>
          <p:spPr>
            <a:xfrm>
              <a:off x="1571707" y="2064038"/>
              <a:ext cx="33203" cy="10814"/>
            </a:xfrm>
            <a:custGeom>
              <a:avLst/>
              <a:gdLst/>
              <a:ahLst/>
              <a:cxnLst/>
              <a:rect l="l" t="t" r="r" b="b"/>
              <a:pathLst>
                <a:path w="1268" h="413" extrusionOk="0">
                  <a:moveTo>
                    <a:pt x="265" y="0"/>
                  </a:moveTo>
                  <a:cubicBezTo>
                    <a:pt x="1" y="0"/>
                    <a:pt x="4" y="412"/>
                    <a:pt x="273" y="412"/>
                  </a:cubicBezTo>
                  <a:cubicBezTo>
                    <a:pt x="279" y="412"/>
                    <a:pt x="285" y="412"/>
                    <a:pt x="291" y="412"/>
                  </a:cubicBezTo>
                  <a:lnTo>
                    <a:pt x="978" y="412"/>
                  </a:lnTo>
                  <a:cubicBezTo>
                    <a:pt x="984" y="412"/>
                    <a:pt x="990" y="412"/>
                    <a:pt x="995" y="412"/>
                  </a:cubicBezTo>
                  <a:cubicBezTo>
                    <a:pt x="1265" y="412"/>
                    <a:pt x="1267" y="0"/>
                    <a:pt x="1004" y="0"/>
                  </a:cubicBezTo>
                  <a:cubicBezTo>
                    <a:pt x="995" y="0"/>
                    <a:pt x="987" y="1"/>
                    <a:pt x="978" y="2"/>
                  </a:cubicBezTo>
                  <a:lnTo>
                    <a:pt x="291" y="2"/>
                  </a:lnTo>
                  <a:cubicBezTo>
                    <a:pt x="282" y="1"/>
                    <a:pt x="273" y="0"/>
                    <a:pt x="265" y="0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9" name="Google Shape;13049;p84"/>
            <p:cNvSpPr/>
            <p:nvPr/>
          </p:nvSpPr>
          <p:spPr>
            <a:xfrm>
              <a:off x="1575058" y="2003001"/>
              <a:ext cx="18775" cy="15868"/>
            </a:xfrm>
            <a:custGeom>
              <a:avLst/>
              <a:gdLst/>
              <a:ahLst/>
              <a:cxnLst/>
              <a:rect l="l" t="t" r="r" b="b"/>
              <a:pathLst>
                <a:path w="717" h="606" extrusionOk="0">
                  <a:moveTo>
                    <a:pt x="407" y="1"/>
                  </a:moveTo>
                  <a:cubicBezTo>
                    <a:pt x="331" y="1"/>
                    <a:pt x="253" y="29"/>
                    <a:pt x="191" y="91"/>
                  </a:cubicBezTo>
                  <a:cubicBezTo>
                    <a:pt x="1" y="281"/>
                    <a:pt x="134" y="606"/>
                    <a:pt x="411" y="606"/>
                  </a:cubicBezTo>
                  <a:cubicBezTo>
                    <a:pt x="573" y="606"/>
                    <a:pt x="707" y="472"/>
                    <a:pt x="716" y="301"/>
                  </a:cubicBezTo>
                  <a:cubicBezTo>
                    <a:pt x="716" y="120"/>
                    <a:pt x="564" y="1"/>
                    <a:pt x="407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0" name="Google Shape;13050;p84"/>
            <p:cNvSpPr/>
            <p:nvPr/>
          </p:nvSpPr>
          <p:spPr>
            <a:xfrm>
              <a:off x="1345495" y="2004625"/>
              <a:ext cx="170150" cy="171119"/>
            </a:xfrm>
            <a:custGeom>
              <a:avLst/>
              <a:gdLst/>
              <a:ahLst/>
              <a:cxnLst/>
              <a:rect l="l" t="t" r="r" b="b"/>
              <a:pathLst>
                <a:path w="6498" h="6535" extrusionOk="0">
                  <a:moveTo>
                    <a:pt x="3254" y="0"/>
                  </a:moveTo>
                  <a:cubicBezTo>
                    <a:pt x="1842" y="0"/>
                    <a:pt x="649" y="1059"/>
                    <a:pt x="477" y="2461"/>
                  </a:cubicBezTo>
                  <a:lnTo>
                    <a:pt x="19" y="6287"/>
                  </a:lnTo>
                  <a:cubicBezTo>
                    <a:pt x="0" y="6420"/>
                    <a:pt x="105" y="6535"/>
                    <a:pt x="239" y="6535"/>
                  </a:cubicBezTo>
                  <a:lnTo>
                    <a:pt x="6278" y="6535"/>
                  </a:lnTo>
                  <a:cubicBezTo>
                    <a:pt x="6402" y="6525"/>
                    <a:pt x="6497" y="6411"/>
                    <a:pt x="6488" y="6287"/>
                  </a:cubicBezTo>
                  <a:lnTo>
                    <a:pt x="6030" y="2461"/>
                  </a:lnTo>
                  <a:cubicBezTo>
                    <a:pt x="5858" y="1059"/>
                    <a:pt x="4665" y="0"/>
                    <a:pt x="3254" y="0"/>
                  </a:cubicBezTo>
                  <a:close/>
                </a:path>
              </a:pathLst>
            </a:custGeom>
            <a:solidFill>
              <a:srgbClr val="738A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1" name="Google Shape;13051;p84"/>
            <p:cNvSpPr/>
            <p:nvPr/>
          </p:nvSpPr>
          <p:spPr>
            <a:xfrm>
              <a:off x="1404935" y="2140760"/>
              <a:ext cx="51742" cy="93454"/>
            </a:xfrm>
            <a:custGeom>
              <a:avLst/>
              <a:gdLst/>
              <a:ahLst/>
              <a:cxnLst/>
              <a:rect l="l" t="t" r="r" b="b"/>
              <a:pathLst>
                <a:path w="1976" h="3569" extrusionOk="0">
                  <a:moveTo>
                    <a:pt x="1" y="0"/>
                  </a:moveTo>
                  <a:lnTo>
                    <a:pt x="1" y="2710"/>
                  </a:lnTo>
                  <a:lnTo>
                    <a:pt x="984" y="3559"/>
                  </a:lnTo>
                  <a:lnTo>
                    <a:pt x="984" y="3568"/>
                  </a:lnTo>
                  <a:lnTo>
                    <a:pt x="993" y="3568"/>
                  </a:lnTo>
                  <a:lnTo>
                    <a:pt x="993" y="3559"/>
                  </a:lnTo>
                  <a:lnTo>
                    <a:pt x="1976" y="2710"/>
                  </a:lnTo>
                  <a:lnTo>
                    <a:pt x="1976" y="0"/>
                  </a:ln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2" name="Google Shape;13052;p84"/>
            <p:cNvSpPr/>
            <p:nvPr/>
          </p:nvSpPr>
          <p:spPr>
            <a:xfrm>
              <a:off x="1298519" y="2198708"/>
              <a:ext cx="264338" cy="112936"/>
            </a:xfrm>
            <a:custGeom>
              <a:avLst/>
              <a:gdLst/>
              <a:ahLst/>
              <a:cxnLst/>
              <a:rect l="l" t="t" r="r" b="b"/>
              <a:pathLst>
                <a:path w="10095" h="4313" extrusionOk="0">
                  <a:moveTo>
                    <a:pt x="4065" y="1"/>
                  </a:moveTo>
                  <a:lnTo>
                    <a:pt x="2739" y="420"/>
                  </a:lnTo>
                  <a:lnTo>
                    <a:pt x="1813" y="726"/>
                  </a:lnTo>
                  <a:cubicBezTo>
                    <a:pt x="735" y="1069"/>
                    <a:pt x="1" y="2071"/>
                    <a:pt x="10" y="3196"/>
                  </a:cubicBezTo>
                  <a:lnTo>
                    <a:pt x="10" y="4093"/>
                  </a:lnTo>
                  <a:cubicBezTo>
                    <a:pt x="1" y="4217"/>
                    <a:pt x="106" y="4313"/>
                    <a:pt x="230" y="4313"/>
                  </a:cubicBezTo>
                  <a:lnTo>
                    <a:pt x="9875" y="4313"/>
                  </a:lnTo>
                  <a:cubicBezTo>
                    <a:pt x="9999" y="4313"/>
                    <a:pt x="10094" y="4217"/>
                    <a:pt x="10094" y="4093"/>
                  </a:cubicBezTo>
                  <a:lnTo>
                    <a:pt x="10094" y="3196"/>
                  </a:lnTo>
                  <a:cubicBezTo>
                    <a:pt x="10094" y="2071"/>
                    <a:pt x="9369" y="1069"/>
                    <a:pt x="8291" y="716"/>
                  </a:cubicBezTo>
                  <a:lnTo>
                    <a:pt x="7242" y="382"/>
                  </a:lnTo>
                  <a:lnTo>
                    <a:pt x="6040" y="1"/>
                  </a:lnTo>
                  <a:lnTo>
                    <a:pt x="5057" y="697"/>
                  </a:lnTo>
                  <a:lnTo>
                    <a:pt x="4065" y="1"/>
                  </a:ln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3" name="Google Shape;13053;p84"/>
            <p:cNvSpPr/>
            <p:nvPr/>
          </p:nvSpPr>
          <p:spPr>
            <a:xfrm>
              <a:off x="1488124" y="2208710"/>
              <a:ext cx="74732" cy="102933"/>
            </a:xfrm>
            <a:custGeom>
              <a:avLst/>
              <a:gdLst/>
              <a:ahLst/>
              <a:cxnLst/>
              <a:rect l="l" t="t" r="r" b="b"/>
              <a:pathLst>
                <a:path w="2854" h="3931" extrusionOk="0">
                  <a:moveTo>
                    <a:pt x="1" y="0"/>
                  </a:moveTo>
                  <a:lnTo>
                    <a:pt x="783" y="344"/>
                  </a:lnTo>
                  <a:cubicBezTo>
                    <a:pt x="1584" y="687"/>
                    <a:pt x="2128" y="1689"/>
                    <a:pt x="2128" y="2814"/>
                  </a:cubicBezTo>
                  <a:lnTo>
                    <a:pt x="2128" y="3931"/>
                  </a:lnTo>
                  <a:lnTo>
                    <a:pt x="2634" y="3931"/>
                  </a:lnTo>
                  <a:cubicBezTo>
                    <a:pt x="2758" y="3931"/>
                    <a:pt x="2853" y="3835"/>
                    <a:pt x="2853" y="3711"/>
                  </a:cubicBezTo>
                  <a:lnTo>
                    <a:pt x="2853" y="2814"/>
                  </a:lnTo>
                  <a:cubicBezTo>
                    <a:pt x="2853" y="1689"/>
                    <a:pt x="2128" y="687"/>
                    <a:pt x="1050" y="344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4" name="Google Shape;13054;p84"/>
            <p:cNvSpPr/>
            <p:nvPr/>
          </p:nvSpPr>
          <p:spPr>
            <a:xfrm>
              <a:off x="1298519" y="2209941"/>
              <a:ext cx="71721" cy="101703"/>
            </a:xfrm>
            <a:custGeom>
              <a:avLst/>
              <a:gdLst/>
              <a:ahLst/>
              <a:cxnLst/>
              <a:rect l="l" t="t" r="r" b="b"/>
              <a:pathLst>
                <a:path w="2739" h="3884" extrusionOk="0">
                  <a:moveTo>
                    <a:pt x="2739" y="1"/>
                  </a:moveTo>
                  <a:lnTo>
                    <a:pt x="1813" y="297"/>
                  </a:lnTo>
                  <a:cubicBezTo>
                    <a:pt x="735" y="640"/>
                    <a:pt x="1" y="1642"/>
                    <a:pt x="10" y="2767"/>
                  </a:cubicBezTo>
                  <a:lnTo>
                    <a:pt x="10" y="3664"/>
                  </a:lnTo>
                  <a:cubicBezTo>
                    <a:pt x="1" y="3788"/>
                    <a:pt x="106" y="3884"/>
                    <a:pt x="220" y="3884"/>
                  </a:cubicBezTo>
                  <a:lnTo>
                    <a:pt x="697" y="3884"/>
                  </a:lnTo>
                  <a:lnTo>
                    <a:pt x="697" y="2767"/>
                  </a:lnTo>
                  <a:cubicBezTo>
                    <a:pt x="697" y="1642"/>
                    <a:pt x="1251" y="640"/>
                    <a:pt x="2052" y="297"/>
                  </a:cubicBezTo>
                  <a:lnTo>
                    <a:pt x="2739" y="1"/>
                  </a:ln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5" name="Google Shape;13055;p84"/>
            <p:cNvSpPr/>
            <p:nvPr/>
          </p:nvSpPr>
          <p:spPr>
            <a:xfrm>
              <a:off x="1425045" y="2243615"/>
              <a:ext cx="11390" cy="12333"/>
            </a:xfrm>
            <a:custGeom>
              <a:avLst/>
              <a:gdLst/>
              <a:ahLst/>
              <a:cxnLst/>
              <a:rect l="l" t="t" r="r" b="b"/>
              <a:pathLst>
                <a:path w="435" h="471" extrusionOk="0">
                  <a:moveTo>
                    <a:pt x="217" y="0"/>
                  </a:moveTo>
                  <a:cubicBezTo>
                    <a:pt x="108" y="0"/>
                    <a:pt x="1" y="74"/>
                    <a:pt x="15" y="222"/>
                  </a:cubicBezTo>
                  <a:lnTo>
                    <a:pt x="15" y="260"/>
                  </a:lnTo>
                  <a:cubicBezTo>
                    <a:pt x="15" y="375"/>
                    <a:pt x="101" y="470"/>
                    <a:pt x="216" y="470"/>
                  </a:cubicBezTo>
                  <a:cubicBezTo>
                    <a:pt x="330" y="470"/>
                    <a:pt x="425" y="375"/>
                    <a:pt x="425" y="260"/>
                  </a:cubicBezTo>
                  <a:lnTo>
                    <a:pt x="425" y="222"/>
                  </a:lnTo>
                  <a:cubicBezTo>
                    <a:pt x="435" y="74"/>
                    <a:pt x="325" y="0"/>
                    <a:pt x="217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6" name="Google Shape;13056;p84"/>
            <p:cNvSpPr/>
            <p:nvPr/>
          </p:nvSpPr>
          <p:spPr>
            <a:xfrm>
              <a:off x="1425045" y="2262102"/>
              <a:ext cx="11390" cy="12333"/>
            </a:xfrm>
            <a:custGeom>
              <a:avLst/>
              <a:gdLst/>
              <a:ahLst/>
              <a:cxnLst/>
              <a:rect l="l" t="t" r="r" b="b"/>
              <a:pathLst>
                <a:path w="435" h="471" extrusionOk="0">
                  <a:moveTo>
                    <a:pt x="217" y="0"/>
                  </a:moveTo>
                  <a:cubicBezTo>
                    <a:pt x="108" y="0"/>
                    <a:pt x="1" y="74"/>
                    <a:pt x="15" y="222"/>
                  </a:cubicBezTo>
                  <a:lnTo>
                    <a:pt x="15" y="270"/>
                  </a:lnTo>
                  <a:cubicBezTo>
                    <a:pt x="15" y="384"/>
                    <a:pt x="101" y="470"/>
                    <a:pt x="216" y="470"/>
                  </a:cubicBezTo>
                  <a:cubicBezTo>
                    <a:pt x="330" y="470"/>
                    <a:pt x="425" y="384"/>
                    <a:pt x="425" y="270"/>
                  </a:cubicBezTo>
                  <a:lnTo>
                    <a:pt x="425" y="222"/>
                  </a:lnTo>
                  <a:cubicBezTo>
                    <a:pt x="435" y="74"/>
                    <a:pt x="325" y="0"/>
                    <a:pt x="217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7" name="Google Shape;13057;p84"/>
            <p:cNvSpPr/>
            <p:nvPr/>
          </p:nvSpPr>
          <p:spPr>
            <a:xfrm>
              <a:off x="1404935" y="2198708"/>
              <a:ext cx="26028" cy="38963"/>
            </a:xfrm>
            <a:custGeom>
              <a:avLst/>
              <a:gdLst/>
              <a:ahLst/>
              <a:cxnLst/>
              <a:rect l="l" t="t" r="r" b="b"/>
              <a:pathLst>
                <a:path w="994" h="1488" extrusionOk="0">
                  <a:moveTo>
                    <a:pt x="1" y="1"/>
                  </a:moveTo>
                  <a:lnTo>
                    <a:pt x="1" y="1269"/>
                  </a:lnTo>
                  <a:cubicBezTo>
                    <a:pt x="1" y="1401"/>
                    <a:pt x="109" y="1488"/>
                    <a:pt x="220" y="1488"/>
                  </a:cubicBezTo>
                  <a:cubicBezTo>
                    <a:pt x="278" y="1488"/>
                    <a:pt x="337" y="1465"/>
                    <a:pt x="382" y="1412"/>
                  </a:cubicBezTo>
                  <a:lnTo>
                    <a:pt x="993" y="69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A3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8" name="Google Shape;13058;p84"/>
            <p:cNvSpPr/>
            <p:nvPr/>
          </p:nvSpPr>
          <p:spPr>
            <a:xfrm>
              <a:off x="1430674" y="2198708"/>
              <a:ext cx="26002" cy="38963"/>
            </a:xfrm>
            <a:custGeom>
              <a:avLst/>
              <a:gdLst/>
              <a:ahLst/>
              <a:cxnLst/>
              <a:rect l="l" t="t" r="r" b="b"/>
              <a:pathLst>
                <a:path w="993" h="1488" extrusionOk="0">
                  <a:moveTo>
                    <a:pt x="993" y="1"/>
                  </a:moveTo>
                  <a:lnTo>
                    <a:pt x="1" y="697"/>
                  </a:lnTo>
                  <a:lnTo>
                    <a:pt x="602" y="1412"/>
                  </a:lnTo>
                  <a:cubicBezTo>
                    <a:pt x="647" y="1465"/>
                    <a:pt x="707" y="1488"/>
                    <a:pt x="766" y="1488"/>
                  </a:cubicBezTo>
                  <a:cubicBezTo>
                    <a:pt x="881" y="1488"/>
                    <a:pt x="993" y="1401"/>
                    <a:pt x="993" y="1269"/>
                  </a:cubicBezTo>
                  <a:lnTo>
                    <a:pt x="993" y="1"/>
                  </a:lnTo>
                  <a:close/>
                </a:path>
              </a:pathLst>
            </a:custGeom>
            <a:solidFill>
              <a:srgbClr val="94A3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9" name="Google Shape;13059;p84"/>
            <p:cNvSpPr/>
            <p:nvPr/>
          </p:nvSpPr>
          <p:spPr>
            <a:xfrm>
              <a:off x="1467648" y="2266658"/>
              <a:ext cx="53732" cy="20503"/>
            </a:xfrm>
            <a:custGeom>
              <a:avLst/>
              <a:gdLst/>
              <a:ahLst/>
              <a:cxnLst/>
              <a:rect l="l" t="t" r="r" b="b"/>
              <a:pathLst>
                <a:path w="2052" h="783" extrusionOk="0">
                  <a:moveTo>
                    <a:pt x="287" y="0"/>
                  </a:moveTo>
                  <a:cubicBezTo>
                    <a:pt x="124" y="0"/>
                    <a:pt x="0" y="134"/>
                    <a:pt x="0" y="287"/>
                  </a:cubicBezTo>
                  <a:lnTo>
                    <a:pt x="0" y="496"/>
                  </a:lnTo>
                  <a:cubicBezTo>
                    <a:pt x="0" y="649"/>
                    <a:pt x="124" y="783"/>
                    <a:pt x="287" y="783"/>
                  </a:cubicBezTo>
                  <a:lnTo>
                    <a:pt x="1765" y="783"/>
                  </a:lnTo>
                  <a:cubicBezTo>
                    <a:pt x="1918" y="783"/>
                    <a:pt x="2052" y="649"/>
                    <a:pt x="2052" y="496"/>
                  </a:cubicBezTo>
                  <a:lnTo>
                    <a:pt x="2052" y="287"/>
                  </a:lnTo>
                  <a:cubicBezTo>
                    <a:pt x="2052" y="134"/>
                    <a:pt x="1918" y="0"/>
                    <a:pt x="1765" y="0"/>
                  </a:cubicBez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0" name="Google Shape;13060;p84"/>
            <p:cNvSpPr/>
            <p:nvPr/>
          </p:nvSpPr>
          <p:spPr>
            <a:xfrm>
              <a:off x="1375712" y="2026358"/>
              <a:ext cx="109951" cy="150328"/>
            </a:xfrm>
            <a:custGeom>
              <a:avLst/>
              <a:gdLst/>
              <a:ahLst/>
              <a:cxnLst/>
              <a:rect l="l" t="t" r="r" b="b"/>
              <a:pathLst>
                <a:path w="4199" h="5741" extrusionOk="0">
                  <a:moveTo>
                    <a:pt x="1375" y="0"/>
                  </a:moveTo>
                  <a:cubicBezTo>
                    <a:pt x="1375" y="0"/>
                    <a:pt x="1375" y="0"/>
                    <a:pt x="1374" y="0"/>
                  </a:cubicBezTo>
                  <a:cubicBezTo>
                    <a:pt x="945" y="1336"/>
                    <a:pt x="10" y="1622"/>
                    <a:pt x="10" y="1622"/>
                  </a:cubicBezTo>
                  <a:lnTo>
                    <a:pt x="10" y="3282"/>
                  </a:lnTo>
                  <a:cubicBezTo>
                    <a:pt x="1" y="4159"/>
                    <a:pt x="468" y="4961"/>
                    <a:pt x="1222" y="5409"/>
                  </a:cubicBezTo>
                  <a:lnTo>
                    <a:pt x="1527" y="5590"/>
                  </a:lnTo>
                  <a:cubicBezTo>
                    <a:pt x="1704" y="5691"/>
                    <a:pt x="1902" y="5741"/>
                    <a:pt x="2101" y="5741"/>
                  </a:cubicBezTo>
                  <a:cubicBezTo>
                    <a:pt x="2300" y="5741"/>
                    <a:pt x="2500" y="5691"/>
                    <a:pt x="2681" y="5590"/>
                  </a:cubicBezTo>
                  <a:lnTo>
                    <a:pt x="2987" y="5409"/>
                  </a:lnTo>
                  <a:cubicBezTo>
                    <a:pt x="3740" y="4961"/>
                    <a:pt x="4198" y="4150"/>
                    <a:pt x="4198" y="3282"/>
                  </a:cubicBezTo>
                  <a:lnTo>
                    <a:pt x="4198" y="2709"/>
                  </a:lnTo>
                  <a:cubicBezTo>
                    <a:pt x="1741" y="2709"/>
                    <a:pt x="1404" y="0"/>
                    <a:pt x="1375" y="0"/>
                  </a:cubicBez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1" name="Google Shape;13061;p84"/>
            <p:cNvSpPr/>
            <p:nvPr/>
          </p:nvSpPr>
          <p:spPr>
            <a:xfrm>
              <a:off x="1342483" y="2077026"/>
              <a:ext cx="21524" cy="46766"/>
            </a:xfrm>
            <a:custGeom>
              <a:avLst/>
              <a:gdLst/>
              <a:ahLst/>
              <a:cxnLst/>
              <a:rect l="l" t="t" r="r" b="b"/>
              <a:pathLst>
                <a:path w="822" h="1786" extrusionOk="0">
                  <a:moveTo>
                    <a:pt x="645" y="1"/>
                  </a:moveTo>
                  <a:cubicBezTo>
                    <a:pt x="640" y="1"/>
                    <a:pt x="635" y="1"/>
                    <a:pt x="631" y="2"/>
                  </a:cubicBezTo>
                  <a:cubicBezTo>
                    <a:pt x="287" y="2"/>
                    <a:pt x="1" y="278"/>
                    <a:pt x="1" y="631"/>
                  </a:cubicBezTo>
                  <a:lnTo>
                    <a:pt x="1" y="1156"/>
                  </a:lnTo>
                  <a:cubicBezTo>
                    <a:pt x="1" y="1509"/>
                    <a:pt x="287" y="1786"/>
                    <a:pt x="631" y="1786"/>
                  </a:cubicBezTo>
                  <a:cubicBezTo>
                    <a:pt x="735" y="1786"/>
                    <a:pt x="821" y="1700"/>
                    <a:pt x="821" y="1595"/>
                  </a:cubicBezTo>
                  <a:lnTo>
                    <a:pt x="821" y="192"/>
                  </a:lnTo>
                  <a:cubicBezTo>
                    <a:pt x="821" y="92"/>
                    <a:pt x="743" y="1"/>
                    <a:pt x="645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2" name="Google Shape;13062;p84"/>
            <p:cNvSpPr/>
            <p:nvPr/>
          </p:nvSpPr>
          <p:spPr>
            <a:xfrm>
              <a:off x="1419179" y="2091742"/>
              <a:ext cx="25111" cy="37575"/>
            </a:xfrm>
            <a:custGeom>
              <a:avLst/>
              <a:gdLst/>
              <a:ahLst/>
              <a:cxnLst/>
              <a:rect l="l" t="t" r="r" b="b"/>
              <a:pathLst>
                <a:path w="959" h="1435" extrusionOk="0">
                  <a:moveTo>
                    <a:pt x="219" y="0"/>
                  </a:moveTo>
                  <a:cubicBezTo>
                    <a:pt x="110" y="0"/>
                    <a:pt x="1" y="74"/>
                    <a:pt x="10" y="222"/>
                  </a:cubicBezTo>
                  <a:lnTo>
                    <a:pt x="10" y="1224"/>
                  </a:lnTo>
                  <a:cubicBezTo>
                    <a:pt x="10" y="1338"/>
                    <a:pt x="106" y="1433"/>
                    <a:pt x="220" y="1433"/>
                  </a:cubicBezTo>
                  <a:lnTo>
                    <a:pt x="659" y="1433"/>
                  </a:lnTo>
                  <a:cubicBezTo>
                    <a:pt x="668" y="1434"/>
                    <a:pt x="677" y="1435"/>
                    <a:pt x="686" y="1435"/>
                  </a:cubicBezTo>
                  <a:cubicBezTo>
                    <a:pt x="958" y="1435"/>
                    <a:pt x="955" y="1023"/>
                    <a:pt x="677" y="1023"/>
                  </a:cubicBezTo>
                  <a:cubicBezTo>
                    <a:pt x="671" y="1023"/>
                    <a:pt x="665" y="1023"/>
                    <a:pt x="659" y="1023"/>
                  </a:cubicBezTo>
                  <a:lnTo>
                    <a:pt x="420" y="1023"/>
                  </a:lnTo>
                  <a:lnTo>
                    <a:pt x="420" y="222"/>
                  </a:lnTo>
                  <a:cubicBezTo>
                    <a:pt x="435" y="74"/>
                    <a:pt x="327" y="0"/>
                    <a:pt x="219" y="0"/>
                  </a:cubicBezTo>
                  <a:close/>
                </a:path>
              </a:pathLst>
            </a:custGeom>
            <a:solidFill>
              <a:srgbClr val="B5C4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3" name="Google Shape;13063;p84"/>
            <p:cNvSpPr/>
            <p:nvPr/>
          </p:nvSpPr>
          <p:spPr>
            <a:xfrm>
              <a:off x="1429418" y="2118267"/>
              <a:ext cx="78974" cy="78712"/>
            </a:xfrm>
            <a:custGeom>
              <a:avLst/>
              <a:gdLst/>
              <a:ahLst/>
              <a:cxnLst/>
              <a:rect l="l" t="t" r="r" b="b"/>
              <a:pathLst>
                <a:path w="3016" h="3006" extrusionOk="0">
                  <a:moveTo>
                    <a:pt x="2605" y="1"/>
                  </a:moveTo>
                  <a:lnTo>
                    <a:pt x="2605" y="249"/>
                  </a:lnTo>
                  <a:lnTo>
                    <a:pt x="2605" y="793"/>
                  </a:lnTo>
                  <a:cubicBezTo>
                    <a:pt x="2596" y="1785"/>
                    <a:pt x="1794" y="2586"/>
                    <a:pt x="802" y="2596"/>
                  </a:cubicBezTo>
                  <a:lnTo>
                    <a:pt x="258" y="2596"/>
                  </a:lnTo>
                  <a:cubicBezTo>
                    <a:pt x="1" y="2615"/>
                    <a:pt x="1" y="2987"/>
                    <a:pt x="258" y="3006"/>
                  </a:cubicBezTo>
                  <a:lnTo>
                    <a:pt x="802" y="3006"/>
                  </a:lnTo>
                  <a:cubicBezTo>
                    <a:pt x="2023" y="3006"/>
                    <a:pt x="3015" y="2014"/>
                    <a:pt x="3015" y="793"/>
                  </a:cubicBezTo>
                  <a:lnTo>
                    <a:pt x="3015" y="1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4" name="Google Shape;13064;p84"/>
            <p:cNvSpPr/>
            <p:nvPr/>
          </p:nvSpPr>
          <p:spPr>
            <a:xfrm>
              <a:off x="1497394" y="2077026"/>
              <a:ext cx="21734" cy="46766"/>
            </a:xfrm>
            <a:custGeom>
              <a:avLst/>
              <a:gdLst/>
              <a:ahLst/>
              <a:cxnLst/>
              <a:rect l="l" t="t" r="r" b="b"/>
              <a:pathLst>
                <a:path w="830" h="1786" extrusionOk="0">
                  <a:moveTo>
                    <a:pt x="184" y="1"/>
                  </a:moveTo>
                  <a:cubicBezTo>
                    <a:pt x="78" y="1"/>
                    <a:pt x="0" y="92"/>
                    <a:pt x="9" y="192"/>
                  </a:cubicBezTo>
                  <a:lnTo>
                    <a:pt x="9" y="1595"/>
                  </a:lnTo>
                  <a:cubicBezTo>
                    <a:pt x="9" y="1700"/>
                    <a:pt x="86" y="1786"/>
                    <a:pt x="200" y="1786"/>
                  </a:cubicBezTo>
                  <a:cubicBezTo>
                    <a:pt x="543" y="1786"/>
                    <a:pt x="830" y="1509"/>
                    <a:pt x="830" y="1156"/>
                  </a:cubicBezTo>
                  <a:lnTo>
                    <a:pt x="830" y="631"/>
                  </a:lnTo>
                  <a:cubicBezTo>
                    <a:pt x="830" y="278"/>
                    <a:pt x="543" y="2"/>
                    <a:pt x="200" y="2"/>
                  </a:cubicBezTo>
                  <a:cubicBezTo>
                    <a:pt x="195" y="1"/>
                    <a:pt x="189" y="1"/>
                    <a:pt x="184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5" name="Google Shape;13065;p84"/>
            <p:cNvSpPr/>
            <p:nvPr/>
          </p:nvSpPr>
          <p:spPr>
            <a:xfrm>
              <a:off x="1419677" y="2180483"/>
              <a:ext cx="22257" cy="22257"/>
            </a:xfrm>
            <a:custGeom>
              <a:avLst/>
              <a:gdLst/>
              <a:ahLst/>
              <a:cxnLst/>
              <a:rect l="l" t="t" r="r" b="b"/>
              <a:pathLst>
                <a:path w="850" h="850" extrusionOk="0">
                  <a:moveTo>
                    <a:pt x="421" y="0"/>
                  </a:moveTo>
                  <a:cubicBezTo>
                    <a:pt x="192" y="0"/>
                    <a:pt x="1" y="191"/>
                    <a:pt x="1" y="420"/>
                  </a:cubicBezTo>
                  <a:cubicBezTo>
                    <a:pt x="1" y="658"/>
                    <a:pt x="192" y="849"/>
                    <a:pt x="421" y="849"/>
                  </a:cubicBezTo>
                  <a:cubicBezTo>
                    <a:pt x="659" y="849"/>
                    <a:pt x="850" y="658"/>
                    <a:pt x="850" y="420"/>
                  </a:cubicBezTo>
                  <a:cubicBezTo>
                    <a:pt x="850" y="191"/>
                    <a:pt x="659" y="0"/>
                    <a:pt x="421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066" name="Google Shape;13066;p84"/>
          <p:cNvGrpSpPr/>
          <p:nvPr/>
        </p:nvGrpSpPr>
        <p:grpSpPr>
          <a:xfrm>
            <a:off x="3114815" y="3346868"/>
            <a:ext cx="283217" cy="359180"/>
            <a:chOff x="3114815" y="3346868"/>
            <a:chExt cx="283217" cy="359180"/>
          </a:xfrm>
        </p:grpSpPr>
        <p:sp>
          <p:nvSpPr>
            <p:cNvPr id="13067" name="Google Shape;13067;p84"/>
            <p:cNvSpPr/>
            <p:nvPr/>
          </p:nvSpPr>
          <p:spPr>
            <a:xfrm>
              <a:off x="3180304" y="3473446"/>
              <a:ext cx="152397" cy="176146"/>
            </a:xfrm>
            <a:custGeom>
              <a:avLst/>
              <a:gdLst/>
              <a:ahLst/>
              <a:cxnLst/>
              <a:rect l="l" t="t" r="r" b="b"/>
              <a:pathLst>
                <a:path w="5820" h="6727" extrusionOk="0">
                  <a:moveTo>
                    <a:pt x="2893" y="1"/>
                  </a:moveTo>
                  <a:cubicBezTo>
                    <a:pt x="1298" y="1"/>
                    <a:pt x="0" y="1304"/>
                    <a:pt x="0" y="2910"/>
                  </a:cubicBezTo>
                  <a:lnTo>
                    <a:pt x="0" y="6726"/>
                  </a:lnTo>
                  <a:lnTo>
                    <a:pt x="5820" y="6726"/>
                  </a:lnTo>
                  <a:lnTo>
                    <a:pt x="5820" y="2910"/>
                  </a:lnTo>
                  <a:cubicBezTo>
                    <a:pt x="5820" y="1304"/>
                    <a:pt x="4522" y="1"/>
                    <a:pt x="2927" y="1"/>
                  </a:cubicBezTo>
                  <a:cubicBezTo>
                    <a:pt x="2922" y="1"/>
                    <a:pt x="2916" y="1"/>
                    <a:pt x="2910" y="1"/>
                  </a:cubicBezTo>
                  <a:cubicBezTo>
                    <a:pt x="2904" y="1"/>
                    <a:pt x="2898" y="1"/>
                    <a:pt x="2893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8" name="Google Shape;13068;p84"/>
            <p:cNvSpPr/>
            <p:nvPr/>
          </p:nvSpPr>
          <p:spPr>
            <a:xfrm>
              <a:off x="3180304" y="3473394"/>
              <a:ext cx="92197" cy="176199"/>
            </a:xfrm>
            <a:custGeom>
              <a:avLst/>
              <a:gdLst/>
              <a:ahLst/>
              <a:cxnLst/>
              <a:rect l="l" t="t" r="r" b="b"/>
              <a:pathLst>
                <a:path w="3521" h="6729" extrusionOk="0">
                  <a:moveTo>
                    <a:pt x="2989" y="1"/>
                  </a:moveTo>
                  <a:cubicBezTo>
                    <a:pt x="2963" y="1"/>
                    <a:pt x="2936" y="1"/>
                    <a:pt x="2910" y="3"/>
                  </a:cubicBezTo>
                  <a:cubicBezTo>
                    <a:pt x="1298" y="3"/>
                    <a:pt x="0" y="1300"/>
                    <a:pt x="0" y="2912"/>
                  </a:cubicBezTo>
                  <a:lnTo>
                    <a:pt x="0" y="6728"/>
                  </a:lnTo>
                  <a:lnTo>
                    <a:pt x="1221" y="6728"/>
                  </a:lnTo>
                  <a:lnTo>
                    <a:pt x="1221" y="2912"/>
                  </a:lnTo>
                  <a:cubicBezTo>
                    <a:pt x="1221" y="1539"/>
                    <a:pt x="2175" y="346"/>
                    <a:pt x="3521" y="60"/>
                  </a:cubicBezTo>
                  <a:cubicBezTo>
                    <a:pt x="3347" y="27"/>
                    <a:pt x="3165" y="1"/>
                    <a:pt x="2989" y="1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9" name="Google Shape;13069;p84"/>
            <p:cNvSpPr/>
            <p:nvPr/>
          </p:nvSpPr>
          <p:spPr>
            <a:xfrm>
              <a:off x="3244509" y="3603585"/>
              <a:ext cx="22257" cy="46007"/>
            </a:xfrm>
            <a:custGeom>
              <a:avLst/>
              <a:gdLst/>
              <a:ahLst/>
              <a:cxnLst/>
              <a:rect l="l" t="t" r="r" b="b"/>
              <a:pathLst>
                <a:path w="850" h="1757" extrusionOk="0">
                  <a:moveTo>
                    <a:pt x="0" y="1"/>
                  </a:moveTo>
                  <a:lnTo>
                    <a:pt x="0" y="1756"/>
                  </a:lnTo>
                  <a:lnTo>
                    <a:pt x="849" y="1756"/>
                  </a:lnTo>
                  <a:lnTo>
                    <a:pt x="849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0" name="Google Shape;13070;p84"/>
            <p:cNvSpPr/>
            <p:nvPr/>
          </p:nvSpPr>
          <p:spPr>
            <a:xfrm>
              <a:off x="3165300" y="3638333"/>
              <a:ext cx="182405" cy="35245"/>
            </a:xfrm>
            <a:custGeom>
              <a:avLst/>
              <a:gdLst/>
              <a:ahLst/>
              <a:cxnLst/>
              <a:rect l="l" t="t" r="r" b="b"/>
              <a:pathLst>
                <a:path w="6966" h="1346" extrusionOk="0">
                  <a:moveTo>
                    <a:pt x="220" y="0"/>
                  </a:moveTo>
                  <a:cubicBezTo>
                    <a:pt x="96" y="0"/>
                    <a:pt x="1" y="95"/>
                    <a:pt x="1" y="210"/>
                  </a:cubicBezTo>
                  <a:lnTo>
                    <a:pt x="1" y="1345"/>
                  </a:lnTo>
                  <a:lnTo>
                    <a:pt x="6965" y="1345"/>
                  </a:lnTo>
                  <a:lnTo>
                    <a:pt x="6965" y="219"/>
                  </a:lnTo>
                  <a:cubicBezTo>
                    <a:pt x="6965" y="95"/>
                    <a:pt x="6860" y="0"/>
                    <a:pt x="6746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1" name="Google Shape;13071;p84"/>
            <p:cNvSpPr/>
            <p:nvPr/>
          </p:nvSpPr>
          <p:spPr>
            <a:xfrm>
              <a:off x="3165300" y="3638333"/>
              <a:ext cx="15266" cy="35245"/>
            </a:xfrm>
            <a:custGeom>
              <a:avLst/>
              <a:gdLst/>
              <a:ahLst/>
              <a:cxnLst/>
              <a:rect l="l" t="t" r="r" b="b"/>
              <a:pathLst>
                <a:path w="583" h="1346" extrusionOk="0">
                  <a:moveTo>
                    <a:pt x="220" y="0"/>
                  </a:moveTo>
                  <a:cubicBezTo>
                    <a:pt x="96" y="0"/>
                    <a:pt x="1" y="95"/>
                    <a:pt x="1" y="210"/>
                  </a:cubicBezTo>
                  <a:lnTo>
                    <a:pt x="1" y="1345"/>
                  </a:lnTo>
                  <a:lnTo>
                    <a:pt x="583" y="1345"/>
                  </a:lnTo>
                  <a:lnTo>
                    <a:pt x="583" y="0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2" name="Google Shape;13072;p84"/>
            <p:cNvSpPr/>
            <p:nvPr/>
          </p:nvSpPr>
          <p:spPr>
            <a:xfrm>
              <a:off x="3149563" y="3664308"/>
              <a:ext cx="213879" cy="41739"/>
            </a:xfrm>
            <a:custGeom>
              <a:avLst/>
              <a:gdLst/>
              <a:ahLst/>
              <a:cxnLst/>
              <a:rect l="l" t="t" r="r" b="b"/>
              <a:pathLst>
                <a:path w="8168" h="1594" extrusionOk="0">
                  <a:moveTo>
                    <a:pt x="211" y="0"/>
                  </a:moveTo>
                  <a:cubicBezTo>
                    <a:pt x="96" y="0"/>
                    <a:pt x="1" y="96"/>
                    <a:pt x="1" y="220"/>
                  </a:cubicBezTo>
                  <a:lnTo>
                    <a:pt x="1" y="1374"/>
                  </a:lnTo>
                  <a:cubicBezTo>
                    <a:pt x="1" y="1498"/>
                    <a:pt x="96" y="1593"/>
                    <a:pt x="211" y="1593"/>
                  </a:cubicBezTo>
                  <a:lnTo>
                    <a:pt x="7948" y="1593"/>
                  </a:lnTo>
                  <a:cubicBezTo>
                    <a:pt x="8072" y="1593"/>
                    <a:pt x="8167" y="1498"/>
                    <a:pt x="8167" y="1374"/>
                  </a:cubicBezTo>
                  <a:lnTo>
                    <a:pt x="8167" y="220"/>
                  </a:lnTo>
                  <a:cubicBezTo>
                    <a:pt x="8167" y="96"/>
                    <a:pt x="8072" y="0"/>
                    <a:pt x="7948" y="0"/>
                  </a:cubicBez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3" name="Google Shape;13073;p84"/>
            <p:cNvSpPr/>
            <p:nvPr/>
          </p:nvSpPr>
          <p:spPr>
            <a:xfrm>
              <a:off x="3149327" y="3664308"/>
              <a:ext cx="15999" cy="41739"/>
            </a:xfrm>
            <a:custGeom>
              <a:avLst/>
              <a:gdLst/>
              <a:ahLst/>
              <a:cxnLst/>
              <a:rect l="l" t="t" r="r" b="b"/>
              <a:pathLst>
                <a:path w="611" h="1594" extrusionOk="0">
                  <a:moveTo>
                    <a:pt x="220" y="0"/>
                  </a:moveTo>
                  <a:cubicBezTo>
                    <a:pt x="105" y="0"/>
                    <a:pt x="0" y="96"/>
                    <a:pt x="0" y="210"/>
                  </a:cubicBezTo>
                  <a:lnTo>
                    <a:pt x="0" y="1374"/>
                  </a:lnTo>
                  <a:cubicBezTo>
                    <a:pt x="0" y="1498"/>
                    <a:pt x="105" y="1593"/>
                    <a:pt x="220" y="1593"/>
                  </a:cubicBezTo>
                  <a:lnTo>
                    <a:pt x="611" y="1593"/>
                  </a:lnTo>
                  <a:lnTo>
                    <a:pt x="611" y="0"/>
                  </a:lnTo>
                  <a:close/>
                </a:path>
              </a:pathLst>
            </a:custGeom>
            <a:solidFill>
              <a:srgbClr val="AEBF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4" name="Google Shape;13074;p84"/>
            <p:cNvSpPr/>
            <p:nvPr/>
          </p:nvSpPr>
          <p:spPr>
            <a:xfrm>
              <a:off x="3251239" y="3346868"/>
              <a:ext cx="10762" cy="101886"/>
            </a:xfrm>
            <a:custGeom>
              <a:avLst/>
              <a:gdLst/>
              <a:ahLst/>
              <a:cxnLst/>
              <a:rect l="l" t="t" r="r" b="b"/>
              <a:pathLst>
                <a:path w="411" h="3891" extrusionOk="0">
                  <a:moveTo>
                    <a:pt x="201" y="0"/>
                  </a:moveTo>
                  <a:cubicBezTo>
                    <a:pt x="101" y="0"/>
                    <a:pt x="1" y="69"/>
                    <a:pt x="1" y="208"/>
                  </a:cubicBezTo>
                  <a:lnTo>
                    <a:pt x="1" y="3690"/>
                  </a:lnTo>
                  <a:cubicBezTo>
                    <a:pt x="1" y="3795"/>
                    <a:pt x="87" y="3890"/>
                    <a:pt x="201" y="3890"/>
                  </a:cubicBezTo>
                  <a:cubicBezTo>
                    <a:pt x="315" y="3890"/>
                    <a:pt x="411" y="3795"/>
                    <a:pt x="401" y="3680"/>
                  </a:cubicBezTo>
                  <a:lnTo>
                    <a:pt x="401" y="208"/>
                  </a:lnTo>
                  <a:cubicBezTo>
                    <a:pt x="401" y="69"/>
                    <a:pt x="301" y="0"/>
                    <a:pt x="201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5" name="Google Shape;13075;p84"/>
            <p:cNvSpPr/>
            <p:nvPr/>
          </p:nvSpPr>
          <p:spPr>
            <a:xfrm>
              <a:off x="3173155" y="3365485"/>
              <a:ext cx="58131" cy="90260"/>
            </a:xfrm>
            <a:custGeom>
              <a:avLst/>
              <a:gdLst/>
              <a:ahLst/>
              <a:cxnLst/>
              <a:rect l="l" t="t" r="r" b="b"/>
              <a:pathLst>
                <a:path w="2220" h="3447" extrusionOk="0">
                  <a:moveTo>
                    <a:pt x="281" y="0"/>
                  </a:moveTo>
                  <a:cubicBezTo>
                    <a:pt x="141" y="0"/>
                    <a:pt x="1" y="145"/>
                    <a:pt x="92" y="308"/>
                  </a:cubicBezTo>
                  <a:lnTo>
                    <a:pt x="1781" y="3341"/>
                  </a:lnTo>
                  <a:cubicBezTo>
                    <a:pt x="1819" y="3408"/>
                    <a:pt x="1886" y="3446"/>
                    <a:pt x="1962" y="3446"/>
                  </a:cubicBezTo>
                  <a:cubicBezTo>
                    <a:pt x="2115" y="3446"/>
                    <a:pt x="2219" y="3275"/>
                    <a:pt x="2143" y="3141"/>
                  </a:cubicBezTo>
                  <a:lnTo>
                    <a:pt x="455" y="107"/>
                  </a:lnTo>
                  <a:cubicBezTo>
                    <a:pt x="412" y="32"/>
                    <a:pt x="347" y="0"/>
                    <a:pt x="281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6" name="Google Shape;13076;p84"/>
            <p:cNvSpPr/>
            <p:nvPr/>
          </p:nvSpPr>
          <p:spPr>
            <a:xfrm>
              <a:off x="3114815" y="3419767"/>
              <a:ext cx="94999" cy="53208"/>
            </a:xfrm>
            <a:custGeom>
              <a:avLst/>
              <a:gdLst/>
              <a:ahLst/>
              <a:cxnLst/>
              <a:rect l="l" t="t" r="r" b="b"/>
              <a:pathLst>
                <a:path w="3628" h="2032" extrusionOk="0">
                  <a:moveTo>
                    <a:pt x="289" y="1"/>
                  </a:moveTo>
                  <a:cubicBezTo>
                    <a:pt x="107" y="1"/>
                    <a:pt x="0" y="255"/>
                    <a:pt x="183" y="372"/>
                  </a:cubicBezTo>
                  <a:lnTo>
                    <a:pt x="3245" y="2003"/>
                  </a:lnTo>
                  <a:cubicBezTo>
                    <a:pt x="3274" y="2013"/>
                    <a:pt x="3312" y="2022"/>
                    <a:pt x="3341" y="2022"/>
                  </a:cubicBezTo>
                  <a:lnTo>
                    <a:pt x="3341" y="2032"/>
                  </a:lnTo>
                  <a:cubicBezTo>
                    <a:pt x="3560" y="2022"/>
                    <a:pt x="3627" y="1745"/>
                    <a:pt x="3436" y="1640"/>
                  </a:cubicBezTo>
                  <a:lnTo>
                    <a:pt x="374" y="19"/>
                  </a:lnTo>
                  <a:cubicBezTo>
                    <a:pt x="345" y="6"/>
                    <a:pt x="316" y="1"/>
                    <a:pt x="289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7" name="Google Shape;13077;p84"/>
            <p:cNvSpPr/>
            <p:nvPr/>
          </p:nvSpPr>
          <p:spPr>
            <a:xfrm>
              <a:off x="3281718" y="3365485"/>
              <a:ext cx="57947" cy="90260"/>
            </a:xfrm>
            <a:custGeom>
              <a:avLst/>
              <a:gdLst/>
              <a:ahLst/>
              <a:cxnLst/>
              <a:rect l="l" t="t" r="r" b="b"/>
              <a:pathLst>
                <a:path w="2213" h="3447" extrusionOk="0">
                  <a:moveTo>
                    <a:pt x="1937" y="0"/>
                  </a:moveTo>
                  <a:cubicBezTo>
                    <a:pt x="1872" y="0"/>
                    <a:pt x="1808" y="32"/>
                    <a:pt x="1765" y="107"/>
                  </a:cubicBezTo>
                  <a:lnTo>
                    <a:pt x="77" y="3141"/>
                  </a:lnTo>
                  <a:cubicBezTo>
                    <a:pt x="1" y="3275"/>
                    <a:pt x="96" y="3446"/>
                    <a:pt x="258" y="3446"/>
                  </a:cubicBezTo>
                  <a:cubicBezTo>
                    <a:pt x="325" y="3446"/>
                    <a:pt x="401" y="3408"/>
                    <a:pt x="439" y="3341"/>
                  </a:cubicBezTo>
                  <a:lnTo>
                    <a:pt x="2128" y="308"/>
                  </a:lnTo>
                  <a:cubicBezTo>
                    <a:pt x="2213" y="145"/>
                    <a:pt x="2075" y="0"/>
                    <a:pt x="1937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8" name="Google Shape;13078;p84"/>
            <p:cNvSpPr/>
            <p:nvPr/>
          </p:nvSpPr>
          <p:spPr>
            <a:xfrm>
              <a:off x="3303190" y="3419610"/>
              <a:ext cx="94842" cy="53129"/>
            </a:xfrm>
            <a:custGeom>
              <a:avLst/>
              <a:gdLst/>
              <a:ahLst/>
              <a:cxnLst/>
              <a:rect l="l" t="t" r="r" b="b"/>
              <a:pathLst>
                <a:path w="3622" h="2029" extrusionOk="0">
                  <a:moveTo>
                    <a:pt x="3333" y="0"/>
                  </a:moveTo>
                  <a:cubicBezTo>
                    <a:pt x="3308" y="0"/>
                    <a:pt x="3282" y="5"/>
                    <a:pt x="3254" y="15"/>
                  </a:cubicBezTo>
                  <a:lnTo>
                    <a:pt x="182" y="1646"/>
                  </a:lnTo>
                  <a:cubicBezTo>
                    <a:pt x="1" y="1742"/>
                    <a:pt x="68" y="2028"/>
                    <a:pt x="278" y="2028"/>
                  </a:cubicBezTo>
                  <a:cubicBezTo>
                    <a:pt x="316" y="2028"/>
                    <a:pt x="344" y="2019"/>
                    <a:pt x="373" y="2009"/>
                  </a:cubicBezTo>
                  <a:lnTo>
                    <a:pt x="3445" y="378"/>
                  </a:lnTo>
                  <a:cubicBezTo>
                    <a:pt x="3621" y="252"/>
                    <a:pt x="3517" y="0"/>
                    <a:pt x="3333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9" name="Google Shape;13079;p84"/>
            <p:cNvSpPr/>
            <p:nvPr/>
          </p:nvSpPr>
          <p:spPr>
            <a:xfrm>
              <a:off x="3228510" y="3561375"/>
              <a:ext cx="54229" cy="53993"/>
            </a:xfrm>
            <a:custGeom>
              <a:avLst/>
              <a:gdLst/>
              <a:ahLst/>
              <a:cxnLst/>
              <a:rect l="l" t="t" r="r" b="b"/>
              <a:pathLst>
                <a:path w="2071" h="2062" extrusionOk="0">
                  <a:moveTo>
                    <a:pt x="1031" y="1"/>
                  </a:moveTo>
                  <a:cubicBezTo>
                    <a:pt x="468" y="1"/>
                    <a:pt x="1" y="468"/>
                    <a:pt x="1" y="1031"/>
                  </a:cubicBezTo>
                  <a:cubicBezTo>
                    <a:pt x="1" y="1603"/>
                    <a:pt x="468" y="2061"/>
                    <a:pt x="1031" y="2061"/>
                  </a:cubicBezTo>
                  <a:cubicBezTo>
                    <a:pt x="1603" y="2061"/>
                    <a:pt x="2071" y="1603"/>
                    <a:pt x="2071" y="1031"/>
                  </a:cubicBezTo>
                  <a:cubicBezTo>
                    <a:pt x="2071" y="468"/>
                    <a:pt x="1603" y="1"/>
                    <a:pt x="1031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080" name="Google Shape;13080;p84"/>
          <p:cNvGrpSpPr/>
          <p:nvPr/>
        </p:nvGrpSpPr>
        <p:grpSpPr>
          <a:xfrm>
            <a:off x="3973186" y="3353231"/>
            <a:ext cx="378661" cy="346558"/>
            <a:chOff x="3973186" y="3353231"/>
            <a:chExt cx="378661" cy="346558"/>
          </a:xfrm>
        </p:grpSpPr>
        <p:sp>
          <p:nvSpPr>
            <p:cNvPr id="13081" name="Google Shape;13081;p84"/>
            <p:cNvSpPr/>
            <p:nvPr/>
          </p:nvSpPr>
          <p:spPr>
            <a:xfrm>
              <a:off x="4033882" y="3477190"/>
              <a:ext cx="34486" cy="34512"/>
            </a:xfrm>
            <a:custGeom>
              <a:avLst/>
              <a:gdLst/>
              <a:ahLst/>
              <a:cxnLst/>
              <a:rect l="l" t="t" r="r" b="b"/>
              <a:pathLst>
                <a:path w="1317" h="1318" extrusionOk="0">
                  <a:moveTo>
                    <a:pt x="659" y="1"/>
                  </a:moveTo>
                  <a:cubicBezTo>
                    <a:pt x="296" y="1"/>
                    <a:pt x="0" y="297"/>
                    <a:pt x="0" y="659"/>
                  </a:cubicBezTo>
                  <a:cubicBezTo>
                    <a:pt x="0" y="1022"/>
                    <a:pt x="296" y="1317"/>
                    <a:pt x="659" y="1317"/>
                  </a:cubicBezTo>
                  <a:cubicBezTo>
                    <a:pt x="1021" y="1317"/>
                    <a:pt x="1317" y="1022"/>
                    <a:pt x="1317" y="659"/>
                  </a:cubicBezTo>
                  <a:cubicBezTo>
                    <a:pt x="1317" y="297"/>
                    <a:pt x="1021" y="1"/>
                    <a:pt x="659" y="1"/>
                  </a:cubicBez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2" name="Google Shape;13082;p84"/>
            <p:cNvSpPr/>
            <p:nvPr/>
          </p:nvSpPr>
          <p:spPr>
            <a:xfrm>
              <a:off x="4144278" y="3477190"/>
              <a:ext cx="34512" cy="34512"/>
            </a:xfrm>
            <a:custGeom>
              <a:avLst/>
              <a:gdLst/>
              <a:ahLst/>
              <a:cxnLst/>
              <a:rect l="l" t="t" r="r" b="b"/>
              <a:pathLst>
                <a:path w="1318" h="1318" extrusionOk="0">
                  <a:moveTo>
                    <a:pt x="659" y="1"/>
                  </a:moveTo>
                  <a:cubicBezTo>
                    <a:pt x="297" y="1"/>
                    <a:pt x="1" y="297"/>
                    <a:pt x="1" y="659"/>
                  </a:cubicBezTo>
                  <a:cubicBezTo>
                    <a:pt x="1" y="1022"/>
                    <a:pt x="297" y="1317"/>
                    <a:pt x="659" y="1317"/>
                  </a:cubicBezTo>
                  <a:cubicBezTo>
                    <a:pt x="1022" y="1317"/>
                    <a:pt x="1317" y="1022"/>
                    <a:pt x="1317" y="659"/>
                  </a:cubicBezTo>
                  <a:cubicBezTo>
                    <a:pt x="1317" y="297"/>
                    <a:pt x="1022" y="1"/>
                    <a:pt x="659" y="1"/>
                  </a:cubicBez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3" name="Google Shape;13083;p84"/>
            <p:cNvSpPr/>
            <p:nvPr/>
          </p:nvSpPr>
          <p:spPr>
            <a:xfrm>
              <a:off x="4172768" y="3353231"/>
              <a:ext cx="179079" cy="150852"/>
            </a:xfrm>
            <a:custGeom>
              <a:avLst/>
              <a:gdLst/>
              <a:ahLst/>
              <a:cxnLst/>
              <a:rect l="l" t="t" r="r" b="b"/>
              <a:pathLst>
                <a:path w="6839" h="5761" extrusionOk="0">
                  <a:moveTo>
                    <a:pt x="3442" y="1"/>
                  </a:moveTo>
                  <a:cubicBezTo>
                    <a:pt x="3405" y="1"/>
                    <a:pt x="3368" y="1"/>
                    <a:pt x="3330" y="3"/>
                  </a:cubicBezTo>
                  <a:cubicBezTo>
                    <a:pt x="1155" y="98"/>
                    <a:pt x="1" y="2617"/>
                    <a:pt x="1355" y="4325"/>
                  </a:cubicBezTo>
                  <a:lnTo>
                    <a:pt x="1298" y="5527"/>
                  </a:lnTo>
                  <a:cubicBezTo>
                    <a:pt x="1290" y="5661"/>
                    <a:pt x="1394" y="5761"/>
                    <a:pt x="1513" y="5761"/>
                  </a:cubicBezTo>
                  <a:cubicBezTo>
                    <a:pt x="1546" y="5761"/>
                    <a:pt x="1580" y="5753"/>
                    <a:pt x="1613" y="5736"/>
                  </a:cubicBezTo>
                  <a:lnTo>
                    <a:pt x="2710" y="5231"/>
                  </a:lnTo>
                  <a:cubicBezTo>
                    <a:pt x="2949" y="5299"/>
                    <a:pt x="3192" y="5332"/>
                    <a:pt x="3432" y="5332"/>
                  </a:cubicBezTo>
                  <a:cubicBezTo>
                    <a:pt x="4306" y="5332"/>
                    <a:pt x="5147" y="4899"/>
                    <a:pt x="5648" y="4143"/>
                  </a:cubicBezTo>
                  <a:cubicBezTo>
                    <a:pt x="6839" y="2371"/>
                    <a:pt x="5551" y="1"/>
                    <a:pt x="3442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4" name="Google Shape;13084;p84"/>
            <p:cNvSpPr/>
            <p:nvPr/>
          </p:nvSpPr>
          <p:spPr>
            <a:xfrm>
              <a:off x="4080335" y="3527649"/>
              <a:ext cx="52003" cy="93952"/>
            </a:xfrm>
            <a:custGeom>
              <a:avLst/>
              <a:gdLst/>
              <a:ahLst/>
              <a:cxnLst/>
              <a:rect l="l" t="t" r="r" b="b"/>
              <a:pathLst>
                <a:path w="1986" h="3588" extrusionOk="0">
                  <a:moveTo>
                    <a:pt x="1" y="1"/>
                  </a:moveTo>
                  <a:lnTo>
                    <a:pt x="1" y="2729"/>
                  </a:lnTo>
                  <a:lnTo>
                    <a:pt x="993" y="3588"/>
                  </a:lnTo>
                  <a:lnTo>
                    <a:pt x="1985" y="2729"/>
                  </a:lnTo>
                  <a:lnTo>
                    <a:pt x="1985" y="1"/>
                  </a:ln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5" name="Google Shape;13085;p84"/>
            <p:cNvSpPr/>
            <p:nvPr/>
          </p:nvSpPr>
          <p:spPr>
            <a:xfrm>
              <a:off x="3973186" y="3585858"/>
              <a:ext cx="265804" cy="113695"/>
            </a:xfrm>
            <a:custGeom>
              <a:avLst/>
              <a:gdLst/>
              <a:ahLst/>
              <a:cxnLst/>
              <a:rect l="l" t="t" r="r" b="b"/>
              <a:pathLst>
                <a:path w="10151" h="4342" extrusionOk="0">
                  <a:moveTo>
                    <a:pt x="4083" y="1"/>
                  </a:moveTo>
                  <a:lnTo>
                    <a:pt x="1822" y="726"/>
                  </a:lnTo>
                  <a:cubicBezTo>
                    <a:pt x="735" y="1069"/>
                    <a:pt x="0" y="2080"/>
                    <a:pt x="0" y="3216"/>
                  </a:cubicBezTo>
                  <a:lnTo>
                    <a:pt x="0" y="4122"/>
                  </a:lnTo>
                  <a:cubicBezTo>
                    <a:pt x="0" y="4236"/>
                    <a:pt x="95" y="4341"/>
                    <a:pt x="220" y="4341"/>
                  </a:cubicBezTo>
                  <a:lnTo>
                    <a:pt x="9931" y="4341"/>
                  </a:lnTo>
                  <a:cubicBezTo>
                    <a:pt x="10046" y="4341"/>
                    <a:pt x="10151" y="4236"/>
                    <a:pt x="10151" y="4122"/>
                  </a:cubicBezTo>
                  <a:lnTo>
                    <a:pt x="10151" y="3216"/>
                  </a:lnTo>
                  <a:cubicBezTo>
                    <a:pt x="10151" y="2080"/>
                    <a:pt x="9416" y="1079"/>
                    <a:pt x="8338" y="726"/>
                  </a:cubicBezTo>
                  <a:lnTo>
                    <a:pt x="6077" y="1"/>
                  </a:lnTo>
                  <a:lnTo>
                    <a:pt x="5085" y="697"/>
                  </a:lnTo>
                  <a:lnTo>
                    <a:pt x="4083" y="1"/>
                  </a:ln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6" name="Google Shape;13086;p84"/>
            <p:cNvSpPr/>
            <p:nvPr/>
          </p:nvSpPr>
          <p:spPr>
            <a:xfrm>
              <a:off x="4051112" y="3405260"/>
              <a:ext cx="110448" cy="151768"/>
            </a:xfrm>
            <a:custGeom>
              <a:avLst/>
              <a:gdLst/>
              <a:ahLst/>
              <a:cxnLst/>
              <a:rect l="l" t="t" r="r" b="b"/>
              <a:pathLst>
                <a:path w="4218" h="5796" extrusionOk="0">
                  <a:moveTo>
                    <a:pt x="1651" y="0"/>
                  </a:moveTo>
                  <a:cubicBezTo>
                    <a:pt x="1584" y="0"/>
                    <a:pt x="1517" y="0"/>
                    <a:pt x="1460" y="10"/>
                  </a:cubicBezTo>
                  <a:cubicBezTo>
                    <a:pt x="630" y="105"/>
                    <a:pt x="1" y="811"/>
                    <a:pt x="1" y="1641"/>
                  </a:cubicBezTo>
                  <a:lnTo>
                    <a:pt x="1" y="3320"/>
                  </a:lnTo>
                  <a:cubicBezTo>
                    <a:pt x="1" y="4198"/>
                    <a:pt x="468" y="5009"/>
                    <a:pt x="1222" y="5457"/>
                  </a:cubicBezTo>
                  <a:lnTo>
                    <a:pt x="1527" y="5638"/>
                  </a:lnTo>
                  <a:cubicBezTo>
                    <a:pt x="1708" y="5743"/>
                    <a:pt x="1909" y="5796"/>
                    <a:pt x="2109" y="5796"/>
                  </a:cubicBezTo>
                  <a:cubicBezTo>
                    <a:pt x="2309" y="5796"/>
                    <a:pt x="2510" y="5743"/>
                    <a:pt x="2691" y="5638"/>
                  </a:cubicBezTo>
                  <a:lnTo>
                    <a:pt x="2996" y="5457"/>
                  </a:lnTo>
                  <a:cubicBezTo>
                    <a:pt x="3750" y="5009"/>
                    <a:pt x="4217" y="4198"/>
                    <a:pt x="4217" y="3320"/>
                  </a:cubicBezTo>
                  <a:lnTo>
                    <a:pt x="4217" y="1641"/>
                  </a:lnTo>
                  <a:cubicBezTo>
                    <a:pt x="4217" y="735"/>
                    <a:pt x="3483" y="0"/>
                    <a:pt x="2576" y="0"/>
                  </a:cubicBez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7" name="Google Shape;13087;p84"/>
            <p:cNvSpPr/>
            <p:nvPr/>
          </p:nvSpPr>
          <p:spPr>
            <a:xfrm>
              <a:off x="4051112" y="3405496"/>
              <a:ext cx="37994" cy="49987"/>
            </a:xfrm>
            <a:custGeom>
              <a:avLst/>
              <a:gdLst/>
              <a:ahLst/>
              <a:cxnLst/>
              <a:rect l="l" t="t" r="r" b="b"/>
              <a:pathLst>
                <a:path w="1451" h="1909" extrusionOk="0">
                  <a:moveTo>
                    <a:pt x="1451" y="1"/>
                  </a:moveTo>
                  <a:lnTo>
                    <a:pt x="1451" y="1"/>
                  </a:lnTo>
                  <a:cubicBezTo>
                    <a:pt x="621" y="96"/>
                    <a:pt x="1" y="802"/>
                    <a:pt x="1" y="1642"/>
                  </a:cubicBezTo>
                  <a:lnTo>
                    <a:pt x="1" y="1909"/>
                  </a:lnTo>
                  <a:cubicBezTo>
                    <a:pt x="1" y="1909"/>
                    <a:pt x="1069" y="1584"/>
                    <a:pt x="1451" y="1"/>
                  </a:cubicBezTo>
                  <a:close/>
                </a:path>
              </a:pathLst>
            </a:custGeom>
            <a:solidFill>
              <a:srgbClr val="738A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8" name="Google Shape;13088;p84"/>
            <p:cNvSpPr/>
            <p:nvPr/>
          </p:nvSpPr>
          <p:spPr>
            <a:xfrm>
              <a:off x="4089080" y="3405260"/>
              <a:ext cx="72480" cy="71956"/>
            </a:xfrm>
            <a:custGeom>
              <a:avLst/>
              <a:gdLst/>
              <a:ahLst/>
              <a:cxnLst/>
              <a:rect l="l" t="t" r="r" b="b"/>
              <a:pathLst>
                <a:path w="2768" h="2748" extrusionOk="0">
                  <a:moveTo>
                    <a:pt x="191" y="0"/>
                  </a:moveTo>
                  <a:cubicBezTo>
                    <a:pt x="134" y="0"/>
                    <a:pt x="67" y="0"/>
                    <a:pt x="1" y="10"/>
                  </a:cubicBezTo>
                  <a:cubicBezTo>
                    <a:pt x="1" y="10"/>
                    <a:pt x="296" y="2748"/>
                    <a:pt x="2767" y="2748"/>
                  </a:cubicBezTo>
                  <a:lnTo>
                    <a:pt x="2767" y="1641"/>
                  </a:lnTo>
                  <a:cubicBezTo>
                    <a:pt x="2767" y="735"/>
                    <a:pt x="2033" y="0"/>
                    <a:pt x="1126" y="0"/>
                  </a:cubicBezTo>
                  <a:close/>
                </a:path>
              </a:pathLst>
            </a:custGeom>
            <a:solidFill>
              <a:srgbClr val="738A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9" name="Google Shape;13089;p84"/>
            <p:cNvSpPr/>
            <p:nvPr/>
          </p:nvSpPr>
          <p:spPr>
            <a:xfrm>
              <a:off x="4094317" y="3475384"/>
              <a:ext cx="24012" cy="37811"/>
            </a:xfrm>
            <a:custGeom>
              <a:avLst/>
              <a:gdLst/>
              <a:ahLst/>
              <a:cxnLst/>
              <a:rect l="l" t="t" r="r" b="b"/>
              <a:pathLst>
                <a:path w="917" h="1444" extrusionOk="0">
                  <a:moveTo>
                    <a:pt x="219" y="1"/>
                  </a:moveTo>
                  <a:cubicBezTo>
                    <a:pt x="111" y="1"/>
                    <a:pt x="1" y="75"/>
                    <a:pt x="11" y="222"/>
                  </a:cubicBezTo>
                  <a:lnTo>
                    <a:pt x="11" y="1234"/>
                  </a:lnTo>
                  <a:cubicBezTo>
                    <a:pt x="11" y="1348"/>
                    <a:pt x="106" y="1444"/>
                    <a:pt x="220" y="1444"/>
                  </a:cubicBezTo>
                  <a:lnTo>
                    <a:pt x="659" y="1444"/>
                  </a:lnTo>
                  <a:cubicBezTo>
                    <a:pt x="917" y="1424"/>
                    <a:pt x="917" y="1043"/>
                    <a:pt x="659" y="1024"/>
                  </a:cubicBezTo>
                  <a:lnTo>
                    <a:pt x="421" y="1024"/>
                  </a:lnTo>
                  <a:lnTo>
                    <a:pt x="421" y="222"/>
                  </a:lnTo>
                  <a:cubicBezTo>
                    <a:pt x="435" y="75"/>
                    <a:pt x="328" y="1"/>
                    <a:pt x="219" y="1"/>
                  </a:cubicBez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0" name="Google Shape;13090;p84"/>
            <p:cNvSpPr/>
            <p:nvPr/>
          </p:nvSpPr>
          <p:spPr>
            <a:xfrm>
              <a:off x="4087823" y="3604345"/>
              <a:ext cx="36999" cy="95209"/>
            </a:xfrm>
            <a:custGeom>
              <a:avLst/>
              <a:gdLst/>
              <a:ahLst/>
              <a:cxnLst/>
              <a:rect l="l" t="t" r="r" b="b"/>
              <a:pathLst>
                <a:path w="1413" h="3636" extrusionOk="0">
                  <a:moveTo>
                    <a:pt x="1" y="1"/>
                  </a:moveTo>
                  <a:lnTo>
                    <a:pt x="1" y="859"/>
                  </a:lnTo>
                  <a:lnTo>
                    <a:pt x="230" y="1222"/>
                  </a:lnTo>
                  <a:lnTo>
                    <a:pt x="1" y="3635"/>
                  </a:lnTo>
                  <a:lnTo>
                    <a:pt x="1413" y="3635"/>
                  </a:lnTo>
                  <a:lnTo>
                    <a:pt x="1193" y="1222"/>
                  </a:lnTo>
                  <a:lnTo>
                    <a:pt x="1413" y="859"/>
                  </a:lnTo>
                  <a:lnTo>
                    <a:pt x="1413" y="1"/>
                  </a:ln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1" name="Google Shape;13091;p84"/>
            <p:cNvSpPr/>
            <p:nvPr/>
          </p:nvSpPr>
          <p:spPr>
            <a:xfrm>
              <a:off x="4080335" y="3586120"/>
              <a:ext cx="26002" cy="38963"/>
            </a:xfrm>
            <a:custGeom>
              <a:avLst/>
              <a:gdLst/>
              <a:ahLst/>
              <a:cxnLst/>
              <a:rect l="l" t="t" r="r" b="b"/>
              <a:pathLst>
                <a:path w="993" h="1488" extrusionOk="0">
                  <a:moveTo>
                    <a:pt x="1" y="0"/>
                  </a:moveTo>
                  <a:lnTo>
                    <a:pt x="1" y="1269"/>
                  </a:lnTo>
                  <a:cubicBezTo>
                    <a:pt x="1" y="1401"/>
                    <a:pt x="112" y="1487"/>
                    <a:pt x="227" y="1487"/>
                  </a:cubicBezTo>
                  <a:cubicBezTo>
                    <a:pt x="286" y="1487"/>
                    <a:pt x="346" y="1464"/>
                    <a:pt x="392" y="1412"/>
                  </a:cubicBezTo>
                  <a:lnTo>
                    <a:pt x="993" y="69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2" name="Google Shape;13092;p84"/>
            <p:cNvSpPr/>
            <p:nvPr/>
          </p:nvSpPr>
          <p:spPr>
            <a:xfrm>
              <a:off x="4106310" y="3586120"/>
              <a:ext cx="26028" cy="38963"/>
            </a:xfrm>
            <a:custGeom>
              <a:avLst/>
              <a:gdLst/>
              <a:ahLst/>
              <a:cxnLst/>
              <a:rect l="l" t="t" r="r" b="b"/>
              <a:pathLst>
                <a:path w="994" h="1488" extrusionOk="0">
                  <a:moveTo>
                    <a:pt x="993" y="0"/>
                  </a:moveTo>
                  <a:lnTo>
                    <a:pt x="1" y="697"/>
                  </a:lnTo>
                  <a:lnTo>
                    <a:pt x="611" y="1412"/>
                  </a:lnTo>
                  <a:cubicBezTo>
                    <a:pt x="657" y="1464"/>
                    <a:pt x="716" y="1487"/>
                    <a:pt x="774" y="1487"/>
                  </a:cubicBezTo>
                  <a:cubicBezTo>
                    <a:pt x="885" y="1487"/>
                    <a:pt x="993" y="1401"/>
                    <a:pt x="993" y="1269"/>
                  </a:cubicBezTo>
                  <a:lnTo>
                    <a:pt x="993" y="0"/>
                  </a:ln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3" name="Google Shape;13093;p84"/>
            <p:cNvSpPr/>
            <p:nvPr/>
          </p:nvSpPr>
          <p:spPr>
            <a:xfrm>
              <a:off x="3973421" y="3586120"/>
              <a:ext cx="106940" cy="113669"/>
            </a:xfrm>
            <a:custGeom>
              <a:avLst/>
              <a:gdLst/>
              <a:ahLst/>
              <a:cxnLst/>
              <a:rect l="l" t="t" r="r" b="b"/>
              <a:pathLst>
                <a:path w="4084" h="4341" extrusionOk="0">
                  <a:moveTo>
                    <a:pt x="4084" y="0"/>
                  </a:moveTo>
                  <a:lnTo>
                    <a:pt x="1823" y="716"/>
                  </a:lnTo>
                  <a:cubicBezTo>
                    <a:pt x="735" y="1069"/>
                    <a:pt x="1" y="2080"/>
                    <a:pt x="1" y="3215"/>
                  </a:cubicBezTo>
                  <a:lnTo>
                    <a:pt x="1" y="4121"/>
                  </a:lnTo>
                  <a:cubicBezTo>
                    <a:pt x="1" y="4236"/>
                    <a:pt x="106" y="4341"/>
                    <a:pt x="220" y="4341"/>
                  </a:cubicBezTo>
                  <a:lnTo>
                    <a:pt x="4084" y="4341"/>
                  </a:lnTo>
                  <a:lnTo>
                    <a:pt x="4084" y="0"/>
                  </a:ln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4" name="Google Shape;13094;p84"/>
            <p:cNvSpPr/>
            <p:nvPr/>
          </p:nvSpPr>
          <p:spPr>
            <a:xfrm>
              <a:off x="4132312" y="3586120"/>
              <a:ext cx="106940" cy="113433"/>
            </a:xfrm>
            <a:custGeom>
              <a:avLst/>
              <a:gdLst/>
              <a:ahLst/>
              <a:cxnLst/>
              <a:rect l="l" t="t" r="r" b="b"/>
              <a:pathLst>
                <a:path w="4084" h="4332" extrusionOk="0">
                  <a:moveTo>
                    <a:pt x="0" y="0"/>
                  </a:moveTo>
                  <a:lnTo>
                    <a:pt x="0" y="4331"/>
                  </a:lnTo>
                  <a:lnTo>
                    <a:pt x="3864" y="4331"/>
                  </a:lnTo>
                  <a:cubicBezTo>
                    <a:pt x="3988" y="4331"/>
                    <a:pt x="4083" y="4236"/>
                    <a:pt x="4083" y="4112"/>
                  </a:cubicBezTo>
                  <a:lnTo>
                    <a:pt x="4083" y="3215"/>
                  </a:lnTo>
                  <a:cubicBezTo>
                    <a:pt x="4083" y="2080"/>
                    <a:pt x="3349" y="1069"/>
                    <a:pt x="2271" y="725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5" name="Google Shape;13095;p84"/>
            <p:cNvSpPr/>
            <p:nvPr/>
          </p:nvSpPr>
          <p:spPr>
            <a:xfrm>
              <a:off x="3973421" y="3598610"/>
              <a:ext cx="67714" cy="100943"/>
            </a:xfrm>
            <a:custGeom>
              <a:avLst/>
              <a:gdLst/>
              <a:ahLst/>
              <a:cxnLst/>
              <a:rect l="l" t="t" r="r" b="b"/>
              <a:pathLst>
                <a:path w="2586" h="3855" extrusionOk="0">
                  <a:moveTo>
                    <a:pt x="2586" y="0"/>
                  </a:moveTo>
                  <a:lnTo>
                    <a:pt x="1823" y="239"/>
                  </a:lnTo>
                  <a:cubicBezTo>
                    <a:pt x="735" y="582"/>
                    <a:pt x="1" y="1593"/>
                    <a:pt x="1" y="2738"/>
                  </a:cubicBezTo>
                  <a:lnTo>
                    <a:pt x="1" y="3635"/>
                  </a:lnTo>
                  <a:cubicBezTo>
                    <a:pt x="1" y="3759"/>
                    <a:pt x="106" y="3854"/>
                    <a:pt x="220" y="3854"/>
                  </a:cubicBezTo>
                  <a:lnTo>
                    <a:pt x="602" y="3854"/>
                  </a:lnTo>
                  <a:lnTo>
                    <a:pt x="602" y="2738"/>
                  </a:lnTo>
                  <a:cubicBezTo>
                    <a:pt x="602" y="1603"/>
                    <a:pt x="1165" y="592"/>
                    <a:pt x="1994" y="248"/>
                  </a:cubicBezTo>
                  <a:lnTo>
                    <a:pt x="2586" y="0"/>
                  </a:ln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6" name="Google Shape;13096;p84"/>
            <p:cNvSpPr/>
            <p:nvPr/>
          </p:nvSpPr>
          <p:spPr>
            <a:xfrm>
              <a:off x="4171773" y="3598610"/>
              <a:ext cx="67479" cy="100943"/>
            </a:xfrm>
            <a:custGeom>
              <a:avLst/>
              <a:gdLst/>
              <a:ahLst/>
              <a:cxnLst/>
              <a:rect l="l" t="t" r="r" b="b"/>
              <a:pathLst>
                <a:path w="2577" h="3855" extrusionOk="0">
                  <a:moveTo>
                    <a:pt x="0" y="0"/>
                  </a:moveTo>
                  <a:lnTo>
                    <a:pt x="582" y="239"/>
                  </a:lnTo>
                  <a:cubicBezTo>
                    <a:pt x="1412" y="592"/>
                    <a:pt x="1975" y="1593"/>
                    <a:pt x="1975" y="2738"/>
                  </a:cubicBezTo>
                  <a:lnTo>
                    <a:pt x="1975" y="3854"/>
                  </a:lnTo>
                  <a:lnTo>
                    <a:pt x="2357" y="3854"/>
                  </a:lnTo>
                  <a:cubicBezTo>
                    <a:pt x="2481" y="3854"/>
                    <a:pt x="2576" y="3759"/>
                    <a:pt x="2576" y="3635"/>
                  </a:cubicBezTo>
                  <a:lnTo>
                    <a:pt x="2576" y="2738"/>
                  </a:lnTo>
                  <a:cubicBezTo>
                    <a:pt x="2576" y="1593"/>
                    <a:pt x="1842" y="582"/>
                    <a:pt x="754" y="239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7" name="Google Shape;13097;p84"/>
            <p:cNvSpPr/>
            <p:nvPr/>
          </p:nvSpPr>
          <p:spPr>
            <a:xfrm>
              <a:off x="4241320" y="3379232"/>
              <a:ext cx="45379" cy="65017"/>
            </a:xfrm>
            <a:custGeom>
              <a:avLst/>
              <a:gdLst/>
              <a:ahLst/>
              <a:cxnLst/>
              <a:rect l="l" t="t" r="r" b="b"/>
              <a:pathLst>
                <a:path w="1733" h="2483" extrusionOk="0">
                  <a:moveTo>
                    <a:pt x="839" y="1"/>
                  </a:moveTo>
                  <a:cubicBezTo>
                    <a:pt x="529" y="1"/>
                    <a:pt x="218" y="161"/>
                    <a:pt x="63" y="508"/>
                  </a:cubicBezTo>
                  <a:cubicBezTo>
                    <a:pt x="0" y="665"/>
                    <a:pt x="133" y="790"/>
                    <a:pt x="266" y="790"/>
                  </a:cubicBezTo>
                  <a:cubicBezTo>
                    <a:pt x="334" y="790"/>
                    <a:pt x="403" y="757"/>
                    <a:pt x="445" y="679"/>
                  </a:cubicBezTo>
                  <a:cubicBezTo>
                    <a:pt x="517" y="501"/>
                    <a:pt x="681" y="404"/>
                    <a:pt x="849" y="404"/>
                  </a:cubicBezTo>
                  <a:cubicBezTo>
                    <a:pt x="968" y="404"/>
                    <a:pt x="1088" y="453"/>
                    <a:pt x="1179" y="555"/>
                  </a:cubicBezTo>
                  <a:cubicBezTo>
                    <a:pt x="1389" y="794"/>
                    <a:pt x="1284" y="1176"/>
                    <a:pt x="979" y="1271"/>
                  </a:cubicBezTo>
                  <a:cubicBezTo>
                    <a:pt x="683" y="1366"/>
                    <a:pt x="502" y="1462"/>
                    <a:pt x="502" y="1643"/>
                  </a:cubicBezTo>
                  <a:lnTo>
                    <a:pt x="502" y="2282"/>
                  </a:lnTo>
                  <a:cubicBezTo>
                    <a:pt x="502" y="2397"/>
                    <a:pt x="588" y="2483"/>
                    <a:pt x="712" y="2483"/>
                  </a:cubicBezTo>
                  <a:cubicBezTo>
                    <a:pt x="817" y="2483"/>
                    <a:pt x="912" y="2397"/>
                    <a:pt x="912" y="2282"/>
                  </a:cubicBezTo>
                  <a:lnTo>
                    <a:pt x="912" y="1738"/>
                  </a:lnTo>
                  <a:cubicBezTo>
                    <a:pt x="979" y="1710"/>
                    <a:pt x="1036" y="1691"/>
                    <a:pt x="1103" y="1672"/>
                  </a:cubicBezTo>
                  <a:cubicBezTo>
                    <a:pt x="1485" y="1557"/>
                    <a:pt x="1733" y="1185"/>
                    <a:pt x="1704" y="794"/>
                  </a:cubicBezTo>
                  <a:cubicBezTo>
                    <a:pt x="1666" y="286"/>
                    <a:pt x="1253" y="1"/>
                    <a:pt x="839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8" name="Google Shape;13098;p84"/>
            <p:cNvSpPr/>
            <p:nvPr/>
          </p:nvSpPr>
          <p:spPr>
            <a:xfrm>
              <a:off x="4250458" y="3449644"/>
              <a:ext cx="17020" cy="14349"/>
            </a:xfrm>
            <a:custGeom>
              <a:avLst/>
              <a:gdLst/>
              <a:ahLst/>
              <a:cxnLst/>
              <a:rect l="l" t="t" r="r" b="b"/>
              <a:pathLst>
                <a:path w="650" h="548" extrusionOk="0">
                  <a:moveTo>
                    <a:pt x="368" y="0"/>
                  </a:moveTo>
                  <a:cubicBezTo>
                    <a:pt x="300" y="0"/>
                    <a:pt x="230" y="25"/>
                    <a:pt x="172" y="80"/>
                  </a:cubicBezTo>
                  <a:cubicBezTo>
                    <a:pt x="0" y="251"/>
                    <a:pt x="124" y="547"/>
                    <a:pt x="372" y="547"/>
                  </a:cubicBezTo>
                  <a:cubicBezTo>
                    <a:pt x="525" y="547"/>
                    <a:pt x="649" y="423"/>
                    <a:pt x="649" y="280"/>
                  </a:cubicBezTo>
                  <a:cubicBezTo>
                    <a:pt x="649" y="111"/>
                    <a:pt x="512" y="0"/>
                    <a:pt x="368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099" name="Google Shape;13099;p84"/>
          <p:cNvGrpSpPr/>
          <p:nvPr/>
        </p:nvGrpSpPr>
        <p:grpSpPr>
          <a:xfrm>
            <a:off x="2152857" y="4263002"/>
            <a:ext cx="373241" cy="359127"/>
            <a:chOff x="2152857" y="4263002"/>
            <a:chExt cx="373241" cy="359127"/>
          </a:xfrm>
        </p:grpSpPr>
        <p:sp>
          <p:nvSpPr>
            <p:cNvPr id="13100" name="Google Shape;13100;p84"/>
            <p:cNvSpPr/>
            <p:nvPr/>
          </p:nvSpPr>
          <p:spPr>
            <a:xfrm>
              <a:off x="2152857" y="4354493"/>
              <a:ext cx="275309" cy="267637"/>
            </a:xfrm>
            <a:custGeom>
              <a:avLst/>
              <a:gdLst/>
              <a:ahLst/>
              <a:cxnLst/>
              <a:rect l="l" t="t" r="r" b="b"/>
              <a:pathLst>
                <a:path w="10514" h="10221" extrusionOk="0">
                  <a:moveTo>
                    <a:pt x="2452" y="1"/>
                  </a:moveTo>
                  <a:lnTo>
                    <a:pt x="1632" y="430"/>
                  </a:lnTo>
                  <a:lnTo>
                    <a:pt x="1403" y="554"/>
                  </a:lnTo>
                  <a:cubicBezTo>
                    <a:pt x="401" y="1079"/>
                    <a:pt x="1" y="2310"/>
                    <a:pt x="506" y="3321"/>
                  </a:cubicBezTo>
                  <a:cubicBezTo>
                    <a:pt x="1174" y="4666"/>
                    <a:pt x="5848" y="9340"/>
                    <a:pt x="7194" y="10008"/>
                  </a:cubicBezTo>
                  <a:cubicBezTo>
                    <a:pt x="7487" y="10152"/>
                    <a:pt x="7800" y="10221"/>
                    <a:pt x="8108" y="10221"/>
                  </a:cubicBezTo>
                  <a:cubicBezTo>
                    <a:pt x="8860" y="10221"/>
                    <a:pt x="9588" y="9813"/>
                    <a:pt x="9960" y="9102"/>
                  </a:cubicBezTo>
                  <a:lnTo>
                    <a:pt x="10075" y="8873"/>
                  </a:lnTo>
                  <a:lnTo>
                    <a:pt x="10514" y="8053"/>
                  </a:lnTo>
                  <a:lnTo>
                    <a:pt x="8129" y="6717"/>
                  </a:lnTo>
                  <a:lnTo>
                    <a:pt x="7909" y="7232"/>
                  </a:lnTo>
                  <a:cubicBezTo>
                    <a:pt x="7752" y="7616"/>
                    <a:pt x="7387" y="7834"/>
                    <a:pt x="7012" y="7834"/>
                  </a:cubicBezTo>
                  <a:cubicBezTo>
                    <a:pt x="6818" y="7834"/>
                    <a:pt x="6622" y="7775"/>
                    <a:pt x="6450" y="7652"/>
                  </a:cubicBezTo>
                  <a:cubicBezTo>
                    <a:pt x="6211" y="7480"/>
                    <a:pt x="3025" y="4294"/>
                    <a:pt x="2853" y="4055"/>
                  </a:cubicBezTo>
                  <a:cubicBezTo>
                    <a:pt x="2490" y="3550"/>
                    <a:pt x="2691" y="2834"/>
                    <a:pt x="3273" y="2596"/>
                  </a:cubicBezTo>
                  <a:lnTo>
                    <a:pt x="3788" y="2386"/>
                  </a:lnTo>
                  <a:lnTo>
                    <a:pt x="2452" y="1"/>
                  </a:ln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1" name="Google Shape;13101;p84"/>
            <p:cNvSpPr/>
            <p:nvPr/>
          </p:nvSpPr>
          <p:spPr>
            <a:xfrm>
              <a:off x="2195564" y="4354257"/>
              <a:ext cx="56481" cy="72454"/>
            </a:xfrm>
            <a:custGeom>
              <a:avLst/>
              <a:gdLst/>
              <a:ahLst/>
              <a:cxnLst/>
              <a:rect l="l" t="t" r="r" b="b"/>
              <a:pathLst>
                <a:path w="2157" h="2767" extrusionOk="0">
                  <a:moveTo>
                    <a:pt x="821" y="0"/>
                  </a:moveTo>
                  <a:lnTo>
                    <a:pt x="1" y="439"/>
                  </a:lnTo>
                  <a:lnTo>
                    <a:pt x="1375" y="2767"/>
                  </a:lnTo>
                  <a:cubicBezTo>
                    <a:pt x="1451" y="2700"/>
                    <a:pt x="1546" y="2643"/>
                    <a:pt x="1642" y="2605"/>
                  </a:cubicBezTo>
                  <a:lnTo>
                    <a:pt x="2157" y="2385"/>
                  </a:lnTo>
                  <a:lnTo>
                    <a:pt x="821" y="0"/>
                  </a:ln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2" name="Google Shape;13102;p84"/>
            <p:cNvSpPr/>
            <p:nvPr/>
          </p:nvSpPr>
          <p:spPr>
            <a:xfrm>
              <a:off x="2355686" y="4530351"/>
              <a:ext cx="72480" cy="56743"/>
            </a:xfrm>
            <a:custGeom>
              <a:avLst/>
              <a:gdLst/>
              <a:ahLst/>
              <a:cxnLst/>
              <a:rect l="l" t="t" r="r" b="b"/>
              <a:pathLst>
                <a:path w="2768" h="2167" extrusionOk="0">
                  <a:moveTo>
                    <a:pt x="383" y="1"/>
                  </a:moveTo>
                  <a:lnTo>
                    <a:pt x="173" y="516"/>
                  </a:lnTo>
                  <a:cubicBezTo>
                    <a:pt x="125" y="612"/>
                    <a:pt x="68" y="707"/>
                    <a:pt x="1" y="793"/>
                  </a:cubicBezTo>
                  <a:lnTo>
                    <a:pt x="2329" y="2167"/>
                  </a:lnTo>
                  <a:lnTo>
                    <a:pt x="2768" y="1337"/>
                  </a:lnTo>
                  <a:lnTo>
                    <a:pt x="383" y="1"/>
                  </a:ln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3" name="Google Shape;13103;p84"/>
            <p:cNvSpPr/>
            <p:nvPr/>
          </p:nvSpPr>
          <p:spPr>
            <a:xfrm>
              <a:off x="2276764" y="4263002"/>
              <a:ext cx="249334" cy="210946"/>
            </a:xfrm>
            <a:custGeom>
              <a:avLst/>
              <a:gdLst/>
              <a:ahLst/>
              <a:cxnLst/>
              <a:rect l="l" t="t" r="r" b="b"/>
              <a:pathLst>
                <a:path w="9522" h="8056" extrusionOk="0">
                  <a:moveTo>
                    <a:pt x="4787" y="0"/>
                  </a:moveTo>
                  <a:cubicBezTo>
                    <a:pt x="4737" y="0"/>
                    <a:pt x="4687" y="1"/>
                    <a:pt x="4637" y="3"/>
                  </a:cubicBezTo>
                  <a:cubicBezTo>
                    <a:pt x="1613" y="127"/>
                    <a:pt x="0" y="3628"/>
                    <a:pt x="1880" y="6004"/>
                  </a:cubicBezTo>
                  <a:lnTo>
                    <a:pt x="1803" y="7826"/>
                  </a:lnTo>
                  <a:cubicBezTo>
                    <a:pt x="1796" y="7956"/>
                    <a:pt x="1904" y="8055"/>
                    <a:pt x="2022" y="8055"/>
                  </a:cubicBezTo>
                  <a:cubicBezTo>
                    <a:pt x="2051" y="8055"/>
                    <a:pt x="2080" y="8049"/>
                    <a:pt x="2109" y="8036"/>
                  </a:cubicBezTo>
                  <a:lnTo>
                    <a:pt x="3769" y="7263"/>
                  </a:lnTo>
                  <a:cubicBezTo>
                    <a:pt x="4105" y="7359"/>
                    <a:pt x="4447" y="7405"/>
                    <a:pt x="4785" y="7405"/>
                  </a:cubicBezTo>
                  <a:cubicBezTo>
                    <a:pt x="5998" y="7405"/>
                    <a:pt x="7160" y="6810"/>
                    <a:pt x="7861" y="5765"/>
                  </a:cubicBezTo>
                  <a:cubicBezTo>
                    <a:pt x="9522" y="3289"/>
                    <a:pt x="7723" y="0"/>
                    <a:pt x="4787" y="0"/>
                  </a:cubicBezTo>
                  <a:close/>
                </a:path>
              </a:pathLst>
            </a:custGeom>
            <a:solidFill>
              <a:srgbClr val="94A3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4" name="Google Shape;13104;p84"/>
            <p:cNvSpPr/>
            <p:nvPr/>
          </p:nvSpPr>
          <p:spPr>
            <a:xfrm>
              <a:off x="2203080" y="4331502"/>
              <a:ext cx="78948" cy="97906"/>
            </a:xfrm>
            <a:custGeom>
              <a:avLst/>
              <a:gdLst/>
              <a:ahLst/>
              <a:cxnLst/>
              <a:rect l="l" t="t" r="r" b="b"/>
              <a:pathLst>
                <a:path w="3015" h="3739" extrusionOk="0">
                  <a:moveTo>
                    <a:pt x="1127" y="1"/>
                  </a:moveTo>
                  <a:cubicBezTo>
                    <a:pt x="1087" y="1"/>
                    <a:pt x="1047" y="10"/>
                    <a:pt x="1011" y="30"/>
                  </a:cubicBezTo>
                  <a:lnTo>
                    <a:pt x="143" y="545"/>
                  </a:lnTo>
                  <a:cubicBezTo>
                    <a:pt x="38" y="602"/>
                    <a:pt x="0" y="736"/>
                    <a:pt x="67" y="850"/>
                  </a:cubicBezTo>
                  <a:lnTo>
                    <a:pt x="1708" y="3626"/>
                  </a:lnTo>
                  <a:cubicBezTo>
                    <a:pt x="1747" y="3698"/>
                    <a:pt x="1822" y="3739"/>
                    <a:pt x="1899" y="3739"/>
                  </a:cubicBezTo>
                  <a:cubicBezTo>
                    <a:pt x="1934" y="3739"/>
                    <a:pt x="1970" y="3730"/>
                    <a:pt x="2003" y="3712"/>
                  </a:cubicBezTo>
                  <a:lnTo>
                    <a:pt x="2881" y="3197"/>
                  </a:lnTo>
                  <a:cubicBezTo>
                    <a:pt x="2986" y="3140"/>
                    <a:pt x="3015" y="3006"/>
                    <a:pt x="2957" y="2901"/>
                  </a:cubicBezTo>
                  <a:lnTo>
                    <a:pt x="1317" y="106"/>
                  </a:lnTo>
                  <a:cubicBezTo>
                    <a:pt x="1279" y="37"/>
                    <a:pt x="1204" y="1"/>
                    <a:pt x="1127" y="1"/>
                  </a:cubicBezTo>
                  <a:close/>
                </a:path>
              </a:pathLst>
            </a:custGeom>
            <a:solidFill>
              <a:srgbClr val="D9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5" name="Google Shape;13105;p84"/>
            <p:cNvSpPr/>
            <p:nvPr/>
          </p:nvSpPr>
          <p:spPr>
            <a:xfrm>
              <a:off x="2352203" y="4501129"/>
              <a:ext cx="99451" cy="77350"/>
            </a:xfrm>
            <a:custGeom>
              <a:avLst/>
              <a:gdLst/>
              <a:ahLst/>
              <a:cxnLst/>
              <a:rect l="l" t="t" r="r" b="b"/>
              <a:pathLst>
                <a:path w="3798" h="2954" extrusionOk="0">
                  <a:moveTo>
                    <a:pt x="767" y="1"/>
                  </a:moveTo>
                  <a:cubicBezTo>
                    <a:pt x="693" y="1"/>
                    <a:pt x="620" y="39"/>
                    <a:pt x="582" y="115"/>
                  </a:cubicBezTo>
                  <a:lnTo>
                    <a:pt x="67" y="983"/>
                  </a:lnTo>
                  <a:cubicBezTo>
                    <a:pt x="0" y="1088"/>
                    <a:pt x="39" y="1222"/>
                    <a:pt x="143" y="1279"/>
                  </a:cubicBezTo>
                  <a:lnTo>
                    <a:pt x="2929" y="2920"/>
                  </a:lnTo>
                  <a:cubicBezTo>
                    <a:pt x="2965" y="2943"/>
                    <a:pt x="3004" y="2953"/>
                    <a:pt x="3042" y="2953"/>
                  </a:cubicBezTo>
                  <a:cubicBezTo>
                    <a:pt x="3116" y="2953"/>
                    <a:pt x="3187" y="2913"/>
                    <a:pt x="3225" y="2844"/>
                  </a:cubicBezTo>
                  <a:lnTo>
                    <a:pt x="3740" y="1976"/>
                  </a:lnTo>
                  <a:cubicBezTo>
                    <a:pt x="3797" y="1871"/>
                    <a:pt x="3769" y="1728"/>
                    <a:pt x="3664" y="1670"/>
                  </a:cubicBezTo>
                  <a:lnTo>
                    <a:pt x="878" y="29"/>
                  </a:lnTo>
                  <a:cubicBezTo>
                    <a:pt x="843" y="10"/>
                    <a:pt x="805" y="1"/>
                    <a:pt x="767" y="1"/>
                  </a:cubicBezTo>
                  <a:close/>
                </a:path>
              </a:pathLst>
            </a:custGeom>
            <a:solidFill>
              <a:srgbClr val="D9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6" name="Google Shape;13106;p84"/>
            <p:cNvSpPr/>
            <p:nvPr/>
          </p:nvSpPr>
          <p:spPr>
            <a:xfrm>
              <a:off x="2324971" y="4303039"/>
              <a:ext cx="134669" cy="115135"/>
            </a:xfrm>
            <a:custGeom>
              <a:avLst/>
              <a:gdLst/>
              <a:ahLst/>
              <a:cxnLst/>
              <a:rect l="l" t="t" r="r" b="b"/>
              <a:pathLst>
                <a:path w="5143" h="4397" extrusionOk="0">
                  <a:moveTo>
                    <a:pt x="2956" y="1"/>
                  </a:moveTo>
                  <a:cubicBezTo>
                    <a:pt x="2951" y="1"/>
                    <a:pt x="2945" y="1"/>
                    <a:pt x="2939" y="1"/>
                  </a:cubicBezTo>
                  <a:cubicBezTo>
                    <a:pt x="983" y="1"/>
                    <a:pt x="1" y="2367"/>
                    <a:pt x="1384" y="3750"/>
                  </a:cubicBezTo>
                  <a:cubicBezTo>
                    <a:pt x="1834" y="4197"/>
                    <a:pt x="2385" y="4397"/>
                    <a:pt x="2926" y="4397"/>
                  </a:cubicBezTo>
                  <a:cubicBezTo>
                    <a:pt x="4058" y="4397"/>
                    <a:pt x="5143" y="3519"/>
                    <a:pt x="5143" y="2195"/>
                  </a:cubicBezTo>
                  <a:cubicBezTo>
                    <a:pt x="5143" y="980"/>
                    <a:pt x="4169" y="1"/>
                    <a:pt x="2956" y="1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7" name="Google Shape;13107;p84"/>
            <p:cNvSpPr/>
            <p:nvPr/>
          </p:nvSpPr>
          <p:spPr>
            <a:xfrm>
              <a:off x="2347464" y="4313775"/>
              <a:ext cx="109427" cy="93219"/>
            </a:xfrm>
            <a:custGeom>
              <a:avLst/>
              <a:gdLst/>
              <a:ahLst/>
              <a:cxnLst/>
              <a:rect l="l" t="t" r="r" b="b"/>
              <a:pathLst>
                <a:path w="4179" h="3560" extrusionOk="0">
                  <a:moveTo>
                    <a:pt x="801" y="1"/>
                  </a:moveTo>
                  <a:cubicBezTo>
                    <a:pt x="420" y="268"/>
                    <a:pt x="143" y="650"/>
                    <a:pt x="0" y="1088"/>
                  </a:cubicBezTo>
                  <a:lnTo>
                    <a:pt x="3387" y="3559"/>
                  </a:lnTo>
                  <a:cubicBezTo>
                    <a:pt x="3759" y="3283"/>
                    <a:pt x="4036" y="2901"/>
                    <a:pt x="4179" y="2472"/>
                  </a:cubicBezTo>
                  <a:lnTo>
                    <a:pt x="801" y="1"/>
                  </a:ln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108" name="Google Shape;13108;p84"/>
          <p:cNvGrpSpPr/>
          <p:nvPr/>
        </p:nvGrpSpPr>
        <p:grpSpPr>
          <a:xfrm>
            <a:off x="859632" y="3346972"/>
            <a:ext cx="303537" cy="359127"/>
            <a:chOff x="859632" y="3346972"/>
            <a:chExt cx="303537" cy="359127"/>
          </a:xfrm>
        </p:grpSpPr>
        <p:sp>
          <p:nvSpPr>
            <p:cNvPr id="13109" name="Google Shape;13109;p84"/>
            <p:cNvSpPr/>
            <p:nvPr/>
          </p:nvSpPr>
          <p:spPr>
            <a:xfrm>
              <a:off x="859632" y="3346972"/>
              <a:ext cx="303537" cy="359127"/>
            </a:xfrm>
            <a:custGeom>
              <a:avLst/>
              <a:gdLst/>
              <a:ahLst/>
              <a:cxnLst/>
              <a:rect l="l" t="t" r="r" b="b"/>
              <a:pathLst>
                <a:path w="11592" h="13715" extrusionOk="0">
                  <a:moveTo>
                    <a:pt x="5935" y="1"/>
                  </a:moveTo>
                  <a:cubicBezTo>
                    <a:pt x="4754" y="1"/>
                    <a:pt x="3581" y="368"/>
                    <a:pt x="2595" y="1091"/>
                  </a:cubicBezTo>
                  <a:cubicBezTo>
                    <a:pt x="868" y="2341"/>
                    <a:pt x="0" y="4459"/>
                    <a:pt x="344" y="6567"/>
                  </a:cubicBezTo>
                  <a:cubicBezTo>
                    <a:pt x="678" y="8666"/>
                    <a:pt x="2175" y="10402"/>
                    <a:pt x="4198" y="11060"/>
                  </a:cubicBezTo>
                  <a:lnTo>
                    <a:pt x="5743" y="13607"/>
                  </a:lnTo>
                  <a:cubicBezTo>
                    <a:pt x="5786" y="13679"/>
                    <a:pt x="5860" y="13715"/>
                    <a:pt x="5934" y="13715"/>
                  </a:cubicBezTo>
                  <a:cubicBezTo>
                    <a:pt x="6008" y="13715"/>
                    <a:pt x="6082" y="13679"/>
                    <a:pt x="6125" y="13607"/>
                  </a:cubicBezTo>
                  <a:lnTo>
                    <a:pt x="7670" y="11060"/>
                  </a:lnTo>
                  <a:cubicBezTo>
                    <a:pt x="10008" y="10297"/>
                    <a:pt x="11591" y="8122"/>
                    <a:pt x="11591" y="5661"/>
                  </a:cubicBezTo>
                  <a:cubicBezTo>
                    <a:pt x="11591" y="3533"/>
                    <a:pt x="10399" y="1578"/>
                    <a:pt x="8500" y="614"/>
                  </a:cubicBezTo>
                  <a:cubicBezTo>
                    <a:pt x="7691" y="203"/>
                    <a:pt x="6811" y="1"/>
                    <a:pt x="5935" y="1"/>
                  </a:cubicBezTo>
                  <a:close/>
                </a:path>
              </a:pathLst>
            </a:custGeom>
            <a:solidFill>
              <a:srgbClr val="94A3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0" name="Google Shape;13110;p84"/>
            <p:cNvSpPr/>
            <p:nvPr/>
          </p:nvSpPr>
          <p:spPr>
            <a:xfrm>
              <a:off x="926063" y="3427989"/>
              <a:ext cx="153156" cy="145903"/>
            </a:xfrm>
            <a:custGeom>
              <a:avLst/>
              <a:gdLst/>
              <a:ahLst/>
              <a:cxnLst/>
              <a:rect l="l" t="t" r="r" b="b"/>
              <a:pathLst>
                <a:path w="5849" h="5572" extrusionOk="0">
                  <a:moveTo>
                    <a:pt x="1575" y="0"/>
                  </a:moveTo>
                  <a:cubicBezTo>
                    <a:pt x="1489" y="0"/>
                    <a:pt x="1403" y="0"/>
                    <a:pt x="1308" y="10"/>
                  </a:cubicBezTo>
                  <a:cubicBezTo>
                    <a:pt x="745" y="67"/>
                    <a:pt x="77" y="592"/>
                    <a:pt x="1" y="1603"/>
                  </a:cubicBezTo>
                  <a:lnTo>
                    <a:pt x="1" y="1937"/>
                  </a:lnTo>
                  <a:cubicBezTo>
                    <a:pt x="77" y="2901"/>
                    <a:pt x="802" y="4083"/>
                    <a:pt x="2920" y="5572"/>
                  </a:cubicBezTo>
                  <a:cubicBezTo>
                    <a:pt x="5047" y="4083"/>
                    <a:pt x="5772" y="2901"/>
                    <a:pt x="5849" y="1937"/>
                  </a:cubicBezTo>
                  <a:lnTo>
                    <a:pt x="5849" y="1603"/>
                  </a:lnTo>
                  <a:cubicBezTo>
                    <a:pt x="5772" y="592"/>
                    <a:pt x="5114" y="67"/>
                    <a:pt x="4542" y="10"/>
                  </a:cubicBezTo>
                  <a:cubicBezTo>
                    <a:pt x="4446" y="0"/>
                    <a:pt x="4361" y="0"/>
                    <a:pt x="4275" y="0"/>
                  </a:cubicBezTo>
                  <a:lnTo>
                    <a:pt x="4265" y="0"/>
                  </a:lnTo>
                  <a:cubicBezTo>
                    <a:pt x="3597" y="0"/>
                    <a:pt x="3283" y="287"/>
                    <a:pt x="2920" y="716"/>
                  </a:cubicBezTo>
                  <a:cubicBezTo>
                    <a:pt x="2558" y="287"/>
                    <a:pt x="2233" y="0"/>
                    <a:pt x="1575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1" name="Google Shape;13111;p84"/>
            <p:cNvSpPr/>
            <p:nvPr/>
          </p:nvSpPr>
          <p:spPr>
            <a:xfrm>
              <a:off x="1011767" y="3492928"/>
              <a:ext cx="64703" cy="74470"/>
            </a:xfrm>
            <a:custGeom>
              <a:avLst/>
              <a:gdLst/>
              <a:ahLst/>
              <a:cxnLst/>
              <a:rect l="l" t="t" r="r" b="b"/>
              <a:pathLst>
                <a:path w="2471" h="2844" extrusionOk="0">
                  <a:moveTo>
                    <a:pt x="1259" y="1"/>
                  </a:moveTo>
                  <a:cubicBezTo>
                    <a:pt x="1097" y="1"/>
                    <a:pt x="964" y="134"/>
                    <a:pt x="964" y="297"/>
                  </a:cubicBezTo>
                  <a:lnTo>
                    <a:pt x="964" y="974"/>
                  </a:lnTo>
                  <a:lnTo>
                    <a:pt x="286" y="974"/>
                  </a:lnTo>
                  <a:cubicBezTo>
                    <a:pt x="124" y="974"/>
                    <a:pt x="0" y="1098"/>
                    <a:pt x="0" y="1260"/>
                  </a:cubicBezTo>
                  <a:lnTo>
                    <a:pt x="0" y="2844"/>
                  </a:lnTo>
                  <a:cubicBezTo>
                    <a:pt x="1498" y="1737"/>
                    <a:pt x="2213" y="802"/>
                    <a:pt x="2471" y="1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2" name="Google Shape;13112;p84"/>
            <p:cNvSpPr/>
            <p:nvPr/>
          </p:nvSpPr>
          <p:spPr>
            <a:xfrm>
              <a:off x="998020" y="3428224"/>
              <a:ext cx="81462" cy="145667"/>
            </a:xfrm>
            <a:custGeom>
              <a:avLst/>
              <a:gdLst/>
              <a:ahLst/>
              <a:cxnLst/>
              <a:rect l="l" t="t" r="r" b="b"/>
              <a:pathLst>
                <a:path w="3111" h="5563" extrusionOk="0">
                  <a:moveTo>
                    <a:pt x="1536" y="1"/>
                  </a:moveTo>
                  <a:cubicBezTo>
                    <a:pt x="1479" y="1"/>
                    <a:pt x="1412" y="10"/>
                    <a:pt x="1355" y="10"/>
                  </a:cubicBezTo>
                  <a:lnTo>
                    <a:pt x="1431" y="10"/>
                  </a:lnTo>
                  <a:cubicBezTo>
                    <a:pt x="1994" y="68"/>
                    <a:pt x="2662" y="592"/>
                    <a:pt x="2738" y="1594"/>
                  </a:cubicBezTo>
                  <a:lnTo>
                    <a:pt x="2738" y="1928"/>
                  </a:lnTo>
                  <a:cubicBezTo>
                    <a:pt x="2662" y="2863"/>
                    <a:pt x="1975" y="4008"/>
                    <a:pt x="0" y="5439"/>
                  </a:cubicBezTo>
                  <a:lnTo>
                    <a:pt x="182" y="5563"/>
                  </a:lnTo>
                  <a:cubicBezTo>
                    <a:pt x="2309" y="4074"/>
                    <a:pt x="3034" y="2892"/>
                    <a:pt x="3110" y="1928"/>
                  </a:cubicBezTo>
                  <a:lnTo>
                    <a:pt x="3110" y="1594"/>
                  </a:lnTo>
                  <a:cubicBezTo>
                    <a:pt x="3024" y="583"/>
                    <a:pt x="2366" y="58"/>
                    <a:pt x="1803" y="10"/>
                  </a:cubicBezTo>
                  <a:cubicBezTo>
                    <a:pt x="1708" y="1"/>
                    <a:pt x="1622" y="1"/>
                    <a:pt x="1536" y="1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3" name="Google Shape;13113;p84"/>
            <p:cNvSpPr/>
            <p:nvPr/>
          </p:nvSpPr>
          <p:spPr>
            <a:xfrm>
              <a:off x="1022738" y="3503925"/>
              <a:ext cx="80964" cy="81200"/>
            </a:xfrm>
            <a:custGeom>
              <a:avLst/>
              <a:gdLst/>
              <a:ahLst/>
              <a:cxnLst/>
              <a:rect l="l" t="t" r="r" b="b"/>
              <a:pathLst>
                <a:path w="3092" h="3101" extrusionOk="0">
                  <a:moveTo>
                    <a:pt x="1193" y="1"/>
                  </a:moveTo>
                  <a:cubicBezTo>
                    <a:pt x="1069" y="1"/>
                    <a:pt x="964" y="105"/>
                    <a:pt x="964" y="229"/>
                  </a:cubicBezTo>
                  <a:lnTo>
                    <a:pt x="964" y="974"/>
                  </a:lnTo>
                  <a:lnTo>
                    <a:pt x="220" y="974"/>
                  </a:lnTo>
                  <a:cubicBezTo>
                    <a:pt x="96" y="974"/>
                    <a:pt x="1" y="1069"/>
                    <a:pt x="1" y="1193"/>
                  </a:cubicBezTo>
                  <a:lnTo>
                    <a:pt x="1" y="1909"/>
                  </a:lnTo>
                  <a:cubicBezTo>
                    <a:pt x="1" y="2023"/>
                    <a:pt x="96" y="2128"/>
                    <a:pt x="220" y="2128"/>
                  </a:cubicBezTo>
                  <a:lnTo>
                    <a:pt x="964" y="2128"/>
                  </a:lnTo>
                  <a:lnTo>
                    <a:pt x="964" y="2872"/>
                  </a:lnTo>
                  <a:cubicBezTo>
                    <a:pt x="964" y="2996"/>
                    <a:pt x="1069" y="3101"/>
                    <a:pt x="1193" y="3101"/>
                  </a:cubicBezTo>
                  <a:lnTo>
                    <a:pt x="1899" y="3101"/>
                  </a:lnTo>
                  <a:cubicBezTo>
                    <a:pt x="2023" y="3101"/>
                    <a:pt x="2119" y="2996"/>
                    <a:pt x="2119" y="2872"/>
                  </a:cubicBezTo>
                  <a:lnTo>
                    <a:pt x="2119" y="2128"/>
                  </a:lnTo>
                  <a:lnTo>
                    <a:pt x="2863" y="2128"/>
                  </a:lnTo>
                  <a:cubicBezTo>
                    <a:pt x="2987" y="2128"/>
                    <a:pt x="3092" y="2023"/>
                    <a:pt x="3092" y="1909"/>
                  </a:cubicBezTo>
                  <a:lnTo>
                    <a:pt x="3092" y="1193"/>
                  </a:lnTo>
                  <a:cubicBezTo>
                    <a:pt x="3092" y="1069"/>
                    <a:pt x="2987" y="974"/>
                    <a:pt x="2863" y="974"/>
                  </a:cubicBezTo>
                  <a:lnTo>
                    <a:pt x="2119" y="974"/>
                  </a:lnTo>
                  <a:lnTo>
                    <a:pt x="2119" y="229"/>
                  </a:lnTo>
                  <a:cubicBezTo>
                    <a:pt x="2119" y="105"/>
                    <a:pt x="2023" y="1"/>
                    <a:pt x="1899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114" name="Google Shape;13114;p84"/>
          <p:cNvGrpSpPr/>
          <p:nvPr/>
        </p:nvGrpSpPr>
        <p:grpSpPr>
          <a:xfrm>
            <a:off x="1767911" y="2882241"/>
            <a:ext cx="265306" cy="366799"/>
            <a:chOff x="1767911" y="2882241"/>
            <a:chExt cx="265306" cy="366799"/>
          </a:xfrm>
        </p:grpSpPr>
        <p:sp>
          <p:nvSpPr>
            <p:cNvPr id="13115" name="Google Shape;13115;p84"/>
            <p:cNvSpPr/>
            <p:nvPr/>
          </p:nvSpPr>
          <p:spPr>
            <a:xfrm>
              <a:off x="1767911" y="3066269"/>
              <a:ext cx="265306" cy="182771"/>
            </a:xfrm>
            <a:custGeom>
              <a:avLst/>
              <a:gdLst/>
              <a:ahLst/>
              <a:cxnLst/>
              <a:rect l="l" t="t" r="r" b="b"/>
              <a:pathLst>
                <a:path w="10132" h="6980" extrusionOk="0">
                  <a:moveTo>
                    <a:pt x="0" y="1"/>
                  </a:moveTo>
                  <a:lnTo>
                    <a:pt x="0" y="5200"/>
                  </a:lnTo>
                  <a:cubicBezTo>
                    <a:pt x="0" y="5305"/>
                    <a:pt x="67" y="5391"/>
                    <a:pt x="163" y="5419"/>
                  </a:cubicBezTo>
                  <a:lnTo>
                    <a:pt x="4999" y="6965"/>
                  </a:lnTo>
                  <a:cubicBezTo>
                    <a:pt x="5023" y="6974"/>
                    <a:pt x="5047" y="6979"/>
                    <a:pt x="5070" y="6979"/>
                  </a:cubicBezTo>
                  <a:cubicBezTo>
                    <a:pt x="5092" y="6979"/>
                    <a:pt x="5114" y="6974"/>
                    <a:pt x="5133" y="6965"/>
                  </a:cubicBezTo>
                  <a:lnTo>
                    <a:pt x="9970" y="5419"/>
                  </a:lnTo>
                  <a:cubicBezTo>
                    <a:pt x="10065" y="5391"/>
                    <a:pt x="10132" y="5305"/>
                    <a:pt x="10132" y="5200"/>
                  </a:cubicBezTo>
                  <a:lnTo>
                    <a:pt x="10132" y="1"/>
                  </a:lnTo>
                  <a:lnTo>
                    <a:pt x="5066" y="1622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6" name="Google Shape;13116;p84"/>
            <p:cNvSpPr/>
            <p:nvPr/>
          </p:nvSpPr>
          <p:spPr>
            <a:xfrm>
              <a:off x="1818867" y="2882241"/>
              <a:ext cx="147422" cy="155905"/>
            </a:xfrm>
            <a:custGeom>
              <a:avLst/>
              <a:gdLst/>
              <a:ahLst/>
              <a:cxnLst/>
              <a:rect l="l" t="t" r="r" b="b"/>
              <a:pathLst>
                <a:path w="5630" h="5954" extrusionOk="0">
                  <a:moveTo>
                    <a:pt x="3120" y="0"/>
                  </a:moveTo>
                  <a:cubicBezTo>
                    <a:pt x="2622" y="0"/>
                    <a:pt x="2111" y="151"/>
                    <a:pt x="1651" y="484"/>
                  </a:cubicBezTo>
                  <a:cubicBezTo>
                    <a:pt x="1" y="1686"/>
                    <a:pt x="411" y="4253"/>
                    <a:pt x="2357" y="4892"/>
                  </a:cubicBezTo>
                  <a:lnTo>
                    <a:pt x="2929" y="5846"/>
                  </a:lnTo>
                  <a:cubicBezTo>
                    <a:pt x="2972" y="5917"/>
                    <a:pt x="3046" y="5953"/>
                    <a:pt x="3120" y="5953"/>
                  </a:cubicBezTo>
                  <a:cubicBezTo>
                    <a:pt x="3194" y="5953"/>
                    <a:pt x="3268" y="5917"/>
                    <a:pt x="3311" y="5846"/>
                  </a:cubicBezTo>
                  <a:lnTo>
                    <a:pt x="3893" y="4892"/>
                  </a:lnTo>
                  <a:cubicBezTo>
                    <a:pt x="4923" y="4558"/>
                    <a:pt x="5629" y="3594"/>
                    <a:pt x="5629" y="2507"/>
                  </a:cubicBezTo>
                  <a:cubicBezTo>
                    <a:pt x="5629" y="1024"/>
                    <a:pt x="4418" y="0"/>
                    <a:pt x="3120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7" name="Google Shape;13117;p84"/>
            <p:cNvSpPr/>
            <p:nvPr/>
          </p:nvSpPr>
          <p:spPr>
            <a:xfrm>
              <a:off x="1886817" y="2912144"/>
              <a:ext cx="47735" cy="47500"/>
            </a:xfrm>
            <a:custGeom>
              <a:avLst/>
              <a:gdLst/>
              <a:ahLst/>
              <a:cxnLst/>
              <a:rect l="l" t="t" r="r" b="b"/>
              <a:pathLst>
                <a:path w="1823" h="1814" extrusionOk="0">
                  <a:moveTo>
                    <a:pt x="916" y="1"/>
                  </a:moveTo>
                  <a:cubicBezTo>
                    <a:pt x="411" y="1"/>
                    <a:pt x="0" y="401"/>
                    <a:pt x="0" y="907"/>
                  </a:cubicBezTo>
                  <a:cubicBezTo>
                    <a:pt x="0" y="1412"/>
                    <a:pt x="411" y="1813"/>
                    <a:pt x="916" y="1813"/>
                  </a:cubicBezTo>
                  <a:cubicBezTo>
                    <a:pt x="1412" y="1813"/>
                    <a:pt x="1823" y="1412"/>
                    <a:pt x="1823" y="907"/>
                  </a:cubicBezTo>
                  <a:cubicBezTo>
                    <a:pt x="1823" y="401"/>
                    <a:pt x="1412" y="1"/>
                    <a:pt x="916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8" name="Google Shape;13118;p84"/>
            <p:cNvSpPr/>
            <p:nvPr/>
          </p:nvSpPr>
          <p:spPr>
            <a:xfrm>
              <a:off x="1858799" y="2906488"/>
              <a:ext cx="84237" cy="79079"/>
            </a:xfrm>
            <a:custGeom>
              <a:avLst/>
              <a:gdLst/>
              <a:ahLst/>
              <a:cxnLst/>
              <a:rect l="l" t="t" r="r" b="b"/>
              <a:pathLst>
                <a:path w="3217" h="3020" extrusionOk="0">
                  <a:moveTo>
                    <a:pt x="1989" y="422"/>
                  </a:moveTo>
                  <a:cubicBezTo>
                    <a:pt x="2159" y="422"/>
                    <a:pt x="2332" y="485"/>
                    <a:pt x="2473" y="627"/>
                  </a:cubicBezTo>
                  <a:cubicBezTo>
                    <a:pt x="2749" y="903"/>
                    <a:pt x="2749" y="1342"/>
                    <a:pt x="2482" y="1619"/>
                  </a:cubicBezTo>
                  <a:lnTo>
                    <a:pt x="2473" y="1619"/>
                  </a:lnTo>
                  <a:cubicBezTo>
                    <a:pt x="2332" y="1760"/>
                    <a:pt x="2159" y="1823"/>
                    <a:pt x="1989" y="1823"/>
                  </a:cubicBezTo>
                  <a:cubicBezTo>
                    <a:pt x="1632" y="1823"/>
                    <a:pt x="1290" y="1543"/>
                    <a:pt x="1290" y="1123"/>
                  </a:cubicBezTo>
                  <a:cubicBezTo>
                    <a:pt x="1290" y="702"/>
                    <a:pt x="1632" y="422"/>
                    <a:pt x="1989" y="422"/>
                  </a:cubicBezTo>
                  <a:close/>
                  <a:moveTo>
                    <a:pt x="2006" y="0"/>
                  </a:moveTo>
                  <a:cubicBezTo>
                    <a:pt x="1213" y="0"/>
                    <a:pt x="509" y="906"/>
                    <a:pt x="1061" y="1752"/>
                  </a:cubicBezTo>
                  <a:lnTo>
                    <a:pt x="155" y="2649"/>
                  </a:lnTo>
                  <a:cubicBezTo>
                    <a:pt x="0" y="2803"/>
                    <a:pt x="140" y="3020"/>
                    <a:pt x="304" y="3020"/>
                  </a:cubicBezTo>
                  <a:cubicBezTo>
                    <a:pt x="353" y="3020"/>
                    <a:pt x="404" y="3001"/>
                    <a:pt x="450" y="2954"/>
                  </a:cubicBezTo>
                  <a:lnTo>
                    <a:pt x="1357" y="2048"/>
                  </a:lnTo>
                  <a:cubicBezTo>
                    <a:pt x="1547" y="2178"/>
                    <a:pt x="1765" y="2240"/>
                    <a:pt x="1981" y="2240"/>
                  </a:cubicBezTo>
                  <a:cubicBezTo>
                    <a:pt x="2306" y="2240"/>
                    <a:pt x="2627" y="2098"/>
                    <a:pt x="2845" y="1829"/>
                  </a:cubicBezTo>
                  <a:cubicBezTo>
                    <a:pt x="3217" y="1390"/>
                    <a:pt x="3188" y="732"/>
                    <a:pt x="2778" y="331"/>
                  </a:cubicBezTo>
                  <a:cubicBezTo>
                    <a:pt x="2539" y="99"/>
                    <a:pt x="2268" y="0"/>
                    <a:pt x="2006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9" name="Google Shape;13119;p84"/>
            <p:cNvSpPr/>
            <p:nvPr/>
          </p:nvSpPr>
          <p:spPr>
            <a:xfrm>
              <a:off x="1767911" y="3041001"/>
              <a:ext cx="132679" cy="180676"/>
            </a:xfrm>
            <a:custGeom>
              <a:avLst/>
              <a:gdLst/>
              <a:ahLst/>
              <a:cxnLst/>
              <a:rect l="l" t="t" r="r" b="b"/>
              <a:pathLst>
                <a:path w="5067" h="6900" extrusionOk="0">
                  <a:moveTo>
                    <a:pt x="225" y="0"/>
                  </a:moveTo>
                  <a:cubicBezTo>
                    <a:pt x="107" y="0"/>
                    <a:pt x="0" y="94"/>
                    <a:pt x="0" y="222"/>
                  </a:cubicBezTo>
                  <a:lnTo>
                    <a:pt x="0" y="5278"/>
                  </a:lnTo>
                  <a:lnTo>
                    <a:pt x="5066" y="6899"/>
                  </a:lnTo>
                  <a:lnTo>
                    <a:pt x="5066" y="1538"/>
                  </a:lnTo>
                  <a:lnTo>
                    <a:pt x="296" y="12"/>
                  </a:lnTo>
                  <a:cubicBezTo>
                    <a:pt x="272" y="4"/>
                    <a:pt x="249" y="0"/>
                    <a:pt x="225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0" name="Google Shape;13120;p84"/>
            <p:cNvSpPr/>
            <p:nvPr/>
          </p:nvSpPr>
          <p:spPr>
            <a:xfrm>
              <a:off x="1767911" y="3041001"/>
              <a:ext cx="132679" cy="180676"/>
            </a:xfrm>
            <a:custGeom>
              <a:avLst/>
              <a:gdLst/>
              <a:ahLst/>
              <a:cxnLst/>
              <a:rect l="l" t="t" r="r" b="b"/>
              <a:pathLst>
                <a:path w="5067" h="6900" extrusionOk="0">
                  <a:moveTo>
                    <a:pt x="225" y="0"/>
                  </a:moveTo>
                  <a:cubicBezTo>
                    <a:pt x="107" y="0"/>
                    <a:pt x="0" y="94"/>
                    <a:pt x="0" y="222"/>
                  </a:cubicBezTo>
                  <a:lnTo>
                    <a:pt x="0" y="5278"/>
                  </a:lnTo>
                  <a:lnTo>
                    <a:pt x="5066" y="6899"/>
                  </a:lnTo>
                  <a:lnTo>
                    <a:pt x="5066" y="6136"/>
                  </a:lnTo>
                  <a:lnTo>
                    <a:pt x="582" y="4696"/>
                  </a:lnTo>
                  <a:lnTo>
                    <a:pt x="582" y="98"/>
                  </a:lnTo>
                  <a:lnTo>
                    <a:pt x="296" y="12"/>
                  </a:lnTo>
                  <a:cubicBezTo>
                    <a:pt x="272" y="4"/>
                    <a:pt x="249" y="0"/>
                    <a:pt x="225" y="0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1" name="Google Shape;13121;p84"/>
            <p:cNvSpPr/>
            <p:nvPr/>
          </p:nvSpPr>
          <p:spPr>
            <a:xfrm>
              <a:off x="1783151" y="3029008"/>
              <a:ext cx="117440" cy="159938"/>
            </a:xfrm>
            <a:custGeom>
              <a:avLst/>
              <a:gdLst/>
              <a:ahLst/>
              <a:cxnLst/>
              <a:rect l="l" t="t" r="r" b="b"/>
              <a:pathLst>
                <a:path w="4485" h="6108" extrusionOk="0">
                  <a:moveTo>
                    <a:pt x="226" y="1"/>
                  </a:moveTo>
                  <a:cubicBezTo>
                    <a:pt x="102" y="1"/>
                    <a:pt x="0" y="102"/>
                    <a:pt x="0" y="231"/>
                  </a:cubicBezTo>
                  <a:lnTo>
                    <a:pt x="0" y="4677"/>
                  </a:lnTo>
                  <a:lnTo>
                    <a:pt x="4484" y="6108"/>
                  </a:lnTo>
                  <a:lnTo>
                    <a:pt x="4484" y="1357"/>
                  </a:lnTo>
                  <a:lnTo>
                    <a:pt x="296" y="12"/>
                  </a:lnTo>
                  <a:cubicBezTo>
                    <a:pt x="272" y="4"/>
                    <a:pt x="249" y="1"/>
                    <a:pt x="226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2" name="Google Shape;13122;p84"/>
            <p:cNvSpPr/>
            <p:nvPr/>
          </p:nvSpPr>
          <p:spPr>
            <a:xfrm>
              <a:off x="1813290" y="3067212"/>
              <a:ext cx="65305" cy="26578"/>
            </a:xfrm>
            <a:custGeom>
              <a:avLst/>
              <a:gdLst/>
              <a:ahLst/>
              <a:cxnLst/>
              <a:rect l="l" t="t" r="r" b="b"/>
              <a:pathLst>
                <a:path w="2494" h="1015" extrusionOk="0">
                  <a:moveTo>
                    <a:pt x="294" y="0"/>
                  </a:moveTo>
                  <a:cubicBezTo>
                    <a:pt x="79" y="0"/>
                    <a:pt x="1" y="335"/>
                    <a:pt x="242" y="413"/>
                  </a:cubicBezTo>
                  <a:lnTo>
                    <a:pt x="2131" y="1004"/>
                  </a:lnTo>
                  <a:cubicBezTo>
                    <a:pt x="2160" y="1004"/>
                    <a:pt x="2179" y="1014"/>
                    <a:pt x="2198" y="1014"/>
                  </a:cubicBezTo>
                  <a:cubicBezTo>
                    <a:pt x="2446" y="1014"/>
                    <a:pt x="2494" y="671"/>
                    <a:pt x="2265" y="594"/>
                  </a:cubicBezTo>
                  <a:lnTo>
                    <a:pt x="366" y="12"/>
                  </a:lnTo>
                  <a:cubicBezTo>
                    <a:pt x="341" y="4"/>
                    <a:pt x="316" y="0"/>
                    <a:pt x="294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3" name="Google Shape;13123;p84"/>
            <p:cNvSpPr/>
            <p:nvPr/>
          </p:nvSpPr>
          <p:spPr>
            <a:xfrm>
              <a:off x="1813237" y="3086746"/>
              <a:ext cx="65279" cy="26525"/>
            </a:xfrm>
            <a:custGeom>
              <a:avLst/>
              <a:gdLst/>
              <a:ahLst/>
              <a:cxnLst/>
              <a:rect l="l" t="t" r="r" b="b"/>
              <a:pathLst>
                <a:path w="2493" h="1013" extrusionOk="0">
                  <a:moveTo>
                    <a:pt x="303" y="1"/>
                  </a:moveTo>
                  <a:cubicBezTo>
                    <a:pt x="83" y="1"/>
                    <a:pt x="0" y="342"/>
                    <a:pt x="244" y="421"/>
                  </a:cubicBezTo>
                  <a:lnTo>
                    <a:pt x="2133" y="1003"/>
                  </a:lnTo>
                  <a:cubicBezTo>
                    <a:pt x="2162" y="1012"/>
                    <a:pt x="2181" y="1012"/>
                    <a:pt x="2200" y="1012"/>
                  </a:cubicBezTo>
                  <a:cubicBezTo>
                    <a:pt x="2203" y="1012"/>
                    <a:pt x="2206" y="1012"/>
                    <a:pt x="2210" y="1012"/>
                  </a:cubicBezTo>
                  <a:cubicBezTo>
                    <a:pt x="2449" y="1012"/>
                    <a:pt x="2493" y="668"/>
                    <a:pt x="2267" y="602"/>
                  </a:cubicBezTo>
                  <a:lnTo>
                    <a:pt x="368" y="10"/>
                  </a:lnTo>
                  <a:cubicBezTo>
                    <a:pt x="345" y="4"/>
                    <a:pt x="323" y="1"/>
                    <a:pt x="303" y="1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4" name="Google Shape;13124;p84"/>
            <p:cNvSpPr/>
            <p:nvPr/>
          </p:nvSpPr>
          <p:spPr>
            <a:xfrm>
              <a:off x="1813290" y="3106437"/>
              <a:ext cx="65227" cy="26552"/>
            </a:xfrm>
            <a:custGeom>
              <a:avLst/>
              <a:gdLst/>
              <a:ahLst/>
              <a:cxnLst/>
              <a:rect l="l" t="t" r="r" b="b"/>
              <a:pathLst>
                <a:path w="2491" h="1014" extrusionOk="0">
                  <a:moveTo>
                    <a:pt x="295" y="0"/>
                  </a:moveTo>
                  <a:cubicBezTo>
                    <a:pt x="79" y="0"/>
                    <a:pt x="0" y="344"/>
                    <a:pt x="242" y="413"/>
                  </a:cubicBezTo>
                  <a:lnTo>
                    <a:pt x="2131" y="1004"/>
                  </a:lnTo>
                  <a:cubicBezTo>
                    <a:pt x="2160" y="1014"/>
                    <a:pt x="2179" y="1014"/>
                    <a:pt x="2198" y="1014"/>
                  </a:cubicBezTo>
                  <a:cubicBezTo>
                    <a:pt x="2201" y="1014"/>
                    <a:pt x="2204" y="1014"/>
                    <a:pt x="2208" y="1014"/>
                  </a:cubicBezTo>
                  <a:cubicBezTo>
                    <a:pt x="2447" y="1014"/>
                    <a:pt x="2491" y="669"/>
                    <a:pt x="2265" y="604"/>
                  </a:cubicBezTo>
                  <a:lnTo>
                    <a:pt x="366" y="12"/>
                  </a:lnTo>
                  <a:cubicBezTo>
                    <a:pt x="341" y="4"/>
                    <a:pt x="317" y="0"/>
                    <a:pt x="295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5" name="Google Shape;13125;p84"/>
            <p:cNvSpPr/>
            <p:nvPr/>
          </p:nvSpPr>
          <p:spPr>
            <a:xfrm>
              <a:off x="1900564" y="3041001"/>
              <a:ext cx="132653" cy="180676"/>
            </a:xfrm>
            <a:custGeom>
              <a:avLst/>
              <a:gdLst/>
              <a:ahLst/>
              <a:cxnLst/>
              <a:rect l="l" t="t" r="r" b="b"/>
              <a:pathLst>
                <a:path w="5066" h="6900" extrusionOk="0">
                  <a:moveTo>
                    <a:pt x="4841" y="0"/>
                  </a:moveTo>
                  <a:cubicBezTo>
                    <a:pt x="4818" y="0"/>
                    <a:pt x="4794" y="4"/>
                    <a:pt x="4770" y="12"/>
                  </a:cubicBezTo>
                  <a:lnTo>
                    <a:pt x="0" y="1538"/>
                  </a:lnTo>
                  <a:lnTo>
                    <a:pt x="0" y="6899"/>
                  </a:lnTo>
                  <a:lnTo>
                    <a:pt x="5066" y="5278"/>
                  </a:lnTo>
                  <a:lnTo>
                    <a:pt x="5066" y="222"/>
                  </a:lnTo>
                  <a:cubicBezTo>
                    <a:pt x="5066" y="94"/>
                    <a:pt x="4960" y="0"/>
                    <a:pt x="4841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6" name="Google Shape;13126;p84"/>
            <p:cNvSpPr/>
            <p:nvPr/>
          </p:nvSpPr>
          <p:spPr>
            <a:xfrm>
              <a:off x="1900564" y="3041001"/>
              <a:ext cx="132653" cy="180676"/>
            </a:xfrm>
            <a:custGeom>
              <a:avLst/>
              <a:gdLst/>
              <a:ahLst/>
              <a:cxnLst/>
              <a:rect l="l" t="t" r="r" b="b"/>
              <a:pathLst>
                <a:path w="5066" h="6900" extrusionOk="0">
                  <a:moveTo>
                    <a:pt x="4841" y="0"/>
                  </a:moveTo>
                  <a:cubicBezTo>
                    <a:pt x="4818" y="0"/>
                    <a:pt x="4794" y="4"/>
                    <a:pt x="4770" y="12"/>
                  </a:cubicBezTo>
                  <a:lnTo>
                    <a:pt x="4484" y="98"/>
                  </a:lnTo>
                  <a:lnTo>
                    <a:pt x="4484" y="4724"/>
                  </a:lnTo>
                  <a:lnTo>
                    <a:pt x="0" y="6136"/>
                  </a:lnTo>
                  <a:lnTo>
                    <a:pt x="0" y="6899"/>
                  </a:lnTo>
                  <a:lnTo>
                    <a:pt x="5066" y="5278"/>
                  </a:lnTo>
                  <a:lnTo>
                    <a:pt x="5066" y="222"/>
                  </a:lnTo>
                  <a:cubicBezTo>
                    <a:pt x="5066" y="94"/>
                    <a:pt x="4960" y="0"/>
                    <a:pt x="4841" y="0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7" name="Google Shape;13127;p84"/>
            <p:cNvSpPr/>
            <p:nvPr/>
          </p:nvSpPr>
          <p:spPr>
            <a:xfrm>
              <a:off x="1900564" y="3029008"/>
              <a:ext cx="117414" cy="159938"/>
            </a:xfrm>
            <a:custGeom>
              <a:avLst/>
              <a:gdLst/>
              <a:ahLst/>
              <a:cxnLst/>
              <a:rect l="l" t="t" r="r" b="b"/>
              <a:pathLst>
                <a:path w="4484" h="6108" extrusionOk="0">
                  <a:moveTo>
                    <a:pt x="4259" y="1"/>
                  </a:moveTo>
                  <a:cubicBezTo>
                    <a:pt x="4236" y="1"/>
                    <a:pt x="4212" y="4"/>
                    <a:pt x="4188" y="12"/>
                  </a:cubicBezTo>
                  <a:lnTo>
                    <a:pt x="0" y="1357"/>
                  </a:lnTo>
                  <a:lnTo>
                    <a:pt x="0" y="6108"/>
                  </a:lnTo>
                  <a:lnTo>
                    <a:pt x="4484" y="4677"/>
                  </a:lnTo>
                  <a:lnTo>
                    <a:pt x="4484" y="231"/>
                  </a:lnTo>
                  <a:cubicBezTo>
                    <a:pt x="4484" y="102"/>
                    <a:pt x="4382" y="1"/>
                    <a:pt x="4259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8" name="Google Shape;13128;p84"/>
            <p:cNvSpPr/>
            <p:nvPr/>
          </p:nvSpPr>
          <p:spPr>
            <a:xfrm>
              <a:off x="1900564" y="3029244"/>
              <a:ext cx="117414" cy="159702"/>
            </a:xfrm>
            <a:custGeom>
              <a:avLst/>
              <a:gdLst/>
              <a:ahLst/>
              <a:cxnLst/>
              <a:rect l="l" t="t" r="r" b="b"/>
              <a:pathLst>
                <a:path w="4484" h="6099" extrusionOk="0">
                  <a:moveTo>
                    <a:pt x="4268" y="1"/>
                  </a:moveTo>
                  <a:cubicBezTo>
                    <a:pt x="4245" y="1"/>
                    <a:pt x="4221" y="4"/>
                    <a:pt x="4198" y="12"/>
                  </a:cubicBezTo>
                  <a:lnTo>
                    <a:pt x="3816" y="127"/>
                  </a:lnTo>
                  <a:lnTo>
                    <a:pt x="3816" y="4019"/>
                  </a:lnTo>
                  <a:lnTo>
                    <a:pt x="0" y="5231"/>
                  </a:lnTo>
                  <a:lnTo>
                    <a:pt x="0" y="6099"/>
                  </a:lnTo>
                  <a:lnTo>
                    <a:pt x="4484" y="4668"/>
                  </a:lnTo>
                  <a:lnTo>
                    <a:pt x="4484" y="222"/>
                  </a:lnTo>
                  <a:cubicBezTo>
                    <a:pt x="4484" y="95"/>
                    <a:pt x="4384" y="1"/>
                    <a:pt x="4268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9" name="Google Shape;13129;p84"/>
            <p:cNvSpPr/>
            <p:nvPr/>
          </p:nvSpPr>
          <p:spPr>
            <a:xfrm>
              <a:off x="1941282" y="3069988"/>
              <a:ext cx="29484" cy="36345"/>
            </a:xfrm>
            <a:custGeom>
              <a:avLst/>
              <a:gdLst/>
              <a:ahLst/>
              <a:cxnLst/>
              <a:rect l="l" t="t" r="r" b="b"/>
              <a:pathLst>
                <a:path w="1126" h="1388" extrusionOk="0">
                  <a:moveTo>
                    <a:pt x="897" y="0"/>
                  </a:moveTo>
                  <a:cubicBezTo>
                    <a:pt x="875" y="0"/>
                    <a:pt x="853" y="4"/>
                    <a:pt x="830" y="11"/>
                  </a:cubicBezTo>
                  <a:lnTo>
                    <a:pt x="153" y="231"/>
                  </a:lnTo>
                  <a:cubicBezTo>
                    <a:pt x="67" y="259"/>
                    <a:pt x="0" y="345"/>
                    <a:pt x="0" y="450"/>
                  </a:cubicBezTo>
                  <a:lnTo>
                    <a:pt x="0" y="1166"/>
                  </a:lnTo>
                  <a:cubicBezTo>
                    <a:pt x="0" y="1293"/>
                    <a:pt x="100" y="1387"/>
                    <a:pt x="221" y="1387"/>
                  </a:cubicBezTo>
                  <a:cubicBezTo>
                    <a:pt x="246" y="1387"/>
                    <a:pt x="271" y="1383"/>
                    <a:pt x="296" y="1375"/>
                  </a:cubicBezTo>
                  <a:lnTo>
                    <a:pt x="964" y="1156"/>
                  </a:lnTo>
                  <a:cubicBezTo>
                    <a:pt x="1059" y="1127"/>
                    <a:pt x="1126" y="1042"/>
                    <a:pt x="1126" y="946"/>
                  </a:cubicBezTo>
                  <a:lnTo>
                    <a:pt x="1126" y="231"/>
                  </a:lnTo>
                  <a:cubicBezTo>
                    <a:pt x="1126" y="102"/>
                    <a:pt x="1017" y="0"/>
                    <a:pt x="897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130" name="Google Shape;13130;p84"/>
          <p:cNvGrpSpPr/>
          <p:nvPr/>
        </p:nvGrpSpPr>
        <p:grpSpPr>
          <a:xfrm>
            <a:off x="1332009" y="1499935"/>
            <a:ext cx="331895" cy="359311"/>
            <a:chOff x="1332009" y="1499935"/>
            <a:chExt cx="331895" cy="359311"/>
          </a:xfrm>
        </p:grpSpPr>
        <p:sp>
          <p:nvSpPr>
            <p:cNvPr id="13131" name="Google Shape;13131;p84"/>
            <p:cNvSpPr/>
            <p:nvPr/>
          </p:nvSpPr>
          <p:spPr>
            <a:xfrm>
              <a:off x="1435414" y="1570451"/>
              <a:ext cx="28515" cy="79210"/>
            </a:xfrm>
            <a:custGeom>
              <a:avLst/>
              <a:gdLst/>
              <a:ahLst/>
              <a:cxnLst/>
              <a:rect l="l" t="t" r="r" b="b"/>
              <a:pathLst>
                <a:path w="1089" h="3025" extrusionOk="0">
                  <a:moveTo>
                    <a:pt x="545" y="1"/>
                  </a:moveTo>
                  <a:cubicBezTo>
                    <a:pt x="273" y="1"/>
                    <a:pt x="1" y="182"/>
                    <a:pt x="1" y="544"/>
                  </a:cubicBezTo>
                  <a:lnTo>
                    <a:pt x="1" y="3025"/>
                  </a:lnTo>
                  <a:lnTo>
                    <a:pt x="1088" y="3025"/>
                  </a:lnTo>
                  <a:lnTo>
                    <a:pt x="1088" y="544"/>
                  </a:lnTo>
                  <a:cubicBezTo>
                    <a:pt x="1088" y="182"/>
                    <a:pt x="816" y="1"/>
                    <a:pt x="545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2" name="Google Shape;13132;p84"/>
            <p:cNvSpPr/>
            <p:nvPr/>
          </p:nvSpPr>
          <p:spPr>
            <a:xfrm>
              <a:off x="1435414" y="1627665"/>
              <a:ext cx="28515" cy="21995"/>
            </a:xfrm>
            <a:custGeom>
              <a:avLst/>
              <a:gdLst/>
              <a:ahLst/>
              <a:cxnLst/>
              <a:rect l="l" t="t" r="r" b="b"/>
              <a:pathLst>
                <a:path w="1089" h="840" extrusionOk="0">
                  <a:moveTo>
                    <a:pt x="1" y="0"/>
                  </a:moveTo>
                  <a:lnTo>
                    <a:pt x="1" y="840"/>
                  </a:lnTo>
                  <a:lnTo>
                    <a:pt x="1088" y="840"/>
                  </a:lnTo>
                  <a:lnTo>
                    <a:pt x="1088" y="0"/>
                  </a:ln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3" name="Google Shape;13133;p84"/>
            <p:cNvSpPr/>
            <p:nvPr/>
          </p:nvSpPr>
          <p:spPr>
            <a:xfrm>
              <a:off x="1350496" y="1570451"/>
              <a:ext cx="28254" cy="79210"/>
            </a:xfrm>
            <a:custGeom>
              <a:avLst/>
              <a:gdLst/>
              <a:ahLst/>
              <a:cxnLst/>
              <a:rect l="l" t="t" r="r" b="b"/>
              <a:pathLst>
                <a:path w="1079" h="3025" extrusionOk="0">
                  <a:moveTo>
                    <a:pt x="539" y="1"/>
                  </a:moveTo>
                  <a:cubicBezTo>
                    <a:pt x="270" y="1"/>
                    <a:pt x="0" y="182"/>
                    <a:pt x="0" y="544"/>
                  </a:cubicBezTo>
                  <a:lnTo>
                    <a:pt x="0" y="3025"/>
                  </a:lnTo>
                  <a:lnTo>
                    <a:pt x="1078" y="3025"/>
                  </a:lnTo>
                  <a:lnTo>
                    <a:pt x="1078" y="544"/>
                  </a:lnTo>
                  <a:cubicBezTo>
                    <a:pt x="1078" y="182"/>
                    <a:pt x="809" y="1"/>
                    <a:pt x="539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4" name="Google Shape;13134;p84"/>
            <p:cNvSpPr/>
            <p:nvPr/>
          </p:nvSpPr>
          <p:spPr>
            <a:xfrm>
              <a:off x="1350496" y="1627665"/>
              <a:ext cx="28254" cy="21995"/>
            </a:xfrm>
            <a:custGeom>
              <a:avLst/>
              <a:gdLst/>
              <a:ahLst/>
              <a:cxnLst/>
              <a:rect l="l" t="t" r="r" b="b"/>
              <a:pathLst>
                <a:path w="1079" h="840" extrusionOk="0">
                  <a:moveTo>
                    <a:pt x="0" y="0"/>
                  </a:moveTo>
                  <a:lnTo>
                    <a:pt x="0" y="840"/>
                  </a:lnTo>
                  <a:lnTo>
                    <a:pt x="1078" y="840"/>
                  </a:lnTo>
                  <a:lnTo>
                    <a:pt x="1078" y="0"/>
                  </a:ln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5" name="Google Shape;13135;p84"/>
            <p:cNvSpPr/>
            <p:nvPr/>
          </p:nvSpPr>
          <p:spPr>
            <a:xfrm>
              <a:off x="1392706" y="1791531"/>
              <a:ext cx="28751" cy="67714"/>
            </a:xfrm>
            <a:custGeom>
              <a:avLst/>
              <a:gdLst/>
              <a:ahLst/>
              <a:cxnLst/>
              <a:rect l="l" t="t" r="r" b="b"/>
              <a:pathLst>
                <a:path w="1098" h="2586" extrusionOk="0">
                  <a:moveTo>
                    <a:pt x="0" y="1"/>
                  </a:moveTo>
                  <a:lnTo>
                    <a:pt x="0" y="2366"/>
                  </a:lnTo>
                  <a:cubicBezTo>
                    <a:pt x="0" y="2490"/>
                    <a:pt x="105" y="2586"/>
                    <a:pt x="229" y="2586"/>
                  </a:cubicBezTo>
                  <a:lnTo>
                    <a:pt x="869" y="2586"/>
                  </a:lnTo>
                  <a:cubicBezTo>
                    <a:pt x="993" y="2586"/>
                    <a:pt x="1098" y="2490"/>
                    <a:pt x="1098" y="2366"/>
                  </a:cubicBezTo>
                  <a:lnTo>
                    <a:pt x="1098" y="1"/>
                  </a:ln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6" name="Google Shape;13136;p84"/>
            <p:cNvSpPr/>
            <p:nvPr/>
          </p:nvSpPr>
          <p:spPr>
            <a:xfrm>
              <a:off x="1392942" y="1791531"/>
              <a:ext cx="28515" cy="22519"/>
            </a:xfrm>
            <a:custGeom>
              <a:avLst/>
              <a:gdLst/>
              <a:ahLst/>
              <a:cxnLst/>
              <a:rect l="l" t="t" r="r" b="b"/>
              <a:pathLst>
                <a:path w="1089" h="860" extrusionOk="0">
                  <a:moveTo>
                    <a:pt x="1" y="1"/>
                  </a:moveTo>
                  <a:lnTo>
                    <a:pt x="1" y="859"/>
                  </a:lnTo>
                  <a:lnTo>
                    <a:pt x="1089" y="859"/>
                  </a:lnTo>
                  <a:lnTo>
                    <a:pt x="1089" y="1"/>
                  </a:ln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7" name="Google Shape;13137;p84"/>
            <p:cNvSpPr/>
            <p:nvPr/>
          </p:nvSpPr>
          <p:spPr>
            <a:xfrm>
              <a:off x="1386448" y="1765294"/>
              <a:ext cx="41503" cy="33255"/>
            </a:xfrm>
            <a:custGeom>
              <a:avLst/>
              <a:gdLst/>
              <a:ahLst/>
              <a:cxnLst/>
              <a:rect l="l" t="t" r="r" b="b"/>
              <a:pathLst>
                <a:path w="1585" h="1270" extrusionOk="0">
                  <a:moveTo>
                    <a:pt x="1" y="1"/>
                  </a:moveTo>
                  <a:lnTo>
                    <a:pt x="1" y="1041"/>
                  </a:lnTo>
                  <a:cubicBezTo>
                    <a:pt x="1" y="1165"/>
                    <a:pt x="106" y="1270"/>
                    <a:pt x="230" y="1270"/>
                  </a:cubicBezTo>
                  <a:lnTo>
                    <a:pt x="1356" y="1270"/>
                  </a:lnTo>
                  <a:cubicBezTo>
                    <a:pt x="1480" y="1270"/>
                    <a:pt x="1585" y="1165"/>
                    <a:pt x="1585" y="1041"/>
                  </a:cubicBezTo>
                  <a:lnTo>
                    <a:pt x="1585" y="1"/>
                  </a:lnTo>
                  <a:close/>
                </a:path>
              </a:pathLst>
            </a:custGeom>
            <a:solidFill>
              <a:srgbClr val="94A3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8" name="Google Shape;13138;p84"/>
            <p:cNvSpPr/>
            <p:nvPr/>
          </p:nvSpPr>
          <p:spPr>
            <a:xfrm>
              <a:off x="1411428" y="1765294"/>
              <a:ext cx="16287" cy="33255"/>
            </a:xfrm>
            <a:custGeom>
              <a:avLst/>
              <a:gdLst/>
              <a:ahLst/>
              <a:cxnLst/>
              <a:rect l="l" t="t" r="r" b="b"/>
              <a:pathLst>
                <a:path w="622" h="1270" extrusionOk="0">
                  <a:moveTo>
                    <a:pt x="1" y="1"/>
                  </a:moveTo>
                  <a:lnTo>
                    <a:pt x="1" y="1270"/>
                  </a:lnTo>
                  <a:lnTo>
                    <a:pt x="402" y="1270"/>
                  </a:lnTo>
                  <a:cubicBezTo>
                    <a:pt x="526" y="1270"/>
                    <a:pt x="621" y="1165"/>
                    <a:pt x="621" y="1041"/>
                  </a:cubicBezTo>
                  <a:lnTo>
                    <a:pt x="621" y="1"/>
                  </a:ln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9" name="Google Shape;13139;p84"/>
            <p:cNvSpPr/>
            <p:nvPr/>
          </p:nvSpPr>
          <p:spPr>
            <a:xfrm>
              <a:off x="1381473" y="1738585"/>
              <a:ext cx="51480" cy="33517"/>
            </a:xfrm>
            <a:custGeom>
              <a:avLst/>
              <a:gdLst/>
              <a:ahLst/>
              <a:cxnLst/>
              <a:rect l="l" t="t" r="r" b="b"/>
              <a:pathLst>
                <a:path w="1966" h="1280" extrusionOk="0">
                  <a:moveTo>
                    <a:pt x="0" y="0"/>
                  </a:moveTo>
                  <a:lnTo>
                    <a:pt x="0" y="1059"/>
                  </a:lnTo>
                  <a:cubicBezTo>
                    <a:pt x="0" y="1183"/>
                    <a:pt x="96" y="1278"/>
                    <a:pt x="220" y="1278"/>
                  </a:cubicBezTo>
                  <a:lnTo>
                    <a:pt x="1746" y="1278"/>
                  </a:lnTo>
                  <a:cubicBezTo>
                    <a:pt x="1751" y="1279"/>
                    <a:pt x="1756" y="1279"/>
                    <a:pt x="1762" y="1279"/>
                  </a:cubicBezTo>
                  <a:cubicBezTo>
                    <a:pt x="1878" y="1279"/>
                    <a:pt x="1965" y="1178"/>
                    <a:pt x="1965" y="1059"/>
                  </a:cubicBezTo>
                  <a:lnTo>
                    <a:pt x="1965" y="0"/>
                  </a:ln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0" name="Google Shape;13140;p84"/>
            <p:cNvSpPr/>
            <p:nvPr/>
          </p:nvSpPr>
          <p:spPr>
            <a:xfrm>
              <a:off x="1411428" y="1738585"/>
              <a:ext cx="21524" cy="33517"/>
            </a:xfrm>
            <a:custGeom>
              <a:avLst/>
              <a:gdLst/>
              <a:ahLst/>
              <a:cxnLst/>
              <a:rect l="l" t="t" r="r" b="b"/>
              <a:pathLst>
                <a:path w="822" h="1280" extrusionOk="0">
                  <a:moveTo>
                    <a:pt x="1" y="0"/>
                  </a:moveTo>
                  <a:lnTo>
                    <a:pt x="1" y="1278"/>
                  </a:lnTo>
                  <a:lnTo>
                    <a:pt x="592" y="1278"/>
                  </a:lnTo>
                  <a:cubicBezTo>
                    <a:pt x="598" y="1279"/>
                    <a:pt x="603" y="1279"/>
                    <a:pt x="608" y="1279"/>
                  </a:cubicBezTo>
                  <a:cubicBezTo>
                    <a:pt x="725" y="1279"/>
                    <a:pt x="821" y="1178"/>
                    <a:pt x="821" y="1059"/>
                  </a:cubicBezTo>
                  <a:lnTo>
                    <a:pt x="821" y="0"/>
                  </a:ln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1" name="Google Shape;13141;p84"/>
            <p:cNvSpPr/>
            <p:nvPr/>
          </p:nvSpPr>
          <p:spPr>
            <a:xfrm>
              <a:off x="1339001" y="1668619"/>
              <a:ext cx="136162" cy="77220"/>
            </a:xfrm>
            <a:custGeom>
              <a:avLst/>
              <a:gdLst/>
              <a:ahLst/>
              <a:cxnLst/>
              <a:rect l="l" t="t" r="r" b="b"/>
              <a:pathLst>
                <a:path w="5200" h="2949" extrusionOk="0">
                  <a:moveTo>
                    <a:pt x="0" y="1"/>
                  </a:moveTo>
                  <a:lnTo>
                    <a:pt x="0" y="888"/>
                  </a:lnTo>
                  <a:cubicBezTo>
                    <a:pt x="0" y="936"/>
                    <a:pt x="19" y="984"/>
                    <a:pt x="48" y="1031"/>
                  </a:cubicBezTo>
                  <a:lnTo>
                    <a:pt x="1613" y="2949"/>
                  </a:lnTo>
                  <a:lnTo>
                    <a:pt x="3587" y="2949"/>
                  </a:lnTo>
                  <a:lnTo>
                    <a:pt x="5152" y="1022"/>
                  </a:lnTo>
                  <a:cubicBezTo>
                    <a:pt x="5181" y="984"/>
                    <a:pt x="5200" y="936"/>
                    <a:pt x="5200" y="888"/>
                  </a:cubicBezTo>
                  <a:lnTo>
                    <a:pt x="5200" y="1"/>
                  </a:lnTo>
                  <a:close/>
                </a:path>
              </a:pathLst>
            </a:custGeom>
            <a:solidFill>
              <a:srgbClr val="94A3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2" name="Google Shape;13142;p84"/>
            <p:cNvSpPr/>
            <p:nvPr/>
          </p:nvSpPr>
          <p:spPr>
            <a:xfrm>
              <a:off x="1411428" y="1668619"/>
              <a:ext cx="63996" cy="77220"/>
            </a:xfrm>
            <a:custGeom>
              <a:avLst/>
              <a:gdLst/>
              <a:ahLst/>
              <a:cxnLst/>
              <a:rect l="l" t="t" r="r" b="b"/>
              <a:pathLst>
                <a:path w="2444" h="2949" extrusionOk="0">
                  <a:moveTo>
                    <a:pt x="1737" y="1"/>
                  </a:moveTo>
                  <a:lnTo>
                    <a:pt x="1737" y="793"/>
                  </a:lnTo>
                  <a:lnTo>
                    <a:pt x="1" y="2949"/>
                  </a:lnTo>
                  <a:lnTo>
                    <a:pt x="831" y="2949"/>
                  </a:lnTo>
                  <a:lnTo>
                    <a:pt x="2395" y="1022"/>
                  </a:lnTo>
                  <a:cubicBezTo>
                    <a:pt x="2424" y="984"/>
                    <a:pt x="2443" y="936"/>
                    <a:pt x="2443" y="888"/>
                  </a:cubicBezTo>
                  <a:lnTo>
                    <a:pt x="2443" y="1"/>
                  </a:ln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3" name="Google Shape;13143;p84"/>
            <p:cNvSpPr/>
            <p:nvPr/>
          </p:nvSpPr>
          <p:spPr>
            <a:xfrm>
              <a:off x="1332009" y="1640889"/>
              <a:ext cx="150145" cy="27756"/>
            </a:xfrm>
            <a:custGeom>
              <a:avLst/>
              <a:gdLst/>
              <a:ahLst/>
              <a:cxnLst/>
              <a:rect l="l" t="t" r="r" b="b"/>
              <a:pathLst>
                <a:path w="5734" h="1060" extrusionOk="0">
                  <a:moveTo>
                    <a:pt x="205" y="0"/>
                  </a:moveTo>
                  <a:cubicBezTo>
                    <a:pt x="96" y="0"/>
                    <a:pt x="0" y="102"/>
                    <a:pt x="0" y="220"/>
                  </a:cubicBezTo>
                  <a:lnTo>
                    <a:pt x="0" y="831"/>
                  </a:lnTo>
                  <a:cubicBezTo>
                    <a:pt x="0" y="955"/>
                    <a:pt x="105" y="1060"/>
                    <a:pt x="220" y="1060"/>
                  </a:cubicBezTo>
                  <a:lnTo>
                    <a:pt x="5514" y="1060"/>
                  </a:lnTo>
                  <a:cubicBezTo>
                    <a:pt x="5638" y="1060"/>
                    <a:pt x="5734" y="955"/>
                    <a:pt x="5734" y="831"/>
                  </a:cubicBezTo>
                  <a:lnTo>
                    <a:pt x="5734" y="220"/>
                  </a:lnTo>
                  <a:cubicBezTo>
                    <a:pt x="5734" y="102"/>
                    <a:pt x="5646" y="0"/>
                    <a:pt x="5530" y="0"/>
                  </a:cubicBezTo>
                  <a:cubicBezTo>
                    <a:pt x="5525" y="0"/>
                    <a:pt x="5520" y="1"/>
                    <a:pt x="5514" y="1"/>
                  </a:cubicBezTo>
                  <a:lnTo>
                    <a:pt x="220" y="1"/>
                  </a:lnTo>
                  <a:cubicBezTo>
                    <a:pt x="215" y="1"/>
                    <a:pt x="210" y="0"/>
                    <a:pt x="205" y="0"/>
                  </a:cubicBezTo>
                  <a:close/>
                </a:path>
              </a:pathLst>
            </a:custGeom>
            <a:solidFill>
              <a:srgbClr val="BAC2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4" name="Google Shape;13144;p84"/>
            <p:cNvSpPr/>
            <p:nvPr/>
          </p:nvSpPr>
          <p:spPr>
            <a:xfrm>
              <a:off x="1461651" y="1640889"/>
              <a:ext cx="20503" cy="27756"/>
            </a:xfrm>
            <a:custGeom>
              <a:avLst/>
              <a:gdLst/>
              <a:ahLst/>
              <a:cxnLst/>
              <a:rect l="l" t="t" r="r" b="b"/>
              <a:pathLst>
                <a:path w="783" h="1060" extrusionOk="0">
                  <a:moveTo>
                    <a:pt x="579" y="0"/>
                  </a:moveTo>
                  <a:cubicBezTo>
                    <a:pt x="574" y="0"/>
                    <a:pt x="569" y="1"/>
                    <a:pt x="563" y="1"/>
                  </a:cubicBezTo>
                  <a:lnTo>
                    <a:pt x="0" y="1"/>
                  </a:lnTo>
                  <a:lnTo>
                    <a:pt x="0" y="1060"/>
                  </a:lnTo>
                  <a:lnTo>
                    <a:pt x="563" y="1060"/>
                  </a:lnTo>
                  <a:cubicBezTo>
                    <a:pt x="687" y="1060"/>
                    <a:pt x="783" y="955"/>
                    <a:pt x="783" y="840"/>
                  </a:cubicBezTo>
                  <a:lnTo>
                    <a:pt x="783" y="220"/>
                  </a:lnTo>
                  <a:cubicBezTo>
                    <a:pt x="783" y="102"/>
                    <a:pt x="695" y="0"/>
                    <a:pt x="579" y="0"/>
                  </a:cubicBezTo>
                  <a:close/>
                </a:path>
              </a:pathLst>
            </a:custGeom>
            <a:solidFill>
              <a:srgbClr val="94A3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5" name="Google Shape;13145;p84"/>
            <p:cNvSpPr/>
            <p:nvPr/>
          </p:nvSpPr>
          <p:spPr>
            <a:xfrm>
              <a:off x="1467386" y="1499935"/>
              <a:ext cx="196518" cy="165725"/>
            </a:xfrm>
            <a:custGeom>
              <a:avLst/>
              <a:gdLst/>
              <a:ahLst/>
              <a:cxnLst/>
              <a:rect l="l" t="t" r="r" b="b"/>
              <a:pathLst>
                <a:path w="7505" h="6329" extrusionOk="0">
                  <a:moveTo>
                    <a:pt x="3779" y="1"/>
                  </a:moveTo>
                  <a:cubicBezTo>
                    <a:pt x="3738" y="1"/>
                    <a:pt x="3697" y="2"/>
                    <a:pt x="3655" y="3"/>
                  </a:cubicBezTo>
                  <a:cubicBezTo>
                    <a:pt x="1270" y="108"/>
                    <a:pt x="1" y="2865"/>
                    <a:pt x="1489" y="4735"/>
                  </a:cubicBezTo>
                  <a:lnTo>
                    <a:pt x="1413" y="6099"/>
                  </a:lnTo>
                  <a:cubicBezTo>
                    <a:pt x="1413" y="6229"/>
                    <a:pt x="1523" y="6329"/>
                    <a:pt x="1640" y="6329"/>
                  </a:cubicBezTo>
                  <a:cubicBezTo>
                    <a:pt x="1670" y="6329"/>
                    <a:pt x="1699" y="6323"/>
                    <a:pt x="1728" y="6309"/>
                  </a:cubicBezTo>
                  <a:lnTo>
                    <a:pt x="2968" y="5737"/>
                  </a:lnTo>
                  <a:cubicBezTo>
                    <a:pt x="3234" y="5814"/>
                    <a:pt x="3504" y="5851"/>
                    <a:pt x="3771" y="5851"/>
                  </a:cubicBezTo>
                  <a:cubicBezTo>
                    <a:pt x="4730" y="5851"/>
                    <a:pt x="5650" y="5373"/>
                    <a:pt x="6202" y="4544"/>
                  </a:cubicBezTo>
                  <a:cubicBezTo>
                    <a:pt x="7505" y="2595"/>
                    <a:pt x="6091" y="1"/>
                    <a:pt x="3779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6" name="Google Shape;13146;p84"/>
            <p:cNvSpPr/>
            <p:nvPr/>
          </p:nvSpPr>
          <p:spPr>
            <a:xfrm>
              <a:off x="1369873" y="1679852"/>
              <a:ext cx="74653" cy="11050"/>
            </a:xfrm>
            <a:custGeom>
              <a:avLst/>
              <a:gdLst/>
              <a:ahLst/>
              <a:cxnLst/>
              <a:rect l="l" t="t" r="r" b="b"/>
              <a:pathLst>
                <a:path w="2851" h="422" extrusionOk="0">
                  <a:moveTo>
                    <a:pt x="273" y="1"/>
                  </a:moveTo>
                  <a:cubicBezTo>
                    <a:pt x="1" y="1"/>
                    <a:pt x="1" y="422"/>
                    <a:pt x="273" y="422"/>
                  </a:cubicBezTo>
                  <a:cubicBezTo>
                    <a:pt x="279" y="422"/>
                    <a:pt x="284" y="421"/>
                    <a:pt x="291" y="421"/>
                  </a:cubicBezTo>
                  <a:lnTo>
                    <a:pt x="2551" y="421"/>
                  </a:lnTo>
                  <a:cubicBezTo>
                    <a:pt x="2558" y="421"/>
                    <a:pt x="2564" y="422"/>
                    <a:pt x="2570" y="422"/>
                  </a:cubicBezTo>
                  <a:cubicBezTo>
                    <a:pt x="2851" y="422"/>
                    <a:pt x="2851" y="1"/>
                    <a:pt x="2570" y="1"/>
                  </a:cubicBezTo>
                  <a:cubicBezTo>
                    <a:pt x="2564" y="1"/>
                    <a:pt x="2558" y="1"/>
                    <a:pt x="2551" y="1"/>
                  </a:cubicBezTo>
                  <a:lnTo>
                    <a:pt x="291" y="1"/>
                  </a:lnTo>
                  <a:cubicBezTo>
                    <a:pt x="284" y="1"/>
                    <a:pt x="279" y="1"/>
                    <a:pt x="273" y="1"/>
                  </a:cubicBezTo>
                  <a:close/>
                </a:path>
              </a:pathLst>
            </a:custGeom>
            <a:solidFill>
              <a:srgbClr val="53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7" name="Google Shape;13147;p84"/>
            <p:cNvSpPr/>
            <p:nvPr/>
          </p:nvSpPr>
          <p:spPr>
            <a:xfrm>
              <a:off x="1533346" y="1524496"/>
              <a:ext cx="60487" cy="92459"/>
            </a:xfrm>
            <a:custGeom>
              <a:avLst/>
              <a:gdLst/>
              <a:ahLst/>
              <a:cxnLst/>
              <a:rect l="l" t="t" r="r" b="b"/>
              <a:pathLst>
                <a:path w="2310" h="3531" extrusionOk="0">
                  <a:moveTo>
                    <a:pt x="1136" y="0"/>
                  </a:moveTo>
                  <a:cubicBezTo>
                    <a:pt x="1088" y="0"/>
                    <a:pt x="1050" y="29"/>
                    <a:pt x="1031" y="67"/>
                  </a:cubicBezTo>
                  <a:lnTo>
                    <a:pt x="39" y="1822"/>
                  </a:lnTo>
                  <a:cubicBezTo>
                    <a:pt x="0" y="1899"/>
                    <a:pt x="48" y="1994"/>
                    <a:pt x="144" y="1994"/>
                  </a:cubicBezTo>
                  <a:lnTo>
                    <a:pt x="1021" y="1994"/>
                  </a:lnTo>
                  <a:lnTo>
                    <a:pt x="401" y="3377"/>
                  </a:lnTo>
                  <a:cubicBezTo>
                    <a:pt x="373" y="3462"/>
                    <a:pt x="443" y="3531"/>
                    <a:pt x="516" y="3531"/>
                  </a:cubicBezTo>
                  <a:cubicBezTo>
                    <a:pt x="543" y="3531"/>
                    <a:pt x="569" y="3522"/>
                    <a:pt x="592" y="3502"/>
                  </a:cubicBezTo>
                  <a:lnTo>
                    <a:pt x="2252" y="1498"/>
                  </a:lnTo>
                  <a:cubicBezTo>
                    <a:pt x="2309" y="1422"/>
                    <a:pt x="2261" y="1317"/>
                    <a:pt x="2166" y="1307"/>
                  </a:cubicBezTo>
                  <a:lnTo>
                    <a:pt x="1183" y="1307"/>
                  </a:lnTo>
                  <a:lnTo>
                    <a:pt x="2032" y="191"/>
                  </a:lnTo>
                  <a:cubicBezTo>
                    <a:pt x="2080" y="115"/>
                    <a:pt x="2032" y="10"/>
                    <a:pt x="1937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148" name="Google Shape;13148;p84"/>
          <p:cNvGrpSpPr/>
          <p:nvPr/>
        </p:nvGrpSpPr>
        <p:grpSpPr>
          <a:xfrm>
            <a:off x="2663464" y="3346815"/>
            <a:ext cx="289528" cy="359232"/>
            <a:chOff x="2663464" y="3346815"/>
            <a:chExt cx="289528" cy="359232"/>
          </a:xfrm>
        </p:grpSpPr>
        <p:sp>
          <p:nvSpPr>
            <p:cNvPr id="13149" name="Google Shape;13149;p84"/>
            <p:cNvSpPr/>
            <p:nvPr/>
          </p:nvSpPr>
          <p:spPr>
            <a:xfrm>
              <a:off x="2663464" y="3490676"/>
              <a:ext cx="133674" cy="140666"/>
            </a:xfrm>
            <a:custGeom>
              <a:avLst/>
              <a:gdLst/>
              <a:ahLst/>
              <a:cxnLst/>
              <a:rect l="l" t="t" r="r" b="b"/>
              <a:pathLst>
                <a:path w="5105" h="5372" extrusionOk="0">
                  <a:moveTo>
                    <a:pt x="105" y="1"/>
                  </a:moveTo>
                  <a:cubicBezTo>
                    <a:pt x="48" y="1"/>
                    <a:pt x="0" y="49"/>
                    <a:pt x="0" y="115"/>
                  </a:cubicBezTo>
                  <a:lnTo>
                    <a:pt x="0" y="2023"/>
                  </a:lnTo>
                  <a:cubicBezTo>
                    <a:pt x="0" y="2128"/>
                    <a:pt x="48" y="2233"/>
                    <a:pt x="143" y="2300"/>
                  </a:cubicBezTo>
                  <a:lnTo>
                    <a:pt x="2862" y="4179"/>
                  </a:lnTo>
                  <a:cubicBezTo>
                    <a:pt x="2958" y="4246"/>
                    <a:pt x="3015" y="4351"/>
                    <a:pt x="3015" y="4466"/>
                  </a:cubicBezTo>
                  <a:lnTo>
                    <a:pt x="3015" y="5372"/>
                  </a:lnTo>
                  <a:lnTo>
                    <a:pt x="5104" y="5372"/>
                  </a:lnTo>
                  <a:lnTo>
                    <a:pt x="5104" y="2701"/>
                  </a:lnTo>
                  <a:cubicBezTo>
                    <a:pt x="5104" y="2596"/>
                    <a:pt x="5056" y="2500"/>
                    <a:pt x="4980" y="2434"/>
                  </a:cubicBezTo>
                  <a:lnTo>
                    <a:pt x="3387" y="1184"/>
                  </a:lnTo>
                  <a:cubicBezTo>
                    <a:pt x="3369" y="1171"/>
                    <a:pt x="3345" y="1163"/>
                    <a:pt x="3321" y="1163"/>
                  </a:cubicBezTo>
                  <a:cubicBezTo>
                    <a:pt x="3293" y="1163"/>
                    <a:pt x="3264" y="1173"/>
                    <a:pt x="3244" y="1193"/>
                  </a:cubicBezTo>
                  <a:lnTo>
                    <a:pt x="2910" y="1527"/>
                  </a:lnTo>
                  <a:cubicBezTo>
                    <a:pt x="2824" y="1613"/>
                    <a:pt x="2834" y="1756"/>
                    <a:pt x="2919" y="1842"/>
                  </a:cubicBezTo>
                  <a:lnTo>
                    <a:pt x="3778" y="2624"/>
                  </a:lnTo>
                  <a:cubicBezTo>
                    <a:pt x="3864" y="2691"/>
                    <a:pt x="3864" y="2815"/>
                    <a:pt x="3788" y="2901"/>
                  </a:cubicBezTo>
                  <a:lnTo>
                    <a:pt x="3721" y="2958"/>
                  </a:lnTo>
                  <a:cubicBezTo>
                    <a:pt x="3654" y="3035"/>
                    <a:pt x="3559" y="3082"/>
                    <a:pt x="3454" y="3082"/>
                  </a:cubicBezTo>
                  <a:lnTo>
                    <a:pt x="3311" y="3082"/>
                  </a:lnTo>
                  <a:cubicBezTo>
                    <a:pt x="3158" y="3082"/>
                    <a:pt x="3005" y="3035"/>
                    <a:pt x="2881" y="2949"/>
                  </a:cubicBezTo>
                  <a:lnTo>
                    <a:pt x="1030" y="1689"/>
                  </a:lnTo>
                  <a:cubicBezTo>
                    <a:pt x="935" y="1632"/>
                    <a:pt x="878" y="1527"/>
                    <a:pt x="878" y="1413"/>
                  </a:cubicBezTo>
                  <a:lnTo>
                    <a:pt x="878" y="688"/>
                  </a:lnTo>
                  <a:cubicBezTo>
                    <a:pt x="878" y="306"/>
                    <a:pt x="573" y="1"/>
                    <a:pt x="200" y="1"/>
                  </a:cubicBez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0" name="Google Shape;13150;p84"/>
            <p:cNvSpPr/>
            <p:nvPr/>
          </p:nvSpPr>
          <p:spPr>
            <a:xfrm>
              <a:off x="2742386" y="3610839"/>
              <a:ext cx="54753" cy="20503"/>
            </a:xfrm>
            <a:custGeom>
              <a:avLst/>
              <a:gdLst/>
              <a:ahLst/>
              <a:cxnLst/>
              <a:rect l="l" t="t" r="r" b="b"/>
              <a:pathLst>
                <a:path w="2091" h="783" extrusionOk="0">
                  <a:moveTo>
                    <a:pt x="1" y="1"/>
                  </a:moveTo>
                  <a:lnTo>
                    <a:pt x="1" y="783"/>
                  </a:lnTo>
                  <a:lnTo>
                    <a:pt x="2090" y="783"/>
                  </a:lnTo>
                  <a:lnTo>
                    <a:pt x="2090" y="1"/>
                  </a:ln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1" name="Google Shape;13151;p84"/>
            <p:cNvSpPr/>
            <p:nvPr/>
          </p:nvSpPr>
          <p:spPr>
            <a:xfrm>
              <a:off x="2819082" y="3490676"/>
              <a:ext cx="133910" cy="140666"/>
            </a:xfrm>
            <a:custGeom>
              <a:avLst/>
              <a:gdLst/>
              <a:ahLst/>
              <a:cxnLst/>
              <a:rect l="l" t="t" r="r" b="b"/>
              <a:pathLst>
                <a:path w="5114" h="5372" extrusionOk="0">
                  <a:moveTo>
                    <a:pt x="4914" y="1"/>
                  </a:moveTo>
                  <a:cubicBezTo>
                    <a:pt x="4532" y="1"/>
                    <a:pt x="4227" y="306"/>
                    <a:pt x="4227" y="688"/>
                  </a:cubicBezTo>
                  <a:lnTo>
                    <a:pt x="4227" y="1413"/>
                  </a:lnTo>
                  <a:cubicBezTo>
                    <a:pt x="4227" y="1527"/>
                    <a:pt x="4169" y="1632"/>
                    <a:pt x="4084" y="1689"/>
                  </a:cubicBezTo>
                  <a:lnTo>
                    <a:pt x="2233" y="2949"/>
                  </a:lnTo>
                  <a:cubicBezTo>
                    <a:pt x="2099" y="3035"/>
                    <a:pt x="1956" y="3082"/>
                    <a:pt x="1804" y="3082"/>
                  </a:cubicBezTo>
                  <a:lnTo>
                    <a:pt x="1651" y="3082"/>
                  </a:lnTo>
                  <a:cubicBezTo>
                    <a:pt x="1546" y="3082"/>
                    <a:pt x="1451" y="3035"/>
                    <a:pt x="1384" y="2958"/>
                  </a:cubicBezTo>
                  <a:lnTo>
                    <a:pt x="1317" y="2901"/>
                  </a:lnTo>
                  <a:cubicBezTo>
                    <a:pt x="1241" y="2815"/>
                    <a:pt x="1250" y="2691"/>
                    <a:pt x="1327" y="2624"/>
                  </a:cubicBezTo>
                  <a:lnTo>
                    <a:pt x="2185" y="1842"/>
                  </a:lnTo>
                  <a:cubicBezTo>
                    <a:pt x="2281" y="1756"/>
                    <a:pt x="2281" y="1613"/>
                    <a:pt x="2195" y="1527"/>
                  </a:cubicBezTo>
                  <a:lnTo>
                    <a:pt x="1861" y="1193"/>
                  </a:lnTo>
                  <a:cubicBezTo>
                    <a:pt x="1840" y="1173"/>
                    <a:pt x="1812" y="1163"/>
                    <a:pt x="1784" y="1163"/>
                  </a:cubicBezTo>
                  <a:cubicBezTo>
                    <a:pt x="1759" y="1163"/>
                    <a:pt x="1735" y="1171"/>
                    <a:pt x="1718" y="1184"/>
                  </a:cubicBezTo>
                  <a:lnTo>
                    <a:pt x="134" y="2443"/>
                  </a:lnTo>
                  <a:cubicBezTo>
                    <a:pt x="48" y="2500"/>
                    <a:pt x="1" y="2596"/>
                    <a:pt x="1" y="2701"/>
                  </a:cubicBezTo>
                  <a:lnTo>
                    <a:pt x="1" y="5372"/>
                  </a:lnTo>
                  <a:lnTo>
                    <a:pt x="2099" y="5372"/>
                  </a:lnTo>
                  <a:lnTo>
                    <a:pt x="2099" y="4466"/>
                  </a:lnTo>
                  <a:cubicBezTo>
                    <a:pt x="2090" y="4351"/>
                    <a:pt x="2147" y="4246"/>
                    <a:pt x="2242" y="4179"/>
                  </a:cubicBezTo>
                  <a:lnTo>
                    <a:pt x="4971" y="2300"/>
                  </a:lnTo>
                  <a:cubicBezTo>
                    <a:pt x="5057" y="2233"/>
                    <a:pt x="5114" y="2128"/>
                    <a:pt x="5114" y="2023"/>
                  </a:cubicBezTo>
                  <a:lnTo>
                    <a:pt x="5114" y="115"/>
                  </a:lnTo>
                  <a:cubicBezTo>
                    <a:pt x="5114" y="49"/>
                    <a:pt x="5057" y="1"/>
                    <a:pt x="4999" y="1"/>
                  </a:cubicBez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2" name="Google Shape;13152;p84"/>
            <p:cNvSpPr/>
            <p:nvPr/>
          </p:nvSpPr>
          <p:spPr>
            <a:xfrm>
              <a:off x="2819082" y="3610839"/>
              <a:ext cx="54988" cy="20503"/>
            </a:xfrm>
            <a:custGeom>
              <a:avLst/>
              <a:gdLst/>
              <a:ahLst/>
              <a:cxnLst/>
              <a:rect l="l" t="t" r="r" b="b"/>
              <a:pathLst>
                <a:path w="2100" h="783" extrusionOk="0">
                  <a:moveTo>
                    <a:pt x="1" y="1"/>
                  </a:moveTo>
                  <a:lnTo>
                    <a:pt x="1" y="783"/>
                  </a:lnTo>
                  <a:lnTo>
                    <a:pt x="2099" y="783"/>
                  </a:lnTo>
                  <a:lnTo>
                    <a:pt x="2099" y="1"/>
                  </a:ln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3" name="Google Shape;13153;p84"/>
            <p:cNvSpPr/>
            <p:nvPr/>
          </p:nvSpPr>
          <p:spPr>
            <a:xfrm>
              <a:off x="2714918" y="3346815"/>
              <a:ext cx="167898" cy="178189"/>
            </a:xfrm>
            <a:custGeom>
              <a:avLst/>
              <a:gdLst/>
              <a:ahLst/>
              <a:cxnLst/>
              <a:rect l="l" t="t" r="r" b="b"/>
              <a:pathLst>
                <a:path w="6412" h="6805" extrusionOk="0">
                  <a:moveTo>
                    <a:pt x="3548" y="1"/>
                  </a:moveTo>
                  <a:cubicBezTo>
                    <a:pt x="2981" y="1"/>
                    <a:pt x="2401" y="173"/>
                    <a:pt x="1880" y="553"/>
                  </a:cubicBezTo>
                  <a:cubicBezTo>
                    <a:pt x="0" y="1927"/>
                    <a:pt x="468" y="4856"/>
                    <a:pt x="2691" y="5571"/>
                  </a:cubicBezTo>
                  <a:lnTo>
                    <a:pt x="3368" y="6697"/>
                  </a:lnTo>
                  <a:cubicBezTo>
                    <a:pt x="3411" y="6769"/>
                    <a:pt x="3485" y="6804"/>
                    <a:pt x="3559" y="6804"/>
                  </a:cubicBezTo>
                  <a:cubicBezTo>
                    <a:pt x="3633" y="6804"/>
                    <a:pt x="3707" y="6769"/>
                    <a:pt x="3750" y="6697"/>
                  </a:cubicBezTo>
                  <a:lnTo>
                    <a:pt x="4436" y="5571"/>
                  </a:lnTo>
                  <a:cubicBezTo>
                    <a:pt x="5610" y="5190"/>
                    <a:pt x="6411" y="4093"/>
                    <a:pt x="6411" y="2852"/>
                  </a:cubicBezTo>
                  <a:cubicBezTo>
                    <a:pt x="6411" y="1170"/>
                    <a:pt x="5026" y="1"/>
                    <a:pt x="3548" y="1"/>
                  </a:cubicBezTo>
                  <a:close/>
                </a:path>
              </a:pathLst>
            </a:custGeom>
            <a:solidFill>
              <a:srgbClr val="94A3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4" name="Google Shape;13154;p84"/>
            <p:cNvSpPr/>
            <p:nvPr/>
          </p:nvSpPr>
          <p:spPr>
            <a:xfrm>
              <a:off x="2757887" y="3372293"/>
              <a:ext cx="101467" cy="98744"/>
            </a:xfrm>
            <a:custGeom>
              <a:avLst/>
              <a:gdLst/>
              <a:ahLst/>
              <a:cxnLst/>
              <a:rect l="l" t="t" r="r" b="b"/>
              <a:pathLst>
                <a:path w="3875" h="3771" extrusionOk="0">
                  <a:moveTo>
                    <a:pt x="1919" y="918"/>
                  </a:moveTo>
                  <a:cubicBezTo>
                    <a:pt x="2099" y="918"/>
                    <a:pt x="2280" y="968"/>
                    <a:pt x="2442" y="1068"/>
                  </a:cubicBezTo>
                  <a:cubicBezTo>
                    <a:pt x="2557" y="1145"/>
                    <a:pt x="2652" y="1240"/>
                    <a:pt x="2729" y="1364"/>
                  </a:cubicBezTo>
                  <a:cubicBezTo>
                    <a:pt x="2939" y="1679"/>
                    <a:pt x="2939" y="2080"/>
                    <a:pt x="2729" y="2404"/>
                  </a:cubicBezTo>
                  <a:cubicBezTo>
                    <a:pt x="2652" y="2519"/>
                    <a:pt x="2557" y="2623"/>
                    <a:pt x="2442" y="2700"/>
                  </a:cubicBezTo>
                  <a:cubicBezTo>
                    <a:pt x="2280" y="2800"/>
                    <a:pt x="2099" y="2850"/>
                    <a:pt x="1919" y="2850"/>
                  </a:cubicBezTo>
                  <a:cubicBezTo>
                    <a:pt x="1739" y="2850"/>
                    <a:pt x="1560" y="2800"/>
                    <a:pt x="1403" y="2700"/>
                  </a:cubicBezTo>
                  <a:cubicBezTo>
                    <a:pt x="1279" y="2623"/>
                    <a:pt x="1183" y="2519"/>
                    <a:pt x="1107" y="2404"/>
                  </a:cubicBezTo>
                  <a:cubicBezTo>
                    <a:pt x="907" y="2080"/>
                    <a:pt x="907" y="1679"/>
                    <a:pt x="1107" y="1364"/>
                  </a:cubicBezTo>
                  <a:cubicBezTo>
                    <a:pt x="1183" y="1240"/>
                    <a:pt x="1279" y="1145"/>
                    <a:pt x="1403" y="1068"/>
                  </a:cubicBezTo>
                  <a:cubicBezTo>
                    <a:pt x="1560" y="968"/>
                    <a:pt x="1739" y="918"/>
                    <a:pt x="1919" y="918"/>
                  </a:cubicBezTo>
                  <a:close/>
                  <a:moveTo>
                    <a:pt x="1918" y="0"/>
                  </a:moveTo>
                  <a:cubicBezTo>
                    <a:pt x="1808" y="0"/>
                    <a:pt x="1698" y="76"/>
                    <a:pt x="1708" y="229"/>
                  </a:cubicBezTo>
                  <a:lnTo>
                    <a:pt x="1708" y="515"/>
                  </a:lnTo>
                  <a:cubicBezTo>
                    <a:pt x="1488" y="553"/>
                    <a:pt x="1279" y="639"/>
                    <a:pt x="1097" y="773"/>
                  </a:cubicBezTo>
                  <a:lnTo>
                    <a:pt x="897" y="563"/>
                  </a:lnTo>
                  <a:cubicBezTo>
                    <a:pt x="851" y="519"/>
                    <a:pt x="801" y="501"/>
                    <a:pt x="752" y="501"/>
                  </a:cubicBezTo>
                  <a:cubicBezTo>
                    <a:pt x="588" y="501"/>
                    <a:pt x="447" y="711"/>
                    <a:pt x="601" y="859"/>
                  </a:cubicBezTo>
                  <a:lnTo>
                    <a:pt x="811" y="1068"/>
                  </a:lnTo>
                  <a:cubicBezTo>
                    <a:pt x="678" y="1250"/>
                    <a:pt x="592" y="1460"/>
                    <a:pt x="554" y="1679"/>
                  </a:cubicBezTo>
                  <a:lnTo>
                    <a:pt x="258" y="1679"/>
                  </a:lnTo>
                  <a:cubicBezTo>
                    <a:pt x="0" y="1698"/>
                    <a:pt x="0" y="2070"/>
                    <a:pt x="258" y="2089"/>
                  </a:cubicBezTo>
                  <a:lnTo>
                    <a:pt x="563" y="2089"/>
                  </a:lnTo>
                  <a:cubicBezTo>
                    <a:pt x="592" y="2318"/>
                    <a:pt x="678" y="2519"/>
                    <a:pt x="811" y="2700"/>
                  </a:cubicBezTo>
                  <a:lnTo>
                    <a:pt x="601" y="2910"/>
                  </a:lnTo>
                  <a:cubicBezTo>
                    <a:pt x="455" y="3064"/>
                    <a:pt x="595" y="3268"/>
                    <a:pt x="755" y="3268"/>
                  </a:cubicBezTo>
                  <a:cubicBezTo>
                    <a:pt x="803" y="3268"/>
                    <a:pt x="853" y="3250"/>
                    <a:pt x="897" y="3205"/>
                  </a:cubicBezTo>
                  <a:lnTo>
                    <a:pt x="1107" y="2996"/>
                  </a:lnTo>
                  <a:cubicBezTo>
                    <a:pt x="1288" y="3129"/>
                    <a:pt x="1498" y="3215"/>
                    <a:pt x="1717" y="3253"/>
                  </a:cubicBezTo>
                  <a:lnTo>
                    <a:pt x="1717" y="3549"/>
                  </a:lnTo>
                  <a:cubicBezTo>
                    <a:pt x="1703" y="3697"/>
                    <a:pt x="1813" y="3771"/>
                    <a:pt x="1924" y="3771"/>
                  </a:cubicBezTo>
                  <a:cubicBezTo>
                    <a:pt x="2035" y="3771"/>
                    <a:pt x="2147" y="3697"/>
                    <a:pt x="2137" y="3549"/>
                  </a:cubicBezTo>
                  <a:lnTo>
                    <a:pt x="2137" y="3253"/>
                  </a:lnTo>
                  <a:cubicBezTo>
                    <a:pt x="2357" y="3215"/>
                    <a:pt x="2566" y="3129"/>
                    <a:pt x="2738" y="2996"/>
                  </a:cubicBezTo>
                  <a:lnTo>
                    <a:pt x="2948" y="3205"/>
                  </a:lnTo>
                  <a:cubicBezTo>
                    <a:pt x="2995" y="3250"/>
                    <a:pt x="3046" y="3268"/>
                    <a:pt x="3095" y="3268"/>
                  </a:cubicBezTo>
                  <a:cubicBezTo>
                    <a:pt x="3259" y="3268"/>
                    <a:pt x="3398" y="3064"/>
                    <a:pt x="3244" y="2910"/>
                  </a:cubicBezTo>
                  <a:lnTo>
                    <a:pt x="3034" y="2700"/>
                  </a:lnTo>
                  <a:cubicBezTo>
                    <a:pt x="3168" y="2519"/>
                    <a:pt x="3253" y="2318"/>
                    <a:pt x="3292" y="2089"/>
                  </a:cubicBezTo>
                  <a:lnTo>
                    <a:pt x="3587" y="2089"/>
                  </a:lnTo>
                  <a:cubicBezTo>
                    <a:pt x="3596" y="2090"/>
                    <a:pt x="3605" y="2091"/>
                    <a:pt x="3613" y="2091"/>
                  </a:cubicBezTo>
                  <a:cubicBezTo>
                    <a:pt x="3874" y="2091"/>
                    <a:pt x="3874" y="1678"/>
                    <a:pt x="3613" y="1678"/>
                  </a:cubicBezTo>
                  <a:cubicBezTo>
                    <a:pt x="3605" y="1678"/>
                    <a:pt x="3596" y="1678"/>
                    <a:pt x="3587" y="1679"/>
                  </a:cubicBezTo>
                  <a:lnTo>
                    <a:pt x="3578" y="1669"/>
                  </a:lnTo>
                  <a:lnTo>
                    <a:pt x="3282" y="1669"/>
                  </a:lnTo>
                  <a:cubicBezTo>
                    <a:pt x="3253" y="1450"/>
                    <a:pt x="3168" y="1240"/>
                    <a:pt x="3034" y="1059"/>
                  </a:cubicBezTo>
                  <a:lnTo>
                    <a:pt x="3234" y="859"/>
                  </a:lnTo>
                  <a:cubicBezTo>
                    <a:pt x="3388" y="705"/>
                    <a:pt x="3250" y="496"/>
                    <a:pt x="3092" y="496"/>
                  </a:cubicBezTo>
                  <a:cubicBezTo>
                    <a:pt x="3043" y="496"/>
                    <a:pt x="2993" y="516"/>
                    <a:pt x="2948" y="563"/>
                  </a:cubicBezTo>
                  <a:lnTo>
                    <a:pt x="2738" y="773"/>
                  </a:lnTo>
                  <a:cubicBezTo>
                    <a:pt x="2557" y="639"/>
                    <a:pt x="2347" y="553"/>
                    <a:pt x="2128" y="515"/>
                  </a:cubicBezTo>
                  <a:lnTo>
                    <a:pt x="2128" y="229"/>
                  </a:lnTo>
                  <a:cubicBezTo>
                    <a:pt x="2137" y="76"/>
                    <a:pt x="2027" y="0"/>
                    <a:pt x="1918" y="0"/>
                  </a:cubicBezTo>
                  <a:close/>
                </a:path>
              </a:pathLst>
            </a:custGeom>
            <a:solidFill>
              <a:srgbClr val="53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5" name="Google Shape;13155;p84"/>
            <p:cNvSpPr/>
            <p:nvPr/>
          </p:nvSpPr>
          <p:spPr>
            <a:xfrm>
              <a:off x="2789597" y="3403323"/>
              <a:ext cx="36999" cy="36423"/>
            </a:xfrm>
            <a:custGeom>
              <a:avLst/>
              <a:gdLst/>
              <a:ahLst/>
              <a:cxnLst/>
              <a:rect l="l" t="t" r="r" b="b"/>
              <a:pathLst>
                <a:path w="1413" h="1391" extrusionOk="0">
                  <a:moveTo>
                    <a:pt x="726" y="418"/>
                  </a:moveTo>
                  <a:cubicBezTo>
                    <a:pt x="783" y="418"/>
                    <a:pt x="850" y="446"/>
                    <a:pt x="888" y="484"/>
                  </a:cubicBezTo>
                  <a:lnTo>
                    <a:pt x="917" y="513"/>
                  </a:lnTo>
                  <a:cubicBezTo>
                    <a:pt x="955" y="561"/>
                    <a:pt x="983" y="618"/>
                    <a:pt x="983" y="675"/>
                  </a:cubicBezTo>
                  <a:lnTo>
                    <a:pt x="983" y="694"/>
                  </a:lnTo>
                  <a:lnTo>
                    <a:pt x="983" y="713"/>
                  </a:lnTo>
                  <a:cubicBezTo>
                    <a:pt x="983" y="771"/>
                    <a:pt x="955" y="837"/>
                    <a:pt x="917" y="885"/>
                  </a:cubicBezTo>
                  <a:lnTo>
                    <a:pt x="888" y="904"/>
                  </a:lnTo>
                  <a:cubicBezTo>
                    <a:pt x="850" y="942"/>
                    <a:pt x="783" y="971"/>
                    <a:pt x="726" y="971"/>
                  </a:cubicBezTo>
                  <a:lnTo>
                    <a:pt x="697" y="971"/>
                  </a:lnTo>
                  <a:cubicBezTo>
                    <a:pt x="630" y="971"/>
                    <a:pt x="573" y="942"/>
                    <a:pt x="526" y="904"/>
                  </a:cubicBezTo>
                  <a:lnTo>
                    <a:pt x="497" y="885"/>
                  </a:lnTo>
                  <a:cubicBezTo>
                    <a:pt x="459" y="837"/>
                    <a:pt x="430" y="771"/>
                    <a:pt x="430" y="713"/>
                  </a:cubicBezTo>
                  <a:lnTo>
                    <a:pt x="430" y="694"/>
                  </a:lnTo>
                  <a:lnTo>
                    <a:pt x="430" y="675"/>
                  </a:lnTo>
                  <a:cubicBezTo>
                    <a:pt x="430" y="618"/>
                    <a:pt x="459" y="561"/>
                    <a:pt x="497" y="513"/>
                  </a:cubicBezTo>
                  <a:lnTo>
                    <a:pt x="526" y="484"/>
                  </a:lnTo>
                  <a:cubicBezTo>
                    <a:pt x="573" y="446"/>
                    <a:pt x="630" y="418"/>
                    <a:pt x="697" y="418"/>
                  </a:cubicBezTo>
                  <a:close/>
                  <a:moveTo>
                    <a:pt x="707" y="0"/>
                  </a:moveTo>
                  <a:cubicBezTo>
                    <a:pt x="635" y="0"/>
                    <a:pt x="564" y="12"/>
                    <a:pt x="497" y="36"/>
                  </a:cubicBezTo>
                  <a:cubicBezTo>
                    <a:pt x="459" y="46"/>
                    <a:pt x="421" y="65"/>
                    <a:pt x="382" y="84"/>
                  </a:cubicBezTo>
                  <a:cubicBezTo>
                    <a:pt x="258" y="151"/>
                    <a:pt x="153" y="246"/>
                    <a:pt x="87" y="380"/>
                  </a:cubicBezTo>
                  <a:cubicBezTo>
                    <a:pt x="68" y="408"/>
                    <a:pt x="58" y="446"/>
                    <a:pt x="39" y="484"/>
                  </a:cubicBezTo>
                  <a:cubicBezTo>
                    <a:pt x="1" y="628"/>
                    <a:pt x="1" y="771"/>
                    <a:pt x="39" y="904"/>
                  </a:cubicBezTo>
                  <a:cubicBezTo>
                    <a:pt x="58" y="942"/>
                    <a:pt x="68" y="981"/>
                    <a:pt x="87" y="1019"/>
                  </a:cubicBezTo>
                  <a:cubicBezTo>
                    <a:pt x="153" y="1143"/>
                    <a:pt x="258" y="1248"/>
                    <a:pt x="382" y="1314"/>
                  </a:cubicBezTo>
                  <a:cubicBezTo>
                    <a:pt x="421" y="1334"/>
                    <a:pt x="459" y="1343"/>
                    <a:pt x="497" y="1362"/>
                  </a:cubicBezTo>
                  <a:cubicBezTo>
                    <a:pt x="564" y="1381"/>
                    <a:pt x="635" y="1391"/>
                    <a:pt x="707" y="1391"/>
                  </a:cubicBezTo>
                  <a:cubicBezTo>
                    <a:pt x="778" y="1391"/>
                    <a:pt x="850" y="1381"/>
                    <a:pt x="917" y="1362"/>
                  </a:cubicBezTo>
                  <a:cubicBezTo>
                    <a:pt x="955" y="1343"/>
                    <a:pt x="993" y="1334"/>
                    <a:pt x="1031" y="1314"/>
                  </a:cubicBezTo>
                  <a:cubicBezTo>
                    <a:pt x="1155" y="1248"/>
                    <a:pt x="1260" y="1143"/>
                    <a:pt x="1327" y="1019"/>
                  </a:cubicBezTo>
                  <a:cubicBezTo>
                    <a:pt x="1346" y="981"/>
                    <a:pt x="1355" y="942"/>
                    <a:pt x="1375" y="904"/>
                  </a:cubicBezTo>
                  <a:cubicBezTo>
                    <a:pt x="1413" y="771"/>
                    <a:pt x="1413" y="628"/>
                    <a:pt x="1375" y="484"/>
                  </a:cubicBezTo>
                  <a:cubicBezTo>
                    <a:pt x="1355" y="446"/>
                    <a:pt x="1346" y="408"/>
                    <a:pt x="1327" y="380"/>
                  </a:cubicBezTo>
                  <a:cubicBezTo>
                    <a:pt x="1260" y="246"/>
                    <a:pt x="1155" y="151"/>
                    <a:pt x="1031" y="84"/>
                  </a:cubicBezTo>
                  <a:cubicBezTo>
                    <a:pt x="993" y="65"/>
                    <a:pt x="955" y="46"/>
                    <a:pt x="917" y="36"/>
                  </a:cubicBezTo>
                  <a:cubicBezTo>
                    <a:pt x="850" y="12"/>
                    <a:pt x="778" y="0"/>
                    <a:pt x="707" y="0"/>
                  </a:cubicBezTo>
                  <a:close/>
                </a:path>
              </a:pathLst>
            </a:custGeom>
            <a:solidFill>
              <a:srgbClr val="53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6" name="Google Shape;13156;p84"/>
            <p:cNvSpPr/>
            <p:nvPr/>
          </p:nvSpPr>
          <p:spPr>
            <a:xfrm>
              <a:off x="2734137" y="3660564"/>
              <a:ext cx="63001" cy="45483"/>
            </a:xfrm>
            <a:custGeom>
              <a:avLst/>
              <a:gdLst/>
              <a:ahLst/>
              <a:cxnLst/>
              <a:rect l="l" t="t" r="r" b="b"/>
              <a:pathLst>
                <a:path w="2406" h="1737" extrusionOk="0">
                  <a:moveTo>
                    <a:pt x="1" y="0"/>
                  </a:moveTo>
                  <a:lnTo>
                    <a:pt x="1" y="1517"/>
                  </a:lnTo>
                  <a:cubicBezTo>
                    <a:pt x="1" y="1641"/>
                    <a:pt x="96" y="1736"/>
                    <a:pt x="220" y="1736"/>
                  </a:cubicBezTo>
                  <a:lnTo>
                    <a:pt x="2186" y="1736"/>
                  </a:lnTo>
                  <a:cubicBezTo>
                    <a:pt x="2300" y="1736"/>
                    <a:pt x="2405" y="1641"/>
                    <a:pt x="2405" y="1517"/>
                  </a:cubicBezTo>
                  <a:lnTo>
                    <a:pt x="2405" y="0"/>
                  </a:ln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7" name="Google Shape;13157;p84"/>
            <p:cNvSpPr/>
            <p:nvPr/>
          </p:nvSpPr>
          <p:spPr>
            <a:xfrm>
              <a:off x="2734137" y="3629325"/>
              <a:ext cx="63001" cy="31265"/>
            </a:xfrm>
            <a:custGeom>
              <a:avLst/>
              <a:gdLst/>
              <a:ahLst/>
              <a:cxnLst/>
              <a:rect l="l" t="t" r="r" b="b"/>
              <a:pathLst>
                <a:path w="2406" h="1194" extrusionOk="0">
                  <a:moveTo>
                    <a:pt x="220" y="1"/>
                  </a:moveTo>
                  <a:cubicBezTo>
                    <a:pt x="106" y="1"/>
                    <a:pt x="1" y="96"/>
                    <a:pt x="1" y="220"/>
                  </a:cubicBezTo>
                  <a:lnTo>
                    <a:pt x="1" y="1193"/>
                  </a:lnTo>
                  <a:lnTo>
                    <a:pt x="2405" y="1193"/>
                  </a:lnTo>
                  <a:lnTo>
                    <a:pt x="2405" y="1"/>
                  </a:ln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8" name="Google Shape;13158;p84"/>
            <p:cNvSpPr/>
            <p:nvPr/>
          </p:nvSpPr>
          <p:spPr>
            <a:xfrm>
              <a:off x="2819082" y="3660564"/>
              <a:ext cx="62975" cy="45483"/>
            </a:xfrm>
            <a:custGeom>
              <a:avLst/>
              <a:gdLst/>
              <a:ahLst/>
              <a:cxnLst/>
              <a:rect l="l" t="t" r="r" b="b"/>
              <a:pathLst>
                <a:path w="2405" h="1737" extrusionOk="0">
                  <a:moveTo>
                    <a:pt x="1" y="0"/>
                  </a:moveTo>
                  <a:lnTo>
                    <a:pt x="1" y="1517"/>
                  </a:lnTo>
                  <a:cubicBezTo>
                    <a:pt x="1" y="1641"/>
                    <a:pt x="105" y="1736"/>
                    <a:pt x="229" y="1736"/>
                  </a:cubicBezTo>
                  <a:lnTo>
                    <a:pt x="2185" y="1736"/>
                  </a:lnTo>
                  <a:cubicBezTo>
                    <a:pt x="2309" y="1736"/>
                    <a:pt x="2405" y="1641"/>
                    <a:pt x="2405" y="1517"/>
                  </a:cubicBezTo>
                  <a:lnTo>
                    <a:pt x="2405" y="0"/>
                  </a:ln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9" name="Google Shape;13159;p84"/>
            <p:cNvSpPr/>
            <p:nvPr/>
          </p:nvSpPr>
          <p:spPr>
            <a:xfrm>
              <a:off x="2819082" y="3629090"/>
              <a:ext cx="62975" cy="31239"/>
            </a:xfrm>
            <a:custGeom>
              <a:avLst/>
              <a:gdLst/>
              <a:ahLst/>
              <a:cxnLst/>
              <a:rect l="l" t="t" r="r" b="b"/>
              <a:pathLst>
                <a:path w="2405" h="1193" extrusionOk="0">
                  <a:moveTo>
                    <a:pt x="1" y="0"/>
                  </a:moveTo>
                  <a:lnTo>
                    <a:pt x="1" y="1193"/>
                  </a:lnTo>
                  <a:lnTo>
                    <a:pt x="2405" y="1193"/>
                  </a:lnTo>
                  <a:lnTo>
                    <a:pt x="2405" y="219"/>
                  </a:lnTo>
                  <a:cubicBezTo>
                    <a:pt x="2405" y="95"/>
                    <a:pt x="2309" y="0"/>
                    <a:pt x="2185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160" name="Google Shape;13160;p84"/>
          <p:cNvGrpSpPr/>
          <p:nvPr/>
        </p:nvGrpSpPr>
        <p:grpSpPr>
          <a:xfrm>
            <a:off x="1315775" y="2881927"/>
            <a:ext cx="269051" cy="366983"/>
            <a:chOff x="1315775" y="2881927"/>
            <a:chExt cx="269051" cy="366983"/>
          </a:xfrm>
        </p:grpSpPr>
        <p:sp>
          <p:nvSpPr>
            <p:cNvPr id="13161" name="Google Shape;13161;p84"/>
            <p:cNvSpPr/>
            <p:nvPr/>
          </p:nvSpPr>
          <p:spPr>
            <a:xfrm>
              <a:off x="1319755" y="3230397"/>
              <a:ext cx="185390" cy="13250"/>
            </a:xfrm>
            <a:custGeom>
              <a:avLst/>
              <a:gdLst/>
              <a:ahLst/>
              <a:cxnLst/>
              <a:rect l="l" t="t" r="r" b="b"/>
              <a:pathLst>
                <a:path w="7080" h="506" extrusionOk="0">
                  <a:moveTo>
                    <a:pt x="1" y="0"/>
                  </a:moveTo>
                  <a:lnTo>
                    <a:pt x="1" y="277"/>
                  </a:lnTo>
                  <a:cubicBezTo>
                    <a:pt x="1" y="401"/>
                    <a:pt x="96" y="506"/>
                    <a:pt x="220" y="506"/>
                  </a:cubicBezTo>
                  <a:lnTo>
                    <a:pt x="6860" y="506"/>
                  </a:lnTo>
                  <a:cubicBezTo>
                    <a:pt x="6984" y="506"/>
                    <a:pt x="7079" y="401"/>
                    <a:pt x="7079" y="277"/>
                  </a:cubicBezTo>
                  <a:lnTo>
                    <a:pt x="7079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2" name="Google Shape;13162;p84"/>
            <p:cNvSpPr/>
            <p:nvPr/>
          </p:nvSpPr>
          <p:spPr>
            <a:xfrm>
              <a:off x="1315775" y="2917146"/>
              <a:ext cx="191124" cy="331764"/>
            </a:xfrm>
            <a:custGeom>
              <a:avLst/>
              <a:gdLst/>
              <a:ahLst/>
              <a:cxnLst/>
              <a:rect l="l" t="t" r="r" b="b"/>
              <a:pathLst>
                <a:path w="7299" h="12670" extrusionOk="0">
                  <a:moveTo>
                    <a:pt x="229" y="0"/>
                  </a:moveTo>
                  <a:cubicBezTo>
                    <a:pt x="105" y="0"/>
                    <a:pt x="0" y="96"/>
                    <a:pt x="0" y="229"/>
                  </a:cubicBezTo>
                  <a:lnTo>
                    <a:pt x="0" y="12450"/>
                  </a:lnTo>
                  <a:cubicBezTo>
                    <a:pt x="0" y="12574"/>
                    <a:pt x="105" y="12669"/>
                    <a:pt x="229" y="12669"/>
                  </a:cubicBezTo>
                  <a:lnTo>
                    <a:pt x="7069" y="12669"/>
                  </a:lnTo>
                  <a:cubicBezTo>
                    <a:pt x="7193" y="12669"/>
                    <a:pt x="7298" y="12574"/>
                    <a:pt x="7298" y="12450"/>
                  </a:cubicBezTo>
                  <a:lnTo>
                    <a:pt x="7298" y="229"/>
                  </a:lnTo>
                  <a:cubicBezTo>
                    <a:pt x="7298" y="96"/>
                    <a:pt x="7193" y="0"/>
                    <a:pt x="7069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3" name="Google Shape;13163;p84"/>
            <p:cNvSpPr/>
            <p:nvPr/>
          </p:nvSpPr>
          <p:spPr>
            <a:xfrm>
              <a:off x="1430674" y="2917146"/>
              <a:ext cx="76225" cy="118435"/>
            </a:xfrm>
            <a:custGeom>
              <a:avLst/>
              <a:gdLst/>
              <a:ahLst/>
              <a:cxnLst/>
              <a:rect l="l" t="t" r="r" b="b"/>
              <a:pathLst>
                <a:path w="2911" h="4523" extrusionOk="0">
                  <a:moveTo>
                    <a:pt x="258" y="0"/>
                  </a:moveTo>
                  <a:cubicBezTo>
                    <a:pt x="86" y="401"/>
                    <a:pt x="1" y="830"/>
                    <a:pt x="1" y="1269"/>
                  </a:cubicBezTo>
                  <a:lnTo>
                    <a:pt x="1" y="1288"/>
                  </a:lnTo>
                  <a:cubicBezTo>
                    <a:pt x="10" y="2662"/>
                    <a:pt x="878" y="3893"/>
                    <a:pt x="2176" y="4351"/>
                  </a:cubicBezTo>
                  <a:cubicBezTo>
                    <a:pt x="2414" y="4436"/>
                    <a:pt x="2653" y="4494"/>
                    <a:pt x="2910" y="4522"/>
                  </a:cubicBezTo>
                  <a:lnTo>
                    <a:pt x="2910" y="229"/>
                  </a:lnTo>
                  <a:cubicBezTo>
                    <a:pt x="2910" y="96"/>
                    <a:pt x="2805" y="0"/>
                    <a:pt x="268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4" name="Google Shape;13164;p84"/>
            <p:cNvSpPr/>
            <p:nvPr/>
          </p:nvSpPr>
          <p:spPr>
            <a:xfrm>
              <a:off x="1335256" y="2950872"/>
              <a:ext cx="152397" cy="239069"/>
            </a:xfrm>
            <a:custGeom>
              <a:avLst/>
              <a:gdLst/>
              <a:ahLst/>
              <a:cxnLst/>
              <a:rect l="l" t="t" r="r" b="b"/>
              <a:pathLst>
                <a:path w="5820" h="9130" extrusionOk="0">
                  <a:moveTo>
                    <a:pt x="229" y="0"/>
                  </a:moveTo>
                  <a:cubicBezTo>
                    <a:pt x="96" y="0"/>
                    <a:pt x="0" y="105"/>
                    <a:pt x="0" y="229"/>
                  </a:cubicBezTo>
                  <a:lnTo>
                    <a:pt x="0" y="8910"/>
                  </a:lnTo>
                  <a:cubicBezTo>
                    <a:pt x="0" y="9034"/>
                    <a:pt x="96" y="9130"/>
                    <a:pt x="229" y="9130"/>
                  </a:cubicBezTo>
                  <a:lnTo>
                    <a:pt x="5591" y="9130"/>
                  </a:lnTo>
                  <a:cubicBezTo>
                    <a:pt x="5715" y="9130"/>
                    <a:pt x="5820" y="9034"/>
                    <a:pt x="5820" y="8910"/>
                  </a:cubicBezTo>
                  <a:lnTo>
                    <a:pt x="5820" y="229"/>
                  </a:lnTo>
                  <a:cubicBezTo>
                    <a:pt x="5820" y="105"/>
                    <a:pt x="5715" y="0"/>
                    <a:pt x="5591" y="0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5" name="Google Shape;13165;p84"/>
            <p:cNvSpPr/>
            <p:nvPr/>
          </p:nvSpPr>
          <p:spPr>
            <a:xfrm>
              <a:off x="1430674" y="2950872"/>
              <a:ext cx="56979" cy="80467"/>
            </a:xfrm>
            <a:custGeom>
              <a:avLst/>
              <a:gdLst/>
              <a:ahLst/>
              <a:cxnLst/>
              <a:rect l="l" t="t" r="r" b="b"/>
              <a:pathLst>
                <a:path w="2176" h="3073" extrusionOk="0">
                  <a:moveTo>
                    <a:pt x="1" y="0"/>
                  </a:moveTo>
                  <a:cubicBezTo>
                    <a:pt x="10" y="1383"/>
                    <a:pt x="878" y="2605"/>
                    <a:pt x="2176" y="3072"/>
                  </a:cubicBezTo>
                  <a:lnTo>
                    <a:pt x="2176" y="229"/>
                  </a:lnTo>
                  <a:cubicBezTo>
                    <a:pt x="2176" y="105"/>
                    <a:pt x="2071" y="0"/>
                    <a:pt x="1947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6" name="Google Shape;13166;p84"/>
            <p:cNvSpPr/>
            <p:nvPr/>
          </p:nvSpPr>
          <p:spPr>
            <a:xfrm>
              <a:off x="1334994" y="2950872"/>
              <a:ext cx="152423" cy="239069"/>
            </a:xfrm>
            <a:custGeom>
              <a:avLst/>
              <a:gdLst/>
              <a:ahLst/>
              <a:cxnLst/>
              <a:rect l="l" t="t" r="r" b="b"/>
              <a:pathLst>
                <a:path w="5821" h="9130" extrusionOk="0">
                  <a:moveTo>
                    <a:pt x="230" y="0"/>
                  </a:moveTo>
                  <a:cubicBezTo>
                    <a:pt x="106" y="0"/>
                    <a:pt x="1" y="105"/>
                    <a:pt x="1" y="229"/>
                  </a:cubicBezTo>
                  <a:lnTo>
                    <a:pt x="1" y="8910"/>
                  </a:lnTo>
                  <a:cubicBezTo>
                    <a:pt x="1" y="9034"/>
                    <a:pt x="106" y="9130"/>
                    <a:pt x="230" y="9130"/>
                  </a:cubicBezTo>
                  <a:lnTo>
                    <a:pt x="5591" y="9130"/>
                  </a:lnTo>
                  <a:cubicBezTo>
                    <a:pt x="5715" y="9130"/>
                    <a:pt x="5820" y="9034"/>
                    <a:pt x="5820" y="8910"/>
                  </a:cubicBezTo>
                  <a:lnTo>
                    <a:pt x="5820" y="8624"/>
                  </a:lnTo>
                  <a:lnTo>
                    <a:pt x="459" y="8624"/>
                  </a:lnTo>
                  <a:lnTo>
                    <a:pt x="459" y="0"/>
                  </a:ln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7" name="Google Shape;13167;p84"/>
            <p:cNvSpPr/>
            <p:nvPr/>
          </p:nvSpPr>
          <p:spPr>
            <a:xfrm>
              <a:off x="1398938" y="3203662"/>
              <a:ext cx="24771" cy="24771"/>
            </a:xfrm>
            <a:custGeom>
              <a:avLst/>
              <a:gdLst/>
              <a:ahLst/>
              <a:cxnLst/>
              <a:rect l="l" t="t" r="r" b="b"/>
              <a:pathLst>
                <a:path w="946" h="946" extrusionOk="0">
                  <a:moveTo>
                    <a:pt x="478" y="1"/>
                  </a:moveTo>
                  <a:cubicBezTo>
                    <a:pt x="211" y="1"/>
                    <a:pt x="1" y="210"/>
                    <a:pt x="1" y="478"/>
                  </a:cubicBezTo>
                  <a:cubicBezTo>
                    <a:pt x="1" y="735"/>
                    <a:pt x="211" y="945"/>
                    <a:pt x="478" y="945"/>
                  </a:cubicBezTo>
                  <a:cubicBezTo>
                    <a:pt x="736" y="945"/>
                    <a:pt x="945" y="735"/>
                    <a:pt x="945" y="478"/>
                  </a:cubicBezTo>
                  <a:cubicBezTo>
                    <a:pt x="945" y="210"/>
                    <a:pt x="736" y="1"/>
                    <a:pt x="4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8" name="Google Shape;13168;p84"/>
            <p:cNvSpPr/>
            <p:nvPr/>
          </p:nvSpPr>
          <p:spPr>
            <a:xfrm>
              <a:off x="1448166" y="2881927"/>
              <a:ext cx="136660" cy="136660"/>
            </a:xfrm>
            <a:custGeom>
              <a:avLst/>
              <a:gdLst/>
              <a:ahLst/>
              <a:cxnLst/>
              <a:rect l="l" t="t" r="r" b="b"/>
              <a:pathLst>
                <a:path w="5219" h="5219" extrusionOk="0">
                  <a:moveTo>
                    <a:pt x="2605" y="0"/>
                  </a:moveTo>
                  <a:cubicBezTo>
                    <a:pt x="1164" y="0"/>
                    <a:pt x="0" y="1174"/>
                    <a:pt x="0" y="2614"/>
                  </a:cubicBezTo>
                  <a:cubicBezTo>
                    <a:pt x="0" y="4055"/>
                    <a:pt x="1164" y="5219"/>
                    <a:pt x="2605" y="5219"/>
                  </a:cubicBezTo>
                  <a:cubicBezTo>
                    <a:pt x="4045" y="5219"/>
                    <a:pt x="5219" y="4055"/>
                    <a:pt x="5219" y="2614"/>
                  </a:cubicBezTo>
                  <a:cubicBezTo>
                    <a:pt x="5219" y="1174"/>
                    <a:pt x="4045" y="0"/>
                    <a:pt x="2605" y="0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9" name="Google Shape;13169;p84"/>
            <p:cNvSpPr/>
            <p:nvPr/>
          </p:nvSpPr>
          <p:spPr>
            <a:xfrm>
              <a:off x="1477127" y="2911149"/>
              <a:ext cx="78738" cy="77717"/>
            </a:xfrm>
            <a:custGeom>
              <a:avLst/>
              <a:gdLst/>
              <a:ahLst/>
              <a:cxnLst/>
              <a:rect l="l" t="t" r="r" b="b"/>
              <a:pathLst>
                <a:path w="3007" h="2968" extrusionOk="0">
                  <a:moveTo>
                    <a:pt x="1508" y="0"/>
                  </a:moveTo>
                  <a:cubicBezTo>
                    <a:pt x="678" y="0"/>
                    <a:pt x="1" y="668"/>
                    <a:pt x="10" y="1498"/>
                  </a:cubicBezTo>
                  <a:lnTo>
                    <a:pt x="10" y="1527"/>
                  </a:lnTo>
                  <a:cubicBezTo>
                    <a:pt x="39" y="2332"/>
                    <a:pt x="697" y="2967"/>
                    <a:pt x="1500" y="2967"/>
                  </a:cubicBezTo>
                  <a:cubicBezTo>
                    <a:pt x="1506" y="2967"/>
                    <a:pt x="1512" y="2967"/>
                    <a:pt x="1518" y="2967"/>
                  </a:cubicBezTo>
                  <a:cubicBezTo>
                    <a:pt x="2329" y="2967"/>
                    <a:pt x="2987" y="2309"/>
                    <a:pt x="2996" y="1498"/>
                  </a:cubicBezTo>
                  <a:lnTo>
                    <a:pt x="3006" y="1498"/>
                  </a:lnTo>
                  <a:cubicBezTo>
                    <a:pt x="3006" y="668"/>
                    <a:pt x="2329" y="0"/>
                    <a:pt x="1508" y="0"/>
                  </a:cubicBezTo>
                  <a:close/>
                </a:path>
              </a:pathLst>
            </a:custGeom>
            <a:solidFill>
              <a:srgbClr val="94A3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0" name="Google Shape;13170;p84"/>
            <p:cNvSpPr/>
            <p:nvPr/>
          </p:nvSpPr>
          <p:spPr>
            <a:xfrm>
              <a:off x="1399462" y="2924923"/>
              <a:ext cx="20739" cy="17963"/>
            </a:xfrm>
            <a:custGeom>
              <a:avLst/>
              <a:gdLst/>
              <a:ahLst/>
              <a:cxnLst/>
              <a:rect l="l" t="t" r="r" b="b"/>
              <a:pathLst>
                <a:path w="792" h="686" extrusionOk="0">
                  <a:moveTo>
                    <a:pt x="453" y="0"/>
                  </a:moveTo>
                  <a:cubicBezTo>
                    <a:pt x="368" y="0"/>
                    <a:pt x="281" y="32"/>
                    <a:pt x="210" y="104"/>
                  </a:cubicBezTo>
                  <a:cubicBezTo>
                    <a:pt x="0" y="314"/>
                    <a:pt x="153" y="686"/>
                    <a:pt x="458" y="686"/>
                  </a:cubicBezTo>
                  <a:cubicBezTo>
                    <a:pt x="639" y="686"/>
                    <a:pt x="792" y="533"/>
                    <a:pt x="792" y="342"/>
                  </a:cubicBezTo>
                  <a:cubicBezTo>
                    <a:pt x="792" y="137"/>
                    <a:pt x="627" y="0"/>
                    <a:pt x="4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1" name="Google Shape;13171;p84"/>
            <p:cNvSpPr/>
            <p:nvPr/>
          </p:nvSpPr>
          <p:spPr>
            <a:xfrm>
              <a:off x="1363484" y="3032045"/>
              <a:ext cx="95706" cy="22519"/>
            </a:xfrm>
            <a:custGeom>
              <a:avLst/>
              <a:gdLst/>
              <a:ahLst/>
              <a:cxnLst/>
              <a:rect l="l" t="t" r="r" b="b"/>
              <a:pathLst>
                <a:path w="3655" h="860" extrusionOk="0">
                  <a:moveTo>
                    <a:pt x="229" y="1"/>
                  </a:moveTo>
                  <a:cubicBezTo>
                    <a:pt x="105" y="1"/>
                    <a:pt x="0" y="106"/>
                    <a:pt x="0" y="230"/>
                  </a:cubicBezTo>
                  <a:lnTo>
                    <a:pt x="0" y="640"/>
                  </a:lnTo>
                  <a:cubicBezTo>
                    <a:pt x="0" y="764"/>
                    <a:pt x="105" y="859"/>
                    <a:pt x="229" y="859"/>
                  </a:cubicBezTo>
                  <a:lnTo>
                    <a:pt x="3425" y="859"/>
                  </a:lnTo>
                  <a:cubicBezTo>
                    <a:pt x="3549" y="859"/>
                    <a:pt x="3654" y="764"/>
                    <a:pt x="3654" y="640"/>
                  </a:cubicBezTo>
                  <a:lnTo>
                    <a:pt x="3654" y="230"/>
                  </a:lnTo>
                  <a:cubicBezTo>
                    <a:pt x="3654" y="106"/>
                    <a:pt x="3549" y="1"/>
                    <a:pt x="3425" y="1"/>
                  </a:cubicBezTo>
                  <a:close/>
                </a:path>
              </a:pathLst>
            </a:custGeom>
            <a:solidFill>
              <a:srgbClr val="7B8B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2" name="Google Shape;13172;p84"/>
            <p:cNvSpPr/>
            <p:nvPr/>
          </p:nvSpPr>
          <p:spPr>
            <a:xfrm>
              <a:off x="1363484" y="3073261"/>
              <a:ext cx="95706" cy="22519"/>
            </a:xfrm>
            <a:custGeom>
              <a:avLst/>
              <a:gdLst/>
              <a:ahLst/>
              <a:cxnLst/>
              <a:rect l="l" t="t" r="r" b="b"/>
              <a:pathLst>
                <a:path w="3655" h="860" extrusionOk="0">
                  <a:moveTo>
                    <a:pt x="229" y="1"/>
                  </a:moveTo>
                  <a:cubicBezTo>
                    <a:pt x="105" y="1"/>
                    <a:pt x="0" y="96"/>
                    <a:pt x="0" y="220"/>
                  </a:cubicBezTo>
                  <a:lnTo>
                    <a:pt x="0" y="630"/>
                  </a:lnTo>
                  <a:cubicBezTo>
                    <a:pt x="0" y="754"/>
                    <a:pt x="105" y="859"/>
                    <a:pt x="229" y="859"/>
                  </a:cubicBezTo>
                  <a:lnTo>
                    <a:pt x="3425" y="859"/>
                  </a:lnTo>
                  <a:cubicBezTo>
                    <a:pt x="3549" y="859"/>
                    <a:pt x="3654" y="754"/>
                    <a:pt x="3654" y="630"/>
                  </a:cubicBezTo>
                  <a:lnTo>
                    <a:pt x="3654" y="220"/>
                  </a:lnTo>
                  <a:cubicBezTo>
                    <a:pt x="3654" y="96"/>
                    <a:pt x="3549" y="1"/>
                    <a:pt x="3425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3" name="Google Shape;13173;p84"/>
            <p:cNvSpPr/>
            <p:nvPr/>
          </p:nvSpPr>
          <p:spPr>
            <a:xfrm>
              <a:off x="1363484" y="3114240"/>
              <a:ext cx="95706" cy="22493"/>
            </a:xfrm>
            <a:custGeom>
              <a:avLst/>
              <a:gdLst/>
              <a:ahLst/>
              <a:cxnLst/>
              <a:rect l="l" t="t" r="r" b="b"/>
              <a:pathLst>
                <a:path w="3655" h="859" extrusionOk="0">
                  <a:moveTo>
                    <a:pt x="229" y="0"/>
                  </a:moveTo>
                  <a:cubicBezTo>
                    <a:pt x="105" y="0"/>
                    <a:pt x="0" y="96"/>
                    <a:pt x="0" y="220"/>
                  </a:cubicBezTo>
                  <a:lnTo>
                    <a:pt x="0" y="630"/>
                  </a:lnTo>
                  <a:cubicBezTo>
                    <a:pt x="0" y="754"/>
                    <a:pt x="105" y="859"/>
                    <a:pt x="229" y="859"/>
                  </a:cubicBezTo>
                  <a:lnTo>
                    <a:pt x="3425" y="859"/>
                  </a:lnTo>
                  <a:cubicBezTo>
                    <a:pt x="3549" y="859"/>
                    <a:pt x="3654" y="754"/>
                    <a:pt x="3654" y="630"/>
                  </a:cubicBezTo>
                  <a:lnTo>
                    <a:pt x="3654" y="220"/>
                  </a:lnTo>
                  <a:cubicBezTo>
                    <a:pt x="3654" y="96"/>
                    <a:pt x="3549" y="0"/>
                    <a:pt x="3425" y="0"/>
                  </a:cubicBezTo>
                  <a:close/>
                </a:path>
              </a:pathLst>
            </a:custGeom>
            <a:solidFill>
              <a:srgbClr val="C3C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4" name="Google Shape;13174;p84"/>
            <p:cNvSpPr/>
            <p:nvPr/>
          </p:nvSpPr>
          <p:spPr>
            <a:xfrm>
              <a:off x="1508863" y="2912406"/>
              <a:ext cx="46740" cy="77193"/>
            </a:xfrm>
            <a:custGeom>
              <a:avLst/>
              <a:gdLst/>
              <a:ahLst/>
              <a:cxnLst/>
              <a:rect l="l" t="t" r="r" b="b"/>
              <a:pathLst>
                <a:path w="1785" h="2948" extrusionOk="0">
                  <a:moveTo>
                    <a:pt x="668" y="0"/>
                  </a:moveTo>
                  <a:cubicBezTo>
                    <a:pt x="373" y="229"/>
                    <a:pt x="115" y="515"/>
                    <a:pt x="287" y="754"/>
                  </a:cubicBezTo>
                  <a:cubicBezTo>
                    <a:pt x="611" y="1202"/>
                    <a:pt x="1250" y="868"/>
                    <a:pt x="1269" y="1469"/>
                  </a:cubicBezTo>
                  <a:cubicBezTo>
                    <a:pt x="1279" y="2032"/>
                    <a:pt x="1" y="2213"/>
                    <a:pt x="1" y="2919"/>
                  </a:cubicBezTo>
                  <a:cubicBezTo>
                    <a:pt x="99" y="2939"/>
                    <a:pt x="196" y="2948"/>
                    <a:pt x="292" y="2948"/>
                  </a:cubicBezTo>
                  <a:cubicBezTo>
                    <a:pt x="1099" y="2948"/>
                    <a:pt x="1784" y="2294"/>
                    <a:pt x="1784" y="1450"/>
                  </a:cubicBezTo>
                  <a:cubicBezTo>
                    <a:pt x="1784" y="773"/>
                    <a:pt x="1327" y="172"/>
                    <a:pt x="668" y="0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5" name="Google Shape;13175;p84"/>
            <p:cNvSpPr/>
            <p:nvPr/>
          </p:nvSpPr>
          <p:spPr>
            <a:xfrm>
              <a:off x="1477127" y="2938879"/>
              <a:ext cx="32757" cy="35245"/>
            </a:xfrm>
            <a:custGeom>
              <a:avLst/>
              <a:gdLst/>
              <a:ahLst/>
              <a:cxnLst/>
              <a:rect l="l" t="t" r="r" b="b"/>
              <a:pathLst>
                <a:path w="1251" h="1346" extrusionOk="0">
                  <a:moveTo>
                    <a:pt x="68" y="0"/>
                  </a:moveTo>
                  <a:cubicBezTo>
                    <a:pt x="30" y="143"/>
                    <a:pt x="1" y="286"/>
                    <a:pt x="1" y="439"/>
                  </a:cubicBezTo>
                  <a:lnTo>
                    <a:pt x="1" y="468"/>
                  </a:lnTo>
                  <a:cubicBezTo>
                    <a:pt x="10" y="783"/>
                    <a:pt x="115" y="1097"/>
                    <a:pt x="306" y="1345"/>
                  </a:cubicBezTo>
                  <a:cubicBezTo>
                    <a:pt x="1251" y="926"/>
                    <a:pt x="1079" y="496"/>
                    <a:pt x="430" y="239"/>
                  </a:cubicBezTo>
                  <a:cubicBezTo>
                    <a:pt x="297" y="191"/>
                    <a:pt x="173" y="105"/>
                    <a:pt x="68" y="0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176" name="Google Shape;13176;p84"/>
          <p:cNvGrpSpPr/>
          <p:nvPr/>
        </p:nvGrpSpPr>
        <p:grpSpPr>
          <a:xfrm>
            <a:off x="3977427" y="1980142"/>
            <a:ext cx="359232" cy="322023"/>
            <a:chOff x="3977427" y="1980142"/>
            <a:chExt cx="359232" cy="322023"/>
          </a:xfrm>
        </p:grpSpPr>
        <p:sp>
          <p:nvSpPr>
            <p:cNvPr id="13177" name="Google Shape;13177;p84"/>
            <p:cNvSpPr/>
            <p:nvPr/>
          </p:nvSpPr>
          <p:spPr>
            <a:xfrm>
              <a:off x="3977427" y="2064065"/>
              <a:ext cx="303039" cy="238100"/>
            </a:xfrm>
            <a:custGeom>
              <a:avLst/>
              <a:gdLst/>
              <a:ahLst/>
              <a:cxnLst/>
              <a:rect l="l" t="t" r="r" b="b"/>
              <a:pathLst>
                <a:path w="11573" h="9093" extrusionOk="0">
                  <a:moveTo>
                    <a:pt x="229" y="1"/>
                  </a:moveTo>
                  <a:cubicBezTo>
                    <a:pt x="105" y="1"/>
                    <a:pt x="0" y="105"/>
                    <a:pt x="0" y="220"/>
                  </a:cubicBezTo>
                  <a:lnTo>
                    <a:pt x="0" y="8873"/>
                  </a:lnTo>
                  <a:cubicBezTo>
                    <a:pt x="0" y="8997"/>
                    <a:pt x="105" y="9092"/>
                    <a:pt x="229" y="9092"/>
                  </a:cubicBezTo>
                  <a:lnTo>
                    <a:pt x="11343" y="9092"/>
                  </a:lnTo>
                  <a:cubicBezTo>
                    <a:pt x="11467" y="9092"/>
                    <a:pt x="11572" y="8997"/>
                    <a:pt x="11572" y="8873"/>
                  </a:cubicBezTo>
                  <a:lnTo>
                    <a:pt x="11572" y="1517"/>
                  </a:lnTo>
                  <a:lnTo>
                    <a:pt x="4684" y="1517"/>
                  </a:lnTo>
                  <a:lnTo>
                    <a:pt x="3234" y="67"/>
                  </a:lnTo>
                  <a:cubicBezTo>
                    <a:pt x="3196" y="29"/>
                    <a:pt x="3139" y="1"/>
                    <a:pt x="3082" y="1"/>
                  </a:cubicBez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8" name="Google Shape;13178;p84"/>
            <p:cNvSpPr/>
            <p:nvPr/>
          </p:nvSpPr>
          <p:spPr>
            <a:xfrm>
              <a:off x="3977427" y="2179724"/>
              <a:ext cx="303039" cy="122441"/>
            </a:xfrm>
            <a:custGeom>
              <a:avLst/>
              <a:gdLst/>
              <a:ahLst/>
              <a:cxnLst/>
              <a:rect l="l" t="t" r="r" b="b"/>
              <a:pathLst>
                <a:path w="11573" h="4676" extrusionOk="0">
                  <a:moveTo>
                    <a:pt x="10" y="1"/>
                  </a:moveTo>
                  <a:lnTo>
                    <a:pt x="10" y="4456"/>
                  </a:lnTo>
                  <a:cubicBezTo>
                    <a:pt x="0" y="4494"/>
                    <a:pt x="10" y="4522"/>
                    <a:pt x="29" y="4551"/>
                  </a:cubicBezTo>
                  <a:cubicBezTo>
                    <a:pt x="67" y="4627"/>
                    <a:pt x="143" y="4675"/>
                    <a:pt x="229" y="4675"/>
                  </a:cubicBezTo>
                  <a:lnTo>
                    <a:pt x="11353" y="4675"/>
                  </a:lnTo>
                  <a:cubicBezTo>
                    <a:pt x="11467" y="4675"/>
                    <a:pt x="11572" y="4580"/>
                    <a:pt x="11572" y="4456"/>
                  </a:cubicBezTo>
                  <a:lnTo>
                    <a:pt x="11572" y="1"/>
                  </a:ln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9" name="Google Shape;13179;p84"/>
            <p:cNvSpPr/>
            <p:nvPr/>
          </p:nvSpPr>
          <p:spPr>
            <a:xfrm>
              <a:off x="4175517" y="2103787"/>
              <a:ext cx="104949" cy="49149"/>
            </a:xfrm>
            <a:custGeom>
              <a:avLst/>
              <a:gdLst/>
              <a:ahLst/>
              <a:cxnLst/>
              <a:rect l="l" t="t" r="r" b="b"/>
              <a:pathLst>
                <a:path w="4008" h="1877" extrusionOk="0">
                  <a:moveTo>
                    <a:pt x="0" y="0"/>
                  </a:moveTo>
                  <a:cubicBezTo>
                    <a:pt x="648" y="1177"/>
                    <a:pt x="1878" y="1877"/>
                    <a:pt x="3186" y="1877"/>
                  </a:cubicBezTo>
                  <a:cubicBezTo>
                    <a:pt x="3458" y="1877"/>
                    <a:pt x="3733" y="1847"/>
                    <a:pt x="4007" y="1784"/>
                  </a:cubicBezTo>
                  <a:lnTo>
                    <a:pt x="4007" y="0"/>
                  </a:ln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0" name="Google Shape;13180;p84"/>
            <p:cNvSpPr/>
            <p:nvPr/>
          </p:nvSpPr>
          <p:spPr>
            <a:xfrm>
              <a:off x="3978161" y="2164248"/>
              <a:ext cx="327784" cy="137916"/>
            </a:xfrm>
            <a:custGeom>
              <a:avLst/>
              <a:gdLst/>
              <a:ahLst/>
              <a:cxnLst/>
              <a:rect l="l" t="t" r="r" b="b"/>
              <a:pathLst>
                <a:path w="12518" h="5267" extrusionOk="0">
                  <a:moveTo>
                    <a:pt x="1165" y="0"/>
                  </a:moveTo>
                  <a:cubicBezTo>
                    <a:pt x="1060" y="0"/>
                    <a:pt x="964" y="76"/>
                    <a:pt x="945" y="181"/>
                  </a:cubicBezTo>
                  <a:lnTo>
                    <a:pt x="154" y="4331"/>
                  </a:lnTo>
                  <a:lnTo>
                    <a:pt x="30" y="5009"/>
                  </a:lnTo>
                  <a:cubicBezTo>
                    <a:pt x="1" y="5133"/>
                    <a:pt x="96" y="5257"/>
                    <a:pt x="230" y="5266"/>
                  </a:cubicBezTo>
                  <a:lnTo>
                    <a:pt x="11363" y="5266"/>
                  </a:lnTo>
                  <a:cubicBezTo>
                    <a:pt x="11468" y="5257"/>
                    <a:pt x="11554" y="5190"/>
                    <a:pt x="11573" y="5085"/>
                  </a:cubicBezTo>
                  <a:lnTo>
                    <a:pt x="11716" y="4331"/>
                  </a:lnTo>
                  <a:lnTo>
                    <a:pt x="12489" y="267"/>
                  </a:lnTo>
                  <a:cubicBezTo>
                    <a:pt x="12517" y="124"/>
                    <a:pt x="12412" y="0"/>
                    <a:pt x="12279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1" name="Google Shape;13181;p84"/>
            <p:cNvSpPr/>
            <p:nvPr/>
          </p:nvSpPr>
          <p:spPr>
            <a:xfrm>
              <a:off x="3978161" y="2277891"/>
              <a:ext cx="306783" cy="24273"/>
            </a:xfrm>
            <a:custGeom>
              <a:avLst/>
              <a:gdLst/>
              <a:ahLst/>
              <a:cxnLst/>
              <a:rect l="l" t="t" r="r" b="b"/>
              <a:pathLst>
                <a:path w="11716" h="927" extrusionOk="0">
                  <a:moveTo>
                    <a:pt x="154" y="1"/>
                  </a:moveTo>
                  <a:lnTo>
                    <a:pt x="30" y="669"/>
                  </a:lnTo>
                  <a:lnTo>
                    <a:pt x="1" y="812"/>
                  </a:lnTo>
                  <a:cubicBezTo>
                    <a:pt x="39" y="878"/>
                    <a:pt x="115" y="926"/>
                    <a:pt x="201" y="926"/>
                  </a:cubicBezTo>
                  <a:lnTo>
                    <a:pt x="11363" y="926"/>
                  </a:lnTo>
                  <a:cubicBezTo>
                    <a:pt x="11468" y="926"/>
                    <a:pt x="11554" y="850"/>
                    <a:pt x="11573" y="745"/>
                  </a:cubicBezTo>
                  <a:lnTo>
                    <a:pt x="11716" y="1"/>
                  </a:ln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2" name="Google Shape;13182;p84"/>
            <p:cNvSpPr/>
            <p:nvPr/>
          </p:nvSpPr>
          <p:spPr>
            <a:xfrm>
              <a:off x="4181513" y="1980142"/>
              <a:ext cx="155146" cy="154884"/>
            </a:xfrm>
            <a:custGeom>
              <a:avLst/>
              <a:gdLst/>
              <a:ahLst/>
              <a:cxnLst/>
              <a:rect l="l" t="t" r="r" b="b"/>
              <a:pathLst>
                <a:path w="5925" h="5915" extrusionOk="0">
                  <a:moveTo>
                    <a:pt x="2958" y="0"/>
                  </a:moveTo>
                  <a:cubicBezTo>
                    <a:pt x="1326" y="0"/>
                    <a:pt x="0" y="1317"/>
                    <a:pt x="0" y="2958"/>
                  </a:cubicBezTo>
                  <a:cubicBezTo>
                    <a:pt x="0" y="4589"/>
                    <a:pt x="1326" y="5915"/>
                    <a:pt x="2958" y="5915"/>
                  </a:cubicBezTo>
                  <a:cubicBezTo>
                    <a:pt x="4599" y="5915"/>
                    <a:pt x="5925" y="4589"/>
                    <a:pt x="5925" y="2958"/>
                  </a:cubicBezTo>
                  <a:cubicBezTo>
                    <a:pt x="5925" y="1317"/>
                    <a:pt x="4599" y="0"/>
                    <a:pt x="2958" y="0"/>
                  </a:cubicBezTo>
                  <a:close/>
                </a:path>
              </a:pathLst>
            </a:custGeom>
            <a:solidFill>
              <a:srgbClr val="94A3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3" name="Google Shape;13183;p84"/>
            <p:cNvSpPr/>
            <p:nvPr/>
          </p:nvSpPr>
          <p:spPr>
            <a:xfrm>
              <a:off x="4241870" y="2033585"/>
              <a:ext cx="23357" cy="62242"/>
            </a:xfrm>
            <a:custGeom>
              <a:avLst/>
              <a:gdLst/>
              <a:ahLst/>
              <a:cxnLst/>
              <a:rect l="l" t="t" r="r" b="b"/>
              <a:pathLst>
                <a:path w="892" h="2377" extrusionOk="0">
                  <a:moveTo>
                    <a:pt x="273" y="0"/>
                  </a:moveTo>
                  <a:cubicBezTo>
                    <a:pt x="0" y="0"/>
                    <a:pt x="0" y="421"/>
                    <a:pt x="273" y="421"/>
                  </a:cubicBezTo>
                  <a:cubicBezTo>
                    <a:pt x="278" y="421"/>
                    <a:pt x="284" y="421"/>
                    <a:pt x="290" y="420"/>
                  </a:cubicBezTo>
                  <a:lnTo>
                    <a:pt x="481" y="420"/>
                  </a:lnTo>
                  <a:lnTo>
                    <a:pt x="481" y="2176"/>
                  </a:lnTo>
                  <a:cubicBezTo>
                    <a:pt x="481" y="2290"/>
                    <a:pt x="567" y="2376"/>
                    <a:pt x="681" y="2376"/>
                  </a:cubicBezTo>
                  <a:cubicBezTo>
                    <a:pt x="796" y="2376"/>
                    <a:pt x="891" y="2281"/>
                    <a:pt x="891" y="2176"/>
                  </a:cubicBezTo>
                  <a:lnTo>
                    <a:pt x="891" y="211"/>
                  </a:lnTo>
                  <a:cubicBezTo>
                    <a:pt x="891" y="96"/>
                    <a:pt x="796" y="1"/>
                    <a:pt x="681" y="1"/>
                  </a:cubicBezTo>
                  <a:lnTo>
                    <a:pt x="290" y="1"/>
                  </a:lnTo>
                  <a:cubicBezTo>
                    <a:pt x="284" y="0"/>
                    <a:pt x="278" y="0"/>
                    <a:pt x="273" y="0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4" name="Google Shape;13184;p84"/>
            <p:cNvSpPr/>
            <p:nvPr/>
          </p:nvSpPr>
          <p:spPr>
            <a:xfrm>
              <a:off x="4241372" y="2087762"/>
              <a:ext cx="37183" cy="10814"/>
            </a:xfrm>
            <a:custGeom>
              <a:avLst/>
              <a:gdLst/>
              <a:ahLst/>
              <a:cxnLst/>
              <a:rect l="l" t="t" r="r" b="b"/>
              <a:pathLst>
                <a:path w="1420" h="413" extrusionOk="0">
                  <a:moveTo>
                    <a:pt x="264" y="1"/>
                  </a:moveTo>
                  <a:cubicBezTo>
                    <a:pt x="0" y="1"/>
                    <a:pt x="3" y="413"/>
                    <a:pt x="272" y="413"/>
                  </a:cubicBezTo>
                  <a:cubicBezTo>
                    <a:pt x="278" y="413"/>
                    <a:pt x="284" y="412"/>
                    <a:pt x="290" y="412"/>
                  </a:cubicBezTo>
                  <a:lnTo>
                    <a:pt x="1120" y="412"/>
                  </a:lnTo>
                  <a:cubicBezTo>
                    <a:pt x="1126" y="412"/>
                    <a:pt x="1133" y="413"/>
                    <a:pt x="1138" y="413"/>
                  </a:cubicBezTo>
                  <a:cubicBezTo>
                    <a:pt x="1416" y="413"/>
                    <a:pt x="1419" y="1"/>
                    <a:pt x="1147" y="1"/>
                  </a:cubicBezTo>
                  <a:cubicBezTo>
                    <a:pt x="1138" y="1"/>
                    <a:pt x="1129" y="1"/>
                    <a:pt x="1120" y="2"/>
                  </a:cubicBezTo>
                  <a:lnTo>
                    <a:pt x="290" y="2"/>
                  </a:lnTo>
                  <a:cubicBezTo>
                    <a:pt x="281" y="1"/>
                    <a:pt x="273" y="1"/>
                    <a:pt x="264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5" name="Google Shape;13185;p84"/>
            <p:cNvSpPr/>
            <p:nvPr/>
          </p:nvSpPr>
          <p:spPr>
            <a:xfrm>
              <a:off x="4245221" y="2013239"/>
              <a:ext cx="20005" cy="17125"/>
            </a:xfrm>
            <a:custGeom>
              <a:avLst/>
              <a:gdLst/>
              <a:ahLst/>
              <a:cxnLst/>
              <a:rect l="l" t="t" r="r" b="b"/>
              <a:pathLst>
                <a:path w="764" h="654" extrusionOk="0">
                  <a:moveTo>
                    <a:pt x="433" y="1"/>
                  </a:moveTo>
                  <a:cubicBezTo>
                    <a:pt x="352" y="1"/>
                    <a:pt x="269" y="32"/>
                    <a:pt x="200" y="100"/>
                  </a:cubicBezTo>
                  <a:cubicBezTo>
                    <a:pt x="0" y="301"/>
                    <a:pt x="153" y="654"/>
                    <a:pt x="439" y="654"/>
                  </a:cubicBezTo>
                  <a:cubicBezTo>
                    <a:pt x="620" y="644"/>
                    <a:pt x="763" y="501"/>
                    <a:pt x="763" y="329"/>
                  </a:cubicBezTo>
                  <a:cubicBezTo>
                    <a:pt x="757" y="131"/>
                    <a:pt x="600" y="1"/>
                    <a:pt x="433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6" name="Google Shape;13186;p84"/>
            <p:cNvSpPr/>
            <p:nvPr/>
          </p:nvSpPr>
          <p:spPr>
            <a:xfrm>
              <a:off x="3977663" y="2064065"/>
              <a:ext cx="122441" cy="39749"/>
            </a:xfrm>
            <a:custGeom>
              <a:avLst/>
              <a:gdLst/>
              <a:ahLst/>
              <a:cxnLst/>
              <a:rect l="l" t="t" r="r" b="b"/>
              <a:pathLst>
                <a:path w="4676" h="1518" extrusionOk="0">
                  <a:moveTo>
                    <a:pt x="220" y="1"/>
                  </a:moveTo>
                  <a:cubicBezTo>
                    <a:pt x="96" y="1"/>
                    <a:pt x="1" y="105"/>
                    <a:pt x="1" y="220"/>
                  </a:cubicBezTo>
                  <a:lnTo>
                    <a:pt x="1" y="1517"/>
                  </a:lnTo>
                  <a:lnTo>
                    <a:pt x="4675" y="1517"/>
                  </a:lnTo>
                  <a:lnTo>
                    <a:pt x="3225" y="67"/>
                  </a:lnTo>
                  <a:cubicBezTo>
                    <a:pt x="3187" y="29"/>
                    <a:pt x="3130" y="1"/>
                    <a:pt x="3073" y="1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187" name="Google Shape;13187;p84"/>
          <p:cNvGrpSpPr/>
          <p:nvPr/>
        </p:nvGrpSpPr>
        <p:grpSpPr>
          <a:xfrm>
            <a:off x="865628" y="2413608"/>
            <a:ext cx="361720" cy="359180"/>
            <a:chOff x="865628" y="2413608"/>
            <a:chExt cx="361720" cy="359180"/>
          </a:xfrm>
        </p:grpSpPr>
        <p:sp>
          <p:nvSpPr>
            <p:cNvPr id="13188" name="Google Shape;13188;p84"/>
            <p:cNvSpPr/>
            <p:nvPr/>
          </p:nvSpPr>
          <p:spPr>
            <a:xfrm>
              <a:off x="865628" y="2710048"/>
              <a:ext cx="63472" cy="62739"/>
            </a:xfrm>
            <a:custGeom>
              <a:avLst/>
              <a:gdLst/>
              <a:ahLst/>
              <a:cxnLst/>
              <a:rect l="l" t="t" r="r" b="b"/>
              <a:pathLst>
                <a:path w="2424" h="2396" extrusionOk="0">
                  <a:moveTo>
                    <a:pt x="1183" y="1"/>
                  </a:moveTo>
                  <a:lnTo>
                    <a:pt x="86" y="1088"/>
                  </a:lnTo>
                  <a:cubicBezTo>
                    <a:pt x="0" y="1174"/>
                    <a:pt x="0" y="1317"/>
                    <a:pt x="86" y="1403"/>
                  </a:cubicBezTo>
                  <a:lnTo>
                    <a:pt x="1021" y="2338"/>
                  </a:lnTo>
                  <a:cubicBezTo>
                    <a:pt x="1064" y="2376"/>
                    <a:pt x="1121" y="2395"/>
                    <a:pt x="1178" y="2395"/>
                  </a:cubicBezTo>
                  <a:cubicBezTo>
                    <a:pt x="1236" y="2395"/>
                    <a:pt x="1293" y="2376"/>
                    <a:pt x="1336" y="2338"/>
                  </a:cubicBezTo>
                  <a:lnTo>
                    <a:pt x="2423" y="1241"/>
                  </a:lnTo>
                  <a:lnTo>
                    <a:pt x="1183" y="1"/>
                  </a:ln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9" name="Google Shape;13189;p84"/>
            <p:cNvSpPr/>
            <p:nvPr/>
          </p:nvSpPr>
          <p:spPr>
            <a:xfrm>
              <a:off x="880370" y="2726283"/>
              <a:ext cx="48730" cy="46505"/>
            </a:xfrm>
            <a:custGeom>
              <a:avLst/>
              <a:gdLst/>
              <a:ahLst/>
              <a:cxnLst/>
              <a:rect l="l" t="t" r="r" b="b"/>
              <a:pathLst>
                <a:path w="1861" h="1776" extrusionOk="0">
                  <a:moveTo>
                    <a:pt x="1240" y="1"/>
                  </a:moveTo>
                  <a:lnTo>
                    <a:pt x="0" y="1241"/>
                  </a:lnTo>
                  <a:lnTo>
                    <a:pt x="458" y="1718"/>
                  </a:lnTo>
                  <a:cubicBezTo>
                    <a:pt x="501" y="1756"/>
                    <a:pt x="558" y="1775"/>
                    <a:pt x="615" y="1775"/>
                  </a:cubicBezTo>
                  <a:cubicBezTo>
                    <a:pt x="673" y="1775"/>
                    <a:pt x="730" y="1756"/>
                    <a:pt x="773" y="1718"/>
                  </a:cubicBezTo>
                  <a:lnTo>
                    <a:pt x="1860" y="621"/>
                  </a:lnTo>
                  <a:lnTo>
                    <a:pt x="1240" y="1"/>
                  </a:ln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0" name="Google Shape;13190;p84"/>
            <p:cNvSpPr/>
            <p:nvPr/>
          </p:nvSpPr>
          <p:spPr>
            <a:xfrm>
              <a:off x="879349" y="2579909"/>
              <a:ext cx="179891" cy="179132"/>
            </a:xfrm>
            <a:custGeom>
              <a:avLst/>
              <a:gdLst/>
              <a:ahLst/>
              <a:cxnLst/>
              <a:rect l="l" t="t" r="r" b="b"/>
              <a:pathLst>
                <a:path w="6870" h="6841" extrusionOk="0">
                  <a:moveTo>
                    <a:pt x="5181" y="0"/>
                  </a:moveTo>
                  <a:lnTo>
                    <a:pt x="87" y="5095"/>
                  </a:lnTo>
                  <a:cubicBezTo>
                    <a:pt x="1" y="5181"/>
                    <a:pt x="1" y="5324"/>
                    <a:pt x="87" y="5410"/>
                  </a:cubicBezTo>
                  <a:lnTo>
                    <a:pt x="1460" y="6783"/>
                  </a:lnTo>
                  <a:cubicBezTo>
                    <a:pt x="1503" y="6821"/>
                    <a:pt x="1561" y="6841"/>
                    <a:pt x="1618" y="6841"/>
                  </a:cubicBezTo>
                  <a:cubicBezTo>
                    <a:pt x="1675" y="6841"/>
                    <a:pt x="1732" y="6821"/>
                    <a:pt x="1775" y="6783"/>
                  </a:cubicBezTo>
                  <a:lnTo>
                    <a:pt x="6870" y="1689"/>
                  </a:lnTo>
                  <a:lnTo>
                    <a:pt x="5181" y="0"/>
                  </a:ln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1" name="Google Shape;13191;p84"/>
            <p:cNvSpPr/>
            <p:nvPr/>
          </p:nvSpPr>
          <p:spPr>
            <a:xfrm>
              <a:off x="899590" y="2602140"/>
              <a:ext cx="159650" cy="156901"/>
            </a:xfrm>
            <a:custGeom>
              <a:avLst/>
              <a:gdLst/>
              <a:ahLst/>
              <a:cxnLst/>
              <a:rect l="l" t="t" r="r" b="b"/>
              <a:pathLst>
                <a:path w="6097" h="5992" extrusionOk="0">
                  <a:moveTo>
                    <a:pt x="5248" y="0"/>
                  </a:moveTo>
                  <a:lnTo>
                    <a:pt x="1" y="5247"/>
                  </a:lnTo>
                  <a:lnTo>
                    <a:pt x="687" y="5934"/>
                  </a:lnTo>
                  <a:cubicBezTo>
                    <a:pt x="730" y="5972"/>
                    <a:pt x="788" y="5992"/>
                    <a:pt x="845" y="5992"/>
                  </a:cubicBezTo>
                  <a:cubicBezTo>
                    <a:pt x="902" y="5992"/>
                    <a:pt x="959" y="5972"/>
                    <a:pt x="1002" y="5934"/>
                  </a:cubicBezTo>
                  <a:lnTo>
                    <a:pt x="6097" y="840"/>
                  </a:lnTo>
                  <a:lnTo>
                    <a:pt x="5248" y="0"/>
                  </a:ln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2" name="Google Shape;13192;p84"/>
            <p:cNvSpPr/>
            <p:nvPr/>
          </p:nvSpPr>
          <p:spPr>
            <a:xfrm>
              <a:off x="971782" y="2617432"/>
              <a:ext cx="50485" cy="49359"/>
            </a:xfrm>
            <a:custGeom>
              <a:avLst/>
              <a:gdLst/>
              <a:ahLst/>
              <a:cxnLst/>
              <a:rect l="l" t="t" r="r" b="b"/>
              <a:pathLst>
                <a:path w="1928" h="1885" extrusionOk="0">
                  <a:moveTo>
                    <a:pt x="1408" y="1"/>
                  </a:moveTo>
                  <a:cubicBezTo>
                    <a:pt x="1351" y="1"/>
                    <a:pt x="1293" y="22"/>
                    <a:pt x="1250" y="65"/>
                  </a:cubicBezTo>
                  <a:lnTo>
                    <a:pt x="86" y="1229"/>
                  </a:lnTo>
                  <a:cubicBezTo>
                    <a:pt x="1" y="1315"/>
                    <a:pt x="1" y="1458"/>
                    <a:pt x="86" y="1544"/>
                  </a:cubicBezTo>
                  <a:lnTo>
                    <a:pt x="363" y="1821"/>
                  </a:lnTo>
                  <a:cubicBezTo>
                    <a:pt x="406" y="1863"/>
                    <a:pt x="463" y="1885"/>
                    <a:pt x="521" y="1885"/>
                  </a:cubicBezTo>
                  <a:cubicBezTo>
                    <a:pt x="578" y="1885"/>
                    <a:pt x="635" y="1863"/>
                    <a:pt x="678" y="1821"/>
                  </a:cubicBezTo>
                  <a:lnTo>
                    <a:pt x="1842" y="647"/>
                  </a:lnTo>
                  <a:cubicBezTo>
                    <a:pt x="1928" y="561"/>
                    <a:pt x="1928" y="428"/>
                    <a:pt x="1842" y="342"/>
                  </a:cubicBezTo>
                  <a:lnTo>
                    <a:pt x="1565" y="65"/>
                  </a:lnTo>
                  <a:cubicBezTo>
                    <a:pt x="1522" y="22"/>
                    <a:pt x="1465" y="1"/>
                    <a:pt x="1408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3" name="Google Shape;13193;p84"/>
            <p:cNvSpPr/>
            <p:nvPr/>
          </p:nvSpPr>
          <p:spPr>
            <a:xfrm>
              <a:off x="1033500" y="2509707"/>
              <a:ext cx="95942" cy="95968"/>
            </a:xfrm>
            <a:custGeom>
              <a:avLst/>
              <a:gdLst/>
              <a:ahLst/>
              <a:cxnLst/>
              <a:rect l="l" t="t" r="r" b="b"/>
              <a:pathLst>
                <a:path w="3664" h="3665" extrusionOk="0">
                  <a:moveTo>
                    <a:pt x="1832" y="1"/>
                  </a:moveTo>
                  <a:cubicBezTo>
                    <a:pt x="820" y="1"/>
                    <a:pt x="0" y="821"/>
                    <a:pt x="0" y="1832"/>
                  </a:cubicBezTo>
                  <a:cubicBezTo>
                    <a:pt x="0" y="2844"/>
                    <a:pt x="820" y="3664"/>
                    <a:pt x="1832" y="3664"/>
                  </a:cubicBezTo>
                  <a:cubicBezTo>
                    <a:pt x="2843" y="3664"/>
                    <a:pt x="3663" y="2844"/>
                    <a:pt x="3663" y="1832"/>
                  </a:cubicBezTo>
                  <a:cubicBezTo>
                    <a:pt x="3663" y="821"/>
                    <a:pt x="2843" y="1"/>
                    <a:pt x="1832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4" name="Google Shape;13194;p84"/>
            <p:cNvSpPr/>
            <p:nvPr/>
          </p:nvSpPr>
          <p:spPr>
            <a:xfrm>
              <a:off x="1001502" y="2559171"/>
              <a:ext cx="78712" cy="77900"/>
            </a:xfrm>
            <a:custGeom>
              <a:avLst/>
              <a:gdLst/>
              <a:ahLst/>
              <a:cxnLst/>
              <a:rect l="l" t="t" r="r" b="b"/>
              <a:pathLst>
                <a:path w="3006" h="2975" extrusionOk="0">
                  <a:moveTo>
                    <a:pt x="650" y="1"/>
                  </a:moveTo>
                  <a:lnTo>
                    <a:pt x="87" y="563"/>
                  </a:lnTo>
                  <a:cubicBezTo>
                    <a:pt x="1" y="649"/>
                    <a:pt x="1" y="792"/>
                    <a:pt x="87" y="878"/>
                  </a:cubicBezTo>
                  <a:lnTo>
                    <a:pt x="2119" y="2910"/>
                  </a:lnTo>
                  <a:cubicBezTo>
                    <a:pt x="2162" y="2953"/>
                    <a:pt x="2219" y="2975"/>
                    <a:pt x="2276" y="2975"/>
                  </a:cubicBezTo>
                  <a:cubicBezTo>
                    <a:pt x="2333" y="2975"/>
                    <a:pt x="2391" y="2953"/>
                    <a:pt x="2434" y="2910"/>
                  </a:cubicBezTo>
                  <a:lnTo>
                    <a:pt x="3006" y="2338"/>
                  </a:lnTo>
                  <a:lnTo>
                    <a:pt x="650" y="1"/>
                  </a:ln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5" name="Google Shape;13195;p84"/>
            <p:cNvSpPr/>
            <p:nvPr/>
          </p:nvSpPr>
          <p:spPr>
            <a:xfrm>
              <a:off x="1030227" y="2589912"/>
              <a:ext cx="49987" cy="47159"/>
            </a:xfrm>
            <a:custGeom>
              <a:avLst/>
              <a:gdLst/>
              <a:ahLst/>
              <a:cxnLst/>
              <a:rect l="l" t="t" r="r" b="b"/>
              <a:pathLst>
                <a:path w="1909" h="1801" extrusionOk="0">
                  <a:moveTo>
                    <a:pt x="726" y="0"/>
                  </a:moveTo>
                  <a:lnTo>
                    <a:pt x="1" y="725"/>
                  </a:lnTo>
                  <a:lnTo>
                    <a:pt x="1022" y="1736"/>
                  </a:lnTo>
                  <a:cubicBezTo>
                    <a:pt x="1065" y="1779"/>
                    <a:pt x="1122" y="1801"/>
                    <a:pt x="1179" y="1801"/>
                  </a:cubicBezTo>
                  <a:cubicBezTo>
                    <a:pt x="1236" y="1801"/>
                    <a:pt x="1294" y="1779"/>
                    <a:pt x="1337" y="1736"/>
                  </a:cubicBezTo>
                  <a:lnTo>
                    <a:pt x="1909" y="1164"/>
                  </a:lnTo>
                  <a:lnTo>
                    <a:pt x="726" y="0"/>
                  </a:ln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6" name="Google Shape;13196;p84"/>
            <p:cNvSpPr/>
            <p:nvPr/>
          </p:nvSpPr>
          <p:spPr>
            <a:xfrm>
              <a:off x="1128159" y="2454719"/>
              <a:ext cx="58209" cy="54282"/>
            </a:xfrm>
            <a:custGeom>
              <a:avLst/>
              <a:gdLst/>
              <a:ahLst/>
              <a:cxnLst/>
              <a:rect l="l" t="t" r="r" b="b"/>
              <a:pathLst>
                <a:path w="2223" h="2073" extrusionOk="0">
                  <a:moveTo>
                    <a:pt x="1941" y="0"/>
                  </a:moveTo>
                  <a:cubicBezTo>
                    <a:pt x="1895" y="0"/>
                    <a:pt x="1847" y="18"/>
                    <a:pt x="1804" y="59"/>
                  </a:cubicBezTo>
                  <a:lnTo>
                    <a:pt x="134" y="1729"/>
                  </a:lnTo>
                  <a:cubicBezTo>
                    <a:pt x="1" y="1853"/>
                    <a:pt x="96" y="2072"/>
                    <a:pt x="277" y="2072"/>
                  </a:cubicBezTo>
                  <a:cubicBezTo>
                    <a:pt x="335" y="2072"/>
                    <a:pt x="382" y="2053"/>
                    <a:pt x="420" y="2015"/>
                  </a:cubicBezTo>
                  <a:lnTo>
                    <a:pt x="2090" y="345"/>
                  </a:lnTo>
                  <a:cubicBezTo>
                    <a:pt x="2222" y="198"/>
                    <a:pt x="2094" y="0"/>
                    <a:pt x="1941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7" name="Google Shape;13197;p84"/>
            <p:cNvSpPr/>
            <p:nvPr/>
          </p:nvSpPr>
          <p:spPr>
            <a:xfrm>
              <a:off x="1099932" y="2413608"/>
              <a:ext cx="10762" cy="72899"/>
            </a:xfrm>
            <a:custGeom>
              <a:avLst/>
              <a:gdLst/>
              <a:ahLst/>
              <a:cxnLst/>
              <a:rect l="l" t="t" r="r" b="b"/>
              <a:pathLst>
                <a:path w="411" h="2784" extrusionOk="0">
                  <a:moveTo>
                    <a:pt x="206" y="0"/>
                  </a:moveTo>
                  <a:cubicBezTo>
                    <a:pt x="103" y="0"/>
                    <a:pt x="1" y="69"/>
                    <a:pt x="1" y="208"/>
                  </a:cubicBezTo>
                  <a:lnTo>
                    <a:pt x="1" y="2574"/>
                  </a:lnTo>
                  <a:cubicBezTo>
                    <a:pt x="1" y="2688"/>
                    <a:pt x="96" y="2784"/>
                    <a:pt x="211" y="2784"/>
                  </a:cubicBezTo>
                  <a:cubicBezTo>
                    <a:pt x="325" y="2784"/>
                    <a:pt x="411" y="2688"/>
                    <a:pt x="411" y="2574"/>
                  </a:cubicBezTo>
                  <a:lnTo>
                    <a:pt x="411" y="208"/>
                  </a:lnTo>
                  <a:cubicBezTo>
                    <a:pt x="411" y="69"/>
                    <a:pt x="308" y="0"/>
                    <a:pt x="206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8" name="Google Shape;13198;p84"/>
            <p:cNvSpPr/>
            <p:nvPr/>
          </p:nvSpPr>
          <p:spPr>
            <a:xfrm>
              <a:off x="1150888" y="2528194"/>
              <a:ext cx="76460" cy="10762"/>
            </a:xfrm>
            <a:custGeom>
              <a:avLst/>
              <a:gdLst/>
              <a:ahLst/>
              <a:cxnLst/>
              <a:rect l="l" t="t" r="r" b="b"/>
              <a:pathLst>
                <a:path w="2920" h="411" extrusionOk="0">
                  <a:moveTo>
                    <a:pt x="277" y="1"/>
                  </a:moveTo>
                  <a:cubicBezTo>
                    <a:pt x="1" y="1"/>
                    <a:pt x="1" y="411"/>
                    <a:pt x="277" y="411"/>
                  </a:cubicBezTo>
                  <a:lnTo>
                    <a:pt x="2643" y="411"/>
                  </a:lnTo>
                  <a:cubicBezTo>
                    <a:pt x="2920" y="411"/>
                    <a:pt x="2920" y="1"/>
                    <a:pt x="2643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9" name="Google Shape;13199;p84"/>
            <p:cNvSpPr/>
            <p:nvPr/>
          </p:nvSpPr>
          <p:spPr>
            <a:xfrm>
              <a:off x="1002262" y="2486533"/>
              <a:ext cx="150904" cy="145484"/>
            </a:xfrm>
            <a:custGeom>
              <a:avLst/>
              <a:gdLst/>
              <a:ahLst/>
              <a:cxnLst/>
              <a:rect l="l" t="t" r="r" b="b"/>
              <a:pathLst>
                <a:path w="5763" h="5556" extrusionOk="0">
                  <a:moveTo>
                    <a:pt x="1446" y="1"/>
                  </a:moveTo>
                  <a:cubicBezTo>
                    <a:pt x="1389" y="1"/>
                    <a:pt x="1331" y="22"/>
                    <a:pt x="1288" y="65"/>
                  </a:cubicBezTo>
                  <a:lnTo>
                    <a:pt x="745" y="609"/>
                  </a:lnTo>
                  <a:cubicBezTo>
                    <a:pt x="1" y="1353"/>
                    <a:pt x="1" y="2565"/>
                    <a:pt x="745" y="3309"/>
                  </a:cubicBezTo>
                  <a:lnTo>
                    <a:pt x="2433" y="4997"/>
                  </a:lnTo>
                  <a:cubicBezTo>
                    <a:pt x="2805" y="5369"/>
                    <a:pt x="3292" y="5556"/>
                    <a:pt x="3778" y="5556"/>
                  </a:cubicBezTo>
                  <a:cubicBezTo>
                    <a:pt x="4265" y="5556"/>
                    <a:pt x="4751" y="5369"/>
                    <a:pt x="5123" y="4997"/>
                  </a:cubicBezTo>
                  <a:lnTo>
                    <a:pt x="5677" y="4444"/>
                  </a:lnTo>
                  <a:cubicBezTo>
                    <a:pt x="5763" y="4358"/>
                    <a:pt x="5763" y="4225"/>
                    <a:pt x="5677" y="4139"/>
                  </a:cubicBezTo>
                  <a:lnTo>
                    <a:pt x="1603" y="65"/>
                  </a:lnTo>
                  <a:cubicBezTo>
                    <a:pt x="1560" y="22"/>
                    <a:pt x="1503" y="1"/>
                    <a:pt x="1446" y="1"/>
                  </a:cubicBezTo>
                  <a:close/>
                </a:path>
              </a:pathLst>
            </a:custGeom>
            <a:solidFill>
              <a:srgbClr val="AEBF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0" name="Google Shape;13200;p84"/>
            <p:cNvSpPr/>
            <p:nvPr/>
          </p:nvSpPr>
          <p:spPr>
            <a:xfrm>
              <a:off x="1039470" y="2572656"/>
              <a:ext cx="113695" cy="59361"/>
            </a:xfrm>
            <a:custGeom>
              <a:avLst/>
              <a:gdLst/>
              <a:ahLst/>
              <a:cxnLst/>
              <a:rect l="l" t="t" r="r" b="b"/>
              <a:pathLst>
                <a:path w="4342" h="2267" extrusionOk="0">
                  <a:moveTo>
                    <a:pt x="1" y="707"/>
                  </a:moveTo>
                  <a:cubicBezTo>
                    <a:pt x="5" y="711"/>
                    <a:pt x="10" y="715"/>
                    <a:pt x="14" y="720"/>
                  </a:cubicBezTo>
                  <a:lnTo>
                    <a:pt x="14" y="720"/>
                  </a:lnTo>
                  <a:lnTo>
                    <a:pt x="1" y="707"/>
                  </a:lnTo>
                  <a:close/>
                  <a:moveTo>
                    <a:pt x="3407" y="1"/>
                  </a:moveTo>
                  <a:lnTo>
                    <a:pt x="2701" y="707"/>
                  </a:lnTo>
                  <a:cubicBezTo>
                    <a:pt x="2329" y="1079"/>
                    <a:pt x="1840" y="1265"/>
                    <a:pt x="1351" y="1265"/>
                  </a:cubicBezTo>
                  <a:cubicBezTo>
                    <a:pt x="868" y="1265"/>
                    <a:pt x="384" y="1083"/>
                    <a:pt x="14" y="720"/>
                  </a:cubicBezTo>
                  <a:lnTo>
                    <a:pt x="14" y="720"/>
                  </a:lnTo>
                  <a:lnTo>
                    <a:pt x="1012" y="1708"/>
                  </a:lnTo>
                  <a:cubicBezTo>
                    <a:pt x="1384" y="2080"/>
                    <a:pt x="1871" y="2267"/>
                    <a:pt x="2357" y="2267"/>
                  </a:cubicBezTo>
                  <a:cubicBezTo>
                    <a:pt x="2844" y="2267"/>
                    <a:pt x="3330" y="2080"/>
                    <a:pt x="3702" y="1708"/>
                  </a:cubicBezTo>
                  <a:lnTo>
                    <a:pt x="4256" y="1155"/>
                  </a:lnTo>
                  <a:cubicBezTo>
                    <a:pt x="4342" y="1069"/>
                    <a:pt x="4342" y="936"/>
                    <a:pt x="4256" y="850"/>
                  </a:cubicBezTo>
                  <a:lnTo>
                    <a:pt x="3407" y="1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201" name="Google Shape;13201;p84"/>
          <p:cNvGrpSpPr/>
          <p:nvPr/>
        </p:nvGrpSpPr>
        <p:grpSpPr>
          <a:xfrm>
            <a:off x="3117093" y="2881927"/>
            <a:ext cx="268815" cy="366983"/>
            <a:chOff x="3117093" y="2881927"/>
            <a:chExt cx="268815" cy="366983"/>
          </a:xfrm>
        </p:grpSpPr>
        <p:sp>
          <p:nvSpPr>
            <p:cNvPr id="13202" name="Google Shape;13202;p84"/>
            <p:cNvSpPr/>
            <p:nvPr/>
          </p:nvSpPr>
          <p:spPr>
            <a:xfrm>
              <a:off x="3117093" y="2917146"/>
              <a:ext cx="191124" cy="331764"/>
            </a:xfrm>
            <a:custGeom>
              <a:avLst/>
              <a:gdLst/>
              <a:ahLst/>
              <a:cxnLst/>
              <a:rect l="l" t="t" r="r" b="b"/>
              <a:pathLst>
                <a:path w="7299" h="12670" extrusionOk="0">
                  <a:moveTo>
                    <a:pt x="220" y="0"/>
                  </a:moveTo>
                  <a:cubicBezTo>
                    <a:pt x="96" y="0"/>
                    <a:pt x="1" y="96"/>
                    <a:pt x="1" y="229"/>
                  </a:cubicBezTo>
                  <a:lnTo>
                    <a:pt x="1" y="12450"/>
                  </a:lnTo>
                  <a:cubicBezTo>
                    <a:pt x="1" y="12574"/>
                    <a:pt x="96" y="12669"/>
                    <a:pt x="220" y="12669"/>
                  </a:cubicBezTo>
                  <a:lnTo>
                    <a:pt x="7070" y="12669"/>
                  </a:lnTo>
                  <a:cubicBezTo>
                    <a:pt x="7194" y="12669"/>
                    <a:pt x="7299" y="12574"/>
                    <a:pt x="7299" y="12450"/>
                  </a:cubicBezTo>
                  <a:lnTo>
                    <a:pt x="7299" y="0"/>
                  </a:lnTo>
                  <a:close/>
                </a:path>
              </a:pathLst>
            </a:custGeom>
            <a:solidFill>
              <a:srgbClr val="94A3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3" name="Google Shape;13203;p84"/>
            <p:cNvSpPr/>
            <p:nvPr/>
          </p:nvSpPr>
          <p:spPr>
            <a:xfrm>
              <a:off x="3232019" y="2917146"/>
              <a:ext cx="76198" cy="118670"/>
            </a:xfrm>
            <a:custGeom>
              <a:avLst/>
              <a:gdLst/>
              <a:ahLst/>
              <a:cxnLst/>
              <a:rect l="l" t="t" r="r" b="b"/>
              <a:pathLst>
                <a:path w="2910" h="4532" extrusionOk="0">
                  <a:moveTo>
                    <a:pt x="258" y="0"/>
                  </a:moveTo>
                  <a:cubicBezTo>
                    <a:pt x="86" y="401"/>
                    <a:pt x="0" y="840"/>
                    <a:pt x="0" y="1279"/>
                  </a:cubicBezTo>
                  <a:lnTo>
                    <a:pt x="0" y="1298"/>
                  </a:lnTo>
                  <a:cubicBezTo>
                    <a:pt x="10" y="2671"/>
                    <a:pt x="878" y="3893"/>
                    <a:pt x="2166" y="4360"/>
                  </a:cubicBezTo>
                  <a:cubicBezTo>
                    <a:pt x="2404" y="4446"/>
                    <a:pt x="2652" y="4503"/>
                    <a:pt x="2910" y="4532"/>
                  </a:cubicBezTo>
                  <a:lnTo>
                    <a:pt x="2910" y="0"/>
                  </a:ln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4" name="Google Shape;13204;p84"/>
            <p:cNvSpPr/>
            <p:nvPr/>
          </p:nvSpPr>
          <p:spPr>
            <a:xfrm>
              <a:off x="3117093" y="3235398"/>
              <a:ext cx="191124" cy="13511"/>
            </a:xfrm>
            <a:custGeom>
              <a:avLst/>
              <a:gdLst/>
              <a:ahLst/>
              <a:cxnLst/>
              <a:rect l="l" t="t" r="r" b="b"/>
              <a:pathLst>
                <a:path w="7299" h="516" extrusionOk="0">
                  <a:moveTo>
                    <a:pt x="1" y="0"/>
                  </a:moveTo>
                  <a:lnTo>
                    <a:pt x="1" y="296"/>
                  </a:lnTo>
                  <a:cubicBezTo>
                    <a:pt x="1" y="420"/>
                    <a:pt x="96" y="515"/>
                    <a:pt x="220" y="515"/>
                  </a:cubicBezTo>
                  <a:lnTo>
                    <a:pt x="7070" y="515"/>
                  </a:lnTo>
                  <a:cubicBezTo>
                    <a:pt x="7194" y="515"/>
                    <a:pt x="7299" y="420"/>
                    <a:pt x="7299" y="296"/>
                  </a:cubicBezTo>
                  <a:lnTo>
                    <a:pt x="7299" y="0"/>
                  </a:ln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5" name="Google Shape;13205;p84"/>
            <p:cNvSpPr/>
            <p:nvPr/>
          </p:nvSpPr>
          <p:spPr>
            <a:xfrm>
              <a:off x="3136575" y="2950872"/>
              <a:ext cx="152161" cy="239069"/>
            </a:xfrm>
            <a:custGeom>
              <a:avLst/>
              <a:gdLst/>
              <a:ahLst/>
              <a:cxnLst/>
              <a:rect l="l" t="t" r="r" b="b"/>
              <a:pathLst>
                <a:path w="5811" h="9130" extrusionOk="0">
                  <a:moveTo>
                    <a:pt x="220" y="0"/>
                  </a:moveTo>
                  <a:cubicBezTo>
                    <a:pt x="96" y="0"/>
                    <a:pt x="1" y="105"/>
                    <a:pt x="1" y="229"/>
                  </a:cubicBezTo>
                  <a:lnTo>
                    <a:pt x="1" y="8910"/>
                  </a:lnTo>
                  <a:cubicBezTo>
                    <a:pt x="1" y="9034"/>
                    <a:pt x="96" y="9130"/>
                    <a:pt x="220" y="9130"/>
                  </a:cubicBezTo>
                  <a:lnTo>
                    <a:pt x="5591" y="9130"/>
                  </a:lnTo>
                  <a:cubicBezTo>
                    <a:pt x="5715" y="9130"/>
                    <a:pt x="5811" y="9034"/>
                    <a:pt x="5811" y="8910"/>
                  </a:cubicBezTo>
                  <a:lnTo>
                    <a:pt x="5811" y="229"/>
                  </a:lnTo>
                  <a:cubicBezTo>
                    <a:pt x="5811" y="105"/>
                    <a:pt x="5715" y="0"/>
                    <a:pt x="5591" y="0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6" name="Google Shape;13206;p84"/>
            <p:cNvSpPr/>
            <p:nvPr/>
          </p:nvSpPr>
          <p:spPr>
            <a:xfrm>
              <a:off x="3232019" y="2950872"/>
              <a:ext cx="56717" cy="80467"/>
            </a:xfrm>
            <a:custGeom>
              <a:avLst/>
              <a:gdLst/>
              <a:ahLst/>
              <a:cxnLst/>
              <a:rect l="l" t="t" r="r" b="b"/>
              <a:pathLst>
                <a:path w="2166" h="3073" extrusionOk="0">
                  <a:moveTo>
                    <a:pt x="0" y="0"/>
                  </a:moveTo>
                  <a:cubicBezTo>
                    <a:pt x="10" y="1383"/>
                    <a:pt x="878" y="2605"/>
                    <a:pt x="2166" y="3072"/>
                  </a:cubicBezTo>
                  <a:lnTo>
                    <a:pt x="2166" y="229"/>
                  </a:lnTo>
                  <a:cubicBezTo>
                    <a:pt x="2166" y="105"/>
                    <a:pt x="2070" y="0"/>
                    <a:pt x="1946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7" name="Google Shape;13207;p84"/>
            <p:cNvSpPr/>
            <p:nvPr/>
          </p:nvSpPr>
          <p:spPr>
            <a:xfrm>
              <a:off x="3136339" y="2951108"/>
              <a:ext cx="152397" cy="239095"/>
            </a:xfrm>
            <a:custGeom>
              <a:avLst/>
              <a:gdLst/>
              <a:ahLst/>
              <a:cxnLst/>
              <a:rect l="l" t="t" r="r" b="b"/>
              <a:pathLst>
                <a:path w="5820" h="9131" extrusionOk="0">
                  <a:moveTo>
                    <a:pt x="229" y="1"/>
                  </a:moveTo>
                  <a:cubicBezTo>
                    <a:pt x="96" y="1"/>
                    <a:pt x="0" y="96"/>
                    <a:pt x="0" y="230"/>
                  </a:cubicBezTo>
                  <a:lnTo>
                    <a:pt x="0" y="8901"/>
                  </a:lnTo>
                  <a:cubicBezTo>
                    <a:pt x="0" y="9025"/>
                    <a:pt x="96" y="9130"/>
                    <a:pt x="229" y="9130"/>
                  </a:cubicBezTo>
                  <a:lnTo>
                    <a:pt x="5591" y="9130"/>
                  </a:lnTo>
                  <a:cubicBezTo>
                    <a:pt x="5715" y="9130"/>
                    <a:pt x="5820" y="9025"/>
                    <a:pt x="5820" y="8901"/>
                  </a:cubicBezTo>
                  <a:lnTo>
                    <a:pt x="5820" y="8711"/>
                  </a:lnTo>
                  <a:lnTo>
                    <a:pt x="449" y="8711"/>
                  </a:lnTo>
                  <a:lnTo>
                    <a:pt x="458" y="8701"/>
                  </a:lnTo>
                  <a:lnTo>
                    <a:pt x="458" y="1"/>
                  </a:ln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8" name="Google Shape;13208;p84"/>
            <p:cNvSpPr/>
            <p:nvPr/>
          </p:nvSpPr>
          <p:spPr>
            <a:xfrm>
              <a:off x="3190778" y="2927882"/>
              <a:ext cx="43755" cy="11024"/>
            </a:xfrm>
            <a:custGeom>
              <a:avLst/>
              <a:gdLst/>
              <a:ahLst/>
              <a:cxnLst/>
              <a:rect l="l" t="t" r="r" b="b"/>
              <a:pathLst>
                <a:path w="1671" h="421" extrusionOk="0">
                  <a:moveTo>
                    <a:pt x="278" y="1"/>
                  </a:moveTo>
                  <a:cubicBezTo>
                    <a:pt x="1" y="1"/>
                    <a:pt x="1" y="420"/>
                    <a:pt x="278" y="420"/>
                  </a:cubicBezTo>
                  <a:lnTo>
                    <a:pt x="1384" y="420"/>
                  </a:lnTo>
                  <a:cubicBezTo>
                    <a:pt x="1670" y="420"/>
                    <a:pt x="1670" y="1"/>
                    <a:pt x="1384" y="1"/>
                  </a:cubicBezTo>
                  <a:close/>
                </a:path>
              </a:pathLst>
            </a:custGeom>
            <a:solidFill>
              <a:srgbClr val="3951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9" name="Google Shape;13209;p84"/>
            <p:cNvSpPr/>
            <p:nvPr/>
          </p:nvSpPr>
          <p:spPr>
            <a:xfrm>
              <a:off x="3164802" y="3041289"/>
              <a:ext cx="95706" cy="22519"/>
            </a:xfrm>
            <a:custGeom>
              <a:avLst/>
              <a:gdLst/>
              <a:ahLst/>
              <a:cxnLst/>
              <a:rect l="l" t="t" r="r" b="b"/>
              <a:pathLst>
                <a:path w="3655" h="860" extrusionOk="0">
                  <a:moveTo>
                    <a:pt x="3441" y="0"/>
                  </a:moveTo>
                  <a:cubicBezTo>
                    <a:pt x="3436" y="0"/>
                    <a:pt x="3431" y="0"/>
                    <a:pt x="3426" y="1"/>
                  </a:cubicBezTo>
                  <a:lnTo>
                    <a:pt x="220" y="1"/>
                  </a:lnTo>
                  <a:cubicBezTo>
                    <a:pt x="96" y="1"/>
                    <a:pt x="1" y="96"/>
                    <a:pt x="1" y="220"/>
                  </a:cubicBezTo>
                  <a:lnTo>
                    <a:pt x="1" y="630"/>
                  </a:lnTo>
                  <a:cubicBezTo>
                    <a:pt x="1" y="754"/>
                    <a:pt x="96" y="859"/>
                    <a:pt x="220" y="859"/>
                  </a:cubicBezTo>
                  <a:lnTo>
                    <a:pt x="3426" y="859"/>
                  </a:lnTo>
                  <a:cubicBezTo>
                    <a:pt x="3550" y="859"/>
                    <a:pt x="3655" y="754"/>
                    <a:pt x="3655" y="630"/>
                  </a:cubicBezTo>
                  <a:lnTo>
                    <a:pt x="3655" y="220"/>
                  </a:lnTo>
                  <a:cubicBezTo>
                    <a:pt x="3655" y="101"/>
                    <a:pt x="3558" y="0"/>
                    <a:pt x="3441" y="0"/>
                  </a:cubicBezTo>
                  <a:close/>
                </a:path>
              </a:pathLst>
            </a:custGeom>
            <a:solidFill>
              <a:srgbClr val="BFC8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0" name="Google Shape;13210;p84"/>
            <p:cNvSpPr/>
            <p:nvPr/>
          </p:nvSpPr>
          <p:spPr>
            <a:xfrm>
              <a:off x="3157313" y="3083263"/>
              <a:ext cx="110448" cy="11024"/>
            </a:xfrm>
            <a:custGeom>
              <a:avLst/>
              <a:gdLst/>
              <a:ahLst/>
              <a:cxnLst/>
              <a:rect l="l" t="t" r="r" b="b"/>
              <a:pathLst>
                <a:path w="4218" h="421" extrusionOk="0">
                  <a:moveTo>
                    <a:pt x="287" y="0"/>
                  </a:moveTo>
                  <a:cubicBezTo>
                    <a:pt x="1" y="0"/>
                    <a:pt x="1" y="420"/>
                    <a:pt x="287" y="420"/>
                  </a:cubicBezTo>
                  <a:lnTo>
                    <a:pt x="3941" y="420"/>
                  </a:lnTo>
                  <a:cubicBezTo>
                    <a:pt x="4217" y="420"/>
                    <a:pt x="4217" y="0"/>
                    <a:pt x="3941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1" name="Google Shape;13211;p84"/>
            <p:cNvSpPr/>
            <p:nvPr/>
          </p:nvSpPr>
          <p:spPr>
            <a:xfrm>
              <a:off x="3157313" y="3109998"/>
              <a:ext cx="110448" cy="11260"/>
            </a:xfrm>
            <a:custGeom>
              <a:avLst/>
              <a:gdLst/>
              <a:ahLst/>
              <a:cxnLst/>
              <a:rect l="l" t="t" r="r" b="b"/>
              <a:pathLst>
                <a:path w="4218" h="430" extrusionOk="0">
                  <a:moveTo>
                    <a:pt x="287" y="0"/>
                  </a:moveTo>
                  <a:cubicBezTo>
                    <a:pt x="1" y="0"/>
                    <a:pt x="1" y="429"/>
                    <a:pt x="287" y="429"/>
                  </a:cubicBezTo>
                  <a:lnTo>
                    <a:pt x="3941" y="429"/>
                  </a:lnTo>
                  <a:cubicBezTo>
                    <a:pt x="4217" y="429"/>
                    <a:pt x="4217" y="0"/>
                    <a:pt x="3941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2" name="Google Shape;13212;p84"/>
            <p:cNvSpPr/>
            <p:nvPr/>
          </p:nvSpPr>
          <p:spPr>
            <a:xfrm>
              <a:off x="3200283" y="3203662"/>
              <a:ext cx="24745" cy="24771"/>
            </a:xfrm>
            <a:custGeom>
              <a:avLst/>
              <a:gdLst/>
              <a:ahLst/>
              <a:cxnLst/>
              <a:rect l="l" t="t" r="r" b="b"/>
              <a:pathLst>
                <a:path w="945" h="946" extrusionOk="0">
                  <a:moveTo>
                    <a:pt x="468" y="1"/>
                  </a:moveTo>
                  <a:cubicBezTo>
                    <a:pt x="210" y="1"/>
                    <a:pt x="0" y="210"/>
                    <a:pt x="0" y="478"/>
                  </a:cubicBezTo>
                  <a:cubicBezTo>
                    <a:pt x="0" y="735"/>
                    <a:pt x="210" y="945"/>
                    <a:pt x="468" y="945"/>
                  </a:cubicBezTo>
                  <a:cubicBezTo>
                    <a:pt x="726" y="945"/>
                    <a:pt x="945" y="735"/>
                    <a:pt x="945" y="478"/>
                  </a:cubicBezTo>
                  <a:cubicBezTo>
                    <a:pt x="945" y="210"/>
                    <a:pt x="726" y="1"/>
                    <a:pt x="468" y="1"/>
                  </a:cubicBezTo>
                  <a:close/>
                </a:path>
              </a:pathLst>
            </a:custGeom>
            <a:solidFill>
              <a:srgbClr val="3951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3" name="Google Shape;13213;p84"/>
            <p:cNvSpPr/>
            <p:nvPr/>
          </p:nvSpPr>
          <p:spPr>
            <a:xfrm>
              <a:off x="3249249" y="2881927"/>
              <a:ext cx="136660" cy="136660"/>
            </a:xfrm>
            <a:custGeom>
              <a:avLst/>
              <a:gdLst/>
              <a:ahLst/>
              <a:cxnLst/>
              <a:rect l="l" t="t" r="r" b="b"/>
              <a:pathLst>
                <a:path w="5219" h="5219" extrusionOk="0">
                  <a:moveTo>
                    <a:pt x="2614" y="0"/>
                  </a:moveTo>
                  <a:cubicBezTo>
                    <a:pt x="1174" y="0"/>
                    <a:pt x="0" y="1174"/>
                    <a:pt x="0" y="2614"/>
                  </a:cubicBezTo>
                  <a:cubicBezTo>
                    <a:pt x="0" y="4055"/>
                    <a:pt x="1174" y="5219"/>
                    <a:pt x="2614" y="5219"/>
                  </a:cubicBezTo>
                  <a:cubicBezTo>
                    <a:pt x="4055" y="5219"/>
                    <a:pt x="5219" y="4055"/>
                    <a:pt x="5219" y="2614"/>
                  </a:cubicBezTo>
                  <a:cubicBezTo>
                    <a:pt x="5219" y="1174"/>
                    <a:pt x="4055" y="0"/>
                    <a:pt x="2614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4" name="Google Shape;13214;p84"/>
            <p:cNvSpPr/>
            <p:nvPr/>
          </p:nvSpPr>
          <p:spPr>
            <a:xfrm>
              <a:off x="3301959" y="2928641"/>
              <a:ext cx="21995" cy="56219"/>
            </a:xfrm>
            <a:custGeom>
              <a:avLst/>
              <a:gdLst/>
              <a:ahLst/>
              <a:cxnLst/>
              <a:rect l="l" t="t" r="r" b="b"/>
              <a:pathLst>
                <a:path w="840" h="2147" extrusionOk="0">
                  <a:moveTo>
                    <a:pt x="286" y="0"/>
                  </a:moveTo>
                  <a:cubicBezTo>
                    <a:pt x="0" y="0"/>
                    <a:pt x="0" y="429"/>
                    <a:pt x="286" y="429"/>
                  </a:cubicBezTo>
                  <a:lnTo>
                    <a:pt x="420" y="429"/>
                  </a:lnTo>
                  <a:lnTo>
                    <a:pt x="420" y="1937"/>
                  </a:lnTo>
                  <a:cubicBezTo>
                    <a:pt x="420" y="2051"/>
                    <a:pt x="506" y="2147"/>
                    <a:pt x="630" y="2147"/>
                  </a:cubicBezTo>
                  <a:cubicBezTo>
                    <a:pt x="744" y="2147"/>
                    <a:pt x="840" y="2061"/>
                    <a:pt x="840" y="1937"/>
                  </a:cubicBezTo>
                  <a:lnTo>
                    <a:pt x="840" y="210"/>
                  </a:lnTo>
                  <a:cubicBezTo>
                    <a:pt x="840" y="96"/>
                    <a:pt x="744" y="0"/>
                    <a:pt x="630" y="0"/>
                  </a:cubicBez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5" name="Google Shape;13215;p84"/>
            <p:cNvSpPr/>
            <p:nvPr/>
          </p:nvSpPr>
          <p:spPr>
            <a:xfrm>
              <a:off x="3301462" y="2976088"/>
              <a:ext cx="33988" cy="11286"/>
            </a:xfrm>
            <a:custGeom>
              <a:avLst/>
              <a:gdLst/>
              <a:ahLst/>
              <a:cxnLst/>
              <a:rect l="l" t="t" r="r" b="b"/>
              <a:pathLst>
                <a:path w="1298" h="431" extrusionOk="0">
                  <a:moveTo>
                    <a:pt x="277" y="1"/>
                  </a:moveTo>
                  <a:cubicBezTo>
                    <a:pt x="0" y="1"/>
                    <a:pt x="0" y="430"/>
                    <a:pt x="277" y="430"/>
                  </a:cubicBezTo>
                  <a:lnTo>
                    <a:pt x="1021" y="430"/>
                  </a:lnTo>
                  <a:cubicBezTo>
                    <a:pt x="1298" y="430"/>
                    <a:pt x="1298" y="1"/>
                    <a:pt x="1021" y="1"/>
                  </a:cubicBez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6" name="Google Shape;13216;p84"/>
            <p:cNvSpPr/>
            <p:nvPr/>
          </p:nvSpPr>
          <p:spPr>
            <a:xfrm>
              <a:off x="3304709" y="2910704"/>
              <a:ext cx="19246" cy="16706"/>
            </a:xfrm>
            <a:custGeom>
              <a:avLst/>
              <a:gdLst/>
              <a:ahLst/>
              <a:cxnLst/>
              <a:rect l="l" t="t" r="r" b="b"/>
              <a:pathLst>
                <a:path w="735" h="638" extrusionOk="0">
                  <a:moveTo>
                    <a:pt x="413" y="0"/>
                  </a:moveTo>
                  <a:cubicBezTo>
                    <a:pt x="335" y="0"/>
                    <a:pt x="255" y="29"/>
                    <a:pt x="191" y="94"/>
                  </a:cubicBezTo>
                  <a:cubicBezTo>
                    <a:pt x="0" y="294"/>
                    <a:pt x="134" y="637"/>
                    <a:pt x="420" y="637"/>
                  </a:cubicBezTo>
                  <a:cubicBezTo>
                    <a:pt x="592" y="637"/>
                    <a:pt x="735" y="494"/>
                    <a:pt x="735" y="323"/>
                  </a:cubicBezTo>
                  <a:cubicBezTo>
                    <a:pt x="735" y="129"/>
                    <a:pt x="577" y="0"/>
                    <a:pt x="413" y="0"/>
                  </a:cubicBez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217" name="Google Shape;13217;p84"/>
          <p:cNvGrpSpPr/>
          <p:nvPr/>
        </p:nvGrpSpPr>
        <p:grpSpPr>
          <a:xfrm>
            <a:off x="3534508" y="1508000"/>
            <a:ext cx="368502" cy="343521"/>
            <a:chOff x="3534508" y="1508000"/>
            <a:chExt cx="368502" cy="343521"/>
          </a:xfrm>
        </p:grpSpPr>
        <p:sp>
          <p:nvSpPr>
            <p:cNvPr id="13218" name="Google Shape;13218;p84"/>
            <p:cNvSpPr/>
            <p:nvPr/>
          </p:nvSpPr>
          <p:spPr>
            <a:xfrm>
              <a:off x="3591984" y="1754322"/>
              <a:ext cx="45719" cy="45719"/>
            </a:xfrm>
            <a:custGeom>
              <a:avLst/>
              <a:gdLst/>
              <a:ahLst/>
              <a:cxnLst/>
              <a:rect l="l" t="t" r="r" b="b"/>
              <a:pathLst>
                <a:path w="1746" h="1746" extrusionOk="0">
                  <a:moveTo>
                    <a:pt x="220" y="0"/>
                  </a:moveTo>
                  <a:cubicBezTo>
                    <a:pt x="96" y="0"/>
                    <a:pt x="0" y="95"/>
                    <a:pt x="0" y="219"/>
                  </a:cubicBezTo>
                  <a:lnTo>
                    <a:pt x="0" y="1526"/>
                  </a:lnTo>
                  <a:cubicBezTo>
                    <a:pt x="0" y="1650"/>
                    <a:pt x="96" y="1746"/>
                    <a:pt x="220" y="1746"/>
                  </a:cubicBezTo>
                  <a:lnTo>
                    <a:pt x="1527" y="1746"/>
                  </a:lnTo>
                  <a:cubicBezTo>
                    <a:pt x="1651" y="1746"/>
                    <a:pt x="1746" y="1650"/>
                    <a:pt x="1746" y="1526"/>
                  </a:cubicBezTo>
                  <a:lnTo>
                    <a:pt x="1746" y="219"/>
                  </a:lnTo>
                  <a:cubicBezTo>
                    <a:pt x="1746" y="95"/>
                    <a:pt x="1651" y="0"/>
                    <a:pt x="1527" y="0"/>
                  </a:cubicBezTo>
                  <a:close/>
                </a:path>
              </a:pathLst>
            </a:custGeom>
            <a:solidFill>
              <a:srgbClr val="CED7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9" name="Google Shape;13219;p84"/>
            <p:cNvSpPr/>
            <p:nvPr/>
          </p:nvSpPr>
          <p:spPr>
            <a:xfrm>
              <a:off x="3742600" y="1633897"/>
              <a:ext cx="106940" cy="91805"/>
            </a:xfrm>
            <a:custGeom>
              <a:avLst/>
              <a:gdLst/>
              <a:ahLst/>
              <a:cxnLst/>
              <a:rect l="l" t="t" r="r" b="b"/>
              <a:pathLst>
                <a:path w="4084" h="3506" extrusionOk="0">
                  <a:moveTo>
                    <a:pt x="2338" y="1"/>
                  </a:moveTo>
                  <a:cubicBezTo>
                    <a:pt x="773" y="1"/>
                    <a:pt x="1" y="1890"/>
                    <a:pt x="1098" y="2987"/>
                  </a:cubicBezTo>
                  <a:cubicBezTo>
                    <a:pt x="1456" y="3345"/>
                    <a:pt x="1896" y="3506"/>
                    <a:pt x="2326" y="3506"/>
                  </a:cubicBezTo>
                  <a:cubicBezTo>
                    <a:pt x="3225" y="3506"/>
                    <a:pt x="4084" y="2807"/>
                    <a:pt x="4084" y="1756"/>
                  </a:cubicBezTo>
                  <a:cubicBezTo>
                    <a:pt x="4084" y="793"/>
                    <a:pt x="3302" y="10"/>
                    <a:pt x="2338" y="1"/>
                  </a:cubicBezTo>
                  <a:close/>
                </a:path>
              </a:pathLst>
            </a:custGeom>
            <a:solidFill>
              <a:srgbClr val="B3C3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0" name="Google Shape;13220;p84"/>
            <p:cNvSpPr/>
            <p:nvPr/>
          </p:nvSpPr>
          <p:spPr>
            <a:xfrm>
              <a:off x="3753336" y="1671132"/>
              <a:ext cx="100969" cy="54465"/>
            </a:xfrm>
            <a:custGeom>
              <a:avLst/>
              <a:gdLst/>
              <a:ahLst/>
              <a:cxnLst/>
              <a:rect l="l" t="t" r="r" b="b"/>
              <a:pathLst>
                <a:path w="3856" h="2080" extrusionOk="0">
                  <a:moveTo>
                    <a:pt x="211" y="0"/>
                  </a:moveTo>
                  <a:cubicBezTo>
                    <a:pt x="1" y="1078"/>
                    <a:pt x="821" y="2080"/>
                    <a:pt x="1928" y="2080"/>
                  </a:cubicBezTo>
                  <a:cubicBezTo>
                    <a:pt x="3025" y="2080"/>
                    <a:pt x="3855" y="1078"/>
                    <a:pt x="3645" y="0"/>
                  </a:cubicBezTo>
                  <a:lnTo>
                    <a:pt x="3645" y="0"/>
                  </a:lnTo>
                  <a:cubicBezTo>
                    <a:pt x="3483" y="830"/>
                    <a:pt x="2768" y="1422"/>
                    <a:pt x="1928" y="1422"/>
                  </a:cubicBezTo>
                  <a:cubicBezTo>
                    <a:pt x="1088" y="1422"/>
                    <a:pt x="363" y="830"/>
                    <a:pt x="211" y="0"/>
                  </a:cubicBezTo>
                  <a:close/>
                </a:path>
              </a:pathLst>
            </a:custGeom>
            <a:solidFill>
              <a:srgbClr val="CED8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1" name="Google Shape;13221;p84"/>
            <p:cNvSpPr/>
            <p:nvPr/>
          </p:nvSpPr>
          <p:spPr>
            <a:xfrm>
              <a:off x="3620447" y="1530990"/>
              <a:ext cx="154649" cy="297645"/>
            </a:xfrm>
            <a:custGeom>
              <a:avLst/>
              <a:gdLst/>
              <a:ahLst/>
              <a:cxnLst/>
              <a:rect l="l" t="t" r="r" b="b"/>
              <a:pathLst>
                <a:path w="5906" h="11367" extrusionOk="0">
                  <a:moveTo>
                    <a:pt x="5681" y="1"/>
                  </a:moveTo>
                  <a:cubicBezTo>
                    <a:pt x="5608" y="1"/>
                    <a:pt x="5542" y="38"/>
                    <a:pt x="5505" y="105"/>
                  </a:cubicBezTo>
                  <a:cubicBezTo>
                    <a:pt x="5085" y="773"/>
                    <a:pt x="4589" y="1384"/>
                    <a:pt x="4027" y="1927"/>
                  </a:cubicBezTo>
                  <a:cubicBezTo>
                    <a:pt x="3187" y="2748"/>
                    <a:pt x="1842" y="3721"/>
                    <a:pt x="220" y="3721"/>
                  </a:cubicBezTo>
                  <a:cubicBezTo>
                    <a:pt x="215" y="3721"/>
                    <a:pt x="210" y="3720"/>
                    <a:pt x="206" y="3720"/>
                  </a:cubicBezTo>
                  <a:cubicBezTo>
                    <a:pt x="97" y="3720"/>
                    <a:pt x="1" y="3821"/>
                    <a:pt x="1" y="3931"/>
                  </a:cubicBezTo>
                  <a:lnTo>
                    <a:pt x="1" y="7432"/>
                  </a:lnTo>
                  <a:cubicBezTo>
                    <a:pt x="1" y="7556"/>
                    <a:pt x="106" y="7651"/>
                    <a:pt x="220" y="7651"/>
                  </a:cubicBezTo>
                  <a:cubicBezTo>
                    <a:pt x="1842" y="7651"/>
                    <a:pt x="3187" y="8624"/>
                    <a:pt x="4027" y="9445"/>
                  </a:cubicBezTo>
                  <a:cubicBezTo>
                    <a:pt x="4589" y="9989"/>
                    <a:pt x="5085" y="10599"/>
                    <a:pt x="5496" y="11257"/>
                  </a:cubicBezTo>
                  <a:cubicBezTo>
                    <a:pt x="5541" y="11332"/>
                    <a:pt x="5614" y="11366"/>
                    <a:pt x="5686" y="11366"/>
                  </a:cubicBezTo>
                  <a:cubicBezTo>
                    <a:pt x="5797" y="11366"/>
                    <a:pt x="5906" y="11286"/>
                    <a:pt x="5906" y="11153"/>
                  </a:cubicBezTo>
                  <a:lnTo>
                    <a:pt x="5906" y="220"/>
                  </a:lnTo>
                  <a:cubicBezTo>
                    <a:pt x="5906" y="115"/>
                    <a:pt x="5839" y="29"/>
                    <a:pt x="5744" y="10"/>
                  </a:cubicBezTo>
                  <a:cubicBezTo>
                    <a:pt x="5723" y="4"/>
                    <a:pt x="5702" y="1"/>
                    <a:pt x="5681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2" name="Google Shape;13222;p84"/>
            <p:cNvSpPr/>
            <p:nvPr/>
          </p:nvSpPr>
          <p:spPr>
            <a:xfrm>
              <a:off x="3620447" y="1708603"/>
              <a:ext cx="154649" cy="120032"/>
            </a:xfrm>
            <a:custGeom>
              <a:avLst/>
              <a:gdLst/>
              <a:ahLst/>
              <a:cxnLst/>
              <a:rect l="l" t="t" r="r" b="b"/>
              <a:pathLst>
                <a:path w="5906" h="4584" extrusionOk="0">
                  <a:moveTo>
                    <a:pt x="1" y="0"/>
                  </a:moveTo>
                  <a:lnTo>
                    <a:pt x="1" y="649"/>
                  </a:lnTo>
                  <a:cubicBezTo>
                    <a:pt x="1" y="773"/>
                    <a:pt x="106" y="868"/>
                    <a:pt x="220" y="868"/>
                  </a:cubicBezTo>
                  <a:cubicBezTo>
                    <a:pt x="1842" y="868"/>
                    <a:pt x="3187" y="1841"/>
                    <a:pt x="4027" y="2662"/>
                  </a:cubicBezTo>
                  <a:cubicBezTo>
                    <a:pt x="4589" y="3206"/>
                    <a:pt x="5085" y="3816"/>
                    <a:pt x="5496" y="4474"/>
                  </a:cubicBezTo>
                  <a:cubicBezTo>
                    <a:pt x="5541" y="4549"/>
                    <a:pt x="5614" y="4583"/>
                    <a:pt x="5686" y="4583"/>
                  </a:cubicBezTo>
                  <a:cubicBezTo>
                    <a:pt x="5797" y="4583"/>
                    <a:pt x="5906" y="4503"/>
                    <a:pt x="5906" y="4370"/>
                  </a:cubicBezTo>
                  <a:lnTo>
                    <a:pt x="5906" y="3272"/>
                  </a:lnTo>
                  <a:cubicBezTo>
                    <a:pt x="5906" y="3368"/>
                    <a:pt x="5849" y="3454"/>
                    <a:pt x="5763" y="3482"/>
                  </a:cubicBezTo>
                  <a:cubicBezTo>
                    <a:pt x="5740" y="3489"/>
                    <a:pt x="5716" y="3492"/>
                    <a:pt x="5694" y="3492"/>
                  </a:cubicBezTo>
                  <a:cubicBezTo>
                    <a:pt x="5614" y="3492"/>
                    <a:pt x="5540" y="3454"/>
                    <a:pt x="5496" y="3387"/>
                  </a:cubicBezTo>
                  <a:cubicBezTo>
                    <a:pt x="5496" y="3377"/>
                    <a:pt x="4952" y="2900"/>
                    <a:pt x="4027" y="2004"/>
                  </a:cubicBezTo>
                  <a:cubicBezTo>
                    <a:pt x="3187" y="1183"/>
                    <a:pt x="1842" y="210"/>
                    <a:pt x="220" y="210"/>
                  </a:cubicBezTo>
                  <a:cubicBezTo>
                    <a:pt x="96" y="210"/>
                    <a:pt x="1" y="115"/>
                    <a:pt x="1" y="0"/>
                  </a:cubicBez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3" name="Google Shape;13223;p84"/>
            <p:cNvSpPr/>
            <p:nvPr/>
          </p:nvSpPr>
          <p:spPr>
            <a:xfrm>
              <a:off x="3763601" y="1508000"/>
              <a:ext cx="45981" cy="343521"/>
            </a:xfrm>
            <a:custGeom>
              <a:avLst/>
              <a:gdLst/>
              <a:ahLst/>
              <a:cxnLst/>
              <a:rect l="l" t="t" r="r" b="b"/>
              <a:pathLst>
                <a:path w="1756" h="13119" extrusionOk="0">
                  <a:moveTo>
                    <a:pt x="219" y="1"/>
                  </a:moveTo>
                  <a:cubicBezTo>
                    <a:pt x="105" y="1"/>
                    <a:pt x="0" y="96"/>
                    <a:pt x="0" y="220"/>
                  </a:cubicBezTo>
                  <a:lnTo>
                    <a:pt x="0" y="12908"/>
                  </a:lnTo>
                  <a:cubicBezTo>
                    <a:pt x="0" y="13023"/>
                    <a:pt x="105" y="13118"/>
                    <a:pt x="219" y="13118"/>
                  </a:cubicBezTo>
                  <a:lnTo>
                    <a:pt x="1536" y="13118"/>
                  </a:lnTo>
                  <a:cubicBezTo>
                    <a:pt x="1650" y="13118"/>
                    <a:pt x="1755" y="13023"/>
                    <a:pt x="1755" y="12908"/>
                  </a:cubicBezTo>
                  <a:lnTo>
                    <a:pt x="1755" y="220"/>
                  </a:lnTo>
                  <a:cubicBezTo>
                    <a:pt x="1755" y="96"/>
                    <a:pt x="1650" y="1"/>
                    <a:pt x="1536" y="1"/>
                  </a:cubicBezTo>
                  <a:close/>
                </a:path>
              </a:pathLst>
            </a:custGeom>
            <a:solidFill>
              <a:srgbClr val="AEBE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4" name="Google Shape;13224;p84"/>
            <p:cNvSpPr/>
            <p:nvPr/>
          </p:nvSpPr>
          <p:spPr>
            <a:xfrm>
              <a:off x="3763601" y="1823005"/>
              <a:ext cx="45981" cy="28515"/>
            </a:xfrm>
            <a:custGeom>
              <a:avLst/>
              <a:gdLst/>
              <a:ahLst/>
              <a:cxnLst/>
              <a:rect l="l" t="t" r="r" b="b"/>
              <a:pathLst>
                <a:path w="1756" h="1089" extrusionOk="0">
                  <a:moveTo>
                    <a:pt x="0" y="1"/>
                  </a:moveTo>
                  <a:lnTo>
                    <a:pt x="0" y="869"/>
                  </a:lnTo>
                  <a:cubicBezTo>
                    <a:pt x="0" y="993"/>
                    <a:pt x="105" y="1088"/>
                    <a:pt x="219" y="1088"/>
                  </a:cubicBezTo>
                  <a:lnTo>
                    <a:pt x="1536" y="1088"/>
                  </a:lnTo>
                  <a:cubicBezTo>
                    <a:pt x="1650" y="1088"/>
                    <a:pt x="1755" y="993"/>
                    <a:pt x="1755" y="869"/>
                  </a:cubicBezTo>
                  <a:lnTo>
                    <a:pt x="1755" y="1"/>
                  </a:lnTo>
                  <a:cubicBezTo>
                    <a:pt x="1755" y="115"/>
                    <a:pt x="1650" y="220"/>
                    <a:pt x="1536" y="220"/>
                  </a:cubicBezTo>
                  <a:lnTo>
                    <a:pt x="219" y="220"/>
                  </a:lnTo>
                  <a:cubicBezTo>
                    <a:pt x="105" y="220"/>
                    <a:pt x="0" y="115"/>
                    <a:pt x="0" y="1"/>
                  </a:cubicBezTo>
                  <a:close/>
                </a:path>
              </a:pathLst>
            </a:custGeom>
            <a:solidFill>
              <a:srgbClr val="96A7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5" name="Google Shape;13225;p84"/>
            <p:cNvSpPr/>
            <p:nvPr/>
          </p:nvSpPr>
          <p:spPr>
            <a:xfrm>
              <a:off x="3534508" y="1628399"/>
              <a:ext cx="46007" cy="102959"/>
            </a:xfrm>
            <a:custGeom>
              <a:avLst/>
              <a:gdLst/>
              <a:ahLst/>
              <a:cxnLst/>
              <a:rect l="l" t="t" r="r" b="b"/>
              <a:pathLst>
                <a:path w="1757" h="3932" extrusionOk="0">
                  <a:moveTo>
                    <a:pt x="1098" y="1"/>
                  </a:moveTo>
                  <a:cubicBezTo>
                    <a:pt x="497" y="1"/>
                    <a:pt x="1" y="488"/>
                    <a:pt x="1" y="1089"/>
                  </a:cubicBezTo>
                  <a:lnTo>
                    <a:pt x="1" y="2834"/>
                  </a:lnTo>
                  <a:cubicBezTo>
                    <a:pt x="1" y="3445"/>
                    <a:pt x="497" y="3931"/>
                    <a:pt x="1098" y="3931"/>
                  </a:cubicBezTo>
                  <a:lnTo>
                    <a:pt x="1537" y="3931"/>
                  </a:lnTo>
                  <a:cubicBezTo>
                    <a:pt x="1661" y="3931"/>
                    <a:pt x="1756" y="3836"/>
                    <a:pt x="1756" y="3712"/>
                  </a:cubicBezTo>
                  <a:lnTo>
                    <a:pt x="1756" y="211"/>
                  </a:lnTo>
                  <a:cubicBezTo>
                    <a:pt x="1756" y="96"/>
                    <a:pt x="1661" y="1"/>
                    <a:pt x="1537" y="1"/>
                  </a:cubicBezTo>
                  <a:close/>
                </a:path>
              </a:pathLst>
            </a:custGeom>
            <a:solidFill>
              <a:srgbClr val="CED7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6" name="Google Shape;13226;p84"/>
            <p:cNvSpPr/>
            <p:nvPr/>
          </p:nvSpPr>
          <p:spPr>
            <a:xfrm>
              <a:off x="3534508" y="1633400"/>
              <a:ext cx="46007" cy="97958"/>
            </a:xfrm>
            <a:custGeom>
              <a:avLst/>
              <a:gdLst/>
              <a:ahLst/>
              <a:cxnLst/>
              <a:rect l="l" t="t" r="r" b="b"/>
              <a:pathLst>
                <a:path w="1757" h="3741" extrusionOk="0">
                  <a:moveTo>
                    <a:pt x="468" y="1"/>
                  </a:moveTo>
                  <a:lnTo>
                    <a:pt x="468" y="1"/>
                  </a:lnTo>
                  <a:cubicBezTo>
                    <a:pt x="182" y="211"/>
                    <a:pt x="1" y="545"/>
                    <a:pt x="1" y="898"/>
                  </a:cubicBezTo>
                  <a:lnTo>
                    <a:pt x="1" y="2643"/>
                  </a:lnTo>
                  <a:cubicBezTo>
                    <a:pt x="1" y="3254"/>
                    <a:pt x="497" y="3740"/>
                    <a:pt x="1098" y="3740"/>
                  </a:cubicBezTo>
                  <a:lnTo>
                    <a:pt x="1537" y="3740"/>
                  </a:lnTo>
                  <a:cubicBezTo>
                    <a:pt x="1661" y="3740"/>
                    <a:pt x="1756" y="3645"/>
                    <a:pt x="1756" y="3521"/>
                  </a:cubicBezTo>
                  <a:lnTo>
                    <a:pt x="1756" y="3082"/>
                  </a:lnTo>
                  <a:lnTo>
                    <a:pt x="1098" y="3082"/>
                  </a:lnTo>
                  <a:cubicBezTo>
                    <a:pt x="736" y="3082"/>
                    <a:pt x="440" y="2786"/>
                    <a:pt x="440" y="2433"/>
                  </a:cubicBezTo>
                  <a:lnTo>
                    <a:pt x="440" y="239"/>
                  </a:lnTo>
                  <a:cubicBezTo>
                    <a:pt x="440" y="163"/>
                    <a:pt x="449" y="77"/>
                    <a:pt x="468" y="1"/>
                  </a:cubicBezTo>
                  <a:close/>
                </a:path>
              </a:pathLst>
            </a:custGeom>
            <a:solidFill>
              <a:srgbClr val="BDC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7" name="Google Shape;13227;p84"/>
            <p:cNvSpPr/>
            <p:nvPr/>
          </p:nvSpPr>
          <p:spPr>
            <a:xfrm>
              <a:off x="3574728" y="1628163"/>
              <a:ext cx="57240" cy="103195"/>
            </a:xfrm>
            <a:custGeom>
              <a:avLst/>
              <a:gdLst/>
              <a:ahLst/>
              <a:cxnLst/>
              <a:rect l="l" t="t" r="r" b="b"/>
              <a:pathLst>
                <a:path w="2186" h="3941" extrusionOk="0">
                  <a:moveTo>
                    <a:pt x="1" y="0"/>
                  </a:moveTo>
                  <a:lnTo>
                    <a:pt x="1" y="3940"/>
                  </a:lnTo>
                  <a:lnTo>
                    <a:pt x="2186" y="3940"/>
                  </a:lnTo>
                  <a:lnTo>
                    <a:pt x="2186" y="0"/>
                  </a:lnTo>
                  <a:close/>
                </a:path>
              </a:pathLst>
            </a:custGeom>
            <a:solidFill>
              <a:srgbClr val="AEBE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8" name="Google Shape;13228;p84"/>
            <p:cNvSpPr/>
            <p:nvPr/>
          </p:nvSpPr>
          <p:spPr>
            <a:xfrm>
              <a:off x="3574728" y="1714102"/>
              <a:ext cx="57240" cy="17256"/>
            </a:xfrm>
            <a:custGeom>
              <a:avLst/>
              <a:gdLst/>
              <a:ahLst/>
              <a:cxnLst/>
              <a:rect l="l" t="t" r="r" b="b"/>
              <a:pathLst>
                <a:path w="2186" h="659" extrusionOk="0">
                  <a:moveTo>
                    <a:pt x="1" y="0"/>
                  </a:moveTo>
                  <a:lnTo>
                    <a:pt x="1" y="658"/>
                  </a:lnTo>
                  <a:lnTo>
                    <a:pt x="2186" y="658"/>
                  </a:lnTo>
                  <a:lnTo>
                    <a:pt x="2186" y="0"/>
                  </a:lnTo>
                  <a:close/>
                </a:path>
              </a:pathLst>
            </a:custGeom>
            <a:solidFill>
              <a:srgbClr val="96A7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9" name="Google Shape;13229;p84"/>
            <p:cNvSpPr/>
            <p:nvPr/>
          </p:nvSpPr>
          <p:spPr>
            <a:xfrm>
              <a:off x="3574728" y="1731332"/>
              <a:ext cx="57240" cy="91700"/>
            </a:xfrm>
            <a:custGeom>
              <a:avLst/>
              <a:gdLst/>
              <a:ahLst/>
              <a:cxnLst/>
              <a:rect l="l" t="t" r="r" b="b"/>
              <a:pathLst>
                <a:path w="2186" h="3502" extrusionOk="0">
                  <a:moveTo>
                    <a:pt x="1" y="0"/>
                  </a:moveTo>
                  <a:lnTo>
                    <a:pt x="1" y="3282"/>
                  </a:lnTo>
                  <a:cubicBezTo>
                    <a:pt x="1" y="3406"/>
                    <a:pt x="96" y="3502"/>
                    <a:pt x="220" y="3502"/>
                  </a:cubicBezTo>
                  <a:lnTo>
                    <a:pt x="1088" y="3502"/>
                  </a:lnTo>
                  <a:cubicBezTo>
                    <a:pt x="1193" y="3502"/>
                    <a:pt x="1279" y="3435"/>
                    <a:pt x="1308" y="3339"/>
                  </a:cubicBezTo>
                  <a:lnTo>
                    <a:pt x="2186" y="0"/>
                  </a:lnTo>
                  <a:close/>
                </a:path>
              </a:pathLst>
            </a:custGeom>
            <a:solidFill>
              <a:srgbClr val="ACBD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0" name="Google Shape;13230;p84"/>
            <p:cNvSpPr/>
            <p:nvPr/>
          </p:nvSpPr>
          <p:spPr>
            <a:xfrm>
              <a:off x="3870514" y="1674118"/>
              <a:ext cx="32496" cy="11521"/>
            </a:xfrm>
            <a:custGeom>
              <a:avLst/>
              <a:gdLst/>
              <a:ahLst/>
              <a:cxnLst/>
              <a:rect l="l" t="t" r="r" b="b"/>
              <a:pathLst>
                <a:path w="1241" h="440" extrusionOk="0">
                  <a:moveTo>
                    <a:pt x="296" y="1"/>
                  </a:moveTo>
                  <a:cubicBezTo>
                    <a:pt x="0" y="1"/>
                    <a:pt x="0" y="440"/>
                    <a:pt x="296" y="440"/>
                  </a:cubicBezTo>
                  <a:lnTo>
                    <a:pt x="954" y="440"/>
                  </a:lnTo>
                  <a:cubicBezTo>
                    <a:pt x="1240" y="440"/>
                    <a:pt x="1240" y="1"/>
                    <a:pt x="954" y="1"/>
                  </a:cubicBezTo>
                  <a:close/>
                </a:path>
              </a:pathLst>
            </a:custGeom>
            <a:solidFill>
              <a:srgbClr val="C2CE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1" name="Google Shape;13231;p84"/>
            <p:cNvSpPr/>
            <p:nvPr/>
          </p:nvSpPr>
          <p:spPr>
            <a:xfrm>
              <a:off x="3848781" y="1609493"/>
              <a:ext cx="27232" cy="23436"/>
            </a:xfrm>
            <a:custGeom>
              <a:avLst/>
              <a:gdLst/>
              <a:ahLst/>
              <a:cxnLst/>
              <a:rect l="l" t="t" r="r" b="b"/>
              <a:pathLst>
                <a:path w="1040" h="895" extrusionOk="0">
                  <a:moveTo>
                    <a:pt x="741" y="0"/>
                  </a:moveTo>
                  <a:cubicBezTo>
                    <a:pt x="695" y="0"/>
                    <a:pt x="646" y="17"/>
                    <a:pt x="601" y="55"/>
                  </a:cubicBezTo>
                  <a:lnTo>
                    <a:pt x="134" y="523"/>
                  </a:lnTo>
                  <a:cubicBezTo>
                    <a:pt x="0" y="656"/>
                    <a:pt x="96" y="885"/>
                    <a:pt x="286" y="895"/>
                  </a:cubicBezTo>
                  <a:cubicBezTo>
                    <a:pt x="353" y="895"/>
                    <a:pt x="401" y="866"/>
                    <a:pt x="449" y="828"/>
                  </a:cubicBezTo>
                  <a:lnTo>
                    <a:pt x="906" y="360"/>
                  </a:lnTo>
                  <a:cubicBezTo>
                    <a:pt x="1040" y="198"/>
                    <a:pt x="903" y="0"/>
                    <a:pt x="741" y="0"/>
                  </a:cubicBezTo>
                  <a:close/>
                </a:path>
              </a:pathLst>
            </a:custGeom>
            <a:solidFill>
              <a:srgbClr val="C2CE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2" name="Google Shape;13232;p84"/>
            <p:cNvSpPr/>
            <p:nvPr/>
          </p:nvSpPr>
          <p:spPr>
            <a:xfrm>
              <a:off x="3848231" y="1726618"/>
              <a:ext cx="27808" cy="23724"/>
            </a:xfrm>
            <a:custGeom>
              <a:avLst/>
              <a:gdLst/>
              <a:ahLst/>
              <a:cxnLst/>
              <a:rect l="l" t="t" r="r" b="b"/>
              <a:pathLst>
                <a:path w="1062" h="906" extrusionOk="0">
                  <a:moveTo>
                    <a:pt x="317" y="1"/>
                  </a:moveTo>
                  <a:cubicBezTo>
                    <a:pt x="146" y="1"/>
                    <a:pt x="0" y="219"/>
                    <a:pt x="155" y="381"/>
                  </a:cubicBezTo>
                  <a:lnTo>
                    <a:pt x="622" y="839"/>
                  </a:lnTo>
                  <a:cubicBezTo>
                    <a:pt x="660" y="886"/>
                    <a:pt x="718" y="905"/>
                    <a:pt x="775" y="905"/>
                  </a:cubicBezTo>
                  <a:cubicBezTo>
                    <a:pt x="966" y="905"/>
                    <a:pt x="1061" y="667"/>
                    <a:pt x="927" y="533"/>
                  </a:cubicBezTo>
                  <a:lnTo>
                    <a:pt x="470" y="66"/>
                  </a:lnTo>
                  <a:cubicBezTo>
                    <a:pt x="421" y="20"/>
                    <a:pt x="368" y="1"/>
                    <a:pt x="317" y="1"/>
                  </a:cubicBezTo>
                  <a:close/>
                </a:path>
              </a:pathLst>
            </a:custGeom>
            <a:solidFill>
              <a:srgbClr val="C2CE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233" name="Google Shape;13233;p84"/>
          <p:cNvGrpSpPr/>
          <p:nvPr/>
        </p:nvGrpSpPr>
        <p:grpSpPr>
          <a:xfrm>
            <a:off x="7147436" y="1502999"/>
            <a:ext cx="279054" cy="354754"/>
            <a:chOff x="7147436" y="1502999"/>
            <a:chExt cx="279054" cy="354754"/>
          </a:xfrm>
        </p:grpSpPr>
        <p:sp>
          <p:nvSpPr>
            <p:cNvPr id="13234" name="Google Shape;13234;p84"/>
            <p:cNvSpPr/>
            <p:nvPr/>
          </p:nvSpPr>
          <p:spPr>
            <a:xfrm>
              <a:off x="7147436" y="1745576"/>
              <a:ext cx="279054" cy="112177"/>
            </a:xfrm>
            <a:custGeom>
              <a:avLst/>
              <a:gdLst/>
              <a:ahLst/>
              <a:cxnLst/>
              <a:rect l="l" t="t" r="r" b="b"/>
              <a:pathLst>
                <a:path w="10657" h="4284" extrusionOk="0">
                  <a:moveTo>
                    <a:pt x="3234" y="0"/>
                  </a:moveTo>
                  <a:lnTo>
                    <a:pt x="954" y="668"/>
                  </a:lnTo>
                  <a:cubicBezTo>
                    <a:pt x="391" y="840"/>
                    <a:pt x="0" y="1355"/>
                    <a:pt x="0" y="1946"/>
                  </a:cubicBezTo>
                  <a:lnTo>
                    <a:pt x="0" y="3616"/>
                  </a:lnTo>
                  <a:cubicBezTo>
                    <a:pt x="0" y="3988"/>
                    <a:pt x="296" y="4284"/>
                    <a:pt x="668" y="4284"/>
                  </a:cubicBezTo>
                  <a:lnTo>
                    <a:pt x="9989" y="4284"/>
                  </a:lnTo>
                  <a:cubicBezTo>
                    <a:pt x="10361" y="4284"/>
                    <a:pt x="10656" y="3988"/>
                    <a:pt x="10656" y="3616"/>
                  </a:cubicBezTo>
                  <a:lnTo>
                    <a:pt x="10656" y="1946"/>
                  </a:lnTo>
                  <a:cubicBezTo>
                    <a:pt x="10656" y="1355"/>
                    <a:pt x="10265" y="840"/>
                    <a:pt x="9702" y="668"/>
                  </a:cubicBezTo>
                  <a:lnTo>
                    <a:pt x="7422" y="0"/>
                  </a:lnTo>
                  <a:lnTo>
                    <a:pt x="5696" y="1155"/>
                  </a:lnTo>
                  <a:cubicBezTo>
                    <a:pt x="5586" y="1226"/>
                    <a:pt x="5457" y="1262"/>
                    <a:pt x="5328" y="1262"/>
                  </a:cubicBezTo>
                  <a:cubicBezTo>
                    <a:pt x="5199" y="1262"/>
                    <a:pt x="5071" y="1226"/>
                    <a:pt x="4961" y="1155"/>
                  </a:cubicBezTo>
                  <a:lnTo>
                    <a:pt x="3234" y="0"/>
                  </a:lnTo>
                  <a:close/>
                </a:path>
              </a:pathLst>
            </a:custGeom>
            <a:solidFill>
              <a:srgbClr val="C1CE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5" name="Google Shape;13235;p84"/>
            <p:cNvSpPr/>
            <p:nvPr/>
          </p:nvSpPr>
          <p:spPr>
            <a:xfrm>
              <a:off x="7187892" y="1694856"/>
              <a:ext cx="197618" cy="104688"/>
            </a:xfrm>
            <a:custGeom>
              <a:avLst/>
              <a:gdLst/>
              <a:ahLst/>
              <a:cxnLst/>
              <a:rect l="l" t="t" r="r" b="b"/>
              <a:pathLst>
                <a:path w="7547" h="3998" extrusionOk="0">
                  <a:moveTo>
                    <a:pt x="1336" y="1"/>
                  </a:moveTo>
                  <a:cubicBezTo>
                    <a:pt x="602" y="1"/>
                    <a:pt x="1" y="602"/>
                    <a:pt x="1" y="1336"/>
                  </a:cubicBezTo>
                  <a:cubicBezTo>
                    <a:pt x="1" y="2805"/>
                    <a:pt x="1193" y="3998"/>
                    <a:pt x="2662" y="3998"/>
                  </a:cubicBezTo>
                  <a:lnTo>
                    <a:pt x="4885" y="3998"/>
                  </a:lnTo>
                  <a:cubicBezTo>
                    <a:pt x="6354" y="3998"/>
                    <a:pt x="7547" y="2805"/>
                    <a:pt x="7547" y="1336"/>
                  </a:cubicBezTo>
                  <a:cubicBezTo>
                    <a:pt x="7547" y="602"/>
                    <a:pt x="6955" y="10"/>
                    <a:pt x="6221" y="1"/>
                  </a:cubicBezTo>
                  <a:close/>
                </a:path>
              </a:pathLst>
            </a:custGeom>
            <a:solidFill>
              <a:srgbClr val="ACBD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6" name="Google Shape;13236;p84"/>
            <p:cNvSpPr/>
            <p:nvPr/>
          </p:nvSpPr>
          <p:spPr>
            <a:xfrm>
              <a:off x="7206876" y="1712348"/>
              <a:ext cx="159912" cy="66274"/>
            </a:xfrm>
            <a:custGeom>
              <a:avLst/>
              <a:gdLst/>
              <a:ahLst/>
              <a:cxnLst/>
              <a:rect l="l" t="t" r="r" b="b"/>
              <a:pathLst>
                <a:path w="6107" h="2531" extrusionOk="0">
                  <a:moveTo>
                    <a:pt x="668" y="0"/>
                  </a:moveTo>
                  <a:cubicBezTo>
                    <a:pt x="191" y="0"/>
                    <a:pt x="1" y="630"/>
                    <a:pt x="401" y="897"/>
                  </a:cubicBezTo>
                  <a:lnTo>
                    <a:pt x="2691" y="2424"/>
                  </a:lnTo>
                  <a:cubicBezTo>
                    <a:pt x="2801" y="2495"/>
                    <a:pt x="2929" y="2531"/>
                    <a:pt x="3058" y="2531"/>
                  </a:cubicBezTo>
                  <a:cubicBezTo>
                    <a:pt x="3187" y="2531"/>
                    <a:pt x="3316" y="2495"/>
                    <a:pt x="3426" y="2424"/>
                  </a:cubicBezTo>
                  <a:lnTo>
                    <a:pt x="5715" y="897"/>
                  </a:lnTo>
                  <a:cubicBezTo>
                    <a:pt x="6106" y="630"/>
                    <a:pt x="5925" y="0"/>
                    <a:pt x="5438" y="0"/>
                  </a:cubicBezTo>
                  <a:close/>
                </a:path>
              </a:pathLst>
            </a:custGeom>
            <a:solidFill>
              <a:srgbClr val="BB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7" name="Google Shape;13237;p84"/>
            <p:cNvSpPr/>
            <p:nvPr/>
          </p:nvSpPr>
          <p:spPr>
            <a:xfrm>
              <a:off x="7232118" y="1700852"/>
              <a:ext cx="109689" cy="77769"/>
            </a:xfrm>
            <a:custGeom>
              <a:avLst/>
              <a:gdLst/>
              <a:ahLst/>
              <a:cxnLst/>
              <a:rect l="l" t="t" r="r" b="b"/>
              <a:pathLst>
                <a:path w="4189" h="2970" extrusionOk="0">
                  <a:moveTo>
                    <a:pt x="544" y="1"/>
                  </a:moveTo>
                  <a:lnTo>
                    <a:pt x="544" y="1050"/>
                  </a:lnTo>
                  <a:cubicBezTo>
                    <a:pt x="544" y="1346"/>
                    <a:pt x="344" y="1603"/>
                    <a:pt x="67" y="1689"/>
                  </a:cubicBezTo>
                  <a:lnTo>
                    <a:pt x="0" y="1708"/>
                  </a:lnTo>
                  <a:lnTo>
                    <a:pt x="1727" y="2863"/>
                  </a:lnTo>
                  <a:cubicBezTo>
                    <a:pt x="1837" y="2934"/>
                    <a:pt x="1965" y="2970"/>
                    <a:pt x="2094" y="2970"/>
                  </a:cubicBezTo>
                  <a:cubicBezTo>
                    <a:pt x="2223" y="2970"/>
                    <a:pt x="2352" y="2934"/>
                    <a:pt x="2462" y="2863"/>
                  </a:cubicBezTo>
                  <a:lnTo>
                    <a:pt x="4188" y="1708"/>
                  </a:lnTo>
                  <a:lnTo>
                    <a:pt x="4121" y="1689"/>
                  </a:lnTo>
                  <a:cubicBezTo>
                    <a:pt x="3845" y="1603"/>
                    <a:pt x="3644" y="1346"/>
                    <a:pt x="3644" y="1050"/>
                  </a:cubicBezTo>
                  <a:lnTo>
                    <a:pt x="3644" y="1"/>
                  </a:ln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8" name="Google Shape;13238;p84"/>
            <p:cNvSpPr/>
            <p:nvPr/>
          </p:nvSpPr>
          <p:spPr>
            <a:xfrm>
              <a:off x="7246101" y="1700852"/>
              <a:ext cx="81462" cy="23121"/>
            </a:xfrm>
            <a:custGeom>
              <a:avLst/>
              <a:gdLst/>
              <a:ahLst/>
              <a:cxnLst/>
              <a:rect l="l" t="t" r="r" b="b"/>
              <a:pathLst>
                <a:path w="3111" h="883" extrusionOk="0">
                  <a:moveTo>
                    <a:pt x="0" y="1"/>
                  </a:moveTo>
                  <a:lnTo>
                    <a:pt x="0" y="497"/>
                  </a:lnTo>
                  <a:cubicBezTo>
                    <a:pt x="487" y="754"/>
                    <a:pt x="1021" y="883"/>
                    <a:pt x="1555" y="883"/>
                  </a:cubicBezTo>
                  <a:cubicBezTo>
                    <a:pt x="2090" y="883"/>
                    <a:pt x="2624" y="754"/>
                    <a:pt x="3110" y="497"/>
                  </a:cubicBezTo>
                  <a:lnTo>
                    <a:pt x="3110" y="1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9" name="Google Shape;13239;p84"/>
            <p:cNvSpPr/>
            <p:nvPr/>
          </p:nvSpPr>
          <p:spPr>
            <a:xfrm>
              <a:off x="7189149" y="1543716"/>
              <a:ext cx="190627" cy="168658"/>
            </a:xfrm>
            <a:custGeom>
              <a:avLst/>
              <a:gdLst/>
              <a:ahLst/>
              <a:cxnLst/>
              <a:rect l="l" t="t" r="r" b="b"/>
              <a:pathLst>
                <a:path w="7280" h="6441" extrusionOk="0">
                  <a:moveTo>
                    <a:pt x="6621" y="1"/>
                  </a:moveTo>
                  <a:lnTo>
                    <a:pt x="849" y="449"/>
                  </a:lnTo>
                  <a:lnTo>
                    <a:pt x="849" y="2672"/>
                  </a:lnTo>
                  <a:lnTo>
                    <a:pt x="735" y="2672"/>
                  </a:lnTo>
                  <a:cubicBezTo>
                    <a:pt x="0" y="2672"/>
                    <a:pt x="0" y="3779"/>
                    <a:pt x="735" y="3779"/>
                  </a:cubicBezTo>
                  <a:lnTo>
                    <a:pt x="859" y="3779"/>
                  </a:lnTo>
                  <a:cubicBezTo>
                    <a:pt x="973" y="5277"/>
                    <a:pt x="2223" y="6440"/>
                    <a:pt x="3730" y="6440"/>
                  </a:cubicBezTo>
                  <a:cubicBezTo>
                    <a:pt x="5238" y="6440"/>
                    <a:pt x="6488" y="5277"/>
                    <a:pt x="6602" y="3779"/>
                  </a:cubicBezTo>
                  <a:lnTo>
                    <a:pt x="6726" y="3779"/>
                  </a:lnTo>
                  <a:cubicBezTo>
                    <a:pt x="7031" y="3779"/>
                    <a:pt x="7279" y="3531"/>
                    <a:pt x="7279" y="3225"/>
                  </a:cubicBezTo>
                  <a:cubicBezTo>
                    <a:pt x="7279" y="2920"/>
                    <a:pt x="7031" y="2672"/>
                    <a:pt x="6726" y="2672"/>
                  </a:cubicBezTo>
                  <a:lnTo>
                    <a:pt x="6621" y="2672"/>
                  </a:lnTo>
                  <a:lnTo>
                    <a:pt x="6621" y="1"/>
                  </a:lnTo>
                  <a:close/>
                </a:path>
              </a:pathLst>
            </a:custGeom>
            <a:solidFill>
              <a:srgbClr val="E0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0" name="Google Shape;13240;p84"/>
            <p:cNvSpPr/>
            <p:nvPr/>
          </p:nvSpPr>
          <p:spPr>
            <a:xfrm>
              <a:off x="7192893" y="1549713"/>
              <a:ext cx="146400" cy="162635"/>
            </a:xfrm>
            <a:custGeom>
              <a:avLst/>
              <a:gdLst/>
              <a:ahLst/>
              <a:cxnLst/>
              <a:rect l="l" t="t" r="r" b="b"/>
              <a:pathLst>
                <a:path w="5591" h="6211" extrusionOk="0">
                  <a:moveTo>
                    <a:pt x="5591" y="1"/>
                  </a:moveTo>
                  <a:lnTo>
                    <a:pt x="697" y="220"/>
                  </a:lnTo>
                  <a:lnTo>
                    <a:pt x="697" y="2443"/>
                  </a:lnTo>
                  <a:lnTo>
                    <a:pt x="621" y="2443"/>
                  </a:lnTo>
                  <a:cubicBezTo>
                    <a:pt x="614" y="2443"/>
                    <a:pt x="608" y="2443"/>
                    <a:pt x="601" y="2443"/>
                  </a:cubicBezTo>
                  <a:cubicBezTo>
                    <a:pt x="314" y="2443"/>
                    <a:pt x="76" y="2650"/>
                    <a:pt x="39" y="2939"/>
                  </a:cubicBezTo>
                  <a:cubicBezTo>
                    <a:pt x="0" y="3264"/>
                    <a:pt x="258" y="3550"/>
                    <a:pt x="592" y="3550"/>
                  </a:cubicBezTo>
                  <a:lnTo>
                    <a:pt x="706" y="3550"/>
                  </a:lnTo>
                  <a:cubicBezTo>
                    <a:pt x="810" y="5072"/>
                    <a:pt x="2090" y="6210"/>
                    <a:pt x="3566" y="6210"/>
                  </a:cubicBezTo>
                  <a:cubicBezTo>
                    <a:pt x="3718" y="6210"/>
                    <a:pt x="3871" y="6198"/>
                    <a:pt x="4026" y="6173"/>
                  </a:cubicBezTo>
                  <a:cubicBezTo>
                    <a:pt x="2624" y="5944"/>
                    <a:pt x="1594" y="4742"/>
                    <a:pt x="1594" y="3330"/>
                  </a:cubicBezTo>
                  <a:lnTo>
                    <a:pt x="1594" y="1556"/>
                  </a:lnTo>
                  <a:cubicBezTo>
                    <a:pt x="1594" y="1060"/>
                    <a:pt x="1994" y="659"/>
                    <a:pt x="2481" y="659"/>
                  </a:cubicBezTo>
                  <a:lnTo>
                    <a:pt x="5142" y="659"/>
                  </a:lnTo>
                  <a:cubicBezTo>
                    <a:pt x="5391" y="659"/>
                    <a:pt x="5591" y="459"/>
                    <a:pt x="5591" y="220"/>
                  </a:cubicBezTo>
                  <a:lnTo>
                    <a:pt x="5591" y="1"/>
                  </a:ln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1" name="Google Shape;13241;p84"/>
            <p:cNvSpPr/>
            <p:nvPr/>
          </p:nvSpPr>
          <p:spPr>
            <a:xfrm>
              <a:off x="7246101" y="1613604"/>
              <a:ext cx="11757" cy="17334"/>
            </a:xfrm>
            <a:custGeom>
              <a:avLst/>
              <a:gdLst/>
              <a:ahLst/>
              <a:cxnLst/>
              <a:rect l="l" t="t" r="r" b="b"/>
              <a:pathLst>
                <a:path w="449" h="662" extrusionOk="0">
                  <a:moveTo>
                    <a:pt x="225" y="1"/>
                  </a:moveTo>
                  <a:cubicBezTo>
                    <a:pt x="113" y="1"/>
                    <a:pt x="0" y="75"/>
                    <a:pt x="0" y="223"/>
                  </a:cubicBezTo>
                  <a:lnTo>
                    <a:pt x="0" y="442"/>
                  </a:lnTo>
                  <a:cubicBezTo>
                    <a:pt x="0" y="566"/>
                    <a:pt x="105" y="661"/>
                    <a:pt x="229" y="661"/>
                  </a:cubicBezTo>
                  <a:cubicBezTo>
                    <a:pt x="353" y="661"/>
                    <a:pt x="449" y="566"/>
                    <a:pt x="449" y="442"/>
                  </a:cubicBezTo>
                  <a:lnTo>
                    <a:pt x="449" y="223"/>
                  </a:lnTo>
                  <a:cubicBezTo>
                    <a:pt x="449" y="75"/>
                    <a:pt x="337" y="1"/>
                    <a:pt x="225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2" name="Google Shape;13242;p84"/>
            <p:cNvSpPr/>
            <p:nvPr/>
          </p:nvSpPr>
          <p:spPr>
            <a:xfrm>
              <a:off x="7316041" y="1613604"/>
              <a:ext cx="11521" cy="17334"/>
            </a:xfrm>
            <a:custGeom>
              <a:avLst/>
              <a:gdLst/>
              <a:ahLst/>
              <a:cxnLst/>
              <a:rect l="l" t="t" r="r" b="b"/>
              <a:pathLst>
                <a:path w="440" h="662" extrusionOk="0">
                  <a:moveTo>
                    <a:pt x="220" y="1"/>
                  </a:moveTo>
                  <a:cubicBezTo>
                    <a:pt x="110" y="1"/>
                    <a:pt x="1" y="75"/>
                    <a:pt x="1" y="223"/>
                  </a:cubicBezTo>
                  <a:lnTo>
                    <a:pt x="1" y="442"/>
                  </a:lnTo>
                  <a:cubicBezTo>
                    <a:pt x="1" y="566"/>
                    <a:pt x="96" y="661"/>
                    <a:pt x="220" y="661"/>
                  </a:cubicBezTo>
                  <a:cubicBezTo>
                    <a:pt x="344" y="661"/>
                    <a:pt x="439" y="566"/>
                    <a:pt x="439" y="442"/>
                  </a:cubicBezTo>
                  <a:lnTo>
                    <a:pt x="439" y="223"/>
                  </a:lnTo>
                  <a:cubicBezTo>
                    <a:pt x="439" y="75"/>
                    <a:pt x="330" y="1"/>
                    <a:pt x="22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3" name="Google Shape;13243;p84"/>
            <p:cNvSpPr/>
            <p:nvPr/>
          </p:nvSpPr>
          <p:spPr>
            <a:xfrm>
              <a:off x="7238115" y="1593834"/>
              <a:ext cx="28097" cy="13878"/>
            </a:xfrm>
            <a:custGeom>
              <a:avLst/>
              <a:gdLst/>
              <a:ahLst/>
              <a:cxnLst/>
              <a:rect l="l" t="t" r="r" b="b"/>
              <a:pathLst>
                <a:path w="1073" h="530" extrusionOk="0">
                  <a:moveTo>
                    <a:pt x="759" y="1"/>
                  </a:moveTo>
                  <a:cubicBezTo>
                    <a:pt x="745" y="1"/>
                    <a:pt x="731" y="2"/>
                    <a:pt x="716" y="4"/>
                  </a:cubicBezTo>
                  <a:lnTo>
                    <a:pt x="267" y="90"/>
                  </a:lnTo>
                  <a:cubicBezTo>
                    <a:pt x="0" y="138"/>
                    <a:pt x="38" y="529"/>
                    <a:pt x="305" y="529"/>
                  </a:cubicBezTo>
                  <a:lnTo>
                    <a:pt x="353" y="529"/>
                  </a:lnTo>
                  <a:lnTo>
                    <a:pt x="792" y="443"/>
                  </a:lnTo>
                  <a:cubicBezTo>
                    <a:pt x="1072" y="389"/>
                    <a:pt x="1010" y="1"/>
                    <a:pt x="759" y="1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4" name="Google Shape;13244;p84"/>
            <p:cNvSpPr/>
            <p:nvPr/>
          </p:nvSpPr>
          <p:spPr>
            <a:xfrm>
              <a:off x="7307767" y="1594044"/>
              <a:ext cx="27782" cy="13904"/>
            </a:xfrm>
            <a:custGeom>
              <a:avLst/>
              <a:gdLst/>
              <a:ahLst/>
              <a:cxnLst/>
              <a:rect l="l" t="t" r="r" b="b"/>
              <a:pathLst>
                <a:path w="1061" h="531" extrusionOk="0">
                  <a:moveTo>
                    <a:pt x="305" y="1"/>
                  </a:moveTo>
                  <a:cubicBezTo>
                    <a:pt x="60" y="1"/>
                    <a:pt x="0" y="391"/>
                    <a:pt x="269" y="445"/>
                  </a:cubicBezTo>
                  <a:lnTo>
                    <a:pt x="717" y="521"/>
                  </a:lnTo>
                  <a:lnTo>
                    <a:pt x="755" y="521"/>
                  </a:lnTo>
                  <a:lnTo>
                    <a:pt x="755" y="531"/>
                  </a:lnTo>
                  <a:cubicBezTo>
                    <a:pt x="1032" y="531"/>
                    <a:pt x="1061" y="140"/>
                    <a:pt x="803" y="92"/>
                  </a:cubicBezTo>
                  <a:lnTo>
                    <a:pt x="355" y="6"/>
                  </a:lnTo>
                  <a:cubicBezTo>
                    <a:pt x="337" y="3"/>
                    <a:pt x="321" y="1"/>
                    <a:pt x="305" y="1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5" name="Google Shape;13245;p84"/>
            <p:cNvSpPr/>
            <p:nvPr/>
          </p:nvSpPr>
          <p:spPr>
            <a:xfrm>
              <a:off x="7211380" y="1502999"/>
              <a:ext cx="174392" cy="52501"/>
            </a:xfrm>
            <a:custGeom>
              <a:avLst/>
              <a:gdLst/>
              <a:ahLst/>
              <a:cxnLst/>
              <a:rect l="l" t="t" r="r" b="b"/>
              <a:pathLst>
                <a:path w="6660" h="2005" extrusionOk="0">
                  <a:moveTo>
                    <a:pt x="1994" y="1"/>
                  </a:moveTo>
                  <a:cubicBezTo>
                    <a:pt x="888" y="1"/>
                    <a:pt x="0" y="898"/>
                    <a:pt x="0" y="2004"/>
                  </a:cubicBezTo>
                  <a:lnTo>
                    <a:pt x="4656" y="2004"/>
                  </a:lnTo>
                  <a:cubicBezTo>
                    <a:pt x="5667" y="2004"/>
                    <a:pt x="6516" y="1251"/>
                    <a:pt x="6640" y="259"/>
                  </a:cubicBezTo>
                  <a:cubicBezTo>
                    <a:pt x="6659" y="125"/>
                    <a:pt x="6554" y="1"/>
                    <a:pt x="6421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6" name="Google Shape;13246;p84"/>
            <p:cNvSpPr/>
            <p:nvPr/>
          </p:nvSpPr>
          <p:spPr>
            <a:xfrm>
              <a:off x="7257832" y="1502999"/>
              <a:ext cx="127940" cy="40744"/>
            </a:xfrm>
            <a:custGeom>
              <a:avLst/>
              <a:gdLst/>
              <a:ahLst/>
              <a:cxnLst/>
              <a:rect l="l" t="t" r="r" b="b"/>
              <a:pathLst>
                <a:path w="4886" h="1556" extrusionOk="0">
                  <a:moveTo>
                    <a:pt x="745" y="1"/>
                  </a:moveTo>
                  <a:cubicBezTo>
                    <a:pt x="430" y="259"/>
                    <a:pt x="192" y="602"/>
                    <a:pt x="77" y="993"/>
                  </a:cubicBezTo>
                  <a:cubicBezTo>
                    <a:pt x="1" y="1279"/>
                    <a:pt x="220" y="1556"/>
                    <a:pt x="506" y="1556"/>
                  </a:cubicBezTo>
                  <a:lnTo>
                    <a:pt x="4141" y="1556"/>
                  </a:lnTo>
                  <a:cubicBezTo>
                    <a:pt x="4542" y="1232"/>
                    <a:pt x="4809" y="764"/>
                    <a:pt x="4866" y="249"/>
                  </a:cubicBezTo>
                  <a:cubicBezTo>
                    <a:pt x="4885" y="115"/>
                    <a:pt x="4780" y="1"/>
                    <a:pt x="4647" y="1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7" name="Google Shape;13247;p84"/>
            <p:cNvSpPr/>
            <p:nvPr/>
          </p:nvSpPr>
          <p:spPr>
            <a:xfrm>
              <a:off x="7252097" y="1782262"/>
              <a:ext cx="11521" cy="75491"/>
            </a:xfrm>
            <a:custGeom>
              <a:avLst/>
              <a:gdLst/>
              <a:ahLst/>
              <a:cxnLst/>
              <a:rect l="l" t="t" r="r" b="b"/>
              <a:pathLst>
                <a:path w="440" h="2883" extrusionOk="0">
                  <a:moveTo>
                    <a:pt x="235" y="1"/>
                  </a:moveTo>
                  <a:cubicBezTo>
                    <a:pt x="230" y="1"/>
                    <a:pt x="225" y="1"/>
                    <a:pt x="220" y="2"/>
                  </a:cubicBezTo>
                  <a:cubicBezTo>
                    <a:pt x="96" y="2"/>
                    <a:pt x="0" y="97"/>
                    <a:pt x="0" y="221"/>
                  </a:cubicBezTo>
                  <a:lnTo>
                    <a:pt x="0" y="2883"/>
                  </a:lnTo>
                  <a:lnTo>
                    <a:pt x="439" y="2883"/>
                  </a:lnTo>
                  <a:lnTo>
                    <a:pt x="439" y="221"/>
                  </a:lnTo>
                  <a:cubicBezTo>
                    <a:pt x="439" y="102"/>
                    <a:pt x="352" y="1"/>
                    <a:pt x="235" y="1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8" name="Google Shape;13248;p84"/>
            <p:cNvSpPr/>
            <p:nvPr/>
          </p:nvSpPr>
          <p:spPr>
            <a:xfrm>
              <a:off x="7310045" y="1782262"/>
              <a:ext cx="11783" cy="75491"/>
            </a:xfrm>
            <a:custGeom>
              <a:avLst/>
              <a:gdLst/>
              <a:ahLst/>
              <a:cxnLst/>
              <a:rect l="l" t="t" r="r" b="b"/>
              <a:pathLst>
                <a:path w="450" h="2883" extrusionOk="0">
                  <a:moveTo>
                    <a:pt x="244" y="1"/>
                  </a:moveTo>
                  <a:cubicBezTo>
                    <a:pt x="239" y="1"/>
                    <a:pt x="235" y="1"/>
                    <a:pt x="230" y="2"/>
                  </a:cubicBezTo>
                  <a:cubicBezTo>
                    <a:pt x="106" y="2"/>
                    <a:pt x="1" y="97"/>
                    <a:pt x="1" y="221"/>
                  </a:cubicBezTo>
                  <a:lnTo>
                    <a:pt x="1" y="2883"/>
                  </a:lnTo>
                  <a:lnTo>
                    <a:pt x="449" y="2883"/>
                  </a:lnTo>
                  <a:lnTo>
                    <a:pt x="449" y="221"/>
                  </a:lnTo>
                  <a:cubicBezTo>
                    <a:pt x="449" y="102"/>
                    <a:pt x="353" y="1"/>
                    <a:pt x="244" y="1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9" name="Google Shape;13249;p84"/>
            <p:cNvSpPr/>
            <p:nvPr/>
          </p:nvSpPr>
          <p:spPr>
            <a:xfrm>
              <a:off x="7260896" y="1654112"/>
              <a:ext cx="51872" cy="17570"/>
            </a:xfrm>
            <a:custGeom>
              <a:avLst/>
              <a:gdLst/>
              <a:ahLst/>
              <a:cxnLst/>
              <a:rect l="l" t="t" r="r" b="b"/>
              <a:pathLst>
                <a:path w="1981" h="671" extrusionOk="0">
                  <a:moveTo>
                    <a:pt x="331" y="0"/>
                  </a:moveTo>
                  <a:cubicBezTo>
                    <a:pt x="155" y="0"/>
                    <a:pt x="1" y="229"/>
                    <a:pt x="170" y="383"/>
                  </a:cubicBezTo>
                  <a:cubicBezTo>
                    <a:pt x="389" y="574"/>
                    <a:pt x="668" y="670"/>
                    <a:pt x="950" y="670"/>
                  </a:cubicBezTo>
                  <a:cubicBezTo>
                    <a:pt x="964" y="670"/>
                    <a:pt x="977" y="670"/>
                    <a:pt x="990" y="669"/>
                  </a:cubicBezTo>
                  <a:cubicBezTo>
                    <a:pt x="1004" y="670"/>
                    <a:pt x="1018" y="670"/>
                    <a:pt x="1032" y="670"/>
                  </a:cubicBezTo>
                  <a:cubicBezTo>
                    <a:pt x="1322" y="670"/>
                    <a:pt x="1592" y="574"/>
                    <a:pt x="1811" y="383"/>
                  </a:cubicBezTo>
                  <a:cubicBezTo>
                    <a:pt x="1980" y="229"/>
                    <a:pt x="1832" y="0"/>
                    <a:pt x="1658" y="0"/>
                  </a:cubicBezTo>
                  <a:cubicBezTo>
                    <a:pt x="1607" y="0"/>
                    <a:pt x="1554" y="20"/>
                    <a:pt x="1506" y="68"/>
                  </a:cubicBezTo>
                  <a:cubicBezTo>
                    <a:pt x="1353" y="173"/>
                    <a:pt x="1174" y="226"/>
                    <a:pt x="995" y="226"/>
                  </a:cubicBezTo>
                  <a:cubicBezTo>
                    <a:pt x="816" y="226"/>
                    <a:pt x="637" y="173"/>
                    <a:pt x="485" y="68"/>
                  </a:cubicBezTo>
                  <a:cubicBezTo>
                    <a:pt x="437" y="20"/>
                    <a:pt x="383" y="0"/>
                    <a:pt x="331" y="0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250" name="Google Shape;13250;p84"/>
          <p:cNvGrpSpPr/>
          <p:nvPr/>
        </p:nvGrpSpPr>
        <p:grpSpPr>
          <a:xfrm>
            <a:off x="7603081" y="1973072"/>
            <a:ext cx="276802" cy="354807"/>
            <a:chOff x="7603081" y="1973072"/>
            <a:chExt cx="276802" cy="354807"/>
          </a:xfrm>
        </p:grpSpPr>
        <p:sp>
          <p:nvSpPr>
            <p:cNvPr id="13251" name="Google Shape;13251;p84"/>
            <p:cNvSpPr/>
            <p:nvPr/>
          </p:nvSpPr>
          <p:spPr>
            <a:xfrm>
              <a:off x="7603081" y="2189465"/>
              <a:ext cx="276802" cy="138414"/>
            </a:xfrm>
            <a:custGeom>
              <a:avLst/>
              <a:gdLst/>
              <a:ahLst/>
              <a:cxnLst/>
              <a:rect l="l" t="t" r="r" b="b"/>
              <a:pathLst>
                <a:path w="10571" h="5286" extrusionOk="0">
                  <a:moveTo>
                    <a:pt x="3081" y="1"/>
                  </a:moveTo>
                  <a:cubicBezTo>
                    <a:pt x="2967" y="1"/>
                    <a:pt x="2862" y="96"/>
                    <a:pt x="2862" y="220"/>
                  </a:cubicBezTo>
                  <a:lnTo>
                    <a:pt x="2862" y="1269"/>
                  </a:lnTo>
                  <a:cubicBezTo>
                    <a:pt x="2862" y="1565"/>
                    <a:pt x="2671" y="1823"/>
                    <a:pt x="2395" y="1909"/>
                  </a:cubicBezTo>
                  <a:lnTo>
                    <a:pt x="935" y="2357"/>
                  </a:lnTo>
                  <a:cubicBezTo>
                    <a:pt x="382" y="2529"/>
                    <a:pt x="0" y="3034"/>
                    <a:pt x="0" y="3616"/>
                  </a:cubicBezTo>
                  <a:lnTo>
                    <a:pt x="0" y="4627"/>
                  </a:lnTo>
                  <a:cubicBezTo>
                    <a:pt x="0" y="4990"/>
                    <a:pt x="296" y="5286"/>
                    <a:pt x="658" y="5286"/>
                  </a:cubicBezTo>
                  <a:lnTo>
                    <a:pt x="9912" y="5286"/>
                  </a:lnTo>
                  <a:cubicBezTo>
                    <a:pt x="10275" y="5286"/>
                    <a:pt x="10570" y="4990"/>
                    <a:pt x="10570" y="4627"/>
                  </a:cubicBezTo>
                  <a:lnTo>
                    <a:pt x="10570" y="3616"/>
                  </a:lnTo>
                  <a:cubicBezTo>
                    <a:pt x="10570" y="3034"/>
                    <a:pt x="10198" y="2529"/>
                    <a:pt x="9645" y="2357"/>
                  </a:cubicBezTo>
                  <a:lnTo>
                    <a:pt x="8176" y="1909"/>
                  </a:lnTo>
                  <a:cubicBezTo>
                    <a:pt x="7899" y="1823"/>
                    <a:pt x="7708" y="1565"/>
                    <a:pt x="7708" y="1269"/>
                  </a:cubicBezTo>
                  <a:lnTo>
                    <a:pt x="7708" y="220"/>
                  </a:lnTo>
                  <a:cubicBezTo>
                    <a:pt x="7708" y="96"/>
                    <a:pt x="7613" y="1"/>
                    <a:pt x="7489" y="1"/>
                  </a:cubicBezTo>
                  <a:close/>
                </a:path>
              </a:pathLst>
            </a:custGeom>
            <a:solidFill>
              <a:srgbClr val="D1D8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2" name="Google Shape;13252;p84"/>
            <p:cNvSpPr/>
            <p:nvPr/>
          </p:nvSpPr>
          <p:spPr>
            <a:xfrm>
              <a:off x="7666527" y="2189465"/>
              <a:ext cx="149909" cy="92197"/>
            </a:xfrm>
            <a:custGeom>
              <a:avLst/>
              <a:gdLst/>
              <a:ahLst/>
              <a:cxnLst/>
              <a:rect l="l" t="t" r="r" b="b"/>
              <a:pathLst>
                <a:path w="5725" h="3521" extrusionOk="0">
                  <a:moveTo>
                    <a:pt x="649" y="1"/>
                  </a:moveTo>
                  <a:cubicBezTo>
                    <a:pt x="525" y="1"/>
                    <a:pt x="429" y="96"/>
                    <a:pt x="429" y="220"/>
                  </a:cubicBezTo>
                  <a:lnTo>
                    <a:pt x="429" y="1269"/>
                  </a:lnTo>
                  <a:cubicBezTo>
                    <a:pt x="429" y="1556"/>
                    <a:pt x="258" y="1804"/>
                    <a:pt x="0" y="1899"/>
                  </a:cubicBezTo>
                  <a:cubicBezTo>
                    <a:pt x="344" y="2834"/>
                    <a:pt x="1488" y="3521"/>
                    <a:pt x="2862" y="3521"/>
                  </a:cubicBezTo>
                  <a:cubicBezTo>
                    <a:pt x="4226" y="3521"/>
                    <a:pt x="5390" y="2834"/>
                    <a:pt x="5724" y="1899"/>
                  </a:cubicBezTo>
                  <a:cubicBezTo>
                    <a:pt x="5457" y="1804"/>
                    <a:pt x="5276" y="1556"/>
                    <a:pt x="5276" y="1269"/>
                  </a:cubicBezTo>
                  <a:lnTo>
                    <a:pt x="5276" y="220"/>
                  </a:lnTo>
                  <a:cubicBezTo>
                    <a:pt x="5276" y="96"/>
                    <a:pt x="5180" y="1"/>
                    <a:pt x="5056" y="1"/>
                  </a:cubicBezTo>
                  <a:close/>
                </a:path>
              </a:pathLst>
            </a:custGeom>
            <a:solidFill>
              <a:srgbClr val="F0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3" name="Google Shape;13253;p84"/>
            <p:cNvSpPr/>
            <p:nvPr/>
          </p:nvSpPr>
          <p:spPr>
            <a:xfrm>
              <a:off x="7679751" y="2189465"/>
              <a:ext cx="123698" cy="34564"/>
            </a:xfrm>
            <a:custGeom>
              <a:avLst/>
              <a:gdLst/>
              <a:ahLst/>
              <a:cxnLst/>
              <a:rect l="l" t="t" r="r" b="b"/>
              <a:pathLst>
                <a:path w="4724" h="1320" extrusionOk="0">
                  <a:moveTo>
                    <a:pt x="163" y="1"/>
                  </a:moveTo>
                  <a:cubicBezTo>
                    <a:pt x="96" y="1"/>
                    <a:pt x="39" y="20"/>
                    <a:pt x="1" y="67"/>
                  </a:cubicBezTo>
                  <a:cubicBezTo>
                    <a:pt x="568" y="902"/>
                    <a:pt x="1465" y="1319"/>
                    <a:pt x="2362" y="1319"/>
                  </a:cubicBezTo>
                  <a:cubicBezTo>
                    <a:pt x="3259" y="1319"/>
                    <a:pt x="4155" y="902"/>
                    <a:pt x="4723" y="67"/>
                  </a:cubicBezTo>
                  <a:cubicBezTo>
                    <a:pt x="4685" y="20"/>
                    <a:pt x="4628" y="1"/>
                    <a:pt x="4561" y="1"/>
                  </a:cubicBez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4" name="Google Shape;13254;p84"/>
            <p:cNvSpPr/>
            <p:nvPr/>
          </p:nvSpPr>
          <p:spPr>
            <a:xfrm>
              <a:off x="7644532" y="2033585"/>
              <a:ext cx="189370" cy="155408"/>
            </a:xfrm>
            <a:custGeom>
              <a:avLst/>
              <a:gdLst/>
              <a:ahLst/>
              <a:cxnLst/>
              <a:rect l="l" t="t" r="r" b="b"/>
              <a:pathLst>
                <a:path w="7232" h="5935" extrusionOk="0">
                  <a:moveTo>
                    <a:pt x="850" y="1"/>
                  </a:moveTo>
                  <a:lnTo>
                    <a:pt x="850" y="2204"/>
                  </a:lnTo>
                  <a:lnTo>
                    <a:pt x="735" y="2204"/>
                  </a:lnTo>
                  <a:cubicBezTo>
                    <a:pt x="1" y="2204"/>
                    <a:pt x="1" y="3311"/>
                    <a:pt x="735" y="3311"/>
                  </a:cubicBezTo>
                  <a:lnTo>
                    <a:pt x="859" y="3311"/>
                  </a:lnTo>
                  <a:cubicBezTo>
                    <a:pt x="974" y="4790"/>
                    <a:pt x="2214" y="5935"/>
                    <a:pt x="3712" y="5935"/>
                  </a:cubicBezTo>
                  <a:cubicBezTo>
                    <a:pt x="5200" y="5935"/>
                    <a:pt x="6440" y="4790"/>
                    <a:pt x="6564" y="3311"/>
                  </a:cubicBezTo>
                  <a:lnTo>
                    <a:pt x="6679" y="3311"/>
                  </a:lnTo>
                  <a:cubicBezTo>
                    <a:pt x="6984" y="3311"/>
                    <a:pt x="7232" y="3063"/>
                    <a:pt x="7232" y="2758"/>
                  </a:cubicBezTo>
                  <a:cubicBezTo>
                    <a:pt x="7232" y="2452"/>
                    <a:pt x="6984" y="2204"/>
                    <a:pt x="6679" y="2204"/>
                  </a:cubicBezTo>
                  <a:lnTo>
                    <a:pt x="6574" y="2204"/>
                  </a:lnTo>
                  <a:lnTo>
                    <a:pt x="6574" y="1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5" name="Google Shape;13255;p84"/>
            <p:cNvSpPr/>
            <p:nvPr/>
          </p:nvSpPr>
          <p:spPr>
            <a:xfrm>
              <a:off x="7701249" y="2092292"/>
              <a:ext cx="11521" cy="17020"/>
            </a:xfrm>
            <a:custGeom>
              <a:avLst/>
              <a:gdLst/>
              <a:ahLst/>
              <a:cxnLst/>
              <a:rect l="l" t="t" r="r" b="b"/>
              <a:pathLst>
                <a:path w="440" h="650" extrusionOk="0">
                  <a:moveTo>
                    <a:pt x="220" y="1"/>
                  </a:moveTo>
                  <a:cubicBezTo>
                    <a:pt x="115" y="1"/>
                    <a:pt x="10" y="67"/>
                    <a:pt x="0" y="201"/>
                  </a:cubicBezTo>
                  <a:lnTo>
                    <a:pt x="0" y="420"/>
                  </a:lnTo>
                  <a:cubicBezTo>
                    <a:pt x="0" y="544"/>
                    <a:pt x="96" y="649"/>
                    <a:pt x="220" y="649"/>
                  </a:cubicBezTo>
                  <a:cubicBezTo>
                    <a:pt x="334" y="640"/>
                    <a:pt x="439" y="544"/>
                    <a:pt x="439" y="420"/>
                  </a:cubicBezTo>
                  <a:lnTo>
                    <a:pt x="439" y="201"/>
                  </a:lnTo>
                  <a:cubicBezTo>
                    <a:pt x="430" y="67"/>
                    <a:pt x="325" y="1"/>
                    <a:pt x="22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6" name="Google Shape;13256;p84"/>
            <p:cNvSpPr/>
            <p:nvPr/>
          </p:nvSpPr>
          <p:spPr>
            <a:xfrm>
              <a:off x="7770429" y="2092292"/>
              <a:ext cx="11521" cy="17020"/>
            </a:xfrm>
            <a:custGeom>
              <a:avLst/>
              <a:gdLst/>
              <a:ahLst/>
              <a:cxnLst/>
              <a:rect l="l" t="t" r="r" b="b"/>
              <a:pathLst>
                <a:path w="440" h="650" extrusionOk="0">
                  <a:moveTo>
                    <a:pt x="220" y="1"/>
                  </a:moveTo>
                  <a:cubicBezTo>
                    <a:pt x="115" y="1"/>
                    <a:pt x="10" y="67"/>
                    <a:pt x="1" y="201"/>
                  </a:cubicBezTo>
                  <a:lnTo>
                    <a:pt x="1" y="420"/>
                  </a:lnTo>
                  <a:cubicBezTo>
                    <a:pt x="1" y="544"/>
                    <a:pt x="96" y="640"/>
                    <a:pt x="220" y="649"/>
                  </a:cubicBezTo>
                  <a:cubicBezTo>
                    <a:pt x="344" y="640"/>
                    <a:pt x="440" y="544"/>
                    <a:pt x="440" y="420"/>
                  </a:cubicBezTo>
                  <a:lnTo>
                    <a:pt x="440" y="201"/>
                  </a:lnTo>
                  <a:cubicBezTo>
                    <a:pt x="430" y="67"/>
                    <a:pt x="325" y="1"/>
                    <a:pt x="22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7" name="Google Shape;13257;p84"/>
            <p:cNvSpPr/>
            <p:nvPr/>
          </p:nvSpPr>
          <p:spPr>
            <a:xfrm>
              <a:off x="7693995" y="2074067"/>
              <a:ext cx="25766" cy="11495"/>
            </a:xfrm>
            <a:custGeom>
              <a:avLst/>
              <a:gdLst/>
              <a:ahLst/>
              <a:cxnLst/>
              <a:rect l="l" t="t" r="r" b="b"/>
              <a:pathLst>
                <a:path w="984" h="439" extrusionOk="0">
                  <a:moveTo>
                    <a:pt x="277" y="0"/>
                  </a:moveTo>
                  <a:cubicBezTo>
                    <a:pt x="1" y="19"/>
                    <a:pt x="1" y="420"/>
                    <a:pt x="277" y="439"/>
                  </a:cubicBezTo>
                  <a:lnTo>
                    <a:pt x="716" y="439"/>
                  </a:lnTo>
                  <a:cubicBezTo>
                    <a:pt x="983" y="420"/>
                    <a:pt x="983" y="19"/>
                    <a:pt x="716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8" name="Google Shape;13258;p84"/>
            <p:cNvSpPr/>
            <p:nvPr/>
          </p:nvSpPr>
          <p:spPr>
            <a:xfrm>
              <a:off x="7763202" y="2074067"/>
              <a:ext cx="25740" cy="11495"/>
            </a:xfrm>
            <a:custGeom>
              <a:avLst/>
              <a:gdLst/>
              <a:ahLst/>
              <a:cxnLst/>
              <a:rect l="l" t="t" r="r" b="b"/>
              <a:pathLst>
                <a:path w="983" h="439" extrusionOk="0">
                  <a:moveTo>
                    <a:pt x="277" y="0"/>
                  </a:moveTo>
                  <a:cubicBezTo>
                    <a:pt x="0" y="19"/>
                    <a:pt x="0" y="420"/>
                    <a:pt x="277" y="439"/>
                  </a:cubicBezTo>
                  <a:lnTo>
                    <a:pt x="716" y="439"/>
                  </a:lnTo>
                  <a:cubicBezTo>
                    <a:pt x="983" y="420"/>
                    <a:pt x="983" y="19"/>
                    <a:pt x="716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9" name="Google Shape;13259;p84"/>
            <p:cNvSpPr/>
            <p:nvPr/>
          </p:nvSpPr>
          <p:spPr>
            <a:xfrm>
              <a:off x="7647281" y="2033585"/>
              <a:ext cx="140430" cy="155879"/>
            </a:xfrm>
            <a:custGeom>
              <a:avLst/>
              <a:gdLst/>
              <a:ahLst/>
              <a:cxnLst/>
              <a:rect l="l" t="t" r="r" b="b"/>
              <a:pathLst>
                <a:path w="5363" h="5953" extrusionOk="0">
                  <a:moveTo>
                    <a:pt x="735" y="1"/>
                  </a:moveTo>
                  <a:lnTo>
                    <a:pt x="735" y="2204"/>
                  </a:lnTo>
                  <a:lnTo>
                    <a:pt x="649" y="2204"/>
                  </a:lnTo>
                  <a:cubicBezTo>
                    <a:pt x="392" y="2204"/>
                    <a:pt x="172" y="2367"/>
                    <a:pt x="96" y="2605"/>
                  </a:cubicBezTo>
                  <a:cubicBezTo>
                    <a:pt x="1" y="2958"/>
                    <a:pt x="258" y="3311"/>
                    <a:pt x="630" y="3311"/>
                  </a:cubicBezTo>
                  <a:lnTo>
                    <a:pt x="745" y="3311"/>
                  </a:lnTo>
                  <a:cubicBezTo>
                    <a:pt x="849" y="4816"/>
                    <a:pt x="2113" y="5952"/>
                    <a:pt x="3578" y="5952"/>
                  </a:cubicBezTo>
                  <a:cubicBezTo>
                    <a:pt x="3729" y="5952"/>
                    <a:pt x="3882" y="5940"/>
                    <a:pt x="4036" y="5915"/>
                  </a:cubicBezTo>
                  <a:cubicBezTo>
                    <a:pt x="2643" y="5696"/>
                    <a:pt x="1613" y="4494"/>
                    <a:pt x="1613" y="3092"/>
                  </a:cubicBezTo>
                  <a:lnTo>
                    <a:pt x="1613" y="1766"/>
                  </a:lnTo>
                  <a:cubicBezTo>
                    <a:pt x="1613" y="1155"/>
                    <a:pt x="2109" y="668"/>
                    <a:pt x="2720" y="668"/>
                  </a:cubicBezTo>
                  <a:lnTo>
                    <a:pt x="4923" y="668"/>
                  </a:lnTo>
                  <a:cubicBezTo>
                    <a:pt x="5162" y="668"/>
                    <a:pt x="5362" y="468"/>
                    <a:pt x="5362" y="230"/>
                  </a:cubicBezTo>
                  <a:lnTo>
                    <a:pt x="5362" y="1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0" name="Google Shape;13260;p84"/>
            <p:cNvSpPr/>
            <p:nvPr/>
          </p:nvSpPr>
          <p:spPr>
            <a:xfrm>
              <a:off x="7652518" y="1983127"/>
              <a:ext cx="106206" cy="108694"/>
            </a:xfrm>
            <a:custGeom>
              <a:avLst/>
              <a:gdLst/>
              <a:ahLst/>
              <a:cxnLst/>
              <a:rect l="l" t="t" r="r" b="b"/>
              <a:pathLst>
                <a:path w="4056" h="4151" extrusionOk="0">
                  <a:moveTo>
                    <a:pt x="1861" y="1"/>
                  </a:moveTo>
                  <a:cubicBezTo>
                    <a:pt x="755" y="230"/>
                    <a:pt x="1" y="1260"/>
                    <a:pt x="115" y="2386"/>
                  </a:cubicBezTo>
                  <a:lnTo>
                    <a:pt x="306" y="4150"/>
                  </a:lnTo>
                  <a:lnTo>
                    <a:pt x="526" y="4150"/>
                  </a:lnTo>
                  <a:cubicBezTo>
                    <a:pt x="774" y="4141"/>
                    <a:pt x="964" y="3950"/>
                    <a:pt x="964" y="3702"/>
                  </a:cubicBezTo>
                  <a:lnTo>
                    <a:pt x="964" y="2815"/>
                  </a:lnTo>
                  <a:cubicBezTo>
                    <a:pt x="964" y="2452"/>
                    <a:pt x="1260" y="2157"/>
                    <a:pt x="1623" y="2157"/>
                  </a:cubicBezTo>
                  <a:lnTo>
                    <a:pt x="4055" y="2157"/>
                  </a:lnTo>
                  <a:lnTo>
                    <a:pt x="1861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1" name="Google Shape;13261;p84"/>
            <p:cNvSpPr/>
            <p:nvPr/>
          </p:nvSpPr>
          <p:spPr>
            <a:xfrm>
              <a:off x="7678023" y="2126018"/>
              <a:ext cx="126919" cy="86463"/>
            </a:xfrm>
            <a:custGeom>
              <a:avLst/>
              <a:gdLst/>
              <a:ahLst/>
              <a:cxnLst/>
              <a:rect l="l" t="t" r="r" b="b"/>
              <a:pathLst>
                <a:path w="4847" h="3302" extrusionOk="0">
                  <a:moveTo>
                    <a:pt x="668" y="0"/>
                  </a:moveTo>
                  <a:cubicBezTo>
                    <a:pt x="296" y="0"/>
                    <a:pt x="0" y="296"/>
                    <a:pt x="0" y="659"/>
                  </a:cubicBezTo>
                  <a:lnTo>
                    <a:pt x="0" y="878"/>
                  </a:lnTo>
                  <a:cubicBezTo>
                    <a:pt x="0" y="2214"/>
                    <a:pt x="1088" y="3301"/>
                    <a:pt x="2423" y="3301"/>
                  </a:cubicBezTo>
                  <a:cubicBezTo>
                    <a:pt x="3768" y="3301"/>
                    <a:pt x="4846" y="2214"/>
                    <a:pt x="4846" y="878"/>
                  </a:cubicBezTo>
                  <a:lnTo>
                    <a:pt x="4846" y="659"/>
                  </a:lnTo>
                  <a:cubicBezTo>
                    <a:pt x="4846" y="296"/>
                    <a:pt x="4551" y="0"/>
                    <a:pt x="4188" y="0"/>
                  </a:cubicBezTo>
                  <a:close/>
                </a:path>
              </a:pathLst>
            </a:custGeom>
            <a:solidFill>
              <a:srgbClr val="788A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2" name="Google Shape;13262;p84"/>
            <p:cNvSpPr/>
            <p:nvPr/>
          </p:nvSpPr>
          <p:spPr>
            <a:xfrm>
              <a:off x="7715493" y="2142881"/>
              <a:ext cx="51165" cy="17701"/>
            </a:xfrm>
            <a:custGeom>
              <a:avLst/>
              <a:gdLst/>
              <a:ahLst/>
              <a:cxnLst/>
              <a:rect l="l" t="t" r="r" b="b"/>
              <a:pathLst>
                <a:path w="1954" h="676" extrusionOk="0">
                  <a:moveTo>
                    <a:pt x="323" y="0"/>
                  </a:moveTo>
                  <a:cubicBezTo>
                    <a:pt x="149" y="0"/>
                    <a:pt x="0" y="237"/>
                    <a:pt x="181" y="396"/>
                  </a:cubicBezTo>
                  <a:cubicBezTo>
                    <a:pt x="384" y="572"/>
                    <a:pt x="651" y="675"/>
                    <a:pt x="923" y="675"/>
                  </a:cubicBezTo>
                  <a:cubicBezTo>
                    <a:pt x="946" y="675"/>
                    <a:pt x="969" y="674"/>
                    <a:pt x="992" y="673"/>
                  </a:cubicBezTo>
                  <a:cubicBezTo>
                    <a:pt x="1015" y="674"/>
                    <a:pt x="1038" y="675"/>
                    <a:pt x="1061" y="675"/>
                  </a:cubicBezTo>
                  <a:cubicBezTo>
                    <a:pt x="1334" y="675"/>
                    <a:pt x="1601" y="572"/>
                    <a:pt x="1813" y="396"/>
                  </a:cubicBezTo>
                  <a:cubicBezTo>
                    <a:pt x="1954" y="233"/>
                    <a:pt x="1812" y="24"/>
                    <a:pt x="1643" y="24"/>
                  </a:cubicBezTo>
                  <a:cubicBezTo>
                    <a:pt x="1595" y="24"/>
                    <a:pt x="1545" y="41"/>
                    <a:pt x="1498" y="81"/>
                  </a:cubicBezTo>
                  <a:cubicBezTo>
                    <a:pt x="1345" y="186"/>
                    <a:pt x="1169" y="239"/>
                    <a:pt x="992" y="239"/>
                  </a:cubicBezTo>
                  <a:cubicBezTo>
                    <a:pt x="816" y="239"/>
                    <a:pt x="639" y="186"/>
                    <a:pt x="487" y="81"/>
                  </a:cubicBezTo>
                  <a:cubicBezTo>
                    <a:pt x="436" y="24"/>
                    <a:pt x="378" y="0"/>
                    <a:pt x="323" y="0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3" name="Google Shape;13263;p84"/>
            <p:cNvSpPr/>
            <p:nvPr/>
          </p:nvSpPr>
          <p:spPr>
            <a:xfrm>
              <a:off x="7678023" y="2126018"/>
              <a:ext cx="78215" cy="86463"/>
            </a:xfrm>
            <a:custGeom>
              <a:avLst/>
              <a:gdLst/>
              <a:ahLst/>
              <a:cxnLst/>
              <a:rect l="l" t="t" r="r" b="b"/>
              <a:pathLst>
                <a:path w="2987" h="3302" extrusionOk="0">
                  <a:moveTo>
                    <a:pt x="668" y="0"/>
                  </a:moveTo>
                  <a:cubicBezTo>
                    <a:pt x="296" y="0"/>
                    <a:pt x="0" y="296"/>
                    <a:pt x="0" y="659"/>
                  </a:cubicBezTo>
                  <a:lnTo>
                    <a:pt x="0" y="878"/>
                  </a:lnTo>
                  <a:cubicBezTo>
                    <a:pt x="0" y="2247"/>
                    <a:pt x="1117" y="3301"/>
                    <a:pt x="2419" y="3301"/>
                  </a:cubicBezTo>
                  <a:cubicBezTo>
                    <a:pt x="2605" y="3301"/>
                    <a:pt x="2795" y="3280"/>
                    <a:pt x="2986" y="3234"/>
                  </a:cubicBezTo>
                  <a:cubicBezTo>
                    <a:pt x="1879" y="2986"/>
                    <a:pt x="1107" y="2004"/>
                    <a:pt x="1107" y="878"/>
                  </a:cubicBezTo>
                  <a:lnTo>
                    <a:pt x="1107" y="659"/>
                  </a:lnTo>
                  <a:cubicBezTo>
                    <a:pt x="1107" y="296"/>
                    <a:pt x="1402" y="0"/>
                    <a:pt x="1765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4" name="Google Shape;13264;p84"/>
            <p:cNvSpPr/>
            <p:nvPr/>
          </p:nvSpPr>
          <p:spPr>
            <a:xfrm>
              <a:off x="7666030" y="1973072"/>
              <a:ext cx="164625" cy="118749"/>
            </a:xfrm>
            <a:custGeom>
              <a:avLst/>
              <a:gdLst/>
              <a:ahLst/>
              <a:cxnLst/>
              <a:rect l="l" t="t" r="r" b="b"/>
              <a:pathLst>
                <a:path w="6287" h="4535" extrusionOk="0">
                  <a:moveTo>
                    <a:pt x="123" y="1"/>
                  </a:moveTo>
                  <a:cubicBezTo>
                    <a:pt x="58" y="1"/>
                    <a:pt x="0" y="56"/>
                    <a:pt x="0" y="127"/>
                  </a:cubicBezTo>
                  <a:cubicBezTo>
                    <a:pt x="0" y="785"/>
                    <a:pt x="315" y="2541"/>
                    <a:pt x="3539" y="2541"/>
                  </a:cubicBezTo>
                  <a:lnTo>
                    <a:pt x="4646" y="2541"/>
                  </a:lnTo>
                  <a:cubicBezTo>
                    <a:pt x="5009" y="2541"/>
                    <a:pt x="5304" y="2836"/>
                    <a:pt x="5304" y="3199"/>
                  </a:cubicBezTo>
                  <a:lnTo>
                    <a:pt x="5304" y="4086"/>
                  </a:lnTo>
                  <a:cubicBezTo>
                    <a:pt x="5304" y="4325"/>
                    <a:pt x="5495" y="4525"/>
                    <a:pt x="5734" y="4525"/>
                  </a:cubicBezTo>
                  <a:lnTo>
                    <a:pt x="5963" y="4534"/>
                  </a:lnTo>
                  <a:lnTo>
                    <a:pt x="6153" y="2770"/>
                  </a:lnTo>
                  <a:cubicBezTo>
                    <a:pt x="6287" y="1463"/>
                    <a:pt x="5266" y="337"/>
                    <a:pt x="3959" y="337"/>
                  </a:cubicBezTo>
                  <a:lnTo>
                    <a:pt x="1784" y="337"/>
                  </a:lnTo>
                  <a:cubicBezTo>
                    <a:pt x="1221" y="337"/>
                    <a:pt x="573" y="251"/>
                    <a:pt x="191" y="22"/>
                  </a:cubicBezTo>
                  <a:cubicBezTo>
                    <a:pt x="169" y="7"/>
                    <a:pt x="146" y="1"/>
                    <a:pt x="123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265" name="Google Shape;13265;p84"/>
          <p:cNvGrpSpPr/>
          <p:nvPr/>
        </p:nvGrpSpPr>
        <p:grpSpPr>
          <a:xfrm>
            <a:off x="6696792" y="1502999"/>
            <a:ext cx="276802" cy="354754"/>
            <a:chOff x="6696792" y="1502999"/>
            <a:chExt cx="276802" cy="354754"/>
          </a:xfrm>
        </p:grpSpPr>
        <p:sp>
          <p:nvSpPr>
            <p:cNvPr id="13266" name="Google Shape;13266;p84"/>
            <p:cNvSpPr/>
            <p:nvPr/>
          </p:nvSpPr>
          <p:spPr>
            <a:xfrm>
              <a:off x="6696792" y="1702345"/>
              <a:ext cx="276540" cy="155408"/>
            </a:xfrm>
            <a:custGeom>
              <a:avLst/>
              <a:gdLst/>
              <a:ahLst/>
              <a:cxnLst/>
              <a:rect l="l" t="t" r="r" b="b"/>
              <a:pathLst>
                <a:path w="10561" h="5935" extrusionOk="0">
                  <a:moveTo>
                    <a:pt x="3749" y="1"/>
                  </a:moveTo>
                  <a:lnTo>
                    <a:pt x="3749" y="1041"/>
                  </a:lnTo>
                  <a:cubicBezTo>
                    <a:pt x="3749" y="1336"/>
                    <a:pt x="3549" y="1594"/>
                    <a:pt x="3272" y="1680"/>
                  </a:cubicBezTo>
                  <a:lnTo>
                    <a:pt x="954" y="2357"/>
                  </a:lnTo>
                  <a:cubicBezTo>
                    <a:pt x="391" y="2519"/>
                    <a:pt x="0" y="3034"/>
                    <a:pt x="10" y="3626"/>
                  </a:cubicBezTo>
                  <a:lnTo>
                    <a:pt x="10" y="5276"/>
                  </a:lnTo>
                  <a:cubicBezTo>
                    <a:pt x="10" y="5639"/>
                    <a:pt x="296" y="5935"/>
                    <a:pt x="668" y="5935"/>
                  </a:cubicBezTo>
                  <a:lnTo>
                    <a:pt x="9903" y="5935"/>
                  </a:lnTo>
                  <a:cubicBezTo>
                    <a:pt x="10265" y="5935"/>
                    <a:pt x="10561" y="5639"/>
                    <a:pt x="10561" y="5276"/>
                  </a:cubicBezTo>
                  <a:lnTo>
                    <a:pt x="10561" y="3626"/>
                  </a:lnTo>
                  <a:cubicBezTo>
                    <a:pt x="10561" y="3034"/>
                    <a:pt x="10179" y="2529"/>
                    <a:pt x="9616" y="2357"/>
                  </a:cubicBezTo>
                  <a:lnTo>
                    <a:pt x="7308" y="1680"/>
                  </a:lnTo>
                  <a:cubicBezTo>
                    <a:pt x="7022" y="1594"/>
                    <a:pt x="6831" y="1336"/>
                    <a:pt x="6831" y="1041"/>
                  </a:cubicBezTo>
                  <a:lnTo>
                    <a:pt x="6831" y="1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7" name="Google Shape;13267;p84"/>
            <p:cNvSpPr/>
            <p:nvPr/>
          </p:nvSpPr>
          <p:spPr>
            <a:xfrm>
              <a:off x="6697028" y="1747069"/>
              <a:ext cx="276566" cy="110684"/>
            </a:xfrm>
            <a:custGeom>
              <a:avLst/>
              <a:gdLst/>
              <a:ahLst/>
              <a:cxnLst/>
              <a:rect l="l" t="t" r="r" b="b"/>
              <a:pathLst>
                <a:path w="10562" h="4227" extrusionOk="0">
                  <a:moveTo>
                    <a:pt x="3168" y="0"/>
                  </a:moveTo>
                  <a:lnTo>
                    <a:pt x="945" y="649"/>
                  </a:lnTo>
                  <a:cubicBezTo>
                    <a:pt x="382" y="811"/>
                    <a:pt x="1" y="1326"/>
                    <a:pt x="1" y="1918"/>
                  </a:cubicBezTo>
                  <a:lnTo>
                    <a:pt x="1" y="3568"/>
                  </a:lnTo>
                  <a:cubicBezTo>
                    <a:pt x="1" y="3931"/>
                    <a:pt x="296" y="4227"/>
                    <a:pt x="659" y="4227"/>
                  </a:cubicBezTo>
                  <a:lnTo>
                    <a:pt x="9894" y="4227"/>
                  </a:lnTo>
                  <a:cubicBezTo>
                    <a:pt x="10266" y="4227"/>
                    <a:pt x="10561" y="3931"/>
                    <a:pt x="10561" y="3568"/>
                  </a:cubicBezTo>
                  <a:lnTo>
                    <a:pt x="10561" y="1918"/>
                  </a:lnTo>
                  <a:cubicBezTo>
                    <a:pt x="10552" y="1326"/>
                    <a:pt x="10170" y="811"/>
                    <a:pt x="9607" y="649"/>
                  </a:cubicBezTo>
                  <a:lnTo>
                    <a:pt x="7394" y="0"/>
                  </a:lnTo>
                  <a:cubicBezTo>
                    <a:pt x="7117" y="935"/>
                    <a:pt x="6259" y="1584"/>
                    <a:pt x="5276" y="1584"/>
                  </a:cubicBezTo>
                  <a:cubicBezTo>
                    <a:pt x="4303" y="1584"/>
                    <a:pt x="3435" y="935"/>
                    <a:pt x="3168" y="0"/>
                  </a:cubicBez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8" name="Google Shape;13268;p84"/>
            <p:cNvSpPr/>
            <p:nvPr/>
          </p:nvSpPr>
          <p:spPr>
            <a:xfrm>
              <a:off x="6794960" y="1708106"/>
              <a:ext cx="80702" cy="22886"/>
            </a:xfrm>
            <a:custGeom>
              <a:avLst/>
              <a:gdLst/>
              <a:ahLst/>
              <a:cxnLst/>
              <a:rect l="l" t="t" r="r" b="b"/>
              <a:pathLst>
                <a:path w="3082" h="874" extrusionOk="0">
                  <a:moveTo>
                    <a:pt x="0" y="0"/>
                  </a:moveTo>
                  <a:lnTo>
                    <a:pt x="0" y="487"/>
                  </a:lnTo>
                  <a:cubicBezTo>
                    <a:pt x="482" y="744"/>
                    <a:pt x="1012" y="873"/>
                    <a:pt x="1541" y="873"/>
                  </a:cubicBezTo>
                  <a:cubicBezTo>
                    <a:pt x="2070" y="873"/>
                    <a:pt x="2600" y="744"/>
                    <a:pt x="3082" y="487"/>
                  </a:cubicBezTo>
                  <a:lnTo>
                    <a:pt x="3082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9" name="Google Shape;13269;p84"/>
            <p:cNvSpPr/>
            <p:nvPr/>
          </p:nvSpPr>
          <p:spPr>
            <a:xfrm>
              <a:off x="6738243" y="1592944"/>
              <a:ext cx="189134" cy="124929"/>
            </a:xfrm>
            <a:custGeom>
              <a:avLst/>
              <a:gdLst/>
              <a:ahLst/>
              <a:cxnLst/>
              <a:rect l="l" t="t" r="r" b="b"/>
              <a:pathLst>
                <a:path w="7223" h="4771" extrusionOk="0">
                  <a:moveTo>
                    <a:pt x="850" y="0"/>
                  </a:moveTo>
                  <a:lnTo>
                    <a:pt x="850" y="1097"/>
                  </a:lnTo>
                  <a:lnTo>
                    <a:pt x="735" y="1097"/>
                  </a:lnTo>
                  <a:cubicBezTo>
                    <a:pt x="1" y="1097"/>
                    <a:pt x="1" y="2194"/>
                    <a:pt x="735" y="2194"/>
                  </a:cubicBezTo>
                  <a:lnTo>
                    <a:pt x="859" y="2194"/>
                  </a:lnTo>
                  <a:cubicBezTo>
                    <a:pt x="1002" y="3654"/>
                    <a:pt x="2233" y="4770"/>
                    <a:pt x="3702" y="4770"/>
                  </a:cubicBezTo>
                  <a:cubicBezTo>
                    <a:pt x="5171" y="4770"/>
                    <a:pt x="6402" y="3654"/>
                    <a:pt x="6555" y="2194"/>
                  </a:cubicBezTo>
                  <a:lnTo>
                    <a:pt x="6669" y="2194"/>
                  </a:lnTo>
                  <a:cubicBezTo>
                    <a:pt x="6974" y="2194"/>
                    <a:pt x="7222" y="1946"/>
                    <a:pt x="7222" y="1641"/>
                  </a:cubicBezTo>
                  <a:cubicBezTo>
                    <a:pt x="7222" y="1345"/>
                    <a:pt x="6974" y="1097"/>
                    <a:pt x="6669" y="1097"/>
                  </a:cubicBezTo>
                  <a:lnTo>
                    <a:pt x="6564" y="1097"/>
                  </a:lnTo>
                  <a:lnTo>
                    <a:pt x="6564" y="0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0" name="Google Shape;13270;p84"/>
            <p:cNvSpPr/>
            <p:nvPr/>
          </p:nvSpPr>
          <p:spPr>
            <a:xfrm>
              <a:off x="6742249" y="1592944"/>
              <a:ext cx="144908" cy="126683"/>
            </a:xfrm>
            <a:custGeom>
              <a:avLst/>
              <a:gdLst/>
              <a:ahLst/>
              <a:cxnLst/>
              <a:rect l="l" t="t" r="r" b="b"/>
              <a:pathLst>
                <a:path w="5534" h="4838" extrusionOk="0">
                  <a:moveTo>
                    <a:pt x="697" y="0"/>
                  </a:moveTo>
                  <a:lnTo>
                    <a:pt x="697" y="1097"/>
                  </a:lnTo>
                  <a:lnTo>
                    <a:pt x="611" y="1097"/>
                  </a:lnTo>
                  <a:cubicBezTo>
                    <a:pt x="605" y="1097"/>
                    <a:pt x="598" y="1097"/>
                    <a:pt x="592" y="1097"/>
                  </a:cubicBezTo>
                  <a:cubicBezTo>
                    <a:pt x="314" y="1097"/>
                    <a:pt x="76" y="1304"/>
                    <a:pt x="39" y="1584"/>
                  </a:cubicBezTo>
                  <a:cubicBezTo>
                    <a:pt x="0" y="1908"/>
                    <a:pt x="258" y="2194"/>
                    <a:pt x="582" y="2194"/>
                  </a:cubicBezTo>
                  <a:lnTo>
                    <a:pt x="706" y="2194"/>
                  </a:lnTo>
                  <a:cubicBezTo>
                    <a:pt x="821" y="3683"/>
                    <a:pt x="2061" y="4827"/>
                    <a:pt x="3549" y="4837"/>
                  </a:cubicBezTo>
                  <a:lnTo>
                    <a:pt x="3549" y="4608"/>
                  </a:lnTo>
                  <a:cubicBezTo>
                    <a:pt x="2490" y="4169"/>
                    <a:pt x="1794" y="3129"/>
                    <a:pt x="1794" y="1975"/>
                  </a:cubicBezTo>
                  <a:lnTo>
                    <a:pt x="1794" y="1756"/>
                  </a:lnTo>
                  <a:cubicBezTo>
                    <a:pt x="1794" y="1145"/>
                    <a:pt x="2280" y="659"/>
                    <a:pt x="2891" y="659"/>
                  </a:cubicBezTo>
                  <a:lnTo>
                    <a:pt x="5095" y="659"/>
                  </a:lnTo>
                  <a:cubicBezTo>
                    <a:pt x="5333" y="659"/>
                    <a:pt x="5534" y="458"/>
                    <a:pt x="5534" y="220"/>
                  </a:cubicBezTo>
                  <a:lnTo>
                    <a:pt x="5534" y="0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1" name="Google Shape;13271;p84"/>
            <p:cNvSpPr/>
            <p:nvPr/>
          </p:nvSpPr>
          <p:spPr>
            <a:xfrm>
              <a:off x="6702291" y="1503129"/>
              <a:ext cx="266066" cy="95575"/>
            </a:xfrm>
            <a:custGeom>
              <a:avLst/>
              <a:gdLst/>
              <a:ahLst/>
              <a:cxnLst/>
              <a:rect l="l" t="t" r="r" b="b"/>
              <a:pathLst>
                <a:path w="10161" h="3650" extrusionOk="0">
                  <a:moveTo>
                    <a:pt x="5075" y="1"/>
                  </a:moveTo>
                  <a:cubicBezTo>
                    <a:pt x="4989" y="1"/>
                    <a:pt x="4904" y="25"/>
                    <a:pt x="4827" y="72"/>
                  </a:cubicBezTo>
                  <a:lnTo>
                    <a:pt x="181" y="3249"/>
                  </a:lnTo>
                  <a:cubicBezTo>
                    <a:pt x="0" y="3364"/>
                    <a:pt x="76" y="3640"/>
                    <a:pt x="296" y="3650"/>
                  </a:cubicBezTo>
                  <a:lnTo>
                    <a:pt x="9864" y="3650"/>
                  </a:lnTo>
                  <a:cubicBezTo>
                    <a:pt x="10074" y="3640"/>
                    <a:pt x="10160" y="3364"/>
                    <a:pt x="9979" y="3249"/>
                  </a:cubicBezTo>
                  <a:lnTo>
                    <a:pt x="5323" y="72"/>
                  </a:lnTo>
                  <a:cubicBezTo>
                    <a:pt x="5247" y="25"/>
                    <a:pt x="5161" y="1"/>
                    <a:pt x="5075" y="1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2" name="Google Shape;13272;p84"/>
            <p:cNvSpPr/>
            <p:nvPr/>
          </p:nvSpPr>
          <p:spPr>
            <a:xfrm>
              <a:off x="6787209" y="1621669"/>
              <a:ext cx="26997" cy="11521"/>
            </a:xfrm>
            <a:custGeom>
              <a:avLst/>
              <a:gdLst/>
              <a:ahLst/>
              <a:cxnLst/>
              <a:rect l="l" t="t" r="r" b="b"/>
              <a:pathLst>
                <a:path w="1031" h="440" extrusionOk="0">
                  <a:moveTo>
                    <a:pt x="296" y="0"/>
                  </a:moveTo>
                  <a:cubicBezTo>
                    <a:pt x="1" y="0"/>
                    <a:pt x="1" y="439"/>
                    <a:pt x="296" y="439"/>
                  </a:cubicBezTo>
                  <a:lnTo>
                    <a:pt x="735" y="439"/>
                  </a:lnTo>
                  <a:cubicBezTo>
                    <a:pt x="1031" y="439"/>
                    <a:pt x="1031" y="0"/>
                    <a:pt x="735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3" name="Google Shape;13273;p84"/>
            <p:cNvSpPr/>
            <p:nvPr/>
          </p:nvSpPr>
          <p:spPr>
            <a:xfrm>
              <a:off x="6856416" y="1621669"/>
              <a:ext cx="26735" cy="11521"/>
            </a:xfrm>
            <a:custGeom>
              <a:avLst/>
              <a:gdLst/>
              <a:ahLst/>
              <a:cxnLst/>
              <a:rect l="l" t="t" r="r" b="b"/>
              <a:pathLst>
                <a:path w="1021" h="440" extrusionOk="0">
                  <a:moveTo>
                    <a:pt x="286" y="0"/>
                  </a:moveTo>
                  <a:cubicBezTo>
                    <a:pt x="0" y="0"/>
                    <a:pt x="0" y="439"/>
                    <a:pt x="286" y="439"/>
                  </a:cubicBezTo>
                  <a:lnTo>
                    <a:pt x="735" y="439"/>
                  </a:lnTo>
                  <a:cubicBezTo>
                    <a:pt x="1021" y="439"/>
                    <a:pt x="1021" y="0"/>
                    <a:pt x="735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4" name="Google Shape;13274;p84"/>
            <p:cNvSpPr/>
            <p:nvPr/>
          </p:nvSpPr>
          <p:spPr>
            <a:xfrm>
              <a:off x="6702291" y="1502999"/>
              <a:ext cx="136660" cy="95706"/>
            </a:xfrm>
            <a:custGeom>
              <a:avLst/>
              <a:gdLst/>
              <a:ahLst/>
              <a:cxnLst/>
              <a:rect l="l" t="t" r="r" b="b"/>
              <a:pathLst>
                <a:path w="5219" h="3655" extrusionOk="0">
                  <a:moveTo>
                    <a:pt x="5083" y="1"/>
                  </a:moveTo>
                  <a:cubicBezTo>
                    <a:pt x="4993" y="1"/>
                    <a:pt x="4904" y="26"/>
                    <a:pt x="4827" y="77"/>
                  </a:cubicBezTo>
                  <a:lnTo>
                    <a:pt x="181" y="3254"/>
                  </a:lnTo>
                  <a:cubicBezTo>
                    <a:pt x="0" y="3369"/>
                    <a:pt x="76" y="3645"/>
                    <a:pt x="296" y="3655"/>
                  </a:cubicBezTo>
                  <a:lnTo>
                    <a:pt x="3196" y="3655"/>
                  </a:lnTo>
                  <a:cubicBezTo>
                    <a:pt x="3100" y="3655"/>
                    <a:pt x="3062" y="3369"/>
                    <a:pt x="3139" y="3235"/>
                  </a:cubicBezTo>
                  <a:lnTo>
                    <a:pt x="5218" y="20"/>
                  </a:lnTo>
                  <a:cubicBezTo>
                    <a:pt x="5174" y="7"/>
                    <a:pt x="5128" y="1"/>
                    <a:pt x="5083" y="1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5" name="Google Shape;13275;p84"/>
            <p:cNvSpPr/>
            <p:nvPr/>
          </p:nvSpPr>
          <p:spPr>
            <a:xfrm>
              <a:off x="6748979" y="1598679"/>
              <a:ext cx="23017" cy="25766"/>
            </a:xfrm>
            <a:custGeom>
              <a:avLst/>
              <a:gdLst/>
              <a:ahLst/>
              <a:cxnLst/>
              <a:rect l="l" t="t" r="r" b="b"/>
              <a:pathLst>
                <a:path w="879" h="984" extrusionOk="0">
                  <a:moveTo>
                    <a:pt x="1" y="1"/>
                  </a:moveTo>
                  <a:lnTo>
                    <a:pt x="1" y="983"/>
                  </a:lnTo>
                  <a:lnTo>
                    <a:pt x="306" y="945"/>
                  </a:lnTo>
                  <a:cubicBezTo>
                    <a:pt x="631" y="907"/>
                    <a:pt x="879" y="630"/>
                    <a:pt x="879" y="296"/>
                  </a:cubicBezTo>
                  <a:lnTo>
                    <a:pt x="879" y="1"/>
                  </a:ln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6" name="Google Shape;13276;p84"/>
            <p:cNvSpPr/>
            <p:nvPr/>
          </p:nvSpPr>
          <p:spPr>
            <a:xfrm>
              <a:off x="6898626" y="1598679"/>
              <a:ext cx="23017" cy="25766"/>
            </a:xfrm>
            <a:custGeom>
              <a:avLst/>
              <a:gdLst/>
              <a:ahLst/>
              <a:cxnLst/>
              <a:rect l="l" t="t" r="r" b="b"/>
              <a:pathLst>
                <a:path w="879" h="984" extrusionOk="0">
                  <a:moveTo>
                    <a:pt x="0" y="1"/>
                  </a:moveTo>
                  <a:lnTo>
                    <a:pt x="0" y="296"/>
                  </a:lnTo>
                  <a:cubicBezTo>
                    <a:pt x="0" y="630"/>
                    <a:pt x="248" y="907"/>
                    <a:pt x="573" y="945"/>
                  </a:cubicBezTo>
                  <a:lnTo>
                    <a:pt x="878" y="983"/>
                  </a:lnTo>
                  <a:lnTo>
                    <a:pt x="878" y="1"/>
                  </a:ln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7" name="Google Shape;13277;p84"/>
            <p:cNvSpPr/>
            <p:nvPr/>
          </p:nvSpPr>
          <p:spPr>
            <a:xfrm>
              <a:off x="6812189" y="1667624"/>
              <a:ext cx="45981" cy="17256"/>
            </a:xfrm>
            <a:custGeom>
              <a:avLst/>
              <a:gdLst/>
              <a:ahLst/>
              <a:cxnLst/>
              <a:rect l="l" t="t" r="r" b="b"/>
              <a:pathLst>
                <a:path w="1756" h="659" extrusionOk="0">
                  <a:moveTo>
                    <a:pt x="1" y="1"/>
                  </a:moveTo>
                  <a:lnTo>
                    <a:pt x="1" y="220"/>
                  </a:lnTo>
                  <a:cubicBezTo>
                    <a:pt x="1" y="468"/>
                    <a:pt x="201" y="659"/>
                    <a:pt x="439" y="659"/>
                  </a:cubicBezTo>
                  <a:lnTo>
                    <a:pt x="1317" y="659"/>
                  </a:lnTo>
                  <a:cubicBezTo>
                    <a:pt x="1565" y="659"/>
                    <a:pt x="1756" y="468"/>
                    <a:pt x="1756" y="220"/>
                  </a:cubicBezTo>
                  <a:lnTo>
                    <a:pt x="1756" y="1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8" name="Google Shape;13278;p84"/>
            <p:cNvSpPr/>
            <p:nvPr/>
          </p:nvSpPr>
          <p:spPr>
            <a:xfrm>
              <a:off x="6794960" y="1661889"/>
              <a:ext cx="80702" cy="34617"/>
            </a:xfrm>
            <a:custGeom>
              <a:avLst/>
              <a:gdLst/>
              <a:ahLst/>
              <a:cxnLst/>
              <a:rect l="l" t="t" r="r" b="b"/>
              <a:pathLst>
                <a:path w="3082" h="1322" extrusionOk="0">
                  <a:moveTo>
                    <a:pt x="659" y="0"/>
                  </a:moveTo>
                  <a:cubicBezTo>
                    <a:pt x="296" y="0"/>
                    <a:pt x="0" y="296"/>
                    <a:pt x="0" y="659"/>
                  </a:cubicBezTo>
                  <a:lnTo>
                    <a:pt x="0" y="1107"/>
                  </a:lnTo>
                  <a:cubicBezTo>
                    <a:pt x="0" y="1250"/>
                    <a:pt x="110" y="1322"/>
                    <a:pt x="220" y="1322"/>
                  </a:cubicBezTo>
                  <a:cubicBezTo>
                    <a:pt x="329" y="1322"/>
                    <a:pt x="439" y="1250"/>
                    <a:pt x="439" y="1107"/>
                  </a:cubicBezTo>
                  <a:lnTo>
                    <a:pt x="439" y="888"/>
                  </a:lnTo>
                  <a:cubicBezTo>
                    <a:pt x="439" y="764"/>
                    <a:pt x="535" y="668"/>
                    <a:pt x="659" y="668"/>
                  </a:cubicBezTo>
                  <a:lnTo>
                    <a:pt x="878" y="668"/>
                  </a:lnTo>
                  <a:cubicBezTo>
                    <a:pt x="1021" y="668"/>
                    <a:pt x="1155" y="620"/>
                    <a:pt x="1269" y="535"/>
                  </a:cubicBezTo>
                  <a:cubicBezTo>
                    <a:pt x="1345" y="477"/>
                    <a:pt x="1441" y="449"/>
                    <a:pt x="1546" y="449"/>
                  </a:cubicBezTo>
                  <a:cubicBezTo>
                    <a:pt x="1641" y="449"/>
                    <a:pt x="1737" y="477"/>
                    <a:pt x="1813" y="535"/>
                  </a:cubicBezTo>
                  <a:cubicBezTo>
                    <a:pt x="1927" y="620"/>
                    <a:pt x="2061" y="668"/>
                    <a:pt x="2204" y="668"/>
                  </a:cubicBezTo>
                  <a:lnTo>
                    <a:pt x="2423" y="668"/>
                  </a:lnTo>
                  <a:cubicBezTo>
                    <a:pt x="2547" y="668"/>
                    <a:pt x="2643" y="764"/>
                    <a:pt x="2643" y="888"/>
                  </a:cubicBezTo>
                  <a:lnTo>
                    <a:pt x="2643" y="1107"/>
                  </a:lnTo>
                  <a:cubicBezTo>
                    <a:pt x="2643" y="1250"/>
                    <a:pt x="2753" y="1322"/>
                    <a:pt x="2862" y="1322"/>
                  </a:cubicBezTo>
                  <a:cubicBezTo>
                    <a:pt x="2972" y="1322"/>
                    <a:pt x="3082" y="1250"/>
                    <a:pt x="3082" y="1107"/>
                  </a:cubicBezTo>
                  <a:lnTo>
                    <a:pt x="3082" y="659"/>
                  </a:lnTo>
                  <a:cubicBezTo>
                    <a:pt x="3082" y="296"/>
                    <a:pt x="2786" y="0"/>
                    <a:pt x="2423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9" name="Google Shape;13279;p84"/>
            <p:cNvSpPr/>
            <p:nvPr/>
          </p:nvSpPr>
          <p:spPr>
            <a:xfrm>
              <a:off x="6823920" y="1702345"/>
              <a:ext cx="22519" cy="46007"/>
            </a:xfrm>
            <a:custGeom>
              <a:avLst/>
              <a:gdLst/>
              <a:ahLst/>
              <a:cxnLst/>
              <a:rect l="l" t="t" r="r" b="b"/>
              <a:pathLst>
                <a:path w="860" h="1757" extrusionOk="0">
                  <a:moveTo>
                    <a:pt x="410" y="0"/>
                  </a:moveTo>
                  <a:cubicBezTo>
                    <a:pt x="285" y="0"/>
                    <a:pt x="180" y="83"/>
                    <a:pt x="144" y="201"/>
                  </a:cubicBezTo>
                  <a:lnTo>
                    <a:pt x="49" y="487"/>
                  </a:lnTo>
                  <a:cubicBezTo>
                    <a:pt x="10" y="602"/>
                    <a:pt x="1" y="716"/>
                    <a:pt x="30" y="831"/>
                  </a:cubicBezTo>
                  <a:lnTo>
                    <a:pt x="173" y="1546"/>
                  </a:lnTo>
                  <a:cubicBezTo>
                    <a:pt x="192" y="1670"/>
                    <a:pt x="306" y="1756"/>
                    <a:pt x="430" y="1756"/>
                  </a:cubicBezTo>
                  <a:cubicBezTo>
                    <a:pt x="564" y="1756"/>
                    <a:pt x="669" y="1670"/>
                    <a:pt x="697" y="1546"/>
                  </a:cubicBezTo>
                  <a:lnTo>
                    <a:pt x="840" y="831"/>
                  </a:lnTo>
                  <a:cubicBezTo>
                    <a:pt x="860" y="716"/>
                    <a:pt x="850" y="602"/>
                    <a:pt x="812" y="487"/>
                  </a:cubicBezTo>
                  <a:lnTo>
                    <a:pt x="716" y="201"/>
                  </a:lnTo>
                  <a:cubicBezTo>
                    <a:pt x="678" y="77"/>
                    <a:pt x="564" y="1"/>
                    <a:pt x="430" y="1"/>
                  </a:cubicBezTo>
                  <a:cubicBezTo>
                    <a:pt x="423" y="0"/>
                    <a:pt x="417" y="0"/>
                    <a:pt x="410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0" name="Google Shape;13280;p84"/>
            <p:cNvSpPr/>
            <p:nvPr/>
          </p:nvSpPr>
          <p:spPr>
            <a:xfrm>
              <a:off x="6757986" y="1747069"/>
              <a:ext cx="154649" cy="110684"/>
            </a:xfrm>
            <a:custGeom>
              <a:avLst/>
              <a:gdLst/>
              <a:ahLst/>
              <a:cxnLst/>
              <a:rect l="l" t="t" r="r" b="b"/>
              <a:pathLst>
                <a:path w="5906" h="4227" extrusionOk="0">
                  <a:moveTo>
                    <a:pt x="840" y="0"/>
                  </a:moveTo>
                  <a:lnTo>
                    <a:pt x="0" y="248"/>
                  </a:lnTo>
                  <a:cubicBezTo>
                    <a:pt x="315" y="1355"/>
                    <a:pt x="1231" y="2185"/>
                    <a:pt x="2366" y="2414"/>
                  </a:cubicBezTo>
                  <a:cubicBezTo>
                    <a:pt x="2576" y="2452"/>
                    <a:pt x="2729" y="2633"/>
                    <a:pt x="2729" y="2843"/>
                  </a:cubicBezTo>
                  <a:lnTo>
                    <a:pt x="2729" y="4227"/>
                  </a:lnTo>
                  <a:lnTo>
                    <a:pt x="3168" y="4227"/>
                  </a:lnTo>
                  <a:lnTo>
                    <a:pt x="3168" y="2843"/>
                  </a:lnTo>
                  <a:cubicBezTo>
                    <a:pt x="3168" y="2633"/>
                    <a:pt x="3320" y="2452"/>
                    <a:pt x="3521" y="2414"/>
                  </a:cubicBezTo>
                  <a:cubicBezTo>
                    <a:pt x="4665" y="2195"/>
                    <a:pt x="5581" y="1355"/>
                    <a:pt x="5906" y="248"/>
                  </a:cubicBezTo>
                  <a:lnTo>
                    <a:pt x="5066" y="0"/>
                  </a:lnTo>
                  <a:cubicBezTo>
                    <a:pt x="4789" y="935"/>
                    <a:pt x="3931" y="1584"/>
                    <a:pt x="2948" y="1584"/>
                  </a:cubicBezTo>
                  <a:cubicBezTo>
                    <a:pt x="1975" y="1584"/>
                    <a:pt x="1107" y="935"/>
                    <a:pt x="840" y="0"/>
                  </a:cubicBez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281" name="Google Shape;13281;p84"/>
          <p:cNvSpPr/>
          <p:nvPr/>
        </p:nvSpPr>
        <p:spPr>
          <a:xfrm>
            <a:off x="6360786" y="1502999"/>
            <a:ext cx="23017" cy="26264"/>
          </a:xfrm>
          <a:custGeom>
            <a:avLst/>
            <a:gdLst/>
            <a:ahLst/>
            <a:cxnLst/>
            <a:rect l="l" t="t" r="r" b="b"/>
            <a:pathLst>
              <a:path w="879" h="1003" extrusionOk="0">
                <a:moveTo>
                  <a:pt x="879" y="1"/>
                </a:moveTo>
                <a:cubicBezTo>
                  <a:pt x="583" y="1"/>
                  <a:pt x="287" y="49"/>
                  <a:pt x="1" y="125"/>
                </a:cubicBezTo>
                <a:lnTo>
                  <a:pt x="1" y="1003"/>
                </a:lnTo>
                <a:cubicBezTo>
                  <a:pt x="220" y="611"/>
                  <a:pt x="516" y="278"/>
                  <a:pt x="879" y="1"/>
                </a:cubicBezTo>
                <a:close/>
              </a:path>
            </a:pathLst>
          </a:custGeom>
          <a:solidFill>
            <a:srgbClr val="ECF0F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3282" name="Google Shape;13282;p84"/>
          <p:cNvGrpSpPr/>
          <p:nvPr/>
        </p:nvGrpSpPr>
        <p:grpSpPr>
          <a:xfrm>
            <a:off x="6223393" y="1502999"/>
            <a:ext cx="320295" cy="354754"/>
            <a:chOff x="6223393" y="1502999"/>
            <a:chExt cx="320295" cy="354754"/>
          </a:xfrm>
        </p:grpSpPr>
        <p:sp>
          <p:nvSpPr>
            <p:cNvPr id="13283" name="Google Shape;13283;p84"/>
            <p:cNvSpPr/>
            <p:nvPr/>
          </p:nvSpPr>
          <p:spPr>
            <a:xfrm>
              <a:off x="6246384" y="1691871"/>
              <a:ext cx="274550" cy="165882"/>
            </a:xfrm>
            <a:custGeom>
              <a:avLst/>
              <a:gdLst/>
              <a:ahLst/>
              <a:cxnLst/>
              <a:rect l="l" t="t" r="r" b="b"/>
              <a:pathLst>
                <a:path w="10485" h="6335" extrusionOk="0">
                  <a:moveTo>
                    <a:pt x="3712" y="0"/>
                  </a:moveTo>
                  <a:lnTo>
                    <a:pt x="3712" y="1040"/>
                  </a:lnTo>
                  <a:cubicBezTo>
                    <a:pt x="3712" y="1326"/>
                    <a:pt x="3521" y="1584"/>
                    <a:pt x="3244" y="1670"/>
                  </a:cubicBezTo>
                  <a:lnTo>
                    <a:pt x="936" y="2347"/>
                  </a:lnTo>
                  <a:cubicBezTo>
                    <a:pt x="382" y="2509"/>
                    <a:pt x="1" y="3015"/>
                    <a:pt x="1" y="3597"/>
                  </a:cubicBezTo>
                  <a:lnTo>
                    <a:pt x="1" y="5686"/>
                  </a:lnTo>
                  <a:cubicBezTo>
                    <a:pt x="1" y="6039"/>
                    <a:pt x="296" y="6335"/>
                    <a:pt x="659" y="6335"/>
                  </a:cubicBezTo>
                  <a:lnTo>
                    <a:pt x="9827" y="6335"/>
                  </a:lnTo>
                  <a:cubicBezTo>
                    <a:pt x="10189" y="6335"/>
                    <a:pt x="10485" y="6039"/>
                    <a:pt x="10485" y="5686"/>
                  </a:cubicBezTo>
                  <a:lnTo>
                    <a:pt x="10485" y="3606"/>
                  </a:lnTo>
                  <a:cubicBezTo>
                    <a:pt x="10485" y="3015"/>
                    <a:pt x="10103" y="2509"/>
                    <a:pt x="9541" y="2347"/>
                  </a:cubicBezTo>
                  <a:lnTo>
                    <a:pt x="7241" y="1660"/>
                  </a:lnTo>
                  <a:cubicBezTo>
                    <a:pt x="6965" y="1584"/>
                    <a:pt x="6774" y="1326"/>
                    <a:pt x="6774" y="1040"/>
                  </a:cubicBezTo>
                  <a:lnTo>
                    <a:pt x="6774" y="0"/>
                  </a:ln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4" name="Google Shape;13284;p84"/>
            <p:cNvSpPr/>
            <p:nvPr/>
          </p:nvSpPr>
          <p:spPr>
            <a:xfrm>
              <a:off x="6223393" y="1709101"/>
              <a:ext cx="320295" cy="97199"/>
            </a:xfrm>
            <a:custGeom>
              <a:avLst/>
              <a:gdLst/>
              <a:ahLst/>
              <a:cxnLst/>
              <a:rect l="l" t="t" r="r" b="b"/>
              <a:pathLst>
                <a:path w="12232" h="3712" extrusionOk="0">
                  <a:moveTo>
                    <a:pt x="1317" y="0"/>
                  </a:moveTo>
                  <a:cubicBezTo>
                    <a:pt x="592" y="0"/>
                    <a:pt x="1" y="582"/>
                    <a:pt x="1" y="1307"/>
                  </a:cubicBezTo>
                  <a:lnTo>
                    <a:pt x="1" y="2834"/>
                  </a:lnTo>
                  <a:cubicBezTo>
                    <a:pt x="1" y="3320"/>
                    <a:pt x="392" y="3711"/>
                    <a:pt x="879" y="3711"/>
                  </a:cubicBezTo>
                  <a:lnTo>
                    <a:pt x="11363" y="3711"/>
                  </a:lnTo>
                  <a:cubicBezTo>
                    <a:pt x="11840" y="3711"/>
                    <a:pt x="12231" y="3320"/>
                    <a:pt x="12231" y="2834"/>
                  </a:cubicBezTo>
                  <a:lnTo>
                    <a:pt x="12231" y="1307"/>
                  </a:lnTo>
                  <a:cubicBezTo>
                    <a:pt x="12231" y="582"/>
                    <a:pt x="11649" y="0"/>
                    <a:pt x="10924" y="0"/>
                  </a:cubicBezTo>
                  <a:lnTo>
                    <a:pt x="10848" y="0"/>
                  </a:lnTo>
                  <a:cubicBezTo>
                    <a:pt x="10619" y="0"/>
                    <a:pt x="10390" y="77"/>
                    <a:pt x="10199" y="210"/>
                  </a:cubicBezTo>
                  <a:lnTo>
                    <a:pt x="9903" y="430"/>
                  </a:lnTo>
                  <a:cubicBezTo>
                    <a:pt x="9713" y="573"/>
                    <a:pt x="9484" y="649"/>
                    <a:pt x="9255" y="649"/>
                  </a:cubicBezTo>
                  <a:lnTo>
                    <a:pt x="8873" y="649"/>
                  </a:lnTo>
                  <a:cubicBezTo>
                    <a:pt x="8797" y="649"/>
                    <a:pt x="8720" y="697"/>
                    <a:pt x="8682" y="773"/>
                  </a:cubicBezTo>
                  <a:cubicBezTo>
                    <a:pt x="8167" y="1708"/>
                    <a:pt x="7366" y="2471"/>
                    <a:pt x="6393" y="2939"/>
                  </a:cubicBezTo>
                  <a:cubicBezTo>
                    <a:pt x="6307" y="2977"/>
                    <a:pt x="6214" y="2996"/>
                    <a:pt x="6120" y="2996"/>
                  </a:cubicBezTo>
                  <a:cubicBezTo>
                    <a:pt x="6025" y="2996"/>
                    <a:pt x="5930" y="2977"/>
                    <a:pt x="5839" y="2939"/>
                  </a:cubicBezTo>
                  <a:cubicBezTo>
                    <a:pt x="4876" y="2471"/>
                    <a:pt x="4074" y="1718"/>
                    <a:pt x="3559" y="773"/>
                  </a:cubicBezTo>
                  <a:cubicBezTo>
                    <a:pt x="3521" y="697"/>
                    <a:pt x="3445" y="649"/>
                    <a:pt x="3369" y="649"/>
                  </a:cubicBezTo>
                  <a:lnTo>
                    <a:pt x="2987" y="649"/>
                  </a:lnTo>
                  <a:cubicBezTo>
                    <a:pt x="2758" y="649"/>
                    <a:pt x="2529" y="573"/>
                    <a:pt x="2338" y="439"/>
                  </a:cubicBezTo>
                  <a:lnTo>
                    <a:pt x="2042" y="220"/>
                  </a:lnTo>
                  <a:cubicBezTo>
                    <a:pt x="1852" y="77"/>
                    <a:pt x="1623" y="0"/>
                    <a:pt x="1384" y="0"/>
                  </a:cubicBezTo>
                  <a:close/>
                </a:path>
              </a:pathLst>
            </a:custGeom>
            <a:solidFill>
              <a:srgbClr val="E7E9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5" name="Google Shape;13285;p84"/>
            <p:cNvSpPr/>
            <p:nvPr/>
          </p:nvSpPr>
          <p:spPr>
            <a:xfrm>
              <a:off x="6292103" y="1724576"/>
              <a:ext cx="183138" cy="133177"/>
            </a:xfrm>
            <a:custGeom>
              <a:avLst/>
              <a:gdLst/>
              <a:ahLst/>
              <a:cxnLst/>
              <a:rect l="l" t="t" r="r" b="b"/>
              <a:pathLst>
                <a:path w="6994" h="5086" extrusionOk="0">
                  <a:moveTo>
                    <a:pt x="0" y="1"/>
                  </a:moveTo>
                  <a:lnTo>
                    <a:pt x="0" y="5086"/>
                  </a:lnTo>
                  <a:lnTo>
                    <a:pt x="6993" y="5086"/>
                  </a:lnTo>
                  <a:lnTo>
                    <a:pt x="6993" y="1"/>
                  </a:lnTo>
                  <a:cubicBezTo>
                    <a:pt x="6879" y="39"/>
                    <a:pt x="6755" y="58"/>
                    <a:pt x="6621" y="58"/>
                  </a:cubicBezTo>
                  <a:lnTo>
                    <a:pt x="6249" y="58"/>
                  </a:lnTo>
                  <a:cubicBezTo>
                    <a:pt x="6173" y="58"/>
                    <a:pt x="6096" y="106"/>
                    <a:pt x="6058" y="182"/>
                  </a:cubicBezTo>
                  <a:cubicBezTo>
                    <a:pt x="5543" y="1127"/>
                    <a:pt x="4742" y="1880"/>
                    <a:pt x="3769" y="2348"/>
                  </a:cubicBezTo>
                  <a:cubicBezTo>
                    <a:pt x="3683" y="2391"/>
                    <a:pt x="3590" y="2412"/>
                    <a:pt x="3496" y="2412"/>
                  </a:cubicBezTo>
                  <a:cubicBezTo>
                    <a:pt x="3401" y="2412"/>
                    <a:pt x="3306" y="2391"/>
                    <a:pt x="3215" y="2348"/>
                  </a:cubicBezTo>
                  <a:cubicBezTo>
                    <a:pt x="2252" y="1880"/>
                    <a:pt x="1450" y="1127"/>
                    <a:pt x="935" y="182"/>
                  </a:cubicBezTo>
                  <a:cubicBezTo>
                    <a:pt x="897" y="106"/>
                    <a:pt x="821" y="58"/>
                    <a:pt x="745" y="58"/>
                  </a:cubicBezTo>
                  <a:lnTo>
                    <a:pt x="363" y="58"/>
                  </a:lnTo>
                  <a:cubicBezTo>
                    <a:pt x="248" y="58"/>
                    <a:pt x="124" y="39"/>
                    <a:pt x="0" y="1"/>
                  </a:cubicBez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6" name="Google Shape;13286;p84"/>
            <p:cNvSpPr/>
            <p:nvPr/>
          </p:nvSpPr>
          <p:spPr>
            <a:xfrm>
              <a:off x="6343556" y="1691871"/>
              <a:ext cx="80205" cy="22886"/>
            </a:xfrm>
            <a:custGeom>
              <a:avLst/>
              <a:gdLst/>
              <a:ahLst/>
              <a:cxnLst/>
              <a:rect l="l" t="t" r="r" b="b"/>
              <a:pathLst>
                <a:path w="3063" h="874" extrusionOk="0">
                  <a:moveTo>
                    <a:pt x="1" y="0"/>
                  </a:moveTo>
                  <a:lnTo>
                    <a:pt x="1" y="487"/>
                  </a:lnTo>
                  <a:cubicBezTo>
                    <a:pt x="478" y="744"/>
                    <a:pt x="1002" y="873"/>
                    <a:pt x="1528" y="873"/>
                  </a:cubicBezTo>
                  <a:cubicBezTo>
                    <a:pt x="2054" y="873"/>
                    <a:pt x="2581" y="744"/>
                    <a:pt x="3063" y="487"/>
                  </a:cubicBezTo>
                  <a:lnTo>
                    <a:pt x="3063" y="0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7" name="Google Shape;13287;p84"/>
            <p:cNvSpPr/>
            <p:nvPr/>
          </p:nvSpPr>
          <p:spPr>
            <a:xfrm>
              <a:off x="6287363" y="1588938"/>
              <a:ext cx="192355" cy="114428"/>
            </a:xfrm>
            <a:custGeom>
              <a:avLst/>
              <a:gdLst/>
              <a:ahLst/>
              <a:cxnLst/>
              <a:rect l="l" t="t" r="r" b="b"/>
              <a:pathLst>
                <a:path w="7346" h="4370" extrusionOk="0">
                  <a:moveTo>
                    <a:pt x="840" y="1"/>
                  </a:moveTo>
                  <a:lnTo>
                    <a:pt x="840" y="659"/>
                  </a:lnTo>
                  <a:lnTo>
                    <a:pt x="725" y="659"/>
                  </a:lnTo>
                  <a:cubicBezTo>
                    <a:pt x="0" y="659"/>
                    <a:pt x="0" y="1746"/>
                    <a:pt x="725" y="1746"/>
                  </a:cubicBezTo>
                  <a:lnTo>
                    <a:pt x="840" y="1746"/>
                  </a:lnTo>
                  <a:cubicBezTo>
                    <a:pt x="954" y="3225"/>
                    <a:pt x="2194" y="4370"/>
                    <a:pt x="3673" y="4370"/>
                  </a:cubicBezTo>
                  <a:cubicBezTo>
                    <a:pt x="5152" y="4370"/>
                    <a:pt x="6392" y="3225"/>
                    <a:pt x="6506" y="1746"/>
                  </a:cubicBezTo>
                  <a:lnTo>
                    <a:pt x="6621" y="1746"/>
                  </a:lnTo>
                  <a:cubicBezTo>
                    <a:pt x="7343" y="1746"/>
                    <a:pt x="7346" y="659"/>
                    <a:pt x="6630" y="659"/>
                  </a:cubicBezTo>
                  <a:cubicBezTo>
                    <a:pt x="6627" y="659"/>
                    <a:pt x="6624" y="659"/>
                    <a:pt x="6621" y="659"/>
                  </a:cubicBezTo>
                  <a:lnTo>
                    <a:pt x="6516" y="659"/>
                  </a:lnTo>
                  <a:lnTo>
                    <a:pt x="6516" y="1"/>
                  </a:lnTo>
                  <a:close/>
                </a:path>
              </a:pathLst>
            </a:custGeom>
            <a:solidFill>
              <a:srgbClr val="E0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8" name="Google Shape;13288;p84"/>
            <p:cNvSpPr/>
            <p:nvPr/>
          </p:nvSpPr>
          <p:spPr>
            <a:xfrm>
              <a:off x="6289851" y="1588938"/>
              <a:ext cx="156665" cy="114428"/>
            </a:xfrm>
            <a:custGeom>
              <a:avLst/>
              <a:gdLst/>
              <a:ahLst/>
              <a:cxnLst/>
              <a:rect l="l" t="t" r="r" b="b"/>
              <a:pathLst>
                <a:path w="5983" h="4370" extrusionOk="0">
                  <a:moveTo>
                    <a:pt x="735" y="1"/>
                  </a:moveTo>
                  <a:lnTo>
                    <a:pt x="735" y="649"/>
                  </a:lnTo>
                  <a:lnTo>
                    <a:pt x="649" y="649"/>
                  </a:lnTo>
                  <a:cubicBezTo>
                    <a:pt x="392" y="649"/>
                    <a:pt x="172" y="812"/>
                    <a:pt x="105" y="1050"/>
                  </a:cubicBezTo>
                  <a:cubicBezTo>
                    <a:pt x="1" y="1403"/>
                    <a:pt x="268" y="1746"/>
                    <a:pt x="630" y="1746"/>
                  </a:cubicBezTo>
                  <a:lnTo>
                    <a:pt x="745" y="1746"/>
                  </a:lnTo>
                  <a:cubicBezTo>
                    <a:pt x="848" y="3242"/>
                    <a:pt x="2103" y="4369"/>
                    <a:pt x="3559" y="4369"/>
                  </a:cubicBezTo>
                  <a:cubicBezTo>
                    <a:pt x="3710" y="4369"/>
                    <a:pt x="3863" y="4357"/>
                    <a:pt x="4017" y="4332"/>
                  </a:cubicBezTo>
                  <a:cubicBezTo>
                    <a:pt x="2634" y="4112"/>
                    <a:pt x="1622" y="2920"/>
                    <a:pt x="1622" y="1527"/>
                  </a:cubicBezTo>
                  <a:cubicBezTo>
                    <a:pt x="1622" y="1050"/>
                    <a:pt x="2013" y="659"/>
                    <a:pt x="2490" y="659"/>
                  </a:cubicBezTo>
                  <a:lnTo>
                    <a:pt x="5553" y="659"/>
                  </a:lnTo>
                  <a:cubicBezTo>
                    <a:pt x="5791" y="649"/>
                    <a:pt x="5982" y="459"/>
                    <a:pt x="5982" y="220"/>
                  </a:cubicBezTo>
                  <a:lnTo>
                    <a:pt x="5982" y="1"/>
                  </a:ln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9" name="Google Shape;13289;p84"/>
            <p:cNvSpPr/>
            <p:nvPr/>
          </p:nvSpPr>
          <p:spPr>
            <a:xfrm>
              <a:off x="6346568" y="1606063"/>
              <a:ext cx="11260" cy="17125"/>
            </a:xfrm>
            <a:custGeom>
              <a:avLst/>
              <a:gdLst/>
              <a:ahLst/>
              <a:cxnLst/>
              <a:rect l="l" t="t" r="r" b="b"/>
              <a:pathLst>
                <a:path w="430" h="654" extrusionOk="0">
                  <a:moveTo>
                    <a:pt x="215" y="0"/>
                  </a:moveTo>
                  <a:cubicBezTo>
                    <a:pt x="107" y="0"/>
                    <a:pt x="0" y="72"/>
                    <a:pt x="0" y="215"/>
                  </a:cubicBezTo>
                  <a:lnTo>
                    <a:pt x="0" y="434"/>
                  </a:lnTo>
                  <a:cubicBezTo>
                    <a:pt x="0" y="558"/>
                    <a:pt x="96" y="654"/>
                    <a:pt x="210" y="654"/>
                  </a:cubicBezTo>
                  <a:cubicBezTo>
                    <a:pt x="334" y="654"/>
                    <a:pt x="429" y="558"/>
                    <a:pt x="429" y="434"/>
                  </a:cubicBezTo>
                  <a:lnTo>
                    <a:pt x="429" y="215"/>
                  </a:lnTo>
                  <a:cubicBezTo>
                    <a:pt x="429" y="72"/>
                    <a:pt x="322" y="0"/>
                    <a:pt x="215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0" name="Google Shape;13290;p84"/>
            <p:cNvSpPr/>
            <p:nvPr/>
          </p:nvSpPr>
          <p:spPr>
            <a:xfrm>
              <a:off x="6409255" y="1606063"/>
              <a:ext cx="11521" cy="17125"/>
            </a:xfrm>
            <a:custGeom>
              <a:avLst/>
              <a:gdLst/>
              <a:ahLst/>
              <a:cxnLst/>
              <a:rect l="l" t="t" r="r" b="b"/>
              <a:pathLst>
                <a:path w="440" h="654" extrusionOk="0">
                  <a:moveTo>
                    <a:pt x="220" y="0"/>
                  </a:moveTo>
                  <a:cubicBezTo>
                    <a:pt x="110" y="0"/>
                    <a:pt x="1" y="72"/>
                    <a:pt x="1" y="215"/>
                  </a:cubicBezTo>
                  <a:lnTo>
                    <a:pt x="1" y="434"/>
                  </a:lnTo>
                  <a:cubicBezTo>
                    <a:pt x="1" y="558"/>
                    <a:pt x="96" y="654"/>
                    <a:pt x="220" y="654"/>
                  </a:cubicBezTo>
                  <a:cubicBezTo>
                    <a:pt x="344" y="654"/>
                    <a:pt x="439" y="558"/>
                    <a:pt x="439" y="434"/>
                  </a:cubicBezTo>
                  <a:lnTo>
                    <a:pt x="439" y="215"/>
                  </a:lnTo>
                  <a:cubicBezTo>
                    <a:pt x="439" y="72"/>
                    <a:pt x="330" y="0"/>
                    <a:pt x="220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1" name="Google Shape;13291;p84"/>
            <p:cNvSpPr/>
            <p:nvPr/>
          </p:nvSpPr>
          <p:spPr>
            <a:xfrm>
              <a:off x="6297837" y="1502999"/>
              <a:ext cx="171905" cy="85965"/>
            </a:xfrm>
            <a:custGeom>
              <a:avLst/>
              <a:gdLst/>
              <a:ahLst/>
              <a:cxnLst/>
              <a:rect l="l" t="t" r="r" b="b"/>
              <a:pathLst>
                <a:path w="6565" h="3283" extrusionOk="0">
                  <a:moveTo>
                    <a:pt x="3273" y="1"/>
                  </a:moveTo>
                  <a:cubicBezTo>
                    <a:pt x="1470" y="10"/>
                    <a:pt x="1" y="1470"/>
                    <a:pt x="1" y="3283"/>
                  </a:cubicBezTo>
                  <a:lnTo>
                    <a:pt x="6564" y="3283"/>
                  </a:lnTo>
                  <a:cubicBezTo>
                    <a:pt x="6555" y="1470"/>
                    <a:pt x="5086" y="1"/>
                    <a:pt x="3273" y="1"/>
                  </a:cubicBez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2" name="Google Shape;13292;p84"/>
            <p:cNvSpPr/>
            <p:nvPr/>
          </p:nvSpPr>
          <p:spPr>
            <a:xfrm>
              <a:off x="6360786" y="1502999"/>
              <a:ext cx="45745" cy="85965"/>
            </a:xfrm>
            <a:custGeom>
              <a:avLst/>
              <a:gdLst/>
              <a:ahLst/>
              <a:cxnLst/>
              <a:rect l="l" t="t" r="r" b="b"/>
              <a:pathLst>
                <a:path w="1747" h="3283" extrusionOk="0">
                  <a:moveTo>
                    <a:pt x="869" y="1"/>
                  </a:moveTo>
                  <a:cubicBezTo>
                    <a:pt x="573" y="1"/>
                    <a:pt x="278" y="49"/>
                    <a:pt x="1" y="125"/>
                  </a:cubicBezTo>
                  <a:lnTo>
                    <a:pt x="1" y="3283"/>
                  </a:lnTo>
                  <a:lnTo>
                    <a:pt x="1747" y="3283"/>
                  </a:lnTo>
                  <a:lnTo>
                    <a:pt x="1747" y="125"/>
                  </a:lnTo>
                  <a:cubicBezTo>
                    <a:pt x="1461" y="49"/>
                    <a:pt x="1165" y="1"/>
                    <a:pt x="869" y="1"/>
                  </a:cubicBezTo>
                  <a:close/>
                </a:path>
              </a:pathLst>
            </a:custGeom>
            <a:solidFill>
              <a:srgbClr val="E7E9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3" name="Google Shape;13293;p84"/>
            <p:cNvSpPr/>
            <p:nvPr/>
          </p:nvSpPr>
          <p:spPr>
            <a:xfrm>
              <a:off x="6297837" y="1502999"/>
              <a:ext cx="171905" cy="85965"/>
            </a:xfrm>
            <a:custGeom>
              <a:avLst/>
              <a:gdLst/>
              <a:ahLst/>
              <a:cxnLst/>
              <a:rect l="l" t="t" r="r" b="b"/>
              <a:pathLst>
                <a:path w="6565" h="3283" extrusionOk="0">
                  <a:moveTo>
                    <a:pt x="3283" y="1"/>
                  </a:moveTo>
                  <a:cubicBezTo>
                    <a:pt x="1470" y="1"/>
                    <a:pt x="1" y="1470"/>
                    <a:pt x="1" y="3283"/>
                  </a:cubicBezTo>
                  <a:lnTo>
                    <a:pt x="6564" y="3283"/>
                  </a:lnTo>
                  <a:cubicBezTo>
                    <a:pt x="6564" y="3063"/>
                    <a:pt x="6536" y="2844"/>
                    <a:pt x="6498" y="2624"/>
                  </a:cubicBezTo>
                  <a:lnTo>
                    <a:pt x="2443" y="2624"/>
                  </a:lnTo>
                  <a:cubicBezTo>
                    <a:pt x="2166" y="2624"/>
                    <a:pt x="1957" y="2386"/>
                    <a:pt x="2004" y="2109"/>
                  </a:cubicBezTo>
                  <a:cubicBezTo>
                    <a:pt x="2138" y="1270"/>
                    <a:pt x="2596" y="516"/>
                    <a:pt x="3283" y="1"/>
                  </a:cubicBez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4" name="Google Shape;13294;p84"/>
            <p:cNvSpPr/>
            <p:nvPr/>
          </p:nvSpPr>
          <p:spPr>
            <a:xfrm>
              <a:off x="6364531" y="1651886"/>
              <a:ext cx="38021" cy="11521"/>
            </a:xfrm>
            <a:custGeom>
              <a:avLst/>
              <a:gdLst/>
              <a:ahLst/>
              <a:cxnLst/>
              <a:rect l="l" t="t" r="r" b="b"/>
              <a:pathLst>
                <a:path w="1452" h="440" extrusionOk="0">
                  <a:moveTo>
                    <a:pt x="287" y="1"/>
                  </a:moveTo>
                  <a:cubicBezTo>
                    <a:pt x="1" y="1"/>
                    <a:pt x="1" y="440"/>
                    <a:pt x="287" y="440"/>
                  </a:cubicBezTo>
                  <a:lnTo>
                    <a:pt x="1165" y="440"/>
                  </a:lnTo>
                  <a:cubicBezTo>
                    <a:pt x="1451" y="430"/>
                    <a:pt x="1451" y="1"/>
                    <a:pt x="1165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5" name="Google Shape;13295;p84"/>
            <p:cNvSpPr/>
            <p:nvPr/>
          </p:nvSpPr>
          <p:spPr>
            <a:xfrm>
              <a:off x="6291658" y="1634343"/>
              <a:ext cx="183819" cy="74523"/>
            </a:xfrm>
            <a:custGeom>
              <a:avLst/>
              <a:gdLst/>
              <a:ahLst/>
              <a:cxnLst/>
              <a:rect l="l" t="t" r="r" b="b"/>
              <a:pathLst>
                <a:path w="7020" h="2846" extrusionOk="0">
                  <a:moveTo>
                    <a:pt x="4539" y="1758"/>
                  </a:moveTo>
                  <a:lnTo>
                    <a:pt x="4492" y="2054"/>
                  </a:lnTo>
                  <a:cubicBezTo>
                    <a:pt x="4453" y="2264"/>
                    <a:pt x="4272" y="2417"/>
                    <a:pt x="4053" y="2417"/>
                  </a:cubicBezTo>
                  <a:lnTo>
                    <a:pt x="2965" y="2417"/>
                  </a:lnTo>
                  <a:cubicBezTo>
                    <a:pt x="2755" y="2417"/>
                    <a:pt x="2574" y="2264"/>
                    <a:pt x="2536" y="2054"/>
                  </a:cubicBezTo>
                  <a:lnTo>
                    <a:pt x="2479" y="1758"/>
                  </a:lnTo>
                  <a:close/>
                  <a:moveTo>
                    <a:pt x="1992" y="1"/>
                  </a:moveTo>
                  <a:cubicBezTo>
                    <a:pt x="1865" y="1"/>
                    <a:pt x="1735" y="101"/>
                    <a:pt x="1773" y="270"/>
                  </a:cubicBezTo>
                  <a:lnTo>
                    <a:pt x="1964" y="1319"/>
                  </a:lnTo>
                  <a:lnTo>
                    <a:pt x="828" y="1319"/>
                  </a:lnTo>
                  <a:cubicBezTo>
                    <a:pt x="723" y="1319"/>
                    <a:pt x="628" y="1243"/>
                    <a:pt x="609" y="1138"/>
                  </a:cubicBezTo>
                  <a:lnTo>
                    <a:pt x="456" y="194"/>
                  </a:lnTo>
                  <a:cubicBezTo>
                    <a:pt x="431" y="67"/>
                    <a:pt x="335" y="10"/>
                    <a:pt x="239" y="10"/>
                  </a:cubicBezTo>
                  <a:cubicBezTo>
                    <a:pt x="119" y="10"/>
                    <a:pt x="0" y="101"/>
                    <a:pt x="27" y="261"/>
                  </a:cubicBezTo>
                  <a:lnTo>
                    <a:pt x="180" y="1205"/>
                  </a:lnTo>
                  <a:cubicBezTo>
                    <a:pt x="227" y="1520"/>
                    <a:pt x="504" y="1758"/>
                    <a:pt x="828" y="1758"/>
                  </a:cubicBezTo>
                  <a:lnTo>
                    <a:pt x="2040" y="1758"/>
                  </a:lnTo>
                  <a:lnTo>
                    <a:pt x="2107" y="2130"/>
                  </a:lnTo>
                  <a:cubicBezTo>
                    <a:pt x="2183" y="2541"/>
                    <a:pt x="2545" y="2846"/>
                    <a:pt x="2965" y="2846"/>
                  </a:cubicBezTo>
                  <a:lnTo>
                    <a:pt x="4053" y="2846"/>
                  </a:lnTo>
                  <a:cubicBezTo>
                    <a:pt x="4473" y="2846"/>
                    <a:pt x="4835" y="2541"/>
                    <a:pt x="4911" y="2130"/>
                  </a:cubicBezTo>
                  <a:lnTo>
                    <a:pt x="4978" y="1758"/>
                  </a:lnTo>
                  <a:lnTo>
                    <a:pt x="6199" y="1758"/>
                  </a:lnTo>
                  <a:cubicBezTo>
                    <a:pt x="6524" y="1758"/>
                    <a:pt x="6791" y="1520"/>
                    <a:pt x="6848" y="1205"/>
                  </a:cubicBezTo>
                  <a:lnTo>
                    <a:pt x="7001" y="261"/>
                  </a:lnTo>
                  <a:cubicBezTo>
                    <a:pt x="7020" y="146"/>
                    <a:pt x="6943" y="32"/>
                    <a:pt x="6829" y="12"/>
                  </a:cubicBezTo>
                  <a:cubicBezTo>
                    <a:pt x="6817" y="11"/>
                    <a:pt x="6806" y="10"/>
                    <a:pt x="6794" y="10"/>
                  </a:cubicBezTo>
                  <a:cubicBezTo>
                    <a:pt x="6684" y="10"/>
                    <a:pt x="6589" y="90"/>
                    <a:pt x="6571" y="194"/>
                  </a:cubicBezTo>
                  <a:lnTo>
                    <a:pt x="6419" y="1138"/>
                  </a:lnTo>
                  <a:cubicBezTo>
                    <a:pt x="6400" y="1243"/>
                    <a:pt x="6304" y="1319"/>
                    <a:pt x="6199" y="1319"/>
                  </a:cubicBezTo>
                  <a:lnTo>
                    <a:pt x="5064" y="1319"/>
                  </a:lnTo>
                  <a:lnTo>
                    <a:pt x="5255" y="270"/>
                  </a:lnTo>
                  <a:cubicBezTo>
                    <a:pt x="5293" y="103"/>
                    <a:pt x="5165" y="2"/>
                    <a:pt x="5039" y="2"/>
                  </a:cubicBezTo>
                  <a:cubicBezTo>
                    <a:pt x="4942" y="2"/>
                    <a:pt x="4846" y="61"/>
                    <a:pt x="4826" y="194"/>
                  </a:cubicBezTo>
                  <a:lnTo>
                    <a:pt x="4625" y="1319"/>
                  </a:lnTo>
                  <a:lnTo>
                    <a:pt x="2402" y="1319"/>
                  </a:lnTo>
                  <a:lnTo>
                    <a:pt x="2202" y="184"/>
                  </a:lnTo>
                  <a:cubicBezTo>
                    <a:pt x="2182" y="57"/>
                    <a:pt x="2087" y="1"/>
                    <a:pt x="1992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6" name="Google Shape;13296;p84"/>
            <p:cNvSpPr/>
            <p:nvPr/>
          </p:nvSpPr>
          <p:spPr>
            <a:xfrm>
              <a:off x="6337822" y="1812008"/>
              <a:ext cx="91700" cy="45745"/>
            </a:xfrm>
            <a:custGeom>
              <a:avLst/>
              <a:gdLst/>
              <a:ahLst/>
              <a:cxnLst/>
              <a:rect l="l" t="t" r="r" b="b"/>
              <a:pathLst>
                <a:path w="3502" h="1747" extrusionOk="0">
                  <a:moveTo>
                    <a:pt x="1746" y="1"/>
                  </a:moveTo>
                  <a:cubicBezTo>
                    <a:pt x="782" y="1"/>
                    <a:pt x="0" y="783"/>
                    <a:pt x="0" y="1747"/>
                  </a:cubicBezTo>
                  <a:lnTo>
                    <a:pt x="3501" y="1747"/>
                  </a:lnTo>
                  <a:cubicBezTo>
                    <a:pt x="3501" y="783"/>
                    <a:pt x="2710" y="1"/>
                    <a:pt x="1746" y="1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7" name="Google Shape;13297;p84"/>
            <p:cNvSpPr/>
            <p:nvPr/>
          </p:nvSpPr>
          <p:spPr>
            <a:xfrm>
              <a:off x="6360786" y="1571708"/>
              <a:ext cx="45745" cy="17256"/>
            </a:xfrm>
            <a:custGeom>
              <a:avLst/>
              <a:gdLst/>
              <a:ahLst/>
              <a:cxnLst/>
              <a:rect l="l" t="t" r="r" b="b"/>
              <a:pathLst>
                <a:path w="1747" h="659" extrusionOk="0">
                  <a:moveTo>
                    <a:pt x="1" y="0"/>
                  </a:moveTo>
                  <a:lnTo>
                    <a:pt x="1" y="659"/>
                  </a:lnTo>
                  <a:lnTo>
                    <a:pt x="1747" y="659"/>
                  </a:lnTo>
                  <a:lnTo>
                    <a:pt x="1747" y="0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8" name="Google Shape;13298;p84"/>
            <p:cNvSpPr/>
            <p:nvPr/>
          </p:nvSpPr>
          <p:spPr>
            <a:xfrm>
              <a:off x="6280608" y="1582941"/>
              <a:ext cx="206128" cy="63237"/>
            </a:xfrm>
            <a:custGeom>
              <a:avLst/>
              <a:gdLst/>
              <a:ahLst/>
              <a:cxnLst/>
              <a:rect l="l" t="t" r="r" b="b"/>
              <a:pathLst>
                <a:path w="7872" h="2415" extrusionOk="0">
                  <a:moveTo>
                    <a:pt x="7222" y="440"/>
                  </a:moveTo>
                  <a:cubicBezTo>
                    <a:pt x="7337" y="440"/>
                    <a:pt x="7432" y="535"/>
                    <a:pt x="7432" y="659"/>
                  </a:cubicBezTo>
                  <a:lnTo>
                    <a:pt x="7432" y="1756"/>
                  </a:lnTo>
                  <a:cubicBezTo>
                    <a:pt x="7432" y="1871"/>
                    <a:pt x="7337" y="1975"/>
                    <a:pt x="7222" y="1975"/>
                  </a:cubicBezTo>
                  <a:lnTo>
                    <a:pt x="659" y="1975"/>
                  </a:lnTo>
                  <a:cubicBezTo>
                    <a:pt x="535" y="1975"/>
                    <a:pt x="439" y="1880"/>
                    <a:pt x="430" y="1756"/>
                  </a:cubicBezTo>
                  <a:lnTo>
                    <a:pt x="430" y="669"/>
                  </a:lnTo>
                  <a:cubicBezTo>
                    <a:pt x="430" y="544"/>
                    <a:pt x="535" y="449"/>
                    <a:pt x="649" y="449"/>
                  </a:cubicBezTo>
                  <a:lnTo>
                    <a:pt x="7222" y="440"/>
                  </a:lnTo>
                  <a:close/>
                  <a:moveTo>
                    <a:pt x="649" y="1"/>
                  </a:moveTo>
                  <a:cubicBezTo>
                    <a:pt x="287" y="1"/>
                    <a:pt x="1" y="296"/>
                    <a:pt x="1" y="659"/>
                  </a:cubicBezTo>
                  <a:lnTo>
                    <a:pt x="1" y="1756"/>
                  </a:lnTo>
                  <a:cubicBezTo>
                    <a:pt x="1" y="2119"/>
                    <a:pt x="287" y="2414"/>
                    <a:pt x="649" y="2414"/>
                  </a:cubicBezTo>
                  <a:lnTo>
                    <a:pt x="7213" y="2414"/>
                  </a:lnTo>
                  <a:cubicBezTo>
                    <a:pt x="7575" y="2414"/>
                    <a:pt x="7871" y="2119"/>
                    <a:pt x="7871" y="1756"/>
                  </a:cubicBezTo>
                  <a:lnTo>
                    <a:pt x="7871" y="659"/>
                  </a:lnTo>
                  <a:cubicBezTo>
                    <a:pt x="7871" y="296"/>
                    <a:pt x="7575" y="1"/>
                    <a:pt x="7213" y="1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9" name="Google Shape;13299;p84"/>
            <p:cNvSpPr/>
            <p:nvPr/>
          </p:nvSpPr>
          <p:spPr>
            <a:xfrm>
              <a:off x="6292103" y="1777548"/>
              <a:ext cx="11521" cy="80205"/>
            </a:xfrm>
            <a:custGeom>
              <a:avLst/>
              <a:gdLst/>
              <a:ahLst/>
              <a:cxnLst/>
              <a:rect l="l" t="t" r="r" b="b"/>
              <a:pathLst>
                <a:path w="440" h="3063" extrusionOk="0">
                  <a:moveTo>
                    <a:pt x="0" y="0"/>
                  </a:moveTo>
                  <a:lnTo>
                    <a:pt x="0" y="3063"/>
                  </a:lnTo>
                  <a:lnTo>
                    <a:pt x="439" y="3063"/>
                  </a:lnTo>
                  <a:lnTo>
                    <a:pt x="439" y="439"/>
                  </a:lnTo>
                  <a:cubicBezTo>
                    <a:pt x="439" y="201"/>
                    <a:pt x="239" y="0"/>
                    <a:pt x="0" y="0"/>
                  </a:cubicBez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0" name="Google Shape;13300;p84"/>
            <p:cNvSpPr/>
            <p:nvPr/>
          </p:nvSpPr>
          <p:spPr>
            <a:xfrm>
              <a:off x="6274873" y="1777548"/>
              <a:ext cx="17256" cy="28751"/>
            </a:xfrm>
            <a:custGeom>
              <a:avLst/>
              <a:gdLst/>
              <a:ahLst/>
              <a:cxnLst/>
              <a:rect l="l" t="t" r="r" b="b"/>
              <a:pathLst>
                <a:path w="659" h="1098" extrusionOk="0">
                  <a:moveTo>
                    <a:pt x="658" y="0"/>
                  </a:moveTo>
                  <a:cubicBezTo>
                    <a:pt x="296" y="0"/>
                    <a:pt x="0" y="296"/>
                    <a:pt x="0" y="659"/>
                  </a:cubicBezTo>
                  <a:lnTo>
                    <a:pt x="0" y="1097"/>
                  </a:lnTo>
                  <a:lnTo>
                    <a:pt x="658" y="1097"/>
                  </a:lnTo>
                  <a:lnTo>
                    <a:pt x="658" y="0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1" name="Google Shape;13301;p84"/>
            <p:cNvSpPr/>
            <p:nvPr/>
          </p:nvSpPr>
          <p:spPr>
            <a:xfrm>
              <a:off x="6246384" y="1806273"/>
              <a:ext cx="45745" cy="51480"/>
            </a:xfrm>
            <a:custGeom>
              <a:avLst/>
              <a:gdLst/>
              <a:ahLst/>
              <a:cxnLst/>
              <a:rect l="l" t="t" r="r" b="b"/>
              <a:pathLst>
                <a:path w="1747" h="1966" extrusionOk="0">
                  <a:moveTo>
                    <a:pt x="1" y="0"/>
                  </a:moveTo>
                  <a:lnTo>
                    <a:pt x="1" y="439"/>
                  </a:lnTo>
                  <a:lnTo>
                    <a:pt x="659" y="439"/>
                  </a:lnTo>
                  <a:cubicBezTo>
                    <a:pt x="897" y="439"/>
                    <a:pt x="1088" y="630"/>
                    <a:pt x="1088" y="878"/>
                  </a:cubicBezTo>
                  <a:lnTo>
                    <a:pt x="1088" y="1966"/>
                  </a:lnTo>
                  <a:lnTo>
                    <a:pt x="1746" y="1966"/>
                  </a:lnTo>
                  <a:lnTo>
                    <a:pt x="1746" y="0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2" name="Google Shape;13302;p84"/>
            <p:cNvSpPr/>
            <p:nvPr/>
          </p:nvSpPr>
          <p:spPr>
            <a:xfrm>
              <a:off x="6463719" y="1777548"/>
              <a:ext cx="11521" cy="80205"/>
            </a:xfrm>
            <a:custGeom>
              <a:avLst/>
              <a:gdLst/>
              <a:ahLst/>
              <a:cxnLst/>
              <a:rect l="l" t="t" r="r" b="b"/>
              <a:pathLst>
                <a:path w="440" h="3063" extrusionOk="0">
                  <a:moveTo>
                    <a:pt x="439" y="0"/>
                  </a:moveTo>
                  <a:cubicBezTo>
                    <a:pt x="191" y="0"/>
                    <a:pt x="0" y="201"/>
                    <a:pt x="0" y="439"/>
                  </a:cubicBezTo>
                  <a:lnTo>
                    <a:pt x="0" y="3063"/>
                  </a:lnTo>
                  <a:lnTo>
                    <a:pt x="439" y="3063"/>
                  </a:lnTo>
                  <a:lnTo>
                    <a:pt x="439" y="0"/>
                  </a:ln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3" name="Google Shape;13303;p84"/>
            <p:cNvSpPr/>
            <p:nvPr/>
          </p:nvSpPr>
          <p:spPr>
            <a:xfrm>
              <a:off x="6475215" y="1777548"/>
              <a:ext cx="16994" cy="28751"/>
            </a:xfrm>
            <a:custGeom>
              <a:avLst/>
              <a:gdLst/>
              <a:ahLst/>
              <a:cxnLst/>
              <a:rect l="l" t="t" r="r" b="b"/>
              <a:pathLst>
                <a:path w="649" h="1098" extrusionOk="0">
                  <a:moveTo>
                    <a:pt x="0" y="0"/>
                  </a:moveTo>
                  <a:lnTo>
                    <a:pt x="0" y="1097"/>
                  </a:lnTo>
                  <a:lnTo>
                    <a:pt x="649" y="1097"/>
                  </a:lnTo>
                  <a:lnTo>
                    <a:pt x="649" y="659"/>
                  </a:lnTo>
                  <a:cubicBezTo>
                    <a:pt x="649" y="296"/>
                    <a:pt x="353" y="0"/>
                    <a:pt x="0" y="0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4" name="Google Shape;13304;p84"/>
            <p:cNvSpPr/>
            <p:nvPr/>
          </p:nvSpPr>
          <p:spPr>
            <a:xfrm>
              <a:off x="6475215" y="1806273"/>
              <a:ext cx="45719" cy="51480"/>
            </a:xfrm>
            <a:custGeom>
              <a:avLst/>
              <a:gdLst/>
              <a:ahLst/>
              <a:cxnLst/>
              <a:rect l="l" t="t" r="r" b="b"/>
              <a:pathLst>
                <a:path w="1746" h="1966" extrusionOk="0">
                  <a:moveTo>
                    <a:pt x="0" y="0"/>
                  </a:moveTo>
                  <a:lnTo>
                    <a:pt x="0" y="1966"/>
                  </a:lnTo>
                  <a:lnTo>
                    <a:pt x="649" y="1966"/>
                  </a:lnTo>
                  <a:lnTo>
                    <a:pt x="649" y="878"/>
                  </a:lnTo>
                  <a:cubicBezTo>
                    <a:pt x="649" y="630"/>
                    <a:pt x="849" y="439"/>
                    <a:pt x="1088" y="439"/>
                  </a:cubicBezTo>
                  <a:lnTo>
                    <a:pt x="1746" y="439"/>
                  </a:lnTo>
                  <a:lnTo>
                    <a:pt x="1746" y="0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5" name="Google Shape;13305;p84"/>
            <p:cNvSpPr/>
            <p:nvPr/>
          </p:nvSpPr>
          <p:spPr>
            <a:xfrm>
              <a:off x="6349317" y="1823503"/>
              <a:ext cx="68709" cy="34250"/>
            </a:xfrm>
            <a:custGeom>
              <a:avLst/>
              <a:gdLst/>
              <a:ahLst/>
              <a:cxnLst/>
              <a:rect l="l" t="t" r="r" b="b"/>
              <a:pathLst>
                <a:path w="2624" h="1308" extrusionOk="0">
                  <a:moveTo>
                    <a:pt x="1307" y="1"/>
                  </a:moveTo>
                  <a:cubicBezTo>
                    <a:pt x="582" y="1"/>
                    <a:pt x="0" y="583"/>
                    <a:pt x="0" y="1308"/>
                  </a:cubicBezTo>
                  <a:lnTo>
                    <a:pt x="2624" y="1308"/>
                  </a:lnTo>
                  <a:cubicBezTo>
                    <a:pt x="2624" y="583"/>
                    <a:pt x="2032" y="1"/>
                    <a:pt x="1307" y="1"/>
                  </a:cubicBezTo>
                  <a:close/>
                </a:path>
              </a:pathLst>
            </a:custGeom>
            <a:solidFill>
              <a:srgbClr val="E7E9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306" name="Google Shape;13306;p84"/>
          <p:cNvGrpSpPr/>
          <p:nvPr/>
        </p:nvGrpSpPr>
        <p:grpSpPr>
          <a:xfrm>
            <a:off x="5310611" y="1502972"/>
            <a:ext cx="339515" cy="354781"/>
            <a:chOff x="5310611" y="1502972"/>
            <a:chExt cx="339515" cy="354781"/>
          </a:xfrm>
        </p:grpSpPr>
        <p:sp>
          <p:nvSpPr>
            <p:cNvPr id="13307" name="Google Shape;13307;p84"/>
            <p:cNvSpPr/>
            <p:nvPr/>
          </p:nvSpPr>
          <p:spPr>
            <a:xfrm>
              <a:off x="5310611" y="1502972"/>
              <a:ext cx="339515" cy="343285"/>
            </a:xfrm>
            <a:custGeom>
              <a:avLst/>
              <a:gdLst/>
              <a:ahLst/>
              <a:cxnLst/>
              <a:rect l="l" t="t" r="r" b="b"/>
              <a:pathLst>
                <a:path w="12966" h="13110" extrusionOk="0">
                  <a:moveTo>
                    <a:pt x="5684" y="1"/>
                  </a:moveTo>
                  <a:cubicBezTo>
                    <a:pt x="5669" y="1"/>
                    <a:pt x="5654" y="1"/>
                    <a:pt x="5639" y="2"/>
                  </a:cubicBezTo>
                  <a:cubicBezTo>
                    <a:pt x="4656" y="2"/>
                    <a:pt x="2672" y="956"/>
                    <a:pt x="2453" y="2788"/>
                  </a:cubicBezTo>
                  <a:cubicBezTo>
                    <a:pt x="2329" y="3875"/>
                    <a:pt x="1909" y="4009"/>
                    <a:pt x="1670" y="4772"/>
                  </a:cubicBezTo>
                  <a:cubicBezTo>
                    <a:pt x="1422" y="5592"/>
                    <a:pt x="1642" y="6098"/>
                    <a:pt x="1432" y="6842"/>
                  </a:cubicBezTo>
                  <a:cubicBezTo>
                    <a:pt x="1222" y="7586"/>
                    <a:pt x="802" y="7796"/>
                    <a:pt x="821" y="9055"/>
                  </a:cubicBezTo>
                  <a:cubicBezTo>
                    <a:pt x="840" y="10505"/>
                    <a:pt x="1" y="10839"/>
                    <a:pt x="325" y="11793"/>
                  </a:cubicBezTo>
                  <a:cubicBezTo>
                    <a:pt x="573" y="12509"/>
                    <a:pt x="1890" y="13110"/>
                    <a:pt x="1890" y="13110"/>
                  </a:cubicBezTo>
                  <a:lnTo>
                    <a:pt x="11067" y="13110"/>
                  </a:lnTo>
                  <a:cubicBezTo>
                    <a:pt x="11067" y="13110"/>
                    <a:pt x="12393" y="12509"/>
                    <a:pt x="12632" y="11793"/>
                  </a:cubicBezTo>
                  <a:cubicBezTo>
                    <a:pt x="12966" y="10839"/>
                    <a:pt x="12117" y="10515"/>
                    <a:pt x="12145" y="9055"/>
                  </a:cubicBezTo>
                  <a:cubicBezTo>
                    <a:pt x="12164" y="7796"/>
                    <a:pt x="11745" y="7577"/>
                    <a:pt x="11535" y="6842"/>
                  </a:cubicBezTo>
                  <a:cubicBezTo>
                    <a:pt x="11325" y="6098"/>
                    <a:pt x="11535" y="5592"/>
                    <a:pt x="11287" y="4772"/>
                  </a:cubicBezTo>
                  <a:cubicBezTo>
                    <a:pt x="11058" y="4009"/>
                    <a:pt x="10638" y="3875"/>
                    <a:pt x="10504" y="2788"/>
                  </a:cubicBezTo>
                  <a:cubicBezTo>
                    <a:pt x="10285" y="956"/>
                    <a:pt x="8301" y="2"/>
                    <a:pt x="7318" y="2"/>
                  </a:cubicBezTo>
                  <a:cubicBezTo>
                    <a:pt x="7303" y="1"/>
                    <a:pt x="7288" y="1"/>
                    <a:pt x="7273" y="1"/>
                  </a:cubicBezTo>
                  <a:cubicBezTo>
                    <a:pt x="7078" y="1"/>
                    <a:pt x="6886" y="58"/>
                    <a:pt x="6727" y="164"/>
                  </a:cubicBezTo>
                  <a:cubicBezTo>
                    <a:pt x="6650" y="212"/>
                    <a:pt x="6564" y="236"/>
                    <a:pt x="6480" y="236"/>
                  </a:cubicBezTo>
                  <a:cubicBezTo>
                    <a:pt x="6395" y="236"/>
                    <a:pt x="6312" y="212"/>
                    <a:pt x="6240" y="164"/>
                  </a:cubicBezTo>
                  <a:cubicBezTo>
                    <a:pt x="6072" y="58"/>
                    <a:pt x="5879" y="1"/>
                    <a:pt x="5684" y="1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8" name="Google Shape;13308;p84"/>
            <p:cNvSpPr/>
            <p:nvPr/>
          </p:nvSpPr>
          <p:spPr>
            <a:xfrm>
              <a:off x="5310611" y="1502972"/>
              <a:ext cx="169914" cy="343285"/>
            </a:xfrm>
            <a:custGeom>
              <a:avLst/>
              <a:gdLst/>
              <a:ahLst/>
              <a:cxnLst/>
              <a:rect l="l" t="t" r="r" b="b"/>
              <a:pathLst>
                <a:path w="6489" h="13110" extrusionOk="0">
                  <a:moveTo>
                    <a:pt x="5694" y="1"/>
                  </a:moveTo>
                  <a:cubicBezTo>
                    <a:pt x="5679" y="1"/>
                    <a:pt x="5664" y="1"/>
                    <a:pt x="5649" y="2"/>
                  </a:cubicBezTo>
                  <a:cubicBezTo>
                    <a:pt x="4666" y="2"/>
                    <a:pt x="2682" y="956"/>
                    <a:pt x="2462" y="2788"/>
                  </a:cubicBezTo>
                  <a:cubicBezTo>
                    <a:pt x="2329" y="3875"/>
                    <a:pt x="1909" y="4009"/>
                    <a:pt x="1680" y="4772"/>
                  </a:cubicBezTo>
                  <a:cubicBezTo>
                    <a:pt x="1432" y="5592"/>
                    <a:pt x="1642" y="6098"/>
                    <a:pt x="1432" y="6842"/>
                  </a:cubicBezTo>
                  <a:cubicBezTo>
                    <a:pt x="1222" y="7586"/>
                    <a:pt x="802" y="7796"/>
                    <a:pt x="821" y="9055"/>
                  </a:cubicBezTo>
                  <a:cubicBezTo>
                    <a:pt x="850" y="10505"/>
                    <a:pt x="1" y="10839"/>
                    <a:pt x="335" y="11793"/>
                  </a:cubicBezTo>
                  <a:cubicBezTo>
                    <a:pt x="573" y="12509"/>
                    <a:pt x="1899" y="13110"/>
                    <a:pt x="1899" y="13110"/>
                  </a:cubicBezTo>
                  <a:lnTo>
                    <a:pt x="6488" y="13110"/>
                  </a:lnTo>
                  <a:lnTo>
                    <a:pt x="6479" y="231"/>
                  </a:lnTo>
                  <a:cubicBezTo>
                    <a:pt x="6393" y="231"/>
                    <a:pt x="6316" y="212"/>
                    <a:pt x="6240" y="164"/>
                  </a:cubicBezTo>
                  <a:cubicBezTo>
                    <a:pt x="6072" y="58"/>
                    <a:pt x="5887" y="1"/>
                    <a:pt x="5694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9" name="Google Shape;13309;p84"/>
            <p:cNvSpPr/>
            <p:nvPr/>
          </p:nvSpPr>
          <p:spPr>
            <a:xfrm>
              <a:off x="5348841" y="1709101"/>
              <a:ext cx="263081" cy="148652"/>
            </a:xfrm>
            <a:custGeom>
              <a:avLst/>
              <a:gdLst/>
              <a:ahLst/>
              <a:cxnLst/>
              <a:rect l="l" t="t" r="r" b="b"/>
              <a:pathLst>
                <a:path w="10047" h="5677" extrusionOk="0">
                  <a:moveTo>
                    <a:pt x="3712" y="0"/>
                  </a:moveTo>
                  <a:lnTo>
                    <a:pt x="3712" y="1126"/>
                  </a:lnTo>
                  <a:cubicBezTo>
                    <a:pt x="3712" y="1498"/>
                    <a:pt x="3473" y="1822"/>
                    <a:pt x="3130" y="1946"/>
                  </a:cubicBezTo>
                  <a:lnTo>
                    <a:pt x="869" y="2748"/>
                  </a:lnTo>
                  <a:cubicBezTo>
                    <a:pt x="344" y="2929"/>
                    <a:pt x="1" y="3425"/>
                    <a:pt x="1" y="3978"/>
                  </a:cubicBezTo>
                  <a:lnTo>
                    <a:pt x="1" y="5028"/>
                  </a:lnTo>
                  <a:cubicBezTo>
                    <a:pt x="1" y="5381"/>
                    <a:pt x="287" y="5677"/>
                    <a:pt x="649" y="5677"/>
                  </a:cubicBezTo>
                  <a:lnTo>
                    <a:pt x="9388" y="5677"/>
                  </a:lnTo>
                  <a:cubicBezTo>
                    <a:pt x="9750" y="5677"/>
                    <a:pt x="10046" y="5381"/>
                    <a:pt x="10046" y="5028"/>
                  </a:cubicBezTo>
                  <a:lnTo>
                    <a:pt x="10046" y="3988"/>
                  </a:lnTo>
                  <a:cubicBezTo>
                    <a:pt x="10046" y="3425"/>
                    <a:pt x="9693" y="2929"/>
                    <a:pt x="9178" y="2748"/>
                  </a:cubicBezTo>
                  <a:lnTo>
                    <a:pt x="6917" y="1946"/>
                  </a:lnTo>
                  <a:cubicBezTo>
                    <a:pt x="6564" y="1822"/>
                    <a:pt x="6335" y="1498"/>
                    <a:pt x="6335" y="1126"/>
                  </a:cubicBezTo>
                  <a:lnTo>
                    <a:pt x="6335" y="0"/>
                  </a:ln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0" name="Google Shape;13310;p84"/>
            <p:cNvSpPr/>
            <p:nvPr/>
          </p:nvSpPr>
          <p:spPr>
            <a:xfrm>
              <a:off x="5348841" y="1767048"/>
              <a:ext cx="263081" cy="90705"/>
            </a:xfrm>
            <a:custGeom>
              <a:avLst/>
              <a:gdLst/>
              <a:ahLst/>
              <a:cxnLst/>
              <a:rect l="l" t="t" r="r" b="b"/>
              <a:pathLst>
                <a:path w="10047" h="3464" extrusionOk="0">
                  <a:moveTo>
                    <a:pt x="2376" y="1"/>
                  </a:moveTo>
                  <a:lnTo>
                    <a:pt x="878" y="535"/>
                  </a:lnTo>
                  <a:cubicBezTo>
                    <a:pt x="354" y="716"/>
                    <a:pt x="1" y="1212"/>
                    <a:pt x="1" y="1765"/>
                  </a:cubicBezTo>
                  <a:lnTo>
                    <a:pt x="1" y="2815"/>
                  </a:lnTo>
                  <a:cubicBezTo>
                    <a:pt x="1" y="3168"/>
                    <a:pt x="296" y="3464"/>
                    <a:pt x="659" y="3464"/>
                  </a:cubicBezTo>
                  <a:lnTo>
                    <a:pt x="9397" y="3464"/>
                  </a:lnTo>
                  <a:cubicBezTo>
                    <a:pt x="9760" y="3464"/>
                    <a:pt x="10046" y="3168"/>
                    <a:pt x="10046" y="2815"/>
                  </a:cubicBezTo>
                  <a:lnTo>
                    <a:pt x="10046" y="1775"/>
                  </a:lnTo>
                  <a:cubicBezTo>
                    <a:pt x="10046" y="1212"/>
                    <a:pt x="9703" y="716"/>
                    <a:pt x="9178" y="535"/>
                  </a:cubicBezTo>
                  <a:lnTo>
                    <a:pt x="7671" y="1"/>
                  </a:lnTo>
                  <a:cubicBezTo>
                    <a:pt x="7070" y="821"/>
                    <a:pt x="6268" y="1727"/>
                    <a:pt x="5333" y="2223"/>
                  </a:cubicBezTo>
                  <a:cubicBezTo>
                    <a:pt x="5238" y="2276"/>
                    <a:pt x="5131" y="2302"/>
                    <a:pt x="5023" y="2302"/>
                  </a:cubicBezTo>
                  <a:cubicBezTo>
                    <a:pt x="4916" y="2302"/>
                    <a:pt x="4809" y="2276"/>
                    <a:pt x="4713" y="2223"/>
                  </a:cubicBezTo>
                  <a:cubicBezTo>
                    <a:pt x="3778" y="1727"/>
                    <a:pt x="2977" y="821"/>
                    <a:pt x="2376" y="1"/>
                  </a:cubicBezTo>
                  <a:close/>
                </a:path>
              </a:pathLst>
            </a:custGeom>
            <a:solidFill>
              <a:srgbClr val="A2B5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1" name="Google Shape;13311;p84"/>
            <p:cNvSpPr/>
            <p:nvPr/>
          </p:nvSpPr>
          <p:spPr>
            <a:xfrm>
              <a:off x="5446013" y="1708839"/>
              <a:ext cx="68736" cy="23069"/>
            </a:xfrm>
            <a:custGeom>
              <a:avLst/>
              <a:gdLst/>
              <a:ahLst/>
              <a:cxnLst/>
              <a:rect l="l" t="t" r="r" b="b"/>
              <a:pathLst>
                <a:path w="2625" h="881" extrusionOk="0">
                  <a:moveTo>
                    <a:pt x="1" y="1"/>
                  </a:moveTo>
                  <a:lnTo>
                    <a:pt x="1" y="602"/>
                  </a:lnTo>
                  <a:cubicBezTo>
                    <a:pt x="416" y="788"/>
                    <a:pt x="862" y="881"/>
                    <a:pt x="1309" y="881"/>
                  </a:cubicBezTo>
                  <a:cubicBezTo>
                    <a:pt x="1756" y="881"/>
                    <a:pt x="2204" y="788"/>
                    <a:pt x="2624" y="602"/>
                  </a:cubicBezTo>
                  <a:lnTo>
                    <a:pt x="2624" y="1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2" name="Google Shape;13312;p84"/>
            <p:cNvSpPr/>
            <p:nvPr/>
          </p:nvSpPr>
          <p:spPr>
            <a:xfrm>
              <a:off x="5406055" y="1548979"/>
              <a:ext cx="148652" cy="171381"/>
            </a:xfrm>
            <a:custGeom>
              <a:avLst/>
              <a:gdLst/>
              <a:ahLst/>
              <a:cxnLst/>
              <a:rect l="l" t="t" r="r" b="b"/>
              <a:pathLst>
                <a:path w="5677" h="6545" extrusionOk="0">
                  <a:moveTo>
                    <a:pt x="0" y="0"/>
                  </a:moveTo>
                  <a:lnTo>
                    <a:pt x="0" y="3711"/>
                  </a:lnTo>
                  <a:cubicBezTo>
                    <a:pt x="0" y="5276"/>
                    <a:pt x="1269" y="6545"/>
                    <a:pt x="2834" y="6545"/>
                  </a:cubicBezTo>
                  <a:cubicBezTo>
                    <a:pt x="4408" y="6545"/>
                    <a:pt x="5676" y="5276"/>
                    <a:pt x="5676" y="3711"/>
                  </a:cubicBezTo>
                  <a:lnTo>
                    <a:pt x="5676" y="0"/>
                  </a:lnTo>
                  <a:close/>
                </a:path>
              </a:pathLst>
            </a:custGeom>
            <a:solidFill>
              <a:srgbClr val="E0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3" name="Google Shape;13313;p84"/>
            <p:cNvSpPr/>
            <p:nvPr/>
          </p:nvSpPr>
          <p:spPr>
            <a:xfrm>
              <a:off x="5405584" y="1548979"/>
              <a:ext cx="149124" cy="171590"/>
            </a:xfrm>
            <a:custGeom>
              <a:avLst/>
              <a:gdLst/>
              <a:ahLst/>
              <a:cxnLst/>
              <a:rect l="l" t="t" r="r" b="b"/>
              <a:pathLst>
                <a:path w="5695" h="6553" extrusionOk="0">
                  <a:moveTo>
                    <a:pt x="18" y="0"/>
                  </a:moveTo>
                  <a:lnTo>
                    <a:pt x="18" y="3711"/>
                  </a:lnTo>
                  <a:cubicBezTo>
                    <a:pt x="1" y="5302"/>
                    <a:pt x="1299" y="6552"/>
                    <a:pt x="2836" y="6552"/>
                  </a:cubicBezTo>
                  <a:cubicBezTo>
                    <a:pt x="2985" y="6552"/>
                    <a:pt x="3137" y="6541"/>
                    <a:pt x="3290" y="6516"/>
                  </a:cubicBezTo>
                  <a:cubicBezTo>
                    <a:pt x="1907" y="6297"/>
                    <a:pt x="886" y="5104"/>
                    <a:pt x="886" y="3711"/>
                  </a:cubicBezTo>
                  <a:lnTo>
                    <a:pt x="886" y="2576"/>
                  </a:lnTo>
                  <a:cubicBezTo>
                    <a:pt x="886" y="2395"/>
                    <a:pt x="944" y="2223"/>
                    <a:pt x="1039" y="2070"/>
                  </a:cubicBezTo>
                  <a:cubicBezTo>
                    <a:pt x="1392" y="1489"/>
                    <a:pt x="1735" y="1412"/>
                    <a:pt x="2117" y="1307"/>
                  </a:cubicBezTo>
                  <a:cubicBezTo>
                    <a:pt x="2384" y="1260"/>
                    <a:pt x="2632" y="1164"/>
                    <a:pt x="2852" y="1021"/>
                  </a:cubicBezTo>
                  <a:cubicBezTo>
                    <a:pt x="3081" y="1164"/>
                    <a:pt x="3329" y="1260"/>
                    <a:pt x="3586" y="1307"/>
                  </a:cubicBezTo>
                  <a:cubicBezTo>
                    <a:pt x="3977" y="1412"/>
                    <a:pt x="4311" y="1489"/>
                    <a:pt x="4664" y="2070"/>
                  </a:cubicBezTo>
                  <a:cubicBezTo>
                    <a:pt x="4931" y="2490"/>
                    <a:pt x="5284" y="2853"/>
                    <a:pt x="5694" y="3129"/>
                  </a:cubicBezTo>
                  <a:lnTo>
                    <a:pt x="5694" y="0"/>
                  </a:ln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4" name="Google Shape;13314;p84"/>
            <p:cNvSpPr/>
            <p:nvPr/>
          </p:nvSpPr>
          <p:spPr>
            <a:xfrm>
              <a:off x="5455047" y="1668802"/>
              <a:ext cx="50668" cy="17361"/>
            </a:xfrm>
            <a:custGeom>
              <a:avLst/>
              <a:gdLst/>
              <a:ahLst/>
              <a:cxnLst/>
              <a:rect l="l" t="t" r="r" b="b"/>
              <a:pathLst>
                <a:path w="1935" h="663" extrusionOk="0">
                  <a:moveTo>
                    <a:pt x="312" y="1"/>
                  </a:moveTo>
                  <a:cubicBezTo>
                    <a:pt x="143" y="1"/>
                    <a:pt x="0" y="224"/>
                    <a:pt x="161" y="385"/>
                  </a:cubicBezTo>
                  <a:cubicBezTo>
                    <a:pt x="371" y="567"/>
                    <a:pt x="641" y="662"/>
                    <a:pt x="922" y="662"/>
                  </a:cubicBezTo>
                  <a:cubicBezTo>
                    <a:pt x="936" y="662"/>
                    <a:pt x="949" y="662"/>
                    <a:pt x="963" y="662"/>
                  </a:cubicBezTo>
                  <a:cubicBezTo>
                    <a:pt x="976" y="662"/>
                    <a:pt x="990" y="662"/>
                    <a:pt x="1003" y="662"/>
                  </a:cubicBezTo>
                  <a:cubicBezTo>
                    <a:pt x="1284" y="662"/>
                    <a:pt x="1555" y="567"/>
                    <a:pt x="1773" y="385"/>
                  </a:cubicBezTo>
                  <a:cubicBezTo>
                    <a:pt x="1935" y="224"/>
                    <a:pt x="1792" y="1"/>
                    <a:pt x="1622" y="1"/>
                  </a:cubicBezTo>
                  <a:cubicBezTo>
                    <a:pt x="1571" y="1"/>
                    <a:pt x="1517" y="21"/>
                    <a:pt x="1468" y="70"/>
                  </a:cubicBezTo>
                  <a:cubicBezTo>
                    <a:pt x="1316" y="175"/>
                    <a:pt x="1139" y="228"/>
                    <a:pt x="964" y="228"/>
                  </a:cubicBezTo>
                  <a:cubicBezTo>
                    <a:pt x="788" y="228"/>
                    <a:pt x="614" y="175"/>
                    <a:pt x="467" y="70"/>
                  </a:cubicBezTo>
                  <a:cubicBezTo>
                    <a:pt x="418" y="21"/>
                    <a:pt x="364" y="1"/>
                    <a:pt x="312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5" name="Google Shape;13315;p84"/>
            <p:cNvSpPr/>
            <p:nvPr/>
          </p:nvSpPr>
          <p:spPr>
            <a:xfrm>
              <a:off x="5440279" y="1628844"/>
              <a:ext cx="11521" cy="17334"/>
            </a:xfrm>
            <a:custGeom>
              <a:avLst/>
              <a:gdLst/>
              <a:ahLst/>
              <a:cxnLst/>
              <a:rect l="l" t="t" r="r" b="b"/>
              <a:pathLst>
                <a:path w="440" h="662" extrusionOk="0">
                  <a:moveTo>
                    <a:pt x="220" y="1"/>
                  </a:moveTo>
                  <a:cubicBezTo>
                    <a:pt x="110" y="1"/>
                    <a:pt x="0" y="75"/>
                    <a:pt x="0" y="222"/>
                  </a:cubicBezTo>
                  <a:lnTo>
                    <a:pt x="0" y="442"/>
                  </a:lnTo>
                  <a:cubicBezTo>
                    <a:pt x="0" y="566"/>
                    <a:pt x="96" y="661"/>
                    <a:pt x="220" y="661"/>
                  </a:cubicBezTo>
                  <a:cubicBezTo>
                    <a:pt x="344" y="661"/>
                    <a:pt x="439" y="556"/>
                    <a:pt x="439" y="432"/>
                  </a:cubicBezTo>
                  <a:lnTo>
                    <a:pt x="439" y="222"/>
                  </a:lnTo>
                  <a:cubicBezTo>
                    <a:pt x="439" y="75"/>
                    <a:pt x="329" y="1"/>
                    <a:pt x="22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6" name="Google Shape;13316;p84"/>
            <p:cNvSpPr/>
            <p:nvPr/>
          </p:nvSpPr>
          <p:spPr>
            <a:xfrm>
              <a:off x="5508962" y="1628844"/>
              <a:ext cx="11521" cy="17334"/>
            </a:xfrm>
            <a:custGeom>
              <a:avLst/>
              <a:gdLst/>
              <a:ahLst/>
              <a:cxnLst/>
              <a:rect l="l" t="t" r="r" b="b"/>
              <a:pathLst>
                <a:path w="440" h="662" extrusionOk="0">
                  <a:moveTo>
                    <a:pt x="220" y="1"/>
                  </a:moveTo>
                  <a:cubicBezTo>
                    <a:pt x="110" y="1"/>
                    <a:pt x="1" y="75"/>
                    <a:pt x="1" y="222"/>
                  </a:cubicBezTo>
                  <a:lnTo>
                    <a:pt x="1" y="442"/>
                  </a:lnTo>
                  <a:cubicBezTo>
                    <a:pt x="1" y="566"/>
                    <a:pt x="96" y="661"/>
                    <a:pt x="220" y="661"/>
                  </a:cubicBezTo>
                  <a:cubicBezTo>
                    <a:pt x="335" y="661"/>
                    <a:pt x="440" y="556"/>
                    <a:pt x="440" y="432"/>
                  </a:cubicBezTo>
                  <a:lnTo>
                    <a:pt x="440" y="222"/>
                  </a:lnTo>
                  <a:cubicBezTo>
                    <a:pt x="440" y="75"/>
                    <a:pt x="330" y="1"/>
                    <a:pt x="22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7" name="Google Shape;13317;p84"/>
            <p:cNvSpPr/>
            <p:nvPr/>
          </p:nvSpPr>
          <p:spPr>
            <a:xfrm>
              <a:off x="5432528" y="1611666"/>
              <a:ext cx="26761" cy="11521"/>
            </a:xfrm>
            <a:custGeom>
              <a:avLst/>
              <a:gdLst/>
              <a:ahLst/>
              <a:cxnLst/>
              <a:rect l="l" t="t" r="r" b="b"/>
              <a:pathLst>
                <a:path w="1022" h="440" extrusionOk="0">
                  <a:moveTo>
                    <a:pt x="296" y="1"/>
                  </a:moveTo>
                  <a:cubicBezTo>
                    <a:pt x="0" y="1"/>
                    <a:pt x="0" y="440"/>
                    <a:pt x="296" y="440"/>
                  </a:cubicBezTo>
                  <a:lnTo>
                    <a:pt x="735" y="440"/>
                  </a:lnTo>
                  <a:cubicBezTo>
                    <a:pt x="1021" y="440"/>
                    <a:pt x="1021" y="1"/>
                    <a:pt x="735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8" name="Google Shape;13318;p84"/>
            <p:cNvSpPr/>
            <p:nvPr/>
          </p:nvSpPr>
          <p:spPr>
            <a:xfrm>
              <a:off x="5501211" y="1611666"/>
              <a:ext cx="26761" cy="11521"/>
            </a:xfrm>
            <a:custGeom>
              <a:avLst/>
              <a:gdLst/>
              <a:ahLst/>
              <a:cxnLst/>
              <a:rect l="l" t="t" r="r" b="b"/>
              <a:pathLst>
                <a:path w="1022" h="440" extrusionOk="0">
                  <a:moveTo>
                    <a:pt x="297" y="1"/>
                  </a:moveTo>
                  <a:cubicBezTo>
                    <a:pt x="1" y="1"/>
                    <a:pt x="1" y="440"/>
                    <a:pt x="297" y="440"/>
                  </a:cubicBezTo>
                  <a:lnTo>
                    <a:pt x="736" y="440"/>
                  </a:lnTo>
                  <a:cubicBezTo>
                    <a:pt x="1022" y="440"/>
                    <a:pt x="1022" y="1"/>
                    <a:pt x="736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9" name="Google Shape;13319;p84"/>
            <p:cNvSpPr/>
            <p:nvPr/>
          </p:nvSpPr>
          <p:spPr>
            <a:xfrm>
              <a:off x="5353842" y="1786792"/>
              <a:ext cx="46740" cy="70961"/>
            </a:xfrm>
            <a:custGeom>
              <a:avLst/>
              <a:gdLst/>
              <a:ahLst/>
              <a:cxnLst/>
              <a:rect l="l" t="t" r="r" b="b"/>
              <a:pathLst>
                <a:path w="1785" h="2710" extrusionOk="0">
                  <a:moveTo>
                    <a:pt x="287" y="0"/>
                  </a:moveTo>
                  <a:cubicBezTo>
                    <a:pt x="172" y="96"/>
                    <a:pt x="77" y="210"/>
                    <a:pt x="0" y="334"/>
                  </a:cubicBezTo>
                  <a:lnTo>
                    <a:pt x="1117" y="1298"/>
                  </a:lnTo>
                  <a:cubicBezTo>
                    <a:pt x="1260" y="1422"/>
                    <a:pt x="1346" y="1603"/>
                    <a:pt x="1346" y="1794"/>
                  </a:cubicBezTo>
                  <a:lnTo>
                    <a:pt x="1346" y="2710"/>
                  </a:lnTo>
                  <a:lnTo>
                    <a:pt x="1784" y="2710"/>
                  </a:lnTo>
                  <a:lnTo>
                    <a:pt x="1784" y="1794"/>
                  </a:lnTo>
                  <a:cubicBezTo>
                    <a:pt x="1784" y="1479"/>
                    <a:pt x="1641" y="1174"/>
                    <a:pt x="1403" y="973"/>
                  </a:cubicBezTo>
                  <a:lnTo>
                    <a:pt x="287" y="0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0" name="Google Shape;13320;p84"/>
            <p:cNvSpPr/>
            <p:nvPr/>
          </p:nvSpPr>
          <p:spPr>
            <a:xfrm>
              <a:off x="5560415" y="1786792"/>
              <a:ext cx="46740" cy="70961"/>
            </a:xfrm>
            <a:custGeom>
              <a:avLst/>
              <a:gdLst/>
              <a:ahLst/>
              <a:cxnLst/>
              <a:rect l="l" t="t" r="r" b="b"/>
              <a:pathLst>
                <a:path w="1785" h="2710" extrusionOk="0">
                  <a:moveTo>
                    <a:pt x="1489" y="0"/>
                  </a:moveTo>
                  <a:lnTo>
                    <a:pt x="383" y="973"/>
                  </a:lnTo>
                  <a:cubicBezTo>
                    <a:pt x="134" y="1174"/>
                    <a:pt x="1" y="1479"/>
                    <a:pt x="1" y="1794"/>
                  </a:cubicBezTo>
                  <a:lnTo>
                    <a:pt x="1" y="2710"/>
                  </a:lnTo>
                  <a:lnTo>
                    <a:pt x="440" y="2710"/>
                  </a:lnTo>
                  <a:lnTo>
                    <a:pt x="440" y="1794"/>
                  </a:lnTo>
                  <a:cubicBezTo>
                    <a:pt x="440" y="1603"/>
                    <a:pt x="516" y="1422"/>
                    <a:pt x="669" y="1298"/>
                  </a:cubicBezTo>
                  <a:lnTo>
                    <a:pt x="1785" y="334"/>
                  </a:lnTo>
                  <a:cubicBezTo>
                    <a:pt x="1699" y="210"/>
                    <a:pt x="1604" y="96"/>
                    <a:pt x="1489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1" name="Google Shape;13321;p84"/>
            <p:cNvSpPr/>
            <p:nvPr/>
          </p:nvSpPr>
          <p:spPr>
            <a:xfrm>
              <a:off x="5480499" y="1502972"/>
              <a:ext cx="149909" cy="256613"/>
            </a:xfrm>
            <a:custGeom>
              <a:avLst/>
              <a:gdLst/>
              <a:ahLst/>
              <a:cxnLst/>
              <a:rect l="l" t="t" r="r" b="b"/>
              <a:pathLst>
                <a:path w="5725" h="9800" extrusionOk="0">
                  <a:moveTo>
                    <a:pt x="785" y="1"/>
                  </a:moveTo>
                  <a:cubicBezTo>
                    <a:pt x="590" y="1"/>
                    <a:pt x="398" y="58"/>
                    <a:pt x="239" y="164"/>
                  </a:cubicBezTo>
                  <a:cubicBezTo>
                    <a:pt x="162" y="212"/>
                    <a:pt x="76" y="231"/>
                    <a:pt x="0" y="231"/>
                  </a:cubicBezTo>
                  <a:lnTo>
                    <a:pt x="0" y="2187"/>
                  </a:lnTo>
                  <a:cubicBezTo>
                    <a:pt x="563" y="2902"/>
                    <a:pt x="1393" y="2330"/>
                    <a:pt x="2185" y="3589"/>
                  </a:cubicBezTo>
                  <a:cubicBezTo>
                    <a:pt x="2843" y="4667"/>
                    <a:pt x="3683" y="4629"/>
                    <a:pt x="3969" y="5468"/>
                  </a:cubicBezTo>
                  <a:cubicBezTo>
                    <a:pt x="4055" y="5707"/>
                    <a:pt x="4007" y="5974"/>
                    <a:pt x="4026" y="6222"/>
                  </a:cubicBezTo>
                  <a:cubicBezTo>
                    <a:pt x="4150" y="7653"/>
                    <a:pt x="5238" y="8302"/>
                    <a:pt x="5724" y="9799"/>
                  </a:cubicBezTo>
                  <a:cubicBezTo>
                    <a:pt x="5676" y="9551"/>
                    <a:pt x="5648" y="9303"/>
                    <a:pt x="5657" y="9055"/>
                  </a:cubicBezTo>
                  <a:cubicBezTo>
                    <a:pt x="5676" y="7796"/>
                    <a:pt x="5257" y="7577"/>
                    <a:pt x="5047" y="6842"/>
                  </a:cubicBezTo>
                  <a:cubicBezTo>
                    <a:pt x="4837" y="6098"/>
                    <a:pt x="5047" y="5592"/>
                    <a:pt x="4799" y="4772"/>
                  </a:cubicBezTo>
                  <a:cubicBezTo>
                    <a:pt x="4570" y="4009"/>
                    <a:pt x="4150" y="3875"/>
                    <a:pt x="4016" y="2788"/>
                  </a:cubicBezTo>
                  <a:cubicBezTo>
                    <a:pt x="3797" y="956"/>
                    <a:pt x="1813" y="2"/>
                    <a:pt x="830" y="2"/>
                  </a:cubicBezTo>
                  <a:cubicBezTo>
                    <a:pt x="815" y="1"/>
                    <a:pt x="800" y="1"/>
                    <a:pt x="785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2" name="Google Shape;13322;p84"/>
            <p:cNvSpPr/>
            <p:nvPr/>
          </p:nvSpPr>
          <p:spPr>
            <a:xfrm>
              <a:off x="5330354" y="1502972"/>
              <a:ext cx="149909" cy="256351"/>
            </a:xfrm>
            <a:custGeom>
              <a:avLst/>
              <a:gdLst/>
              <a:ahLst/>
              <a:cxnLst/>
              <a:rect l="l" t="t" r="r" b="b"/>
              <a:pathLst>
                <a:path w="5725" h="9790" extrusionOk="0">
                  <a:moveTo>
                    <a:pt x="4938" y="1"/>
                  </a:moveTo>
                  <a:cubicBezTo>
                    <a:pt x="4923" y="1"/>
                    <a:pt x="4909" y="1"/>
                    <a:pt x="4895" y="2"/>
                  </a:cubicBezTo>
                  <a:cubicBezTo>
                    <a:pt x="3902" y="2"/>
                    <a:pt x="1928" y="956"/>
                    <a:pt x="1699" y="2788"/>
                  </a:cubicBezTo>
                  <a:cubicBezTo>
                    <a:pt x="1575" y="3875"/>
                    <a:pt x="1155" y="4009"/>
                    <a:pt x="926" y="4772"/>
                  </a:cubicBezTo>
                  <a:cubicBezTo>
                    <a:pt x="678" y="5592"/>
                    <a:pt x="888" y="6098"/>
                    <a:pt x="678" y="6842"/>
                  </a:cubicBezTo>
                  <a:cubicBezTo>
                    <a:pt x="468" y="7577"/>
                    <a:pt x="48" y="7796"/>
                    <a:pt x="67" y="9055"/>
                  </a:cubicBezTo>
                  <a:cubicBezTo>
                    <a:pt x="77" y="9303"/>
                    <a:pt x="48" y="9551"/>
                    <a:pt x="1" y="9790"/>
                  </a:cubicBezTo>
                  <a:cubicBezTo>
                    <a:pt x="487" y="8302"/>
                    <a:pt x="1584" y="7653"/>
                    <a:pt x="1689" y="6222"/>
                  </a:cubicBezTo>
                  <a:cubicBezTo>
                    <a:pt x="1718" y="5974"/>
                    <a:pt x="1670" y="5707"/>
                    <a:pt x="1756" y="5468"/>
                  </a:cubicBezTo>
                  <a:cubicBezTo>
                    <a:pt x="2042" y="4629"/>
                    <a:pt x="2872" y="4667"/>
                    <a:pt x="3540" y="3589"/>
                  </a:cubicBezTo>
                  <a:cubicBezTo>
                    <a:pt x="4322" y="2330"/>
                    <a:pt x="5162" y="2902"/>
                    <a:pt x="5725" y="2187"/>
                  </a:cubicBezTo>
                  <a:lnTo>
                    <a:pt x="5725" y="231"/>
                  </a:lnTo>
                  <a:cubicBezTo>
                    <a:pt x="5639" y="231"/>
                    <a:pt x="5553" y="212"/>
                    <a:pt x="5486" y="164"/>
                  </a:cubicBezTo>
                  <a:cubicBezTo>
                    <a:pt x="5318" y="58"/>
                    <a:pt x="5125" y="1"/>
                    <a:pt x="4938" y="1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323" name="Google Shape;13323;p84"/>
          <p:cNvGrpSpPr/>
          <p:nvPr/>
        </p:nvGrpSpPr>
        <p:grpSpPr>
          <a:xfrm>
            <a:off x="6253637" y="3790101"/>
            <a:ext cx="274550" cy="354833"/>
            <a:chOff x="6253637" y="3790101"/>
            <a:chExt cx="274550" cy="354833"/>
          </a:xfrm>
        </p:grpSpPr>
        <p:sp>
          <p:nvSpPr>
            <p:cNvPr id="13324" name="Google Shape;13324;p84"/>
            <p:cNvSpPr/>
            <p:nvPr/>
          </p:nvSpPr>
          <p:spPr>
            <a:xfrm>
              <a:off x="6253637" y="3987300"/>
              <a:ext cx="274550" cy="157634"/>
            </a:xfrm>
            <a:custGeom>
              <a:avLst/>
              <a:gdLst/>
              <a:ahLst/>
              <a:cxnLst/>
              <a:rect l="l" t="t" r="r" b="b"/>
              <a:pathLst>
                <a:path w="10485" h="6020" extrusionOk="0">
                  <a:moveTo>
                    <a:pt x="3702" y="0"/>
                  </a:moveTo>
                  <a:cubicBezTo>
                    <a:pt x="3702" y="678"/>
                    <a:pt x="3253" y="1279"/>
                    <a:pt x="2605" y="1469"/>
                  </a:cubicBezTo>
                  <a:lnTo>
                    <a:pt x="935" y="1956"/>
                  </a:lnTo>
                  <a:cubicBezTo>
                    <a:pt x="382" y="2128"/>
                    <a:pt x="0" y="2633"/>
                    <a:pt x="0" y="3215"/>
                  </a:cubicBezTo>
                  <a:lnTo>
                    <a:pt x="0" y="5362"/>
                  </a:lnTo>
                  <a:cubicBezTo>
                    <a:pt x="0" y="5724"/>
                    <a:pt x="286" y="6020"/>
                    <a:pt x="649" y="6020"/>
                  </a:cubicBezTo>
                  <a:lnTo>
                    <a:pt x="9826" y="6020"/>
                  </a:lnTo>
                  <a:cubicBezTo>
                    <a:pt x="10189" y="6020"/>
                    <a:pt x="10485" y="5724"/>
                    <a:pt x="10485" y="5362"/>
                  </a:cubicBezTo>
                  <a:lnTo>
                    <a:pt x="10485" y="3215"/>
                  </a:lnTo>
                  <a:cubicBezTo>
                    <a:pt x="10485" y="2633"/>
                    <a:pt x="10094" y="2118"/>
                    <a:pt x="9531" y="1956"/>
                  </a:cubicBezTo>
                  <a:lnTo>
                    <a:pt x="7861" y="1469"/>
                  </a:lnTo>
                  <a:cubicBezTo>
                    <a:pt x="7212" y="1279"/>
                    <a:pt x="6764" y="678"/>
                    <a:pt x="6764" y="0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5" name="Google Shape;13325;p84"/>
            <p:cNvSpPr/>
            <p:nvPr/>
          </p:nvSpPr>
          <p:spPr>
            <a:xfrm>
              <a:off x="6310590" y="3801701"/>
              <a:ext cx="160147" cy="244830"/>
            </a:xfrm>
            <a:custGeom>
              <a:avLst/>
              <a:gdLst/>
              <a:ahLst/>
              <a:cxnLst/>
              <a:rect l="l" t="t" r="r" b="b"/>
              <a:pathLst>
                <a:path w="6116" h="9350" extrusionOk="0">
                  <a:moveTo>
                    <a:pt x="3063" y="0"/>
                  </a:moveTo>
                  <a:cubicBezTo>
                    <a:pt x="1374" y="0"/>
                    <a:pt x="0" y="1364"/>
                    <a:pt x="0" y="3053"/>
                  </a:cubicBezTo>
                  <a:lnTo>
                    <a:pt x="0" y="4579"/>
                  </a:lnTo>
                  <a:cubicBezTo>
                    <a:pt x="0" y="6344"/>
                    <a:pt x="1117" y="7403"/>
                    <a:pt x="2099" y="8348"/>
                  </a:cubicBezTo>
                  <a:cubicBezTo>
                    <a:pt x="2443" y="8653"/>
                    <a:pt x="2767" y="8987"/>
                    <a:pt x="3053" y="9349"/>
                  </a:cubicBezTo>
                  <a:cubicBezTo>
                    <a:pt x="3349" y="8987"/>
                    <a:pt x="3664" y="8653"/>
                    <a:pt x="4007" y="8348"/>
                  </a:cubicBezTo>
                  <a:cubicBezTo>
                    <a:pt x="4999" y="7403"/>
                    <a:pt x="6106" y="6344"/>
                    <a:pt x="6106" y="4579"/>
                  </a:cubicBezTo>
                  <a:lnTo>
                    <a:pt x="6115" y="3053"/>
                  </a:lnTo>
                  <a:cubicBezTo>
                    <a:pt x="6115" y="1364"/>
                    <a:pt x="4751" y="0"/>
                    <a:pt x="3063" y="0"/>
                  </a:cubicBezTo>
                  <a:close/>
                </a:path>
              </a:pathLst>
            </a:custGeom>
            <a:solidFill>
              <a:srgbClr val="526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6" name="Google Shape;13326;p84"/>
            <p:cNvSpPr/>
            <p:nvPr/>
          </p:nvSpPr>
          <p:spPr>
            <a:xfrm>
              <a:off x="6373276" y="3984551"/>
              <a:ext cx="34512" cy="68709"/>
            </a:xfrm>
            <a:custGeom>
              <a:avLst/>
              <a:gdLst/>
              <a:ahLst/>
              <a:cxnLst/>
              <a:rect l="l" t="t" r="r" b="b"/>
              <a:pathLst>
                <a:path w="1318" h="2624" extrusionOk="0">
                  <a:moveTo>
                    <a:pt x="1" y="0"/>
                  </a:moveTo>
                  <a:lnTo>
                    <a:pt x="1" y="1966"/>
                  </a:lnTo>
                  <a:lnTo>
                    <a:pt x="659" y="2624"/>
                  </a:lnTo>
                  <a:lnTo>
                    <a:pt x="1317" y="1966"/>
                  </a:lnTo>
                  <a:lnTo>
                    <a:pt x="1317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7" name="Google Shape;13327;p84"/>
            <p:cNvSpPr/>
            <p:nvPr/>
          </p:nvSpPr>
          <p:spPr>
            <a:xfrm>
              <a:off x="6373276" y="4001781"/>
              <a:ext cx="34512" cy="11521"/>
            </a:xfrm>
            <a:custGeom>
              <a:avLst/>
              <a:gdLst/>
              <a:ahLst/>
              <a:cxnLst/>
              <a:rect l="l" t="t" r="r" b="b"/>
              <a:pathLst>
                <a:path w="1318" h="440" extrusionOk="0">
                  <a:moveTo>
                    <a:pt x="1" y="1"/>
                  </a:moveTo>
                  <a:lnTo>
                    <a:pt x="1" y="439"/>
                  </a:lnTo>
                  <a:lnTo>
                    <a:pt x="1317" y="439"/>
                  </a:lnTo>
                  <a:lnTo>
                    <a:pt x="1317" y="1"/>
                  </a:lnTo>
                  <a:close/>
                </a:path>
              </a:pathLst>
            </a:custGeom>
            <a:solidFill>
              <a:srgbClr val="909D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8" name="Google Shape;13328;p84"/>
            <p:cNvSpPr/>
            <p:nvPr/>
          </p:nvSpPr>
          <p:spPr>
            <a:xfrm>
              <a:off x="6373276" y="4024771"/>
              <a:ext cx="34512" cy="11260"/>
            </a:xfrm>
            <a:custGeom>
              <a:avLst/>
              <a:gdLst/>
              <a:ahLst/>
              <a:cxnLst/>
              <a:rect l="l" t="t" r="r" b="b"/>
              <a:pathLst>
                <a:path w="1318" h="430" extrusionOk="0">
                  <a:moveTo>
                    <a:pt x="1" y="0"/>
                  </a:moveTo>
                  <a:lnTo>
                    <a:pt x="1" y="430"/>
                  </a:lnTo>
                  <a:lnTo>
                    <a:pt x="1317" y="430"/>
                  </a:lnTo>
                  <a:lnTo>
                    <a:pt x="1317" y="0"/>
                  </a:lnTo>
                  <a:close/>
                </a:path>
              </a:pathLst>
            </a:custGeom>
            <a:solidFill>
              <a:srgbClr val="909D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9" name="Google Shape;13329;p84"/>
            <p:cNvSpPr/>
            <p:nvPr/>
          </p:nvSpPr>
          <p:spPr>
            <a:xfrm>
              <a:off x="6333318" y="3927337"/>
              <a:ext cx="114428" cy="65724"/>
            </a:xfrm>
            <a:custGeom>
              <a:avLst/>
              <a:gdLst/>
              <a:ahLst/>
              <a:cxnLst/>
              <a:rect l="l" t="t" r="r" b="b"/>
              <a:pathLst>
                <a:path w="4370" h="2510" extrusionOk="0">
                  <a:moveTo>
                    <a:pt x="1" y="1"/>
                  </a:moveTo>
                  <a:lnTo>
                    <a:pt x="1" y="1165"/>
                  </a:lnTo>
                  <a:cubicBezTo>
                    <a:pt x="1" y="1518"/>
                    <a:pt x="220" y="1842"/>
                    <a:pt x="544" y="1975"/>
                  </a:cubicBezTo>
                  <a:lnTo>
                    <a:pt x="1613" y="2395"/>
                  </a:lnTo>
                  <a:cubicBezTo>
                    <a:pt x="1799" y="2472"/>
                    <a:pt x="1992" y="2510"/>
                    <a:pt x="2184" y="2510"/>
                  </a:cubicBezTo>
                  <a:cubicBezTo>
                    <a:pt x="2376" y="2510"/>
                    <a:pt x="2567" y="2472"/>
                    <a:pt x="2748" y="2395"/>
                  </a:cubicBezTo>
                  <a:lnTo>
                    <a:pt x="3816" y="1975"/>
                  </a:lnTo>
                  <a:cubicBezTo>
                    <a:pt x="4150" y="1842"/>
                    <a:pt x="4370" y="1518"/>
                    <a:pt x="4370" y="1165"/>
                  </a:cubicBezTo>
                  <a:lnTo>
                    <a:pt x="437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0" name="Google Shape;13330;p84"/>
            <p:cNvSpPr/>
            <p:nvPr/>
          </p:nvSpPr>
          <p:spPr>
            <a:xfrm>
              <a:off x="6333318" y="3927337"/>
              <a:ext cx="114428" cy="34512"/>
            </a:xfrm>
            <a:custGeom>
              <a:avLst/>
              <a:gdLst/>
              <a:ahLst/>
              <a:cxnLst/>
              <a:rect l="l" t="t" r="r" b="b"/>
              <a:pathLst>
                <a:path w="4370" h="1318" extrusionOk="0">
                  <a:moveTo>
                    <a:pt x="1" y="1"/>
                  </a:moveTo>
                  <a:lnTo>
                    <a:pt x="1" y="611"/>
                  </a:lnTo>
                  <a:lnTo>
                    <a:pt x="506" y="783"/>
                  </a:lnTo>
                  <a:cubicBezTo>
                    <a:pt x="640" y="1107"/>
                    <a:pt x="954" y="1317"/>
                    <a:pt x="1307" y="1317"/>
                  </a:cubicBezTo>
                  <a:lnTo>
                    <a:pt x="3063" y="1317"/>
                  </a:lnTo>
                  <a:cubicBezTo>
                    <a:pt x="3406" y="1317"/>
                    <a:pt x="3731" y="1107"/>
                    <a:pt x="3864" y="783"/>
                  </a:cubicBezTo>
                  <a:lnTo>
                    <a:pt x="4370" y="611"/>
                  </a:lnTo>
                  <a:lnTo>
                    <a:pt x="4370" y="1"/>
                  </a:lnTo>
                  <a:close/>
                </a:path>
              </a:pathLst>
            </a:custGeom>
            <a:solidFill>
              <a:srgbClr val="909D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1" name="Google Shape;13331;p84"/>
            <p:cNvSpPr/>
            <p:nvPr/>
          </p:nvSpPr>
          <p:spPr>
            <a:xfrm>
              <a:off x="6321823" y="3812935"/>
              <a:ext cx="137419" cy="143232"/>
            </a:xfrm>
            <a:custGeom>
              <a:avLst/>
              <a:gdLst/>
              <a:ahLst/>
              <a:cxnLst/>
              <a:rect l="l" t="t" r="r" b="b"/>
              <a:pathLst>
                <a:path w="5248" h="5470" extrusionOk="0">
                  <a:moveTo>
                    <a:pt x="2612" y="0"/>
                  </a:moveTo>
                  <a:cubicBezTo>
                    <a:pt x="2600" y="0"/>
                    <a:pt x="2588" y="0"/>
                    <a:pt x="2576" y="0"/>
                  </a:cubicBezTo>
                  <a:cubicBezTo>
                    <a:pt x="1136" y="29"/>
                    <a:pt x="1" y="1269"/>
                    <a:pt x="1" y="2710"/>
                  </a:cubicBezTo>
                  <a:lnTo>
                    <a:pt x="1" y="3902"/>
                  </a:lnTo>
                  <a:cubicBezTo>
                    <a:pt x="1" y="4188"/>
                    <a:pt x="182" y="4436"/>
                    <a:pt x="449" y="4522"/>
                  </a:cubicBezTo>
                  <a:lnTo>
                    <a:pt x="1088" y="4742"/>
                  </a:lnTo>
                  <a:cubicBezTo>
                    <a:pt x="1203" y="4780"/>
                    <a:pt x="1298" y="4866"/>
                    <a:pt x="1346" y="4980"/>
                  </a:cubicBezTo>
                  <a:cubicBezTo>
                    <a:pt x="1413" y="5142"/>
                    <a:pt x="1575" y="5247"/>
                    <a:pt x="1746" y="5247"/>
                  </a:cubicBezTo>
                  <a:cubicBezTo>
                    <a:pt x="1746" y="5395"/>
                    <a:pt x="1856" y="5469"/>
                    <a:pt x="1966" y="5469"/>
                  </a:cubicBezTo>
                  <a:cubicBezTo>
                    <a:pt x="2076" y="5469"/>
                    <a:pt x="2185" y="5395"/>
                    <a:pt x="2185" y="5247"/>
                  </a:cubicBezTo>
                  <a:lnTo>
                    <a:pt x="2405" y="5247"/>
                  </a:lnTo>
                  <a:cubicBezTo>
                    <a:pt x="2405" y="5395"/>
                    <a:pt x="2514" y="5469"/>
                    <a:pt x="2624" y="5469"/>
                  </a:cubicBezTo>
                  <a:cubicBezTo>
                    <a:pt x="2734" y="5469"/>
                    <a:pt x="2844" y="5395"/>
                    <a:pt x="2844" y="5247"/>
                  </a:cubicBezTo>
                  <a:lnTo>
                    <a:pt x="3063" y="5247"/>
                  </a:lnTo>
                  <a:cubicBezTo>
                    <a:pt x="3063" y="5395"/>
                    <a:pt x="3170" y="5469"/>
                    <a:pt x="3278" y="5469"/>
                  </a:cubicBezTo>
                  <a:cubicBezTo>
                    <a:pt x="3385" y="5469"/>
                    <a:pt x="3492" y="5395"/>
                    <a:pt x="3492" y="5247"/>
                  </a:cubicBezTo>
                  <a:cubicBezTo>
                    <a:pt x="3674" y="5247"/>
                    <a:pt x="3836" y="5142"/>
                    <a:pt x="3903" y="4980"/>
                  </a:cubicBezTo>
                  <a:cubicBezTo>
                    <a:pt x="3950" y="4866"/>
                    <a:pt x="4046" y="4780"/>
                    <a:pt x="4160" y="4742"/>
                  </a:cubicBezTo>
                  <a:lnTo>
                    <a:pt x="4799" y="4522"/>
                  </a:lnTo>
                  <a:cubicBezTo>
                    <a:pt x="5066" y="4436"/>
                    <a:pt x="5248" y="4188"/>
                    <a:pt x="5248" y="3902"/>
                  </a:cubicBezTo>
                  <a:lnTo>
                    <a:pt x="5248" y="2624"/>
                  </a:lnTo>
                  <a:cubicBezTo>
                    <a:pt x="5248" y="1167"/>
                    <a:pt x="4055" y="0"/>
                    <a:pt x="2612" y="0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2" name="Google Shape;13332;p84"/>
            <p:cNvSpPr/>
            <p:nvPr/>
          </p:nvSpPr>
          <p:spPr>
            <a:xfrm>
              <a:off x="6384772" y="3915972"/>
              <a:ext cx="11521" cy="17151"/>
            </a:xfrm>
            <a:custGeom>
              <a:avLst/>
              <a:gdLst/>
              <a:ahLst/>
              <a:cxnLst/>
              <a:rect l="l" t="t" r="r" b="b"/>
              <a:pathLst>
                <a:path w="440" h="655" extrusionOk="0">
                  <a:moveTo>
                    <a:pt x="220" y="1"/>
                  </a:moveTo>
                  <a:cubicBezTo>
                    <a:pt x="110" y="1"/>
                    <a:pt x="1" y="72"/>
                    <a:pt x="1" y="215"/>
                  </a:cubicBezTo>
                  <a:lnTo>
                    <a:pt x="1" y="435"/>
                  </a:lnTo>
                  <a:cubicBezTo>
                    <a:pt x="1" y="559"/>
                    <a:pt x="96" y="654"/>
                    <a:pt x="220" y="654"/>
                  </a:cubicBezTo>
                  <a:cubicBezTo>
                    <a:pt x="344" y="654"/>
                    <a:pt x="440" y="559"/>
                    <a:pt x="440" y="435"/>
                  </a:cubicBezTo>
                  <a:lnTo>
                    <a:pt x="440" y="215"/>
                  </a:lnTo>
                  <a:cubicBezTo>
                    <a:pt x="440" y="72"/>
                    <a:pt x="330" y="1"/>
                    <a:pt x="220" y="1"/>
                  </a:cubicBezTo>
                  <a:close/>
                </a:path>
              </a:pathLst>
            </a:custGeom>
            <a:solidFill>
              <a:srgbClr val="526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3" name="Google Shape;13333;p84"/>
            <p:cNvSpPr/>
            <p:nvPr/>
          </p:nvSpPr>
          <p:spPr>
            <a:xfrm>
              <a:off x="6321823" y="3812935"/>
              <a:ext cx="85965" cy="128909"/>
            </a:xfrm>
            <a:custGeom>
              <a:avLst/>
              <a:gdLst/>
              <a:ahLst/>
              <a:cxnLst/>
              <a:rect l="l" t="t" r="r" b="b"/>
              <a:pathLst>
                <a:path w="3283" h="4923" extrusionOk="0">
                  <a:moveTo>
                    <a:pt x="2576" y="0"/>
                  </a:moveTo>
                  <a:cubicBezTo>
                    <a:pt x="1136" y="29"/>
                    <a:pt x="1" y="1269"/>
                    <a:pt x="1" y="2710"/>
                  </a:cubicBezTo>
                  <a:lnTo>
                    <a:pt x="1" y="3902"/>
                  </a:lnTo>
                  <a:cubicBezTo>
                    <a:pt x="1" y="4188"/>
                    <a:pt x="182" y="4436"/>
                    <a:pt x="449" y="4522"/>
                  </a:cubicBezTo>
                  <a:lnTo>
                    <a:pt x="1088" y="4742"/>
                  </a:lnTo>
                  <a:cubicBezTo>
                    <a:pt x="1184" y="4770"/>
                    <a:pt x="1260" y="4837"/>
                    <a:pt x="1317" y="4923"/>
                  </a:cubicBezTo>
                  <a:lnTo>
                    <a:pt x="1317" y="2624"/>
                  </a:lnTo>
                  <a:cubicBezTo>
                    <a:pt x="1317" y="1431"/>
                    <a:pt x="2119" y="392"/>
                    <a:pt x="3282" y="86"/>
                  </a:cubicBezTo>
                  <a:cubicBezTo>
                    <a:pt x="3053" y="29"/>
                    <a:pt x="2815" y="0"/>
                    <a:pt x="2576" y="0"/>
                  </a:cubicBezTo>
                  <a:close/>
                </a:path>
              </a:pathLst>
            </a:custGeom>
            <a:solidFill>
              <a:srgbClr val="E0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4" name="Google Shape;13334;p84"/>
            <p:cNvSpPr/>
            <p:nvPr/>
          </p:nvSpPr>
          <p:spPr>
            <a:xfrm>
              <a:off x="6344813" y="3881618"/>
              <a:ext cx="34250" cy="34512"/>
            </a:xfrm>
            <a:custGeom>
              <a:avLst/>
              <a:gdLst/>
              <a:ahLst/>
              <a:cxnLst/>
              <a:rect l="l" t="t" r="r" b="b"/>
              <a:pathLst>
                <a:path w="1308" h="1318" extrusionOk="0">
                  <a:moveTo>
                    <a:pt x="649" y="1"/>
                  </a:moveTo>
                  <a:cubicBezTo>
                    <a:pt x="287" y="1"/>
                    <a:pt x="0" y="297"/>
                    <a:pt x="0" y="659"/>
                  </a:cubicBezTo>
                  <a:cubicBezTo>
                    <a:pt x="0" y="1022"/>
                    <a:pt x="287" y="1317"/>
                    <a:pt x="649" y="1317"/>
                  </a:cubicBezTo>
                  <a:cubicBezTo>
                    <a:pt x="1012" y="1317"/>
                    <a:pt x="1307" y="1022"/>
                    <a:pt x="1307" y="659"/>
                  </a:cubicBezTo>
                  <a:cubicBezTo>
                    <a:pt x="1307" y="297"/>
                    <a:pt x="1012" y="1"/>
                    <a:pt x="649" y="1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5" name="Google Shape;13335;p84"/>
            <p:cNvSpPr/>
            <p:nvPr/>
          </p:nvSpPr>
          <p:spPr>
            <a:xfrm>
              <a:off x="6341566" y="3881382"/>
              <a:ext cx="40482" cy="23252"/>
            </a:xfrm>
            <a:custGeom>
              <a:avLst/>
              <a:gdLst/>
              <a:ahLst/>
              <a:cxnLst/>
              <a:rect l="l" t="t" r="r" b="b"/>
              <a:pathLst>
                <a:path w="1546" h="888" extrusionOk="0">
                  <a:moveTo>
                    <a:pt x="773" y="0"/>
                  </a:moveTo>
                  <a:cubicBezTo>
                    <a:pt x="325" y="0"/>
                    <a:pt x="0" y="458"/>
                    <a:pt x="162" y="888"/>
                  </a:cubicBezTo>
                  <a:cubicBezTo>
                    <a:pt x="258" y="620"/>
                    <a:pt x="496" y="449"/>
                    <a:pt x="773" y="449"/>
                  </a:cubicBezTo>
                  <a:cubicBezTo>
                    <a:pt x="1050" y="449"/>
                    <a:pt x="1298" y="620"/>
                    <a:pt x="1393" y="888"/>
                  </a:cubicBezTo>
                  <a:cubicBezTo>
                    <a:pt x="1546" y="458"/>
                    <a:pt x="1231" y="0"/>
                    <a:pt x="773" y="0"/>
                  </a:cubicBezTo>
                  <a:close/>
                </a:path>
              </a:pathLst>
            </a:custGeom>
            <a:solidFill>
              <a:srgbClr val="526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6" name="Google Shape;13336;p84"/>
            <p:cNvSpPr/>
            <p:nvPr/>
          </p:nvSpPr>
          <p:spPr>
            <a:xfrm>
              <a:off x="6402001" y="3881618"/>
              <a:ext cx="34250" cy="34512"/>
            </a:xfrm>
            <a:custGeom>
              <a:avLst/>
              <a:gdLst/>
              <a:ahLst/>
              <a:cxnLst/>
              <a:rect l="l" t="t" r="r" b="b"/>
              <a:pathLst>
                <a:path w="1308" h="1318" extrusionOk="0">
                  <a:moveTo>
                    <a:pt x="650" y="1"/>
                  </a:moveTo>
                  <a:cubicBezTo>
                    <a:pt x="287" y="1"/>
                    <a:pt x="1" y="297"/>
                    <a:pt x="1" y="659"/>
                  </a:cubicBezTo>
                  <a:cubicBezTo>
                    <a:pt x="1" y="1022"/>
                    <a:pt x="287" y="1317"/>
                    <a:pt x="650" y="1317"/>
                  </a:cubicBezTo>
                  <a:cubicBezTo>
                    <a:pt x="1012" y="1317"/>
                    <a:pt x="1308" y="1022"/>
                    <a:pt x="1308" y="659"/>
                  </a:cubicBezTo>
                  <a:cubicBezTo>
                    <a:pt x="1308" y="297"/>
                    <a:pt x="1012" y="1"/>
                    <a:pt x="650" y="1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7" name="Google Shape;13337;p84"/>
            <p:cNvSpPr/>
            <p:nvPr/>
          </p:nvSpPr>
          <p:spPr>
            <a:xfrm>
              <a:off x="6398754" y="3881382"/>
              <a:ext cx="40744" cy="23252"/>
            </a:xfrm>
            <a:custGeom>
              <a:avLst/>
              <a:gdLst/>
              <a:ahLst/>
              <a:cxnLst/>
              <a:rect l="l" t="t" r="r" b="b"/>
              <a:pathLst>
                <a:path w="1556" h="888" extrusionOk="0">
                  <a:moveTo>
                    <a:pt x="783" y="0"/>
                  </a:moveTo>
                  <a:cubicBezTo>
                    <a:pt x="325" y="0"/>
                    <a:pt x="1" y="458"/>
                    <a:pt x="163" y="888"/>
                  </a:cubicBezTo>
                  <a:cubicBezTo>
                    <a:pt x="249" y="630"/>
                    <a:pt x="497" y="449"/>
                    <a:pt x="774" y="449"/>
                  </a:cubicBezTo>
                  <a:cubicBezTo>
                    <a:pt x="1060" y="449"/>
                    <a:pt x="1298" y="620"/>
                    <a:pt x="1394" y="888"/>
                  </a:cubicBezTo>
                  <a:cubicBezTo>
                    <a:pt x="1556" y="458"/>
                    <a:pt x="1232" y="0"/>
                    <a:pt x="783" y="0"/>
                  </a:cubicBezTo>
                  <a:close/>
                </a:path>
              </a:pathLst>
            </a:custGeom>
            <a:solidFill>
              <a:srgbClr val="526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8" name="Google Shape;13338;p84"/>
            <p:cNvSpPr/>
            <p:nvPr/>
          </p:nvSpPr>
          <p:spPr>
            <a:xfrm>
              <a:off x="6299094" y="3790101"/>
              <a:ext cx="182876" cy="354833"/>
            </a:xfrm>
            <a:custGeom>
              <a:avLst/>
              <a:gdLst/>
              <a:ahLst/>
              <a:cxnLst/>
              <a:rect l="l" t="t" r="r" b="b"/>
              <a:pathLst>
                <a:path w="6984" h="13551" extrusionOk="0">
                  <a:moveTo>
                    <a:pt x="3502" y="443"/>
                  </a:moveTo>
                  <a:cubicBezTo>
                    <a:pt x="5190" y="443"/>
                    <a:pt x="6554" y="1807"/>
                    <a:pt x="6554" y="3496"/>
                  </a:cubicBezTo>
                  <a:lnTo>
                    <a:pt x="6545" y="5032"/>
                  </a:lnTo>
                  <a:cubicBezTo>
                    <a:pt x="6545" y="6787"/>
                    <a:pt x="5438" y="7846"/>
                    <a:pt x="4446" y="8791"/>
                  </a:cubicBezTo>
                  <a:cubicBezTo>
                    <a:pt x="4103" y="9096"/>
                    <a:pt x="3788" y="9430"/>
                    <a:pt x="3492" y="9792"/>
                  </a:cubicBezTo>
                  <a:cubicBezTo>
                    <a:pt x="3206" y="9430"/>
                    <a:pt x="2882" y="9096"/>
                    <a:pt x="2538" y="8791"/>
                  </a:cubicBezTo>
                  <a:cubicBezTo>
                    <a:pt x="1556" y="7846"/>
                    <a:pt x="439" y="6787"/>
                    <a:pt x="439" y="5032"/>
                  </a:cubicBezTo>
                  <a:lnTo>
                    <a:pt x="439" y="3496"/>
                  </a:lnTo>
                  <a:cubicBezTo>
                    <a:pt x="439" y="1807"/>
                    <a:pt x="1813" y="443"/>
                    <a:pt x="3502" y="443"/>
                  </a:cubicBezTo>
                  <a:close/>
                  <a:moveTo>
                    <a:pt x="3490" y="0"/>
                  </a:moveTo>
                  <a:cubicBezTo>
                    <a:pt x="3434" y="0"/>
                    <a:pt x="3377" y="2"/>
                    <a:pt x="3320" y="4"/>
                  </a:cubicBezTo>
                  <a:cubicBezTo>
                    <a:pt x="1441" y="100"/>
                    <a:pt x="1" y="1712"/>
                    <a:pt x="1" y="3601"/>
                  </a:cubicBezTo>
                  <a:lnTo>
                    <a:pt x="1" y="5032"/>
                  </a:lnTo>
                  <a:cubicBezTo>
                    <a:pt x="1" y="7617"/>
                    <a:pt x="2176" y="8848"/>
                    <a:pt x="3101" y="10002"/>
                  </a:cubicBezTo>
                  <a:cubicBezTo>
                    <a:pt x="3215" y="10145"/>
                    <a:pt x="3273" y="10336"/>
                    <a:pt x="3273" y="10527"/>
                  </a:cubicBezTo>
                  <a:lnTo>
                    <a:pt x="3273" y="13551"/>
                  </a:lnTo>
                  <a:lnTo>
                    <a:pt x="3712" y="13551"/>
                  </a:lnTo>
                  <a:lnTo>
                    <a:pt x="3712" y="10527"/>
                  </a:lnTo>
                  <a:cubicBezTo>
                    <a:pt x="3712" y="10336"/>
                    <a:pt x="3769" y="10145"/>
                    <a:pt x="3883" y="10002"/>
                  </a:cubicBezTo>
                  <a:cubicBezTo>
                    <a:pt x="4799" y="8838"/>
                    <a:pt x="6984" y="7617"/>
                    <a:pt x="6984" y="5022"/>
                  </a:cubicBezTo>
                  <a:lnTo>
                    <a:pt x="6984" y="3496"/>
                  </a:lnTo>
                  <a:cubicBezTo>
                    <a:pt x="6984" y="1559"/>
                    <a:pt x="5408" y="0"/>
                    <a:pt x="3490" y="0"/>
                  </a:cubicBezTo>
                  <a:close/>
                </a:path>
              </a:pathLst>
            </a:custGeom>
            <a:solidFill>
              <a:srgbClr val="909D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9" name="Google Shape;13339;p84"/>
            <p:cNvSpPr/>
            <p:nvPr/>
          </p:nvSpPr>
          <p:spPr>
            <a:xfrm>
              <a:off x="6256387" y="4048233"/>
              <a:ext cx="53967" cy="96701"/>
            </a:xfrm>
            <a:custGeom>
              <a:avLst/>
              <a:gdLst/>
              <a:ahLst/>
              <a:cxnLst/>
              <a:rect l="l" t="t" r="r" b="b"/>
              <a:pathLst>
                <a:path w="2061" h="3693" extrusionOk="0">
                  <a:moveTo>
                    <a:pt x="239" y="1"/>
                  </a:moveTo>
                  <a:cubicBezTo>
                    <a:pt x="134" y="106"/>
                    <a:pt x="57" y="239"/>
                    <a:pt x="0" y="373"/>
                  </a:cubicBezTo>
                  <a:lnTo>
                    <a:pt x="1412" y="1632"/>
                  </a:lnTo>
                  <a:cubicBezTo>
                    <a:pt x="1555" y="1756"/>
                    <a:pt x="1632" y="1928"/>
                    <a:pt x="1632" y="2119"/>
                  </a:cubicBezTo>
                  <a:lnTo>
                    <a:pt x="1632" y="3693"/>
                  </a:lnTo>
                  <a:lnTo>
                    <a:pt x="2061" y="3693"/>
                  </a:lnTo>
                  <a:lnTo>
                    <a:pt x="2061" y="2119"/>
                  </a:lnTo>
                  <a:cubicBezTo>
                    <a:pt x="2061" y="1804"/>
                    <a:pt x="1927" y="1508"/>
                    <a:pt x="1698" y="1298"/>
                  </a:cubicBezTo>
                  <a:lnTo>
                    <a:pt x="239" y="1"/>
                  </a:lnTo>
                  <a:close/>
                </a:path>
              </a:pathLst>
            </a:custGeom>
            <a:solidFill>
              <a:srgbClr val="526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0" name="Google Shape;13340;p84"/>
            <p:cNvSpPr/>
            <p:nvPr/>
          </p:nvSpPr>
          <p:spPr>
            <a:xfrm>
              <a:off x="6470449" y="4048233"/>
              <a:ext cx="54255" cy="96701"/>
            </a:xfrm>
            <a:custGeom>
              <a:avLst/>
              <a:gdLst/>
              <a:ahLst/>
              <a:cxnLst/>
              <a:rect l="l" t="t" r="r" b="b"/>
              <a:pathLst>
                <a:path w="2072" h="3693" extrusionOk="0">
                  <a:moveTo>
                    <a:pt x="1833" y="1"/>
                  </a:moveTo>
                  <a:lnTo>
                    <a:pt x="373" y="1298"/>
                  </a:lnTo>
                  <a:cubicBezTo>
                    <a:pt x="134" y="1508"/>
                    <a:pt x="1" y="1804"/>
                    <a:pt x="1" y="2119"/>
                  </a:cubicBezTo>
                  <a:lnTo>
                    <a:pt x="1" y="3693"/>
                  </a:lnTo>
                  <a:lnTo>
                    <a:pt x="440" y="3693"/>
                  </a:lnTo>
                  <a:lnTo>
                    <a:pt x="440" y="2119"/>
                  </a:lnTo>
                  <a:cubicBezTo>
                    <a:pt x="440" y="1928"/>
                    <a:pt x="516" y="1747"/>
                    <a:pt x="659" y="1623"/>
                  </a:cubicBezTo>
                  <a:lnTo>
                    <a:pt x="2071" y="363"/>
                  </a:lnTo>
                  <a:cubicBezTo>
                    <a:pt x="2014" y="230"/>
                    <a:pt x="1938" y="106"/>
                    <a:pt x="1833" y="1"/>
                  </a:cubicBezTo>
                  <a:close/>
                </a:path>
              </a:pathLst>
            </a:custGeom>
            <a:solidFill>
              <a:srgbClr val="526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341" name="Google Shape;13341;p84"/>
          <p:cNvGrpSpPr/>
          <p:nvPr/>
        </p:nvGrpSpPr>
        <p:grpSpPr>
          <a:xfrm>
            <a:off x="5802731" y="3790180"/>
            <a:ext cx="274576" cy="354754"/>
            <a:chOff x="5802731" y="3790180"/>
            <a:chExt cx="274576" cy="354754"/>
          </a:xfrm>
        </p:grpSpPr>
        <p:sp>
          <p:nvSpPr>
            <p:cNvPr id="13342" name="Google Shape;13342;p84"/>
            <p:cNvSpPr/>
            <p:nvPr/>
          </p:nvSpPr>
          <p:spPr>
            <a:xfrm>
              <a:off x="5802731" y="4026761"/>
              <a:ext cx="274576" cy="117937"/>
            </a:xfrm>
            <a:custGeom>
              <a:avLst/>
              <a:gdLst/>
              <a:ahLst/>
              <a:cxnLst/>
              <a:rect l="l" t="t" r="r" b="b"/>
              <a:pathLst>
                <a:path w="10486" h="4504" extrusionOk="0">
                  <a:moveTo>
                    <a:pt x="3244" y="1"/>
                  </a:moveTo>
                  <a:lnTo>
                    <a:pt x="936" y="678"/>
                  </a:lnTo>
                  <a:cubicBezTo>
                    <a:pt x="382" y="840"/>
                    <a:pt x="1" y="1355"/>
                    <a:pt x="1" y="1937"/>
                  </a:cubicBezTo>
                  <a:lnTo>
                    <a:pt x="1" y="3845"/>
                  </a:lnTo>
                  <a:cubicBezTo>
                    <a:pt x="1" y="4208"/>
                    <a:pt x="296" y="4503"/>
                    <a:pt x="659" y="4503"/>
                  </a:cubicBezTo>
                  <a:lnTo>
                    <a:pt x="9827" y="4503"/>
                  </a:lnTo>
                  <a:cubicBezTo>
                    <a:pt x="10189" y="4503"/>
                    <a:pt x="10485" y="4208"/>
                    <a:pt x="10485" y="3845"/>
                  </a:cubicBezTo>
                  <a:lnTo>
                    <a:pt x="10485" y="1937"/>
                  </a:lnTo>
                  <a:cubicBezTo>
                    <a:pt x="10485" y="1355"/>
                    <a:pt x="10103" y="840"/>
                    <a:pt x="9541" y="678"/>
                  </a:cubicBezTo>
                  <a:lnTo>
                    <a:pt x="7241" y="1"/>
                  </a:lnTo>
                  <a:close/>
                </a:path>
              </a:pathLst>
            </a:custGeom>
            <a:solidFill>
              <a:srgbClr val="E7E9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3" name="Google Shape;13343;p84"/>
            <p:cNvSpPr/>
            <p:nvPr/>
          </p:nvSpPr>
          <p:spPr>
            <a:xfrm>
              <a:off x="5899904" y="4030270"/>
              <a:ext cx="80231" cy="114428"/>
            </a:xfrm>
            <a:custGeom>
              <a:avLst/>
              <a:gdLst/>
              <a:ahLst/>
              <a:cxnLst/>
              <a:rect l="l" t="t" r="r" b="b"/>
              <a:pathLst>
                <a:path w="3064" h="4370" extrusionOk="0">
                  <a:moveTo>
                    <a:pt x="1" y="0"/>
                  </a:moveTo>
                  <a:lnTo>
                    <a:pt x="440" y="4369"/>
                  </a:lnTo>
                  <a:lnTo>
                    <a:pt x="2624" y="4369"/>
                  </a:lnTo>
                  <a:lnTo>
                    <a:pt x="3063" y="0"/>
                  </a:ln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4" name="Google Shape;13344;p84"/>
            <p:cNvSpPr/>
            <p:nvPr/>
          </p:nvSpPr>
          <p:spPr>
            <a:xfrm>
              <a:off x="5899904" y="4030506"/>
              <a:ext cx="80231" cy="34250"/>
            </a:xfrm>
            <a:custGeom>
              <a:avLst/>
              <a:gdLst/>
              <a:ahLst/>
              <a:cxnLst/>
              <a:rect l="l" t="t" r="r" b="b"/>
              <a:pathLst>
                <a:path w="3064" h="1308" extrusionOk="0">
                  <a:moveTo>
                    <a:pt x="1" y="1"/>
                  </a:moveTo>
                  <a:lnTo>
                    <a:pt x="67" y="649"/>
                  </a:lnTo>
                  <a:cubicBezTo>
                    <a:pt x="459" y="1088"/>
                    <a:pt x="995" y="1308"/>
                    <a:pt x="1532" y="1308"/>
                  </a:cubicBezTo>
                  <a:cubicBezTo>
                    <a:pt x="2068" y="1308"/>
                    <a:pt x="2605" y="1088"/>
                    <a:pt x="2996" y="649"/>
                  </a:cubicBezTo>
                  <a:lnTo>
                    <a:pt x="3063" y="1"/>
                  </a:ln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5" name="Google Shape;13345;p84"/>
            <p:cNvSpPr/>
            <p:nvPr/>
          </p:nvSpPr>
          <p:spPr>
            <a:xfrm>
              <a:off x="5899904" y="3973318"/>
              <a:ext cx="80231" cy="79943"/>
            </a:xfrm>
            <a:custGeom>
              <a:avLst/>
              <a:gdLst/>
              <a:ahLst/>
              <a:cxnLst/>
              <a:rect l="l" t="t" r="r" b="b"/>
              <a:pathLst>
                <a:path w="3064" h="3053" extrusionOk="0">
                  <a:moveTo>
                    <a:pt x="1" y="0"/>
                  </a:moveTo>
                  <a:lnTo>
                    <a:pt x="1" y="1526"/>
                  </a:lnTo>
                  <a:cubicBezTo>
                    <a:pt x="1" y="2366"/>
                    <a:pt x="688" y="3053"/>
                    <a:pt x="1527" y="3053"/>
                  </a:cubicBezTo>
                  <a:cubicBezTo>
                    <a:pt x="2376" y="3053"/>
                    <a:pt x="3053" y="2375"/>
                    <a:pt x="3063" y="1526"/>
                  </a:cubicBezTo>
                  <a:lnTo>
                    <a:pt x="3063" y="0"/>
                  </a:ln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6" name="Google Shape;13346;p84"/>
            <p:cNvSpPr/>
            <p:nvPr/>
          </p:nvSpPr>
          <p:spPr>
            <a:xfrm>
              <a:off x="5899904" y="3973318"/>
              <a:ext cx="80231" cy="34119"/>
            </a:xfrm>
            <a:custGeom>
              <a:avLst/>
              <a:gdLst/>
              <a:ahLst/>
              <a:cxnLst/>
              <a:rect l="l" t="t" r="r" b="b"/>
              <a:pathLst>
                <a:path w="3064" h="1303" extrusionOk="0">
                  <a:moveTo>
                    <a:pt x="1" y="0"/>
                  </a:moveTo>
                  <a:lnTo>
                    <a:pt x="1" y="916"/>
                  </a:lnTo>
                  <a:cubicBezTo>
                    <a:pt x="478" y="1173"/>
                    <a:pt x="1002" y="1302"/>
                    <a:pt x="1528" y="1302"/>
                  </a:cubicBezTo>
                  <a:cubicBezTo>
                    <a:pt x="2054" y="1302"/>
                    <a:pt x="2581" y="1173"/>
                    <a:pt x="3063" y="916"/>
                  </a:cubicBezTo>
                  <a:lnTo>
                    <a:pt x="3063" y="0"/>
                  </a:ln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7" name="Google Shape;13347;p84"/>
            <p:cNvSpPr/>
            <p:nvPr/>
          </p:nvSpPr>
          <p:spPr>
            <a:xfrm>
              <a:off x="5843711" y="3841659"/>
              <a:ext cx="192355" cy="154413"/>
            </a:xfrm>
            <a:custGeom>
              <a:avLst/>
              <a:gdLst/>
              <a:ahLst/>
              <a:cxnLst/>
              <a:rect l="l" t="t" r="r" b="b"/>
              <a:pathLst>
                <a:path w="7346" h="5897" extrusionOk="0">
                  <a:moveTo>
                    <a:pt x="830" y="0"/>
                  </a:moveTo>
                  <a:lnTo>
                    <a:pt x="830" y="2185"/>
                  </a:lnTo>
                  <a:lnTo>
                    <a:pt x="725" y="2185"/>
                  </a:lnTo>
                  <a:cubicBezTo>
                    <a:pt x="0" y="2185"/>
                    <a:pt x="0" y="3273"/>
                    <a:pt x="725" y="3273"/>
                  </a:cubicBezTo>
                  <a:lnTo>
                    <a:pt x="840" y="3273"/>
                  </a:lnTo>
                  <a:cubicBezTo>
                    <a:pt x="954" y="4751"/>
                    <a:pt x="2194" y="5896"/>
                    <a:pt x="3673" y="5896"/>
                  </a:cubicBezTo>
                  <a:cubicBezTo>
                    <a:pt x="5152" y="5896"/>
                    <a:pt x="6392" y="4751"/>
                    <a:pt x="6497" y="3273"/>
                  </a:cubicBezTo>
                  <a:lnTo>
                    <a:pt x="6621" y="3273"/>
                  </a:lnTo>
                  <a:cubicBezTo>
                    <a:pt x="7346" y="3273"/>
                    <a:pt x="7346" y="2185"/>
                    <a:pt x="6621" y="2185"/>
                  </a:cubicBezTo>
                  <a:lnTo>
                    <a:pt x="6516" y="2185"/>
                  </a:lnTo>
                  <a:lnTo>
                    <a:pt x="6516" y="0"/>
                  </a:lnTo>
                  <a:close/>
                </a:path>
              </a:pathLst>
            </a:custGeom>
            <a:solidFill>
              <a:srgbClr val="F0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8" name="Google Shape;13348;p84"/>
            <p:cNvSpPr/>
            <p:nvPr/>
          </p:nvSpPr>
          <p:spPr>
            <a:xfrm>
              <a:off x="5899904" y="3899293"/>
              <a:ext cx="11521" cy="17334"/>
            </a:xfrm>
            <a:custGeom>
              <a:avLst/>
              <a:gdLst/>
              <a:ahLst/>
              <a:cxnLst/>
              <a:rect l="l" t="t" r="r" b="b"/>
              <a:pathLst>
                <a:path w="440" h="662" extrusionOk="0">
                  <a:moveTo>
                    <a:pt x="220" y="1"/>
                  </a:moveTo>
                  <a:cubicBezTo>
                    <a:pt x="110" y="1"/>
                    <a:pt x="1" y="75"/>
                    <a:pt x="1" y="223"/>
                  </a:cubicBezTo>
                  <a:lnTo>
                    <a:pt x="1" y="442"/>
                  </a:lnTo>
                  <a:cubicBezTo>
                    <a:pt x="1" y="557"/>
                    <a:pt x="96" y="661"/>
                    <a:pt x="220" y="661"/>
                  </a:cubicBezTo>
                  <a:cubicBezTo>
                    <a:pt x="335" y="661"/>
                    <a:pt x="440" y="557"/>
                    <a:pt x="440" y="442"/>
                  </a:cubicBezTo>
                  <a:lnTo>
                    <a:pt x="440" y="223"/>
                  </a:lnTo>
                  <a:cubicBezTo>
                    <a:pt x="440" y="75"/>
                    <a:pt x="330" y="1"/>
                    <a:pt x="220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9" name="Google Shape;13349;p84"/>
            <p:cNvSpPr/>
            <p:nvPr/>
          </p:nvSpPr>
          <p:spPr>
            <a:xfrm>
              <a:off x="5968613" y="3899293"/>
              <a:ext cx="11521" cy="17334"/>
            </a:xfrm>
            <a:custGeom>
              <a:avLst/>
              <a:gdLst/>
              <a:ahLst/>
              <a:cxnLst/>
              <a:rect l="l" t="t" r="r" b="b"/>
              <a:pathLst>
                <a:path w="440" h="662" extrusionOk="0">
                  <a:moveTo>
                    <a:pt x="220" y="1"/>
                  </a:moveTo>
                  <a:cubicBezTo>
                    <a:pt x="110" y="1"/>
                    <a:pt x="0" y="75"/>
                    <a:pt x="0" y="223"/>
                  </a:cubicBezTo>
                  <a:lnTo>
                    <a:pt x="0" y="442"/>
                  </a:lnTo>
                  <a:cubicBezTo>
                    <a:pt x="0" y="557"/>
                    <a:pt x="96" y="661"/>
                    <a:pt x="220" y="661"/>
                  </a:cubicBezTo>
                  <a:cubicBezTo>
                    <a:pt x="334" y="661"/>
                    <a:pt x="429" y="557"/>
                    <a:pt x="439" y="442"/>
                  </a:cubicBezTo>
                  <a:lnTo>
                    <a:pt x="439" y="223"/>
                  </a:lnTo>
                  <a:cubicBezTo>
                    <a:pt x="439" y="75"/>
                    <a:pt x="329" y="1"/>
                    <a:pt x="220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0" name="Google Shape;13350;p84"/>
            <p:cNvSpPr/>
            <p:nvPr/>
          </p:nvSpPr>
          <p:spPr>
            <a:xfrm>
              <a:off x="5892415" y="3881618"/>
              <a:ext cx="26499" cy="11521"/>
            </a:xfrm>
            <a:custGeom>
              <a:avLst/>
              <a:gdLst/>
              <a:ahLst/>
              <a:cxnLst/>
              <a:rect l="l" t="t" r="r" b="b"/>
              <a:pathLst>
                <a:path w="1012" h="440" extrusionOk="0">
                  <a:moveTo>
                    <a:pt x="287" y="1"/>
                  </a:moveTo>
                  <a:cubicBezTo>
                    <a:pt x="0" y="1"/>
                    <a:pt x="0" y="440"/>
                    <a:pt x="287" y="440"/>
                  </a:cubicBezTo>
                  <a:lnTo>
                    <a:pt x="726" y="440"/>
                  </a:lnTo>
                  <a:cubicBezTo>
                    <a:pt x="1012" y="440"/>
                    <a:pt x="1012" y="1"/>
                    <a:pt x="726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1" name="Google Shape;13351;p84"/>
            <p:cNvSpPr/>
            <p:nvPr/>
          </p:nvSpPr>
          <p:spPr>
            <a:xfrm>
              <a:off x="5960863" y="3881618"/>
              <a:ext cx="26761" cy="11521"/>
            </a:xfrm>
            <a:custGeom>
              <a:avLst/>
              <a:gdLst/>
              <a:ahLst/>
              <a:cxnLst/>
              <a:rect l="l" t="t" r="r" b="b"/>
              <a:pathLst>
                <a:path w="1022" h="440" extrusionOk="0">
                  <a:moveTo>
                    <a:pt x="296" y="1"/>
                  </a:moveTo>
                  <a:cubicBezTo>
                    <a:pt x="0" y="1"/>
                    <a:pt x="0" y="440"/>
                    <a:pt x="296" y="440"/>
                  </a:cubicBezTo>
                  <a:lnTo>
                    <a:pt x="735" y="440"/>
                  </a:lnTo>
                  <a:cubicBezTo>
                    <a:pt x="1021" y="440"/>
                    <a:pt x="1021" y="1"/>
                    <a:pt x="735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2" name="Google Shape;13352;p84"/>
            <p:cNvSpPr/>
            <p:nvPr/>
          </p:nvSpPr>
          <p:spPr>
            <a:xfrm>
              <a:off x="5846460" y="3841659"/>
              <a:ext cx="154884" cy="154387"/>
            </a:xfrm>
            <a:custGeom>
              <a:avLst/>
              <a:gdLst/>
              <a:ahLst/>
              <a:cxnLst/>
              <a:rect l="l" t="t" r="r" b="b"/>
              <a:pathLst>
                <a:path w="5915" h="5896" extrusionOk="0">
                  <a:moveTo>
                    <a:pt x="735" y="0"/>
                  </a:moveTo>
                  <a:lnTo>
                    <a:pt x="735" y="2185"/>
                  </a:lnTo>
                  <a:lnTo>
                    <a:pt x="639" y="2185"/>
                  </a:lnTo>
                  <a:cubicBezTo>
                    <a:pt x="632" y="2185"/>
                    <a:pt x="625" y="2185"/>
                    <a:pt x="619" y="2185"/>
                  </a:cubicBezTo>
                  <a:cubicBezTo>
                    <a:pt x="379" y="2185"/>
                    <a:pt x="170" y="2345"/>
                    <a:pt x="96" y="2586"/>
                  </a:cubicBezTo>
                  <a:cubicBezTo>
                    <a:pt x="0" y="2929"/>
                    <a:pt x="258" y="3273"/>
                    <a:pt x="620" y="3273"/>
                  </a:cubicBezTo>
                  <a:lnTo>
                    <a:pt x="744" y="3273"/>
                  </a:lnTo>
                  <a:cubicBezTo>
                    <a:pt x="848" y="4776"/>
                    <a:pt x="2093" y="5895"/>
                    <a:pt x="3546" y="5895"/>
                  </a:cubicBezTo>
                  <a:cubicBezTo>
                    <a:pt x="3698" y="5895"/>
                    <a:pt x="3852" y="5883"/>
                    <a:pt x="4007" y="5858"/>
                  </a:cubicBezTo>
                  <a:cubicBezTo>
                    <a:pt x="2624" y="5648"/>
                    <a:pt x="1603" y="4456"/>
                    <a:pt x="1603" y="3063"/>
                  </a:cubicBezTo>
                  <a:lnTo>
                    <a:pt x="1603" y="1727"/>
                  </a:lnTo>
                  <a:cubicBezTo>
                    <a:pt x="1603" y="1234"/>
                    <a:pt x="1996" y="838"/>
                    <a:pt x="2481" y="838"/>
                  </a:cubicBezTo>
                  <a:cubicBezTo>
                    <a:pt x="2503" y="838"/>
                    <a:pt x="2525" y="838"/>
                    <a:pt x="2547" y="840"/>
                  </a:cubicBezTo>
                  <a:cubicBezTo>
                    <a:pt x="2690" y="850"/>
                    <a:pt x="2843" y="859"/>
                    <a:pt x="2996" y="859"/>
                  </a:cubicBezTo>
                  <a:cubicBezTo>
                    <a:pt x="3711" y="850"/>
                    <a:pt x="4417" y="745"/>
                    <a:pt x="5104" y="563"/>
                  </a:cubicBezTo>
                  <a:cubicBezTo>
                    <a:pt x="5428" y="468"/>
                    <a:pt x="5715" y="277"/>
                    <a:pt x="5915" y="0"/>
                  </a:cubicBez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3" name="Google Shape;13353;p84"/>
            <p:cNvSpPr/>
            <p:nvPr/>
          </p:nvSpPr>
          <p:spPr>
            <a:xfrm>
              <a:off x="5854185" y="3818643"/>
              <a:ext cx="40011" cy="83006"/>
            </a:xfrm>
            <a:custGeom>
              <a:avLst/>
              <a:gdLst/>
              <a:ahLst/>
              <a:cxnLst/>
              <a:rect l="l" t="t" r="r" b="b"/>
              <a:pathLst>
                <a:path w="1528" h="3170" extrusionOk="0">
                  <a:moveTo>
                    <a:pt x="1444" y="1"/>
                  </a:moveTo>
                  <a:cubicBezTo>
                    <a:pt x="648" y="1"/>
                    <a:pt x="1" y="609"/>
                    <a:pt x="1" y="1318"/>
                  </a:cubicBezTo>
                  <a:lnTo>
                    <a:pt x="1" y="3169"/>
                  </a:lnTo>
                  <a:lnTo>
                    <a:pt x="487" y="3112"/>
                  </a:lnTo>
                  <a:cubicBezTo>
                    <a:pt x="707" y="3083"/>
                    <a:pt x="869" y="2902"/>
                    <a:pt x="869" y="2673"/>
                  </a:cubicBezTo>
                  <a:lnTo>
                    <a:pt x="869" y="2406"/>
                  </a:lnTo>
                  <a:cubicBezTo>
                    <a:pt x="869" y="1538"/>
                    <a:pt x="1527" y="879"/>
                    <a:pt x="1527" y="879"/>
                  </a:cubicBezTo>
                  <a:lnTo>
                    <a:pt x="1499" y="2"/>
                  </a:lnTo>
                  <a:cubicBezTo>
                    <a:pt x="1480" y="1"/>
                    <a:pt x="1462" y="1"/>
                    <a:pt x="1444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4" name="Google Shape;13354;p84"/>
            <p:cNvSpPr/>
            <p:nvPr/>
          </p:nvSpPr>
          <p:spPr>
            <a:xfrm>
              <a:off x="5939888" y="4007515"/>
              <a:ext cx="72951" cy="137419"/>
            </a:xfrm>
            <a:custGeom>
              <a:avLst/>
              <a:gdLst/>
              <a:ahLst/>
              <a:cxnLst/>
              <a:rect l="l" t="t" r="r" b="b"/>
              <a:pathLst>
                <a:path w="2786" h="5248" extrusionOk="0">
                  <a:moveTo>
                    <a:pt x="1536" y="1"/>
                  </a:moveTo>
                  <a:lnTo>
                    <a:pt x="0" y="5248"/>
                  </a:lnTo>
                  <a:lnTo>
                    <a:pt x="1317" y="5248"/>
                  </a:lnTo>
                  <a:lnTo>
                    <a:pt x="2700" y="2462"/>
                  </a:lnTo>
                  <a:cubicBezTo>
                    <a:pt x="2786" y="2300"/>
                    <a:pt x="2757" y="2090"/>
                    <a:pt x="2624" y="1966"/>
                  </a:cubicBezTo>
                  <a:lnTo>
                    <a:pt x="2185" y="1527"/>
                  </a:lnTo>
                  <a:lnTo>
                    <a:pt x="2652" y="907"/>
                  </a:lnTo>
                  <a:cubicBezTo>
                    <a:pt x="2748" y="774"/>
                    <a:pt x="2709" y="583"/>
                    <a:pt x="2557" y="516"/>
                  </a:cubicBezTo>
                  <a:lnTo>
                    <a:pt x="1536" y="1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5" name="Google Shape;13355;p84"/>
            <p:cNvSpPr/>
            <p:nvPr/>
          </p:nvSpPr>
          <p:spPr>
            <a:xfrm>
              <a:off x="6012316" y="4093323"/>
              <a:ext cx="43755" cy="40011"/>
            </a:xfrm>
            <a:custGeom>
              <a:avLst/>
              <a:gdLst/>
              <a:ahLst/>
              <a:cxnLst/>
              <a:rect l="l" t="t" r="r" b="b"/>
              <a:pathLst>
                <a:path w="1671" h="1528" extrusionOk="0">
                  <a:moveTo>
                    <a:pt x="840" y="1"/>
                  </a:moveTo>
                  <a:cubicBezTo>
                    <a:pt x="730" y="1"/>
                    <a:pt x="621" y="72"/>
                    <a:pt x="621" y="216"/>
                  </a:cubicBezTo>
                  <a:lnTo>
                    <a:pt x="621" y="549"/>
                  </a:lnTo>
                  <a:lnTo>
                    <a:pt x="296" y="549"/>
                  </a:lnTo>
                  <a:cubicBezTo>
                    <a:pt x="293" y="549"/>
                    <a:pt x="290" y="549"/>
                    <a:pt x="287" y="549"/>
                  </a:cubicBezTo>
                  <a:cubicBezTo>
                    <a:pt x="1" y="549"/>
                    <a:pt x="4" y="979"/>
                    <a:pt x="296" y="979"/>
                  </a:cubicBezTo>
                  <a:lnTo>
                    <a:pt x="621" y="979"/>
                  </a:lnTo>
                  <a:lnTo>
                    <a:pt x="621" y="1313"/>
                  </a:lnTo>
                  <a:cubicBezTo>
                    <a:pt x="621" y="1456"/>
                    <a:pt x="730" y="1527"/>
                    <a:pt x="840" y="1527"/>
                  </a:cubicBezTo>
                  <a:cubicBezTo>
                    <a:pt x="950" y="1527"/>
                    <a:pt x="1060" y="1456"/>
                    <a:pt x="1060" y="1313"/>
                  </a:cubicBezTo>
                  <a:lnTo>
                    <a:pt x="1060" y="979"/>
                  </a:lnTo>
                  <a:lnTo>
                    <a:pt x="1384" y="979"/>
                  </a:lnTo>
                  <a:cubicBezTo>
                    <a:pt x="1670" y="979"/>
                    <a:pt x="1670" y="549"/>
                    <a:pt x="1384" y="549"/>
                  </a:cubicBezTo>
                  <a:lnTo>
                    <a:pt x="1060" y="549"/>
                  </a:lnTo>
                  <a:lnTo>
                    <a:pt x="1060" y="216"/>
                  </a:lnTo>
                  <a:cubicBezTo>
                    <a:pt x="1060" y="72"/>
                    <a:pt x="950" y="1"/>
                    <a:pt x="840" y="1"/>
                  </a:cubicBez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6" name="Google Shape;13356;p84"/>
            <p:cNvSpPr/>
            <p:nvPr/>
          </p:nvSpPr>
          <p:spPr>
            <a:xfrm>
              <a:off x="5985843" y="3801649"/>
              <a:ext cx="39984" cy="100001"/>
            </a:xfrm>
            <a:custGeom>
              <a:avLst/>
              <a:gdLst/>
              <a:ahLst/>
              <a:cxnLst/>
              <a:rect l="l" t="t" r="r" b="b"/>
              <a:pathLst>
                <a:path w="1527" h="3819" extrusionOk="0">
                  <a:moveTo>
                    <a:pt x="91" y="0"/>
                  </a:moveTo>
                  <a:cubicBezTo>
                    <a:pt x="68" y="0"/>
                    <a:pt x="44" y="1"/>
                    <a:pt x="20" y="2"/>
                  </a:cubicBezTo>
                  <a:lnTo>
                    <a:pt x="0" y="1528"/>
                  </a:lnTo>
                  <a:cubicBezTo>
                    <a:pt x="0" y="1528"/>
                    <a:pt x="649" y="2187"/>
                    <a:pt x="649" y="3055"/>
                  </a:cubicBezTo>
                  <a:lnTo>
                    <a:pt x="649" y="3322"/>
                  </a:lnTo>
                  <a:cubicBezTo>
                    <a:pt x="649" y="3541"/>
                    <a:pt x="811" y="3732"/>
                    <a:pt x="1031" y="3761"/>
                  </a:cubicBezTo>
                  <a:lnTo>
                    <a:pt x="1527" y="3818"/>
                  </a:lnTo>
                  <a:lnTo>
                    <a:pt x="1527" y="1309"/>
                  </a:lnTo>
                  <a:cubicBezTo>
                    <a:pt x="1527" y="605"/>
                    <a:pt x="880" y="0"/>
                    <a:pt x="91" y="0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7" name="Google Shape;13357;p84"/>
            <p:cNvSpPr/>
            <p:nvPr/>
          </p:nvSpPr>
          <p:spPr>
            <a:xfrm>
              <a:off x="5914672" y="3938753"/>
              <a:ext cx="50668" cy="17361"/>
            </a:xfrm>
            <a:custGeom>
              <a:avLst/>
              <a:gdLst/>
              <a:ahLst/>
              <a:cxnLst/>
              <a:rect l="l" t="t" r="r" b="b"/>
              <a:pathLst>
                <a:path w="1935" h="663" extrusionOk="0">
                  <a:moveTo>
                    <a:pt x="312" y="1"/>
                  </a:moveTo>
                  <a:cubicBezTo>
                    <a:pt x="143" y="1"/>
                    <a:pt x="1" y="222"/>
                    <a:pt x="162" y="376"/>
                  </a:cubicBezTo>
                  <a:cubicBezTo>
                    <a:pt x="372" y="558"/>
                    <a:pt x="643" y="662"/>
                    <a:pt x="926" y="662"/>
                  </a:cubicBezTo>
                  <a:cubicBezTo>
                    <a:pt x="938" y="662"/>
                    <a:pt x="951" y="662"/>
                    <a:pt x="963" y="662"/>
                  </a:cubicBezTo>
                  <a:cubicBezTo>
                    <a:pt x="975" y="662"/>
                    <a:pt x="988" y="662"/>
                    <a:pt x="1000" y="662"/>
                  </a:cubicBezTo>
                  <a:cubicBezTo>
                    <a:pt x="1283" y="662"/>
                    <a:pt x="1564" y="558"/>
                    <a:pt x="1774" y="376"/>
                  </a:cubicBezTo>
                  <a:cubicBezTo>
                    <a:pt x="1935" y="222"/>
                    <a:pt x="1793" y="1"/>
                    <a:pt x="1623" y="1"/>
                  </a:cubicBezTo>
                  <a:cubicBezTo>
                    <a:pt x="1572" y="1"/>
                    <a:pt x="1518" y="21"/>
                    <a:pt x="1469" y="70"/>
                  </a:cubicBezTo>
                  <a:cubicBezTo>
                    <a:pt x="1316" y="170"/>
                    <a:pt x="1140" y="221"/>
                    <a:pt x="964" y="221"/>
                  </a:cubicBezTo>
                  <a:cubicBezTo>
                    <a:pt x="789" y="221"/>
                    <a:pt x="615" y="170"/>
                    <a:pt x="467" y="70"/>
                  </a:cubicBezTo>
                  <a:cubicBezTo>
                    <a:pt x="418" y="21"/>
                    <a:pt x="364" y="1"/>
                    <a:pt x="312" y="1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8" name="Google Shape;13358;p84"/>
            <p:cNvSpPr/>
            <p:nvPr/>
          </p:nvSpPr>
          <p:spPr>
            <a:xfrm>
              <a:off x="5866937" y="4007515"/>
              <a:ext cx="72978" cy="137419"/>
            </a:xfrm>
            <a:custGeom>
              <a:avLst/>
              <a:gdLst/>
              <a:ahLst/>
              <a:cxnLst/>
              <a:rect l="l" t="t" r="r" b="b"/>
              <a:pathLst>
                <a:path w="2787" h="5248" extrusionOk="0">
                  <a:moveTo>
                    <a:pt x="1260" y="1"/>
                  </a:moveTo>
                  <a:lnTo>
                    <a:pt x="239" y="516"/>
                  </a:lnTo>
                  <a:cubicBezTo>
                    <a:pt x="86" y="583"/>
                    <a:pt x="39" y="774"/>
                    <a:pt x="144" y="907"/>
                  </a:cubicBezTo>
                  <a:lnTo>
                    <a:pt x="601" y="1527"/>
                  </a:lnTo>
                  <a:lnTo>
                    <a:pt x="172" y="1966"/>
                  </a:lnTo>
                  <a:cubicBezTo>
                    <a:pt x="39" y="2100"/>
                    <a:pt x="0" y="2300"/>
                    <a:pt x="86" y="2472"/>
                  </a:cubicBezTo>
                  <a:lnTo>
                    <a:pt x="1479" y="5248"/>
                  </a:lnTo>
                  <a:lnTo>
                    <a:pt x="2786" y="5248"/>
                  </a:lnTo>
                  <a:lnTo>
                    <a:pt x="1260" y="1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9" name="Google Shape;13359;p84"/>
            <p:cNvSpPr/>
            <p:nvPr/>
          </p:nvSpPr>
          <p:spPr>
            <a:xfrm>
              <a:off x="5853687" y="3790180"/>
              <a:ext cx="145170" cy="62582"/>
            </a:xfrm>
            <a:custGeom>
              <a:avLst/>
              <a:gdLst/>
              <a:ahLst/>
              <a:cxnLst/>
              <a:rect l="l" t="t" r="r" b="b"/>
              <a:pathLst>
                <a:path w="5544" h="2390" extrusionOk="0">
                  <a:moveTo>
                    <a:pt x="3780" y="1"/>
                  </a:moveTo>
                  <a:cubicBezTo>
                    <a:pt x="3761" y="1"/>
                    <a:pt x="3741" y="1"/>
                    <a:pt x="3721" y="1"/>
                  </a:cubicBezTo>
                  <a:cubicBezTo>
                    <a:pt x="1899" y="1"/>
                    <a:pt x="1546" y="555"/>
                    <a:pt x="144" y="1003"/>
                  </a:cubicBezTo>
                  <a:cubicBezTo>
                    <a:pt x="39" y="1032"/>
                    <a:pt x="1" y="1146"/>
                    <a:pt x="58" y="1232"/>
                  </a:cubicBezTo>
                  <a:cubicBezTo>
                    <a:pt x="289" y="1593"/>
                    <a:pt x="989" y="2390"/>
                    <a:pt x="2711" y="2390"/>
                  </a:cubicBezTo>
                  <a:cubicBezTo>
                    <a:pt x="3266" y="2390"/>
                    <a:pt x="3928" y="2307"/>
                    <a:pt x="4714" y="2100"/>
                  </a:cubicBezTo>
                  <a:cubicBezTo>
                    <a:pt x="5086" y="2005"/>
                    <a:pt x="5381" y="1699"/>
                    <a:pt x="5458" y="1318"/>
                  </a:cubicBezTo>
                  <a:cubicBezTo>
                    <a:pt x="5544" y="879"/>
                    <a:pt x="5276" y="440"/>
                    <a:pt x="4866" y="240"/>
                  </a:cubicBezTo>
                  <a:cubicBezTo>
                    <a:pt x="4522" y="86"/>
                    <a:pt x="4152" y="1"/>
                    <a:pt x="3780" y="1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0" name="Google Shape;13360;p84"/>
            <p:cNvSpPr/>
            <p:nvPr/>
          </p:nvSpPr>
          <p:spPr>
            <a:xfrm>
              <a:off x="5831221" y="4110448"/>
              <a:ext cx="57214" cy="34250"/>
            </a:xfrm>
            <a:custGeom>
              <a:avLst/>
              <a:gdLst/>
              <a:ahLst/>
              <a:cxnLst/>
              <a:rect l="l" t="t" r="r" b="b"/>
              <a:pathLst>
                <a:path w="2185" h="1308" extrusionOk="0">
                  <a:moveTo>
                    <a:pt x="220" y="0"/>
                  </a:moveTo>
                  <a:cubicBezTo>
                    <a:pt x="105" y="0"/>
                    <a:pt x="0" y="96"/>
                    <a:pt x="0" y="220"/>
                  </a:cubicBezTo>
                  <a:lnTo>
                    <a:pt x="0" y="1098"/>
                  </a:lnTo>
                  <a:cubicBezTo>
                    <a:pt x="0" y="1212"/>
                    <a:pt x="105" y="1307"/>
                    <a:pt x="220" y="1307"/>
                  </a:cubicBezTo>
                  <a:lnTo>
                    <a:pt x="1965" y="1307"/>
                  </a:lnTo>
                  <a:cubicBezTo>
                    <a:pt x="2089" y="1307"/>
                    <a:pt x="2185" y="1212"/>
                    <a:pt x="2185" y="1098"/>
                  </a:cubicBezTo>
                  <a:lnTo>
                    <a:pt x="2185" y="220"/>
                  </a:lnTo>
                  <a:cubicBezTo>
                    <a:pt x="2185" y="96"/>
                    <a:pt x="2089" y="0"/>
                    <a:pt x="1965" y="0"/>
                  </a:cubicBez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1" name="Google Shape;13361;p84"/>
            <p:cNvSpPr/>
            <p:nvPr/>
          </p:nvSpPr>
          <p:spPr>
            <a:xfrm>
              <a:off x="5854185" y="4093323"/>
              <a:ext cx="11521" cy="28646"/>
            </a:xfrm>
            <a:custGeom>
              <a:avLst/>
              <a:gdLst/>
              <a:ahLst/>
              <a:cxnLst/>
              <a:rect l="l" t="t" r="r" b="b"/>
              <a:pathLst>
                <a:path w="440" h="1094" extrusionOk="0">
                  <a:moveTo>
                    <a:pt x="220" y="1"/>
                  </a:moveTo>
                  <a:cubicBezTo>
                    <a:pt x="111" y="1"/>
                    <a:pt x="1" y="72"/>
                    <a:pt x="1" y="216"/>
                  </a:cubicBezTo>
                  <a:lnTo>
                    <a:pt x="1" y="874"/>
                  </a:lnTo>
                  <a:cubicBezTo>
                    <a:pt x="1" y="998"/>
                    <a:pt x="96" y="1093"/>
                    <a:pt x="220" y="1093"/>
                  </a:cubicBezTo>
                  <a:cubicBezTo>
                    <a:pt x="335" y="1093"/>
                    <a:pt x="440" y="998"/>
                    <a:pt x="440" y="874"/>
                  </a:cubicBezTo>
                  <a:lnTo>
                    <a:pt x="440" y="216"/>
                  </a:lnTo>
                  <a:cubicBezTo>
                    <a:pt x="440" y="72"/>
                    <a:pt x="330" y="1"/>
                    <a:pt x="22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2" name="Google Shape;13362;p84"/>
            <p:cNvSpPr/>
            <p:nvPr/>
          </p:nvSpPr>
          <p:spPr>
            <a:xfrm>
              <a:off x="5831221" y="4127678"/>
              <a:ext cx="57214" cy="17020"/>
            </a:xfrm>
            <a:custGeom>
              <a:avLst/>
              <a:gdLst/>
              <a:ahLst/>
              <a:cxnLst/>
              <a:rect l="l" t="t" r="r" b="b"/>
              <a:pathLst>
                <a:path w="2185" h="650" extrusionOk="0">
                  <a:moveTo>
                    <a:pt x="0" y="1"/>
                  </a:moveTo>
                  <a:lnTo>
                    <a:pt x="0" y="440"/>
                  </a:lnTo>
                  <a:cubicBezTo>
                    <a:pt x="0" y="554"/>
                    <a:pt x="105" y="649"/>
                    <a:pt x="220" y="649"/>
                  </a:cubicBezTo>
                  <a:lnTo>
                    <a:pt x="1965" y="649"/>
                  </a:lnTo>
                  <a:cubicBezTo>
                    <a:pt x="2089" y="649"/>
                    <a:pt x="2185" y="554"/>
                    <a:pt x="2185" y="440"/>
                  </a:cubicBezTo>
                  <a:lnTo>
                    <a:pt x="2185" y="1"/>
                  </a:lnTo>
                  <a:cubicBezTo>
                    <a:pt x="2185" y="115"/>
                    <a:pt x="2089" y="220"/>
                    <a:pt x="1965" y="220"/>
                  </a:cubicBezTo>
                  <a:lnTo>
                    <a:pt x="220" y="220"/>
                  </a:lnTo>
                  <a:cubicBezTo>
                    <a:pt x="105" y="220"/>
                    <a:pt x="0" y="115"/>
                    <a:pt x="0" y="1"/>
                  </a:cubicBez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363" name="Google Shape;13363;p84"/>
          <p:cNvGrpSpPr/>
          <p:nvPr/>
        </p:nvGrpSpPr>
        <p:grpSpPr>
          <a:xfrm>
            <a:off x="5352088" y="3790206"/>
            <a:ext cx="274550" cy="354728"/>
            <a:chOff x="5352088" y="3790206"/>
            <a:chExt cx="274550" cy="354728"/>
          </a:xfrm>
        </p:grpSpPr>
        <p:sp>
          <p:nvSpPr>
            <p:cNvPr id="13364" name="Google Shape;13364;p84"/>
            <p:cNvSpPr/>
            <p:nvPr/>
          </p:nvSpPr>
          <p:spPr>
            <a:xfrm>
              <a:off x="5352088" y="3978790"/>
              <a:ext cx="274550" cy="165908"/>
            </a:xfrm>
            <a:custGeom>
              <a:avLst/>
              <a:gdLst/>
              <a:ahLst/>
              <a:cxnLst/>
              <a:rect l="l" t="t" r="r" b="b"/>
              <a:pathLst>
                <a:path w="10485" h="6336" extrusionOk="0">
                  <a:moveTo>
                    <a:pt x="3721" y="1"/>
                  </a:moveTo>
                  <a:lnTo>
                    <a:pt x="3721" y="1489"/>
                  </a:lnTo>
                  <a:cubicBezTo>
                    <a:pt x="3721" y="1775"/>
                    <a:pt x="3530" y="2033"/>
                    <a:pt x="3244" y="2119"/>
                  </a:cubicBezTo>
                  <a:lnTo>
                    <a:pt x="945" y="2796"/>
                  </a:lnTo>
                  <a:cubicBezTo>
                    <a:pt x="382" y="2958"/>
                    <a:pt x="1" y="3464"/>
                    <a:pt x="1" y="4046"/>
                  </a:cubicBezTo>
                  <a:lnTo>
                    <a:pt x="1" y="5687"/>
                  </a:lnTo>
                  <a:cubicBezTo>
                    <a:pt x="1" y="6049"/>
                    <a:pt x="296" y="6335"/>
                    <a:pt x="659" y="6335"/>
                  </a:cubicBezTo>
                  <a:lnTo>
                    <a:pt x="9827" y="6335"/>
                  </a:lnTo>
                  <a:cubicBezTo>
                    <a:pt x="10189" y="6335"/>
                    <a:pt x="10485" y="6049"/>
                    <a:pt x="10485" y="5687"/>
                  </a:cubicBezTo>
                  <a:lnTo>
                    <a:pt x="10485" y="4046"/>
                  </a:lnTo>
                  <a:cubicBezTo>
                    <a:pt x="10485" y="3473"/>
                    <a:pt x="10103" y="2958"/>
                    <a:pt x="9550" y="2796"/>
                  </a:cubicBezTo>
                  <a:lnTo>
                    <a:pt x="7241" y="2119"/>
                  </a:lnTo>
                  <a:cubicBezTo>
                    <a:pt x="6965" y="2033"/>
                    <a:pt x="6774" y="1775"/>
                    <a:pt x="6774" y="1489"/>
                  </a:cubicBezTo>
                  <a:lnTo>
                    <a:pt x="6774" y="1"/>
                  </a:ln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5" name="Google Shape;13365;p84"/>
            <p:cNvSpPr/>
            <p:nvPr/>
          </p:nvSpPr>
          <p:spPr>
            <a:xfrm>
              <a:off x="5352088" y="4034512"/>
              <a:ext cx="274550" cy="110186"/>
            </a:xfrm>
            <a:custGeom>
              <a:avLst/>
              <a:gdLst/>
              <a:ahLst/>
              <a:cxnLst/>
              <a:rect l="l" t="t" r="r" b="b"/>
              <a:pathLst>
                <a:path w="10485" h="4208" extrusionOk="0">
                  <a:moveTo>
                    <a:pt x="3196" y="0"/>
                  </a:moveTo>
                  <a:lnTo>
                    <a:pt x="945" y="668"/>
                  </a:lnTo>
                  <a:cubicBezTo>
                    <a:pt x="382" y="830"/>
                    <a:pt x="1" y="1336"/>
                    <a:pt x="1" y="1918"/>
                  </a:cubicBezTo>
                  <a:lnTo>
                    <a:pt x="1" y="3559"/>
                  </a:lnTo>
                  <a:cubicBezTo>
                    <a:pt x="1" y="3921"/>
                    <a:pt x="296" y="4207"/>
                    <a:pt x="659" y="4207"/>
                  </a:cubicBezTo>
                  <a:lnTo>
                    <a:pt x="9836" y="4207"/>
                  </a:lnTo>
                  <a:cubicBezTo>
                    <a:pt x="10199" y="4207"/>
                    <a:pt x="10485" y="3921"/>
                    <a:pt x="10485" y="3559"/>
                  </a:cubicBezTo>
                  <a:lnTo>
                    <a:pt x="10485" y="1918"/>
                  </a:lnTo>
                  <a:cubicBezTo>
                    <a:pt x="10485" y="1336"/>
                    <a:pt x="10103" y="830"/>
                    <a:pt x="9550" y="668"/>
                  </a:cubicBezTo>
                  <a:lnTo>
                    <a:pt x="7299" y="0"/>
                  </a:lnTo>
                  <a:cubicBezTo>
                    <a:pt x="6831" y="768"/>
                    <a:pt x="6039" y="1152"/>
                    <a:pt x="5248" y="1152"/>
                  </a:cubicBezTo>
                  <a:cubicBezTo>
                    <a:pt x="4456" y="1152"/>
                    <a:pt x="3664" y="768"/>
                    <a:pt x="3196" y="0"/>
                  </a:cubicBez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6" name="Google Shape;13366;p84"/>
            <p:cNvSpPr/>
            <p:nvPr/>
          </p:nvSpPr>
          <p:spPr>
            <a:xfrm>
              <a:off x="5424542" y="4034512"/>
              <a:ext cx="129904" cy="41739"/>
            </a:xfrm>
            <a:custGeom>
              <a:avLst/>
              <a:gdLst/>
              <a:ahLst/>
              <a:cxnLst/>
              <a:rect l="l" t="t" r="r" b="b"/>
              <a:pathLst>
                <a:path w="4961" h="1594" extrusionOk="0">
                  <a:moveTo>
                    <a:pt x="429" y="0"/>
                  </a:moveTo>
                  <a:lnTo>
                    <a:pt x="0" y="134"/>
                  </a:lnTo>
                  <a:cubicBezTo>
                    <a:pt x="539" y="1107"/>
                    <a:pt x="1510" y="1593"/>
                    <a:pt x="2481" y="1593"/>
                  </a:cubicBezTo>
                  <a:cubicBezTo>
                    <a:pt x="3451" y="1593"/>
                    <a:pt x="4422" y="1107"/>
                    <a:pt x="4961" y="134"/>
                  </a:cubicBezTo>
                  <a:lnTo>
                    <a:pt x="4522" y="0"/>
                  </a:lnTo>
                  <a:cubicBezTo>
                    <a:pt x="4059" y="768"/>
                    <a:pt x="3270" y="1152"/>
                    <a:pt x="2479" y="1152"/>
                  </a:cubicBezTo>
                  <a:cubicBezTo>
                    <a:pt x="1689" y="1152"/>
                    <a:pt x="897" y="768"/>
                    <a:pt x="429" y="0"/>
                  </a:cubicBez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7" name="Google Shape;13367;p84"/>
            <p:cNvSpPr/>
            <p:nvPr/>
          </p:nvSpPr>
          <p:spPr>
            <a:xfrm>
              <a:off x="5398042" y="4037261"/>
              <a:ext cx="28515" cy="78948"/>
            </a:xfrm>
            <a:custGeom>
              <a:avLst/>
              <a:gdLst/>
              <a:ahLst/>
              <a:cxnLst/>
              <a:rect l="l" t="t" r="r" b="b"/>
              <a:pathLst>
                <a:path w="1089" h="3015" extrusionOk="0">
                  <a:moveTo>
                    <a:pt x="1088" y="0"/>
                  </a:moveTo>
                  <a:lnTo>
                    <a:pt x="1" y="325"/>
                  </a:lnTo>
                  <a:lnTo>
                    <a:pt x="1" y="3015"/>
                  </a:lnTo>
                  <a:lnTo>
                    <a:pt x="1088" y="3015"/>
                  </a:lnTo>
                  <a:lnTo>
                    <a:pt x="1088" y="0"/>
                  </a:lnTo>
                  <a:close/>
                </a:path>
              </a:pathLst>
            </a:custGeom>
            <a:solidFill>
              <a:srgbClr val="E1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8" name="Google Shape;13368;p84"/>
            <p:cNvSpPr/>
            <p:nvPr/>
          </p:nvSpPr>
          <p:spPr>
            <a:xfrm>
              <a:off x="5552429" y="4037261"/>
              <a:ext cx="28515" cy="78948"/>
            </a:xfrm>
            <a:custGeom>
              <a:avLst/>
              <a:gdLst/>
              <a:ahLst/>
              <a:cxnLst/>
              <a:rect l="l" t="t" r="r" b="b"/>
              <a:pathLst>
                <a:path w="1089" h="3015" extrusionOk="0">
                  <a:moveTo>
                    <a:pt x="1" y="0"/>
                  </a:moveTo>
                  <a:lnTo>
                    <a:pt x="1" y="3015"/>
                  </a:lnTo>
                  <a:lnTo>
                    <a:pt x="1088" y="3015"/>
                  </a:lnTo>
                  <a:lnTo>
                    <a:pt x="1088" y="32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1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9" name="Google Shape;13369;p84"/>
            <p:cNvSpPr/>
            <p:nvPr/>
          </p:nvSpPr>
          <p:spPr>
            <a:xfrm>
              <a:off x="5397807" y="4093219"/>
              <a:ext cx="183138" cy="51715"/>
            </a:xfrm>
            <a:custGeom>
              <a:avLst/>
              <a:gdLst/>
              <a:ahLst/>
              <a:cxnLst/>
              <a:rect l="l" t="t" r="r" b="b"/>
              <a:pathLst>
                <a:path w="6994" h="1975" extrusionOk="0">
                  <a:moveTo>
                    <a:pt x="659" y="0"/>
                  </a:moveTo>
                  <a:cubicBezTo>
                    <a:pt x="296" y="0"/>
                    <a:pt x="0" y="296"/>
                    <a:pt x="0" y="658"/>
                  </a:cubicBezTo>
                  <a:lnTo>
                    <a:pt x="0" y="1975"/>
                  </a:lnTo>
                  <a:lnTo>
                    <a:pt x="6993" y="1975"/>
                  </a:lnTo>
                  <a:lnTo>
                    <a:pt x="6993" y="658"/>
                  </a:lnTo>
                  <a:cubicBezTo>
                    <a:pt x="6993" y="296"/>
                    <a:pt x="6697" y="0"/>
                    <a:pt x="6344" y="0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0" name="Google Shape;13370;p84"/>
            <p:cNvSpPr/>
            <p:nvPr/>
          </p:nvSpPr>
          <p:spPr>
            <a:xfrm>
              <a:off x="5449522" y="3984551"/>
              <a:ext cx="79943" cy="28620"/>
            </a:xfrm>
            <a:custGeom>
              <a:avLst/>
              <a:gdLst/>
              <a:ahLst/>
              <a:cxnLst/>
              <a:rect l="l" t="t" r="r" b="b"/>
              <a:pathLst>
                <a:path w="3053" h="1093" extrusionOk="0">
                  <a:moveTo>
                    <a:pt x="0" y="0"/>
                  </a:moveTo>
                  <a:lnTo>
                    <a:pt x="0" y="706"/>
                  </a:lnTo>
                  <a:cubicBezTo>
                    <a:pt x="477" y="964"/>
                    <a:pt x="1002" y="1093"/>
                    <a:pt x="1527" y="1093"/>
                  </a:cubicBezTo>
                  <a:cubicBezTo>
                    <a:pt x="2051" y="1093"/>
                    <a:pt x="2576" y="964"/>
                    <a:pt x="3053" y="706"/>
                  </a:cubicBezTo>
                  <a:lnTo>
                    <a:pt x="3053" y="0"/>
                  </a:ln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1" name="Google Shape;13371;p84"/>
            <p:cNvSpPr/>
            <p:nvPr/>
          </p:nvSpPr>
          <p:spPr>
            <a:xfrm>
              <a:off x="5392386" y="3801701"/>
              <a:ext cx="193952" cy="200106"/>
            </a:xfrm>
            <a:custGeom>
              <a:avLst/>
              <a:gdLst/>
              <a:ahLst/>
              <a:cxnLst/>
              <a:rect l="l" t="t" r="r" b="b"/>
              <a:pathLst>
                <a:path w="7407" h="7642" extrusionOk="0">
                  <a:moveTo>
                    <a:pt x="3709" y="0"/>
                  </a:moveTo>
                  <a:cubicBezTo>
                    <a:pt x="2020" y="0"/>
                    <a:pt x="646" y="1364"/>
                    <a:pt x="646" y="3053"/>
                  </a:cubicBezTo>
                  <a:lnTo>
                    <a:pt x="646" y="3940"/>
                  </a:lnTo>
                  <a:cubicBezTo>
                    <a:pt x="1" y="4073"/>
                    <a:pt x="101" y="5018"/>
                    <a:pt x="751" y="5018"/>
                  </a:cubicBezTo>
                  <a:cubicBezTo>
                    <a:pt x="754" y="5018"/>
                    <a:pt x="757" y="5018"/>
                    <a:pt x="761" y="5018"/>
                  </a:cubicBezTo>
                  <a:lnTo>
                    <a:pt x="875" y="5018"/>
                  </a:lnTo>
                  <a:cubicBezTo>
                    <a:pt x="990" y="6497"/>
                    <a:pt x="2220" y="7642"/>
                    <a:pt x="3709" y="7642"/>
                  </a:cubicBezTo>
                  <a:cubicBezTo>
                    <a:pt x="5187" y="7642"/>
                    <a:pt x="6418" y="6497"/>
                    <a:pt x="6532" y="5018"/>
                  </a:cubicBezTo>
                  <a:lnTo>
                    <a:pt x="6656" y="5018"/>
                  </a:lnTo>
                  <a:cubicBezTo>
                    <a:pt x="6660" y="5018"/>
                    <a:pt x="6663" y="5018"/>
                    <a:pt x="6666" y="5018"/>
                  </a:cubicBezTo>
                  <a:cubicBezTo>
                    <a:pt x="7316" y="5018"/>
                    <a:pt x="7407" y="4073"/>
                    <a:pt x="6761" y="3940"/>
                  </a:cubicBezTo>
                  <a:lnTo>
                    <a:pt x="6761" y="3053"/>
                  </a:lnTo>
                  <a:cubicBezTo>
                    <a:pt x="6761" y="1364"/>
                    <a:pt x="5397" y="0"/>
                    <a:pt x="3709" y="0"/>
                  </a:cubicBezTo>
                  <a:close/>
                </a:path>
              </a:pathLst>
            </a:custGeom>
            <a:solidFill>
              <a:srgbClr val="E0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2" name="Google Shape;13372;p84"/>
            <p:cNvSpPr/>
            <p:nvPr/>
          </p:nvSpPr>
          <p:spPr>
            <a:xfrm>
              <a:off x="5397807" y="3795940"/>
              <a:ext cx="183138" cy="91464"/>
            </a:xfrm>
            <a:custGeom>
              <a:avLst/>
              <a:gdLst/>
              <a:ahLst/>
              <a:cxnLst/>
              <a:rect l="l" t="t" r="r" b="b"/>
              <a:pathLst>
                <a:path w="6994" h="3493" extrusionOk="0">
                  <a:moveTo>
                    <a:pt x="3502" y="1"/>
                  </a:moveTo>
                  <a:cubicBezTo>
                    <a:pt x="1565" y="1"/>
                    <a:pt x="0" y="1565"/>
                    <a:pt x="0" y="3492"/>
                  </a:cubicBezTo>
                  <a:lnTo>
                    <a:pt x="6993" y="3492"/>
                  </a:lnTo>
                  <a:cubicBezTo>
                    <a:pt x="6993" y="1565"/>
                    <a:pt x="5429" y="1"/>
                    <a:pt x="3502" y="1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3" name="Google Shape;13373;p84"/>
            <p:cNvSpPr/>
            <p:nvPr/>
          </p:nvSpPr>
          <p:spPr>
            <a:xfrm>
              <a:off x="5397807" y="3795940"/>
              <a:ext cx="91700" cy="91464"/>
            </a:xfrm>
            <a:custGeom>
              <a:avLst/>
              <a:gdLst/>
              <a:ahLst/>
              <a:cxnLst/>
              <a:rect l="l" t="t" r="r" b="b"/>
              <a:pathLst>
                <a:path w="3502" h="3493" extrusionOk="0">
                  <a:moveTo>
                    <a:pt x="3502" y="1"/>
                  </a:moveTo>
                  <a:cubicBezTo>
                    <a:pt x="1565" y="1"/>
                    <a:pt x="0" y="1565"/>
                    <a:pt x="0" y="3492"/>
                  </a:cubicBezTo>
                  <a:lnTo>
                    <a:pt x="1975" y="3492"/>
                  </a:lnTo>
                  <a:cubicBezTo>
                    <a:pt x="1966" y="2338"/>
                    <a:pt x="2538" y="1250"/>
                    <a:pt x="3502" y="602"/>
                  </a:cubicBezTo>
                  <a:lnTo>
                    <a:pt x="3502" y="1"/>
                  </a:ln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4" name="Google Shape;13374;p84"/>
            <p:cNvSpPr/>
            <p:nvPr/>
          </p:nvSpPr>
          <p:spPr>
            <a:xfrm>
              <a:off x="5396812" y="3887378"/>
              <a:ext cx="161404" cy="114455"/>
            </a:xfrm>
            <a:custGeom>
              <a:avLst/>
              <a:gdLst/>
              <a:ahLst/>
              <a:cxnLst/>
              <a:rect l="l" t="t" r="r" b="b"/>
              <a:pathLst>
                <a:path w="6164" h="4371" extrusionOk="0">
                  <a:moveTo>
                    <a:pt x="477" y="0"/>
                  </a:moveTo>
                  <a:lnTo>
                    <a:pt x="477" y="668"/>
                  </a:lnTo>
                  <a:cubicBezTo>
                    <a:pt x="191" y="725"/>
                    <a:pt x="0" y="1012"/>
                    <a:pt x="48" y="1298"/>
                  </a:cubicBezTo>
                  <a:cubicBezTo>
                    <a:pt x="104" y="1558"/>
                    <a:pt x="332" y="1746"/>
                    <a:pt x="592" y="1746"/>
                  </a:cubicBezTo>
                  <a:cubicBezTo>
                    <a:pt x="598" y="1746"/>
                    <a:pt x="604" y="1746"/>
                    <a:pt x="611" y="1746"/>
                  </a:cubicBezTo>
                  <a:lnTo>
                    <a:pt x="706" y="1746"/>
                  </a:lnTo>
                  <a:cubicBezTo>
                    <a:pt x="822" y="3257"/>
                    <a:pt x="2080" y="4370"/>
                    <a:pt x="3523" y="4370"/>
                  </a:cubicBezTo>
                  <a:cubicBezTo>
                    <a:pt x="3738" y="4370"/>
                    <a:pt x="3958" y="4345"/>
                    <a:pt x="4179" y="4293"/>
                  </a:cubicBezTo>
                  <a:cubicBezTo>
                    <a:pt x="2786" y="3978"/>
                    <a:pt x="1794" y="2738"/>
                    <a:pt x="1794" y="1317"/>
                  </a:cubicBezTo>
                  <a:cubicBezTo>
                    <a:pt x="1794" y="954"/>
                    <a:pt x="2089" y="659"/>
                    <a:pt x="2452" y="659"/>
                  </a:cubicBezTo>
                  <a:lnTo>
                    <a:pt x="5724" y="659"/>
                  </a:lnTo>
                  <a:cubicBezTo>
                    <a:pt x="5963" y="659"/>
                    <a:pt x="6163" y="458"/>
                    <a:pt x="6163" y="220"/>
                  </a:cubicBezTo>
                  <a:lnTo>
                    <a:pt x="6163" y="0"/>
                  </a:ln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5" name="Google Shape;13375;p84"/>
            <p:cNvSpPr/>
            <p:nvPr/>
          </p:nvSpPr>
          <p:spPr>
            <a:xfrm>
              <a:off x="5455518" y="3944567"/>
              <a:ext cx="67714" cy="66615"/>
            </a:xfrm>
            <a:custGeom>
              <a:avLst/>
              <a:gdLst/>
              <a:ahLst/>
              <a:cxnLst/>
              <a:rect l="l" t="t" r="r" b="b"/>
              <a:pathLst>
                <a:path w="2586" h="2544" extrusionOk="0">
                  <a:moveTo>
                    <a:pt x="792" y="1"/>
                  </a:moveTo>
                  <a:cubicBezTo>
                    <a:pt x="458" y="1"/>
                    <a:pt x="172" y="249"/>
                    <a:pt x="143" y="583"/>
                  </a:cubicBezTo>
                  <a:lnTo>
                    <a:pt x="38" y="1508"/>
                  </a:lnTo>
                  <a:cubicBezTo>
                    <a:pt x="0" y="1785"/>
                    <a:pt x="143" y="2052"/>
                    <a:pt x="391" y="2166"/>
                  </a:cubicBezTo>
                  <a:lnTo>
                    <a:pt x="1002" y="2472"/>
                  </a:lnTo>
                  <a:cubicBezTo>
                    <a:pt x="1092" y="2519"/>
                    <a:pt x="1193" y="2543"/>
                    <a:pt x="1294" y="2543"/>
                  </a:cubicBezTo>
                  <a:cubicBezTo>
                    <a:pt x="1395" y="2543"/>
                    <a:pt x="1498" y="2519"/>
                    <a:pt x="1593" y="2472"/>
                  </a:cubicBezTo>
                  <a:lnTo>
                    <a:pt x="2194" y="2166"/>
                  </a:lnTo>
                  <a:cubicBezTo>
                    <a:pt x="2442" y="2052"/>
                    <a:pt x="2585" y="1785"/>
                    <a:pt x="2557" y="1508"/>
                  </a:cubicBezTo>
                  <a:lnTo>
                    <a:pt x="2452" y="583"/>
                  </a:lnTo>
                  <a:cubicBezTo>
                    <a:pt x="2414" y="249"/>
                    <a:pt x="2137" y="1"/>
                    <a:pt x="1803" y="1"/>
                  </a:cubicBez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6" name="Google Shape;13376;p84"/>
            <p:cNvSpPr/>
            <p:nvPr/>
          </p:nvSpPr>
          <p:spPr>
            <a:xfrm>
              <a:off x="5455754" y="3944567"/>
              <a:ext cx="41739" cy="66615"/>
            </a:xfrm>
            <a:custGeom>
              <a:avLst/>
              <a:gdLst/>
              <a:ahLst/>
              <a:cxnLst/>
              <a:rect l="l" t="t" r="r" b="b"/>
              <a:pathLst>
                <a:path w="1594" h="2544" extrusionOk="0">
                  <a:moveTo>
                    <a:pt x="783" y="1"/>
                  </a:moveTo>
                  <a:cubicBezTo>
                    <a:pt x="449" y="1"/>
                    <a:pt x="172" y="249"/>
                    <a:pt x="134" y="583"/>
                  </a:cubicBezTo>
                  <a:lnTo>
                    <a:pt x="29" y="1518"/>
                  </a:lnTo>
                  <a:cubicBezTo>
                    <a:pt x="1" y="1785"/>
                    <a:pt x="144" y="2052"/>
                    <a:pt x="382" y="2176"/>
                  </a:cubicBezTo>
                  <a:lnTo>
                    <a:pt x="993" y="2472"/>
                  </a:lnTo>
                  <a:cubicBezTo>
                    <a:pt x="1083" y="2519"/>
                    <a:pt x="1184" y="2543"/>
                    <a:pt x="1285" y="2543"/>
                  </a:cubicBezTo>
                  <a:cubicBezTo>
                    <a:pt x="1386" y="2543"/>
                    <a:pt x="1489" y="2519"/>
                    <a:pt x="1584" y="2472"/>
                  </a:cubicBezTo>
                  <a:lnTo>
                    <a:pt x="1594" y="2472"/>
                  </a:lnTo>
                  <a:lnTo>
                    <a:pt x="1212" y="2243"/>
                  </a:lnTo>
                  <a:cubicBezTo>
                    <a:pt x="955" y="2052"/>
                    <a:pt x="812" y="1747"/>
                    <a:pt x="859" y="1432"/>
                  </a:cubicBezTo>
                  <a:lnTo>
                    <a:pt x="955" y="287"/>
                  </a:lnTo>
                  <a:cubicBezTo>
                    <a:pt x="964" y="182"/>
                    <a:pt x="993" y="87"/>
                    <a:pt x="1031" y="1"/>
                  </a:cubicBez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7" name="Google Shape;13377;p84"/>
            <p:cNvSpPr/>
            <p:nvPr/>
          </p:nvSpPr>
          <p:spPr>
            <a:xfrm>
              <a:off x="5471439" y="3956978"/>
              <a:ext cx="35873" cy="16339"/>
            </a:xfrm>
            <a:custGeom>
              <a:avLst/>
              <a:gdLst/>
              <a:ahLst/>
              <a:cxnLst/>
              <a:rect l="l" t="t" r="r" b="b"/>
              <a:pathLst>
                <a:path w="1370" h="624" extrusionOk="0">
                  <a:moveTo>
                    <a:pt x="272" y="0"/>
                  </a:moveTo>
                  <a:cubicBezTo>
                    <a:pt x="132" y="0"/>
                    <a:pt x="0" y="150"/>
                    <a:pt x="69" y="309"/>
                  </a:cubicBezTo>
                  <a:cubicBezTo>
                    <a:pt x="213" y="510"/>
                    <a:pt x="442" y="624"/>
                    <a:pt x="690" y="624"/>
                  </a:cubicBezTo>
                  <a:cubicBezTo>
                    <a:pt x="928" y="624"/>
                    <a:pt x="1157" y="510"/>
                    <a:pt x="1300" y="309"/>
                  </a:cubicBezTo>
                  <a:cubicBezTo>
                    <a:pt x="1369" y="150"/>
                    <a:pt x="1237" y="0"/>
                    <a:pt x="1094" y="0"/>
                  </a:cubicBezTo>
                  <a:cubicBezTo>
                    <a:pt x="1040" y="0"/>
                    <a:pt x="984" y="21"/>
                    <a:pt x="938" y="71"/>
                  </a:cubicBezTo>
                  <a:cubicBezTo>
                    <a:pt x="871" y="147"/>
                    <a:pt x="778" y="185"/>
                    <a:pt x="684" y="185"/>
                  </a:cubicBezTo>
                  <a:cubicBezTo>
                    <a:pt x="589" y="185"/>
                    <a:pt x="494" y="147"/>
                    <a:pt x="422" y="71"/>
                  </a:cubicBezTo>
                  <a:cubicBezTo>
                    <a:pt x="378" y="21"/>
                    <a:pt x="325" y="0"/>
                    <a:pt x="272" y="0"/>
                  </a:cubicBez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8" name="Google Shape;13378;p84"/>
            <p:cNvSpPr/>
            <p:nvPr/>
          </p:nvSpPr>
          <p:spPr>
            <a:xfrm>
              <a:off x="5452271" y="3904556"/>
              <a:ext cx="11260" cy="17073"/>
            </a:xfrm>
            <a:custGeom>
              <a:avLst/>
              <a:gdLst/>
              <a:ahLst/>
              <a:cxnLst/>
              <a:rect l="l" t="t" r="r" b="b"/>
              <a:pathLst>
                <a:path w="430" h="652" extrusionOk="0">
                  <a:moveTo>
                    <a:pt x="215" y="0"/>
                  </a:moveTo>
                  <a:cubicBezTo>
                    <a:pt x="107" y="0"/>
                    <a:pt x="0" y="74"/>
                    <a:pt x="0" y="222"/>
                  </a:cubicBezTo>
                  <a:lnTo>
                    <a:pt x="0" y="441"/>
                  </a:lnTo>
                  <a:cubicBezTo>
                    <a:pt x="0" y="556"/>
                    <a:pt x="96" y="651"/>
                    <a:pt x="220" y="651"/>
                  </a:cubicBezTo>
                  <a:cubicBezTo>
                    <a:pt x="334" y="651"/>
                    <a:pt x="429" y="556"/>
                    <a:pt x="429" y="441"/>
                  </a:cubicBezTo>
                  <a:lnTo>
                    <a:pt x="429" y="222"/>
                  </a:lnTo>
                  <a:cubicBezTo>
                    <a:pt x="429" y="74"/>
                    <a:pt x="322" y="0"/>
                    <a:pt x="215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9" name="Google Shape;13379;p84"/>
            <p:cNvSpPr/>
            <p:nvPr/>
          </p:nvSpPr>
          <p:spPr>
            <a:xfrm>
              <a:off x="5515220" y="3904556"/>
              <a:ext cx="11521" cy="17073"/>
            </a:xfrm>
            <a:custGeom>
              <a:avLst/>
              <a:gdLst/>
              <a:ahLst/>
              <a:cxnLst/>
              <a:rect l="l" t="t" r="r" b="b"/>
              <a:pathLst>
                <a:path w="440" h="652" extrusionOk="0">
                  <a:moveTo>
                    <a:pt x="220" y="0"/>
                  </a:moveTo>
                  <a:cubicBezTo>
                    <a:pt x="110" y="0"/>
                    <a:pt x="0" y="74"/>
                    <a:pt x="0" y="222"/>
                  </a:cubicBezTo>
                  <a:lnTo>
                    <a:pt x="0" y="441"/>
                  </a:lnTo>
                  <a:cubicBezTo>
                    <a:pt x="0" y="556"/>
                    <a:pt x="96" y="651"/>
                    <a:pt x="220" y="651"/>
                  </a:cubicBezTo>
                  <a:cubicBezTo>
                    <a:pt x="334" y="651"/>
                    <a:pt x="439" y="556"/>
                    <a:pt x="439" y="441"/>
                  </a:cubicBezTo>
                  <a:lnTo>
                    <a:pt x="439" y="222"/>
                  </a:lnTo>
                  <a:cubicBezTo>
                    <a:pt x="439" y="74"/>
                    <a:pt x="329" y="0"/>
                    <a:pt x="220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0" name="Google Shape;13380;p84"/>
            <p:cNvSpPr/>
            <p:nvPr/>
          </p:nvSpPr>
          <p:spPr>
            <a:xfrm>
              <a:off x="5472251" y="3790206"/>
              <a:ext cx="34486" cy="74208"/>
            </a:xfrm>
            <a:custGeom>
              <a:avLst/>
              <a:gdLst/>
              <a:ahLst/>
              <a:cxnLst/>
              <a:rect l="l" t="t" r="r" b="b"/>
              <a:pathLst>
                <a:path w="1317" h="2834" extrusionOk="0">
                  <a:moveTo>
                    <a:pt x="220" y="0"/>
                  </a:moveTo>
                  <a:cubicBezTo>
                    <a:pt x="96" y="0"/>
                    <a:pt x="0" y="96"/>
                    <a:pt x="0" y="220"/>
                  </a:cubicBezTo>
                  <a:lnTo>
                    <a:pt x="0" y="2624"/>
                  </a:lnTo>
                  <a:cubicBezTo>
                    <a:pt x="0" y="2738"/>
                    <a:pt x="96" y="2834"/>
                    <a:pt x="220" y="2834"/>
                  </a:cubicBezTo>
                  <a:lnTo>
                    <a:pt x="1097" y="2834"/>
                  </a:lnTo>
                  <a:cubicBezTo>
                    <a:pt x="1212" y="2834"/>
                    <a:pt x="1317" y="2738"/>
                    <a:pt x="1317" y="2624"/>
                  </a:cubicBezTo>
                  <a:lnTo>
                    <a:pt x="1317" y="220"/>
                  </a:lnTo>
                  <a:cubicBezTo>
                    <a:pt x="1317" y="96"/>
                    <a:pt x="1212" y="0"/>
                    <a:pt x="1097" y="0"/>
                  </a:cubicBezTo>
                  <a:close/>
                </a:path>
              </a:pathLst>
            </a:custGeom>
            <a:solidFill>
              <a:srgbClr val="D9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1" name="Google Shape;13381;p84"/>
            <p:cNvSpPr/>
            <p:nvPr/>
          </p:nvSpPr>
          <p:spPr>
            <a:xfrm>
              <a:off x="5535199" y="3805079"/>
              <a:ext cx="23017" cy="59361"/>
            </a:xfrm>
            <a:custGeom>
              <a:avLst/>
              <a:gdLst/>
              <a:ahLst/>
              <a:cxnLst/>
              <a:rect l="l" t="t" r="r" b="b"/>
              <a:pathLst>
                <a:path w="879" h="2267" extrusionOk="0">
                  <a:moveTo>
                    <a:pt x="140" y="1"/>
                  </a:moveTo>
                  <a:cubicBezTo>
                    <a:pt x="67" y="1"/>
                    <a:pt x="0" y="60"/>
                    <a:pt x="0" y="148"/>
                  </a:cubicBezTo>
                  <a:lnTo>
                    <a:pt x="0" y="2056"/>
                  </a:lnTo>
                  <a:cubicBezTo>
                    <a:pt x="0" y="2170"/>
                    <a:pt x="96" y="2266"/>
                    <a:pt x="220" y="2266"/>
                  </a:cubicBezTo>
                  <a:lnTo>
                    <a:pt x="659" y="2266"/>
                  </a:lnTo>
                  <a:cubicBezTo>
                    <a:pt x="664" y="2266"/>
                    <a:pt x="669" y="2266"/>
                    <a:pt x="674" y="2266"/>
                  </a:cubicBezTo>
                  <a:cubicBezTo>
                    <a:pt x="791" y="2266"/>
                    <a:pt x="878" y="2165"/>
                    <a:pt x="878" y="2046"/>
                  </a:cubicBezTo>
                  <a:lnTo>
                    <a:pt x="878" y="739"/>
                  </a:lnTo>
                  <a:cubicBezTo>
                    <a:pt x="878" y="596"/>
                    <a:pt x="811" y="472"/>
                    <a:pt x="706" y="386"/>
                  </a:cubicBezTo>
                  <a:lnTo>
                    <a:pt x="229" y="33"/>
                  </a:lnTo>
                  <a:cubicBezTo>
                    <a:pt x="201" y="11"/>
                    <a:pt x="170" y="1"/>
                    <a:pt x="140" y="1"/>
                  </a:cubicBezTo>
                  <a:close/>
                </a:path>
              </a:pathLst>
            </a:custGeom>
            <a:solidFill>
              <a:srgbClr val="D9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2" name="Google Shape;13382;p84"/>
            <p:cNvSpPr/>
            <p:nvPr/>
          </p:nvSpPr>
          <p:spPr>
            <a:xfrm>
              <a:off x="5420797" y="3805079"/>
              <a:ext cx="22990" cy="59361"/>
            </a:xfrm>
            <a:custGeom>
              <a:avLst/>
              <a:gdLst/>
              <a:ahLst/>
              <a:cxnLst/>
              <a:rect l="l" t="t" r="r" b="b"/>
              <a:pathLst>
                <a:path w="878" h="2267" extrusionOk="0">
                  <a:moveTo>
                    <a:pt x="741" y="1"/>
                  </a:moveTo>
                  <a:cubicBezTo>
                    <a:pt x="713" y="1"/>
                    <a:pt x="683" y="11"/>
                    <a:pt x="658" y="33"/>
                  </a:cubicBezTo>
                  <a:lnTo>
                    <a:pt x="181" y="386"/>
                  </a:lnTo>
                  <a:cubicBezTo>
                    <a:pt x="67" y="472"/>
                    <a:pt x="0" y="596"/>
                    <a:pt x="0" y="739"/>
                  </a:cubicBezTo>
                  <a:lnTo>
                    <a:pt x="0" y="2046"/>
                  </a:lnTo>
                  <a:cubicBezTo>
                    <a:pt x="0" y="2165"/>
                    <a:pt x="96" y="2266"/>
                    <a:pt x="213" y="2266"/>
                  </a:cubicBezTo>
                  <a:cubicBezTo>
                    <a:pt x="219" y="2266"/>
                    <a:pt x="224" y="2266"/>
                    <a:pt x="229" y="2266"/>
                  </a:cubicBezTo>
                  <a:lnTo>
                    <a:pt x="658" y="2266"/>
                  </a:lnTo>
                  <a:cubicBezTo>
                    <a:pt x="782" y="2266"/>
                    <a:pt x="878" y="2170"/>
                    <a:pt x="878" y="2056"/>
                  </a:cubicBezTo>
                  <a:lnTo>
                    <a:pt x="878" y="148"/>
                  </a:lnTo>
                  <a:cubicBezTo>
                    <a:pt x="878" y="60"/>
                    <a:pt x="811" y="1"/>
                    <a:pt x="741" y="1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3" name="Google Shape;13383;p84"/>
            <p:cNvSpPr/>
            <p:nvPr/>
          </p:nvSpPr>
          <p:spPr>
            <a:xfrm>
              <a:off x="5386573" y="3881618"/>
              <a:ext cx="205866" cy="11521"/>
            </a:xfrm>
            <a:custGeom>
              <a:avLst/>
              <a:gdLst/>
              <a:ahLst/>
              <a:cxnLst/>
              <a:rect l="l" t="t" r="r" b="b"/>
              <a:pathLst>
                <a:path w="7862" h="440" extrusionOk="0">
                  <a:moveTo>
                    <a:pt x="220" y="1"/>
                  </a:moveTo>
                  <a:cubicBezTo>
                    <a:pt x="96" y="1"/>
                    <a:pt x="0" y="96"/>
                    <a:pt x="0" y="220"/>
                  </a:cubicBezTo>
                  <a:cubicBezTo>
                    <a:pt x="0" y="344"/>
                    <a:pt x="96" y="440"/>
                    <a:pt x="220" y="440"/>
                  </a:cubicBezTo>
                  <a:lnTo>
                    <a:pt x="7642" y="440"/>
                  </a:lnTo>
                  <a:cubicBezTo>
                    <a:pt x="7766" y="440"/>
                    <a:pt x="7861" y="344"/>
                    <a:pt x="7861" y="220"/>
                  </a:cubicBezTo>
                  <a:cubicBezTo>
                    <a:pt x="7861" y="96"/>
                    <a:pt x="7766" y="1"/>
                    <a:pt x="7651" y="1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4" name="Google Shape;13384;p84"/>
            <p:cNvSpPr/>
            <p:nvPr/>
          </p:nvSpPr>
          <p:spPr>
            <a:xfrm>
              <a:off x="5415036" y="4110448"/>
              <a:ext cx="11521" cy="11521"/>
            </a:xfrm>
            <a:custGeom>
              <a:avLst/>
              <a:gdLst/>
              <a:ahLst/>
              <a:cxnLst/>
              <a:rect l="l" t="t" r="r" b="b"/>
              <a:pathLst>
                <a:path w="440" h="440" extrusionOk="0">
                  <a:moveTo>
                    <a:pt x="220" y="0"/>
                  </a:moveTo>
                  <a:cubicBezTo>
                    <a:pt x="96" y="0"/>
                    <a:pt x="1" y="96"/>
                    <a:pt x="1" y="220"/>
                  </a:cubicBezTo>
                  <a:cubicBezTo>
                    <a:pt x="1" y="344"/>
                    <a:pt x="96" y="439"/>
                    <a:pt x="220" y="439"/>
                  </a:cubicBezTo>
                  <a:cubicBezTo>
                    <a:pt x="344" y="439"/>
                    <a:pt x="439" y="344"/>
                    <a:pt x="439" y="220"/>
                  </a:cubicBezTo>
                  <a:cubicBezTo>
                    <a:pt x="439" y="96"/>
                    <a:pt x="344" y="0"/>
                    <a:pt x="220" y="0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5" name="Google Shape;13385;p84"/>
            <p:cNvSpPr/>
            <p:nvPr/>
          </p:nvSpPr>
          <p:spPr>
            <a:xfrm>
              <a:off x="5552429" y="4110448"/>
              <a:ext cx="11260" cy="11521"/>
            </a:xfrm>
            <a:custGeom>
              <a:avLst/>
              <a:gdLst/>
              <a:ahLst/>
              <a:cxnLst/>
              <a:rect l="l" t="t" r="r" b="b"/>
              <a:pathLst>
                <a:path w="430" h="440" extrusionOk="0">
                  <a:moveTo>
                    <a:pt x="211" y="0"/>
                  </a:moveTo>
                  <a:cubicBezTo>
                    <a:pt x="96" y="0"/>
                    <a:pt x="1" y="96"/>
                    <a:pt x="1" y="220"/>
                  </a:cubicBezTo>
                  <a:cubicBezTo>
                    <a:pt x="1" y="344"/>
                    <a:pt x="96" y="439"/>
                    <a:pt x="211" y="439"/>
                  </a:cubicBezTo>
                  <a:cubicBezTo>
                    <a:pt x="335" y="439"/>
                    <a:pt x="430" y="344"/>
                    <a:pt x="430" y="220"/>
                  </a:cubicBezTo>
                  <a:cubicBezTo>
                    <a:pt x="430" y="96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6" name="Google Shape;13386;p84"/>
            <p:cNvSpPr/>
            <p:nvPr/>
          </p:nvSpPr>
          <p:spPr>
            <a:xfrm>
              <a:off x="5380813" y="4093219"/>
              <a:ext cx="17020" cy="51480"/>
            </a:xfrm>
            <a:custGeom>
              <a:avLst/>
              <a:gdLst/>
              <a:ahLst/>
              <a:cxnLst/>
              <a:rect l="l" t="t" r="r" b="b"/>
              <a:pathLst>
                <a:path w="650" h="1966" extrusionOk="0">
                  <a:moveTo>
                    <a:pt x="649" y="0"/>
                  </a:moveTo>
                  <a:cubicBezTo>
                    <a:pt x="287" y="0"/>
                    <a:pt x="1" y="296"/>
                    <a:pt x="1" y="658"/>
                  </a:cubicBezTo>
                  <a:lnTo>
                    <a:pt x="1" y="1965"/>
                  </a:lnTo>
                  <a:lnTo>
                    <a:pt x="649" y="1965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7" name="Google Shape;13387;p84"/>
            <p:cNvSpPr/>
            <p:nvPr/>
          </p:nvSpPr>
          <p:spPr>
            <a:xfrm>
              <a:off x="5580918" y="4093219"/>
              <a:ext cx="17256" cy="51480"/>
            </a:xfrm>
            <a:custGeom>
              <a:avLst/>
              <a:gdLst/>
              <a:ahLst/>
              <a:cxnLst/>
              <a:rect l="l" t="t" r="r" b="b"/>
              <a:pathLst>
                <a:path w="659" h="1966" extrusionOk="0">
                  <a:moveTo>
                    <a:pt x="0" y="0"/>
                  </a:moveTo>
                  <a:lnTo>
                    <a:pt x="0" y="1965"/>
                  </a:lnTo>
                  <a:lnTo>
                    <a:pt x="658" y="1965"/>
                  </a:lnTo>
                  <a:lnTo>
                    <a:pt x="658" y="658"/>
                  </a:lnTo>
                  <a:cubicBezTo>
                    <a:pt x="658" y="296"/>
                    <a:pt x="363" y="0"/>
                    <a:pt x="0" y="0"/>
                  </a:cubicBez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388" name="Google Shape;13388;p84"/>
          <p:cNvGrpSpPr/>
          <p:nvPr/>
        </p:nvGrpSpPr>
        <p:grpSpPr>
          <a:xfrm>
            <a:off x="4901706" y="3790075"/>
            <a:ext cx="274550" cy="354859"/>
            <a:chOff x="4901706" y="3790075"/>
            <a:chExt cx="274550" cy="354859"/>
          </a:xfrm>
        </p:grpSpPr>
        <p:sp>
          <p:nvSpPr>
            <p:cNvPr id="13389" name="Google Shape;13389;p84"/>
            <p:cNvSpPr/>
            <p:nvPr/>
          </p:nvSpPr>
          <p:spPr>
            <a:xfrm>
              <a:off x="4901706" y="4007777"/>
              <a:ext cx="274550" cy="137157"/>
            </a:xfrm>
            <a:custGeom>
              <a:avLst/>
              <a:gdLst/>
              <a:ahLst/>
              <a:cxnLst/>
              <a:rect l="l" t="t" r="r" b="b"/>
              <a:pathLst>
                <a:path w="10485" h="5238" extrusionOk="0">
                  <a:moveTo>
                    <a:pt x="3711" y="1"/>
                  </a:moveTo>
                  <a:lnTo>
                    <a:pt x="3711" y="1622"/>
                  </a:lnTo>
                  <a:cubicBezTo>
                    <a:pt x="3711" y="1918"/>
                    <a:pt x="3520" y="2176"/>
                    <a:pt x="3244" y="2252"/>
                  </a:cubicBezTo>
                  <a:lnTo>
                    <a:pt x="945" y="2929"/>
                  </a:lnTo>
                  <a:cubicBezTo>
                    <a:pt x="382" y="3091"/>
                    <a:pt x="0" y="3607"/>
                    <a:pt x="0" y="4189"/>
                  </a:cubicBezTo>
                  <a:lnTo>
                    <a:pt x="0" y="4580"/>
                  </a:lnTo>
                  <a:cubicBezTo>
                    <a:pt x="0" y="4942"/>
                    <a:pt x="296" y="5238"/>
                    <a:pt x="649" y="5238"/>
                  </a:cubicBezTo>
                  <a:lnTo>
                    <a:pt x="9826" y="5238"/>
                  </a:lnTo>
                  <a:cubicBezTo>
                    <a:pt x="10189" y="5238"/>
                    <a:pt x="10484" y="4942"/>
                    <a:pt x="10484" y="4580"/>
                  </a:cubicBezTo>
                  <a:lnTo>
                    <a:pt x="10484" y="4189"/>
                  </a:lnTo>
                  <a:cubicBezTo>
                    <a:pt x="10484" y="3607"/>
                    <a:pt x="10103" y="3091"/>
                    <a:pt x="9540" y="2929"/>
                  </a:cubicBezTo>
                  <a:lnTo>
                    <a:pt x="7241" y="2252"/>
                  </a:lnTo>
                  <a:cubicBezTo>
                    <a:pt x="6964" y="2166"/>
                    <a:pt x="6773" y="1908"/>
                    <a:pt x="6773" y="1622"/>
                  </a:cubicBezTo>
                  <a:lnTo>
                    <a:pt x="6773" y="1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0" name="Google Shape;13390;p84"/>
            <p:cNvSpPr/>
            <p:nvPr/>
          </p:nvSpPr>
          <p:spPr>
            <a:xfrm>
              <a:off x="4935929" y="4007777"/>
              <a:ext cx="206102" cy="124169"/>
            </a:xfrm>
            <a:custGeom>
              <a:avLst/>
              <a:gdLst/>
              <a:ahLst/>
              <a:cxnLst/>
              <a:rect l="l" t="t" r="r" b="b"/>
              <a:pathLst>
                <a:path w="7871" h="4742" extrusionOk="0">
                  <a:moveTo>
                    <a:pt x="2404" y="1"/>
                  </a:moveTo>
                  <a:lnTo>
                    <a:pt x="2404" y="1622"/>
                  </a:lnTo>
                  <a:cubicBezTo>
                    <a:pt x="2404" y="1918"/>
                    <a:pt x="2213" y="2166"/>
                    <a:pt x="1937" y="2252"/>
                  </a:cubicBezTo>
                  <a:lnTo>
                    <a:pt x="0" y="2824"/>
                  </a:lnTo>
                  <a:cubicBezTo>
                    <a:pt x="468" y="3979"/>
                    <a:pt x="1593" y="4742"/>
                    <a:pt x="2843" y="4742"/>
                  </a:cubicBezTo>
                  <a:lnTo>
                    <a:pt x="5028" y="4742"/>
                  </a:lnTo>
                  <a:cubicBezTo>
                    <a:pt x="6277" y="4742"/>
                    <a:pt x="7403" y="3979"/>
                    <a:pt x="7870" y="2815"/>
                  </a:cubicBezTo>
                  <a:lnTo>
                    <a:pt x="5934" y="2252"/>
                  </a:lnTo>
                  <a:cubicBezTo>
                    <a:pt x="5657" y="2166"/>
                    <a:pt x="5466" y="1908"/>
                    <a:pt x="5466" y="1622"/>
                  </a:cubicBezTo>
                  <a:lnTo>
                    <a:pt x="5466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1" name="Google Shape;13391;p84"/>
            <p:cNvSpPr/>
            <p:nvPr/>
          </p:nvSpPr>
          <p:spPr>
            <a:xfrm>
              <a:off x="4941664" y="4017518"/>
              <a:ext cx="194633" cy="103195"/>
            </a:xfrm>
            <a:custGeom>
              <a:avLst/>
              <a:gdLst/>
              <a:ahLst/>
              <a:cxnLst/>
              <a:rect l="l" t="t" r="r" b="b"/>
              <a:pathLst>
                <a:path w="7433" h="3941" extrusionOk="0">
                  <a:moveTo>
                    <a:pt x="1317" y="1"/>
                  </a:moveTo>
                  <a:cubicBezTo>
                    <a:pt x="592" y="1"/>
                    <a:pt x="0" y="592"/>
                    <a:pt x="0" y="1317"/>
                  </a:cubicBezTo>
                  <a:cubicBezTo>
                    <a:pt x="0" y="2758"/>
                    <a:pt x="1174" y="3941"/>
                    <a:pt x="2624" y="3941"/>
                  </a:cubicBezTo>
                  <a:lnTo>
                    <a:pt x="4809" y="3941"/>
                  </a:lnTo>
                  <a:cubicBezTo>
                    <a:pt x="6259" y="3941"/>
                    <a:pt x="7432" y="2758"/>
                    <a:pt x="7432" y="1317"/>
                  </a:cubicBezTo>
                  <a:cubicBezTo>
                    <a:pt x="7432" y="592"/>
                    <a:pt x="6841" y="1"/>
                    <a:pt x="6125" y="1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2" name="Google Shape;13392;p84"/>
            <p:cNvSpPr/>
            <p:nvPr/>
          </p:nvSpPr>
          <p:spPr>
            <a:xfrm>
              <a:off x="4959967" y="4034512"/>
              <a:ext cx="157922" cy="65279"/>
            </a:xfrm>
            <a:custGeom>
              <a:avLst/>
              <a:gdLst/>
              <a:ahLst/>
              <a:cxnLst/>
              <a:rect l="l" t="t" r="r" b="b"/>
              <a:pathLst>
                <a:path w="6031" h="2493" extrusionOk="0">
                  <a:moveTo>
                    <a:pt x="664" y="0"/>
                  </a:moveTo>
                  <a:cubicBezTo>
                    <a:pt x="186" y="0"/>
                    <a:pt x="1" y="622"/>
                    <a:pt x="408" y="887"/>
                  </a:cubicBezTo>
                  <a:lnTo>
                    <a:pt x="2650" y="2385"/>
                  </a:lnTo>
                  <a:cubicBezTo>
                    <a:pt x="2760" y="2457"/>
                    <a:pt x="2886" y="2493"/>
                    <a:pt x="3013" y="2493"/>
                  </a:cubicBezTo>
                  <a:cubicBezTo>
                    <a:pt x="3139" y="2493"/>
                    <a:pt x="3265" y="2457"/>
                    <a:pt x="3375" y="2385"/>
                  </a:cubicBezTo>
                  <a:lnTo>
                    <a:pt x="5626" y="887"/>
                  </a:lnTo>
                  <a:cubicBezTo>
                    <a:pt x="6031" y="634"/>
                    <a:pt x="5851" y="9"/>
                    <a:pt x="5381" y="9"/>
                  </a:cubicBezTo>
                  <a:cubicBezTo>
                    <a:pt x="5374" y="9"/>
                    <a:pt x="5366" y="10"/>
                    <a:pt x="5359" y="10"/>
                  </a:cubicBezTo>
                  <a:lnTo>
                    <a:pt x="675" y="0"/>
                  </a:lnTo>
                  <a:cubicBezTo>
                    <a:pt x="672" y="0"/>
                    <a:pt x="668" y="0"/>
                    <a:pt x="664" y="0"/>
                  </a:cubicBezTo>
                  <a:close/>
                </a:path>
              </a:pathLst>
            </a:custGeom>
            <a:solidFill>
              <a:srgbClr val="E1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3" name="Google Shape;13393;p84"/>
            <p:cNvSpPr/>
            <p:nvPr/>
          </p:nvSpPr>
          <p:spPr>
            <a:xfrm>
              <a:off x="4984869" y="4013276"/>
              <a:ext cx="107961" cy="86515"/>
            </a:xfrm>
            <a:custGeom>
              <a:avLst/>
              <a:gdLst/>
              <a:ahLst/>
              <a:cxnLst/>
              <a:rect l="l" t="t" r="r" b="b"/>
              <a:pathLst>
                <a:path w="4123" h="3304" extrusionOk="0">
                  <a:moveTo>
                    <a:pt x="535" y="0"/>
                  </a:moveTo>
                  <a:lnTo>
                    <a:pt x="535" y="1422"/>
                  </a:lnTo>
                  <a:cubicBezTo>
                    <a:pt x="535" y="1708"/>
                    <a:pt x="344" y="1966"/>
                    <a:pt x="68" y="2051"/>
                  </a:cubicBezTo>
                  <a:lnTo>
                    <a:pt x="10" y="2071"/>
                  </a:lnTo>
                  <a:lnTo>
                    <a:pt x="1" y="2071"/>
                  </a:lnTo>
                  <a:lnTo>
                    <a:pt x="1699" y="3196"/>
                  </a:lnTo>
                  <a:cubicBezTo>
                    <a:pt x="1809" y="3268"/>
                    <a:pt x="1935" y="3304"/>
                    <a:pt x="2062" y="3304"/>
                  </a:cubicBezTo>
                  <a:cubicBezTo>
                    <a:pt x="2188" y="3304"/>
                    <a:pt x="2314" y="3268"/>
                    <a:pt x="2424" y="3196"/>
                  </a:cubicBezTo>
                  <a:lnTo>
                    <a:pt x="4122" y="2071"/>
                  </a:lnTo>
                  <a:lnTo>
                    <a:pt x="4065" y="2051"/>
                  </a:lnTo>
                  <a:cubicBezTo>
                    <a:pt x="3788" y="1966"/>
                    <a:pt x="3597" y="1708"/>
                    <a:pt x="3597" y="1422"/>
                  </a:cubicBezTo>
                  <a:lnTo>
                    <a:pt x="3597" y="0"/>
                  </a:ln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4" name="Google Shape;13394;p84"/>
            <p:cNvSpPr/>
            <p:nvPr/>
          </p:nvSpPr>
          <p:spPr>
            <a:xfrm>
              <a:off x="4998878" y="4013276"/>
              <a:ext cx="80205" cy="28620"/>
            </a:xfrm>
            <a:custGeom>
              <a:avLst/>
              <a:gdLst/>
              <a:ahLst/>
              <a:cxnLst/>
              <a:rect l="l" t="t" r="r" b="b"/>
              <a:pathLst>
                <a:path w="3063" h="1093" extrusionOk="0">
                  <a:moveTo>
                    <a:pt x="0" y="0"/>
                  </a:moveTo>
                  <a:lnTo>
                    <a:pt x="0" y="706"/>
                  </a:lnTo>
                  <a:cubicBezTo>
                    <a:pt x="477" y="964"/>
                    <a:pt x="1002" y="1093"/>
                    <a:pt x="1528" y="1093"/>
                  </a:cubicBezTo>
                  <a:cubicBezTo>
                    <a:pt x="2054" y="1093"/>
                    <a:pt x="2581" y="964"/>
                    <a:pt x="3062" y="706"/>
                  </a:cubicBezTo>
                  <a:lnTo>
                    <a:pt x="3062" y="0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5" name="Google Shape;13395;p84"/>
            <p:cNvSpPr/>
            <p:nvPr/>
          </p:nvSpPr>
          <p:spPr>
            <a:xfrm>
              <a:off x="4942161" y="3830164"/>
              <a:ext cx="193612" cy="200132"/>
            </a:xfrm>
            <a:custGeom>
              <a:avLst/>
              <a:gdLst/>
              <a:ahLst/>
              <a:cxnLst/>
              <a:rect l="l" t="t" r="r" b="b"/>
              <a:pathLst>
                <a:path w="7394" h="7643" extrusionOk="0">
                  <a:moveTo>
                    <a:pt x="3693" y="1"/>
                  </a:moveTo>
                  <a:cubicBezTo>
                    <a:pt x="2004" y="1"/>
                    <a:pt x="640" y="1374"/>
                    <a:pt x="640" y="3063"/>
                  </a:cubicBezTo>
                  <a:lnTo>
                    <a:pt x="640" y="3941"/>
                  </a:lnTo>
                  <a:cubicBezTo>
                    <a:pt x="1" y="4084"/>
                    <a:pt x="96" y="5019"/>
                    <a:pt x="745" y="5028"/>
                  </a:cubicBezTo>
                  <a:lnTo>
                    <a:pt x="869" y="5028"/>
                  </a:lnTo>
                  <a:cubicBezTo>
                    <a:pt x="983" y="6507"/>
                    <a:pt x="2214" y="7642"/>
                    <a:pt x="3693" y="7642"/>
                  </a:cubicBezTo>
                  <a:cubicBezTo>
                    <a:pt x="5181" y="7642"/>
                    <a:pt x="6411" y="6507"/>
                    <a:pt x="6526" y="5028"/>
                  </a:cubicBezTo>
                  <a:lnTo>
                    <a:pt x="6640" y="5028"/>
                  </a:lnTo>
                  <a:cubicBezTo>
                    <a:pt x="7299" y="5019"/>
                    <a:pt x="7394" y="4084"/>
                    <a:pt x="6755" y="3941"/>
                  </a:cubicBezTo>
                  <a:lnTo>
                    <a:pt x="6755" y="3063"/>
                  </a:lnTo>
                  <a:cubicBezTo>
                    <a:pt x="6755" y="1374"/>
                    <a:pt x="5381" y="1"/>
                    <a:pt x="3693" y="1"/>
                  </a:cubicBezTo>
                  <a:close/>
                </a:path>
              </a:pathLst>
            </a:custGeom>
            <a:solidFill>
              <a:srgbClr val="E0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6" name="Google Shape;13396;p84"/>
            <p:cNvSpPr/>
            <p:nvPr/>
          </p:nvSpPr>
          <p:spPr>
            <a:xfrm>
              <a:off x="4946168" y="3860984"/>
              <a:ext cx="109689" cy="169338"/>
            </a:xfrm>
            <a:custGeom>
              <a:avLst/>
              <a:gdLst/>
              <a:ahLst/>
              <a:cxnLst/>
              <a:rect l="l" t="t" r="r" b="b"/>
              <a:pathLst>
                <a:path w="4189" h="6467" extrusionOk="0">
                  <a:moveTo>
                    <a:pt x="1356" y="0"/>
                  </a:moveTo>
                  <a:cubicBezTo>
                    <a:pt x="1222" y="0"/>
                    <a:pt x="1086" y="61"/>
                    <a:pt x="992" y="197"/>
                  </a:cubicBezTo>
                  <a:cubicBezTo>
                    <a:pt x="658" y="693"/>
                    <a:pt x="487" y="1285"/>
                    <a:pt x="487" y="1886"/>
                  </a:cubicBezTo>
                  <a:lnTo>
                    <a:pt x="487" y="2764"/>
                  </a:lnTo>
                  <a:cubicBezTo>
                    <a:pt x="191" y="2830"/>
                    <a:pt x="0" y="3107"/>
                    <a:pt x="57" y="3403"/>
                  </a:cubicBezTo>
                  <a:cubicBezTo>
                    <a:pt x="115" y="3670"/>
                    <a:pt x="353" y="3851"/>
                    <a:pt x="620" y="3851"/>
                  </a:cubicBezTo>
                  <a:lnTo>
                    <a:pt x="716" y="3851"/>
                  </a:lnTo>
                  <a:cubicBezTo>
                    <a:pt x="823" y="5361"/>
                    <a:pt x="2085" y="6466"/>
                    <a:pt x="3528" y="6466"/>
                  </a:cubicBezTo>
                  <a:cubicBezTo>
                    <a:pt x="3745" y="6466"/>
                    <a:pt x="3966" y="6441"/>
                    <a:pt x="4188" y="6389"/>
                  </a:cubicBezTo>
                  <a:cubicBezTo>
                    <a:pt x="2786" y="6084"/>
                    <a:pt x="1794" y="4843"/>
                    <a:pt x="1794" y="3412"/>
                  </a:cubicBezTo>
                  <a:lnTo>
                    <a:pt x="1794" y="436"/>
                  </a:lnTo>
                  <a:cubicBezTo>
                    <a:pt x="1794" y="168"/>
                    <a:pt x="1578" y="0"/>
                    <a:pt x="1356" y="0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7" name="Google Shape;13397;p84"/>
            <p:cNvSpPr/>
            <p:nvPr/>
          </p:nvSpPr>
          <p:spPr>
            <a:xfrm>
              <a:off x="4998878" y="3935035"/>
              <a:ext cx="11495" cy="17308"/>
            </a:xfrm>
            <a:custGeom>
              <a:avLst/>
              <a:gdLst/>
              <a:ahLst/>
              <a:cxnLst/>
              <a:rect l="l" t="t" r="r" b="b"/>
              <a:pathLst>
                <a:path w="439" h="661" extrusionOk="0">
                  <a:moveTo>
                    <a:pt x="220" y="0"/>
                  </a:moveTo>
                  <a:cubicBezTo>
                    <a:pt x="110" y="0"/>
                    <a:pt x="0" y="74"/>
                    <a:pt x="0" y="222"/>
                  </a:cubicBezTo>
                  <a:lnTo>
                    <a:pt x="0" y="441"/>
                  </a:lnTo>
                  <a:cubicBezTo>
                    <a:pt x="0" y="556"/>
                    <a:pt x="96" y="661"/>
                    <a:pt x="220" y="661"/>
                  </a:cubicBezTo>
                  <a:cubicBezTo>
                    <a:pt x="344" y="661"/>
                    <a:pt x="439" y="556"/>
                    <a:pt x="439" y="441"/>
                  </a:cubicBezTo>
                  <a:lnTo>
                    <a:pt x="439" y="222"/>
                  </a:lnTo>
                  <a:cubicBezTo>
                    <a:pt x="439" y="74"/>
                    <a:pt x="329" y="0"/>
                    <a:pt x="220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8" name="Google Shape;13398;p84"/>
            <p:cNvSpPr/>
            <p:nvPr/>
          </p:nvSpPr>
          <p:spPr>
            <a:xfrm>
              <a:off x="5067561" y="3935035"/>
              <a:ext cx="11521" cy="17308"/>
            </a:xfrm>
            <a:custGeom>
              <a:avLst/>
              <a:gdLst/>
              <a:ahLst/>
              <a:cxnLst/>
              <a:rect l="l" t="t" r="r" b="b"/>
              <a:pathLst>
                <a:path w="440" h="661" extrusionOk="0">
                  <a:moveTo>
                    <a:pt x="216" y="0"/>
                  </a:moveTo>
                  <a:cubicBezTo>
                    <a:pt x="108" y="0"/>
                    <a:pt x="1" y="74"/>
                    <a:pt x="1" y="222"/>
                  </a:cubicBezTo>
                  <a:lnTo>
                    <a:pt x="1" y="441"/>
                  </a:lnTo>
                  <a:cubicBezTo>
                    <a:pt x="1" y="556"/>
                    <a:pt x="96" y="661"/>
                    <a:pt x="220" y="661"/>
                  </a:cubicBezTo>
                  <a:cubicBezTo>
                    <a:pt x="334" y="661"/>
                    <a:pt x="439" y="556"/>
                    <a:pt x="439" y="441"/>
                  </a:cubicBezTo>
                  <a:lnTo>
                    <a:pt x="439" y="222"/>
                  </a:lnTo>
                  <a:cubicBezTo>
                    <a:pt x="435" y="74"/>
                    <a:pt x="325" y="0"/>
                    <a:pt x="216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9" name="Google Shape;13399;p84"/>
            <p:cNvSpPr/>
            <p:nvPr/>
          </p:nvSpPr>
          <p:spPr>
            <a:xfrm>
              <a:off x="5013646" y="3974993"/>
              <a:ext cx="50668" cy="17334"/>
            </a:xfrm>
            <a:custGeom>
              <a:avLst/>
              <a:gdLst/>
              <a:ahLst/>
              <a:cxnLst/>
              <a:rect l="l" t="t" r="r" b="b"/>
              <a:pathLst>
                <a:path w="1935" h="662" extrusionOk="0">
                  <a:moveTo>
                    <a:pt x="312" y="0"/>
                  </a:moveTo>
                  <a:cubicBezTo>
                    <a:pt x="142" y="0"/>
                    <a:pt x="0" y="221"/>
                    <a:pt x="161" y="375"/>
                  </a:cubicBezTo>
                  <a:cubicBezTo>
                    <a:pt x="371" y="566"/>
                    <a:pt x="641" y="662"/>
                    <a:pt x="922" y="662"/>
                  </a:cubicBezTo>
                  <a:cubicBezTo>
                    <a:pt x="936" y="662"/>
                    <a:pt x="949" y="661"/>
                    <a:pt x="963" y="661"/>
                  </a:cubicBezTo>
                  <a:cubicBezTo>
                    <a:pt x="976" y="661"/>
                    <a:pt x="989" y="662"/>
                    <a:pt x="1003" y="662"/>
                  </a:cubicBezTo>
                  <a:cubicBezTo>
                    <a:pt x="1284" y="662"/>
                    <a:pt x="1555" y="566"/>
                    <a:pt x="1773" y="375"/>
                  </a:cubicBezTo>
                  <a:cubicBezTo>
                    <a:pt x="1934" y="221"/>
                    <a:pt x="1792" y="0"/>
                    <a:pt x="1623" y="0"/>
                  </a:cubicBezTo>
                  <a:cubicBezTo>
                    <a:pt x="1571" y="0"/>
                    <a:pt x="1517" y="21"/>
                    <a:pt x="1468" y="70"/>
                  </a:cubicBezTo>
                  <a:cubicBezTo>
                    <a:pt x="1315" y="175"/>
                    <a:pt x="1139" y="227"/>
                    <a:pt x="964" y="227"/>
                  </a:cubicBezTo>
                  <a:cubicBezTo>
                    <a:pt x="788" y="227"/>
                    <a:pt x="614" y="175"/>
                    <a:pt x="466" y="70"/>
                  </a:cubicBezTo>
                  <a:cubicBezTo>
                    <a:pt x="418" y="21"/>
                    <a:pt x="363" y="0"/>
                    <a:pt x="312" y="0"/>
                  </a:cubicBez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0" name="Google Shape;13400;p84"/>
            <p:cNvSpPr/>
            <p:nvPr/>
          </p:nvSpPr>
          <p:spPr>
            <a:xfrm>
              <a:off x="4990368" y="3917727"/>
              <a:ext cx="33752" cy="17387"/>
            </a:xfrm>
            <a:custGeom>
              <a:avLst/>
              <a:gdLst/>
              <a:ahLst/>
              <a:cxnLst/>
              <a:rect l="l" t="t" r="r" b="b"/>
              <a:pathLst>
                <a:path w="1289" h="664" extrusionOk="0">
                  <a:moveTo>
                    <a:pt x="314" y="1"/>
                  </a:moveTo>
                  <a:cubicBezTo>
                    <a:pt x="91" y="1"/>
                    <a:pt x="0" y="357"/>
                    <a:pt x="258" y="434"/>
                  </a:cubicBezTo>
                  <a:lnTo>
                    <a:pt x="907" y="654"/>
                  </a:lnTo>
                  <a:cubicBezTo>
                    <a:pt x="936" y="663"/>
                    <a:pt x="955" y="663"/>
                    <a:pt x="983" y="663"/>
                  </a:cubicBezTo>
                  <a:cubicBezTo>
                    <a:pt x="1231" y="663"/>
                    <a:pt x="1289" y="310"/>
                    <a:pt x="1050" y="234"/>
                  </a:cubicBezTo>
                  <a:lnTo>
                    <a:pt x="392" y="15"/>
                  </a:lnTo>
                  <a:cubicBezTo>
                    <a:pt x="364" y="5"/>
                    <a:pt x="338" y="1"/>
                    <a:pt x="314" y="1"/>
                  </a:cubicBez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1" name="Google Shape;13401;p84"/>
            <p:cNvSpPr/>
            <p:nvPr/>
          </p:nvSpPr>
          <p:spPr>
            <a:xfrm>
              <a:off x="5053814" y="3917727"/>
              <a:ext cx="33779" cy="17387"/>
            </a:xfrm>
            <a:custGeom>
              <a:avLst/>
              <a:gdLst/>
              <a:ahLst/>
              <a:cxnLst/>
              <a:rect l="l" t="t" r="r" b="b"/>
              <a:pathLst>
                <a:path w="1290" h="664" extrusionOk="0">
                  <a:moveTo>
                    <a:pt x="969" y="1"/>
                  </a:moveTo>
                  <a:cubicBezTo>
                    <a:pt x="943" y="1"/>
                    <a:pt x="916" y="5"/>
                    <a:pt x="888" y="15"/>
                  </a:cubicBezTo>
                  <a:lnTo>
                    <a:pt x="239" y="234"/>
                  </a:lnTo>
                  <a:cubicBezTo>
                    <a:pt x="1" y="310"/>
                    <a:pt x="58" y="663"/>
                    <a:pt x="306" y="663"/>
                  </a:cubicBezTo>
                  <a:cubicBezTo>
                    <a:pt x="325" y="663"/>
                    <a:pt x="354" y="654"/>
                    <a:pt x="373" y="654"/>
                  </a:cubicBezTo>
                  <a:lnTo>
                    <a:pt x="1031" y="434"/>
                  </a:lnTo>
                  <a:cubicBezTo>
                    <a:pt x="1289" y="357"/>
                    <a:pt x="1198" y="1"/>
                    <a:pt x="969" y="1"/>
                  </a:cubicBez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2" name="Google Shape;13402;p84"/>
            <p:cNvSpPr/>
            <p:nvPr/>
          </p:nvSpPr>
          <p:spPr>
            <a:xfrm>
              <a:off x="5022104" y="3790075"/>
              <a:ext cx="33255" cy="67793"/>
            </a:xfrm>
            <a:custGeom>
              <a:avLst/>
              <a:gdLst/>
              <a:ahLst/>
              <a:cxnLst/>
              <a:rect l="l" t="t" r="r" b="b"/>
              <a:pathLst>
                <a:path w="1270" h="2589" extrusionOk="0">
                  <a:moveTo>
                    <a:pt x="640" y="0"/>
                  </a:moveTo>
                  <a:cubicBezTo>
                    <a:pt x="599" y="0"/>
                    <a:pt x="558" y="24"/>
                    <a:pt x="544" y="72"/>
                  </a:cubicBezTo>
                  <a:lnTo>
                    <a:pt x="48" y="1560"/>
                  </a:lnTo>
                  <a:cubicBezTo>
                    <a:pt x="0" y="1684"/>
                    <a:pt x="19" y="1818"/>
                    <a:pt x="86" y="1923"/>
                  </a:cubicBezTo>
                  <a:lnTo>
                    <a:pt x="449" y="2495"/>
                  </a:lnTo>
                  <a:cubicBezTo>
                    <a:pt x="492" y="2557"/>
                    <a:pt x="563" y="2588"/>
                    <a:pt x="635" y="2588"/>
                  </a:cubicBezTo>
                  <a:cubicBezTo>
                    <a:pt x="706" y="2588"/>
                    <a:pt x="778" y="2557"/>
                    <a:pt x="821" y="2495"/>
                  </a:cubicBezTo>
                  <a:lnTo>
                    <a:pt x="1183" y="1923"/>
                  </a:lnTo>
                  <a:cubicBezTo>
                    <a:pt x="1250" y="1818"/>
                    <a:pt x="1269" y="1684"/>
                    <a:pt x="1231" y="1560"/>
                  </a:cubicBezTo>
                  <a:lnTo>
                    <a:pt x="735" y="72"/>
                  </a:lnTo>
                  <a:cubicBezTo>
                    <a:pt x="721" y="24"/>
                    <a:pt x="680" y="0"/>
                    <a:pt x="640" y="0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3" name="Google Shape;13403;p84"/>
            <p:cNvSpPr/>
            <p:nvPr/>
          </p:nvSpPr>
          <p:spPr>
            <a:xfrm>
              <a:off x="5022340" y="3790206"/>
              <a:ext cx="16785" cy="67976"/>
            </a:xfrm>
            <a:custGeom>
              <a:avLst/>
              <a:gdLst/>
              <a:ahLst/>
              <a:cxnLst/>
              <a:rect l="l" t="t" r="r" b="b"/>
              <a:pathLst>
                <a:path w="641" h="2596" extrusionOk="0">
                  <a:moveTo>
                    <a:pt x="631" y="0"/>
                  </a:moveTo>
                  <a:cubicBezTo>
                    <a:pt x="592" y="0"/>
                    <a:pt x="554" y="29"/>
                    <a:pt x="535" y="67"/>
                  </a:cubicBezTo>
                  <a:lnTo>
                    <a:pt x="39" y="1555"/>
                  </a:lnTo>
                  <a:cubicBezTo>
                    <a:pt x="1" y="1679"/>
                    <a:pt x="20" y="1813"/>
                    <a:pt x="87" y="1918"/>
                  </a:cubicBezTo>
                  <a:lnTo>
                    <a:pt x="440" y="2490"/>
                  </a:lnTo>
                  <a:cubicBezTo>
                    <a:pt x="487" y="2557"/>
                    <a:pt x="564" y="2595"/>
                    <a:pt x="640" y="2595"/>
                  </a:cubicBezTo>
                  <a:lnTo>
                    <a:pt x="640" y="0"/>
                  </a:lnTo>
                  <a:close/>
                </a:path>
              </a:pathLst>
            </a:custGeom>
            <a:solidFill>
              <a:srgbClr val="E1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4" name="Google Shape;13404;p84"/>
            <p:cNvSpPr/>
            <p:nvPr/>
          </p:nvSpPr>
          <p:spPr>
            <a:xfrm>
              <a:off x="4987383" y="4104688"/>
              <a:ext cx="11521" cy="40246"/>
            </a:xfrm>
            <a:custGeom>
              <a:avLst/>
              <a:gdLst/>
              <a:ahLst/>
              <a:cxnLst/>
              <a:rect l="l" t="t" r="r" b="b"/>
              <a:pathLst>
                <a:path w="440" h="1537" extrusionOk="0">
                  <a:moveTo>
                    <a:pt x="220" y="1"/>
                  </a:moveTo>
                  <a:cubicBezTo>
                    <a:pt x="96" y="1"/>
                    <a:pt x="0" y="96"/>
                    <a:pt x="0" y="220"/>
                  </a:cubicBezTo>
                  <a:lnTo>
                    <a:pt x="0" y="1537"/>
                  </a:lnTo>
                  <a:lnTo>
                    <a:pt x="439" y="1537"/>
                  </a:lnTo>
                  <a:lnTo>
                    <a:pt x="439" y="220"/>
                  </a:lnTo>
                  <a:cubicBezTo>
                    <a:pt x="439" y="96"/>
                    <a:pt x="344" y="1"/>
                    <a:pt x="220" y="1"/>
                  </a:cubicBezTo>
                  <a:close/>
                </a:path>
              </a:pathLst>
            </a:custGeom>
            <a:solidFill>
              <a:srgbClr val="8292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5" name="Google Shape;13405;p84"/>
            <p:cNvSpPr/>
            <p:nvPr/>
          </p:nvSpPr>
          <p:spPr>
            <a:xfrm>
              <a:off x="5079057" y="4104688"/>
              <a:ext cx="11260" cy="40246"/>
            </a:xfrm>
            <a:custGeom>
              <a:avLst/>
              <a:gdLst/>
              <a:ahLst/>
              <a:cxnLst/>
              <a:rect l="l" t="t" r="r" b="b"/>
              <a:pathLst>
                <a:path w="430" h="1537" extrusionOk="0">
                  <a:moveTo>
                    <a:pt x="210" y="1"/>
                  </a:moveTo>
                  <a:cubicBezTo>
                    <a:pt x="96" y="1"/>
                    <a:pt x="0" y="96"/>
                    <a:pt x="0" y="220"/>
                  </a:cubicBezTo>
                  <a:lnTo>
                    <a:pt x="0" y="1537"/>
                  </a:lnTo>
                  <a:lnTo>
                    <a:pt x="430" y="1537"/>
                  </a:lnTo>
                  <a:lnTo>
                    <a:pt x="430" y="220"/>
                  </a:lnTo>
                  <a:cubicBezTo>
                    <a:pt x="430" y="96"/>
                    <a:pt x="334" y="1"/>
                    <a:pt x="210" y="1"/>
                  </a:cubicBezTo>
                  <a:close/>
                </a:path>
              </a:pathLst>
            </a:custGeom>
            <a:solidFill>
              <a:srgbClr val="8292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406" name="Google Shape;13406;p84"/>
          <p:cNvGrpSpPr/>
          <p:nvPr/>
        </p:nvGrpSpPr>
        <p:grpSpPr>
          <a:xfrm>
            <a:off x="8052704" y="1503208"/>
            <a:ext cx="275073" cy="354545"/>
            <a:chOff x="8052704" y="1503208"/>
            <a:chExt cx="275073" cy="354545"/>
          </a:xfrm>
        </p:grpSpPr>
        <p:sp>
          <p:nvSpPr>
            <p:cNvPr id="13407" name="Google Shape;13407;p84"/>
            <p:cNvSpPr/>
            <p:nvPr/>
          </p:nvSpPr>
          <p:spPr>
            <a:xfrm>
              <a:off x="8052704" y="1697344"/>
              <a:ext cx="274812" cy="160409"/>
            </a:xfrm>
            <a:custGeom>
              <a:avLst/>
              <a:gdLst/>
              <a:ahLst/>
              <a:cxnLst/>
              <a:rect l="l" t="t" r="r" b="b"/>
              <a:pathLst>
                <a:path w="10495" h="6126" extrusionOk="0">
                  <a:moveTo>
                    <a:pt x="3722" y="1"/>
                  </a:moveTo>
                  <a:lnTo>
                    <a:pt x="3722" y="1270"/>
                  </a:lnTo>
                  <a:cubicBezTo>
                    <a:pt x="3722" y="1556"/>
                    <a:pt x="3531" y="1814"/>
                    <a:pt x="3254" y="1899"/>
                  </a:cubicBezTo>
                  <a:lnTo>
                    <a:pt x="945" y="2577"/>
                  </a:lnTo>
                  <a:cubicBezTo>
                    <a:pt x="383" y="2739"/>
                    <a:pt x="1" y="3254"/>
                    <a:pt x="1" y="3836"/>
                  </a:cubicBezTo>
                  <a:lnTo>
                    <a:pt x="1" y="5477"/>
                  </a:lnTo>
                  <a:cubicBezTo>
                    <a:pt x="1" y="5830"/>
                    <a:pt x="297" y="6126"/>
                    <a:pt x="659" y="6126"/>
                  </a:cubicBezTo>
                  <a:lnTo>
                    <a:pt x="9846" y="6126"/>
                  </a:lnTo>
                  <a:cubicBezTo>
                    <a:pt x="10199" y="6126"/>
                    <a:pt x="10495" y="5830"/>
                    <a:pt x="10495" y="5477"/>
                  </a:cubicBezTo>
                  <a:lnTo>
                    <a:pt x="10495" y="3836"/>
                  </a:lnTo>
                  <a:cubicBezTo>
                    <a:pt x="10495" y="3254"/>
                    <a:pt x="10113" y="2739"/>
                    <a:pt x="9560" y="2577"/>
                  </a:cubicBezTo>
                  <a:lnTo>
                    <a:pt x="7251" y="1899"/>
                  </a:lnTo>
                  <a:cubicBezTo>
                    <a:pt x="6975" y="1814"/>
                    <a:pt x="6784" y="1556"/>
                    <a:pt x="6784" y="1270"/>
                  </a:cubicBezTo>
                  <a:lnTo>
                    <a:pt x="6784" y="1"/>
                  </a:ln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8" name="Google Shape;13408;p84"/>
            <p:cNvSpPr/>
            <p:nvPr/>
          </p:nvSpPr>
          <p:spPr>
            <a:xfrm>
              <a:off x="8098685" y="1823267"/>
              <a:ext cx="11260" cy="34486"/>
            </a:xfrm>
            <a:custGeom>
              <a:avLst/>
              <a:gdLst/>
              <a:ahLst/>
              <a:cxnLst/>
              <a:rect l="l" t="t" r="r" b="b"/>
              <a:pathLst>
                <a:path w="430" h="1317" extrusionOk="0">
                  <a:moveTo>
                    <a:pt x="0" y="0"/>
                  </a:moveTo>
                  <a:lnTo>
                    <a:pt x="0" y="1317"/>
                  </a:lnTo>
                  <a:lnTo>
                    <a:pt x="430" y="1317"/>
                  </a:lnTo>
                  <a:lnTo>
                    <a:pt x="430" y="0"/>
                  </a:ln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9" name="Google Shape;13409;p84"/>
            <p:cNvSpPr/>
            <p:nvPr/>
          </p:nvSpPr>
          <p:spPr>
            <a:xfrm>
              <a:off x="8270301" y="1823267"/>
              <a:ext cx="11521" cy="34486"/>
            </a:xfrm>
            <a:custGeom>
              <a:avLst/>
              <a:gdLst/>
              <a:ahLst/>
              <a:cxnLst/>
              <a:rect l="l" t="t" r="r" b="b"/>
              <a:pathLst>
                <a:path w="440" h="1317" extrusionOk="0">
                  <a:moveTo>
                    <a:pt x="0" y="0"/>
                  </a:moveTo>
                  <a:lnTo>
                    <a:pt x="0" y="1317"/>
                  </a:lnTo>
                  <a:lnTo>
                    <a:pt x="439" y="1317"/>
                  </a:lnTo>
                  <a:lnTo>
                    <a:pt x="439" y="0"/>
                  </a:ln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0" name="Google Shape;13410;p84"/>
            <p:cNvSpPr/>
            <p:nvPr/>
          </p:nvSpPr>
          <p:spPr>
            <a:xfrm>
              <a:off x="8052704" y="1747069"/>
              <a:ext cx="275073" cy="110684"/>
            </a:xfrm>
            <a:custGeom>
              <a:avLst/>
              <a:gdLst/>
              <a:ahLst/>
              <a:cxnLst/>
              <a:rect l="l" t="t" r="r" b="b"/>
              <a:pathLst>
                <a:path w="10505" h="4227" extrusionOk="0">
                  <a:moveTo>
                    <a:pt x="3245" y="0"/>
                  </a:moveTo>
                  <a:lnTo>
                    <a:pt x="945" y="678"/>
                  </a:lnTo>
                  <a:cubicBezTo>
                    <a:pt x="383" y="840"/>
                    <a:pt x="1" y="1346"/>
                    <a:pt x="1" y="1927"/>
                  </a:cubicBezTo>
                  <a:lnTo>
                    <a:pt x="1" y="2910"/>
                  </a:lnTo>
                  <a:lnTo>
                    <a:pt x="2186" y="3349"/>
                  </a:lnTo>
                  <a:lnTo>
                    <a:pt x="2186" y="4227"/>
                  </a:lnTo>
                  <a:lnTo>
                    <a:pt x="8310" y="4227"/>
                  </a:lnTo>
                  <a:lnTo>
                    <a:pt x="8310" y="3349"/>
                  </a:lnTo>
                  <a:lnTo>
                    <a:pt x="10504" y="2910"/>
                  </a:lnTo>
                  <a:lnTo>
                    <a:pt x="10504" y="1937"/>
                  </a:lnTo>
                  <a:cubicBezTo>
                    <a:pt x="10504" y="1355"/>
                    <a:pt x="10113" y="840"/>
                    <a:pt x="9560" y="678"/>
                  </a:cubicBezTo>
                  <a:lnTo>
                    <a:pt x="7251" y="0"/>
                  </a:lnTo>
                  <a:lnTo>
                    <a:pt x="5248" y="287"/>
                  </a:lnTo>
                  <a:lnTo>
                    <a:pt x="3245" y="0"/>
                  </a:ln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1" name="Google Shape;13411;p84"/>
            <p:cNvSpPr/>
            <p:nvPr/>
          </p:nvSpPr>
          <p:spPr>
            <a:xfrm>
              <a:off x="8150138" y="1697344"/>
              <a:ext cx="80205" cy="34381"/>
            </a:xfrm>
            <a:custGeom>
              <a:avLst/>
              <a:gdLst/>
              <a:ahLst/>
              <a:cxnLst/>
              <a:rect l="l" t="t" r="r" b="b"/>
              <a:pathLst>
                <a:path w="3063" h="1313" extrusionOk="0">
                  <a:moveTo>
                    <a:pt x="1" y="1"/>
                  </a:moveTo>
                  <a:lnTo>
                    <a:pt x="1" y="926"/>
                  </a:lnTo>
                  <a:cubicBezTo>
                    <a:pt x="478" y="1184"/>
                    <a:pt x="1005" y="1313"/>
                    <a:pt x="1532" y="1313"/>
                  </a:cubicBezTo>
                  <a:cubicBezTo>
                    <a:pt x="2059" y="1313"/>
                    <a:pt x="2586" y="1184"/>
                    <a:pt x="3063" y="926"/>
                  </a:cubicBezTo>
                  <a:lnTo>
                    <a:pt x="3063" y="1"/>
                  </a:ln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2" name="Google Shape;13412;p84"/>
            <p:cNvSpPr/>
            <p:nvPr/>
          </p:nvSpPr>
          <p:spPr>
            <a:xfrm>
              <a:off x="8087687" y="1503208"/>
              <a:ext cx="205107" cy="136974"/>
            </a:xfrm>
            <a:custGeom>
              <a:avLst/>
              <a:gdLst/>
              <a:ahLst/>
              <a:cxnLst/>
              <a:rect l="l" t="t" r="r" b="b"/>
              <a:pathLst>
                <a:path w="7833" h="5231" extrusionOk="0">
                  <a:moveTo>
                    <a:pt x="5157" y="0"/>
                  </a:moveTo>
                  <a:cubicBezTo>
                    <a:pt x="5146" y="0"/>
                    <a:pt x="5135" y="1"/>
                    <a:pt x="5124" y="2"/>
                  </a:cubicBezTo>
                  <a:lnTo>
                    <a:pt x="3693" y="203"/>
                  </a:lnTo>
                  <a:lnTo>
                    <a:pt x="2920" y="12"/>
                  </a:lnTo>
                  <a:cubicBezTo>
                    <a:pt x="2901" y="6"/>
                    <a:pt x="2881" y="2"/>
                    <a:pt x="2860" y="2"/>
                  </a:cubicBezTo>
                  <a:cubicBezTo>
                    <a:pt x="2819" y="2"/>
                    <a:pt x="2777" y="15"/>
                    <a:pt x="2739" y="41"/>
                  </a:cubicBezTo>
                  <a:lnTo>
                    <a:pt x="1947" y="642"/>
                  </a:lnTo>
                  <a:lnTo>
                    <a:pt x="1069" y="642"/>
                  </a:lnTo>
                  <a:cubicBezTo>
                    <a:pt x="955" y="642"/>
                    <a:pt x="859" y="737"/>
                    <a:pt x="859" y="861"/>
                  </a:cubicBezTo>
                  <a:lnTo>
                    <a:pt x="859" y="1729"/>
                  </a:lnTo>
                  <a:lnTo>
                    <a:pt x="287" y="1729"/>
                  </a:lnTo>
                  <a:cubicBezTo>
                    <a:pt x="134" y="1729"/>
                    <a:pt x="29" y="1882"/>
                    <a:pt x="77" y="2025"/>
                  </a:cubicBezTo>
                  <a:lnTo>
                    <a:pt x="420" y="3046"/>
                  </a:lnTo>
                  <a:lnTo>
                    <a:pt x="77" y="3380"/>
                  </a:lnTo>
                  <a:cubicBezTo>
                    <a:pt x="20" y="3446"/>
                    <a:pt x="1" y="3532"/>
                    <a:pt x="29" y="3618"/>
                  </a:cubicBezTo>
                  <a:lnTo>
                    <a:pt x="640" y="5230"/>
                  </a:lnTo>
                  <a:lnTo>
                    <a:pt x="7194" y="5230"/>
                  </a:lnTo>
                  <a:lnTo>
                    <a:pt x="7804" y="3618"/>
                  </a:lnTo>
                  <a:cubicBezTo>
                    <a:pt x="7833" y="3532"/>
                    <a:pt x="7814" y="3446"/>
                    <a:pt x="7757" y="3380"/>
                  </a:cubicBezTo>
                  <a:lnTo>
                    <a:pt x="7413" y="3046"/>
                  </a:lnTo>
                  <a:lnTo>
                    <a:pt x="7757" y="2025"/>
                  </a:lnTo>
                  <a:cubicBezTo>
                    <a:pt x="7804" y="1882"/>
                    <a:pt x="7699" y="1729"/>
                    <a:pt x="7547" y="1729"/>
                  </a:cubicBezTo>
                  <a:lnTo>
                    <a:pt x="6755" y="1729"/>
                  </a:lnTo>
                  <a:lnTo>
                    <a:pt x="7079" y="937"/>
                  </a:lnTo>
                  <a:cubicBezTo>
                    <a:pt x="7136" y="794"/>
                    <a:pt x="7022" y="642"/>
                    <a:pt x="6869" y="642"/>
                  </a:cubicBezTo>
                  <a:lnTo>
                    <a:pt x="5887" y="642"/>
                  </a:lnTo>
                  <a:lnTo>
                    <a:pt x="5305" y="60"/>
                  </a:lnTo>
                  <a:cubicBezTo>
                    <a:pt x="5265" y="20"/>
                    <a:pt x="5212" y="0"/>
                    <a:pt x="5157" y="0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3" name="Google Shape;13413;p84"/>
            <p:cNvSpPr/>
            <p:nvPr/>
          </p:nvSpPr>
          <p:spPr>
            <a:xfrm>
              <a:off x="8087687" y="1515751"/>
              <a:ext cx="190889" cy="124431"/>
            </a:xfrm>
            <a:custGeom>
              <a:avLst/>
              <a:gdLst/>
              <a:ahLst/>
              <a:cxnLst/>
              <a:rect l="l" t="t" r="r" b="b"/>
              <a:pathLst>
                <a:path w="7290" h="4752" extrusionOk="0">
                  <a:moveTo>
                    <a:pt x="2166" y="0"/>
                  </a:moveTo>
                  <a:lnTo>
                    <a:pt x="1947" y="163"/>
                  </a:lnTo>
                  <a:lnTo>
                    <a:pt x="1069" y="163"/>
                  </a:lnTo>
                  <a:cubicBezTo>
                    <a:pt x="955" y="163"/>
                    <a:pt x="859" y="258"/>
                    <a:pt x="859" y="382"/>
                  </a:cubicBezTo>
                  <a:lnTo>
                    <a:pt x="859" y="1260"/>
                  </a:lnTo>
                  <a:lnTo>
                    <a:pt x="287" y="1260"/>
                  </a:lnTo>
                  <a:cubicBezTo>
                    <a:pt x="134" y="1260"/>
                    <a:pt x="29" y="1403"/>
                    <a:pt x="77" y="1546"/>
                  </a:cubicBezTo>
                  <a:lnTo>
                    <a:pt x="420" y="2567"/>
                  </a:lnTo>
                  <a:lnTo>
                    <a:pt x="77" y="2910"/>
                  </a:lnTo>
                  <a:cubicBezTo>
                    <a:pt x="20" y="2967"/>
                    <a:pt x="1" y="3053"/>
                    <a:pt x="29" y="3139"/>
                  </a:cubicBezTo>
                  <a:lnTo>
                    <a:pt x="640" y="4751"/>
                  </a:lnTo>
                  <a:lnTo>
                    <a:pt x="7194" y="4751"/>
                  </a:lnTo>
                  <a:lnTo>
                    <a:pt x="7289" y="4503"/>
                  </a:lnTo>
                  <a:lnTo>
                    <a:pt x="7289" y="4503"/>
                  </a:lnTo>
                  <a:cubicBezTo>
                    <a:pt x="7117" y="4522"/>
                    <a:pt x="6936" y="4532"/>
                    <a:pt x="6755" y="4541"/>
                  </a:cubicBezTo>
                  <a:cubicBezTo>
                    <a:pt x="4246" y="4532"/>
                    <a:pt x="2195" y="2509"/>
                    <a:pt x="2166" y="0"/>
                  </a:cubicBezTo>
                  <a:close/>
                </a:path>
              </a:pathLst>
            </a:custGeom>
            <a:solidFill>
              <a:srgbClr val="E1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4" name="Google Shape;13414;p84"/>
            <p:cNvSpPr/>
            <p:nvPr/>
          </p:nvSpPr>
          <p:spPr>
            <a:xfrm>
              <a:off x="8097690" y="1577207"/>
              <a:ext cx="184866" cy="143415"/>
            </a:xfrm>
            <a:custGeom>
              <a:avLst/>
              <a:gdLst/>
              <a:ahLst/>
              <a:cxnLst/>
              <a:rect l="l" t="t" r="r" b="b"/>
              <a:pathLst>
                <a:path w="7060" h="5477" extrusionOk="0">
                  <a:moveTo>
                    <a:pt x="3091" y="0"/>
                  </a:moveTo>
                  <a:lnTo>
                    <a:pt x="2757" y="506"/>
                  </a:lnTo>
                  <a:cubicBezTo>
                    <a:pt x="2715" y="569"/>
                    <a:pt x="2642" y="607"/>
                    <a:pt x="2568" y="607"/>
                  </a:cubicBezTo>
                  <a:cubicBezTo>
                    <a:pt x="2542" y="607"/>
                    <a:pt x="2515" y="602"/>
                    <a:pt x="2490" y="592"/>
                  </a:cubicBezTo>
                  <a:lnTo>
                    <a:pt x="1431" y="134"/>
                  </a:lnTo>
                  <a:cubicBezTo>
                    <a:pt x="1403" y="120"/>
                    <a:pt x="1373" y="114"/>
                    <a:pt x="1344" y="114"/>
                  </a:cubicBezTo>
                  <a:cubicBezTo>
                    <a:pt x="1230" y="114"/>
                    <a:pt x="1126" y="212"/>
                    <a:pt x="1126" y="334"/>
                  </a:cubicBezTo>
                  <a:lnTo>
                    <a:pt x="1126" y="1317"/>
                  </a:lnTo>
                  <a:cubicBezTo>
                    <a:pt x="1126" y="1555"/>
                    <a:pt x="926" y="1756"/>
                    <a:pt x="687" y="1756"/>
                  </a:cubicBezTo>
                  <a:lnTo>
                    <a:pt x="611" y="1756"/>
                  </a:lnTo>
                  <a:cubicBezTo>
                    <a:pt x="604" y="1755"/>
                    <a:pt x="598" y="1755"/>
                    <a:pt x="592" y="1755"/>
                  </a:cubicBezTo>
                  <a:cubicBezTo>
                    <a:pt x="314" y="1755"/>
                    <a:pt x="76" y="1962"/>
                    <a:pt x="38" y="2242"/>
                  </a:cubicBezTo>
                  <a:cubicBezTo>
                    <a:pt x="0" y="2567"/>
                    <a:pt x="258" y="2843"/>
                    <a:pt x="582" y="2843"/>
                  </a:cubicBezTo>
                  <a:lnTo>
                    <a:pt x="697" y="2843"/>
                  </a:lnTo>
                  <a:cubicBezTo>
                    <a:pt x="811" y="4331"/>
                    <a:pt x="2042" y="5476"/>
                    <a:pt x="3530" y="5476"/>
                  </a:cubicBezTo>
                  <a:cubicBezTo>
                    <a:pt x="5018" y="5476"/>
                    <a:pt x="6249" y="4331"/>
                    <a:pt x="6363" y="2843"/>
                  </a:cubicBezTo>
                  <a:lnTo>
                    <a:pt x="6478" y="2843"/>
                  </a:lnTo>
                  <a:cubicBezTo>
                    <a:pt x="6802" y="2843"/>
                    <a:pt x="7060" y="2567"/>
                    <a:pt x="7022" y="2242"/>
                  </a:cubicBezTo>
                  <a:cubicBezTo>
                    <a:pt x="6983" y="1956"/>
                    <a:pt x="6745" y="1746"/>
                    <a:pt x="6449" y="1746"/>
                  </a:cubicBezTo>
                  <a:lnTo>
                    <a:pt x="6373" y="1746"/>
                  </a:lnTo>
                  <a:cubicBezTo>
                    <a:pt x="6134" y="1746"/>
                    <a:pt x="5934" y="1555"/>
                    <a:pt x="5934" y="1307"/>
                  </a:cubicBezTo>
                  <a:lnTo>
                    <a:pt x="5934" y="878"/>
                  </a:lnTo>
                  <a:lnTo>
                    <a:pt x="4627" y="0"/>
                  </a:lnTo>
                  <a:lnTo>
                    <a:pt x="4627" y="506"/>
                  </a:lnTo>
                  <a:cubicBezTo>
                    <a:pt x="4627" y="628"/>
                    <a:pt x="4524" y="718"/>
                    <a:pt x="4412" y="718"/>
                  </a:cubicBezTo>
                  <a:cubicBezTo>
                    <a:pt x="4375" y="718"/>
                    <a:pt x="4338" y="708"/>
                    <a:pt x="4303" y="687"/>
                  </a:cubicBezTo>
                  <a:lnTo>
                    <a:pt x="3091" y="0"/>
                  </a:lnTo>
                  <a:close/>
                </a:path>
              </a:pathLst>
            </a:custGeom>
            <a:solidFill>
              <a:srgbClr val="F0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5" name="Google Shape;13415;p84"/>
            <p:cNvSpPr/>
            <p:nvPr/>
          </p:nvSpPr>
          <p:spPr>
            <a:xfrm>
              <a:off x="8150138" y="1623031"/>
              <a:ext cx="11521" cy="17151"/>
            </a:xfrm>
            <a:custGeom>
              <a:avLst/>
              <a:gdLst/>
              <a:ahLst/>
              <a:cxnLst/>
              <a:rect l="l" t="t" r="r" b="b"/>
              <a:pathLst>
                <a:path w="440" h="655" extrusionOk="0">
                  <a:moveTo>
                    <a:pt x="220" y="1"/>
                  </a:moveTo>
                  <a:cubicBezTo>
                    <a:pt x="110" y="1"/>
                    <a:pt x="1" y="72"/>
                    <a:pt x="1" y="216"/>
                  </a:cubicBezTo>
                  <a:lnTo>
                    <a:pt x="1" y="435"/>
                  </a:lnTo>
                  <a:cubicBezTo>
                    <a:pt x="1" y="559"/>
                    <a:pt x="96" y="654"/>
                    <a:pt x="220" y="654"/>
                  </a:cubicBezTo>
                  <a:cubicBezTo>
                    <a:pt x="334" y="654"/>
                    <a:pt x="430" y="559"/>
                    <a:pt x="439" y="444"/>
                  </a:cubicBezTo>
                  <a:lnTo>
                    <a:pt x="439" y="216"/>
                  </a:lnTo>
                  <a:cubicBezTo>
                    <a:pt x="439" y="72"/>
                    <a:pt x="330" y="1"/>
                    <a:pt x="220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6" name="Google Shape;13416;p84"/>
            <p:cNvSpPr/>
            <p:nvPr/>
          </p:nvSpPr>
          <p:spPr>
            <a:xfrm>
              <a:off x="8218848" y="1623031"/>
              <a:ext cx="11495" cy="17151"/>
            </a:xfrm>
            <a:custGeom>
              <a:avLst/>
              <a:gdLst/>
              <a:ahLst/>
              <a:cxnLst/>
              <a:rect l="l" t="t" r="r" b="b"/>
              <a:pathLst>
                <a:path w="439" h="655" extrusionOk="0">
                  <a:moveTo>
                    <a:pt x="219" y="1"/>
                  </a:moveTo>
                  <a:cubicBezTo>
                    <a:pt x="110" y="1"/>
                    <a:pt x="0" y="72"/>
                    <a:pt x="0" y="216"/>
                  </a:cubicBezTo>
                  <a:lnTo>
                    <a:pt x="0" y="435"/>
                  </a:lnTo>
                  <a:cubicBezTo>
                    <a:pt x="0" y="559"/>
                    <a:pt x="95" y="654"/>
                    <a:pt x="219" y="654"/>
                  </a:cubicBezTo>
                  <a:cubicBezTo>
                    <a:pt x="334" y="654"/>
                    <a:pt x="429" y="559"/>
                    <a:pt x="439" y="444"/>
                  </a:cubicBezTo>
                  <a:lnTo>
                    <a:pt x="439" y="216"/>
                  </a:lnTo>
                  <a:cubicBezTo>
                    <a:pt x="439" y="72"/>
                    <a:pt x="329" y="1"/>
                    <a:pt x="219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7" name="Google Shape;13417;p84"/>
            <p:cNvSpPr/>
            <p:nvPr/>
          </p:nvSpPr>
          <p:spPr>
            <a:xfrm>
              <a:off x="8164618" y="1662963"/>
              <a:ext cx="50799" cy="17439"/>
            </a:xfrm>
            <a:custGeom>
              <a:avLst/>
              <a:gdLst/>
              <a:ahLst/>
              <a:cxnLst/>
              <a:rect l="l" t="t" r="r" b="b"/>
              <a:pathLst>
                <a:path w="1940" h="666" extrusionOk="0">
                  <a:moveTo>
                    <a:pt x="323" y="0"/>
                  </a:moveTo>
                  <a:cubicBezTo>
                    <a:pt x="153" y="0"/>
                    <a:pt x="0" y="224"/>
                    <a:pt x="163" y="379"/>
                  </a:cubicBezTo>
                  <a:cubicBezTo>
                    <a:pt x="382" y="562"/>
                    <a:pt x="654" y="666"/>
                    <a:pt x="937" y="666"/>
                  </a:cubicBezTo>
                  <a:cubicBezTo>
                    <a:pt x="949" y="666"/>
                    <a:pt x="962" y="666"/>
                    <a:pt x="974" y="665"/>
                  </a:cubicBezTo>
                  <a:cubicBezTo>
                    <a:pt x="986" y="666"/>
                    <a:pt x="999" y="666"/>
                    <a:pt x="1011" y="666"/>
                  </a:cubicBezTo>
                  <a:cubicBezTo>
                    <a:pt x="1294" y="666"/>
                    <a:pt x="1565" y="562"/>
                    <a:pt x="1785" y="379"/>
                  </a:cubicBezTo>
                  <a:cubicBezTo>
                    <a:pt x="1940" y="224"/>
                    <a:pt x="1792" y="0"/>
                    <a:pt x="1624" y="0"/>
                  </a:cubicBezTo>
                  <a:cubicBezTo>
                    <a:pt x="1575" y="0"/>
                    <a:pt x="1525" y="19"/>
                    <a:pt x="1480" y="64"/>
                  </a:cubicBezTo>
                  <a:cubicBezTo>
                    <a:pt x="1327" y="169"/>
                    <a:pt x="1150" y="222"/>
                    <a:pt x="974" y="222"/>
                  </a:cubicBezTo>
                  <a:cubicBezTo>
                    <a:pt x="797" y="222"/>
                    <a:pt x="621" y="169"/>
                    <a:pt x="468" y="64"/>
                  </a:cubicBezTo>
                  <a:cubicBezTo>
                    <a:pt x="423" y="19"/>
                    <a:pt x="372" y="0"/>
                    <a:pt x="323" y="0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8" name="Google Shape;13418;p84"/>
            <p:cNvSpPr/>
            <p:nvPr/>
          </p:nvSpPr>
          <p:spPr>
            <a:xfrm>
              <a:off x="8097690" y="1577207"/>
              <a:ext cx="155382" cy="143389"/>
            </a:xfrm>
            <a:custGeom>
              <a:avLst/>
              <a:gdLst/>
              <a:ahLst/>
              <a:cxnLst/>
              <a:rect l="l" t="t" r="r" b="b"/>
              <a:pathLst>
                <a:path w="5934" h="5476" extrusionOk="0">
                  <a:moveTo>
                    <a:pt x="3101" y="0"/>
                  </a:moveTo>
                  <a:lnTo>
                    <a:pt x="2757" y="506"/>
                  </a:lnTo>
                  <a:cubicBezTo>
                    <a:pt x="2715" y="569"/>
                    <a:pt x="2642" y="607"/>
                    <a:pt x="2568" y="607"/>
                  </a:cubicBezTo>
                  <a:cubicBezTo>
                    <a:pt x="2542" y="607"/>
                    <a:pt x="2515" y="602"/>
                    <a:pt x="2490" y="592"/>
                  </a:cubicBezTo>
                  <a:lnTo>
                    <a:pt x="1431" y="134"/>
                  </a:lnTo>
                  <a:cubicBezTo>
                    <a:pt x="1403" y="120"/>
                    <a:pt x="1373" y="114"/>
                    <a:pt x="1344" y="114"/>
                  </a:cubicBezTo>
                  <a:cubicBezTo>
                    <a:pt x="1230" y="114"/>
                    <a:pt x="1126" y="212"/>
                    <a:pt x="1126" y="334"/>
                  </a:cubicBezTo>
                  <a:lnTo>
                    <a:pt x="1126" y="1317"/>
                  </a:lnTo>
                  <a:cubicBezTo>
                    <a:pt x="1126" y="1555"/>
                    <a:pt x="935" y="1756"/>
                    <a:pt x="687" y="1756"/>
                  </a:cubicBezTo>
                  <a:lnTo>
                    <a:pt x="611" y="1756"/>
                  </a:lnTo>
                  <a:cubicBezTo>
                    <a:pt x="604" y="1755"/>
                    <a:pt x="598" y="1755"/>
                    <a:pt x="592" y="1755"/>
                  </a:cubicBezTo>
                  <a:cubicBezTo>
                    <a:pt x="314" y="1755"/>
                    <a:pt x="76" y="1962"/>
                    <a:pt x="38" y="2242"/>
                  </a:cubicBezTo>
                  <a:cubicBezTo>
                    <a:pt x="0" y="2567"/>
                    <a:pt x="258" y="2843"/>
                    <a:pt x="582" y="2843"/>
                  </a:cubicBezTo>
                  <a:lnTo>
                    <a:pt x="697" y="2843"/>
                  </a:lnTo>
                  <a:cubicBezTo>
                    <a:pt x="809" y="4347"/>
                    <a:pt x="2057" y="5475"/>
                    <a:pt x="3511" y="5475"/>
                  </a:cubicBezTo>
                  <a:cubicBezTo>
                    <a:pt x="3662" y="5475"/>
                    <a:pt x="3815" y="5463"/>
                    <a:pt x="3969" y="5438"/>
                  </a:cubicBezTo>
                  <a:cubicBezTo>
                    <a:pt x="2585" y="5219"/>
                    <a:pt x="1565" y="4026"/>
                    <a:pt x="1565" y="2624"/>
                  </a:cubicBezTo>
                  <a:lnTo>
                    <a:pt x="1565" y="1479"/>
                  </a:lnTo>
                  <a:cubicBezTo>
                    <a:pt x="1565" y="1172"/>
                    <a:pt x="1818" y="939"/>
                    <a:pt x="2105" y="939"/>
                  </a:cubicBezTo>
                  <a:cubicBezTo>
                    <a:pt x="2175" y="939"/>
                    <a:pt x="2247" y="953"/>
                    <a:pt x="2318" y="983"/>
                  </a:cubicBezTo>
                  <a:cubicBezTo>
                    <a:pt x="2414" y="1031"/>
                    <a:pt x="2519" y="1040"/>
                    <a:pt x="2624" y="1040"/>
                  </a:cubicBezTo>
                  <a:cubicBezTo>
                    <a:pt x="2834" y="1012"/>
                    <a:pt x="3024" y="897"/>
                    <a:pt x="3139" y="716"/>
                  </a:cubicBezTo>
                  <a:lnTo>
                    <a:pt x="3225" y="582"/>
                  </a:lnTo>
                  <a:lnTo>
                    <a:pt x="4074" y="1069"/>
                  </a:lnTo>
                  <a:cubicBezTo>
                    <a:pt x="4177" y="1128"/>
                    <a:pt x="4290" y="1156"/>
                    <a:pt x="4401" y="1156"/>
                  </a:cubicBezTo>
                  <a:cubicBezTo>
                    <a:pt x="4648" y="1156"/>
                    <a:pt x="4887" y="1017"/>
                    <a:pt x="4999" y="773"/>
                  </a:cubicBezTo>
                  <a:lnTo>
                    <a:pt x="5695" y="1240"/>
                  </a:lnTo>
                  <a:lnTo>
                    <a:pt x="5715" y="1250"/>
                  </a:lnTo>
                  <a:lnTo>
                    <a:pt x="5734" y="1269"/>
                  </a:lnTo>
                  <a:lnTo>
                    <a:pt x="5934" y="1364"/>
                  </a:lnTo>
                  <a:cubicBezTo>
                    <a:pt x="5934" y="1345"/>
                    <a:pt x="5934" y="1326"/>
                    <a:pt x="5934" y="1307"/>
                  </a:cubicBezTo>
                  <a:lnTo>
                    <a:pt x="5934" y="878"/>
                  </a:lnTo>
                  <a:lnTo>
                    <a:pt x="4627" y="0"/>
                  </a:lnTo>
                  <a:lnTo>
                    <a:pt x="4627" y="506"/>
                  </a:lnTo>
                  <a:cubicBezTo>
                    <a:pt x="4627" y="628"/>
                    <a:pt x="4524" y="718"/>
                    <a:pt x="4412" y="718"/>
                  </a:cubicBezTo>
                  <a:cubicBezTo>
                    <a:pt x="4375" y="718"/>
                    <a:pt x="4338" y="708"/>
                    <a:pt x="4303" y="687"/>
                  </a:cubicBezTo>
                  <a:lnTo>
                    <a:pt x="3101" y="0"/>
                  </a:ln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9" name="Google Shape;13419;p84"/>
            <p:cNvSpPr/>
            <p:nvPr/>
          </p:nvSpPr>
          <p:spPr>
            <a:xfrm>
              <a:off x="8178863" y="1754558"/>
              <a:ext cx="22755" cy="63237"/>
            </a:xfrm>
            <a:custGeom>
              <a:avLst/>
              <a:gdLst/>
              <a:ahLst/>
              <a:cxnLst/>
              <a:rect l="l" t="t" r="r" b="b"/>
              <a:pathLst>
                <a:path w="869" h="2415" extrusionOk="0">
                  <a:moveTo>
                    <a:pt x="1" y="1"/>
                  </a:moveTo>
                  <a:lnTo>
                    <a:pt x="1" y="2195"/>
                  </a:lnTo>
                  <a:cubicBezTo>
                    <a:pt x="1" y="2309"/>
                    <a:pt x="96" y="2414"/>
                    <a:pt x="211" y="2414"/>
                  </a:cubicBezTo>
                  <a:lnTo>
                    <a:pt x="649" y="2414"/>
                  </a:lnTo>
                  <a:cubicBezTo>
                    <a:pt x="773" y="2405"/>
                    <a:pt x="869" y="2309"/>
                    <a:pt x="869" y="2195"/>
                  </a:cubicBezTo>
                  <a:lnTo>
                    <a:pt x="869" y="1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0" name="Google Shape;13420;p84"/>
            <p:cNvSpPr/>
            <p:nvPr/>
          </p:nvSpPr>
          <p:spPr>
            <a:xfrm>
              <a:off x="8127645" y="1728137"/>
              <a:ext cx="62477" cy="57921"/>
            </a:xfrm>
            <a:custGeom>
              <a:avLst/>
              <a:gdLst/>
              <a:ahLst/>
              <a:cxnLst/>
              <a:rect l="l" t="t" r="r" b="b"/>
              <a:pathLst>
                <a:path w="2386" h="2212" extrusionOk="0">
                  <a:moveTo>
                    <a:pt x="512" y="1"/>
                  </a:moveTo>
                  <a:cubicBezTo>
                    <a:pt x="431" y="1"/>
                    <a:pt x="355" y="43"/>
                    <a:pt x="316" y="122"/>
                  </a:cubicBezTo>
                  <a:lnTo>
                    <a:pt x="30" y="685"/>
                  </a:lnTo>
                  <a:cubicBezTo>
                    <a:pt x="1" y="752"/>
                    <a:pt x="1" y="828"/>
                    <a:pt x="30" y="895"/>
                  </a:cubicBezTo>
                  <a:lnTo>
                    <a:pt x="716" y="2097"/>
                  </a:lnTo>
                  <a:cubicBezTo>
                    <a:pt x="756" y="2171"/>
                    <a:pt x="833" y="2211"/>
                    <a:pt x="912" y="2211"/>
                  </a:cubicBezTo>
                  <a:cubicBezTo>
                    <a:pt x="964" y="2211"/>
                    <a:pt x="1018" y="2193"/>
                    <a:pt x="1060" y="2154"/>
                  </a:cubicBezTo>
                  <a:lnTo>
                    <a:pt x="2386" y="1010"/>
                  </a:lnTo>
                  <a:lnTo>
                    <a:pt x="621" y="27"/>
                  </a:lnTo>
                  <a:cubicBezTo>
                    <a:pt x="586" y="9"/>
                    <a:pt x="548" y="1"/>
                    <a:pt x="512" y="1"/>
                  </a:cubicBezTo>
                  <a:close/>
                </a:path>
              </a:pathLst>
            </a:custGeom>
            <a:solidFill>
              <a:srgbClr val="E7E9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1" name="Google Shape;13421;p84"/>
            <p:cNvSpPr/>
            <p:nvPr/>
          </p:nvSpPr>
          <p:spPr>
            <a:xfrm>
              <a:off x="8190096" y="1728137"/>
              <a:ext cx="62477" cy="57816"/>
            </a:xfrm>
            <a:custGeom>
              <a:avLst/>
              <a:gdLst/>
              <a:ahLst/>
              <a:cxnLst/>
              <a:rect l="l" t="t" r="r" b="b"/>
              <a:pathLst>
                <a:path w="2386" h="2208" extrusionOk="0">
                  <a:moveTo>
                    <a:pt x="1875" y="1"/>
                  </a:moveTo>
                  <a:cubicBezTo>
                    <a:pt x="1839" y="1"/>
                    <a:pt x="1801" y="9"/>
                    <a:pt x="1766" y="27"/>
                  </a:cubicBezTo>
                  <a:lnTo>
                    <a:pt x="1" y="1010"/>
                  </a:lnTo>
                  <a:lnTo>
                    <a:pt x="1337" y="2154"/>
                  </a:lnTo>
                  <a:cubicBezTo>
                    <a:pt x="1376" y="2190"/>
                    <a:pt x="1427" y="2207"/>
                    <a:pt x="1480" y="2207"/>
                  </a:cubicBezTo>
                  <a:cubicBezTo>
                    <a:pt x="1555" y="2207"/>
                    <a:pt x="1631" y="2170"/>
                    <a:pt x="1670" y="2097"/>
                  </a:cubicBezTo>
                  <a:lnTo>
                    <a:pt x="2357" y="895"/>
                  </a:lnTo>
                  <a:cubicBezTo>
                    <a:pt x="2386" y="828"/>
                    <a:pt x="2386" y="752"/>
                    <a:pt x="2357" y="685"/>
                  </a:cubicBezTo>
                  <a:lnTo>
                    <a:pt x="2071" y="122"/>
                  </a:lnTo>
                  <a:cubicBezTo>
                    <a:pt x="2032" y="43"/>
                    <a:pt x="1956" y="1"/>
                    <a:pt x="1875" y="1"/>
                  </a:cubicBezTo>
                  <a:close/>
                </a:path>
              </a:pathLst>
            </a:custGeom>
            <a:solidFill>
              <a:srgbClr val="E7E9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2" name="Google Shape;13422;p84"/>
            <p:cNvSpPr/>
            <p:nvPr/>
          </p:nvSpPr>
          <p:spPr>
            <a:xfrm>
              <a:off x="8058464" y="1770557"/>
              <a:ext cx="51480" cy="64206"/>
            </a:xfrm>
            <a:custGeom>
              <a:avLst/>
              <a:gdLst/>
              <a:ahLst/>
              <a:cxnLst/>
              <a:rect l="l" t="t" r="r" b="b"/>
              <a:pathLst>
                <a:path w="1966" h="2452" extrusionOk="0">
                  <a:moveTo>
                    <a:pt x="296" y="0"/>
                  </a:moveTo>
                  <a:cubicBezTo>
                    <a:pt x="182" y="96"/>
                    <a:pt x="86" y="201"/>
                    <a:pt x="0" y="325"/>
                  </a:cubicBezTo>
                  <a:lnTo>
                    <a:pt x="1317" y="1488"/>
                  </a:lnTo>
                  <a:cubicBezTo>
                    <a:pt x="1450" y="1612"/>
                    <a:pt x="1536" y="1794"/>
                    <a:pt x="1536" y="1975"/>
                  </a:cubicBezTo>
                  <a:lnTo>
                    <a:pt x="1536" y="2376"/>
                  </a:lnTo>
                  <a:lnTo>
                    <a:pt x="1966" y="2452"/>
                  </a:lnTo>
                  <a:lnTo>
                    <a:pt x="1966" y="1975"/>
                  </a:lnTo>
                  <a:cubicBezTo>
                    <a:pt x="1966" y="1670"/>
                    <a:pt x="1832" y="1364"/>
                    <a:pt x="1603" y="1164"/>
                  </a:cubicBezTo>
                  <a:lnTo>
                    <a:pt x="296" y="0"/>
                  </a:ln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3" name="Google Shape;13423;p84"/>
            <p:cNvSpPr/>
            <p:nvPr/>
          </p:nvSpPr>
          <p:spPr>
            <a:xfrm>
              <a:off x="8270301" y="1770557"/>
              <a:ext cx="51480" cy="64206"/>
            </a:xfrm>
            <a:custGeom>
              <a:avLst/>
              <a:gdLst/>
              <a:ahLst/>
              <a:cxnLst/>
              <a:rect l="l" t="t" r="r" b="b"/>
              <a:pathLst>
                <a:path w="1966" h="2452" extrusionOk="0">
                  <a:moveTo>
                    <a:pt x="1670" y="0"/>
                  </a:moveTo>
                  <a:lnTo>
                    <a:pt x="372" y="1164"/>
                  </a:lnTo>
                  <a:cubicBezTo>
                    <a:pt x="134" y="1364"/>
                    <a:pt x="0" y="1670"/>
                    <a:pt x="0" y="1975"/>
                  </a:cubicBezTo>
                  <a:lnTo>
                    <a:pt x="0" y="2452"/>
                  </a:lnTo>
                  <a:lnTo>
                    <a:pt x="439" y="2376"/>
                  </a:lnTo>
                  <a:lnTo>
                    <a:pt x="439" y="1975"/>
                  </a:lnTo>
                  <a:cubicBezTo>
                    <a:pt x="439" y="1794"/>
                    <a:pt x="515" y="1612"/>
                    <a:pt x="659" y="1488"/>
                  </a:cubicBezTo>
                  <a:lnTo>
                    <a:pt x="1965" y="325"/>
                  </a:lnTo>
                  <a:cubicBezTo>
                    <a:pt x="1889" y="201"/>
                    <a:pt x="1784" y="96"/>
                    <a:pt x="1670" y="0"/>
                  </a:cubicBez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424" name="Google Shape;13424;p84"/>
          <p:cNvGrpSpPr/>
          <p:nvPr/>
        </p:nvGrpSpPr>
        <p:grpSpPr>
          <a:xfrm>
            <a:off x="5794745" y="1502999"/>
            <a:ext cx="274550" cy="354754"/>
            <a:chOff x="5794745" y="1502999"/>
            <a:chExt cx="274550" cy="354754"/>
          </a:xfrm>
        </p:grpSpPr>
        <p:sp>
          <p:nvSpPr>
            <p:cNvPr id="13425" name="Google Shape;13425;p84"/>
            <p:cNvSpPr/>
            <p:nvPr/>
          </p:nvSpPr>
          <p:spPr>
            <a:xfrm>
              <a:off x="5794745" y="1703340"/>
              <a:ext cx="274550" cy="154413"/>
            </a:xfrm>
            <a:custGeom>
              <a:avLst/>
              <a:gdLst/>
              <a:ahLst/>
              <a:cxnLst/>
              <a:rect l="l" t="t" r="r" b="b"/>
              <a:pathLst>
                <a:path w="10485" h="5897" extrusionOk="0">
                  <a:moveTo>
                    <a:pt x="3711" y="1"/>
                  </a:moveTo>
                  <a:lnTo>
                    <a:pt x="3711" y="1031"/>
                  </a:lnTo>
                  <a:cubicBezTo>
                    <a:pt x="3711" y="1327"/>
                    <a:pt x="3521" y="1585"/>
                    <a:pt x="3244" y="1661"/>
                  </a:cubicBezTo>
                  <a:lnTo>
                    <a:pt x="935" y="2338"/>
                  </a:lnTo>
                  <a:cubicBezTo>
                    <a:pt x="382" y="2500"/>
                    <a:pt x="0" y="3016"/>
                    <a:pt x="0" y="3597"/>
                  </a:cubicBezTo>
                  <a:lnTo>
                    <a:pt x="0" y="5248"/>
                  </a:lnTo>
                  <a:cubicBezTo>
                    <a:pt x="0" y="5601"/>
                    <a:pt x="296" y="5897"/>
                    <a:pt x="659" y="5897"/>
                  </a:cubicBezTo>
                  <a:lnTo>
                    <a:pt x="9827" y="5897"/>
                  </a:lnTo>
                  <a:cubicBezTo>
                    <a:pt x="10189" y="5897"/>
                    <a:pt x="10485" y="5601"/>
                    <a:pt x="10485" y="5248"/>
                  </a:cubicBezTo>
                  <a:lnTo>
                    <a:pt x="10485" y="3597"/>
                  </a:lnTo>
                  <a:cubicBezTo>
                    <a:pt x="10485" y="3016"/>
                    <a:pt x="10103" y="2510"/>
                    <a:pt x="9540" y="2348"/>
                  </a:cubicBezTo>
                  <a:lnTo>
                    <a:pt x="7241" y="1670"/>
                  </a:lnTo>
                  <a:cubicBezTo>
                    <a:pt x="6965" y="1585"/>
                    <a:pt x="6774" y="1327"/>
                    <a:pt x="6774" y="1041"/>
                  </a:cubicBezTo>
                  <a:lnTo>
                    <a:pt x="6774" y="1"/>
                  </a:ln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6" name="Google Shape;13426;p84"/>
            <p:cNvSpPr/>
            <p:nvPr/>
          </p:nvSpPr>
          <p:spPr>
            <a:xfrm>
              <a:off x="5891918" y="1703340"/>
              <a:ext cx="80205" cy="22886"/>
            </a:xfrm>
            <a:custGeom>
              <a:avLst/>
              <a:gdLst/>
              <a:ahLst/>
              <a:cxnLst/>
              <a:rect l="l" t="t" r="r" b="b"/>
              <a:pathLst>
                <a:path w="3063" h="874" extrusionOk="0">
                  <a:moveTo>
                    <a:pt x="0" y="1"/>
                  </a:moveTo>
                  <a:lnTo>
                    <a:pt x="0" y="487"/>
                  </a:lnTo>
                  <a:cubicBezTo>
                    <a:pt x="477" y="745"/>
                    <a:pt x="1002" y="874"/>
                    <a:pt x="1528" y="874"/>
                  </a:cubicBezTo>
                  <a:cubicBezTo>
                    <a:pt x="2054" y="874"/>
                    <a:pt x="2581" y="745"/>
                    <a:pt x="3063" y="487"/>
                  </a:cubicBezTo>
                  <a:lnTo>
                    <a:pt x="3063" y="1"/>
                  </a:ln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7" name="Google Shape;13427;p84"/>
            <p:cNvSpPr/>
            <p:nvPr/>
          </p:nvSpPr>
          <p:spPr>
            <a:xfrm>
              <a:off x="5835698" y="1554478"/>
              <a:ext cx="192381" cy="160147"/>
            </a:xfrm>
            <a:custGeom>
              <a:avLst/>
              <a:gdLst/>
              <a:ahLst/>
              <a:cxnLst/>
              <a:rect l="l" t="t" r="r" b="b"/>
              <a:pathLst>
                <a:path w="7347" h="6116" extrusionOk="0">
                  <a:moveTo>
                    <a:pt x="840" y="0"/>
                  </a:moveTo>
                  <a:lnTo>
                    <a:pt x="840" y="2404"/>
                  </a:lnTo>
                  <a:lnTo>
                    <a:pt x="726" y="2404"/>
                  </a:lnTo>
                  <a:cubicBezTo>
                    <a:pt x="1" y="2404"/>
                    <a:pt x="1" y="3501"/>
                    <a:pt x="726" y="3501"/>
                  </a:cubicBezTo>
                  <a:lnTo>
                    <a:pt x="850" y="3501"/>
                  </a:lnTo>
                  <a:cubicBezTo>
                    <a:pt x="955" y="4980"/>
                    <a:pt x="2195" y="6115"/>
                    <a:pt x="3674" y="6115"/>
                  </a:cubicBezTo>
                  <a:cubicBezTo>
                    <a:pt x="5152" y="6115"/>
                    <a:pt x="6393" y="4980"/>
                    <a:pt x="6507" y="3501"/>
                  </a:cubicBezTo>
                  <a:lnTo>
                    <a:pt x="6622" y="3501"/>
                  </a:lnTo>
                  <a:cubicBezTo>
                    <a:pt x="7347" y="3501"/>
                    <a:pt x="7347" y="2404"/>
                    <a:pt x="6622" y="2404"/>
                  </a:cubicBezTo>
                  <a:lnTo>
                    <a:pt x="6517" y="2404"/>
                  </a:lnTo>
                  <a:lnTo>
                    <a:pt x="6517" y="0"/>
                  </a:lnTo>
                  <a:close/>
                </a:path>
              </a:pathLst>
            </a:custGeom>
            <a:solidFill>
              <a:srgbClr val="F0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8" name="Google Shape;13428;p84"/>
            <p:cNvSpPr/>
            <p:nvPr/>
          </p:nvSpPr>
          <p:spPr>
            <a:xfrm>
              <a:off x="5839705" y="1554478"/>
              <a:ext cx="143677" cy="160357"/>
            </a:xfrm>
            <a:custGeom>
              <a:avLst/>
              <a:gdLst/>
              <a:ahLst/>
              <a:cxnLst/>
              <a:rect l="l" t="t" r="r" b="b"/>
              <a:pathLst>
                <a:path w="5487" h="6124" extrusionOk="0">
                  <a:moveTo>
                    <a:pt x="687" y="0"/>
                  </a:moveTo>
                  <a:lnTo>
                    <a:pt x="687" y="2404"/>
                  </a:lnTo>
                  <a:lnTo>
                    <a:pt x="602" y="2404"/>
                  </a:lnTo>
                  <a:cubicBezTo>
                    <a:pt x="315" y="2404"/>
                    <a:pt x="67" y="2614"/>
                    <a:pt x="29" y="2900"/>
                  </a:cubicBezTo>
                  <a:cubicBezTo>
                    <a:pt x="1" y="3215"/>
                    <a:pt x="249" y="3501"/>
                    <a:pt x="573" y="3501"/>
                  </a:cubicBezTo>
                  <a:lnTo>
                    <a:pt x="697" y="3501"/>
                  </a:lnTo>
                  <a:cubicBezTo>
                    <a:pt x="801" y="4997"/>
                    <a:pt x="2048" y="6124"/>
                    <a:pt x="3502" y="6124"/>
                  </a:cubicBezTo>
                  <a:cubicBezTo>
                    <a:pt x="3652" y="6124"/>
                    <a:pt x="3805" y="6112"/>
                    <a:pt x="3960" y="6087"/>
                  </a:cubicBezTo>
                  <a:cubicBezTo>
                    <a:pt x="2576" y="5867"/>
                    <a:pt x="1556" y="4684"/>
                    <a:pt x="1556" y="3282"/>
                  </a:cubicBezTo>
                  <a:lnTo>
                    <a:pt x="1556" y="2185"/>
                  </a:lnTo>
                  <a:cubicBezTo>
                    <a:pt x="1556" y="1708"/>
                    <a:pt x="1947" y="1317"/>
                    <a:pt x="2433" y="1317"/>
                  </a:cubicBezTo>
                  <a:lnTo>
                    <a:pt x="5057" y="1317"/>
                  </a:lnTo>
                  <a:cubicBezTo>
                    <a:pt x="5295" y="1317"/>
                    <a:pt x="5486" y="1116"/>
                    <a:pt x="5486" y="878"/>
                  </a:cubicBezTo>
                  <a:lnTo>
                    <a:pt x="5486" y="0"/>
                  </a:ln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9" name="Google Shape;13429;p84"/>
            <p:cNvSpPr/>
            <p:nvPr/>
          </p:nvSpPr>
          <p:spPr>
            <a:xfrm>
              <a:off x="5842716" y="1502999"/>
              <a:ext cx="187118" cy="114455"/>
            </a:xfrm>
            <a:custGeom>
              <a:avLst/>
              <a:gdLst/>
              <a:ahLst/>
              <a:cxnLst/>
              <a:rect l="l" t="t" r="r" b="b"/>
              <a:pathLst>
                <a:path w="7146" h="4371" extrusionOk="0">
                  <a:moveTo>
                    <a:pt x="6000" y="1"/>
                  </a:moveTo>
                  <a:cubicBezTo>
                    <a:pt x="5994" y="1"/>
                    <a:pt x="5988" y="1"/>
                    <a:pt x="5982" y="1"/>
                  </a:cubicBezTo>
                  <a:lnTo>
                    <a:pt x="1841" y="1"/>
                  </a:lnTo>
                  <a:cubicBezTo>
                    <a:pt x="811" y="1"/>
                    <a:pt x="0" y="898"/>
                    <a:pt x="105" y="1928"/>
                  </a:cubicBezTo>
                  <a:lnTo>
                    <a:pt x="353" y="4370"/>
                  </a:lnTo>
                  <a:lnTo>
                    <a:pt x="572" y="4370"/>
                  </a:lnTo>
                  <a:cubicBezTo>
                    <a:pt x="811" y="4370"/>
                    <a:pt x="1002" y="4179"/>
                    <a:pt x="1002" y="3931"/>
                  </a:cubicBezTo>
                  <a:lnTo>
                    <a:pt x="1002" y="2844"/>
                  </a:lnTo>
                  <a:lnTo>
                    <a:pt x="5819" y="2844"/>
                  </a:lnTo>
                  <a:lnTo>
                    <a:pt x="5819" y="3931"/>
                  </a:lnTo>
                  <a:cubicBezTo>
                    <a:pt x="5819" y="4179"/>
                    <a:pt x="6010" y="4370"/>
                    <a:pt x="6249" y="4370"/>
                  </a:cubicBezTo>
                  <a:lnTo>
                    <a:pt x="6468" y="4370"/>
                  </a:lnTo>
                  <a:lnTo>
                    <a:pt x="6649" y="2014"/>
                  </a:lnTo>
                  <a:lnTo>
                    <a:pt x="6640" y="2014"/>
                  </a:lnTo>
                  <a:cubicBezTo>
                    <a:pt x="6964" y="1794"/>
                    <a:pt x="7145" y="1413"/>
                    <a:pt x="7117" y="1022"/>
                  </a:cubicBezTo>
                  <a:cubicBezTo>
                    <a:pt x="7070" y="446"/>
                    <a:pt x="6583" y="1"/>
                    <a:pt x="6000" y="1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0" name="Google Shape;13430;p84"/>
            <p:cNvSpPr/>
            <p:nvPr/>
          </p:nvSpPr>
          <p:spPr>
            <a:xfrm>
              <a:off x="5842716" y="1502999"/>
              <a:ext cx="72218" cy="114455"/>
            </a:xfrm>
            <a:custGeom>
              <a:avLst/>
              <a:gdLst/>
              <a:ahLst/>
              <a:cxnLst/>
              <a:rect l="l" t="t" r="r" b="b"/>
              <a:pathLst>
                <a:path w="2758" h="4371" extrusionOk="0">
                  <a:moveTo>
                    <a:pt x="1841" y="1"/>
                  </a:moveTo>
                  <a:cubicBezTo>
                    <a:pt x="811" y="1"/>
                    <a:pt x="0" y="898"/>
                    <a:pt x="105" y="1928"/>
                  </a:cubicBezTo>
                  <a:lnTo>
                    <a:pt x="353" y="4370"/>
                  </a:lnTo>
                  <a:lnTo>
                    <a:pt x="572" y="4370"/>
                  </a:lnTo>
                  <a:cubicBezTo>
                    <a:pt x="811" y="4370"/>
                    <a:pt x="1002" y="4179"/>
                    <a:pt x="1002" y="3931"/>
                  </a:cubicBezTo>
                  <a:lnTo>
                    <a:pt x="1002" y="1756"/>
                  </a:lnTo>
                  <a:cubicBezTo>
                    <a:pt x="1002" y="783"/>
                    <a:pt x="1784" y="1"/>
                    <a:pt x="2757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1" name="Google Shape;13431;p84"/>
            <p:cNvSpPr/>
            <p:nvPr/>
          </p:nvSpPr>
          <p:spPr>
            <a:xfrm>
              <a:off x="5891918" y="1617532"/>
              <a:ext cx="11521" cy="17151"/>
            </a:xfrm>
            <a:custGeom>
              <a:avLst/>
              <a:gdLst/>
              <a:ahLst/>
              <a:cxnLst/>
              <a:rect l="l" t="t" r="r" b="b"/>
              <a:pathLst>
                <a:path w="440" h="655" extrusionOk="0">
                  <a:moveTo>
                    <a:pt x="220" y="1"/>
                  </a:moveTo>
                  <a:cubicBezTo>
                    <a:pt x="110" y="1"/>
                    <a:pt x="0" y="73"/>
                    <a:pt x="0" y="216"/>
                  </a:cubicBezTo>
                  <a:lnTo>
                    <a:pt x="0" y="435"/>
                  </a:lnTo>
                  <a:cubicBezTo>
                    <a:pt x="0" y="550"/>
                    <a:pt x="96" y="654"/>
                    <a:pt x="220" y="654"/>
                  </a:cubicBezTo>
                  <a:cubicBezTo>
                    <a:pt x="334" y="654"/>
                    <a:pt x="439" y="550"/>
                    <a:pt x="439" y="435"/>
                  </a:cubicBezTo>
                  <a:lnTo>
                    <a:pt x="439" y="216"/>
                  </a:lnTo>
                  <a:cubicBezTo>
                    <a:pt x="439" y="73"/>
                    <a:pt x="330" y="1"/>
                    <a:pt x="220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2" name="Google Shape;13432;p84"/>
            <p:cNvSpPr/>
            <p:nvPr/>
          </p:nvSpPr>
          <p:spPr>
            <a:xfrm>
              <a:off x="5960601" y="1617532"/>
              <a:ext cx="11521" cy="17151"/>
            </a:xfrm>
            <a:custGeom>
              <a:avLst/>
              <a:gdLst/>
              <a:ahLst/>
              <a:cxnLst/>
              <a:rect l="l" t="t" r="r" b="b"/>
              <a:pathLst>
                <a:path w="440" h="655" extrusionOk="0">
                  <a:moveTo>
                    <a:pt x="220" y="1"/>
                  </a:moveTo>
                  <a:cubicBezTo>
                    <a:pt x="111" y="1"/>
                    <a:pt x="1" y="73"/>
                    <a:pt x="1" y="216"/>
                  </a:cubicBezTo>
                  <a:lnTo>
                    <a:pt x="1" y="435"/>
                  </a:lnTo>
                  <a:cubicBezTo>
                    <a:pt x="1" y="550"/>
                    <a:pt x="96" y="654"/>
                    <a:pt x="220" y="654"/>
                  </a:cubicBezTo>
                  <a:cubicBezTo>
                    <a:pt x="335" y="654"/>
                    <a:pt x="430" y="550"/>
                    <a:pt x="440" y="435"/>
                  </a:cubicBezTo>
                  <a:lnTo>
                    <a:pt x="440" y="216"/>
                  </a:lnTo>
                  <a:cubicBezTo>
                    <a:pt x="440" y="73"/>
                    <a:pt x="330" y="1"/>
                    <a:pt x="220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3" name="Google Shape;13433;p84"/>
            <p:cNvSpPr/>
            <p:nvPr/>
          </p:nvSpPr>
          <p:spPr>
            <a:xfrm>
              <a:off x="5906424" y="1657438"/>
              <a:ext cx="50773" cy="17282"/>
            </a:xfrm>
            <a:custGeom>
              <a:avLst/>
              <a:gdLst/>
              <a:ahLst/>
              <a:cxnLst/>
              <a:rect l="l" t="t" r="r" b="b"/>
              <a:pathLst>
                <a:path w="1939" h="660" extrusionOk="0">
                  <a:moveTo>
                    <a:pt x="315" y="0"/>
                  </a:moveTo>
                  <a:cubicBezTo>
                    <a:pt x="144" y="0"/>
                    <a:pt x="0" y="218"/>
                    <a:pt x="162" y="380"/>
                  </a:cubicBezTo>
                  <a:cubicBezTo>
                    <a:pt x="373" y="556"/>
                    <a:pt x="633" y="659"/>
                    <a:pt x="904" y="659"/>
                  </a:cubicBezTo>
                  <a:cubicBezTo>
                    <a:pt x="927" y="659"/>
                    <a:pt x="950" y="658"/>
                    <a:pt x="973" y="657"/>
                  </a:cubicBezTo>
                  <a:cubicBezTo>
                    <a:pt x="986" y="657"/>
                    <a:pt x="1000" y="658"/>
                    <a:pt x="1013" y="658"/>
                  </a:cubicBezTo>
                  <a:cubicBezTo>
                    <a:pt x="1294" y="658"/>
                    <a:pt x="1565" y="562"/>
                    <a:pt x="1784" y="380"/>
                  </a:cubicBezTo>
                  <a:cubicBezTo>
                    <a:pt x="1938" y="218"/>
                    <a:pt x="1792" y="0"/>
                    <a:pt x="1621" y="0"/>
                  </a:cubicBezTo>
                  <a:cubicBezTo>
                    <a:pt x="1570" y="0"/>
                    <a:pt x="1517" y="19"/>
                    <a:pt x="1469" y="65"/>
                  </a:cubicBezTo>
                  <a:cubicBezTo>
                    <a:pt x="1321" y="170"/>
                    <a:pt x="1147" y="223"/>
                    <a:pt x="972" y="223"/>
                  </a:cubicBezTo>
                  <a:cubicBezTo>
                    <a:pt x="796" y="223"/>
                    <a:pt x="620" y="170"/>
                    <a:pt x="467" y="65"/>
                  </a:cubicBezTo>
                  <a:cubicBezTo>
                    <a:pt x="419" y="19"/>
                    <a:pt x="366" y="0"/>
                    <a:pt x="315" y="0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4" name="Google Shape;13434;p84"/>
            <p:cNvSpPr/>
            <p:nvPr/>
          </p:nvSpPr>
          <p:spPr>
            <a:xfrm>
              <a:off x="5884429" y="1600433"/>
              <a:ext cx="26499" cy="11260"/>
            </a:xfrm>
            <a:custGeom>
              <a:avLst/>
              <a:gdLst/>
              <a:ahLst/>
              <a:cxnLst/>
              <a:rect l="l" t="t" r="r" b="b"/>
              <a:pathLst>
                <a:path w="1012" h="430" extrusionOk="0">
                  <a:moveTo>
                    <a:pt x="286" y="1"/>
                  </a:moveTo>
                  <a:cubicBezTo>
                    <a:pt x="0" y="1"/>
                    <a:pt x="0" y="430"/>
                    <a:pt x="286" y="430"/>
                  </a:cubicBezTo>
                  <a:lnTo>
                    <a:pt x="725" y="430"/>
                  </a:lnTo>
                  <a:cubicBezTo>
                    <a:pt x="1011" y="430"/>
                    <a:pt x="1011" y="1"/>
                    <a:pt x="725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5" name="Google Shape;13435;p84"/>
            <p:cNvSpPr/>
            <p:nvPr/>
          </p:nvSpPr>
          <p:spPr>
            <a:xfrm>
              <a:off x="5953112" y="1600433"/>
              <a:ext cx="26499" cy="11260"/>
            </a:xfrm>
            <a:custGeom>
              <a:avLst/>
              <a:gdLst/>
              <a:ahLst/>
              <a:cxnLst/>
              <a:rect l="l" t="t" r="r" b="b"/>
              <a:pathLst>
                <a:path w="1012" h="430" extrusionOk="0">
                  <a:moveTo>
                    <a:pt x="287" y="1"/>
                  </a:moveTo>
                  <a:cubicBezTo>
                    <a:pt x="1" y="1"/>
                    <a:pt x="1" y="430"/>
                    <a:pt x="287" y="430"/>
                  </a:cubicBezTo>
                  <a:lnTo>
                    <a:pt x="726" y="430"/>
                  </a:lnTo>
                  <a:cubicBezTo>
                    <a:pt x="1012" y="430"/>
                    <a:pt x="1012" y="1"/>
                    <a:pt x="726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6" name="Google Shape;13436;p84"/>
            <p:cNvSpPr/>
            <p:nvPr/>
          </p:nvSpPr>
          <p:spPr>
            <a:xfrm>
              <a:off x="5846199" y="1748326"/>
              <a:ext cx="171643" cy="109427"/>
            </a:xfrm>
            <a:custGeom>
              <a:avLst/>
              <a:gdLst/>
              <a:ahLst/>
              <a:cxnLst/>
              <a:rect l="l" t="t" r="r" b="b"/>
              <a:pathLst>
                <a:path w="6555" h="4179" extrusionOk="0">
                  <a:moveTo>
                    <a:pt x="1088" y="0"/>
                  </a:moveTo>
                  <a:lnTo>
                    <a:pt x="1" y="324"/>
                  </a:lnTo>
                  <a:lnTo>
                    <a:pt x="1" y="4179"/>
                  </a:lnTo>
                  <a:lnTo>
                    <a:pt x="6555" y="4179"/>
                  </a:lnTo>
                  <a:lnTo>
                    <a:pt x="6555" y="324"/>
                  </a:lnTo>
                  <a:lnTo>
                    <a:pt x="5467" y="0"/>
                  </a:lnTo>
                  <a:lnTo>
                    <a:pt x="5467" y="468"/>
                  </a:lnTo>
                  <a:cubicBezTo>
                    <a:pt x="5467" y="1670"/>
                    <a:pt x="4484" y="2652"/>
                    <a:pt x="3282" y="2652"/>
                  </a:cubicBezTo>
                  <a:cubicBezTo>
                    <a:pt x="2071" y="2652"/>
                    <a:pt x="1098" y="1670"/>
                    <a:pt x="1098" y="468"/>
                  </a:cubicBezTo>
                  <a:lnTo>
                    <a:pt x="1088" y="468"/>
                  </a:lnTo>
                  <a:lnTo>
                    <a:pt x="1088" y="0"/>
                  </a:ln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7" name="Google Shape;13437;p84"/>
            <p:cNvSpPr/>
            <p:nvPr/>
          </p:nvSpPr>
          <p:spPr>
            <a:xfrm>
              <a:off x="5845439" y="1548979"/>
              <a:ext cx="177901" cy="28489"/>
            </a:xfrm>
            <a:custGeom>
              <a:avLst/>
              <a:gdLst/>
              <a:ahLst/>
              <a:cxnLst/>
              <a:rect l="l" t="t" r="r" b="b"/>
              <a:pathLst>
                <a:path w="6794" h="1088" extrusionOk="0">
                  <a:moveTo>
                    <a:pt x="1" y="0"/>
                  </a:moveTo>
                  <a:cubicBezTo>
                    <a:pt x="1" y="58"/>
                    <a:pt x="1" y="115"/>
                    <a:pt x="11" y="172"/>
                  </a:cubicBezTo>
                  <a:lnTo>
                    <a:pt x="96" y="1088"/>
                  </a:lnTo>
                  <a:lnTo>
                    <a:pt x="6479" y="1088"/>
                  </a:lnTo>
                  <a:lnTo>
                    <a:pt x="6545" y="258"/>
                  </a:lnTo>
                  <a:lnTo>
                    <a:pt x="6526" y="258"/>
                  </a:lnTo>
                  <a:cubicBezTo>
                    <a:pt x="6631" y="182"/>
                    <a:pt x="6727" y="96"/>
                    <a:pt x="6793" y="0"/>
                  </a:cubicBez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8" name="Google Shape;13438;p84"/>
            <p:cNvSpPr/>
            <p:nvPr/>
          </p:nvSpPr>
          <p:spPr>
            <a:xfrm>
              <a:off x="5932635" y="1548979"/>
              <a:ext cx="90941" cy="22781"/>
            </a:xfrm>
            <a:custGeom>
              <a:avLst/>
              <a:gdLst/>
              <a:ahLst/>
              <a:cxnLst/>
              <a:rect l="l" t="t" r="r" b="b"/>
              <a:pathLst>
                <a:path w="3473" h="870" extrusionOk="0">
                  <a:moveTo>
                    <a:pt x="0" y="0"/>
                  </a:moveTo>
                  <a:cubicBezTo>
                    <a:pt x="105" y="506"/>
                    <a:pt x="554" y="868"/>
                    <a:pt x="1069" y="868"/>
                  </a:cubicBezTo>
                  <a:cubicBezTo>
                    <a:pt x="1317" y="868"/>
                    <a:pt x="1565" y="783"/>
                    <a:pt x="1756" y="620"/>
                  </a:cubicBezTo>
                  <a:cubicBezTo>
                    <a:pt x="2006" y="785"/>
                    <a:pt x="2298" y="869"/>
                    <a:pt x="2591" y="869"/>
                  </a:cubicBezTo>
                  <a:cubicBezTo>
                    <a:pt x="2789" y="869"/>
                    <a:pt x="2989" y="831"/>
                    <a:pt x="3177" y="754"/>
                  </a:cubicBezTo>
                  <a:lnTo>
                    <a:pt x="3215" y="258"/>
                  </a:lnTo>
                  <a:lnTo>
                    <a:pt x="3206" y="258"/>
                  </a:lnTo>
                  <a:cubicBezTo>
                    <a:pt x="3301" y="182"/>
                    <a:pt x="3397" y="96"/>
                    <a:pt x="3473" y="0"/>
                  </a:cubicBez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9" name="Google Shape;13439;p84"/>
            <p:cNvSpPr/>
            <p:nvPr/>
          </p:nvSpPr>
          <p:spPr>
            <a:xfrm>
              <a:off x="5932373" y="1537484"/>
              <a:ext cx="17282" cy="11521"/>
            </a:xfrm>
            <a:custGeom>
              <a:avLst/>
              <a:gdLst/>
              <a:ahLst/>
              <a:cxnLst/>
              <a:rect l="l" t="t" r="r" b="b"/>
              <a:pathLst>
                <a:path w="660" h="440" extrusionOk="0">
                  <a:moveTo>
                    <a:pt x="440" y="0"/>
                  </a:moveTo>
                  <a:cubicBezTo>
                    <a:pt x="201" y="0"/>
                    <a:pt x="1" y="191"/>
                    <a:pt x="10" y="439"/>
                  </a:cubicBezTo>
                  <a:lnTo>
                    <a:pt x="659" y="439"/>
                  </a:lnTo>
                  <a:lnTo>
                    <a:pt x="659" y="0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0" name="Google Shape;13440;p84"/>
            <p:cNvSpPr/>
            <p:nvPr/>
          </p:nvSpPr>
          <p:spPr>
            <a:xfrm>
              <a:off x="5972096" y="1502999"/>
              <a:ext cx="57240" cy="57240"/>
            </a:xfrm>
            <a:custGeom>
              <a:avLst/>
              <a:gdLst/>
              <a:ahLst/>
              <a:cxnLst/>
              <a:rect l="l" t="t" r="r" b="b"/>
              <a:pathLst>
                <a:path w="2186" h="2186" extrusionOk="0">
                  <a:moveTo>
                    <a:pt x="1088" y="1"/>
                  </a:moveTo>
                  <a:cubicBezTo>
                    <a:pt x="487" y="1"/>
                    <a:pt x="1" y="497"/>
                    <a:pt x="1" y="1098"/>
                  </a:cubicBezTo>
                  <a:cubicBezTo>
                    <a:pt x="1" y="1699"/>
                    <a:pt x="487" y="2186"/>
                    <a:pt x="1088" y="2186"/>
                  </a:cubicBezTo>
                  <a:cubicBezTo>
                    <a:pt x="1689" y="2186"/>
                    <a:pt x="2185" y="1699"/>
                    <a:pt x="2185" y="1098"/>
                  </a:cubicBezTo>
                  <a:cubicBezTo>
                    <a:pt x="2185" y="497"/>
                    <a:pt x="1689" y="1"/>
                    <a:pt x="1088" y="1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1" name="Google Shape;13441;p84"/>
            <p:cNvSpPr/>
            <p:nvPr/>
          </p:nvSpPr>
          <p:spPr>
            <a:xfrm>
              <a:off x="5943371" y="1525989"/>
              <a:ext cx="34250" cy="34250"/>
            </a:xfrm>
            <a:custGeom>
              <a:avLst/>
              <a:gdLst/>
              <a:ahLst/>
              <a:cxnLst/>
              <a:rect l="l" t="t" r="r" b="b"/>
              <a:pathLst>
                <a:path w="1308" h="1308" extrusionOk="0">
                  <a:moveTo>
                    <a:pt x="659" y="1"/>
                  </a:moveTo>
                  <a:cubicBezTo>
                    <a:pt x="296" y="1"/>
                    <a:pt x="1" y="296"/>
                    <a:pt x="1" y="659"/>
                  </a:cubicBezTo>
                  <a:cubicBezTo>
                    <a:pt x="1" y="1021"/>
                    <a:pt x="296" y="1308"/>
                    <a:pt x="659" y="1308"/>
                  </a:cubicBezTo>
                  <a:cubicBezTo>
                    <a:pt x="1021" y="1308"/>
                    <a:pt x="1308" y="1021"/>
                    <a:pt x="1308" y="659"/>
                  </a:cubicBezTo>
                  <a:cubicBezTo>
                    <a:pt x="1308" y="296"/>
                    <a:pt x="1021" y="1"/>
                    <a:pt x="659" y="1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2" name="Google Shape;13442;p84"/>
            <p:cNvSpPr/>
            <p:nvPr/>
          </p:nvSpPr>
          <p:spPr>
            <a:xfrm>
              <a:off x="5845204" y="1548979"/>
              <a:ext cx="23750" cy="28489"/>
            </a:xfrm>
            <a:custGeom>
              <a:avLst/>
              <a:gdLst/>
              <a:ahLst/>
              <a:cxnLst/>
              <a:rect l="l" t="t" r="r" b="b"/>
              <a:pathLst>
                <a:path w="907" h="1088" extrusionOk="0">
                  <a:moveTo>
                    <a:pt x="0" y="0"/>
                  </a:moveTo>
                  <a:cubicBezTo>
                    <a:pt x="0" y="58"/>
                    <a:pt x="0" y="115"/>
                    <a:pt x="10" y="172"/>
                  </a:cubicBezTo>
                  <a:lnTo>
                    <a:pt x="105" y="1088"/>
                  </a:lnTo>
                  <a:lnTo>
                    <a:pt x="907" y="1088"/>
                  </a:lnTo>
                  <a:lnTo>
                    <a:pt x="907" y="0"/>
                  </a:ln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3" name="Google Shape;13443;p84"/>
            <p:cNvSpPr/>
            <p:nvPr/>
          </p:nvSpPr>
          <p:spPr>
            <a:xfrm>
              <a:off x="5863428" y="1748326"/>
              <a:ext cx="137419" cy="80964"/>
            </a:xfrm>
            <a:custGeom>
              <a:avLst/>
              <a:gdLst/>
              <a:ahLst/>
              <a:cxnLst/>
              <a:rect l="l" t="t" r="r" b="b"/>
              <a:pathLst>
                <a:path w="5248" h="3092" extrusionOk="0">
                  <a:moveTo>
                    <a:pt x="430" y="0"/>
                  </a:moveTo>
                  <a:lnTo>
                    <a:pt x="1" y="134"/>
                  </a:lnTo>
                  <a:lnTo>
                    <a:pt x="1" y="468"/>
                  </a:lnTo>
                  <a:cubicBezTo>
                    <a:pt x="1" y="1918"/>
                    <a:pt x="1174" y="3091"/>
                    <a:pt x="2624" y="3091"/>
                  </a:cubicBezTo>
                  <a:cubicBezTo>
                    <a:pt x="4065" y="3091"/>
                    <a:pt x="5248" y="1918"/>
                    <a:pt x="5248" y="468"/>
                  </a:cubicBezTo>
                  <a:lnTo>
                    <a:pt x="5248" y="134"/>
                  </a:lnTo>
                  <a:lnTo>
                    <a:pt x="4799" y="0"/>
                  </a:lnTo>
                  <a:lnTo>
                    <a:pt x="4799" y="468"/>
                  </a:lnTo>
                  <a:cubicBezTo>
                    <a:pt x="4799" y="1670"/>
                    <a:pt x="3826" y="2652"/>
                    <a:pt x="2615" y="2652"/>
                  </a:cubicBezTo>
                  <a:cubicBezTo>
                    <a:pt x="1413" y="2652"/>
                    <a:pt x="430" y="1670"/>
                    <a:pt x="430" y="468"/>
                  </a:cubicBezTo>
                  <a:lnTo>
                    <a:pt x="430" y="0"/>
                  </a:ln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4" name="Google Shape;13444;p84"/>
            <p:cNvSpPr/>
            <p:nvPr/>
          </p:nvSpPr>
          <p:spPr>
            <a:xfrm>
              <a:off x="5828969" y="1817768"/>
              <a:ext cx="17256" cy="39984"/>
            </a:xfrm>
            <a:custGeom>
              <a:avLst/>
              <a:gdLst/>
              <a:ahLst/>
              <a:cxnLst/>
              <a:rect l="l" t="t" r="r" b="b"/>
              <a:pathLst>
                <a:path w="659" h="1527" extrusionOk="0">
                  <a:moveTo>
                    <a:pt x="659" y="0"/>
                  </a:moveTo>
                  <a:cubicBezTo>
                    <a:pt x="296" y="0"/>
                    <a:pt x="0" y="286"/>
                    <a:pt x="0" y="649"/>
                  </a:cubicBezTo>
                  <a:lnTo>
                    <a:pt x="0" y="1527"/>
                  </a:lnTo>
                  <a:lnTo>
                    <a:pt x="659" y="1527"/>
                  </a:lnTo>
                  <a:lnTo>
                    <a:pt x="659" y="0"/>
                  </a:ln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5" name="Google Shape;13445;p84"/>
            <p:cNvSpPr/>
            <p:nvPr/>
          </p:nvSpPr>
          <p:spPr>
            <a:xfrm>
              <a:off x="5846199" y="1817768"/>
              <a:ext cx="11521" cy="39984"/>
            </a:xfrm>
            <a:custGeom>
              <a:avLst/>
              <a:gdLst/>
              <a:ahLst/>
              <a:cxnLst/>
              <a:rect l="l" t="t" r="r" b="b"/>
              <a:pathLst>
                <a:path w="440" h="1527" extrusionOk="0">
                  <a:moveTo>
                    <a:pt x="1" y="0"/>
                  </a:moveTo>
                  <a:lnTo>
                    <a:pt x="1" y="1527"/>
                  </a:lnTo>
                  <a:lnTo>
                    <a:pt x="439" y="1527"/>
                  </a:lnTo>
                  <a:lnTo>
                    <a:pt x="439" y="439"/>
                  </a:lnTo>
                  <a:cubicBezTo>
                    <a:pt x="439" y="191"/>
                    <a:pt x="239" y="0"/>
                    <a:pt x="1" y="0"/>
                  </a:cubicBez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6" name="Google Shape;13446;p84"/>
            <p:cNvSpPr/>
            <p:nvPr/>
          </p:nvSpPr>
          <p:spPr>
            <a:xfrm>
              <a:off x="6017815" y="1817768"/>
              <a:ext cx="17256" cy="39984"/>
            </a:xfrm>
            <a:custGeom>
              <a:avLst/>
              <a:gdLst/>
              <a:ahLst/>
              <a:cxnLst/>
              <a:rect l="l" t="t" r="r" b="b"/>
              <a:pathLst>
                <a:path w="659" h="1527" extrusionOk="0">
                  <a:moveTo>
                    <a:pt x="1" y="0"/>
                  </a:moveTo>
                  <a:lnTo>
                    <a:pt x="1" y="1527"/>
                  </a:lnTo>
                  <a:lnTo>
                    <a:pt x="659" y="1527"/>
                  </a:lnTo>
                  <a:lnTo>
                    <a:pt x="659" y="649"/>
                  </a:lnTo>
                  <a:cubicBezTo>
                    <a:pt x="649" y="286"/>
                    <a:pt x="363" y="0"/>
                    <a:pt x="1" y="0"/>
                  </a:cubicBez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7" name="Google Shape;13447;p84"/>
            <p:cNvSpPr/>
            <p:nvPr/>
          </p:nvSpPr>
          <p:spPr>
            <a:xfrm>
              <a:off x="6006320" y="1817768"/>
              <a:ext cx="11521" cy="39984"/>
            </a:xfrm>
            <a:custGeom>
              <a:avLst/>
              <a:gdLst/>
              <a:ahLst/>
              <a:cxnLst/>
              <a:rect l="l" t="t" r="r" b="b"/>
              <a:pathLst>
                <a:path w="440" h="1527" extrusionOk="0">
                  <a:moveTo>
                    <a:pt x="440" y="0"/>
                  </a:moveTo>
                  <a:cubicBezTo>
                    <a:pt x="192" y="0"/>
                    <a:pt x="1" y="191"/>
                    <a:pt x="1" y="439"/>
                  </a:cubicBezTo>
                  <a:lnTo>
                    <a:pt x="1" y="1527"/>
                  </a:lnTo>
                  <a:lnTo>
                    <a:pt x="440" y="1527"/>
                  </a:lnTo>
                  <a:lnTo>
                    <a:pt x="440" y="0"/>
                  </a:ln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448" name="Google Shape;13448;p84"/>
          <p:cNvGrpSpPr/>
          <p:nvPr/>
        </p:nvGrpSpPr>
        <p:grpSpPr>
          <a:xfrm>
            <a:off x="4896940" y="1502999"/>
            <a:ext cx="263316" cy="354754"/>
            <a:chOff x="4896940" y="1502999"/>
            <a:chExt cx="263316" cy="354754"/>
          </a:xfrm>
        </p:grpSpPr>
        <p:sp>
          <p:nvSpPr>
            <p:cNvPr id="13449" name="Google Shape;13449;p84"/>
            <p:cNvSpPr/>
            <p:nvPr/>
          </p:nvSpPr>
          <p:spPr>
            <a:xfrm>
              <a:off x="4904193" y="1594384"/>
              <a:ext cx="113433" cy="103221"/>
            </a:xfrm>
            <a:custGeom>
              <a:avLst/>
              <a:gdLst/>
              <a:ahLst/>
              <a:cxnLst/>
              <a:rect l="l" t="t" r="r" b="b"/>
              <a:pathLst>
                <a:path w="4332" h="3942" extrusionOk="0">
                  <a:moveTo>
                    <a:pt x="1253" y="1"/>
                  </a:moveTo>
                  <a:cubicBezTo>
                    <a:pt x="1048" y="1"/>
                    <a:pt x="839" y="58"/>
                    <a:pt x="649" y="184"/>
                  </a:cubicBezTo>
                  <a:cubicBezTo>
                    <a:pt x="10" y="623"/>
                    <a:pt x="0" y="1567"/>
                    <a:pt x="649" y="2006"/>
                  </a:cubicBezTo>
                  <a:cubicBezTo>
                    <a:pt x="764" y="2092"/>
                    <a:pt x="830" y="2235"/>
                    <a:pt x="821" y="2378"/>
                  </a:cubicBezTo>
                  <a:cubicBezTo>
                    <a:pt x="821" y="2540"/>
                    <a:pt x="840" y="2693"/>
                    <a:pt x="888" y="2845"/>
                  </a:cubicBezTo>
                  <a:cubicBezTo>
                    <a:pt x="1099" y="3553"/>
                    <a:pt x="1724" y="3941"/>
                    <a:pt x="2357" y="3941"/>
                  </a:cubicBezTo>
                  <a:cubicBezTo>
                    <a:pt x="2808" y="3941"/>
                    <a:pt x="3264" y="3743"/>
                    <a:pt x="3578" y="3322"/>
                  </a:cubicBezTo>
                  <a:cubicBezTo>
                    <a:pt x="4332" y="2311"/>
                    <a:pt x="3607" y="880"/>
                    <a:pt x="2357" y="880"/>
                  </a:cubicBezTo>
                  <a:lnTo>
                    <a:pt x="2328" y="880"/>
                  </a:lnTo>
                  <a:cubicBezTo>
                    <a:pt x="2220" y="340"/>
                    <a:pt x="1749" y="1"/>
                    <a:pt x="125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0" name="Google Shape;13450;p84"/>
            <p:cNvSpPr/>
            <p:nvPr/>
          </p:nvSpPr>
          <p:spPr>
            <a:xfrm>
              <a:off x="5039831" y="1594620"/>
              <a:ext cx="113198" cy="102907"/>
            </a:xfrm>
            <a:custGeom>
              <a:avLst/>
              <a:gdLst/>
              <a:ahLst/>
              <a:cxnLst/>
              <a:rect l="l" t="t" r="r" b="b"/>
              <a:pathLst>
                <a:path w="4323" h="3930" extrusionOk="0">
                  <a:moveTo>
                    <a:pt x="3071" y="1"/>
                  </a:moveTo>
                  <a:cubicBezTo>
                    <a:pt x="2577" y="1"/>
                    <a:pt x="2109" y="338"/>
                    <a:pt x="1995" y="871"/>
                  </a:cubicBezTo>
                  <a:lnTo>
                    <a:pt x="1985" y="871"/>
                  </a:lnTo>
                  <a:cubicBezTo>
                    <a:pt x="726" y="871"/>
                    <a:pt x="1" y="2302"/>
                    <a:pt x="754" y="3313"/>
                  </a:cubicBezTo>
                  <a:cubicBezTo>
                    <a:pt x="1067" y="3733"/>
                    <a:pt x="1521" y="3929"/>
                    <a:pt x="1971" y="3929"/>
                  </a:cubicBezTo>
                  <a:cubicBezTo>
                    <a:pt x="2606" y="3929"/>
                    <a:pt x="3233" y="3540"/>
                    <a:pt x="3445" y="2836"/>
                  </a:cubicBezTo>
                  <a:cubicBezTo>
                    <a:pt x="3492" y="2684"/>
                    <a:pt x="3511" y="2531"/>
                    <a:pt x="3511" y="2369"/>
                  </a:cubicBezTo>
                  <a:cubicBezTo>
                    <a:pt x="3502" y="2226"/>
                    <a:pt x="3569" y="2083"/>
                    <a:pt x="3683" y="1997"/>
                  </a:cubicBezTo>
                  <a:cubicBezTo>
                    <a:pt x="4322" y="1558"/>
                    <a:pt x="4322" y="614"/>
                    <a:pt x="3674" y="184"/>
                  </a:cubicBezTo>
                  <a:cubicBezTo>
                    <a:pt x="3484" y="59"/>
                    <a:pt x="3275" y="1"/>
                    <a:pt x="3071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1" name="Google Shape;13451;p84"/>
            <p:cNvSpPr/>
            <p:nvPr/>
          </p:nvSpPr>
          <p:spPr>
            <a:xfrm>
              <a:off x="4937160" y="1502999"/>
              <a:ext cx="183138" cy="123200"/>
            </a:xfrm>
            <a:custGeom>
              <a:avLst/>
              <a:gdLst/>
              <a:ahLst/>
              <a:cxnLst/>
              <a:rect l="l" t="t" r="r" b="b"/>
              <a:pathLst>
                <a:path w="6994" h="4705" extrusionOk="0">
                  <a:moveTo>
                    <a:pt x="3492" y="1"/>
                  </a:moveTo>
                  <a:cubicBezTo>
                    <a:pt x="1565" y="1"/>
                    <a:pt x="1" y="1565"/>
                    <a:pt x="1" y="3502"/>
                  </a:cubicBezTo>
                  <a:lnTo>
                    <a:pt x="1" y="4704"/>
                  </a:lnTo>
                  <a:lnTo>
                    <a:pt x="6994" y="4704"/>
                  </a:lnTo>
                  <a:lnTo>
                    <a:pt x="6994" y="3502"/>
                  </a:lnTo>
                  <a:cubicBezTo>
                    <a:pt x="6994" y="1565"/>
                    <a:pt x="5429" y="1"/>
                    <a:pt x="3492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2" name="Google Shape;13452;p84"/>
            <p:cNvSpPr/>
            <p:nvPr/>
          </p:nvSpPr>
          <p:spPr>
            <a:xfrm>
              <a:off x="4896940" y="1680376"/>
              <a:ext cx="263316" cy="177377"/>
            </a:xfrm>
            <a:custGeom>
              <a:avLst/>
              <a:gdLst/>
              <a:ahLst/>
              <a:cxnLst/>
              <a:rect l="l" t="t" r="r" b="b"/>
              <a:pathLst>
                <a:path w="10056" h="6774" extrusionOk="0">
                  <a:moveTo>
                    <a:pt x="3721" y="0"/>
                  </a:moveTo>
                  <a:lnTo>
                    <a:pt x="3721" y="1355"/>
                  </a:lnTo>
                  <a:cubicBezTo>
                    <a:pt x="3721" y="1717"/>
                    <a:pt x="3483" y="2051"/>
                    <a:pt x="3130" y="2175"/>
                  </a:cubicBezTo>
                  <a:lnTo>
                    <a:pt x="878" y="2967"/>
                  </a:lnTo>
                  <a:cubicBezTo>
                    <a:pt x="354" y="3158"/>
                    <a:pt x="1" y="3654"/>
                    <a:pt x="1" y="4207"/>
                  </a:cubicBezTo>
                  <a:lnTo>
                    <a:pt x="1" y="6115"/>
                  </a:lnTo>
                  <a:cubicBezTo>
                    <a:pt x="1" y="6478"/>
                    <a:pt x="297" y="6774"/>
                    <a:pt x="659" y="6774"/>
                  </a:cubicBezTo>
                  <a:lnTo>
                    <a:pt x="9398" y="6774"/>
                  </a:lnTo>
                  <a:cubicBezTo>
                    <a:pt x="9760" y="6774"/>
                    <a:pt x="10056" y="6478"/>
                    <a:pt x="10056" y="6115"/>
                  </a:cubicBezTo>
                  <a:lnTo>
                    <a:pt x="10056" y="4207"/>
                  </a:lnTo>
                  <a:cubicBezTo>
                    <a:pt x="10056" y="3654"/>
                    <a:pt x="9703" y="3158"/>
                    <a:pt x="9178" y="2967"/>
                  </a:cubicBezTo>
                  <a:lnTo>
                    <a:pt x="6927" y="2175"/>
                  </a:lnTo>
                  <a:cubicBezTo>
                    <a:pt x="6574" y="2051"/>
                    <a:pt x="6345" y="1717"/>
                    <a:pt x="6345" y="1345"/>
                  </a:cubicBezTo>
                  <a:lnTo>
                    <a:pt x="6345" y="0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3" name="Google Shape;13453;p84"/>
            <p:cNvSpPr/>
            <p:nvPr/>
          </p:nvSpPr>
          <p:spPr>
            <a:xfrm>
              <a:off x="4897202" y="1730834"/>
              <a:ext cx="263055" cy="126919"/>
            </a:xfrm>
            <a:custGeom>
              <a:avLst/>
              <a:gdLst/>
              <a:ahLst/>
              <a:cxnLst/>
              <a:rect l="l" t="t" r="r" b="b"/>
              <a:pathLst>
                <a:path w="10046" h="4847" extrusionOk="0">
                  <a:moveTo>
                    <a:pt x="6554" y="0"/>
                  </a:moveTo>
                  <a:lnTo>
                    <a:pt x="6554" y="372"/>
                  </a:lnTo>
                  <a:cubicBezTo>
                    <a:pt x="6554" y="1269"/>
                    <a:pt x="5820" y="2004"/>
                    <a:pt x="4913" y="2004"/>
                  </a:cubicBezTo>
                  <a:cubicBezTo>
                    <a:pt x="4007" y="2004"/>
                    <a:pt x="3273" y="1269"/>
                    <a:pt x="3273" y="372"/>
                  </a:cubicBezTo>
                  <a:lnTo>
                    <a:pt x="3273" y="182"/>
                  </a:lnTo>
                  <a:cubicBezTo>
                    <a:pt x="3225" y="201"/>
                    <a:pt x="3177" y="229"/>
                    <a:pt x="3129" y="248"/>
                  </a:cubicBezTo>
                  <a:lnTo>
                    <a:pt x="868" y="1040"/>
                  </a:lnTo>
                  <a:cubicBezTo>
                    <a:pt x="344" y="1231"/>
                    <a:pt x="0" y="1727"/>
                    <a:pt x="0" y="2280"/>
                  </a:cubicBezTo>
                  <a:lnTo>
                    <a:pt x="0" y="4188"/>
                  </a:lnTo>
                  <a:cubicBezTo>
                    <a:pt x="0" y="4551"/>
                    <a:pt x="287" y="4847"/>
                    <a:pt x="649" y="4847"/>
                  </a:cubicBezTo>
                  <a:lnTo>
                    <a:pt x="9388" y="4847"/>
                  </a:lnTo>
                  <a:cubicBezTo>
                    <a:pt x="9750" y="4847"/>
                    <a:pt x="10046" y="4551"/>
                    <a:pt x="10046" y="4188"/>
                  </a:cubicBezTo>
                  <a:lnTo>
                    <a:pt x="10046" y="2280"/>
                  </a:lnTo>
                  <a:cubicBezTo>
                    <a:pt x="10046" y="1727"/>
                    <a:pt x="9693" y="1231"/>
                    <a:pt x="9168" y="1040"/>
                  </a:cubicBezTo>
                  <a:lnTo>
                    <a:pt x="6917" y="248"/>
                  </a:lnTo>
                  <a:cubicBezTo>
                    <a:pt x="6774" y="191"/>
                    <a:pt x="6650" y="105"/>
                    <a:pt x="6554" y="0"/>
                  </a:cubicBezTo>
                  <a:close/>
                </a:path>
              </a:pathLst>
            </a:custGeom>
            <a:solidFill>
              <a:srgbClr val="ACBD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4" name="Google Shape;13454;p84"/>
            <p:cNvSpPr/>
            <p:nvPr/>
          </p:nvSpPr>
          <p:spPr>
            <a:xfrm>
              <a:off x="4953395" y="1730834"/>
              <a:ext cx="150407" cy="81697"/>
            </a:xfrm>
            <a:custGeom>
              <a:avLst/>
              <a:gdLst/>
              <a:ahLst/>
              <a:cxnLst/>
              <a:rect l="l" t="t" r="r" b="b"/>
              <a:pathLst>
                <a:path w="5744" h="3120" extrusionOk="0">
                  <a:moveTo>
                    <a:pt x="4399" y="0"/>
                  </a:moveTo>
                  <a:lnTo>
                    <a:pt x="4399" y="363"/>
                  </a:lnTo>
                  <a:cubicBezTo>
                    <a:pt x="4399" y="1269"/>
                    <a:pt x="3664" y="2004"/>
                    <a:pt x="2758" y="2004"/>
                  </a:cubicBezTo>
                  <a:cubicBezTo>
                    <a:pt x="1861" y="2004"/>
                    <a:pt x="1127" y="1269"/>
                    <a:pt x="1127" y="363"/>
                  </a:cubicBezTo>
                  <a:lnTo>
                    <a:pt x="1127" y="172"/>
                  </a:lnTo>
                  <a:cubicBezTo>
                    <a:pt x="1079" y="201"/>
                    <a:pt x="1031" y="229"/>
                    <a:pt x="974" y="248"/>
                  </a:cubicBezTo>
                  <a:lnTo>
                    <a:pt x="1" y="592"/>
                  </a:lnTo>
                  <a:cubicBezTo>
                    <a:pt x="10" y="1183"/>
                    <a:pt x="125" y="1765"/>
                    <a:pt x="354" y="2309"/>
                  </a:cubicBezTo>
                  <a:cubicBezTo>
                    <a:pt x="561" y="2810"/>
                    <a:pt x="1047" y="3119"/>
                    <a:pt x="1567" y="3119"/>
                  </a:cubicBezTo>
                  <a:cubicBezTo>
                    <a:pt x="1671" y="3119"/>
                    <a:pt x="1776" y="3107"/>
                    <a:pt x="1880" y="3082"/>
                  </a:cubicBezTo>
                  <a:lnTo>
                    <a:pt x="2872" y="2834"/>
                  </a:lnTo>
                  <a:lnTo>
                    <a:pt x="3865" y="3082"/>
                  </a:lnTo>
                  <a:cubicBezTo>
                    <a:pt x="3969" y="3107"/>
                    <a:pt x="4074" y="3119"/>
                    <a:pt x="4178" y="3119"/>
                  </a:cubicBezTo>
                  <a:cubicBezTo>
                    <a:pt x="4701" y="3119"/>
                    <a:pt x="5194" y="2810"/>
                    <a:pt x="5400" y="2309"/>
                  </a:cubicBezTo>
                  <a:cubicBezTo>
                    <a:pt x="5620" y="1765"/>
                    <a:pt x="5744" y="1183"/>
                    <a:pt x="5744" y="592"/>
                  </a:cubicBezTo>
                  <a:lnTo>
                    <a:pt x="4761" y="248"/>
                  </a:lnTo>
                  <a:cubicBezTo>
                    <a:pt x="4628" y="191"/>
                    <a:pt x="4504" y="105"/>
                    <a:pt x="4399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5" name="Google Shape;13455;p84"/>
            <p:cNvSpPr/>
            <p:nvPr/>
          </p:nvSpPr>
          <p:spPr>
            <a:xfrm>
              <a:off x="4994374" y="1691871"/>
              <a:ext cx="68709" cy="28620"/>
            </a:xfrm>
            <a:custGeom>
              <a:avLst/>
              <a:gdLst/>
              <a:ahLst/>
              <a:cxnLst/>
              <a:rect l="l" t="t" r="r" b="b"/>
              <a:pathLst>
                <a:path w="2624" h="1093" extrusionOk="0">
                  <a:moveTo>
                    <a:pt x="0" y="0"/>
                  </a:moveTo>
                  <a:lnTo>
                    <a:pt x="0" y="821"/>
                  </a:lnTo>
                  <a:cubicBezTo>
                    <a:pt x="420" y="1002"/>
                    <a:pt x="866" y="1092"/>
                    <a:pt x="1312" y="1092"/>
                  </a:cubicBezTo>
                  <a:cubicBezTo>
                    <a:pt x="1758" y="1092"/>
                    <a:pt x="2204" y="1002"/>
                    <a:pt x="2624" y="821"/>
                  </a:cubicBezTo>
                  <a:lnTo>
                    <a:pt x="262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6" name="Google Shape;13456;p84"/>
            <p:cNvSpPr/>
            <p:nvPr/>
          </p:nvSpPr>
          <p:spPr>
            <a:xfrm>
              <a:off x="4936427" y="1559846"/>
              <a:ext cx="184630" cy="149019"/>
            </a:xfrm>
            <a:custGeom>
              <a:avLst/>
              <a:gdLst/>
              <a:ahLst/>
              <a:cxnLst/>
              <a:rect l="l" t="t" r="r" b="b"/>
              <a:pathLst>
                <a:path w="7051" h="5691" extrusionOk="0">
                  <a:moveTo>
                    <a:pt x="3520" y="0"/>
                  </a:moveTo>
                  <a:cubicBezTo>
                    <a:pt x="3451" y="0"/>
                    <a:pt x="3382" y="34"/>
                    <a:pt x="3339" y="100"/>
                  </a:cubicBezTo>
                  <a:cubicBezTo>
                    <a:pt x="2528" y="1360"/>
                    <a:pt x="1450" y="1789"/>
                    <a:pt x="954" y="1923"/>
                  </a:cubicBezTo>
                  <a:cubicBezTo>
                    <a:pt x="868" y="1951"/>
                    <a:pt x="573" y="1980"/>
                    <a:pt x="573" y="1980"/>
                  </a:cubicBezTo>
                  <a:cubicBezTo>
                    <a:pt x="248" y="1980"/>
                    <a:pt x="0" y="2266"/>
                    <a:pt x="29" y="2590"/>
                  </a:cubicBezTo>
                  <a:cubicBezTo>
                    <a:pt x="66" y="2861"/>
                    <a:pt x="305" y="3077"/>
                    <a:pt x="583" y="3077"/>
                  </a:cubicBezTo>
                  <a:cubicBezTo>
                    <a:pt x="589" y="3077"/>
                    <a:pt x="595" y="3077"/>
                    <a:pt x="601" y="3077"/>
                  </a:cubicBezTo>
                  <a:lnTo>
                    <a:pt x="697" y="3077"/>
                  </a:lnTo>
                  <a:cubicBezTo>
                    <a:pt x="811" y="4556"/>
                    <a:pt x="2042" y="5691"/>
                    <a:pt x="3520" y="5691"/>
                  </a:cubicBezTo>
                  <a:cubicBezTo>
                    <a:pt x="5009" y="5691"/>
                    <a:pt x="6239" y="4556"/>
                    <a:pt x="6354" y="3077"/>
                  </a:cubicBezTo>
                  <a:lnTo>
                    <a:pt x="6440" y="3077"/>
                  </a:lnTo>
                  <a:cubicBezTo>
                    <a:pt x="6446" y="3077"/>
                    <a:pt x="6452" y="3077"/>
                    <a:pt x="6458" y="3077"/>
                  </a:cubicBezTo>
                  <a:cubicBezTo>
                    <a:pt x="6736" y="3077"/>
                    <a:pt x="6975" y="2861"/>
                    <a:pt x="7012" y="2590"/>
                  </a:cubicBezTo>
                  <a:cubicBezTo>
                    <a:pt x="7050" y="2266"/>
                    <a:pt x="6793" y="1980"/>
                    <a:pt x="6468" y="1980"/>
                  </a:cubicBezTo>
                  <a:cubicBezTo>
                    <a:pt x="6468" y="1980"/>
                    <a:pt x="6182" y="1951"/>
                    <a:pt x="6087" y="1923"/>
                  </a:cubicBezTo>
                  <a:cubicBezTo>
                    <a:pt x="5591" y="1789"/>
                    <a:pt x="4522" y="1360"/>
                    <a:pt x="3702" y="100"/>
                  </a:cubicBezTo>
                  <a:cubicBezTo>
                    <a:pt x="3659" y="34"/>
                    <a:pt x="3590" y="0"/>
                    <a:pt x="3520" y="0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7" name="Google Shape;13457;p84"/>
            <p:cNvSpPr/>
            <p:nvPr/>
          </p:nvSpPr>
          <p:spPr>
            <a:xfrm>
              <a:off x="4936427" y="1560082"/>
              <a:ext cx="169391" cy="149019"/>
            </a:xfrm>
            <a:custGeom>
              <a:avLst/>
              <a:gdLst/>
              <a:ahLst/>
              <a:cxnLst/>
              <a:rect l="l" t="t" r="r" b="b"/>
              <a:pathLst>
                <a:path w="6469" h="5691" extrusionOk="0">
                  <a:moveTo>
                    <a:pt x="3520" y="1"/>
                  </a:moveTo>
                  <a:cubicBezTo>
                    <a:pt x="3451" y="1"/>
                    <a:pt x="3382" y="34"/>
                    <a:pt x="3339" y="101"/>
                  </a:cubicBezTo>
                  <a:cubicBezTo>
                    <a:pt x="2900" y="778"/>
                    <a:pt x="2280" y="1332"/>
                    <a:pt x="1555" y="1685"/>
                  </a:cubicBezTo>
                  <a:cubicBezTo>
                    <a:pt x="1364" y="1780"/>
                    <a:pt x="1164" y="1856"/>
                    <a:pt x="954" y="1914"/>
                  </a:cubicBezTo>
                  <a:cubicBezTo>
                    <a:pt x="868" y="1942"/>
                    <a:pt x="573" y="1971"/>
                    <a:pt x="573" y="1971"/>
                  </a:cubicBezTo>
                  <a:cubicBezTo>
                    <a:pt x="248" y="1971"/>
                    <a:pt x="0" y="2257"/>
                    <a:pt x="29" y="2581"/>
                  </a:cubicBezTo>
                  <a:cubicBezTo>
                    <a:pt x="66" y="2852"/>
                    <a:pt x="305" y="3068"/>
                    <a:pt x="592" y="3068"/>
                  </a:cubicBezTo>
                  <a:cubicBezTo>
                    <a:pt x="598" y="3068"/>
                    <a:pt x="604" y="3068"/>
                    <a:pt x="611" y="3068"/>
                  </a:cubicBezTo>
                  <a:lnTo>
                    <a:pt x="697" y="3068"/>
                  </a:lnTo>
                  <a:cubicBezTo>
                    <a:pt x="800" y="4563"/>
                    <a:pt x="2055" y="5690"/>
                    <a:pt x="3503" y="5690"/>
                  </a:cubicBezTo>
                  <a:cubicBezTo>
                    <a:pt x="3654" y="5690"/>
                    <a:pt x="3806" y="5678"/>
                    <a:pt x="3959" y="5653"/>
                  </a:cubicBezTo>
                  <a:cubicBezTo>
                    <a:pt x="2709" y="5453"/>
                    <a:pt x="1736" y="4451"/>
                    <a:pt x="1574" y="3192"/>
                  </a:cubicBezTo>
                  <a:cubicBezTo>
                    <a:pt x="1555" y="3011"/>
                    <a:pt x="1555" y="2820"/>
                    <a:pt x="1574" y="2629"/>
                  </a:cubicBezTo>
                  <a:cubicBezTo>
                    <a:pt x="1593" y="2476"/>
                    <a:pt x="1641" y="2333"/>
                    <a:pt x="1727" y="2200"/>
                  </a:cubicBezTo>
                  <a:cubicBezTo>
                    <a:pt x="1803" y="2095"/>
                    <a:pt x="1908" y="1999"/>
                    <a:pt x="2023" y="1933"/>
                  </a:cubicBezTo>
                  <a:cubicBezTo>
                    <a:pt x="2614" y="1599"/>
                    <a:pt x="3120" y="1141"/>
                    <a:pt x="3511" y="597"/>
                  </a:cubicBezTo>
                  <a:cubicBezTo>
                    <a:pt x="3969" y="1227"/>
                    <a:pt x="4579" y="1732"/>
                    <a:pt x="5276" y="2076"/>
                  </a:cubicBezTo>
                  <a:cubicBezTo>
                    <a:pt x="5439" y="2151"/>
                    <a:pt x="5612" y="2189"/>
                    <a:pt x="5784" y="2189"/>
                  </a:cubicBezTo>
                  <a:cubicBezTo>
                    <a:pt x="6024" y="2189"/>
                    <a:pt x="6262" y="2115"/>
                    <a:pt x="6468" y="1971"/>
                  </a:cubicBezTo>
                  <a:cubicBezTo>
                    <a:pt x="6468" y="1971"/>
                    <a:pt x="6182" y="1942"/>
                    <a:pt x="6087" y="1914"/>
                  </a:cubicBezTo>
                  <a:cubicBezTo>
                    <a:pt x="5591" y="1780"/>
                    <a:pt x="4522" y="1351"/>
                    <a:pt x="3702" y="101"/>
                  </a:cubicBezTo>
                  <a:cubicBezTo>
                    <a:pt x="3659" y="34"/>
                    <a:pt x="3590" y="1"/>
                    <a:pt x="3520" y="1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8" name="Google Shape;13458;p84"/>
            <p:cNvSpPr/>
            <p:nvPr/>
          </p:nvSpPr>
          <p:spPr>
            <a:xfrm>
              <a:off x="4988614" y="1612295"/>
              <a:ext cx="11521" cy="17151"/>
            </a:xfrm>
            <a:custGeom>
              <a:avLst/>
              <a:gdLst/>
              <a:ahLst/>
              <a:cxnLst/>
              <a:rect l="l" t="t" r="r" b="b"/>
              <a:pathLst>
                <a:path w="440" h="655" extrusionOk="0">
                  <a:moveTo>
                    <a:pt x="220" y="1"/>
                  </a:moveTo>
                  <a:cubicBezTo>
                    <a:pt x="111" y="1"/>
                    <a:pt x="1" y="72"/>
                    <a:pt x="1" y="215"/>
                  </a:cubicBezTo>
                  <a:lnTo>
                    <a:pt x="1" y="435"/>
                  </a:lnTo>
                  <a:cubicBezTo>
                    <a:pt x="1" y="559"/>
                    <a:pt x="96" y="654"/>
                    <a:pt x="220" y="654"/>
                  </a:cubicBezTo>
                  <a:cubicBezTo>
                    <a:pt x="344" y="654"/>
                    <a:pt x="440" y="559"/>
                    <a:pt x="440" y="435"/>
                  </a:cubicBezTo>
                  <a:lnTo>
                    <a:pt x="440" y="215"/>
                  </a:lnTo>
                  <a:cubicBezTo>
                    <a:pt x="440" y="72"/>
                    <a:pt x="330" y="1"/>
                    <a:pt x="22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9" name="Google Shape;13459;p84"/>
            <p:cNvSpPr/>
            <p:nvPr/>
          </p:nvSpPr>
          <p:spPr>
            <a:xfrm>
              <a:off x="5057323" y="1612295"/>
              <a:ext cx="11521" cy="17151"/>
            </a:xfrm>
            <a:custGeom>
              <a:avLst/>
              <a:gdLst/>
              <a:ahLst/>
              <a:cxnLst/>
              <a:rect l="l" t="t" r="r" b="b"/>
              <a:pathLst>
                <a:path w="440" h="655" extrusionOk="0">
                  <a:moveTo>
                    <a:pt x="220" y="1"/>
                  </a:moveTo>
                  <a:cubicBezTo>
                    <a:pt x="110" y="1"/>
                    <a:pt x="0" y="72"/>
                    <a:pt x="0" y="215"/>
                  </a:cubicBezTo>
                  <a:lnTo>
                    <a:pt x="0" y="435"/>
                  </a:lnTo>
                  <a:cubicBezTo>
                    <a:pt x="0" y="559"/>
                    <a:pt x="96" y="654"/>
                    <a:pt x="220" y="654"/>
                  </a:cubicBezTo>
                  <a:cubicBezTo>
                    <a:pt x="334" y="654"/>
                    <a:pt x="439" y="559"/>
                    <a:pt x="439" y="435"/>
                  </a:cubicBezTo>
                  <a:lnTo>
                    <a:pt x="439" y="215"/>
                  </a:lnTo>
                  <a:cubicBezTo>
                    <a:pt x="439" y="72"/>
                    <a:pt x="330" y="1"/>
                    <a:pt x="22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0" name="Google Shape;13460;p84"/>
            <p:cNvSpPr/>
            <p:nvPr/>
          </p:nvSpPr>
          <p:spPr>
            <a:xfrm>
              <a:off x="5003382" y="1652174"/>
              <a:ext cx="50694" cy="17282"/>
            </a:xfrm>
            <a:custGeom>
              <a:avLst/>
              <a:gdLst/>
              <a:ahLst/>
              <a:cxnLst/>
              <a:rect l="l" t="t" r="r" b="b"/>
              <a:pathLst>
                <a:path w="1936" h="660" extrusionOk="0">
                  <a:moveTo>
                    <a:pt x="315" y="1"/>
                  </a:moveTo>
                  <a:cubicBezTo>
                    <a:pt x="144" y="1"/>
                    <a:pt x="0" y="219"/>
                    <a:pt x="162" y="381"/>
                  </a:cubicBezTo>
                  <a:cubicBezTo>
                    <a:pt x="364" y="557"/>
                    <a:pt x="623" y="660"/>
                    <a:pt x="894" y="660"/>
                  </a:cubicBezTo>
                  <a:cubicBezTo>
                    <a:pt x="917" y="660"/>
                    <a:pt x="940" y="659"/>
                    <a:pt x="963" y="658"/>
                  </a:cubicBezTo>
                  <a:cubicBezTo>
                    <a:pt x="986" y="659"/>
                    <a:pt x="1009" y="660"/>
                    <a:pt x="1032" y="660"/>
                  </a:cubicBezTo>
                  <a:cubicBezTo>
                    <a:pt x="1303" y="660"/>
                    <a:pt x="1563" y="557"/>
                    <a:pt x="1774" y="381"/>
                  </a:cubicBezTo>
                  <a:cubicBezTo>
                    <a:pt x="1936" y="219"/>
                    <a:pt x="1792" y="1"/>
                    <a:pt x="1621" y="1"/>
                  </a:cubicBezTo>
                  <a:cubicBezTo>
                    <a:pt x="1570" y="1"/>
                    <a:pt x="1517" y="20"/>
                    <a:pt x="1469" y="66"/>
                  </a:cubicBezTo>
                  <a:cubicBezTo>
                    <a:pt x="1316" y="171"/>
                    <a:pt x="1140" y="223"/>
                    <a:pt x="965" y="223"/>
                  </a:cubicBezTo>
                  <a:cubicBezTo>
                    <a:pt x="789" y="223"/>
                    <a:pt x="615" y="171"/>
                    <a:pt x="467" y="66"/>
                  </a:cubicBezTo>
                  <a:cubicBezTo>
                    <a:pt x="419" y="20"/>
                    <a:pt x="366" y="1"/>
                    <a:pt x="315" y="1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1" name="Google Shape;13461;p84"/>
            <p:cNvSpPr/>
            <p:nvPr/>
          </p:nvSpPr>
          <p:spPr>
            <a:xfrm>
              <a:off x="5040093" y="1504255"/>
              <a:ext cx="79943" cy="90469"/>
            </a:xfrm>
            <a:custGeom>
              <a:avLst/>
              <a:gdLst/>
              <a:ahLst/>
              <a:cxnLst/>
              <a:rect l="l" t="t" r="r" b="b"/>
              <a:pathLst>
                <a:path w="3053" h="3455" extrusionOk="0">
                  <a:moveTo>
                    <a:pt x="77" y="1"/>
                  </a:moveTo>
                  <a:cubicBezTo>
                    <a:pt x="29" y="201"/>
                    <a:pt x="0" y="401"/>
                    <a:pt x="0" y="611"/>
                  </a:cubicBezTo>
                  <a:cubicBezTo>
                    <a:pt x="0" y="2176"/>
                    <a:pt x="1269" y="3454"/>
                    <a:pt x="2843" y="3454"/>
                  </a:cubicBezTo>
                  <a:cubicBezTo>
                    <a:pt x="2910" y="3454"/>
                    <a:pt x="2986" y="3454"/>
                    <a:pt x="3053" y="3445"/>
                  </a:cubicBezTo>
                  <a:cubicBezTo>
                    <a:pt x="3053" y="1708"/>
                    <a:pt x="1784" y="249"/>
                    <a:pt x="77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2" name="Google Shape;13462;p84"/>
            <p:cNvSpPr/>
            <p:nvPr/>
          </p:nvSpPr>
          <p:spPr>
            <a:xfrm>
              <a:off x="5020114" y="1789043"/>
              <a:ext cx="17256" cy="57214"/>
            </a:xfrm>
            <a:custGeom>
              <a:avLst/>
              <a:gdLst/>
              <a:ahLst/>
              <a:cxnLst/>
              <a:rect l="l" t="t" r="r" b="b"/>
              <a:pathLst>
                <a:path w="659" h="2185" extrusionOk="0">
                  <a:moveTo>
                    <a:pt x="0" y="0"/>
                  </a:moveTo>
                  <a:lnTo>
                    <a:pt x="0" y="1965"/>
                  </a:lnTo>
                  <a:cubicBezTo>
                    <a:pt x="0" y="2089"/>
                    <a:pt x="95" y="2185"/>
                    <a:pt x="219" y="2185"/>
                  </a:cubicBezTo>
                  <a:lnTo>
                    <a:pt x="439" y="2185"/>
                  </a:lnTo>
                  <a:cubicBezTo>
                    <a:pt x="553" y="2185"/>
                    <a:pt x="649" y="2089"/>
                    <a:pt x="658" y="1975"/>
                  </a:cubicBezTo>
                  <a:lnTo>
                    <a:pt x="658" y="0"/>
                  </a:ln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3" name="Google Shape;13463;p84"/>
            <p:cNvSpPr/>
            <p:nvPr/>
          </p:nvSpPr>
          <p:spPr>
            <a:xfrm>
              <a:off x="4899689" y="1767546"/>
              <a:ext cx="48992" cy="90207"/>
            </a:xfrm>
            <a:custGeom>
              <a:avLst/>
              <a:gdLst/>
              <a:ahLst/>
              <a:cxnLst/>
              <a:rect l="l" t="t" r="r" b="b"/>
              <a:pathLst>
                <a:path w="1871" h="3445" extrusionOk="0">
                  <a:moveTo>
                    <a:pt x="239" y="1"/>
                  </a:moveTo>
                  <a:cubicBezTo>
                    <a:pt x="134" y="115"/>
                    <a:pt x="58" y="239"/>
                    <a:pt x="1" y="373"/>
                  </a:cubicBezTo>
                  <a:lnTo>
                    <a:pt x="1193" y="1394"/>
                  </a:lnTo>
                  <a:cubicBezTo>
                    <a:pt x="1336" y="1518"/>
                    <a:pt x="1422" y="1699"/>
                    <a:pt x="1422" y="1890"/>
                  </a:cubicBezTo>
                  <a:lnTo>
                    <a:pt x="1422" y="3445"/>
                  </a:lnTo>
                  <a:lnTo>
                    <a:pt x="1871" y="3445"/>
                  </a:lnTo>
                  <a:lnTo>
                    <a:pt x="1871" y="1899"/>
                  </a:lnTo>
                  <a:cubicBezTo>
                    <a:pt x="1871" y="1575"/>
                    <a:pt x="1727" y="1270"/>
                    <a:pt x="1479" y="1060"/>
                  </a:cubicBezTo>
                  <a:lnTo>
                    <a:pt x="239" y="1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4" name="Google Shape;13464;p84"/>
            <p:cNvSpPr/>
            <p:nvPr/>
          </p:nvSpPr>
          <p:spPr>
            <a:xfrm>
              <a:off x="5108777" y="1767546"/>
              <a:ext cx="48992" cy="90207"/>
            </a:xfrm>
            <a:custGeom>
              <a:avLst/>
              <a:gdLst/>
              <a:ahLst/>
              <a:cxnLst/>
              <a:rect l="l" t="t" r="r" b="b"/>
              <a:pathLst>
                <a:path w="1871" h="3445" extrusionOk="0">
                  <a:moveTo>
                    <a:pt x="1632" y="1"/>
                  </a:moveTo>
                  <a:lnTo>
                    <a:pt x="382" y="1060"/>
                  </a:lnTo>
                  <a:cubicBezTo>
                    <a:pt x="134" y="1270"/>
                    <a:pt x="1" y="1575"/>
                    <a:pt x="1" y="1899"/>
                  </a:cubicBezTo>
                  <a:lnTo>
                    <a:pt x="1" y="3445"/>
                  </a:lnTo>
                  <a:lnTo>
                    <a:pt x="440" y="3445"/>
                  </a:lnTo>
                  <a:lnTo>
                    <a:pt x="440" y="1890"/>
                  </a:lnTo>
                  <a:cubicBezTo>
                    <a:pt x="440" y="1699"/>
                    <a:pt x="525" y="1518"/>
                    <a:pt x="678" y="1394"/>
                  </a:cubicBezTo>
                  <a:lnTo>
                    <a:pt x="1871" y="373"/>
                  </a:lnTo>
                  <a:cubicBezTo>
                    <a:pt x="1813" y="239"/>
                    <a:pt x="1727" y="115"/>
                    <a:pt x="1632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5" name="Google Shape;13465;p84"/>
            <p:cNvSpPr/>
            <p:nvPr/>
          </p:nvSpPr>
          <p:spPr>
            <a:xfrm>
              <a:off x="5020114" y="1789043"/>
              <a:ext cx="17256" cy="17989"/>
            </a:xfrm>
            <a:custGeom>
              <a:avLst/>
              <a:gdLst/>
              <a:ahLst/>
              <a:cxnLst/>
              <a:rect l="l" t="t" r="r" b="b"/>
              <a:pathLst>
                <a:path w="659" h="687" extrusionOk="0">
                  <a:moveTo>
                    <a:pt x="0" y="0"/>
                  </a:moveTo>
                  <a:lnTo>
                    <a:pt x="0" y="687"/>
                  </a:lnTo>
                  <a:lnTo>
                    <a:pt x="324" y="611"/>
                  </a:lnTo>
                  <a:lnTo>
                    <a:pt x="658" y="687"/>
                  </a:lnTo>
                  <a:lnTo>
                    <a:pt x="658" y="0"/>
                  </a:lnTo>
                  <a:close/>
                </a:path>
              </a:pathLst>
            </a:custGeom>
            <a:solidFill>
              <a:srgbClr val="ED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6" name="Google Shape;13466;p84"/>
            <p:cNvSpPr/>
            <p:nvPr/>
          </p:nvSpPr>
          <p:spPr>
            <a:xfrm>
              <a:off x="4963895" y="1720334"/>
              <a:ext cx="129432" cy="80650"/>
            </a:xfrm>
            <a:custGeom>
              <a:avLst/>
              <a:gdLst/>
              <a:ahLst/>
              <a:cxnLst/>
              <a:rect l="l" t="t" r="r" b="b"/>
              <a:pathLst>
                <a:path w="4943" h="3080" extrusionOk="0">
                  <a:moveTo>
                    <a:pt x="1164" y="1"/>
                  </a:moveTo>
                  <a:lnTo>
                    <a:pt x="344" y="287"/>
                  </a:lnTo>
                  <a:cubicBezTo>
                    <a:pt x="172" y="344"/>
                    <a:pt x="58" y="497"/>
                    <a:pt x="48" y="678"/>
                  </a:cubicBezTo>
                  <a:cubicBezTo>
                    <a:pt x="1" y="1317"/>
                    <a:pt x="115" y="1956"/>
                    <a:pt x="353" y="2548"/>
                  </a:cubicBezTo>
                  <a:cubicBezTo>
                    <a:pt x="496" y="2873"/>
                    <a:pt x="817" y="3080"/>
                    <a:pt x="1163" y="3080"/>
                  </a:cubicBezTo>
                  <a:cubicBezTo>
                    <a:pt x="1233" y="3080"/>
                    <a:pt x="1304" y="3071"/>
                    <a:pt x="1374" y="3053"/>
                  </a:cubicBezTo>
                  <a:lnTo>
                    <a:pt x="2471" y="2786"/>
                  </a:lnTo>
                  <a:lnTo>
                    <a:pt x="3578" y="3053"/>
                  </a:lnTo>
                  <a:cubicBezTo>
                    <a:pt x="3649" y="3071"/>
                    <a:pt x="3720" y="3080"/>
                    <a:pt x="3790" y="3080"/>
                  </a:cubicBezTo>
                  <a:cubicBezTo>
                    <a:pt x="4135" y="3080"/>
                    <a:pt x="4456" y="2873"/>
                    <a:pt x="4599" y="2548"/>
                  </a:cubicBezTo>
                  <a:cubicBezTo>
                    <a:pt x="4837" y="1956"/>
                    <a:pt x="4942" y="1317"/>
                    <a:pt x="4904" y="678"/>
                  </a:cubicBezTo>
                  <a:cubicBezTo>
                    <a:pt x="4895" y="497"/>
                    <a:pt x="4780" y="344"/>
                    <a:pt x="4608" y="287"/>
                  </a:cubicBezTo>
                  <a:lnTo>
                    <a:pt x="3788" y="1"/>
                  </a:lnTo>
                  <a:lnTo>
                    <a:pt x="3788" y="659"/>
                  </a:lnTo>
                  <a:cubicBezTo>
                    <a:pt x="3788" y="1384"/>
                    <a:pt x="3206" y="1966"/>
                    <a:pt x="2481" y="1966"/>
                  </a:cubicBezTo>
                  <a:cubicBezTo>
                    <a:pt x="1756" y="1966"/>
                    <a:pt x="1164" y="1384"/>
                    <a:pt x="1164" y="659"/>
                  </a:cubicBezTo>
                  <a:lnTo>
                    <a:pt x="1164" y="1"/>
                  </a:ln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7" name="Google Shape;13467;p84"/>
            <p:cNvSpPr/>
            <p:nvPr/>
          </p:nvSpPr>
          <p:spPr>
            <a:xfrm>
              <a:off x="5063058" y="1720334"/>
              <a:ext cx="26" cy="288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0"/>
                  </a:moveTo>
                  <a:lnTo>
                    <a:pt x="1" y="1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8" name="Google Shape;13468;p84"/>
            <p:cNvSpPr/>
            <p:nvPr/>
          </p:nvSpPr>
          <p:spPr>
            <a:xfrm>
              <a:off x="4994374" y="1720334"/>
              <a:ext cx="26" cy="288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"/>
                  </a:moveTo>
                  <a:lnTo>
                    <a:pt x="0" y="1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9" name="Google Shape;13469;p84"/>
            <p:cNvSpPr/>
            <p:nvPr/>
          </p:nvSpPr>
          <p:spPr>
            <a:xfrm>
              <a:off x="4982879" y="1720334"/>
              <a:ext cx="91464" cy="62975"/>
            </a:xfrm>
            <a:custGeom>
              <a:avLst/>
              <a:gdLst/>
              <a:ahLst/>
              <a:cxnLst/>
              <a:rect l="l" t="t" r="r" b="b"/>
              <a:pathLst>
                <a:path w="3493" h="2405" extrusionOk="0">
                  <a:moveTo>
                    <a:pt x="3063" y="1"/>
                  </a:moveTo>
                  <a:lnTo>
                    <a:pt x="3063" y="659"/>
                  </a:lnTo>
                  <a:cubicBezTo>
                    <a:pt x="3063" y="1384"/>
                    <a:pt x="2471" y="1966"/>
                    <a:pt x="1746" y="1966"/>
                  </a:cubicBezTo>
                  <a:cubicBezTo>
                    <a:pt x="1021" y="1966"/>
                    <a:pt x="439" y="1384"/>
                    <a:pt x="439" y="659"/>
                  </a:cubicBezTo>
                  <a:lnTo>
                    <a:pt x="439" y="10"/>
                  </a:lnTo>
                  <a:lnTo>
                    <a:pt x="1" y="153"/>
                  </a:lnTo>
                  <a:lnTo>
                    <a:pt x="1" y="659"/>
                  </a:lnTo>
                  <a:cubicBezTo>
                    <a:pt x="1" y="1622"/>
                    <a:pt x="783" y="2405"/>
                    <a:pt x="1746" y="2405"/>
                  </a:cubicBezTo>
                  <a:cubicBezTo>
                    <a:pt x="2710" y="2405"/>
                    <a:pt x="3492" y="1622"/>
                    <a:pt x="3492" y="659"/>
                  </a:cubicBezTo>
                  <a:lnTo>
                    <a:pt x="3492" y="153"/>
                  </a:lnTo>
                  <a:lnTo>
                    <a:pt x="3063" y="1"/>
                  </a:ln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470" name="Google Shape;13470;p84"/>
          <p:cNvGrpSpPr/>
          <p:nvPr/>
        </p:nvGrpSpPr>
        <p:grpSpPr>
          <a:xfrm>
            <a:off x="6255392" y="4268082"/>
            <a:ext cx="274550" cy="354728"/>
            <a:chOff x="6255392" y="4268082"/>
            <a:chExt cx="274550" cy="354728"/>
          </a:xfrm>
        </p:grpSpPr>
        <p:sp>
          <p:nvSpPr>
            <p:cNvPr id="13471" name="Google Shape;13471;p84"/>
            <p:cNvSpPr/>
            <p:nvPr/>
          </p:nvSpPr>
          <p:spPr>
            <a:xfrm>
              <a:off x="6286342" y="4268082"/>
              <a:ext cx="213120" cy="206102"/>
            </a:xfrm>
            <a:custGeom>
              <a:avLst/>
              <a:gdLst/>
              <a:ahLst/>
              <a:cxnLst/>
              <a:rect l="l" t="t" r="r" b="b"/>
              <a:pathLst>
                <a:path w="8139" h="7871" extrusionOk="0">
                  <a:moveTo>
                    <a:pt x="4065" y="0"/>
                  </a:moveTo>
                  <a:cubicBezTo>
                    <a:pt x="2014" y="0"/>
                    <a:pt x="354" y="1670"/>
                    <a:pt x="354" y="3721"/>
                  </a:cubicBezTo>
                  <a:lnTo>
                    <a:pt x="354" y="4808"/>
                  </a:lnTo>
                  <a:cubicBezTo>
                    <a:pt x="354" y="5543"/>
                    <a:pt x="211" y="6010"/>
                    <a:pt x="87" y="6277"/>
                  </a:cubicBezTo>
                  <a:cubicBezTo>
                    <a:pt x="1" y="6468"/>
                    <a:pt x="49" y="6688"/>
                    <a:pt x="220" y="6812"/>
                  </a:cubicBezTo>
                  <a:cubicBezTo>
                    <a:pt x="640" y="7136"/>
                    <a:pt x="2100" y="7871"/>
                    <a:pt x="4065" y="7871"/>
                  </a:cubicBezTo>
                  <a:cubicBezTo>
                    <a:pt x="6040" y="7871"/>
                    <a:pt x="7490" y="7136"/>
                    <a:pt x="7919" y="6812"/>
                  </a:cubicBezTo>
                  <a:cubicBezTo>
                    <a:pt x="8081" y="6688"/>
                    <a:pt x="8139" y="6468"/>
                    <a:pt x="8053" y="6277"/>
                  </a:cubicBezTo>
                  <a:cubicBezTo>
                    <a:pt x="7938" y="6010"/>
                    <a:pt x="7786" y="5543"/>
                    <a:pt x="7786" y="4808"/>
                  </a:cubicBezTo>
                  <a:lnTo>
                    <a:pt x="7786" y="3721"/>
                  </a:lnTo>
                  <a:cubicBezTo>
                    <a:pt x="7786" y="1670"/>
                    <a:pt x="6116" y="0"/>
                    <a:pt x="4065" y="0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2" name="Google Shape;13472;p84"/>
            <p:cNvSpPr/>
            <p:nvPr/>
          </p:nvSpPr>
          <p:spPr>
            <a:xfrm>
              <a:off x="6352800" y="4451168"/>
              <a:ext cx="80205" cy="68736"/>
            </a:xfrm>
            <a:custGeom>
              <a:avLst/>
              <a:gdLst/>
              <a:ahLst/>
              <a:cxnLst/>
              <a:rect l="l" t="t" r="r" b="b"/>
              <a:pathLst>
                <a:path w="3063" h="2625" extrusionOk="0">
                  <a:moveTo>
                    <a:pt x="1" y="1"/>
                  </a:moveTo>
                  <a:lnTo>
                    <a:pt x="1" y="2624"/>
                  </a:lnTo>
                  <a:lnTo>
                    <a:pt x="3063" y="2624"/>
                  </a:lnTo>
                  <a:lnTo>
                    <a:pt x="3063" y="1"/>
                  </a:ln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3" name="Google Shape;13473;p84"/>
            <p:cNvSpPr/>
            <p:nvPr/>
          </p:nvSpPr>
          <p:spPr>
            <a:xfrm>
              <a:off x="6352800" y="4451168"/>
              <a:ext cx="80205" cy="34381"/>
            </a:xfrm>
            <a:custGeom>
              <a:avLst/>
              <a:gdLst/>
              <a:ahLst/>
              <a:cxnLst/>
              <a:rect l="l" t="t" r="r" b="b"/>
              <a:pathLst>
                <a:path w="3063" h="1313" extrusionOk="0">
                  <a:moveTo>
                    <a:pt x="1" y="1"/>
                  </a:moveTo>
                  <a:lnTo>
                    <a:pt x="1" y="926"/>
                  </a:lnTo>
                  <a:cubicBezTo>
                    <a:pt x="478" y="1184"/>
                    <a:pt x="1005" y="1313"/>
                    <a:pt x="1532" y="1313"/>
                  </a:cubicBezTo>
                  <a:cubicBezTo>
                    <a:pt x="2059" y="1313"/>
                    <a:pt x="2586" y="1184"/>
                    <a:pt x="3063" y="926"/>
                  </a:cubicBezTo>
                  <a:lnTo>
                    <a:pt x="3063" y="1"/>
                  </a:ln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4" name="Google Shape;13474;p84"/>
            <p:cNvSpPr/>
            <p:nvPr/>
          </p:nvSpPr>
          <p:spPr>
            <a:xfrm>
              <a:off x="6296842" y="4307464"/>
              <a:ext cx="192381" cy="166458"/>
            </a:xfrm>
            <a:custGeom>
              <a:avLst/>
              <a:gdLst/>
              <a:ahLst/>
              <a:cxnLst/>
              <a:rect l="l" t="t" r="r" b="b"/>
              <a:pathLst>
                <a:path w="7347" h="6357" extrusionOk="0">
                  <a:moveTo>
                    <a:pt x="2397" y="0"/>
                  </a:moveTo>
                  <a:cubicBezTo>
                    <a:pt x="2313" y="0"/>
                    <a:pt x="2229" y="26"/>
                    <a:pt x="2157" y="80"/>
                  </a:cubicBezTo>
                  <a:cubicBezTo>
                    <a:pt x="1432" y="585"/>
                    <a:pt x="1021" y="1425"/>
                    <a:pt x="1050" y="2303"/>
                  </a:cubicBezTo>
                  <a:cubicBezTo>
                    <a:pt x="1060" y="2493"/>
                    <a:pt x="917" y="2646"/>
                    <a:pt x="726" y="2646"/>
                  </a:cubicBezTo>
                  <a:cubicBezTo>
                    <a:pt x="1" y="2646"/>
                    <a:pt x="1" y="3743"/>
                    <a:pt x="726" y="3743"/>
                  </a:cubicBezTo>
                  <a:lnTo>
                    <a:pt x="850" y="3743"/>
                  </a:lnTo>
                  <a:cubicBezTo>
                    <a:pt x="955" y="5222"/>
                    <a:pt x="2195" y="6357"/>
                    <a:pt x="3674" y="6357"/>
                  </a:cubicBezTo>
                  <a:cubicBezTo>
                    <a:pt x="5152" y="6357"/>
                    <a:pt x="6392" y="5222"/>
                    <a:pt x="6507" y="3743"/>
                  </a:cubicBezTo>
                  <a:lnTo>
                    <a:pt x="6621" y="3743"/>
                  </a:lnTo>
                  <a:cubicBezTo>
                    <a:pt x="7346" y="3743"/>
                    <a:pt x="7346" y="2646"/>
                    <a:pt x="6621" y="2646"/>
                  </a:cubicBezTo>
                  <a:cubicBezTo>
                    <a:pt x="6431" y="2646"/>
                    <a:pt x="6278" y="2493"/>
                    <a:pt x="6287" y="2303"/>
                  </a:cubicBezTo>
                  <a:cubicBezTo>
                    <a:pt x="6316" y="1425"/>
                    <a:pt x="5906" y="585"/>
                    <a:pt x="5190" y="80"/>
                  </a:cubicBezTo>
                  <a:cubicBezTo>
                    <a:pt x="5115" y="26"/>
                    <a:pt x="5028" y="0"/>
                    <a:pt x="4943" y="0"/>
                  </a:cubicBezTo>
                  <a:cubicBezTo>
                    <a:pt x="4802" y="0"/>
                    <a:pt x="4663" y="69"/>
                    <a:pt x="4580" y="194"/>
                  </a:cubicBezTo>
                  <a:cubicBezTo>
                    <a:pt x="4365" y="519"/>
                    <a:pt x="4017" y="681"/>
                    <a:pt x="3669" y="681"/>
                  </a:cubicBezTo>
                  <a:cubicBezTo>
                    <a:pt x="3321" y="681"/>
                    <a:pt x="2972" y="519"/>
                    <a:pt x="2758" y="194"/>
                  </a:cubicBezTo>
                  <a:cubicBezTo>
                    <a:pt x="2675" y="69"/>
                    <a:pt x="2536" y="0"/>
                    <a:pt x="2397" y="0"/>
                  </a:cubicBezTo>
                  <a:close/>
                </a:path>
              </a:pathLst>
            </a:custGeom>
            <a:solidFill>
              <a:srgbClr val="F6F8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5" name="Google Shape;13475;p84"/>
            <p:cNvSpPr/>
            <p:nvPr/>
          </p:nvSpPr>
          <p:spPr>
            <a:xfrm>
              <a:off x="6296607" y="4320033"/>
              <a:ext cx="107935" cy="154125"/>
            </a:xfrm>
            <a:custGeom>
              <a:avLst/>
              <a:gdLst/>
              <a:ahLst/>
              <a:cxnLst/>
              <a:rect l="l" t="t" r="r" b="b"/>
              <a:pathLst>
                <a:path w="4122" h="5886" extrusionOk="0">
                  <a:moveTo>
                    <a:pt x="1708" y="0"/>
                  </a:moveTo>
                  <a:cubicBezTo>
                    <a:pt x="1269" y="506"/>
                    <a:pt x="1030" y="1155"/>
                    <a:pt x="1059" y="1823"/>
                  </a:cubicBezTo>
                  <a:cubicBezTo>
                    <a:pt x="1069" y="2013"/>
                    <a:pt x="916" y="2166"/>
                    <a:pt x="735" y="2175"/>
                  </a:cubicBezTo>
                  <a:cubicBezTo>
                    <a:pt x="0" y="2175"/>
                    <a:pt x="0" y="3263"/>
                    <a:pt x="735" y="3263"/>
                  </a:cubicBezTo>
                  <a:lnTo>
                    <a:pt x="849" y="3263"/>
                  </a:lnTo>
                  <a:cubicBezTo>
                    <a:pt x="953" y="4758"/>
                    <a:pt x="2208" y="5886"/>
                    <a:pt x="3663" y="5886"/>
                  </a:cubicBezTo>
                  <a:cubicBezTo>
                    <a:pt x="3814" y="5886"/>
                    <a:pt x="3967" y="5873"/>
                    <a:pt x="4121" y="5848"/>
                  </a:cubicBezTo>
                  <a:cubicBezTo>
                    <a:pt x="2729" y="5638"/>
                    <a:pt x="1708" y="4446"/>
                    <a:pt x="1708" y="3044"/>
                  </a:cubicBezTo>
                  <a:lnTo>
                    <a:pt x="1708" y="0"/>
                  </a:ln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6" name="Google Shape;13476;p84"/>
            <p:cNvSpPr/>
            <p:nvPr/>
          </p:nvSpPr>
          <p:spPr>
            <a:xfrm>
              <a:off x="6352800" y="4376855"/>
              <a:ext cx="11521" cy="17151"/>
            </a:xfrm>
            <a:custGeom>
              <a:avLst/>
              <a:gdLst/>
              <a:ahLst/>
              <a:cxnLst/>
              <a:rect l="l" t="t" r="r" b="b"/>
              <a:pathLst>
                <a:path w="440" h="655" extrusionOk="0">
                  <a:moveTo>
                    <a:pt x="220" y="1"/>
                  </a:moveTo>
                  <a:cubicBezTo>
                    <a:pt x="110" y="1"/>
                    <a:pt x="1" y="72"/>
                    <a:pt x="1" y="215"/>
                  </a:cubicBezTo>
                  <a:lnTo>
                    <a:pt x="1" y="435"/>
                  </a:lnTo>
                  <a:cubicBezTo>
                    <a:pt x="1" y="559"/>
                    <a:pt x="96" y="654"/>
                    <a:pt x="220" y="654"/>
                  </a:cubicBezTo>
                  <a:cubicBezTo>
                    <a:pt x="344" y="654"/>
                    <a:pt x="439" y="559"/>
                    <a:pt x="439" y="435"/>
                  </a:cubicBezTo>
                  <a:lnTo>
                    <a:pt x="439" y="215"/>
                  </a:lnTo>
                  <a:cubicBezTo>
                    <a:pt x="439" y="72"/>
                    <a:pt x="330" y="1"/>
                    <a:pt x="22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7" name="Google Shape;13477;p84"/>
            <p:cNvSpPr/>
            <p:nvPr/>
          </p:nvSpPr>
          <p:spPr>
            <a:xfrm>
              <a:off x="6421509" y="4376855"/>
              <a:ext cx="11495" cy="17151"/>
            </a:xfrm>
            <a:custGeom>
              <a:avLst/>
              <a:gdLst/>
              <a:ahLst/>
              <a:cxnLst/>
              <a:rect l="l" t="t" r="r" b="b"/>
              <a:pathLst>
                <a:path w="439" h="655" extrusionOk="0">
                  <a:moveTo>
                    <a:pt x="220" y="1"/>
                  </a:moveTo>
                  <a:cubicBezTo>
                    <a:pt x="110" y="1"/>
                    <a:pt x="0" y="72"/>
                    <a:pt x="0" y="215"/>
                  </a:cubicBezTo>
                  <a:lnTo>
                    <a:pt x="0" y="435"/>
                  </a:lnTo>
                  <a:cubicBezTo>
                    <a:pt x="0" y="559"/>
                    <a:pt x="96" y="654"/>
                    <a:pt x="220" y="654"/>
                  </a:cubicBezTo>
                  <a:cubicBezTo>
                    <a:pt x="334" y="654"/>
                    <a:pt x="439" y="559"/>
                    <a:pt x="439" y="435"/>
                  </a:cubicBezTo>
                  <a:lnTo>
                    <a:pt x="439" y="215"/>
                  </a:lnTo>
                  <a:cubicBezTo>
                    <a:pt x="439" y="72"/>
                    <a:pt x="329" y="1"/>
                    <a:pt x="22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8" name="Google Shape;13478;p84"/>
            <p:cNvSpPr/>
            <p:nvPr/>
          </p:nvSpPr>
          <p:spPr>
            <a:xfrm>
              <a:off x="6345311" y="4359756"/>
              <a:ext cx="26499" cy="11521"/>
            </a:xfrm>
            <a:custGeom>
              <a:avLst/>
              <a:gdLst/>
              <a:ahLst/>
              <a:cxnLst/>
              <a:rect l="l" t="t" r="r" b="b"/>
              <a:pathLst>
                <a:path w="1012" h="440" extrusionOk="0">
                  <a:moveTo>
                    <a:pt x="287" y="0"/>
                  </a:moveTo>
                  <a:cubicBezTo>
                    <a:pt x="0" y="0"/>
                    <a:pt x="0" y="439"/>
                    <a:pt x="287" y="439"/>
                  </a:cubicBezTo>
                  <a:lnTo>
                    <a:pt x="725" y="439"/>
                  </a:lnTo>
                  <a:cubicBezTo>
                    <a:pt x="1012" y="430"/>
                    <a:pt x="1012" y="0"/>
                    <a:pt x="725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9" name="Google Shape;13479;p84"/>
            <p:cNvSpPr/>
            <p:nvPr/>
          </p:nvSpPr>
          <p:spPr>
            <a:xfrm>
              <a:off x="6413758" y="4359756"/>
              <a:ext cx="26761" cy="11521"/>
            </a:xfrm>
            <a:custGeom>
              <a:avLst/>
              <a:gdLst/>
              <a:ahLst/>
              <a:cxnLst/>
              <a:rect l="l" t="t" r="r" b="b"/>
              <a:pathLst>
                <a:path w="1022" h="440" extrusionOk="0">
                  <a:moveTo>
                    <a:pt x="296" y="0"/>
                  </a:moveTo>
                  <a:cubicBezTo>
                    <a:pt x="0" y="0"/>
                    <a:pt x="0" y="439"/>
                    <a:pt x="296" y="439"/>
                  </a:cubicBezTo>
                  <a:lnTo>
                    <a:pt x="735" y="439"/>
                  </a:lnTo>
                  <a:cubicBezTo>
                    <a:pt x="1021" y="430"/>
                    <a:pt x="1021" y="0"/>
                    <a:pt x="735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0" name="Google Shape;13480;p84"/>
            <p:cNvSpPr/>
            <p:nvPr/>
          </p:nvSpPr>
          <p:spPr>
            <a:xfrm>
              <a:off x="6255392" y="4508382"/>
              <a:ext cx="274550" cy="114428"/>
            </a:xfrm>
            <a:custGeom>
              <a:avLst/>
              <a:gdLst/>
              <a:ahLst/>
              <a:cxnLst/>
              <a:rect l="l" t="t" r="r" b="b"/>
              <a:pathLst>
                <a:path w="10485" h="4370" extrusionOk="0">
                  <a:moveTo>
                    <a:pt x="2843" y="0"/>
                  </a:moveTo>
                  <a:lnTo>
                    <a:pt x="1231" y="497"/>
                  </a:lnTo>
                  <a:cubicBezTo>
                    <a:pt x="506" y="726"/>
                    <a:pt x="0" y="1393"/>
                    <a:pt x="0" y="2166"/>
                  </a:cubicBezTo>
                  <a:lnTo>
                    <a:pt x="0" y="3711"/>
                  </a:lnTo>
                  <a:cubicBezTo>
                    <a:pt x="0" y="4074"/>
                    <a:pt x="296" y="4370"/>
                    <a:pt x="658" y="4370"/>
                  </a:cubicBezTo>
                  <a:lnTo>
                    <a:pt x="9836" y="4370"/>
                  </a:lnTo>
                  <a:cubicBezTo>
                    <a:pt x="10198" y="4370"/>
                    <a:pt x="10484" y="4074"/>
                    <a:pt x="10484" y="3711"/>
                  </a:cubicBezTo>
                  <a:lnTo>
                    <a:pt x="10484" y="2166"/>
                  </a:lnTo>
                  <a:cubicBezTo>
                    <a:pt x="10484" y="1393"/>
                    <a:pt x="9988" y="716"/>
                    <a:pt x="9254" y="497"/>
                  </a:cubicBezTo>
                  <a:lnTo>
                    <a:pt x="7651" y="0"/>
                  </a:lnTo>
                  <a:lnTo>
                    <a:pt x="5247" y="220"/>
                  </a:lnTo>
                  <a:lnTo>
                    <a:pt x="2843" y="0"/>
                  </a:ln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1" name="Google Shape;13481;p84"/>
            <p:cNvSpPr/>
            <p:nvPr/>
          </p:nvSpPr>
          <p:spPr>
            <a:xfrm>
              <a:off x="6376785" y="4456667"/>
              <a:ext cx="32260" cy="28751"/>
            </a:xfrm>
            <a:custGeom>
              <a:avLst/>
              <a:gdLst/>
              <a:ahLst/>
              <a:cxnLst/>
              <a:rect l="l" t="t" r="r" b="b"/>
              <a:pathLst>
                <a:path w="1232" h="1098" extrusionOk="0">
                  <a:moveTo>
                    <a:pt x="182" y="1"/>
                  </a:moveTo>
                  <a:cubicBezTo>
                    <a:pt x="77" y="1"/>
                    <a:pt x="0" y="115"/>
                    <a:pt x="48" y="211"/>
                  </a:cubicBezTo>
                  <a:lnTo>
                    <a:pt x="315" y="897"/>
                  </a:lnTo>
                  <a:cubicBezTo>
                    <a:pt x="363" y="1021"/>
                    <a:pt x="487" y="1098"/>
                    <a:pt x="611" y="1098"/>
                  </a:cubicBezTo>
                  <a:cubicBezTo>
                    <a:pt x="745" y="1098"/>
                    <a:pt x="869" y="1021"/>
                    <a:pt x="916" y="897"/>
                  </a:cubicBezTo>
                  <a:lnTo>
                    <a:pt x="1183" y="211"/>
                  </a:lnTo>
                  <a:cubicBezTo>
                    <a:pt x="1231" y="115"/>
                    <a:pt x="1155" y="1"/>
                    <a:pt x="1040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2" name="Google Shape;13482;p84"/>
            <p:cNvSpPr/>
            <p:nvPr/>
          </p:nvSpPr>
          <p:spPr>
            <a:xfrm>
              <a:off x="6370029" y="4422705"/>
              <a:ext cx="45745" cy="16994"/>
            </a:xfrm>
            <a:custGeom>
              <a:avLst/>
              <a:gdLst/>
              <a:ahLst/>
              <a:cxnLst/>
              <a:rect l="l" t="t" r="r" b="b"/>
              <a:pathLst>
                <a:path w="1747" h="649" extrusionOk="0">
                  <a:moveTo>
                    <a:pt x="1" y="0"/>
                  </a:moveTo>
                  <a:lnTo>
                    <a:pt x="1" y="220"/>
                  </a:lnTo>
                  <a:cubicBezTo>
                    <a:pt x="1" y="458"/>
                    <a:pt x="192" y="649"/>
                    <a:pt x="440" y="649"/>
                  </a:cubicBezTo>
                  <a:lnTo>
                    <a:pt x="1308" y="649"/>
                  </a:lnTo>
                  <a:cubicBezTo>
                    <a:pt x="1546" y="649"/>
                    <a:pt x="1747" y="458"/>
                    <a:pt x="1747" y="220"/>
                  </a:cubicBezTo>
                  <a:lnTo>
                    <a:pt x="1747" y="0"/>
                  </a:ln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3" name="Google Shape;13483;p84"/>
            <p:cNvSpPr/>
            <p:nvPr/>
          </p:nvSpPr>
          <p:spPr>
            <a:xfrm>
              <a:off x="6352800" y="4416944"/>
              <a:ext cx="79969" cy="28568"/>
            </a:xfrm>
            <a:custGeom>
              <a:avLst/>
              <a:gdLst/>
              <a:ahLst/>
              <a:cxnLst/>
              <a:rect l="l" t="t" r="r" b="b"/>
              <a:pathLst>
                <a:path w="3054" h="1091" extrusionOk="0">
                  <a:moveTo>
                    <a:pt x="659" y="1"/>
                  </a:moveTo>
                  <a:cubicBezTo>
                    <a:pt x="296" y="1"/>
                    <a:pt x="1" y="297"/>
                    <a:pt x="1" y="659"/>
                  </a:cubicBezTo>
                  <a:lnTo>
                    <a:pt x="1" y="869"/>
                  </a:lnTo>
                  <a:cubicBezTo>
                    <a:pt x="1" y="1017"/>
                    <a:pt x="110" y="1091"/>
                    <a:pt x="220" y="1091"/>
                  </a:cubicBezTo>
                  <a:cubicBezTo>
                    <a:pt x="330" y="1091"/>
                    <a:pt x="439" y="1017"/>
                    <a:pt x="439" y="869"/>
                  </a:cubicBezTo>
                  <a:cubicBezTo>
                    <a:pt x="439" y="755"/>
                    <a:pt x="535" y="659"/>
                    <a:pt x="659" y="659"/>
                  </a:cubicBezTo>
                  <a:lnTo>
                    <a:pt x="869" y="659"/>
                  </a:lnTo>
                  <a:cubicBezTo>
                    <a:pt x="1012" y="659"/>
                    <a:pt x="1145" y="611"/>
                    <a:pt x="1260" y="526"/>
                  </a:cubicBezTo>
                  <a:cubicBezTo>
                    <a:pt x="1336" y="468"/>
                    <a:pt x="1432" y="440"/>
                    <a:pt x="1527" y="440"/>
                  </a:cubicBezTo>
                  <a:cubicBezTo>
                    <a:pt x="1622" y="440"/>
                    <a:pt x="1718" y="468"/>
                    <a:pt x="1794" y="526"/>
                  </a:cubicBezTo>
                  <a:cubicBezTo>
                    <a:pt x="1909" y="611"/>
                    <a:pt x="2042" y="659"/>
                    <a:pt x="2185" y="659"/>
                  </a:cubicBezTo>
                  <a:lnTo>
                    <a:pt x="2405" y="659"/>
                  </a:lnTo>
                  <a:cubicBezTo>
                    <a:pt x="2519" y="659"/>
                    <a:pt x="2615" y="755"/>
                    <a:pt x="2615" y="869"/>
                  </a:cubicBezTo>
                  <a:cubicBezTo>
                    <a:pt x="2615" y="1017"/>
                    <a:pt x="2724" y="1091"/>
                    <a:pt x="2834" y="1091"/>
                  </a:cubicBezTo>
                  <a:cubicBezTo>
                    <a:pt x="2944" y="1091"/>
                    <a:pt x="3053" y="1017"/>
                    <a:pt x="3053" y="869"/>
                  </a:cubicBezTo>
                  <a:lnTo>
                    <a:pt x="3053" y="659"/>
                  </a:lnTo>
                  <a:cubicBezTo>
                    <a:pt x="3053" y="297"/>
                    <a:pt x="2767" y="1"/>
                    <a:pt x="2405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4" name="Google Shape;13484;p84"/>
            <p:cNvSpPr/>
            <p:nvPr/>
          </p:nvSpPr>
          <p:spPr>
            <a:xfrm>
              <a:off x="6262619" y="4532106"/>
              <a:ext cx="50249" cy="90705"/>
            </a:xfrm>
            <a:custGeom>
              <a:avLst/>
              <a:gdLst/>
              <a:ahLst/>
              <a:cxnLst/>
              <a:rect l="l" t="t" r="r" b="b"/>
              <a:pathLst>
                <a:path w="1919" h="3464" extrusionOk="0">
                  <a:moveTo>
                    <a:pt x="277" y="1"/>
                  </a:moveTo>
                  <a:cubicBezTo>
                    <a:pt x="172" y="96"/>
                    <a:pt x="77" y="211"/>
                    <a:pt x="1" y="335"/>
                  </a:cubicBezTo>
                  <a:lnTo>
                    <a:pt x="1250" y="1413"/>
                  </a:lnTo>
                  <a:cubicBezTo>
                    <a:pt x="1394" y="1537"/>
                    <a:pt x="1479" y="1718"/>
                    <a:pt x="1479" y="1909"/>
                  </a:cubicBezTo>
                  <a:lnTo>
                    <a:pt x="1479" y="3464"/>
                  </a:lnTo>
                  <a:lnTo>
                    <a:pt x="1918" y="3464"/>
                  </a:lnTo>
                  <a:lnTo>
                    <a:pt x="1918" y="1899"/>
                  </a:lnTo>
                  <a:cubicBezTo>
                    <a:pt x="1918" y="1584"/>
                    <a:pt x="1775" y="1279"/>
                    <a:pt x="1537" y="1069"/>
                  </a:cubicBezTo>
                  <a:lnTo>
                    <a:pt x="277" y="1"/>
                  </a:lnTo>
                  <a:close/>
                </a:path>
              </a:pathLst>
            </a:custGeom>
            <a:solidFill>
              <a:srgbClr val="E0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5" name="Google Shape;13485;p84"/>
            <p:cNvSpPr/>
            <p:nvPr/>
          </p:nvSpPr>
          <p:spPr>
            <a:xfrm>
              <a:off x="6472963" y="4532106"/>
              <a:ext cx="49987" cy="90705"/>
            </a:xfrm>
            <a:custGeom>
              <a:avLst/>
              <a:gdLst/>
              <a:ahLst/>
              <a:cxnLst/>
              <a:rect l="l" t="t" r="r" b="b"/>
              <a:pathLst>
                <a:path w="1909" h="3464" extrusionOk="0">
                  <a:moveTo>
                    <a:pt x="1641" y="1"/>
                  </a:moveTo>
                  <a:lnTo>
                    <a:pt x="382" y="1069"/>
                  </a:lnTo>
                  <a:cubicBezTo>
                    <a:pt x="134" y="1279"/>
                    <a:pt x="0" y="1584"/>
                    <a:pt x="0" y="1899"/>
                  </a:cubicBezTo>
                  <a:lnTo>
                    <a:pt x="0" y="3464"/>
                  </a:lnTo>
                  <a:lnTo>
                    <a:pt x="439" y="3464"/>
                  </a:lnTo>
                  <a:lnTo>
                    <a:pt x="439" y="1909"/>
                  </a:lnTo>
                  <a:cubicBezTo>
                    <a:pt x="439" y="1718"/>
                    <a:pt x="515" y="1537"/>
                    <a:pt x="668" y="1413"/>
                  </a:cubicBezTo>
                  <a:lnTo>
                    <a:pt x="1908" y="335"/>
                  </a:lnTo>
                  <a:cubicBezTo>
                    <a:pt x="1832" y="211"/>
                    <a:pt x="1746" y="96"/>
                    <a:pt x="1641" y="1"/>
                  </a:cubicBezTo>
                  <a:close/>
                </a:path>
              </a:pathLst>
            </a:custGeom>
            <a:solidFill>
              <a:srgbClr val="E0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6" name="Google Shape;13486;p84"/>
            <p:cNvSpPr/>
            <p:nvPr/>
          </p:nvSpPr>
          <p:spPr>
            <a:xfrm>
              <a:off x="6387285" y="4548340"/>
              <a:ext cx="11260" cy="11521"/>
            </a:xfrm>
            <a:custGeom>
              <a:avLst/>
              <a:gdLst/>
              <a:ahLst/>
              <a:cxnLst/>
              <a:rect l="l" t="t" r="r" b="b"/>
              <a:pathLst>
                <a:path w="430" h="440" extrusionOk="0">
                  <a:moveTo>
                    <a:pt x="210" y="1"/>
                  </a:moveTo>
                  <a:cubicBezTo>
                    <a:pt x="96" y="1"/>
                    <a:pt x="0" y="106"/>
                    <a:pt x="0" y="220"/>
                  </a:cubicBezTo>
                  <a:cubicBezTo>
                    <a:pt x="0" y="344"/>
                    <a:pt x="96" y="440"/>
                    <a:pt x="210" y="440"/>
                  </a:cubicBezTo>
                  <a:cubicBezTo>
                    <a:pt x="334" y="440"/>
                    <a:pt x="429" y="344"/>
                    <a:pt x="429" y="220"/>
                  </a:cubicBezTo>
                  <a:cubicBezTo>
                    <a:pt x="429" y="106"/>
                    <a:pt x="334" y="1"/>
                    <a:pt x="21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7" name="Google Shape;13487;p84"/>
            <p:cNvSpPr/>
            <p:nvPr/>
          </p:nvSpPr>
          <p:spPr>
            <a:xfrm>
              <a:off x="6387285" y="4588560"/>
              <a:ext cx="11260" cy="11286"/>
            </a:xfrm>
            <a:custGeom>
              <a:avLst/>
              <a:gdLst/>
              <a:ahLst/>
              <a:cxnLst/>
              <a:rect l="l" t="t" r="r" b="b"/>
              <a:pathLst>
                <a:path w="430" h="431" extrusionOk="0">
                  <a:moveTo>
                    <a:pt x="210" y="1"/>
                  </a:moveTo>
                  <a:cubicBezTo>
                    <a:pt x="96" y="1"/>
                    <a:pt x="0" y="96"/>
                    <a:pt x="0" y="220"/>
                  </a:cubicBezTo>
                  <a:cubicBezTo>
                    <a:pt x="0" y="335"/>
                    <a:pt x="96" y="430"/>
                    <a:pt x="210" y="430"/>
                  </a:cubicBezTo>
                  <a:cubicBezTo>
                    <a:pt x="334" y="430"/>
                    <a:pt x="429" y="335"/>
                    <a:pt x="429" y="220"/>
                  </a:cubicBezTo>
                  <a:cubicBezTo>
                    <a:pt x="429" y="96"/>
                    <a:pt x="334" y="1"/>
                    <a:pt x="21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8" name="Google Shape;13488;p84"/>
            <p:cNvSpPr/>
            <p:nvPr/>
          </p:nvSpPr>
          <p:spPr>
            <a:xfrm>
              <a:off x="6318838" y="4508382"/>
              <a:ext cx="148155" cy="48495"/>
            </a:xfrm>
            <a:custGeom>
              <a:avLst/>
              <a:gdLst/>
              <a:ahLst/>
              <a:cxnLst/>
              <a:rect l="l" t="t" r="r" b="b"/>
              <a:pathLst>
                <a:path w="5658" h="1852" extrusionOk="0">
                  <a:moveTo>
                    <a:pt x="429" y="0"/>
                  </a:moveTo>
                  <a:lnTo>
                    <a:pt x="0" y="134"/>
                  </a:lnTo>
                  <a:lnTo>
                    <a:pt x="48" y="220"/>
                  </a:lnTo>
                  <a:lnTo>
                    <a:pt x="792" y="1517"/>
                  </a:lnTo>
                  <a:cubicBezTo>
                    <a:pt x="906" y="1718"/>
                    <a:pt x="1126" y="1851"/>
                    <a:pt x="1355" y="1851"/>
                  </a:cubicBezTo>
                  <a:cubicBezTo>
                    <a:pt x="1517" y="1851"/>
                    <a:pt x="1660" y="1794"/>
                    <a:pt x="1784" y="1689"/>
                  </a:cubicBezTo>
                  <a:lnTo>
                    <a:pt x="2824" y="792"/>
                  </a:lnTo>
                  <a:lnTo>
                    <a:pt x="3873" y="1689"/>
                  </a:lnTo>
                  <a:cubicBezTo>
                    <a:pt x="3999" y="1795"/>
                    <a:pt x="4149" y="1846"/>
                    <a:pt x="4298" y="1846"/>
                  </a:cubicBezTo>
                  <a:cubicBezTo>
                    <a:pt x="4524" y="1846"/>
                    <a:pt x="4745" y="1730"/>
                    <a:pt x="4866" y="1517"/>
                  </a:cubicBezTo>
                  <a:lnTo>
                    <a:pt x="5610" y="220"/>
                  </a:lnTo>
                  <a:lnTo>
                    <a:pt x="5657" y="134"/>
                  </a:lnTo>
                  <a:lnTo>
                    <a:pt x="5228" y="0"/>
                  </a:lnTo>
                  <a:lnTo>
                    <a:pt x="2824" y="220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9" name="Google Shape;13489;p84"/>
            <p:cNvSpPr/>
            <p:nvPr/>
          </p:nvSpPr>
          <p:spPr>
            <a:xfrm>
              <a:off x="6329809" y="4487853"/>
              <a:ext cx="62975" cy="57581"/>
            </a:xfrm>
            <a:custGeom>
              <a:avLst/>
              <a:gdLst/>
              <a:ahLst/>
              <a:cxnLst/>
              <a:rect l="l" t="t" r="r" b="b"/>
              <a:pathLst>
                <a:path w="2405" h="2199" extrusionOk="0">
                  <a:moveTo>
                    <a:pt x="533" y="0"/>
                  </a:moveTo>
                  <a:cubicBezTo>
                    <a:pt x="454" y="0"/>
                    <a:pt x="377" y="45"/>
                    <a:pt x="344" y="117"/>
                  </a:cubicBezTo>
                  <a:lnTo>
                    <a:pt x="1" y="794"/>
                  </a:lnTo>
                  <a:lnTo>
                    <a:pt x="745" y="2091"/>
                  </a:lnTo>
                  <a:cubicBezTo>
                    <a:pt x="785" y="2161"/>
                    <a:pt x="861" y="2199"/>
                    <a:pt x="937" y="2199"/>
                  </a:cubicBezTo>
                  <a:cubicBezTo>
                    <a:pt x="987" y="2199"/>
                    <a:pt x="1038" y="2183"/>
                    <a:pt x="1079" y="2149"/>
                  </a:cubicBezTo>
                  <a:lnTo>
                    <a:pt x="2405" y="1004"/>
                  </a:lnTo>
                  <a:lnTo>
                    <a:pt x="640" y="31"/>
                  </a:lnTo>
                  <a:cubicBezTo>
                    <a:pt x="607" y="10"/>
                    <a:pt x="570" y="0"/>
                    <a:pt x="533" y="0"/>
                  </a:cubicBezTo>
                  <a:close/>
                </a:path>
              </a:pathLst>
            </a:custGeom>
            <a:solidFill>
              <a:srgbClr val="E0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0" name="Google Shape;13490;p84"/>
            <p:cNvSpPr/>
            <p:nvPr/>
          </p:nvSpPr>
          <p:spPr>
            <a:xfrm>
              <a:off x="6392784" y="4487853"/>
              <a:ext cx="62975" cy="57581"/>
            </a:xfrm>
            <a:custGeom>
              <a:avLst/>
              <a:gdLst/>
              <a:ahLst/>
              <a:cxnLst/>
              <a:rect l="l" t="t" r="r" b="b"/>
              <a:pathLst>
                <a:path w="2405" h="2199" extrusionOk="0">
                  <a:moveTo>
                    <a:pt x="1879" y="0"/>
                  </a:moveTo>
                  <a:cubicBezTo>
                    <a:pt x="1844" y="0"/>
                    <a:pt x="1808" y="10"/>
                    <a:pt x="1774" y="31"/>
                  </a:cubicBezTo>
                  <a:lnTo>
                    <a:pt x="0" y="1004"/>
                  </a:lnTo>
                  <a:lnTo>
                    <a:pt x="1336" y="2149"/>
                  </a:lnTo>
                  <a:cubicBezTo>
                    <a:pt x="1377" y="2183"/>
                    <a:pt x="1426" y="2199"/>
                    <a:pt x="1474" y="2199"/>
                  </a:cubicBezTo>
                  <a:cubicBezTo>
                    <a:pt x="1548" y="2199"/>
                    <a:pt x="1620" y="2161"/>
                    <a:pt x="1660" y="2091"/>
                  </a:cubicBezTo>
                  <a:lnTo>
                    <a:pt x="2404" y="794"/>
                  </a:lnTo>
                  <a:lnTo>
                    <a:pt x="2070" y="117"/>
                  </a:lnTo>
                  <a:cubicBezTo>
                    <a:pt x="2031" y="45"/>
                    <a:pt x="1956" y="0"/>
                    <a:pt x="1879" y="0"/>
                  </a:cubicBezTo>
                  <a:close/>
                </a:path>
              </a:pathLst>
            </a:custGeom>
            <a:solidFill>
              <a:srgbClr val="E0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491" name="Google Shape;13491;p84"/>
          <p:cNvGrpSpPr/>
          <p:nvPr/>
        </p:nvGrpSpPr>
        <p:grpSpPr>
          <a:xfrm>
            <a:off x="7604076" y="3790075"/>
            <a:ext cx="275807" cy="354859"/>
            <a:chOff x="7604076" y="3790075"/>
            <a:chExt cx="275807" cy="354859"/>
          </a:xfrm>
        </p:grpSpPr>
        <p:sp>
          <p:nvSpPr>
            <p:cNvPr id="13492" name="Google Shape;13492;p84"/>
            <p:cNvSpPr/>
            <p:nvPr/>
          </p:nvSpPr>
          <p:spPr>
            <a:xfrm>
              <a:off x="7623558" y="3790075"/>
              <a:ext cx="237341" cy="113800"/>
            </a:xfrm>
            <a:custGeom>
              <a:avLst/>
              <a:gdLst/>
              <a:ahLst/>
              <a:cxnLst/>
              <a:rect l="l" t="t" r="r" b="b"/>
              <a:pathLst>
                <a:path w="9064" h="4346" extrusionOk="0">
                  <a:moveTo>
                    <a:pt x="4531" y="0"/>
                  </a:moveTo>
                  <a:cubicBezTo>
                    <a:pt x="4436" y="0"/>
                    <a:pt x="4341" y="15"/>
                    <a:pt x="4246" y="43"/>
                  </a:cubicBezTo>
                  <a:lnTo>
                    <a:pt x="1508" y="768"/>
                  </a:lnTo>
                  <a:cubicBezTo>
                    <a:pt x="1336" y="816"/>
                    <a:pt x="1202" y="921"/>
                    <a:pt x="1107" y="1074"/>
                  </a:cubicBezTo>
                  <a:lnTo>
                    <a:pt x="105" y="2743"/>
                  </a:lnTo>
                  <a:cubicBezTo>
                    <a:pt x="0" y="2915"/>
                    <a:pt x="29" y="3134"/>
                    <a:pt x="172" y="3277"/>
                  </a:cubicBezTo>
                  <a:lnTo>
                    <a:pt x="1250" y="4346"/>
                  </a:lnTo>
                  <a:lnTo>
                    <a:pt x="7823" y="4346"/>
                  </a:lnTo>
                  <a:lnTo>
                    <a:pt x="8892" y="3277"/>
                  </a:lnTo>
                  <a:cubicBezTo>
                    <a:pt x="9035" y="3134"/>
                    <a:pt x="9063" y="2915"/>
                    <a:pt x="8958" y="2743"/>
                  </a:cubicBezTo>
                  <a:lnTo>
                    <a:pt x="7957" y="1074"/>
                  </a:lnTo>
                  <a:cubicBezTo>
                    <a:pt x="7871" y="921"/>
                    <a:pt x="7718" y="816"/>
                    <a:pt x="7556" y="768"/>
                  </a:cubicBezTo>
                  <a:lnTo>
                    <a:pt x="4808" y="43"/>
                  </a:lnTo>
                  <a:cubicBezTo>
                    <a:pt x="4718" y="15"/>
                    <a:pt x="4625" y="0"/>
                    <a:pt x="4531" y="0"/>
                  </a:cubicBez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3" name="Google Shape;13493;p84"/>
            <p:cNvSpPr/>
            <p:nvPr/>
          </p:nvSpPr>
          <p:spPr>
            <a:xfrm>
              <a:off x="7604076" y="4018513"/>
              <a:ext cx="275545" cy="126186"/>
            </a:xfrm>
            <a:custGeom>
              <a:avLst/>
              <a:gdLst/>
              <a:ahLst/>
              <a:cxnLst/>
              <a:rect l="l" t="t" r="r" b="b"/>
              <a:pathLst>
                <a:path w="10523" h="4819" extrusionOk="0">
                  <a:moveTo>
                    <a:pt x="3730" y="1"/>
                  </a:moveTo>
                  <a:lnTo>
                    <a:pt x="3730" y="831"/>
                  </a:lnTo>
                  <a:cubicBezTo>
                    <a:pt x="3730" y="1117"/>
                    <a:pt x="3540" y="1374"/>
                    <a:pt x="3253" y="1460"/>
                  </a:cubicBezTo>
                  <a:lnTo>
                    <a:pt x="945" y="2138"/>
                  </a:lnTo>
                  <a:cubicBezTo>
                    <a:pt x="382" y="2300"/>
                    <a:pt x="0" y="2815"/>
                    <a:pt x="0" y="3397"/>
                  </a:cubicBezTo>
                  <a:lnTo>
                    <a:pt x="0" y="4170"/>
                  </a:lnTo>
                  <a:cubicBezTo>
                    <a:pt x="0" y="4532"/>
                    <a:pt x="296" y="4818"/>
                    <a:pt x="658" y="4818"/>
                  </a:cubicBezTo>
                  <a:lnTo>
                    <a:pt x="9865" y="4818"/>
                  </a:lnTo>
                  <a:cubicBezTo>
                    <a:pt x="10227" y="4818"/>
                    <a:pt x="10513" y="4532"/>
                    <a:pt x="10513" y="4170"/>
                  </a:cubicBezTo>
                  <a:lnTo>
                    <a:pt x="10513" y="3406"/>
                  </a:lnTo>
                  <a:cubicBezTo>
                    <a:pt x="10523" y="2815"/>
                    <a:pt x="10141" y="2300"/>
                    <a:pt x="9588" y="2138"/>
                  </a:cubicBezTo>
                  <a:lnTo>
                    <a:pt x="7279" y="1460"/>
                  </a:lnTo>
                  <a:cubicBezTo>
                    <a:pt x="6993" y="1374"/>
                    <a:pt x="6802" y="1117"/>
                    <a:pt x="6802" y="831"/>
                  </a:cubicBezTo>
                  <a:lnTo>
                    <a:pt x="6802" y="1"/>
                  </a:ln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4" name="Google Shape;13494;p84"/>
            <p:cNvSpPr/>
            <p:nvPr/>
          </p:nvSpPr>
          <p:spPr>
            <a:xfrm>
              <a:off x="7604312" y="4049987"/>
              <a:ext cx="275571" cy="94711"/>
            </a:xfrm>
            <a:custGeom>
              <a:avLst/>
              <a:gdLst/>
              <a:ahLst/>
              <a:cxnLst/>
              <a:rect l="l" t="t" r="r" b="b"/>
              <a:pathLst>
                <a:path w="10524" h="3617" extrusionOk="0">
                  <a:moveTo>
                    <a:pt x="3607" y="1"/>
                  </a:moveTo>
                  <a:cubicBezTo>
                    <a:pt x="3521" y="125"/>
                    <a:pt x="3397" y="211"/>
                    <a:pt x="3254" y="258"/>
                  </a:cubicBezTo>
                  <a:lnTo>
                    <a:pt x="945" y="936"/>
                  </a:lnTo>
                  <a:cubicBezTo>
                    <a:pt x="392" y="1098"/>
                    <a:pt x="1" y="1613"/>
                    <a:pt x="1" y="2195"/>
                  </a:cubicBezTo>
                  <a:lnTo>
                    <a:pt x="1" y="2968"/>
                  </a:lnTo>
                  <a:cubicBezTo>
                    <a:pt x="1" y="3330"/>
                    <a:pt x="296" y="3616"/>
                    <a:pt x="659" y="3616"/>
                  </a:cubicBezTo>
                  <a:lnTo>
                    <a:pt x="9865" y="3616"/>
                  </a:lnTo>
                  <a:cubicBezTo>
                    <a:pt x="10228" y="3616"/>
                    <a:pt x="10523" y="3330"/>
                    <a:pt x="10523" y="2968"/>
                  </a:cubicBezTo>
                  <a:lnTo>
                    <a:pt x="10523" y="2204"/>
                  </a:lnTo>
                  <a:cubicBezTo>
                    <a:pt x="10523" y="1613"/>
                    <a:pt x="10142" y="1098"/>
                    <a:pt x="9579" y="936"/>
                  </a:cubicBezTo>
                  <a:lnTo>
                    <a:pt x="7270" y="258"/>
                  </a:lnTo>
                  <a:cubicBezTo>
                    <a:pt x="7127" y="211"/>
                    <a:pt x="7003" y="125"/>
                    <a:pt x="6917" y="1"/>
                  </a:cubicBezTo>
                  <a:lnTo>
                    <a:pt x="5257" y="554"/>
                  </a:lnTo>
                  <a:lnTo>
                    <a:pt x="3607" y="1"/>
                  </a:ln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5" name="Google Shape;13495;p84"/>
            <p:cNvSpPr/>
            <p:nvPr/>
          </p:nvSpPr>
          <p:spPr>
            <a:xfrm>
              <a:off x="7726962" y="4096204"/>
              <a:ext cx="30270" cy="48495"/>
            </a:xfrm>
            <a:custGeom>
              <a:avLst/>
              <a:gdLst/>
              <a:ahLst/>
              <a:cxnLst/>
              <a:rect l="l" t="t" r="r" b="b"/>
              <a:pathLst>
                <a:path w="1156" h="1852" extrusionOk="0">
                  <a:moveTo>
                    <a:pt x="936" y="1"/>
                  </a:moveTo>
                  <a:lnTo>
                    <a:pt x="220" y="29"/>
                  </a:lnTo>
                  <a:lnTo>
                    <a:pt x="1" y="1851"/>
                  </a:lnTo>
                  <a:lnTo>
                    <a:pt x="1155" y="1851"/>
                  </a:lnTo>
                  <a:lnTo>
                    <a:pt x="936" y="1"/>
                  </a:ln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6" name="Google Shape;13496;p84"/>
            <p:cNvSpPr/>
            <p:nvPr/>
          </p:nvSpPr>
          <p:spPr>
            <a:xfrm>
              <a:off x="7668779" y="4049987"/>
              <a:ext cx="146400" cy="57319"/>
            </a:xfrm>
            <a:custGeom>
              <a:avLst/>
              <a:gdLst/>
              <a:ahLst/>
              <a:cxnLst/>
              <a:rect l="l" t="t" r="r" b="b"/>
              <a:pathLst>
                <a:path w="5591" h="2189" extrusionOk="0">
                  <a:moveTo>
                    <a:pt x="1145" y="1"/>
                  </a:moveTo>
                  <a:cubicBezTo>
                    <a:pt x="1059" y="115"/>
                    <a:pt x="935" y="211"/>
                    <a:pt x="792" y="249"/>
                  </a:cubicBezTo>
                  <a:lnTo>
                    <a:pt x="0" y="487"/>
                  </a:lnTo>
                  <a:cubicBezTo>
                    <a:pt x="10" y="545"/>
                    <a:pt x="29" y="602"/>
                    <a:pt x="57" y="649"/>
                  </a:cubicBezTo>
                  <a:lnTo>
                    <a:pt x="744" y="1852"/>
                  </a:lnTo>
                  <a:cubicBezTo>
                    <a:pt x="871" y="2071"/>
                    <a:pt x="1096" y="2189"/>
                    <a:pt x="1323" y="2189"/>
                  </a:cubicBezTo>
                  <a:cubicBezTo>
                    <a:pt x="1472" y="2189"/>
                    <a:pt x="1621" y="2138"/>
                    <a:pt x="1746" y="2033"/>
                  </a:cubicBezTo>
                  <a:lnTo>
                    <a:pt x="2795" y="1126"/>
                  </a:lnTo>
                  <a:lnTo>
                    <a:pt x="3845" y="2033"/>
                  </a:lnTo>
                  <a:cubicBezTo>
                    <a:pt x="3965" y="2138"/>
                    <a:pt x="4114" y="2189"/>
                    <a:pt x="4263" y="2189"/>
                  </a:cubicBezTo>
                  <a:cubicBezTo>
                    <a:pt x="4490" y="2189"/>
                    <a:pt x="4716" y="2071"/>
                    <a:pt x="4837" y="1852"/>
                  </a:cubicBezTo>
                  <a:lnTo>
                    <a:pt x="5533" y="649"/>
                  </a:lnTo>
                  <a:cubicBezTo>
                    <a:pt x="5562" y="602"/>
                    <a:pt x="5581" y="545"/>
                    <a:pt x="5590" y="487"/>
                  </a:cubicBezTo>
                  <a:lnTo>
                    <a:pt x="4808" y="249"/>
                  </a:lnTo>
                  <a:cubicBezTo>
                    <a:pt x="4665" y="211"/>
                    <a:pt x="4541" y="115"/>
                    <a:pt x="4455" y="1"/>
                  </a:cubicBezTo>
                  <a:lnTo>
                    <a:pt x="2795" y="554"/>
                  </a:lnTo>
                  <a:lnTo>
                    <a:pt x="1145" y="1"/>
                  </a:ln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7" name="Google Shape;13497;p84"/>
            <p:cNvSpPr/>
            <p:nvPr/>
          </p:nvSpPr>
          <p:spPr>
            <a:xfrm>
              <a:off x="7719238" y="4064494"/>
              <a:ext cx="45981" cy="35245"/>
            </a:xfrm>
            <a:custGeom>
              <a:avLst/>
              <a:gdLst/>
              <a:ahLst/>
              <a:cxnLst/>
              <a:rect l="l" t="t" r="r" b="b"/>
              <a:pathLst>
                <a:path w="1756" h="1346" extrusionOk="0">
                  <a:moveTo>
                    <a:pt x="0" y="0"/>
                  </a:moveTo>
                  <a:lnTo>
                    <a:pt x="305" y="1002"/>
                  </a:lnTo>
                  <a:cubicBezTo>
                    <a:pt x="363" y="1202"/>
                    <a:pt x="544" y="1336"/>
                    <a:pt x="754" y="1345"/>
                  </a:cubicBezTo>
                  <a:lnTo>
                    <a:pt x="992" y="1345"/>
                  </a:lnTo>
                  <a:cubicBezTo>
                    <a:pt x="1202" y="1345"/>
                    <a:pt x="1383" y="1202"/>
                    <a:pt x="1450" y="1002"/>
                  </a:cubicBezTo>
                  <a:lnTo>
                    <a:pt x="1755" y="0"/>
                  </a:ln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8" name="Google Shape;13498;p84"/>
            <p:cNvSpPr/>
            <p:nvPr/>
          </p:nvSpPr>
          <p:spPr>
            <a:xfrm>
              <a:off x="7701982" y="4018513"/>
              <a:ext cx="80231" cy="23148"/>
            </a:xfrm>
            <a:custGeom>
              <a:avLst/>
              <a:gdLst/>
              <a:ahLst/>
              <a:cxnLst/>
              <a:rect l="l" t="t" r="r" b="b"/>
              <a:pathLst>
                <a:path w="3064" h="884" extrusionOk="0">
                  <a:moveTo>
                    <a:pt x="1" y="1"/>
                  </a:moveTo>
                  <a:lnTo>
                    <a:pt x="1" y="497"/>
                  </a:lnTo>
                  <a:cubicBezTo>
                    <a:pt x="478" y="754"/>
                    <a:pt x="1005" y="883"/>
                    <a:pt x="1532" y="883"/>
                  </a:cubicBezTo>
                  <a:cubicBezTo>
                    <a:pt x="2059" y="883"/>
                    <a:pt x="2586" y="754"/>
                    <a:pt x="3063" y="497"/>
                  </a:cubicBezTo>
                  <a:lnTo>
                    <a:pt x="3063" y="1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9" name="Google Shape;13499;p84"/>
            <p:cNvSpPr/>
            <p:nvPr/>
          </p:nvSpPr>
          <p:spPr>
            <a:xfrm>
              <a:off x="7645527" y="3875124"/>
              <a:ext cx="188139" cy="154675"/>
            </a:xfrm>
            <a:custGeom>
              <a:avLst/>
              <a:gdLst/>
              <a:ahLst/>
              <a:cxnLst/>
              <a:rect l="l" t="t" r="r" b="b"/>
              <a:pathLst>
                <a:path w="7185" h="5907" extrusionOk="0">
                  <a:moveTo>
                    <a:pt x="840" y="1"/>
                  </a:moveTo>
                  <a:lnTo>
                    <a:pt x="840" y="2195"/>
                  </a:lnTo>
                  <a:lnTo>
                    <a:pt x="726" y="2195"/>
                  </a:lnTo>
                  <a:cubicBezTo>
                    <a:pt x="1" y="2195"/>
                    <a:pt x="1" y="3283"/>
                    <a:pt x="726" y="3292"/>
                  </a:cubicBezTo>
                  <a:lnTo>
                    <a:pt x="850" y="3292"/>
                  </a:lnTo>
                  <a:cubicBezTo>
                    <a:pt x="964" y="4771"/>
                    <a:pt x="2205" y="5906"/>
                    <a:pt x="3683" y="5906"/>
                  </a:cubicBezTo>
                  <a:cubicBezTo>
                    <a:pt x="5171" y="5906"/>
                    <a:pt x="6402" y="4771"/>
                    <a:pt x="6517" y="3292"/>
                  </a:cubicBezTo>
                  <a:lnTo>
                    <a:pt x="6641" y="3292"/>
                  </a:lnTo>
                  <a:cubicBezTo>
                    <a:pt x="6946" y="3292"/>
                    <a:pt x="7184" y="3044"/>
                    <a:pt x="7184" y="2739"/>
                  </a:cubicBezTo>
                  <a:cubicBezTo>
                    <a:pt x="7184" y="2434"/>
                    <a:pt x="6946" y="2195"/>
                    <a:pt x="6641" y="2195"/>
                  </a:cubicBezTo>
                  <a:lnTo>
                    <a:pt x="6536" y="2195"/>
                  </a:lnTo>
                  <a:lnTo>
                    <a:pt x="6536" y="1"/>
                  </a:lnTo>
                  <a:close/>
                </a:path>
              </a:pathLst>
            </a:custGeom>
            <a:solidFill>
              <a:srgbClr val="E0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0" name="Google Shape;13500;p84"/>
            <p:cNvSpPr/>
            <p:nvPr/>
          </p:nvSpPr>
          <p:spPr>
            <a:xfrm>
              <a:off x="7701982" y="3933412"/>
              <a:ext cx="11521" cy="16942"/>
            </a:xfrm>
            <a:custGeom>
              <a:avLst/>
              <a:gdLst/>
              <a:ahLst/>
              <a:cxnLst/>
              <a:rect l="l" t="t" r="r" b="b"/>
              <a:pathLst>
                <a:path w="440" h="647" extrusionOk="0">
                  <a:moveTo>
                    <a:pt x="216" y="0"/>
                  </a:moveTo>
                  <a:cubicBezTo>
                    <a:pt x="113" y="0"/>
                    <a:pt x="10" y="69"/>
                    <a:pt x="1" y="208"/>
                  </a:cubicBezTo>
                  <a:lnTo>
                    <a:pt x="1" y="427"/>
                  </a:lnTo>
                  <a:cubicBezTo>
                    <a:pt x="1" y="541"/>
                    <a:pt x="96" y="646"/>
                    <a:pt x="220" y="646"/>
                  </a:cubicBezTo>
                  <a:cubicBezTo>
                    <a:pt x="335" y="646"/>
                    <a:pt x="440" y="541"/>
                    <a:pt x="430" y="427"/>
                  </a:cubicBezTo>
                  <a:lnTo>
                    <a:pt x="430" y="208"/>
                  </a:lnTo>
                  <a:cubicBezTo>
                    <a:pt x="421" y="69"/>
                    <a:pt x="318" y="0"/>
                    <a:pt x="216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1" name="Google Shape;13501;p84"/>
            <p:cNvSpPr/>
            <p:nvPr/>
          </p:nvSpPr>
          <p:spPr>
            <a:xfrm>
              <a:off x="7770691" y="3933412"/>
              <a:ext cx="11521" cy="16942"/>
            </a:xfrm>
            <a:custGeom>
              <a:avLst/>
              <a:gdLst/>
              <a:ahLst/>
              <a:cxnLst/>
              <a:rect l="l" t="t" r="r" b="b"/>
              <a:pathLst>
                <a:path w="440" h="647" extrusionOk="0">
                  <a:moveTo>
                    <a:pt x="220" y="0"/>
                  </a:moveTo>
                  <a:cubicBezTo>
                    <a:pt x="115" y="0"/>
                    <a:pt x="10" y="69"/>
                    <a:pt x="0" y="208"/>
                  </a:cubicBezTo>
                  <a:lnTo>
                    <a:pt x="0" y="427"/>
                  </a:lnTo>
                  <a:cubicBezTo>
                    <a:pt x="0" y="541"/>
                    <a:pt x="105" y="646"/>
                    <a:pt x="220" y="646"/>
                  </a:cubicBezTo>
                  <a:cubicBezTo>
                    <a:pt x="344" y="646"/>
                    <a:pt x="439" y="541"/>
                    <a:pt x="439" y="427"/>
                  </a:cubicBezTo>
                  <a:lnTo>
                    <a:pt x="439" y="208"/>
                  </a:lnTo>
                  <a:cubicBezTo>
                    <a:pt x="430" y="69"/>
                    <a:pt x="325" y="0"/>
                    <a:pt x="220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2" name="Google Shape;13502;p84"/>
            <p:cNvSpPr/>
            <p:nvPr/>
          </p:nvSpPr>
          <p:spPr>
            <a:xfrm>
              <a:off x="7648276" y="3875124"/>
              <a:ext cx="168396" cy="154884"/>
            </a:xfrm>
            <a:custGeom>
              <a:avLst/>
              <a:gdLst/>
              <a:ahLst/>
              <a:cxnLst/>
              <a:rect l="l" t="t" r="r" b="b"/>
              <a:pathLst>
                <a:path w="6431" h="5915" extrusionOk="0">
                  <a:moveTo>
                    <a:pt x="735" y="1"/>
                  </a:moveTo>
                  <a:lnTo>
                    <a:pt x="735" y="2195"/>
                  </a:lnTo>
                  <a:lnTo>
                    <a:pt x="640" y="2195"/>
                  </a:lnTo>
                  <a:cubicBezTo>
                    <a:pt x="633" y="2195"/>
                    <a:pt x="626" y="2195"/>
                    <a:pt x="619" y="2195"/>
                  </a:cubicBezTo>
                  <a:cubicBezTo>
                    <a:pt x="380" y="2195"/>
                    <a:pt x="170" y="2355"/>
                    <a:pt x="96" y="2596"/>
                  </a:cubicBezTo>
                  <a:cubicBezTo>
                    <a:pt x="1" y="2939"/>
                    <a:pt x="258" y="3292"/>
                    <a:pt x="621" y="3292"/>
                  </a:cubicBezTo>
                  <a:lnTo>
                    <a:pt x="745" y="3292"/>
                  </a:lnTo>
                  <a:cubicBezTo>
                    <a:pt x="849" y="4795"/>
                    <a:pt x="2102" y="5915"/>
                    <a:pt x="3556" y="5915"/>
                  </a:cubicBezTo>
                  <a:cubicBezTo>
                    <a:pt x="3708" y="5915"/>
                    <a:pt x="3862" y="5903"/>
                    <a:pt x="4017" y="5877"/>
                  </a:cubicBezTo>
                  <a:cubicBezTo>
                    <a:pt x="2634" y="5668"/>
                    <a:pt x="1613" y="4475"/>
                    <a:pt x="1613" y="3073"/>
                  </a:cubicBezTo>
                  <a:lnTo>
                    <a:pt x="1613" y="2767"/>
                  </a:lnTo>
                  <a:cubicBezTo>
                    <a:pt x="1613" y="2399"/>
                    <a:pt x="1911" y="2112"/>
                    <a:pt x="2263" y="2112"/>
                  </a:cubicBezTo>
                  <a:cubicBezTo>
                    <a:pt x="2294" y="2112"/>
                    <a:pt x="2325" y="2114"/>
                    <a:pt x="2357" y="2119"/>
                  </a:cubicBezTo>
                  <a:cubicBezTo>
                    <a:pt x="2767" y="2166"/>
                    <a:pt x="3178" y="2195"/>
                    <a:pt x="3578" y="2195"/>
                  </a:cubicBezTo>
                  <a:cubicBezTo>
                    <a:pt x="4618" y="2195"/>
                    <a:pt x="5706" y="2033"/>
                    <a:pt x="6431" y="1689"/>
                  </a:cubicBezTo>
                  <a:lnTo>
                    <a:pt x="6431" y="1"/>
                  </a:ln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3" name="Google Shape;13503;p84"/>
            <p:cNvSpPr/>
            <p:nvPr/>
          </p:nvSpPr>
          <p:spPr>
            <a:xfrm>
              <a:off x="7656027" y="3892380"/>
              <a:ext cx="23017" cy="42970"/>
            </a:xfrm>
            <a:custGeom>
              <a:avLst/>
              <a:gdLst/>
              <a:ahLst/>
              <a:cxnLst/>
              <a:rect l="l" t="t" r="r" b="b"/>
              <a:pathLst>
                <a:path w="879" h="1641" extrusionOk="0">
                  <a:moveTo>
                    <a:pt x="1" y="0"/>
                  </a:moveTo>
                  <a:lnTo>
                    <a:pt x="1" y="1641"/>
                  </a:lnTo>
                  <a:lnTo>
                    <a:pt x="497" y="1584"/>
                  </a:lnTo>
                  <a:cubicBezTo>
                    <a:pt x="716" y="1555"/>
                    <a:pt x="878" y="1374"/>
                    <a:pt x="878" y="1145"/>
                  </a:cubicBezTo>
                  <a:lnTo>
                    <a:pt x="878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4" name="Google Shape;13504;p84"/>
            <p:cNvSpPr/>
            <p:nvPr/>
          </p:nvSpPr>
          <p:spPr>
            <a:xfrm>
              <a:off x="7805151" y="3892380"/>
              <a:ext cx="23017" cy="42970"/>
            </a:xfrm>
            <a:custGeom>
              <a:avLst/>
              <a:gdLst/>
              <a:ahLst/>
              <a:cxnLst/>
              <a:rect l="l" t="t" r="r" b="b"/>
              <a:pathLst>
                <a:path w="879" h="1641" extrusionOk="0">
                  <a:moveTo>
                    <a:pt x="1" y="0"/>
                  </a:moveTo>
                  <a:lnTo>
                    <a:pt x="1" y="1145"/>
                  </a:lnTo>
                  <a:cubicBezTo>
                    <a:pt x="1" y="1374"/>
                    <a:pt x="163" y="1555"/>
                    <a:pt x="382" y="1584"/>
                  </a:cubicBezTo>
                  <a:lnTo>
                    <a:pt x="879" y="1641"/>
                  </a:lnTo>
                  <a:lnTo>
                    <a:pt x="879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5" name="Google Shape;13505;p84"/>
            <p:cNvSpPr/>
            <p:nvPr/>
          </p:nvSpPr>
          <p:spPr>
            <a:xfrm>
              <a:off x="7679515" y="4038073"/>
              <a:ext cx="62477" cy="57659"/>
            </a:xfrm>
            <a:custGeom>
              <a:avLst/>
              <a:gdLst/>
              <a:ahLst/>
              <a:cxnLst/>
              <a:rect l="l" t="t" r="r" b="b"/>
              <a:pathLst>
                <a:path w="2386" h="2202" extrusionOk="0">
                  <a:moveTo>
                    <a:pt x="508" y="0"/>
                  </a:moveTo>
                  <a:cubicBezTo>
                    <a:pt x="431" y="0"/>
                    <a:pt x="355" y="43"/>
                    <a:pt x="315" y="122"/>
                  </a:cubicBezTo>
                  <a:lnTo>
                    <a:pt x="29" y="685"/>
                  </a:lnTo>
                  <a:cubicBezTo>
                    <a:pt x="0" y="751"/>
                    <a:pt x="0" y="828"/>
                    <a:pt x="29" y="895"/>
                  </a:cubicBezTo>
                  <a:lnTo>
                    <a:pt x="716" y="2087"/>
                  </a:lnTo>
                  <a:cubicBezTo>
                    <a:pt x="756" y="2161"/>
                    <a:pt x="829" y="2201"/>
                    <a:pt x="905" y="2201"/>
                  </a:cubicBezTo>
                  <a:cubicBezTo>
                    <a:pt x="956" y="2201"/>
                    <a:pt x="1007" y="2183"/>
                    <a:pt x="1050" y="2144"/>
                  </a:cubicBezTo>
                  <a:lnTo>
                    <a:pt x="2385" y="1009"/>
                  </a:lnTo>
                  <a:lnTo>
                    <a:pt x="611" y="26"/>
                  </a:lnTo>
                  <a:cubicBezTo>
                    <a:pt x="578" y="9"/>
                    <a:pt x="543" y="0"/>
                    <a:pt x="508" y="0"/>
                  </a:cubicBez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6" name="Google Shape;13506;p84"/>
            <p:cNvSpPr/>
            <p:nvPr/>
          </p:nvSpPr>
          <p:spPr>
            <a:xfrm>
              <a:off x="7741966" y="4037942"/>
              <a:ext cx="62477" cy="57843"/>
            </a:xfrm>
            <a:custGeom>
              <a:avLst/>
              <a:gdLst/>
              <a:ahLst/>
              <a:cxnLst/>
              <a:rect l="l" t="t" r="r" b="b"/>
              <a:pathLst>
                <a:path w="2386" h="2209" extrusionOk="0">
                  <a:moveTo>
                    <a:pt x="1880" y="1"/>
                  </a:moveTo>
                  <a:cubicBezTo>
                    <a:pt x="1844" y="1"/>
                    <a:pt x="1807" y="11"/>
                    <a:pt x="1775" y="31"/>
                  </a:cubicBezTo>
                  <a:lnTo>
                    <a:pt x="0" y="1014"/>
                  </a:lnTo>
                  <a:lnTo>
                    <a:pt x="1336" y="2159"/>
                  </a:lnTo>
                  <a:cubicBezTo>
                    <a:pt x="1377" y="2193"/>
                    <a:pt x="1426" y="2209"/>
                    <a:pt x="1475" y="2209"/>
                  </a:cubicBezTo>
                  <a:cubicBezTo>
                    <a:pt x="1549" y="2209"/>
                    <a:pt x="1624" y="2171"/>
                    <a:pt x="1670" y="2102"/>
                  </a:cubicBezTo>
                  <a:lnTo>
                    <a:pt x="2357" y="900"/>
                  </a:lnTo>
                  <a:cubicBezTo>
                    <a:pt x="2385" y="833"/>
                    <a:pt x="2385" y="756"/>
                    <a:pt x="2357" y="690"/>
                  </a:cubicBezTo>
                  <a:lnTo>
                    <a:pt x="2080" y="127"/>
                  </a:lnTo>
                  <a:cubicBezTo>
                    <a:pt x="2041" y="48"/>
                    <a:pt x="1961" y="1"/>
                    <a:pt x="1880" y="1"/>
                  </a:cubicBez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7" name="Google Shape;13507;p84"/>
            <p:cNvSpPr/>
            <p:nvPr/>
          </p:nvSpPr>
          <p:spPr>
            <a:xfrm>
              <a:off x="7722694" y="3978528"/>
              <a:ext cx="38806" cy="11312"/>
            </a:xfrm>
            <a:custGeom>
              <a:avLst/>
              <a:gdLst/>
              <a:ahLst/>
              <a:cxnLst/>
              <a:rect l="l" t="t" r="r" b="b"/>
              <a:pathLst>
                <a:path w="1482" h="432" extrusionOk="0">
                  <a:moveTo>
                    <a:pt x="281" y="0"/>
                  </a:moveTo>
                  <a:cubicBezTo>
                    <a:pt x="1" y="0"/>
                    <a:pt x="1" y="432"/>
                    <a:pt x="281" y="432"/>
                  </a:cubicBezTo>
                  <a:cubicBezTo>
                    <a:pt x="289" y="432"/>
                    <a:pt x="298" y="431"/>
                    <a:pt x="307" y="431"/>
                  </a:cubicBezTo>
                  <a:lnTo>
                    <a:pt x="1175" y="431"/>
                  </a:lnTo>
                  <a:cubicBezTo>
                    <a:pt x="1184" y="431"/>
                    <a:pt x="1193" y="432"/>
                    <a:pt x="1201" y="432"/>
                  </a:cubicBezTo>
                  <a:cubicBezTo>
                    <a:pt x="1481" y="432"/>
                    <a:pt x="1481" y="0"/>
                    <a:pt x="1201" y="0"/>
                  </a:cubicBezTo>
                  <a:cubicBezTo>
                    <a:pt x="1193" y="0"/>
                    <a:pt x="1184" y="1"/>
                    <a:pt x="1175" y="1"/>
                  </a:cubicBezTo>
                  <a:lnTo>
                    <a:pt x="307" y="1"/>
                  </a:lnTo>
                  <a:cubicBezTo>
                    <a:pt x="298" y="1"/>
                    <a:pt x="289" y="0"/>
                    <a:pt x="281" y="0"/>
                  </a:cubicBez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8" name="Google Shape;13508;p84"/>
            <p:cNvSpPr/>
            <p:nvPr/>
          </p:nvSpPr>
          <p:spPr>
            <a:xfrm>
              <a:off x="7656027" y="3892380"/>
              <a:ext cx="172140" cy="28751"/>
            </a:xfrm>
            <a:custGeom>
              <a:avLst/>
              <a:gdLst/>
              <a:ahLst/>
              <a:cxnLst/>
              <a:rect l="l" t="t" r="r" b="b"/>
              <a:pathLst>
                <a:path w="6574" h="1098" extrusionOk="0">
                  <a:moveTo>
                    <a:pt x="1" y="0"/>
                  </a:moveTo>
                  <a:cubicBezTo>
                    <a:pt x="1" y="611"/>
                    <a:pt x="1470" y="1097"/>
                    <a:pt x="3282" y="1097"/>
                  </a:cubicBezTo>
                  <a:cubicBezTo>
                    <a:pt x="5104" y="1097"/>
                    <a:pt x="6574" y="611"/>
                    <a:pt x="6574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9" name="Google Shape;13509;p84"/>
            <p:cNvSpPr/>
            <p:nvPr/>
          </p:nvSpPr>
          <p:spPr>
            <a:xfrm>
              <a:off x="7656027" y="3857894"/>
              <a:ext cx="172140" cy="34512"/>
            </a:xfrm>
            <a:custGeom>
              <a:avLst/>
              <a:gdLst/>
              <a:ahLst/>
              <a:cxnLst/>
              <a:rect l="l" t="t" r="r" b="b"/>
              <a:pathLst>
                <a:path w="6574" h="1318" extrusionOk="0">
                  <a:moveTo>
                    <a:pt x="220" y="1"/>
                  </a:moveTo>
                  <a:cubicBezTo>
                    <a:pt x="96" y="1"/>
                    <a:pt x="1" y="106"/>
                    <a:pt x="1" y="220"/>
                  </a:cubicBezTo>
                  <a:lnTo>
                    <a:pt x="1" y="1317"/>
                  </a:lnTo>
                  <a:lnTo>
                    <a:pt x="6574" y="1317"/>
                  </a:lnTo>
                  <a:lnTo>
                    <a:pt x="6574" y="220"/>
                  </a:lnTo>
                  <a:cubicBezTo>
                    <a:pt x="6574" y="106"/>
                    <a:pt x="6478" y="1"/>
                    <a:pt x="6354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0" name="Google Shape;13510;p84"/>
            <p:cNvSpPr/>
            <p:nvPr/>
          </p:nvSpPr>
          <p:spPr>
            <a:xfrm>
              <a:off x="7724972" y="3823670"/>
              <a:ext cx="34250" cy="39984"/>
            </a:xfrm>
            <a:custGeom>
              <a:avLst/>
              <a:gdLst/>
              <a:ahLst/>
              <a:cxnLst/>
              <a:rect l="l" t="t" r="r" b="b"/>
              <a:pathLst>
                <a:path w="1308" h="1527" extrusionOk="0">
                  <a:moveTo>
                    <a:pt x="220" y="1"/>
                  </a:moveTo>
                  <a:cubicBezTo>
                    <a:pt x="96" y="1"/>
                    <a:pt x="1" y="96"/>
                    <a:pt x="1" y="220"/>
                  </a:cubicBezTo>
                  <a:lnTo>
                    <a:pt x="1" y="869"/>
                  </a:lnTo>
                  <a:cubicBezTo>
                    <a:pt x="1" y="1231"/>
                    <a:pt x="287" y="1527"/>
                    <a:pt x="649" y="1527"/>
                  </a:cubicBezTo>
                  <a:cubicBezTo>
                    <a:pt x="1012" y="1527"/>
                    <a:pt x="1308" y="1231"/>
                    <a:pt x="1308" y="869"/>
                  </a:cubicBezTo>
                  <a:lnTo>
                    <a:pt x="1308" y="220"/>
                  </a:lnTo>
                  <a:cubicBezTo>
                    <a:pt x="1308" y="96"/>
                    <a:pt x="1212" y="1"/>
                    <a:pt x="1088" y="1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1" name="Google Shape;13511;p84"/>
            <p:cNvSpPr/>
            <p:nvPr/>
          </p:nvSpPr>
          <p:spPr>
            <a:xfrm>
              <a:off x="7724763" y="3823670"/>
              <a:ext cx="22964" cy="40115"/>
            </a:xfrm>
            <a:custGeom>
              <a:avLst/>
              <a:gdLst/>
              <a:ahLst/>
              <a:cxnLst/>
              <a:rect l="l" t="t" r="r" b="b"/>
              <a:pathLst>
                <a:path w="877" h="1532" extrusionOk="0">
                  <a:moveTo>
                    <a:pt x="228" y="1"/>
                  </a:moveTo>
                  <a:cubicBezTo>
                    <a:pt x="104" y="1"/>
                    <a:pt x="9" y="96"/>
                    <a:pt x="9" y="220"/>
                  </a:cubicBezTo>
                  <a:lnTo>
                    <a:pt x="9" y="869"/>
                  </a:lnTo>
                  <a:cubicBezTo>
                    <a:pt x="1" y="1245"/>
                    <a:pt x="309" y="1531"/>
                    <a:pt x="652" y="1531"/>
                  </a:cubicBezTo>
                  <a:cubicBezTo>
                    <a:pt x="726" y="1531"/>
                    <a:pt x="802" y="1518"/>
                    <a:pt x="877" y="1489"/>
                  </a:cubicBezTo>
                  <a:cubicBezTo>
                    <a:pt x="619" y="1393"/>
                    <a:pt x="447" y="1145"/>
                    <a:pt x="438" y="869"/>
                  </a:cubicBezTo>
                  <a:lnTo>
                    <a:pt x="438" y="220"/>
                  </a:lnTo>
                  <a:cubicBezTo>
                    <a:pt x="438" y="96"/>
                    <a:pt x="543" y="1"/>
                    <a:pt x="667" y="1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2" name="Google Shape;13512;p84"/>
            <p:cNvSpPr/>
            <p:nvPr/>
          </p:nvSpPr>
          <p:spPr>
            <a:xfrm>
              <a:off x="7609811" y="4080729"/>
              <a:ext cx="51977" cy="64206"/>
            </a:xfrm>
            <a:custGeom>
              <a:avLst/>
              <a:gdLst/>
              <a:ahLst/>
              <a:cxnLst/>
              <a:rect l="l" t="t" r="r" b="b"/>
              <a:pathLst>
                <a:path w="1985" h="2452" extrusionOk="0">
                  <a:moveTo>
                    <a:pt x="287" y="0"/>
                  </a:moveTo>
                  <a:cubicBezTo>
                    <a:pt x="172" y="96"/>
                    <a:pt x="77" y="201"/>
                    <a:pt x="1" y="334"/>
                  </a:cubicBezTo>
                  <a:lnTo>
                    <a:pt x="1317" y="1479"/>
                  </a:lnTo>
                  <a:cubicBezTo>
                    <a:pt x="1460" y="1603"/>
                    <a:pt x="1546" y="1784"/>
                    <a:pt x="1546" y="1975"/>
                  </a:cubicBezTo>
                  <a:lnTo>
                    <a:pt x="1546" y="2452"/>
                  </a:lnTo>
                  <a:lnTo>
                    <a:pt x="1985" y="2452"/>
                  </a:lnTo>
                  <a:lnTo>
                    <a:pt x="1985" y="1975"/>
                  </a:lnTo>
                  <a:cubicBezTo>
                    <a:pt x="1985" y="1651"/>
                    <a:pt x="1842" y="1355"/>
                    <a:pt x="1603" y="1145"/>
                  </a:cubicBezTo>
                  <a:lnTo>
                    <a:pt x="287" y="0"/>
                  </a:ln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3" name="Google Shape;13513;p84"/>
            <p:cNvSpPr/>
            <p:nvPr/>
          </p:nvSpPr>
          <p:spPr>
            <a:xfrm>
              <a:off x="7822407" y="4080729"/>
              <a:ext cx="51977" cy="64206"/>
            </a:xfrm>
            <a:custGeom>
              <a:avLst/>
              <a:gdLst/>
              <a:ahLst/>
              <a:cxnLst/>
              <a:rect l="l" t="t" r="r" b="b"/>
              <a:pathLst>
                <a:path w="1985" h="2452" extrusionOk="0">
                  <a:moveTo>
                    <a:pt x="1698" y="0"/>
                  </a:moveTo>
                  <a:lnTo>
                    <a:pt x="382" y="1145"/>
                  </a:lnTo>
                  <a:cubicBezTo>
                    <a:pt x="134" y="1355"/>
                    <a:pt x="0" y="1651"/>
                    <a:pt x="0" y="1975"/>
                  </a:cubicBezTo>
                  <a:lnTo>
                    <a:pt x="0" y="2452"/>
                  </a:lnTo>
                  <a:lnTo>
                    <a:pt x="439" y="2452"/>
                  </a:lnTo>
                  <a:lnTo>
                    <a:pt x="439" y="1975"/>
                  </a:lnTo>
                  <a:cubicBezTo>
                    <a:pt x="439" y="1784"/>
                    <a:pt x="525" y="1603"/>
                    <a:pt x="668" y="1479"/>
                  </a:cubicBezTo>
                  <a:lnTo>
                    <a:pt x="1984" y="334"/>
                  </a:lnTo>
                  <a:cubicBezTo>
                    <a:pt x="1908" y="201"/>
                    <a:pt x="1813" y="96"/>
                    <a:pt x="1698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514" name="Google Shape;13514;p84"/>
          <p:cNvGrpSpPr/>
          <p:nvPr/>
        </p:nvGrpSpPr>
        <p:grpSpPr>
          <a:xfrm>
            <a:off x="7154427" y="3790206"/>
            <a:ext cx="274550" cy="354493"/>
            <a:chOff x="7154427" y="3790206"/>
            <a:chExt cx="274550" cy="354493"/>
          </a:xfrm>
        </p:grpSpPr>
        <p:sp>
          <p:nvSpPr>
            <p:cNvPr id="13515" name="Google Shape;13515;p84"/>
            <p:cNvSpPr/>
            <p:nvPr/>
          </p:nvSpPr>
          <p:spPr>
            <a:xfrm>
              <a:off x="7154427" y="3978790"/>
              <a:ext cx="274550" cy="165908"/>
            </a:xfrm>
            <a:custGeom>
              <a:avLst/>
              <a:gdLst/>
              <a:ahLst/>
              <a:cxnLst/>
              <a:rect l="l" t="t" r="r" b="b"/>
              <a:pathLst>
                <a:path w="10485" h="6336" extrusionOk="0">
                  <a:moveTo>
                    <a:pt x="3711" y="1"/>
                  </a:moveTo>
                  <a:lnTo>
                    <a:pt x="3711" y="1041"/>
                  </a:lnTo>
                  <a:cubicBezTo>
                    <a:pt x="3711" y="1336"/>
                    <a:pt x="3521" y="1585"/>
                    <a:pt x="3244" y="1670"/>
                  </a:cubicBezTo>
                  <a:lnTo>
                    <a:pt x="935" y="2348"/>
                  </a:lnTo>
                  <a:cubicBezTo>
                    <a:pt x="382" y="2510"/>
                    <a:pt x="0" y="3025"/>
                    <a:pt x="0" y="3607"/>
                  </a:cubicBezTo>
                  <a:lnTo>
                    <a:pt x="0" y="5687"/>
                  </a:lnTo>
                  <a:cubicBezTo>
                    <a:pt x="0" y="6049"/>
                    <a:pt x="287" y="6335"/>
                    <a:pt x="649" y="6335"/>
                  </a:cubicBezTo>
                  <a:lnTo>
                    <a:pt x="9826" y="6335"/>
                  </a:lnTo>
                  <a:cubicBezTo>
                    <a:pt x="10189" y="6335"/>
                    <a:pt x="10485" y="6049"/>
                    <a:pt x="10485" y="5687"/>
                  </a:cubicBezTo>
                  <a:lnTo>
                    <a:pt x="10485" y="3607"/>
                  </a:lnTo>
                  <a:cubicBezTo>
                    <a:pt x="10485" y="3025"/>
                    <a:pt x="10094" y="2510"/>
                    <a:pt x="9540" y="2348"/>
                  </a:cubicBezTo>
                  <a:lnTo>
                    <a:pt x="7241" y="1670"/>
                  </a:lnTo>
                  <a:cubicBezTo>
                    <a:pt x="6955" y="1585"/>
                    <a:pt x="6764" y="1336"/>
                    <a:pt x="6764" y="1041"/>
                  </a:cubicBezTo>
                  <a:lnTo>
                    <a:pt x="6764" y="1"/>
                  </a:lnTo>
                  <a:close/>
                </a:path>
              </a:pathLst>
            </a:custGeom>
            <a:solidFill>
              <a:srgbClr val="909D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6" name="Google Shape;13516;p84"/>
            <p:cNvSpPr/>
            <p:nvPr/>
          </p:nvSpPr>
          <p:spPr>
            <a:xfrm>
              <a:off x="7154427" y="4035743"/>
              <a:ext cx="274550" cy="108956"/>
            </a:xfrm>
            <a:custGeom>
              <a:avLst/>
              <a:gdLst/>
              <a:ahLst/>
              <a:cxnLst/>
              <a:rect l="l" t="t" r="r" b="b"/>
              <a:pathLst>
                <a:path w="10485" h="4161" extrusionOk="0">
                  <a:moveTo>
                    <a:pt x="1517" y="1"/>
                  </a:moveTo>
                  <a:lnTo>
                    <a:pt x="945" y="173"/>
                  </a:lnTo>
                  <a:cubicBezTo>
                    <a:pt x="382" y="335"/>
                    <a:pt x="0" y="840"/>
                    <a:pt x="0" y="1422"/>
                  </a:cubicBezTo>
                  <a:lnTo>
                    <a:pt x="0" y="3502"/>
                  </a:lnTo>
                  <a:cubicBezTo>
                    <a:pt x="0" y="3865"/>
                    <a:pt x="296" y="4160"/>
                    <a:pt x="659" y="4160"/>
                  </a:cubicBezTo>
                  <a:lnTo>
                    <a:pt x="9826" y="4160"/>
                  </a:lnTo>
                  <a:cubicBezTo>
                    <a:pt x="10189" y="4160"/>
                    <a:pt x="10485" y="3865"/>
                    <a:pt x="10485" y="3502"/>
                  </a:cubicBezTo>
                  <a:lnTo>
                    <a:pt x="10485" y="1432"/>
                  </a:lnTo>
                  <a:cubicBezTo>
                    <a:pt x="10485" y="850"/>
                    <a:pt x="10094" y="335"/>
                    <a:pt x="9540" y="173"/>
                  </a:cubicBezTo>
                  <a:lnTo>
                    <a:pt x="8968" y="11"/>
                  </a:lnTo>
                  <a:lnTo>
                    <a:pt x="5238" y="1871"/>
                  </a:lnTo>
                  <a:lnTo>
                    <a:pt x="1517" y="1"/>
                  </a:ln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7" name="Google Shape;13517;p84"/>
            <p:cNvSpPr/>
            <p:nvPr/>
          </p:nvSpPr>
          <p:spPr>
            <a:xfrm>
              <a:off x="7251600" y="3978790"/>
              <a:ext cx="79969" cy="22964"/>
            </a:xfrm>
            <a:custGeom>
              <a:avLst/>
              <a:gdLst/>
              <a:ahLst/>
              <a:cxnLst/>
              <a:rect l="l" t="t" r="r" b="b"/>
              <a:pathLst>
                <a:path w="3054" h="877" extrusionOk="0">
                  <a:moveTo>
                    <a:pt x="0" y="1"/>
                  </a:moveTo>
                  <a:lnTo>
                    <a:pt x="0" y="497"/>
                  </a:lnTo>
                  <a:cubicBezTo>
                    <a:pt x="477" y="750"/>
                    <a:pt x="1002" y="876"/>
                    <a:pt x="1527" y="876"/>
                  </a:cubicBezTo>
                  <a:cubicBezTo>
                    <a:pt x="2051" y="876"/>
                    <a:pt x="2576" y="750"/>
                    <a:pt x="3053" y="497"/>
                  </a:cubicBezTo>
                  <a:lnTo>
                    <a:pt x="3053" y="1"/>
                  </a:ln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8" name="Google Shape;13518;p84"/>
            <p:cNvSpPr/>
            <p:nvPr/>
          </p:nvSpPr>
          <p:spPr>
            <a:xfrm>
              <a:off x="7195145" y="3835925"/>
              <a:ext cx="192381" cy="154387"/>
            </a:xfrm>
            <a:custGeom>
              <a:avLst/>
              <a:gdLst/>
              <a:ahLst/>
              <a:cxnLst/>
              <a:rect l="l" t="t" r="r" b="b"/>
              <a:pathLst>
                <a:path w="7347" h="5896" extrusionOk="0">
                  <a:moveTo>
                    <a:pt x="840" y="0"/>
                  </a:moveTo>
                  <a:lnTo>
                    <a:pt x="840" y="2185"/>
                  </a:lnTo>
                  <a:lnTo>
                    <a:pt x="725" y="2185"/>
                  </a:lnTo>
                  <a:cubicBezTo>
                    <a:pt x="0" y="2185"/>
                    <a:pt x="0" y="3282"/>
                    <a:pt x="725" y="3282"/>
                  </a:cubicBezTo>
                  <a:lnTo>
                    <a:pt x="849" y="3282"/>
                  </a:lnTo>
                  <a:cubicBezTo>
                    <a:pt x="964" y="4751"/>
                    <a:pt x="2195" y="5896"/>
                    <a:pt x="3673" y="5896"/>
                  </a:cubicBezTo>
                  <a:cubicBezTo>
                    <a:pt x="5161" y="5896"/>
                    <a:pt x="6392" y="4751"/>
                    <a:pt x="6507" y="3282"/>
                  </a:cubicBezTo>
                  <a:lnTo>
                    <a:pt x="6621" y="3282"/>
                  </a:lnTo>
                  <a:cubicBezTo>
                    <a:pt x="7346" y="3272"/>
                    <a:pt x="7346" y="2185"/>
                    <a:pt x="6621" y="2185"/>
                  </a:cubicBezTo>
                  <a:lnTo>
                    <a:pt x="6516" y="2185"/>
                  </a:lnTo>
                  <a:lnTo>
                    <a:pt x="6516" y="0"/>
                  </a:lnTo>
                  <a:close/>
                </a:path>
              </a:pathLst>
            </a:custGeom>
            <a:solidFill>
              <a:srgbClr val="F6F8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9" name="Google Shape;13519;p84"/>
            <p:cNvSpPr/>
            <p:nvPr/>
          </p:nvSpPr>
          <p:spPr>
            <a:xfrm>
              <a:off x="7195145" y="3835925"/>
              <a:ext cx="107935" cy="154387"/>
            </a:xfrm>
            <a:custGeom>
              <a:avLst/>
              <a:gdLst/>
              <a:ahLst/>
              <a:cxnLst/>
              <a:rect l="l" t="t" r="r" b="b"/>
              <a:pathLst>
                <a:path w="4122" h="5896" extrusionOk="0">
                  <a:moveTo>
                    <a:pt x="840" y="0"/>
                  </a:moveTo>
                  <a:lnTo>
                    <a:pt x="840" y="2185"/>
                  </a:lnTo>
                  <a:lnTo>
                    <a:pt x="735" y="2185"/>
                  </a:lnTo>
                  <a:cubicBezTo>
                    <a:pt x="0" y="2185"/>
                    <a:pt x="0" y="3282"/>
                    <a:pt x="735" y="3282"/>
                  </a:cubicBezTo>
                  <a:lnTo>
                    <a:pt x="849" y="3282"/>
                  </a:lnTo>
                  <a:cubicBezTo>
                    <a:pt x="953" y="4776"/>
                    <a:pt x="2206" y="5895"/>
                    <a:pt x="3660" y="5895"/>
                  </a:cubicBezTo>
                  <a:cubicBezTo>
                    <a:pt x="3812" y="5895"/>
                    <a:pt x="3966" y="5883"/>
                    <a:pt x="4122" y="5858"/>
                  </a:cubicBezTo>
                  <a:cubicBezTo>
                    <a:pt x="2738" y="5648"/>
                    <a:pt x="1718" y="4455"/>
                    <a:pt x="1718" y="3062"/>
                  </a:cubicBezTo>
                  <a:lnTo>
                    <a:pt x="1718" y="0"/>
                  </a:ln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0" name="Google Shape;13520;p84"/>
            <p:cNvSpPr/>
            <p:nvPr/>
          </p:nvSpPr>
          <p:spPr>
            <a:xfrm>
              <a:off x="7205619" y="3790206"/>
              <a:ext cx="171905" cy="91438"/>
            </a:xfrm>
            <a:custGeom>
              <a:avLst/>
              <a:gdLst/>
              <a:ahLst/>
              <a:cxnLst/>
              <a:rect l="l" t="t" r="r" b="b"/>
              <a:pathLst>
                <a:path w="6565" h="3492" extrusionOk="0">
                  <a:moveTo>
                    <a:pt x="3300" y="0"/>
                  </a:moveTo>
                  <a:cubicBezTo>
                    <a:pt x="3294" y="0"/>
                    <a:pt x="3289" y="0"/>
                    <a:pt x="3283" y="0"/>
                  </a:cubicBezTo>
                  <a:cubicBezTo>
                    <a:pt x="1470" y="0"/>
                    <a:pt x="1" y="1469"/>
                    <a:pt x="1" y="3272"/>
                  </a:cubicBezTo>
                  <a:lnTo>
                    <a:pt x="1" y="3492"/>
                  </a:lnTo>
                  <a:lnTo>
                    <a:pt x="6564" y="3492"/>
                  </a:lnTo>
                  <a:lnTo>
                    <a:pt x="6564" y="3272"/>
                  </a:lnTo>
                  <a:cubicBezTo>
                    <a:pt x="6564" y="1466"/>
                    <a:pt x="5105" y="0"/>
                    <a:pt x="3300" y="0"/>
                  </a:cubicBezTo>
                  <a:close/>
                </a:path>
              </a:pathLst>
            </a:custGeom>
            <a:solidFill>
              <a:srgbClr val="909D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1" name="Google Shape;13521;p84"/>
            <p:cNvSpPr/>
            <p:nvPr/>
          </p:nvSpPr>
          <p:spPr>
            <a:xfrm>
              <a:off x="7245839" y="3790206"/>
              <a:ext cx="91464" cy="91438"/>
            </a:xfrm>
            <a:custGeom>
              <a:avLst/>
              <a:gdLst/>
              <a:ahLst/>
              <a:cxnLst/>
              <a:rect l="l" t="t" r="r" b="b"/>
              <a:pathLst>
                <a:path w="3493" h="3492" extrusionOk="0">
                  <a:moveTo>
                    <a:pt x="1747" y="0"/>
                  </a:moveTo>
                  <a:cubicBezTo>
                    <a:pt x="1127" y="0"/>
                    <a:pt x="516" y="172"/>
                    <a:pt x="1" y="506"/>
                  </a:cubicBezTo>
                  <a:lnTo>
                    <a:pt x="1" y="3492"/>
                  </a:lnTo>
                  <a:lnTo>
                    <a:pt x="3493" y="3492"/>
                  </a:lnTo>
                  <a:lnTo>
                    <a:pt x="3493" y="506"/>
                  </a:lnTo>
                  <a:cubicBezTo>
                    <a:pt x="2968" y="172"/>
                    <a:pt x="2367" y="0"/>
                    <a:pt x="1747" y="0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2" name="Google Shape;13522;p84"/>
            <p:cNvSpPr/>
            <p:nvPr/>
          </p:nvSpPr>
          <p:spPr>
            <a:xfrm>
              <a:off x="7274328" y="3875883"/>
              <a:ext cx="34486" cy="34486"/>
            </a:xfrm>
            <a:custGeom>
              <a:avLst/>
              <a:gdLst/>
              <a:ahLst/>
              <a:cxnLst/>
              <a:rect l="l" t="t" r="r" b="b"/>
              <a:pathLst>
                <a:path w="1317" h="1317" extrusionOk="0">
                  <a:moveTo>
                    <a:pt x="0" y="0"/>
                  </a:moveTo>
                  <a:lnTo>
                    <a:pt x="0" y="1317"/>
                  </a:lnTo>
                  <a:lnTo>
                    <a:pt x="1317" y="1317"/>
                  </a:lnTo>
                  <a:lnTo>
                    <a:pt x="1317" y="0"/>
                  </a:ln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3" name="Google Shape;13523;p84"/>
            <p:cNvSpPr/>
            <p:nvPr/>
          </p:nvSpPr>
          <p:spPr>
            <a:xfrm>
              <a:off x="7266106" y="3933019"/>
              <a:ext cx="50747" cy="17334"/>
            </a:xfrm>
            <a:custGeom>
              <a:avLst/>
              <a:gdLst/>
              <a:ahLst/>
              <a:cxnLst/>
              <a:rect l="l" t="t" r="r" b="b"/>
              <a:pathLst>
                <a:path w="1938" h="662" extrusionOk="0">
                  <a:moveTo>
                    <a:pt x="316" y="1"/>
                  </a:moveTo>
                  <a:cubicBezTo>
                    <a:pt x="149" y="1"/>
                    <a:pt x="1" y="222"/>
                    <a:pt x="162" y="375"/>
                  </a:cubicBezTo>
                  <a:cubicBezTo>
                    <a:pt x="380" y="566"/>
                    <a:pt x="651" y="662"/>
                    <a:pt x="932" y="662"/>
                  </a:cubicBezTo>
                  <a:cubicBezTo>
                    <a:pt x="946" y="662"/>
                    <a:pt x="959" y="662"/>
                    <a:pt x="973" y="661"/>
                  </a:cubicBezTo>
                  <a:cubicBezTo>
                    <a:pt x="986" y="662"/>
                    <a:pt x="1000" y="662"/>
                    <a:pt x="1013" y="662"/>
                  </a:cubicBezTo>
                  <a:cubicBezTo>
                    <a:pt x="1294" y="662"/>
                    <a:pt x="1565" y="566"/>
                    <a:pt x="1784" y="375"/>
                  </a:cubicBezTo>
                  <a:cubicBezTo>
                    <a:pt x="1937" y="222"/>
                    <a:pt x="1794" y="1"/>
                    <a:pt x="1628" y="1"/>
                  </a:cubicBezTo>
                  <a:cubicBezTo>
                    <a:pt x="1577" y="1"/>
                    <a:pt x="1525" y="21"/>
                    <a:pt x="1478" y="70"/>
                  </a:cubicBezTo>
                  <a:cubicBezTo>
                    <a:pt x="1326" y="170"/>
                    <a:pt x="1149" y="220"/>
                    <a:pt x="973" y="220"/>
                  </a:cubicBezTo>
                  <a:cubicBezTo>
                    <a:pt x="796" y="220"/>
                    <a:pt x="620" y="170"/>
                    <a:pt x="467" y="70"/>
                  </a:cubicBezTo>
                  <a:cubicBezTo>
                    <a:pt x="420" y="21"/>
                    <a:pt x="368" y="1"/>
                    <a:pt x="316" y="1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4" name="Google Shape;13524;p84"/>
            <p:cNvSpPr/>
            <p:nvPr/>
          </p:nvSpPr>
          <p:spPr>
            <a:xfrm>
              <a:off x="7205619" y="3875883"/>
              <a:ext cx="74470" cy="49804"/>
            </a:xfrm>
            <a:custGeom>
              <a:avLst/>
              <a:gdLst/>
              <a:ahLst/>
              <a:cxnLst/>
              <a:rect l="l" t="t" r="r" b="b"/>
              <a:pathLst>
                <a:path w="2844" h="1902" extrusionOk="0">
                  <a:moveTo>
                    <a:pt x="1" y="0"/>
                  </a:moveTo>
                  <a:lnTo>
                    <a:pt x="1" y="430"/>
                  </a:lnTo>
                  <a:cubicBezTo>
                    <a:pt x="1" y="573"/>
                    <a:pt x="77" y="706"/>
                    <a:pt x="192" y="792"/>
                  </a:cubicBezTo>
                  <a:lnTo>
                    <a:pt x="1585" y="1756"/>
                  </a:lnTo>
                  <a:cubicBezTo>
                    <a:pt x="1729" y="1856"/>
                    <a:pt x="1888" y="1902"/>
                    <a:pt x="2042" y="1902"/>
                  </a:cubicBezTo>
                  <a:cubicBezTo>
                    <a:pt x="2458" y="1902"/>
                    <a:pt x="2844" y="1571"/>
                    <a:pt x="2844" y="1098"/>
                  </a:cubicBezTo>
                  <a:lnTo>
                    <a:pt x="2844" y="220"/>
                  </a:lnTo>
                  <a:cubicBezTo>
                    <a:pt x="2844" y="96"/>
                    <a:pt x="2748" y="0"/>
                    <a:pt x="2634" y="0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5" name="Google Shape;13525;p84"/>
            <p:cNvSpPr/>
            <p:nvPr/>
          </p:nvSpPr>
          <p:spPr>
            <a:xfrm>
              <a:off x="7303053" y="3875883"/>
              <a:ext cx="74208" cy="49699"/>
            </a:xfrm>
            <a:custGeom>
              <a:avLst/>
              <a:gdLst/>
              <a:ahLst/>
              <a:cxnLst/>
              <a:rect l="l" t="t" r="r" b="b"/>
              <a:pathLst>
                <a:path w="2834" h="1898" extrusionOk="0">
                  <a:moveTo>
                    <a:pt x="210" y="0"/>
                  </a:moveTo>
                  <a:cubicBezTo>
                    <a:pt x="96" y="0"/>
                    <a:pt x="1" y="96"/>
                    <a:pt x="1" y="220"/>
                  </a:cubicBezTo>
                  <a:lnTo>
                    <a:pt x="1" y="1098"/>
                  </a:lnTo>
                  <a:cubicBezTo>
                    <a:pt x="1" y="1572"/>
                    <a:pt x="388" y="1898"/>
                    <a:pt x="801" y="1898"/>
                  </a:cubicBezTo>
                  <a:cubicBezTo>
                    <a:pt x="953" y="1898"/>
                    <a:pt x="1109" y="1853"/>
                    <a:pt x="1250" y="1756"/>
                  </a:cubicBezTo>
                  <a:lnTo>
                    <a:pt x="2643" y="792"/>
                  </a:lnTo>
                  <a:cubicBezTo>
                    <a:pt x="2767" y="706"/>
                    <a:pt x="2834" y="573"/>
                    <a:pt x="2834" y="430"/>
                  </a:cubicBezTo>
                  <a:lnTo>
                    <a:pt x="2834" y="10"/>
                  </a:lnTo>
                  <a:lnTo>
                    <a:pt x="2834" y="0"/>
                  </a:ln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6" name="Google Shape;13526;p84"/>
            <p:cNvSpPr/>
            <p:nvPr/>
          </p:nvSpPr>
          <p:spPr>
            <a:xfrm>
              <a:off x="7254349" y="3893061"/>
              <a:ext cx="11521" cy="17308"/>
            </a:xfrm>
            <a:custGeom>
              <a:avLst/>
              <a:gdLst/>
              <a:ahLst/>
              <a:cxnLst/>
              <a:rect l="l" t="t" r="r" b="b"/>
              <a:pathLst>
                <a:path w="440" h="661" extrusionOk="0">
                  <a:moveTo>
                    <a:pt x="220" y="0"/>
                  </a:moveTo>
                  <a:cubicBezTo>
                    <a:pt x="110" y="0"/>
                    <a:pt x="0" y="74"/>
                    <a:pt x="0" y="222"/>
                  </a:cubicBezTo>
                  <a:lnTo>
                    <a:pt x="0" y="442"/>
                  </a:lnTo>
                  <a:cubicBezTo>
                    <a:pt x="0" y="556"/>
                    <a:pt x="96" y="661"/>
                    <a:pt x="220" y="661"/>
                  </a:cubicBezTo>
                  <a:cubicBezTo>
                    <a:pt x="344" y="661"/>
                    <a:pt x="439" y="566"/>
                    <a:pt x="439" y="442"/>
                  </a:cubicBezTo>
                  <a:lnTo>
                    <a:pt x="439" y="222"/>
                  </a:lnTo>
                  <a:cubicBezTo>
                    <a:pt x="439" y="74"/>
                    <a:pt x="329" y="0"/>
                    <a:pt x="22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7" name="Google Shape;13527;p84"/>
            <p:cNvSpPr/>
            <p:nvPr/>
          </p:nvSpPr>
          <p:spPr>
            <a:xfrm>
              <a:off x="7317298" y="3893061"/>
              <a:ext cx="11521" cy="17308"/>
            </a:xfrm>
            <a:custGeom>
              <a:avLst/>
              <a:gdLst/>
              <a:ahLst/>
              <a:cxnLst/>
              <a:rect l="l" t="t" r="r" b="b"/>
              <a:pathLst>
                <a:path w="440" h="661" extrusionOk="0">
                  <a:moveTo>
                    <a:pt x="220" y="0"/>
                  </a:moveTo>
                  <a:cubicBezTo>
                    <a:pt x="110" y="0"/>
                    <a:pt x="0" y="74"/>
                    <a:pt x="0" y="222"/>
                  </a:cubicBezTo>
                  <a:lnTo>
                    <a:pt x="0" y="442"/>
                  </a:lnTo>
                  <a:cubicBezTo>
                    <a:pt x="0" y="556"/>
                    <a:pt x="96" y="661"/>
                    <a:pt x="220" y="661"/>
                  </a:cubicBezTo>
                  <a:cubicBezTo>
                    <a:pt x="334" y="661"/>
                    <a:pt x="439" y="566"/>
                    <a:pt x="439" y="442"/>
                  </a:cubicBezTo>
                  <a:lnTo>
                    <a:pt x="439" y="222"/>
                  </a:lnTo>
                  <a:cubicBezTo>
                    <a:pt x="439" y="74"/>
                    <a:pt x="329" y="0"/>
                    <a:pt x="22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8" name="Google Shape;13528;p84"/>
            <p:cNvSpPr/>
            <p:nvPr/>
          </p:nvSpPr>
          <p:spPr>
            <a:xfrm>
              <a:off x="7257099" y="4058890"/>
              <a:ext cx="63158" cy="85808"/>
            </a:xfrm>
            <a:custGeom>
              <a:avLst/>
              <a:gdLst/>
              <a:ahLst/>
              <a:cxnLst/>
              <a:rect l="l" t="t" r="r" b="b"/>
              <a:pathLst>
                <a:path w="2412" h="3277" extrusionOk="0">
                  <a:moveTo>
                    <a:pt x="1316" y="1"/>
                  </a:moveTo>
                  <a:cubicBezTo>
                    <a:pt x="1118" y="1"/>
                    <a:pt x="914" y="56"/>
                    <a:pt x="725" y="176"/>
                  </a:cubicBezTo>
                  <a:cubicBezTo>
                    <a:pt x="0" y="634"/>
                    <a:pt x="77" y="1721"/>
                    <a:pt x="859" y="2084"/>
                  </a:cubicBezTo>
                  <a:cubicBezTo>
                    <a:pt x="1011" y="2160"/>
                    <a:pt x="1107" y="2313"/>
                    <a:pt x="1107" y="2475"/>
                  </a:cubicBezTo>
                  <a:lnTo>
                    <a:pt x="1107" y="3276"/>
                  </a:lnTo>
                  <a:lnTo>
                    <a:pt x="1536" y="3276"/>
                  </a:lnTo>
                  <a:lnTo>
                    <a:pt x="1536" y="2475"/>
                  </a:lnTo>
                  <a:cubicBezTo>
                    <a:pt x="1536" y="2313"/>
                    <a:pt x="1632" y="2160"/>
                    <a:pt x="1784" y="2084"/>
                  </a:cubicBezTo>
                  <a:cubicBezTo>
                    <a:pt x="2166" y="1903"/>
                    <a:pt x="2404" y="1521"/>
                    <a:pt x="2404" y="1092"/>
                  </a:cubicBezTo>
                  <a:cubicBezTo>
                    <a:pt x="2411" y="454"/>
                    <a:pt x="1887" y="1"/>
                    <a:pt x="131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9" name="Google Shape;13529;p84"/>
            <p:cNvSpPr/>
            <p:nvPr/>
          </p:nvSpPr>
          <p:spPr>
            <a:xfrm>
              <a:off x="7267232" y="3835873"/>
              <a:ext cx="49594" cy="23043"/>
            </a:xfrm>
            <a:custGeom>
              <a:avLst/>
              <a:gdLst/>
              <a:ahLst/>
              <a:cxnLst/>
              <a:rect l="l" t="t" r="r" b="b"/>
              <a:pathLst>
                <a:path w="1894" h="880" extrusionOk="0">
                  <a:moveTo>
                    <a:pt x="1559" y="0"/>
                  </a:moveTo>
                  <a:cubicBezTo>
                    <a:pt x="1526" y="0"/>
                    <a:pt x="1494" y="12"/>
                    <a:pt x="1464" y="40"/>
                  </a:cubicBezTo>
                  <a:lnTo>
                    <a:pt x="930" y="403"/>
                  </a:lnTo>
                  <a:lnTo>
                    <a:pt x="395" y="40"/>
                  </a:lnTo>
                  <a:cubicBezTo>
                    <a:pt x="364" y="27"/>
                    <a:pt x="333" y="21"/>
                    <a:pt x="304" y="21"/>
                  </a:cubicBezTo>
                  <a:cubicBezTo>
                    <a:pt x="121" y="21"/>
                    <a:pt x="1" y="255"/>
                    <a:pt x="157" y="403"/>
                  </a:cubicBezTo>
                  <a:lnTo>
                    <a:pt x="806" y="842"/>
                  </a:lnTo>
                  <a:cubicBezTo>
                    <a:pt x="844" y="861"/>
                    <a:pt x="882" y="870"/>
                    <a:pt x="930" y="880"/>
                  </a:cubicBezTo>
                  <a:cubicBezTo>
                    <a:pt x="968" y="870"/>
                    <a:pt x="1006" y="861"/>
                    <a:pt x="1044" y="842"/>
                  </a:cubicBezTo>
                  <a:lnTo>
                    <a:pt x="1702" y="403"/>
                  </a:lnTo>
                  <a:cubicBezTo>
                    <a:pt x="1894" y="315"/>
                    <a:pt x="1725" y="0"/>
                    <a:pt x="15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0" name="Google Shape;13530;p84"/>
            <p:cNvSpPr/>
            <p:nvPr/>
          </p:nvSpPr>
          <p:spPr>
            <a:xfrm>
              <a:off x="7285824" y="3818800"/>
              <a:ext cx="11521" cy="17151"/>
            </a:xfrm>
            <a:custGeom>
              <a:avLst/>
              <a:gdLst/>
              <a:ahLst/>
              <a:cxnLst/>
              <a:rect l="l" t="t" r="r" b="b"/>
              <a:pathLst>
                <a:path w="440" h="655" extrusionOk="0">
                  <a:moveTo>
                    <a:pt x="220" y="1"/>
                  </a:moveTo>
                  <a:cubicBezTo>
                    <a:pt x="110" y="1"/>
                    <a:pt x="0" y="72"/>
                    <a:pt x="0" y="215"/>
                  </a:cubicBezTo>
                  <a:lnTo>
                    <a:pt x="0" y="435"/>
                  </a:lnTo>
                  <a:cubicBezTo>
                    <a:pt x="0" y="559"/>
                    <a:pt x="96" y="654"/>
                    <a:pt x="220" y="654"/>
                  </a:cubicBezTo>
                  <a:cubicBezTo>
                    <a:pt x="344" y="654"/>
                    <a:pt x="439" y="559"/>
                    <a:pt x="439" y="435"/>
                  </a:cubicBezTo>
                  <a:lnTo>
                    <a:pt x="439" y="215"/>
                  </a:lnTo>
                  <a:cubicBezTo>
                    <a:pt x="439" y="72"/>
                    <a:pt x="329" y="1"/>
                    <a:pt x="220" y="1"/>
                  </a:cubicBezTo>
                  <a:close/>
                </a:path>
              </a:pathLst>
            </a:custGeom>
            <a:solidFill>
              <a:srgbClr val="909D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1" name="Google Shape;13531;p84"/>
            <p:cNvSpPr/>
            <p:nvPr/>
          </p:nvSpPr>
          <p:spPr>
            <a:xfrm>
              <a:off x="7371501" y="4046505"/>
              <a:ext cx="51742" cy="98194"/>
            </a:xfrm>
            <a:custGeom>
              <a:avLst/>
              <a:gdLst/>
              <a:ahLst/>
              <a:cxnLst/>
              <a:rect l="l" t="t" r="r" b="b"/>
              <a:pathLst>
                <a:path w="1976" h="3750" extrusionOk="0">
                  <a:moveTo>
                    <a:pt x="1689" y="0"/>
                  </a:moveTo>
                  <a:lnTo>
                    <a:pt x="382" y="1145"/>
                  </a:lnTo>
                  <a:cubicBezTo>
                    <a:pt x="144" y="1345"/>
                    <a:pt x="1" y="1651"/>
                    <a:pt x="1" y="1965"/>
                  </a:cubicBezTo>
                  <a:lnTo>
                    <a:pt x="1" y="3749"/>
                  </a:lnTo>
                  <a:lnTo>
                    <a:pt x="439" y="3749"/>
                  </a:lnTo>
                  <a:lnTo>
                    <a:pt x="439" y="1965"/>
                  </a:lnTo>
                  <a:cubicBezTo>
                    <a:pt x="439" y="1775"/>
                    <a:pt x="525" y="1593"/>
                    <a:pt x="668" y="1469"/>
                  </a:cubicBezTo>
                  <a:lnTo>
                    <a:pt x="1975" y="325"/>
                  </a:lnTo>
                  <a:cubicBezTo>
                    <a:pt x="1899" y="201"/>
                    <a:pt x="1804" y="86"/>
                    <a:pt x="1689" y="0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2" name="Google Shape;13532;p84"/>
            <p:cNvSpPr/>
            <p:nvPr/>
          </p:nvSpPr>
          <p:spPr>
            <a:xfrm>
              <a:off x="7159664" y="4046505"/>
              <a:ext cx="51742" cy="98194"/>
            </a:xfrm>
            <a:custGeom>
              <a:avLst/>
              <a:gdLst/>
              <a:ahLst/>
              <a:cxnLst/>
              <a:rect l="l" t="t" r="r" b="b"/>
              <a:pathLst>
                <a:path w="1976" h="3750" extrusionOk="0">
                  <a:moveTo>
                    <a:pt x="296" y="0"/>
                  </a:moveTo>
                  <a:cubicBezTo>
                    <a:pt x="182" y="86"/>
                    <a:pt x="77" y="201"/>
                    <a:pt x="1" y="325"/>
                  </a:cubicBezTo>
                  <a:lnTo>
                    <a:pt x="1317" y="1469"/>
                  </a:lnTo>
                  <a:cubicBezTo>
                    <a:pt x="1460" y="1593"/>
                    <a:pt x="1537" y="1775"/>
                    <a:pt x="1546" y="1965"/>
                  </a:cubicBezTo>
                  <a:lnTo>
                    <a:pt x="1546" y="3749"/>
                  </a:lnTo>
                  <a:lnTo>
                    <a:pt x="1975" y="3749"/>
                  </a:lnTo>
                  <a:lnTo>
                    <a:pt x="1975" y="1965"/>
                  </a:lnTo>
                  <a:cubicBezTo>
                    <a:pt x="1975" y="1651"/>
                    <a:pt x="1842" y="1345"/>
                    <a:pt x="1603" y="1145"/>
                  </a:cubicBezTo>
                  <a:lnTo>
                    <a:pt x="296" y="0"/>
                  </a:ln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3" name="Google Shape;13533;p84"/>
            <p:cNvSpPr/>
            <p:nvPr/>
          </p:nvSpPr>
          <p:spPr>
            <a:xfrm>
              <a:off x="7274328" y="4070490"/>
              <a:ext cx="34486" cy="34224"/>
            </a:xfrm>
            <a:custGeom>
              <a:avLst/>
              <a:gdLst/>
              <a:ahLst/>
              <a:cxnLst/>
              <a:rect l="l" t="t" r="r" b="b"/>
              <a:pathLst>
                <a:path w="1317" h="1307" extrusionOk="0">
                  <a:moveTo>
                    <a:pt x="659" y="0"/>
                  </a:moveTo>
                  <a:cubicBezTo>
                    <a:pt x="296" y="0"/>
                    <a:pt x="0" y="286"/>
                    <a:pt x="0" y="649"/>
                  </a:cubicBezTo>
                  <a:cubicBezTo>
                    <a:pt x="0" y="1011"/>
                    <a:pt x="296" y="1307"/>
                    <a:pt x="659" y="1307"/>
                  </a:cubicBezTo>
                  <a:cubicBezTo>
                    <a:pt x="1021" y="1307"/>
                    <a:pt x="1317" y="1011"/>
                    <a:pt x="1317" y="649"/>
                  </a:cubicBezTo>
                  <a:cubicBezTo>
                    <a:pt x="1317" y="286"/>
                    <a:pt x="1021" y="0"/>
                    <a:pt x="659" y="0"/>
                  </a:cubicBezTo>
                  <a:close/>
                </a:path>
              </a:pathLst>
            </a:custGeom>
            <a:solidFill>
              <a:srgbClr val="909D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4" name="Google Shape;13534;p84"/>
            <p:cNvSpPr/>
            <p:nvPr/>
          </p:nvSpPr>
          <p:spPr>
            <a:xfrm>
              <a:off x="7270820" y="4071983"/>
              <a:ext cx="36502" cy="32757"/>
            </a:xfrm>
            <a:custGeom>
              <a:avLst/>
              <a:gdLst/>
              <a:ahLst/>
              <a:cxnLst/>
              <a:rect l="l" t="t" r="r" b="b"/>
              <a:pathLst>
                <a:path w="1394" h="1251" extrusionOk="0">
                  <a:moveTo>
                    <a:pt x="526" y="0"/>
                  </a:moveTo>
                  <a:lnTo>
                    <a:pt x="526" y="0"/>
                  </a:lnTo>
                  <a:cubicBezTo>
                    <a:pt x="106" y="182"/>
                    <a:pt x="1" y="735"/>
                    <a:pt x="325" y="1059"/>
                  </a:cubicBezTo>
                  <a:cubicBezTo>
                    <a:pt x="455" y="1189"/>
                    <a:pt x="622" y="1250"/>
                    <a:pt x="788" y="1250"/>
                  </a:cubicBezTo>
                  <a:cubicBezTo>
                    <a:pt x="1035" y="1250"/>
                    <a:pt x="1279" y="1114"/>
                    <a:pt x="1394" y="868"/>
                  </a:cubicBezTo>
                  <a:lnTo>
                    <a:pt x="1394" y="868"/>
                  </a:lnTo>
                  <a:cubicBezTo>
                    <a:pt x="1308" y="907"/>
                    <a:pt x="1212" y="926"/>
                    <a:pt x="1127" y="926"/>
                  </a:cubicBezTo>
                  <a:cubicBezTo>
                    <a:pt x="650" y="926"/>
                    <a:pt x="325" y="430"/>
                    <a:pt x="526" y="0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535" name="Google Shape;13535;p84"/>
          <p:cNvGrpSpPr/>
          <p:nvPr/>
        </p:nvGrpSpPr>
        <p:grpSpPr>
          <a:xfrm>
            <a:off x="8054458" y="1973150"/>
            <a:ext cx="274576" cy="354728"/>
            <a:chOff x="8054458" y="1973150"/>
            <a:chExt cx="274576" cy="354728"/>
          </a:xfrm>
        </p:grpSpPr>
        <p:sp>
          <p:nvSpPr>
            <p:cNvPr id="13536" name="Google Shape;13536;p84"/>
            <p:cNvSpPr/>
            <p:nvPr/>
          </p:nvSpPr>
          <p:spPr>
            <a:xfrm>
              <a:off x="8054458" y="2150501"/>
              <a:ext cx="274576" cy="177377"/>
            </a:xfrm>
            <a:custGeom>
              <a:avLst/>
              <a:gdLst/>
              <a:ahLst/>
              <a:cxnLst/>
              <a:rect l="l" t="t" r="r" b="b"/>
              <a:pathLst>
                <a:path w="10486" h="6774" extrusionOk="0">
                  <a:moveTo>
                    <a:pt x="3721" y="0"/>
                  </a:moveTo>
                  <a:lnTo>
                    <a:pt x="3721" y="1632"/>
                  </a:lnTo>
                  <a:cubicBezTo>
                    <a:pt x="3712" y="1918"/>
                    <a:pt x="3521" y="2175"/>
                    <a:pt x="3244" y="2261"/>
                  </a:cubicBezTo>
                  <a:lnTo>
                    <a:pt x="945" y="2939"/>
                  </a:lnTo>
                  <a:cubicBezTo>
                    <a:pt x="382" y="3101"/>
                    <a:pt x="1" y="3616"/>
                    <a:pt x="1" y="4198"/>
                  </a:cubicBezTo>
                  <a:lnTo>
                    <a:pt x="1" y="6115"/>
                  </a:lnTo>
                  <a:cubicBezTo>
                    <a:pt x="1" y="6478"/>
                    <a:pt x="296" y="6774"/>
                    <a:pt x="659" y="6774"/>
                  </a:cubicBezTo>
                  <a:lnTo>
                    <a:pt x="9836" y="6774"/>
                  </a:lnTo>
                  <a:cubicBezTo>
                    <a:pt x="10189" y="6774"/>
                    <a:pt x="10485" y="6478"/>
                    <a:pt x="10485" y="6115"/>
                  </a:cubicBezTo>
                  <a:lnTo>
                    <a:pt x="10485" y="4198"/>
                  </a:lnTo>
                  <a:cubicBezTo>
                    <a:pt x="10485" y="3616"/>
                    <a:pt x="10104" y="3101"/>
                    <a:pt x="9550" y="2939"/>
                  </a:cubicBezTo>
                  <a:lnTo>
                    <a:pt x="7242" y="2261"/>
                  </a:lnTo>
                  <a:cubicBezTo>
                    <a:pt x="6965" y="2175"/>
                    <a:pt x="6774" y="1918"/>
                    <a:pt x="6774" y="1632"/>
                  </a:cubicBezTo>
                  <a:lnTo>
                    <a:pt x="677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7" name="Google Shape;13537;p84"/>
            <p:cNvSpPr/>
            <p:nvPr/>
          </p:nvSpPr>
          <p:spPr>
            <a:xfrm>
              <a:off x="8088944" y="2150501"/>
              <a:ext cx="205866" cy="124431"/>
            </a:xfrm>
            <a:custGeom>
              <a:avLst/>
              <a:gdLst/>
              <a:ahLst/>
              <a:cxnLst/>
              <a:rect l="l" t="t" r="r" b="b"/>
              <a:pathLst>
                <a:path w="7862" h="4752" extrusionOk="0">
                  <a:moveTo>
                    <a:pt x="2404" y="0"/>
                  </a:moveTo>
                  <a:lnTo>
                    <a:pt x="2404" y="1632"/>
                  </a:lnTo>
                  <a:cubicBezTo>
                    <a:pt x="2395" y="1918"/>
                    <a:pt x="2204" y="2175"/>
                    <a:pt x="1927" y="2261"/>
                  </a:cubicBezTo>
                  <a:lnTo>
                    <a:pt x="0" y="2824"/>
                  </a:lnTo>
                  <a:cubicBezTo>
                    <a:pt x="468" y="3988"/>
                    <a:pt x="1584" y="4751"/>
                    <a:pt x="2834" y="4751"/>
                  </a:cubicBezTo>
                  <a:lnTo>
                    <a:pt x="5018" y="4751"/>
                  </a:lnTo>
                  <a:cubicBezTo>
                    <a:pt x="6268" y="4751"/>
                    <a:pt x="7394" y="3988"/>
                    <a:pt x="7861" y="2824"/>
                  </a:cubicBezTo>
                  <a:lnTo>
                    <a:pt x="5925" y="2261"/>
                  </a:lnTo>
                  <a:cubicBezTo>
                    <a:pt x="5648" y="2175"/>
                    <a:pt x="5457" y="1918"/>
                    <a:pt x="5457" y="1632"/>
                  </a:cubicBezTo>
                  <a:lnTo>
                    <a:pt x="5457" y="0"/>
                  </a:lnTo>
                  <a:close/>
                </a:path>
              </a:pathLst>
            </a:custGeom>
            <a:solidFill>
              <a:srgbClr val="BDC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8" name="Google Shape;13538;p84"/>
            <p:cNvSpPr/>
            <p:nvPr/>
          </p:nvSpPr>
          <p:spPr>
            <a:xfrm>
              <a:off x="8157391" y="2246417"/>
              <a:ext cx="11521" cy="81462"/>
            </a:xfrm>
            <a:custGeom>
              <a:avLst/>
              <a:gdLst/>
              <a:ahLst/>
              <a:cxnLst/>
              <a:rect l="l" t="t" r="r" b="b"/>
              <a:pathLst>
                <a:path w="440" h="3111" extrusionOk="0">
                  <a:moveTo>
                    <a:pt x="220" y="1"/>
                  </a:moveTo>
                  <a:cubicBezTo>
                    <a:pt x="105" y="1"/>
                    <a:pt x="0" y="96"/>
                    <a:pt x="0" y="220"/>
                  </a:cubicBezTo>
                  <a:lnTo>
                    <a:pt x="0" y="3111"/>
                  </a:lnTo>
                  <a:lnTo>
                    <a:pt x="439" y="3111"/>
                  </a:lnTo>
                  <a:lnTo>
                    <a:pt x="439" y="220"/>
                  </a:lnTo>
                  <a:cubicBezTo>
                    <a:pt x="439" y="96"/>
                    <a:pt x="344" y="1"/>
                    <a:pt x="220" y="1"/>
                  </a:cubicBezTo>
                  <a:close/>
                </a:path>
              </a:pathLst>
            </a:custGeom>
            <a:solidFill>
              <a:srgbClr val="697D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9" name="Google Shape;13539;p84"/>
            <p:cNvSpPr/>
            <p:nvPr/>
          </p:nvSpPr>
          <p:spPr>
            <a:xfrm>
              <a:off x="8214579" y="2246417"/>
              <a:ext cx="11521" cy="81462"/>
            </a:xfrm>
            <a:custGeom>
              <a:avLst/>
              <a:gdLst/>
              <a:ahLst/>
              <a:cxnLst/>
              <a:rect l="l" t="t" r="r" b="b"/>
              <a:pathLst>
                <a:path w="440" h="3111" extrusionOk="0">
                  <a:moveTo>
                    <a:pt x="220" y="1"/>
                  </a:moveTo>
                  <a:cubicBezTo>
                    <a:pt x="96" y="1"/>
                    <a:pt x="1" y="96"/>
                    <a:pt x="1" y="220"/>
                  </a:cubicBezTo>
                  <a:lnTo>
                    <a:pt x="1" y="3111"/>
                  </a:lnTo>
                  <a:lnTo>
                    <a:pt x="440" y="3111"/>
                  </a:lnTo>
                  <a:lnTo>
                    <a:pt x="440" y="220"/>
                  </a:lnTo>
                  <a:cubicBezTo>
                    <a:pt x="440" y="96"/>
                    <a:pt x="344" y="1"/>
                    <a:pt x="220" y="1"/>
                  </a:cubicBezTo>
                  <a:close/>
                </a:path>
              </a:pathLst>
            </a:custGeom>
            <a:solidFill>
              <a:srgbClr val="697D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0" name="Google Shape;13540;p84"/>
            <p:cNvSpPr/>
            <p:nvPr/>
          </p:nvSpPr>
          <p:spPr>
            <a:xfrm>
              <a:off x="8094443" y="2160478"/>
              <a:ext cx="194607" cy="103195"/>
            </a:xfrm>
            <a:custGeom>
              <a:avLst/>
              <a:gdLst/>
              <a:ahLst/>
              <a:cxnLst/>
              <a:rect l="l" t="t" r="r" b="b"/>
              <a:pathLst>
                <a:path w="7432" h="3941" extrusionOk="0">
                  <a:moveTo>
                    <a:pt x="1317" y="1"/>
                  </a:moveTo>
                  <a:cubicBezTo>
                    <a:pt x="592" y="1"/>
                    <a:pt x="0" y="592"/>
                    <a:pt x="0" y="1317"/>
                  </a:cubicBezTo>
                  <a:cubicBezTo>
                    <a:pt x="0" y="2768"/>
                    <a:pt x="1174" y="3941"/>
                    <a:pt x="2624" y="3941"/>
                  </a:cubicBezTo>
                  <a:lnTo>
                    <a:pt x="4808" y="3941"/>
                  </a:lnTo>
                  <a:cubicBezTo>
                    <a:pt x="6258" y="3941"/>
                    <a:pt x="7432" y="2768"/>
                    <a:pt x="7432" y="1317"/>
                  </a:cubicBezTo>
                  <a:cubicBezTo>
                    <a:pt x="7432" y="592"/>
                    <a:pt x="6850" y="1"/>
                    <a:pt x="6125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1" name="Google Shape;13541;p84"/>
            <p:cNvSpPr/>
            <p:nvPr/>
          </p:nvSpPr>
          <p:spPr>
            <a:xfrm>
              <a:off x="8112746" y="2177734"/>
              <a:ext cx="158000" cy="65227"/>
            </a:xfrm>
            <a:custGeom>
              <a:avLst/>
              <a:gdLst/>
              <a:ahLst/>
              <a:cxnLst/>
              <a:rect l="l" t="t" r="r" b="b"/>
              <a:pathLst>
                <a:path w="6034" h="2491" extrusionOk="0">
                  <a:moveTo>
                    <a:pt x="664" y="0"/>
                  </a:moveTo>
                  <a:cubicBezTo>
                    <a:pt x="186" y="0"/>
                    <a:pt x="1" y="622"/>
                    <a:pt x="408" y="878"/>
                  </a:cubicBezTo>
                  <a:lnTo>
                    <a:pt x="2659" y="2376"/>
                  </a:lnTo>
                  <a:cubicBezTo>
                    <a:pt x="2769" y="2452"/>
                    <a:pt x="2895" y="2490"/>
                    <a:pt x="3022" y="2490"/>
                  </a:cubicBezTo>
                  <a:cubicBezTo>
                    <a:pt x="3148" y="2490"/>
                    <a:pt x="3275" y="2452"/>
                    <a:pt x="3384" y="2376"/>
                  </a:cubicBezTo>
                  <a:lnTo>
                    <a:pt x="5626" y="878"/>
                  </a:lnTo>
                  <a:cubicBezTo>
                    <a:pt x="6033" y="622"/>
                    <a:pt x="5848" y="0"/>
                    <a:pt x="5370" y="0"/>
                  </a:cubicBezTo>
                  <a:cubicBezTo>
                    <a:pt x="5366" y="0"/>
                    <a:pt x="5363" y="0"/>
                    <a:pt x="5359" y="0"/>
                  </a:cubicBezTo>
                  <a:lnTo>
                    <a:pt x="675" y="0"/>
                  </a:lnTo>
                  <a:cubicBezTo>
                    <a:pt x="671" y="0"/>
                    <a:pt x="668" y="0"/>
                    <a:pt x="664" y="0"/>
                  </a:cubicBezTo>
                  <a:close/>
                </a:path>
              </a:pathLst>
            </a:custGeom>
            <a:solidFill>
              <a:srgbClr val="8292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2" name="Google Shape;13542;p84"/>
            <p:cNvSpPr/>
            <p:nvPr/>
          </p:nvSpPr>
          <p:spPr>
            <a:xfrm>
              <a:off x="8137910" y="2156236"/>
              <a:ext cx="107935" cy="86725"/>
            </a:xfrm>
            <a:custGeom>
              <a:avLst/>
              <a:gdLst/>
              <a:ahLst/>
              <a:cxnLst/>
              <a:rect l="l" t="t" r="r" b="b"/>
              <a:pathLst>
                <a:path w="4122" h="3312" extrusionOk="0">
                  <a:moveTo>
                    <a:pt x="534" y="1"/>
                  </a:moveTo>
                  <a:lnTo>
                    <a:pt x="534" y="1422"/>
                  </a:lnTo>
                  <a:cubicBezTo>
                    <a:pt x="534" y="1708"/>
                    <a:pt x="344" y="1966"/>
                    <a:pt x="57" y="2052"/>
                  </a:cubicBezTo>
                  <a:lnTo>
                    <a:pt x="0" y="2071"/>
                  </a:lnTo>
                  <a:lnTo>
                    <a:pt x="1698" y="3197"/>
                  </a:lnTo>
                  <a:cubicBezTo>
                    <a:pt x="1808" y="3273"/>
                    <a:pt x="1934" y="3311"/>
                    <a:pt x="2061" y="3311"/>
                  </a:cubicBezTo>
                  <a:cubicBezTo>
                    <a:pt x="2187" y="3311"/>
                    <a:pt x="2314" y="3273"/>
                    <a:pt x="2423" y="3197"/>
                  </a:cubicBezTo>
                  <a:lnTo>
                    <a:pt x="4121" y="2071"/>
                  </a:lnTo>
                  <a:lnTo>
                    <a:pt x="4055" y="2052"/>
                  </a:lnTo>
                  <a:cubicBezTo>
                    <a:pt x="3778" y="1966"/>
                    <a:pt x="3587" y="1708"/>
                    <a:pt x="3587" y="1422"/>
                  </a:cubicBezTo>
                  <a:lnTo>
                    <a:pt x="3587" y="1"/>
                  </a:ln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3" name="Google Shape;13543;p84"/>
            <p:cNvSpPr/>
            <p:nvPr/>
          </p:nvSpPr>
          <p:spPr>
            <a:xfrm>
              <a:off x="8151631" y="2156236"/>
              <a:ext cx="80231" cy="28646"/>
            </a:xfrm>
            <a:custGeom>
              <a:avLst/>
              <a:gdLst/>
              <a:ahLst/>
              <a:cxnLst/>
              <a:rect l="l" t="t" r="r" b="b"/>
              <a:pathLst>
                <a:path w="3064" h="1094" extrusionOk="0">
                  <a:moveTo>
                    <a:pt x="1" y="1"/>
                  </a:moveTo>
                  <a:lnTo>
                    <a:pt x="1" y="707"/>
                  </a:lnTo>
                  <a:cubicBezTo>
                    <a:pt x="478" y="964"/>
                    <a:pt x="1005" y="1093"/>
                    <a:pt x="1532" y="1093"/>
                  </a:cubicBezTo>
                  <a:cubicBezTo>
                    <a:pt x="2059" y="1093"/>
                    <a:pt x="2586" y="964"/>
                    <a:pt x="3063" y="707"/>
                  </a:cubicBezTo>
                  <a:lnTo>
                    <a:pt x="3063" y="1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4" name="Google Shape;13544;p84"/>
            <p:cNvSpPr/>
            <p:nvPr/>
          </p:nvSpPr>
          <p:spPr>
            <a:xfrm>
              <a:off x="8094678" y="1973150"/>
              <a:ext cx="194136" cy="200368"/>
            </a:xfrm>
            <a:custGeom>
              <a:avLst/>
              <a:gdLst/>
              <a:ahLst/>
              <a:cxnLst/>
              <a:rect l="l" t="t" r="r" b="b"/>
              <a:pathLst>
                <a:path w="7414" h="7652" extrusionOk="0">
                  <a:moveTo>
                    <a:pt x="3712" y="0"/>
                  </a:moveTo>
                  <a:cubicBezTo>
                    <a:pt x="2023" y="0"/>
                    <a:pt x="649" y="1374"/>
                    <a:pt x="649" y="3062"/>
                  </a:cubicBezTo>
                  <a:lnTo>
                    <a:pt x="649" y="3950"/>
                  </a:lnTo>
                  <a:cubicBezTo>
                    <a:pt x="1" y="4074"/>
                    <a:pt x="96" y="5028"/>
                    <a:pt x="764" y="5028"/>
                  </a:cubicBezTo>
                  <a:lnTo>
                    <a:pt x="878" y="5028"/>
                  </a:lnTo>
                  <a:cubicBezTo>
                    <a:pt x="993" y="6506"/>
                    <a:pt x="2223" y="7651"/>
                    <a:pt x="3712" y="7651"/>
                  </a:cubicBezTo>
                  <a:cubicBezTo>
                    <a:pt x="5190" y="7651"/>
                    <a:pt x="6421" y="6506"/>
                    <a:pt x="6536" y="5028"/>
                  </a:cubicBezTo>
                  <a:lnTo>
                    <a:pt x="6660" y="5028"/>
                  </a:lnTo>
                  <a:cubicBezTo>
                    <a:pt x="7318" y="5028"/>
                    <a:pt x="7413" y="4074"/>
                    <a:pt x="6764" y="3950"/>
                  </a:cubicBezTo>
                  <a:lnTo>
                    <a:pt x="6764" y="3062"/>
                  </a:lnTo>
                  <a:cubicBezTo>
                    <a:pt x="6764" y="1374"/>
                    <a:pt x="5400" y="0"/>
                    <a:pt x="3712" y="0"/>
                  </a:cubicBezTo>
                  <a:close/>
                </a:path>
              </a:pathLst>
            </a:custGeom>
            <a:solidFill>
              <a:srgbClr val="E0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5" name="Google Shape;13545;p84"/>
            <p:cNvSpPr/>
            <p:nvPr/>
          </p:nvSpPr>
          <p:spPr>
            <a:xfrm>
              <a:off x="8099182" y="2003970"/>
              <a:ext cx="109427" cy="169548"/>
            </a:xfrm>
            <a:custGeom>
              <a:avLst/>
              <a:gdLst/>
              <a:ahLst/>
              <a:cxnLst/>
              <a:rect l="l" t="t" r="r" b="b"/>
              <a:pathLst>
                <a:path w="4179" h="6475" extrusionOk="0">
                  <a:moveTo>
                    <a:pt x="1348" y="0"/>
                  </a:moveTo>
                  <a:cubicBezTo>
                    <a:pt x="1215" y="0"/>
                    <a:pt x="1082" y="61"/>
                    <a:pt x="993" y="197"/>
                  </a:cubicBezTo>
                  <a:cubicBezTo>
                    <a:pt x="659" y="693"/>
                    <a:pt x="477" y="1284"/>
                    <a:pt x="477" y="1885"/>
                  </a:cubicBezTo>
                  <a:lnTo>
                    <a:pt x="477" y="2773"/>
                  </a:lnTo>
                  <a:cubicBezTo>
                    <a:pt x="191" y="2830"/>
                    <a:pt x="0" y="3106"/>
                    <a:pt x="48" y="3402"/>
                  </a:cubicBezTo>
                  <a:cubicBezTo>
                    <a:pt x="104" y="3663"/>
                    <a:pt x="332" y="3851"/>
                    <a:pt x="592" y="3851"/>
                  </a:cubicBezTo>
                  <a:cubicBezTo>
                    <a:pt x="598" y="3851"/>
                    <a:pt x="605" y="3851"/>
                    <a:pt x="611" y="3851"/>
                  </a:cubicBezTo>
                  <a:lnTo>
                    <a:pt x="706" y="3851"/>
                  </a:lnTo>
                  <a:cubicBezTo>
                    <a:pt x="823" y="5361"/>
                    <a:pt x="2080" y="6475"/>
                    <a:pt x="3523" y="6475"/>
                  </a:cubicBezTo>
                  <a:cubicBezTo>
                    <a:pt x="3738" y="6475"/>
                    <a:pt x="3958" y="6450"/>
                    <a:pt x="4179" y="6398"/>
                  </a:cubicBezTo>
                  <a:cubicBezTo>
                    <a:pt x="2786" y="6083"/>
                    <a:pt x="1794" y="4843"/>
                    <a:pt x="1794" y="3412"/>
                  </a:cubicBezTo>
                  <a:lnTo>
                    <a:pt x="1794" y="445"/>
                  </a:lnTo>
                  <a:cubicBezTo>
                    <a:pt x="1788" y="170"/>
                    <a:pt x="1569" y="0"/>
                    <a:pt x="1348" y="0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6" name="Google Shape;13546;p84"/>
            <p:cNvSpPr/>
            <p:nvPr/>
          </p:nvSpPr>
          <p:spPr>
            <a:xfrm>
              <a:off x="8157889" y="2116277"/>
              <a:ext cx="67714" cy="66588"/>
            </a:xfrm>
            <a:custGeom>
              <a:avLst/>
              <a:gdLst/>
              <a:ahLst/>
              <a:cxnLst/>
              <a:rect l="l" t="t" r="r" b="b"/>
              <a:pathLst>
                <a:path w="2586" h="2543" extrusionOk="0">
                  <a:moveTo>
                    <a:pt x="792" y="0"/>
                  </a:moveTo>
                  <a:cubicBezTo>
                    <a:pt x="458" y="0"/>
                    <a:pt x="172" y="248"/>
                    <a:pt x="143" y="582"/>
                  </a:cubicBezTo>
                  <a:lnTo>
                    <a:pt x="38" y="1508"/>
                  </a:lnTo>
                  <a:cubicBezTo>
                    <a:pt x="0" y="1784"/>
                    <a:pt x="143" y="2042"/>
                    <a:pt x="391" y="2166"/>
                  </a:cubicBezTo>
                  <a:lnTo>
                    <a:pt x="1002" y="2471"/>
                  </a:lnTo>
                  <a:cubicBezTo>
                    <a:pt x="1093" y="2519"/>
                    <a:pt x="1193" y="2543"/>
                    <a:pt x="1294" y="2543"/>
                  </a:cubicBezTo>
                  <a:cubicBezTo>
                    <a:pt x="1395" y="2543"/>
                    <a:pt x="1498" y="2519"/>
                    <a:pt x="1593" y="2471"/>
                  </a:cubicBezTo>
                  <a:lnTo>
                    <a:pt x="2194" y="2166"/>
                  </a:lnTo>
                  <a:cubicBezTo>
                    <a:pt x="2443" y="2042"/>
                    <a:pt x="2586" y="1784"/>
                    <a:pt x="2557" y="1508"/>
                  </a:cubicBezTo>
                  <a:lnTo>
                    <a:pt x="2452" y="582"/>
                  </a:lnTo>
                  <a:cubicBezTo>
                    <a:pt x="2414" y="248"/>
                    <a:pt x="2137" y="0"/>
                    <a:pt x="1803" y="0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7" name="Google Shape;13547;p84"/>
            <p:cNvSpPr/>
            <p:nvPr/>
          </p:nvSpPr>
          <p:spPr>
            <a:xfrm>
              <a:off x="8157889" y="2116016"/>
              <a:ext cx="41739" cy="66667"/>
            </a:xfrm>
            <a:custGeom>
              <a:avLst/>
              <a:gdLst/>
              <a:ahLst/>
              <a:cxnLst/>
              <a:rect l="l" t="t" r="r" b="b"/>
              <a:pathLst>
                <a:path w="1594" h="2546" extrusionOk="0">
                  <a:moveTo>
                    <a:pt x="792" y="1"/>
                  </a:moveTo>
                  <a:cubicBezTo>
                    <a:pt x="458" y="1"/>
                    <a:pt x="172" y="258"/>
                    <a:pt x="134" y="583"/>
                  </a:cubicBezTo>
                  <a:lnTo>
                    <a:pt x="38" y="1518"/>
                  </a:lnTo>
                  <a:cubicBezTo>
                    <a:pt x="0" y="1785"/>
                    <a:pt x="143" y="2052"/>
                    <a:pt x="391" y="2176"/>
                  </a:cubicBezTo>
                  <a:lnTo>
                    <a:pt x="1002" y="2481"/>
                  </a:lnTo>
                  <a:cubicBezTo>
                    <a:pt x="1093" y="2524"/>
                    <a:pt x="1193" y="2546"/>
                    <a:pt x="1294" y="2546"/>
                  </a:cubicBezTo>
                  <a:cubicBezTo>
                    <a:pt x="1395" y="2546"/>
                    <a:pt x="1498" y="2524"/>
                    <a:pt x="1593" y="2481"/>
                  </a:cubicBezTo>
                  <a:lnTo>
                    <a:pt x="1221" y="2243"/>
                  </a:lnTo>
                  <a:cubicBezTo>
                    <a:pt x="964" y="2061"/>
                    <a:pt x="821" y="1747"/>
                    <a:pt x="859" y="1432"/>
                  </a:cubicBezTo>
                  <a:lnTo>
                    <a:pt x="964" y="287"/>
                  </a:lnTo>
                  <a:cubicBezTo>
                    <a:pt x="973" y="192"/>
                    <a:pt x="1002" y="96"/>
                    <a:pt x="1031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8" name="Google Shape;13548;p84"/>
            <p:cNvSpPr/>
            <p:nvPr/>
          </p:nvSpPr>
          <p:spPr>
            <a:xfrm>
              <a:off x="8172317" y="2128034"/>
              <a:ext cx="37366" cy="16758"/>
            </a:xfrm>
            <a:custGeom>
              <a:avLst/>
              <a:gdLst/>
              <a:ahLst/>
              <a:cxnLst/>
              <a:rect l="l" t="t" r="r" b="b"/>
              <a:pathLst>
                <a:path w="1427" h="640" extrusionOk="0">
                  <a:moveTo>
                    <a:pt x="355" y="1"/>
                  </a:moveTo>
                  <a:cubicBezTo>
                    <a:pt x="199" y="1"/>
                    <a:pt x="0" y="191"/>
                    <a:pt x="127" y="324"/>
                  </a:cubicBezTo>
                  <a:cubicBezTo>
                    <a:pt x="265" y="517"/>
                    <a:pt x="482" y="639"/>
                    <a:pt x="720" y="639"/>
                  </a:cubicBezTo>
                  <a:cubicBezTo>
                    <a:pt x="729" y="639"/>
                    <a:pt x="738" y="639"/>
                    <a:pt x="747" y="639"/>
                  </a:cubicBezTo>
                  <a:cubicBezTo>
                    <a:pt x="985" y="639"/>
                    <a:pt x="1214" y="524"/>
                    <a:pt x="1357" y="324"/>
                  </a:cubicBezTo>
                  <a:cubicBezTo>
                    <a:pt x="1427" y="164"/>
                    <a:pt x="1293" y="19"/>
                    <a:pt x="1149" y="19"/>
                  </a:cubicBezTo>
                  <a:cubicBezTo>
                    <a:pt x="1096" y="19"/>
                    <a:pt x="1041" y="39"/>
                    <a:pt x="995" y="86"/>
                  </a:cubicBezTo>
                  <a:cubicBezTo>
                    <a:pt x="928" y="162"/>
                    <a:pt x="835" y="200"/>
                    <a:pt x="742" y="200"/>
                  </a:cubicBezTo>
                  <a:cubicBezTo>
                    <a:pt x="649" y="200"/>
                    <a:pt x="556" y="162"/>
                    <a:pt x="489" y="86"/>
                  </a:cubicBezTo>
                  <a:cubicBezTo>
                    <a:pt x="461" y="25"/>
                    <a:pt x="411" y="1"/>
                    <a:pt x="355" y="1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9" name="Google Shape;13549;p84"/>
            <p:cNvSpPr/>
            <p:nvPr/>
          </p:nvSpPr>
          <p:spPr>
            <a:xfrm>
              <a:off x="8144142" y="2047568"/>
              <a:ext cx="32496" cy="11521"/>
            </a:xfrm>
            <a:custGeom>
              <a:avLst/>
              <a:gdLst/>
              <a:ahLst/>
              <a:cxnLst/>
              <a:rect l="l" t="t" r="r" b="b"/>
              <a:pathLst>
                <a:path w="1241" h="440" extrusionOk="0">
                  <a:moveTo>
                    <a:pt x="287" y="1"/>
                  </a:moveTo>
                  <a:cubicBezTo>
                    <a:pt x="1" y="1"/>
                    <a:pt x="1" y="440"/>
                    <a:pt x="287" y="440"/>
                  </a:cubicBezTo>
                  <a:lnTo>
                    <a:pt x="945" y="440"/>
                  </a:lnTo>
                  <a:cubicBezTo>
                    <a:pt x="1241" y="440"/>
                    <a:pt x="1241" y="1"/>
                    <a:pt x="945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0" name="Google Shape;13550;p84"/>
            <p:cNvSpPr/>
            <p:nvPr/>
          </p:nvSpPr>
          <p:spPr>
            <a:xfrm>
              <a:off x="8207091" y="2047568"/>
              <a:ext cx="32260" cy="11521"/>
            </a:xfrm>
            <a:custGeom>
              <a:avLst/>
              <a:gdLst/>
              <a:ahLst/>
              <a:cxnLst/>
              <a:rect l="l" t="t" r="r" b="b"/>
              <a:pathLst>
                <a:path w="1232" h="440" extrusionOk="0">
                  <a:moveTo>
                    <a:pt x="287" y="1"/>
                  </a:moveTo>
                  <a:cubicBezTo>
                    <a:pt x="1" y="1"/>
                    <a:pt x="1" y="440"/>
                    <a:pt x="287" y="440"/>
                  </a:cubicBezTo>
                  <a:lnTo>
                    <a:pt x="945" y="440"/>
                  </a:lnTo>
                  <a:cubicBezTo>
                    <a:pt x="1231" y="440"/>
                    <a:pt x="1231" y="1"/>
                    <a:pt x="945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1" name="Google Shape;13551;p84"/>
            <p:cNvSpPr/>
            <p:nvPr/>
          </p:nvSpPr>
          <p:spPr>
            <a:xfrm>
              <a:off x="8104183" y="2070558"/>
              <a:ext cx="43729" cy="11260"/>
            </a:xfrm>
            <a:custGeom>
              <a:avLst/>
              <a:gdLst/>
              <a:ahLst/>
              <a:cxnLst/>
              <a:rect l="l" t="t" r="r" b="b"/>
              <a:pathLst>
                <a:path w="1670" h="430" extrusionOk="0">
                  <a:moveTo>
                    <a:pt x="286" y="1"/>
                  </a:moveTo>
                  <a:cubicBezTo>
                    <a:pt x="0" y="1"/>
                    <a:pt x="0" y="430"/>
                    <a:pt x="286" y="430"/>
                  </a:cubicBezTo>
                  <a:lnTo>
                    <a:pt x="1383" y="430"/>
                  </a:lnTo>
                  <a:cubicBezTo>
                    <a:pt x="1670" y="430"/>
                    <a:pt x="1670" y="1"/>
                    <a:pt x="1383" y="1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2" name="Google Shape;13552;p84"/>
            <p:cNvSpPr/>
            <p:nvPr/>
          </p:nvSpPr>
          <p:spPr>
            <a:xfrm>
              <a:off x="8235580" y="2070558"/>
              <a:ext cx="43729" cy="11260"/>
            </a:xfrm>
            <a:custGeom>
              <a:avLst/>
              <a:gdLst/>
              <a:ahLst/>
              <a:cxnLst/>
              <a:rect l="l" t="t" r="r" b="b"/>
              <a:pathLst>
                <a:path w="1670" h="430" extrusionOk="0">
                  <a:moveTo>
                    <a:pt x="296" y="1"/>
                  </a:moveTo>
                  <a:cubicBezTo>
                    <a:pt x="0" y="1"/>
                    <a:pt x="0" y="430"/>
                    <a:pt x="296" y="430"/>
                  </a:cubicBezTo>
                  <a:lnTo>
                    <a:pt x="1383" y="430"/>
                  </a:lnTo>
                  <a:cubicBezTo>
                    <a:pt x="1670" y="430"/>
                    <a:pt x="1670" y="1"/>
                    <a:pt x="1383" y="1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3" name="Google Shape;13553;p84"/>
            <p:cNvSpPr/>
            <p:nvPr/>
          </p:nvSpPr>
          <p:spPr>
            <a:xfrm>
              <a:off x="8174621" y="2070558"/>
              <a:ext cx="34486" cy="22833"/>
            </a:xfrm>
            <a:custGeom>
              <a:avLst/>
              <a:gdLst/>
              <a:ahLst/>
              <a:cxnLst/>
              <a:rect l="l" t="t" r="r" b="b"/>
              <a:pathLst>
                <a:path w="1317" h="872" extrusionOk="0">
                  <a:moveTo>
                    <a:pt x="659" y="1"/>
                  </a:moveTo>
                  <a:cubicBezTo>
                    <a:pt x="296" y="1"/>
                    <a:pt x="0" y="287"/>
                    <a:pt x="0" y="649"/>
                  </a:cubicBezTo>
                  <a:cubicBezTo>
                    <a:pt x="0" y="797"/>
                    <a:pt x="110" y="871"/>
                    <a:pt x="220" y="871"/>
                  </a:cubicBezTo>
                  <a:cubicBezTo>
                    <a:pt x="330" y="871"/>
                    <a:pt x="439" y="797"/>
                    <a:pt x="439" y="649"/>
                  </a:cubicBezTo>
                  <a:cubicBezTo>
                    <a:pt x="439" y="506"/>
                    <a:pt x="549" y="435"/>
                    <a:pt x="659" y="435"/>
                  </a:cubicBezTo>
                  <a:cubicBezTo>
                    <a:pt x="768" y="435"/>
                    <a:pt x="878" y="506"/>
                    <a:pt x="878" y="649"/>
                  </a:cubicBezTo>
                  <a:cubicBezTo>
                    <a:pt x="878" y="773"/>
                    <a:pt x="974" y="869"/>
                    <a:pt x="1088" y="869"/>
                  </a:cubicBezTo>
                  <a:cubicBezTo>
                    <a:pt x="1212" y="869"/>
                    <a:pt x="1317" y="773"/>
                    <a:pt x="1317" y="649"/>
                  </a:cubicBezTo>
                  <a:cubicBezTo>
                    <a:pt x="1317" y="287"/>
                    <a:pt x="1021" y="1"/>
                    <a:pt x="659" y="1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4" name="Google Shape;13554;p84"/>
            <p:cNvSpPr/>
            <p:nvPr/>
          </p:nvSpPr>
          <p:spPr>
            <a:xfrm>
              <a:off x="8134663" y="2064824"/>
              <a:ext cx="51480" cy="39984"/>
            </a:xfrm>
            <a:custGeom>
              <a:avLst/>
              <a:gdLst/>
              <a:ahLst/>
              <a:cxnLst/>
              <a:rect l="l" t="t" r="r" b="b"/>
              <a:pathLst>
                <a:path w="1966" h="1527" extrusionOk="0">
                  <a:moveTo>
                    <a:pt x="1526" y="429"/>
                  </a:moveTo>
                  <a:lnTo>
                    <a:pt x="1526" y="868"/>
                  </a:lnTo>
                  <a:cubicBezTo>
                    <a:pt x="1526" y="992"/>
                    <a:pt x="1431" y="1088"/>
                    <a:pt x="1307" y="1088"/>
                  </a:cubicBezTo>
                  <a:lnTo>
                    <a:pt x="649" y="1088"/>
                  </a:lnTo>
                  <a:cubicBezTo>
                    <a:pt x="534" y="1088"/>
                    <a:pt x="439" y="992"/>
                    <a:pt x="439" y="868"/>
                  </a:cubicBezTo>
                  <a:lnTo>
                    <a:pt x="439" y="429"/>
                  </a:lnTo>
                  <a:close/>
                  <a:moveTo>
                    <a:pt x="219" y="0"/>
                  </a:moveTo>
                  <a:cubicBezTo>
                    <a:pt x="95" y="0"/>
                    <a:pt x="0" y="96"/>
                    <a:pt x="0" y="210"/>
                  </a:cubicBezTo>
                  <a:lnTo>
                    <a:pt x="0" y="868"/>
                  </a:lnTo>
                  <a:cubicBezTo>
                    <a:pt x="0" y="1231"/>
                    <a:pt x="286" y="1527"/>
                    <a:pt x="649" y="1527"/>
                  </a:cubicBezTo>
                  <a:lnTo>
                    <a:pt x="1307" y="1527"/>
                  </a:lnTo>
                  <a:cubicBezTo>
                    <a:pt x="1670" y="1527"/>
                    <a:pt x="1965" y="1231"/>
                    <a:pt x="1965" y="868"/>
                  </a:cubicBezTo>
                  <a:lnTo>
                    <a:pt x="1965" y="210"/>
                  </a:lnTo>
                  <a:cubicBezTo>
                    <a:pt x="1965" y="96"/>
                    <a:pt x="1860" y="0"/>
                    <a:pt x="1746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5" name="Google Shape;13555;p84"/>
            <p:cNvSpPr/>
            <p:nvPr/>
          </p:nvSpPr>
          <p:spPr>
            <a:xfrm>
              <a:off x="8197612" y="2064824"/>
              <a:ext cx="51218" cy="39984"/>
            </a:xfrm>
            <a:custGeom>
              <a:avLst/>
              <a:gdLst/>
              <a:ahLst/>
              <a:cxnLst/>
              <a:rect l="l" t="t" r="r" b="b"/>
              <a:pathLst>
                <a:path w="1956" h="1527" extrusionOk="0">
                  <a:moveTo>
                    <a:pt x="1527" y="429"/>
                  </a:moveTo>
                  <a:lnTo>
                    <a:pt x="1527" y="868"/>
                  </a:lnTo>
                  <a:cubicBezTo>
                    <a:pt x="1527" y="992"/>
                    <a:pt x="1431" y="1088"/>
                    <a:pt x="1307" y="1088"/>
                  </a:cubicBezTo>
                  <a:lnTo>
                    <a:pt x="649" y="1088"/>
                  </a:lnTo>
                  <a:cubicBezTo>
                    <a:pt x="534" y="1088"/>
                    <a:pt x="429" y="992"/>
                    <a:pt x="429" y="868"/>
                  </a:cubicBezTo>
                  <a:lnTo>
                    <a:pt x="429" y="429"/>
                  </a:lnTo>
                  <a:close/>
                  <a:moveTo>
                    <a:pt x="210" y="0"/>
                  </a:moveTo>
                  <a:cubicBezTo>
                    <a:pt x="96" y="0"/>
                    <a:pt x="0" y="96"/>
                    <a:pt x="0" y="210"/>
                  </a:cubicBezTo>
                  <a:lnTo>
                    <a:pt x="0" y="868"/>
                  </a:lnTo>
                  <a:cubicBezTo>
                    <a:pt x="0" y="1231"/>
                    <a:pt x="286" y="1527"/>
                    <a:pt x="649" y="1527"/>
                  </a:cubicBezTo>
                  <a:lnTo>
                    <a:pt x="1307" y="1527"/>
                  </a:lnTo>
                  <a:cubicBezTo>
                    <a:pt x="1670" y="1527"/>
                    <a:pt x="1956" y="1231"/>
                    <a:pt x="1956" y="868"/>
                  </a:cubicBezTo>
                  <a:lnTo>
                    <a:pt x="1956" y="210"/>
                  </a:lnTo>
                  <a:cubicBezTo>
                    <a:pt x="1956" y="96"/>
                    <a:pt x="1860" y="0"/>
                    <a:pt x="1746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6" name="Google Shape;13556;p84"/>
            <p:cNvSpPr/>
            <p:nvPr/>
          </p:nvSpPr>
          <p:spPr>
            <a:xfrm>
              <a:off x="8154642" y="2076319"/>
              <a:ext cx="11521" cy="11312"/>
            </a:xfrm>
            <a:custGeom>
              <a:avLst/>
              <a:gdLst/>
              <a:ahLst/>
              <a:cxnLst/>
              <a:rect l="l" t="t" r="r" b="b"/>
              <a:pathLst>
                <a:path w="440" h="432" extrusionOk="0">
                  <a:moveTo>
                    <a:pt x="0" y="0"/>
                  </a:moveTo>
                  <a:lnTo>
                    <a:pt x="0" y="210"/>
                  </a:lnTo>
                  <a:cubicBezTo>
                    <a:pt x="0" y="358"/>
                    <a:pt x="110" y="432"/>
                    <a:pt x="220" y="432"/>
                  </a:cubicBezTo>
                  <a:cubicBezTo>
                    <a:pt x="329" y="432"/>
                    <a:pt x="439" y="358"/>
                    <a:pt x="439" y="210"/>
                  </a:cubicBezTo>
                  <a:lnTo>
                    <a:pt x="439" y="0"/>
                  </a:ln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7" name="Google Shape;13557;p84"/>
            <p:cNvSpPr/>
            <p:nvPr/>
          </p:nvSpPr>
          <p:spPr>
            <a:xfrm>
              <a:off x="8217591" y="2076319"/>
              <a:ext cx="11521" cy="11312"/>
            </a:xfrm>
            <a:custGeom>
              <a:avLst/>
              <a:gdLst/>
              <a:ahLst/>
              <a:cxnLst/>
              <a:rect l="l" t="t" r="r" b="b"/>
              <a:pathLst>
                <a:path w="440" h="432" extrusionOk="0">
                  <a:moveTo>
                    <a:pt x="0" y="0"/>
                  </a:moveTo>
                  <a:lnTo>
                    <a:pt x="0" y="210"/>
                  </a:lnTo>
                  <a:cubicBezTo>
                    <a:pt x="0" y="358"/>
                    <a:pt x="108" y="432"/>
                    <a:pt x="216" y="432"/>
                  </a:cubicBezTo>
                  <a:cubicBezTo>
                    <a:pt x="325" y="432"/>
                    <a:pt x="434" y="358"/>
                    <a:pt x="439" y="210"/>
                  </a:cubicBezTo>
                  <a:lnTo>
                    <a:pt x="439" y="0"/>
                  </a:ln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558" name="Google Shape;13558;p84"/>
          <p:cNvGrpSpPr/>
          <p:nvPr/>
        </p:nvGrpSpPr>
        <p:grpSpPr>
          <a:xfrm>
            <a:off x="7153930" y="1973150"/>
            <a:ext cx="274812" cy="354728"/>
            <a:chOff x="7153930" y="1973150"/>
            <a:chExt cx="274812" cy="354728"/>
          </a:xfrm>
        </p:grpSpPr>
        <p:sp>
          <p:nvSpPr>
            <p:cNvPr id="13559" name="Google Shape;13559;p84"/>
            <p:cNvSpPr/>
            <p:nvPr/>
          </p:nvSpPr>
          <p:spPr>
            <a:xfrm>
              <a:off x="7153930" y="2212691"/>
              <a:ext cx="274812" cy="115188"/>
            </a:xfrm>
            <a:custGeom>
              <a:avLst/>
              <a:gdLst/>
              <a:ahLst/>
              <a:cxnLst/>
              <a:rect l="l" t="t" r="r" b="b"/>
              <a:pathLst>
                <a:path w="10495" h="4399" extrusionOk="0">
                  <a:moveTo>
                    <a:pt x="3063" y="1"/>
                  </a:moveTo>
                  <a:lnTo>
                    <a:pt x="945" y="630"/>
                  </a:lnTo>
                  <a:cubicBezTo>
                    <a:pt x="391" y="793"/>
                    <a:pt x="10" y="1298"/>
                    <a:pt x="0" y="1880"/>
                  </a:cubicBezTo>
                  <a:lnTo>
                    <a:pt x="0" y="3740"/>
                  </a:lnTo>
                  <a:cubicBezTo>
                    <a:pt x="0" y="4103"/>
                    <a:pt x="296" y="4399"/>
                    <a:pt x="658" y="4399"/>
                  </a:cubicBezTo>
                  <a:lnTo>
                    <a:pt x="9836" y="4399"/>
                  </a:lnTo>
                  <a:cubicBezTo>
                    <a:pt x="10198" y="4399"/>
                    <a:pt x="10494" y="4103"/>
                    <a:pt x="10494" y="3740"/>
                  </a:cubicBezTo>
                  <a:lnTo>
                    <a:pt x="10494" y="1880"/>
                  </a:lnTo>
                  <a:cubicBezTo>
                    <a:pt x="10494" y="1298"/>
                    <a:pt x="10103" y="793"/>
                    <a:pt x="9550" y="630"/>
                  </a:cubicBezTo>
                  <a:lnTo>
                    <a:pt x="7441" y="1"/>
                  </a:lnTo>
                  <a:lnTo>
                    <a:pt x="5247" y="1995"/>
                  </a:lnTo>
                  <a:lnTo>
                    <a:pt x="3063" y="1"/>
                  </a:ln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0" name="Google Shape;13560;p84"/>
            <p:cNvSpPr/>
            <p:nvPr/>
          </p:nvSpPr>
          <p:spPr>
            <a:xfrm>
              <a:off x="7184409" y="2116277"/>
              <a:ext cx="213591" cy="211601"/>
            </a:xfrm>
            <a:custGeom>
              <a:avLst/>
              <a:gdLst/>
              <a:ahLst/>
              <a:cxnLst/>
              <a:rect l="l" t="t" r="r" b="b"/>
              <a:pathLst>
                <a:path w="8157" h="8081" extrusionOk="0">
                  <a:moveTo>
                    <a:pt x="4083" y="0"/>
                  </a:moveTo>
                  <a:lnTo>
                    <a:pt x="229" y="611"/>
                  </a:lnTo>
                  <a:cubicBezTo>
                    <a:pt x="86" y="630"/>
                    <a:pt x="0" y="792"/>
                    <a:pt x="76" y="926"/>
                  </a:cubicBezTo>
                  <a:lnTo>
                    <a:pt x="2557" y="5677"/>
                  </a:lnTo>
                  <a:lnTo>
                    <a:pt x="2232" y="6316"/>
                  </a:lnTo>
                  <a:cubicBezTo>
                    <a:pt x="2156" y="6459"/>
                    <a:pt x="2175" y="6631"/>
                    <a:pt x="2271" y="6764"/>
                  </a:cubicBezTo>
                  <a:lnTo>
                    <a:pt x="3206" y="8081"/>
                  </a:lnTo>
                  <a:lnTo>
                    <a:pt x="4951" y="8081"/>
                  </a:lnTo>
                  <a:lnTo>
                    <a:pt x="5896" y="6764"/>
                  </a:lnTo>
                  <a:cubicBezTo>
                    <a:pt x="5991" y="6631"/>
                    <a:pt x="6001" y="6459"/>
                    <a:pt x="5934" y="6316"/>
                  </a:cubicBezTo>
                  <a:lnTo>
                    <a:pt x="5610" y="5677"/>
                  </a:lnTo>
                  <a:lnTo>
                    <a:pt x="8090" y="926"/>
                  </a:lnTo>
                  <a:cubicBezTo>
                    <a:pt x="8157" y="792"/>
                    <a:pt x="8080" y="630"/>
                    <a:pt x="7937" y="611"/>
                  </a:cubicBezTo>
                  <a:lnTo>
                    <a:pt x="4083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1" name="Google Shape;13561;p84"/>
            <p:cNvSpPr/>
            <p:nvPr/>
          </p:nvSpPr>
          <p:spPr>
            <a:xfrm>
              <a:off x="7185640" y="2116277"/>
              <a:ext cx="211365" cy="145458"/>
            </a:xfrm>
            <a:custGeom>
              <a:avLst/>
              <a:gdLst/>
              <a:ahLst/>
              <a:cxnLst/>
              <a:rect l="l" t="t" r="r" b="b"/>
              <a:pathLst>
                <a:path w="8072" h="5555" extrusionOk="0">
                  <a:moveTo>
                    <a:pt x="4036" y="0"/>
                  </a:moveTo>
                  <a:lnTo>
                    <a:pt x="192" y="611"/>
                  </a:lnTo>
                  <a:cubicBezTo>
                    <a:pt x="87" y="620"/>
                    <a:pt x="10" y="706"/>
                    <a:pt x="1" y="802"/>
                  </a:cubicBezTo>
                  <a:lnTo>
                    <a:pt x="3864" y="5476"/>
                  </a:lnTo>
                  <a:cubicBezTo>
                    <a:pt x="3907" y="5529"/>
                    <a:pt x="3969" y="5555"/>
                    <a:pt x="4033" y="5555"/>
                  </a:cubicBezTo>
                  <a:cubicBezTo>
                    <a:pt x="4096" y="5555"/>
                    <a:pt x="4160" y="5529"/>
                    <a:pt x="4208" y="5476"/>
                  </a:cubicBezTo>
                  <a:lnTo>
                    <a:pt x="8072" y="802"/>
                  </a:lnTo>
                  <a:cubicBezTo>
                    <a:pt x="8062" y="706"/>
                    <a:pt x="7986" y="630"/>
                    <a:pt x="7890" y="611"/>
                  </a:cubicBezTo>
                  <a:lnTo>
                    <a:pt x="4036" y="0"/>
                  </a:ln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2" name="Google Shape;13562;p84"/>
            <p:cNvSpPr/>
            <p:nvPr/>
          </p:nvSpPr>
          <p:spPr>
            <a:xfrm>
              <a:off x="7244608" y="2167731"/>
              <a:ext cx="93454" cy="94004"/>
            </a:xfrm>
            <a:custGeom>
              <a:avLst/>
              <a:gdLst/>
              <a:ahLst/>
              <a:cxnLst/>
              <a:rect l="l" t="t" r="r" b="b"/>
              <a:pathLst>
                <a:path w="3569" h="3590" extrusionOk="0">
                  <a:moveTo>
                    <a:pt x="258" y="1"/>
                  </a:moveTo>
                  <a:lnTo>
                    <a:pt x="258" y="1040"/>
                  </a:lnTo>
                  <a:cubicBezTo>
                    <a:pt x="258" y="1241"/>
                    <a:pt x="162" y="1432"/>
                    <a:pt x="0" y="1556"/>
                  </a:cubicBezTo>
                  <a:lnTo>
                    <a:pt x="1612" y="3511"/>
                  </a:lnTo>
                  <a:cubicBezTo>
                    <a:pt x="1655" y="3564"/>
                    <a:pt x="1717" y="3590"/>
                    <a:pt x="1781" y="3590"/>
                  </a:cubicBezTo>
                  <a:cubicBezTo>
                    <a:pt x="1844" y="3590"/>
                    <a:pt x="1908" y="3564"/>
                    <a:pt x="1956" y="3511"/>
                  </a:cubicBezTo>
                  <a:lnTo>
                    <a:pt x="3568" y="1556"/>
                  </a:lnTo>
                  <a:cubicBezTo>
                    <a:pt x="3406" y="1432"/>
                    <a:pt x="3311" y="1241"/>
                    <a:pt x="3311" y="1040"/>
                  </a:cubicBezTo>
                  <a:lnTo>
                    <a:pt x="3311" y="1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3" name="Google Shape;13563;p84"/>
            <p:cNvSpPr/>
            <p:nvPr/>
          </p:nvSpPr>
          <p:spPr>
            <a:xfrm>
              <a:off x="7157177" y="2238430"/>
              <a:ext cx="48233" cy="89448"/>
            </a:xfrm>
            <a:custGeom>
              <a:avLst/>
              <a:gdLst/>
              <a:ahLst/>
              <a:cxnLst/>
              <a:rect l="l" t="t" r="r" b="b"/>
              <a:pathLst>
                <a:path w="1842" h="3416" extrusionOk="0">
                  <a:moveTo>
                    <a:pt x="248" y="0"/>
                  </a:moveTo>
                  <a:cubicBezTo>
                    <a:pt x="143" y="105"/>
                    <a:pt x="67" y="229"/>
                    <a:pt x="0" y="363"/>
                  </a:cubicBezTo>
                  <a:lnTo>
                    <a:pt x="1174" y="1355"/>
                  </a:lnTo>
                  <a:cubicBezTo>
                    <a:pt x="1326" y="1479"/>
                    <a:pt x="1412" y="1670"/>
                    <a:pt x="1412" y="1861"/>
                  </a:cubicBezTo>
                  <a:lnTo>
                    <a:pt x="1412" y="3416"/>
                  </a:lnTo>
                  <a:lnTo>
                    <a:pt x="1841" y="3416"/>
                  </a:lnTo>
                  <a:lnTo>
                    <a:pt x="1841" y="1851"/>
                  </a:lnTo>
                  <a:cubicBezTo>
                    <a:pt x="1841" y="1536"/>
                    <a:pt x="1698" y="1231"/>
                    <a:pt x="1460" y="1031"/>
                  </a:cubicBezTo>
                  <a:lnTo>
                    <a:pt x="248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4" name="Google Shape;13564;p84"/>
            <p:cNvSpPr/>
            <p:nvPr/>
          </p:nvSpPr>
          <p:spPr>
            <a:xfrm>
              <a:off x="7377000" y="2238430"/>
              <a:ext cx="48495" cy="89448"/>
            </a:xfrm>
            <a:custGeom>
              <a:avLst/>
              <a:gdLst/>
              <a:ahLst/>
              <a:cxnLst/>
              <a:rect l="l" t="t" r="r" b="b"/>
              <a:pathLst>
                <a:path w="1852" h="3416" extrusionOk="0">
                  <a:moveTo>
                    <a:pt x="1603" y="0"/>
                  </a:moveTo>
                  <a:lnTo>
                    <a:pt x="392" y="1031"/>
                  </a:lnTo>
                  <a:cubicBezTo>
                    <a:pt x="143" y="1231"/>
                    <a:pt x="0" y="1536"/>
                    <a:pt x="0" y="1851"/>
                  </a:cubicBezTo>
                  <a:lnTo>
                    <a:pt x="0" y="3416"/>
                  </a:lnTo>
                  <a:lnTo>
                    <a:pt x="439" y="3416"/>
                  </a:lnTo>
                  <a:lnTo>
                    <a:pt x="439" y="1861"/>
                  </a:lnTo>
                  <a:cubicBezTo>
                    <a:pt x="439" y="1670"/>
                    <a:pt x="525" y="1479"/>
                    <a:pt x="668" y="1355"/>
                  </a:cubicBezTo>
                  <a:lnTo>
                    <a:pt x="1851" y="363"/>
                  </a:lnTo>
                  <a:cubicBezTo>
                    <a:pt x="1784" y="229"/>
                    <a:pt x="1708" y="105"/>
                    <a:pt x="1603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5" name="Google Shape;13565;p84"/>
            <p:cNvSpPr/>
            <p:nvPr/>
          </p:nvSpPr>
          <p:spPr>
            <a:xfrm>
              <a:off x="7251338" y="2167731"/>
              <a:ext cx="79969" cy="22886"/>
            </a:xfrm>
            <a:custGeom>
              <a:avLst/>
              <a:gdLst/>
              <a:ahLst/>
              <a:cxnLst/>
              <a:rect l="l" t="t" r="r" b="b"/>
              <a:pathLst>
                <a:path w="3054" h="874" extrusionOk="0">
                  <a:moveTo>
                    <a:pt x="1" y="1"/>
                  </a:moveTo>
                  <a:lnTo>
                    <a:pt x="1" y="487"/>
                  </a:lnTo>
                  <a:cubicBezTo>
                    <a:pt x="478" y="745"/>
                    <a:pt x="1002" y="874"/>
                    <a:pt x="1527" y="874"/>
                  </a:cubicBezTo>
                  <a:cubicBezTo>
                    <a:pt x="2052" y="874"/>
                    <a:pt x="2577" y="745"/>
                    <a:pt x="3054" y="487"/>
                  </a:cubicBezTo>
                  <a:lnTo>
                    <a:pt x="3054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6" name="Google Shape;13566;p84"/>
            <p:cNvSpPr/>
            <p:nvPr/>
          </p:nvSpPr>
          <p:spPr>
            <a:xfrm>
              <a:off x="7195145" y="2013109"/>
              <a:ext cx="192381" cy="165882"/>
            </a:xfrm>
            <a:custGeom>
              <a:avLst/>
              <a:gdLst/>
              <a:ahLst/>
              <a:cxnLst/>
              <a:rect l="l" t="t" r="r" b="b"/>
              <a:pathLst>
                <a:path w="7347" h="6335" extrusionOk="0">
                  <a:moveTo>
                    <a:pt x="840" y="0"/>
                  </a:moveTo>
                  <a:lnTo>
                    <a:pt x="840" y="2624"/>
                  </a:lnTo>
                  <a:lnTo>
                    <a:pt x="725" y="2624"/>
                  </a:lnTo>
                  <a:cubicBezTo>
                    <a:pt x="0" y="2624"/>
                    <a:pt x="0" y="3721"/>
                    <a:pt x="725" y="3721"/>
                  </a:cubicBezTo>
                  <a:lnTo>
                    <a:pt x="849" y="3721"/>
                  </a:lnTo>
                  <a:cubicBezTo>
                    <a:pt x="964" y="5200"/>
                    <a:pt x="2195" y="6335"/>
                    <a:pt x="3673" y="6335"/>
                  </a:cubicBezTo>
                  <a:cubicBezTo>
                    <a:pt x="5161" y="6335"/>
                    <a:pt x="6392" y="5200"/>
                    <a:pt x="6507" y="3721"/>
                  </a:cubicBezTo>
                  <a:lnTo>
                    <a:pt x="6621" y="3721"/>
                  </a:lnTo>
                  <a:cubicBezTo>
                    <a:pt x="7346" y="3721"/>
                    <a:pt x="7346" y="2624"/>
                    <a:pt x="6621" y="2624"/>
                  </a:cubicBezTo>
                  <a:lnTo>
                    <a:pt x="6516" y="2624"/>
                  </a:lnTo>
                  <a:lnTo>
                    <a:pt x="6516" y="0"/>
                  </a:lnTo>
                  <a:close/>
                </a:path>
              </a:pathLst>
            </a:custGeom>
            <a:solidFill>
              <a:srgbClr val="E7E9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7" name="Google Shape;13567;p84"/>
            <p:cNvSpPr/>
            <p:nvPr/>
          </p:nvSpPr>
          <p:spPr>
            <a:xfrm>
              <a:off x="7274067" y="2122012"/>
              <a:ext cx="34512" cy="17020"/>
            </a:xfrm>
            <a:custGeom>
              <a:avLst/>
              <a:gdLst/>
              <a:ahLst/>
              <a:cxnLst/>
              <a:rect l="l" t="t" r="r" b="b"/>
              <a:pathLst>
                <a:path w="1318" h="650" extrusionOk="0">
                  <a:moveTo>
                    <a:pt x="1" y="1"/>
                  </a:moveTo>
                  <a:cubicBezTo>
                    <a:pt x="1" y="363"/>
                    <a:pt x="297" y="650"/>
                    <a:pt x="659" y="650"/>
                  </a:cubicBezTo>
                  <a:cubicBezTo>
                    <a:pt x="1022" y="650"/>
                    <a:pt x="1317" y="363"/>
                    <a:pt x="1317" y="1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8" name="Google Shape;13568;p84"/>
            <p:cNvSpPr/>
            <p:nvPr/>
          </p:nvSpPr>
          <p:spPr>
            <a:xfrm>
              <a:off x="7197633" y="2013344"/>
              <a:ext cx="145170" cy="165882"/>
            </a:xfrm>
            <a:custGeom>
              <a:avLst/>
              <a:gdLst/>
              <a:ahLst/>
              <a:cxnLst/>
              <a:rect l="l" t="t" r="r" b="b"/>
              <a:pathLst>
                <a:path w="5544" h="6335" extrusionOk="0">
                  <a:moveTo>
                    <a:pt x="735" y="1"/>
                  </a:moveTo>
                  <a:lnTo>
                    <a:pt x="735" y="2624"/>
                  </a:lnTo>
                  <a:lnTo>
                    <a:pt x="649" y="2624"/>
                  </a:lnTo>
                  <a:cubicBezTo>
                    <a:pt x="392" y="2624"/>
                    <a:pt x="172" y="2787"/>
                    <a:pt x="106" y="3025"/>
                  </a:cubicBezTo>
                  <a:cubicBezTo>
                    <a:pt x="1" y="3369"/>
                    <a:pt x="268" y="3712"/>
                    <a:pt x="630" y="3722"/>
                  </a:cubicBezTo>
                  <a:lnTo>
                    <a:pt x="745" y="3722"/>
                  </a:lnTo>
                  <a:cubicBezTo>
                    <a:pt x="848" y="5216"/>
                    <a:pt x="2102" y="6335"/>
                    <a:pt x="3556" y="6335"/>
                  </a:cubicBezTo>
                  <a:cubicBezTo>
                    <a:pt x="3708" y="6335"/>
                    <a:pt x="3862" y="6323"/>
                    <a:pt x="4017" y="6297"/>
                  </a:cubicBezTo>
                  <a:cubicBezTo>
                    <a:pt x="2634" y="6087"/>
                    <a:pt x="1613" y="4895"/>
                    <a:pt x="1613" y="3493"/>
                  </a:cubicBezTo>
                  <a:lnTo>
                    <a:pt x="1613" y="2586"/>
                  </a:lnTo>
                  <a:cubicBezTo>
                    <a:pt x="1613" y="1957"/>
                    <a:pt x="1794" y="1337"/>
                    <a:pt x="2157" y="821"/>
                  </a:cubicBezTo>
                  <a:lnTo>
                    <a:pt x="2166" y="802"/>
                  </a:lnTo>
                  <a:cubicBezTo>
                    <a:pt x="2206" y="740"/>
                    <a:pt x="2272" y="708"/>
                    <a:pt x="2339" y="708"/>
                  </a:cubicBezTo>
                  <a:cubicBezTo>
                    <a:pt x="2386" y="708"/>
                    <a:pt x="2433" y="723"/>
                    <a:pt x="2472" y="755"/>
                  </a:cubicBezTo>
                  <a:cubicBezTo>
                    <a:pt x="2739" y="955"/>
                    <a:pt x="3034" y="1127"/>
                    <a:pt x="3349" y="1251"/>
                  </a:cubicBezTo>
                  <a:cubicBezTo>
                    <a:pt x="3421" y="1279"/>
                    <a:pt x="3499" y="1294"/>
                    <a:pt x="3579" y="1294"/>
                  </a:cubicBezTo>
                  <a:cubicBezTo>
                    <a:pt x="3659" y="1294"/>
                    <a:pt x="3740" y="1279"/>
                    <a:pt x="3817" y="1251"/>
                  </a:cubicBezTo>
                  <a:cubicBezTo>
                    <a:pt x="4198" y="1108"/>
                    <a:pt x="5267" y="230"/>
                    <a:pt x="5543" y="1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9" name="Google Shape;13569;p84"/>
            <p:cNvSpPr/>
            <p:nvPr/>
          </p:nvSpPr>
          <p:spPr>
            <a:xfrm>
              <a:off x="7251338" y="2081923"/>
              <a:ext cx="11286" cy="17151"/>
            </a:xfrm>
            <a:custGeom>
              <a:avLst/>
              <a:gdLst/>
              <a:ahLst/>
              <a:cxnLst/>
              <a:rect l="l" t="t" r="r" b="b"/>
              <a:pathLst>
                <a:path w="431" h="655" extrusionOk="0">
                  <a:moveTo>
                    <a:pt x="215" y="1"/>
                  </a:moveTo>
                  <a:cubicBezTo>
                    <a:pt x="108" y="1"/>
                    <a:pt x="1" y="72"/>
                    <a:pt x="1" y="215"/>
                  </a:cubicBezTo>
                  <a:lnTo>
                    <a:pt x="1" y="435"/>
                  </a:lnTo>
                  <a:cubicBezTo>
                    <a:pt x="1" y="559"/>
                    <a:pt x="96" y="654"/>
                    <a:pt x="220" y="654"/>
                  </a:cubicBezTo>
                  <a:cubicBezTo>
                    <a:pt x="335" y="654"/>
                    <a:pt x="430" y="559"/>
                    <a:pt x="430" y="435"/>
                  </a:cubicBezTo>
                  <a:lnTo>
                    <a:pt x="430" y="215"/>
                  </a:lnTo>
                  <a:cubicBezTo>
                    <a:pt x="430" y="72"/>
                    <a:pt x="323" y="1"/>
                    <a:pt x="215" y="1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0" name="Google Shape;13570;p84"/>
            <p:cNvSpPr/>
            <p:nvPr/>
          </p:nvSpPr>
          <p:spPr>
            <a:xfrm>
              <a:off x="7319786" y="2081923"/>
              <a:ext cx="11521" cy="17151"/>
            </a:xfrm>
            <a:custGeom>
              <a:avLst/>
              <a:gdLst/>
              <a:ahLst/>
              <a:cxnLst/>
              <a:rect l="l" t="t" r="r" b="b"/>
              <a:pathLst>
                <a:path w="440" h="655" extrusionOk="0">
                  <a:moveTo>
                    <a:pt x="220" y="1"/>
                  </a:moveTo>
                  <a:cubicBezTo>
                    <a:pt x="110" y="1"/>
                    <a:pt x="1" y="72"/>
                    <a:pt x="1" y="215"/>
                  </a:cubicBezTo>
                  <a:lnTo>
                    <a:pt x="1" y="435"/>
                  </a:lnTo>
                  <a:cubicBezTo>
                    <a:pt x="1" y="559"/>
                    <a:pt x="106" y="654"/>
                    <a:pt x="220" y="654"/>
                  </a:cubicBezTo>
                  <a:cubicBezTo>
                    <a:pt x="344" y="654"/>
                    <a:pt x="440" y="559"/>
                    <a:pt x="440" y="435"/>
                  </a:cubicBezTo>
                  <a:lnTo>
                    <a:pt x="440" y="215"/>
                  </a:lnTo>
                  <a:cubicBezTo>
                    <a:pt x="440" y="72"/>
                    <a:pt x="330" y="1"/>
                    <a:pt x="220" y="1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1" name="Google Shape;13571;p84"/>
            <p:cNvSpPr/>
            <p:nvPr/>
          </p:nvSpPr>
          <p:spPr>
            <a:xfrm>
              <a:off x="7242671" y="2064641"/>
              <a:ext cx="33674" cy="17439"/>
            </a:xfrm>
            <a:custGeom>
              <a:avLst/>
              <a:gdLst/>
              <a:ahLst/>
              <a:cxnLst/>
              <a:rect l="l" t="t" r="r" b="b"/>
              <a:pathLst>
                <a:path w="1286" h="666" extrusionOk="0">
                  <a:moveTo>
                    <a:pt x="311" y="0"/>
                  </a:moveTo>
                  <a:cubicBezTo>
                    <a:pt x="87" y="0"/>
                    <a:pt x="0" y="350"/>
                    <a:pt x="255" y="427"/>
                  </a:cubicBezTo>
                  <a:lnTo>
                    <a:pt x="914" y="646"/>
                  </a:lnTo>
                  <a:cubicBezTo>
                    <a:pt x="933" y="656"/>
                    <a:pt x="961" y="656"/>
                    <a:pt x="981" y="656"/>
                  </a:cubicBezTo>
                  <a:lnTo>
                    <a:pt x="981" y="665"/>
                  </a:lnTo>
                  <a:cubicBezTo>
                    <a:pt x="1238" y="665"/>
                    <a:pt x="1286" y="312"/>
                    <a:pt x="1057" y="236"/>
                  </a:cubicBezTo>
                  <a:lnTo>
                    <a:pt x="399" y="17"/>
                  </a:lnTo>
                  <a:cubicBezTo>
                    <a:pt x="368" y="5"/>
                    <a:pt x="339" y="0"/>
                    <a:pt x="311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2" name="Google Shape;13572;p84"/>
            <p:cNvSpPr/>
            <p:nvPr/>
          </p:nvSpPr>
          <p:spPr>
            <a:xfrm>
              <a:off x="7306143" y="2064745"/>
              <a:ext cx="33255" cy="17099"/>
            </a:xfrm>
            <a:custGeom>
              <a:avLst/>
              <a:gdLst/>
              <a:ahLst/>
              <a:cxnLst/>
              <a:rect l="l" t="t" r="r" b="b"/>
              <a:pathLst>
                <a:path w="1270" h="653" extrusionOk="0">
                  <a:moveTo>
                    <a:pt x="967" y="1"/>
                  </a:moveTo>
                  <a:cubicBezTo>
                    <a:pt x="944" y="1"/>
                    <a:pt x="919" y="5"/>
                    <a:pt x="894" y="13"/>
                  </a:cubicBezTo>
                  <a:lnTo>
                    <a:pt x="236" y="232"/>
                  </a:lnTo>
                  <a:cubicBezTo>
                    <a:pt x="0" y="307"/>
                    <a:pt x="53" y="652"/>
                    <a:pt x="302" y="652"/>
                  </a:cubicBezTo>
                  <a:cubicBezTo>
                    <a:pt x="305" y="652"/>
                    <a:pt x="308" y="652"/>
                    <a:pt x="312" y="652"/>
                  </a:cubicBezTo>
                  <a:cubicBezTo>
                    <a:pt x="331" y="652"/>
                    <a:pt x="350" y="652"/>
                    <a:pt x="379" y="642"/>
                  </a:cubicBezTo>
                  <a:lnTo>
                    <a:pt x="1037" y="423"/>
                  </a:lnTo>
                  <a:cubicBezTo>
                    <a:pt x="1270" y="337"/>
                    <a:pt x="1183" y="1"/>
                    <a:pt x="967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3" name="Google Shape;13573;p84"/>
            <p:cNvSpPr/>
            <p:nvPr/>
          </p:nvSpPr>
          <p:spPr>
            <a:xfrm>
              <a:off x="7205383" y="1973150"/>
              <a:ext cx="171643" cy="111679"/>
            </a:xfrm>
            <a:custGeom>
              <a:avLst/>
              <a:gdLst/>
              <a:ahLst/>
              <a:cxnLst/>
              <a:rect l="l" t="t" r="r" b="b"/>
              <a:pathLst>
                <a:path w="6555" h="4265" extrusionOk="0">
                  <a:moveTo>
                    <a:pt x="2624" y="0"/>
                  </a:moveTo>
                  <a:cubicBezTo>
                    <a:pt x="1174" y="0"/>
                    <a:pt x="0" y="1173"/>
                    <a:pt x="0" y="2624"/>
                  </a:cubicBezTo>
                  <a:lnTo>
                    <a:pt x="0" y="4264"/>
                  </a:lnTo>
                  <a:cubicBezTo>
                    <a:pt x="96" y="4198"/>
                    <a:pt x="210" y="4159"/>
                    <a:pt x="334" y="4159"/>
                  </a:cubicBezTo>
                  <a:lnTo>
                    <a:pt x="477" y="4159"/>
                  </a:lnTo>
                  <a:cubicBezTo>
                    <a:pt x="582" y="4159"/>
                    <a:pt x="668" y="4083"/>
                    <a:pt x="687" y="3988"/>
                  </a:cubicBezTo>
                  <a:cubicBezTo>
                    <a:pt x="783" y="3577"/>
                    <a:pt x="1059" y="2538"/>
                    <a:pt x="1823" y="1689"/>
                  </a:cubicBezTo>
                  <a:cubicBezTo>
                    <a:pt x="1862" y="1644"/>
                    <a:pt x="1916" y="1623"/>
                    <a:pt x="1972" y="1623"/>
                  </a:cubicBezTo>
                  <a:cubicBezTo>
                    <a:pt x="2024" y="1623"/>
                    <a:pt x="2077" y="1642"/>
                    <a:pt x="2118" y="1679"/>
                  </a:cubicBezTo>
                  <a:cubicBezTo>
                    <a:pt x="2443" y="1975"/>
                    <a:pt x="2805" y="2204"/>
                    <a:pt x="3206" y="2385"/>
                  </a:cubicBezTo>
                  <a:cubicBezTo>
                    <a:pt x="3230" y="2395"/>
                    <a:pt x="3256" y="2399"/>
                    <a:pt x="3282" y="2399"/>
                  </a:cubicBezTo>
                  <a:cubicBezTo>
                    <a:pt x="3308" y="2399"/>
                    <a:pt x="3335" y="2395"/>
                    <a:pt x="3359" y="2385"/>
                  </a:cubicBezTo>
                  <a:cubicBezTo>
                    <a:pt x="3750" y="2204"/>
                    <a:pt x="4122" y="1975"/>
                    <a:pt x="4437" y="1679"/>
                  </a:cubicBezTo>
                  <a:cubicBezTo>
                    <a:pt x="4478" y="1642"/>
                    <a:pt x="4531" y="1623"/>
                    <a:pt x="4584" y="1623"/>
                  </a:cubicBezTo>
                  <a:cubicBezTo>
                    <a:pt x="4641" y="1623"/>
                    <a:pt x="4698" y="1644"/>
                    <a:pt x="4742" y="1689"/>
                  </a:cubicBezTo>
                  <a:cubicBezTo>
                    <a:pt x="5495" y="2538"/>
                    <a:pt x="5782" y="3577"/>
                    <a:pt x="5868" y="3988"/>
                  </a:cubicBezTo>
                  <a:cubicBezTo>
                    <a:pt x="5887" y="4083"/>
                    <a:pt x="5982" y="4159"/>
                    <a:pt x="6087" y="4159"/>
                  </a:cubicBezTo>
                  <a:lnTo>
                    <a:pt x="6230" y="4159"/>
                  </a:lnTo>
                  <a:cubicBezTo>
                    <a:pt x="6345" y="4159"/>
                    <a:pt x="6459" y="4198"/>
                    <a:pt x="6554" y="4264"/>
                  </a:cubicBezTo>
                  <a:lnTo>
                    <a:pt x="6554" y="2624"/>
                  </a:lnTo>
                  <a:cubicBezTo>
                    <a:pt x="6554" y="1173"/>
                    <a:pt x="5381" y="0"/>
                    <a:pt x="3931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4" name="Google Shape;13574;p84"/>
            <p:cNvSpPr/>
            <p:nvPr/>
          </p:nvSpPr>
          <p:spPr>
            <a:xfrm>
              <a:off x="7297057" y="2120284"/>
              <a:ext cx="23017" cy="21236"/>
            </a:xfrm>
            <a:custGeom>
              <a:avLst/>
              <a:gdLst/>
              <a:ahLst/>
              <a:cxnLst/>
              <a:rect l="l" t="t" r="r" b="b"/>
              <a:pathLst>
                <a:path w="879" h="811" extrusionOk="0">
                  <a:moveTo>
                    <a:pt x="878" y="0"/>
                  </a:moveTo>
                  <a:lnTo>
                    <a:pt x="1" y="67"/>
                  </a:lnTo>
                  <a:lnTo>
                    <a:pt x="344" y="754"/>
                  </a:lnTo>
                  <a:cubicBezTo>
                    <a:pt x="363" y="792"/>
                    <a:pt x="399" y="811"/>
                    <a:pt x="435" y="811"/>
                  </a:cubicBezTo>
                  <a:cubicBezTo>
                    <a:pt x="470" y="811"/>
                    <a:pt x="506" y="792"/>
                    <a:pt x="525" y="754"/>
                  </a:cubicBezTo>
                  <a:lnTo>
                    <a:pt x="87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5" name="Google Shape;13575;p84"/>
            <p:cNvSpPr/>
            <p:nvPr/>
          </p:nvSpPr>
          <p:spPr>
            <a:xfrm>
              <a:off x="7262598" y="2120284"/>
              <a:ext cx="22990" cy="21236"/>
            </a:xfrm>
            <a:custGeom>
              <a:avLst/>
              <a:gdLst/>
              <a:ahLst/>
              <a:cxnLst/>
              <a:rect l="l" t="t" r="r" b="b"/>
              <a:pathLst>
                <a:path w="878" h="811" extrusionOk="0">
                  <a:moveTo>
                    <a:pt x="0" y="0"/>
                  </a:moveTo>
                  <a:lnTo>
                    <a:pt x="353" y="754"/>
                  </a:lnTo>
                  <a:cubicBezTo>
                    <a:pt x="372" y="792"/>
                    <a:pt x="408" y="811"/>
                    <a:pt x="444" y="811"/>
                  </a:cubicBezTo>
                  <a:cubicBezTo>
                    <a:pt x="479" y="811"/>
                    <a:pt x="515" y="792"/>
                    <a:pt x="534" y="754"/>
                  </a:cubicBezTo>
                  <a:lnTo>
                    <a:pt x="878" y="6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6" name="Google Shape;13576;p84"/>
            <p:cNvSpPr/>
            <p:nvPr/>
          </p:nvSpPr>
          <p:spPr>
            <a:xfrm>
              <a:off x="7248877" y="2112350"/>
              <a:ext cx="84918" cy="15449"/>
            </a:xfrm>
            <a:custGeom>
              <a:avLst/>
              <a:gdLst/>
              <a:ahLst/>
              <a:cxnLst/>
              <a:rect l="l" t="t" r="r" b="b"/>
              <a:pathLst>
                <a:path w="3243" h="590" extrusionOk="0">
                  <a:moveTo>
                    <a:pt x="303" y="0"/>
                  </a:moveTo>
                  <a:cubicBezTo>
                    <a:pt x="64" y="0"/>
                    <a:pt x="0" y="375"/>
                    <a:pt x="257" y="437"/>
                  </a:cubicBezTo>
                  <a:cubicBezTo>
                    <a:pt x="705" y="542"/>
                    <a:pt x="1163" y="589"/>
                    <a:pt x="1621" y="589"/>
                  </a:cubicBezTo>
                  <a:cubicBezTo>
                    <a:pt x="2079" y="589"/>
                    <a:pt x="2537" y="542"/>
                    <a:pt x="2985" y="437"/>
                  </a:cubicBezTo>
                  <a:cubicBezTo>
                    <a:pt x="3242" y="375"/>
                    <a:pt x="3178" y="0"/>
                    <a:pt x="2939" y="0"/>
                  </a:cubicBezTo>
                  <a:cubicBezTo>
                    <a:pt x="2921" y="0"/>
                    <a:pt x="2901" y="3"/>
                    <a:pt x="2880" y="7"/>
                  </a:cubicBezTo>
                  <a:cubicBezTo>
                    <a:pt x="2465" y="98"/>
                    <a:pt x="2043" y="143"/>
                    <a:pt x="1621" y="143"/>
                  </a:cubicBezTo>
                  <a:cubicBezTo>
                    <a:pt x="1199" y="143"/>
                    <a:pt x="777" y="98"/>
                    <a:pt x="362" y="7"/>
                  </a:cubicBezTo>
                  <a:cubicBezTo>
                    <a:pt x="341" y="3"/>
                    <a:pt x="322" y="0"/>
                    <a:pt x="303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7" name="Google Shape;13577;p84"/>
            <p:cNvSpPr/>
            <p:nvPr/>
          </p:nvSpPr>
          <p:spPr>
            <a:xfrm>
              <a:off x="7285562" y="2257912"/>
              <a:ext cx="11521" cy="69966"/>
            </a:xfrm>
            <a:custGeom>
              <a:avLst/>
              <a:gdLst/>
              <a:ahLst/>
              <a:cxnLst/>
              <a:rect l="l" t="t" r="r" b="b"/>
              <a:pathLst>
                <a:path w="440" h="2672" extrusionOk="0">
                  <a:moveTo>
                    <a:pt x="1" y="1"/>
                  </a:moveTo>
                  <a:lnTo>
                    <a:pt x="1" y="2672"/>
                  </a:lnTo>
                  <a:lnTo>
                    <a:pt x="440" y="2672"/>
                  </a:lnTo>
                  <a:lnTo>
                    <a:pt x="440" y="1"/>
                  </a:lnTo>
                  <a:lnTo>
                    <a:pt x="392" y="67"/>
                  </a:lnTo>
                  <a:cubicBezTo>
                    <a:pt x="344" y="120"/>
                    <a:pt x="280" y="146"/>
                    <a:pt x="217" y="146"/>
                  </a:cubicBezTo>
                  <a:cubicBezTo>
                    <a:pt x="153" y="146"/>
                    <a:pt x="91" y="120"/>
                    <a:pt x="48" y="67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578" name="Google Shape;13578;p84"/>
          <p:cNvGrpSpPr/>
          <p:nvPr/>
        </p:nvGrpSpPr>
        <p:grpSpPr>
          <a:xfrm>
            <a:off x="6703522" y="1973098"/>
            <a:ext cx="274812" cy="354781"/>
            <a:chOff x="6703522" y="1973098"/>
            <a:chExt cx="274812" cy="354781"/>
          </a:xfrm>
        </p:grpSpPr>
        <p:sp>
          <p:nvSpPr>
            <p:cNvPr id="13579" name="Google Shape;13579;p84"/>
            <p:cNvSpPr/>
            <p:nvPr/>
          </p:nvSpPr>
          <p:spPr>
            <a:xfrm>
              <a:off x="6761233" y="1973150"/>
              <a:ext cx="160147" cy="57214"/>
            </a:xfrm>
            <a:custGeom>
              <a:avLst/>
              <a:gdLst/>
              <a:ahLst/>
              <a:cxnLst/>
              <a:rect l="l" t="t" r="r" b="b"/>
              <a:pathLst>
                <a:path w="6116" h="2185" extrusionOk="0">
                  <a:moveTo>
                    <a:pt x="3053" y="0"/>
                  </a:moveTo>
                  <a:cubicBezTo>
                    <a:pt x="1565" y="0"/>
                    <a:pt x="325" y="935"/>
                    <a:pt x="0" y="2185"/>
                  </a:cubicBezTo>
                  <a:lnTo>
                    <a:pt x="6116" y="2185"/>
                  </a:lnTo>
                  <a:cubicBezTo>
                    <a:pt x="5782" y="935"/>
                    <a:pt x="4532" y="0"/>
                    <a:pt x="3053" y="0"/>
                  </a:cubicBezTo>
                  <a:close/>
                </a:path>
              </a:pathLst>
            </a:custGeom>
            <a:solidFill>
              <a:srgbClr val="526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0" name="Google Shape;13580;p84"/>
            <p:cNvSpPr/>
            <p:nvPr/>
          </p:nvSpPr>
          <p:spPr>
            <a:xfrm>
              <a:off x="6724758" y="2116277"/>
              <a:ext cx="232601" cy="112177"/>
            </a:xfrm>
            <a:custGeom>
              <a:avLst/>
              <a:gdLst/>
              <a:ahLst/>
              <a:cxnLst/>
              <a:rect l="l" t="t" r="r" b="b"/>
              <a:pathLst>
                <a:path w="8883" h="4284" extrusionOk="0">
                  <a:moveTo>
                    <a:pt x="1327" y="0"/>
                  </a:moveTo>
                  <a:cubicBezTo>
                    <a:pt x="1203" y="697"/>
                    <a:pt x="783" y="745"/>
                    <a:pt x="764" y="1737"/>
                  </a:cubicBezTo>
                  <a:cubicBezTo>
                    <a:pt x="745" y="2261"/>
                    <a:pt x="773" y="2548"/>
                    <a:pt x="468" y="3015"/>
                  </a:cubicBezTo>
                  <a:cubicBezTo>
                    <a:pt x="1" y="3721"/>
                    <a:pt x="334" y="4284"/>
                    <a:pt x="334" y="4284"/>
                  </a:cubicBezTo>
                  <a:lnTo>
                    <a:pt x="8548" y="4284"/>
                  </a:lnTo>
                  <a:cubicBezTo>
                    <a:pt x="8548" y="4284"/>
                    <a:pt x="8882" y="3721"/>
                    <a:pt x="8424" y="3015"/>
                  </a:cubicBezTo>
                  <a:cubicBezTo>
                    <a:pt x="8110" y="2548"/>
                    <a:pt x="8138" y="2261"/>
                    <a:pt x="8129" y="1737"/>
                  </a:cubicBezTo>
                  <a:cubicBezTo>
                    <a:pt x="8100" y="745"/>
                    <a:pt x="7680" y="697"/>
                    <a:pt x="7556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1" name="Google Shape;13581;p84"/>
            <p:cNvSpPr/>
            <p:nvPr/>
          </p:nvSpPr>
          <p:spPr>
            <a:xfrm>
              <a:off x="6703522" y="2201955"/>
              <a:ext cx="274812" cy="125924"/>
            </a:xfrm>
            <a:custGeom>
              <a:avLst/>
              <a:gdLst/>
              <a:ahLst/>
              <a:cxnLst/>
              <a:rect l="l" t="t" r="r" b="b"/>
              <a:pathLst>
                <a:path w="10495" h="4809" extrusionOk="0">
                  <a:moveTo>
                    <a:pt x="4380" y="1"/>
                  </a:moveTo>
                  <a:lnTo>
                    <a:pt x="945" y="1040"/>
                  </a:lnTo>
                  <a:cubicBezTo>
                    <a:pt x="392" y="1203"/>
                    <a:pt x="10" y="1708"/>
                    <a:pt x="1" y="2290"/>
                  </a:cubicBezTo>
                  <a:lnTo>
                    <a:pt x="1" y="4150"/>
                  </a:lnTo>
                  <a:cubicBezTo>
                    <a:pt x="1" y="4513"/>
                    <a:pt x="296" y="4809"/>
                    <a:pt x="659" y="4809"/>
                  </a:cubicBezTo>
                  <a:lnTo>
                    <a:pt x="9836" y="4809"/>
                  </a:lnTo>
                  <a:cubicBezTo>
                    <a:pt x="10199" y="4809"/>
                    <a:pt x="10495" y="4513"/>
                    <a:pt x="10495" y="4150"/>
                  </a:cubicBezTo>
                  <a:lnTo>
                    <a:pt x="10495" y="2290"/>
                  </a:lnTo>
                  <a:cubicBezTo>
                    <a:pt x="10495" y="1708"/>
                    <a:pt x="10104" y="1203"/>
                    <a:pt x="9550" y="1040"/>
                  </a:cubicBezTo>
                  <a:lnTo>
                    <a:pt x="6125" y="1"/>
                  </a:ln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2" name="Google Shape;13582;p84"/>
            <p:cNvSpPr/>
            <p:nvPr/>
          </p:nvSpPr>
          <p:spPr>
            <a:xfrm>
              <a:off x="6769717" y="2201955"/>
              <a:ext cx="142918" cy="68736"/>
            </a:xfrm>
            <a:custGeom>
              <a:avLst/>
              <a:gdLst/>
              <a:ahLst/>
              <a:cxnLst/>
              <a:rect l="l" t="t" r="r" b="b"/>
              <a:pathLst>
                <a:path w="5458" h="2625" extrusionOk="0">
                  <a:moveTo>
                    <a:pt x="1852" y="1"/>
                  </a:moveTo>
                  <a:lnTo>
                    <a:pt x="1" y="563"/>
                  </a:lnTo>
                  <a:cubicBezTo>
                    <a:pt x="344" y="1785"/>
                    <a:pt x="1460" y="2624"/>
                    <a:pt x="2729" y="2624"/>
                  </a:cubicBezTo>
                  <a:cubicBezTo>
                    <a:pt x="3998" y="2624"/>
                    <a:pt x="5105" y="1785"/>
                    <a:pt x="5458" y="563"/>
                  </a:cubicBezTo>
                  <a:lnTo>
                    <a:pt x="3607" y="1"/>
                  </a:ln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3" name="Google Shape;13583;p84"/>
            <p:cNvSpPr/>
            <p:nvPr/>
          </p:nvSpPr>
          <p:spPr>
            <a:xfrm>
              <a:off x="6755237" y="2212455"/>
              <a:ext cx="28751" cy="115423"/>
            </a:xfrm>
            <a:custGeom>
              <a:avLst/>
              <a:gdLst/>
              <a:ahLst/>
              <a:cxnLst/>
              <a:rect l="l" t="t" r="r" b="b"/>
              <a:pathLst>
                <a:path w="1098" h="4408" extrusionOk="0">
                  <a:moveTo>
                    <a:pt x="1098" y="0"/>
                  </a:moveTo>
                  <a:lnTo>
                    <a:pt x="0" y="325"/>
                  </a:lnTo>
                  <a:lnTo>
                    <a:pt x="0" y="4408"/>
                  </a:lnTo>
                  <a:lnTo>
                    <a:pt x="1098" y="4408"/>
                  </a:lnTo>
                  <a:lnTo>
                    <a:pt x="1098" y="0"/>
                  </a:ln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4" name="Google Shape;13584;p84"/>
            <p:cNvSpPr/>
            <p:nvPr/>
          </p:nvSpPr>
          <p:spPr>
            <a:xfrm>
              <a:off x="6898364" y="2212455"/>
              <a:ext cx="28515" cy="115423"/>
            </a:xfrm>
            <a:custGeom>
              <a:avLst/>
              <a:gdLst/>
              <a:ahLst/>
              <a:cxnLst/>
              <a:rect l="l" t="t" r="r" b="b"/>
              <a:pathLst>
                <a:path w="1089" h="4408" extrusionOk="0">
                  <a:moveTo>
                    <a:pt x="1" y="0"/>
                  </a:moveTo>
                  <a:lnTo>
                    <a:pt x="1" y="4408"/>
                  </a:lnTo>
                  <a:lnTo>
                    <a:pt x="1088" y="4408"/>
                  </a:lnTo>
                  <a:lnTo>
                    <a:pt x="1088" y="32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5" name="Google Shape;13585;p84"/>
            <p:cNvSpPr/>
            <p:nvPr/>
          </p:nvSpPr>
          <p:spPr>
            <a:xfrm>
              <a:off x="6744737" y="2053329"/>
              <a:ext cx="192643" cy="137157"/>
            </a:xfrm>
            <a:custGeom>
              <a:avLst/>
              <a:gdLst/>
              <a:ahLst/>
              <a:cxnLst/>
              <a:rect l="l" t="t" r="r" b="b"/>
              <a:pathLst>
                <a:path w="7357" h="5238" extrusionOk="0">
                  <a:moveTo>
                    <a:pt x="840" y="0"/>
                  </a:moveTo>
                  <a:lnTo>
                    <a:pt x="840" y="1527"/>
                  </a:lnTo>
                  <a:lnTo>
                    <a:pt x="726" y="1527"/>
                  </a:lnTo>
                  <a:cubicBezTo>
                    <a:pt x="1" y="1527"/>
                    <a:pt x="1" y="2624"/>
                    <a:pt x="726" y="2624"/>
                  </a:cubicBezTo>
                  <a:lnTo>
                    <a:pt x="850" y="2624"/>
                  </a:lnTo>
                  <a:cubicBezTo>
                    <a:pt x="964" y="4102"/>
                    <a:pt x="2195" y="5238"/>
                    <a:pt x="3674" y="5238"/>
                  </a:cubicBezTo>
                  <a:cubicBezTo>
                    <a:pt x="5162" y="5238"/>
                    <a:pt x="6393" y="4102"/>
                    <a:pt x="6507" y="2624"/>
                  </a:cubicBezTo>
                  <a:lnTo>
                    <a:pt x="6622" y="2624"/>
                  </a:lnTo>
                  <a:cubicBezTo>
                    <a:pt x="7356" y="2624"/>
                    <a:pt x="7356" y="1527"/>
                    <a:pt x="6622" y="1527"/>
                  </a:cubicBezTo>
                  <a:lnTo>
                    <a:pt x="6517" y="1527"/>
                  </a:lnTo>
                  <a:lnTo>
                    <a:pt x="6517" y="0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6" name="Google Shape;13586;p84"/>
            <p:cNvSpPr/>
            <p:nvPr/>
          </p:nvSpPr>
          <p:spPr>
            <a:xfrm>
              <a:off x="6748743" y="2053329"/>
              <a:ext cx="166641" cy="116419"/>
            </a:xfrm>
            <a:custGeom>
              <a:avLst/>
              <a:gdLst/>
              <a:ahLst/>
              <a:cxnLst/>
              <a:rect l="l" t="t" r="r" b="b"/>
              <a:pathLst>
                <a:path w="6364" h="4446" extrusionOk="0">
                  <a:moveTo>
                    <a:pt x="687" y="0"/>
                  </a:moveTo>
                  <a:lnTo>
                    <a:pt x="687" y="1527"/>
                  </a:lnTo>
                  <a:lnTo>
                    <a:pt x="611" y="1527"/>
                  </a:lnTo>
                  <a:cubicBezTo>
                    <a:pt x="605" y="1527"/>
                    <a:pt x="599" y="1526"/>
                    <a:pt x="592" y="1526"/>
                  </a:cubicBezTo>
                  <a:cubicBezTo>
                    <a:pt x="305" y="1526"/>
                    <a:pt x="66" y="1743"/>
                    <a:pt x="29" y="2023"/>
                  </a:cubicBezTo>
                  <a:cubicBezTo>
                    <a:pt x="0" y="2338"/>
                    <a:pt x="248" y="2624"/>
                    <a:pt x="573" y="2624"/>
                  </a:cubicBezTo>
                  <a:lnTo>
                    <a:pt x="697" y="2624"/>
                  </a:lnTo>
                  <a:cubicBezTo>
                    <a:pt x="745" y="3311"/>
                    <a:pt x="1059" y="3969"/>
                    <a:pt x="1555" y="4446"/>
                  </a:cubicBezTo>
                  <a:lnTo>
                    <a:pt x="1555" y="1966"/>
                  </a:lnTo>
                  <a:cubicBezTo>
                    <a:pt x="1555" y="1365"/>
                    <a:pt x="2052" y="868"/>
                    <a:pt x="2653" y="868"/>
                  </a:cubicBezTo>
                  <a:lnTo>
                    <a:pt x="6364" y="868"/>
                  </a:lnTo>
                  <a:lnTo>
                    <a:pt x="6364" y="0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7" name="Google Shape;13587;p84"/>
            <p:cNvSpPr/>
            <p:nvPr/>
          </p:nvSpPr>
          <p:spPr>
            <a:xfrm>
              <a:off x="6801192" y="2093418"/>
              <a:ext cx="11286" cy="17125"/>
            </a:xfrm>
            <a:custGeom>
              <a:avLst/>
              <a:gdLst/>
              <a:ahLst/>
              <a:cxnLst/>
              <a:rect l="l" t="t" r="r" b="b"/>
              <a:pathLst>
                <a:path w="431" h="654" extrusionOk="0">
                  <a:moveTo>
                    <a:pt x="215" y="0"/>
                  </a:moveTo>
                  <a:cubicBezTo>
                    <a:pt x="108" y="0"/>
                    <a:pt x="1" y="72"/>
                    <a:pt x="1" y="215"/>
                  </a:cubicBezTo>
                  <a:lnTo>
                    <a:pt x="1" y="435"/>
                  </a:lnTo>
                  <a:cubicBezTo>
                    <a:pt x="1" y="559"/>
                    <a:pt x="96" y="654"/>
                    <a:pt x="220" y="654"/>
                  </a:cubicBezTo>
                  <a:cubicBezTo>
                    <a:pt x="335" y="654"/>
                    <a:pt x="430" y="559"/>
                    <a:pt x="430" y="435"/>
                  </a:cubicBezTo>
                  <a:lnTo>
                    <a:pt x="430" y="215"/>
                  </a:lnTo>
                  <a:cubicBezTo>
                    <a:pt x="430" y="72"/>
                    <a:pt x="323" y="0"/>
                    <a:pt x="215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8" name="Google Shape;13588;p84"/>
            <p:cNvSpPr/>
            <p:nvPr/>
          </p:nvSpPr>
          <p:spPr>
            <a:xfrm>
              <a:off x="6869901" y="2093418"/>
              <a:ext cx="11260" cy="17125"/>
            </a:xfrm>
            <a:custGeom>
              <a:avLst/>
              <a:gdLst/>
              <a:ahLst/>
              <a:cxnLst/>
              <a:rect l="l" t="t" r="r" b="b"/>
              <a:pathLst>
                <a:path w="430" h="654" extrusionOk="0">
                  <a:moveTo>
                    <a:pt x="215" y="0"/>
                  </a:moveTo>
                  <a:cubicBezTo>
                    <a:pt x="108" y="0"/>
                    <a:pt x="0" y="72"/>
                    <a:pt x="0" y="215"/>
                  </a:cubicBezTo>
                  <a:lnTo>
                    <a:pt x="0" y="435"/>
                  </a:lnTo>
                  <a:cubicBezTo>
                    <a:pt x="0" y="559"/>
                    <a:pt x="96" y="654"/>
                    <a:pt x="220" y="654"/>
                  </a:cubicBezTo>
                  <a:cubicBezTo>
                    <a:pt x="334" y="654"/>
                    <a:pt x="430" y="559"/>
                    <a:pt x="430" y="435"/>
                  </a:cubicBezTo>
                  <a:lnTo>
                    <a:pt x="430" y="215"/>
                  </a:lnTo>
                  <a:cubicBezTo>
                    <a:pt x="430" y="72"/>
                    <a:pt x="322" y="0"/>
                    <a:pt x="215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9" name="Google Shape;13589;p84"/>
            <p:cNvSpPr/>
            <p:nvPr/>
          </p:nvSpPr>
          <p:spPr>
            <a:xfrm>
              <a:off x="6792970" y="2076057"/>
              <a:ext cx="27887" cy="14768"/>
            </a:xfrm>
            <a:custGeom>
              <a:avLst/>
              <a:gdLst/>
              <a:ahLst/>
              <a:cxnLst/>
              <a:rect l="l" t="t" r="r" b="b"/>
              <a:pathLst>
                <a:path w="1065" h="564" extrusionOk="0">
                  <a:moveTo>
                    <a:pt x="752" y="1"/>
                  </a:moveTo>
                  <a:cubicBezTo>
                    <a:pt x="732" y="1"/>
                    <a:pt x="710" y="4"/>
                    <a:pt x="687" y="10"/>
                  </a:cubicBezTo>
                  <a:lnTo>
                    <a:pt x="248" y="134"/>
                  </a:lnTo>
                  <a:cubicBezTo>
                    <a:pt x="0" y="191"/>
                    <a:pt x="48" y="563"/>
                    <a:pt x="305" y="563"/>
                  </a:cubicBezTo>
                  <a:cubicBezTo>
                    <a:pt x="324" y="563"/>
                    <a:pt x="353" y="554"/>
                    <a:pt x="372" y="554"/>
                  </a:cubicBezTo>
                  <a:lnTo>
                    <a:pt x="811" y="430"/>
                  </a:lnTo>
                  <a:cubicBezTo>
                    <a:pt x="1065" y="360"/>
                    <a:pt x="981" y="1"/>
                    <a:pt x="752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0" name="Google Shape;13590;p84"/>
            <p:cNvSpPr/>
            <p:nvPr/>
          </p:nvSpPr>
          <p:spPr>
            <a:xfrm>
              <a:off x="6861496" y="2076057"/>
              <a:ext cx="27651" cy="14768"/>
            </a:xfrm>
            <a:custGeom>
              <a:avLst/>
              <a:gdLst/>
              <a:ahLst/>
              <a:cxnLst/>
              <a:rect l="l" t="t" r="r" b="b"/>
              <a:pathLst>
                <a:path w="1056" h="564" extrusionOk="0">
                  <a:moveTo>
                    <a:pt x="311" y="1"/>
                  </a:moveTo>
                  <a:cubicBezTo>
                    <a:pt x="76" y="1"/>
                    <a:pt x="1" y="360"/>
                    <a:pt x="255" y="430"/>
                  </a:cubicBezTo>
                  <a:lnTo>
                    <a:pt x="693" y="554"/>
                  </a:lnTo>
                  <a:cubicBezTo>
                    <a:pt x="712" y="554"/>
                    <a:pt x="732" y="563"/>
                    <a:pt x="751" y="563"/>
                  </a:cubicBezTo>
                  <a:cubicBezTo>
                    <a:pt x="1008" y="563"/>
                    <a:pt x="1056" y="191"/>
                    <a:pt x="808" y="134"/>
                  </a:cubicBezTo>
                  <a:lnTo>
                    <a:pt x="379" y="10"/>
                  </a:lnTo>
                  <a:cubicBezTo>
                    <a:pt x="355" y="4"/>
                    <a:pt x="332" y="1"/>
                    <a:pt x="311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1" name="Google Shape;13591;p84"/>
            <p:cNvSpPr/>
            <p:nvPr/>
          </p:nvSpPr>
          <p:spPr>
            <a:xfrm>
              <a:off x="6755237" y="2064824"/>
              <a:ext cx="23017" cy="31501"/>
            </a:xfrm>
            <a:custGeom>
              <a:avLst/>
              <a:gdLst/>
              <a:ahLst/>
              <a:cxnLst/>
              <a:rect l="l" t="t" r="r" b="b"/>
              <a:pathLst>
                <a:path w="879" h="1203" extrusionOk="0">
                  <a:moveTo>
                    <a:pt x="0" y="0"/>
                  </a:moveTo>
                  <a:lnTo>
                    <a:pt x="0" y="1202"/>
                  </a:lnTo>
                  <a:lnTo>
                    <a:pt x="497" y="1135"/>
                  </a:lnTo>
                  <a:cubicBezTo>
                    <a:pt x="716" y="1107"/>
                    <a:pt x="878" y="926"/>
                    <a:pt x="878" y="706"/>
                  </a:cubicBezTo>
                  <a:lnTo>
                    <a:pt x="878" y="0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2" name="Google Shape;13592;p84"/>
            <p:cNvSpPr/>
            <p:nvPr/>
          </p:nvSpPr>
          <p:spPr>
            <a:xfrm>
              <a:off x="6903863" y="2064824"/>
              <a:ext cx="23017" cy="31501"/>
            </a:xfrm>
            <a:custGeom>
              <a:avLst/>
              <a:gdLst/>
              <a:ahLst/>
              <a:cxnLst/>
              <a:rect l="l" t="t" r="r" b="b"/>
              <a:pathLst>
                <a:path w="879" h="1203" extrusionOk="0">
                  <a:moveTo>
                    <a:pt x="1" y="0"/>
                  </a:moveTo>
                  <a:lnTo>
                    <a:pt x="1" y="706"/>
                  </a:lnTo>
                  <a:cubicBezTo>
                    <a:pt x="1" y="926"/>
                    <a:pt x="163" y="1107"/>
                    <a:pt x="392" y="1135"/>
                  </a:cubicBezTo>
                  <a:lnTo>
                    <a:pt x="878" y="1202"/>
                  </a:lnTo>
                  <a:lnTo>
                    <a:pt x="878" y="0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3" name="Google Shape;13593;p84"/>
            <p:cNvSpPr/>
            <p:nvPr/>
          </p:nvSpPr>
          <p:spPr>
            <a:xfrm>
              <a:off x="6898364" y="2212455"/>
              <a:ext cx="14271" cy="31239"/>
            </a:xfrm>
            <a:custGeom>
              <a:avLst/>
              <a:gdLst/>
              <a:ahLst/>
              <a:cxnLst/>
              <a:rect l="l" t="t" r="r" b="b"/>
              <a:pathLst>
                <a:path w="545" h="1193" extrusionOk="0">
                  <a:moveTo>
                    <a:pt x="1" y="0"/>
                  </a:moveTo>
                  <a:lnTo>
                    <a:pt x="1" y="1193"/>
                  </a:lnTo>
                  <a:cubicBezTo>
                    <a:pt x="249" y="887"/>
                    <a:pt x="430" y="534"/>
                    <a:pt x="545" y="162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526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4" name="Google Shape;13594;p84"/>
            <p:cNvSpPr/>
            <p:nvPr/>
          </p:nvSpPr>
          <p:spPr>
            <a:xfrm>
              <a:off x="6769717" y="2212193"/>
              <a:ext cx="14271" cy="31501"/>
            </a:xfrm>
            <a:custGeom>
              <a:avLst/>
              <a:gdLst/>
              <a:ahLst/>
              <a:cxnLst/>
              <a:rect l="l" t="t" r="r" b="b"/>
              <a:pathLst>
                <a:path w="545" h="1203" extrusionOk="0">
                  <a:moveTo>
                    <a:pt x="545" y="1"/>
                  </a:moveTo>
                  <a:lnTo>
                    <a:pt x="1" y="163"/>
                  </a:lnTo>
                  <a:cubicBezTo>
                    <a:pt x="106" y="544"/>
                    <a:pt x="287" y="897"/>
                    <a:pt x="545" y="1203"/>
                  </a:cubicBezTo>
                  <a:lnTo>
                    <a:pt x="545" y="1"/>
                  </a:lnTo>
                  <a:close/>
                </a:path>
              </a:pathLst>
            </a:custGeom>
            <a:solidFill>
              <a:srgbClr val="526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5" name="Google Shape;13595;p84"/>
            <p:cNvSpPr/>
            <p:nvPr/>
          </p:nvSpPr>
          <p:spPr>
            <a:xfrm>
              <a:off x="6777966" y="2127773"/>
              <a:ext cx="126186" cy="131423"/>
            </a:xfrm>
            <a:custGeom>
              <a:avLst/>
              <a:gdLst/>
              <a:ahLst/>
              <a:cxnLst/>
              <a:rect l="l" t="t" r="r" b="b"/>
              <a:pathLst>
                <a:path w="4819" h="5019" extrusionOk="0">
                  <a:moveTo>
                    <a:pt x="4177" y="0"/>
                  </a:moveTo>
                  <a:cubicBezTo>
                    <a:pt x="4171" y="0"/>
                    <a:pt x="4166" y="0"/>
                    <a:pt x="4160" y="0"/>
                  </a:cubicBezTo>
                  <a:lnTo>
                    <a:pt x="659" y="0"/>
                  </a:lnTo>
                  <a:cubicBezTo>
                    <a:pt x="296" y="0"/>
                    <a:pt x="10" y="286"/>
                    <a:pt x="10" y="649"/>
                  </a:cubicBezTo>
                  <a:lnTo>
                    <a:pt x="10" y="2614"/>
                  </a:lnTo>
                  <a:cubicBezTo>
                    <a:pt x="1" y="3950"/>
                    <a:pt x="1088" y="5018"/>
                    <a:pt x="2414" y="5018"/>
                  </a:cubicBezTo>
                  <a:cubicBezTo>
                    <a:pt x="3740" y="5018"/>
                    <a:pt x="4818" y="3940"/>
                    <a:pt x="4818" y="2614"/>
                  </a:cubicBezTo>
                  <a:lnTo>
                    <a:pt x="4818" y="649"/>
                  </a:lnTo>
                  <a:cubicBezTo>
                    <a:pt x="4818" y="292"/>
                    <a:pt x="4532" y="0"/>
                    <a:pt x="4177" y="0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6" name="Google Shape;13596;p84"/>
            <p:cNvSpPr/>
            <p:nvPr/>
          </p:nvSpPr>
          <p:spPr>
            <a:xfrm>
              <a:off x="6815908" y="2144688"/>
              <a:ext cx="50537" cy="17334"/>
            </a:xfrm>
            <a:custGeom>
              <a:avLst/>
              <a:gdLst/>
              <a:ahLst/>
              <a:cxnLst/>
              <a:rect l="l" t="t" r="r" b="b"/>
              <a:pathLst>
                <a:path w="1930" h="662" extrusionOk="0">
                  <a:moveTo>
                    <a:pt x="310" y="0"/>
                  </a:moveTo>
                  <a:cubicBezTo>
                    <a:pt x="144" y="0"/>
                    <a:pt x="1" y="221"/>
                    <a:pt x="154" y="375"/>
                  </a:cubicBezTo>
                  <a:cubicBezTo>
                    <a:pt x="373" y="566"/>
                    <a:pt x="644" y="662"/>
                    <a:pt x="925" y="662"/>
                  </a:cubicBezTo>
                  <a:cubicBezTo>
                    <a:pt x="938" y="662"/>
                    <a:pt x="952" y="662"/>
                    <a:pt x="965" y="661"/>
                  </a:cubicBezTo>
                  <a:cubicBezTo>
                    <a:pt x="979" y="662"/>
                    <a:pt x="992" y="662"/>
                    <a:pt x="1005" y="662"/>
                  </a:cubicBezTo>
                  <a:cubicBezTo>
                    <a:pt x="1287" y="662"/>
                    <a:pt x="1558" y="566"/>
                    <a:pt x="1776" y="375"/>
                  </a:cubicBezTo>
                  <a:cubicBezTo>
                    <a:pt x="1930" y="221"/>
                    <a:pt x="1786" y="0"/>
                    <a:pt x="1620" y="0"/>
                  </a:cubicBezTo>
                  <a:cubicBezTo>
                    <a:pt x="1570" y="0"/>
                    <a:pt x="1518" y="21"/>
                    <a:pt x="1471" y="70"/>
                  </a:cubicBezTo>
                  <a:cubicBezTo>
                    <a:pt x="1318" y="170"/>
                    <a:pt x="1142" y="220"/>
                    <a:pt x="965" y="220"/>
                  </a:cubicBezTo>
                  <a:cubicBezTo>
                    <a:pt x="789" y="220"/>
                    <a:pt x="612" y="170"/>
                    <a:pt x="460" y="70"/>
                  </a:cubicBezTo>
                  <a:cubicBezTo>
                    <a:pt x="413" y="21"/>
                    <a:pt x="360" y="0"/>
                    <a:pt x="310" y="0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7" name="Google Shape;13597;p84"/>
            <p:cNvSpPr/>
            <p:nvPr/>
          </p:nvSpPr>
          <p:spPr>
            <a:xfrm>
              <a:off x="6778044" y="2127773"/>
              <a:ext cx="100131" cy="131658"/>
            </a:xfrm>
            <a:custGeom>
              <a:avLst/>
              <a:gdLst/>
              <a:ahLst/>
              <a:cxnLst/>
              <a:rect l="l" t="t" r="r" b="b"/>
              <a:pathLst>
                <a:path w="3824" h="5028" extrusionOk="0">
                  <a:moveTo>
                    <a:pt x="665" y="0"/>
                  </a:moveTo>
                  <a:cubicBezTo>
                    <a:pt x="303" y="0"/>
                    <a:pt x="7" y="286"/>
                    <a:pt x="7" y="649"/>
                  </a:cubicBezTo>
                  <a:lnTo>
                    <a:pt x="7" y="2614"/>
                  </a:lnTo>
                  <a:cubicBezTo>
                    <a:pt x="0" y="4036"/>
                    <a:pt x="1171" y="5028"/>
                    <a:pt x="2419" y="5028"/>
                  </a:cubicBezTo>
                  <a:cubicBezTo>
                    <a:pt x="2896" y="5028"/>
                    <a:pt x="3385" y="4882"/>
                    <a:pt x="3823" y="4560"/>
                  </a:cubicBezTo>
                  <a:lnTo>
                    <a:pt x="3823" y="4560"/>
                  </a:lnTo>
                  <a:cubicBezTo>
                    <a:pt x="3718" y="4570"/>
                    <a:pt x="3604" y="4579"/>
                    <a:pt x="3499" y="4579"/>
                  </a:cubicBezTo>
                  <a:cubicBezTo>
                    <a:pt x="2173" y="4579"/>
                    <a:pt x="1095" y="3501"/>
                    <a:pt x="1104" y="2185"/>
                  </a:cubicBezTo>
                  <a:lnTo>
                    <a:pt x="1104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8" name="Google Shape;13598;p84"/>
            <p:cNvSpPr/>
            <p:nvPr/>
          </p:nvSpPr>
          <p:spPr>
            <a:xfrm>
              <a:off x="6749503" y="2030338"/>
              <a:ext cx="183112" cy="34512"/>
            </a:xfrm>
            <a:custGeom>
              <a:avLst/>
              <a:gdLst/>
              <a:ahLst/>
              <a:cxnLst/>
              <a:rect l="l" t="t" r="r" b="b"/>
              <a:pathLst>
                <a:path w="6993" h="1318" extrusionOk="0">
                  <a:moveTo>
                    <a:pt x="219" y="1"/>
                  </a:moveTo>
                  <a:cubicBezTo>
                    <a:pt x="95" y="1"/>
                    <a:pt x="0" y="96"/>
                    <a:pt x="0" y="220"/>
                  </a:cubicBezTo>
                  <a:lnTo>
                    <a:pt x="0" y="1098"/>
                  </a:lnTo>
                  <a:cubicBezTo>
                    <a:pt x="0" y="1212"/>
                    <a:pt x="95" y="1317"/>
                    <a:pt x="219" y="1317"/>
                  </a:cubicBezTo>
                  <a:lnTo>
                    <a:pt x="6773" y="1317"/>
                  </a:lnTo>
                  <a:cubicBezTo>
                    <a:pt x="6897" y="1317"/>
                    <a:pt x="6993" y="1212"/>
                    <a:pt x="6993" y="1098"/>
                  </a:cubicBezTo>
                  <a:lnTo>
                    <a:pt x="6993" y="220"/>
                  </a:lnTo>
                  <a:cubicBezTo>
                    <a:pt x="6993" y="96"/>
                    <a:pt x="6897" y="1"/>
                    <a:pt x="6773" y="1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9" name="Google Shape;13599;p84"/>
            <p:cNvSpPr/>
            <p:nvPr/>
          </p:nvSpPr>
          <p:spPr>
            <a:xfrm>
              <a:off x="6810697" y="1973098"/>
              <a:ext cx="106678" cy="45771"/>
            </a:xfrm>
            <a:custGeom>
              <a:avLst/>
              <a:gdLst/>
              <a:ahLst/>
              <a:cxnLst/>
              <a:rect l="l" t="t" r="r" b="b"/>
              <a:pathLst>
                <a:path w="4074" h="1748" extrusionOk="0">
                  <a:moveTo>
                    <a:pt x="1150" y="1"/>
                  </a:moveTo>
                  <a:cubicBezTo>
                    <a:pt x="1117" y="1"/>
                    <a:pt x="1083" y="1"/>
                    <a:pt x="1050" y="2"/>
                  </a:cubicBezTo>
                  <a:lnTo>
                    <a:pt x="1040" y="2"/>
                  </a:lnTo>
                  <a:cubicBezTo>
                    <a:pt x="754" y="193"/>
                    <a:pt x="515" y="431"/>
                    <a:pt x="325" y="708"/>
                  </a:cubicBezTo>
                  <a:cubicBezTo>
                    <a:pt x="0" y="1137"/>
                    <a:pt x="315" y="1748"/>
                    <a:pt x="849" y="1748"/>
                  </a:cubicBezTo>
                  <a:lnTo>
                    <a:pt x="4074" y="1748"/>
                  </a:lnTo>
                  <a:cubicBezTo>
                    <a:pt x="3581" y="725"/>
                    <a:pt x="2462" y="1"/>
                    <a:pt x="1150" y="1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0" name="Google Shape;13600;p84"/>
            <p:cNvSpPr/>
            <p:nvPr/>
          </p:nvSpPr>
          <p:spPr>
            <a:xfrm>
              <a:off x="6738243" y="2276399"/>
              <a:ext cx="17020" cy="51480"/>
            </a:xfrm>
            <a:custGeom>
              <a:avLst/>
              <a:gdLst/>
              <a:ahLst/>
              <a:cxnLst/>
              <a:rect l="l" t="t" r="r" b="b"/>
              <a:pathLst>
                <a:path w="650" h="1966" extrusionOk="0">
                  <a:moveTo>
                    <a:pt x="649" y="0"/>
                  </a:moveTo>
                  <a:cubicBezTo>
                    <a:pt x="287" y="0"/>
                    <a:pt x="1" y="287"/>
                    <a:pt x="1" y="649"/>
                  </a:cubicBezTo>
                  <a:lnTo>
                    <a:pt x="1" y="1966"/>
                  </a:lnTo>
                  <a:lnTo>
                    <a:pt x="649" y="1966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1" name="Google Shape;13601;p84"/>
            <p:cNvSpPr/>
            <p:nvPr/>
          </p:nvSpPr>
          <p:spPr>
            <a:xfrm>
              <a:off x="6755237" y="2276399"/>
              <a:ext cx="11521" cy="51480"/>
            </a:xfrm>
            <a:custGeom>
              <a:avLst/>
              <a:gdLst/>
              <a:ahLst/>
              <a:cxnLst/>
              <a:rect l="l" t="t" r="r" b="b"/>
              <a:pathLst>
                <a:path w="440" h="1966" extrusionOk="0">
                  <a:moveTo>
                    <a:pt x="0" y="0"/>
                  </a:moveTo>
                  <a:lnTo>
                    <a:pt x="0" y="1966"/>
                  </a:lnTo>
                  <a:lnTo>
                    <a:pt x="439" y="1966"/>
                  </a:lnTo>
                  <a:lnTo>
                    <a:pt x="439" y="439"/>
                  </a:lnTo>
                  <a:cubicBezTo>
                    <a:pt x="439" y="191"/>
                    <a:pt x="239" y="0"/>
                    <a:pt x="0" y="0"/>
                  </a:cubicBezTo>
                  <a:close/>
                </a:path>
              </a:pathLst>
            </a:custGeom>
            <a:solidFill>
              <a:srgbClr val="526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2" name="Google Shape;13602;p84"/>
            <p:cNvSpPr/>
            <p:nvPr/>
          </p:nvSpPr>
          <p:spPr>
            <a:xfrm>
              <a:off x="6926854" y="2276399"/>
              <a:ext cx="17256" cy="51480"/>
            </a:xfrm>
            <a:custGeom>
              <a:avLst/>
              <a:gdLst/>
              <a:ahLst/>
              <a:cxnLst/>
              <a:rect l="l" t="t" r="r" b="b"/>
              <a:pathLst>
                <a:path w="659" h="1966" extrusionOk="0">
                  <a:moveTo>
                    <a:pt x="0" y="0"/>
                  </a:moveTo>
                  <a:lnTo>
                    <a:pt x="0" y="1966"/>
                  </a:lnTo>
                  <a:lnTo>
                    <a:pt x="659" y="1966"/>
                  </a:lnTo>
                  <a:lnTo>
                    <a:pt x="659" y="649"/>
                  </a:lnTo>
                  <a:cubicBezTo>
                    <a:pt x="649" y="287"/>
                    <a:pt x="363" y="0"/>
                    <a:pt x="0" y="0"/>
                  </a:cubicBez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3" name="Google Shape;13603;p84"/>
            <p:cNvSpPr/>
            <p:nvPr/>
          </p:nvSpPr>
          <p:spPr>
            <a:xfrm>
              <a:off x="6915358" y="2276399"/>
              <a:ext cx="11521" cy="51480"/>
            </a:xfrm>
            <a:custGeom>
              <a:avLst/>
              <a:gdLst/>
              <a:ahLst/>
              <a:cxnLst/>
              <a:rect l="l" t="t" r="r" b="b"/>
              <a:pathLst>
                <a:path w="440" h="1966" extrusionOk="0">
                  <a:moveTo>
                    <a:pt x="439" y="0"/>
                  </a:moveTo>
                  <a:cubicBezTo>
                    <a:pt x="201" y="0"/>
                    <a:pt x="1" y="191"/>
                    <a:pt x="1" y="439"/>
                  </a:cubicBezTo>
                  <a:lnTo>
                    <a:pt x="1" y="1966"/>
                  </a:lnTo>
                  <a:lnTo>
                    <a:pt x="439" y="1966"/>
                  </a:lnTo>
                  <a:lnTo>
                    <a:pt x="439" y="0"/>
                  </a:lnTo>
                  <a:close/>
                </a:path>
              </a:pathLst>
            </a:custGeom>
            <a:solidFill>
              <a:srgbClr val="526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604" name="Google Shape;13604;p84"/>
          <p:cNvGrpSpPr/>
          <p:nvPr/>
        </p:nvGrpSpPr>
        <p:grpSpPr>
          <a:xfrm>
            <a:off x="6253375" y="1973150"/>
            <a:ext cx="274812" cy="354728"/>
            <a:chOff x="6253375" y="1973150"/>
            <a:chExt cx="274812" cy="354728"/>
          </a:xfrm>
        </p:grpSpPr>
        <p:sp>
          <p:nvSpPr>
            <p:cNvPr id="13605" name="Google Shape;13605;p84"/>
            <p:cNvSpPr/>
            <p:nvPr/>
          </p:nvSpPr>
          <p:spPr>
            <a:xfrm>
              <a:off x="6253637" y="2173492"/>
              <a:ext cx="274550" cy="154387"/>
            </a:xfrm>
            <a:custGeom>
              <a:avLst/>
              <a:gdLst/>
              <a:ahLst/>
              <a:cxnLst/>
              <a:rect l="l" t="t" r="r" b="b"/>
              <a:pathLst>
                <a:path w="10485" h="5896" extrusionOk="0">
                  <a:moveTo>
                    <a:pt x="3711" y="0"/>
                  </a:moveTo>
                  <a:lnTo>
                    <a:pt x="3711" y="1040"/>
                  </a:lnTo>
                  <a:cubicBezTo>
                    <a:pt x="3711" y="1326"/>
                    <a:pt x="3520" y="1584"/>
                    <a:pt x="3244" y="1670"/>
                  </a:cubicBezTo>
                  <a:lnTo>
                    <a:pt x="935" y="2347"/>
                  </a:lnTo>
                  <a:cubicBezTo>
                    <a:pt x="382" y="2509"/>
                    <a:pt x="0" y="3015"/>
                    <a:pt x="0" y="3597"/>
                  </a:cubicBezTo>
                  <a:lnTo>
                    <a:pt x="0" y="5237"/>
                  </a:lnTo>
                  <a:cubicBezTo>
                    <a:pt x="0" y="5600"/>
                    <a:pt x="286" y="5896"/>
                    <a:pt x="649" y="5896"/>
                  </a:cubicBezTo>
                  <a:lnTo>
                    <a:pt x="9826" y="5896"/>
                  </a:lnTo>
                  <a:cubicBezTo>
                    <a:pt x="10189" y="5896"/>
                    <a:pt x="10485" y="5600"/>
                    <a:pt x="10485" y="5237"/>
                  </a:cubicBezTo>
                  <a:lnTo>
                    <a:pt x="10485" y="3597"/>
                  </a:lnTo>
                  <a:cubicBezTo>
                    <a:pt x="10485" y="3015"/>
                    <a:pt x="10094" y="2509"/>
                    <a:pt x="9540" y="2347"/>
                  </a:cubicBezTo>
                  <a:lnTo>
                    <a:pt x="7241" y="1670"/>
                  </a:lnTo>
                  <a:cubicBezTo>
                    <a:pt x="6955" y="1584"/>
                    <a:pt x="6764" y="1326"/>
                    <a:pt x="6764" y="1040"/>
                  </a:cubicBezTo>
                  <a:lnTo>
                    <a:pt x="6764" y="0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6" name="Google Shape;13606;p84"/>
            <p:cNvSpPr/>
            <p:nvPr/>
          </p:nvSpPr>
          <p:spPr>
            <a:xfrm>
              <a:off x="6253375" y="2210439"/>
              <a:ext cx="274812" cy="117440"/>
            </a:xfrm>
            <a:custGeom>
              <a:avLst/>
              <a:gdLst/>
              <a:ahLst/>
              <a:cxnLst/>
              <a:rect l="l" t="t" r="r" b="b"/>
              <a:pathLst>
                <a:path w="10495" h="4485" extrusionOk="0">
                  <a:moveTo>
                    <a:pt x="3597" y="1"/>
                  </a:moveTo>
                  <a:cubicBezTo>
                    <a:pt x="3511" y="125"/>
                    <a:pt x="3387" y="211"/>
                    <a:pt x="3244" y="259"/>
                  </a:cubicBezTo>
                  <a:lnTo>
                    <a:pt x="945" y="936"/>
                  </a:lnTo>
                  <a:cubicBezTo>
                    <a:pt x="392" y="1098"/>
                    <a:pt x="1" y="1604"/>
                    <a:pt x="1" y="2186"/>
                  </a:cubicBezTo>
                  <a:lnTo>
                    <a:pt x="1" y="3826"/>
                  </a:lnTo>
                  <a:cubicBezTo>
                    <a:pt x="1" y="4189"/>
                    <a:pt x="296" y="4485"/>
                    <a:pt x="659" y="4485"/>
                  </a:cubicBezTo>
                  <a:lnTo>
                    <a:pt x="9836" y="4485"/>
                  </a:lnTo>
                  <a:cubicBezTo>
                    <a:pt x="10199" y="4485"/>
                    <a:pt x="10495" y="4189"/>
                    <a:pt x="10495" y="3826"/>
                  </a:cubicBezTo>
                  <a:lnTo>
                    <a:pt x="10495" y="2186"/>
                  </a:lnTo>
                  <a:cubicBezTo>
                    <a:pt x="10485" y="1604"/>
                    <a:pt x="10104" y="1098"/>
                    <a:pt x="9550" y="936"/>
                  </a:cubicBezTo>
                  <a:lnTo>
                    <a:pt x="7251" y="259"/>
                  </a:lnTo>
                  <a:cubicBezTo>
                    <a:pt x="7108" y="211"/>
                    <a:pt x="6984" y="125"/>
                    <a:pt x="6898" y="1"/>
                  </a:cubicBezTo>
                  <a:lnTo>
                    <a:pt x="5248" y="554"/>
                  </a:lnTo>
                  <a:lnTo>
                    <a:pt x="3597" y="1"/>
                  </a:ln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7" name="Google Shape;13607;p84"/>
            <p:cNvSpPr/>
            <p:nvPr/>
          </p:nvSpPr>
          <p:spPr>
            <a:xfrm>
              <a:off x="6315591" y="2210439"/>
              <a:ext cx="150407" cy="49542"/>
            </a:xfrm>
            <a:custGeom>
              <a:avLst/>
              <a:gdLst/>
              <a:ahLst/>
              <a:cxnLst/>
              <a:rect l="l" t="t" r="r" b="b"/>
              <a:pathLst>
                <a:path w="5744" h="1892" extrusionOk="0">
                  <a:moveTo>
                    <a:pt x="1221" y="1"/>
                  </a:moveTo>
                  <a:cubicBezTo>
                    <a:pt x="1135" y="125"/>
                    <a:pt x="1011" y="211"/>
                    <a:pt x="878" y="259"/>
                  </a:cubicBezTo>
                  <a:lnTo>
                    <a:pt x="0" y="507"/>
                  </a:lnTo>
                  <a:lnTo>
                    <a:pt x="1374" y="1680"/>
                  </a:lnTo>
                  <a:cubicBezTo>
                    <a:pt x="1537" y="1823"/>
                    <a:pt x="1740" y="1891"/>
                    <a:pt x="1941" y="1891"/>
                  </a:cubicBezTo>
                  <a:cubicBezTo>
                    <a:pt x="2198" y="1891"/>
                    <a:pt x="2453" y="1779"/>
                    <a:pt x="2624" y="1565"/>
                  </a:cubicBezTo>
                  <a:lnTo>
                    <a:pt x="2872" y="1251"/>
                  </a:lnTo>
                  <a:lnTo>
                    <a:pt x="3120" y="1565"/>
                  </a:lnTo>
                  <a:cubicBezTo>
                    <a:pt x="3296" y="1779"/>
                    <a:pt x="3551" y="1891"/>
                    <a:pt x="3807" y="1891"/>
                  </a:cubicBezTo>
                  <a:cubicBezTo>
                    <a:pt x="4009" y="1891"/>
                    <a:pt x="4211" y="1823"/>
                    <a:pt x="4379" y="1680"/>
                  </a:cubicBezTo>
                  <a:lnTo>
                    <a:pt x="5743" y="507"/>
                  </a:lnTo>
                  <a:lnTo>
                    <a:pt x="4875" y="259"/>
                  </a:lnTo>
                  <a:cubicBezTo>
                    <a:pt x="4732" y="211"/>
                    <a:pt x="4608" y="125"/>
                    <a:pt x="4522" y="1"/>
                  </a:cubicBezTo>
                  <a:lnTo>
                    <a:pt x="2872" y="554"/>
                  </a:lnTo>
                  <a:lnTo>
                    <a:pt x="1221" y="1"/>
                  </a:ln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8" name="Google Shape;13608;p84"/>
            <p:cNvSpPr/>
            <p:nvPr/>
          </p:nvSpPr>
          <p:spPr>
            <a:xfrm>
              <a:off x="6350810" y="2173492"/>
              <a:ext cx="79969" cy="22860"/>
            </a:xfrm>
            <a:custGeom>
              <a:avLst/>
              <a:gdLst/>
              <a:ahLst/>
              <a:cxnLst/>
              <a:rect l="l" t="t" r="r" b="b"/>
              <a:pathLst>
                <a:path w="3054" h="873" extrusionOk="0">
                  <a:moveTo>
                    <a:pt x="0" y="0"/>
                  </a:moveTo>
                  <a:lnTo>
                    <a:pt x="0" y="487"/>
                  </a:lnTo>
                  <a:cubicBezTo>
                    <a:pt x="477" y="744"/>
                    <a:pt x="1002" y="873"/>
                    <a:pt x="1527" y="873"/>
                  </a:cubicBezTo>
                  <a:cubicBezTo>
                    <a:pt x="2051" y="873"/>
                    <a:pt x="2576" y="744"/>
                    <a:pt x="3053" y="487"/>
                  </a:cubicBezTo>
                  <a:lnTo>
                    <a:pt x="3053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9" name="Google Shape;13609;p84"/>
            <p:cNvSpPr/>
            <p:nvPr/>
          </p:nvSpPr>
          <p:spPr>
            <a:xfrm>
              <a:off x="6294355" y="2059063"/>
              <a:ext cx="192617" cy="125688"/>
            </a:xfrm>
            <a:custGeom>
              <a:avLst/>
              <a:gdLst/>
              <a:ahLst/>
              <a:cxnLst/>
              <a:rect l="l" t="t" r="r" b="b"/>
              <a:pathLst>
                <a:path w="7356" h="4800" extrusionOk="0">
                  <a:moveTo>
                    <a:pt x="849" y="1"/>
                  </a:moveTo>
                  <a:lnTo>
                    <a:pt x="849" y="1088"/>
                  </a:lnTo>
                  <a:lnTo>
                    <a:pt x="735" y="1088"/>
                  </a:lnTo>
                  <a:cubicBezTo>
                    <a:pt x="0" y="1088"/>
                    <a:pt x="0" y="2185"/>
                    <a:pt x="735" y="2185"/>
                  </a:cubicBezTo>
                  <a:lnTo>
                    <a:pt x="849" y="2185"/>
                  </a:lnTo>
                  <a:cubicBezTo>
                    <a:pt x="964" y="3664"/>
                    <a:pt x="2194" y="4799"/>
                    <a:pt x="3683" y="4799"/>
                  </a:cubicBezTo>
                  <a:cubicBezTo>
                    <a:pt x="5161" y="4799"/>
                    <a:pt x="6392" y="3664"/>
                    <a:pt x="6507" y="2185"/>
                  </a:cubicBezTo>
                  <a:lnTo>
                    <a:pt x="6631" y="2185"/>
                  </a:lnTo>
                  <a:cubicBezTo>
                    <a:pt x="7356" y="2185"/>
                    <a:pt x="7356" y="1088"/>
                    <a:pt x="6631" y="1088"/>
                  </a:cubicBezTo>
                  <a:lnTo>
                    <a:pt x="6526" y="1088"/>
                  </a:lnTo>
                  <a:lnTo>
                    <a:pt x="6526" y="1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0" name="Google Shape;13610;p84"/>
            <p:cNvSpPr/>
            <p:nvPr/>
          </p:nvSpPr>
          <p:spPr>
            <a:xfrm>
              <a:off x="6297340" y="2059063"/>
              <a:ext cx="144908" cy="125897"/>
            </a:xfrm>
            <a:custGeom>
              <a:avLst/>
              <a:gdLst/>
              <a:ahLst/>
              <a:cxnLst/>
              <a:rect l="l" t="t" r="r" b="b"/>
              <a:pathLst>
                <a:path w="5534" h="4808" extrusionOk="0">
                  <a:moveTo>
                    <a:pt x="735" y="1"/>
                  </a:moveTo>
                  <a:lnTo>
                    <a:pt x="735" y="1088"/>
                  </a:lnTo>
                  <a:lnTo>
                    <a:pt x="649" y="1088"/>
                  </a:lnTo>
                  <a:cubicBezTo>
                    <a:pt x="392" y="1088"/>
                    <a:pt x="172" y="1250"/>
                    <a:pt x="96" y="1489"/>
                  </a:cubicBezTo>
                  <a:cubicBezTo>
                    <a:pt x="1" y="1842"/>
                    <a:pt x="268" y="2185"/>
                    <a:pt x="630" y="2185"/>
                  </a:cubicBezTo>
                  <a:lnTo>
                    <a:pt x="745" y="2185"/>
                  </a:lnTo>
                  <a:cubicBezTo>
                    <a:pt x="849" y="3681"/>
                    <a:pt x="2103" y="4808"/>
                    <a:pt x="3559" y="4808"/>
                  </a:cubicBezTo>
                  <a:cubicBezTo>
                    <a:pt x="3710" y="4808"/>
                    <a:pt x="3863" y="4796"/>
                    <a:pt x="4017" y="4771"/>
                  </a:cubicBezTo>
                  <a:cubicBezTo>
                    <a:pt x="2634" y="4551"/>
                    <a:pt x="1613" y="3368"/>
                    <a:pt x="1613" y="1966"/>
                  </a:cubicBezTo>
                  <a:lnTo>
                    <a:pt x="1613" y="1527"/>
                  </a:lnTo>
                  <a:cubicBezTo>
                    <a:pt x="1613" y="1050"/>
                    <a:pt x="2004" y="659"/>
                    <a:pt x="2481" y="659"/>
                  </a:cubicBezTo>
                  <a:lnTo>
                    <a:pt x="5105" y="659"/>
                  </a:lnTo>
                  <a:cubicBezTo>
                    <a:pt x="5343" y="649"/>
                    <a:pt x="5534" y="459"/>
                    <a:pt x="5534" y="220"/>
                  </a:cubicBezTo>
                  <a:lnTo>
                    <a:pt x="5534" y="1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1" name="Google Shape;13611;p84"/>
            <p:cNvSpPr/>
            <p:nvPr/>
          </p:nvSpPr>
          <p:spPr>
            <a:xfrm>
              <a:off x="6316822" y="2116775"/>
              <a:ext cx="147919" cy="67976"/>
            </a:xfrm>
            <a:custGeom>
              <a:avLst/>
              <a:gdLst/>
              <a:ahLst/>
              <a:cxnLst/>
              <a:rect l="l" t="t" r="r" b="b"/>
              <a:pathLst>
                <a:path w="5649" h="2596" extrusionOk="0">
                  <a:moveTo>
                    <a:pt x="1" y="0"/>
                  </a:moveTo>
                  <a:lnTo>
                    <a:pt x="1" y="0"/>
                  </a:lnTo>
                  <a:cubicBezTo>
                    <a:pt x="125" y="1470"/>
                    <a:pt x="1356" y="2595"/>
                    <a:pt x="2825" y="2595"/>
                  </a:cubicBezTo>
                  <a:cubicBezTo>
                    <a:pt x="4294" y="2595"/>
                    <a:pt x="5524" y="1470"/>
                    <a:pt x="5649" y="0"/>
                  </a:cubicBezTo>
                  <a:lnTo>
                    <a:pt x="5649" y="0"/>
                  </a:lnTo>
                  <a:cubicBezTo>
                    <a:pt x="5019" y="382"/>
                    <a:pt x="3989" y="630"/>
                    <a:pt x="2825" y="630"/>
                  </a:cubicBezTo>
                  <a:cubicBezTo>
                    <a:pt x="1661" y="630"/>
                    <a:pt x="640" y="382"/>
                    <a:pt x="1" y="0"/>
                  </a:cubicBezTo>
                  <a:close/>
                </a:path>
              </a:pathLst>
            </a:custGeom>
            <a:solidFill>
              <a:srgbClr val="BDC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2" name="Google Shape;13612;p84"/>
            <p:cNvSpPr/>
            <p:nvPr/>
          </p:nvSpPr>
          <p:spPr>
            <a:xfrm>
              <a:off x="6305091" y="2059063"/>
              <a:ext cx="22755" cy="28515"/>
            </a:xfrm>
            <a:custGeom>
              <a:avLst/>
              <a:gdLst/>
              <a:ahLst/>
              <a:cxnLst/>
              <a:rect l="l" t="t" r="r" b="b"/>
              <a:pathLst>
                <a:path w="869" h="1089" extrusionOk="0">
                  <a:moveTo>
                    <a:pt x="0" y="1"/>
                  </a:moveTo>
                  <a:lnTo>
                    <a:pt x="0" y="1088"/>
                  </a:lnTo>
                  <a:lnTo>
                    <a:pt x="869" y="1088"/>
                  </a:lnTo>
                  <a:lnTo>
                    <a:pt x="869" y="1"/>
                  </a:lnTo>
                  <a:close/>
                </a:path>
              </a:pathLst>
            </a:custGeom>
            <a:solidFill>
              <a:srgbClr val="BDC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3" name="Google Shape;13613;p84"/>
            <p:cNvSpPr/>
            <p:nvPr/>
          </p:nvSpPr>
          <p:spPr>
            <a:xfrm>
              <a:off x="6453717" y="2059063"/>
              <a:ext cx="23017" cy="28515"/>
            </a:xfrm>
            <a:custGeom>
              <a:avLst/>
              <a:gdLst/>
              <a:ahLst/>
              <a:cxnLst/>
              <a:rect l="l" t="t" r="r" b="b"/>
              <a:pathLst>
                <a:path w="879" h="1089" extrusionOk="0">
                  <a:moveTo>
                    <a:pt x="1" y="1"/>
                  </a:moveTo>
                  <a:lnTo>
                    <a:pt x="1" y="1088"/>
                  </a:lnTo>
                  <a:lnTo>
                    <a:pt x="878" y="1088"/>
                  </a:lnTo>
                  <a:lnTo>
                    <a:pt x="878" y="1"/>
                  </a:lnTo>
                  <a:close/>
                </a:path>
              </a:pathLst>
            </a:custGeom>
            <a:solidFill>
              <a:srgbClr val="BDC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4" name="Google Shape;13614;p84"/>
            <p:cNvSpPr/>
            <p:nvPr/>
          </p:nvSpPr>
          <p:spPr>
            <a:xfrm>
              <a:off x="6328579" y="2198525"/>
              <a:ext cx="62216" cy="50197"/>
            </a:xfrm>
            <a:custGeom>
              <a:avLst/>
              <a:gdLst/>
              <a:ahLst/>
              <a:cxnLst/>
              <a:rect l="l" t="t" r="r" b="b"/>
              <a:pathLst>
                <a:path w="2376" h="1917" extrusionOk="0">
                  <a:moveTo>
                    <a:pt x="511" y="0"/>
                  </a:moveTo>
                  <a:cubicBezTo>
                    <a:pt x="430" y="0"/>
                    <a:pt x="355" y="43"/>
                    <a:pt x="315" y="122"/>
                  </a:cubicBezTo>
                  <a:lnTo>
                    <a:pt x="29" y="694"/>
                  </a:lnTo>
                  <a:cubicBezTo>
                    <a:pt x="0" y="752"/>
                    <a:pt x="10" y="818"/>
                    <a:pt x="57" y="857"/>
                  </a:cubicBezTo>
                  <a:lnTo>
                    <a:pt x="1164" y="1811"/>
                  </a:lnTo>
                  <a:cubicBezTo>
                    <a:pt x="1248" y="1882"/>
                    <a:pt x="1348" y="1916"/>
                    <a:pt x="1448" y="1916"/>
                  </a:cubicBezTo>
                  <a:cubicBezTo>
                    <a:pt x="1576" y="1916"/>
                    <a:pt x="1703" y="1860"/>
                    <a:pt x="1794" y="1753"/>
                  </a:cubicBezTo>
                  <a:lnTo>
                    <a:pt x="2376" y="1009"/>
                  </a:lnTo>
                  <a:lnTo>
                    <a:pt x="620" y="27"/>
                  </a:lnTo>
                  <a:cubicBezTo>
                    <a:pt x="585" y="9"/>
                    <a:pt x="548" y="0"/>
                    <a:pt x="511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5" name="Google Shape;13615;p84"/>
            <p:cNvSpPr/>
            <p:nvPr/>
          </p:nvSpPr>
          <p:spPr>
            <a:xfrm>
              <a:off x="6390768" y="2198525"/>
              <a:ext cx="62477" cy="50197"/>
            </a:xfrm>
            <a:custGeom>
              <a:avLst/>
              <a:gdLst/>
              <a:ahLst/>
              <a:cxnLst/>
              <a:rect l="l" t="t" r="r" b="b"/>
              <a:pathLst>
                <a:path w="2386" h="1917" extrusionOk="0">
                  <a:moveTo>
                    <a:pt x="1875" y="0"/>
                  </a:moveTo>
                  <a:cubicBezTo>
                    <a:pt x="1838" y="0"/>
                    <a:pt x="1801" y="9"/>
                    <a:pt x="1766" y="27"/>
                  </a:cubicBezTo>
                  <a:lnTo>
                    <a:pt x="1" y="1009"/>
                  </a:lnTo>
                  <a:lnTo>
                    <a:pt x="592" y="1753"/>
                  </a:lnTo>
                  <a:cubicBezTo>
                    <a:pt x="678" y="1860"/>
                    <a:pt x="805" y="1916"/>
                    <a:pt x="934" y="1916"/>
                  </a:cubicBezTo>
                  <a:cubicBezTo>
                    <a:pt x="1036" y="1916"/>
                    <a:pt x="1138" y="1882"/>
                    <a:pt x="1222" y="1811"/>
                  </a:cubicBezTo>
                  <a:lnTo>
                    <a:pt x="2328" y="857"/>
                  </a:lnTo>
                  <a:cubicBezTo>
                    <a:pt x="2376" y="818"/>
                    <a:pt x="2386" y="752"/>
                    <a:pt x="2357" y="694"/>
                  </a:cubicBezTo>
                  <a:lnTo>
                    <a:pt x="2071" y="122"/>
                  </a:lnTo>
                  <a:cubicBezTo>
                    <a:pt x="2031" y="43"/>
                    <a:pt x="1955" y="0"/>
                    <a:pt x="1875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6" name="Google Shape;13616;p84"/>
            <p:cNvSpPr/>
            <p:nvPr/>
          </p:nvSpPr>
          <p:spPr>
            <a:xfrm>
              <a:off x="6353559" y="2081923"/>
              <a:ext cx="11521" cy="17151"/>
            </a:xfrm>
            <a:custGeom>
              <a:avLst/>
              <a:gdLst/>
              <a:ahLst/>
              <a:cxnLst/>
              <a:rect l="l" t="t" r="r" b="b"/>
              <a:pathLst>
                <a:path w="440" h="655" extrusionOk="0">
                  <a:moveTo>
                    <a:pt x="220" y="1"/>
                  </a:moveTo>
                  <a:cubicBezTo>
                    <a:pt x="110" y="1"/>
                    <a:pt x="0" y="72"/>
                    <a:pt x="0" y="215"/>
                  </a:cubicBezTo>
                  <a:lnTo>
                    <a:pt x="0" y="435"/>
                  </a:lnTo>
                  <a:cubicBezTo>
                    <a:pt x="0" y="559"/>
                    <a:pt x="96" y="654"/>
                    <a:pt x="220" y="654"/>
                  </a:cubicBezTo>
                  <a:cubicBezTo>
                    <a:pt x="344" y="654"/>
                    <a:pt x="439" y="559"/>
                    <a:pt x="439" y="435"/>
                  </a:cubicBezTo>
                  <a:lnTo>
                    <a:pt x="439" y="215"/>
                  </a:lnTo>
                  <a:cubicBezTo>
                    <a:pt x="439" y="72"/>
                    <a:pt x="329" y="1"/>
                    <a:pt x="22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7" name="Google Shape;13617;p84"/>
            <p:cNvSpPr/>
            <p:nvPr/>
          </p:nvSpPr>
          <p:spPr>
            <a:xfrm>
              <a:off x="6416508" y="2081923"/>
              <a:ext cx="11521" cy="17151"/>
            </a:xfrm>
            <a:custGeom>
              <a:avLst/>
              <a:gdLst/>
              <a:ahLst/>
              <a:cxnLst/>
              <a:rect l="l" t="t" r="r" b="b"/>
              <a:pathLst>
                <a:path w="440" h="655" extrusionOk="0">
                  <a:moveTo>
                    <a:pt x="220" y="1"/>
                  </a:moveTo>
                  <a:cubicBezTo>
                    <a:pt x="110" y="1"/>
                    <a:pt x="0" y="72"/>
                    <a:pt x="0" y="215"/>
                  </a:cubicBezTo>
                  <a:lnTo>
                    <a:pt x="0" y="435"/>
                  </a:lnTo>
                  <a:cubicBezTo>
                    <a:pt x="0" y="559"/>
                    <a:pt x="96" y="654"/>
                    <a:pt x="220" y="654"/>
                  </a:cubicBezTo>
                  <a:cubicBezTo>
                    <a:pt x="344" y="654"/>
                    <a:pt x="439" y="559"/>
                    <a:pt x="439" y="435"/>
                  </a:cubicBezTo>
                  <a:lnTo>
                    <a:pt x="439" y="215"/>
                  </a:lnTo>
                  <a:cubicBezTo>
                    <a:pt x="439" y="72"/>
                    <a:pt x="329" y="1"/>
                    <a:pt x="22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8" name="Google Shape;13618;p84"/>
            <p:cNvSpPr/>
            <p:nvPr/>
          </p:nvSpPr>
          <p:spPr>
            <a:xfrm>
              <a:off x="6373669" y="2081792"/>
              <a:ext cx="34355" cy="23017"/>
            </a:xfrm>
            <a:custGeom>
              <a:avLst/>
              <a:gdLst/>
              <a:ahLst/>
              <a:cxnLst/>
              <a:rect l="l" t="t" r="r" b="b"/>
              <a:pathLst>
                <a:path w="1312" h="879" extrusionOk="0">
                  <a:moveTo>
                    <a:pt x="654" y="1"/>
                  </a:moveTo>
                  <a:cubicBezTo>
                    <a:pt x="291" y="1"/>
                    <a:pt x="5" y="297"/>
                    <a:pt x="5" y="659"/>
                  </a:cubicBezTo>
                  <a:cubicBezTo>
                    <a:pt x="0" y="802"/>
                    <a:pt x="108" y="874"/>
                    <a:pt x="216" y="874"/>
                  </a:cubicBezTo>
                  <a:cubicBezTo>
                    <a:pt x="325" y="874"/>
                    <a:pt x="434" y="802"/>
                    <a:pt x="434" y="659"/>
                  </a:cubicBezTo>
                  <a:cubicBezTo>
                    <a:pt x="434" y="516"/>
                    <a:pt x="544" y="444"/>
                    <a:pt x="654" y="444"/>
                  </a:cubicBezTo>
                  <a:cubicBezTo>
                    <a:pt x="763" y="444"/>
                    <a:pt x="873" y="516"/>
                    <a:pt x="873" y="659"/>
                  </a:cubicBezTo>
                  <a:cubicBezTo>
                    <a:pt x="873" y="783"/>
                    <a:pt x="969" y="879"/>
                    <a:pt x="1093" y="879"/>
                  </a:cubicBezTo>
                  <a:cubicBezTo>
                    <a:pt x="1217" y="879"/>
                    <a:pt x="1312" y="783"/>
                    <a:pt x="1312" y="659"/>
                  </a:cubicBezTo>
                  <a:cubicBezTo>
                    <a:pt x="1312" y="297"/>
                    <a:pt x="1016" y="1"/>
                    <a:pt x="654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9" name="Google Shape;13619;p84"/>
            <p:cNvSpPr/>
            <p:nvPr/>
          </p:nvSpPr>
          <p:spPr>
            <a:xfrm>
              <a:off x="6305091" y="1973150"/>
              <a:ext cx="171643" cy="85939"/>
            </a:xfrm>
            <a:custGeom>
              <a:avLst/>
              <a:gdLst/>
              <a:ahLst/>
              <a:cxnLst/>
              <a:rect l="l" t="t" r="r" b="b"/>
              <a:pathLst>
                <a:path w="6555" h="3282" extrusionOk="0">
                  <a:moveTo>
                    <a:pt x="1880" y="0"/>
                  </a:moveTo>
                  <a:cubicBezTo>
                    <a:pt x="1288" y="0"/>
                    <a:pt x="764" y="401"/>
                    <a:pt x="611" y="973"/>
                  </a:cubicBezTo>
                  <a:lnTo>
                    <a:pt x="0" y="3282"/>
                  </a:lnTo>
                  <a:lnTo>
                    <a:pt x="6554" y="3282"/>
                  </a:lnTo>
                  <a:lnTo>
                    <a:pt x="5934" y="973"/>
                  </a:lnTo>
                  <a:cubicBezTo>
                    <a:pt x="5782" y="401"/>
                    <a:pt x="5267" y="0"/>
                    <a:pt x="4666" y="0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0" name="Google Shape;13620;p84"/>
            <p:cNvSpPr/>
            <p:nvPr/>
          </p:nvSpPr>
          <p:spPr>
            <a:xfrm>
              <a:off x="6377545" y="2156236"/>
              <a:ext cx="26499" cy="11521"/>
            </a:xfrm>
            <a:custGeom>
              <a:avLst/>
              <a:gdLst/>
              <a:ahLst/>
              <a:cxnLst/>
              <a:rect l="l" t="t" r="r" b="b"/>
              <a:pathLst>
                <a:path w="1012" h="440" extrusionOk="0">
                  <a:moveTo>
                    <a:pt x="286" y="1"/>
                  </a:moveTo>
                  <a:cubicBezTo>
                    <a:pt x="0" y="1"/>
                    <a:pt x="0" y="440"/>
                    <a:pt x="286" y="440"/>
                  </a:cubicBezTo>
                  <a:lnTo>
                    <a:pt x="725" y="440"/>
                  </a:lnTo>
                  <a:cubicBezTo>
                    <a:pt x="1011" y="440"/>
                    <a:pt x="1011" y="1"/>
                    <a:pt x="725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1" name="Google Shape;13621;p84"/>
            <p:cNvSpPr/>
            <p:nvPr/>
          </p:nvSpPr>
          <p:spPr>
            <a:xfrm>
              <a:off x="6303101" y="2081792"/>
              <a:ext cx="43729" cy="11521"/>
            </a:xfrm>
            <a:custGeom>
              <a:avLst/>
              <a:gdLst/>
              <a:ahLst/>
              <a:cxnLst/>
              <a:rect l="l" t="t" r="r" b="b"/>
              <a:pathLst>
                <a:path w="1670" h="440" extrusionOk="0">
                  <a:moveTo>
                    <a:pt x="296" y="1"/>
                  </a:moveTo>
                  <a:cubicBezTo>
                    <a:pt x="0" y="1"/>
                    <a:pt x="0" y="440"/>
                    <a:pt x="296" y="440"/>
                  </a:cubicBezTo>
                  <a:lnTo>
                    <a:pt x="1383" y="440"/>
                  </a:lnTo>
                  <a:cubicBezTo>
                    <a:pt x="1670" y="440"/>
                    <a:pt x="1670" y="1"/>
                    <a:pt x="1383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2" name="Google Shape;13622;p84"/>
            <p:cNvSpPr/>
            <p:nvPr/>
          </p:nvSpPr>
          <p:spPr>
            <a:xfrm>
              <a:off x="6434733" y="2081792"/>
              <a:ext cx="43755" cy="11521"/>
            </a:xfrm>
            <a:custGeom>
              <a:avLst/>
              <a:gdLst/>
              <a:ahLst/>
              <a:cxnLst/>
              <a:rect l="l" t="t" r="r" b="b"/>
              <a:pathLst>
                <a:path w="1671" h="440" extrusionOk="0">
                  <a:moveTo>
                    <a:pt x="287" y="1"/>
                  </a:moveTo>
                  <a:cubicBezTo>
                    <a:pt x="1" y="1"/>
                    <a:pt x="1" y="440"/>
                    <a:pt x="287" y="440"/>
                  </a:cubicBezTo>
                  <a:lnTo>
                    <a:pt x="1384" y="440"/>
                  </a:lnTo>
                  <a:cubicBezTo>
                    <a:pt x="1670" y="440"/>
                    <a:pt x="1670" y="1"/>
                    <a:pt x="1384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3" name="Google Shape;13623;p84"/>
            <p:cNvSpPr/>
            <p:nvPr/>
          </p:nvSpPr>
          <p:spPr>
            <a:xfrm>
              <a:off x="6333580" y="2076057"/>
              <a:ext cx="51480" cy="40246"/>
            </a:xfrm>
            <a:custGeom>
              <a:avLst/>
              <a:gdLst/>
              <a:ahLst/>
              <a:cxnLst/>
              <a:rect l="l" t="t" r="r" b="b"/>
              <a:pathLst>
                <a:path w="1966" h="1537" extrusionOk="0">
                  <a:moveTo>
                    <a:pt x="1526" y="439"/>
                  </a:moveTo>
                  <a:lnTo>
                    <a:pt x="1526" y="878"/>
                  </a:lnTo>
                  <a:cubicBezTo>
                    <a:pt x="1526" y="1002"/>
                    <a:pt x="1431" y="1098"/>
                    <a:pt x="1317" y="1098"/>
                  </a:cubicBezTo>
                  <a:lnTo>
                    <a:pt x="658" y="1098"/>
                  </a:lnTo>
                  <a:cubicBezTo>
                    <a:pt x="534" y="1098"/>
                    <a:pt x="439" y="1002"/>
                    <a:pt x="439" y="878"/>
                  </a:cubicBezTo>
                  <a:lnTo>
                    <a:pt x="439" y="439"/>
                  </a:lnTo>
                  <a:close/>
                  <a:moveTo>
                    <a:pt x="219" y="0"/>
                  </a:moveTo>
                  <a:cubicBezTo>
                    <a:pt x="95" y="0"/>
                    <a:pt x="0" y="105"/>
                    <a:pt x="0" y="220"/>
                  </a:cubicBezTo>
                  <a:lnTo>
                    <a:pt x="0" y="878"/>
                  </a:lnTo>
                  <a:cubicBezTo>
                    <a:pt x="0" y="1241"/>
                    <a:pt x="296" y="1536"/>
                    <a:pt x="658" y="1536"/>
                  </a:cubicBezTo>
                  <a:lnTo>
                    <a:pt x="1317" y="1536"/>
                  </a:lnTo>
                  <a:cubicBezTo>
                    <a:pt x="1670" y="1536"/>
                    <a:pt x="1965" y="1241"/>
                    <a:pt x="1965" y="878"/>
                  </a:cubicBezTo>
                  <a:lnTo>
                    <a:pt x="1965" y="220"/>
                  </a:lnTo>
                  <a:cubicBezTo>
                    <a:pt x="1965" y="105"/>
                    <a:pt x="1870" y="0"/>
                    <a:pt x="1746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4" name="Google Shape;13624;p84"/>
            <p:cNvSpPr/>
            <p:nvPr/>
          </p:nvSpPr>
          <p:spPr>
            <a:xfrm>
              <a:off x="6396529" y="2076057"/>
              <a:ext cx="51480" cy="40246"/>
            </a:xfrm>
            <a:custGeom>
              <a:avLst/>
              <a:gdLst/>
              <a:ahLst/>
              <a:cxnLst/>
              <a:rect l="l" t="t" r="r" b="b"/>
              <a:pathLst>
                <a:path w="1966" h="1537" extrusionOk="0">
                  <a:moveTo>
                    <a:pt x="1526" y="439"/>
                  </a:moveTo>
                  <a:lnTo>
                    <a:pt x="1526" y="878"/>
                  </a:lnTo>
                  <a:cubicBezTo>
                    <a:pt x="1526" y="1002"/>
                    <a:pt x="1431" y="1098"/>
                    <a:pt x="1307" y="1098"/>
                  </a:cubicBezTo>
                  <a:lnTo>
                    <a:pt x="658" y="1098"/>
                  </a:lnTo>
                  <a:cubicBezTo>
                    <a:pt x="534" y="1098"/>
                    <a:pt x="439" y="1002"/>
                    <a:pt x="439" y="878"/>
                  </a:cubicBezTo>
                  <a:lnTo>
                    <a:pt x="439" y="439"/>
                  </a:lnTo>
                  <a:close/>
                  <a:moveTo>
                    <a:pt x="220" y="0"/>
                  </a:moveTo>
                  <a:cubicBezTo>
                    <a:pt x="96" y="0"/>
                    <a:pt x="0" y="105"/>
                    <a:pt x="0" y="220"/>
                  </a:cubicBezTo>
                  <a:lnTo>
                    <a:pt x="0" y="878"/>
                  </a:lnTo>
                  <a:cubicBezTo>
                    <a:pt x="0" y="1241"/>
                    <a:pt x="296" y="1536"/>
                    <a:pt x="658" y="1536"/>
                  </a:cubicBezTo>
                  <a:lnTo>
                    <a:pt x="1307" y="1536"/>
                  </a:lnTo>
                  <a:cubicBezTo>
                    <a:pt x="1670" y="1536"/>
                    <a:pt x="1965" y="1241"/>
                    <a:pt x="1965" y="878"/>
                  </a:cubicBezTo>
                  <a:lnTo>
                    <a:pt x="1965" y="220"/>
                  </a:lnTo>
                  <a:cubicBezTo>
                    <a:pt x="1965" y="105"/>
                    <a:pt x="1870" y="0"/>
                    <a:pt x="1746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5" name="Google Shape;13625;p84"/>
            <p:cNvSpPr/>
            <p:nvPr/>
          </p:nvSpPr>
          <p:spPr>
            <a:xfrm>
              <a:off x="6316822" y="2116775"/>
              <a:ext cx="85468" cy="68133"/>
            </a:xfrm>
            <a:custGeom>
              <a:avLst/>
              <a:gdLst/>
              <a:ahLst/>
              <a:cxnLst/>
              <a:rect l="l" t="t" r="r" b="b"/>
              <a:pathLst>
                <a:path w="3264" h="2602" extrusionOk="0">
                  <a:moveTo>
                    <a:pt x="1" y="0"/>
                  </a:moveTo>
                  <a:cubicBezTo>
                    <a:pt x="113" y="1490"/>
                    <a:pt x="1366" y="2602"/>
                    <a:pt x="2816" y="2602"/>
                  </a:cubicBezTo>
                  <a:cubicBezTo>
                    <a:pt x="2963" y="2602"/>
                    <a:pt x="3113" y="2590"/>
                    <a:pt x="3264" y="2567"/>
                  </a:cubicBezTo>
                  <a:cubicBezTo>
                    <a:pt x="2119" y="2385"/>
                    <a:pt x="1193" y="1517"/>
                    <a:pt x="936" y="392"/>
                  </a:cubicBezTo>
                  <a:cubicBezTo>
                    <a:pt x="611" y="296"/>
                    <a:pt x="297" y="172"/>
                    <a:pt x="1" y="0"/>
                  </a:cubicBezTo>
                  <a:close/>
                </a:path>
              </a:pathLst>
            </a:custGeom>
            <a:solidFill>
              <a:srgbClr val="B4C3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6" name="Google Shape;13626;p84"/>
            <p:cNvSpPr/>
            <p:nvPr/>
          </p:nvSpPr>
          <p:spPr>
            <a:xfrm>
              <a:off x="6367804" y="2133507"/>
              <a:ext cx="45981" cy="17020"/>
            </a:xfrm>
            <a:custGeom>
              <a:avLst/>
              <a:gdLst/>
              <a:ahLst/>
              <a:cxnLst/>
              <a:rect l="l" t="t" r="r" b="b"/>
              <a:pathLst>
                <a:path w="1756" h="650" extrusionOk="0">
                  <a:moveTo>
                    <a:pt x="10" y="1"/>
                  </a:moveTo>
                  <a:lnTo>
                    <a:pt x="10" y="211"/>
                  </a:lnTo>
                  <a:cubicBezTo>
                    <a:pt x="0" y="459"/>
                    <a:pt x="200" y="649"/>
                    <a:pt x="439" y="649"/>
                  </a:cubicBezTo>
                  <a:lnTo>
                    <a:pt x="1317" y="649"/>
                  </a:lnTo>
                  <a:cubicBezTo>
                    <a:pt x="1555" y="649"/>
                    <a:pt x="1755" y="459"/>
                    <a:pt x="1755" y="211"/>
                  </a:cubicBezTo>
                  <a:lnTo>
                    <a:pt x="1755" y="1"/>
                  </a:lnTo>
                  <a:close/>
                </a:path>
              </a:pathLst>
            </a:custGeom>
            <a:solidFill>
              <a:srgbClr val="B4C3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7" name="Google Shape;13627;p84"/>
            <p:cNvSpPr/>
            <p:nvPr/>
          </p:nvSpPr>
          <p:spPr>
            <a:xfrm>
              <a:off x="6356544" y="2127746"/>
              <a:ext cx="68474" cy="17020"/>
            </a:xfrm>
            <a:custGeom>
              <a:avLst/>
              <a:gdLst/>
              <a:ahLst/>
              <a:cxnLst/>
              <a:rect l="l" t="t" r="r" b="b"/>
              <a:pathLst>
                <a:path w="2615" h="650" extrusionOk="0">
                  <a:moveTo>
                    <a:pt x="630" y="1"/>
                  </a:moveTo>
                  <a:cubicBezTo>
                    <a:pt x="342" y="1"/>
                    <a:pt x="85" y="208"/>
                    <a:pt x="20" y="497"/>
                  </a:cubicBezTo>
                  <a:cubicBezTo>
                    <a:pt x="1" y="574"/>
                    <a:pt x="58" y="650"/>
                    <a:pt x="144" y="650"/>
                  </a:cubicBezTo>
                  <a:lnTo>
                    <a:pt x="649" y="650"/>
                  </a:lnTo>
                  <a:cubicBezTo>
                    <a:pt x="793" y="650"/>
                    <a:pt x="926" y="602"/>
                    <a:pt x="1041" y="516"/>
                  </a:cubicBezTo>
                  <a:cubicBezTo>
                    <a:pt x="1117" y="459"/>
                    <a:pt x="1203" y="431"/>
                    <a:pt x="1298" y="431"/>
                  </a:cubicBezTo>
                  <a:lnTo>
                    <a:pt x="1308" y="431"/>
                  </a:lnTo>
                  <a:cubicBezTo>
                    <a:pt x="1403" y="431"/>
                    <a:pt x="1498" y="459"/>
                    <a:pt x="1575" y="516"/>
                  </a:cubicBezTo>
                  <a:cubicBezTo>
                    <a:pt x="1680" y="602"/>
                    <a:pt x="1823" y="650"/>
                    <a:pt x="1956" y="650"/>
                  </a:cubicBezTo>
                  <a:lnTo>
                    <a:pt x="2472" y="650"/>
                  </a:lnTo>
                  <a:cubicBezTo>
                    <a:pt x="2548" y="650"/>
                    <a:pt x="2615" y="574"/>
                    <a:pt x="2596" y="497"/>
                  </a:cubicBezTo>
                  <a:cubicBezTo>
                    <a:pt x="2519" y="202"/>
                    <a:pt x="2262" y="1"/>
                    <a:pt x="1966" y="1"/>
                  </a:cubicBezTo>
                  <a:lnTo>
                    <a:pt x="649" y="1"/>
                  </a:lnTo>
                  <a:cubicBezTo>
                    <a:pt x="643" y="1"/>
                    <a:pt x="637" y="1"/>
                    <a:pt x="630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8" name="Google Shape;13628;p84"/>
            <p:cNvSpPr/>
            <p:nvPr/>
          </p:nvSpPr>
          <p:spPr>
            <a:xfrm>
              <a:off x="6305091" y="1973150"/>
              <a:ext cx="71956" cy="85939"/>
            </a:xfrm>
            <a:custGeom>
              <a:avLst/>
              <a:gdLst/>
              <a:ahLst/>
              <a:cxnLst/>
              <a:rect l="l" t="t" r="r" b="b"/>
              <a:pathLst>
                <a:path w="2748" h="3282" extrusionOk="0">
                  <a:moveTo>
                    <a:pt x="1880" y="0"/>
                  </a:moveTo>
                  <a:cubicBezTo>
                    <a:pt x="1288" y="0"/>
                    <a:pt x="764" y="401"/>
                    <a:pt x="611" y="973"/>
                  </a:cubicBezTo>
                  <a:lnTo>
                    <a:pt x="0" y="3282"/>
                  </a:lnTo>
                  <a:lnTo>
                    <a:pt x="869" y="3282"/>
                  </a:lnTo>
                  <a:lnTo>
                    <a:pt x="1489" y="973"/>
                  </a:lnTo>
                  <a:cubicBezTo>
                    <a:pt x="1641" y="401"/>
                    <a:pt x="2157" y="0"/>
                    <a:pt x="2748" y="0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9" name="Google Shape;13629;p84"/>
            <p:cNvSpPr/>
            <p:nvPr/>
          </p:nvSpPr>
          <p:spPr>
            <a:xfrm>
              <a:off x="6274611" y="2053329"/>
              <a:ext cx="232601" cy="11521"/>
            </a:xfrm>
            <a:custGeom>
              <a:avLst/>
              <a:gdLst/>
              <a:ahLst/>
              <a:cxnLst/>
              <a:rect l="l" t="t" r="r" b="b"/>
              <a:pathLst>
                <a:path w="8883" h="440" extrusionOk="0">
                  <a:moveTo>
                    <a:pt x="296" y="0"/>
                  </a:moveTo>
                  <a:cubicBezTo>
                    <a:pt x="1" y="0"/>
                    <a:pt x="1" y="439"/>
                    <a:pt x="296" y="439"/>
                  </a:cubicBezTo>
                  <a:lnTo>
                    <a:pt x="8596" y="439"/>
                  </a:lnTo>
                  <a:cubicBezTo>
                    <a:pt x="8882" y="439"/>
                    <a:pt x="8882" y="0"/>
                    <a:pt x="8596" y="0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0" name="Google Shape;13630;p84"/>
            <p:cNvSpPr/>
            <p:nvPr/>
          </p:nvSpPr>
          <p:spPr>
            <a:xfrm>
              <a:off x="6377283" y="1973150"/>
              <a:ext cx="25792" cy="22990"/>
            </a:xfrm>
            <a:custGeom>
              <a:avLst/>
              <a:gdLst/>
              <a:ahLst/>
              <a:cxnLst/>
              <a:rect l="l" t="t" r="r" b="b"/>
              <a:pathLst>
                <a:path w="985" h="878" extrusionOk="0">
                  <a:moveTo>
                    <a:pt x="1" y="0"/>
                  </a:moveTo>
                  <a:cubicBezTo>
                    <a:pt x="201" y="0"/>
                    <a:pt x="373" y="143"/>
                    <a:pt x="430" y="334"/>
                  </a:cubicBezTo>
                  <a:lnTo>
                    <a:pt x="516" y="716"/>
                  </a:lnTo>
                  <a:cubicBezTo>
                    <a:pt x="547" y="828"/>
                    <a:pt x="634" y="877"/>
                    <a:pt x="723" y="877"/>
                  </a:cubicBezTo>
                  <a:cubicBezTo>
                    <a:pt x="853" y="877"/>
                    <a:pt x="985" y="771"/>
                    <a:pt x="945" y="601"/>
                  </a:cubicBezTo>
                  <a:lnTo>
                    <a:pt x="850" y="229"/>
                  </a:lnTo>
                  <a:cubicBezTo>
                    <a:pt x="831" y="153"/>
                    <a:pt x="792" y="76"/>
                    <a:pt x="754" y="0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1" name="Google Shape;13631;p84"/>
            <p:cNvSpPr/>
            <p:nvPr/>
          </p:nvSpPr>
          <p:spPr>
            <a:xfrm>
              <a:off x="6306583" y="2036099"/>
              <a:ext cx="168658" cy="17256"/>
            </a:xfrm>
            <a:custGeom>
              <a:avLst/>
              <a:gdLst/>
              <a:ahLst/>
              <a:cxnLst/>
              <a:rect l="l" t="t" r="r" b="b"/>
              <a:pathLst>
                <a:path w="6441" h="659" extrusionOk="0">
                  <a:moveTo>
                    <a:pt x="172" y="0"/>
                  </a:moveTo>
                  <a:lnTo>
                    <a:pt x="1" y="658"/>
                  </a:lnTo>
                  <a:lnTo>
                    <a:pt x="6440" y="658"/>
                  </a:lnTo>
                  <a:lnTo>
                    <a:pt x="6259" y="0"/>
                  </a:ln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2" name="Google Shape;13632;p84"/>
            <p:cNvSpPr/>
            <p:nvPr/>
          </p:nvSpPr>
          <p:spPr>
            <a:xfrm>
              <a:off x="6306583" y="2036099"/>
              <a:ext cx="27520" cy="17256"/>
            </a:xfrm>
            <a:custGeom>
              <a:avLst/>
              <a:gdLst/>
              <a:ahLst/>
              <a:cxnLst/>
              <a:rect l="l" t="t" r="r" b="b"/>
              <a:pathLst>
                <a:path w="1051" h="659" extrusionOk="0">
                  <a:moveTo>
                    <a:pt x="172" y="0"/>
                  </a:moveTo>
                  <a:lnTo>
                    <a:pt x="1" y="658"/>
                  </a:lnTo>
                  <a:lnTo>
                    <a:pt x="869" y="658"/>
                  </a:lnTo>
                  <a:lnTo>
                    <a:pt x="1050" y="0"/>
                  </a:ln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3" name="Google Shape;13633;p84"/>
            <p:cNvSpPr/>
            <p:nvPr/>
          </p:nvSpPr>
          <p:spPr>
            <a:xfrm>
              <a:off x="6305091" y="2220180"/>
              <a:ext cx="22755" cy="107699"/>
            </a:xfrm>
            <a:custGeom>
              <a:avLst/>
              <a:gdLst/>
              <a:ahLst/>
              <a:cxnLst/>
              <a:rect l="l" t="t" r="r" b="b"/>
              <a:pathLst>
                <a:path w="869" h="4113" extrusionOk="0">
                  <a:moveTo>
                    <a:pt x="869" y="1"/>
                  </a:moveTo>
                  <a:lnTo>
                    <a:pt x="0" y="259"/>
                  </a:lnTo>
                  <a:lnTo>
                    <a:pt x="0" y="4113"/>
                  </a:lnTo>
                  <a:lnTo>
                    <a:pt x="869" y="4113"/>
                  </a:lnTo>
                  <a:lnTo>
                    <a:pt x="869" y="1"/>
                  </a:ln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4" name="Google Shape;13634;p84"/>
            <p:cNvSpPr/>
            <p:nvPr/>
          </p:nvSpPr>
          <p:spPr>
            <a:xfrm>
              <a:off x="6453717" y="2220180"/>
              <a:ext cx="23017" cy="107699"/>
            </a:xfrm>
            <a:custGeom>
              <a:avLst/>
              <a:gdLst/>
              <a:ahLst/>
              <a:cxnLst/>
              <a:rect l="l" t="t" r="r" b="b"/>
              <a:pathLst>
                <a:path w="879" h="4113" extrusionOk="0">
                  <a:moveTo>
                    <a:pt x="1" y="1"/>
                  </a:moveTo>
                  <a:lnTo>
                    <a:pt x="1" y="4113"/>
                  </a:lnTo>
                  <a:lnTo>
                    <a:pt x="878" y="4113"/>
                  </a:lnTo>
                  <a:lnTo>
                    <a:pt x="878" y="259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5" name="Google Shape;13635;p84"/>
            <p:cNvSpPr/>
            <p:nvPr/>
          </p:nvSpPr>
          <p:spPr>
            <a:xfrm>
              <a:off x="6453717" y="2220180"/>
              <a:ext cx="12281" cy="14035"/>
            </a:xfrm>
            <a:custGeom>
              <a:avLst/>
              <a:gdLst/>
              <a:ahLst/>
              <a:cxnLst/>
              <a:rect l="l" t="t" r="r" b="b"/>
              <a:pathLst>
                <a:path w="469" h="536" extrusionOk="0">
                  <a:moveTo>
                    <a:pt x="1" y="1"/>
                  </a:moveTo>
                  <a:lnTo>
                    <a:pt x="1" y="535"/>
                  </a:lnTo>
                  <a:lnTo>
                    <a:pt x="468" y="135"/>
                  </a:lnTo>
                  <a:lnTo>
                    <a:pt x="172" y="49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6" name="Google Shape;13636;p84"/>
            <p:cNvSpPr/>
            <p:nvPr/>
          </p:nvSpPr>
          <p:spPr>
            <a:xfrm>
              <a:off x="6315591" y="2220180"/>
              <a:ext cx="12255" cy="14035"/>
            </a:xfrm>
            <a:custGeom>
              <a:avLst/>
              <a:gdLst/>
              <a:ahLst/>
              <a:cxnLst/>
              <a:rect l="l" t="t" r="r" b="b"/>
              <a:pathLst>
                <a:path w="468" h="536" extrusionOk="0">
                  <a:moveTo>
                    <a:pt x="468" y="1"/>
                  </a:moveTo>
                  <a:lnTo>
                    <a:pt x="296" y="49"/>
                  </a:lnTo>
                  <a:lnTo>
                    <a:pt x="0" y="135"/>
                  </a:lnTo>
                  <a:lnTo>
                    <a:pt x="468" y="535"/>
                  </a:lnTo>
                  <a:lnTo>
                    <a:pt x="468" y="1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7" name="Google Shape;13637;p84"/>
            <p:cNvSpPr/>
            <p:nvPr/>
          </p:nvSpPr>
          <p:spPr>
            <a:xfrm>
              <a:off x="6287861" y="2276399"/>
              <a:ext cx="17256" cy="51480"/>
            </a:xfrm>
            <a:custGeom>
              <a:avLst/>
              <a:gdLst/>
              <a:ahLst/>
              <a:cxnLst/>
              <a:rect l="l" t="t" r="r" b="b"/>
              <a:pathLst>
                <a:path w="659" h="1966" extrusionOk="0">
                  <a:moveTo>
                    <a:pt x="658" y="0"/>
                  </a:moveTo>
                  <a:cubicBezTo>
                    <a:pt x="296" y="0"/>
                    <a:pt x="0" y="287"/>
                    <a:pt x="0" y="649"/>
                  </a:cubicBezTo>
                  <a:lnTo>
                    <a:pt x="0" y="1966"/>
                  </a:lnTo>
                  <a:lnTo>
                    <a:pt x="658" y="1966"/>
                  </a:lnTo>
                  <a:lnTo>
                    <a:pt x="658" y="0"/>
                  </a:ln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8" name="Google Shape;13638;p84"/>
            <p:cNvSpPr/>
            <p:nvPr/>
          </p:nvSpPr>
          <p:spPr>
            <a:xfrm>
              <a:off x="6305091" y="2276399"/>
              <a:ext cx="11521" cy="51480"/>
            </a:xfrm>
            <a:custGeom>
              <a:avLst/>
              <a:gdLst/>
              <a:ahLst/>
              <a:cxnLst/>
              <a:rect l="l" t="t" r="r" b="b"/>
              <a:pathLst>
                <a:path w="440" h="1966" extrusionOk="0">
                  <a:moveTo>
                    <a:pt x="0" y="0"/>
                  </a:moveTo>
                  <a:lnTo>
                    <a:pt x="0" y="1966"/>
                  </a:lnTo>
                  <a:lnTo>
                    <a:pt x="439" y="1966"/>
                  </a:lnTo>
                  <a:lnTo>
                    <a:pt x="439" y="439"/>
                  </a:lnTo>
                  <a:cubicBezTo>
                    <a:pt x="439" y="191"/>
                    <a:pt x="249" y="0"/>
                    <a:pt x="0" y="0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9" name="Google Shape;13639;p84"/>
            <p:cNvSpPr/>
            <p:nvPr/>
          </p:nvSpPr>
          <p:spPr>
            <a:xfrm>
              <a:off x="6476707" y="2276399"/>
              <a:ext cx="17020" cy="51480"/>
            </a:xfrm>
            <a:custGeom>
              <a:avLst/>
              <a:gdLst/>
              <a:ahLst/>
              <a:cxnLst/>
              <a:rect l="l" t="t" r="r" b="b"/>
              <a:pathLst>
                <a:path w="650" h="1966" extrusionOk="0">
                  <a:moveTo>
                    <a:pt x="0" y="0"/>
                  </a:moveTo>
                  <a:lnTo>
                    <a:pt x="0" y="1966"/>
                  </a:lnTo>
                  <a:lnTo>
                    <a:pt x="649" y="1966"/>
                  </a:lnTo>
                  <a:lnTo>
                    <a:pt x="649" y="649"/>
                  </a:lnTo>
                  <a:cubicBezTo>
                    <a:pt x="649" y="287"/>
                    <a:pt x="353" y="0"/>
                    <a:pt x="0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0" name="Google Shape;13640;p84"/>
            <p:cNvSpPr/>
            <p:nvPr/>
          </p:nvSpPr>
          <p:spPr>
            <a:xfrm>
              <a:off x="6465212" y="2276399"/>
              <a:ext cx="11521" cy="51480"/>
            </a:xfrm>
            <a:custGeom>
              <a:avLst/>
              <a:gdLst/>
              <a:ahLst/>
              <a:cxnLst/>
              <a:rect l="l" t="t" r="r" b="b"/>
              <a:pathLst>
                <a:path w="440" h="1966" extrusionOk="0">
                  <a:moveTo>
                    <a:pt x="439" y="0"/>
                  </a:moveTo>
                  <a:cubicBezTo>
                    <a:pt x="191" y="0"/>
                    <a:pt x="1" y="191"/>
                    <a:pt x="1" y="439"/>
                  </a:cubicBezTo>
                  <a:lnTo>
                    <a:pt x="1" y="1966"/>
                  </a:lnTo>
                  <a:lnTo>
                    <a:pt x="439" y="1966"/>
                  </a:lnTo>
                  <a:lnTo>
                    <a:pt x="439" y="0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1" name="Google Shape;13641;p84"/>
            <p:cNvSpPr/>
            <p:nvPr/>
          </p:nvSpPr>
          <p:spPr>
            <a:xfrm>
              <a:off x="6385033" y="2264903"/>
              <a:ext cx="11521" cy="11521"/>
            </a:xfrm>
            <a:custGeom>
              <a:avLst/>
              <a:gdLst/>
              <a:ahLst/>
              <a:cxnLst/>
              <a:rect l="l" t="t" r="r" b="b"/>
              <a:pathLst>
                <a:path w="440" h="440" extrusionOk="0">
                  <a:moveTo>
                    <a:pt x="220" y="1"/>
                  </a:moveTo>
                  <a:cubicBezTo>
                    <a:pt x="96" y="1"/>
                    <a:pt x="0" y="96"/>
                    <a:pt x="0" y="220"/>
                  </a:cubicBezTo>
                  <a:cubicBezTo>
                    <a:pt x="0" y="344"/>
                    <a:pt x="96" y="439"/>
                    <a:pt x="220" y="439"/>
                  </a:cubicBezTo>
                  <a:cubicBezTo>
                    <a:pt x="344" y="439"/>
                    <a:pt x="439" y="344"/>
                    <a:pt x="439" y="220"/>
                  </a:cubicBezTo>
                  <a:cubicBezTo>
                    <a:pt x="439" y="96"/>
                    <a:pt x="344" y="1"/>
                    <a:pt x="220" y="1"/>
                  </a:cubicBezTo>
                  <a:close/>
                </a:path>
              </a:pathLst>
            </a:custGeom>
            <a:solidFill>
              <a:srgbClr val="B4C3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2" name="Google Shape;13642;p84"/>
            <p:cNvSpPr/>
            <p:nvPr/>
          </p:nvSpPr>
          <p:spPr>
            <a:xfrm>
              <a:off x="6385033" y="2299127"/>
              <a:ext cx="11521" cy="11521"/>
            </a:xfrm>
            <a:custGeom>
              <a:avLst/>
              <a:gdLst/>
              <a:ahLst/>
              <a:cxnLst/>
              <a:rect l="l" t="t" r="r" b="b"/>
              <a:pathLst>
                <a:path w="440" h="440" extrusionOk="0">
                  <a:moveTo>
                    <a:pt x="220" y="1"/>
                  </a:moveTo>
                  <a:cubicBezTo>
                    <a:pt x="96" y="1"/>
                    <a:pt x="0" y="106"/>
                    <a:pt x="0" y="220"/>
                  </a:cubicBezTo>
                  <a:cubicBezTo>
                    <a:pt x="0" y="344"/>
                    <a:pt x="96" y="439"/>
                    <a:pt x="220" y="439"/>
                  </a:cubicBezTo>
                  <a:cubicBezTo>
                    <a:pt x="344" y="439"/>
                    <a:pt x="439" y="344"/>
                    <a:pt x="439" y="220"/>
                  </a:cubicBezTo>
                  <a:cubicBezTo>
                    <a:pt x="439" y="106"/>
                    <a:pt x="344" y="1"/>
                    <a:pt x="220" y="1"/>
                  </a:cubicBezTo>
                  <a:close/>
                </a:path>
              </a:pathLst>
            </a:custGeom>
            <a:solidFill>
              <a:srgbClr val="B4C3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643" name="Google Shape;13643;p84"/>
          <p:cNvGrpSpPr/>
          <p:nvPr/>
        </p:nvGrpSpPr>
        <p:grpSpPr>
          <a:xfrm>
            <a:off x="5802496" y="1973150"/>
            <a:ext cx="275309" cy="354728"/>
            <a:chOff x="5802496" y="1973150"/>
            <a:chExt cx="275309" cy="354728"/>
          </a:xfrm>
        </p:grpSpPr>
        <p:sp>
          <p:nvSpPr>
            <p:cNvPr id="13644" name="Google Shape;13644;p84"/>
            <p:cNvSpPr/>
            <p:nvPr/>
          </p:nvSpPr>
          <p:spPr>
            <a:xfrm>
              <a:off x="5803229" y="2210439"/>
              <a:ext cx="274576" cy="117440"/>
            </a:xfrm>
            <a:custGeom>
              <a:avLst/>
              <a:gdLst/>
              <a:ahLst/>
              <a:cxnLst/>
              <a:rect l="l" t="t" r="r" b="b"/>
              <a:pathLst>
                <a:path w="10486" h="4485" extrusionOk="0">
                  <a:moveTo>
                    <a:pt x="3597" y="1"/>
                  </a:moveTo>
                  <a:cubicBezTo>
                    <a:pt x="3511" y="125"/>
                    <a:pt x="3387" y="211"/>
                    <a:pt x="3244" y="259"/>
                  </a:cubicBezTo>
                  <a:lnTo>
                    <a:pt x="945" y="936"/>
                  </a:lnTo>
                  <a:cubicBezTo>
                    <a:pt x="382" y="1098"/>
                    <a:pt x="1" y="1604"/>
                    <a:pt x="1" y="2186"/>
                  </a:cubicBezTo>
                  <a:lnTo>
                    <a:pt x="1" y="3826"/>
                  </a:lnTo>
                  <a:cubicBezTo>
                    <a:pt x="1" y="4189"/>
                    <a:pt x="296" y="4485"/>
                    <a:pt x="659" y="4485"/>
                  </a:cubicBezTo>
                  <a:lnTo>
                    <a:pt x="9827" y="4485"/>
                  </a:lnTo>
                  <a:cubicBezTo>
                    <a:pt x="10189" y="4485"/>
                    <a:pt x="10485" y="4189"/>
                    <a:pt x="10485" y="3826"/>
                  </a:cubicBezTo>
                  <a:lnTo>
                    <a:pt x="10485" y="2186"/>
                  </a:lnTo>
                  <a:cubicBezTo>
                    <a:pt x="10485" y="1604"/>
                    <a:pt x="10104" y="1098"/>
                    <a:pt x="9550" y="936"/>
                  </a:cubicBezTo>
                  <a:lnTo>
                    <a:pt x="7242" y="259"/>
                  </a:lnTo>
                  <a:cubicBezTo>
                    <a:pt x="7098" y="211"/>
                    <a:pt x="6984" y="125"/>
                    <a:pt x="6898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5" name="Google Shape;13645;p84"/>
            <p:cNvSpPr/>
            <p:nvPr/>
          </p:nvSpPr>
          <p:spPr>
            <a:xfrm>
              <a:off x="5885162" y="2210439"/>
              <a:ext cx="110946" cy="20267"/>
            </a:xfrm>
            <a:custGeom>
              <a:avLst/>
              <a:gdLst/>
              <a:ahLst/>
              <a:cxnLst/>
              <a:rect l="l" t="t" r="r" b="b"/>
              <a:pathLst>
                <a:path w="4237" h="774" extrusionOk="0">
                  <a:moveTo>
                    <a:pt x="468" y="1"/>
                  </a:moveTo>
                  <a:cubicBezTo>
                    <a:pt x="382" y="125"/>
                    <a:pt x="258" y="211"/>
                    <a:pt x="125" y="259"/>
                  </a:cubicBezTo>
                  <a:lnTo>
                    <a:pt x="1" y="297"/>
                  </a:lnTo>
                  <a:cubicBezTo>
                    <a:pt x="659" y="611"/>
                    <a:pt x="1384" y="774"/>
                    <a:pt x="2119" y="774"/>
                  </a:cubicBezTo>
                  <a:cubicBezTo>
                    <a:pt x="2853" y="774"/>
                    <a:pt x="3578" y="611"/>
                    <a:pt x="4237" y="297"/>
                  </a:cubicBezTo>
                  <a:lnTo>
                    <a:pt x="4122" y="259"/>
                  </a:lnTo>
                  <a:cubicBezTo>
                    <a:pt x="3979" y="211"/>
                    <a:pt x="3855" y="125"/>
                    <a:pt x="3769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6" name="Google Shape;13646;p84"/>
            <p:cNvSpPr/>
            <p:nvPr/>
          </p:nvSpPr>
          <p:spPr>
            <a:xfrm>
              <a:off x="5992075" y="1973150"/>
              <a:ext cx="68736" cy="68709"/>
            </a:xfrm>
            <a:custGeom>
              <a:avLst/>
              <a:gdLst/>
              <a:ahLst/>
              <a:cxnLst/>
              <a:rect l="l" t="t" r="r" b="b"/>
              <a:pathLst>
                <a:path w="2625" h="2624" extrusionOk="0">
                  <a:moveTo>
                    <a:pt x="1308" y="0"/>
                  </a:moveTo>
                  <a:cubicBezTo>
                    <a:pt x="583" y="0"/>
                    <a:pt x="1" y="592"/>
                    <a:pt x="1" y="1317"/>
                  </a:cubicBezTo>
                  <a:cubicBezTo>
                    <a:pt x="1" y="2032"/>
                    <a:pt x="583" y="2624"/>
                    <a:pt x="1308" y="2624"/>
                  </a:cubicBezTo>
                  <a:cubicBezTo>
                    <a:pt x="2033" y="2624"/>
                    <a:pt x="2624" y="2032"/>
                    <a:pt x="2624" y="1317"/>
                  </a:cubicBezTo>
                  <a:cubicBezTo>
                    <a:pt x="2624" y="592"/>
                    <a:pt x="2033" y="0"/>
                    <a:pt x="1308" y="0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7" name="Google Shape;13647;p84"/>
            <p:cNvSpPr/>
            <p:nvPr/>
          </p:nvSpPr>
          <p:spPr>
            <a:xfrm>
              <a:off x="6009069" y="1990380"/>
              <a:ext cx="34512" cy="34250"/>
            </a:xfrm>
            <a:custGeom>
              <a:avLst/>
              <a:gdLst/>
              <a:ahLst/>
              <a:cxnLst/>
              <a:rect l="l" t="t" r="r" b="b"/>
              <a:pathLst>
                <a:path w="1318" h="1308" extrusionOk="0">
                  <a:moveTo>
                    <a:pt x="659" y="0"/>
                  </a:moveTo>
                  <a:cubicBezTo>
                    <a:pt x="296" y="0"/>
                    <a:pt x="1" y="296"/>
                    <a:pt x="1" y="659"/>
                  </a:cubicBezTo>
                  <a:cubicBezTo>
                    <a:pt x="1" y="1021"/>
                    <a:pt x="296" y="1307"/>
                    <a:pt x="659" y="1307"/>
                  </a:cubicBezTo>
                  <a:cubicBezTo>
                    <a:pt x="1021" y="1307"/>
                    <a:pt x="1317" y="1021"/>
                    <a:pt x="1317" y="659"/>
                  </a:cubicBezTo>
                  <a:cubicBezTo>
                    <a:pt x="1317" y="296"/>
                    <a:pt x="1021" y="0"/>
                    <a:pt x="659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8" name="Google Shape;13648;p84"/>
            <p:cNvSpPr/>
            <p:nvPr/>
          </p:nvSpPr>
          <p:spPr>
            <a:xfrm>
              <a:off x="5988593" y="1987133"/>
              <a:ext cx="60723" cy="54255"/>
            </a:xfrm>
            <a:custGeom>
              <a:avLst/>
              <a:gdLst/>
              <a:ahLst/>
              <a:cxnLst/>
              <a:rect l="l" t="t" r="r" b="b"/>
              <a:pathLst>
                <a:path w="2319" h="2072" extrusionOk="0">
                  <a:moveTo>
                    <a:pt x="392" y="0"/>
                  </a:moveTo>
                  <a:cubicBezTo>
                    <a:pt x="0" y="544"/>
                    <a:pt x="86" y="1288"/>
                    <a:pt x="573" y="1737"/>
                  </a:cubicBezTo>
                  <a:cubicBezTo>
                    <a:pt x="825" y="1960"/>
                    <a:pt x="1141" y="2072"/>
                    <a:pt x="1457" y="2072"/>
                  </a:cubicBezTo>
                  <a:cubicBezTo>
                    <a:pt x="1764" y="2072"/>
                    <a:pt x="2070" y="1967"/>
                    <a:pt x="2319" y="1756"/>
                  </a:cubicBezTo>
                  <a:cubicBezTo>
                    <a:pt x="1842" y="1011"/>
                    <a:pt x="1174" y="401"/>
                    <a:pt x="392" y="0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9" name="Google Shape;13649;p84"/>
            <p:cNvSpPr/>
            <p:nvPr/>
          </p:nvSpPr>
          <p:spPr>
            <a:xfrm>
              <a:off x="6006817" y="1996114"/>
              <a:ext cx="32260" cy="29170"/>
            </a:xfrm>
            <a:custGeom>
              <a:avLst/>
              <a:gdLst/>
              <a:ahLst/>
              <a:cxnLst/>
              <a:rect l="l" t="t" r="r" b="b"/>
              <a:pathLst>
                <a:path w="1232" h="1114" extrusionOk="0">
                  <a:moveTo>
                    <a:pt x="268" y="1"/>
                  </a:moveTo>
                  <a:cubicBezTo>
                    <a:pt x="1" y="258"/>
                    <a:pt x="10" y="688"/>
                    <a:pt x="287" y="945"/>
                  </a:cubicBezTo>
                  <a:cubicBezTo>
                    <a:pt x="413" y="1058"/>
                    <a:pt x="571" y="1114"/>
                    <a:pt x="728" y="1114"/>
                  </a:cubicBezTo>
                  <a:cubicBezTo>
                    <a:pt x="915" y="1114"/>
                    <a:pt x="1102" y="1034"/>
                    <a:pt x="1231" y="878"/>
                  </a:cubicBezTo>
                  <a:cubicBezTo>
                    <a:pt x="945" y="544"/>
                    <a:pt x="621" y="249"/>
                    <a:pt x="268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0" name="Google Shape;13650;p84"/>
            <p:cNvSpPr/>
            <p:nvPr/>
          </p:nvSpPr>
          <p:spPr>
            <a:xfrm>
              <a:off x="5820459" y="1973150"/>
              <a:ext cx="68736" cy="68709"/>
            </a:xfrm>
            <a:custGeom>
              <a:avLst/>
              <a:gdLst/>
              <a:ahLst/>
              <a:cxnLst/>
              <a:rect l="l" t="t" r="r" b="b"/>
              <a:pathLst>
                <a:path w="2625" h="2624" extrusionOk="0">
                  <a:moveTo>
                    <a:pt x="1308" y="0"/>
                  </a:moveTo>
                  <a:cubicBezTo>
                    <a:pt x="583" y="0"/>
                    <a:pt x="1" y="592"/>
                    <a:pt x="1" y="1317"/>
                  </a:cubicBezTo>
                  <a:cubicBezTo>
                    <a:pt x="1" y="2032"/>
                    <a:pt x="583" y="2624"/>
                    <a:pt x="1308" y="2624"/>
                  </a:cubicBezTo>
                  <a:cubicBezTo>
                    <a:pt x="2033" y="2624"/>
                    <a:pt x="2624" y="2032"/>
                    <a:pt x="2624" y="1317"/>
                  </a:cubicBezTo>
                  <a:cubicBezTo>
                    <a:pt x="2624" y="592"/>
                    <a:pt x="2033" y="0"/>
                    <a:pt x="1308" y="0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1" name="Google Shape;13651;p84"/>
            <p:cNvSpPr/>
            <p:nvPr/>
          </p:nvSpPr>
          <p:spPr>
            <a:xfrm>
              <a:off x="5837453" y="1990380"/>
              <a:ext cx="34512" cy="34250"/>
            </a:xfrm>
            <a:custGeom>
              <a:avLst/>
              <a:gdLst/>
              <a:ahLst/>
              <a:cxnLst/>
              <a:rect l="l" t="t" r="r" b="b"/>
              <a:pathLst>
                <a:path w="1318" h="1308" extrusionOk="0">
                  <a:moveTo>
                    <a:pt x="659" y="0"/>
                  </a:moveTo>
                  <a:cubicBezTo>
                    <a:pt x="296" y="0"/>
                    <a:pt x="1" y="296"/>
                    <a:pt x="1" y="659"/>
                  </a:cubicBezTo>
                  <a:cubicBezTo>
                    <a:pt x="1" y="1021"/>
                    <a:pt x="296" y="1307"/>
                    <a:pt x="659" y="1307"/>
                  </a:cubicBezTo>
                  <a:cubicBezTo>
                    <a:pt x="1021" y="1307"/>
                    <a:pt x="1317" y="1021"/>
                    <a:pt x="1317" y="659"/>
                  </a:cubicBezTo>
                  <a:cubicBezTo>
                    <a:pt x="1317" y="296"/>
                    <a:pt x="1021" y="0"/>
                    <a:pt x="659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2" name="Google Shape;13652;p84"/>
            <p:cNvSpPr/>
            <p:nvPr/>
          </p:nvSpPr>
          <p:spPr>
            <a:xfrm>
              <a:off x="5831954" y="1987133"/>
              <a:ext cx="60487" cy="54255"/>
            </a:xfrm>
            <a:custGeom>
              <a:avLst/>
              <a:gdLst/>
              <a:ahLst/>
              <a:cxnLst/>
              <a:rect l="l" t="t" r="r" b="b"/>
              <a:pathLst>
                <a:path w="2310" h="2072" extrusionOk="0">
                  <a:moveTo>
                    <a:pt x="1928" y="0"/>
                  </a:moveTo>
                  <a:lnTo>
                    <a:pt x="1928" y="0"/>
                  </a:lnTo>
                  <a:cubicBezTo>
                    <a:pt x="1136" y="401"/>
                    <a:pt x="468" y="1011"/>
                    <a:pt x="1" y="1756"/>
                  </a:cubicBezTo>
                  <a:cubicBezTo>
                    <a:pt x="245" y="1967"/>
                    <a:pt x="551" y="2072"/>
                    <a:pt x="857" y="2072"/>
                  </a:cubicBezTo>
                  <a:cubicBezTo>
                    <a:pt x="1174" y="2072"/>
                    <a:pt x="1490" y="1960"/>
                    <a:pt x="1737" y="1737"/>
                  </a:cubicBezTo>
                  <a:cubicBezTo>
                    <a:pt x="2233" y="1288"/>
                    <a:pt x="2309" y="544"/>
                    <a:pt x="1928" y="0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3" name="Google Shape;13653;p84"/>
            <p:cNvSpPr/>
            <p:nvPr/>
          </p:nvSpPr>
          <p:spPr>
            <a:xfrm>
              <a:off x="5842192" y="1996114"/>
              <a:ext cx="32024" cy="29170"/>
            </a:xfrm>
            <a:custGeom>
              <a:avLst/>
              <a:gdLst/>
              <a:ahLst/>
              <a:cxnLst/>
              <a:rect l="l" t="t" r="r" b="b"/>
              <a:pathLst>
                <a:path w="1223" h="1114" extrusionOk="0">
                  <a:moveTo>
                    <a:pt x="965" y="1"/>
                  </a:moveTo>
                  <a:cubicBezTo>
                    <a:pt x="602" y="249"/>
                    <a:pt x="278" y="544"/>
                    <a:pt x="1" y="878"/>
                  </a:cubicBezTo>
                  <a:cubicBezTo>
                    <a:pt x="131" y="1034"/>
                    <a:pt x="314" y="1114"/>
                    <a:pt x="499" y="1114"/>
                  </a:cubicBezTo>
                  <a:cubicBezTo>
                    <a:pt x="654" y="1114"/>
                    <a:pt x="810" y="1058"/>
                    <a:pt x="936" y="945"/>
                  </a:cubicBezTo>
                  <a:cubicBezTo>
                    <a:pt x="1213" y="688"/>
                    <a:pt x="1222" y="258"/>
                    <a:pt x="965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4" name="Google Shape;13654;p84"/>
            <p:cNvSpPr/>
            <p:nvPr/>
          </p:nvSpPr>
          <p:spPr>
            <a:xfrm>
              <a:off x="5823208" y="1984619"/>
              <a:ext cx="234591" cy="234591"/>
            </a:xfrm>
            <a:custGeom>
              <a:avLst/>
              <a:gdLst/>
              <a:ahLst/>
              <a:cxnLst/>
              <a:rect l="l" t="t" r="r" b="b"/>
              <a:pathLst>
                <a:path w="8959" h="8959" extrusionOk="0">
                  <a:moveTo>
                    <a:pt x="4485" y="1"/>
                  </a:moveTo>
                  <a:cubicBezTo>
                    <a:pt x="2014" y="1"/>
                    <a:pt x="1" y="2004"/>
                    <a:pt x="1" y="4475"/>
                  </a:cubicBezTo>
                  <a:cubicBezTo>
                    <a:pt x="1" y="6955"/>
                    <a:pt x="2014" y="8959"/>
                    <a:pt x="4485" y="8959"/>
                  </a:cubicBezTo>
                  <a:cubicBezTo>
                    <a:pt x="6956" y="8959"/>
                    <a:pt x="8959" y="6955"/>
                    <a:pt x="8959" y="4475"/>
                  </a:cubicBezTo>
                  <a:cubicBezTo>
                    <a:pt x="8959" y="2004"/>
                    <a:pt x="6956" y="1"/>
                    <a:pt x="4485" y="1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5" name="Google Shape;13655;p84"/>
            <p:cNvSpPr/>
            <p:nvPr/>
          </p:nvSpPr>
          <p:spPr>
            <a:xfrm>
              <a:off x="5866178" y="2036099"/>
              <a:ext cx="148678" cy="148652"/>
            </a:xfrm>
            <a:custGeom>
              <a:avLst/>
              <a:gdLst/>
              <a:ahLst/>
              <a:cxnLst/>
              <a:rect l="l" t="t" r="r" b="b"/>
              <a:pathLst>
                <a:path w="5678" h="5677" extrusionOk="0">
                  <a:moveTo>
                    <a:pt x="2844" y="0"/>
                  </a:moveTo>
                  <a:cubicBezTo>
                    <a:pt x="1270" y="0"/>
                    <a:pt x="1" y="1278"/>
                    <a:pt x="1" y="2843"/>
                  </a:cubicBezTo>
                  <a:cubicBezTo>
                    <a:pt x="1" y="4408"/>
                    <a:pt x="1270" y="5676"/>
                    <a:pt x="2844" y="5676"/>
                  </a:cubicBezTo>
                  <a:cubicBezTo>
                    <a:pt x="4408" y="5676"/>
                    <a:pt x="5677" y="4408"/>
                    <a:pt x="5677" y="2843"/>
                  </a:cubicBezTo>
                  <a:cubicBezTo>
                    <a:pt x="5677" y="1278"/>
                    <a:pt x="4408" y="0"/>
                    <a:pt x="2844" y="0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6" name="Google Shape;13656;p84"/>
            <p:cNvSpPr/>
            <p:nvPr/>
          </p:nvSpPr>
          <p:spPr>
            <a:xfrm>
              <a:off x="5865680" y="2036125"/>
              <a:ext cx="86463" cy="148836"/>
            </a:xfrm>
            <a:custGeom>
              <a:avLst/>
              <a:gdLst/>
              <a:ahLst/>
              <a:cxnLst/>
              <a:rect l="l" t="t" r="r" b="b"/>
              <a:pathLst>
                <a:path w="3302" h="5684" extrusionOk="0">
                  <a:moveTo>
                    <a:pt x="2842" y="1"/>
                  </a:moveTo>
                  <a:cubicBezTo>
                    <a:pt x="1299" y="1"/>
                    <a:pt x="1" y="1243"/>
                    <a:pt x="1" y="2842"/>
                  </a:cubicBezTo>
                  <a:cubicBezTo>
                    <a:pt x="1" y="4433"/>
                    <a:pt x="1300" y="5683"/>
                    <a:pt x="2844" y="5683"/>
                  </a:cubicBezTo>
                  <a:cubicBezTo>
                    <a:pt x="2995" y="5683"/>
                    <a:pt x="3147" y="5671"/>
                    <a:pt x="3302" y="5647"/>
                  </a:cubicBezTo>
                  <a:cubicBezTo>
                    <a:pt x="1918" y="5427"/>
                    <a:pt x="897" y="4235"/>
                    <a:pt x="897" y="2842"/>
                  </a:cubicBezTo>
                  <a:cubicBezTo>
                    <a:pt x="897" y="1440"/>
                    <a:pt x="1918" y="257"/>
                    <a:pt x="3302" y="37"/>
                  </a:cubicBezTo>
                  <a:cubicBezTo>
                    <a:pt x="3147" y="13"/>
                    <a:pt x="2993" y="1"/>
                    <a:pt x="2842" y="1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7" name="Google Shape;13657;p84"/>
            <p:cNvSpPr/>
            <p:nvPr/>
          </p:nvSpPr>
          <p:spPr>
            <a:xfrm>
              <a:off x="5900663" y="2093418"/>
              <a:ext cx="11260" cy="17125"/>
            </a:xfrm>
            <a:custGeom>
              <a:avLst/>
              <a:gdLst/>
              <a:ahLst/>
              <a:cxnLst/>
              <a:rect l="l" t="t" r="r" b="b"/>
              <a:pathLst>
                <a:path w="430" h="654" extrusionOk="0">
                  <a:moveTo>
                    <a:pt x="215" y="0"/>
                  </a:moveTo>
                  <a:cubicBezTo>
                    <a:pt x="108" y="0"/>
                    <a:pt x="0" y="72"/>
                    <a:pt x="0" y="215"/>
                  </a:cubicBezTo>
                  <a:lnTo>
                    <a:pt x="0" y="435"/>
                  </a:lnTo>
                  <a:cubicBezTo>
                    <a:pt x="0" y="559"/>
                    <a:pt x="96" y="654"/>
                    <a:pt x="210" y="654"/>
                  </a:cubicBezTo>
                  <a:cubicBezTo>
                    <a:pt x="334" y="654"/>
                    <a:pt x="430" y="559"/>
                    <a:pt x="430" y="435"/>
                  </a:cubicBezTo>
                  <a:lnTo>
                    <a:pt x="430" y="215"/>
                  </a:lnTo>
                  <a:cubicBezTo>
                    <a:pt x="430" y="72"/>
                    <a:pt x="322" y="0"/>
                    <a:pt x="215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8" name="Google Shape;13658;p84"/>
            <p:cNvSpPr/>
            <p:nvPr/>
          </p:nvSpPr>
          <p:spPr>
            <a:xfrm>
              <a:off x="5969111" y="2093418"/>
              <a:ext cx="11521" cy="17125"/>
            </a:xfrm>
            <a:custGeom>
              <a:avLst/>
              <a:gdLst/>
              <a:ahLst/>
              <a:cxnLst/>
              <a:rect l="l" t="t" r="r" b="b"/>
              <a:pathLst>
                <a:path w="440" h="654" extrusionOk="0">
                  <a:moveTo>
                    <a:pt x="220" y="0"/>
                  </a:moveTo>
                  <a:cubicBezTo>
                    <a:pt x="110" y="0"/>
                    <a:pt x="0" y="72"/>
                    <a:pt x="0" y="215"/>
                  </a:cubicBezTo>
                  <a:lnTo>
                    <a:pt x="0" y="435"/>
                  </a:lnTo>
                  <a:cubicBezTo>
                    <a:pt x="0" y="559"/>
                    <a:pt x="96" y="654"/>
                    <a:pt x="220" y="654"/>
                  </a:cubicBezTo>
                  <a:cubicBezTo>
                    <a:pt x="344" y="654"/>
                    <a:pt x="439" y="559"/>
                    <a:pt x="439" y="435"/>
                  </a:cubicBezTo>
                  <a:lnTo>
                    <a:pt x="439" y="215"/>
                  </a:lnTo>
                  <a:cubicBezTo>
                    <a:pt x="439" y="72"/>
                    <a:pt x="329" y="0"/>
                    <a:pt x="220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9" name="Google Shape;13659;p84"/>
            <p:cNvSpPr/>
            <p:nvPr/>
          </p:nvSpPr>
          <p:spPr>
            <a:xfrm>
              <a:off x="5892913" y="2076293"/>
              <a:ext cx="26761" cy="11286"/>
            </a:xfrm>
            <a:custGeom>
              <a:avLst/>
              <a:gdLst/>
              <a:ahLst/>
              <a:cxnLst/>
              <a:rect l="l" t="t" r="r" b="b"/>
              <a:pathLst>
                <a:path w="1022" h="431" extrusionOk="0">
                  <a:moveTo>
                    <a:pt x="735" y="1"/>
                  </a:moveTo>
                  <a:cubicBezTo>
                    <a:pt x="732" y="1"/>
                    <a:pt x="729" y="1"/>
                    <a:pt x="726" y="1"/>
                  </a:cubicBezTo>
                  <a:lnTo>
                    <a:pt x="296" y="1"/>
                  </a:lnTo>
                  <a:cubicBezTo>
                    <a:pt x="1" y="1"/>
                    <a:pt x="1" y="430"/>
                    <a:pt x="296" y="430"/>
                  </a:cubicBezTo>
                  <a:lnTo>
                    <a:pt x="726" y="430"/>
                  </a:lnTo>
                  <a:cubicBezTo>
                    <a:pt x="1018" y="430"/>
                    <a:pt x="1021" y="1"/>
                    <a:pt x="735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0" name="Google Shape;13660;p84"/>
            <p:cNvSpPr/>
            <p:nvPr/>
          </p:nvSpPr>
          <p:spPr>
            <a:xfrm>
              <a:off x="5961622" y="2076293"/>
              <a:ext cx="26499" cy="11286"/>
            </a:xfrm>
            <a:custGeom>
              <a:avLst/>
              <a:gdLst/>
              <a:ahLst/>
              <a:cxnLst/>
              <a:rect l="l" t="t" r="r" b="b"/>
              <a:pathLst>
                <a:path w="1012" h="431" extrusionOk="0">
                  <a:moveTo>
                    <a:pt x="734" y="1"/>
                  </a:moveTo>
                  <a:cubicBezTo>
                    <a:pt x="731" y="1"/>
                    <a:pt x="728" y="1"/>
                    <a:pt x="725" y="1"/>
                  </a:cubicBezTo>
                  <a:lnTo>
                    <a:pt x="286" y="1"/>
                  </a:lnTo>
                  <a:cubicBezTo>
                    <a:pt x="0" y="1"/>
                    <a:pt x="0" y="430"/>
                    <a:pt x="286" y="430"/>
                  </a:cubicBezTo>
                  <a:lnTo>
                    <a:pt x="725" y="430"/>
                  </a:lnTo>
                  <a:cubicBezTo>
                    <a:pt x="1008" y="430"/>
                    <a:pt x="1011" y="1"/>
                    <a:pt x="734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1" name="Google Shape;13661;p84"/>
            <p:cNvSpPr/>
            <p:nvPr/>
          </p:nvSpPr>
          <p:spPr>
            <a:xfrm>
              <a:off x="5887178" y="2013475"/>
              <a:ext cx="13511" cy="11390"/>
            </a:xfrm>
            <a:custGeom>
              <a:avLst/>
              <a:gdLst/>
              <a:ahLst/>
              <a:cxnLst/>
              <a:rect l="l" t="t" r="r" b="b"/>
              <a:pathLst>
                <a:path w="516" h="435" extrusionOk="0">
                  <a:moveTo>
                    <a:pt x="293" y="0"/>
                  </a:moveTo>
                  <a:cubicBezTo>
                    <a:pt x="240" y="0"/>
                    <a:pt x="186" y="20"/>
                    <a:pt x="143" y="63"/>
                  </a:cubicBezTo>
                  <a:cubicBezTo>
                    <a:pt x="0" y="196"/>
                    <a:pt x="96" y="435"/>
                    <a:pt x="296" y="435"/>
                  </a:cubicBezTo>
                  <a:cubicBezTo>
                    <a:pt x="410" y="435"/>
                    <a:pt x="515" y="339"/>
                    <a:pt x="515" y="215"/>
                  </a:cubicBezTo>
                  <a:cubicBezTo>
                    <a:pt x="515" y="86"/>
                    <a:pt x="406" y="0"/>
                    <a:pt x="293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2" name="Google Shape;13662;p84"/>
            <p:cNvSpPr/>
            <p:nvPr/>
          </p:nvSpPr>
          <p:spPr>
            <a:xfrm>
              <a:off x="5978852" y="2013475"/>
              <a:ext cx="13250" cy="11390"/>
            </a:xfrm>
            <a:custGeom>
              <a:avLst/>
              <a:gdLst/>
              <a:ahLst/>
              <a:cxnLst/>
              <a:rect l="l" t="t" r="r" b="b"/>
              <a:pathLst>
                <a:path w="506" h="435" extrusionOk="0">
                  <a:moveTo>
                    <a:pt x="288" y="0"/>
                  </a:moveTo>
                  <a:cubicBezTo>
                    <a:pt x="235" y="0"/>
                    <a:pt x="180" y="20"/>
                    <a:pt x="134" y="63"/>
                  </a:cubicBezTo>
                  <a:cubicBezTo>
                    <a:pt x="0" y="196"/>
                    <a:pt x="96" y="435"/>
                    <a:pt x="287" y="435"/>
                  </a:cubicBezTo>
                  <a:cubicBezTo>
                    <a:pt x="411" y="435"/>
                    <a:pt x="506" y="339"/>
                    <a:pt x="506" y="215"/>
                  </a:cubicBezTo>
                  <a:cubicBezTo>
                    <a:pt x="506" y="86"/>
                    <a:pt x="401" y="0"/>
                    <a:pt x="288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3" name="Google Shape;13663;p84"/>
            <p:cNvSpPr/>
            <p:nvPr/>
          </p:nvSpPr>
          <p:spPr>
            <a:xfrm>
              <a:off x="5914908" y="2130522"/>
              <a:ext cx="51480" cy="22755"/>
            </a:xfrm>
            <a:custGeom>
              <a:avLst/>
              <a:gdLst/>
              <a:ahLst/>
              <a:cxnLst/>
              <a:rect l="l" t="t" r="r" b="b"/>
              <a:pathLst>
                <a:path w="1966" h="869" extrusionOk="0">
                  <a:moveTo>
                    <a:pt x="143" y="0"/>
                  </a:moveTo>
                  <a:cubicBezTo>
                    <a:pt x="57" y="0"/>
                    <a:pt x="0" y="76"/>
                    <a:pt x="10" y="153"/>
                  </a:cubicBezTo>
                  <a:cubicBezTo>
                    <a:pt x="95" y="563"/>
                    <a:pt x="496" y="868"/>
                    <a:pt x="983" y="868"/>
                  </a:cubicBezTo>
                  <a:cubicBezTo>
                    <a:pt x="1460" y="868"/>
                    <a:pt x="1860" y="563"/>
                    <a:pt x="1946" y="153"/>
                  </a:cubicBezTo>
                  <a:cubicBezTo>
                    <a:pt x="1965" y="76"/>
                    <a:pt x="1899" y="0"/>
                    <a:pt x="182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4" name="Google Shape;13664;p84"/>
            <p:cNvSpPr/>
            <p:nvPr/>
          </p:nvSpPr>
          <p:spPr>
            <a:xfrm>
              <a:off x="5802496" y="2011616"/>
              <a:ext cx="228333" cy="207673"/>
            </a:xfrm>
            <a:custGeom>
              <a:avLst/>
              <a:gdLst/>
              <a:ahLst/>
              <a:cxnLst/>
              <a:rect l="l" t="t" r="r" b="b"/>
              <a:pathLst>
                <a:path w="8720" h="7931" extrusionOk="0">
                  <a:moveTo>
                    <a:pt x="2414" y="0"/>
                  </a:moveTo>
                  <a:cubicBezTo>
                    <a:pt x="372" y="1679"/>
                    <a:pt x="229" y="4751"/>
                    <a:pt x="2099" y="6621"/>
                  </a:cubicBezTo>
                  <a:cubicBezTo>
                    <a:pt x="2977" y="7499"/>
                    <a:pt x="4120" y="7931"/>
                    <a:pt x="5259" y="7931"/>
                  </a:cubicBezTo>
                  <a:cubicBezTo>
                    <a:pt x="6546" y="7931"/>
                    <a:pt x="7829" y="7379"/>
                    <a:pt x="8720" y="6297"/>
                  </a:cubicBezTo>
                  <a:lnTo>
                    <a:pt x="8720" y="6297"/>
                  </a:lnTo>
                  <a:cubicBezTo>
                    <a:pt x="7918" y="6964"/>
                    <a:pt x="6917" y="7327"/>
                    <a:pt x="5877" y="7327"/>
                  </a:cubicBezTo>
                  <a:cubicBezTo>
                    <a:pt x="2080" y="7327"/>
                    <a:pt x="0" y="2919"/>
                    <a:pt x="2414" y="0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5" name="Google Shape;13665;p84"/>
            <p:cNvSpPr/>
            <p:nvPr/>
          </p:nvSpPr>
          <p:spPr>
            <a:xfrm>
              <a:off x="5843449" y="2287894"/>
              <a:ext cx="11260" cy="39984"/>
            </a:xfrm>
            <a:custGeom>
              <a:avLst/>
              <a:gdLst/>
              <a:ahLst/>
              <a:cxnLst/>
              <a:rect l="l" t="t" r="r" b="b"/>
              <a:pathLst>
                <a:path w="430" h="1527" extrusionOk="0">
                  <a:moveTo>
                    <a:pt x="211" y="0"/>
                  </a:moveTo>
                  <a:cubicBezTo>
                    <a:pt x="96" y="0"/>
                    <a:pt x="1" y="96"/>
                    <a:pt x="1" y="220"/>
                  </a:cubicBezTo>
                  <a:lnTo>
                    <a:pt x="1" y="1527"/>
                  </a:lnTo>
                  <a:lnTo>
                    <a:pt x="430" y="1527"/>
                  </a:lnTo>
                  <a:lnTo>
                    <a:pt x="430" y="210"/>
                  </a:lnTo>
                  <a:cubicBezTo>
                    <a:pt x="430" y="96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6" name="Google Shape;13666;p84"/>
            <p:cNvSpPr/>
            <p:nvPr/>
          </p:nvSpPr>
          <p:spPr>
            <a:xfrm>
              <a:off x="6026299" y="2287894"/>
              <a:ext cx="11521" cy="39984"/>
            </a:xfrm>
            <a:custGeom>
              <a:avLst/>
              <a:gdLst/>
              <a:ahLst/>
              <a:cxnLst/>
              <a:rect l="l" t="t" r="r" b="b"/>
              <a:pathLst>
                <a:path w="440" h="1527" extrusionOk="0">
                  <a:moveTo>
                    <a:pt x="220" y="0"/>
                  </a:moveTo>
                  <a:cubicBezTo>
                    <a:pt x="96" y="0"/>
                    <a:pt x="1" y="96"/>
                    <a:pt x="1" y="220"/>
                  </a:cubicBezTo>
                  <a:lnTo>
                    <a:pt x="1" y="1527"/>
                  </a:lnTo>
                  <a:lnTo>
                    <a:pt x="440" y="1527"/>
                  </a:lnTo>
                  <a:lnTo>
                    <a:pt x="440" y="210"/>
                  </a:lnTo>
                  <a:cubicBezTo>
                    <a:pt x="440" y="96"/>
                    <a:pt x="344" y="0"/>
                    <a:pt x="220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7" name="Google Shape;13667;p84"/>
            <p:cNvSpPr/>
            <p:nvPr/>
          </p:nvSpPr>
          <p:spPr>
            <a:xfrm>
              <a:off x="5872933" y="2270664"/>
              <a:ext cx="135167" cy="57214"/>
            </a:xfrm>
            <a:custGeom>
              <a:avLst/>
              <a:gdLst/>
              <a:ahLst/>
              <a:cxnLst/>
              <a:rect l="l" t="t" r="r" b="b"/>
              <a:pathLst>
                <a:path w="5162" h="2185" extrusionOk="0">
                  <a:moveTo>
                    <a:pt x="2586" y="0"/>
                  </a:moveTo>
                  <a:cubicBezTo>
                    <a:pt x="1307" y="0"/>
                    <a:pt x="220" y="925"/>
                    <a:pt x="0" y="2185"/>
                  </a:cubicBezTo>
                  <a:lnTo>
                    <a:pt x="5161" y="2185"/>
                  </a:lnTo>
                  <a:cubicBezTo>
                    <a:pt x="4952" y="925"/>
                    <a:pt x="3864" y="0"/>
                    <a:pt x="2586" y="0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8" name="Google Shape;13668;p84"/>
            <p:cNvSpPr/>
            <p:nvPr/>
          </p:nvSpPr>
          <p:spPr>
            <a:xfrm>
              <a:off x="5911897" y="2018843"/>
              <a:ext cx="57240" cy="34512"/>
            </a:xfrm>
            <a:custGeom>
              <a:avLst/>
              <a:gdLst/>
              <a:ahLst/>
              <a:cxnLst/>
              <a:rect l="l" t="t" r="r" b="b"/>
              <a:pathLst>
                <a:path w="2186" h="1318" extrusionOk="0">
                  <a:moveTo>
                    <a:pt x="659" y="1"/>
                  </a:moveTo>
                  <a:cubicBezTo>
                    <a:pt x="296" y="1"/>
                    <a:pt x="1" y="297"/>
                    <a:pt x="1" y="659"/>
                  </a:cubicBezTo>
                  <a:cubicBezTo>
                    <a:pt x="1" y="1022"/>
                    <a:pt x="296" y="1317"/>
                    <a:pt x="659" y="1317"/>
                  </a:cubicBezTo>
                  <a:lnTo>
                    <a:pt x="1537" y="1317"/>
                  </a:lnTo>
                  <a:cubicBezTo>
                    <a:pt x="1890" y="1317"/>
                    <a:pt x="2185" y="1022"/>
                    <a:pt x="2185" y="659"/>
                  </a:cubicBezTo>
                  <a:cubicBezTo>
                    <a:pt x="2185" y="297"/>
                    <a:pt x="1890" y="1"/>
                    <a:pt x="1537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9" name="Google Shape;13669;p84"/>
            <p:cNvSpPr/>
            <p:nvPr/>
          </p:nvSpPr>
          <p:spPr>
            <a:xfrm>
              <a:off x="5929126" y="2007610"/>
              <a:ext cx="22755" cy="22755"/>
            </a:xfrm>
            <a:custGeom>
              <a:avLst/>
              <a:gdLst/>
              <a:ahLst/>
              <a:cxnLst/>
              <a:rect l="l" t="t" r="r" b="b"/>
              <a:pathLst>
                <a:path w="869" h="869" extrusionOk="0">
                  <a:moveTo>
                    <a:pt x="440" y="1"/>
                  </a:moveTo>
                  <a:cubicBezTo>
                    <a:pt x="192" y="1"/>
                    <a:pt x="1" y="191"/>
                    <a:pt x="1" y="430"/>
                  </a:cubicBezTo>
                  <a:cubicBezTo>
                    <a:pt x="1" y="678"/>
                    <a:pt x="192" y="869"/>
                    <a:pt x="440" y="869"/>
                  </a:cubicBezTo>
                  <a:cubicBezTo>
                    <a:pt x="678" y="869"/>
                    <a:pt x="869" y="678"/>
                    <a:pt x="869" y="430"/>
                  </a:cubicBezTo>
                  <a:cubicBezTo>
                    <a:pt x="869" y="191"/>
                    <a:pt x="678" y="1"/>
                    <a:pt x="44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670" name="Google Shape;13670;p84"/>
          <p:cNvGrpSpPr/>
          <p:nvPr/>
        </p:nvGrpSpPr>
        <p:grpSpPr>
          <a:xfrm>
            <a:off x="5353083" y="1973150"/>
            <a:ext cx="274576" cy="354728"/>
            <a:chOff x="5353083" y="1973150"/>
            <a:chExt cx="274576" cy="354728"/>
          </a:xfrm>
        </p:grpSpPr>
        <p:sp>
          <p:nvSpPr>
            <p:cNvPr id="13671" name="Google Shape;13671;p84"/>
            <p:cNvSpPr/>
            <p:nvPr/>
          </p:nvSpPr>
          <p:spPr>
            <a:xfrm>
              <a:off x="5353083" y="2167731"/>
              <a:ext cx="274576" cy="160147"/>
            </a:xfrm>
            <a:custGeom>
              <a:avLst/>
              <a:gdLst/>
              <a:ahLst/>
              <a:cxnLst/>
              <a:rect l="l" t="t" r="r" b="b"/>
              <a:pathLst>
                <a:path w="10486" h="6116" extrusionOk="0">
                  <a:moveTo>
                    <a:pt x="3712" y="1"/>
                  </a:moveTo>
                  <a:lnTo>
                    <a:pt x="3712" y="1632"/>
                  </a:lnTo>
                  <a:cubicBezTo>
                    <a:pt x="3712" y="1918"/>
                    <a:pt x="3521" y="2176"/>
                    <a:pt x="3244" y="2252"/>
                  </a:cubicBezTo>
                  <a:lnTo>
                    <a:pt x="945" y="2929"/>
                  </a:lnTo>
                  <a:cubicBezTo>
                    <a:pt x="382" y="3101"/>
                    <a:pt x="1" y="3607"/>
                    <a:pt x="1" y="4189"/>
                  </a:cubicBezTo>
                  <a:lnTo>
                    <a:pt x="1" y="5457"/>
                  </a:lnTo>
                  <a:cubicBezTo>
                    <a:pt x="1" y="5820"/>
                    <a:pt x="296" y="6116"/>
                    <a:pt x="659" y="6116"/>
                  </a:cubicBezTo>
                  <a:lnTo>
                    <a:pt x="9827" y="6116"/>
                  </a:lnTo>
                  <a:cubicBezTo>
                    <a:pt x="10189" y="6116"/>
                    <a:pt x="10485" y="5820"/>
                    <a:pt x="10485" y="5457"/>
                  </a:cubicBezTo>
                  <a:lnTo>
                    <a:pt x="10485" y="4189"/>
                  </a:lnTo>
                  <a:cubicBezTo>
                    <a:pt x="10485" y="3607"/>
                    <a:pt x="10104" y="3101"/>
                    <a:pt x="9541" y="2939"/>
                  </a:cubicBezTo>
                  <a:lnTo>
                    <a:pt x="7242" y="2262"/>
                  </a:lnTo>
                  <a:cubicBezTo>
                    <a:pt x="6965" y="2176"/>
                    <a:pt x="6774" y="1918"/>
                    <a:pt x="6774" y="1632"/>
                  </a:cubicBezTo>
                  <a:lnTo>
                    <a:pt x="6774" y="1"/>
                  </a:ln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2" name="Google Shape;13672;p84"/>
            <p:cNvSpPr/>
            <p:nvPr/>
          </p:nvSpPr>
          <p:spPr>
            <a:xfrm>
              <a:off x="5484479" y="2276399"/>
              <a:ext cx="11521" cy="51480"/>
            </a:xfrm>
            <a:custGeom>
              <a:avLst/>
              <a:gdLst/>
              <a:ahLst/>
              <a:cxnLst/>
              <a:rect l="l" t="t" r="r" b="b"/>
              <a:pathLst>
                <a:path w="440" h="1966" extrusionOk="0">
                  <a:moveTo>
                    <a:pt x="1" y="0"/>
                  </a:moveTo>
                  <a:lnTo>
                    <a:pt x="1" y="1966"/>
                  </a:lnTo>
                  <a:lnTo>
                    <a:pt x="440" y="1966"/>
                  </a:lnTo>
                  <a:lnTo>
                    <a:pt x="440" y="0"/>
                  </a:lnTo>
                  <a:close/>
                </a:path>
              </a:pathLst>
            </a:custGeom>
            <a:solidFill>
              <a:srgbClr val="788A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3" name="Google Shape;13673;p84"/>
            <p:cNvSpPr/>
            <p:nvPr/>
          </p:nvSpPr>
          <p:spPr>
            <a:xfrm>
              <a:off x="5393067" y="2177734"/>
              <a:ext cx="194607" cy="102933"/>
            </a:xfrm>
            <a:custGeom>
              <a:avLst/>
              <a:gdLst/>
              <a:ahLst/>
              <a:cxnLst/>
              <a:rect l="l" t="t" r="r" b="b"/>
              <a:pathLst>
                <a:path w="7432" h="3931" extrusionOk="0">
                  <a:moveTo>
                    <a:pt x="1317" y="0"/>
                  </a:moveTo>
                  <a:cubicBezTo>
                    <a:pt x="592" y="0"/>
                    <a:pt x="0" y="582"/>
                    <a:pt x="0" y="1307"/>
                  </a:cubicBezTo>
                  <a:cubicBezTo>
                    <a:pt x="0" y="2757"/>
                    <a:pt x="1174" y="3931"/>
                    <a:pt x="2624" y="3931"/>
                  </a:cubicBezTo>
                  <a:lnTo>
                    <a:pt x="4808" y="3931"/>
                  </a:lnTo>
                  <a:cubicBezTo>
                    <a:pt x="6258" y="3931"/>
                    <a:pt x="7432" y="2757"/>
                    <a:pt x="7432" y="1307"/>
                  </a:cubicBezTo>
                  <a:cubicBezTo>
                    <a:pt x="7432" y="582"/>
                    <a:pt x="6840" y="0"/>
                    <a:pt x="6115" y="0"/>
                  </a:cubicBezTo>
                  <a:close/>
                </a:path>
              </a:pathLst>
            </a:custGeom>
            <a:solidFill>
              <a:srgbClr val="788A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4" name="Google Shape;13674;p84"/>
            <p:cNvSpPr/>
            <p:nvPr/>
          </p:nvSpPr>
          <p:spPr>
            <a:xfrm>
              <a:off x="5411213" y="2194963"/>
              <a:ext cx="157817" cy="65044"/>
            </a:xfrm>
            <a:custGeom>
              <a:avLst/>
              <a:gdLst/>
              <a:ahLst/>
              <a:cxnLst/>
              <a:rect l="l" t="t" r="r" b="b"/>
              <a:pathLst>
                <a:path w="6027" h="2484" extrusionOk="0">
                  <a:moveTo>
                    <a:pt x="650" y="0"/>
                  </a:moveTo>
                  <a:cubicBezTo>
                    <a:pt x="179" y="0"/>
                    <a:pt x="0" y="624"/>
                    <a:pt x="404" y="878"/>
                  </a:cubicBezTo>
                  <a:lnTo>
                    <a:pt x="2656" y="2376"/>
                  </a:lnTo>
                  <a:cubicBezTo>
                    <a:pt x="2765" y="2447"/>
                    <a:pt x="2892" y="2483"/>
                    <a:pt x="3018" y="2483"/>
                  </a:cubicBezTo>
                  <a:cubicBezTo>
                    <a:pt x="3145" y="2483"/>
                    <a:pt x="3271" y="2447"/>
                    <a:pt x="3381" y="2376"/>
                  </a:cubicBezTo>
                  <a:lnTo>
                    <a:pt x="5632" y="878"/>
                  </a:lnTo>
                  <a:cubicBezTo>
                    <a:pt x="6027" y="624"/>
                    <a:pt x="5847" y="0"/>
                    <a:pt x="5386" y="0"/>
                  </a:cubicBezTo>
                  <a:cubicBezTo>
                    <a:pt x="5379" y="0"/>
                    <a:pt x="5372" y="0"/>
                    <a:pt x="5365" y="0"/>
                  </a:cubicBezTo>
                  <a:lnTo>
                    <a:pt x="671" y="0"/>
                  </a:lnTo>
                  <a:cubicBezTo>
                    <a:pt x="664" y="0"/>
                    <a:pt x="657" y="0"/>
                    <a:pt x="650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5" name="Google Shape;13675;p84"/>
            <p:cNvSpPr/>
            <p:nvPr/>
          </p:nvSpPr>
          <p:spPr>
            <a:xfrm>
              <a:off x="5436272" y="2173492"/>
              <a:ext cx="107935" cy="86515"/>
            </a:xfrm>
            <a:custGeom>
              <a:avLst/>
              <a:gdLst/>
              <a:ahLst/>
              <a:cxnLst/>
              <a:rect l="l" t="t" r="r" b="b"/>
              <a:pathLst>
                <a:path w="4122" h="3304" extrusionOk="0">
                  <a:moveTo>
                    <a:pt x="1" y="2061"/>
                  </a:moveTo>
                  <a:lnTo>
                    <a:pt x="10" y="2070"/>
                  </a:lnTo>
                  <a:lnTo>
                    <a:pt x="13" y="2069"/>
                  </a:lnTo>
                  <a:lnTo>
                    <a:pt x="13" y="2069"/>
                  </a:lnTo>
                  <a:lnTo>
                    <a:pt x="1" y="2061"/>
                  </a:lnTo>
                  <a:close/>
                  <a:moveTo>
                    <a:pt x="535" y="0"/>
                  </a:moveTo>
                  <a:lnTo>
                    <a:pt x="535" y="1421"/>
                  </a:lnTo>
                  <a:cubicBezTo>
                    <a:pt x="535" y="1708"/>
                    <a:pt x="344" y="1965"/>
                    <a:pt x="67" y="2051"/>
                  </a:cubicBezTo>
                  <a:lnTo>
                    <a:pt x="13" y="2069"/>
                  </a:lnTo>
                  <a:lnTo>
                    <a:pt x="13" y="2069"/>
                  </a:lnTo>
                  <a:lnTo>
                    <a:pt x="1699" y="3196"/>
                  </a:lnTo>
                  <a:cubicBezTo>
                    <a:pt x="1808" y="3267"/>
                    <a:pt x="1935" y="3303"/>
                    <a:pt x="2061" y="3303"/>
                  </a:cubicBezTo>
                  <a:cubicBezTo>
                    <a:pt x="2188" y="3303"/>
                    <a:pt x="2314" y="3267"/>
                    <a:pt x="2424" y="3196"/>
                  </a:cubicBezTo>
                  <a:lnTo>
                    <a:pt x="4122" y="2061"/>
                  </a:lnTo>
                  <a:lnTo>
                    <a:pt x="4065" y="2051"/>
                  </a:lnTo>
                  <a:cubicBezTo>
                    <a:pt x="3788" y="1965"/>
                    <a:pt x="3597" y="1708"/>
                    <a:pt x="3597" y="1421"/>
                  </a:cubicBezTo>
                  <a:lnTo>
                    <a:pt x="3597" y="0"/>
                  </a:ln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6" name="Google Shape;13676;p84"/>
            <p:cNvSpPr/>
            <p:nvPr/>
          </p:nvSpPr>
          <p:spPr>
            <a:xfrm>
              <a:off x="5450255" y="2173492"/>
              <a:ext cx="80231" cy="28620"/>
            </a:xfrm>
            <a:custGeom>
              <a:avLst/>
              <a:gdLst/>
              <a:ahLst/>
              <a:cxnLst/>
              <a:rect l="l" t="t" r="r" b="b"/>
              <a:pathLst>
                <a:path w="3064" h="1093" extrusionOk="0">
                  <a:moveTo>
                    <a:pt x="1" y="0"/>
                  </a:moveTo>
                  <a:lnTo>
                    <a:pt x="1" y="706"/>
                  </a:lnTo>
                  <a:cubicBezTo>
                    <a:pt x="478" y="964"/>
                    <a:pt x="1002" y="1092"/>
                    <a:pt x="1528" y="1092"/>
                  </a:cubicBezTo>
                  <a:cubicBezTo>
                    <a:pt x="2054" y="1092"/>
                    <a:pt x="2581" y="964"/>
                    <a:pt x="3063" y="706"/>
                  </a:cubicBezTo>
                  <a:lnTo>
                    <a:pt x="3063" y="0"/>
                  </a:ln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7" name="Google Shape;13677;p84"/>
            <p:cNvSpPr/>
            <p:nvPr/>
          </p:nvSpPr>
          <p:spPr>
            <a:xfrm>
              <a:off x="5394062" y="2076057"/>
              <a:ext cx="192381" cy="114428"/>
            </a:xfrm>
            <a:custGeom>
              <a:avLst/>
              <a:gdLst/>
              <a:ahLst/>
              <a:cxnLst/>
              <a:rect l="l" t="t" r="r" b="b"/>
              <a:pathLst>
                <a:path w="7347" h="4370" extrusionOk="0">
                  <a:moveTo>
                    <a:pt x="830" y="0"/>
                  </a:moveTo>
                  <a:lnTo>
                    <a:pt x="830" y="659"/>
                  </a:lnTo>
                  <a:lnTo>
                    <a:pt x="725" y="659"/>
                  </a:lnTo>
                  <a:cubicBezTo>
                    <a:pt x="0" y="659"/>
                    <a:pt x="0" y="1756"/>
                    <a:pt x="725" y="1756"/>
                  </a:cubicBezTo>
                  <a:lnTo>
                    <a:pt x="840" y="1756"/>
                  </a:lnTo>
                  <a:cubicBezTo>
                    <a:pt x="954" y="3234"/>
                    <a:pt x="2194" y="4370"/>
                    <a:pt x="3673" y="4370"/>
                  </a:cubicBezTo>
                  <a:cubicBezTo>
                    <a:pt x="5152" y="4370"/>
                    <a:pt x="6392" y="3234"/>
                    <a:pt x="6497" y="1756"/>
                  </a:cubicBezTo>
                  <a:lnTo>
                    <a:pt x="6621" y="1756"/>
                  </a:lnTo>
                  <a:cubicBezTo>
                    <a:pt x="7346" y="1756"/>
                    <a:pt x="7346" y="659"/>
                    <a:pt x="6621" y="659"/>
                  </a:cubicBezTo>
                  <a:lnTo>
                    <a:pt x="6516" y="659"/>
                  </a:lnTo>
                  <a:lnTo>
                    <a:pt x="6516" y="0"/>
                  </a:lnTo>
                  <a:close/>
                </a:path>
              </a:pathLst>
            </a:custGeom>
            <a:solidFill>
              <a:srgbClr val="F6F8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8" name="Google Shape;13678;p84"/>
            <p:cNvSpPr/>
            <p:nvPr/>
          </p:nvSpPr>
          <p:spPr>
            <a:xfrm>
              <a:off x="5394062" y="2076319"/>
              <a:ext cx="107699" cy="114402"/>
            </a:xfrm>
            <a:custGeom>
              <a:avLst/>
              <a:gdLst/>
              <a:ahLst/>
              <a:cxnLst/>
              <a:rect l="l" t="t" r="r" b="b"/>
              <a:pathLst>
                <a:path w="4113" h="4369" extrusionOk="0">
                  <a:moveTo>
                    <a:pt x="840" y="0"/>
                  </a:moveTo>
                  <a:lnTo>
                    <a:pt x="840" y="649"/>
                  </a:lnTo>
                  <a:lnTo>
                    <a:pt x="725" y="649"/>
                  </a:lnTo>
                  <a:cubicBezTo>
                    <a:pt x="0" y="649"/>
                    <a:pt x="0" y="1746"/>
                    <a:pt x="725" y="1746"/>
                  </a:cubicBezTo>
                  <a:lnTo>
                    <a:pt x="849" y="1746"/>
                  </a:lnTo>
                  <a:cubicBezTo>
                    <a:pt x="953" y="3241"/>
                    <a:pt x="2200" y="4368"/>
                    <a:pt x="3654" y="4368"/>
                  </a:cubicBezTo>
                  <a:cubicBezTo>
                    <a:pt x="3805" y="4368"/>
                    <a:pt x="3958" y="4356"/>
                    <a:pt x="4112" y="4331"/>
                  </a:cubicBezTo>
                  <a:cubicBezTo>
                    <a:pt x="2729" y="4112"/>
                    <a:pt x="1708" y="2919"/>
                    <a:pt x="1708" y="1526"/>
                  </a:cubicBezTo>
                  <a:lnTo>
                    <a:pt x="1708" y="0"/>
                  </a:ln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9" name="Google Shape;13679;p84"/>
            <p:cNvSpPr/>
            <p:nvPr/>
          </p:nvSpPr>
          <p:spPr>
            <a:xfrm>
              <a:off x="5470994" y="2139006"/>
              <a:ext cx="38256" cy="11521"/>
            </a:xfrm>
            <a:custGeom>
              <a:avLst/>
              <a:gdLst/>
              <a:ahLst/>
              <a:cxnLst/>
              <a:rect l="l" t="t" r="r" b="b"/>
              <a:pathLst>
                <a:path w="1461" h="440" extrusionOk="0">
                  <a:moveTo>
                    <a:pt x="296" y="1"/>
                  </a:moveTo>
                  <a:cubicBezTo>
                    <a:pt x="1" y="1"/>
                    <a:pt x="1" y="439"/>
                    <a:pt x="296" y="439"/>
                  </a:cubicBezTo>
                  <a:lnTo>
                    <a:pt x="1174" y="439"/>
                  </a:lnTo>
                  <a:cubicBezTo>
                    <a:pt x="1460" y="439"/>
                    <a:pt x="1460" y="1"/>
                    <a:pt x="1174" y="1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0" name="Google Shape;13680;p84"/>
            <p:cNvSpPr/>
            <p:nvPr/>
          </p:nvSpPr>
          <p:spPr>
            <a:xfrm>
              <a:off x="5405296" y="1973150"/>
              <a:ext cx="170150" cy="74444"/>
            </a:xfrm>
            <a:custGeom>
              <a:avLst/>
              <a:gdLst/>
              <a:ahLst/>
              <a:cxnLst/>
              <a:rect l="l" t="t" r="r" b="b"/>
              <a:pathLst>
                <a:path w="6498" h="2843" extrusionOk="0">
                  <a:moveTo>
                    <a:pt x="3244" y="0"/>
                  </a:moveTo>
                  <a:cubicBezTo>
                    <a:pt x="1613" y="0"/>
                    <a:pt x="220" y="1221"/>
                    <a:pt x="1" y="2843"/>
                  </a:cubicBezTo>
                  <a:lnTo>
                    <a:pt x="6497" y="2843"/>
                  </a:lnTo>
                  <a:cubicBezTo>
                    <a:pt x="6278" y="1212"/>
                    <a:pt x="4885" y="0"/>
                    <a:pt x="3244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1" name="Google Shape;13681;p84"/>
            <p:cNvSpPr/>
            <p:nvPr/>
          </p:nvSpPr>
          <p:spPr>
            <a:xfrm>
              <a:off x="5478980" y="2270664"/>
              <a:ext cx="22781" cy="22990"/>
            </a:xfrm>
            <a:custGeom>
              <a:avLst/>
              <a:gdLst/>
              <a:ahLst/>
              <a:cxnLst/>
              <a:rect l="l" t="t" r="r" b="b"/>
              <a:pathLst>
                <a:path w="870" h="878" extrusionOk="0">
                  <a:moveTo>
                    <a:pt x="430" y="0"/>
                  </a:moveTo>
                  <a:cubicBezTo>
                    <a:pt x="192" y="0"/>
                    <a:pt x="1" y="191"/>
                    <a:pt x="1" y="439"/>
                  </a:cubicBezTo>
                  <a:cubicBezTo>
                    <a:pt x="1" y="677"/>
                    <a:pt x="192" y="878"/>
                    <a:pt x="430" y="878"/>
                  </a:cubicBezTo>
                  <a:cubicBezTo>
                    <a:pt x="678" y="878"/>
                    <a:pt x="869" y="677"/>
                    <a:pt x="869" y="439"/>
                  </a:cubicBezTo>
                  <a:cubicBezTo>
                    <a:pt x="869" y="191"/>
                    <a:pt x="678" y="0"/>
                    <a:pt x="430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2" name="Google Shape;13682;p84"/>
            <p:cNvSpPr/>
            <p:nvPr/>
          </p:nvSpPr>
          <p:spPr>
            <a:xfrm>
              <a:off x="5356330" y="2253670"/>
              <a:ext cx="48233" cy="74208"/>
            </a:xfrm>
            <a:custGeom>
              <a:avLst/>
              <a:gdLst/>
              <a:ahLst/>
              <a:cxnLst/>
              <a:rect l="l" t="t" r="r" b="b"/>
              <a:pathLst>
                <a:path w="1842" h="2834" extrusionOk="0">
                  <a:moveTo>
                    <a:pt x="249" y="0"/>
                  </a:moveTo>
                  <a:cubicBezTo>
                    <a:pt x="144" y="96"/>
                    <a:pt x="68" y="220"/>
                    <a:pt x="1" y="353"/>
                  </a:cubicBezTo>
                  <a:lnTo>
                    <a:pt x="1174" y="1365"/>
                  </a:lnTo>
                  <a:cubicBezTo>
                    <a:pt x="1327" y="1489"/>
                    <a:pt x="1403" y="1670"/>
                    <a:pt x="1403" y="1861"/>
                  </a:cubicBezTo>
                  <a:lnTo>
                    <a:pt x="1403" y="2834"/>
                  </a:lnTo>
                  <a:lnTo>
                    <a:pt x="1842" y="2834"/>
                  </a:lnTo>
                  <a:lnTo>
                    <a:pt x="1842" y="1870"/>
                  </a:lnTo>
                  <a:cubicBezTo>
                    <a:pt x="1842" y="1546"/>
                    <a:pt x="1699" y="1250"/>
                    <a:pt x="1460" y="1040"/>
                  </a:cubicBezTo>
                  <a:lnTo>
                    <a:pt x="249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3" name="Google Shape;13683;p84"/>
            <p:cNvSpPr/>
            <p:nvPr/>
          </p:nvSpPr>
          <p:spPr>
            <a:xfrm>
              <a:off x="5575917" y="2253670"/>
              <a:ext cx="48233" cy="74208"/>
            </a:xfrm>
            <a:custGeom>
              <a:avLst/>
              <a:gdLst/>
              <a:ahLst/>
              <a:cxnLst/>
              <a:rect l="l" t="t" r="r" b="b"/>
              <a:pathLst>
                <a:path w="1842" h="2834" extrusionOk="0">
                  <a:moveTo>
                    <a:pt x="1594" y="0"/>
                  </a:moveTo>
                  <a:lnTo>
                    <a:pt x="382" y="1040"/>
                  </a:lnTo>
                  <a:cubicBezTo>
                    <a:pt x="143" y="1250"/>
                    <a:pt x="0" y="1546"/>
                    <a:pt x="0" y="1870"/>
                  </a:cubicBezTo>
                  <a:lnTo>
                    <a:pt x="0" y="2834"/>
                  </a:lnTo>
                  <a:lnTo>
                    <a:pt x="439" y="2834"/>
                  </a:lnTo>
                  <a:lnTo>
                    <a:pt x="439" y="1861"/>
                  </a:lnTo>
                  <a:cubicBezTo>
                    <a:pt x="439" y="1670"/>
                    <a:pt x="525" y="1489"/>
                    <a:pt x="668" y="1365"/>
                  </a:cubicBezTo>
                  <a:lnTo>
                    <a:pt x="1842" y="353"/>
                  </a:lnTo>
                  <a:cubicBezTo>
                    <a:pt x="1784" y="220"/>
                    <a:pt x="1698" y="96"/>
                    <a:pt x="1594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4" name="Google Shape;13684;p84"/>
            <p:cNvSpPr/>
            <p:nvPr/>
          </p:nvSpPr>
          <p:spPr>
            <a:xfrm>
              <a:off x="5398566" y="2047568"/>
              <a:ext cx="183374" cy="28777"/>
            </a:xfrm>
            <a:custGeom>
              <a:avLst/>
              <a:gdLst/>
              <a:ahLst/>
              <a:cxnLst/>
              <a:rect l="l" t="t" r="r" b="b"/>
              <a:pathLst>
                <a:path w="7003" h="1099" extrusionOk="0">
                  <a:moveTo>
                    <a:pt x="219" y="1"/>
                  </a:moveTo>
                  <a:cubicBezTo>
                    <a:pt x="105" y="1"/>
                    <a:pt x="0" y="96"/>
                    <a:pt x="0" y="220"/>
                  </a:cubicBezTo>
                  <a:lnTo>
                    <a:pt x="0" y="879"/>
                  </a:lnTo>
                  <a:cubicBezTo>
                    <a:pt x="0" y="993"/>
                    <a:pt x="105" y="1098"/>
                    <a:pt x="219" y="1098"/>
                  </a:cubicBezTo>
                  <a:lnTo>
                    <a:pt x="6783" y="1098"/>
                  </a:lnTo>
                  <a:cubicBezTo>
                    <a:pt x="6897" y="1098"/>
                    <a:pt x="7002" y="993"/>
                    <a:pt x="7002" y="879"/>
                  </a:cubicBezTo>
                  <a:lnTo>
                    <a:pt x="7002" y="220"/>
                  </a:lnTo>
                  <a:cubicBezTo>
                    <a:pt x="7002" y="96"/>
                    <a:pt x="6897" y="1"/>
                    <a:pt x="6783" y="1"/>
                  </a:cubicBezTo>
                  <a:close/>
                </a:path>
              </a:pathLst>
            </a:custGeom>
            <a:solidFill>
              <a:srgbClr val="788A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5" name="Google Shape;13685;p84"/>
            <p:cNvSpPr/>
            <p:nvPr/>
          </p:nvSpPr>
          <p:spPr>
            <a:xfrm>
              <a:off x="5427788" y="1973150"/>
              <a:ext cx="62713" cy="74444"/>
            </a:xfrm>
            <a:custGeom>
              <a:avLst/>
              <a:gdLst/>
              <a:ahLst/>
              <a:cxnLst/>
              <a:rect l="l" t="t" r="r" b="b"/>
              <a:pathLst>
                <a:path w="2395" h="2843" extrusionOk="0">
                  <a:moveTo>
                    <a:pt x="2395" y="0"/>
                  </a:moveTo>
                  <a:cubicBezTo>
                    <a:pt x="1880" y="0"/>
                    <a:pt x="1374" y="124"/>
                    <a:pt x="916" y="363"/>
                  </a:cubicBezTo>
                  <a:cubicBezTo>
                    <a:pt x="420" y="954"/>
                    <a:pt x="77" y="1832"/>
                    <a:pt x="0" y="2843"/>
                  </a:cubicBezTo>
                  <a:lnTo>
                    <a:pt x="439" y="2843"/>
                  </a:lnTo>
                  <a:cubicBezTo>
                    <a:pt x="544" y="1603"/>
                    <a:pt x="1059" y="592"/>
                    <a:pt x="1746" y="191"/>
                  </a:cubicBezTo>
                  <a:lnTo>
                    <a:pt x="1746" y="191"/>
                  </a:lnTo>
                  <a:cubicBezTo>
                    <a:pt x="1460" y="868"/>
                    <a:pt x="1336" y="1984"/>
                    <a:pt x="1307" y="2843"/>
                  </a:cubicBezTo>
                  <a:lnTo>
                    <a:pt x="1746" y="2843"/>
                  </a:lnTo>
                  <a:cubicBezTo>
                    <a:pt x="1803" y="992"/>
                    <a:pt x="2223" y="0"/>
                    <a:pt x="2395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6" name="Google Shape;13686;p84"/>
            <p:cNvSpPr/>
            <p:nvPr/>
          </p:nvSpPr>
          <p:spPr>
            <a:xfrm>
              <a:off x="5490240" y="1973150"/>
              <a:ext cx="62477" cy="74208"/>
            </a:xfrm>
            <a:custGeom>
              <a:avLst/>
              <a:gdLst/>
              <a:ahLst/>
              <a:cxnLst/>
              <a:rect l="l" t="t" r="r" b="b"/>
              <a:pathLst>
                <a:path w="2386" h="2834" extrusionOk="0">
                  <a:moveTo>
                    <a:pt x="0" y="0"/>
                  </a:moveTo>
                  <a:cubicBezTo>
                    <a:pt x="181" y="0"/>
                    <a:pt x="592" y="992"/>
                    <a:pt x="649" y="2833"/>
                  </a:cubicBezTo>
                  <a:lnTo>
                    <a:pt x="1088" y="2833"/>
                  </a:lnTo>
                  <a:cubicBezTo>
                    <a:pt x="1059" y="1984"/>
                    <a:pt x="935" y="868"/>
                    <a:pt x="649" y="181"/>
                  </a:cubicBezTo>
                  <a:lnTo>
                    <a:pt x="649" y="181"/>
                  </a:lnTo>
                  <a:cubicBezTo>
                    <a:pt x="1336" y="582"/>
                    <a:pt x="1851" y="1603"/>
                    <a:pt x="1956" y="2833"/>
                  </a:cubicBezTo>
                  <a:lnTo>
                    <a:pt x="2385" y="2833"/>
                  </a:lnTo>
                  <a:cubicBezTo>
                    <a:pt x="2309" y="1832"/>
                    <a:pt x="1975" y="954"/>
                    <a:pt x="1479" y="353"/>
                  </a:cubicBezTo>
                  <a:cubicBezTo>
                    <a:pt x="1021" y="124"/>
                    <a:pt x="515" y="0"/>
                    <a:pt x="0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7" name="Google Shape;13687;p84"/>
            <p:cNvSpPr/>
            <p:nvPr/>
          </p:nvSpPr>
          <p:spPr>
            <a:xfrm>
              <a:off x="5398802" y="2047568"/>
              <a:ext cx="39984" cy="28515"/>
            </a:xfrm>
            <a:custGeom>
              <a:avLst/>
              <a:gdLst/>
              <a:ahLst/>
              <a:cxnLst/>
              <a:rect l="l" t="t" r="r" b="b"/>
              <a:pathLst>
                <a:path w="1527" h="1089" extrusionOk="0">
                  <a:moveTo>
                    <a:pt x="220" y="1"/>
                  </a:moveTo>
                  <a:cubicBezTo>
                    <a:pt x="96" y="1"/>
                    <a:pt x="1" y="96"/>
                    <a:pt x="1" y="220"/>
                  </a:cubicBezTo>
                  <a:lnTo>
                    <a:pt x="1" y="879"/>
                  </a:lnTo>
                  <a:cubicBezTo>
                    <a:pt x="1" y="993"/>
                    <a:pt x="96" y="1088"/>
                    <a:pt x="220" y="1088"/>
                  </a:cubicBezTo>
                  <a:lnTo>
                    <a:pt x="1527" y="1088"/>
                  </a:lnTo>
                  <a:cubicBezTo>
                    <a:pt x="1412" y="1088"/>
                    <a:pt x="1308" y="993"/>
                    <a:pt x="1308" y="879"/>
                  </a:cubicBezTo>
                  <a:lnTo>
                    <a:pt x="1308" y="220"/>
                  </a:lnTo>
                  <a:cubicBezTo>
                    <a:pt x="1308" y="96"/>
                    <a:pt x="1412" y="1"/>
                    <a:pt x="1527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8" name="Google Shape;13688;p84"/>
            <p:cNvSpPr/>
            <p:nvPr/>
          </p:nvSpPr>
          <p:spPr>
            <a:xfrm>
              <a:off x="5404536" y="2076057"/>
              <a:ext cx="171643" cy="49699"/>
            </a:xfrm>
            <a:custGeom>
              <a:avLst/>
              <a:gdLst/>
              <a:ahLst/>
              <a:cxnLst/>
              <a:rect l="l" t="t" r="r" b="b"/>
              <a:pathLst>
                <a:path w="6555" h="1898" extrusionOk="0">
                  <a:moveTo>
                    <a:pt x="1" y="0"/>
                  </a:moveTo>
                  <a:lnTo>
                    <a:pt x="1" y="430"/>
                  </a:lnTo>
                  <a:cubicBezTo>
                    <a:pt x="1" y="573"/>
                    <a:pt x="68" y="706"/>
                    <a:pt x="192" y="792"/>
                  </a:cubicBezTo>
                  <a:lnTo>
                    <a:pt x="1585" y="1756"/>
                  </a:lnTo>
                  <a:cubicBezTo>
                    <a:pt x="1723" y="1852"/>
                    <a:pt x="1881" y="1898"/>
                    <a:pt x="2037" y="1898"/>
                  </a:cubicBezTo>
                  <a:cubicBezTo>
                    <a:pt x="2344" y="1898"/>
                    <a:pt x="2644" y="1722"/>
                    <a:pt x="2777" y="1412"/>
                  </a:cubicBezTo>
                  <a:cubicBezTo>
                    <a:pt x="2860" y="1219"/>
                    <a:pt x="3049" y="1097"/>
                    <a:pt x="3251" y="1097"/>
                  </a:cubicBezTo>
                  <a:cubicBezTo>
                    <a:pt x="3258" y="1097"/>
                    <a:pt x="3266" y="1097"/>
                    <a:pt x="3273" y="1098"/>
                  </a:cubicBezTo>
                  <a:cubicBezTo>
                    <a:pt x="3281" y="1097"/>
                    <a:pt x="3289" y="1097"/>
                    <a:pt x="3297" y="1097"/>
                  </a:cubicBezTo>
                  <a:cubicBezTo>
                    <a:pt x="3507" y="1097"/>
                    <a:pt x="3696" y="1219"/>
                    <a:pt x="3779" y="1412"/>
                  </a:cubicBezTo>
                  <a:cubicBezTo>
                    <a:pt x="3912" y="1722"/>
                    <a:pt x="4208" y="1898"/>
                    <a:pt x="4515" y="1898"/>
                  </a:cubicBezTo>
                  <a:cubicBezTo>
                    <a:pt x="4671" y="1898"/>
                    <a:pt x="4830" y="1852"/>
                    <a:pt x="4971" y="1756"/>
                  </a:cubicBezTo>
                  <a:lnTo>
                    <a:pt x="6364" y="792"/>
                  </a:lnTo>
                  <a:cubicBezTo>
                    <a:pt x="6479" y="706"/>
                    <a:pt x="6555" y="573"/>
                    <a:pt x="6555" y="430"/>
                  </a:cubicBezTo>
                  <a:lnTo>
                    <a:pt x="6555" y="0"/>
                  </a:ln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9" name="Google Shape;13689;p84"/>
            <p:cNvSpPr/>
            <p:nvPr/>
          </p:nvSpPr>
          <p:spPr>
            <a:xfrm>
              <a:off x="5450255" y="2093418"/>
              <a:ext cx="11521" cy="17125"/>
            </a:xfrm>
            <a:custGeom>
              <a:avLst/>
              <a:gdLst/>
              <a:ahLst/>
              <a:cxnLst/>
              <a:rect l="l" t="t" r="r" b="b"/>
              <a:pathLst>
                <a:path w="440" h="654" extrusionOk="0">
                  <a:moveTo>
                    <a:pt x="220" y="0"/>
                  </a:moveTo>
                  <a:cubicBezTo>
                    <a:pt x="111" y="0"/>
                    <a:pt x="1" y="72"/>
                    <a:pt x="1" y="215"/>
                  </a:cubicBezTo>
                  <a:lnTo>
                    <a:pt x="1" y="435"/>
                  </a:lnTo>
                  <a:cubicBezTo>
                    <a:pt x="1" y="559"/>
                    <a:pt x="96" y="654"/>
                    <a:pt x="220" y="654"/>
                  </a:cubicBezTo>
                  <a:cubicBezTo>
                    <a:pt x="344" y="654"/>
                    <a:pt x="440" y="559"/>
                    <a:pt x="440" y="435"/>
                  </a:cubicBezTo>
                  <a:lnTo>
                    <a:pt x="440" y="215"/>
                  </a:lnTo>
                  <a:cubicBezTo>
                    <a:pt x="440" y="72"/>
                    <a:pt x="330" y="0"/>
                    <a:pt x="220" y="0"/>
                  </a:cubicBezTo>
                  <a:close/>
                </a:path>
              </a:pathLst>
            </a:custGeom>
            <a:solidFill>
              <a:srgbClr val="F6F8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90" name="Google Shape;13690;p84"/>
            <p:cNvSpPr/>
            <p:nvPr/>
          </p:nvSpPr>
          <p:spPr>
            <a:xfrm>
              <a:off x="5518965" y="2093418"/>
              <a:ext cx="11521" cy="17125"/>
            </a:xfrm>
            <a:custGeom>
              <a:avLst/>
              <a:gdLst/>
              <a:ahLst/>
              <a:cxnLst/>
              <a:rect l="l" t="t" r="r" b="b"/>
              <a:pathLst>
                <a:path w="440" h="654" extrusionOk="0">
                  <a:moveTo>
                    <a:pt x="220" y="0"/>
                  </a:moveTo>
                  <a:cubicBezTo>
                    <a:pt x="110" y="0"/>
                    <a:pt x="0" y="72"/>
                    <a:pt x="0" y="215"/>
                  </a:cubicBezTo>
                  <a:lnTo>
                    <a:pt x="0" y="435"/>
                  </a:lnTo>
                  <a:cubicBezTo>
                    <a:pt x="0" y="559"/>
                    <a:pt x="96" y="654"/>
                    <a:pt x="220" y="654"/>
                  </a:cubicBezTo>
                  <a:cubicBezTo>
                    <a:pt x="334" y="654"/>
                    <a:pt x="439" y="559"/>
                    <a:pt x="439" y="435"/>
                  </a:cubicBezTo>
                  <a:lnTo>
                    <a:pt x="439" y="215"/>
                  </a:lnTo>
                  <a:cubicBezTo>
                    <a:pt x="439" y="72"/>
                    <a:pt x="329" y="0"/>
                    <a:pt x="220" y="0"/>
                  </a:cubicBezTo>
                  <a:close/>
                </a:path>
              </a:pathLst>
            </a:custGeom>
            <a:solidFill>
              <a:srgbClr val="F6F8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91" name="Google Shape;13691;p84"/>
            <p:cNvSpPr/>
            <p:nvPr/>
          </p:nvSpPr>
          <p:spPr>
            <a:xfrm>
              <a:off x="5404301" y="2076057"/>
              <a:ext cx="171878" cy="11521"/>
            </a:xfrm>
            <a:custGeom>
              <a:avLst/>
              <a:gdLst/>
              <a:ahLst/>
              <a:cxnLst/>
              <a:rect l="l" t="t" r="r" b="b"/>
              <a:pathLst>
                <a:path w="6564" h="440" extrusionOk="0">
                  <a:moveTo>
                    <a:pt x="0" y="0"/>
                  </a:moveTo>
                  <a:lnTo>
                    <a:pt x="0" y="430"/>
                  </a:lnTo>
                  <a:cubicBezTo>
                    <a:pt x="0" y="430"/>
                    <a:pt x="10" y="439"/>
                    <a:pt x="10" y="439"/>
                  </a:cubicBezTo>
                  <a:lnTo>
                    <a:pt x="6564" y="439"/>
                  </a:lnTo>
                  <a:lnTo>
                    <a:pt x="6564" y="430"/>
                  </a:lnTo>
                  <a:lnTo>
                    <a:pt x="6564" y="0"/>
                  </a:ln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692" name="Google Shape;13692;p84"/>
          <p:cNvGrpSpPr/>
          <p:nvPr/>
        </p:nvGrpSpPr>
        <p:grpSpPr>
          <a:xfrm>
            <a:off x="4902701" y="1973150"/>
            <a:ext cx="274812" cy="354728"/>
            <a:chOff x="4902701" y="1973150"/>
            <a:chExt cx="274812" cy="354728"/>
          </a:xfrm>
        </p:grpSpPr>
        <p:sp>
          <p:nvSpPr>
            <p:cNvPr id="13693" name="Google Shape;13693;p84"/>
            <p:cNvSpPr/>
            <p:nvPr/>
          </p:nvSpPr>
          <p:spPr>
            <a:xfrm>
              <a:off x="4902936" y="2161996"/>
              <a:ext cx="274576" cy="165882"/>
            </a:xfrm>
            <a:custGeom>
              <a:avLst/>
              <a:gdLst/>
              <a:ahLst/>
              <a:cxnLst/>
              <a:rect l="l" t="t" r="r" b="b"/>
              <a:pathLst>
                <a:path w="10486" h="6335" extrusionOk="0">
                  <a:moveTo>
                    <a:pt x="3712" y="0"/>
                  </a:moveTo>
                  <a:lnTo>
                    <a:pt x="3712" y="1040"/>
                  </a:lnTo>
                  <a:cubicBezTo>
                    <a:pt x="3712" y="1326"/>
                    <a:pt x="3521" y="1584"/>
                    <a:pt x="3244" y="1670"/>
                  </a:cubicBezTo>
                  <a:lnTo>
                    <a:pt x="945" y="2347"/>
                  </a:lnTo>
                  <a:cubicBezTo>
                    <a:pt x="382" y="2509"/>
                    <a:pt x="1" y="3015"/>
                    <a:pt x="1" y="3597"/>
                  </a:cubicBezTo>
                  <a:lnTo>
                    <a:pt x="1" y="5676"/>
                  </a:lnTo>
                  <a:cubicBezTo>
                    <a:pt x="1" y="6039"/>
                    <a:pt x="297" y="6335"/>
                    <a:pt x="659" y="6335"/>
                  </a:cubicBezTo>
                  <a:lnTo>
                    <a:pt x="9827" y="6335"/>
                  </a:lnTo>
                  <a:cubicBezTo>
                    <a:pt x="10189" y="6335"/>
                    <a:pt x="10485" y="6039"/>
                    <a:pt x="10485" y="5676"/>
                  </a:cubicBezTo>
                  <a:lnTo>
                    <a:pt x="10485" y="3606"/>
                  </a:lnTo>
                  <a:cubicBezTo>
                    <a:pt x="10485" y="3015"/>
                    <a:pt x="10104" y="2509"/>
                    <a:pt x="9541" y="2347"/>
                  </a:cubicBezTo>
                  <a:lnTo>
                    <a:pt x="7242" y="1670"/>
                  </a:lnTo>
                  <a:cubicBezTo>
                    <a:pt x="6965" y="1584"/>
                    <a:pt x="6774" y="1326"/>
                    <a:pt x="6774" y="1040"/>
                  </a:cubicBezTo>
                  <a:lnTo>
                    <a:pt x="6774" y="0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94" name="Google Shape;13694;p84"/>
            <p:cNvSpPr/>
            <p:nvPr/>
          </p:nvSpPr>
          <p:spPr>
            <a:xfrm>
              <a:off x="4902701" y="2208710"/>
              <a:ext cx="274550" cy="119168"/>
            </a:xfrm>
            <a:custGeom>
              <a:avLst/>
              <a:gdLst/>
              <a:ahLst/>
              <a:cxnLst/>
              <a:rect l="l" t="t" r="r" b="b"/>
              <a:pathLst>
                <a:path w="10485" h="4551" extrusionOk="0">
                  <a:moveTo>
                    <a:pt x="2843" y="0"/>
                  </a:moveTo>
                  <a:lnTo>
                    <a:pt x="945" y="563"/>
                  </a:lnTo>
                  <a:cubicBezTo>
                    <a:pt x="382" y="725"/>
                    <a:pt x="0" y="1231"/>
                    <a:pt x="0" y="1813"/>
                  </a:cubicBezTo>
                  <a:lnTo>
                    <a:pt x="0" y="3892"/>
                  </a:lnTo>
                  <a:cubicBezTo>
                    <a:pt x="0" y="4255"/>
                    <a:pt x="296" y="4551"/>
                    <a:pt x="658" y="4551"/>
                  </a:cubicBezTo>
                  <a:lnTo>
                    <a:pt x="9836" y="4551"/>
                  </a:lnTo>
                  <a:cubicBezTo>
                    <a:pt x="10198" y="4551"/>
                    <a:pt x="10485" y="4255"/>
                    <a:pt x="10485" y="3892"/>
                  </a:cubicBezTo>
                  <a:lnTo>
                    <a:pt x="10485" y="1822"/>
                  </a:lnTo>
                  <a:cubicBezTo>
                    <a:pt x="10485" y="1240"/>
                    <a:pt x="10103" y="725"/>
                    <a:pt x="9550" y="563"/>
                  </a:cubicBezTo>
                  <a:lnTo>
                    <a:pt x="7651" y="0"/>
                  </a:lnTo>
                  <a:cubicBezTo>
                    <a:pt x="7251" y="620"/>
                    <a:pt x="6325" y="1059"/>
                    <a:pt x="5247" y="1059"/>
                  </a:cubicBezTo>
                  <a:cubicBezTo>
                    <a:pt x="4169" y="1059"/>
                    <a:pt x="3244" y="620"/>
                    <a:pt x="2843" y="0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95" name="Google Shape;13695;p84"/>
            <p:cNvSpPr/>
            <p:nvPr/>
          </p:nvSpPr>
          <p:spPr>
            <a:xfrm>
              <a:off x="5000109" y="2161996"/>
              <a:ext cx="79969" cy="22886"/>
            </a:xfrm>
            <a:custGeom>
              <a:avLst/>
              <a:gdLst/>
              <a:ahLst/>
              <a:cxnLst/>
              <a:rect l="l" t="t" r="r" b="b"/>
              <a:pathLst>
                <a:path w="3054" h="874" extrusionOk="0">
                  <a:moveTo>
                    <a:pt x="1" y="0"/>
                  </a:moveTo>
                  <a:lnTo>
                    <a:pt x="1" y="487"/>
                  </a:lnTo>
                  <a:cubicBezTo>
                    <a:pt x="478" y="744"/>
                    <a:pt x="1003" y="873"/>
                    <a:pt x="1527" y="873"/>
                  </a:cubicBezTo>
                  <a:cubicBezTo>
                    <a:pt x="2052" y="873"/>
                    <a:pt x="2577" y="744"/>
                    <a:pt x="3054" y="487"/>
                  </a:cubicBezTo>
                  <a:lnTo>
                    <a:pt x="305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96" name="Google Shape;13696;p84"/>
            <p:cNvSpPr/>
            <p:nvPr/>
          </p:nvSpPr>
          <p:spPr>
            <a:xfrm>
              <a:off x="4943654" y="2019105"/>
              <a:ext cx="192643" cy="154413"/>
            </a:xfrm>
            <a:custGeom>
              <a:avLst/>
              <a:gdLst/>
              <a:ahLst/>
              <a:cxnLst/>
              <a:rect l="l" t="t" r="r" b="b"/>
              <a:pathLst>
                <a:path w="7357" h="5897" extrusionOk="0">
                  <a:moveTo>
                    <a:pt x="840" y="0"/>
                  </a:moveTo>
                  <a:lnTo>
                    <a:pt x="840" y="2185"/>
                  </a:lnTo>
                  <a:lnTo>
                    <a:pt x="735" y="2185"/>
                  </a:lnTo>
                  <a:cubicBezTo>
                    <a:pt x="732" y="2185"/>
                    <a:pt x="729" y="2185"/>
                    <a:pt x="726" y="2185"/>
                  </a:cubicBezTo>
                  <a:cubicBezTo>
                    <a:pt x="1" y="2185"/>
                    <a:pt x="4" y="3273"/>
                    <a:pt x="735" y="3273"/>
                  </a:cubicBezTo>
                  <a:lnTo>
                    <a:pt x="850" y="3273"/>
                  </a:lnTo>
                  <a:cubicBezTo>
                    <a:pt x="964" y="4751"/>
                    <a:pt x="2195" y="5896"/>
                    <a:pt x="3683" y="5896"/>
                  </a:cubicBezTo>
                  <a:cubicBezTo>
                    <a:pt x="5162" y="5896"/>
                    <a:pt x="6393" y="4751"/>
                    <a:pt x="6507" y="3273"/>
                  </a:cubicBezTo>
                  <a:lnTo>
                    <a:pt x="6631" y="3273"/>
                  </a:lnTo>
                  <a:cubicBezTo>
                    <a:pt x="7356" y="3273"/>
                    <a:pt x="7356" y="2185"/>
                    <a:pt x="6631" y="2185"/>
                  </a:cubicBezTo>
                  <a:lnTo>
                    <a:pt x="6526" y="2185"/>
                  </a:lnTo>
                  <a:lnTo>
                    <a:pt x="6526" y="0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97" name="Google Shape;13697;p84"/>
            <p:cNvSpPr/>
            <p:nvPr/>
          </p:nvSpPr>
          <p:spPr>
            <a:xfrm>
              <a:off x="4946403" y="2041833"/>
              <a:ext cx="145170" cy="131658"/>
            </a:xfrm>
            <a:custGeom>
              <a:avLst/>
              <a:gdLst/>
              <a:ahLst/>
              <a:cxnLst/>
              <a:rect l="l" t="t" r="r" b="b"/>
              <a:pathLst>
                <a:path w="5544" h="5028" extrusionOk="0">
                  <a:moveTo>
                    <a:pt x="735" y="1"/>
                  </a:moveTo>
                  <a:lnTo>
                    <a:pt x="735" y="1317"/>
                  </a:lnTo>
                  <a:lnTo>
                    <a:pt x="649" y="1317"/>
                  </a:lnTo>
                  <a:cubicBezTo>
                    <a:pt x="642" y="1317"/>
                    <a:pt x="635" y="1317"/>
                    <a:pt x="628" y="1317"/>
                  </a:cubicBezTo>
                  <a:cubicBezTo>
                    <a:pt x="380" y="1317"/>
                    <a:pt x="171" y="1476"/>
                    <a:pt x="106" y="1708"/>
                  </a:cubicBezTo>
                  <a:cubicBezTo>
                    <a:pt x="1" y="2061"/>
                    <a:pt x="268" y="2405"/>
                    <a:pt x="630" y="2405"/>
                  </a:cubicBezTo>
                  <a:lnTo>
                    <a:pt x="745" y="2405"/>
                  </a:lnTo>
                  <a:cubicBezTo>
                    <a:pt x="848" y="3908"/>
                    <a:pt x="2102" y="5027"/>
                    <a:pt x="3556" y="5027"/>
                  </a:cubicBezTo>
                  <a:cubicBezTo>
                    <a:pt x="3708" y="5027"/>
                    <a:pt x="3862" y="5015"/>
                    <a:pt x="4017" y="4990"/>
                  </a:cubicBezTo>
                  <a:cubicBezTo>
                    <a:pt x="2634" y="4780"/>
                    <a:pt x="1613" y="3588"/>
                    <a:pt x="1613" y="2185"/>
                  </a:cubicBezTo>
                  <a:lnTo>
                    <a:pt x="1613" y="1746"/>
                  </a:lnTo>
                  <a:cubicBezTo>
                    <a:pt x="1613" y="1021"/>
                    <a:pt x="2195" y="439"/>
                    <a:pt x="2920" y="439"/>
                  </a:cubicBezTo>
                  <a:lnTo>
                    <a:pt x="5105" y="439"/>
                  </a:lnTo>
                  <a:cubicBezTo>
                    <a:pt x="5343" y="439"/>
                    <a:pt x="5543" y="239"/>
                    <a:pt x="5543" y="1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98" name="Google Shape;13698;p84"/>
            <p:cNvSpPr/>
            <p:nvPr/>
          </p:nvSpPr>
          <p:spPr>
            <a:xfrm>
              <a:off x="5000109" y="2076686"/>
              <a:ext cx="11286" cy="17125"/>
            </a:xfrm>
            <a:custGeom>
              <a:avLst/>
              <a:gdLst/>
              <a:ahLst/>
              <a:cxnLst/>
              <a:rect l="l" t="t" r="r" b="b"/>
              <a:pathLst>
                <a:path w="431" h="654" extrusionOk="0">
                  <a:moveTo>
                    <a:pt x="215" y="0"/>
                  </a:moveTo>
                  <a:cubicBezTo>
                    <a:pt x="108" y="0"/>
                    <a:pt x="1" y="72"/>
                    <a:pt x="1" y="215"/>
                  </a:cubicBezTo>
                  <a:lnTo>
                    <a:pt x="1" y="434"/>
                  </a:lnTo>
                  <a:cubicBezTo>
                    <a:pt x="1" y="558"/>
                    <a:pt x="96" y="654"/>
                    <a:pt x="220" y="654"/>
                  </a:cubicBezTo>
                  <a:cubicBezTo>
                    <a:pt x="335" y="654"/>
                    <a:pt x="430" y="558"/>
                    <a:pt x="430" y="434"/>
                  </a:cubicBezTo>
                  <a:lnTo>
                    <a:pt x="430" y="215"/>
                  </a:lnTo>
                  <a:cubicBezTo>
                    <a:pt x="430" y="72"/>
                    <a:pt x="323" y="0"/>
                    <a:pt x="215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99" name="Google Shape;13699;p84"/>
            <p:cNvSpPr/>
            <p:nvPr/>
          </p:nvSpPr>
          <p:spPr>
            <a:xfrm>
              <a:off x="5068556" y="2076686"/>
              <a:ext cx="11521" cy="17125"/>
            </a:xfrm>
            <a:custGeom>
              <a:avLst/>
              <a:gdLst/>
              <a:ahLst/>
              <a:cxnLst/>
              <a:rect l="l" t="t" r="r" b="b"/>
              <a:pathLst>
                <a:path w="440" h="654" extrusionOk="0">
                  <a:moveTo>
                    <a:pt x="220" y="0"/>
                  </a:moveTo>
                  <a:cubicBezTo>
                    <a:pt x="110" y="0"/>
                    <a:pt x="1" y="72"/>
                    <a:pt x="1" y="215"/>
                  </a:cubicBezTo>
                  <a:lnTo>
                    <a:pt x="1" y="434"/>
                  </a:lnTo>
                  <a:cubicBezTo>
                    <a:pt x="1" y="558"/>
                    <a:pt x="106" y="654"/>
                    <a:pt x="220" y="654"/>
                  </a:cubicBezTo>
                  <a:cubicBezTo>
                    <a:pt x="344" y="654"/>
                    <a:pt x="440" y="558"/>
                    <a:pt x="440" y="434"/>
                  </a:cubicBezTo>
                  <a:lnTo>
                    <a:pt x="440" y="215"/>
                  </a:lnTo>
                  <a:cubicBezTo>
                    <a:pt x="440" y="72"/>
                    <a:pt x="330" y="0"/>
                    <a:pt x="220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00" name="Google Shape;13700;p84"/>
            <p:cNvSpPr/>
            <p:nvPr/>
          </p:nvSpPr>
          <p:spPr>
            <a:xfrm>
              <a:off x="4992384" y="2059063"/>
              <a:ext cx="26499" cy="11521"/>
            </a:xfrm>
            <a:custGeom>
              <a:avLst/>
              <a:gdLst/>
              <a:ahLst/>
              <a:cxnLst/>
              <a:rect l="l" t="t" r="r" b="b"/>
              <a:pathLst>
                <a:path w="1012" h="440" extrusionOk="0">
                  <a:moveTo>
                    <a:pt x="286" y="1"/>
                  </a:moveTo>
                  <a:cubicBezTo>
                    <a:pt x="0" y="1"/>
                    <a:pt x="0" y="430"/>
                    <a:pt x="286" y="440"/>
                  </a:cubicBezTo>
                  <a:lnTo>
                    <a:pt x="725" y="440"/>
                  </a:lnTo>
                  <a:cubicBezTo>
                    <a:pt x="1011" y="440"/>
                    <a:pt x="1011" y="1"/>
                    <a:pt x="725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01" name="Google Shape;13701;p84"/>
            <p:cNvSpPr/>
            <p:nvPr/>
          </p:nvSpPr>
          <p:spPr>
            <a:xfrm>
              <a:off x="5061068" y="2059063"/>
              <a:ext cx="26499" cy="11521"/>
            </a:xfrm>
            <a:custGeom>
              <a:avLst/>
              <a:gdLst/>
              <a:ahLst/>
              <a:cxnLst/>
              <a:rect l="l" t="t" r="r" b="b"/>
              <a:pathLst>
                <a:path w="1012" h="440" extrusionOk="0">
                  <a:moveTo>
                    <a:pt x="287" y="1"/>
                  </a:moveTo>
                  <a:cubicBezTo>
                    <a:pt x="1" y="1"/>
                    <a:pt x="1" y="430"/>
                    <a:pt x="287" y="440"/>
                  </a:cubicBezTo>
                  <a:lnTo>
                    <a:pt x="726" y="440"/>
                  </a:lnTo>
                  <a:cubicBezTo>
                    <a:pt x="1012" y="440"/>
                    <a:pt x="1012" y="1"/>
                    <a:pt x="726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02" name="Google Shape;13702;p84"/>
            <p:cNvSpPr/>
            <p:nvPr/>
          </p:nvSpPr>
          <p:spPr>
            <a:xfrm>
              <a:off x="5014615" y="2116068"/>
              <a:ext cx="50773" cy="17282"/>
            </a:xfrm>
            <a:custGeom>
              <a:avLst/>
              <a:gdLst/>
              <a:ahLst/>
              <a:cxnLst/>
              <a:rect l="l" t="t" r="r" b="b"/>
              <a:pathLst>
                <a:path w="1939" h="660" extrusionOk="0">
                  <a:moveTo>
                    <a:pt x="319" y="0"/>
                  </a:moveTo>
                  <a:cubicBezTo>
                    <a:pt x="150" y="0"/>
                    <a:pt x="1" y="219"/>
                    <a:pt x="162" y="380"/>
                  </a:cubicBezTo>
                  <a:cubicBezTo>
                    <a:pt x="373" y="556"/>
                    <a:pt x="633" y="659"/>
                    <a:pt x="904" y="659"/>
                  </a:cubicBezTo>
                  <a:cubicBezTo>
                    <a:pt x="927" y="659"/>
                    <a:pt x="950" y="659"/>
                    <a:pt x="973" y="657"/>
                  </a:cubicBezTo>
                  <a:cubicBezTo>
                    <a:pt x="996" y="659"/>
                    <a:pt x="1019" y="659"/>
                    <a:pt x="1042" y="659"/>
                  </a:cubicBezTo>
                  <a:cubicBezTo>
                    <a:pt x="1313" y="659"/>
                    <a:pt x="1573" y="556"/>
                    <a:pt x="1784" y="380"/>
                  </a:cubicBezTo>
                  <a:cubicBezTo>
                    <a:pt x="1938" y="219"/>
                    <a:pt x="1793" y="0"/>
                    <a:pt x="1626" y="0"/>
                  </a:cubicBezTo>
                  <a:cubicBezTo>
                    <a:pt x="1576" y="0"/>
                    <a:pt x="1525" y="20"/>
                    <a:pt x="1479" y="66"/>
                  </a:cubicBezTo>
                  <a:cubicBezTo>
                    <a:pt x="1326" y="171"/>
                    <a:pt x="1150" y="223"/>
                    <a:pt x="973" y="223"/>
                  </a:cubicBezTo>
                  <a:cubicBezTo>
                    <a:pt x="797" y="223"/>
                    <a:pt x="620" y="171"/>
                    <a:pt x="468" y="66"/>
                  </a:cubicBezTo>
                  <a:cubicBezTo>
                    <a:pt x="422" y="20"/>
                    <a:pt x="370" y="0"/>
                    <a:pt x="319" y="0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03" name="Google Shape;13703;p84"/>
            <p:cNvSpPr/>
            <p:nvPr/>
          </p:nvSpPr>
          <p:spPr>
            <a:xfrm>
              <a:off x="4954154" y="1973150"/>
              <a:ext cx="171643" cy="68709"/>
            </a:xfrm>
            <a:custGeom>
              <a:avLst/>
              <a:gdLst/>
              <a:ahLst/>
              <a:cxnLst/>
              <a:rect l="l" t="t" r="r" b="b"/>
              <a:pathLst>
                <a:path w="6555" h="2624" extrusionOk="0">
                  <a:moveTo>
                    <a:pt x="1164" y="0"/>
                  </a:moveTo>
                  <a:cubicBezTo>
                    <a:pt x="869" y="0"/>
                    <a:pt x="601" y="210"/>
                    <a:pt x="535" y="496"/>
                  </a:cubicBezTo>
                  <a:lnTo>
                    <a:pt x="0" y="2624"/>
                  </a:lnTo>
                  <a:lnTo>
                    <a:pt x="6554" y="2624"/>
                  </a:lnTo>
                  <a:lnTo>
                    <a:pt x="6020" y="496"/>
                  </a:lnTo>
                  <a:cubicBezTo>
                    <a:pt x="5944" y="210"/>
                    <a:pt x="5686" y="0"/>
                    <a:pt x="5381" y="0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04" name="Google Shape;13704;p84"/>
            <p:cNvSpPr/>
            <p:nvPr/>
          </p:nvSpPr>
          <p:spPr>
            <a:xfrm>
              <a:off x="4973400" y="2185118"/>
              <a:ext cx="55224" cy="50589"/>
            </a:xfrm>
            <a:custGeom>
              <a:avLst/>
              <a:gdLst/>
              <a:ahLst/>
              <a:cxnLst/>
              <a:rect l="l" t="t" r="r" b="b"/>
              <a:pathLst>
                <a:path w="2109" h="1932" extrusionOk="0">
                  <a:moveTo>
                    <a:pt x="834" y="0"/>
                  </a:moveTo>
                  <a:cubicBezTo>
                    <a:pt x="746" y="0"/>
                    <a:pt x="658" y="41"/>
                    <a:pt x="601" y="119"/>
                  </a:cubicBezTo>
                  <a:lnTo>
                    <a:pt x="0" y="911"/>
                  </a:lnTo>
                  <a:cubicBezTo>
                    <a:pt x="467" y="1454"/>
                    <a:pt x="1221" y="1836"/>
                    <a:pt x="2108" y="1931"/>
                  </a:cubicBezTo>
                  <a:lnTo>
                    <a:pt x="2108" y="787"/>
                  </a:lnTo>
                  <a:cubicBezTo>
                    <a:pt x="2108" y="682"/>
                    <a:pt x="2042" y="596"/>
                    <a:pt x="1946" y="577"/>
                  </a:cubicBezTo>
                  <a:cubicBezTo>
                    <a:pt x="1603" y="500"/>
                    <a:pt x="1288" y="329"/>
                    <a:pt x="1040" y="90"/>
                  </a:cubicBezTo>
                  <a:cubicBezTo>
                    <a:pt x="983" y="29"/>
                    <a:pt x="909" y="0"/>
                    <a:pt x="834" y="0"/>
                  </a:cubicBezTo>
                  <a:close/>
                </a:path>
              </a:pathLst>
            </a:custGeom>
            <a:solidFill>
              <a:srgbClr val="526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05" name="Google Shape;13705;p84"/>
            <p:cNvSpPr/>
            <p:nvPr/>
          </p:nvSpPr>
          <p:spPr>
            <a:xfrm>
              <a:off x="5051327" y="2184987"/>
              <a:ext cx="55486" cy="50720"/>
            </a:xfrm>
            <a:custGeom>
              <a:avLst/>
              <a:gdLst/>
              <a:ahLst/>
              <a:cxnLst/>
              <a:rect l="l" t="t" r="r" b="b"/>
              <a:pathLst>
                <a:path w="2119" h="1937" extrusionOk="0">
                  <a:moveTo>
                    <a:pt x="1284" y="0"/>
                  </a:moveTo>
                  <a:cubicBezTo>
                    <a:pt x="1210" y="0"/>
                    <a:pt x="1135" y="29"/>
                    <a:pt x="1079" y="86"/>
                  </a:cubicBezTo>
                  <a:cubicBezTo>
                    <a:pt x="830" y="334"/>
                    <a:pt x="506" y="505"/>
                    <a:pt x="163" y="582"/>
                  </a:cubicBezTo>
                  <a:cubicBezTo>
                    <a:pt x="67" y="601"/>
                    <a:pt x="0" y="687"/>
                    <a:pt x="10" y="792"/>
                  </a:cubicBezTo>
                  <a:lnTo>
                    <a:pt x="10" y="1936"/>
                  </a:lnTo>
                  <a:cubicBezTo>
                    <a:pt x="888" y="1841"/>
                    <a:pt x="1641" y="1459"/>
                    <a:pt x="2118" y="906"/>
                  </a:cubicBezTo>
                  <a:lnTo>
                    <a:pt x="1517" y="124"/>
                  </a:lnTo>
                  <a:cubicBezTo>
                    <a:pt x="1460" y="41"/>
                    <a:pt x="1372" y="0"/>
                    <a:pt x="1284" y="0"/>
                  </a:cubicBezTo>
                  <a:close/>
                </a:path>
              </a:pathLst>
            </a:custGeom>
            <a:solidFill>
              <a:srgbClr val="526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06" name="Google Shape;13706;p84"/>
            <p:cNvSpPr/>
            <p:nvPr/>
          </p:nvSpPr>
          <p:spPr>
            <a:xfrm>
              <a:off x="4963895" y="2253408"/>
              <a:ext cx="15266" cy="11521"/>
            </a:xfrm>
            <a:custGeom>
              <a:avLst/>
              <a:gdLst/>
              <a:ahLst/>
              <a:cxnLst/>
              <a:rect l="l" t="t" r="r" b="b"/>
              <a:pathLst>
                <a:path w="583" h="440" extrusionOk="0">
                  <a:moveTo>
                    <a:pt x="287" y="1"/>
                  </a:moveTo>
                  <a:cubicBezTo>
                    <a:pt x="1" y="1"/>
                    <a:pt x="1" y="440"/>
                    <a:pt x="287" y="440"/>
                  </a:cubicBezTo>
                  <a:cubicBezTo>
                    <a:pt x="582" y="440"/>
                    <a:pt x="582" y="1"/>
                    <a:pt x="287" y="1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07" name="Google Shape;13707;p84"/>
            <p:cNvSpPr/>
            <p:nvPr/>
          </p:nvSpPr>
          <p:spPr>
            <a:xfrm>
              <a:off x="5101026" y="2253408"/>
              <a:ext cx="15266" cy="11521"/>
            </a:xfrm>
            <a:custGeom>
              <a:avLst/>
              <a:gdLst/>
              <a:ahLst/>
              <a:cxnLst/>
              <a:rect l="l" t="t" r="r" b="b"/>
              <a:pathLst>
                <a:path w="583" h="440" extrusionOk="0">
                  <a:moveTo>
                    <a:pt x="297" y="1"/>
                  </a:moveTo>
                  <a:cubicBezTo>
                    <a:pt x="1" y="1"/>
                    <a:pt x="1" y="440"/>
                    <a:pt x="297" y="440"/>
                  </a:cubicBezTo>
                  <a:cubicBezTo>
                    <a:pt x="583" y="440"/>
                    <a:pt x="583" y="1"/>
                    <a:pt x="297" y="1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08" name="Google Shape;13708;p84"/>
            <p:cNvSpPr/>
            <p:nvPr/>
          </p:nvSpPr>
          <p:spPr>
            <a:xfrm>
              <a:off x="5101026" y="2281898"/>
              <a:ext cx="15266" cy="11521"/>
            </a:xfrm>
            <a:custGeom>
              <a:avLst/>
              <a:gdLst/>
              <a:ahLst/>
              <a:cxnLst/>
              <a:rect l="l" t="t" r="r" b="b"/>
              <a:pathLst>
                <a:path w="583" h="440" extrusionOk="0">
                  <a:moveTo>
                    <a:pt x="297" y="0"/>
                  </a:moveTo>
                  <a:cubicBezTo>
                    <a:pt x="1" y="0"/>
                    <a:pt x="1" y="439"/>
                    <a:pt x="297" y="439"/>
                  </a:cubicBezTo>
                  <a:cubicBezTo>
                    <a:pt x="583" y="439"/>
                    <a:pt x="583" y="0"/>
                    <a:pt x="297" y="0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09" name="Google Shape;13709;p84"/>
            <p:cNvSpPr/>
            <p:nvPr/>
          </p:nvSpPr>
          <p:spPr>
            <a:xfrm>
              <a:off x="4963895" y="2281898"/>
              <a:ext cx="15266" cy="11521"/>
            </a:xfrm>
            <a:custGeom>
              <a:avLst/>
              <a:gdLst/>
              <a:ahLst/>
              <a:cxnLst/>
              <a:rect l="l" t="t" r="r" b="b"/>
              <a:pathLst>
                <a:path w="583" h="440" extrusionOk="0">
                  <a:moveTo>
                    <a:pt x="287" y="0"/>
                  </a:moveTo>
                  <a:cubicBezTo>
                    <a:pt x="1" y="0"/>
                    <a:pt x="1" y="439"/>
                    <a:pt x="287" y="439"/>
                  </a:cubicBezTo>
                  <a:cubicBezTo>
                    <a:pt x="582" y="439"/>
                    <a:pt x="582" y="0"/>
                    <a:pt x="287" y="0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10" name="Google Shape;13710;p84"/>
            <p:cNvSpPr/>
            <p:nvPr/>
          </p:nvSpPr>
          <p:spPr>
            <a:xfrm>
              <a:off x="5101026" y="2310623"/>
              <a:ext cx="15266" cy="11521"/>
            </a:xfrm>
            <a:custGeom>
              <a:avLst/>
              <a:gdLst/>
              <a:ahLst/>
              <a:cxnLst/>
              <a:rect l="l" t="t" r="r" b="b"/>
              <a:pathLst>
                <a:path w="583" h="440" extrusionOk="0">
                  <a:moveTo>
                    <a:pt x="297" y="0"/>
                  </a:moveTo>
                  <a:cubicBezTo>
                    <a:pt x="1" y="0"/>
                    <a:pt x="1" y="439"/>
                    <a:pt x="297" y="439"/>
                  </a:cubicBezTo>
                  <a:cubicBezTo>
                    <a:pt x="583" y="439"/>
                    <a:pt x="583" y="0"/>
                    <a:pt x="297" y="0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11" name="Google Shape;13711;p84"/>
            <p:cNvSpPr/>
            <p:nvPr/>
          </p:nvSpPr>
          <p:spPr>
            <a:xfrm>
              <a:off x="4963895" y="2310623"/>
              <a:ext cx="15266" cy="11521"/>
            </a:xfrm>
            <a:custGeom>
              <a:avLst/>
              <a:gdLst/>
              <a:ahLst/>
              <a:cxnLst/>
              <a:rect l="l" t="t" r="r" b="b"/>
              <a:pathLst>
                <a:path w="583" h="440" extrusionOk="0">
                  <a:moveTo>
                    <a:pt x="287" y="0"/>
                  </a:moveTo>
                  <a:cubicBezTo>
                    <a:pt x="1" y="0"/>
                    <a:pt x="1" y="439"/>
                    <a:pt x="287" y="439"/>
                  </a:cubicBezTo>
                  <a:cubicBezTo>
                    <a:pt x="582" y="439"/>
                    <a:pt x="582" y="0"/>
                    <a:pt x="287" y="0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12" name="Google Shape;13712;p84"/>
            <p:cNvSpPr/>
            <p:nvPr/>
          </p:nvSpPr>
          <p:spPr>
            <a:xfrm>
              <a:off x="4954390" y="2041833"/>
              <a:ext cx="22781" cy="37235"/>
            </a:xfrm>
            <a:custGeom>
              <a:avLst/>
              <a:gdLst/>
              <a:ahLst/>
              <a:cxnLst/>
              <a:rect l="l" t="t" r="r" b="b"/>
              <a:pathLst>
                <a:path w="870" h="1422" extrusionOk="0">
                  <a:moveTo>
                    <a:pt x="1" y="1"/>
                  </a:moveTo>
                  <a:lnTo>
                    <a:pt x="1" y="1422"/>
                  </a:lnTo>
                  <a:lnTo>
                    <a:pt x="488" y="1355"/>
                  </a:lnTo>
                  <a:cubicBezTo>
                    <a:pt x="707" y="1327"/>
                    <a:pt x="869" y="1145"/>
                    <a:pt x="869" y="926"/>
                  </a:cubicBezTo>
                  <a:lnTo>
                    <a:pt x="869" y="1"/>
                  </a:ln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13" name="Google Shape;13713;p84"/>
            <p:cNvSpPr/>
            <p:nvPr/>
          </p:nvSpPr>
          <p:spPr>
            <a:xfrm>
              <a:off x="5103042" y="2041833"/>
              <a:ext cx="22755" cy="37235"/>
            </a:xfrm>
            <a:custGeom>
              <a:avLst/>
              <a:gdLst/>
              <a:ahLst/>
              <a:cxnLst/>
              <a:rect l="l" t="t" r="r" b="b"/>
              <a:pathLst>
                <a:path w="869" h="1422" extrusionOk="0">
                  <a:moveTo>
                    <a:pt x="0" y="1"/>
                  </a:moveTo>
                  <a:lnTo>
                    <a:pt x="0" y="926"/>
                  </a:lnTo>
                  <a:cubicBezTo>
                    <a:pt x="0" y="1145"/>
                    <a:pt x="162" y="1336"/>
                    <a:pt x="382" y="1355"/>
                  </a:cubicBezTo>
                  <a:lnTo>
                    <a:pt x="868" y="1422"/>
                  </a:lnTo>
                  <a:lnTo>
                    <a:pt x="868" y="1"/>
                  </a:ln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14" name="Google Shape;13714;p84"/>
            <p:cNvSpPr/>
            <p:nvPr/>
          </p:nvSpPr>
          <p:spPr>
            <a:xfrm>
              <a:off x="4954390" y="1973150"/>
              <a:ext cx="70490" cy="68709"/>
            </a:xfrm>
            <a:custGeom>
              <a:avLst/>
              <a:gdLst/>
              <a:ahLst/>
              <a:cxnLst/>
              <a:rect l="l" t="t" r="r" b="b"/>
              <a:pathLst>
                <a:path w="2692" h="2624" extrusionOk="0">
                  <a:moveTo>
                    <a:pt x="1165" y="0"/>
                  </a:moveTo>
                  <a:cubicBezTo>
                    <a:pt x="860" y="0"/>
                    <a:pt x="602" y="210"/>
                    <a:pt x="526" y="496"/>
                  </a:cubicBezTo>
                  <a:lnTo>
                    <a:pt x="1" y="2624"/>
                  </a:lnTo>
                  <a:lnTo>
                    <a:pt x="1527" y="2624"/>
                  </a:lnTo>
                  <a:lnTo>
                    <a:pt x="2052" y="496"/>
                  </a:lnTo>
                  <a:cubicBezTo>
                    <a:pt x="2128" y="210"/>
                    <a:pt x="2396" y="0"/>
                    <a:pt x="2691" y="0"/>
                  </a:cubicBezTo>
                  <a:close/>
                </a:path>
              </a:pathLst>
            </a:custGeom>
            <a:solidFill>
              <a:srgbClr val="526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15" name="Google Shape;13715;p84"/>
            <p:cNvSpPr/>
            <p:nvPr/>
          </p:nvSpPr>
          <p:spPr>
            <a:xfrm>
              <a:off x="4958658" y="2013344"/>
              <a:ext cx="162897" cy="11286"/>
            </a:xfrm>
            <a:custGeom>
              <a:avLst/>
              <a:gdLst/>
              <a:ahLst/>
              <a:cxnLst/>
              <a:rect l="l" t="t" r="r" b="b"/>
              <a:pathLst>
                <a:path w="6221" h="431" extrusionOk="0">
                  <a:moveTo>
                    <a:pt x="105" y="1"/>
                  </a:moveTo>
                  <a:lnTo>
                    <a:pt x="0" y="430"/>
                  </a:lnTo>
                  <a:lnTo>
                    <a:pt x="6220" y="430"/>
                  </a:lnTo>
                  <a:lnTo>
                    <a:pt x="6115" y="1"/>
                  </a:ln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16" name="Google Shape;13716;p84"/>
            <p:cNvSpPr/>
            <p:nvPr/>
          </p:nvSpPr>
          <p:spPr>
            <a:xfrm>
              <a:off x="4958658" y="2013344"/>
              <a:ext cx="42734" cy="11286"/>
            </a:xfrm>
            <a:custGeom>
              <a:avLst/>
              <a:gdLst/>
              <a:ahLst/>
              <a:cxnLst/>
              <a:rect l="l" t="t" r="r" b="b"/>
              <a:pathLst>
                <a:path w="1632" h="431" extrusionOk="0">
                  <a:moveTo>
                    <a:pt x="105" y="1"/>
                  </a:moveTo>
                  <a:lnTo>
                    <a:pt x="0" y="430"/>
                  </a:lnTo>
                  <a:lnTo>
                    <a:pt x="1527" y="430"/>
                  </a:lnTo>
                  <a:lnTo>
                    <a:pt x="1632" y="1"/>
                  </a:ln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17" name="Google Shape;13717;p84"/>
            <p:cNvSpPr/>
            <p:nvPr/>
          </p:nvSpPr>
          <p:spPr>
            <a:xfrm>
              <a:off x="4942659" y="2224945"/>
              <a:ext cx="97199" cy="102933"/>
            </a:xfrm>
            <a:custGeom>
              <a:avLst/>
              <a:gdLst/>
              <a:ahLst/>
              <a:cxnLst/>
              <a:rect l="l" t="t" r="r" b="b"/>
              <a:pathLst>
                <a:path w="3712" h="3931" extrusionOk="0">
                  <a:moveTo>
                    <a:pt x="1317" y="0"/>
                  </a:moveTo>
                  <a:cubicBezTo>
                    <a:pt x="592" y="0"/>
                    <a:pt x="1" y="582"/>
                    <a:pt x="1" y="1307"/>
                  </a:cubicBezTo>
                  <a:lnTo>
                    <a:pt x="1" y="3931"/>
                  </a:lnTo>
                  <a:lnTo>
                    <a:pt x="439" y="3931"/>
                  </a:lnTo>
                  <a:lnTo>
                    <a:pt x="439" y="1307"/>
                  </a:lnTo>
                  <a:cubicBezTo>
                    <a:pt x="439" y="836"/>
                    <a:pt x="822" y="439"/>
                    <a:pt x="1300" y="439"/>
                  </a:cubicBezTo>
                  <a:cubicBezTo>
                    <a:pt x="1306" y="439"/>
                    <a:pt x="1311" y="439"/>
                    <a:pt x="1317" y="439"/>
                  </a:cubicBezTo>
                  <a:lnTo>
                    <a:pt x="3712" y="439"/>
                  </a:lnTo>
                  <a:cubicBezTo>
                    <a:pt x="3111" y="439"/>
                    <a:pt x="2510" y="296"/>
                    <a:pt x="1985" y="0"/>
                  </a:cubicBezTo>
                  <a:close/>
                </a:path>
              </a:pathLst>
            </a:custGeom>
            <a:solidFill>
              <a:srgbClr val="526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718" name="Google Shape;13718;p84"/>
          <p:cNvGrpSpPr/>
          <p:nvPr/>
        </p:nvGrpSpPr>
        <p:grpSpPr>
          <a:xfrm>
            <a:off x="4902701" y="2879989"/>
            <a:ext cx="272560" cy="354676"/>
            <a:chOff x="4902701" y="2879989"/>
            <a:chExt cx="272560" cy="354676"/>
          </a:xfrm>
        </p:grpSpPr>
        <p:sp>
          <p:nvSpPr>
            <p:cNvPr id="13719" name="Google Shape;13719;p84"/>
            <p:cNvSpPr/>
            <p:nvPr/>
          </p:nvSpPr>
          <p:spPr>
            <a:xfrm>
              <a:off x="4902701" y="3081273"/>
              <a:ext cx="272560" cy="153392"/>
            </a:xfrm>
            <a:custGeom>
              <a:avLst/>
              <a:gdLst/>
              <a:ahLst/>
              <a:cxnLst/>
              <a:rect l="l" t="t" r="r" b="b"/>
              <a:pathLst>
                <a:path w="10409" h="5858" extrusionOk="0">
                  <a:moveTo>
                    <a:pt x="3673" y="0"/>
                  </a:moveTo>
                  <a:lnTo>
                    <a:pt x="3673" y="1040"/>
                  </a:lnTo>
                  <a:cubicBezTo>
                    <a:pt x="3673" y="1326"/>
                    <a:pt x="3482" y="1574"/>
                    <a:pt x="3206" y="1660"/>
                  </a:cubicBezTo>
                  <a:lnTo>
                    <a:pt x="935" y="2328"/>
                  </a:lnTo>
                  <a:cubicBezTo>
                    <a:pt x="372" y="2490"/>
                    <a:pt x="0" y="2996"/>
                    <a:pt x="0" y="3577"/>
                  </a:cubicBezTo>
                  <a:lnTo>
                    <a:pt x="0" y="5209"/>
                  </a:lnTo>
                  <a:cubicBezTo>
                    <a:pt x="0" y="5571"/>
                    <a:pt x="286" y="5858"/>
                    <a:pt x="649" y="5858"/>
                  </a:cubicBezTo>
                  <a:lnTo>
                    <a:pt x="9760" y="5858"/>
                  </a:lnTo>
                  <a:cubicBezTo>
                    <a:pt x="10113" y="5858"/>
                    <a:pt x="10408" y="5571"/>
                    <a:pt x="10408" y="5209"/>
                  </a:cubicBezTo>
                  <a:lnTo>
                    <a:pt x="10408" y="3577"/>
                  </a:lnTo>
                  <a:cubicBezTo>
                    <a:pt x="10408" y="2996"/>
                    <a:pt x="10027" y="2490"/>
                    <a:pt x="9464" y="2328"/>
                  </a:cubicBezTo>
                  <a:lnTo>
                    <a:pt x="7184" y="1660"/>
                  </a:lnTo>
                  <a:cubicBezTo>
                    <a:pt x="6907" y="1574"/>
                    <a:pt x="6716" y="1317"/>
                    <a:pt x="6716" y="1030"/>
                  </a:cubicBezTo>
                  <a:lnTo>
                    <a:pt x="6716" y="0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0" name="Google Shape;13720;p84"/>
            <p:cNvSpPr/>
            <p:nvPr/>
          </p:nvSpPr>
          <p:spPr>
            <a:xfrm>
              <a:off x="4902701" y="3123483"/>
              <a:ext cx="272560" cy="111182"/>
            </a:xfrm>
            <a:custGeom>
              <a:avLst/>
              <a:gdLst/>
              <a:ahLst/>
              <a:cxnLst/>
              <a:rect l="l" t="t" r="r" b="b"/>
              <a:pathLst>
                <a:path w="10409" h="4246" extrusionOk="0">
                  <a:moveTo>
                    <a:pt x="3320" y="0"/>
                  </a:moveTo>
                  <a:cubicBezTo>
                    <a:pt x="3282" y="19"/>
                    <a:pt x="3244" y="29"/>
                    <a:pt x="3206" y="48"/>
                  </a:cubicBezTo>
                  <a:lnTo>
                    <a:pt x="935" y="716"/>
                  </a:lnTo>
                  <a:cubicBezTo>
                    <a:pt x="372" y="878"/>
                    <a:pt x="0" y="1384"/>
                    <a:pt x="0" y="1965"/>
                  </a:cubicBezTo>
                  <a:lnTo>
                    <a:pt x="0" y="3597"/>
                  </a:lnTo>
                  <a:cubicBezTo>
                    <a:pt x="0" y="3959"/>
                    <a:pt x="286" y="4246"/>
                    <a:pt x="649" y="4246"/>
                  </a:cubicBezTo>
                  <a:lnTo>
                    <a:pt x="9760" y="4246"/>
                  </a:lnTo>
                  <a:cubicBezTo>
                    <a:pt x="10113" y="4246"/>
                    <a:pt x="10408" y="3959"/>
                    <a:pt x="10408" y="3597"/>
                  </a:cubicBezTo>
                  <a:lnTo>
                    <a:pt x="10408" y="1965"/>
                  </a:lnTo>
                  <a:cubicBezTo>
                    <a:pt x="10408" y="1384"/>
                    <a:pt x="10027" y="878"/>
                    <a:pt x="9464" y="716"/>
                  </a:cubicBezTo>
                  <a:lnTo>
                    <a:pt x="7184" y="48"/>
                  </a:lnTo>
                  <a:cubicBezTo>
                    <a:pt x="7146" y="29"/>
                    <a:pt x="7107" y="19"/>
                    <a:pt x="7069" y="0"/>
                  </a:cubicBezTo>
                  <a:lnTo>
                    <a:pt x="5200" y="344"/>
                  </a:lnTo>
                  <a:lnTo>
                    <a:pt x="3320" y="0"/>
                  </a:ln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1" name="Google Shape;13721;p84"/>
            <p:cNvSpPr/>
            <p:nvPr/>
          </p:nvSpPr>
          <p:spPr>
            <a:xfrm>
              <a:off x="4966644" y="3123483"/>
              <a:ext cx="143913" cy="43781"/>
            </a:xfrm>
            <a:custGeom>
              <a:avLst/>
              <a:gdLst/>
              <a:ahLst/>
              <a:cxnLst/>
              <a:rect l="l" t="t" r="r" b="b"/>
              <a:pathLst>
                <a:path w="5496" h="1672" extrusionOk="0">
                  <a:moveTo>
                    <a:pt x="878" y="0"/>
                  </a:moveTo>
                  <a:cubicBezTo>
                    <a:pt x="840" y="19"/>
                    <a:pt x="802" y="29"/>
                    <a:pt x="764" y="48"/>
                  </a:cubicBezTo>
                  <a:lnTo>
                    <a:pt x="0" y="267"/>
                  </a:lnTo>
                  <a:cubicBezTo>
                    <a:pt x="39" y="372"/>
                    <a:pt x="105" y="468"/>
                    <a:pt x="191" y="544"/>
                  </a:cubicBezTo>
                  <a:lnTo>
                    <a:pt x="1260" y="1460"/>
                  </a:lnTo>
                  <a:cubicBezTo>
                    <a:pt x="1423" y="1602"/>
                    <a:pt x="1624" y="1671"/>
                    <a:pt x="1823" y="1671"/>
                  </a:cubicBezTo>
                  <a:cubicBezTo>
                    <a:pt x="2077" y="1671"/>
                    <a:pt x="2329" y="1559"/>
                    <a:pt x="2500" y="1345"/>
                  </a:cubicBezTo>
                  <a:lnTo>
                    <a:pt x="2748" y="1031"/>
                  </a:lnTo>
                  <a:lnTo>
                    <a:pt x="2996" y="1345"/>
                  </a:lnTo>
                  <a:cubicBezTo>
                    <a:pt x="3167" y="1559"/>
                    <a:pt x="3419" y="1671"/>
                    <a:pt x="3675" y="1671"/>
                  </a:cubicBezTo>
                  <a:cubicBezTo>
                    <a:pt x="3875" y="1671"/>
                    <a:pt x="4078" y="1602"/>
                    <a:pt x="4246" y="1460"/>
                  </a:cubicBezTo>
                  <a:lnTo>
                    <a:pt x="5314" y="544"/>
                  </a:lnTo>
                  <a:cubicBezTo>
                    <a:pt x="5400" y="468"/>
                    <a:pt x="5457" y="372"/>
                    <a:pt x="5495" y="267"/>
                  </a:cubicBezTo>
                  <a:lnTo>
                    <a:pt x="4732" y="48"/>
                  </a:lnTo>
                  <a:cubicBezTo>
                    <a:pt x="4694" y="29"/>
                    <a:pt x="4656" y="19"/>
                    <a:pt x="4627" y="0"/>
                  </a:cubicBezTo>
                  <a:lnTo>
                    <a:pt x="2748" y="344"/>
                  </a:lnTo>
                  <a:lnTo>
                    <a:pt x="878" y="0"/>
                  </a:lnTo>
                  <a:close/>
                </a:path>
              </a:pathLst>
            </a:custGeom>
            <a:solidFill>
              <a:srgbClr val="526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2" name="Google Shape;13722;p84"/>
            <p:cNvSpPr/>
            <p:nvPr/>
          </p:nvSpPr>
          <p:spPr>
            <a:xfrm>
              <a:off x="4998878" y="3081273"/>
              <a:ext cx="79445" cy="22676"/>
            </a:xfrm>
            <a:custGeom>
              <a:avLst/>
              <a:gdLst/>
              <a:ahLst/>
              <a:cxnLst/>
              <a:rect l="l" t="t" r="r" b="b"/>
              <a:pathLst>
                <a:path w="3034" h="866" extrusionOk="0">
                  <a:moveTo>
                    <a:pt x="0" y="0"/>
                  </a:moveTo>
                  <a:lnTo>
                    <a:pt x="0" y="487"/>
                  </a:lnTo>
                  <a:cubicBezTo>
                    <a:pt x="472" y="739"/>
                    <a:pt x="995" y="866"/>
                    <a:pt x="1517" y="866"/>
                  </a:cubicBezTo>
                  <a:cubicBezTo>
                    <a:pt x="2039" y="866"/>
                    <a:pt x="2562" y="739"/>
                    <a:pt x="3034" y="487"/>
                  </a:cubicBezTo>
                  <a:lnTo>
                    <a:pt x="303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3" name="Google Shape;13723;p84"/>
            <p:cNvSpPr/>
            <p:nvPr/>
          </p:nvSpPr>
          <p:spPr>
            <a:xfrm>
              <a:off x="4942397" y="2933616"/>
              <a:ext cx="187904" cy="158917"/>
            </a:xfrm>
            <a:custGeom>
              <a:avLst/>
              <a:gdLst/>
              <a:ahLst/>
              <a:cxnLst/>
              <a:rect l="l" t="t" r="r" b="b"/>
              <a:pathLst>
                <a:path w="7176" h="6069" extrusionOk="0">
                  <a:moveTo>
                    <a:pt x="860" y="1"/>
                  </a:moveTo>
                  <a:lnTo>
                    <a:pt x="860" y="2386"/>
                  </a:lnTo>
                  <a:lnTo>
                    <a:pt x="755" y="2386"/>
                  </a:lnTo>
                  <a:cubicBezTo>
                    <a:pt x="745" y="2386"/>
                    <a:pt x="736" y="2385"/>
                    <a:pt x="727" y="2385"/>
                  </a:cubicBezTo>
                  <a:cubicBezTo>
                    <a:pt x="4" y="2385"/>
                    <a:pt x="1" y="3474"/>
                    <a:pt x="718" y="3474"/>
                  </a:cubicBezTo>
                  <a:cubicBezTo>
                    <a:pt x="730" y="3474"/>
                    <a:pt x="742" y="3474"/>
                    <a:pt x="755" y="3473"/>
                  </a:cubicBezTo>
                  <a:lnTo>
                    <a:pt x="869" y="3473"/>
                  </a:lnTo>
                  <a:cubicBezTo>
                    <a:pt x="993" y="4933"/>
                    <a:pt x="2214" y="6068"/>
                    <a:pt x="3684" y="6068"/>
                  </a:cubicBezTo>
                  <a:cubicBezTo>
                    <a:pt x="5153" y="6068"/>
                    <a:pt x="6374" y="4933"/>
                    <a:pt x="6488" y="3473"/>
                  </a:cubicBezTo>
                  <a:lnTo>
                    <a:pt x="6603" y="3473"/>
                  </a:lnTo>
                  <a:cubicBezTo>
                    <a:pt x="6609" y="3474"/>
                    <a:pt x="6615" y="3474"/>
                    <a:pt x="6621" y="3474"/>
                  </a:cubicBezTo>
                  <a:cubicBezTo>
                    <a:pt x="6927" y="3474"/>
                    <a:pt x="7175" y="3238"/>
                    <a:pt x="7175" y="2930"/>
                  </a:cubicBezTo>
                  <a:cubicBezTo>
                    <a:pt x="7175" y="2630"/>
                    <a:pt x="6927" y="2386"/>
                    <a:pt x="6620" y="2386"/>
                  </a:cubicBezTo>
                  <a:cubicBezTo>
                    <a:pt x="6614" y="2386"/>
                    <a:pt x="6609" y="2386"/>
                    <a:pt x="6603" y="2386"/>
                  </a:cubicBezTo>
                  <a:lnTo>
                    <a:pt x="6498" y="2386"/>
                  </a:lnTo>
                  <a:lnTo>
                    <a:pt x="6498" y="1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4" name="Google Shape;13724;p84"/>
            <p:cNvSpPr/>
            <p:nvPr/>
          </p:nvSpPr>
          <p:spPr>
            <a:xfrm>
              <a:off x="4947163" y="2933616"/>
              <a:ext cx="142656" cy="159074"/>
            </a:xfrm>
            <a:custGeom>
              <a:avLst/>
              <a:gdLst/>
              <a:ahLst/>
              <a:cxnLst/>
              <a:rect l="l" t="t" r="r" b="b"/>
              <a:pathLst>
                <a:path w="5448" h="6075" extrusionOk="0">
                  <a:moveTo>
                    <a:pt x="678" y="1"/>
                  </a:moveTo>
                  <a:lnTo>
                    <a:pt x="678" y="2386"/>
                  </a:lnTo>
                  <a:lnTo>
                    <a:pt x="601" y="2386"/>
                  </a:lnTo>
                  <a:cubicBezTo>
                    <a:pt x="595" y="2386"/>
                    <a:pt x="589" y="2386"/>
                    <a:pt x="583" y="2386"/>
                  </a:cubicBezTo>
                  <a:cubicBezTo>
                    <a:pt x="304" y="2386"/>
                    <a:pt x="66" y="2593"/>
                    <a:pt x="29" y="2872"/>
                  </a:cubicBezTo>
                  <a:cubicBezTo>
                    <a:pt x="0" y="3197"/>
                    <a:pt x="248" y="3473"/>
                    <a:pt x="573" y="3473"/>
                  </a:cubicBezTo>
                  <a:lnTo>
                    <a:pt x="687" y="3473"/>
                  </a:lnTo>
                  <a:cubicBezTo>
                    <a:pt x="800" y="4963"/>
                    <a:pt x="2044" y="6075"/>
                    <a:pt x="3486" y="6075"/>
                  </a:cubicBezTo>
                  <a:cubicBezTo>
                    <a:pt x="3632" y="6075"/>
                    <a:pt x="3781" y="6063"/>
                    <a:pt x="3931" y="6040"/>
                  </a:cubicBezTo>
                  <a:cubicBezTo>
                    <a:pt x="2567" y="5820"/>
                    <a:pt x="1546" y="4637"/>
                    <a:pt x="1546" y="3254"/>
                  </a:cubicBezTo>
                  <a:lnTo>
                    <a:pt x="1546" y="1737"/>
                  </a:lnTo>
                  <a:cubicBezTo>
                    <a:pt x="1546" y="1260"/>
                    <a:pt x="1937" y="869"/>
                    <a:pt x="2414" y="869"/>
                  </a:cubicBezTo>
                  <a:lnTo>
                    <a:pt x="5018" y="869"/>
                  </a:lnTo>
                  <a:cubicBezTo>
                    <a:pt x="5257" y="869"/>
                    <a:pt x="5448" y="678"/>
                    <a:pt x="5448" y="440"/>
                  </a:cubicBezTo>
                  <a:lnTo>
                    <a:pt x="5448" y="1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5" name="Google Shape;13725;p84"/>
            <p:cNvSpPr/>
            <p:nvPr/>
          </p:nvSpPr>
          <p:spPr>
            <a:xfrm>
              <a:off x="4976883" y="3106175"/>
              <a:ext cx="61980" cy="49725"/>
            </a:xfrm>
            <a:custGeom>
              <a:avLst/>
              <a:gdLst/>
              <a:ahLst/>
              <a:cxnLst/>
              <a:rect l="l" t="t" r="r" b="b"/>
              <a:pathLst>
                <a:path w="2367" h="1899" extrusionOk="0">
                  <a:moveTo>
                    <a:pt x="500" y="1"/>
                  </a:moveTo>
                  <a:cubicBezTo>
                    <a:pt x="420" y="1"/>
                    <a:pt x="345" y="46"/>
                    <a:pt x="306" y="117"/>
                  </a:cubicBezTo>
                  <a:lnTo>
                    <a:pt x="39" y="661"/>
                  </a:lnTo>
                  <a:cubicBezTo>
                    <a:pt x="1" y="738"/>
                    <a:pt x="20" y="823"/>
                    <a:pt x="77" y="871"/>
                  </a:cubicBezTo>
                  <a:lnTo>
                    <a:pt x="1155" y="1797"/>
                  </a:lnTo>
                  <a:cubicBezTo>
                    <a:pt x="1235" y="1864"/>
                    <a:pt x="1337" y="1898"/>
                    <a:pt x="1438" y="1898"/>
                  </a:cubicBezTo>
                  <a:cubicBezTo>
                    <a:pt x="1564" y="1898"/>
                    <a:pt x="1690" y="1845"/>
                    <a:pt x="1775" y="1739"/>
                  </a:cubicBezTo>
                  <a:lnTo>
                    <a:pt x="2367" y="1005"/>
                  </a:lnTo>
                  <a:lnTo>
                    <a:pt x="611" y="32"/>
                  </a:lnTo>
                  <a:cubicBezTo>
                    <a:pt x="575" y="10"/>
                    <a:pt x="537" y="1"/>
                    <a:pt x="500" y="1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6" name="Google Shape;13726;p84"/>
            <p:cNvSpPr/>
            <p:nvPr/>
          </p:nvSpPr>
          <p:spPr>
            <a:xfrm>
              <a:off x="5038836" y="3106175"/>
              <a:ext cx="61718" cy="49725"/>
            </a:xfrm>
            <a:custGeom>
              <a:avLst/>
              <a:gdLst/>
              <a:ahLst/>
              <a:cxnLst/>
              <a:rect l="l" t="t" r="r" b="b"/>
              <a:pathLst>
                <a:path w="2357" h="1899" extrusionOk="0">
                  <a:moveTo>
                    <a:pt x="1861" y="1"/>
                  </a:moveTo>
                  <a:cubicBezTo>
                    <a:pt x="1825" y="1"/>
                    <a:pt x="1789" y="10"/>
                    <a:pt x="1756" y="32"/>
                  </a:cubicBezTo>
                  <a:lnTo>
                    <a:pt x="1" y="1005"/>
                  </a:lnTo>
                  <a:lnTo>
                    <a:pt x="582" y="1739"/>
                  </a:lnTo>
                  <a:cubicBezTo>
                    <a:pt x="667" y="1845"/>
                    <a:pt x="793" y="1898"/>
                    <a:pt x="921" y="1898"/>
                  </a:cubicBezTo>
                  <a:cubicBezTo>
                    <a:pt x="1024" y="1898"/>
                    <a:pt x="1127" y="1864"/>
                    <a:pt x="1212" y="1797"/>
                  </a:cubicBezTo>
                  <a:lnTo>
                    <a:pt x="2281" y="871"/>
                  </a:lnTo>
                  <a:cubicBezTo>
                    <a:pt x="2338" y="823"/>
                    <a:pt x="2357" y="738"/>
                    <a:pt x="2319" y="661"/>
                  </a:cubicBezTo>
                  <a:lnTo>
                    <a:pt x="2052" y="117"/>
                  </a:lnTo>
                  <a:cubicBezTo>
                    <a:pt x="2012" y="46"/>
                    <a:pt x="1938" y="1"/>
                    <a:pt x="1861" y="1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7" name="Google Shape;13727;p84"/>
            <p:cNvSpPr/>
            <p:nvPr/>
          </p:nvSpPr>
          <p:spPr>
            <a:xfrm>
              <a:off x="4999114" y="2996512"/>
              <a:ext cx="11260" cy="17073"/>
            </a:xfrm>
            <a:custGeom>
              <a:avLst/>
              <a:gdLst/>
              <a:ahLst/>
              <a:cxnLst/>
              <a:rect l="l" t="t" r="r" b="b"/>
              <a:pathLst>
                <a:path w="430" h="652" extrusionOk="0">
                  <a:moveTo>
                    <a:pt x="215" y="1"/>
                  </a:moveTo>
                  <a:cubicBezTo>
                    <a:pt x="108" y="1"/>
                    <a:pt x="1" y="75"/>
                    <a:pt x="1" y="222"/>
                  </a:cubicBezTo>
                  <a:lnTo>
                    <a:pt x="1" y="442"/>
                  </a:lnTo>
                  <a:cubicBezTo>
                    <a:pt x="1" y="556"/>
                    <a:pt x="96" y="652"/>
                    <a:pt x="211" y="652"/>
                  </a:cubicBezTo>
                  <a:cubicBezTo>
                    <a:pt x="335" y="652"/>
                    <a:pt x="430" y="556"/>
                    <a:pt x="430" y="432"/>
                  </a:cubicBezTo>
                  <a:lnTo>
                    <a:pt x="430" y="222"/>
                  </a:lnTo>
                  <a:cubicBezTo>
                    <a:pt x="430" y="75"/>
                    <a:pt x="323" y="1"/>
                    <a:pt x="215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8" name="Google Shape;13728;p84"/>
            <p:cNvSpPr/>
            <p:nvPr/>
          </p:nvSpPr>
          <p:spPr>
            <a:xfrm>
              <a:off x="5067064" y="2996512"/>
              <a:ext cx="11521" cy="17073"/>
            </a:xfrm>
            <a:custGeom>
              <a:avLst/>
              <a:gdLst/>
              <a:ahLst/>
              <a:cxnLst/>
              <a:rect l="l" t="t" r="r" b="b"/>
              <a:pathLst>
                <a:path w="440" h="652" extrusionOk="0">
                  <a:moveTo>
                    <a:pt x="220" y="1"/>
                  </a:moveTo>
                  <a:cubicBezTo>
                    <a:pt x="110" y="1"/>
                    <a:pt x="1" y="75"/>
                    <a:pt x="1" y="222"/>
                  </a:cubicBezTo>
                  <a:lnTo>
                    <a:pt x="1" y="442"/>
                  </a:lnTo>
                  <a:cubicBezTo>
                    <a:pt x="1" y="556"/>
                    <a:pt x="96" y="652"/>
                    <a:pt x="220" y="652"/>
                  </a:cubicBezTo>
                  <a:cubicBezTo>
                    <a:pt x="344" y="652"/>
                    <a:pt x="439" y="556"/>
                    <a:pt x="439" y="432"/>
                  </a:cubicBezTo>
                  <a:lnTo>
                    <a:pt x="439" y="222"/>
                  </a:lnTo>
                  <a:cubicBezTo>
                    <a:pt x="439" y="75"/>
                    <a:pt x="330" y="1"/>
                    <a:pt x="22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9" name="Google Shape;13729;p84"/>
            <p:cNvSpPr/>
            <p:nvPr/>
          </p:nvSpPr>
          <p:spPr>
            <a:xfrm>
              <a:off x="4991363" y="2979099"/>
              <a:ext cx="26525" cy="11521"/>
            </a:xfrm>
            <a:custGeom>
              <a:avLst/>
              <a:gdLst/>
              <a:ahLst/>
              <a:cxnLst/>
              <a:rect l="l" t="t" r="r" b="b"/>
              <a:pathLst>
                <a:path w="1013" h="440" extrusionOk="0">
                  <a:moveTo>
                    <a:pt x="287" y="0"/>
                  </a:moveTo>
                  <a:cubicBezTo>
                    <a:pt x="1" y="0"/>
                    <a:pt x="1" y="430"/>
                    <a:pt x="287" y="439"/>
                  </a:cubicBezTo>
                  <a:lnTo>
                    <a:pt x="726" y="439"/>
                  </a:lnTo>
                  <a:cubicBezTo>
                    <a:pt x="1012" y="430"/>
                    <a:pt x="1012" y="0"/>
                    <a:pt x="726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30" name="Google Shape;13730;p84"/>
            <p:cNvSpPr/>
            <p:nvPr/>
          </p:nvSpPr>
          <p:spPr>
            <a:xfrm>
              <a:off x="5059575" y="2979099"/>
              <a:ext cx="26499" cy="11521"/>
            </a:xfrm>
            <a:custGeom>
              <a:avLst/>
              <a:gdLst/>
              <a:ahLst/>
              <a:cxnLst/>
              <a:rect l="l" t="t" r="r" b="b"/>
              <a:pathLst>
                <a:path w="1012" h="440" extrusionOk="0">
                  <a:moveTo>
                    <a:pt x="287" y="0"/>
                  </a:moveTo>
                  <a:cubicBezTo>
                    <a:pt x="0" y="0"/>
                    <a:pt x="0" y="439"/>
                    <a:pt x="287" y="439"/>
                  </a:cubicBezTo>
                  <a:lnTo>
                    <a:pt x="725" y="439"/>
                  </a:lnTo>
                  <a:cubicBezTo>
                    <a:pt x="1012" y="430"/>
                    <a:pt x="1012" y="0"/>
                    <a:pt x="725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31" name="Google Shape;13731;p84"/>
            <p:cNvSpPr/>
            <p:nvPr/>
          </p:nvSpPr>
          <p:spPr>
            <a:xfrm>
              <a:off x="5013097" y="3033538"/>
              <a:ext cx="51244" cy="22781"/>
            </a:xfrm>
            <a:custGeom>
              <a:avLst/>
              <a:gdLst/>
              <a:ahLst/>
              <a:cxnLst/>
              <a:rect l="l" t="t" r="r" b="b"/>
              <a:pathLst>
                <a:path w="1957" h="870" extrusionOk="0">
                  <a:moveTo>
                    <a:pt x="125" y="1"/>
                  </a:moveTo>
                  <a:cubicBezTo>
                    <a:pt x="58" y="1"/>
                    <a:pt x="1" y="58"/>
                    <a:pt x="10" y="125"/>
                  </a:cubicBezTo>
                  <a:cubicBezTo>
                    <a:pt x="87" y="545"/>
                    <a:pt x="487" y="869"/>
                    <a:pt x="984" y="869"/>
                  </a:cubicBezTo>
                  <a:cubicBezTo>
                    <a:pt x="1470" y="869"/>
                    <a:pt x="1871" y="545"/>
                    <a:pt x="1947" y="125"/>
                  </a:cubicBezTo>
                  <a:cubicBezTo>
                    <a:pt x="1957" y="58"/>
                    <a:pt x="1909" y="1"/>
                    <a:pt x="183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32" name="Google Shape;13732;p84"/>
            <p:cNvSpPr/>
            <p:nvPr/>
          </p:nvSpPr>
          <p:spPr>
            <a:xfrm>
              <a:off x="5033102" y="3172188"/>
              <a:ext cx="11260" cy="11260"/>
            </a:xfrm>
            <a:custGeom>
              <a:avLst/>
              <a:gdLst/>
              <a:ahLst/>
              <a:cxnLst/>
              <a:rect l="l" t="t" r="r" b="b"/>
              <a:pathLst>
                <a:path w="430" h="430" extrusionOk="0">
                  <a:moveTo>
                    <a:pt x="220" y="1"/>
                  </a:moveTo>
                  <a:cubicBezTo>
                    <a:pt x="95" y="1"/>
                    <a:pt x="0" y="96"/>
                    <a:pt x="0" y="220"/>
                  </a:cubicBezTo>
                  <a:cubicBezTo>
                    <a:pt x="0" y="334"/>
                    <a:pt x="95" y="430"/>
                    <a:pt x="220" y="430"/>
                  </a:cubicBezTo>
                  <a:cubicBezTo>
                    <a:pt x="334" y="430"/>
                    <a:pt x="429" y="334"/>
                    <a:pt x="429" y="220"/>
                  </a:cubicBezTo>
                  <a:cubicBezTo>
                    <a:pt x="429" y="96"/>
                    <a:pt x="334" y="1"/>
                    <a:pt x="220" y="1"/>
                  </a:cubicBezTo>
                  <a:close/>
                </a:path>
              </a:pathLst>
            </a:custGeom>
            <a:solidFill>
              <a:srgbClr val="ED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33" name="Google Shape;13733;p84"/>
            <p:cNvSpPr/>
            <p:nvPr/>
          </p:nvSpPr>
          <p:spPr>
            <a:xfrm>
              <a:off x="5033102" y="3206150"/>
              <a:ext cx="11260" cy="11521"/>
            </a:xfrm>
            <a:custGeom>
              <a:avLst/>
              <a:gdLst/>
              <a:ahLst/>
              <a:cxnLst/>
              <a:rect l="l" t="t" r="r" b="b"/>
              <a:pathLst>
                <a:path w="430" h="440" extrusionOk="0">
                  <a:moveTo>
                    <a:pt x="220" y="1"/>
                  </a:moveTo>
                  <a:cubicBezTo>
                    <a:pt x="95" y="1"/>
                    <a:pt x="0" y="96"/>
                    <a:pt x="0" y="220"/>
                  </a:cubicBezTo>
                  <a:cubicBezTo>
                    <a:pt x="0" y="344"/>
                    <a:pt x="95" y="440"/>
                    <a:pt x="220" y="440"/>
                  </a:cubicBezTo>
                  <a:cubicBezTo>
                    <a:pt x="334" y="440"/>
                    <a:pt x="429" y="344"/>
                    <a:pt x="429" y="220"/>
                  </a:cubicBezTo>
                  <a:cubicBezTo>
                    <a:pt x="429" y="96"/>
                    <a:pt x="334" y="1"/>
                    <a:pt x="220" y="1"/>
                  </a:cubicBezTo>
                  <a:close/>
                </a:path>
              </a:pathLst>
            </a:custGeom>
            <a:solidFill>
              <a:srgbClr val="ED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34" name="Google Shape;13734;p84"/>
            <p:cNvSpPr/>
            <p:nvPr/>
          </p:nvSpPr>
          <p:spPr>
            <a:xfrm>
              <a:off x="4944413" y="2922383"/>
              <a:ext cx="188637" cy="76460"/>
            </a:xfrm>
            <a:custGeom>
              <a:avLst/>
              <a:gdLst/>
              <a:ahLst/>
              <a:cxnLst/>
              <a:rect l="l" t="t" r="r" b="b"/>
              <a:pathLst>
                <a:path w="7204" h="2920" extrusionOk="0">
                  <a:moveTo>
                    <a:pt x="1174" y="1"/>
                  </a:moveTo>
                  <a:cubicBezTo>
                    <a:pt x="516" y="1"/>
                    <a:pt x="0" y="583"/>
                    <a:pt x="105" y="1241"/>
                  </a:cubicBezTo>
                  <a:lnTo>
                    <a:pt x="353" y="2920"/>
                  </a:lnTo>
                  <a:lnTo>
                    <a:pt x="840" y="2863"/>
                  </a:lnTo>
                  <a:cubicBezTo>
                    <a:pt x="1050" y="2834"/>
                    <a:pt x="1212" y="2653"/>
                    <a:pt x="1222" y="2433"/>
                  </a:cubicBezTo>
                  <a:lnTo>
                    <a:pt x="1222" y="1298"/>
                  </a:lnTo>
                  <a:cubicBezTo>
                    <a:pt x="1222" y="1060"/>
                    <a:pt x="1412" y="869"/>
                    <a:pt x="1651" y="869"/>
                  </a:cubicBezTo>
                  <a:lnTo>
                    <a:pt x="5553" y="869"/>
                  </a:lnTo>
                  <a:cubicBezTo>
                    <a:pt x="5791" y="869"/>
                    <a:pt x="5991" y="1060"/>
                    <a:pt x="5991" y="1298"/>
                  </a:cubicBezTo>
                  <a:lnTo>
                    <a:pt x="5991" y="2433"/>
                  </a:lnTo>
                  <a:cubicBezTo>
                    <a:pt x="5991" y="2653"/>
                    <a:pt x="6154" y="2834"/>
                    <a:pt x="6373" y="2863"/>
                  </a:cubicBezTo>
                  <a:lnTo>
                    <a:pt x="6860" y="2920"/>
                  </a:lnTo>
                  <a:lnTo>
                    <a:pt x="7108" y="1241"/>
                  </a:lnTo>
                  <a:cubicBezTo>
                    <a:pt x="7203" y="583"/>
                    <a:pt x="6697" y="1"/>
                    <a:pt x="603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35" name="Google Shape;13735;p84"/>
            <p:cNvSpPr/>
            <p:nvPr/>
          </p:nvSpPr>
          <p:spPr>
            <a:xfrm>
              <a:off x="4976385" y="2879989"/>
              <a:ext cx="150668" cy="65148"/>
            </a:xfrm>
            <a:custGeom>
              <a:avLst/>
              <a:gdLst/>
              <a:ahLst/>
              <a:cxnLst/>
              <a:rect l="l" t="t" r="r" b="b"/>
              <a:pathLst>
                <a:path w="5754" h="2488" extrusionOk="0">
                  <a:moveTo>
                    <a:pt x="5093" y="0"/>
                  </a:moveTo>
                  <a:cubicBezTo>
                    <a:pt x="5059" y="0"/>
                    <a:pt x="5024" y="8"/>
                    <a:pt x="4990" y="26"/>
                  </a:cubicBezTo>
                  <a:cubicBezTo>
                    <a:pt x="4770" y="151"/>
                    <a:pt x="4351" y="313"/>
                    <a:pt x="3683" y="313"/>
                  </a:cubicBezTo>
                  <a:lnTo>
                    <a:pt x="1517" y="313"/>
                  </a:lnTo>
                  <a:cubicBezTo>
                    <a:pt x="678" y="313"/>
                    <a:pt x="1" y="1000"/>
                    <a:pt x="1" y="1839"/>
                  </a:cubicBezTo>
                  <a:cubicBezTo>
                    <a:pt x="1" y="2192"/>
                    <a:pt x="287" y="2488"/>
                    <a:pt x="649" y="2488"/>
                  </a:cubicBezTo>
                  <a:lnTo>
                    <a:pt x="4122" y="2488"/>
                  </a:lnTo>
                  <a:cubicBezTo>
                    <a:pt x="4933" y="2488"/>
                    <a:pt x="5753" y="1524"/>
                    <a:pt x="5305" y="151"/>
                  </a:cubicBezTo>
                  <a:cubicBezTo>
                    <a:pt x="5270" y="60"/>
                    <a:pt x="5184" y="0"/>
                    <a:pt x="5093" y="0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36" name="Google Shape;13736;p84"/>
            <p:cNvSpPr/>
            <p:nvPr/>
          </p:nvSpPr>
          <p:spPr>
            <a:xfrm>
              <a:off x="4936427" y="3183421"/>
              <a:ext cx="17256" cy="51244"/>
            </a:xfrm>
            <a:custGeom>
              <a:avLst/>
              <a:gdLst/>
              <a:ahLst/>
              <a:cxnLst/>
              <a:rect l="l" t="t" r="r" b="b"/>
              <a:pathLst>
                <a:path w="659" h="1957" extrusionOk="0">
                  <a:moveTo>
                    <a:pt x="658" y="1"/>
                  </a:moveTo>
                  <a:cubicBezTo>
                    <a:pt x="296" y="1"/>
                    <a:pt x="0" y="297"/>
                    <a:pt x="0" y="659"/>
                  </a:cubicBezTo>
                  <a:lnTo>
                    <a:pt x="0" y="1957"/>
                  </a:lnTo>
                  <a:lnTo>
                    <a:pt x="658" y="1957"/>
                  </a:lnTo>
                  <a:lnTo>
                    <a:pt x="658" y="1"/>
                  </a:lnTo>
                  <a:close/>
                </a:path>
              </a:pathLst>
            </a:custGeom>
            <a:solidFill>
              <a:srgbClr val="526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37" name="Google Shape;13737;p84"/>
            <p:cNvSpPr/>
            <p:nvPr/>
          </p:nvSpPr>
          <p:spPr>
            <a:xfrm>
              <a:off x="5123781" y="3183421"/>
              <a:ext cx="16994" cy="51244"/>
            </a:xfrm>
            <a:custGeom>
              <a:avLst/>
              <a:gdLst/>
              <a:ahLst/>
              <a:cxnLst/>
              <a:rect l="l" t="t" r="r" b="b"/>
              <a:pathLst>
                <a:path w="649" h="1957" extrusionOk="0">
                  <a:moveTo>
                    <a:pt x="0" y="1"/>
                  </a:moveTo>
                  <a:lnTo>
                    <a:pt x="0" y="1957"/>
                  </a:lnTo>
                  <a:lnTo>
                    <a:pt x="649" y="1957"/>
                  </a:lnTo>
                  <a:lnTo>
                    <a:pt x="649" y="659"/>
                  </a:lnTo>
                  <a:cubicBezTo>
                    <a:pt x="649" y="297"/>
                    <a:pt x="363" y="1"/>
                    <a:pt x="0" y="1"/>
                  </a:cubicBezTo>
                  <a:close/>
                </a:path>
              </a:pathLst>
            </a:custGeom>
            <a:solidFill>
              <a:srgbClr val="526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38" name="Google Shape;13738;p84"/>
            <p:cNvSpPr/>
            <p:nvPr/>
          </p:nvSpPr>
          <p:spPr>
            <a:xfrm>
              <a:off x="4953657" y="3127725"/>
              <a:ext cx="22755" cy="106940"/>
            </a:xfrm>
            <a:custGeom>
              <a:avLst/>
              <a:gdLst/>
              <a:ahLst/>
              <a:cxnLst/>
              <a:rect l="l" t="t" r="r" b="b"/>
              <a:pathLst>
                <a:path w="869" h="4084" extrusionOk="0">
                  <a:moveTo>
                    <a:pt x="869" y="0"/>
                  </a:moveTo>
                  <a:lnTo>
                    <a:pt x="0" y="258"/>
                  </a:lnTo>
                  <a:lnTo>
                    <a:pt x="0" y="4084"/>
                  </a:lnTo>
                  <a:lnTo>
                    <a:pt x="869" y="4084"/>
                  </a:lnTo>
                  <a:lnTo>
                    <a:pt x="869" y="0"/>
                  </a:ln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39" name="Google Shape;13739;p84"/>
            <p:cNvSpPr/>
            <p:nvPr/>
          </p:nvSpPr>
          <p:spPr>
            <a:xfrm>
              <a:off x="5101288" y="3127725"/>
              <a:ext cx="22755" cy="106940"/>
            </a:xfrm>
            <a:custGeom>
              <a:avLst/>
              <a:gdLst/>
              <a:ahLst/>
              <a:cxnLst/>
              <a:rect l="l" t="t" r="r" b="b"/>
              <a:pathLst>
                <a:path w="869" h="4084" extrusionOk="0">
                  <a:moveTo>
                    <a:pt x="0" y="0"/>
                  </a:moveTo>
                  <a:lnTo>
                    <a:pt x="0" y="4084"/>
                  </a:lnTo>
                  <a:lnTo>
                    <a:pt x="869" y="4084"/>
                  </a:lnTo>
                  <a:lnTo>
                    <a:pt x="869" y="25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0" name="Google Shape;13740;p84"/>
            <p:cNvSpPr/>
            <p:nvPr/>
          </p:nvSpPr>
          <p:spPr>
            <a:xfrm>
              <a:off x="4953657" y="3183421"/>
              <a:ext cx="11260" cy="51244"/>
            </a:xfrm>
            <a:custGeom>
              <a:avLst/>
              <a:gdLst/>
              <a:ahLst/>
              <a:cxnLst/>
              <a:rect l="l" t="t" r="r" b="b"/>
              <a:pathLst>
                <a:path w="430" h="1957" extrusionOk="0">
                  <a:moveTo>
                    <a:pt x="0" y="1"/>
                  </a:moveTo>
                  <a:lnTo>
                    <a:pt x="0" y="1957"/>
                  </a:lnTo>
                  <a:lnTo>
                    <a:pt x="430" y="1957"/>
                  </a:lnTo>
                  <a:lnTo>
                    <a:pt x="430" y="440"/>
                  </a:lnTo>
                  <a:cubicBezTo>
                    <a:pt x="430" y="201"/>
                    <a:pt x="239" y="1"/>
                    <a:pt x="0" y="1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1" name="Google Shape;13741;p84"/>
            <p:cNvSpPr/>
            <p:nvPr/>
          </p:nvSpPr>
          <p:spPr>
            <a:xfrm>
              <a:off x="5112521" y="3183421"/>
              <a:ext cx="11286" cy="51244"/>
            </a:xfrm>
            <a:custGeom>
              <a:avLst/>
              <a:gdLst/>
              <a:ahLst/>
              <a:cxnLst/>
              <a:rect l="l" t="t" r="r" b="b"/>
              <a:pathLst>
                <a:path w="431" h="1957" extrusionOk="0">
                  <a:moveTo>
                    <a:pt x="430" y="1"/>
                  </a:moveTo>
                  <a:cubicBezTo>
                    <a:pt x="192" y="1"/>
                    <a:pt x="1" y="201"/>
                    <a:pt x="1" y="440"/>
                  </a:cubicBezTo>
                  <a:lnTo>
                    <a:pt x="1" y="1957"/>
                  </a:lnTo>
                  <a:lnTo>
                    <a:pt x="430" y="1957"/>
                  </a:lnTo>
                  <a:lnTo>
                    <a:pt x="430" y="1"/>
                  </a:ln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2" name="Google Shape;13742;p84"/>
            <p:cNvSpPr/>
            <p:nvPr/>
          </p:nvSpPr>
          <p:spPr>
            <a:xfrm>
              <a:off x="5010112" y="2880172"/>
              <a:ext cx="110448" cy="44488"/>
            </a:xfrm>
            <a:custGeom>
              <a:avLst/>
              <a:gdLst/>
              <a:ahLst/>
              <a:cxnLst/>
              <a:rect l="l" t="t" r="r" b="b"/>
              <a:pathLst>
                <a:path w="4218" h="1699" extrusionOk="0">
                  <a:moveTo>
                    <a:pt x="3811" y="1"/>
                  </a:moveTo>
                  <a:cubicBezTo>
                    <a:pt x="3775" y="1"/>
                    <a:pt x="3738" y="10"/>
                    <a:pt x="3702" y="29"/>
                  </a:cubicBezTo>
                  <a:cubicBezTo>
                    <a:pt x="3482" y="153"/>
                    <a:pt x="3063" y="315"/>
                    <a:pt x="2395" y="315"/>
                  </a:cubicBezTo>
                  <a:lnTo>
                    <a:pt x="229" y="315"/>
                  </a:lnTo>
                  <a:lnTo>
                    <a:pt x="182" y="344"/>
                  </a:lnTo>
                  <a:cubicBezTo>
                    <a:pt x="67" y="563"/>
                    <a:pt x="0" y="811"/>
                    <a:pt x="0" y="1059"/>
                  </a:cubicBezTo>
                  <a:lnTo>
                    <a:pt x="0" y="1069"/>
                  </a:lnTo>
                  <a:cubicBezTo>
                    <a:pt x="10" y="1374"/>
                    <a:pt x="277" y="1613"/>
                    <a:pt x="582" y="1613"/>
                  </a:cubicBezTo>
                  <a:lnTo>
                    <a:pt x="3521" y="1613"/>
                  </a:lnTo>
                  <a:cubicBezTo>
                    <a:pt x="3673" y="1613"/>
                    <a:pt x="3826" y="1641"/>
                    <a:pt x="3959" y="1699"/>
                  </a:cubicBezTo>
                  <a:cubicBezTo>
                    <a:pt x="4160" y="1298"/>
                    <a:pt x="4217" y="764"/>
                    <a:pt x="4017" y="144"/>
                  </a:cubicBezTo>
                  <a:cubicBezTo>
                    <a:pt x="3983" y="55"/>
                    <a:pt x="3901" y="1"/>
                    <a:pt x="3811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743" name="Google Shape;13743;p84"/>
          <p:cNvGrpSpPr/>
          <p:nvPr/>
        </p:nvGrpSpPr>
        <p:grpSpPr>
          <a:xfrm>
            <a:off x="5803988" y="4268082"/>
            <a:ext cx="274550" cy="354728"/>
            <a:chOff x="5803988" y="4268082"/>
            <a:chExt cx="274550" cy="354728"/>
          </a:xfrm>
        </p:grpSpPr>
        <p:sp>
          <p:nvSpPr>
            <p:cNvPr id="13744" name="Google Shape;13744;p84"/>
            <p:cNvSpPr/>
            <p:nvPr/>
          </p:nvSpPr>
          <p:spPr>
            <a:xfrm>
              <a:off x="5803988" y="4519877"/>
              <a:ext cx="274550" cy="102933"/>
            </a:xfrm>
            <a:custGeom>
              <a:avLst/>
              <a:gdLst/>
              <a:ahLst/>
              <a:cxnLst/>
              <a:rect l="l" t="t" r="r" b="b"/>
              <a:pathLst>
                <a:path w="10485" h="3931" extrusionOk="0">
                  <a:moveTo>
                    <a:pt x="3721" y="0"/>
                  </a:moveTo>
                  <a:lnTo>
                    <a:pt x="945" y="811"/>
                  </a:lnTo>
                  <a:cubicBezTo>
                    <a:pt x="382" y="973"/>
                    <a:pt x="0" y="1489"/>
                    <a:pt x="0" y="2070"/>
                  </a:cubicBezTo>
                  <a:lnTo>
                    <a:pt x="0" y="3272"/>
                  </a:lnTo>
                  <a:cubicBezTo>
                    <a:pt x="0" y="3635"/>
                    <a:pt x="296" y="3931"/>
                    <a:pt x="659" y="3931"/>
                  </a:cubicBezTo>
                  <a:lnTo>
                    <a:pt x="9836" y="3931"/>
                  </a:lnTo>
                  <a:cubicBezTo>
                    <a:pt x="10199" y="3931"/>
                    <a:pt x="10485" y="3635"/>
                    <a:pt x="10485" y="3272"/>
                  </a:cubicBezTo>
                  <a:lnTo>
                    <a:pt x="10485" y="2070"/>
                  </a:lnTo>
                  <a:cubicBezTo>
                    <a:pt x="10485" y="1489"/>
                    <a:pt x="10103" y="973"/>
                    <a:pt x="9540" y="811"/>
                  </a:cubicBezTo>
                  <a:lnTo>
                    <a:pt x="6774" y="0"/>
                  </a:lnTo>
                  <a:close/>
                </a:path>
              </a:pathLst>
            </a:custGeom>
            <a:solidFill>
              <a:srgbClr val="E7E9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5" name="Google Shape;13745;p84"/>
            <p:cNvSpPr/>
            <p:nvPr/>
          </p:nvSpPr>
          <p:spPr>
            <a:xfrm>
              <a:off x="5870943" y="4519877"/>
              <a:ext cx="140666" cy="45745"/>
            </a:xfrm>
            <a:custGeom>
              <a:avLst/>
              <a:gdLst/>
              <a:ahLst/>
              <a:cxnLst/>
              <a:rect l="l" t="t" r="r" b="b"/>
              <a:pathLst>
                <a:path w="5372" h="1747" extrusionOk="0">
                  <a:moveTo>
                    <a:pt x="1164" y="0"/>
                  </a:moveTo>
                  <a:lnTo>
                    <a:pt x="0" y="344"/>
                  </a:lnTo>
                  <a:cubicBezTo>
                    <a:pt x="611" y="1221"/>
                    <a:pt x="1612" y="1746"/>
                    <a:pt x="2690" y="1746"/>
                  </a:cubicBezTo>
                  <a:cubicBezTo>
                    <a:pt x="3759" y="1746"/>
                    <a:pt x="4760" y="1221"/>
                    <a:pt x="5371" y="344"/>
                  </a:cubicBezTo>
                  <a:lnTo>
                    <a:pt x="4217" y="0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6" name="Google Shape;13746;p84"/>
            <p:cNvSpPr/>
            <p:nvPr/>
          </p:nvSpPr>
          <p:spPr>
            <a:xfrm>
              <a:off x="5849707" y="4523124"/>
              <a:ext cx="39984" cy="99686"/>
            </a:xfrm>
            <a:custGeom>
              <a:avLst/>
              <a:gdLst/>
              <a:ahLst/>
              <a:cxnLst/>
              <a:rect l="l" t="t" r="r" b="b"/>
              <a:pathLst>
                <a:path w="1527" h="3807" extrusionOk="0">
                  <a:moveTo>
                    <a:pt x="1527" y="0"/>
                  </a:moveTo>
                  <a:lnTo>
                    <a:pt x="0" y="458"/>
                  </a:lnTo>
                  <a:lnTo>
                    <a:pt x="0" y="3807"/>
                  </a:lnTo>
                  <a:lnTo>
                    <a:pt x="1527" y="3807"/>
                  </a:lnTo>
                  <a:lnTo>
                    <a:pt x="1527" y="0"/>
                  </a:lnTo>
                  <a:close/>
                </a:path>
              </a:pathLst>
            </a:custGeom>
            <a:solidFill>
              <a:srgbClr val="E1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7" name="Google Shape;13747;p84"/>
            <p:cNvSpPr/>
            <p:nvPr/>
          </p:nvSpPr>
          <p:spPr>
            <a:xfrm>
              <a:off x="5870943" y="4523360"/>
              <a:ext cx="18748" cy="25007"/>
            </a:xfrm>
            <a:custGeom>
              <a:avLst/>
              <a:gdLst/>
              <a:ahLst/>
              <a:cxnLst/>
              <a:rect l="l" t="t" r="r" b="b"/>
              <a:pathLst>
                <a:path w="716" h="955" extrusionOk="0">
                  <a:moveTo>
                    <a:pt x="716" y="1"/>
                  </a:moveTo>
                  <a:lnTo>
                    <a:pt x="0" y="211"/>
                  </a:lnTo>
                  <a:cubicBezTo>
                    <a:pt x="200" y="497"/>
                    <a:pt x="439" y="745"/>
                    <a:pt x="716" y="955"/>
                  </a:cubicBezTo>
                  <a:lnTo>
                    <a:pt x="716" y="1"/>
                  </a:lnTo>
                  <a:close/>
                </a:path>
              </a:pathLst>
            </a:custGeom>
            <a:solidFill>
              <a:srgbClr val="DB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8" name="Google Shape;13748;p84"/>
            <p:cNvSpPr/>
            <p:nvPr/>
          </p:nvSpPr>
          <p:spPr>
            <a:xfrm>
              <a:off x="5992835" y="4523124"/>
              <a:ext cx="39984" cy="99686"/>
            </a:xfrm>
            <a:custGeom>
              <a:avLst/>
              <a:gdLst/>
              <a:ahLst/>
              <a:cxnLst/>
              <a:rect l="l" t="t" r="r" b="b"/>
              <a:pathLst>
                <a:path w="1527" h="3807" extrusionOk="0">
                  <a:moveTo>
                    <a:pt x="1" y="0"/>
                  </a:moveTo>
                  <a:lnTo>
                    <a:pt x="1" y="3807"/>
                  </a:lnTo>
                  <a:lnTo>
                    <a:pt x="1527" y="3807"/>
                  </a:lnTo>
                  <a:lnTo>
                    <a:pt x="1527" y="45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1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9" name="Google Shape;13749;p84"/>
            <p:cNvSpPr/>
            <p:nvPr/>
          </p:nvSpPr>
          <p:spPr>
            <a:xfrm>
              <a:off x="5992835" y="4523124"/>
              <a:ext cx="18775" cy="25007"/>
            </a:xfrm>
            <a:custGeom>
              <a:avLst/>
              <a:gdLst/>
              <a:ahLst/>
              <a:cxnLst/>
              <a:rect l="l" t="t" r="r" b="b"/>
              <a:pathLst>
                <a:path w="717" h="955" extrusionOk="0">
                  <a:moveTo>
                    <a:pt x="1" y="0"/>
                  </a:moveTo>
                  <a:lnTo>
                    <a:pt x="1" y="954"/>
                  </a:lnTo>
                  <a:cubicBezTo>
                    <a:pt x="277" y="744"/>
                    <a:pt x="516" y="496"/>
                    <a:pt x="716" y="22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DB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0" name="Google Shape;13750;p84"/>
            <p:cNvSpPr/>
            <p:nvPr/>
          </p:nvSpPr>
          <p:spPr>
            <a:xfrm>
              <a:off x="5866924" y="4342500"/>
              <a:ext cx="157395" cy="36274"/>
            </a:xfrm>
            <a:custGeom>
              <a:avLst/>
              <a:gdLst/>
              <a:ahLst/>
              <a:cxnLst/>
              <a:rect l="l" t="t" r="r" b="b"/>
              <a:pathLst>
                <a:path w="5677" h="1308" extrusionOk="0">
                  <a:moveTo>
                    <a:pt x="0" y="1"/>
                  </a:moveTo>
                  <a:lnTo>
                    <a:pt x="0" y="1308"/>
                  </a:lnTo>
                  <a:lnTo>
                    <a:pt x="5677" y="1308"/>
                  </a:lnTo>
                  <a:lnTo>
                    <a:pt x="5677" y="1"/>
                  </a:lnTo>
                  <a:close/>
                </a:path>
              </a:pathLst>
            </a:custGeom>
            <a:solidFill>
              <a:srgbClr val="E7E9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1" name="Google Shape;13751;p84"/>
            <p:cNvSpPr/>
            <p:nvPr/>
          </p:nvSpPr>
          <p:spPr>
            <a:xfrm>
              <a:off x="5844942" y="4376724"/>
              <a:ext cx="192643" cy="74470"/>
            </a:xfrm>
            <a:custGeom>
              <a:avLst/>
              <a:gdLst/>
              <a:ahLst/>
              <a:cxnLst/>
              <a:rect l="l" t="t" r="r" b="b"/>
              <a:pathLst>
                <a:path w="7357" h="2844" extrusionOk="0">
                  <a:moveTo>
                    <a:pt x="840" y="1"/>
                  </a:moveTo>
                  <a:lnTo>
                    <a:pt x="840" y="1098"/>
                  </a:lnTo>
                  <a:lnTo>
                    <a:pt x="735" y="1098"/>
                  </a:lnTo>
                  <a:cubicBezTo>
                    <a:pt x="1" y="1098"/>
                    <a:pt x="1" y="2186"/>
                    <a:pt x="735" y="2186"/>
                  </a:cubicBezTo>
                  <a:lnTo>
                    <a:pt x="840" y="2186"/>
                  </a:lnTo>
                  <a:lnTo>
                    <a:pt x="840" y="2844"/>
                  </a:lnTo>
                  <a:lnTo>
                    <a:pt x="6517" y="2844"/>
                  </a:lnTo>
                  <a:lnTo>
                    <a:pt x="6517" y="2186"/>
                  </a:lnTo>
                  <a:lnTo>
                    <a:pt x="6631" y="2186"/>
                  </a:lnTo>
                  <a:cubicBezTo>
                    <a:pt x="7356" y="2186"/>
                    <a:pt x="7356" y="1088"/>
                    <a:pt x="6631" y="1088"/>
                  </a:cubicBezTo>
                  <a:lnTo>
                    <a:pt x="6631" y="1098"/>
                  </a:lnTo>
                  <a:lnTo>
                    <a:pt x="6517" y="1098"/>
                  </a:lnTo>
                  <a:lnTo>
                    <a:pt x="6517" y="1"/>
                  </a:lnTo>
                  <a:close/>
                </a:path>
              </a:pathLst>
            </a:custGeom>
            <a:solidFill>
              <a:srgbClr val="E0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2" name="Google Shape;13752;p84"/>
            <p:cNvSpPr/>
            <p:nvPr/>
          </p:nvSpPr>
          <p:spPr>
            <a:xfrm>
              <a:off x="5848948" y="4376724"/>
              <a:ext cx="166903" cy="74470"/>
            </a:xfrm>
            <a:custGeom>
              <a:avLst/>
              <a:gdLst/>
              <a:ahLst/>
              <a:cxnLst/>
              <a:rect l="l" t="t" r="r" b="b"/>
              <a:pathLst>
                <a:path w="6374" h="2844" extrusionOk="0">
                  <a:moveTo>
                    <a:pt x="687" y="1"/>
                  </a:moveTo>
                  <a:lnTo>
                    <a:pt x="687" y="1098"/>
                  </a:lnTo>
                  <a:lnTo>
                    <a:pt x="611" y="1098"/>
                  </a:lnTo>
                  <a:cubicBezTo>
                    <a:pt x="605" y="1098"/>
                    <a:pt x="599" y="1098"/>
                    <a:pt x="592" y="1098"/>
                  </a:cubicBezTo>
                  <a:cubicBezTo>
                    <a:pt x="314" y="1098"/>
                    <a:pt x="76" y="1305"/>
                    <a:pt x="39" y="1585"/>
                  </a:cubicBezTo>
                  <a:cubicBezTo>
                    <a:pt x="1" y="1909"/>
                    <a:pt x="258" y="2186"/>
                    <a:pt x="582" y="2186"/>
                  </a:cubicBezTo>
                  <a:lnTo>
                    <a:pt x="687" y="2186"/>
                  </a:lnTo>
                  <a:lnTo>
                    <a:pt x="687" y="2844"/>
                  </a:lnTo>
                  <a:lnTo>
                    <a:pt x="1565" y="2844"/>
                  </a:lnTo>
                  <a:lnTo>
                    <a:pt x="1565" y="1747"/>
                  </a:lnTo>
                  <a:cubicBezTo>
                    <a:pt x="1565" y="1022"/>
                    <a:pt x="2147" y="440"/>
                    <a:pt x="2872" y="440"/>
                  </a:cubicBezTo>
                  <a:lnTo>
                    <a:pt x="6373" y="440"/>
                  </a:lnTo>
                  <a:lnTo>
                    <a:pt x="6373" y="1"/>
                  </a:ln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3" name="Google Shape;13753;p84"/>
            <p:cNvSpPr/>
            <p:nvPr/>
          </p:nvSpPr>
          <p:spPr>
            <a:xfrm>
              <a:off x="5866937" y="4439699"/>
              <a:ext cx="148652" cy="114428"/>
            </a:xfrm>
            <a:custGeom>
              <a:avLst/>
              <a:gdLst/>
              <a:ahLst/>
              <a:cxnLst/>
              <a:rect l="l" t="t" r="r" b="b"/>
              <a:pathLst>
                <a:path w="5677" h="4370" extrusionOk="0">
                  <a:moveTo>
                    <a:pt x="0" y="0"/>
                  </a:moveTo>
                  <a:lnTo>
                    <a:pt x="0" y="1536"/>
                  </a:lnTo>
                  <a:cubicBezTo>
                    <a:pt x="0" y="3100"/>
                    <a:pt x="1269" y="4369"/>
                    <a:pt x="2843" y="4369"/>
                  </a:cubicBezTo>
                  <a:cubicBezTo>
                    <a:pt x="4408" y="4369"/>
                    <a:pt x="5677" y="3100"/>
                    <a:pt x="5677" y="1536"/>
                  </a:cubicBezTo>
                  <a:lnTo>
                    <a:pt x="5677" y="0"/>
                  </a:ln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4" name="Google Shape;13754;p84"/>
            <p:cNvSpPr/>
            <p:nvPr/>
          </p:nvSpPr>
          <p:spPr>
            <a:xfrm>
              <a:off x="5901161" y="4405396"/>
              <a:ext cx="11521" cy="17334"/>
            </a:xfrm>
            <a:custGeom>
              <a:avLst/>
              <a:gdLst/>
              <a:ahLst/>
              <a:cxnLst/>
              <a:rect l="l" t="t" r="r" b="b"/>
              <a:pathLst>
                <a:path w="440" h="662" extrusionOk="0">
                  <a:moveTo>
                    <a:pt x="220" y="1"/>
                  </a:moveTo>
                  <a:cubicBezTo>
                    <a:pt x="110" y="1"/>
                    <a:pt x="0" y="75"/>
                    <a:pt x="0" y="222"/>
                  </a:cubicBezTo>
                  <a:lnTo>
                    <a:pt x="0" y="442"/>
                  </a:lnTo>
                  <a:cubicBezTo>
                    <a:pt x="0" y="556"/>
                    <a:pt x="96" y="661"/>
                    <a:pt x="220" y="661"/>
                  </a:cubicBezTo>
                  <a:cubicBezTo>
                    <a:pt x="344" y="661"/>
                    <a:pt x="439" y="556"/>
                    <a:pt x="439" y="442"/>
                  </a:cubicBezTo>
                  <a:lnTo>
                    <a:pt x="439" y="222"/>
                  </a:lnTo>
                  <a:cubicBezTo>
                    <a:pt x="439" y="75"/>
                    <a:pt x="330" y="1"/>
                    <a:pt x="22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5" name="Google Shape;13755;p84"/>
            <p:cNvSpPr/>
            <p:nvPr/>
          </p:nvSpPr>
          <p:spPr>
            <a:xfrm>
              <a:off x="5969844" y="4405396"/>
              <a:ext cx="11521" cy="17334"/>
            </a:xfrm>
            <a:custGeom>
              <a:avLst/>
              <a:gdLst/>
              <a:ahLst/>
              <a:cxnLst/>
              <a:rect l="l" t="t" r="r" b="b"/>
              <a:pathLst>
                <a:path w="440" h="662" extrusionOk="0">
                  <a:moveTo>
                    <a:pt x="220" y="1"/>
                  </a:moveTo>
                  <a:cubicBezTo>
                    <a:pt x="111" y="1"/>
                    <a:pt x="1" y="75"/>
                    <a:pt x="1" y="222"/>
                  </a:cubicBezTo>
                  <a:lnTo>
                    <a:pt x="1" y="442"/>
                  </a:lnTo>
                  <a:cubicBezTo>
                    <a:pt x="1" y="556"/>
                    <a:pt x="96" y="661"/>
                    <a:pt x="220" y="661"/>
                  </a:cubicBezTo>
                  <a:cubicBezTo>
                    <a:pt x="344" y="661"/>
                    <a:pt x="440" y="556"/>
                    <a:pt x="440" y="442"/>
                  </a:cubicBezTo>
                  <a:lnTo>
                    <a:pt x="440" y="222"/>
                  </a:lnTo>
                  <a:cubicBezTo>
                    <a:pt x="440" y="75"/>
                    <a:pt x="330" y="1"/>
                    <a:pt x="22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6" name="Google Shape;13756;p84"/>
            <p:cNvSpPr/>
            <p:nvPr/>
          </p:nvSpPr>
          <p:spPr>
            <a:xfrm>
              <a:off x="5915877" y="4456745"/>
              <a:ext cx="50773" cy="17465"/>
            </a:xfrm>
            <a:custGeom>
              <a:avLst/>
              <a:gdLst/>
              <a:ahLst/>
              <a:cxnLst/>
              <a:rect l="l" t="t" r="r" b="b"/>
              <a:pathLst>
                <a:path w="1939" h="667" extrusionOk="0">
                  <a:moveTo>
                    <a:pt x="319" y="0"/>
                  </a:moveTo>
                  <a:cubicBezTo>
                    <a:pt x="147" y="0"/>
                    <a:pt x="1" y="224"/>
                    <a:pt x="163" y="379"/>
                  </a:cubicBezTo>
                  <a:cubicBezTo>
                    <a:pt x="374" y="562"/>
                    <a:pt x="645" y="666"/>
                    <a:pt x="936" y="666"/>
                  </a:cubicBezTo>
                  <a:cubicBezTo>
                    <a:pt x="949" y="666"/>
                    <a:pt x="962" y="666"/>
                    <a:pt x="974" y="666"/>
                  </a:cubicBezTo>
                  <a:cubicBezTo>
                    <a:pt x="986" y="666"/>
                    <a:pt x="998" y="666"/>
                    <a:pt x="1010" y="666"/>
                  </a:cubicBezTo>
                  <a:cubicBezTo>
                    <a:pt x="1285" y="666"/>
                    <a:pt x="1565" y="562"/>
                    <a:pt x="1776" y="379"/>
                  </a:cubicBezTo>
                  <a:cubicBezTo>
                    <a:pt x="1938" y="224"/>
                    <a:pt x="1792" y="0"/>
                    <a:pt x="1620" y="0"/>
                  </a:cubicBezTo>
                  <a:cubicBezTo>
                    <a:pt x="1570" y="0"/>
                    <a:pt x="1518" y="19"/>
                    <a:pt x="1470" y="64"/>
                  </a:cubicBezTo>
                  <a:cubicBezTo>
                    <a:pt x="1318" y="169"/>
                    <a:pt x="1141" y="222"/>
                    <a:pt x="966" y="222"/>
                  </a:cubicBezTo>
                  <a:cubicBezTo>
                    <a:pt x="791" y="222"/>
                    <a:pt x="617" y="169"/>
                    <a:pt x="469" y="64"/>
                  </a:cubicBezTo>
                  <a:cubicBezTo>
                    <a:pt x="421" y="19"/>
                    <a:pt x="369" y="0"/>
                    <a:pt x="319" y="0"/>
                  </a:cubicBezTo>
                  <a:close/>
                </a:path>
              </a:pathLst>
            </a:custGeom>
            <a:solidFill>
              <a:srgbClr val="E0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7" name="Google Shape;13757;p84"/>
            <p:cNvSpPr/>
            <p:nvPr/>
          </p:nvSpPr>
          <p:spPr>
            <a:xfrm>
              <a:off x="5884167" y="4268082"/>
              <a:ext cx="160147" cy="138492"/>
            </a:xfrm>
            <a:custGeom>
              <a:avLst/>
              <a:gdLst/>
              <a:ahLst/>
              <a:cxnLst/>
              <a:rect l="l" t="t" r="r" b="b"/>
              <a:pathLst>
                <a:path w="6116" h="5289" extrusionOk="0">
                  <a:moveTo>
                    <a:pt x="2176" y="0"/>
                  </a:moveTo>
                  <a:cubicBezTo>
                    <a:pt x="1413" y="0"/>
                    <a:pt x="668" y="191"/>
                    <a:pt x="1" y="553"/>
                  </a:cubicBezTo>
                  <a:cubicBezTo>
                    <a:pt x="2109" y="3635"/>
                    <a:pt x="4542" y="5018"/>
                    <a:pt x="5019" y="5247"/>
                  </a:cubicBezTo>
                  <a:cubicBezTo>
                    <a:pt x="5092" y="5276"/>
                    <a:pt x="5170" y="5289"/>
                    <a:pt x="5250" y="5289"/>
                  </a:cubicBezTo>
                  <a:cubicBezTo>
                    <a:pt x="5274" y="5289"/>
                    <a:pt x="5299" y="5287"/>
                    <a:pt x="5324" y="5285"/>
                  </a:cubicBezTo>
                  <a:cubicBezTo>
                    <a:pt x="5830" y="4732"/>
                    <a:pt x="6106" y="4026"/>
                    <a:pt x="6116" y="3282"/>
                  </a:cubicBezTo>
                  <a:cubicBezTo>
                    <a:pt x="6116" y="1469"/>
                    <a:pt x="4351" y="0"/>
                    <a:pt x="2176" y="0"/>
                  </a:cubicBezTo>
                  <a:close/>
                </a:path>
              </a:pathLst>
            </a:custGeom>
            <a:solidFill>
              <a:srgbClr val="E1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8" name="Google Shape;13758;p84"/>
            <p:cNvSpPr/>
            <p:nvPr/>
          </p:nvSpPr>
          <p:spPr>
            <a:xfrm>
              <a:off x="5838212" y="4268082"/>
              <a:ext cx="160147" cy="138492"/>
            </a:xfrm>
            <a:custGeom>
              <a:avLst/>
              <a:gdLst/>
              <a:ahLst/>
              <a:cxnLst/>
              <a:rect l="l" t="t" r="r" b="b"/>
              <a:pathLst>
                <a:path w="6116" h="5289" extrusionOk="0">
                  <a:moveTo>
                    <a:pt x="3940" y="0"/>
                  </a:moveTo>
                  <a:cubicBezTo>
                    <a:pt x="1765" y="0"/>
                    <a:pt x="0" y="1469"/>
                    <a:pt x="0" y="3282"/>
                  </a:cubicBezTo>
                  <a:cubicBezTo>
                    <a:pt x="10" y="4026"/>
                    <a:pt x="287" y="4732"/>
                    <a:pt x="792" y="5285"/>
                  </a:cubicBezTo>
                  <a:cubicBezTo>
                    <a:pt x="815" y="5287"/>
                    <a:pt x="838" y="5289"/>
                    <a:pt x="862" y="5289"/>
                  </a:cubicBezTo>
                  <a:cubicBezTo>
                    <a:pt x="941" y="5289"/>
                    <a:pt x="1025" y="5276"/>
                    <a:pt x="1097" y="5247"/>
                  </a:cubicBezTo>
                  <a:cubicBezTo>
                    <a:pt x="1574" y="5018"/>
                    <a:pt x="4007" y="3635"/>
                    <a:pt x="6115" y="553"/>
                  </a:cubicBezTo>
                  <a:cubicBezTo>
                    <a:pt x="5448" y="191"/>
                    <a:pt x="4704" y="0"/>
                    <a:pt x="3940" y="0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9" name="Google Shape;13759;p84"/>
            <p:cNvSpPr/>
            <p:nvPr/>
          </p:nvSpPr>
          <p:spPr>
            <a:xfrm>
              <a:off x="5866701" y="4439699"/>
              <a:ext cx="86201" cy="114428"/>
            </a:xfrm>
            <a:custGeom>
              <a:avLst/>
              <a:gdLst/>
              <a:ahLst/>
              <a:cxnLst/>
              <a:rect l="l" t="t" r="r" b="b"/>
              <a:pathLst>
                <a:path w="3292" h="4370" extrusionOk="0">
                  <a:moveTo>
                    <a:pt x="9" y="0"/>
                  </a:moveTo>
                  <a:lnTo>
                    <a:pt x="9" y="1536"/>
                  </a:lnTo>
                  <a:cubicBezTo>
                    <a:pt x="1" y="3122"/>
                    <a:pt x="1292" y="4370"/>
                    <a:pt x="2823" y="4370"/>
                  </a:cubicBezTo>
                  <a:cubicBezTo>
                    <a:pt x="2977" y="4370"/>
                    <a:pt x="3133" y="4357"/>
                    <a:pt x="3291" y="4331"/>
                  </a:cubicBezTo>
                  <a:cubicBezTo>
                    <a:pt x="1908" y="4121"/>
                    <a:pt x="887" y="2929"/>
                    <a:pt x="878" y="1536"/>
                  </a:cubicBezTo>
                  <a:lnTo>
                    <a:pt x="878" y="0"/>
                  </a:ln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60" name="Google Shape;13760;p84"/>
            <p:cNvSpPr/>
            <p:nvPr/>
          </p:nvSpPr>
          <p:spPr>
            <a:xfrm>
              <a:off x="5935620" y="4571331"/>
              <a:ext cx="11286" cy="11521"/>
            </a:xfrm>
            <a:custGeom>
              <a:avLst/>
              <a:gdLst/>
              <a:ahLst/>
              <a:cxnLst/>
              <a:rect l="l" t="t" r="r" b="b"/>
              <a:pathLst>
                <a:path w="431" h="440" extrusionOk="0">
                  <a:moveTo>
                    <a:pt x="220" y="1"/>
                  </a:moveTo>
                  <a:cubicBezTo>
                    <a:pt x="96" y="1"/>
                    <a:pt x="1" y="96"/>
                    <a:pt x="1" y="220"/>
                  </a:cubicBezTo>
                  <a:cubicBezTo>
                    <a:pt x="1" y="344"/>
                    <a:pt x="96" y="439"/>
                    <a:pt x="220" y="439"/>
                  </a:cubicBezTo>
                  <a:cubicBezTo>
                    <a:pt x="335" y="439"/>
                    <a:pt x="430" y="344"/>
                    <a:pt x="430" y="220"/>
                  </a:cubicBezTo>
                  <a:cubicBezTo>
                    <a:pt x="430" y="96"/>
                    <a:pt x="335" y="1"/>
                    <a:pt x="22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61" name="Google Shape;13761;p84"/>
            <p:cNvSpPr/>
            <p:nvPr/>
          </p:nvSpPr>
          <p:spPr>
            <a:xfrm>
              <a:off x="5935620" y="4600056"/>
              <a:ext cx="11286" cy="11260"/>
            </a:xfrm>
            <a:custGeom>
              <a:avLst/>
              <a:gdLst/>
              <a:ahLst/>
              <a:cxnLst/>
              <a:rect l="l" t="t" r="r" b="b"/>
              <a:pathLst>
                <a:path w="431" h="430" extrusionOk="0">
                  <a:moveTo>
                    <a:pt x="220" y="1"/>
                  </a:moveTo>
                  <a:cubicBezTo>
                    <a:pt x="96" y="1"/>
                    <a:pt x="1" y="96"/>
                    <a:pt x="1" y="210"/>
                  </a:cubicBezTo>
                  <a:cubicBezTo>
                    <a:pt x="1" y="335"/>
                    <a:pt x="96" y="430"/>
                    <a:pt x="220" y="430"/>
                  </a:cubicBezTo>
                  <a:cubicBezTo>
                    <a:pt x="335" y="430"/>
                    <a:pt x="430" y="335"/>
                    <a:pt x="430" y="210"/>
                  </a:cubicBezTo>
                  <a:cubicBezTo>
                    <a:pt x="430" y="96"/>
                    <a:pt x="335" y="1"/>
                    <a:pt x="22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62" name="Google Shape;13762;p84"/>
            <p:cNvSpPr/>
            <p:nvPr/>
          </p:nvSpPr>
          <p:spPr>
            <a:xfrm>
              <a:off x="5832713" y="4571331"/>
              <a:ext cx="17020" cy="51480"/>
            </a:xfrm>
            <a:custGeom>
              <a:avLst/>
              <a:gdLst/>
              <a:ahLst/>
              <a:cxnLst/>
              <a:rect l="l" t="t" r="r" b="b"/>
              <a:pathLst>
                <a:path w="650" h="1966" extrusionOk="0">
                  <a:moveTo>
                    <a:pt x="649" y="1"/>
                  </a:moveTo>
                  <a:cubicBezTo>
                    <a:pt x="287" y="1"/>
                    <a:pt x="0" y="296"/>
                    <a:pt x="0" y="659"/>
                  </a:cubicBezTo>
                  <a:lnTo>
                    <a:pt x="0" y="1966"/>
                  </a:lnTo>
                  <a:lnTo>
                    <a:pt x="649" y="1966"/>
                  </a:lnTo>
                  <a:lnTo>
                    <a:pt x="649" y="1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63" name="Google Shape;13763;p84"/>
            <p:cNvSpPr/>
            <p:nvPr/>
          </p:nvSpPr>
          <p:spPr>
            <a:xfrm>
              <a:off x="5849707" y="4571331"/>
              <a:ext cx="11495" cy="51480"/>
            </a:xfrm>
            <a:custGeom>
              <a:avLst/>
              <a:gdLst/>
              <a:ahLst/>
              <a:cxnLst/>
              <a:rect l="l" t="t" r="r" b="b"/>
              <a:pathLst>
                <a:path w="439" h="1966" extrusionOk="0">
                  <a:moveTo>
                    <a:pt x="0" y="1"/>
                  </a:moveTo>
                  <a:lnTo>
                    <a:pt x="0" y="1966"/>
                  </a:lnTo>
                  <a:lnTo>
                    <a:pt x="439" y="1966"/>
                  </a:lnTo>
                  <a:lnTo>
                    <a:pt x="439" y="439"/>
                  </a:lnTo>
                  <a:cubicBezTo>
                    <a:pt x="439" y="191"/>
                    <a:pt x="239" y="1"/>
                    <a:pt x="0" y="1"/>
                  </a:cubicBezTo>
                  <a:close/>
                </a:path>
              </a:pathLst>
            </a:custGeom>
            <a:solidFill>
              <a:srgbClr val="DB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64" name="Google Shape;13764;p84"/>
            <p:cNvSpPr/>
            <p:nvPr/>
          </p:nvSpPr>
          <p:spPr>
            <a:xfrm>
              <a:off x="6032793" y="4571331"/>
              <a:ext cx="17282" cy="51480"/>
            </a:xfrm>
            <a:custGeom>
              <a:avLst/>
              <a:gdLst/>
              <a:ahLst/>
              <a:cxnLst/>
              <a:rect l="l" t="t" r="r" b="b"/>
              <a:pathLst>
                <a:path w="660" h="1966" extrusionOk="0">
                  <a:moveTo>
                    <a:pt x="1" y="1"/>
                  </a:moveTo>
                  <a:lnTo>
                    <a:pt x="1" y="1966"/>
                  </a:lnTo>
                  <a:lnTo>
                    <a:pt x="659" y="1966"/>
                  </a:lnTo>
                  <a:lnTo>
                    <a:pt x="659" y="659"/>
                  </a:lnTo>
                  <a:cubicBezTo>
                    <a:pt x="650" y="296"/>
                    <a:pt x="363" y="1"/>
                    <a:pt x="1" y="1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65" name="Google Shape;13765;p84"/>
            <p:cNvSpPr/>
            <p:nvPr/>
          </p:nvSpPr>
          <p:spPr>
            <a:xfrm>
              <a:off x="6021324" y="4571331"/>
              <a:ext cx="11495" cy="51480"/>
            </a:xfrm>
            <a:custGeom>
              <a:avLst/>
              <a:gdLst/>
              <a:ahLst/>
              <a:cxnLst/>
              <a:rect l="l" t="t" r="r" b="b"/>
              <a:pathLst>
                <a:path w="439" h="1966" extrusionOk="0">
                  <a:moveTo>
                    <a:pt x="439" y="1"/>
                  </a:moveTo>
                  <a:cubicBezTo>
                    <a:pt x="191" y="1"/>
                    <a:pt x="0" y="191"/>
                    <a:pt x="0" y="439"/>
                  </a:cubicBezTo>
                  <a:lnTo>
                    <a:pt x="0" y="1966"/>
                  </a:lnTo>
                  <a:lnTo>
                    <a:pt x="439" y="1966"/>
                  </a:lnTo>
                  <a:lnTo>
                    <a:pt x="439" y="1"/>
                  </a:lnTo>
                  <a:close/>
                </a:path>
              </a:pathLst>
            </a:custGeom>
            <a:solidFill>
              <a:srgbClr val="DB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766" name="Google Shape;13766;p84"/>
          <p:cNvGrpSpPr/>
          <p:nvPr/>
        </p:nvGrpSpPr>
        <p:grpSpPr>
          <a:xfrm>
            <a:off x="5352349" y="4268082"/>
            <a:ext cx="274550" cy="354728"/>
            <a:chOff x="5352349" y="4268082"/>
            <a:chExt cx="274550" cy="354728"/>
          </a:xfrm>
        </p:grpSpPr>
        <p:sp>
          <p:nvSpPr>
            <p:cNvPr id="13767" name="Google Shape;13767;p84"/>
            <p:cNvSpPr/>
            <p:nvPr/>
          </p:nvSpPr>
          <p:spPr>
            <a:xfrm>
              <a:off x="5352349" y="4502647"/>
              <a:ext cx="274550" cy="120163"/>
            </a:xfrm>
            <a:custGeom>
              <a:avLst/>
              <a:gdLst/>
              <a:ahLst/>
              <a:cxnLst/>
              <a:rect l="l" t="t" r="r" b="b"/>
              <a:pathLst>
                <a:path w="10485" h="4589" extrusionOk="0">
                  <a:moveTo>
                    <a:pt x="5247" y="0"/>
                  </a:moveTo>
                  <a:lnTo>
                    <a:pt x="1097" y="1212"/>
                  </a:lnTo>
                  <a:cubicBezTo>
                    <a:pt x="449" y="1402"/>
                    <a:pt x="0" y="2003"/>
                    <a:pt x="0" y="2681"/>
                  </a:cubicBezTo>
                  <a:lnTo>
                    <a:pt x="0" y="3930"/>
                  </a:lnTo>
                  <a:cubicBezTo>
                    <a:pt x="0" y="4293"/>
                    <a:pt x="296" y="4589"/>
                    <a:pt x="658" y="4589"/>
                  </a:cubicBezTo>
                  <a:lnTo>
                    <a:pt x="9826" y="4589"/>
                  </a:lnTo>
                  <a:cubicBezTo>
                    <a:pt x="10189" y="4589"/>
                    <a:pt x="10485" y="4293"/>
                    <a:pt x="10485" y="3930"/>
                  </a:cubicBezTo>
                  <a:lnTo>
                    <a:pt x="10485" y="2681"/>
                  </a:lnTo>
                  <a:cubicBezTo>
                    <a:pt x="10485" y="2003"/>
                    <a:pt x="10036" y="1402"/>
                    <a:pt x="9387" y="1212"/>
                  </a:cubicBezTo>
                  <a:lnTo>
                    <a:pt x="5247" y="0"/>
                  </a:ln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68" name="Google Shape;13768;p84"/>
            <p:cNvSpPr/>
            <p:nvPr/>
          </p:nvSpPr>
          <p:spPr>
            <a:xfrm>
              <a:off x="5449522" y="4468424"/>
              <a:ext cx="80205" cy="154387"/>
            </a:xfrm>
            <a:custGeom>
              <a:avLst/>
              <a:gdLst/>
              <a:ahLst/>
              <a:cxnLst/>
              <a:rect l="l" t="t" r="r" b="b"/>
              <a:pathLst>
                <a:path w="3063" h="5896" extrusionOk="0">
                  <a:moveTo>
                    <a:pt x="0" y="0"/>
                  </a:moveTo>
                  <a:lnTo>
                    <a:pt x="0" y="5896"/>
                  </a:lnTo>
                  <a:lnTo>
                    <a:pt x="3062" y="5896"/>
                  </a:lnTo>
                  <a:lnTo>
                    <a:pt x="3062" y="0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69" name="Google Shape;13769;p84"/>
            <p:cNvSpPr/>
            <p:nvPr/>
          </p:nvSpPr>
          <p:spPr>
            <a:xfrm>
              <a:off x="5449522" y="4468162"/>
              <a:ext cx="80205" cy="28882"/>
            </a:xfrm>
            <a:custGeom>
              <a:avLst/>
              <a:gdLst/>
              <a:ahLst/>
              <a:cxnLst/>
              <a:rect l="l" t="t" r="r" b="b"/>
              <a:pathLst>
                <a:path w="3063" h="1103" extrusionOk="0">
                  <a:moveTo>
                    <a:pt x="0" y="1"/>
                  </a:moveTo>
                  <a:lnTo>
                    <a:pt x="0" y="716"/>
                  </a:lnTo>
                  <a:cubicBezTo>
                    <a:pt x="477" y="974"/>
                    <a:pt x="1004" y="1102"/>
                    <a:pt x="1531" y="1102"/>
                  </a:cubicBezTo>
                  <a:cubicBezTo>
                    <a:pt x="2058" y="1102"/>
                    <a:pt x="2585" y="974"/>
                    <a:pt x="3062" y="716"/>
                  </a:cubicBezTo>
                  <a:lnTo>
                    <a:pt x="3062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70" name="Google Shape;13770;p84"/>
            <p:cNvSpPr/>
            <p:nvPr/>
          </p:nvSpPr>
          <p:spPr>
            <a:xfrm>
              <a:off x="5529700" y="4456928"/>
              <a:ext cx="64729" cy="165882"/>
            </a:xfrm>
            <a:custGeom>
              <a:avLst/>
              <a:gdLst/>
              <a:ahLst/>
              <a:cxnLst/>
              <a:rect l="l" t="t" r="r" b="b"/>
              <a:pathLst>
                <a:path w="2472" h="6335" extrusionOk="0">
                  <a:moveTo>
                    <a:pt x="0" y="0"/>
                  </a:moveTo>
                  <a:lnTo>
                    <a:pt x="0" y="6335"/>
                  </a:lnTo>
                  <a:lnTo>
                    <a:pt x="878" y="6335"/>
                  </a:lnTo>
                  <a:lnTo>
                    <a:pt x="878" y="3940"/>
                  </a:lnTo>
                  <a:cubicBezTo>
                    <a:pt x="878" y="3797"/>
                    <a:pt x="926" y="3654"/>
                    <a:pt x="1021" y="3540"/>
                  </a:cubicBezTo>
                  <a:lnTo>
                    <a:pt x="2309" y="1927"/>
                  </a:lnTo>
                  <a:cubicBezTo>
                    <a:pt x="2471" y="1717"/>
                    <a:pt x="2424" y="1412"/>
                    <a:pt x="2195" y="1269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526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71" name="Google Shape;13771;p84"/>
            <p:cNvSpPr/>
            <p:nvPr/>
          </p:nvSpPr>
          <p:spPr>
            <a:xfrm>
              <a:off x="5384819" y="4456928"/>
              <a:ext cx="64965" cy="165882"/>
            </a:xfrm>
            <a:custGeom>
              <a:avLst/>
              <a:gdLst/>
              <a:ahLst/>
              <a:cxnLst/>
              <a:rect l="l" t="t" r="r" b="b"/>
              <a:pathLst>
                <a:path w="2481" h="6335" extrusionOk="0">
                  <a:moveTo>
                    <a:pt x="2481" y="0"/>
                  </a:moveTo>
                  <a:lnTo>
                    <a:pt x="287" y="1269"/>
                  </a:lnTo>
                  <a:cubicBezTo>
                    <a:pt x="58" y="1412"/>
                    <a:pt x="0" y="1717"/>
                    <a:pt x="172" y="1927"/>
                  </a:cubicBezTo>
                  <a:lnTo>
                    <a:pt x="1460" y="3540"/>
                  </a:lnTo>
                  <a:cubicBezTo>
                    <a:pt x="1546" y="3654"/>
                    <a:pt x="1603" y="3797"/>
                    <a:pt x="1603" y="3940"/>
                  </a:cubicBezTo>
                  <a:lnTo>
                    <a:pt x="1603" y="6335"/>
                  </a:lnTo>
                  <a:lnTo>
                    <a:pt x="2481" y="6335"/>
                  </a:lnTo>
                  <a:lnTo>
                    <a:pt x="2481" y="0"/>
                  </a:lnTo>
                  <a:close/>
                </a:path>
              </a:pathLst>
            </a:custGeom>
            <a:solidFill>
              <a:srgbClr val="526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72" name="Google Shape;13772;p84"/>
            <p:cNvSpPr/>
            <p:nvPr/>
          </p:nvSpPr>
          <p:spPr>
            <a:xfrm>
              <a:off x="5449522" y="4523622"/>
              <a:ext cx="80205" cy="99189"/>
            </a:xfrm>
            <a:custGeom>
              <a:avLst/>
              <a:gdLst/>
              <a:ahLst/>
              <a:cxnLst/>
              <a:rect l="l" t="t" r="r" b="b"/>
              <a:pathLst>
                <a:path w="3063" h="3788" extrusionOk="0">
                  <a:moveTo>
                    <a:pt x="0" y="0"/>
                  </a:moveTo>
                  <a:lnTo>
                    <a:pt x="0" y="3788"/>
                  </a:lnTo>
                  <a:lnTo>
                    <a:pt x="3062" y="3788"/>
                  </a:lnTo>
                  <a:lnTo>
                    <a:pt x="3062" y="0"/>
                  </a:lnTo>
                  <a:cubicBezTo>
                    <a:pt x="2690" y="458"/>
                    <a:pt x="2128" y="735"/>
                    <a:pt x="1536" y="735"/>
                  </a:cubicBezTo>
                  <a:cubicBezTo>
                    <a:pt x="935" y="735"/>
                    <a:pt x="372" y="458"/>
                    <a:pt x="0" y="0"/>
                  </a:cubicBezTo>
                  <a:close/>
                </a:path>
              </a:pathLst>
            </a:custGeom>
            <a:solidFill>
              <a:srgbClr val="ED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73" name="Google Shape;13773;p84"/>
            <p:cNvSpPr/>
            <p:nvPr/>
          </p:nvSpPr>
          <p:spPr>
            <a:xfrm>
              <a:off x="5449522" y="4523622"/>
              <a:ext cx="80205" cy="42053"/>
            </a:xfrm>
            <a:custGeom>
              <a:avLst/>
              <a:gdLst/>
              <a:ahLst/>
              <a:cxnLst/>
              <a:rect l="l" t="t" r="r" b="b"/>
              <a:pathLst>
                <a:path w="3063" h="1606" extrusionOk="0">
                  <a:moveTo>
                    <a:pt x="0" y="0"/>
                  </a:moveTo>
                  <a:lnTo>
                    <a:pt x="0" y="1155"/>
                  </a:lnTo>
                  <a:cubicBezTo>
                    <a:pt x="468" y="1455"/>
                    <a:pt x="999" y="1605"/>
                    <a:pt x="1531" y="1605"/>
                  </a:cubicBezTo>
                  <a:cubicBezTo>
                    <a:pt x="2063" y="1605"/>
                    <a:pt x="2595" y="1455"/>
                    <a:pt x="3062" y="1155"/>
                  </a:cubicBezTo>
                  <a:lnTo>
                    <a:pt x="3062" y="0"/>
                  </a:lnTo>
                  <a:cubicBezTo>
                    <a:pt x="2690" y="458"/>
                    <a:pt x="2128" y="735"/>
                    <a:pt x="1536" y="735"/>
                  </a:cubicBezTo>
                  <a:cubicBezTo>
                    <a:pt x="935" y="735"/>
                    <a:pt x="372" y="458"/>
                    <a:pt x="0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74" name="Google Shape;13774;p84"/>
            <p:cNvSpPr/>
            <p:nvPr/>
          </p:nvSpPr>
          <p:spPr>
            <a:xfrm>
              <a:off x="5398042" y="4273817"/>
              <a:ext cx="183138" cy="125924"/>
            </a:xfrm>
            <a:custGeom>
              <a:avLst/>
              <a:gdLst/>
              <a:ahLst/>
              <a:cxnLst/>
              <a:rect l="l" t="t" r="r" b="b"/>
              <a:pathLst>
                <a:path w="6994" h="4809" extrusionOk="0">
                  <a:moveTo>
                    <a:pt x="3502" y="1"/>
                  </a:moveTo>
                  <a:cubicBezTo>
                    <a:pt x="1565" y="1"/>
                    <a:pt x="1" y="1565"/>
                    <a:pt x="1" y="3502"/>
                  </a:cubicBezTo>
                  <a:lnTo>
                    <a:pt x="1" y="4809"/>
                  </a:lnTo>
                  <a:lnTo>
                    <a:pt x="6994" y="4809"/>
                  </a:lnTo>
                  <a:lnTo>
                    <a:pt x="6994" y="3502"/>
                  </a:lnTo>
                  <a:cubicBezTo>
                    <a:pt x="6994" y="1565"/>
                    <a:pt x="5429" y="1"/>
                    <a:pt x="3502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75" name="Google Shape;13775;p84"/>
            <p:cNvSpPr/>
            <p:nvPr/>
          </p:nvSpPr>
          <p:spPr>
            <a:xfrm>
              <a:off x="5397833" y="4273817"/>
              <a:ext cx="106154" cy="125924"/>
            </a:xfrm>
            <a:custGeom>
              <a:avLst/>
              <a:gdLst/>
              <a:ahLst/>
              <a:cxnLst/>
              <a:rect l="l" t="t" r="r" b="b"/>
              <a:pathLst>
                <a:path w="4054" h="4809" extrusionOk="0">
                  <a:moveTo>
                    <a:pt x="3478" y="0"/>
                  </a:moveTo>
                  <a:cubicBezTo>
                    <a:pt x="1591" y="0"/>
                    <a:pt x="0" y="1542"/>
                    <a:pt x="9" y="3502"/>
                  </a:cubicBezTo>
                  <a:lnTo>
                    <a:pt x="9" y="4809"/>
                  </a:lnTo>
                  <a:lnTo>
                    <a:pt x="1106" y="4809"/>
                  </a:lnTo>
                  <a:lnTo>
                    <a:pt x="1106" y="3502"/>
                  </a:lnTo>
                  <a:cubicBezTo>
                    <a:pt x="1106" y="1784"/>
                    <a:pt x="2356" y="315"/>
                    <a:pt x="4054" y="48"/>
                  </a:cubicBezTo>
                  <a:cubicBezTo>
                    <a:pt x="3860" y="16"/>
                    <a:pt x="3667" y="0"/>
                    <a:pt x="3478" y="0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76" name="Google Shape;13776;p84"/>
            <p:cNvSpPr/>
            <p:nvPr/>
          </p:nvSpPr>
          <p:spPr>
            <a:xfrm>
              <a:off x="5363818" y="4348261"/>
              <a:ext cx="251585" cy="91438"/>
            </a:xfrm>
            <a:custGeom>
              <a:avLst/>
              <a:gdLst/>
              <a:ahLst/>
              <a:cxnLst/>
              <a:rect l="l" t="t" r="r" b="b"/>
              <a:pathLst>
                <a:path w="9608" h="3492" extrusionOk="0">
                  <a:moveTo>
                    <a:pt x="1747" y="0"/>
                  </a:moveTo>
                  <a:cubicBezTo>
                    <a:pt x="783" y="0"/>
                    <a:pt x="1" y="783"/>
                    <a:pt x="1" y="1746"/>
                  </a:cubicBezTo>
                  <a:cubicBezTo>
                    <a:pt x="1" y="2710"/>
                    <a:pt x="783" y="3492"/>
                    <a:pt x="1747" y="3492"/>
                  </a:cubicBezTo>
                  <a:lnTo>
                    <a:pt x="7862" y="3492"/>
                  </a:lnTo>
                  <a:cubicBezTo>
                    <a:pt x="8825" y="3492"/>
                    <a:pt x="9608" y="2710"/>
                    <a:pt x="9608" y="1746"/>
                  </a:cubicBezTo>
                  <a:cubicBezTo>
                    <a:pt x="9608" y="783"/>
                    <a:pt x="8825" y="0"/>
                    <a:pt x="7862" y="0"/>
                  </a:cubicBezTo>
                  <a:close/>
                </a:path>
              </a:pathLst>
            </a:custGeom>
            <a:solidFill>
              <a:srgbClr val="526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77" name="Google Shape;13777;p84"/>
            <p:cNvSpPr/>
            <p:nvPr/>
          </p:nvSpPr>
          <p:spPr>
            <a:xfrm>
              <a:off x="5363818" y="4359494"/>
              <a:ext cx="251585" cy="91700"/>
            </a:xfrm>
            <a:custGeom>
              <a:avLst/>
              <a:gdLst/>
              <a:ahLst/>
              <a:cxnLst/>
              <a:rect l="l" t="t" r="r" b="b"/>
              <a:pathLst>
                <a:path w="9608" h="3502" extrusionOk="0">
                  <a:moveTo>
                    <a:pt x="1747" y="1"/>
                  </a:moveTo>
                  <a:cubicBezTo>
                    <a:pt x="783" y="1"/>
                    <a:pt x="1" y="783"/>
                    <a:pt x="1" y="1746"/>
                  </a:cubicBezTo>
                  <a:cubicBezTo>
                    <a:pt x="1" y="2720"/>
                    <a:pt x="783" y="3502"/>
                    <a:pt x="1747" y="3502"/>
                  </a:cubicBezTo>
                  <a:lnTo>
                    <a:pt x="7862" y="3502"/>
                  </a:lnTo>
                  <a:cubicBezTo>
                    <a:pt x="8825" y="3502"/>
                    <a:pt x="9608" y="2720"/>
                    <a:pt x="9608" y="1746"/>
                  </a:cubicBezTo>
                  <a:cubicBezTo>
                    <a:pt x="9608" y="783"/>
                    <a:pt x="8825" y="1"/>
                    <a:pt x="7862" y="1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78" name="Google Shape;13778;p84"/>
            <p:cNvSpPr/>
            <p:nvPr/>
          </p:nvSpPr>
          <p:spPr>
            <a:xfrm>
              <a:off x="5394298" y="4359756"/>
              <a:ext cx="190627" cy="125924"/>
            </a:xfrm>
            <a:custGeom>
              <a:avLst/>
              <a:gdLst/>
              <a:ahLst/>
              <a:cxnLst/>
              <a:rect l="l" t="t" r="r" b="b"/>
              <a:pathLst>
                <a:path w="7280" h="4809" extrusionOk="0">
                  <a:moveTo>
                    <a:pt x="802" y="0"/>
                  </a:moveTo>
                  <a:lnTo>
                    <a:pt x="802" y="1088"/>
                  </a:lnTo>
                  <a:lnTo>
                    <a:pt x="583" y="1088"/>
                  </a:lnTo>
                  <a:cubicBezTo>
                    <a:pt x="1" y="1088"/>
                    <a:pt x="1" y="1965"/>
                    <a:pt x="583" y="1965"/>
                  </a:cubicBezTo>
                  <a:lnTo>
                    <a:pt x="802" y="1965"/>
                  </a:lnTo>
                  <a:cubicBezTo>
                    <a:pt x="802" y="3530"/>
                    <a:pt x="2071" y="4808"/>
                    <a:pt x="3645" y="4808"/>
                  </a:cubicBezTo>
                  <a:cubicBezTo>
                    <a:pt x="5210" y="4808"/>
                    <a:pt x="6488" y="3530"/>
                    <a:pt x="6488" y="1965"/>
                  </a:cubicBezTo>
                  <a:lnTo>
                    <a:pt x="6698" y="1965"/>
                  </a:lnTo>
                  <a:cubicBezTo>
                    <a:pt x="7280" y="1965"/>
                    <a:pt x="7280" y="1088"/>
                    <a:pt x="6698" y="1088"/>
                  </a:cubicBezTo>
                  <a:lnTo>
                    <a:pt x="6488" y="1088"/>
                  </a:lnTo>
                  <a:lnTo>
                    <a:pt x="6488" y="0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79" name="Google Shape;13779;p84"/>
            <p:cNvSpPr/>
            <p:nvPr/>
          </p:nvSpPr>
          <p:spPr>
            <a:xfrm>
              <a:off x="5397047" y="4359756"/>
              <a:ext cx="144175" cy="125688"/>
            </a:xfrm>
            <a:custGeom>
              <a:avLst/>
              <a:gdLst/>
              <a:ahLst/>
              <a:cxnLst/>
              <a:rect l="l" t="t" r="r" b="b"/>
              <a:pathLst>
                <a:path w="5506" h="4800" extrusionOk="0">
                  <a:moveTo>
                    <a:pt x="697" y="0"/>
                  </a:moveTo>
                  <a:lnTo>
                    <a:pt x="697" y="1088"/>
                  </a:lnTo>
                  <a:lnTo>
                    <a:pt x="497" y="1088"/>
                  </a:lnTo>
                  <a:cubicBezTo>
                    <a:pt x="287" y="1088"/>
                    <a:pt x="96" y="1231"/>
                    <a:pt x="48" y="1450"/>
                  </a:cubicBezTo>
                  <a:cubicBezTo>
                    <a:pt x="1" y="1717"/>
                    <a:pt x="211" y="1956"/>
                    <a:pt x="478" y="1956"/>
                  </a:cubicBezTo>
                  <a:lnTo>
                    <a:pt x="697" y="1956"/>
                  </a:lnTo>
                  <a:cubicBezTo>
                    <a:pt x="680" y="3543"/>
                    <a:pt x="1972" y="4799"/>
                    <a:pt x="3504" y="4799"/>
                  </a:cubicBezTo>
                  <a:cubicBezTo>
                    <a:pt x="3657" y="4799"/>
                    <a:pt x="3813" y="4787"/>
                    <a:pt x="3969" y="4761"/>
                  </a:cubicBezTo>
                  <a:cubicBezTo>
                    <a:pt x="2586" y="4551"/>
                    <a:pt x="1565" y="3358"/>
                    <a:pt x="1565" y="1956"/>
                  </a:cubicBezTo>
                  <a:lnTo>
                    <a:pt x="1565" y="1736"/>
                  </a:lnTo>
                  <a:cubicBezTo>
                    <a:pt x="1565" y="1011"/>
                    <a:pt x="2157" y="430"/>
                    <a:pt x="2882" y="430"/>
                  </a:cubicBezTo>
                  <a:lnTo>
                    <a:pt x="5066" y="430"/>
                  </a:lnTo>
                  <a:cubicBezTo>
                    <a:pt x="5305" y="430"/>
                    <a:pt x="5496" y="239"/>
                    <a:pt x="5505" y="0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0" name="Google Shape;13780;p84"/>
            <p:cNvSpPr/>
            <p:nvPr/>
          </p:nvSpPr>
          <p:spPr>
            <a:xfrm>
              <a:off x="5466752" y="4268082"/>
              <a:ext cx="45745" cy="65201"/>
            </a:xfrm>
            <a:custGeom>
              <a:avLst/>
              <a:gdLst/>
              <a:ahLst/>
              <a:cxnLst/>
              <a:rect l="l" t="t" r="r" b="b"/>
              <a:pathLst>
                <a:path w="1747" h="2490" extrusionOk="0">
                  <a:moveTo>
                    <a:pt x="220" y="0"/>
                  </a:moveTo>
                  <a:cubicBezTo>
                    <a:pt x="96" y="0"/>
                    <a:pt x="0" y="95"/>
                    <a:pt x="0" y="220"/>
                  </a:cubicBezTo>
                  <a:lnTo>
                    <a:pt x="0" y="1145"/>
                  </a:lnTo>
                  <a:cubicBezTo>
                    <a:pt x="0" y="1393"/>
                    <a:pt x="86" y="1631"/>
                    <a:pt x="239" y="1832"/>
                  </a:cubicBezTo>
                  <a:lnTo>
                    <a:pt x="706" y="2404"/>
                  </a:lnTo>
                  <a:cubicBezTo>
                    <a:pt x="749" y="2461"/>
                    <a:pt x="811" y="2490"/>
                    <a:pt x="875" y="2490"/>
                  </a:cubicBezTo>
                  <a:cubicBezTo>
                    <a:pt x="938" y="2490"/>
                    <a:pt x="1002" y="2461"/>
                    <a:pt x="1050" y="2404"/>
                  </a:cubicBezTo>
                  <a:lnTo>
                    <a:pt x="1508" y="1832"/>
                  </a:lnTo>
                  <a:cubicBezTo>
                    <a:pt x="1660" y="1631"/>
                    <a:pt x="1746" y="1393"/>
                    <a:pt x="1746" y="1145"/>
                  </a:cubicBezTo>
                  <a:lnTo>
                    <a:pt x="1746" y="220"/>
                  </a:lnTo>
                  <a:cubicBezTo>
                    <a:pt x="1746" y="105"/>
                    <a:pt x="1651" y="0"/>
                    <a:pt x="1527" y="0"/>
                  </a:cubicBezTo>
                  <a:close/>
                </a:path>
              </a:pathLst>
            </a:custGeom>
            <a:solidFill>
              <a:srgbClr val="909D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1" name="Google Shape;13781;p84"/>
            <p:cNvSpPr/>
            <p:nvPr/>
          </p:nvSpPr>
          <p:spPr>
            <a:xfrm>
              <a:off x="5466752" y="4268082"/>
              <a:ext cx="22755" cy="65201"/>
            </a:xfrm>
            <a:custGeom>
              <a:avLst/>
              <a:gdLst/>
              <a:ahLst/>
              <a:cxnLst/>
              <a:rect l="l" t="t" r="r" b="b"/>
              <a:pathLst>
                <a:path w="869" h="2490" extrusionOk="0">
                  <a:moveTo>
                    <a:pt x="220" y="0"/>
                  </a:moveTo>
                  <a:cubicBezTo>
                    <a:pt x="96" y="0"/>
                    <a:pt x="0" y="105"/>
                    <a:pt x="0" y="220"/>
                  </a:cubicBezTo>
                  <a:lnTo>
                    <a:pt x="0" y="1145"/>
                  </a:lnTo>
                  <a:cubicBezTo>
                    <a:pt x="0" y="1393"/>
                    <a:pt x="86" y="1631"/>
                    <a:pt x="239" y="1832"/>
                  </a:cubicBezTo>
                  <a:lnTo>
                    <a:pt x="706" y="2404"/>
                  </a:lnTo>
                  <a:cubicBezTo>
                    <a:pt x="745" y="2461"/>
                    <a:pt x="802" y="2490"/>
                    <a:pt x="869" y="2490"/>
                  </a:cubicBezTo>
                  <a:lnTo>
                    <a:pt x="869" y="0"/>
                  </a:ln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2" name="Google Shape;13782;p84"/>
            <p:cNvSpPr/>
            <p:nvPr/>
          </p:nvSpPr>
          <p:spPr>
            <a:xfrm>
              <a:off x="5449522" y="4388350"/>
              <a:ext cx="11495" cy="17151"/>
            </a:xfrm>
            <a:custGeom>
              <a:avLst/>
              <a:gdLst/>
              <a:ahLst/>
              <a:cxnLst/>
              <a:rect l="l" t="t" r="r" b="b"/>
              <a:pathLst>
                <a:path w="439" h="655" extrusionOk="0">
                  <a:moveTo>
                    <a:pt x="220" y="1"/>
                  </a:moveTo>
                  <a:cubicBezTo>
                    <a:pt x="110" y="1"/>
                    <a:pt x="0" y="72"/>
                    <a:pt x="0" y="215"/>
                  </a:cubicBezTo>
                  <a:lnTo>
                    <a:pt x="0" y="435"/>
                  </a:lnTo>
                  <a:cubicBezTo>
                    <a:pt x="0" y="559"/>
                    <a:pt x="96" y="654"/>
                    <a:pt x="220" y="654"/>
                  </a:cubicBezTo>
                  <a:cubicBezTo>
                    <a:pt x="344" y="654"/>
                    <a:pt x="439" y="559"/>
                    <a:pt x="439" y="435"/>
                  </a:cubicBezTo>
                  <a:lnTo>
                    <a:pt x="439" y="215"/>
                  </a:lnTo>
                  <a:cubicBezTo>
                    <a:pt x="439" y="72"/>
                    <a:pt x="329" y="1"/>
                    <a:pt x="22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3" name="Google Shape;13783;p84"/>
            <p:cNvSpPr/>
            <p:nvPr/>
          </p:nvSpPr>
          <p:spPr>
            <a:xfrm>
              <a:off x="5518205" y="4388350"/>
              <a:ext cx="11521" cy="17151"/>
            </a:xfrm>
            <a:custGeom>
              <a:avLst/>
              <a:gdLst/>
              <a:ahLst/>
              <a:cxnLst/>
              <a:rect l="l" t="t" r="r" b="b"/>
              <a:pathLst>
                <a:path w="440" h="655" extrusionOk="0">
                  <a:moveTo>
                    <a:pt x="220" y="1"/>
                  </a:moveTo>
                  <a:cubicBezTo>
                    <a:pt x="110" y="1"/>
                    <a:pt x="1" y="72"/>
                    <a:pt x="1" y="215"/>
                  </a:cubicBezTo>
                  <a:lnTo>
                    <a:pt x="1" y="435"/>
                  </a:lnTo>
                  <a:cubicBezTo>
                    <a:pt x="1" y="559"/>
                    <a:pt x="96" y="654"/>
                    <a:pt x="220" y="654"/>
                  </a:cubicBezTo>
                  <a:cubicBezTo>
                    <a:pt x="344" y="654"/>
                    <a:pt x="439" y="559"/>
                    <a:pt x="439" y="435"/>
                  </a:cubicBezTo>
                  <a:lnTo>
                    <a:pt x="439" y="215"/>
                  </a:lnTo>
                  <a:cubicBezTo>
                    <a:pt x="439" y="72"/>
                    <a:pt x="330" y="1"/>
                    <a:pt x="22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4" name="Google Shape;13784;p84"/>
            <p:cNvSpPr/>
            <p:nvPr/>
          </p:nvSpPr>
          <p:spPr>
            <a:xfrm>
              <a:off x="5442007" y="4371251"/>
              <a:ext cx="26525" cy="11260"/>
            </a:xfrm>
            <a:custGeom>
              <a:avLst/>
              <a:gdLst/>
              <a:ahLst/>
              <a:cxnLst/>
              <a:rect l="l" t="t" r="r" b="b"/>
              <a:pathLst>
                <a:path w="1013" h="430" extrusionOk="0">
                  <a:moveTo>
                    <a:pt x="287" y="0"/>
                  </a:moveTo>
                  <a:cubicBezTo>
                    <a:pt x="1" y="0"/>
                    <a:pt x="1" y="429"/>
                    <a:pt x="287" y="429"/>
                  </a:cubicBezTo>
                  <a:lnTo>
                    <a:pt x="726" y="429"/>
                  </a:lnTo>
                  <a:cubicBezTo>
                    <a:pt x="1012" y="429"/>
                    <a:pt x="1012" y="0"/>
                    <a:pt x="726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5" name="Google Shape;13785;p84"/>
            <p:cNvSpPr/>
            <p:nvPr/>
          </p:nvSpPr>
          <p:spPr>
            <a:xfrm>
              <a:off x="5464264" y="4428230"/>
              <a:ext cx="50720" cy="17256"/>
            </a:xfrm>
            <a:custGeom>
              <a:avLst/>
              <a:gdLst/>
              <a:ahLst/>
              <a:cxnLst/>
              <a:rect l="l" t="t" r="r" b="b"/>
              <a:pathLst>
                <a:path w="1937" h="659" extrusionOk="0">
                  <a:moveTo>
                    <a:pt x="315" y="1"/>
                  </a:moveTo>
                  <a:cubicBezTo>
                    <a:pt x="145" y="1"/>
                    <a:pt x="0" y="219"/>
                    <a:pt x="162" y="381"/>
                  </a:cubicBezTo>
                  <a:cubicBezTo>
                    <a:pt x="372" y="563"/>
                    <a:pt x="651" y="658"/>
                    <a:pt x="933" y="658"/>
                  </a:cubicBezTo>
                  <a:cubicBezTo>
                    <a:pt x="946" y="658"/>
                    <a:pt x="960" y="658"/>
                    <a:pt x="973" y="657"/>
                  </a:cubicBezTo>
                  <a:cubicBezTo>
                    <a:pt x="986" y="658"/>
                    <a:pt x="999" y="658"/>
                    <a:pt x="1012" y="658"/>
                  </a:cubicBezTo>
                  <a:cubicBezTo>
                    <a:pt x="1286" y="658"/>
                    <a:pt x="1565" y="563"/>
                    <a:pt x="1774" y="381"/>
                  </a:cubicBezTo>
                  <a:cubicBezTo>
                    <a:pt x="1936" y="219"/>
                    <a:pt x="1792" y="1"/>
                    <a:pt x="1621" y="1"/>
                  </a:cubicBezTo>
                  <a:cubicBezTo>
                    <a:pt x="1570" y="1"/>
                    <a:pt x="1517" y="20"/>
                    <a:pt x="1469" y="66"/>
                  </a:cubicBezTo>
                  <a:cubicBezTo>
                    <a:pt x="1317" y="171"/>
                    <a:pt x="1142" y="223"/>
                    <a:pt x="968" y="223"/>
                  </a:cubicBezTo>
                  <a:cubicBezTo>
                    <a:pt x="794" y="223"/>
                    <a:pt x="620" y="171"/>
                    <a:pt x="467" y="66"/>
                  </a:cubicBezTo>
                  <a:cubicBezTo>
                    <a:pt x="419" y="20"/>
                    <a:pt x="366" y="1"/>
                    <a:pt x="315" y="1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6" name="Google Shape;13786;p84"/>
            <p:cNvSpPr/>
            <p:nvPr/>
          </p:nvSpPr>
          <p:spPr>
            <a:xfrm>
              <a:off x="5510716" y="4371251"/>
              <a:ext cx="26499" cy="11260"/>
            </a:xfrm>
            <a:custGeom>
              <a:avLst/>
              <a:gdLst/>
              <a:ahLst/>
              <a:cxnLst/>
              <a:rect l="l" t="t" r="r" b="b"/>
              <a:pathLst>
                <a:path w="1012" h="430" extrusionOk="0">
                  <a:moveTo>
                    <a:pt x="287" y="0"/>
                  </a:moveTo>
                  <a:cubicBezTo>
                    <a:pt x="0" y="0"/>
                    <a:pt x="0" y="429"/>
                    <a:pt x="287" y="429"/>
                  </a:cubicBezTo>
                  <a:lnTo>
                    <a:pt x="725" y="429"/>
                  </a:lnTo>
                  <a:cubicBezTo>
                    <a:pt x="1012" y="429"/>
                    <a:pt x="1012" y="0"/>
                    <a:pt x="725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7" name="Google Shape;13787;p84"/>
            <p:cNvSpPr/>
            <p:nvPr/>
          </p:nvSpPr>
          <p:spPr>
            <a:xfrm>
              <a:off x="5403803" y="4359756"/>
              <a:ext cx="23017" cy="30244"/>
            </a:xfrm>
            <a:custGeom>
              <a:avLst/>
              <a:gdLst/>
              <a:ahLst/>
              <a:cxnLst/>
              <a:rect l="l" t="t" r="r" b="b"/>
              <a:pathLst>
                <a:path w="879" h="1155" extrusionOk="0">
                  <a:moveTo>
                    <a:pt x="220" y="0"/>
                  </a:moveTo>
                  <a:cubicBezTo>
                    <a:pt x="143" y="0"/>
                    <a:pt x="77" y="0"/>
                    <a:pt x="0" y="10"/>
                  </a:cubicBezTo>
                  <a:lnTo>
                    <a:pt x="0" y="1155"/>
                  </a:lnTo>
                  <a:lnTo>
                    <a:pt x="468" y="1116"/>
                  </a:lnTo>
                  <a:cubicBezTo>
                    <a:pt x="697" y="1097"/>
                    <a:pt x="878" y="916"/>
                    <a:pt x="878" y="687"/>
                  </a:cubicBezTo>
                  <a:lnTo>
                    <a:pt x="878" y="0"/>
                  </a:ln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8" name="Google Shape;13788;p84"/>
            <p:cNvSpPr/>
            <p:nvPr/>
          </p:nvSpPr>
          <p:spPr>
            <a:xfrm>
              <a:off x="5552429" y="4359756"/>
              <a:ext cx="23017" cy="30244"/>
            </a:xfrm>
            <a:custGeom>
              <a:avLst/>
              <a:gdLst/>
              <a:ahLst/>
              <a:cxnLst/>
              <a:rect l="l" t="t" r="r" b="b"/>
              <a:pathLst>
                <a:path w="879" h="1155" extrusionOk="0">
                  <a:moveTo>
                    <a:pt x="1" y="0"/>
                  </a:moveTo>
                  <a:lnTo>
                    <a:pt x="1" y="687"/>
                  </a:lnTo>
                  <a:cubicBezTo>
                    <a:pt x="1" y="916"/>
                    <a:pt x="182" y="1107"/>
                    <a:pt x="411" y="1116"/>
                  </a:cubicBezTo>
                  <a:lnTo>
                    <a:pt x="878" y="1155"/>
                  </a:lnTo>
                  <a:lnTo>
                    <a:pt x="878" y="10"/>
                  </a:lnTo>
                  <a:cubicBezTo>
                    <a:pt x="802" y="0"/>
                    <a:pt x="735" y="0"/>
                    <a:pt x="659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789" name="Google Shape;13789;p84"/>
          <p:cNvGrpSpPr/>
          <p:nvPr/>
        </p:nvGrpSpPr>
        <p:grpSpPr>
          <a:xfrm>
            <a:off x="7606826" y="2419290"/>
            <a:ext cx="274550" cy="354728"/>
            <a:chOff x="7606826" y="2419290"/>
            <a:chExt cx="274550" cy="354728"/>
          </a:xfrm>
        </p:grpSpPr>
        <p:sp>
          <p:nvSpPr>
            <p:cNvPr id="13790" name="Google Shape;13790;p84"/>
            <p:cNvSpPr/>
            <p:nvPr/>
          </p:nvSpPr>
          <p:spPr>
            <a:xfrm>
              <a:off x="7606826" y="2619370"/>
              <a:ext cx="274550" cy="154649"/>
            </a:xfrm>
            <a:custGeom>
              <a:avLst/>
              <a:gdLst/>
              <a:ahLst/>
              <a:cxnLst/>
              <a:rect l="l" t="t" r="r" b="b"/>
              <a:pathLst>
                <a:path w="10485" h="5906" extrusionOk="0">
                  <a:moveTo>
                    <a:pt x="3711" y="1"/>
                  </a:moveTo>
                  <a:lnTo>
                    <a:pt x="3711" y="1041"/>
                  </a:lnTo>
                  <a:cubicBezTo>
                    <a:pt x="3711" y="1336"/>
                    <a:pt x="3520" y="1584"/>
                    <a:pt x="3244" y="1670"/>
                  </a:cubicBezTo>
                  <a:lnTo>
                    <a:pt x="935" y="2348"/>
                  </a:lnTo>
                  <a:cubicBezTo>
                    <a:pt x="382" y="2510"/>
                    <a:pt x="0" y="3025"/>
                    <a:pt x="0" y="3607"/>
                  </a:cubicBezTo>
                  <a:lnTo>
                    <a:pt x="0" y="5248"/>
                  </a:lnTo>
                  <a:cubicBezTo>
                    <a:pt x="0" y="5610"/>
                    <a:pt x="286" y="5906"/>
                    <a:pt x="649" y="5906"/>
                  </a:cubicBezTo>
                  <a:lnTo>
                    <a:pt x="9826" y="5906"/>
                  </a:lnTo>
                  <a:cubicBezTo>
                    <a:pt x="10189" y="5906"/>
                    <a:pt x="10485" y="5610"/>
                    <a:pt x="10485" y="5248"/>
                  </a:cubicBezTo>
                  <a:lnTo>
                    <a:pt x="10485" y="3607"/>
                  </a:lnTo>
                  <a:cubicBezTo>
                    <a:pt x="10485" y="3025"/>
                    <a:pt x="10093" y="2510"/>
                    <a:pt x="9540" y="2348"/>
                  </a:cubicBezTo>
                  <a:lnTo>
                    <a:pt x="7241" y="1670"/>
                  </a:lnTo>
                  <a:cubicBezTo>
                    <a:pt x="6955" y="1584"/>
                    <a:pt x="6764" y="1336"/>
                    <a:pt x="6764" y="1041"/>
                  </a:cubicBezTo>
                  <a:lnTo>
                    <a:pt x="6764" y="1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91" name="Google Shape;13791;p84"/>
            <p:cNvSpPr/>
            <p:nvPr/>
          </p:nvSpPr>
          <p:spPr>
            <a:xfrm>
              <a:off x="7606826" y="2667576"/>
              <a:ext cx="274550" cy="106442"/>
            </a:xfrm>
            <a:custGeom>
              <a:avLst/>
              <a:gdLst/>
              <a:ahLst/>
              <a:cxnLst/>
              <a:rect l="l" t="t" r="r" b="b"/>
              <a:pathLst>
                <a:path w="10485" h="4065" extrusionOk="0">
                  <a:moveTo>
                    <a:pt x="2671" y="1"/>
                  </a:moveTo>
                  <a:lnTo>
                    <a:pt x="935" y="507"/>
                  </a:lnTo>
                  <a:cubicBezTo>
                    <a:pt x="382" y="669"/>
                    <a:pt x="0" y="1184"/>
                    <a:pt x="0" y="1766"/>
                  </a:cubicBezTo>
                  <a:lnTo>
                    <a:pt x="0" y="3407"/>
                  </a:lnTo>
                  <a:cubicBezTo>
                    <a:pt x="0" y="3769"/>
                    <a:pt x="286" y="4065"/>
                    <a:pt x="649" y="4065"/>
                  </a:cubicBezTo>
                  <a:lnTo>
                    <a:pt x="9826" y="4065"/>
                  </a:lnTo>
                  <a:cubicBezTo>
                    <a:pt x="10189" y="4065"/>
                    <a:pt x="10485" y="3769"/>
                    <a:pt x="10485" y="3407"/>
                  </a:cubicBezTo>
                  <a:lnTo>
                    <a:pt x="10485" y="1766"/>
                  </a:lnTo>
                  <a:cubicBezTo>
                    <a:pt x="10485" y="1184"/>
                    <a:pt x="10093" y="669"/>
                    <a:pt x="9540" y="507"/>
                  </a:cubicBezTo>
                  <a:lnTo>
                    <a:pt x="7804" y="1"/>
                  </a:lnTo>
                  <a:cubicBezTo>
                    <a:pt x="7556" y="1213"/>
                    <a:pt x="6478" y="2090"/>
                    <a:pt x="5238" y="2090"/>
                  </a:cubicBezTo>
                  <a:cubicBezTo>
                    <a:pt x="3997" y="2090"/>
                    <a:pt x="2919" y="1213"/>
                    <a:pt x="2671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92" name="Google Shape;13792;p84"/>
            <p:cNvSpPr/>
            <p:nvPr/>
          </p:nvSpPr>
          <p:spPr>
            <a:xfrm>
              <a:off x="7703998" y="2619370"/>
              <a:ext cx="79943" cy="22886"/>
            </a:xfrm>
            <a:custGeom>
              <a:avLst/>
              <a:gdLst/>
              <a:ahLst/>
              <a:cxnLst/>
              <a:rect l="l" t="t" r="r" b="b"/>
              <a:pathLst>
                <a:path w="3053" h="874" extrusionOk="0">
                  <a:moveTo>
                    <a:pt x="0" y="1"/>
                  </a:moveTo>
                  <a:lnTo>
                    <a:pt x="0" y="487"/>
                  </a:lnTo>
                  <a:cubicBezTo>
                    <a:pt x="477" y="745"/>
                    <a:pt x="1002" y="874"/>
                    <a:pt x="1527" y="874"/>
                  </a:cubicBezTo>
                  <a:cubicBezTo>
                    <a:pt x="2051" y="874"/>
                    <a:pt x="2576" y="745"/>
                    <a:pt x="3053" y="487"/>
                  </a:cubicBezTo>
                  <a:lnTo>
                    <a:pt x="3053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93" name="Google Shape;13793;p84"/>
            <p:cNvSpPr/>
            <p:nvPr/>
          </p:nvSpPr>
          <p:spPr>
            <a:xfrm>
              <a:off x="7647543" y="2470744"/>
              <a:ext cx="192617" cy="160147"/>
            </a:xfrm>
            <a:custGeom>
              <a:avLst/>
              <a:gdLst/>
              <a:ahLst/>
              <a:cxnLst/>
              <a:rect l="l" t="t" r="r" b="b"/>
              <a:pathLst>
                <a:path w="7356" h="6116" extrusionOk="0">
                  <a:moveTo>
                    <a:pt x="840" y="1"/>
                  </a:moveTo>
                  <a:lnTo>
                    <a:pt x="840" y="2405"/>
                  </a:lnTo>
                  <a:lnTo>
                    <a:pt x="735" y="2405"/>
                  </a:lnTo>
                  <a:cubicBezTo>
                    <a:pt x="0" y="2405"/>
                    <a:pt x="0" y="3492"/>
                    <a:pt x="735" y="3492"/>
                  </a:cubicBezTo>
                  <a:lnTo>
                    <a:pt x="849" y="3492"/>
                  </a:lnTo>
                  <a:cubicBezTo>
                    <a:pt x="964" y="4971"/>
                    <a:pt x="2194" y="6116"/>
                    <a:pt x="3683" y="6116"/>
                  </a:cubicBezTo>
                  <a:cubicBezTo>
                    <a:pt x="5161" y="6116"/>
                    <a:pt x="6392" y="4971"/>
                    <a:pt x="6506" y="3492"/>
                  </a:cubicBezTo>
                  <a:lnTo>
                    <a:pt x="6630" y="3492"/>
                  </a:lnTo>
                  <a:cubicBezTo>
                    <a:pt x="7355" y="3492"/>
                    <a:pt x="7355" y="2405"/>
                    <a:pt x="6630" y="2405"/>
                  </a:cubicBezTo>
                  <a:lnTo>
                    <a:pt x="6525" y="2405"/>
                  </a:lnTo>
                  <a:lnTo>
                    <a:pt x="6525" y="1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94" name="Google Shape;13794;p84"/>
            <p:cNvSpPr/>
            <p:nvPr/>
          </p:nvSpPr>
          <p:spPr>
            <a:xfrm>
              <a:off x="7651785" y="2470744"/>
              <a:ext cx="166379" cy="160121"/>
            </a:xfrm>
            <a:custGeom>
              <a:avLst/>
              <a:gdLst/>
              <a:ahLst/>
              <a:cxnLst/>
              <a:rect l="l" t="t" r="r" b="b"/>
              <a:pathLst>
                <a:path w="6354" h="6115" extrusionOk="0">
                  <a:moveTo>
                    <a:pt x="678" y="1"/>
                  </a:moveTo>
                  <a:lnTo>
                    <a:pt x="678" y="2405"/>
                  </a:lnTo>
                  <a:lnTo>
                    <a:pt x="601" y="2405"/>
                  </a:lnTo>
                  <a:cubicBezTo>
                    <a:pt x="595" y="2404"/>
                    <a:pt x="589" y="2404"/>
                    <a:pt x="583" y="2404"/>
                  </a:cubicBezTo>
                  <a:cubicBezTo>
                    <a:pt x="304" y="2404"/>
                    <a:pt x="66" y="2611"/>
                    <a:pt x="29" y="2891"/>
                  </a:cubicBezTo>
                  <a:cubicBezTo>
                    <a:pt x="0" y="3215"/>
                    <a:pt x="248" y="3492"/>
                    <a:pt x="573" y="3492"/>
                  </a:cubicBezTo>
                  <a:lnTo>
                    <a:pt x="687" y="3492"/>
                  </a:lnTo>
                  <a:cubicBezTo>
                    <a:pt x="800" y="4995"/>
                    <a:pt x="2046" y="6115"/>
                    <a:pt x="3499" y="6115"/>
                  </a:cubicBezTo>
                  <a:cubicBezTo>
                    <a:pt x="3650" y="6115"/>
                    <a:pt x="3804" y="6103"/>
                    <a:pt x="3959" y="6077"/>
                  </a:cubicBezTo>
                  <a:cubicBezTo>
                    <a:pt x="2576" y="5868"/>
                    <a:pt x="1555" y="4675"/>
                    <a:pt x="1555" y="3282"/>
                  </a:cubicBezTo>
                  <a:lnTo>
                    <a:pt x="1555" y="1527"/>
                  </a:lnTo>
                  <a:cubicBezTo>
                    <a:pt x="1555" y="1050"/>
                    <a:pt x="1946" y="659"/>
                    <a:pt x="2433" y="659"/>
                  </a:cubicBezTo>
                  <a:lnTo>
                    <a:pt x="3740" y="659"/>
                  </a:lnTo>
                  <a:cubicBezTo>
                    <a:pt x="3932" y="802"/>
                    <a:pt x="4163" y="875"/>
                    <a:pt x="4392" y="875"/>
                  </a:cubicBezTo>
                  <a:cubicBezTo>
                    <a:pt x="4562" y="875"/>
                    <a:pt x="4731" y="835"/>
                    <a:pt x="4885" y="754"/>
                  </a:cubicBezTo>
                  <a:cubicBezTo>
                    <a:pt x="5184" y="972"/>
                    <a:pt x="5547" y="1088"/>
                    <a:pt x="5914" y="1088"/>
                  </a:cubicBezTo>
                  <a:cubicBezTo>
                    <a:pt x="6061" y="1088"/>
                    <a:pt x="6209" y="1069"/>
                    <a:pt x="6354" y="1031"/>
                  </a:cubicBezTo>
                  <a:lnTo>
                    <a:pt x="6354" y="1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95" name="Google Shape;13795;p84"/>
            <p:cNvSpPr/>
            <p:nvPr/>
          </p:nvSpPr>
          <p:spPr>
            <a:xfrm>
              <a:off x="7654770" y="2419290"/>
              <a:ext cx="174156" cy="114428"/>
            </a:xfrm>
            <a:custGeom>
              <a:avLst/>
              <a:gdLst/>
              <a:ahLst/>
              <a:cxnLst/>
              <a:rect l="l" t="t" r="r" b="b"/>
              <a:pathLst>
                <a:path w="6651" h="4370" extrusionOk="0">
                  <a:moveTo>
                    <a:pt x="1842" y="0"/>
                  </a:moveTo>
                  <a:cubicBezTo>
                    <a:pt x="812" y="0"/>
                    <a:pt x="1" y="897"/>
                    <a:pt x="106" y="1918"/>
                  </a:cubicBezTo>
                  <a:lnTo>
                    <a:pt x="344" y="4370"/>
                  </a:lnTo>
                  <a:lnTo>
                    <a:pt x="564" y="4370"/>
                  </a:lnTo>
                  <a:cubicBezTo>
                    <a:pt x="812" y="4370"/>
                    <a:pt x="1003" y="4169"/>
                    <a:pt x="1003" y="3931"/>
                  </a:cubicBezTo>
                  <a:lnTo>
                    <a:pt x="1003" y="2967"/>
                  </a:lnTo>
                  <a:cubicBezTo>
                    <a:pt x="1003" y="2481"/>
                    <a:pt x="1394" y="2090"/>
                    <a:pt x="1880" y="2090"/>
                  </a:cubicBezTo>
                  <a:lnTo>
                    <a:pt x="5811" y="2090"/>
                  </a:lnTo>
                  <a:lnTo>
                    <a:pt x="5811" y="3931"/>
                  </a:lnTo>
                  <a:cubicBezTo>
                    <a:pt x="5811" y="4169"/>
                    <a:pt x="6011" y="4370"/>
                    <a:pt x="6249" y="4370"/>
                  </a:cubicBezTo>
                  <a:lnTo>
                    <a:pt x="6469" y="4370"/>
                  </a:lnTo>
                  <a:lnTo>
                    <a:pt x="6650" y="2004"/>
                  </a:lnTo>
                  <a:lnTo>
                    <a:pt x="6631" y="2004"/>
                  </a:lnTo>
                  <a:lnTo>
                    <a:pt x="5811" y="0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96" name="Google Shape;13796;p84"/>
            <p:cNvSpPr/>
            <p:nvPr/>
          </p:nvSpPr>
          <p:spPr>
            <a:xfrm>
              <a:off x="7654770" y="2419290"/>
              <a:ext cx="71983" cy="114428"/>
            </a:xfrm>
            <a:custGeom>
              <a:avLst/>
              <a:gdLst/>
              <a:ahLst/>
              <a:cxnLst/>
              <a:rect l="l" t="t" r="r" b="b"/>
              <a:pathLst>
                <a:path w="2749" h="4370" extrusionOk="0">
                  <a:moveTo>
                    <a:pt x="1842" y="0"/>
                  </a:moveTo>
                  <a:cubicBezTo>
                    <a:pt x="812" y="0"/>
                    <a:pt x="1" y="888"/>
                    <a:pt x="106" y="1918"/>
                  </a:cubicBezTo>
                  <a:lnTo>
                    <a:pt x="344" y="4370"/>
                  </a:lnTo>
                  <a:lnTo>
                    <a:pt x="564" y="4370"/>
                  </a:lnTo>
                  <a:cubicBezTo>
                    <a:pt x="812" y="4370"/>
                    <a:pt x="1003" y="4169"/>
                    <a:pt x="1003" y="3931"/>
                  </a:cubicBezTo>
                  <a:lnTo>
                    <a:pt x="1003" y="1756"/>
                  </a:lnTo>
                  <a:cubicBezTo>
                    <a:pt x="1003" y="783"/>
                    <a:pt x="1785" y="0"/>
                    <a:pt x="2748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97" name="Google Shape;13797;p84"/>
            <p:cNvSpPr/>
            <p:nvPr/>
          </p:nvSpPr>
          <p:spPr>
            <a:xfrm>
              <a:off x="7703998" y="2533640"/>
              <a:ext cx="11495" cy="17308"/>
            </a:xfrm>
            <a:custGeom>
              <a:avLst/>
              <a:gdLst/>
              <a:ahLst/>
              <a:cxnLst/>
              <a:rect l="l" t="t" r="r" b="b"/>
              <a:pathLst>
                <a:path w="439" h="661" extrusionOk="0">
                  <a:moveTo>
                    <a:pt x="220" y="0"/>
                  </a:moveTo>
                  <a:cubicBezTo>
                    <a:pt x="110" y="0"/>
                    <a:pt x="0" y="74"/>
                    <a:pt x="0" y="222"/>
                  </a:cubicBezTo>
                  <a:lnTo>
                    <a:pt x="0" y="441"/>
                  </a:lnTo>
                  <a:cubicBezTo>
                    <a:pt x="0" y="556"/>
                    <a:pt x="96" y="661"/>
                    <a:pt x="220" y="661"/>
                  </a:cubicBezTo>
                  <a:cubicBezTo>
                    <a:pt x="334" y="661"/>
                    <a:pt x="439" y="556"/>
                    <a:pt x="439" y="441"/>
                  </a:cubicBezTo>
                  <a:lnTo>
                    <a:pt x="439" y="222"/>
                  </a:lnTo>
                  <a:cubicBezTo>
                    <a:pt x="439" y="74"/>
                    <a:pt x="329" y="0"/>
                    <a:pt x="220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98" name="Google Shape;13798;p84"/>
            <p:cNvSpPr/>
            <p:nvPr/>
          </p:nvSpPr>
          <p:spPr>
            <a:xfrm>
              <a:off x="7772681" y="2533640"/>
              <a:ext cx="11260" cy="17308"/>
            </a:xfrm>
            <a:custGeom>
              <a:avLst/>
              <a:gdLst/>
              <a:ahLst/>
              <a:cxnLst/>
              <a:rect l="l" t="t" r="r" b="b"/>
              <a:pathLst>
                <a:path w="430" h="661" extrusionOk="0">
                  <a:moveTo>
                    <a:pt x="215" y="0"/>
                  </a:moveTo>
                  <a:cubicBezTo>
                    <a:pt x="108" y="0"/>
                    <a:pt x="1" y="74"/>
                    <a:pt x="1" y="222"/>
                  </a:cubicBezTo>
                  <a:lnTo>
                    <a:pt x="1" y="441"/>
                  </a:lnTo>
                  <a:cubicBezTo>
                    <a:pt x="1" y="556"/>
                    <a:pt x="96" y="661"/>
                    <a:pt x="220" y="661"/>
                  </a:cubicBezTo>
                  <a:cubicBezTo>
                    <a:pt x="335" y="661"/>
                    <a:pt x="430" y="556"/>
                    <a:pt x="430" y="441"/>
                  </a:cubicBezTo>
                  <a:lnTo>
                    <a:pt x="430" y="222"/>
                  </a:lnTo>
                  <a:cubicBezTo>
                    <a:pt x="430" y="74"/>
                    <a:pt x="323" y="0"/>
                    <a:pt x="215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99" name="Google Shape;13799;p84"/>
            <p:cNvSpPr/>
            <p:nvPr/>
          </p:nvSpPr>
          <p:spPr>
            <a:xfrm>
              <a:off x="7718714" y="2573598"/>
              <a:ext cx="50720" cy="17334"/>
            </a:xfrm>
            <a:custGeom>
              <a:avLst/>
              <a:gdLst/>
              <a:ahLst/>
              <a:cxnLst/>
              <a:rect l="l" t="t" r="r" b="b"/>
              <a:pathLst>
                <a:path w="1937" h="662" extrusionOk="0">
                  <a:moveTo>
                    <a:pt x="314" y="0"/>
                  </a:moveTo>
                  <a:cubicBezTo>
                    <a:pt x="144" y="0"/>
                    <a:pt x="0" y="221"/>
                    <a:pt x="154" y="375"/>
                  </a:cubicBezTo>
                  <a:cubicBezTo>
                    <a:pt x="372" y="566"/>
                    <a:pt x="643" y="662"/>
                    <a:pt x="924" y="662"/>
                  </a:cubicBezTo>
                  <a:cubicBezTo>
                    <a:pt x="938" y="662"/>
                    <a:pt x="951" y="662"/>
                    <a:pt x="965" y="661"/>
                  </a:cubicBezTo>
                  <a:cubicBezTo>
                    <a:pt x="978" y="662"/>
                    <a:pt x="991" y="662"/>
                    <a:pt x="1005" y="662"/>
                  </a:cubicBezTo>
                  <a:cubicBezTo>
                    <a:pt x="1286" y="662"/>
                    <a:pt x="1557" y="566"/>
                    <a:pt x="1775" y="375"/>
                  </a:cubicBezTo>
                  <a:cubicBezTo>
                    <a:pt x="1936" y="221"/>
                    <a:pt x="1789" y="0"/>
                    <a:pt x="1621" y="0"/>
                  </a:cubicBezTo>
                  <a:cubicBezTo>
                    <a:pt x="1570" y="0"/>
                    <a:pt x="1517" y="21"/>
                    <a:pt x="1470" y="70"/>
                  </a:cubicBezTo>
                  <a:cubicBezTo>
                    <a:pt x="1318" y="170"/>
                    <a:pt x="1141" y="220"/>
                    <a:pt x="966" y="220"/>
                  </a:cubicBezTo>
                  <a:cubicBezTo>
                    <a:pt x="790" y="220"/>
                    <a:pt x="616" y="170"/>
                    <a:pt x="469" y="70"/>
                  </a:cubicBezTo>
                  <a:cubicBezTo>
                    <a:pt x="420" y="21"/>
                    <a:pt x="365" y="0"/>
                    <a:pt x="314" y="0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00" name="Google Shape;13800;p84"/>
            <p:cNvSpPr/>
            <p:nvPr/>
          </p:nvSpPr>
          <p:spPr>
            <a:xfrm>
              <a:off x="7696483" y="2516463"/>
              <a:ext cx="26525" cy="11521"/>
            </a:xfrm>
            <a:custGeom>
              <a:avLst/>
              <a:gdLst/>
              <a:ahLst/>
              <a:cxnLst/>
              <a:rect l="l" t="t" r="r" b="b"/>
              <a:pathLst>
                <a:path w="1013" h="440" extrusionOk="0">
                  <a:moveTo>
                    <a:pt x="287" y="0"/>
                  </a:moveTo>
                  <a:cubicBezTo>
                    <a:pt x="1" y="0"/>
                    <a:pt x="1" y="439"/>
                    <a:pt x="287" y="439"/>
                  </a:cubicBezTo>
                  <a:lnTo>
                    <a:pt x="726" y="439"/>
                  </a:lnTo>
                  <a:cubicBezTo>
                    <a:pt x="1012" y="439"/>
                    <a:pt x="1012" y="0"/>
                    <a:pt x="726" y="0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01" name="Google Shape;13801;p84"/>
            <p:cNvSpPr/>
            <p:nvPr/>
          </p:nvSpPr>
          <p:spPr>
            <a:xfrm>
              <a:off x="7764931" y="2516463"/>
              <a:ext cx="26761" cy="11521"/>
            </a:xfrm>
            <a:custGeom>
              <a:avLst/>
              <a:gdLst/>
              <a:ahLst/>
              <a:cxnLst/>
              <a:rect l="l" t="t" r="r" b="b"/>
              <a:pathLst>
                <a:path w="1022" h="440" extrusionOk="0">
                  <a:moveTo>
                    <a:pt x="297" y="0"/>
                  </a:moveTo>
                  <a:cubicBezTo>
                    <a:pt x="1" y="0"/>
                    <a:pt x="1" y="439"/>
                    <a:pt x="297" y="439"/>
                  </a:cubicBezTo>
                  <a:lnTo>
                    <a:pt x="726" y="439"/>
                  </a:lnTo>
                  <a:cubicBezTo>
                    <a:pt x="1022" y="439"/>
                    <a:pt x="1022" y="0"/>
                    <a:pt x="726" y="0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02" name="Google Shape;13802;p84"/>
            <p:cNvSpPr/>
            <p:nvPr/>
          </p:nvSpPr>
          <p:spPr>
            <a:xfrm>
              <a:off x="7772681" y="2419290"/>
              <a:ext cx="68474" cy="68709"/>
            </a:xfrm>
            <a:custGeom>
              <a:avLst/>
              <a:gdLst/>
              <a:ahLst/>
              <a:cxnLst/>
              <a:rect l="l" t="t" r="r" b="b"/>
              <a:pathLst>
                <a:path w="2615" h="2624" extrusionOk="0">
                  <a:moveTo>
                    <a:pt x="1308" y="0"/>
                  </a:moveTo>
                  <a:cubicBezTo>
                    <a:pt x="583" y="0"/>
                    <a:pt x="1" y="582"/>
                    <a:pt x="1" y="1307"/>
                  </a:cubicBezTo>
                  <a:cubicBezTo>
                    <a:pt x="1" y="2032"/>
                    <a:pt x="583" y="2624"/>
                    <a:pt x="1308" y="2624"/>
                  </a:cubicBezTo>
                  <a:cubicBezTo>
                    <a:pt x="2033" y="2624"/>
                    <a:pt x="2615" y="2032"/>
                    <a:pt x="2615" y="1307"/>
                  </a:cubicBezTo>
                  <a:cubicBezTo>
                    <a:pt x="2615" y="582"/>
                    <a:pt x="2033" y="0"/>
                    <a:pt x="1308" y="0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03" name="Google Shape;13803;p84"/>
            <p:cNvSpPr/>
            <p:nvPr/>
          </p:nvSpPr>
          <p:spPr>
            <a:xfrm>
              <a:off x="7749717" y="2447753"/>
              <a:ext cx="34224" cy="34512"/>
            </a:xfrm>
            <a:custGeom>
              <a:avLst/>
              <a:gdLst/>
              <a:ahLst/>
              <a:cxnLst/>
              <a:rect l="l" t="t" r="r" b="b"/>
              <a:pathLst>
                <a:path w="1307" h="1318" extrusionOk="0">
                  <a:moveTo>
                    <a:pt x="658" y="1"/>
                  </a:moveTo>
                  <a:cubicBezTo>
                    <a:pt x="296" y="1"/>
                    <a:pt x="0" y="297"/>
                    <a:pt x="0" y="659"/>
                  </a:cubicBezTo>
                  <a:cubicBezTo>
                    <a:pt x="0" y="1022"/>
                    <a:pt x="296" y="1317"/>
                    <a:pt x="658" y="1317"/>
                  </a:cubicBezTo>
                  <a:cubicBezTo>
                    <a:pt x="1021" y="1317"/>
                    <a:pt x="1307" y="1022"/>
                    <a:pt x="1307" y="659"/>
                  </a:cubicBezTo>
                  <a:cubicBezTo>
                    <a:pt x="1307" y="297"/>
                    <a:pt x="1021" y="1"/>
                    <a:pt x="658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04" name="Google Shape;13804;p84"/>
            <p:cNvSpPr/>
            <p:nvPr/>
          </p:nvSpPr>
          <p:spPr>
            <a:xfrm>
              <a:off x="7654770" y="2667576"/>
              <a:ext cx="178398" cy="77717"/>
            </a:xfrm>
            <a:custGeom>
              <a:avLst/>
              <a:gdLst/>
              <a:ahLst/>
              <a:cxnLst/>
              <a:rect l="l" t="t" r="r" b="b"/>
              <a:pathLst>
                <a:path w="6813" h="2968" extrusionOk="0">
                  <a:moveTo>
                    <a:pt x="840" y="1"/>
                  </a:moveTo>
                  <a:lnTo>
                    <a:pt x="1" y="249"/>
                  </a:lnTo>
                  <a:cubicBezTo>
                    <a:pt x="363" y="1833"/>
                    <a:pt x="1775" y="2968"/>
                    <a:pt x="3407" y="2968"/>
                  </a:cubicBezTo>
                  <a:cubicBezTo>
                    <a:pt x="5038" y="2968"/>
                    <a:pt x="6459" y="1833"/>
                    <a:pt x="6812" y="249"/>
                  </a:cubicBezTo>
                  <a:lnTo>
                    <a:pt x="5982" y="1"/>
                  </a:lnTo>
                  <a:cubicBezTo>
                    <a:pt x="5725" y="1213"/>
                    <a:pt x="4656" y="2090"/>
                    <a:pt x="3416" y="2090"/>
                  </a:cubicBezTo>
                  <a:cubicBezTo>
                    <a:pt x="2166" y="2090"/>
                    <a:pt x="1098" y="1213"/>
                    <a:pt x="840" y="1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805" name="Google Shape;13805;p84"/>
          <p:cNvGrpSpPr/>
          <p:nvPr/>
        </p:nvGrpSpPr>
        <p:grpSpPr>
          <a:xfrm>
            <a:off x="7156182" y="2419290"/>
            <a:ext cx="274550" cy="354728"/>
            <a:chOff x="7156182" y="2419290"/>
            <a:chExt cx="274550" cy="354728"/>
          </a:xfrm>
        </p:grpSpPr>
        <p:sp>
          <p:nvSpPr>
            <p:cNvPr id="13806" name="Google Shape;13806;p84"/>
            <p:cNvSpPr/>
            <p:nvPr/>
          </p:nvSpPr>
          <p:spPr>
            <a:xfrm>
              <a:off x="7156182" y="2602402"/>
              <a:ext cx="274550" cy="171616"/>
            </a:xfrm>
            <a:custGeom>
              <a:avLst/>
              <a:gdLst/>
              <a:ahLst/>
              <a:cxnLst/>
              <a:rect l="l" t="t" r="r" b="b"/>
              <a:pathLst>
                <a:path w="10485" h="6554" extrusionOk="0">
                  <a:moveTo>
                    <a:pt x="3711" y="0"/>
                  </a:moveTo>
                  <a:lnTo>
                    <a:pt x="3711" y="1250"/>
                  </a:lnTo>
                  <a:cubicBezTo>
                    <a:pt x="3711" y="1546"/>
                    <a:pt x="3520" y="1803"/>
                    <a:pt x="3244" y="1879"/>
                  </a:cubicBezTo>
                  <a:lnTo>
                    <a:pt x="935" y="2557"/>
                  </a:lnTo>
                  <a:cubicBezTo>
                    <a:pt x="382" y="2719"/>
                    <a:pt x="0" y="3234"/>
                    <a:pt x="0" y="3816"/>
                  </a:cubicBezTo>
                  <a:lnTo>
                    <a:pt x="0" y="5896"/>
                  </a:lnTo>
                  <a:cubicBezTo>
                    <a:pt x="0" y="6258"/>
                    <a:pt x="296" y="6554"/>
                    <a:pt x="658" y="6554"/>
                  </a:cubicBezTo>
                  <a:lnTo>
                    <a:pt x="9826" y="6554"/>
                  </a:lnTo>
                  <a:cubicBezTo>
                    <a:pt x="10189" y="6554"/>
                    <a:pt x="10484" y="6258"/>
                    <a:pt x="10484" y="5896"/>
                  </a:cubicBezTo>
                  <a:lnTo>
                    <a:pt x="10484" y="3826"/>
                  </a:lnTo>
                  <a:cubicBezTo>
                    <a:pt x="10484" y="3234"/>
                    <a:pt x="10103" y="2719"/>
                    <a:pt x="9540" y="2557"/>
                  </a:cubicBezTo>
                  <a:lnTo>
                    <a:pt x="7241" y="1879"/>
                  </a:lnTo>
                  <a:cubicBezTo>
                    <a:pt x="6955" y="1803"/>
                    <a:pt x="6764" y="1546"/>
                    <a:pt x="6764" y="1250"/>
                  </a:cubicBezTo>
                  <a:lnTo>
                    <a:pt x="6764" y="0"/>
                  </a:ln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07" name="Google Shape;13807;p84"/>
            <p:cNvSpPr/>
            <p:nvPr/>
          </p:nvSpPr>
          <p:spPr>
            <a:xfrm>
              <a:off x="7156182" y="2654353"/>
              <a:ext cx="274550" cy="119665"/>
            </a:xfrm>
            <a:custGeom>
              <a:avLst/>
              <a:gdLst/>
              <a:ahLst/>
              <a:cxnLst/>
              <a:rect l="l" t="t" r="r" b="b"/>
              <a:pathLst>
                <a:path w="10485" h="4570" extrusionOk="0">
                  <a:moveTo>
                    <a:pt x="2881" y="0"/>
                  </a:moveTo>
                  <a:lnTo>
                    <a:pt x="935" y="573"/>
                  </a:lnTo>
                  <a:cubicBezTo>
                    <a:pt x="382" y="735"/>
                    <a:pt x="0" y="1250"/>
                    <a:pt x="0" y="1832"/>
                  </a:cubicBezTo>
                  <a:lnTo>
                    <a:pt x="0" y="3912"/>
                  </a:lnTo>
                  <a:cubicBezTo>
                    <a:pt x="0" y="4274"/>
                    <a:pt x="286" y="4570"/>
                    <a:pt x="649" y="4570"/>
                  </a:cubicBezTo>
                  <a:lnTo>
                    <a:pt x="9826" y="4570"/>
                  </a:lnTo>
                  <a:cubicBezTo>
                    <a:pt x="10189" y="4570"/>
                    <a:pt x="10484" y="4274"/>
                    <a:pt x="10484" y="3912"/>
                  </a:cubicBezTo>
                  <a:lnTo>
                    <a:pt x="10484" y="1842"/>
                  </a:lnTo>
                  <a:cubicBezTo>
                    <a:pt x="10484" y="1250"/>
                    <a:pt x="10103" y="735"/>
                    <a:pt x="9540" y="573"/>
                  </a:cubicBezTo>
                  <a:lnTo>
                    <a:pt x="7594" y="0"/>
                  </a:lnTo>
                  <a:cubicBezTo>
                    <a:pt x="7374" y="1136"/>
                    <a:pt x="6392" y="1946"/>
                    <a:pt x="5238" y="1946"/>
                  </a:cubicBezTo>
                  <a:cubicBezTo>
                    <a:pt x="4093" y="1946"/>
                    <a:pt x="3101" y="1136"/>
                    <a:pt x="2881" y="0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08" name="Google Shape;13808;p84"/>
            <p:cNvSpPr/>
            <p:nvPr/>
          </p:nvSpPr>
          <p:spPr>
            <a:xfrm>
              <a:off x="7253354" y="2602402"/>
              <a:ext cx="80205" cy="28620"/>
            </a:xfrm>
            <a:custGeom>
              <a:avLst/>
              <a:gdLst/>
              <a:ahLst/>
              <a:cxnLst/>
              <a:rect l="l" t="t" r="r" b="b"/>
              <a:pathLst>
                <a:path w="3063" h="1093" extrusionOk="0">
                  <a:moveTo>
                    <a:pt x="0" y="0"/>
                  </a:moveTo>
                  <a:lnTo>
                    <a:pt x="0" y="706"/>
                  </a:lnTo>
                  <a:cubicBezTo>
                    <a:pt x="477" y="964"/>
                    <a:pt x="1002" y="1092"/>
                    <a:pt x="1528" y="1092"/>
                  </a:cubicBezTo>
                  <a:cubicBezTo>
                    <a:pt x="2054" y="1092"/>
                    <a:pt x="2581" y="964"/>
                    <a:pt x="3062" y="706"/>
                  </a:cubicBezTo>
                  <a:lnTo>
                    <a:pt x="3062" y="0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09" name="Google Shape;13809;p84"/>
            <p:cNvSpPr/>
            <p:nvPr/>
          </p:nvSpPr>
          <p:spPr>
            <a:xfrm>
              <a:off x="7197135" y="2487974"/>
              <a:ext cx="192381" cy="131423"/>
            </a:xfrm>
            <a:custGeom>
              <a:avLst/>
              <a:gdLst/>
              <a:ahLst/>
              <a:cxnLst/>
              <a:rect l="l" t="t" r="r" b="b"/>
              <a:pathLst>
                <a:path w="7347" h="5019" extrusionOk="0">
                  <a:moveTo>
                    <a:pt x="840" y="1"/>
                  </a:moveTo>
                  <a:lnTo>
                    <a:pt x="840" y="1308"/>
                  </a:lnTo>
                  <a:lnTo>
                    <a:pt x="726" y="1308"/>
                  </a:lnTo>
                  <a:cubicBezTo>
                    <a:pt x="1" y="1308"/>
                    <a:pt x="1" y="2405"/>
                    <a:pt x="726" y="2405"/>
                  </a:cubicBezTo>
                  <a:lnTo>
                    <a:pt x="850" y="2405"/>
                  </a:lnTo>
                  <a:cubicBezTo>
                    <a:pt x="955" y="3884"/>
                    <a:pt x="2195" y="5019"/>
                    <a:pt x="3674" y="5019"/>
                  </a:cubicBezTo>
                  <a:cubicBezTo>
                    <a:pt x="5152" y="5019"/>
                    <a:pt x="6392" y="3884"/>
                    <a:pt x="6507" y="2405"/>
                  </a:cubicBezTo>
                  <a:lnTo>
                    <a:pt x="6621" y="2405"/>
                  </a:lnTo>
                  <a:cubicBezTo>
                    <a:pt x="7346" y="2405"/>
                    <a:pt x="7346" y="1308"/>
                    <a:pt x="6621" y="1308"/>
                  </a:cubicBezTo>
                  <a:lnTo>
                    <a:pt x="6516" y="1308"/>
                  </a:lnTo>
                  <a:lnTo>
                    <a:pt x="6516" y="1"/>
                  </a:lnTo>
                  <a:close/>
                </a:path>
              </a:pathLst>
            </a:custGeom>
            <a:solidFill>
              <a:srgbClr val="E0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10" name="Google Shape;13810;p84"/>
            <p:cNvSpPr/>
            <p:nvPr/>
          </p:nvSpPr>
          <p:spPr>
            <a:xfrm>
              <a:off x="7201141" y="2499469"/>
              <a:ext cx="155408" cy="120163"/>
            </a:xfrm>
            <a:custGeom>
              <a:avLst/>
              <a:gdLst/>
              <a:ahLst/>
              <a:cxnLst/>
              <a:rect l="l" t="t" r="r" b="b"/>
              <a:pathLst>
                <a:path w="5935" h="4589" extrusionOk="0">
                  <a:moveTo>
                    <a:pt x="687" y="1"/>
                  </a:moveTo>
                  <a:lnTo>
                    <a:pt x="687" y="878"/>
                  </a:lnTo>
                  <a:lnTo>
                    <a:pt x="601" y="878"/>
                  </a:lnTo>
                  <a:cubicBezTo>
                    <a:pt x="595" y="878"/>
                    <a:pt x="589" y="878"/>
                    <a:pt x="583" y="878"/>
                  </a:cubicBezTo>
                  <a:cubicBezTo>
                    <a:pt x="304" y="878"/>
                    <a:pt x="66" y="1085"/>
                    <a:pt x="29" y="1365"/>
                  </a:cubicBezTo>
                  <a:cubicBezTo>
                    <a:pt x="0" y="1689"/>
                    <a:pt x="248" y="1966"/>
                    <a:pt x="573" y="1966"/>
                  </a:cubicBezTo>
                  <a:lnTo>
                    <a:pt x="697" y="1966"/>
                  </a:lnTo>
                  <a:cubicBezTo>
                    <a:pt x="800" y="3469"/>
                    <a:pt x="2046" y="4589"/>
                    <a:pt x="3499" y="4589"/>
                  </a:cubicBezTo>
                  <a:cubicBezTo>
                    <a:pt x="3650" y="4589"/>
                    <a:pt x="3804" y="4576"/>
                    <a:pt x="3959" y="4551"/>
                  </a:cubicBezTo>
                  <a:cubicBezTo>
                    <a:pt x="2576" y="4341"/>
                    <a:pt x="1555" y="3149"/>
                    <a:pt x="1555" y="1746"/>
                  </a:cubicBezTo>
                  <a:cubicBezTo>
                    <a:pt x="1555" y="1269"/>
                    <a:pt x="1946" y="878"/>
                    <a:pt x="2433" y="878"/>
                  </a:cubicBezTo>
                  <a:lnTo>
                    <a:pt x="5486" y="878"/>
                  </a:lnTo>
                  <a:cubicBezTo>
                    <a:pt x="5734" y="878"/>
                    <a:pt x="5934" y="678"/>
                    <a:pt x="5934" y="430"/>
                  </a:cubicBezTo>
                  <a:lnTo>
                    <a:pt x="5934" y="1"/>
                  </a:ln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11" name="Google Shape;13811;p84"/>
            <p:cNvSpPr/>
            <p:nvPr/>
          </p:nvSpPr>
          <p:spPr>
            <a:xfrm>
              <a:off x="7253354" y="2522328"/>
              <a:ext cx="11495" cy="17125"/>
            </a:xfrm>
            <a:custGeom>
              <a:avLst/>
              <a:gdLst/>
              <a:ahLst/>
              <a:cxnLst/>
              <a:rect l="l" t="t" r="r" b="b"/>
              <a:pathLst>
                <a:path w="439" h="654" extrusionOk="0">
                  <a:moveTo>
                    <a:pt x="216" y="1"/>
                  </a:moveTo>
                  <a:cubicBezTo>
                    <a:pt x="107" y="1"/>
                    <a:pt x="0" y="72"/>
                    <a:pt x="0" y="215"/>
                  </a:cubicBezTo>
                  <a:lnTo>
                    <a:pt x="0" y="435"/>
                  </a:lnTo>
                  <a:cubicBezTo>
                    <a:pt x="0" y="559"/>
                    <a:pt x="96" y="654"/>
                    <a:pt x="220" y="654"/>
                  </a:cubicBezTo>
                  <a:cubicBezTo>
                    <a:pt x="334" y="654"/>
                    <a:pt x="439" y="559"/>
                    <a:pt x="439" y="435"/>
                  </a:cubicBezTo>
                  <a:lnTo>
                    <a:pt x="439" y="215"/>
                  </a:lnTo>
                  <a:cubicBezTo>
                    <a:pt x="434" y="72"/>
                    <a:pt x="324" y="1"/>
                    <a:pt x="216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12" name="Google Shape;13812;p84"/>
            <p:cNvSpPr/>
            <p:nvPr/>
          </p:nvSpPr>
          <p:spPr>
            <a:xfrm>
              <a:off x="7322038" y="2522328"/>
              <a:ext cx="11260" cy="17125"/>
            </a:xfrm>
            <a:custGeom>
              <a:avLst/>
              <a:gdLst/>
              <a:ahLst/>
              <a:cxnLst/>
              <a:rect l="l" t="t" r="r" b="b"/>
              <a:pathLst>
                <a:path w="430" h="654" extrusionOk="0">
                  <a:moveTo>
                    <a:pt x="215" y="1"/>
                  </a:moveTo>
                  <a:cubicBezTo>
                    <a:pt x="108" y="1"/>
                    <a:pt x="1" y="72"/>
                    <a:pt x="1" y="215"/>
                  </a:cubicBezTo>
                  <a:lnTo>
                    <a:pt x="1" y="435"/>
                  </a:lnTo>
                  <a:cubicBezTo>
                    <a:pt x="1" y="559"/>
                    <a:pt x="96" y="654"/>
                    <a:pt x="220" y="654"/>
                  </a:cubicBezTo>
                  <a:cubicBezTo>
                    <a:pt x="335" y="654"/>
                    <a:pt x="430" y="559"/>
                    <a:pt x="430" y="435"/>
                  </a:cubicBezTo>
                  <a:lnTo>
                    <a:pt x="430" y="215"/>
                  </a:lnTo>
                  <a:cubicBezTo>
                    <a:pt x="430" y="72"/>
                    <a:pt x="323" y="1"/>
                    <a:pt x="215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13" name="Google Shape;13813;p84"/>
            <p:cNvSpPr/>
            <p:nvPr/>
          </p:nvSpPr>
          <p:spPr>
            <a:xfrm>
              <a:off x="7197109" y="2657574"/>
              <a:ext cx="191439" cy="81750"/>
            </a:xfrm>
            <a:custGeom>
              <a:avLst/>
              <a:gdLst/>
              <a:ahLst/>
              <a:cxnLst/>
              <a:rect l="l" t="t" r="r" b="b"/>
              <a:pathLst>
                <a:path w="7311" h="3122" extrusionOk="0">
                  <a:moveTo>
                    <a:pt x="257" y="0"/>
                  </a:moveTo>
                  <a:cubicBezTo>
                    <a:pt x="130" y="0"/>
                    <a:pt x="1" y="102"/>
                    <a:pt x="40" y="268"/>
                  </a:cubicBezTo>
                  <a:cubicBezTo>
                    <a:pt x="59" y="335"/>
                    <a:pt x="78" y="402"/>
                    <a:pt x="97" y="459"/>
                  </a:cubicBezTo>
                  <a:cubicBezTo>
                    <a:pt x="116" y="555"/>
                    <a:pt x="202" y="621"/>
                    <a:pt x="307" y="621"/>
                  </a:cubicBezTo>
                  <a:cubicBezTo>
                    <a:pt x="326" y="621"/>
                    <a:pt x="345" y="621"/>
                    <a:pt x="364" y="612"/>
                  </a:cubicBezTo>
                  <a:cubicBezTo>
                    <a:pt x="479" y="574"/>
                    <a:pt x="545" y="450"/>
                    <a:pt x="517" y="335"/>
                  </a:cubicBezTo>
                  <a:cubicBezTo>
                    <a:pt x="498" y="288"/>
                    <a:pt x="479" y="230"/>
                    <a:pt x="469" y="173"/>
                  </a:cubicBezTo>
                  <a:cubicBezTo>
                    <a:pt x="441" y="53"/>
                    <a:pt x="350" y="0"/>
                    <a:pt x="257" y="0"/>
                  </a:cubicBezTo>
                  <a:close/>
                  <a:moveTo>
                    <a:pt x="7052" y="3"/>
                  </a:moveTo>
                  <a:cubicBezTo>
                    <a:pt x="6962" y="3"/>
                    <a:pt x="6875" y="55"/>
                    <a:pt x="6851" y="173"/>
                  </a:cubicBezTo>
                  <a:cubicBezTo>
                    <a:pt x="6813" y="307"/>
                    <a:pt x="6775" y="440"/>
                    <a:pt x="6727" y="564"/>
                  </a:cubicBezTo>
                  <a:cubicBezTo>
                    <a:pt x="6670" y="707"/>
                    <a:pt x="6785" y="860"/>
                    <a:pt x="6937" y="860"/>
                  </a:cubicBezTo>
                  <a:cubicBezTo>
                    <a:pt x="7023" y="860"/>
                    <a:pt x="7109" y="803"/>
                    <a:pt x="7138" y="717"/>
                  </a:cubicBezTo>
                  <a:cubicBezTo>
                    <a:pt x="7195" y="574"/>
                    <a:pt x="7233" y="421"/>
                    <a:pt x="7271" y="268"/>
                  </a:cubicBezTo>
                  <a:cubicBezTo>
                    <a:pt x="7310" y="106"/>
                    <a:pt x="7179" y="3"/>
                    <a:pt x="7052" y="3"/>
                  </a:cubicBezTo>
                  <a:close/>
                  <a:moveTo>
                    <a:pt x="656" y="976"/>
                  </a:moveTo>
                  <a:cubicBezTo>
                    <a:pt x="503" y="976"/>
                    <a:pt x="354" y="1140"/>
                    <a:pt x="460" y="1318"/>
                  </a:cubicBezTo>
                  <a:cubicBezTo>
                    <a:pt x="545" y="1451"/>
                    <a:pt x="631" y="1575"/>
                    <a:pt x="727" y="1699"/>
                  </a:cubicBezTo>
                  <a:cubicBezTo>
                    <a:pt x="765" y="1747"/>
                    <a:pt x="832" y="1785"/>
                    <a:pt x="898" y="1785"/>
                  </a:cubicBezTo>
                  <a:cubicBezTo>
                    <a:pt x="1080" y="1785"/>
                    <a:pt x="1185" y="1575"/>
                    <a:pt x="1070" y="1432"/>
                  </a:cubicBezTo>
                  <a:cubicBezTo>
                    <a:pt x="984" y="1318"/>
                    <a:pt x="908" y="1203"/>
                    <a:pt x="841" y="1089"/>
                  </a:cubicBezTo>
                  <a:cubicBezTo>
                    <a:pt x="794" y="1009"/>
                    <a:pt x="725" y="976"/>
                    <a:pt x="656" y="976"/>
                  </a:cubicBezTo>
                  <a:close/>
                  <a:moveTo>
                    <a:pt x="6523" y="1184"/>
                  </a:moveTo>
                  <a:cubicBezTo>
                    <a:pt x="6458" y="1184"/>
                    <a:pt x="6393" y="1215"/>
                    <a:pt x="6346" y="1289"/>
                  </a:cubicBezTo>
                  <a:cubicBezTo>
                    <a:pt x="6269" y="1404"/>
                    <a:pt x="6184" y="1509"/>
                    <a:pt x="6098" y="1604"/>
                  </a:cubicBezTo>
                  <a:cubicBezTo>
                    <a:pt x="5964" y="1747"/>
                    <a:pt x="6069" y="1976"/>
                    <a:pt x="6260" y="1976"/>
                  </a:cubicBezTo>
                  <a:cubicBezTo>
                    <a:pt x="6317" y="1967"/>
                    <a:pt x="6374" y="1947"/>
                    <a:pt x="6422" y="1900"/>
                  </a:cubicBezTo>
                  <a:cubicBezTo>
                    <a:pt x="6517" y="1785"/>
                    <a:pt x="6622" y="1661"/>
                    <a:pt x="6708" y="1537"/>
                  </a:cubicBezTo>
                  <a:cubicBezTo>
                    <a:pt x="6837" y="1368"/>
                    <a:pt x="6682" y="1184"/>
                    <a:pt x="6523" y="1184"/>
                  </a:cubicBezTo>
                  <a:close/>
                  <a:moveTo>
                    <a:pt x="1519" y="1958"/>
                  </a:moveTo>
                  <a:cubicBezTo>
                    <a:pt x="1336" y="1958"/>
                    <a:pt x="1190" y="2209"/>
                    <a:pt x="1375" y="2348"/>
                  </a:cubicBezTo>
                  <a:cubicBezTo>
                    <a:pt x="1499" y="2444"/>
                    <a:pt x="1633" y="2529"/>
                    <a:pt x="1767" y="2615"/>
                  </a:cubicBezTo>
                  <a:cubicBezTo>
                    <a:pt x="1795" y="2634"/>
                    <a:pt x="1833" y="2644"/>
                    <a:pt x="1871" y="2644"/>
                  </a:cubicBezTo>
                  <a:cubicBezTo>
                    <a:pt x="2100" y="2644"/>
                    <a:pt x="2177" y="2348"/>
                    <a:pt x="1986" y="2243"/>
                  </a:cubicBezTo>
                  <a:cubicBezTo>
                    <a:pt x="1871" y="2167"/>
                    <a:pt x="1757" y="2091"/>
                    <a:pt x="1652" y="2005"/>
                  </a:cubicBezTo>
                  <a:cubicBezTo>
                    <a:pt x="1608" y="1972"/>
                    <a:pt x="1563" y="1958"/>
                    <a:pt x="1519" y="1958"/>
                  </a:cubicBezTo>
                  <a:close/>
                  <a:moveTo>
                    <a:pt x="5576" y="2098"/>
                  </a:moveTo>
                  <a:cubicBezTo>
                    <a:pt x="5542" y="2098"/>
                    <a:pt x="5509" y="2110"/>
                    <a:pt x="5478" y="2138"/>
                  </a:cubicBezTo>
                  <a:cubicBezTo>
                    <a:pt x="5363" y="2215"/>
                    <a:pt x="5249" y="2291"/>
                    <a:pt x="5125" y="2348"/>
                  </a:cubicBezTo>
                  <a:cubicBezTo>
                    <a:pt x="4918" y="2452"/>
                    <a:pt x="4989" y="2759"/>
                    <a:pt x="5210" y="2759"/>
                  </a:cubicBezTo>
                  <a:cubicBezTo>
                    <a:pt x="5213" y="2759"/>
                    <a:pt x="5217" y="2759"/>
                    <a:pt x="5220" y="2758"/>
                  </a:cubicBezTo>
                  <a:cubicBezTo>
                    <a:pt x="5258" y="2758"/>
                    <a:pt x="5287" y="2758"/>
                    <a:pt x="5315" y="2739"/>
                  </a:cubicBezTo>
                  <a:cubicBezTo>
                    <a:pt x="5458" y="2673"/>
                    <a:pt x="5592" y="2587"/>
                    <a:pt x="5716" y="2501"/>
                  </a:cubicBezTo>
                  <a:cubicBezTo>
                    <a:pt x="5916" y="2413"/>
                    <a:pt x="5748" y="2098"/>
                    <a:pt x="5576" y="2098"/>
                  </a:cubicBezTo>
                  <a:close/>
                  <a:moveTo>
                    <a:pt x="2657" y="2556"/>
                  </a:moveTo>
                  <a:cubicBezTo>
                    <a:pt x="2426" y="2556"/>
                    <a:pt x="2355" y="2918"/>
                    <a:pt x="2616" y="2987"/>
                  </a:cubicBezTo>
                  <a:cubicBezTo>
                    <a:pt x="2759" y="3026"/>
                    <a:pt x="2911" y="3064"/>
                    <a:pt x="3064" y="3092"/>
                  </a:cubicBezTo>
                  <a:lnTo>
                    <a:pt x="3093" y="3092"/>
                  </a:lnTo>
                  <a:cubicBezTo>
                    <a:pt x="3369" y="3092"/>
                    <a:pt x="3398" y="2692"/>
                    <a:pt x="3131" y="2653"/>
                  </a:cubicBezTo>
                  <a:cubicBezTo>
                    <a:pt x="2997" y="2634"/>
                    <a:pt x="2864" y="2606"/>
                    <a:pt x="2730" y="2568"/>
                  </a:cubicBezTo>
                  <a:cubicBezTo>
                    <a:pt x="2704" y="2560"/>
                    <a:pt x="2680" y="2556"/>
                    <a:pt x="2657" y="2556"/>
                  </a:cubicBezTo>
                  <a:close/>
                  <a:moveTo>
                    <a:pt x="4410" y="2618"/>
                  </a:moveTo>
                  <a:cubicBezTo>
                    <a:pt x="4392" y="2618"/>
                    <a:pt x="4372" y="2620"/>
                    <a:pt x="4352" y="2625"/>
                  </a:cubicBezTo>
                  <a:cubicBezTo>
                    <a:pt x="4218" y="2653"/>
                    <a:pt x="4085" y="2673"/>
                    <a:pt x="3951" y="2682"/>
                  </a:cubicBezTo>
                  <a:cubicBezTo>
                    <a:pt x="3659" y="2692"/>
                    <a:pt x="3674" y="3121"/>
                    <a:pt x="3961" y="3121"/>
                  </a:cubicBezTo>
                  <a:cubicBezTo>
                    <a:pt x="3964" y="3121"/>
                    <a:pt x="3967" y="3121"/>
                    <a:pt x="3970" y="3121"/>
                  </a:cubicBezTo>
                  <a:lnTo>
                    <a:pt x="3989" y="3111"/>
                  </a:lnTo>
                  <a:cubicBezTo>
                    <a:pt x="4142" y="3102"/>
                    <a:pt x="4295" y="3083"/>
                    <a:pt x="4447" y="3045"/>
                  </a:cubicBezTo>
                  <a:cubicBezTo>
                    <a:pt x="4713" y="2991"/>
                    <a:pt x="4650" y="2618"/>
                    <a:pt x="4410" y="2618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14" name="Google Shape;13814;p84"/>
            <p:cNvSpPr/>
            <p:nvPr/>
          </p:nvSpPr>
          <p:spPr>
            <a:xfrm>
              <a:off x="7159926" y="2476478"/>
              <a:ext cx="64729" cy="11521"/>
            </a:xfrm>
            <a:custGeom>
              <a:avLst/>
              <a:gdLst/>
              <a:ahLst/>
              <a:cxnLst/>
              <a:rect l="l" t="t" r="r" b="b"/>
              <a:pathLst>
                <a:path w="2472" h="440" extrusionOk="0">
                  <a:moveTo>
                    <a:pt x="286" y="1"/>
                  </a:moveTo>
                  <a:cubicBezTo>
                    <a:pt x="0" y="1"/>
                    <a:pt x="0" y="440"/>
                    <a:pt x="286" y="440"/>
                  </a:cubicBezTo>
                  <a:lnTo>
                    <a:pt x="2471" y="440"/>
                  </a:lnTo>
                  <a:lnTo>
                    <a:pt x="2471" y="1"/>
                  </a:lnTo>
                  <a:close/>
                </a:path>
              </a:pathLst>
            </a:custGeom>
            <a:solidFill>
              <a:srgbClr val="ED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15" name="Google Shape;13815;p84"/>
            <p:cNvSpPr/>
            <p:nvPr/>
          </p:nvSpPr>
          <p:spPr>
            <a:xfrm>
              <a:off x="7285824" y="2562182"/>
              <a:ext cx="26499" cy="11495"/>
            </a:xfrm>
            <a:custGeom>
              <a:avLst/>
              <a:gdLst/>
              <a:ahLst/>
              <a:cxnLst/>
              <a:rect l="l" t="t" r="r" b="b"/>
              <a:pathLst>
                <a:path w="1012" h="439" extrusionOk="0">
                  <a:moveTo>
                    <a:pt x="287" y="0"/>
                  </a:moveTo>
                  <a:cubicBezTo>
                    <a:pt x="0" y="0"/>
                    <a:pt x="0" y="439"/>
                    <a:pt x="287" y="439"/>
                  </a:cubicBezTo>
                  <a:lnTo>
                    <a:pt x="725" y="439"/>
                  </a:lnTo>
                  <a:cubicBezTo>
                    <a:pt x="1012" y="439"/>
                    <a:pt x="1012" y="0"/>
                    <a:pt x="725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16" name="Google Shape;13816;p84"/>
            <p:cNvSpPr/>
            <p:nvPr/>
          </p:nvSpPr>
          <p:spPr>
            <a:xfrm>
              <a:off x="7220623" y="2654589"/>
              <a:ext cx="145405" cy="62242"/>
            </a:xfrm>
            <a:custGeom>
              <a:avLst/>
              <a:gdLst/>
              <a:ahLst/>
              <a:cxnLst/>
              <a:rect l="l" t="t" r="r" b="b"/>
              <a:pathLst>
                <a:path w="5553" h="2377" extrusionOk="0">
                  <a:moveTo>
                    <a:pt x="420" y="1"/>
                  </a:moveTo>
                  <a:lnTo>
                    <a:pt x="0" y="115"/>
                  </a:lnTo>
                  <a:cubicBezTo>
                    <a:pt x="277" y="1432"/>
                    <a:pt x="1431" y="2376"/>
                    <a:pt x="2777" y="2376"/>
                  </a:cubicBezTo>
                  <a:cubicBezTo>
                    <a:pt x="4122" y="2376"/>
                    <a:pt x="5276" y="1432"/>
                    <a:pt x="5553" y="115"/>
                  </a:cubicBezTo>
                  <a:lnTo>
                    <a:pt x="5133" y="1"/>
                  </a:lnTo>
                  <a:cubicBezTo>
                    <a:pt x="4913" y="1127"/>
                    <a:pt x="3931" y="1947"/>
                    <a:pt x="2777" y="1947"/>
                  </a:cubicBezTo>
                  <a:cubicBezTo>
                    <a:pt x="1632" y="1947"/>
                    <a:pt x="640" y="1127"/>
                    <a:pt x="420" y="1"/>
                  </a:cubicBezTo>
                  <a:close/>
                </a:path>
              </a:pathLst>
            </a:custGeom>
            <a:solidFill>
              <a:srgbClr val="526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17" name="Google Shape;13817;p84"/>
            <p:cNvSpPr/>
            <p:nvPr/>
          </p:nvSpPr>
          <p:spPr>
            <a:xfrm>
              <a:off x="7218869" y="2487974"/>
              <a:ext cx="148914" cy="22755"/>
            </a:xfrm>
            <a:custGeom>
              <a:avLst/>
              <a:gdLst/>
              <a:ahLst/>
              <a:cxnLst/>
              <a:rect l="l" t="t" r="r" b="b"/>
              <a:pathLst>
                <a:path w="5687" h="869" extrusionOk="0">
                  <a:moveTo>
                    <a:pt x="1" y="1"/>
                  </a:moveTo>
                  <a:lnTo>
                    <a:pt x="1" y="869"/>
                  </a:lnTo>
                  <a:lnTo>
                    <a:pt x="5686" y="869"/>
                  </a:lnTo>
                  <a:lnTo>
                    <a:pt x="5686" y="1"/>
                  </a:ln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18" name="Google Shape;13818;p84"/>
            <p:cNvSpPr/>
            <p:nvPr/>
          </p:nvSpPr>
          <p:spPr>
            <a:xfrm>
              <a:off x="7213370" y="2419290"/>
              <a:ext cx="159912" cy="68709"/>
            </a:xfrm>
            <a:custGeom>
              <a:avLst/>
              <a:gdLst/>
              <a:ahLst/>
              <a:cxnLst/>
              <a:rect l="l" t="t" r="r" b="b"/>
              <a:pathLst>
                <a:path w="6107" h="2624" extrusionOk="0">
                  <a:moveTo>
                    <a:pt x="2615" y="0"/>
                  </a:moveTo>
                  <a:cubicBezTo>
                    <a:pt x="1260" y="0"/>
                    <a:pt x="134" y="1031"/>
                    <a:pt x="10" y="2385"/>
                  </a:cubicBezTo>
                  <a:cubicBezTo>
                    <a:pt x="1" y="2509"/>
                    <a:pt x="96" y="2624"/>
                    <a:pt x="220" y="2624"/>
                  </a:cubicBezTo>
                  <a:lnTo>
                    <a:pt x="5877" y="2624"/>
                  </a:lnTo>
                  <a:cubicBezTo>
                    <a:pt x="6011" y="2624"/>
                    <a:pt x="6106" y="2509"/>
                    <a:pt x="6097" y="2385"/>
                  </a:cubicBezTo>
                  <a:cubicBezTo>
                    <a:pt x="6097" y="2318"/>
                    <a:pt x="6087" y="2252"/>
                    <a:pt x="6068" y="2185"/>
                  </a:cubicBezTo>
                  <a:cubicBezTo>
                    <a:pt x="6049" y="2061"/>
                    <a:pt x="5944" y="1966"/>
                    <a:pt x="5820" y="1966"/>
                  </a:cubicBezTo>
                  <a:lnTo>
                    <a:pt x="5343" y="1966"/>
                  </a:lnTo>
                  <a:cubicBezTo>
                    <a:pt x="5162" y="1966"/>
                    <a:pt x="5019" y="1822"/>
                    <a:pt x="5019" y="1641"/>
                  </a:cubicBezTo>
                  <a:cubicBezTo>
                    <a:pt x="5019" y="1460"/>
                    <a:pt x="5171" y="1307"/>
                    <a:pt x="5353" y="1307"/>
                  </a:cubicBezTo>
                  <a:lnTo>
                    <a:pt x="5553" y="1307"/>
                  </a:lnTo>
                  <a:cubicBezTo>
                    <a:pt x="5639" y="1298"/>
                    <a:pt x="5687" y="1202"/>
                    <a:pt x="5648" y="1126"/>
                  </a:cubicBezTo>
                  <a:cubicBezTo>
                    <a:pt x="5152" y="420"/>
                    <a:pt x="4351" y="0"/>
                    <a:pt x="3492" y="0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19" name="Google Shape;13819;p84"/>
            <p:cNvSpPr/>
            <p:nvPr/>
          </p:nvSpPr>
          <p:spPr>
            <a:xfrm>
              <a:off x="7213370" y="2419290"/>
              <a:ext cx="100210" cy="68709"/>
            </a:xfrm>
            <a:custGeom>
              <a:avLst/>
              <a:gdLst/>
              <a:ahLst/>
              <a:cxnLst/>
              <a:rect l="l" t="t" r="r" b="b"/>
              <a:pathLst>
                <a:path w="3827" h="2624" extrusionOk="0">
                  <a:moveTo>
                    <a:pt x="2615" y="0"/>
                  </a:moveTo>
                  <a:cubicBezTo>
                    <a:pt x="1260" y="0"/>
                    <a:pt x="134" y="1031"/>
                    <a:pt x="10" y="2385"/>
                  </a:cubicBezTo>
                  <a:cubicBezTo>
                    <a:pt x="1" y="2509"/>
                    <a:pt x="96" y="2624"/>
                    <a:pt x="220" y="2624"/>
                  </a:cubicBezTo>
                  <a:lnTo>
                    <a:pt x="1766" y="2624"/>
                  </a:lnTo>
                  <a:cubicBezTo>
                    <a:pt x="1632" y="2624"/>
                    <a:pt x="1537" y="2509"/>
                    <a:pt x="1546" y="2376"/>
                  </a:cubicBezTo>
                  <a:cubicBezTo>
                    <a:pt x="1661" y="1155"/>
                    <a:pt x="2605" y="182"/>
                    <a:pt x="3826" y="29"/>
                  </a:cubicBezTo>
                  <a:cubicBezTo>
                    <a:pt x="3712" y="10"/>
                    <a:pt x="3607" y="0"/>
                    <a:pt x="3492" y="0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20" name="Google Shape;13820;p84"/>
            <p:cNvSpPr/>
            <p:nvPr/>
          </p:nvSpPr>
          <p:spPr>
            <a:xfrm>
              <a:off x="7341781" y="2453514"/>
              <a:ext cx="23514" cy="17256"/>
            </a:xfrm>
            <a:custGeom>
              <a:avLst/>
              <a:gdLst/>
              <a:ahLst/>
              <a:cxnLst/>
              <a:rect l="l" t="t" r="r" b="b"/>
              <a:pathLst>
                <a:path w="898" h="659" extrusionOk="0">
                  <a:moveTo>
                    <a:pt x="439" y="0"/>
                  </a:moveTo>
                  <a:cubicBezTo>
                    <a:pt x="0" y="0"/>
                    <a:pt x="0" y="659"/>
                    <a:pt x="439" y="659"/>
                  </a:cubicBezTo>
                  <a:lnTo>
                    <a:pt x="897" y="659"/>
                  </a:lnTo>
                  <a:cubicBezTo>
                    <a:pt x="840" y="430"/>
                    <a:pt x="754" y="210"/>
                    <a:pt x="630" y="0"/>
                  </a:cubicBezTo>
                  <a:close/>
                </a:path>
              </a:pathLst>
            </a:custGeom>
            <a:solidFill>
              <a:srgbClr val="E0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821" name="Google Shape;13821;p84"/>
          <p:cNvGrpSpPr/>
          <p:nvPr/>
        </p:nvGrpSpPr>
        <p:grpSpPr>
          <a:xfrm>
            <a:off x="6705276" y="2419290"/>
            <a:ext cx="274812" cy="354728"/>
            <a:chOff x="6705276" y="2419290"/>
            <a:chExt cx="274812" cy="354728"/>
          </a:xfrm>
        </p:grpSpPr>
        <p:sp>
          <p:nvSpPr>
            <p:cNvPr id="13822" name="Google Shape;13822;p84"/>
            <p:cNvSpPr/>
            <p:nvPr/>
          </p:nvSpPr>
          <p:spPr>
            <a:xfrm>
              <a:off x="6705538" y="2608136"/>
              <a:ext cx="274550" cy="165882"/>
            </a:xfrm>
            <a:custGeom>
              <a:avLst/>
              <a:gdLst/>
              <a:ahLst/>
              <a:cxnLst/>
              <a:rect l="l" t="t" r="r" b="b"/>
              <a:pathLst>
                <a:path w="10485" h="6335" extrusionOk="0">
                  <a:moveTo>
                    <a:pt x="3711" y="0"/>
                  </a:moveTo>
                  <a:lnTo>
                    <a:pt x="3711" y="1031"/>
                  </a:lnTo>
                  <a:cubicBezTo>
                    <a:pt x="3711" y="1327"/>
                    <a:pt x="3520" y="1584"/>
                    <a:pt x="3244" y="1660"/>
                  </a:cubicBezTo>
                  <a:lnTo>
                    <a:pt x="935" y="2338"/>
                  </a:lnTo>
                  <a:cubicBezTo>
                    <a:pt x="382" y="2500"/>
                    <a:pt x="0" y="3015"/>
                    <a:pt x="0" y="3597"/>
                  </a:cubicBezTo>
                  <a:lnTo>
                    <a:pt x="0" y="5238"/>
                  </a:lnTo>
                  <a:cubicBezTo>
                    <a:pt x="0" y="5600"/>
                    <a:pt x="286" y="6335"/>
                    <a:pt x="649" y="6335"/>
                  </a:cubicBezTo>
                  <a:lnTo>
                    <a:pt x="9836" y="6335"/>
                  </a:lnTo>
                  <a:cubicBezTo>
                    <a:pt x="10189" y="6335"/>
                    <a:pt x="10484" y="5600"/>
                    <a:pt x="10484" y="5238"/>
                  </a:cubicBezTo>
                  <a:lnTo>
                    <a:pt x="10484" y="3607"/>
                  </a:lnTo>
                  <a:cubicBezTo>
                    <a:pt x="10484" y="3015"/>
                    <a:pt x="10103" y="2500"/>
                    <a:pt x="9540" y="2338"/>
                  </a:cubicBezTo>
                  <a:lnTo>
                    <a:pt x="7241" y="1660"/>
                  </a:lnTo>
                  <a:cubicBezTo>
                    <a:pt x="6955" y="1584"/>
                    <a:pt x="6764" y="1327"/>
                    <a:pt x="6764" y="1031"/>
                  </a:cubicBezTo>
                  <a:lnTo>
                    <a:pt x="6764" y="0"/>
                  </a:ln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23" name="Google Shape;13823;p84"/>
            <p:cNvSpPr/>
            <p:nvPr/>
          </p:nvSpPr>
          <p:spPr>
            <a:xfrm>
              <a:off x="6705276" y="2651604"/>
              <a:ext cx="274812" cy="122415"/>
            </a:xfrm>
            <a:custGeom>
              <a:avLst/>
              <a:gdLst/>
              <a:ahLst/>
              <a:cxnLst/>
              <a:rect l="l" t="t" r="r" b="b"/>
              <a:pathLst>
                <a:path w="10495" h="4675" extrusionOk="0">
                  <a:moveTo>
                    <a:pt x="3244" y="0"/>
                  </a:moveTo>
                  <a:lnTo>
                    <a:pt x="945" y="678"/>
                  </a:lnTo>
                  <a:cubicBezTo>
                    <a:pt x="392" y="840"/>
                    <a:pt x="0" y="1355"/>
                    <a:pt x="0" y="1937"/>
                  </a:cubicBezTo>
                  <a:lnTo>
                    <a:pt x="0" y="4017"/>
                  </a:lnTo>
                  <a:cubicBezTo>
                    <a:pt x="0" y="4379"/>
                    <a:pt x="296" y="4675"/>
                    <a:pt x="659" y="4675"/>
                  </a:cubicBezTo>
                  <a:lnTo>
                    <a:pt x="9846" y="4675"/>
                  </a:lnTo>
                  <a:cubicBezTo>
                    <a:pt x="10199" y="4675"/>
                    <a:pt x="10494" y="4379"/>
                    <a:pt x="10494" y="4017"/>
                  </a:cubicBezTo>
                  <a:lnTo>
                    <a:pt x="10494" y="1947"/>
                  </a:lnTo>
                  <a:cubicBezTo>
                    <a:pt x="10494" y="1355"/>
                    <a:pt x="10113" y="840"/>
                    <a:pt x="9550" y="678"/>
                  </a:cubicBezTo>
                  <a:lnTo>
                    <a:pt x="7251" y="0"/>
                  </a:lnTo>
                  <a:lnTo>
                    <a:pt x="7251" y="0"/>
                  </a:lnTo>
                  <a:cubicBezTo>
                    <a:pt x="7308" y="29"/>
                    <a:pt x="7365" y="58"/>
                    <a:pt x="7432" y="86"/>
                  </a:cubicBezTo>
                  <a:lnTo>
                    <a:pt x="5247" y="735"/>
                  </a:lnTo>
                  <a:lnTo>
                    <a:pt x="3063" y="86"/>
                  </a:lnTo>
                  <a:cubicBezTo>
                    <a:pt x="3130" y="58"/>
                    <a:pt x="3187" y="29"/>
                    <a:pt x="3244" y="0"/>
                  </a:cubicBezTo>
                  <a:close/>
                </a:path>
              </a:pathLst>
            </a:custGeom>
            <a:solidFill>
              <a:srgbClr val="E0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24" name="Google Shape;13824;p84"/>
            <p:cNvSpPr/>
            <p:nvPr/>
          </p:nvSpPr>
          <p:spPr>
            <a:xfrm>
              <a:off x="6773959" y="2656343"/>
              <a:ext cx="137681" cy="117675"/>
            </a:xfrm>
            <a:custGeom>
              <a:avLst/>
              <a:gdLst/>
              <a:ahLst/>
              <a:cxnLst/>
              <a:rect l="l" t="t" r="r" b="b"/>
              <a:pathLst>
                <a:path w="5258" h="4494" extrusionOk="0">
                  <a:moveTo>
                    <a:pt x="774" y="1"/>
                  </a:moveTo>
                  <a:lnTo>
                    <a:pt x="516" y="268"/>
                  </a:lnTo>
                  <a:cubicBezTo>
                    <a:pt x="192" y="592"/>
                    <a:pt x="1" y="1041"/>
                    <a:pt x="11" y="1498"/>
                  </a:cubicBezTo>
                  <a:lnTo>
                    <a:pt x="11" y="4494"/>
                  </a:lnTo>
                  <a:lnTo>
                    <a:pt x="5257" y="4494"/>
                  </a:lnTo>
                  <a:lnTo>
                    <a:pt x="5257" y="1498"/>
                  </a:lnTo>
                  <a:cubicBezTo>
                    <a:pt x="5248" y="1031"/>
                    <a:pt x="5067" y="592"/>
                    <a:pt x="4733" y="268"/>
                  </a:cubicBezTo>
                  <a:lnTo>
                    <a:pt x="4475" y="1"/>
                  </a:lnTo>
                  <a:lnTo>
                    <a:pt x="2624" y="344"/>
                  </a:lnTo>
                  <a:lnTo>
                    <a:pt x="774" y="1"/>
                  </a:lnTo>
                  <a:close/>
                </a:path>
              </a:pathLst>
            </a:custGeom>
            <a:solidFill>
              <a:srgbClr val="E7E9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25" name="Google Shape;13825;p84"/>
            <p:cNvSpPr/>
            <p:nvPr/>
          </p:nvSpPr>
          <p:spPr>
            <a:xfrm>
              <a:off x="6780479" y="2656343"/>
              <a:ext cx="124405" cy="46321"/>
            </a:xfrm>
            <a:custGeom>
              <a:avLst/>
              <a:gdLst/>
              <a:ahLst/>
              <a:cxnLst/>
              <a:rect l="l" t="t" r="r" b="b"/>
              <a:pathLst>
                <a:path w="4751" h="1769" extrusionOk="0">
                  <a:moveTo>
                    <a:pt x="525" y="1"/>
                  </a:moveTo>
                  <a:lnTo>
                    <a:pt x="267" y="268"/>
                  </a:lnTo>
                  <a:cubicBezTo>
                    <a:pt x="162" y="373"/>
                    <a:pt x="67" y="487"/>
                    <a:pt x="0" y="621"/>
                  </a:cubicBezTo>
                  <a:lnTo>
                    <a:pt x="801" y="1546"/>
                  </a:lnTo>
                  <a:cubicBezTo>
                    <a:pt x="930" y="1694"/>
                    <a:pt x="1109" y="1768"/>
                    <a:pt x="1289" y="1768"/>
                  </a:cubicBezTo>
                  <a:cubicBezTo>
                    <a:pt x="1457" y="1768"/>
                    <a:pt x="1626" y="1704"/>
                    <a:pt x="1755" y="1575"/>
                  </a:cubicBezTo>
                  <a:lnTo>
                    <a:pt x="2375" y="964"/>
                  </a:lnTo>
                  <a:lnTo>
                    <a:pt x="2996" y="1575"/>
                  </a:lnTo>
                  <a:cubicBezTo>
                    <a:pt x="3125" y="1704"/>
                    <a:pt x="3293" y="1768"/>
                    <a:pt x="3462" y="1768"/>
                  </a:cubicBezTo>
                  <a:cubicBezTo>
                    <a:pt x="3642" y="1768"/>
                    <a:pt x="3821" y="1694"/>
                    <a:pt x="3950" y="1546"/>
                  </a:cubicBezTo>
                  <a:lnTo>
                    <a:pt x="4751" y="621"/>
                  </a:lnTo>
                  <a:cubicBezTo>
                    <a:pt x="4684" y="497"/>
                    <a:pt x="4589" y="373"/>
                    <a:pt x="4484" y="268"/>
                  </a:cubicBezTo>
                  <a:lnTo>
                    <a:pt x="4226" y="1"/>
                  </a:lnTo>
                  <a:lnTo>
                    <a:pt x="2375" y="344"/>
                  </a:lnTo>
                  <a:lnTo>
                    <a:pt x="525" y="1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26" name="Google Shape;13826;p84"/>
            <p:cNvSpPr/>
            <p:nvPr/>
          </p:nvSpPr>
          <p:spPr>
            <a:xfrm>
              <a:off x="6825439" y="2693814"/>
              <a:ext cx="34486" cy="80205"/>
            </a:xfrm>
            <a:custGeom>
              <a:avLst/>
              <a:gdLst/>
              <a:ahLst/>
              <a:cxnLst/>
              <a:rect l="l" t="t" r="r" b="b"/>
              <a:pathLst>
                <a:path w="1317" h="3063" extrusionOk="0">
                  <a:moveTo>
                    <a:pt x="344" y="1"/>
                  </a:moveTo>
                  <a:lnTo>
                    <a:pt x="0" y="3063"/>
                  </a:lnTo>
                  <a:lnTo>
                    <a:pt x="1317" y="3063"/>
                  </a:lnTo>
                  <a:lnTo>
                    <a:pt x="973" y="1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27" name="Google Shape;13827;p84"/>
            <p:cNvSpPr/>
            <p:nvPr/>
          </p:nvSpPr>
          <p:spPr>
            <a:xfrm>
              <a:off x="6819678" y="2665351"/>
              <a:ext cx="46007" cy="34250"/>
            </a:xfrm>
            <a:custGeom>
              <a:avLst/>
              <a:gdLst/>
              <a:ahLst/>
              <a:cxnLst/>
              <a:rect l="l" t="t" r="r" b="b"/>
              <a:pathLst>
                <a:path w="1757" h="1308" extrusionOk="0">
                  <a:moveTo>
                    <a:pt x="1" y="0"/>
                  </a:moveTo>
                  <a:lnTo>
                    <a:pt x="392" y="1154"/>
                  </a:lnTo>
                  <a:cubicBezTo>
                    <a:pt x="421" y="1250"/>
                    <a:pt x="506" y="1307"/>
                    <a:pt x="602" y="1307"/>
                  </a:cubicBezTo>
                  <a:lnTo>
                    <a:pt x="1155" y="1307"/>
                  </a:lnTo>
                  <a:cubicBezTo>
                    <a:pt x="1251" y="1307"/>
                    <a:pt x="1336" y="1250"/>
                    <a:pt x="1365" y="1154"/>
                  </a:cubicBezTo>
                  <a:lnTo>
                    <a:pt x="1756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28" name="Google Shape;13828;p84"/>
            <p:cNvSpPr/>
            <p:nvPr/>
          </p:nvSpPr>
          <p:spPr>
            <a:xfrm>
              <a:off x="6802710" y="2608136"/>
              <a:ext cx="79943" cy="22886"/>
            </a:xfrm>
            <a:custGeom>
              <a:avLst/>
              <a:gdLst/>
              <a:ahLst/>
              <a:cxnLst/>
              <a:rect l="l" t="t" r="r" b="b"/>
              <a:pathLst>
                <a:path w="3053" h="874" extrusionOk="0">
                  <a:moveTo>
                    <a:pt x="0" y="0"/>
                  </a:moveTo>
                  <a:lnTo>
                    <a:pt x="0" y="487"/>
                  </a:lnTo>
                  <a:cubicBezTo>
                    <a:pt x="477" y="745"/>
                    <a:pt x="1002" y="873"/>
                    <a:pt x="1526" y="873"/>
                  </a:cubicBezTo>
                  <a:cubicBezTo>
                    <a:pt x="2051" y="873"/>
                    <a:pt x="2576" y="745"/>
                    <a:pt x="3053" y="487"/>
                  </a:cubicBezTo>
                  <a:lnTo>
                    <a:pt x="3053" y="0"/>
                  </a:ln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29" name="Google Shape;13829;p84"/>
            <p:cNvSpPr/>
            <p:nvPr/>
          </p:nvSpPr>
          <p:spPr>
            <a:xfrm>
              <a:off x="6722768" y="2447753"/>
              <a:ext cx="62713" cy="143180"/>
            </a:xfrm>
            <a:custGeom>
              <a:avLst/>
              <a:gdLst/>
              <a:ahLst/>
              <a:cxnLst/>
              <a:rect l="l" t="t" r="r" b="b"/>
              <a:pathLst>
                <a:path w="2395" h="5468" extrusionOk="0">
                  <a:moveTo>
                    <a:pt x="2395" y="1"/>
                  </a:moveTo>
                  <a:cubicBezTo>
                    <a:pt x="763" y="545"/>
                    <a:pt x="182" y="2453"/>
                    <a:pt x="38" y="3082"/>
                  </a:cubicBezTo>
                  <a:cubicBezTo>
                    <a:pt x="0" y="3206"/>
                    <a:pt x="29" y="3340"/>
                    <a:pt x="115" y="3445"/>
                  </a:cubicBezTo>
                  <a:lnTo>
                    <a:pt x="592" y="4084"/>
                  </a:lnTo>
                  <a:cubicBezTo>
                    <a:pt x="630" y="4132"/>
                    <a:pt x="649" y="4198"/>
                    <a:pt x="639" y="4256"/>
                  </a:cubicBezTo>
                  <a:cubicBezTo>
                    <a:pt x="620" y="4332"/>
                    <a:pt x="601" y="4408"/>
                    <a:pt x="573" y="4475"/>
                  </a:cubicBezTo>
                  <a:cubicBezTo>
                    <a:pt x="496" y="4685"/>
                    <a:pt x="592" y="4923"/>
                    <a:pt x="792" y="5019"/>
                  </a:cubicBezTo>
                  <a:cubicBezTo>
                    <a:pt x="1298" y="5267"/>
                    <a:pt x="1832" y="5410"/>
                    <a:pt x="2395" y="5467"/>
                  </a:cubicBezTo>
                  <a:lnTo>
                    <a:pt x="2395" y="1"/>
                  </a:lnTo>
                  <a:close/>
                </a:path>
              </a:pathLst>
            </a:custGeom>
            <a:solidFill>
              <a:srgbClr val="BDC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30" name="Google Shape;13830;p84"/>
            <p:cNvSpPr/>
            <p:nvPr/>
          </p:nvSpPr>
          <p:spPr>
            <a:xfrm>
              <a:off x="6900119" y="2447753"/>
              <a:ext cx="62477" cy="143180"/>
            </a:xfrm>
            <a:custGeom>
              <a:avLst/>
              <a:gdLst/>
              <a:ahLst/>
              <a:cxnLst/>
              <a:rect l="l" t="t" r="r" b="b"/>
              <a:pathLst>
                <a:path w="2386" h="5468" extrusionOk="0">
                  <a:moveTo>
                    <a:pt x="1" y="1"/>
                  </a:moveTo>
                  <a:lnTo>
                    <a:pt x="1" y="5467"/>
                  </a:lnTo>
                  <a:cubicBezTo>
                    <a:pt x="554" y="5410"/>
                    <a:pt x="1098" y="5267"/>
                    <a:pt x="1603" y="5019"/>
                  </a:cubicBezTo>
                  <a:cubicBezTo>
                    <a:pt x="1804" y="4923"/>
                    <a:pt x="1899" y="4685"/>
                    <a:pt x="1823" y="4475"/>
                  </a:cubicBezTo>
                  <a:cubicBezTo>
                    <a:pt x="1794" y="4408"/>
                    <a:pt x="1775" y="4332"/>
                    <a:pt x="1756" y="4256"/>
                  </a:cubicBezTo>
                  <a:cubicBezTo>
                    <a:pt x="1746" y="4198"/>
                    <a:pt x="1756" y="4132"/>
                    <a:pt x="1794" y="4084"/>
                  </a:cubicBezTo>
                  <a:lnTo>
                    <a:pt x="2281" y="3445"/>
                  </a:lnTo>
                  <a:cubicBezTo>
                    <a:pt x="2357" y="3340"/>
                    <a:pt x="2386" y="3206"/>
                    <a:pt x="2357" y="3082"/>
                  </a:cubicBezTo>
                  <a:cubicBezTo>
                    <a:pt x="2204" y="2453"/>
                    <a:pt x="1632" y="545"/>
                    <a:pt x="1" y="1"/>
                  </a:cubicBezTo>
                  <a:close/>
                </a:path>
              </a:pathLst>
            </a:custGeom>
            <a:solidFill>
              <a:srgbClr val="BDC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31" name="Google Shape;13831;p84"/>
            <p:cNvSpPr/>
            <p:nvPr/>
          </p:nvSpPr>
          <p:spPr>
            <a:xfrm>
              <a:off x="6745732" y="2419290"/>
              <a:ext cx="193874" cy="200368"/>
            </a:xfrm>
            <a:custGeom>
              <a:avLst/>
              <a:gdLst/>
              <a:ahLst/>
              <a:cxnLst/>
              <a:rect l="l" t="t" r="r" b="b"/>
              <a:pathLst>
                <a:path w="7404" h="7652" extrusionOk="0">
                  <a:moveTo>
                    <a:pt x="3702" y="0"/>
                  </a:moveTo>
                  <a:cubicBezTo>
                    <a:pt x="2014" y="0"/>
                    <a:pt x="650" y="1374"/>
                    <a:pt x="650" y="3063"/>
                  </a:cubicBezTo>
                  <a:lnTo>
                    <a:pt x="650" y="3950"/>
                  </a:lnTo>
                  <a:cubicBezTo>
                    <a:pt x="1" y="4074"/>
                    <a:pt x="96" y="5028"/>
                    <a:pt x="755" y="5028"/>
                  </a:cubicBezTo>
                  <a:lnTo>
                    <a:pt x="879" y="5028"/>
                  </a:lnTo>
                  <a:cubicBezTo>
                    <a:pt x="984" y="6507"/>
                    <a:pt x="2224" y="7651"/>
                    <a:pt x="3702" y="7651"/>
                  </a:cubicBezTo>
                  <a:cubicBezTo>
                    <a:pt x="5181" y="7651"/>
                    <a:pt x="6421" y="6507"/>
                    <a:pt x="6536" y="5028"/>
                  </a:cubicBezTo>
                  <a:lnTo>
                    <a:pt x="6650" y="5028"/>
                  </a:lnTo>
                  <a:cubicBezTo>
                    <a:pt x="7309" y="5028"/>
                    <a:pt x="7404" y="4074"/>
                    <a:pt x="6765" y="3950"/>
                  </a:cubicBezTo>
                  <a:lnTo>
                    <a:pt x="6765" y="3940"/>
                  </a:lnTo>
                  <a:lnTo>
                    <a:pt x="6765" y="3063"/>
                  </a:lnTo>
                  <a:cubicBezTo>
                    <a:pt x="6765" y="1374"/>
                    <a:pt x="5391" y="0"/>
                    <a:pt x="3702" y="0"/>
                  </a:cubicBezTo>
                  <a:close/>
                </a:path>
              </a:pathLst>
            </a:custGeom>
            <a:solidFill>
              <a:srgbClr val="F6F8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32" name="Google Shape;13832;p84"/>
            <p:cNvSpPr/>
            <p:nvPr/>
          </p:nvSpPr>
          <p:spPr>
            <a:xfrm>
              <a:off x="6796950" y="2516463"/>
              <a:ext cx="28515" cy="14271"/>
            </a:xfrm>
            <a:custGeom>
              <a:avLst/>
              <a:gdLst/>
              <a:ahLst/>
              <a:cxnLst/>
              <a:rect l="l" t="t" r="r" b="b"/>
              <a:pathLst>
                <a:path w="1089" h="545" extrusionOk="0">
                  <a:moveTo>
                    <a:pt x="1" y="0"/>
                  </a:moveTo>
                  <a:lnTo>
                    <a:pt x="1" y="544"/>
                  </a:lnTo>
                  <a:lnTo>
                    <a:pt x="1088" y="544"/>
                  </a:lnTo>
                  <a:lnTo>
                    <a:pt x="1088" y="0"/>
                  </a:ln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33" name="Google Shape;13833;p84"/>
            <p:cNvSpPr/>
            <p:nvPr/>
          </p:nvSpPr>
          <p:spPr>
            <a:xfrm>
              <a:off x="6859898" y="2516463"/>
              <a:ext cx="28515" cy="14271"/>
            </a:xfrm>
            <a:custGeom>
              <a:avLst/>
              <a:gdLst/>
              <a:ahLst/>
              <a:cxnLst/>
              <a:rect l="l" t="t" r="r" b="b"/>
              <a:pathLst>
                <a:path w="1089" h="545" extrusionOk="0">
                  <a:moveTo>
                    <a:pt x="1" y="0"/>
                  </a:moveTo>
                  <a:lnTo>
                    <a:pt x="1" y="544"/>
                  </a:lnTo>
                  <a:lnTo>
                    <a:pt x="1088" y="544"/>
                  </a:lnTo>
                  <a:lnTo>
                    <a:pt x="1088" y="0"/>
                  </a:ln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34" name="Google Shape;13834;p84"/>
            <p:cNvSpPr/>
            <p:nvPr/>
          </p:nvSpPr>
          <p:spPr>
            <a:xfrm>
              <a:off x="6745732" y="2419316"/>
              <a:ext cx="111443" cy="200237"/>
            </a:xfrm>
            <a:custGeom>
              <a:avLst/>
              <a:gdLst/>
              <a:ahLst/>
              <a:cxnLst/>
              <a:rect l="l" t="t" r="r" b="b"/>
              <a:pathLst>
                <a:path w="4256" h="7647" extrusionOk="0">
                  <a:moveTo>
                    <a:pt x="3676" y="1"/>
                  </a:moveTo>
                  <a:cubicBezTo>
                    <a:pt x="2034" y="1"/>
                    <a:pt x="641" y="1343"/>
                    <a:pt x="650" y="3052"/>
                  </a:cubicBezTo>
                  <a:lnTo>
                    <a:pt x="650" y="3939"/>
                  </a:lnTo>
                  <a:cubicBezTo>
                    <a:pt x="1" y="4073"/>
                    <a:pt x="96" y="5027"/>
                    <a:pt x="755" y="5027"/>
                  </a:cubicBezTo>
                  <a:lnTo>
                    <a:pt x="879" y="5027"/>
                  </a:lnTo>
                  <a:cubicBezTo>
                    <a:pt x="989" y="6529"/>
                    <a:pt x="2254" y="7646"/>
                    <a:pt x="3708" y="7646"/>
                  </a:cubicBezTo>
                  <a:cubicBezTo>
                    <a:pt x="3888" y="7646"/>
                    <a:pt x="4071" y="7629"/>
                    <a:pt x="4256" y="7593"/>
                  </a:cubicBezTo>
                  <a:cubicBezTo>
                    <a:pt x="2920" y="7335"/>
                    <a:pt x="1957" y="6162"/>
                    <a:pt x="1957" y="4807"/>
                  </a:cubicBezTo>
                  <a:lnTo>
                    <a:pt x="1957" y="2842"/>
                  </a:lnTo>
                  <a:cubicBezTo>
                    <a:pt x="1957" y="1478"/>
                    <a:pt x="2920" y="314"/>
                    <a:pt x="4256" y="57"/>
                  </a:cubicBezTo>
                  <a:cubicBezTo>
                    <a:pt x="4060" y="19"/>
                    <a:pt x="3866" y="1"/>
                    <a:pt x="3676" y="1"/>
                  </a:cubicBez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35" name="Google Shape;13835;p84"/>
            <p:cNvSpPr/>
            <p:nvPr/>
          </p:nvSpPr>
          <p:spPr>
            <a:xfrm>
              <a:off x="6805434" y="2516594"/>
              <a:ext cx="11521" cy="17125"/>
            </a:xfrm>
            <a:custGeom>
              <a:avLst/>
              <a:gdLst/>
              <a:ahLst/>
              <a:cxnLst/>
              <a:rect l="l" t="t" r="r" b="b"/>
              <a:pathLst>
                <a:path w="440" h="654" extrusionOk="0">
                  <a:moveTo>
                    <a:pt x="220" y="0"/>
                  </a:moveTo>
                  <a:cubicBezTo>
                    <a:pt x="111" y="0"/>
                    <a:pt x="1" y="72"/>
                    <a:pt x="1" y="215"/>
                  </a:cubicBezTo>
                  <a:lnTo>
                    <a:pt x="1" y="434"/>
                  </a:lnTo>
                  <a:cubicBezTo>
                    <a:pt x="1" y="558"/>
                    <a:pt x="96" y="654"/>
                    <a:pt x="220" y="654"/>
                  </a:cubicBezTo>
                  <a:cubicBezTo>
                    <a:pt x="344" y="654"/>
                    <a:pt x="440" y="558"/>
                    <a:pt x="440" y="434"/>
                  </a:cubicBezTo>
                  <a:lnTo>
                    <a:pt x="440" y="215"/>
                  </a:lnTo>
                  <a:cubicBezTo>
                    <a:pt x="440" y="72"/>
                    <a:pt x="330" y="0"/>
                    <a:pt x="220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36" name="Google Shape;13836;p84"/>
            <p:cNvSpPr/>
            <p:nvPr/>
          </p:nvSpPr>
          <p:spPr>
            <a:xfrm>
              <a:off x="6817400" y="2562103"/>
              <a:ext cx="50563" cy="17361"/>
            </a:xfrm>
            <a:custGeom>
              <a:avLst/>
              <a:gdLst/>
              <a:ahLst/>
              <a:cxnLst/>
              <a:rect l="l" t="t" r="r" b="b"/>
              <a:pathLst>
                <a:path w="1931" h="663" extrusionOk="0">
                  <a:moveTo>
                    <a:pt x="311" y="1"/>
                  </a:moveTo>
                  <a:cubicBezTo>
                    <a:pt x="145" y="1"/>
                    <a:pt x="1" y="224"/>
                    <a:pt x="155" y="385"/>
                  </a:cubicBezTo>
                  <a:cubicBezTo>
                    <a:pt x="373" y="567"/>
                    <a:pt x="644" y="662"/>
                    <a:pt x="925" y="662"/>
                  </a:cubicBezTo>
                  <a:cubicBezTo>
                    <a:pt x="939" y="662"/>
                    <a:pt x="952" y="662"/>
                    <a:pt x="965" y="661"/>
                  </a:cubicBezTo>
                  <a:cubicBezTo>
                    <a:pt x="979" y="662"/>
                    <a:pt x="992" y="662"/>
                    <a:pt x="1006" y="662"/>
                  </a:cubicBezTo>
                  <a:cubicBezTo>
                    <a:pt x="1287" y="662"/>
                    <a:pt x="1558" y="567"/>
                    <a:pt x="1776" y="385"/>
                  </a:cubicBezTo>
                  <a:cubicBezTo>
                    <a:pt x="1930" y="224"/>
                    <a:pt x="1786" y="1"/>
                    <a:pt x="1620" y="1"/>
                  </a:cubicBezTo>
                  <a:cubicBezTo>
                    <a:pt x="1570" y="1"/>
                    <a:pt x="1518" y="21"/>
                    <a:pt x="1471" y="70"/>
                  </a:cubicBezTo>
                  <a:cubicBezTo>
                    <a:pt x="1318" y="175"/>
                    <a:pt x="1142" y="227"/>
                    <a:pt x="965" y="227"/>
                  </a:cubicBezTo>
                  <a:cubicBezTo>
                    <a:pt x="789" y="227"/>
                    <a:pt x="612" y="175"/>
                    <a:pt x="460" y="70"/>
                  </a:cubicBezTo>
                  <a:cubicBezTo>
                    <a:pt x="413" y="21"/>
                    <a:pt x="361" y="1"/>
                    <a:pt x="311" y="1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37" name="Google Shape;13837;p84"/>
            <p:cNvSpPr/>
            <p:nvPr/>
          </p:nvSpPr>
          <p:spPr>
            <a:xfrm>
              <a:off x="6794960" y="2493734"/>
              <a:ext cx="32496" cy="11260"/>
            </a:xfrm>
            <a:custGeom>
              <a:avLst/>
              <a:gdLst/>
              <a:ahLst/>
              <a:cxnLst/>
              <a:rect l="l" t="t" r="r" b="b"/>
              <a:pathLst>
                <a:path w="1241" h="430" extrusionOk="0">
                  <a:moveTo>
                    <a:pt x="296" y="0"/>
                  </a:moveTo>
                  <a:cubicBezTo>
                    <a:pt x="0" y="0"/>
                    <a:pt x="0" y="429"/>
                    <a:pt x="296" y="429"/>
                  </a:cubicBezTo>
                  <a:lnTo>
                    <a:pt x="954" y="429"/>
                  </a:lnTo>
                  <a:cubicBezTo>
                    <a:pt x="1241" y="429"/>
                    <a:pt x="1241" y="0"/>
                    <a:pt x="954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38" name="Google Shape;13838;p84"/>
            <p:cNvSpPr/>
            <p:nvPr/>
          </p:nvSpPr>
          <p:spPr>
            <a:xfrm>
              <a:off x="6868409" y="2516594"/>
              <a:ext cx="11495" cy="17125"/>
            </a:xfrm>
            <a:custGeom>
              <a:avLst/>
              <a:gdLst/>
              <a:ahLst/>
              <a:cxnLst/>
              <a:rect l="l" t="t" r="r" b="b"/>
              <a:pathLst>
                <a:path w="439" h="654" extrusionOk="0">
                  <a:moveTo>
                    <a:pt x="219" y="0"/>
                  </a:moveTo>
                  <a:cubicBezTo>
                    <a:pt x="110" y="0"/>
                    <a:pt x="0" y="72"/>
                    <a:pt x="0" y="215"/>
                  </a:cubicBezTo>
                  <a:lnTo>
                    <a:pt x="0" y="434"/>
                  </a:lnTo>
                  <a:cubicBezTo>
                    <a:pt x="0" y="558"/>
                    <a:pt x="95" y="654"/>
                    <a:pt x="219" y="654"/>
                  </a:cubicBezTo>
                  <a:cubicBezTo>
                    <a:pt x="344" y="654"/>
                    <a:pt x="439" y="558"/>
                    <a:pt x="439" y="434"/>
                  </a:cubicBezTo>
                  <a:lnTo>
                    <a:pt x="439" y="215"/>
                  </a:lnTo>
                  <a:cubicBezTo>
                    <a:pt x="439" y="72"/>
                    <a:pt x="329" y="0"/>
                    <a:pt x="219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39" name="Google Shape;13839;p84"/>
            <p:cNvSpPr/>
            <p:nvPr/>
          </p:nvSpPr>
          <p:spPr>
            <a:xfrm>
              <a:off x="6857908" y="2493734"/>
              <a:ext cx="32496" cy="11260"/>
            </a:xfrm>
            <a:custGeom>
              <a:avLst/>
              <a:gdLst/>
              <a:ahLst/>
              <a:cxnLst/>
              <a:rect l="l" t="t" r="r" b="b"/>
              <a:pathLst>
                <a:path w="1241" h="430" extrusionOk="0">
                  <a:moveTo>
                    <a:pt x="296" y="0"/>
                  </a:moveTo>
                  <a:cubicBezTo>
                    <a:pt x="0" y="0"/>
                    <a:pt x="0" y="429"/>
                    <a:pt x="296" y="429"/>
                  </a:cubicBezTo>
                  <a:lnTo>
                    <a:pt x="945" y="429"/>
                  </a:lnTo>
                  <a:cubicBezTo>
                    <a:pt x="1241" y="429"/>
                    <a:pt x="1241" y="0"/>
                    <a:pt x="945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40" name="Google Shape;13840;p84"/>
            <p:cNvSpPr/>
            <p:nvPr/>
          </p:nvSpPr>
          <p:spPr>
            <a:xfrm>
              <a:off x="6754975" y="2516463"/>
              <a:ext cx="43755" cy="11521"/>
            </a:xfrm>
            <a:custGeom>
              <a:avLst/>
              <a:gdLst/>
              <a:ahLst/>
              <a:cxnLst/>
              <a:rect l="l" t="t" r="r" b="b"/>
              <a:pathLst>
                <a:path w="1671" h="440" extrusionOk="0">
                  <a:moveTo>
                    <a:pt x="297" y="0"/>
                  </a:moveTo>
                  <a:cubicBezTo>
                    <a:pt x="1" y="0"/>
                    <a:pt x="1" y="439"/>
                    <a:pt x="297" y="439"/>
                  </a:cubicBezTo>
                  <a:lnTo>
                    <a:pt x="1384" y="439"/>
                  </a:lnTo>
                  <a:cubicBezTo>
                    <a:pt x="1670" y="439"/>
                    <a:pt x="1670" y="0"/>
                    <a:pt x="1384" y="0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41" name="Google Shape;13841;p84"/>
            <p:cNvSpPr/>
            <p:nvPr/>
          </p:nvSpPr>
          <p:spPr>
            <a:xfrm>
              <a:off x="6886633" y="2516463"/>
              <a:ext cx="43729" cy="11521"/>
            </a:xfrm>
            <a:custGeom>
              <a:avLst/>
              <a:gdLst/>
              <a:ahLst/>
              <a:cxnLst/>
              <a:rect l="l" t="t" r="r" b="b"/>
              <a:pathLst>
                <a:path w="1670" h="440" extrusionOk="0">
                  <a:moveTo>
                    <a:pt x="296" y="0"/>
                  </a:moveTo>
                  <a:cubicBezTo>
                    <a:pt x="0" y="0"/>
                    <a:pt x="0" y="439"/>
                    <a:pt x="296" y="439"/>
                  </a:cubicBezTo>
                  <a:lnTo>
                    <a:pt x="1384" y="439"/>
                  </a:lnTo>
                  <a:cubicBezTo>
                    <a:pt x="1670" y="439"/>
                    <a:pt x="1670" y="0"/>
                    <a:pt x="1384" y="0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42" name="Google Shape;13842;p84"/>
            <p:cNvSpPr/>
            <p:nvPr/>
          </p:nvSpPr>
          <p:spPr>
            <a:xfrm>
              <a:off x="6825675" y="2516463"/>
              <a:ext cx="34250" cy="22990"/>
            </a:xfrm>
            <a:custGeom>
              <a:avLst/>
              <a:gdLst/>
              <a:ahLst/>
              <a:cxnLst/>
              <a:rect l="l" t="t" r="r" b="b"/>
              <a:pathLst>
                <a:path w="1308" h="878" extrusionOk="0">
                  <a:moveTo>
                    <a:pt x="649" y="0"/>
                  </a:moveTo>
                  <a:cubicBezTo>
                    <a:pt x="287" y="0"/>
                    <a:pt x="1" y="296"/>
                    <a:pt x="1" y="659"/>
                  </a:cubicBezTo>
                  <a:cubicBezTo>
                    <a:pt x="1" y="802"/>
                    <a:pt x="108" y="873"/>
                    <a:pt x="215" y="873"/>
                  </a:cubicBezTo>
                  <a:cubicBezTo>
                    <a:pt x="323" y="873"/>
                    <a:pt x="430" y="802"/>
                    <a:pt x="430" y="659"/>
                  </a:cubicBezTo>
                  <a:cubicBezTo>
                    <a:pt x="430" y="511"/>
                    <a:pt x="540" y="437"/>
                    <a:pt x="649" y="437"/>
                  </a:cubicBezTo>
                  <a:cubicBezTo>
                    <a:pt x="759" y="437"/>
                    <a:pt x="869" y="511"/>
                    <a:pt x="869" y="659"/>
                  </a:cubicBezTo>
                  <a:cubicBezTo>
                    <a:pt x="869" y="783"/>
                    <a:pt x="964" y="878"/>
                    <a:pt x="1088" y="878"/>
                  </a:cubicBezTo>
                  <a:cubicBezTo>
                    <a:pt x="1212" y="878"/>
                    <a:pt x="1308" y="783"/>
                    <a:pt x="1308" y="659"/>
                  </a:cubicBezTo>
                  <a:cubicBezTo>
                    <a:pt x="1308" y="296"/>
                    <a:pt x="1012" y="0"/>
                    <a:pt x="649" y="0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43" name="Google Shape;13843;p84"/>
            <p:cNvSpPr/>
            <p:nvPr/>
          </p:nvSpPr>
          <p:spPr>
            <a:xfrm>
              <a:off x="6825439" y="2596641"/>
              <a:ext cx="34486" cy="34250"/>
            </a:xfrm>
            <a:custGeom>
              <a:avLst/>
              <a:gdLst/>
              <a:ahLst/>
              <a:cxnLst/>
              <a:rect l="l" t="t" r="r" b="b"/>
              <a:pathLst>
                <a:path w="1317" h="1308" extrusionOk="0">
                  <a:moveTo>
                    <a:pt x="220" y="1"/>
                  </a:moveTo>
                  <a:cubicBezTo>
                    <a:pt x="96" y="1"/>
                    <a:pt x="0" y="96"/>
                    <a:pt x="0" y="220"/>
                  </a:cubicBezTo>
                  <a:lnTo>
                    <a:pt x="0" y="649"/>
                  </a:lnTo>
                  <a:cubicBezTo>
                    <a:pt x="0" y="1012"/>
                    <a:pt x="296" y="1308"/>
                    <a:pt x="658" y="1308"/>
                  </a:cubicBezTo>
                  <a:cubicBezTo>
                    <a:pt x="1021" y="1308"/>
                    <a:pt x="1317" y="1012"/>
                    <a:pt x="1317" y="649"/>
                  </a:cubicBezTo>
                  <a:lnTo>
                    <a:pt x="1317" y="220"/>
                  </a:lnTo>
                  <a:cubicBezTo>
                    <a:pt x="1317" y="96"/>
                    <a:pt x="1212" y="1"/>
                    <a:pt x="1097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44" name="Google Shape;13844;p84"/>
            <p:cNvSpPr/>
            <p:nvPr/>
          </p:nvSpPr>
          <p:spPr>
            <a:xfrm>
              <a:off x="6783726" y="2640868"/>
              <a:ext cx="58969" cy="50380"/>
            </a:xfrm>
            <a:custGeom>
              <a:avLst/>
              <a:gdLst/>
              <a:ahLst/>
              <a:cxnLst/>
              <a:rect l="l" t="t" r="r" b="b"/>
              <a:pathLst>
                <a:path w="2252" h="1924" extrusionOk="0">
                  <a:moveTo>
                    <a:pt x="582" y="0"/>
                  </a:moveTo>
                  <a:lnTo>
                    <a:pt x="0" y="697"/>
                  </a:lnTo>
                  <a:lnTo>
                    <a:pt x="1002" y="1851"/>
                  </a:lnTo>
                  <a:cubicBezTo>
                    <a:pt x="1046" y="1900"/>
                    <a:pt x="1105" y="1924"/>
                    <a:pt x="1165" y="1924"/>
                  </a:cubicBezTo>
                  <a:cubicBezTo>
                    <a:pt x="1222" y="1924"/>
                    <a:pt x="1280" y="1902"/>
                    <a:pt x="1326" y="1860"/>
                  </a:cubicBezTo>
                  <a:lnTo>
                    <a:pt x="2251" y="935"/>
                  </a:lnTo>
                  <a:lnTo>
                    <a:pt x="58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45" name="Google Shape;13845;p84"/>
            <p:cNvSpPr/>
            <p:nvPr/>
          </p:nvSpPr>
          <p:spPr>
            <a:xfrm>
              <a:off x="6842669" y="2640868"/>
              <a:ext cx="58969" cy="50380"/>
            </a:xfrm>
            <a:custGeom>
              <a:avLst/>
              <a:gdLst/>
              <a:ahLst/>
              <a:cxnLst/>
              <a:rect l="l" t="t" r="r" b="b"/>
              <a:pathLst>
                <a:path w="2252" h="1924" extrusionOk="0">
                  <a:moveTo>
                    <a:pt x="1679" y="0"/>
                  </a:moveTo>
                  <a:lnTo>
                    <a:pt x="0" y="935"/>
                  </a:lnTo>
                  <a:lnTo>
                    <a:pt x="926" y="1860"/>
                  </a:lnTo>
                  <a:cubicBezTo>
                    <a:pt x="972" y="1902"/>
                    <a:pt x="1030" y="1924"/>
                    <a:pt x="1087" y="1924"/>
                  </a:cubicBezTo>
                  <a:cubicBezTo>
                    <a:pt x="1147" y="1924"/>
                    <a:pt x="1206" y="1900"/>
                    <a:pt x="1250" y="1851"/>
                  </a:cubicBezTo>
                  <a:lnTo>
                    <a:pt x="2252" y="697"/>
                  </a:lnTo>
                  <a:lnTo>
                    <a:pt x="167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46" name="Google Shape;13846;p84"/>
            <p:cNvSpPr/>
            <p:nvPr/>
          </p:nvSpPr>
          <p:spPr>
            <a:xfrm>
              <a:off x="6734499" y="2625131"/>
              <a:ext cx="68238" cy="148888"/>
            </a:xfrm>
            <a:custGeom>
              <a:avLst/>
              <a:gdLst/>
              <a:ahLst/>
              <a:cxnLst/>
              <a:rect l="l" t="t" r="r" b="b"/>
              <a:pathLst>
                <a:path w="2606" h="5686" extrusionOk="0">
                  <a:moveTo>
                    <a:pt x="2605" y="0"/>
                  </a:moveTo>
                  <a:cubicBezTo>
                    <a:pt x="2605" y="0"/>
                    <a:pt x="1002" y="401"/>
                    <a:pt x="487" y="1965"/>
                  </a:cubicBezTo>
                  <a:cubicBezTo>
                    <a:pt x="439" y="2099"/>
                    <a:pt x="459" y="2242"/>
                    <a:pt x="535" y="2357"/>
                  </a:cubicBezTo>
                  <a:lnTo>
                    <a:pt x="859" y="2843"/>
                  </a:lnTo>
                  <a:lnTo>
                    <a:pt x="153" y="3549"/>
                  </a:lnTo>
                  <a:cubicBezTo>
                    <a:pt x="48" y="3654"/>
                    <a:pt x="1" y="3807"/>
                    <a:pt x="39" y="3950"/>
                  </a:cubicBezTo>
                  <a:lnTo>
                    <a:pt x="420" y="5686"/>
                  </a:lnTo>
                  <a:lnTo>
                    <a:pt x="1508" y="5676"/>
                  </a:lnTo>
                  <a:lnTo>
                    <a:pt x="1508" y="2690"/>
                  </a:lnTo>
                  <a:cubicBezTo>
                    <a:pt x="1508" y="2223"/>
                    <a:pt x="1699" y="1784"/>
                    <a:pt x="2023" y="1460"/>
                  </a:cubicBezTo>
                  <a:lnTo>
                    <a:pt x="2281" y="1193"/>
                  </a:lnTo>
                  <a:cubicBezTo>
                    <a:pt x="2491" y="992"/>
                    <a:pt x="2605" y="716"/>
                    <a:pt x="2605" y="420"/>
                  </a:cubicBezTo>
                  <a:lnTo>
                    <a:pt x="2605" y="0"/>
                  </a:ln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47" name="Google Shape;13847;p84"/>
            <p:cNvSpPr/>
            <p:nvPr/>
          </p:nvSpPr>
          <p:spPr>
            <a:xfrm>
              <a:off x="6882627" y="2625131"/>
              <a:ext cx="68238" cy="148888"/>
            </a:xfrm>
            <a:custGeom>
              <a:avLst/>
              <a:gdLst/>
              <a:ahLst/>
              <a:cxnLst/>
              <a:rect l="l" t="t" r="r" b="b"/>
              <a:pathLst>
                <a:path w="2606" h="5686" extrusionOk="0">
                  <a:moveTo>
                    <a:pt x="1" y="0"/>
                  </a:moveTo>
                  <a:lnTo>
                    <a:pt x="1" y="420"/>
                  </a:lnTo>
                  <a:cubicBezTo>
                    <a:pt x="1" y="716"/>
                    <a:pt x="115" y="992"/>
                    <a:pt x="325" y="1193"/>
                  </a:cubicBezTo>
                  <a:lnTo>
                    <a:pt x="583" y="1460"/>
                  </a:lnTo>
                  <a:cubicBezTo>
                    <a:pt x="907" y="1784"/>
                    <a:pt x="1098" y="2223"/>
                    <a:pt x="1098" y="2690"/>
                  </a:cubicBezTo>
                  <a:lnTo>
                    <a:pt x="1098" y="5676"/>
                  </a:lnTo>
                  <a:lnTo>
                    <a:pt x="2185" y="5686"/>
                  </a:lnTo>
                  <a:lnTo>
                    <a:pt x="2577" y="3950"/>
                  </a:lnTo>
                  <a:cubicBezTo>
                    <a:pt x="2605" y="3807"/>
                    <a:pt x="2558" y="3654"/>
                    <a:pt x="2453" y="3549"/>
                  </a:cubicBezTo>
                  <a:lnTo>
                    <a:pt x="1747" y="2843"/>
                  </a:lnTo>
                  <a:lnTo>
                    <a:pt x="2071" y="2357"/>
                  </a:lnTo>
                  <a:cubicBezTo>
                    <a:pt x="2147" y="2242"/>
                    <a:pt x="2166" y="2099"/>
                    <a:pt x="2128" y="1965"/>
                  </a:cubicBezTo>
                  <a:cubicBezTo>
                    <a:pt x="1604" y="40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48" name="Google Shape;13848;p84"/>
            <p:cNvSpPr/>
            <p:nvPr/>
          </p:nvSpPr>
          <p:spPr>
            <a:xfrm>
              <a:off x="6785455" y="2510702"/>
              <a:ext cx="51506" cy="40246"/>
            </a:xfrm>
            <a:custGeom>
              <a:avLst/>
              <a:gdLst/>
              <a:ahLst/>
              <a:cxnLst/>
              <a:rect l="l" t="t" r="r" b="b"/>
              <a:pathLst>
                <a:path w="1967" h="1537" extrusionOk="0">
                  <a:moveTo>
                    <a:pt x="1527" y="440"/>
                  </a:moveTo>
                  <a:lnTo>
                    <a:pt x="1527" y="879"/>
                  </a:lnTo>
                  <a:cubicBezTo>
                    <a:pt x="1527" y="993"/>
                    <a:pt x="1432" y="1098"/>
                    <a:pt x="1317" y="1098"/>
                  </a:cubicBezTo>
                  <a:lnTo>
                    <a:pt x="659" y="1098"/>
                  </a:lnTo>
                  <a:cubicBezTo>
                    <a:pt x="535" y="1098"/>
                    <a:pt x="440" y="993"/>
                    <a:pt x="440" y="879"/>
                  </a:cubicBezTo>
                  <a:lnTo>
                    <a:pt x="440" y="440"/>
                  </a:lnTo>
                  <a:close/>
                  <a:moveTo>
                    <a:pt x="220" y="1"/>
                  </a:moveTo>
                  <a:cubicBezTo>
                    <a:pt x="96" y="1"/>
                    <a:pt x="1" y="96"/>
                    <a:pt x="1" y="220"/>
                  </a:cubicBezTo>
                  <a:lnTo>
                    <a:pt x="1" y="879"/>
                  </a:lnTo>
                  <a:cubicBezTo>
                    <a:pt x="1" y="1241"/>
                    <a:pt x="297" y="1537"/>
                    <a:pt x="659" y="1537"/>
                  </a:cubicBezTo>
                  <a:lnTo>
                    <a:pt x="1317" y="1537"/>
                  </a:lnTo>
                  <a:cubicBezTo>
                    <a:pt x="1670" y="1527"/>
                    <a:pt x="1966" y="1241"/>
                    <a:pt x="1966" y="879"/>
                  </a:cubicBezTo>
                  <a:lnTo>
                    <a:pt x="1966" y="220"/>
                  </a:lnTo>
                  <a:cubicBezTo>
                    <a:pt x="1966" y="96"/>
                    <a:pt x="1871" y="1"/>
                    <a:pt x="1747" y="1"/>
                  </a:cubicBezTo>
                  <a:close/>
                </a:path>
              </a:pathLst>
            </a:custGeom>
            <a:solidFill>
              <a:srgbClr val="697D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49" name="Google Shape;13849;p84"/>
            <p:cNvSpPr/>
            <p:nvPr/>
          </p:nvSpPr>
          <p:spPr>
            <a:xfrm>
              <a:off x="6848403" y="2510702"/>
              <a:ext cx="51506" cy="40246"/>
            </a:xfrm>
            <a:custGeom>
              <a:avLst/>
              <a:gdLst/>
              <a:ahLst/>
              <a:cxnLst/>
              <a:rect l="l" t="t" r="r" b="b"/>
              <a:pathLst>
                <a:path w="1967" h="1537" extrusionOk="0">
                  <a:moveTo>
                    <a:pt x="1527" y="440"/>
                  </a:moveTo>
                  <a:lnTo>
                    <a:pt x="1527" y="879"/>
                  </a:lnTo>
                  <a:cubicBezTo>
                    <a:pt x="1527" y="993"/>
                    <a:pt x="1432" y="1098"/>
                    <a:pt x="1308" y="1098"/>
                  </a:cubicBezTo>
                  <a:lnTo>
                    <a:pt x="659" y="1098"/>
                  </a:lnTo>
                  <a:cubicBezTo>
                    <a:pt x="535" y="1098"/>
                    <a:pt x="440" y="993"/>
                    <a:pt x="440" y="879"/>
                  </a:cubicBezTo>
                  <a:lnTo>
                    <a:pt x="440" y="440"/>
                  </a:lnTo>
                  <a:close/>
                  <a:moveTo>
                    <a:pt x="220" y="1"/>
                  </a:moveTo>
                  <a:cubicBezTo>
                    <a:pt x="96" y="1"/>
                    <a:pt x="1" y="96"/>
                    <a:pt x="1" y="220"/>
                  </a:cubicBezTo>
                  <a:lnTo>
                    <a:pt x="1" y="879"/>
                  </a:lnTo>
                  <a:cubicBezTo>
                    <a:pt x="1" y="1241"/>
                    <a:pt x="297" y="1537"/>
                    <a:pt x="659" y="1537"/>
                  </a:cubicBezTo>
                  <a:lnTo>
                    <a:pt x="1308" y="1537"/>
                  </a:lnTo>
                  <a:cubicBezTo>
                    <a:pt x="1670" y="1537"/>
                    <a:pt x="1966" y="1241"/>
                    <a:pt x="1966" y="879"/>
                  </a:cubicBezTo>
                  <a:lnTo>
                    <a:pt x="1966" y="220"/>
                  </a:lnTo>
                  <a:cubicBezTo>
                    <a:pt x="1966" y="96"/>
                    <a:pt x="1871" y="1"/>
                    <a:pt x="1756" y="1"/>
                  </a:cubicBezTo>
                  <a:close/>
                </a:path>
              </a:pathLst>
            </a:custGeom>
            <a:solidFill>
              <a:srgbClr val="697D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850" name="Google Shape;13850;p84"/>
          <p:cNvGrpSpPr/>
          <p:nvPr/>
        </p:nvGrpSpPr>
        <p:grpSpPr>
          <a:xfrm>
            <a:off x="4902936" y="2419290"/>
            <a:ext cx="274576" cy="354728"/>
            <a:chOff x="4902936" y="2419290"/>
            <a:chExt cx="274576" cy="354728"/>
          </a:xfrm>
        </p:grpSpPr>
        <p:sp>
          <p:nvSpPr>
            <p:cNvPr id="13851" name="Google Shape;13851;p84"/>
            <p:cNvSpPr/>
            <p:nvPr/>
          </p:nvSpPr>
          <p:spPr>
            <a:xfrm>
              <a:off x="4943418" y="2419290"/>
              <a:ext cx="193376" cy="131658"/>
            </a:xfrm>
            <a:custGeom>
              <a:avLst/>
              <a:gdLst/>
              <a:ahLst/>
              <a:cxnLst/>
              <a:rect l="l" t="t" r="r" b="b"/>
              <a:pathLst>
                <a:path w="7385" h="5028" extrusionOk="0">
                  <a:moveTo>
                    <a:pt x="3072" y="0"/>
                  </a:moveTo>
                  <a:cubicBezTo>
                    <a:pt x="1336" y="0"/>
                    <a:pt x="0" y="1546"/>
                    <a:pt x="267" y="3272"/>
                  </a:cubicBezTo>
                  <a:lnTo>
                    <a:pt x="534" y="5028"/>
                  </a:lnTo>
                  <a:lnTo>
                    <a:pt x="6850" y="5028"/>
                  </a:lnTo>
                  <a:lnTo>
                    <a:pt x="7127" y="3272"/>
                  </a:lnTo>
                  <a:cubicBezTo>
                    <a:pt x="7384" y="1546"/>
                    <a:pt x="6058" y="0"/>
                    <a:pt x="4312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2" name="Google Shape;13852;p84"/>
            <p:cNvSpPr/>
            <p:nvPr/>
          </p:nvSpPr>
          <p:spPr>
            <a:xfrm>
              <a:off x="4902936" y="2613871"/>
              <a:ext cx="274576" cy="160147"/>
            </a:xfrm>
            <a:custGeom>
              <a:avLst/>
              <a:gdLst/>
              <a:ahLst/>
              <a:cxnLst/>
              <a:rect l="l" t="t" r="r" b="b"/>
              <a:pathLst>
                <a:path w="10486" h="6116" extrusionOk="0">
                  <a:moveTo>
                    <a:pt x="3712" y="1"/>
                  </a:moveTo>
                  <a:lnTo>
                    <a:pt x="3712" y="1031"/>
                  </a:lnTo>
                  <a:cubicBezTo>
                    <a:pt x="3712" y="1327"/>
                    <a:pt x="3521" y="1584"/>
                    <a:pt x="3244" y="1661"/>
                  </a:cubicBezTo>
                  <a:lnTo>
                    <a:pt x="945" y="2338"/>
                  </a:lnTo>
                  <a:cubicBezTo>
                    <a:pt x="382" y="2500"/>
                    <a:pt x="1" y="3015"/>
                    <a:pt x="1" y="3597"/>
                  </a:cubicBezTo>
                  <a:lnTo>
                    <a:pt x="1" y="5458"/>
                  </a:lnTo>
                  <a:cubicBezTo>
                    <a:pt x="1" y="5820"/>
                    <a:pt x="297" y="6116"/>
                    <a:pt x="659" y="6116"/>
                  </a:cubicBezTo>
                  <a:lnTo>
                    <a:pt x="9827" y="6116"/>
                  </a:lnTo>
                  <a:cubicBezTo>
                    <a:pt x="10189" y="6116"/>
                    <a:pt x="10485" y="5820"/>
                    <a:pt x="10485" y="5458"/>
                  </a:cubicBezTo>
                  <a:lnTo>
                    <a:pt x="10485" y="3597"/>
                  </a:lnTo>
                  <a:cubicBezTo>
                    <a:pt x="10485" y="3015"/>
                    <a:pt x="10104" y="2500"/>
                    <a:pt x="9541" y="2338"/>
                  </a:cubicBezTo>
                  <a:lnTo>
                    <a:pt x="7242" y="1661"/>
                  </a:lnTo>
                  <a:cubicBezTo>
                    <a:pt x="6965" y="1584"/>
                    <a:pt x="6774" y="1327"/>
                    <a:pt x="6774" y="1031"/>
                  </a:cubicBezTo>
                  <a:lnTo>
                    <a:pt x="6774" y="1"/>
                  </a:ln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3" name="Google Shape;13853;p84"/>
            <p:cNvSpPr/>
            <p:nvPr/>
          </p:nvSpPr>
          <p:spPr>
            <a:xfrm>
              <a:off x="4902936" y="2657338"/>
              <a:ext cx="274576" cy="116680"/>
            </a:xfrm>
            <a:custGeom>
              <a:avLst/>
              <a:gdLst/>
              <a:ahLst/>
              <a:cxnLst/>
              <a:rect l="l" t="t" r="r" b="b"/>
              <a:pathLst>
                <a:path w="10486" h="4456" extrusionOk="0">
                  <a:moveTo>
                    <a:pt x="7242" y="1"/>
                  </a:moveTo>
                  <a:lnTo>
                    <a:pt x="7242" y="1"/>
                  </a:lnTo>
                  <a:cubicBezTo>
                    <a:pt x="7299" y="29"/>
                    <a:pt x="7366" y="58"/>
                    <a:pt x="7423" y="87"/>
                  </a:cubicBezTo>
                  <a:lnTo>
                    <a:pt x="5238" y="735"/>
                  </a:lnTo>
                  <a:lnTo>
                    <a:pt x="3054" y="87"/>
                  </a:lnTo>
                  <a:cubicBezTo>
                    <a:pt x="3120" y="58"/>
                    <a:pt x="3178" y="29"/>
                    <a:pt x="3244" y="1"/>
                  </a:cubicBezTo>
                  <a:lnTo>
                    <a:pt x="3244" y="1"/>
                  </a:lnTo>
                  <a:lnTo>
                    <a:pt x="936" y="678"/>
                  </a:lnTo>
                  <a:cubicBezTo>
                    <a:pt x="382" y="840"/>
                    <a:pt x="1" y="1355"/>
                    <a:pt x="1" y="1937"/>
                  </a:cubicBezTo>
                  <a:lnTo>
                    <a:pt x="1" y="3798"/>
                  </a:lnTo>
                  <a:cubicBezTo>
                    <a:pt x="1" y="4160"/>
                    <a:pt x="297" y="4456"/>
                    <a:pt x="659" y="4456"/>
                  </a:cubicBezTo>
                  <a:lnTo>
                    <a:pt x="9827" y="4456"/>
                  </a:lnTo>
                  <a:cubicBezTo>
                    <a:pt x="10189" y="4456"/>
                    <a:pt x="10485" y="4160"/>
                    <a:pt x="10485" y="3798"/>
                  </a:cubicBezTo>
                  <a:lnTo>
                    <a:pt x="10485" y="1937"/>
                  </a:lnTo>
                  <a:cubicBezTo>
                    <a:pt x="10485" y="1355"/>
                    <a:pt x="10094" y="840"/>
                    <a:pt x="9541" y="678"/>
                  </a:cubicBezTo>
                  <a:lnTo>
                    <a:pt x="7242" y="1"/>
                  </a:ln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4" name="Google Shape;13854;p84"/>
            <p:cNvSpPr/>
            <p:nvPr/>
          </p:nvSpPr>
          <p:spPr>
            <a:xfrm>
              <a:off x="4971384" y="2662104"/>
              <a:ext cx="137681" cy="111915"/>
            </a:xfrm>
            <a:custGeom>
              <a:avLst/>
              <a:gdLst/>
              <a:ahLst/>
              <a:cxnLst/>
              <a:rect l="l" t="t" r="r" b="b"/>
              <a:pathLst>
                <a:path w="5258" h="4274" extrusionOk="0">
                  <a:moveTo>
                    <a:pt x="773" y="0"/>
                  </a:moveTo>
                  <a:lnTo>
                    <a:pt x="516" y="267"/>
                  </a:lnTo>
                  <a:cubicBezTo>
                    <a:pt x="192" y="592"/>
                    <a:pt x="1" y="1030"/>
                    <a:pt x="10" y="1498"/>
                  </a:cubicBezTo>
                  <a:lnTo>
                    <a:pt x="10" y="4274"/>
                  </a:lnTo>
                  <a:lnTo>
                    <a:pt x="5257" y="4274"/>
                  </a:lnTo>
                  <a:lnTo>
                    <a:pt x="5257" y="1498"/>
                  </a:lnTo>
                  <a:cubicBezTo>
                    <a:pt x="5248" y="1030"/>
                    <a:pt x="5066" y="592"/>
                    <a:pt x="4733" y="267"/>
                  </a:cubicBezTo>
                  <a:lnTo>
                    <a:pt x="4475" y="0"/>
                  </a:lnTo>
                  <a:lnTo>
                    <a:pt x="2624" y="334"/>
                  </a:lnTo>
                  <a:lnTo>
                    <a:pt x="773" y="0"/>
                  </a:ln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5" name="Google Shape;13855;p84"/>
            <p:cNvSpPr/>
            <p:nvPr/>
          </p:nvSpPr>
          <p:spPr>
            <a:xfrm>
              <a:off x="4977878" y="2662104"/>
              <a:ext cx="124431" cy="46217"/>
            </a:xfrm>
            <a:custGeom>
              <a:avLst/>
              <a:gdLst/>
              <a:ahLst/>
              <a:cxnLst/>
              <a:rect l="l" t="t" r="r" b="b"/>
              <a:pathLst>
                <a:path w="4752" h="1765" extrusionOk="0">
                  <a:moveTo>
                    <a:pt x="525" y="0"/>
                  </a:moveTo>
                  <a:lnTo>
                    <a:pt x="268" y="267"/>
                  </a:lnTo>
                  <a:cubicBezTo>
                    <a:pt x="163" y="372"/>
                    <a:pt x="68" y="487"/>
                    <a:pt x="1" y="620"/>
                  </a:cubicBezTo>
                  <a:lnTo>
                    <a:pt x="802" y="1546"/>
                  </a:lnTo>
                  <a:cubicBezTo>
                    <a:pt x="932" y="1690"/>
                    <a:pt x="1113" y="1764"/>
                    <a:pt x="1295" y="1764"/>
                  </a:cubicBezTo>
                  <a:cubicBezTo>
                    <a:pt x="1461" y="1764"/>
                    <a:pt x="1628" y="1702"/>
                    <a:pt x="1756" y="1574"/>
                  </a:cubicBezTo>
                  <a:lnTo>
                    <a:pt x="2376" y="954"/>
                  </a:lnTo>
                  <a:lnTo>
                    <a:pt x="2996" y="1574"/>
                  </a:lnTo>
                  <a:cubicBezTo>
                    <a:pt x="3124" y="1702"/>
                    <a:pt x="3289" y="1764"/>
                    <a:pt x="3454" y="1764"/>
                  </a:cubicBezTo>
                  <a:cubicBezTo>
                    <a:pt x="3635" y="1764"/>
                    <a:pt x="3816" y="1690"/>
                    <a:pt x="3950" y="1546"/>
                  </a:cubicBezTo>
                  <a:lnTo>
                    <a:pt x="4752" y="620"/>
                  </a:lnTo>
                  <a:cubicBezTo>
                    <a:pt x="4675" y="487"/>
                    <a:pt x="4589" y="372"/>
                    <a:pt x="4485" y="267"/>
                  </a:cubicBezTo>
                  <a:lnTo>
                    <a:pt x="4227" y="0"/>
                  </a:lnTo>
                  <a:lnTo>
                    <a:pt x="2376" y="334"/>
                  </a:lnTo>
                  <a:lnTo>
                    <a:pt x="525" y="0"/>
                  </a:ln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6" name="Google Shape;13856;p84"/>
            <p:cNvSpPr/>
            <p:nvPr/>
          </p:nvSpPr>
          <p:spPr>
            <a:xfrm>
              <a:off x="5022837" y="2699574"/>
              <a:ext cx="34512" cy="74444"/>
            </a:xfrm>
            <a:custGeom>
              <a:avLst/>
              <a:gdLst/>
              <a:ahLst/>
              <a:cxnLst/>
              <a:rect l="l" t="t" r="r" b="b"/>
              <a:pathLst>
                <a:path w="1318" h="2843" extrusionOk="0">
                  <a:moveTo>
                    <a:pt x="344" y="0"/>
                  </a:moveTo>
                  <a:lnTo>
                    <a:pt x="1" y="2843"/>
                  </a:lnTo>
                  <a:lnTo>
                    <a:pt x="1317" y="2843"/>
                  </a:lnTo>
                  <a:lnTo>
                    <a:pt x="974" y="0"/>
                  </a:ln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7" name="Google Shape;13857;p84"/>
            <p:cNvSpPr/>
            <p:nvPr/>
          </p:nvSpPr>
          <p:spPr>
            <a:xfrm>
              <a:off x="5017103" y="2670823"/>
              <a:ext cx="45745" cy="34512"/>
            </a:xfrm>
            <a:custGeom>
              <a:avLst/>
              <a:gdLst/>
              <a:ahLst/>
              <a:cxnLst/>
              <a:rect l="l" t="t" r="r" b="b"/>
              <a:pathLst>
                <a:path w="1747" h="1318" extrusionOk="0">
                  <a:moveTo>
                    <a:pt x="1" y="1"/>
                  </a:moveTo>
                  <a:lnTo>
                    <a:pt x="392" y="1165"/>
                  </a:lnTo>
                  <a:cubicBezTo>
                    <a:pt x="420" y="1251"/>
                    <a:pt x="506" y="1317"/>
                    <a:pt x="602" y="1317"/>
                  </a:cubicBezTo>
                  <a:lnTo>
                    <a:pt x="1155" y="1317"/>
                  </a:lnTo>
                  <a:cubicBezTo>
                    <a:pt x="1250" y="1317"/>
                    <a:pt x="1336" y="1251"/>
                    <a:pt x="1365" y="1165"/>
                  </a:cubicBezTo>
                  <a:lnTo>
                    <a:pt x="1746" y="1"/>
                  </a:ln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8" name="Google Shape;13858;p84"/>
            <p:cNvSpPr/>
            <p:nvPr/>
          </p:nvSpPr>
          <p:spPr>
            <a:xfrm>
              <a:off x="5000109" y="2613635"/>
              <a:ext cx="79969" cy="22938"/>
            </a:xfrm>
            <a:custGeom>
              <a:avLst/>
              <a:gdLst/>
              <a:ahLst/>
              <a:cxnLst/>
              <a:rect l="l" t="t" r="r" b="b"/>
              <a:pathLst>
                <a:path w="3054" h="876" extrusionOk="0">
                  <a:moveTo>
                    <a:pt x="1" y="0"/>
                  </a:moveTo>
                  <a:lnTo>
                    <a:pt x="1" y="496"/>
                  </a:lnTo>
                  <a:cubicBezTo>
                    <a:pt x="478" y="749"/>
                    <a:pt x="1003" y="876"/>
                    <a:pt x="1527" y="876"/>
                  </a:cubicBezTo>
                  <a:cubicBezTo>
                    <a:pt x="2052" y="876"/>
                    <a:pt x="2577" y="749"/>
                    <a:pt x="3054" y="496"/>
                  </a:cubicBezTo>
                  <a:lnTo>
                    <a:pt x="3054" y="0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9" name="Google Shape;13859;p84"/>
            <p:cNvSpPr/>
            <p:nvPr/>
          </p:nvSpPr>
          <p:spPr>
            <a:xfrm>
              <a:off x="4981125" y="2646602"/>
              <a:ext cx="58995" cy="50301"/>
            </a:xfrm>
            <a:custGeom>
              <a:avLst/>
              <a:gdLst/>
              <a:ahLst/>
              <a:cxnLst/>
              <a:rect l="l" t="t" r="r" b="b"/>
              <a:pathLst>
                <a:path w="2253" h="1921" extrusionOk="0">
                  <a:moveTo>
                    <a:pt x="583" y="1"/>
                  </a:moveTo>
                  <a:lnTo>
                    <a:pt x="1" y="697"/>
                  </a:lnTo>
                  <a:lnTo>
                    <a:pt x="1002" y="1851"/>
                  </a:lnTo>
                  <a:cubicBezTo>
                    <a:pt x="1048" y="1897"/>
                    <a:pt x="1109" y="1921"/>
                    <a:pt x="1171" y="1921"/>
                  </a:cubicBezTo>
                  <a:cubicBezTo>
                    <a:pt x="1226" y="1921"/>
                    <a:pt x="1282" y="1901"/>
                    <a:pt x="1327" y="1861"/>
                  </a:cubicBezTo>
                  <a:lnTo>
                    <a:pt x="2252" y="936"/>
                  </a:lnTo>
                  <a:lnTo>
                    <a:pt x="583" y="1"/>
                  </a:ln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0" name="Google Shape;13860;p84"/>
            <p:cNvSpPr/>
            <p:nvPr/>
          </p:nvSpPr>
          <p:spPr>
            <a:xfrm>
              <a:off x="5040093" y="2646602"/>
              <a:ext cx="58969" cy="50301"/>
            </a:xfrm>
            <a:custGeom>
              <a:avLst/>
              <a:gdLst/>
              <a:ahLst/>
              <a:cxnLst/>
              <a:rect l="l" t="t" r="r" b="b"/>
              <a:pathLst>
                <a:path w="2252" h="1921" extrusionOk="0">
                  <a:moveTo>
                    <a:pt x="1679" y="1"/>
                  </a:moveTo>
                  <a:lnTo>
                    <a:pt x="0" y="936"/>
                  </a:lnTo>
                  <a:lnTo>
                    <a:pt x="926" y="1861"/>
                  </a:lnTo>
                  <a:cubicBezTo>
                    <a:pt x="971" y="1901"/>
                    <a:pt x="1026" y="1921"/>
                    <a:pt x="1082" y="1921"/>
                  </a:cubicBezTo>
                  <a:cubicBezTo>
                    <a:pt x="1143" y="1921"/>
                    <a:pt x="1205" y="1897"/>
                    <a:pt x="1250" y="1851"/>
                  </a:cubicBezTo>
                  <a:lnTo>
                    <a:pt x="2252" y="697"/>
                  </a:lnTo>
                  <a:lnTo>
                    <a:pt x="1679" y="1"/>
                  </a:ln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1" name="Google Shape;13861;p84"/>
            <p:cNvSpPr/>
            <p:nvPr/>
          </p:nvSpPr>
          <p:spPr>
            <a:xfrm>
              <a:off x="4931923" y="2630865"/>
              <a:ext cx="68212" cy="143153"/>
            </a:xfrm>
            <a:custGeom>
              <a:avLst/>
              <a:gdLst/>
              <a:ahLst/>
              <a:cxnLst/>
              <a:rect l="l" t="t" r="r" b="b"/>
              <a:pathLst>
                <a:path w="2605" h="5467" extrusionOk="0">
                  <a:moveTo>
                    <a:pt x="2605" y="1"/>
                  </a:moveTo>
                  <a:cubicBezTo>
                    <a:pt x="2605" y="1"/>
                    <a:pt x="1002" y="401"/>
                    <a:pt x="477" y="1966"/>
                  </a:cubicBezTo>
                  <a:cubicBezTo>
                    <a:pt x="439" y="2099"/>
                    <a:pt x="458" y="2242"/>
                    <a:pt x="535" y="2357"/>
                  </a:cubicBezTo>
                  <a:lnTo>
                    <a:pt x="859" y="2843"/>
                  </a:lnTo>
                  <a:lnTo>
                    <a:pt x="153" y="3549"/>
                  </a:lnTo>
                  <a:cubicBezTo>
                    <a:pt x="48" y="3654"/>
                    <a:pt x="0" y="3807"/>
                    <a:pt x="29" y="3950"/>
                  </a:cubicBezTo>
                  <a:lnTo>
                    <a:pt x="420" y="5467"/>
                  </a:lnTo>
                  <a:lnTo>
                    <a:pt x="1508" y="5457"/>
                  </a:lnTo>
                  <a:lnTo>
                    <a:pt x="1508" y="2691"/>
                  </a:lnTo>
                  <a:cubicBezTo>
                    <a:pt x="1508" y="2223"/>
                    <a:pt x="1699" y="1785"/>
                    <a:pt x="2023" y="1451"/>
                  </a:cubicBezTo>
                  <a:lnTo>
                    <a:pt x="2280" y="1193"/>
                  </a:lnTo>
                  <a:cubicBezTo>
                    <a:pt x="2490" y="993"/>
                    <a:pt x="2605" y="707"/>
                    <a:pt x="2605" y="420"/>
                  </a:cubicBezTo>
                  <a:lnTo>
                    <a:pt x="2605" y="1"/>
                  </a:ln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2" name="Google Shape;13862;p84"/>
            <p:cNvSpPr/>
            <p:nvPr/>
          </p:nvSpPr>
          <p:spPr>
            <a:xfrm>
              <a:off x="5080052" y="2630865"/>
              <a:ext cx="68212" cy="143153"/>
            </a:xfrm>
            <a:custGeom>
              <a:avLst/>
              <a:gdLst/>
              <a:ahLst/>
              <a:cxnLst/>
              <a:rect l="l" t="t" r="r" b="b"/>
              <a:pathLst>
                <a:path w="2605" h="5467" extrusionOk="0">
                  <a:moveTo>
                    <a:pt x="1" y="1"/>
                  </a:moveTo>
                  <a:lnTo>
                    <a:pt x="1" y="420"/>
                  </a:lnTo>
                  <a:cubicBezTo>
                    <a:pt x="1" y="707"/>
                    <a:pt x="115" y="993"/>
                    <a:pt x="325" y="1193"/>
                  </a:cubicBezTo>
                  <a:lnTo>
                    <a:pt x="583" y="1451"/>
                  </a:lnTo>
                  <a:cubicBezTo>
                    <a:pt x="907" y="1785"/>
                    <a:pt x="1098" y="2223"/>
                    <a:pt x="1098" y="2691"/>
                  </a:cubicBezTo>
                  <a:lnTo>
                    <a:pt x="1098" y="5457"/>
                  </a:lnTo>
                  <a:lnTo>
                    <a:pt x="2185" y="5467"/>
                  </a:lnTo>
                  <a:lnTo>
                    <a:pt x="2576" y="3950"/>
                  </a:lnTo>
                  <a:cubicBezTo>
                    <a:pt x="2605" y="3807"/>
                    <a:pt x="2557" y="3654"/>
                    <a:pt x="2452" y="3549"/>
                  </a:cubicBezTo>
                  <a:lnTo>
                    <a:pt x="1746" y="2843"/>
                  </a:lnTo>
                  <a:lnTo>
                    <a:pt x="2071" y="2357"/>
                  </a:lnTo>
                  <a:cubicBezTo>
                    <a:pt x="2147" y="2242"/>
                    <a:pt x="2166" y="2099"/>
                    <a:pt x="2128" y="1966"/>
                  </a:cubicBezTo>
                  <a:cubicBezTo>
                    <a:pt x="1603" y="40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3" name="Google Shape;13863;p84"/>
            <p:cNvSpPr/>
            <p:nvPr/>
          </p:nvSpPr>
          <p:spPr>
            <a:xfrm>
              <a:off x="4946403" y="2476478"/>
              <a:ext cx="187144" cy="148678"/>
            </a:xfrm>
            <a:custGeom>
              <a:avLst/>
              <a:gdLst/>
              <a:ahLst/>
              <a:cxnLst/>
              <a:rect l="l" t="t" r="r" b="b"/>
              <a:pathLst>
                <a:path w="7147" h="5678" extrusionOk="0">
                  <a:moveTo>
                    <a:pt x="2233" y="1"/>
                  </a:moveTo>
                  <a:cubicBezTo>
                    <a:pt x="1470" y="1"/>
                    <a:pt x="897" y="707"/>
                    <a:pt x="1060" y="1461"/>
                  </a:cubicBezTo>
                  <a:cubicBezTo>
                    <a:pt x="1117" y="1718"/>
                    <a:pt x="926" y="1966"/>
                    <a:pt x="659" y="1966"/>
                  </a:cubicBezTo>
                  <a:lnTo>
                    <a:pt x="649" y="1966"/>
                  </a:lnTo>
                  <a:cubicBezTo>
                    <a:pt x="392" y="1966"/>
                    <a:pt x="172" y="2128"/>
                    <a:pt x="106" y="2367"/>
                  </a:cubicBezTo>
                  <a:cubicBezTo>
                    <a:pt x="1" y="2710"/>
                    <a:pt x="268" y="3054"/>
                    <a:pt x="630" y="3063"/>
                  </a:cubicBezTo>
                  <a:lnTo>
                    <a:pt x="745" y="3063"/>
                  </a:lnTo>
                  <a:cubicBezTo>
                    <a:pt x="859" y="4532"/>
                    <a:pt x="2090" y="5677"/>
                    <a:pt x="3578" y="5677"/>
                  </a:cubicBezTo>
                  <a:cubicBezTo>
                    <a:pt x="5057" y="5677"/>
                    <a:pt x="6288" y="4532"/>
                    <a:pt x="6402" y="3063"/>
                  </a:cubicBezTo>
                  <a:lnTo>
                    <a:pt x="6526" y="3063"/>
                  </a:lnTo>
                  <a:cubicBezTo>
                    <a:pt x="6889" y="3054"/>
                    <a:pt x="7146" y="2710"/>
                    <a:pt x="7051" y="2367"/>
                  </a:cubicBezTo>
                  <a:cubicBezTo>
                    <a:pt x="6974" y="2128"/>
                    <a:pt x="6755" y="1966"/>
                    <a:pt x="6507" y="1966"/>
                  </a:cubicBezTo>
                  <a:lnTo>
                    <a:pt x="6497" y="1966"/>
                  </a:lnTo>
                  <a:cubicBezTo>
                    <a:pt x="6230" y="1966"/>
                    <a:pt x="6040" y="1718"/>
                    <a:pt x="6097" y="1461"/>
                  </a:cubicBezTo>
                  <a:cubicBezTo>
                    <a:pt x="6259" y="707"/>
                    <a:pt x="5687" y="1"/>
                    <a:pt x="4923" y="1"/>
                  </a:cubicBezTo>
                  <a:close/>
                </a:path>
              </a:pathLst>
            </a:custGeom>
            <a:solidFill>
              <a:srgbClr val="E0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4" name="Google Shape;13864;p84"/>
            <p:cNvSpPr/>
            <p:nvPr/>
          </p:nvSpPr>
          <p:spPr>
            <a:xfrm>
              <a:off x="4946665" y="2476478"/>
              <a:ext cx="127678" cy="148652"/>
            </a:xfrm>
            <a:custGeom>
              <a:avLst/>
              <a:gdLst/>
              <a:ahLst/>
              <a:cxnLst/>
              <a:rect l="l" t="t" r="r" b="b"/>
              <a:pathLst>
                <a:path w="4876" h="5677" extrusionOk="0">
                  <a:moveTo>
                    <a:pt x="2223" y="1"/>
                  </a:moveTo>
                  <a:cubicBezTo>
                    <a:pt x="1460" y="1"/>
                    <a:pt x="887" y="707"/>
                    <a:pt x="1059" y="1461"/>
                  </a:cubicBezTo>
                  <a:cubicBezTo>
                    <a:pt x="1107" y="1718"/>
                    <a:pt x="916" y="1966"/>
                    <a:pt x="649" y="1966"/>
                  </a:cubicBezTo>
                  <a:lnTo>
                    <a:pt x="639" y="1966"/>
                  </a:lnTo>
                  <a:cubicBezTo>
                    <a:pt x="632" y="1966"/>
                    <a:pt x="626" y="1966"/>
                    <a:pt x="619" y="1966"/>
                  </a:cubicBezTo>
                  <a:cubicBezTo>
                    <a:pt x="379" y="1966"/>
                    <a:pt x="161" y="2125"/>
                    <a:pt x="96" y="2357"/>
                  </a:cubicBezTo>
                  <a:cubicBezTo>
                    <a:pt x="0" y="2710"/>
                    <a:pt x="258" y="3054"/>
                    <a:pt x="620" y="3054"/>
                  </a:cubicBezTo>
                  <a:lnTo>
                    <a:pt x="744" y="3054"/>
                  </a:lnTo>
                  <a:cubicBezTo>
                    <a:pt x="848" y="4557"/>
                    <a:pt x="2094" y="5676"/>
                    <a:pt x="3546" y="5676"/>
                  </a:cubicBezTo>
                  <a:cubicBezTo>
                    <a:pt x="3698" y="5676"/>
                    <a:pt x="3852" y="5664"/>
                    <a:pt x="4007" y="5639"/>
                  </a:cubicBezTo>
                  <a:cubicBezTo>
                    <a:pt x="2624" y="5429"/>
                    <a:pt x="1603" y="4237"/>
                    <a:pt x="1603" y="2844"/>
                  </a:cubicBezTo>
                  <a:lnTo>
                    <a:pt x="1603" y="1527"/>
                  </a:lnTo>
                  <a:cubicBezTo>
                    <a:pt x="1603" y="926"/>
                    <a:pt x="2090" y="440"/>
                    <a:pt x="2700" y="430"/>
                  </a:cubicBezTo>
                  <a:lnTo>
                    <a:pt x="4446" y="430"/>
                  </a:lnTo>
                  <a:cubicBezTo>
                    <a:pt x="4684" y="430"/>
                    <a:pt x="4875" y="239"/>
                    <a:pt x="4875" y="1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5" name="Google Shape;13865;p84"/>
            <p:cNvSpPr/>
            <p:nvPr/>
          </p:nvSpPr>
          <p:spPr>
            <a:xfrm>
              <a:off x="5005608" y="2419290"/>
              <a:ext cx="119430" cy="45981"/>
            </a:xfrm>
            <a:custGeom>
              <a:avLst/>
              <a:gdLst/>
              <a:ahLst/>
              <a:cxnLst/>
              <a:rect l="l" t="t" r="r" b="b"/>
              <a:pathLst>
                <a:path w="4561" h="1756" extrusionOk="0">
                  <a:moveTo>
                    <a:pt x="697" y="0"/>
                  </a:moveTo>
                  <a:cubicBezTo>
                    <a:pt x="468" y="0"/>
                    <a:pt x="230" y="29"/>
                    <a:pt x="10" y="86"/>
                  </a:cubicBezTo>
                  <a:lnTo>
                    <a:pt x="10" y="220"/>
                  </a:lnTo>
                  <a:cubicBezTo>
                    <a:pt x="1" y="1059"/>
                    <a:pt x="688" y="1746"/>
                    <a:pt x="1537" y="1756"/>
                  </a:cubicBezTo>
                  <a:lnTo>
                    <a:pt x="4561" y="1756"/>
                  </a:lnTo>
                  <a:cubicBezTo>
                    <a:pt x="4122" y="697"/>
                    <a:pt x="3082" y="0"/>
                    <a:pt x="1937" y="0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6" name="Google Shape;13866;p84"/>
            <p:cNvSpPr/>
            <p:nvPr/>
          </p:nvSpPr>
          <p:spPr>
            <a:xfrm>
              <a:off x="5000109" y="2527879"/>
              <a:ext cx="11521" cy="17334"/>
            </a:xfrm>
            <a:custGeom>
              <a:avLst/>
              <a:gdLst/>
              <a:ahLst/>
              <a:cxnLst/>
              <a:rect l="l" t="t" r="r" b="b"/>
              <a:pathLst>
                <a:path w="440" h="662" extrusionOk="0">
                  <a:moveTo>
                    <a:pt x="217" y="1"/>
                  </a:moveTo>
                  <a:cubicBezTo>
                    <a:pt x="108" y="1"/>
                    <a:pt x="1" y="75"/>
                    <a:pt x="1" y="223"/>
                  </a:cubicBezTo>
                  <a:lnTo>
                    <a:pt x="1" y="442"/>
                  </a:lnTo>
                  <a:cubicBezTo>
                    <a:pt x="1" y="556"/>
                    <a:pt x="96" y="661"/>
                    <a:pt x="220" y="661"/>
                  </a:cubicBezTo>
                  <a:cubicBezTo>
                    <a:pt x="335" y="661"/>
                    <a:pt x="440" y="556"/>
                    <a:pt x="440" y="442"/>
                  </a:cubicBezTo>
                  <a:lnTo>
                    <a:pt x="440" y="223"/>
                  </a:lnTo>
                  <a:cubicBezTo>
                    <a:pt x="435" y="75"/>
                    <a:pt x="325" y="1"/>
                    <a:pt x="217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7" name="Google Shape;13867;p84"/>
            <p:cNvSpPr/>
            <p:nvPr/>
          </p:nvSpPr>
          <p:spPr>
            <a:xfrm>
              <a:off x="5068818" y="2527879"/>
              <a:ext cx="11260" cy="17334"/>
            </a:xfrm>
            <a:custGeom>
              <a:avLst/>
              <a:gdLst/>
              <a:ahLst/>
              <a:cxnLst/>
              <a:rect l="l" t="t" r="r" b="b"/>
              <a:pathLst>
                <a:path w="430" h="662" extrusionOk="0">
                  <a:moveTo>
                    <a:pt x="215" y="1"/>
                  </a:moveTo>
                  <a:cubicBezTo>
                    <a:pt x="108" y="1"/>
                    <a:pt x="0" y="75"/>
                    <a:pt x="0" y="223"/>
                  </a:cubicBezTo>
                  <a:lnTo>
                    <a:pt x="0" y="442"/>
                  </a:lnTo>
                  <a:cubicBezTo>
                    <a:pt x="0" y="556"/>
                    <a:pt x="96" y="661"/>
                    <a:pt x="210" y="661"/>
                  </a:cubicBezTo>
                  <a:cubicBezTo>
                    <a:pt x="334" y="661"/>
                    <a:pt x="430" y="556"/>
                    <a:pt x="430" y="442"/>
                  </a:cubicBezTo>
                  <a:lnTo>
                    <a:pt x="430" y="223"/>
                  </a:lnTo>
                  <a:cubicBezTo>
                    <a:pt x="430" y="75"/>
                    <a:pt x="322" y="1"/>
                    <a:pt x="215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8" name="Google Shape;13868;p84"/>
            <p:cNvSpPr/>
            <p:nvPr/>
          </p:nvSpPr>
          <p:spPr>
            <a:xfrm>
              <a:off x="5014825" y="2567864"/>
              <a:ext cx="50537" cy="17334"/>
            </a:xfrm>
            <a:custGeom>
              <a:avLst/>
              <a:gdLst/>
              <a:ahLst/>
              <a:cxnLst/>
              <a:rect l="l" t="t" r="r" b="b"/>
              <a:pathLst>
                <a:path w="1930" h="662" extrusionOk="0">
                  <a:moveTo>
                    <a:pt x="311" y="0"/>
                  </a:moveTo>
                  <a:cubicBezTo>
                    <a:pt x="145" y="0"/>
                    <a:pt x="1" y="223"/>
                    <a:pt x="154" y="384"/>
                  </a:cubicBezTo>
                  <a:cubicBezTo>
                    <a:pt x="373" y="566"/>
                    <a:pt x="644" y="661"/>
                    <a:pt x="925" y="661"/>
                  </a:cubicBezTo>
                  <a:cubicBezTo>
                    <a:pt x="938" y="661"/>
                    <a:pt x="952" y="661"/>
                    <a:pt x="965" y="661"/>
                  </a:cubicBezTo>
                  <a:cubicBezTo>
                    <a:pt x="979" y="661"/>
                    <a:pt x="992" y="661"/>
                    <a:pt x="1006" y="661"/>
                  </a:cubicBezTo>
                  <a:cubicBezTo>
                    <a:pt x="1287" y="661"/>
                    <a:pt x="1558" y="566"/>
                    <a:pt x="1776" y="384"/>
                  </a:cubicBezTo>
                  <a:cubicBezTo>
                    <a:pt x="1930" y="223"/>
                    <a:pt x="1786" y="0"/>
                    <a:pt x="1620" y="0"/>
                  </a:cubicBezTo>
                  <a:cubicBezTo>
                    <a:pt x="1570" y="0"/>
                    <a:pt x="1517" y="21"/>
                    <a:pt x="1471" y="69"/>
                  </a:cubicBezTo>
                  <a:cubicBezTo>
                    <a:pt x="1318" y="174"/>
                    <a:pt x="1142" y="227"/>
                    <a:pt x="965" y="227"/>
                  </a:cubicBezTo>
                  <a:cubicBezTo>
                    <a:pt x="789" y="227"/>
                    <a:pt x="612" y="174"/>
                    <a:pt x="460" y="69"/>
                  </a:cubicBezTo>
                  <a:cubicBezTo>
                    <a:pt x="413" y="21"/>
                    <a:pt x="361" y="0"/>
                    <a:pt x="311" y="0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9" name="Google Shape;13869;p84"/>
            <p:cNvSpPr/>
            <p:nvPr/>
          </p:nvSpPr>
          <p:spPr>
            <a:xfrm>
              <a:off x="4992384" y="2510702"/>
              <a:ext cx="26499" cy="11521"/>
            </a:xfrm>
            <a:custGeom>
              <a:avLst/>
              <a:gdLst/>
              <a:ahLst/>
              <a:cxnLst/>
              <a:rect l="l" t="t" r="r" b="b"/>
              <a:pathLst>
                <a:path w="1012" h="440" extrusionOk="0">
                  <a:moveTo>
                    <a:pt x="286" y="1"/>
                  </a:moveTo>
                  <a:cubicBezTo>
                    <a:pt x="0" y="1"/>
                    <a:pt x="0" y="440"/>
                    <a:pt x="286" y="440"/>
                  </a:cubicBezTo>
                  <a:lnTo>
                    <a:pt x="725" y="440"/>
                  </a:lnTo>
                  <a:cubicBezTo>
                    <a:pt x="1011" y="440"/>
                    <a:pt x="1011" y="1"/>
                    <a:pt x="725" y="1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0" name="Google Shape;13870;p84"/>
            <p:cNvSpPr/>
            <p:nvPr/>
          </p:nvSpPr>
          <p:spPr>
            <a:xfrm>
              <a:off x="5061068" y="2510702"/>
              <a:ext cx="26499" cy="11521"/>
            </a:xfrm>
            <a:custGeom>
              <a:avLst/>
              <a:gdLst/>
              <a:ahLst/>
              <a:cxnLst/>
              <a:rect l="l" t="t" r="r" b="b"/>
              <a:pathLst>
                <a:path w="1012" h="440" extrusionOk="0">
                  <a:moveTo>
                    <a:pt x="287" y="1"/>
                  </a:moveTo>
                  <a:cubicBezTo>
                    <a:pt x="1" y="1"/>
                    <a:pt x="1" y="440"/>
                    <a:pt x="287" y="440"/>
                  </a:cubicBezTo>
                  <a:lnTo>
                    <a:pt x="726" y="440"/>
                  </a:lnTo>
                  <a:cubicBezTo>
                    <a:pt x="1012" y="440"/>
                    <a:pt x="1012" y="1"/>
                    <a:pt x="726" y="1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871" name="Google Shape;13871;p84"/>
          <p:cNvGrpSpPr/>
          <p:nvPr/>
        </p:nvGrpSpPr>
        <p:grpSpPr>
          <a:xfrm>
            <a:off x="7608056" y="3345794"/>
            <a:ext cx="270334" cy="354754"/>
            <a:chOff x="7608056" y="3345794"/>
            <a:chExt cx="270334" cy="354754"/>
          </a:xfrm>
        </p:grpSpPr>
        <p:sp>
          <p:nvSpPr>
            <p:cNvPr id="13872" name="Google Shape;13872;p84"/>
            <p:cNvSpPr/>
            <p:nvPr/>
          </p:nvSpPr>
          <p:spPr>
            <a:xfrm>
              <a:off x="7636284" y="3351293"/>
              <a:ext cx="213879" cy="276068"/>
            </a:xfrm>
            <a:custGeom>
              <a:avLst/>
              <a:gdLst/>
              <a:ahLst/>
              <a:cxnLst/>
              <a:rect l="l" t="t" r="r" b="b"/>
              <a:pathLst>
                <a:path w="8168" h="10543" extrusionOk="0">
                  <a:moveTo>
                    <a:pt x="4084" y="1"/>
                  </a:moveTo>
                  <a:cubicBezTo>
                    <a:pt x="1823" y="1"/>
                    <a:pt x="1" y="1832"/>
                    <a:pt x="1" y="4084"/>
                  </a:cubicBezTo>
                  <a:lnTo>
                    <a:pt x="1" y="4694"/>
                  </a:lnTo>
                  <a:cubicBezTo>
                    <a:pt x="1" y="6221"/>
                    <a:pt x="669" y="7661"/>
                    <a:pt x="1833" y="8644"/>
                  </a:cubicBezTo>
                  <a:lnTo>
                    <a:pt x="4084" y="10542"/>
                  </a:lnTo>
                  <a:lnTo>
                    <a:pt x="6335" y="8644"/>
                  </a:lnTo>
                  <a:cubicBezTo>
                    <a:pt x="7499" y="7661"/>
                    <a:pt x="8167" y="6221"/>
                    <a:pt x="8167" y="4694"/>
                  </a:cubicBezTo>
                  <a:lnTo>
                    <a:pt x="8167" y="4084"/>
                  </a:lnTo>
                  <a:cubicBezTo>
                    <a:pt x="8167" y="1832"/>
                    <a:pt x="6335" y="1"/>
                    <a:pt x="4084" y="1"/>
                  </a:cubicBez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3" name="Google Shape;13873;p84"/>
            <p:cNvSpPr/>
            <p:nvPr/>
          </p:nvSpPr>
          <p:spPr>
            <a:xfrm>
              <a:off x="7608056" y="3548387"/>
              <a:ext cx="270334" cy="151925"/>
            </a:xfrm>
            <a:custGeom>
              <a:avLst/>
              <a:gdLst/>
              <a:ahLst/>
              <a:cxnLst/>
              <a:rect l="l" t="t" r="r" b="b"/>
              <a:pathLst>
                <a:path w="10324" h="5802" extrusionOk="0">
                  <a:moveTo>
                    <a:pt x="3655" y="1"/>
                  </a:moveTo>
                  <a:lnTo>
                    <a:pt x="3655" y="1021"/>
                  </a:lnTo>
                  <a:cubicBezTo>
                    <a:pt x="3655" y="1308"/>
                    <a:pt x="3473" y="1565"/>
                    <a:pt x="3197" y="1642"/>
                  </a:cubicBezTo>
                  <a:lnTo>
                    <a:pt x="926" y="2309"/>
                  </a:lnTo>
                  <a:cubicBezTo>
                    <a:pt x="382" y="2471"/>
                    <a:pt x="1" y="2977"/>
                    <a:pt x="1" y="3549"/>
                  </a:cubicBezTo>
                  <a:lnTo>
                    <a:pt x="1" y="5162"/>
                  </a:lnTo>
                  <a:cubicBezTo>
                    <a:pt x="1" y="5509"/>
                    <a:pt x="287" y="5801"/>
                    <a:pt x="633" y="5801"/>
                  </a:cubicBezTo>
                  <a:cubicBezTo>
                    <a:pt x="638" y="5801"/>
                    <a:pt x="644" y="5801"/>
                    <a:pt x="650" y="5801"/>
                  </a:cubicBezTo>
                  <a:lnTo>
                    <a:pt x="9674" y="5801"/>
                  </a:lnTo>
                  <a:cubicBezTo>
                    <a:pt x="10037" y="5801"/>
                    <a:pt x="10323" y="5515"/>
                    <a:pt x="10323" y="5162"/>
                  </a:cubicBezTo>
                  <a:lnTo>
                    <a:pt x="10323" y="3549"/>
                  </a:lnTo>
                  <a:cubicBezTo>
                    <a:pt x="10323" y="2977"/>
                    <a:pt x="9941" y="2471"/>
                    <a:pt x="9398" y="2309"/>
                  </a:cubicBezTo>
                  <a:lnTo>
                    <a:pt x="7127" y="1642"/>
                  </a:lnTo>
                  <a:cubicBezTo>
                    <a:pt x="6851" y="1565"/>
                    <a:pt x="6669" y="1308"/>
                    <a:pt x="6669" y="1021"/>
                  </a:cubicBezTo>
                  <a:lnTo>
                    <a:pt x="6669" y="1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4" name="Google Shape;13874;p84"/>
            <p:cNvSpPr/>
            <p:nvPr/>
          </p:nvSpPr>
          <p:spPr>
            <a:xfrm>
              <a:off x="7608056" y="3590100"/>
              <a:ext cx="270334" cy="110213"/>
            </a:xfrm>
            <a:custGeom>
              <a:avLst/>
              <a:gdLst/>
              <a:ahLst/>
              <a:cxnLst/>
              <a:rect l="l" t="t" r="r" b="b"/>
              <a:pathLst>
                <a:path w="10324" h="4209" extrusionOk="0">
                  <a:moveTo>
                    <a:pt x="3302" y="1"/>
                  </a:moveTo>
                  <a:cubicBezTo>
                    <a:pt x="3264" y="20"/>
                    <a:pt x="3235" y="39"/>
                    <a:pt x="3197" y="49"/>
                  </a:cubicBezTo>
                  <a:lnTo>
                    <a:pt x="926" y="716"/>
                  </a:lnTo>
                  <a:cubicBezTo>
                    <a:pt x="382" y="878"/>
                    <a:pt x="1" y="1384"/>
                    <a:pt x="1" y="1956"/>
                  </a:cubicBezTo>
                  <a:lnTo>
                    <a:pt x="1" y="3569"/>
                  </a:lnTo>
                  <a:cubicBezTo>
                    <a:pt x="1" y="3916"/>
                    <a:pt x="278" y="4208"/>
                    <a:pt x="633" y="4208"/>
                  </a:cubicBezTo>
                  <a:cubicBezTo>
                    <a:pt x="638" y="4208"/>
                    <a:pt x="644" y="4208"/>
                    <a:pt x="650" y="4208"/>
                  </a:cubicBezTo>
                  <a:lnTo>
                    <a:pt x="9674" y="4208"/>
                  </a:lnTo>
                  <a:cubicBezTo>
                    <a:pt x="10027" y="4208"/>
                    <a:pt x="10323" y="3922"/>
                    <a:pt x="10323" y="3569"/>
                  </a:cubicBezTo>
                  <a:lnTo>
                    <a:pt x="10323" y="1956"/>
                  </a:lnTo>
                  <a:cubicBezTo>
                    <a:pt x="10323" y="1384"/>
                    <a:pt x="9941" y="878"/>
                    <a:pt x="9398" y="716"/>
                  </a:cubicBezTo>
                  <a:lnTo>
                    <a:pt x="7127" y="49"/>
                  </a:lnTo>
                  <a:cubicBezTo>
                    <a:pt x="7089" y="39"/>
                    <a:pt x="7051" y="20"/>
                    <a:pt x="7022" y="1"/>
                  </a:cubicBezTo>
                  <a:lnTo>
                    <a:pt x="5162" y="1422"/>
                  </a:lnTo>
                  <a:lnTo>
                    <a:pt x="3302" y="1"/>
                  </a:ln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5" name="Google Shape;13875;p84"/>
            <p:cNvSpPr/>
            <p:nvPr/>
          </p:nvSpPr>
          <p:spPr>
            <a:xfrm>
              <a:off x="7703736" y="3548387"/>
              <a:ext cx="78974" cy="22441"/>
            </a:xfrm>
            <a:custGeom>
              <a:avLst/>
              <a:gdLst/>
              <a:ahLst/>
              <a:cxnLst/>
              <a:rect l="l" t="t" r="r" b="b"/>
              <a:pathLst>
                <a:path w="3016" h="857" extrusionOk="0">
                  <a:moveTo>
                    <a:pt x="1" y="1"/>
                  </a:moveTo>
                  <a:lnTo>
                    <a:pt x="1" y="478"/>
                  </a:lnTo>
                  <a:cubicBezTo>
                    <a:pt x="473" y="730"/>
                    <a:pt x="990" y="857"/>
                    <a:pt x="1508" y="857"/>
                  </a:cubicBezTo>
                  <a:cubicBezTo>
                    <a:pt x="2026" y="857"/>
                    <a:pt x="2543" y="730"/>
                    <a:pt x="3015" y="478"/>
                  </a:cubicBezTo>
                  <a:lnTo>
                    <a:pt x="301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6" name="Google Shape;13876;p84"/>
            <p:cNvSpPr/>
            <p:nvPr/>
          </p:nvSpPr>
          <p:spPr>
            <a:xfrm>
              <a:off x="7649795" y="3402013"/>
              <a:ext cx="187118" cy="157634"/>
            </a:xfrm>
            <a:custGeom>
              <a:avLst/>
              <a:gdLst/>
              <a:ahLst/>
              <a:cxnLst/>
              <a:rect l="l" t="t" r="r" b="b"/>
              <a:pathLst>
                <a:path w="7146" h="6020" extrusionOk="0">
                  <a:moveTo>
                    <a:pt x="773" y="0"/>
                  </a:moveTo>
                  <a:lnTo>
                    <a:pt x="773" y="2357"/>
                  </a:lnTo>
                  <a:lnTo>
                    <a:pt x="668" y="2357"/>
                  </a:lnTo>
                  <a:cubicBezTo>
                    <a:pt x="0" y="2404"/>
                    <a:pt x="0" y="3387"/>
                    <a:pt x="668" y="3435"/>
                  </a:cubicBezTo>
                  <a:lnTo>
                    <a:pt x="782" y="3435"/>
                  </a:lnTo>
                  <a:cubicBezTo>
                    <a:pt x="897" y="4894"/>
                    <a:pt x="2108" y="6020"/>
                    <a:pt x="3568" y="6020"/>
                  </a:cubicBezTo>
                  <a:cubicBezTo>
                    <a:pt x="5028" y="6020"/>
                    <a:pt x="6239" y="4894"/>
                    <a:pt x="6354" y="3435"/>
                  </a:cubicBezTo>
                  <a:lnTo>
                    <a:pt x="6468" y="3435"/>
                  </a:lnTo>
                  <a:cubicBezTo>
                    <a:pt x="7145" y="3387"/>
                    <a:pt x="7145" y="2404"/>
                    <a:pt x="6468" y="2357"/>
                  </a:cubicBezTo>
                  <a:lnTo>
                    <a:pt x="6468" y="2366"/>
                  </a:lnTo>
                  <a:lnTo>
                    <a:pt x="6363" y="2366"/>
                  </a:lnTo>
                  <a:lnTo>
                    <a:pt x="6363" y="0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7" name="Google Shape;13877;p84"/>
            <p:cNvSpPr/>
            <p:nvPr/>
          </p:nvSpPr>
          <p:spPr>
            <a:xfrm>
              <a:off x="7652283" y="3402013"/>
              <a:ext cx="164154" cy="157581"/>
            </a:xfrm>
            <a:custGeom>
              <a:avLst/>
              <a:gdLst/>
              <a:ahLst/>
              <a:cxnLst/>
              <a:rect l="l" t="t" r="r" b="b"/>
              <a:pathLst>
                <a:path w="6269" h="6018" extrusionOk="0">
                  <a:moveTo>
                    <a:pt x="678" y="0"/>
                  </a:moveTo>
                  <a:lnTo>
                    <a:pt x="678" y="2357"/>
                  </a:lnTo>
                  <a:lnTo>
                    <a:pt x="601" y="2357"/>
                  </a:lnTo>
                  <a:cubicBezTo>
                    <a:pt x="315" y="2357"/>
                    <a:pt x="77" y="2557"/>
                    <a:pt x="39" y="2834"/>
                  </a:cubicBezTo>
                  <a:cubicBezTo>
                    <a:pt x="0" y="3158"/>
                    <a:pt x="248" y="3435"/>
                    <a:pt x="573" y="3435"/>
                  </a:cubicBezTo>
                  <a:lnTo>
                    <a:pt x="687" y="3435"/>
                  </a:lnTo>
                  <a:cubicBezTo>
                    <a:pt x="791" y="4914"/>
                    <a:pt x="2033" y="6017"/>
                    <a:pt x="3466" y="6017"/>
                  </a:cubicBezTo>
                  <a:cubicBezTo>
                    <a:pt x="3613" y="6017"/>
                    <a:pt x="3762" y="6006"/>
                    <a:pt x="3912" y="5982"/>
                  </a:cubicBezTo>
                  <a:cubicBezTo>
                    <a:pt x="2548" y="5762"/>
                    <a:pt x="1546" y="4598"/>
                    <a:pt x="1546" y="3215"/>
                  </a:cubicBezTo>
                  <a:lnTo>
                    <a:pt x="1546" y="1670"/>
                  </a:lnTo>
                  <a:cubicBezTo>
                    <a:pt x="1546" y="1428"/>
                    <a:pt x="1742" y="1237"/>
                    <a:pt x="1976" y="1237"/>
                  </a:cubicBezTo>
                  <a:cubicBezTo>
                    <a:pt x="2010" y="1237"/>
                    <a:pt x="2045" y="1242"/>
                    <a:pt x="2080" y="1250"/>
                  </a:cubicBezTo>
                  <a:cubicBezTo>
                    <a:pt x="2433" y="1345"/>
                    <a:pt x="2796" y="1412"/>
                    <a:pt x="3168" y="1460"/>
                  </a:cubicBezTo>
                  <a:lnTo>
                    <a:pt x="3244" y="1460"/>
                  </a:lnTo>
                  <a:cubicBezTo>
                    <a:pt x="3597" y="1460"/>
                    <a:pt x="3864" y="1145"/>
                    <a:pt x="3816" y="802"/>
                  </a:cubicBezTo>
                  <a:lnTo>
                    <a:pt x="3816" y="802"/>
                  </a:lnTo>
                  <a:cubicBezTo>
                    <a:pt x="4732" y="1031"/>
                    <a:pt x="5572" y="1479"/>
                    <a:pt x="6268" y="2109"/>
                  </a:cubicBezTo>
                  <a:lnTo>
                    <a:pt x="6268" y="0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8" name="Google Shape;13878;p84"/>
            <p:cNvSpPr/>
            <p:nvPr/>
          </p:nvSpPr>
          <p:spPr>
            <a:xfrm>
              <a:off x="7703736" y="3464386"/>
              <a:ext cx="11260" cy="17073"/>
            </a:xfrm>
            <a:custGeom>
              <a:avLst/>
              <a:gdLst/>
              <a:ahLst/>
              <a:cxnLst/>
              <a:rect l="l" t="t" r="r" b="b"/>
              <a:pathLst>
                <a:path w="430" h="652" extrusionOk="0">
                  <a:moveTo>
                    <a:pt x="215" y="1"/>
                  </a:moveTo>
                  <a:cubicBezTo>
                    <a:pt x="108" y="1"/>
                    <a:pt x="1" y="75"/>
                    <a:pt x="1" y="223"/>
                  </a:cubicBezTo>
                  <a:lnTo>
                    <a:pt x="1" y="433"/>
                  </a:lnTo>
                  <a:cubicBezTo>
                    <a:pt x="1" y="547"/>
                    <a:pt x="96" y="652"/>
                    <a:pt x="220" y="652"/>
                  </a:cubicBezTo>
                  <a:cubicBezTo>
                    <a:pt x="335" y="652"/>
                    <a:pt x="430" y="547"/>
                    <a:pt x="430" y="433"/>
                  </a:cubicBezTo>
                  <a:lnTo>
                    <a:pt x="430" y="223"/>
                  </a:lnTo>
                  <a:cubicBezTo>
                    <a:pt x="430" y="75"/>
                    <a:pt x="323" y="1"/>
                    <a:pt x="215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9" name="Google Shape;13879;p84"/>
            <p:cNvSpPr/>
            <p:nvPr/>
          </p:nvSpPr>
          <p:spPr>
            <a:xfrm>
              <a:off x="7771425" y="3464386"/>
              <a:ext cx="11286" cy="17073"/>
            </a:xfrm>
            <a:custGeom>
              <a:avLst/>
              <a:gdLst/>
              <a:ahLst/>
              <a:cxnLst/>
              <a:rect l="l" t="t" r="r" b="b"/>
              <a:pathLst>
                <a:path w="431" h="652" extrusionOk="0">
                  <a:moveTo>
                    <a:pt x="216" y="1"/>
                  </a:moveTo>
                  <a:cubicBezTo>
                    <a:pt x="108" y="1"/>
                    <a:pt x="1" y="75"/>
                    <a:pt x="1" y="223"/>
                  </a:cubicBezTo>
                  <a:lnTo>
                    <a:pt x="1" y="433"/>
                  </a:lnTo>
                  <a:cubicBezTo>
                    <a:pt x="1" y="547"/>
                    <a:pt x="96" y="652"/>
                    <a:pt x="211" y="652"/>
                  </a:cubicBezTo>
                  <a:cubicBezTo>
                    <a:pt x="335" y="652"/>
                    <a:pt x="430" y="547"/>
                    <a:pt x="430" y="433"/>
                  </a:cubicBezTo>
                  <a:lnTo>
                    <a:pt x="430" y="223"/>
                  </a:lnTo>
                  <a:cubicBezTo>
                    <a:pt x="430" y="75"/>
                    <a:pt x="323" y="1"/>
                    <a:pt x="216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0" name="Google Shape;13880;p84"/>
            <p:cNvSpPr/>
            <p:nvPr/>
          </p:nvSpPr>
          <p:spPr>
            <a:xfrm>
              <a:off x="7696247" y="3446973"/>
              <a:ext cx="26264" cy="11521"/>
            </a:xfrm>
            <a:custGeom>
              <a:avLst/>
              <a:gdLst/>
              <a:ahLst/>
              <a:cxnLst/>
              <a:rect l="l" t="t" r="r" b="b"/>
              <a:pathLst>
                <a:path w="1003" h="440" extrusionOk="0">
                  <a:moveTo>
                    <a:pt x="287" y="0"/>
                  </a:moveTo>
                  <a:cubicBezTo>
                    <a:pt x="0" y="0"/>
                    <a:pt x="0" y="439"/>
                    <a:pt x="287" y="439"/>
                  </a:cubicBezTo>
                  <a:lnTo>
                    <a:pt x="716" y="439"/>
                  </a:lnTo>
                  <a:cubicBezTo>
                    <a:pt x="1002" y="439"/>
                    <a:pt x="1002" y="0"/>
                    <a:pt x="716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1" name="Google Shape;13881;p84"/>
            <p:cNvSpPr/>
            <p:nvPr/>
          </p:nvSpPr>
          <p:spPr>
            <a:xfrm>
              <a:off x="7763936" y="3446973"/>
              <a:ext cx="26264" cy="11521"/>
            </a:xfrm>
            <a:custGeom>
              <a:avLst/>
              <a:gdLst/>
              <a:ahLst/>
              <a:cxnLst/>
              <a:rect l="l" t="t" r="r" b="b"/>
              <a:pathLst>
                <a:path w="1003" h="440" extrusionOk="0">
                  <a:moveTo>
                    <a:pt x="287" y="0"/>
                  </a:moveTo>
                  <a:cubicBezTo>
                    <a:pt x="1" y="0"/>
                    <a:pt x="1" y="439"/>
                    <a:pt x="287" y="439"/>
                  </a:cubicBezTo>
                  <a:lnTo>
                    <a:pt x="716" y="439"/>
                  </a:lnTo>
                  <a:cubicBezTo>
                    <a:pt x="1002" y="439"/>
                    <a:pt x="1002" y="0"/>
                    <a:pt x="716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2" name="Google Shape;13882;p84"/>
            <p:cNvSpPr/>
            <p:nvPr/>
          </p:nvSpPr>
          <p:spPr>
            <a:xfrm>
              <a:off x="7718243" y="3503218"/>
              <a:ext cx="49961" cy="16994"/>
            </a:xfrm>
            <a:custGeom>
              <a:avLst/>
              <a:gdLst/>
              <a:ahLst/>
              <a:cxnLst/>
              <a:rect l="l" t="t" r="r" b="b"/>
              <a:pathLst>
                <a:path w="1908" h="649" extrusionOk="0">
                  <a:moveTo>
                    <a:pt x="310" y="0"/>
                  </a:moveTo>
                  <a:cubicBezTo>
                    <a:pt x="144" y="0"/>
                    <a:pt x="1" y="217"/>
                    <a:pt x="162" y="371"/>
                  </a:cubicBezTo>
                  <a:cubicBezTo>
                    <a:pt x="372" y="553"/>
                    <a:pt x="642" y="648"/>
                    <a:pt x="915" y="648"/>
                  </a:cubicBezTo>
                  <a:cubicBezTo>
                    <a:pt x="928" y="648"/>
                    <a:pt x="941" y="648"/>
                    <a:pt x="954" y="648"/>
                  </a:cubicBezTo>
                  <a:cubicBezTo>
                    <a:pt x="967" y="648"/>
                    <a:pt x="980" y="648"/>
                    <a:pt x="993" y="648"/>
                  </a:cubicBezTo>
                  <a:cubicBezTo>
                    <a:pt x="1266" y="648"/>
                    <a:pt x="1536" y="553"/>
                    <a:pt x="1746" y="371"/>
                  </a:cubicBezTo>
                  <a:cubicBezTo>
                    <a:pt x="1907" y="217"/>
                    <a:pt x="1764" y="0"/>
                    <a:pt x="1597" y="0"/>
                  </a:cubicBezTo>
                  <a:cubicBezTo>
                    <a:pt x="1548" y="0"/>
                    <a:pt x="1496" y="20"/>
                    <a:pt x="1450" y="66"/>
                  </a:cubicBezTo>
                  <a:cubicBezTo>
                    <a:pt x="1302" y="166"/>
                    <a:pt x="1128" y="216"/>
                    <a:pt x="954" y="216"/>
                  </a:cubicBezTo>
                  <a:cubicBezTo>
                    <a:pt x="780" y="216"/>
                    <a:pt x="606" y="166"/>
                    <a:pt x="458" y="66"/>
                  </a:cubicBezTo>
                  <a:cubicBezTo>
                    <a:pt x="412" y="20"/>
                    <a:pt x="360" y="0"/>
                    <a:pt x="310" y="0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3" name="Google Shape;13883;p84"/>
            <p:cNvSpPr/>
            <p:nvPr/>
          </p:nvSpPr>
          <p:spPr>
            <a:xfrm>
              <a:off x="7658777" y="3402013"/>
              <a:ext cx="22519" cy="64729"/>
            </a:xfrm>
            <a:custGeom>
              <a:avLst/>
              <a:gdLst/>
              <a:ahLst/>
              <a:cxnLst/>
              <a:rect l="l" t="t" r="r" b="b"/>
              <a:pathLst>
                <a:path w="860" h="2472" extrusionOk="0">
                  <a:moveTo>
                    <a:pt x="0" y="0"/>
                  </a:moveTo>
                  <a:lnTo>
                    <a:pt x="0" y="2471"/>
                  </a:lnTo>
                  <a:lnTo>
                    <a:pt x="477" y="2414"/>
                  </a:lnTo>
                  <a:cubicBezTo>
                    <a:pt x="697" y="2385"/>
                    <a:pt x="859" y="2204"/>
                    <a:pt x="859" y="1985"/>
                  </a:cubicBezTo>
                  <a:lnTo>
                    <a:pt x="859" y="0"/>
                  </a:ln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4" name="Google Shape;13884;p84"/>
            <p:cNvSpPr/>
            <p:nvPr/>
          </p:nvSpPr>
          <p:spPr>
            <a:xfrm>
              <a:off x="7805151" y="3402013"/>
              <a:ext cx="22519" cy="64729"/>
            </a:xfrm>
            <a:custGeom>
              <a:avLst/>
              <a:gdLst/>
              <a:ahLst/>
              <a:cxnLst/>
              <a:rect l="l" t="t" r="r" b="b"/>
              <a:pathLst>
                <a:path w="860" h="2472" extrusionOk="0">
                  <a:moveTo>
                    <a:pt x="1" y="0"/>
                  </a:moveTo>
                  <a:lnTo>
                    <a:pt x="1" y="1985"/>
                  </a:lnTo>
                  <a:cubicBezTo>
                    <a:pt x="1" y="2204"/>
                    <a:pt x="163" y="2385"/>
                    <a:pt x="382" y="2414"/>
                  </a:cubicBezTo>
                  <a:lnTo>
                    <a:pt x="859" y="2471"/>
                  </a:lnTo>
                  <a:lnTo>
                    <a:pt x="859" y="0"/>
                  </a:ln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5" name="Google Shape;13885;p84"/>
            <p:cNvSpPr/>
            <p:nvPr/>
          </p:nvSpPr>
          <p:spPr>
            <a:xfrm>
              <a:off x="7652021" y="3351345"/>
              <a:ext cx="183635" cy="101388"/>
            </a:xfrm>
            <a:custGeom>
              <a:avLst/>
              <a:gdLst/>
              <a:ahLst/>
              <a:cxnLst/>
              <a:rect l="l" t="t" r="r" b="b"/>
              <a:pathLst>
                <a:path w="7013" h="3872" extrusionOk="0">
                  <a:moveTo>
                    <a:pt x="3481" y="1"/>
                  </a:moveTo>
                  <a:cubicBezTo>
                    <a:pt x="2139" y="1"/>
                    <a:pt x="797" y="650"/>
                    <a:pt x="1" y="1954"/>
                  </a:cubicBezTo>
                  <a:lnTo>
                    <a:pt x="1" y="2021"/>
                  </a:lnTo>
                  <a:cubicBezTo>
                    <a:pt x="1022" y="2489"/>
                    <a:pt x="2109" y="2813"/>
                    <a:pt x="3225" y="2985"/>
                  </a:cubicBezTo>
                  <a:cubicBezTo>
                    <a:pt x="3230" y="2985"/>
                    <a:pt x="3234" y="2985"/>
                    <a:pt x="3239" y="2985"/>
                  </a:cubicBezTo>
                  <a:cubicBezTo>
                    <a:pt x="3346" y="2985"/>
                    <a:pt x="3424" y="2876"/>
                    <a:pt x="3388" y="2775"/>
                  </a:cubicBezTo>
                  <a:lnTo>
                    <a:pt x="3244" y="2431"/>
                  </a:lnTo>
                  <a:cubicBezTo>
                    <a:pt x="3200" y="2325"/>
                    <a:pt x="3279" y="2219"/>
                    <a:pt x="3389" y="2219"/>
                  </a:cubicBezTo>
                  <a:cubicBezTo>
                    <a:pt x="3398" y="2219"/>
                    <a:pt x="3407" y="2220"/>
                    <a:pt x="3416" y="2221"/>
                  </a:cubicBezTo>
                  <a:cubicBezTo>
                    <a:pt x="4017" y="2326"/>
                    <a:pt x="5525" y="2698"/>
                    <a:pt x="6698" y="3872"/>
                  </a:cubicBezTo>
                  <a:lnTo>
                    <a:pt x="7013" y="2040"/>
                  </a:lnTo>
                  <a:cubicBezTo>
                    <a:pt x="6230" y="683"/>
                    <a:pt x="4856" y="1"/>
                    <a:pt x="3481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6" name="Google Shape;13886;p84"/>
            <p:cNvSpPr/>
            <p:nvPr/>
          </p:nvSpPr>
          <p:spPr>
            <a:xfrm>
              <a:off x="7652021" y="3351293"/>
              <a:ext cx="183635" cy="84970"/>
            </a:xfrm>
            <a:custGeom>
              <a:avLst/>
              <a:gdLst/>
              <a:ahLst/>
              <a:cxnLst/>
              <a:rect l="l" t="t" r="r" b="b"/>
              <a:pathLst>
                <a:path w="7013" h="3245" extrusionOk="0">
                  <a:moveTo>
                    <a:pt x="3483" y="1"/>
                  </a:moveTo>
                  <a:cubicBezTo>
                    <a:pt x="2062" y="1"/>
                    <a:pt x="745" y="745"/>
                    <a:pt x="1" y="1956"/>
                  </a:cubicBezTo>
                  <a:lnTo>
                    <a:pt x="1" y="2023"/>
                  </a:lnTo>
                  <a:cubicBezTo>
                    <a:pt x="163" y="2099"/>
                    <a:pt x="363" y="2176"/>
                    <a:pt x="573" y="2262"/>
                  </a:cubicBezTo>
                  <a:cubicBezTo>
                    <a:pt x="1260" y="1162"/>
                    <a:pt x="2369" y="646"/>
                    <a:pt x="3469" y="646"/>
                  </a:cubicBezTo>
                  <a:cubicBezTo>
                    <a:pt x="4938" y="646"/>
                    <a:pt x="6393" y="1565"/>
                    <a:pt x="6812" y="3244"/>
                  </a:cubicBezTo>
                  <a:lnTo>
                    <a:pt x="7013" y="2042"/>
                  </a:lnTo>
                  <a:cubicBezTo>
                    <a:pt x="6288" y="783"/>
                    <a:pt x="4943" y="1"/>
                    <a:pt x="3483" y="1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7" name="Google Shape;13887;p84"/>
            <p:cNvSpPr/>
            <p:nvPr/>
          </p:nvSpPr>
          <p:spPr>
            <a:xfrm>
              <a:off x="7630549" y="3345794"/>
              <a:ext cx="225086" cy="354493"/>
            </a:xfrm>
            <a:custGeom>
              <a:avLst/>
              <a:gdLst/>
              <a:ahLst/>
              <a:cxnLst/>
              <a:rect l="l" t="t" r="r" b="b"/>
              <a:pathLst>
                <a:path w="8596" h="13538" extrusionOk="0">
                  <a:moveTo>
                    <a:pt x="4303" y="430"/>
                  </a:moveTo>
                  <a:cubicBezTo>
                    <a:pt x="6440" y="430"/>
                    <a:pt x="8176" y="2157"/>
                    <a:pt x="8176" y="4294"/>
                  </a:cubicBezTo>
                  <a:lnTo>
                    <a:pt x="8176" y="4904"/>
                  </a:lnTo>
                  <a:cubicBezTo>
                    <a:pt x="8176" y="6364"/>
                    <a:pt x="7527" y="7747"/>
                    <a:pt x="6411" y="8682"/>
                  </a:cubicBezTo>
                  <a:lnTo>
                    <a:pt x="4303" y="10466"/>
                  </a:lnTo>
                  <a:lnTo>
                    <a:pt x="2195" y="8682"/>
                  </a:lnTo>
                  <a:cubicBezTo>
                    <a:pt x="1078" y="7747"/>
                    <a:pt x="430" y="6364"/>
                    <a:pt x="430" y="4904"/>
                  </a:cubicBezTo>
                  <a:lnTo>
                    <a:pt x="430" y="4294"/>
                  </a:lnTo>
                  <a:cubicBezTo>
                    <a:pt x="430" y="2157"/>
                    <a:pt x="2166" y="430"/>
                    <a:pt x="4303" y="430"/>
                  </a:cubicBezTo>
                  <a:close/>
                  <a:moveTo>
                    <a:pt x="4303" y="1"/>
                  </a:moveTo>
                  <a:cubicBezTo>
                    <a:pt x="1928" y="1"/>
                    <a:pt x="10" y="1918"/>
                    <a:pt x="0" y="4294"/>
                  </a:cubicBezTo>
                  <a:lnTo>
                    <a:pt x="0" y="4904"/>
                  </a:lnTo>
                  <a:cubicBezTo>
                    <a:pt x="0" y="6488"/>
                    <a:pt x="697" y="7995"/>
                    <a:pt x="1908" y="9016"/>
                  </a:cubicBezTo>
                  <a:lnTo>
                    <a:pt x="4093" y="10848"/>
                  </a:lnTo>
                  <a:lnTo>
                    <a:pt x="4093" y="13538"/>
                  </a:lnTo>
                  <a:lnTo>
                    <a:pt x="4522" y="13538"/>
                  </a:lnTo>
                  <a:lnTo>
                    <a:pt x="4522" y="10848"/>
                  </a:lnTo>
                  <a:lnTo>
                    <a:pt x="6688" y="9016"/>
                  </a:lnTo>
                  <a:cubicBezTo>
                    <a:pt x="7900" y="7995"/>
                    <a:pt x="8596" y="6488"/>
                    <a:pt x="8596" y="4904"/>
                  </a:cubicBezTo>
                  <a:lnTo>
                    <a:pt x="8596" y="4294"/>
                  </a:lnTo>
                  <a:cubicBezTo>
                    <a:pt x="8596" y="1928"/>
                    <a:pt x="6678" y="1"/>
                    <a:pt x="4303" y="1"/>
                  </a:cubicBez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8" name="Google Shape;13888;p84"/>
            <p:cNvSpPr/>
            <p:nvPr/>
          </p:nvSpPr>
          <p:spPr>
            <a:xfrm>
              <a:off x="7731964" y="3627335"/>
              <a:ext cx="22519" cy="33752"/>
            </a:xfrm>
            <a:custGeom>
              <a:avLst/>
              <a:gdLst/>
              <a:ahLst/>
              <a:cxnLst/>
              <a:rect l="l" t="t" r="r" b="b"/>
              <a:pathLst>
                <a:path w="860" h="1289" extrusionOk="0">
                  <a:moveTo>
                    <a:pt x="430" y="0"/>
                  </a:moveTo>
                  <a:cubicBezTo>
                    <a:pt x="191" y="0"/>
                    <a:pt x="1" y="191"/>
                    <a:pt x="1" y="430"/>
                  </a:cubicBezTo>
                  <a:lnTo>
                    <a:pt x="1" y="859"/>
                  </a:lnTo>
                  <a:cubicBezTo>
                    <a:pt x="1" y="1097"/>
                    <a:pt x="191" y="1288"/>
                    <a:pt x="430" y="1288"/>
                  </a:cubicBezTo>
                  <a:cubicBezTo>
                    <a:pt x="668" y="1288"/>
                    <a:pt x="859" y="1097"/>
                    <a:pt x="859" y="859"/>
                  </a:cubicBezTo>
                  <a:lnTo>
                    <a:pt x="859" y="430"/>
                  </a:lnTo>
                  <a:cubicBezTo>
                    <a:pt x="859" y="191"/>
                    <a:pt x="668" y="0"/>
                    <a:pt x="430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9" name="Google Shape;13889;p84"/>
            <p:cNvSpPr/>
            <p:nvPr/>
          </p:nvSpPr>
          <p:spPr>
            <a:xfrm>
              <a:off x="7611565" y="3617333"/>
              <a:ext cx="52972" cy="83216"/>
            </a:xfrm>
            <a:custGeom>
              <a:avLst/>
              <a:gdLst/>
              <a:ahLst/>
              <a:cxnLst/>
              <a:rect l="l" t="t" r="r" b="b"/>
              <a:pathLst>
                <a:path w="2023" h="3178" extrusionOk="0">
                  <a:moveTo>
                    <a:pt x="248" y="1"/>
                  </a:moveTo>
                  <a:cubicBezTo>
                    <a:pt x="144" y="106"/>
                    <a:pt x="58" y="230"/>
                    <a:pt x="0" y="363"/>
                  </a:cubicBezTo>
                  <a:lnTo>
                    <a:pt x="1374" y="1575"/>
                  </a:lnTo>
                  <a:cubicBezTo>
                    <a:pt x="1508" y="1699"/>
                    <a:pt x="1584" y="1870"/>
                    <a:pt x="1594" y="2052"/>
                  </a:cubicBezTo>
                  <a:lnTo>
                    <a:pt x="1594" y="3177"/>
                  </a:lnTo>
                  <a:lnTo>
                    <a:pt x="2023" y="3177"/>
                  </a:lnTo>
                  <a:lnTo>
                    <a:pt x="2023" y="2052"/>
                  </a:lnTo>
                  <a:cubicBezTo>
                    <a:pt x="2023" y="1746"/>
                    <a:pt x="1889" y="1451"/>
                    <a:pt x="1660" y="1250"/>
                  </a:cubicBezTo>
                  <a:lnTo>
                    <a:pt x="248" y="1"/>
                  </a:ln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0" name="Google Shape;13890;p84"/>
            <p:cNvSpPr/>
            <p:nvPr/>
          </p:nvSpPr>
          <p:spPr>
            <a:xfrm>
              <a:off x="7821909" y="3617333"/>
              <a:ext cx="52972" cy="82954"/>
            </a:xfrm>
            <a:custGeom>
              <a:avLst/>
              <a:gdLst/>
              <a:ahLst/>
              <a:cxnLst/>
              <a:rect l="l" t="t" r="r" b="b"/>
              <a:pathLst>
                <a:path w="2023" h="3168" extrusionOk="0">
                  <a:moveTo>
                    <a:pt x="1774" y="1"/>
                  </a:moveTo>
                  <a:lnTo>
                    <a:pt x="363" y="1250"/>
                  </a:lnTo>
                  <a:cubicBezTo>
                    <a:pt x="134" y="1451"/>
                    <a:pt x="0" y="1746"/>
                    <a:pt x="0" y="2052"/>
                  </a:cubicBezTo>
                  <a:lnTo>
                    <a:pt x="0" y="3168"/>
                  </a:lnTo>
                  <a:lnTo>
                    <a:pt x="429" y="3168"/>
                  </a:lnTo>
                  <a:lnTo>
                    <a:pt x="429" y="2052"/>
                  </a:lnTo>
                  <a:cubicBezTo>
                    <a:pt x="439" y="1870"/>
                    <a:pt x="515" y="1699"/>
                    <a:pt x="649" y="1575"/>
                  </a:cubicBezTo>
                  <a:lnTo>
                    <a:pt x="2023" y="354"/>
                  </a:lnTo>
                  <a:cubicBezTo>
                    <a:pt x="1956" y="220"/>
                    <a:pt x="1879" y="106"/>
                    <a:pt x="1774" y="1"/>
                  </a:cubicBez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891" name="Google Shape;13891;p84"/>
          <p:cNvGrpSpPr/>
          <p:nvPr/>
        </p:nvGrpSpPr>
        <p:grpSpPr>
          <a:xfrm>
            <a:off x="6712765" y="4268082"/>
            <a:ext cx="263316" cy="354728"/>
            <a:chOff x="6712765" y="4268082"/>
            <a:chExt cx="263316" cy="354728"/>
          </a:xfrm>
        </p:grpSpPr>
        <p:sp>
          <p:nvSpPr>
            <p:cNvPr id="13892" name="Google Shape;13892;p84"/>
            <p:cNvSpPr/>
            <p:nvPr/>
          </p:nvSpPr>
          <p:spPr>
            <a:xfrm>
              <a:off x="6907372" y="4411209"/>
              <a:ext cx="36004" cy="131658"/>
            </a:xfrm>
            <a:custGeom>
              <a:avLst/>
              <a:gdLst/>
              <a:ahLst/>
              <a:cxnLst/>
              <a:rect l="l" t="t" r="r" b="b"/>
              <a:pathLst>
                <a:path w="1375" h="5028" extrusionOk="0">
                  <a:moveTo>
                    <a:pt x="0" y="0"/>
                  </a:moveTo>
                  <a:lnTo>
                    <a:pt x="0" y="1632"/>
                  </a:lnTo>
                  <a:cubicBezTo>
                    <a:pt x="0" y="1842"/>
                    <a:pt x="67" y="2042"/>
                    <a:pt x="201" y="2204"/>
                  </a:cubicBezTo>
                  <a:cubicBezTo>
                    <a:pt x="277" y="2300"/>
                    <a:pt x="277" y="2433"/>
                    <a:pt x="201" y="2529"/>
                  </a:cubicBezTo>
                  <a:cubicBezTo>
                    <a:pt x="67" y="2691"/>
                    <a:pt x="0" y="2891"/>
                    <a:pt x="0" y="3101"/>
                  </a:cubicBezTo>
                  <a:cubicBezTo>
                    <a:pt x="0" y="3311"/>
                    <a:pt x="77" y="3511"/>
                    <a:pt x="210" y="3683"/>
                  </a:cubicBezTo>
                  <a:cubicBezTo>
                    <a:pt x="286" y="3788"/>
                    <a:pt x="286" y="3931"/>
                    <a:pt x="210" y="4036"/>
                  </a:cubicBezTo>
                  <a:cubicBezTo>
                    <a:pt x="77" y="4274"/>
                    <a:pt x="0" y="4541"/>
                    <a:pt x="0" y="4809"/>
                  </a:cubicBezTo>
                  <a:lnTo>
                    <a:pt x="868" y="5028"/>
                  </a:lnTo>
                  <a:cubicBezTo>
                    <a:pt x="868" y="5028"/>
                    <a:pt x="1307" y="4589"/>
                    <a:pt x="1307" y="4074"/>
                  </a:cubicBezTo>
                  <a:cubicBezTo>
                    <a:pt x="1307" y="3845"/>
                    <a:pt x="1231" y="3626"/>
                    <a:pt x="1097" y="3444"/>
                  </a:cubicBezTo>
                  <a:cubicBezTo>
                    <a:pt x="1012" y="3339"/>
                    <a:pt x="1012" y="3177"/>
                    <a:pt x="1097" y="3072"/>
                  </a:cubicBezTo>
                  <a:cubicBezTo>
                    <a:pt x="1374" y="2710"/>
                    <a:pt x="1374" y="2204"/>
                    <a:pt x="1107" y="1842"/>
                  </a:cubicBezTo>
                  <a:cubicBezTo>
                    <a:pt x="1040" y="1737"/>
                    <a:pt x="1040" y="1603"/>
                    <a:pt x="1107" y="1498"/>
                  </a:cubicBezTo>
                  <a:cubicBezTo>
                    <a:pt x="1240" y="1327"/>
                    <a:pt x="1307" y="1107"/>
                    <a:pt x="1307" y="888"/>
                  </a:cubicBezTo>
                  <a:cubicBezTo>
                    <a:pt x="1317" y="516"/>
                    <a:pt x="1107" y="163"/>
                    <a:pt x="763" y="0"/>
                  </a:cubicBezTo>
                  <a:close/>
                </a:path>
              </a:pathLst>
            </a:custGeom>
            <a:solidFill>
              <a:srgbClr val="E1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3" name="Google Shape;13893;p84"/>
            <p:cNvSpPr/>
            <p:nvPr/>
          </p:nvSpPr>
          <p:spPr>
            <a:xfrm>
              <a:off x="6745496" y="4411209"/>
              <a:ext cx="36240" cy="131658"/>
            </a:xfrm>
            <a:custGeom>
              <a:avLst/>
              <a:gdLst/>
              <a:ahLst/>
              <a:cxnLst/>
              <a:rect l="l" t="t" r="r" b="b"/>
              <a:pathLst>
                <a:path w="1384" h="5028" extrusionOk="0">
                  <a:moveTo>
                    <a:pt x="621" y="0"/>
                  </a:moveTo>
                  <a:cubicBezTo>
                    <a:pt x="277" y="163"/>
                    <a:pt x="58" y="516"/>
                    <a:pt x="67" y="888"/>
                  </a:cubicBezTo>
                  <a:cubicBezTo>
                    <a:pt x="67" y="1107"/>
                    <a:pt x="144" y="1327"/>
                    <a:pt x="268" y="1498"/>
                  </a:cubicBezTo>
                  <a:cubicBezTo>
                    <a:pt x="344" y="1603"/>
                    <a:pt x="344" y="1737"/>
                    <a:pt x="268" y="1842"/>
                  </a:cubicBezTo>
                  <a:cubicBezTo>
                    <a:pt x="0" y="2204"/>
                    <a:pt x="10" y="2710"/>
                    <a:pt x="287" y="3072"/>
                  </a:cubicBezTo>
                  <a:cubicBezTo>
                    <a:pt x="372" y="3177"/>
                    <a:pt x="372" y="3339"/>
                    <a:pt x="287" y="3444"/>
                  </a:cubicBezTo>
                  <a:cubicBezTo>
                    <a:pt x="144" y="3626"/>
                    <a:pt x="67" y="3845"/>
                    <a:pt x="77" y="4074"/>
                  </a:cubicBezTo>
                  <a:cubicBezTo>
                    <a:pt x="77" y="4589"/>
                    <a:pt x="506" y="5028"/>
                    <a:pt x="506" y="5028"/>
                  </a:cubicBezTo>
                  <a:lnTo>
                    <a:pt x="1384" y="4809"/>
                  </a:lnTo>
                  <a:cubicBezTo>
                    <a:pt x="1374" y="4541"/>
                    <a:pt x="1307" y="4274"/>
                    <a:pt x="1174" y="4036"/>
                  </a:cubicBezTo>
                  <a:cubicBezTo>
                    <a:pt x="1088" y="3931"/>
                    <a:pt x="1088" y="3788"/>
                    <a:pt x="1174" y="3683"/>
                  </a:cubicBezTo>
                  <a:cubicBezTo>
                    <a:pt x="1307" y="3511"/>
                    <a:pt x="1384" y="3311"/>
                    <a:pt x="1374" y="3101"/>
                  </a:cubicBezTo>
                  <a:cubicBezTo>
                    <a:pt x="1374" y="2891"/>
                    <a:pt x="1307" y="2691"/>
                    <a:pt x="1183" y="2529"/>
                  </a:cubicBezTo>
                  <a:cubicBezTo>
                    <a:pt x="1107" y="2433"/>
                    <a:pt x="1107" y="2300"/>
                    <a:pt x="1183" y="2204"/>
                  </a:cubicBezTo>
                  <a:cubicBezTo>
                    <a:pt x="1307" y="2042"/>
                    <a:pt x="1374" y="1842"/>
                    <a:pt x="1374" y="1632"/>
                  </a:cubicBezTo>
                  <a:lnTo>
                    <a:pt x="1374" y="0"/>
                  </a:lnTo>
                  <a:close/>
                </a:path>
              </a:pathLst>
            </a:custGeom>
            <a:solidFill>
              <a:srgbClr val="E1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4" name="Google Shape;13894;p84"/>
            <p:cNvSpPr/>
            <p:nvPr/>
          </p:nvSpPr>
          <p:spPr>
            <a:xfrm>
              <a:off x="6752985" y="4268082"/>
              <a:ext cx="183138" cy="134669"/>
            </a:xfrm>
            <a:custGeom>
              <a:avLst/>
              <a:gdLst/>
              <a:ahLst/>
              <a:cxnLst/>
              <a:rect l="l" t="t" r="r" b="b"/>
              <a:pathLst>
                <a:path w="6994" h="5143" extrusionOk="0">
                  <a:moveTo>
                    <a:pt x="3492" y="0"/>
                  </a:moveTo>
                  <a:cubicBezTo>
                    <a:pt x="1565" y="0"/>
                    <a:pt x="1" y="1565"/>
                    <a:pt x="1" y="3501"/>
                  </a:cubicBezTo>
                  <a:lnTo>
                    <a:pt x="1" y="5142"/>
                  </a:lnTo>
                  <a:lnTo>
                    <a:pt x="6993" y="5142"/>
                  </a:lnTo>
                  <a:lnTo>
                    <a:pt x="6993" y="3501"/>
                  </a:lnTo>
                  <a:cubicBezTo>
                    <a:pt x="6993" y="1565"/>
                    <a:pt x="5429" y="0"/>
                    <a:pt x="3492" y="0"/>
                  </a:cubicBezTo>
                  <a:close/>
                </a:path>
              </a:pathLst>
            </a:custGeom>
            <a:solidFill>
              <a:srgbClr val="E1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5" name="Google Shape;13895;p84"/>
            <p:cNvSpPr/>
            <p:nvPr/>
          </p:nvSpPr>
          <p:spPr>
            <a:xfrm>
              <a:off x="6712765" y="4456928"/>
              <a:ext cx="263316" cy="165882"/>
            </a:xfrm>
            <a:custGeom>
              <a:avLst/>
              <a:gdLst/>
              <a:ahLst/>
              <a:cxnLst/>
              <a:rect l="l" t="t" r="r" b="b"/>
              <a:pathLst>
                <a:path w="10056" h="6335" extrusionOk="0">
                  <a:moveTo>
                    <a:pt x="3721" y="0"/>
                  </a:moveTo>
                  <a:lnTo>
                    <a:pt x="3721" y="1784"/>
                  </a:lnTo>
                  <a:cubicBezTo>
                    <a:pt x="3721" y="2156"/>
                    <a:pt x="3483" y="2481"/>
                    <a:pt x="3130" y="2605"/>
                  </a:cubicBezTo>
                  <a:lnTo>
                    <a:pt x="878" y="3406"/>
                  </a:lnTo>
                  <a:cubicBezTo>
                    <a:pt x="354" y="3587"/>
                    <a:pt x="1" y="4083"/>
                    <a:pt x="1" y="4637"/>
                  </a:cubicBezTo>
                  <a:lnTo>
                    <a:pt x="1" y="5676"/>
                  </a:lnTo>
                  <a:cubicBezTo>
                    <a:pt x="1" y="6039"/>
                    <a:pt x="296" y="6335"/>
                    <a:pt x="659" y="6335"/>
                  </a:cubicBezTo>
                  <a:lnTo>
                    <a:pt x="9398" y="6335"/>
                  </a:lnTo>
                  <a:cubicBezTo>
                    <a:pt x="9760" y="6335"/>
                    <a:pt x="10056" y="6039"/>
                    <a:pt x="10056" y="5676"/>
                  </a:cubicBezTo>
                  <a:lnTo>
                    <a:pt x="10056" y="4637"/>
                  </a:lnTo>
                  <a:cubicBezTo>
                    <a:pt x="10056" y="4083"/>
                    <a:pt x="9703" y="3587"/>
                    <a:pt x="9178" y="3406"/>
                  </a:cubicBezTo>
                  <a:lnTo>
                    <a:pt x="6927" y="2605"/>
                  </a:lnTo>
                  <a:cubicBezTo>
                    <a:pt x="6574" y="2481"/>
                    <a:pt x="6345" y="2156"/>
                    <a:pt x="6345" y="1784"/>
                  </a:cubicBezTo>
                  <a:lnTo>
                    <a:pt x="6345" y="0"/>
                  </a:ln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6" name="Google Shape;13896;p84"/>
            <p:cNvSpPr/>
            <p:nvPr/>
          </p:nvSpPr>
          <p:spPr>
            <a:xfrm>
              <a:off x="6713027" y="4529854"/>
              <a:ext cx="263055" cy="92957"/>
            </a:xfrm>
            <a:custGeom>
              <a:avLst/>
              <a:gdLst/>
              <a:ahLst/>
              <a:cxnLst/>
              <a:rect l="l" t="t" r="r" b="b"/>
              <a:pathLst>
                <a:path w="10046" h="3550" extrusionOk="0">
                  <a:moveTo>
                    <a:pt x="2624" y="1"/>
                  </a:moveTo>
                  <a:lnTo>
                    <a:pt x="868" y="621"/>
                  </a:lnTo>
                  <a:cubicBezTo>
                    <a:pt x="344" y="802"/>
                    <a:pt x="0" y="1298"/>
                    <a:pt x="0" y="1852"/>
                  </a:cubicBezTo>
                  <a:lnTo>
                    <a:pt x="0" y="2891"/>
                  </a:lnTo>
                  <a:cubicBezTo>
                    <a:pt x="0" y="3254"/>
                    <a:pt x="286" y="3550"/>
                    <a:pt x="649" y="3550"/>
                  </a:cubicBezTo>
                  <a:lnTo>
                    <a:pt x="9388" y="3550"/>
                  </a:lnTo>
                  <a:cubicBezTo>
                    <a:pt x="9750" y="3550"/>
                    <a:pt x="10046" y="3254"/>
                    <a:pt x="10046" y="2891"/>
                  </a:cubicBezTo>
                  <a:lnTo>
                    <a:pt x="10046" y="1852"/>
                  </a:lnTo>
                  <a:cubicBezTo>
                    <a:pt x="10046" y="1298"/>
                    <a:pt x="9693" y="802"/>
                    <a:pt x="9168" y="621"/>
                  </a:cubicBezTo>
                  <a:lnTo>
                    <a:pt x="7413" y="1"/>
                  </a:lnTo>
                  <a:cubicBezTo>
                    <a:pt x="7327" y="1260"/>
                    <a:pt x="6278" y="2233"/>
                    <a:pt x="5018" y="2233"/>
                  </a:cubicBezTo>
                  <a:cubicBezTo>
                    <a:pt x="3759" y="2233"/>
                    <a:pt x="2719" y="1260"/>
                    <a:pt x="2624" y="1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7" name="Google Shape;13897;p84"/>
            <p:cNvSpPr/>
            <p:nvPr/>
          </p:nvSpPr>
          <p:spPr>
            <a:xfrm>
              <a:off x="6810199" y="4468424"/>
              <a:ext cx="68709" cy="28620"/>
            </a:xfrm>
            <a:custGeom>
              <a:avLst/>
              <a:gdLst/>
              <a:ahLst/>
              <a:cxnLst/>
              <a:rect l="l" t="t" r="r" b="b"/>
              <a:pathLst>
                <a:path w="2624" h="1093" extrusionOk="0">
                  <a:moveTo>
                    <a:pt x="0" y="0"/>
                  </a:moveTo>
                  <a:lnTo>
                    <a:pt x="0" y="821"/>
                  </a:lnTo>
                  <a:cubicBezTo>
                    <a:pt x="420" y="1002"/>
                    <a:pt x="866" y="1092"/>
                    <a:pt x="1312" y="1092"/>
                  </a:cubicBezTo>
                  <a:cubicBezTo>
                    <a:pt x="1758" y="1092"/>
                    <a:pt x="2204" y="1002"/>
                    <a:pt x="2624" y="821"/>
                  </a:cubicBezTo>
                  <a:lnTo>
                    <a:pt x="2624" y="0"/>
                  </a:ln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8" name="Google Shape;13898;p84"/>
            <p:cNvSpPr/>
            <p:nvPr/>
          </p:nvSpPr>
          <p:spPr>
            <a:xfrm>
              <a:off x="6752226" y="4336399"/>
              <a:ext cx="184630" cy="149019"/>
            </a:xfrm>
            <a:custGeom>
              <a:avLst/>
              <a:gdLst/>
              <a:ahLst/>
              <a:cxnLst/>
              <a:rect l="l" t="t" r="r" b="b"/>
              <a:pathLst>
                <a:path w="7051" h="5691" extrusionOk="0">
                  <a:moveTo>
                    <a:pt x="3521" y="0"/>
                  </a:moveTo>
                  <a:cubicBezTo>
                    <a:pt x="3452" y="0"/>
                    <a:pt x="3383" y="34"/>
                    <a:pt x="3340" y="100"/>
                  </a:cubicBezTo>
                  <a:cubicBezTo>
                    <a:pt x="2529" y="1360"/>
                    <a:pt x="1451" y="1789"/>
                    <a:pt x="955" y="1923"/>
                  </a:cubicBezTo>
                  <a:cubicBezTo>
                    <a:pt x="869" y="1951"/>
                    <a:pt x="573" y="1980"/>
                    <a:pt x="573" y="1980"/>
                  </a:cubicBezTo>
                  <a:cubicBezTo>
                    <a:pt x="249" y="1980"/>
                    <a:pt x="1" y="2266"/>
                    <a:pt x="30" y="2581"/>
                  </a:cubicBezTo>
                  <a:cubicBezTo>
                    <a:pt x="68" y="2867"/>
                    <a:pt x="316" y="3077"/>
                    <a:pt x="602" y="3077"/>
                  </a:cubicBezTo>
                  <a:lnTo>
                    <a:pt x="697" y="3077"/>
                  </a:lnTo>
                  <a:cubicBezTo>
                    <a:pt x="812" y="4556"/>
                    <a:pt x="2043" y="5691"/>
                    <a:pt x="3521" y="5691"/>
                  </a:cubicBezTo>
                  <a:cubicBezTo>
                    <a:pt x="5009" y="5691"/>
                    <a:pt x="6240" y="4556"/>
                    <a:pt x="6355" y="3077"/>
                  </a:cubicBezTo>
                  <a:lnTo>
                    <a:pt x="6440" y="3077"/>
                  </a:lnTo>
                  <a:cubicBezTo>
                    <a:pt x="6727" y="3077"/>
                    <a:pt x="6975" y="2867"/>
                    <a:pt x="7013" y="2581"/>
                  </a:cubicBezTo>
                  <a:cubicBezTo>
                    <a:pt x="7051" y="2266"/>
                    <a:pt x="6793" y="1980"/>
                    <a:pt x="6469" y="1980"/>
                  </a:cubicBezTo>
                  <a:cubicBezTo>
                    <a:pt x="6469" y="1980"/>
                    <a:pt x="6183" y="1951"/>
                    <a:pt x="6087" y="1923"/>
                  </a:cubicBezTo>
                  <a:cubicBezTo>
                    <a:pt x="5591" y="1789"/>
                    <a:pt x="4523" y="1360"/>
                    <a:pt x="3702" y="100"/>
                  </a:cubicBezTo>
                  <a:cubicBezTo>
                    <a:pt x="3660" y="34"/>
                    <a:pt x="3590" y="0"/>
                    <a:pt x="3521" y="0"/>
                  </a:cubicBezTo>
                  <a:close/>
                </a:path>
              </a:pathLst>
            </a:custGeom>
            <a:solidFill>
              <a:srgbClr val="F6F8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9" name="Google Shape;13899;p84"/>
            <p:cNvSpPr/>
            <p:nvPr/>
          </p:nvSpPr>
          <p:spPr>
            <a:xfrm>
              <a:off x="6752226" y="4336451"/>
              <a:ext cx="169417" cy="149202"/>
            </a:xfrm>
            <a:custGeom>
              <a:avLst/>
              <a:gdLst/>
              <a:ahLst/>
              <a:cxnLst/>
              <a:rect l="l" t="t" r="r" b="b"/>
              <a:pathLst>
                <a:path w="6470" h="5698" extrusionOk="0">
                  <a:moveTo>
                    <a:pt x="3521" y="1"/>
                  </a:moveTo>
                  <a:cubicBezTo>
                    <a:pt x="3452" y="1"/>
                    <a:pt x="3383" y="36"/>
                    <a:pt x="3340" y="108"/>
                  </a:cubicBezTo>
                  <a:cubicBezTo>
                    <a:pt x="2901" y="785"/>
                    <a:pt x="2281" y="1339"/>
                    <a:pt x="1556" y="1692"/>
                  </a:cubicBezTo>
                  <a:cubicBezTo>
                    <a:pt x="1365" y="1787"/>
                    <a:pt x="1165" y="1863"/>
                    <a:pt x="955" y="1921"/>
                  </a:cubicBezTo>
                  <a:cubicBezTo>
                    <a:pt x="869" y="1949"/>
                    <a:pt x="573" y="1978"/>
                    <a:pt x="573" y="1978"/>
                  </a:cubicBezTo>
                  <a:cubicBezTo>
                    <a:pt x="249" y="1978"/>
                    <a:pt x="1" y="2264"/>
                    <a:pt x="30" y="2579"/>
                  </a:cubicBezTo>
                  <a:cubicBezTo>
                    <a:pt x="68" y="2865"/>
                    <a:pt x="316" y="3075"/>
                    <a:pt x="612" y="3075"/>
                  </a:cubicBezTo>
                  <a:lnTo>
                    <a:pt x="697" y="3075"/>
                  </a:lnTo>
                  <a:cubicBezTo>
                    <a:pt x="801" y="4570"/>
                    <a:pt x="2056" y="5697"/>
                    <a:pt x="3504" y="5697"/>
                  </a:cubicBezTo>
                  <a:cubicBezTo>
                    <a:pt x="3654" y="5697"/>
                    <a:pt x="3807" y="5685"/>
                    <a:pt x="3960" y="5660"/>
                  </a:cubicBezTo>
                  <a:cubicBezTo>
                    <a:pt x="2710" y="5460"/>
                    <a:pt x="1737" y="4458"/>
                    <a:pt x="1575" y="3199"/>
                  </a:cubicBezTo>
                  <a:cubicBezTo>
                    <a:pt x="1556" y="3018"/>
                    <a:pt x="1556" y="2827"/>
                    <a:pt x="1575" y="2636"/>
                  </a:cubicBezTo>
                  <a:cubicBezTo>
                    <a:pt x="1594" y="2483"/>
                    <a:pt x="1642" y="2340"/>
                    <a:pt x="1728" y="2207"/>
                  </a:cubicBezTo>
                  <a:cubicBezTo>
                    <a:pt x="1804" y="2102"/>
                    <a:pt x="1909" y="2006"/>
                    <a:pt x="2033" y="1940"/>
                  </a:cubicBezTo>
                  <a:cubicBezTo>
                    <a:pt x="2615" y="1606"/>
                    <a:pt x="3121" y="1148"/>
                    <a:pt x="3521" y="604"/>
                  </a:cubicBezTo>
                  <a:cubicBezTo>
                    <a:pt x="3970" y="1234"/>
                    <a:pt x="4580" y="1739"/>
                    <a:pt x="5286" y="2083"/>
                  </a:cubicBezTo>
                  <a:cubicBezTo>
                    <a:pt x="5445" y="2158"/>
                    <a:pt x="5616" y="2196"/>
                    <a:pt x="5786" y="2196"/>
                  </a:cubicBezTo>
                  <a:cubicBezTo>
                    <a:pt x="6025" y="2196"/>
                    <a:pt x="6263" y="2122"/>
                    <a:pt x="6469" y="1978"/>
                  </a:cubicBezTo>
                  <a:cubicBezTo>
                    <a:pt x="6469" y="1978"/>
                    <a:pt x="6183" y="1949"/>
                    <a:pt x="6087" y="1921"/>
                  </a:cubicBezTo>
                  <a:cubicBezTo>
                    <a:pt x="5591" y="1787"/>
                    <a:pt x="4523" y="1358"/>
                    <a:pt x="3702" y="108"/>
                  </a:cubicBezTo>
                  <a:cubicBezTo>
                    <a:pt x="3660" y="36"/>
                    <a:pt x="3590" y="1"/>
                    <a:pt x="3521" y="1"/>
                  </a:cubicBez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00" name="Google Shape;13900;p84"/>
            <p:cNvSpPr/>
            <p:nvPr/>
          </p:nvSpPr>
          <p:spPr>
            <a:xfrm>
              <a:off x="6804439" y="4388847"/>
              <a:ext cx="11521" cy="17151"/>
            </a:xfrm>
            <a:custGeom>
              <a:avLst/>
              <a:gdLst/>
              <a:ahLst/>
              <a:cxnLst/>
              <a:rect l="l" t="t" r="r" b="b"/>
              <a:pathLst>
                <a:path w="440" h="655" extrusionOk="0">
                  <a:moveTo>
                    <a:pt x="220" y="1"/>
                  </a:moveTo>
                  <a:cubicBezTo>
                    <a:pt x="111" y="1"/>
                    <a:pt x="1" y="72"/>
                    <a:pt x="1" y="215"/>
                  </a:cubicBezTo>
                  <a:lnTo>
                    <a:pt x="1" y="435"/>
                  </a:lnTo>
                  <a:cubicBezTo>
                    <a:pt x="1" y="559"/>
                    <a:pt x="96" y="654"/>
                    <a:pt x="220" y="654"/>
                  </a:cubicBezTo>
                  <a:cubicBezTo>
                    <a:pt x="344" y="654"/>
                    <a:pt x="440" y="559"/>
                    <a:pt x="440" y="435"/>
                  </a:cubicBezTo>
                  <a:lnTo>
                    <a:pt x="440" y="215"/>
                  </a:lnTo>
                  <a:cubicBezTo>
                    <a:pt x="440" y="72"/>
                    <a:pt x="330" y="1"/>
                    <a:pt x="220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01" name="Google Shape;13901;p84"/>
            <p:cNvSpPr/>
            <p:nvPr/>
          </p:nvSpPr>
          <p:spPr>
            <a:xfrm>
              <a:off x="6873148" y="4388847"/>
              <a:ext cx="11521" cy="17151"/>
            </a:xfrm>
            <a:custGeom>
              <a:avLst/>
              <a:gdLst/>
              <a:ahLst/>
              <a:cxnLst/>
              <a:rect l="l" t="t" r="r" b="b"/>
              <a:pathLst>
                <a:path w="440" h="655" extrusionOk="0">
                  <a:moveTo>
                    <a:pt x="220" y="1"/>
                  </a:moveTo>
                  <a:cubicBezTo>
                    <a:pt x="110" y="1"/>
                    <a:pt x="0" y="72"/>
                    <a:pt x="0" y="215"/>
                  </a:cubicBezTo>
                  <a:lnTo>
                    <a:pt x="0" y="435"/>
                  </a:lnTo>
                  <a:cubicBezTo>
                    <a:pt x="0" y="559"/>
                    <a:pt x="96" y="654"/>
                    <a:pt x="220" y="654"/>
                  </a:cubicBezTo>
                  <a:cubicBezTo>
                    <a:pt x="334" y="654"/>
                    <a:pt x="439" y="559"/>
                    <a:pt x="439" y="435"/>
                  </a:cubicBezTo>
                  <a:lnTo>
                    <a:pt x="439" y="215"/>
                  </a:lnTo>
                  <a:cubicBezTo>
                    <a:pt x="439" y="72"/>
                    <a:pt x="329" y="1"/>
                    <a:pt x="220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02" name="Google Shape;13902;p84"/>
            <p:cNvSpPr/>
            <p:nvPr/>
          </p:nvSpPr>
          <p:spPr>
            <a:xfrm>
              <a:off x="6878883" y="4496887"/>
              <a:ext cx="26" cy="2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03" name="Google Shape;13903;p84"/>
            <p:cNvSpPr/>
            <p:nvPr/>
          </p:nvSpPr>
          <p:spPr>
            <a:xfrm>
              <a:off x="6810199" y="4496887"/>
              <a:ext cx="26" cy="2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04" name="Google Shape;13904;p84"/>
            <p:cNvSpPr/>
            <p:nvPr/>
          </p:nvSpPr>
          <p:spPr>
            <a:xfrm>
              <a:off x="6841909" y="4269810"/>
              <a:ext cx="94214" cy="101467"/>
            </a:xfrm>
            <a:custGeom>
              <a:avLst/>
              <a:gdLst/>
              <a:ahLst/>
              <a:cxnLst/>
              <a:rect l="l" t="t" r="r" b="b"/>
              <a:pathLst>
                <a:path w="3598" h="3875" extrusionOk="0">
                  <a:moveTo>
                    <a:pt x="735" y="1"/>
                  </a:moveTo>
                  <a:cubicBezTo>
                    <a:pt x="1" y="1861"/>
                    <a:pt x="1375" y="3874"/>
                    <a:pt x="3378" y="3874"/>
                  </a:cubicBezTo>
                  <a:cubicBezTo>
                    <a:pt x="3454" y="3874"/>
                    <a:pt x="3521" y="3874"/>
                    <a:pt x="3597" y="3865"/>
                  </a:cubicBezTo>
                  <a:lnTo>
                    <a:pt x="3597" y="3435"/>
                  </a:lnTo>
                  <a:cubicBezTo>
                    <a:pt x="3597" y="1747"/>
                    <a:pt x="2386" y="306"/>
                    <a:pt x="735" y="1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05" name="Google Shape;13905;p84"/>
            <p:cNvSpPr/>
            <p:nvPr/>
          </p:nvSpPr>
          <p:spPr>
            <a:xfrm>
              <a:off x="6818683" y="4426187"/>
              <a:ext cx="51480" cy="22755"/>
            </a:xfrm>
            <a:custGeom>
              <a:avLst/>
              <a:gdLst/>
              <a:ahLst/>
              <a:cxnLst/>
              <a:rect l="l" t="t" r="r" b="b"/>
              <a:pathLst>
                <a:path w="1966" h="869" extrusionOk="0">
                  <a:moveTo>
                    <a:pt x="125" y="1"/>
                  </a:moveTo>
                  <a:cubicBezTo>
                    <a:pt x="58" y="1"/>
                    <a:pt x="1" y="58"/>
                    <a:pt x="10" y="125"/>
                  </a:cubicBezTo>
                  <a:cubicBezTo>
                    <a:pt x="86" y="545"/>
                    <a:pt x="487" y="869"/>
                    <a:pt x="983" y="869"/>
                  </a:cubicBezTo>
                  <a:cubicBezTo>
                    <a:pt x="1479" y="869"/>
                    <a:pt x="1890" y="545"/>
                    <a:pt x="1956" y="125"/>
                  </a:cubicBezTo>
                  <a:cubicBezTo>
                    <a:pt x="1966" y="58"/>
                    <a:pt x="1918" y="1"/>
                    <a:pt x="185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06" name="Google Shape;13906;p84"/>
            <p:cNvSpPr/>
            <p:nvPr/>
          </p:nvSpPr>
          <p:spPr>
            <a:xfrm>
              <a:off x="6754242" y="4529854"/>
              <a:ext cx="180624" cy="87222"/>
            </a:xfrm>
            <a:custGeom>
              <a:avLst/>
              <a:gdLst/>
              <a:ahLst/>
              <a:cxnLst/>
              <a:rect l="l" t="t" r="r" b="b"/>
              <a:pathLst>
                <a:path w="6898" h="3331" extrusionOk="0">
                  <a:moveTo>
                    <a:pt x="1050" y="1"/>
                  </a:moveTo>
                  <a:lnTo>
                    <a:pt x="0" y="373"/>
                  </a:lnTo>
                  <a:cubicBezTo>
                    <a:pt x="258" y="2071"/>
                    <a:pt x="1727" y="3330"/>
                    <a:pt x="3444" y="3330"/>
                  </a:cubicBezTo>
                  <a:cubicBezTo>
                    <a:pt x="5171" y="3330"/>
                    <a:pt x="6631" y="2071"/>
                    <a:pt x="6898" y="373"/>
                  </a:cubicBezTo>
                  <a:lnTo>
                    <a:pt x="5839" y="1"/>
                  </a:lnTo>
                  <a:cubicBezTo>
                    <a:pt x="5753" y="1260"/>
                    <a:pt x="4704" y="2233"/>
                    <a:pt x="3444" y="2233"/>
                  </a:cubicBezTo>
                  <a:cubicBezTo>
                    <a:pt x="2185" y="2233"/>
                    <a:pt x="1145" y="1260"/>
                    <a:pt x="1050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07" name="Google Shape;13907;p84"/>
            <p:cNvSpPr/>
            <p:nvPr/>
          </p:nvSpPr>
          <p:spPr>
            <a:xfrm>
              <a:off x="6764978" y="4525874"/>
              <a:ext cx="158891" cy="79707"/>
            </a:xfrm>
            <a:custGeom>
              <a:avLst/>
              <a:gdLst/>
              <a:ahLst/>
              <a:cxnLst/>
              <a:rect l="l" t="t" r="r" b="b"/>
              <a:pathLst>
                <a:path w="6068" h="3044" extrusionOk="0">
                  <a:moveTo>
                    <a:pt x="1069" y="0"/>
                  </a:moveTo>
                  <a:lnTo>
                    <a:pt x="1" y="372"/>
                  </a:lnTo>
                  <a:cubicBezTo>
                    <a:pt x="201" y="1899"/>
                    <a:pt x="1498" y="3043"/>
                    <a:pt x="3034" y="3043"/>
                  </a:cubicBezTo>
                  <a:cubicBezTo>
                    <a:pt x="4570" y="3043"/>
                    <a:pt x="5868" y="1899"/>
                    <a:pt x="6068" y="372"/>
                  </a:cubicBezTo>
                  <a:lnTo>
                    <a:pt x="4999" y="0"/>
                  </a:lnTo>
                  <a:cubicBezTo>
                    <a:pt x="4999" y="1088"/>
                    <a:pt x="4122" y="1965"/>
                    <a:pt x="3034" y="1965"/>
                  </a:cubicBezTo>
                  <a:cubicBezTo>
                    <a:pt x="1947" y="1965"/>
                    <a:pt x="1069" y="1088"/>
                    <a:pt x="1069" y="0"/>
                  </a:cubicBezTo>
                  <a:close/>
                </a:path>
              </a:pathLst>
            </a:custGeom>
            <a:solidFill>
              <a:srgbClr val="E7E9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908" name="Google Shape;13908;p84"/>
          <p:cNvGrpSpPr/>
          <p:nvPr/>
        </p:nvGrpSpPr>
        <p:grpSpPr>
          <a:xfrm>
            <a:off x="5359341" y="2419159"/>
            <a:ext cx="262819" cy="354859"/>
            <a:chOff x="5359341" y="2419159"/>
            <a:chExt cx="262819" cy="354859"/>
          </a:xfrm>
        </p:grpSpPr>
        <p:sp>
          <p:nvSpPr>
            <p:cNvPr id="13909" name="Google Shape;13909;p84"/>
            <p:cNvSpPr/>
            <p:nvPr/>
          </p:nvSpPr>
          <p:spPr>
            <a:xfrm>
              <a:off x="5359341" y="2636364"/>
              <a:ext cx="262819" cy="137655"/>
            </a:xfrm>
            <a:custGeom>
              <a:avLst/>
              <a:gdLst/>
              <a:ahLst/>
              <a:cxnLst/>
              <a:rect l="l" t="t" r="r" b="b"/>
              <a:pathLst>
                <a:path w="10037" h="5257" extrusionOk="0">
                  <a:moveTo>
                    <a:pt x="4360" y="0"/>
                  </a:moveTo>
                  <a:lnTo>
                    <a:pt x="1021" y="1174"/>
                  </a:lnTo>
                  <a:cubicBezTo>
                    <a:pt x="410" y="1393"/>
                    <a:pt x="0" y="1966"/>
                    <a:pt x="0" y="2614"/>
                  </a:cubicBezTo>
                  <a:lnTo>
                    <a:pt x="0" y="4599"/>
                  </a:lnTo>
                  <a:cubicBezTo>
                    <a:pt x="0" y="4961"/>
                    <a:pt x="296" y="5257"/>
                    <a:pt x="659" y="5257"/>
                  </a:cubicBezTo>
                  <a:lnTo>
                    <a:pt x="9378" y="5257"/>
                  </a:lnTo>
                  <a:cubicBezTo>
                    <a:pt x="9741" y="5257"/>
                    <a:pt x="10036" y="4961"/>
                    <a:pt x="10036" y="4599"/>
                  </a:cubicBezTo>
                  <a:lnTo>
                    <a:pt x="10036" y="2614"/>
                  </a:lnTo>
                  <a:cubicBezTo>
                    <a:pt x="10036" y="1966"/>
                    <a:pt x="9626" y="1393"/>
                    <a:pt x="9016" y="1174"/>
                  </a:cubicBezTo>
                  <a:lnTo>
                    <a:pt x="5677" y="0"/>
                  </a:ln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0" name="Google Shape;13910;p84"/>
            <p:cNvSpPr/>
            <p:nvPr/>
          </p:nvSpPr>
          <p:spPr>
            <a:xfrm>
              <a:off x="5400556" y="2636364"/>
              <a:ext cx="180388" cy="102698"/>
            </a:xfrm>
            <a:custGeom>
              <a:avLst/>
              <a:gdLst/>
              <a:ahLst/>
              <a:cxnLst/>
              <a:rect l="l" t="t" r="r" b="b"/>
              <a:pathLst>
                <a:path w="6889" h="3922" extrusionOk="0">
                  <a:moveTo>
                    <a:pt x="2786" y="0"/>
                  </a:moveTo>
                  <a:lnTo>
                    <a:pt x="0" y="983"/>
                  </a:lnTo>
                  <a:cubicBezTo>
                    <a:pt x="267" y="2672"/>
                    <a:pt x="1727" y="3921"/>
                    <a:pt x="3444" y="3921"/>
                  </a:cubicBezTo>
                  <a:cubicBezTo>
                    <a:pt x="5152" y="3921"/>
                    <a:pt x="6612" y="2672"/>
                    <a:pt x="6879" y="983"/>
                  </a:cubicBezTo>
                  <a:lnTo>
                    <a:pt x="6888" y="983"/>
                  </a:lnTo>
                  <a:lnTo>
                    <a:pt x="4103" y="0"/>
                  </a:ln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1" name="Google Shape;13911;p84"/>
            <p:cNvSpPr/>
            <p:nvPr/>
          </p:nvSpPr>
          <p:spPr>
            <a:xfrm>
              <a:off x="5359341" y="2636364"/>
              <a:ext cx="131423" cy="137655"/>
            </a:xfrm>
            <a:custGeom>
              <a:avLst/>
              <a:gdLst/>
              <a:ahLst/>
              <a:cxnLst/>
              <a:rect l="l" t="t" r="r" b="b"/>
              <a:pathLst>
                <a:path w="5019" h="5257" extrusionOk="0">
                  <a:moveTo>
                    <a:pt x="4360" y="0"/>
                  </a:moveTo>
                  <a:lnTo>
                    <a:pt x="1021" y="1174"/>
                  </a:lnTo>
                  <a:cubicBezTo>
                    <a:pt x="410" y="1393"/>
                    <a:pt x="0" y="1966"/>
                    <a:pt x="0" y="2614"/>
                  </a:cubicBezTo>
                  <a:lnTo>
                    <a:pt x="0" y="4599"/>
                  </a:lnTo>
                  <a:cubicBezTo>
                    <a:pt x="0" y="4961"/>
                    <a:pt x="296" y="5257"/>
                    <a:pt x="659" y="5257"/>
                  </a:cubicBezTo>
                  <a:lnTo>
                    <a:pt x="5018" y="5257"/>
                  </a:lnTo>
                  <a:lnTo>
                    <a:pt x="5018" y="0"/>
                  </a:ln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2" name="Google Shape;13912;p84"/>
            <p:cNvSpPr/>
            <p:nvPr/>
          </p:nvSpPr>
          <p:spPr>
            <a:xfrm>
              <a:off x="5400556" y="2636364"/>
              <a:ext cx="90207" cy="102698"/>
            </a:xfrm>
            <a:custGeom>
              <a:avLst/>
              <a:gdLst/>
              <a:ahLst/>
              <a:cxnLst/>
              <a:rect l="l" t="t" r="r" b="b"/>
              <a:pathLst>
                <a:path w="3445" h="3922" extrusionOk="0">
                  <a:moveTo>
                    <a:pt x="2786" y="0"/>
                  </a:moveTo>
                  <a:lnTo>
                    <a:pt x="0" y="983"/>
                  </a:lnTo>
                  <a:cubicBezTo>
                    <a:pt x="257" y="2675"/>
                    <a:pt x="1706" y="3921"/>
                    <a:pt x="3425" y="3921"/>
                  </a:cubicBezTo>
                  <a:cubicBezTo>
                    <a:pt x="3431" y="3921"/>
                    <a:pt x="3438" y="3921"/>
                    <a:pt x="3444" y="3921"/>
                  </a:cubicBezTo>
                  <a:lnTo>
                    <a:pt x="3444" y="0"/>
                  </a:ln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3" name="Google Shape;13913;p84"/>
            <p:cNvSpPr/>
            <p:nvPr/>
          </p:nvSpPr>
          <p:spPr>
            <a:xfrm>
              <a:off x="5411056" y="2636364"/>
              <a:ext cx="159388" cy="91464"/>
            </a:xfrm>
            <a:custGeom>
              <a:avLst/>
              <a:gdLst/>
              <a:ahLst/>
              <a:cxnLst/>
              <a:rect l="l" t="t" r="r" b="b"/>
              <a:pathLst>
                <a:path w="6087" h="3493" extrusionOk="0">
                  <a:moveTo>
                    <a:pt x="3043" y="0"/>
                  </a:moveTo>
                  <a:cubicBezTo>
                    <a:pt x="2065" y="0"/>
                    <a:pt x="1088" y="163"/>
                    <a:pt x="153" y="487"/>
                  </a:cubicBezTo>
                  <a:cubicBezTo>
                    <a:pt x="57" y="516"/>
                    <a:pt x="0" y="611"/>
                    <a:pt x="10" y="706"/>
                  </a:cubicBezTo>
                  <a:cubicBezTo>
                    <a:pt x="143" y="2281"/>
                    <a:pt x="1460" y="3483"/>
                    <a:pt x="3043" y="3492"/>
                  </a:cubicBezTo>
                  <a:cubicBezTo>
                    <a:pt x="4627" y="3492"/>
                    <a:pt x="5943" y="2281"/>
                    <a:pt x="6087" y="706"/>
                  </a:cubicBezTo>
                  <a:cubicBezTo>
                    <a:pt x="6087" y="611"/>
                    <a:pt x="6029" y="516"/>
                    <a:pt x="5934" y="487"/>
                  </a:cubicBezTo>
                  <a:cubicBezTo>
                    <a:pt x="4999" y="163"/>
                    <a:pt x="4021" y="0"/>
                    <a:pt x="3043" y="0"/>
                  </a:cubicBezTo>
                  <a:close/>
                </a:path>
              </a:pathLst>
            </a:custGeom>
            <a:solidFill>
              <a:srgbClr val="C1CE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4" name="Google Shape;13914;p84"/>
            <p:cNvSpPr/>
            <p:nvPr/>
          </p:nvSpPr>
          <p:spPr>
            <a:xfrm>
              <a:off x="5456513" y="2619134"/>
              <a:ext cx="68709" cy="62975"/>
            </a:xfrm>
            <a:custGeom>
              <a:avLst/>
              <a:gdLst/>
              <a:ahLst/>
              <a:cxnLst/>
              <a:rect l="l" t="t" r="r" b="b"/>
              <a:pathLst>
                <a:path w="2624" h="2405" extrusionOk="0">
                  <a:moveTo>
                    <a:pt x="0" y="0"/>
                  </a:moveTo>
                  <a:lnTo>
                    <a:pt x="0" y="1088"/>
                  </a:lnTo>
                  <a:cubicBezTo>
                    <a:pt x="0" y="1813"/>
                    <a:pt x="582" y="2404"/>
                    <a:pt x="1307" y="2404"/>
                  </a:cubicBezTo>
                  <a:cubicBezTo>
                    <a:pt x="2032" y="2404"/>
                    <a:pt x="2624" y="1813"/>
                    <a:pt x="2624" y="1088"/>
                  </a:cubicBezTo>
                  <a:lnTo>
                    <a:pt x="2624" y="0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5" name="Google Shape;13915;p84"/>
            <p:cNvSpPr/>
            <p:nvPr/>
          </p:nvSpPr>
          <p:spPr>
            <a:xfrm>
              <a:off x="5456513" y="2619134"/>
              <a:ext cx="68709" cy="28620"/>
            </a:xfrm>
            <a:custGeom>
              <a:avLst/>
              <a:gdLst/>
              <a:ahLst/>
              <a:cxnLst/>
              <a:rect l="l" t="t" r="r" b="b"/>
              <a:pathLst>
                <a:path w="2624" h="1093" extrusionOk="0">
                  <a:moveTo>
                    <a:pt x="0" y="0"/>
                  </a:moveTo>
                  <a:lnTo>
                    <a:pt x="0" y="821"/>
                  </a:lnTo>
                  <a:cubicBezTo>
                    <a:pt x="415" y="1002"/>
                    <a:pt x="861" y="1093"/>
                    <a:pt x="1308" y="1093"/>
                  </a:cubicBezTo>
                  <a:cubicBezTo>
                    <a:pt x="1756" y="1093"/>
                    <a:pt x="2204" y="1002"/>
                    <a:pt x="2624" y="821"/>
                  </a:cubicBezTo>
                  <a:lnTo>
                    <a:pt x="262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6" name="Google Shape;13916;p84"/>
            <p:cNvSpPr/>
            <p:nvPr/>
          </p:nvSpPr>
          <p:spPr>
            <a:xfrm>
              <a:off x="5360833" y="2482082"/>
              <a:ext cx="92957" cy="131711"/>
            </a:xfrm>
            <a:custGeom>
              <a:avLst/>
              <a:gdLst/>
              <a:ahLst/>
              <a:cxnLst/>
              <a:rect l="l" t="t" r="r" b="b"/>
              <a:pathLst>
                <a:path w="3550" h="5030" extrusionOk="0">
                  <a:moveTo>
                    <a:pt x="1684" y="0"/>
                  </a:moveTo>
                  <a:cubicBezTo>
                    <a:pt x="1160" y="0"/>
                    <a:pt x="709" y="489"/>
                    <a:pt x="840" y="1065"/>
                  </a:cubicBezTo>
                  <a:cubicBezTo>
                    <a:pt x="869" y="1237"/>
                    <a:pt x="792" y="1409"/>
                    <a:pt x="640" y="1504"/>
                  </a:cubicBezTo>
                  <a:cubicBezTo>
                    <a:pt x="67" y="1886"/>
                    <a:pt x="0" y="2697"/>
                    <a:pt x="497" y="3183"/>
                  </a:cubicBezTo>
                  <a:cubicBezTo>
                    <a:pt x="592" y="3279"/>
                    <a:pt x="630" y="3422"/>
                    <a:pt x="611" y="3555"/>
                  </a:cubicBezTo>
                  <a:cubicBezTo>
                    <a:pt x="510" y="4389"/>
                    <a:pt x="1179" y="5030"/>
                    <a:pt x="1917" y="5030"/>
                  </a:cubicBezTo>
                  <a:cubicBezTo>
                    <a:pt x="2150" y="5030"/>
                    <a:pt x="2390" y="4966"/>
                    <a:pt x="2614" y="4824"/>
                  </a:cubicBezTo>
                  <a:cubicBezTo>
                    <a:pt x="3549" y="4242"/>
                    <a:pt x="3387" y="2830"/>
                    <a:pt x="2338" y="2477"/>
                  </a:cubicBezTo>
                  <a:cubicBezTo>
                    <a:pt x="2338" y="2449"/>
                    <a:pt x="2347" y="2429"/>
                    <a:pt x="2347" y="2401"/>
                  </a:cubicBezTo>
                  <a:cubicBezTo>
                    <a:pt x="2347" y="2124"/>
                    <a:pt x="2242" y="1867"/>
                    <a:pt x="2052" y="1666"/>
                  </a:cubicBezTo>
                  <a:cubicBezTo>
                    <a:pt x="2719" y="1361"/>
                    <a:pt x="2729" y="417"/>
                    <a:pt x="2071" y="92"/>
                  </a:cubicBezTo>
                  <a:cubicBezTo>
                    <a:pt x="1942" y="29"/>
                    <a:pt x="1811" y="0"/>
                    <a:pt x="1684" y="0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7" name="Google Shape;13917;p84"/>
            <p:cNvSpPr/>
            <p:nvPr/>
          </p:nvSpPr>
          <p:spPr>
            <a:xfrm>
              <a:off x="5527946" y="2482082"/>
              <a:ext cx="92957" cy="131711"/>
            </a:xfrm>
            <a:custGeom>
              <a:avLst/>
              <a:gdLst/>
              <a:ahLst/>
              <a:cxnLst/>
              <a:rect l="l" t="t" r="r" b="b"/>
              <a:pathLst>
                <a:path w="3550" h="5030" extrusionOk="0">
                  <a:moveTo>
                    <a:pt x="1857" y="0"/>
                  </a:moveTo>
                  <a:cubicBezTo>
                    <a:pt x="1730" y="0"/>
                    <a:pt x="1598" y="29"/>
                    <a:pt x="1470" y="92"/>
                  </a:cubicBezTo>
                  <a:cubicBezTo>
                    <a:pt x="812" y="417"/>
                    <a:pt x="821" y="1361"/>
                    <a:pt x="1489" y="1666"/>
                  </a:cubicBezTo>
                  <a:cubicBezTo>
                    <a:pt x="1298" y="1867"/>
                    <a:pt x="1193" y="2124"/>
                    <a:pt x="1193" y="2401"/>
                  </a:cubicBezTo>
                  <a:cubicBezTo>
                    <a:pt x="1193" y="2429"/>
                    <a:pt x="1203" y="2449"/>
                    <a:pt x="1203" y="2477"/>
                  </a:cubicBezTo>
                  <a:cubicBezTo>
                    <a:pt x="153" y="2830"/>
                    <a:pt x="1" y="4242"/>
                    <a:pt x="936" y="4824"/>
                  </a:cubicBezTo>
                  <a:cubicBezTo>
                    <a:pt x="1160" y="4966"/>
                    <a:pt x="1399" y="5030"/>
                    <a:pt x="1631" y="5030"/>
                  </a:cubicBezTo>
                  <a:cubicBezTo>
                    <a:pt x="2367" y="5030"/>
                    <a:pt x="3031" y="4389"/>
                    <a:pt x="2929" y="3555"/>
                  </a:cubicBezTo>
                  <a:cubicBezTo>
                    <a:pt x="2910" y="3422"/>
                    <a:pt x="2949" y="3279"/>
                    <a:pt x="3053" y="3183"/>
                  </a:cubicBezTo>
                  <a:cubicBezTo>
                    <a:pt x="3550" y="2697"/>
                    <a:pt x="3473" y="1886"/>
                    <a:pt x="2901" y="1504"/>
                  </a:cubicBezTo>
                  <a:cubicBezTo>
                    <a:pt x="2748" y="1409"/>
                    <a:pt x="2672" y="1237"/>
                    <a:pt x="2701" y="1065"/>
                  </a:cubicBezTo>
                  <a:cubicBezTo>
                    <a:pt x="2831" y="489"/>
                    <a:pt x="2381" y="0"/>
                    <a:pt x="1857" y="0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8" name="Google Shape;13918;p84"/>
            <p:cNvSpPr/>
            <p:nvPr/>
          </p:nvSpPr>
          <p:spPr>
            <a:xfrm>
              <a:off x="5394560" y="2442019"/>
              <a:ext cx="192381" cy="194109"/>
            </a:xfrm>
            <a:custGeom>
              <a:avLst/>
              <a:gdLst/>
              <a:ahLst/>
              <a:cxnLst/>
              <a:rect l="l" t="t" r="r" b="b"/>
              <a:pathLst>
                <a:path w="7347" h="7413" extrusionOk="0">
                  <a:moveTo>
                    <a:pt x="3673" y="0"/>
                  </a:moveTo>
                  <a:cubicBezTo>
                    <a:pt x="2109" y="0"/>
                    <a:pt x="840" y="1269"/>
                    <a:pt x="840" y="2843"/>
                  </a:cubicBezTo>
                  <a:lnTo>
                    <a:pt x="840" y="3273"/>
                  </a:lnTo>
                  <a:lnTo>
                    <a:pt x="735" y="3273"/>
                  </a:lnTo>
                  <a:cubicBezTo>
                    <a:pt x="0" y="3273"/>
                    <a:pt x="0" y="4370"/>
                    <a:pt x="735" y="4370"/>
                  </a:cubicBezTo>
                  <a:lnTo>
                    <a:pt x="840" y="4370"/>
                  </a:lnTo>
                  <a:lnTo>
                    <a:pt x="840" y="4580"/>
                  </a:lnTo>
                  <a:cubicBezTo>
                    <a:pt x="840" y="6144"/>
                    <a:pt x="2109" y="7413"/>
                    <a:pt x="3673" y="7413"/>
                  </a:cubicBezTo>
                  <a:cubicBezTo>
                    <a:pt x="5238" y="7413"/>
                    <a:pt x="6507" y="6144"/>
                    <a:pt x="6507" y="4580"/>
                  </a:cubicBezTo>
                  <a:lnTo>
                    <a:pt x="6507" y="4360"/>
                  </a:lnTo>
                  <a:lnTo>
                    <a:pt x="6621" y="4360"/>
                  </a:lnTo>
                  <a:cubicBezTo>
                    <a:pt x="7346" y="4360"/>
                    <a:pt x="7346" y="3273"/>
                    <a:pt x="6621" y="3273"/>
                  </a:cubicBezTo>
                  <a:lnTo>
                    <a:pt x="6507" y="3273"/>
                  </a:lnTo>
                  <a:lnTo>
                    <a:pt x="6507" y="2843"/>
                  </a:lnTo>
                  <a:cubicBezTo>
                    <a:pt x="6507" y="1269"/>
                    <a:pt x="5238" y="0"/>
                    <a:pt x="3673" y="0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9" name="Google Shape;13919;p84"/>
            <p:cNvSpPr/>
            <p:nvPr/>
          </p:nvSpPr>
          <p:spPr>
            <a:xfrm>
              <a:off x="5394560" y="2462757"/>
              <a:ext cx="107699" cy="173397"/>
            </a:xfrm>
            <a:custGeom>
              <a:avLst/>
              <a:gdLst/>
              <a:ahLst/>
              <a:cxnLst/>
              <a:rect l="l" t="t" r="r" b="b"/>
              <a:pathLst>
                <a:path w="4113" h="6622" extrusionOk="0">
                  <a:moveTo>
                    <a:pt x="1708" y="0"/>
                  </a:moveTo>
                  <a:cubicBezTo>
                    <a:pt x="1155" y="534"/>
                    <a:pt x="840" y="1279"/>
                    <a:pt x="840" y="2051"/>
                  </a:cubicBezTo>
                  <a:lnTo>
                    <a:pt x="840" y="2481"/>
                  </a:lnTo>
                  <a:lnTo>
                    <a:pt x="725" y="2481"/>
                  </a:lnTo>
                  <a:cubicBezTo>
                    <a:pt x="0" y="2481"/>
                    <a:pt x="0" y="3578"/>
                    <a:pt x="725" y="3578"/>
                  </a:cubicBezTo>
                  <a:lnTo>
                    <a:pt x="840" y="3578"/>
                  </a:lnTo>
                  <a:lnTo>
                    <a:pt x="840" y="3788"/>
                  </a:lnTo>
                  <a:cubicBezTo>
                    <a:pt x="831" y="5374"/>
                    <a:pt x="2114" y="6622"/>
                    <a:pt x="3644" y="6622"/>
                  </a:cubicBezTo>
                  <a:cubicBezTo>
                    <a:pt x="3798" y="6622"/>
                    <a:pt x="3954" y="6609"/>
                    <a:pt x="4112" y="6583"/>
                  </a:cubicBezTo>
                  <a:cubicBezTo>
                    <a:pt x="2729" y="6373"/>
                    <a:pt x="1708" y="5180"/>
                    <a:pt x="1708" y="3788"/>
                  </a:cubicBezTo>
                  <a:lnTo>
                    <a:pt x="1708" y="0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0" name="Google Shape;13920;p84"/>
            <p:cNvSpPr/>
            <p:nvPr/>
          </p:nvSpPr>
          <p:spPr>
            <a:xfrm>
              <a:off x="5450753" y="2528325"/>
              <a:ext cx="11521" cy="17125"/>
            </a:xfrm>
            <a:custGeom>
              <a:avLst/>
              <a:gdLst/>
              <a:ahLst/>
              <a:cxnLst/>
              <a:rect l="l" t="t" r="r" b="b"/>
              <a:pathLst>
                <a:path w="440" h="654" extrusionOk="0">
                  <a:moveTo>
                    <a:pt x="220" y="0"/>
                  </a:moveTo>
                  <a:cubicBezTo>
                    <a:pt x="111" y="0"/>
                    <a:pt x="1" y="72"/>
                    <a:pt x="1" y="215"/>
                  </a:cubicBezTo>
                  <a:lnTo>
                    <a:pt x="1" y="435"/>
                  </a:lnTo>
                  <a:cubicBezTo>
                    <a:pt x="1" y="559"/>
                    <a:pt x="96" y="654"/>
                    <a:pt x="220" y="654"/>
                  </a:cubicBezTo>
                  <a:cubicBezTo>
                    <a:pt x="344" y="654"/>
                    <a:pt x="440" y="559"/>
                    <a:pt x="440" y="435"/>
                  </a:cubicBezTo>
                  <a:lnTo>
                    <a:pt x="440" y="215"/>
                  </a:lnTo>
                  <a:cubicBezTo>
                    <a:pt x="440" y="72"/>
                    <a:pt x="330" y="0"/>
                    <a:pt x="220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1" name="Google Shape;13921;p84"/>
            <p:cNvSpPr/>
            <p:nvPr/>
          </p:nvSpPr>
          <p:spPr>
            <a:xfrm>
              <a:off x="5519200" y="2528325"/>
              <a:ext cx="11521" cy="17125"/>
            </a:xfrm>
            <a:custGeom>
              <a:avLst/>
              <a:gdLst/>
              <a:ahLst/>
              <a:cxnLst/>
              <a:rect l="l" t="t" r="r" b="b"/>
              <a:pathLst>
                <a:path w="440" h="654" extrusionOk="0">
                  <a:moveTo>
                    <a:pt x="220" y="0"/>
                  </a:moveTo>
                  <a:cubicBezTo>
                    <a:pt x="111" y="0"/>
                    <a:pt x="1" y="72"/>
                    <a:pt x="1" y="215"/>
                  </a:cubicBezTo>
                  <a:lnTo>
                    <a:pt x="1" y="435"/>
                  </a:lnTo>
                  <a:cubicBezTo>
                    <a:pt x="1" y="559"/>
                    <a:pt x="106" y="654"/>
                    <a:pt x="220" y="654"/>
                  </a:cubicBezTo>
                  <a:cubicBezTo>
                    <a:pt x="344" y="654"/>
                    <a:pt x="440" y="559"/>
                    <a:pt x="440" y="435"/>
                  </a:cubicBezTo>
                  <a:lnTo>
                    <a:pt x="440" y="215"/>
                  </a:lnTo>
                  <a:cubicBezTo>
                    <a:pt x="440" y="72"/>
                    <a:pt x="330" y="0"/>
                    <a:pt x="220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2" name="Google Shape;13922;p84"/>
            <p:cNvSpPr/>
            <p:nvPr/>
          </p:nvSpPr>
          <p:spPr>
            <a:xfrm>
              <a:off x="5462248" y="2573415"/>
              <a:ext cx="56979" cy="28489"/>
            </a:xfrm>
            <a:custGeom>
              <a:avLst/>
              <a:gdLst/>
              <a:ahLst/>
              <a:cxnLst/>
              <a:rect l="l" t="t" r="r" b="b"/>
              <a:pathLst>
                <a:path w="2176" h="1088" extrusionOk="0">
                  <a:moveTo>
                    <a:pt x="144" y="0"/>
                  </a:moveTo>
                  <a:cubicBezTo>
                    <a:pt x="58" y="0"/>
                    <a:pt x="1" y="77"/>
                    <a:pt x="10" y="153"/>
                  </a:cubicBezTo>
                  <a:cubicBezTo>
                    <a:pt x="87" y="697"/>
                    <a:pt x="544" y="1088"/>
                    <a:pt x="1088" y="1088"/>
                  </a:cubicBezTo>
                  <a:cubicBezTo>
                    <a:pt x="1632" y="1088"/>
                    <a:pt x="2090" y="697"/>
                    <a:pt x="2166" y="153"/>
                  </a:cubicBezTo>
                  <a:cubicBezTo>
                    <a:pt x="2176" y="77"/>
                    <a:pt x="2119" y="0"/>
                    <a:pt x="204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3" name="Google Shape;13923;p84"/>
            <p:cNvSpPr/>
            <p:nvPr/>
          </p:nvSpPr>
          <p:spPr>
            <a:xfrm>
              <a:off x="5442766" y="2504680"/>
              <a:ext cx="28201" cy="17544"/>
            </a:xfrm>
            <a:custGeom>
              <a:avLst/>
              <a:gdLst/>
              <a:ahLst/>
              <a:cxnLst/>
              <a:rect l="l" t="t" r="r" b="b"/>
              <a:pathLst>
                <a:path w="1077" h="670" extrusionOk="0">
                  <a:moveTo>
                    <a:pt x="757" y="1"/>
                  </a:moveTo>
                  <a:cubicBezTo>
                    <a:pt x="723" y="1"/>
                    <a:pt x="687" y="10"/>
                    <a:pt x="649" y="31"/>
                  </a:cubicBezTo>
                  <a:lnTo>
                    <a:pt x="210" y="250"/>
                  </a:lnTo>
                  <a:cubicBezTo>
                    <a:pt x="1" y="355"/>
                    <a:pt x="77" y="670"/>
                    <a:pt x="306" y="670"/>
                  </a:cubicBezTo>
                  <a:cubicBezTo>
                    <a:pt x="344" y="660"/>
                    <a:pt x="373" y="660"/>
                    <a:pt x="401" y="641"/>
                  </a:cubicBezTo>
                  <a:lnTo>
                    <a:pt x="840" y="422"/>
                  </a:lnTo>
                  <a:cubicBezTo>
                    <a:pt x="1077" y="316"/>
                    <a:pt x="958" y="1"/>
                    <a:pt x="757" y="1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4" name="Google Shape;13924;p84"/>
            <p:cNvSpPr/>
            <p:nvPr/>
          </p:nvSpPr>
          <p:spPr>
            <a:xfrm>
              <a:off x="5511057" y="2504889"/>
              <a:ext cx="27651" cy="17334"/>
            </a:xfrm>
            <a:custGeom>
              <a:avLst/>
              <a:gdLst/>
              <a:ahLst/>
              <a:cxnLst/>
              <a:rect l="l" t="t" r="r" b="b"/>
              <a:pathLst>
                <a:path w="1056" h="662" extrusionOk="0">
                  <a:moveTo>
                    <a:pt x="320" y="1"/>
                  </a:moveTo>
                  <a:cubicBezTo>
                    <a:pt x="117" y="1"/>
                    <a:pt x="1" y="298"/>
                    <a:pt x="216" y="414"/>
                  </a:cubicBezTo>
                  <a:lnTo>
                    <a:pt x="655" y="633"/>
                  </a:lnTo>
                  <a:cubicBezTo>
                    <a:pt x="684" y="652"/>
                    <a:pt x="722" y="652"/>
                    <a:pt x="751" y="662"/>
                  </a:cubicBezTo>
                  <a:cubicBezTo>
                    <a:pt x="980" y="662"/>
                    <a:pt x="1056" y="347"/>
                    <a:pt x="846" y="242"/>
                  </a:cubicBezTo>
                  <a:lnTo>
                    <a:pt x="417" y="23"/>
                  </a:lnTo>
                  <a:cubicBezTo>
                    <a:pt x="383" y="8"/>
                    <a:pt x="351" y="1"/>
                    <a:pt x="320" y="1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5" name="Google Shape;13925;p84"/>
            <p:cNvSpPr/>
            <p:nvPr/>
          </p:nvSpPr>
          <p:spPr>
            <a:xfrm>
              <a:off x="5470758" y="2536442"/>
              <a:ext cx="39984" cy="39984"/>
            </a:xfrm>
            <a:custGeom>
              <a:avLst/>
              <a:gdLst/>
              <a:ahLst/>
              <a:cxnLst/>
              <a:rect l="l" t="t" r="r" b="b"/>
              <a:pathLst>
                <a:path w="1527" h="1527" extrusionOk="0">
                  <a:moveTo>
                    <a:pt x="763" y="1"/>
                  </a:moveTo>
                  <a:cubicBezTo>
                    <a:pt x="344" y="1"/>
                    <a:pt x="0" y="344"/>
                    <a:pt x="0" y="764"/>
                  </a:cubicBezTo>
                  <a:cubicBezTo>
                    <a:pt x="0" y="1183"/>
                    <a:pt x="344" y="1527"/>
                    <a:pt x="763" y="1527"/>
                  </a:cubicBezTo>
                  <a:cubicBezTo>
                    <a:pt x="1183" y="1527"/>
                    <a:pt x="1526" y="1183"/>
                    <a:pt x="1526" y="764"/>
                  </a:cubicBezTo>
                  <a:cubicBezTo>
                    <a:pt x="1526" y="344"/>
                    <a:pt x="1183" y="1"/>
                    <a:pt x="763" y="1"/>
                  </a:cubicBezTo>
                  <a:close/>
                </a:path>
              </a:pathLst>
            </a:custGeom>
            <a:solidFill>
              <a:srgbClr val="909D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6" name="Google Shape;13926;p84"/>
            <p:cNvSpPr/>
            <p:nvPr/>
          </p:nvSpPr>
          <p:spPr>
            <a:xfrm>
              <a:off x="5466987" y="2538694"/>
              <a:ext cx="41503" cy="37549"/>
            </a:xfrm>
            <a:custGeom>
              <a:avLst/>
              <a:gdLst/>
              <a:ahLst/>
              <a:cxnLst/>
              <a:rect l="l" t="t" r="r" b="b"/>
              <a:pathLst>
                <a:path w="1585" h="1434" extrusionOk="0">
                  <a:moveTo>
                    <a:pt x="564" y="0"/>
                  </a:moveTo>
                  <a:cubicBezTo>
                    <a:pt x="106" y="239"/>
                    <a:pt x="1" y="849"/>
                    <a:pt x="373" y="1212"/>
                  </a:cubicBezTo>
                  <a:cubicBezTo>
                    <a:pt x="523" y="1362"/>
                    <a:pt x="715" y="1433"/>
                    <a:pt x="906" y="1433"/>
                  </a:cubicBezTo>
                  <a:cubicBezTo>
                    <a:pt x="1177" y="1433"/>
                    <a:pt x="1445" y="1290"/>
                    <a:pt x="1585" y="1021"/>
                  </a:cubicBezTo>
                  <a:lnTo>
                    <a:pt x="1585" y="1021"/>
                  </a:lnTo>
                  <a:cubicBezTo>
                    <a:pt x="1480" y="1078"/>
                    <a:pt x="1356" y="1107"/>
                    <a:pt x="1232" y="1107"/>
                  </a:cubicBezTo>
                  <a:cubicBezTo>
                    <a:pt x="812" y="1107"/>
                    <a:pt x="468" y="773"/>
                    <a:pt x="468" y="344"/>
                  </a:cubicBezTo>
                  <a:cubicBezTo>
                    <a:pt x="468" y="229"/>
                    <a:pt x="507" y="105"/>
                    <a:pt x="564" y="0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7" name="Google Shape;13927;p84"/>
            <p:cNvSpPr/>
            <p:nvPr/>
          </p:nvSpPr>
          <p:spPr>
            <a:xfrm>
              <a:off x="5405060" y="2430655"/>
              <a:ext cx="171616" cy="100079"/>
            </a:xfrm>
            <a:custGeom>
              <a:avLst/>
              <a:gdLst/>
              <a:ahLst/>
              <a:cxnLst/>
              <a:rect l="l" t="t" r="r" b="b"/>
              <a:pathLst>
                <a:path w="6554" h="3822" extrusionOk="0">
                  <a:moveTo>
                    <a:pt x="3289" y="1"/>
                  </a:moveTo>
                  <a:cubicBezTo>
                    <a:pt x="3233" y="1"/>
                    <a:pt x="3176" y="2"/>
                    <a:pt x="3120" y="5"/>
                  </a:cubicBezTo>
                  <a:cubicBezTo>
                    <a:pt x="1355" y="91"/>
                    <a:pt x="0" y="1608"/>
                    <a:pt x="0" y="3363"/>
                  </a:cubicBezTo>
                  <a:lnTo>
                    <a:pt x="0" y="3821"/>
                  </a:lnTo>
                  <a:lnTo>
                    <a:pt x="525" y="3754"/>
                  </a:lnTo>
                  <a:cubicBezTo>
                    <a:pt x="725" y="3735"/>
                    <a:pt x="878" y="3564"/>
                    <a:pt x="878" y="3354"/>
                  </a:cubicBezTo>
                  <a:cubicBezTo>
                    <a:pt x="878" y="2037"/>
                    <a:pt x="1908" y="902"/>
                    <a:pt x="3234" y="873"/>
                  </a:cubicBezTo>
                  <a:cubicBezTo>
                    <a:pt x="3246" y="873"/>
                    <a:pt x="3258" y="873"/>
                    <a:pt x="3269" y="873"/>
                  </a:cubicBezTo>
                  <a:cubicBezTo>
                    <a:pt x="4598" y="873"/>
                    <a:pt x="5676" y="1944"/>
                    <a:pt x="5676" y="3277"/>
                  </a:cubicBezTo>
                  <a:lnTo>
                    <a:pt x="5676" y="3354"/>
                  </a:lnTo>
                  <a:cubicBezTo>
                    <a:pt x="5676" y="3564"/>
                    <a:pt x="5829" y="3735"/>
                    <a:pt x="6039" y="3754"/>
                  </a:cubicBezTo>
                  <a:lnTo>
                    <a:pt x="6554" y="3821"/>
                  </a:lnTo>
                  <a:lnTo>
                    <a:pt x="6554" y="3277"/>
                  </a:lnTo>
                  <a:cubicBezTo>
                    <a:pt x="6554" y="1464"/>
                    <a:pt x="5083" y="1"/>
                    <a:pt x="3289" y="1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8" name="Google Shape;13928;p84"/>
            <p:cNvSpPr/>
            <p:nvPr/>
          </p:nvSpPr>
          <p:spPr>
            <a:xfrm>
              <a:off x="5456749" y="2419159"/>
              <a:ext cx="119692" cy="91307"/>
            </a:xfrm>
            <a:custGeom>
              <a:avLst/>
              <a:gdLst/>
              <a:ahLst/>
              <a:cxnLst/>
              <a:rect l="l" t="t" r="r" b="b"/>
              <a:pathLst>
                <a:path w="4571" h="3487" extrusionOk="0">
                  <a:moveTo>
                    <a:pt x="1192" y="0"/>
                  </a:moveTo>
                  <a:cubicBezTo>
                    <a:pt x="833" y="0"/>
                    <a:pt x="479" y="197"/>
                    <a:pt x="306" y="559"/>
                  </a:cubicBezTo>
                  <a:cubicBezTo>
                    <a:pt x="1" y="1179"/>
                    <a:pt x="421" y="1904"/>
                    <a:pt x="1107" y="1951"/>
                  </a:cubicBezTo>
                  <a:cubicBezTo>
                    <a:pt x="1088" y="2028"/>
                    <a:pt x="1079" y="2104"/>
                    <a:pt x="1079" y="2180"/>
                  </a:cubicBezTo>
                  <a:cubicBezTo>
                    <a:pt x="1079" y="2667"/>
                    <a:pt x="1470" y="3058"/>
                    <a:pt x="1947" y="3058"/>
                  </a:cubicBezTo>
                  <a:cubicBezTo>
                    <a:pt x="2081" y="3058"/>
                    <a:pt x="2214" y="3020"/>
                    <a:pt x="2329" y="2963"/>
                  </a:cubicBezTo>
                  <a:cubicBezTo>
                    <a:pt x="2538" y="3308"/>
                    <a:pt x="2899" y="3487"/>
                    <a:pt x="3263" y="3487"/>
                  </a:cubicBezTo>
                  <a:cubicBezTo>
                    <a:pt x="3563" y="3487"/>
                    <a:pt x="3864" y="3365"/>
                    <a:pt x="4084" y="3115"/>
                  </a:cubicBezTo>
                  <a:cubicBezTo>
                    <a:pt x="4570" y="2552"/>
                    <a:pt x="4370" y="1684"/>
                    <a:pt x="3693" y="1398"/>
                  </a:cubicBezTo>
                  <a:cubicBezTo>
                    <a:pt x="3624" y="701"/>
                    <a:pt x="3032" y="219"/>
                    <a:pt x="2382" y="219"/>
                  </a:cubicBezTo>
                  <a:cubicBezTo>
                    <a:pt x="2222" y="219"/>
                    <a:pt x="2059" y="248"/>
                    <a:pt x="1899" y="311"/>
                  </a:cubicBezTo>
                  <a:cubicBezTo>
                    <a:pt x="1705" y="100"/>
                    <a:pt x="1447" y="0"/>
                    <a:pt x="1192" y="0"/>
                  </a:cubicBezTo>
                  <a:close/>
                </a:path>
              </a:pathLst>
            </a:custGeom>
            <a:solidFill>
              <a:srgbClr val="909D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9" name="Google Shape;13929;p84"/>
            <p:cNvSpPr/>
            <p:nvPr/>
          </p:nvSpPr>
          <p:spPr>
            <a:xfrm>
              <a:off x="5410794" y="2646864"/>
              <a:ext cx="159650" cy="81697"/>
            </a:xfrm>
            <a:custGeom>
              <a:avLst/>
              <a:gdLst/>
              <a:ahLst/>
              <a:cxnLst/>
              <a:rect l="l" t="t" r="r" b="b"/>
              <a:pathLst>
                <a:path w="6097" h="3120" extrusionOk="0">
                  <a:moveTo>
                    <a:pt x="439" y="0"/>
                  </a:moveTo>
                  <a:cubicBezTo>
                    <a:pt x="344" y="29"/>
                    <a:pt x="249" y="57"/>
                    <a:pt x="163" y="86"/>
                  </a:cubicBezTo>
                  <a:cubicBezTo>
                    <a:pt x="67" y="115"/>
                    <a:pt x="0" y="210"/>
                    <a:pt x="10" y="305"/>
                  </a:cubicBezTo>
                  <a:cubicBezTo>
                    <a:pt x="134" y="1889"/>
                    <a:pt x="1460" y="3120"/>
                    <a:pt x="3053" y="3120"/>
                  </a:cubicBezTo>
                  <a:cubicBezTo>
                    <a:pt x="4646" y="3120"/>
                    <a:pt x="5972" y="1889"/>
                    <a:pt x="6097" y="305"/>
                  </a:cubicBezTo>
                  <a:cubicBezTo>
                    <a:pt x="6097" y="210"/>
                    <a:pt x="6039" y="115"/>
                    <a:pt x="5944" y="86"/>
                  </a:cubicBezTo>
                  <a:cubicBezTo>
                    <a:pt x="5848" y="57"/>
                    <a:pt x="5763" y="29"/>
                    <a:pt x="5667" y="0"/>
                  </a:cubicBezTo>
                  <a:lnTo>
                    <a:pt x="5667" y="38"/>
                  </a:lnTo>
                  <a:cubicBezTo>
                    <a:pt x="5581" y="1412"/>
                    <a:pt x="4437" y="2481"/>
                    <a:pt x="3053" y="2481"/>
                  </a:cubicBezTo>
                  <a:cubicBezTo>
                    <a:pt x="1670" y="2481"/>
                    <a:pt x="525" y="1412"/>
                    <a:pt x="439" y="38"/>
                  </a:cubicBezTo>
                  <a:lnTo>
                    <a:pt x="439" y="0"/>
                  </a:lnTo>
                  <a:close/>
                </a:path>
              </a:pathLst>
            </a:custGeom>
            <a:solidFill>
              <a:srgbClr val="A2B5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930" name="Google Shape;13930;p84"/>
          <p:cNvGrpSpPr/>
          <p:nvPr/>
        </p:nvGrpSpPr>
        <p:grpSpPr>
          <a:xfrm>
            <a:off x="6709282" y="3790206"/>
            <a:ext cx="263316" cy="354493"/>
            <a:chOff x="6709282" y="3790206"/>
            <a:chExt cx="263316" cy="354493"/>
          </a:xfrm>
        </p:grpSpPr>
        <p:sp>
          <p:nvSpPr>
            <p:cNvPr id="13931" name="Google Shape;13931;p84"/>
            <p:cNvSpPr/>
            <p:nvPr/>
          </p:nvSpPr>
          <p:spPr>
            <a:xfrm>
              <a:off x="6743742" y="3790206"/>
              <a:ext cx="194371" cy="256822"/>
            </a:xfrm>
            <a:custGeom>
              <a:avLst/>
              <a:gdLst/>
              <a:ahLst/>
              <a:cxnLst/>
              <a:rect l="l" t="t" r="r" b="b"/>
              <a:pathLst>
                <a:path w="7423" h="9808" extrusionOk="0">
                  <a:moveTo>
                    <a:pt x="3712" y="0"/>
                  </a:moveTo>
                  <a:cubicBezTo>
                    <a:pt x="1661" y="0"/>
                    <a:pt x="1" y="1660"/>
                    <a:pt x="1" y="3711"/>
                  </a:cubicBezTo>
                  <a:lnTo>
                    <a:pt x="1" y="5381"/>
                  </a:lnTo>
                  <a:cubicBezTo>
                    <a:pt x="1" y="8310"/>
                    <a:pt x="1823" y="9807"/>
                    <a:pt x="1823" y="9807"/>
                  </a:cubicBezTo>
                  <a:lnTo>
                    <a:pt x="7423" y="9807"/>
                  </a:lnTo>
                  <a:lnTo>
                    <a:pt x="7423" y="3711"/>
                  </a:lnTo>
                  <a:cubicBezTo>
                    <a:pt x="7423" y="1660"/>
                    <a:pt x="5763" y="0"/>
                    <a:pt x="3712" y="0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2" name="Google Shape;13932;p84"/>
            <p:cNvSpPr/>
            <p:nvPr/>
          </p:nvSpPr>
          <p:spPr>
            <a:xfrm>
              <a:off x="6743742" y="3790206"/>
              <a:ext cx="97199" cy="256822"/>
            </a:xfrm>
            <a:custGeom>
              <a:avLst/>
              <a:gdLst/>
              <a:ahLst/>
              <a:cxnLst/>
              <a:rect l="l" t="t" r="r" b="b"/>
              <a:pathLst>
                <a:path w="3712" h="9808" extrusionOk="0">
                  <a:moveTo>
                    <a:pt x="3712" y="0"/>
                  </a:moveTo>
                  <a:cubicBezTo>
                    <a:pt x="1661" y="0"/>
                    <a:pt x="1" y="1660"/>
                    <a:pt x="1" y="3711"/>
                  </a:cubicBezTo>
                  <a:lnTo>
                    <a:pt x="1" y="5381"/>
                  </a:lnTo>
                  <a:cubicBezTo>
                    <a:pt x="1" y="8310"/>
                    <a:pt x="1823" y="9807"/>
                    <a:pt x="1823" y="9807"/>
                  </a:cubicBezTo>
                  <a:lnTo>
                    <a:pt x="3712" y="9807"/>
                  </a:lnTo>
                  <a:lnTo>
                    <a:pt x="3712" y="0"/>
                  </a:ln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3" name="Google Shape;13933;p84"/>
            <p:cNvSpPr/>
            <p:nvPr/>
          </p:nvSpPr>
          <p:spPr>
            <a:xfrm>
              <a:off x="6709282" y="3990286"/>
              <a:ext cx="263316" cy="154413"/>
            </a:xfrm>
            <a:custGeom>
              <a:avLst/>
              <a:gdLst/>
              <a:ahLst/>
              <a:cxnLst/>
              <a:rect l="l" t="t" r="r" b="b"/>
              <a:pathLst>
                <a:path w="10056" h="5897" extrusionOk="0">
                  <a:moveTo>
                    <a:pt x="3721" y="1"/>
                  </a:moveTo>
                  <a:lnTo>
                    <a:pt x="3721" y="1346"/>
                  </a:lnTo>
                  <a:cubicBezTo>
                    <a:pt x="3721" y="1718"/>
                    <a:pt x="3482" y="2052"/>
                    <a:pt x="3139" y="2176"/>
                  </a:cubicBezTo>
                  <a:lnTo>
                    <a:pt x="878" y="2968"/>
                  </a:lnTo>
                  <a:cubicBezTo>
                    <a:pt x="353" y="3158"/>
                    <a:pt x="10" y="3655"/>
                    <a:pt x="0" y="4208"/>
                  </a:cubicBezTo>
                  <a:lnTo>
                    <a:pt x="0" y="5248"/>
                  </a:lnTo>
                  <a:cubicBezTo>
                    <a:pt x="0" y="5610"/>
                    <a:pt x="296" y="5896"/>
                    <a:pt x="658" y="5896"/>
                  </a:cubicBezTo>
                  <a:lnTo>
                    <a:pt x="9397" y="5896"/>
                  </a:lnTo>
                  <a:cubicBezTo>
                    <a:pt x="9759" y="5896"/>
                    <a:pt x="10055" y="5610"/>
                    <a:pt x="10055" y="5248"/>
                  </a:cubicBezTo>
                  <a:lnTo>
                    <a:pt x="10055" y="4208"/>
                  </a:lnTo>
                  <a:cubicBezTo>
                    <a:pt x="10055" y="3655"/>
                    <a:pt x="9702" y="3158"/>
                    <a:pt x="9178" y="2968"/>
                  </a:cubicBezTo>
                  <a:lnTo>
                    <a:pt x="6926" y="2176"/>
                  </a:lnTo>
                  <a:cubicBezTo>
                    <a:pt x="6573" y="2052"/>
                    <a:pt x="6344" y="1718"/>
                    <a:pt x="6344" y="1346"/>
                  </a:cubicBezTo>
                  <a:lnTo>
                    <a:pt x="6344" y="1"/>
                  </a:ln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4" name="Google Shape;13934;p84"/>
            <p:cNvSpPr/>
            <p:nvPr/>
          </p:nvSpPr>
          <p:spPr>
            <a:xfrm>
              <a:off x="6709518" y="4050747"/>
              <a:ext cx="263081" cy="93952"/>
            </a:xfrm>
            <a:custGeom>
              <a:avLst/>
              <a:gdLst/>
              <a:ahLst/>
              <a:cxnLst/>
              <a:rect l="l" t="t" r="r" b="b"/>
              <a:pathLst>
                <a:path w="10047" h="3588" extrusionOk="0">
                  <a:moveTo>
                    <a:pt x="2748" y="0"/>
                  </a:moveTo>
                  <a:lnTo>
                    <a:pt x="869" y="659"/>
                  </a:lnTo>
                  <a:cubicBezTo>
                    <a:pt x="354" y="849"/>
                    <a:pt x="1" y="1346"/>
                    <a:pt x="1" y="1899"/>
                  </a:cubicBezTo>
                  <a:lnTo>
                    <a:pt x="1" y="2939"/>
                  </a:lnTo>
                  <a:cubicBezTo>
                    <a:pt x="1" y="3301"/>
                    <a:pt x="296" y="3587"/>
                    <a:pt x="659" y="3587"/>
                  </a:cubicBezTo>
                  <a:lnTo>
                    <a:pt x="9388" y="3587"/>
                  </a:lnTo>
                  <a:cubicBezTo>
                    <a:pt x="9750" y="3587"/>
                    <a:pt x="10046" y="3301"/>
                    <a:pt x="10046" y="2939"/>
                  </a:cubicBezTo>
                  <a:lnTo>
                    <a:pt x="10046" y="1899"/>
                  </a:lnTo>
                  <a:cubicBezTo>
                    <a:pt x="10046" y="1346"/>
                    <a:pt x="9693" y="849"/>
                    <a:pt x="9169" y="659"/>
                  </a:cubicBezTo>
                  <a:lnTo>
                    <a:pt x="7299" y="0"/>
                  </a:lnTo>
                  <a:cubicBezTo>
                    <a:pt x="6965" y="973"/>
                    <a:pt x="6049" y="1622"/>
                    <a:pt x="5019" y="1622"/>
                  </a:cubicBezTo>
                  <a:cubicBezTo>
                    <a:pt x="3998" y="1622"/>
                    <a:pt x="3082" y="973"/>
                    <a:pt x="2748" y="0"/>
                  </a:cubicBez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5" name="Google Shape;13935;p84"/>
            <p:cNvSpPr/>
            <p:nvPr/>
          </p:nvSpPr>
          <p:spPr>
            <a:xfrm>
              <a:off x="6760238" y="4050747"/>
              <a:ext cx="161902" cy="65463"/>
            </a:xfrm>
            <a:custGeom>
              <a:avLst/>
              <a:gdLst/>
              <a:ahLst/>
              <a:cxnLst/>
              <a:rect l="l" t="t" r="r" b="b"/>
              <a:pathLst>
                <a:path w="6183" h="2500" extrusionOk="0">
                  <a:moveTo>
                    <a:pt x="821" y="0"/>
                  </a:moveTo>
                  <a:lnTo>
                    <a:pt x="0" y="287"/>
                  </a:lnTo>
                  <a:cubicBezTo>
                    <a:pt x="449" y="1613"/>
                    <a:pt x="1689" y="2500"/>
                    <a:pt x="3082" y="2500"/>
                  </a:cubicBezTo>
                  <a:cubicBezTo>
                    <a:pt x="4484" y="2500"/>
                    <a:pt x="5734" y="1613"/>
                    <a:pt x="6182" y="287"/>
                  </a:cubicBezTo>
                  <a:lnTo>
                    <a:pt x="5362" y="0"/>
                  </a:lnTo>
                  <a:cubicBezTo>
                    <a:pt x="5028" y="973"/>
                    <a:pt x="4122" y="1622"/>
                    <a:pt x="3091" y="1622"/>
                  </a:cubicBezTo>
                  <a:cubicBezTo>
                    <a:pt x="2061" y="1622"/>
                    <a:pt x="1145" y="973"/>
                    <a:pt x="821" y="0"/>
                  </a:cubicBezTo>
                  <a:close/>
                </a:path>
              </a:pathLst>
            </a:custGeom>
            <a:solidFill>
              <a:srgbClr val="E7E9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6" name="Google Shape;13936;p84"/>
            <p:cNvSpPr/>
            <p:nvPr/>
          </p:nvSpPr>
          <p:spPr>
            <a:xfrm>
              <a:off x="6712267" y="4077220"/>
              <a:ext cx="48730" cy="67479"/>
            </a:xfrm>
            <a:custGeom>
              <a:avLst/>
              <a:gdLst/>
              <a:ahLst/>
              <a:cxnLst/>
              <a:rect l="l" t="t" r="r" b="b"/>
              <a:pathLst>
                <a:path w="1861" h="2577" extrusionOk="0">
                  <a:moveTo>
                    <a:pt x="239" y="1"/>
                  </a:moveTo>
                  <a:cubicBezTo>
                    <a:pt x="144" y="106"/>
                    <a:pt x="58" y="239"/>
                    <a:pt x="1" y="373"/>
                  </a:cubicBezTo>
                  <a:lnTo>
                    <a:pt x="1193" y="1393"/>
                  </a:lnTo>
                  <a:cubicBezTo>
                    <a:pt x="1336" y="1517"/>
                    <a:pt x="1422" y="1699"/>
                    <a:pt x="1422" y="1890"/>
                  </a:cubicBezTo>
                  <a:lnTo>
                    <a:pt x="1422" y="2576"/>
                  </a:lnTo>
                  <a:lnTo>
                    <a:pt x="1861" y="2576"/>
                  </a:lnTo>
                  <a:lnTo>
                    <a:pt x="1861" y="1890"/>
                  </a:lnTo>
                  <a:cubicBezTo>
                    <a:pt x="1861" y="1575"/>
                    <a:pt x="1718" y="1269"/>
                    <a:pt x="1479" y="1060"/>
                  </a:cubicBezTo>
                  <a:lnTo>
                    <a:pt x="239" y="1"/>
                  </a:ln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7" name="Google Shape;13937;p84"/>
            <p:cNvSpPr/>
            <p:nvPr/>
          </p:nvSpPr>
          <p:spPr>
            <a:xfrm>
              <a:off x="6806691" y="3990286"/>
              <a:ext cx="68736" cy="28515"/>
            </a:xfrm>
            <a:custGeom>
              <a:avLst/>
              <a:gdLst/>
              <a:ahLst/>
              <a:cxnLst/>
              <a:rect l="l" t="t" r="r" b="b"/>
              <a:pathLst>
                <a:path w="2625" h="1089" extrusionOk="0">
                  <a:moveTo>
                    <a:pt x="1" y="1"/>
                  </a:moveTo>
                  <a:lnTo>
                    <a:pt x="1" y="812"/>
                  </a:lnTo>
                  <a:lnTo>
                    <a:pt x="10" y="812"/>
                  </a:lnTo>
                  <a:cubicBezTo>
                    <a:pt x="373" y="974"/>
                    <a:pt x="764" y="1069"/>
                    <a:pt x="1155" y="1088"/>
                  </a:cubicBezTo>
                  <a:lnTo>
                    <a:pt x="1317" y="1088"/>
                  </a:lnTo>
                  <a:cubicBezTo>
                    <a:pt x="1766" y="1088"/>
                    <a:pt x="2214" y="993"/>
                    <a:pt x="2624" y="812"/>
                  </a:cubicBezTo>
                  <a:lnTo>
                    <a:pt x="2624" y="1"/>
                  </a:ln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8" name="Google Shape;13938;p84"/>
            <p:cNvSpPr/>
            <p:nvPr/>
          </p:nvSpPr>
          <p:spPr>
            <a:xfrm>
              <a:off x="6748743" y="3858889"/>
              <a:ext cx="184369" cy="148652"/>
            </a:xfrm>
            <a:custGeom>
              <a:avLst/>
              <a:gdLst/>
              <a:ahLst/>
              <a:cxnLst/>
              <a:rect l="l" t="t" r="r" b="b"/>
              <a:pathLst>
                <a:path w="7041" h="5677" extrusionOk="0">
                  <a:moveTo>
                    <a:pt x="2214" y="1"/>
                  </a:moveTo>
                  <a:cubicBezTo>
                    <a:pt x="1613" y="1"/>
                    <a:pt x="1117" y="487"/>
                    <a:pt x="1117" y="1088"/>
                  </a:cubicBezTo>
                  <a:lnTo>
                    <a:pt x="1117" y="1451"/>
                  </a:lnTo>
                  <a:cubicBezTo>
                    <a:pt x="1117" y="1727"/>
                    <a:pt x="888" y="1966"/>
                    <a:pt x="601" y="1966"/>
                  </a:cubicBezTo>
                  <a:cubicBezTo>
                    <a:pt x="595" y="1966"/>
                    <a:pt x="589" y="1966"/>
                    <a:pt x="583" y="1966"/>
                  </a:cubicBezTo>
                  <a:cubicBezTo>
                    <a:pt x="304" y="1966"/>
                    <a:pt x="66" y="2173"/>
                    <a:pt x="29" y="2452"/>
                  </a:cubicBezTo>
                  <a:cubicBezTo>
                    <a:pt x="0" y="2777"/>
                    <a:pt x="248" y="3054"/>
                    <a:pt x="573" y="3054"/>
                  </a:cubicBezTo>
                  <a:lnTo>
                    <a:pt x="697" y="3054"/>
                  </a:lnTo>
                  <a:cubicBezTo>
                    <a:pt x="802" y="4532"/>
                    <a:pt x="2042" y="5677"/>
                    <a:pt x="3521" y="5677"/>
                  </a:cubicBezTo>
                  <a:cubicBezTo>
                    <a:pt x="4999" y="5677"/>
                    <a:pt x="6240" y="4532"/>
                    <a:pt x="6354" y="3054"/>
                  </a:cubicBezTo>
                  <a:lnTo>
                    <a:pt x="6469" y="3054"/>
                  </a:lnTo>
                  <a:cubicBezTo>
                    <a:pt x="6793" y="3054"/>
                    <a:pt x="7041" y="2777"/>
                    <a:pt x="7012" y="2452"/>
                  </a:cubicBezTo>
                  <a:cubicBezTo>
                    <a:pt x="6975" y="2173"/>
                    <a:pt x="6737" y="1966"/>
                    <a:pt x="6459" y="1966"/>
                  </a:cubicBezTo>
                  <a:cubicBezTo>
                    <a:pt x="6452" y="1966"/>
                    <a:pt x="6446" y="1966"/>
                    <a:pt x="6440" y="1966"/>
                  </a:cubicBezTo>
                  <a:cubicBezTo>
                    <a:pt x="6154" y="1966"/>
                    <a:pt x="5925" y="1727"/>
                    <a:pt x="5925" y="1451"/>
                  </a:cubicBezTo>
                  <a:lnTo>
                    <a:pt x="5925" y="1088"/>
                  </a:lnTo>
                  <a:cubicBezTo>
                    <a:pt x="5925" y="487"/>
                    <a:pt x="5438" y="1"/>
                    <a:pt x="4837" y="1"/>
                  </a:cubicBezTo>
                  <a:close/>
                </a:path>
              </a:pathLst>
            </a:custGeom>
            <a:solidFill>
              <a:srgbClr val="F6F8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9" name="Google Shape;13939;p84"/>
            <p:cNvSpPr/>
            <p:nvPr/>
          </p:nvSpPr>
          <p:spPr>
            <a:xfrm>
              <a:off x="6748743" y="3858889"/>
              <a:ext cx="183635" cy="148652"/>
            </a:xfrm>
            <a:custGeom>
              <a:avLst/>
              <a:gdLst/>
              <a:ahLst/>
              <a:cxnLst/>
              <a:rect l="l" t="t" r="r" b="b"/>
              <a:pathLst>
                <a:path w="7013" h="5677" extrusionOk="0">
                  <a:moveTo>
                    <a:pt x="2214" y="1"/>
                  </a:moveTo>
                  <a:cubicBezTo>
                    <a:pt x="1975" y="1"/>
                    <a:pt x="1746" y="77"/>
                    <a:pt x="1555" y="220"/>
                  </a:cubicBezTo>
                  <a:cubicBezTo>
                    <a:pt x="1288" y="430"/>
                    <a:pt x="1126" y="745"/>
                    <a:pt x="1126" y="1088"/>
                  </a:cubicBezTo>
                  <a:lnTo>
                    <a:pt x="1126" y="1470"/>
                  </a:lnTo>
                  <a:cubicBezTo>
                    <a:pt x="1117" y="1750"/>
                    <a:pt x="888" y="1966"/>
                    <a:pt x="619" y="1966"/>
                  </a:cubicBezTo>
                  <a:cubicBezTo>
                    <a:pt x="613" y="1966"/>
                    <a:pt x="607" y="1966"/>
                    <a:pt x="601" y="1966"/>
                  </a:cubicBezTo>
                  <a:cubicBezTo>
                    <a:pt x="315" y="1966"/>
                    <a:pt x="67" y="2176"/>
                    <a:pt x="29" y="2452"/>
                  </a:cubicBezTo>
                  <a:cubicBezTo>
                    <a:pt x="0" y="2777"/>
                    <a:pt x="248" y="3063"/>
                    <a:pt x="573" y="3063"/>
                  </a:cubicBezTo>
                  <a:lnTo>
                    <a:pt x="697" y="3063"/>
                  </a:lnTo>
                  <a:cubicBezTo>
                    <a:pt x="800" y="4557"/>
                    <a:pt x="2054" y="5676"/>
                    <a:pt x="3501" y="5676"/>
                  </a:cubicBezTo>
                  <a:cubicBezTo>
                    <a:pt x="3652" y="5676"/>
                    <a:pt x="3805" y="5664"/>
                    <a:pt x="3960" y="5639"/>
                  </a:cubicBezTo>
                  <a:cubicBezTo>
                    <a:pt x="2576" y="5429"/>
                    <a:pt x="1555" y="4236"/>
                    <a:pt x="1555" y="2844"/>
                  </a:cubicBezTo>
                  <a:lnTo>
                    <a:pt x="1555" y="1499"/>
                  </a:lnTo>
                  <a:cubicBezTo>
                    <a:pt x="1555" y="1117"/>
                    <a:pt x="1842" y="802"/>
                    <a:pt x="2214" y="745"/>
                  </a:cubicBezTo>
                  <a:lnTo>
                    <a:pt x="2223" y="745"/>
                  </a:lnTo>
                  <a:cubicBezTo>
                    <a:pt x="2258" y="740"/>
                    <a:pt x="2293" y="738"/>
                    <a:pt x="2329" y="738"/>
                  </a:cubicBezTo>
                  <a:cubicBezTo>
                    <a:pt x="2505" y="738"/>
                    <a:pt x="2680" y="797"/>
                    <a:pt x="2815" y="917"/>
                  </a:cubicBezTo>
                  <a:cubicBezTo>
                    <a:pt x="3912" y="1862"/>
                    <a:pt x="5318" y="2395"/>
                    <a:pt x="6764" y="2395"/>
                  </a:cubicBezTo>
                  <a:cubicBezTo>
                    <a:pt x="6777" y="2395"/>
                    <a:pt x="6790" y="2395"/>
                    <a:pt x="6802" y="2395"/>
                  </a:cubicBezTo>
                  <a:lnTo>
                    <a:pt x="7012" y="2395"/>
                  </a:lnTo>
                  <a:cubicBezTo>
                    <a:pt x="6947" y="2144"/>
                    <a:pt x="6719" y="1966"/>
                    <a:pt x="6460" y="1966"/>
                  </a:cubicBezTo>
                  <a:cubicBezTo>
                    <a:pt x="6453" y="1966"/>
                    <a:pt x="6447" y="1966"/>
                    <a:pt x="6440" y="1966"/>
                  </a:cubicBezTo>
                  <a:cubicBezTo>
                    <a:pt x="6154" y="1966"/>
                    <a:pt x="5925" y="1737"/>
                    <a:pt x="5934" y="1451"/>
                  </a:cubicBezTo>
                  <a:lnTo>
                    <a:pt x="5934" y="1098"/>
                  </a:lnTo>
                  <a:cubicBezTo>
                    <a:pt x="5934" y="487"/>
                    <a:pt x="5438" y="1"/>
                    <a:pt x="4837" y="1"/>
                  </a:cubicBez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0" name="Google Shape;13940;p84"/>
            <p:cNvSpPr/>
            <p:nvPr/>
          </p:nvSpPr>
          <p:spPr>
            <a:xfrm>
              <a:off x="6801192" y="3910238"/>
              <a:ext cx="11286" cy="17125"/>
            </a:xfrm>
            <a:custGeom>
              <a:avLst/>
              <a:gdLst/>
              <a:ahLst/>
              <a:cxnLst/>
              <a:rect l="l" t="t" r="r" b="b"/>
              <a:pathLst>
                <a:path w="431" h="654" extrusionOk="0">
                  <a:moveTo>
                    <a:pt x="215" y="0"/>
                  </a:moveTo>
                  <a:cubicBezTo>
                    <a:pt x="108" y="0"/>
                    <a:pt x="1" y="72"/>
                    <a:pt x="1" y="215"/>
                  </a:cubicBezTo>
                  <a:lnTo>
                    <a:pt x="1" y="434"/>
                  </a:lnTo>
                  <a:cubicBezTo>
                    <a:pt x="1" y="558"/>
                    <a:pt x="96" y="654"/>
                    <a:pt x="220" y="654"/>
                  </a:cubicBezTo>
                  <a:cubicBezTo>
                    <a:pt x="335" y="654"/>
                    <a:pt x="430" y="558"/>
                    <a:pt x="430" y="434"/>
                  </a:cubicBezTo>
                  <a:lnTo>
                    <a:pt x="430" y="215"/>
                  </a:lnTo>
                  <a:cubicBezTo>
                    <a:pt x="430" y="72"/>
                    <a:pt x="323" y="0"/>
                    <a:pt x="215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1" name="Google Shape;13941;p84"/>
            <p:cNvSpPr/>
            <p:nvPr/>
          </p:nvSpPr>
          <p:spPr>
            <a:xfrm>
              <a:off x="6869639" y="3910238"/>
              <a:ext cx="11521" cy="17125"/>
            </a:xfrm>
            <a:custGeom>
              <a:avLst/>
              <a:gdLst/>
              <a:ahLst/>
              <a:cxnLst/>
              <a:rect l="l" t="t" r="r" b="b"/>
              <a:pathLst>
                <a:path w="440" h="654" extrusionOk="0">
                  <a:moveTo>
                    <a:pt x="220" y="0"/>
                  </a:moveTo>
                  <a:cubicBezTo>
                    <a:pt x="110" y="0"/>
                    <a:pt x="1" y="72"/>
                    <a:pt x="1" y="215"/>
                  </a:cubicBezTo>
                  <a:lnTo>
                    <a:pt x="1" y="434"/>
                  </a:lnTo>
                  <a:cubicBezTo>
                    <a:pt x="1" y="558"/>
                    <a:pt x="96" y="654"/>
                    <a:pt x="220" y="654"/>
                  </a:cubicBezTo>
                  <a:cubicBezTo>
                    <a:pt x="335" y="654"/>
                    <a:pt x="440" y="558"/>
                    <a:pt x="440" y="434"/>
                  </a:cubicBezTo>
                  <a:lnTo>
                    <a:pt x="440" y="215"/>
                  </a:lnTo>
                  <a:cubicBezTo>
                    <a:pt x="440" y="72"/>
                    <a:pt x="330" y="0"/>
                    <a:pt x="220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2" name="Google Shape;13942;p84"/>
            <p:cNvSpPr/>
            <p:nvPr/>
          </p:nvSpPr>
          <p:spPr>
            <a:xfrm>
              <a:off x="6815724" y="3950249"/>
              <a:ext cx="50668" cy="17361"/>
            </a:xfrm>
            <a:custGeom>
              <a:avLst/>
              <a:gdLst/>
              <a:ahLst/>
              <a:cxnLst/>
              <a:rect l="l" t="t" r="r" b="b"/>
              <a:pathLst>
                <a:path w="1935" h="663" extrusionOk="0">
                  <a:moveTo>
                    <a:pt x="312" y="1"/>
                  </a:moveTo>
                  <a:cubicBezTo>
                    <a:pt x="142" y="1"/>
                    <a:pt x="0" y="222"/>
                    <a:pt x="161" y="375"/>
                  </a:cubicBezTo>
                  <a:cubicBezTo>
                    <a:pt x="372" y="558"/>
                    <a:pt x="643" y="662"/>
                    <a:pt x="926" y="662"/>
                  </a:cubicBezTo>
                  <a:cubicBezTo>
                    <a:pt x="938" y="662"/>
                    <a:pt x="950" y="662"/>
                    <a:pt x="963" y="662"/>
                  </a:cubicBezTo>
                  <a:cubicBezTo>
                    <a:pt x="975" y="662"/>
                    <a:pt x="987" y="662"/>
                    <a:pt x="1000" y="662"/>
                  </a:cubicBezTo>
                  <a:cubicBezTo>
                    <a:pt x="1283" y="662"/>
                    <a:pt x="1563" y="558"/>
                    <a:pt x="1774" y="375"/>
                  </a:cubicBezTo>
                  <a:cubicBezTo>
                    <a:pt x="1935" y="222"/>
                    <a:pt x="1792" y="1"/>
                    <a:pt x="1623" y="1"/>
                  </a:cubicBezTo>
                  <a:cubicBezTo>
                    <a:pt x="1571" y="1"/>
                    <a:pt x="1517" y="21"/>
                    <a:pt x="1468" y="70"/>
                  </a:cubicBezTo>
                  <a:cubicBezTo>
                    <a:pt x="1316" y="170"/>
                    <a:pt x="1139" y="220"/>
                    <a:pt x="964" y="220"/>
                  </a:cubicBezTo>
                  <a:cubicBezTo>
                    <a:pt x="789" y="220"/>
                    <a:pt x="614" y="170"/>
                    <a:pt x="467" y="70"/>
                  </a:cubicBezTo>
                  <a:cubicBezTo>
                    <a:pt x="418" y="21"/>
                    <a:pt x="364" y="1"/>
                    <a:pt x="312" y="1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3" name="Google Shape;13943;p84"/>
            <p:cNvSpPr/>
            <p:nvPr/>
          </p:nvSpPr>
          <p:spPr>
            <a:xfrm>
              <a:off x="6921093" y="4077220"/>
              <a:ext cx="48756" cy="67479"/>
            </a:xfrm>
            <a:custGeom>
              <a:avLst/>
              <a:gdLst/>
              <a:ahLst/>
              <a:cxnLst/>
              <a:rect l="l" t="t" r="r" b="b"/>
              <a:pathLst>
                <a:path w="1862" h="2577" extrusionOk="0">
                  <a:moveTo>
                    <a:pt x="1623" y="1"/>
                  </a:moveTo>
                  <a:lnTo>
                    <a:pt x="383" y="1060"/>
                  </a:lnTo>
                  <a:cubicBezTo>
                    <a:pt x="135" y="1269"/>
                    <a:pt x="1" y="1575"/>
                    <a:pt x="1" y="1890"/>
                  </a:cubicBezTo>
                  <a:lnTo>
                    <a:pt x="1" y="2576"/>
                  </a:lnTo>
                  <a:lnTo>
                    <a:pt x="430" y="2576"/>
                  </a:lnTo>
                  <a:lnTo>
                    <a:pt x="430" y="1890"/>
                  </a:lnTo>
                  <a:cubicBezTo>
                    <a:pt x="440" y="1699"/>
                    <a:pt x="516" y="1517"/>
                    <a:pt x="669" y="1393"/>
                  </a:cubicBezTo>
                  <a:lnTo>
                    <a:pt x="1861" y="373"/>
                  </a:lnTo>
                  <a:cubicBezTo>
                    <a:pt x="1795" y="239"/>
                    <a:pt x="1718" y="106"/>
                    <a:pt x="1623" y="1"/>
                  </a:cubicBez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4" name="Google Shape;13944;p84"/>
            <p:cNvSpPr/>
            <p:nvPr/>
          </p:nvSpPr>
          <p:spPr>
            <a:xfrm>
              <a:off x="6787209" y="3887326"/>
              <a:ext cx="33569" cy="17308"/>
            </a:xfrm>
            <a:custGeom>
              <a:avLst/>
              <a:gdLst/>
              <a:ahLst/>
              <a:cxnLst/>
              <a:rect l="l" t="t" r="r" b="b"/>
              <a:pathLst>
                <a:path w="1282" h="661" extrusionOk="0">
                  <a:moveTo>
                    <a:pt x="971" y="0"/>
                  </a:moveTo>
                  <a:cubicBezTo>
                    <a:pt x="948" y="0"/>
                    <a:pt x="923" y="4"/>
                    <a:pt x="897" y="12"/>
                  </a:cubicBezTo>
                  <a:lnTo>
                    <a:pt x="239" y="231"/>
                  </a:lnTo>
                  <a:cubicBezTo>
                    <a:pt x="1" y="308"/>
                    <a:pt x="58" y="661"/>
                    <a:pt x="306" y="661"/>
                  </a:cubicBezTo>
                  <a:cubicBezTo>
                    <a:pt x="334" y="661"/>
                    <a:pt x="354" y="661"/>
                    <a:pt x="382" y="651"/>
                  </a:cubicBezTo>
                  <a:lnTo>
                    <a:pt x="1031" y="432"/>
                  </a:lnTo>
                  <a:cubicBezTo>
                    <a:pt x="1282" y="345"/>
                    <a:pt x="1195" y="0"/>
                    <a:pt x="971" y="0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5" name="Google Shape;13945;p84"/>
            <p:cNvSpPr/>
            <p:nvPr/>
          </p:nvSpPr>
          <p:spPr>
            <a:xfrm>
              <a:off x="6785455" y="3790206"/>
              <a:ext cx="152920" cy="120163"/>
            </a:xfrm>
            <a:custGeom>
              <a:avLst/>
              <a:gdLst/>
              <a:ahLst/>
              <a:cxnLst/>
              <a:rect l="l" t="t" r="r" b="b"/>
              <a:pathLst>
                <a:path w="5840" h="4589" extrusionOk="0">
                  <a:moveTo>
                    <a:pt x="2119" y="0"/>
                  </a:moveTo>
                  <a:cubicBezTo>
                    <a:pt x="1365" y="0"/>
                    <a:pt x="621" y="229"/>
                    <a:pt x="1" y="668"/>
                  </a:cubicBezTo>
                  <a:cubicBezTo>
                    <a:pt x="764" y="3005"/>
                    <a:pt x="2939" y="4589"/>
                    <a:pt x="5400" y="4589"/>
                  </a:cubicBezTo>
                  <a:cubicBezTo>
                    <a:pt x="5544" y="4589"/>
                    <a:pt x="5696" y="4579"/>
                    <a:pt x="5839" y="4570"/>
                  </a:cubicBezTo>
                  <a:lnTo>
                    <a:pt x="5839" y="3711"/>
                  </a:lnTo>
                  <a:cubicBezTo>
                    <a:pt x="5839" y="1660"/>
                    <a:pt x="4170" y="0"/>
                    <a:pt x="2119" y="0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6" name="Google Shape;13946;p84"/>
            <p:cNvSpPr/>
            <p:nvPr/>
          </p:nvSpPr>
          <p:spPr>
            <a:xfrm>
              <a:off x="6875400" y="4007280"/>
              <a:ext cx="62975" cy="137419"/>
            </a:xfrm>
            <a:custGeom>
              <a:avLst/>
              <a:gdLst/>
              <a:ahLst/>
              <a:cxnLst/>
              <a:rect l="l" t="t" r="r" b="b"/>
              <a:pathLst>
                <a:path w="2405" h="5248" extrusionOk="0">
                  <a:moveTo>
                    <a:pt x="2404" y="0"/>
                  </a:moveTo>
                  <a:lnTo>
                    <a:pt x="0" y="10"/>
                  </a:lnTo>
                  <a:lnTo>
                    <a:pt x="0" y="888"/>
                  </a:lnTo>
                  <a:cubicBezTo>
                    <a:pt x="0" y="2815"/>
                    <a:pt x="1527" y="3511"/>
                    <a:pt x="1527" y="5247"/>
                  </a:cubicBezTo>
                  <a:lnTo>
                    <a:pt x="2404" y="5247"/>
                  </a:lnTo>
                  <a:lnTo>
                    <a:pt x="2404" y="0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947" name="Google Shape;13947;p84"/>
          <p:cNvGrpSpPr/>
          <p:nvPr/>
        </p:nvGrpSpPr>
        <p:grpSpPr>
          <a:xfrm>
            <a:off x="6260629" y="2419290"/>
            <a:ext cx="263055" cy="354493"/>
            <a:chOff x="6260629" y="2419290"/>
            <a:chExt cx="263055" cy="354493"/>
          </a:xfrm>
        </p:grpSpPr>
        <p:sp>
          <p:nvSpPr>
            <p:cNvPr id="13948" name="Google Shape;13948;p84"/>
            <p:cNvSpPr/>
            <p:nvPr/>
          </p:nvSpPr>
          <p:spPr>
            <a:xfrm>
              <a:off x="6317581" y="2419290"/>
              <a:ext cx="148914" cy="57214"/>
            </a:xfrm>
            <a:custGeom>
              <a:avLst/>
              <a:gdLst/>
              <a:ahLst/>
              <a:cxnLst/>
              <a:rect l="l" t="t" r="r" b="b"/>
              <a:pathLst>
                <a:path w="5687" h="2185" extrusionOk="0">
                  <a:moveTo>
                    <a:pt x="2843" y="0"/>
                  </a:moveTo>
                  <a:cubicBezTo>
                    <a:pt x="1279" y="0"/>
                    <a:pt x="0" y="487"/>
                    <a:pt x="0" y="1088"/>
                  </a:cubicBezTo>
                  <a:lnTo>
                    <a:pt x="0" y="2185"/>
                  </a:lnTo>
                  <a:lnTo>
                    <a:pt x="5686" y="2185"/>
                  </a:lnTo>
                  <a:lnTo>
                    <a:pt x="5686" y="1088"/>
                  </a:lnTo>
                  <a:cubicBezTo>
                    <a:pt x="5686" y="487"/>
                    <a:pt x="4408" y="0"/>
                    <a:pt x="2843" y="0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9" name="Google Shape;13949;p84"/>
            <p:cNvSpPr/>
            <p:nvPr/>
          </p:nvSpPr>
          <p:spPr>
            <a:xfrm>
              <a:off x="6271862" y="2453514"/>
              <a:ext cx="240352" cy="148914"/>
            </a:xfrm>
            <a:custGeom>
              <a:avLst/>
              <a:gdLst/>
              <a:ahLst/>
              <a:cxnLst/>
              <a:rect l="l" t="t" r="r" b="b"/>
              <a:pathLst>
                <a:path w="9179" h="5687" extrusionOk="0">
                  <a:moveTo>
                    <a:pt x="4589" y="0"/>
                  </a:moveTo>
                  <a:cubicBezTo>
                    <a:pt x="2052" y="0"/>
                    <a:pt x="1" y="1279"/>
                    <a:pt x="1" y="2843"/>
                  </a:cubicBezTo>
                  <a:cubicBezTo>
                    <a:pt x="1" y="4408"/>
                    <a:pt x="2052" y="5686"/>
                    <a:pt x="4589" y="5686"/>
                  </a:cubicBezTo>
                  <a:cubicBezTo>
                    <a:pt x="7127" y="5686"/>
                    <a:pt x="9178" y="4408"/>
                    <a:pt x="9178" y="2843"/>
                  </a:cubicBezTo>
                  <a:cubicBezTo>
                    <a:pt x="9178" y="1279"/>
                    <a:pt x="7127" y="0"/>
                    <a:pt x="4589" y="0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0" name="Google Shape;13950;p84"/>
            <p:cNvSpPr/>
            <p:nvPr/>
          </p:nvSpPr>
          <p:spPr>
            <a:xfrm>
              <a:off x="6284614" y="2476478"/>
              <a:ext cx="214848" cy="232470"/>
            </a:xfrm>
            <a:custGeom>
              <a:avLst/>
              <a:gdLst/>
              <a:ahLst/>
              <a:cxnLst/>
              <a:rect l="l" t="t" r="r" b="b"/>
              <a:pathLst>
                <a:path w="8205" h="8878" extrusionOk="0">
                  <a:moveTo>
                    <a:pt x="4102" y="1"/>
                  </a:moveTo>
                  <a:cubicBezTo>
                    <a:pt x="2051" y="1"/>
                    <a:pt x="391" y="879"/>
                    <a:pt x="391" y="1966"/>
                  </a:cubicBezTo>
                  <a:lnTo>
                    <a:pt x="391" y="5458"/>
                  </a:lnTo>
                  <a:cubicBezTo>
                    <a:pt x="382" y="6040"/>
                    <a:pt x="277" y="6603"/>
                    <a:pt x="67" y="7146"/>
                  </a:cubicBezTo>
                  <a:cubicBezTo>
                    <a:pt x="0" y="7328"/>
                    <a:pt x="57" y="7537"/>
                    <a:pt x="220" y="7652"/>
                  </a:cubicBezTo>
                  <a:cubicBezTo>
                    <a:pt x="630" y="7948"/>
                    <a:pt x="1069" y="8196"/>
                    <a:pt x="1536" y="8377"/>
                  </a:cubicBezTo>
                  <a:cubicBezTo>
                    <a:pt x="2361" y="8711"/>
                    <a:pt x="3232" y="8878"/>
                    <a:pt x="4102" y="8878"/>
                  </a:cubicBezTo>
                  <a:cubicBezTo>
                    <a:pt x="4973" y="8878"/>
                    <a:pt x="5843" y="8711"/>
                    <a:pt x="6669" y="8377"/>
                  </a:cubicBezTo>
                  <a:cubicBezTo>
                    <a:pt x="7136" y="8196"/>
                    <a:pt x="7575" y="7948"/>
                    <a:pt x="7985" y="7652"/>
                  </a:cubicBezTo>
                  <a:cubicBezTo>
                    <a:pt x="8147" y="7537"/>
                    <a:pt x="8205" y="7328"/>
                    <a:pt x="8138" y="7146"/>
                  </a:cubicBezTo>
                  <a:cubicBezTo>
                    <a:pt x="7937" y="6603"/>
                    <a:pt x="7823" y="6030"/>
                    <a:pt x="7823" y="5458"/>
                  </a:cubicBezTo>
                  <a:lnTo>
                    <a:pt x="7823" y="1966"/>
                  </a:lnTo>
                  <a:cubicBezTo>
                    <a:pt x="7823" y="879"/>
                    <a:pt x="6163" y="1"/>
                    <a:pt x="4102" y="1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1" name="Google Shape;13951;p84"/>
            <p:cNvSpPr/>
            <p:nvPr/>
          </p:nvSpPr>
          <p:spPr>
            <a:xfrm>
              <a:off x="6260629" y="2630865"/>
              <a:ext cx="263055" cy="142918"/>
            </a:xfrm>
            <a:custGeom>
              <a:avLst/>
              <a:gdLst/>
              <a:ahLst/>
              <a:cxnLst/>
              <a:rect l="l" t="t" r="r" b="b"/>
              <a:pathLst>
                <a:path w="10046" h="5458" extrusionOk="0">
                  <a:moveTo>
                    <a:pt x="3702" y="1"/>
                  </a:moveTo>
                  <a:lnTo>
                    <a:pt x="3702" y="1346"/>
                  </a:lnTo>
                  <a:cubicBezTo>
                    <a:pt x="3702" y="1718"/>
                    <a:pt x="3463" y="2052"/>
                    <a:pt x="3120" y="2176"/>
                  </a:cubicBezTo>
                  <a:lnTo>
                    <a:pt x="869" y="2977"/>
                  </a:lnTo>
                  <a:cubicBezTo>
                    <a:pt x="344" y="3158"/>
                    <a:pt x="0" y="3654"/>
                    <a:pt x="0" y="4208"/>
                  </a:cubicBezTo>
                  <a:lnTo>
                    <a:pt x="0" y="4809"/>
                  </a:lnTo>
                  <a:cubicBezTo>
                    <a:pt x="0" y="5162"/>
                    <a:pt x="287" y="5457"/>
                    <a:pt x="649" y="5457"/>
                  </a:cubicBezTo>
                  <a:lnTo>
                    <a:pt x="9388" y="5457"/>
                  </a:lnTo>
                  <a:cubicBezTo>
                    <a:pt x="9750" y="5457"/>
                    <a:pt x="10046" y="5162"/>
                    <a:pt x="10046" y="4809"/>
                  </a:cubicBezTo>
                  <a:lnTo>
                    <a:pt x="10046" y="4208"/>
                  </a:lnTo>
                  <a:cubicBezTo>
                    <a:pt x="10046" y="3654"/>
                    <a:pt x="9693" y="3158"/>
                    <a:pt x="9178" y="2977"/>
                  </a:cubicBezTo>
                  <a:lnTo>
                    <a:pt x="6907" y="2176"/>
                  </a:lnTo>
                  <a:cubicBezTo>
                    <a:pt x="6554" y="2052"/>
                    <a:pt x="6325" y="1718"/>
                    <a:pt x="6325" y="1346"/>
                  </a:cubicBezTo>
                  <a:lnTo>
                    <a:pt x="6325" y="1"/>
                  </a:ln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2" name="Google Shape;13952;p84"/>
            <p:cNvSpPr/>
            <p:nvPr/>
          </p:nvSpPr>
          <p:spPr>
            <a:xfrm>
              <a:off x="6357801" y="2630865"/>
              <a:ext cx="68709" cy="28515"/>
            </a:xfrm>
            <a:custGeom>
              <a:avLst/>
              <a:gdLst/>
              <a:ahLst/>
              <a:cxnLst/>
              <a:rect l="l" t="t" r="r" b="b"/>
              <a:pathLst>
                <a:path w="2624" h="1089" extrusionOk="0">
                  <a:moveTo>
                    <a:pt x="0" y="1"/>
                  </a:moveTo>
                  <a:lnTo>
                    <a:pt x="0" y="811"/>
                  </a:lnTo>
                  <a:cubicBezTo>
                    <a:pt x="363" y="974"/>
                    <a:pt x="754" y="1069"/>
                    <a:pt x="1155" y="1088"/>
                  </a:cubicBezTo>
                  <a:lnTo>
                    <a:pt x="1307" y="1088"/>
                  </a:lnTo>
                  <a:cubicBezTo>
                    <a:pt x="1756" y="1088"/>
                    <a:pt x="2204" y="993"/>
                    <a:pt x="2624" y="811"/>
                  </a:cubicBezTo>
                  <a:lnTo>
                    <a:pt x="2624" y="1"/>
                  </a:ln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3" name="Google Shape;13953;p84"/>
            <p:cNvSpPr/>
            <p:nvPr/>
          </p:nvSpPr>
          <p:spPr>
            <a:xfrm>
              <a:off x="6317581" y="2504156"/>
              <a:ext cx="148914" cy="143834"/>
            </a:xfrm>
            <a:custGeom>
              <a:avLst/>
              <a:gdLst/>
              <a:ahLst/>
              <a:cxnLst/>
              <a:rect l="l" t="t" r="r" b="b"/>
              <a:pathLst>
                <a:path w="5687" h="5493" extrusionOk="0">
                  <a:moveTo>
                    <a:pt x="3412" y="0"/>
                  </a:moveTo>
                  <a:cubicBezTo>
                    <a:pt x="3347" y="0"/>
                    <a:pt x="3282" y="53"/>
                    <a:pt x="3282" y="136"/>
                  </a:cubicBezTo>
                  <a:lnTo>
                    <a:pt x="3282" y="690"/>
                  </a:lnTo>
                  <a:cubicBezTo>
                    <a:pt x="3282" y="814"/>
                    <a:pt x="3187" y="909"/>
                    <a:pt x="3063" y="909"/>
                  </a:cubicBezTo>
                  <a:lnTo>
                    <a:pt x="878" y="909"/>
                  </a:lnTo>
                  <a:cubicBezTo>
                    <a:pt x="392" y="909"/>
                    <a:pt x="0" y="1300"/>
                    <a:pt x="0" y="1777"/>
                  </a:cubicBezTo>
                  <a:lnTo>
                    <a:pt x="0" y="2579"/>
                  </a:lnTo>
                  <a:cubicBezTo>
                    <a:pt x="0" y="4105"/>
                    <a:pt x="1174" y="5422"/>
                    <a:pt x="2710" y="5488"/>
                  </a:cubicBezTo>
                  <a:cubicBezTo>
                    <a:pt x="2761" y="5491"/>
                    <a:pt x="2811" y="5492"/>
                    <a:pt x="2862" y="5492"/>
                  </a:cubicBezTo>
                  <a:cubicBezTo>
                    <a:pt x="4415" y="5492"/>
                    <a:pt x="5686" y="4226"/>
                    <a:pt x="5686" y="2655"/>
                  </a:cubicBezTo>
                  <a:lnTo>
                    <a:pt x="5686" y="1777"/>
                  </a:lnTo>
                  <a:cubicBezTo>
                    <a:pt x="5686" y="1300"/>
                    <a:pt x="5295" y="909"/>
                    <a:pt x="4809" y="909"/>
                  </a:cubicBezTo>
                  <a:lnTo>
                    <a:pt x="4465" y="909"/>
                  </a:lnTo>
                  <a:cubicBezTo>
                    <a:pt x="4408" y="909"/>
                    <a:pt x="4351" y="890"/>
                    <a:pt x="4313" y="842"/>
                  </a:cubicBezTo>
                  <a:lnTo>
                    <a:pt x="3502" y="41"/>
                  </a:lnTo>
                  <a:cubicBezTo>
                    <a:pt x="3477" y="13"/>
                    <a:pt x="3444" y="0"/>
                    <a:pt x="3412" y="0"/>
                  </a:cubicBezTo>
                  <a:close/>
                </a:path>
              </a:pathLst>
            </a:custGeom>
            <a:solidFill>
              <a:srgbClr val="F6F8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4" name="Google Shape;13954;p84"/>
            <p:cNvSpPr/>
            <p:nvPr/>
          </p:nvSpPr>
          <p:spPr>
            <a:xfrm>
              <a:off x="6317581" y="2504156"/>
              <a:ext cx="125924" cy="143913"/>
            </a:xfrm>
            <a:custGeom>
              <a:avLst/>
              <a:gdLst/>
              <a:ahLst/>
              <a:cxnLst/>
              <a:rect l="l" t="t" r="r" b="b"/>
              <a:pathLst>
                <a:path w="4809" h="5496" extrusionOk="0">
                  <a:moveTo>
                    <a:pt x="3412" y="0"/>
                  </a:moveTo>
                  <a:cubicBezTo>
                    <a:pt x="3347" y="0"/>
                    <a:pt x="3282" y="53"/>
                    <a:pt x="3282" y="136"/>
                  </a:cubicBezTo>
                  <a:lnTo>
                    <a:pt x="3282" y="690"/>
                  </a:lnTo>
                  <a:cubicBezTo>
                    <a:pt x="3282" y="814"/>
                    <a:pt x="3187" y="909"/>
                    <a:pt x="3063" y="909"/>
                  </a:cubicBezTo>
                  <a:lnTo>
                    <a:pt x="878" y="909"/>
                  </a:lnTo>
                  <a:cubicBezTo>
                    <a:pt x="392" y="909"/>
                    <a:pt x="0" y="1300"/>
                    <a:pt x="0" y="1777"/>
                  </a:cubicBezTo>
                  <a:lnTo>
                    <a:pt x="0" y="2569"/>
                  </a:lnTo>
                  <a:cubicBezTo>
                    <a:pt x="0" y="3847"/>
                    <a:pt x="821" y="5021"/>
                    <a:pt x="2052" y="5383"/>
                  </a:cubicBezTo>
                  <a:cubicBezTo>
                    <a:pt x="2309" y="5457"/>
                    <a:pt x="2575" y="5495"/>
                    <a:pt x="2841" y="5495"/>
                  </a:cubicBezTo>
                  <a:cubicBezTo>
                    <a:pt x="2989" y="5495"/>
                    <a:pt x="3136" y="5483"/>
                    <a:pt x="3282" y="5460"/>
                  </a:cubicBezTo>
                  <a:cubicBezTo>
                    <a:pt x="1899" y="5240"/>
                    <a:pt x="878" y="4000"/>
                    <a:pt x="878" y="2569"/>
                  </a:cubicBezTo>
                  <a:lnTo>
                    <a:pt x="878" y="2216"/>
                  </a:lnTo>
                  <a:cubicBezTo>
                    <a:pt x="878" y="1730"/>
                    <a:pt x="1269" y="1338"/>
                    <a:pt x="1756" y="1338"/>
                  </a:cubicBezTo>
                  <a:lnTo>
                    <a:pt x="4379" y="1338"/>
                  </a:lnTo>
                  <a:cubicBezTo>
                    <a:pt x="4608" y="1338"/>
                    <a:pt x="4809" y="1148"/>
                    <a:pt x="4809" y="909"/>
                  </a:cubicBezTo>
                  <a:lnTo>
                    <a:pt x="4465" y="909"/>
                  </a:lnTo>
                  <a:cubicBezTo>
                    <a:pt x="4408" y="909"/>
                    <a:pt x="4351" y="890"/>
                    <a:pt x="4313" y="842"/>
                  </a:cubicBezTo>
                  <a:lnTo>
                    <a:pt x="3502" y="41"/>
                  </a:lnTo>
                  <a:cubicBezTo>
                    <a:pt x="3477" y="13"/>
                    <a:pt x="3444" y="0"/>
                    <a:pt x="3412" y="0"/>
                  </a:cubicBez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5" name="Google Shape;13955;p84"/>
            <p:cNvSpPr/>
            <p:nvPr/>
          </p:nvSpPr>
          <p:spPr>
            <a:xfrm>
              <a:off x="6352040" y="2556552"/>
              <a:ext cx="11521" cy="17125"/>
            </a:xfrm>
            <a:custGeom>
              <a:avLst/>
              <a:gdLst/>
              <a:ahLst/>
              <a:cxnLst/>
              <a:rect l="l" t="t" r="r" b="b"/>
              <a:pathLst>
                <a:path w="440" h="654" extrusionOk="0">
                  <a:moveTo>
                    <a:pt x="217" y="0"/>
                  </a:moveTo>
                  <a:cubicBezTo>
                    <a:pt x="108" y="0"/>
                    <a:pt x="1" y="72"/>
                    <a:pt x="1" y="215"/>
                  </a:cubicBezTo>
                  <a:lnTo>
                    <a:pt x="1" y="435"/>
                  </a:lnTo>
                  <a:cubicBezTo>
                    <a:pt x="1" y="559"/>
                    <a:pt x="96" y="654"/>
                    <a:pt x="220" y="654"/>
                  </a:cubicBezTo>
                  <a:cubicBezTo>
                    <a:pt x="335" y="654"/>
                    <a:pt x="440" y="559"/>
                    <a:pt x="440" y="435"/>
                  </a:cubicBezTo>
                  <a:lnTo>
                    <a:pt x="440" y="215"/>
                  </a:lnTo>
                  <a:cubicBezTo>
                    <a:pt x="435" y="72"/>
                    <a:pt x="325" y="0"/>
                    <a:pt x="217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6" name="Google Shape;13956;p84"/>
            <p:cNvSpPr/>
            <p:nvPr/>
          </p:nvSpPr>
          <p:spPr>
            <a:xfrm>
              <a:off x="6420750" y="2556552"/>
              <a:ext cx="11260" cy="17125"/>
            </a:xfrm>
            <a:custGeom>
              <a:avLst/>
              <a:gdLst/>
              <a:ahLst/>
              <a:cxnLst/>
              <a:rect l="l" t="t" r="r" b="b"/>
              <a:pathLst>
                <a:path w="430" h="654" extrusionOk="0">
                  <a:moveTo>
                    <a:pt x="215" y="0"/>
                  </a:moveTo>
                  <a:cubicBezTo>
                    <a:pt x="108" y="0"/>
                    <a:pt x="0" y="72"/>
                    <a:pt x="0" y="215"/>
                  </a:cubicBezTo>
                  <a:lnTo>
                    <a:pt x="0" y="435"/>
                  </a:lnTo>
                  <a:cubicBezTo>
                    <a:pt x="0" y="559"/>
                    <a:pt x="96" y="654"/>
                    <a:pt x="210" y="654"/>
                  </a:cubicBezTo>
                  <a:cubicBezTo>
                    <a:pt x="334" y="654"/>
                    <a:pt x="430" y="559"/>
                    <a:pt x="430" y="435"/>
                  </a:cubicBezTo>
                  <a:lnTo>
                    <a:pt x="430" y="215"/>
                  </a:lnTo>
                  <a:cubicBezTo>
                    <a:pt x="430" y="72"/>
                    <a:pt x="322" y="0"/>
                    <a:pt x="215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7" name="Google Shape;13957;p84"/>
            <p:cNvSpPr/>
            <p:nvPr/>
          </p:nvSpPr>
          <p:spPr>
            <a:xfrm>
              <a:off x="6366756" y="2596432"/>
              <a:ext cx="50563" cy="17282"/>
            </a:xfrm>
            <a:custGeom>
              <a:avLst/>
              <a:gdLst/>
              <a:ahLst/>
              <a:cxnLst/>
              <a:rect l="l" t="t" r="r" b="b"/>
              <a:pathLst>
                <a:path w="1931" h="660" extrusionOk="0">
                  <a:moveTo>
                    <a:pt x="313" y="1"/>
                  </a:moveTo>
                  <a:cubicBezTo>
                    <a:pt x="146" y="1"/>
                    <a:pt x="0" y="219"/>
                    <a:pt x="154" y="381"/>
                  </a:cubicBezTo>
                  <a:cubicBezTo>
                    <a:pt x="366" y="557"/>
                    <a:pt x="625" y="660"/>
                    <a:pt x="897" y="660"/>
                  </a:cubicBezTo>
                  <a:cubicBezTo>
                    <a:pt x="919" y="660"/>
                    <a:pt x="942" y="659"/>
                    <a:pt x="965" y="657"/>
                  </a:cubicBezTo>
                  <a:cubicBezTo>
                    <a:pt x="988" y="659"/>
                    <a:pt x="1011" y="660"/>
                    <a:pt x="1034" y="660"/>
                  </a:cubicBezTo>
                  <a:cubicBezTo>
                    <a:pt x="1305" y="660"/>
                    <a:pt x="1565" y="557"/>
                    <a:pt x="1776" y="381"/>
                  </a:cubicBezTo>
                  <a:cubicBezTo>
                    <a:pt x="1931" y="219"/>
                    <a:pt x="1785" y="1"/>
                    <a:pt x="1618" y="1"/>
                  </a:cubicBezTo>
                  <a:cubicBezTo>
                    <a:pt x="1568" y="1"/>
                    <a:pt x="1517" y="20"/>
                    <a:pt x="1471" y="66"/>
                  </a:cubicBezTo>
                  <a:cubicBezTo>
                    <a:pt x="1318" y="171"/>
                    <a:pt x="1142" y="223"/>
                    <a:pt x="965" y="223"/>
                  </a:cubicBezTo>
                  <a:cubicBezTo>
                    <a:pt x="789" y="223"/>
                    <a:pt x="612" y="171"/>
                    <a:pt x="460" y="66"/>
                  </a:cubicBezTo>
                  <a:cubicBezTo>
                    <a:pt x="414" y="20"/>
                    <a:pt x="362" y="1"/>
                    <a:pt x="313" y="1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8" name="Google Shape;13958;p84"/>
            <p:cNvSpPr/>
            <p:nvPr/>
          </p:nvSpPr>
          <p:spPr>
            <a:xfrm>
              <a:off x="6344133" y="2537542"/>
              <a:ext cx="27468" cy="13930"/>
            </a:xfrm>
            <a:custGeom>
              <a:avLst/>
              <a:gdLst/>
              <a:ahLst/>
              <a:cxnLst/>
              <a:rect l="l" t="t" r="r" b="b"/>
              <a:pathLst>
                <a:path w="1049" h="532" extrusionOk="0">
                  <a:moveTo>
                    <a:pt x="745" y="1"/>
                  </a:moveTo>
                  <a:cubicBezTo>
                    <a:pt x="729" y="1"/>
                    <a:pt x="712" y="3"/>
                    <a:pt x="694" y="6"/>
                  </a:cubicBezTo>
                  <a:lnTo>
                    <a:pt x="255" y="102"/>
                  </a:lnTo>
                  <a:cubicBezTo>
                    <a:pt x="1" y="158"/>
                    <a:pt x="35" y="531"/>
                    <a:pt x="293" y="531"/>
                  </a:cubicBezTo>
                  <a:cubicBezTo>
                    <a:pt x="296" y="531"/>
                    <a:pt x="300" y="531"/>
                    <a:pt x="303" y="531"/>
                  </a:cubicBezTo>
                  <a:lnTo>
                    <a:pt x="351" y="531"/>
                  </a:lnTo>
                  <a:lnTo>
                    <a:pt x="780" y="436"/>
                  </a:lnTo>
                  <a:cubicBezTo>
                    <a:pt x="1048" y="373"/>
                    <a:pt x="981" y="1"/>
                    <a:pt x="745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9" name="Google Shape;13959;p84"/>
            <p:cNvSpPr/>
            <p:nvPr/>
          </p:nvSpPr>
          <p:spPr>
            <a:xfrm>
              <a:off x="6412554" y="2537751"/>
              <a:ext cx="27468" cy="13957"/>
            </a:xfrm>
            <a:custGeom>
              <a:avLst/>
              <a:gdLst/>
              <a:ahLst/>
              <a:cxnLst/>
              <a:rect l="l" t="t" r="r" b="b"/>
              <a:pathLst>
                <a:path w="1049" h="533" extrusionOk="0">
                  <a:moveTo>
                    <a:pt x="303" y="1"/>
                  </a:moveTo>
                  <a:cubicBezTo>
                    <a:pt x="63" y="1"/>
                    <a:pt x="0" y="374"/>
                    <a:pt x="266" y="428"/>
                  </a:cubicBezTo>
                  <a:lnTo>
                    <a:pt x="705" y="523"/>
                  </a:lnTo>
                  <a:cubicBezTo>
                    <a:pt x="709" y="528"/>
                    <a:pt x="717" y="530"/>
                    <a:pt x="725" y="530"/>
                  </a:cubicBezTo>
                  <a:cubicBezTo>
                    <a:pt x="733" y="530"/>
                    <a:pt x="743" y="528"/>
                    <a:pt x="752" y="523"/>
                  </a:cubicBezTo>
                  <a:lnTo>
                    <a:pt x="752" y="523"/>
                  </a:lnTo>
                  <a:lnTo>
                    <a:pt x="743" y="532"/>
                  </a:lnTo>
                  <a:cubicBezTo>
                    <a:pt x="1010" y="532"/>
                    <a:pt x="1048" y="151"/>
                    <a:pt x="790" y="103"/>
                  </a:cubicBezTo>
                  <a:lnTo>
                    <a:pt x="361" y="8"/>
                  </a:lnTo>
                  <a:cubicBezTo>
                    <a:pt x="341" y="3"/>
                    <a:pt x="321" y="1"/>
                    <a:pt x="303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0" name="Google Shape;13960;p84"/>
            <p:cNvSpPr/>
            <p:nvPr/>
          </p:nvSpPr>
          <p:spPr>
            <a:xfrm>
              <a:off x="6260629" y="2697061"/>
              <a:ext cx="263055" cy="76722"/>
            </a:xfrm>
            <a:custGeom>
              <a:avLst/>
              <a:gdLst/>
              <a:ahLst/>
              <a:cxnLst/>
              <a:rect l="l" t="t" r="r" b="b"/>
              <a:pathLst>
                <a:path w="10046" h="2930" extrusionOk="0">
                  <a:moveTo>
                    <a:pt x="2137" y="1"/>
                  </a:moveTo>
                  <a:lnTo>
                    <a:pt x="869" y="449"/>
                  </a:lnTo>
                  <a:cubicBezTo>
                    <a:pt x="344" y="630"/>
                    <a:pt x="0" y="1126"/>
                    <a:pt x="0" y="1680"/>
                  </a:cubicBezTo>
                  <a:lnTo>
                    <a:pt x="0" y="2281"/>
                  </a:lnTo>
                  <a:cubicBezTo>
                    <a:pt x="0" y="2634"/>
                    <a:pt x="287" y="2929"/>
                    <a:pt x="649" y="2929"/>
                  </a:cubicBezTo>
                  <a:lnTo>
                    <a:pt x="9388" y="2929"/>
                  </a:lnTo>
                  <a:cubicBezTo>
                    <a:pt x="9750" y="2929"/>
                    <a:pt x="10046" y="2634"/>
                    <a:pt x="10046" y="2281"/>
                  </a:cubicBezTo>
                  <a:lnTo>
                    <a:pt x="10046" y="1680"/>
                  </a:lnTo>
                  <a:cubicBezTo>
                    <a:pt x="10046" y="1126"/>
                    <a:pt x="9693" y="630"/>
                    <a:pt x="9178" y="449"/>
                  </a:cubicBezTo>
                  <a:lnTo>
                    <a:pt x="7909" y="1"/>
                  </a:lnTo>
                  <a:cubicBezTo>
                    <a:pt x="7489" y="1231"/>
                    <a:pt x="6325" y="2061"/>
                    <a:pt x="5028" y="2061"/>
                  </a:cubicBezTo>
                  <a:cubicBezTo>
                    <a:pt x="3721" y="2061"/>
                    <a:pt x="2557" y="1231"/>
                    <a:pt x="2137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1" name="Google Shape;13961;p84"/>
            <p:cNvSpPr/>
            <p:nvPr/>
          </p:nvSpPr>
          <p:spPr>
            <a:xfrm>
              <a:off x="6305588" y="2697061"/>
              <a:ext cx="172900" cy="65489"/>
            </a:xfrm>
            <a:custGeom>
              <a:avLst/>
              <a:gdLst/>
              <a:ahLst/>
              <a:cxnLst/>
              <a:rect l="l" t="t" r="r" b="b"/>
              <a:pathLst>
                <a:path w="6603" h="2501" extrusionOk="0">
                  <a:moveTo>
                    <a:pt x="411" y="1"/>
                  </a:moveTo>
                  <a:lnTo>
                    <a:pt x="1" y="144"/>
                  </a:lnTo>
                  <a:cubicBezTo>
                    <a:pt x="487" y="1556"/>
                    <a:pt x="1813" y="2500"/>
                    <a:pt x="3301" y="2500"/>
                  </a:cubicBezTo>
                  <a:cubicBezTo>
                    <a:pt x="4790" y="2500"/>
                    <a:pt x="6116" y="1556"/>
                    <a:pt x="6602" y="144"/>
                  </a:cubicBezTo>
                  <a:lnTo>
                    <a:pt x="6192" y="1"/>
                  </a:lnTo>
                  <a:cubicBezTo>
                    <a:pt x="5772" y="1231"/>
                    <a:pt x="4608" y="2061"/>
                    <a:pt x="3301" y="2061"/>
                  </a:cubicBezTo>
                  <a:cubicBezTo>
                    <a:pt x="1994" y="2061"/>
                    <a:pt x="840" y="1231"/>
                    <a:pt x="411" y="1"/>
                  </a:cubicBezTo>
                  <a:close/>
                </a:path>
              </a:pathLst>
            </a:custGeom>
            <a:solidFill>
              <a:srgbClr val="BDC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2" name="Google Shape;13962;p84"/>
            <p:cNvSpPr/>
            <p:nvPr/>
          </p:nvSpPr>
          <p:spPr>
            <a:xfrm>
              <a:off x="6294852" y="2476478"/>
              <a:ext cx="194371" cy="65227"/>
            </a:xfrm>
            <a:custGeom>
              <a:avLst/>
              <a:gdLst/>
              <a:ahLst/>
              <a:cxnLst/>
              <a:rect l="l" t="t" r="r" b="b"/>
              <a:pathLst>
                <a:path w="7423" h="2491" extrusionOk="0">
                  <a:moveTo>
                    <a:pt x="3711" y="1"/>
                  </a:moveTo>
                  <a:cubicBezTo>
                    <a:pt x="1660" y="1"/>
                    <a:pt x="0" y="879"/>
                    <a:pt x="0" y="1966"/>
                  </a:cubicBezTo>
                  <a:lnTo>
                    <a:pt x="0" y="2481"/>
                  </a:lnTo>
                  <a:cubicBezTo>
                    <a:pt x="0" y="1403"/>
                    <a:pt x="1670" y="526"/>
                    <a:pt x="3711" y="526"/>
                  </a:cubicBezTo>
                  <a:cubicBezTo>
                    <a:pt x="5762" y="526"/>
                    <a:pt x="7422" y="1403"/>
                    <a:pt x="7422" y="2491"/>
                  </a:cubicBezTo>
                  <a:lnTo>
                    <a:pt x="7422" y="1966"/>
                  </a:lnTo>
                  <a:cubicBezTo>
                    <a:pt x="7422" y="879"/>
                    <a:pt x="5762" y="1"/>
                    <a:pt x="3711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963" name="Google Shape;13963;p84"/>
          <p:cNvGrpSpPr/>
          <p:nvPr/>
        </p:nvGrpSpPr>
        <p:grpSpPr>
          <a:xfrm>
            <a:off x="6260864" y="2879911"/>
            <a:ext cx="263343" cy="354754"/>
            <a:chOff x="6260864" y="2879911"/>
            <a:chExt cx="263343" cy="354754"/>
          </a:xfrm>
        </p:grpSpPr>
        <p:sp>
          <p:nvSpPr>
            <p:cNvPr id="13964" name="Google Shape;13964;p84"/>
            <p:cNvSpPr/>
            <p:nvPr/>
          </p:nvSpPr>
          <p:spPr>
            <a:xfrm>
              <a:off x="6290610" y="2960115"/>
              <a:ext cx="203850" cy="208354"/>
            </a:xfrm>
            <a:custGeom>
              <a:avLst/>
              <a:gdLst/>
              <a:ahLst/>
              <a:cxnLst/>
              <a:rect l="l" t="t" r="r" b="b"/>
              <a:pathLst>
                <a:path w="7785" h="7957" extrusionOk="0">
                  <a:moveTo>
                    <a:pt x="3892" y="0"/>
                  </a:moveTo>
                  <a:lnTo>
                    <a:pt x="611" y="439"/>
                  </a:lnTo>
                  <a:lnTo>
                    <a:pt x="611" y="2624"/>
                  </a:lnTo>
                  <a:cubicBezTo>
                    <a:pt x="582" y="3454"/>
                    <a:pt x="391" y="4284"/>
                    <a:pt x="48" y="5047"/>
                  </a:cubicBezTo>
                  <a:cubicBezTo>
                    <a:pt x="0" y="5152"/>
                    <a:pt x="48" y="5285"/>
                    <a:pt x="153" y="5333"/>
                  </a:cubicBezTo>
                  <a:lnTo>
                    <a:pt x="830" y="5676"/>
                  </a:lnTo>
                  <a:lnTo>
                    <a:pt x="115" y="6583"/>
                  </a:lnTo>
                  <a:cubicBezTo>
                    <a:pt x="29" y="6678"/>
                    <a:pt x="57" y="6831"/>
                    <a:pt x="162" y="6898"/>
                  </a:cubicBezTo>
                  <a:cubicBezTo>
                    <a:pt x="1307" y="7603"/>
                    <a:pt x="2600" y="7956"/>
                    <a:pt x="3892" y="7956"/>
                  </a:cubicBezTo>
                  <a:cubicBezTo>
                    <a:pt x="5185" y="7956"/>
                    <a:pt x="6478" y="7603"/>
                    <a:pt x="7623" y="6898"/>
                  </a:cubicBezTo>
                  <a:cubicBezTo>
                    <a:pt x="7728" y="6831"/>
                    <a:pt x="7756" y="6678"/>
                    <a:pt x="7670" y="6583"/>
                  </a:cubicBezTo>
                  <a:lnTo>
                    <a:pt x="6945" y="5676"/>
                  </a:lnTo>
                  <a:lnTo>
                    <a:pt x="7632" y="5333"/>
                  </a:lnTo>
                  <a:cubicBezTo>
                    <a:pt x="7737" y="5285"/>
                    <a:pt x="7785" y="5152"/>
                    <a:pt x="7728" y="5047"/>
                  </a:cubicBezTo>
                  <a:cubicBezTo>
                    <a:pt x="7394" y="4284"/>
                    <a:pt x="7203" y="3454"/>
                    <a:pt x="7165" y="2624"/>
                  </a:cubicBezTo>
                  <a:lnTo>
                    <a:pt x="7165" y="439"/>
                  </a:lnTo>
                  <a:lnTo>
                    <a:pt x="3892" y="0"/>
                  </a:lnTo>
                  <a:close/>
                </a:path>
              </a:pathLst>
            </a:custGeom>
            <a:solidFill>
              <a:srgbClr val="E1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5" name="Google Shape;13965;p84"/>
            <p:cNvSpPr/>
            <p:nvPr/>
          </p:nvSpPr>
          <p:spPr>
            <a:xfrm>
              <a:off x="6260864" y="3086013"/>
              <a:ext cx="263081" cy="148652"/>
            </a:xfrm>
            <a:custGeom>
              <a:avLst/>
              <a:gdLst/>
              <a:ahLst/>
              <a:cxnLst/>
              <a:rect l="l" t="t" r="r" b="b"/>
              <a:pathLst>
                <a:path w="10047" h="5677" extrusionOk="0">
                  <a:moveTo>
                    <a:pt x="3712" y="0"/>
                  </a:moveTo>
                  <a:lnTo>
                    <a:pt x="3712" y="1126"/>
                  </a:lnTo>
                  <a:cubicBezTo>
                    <a:pt x="3712" y="1498"/>
                    <a:pt x="3483" y="1822"/>
                    <a:pt x="3130" y="1946"/>
                  </a:cubicBezTo>
                  <a:lnTo>
                    <a:pt x="879" y="2748"/>
                  </a:lnTo>
                  <a:cubicBezTo>
                    <a:pt x="354" y="2929"/>
                    <a:pt x="1" y="3425"/>
                    <a:pt x="1" y="3978"/>
                  </a:cubicBezTo>
                  <a:lnTo>
                    <a:pt x="1" y="5018"/>
                  </a:lnTo>
                  <a:cubicBezTo>
                    <a:pt x="1" y="5381"/>
                    <a:pt x="297" y="5677"/>
                    <a:pt x="659" y="5677"/>
                  </a:cubicBezTo>
                  <a:lnTo>
                    <a:pt x="9398" y="5677"/>
                  </a:lnTo>
                  <a:cubicBezTo>
                    <a:pt x="9760" y="5677"/>
                    <a:pt x="10046" y="5381"/>
                    <a:pt x="10046" y="5018"/>
                  </a:cubicBezTo>
                  <a:lnTo>
                    <a:pt x="10046" y="3978"/>
                  </a:lnTo>
                  <a:cubicBezTo>
                    <a:pt x="10046" y="3425"/>
                    <a:pt x="9703" y="2929"/>
                    <a:pt x="9178" y="2748"/>
                  </a:cubicBezTo>
                  <a:lnTo>
                    <a:pt x="6917" y="1946"/>
                  </a:lnTo>
                  <a:cubicBezTo>
                    <a:pt x="6574" y="1822"/>
                    <a:pt x="6335" y="1498"/>
                    <a:pt x="6335" y="1126"/>
                  </a:cubicBezTo>
                  <a:lnTo>
                    <a:pt x="6335" y="0"/>
                  </a:ln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6" name="Google Shape;13966;p84"/>
            <p:cNvSpPr/>
            <p:nvPr/>
          </p:nvSpPr>
          <p:spPr>
            <a:xfrm>
              <a:off x="6260864" y="3137204"/>
              <a:ext cx="263343" cy="97461"/>
            </a:xfrm>
            <a:custGeom>
              <a:avLst/>
              <a:gdLst/>
              <a:ahLst/>
              <a:cxnLst/>
              <a:rect l="l" t="t" r="r" b="b"/>
              <a:pathLst>
                <a:path w="10057" h="3722" extrusionOk="0">
                  <a:moveTo>
                    <a:pt x="3111" y="1"/>
                  </a:moveTo>
                  <a:lnTo>
                    <a:pt x="879" y="793"/>
                  </a:lnTo>
                  <a:cubicBezTo>
                    <a:pt x="354" y="974"/>
                    <a:pt x="1" y="1470"/>
                    <a:pt x="1" y="2023"/>
                  </a:cubicBezTo>
                  <a:lnTo>
                    <a:pt x="1" y="3063"/>
                  </a:lnTo>
                  <a:cubicBezTo>
                    <a:pt x="1" y="3426"/>
                    <a:pt x="297" y="3722"/>
                    <a:pt x="659" y="3722"/>
                  </a:cubicBezTo>
                  <a:lnTo>
                    <a:pt x="9398" y="3722"/>
                  </a:lnTo>
                  <a:cubicBezTo>
                    <a:pt x="9760" y="3722"/>
                    <a:pt x="10056" y="3426"/>
                    <a:pt x="10056" y="3063"/>
                  </a:cubicBezTo>
                  <a:lnTo>
                    <a:pt x="10056" y="2023"/>
                  </a:lnTo>
                  <a:cubicBezTo>
                    <a:pt x="10056" y="1470"/>
                    <a:pt x="9703" y="974"/>
                    <a:pt x="9178" y="793"/>
                  </a:cubicBezTo>
                  <a:lnTo>
                    <a:pt x="6946" y="1"/>
                  </a:lnTo>
                  <a:cubicBezTo>
                    <a:pt x="6746" y="898"/>
                    <a:pt x="5944" y="1537"/>
                    <a:pt x="5028" y="1537"/>
                  </a:cubicBezTo>
                  <a:cubicBezTo>
                    <a:pt x="4113" y="1537"/>
                    <a:pt x="3311" y="898"/>
                    <a:pt x="3111" y="1"/>
                  </a:cubicBezTo>
                  <a:close/>
                </a:path>
              </a:pathLst>
            </a:custGeom>
            <a:solidFill>
              <a:srgbClr val="E7E9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7" name="Google Shape;13967;p84"/>
            <p:cNvSpPr/>
            <p:nvPr/>
          </p:nvSpPr>
          <p:spPr>
            <a:xfrm>
              <a:off x="6320566" y="3137204"/>
              <a:ext cx="143677" cy="63237"/>
            </a:xfrm>
            <a:custGeom>
              <a:avLst/>
              <a:gdLst/>
              <a:ahLst/>
              <a:cxnLst/>
              <a:rect l="l" t="t" r="r" b="b"/>
              <a:pathLst>
                <a:path w="5487" h="2415" extrusionOk="0">
                  <a:moveTo>
                    <a:pt x="831" y="1"/>
                  </a:moveTo>
                  <a:lnTo>
                    <a:pt x="1" y="297"/>
                  </a:lnTo>
                  <a:cubicBezTo>
                    <a:pt x="335" y="1537"/>
                    <a:pt x="1461" y="2405"/>
                    <a:pt x="2748" y="2415"/>
                  </a:cubicBezTo>
                  <a:cubicBezTo>
                    <a:pt x="4036" y="2405"/>
                    <a:pt x="5162" y="1537"/>
                    <a:pt x="5486" y="297"/>
                  </a:cubicBezTo>
                  <a:lnTo>
                    <a:pt x="4666" y="1"/>
                  </a:lnTo>
                  <a:cubicBezTo>
                    <a:pt x="4466" y="898"/>
                    <a:pt x="3664" y="1537"/>
                    <a:pt x="2748" y="1537"/>
                  </a:cubicBezTo>
                  <a:cubicBezTo>
                    <a:pt x="1823" y="1537"/>
                    <a:pt x="1031" y="898"/>
                    <a:pt x="831" y="1"/>
                  </a:cubicBez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8" name="Google Shape;13968;p84"/>
            <p:cNvSpPr/>
            <p:nvPr/>
          </p:nvSpPr>
          <p:spPr>
            <a:xfrm>
              <a:off x="6358299" y="3085751"/>
              <a:ext cx="68709" cy="23069"/>
            </a:xfrm>
            <a:custGeom>
              <a:avLst/>
              <a:gdLst/>
              <a:ahLst/>
              <a:cxnLst/>
              <a:rect l="l" t="t" r="r" b="b"/>
              <a:pathLst>
                <a:path w="2624" h="881" extrusionOk="0">
                  <a:moveTo>
                    <a:pt x="0" y="1"/>
                  </a:moveTo>
                  <a:lnTo>
                    <a:pt x="0" y="602"/>
                  </a:lnTo>
                  <a:cubicBezTo>
                    <a:pt x="415" y="788"/>
                    <a:pt x="861" y="881"/>
                    <a:pt x="1309" y="881"/>
                  </a:cubicBezTo>
                  <a:cubicBezTo>
                    <a:pt x="1756" y="881"/>
                    <a:pt x="2204" y="788"/>
                    <a:pt x="2624" y="602"/>
                  </a:cubicBezTo>
                  <a:lnTo>
                    <a:pt x="2624" y="1"/>
                  </a:ln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9" name="Google Shape;13969;p84"/>
            <p:cNvSpPr/>
            <p:nvPr/>
          </p:nvSpPr>
          <p:spPr>
            <a:xfrm>
              <a:off x="6379273" y="2879911"/>
              <a:ext cx="26525" cy="11521"/>
            </a:xfrm>
            <a:custGeom>
              <a:avLst/>
              <a:gdLst/>
              <a:ahLst/>
              <a:cxnLst/>
              <a:rect l="l" t="t" r="r" b="b"/>
              <a:pathLst>
                <a:path w="1013" h="440" extrusionOk="0">
                  <a:moveTo>
                    <a:pt x="287" y="1"/>
                  </a:moveTo>
                  <a:cubicBezTo>
                    <a:pt x="1" y="1"/>
                    <a:pt x="1" y="440"/>
                    <a:pt x="287" y="440"/>
                  </a:cubicBezTo>
                  <a:lnTo>
                    <a:pt x="726" y="440"/>
                  </a:lnTo>
                  <a:cubicBezTo>
                    <a:pt x="1012" y="440"/>
                    <a:pt x="1012" y="1"/>
                    <a:pt x="726" y="1"/>
                  </a:cubicBez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0" name="Google Shape;13970;p84"/>
            <p:cNvSpPr/>
            <p:nvPr/>
          </p:nvSpPr>
          <p:spPr>
            <a:xfrm>
              <a:off x="6296109" y="2960115"/>
              <a:ext cx="170621" cy="137209"/>
            </a:xfrm>
            <a:custGeom>
              <a:avLst/>
              <a:gdLst/>
              <a:ahLst/>
              <a:cxnLst/>
              <a:rect l="l" t="t" r="r" b="b"/>
              <a:pathLst>
                <a:path w="6516" h="5240" extrusionOk="0">
                  <a:moveTo>
                    <a:pt x="840" y="0"/>
                  </a:moveTo>
                  <a:lnTo>
                    <a:pt x="840" y="1527"/>
                  </a:lnTo>
                  <a:lnTo>
                    <a:pt x="735" y="1527"/>
                  </a:lnTo>
                  <a:cubicBezTo>
                    <a:pt x="0" y="1527"/>
                    <a:pt x="0" y="2624"/>
                    <a:pt x="735" y="2624"/>
                  </a:cubicBezTo>
                  <a:lnTo>
                    <a:pt x="849" y="2624"/>
                  </a:lnTo>
                  <a:cubicBezTo>
                    <a:pt x="970" y="4104"/>
                    <a:pt x="2209" y="5240"/>
                    <a:pt x="3679" y="5240"/>
                  </a:cubicBezTo>
                  <a:cubicBezTo>
                    <a:pt x="3715" y="5240"/>
                    <a:pt x="3751" y="5239"/>
                    <a:pt x="3787" y="5238"/>
                  </a:cubicBezTo>
                  <a:cubicBezTo>
                    <a:pt x="5314" y="5180"/>
                    <a:pt x="6516" y="3931"/>
                    <a:pt x="6516" y="2404"/>
                  </a:cubicBezTo>
                  <a:lnTo>
                    <a:pt x="6516" y="0"/>
                  </a:lnTo>
                  <a:close/>
                </a:path>
              </a:pathLst>
            </a:custGeom>
            <a:solidFill>
              <a:srgbClr val="F6F8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1" name="Google Shape;13971;p84"/>
            <p:cNvSpPr/>
            <p:nvPr/>
          </p:nvSpPr>
          <p:spPr>
            <a:xfrm>
              <a:off x="6300089" y="2960115"/>
              <a:ext cx="166903" cy="137393"/>
            </a:xfrm>
            <a:custGeom>
              <a:avLst/>
              <a:gdLst/>
              <a:ahLst/>
              <a:cxnLst/>
              <a:rect l="l" t="t" r="r" b="b"/>
              <a:pathLst>
                <a:path w="6374" h="5247" extrusionOk="0">
                  <a:moveTo>
                    <a:pt x="688" y="0"/>
                  </a:moveTo>
                  <a:lnTo>
                    <a:pt x="688" y="1527"/>
                  </a:lnTo>
                  <a:lnTo>
                    <a:pt x="611" y="1527"/>
                  </a:lnTo>
                  <a:cubicBezTo>
                    <a:pt x="605" y="1526"/>
                    <a:pt x="599" y="1526"/>
                    <a:pt x="593" y="1526"/>
                  </a:cubicBezTo>
                  <a:cubicBezTo>
                    <a:pt x="315" y="1526"/>
                    <a:pt x="76" y="1742"/>
                    <a:pt x="39" y="2023"/>
                  </a:cubicBezTo>
                  <a:cubicBezTo>
                    <a:pt x="1" y="2337"/>
                    <a:pt x="258" y="2624"/>
                    <a:pt x="583" y="2624"/>
                  </a:cubicBezTo>
                  <a:lnTo>
                    <a:pt x="697" y="2624"/>
                  </a:lnTo>
                  <a:cubicBezTo>
                    <a:pt x="801" y="4119"/>
                    <a:pt x="2056" y="5246"/>
                    <a:pt x="3511" y="5246"/>
                  </a:cubicBezTo>
                  <a:cubicBezTo>
                    <a:pt x="3662" y="5246"/>
                    <a:pt x="3815" y="5234"/>
                    <a:pt x="3969" y="5209"/>
                  </a:cubicBezTo>
                  <a:cubicBezTo>
                    <a:pt x="2586" y="4990"/>
                    <a:pt x="1565" y="3797"/>
                    <a:pt x="1565" y="2404"/>
                  </a:cubicBezTo>
                  <a:lnTo>
                    <a:pt x="1565" y="1784"/>
                  </a:lnTo>
                  <a:cubicBezTo>
                    <a:pt x="1565" y="1212"/>
                    <a:pt x="2014" y="735"/>
                    <a:pt x="2576" y="697"/>
                  </a:cubicBezTo>
                  <a:cubicBezTo>
                    <a:pt x="2767" y="678"/>
                    <a:pt x="2968" y="668"/>
                    <a:pt x="3168" y="668"/>
                  </a:cubicBezTo>
                  <a:cubicBezTo>
                    <a:pt x="4561" y="1307"/>
                    <a:pt x="5753" y="2280"/>
                    <a:pt x="6345" y="2795"/>
                  </a:cubicBezTo>
                  <a:cubicBezTo>
                    <a:pt x="6364" y="2671"/>
                    <a:pt x="6373" y="2538"/>
                    <a:pt x="6373" y="2404"/>
                  </a:cubicBezTo>
                  <a:lnTo>
                    <a:pt x="6373" y="0"/>
                  </a:ln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2" name="Google Shape;13972;p84"/>
            <p:cNvSpPr/>
            <p:nvPr/>
          </p:nvSpPr>
          <p:spPr>
            <a:xfrm>
              <a:off x="6352564" y="3000702"/>
              <a:ext cx="11260" cy="17125"/>
            </a:xfrm>
            <a:custGeom>
              <a:avLst/>
              <a:gdLst/>
              <a:ahLst/>
              <a:cxnLst/>
              <a:rect l="l" t="t" r="r" b="b"/>
              <a:pathLst>
                <a:path w="430" h="654" extrusionOk="0">
                  <a:moveTo>
                    <a:pt x="215" y="0"/>
                  </a:moveTo>
                  <a:cubicBezTo>
                    <a:pt x="107" y="0"/>
                    <a:pt x="0" y="72"/>
                    <a:pt x="0" y="215"/>
                  </a:cubicBezTo>
                  <a:lnTo>
                    <a:pt x="0" y="434"/>
                  </a:lnTo>
                  <a:cubicBezTo>
                    <a:pt x="0" y="558"/>
                    <a:pt x="95" y="654"/>
                    <a:pt x="219" y="654"/>
                  </a:cubicBezTo>
                  <a:cubicBezTo>
                    <a:pt x="334" y="654"/>
                    <a:pt x="429" y="558"/>
                    <a:pt x="429" y="434"/>
                  </a:cubicBezTo>
                  <a:lnTo>
                    <a:pt x="429" y="215"/>
                  </a:lnTo>
                  <a:cubicBezTo>
                    <a:pt x="429" y="72"/>
                    <a:pt x="322" y="0"/>
                    <a:pt x="215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3" name="Google Shape;13973;p84"/>
            <p:cNvSpPr/>
            <p:nvPr/>
          </p:nvSpPr>
          <p:spPr>
            <a:xfrm>
              <a:off x="6421012" y="3000702"/>
              <a:ext cx="11495" cy="17125"/>
            </a:xfrm>
            <a:custGeom>
              <a:avLst/>
              <a:gdLst/>
              <a:ahLst/>
              <a:cxnLst/>
              <a:rect l="l" t="t" r="r" b="b"/>
              <a:pathLst>
                <a:path w="439" h="654" extrusionOk="0">
                  <a:moveTo>
                    <a:pt x="219" y="0"/>
                  </a:moveTo>
                  <a:cubicBezTo>
                    <a:pt x="110" y="0"/>
                    <a:pt x="0" y="72"/>
                    <a:pt x="0" y="215"/>
                  </a:cubicBezTo>
                  <a:lnTo>
                    <a:pt x="0" y="434"/>
                  </a:lnTo>
                  <a:cubicBezTo>
                    <a:pt x="0" y="558"/>
                    <a:pt x="105" y="654"/>
                    <a:pt x="219" y="654"/>
                  </a:cubicBezTo>
                  <a:cubicBezTo>
                    <a:pt x="343" y="654"/>
                    <a:pt x="439" y="558"/>
                    <a:pt x="439" y="434"/>
                  </a:cubicBezTo>
                  <a:lnTo>
                    <a:pt x="439" y="215"/>
                  </a:lnTo>
                  <a:cubicBezTo>
                    <a:pt x="439" y="72"/>
                    <a:pt x="329" y="0"/>
                    <a:pt x="219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4" name="Google Shape;13974;p84"/>
            <p:cNvSpPr/>
            <p:nvPr/>
          </p:nvSpPr>
          <p:spPr>
            <a:xfrm>
              <a:off x="6344813" y="2983079"/>
              <a:ext cx="26761" cy="11286"/>
            </a:xfrm>
            <a:custGeom>
              <a:avLst/>
              <a:gdLst/>
              <a:ahLst/>
              <a:cxnLst/>
              <a:rect l="l" t="t" r="r" b="b"/>
              <a:pathLst>
                <a:path w="1022" h="431" extrusionOk="0">
                  <a:moveTo>
                    <a:pt x="735" y="1"/>
                  </a:moveTo>
                  <a:cubicBezTo>
                    <a:pt x="732" y="1"/>
                    <a:pt x="729" y="1"/>
                    <a:pt x="725" y="1"/>
                  </a:cubicBezTo>
                  <a:lnTo>
                    <a:pt x="296" y="1"/>
                  </a:lnTo>
                  <a:cubicBezTo>
                    <a:pt x="0" y="1"/>
                    <a:pt x="0" y="430"/>
                    <a:pt x="296" y="430"/>
                  </a:cubicBezTo>
                  <a:lnTo>
                    <a:pt x="725" y="430"/>
                  </a:lnTo>
                  <a:cubicBezTo>
                    <a:pt x="1018" y="430"/>
                    <a:pt x="1021" y="1"/>
                    <a:pt x="735" y="1"/>
                  </a:cubicBezTo>
                  <a:close/>
                </a:path>
              </a:pathLst>
            </a:custGeom>
            <a:solidFill>
              <a:srgbClr val="E1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5" name="Google Shape;13975;p84"/>
            <p:cNvSpPr/>
            <p:nvPr/>
          </p:nvSpPr>
          <p:spPr>
            <a:xfrm>
              <a:off x="6413497" y="2983079"/>
              <a:ext cx="26761" cy="11286"/>
            </a:xfrm>
            <a:custGeom>
              <a:avLst/>
              <a:gdLst/>
              <a:ahLst/>
              <a:cxnLst/>
              <a:rect l="l" t="t" r="r" b="b"/>
              <a:pathLst>
                <a:path w="1022" h="431" extrusionOk="0">
                  <a:moveTo>
                    <a:pt x="735" y="1"/>
                  </a:moveTo>
                  <a:cubicBezTo>
                    <a:pt x="732" y="1"/>
                    <a:pt x="729" y="1"/>
                    <a:pt x="726" y="1"/>
                  </a:cubicBezTo>
                  <a:lnTo>
                    <a:pt x="287" y="1"/>
                  </a:lnTo>
                  <a:cubicBezTo>
                    <a:pt x="1" y="1"/>
                    <a:pt x="1" y="430"/>
                    <a:pt x="287" y="430"/>
                  </a:cubicBezTo>
                  <a:lnTo>
                    <a:pt x="726" y="430"/>
                  </a:lnTo>
                  <a:cubicBezTo>
                    <a:pt x="1018" y="430"/>
                    <a:pt x="1022" y="1"/>
                    <a:pt x="735" y="1"/>
                  </a:cubicBezTo>
                  <a:close/>
                </a:path>
              </a:pathLst>
            </a:custGeom>
            <a:solidFill>
              <a:srgbClr val="E1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6" name="Google Shape;13976;p84"/>
            <p:cNvSpPr/>
            <p:nvPr/>
          </p:nvSpPr>
          <p:spPr>
            <a:xfrm>
              <a:off x="6366783" y="3037309"/>
              <a:ext cx="51506" cy="22990"/>
            </a:xfrm>
            <a:custGeom>
              <a:avLst/>
              <a:gdLst/>
              <a:ahLst/>
              <a:cxnLst/>
              <a:rect l="l" t="t" r="r" b="b"/>
              <a:pathLst>
                <a:path w="1967" h="878" extrusionOk="0">
                  <a:moveTo>
                    <a:pt x="115" y="0"/>
                  </a:moveTo>
                  <a:cubicBezTo>
                    <a:pt x="49" y="0"/>
                    <a:pt x="1" y="57"/>
                    <a:pt x="10" y="134"/>
                  </a:cubicBezTo>
                  <a:cubicBezTo>
                    <a:pt x="77" y="553"/>
                    <a:pt x="487" y="878"/>
                    <a:pt x="983" y="878"/>
                  </a:cubicBezTo>
                  <a:cubicBezTo>
                    <a:pt x="1480" y="878"/>
                    <a:pt x="1880" y="553"/>
                    <a:pt x="1957" y="134"/>
                  </a:cubicBezTo>
                  <a:cubicBezTo>
                    <a:pt x="1966" y="57"/>
                    <a:pt x="1918" y="0"/>
                    <a:pt x="184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7" name="Google Shape;13977;p84"/>
            <p:cNvSpPr/>
            <p:nvPr/>
          </p:nvSpPr>
          <p:spPr>
            <a:xfrm>
              <a:off x="6306583" y="2965850"/>
              <a:ext cx="23017" cy="37261"/>
            </a:xfrm>
            <a:custGeom>
              <a:avLst/>
              <a:gdLst/>
              <a:ahLst/>
              <a:cxnLst/>
              <a:rect l="l" t="t" r="r" b="b"/>
              <a:pathLst>
                <a:path w="879" h="1423" extrusionOk="0">
                  <a:moveTo>
                    <a:pt x="878" y="1"/>
                  </a:moveTo>
                  <a:lnTo>
                    <a:pt x="1" y="220"/>
                  </a:lnTo>
                  <a:lnTo>
                    <a:pt x="1" y="1422"/>
                  </a:lnTo>
                  <a:lnTo>
                    <a:pt x="306" y="1384"/>
                  </a:lnTo>
                  <a:cubicBezTo>
                    <a:pt x="630" y="1336"/>
                    <a:pt x="878" y="1060"/>
                    <a:pt x="878" y="735"/>
                  </a:cubicBezTo>
                  <a:lnTo>
                    <a:pt x="878" y="1"/>
                  </a:lnTo>
                  <a:close/>
                </a:path>
              </a:pathLst>
            </a:custGeom>
            <a:solidFill>
              <a:srgbClr val="E1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8" name="Google Shape;13978;p84"/>
            <p:cNvSpPr/>
            <p:nvPr/>
          </p:nvSpPr>
          <p:spPr>
            <a:xfrm>
              <a:off x="6352564" y="2954355"/>
              <a:ext cx="125662" cy="74732"/>
            </a:xfrm>
            <a:custGeom>
              <a:avLst/>
              <a:gdLst/>
              <a:ahLst/>
              <a:cxnLst/>
              <a:rect l="l" t="t" r="r" b="b"/>
              <a:pathLst>
                <a:path w="4799" h="2854" extrusionOk="0">
                  <a:moveTo>
                    <a:pt x="0" y="1"/>
                  </a:moveTo>
                  <a:lnTo>
                    <a:pt x="0" y="1"/>
                  </a:lnTo>
                  <a:cubicBezTo>
                    <a:pt x="2147" y="535"/>
                    <a:pt x="4159" y="2252"/>
                    <a:pt x="4799" y="2853"/>
                  </a:cubicBezTo>
                  <a:lnTo>
                    <a:pt x="4799" y="65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9" name="Google Shape;13979;p84"/>
            <p:cNvSpPr/>
            <p:nvPr/>
          </p:nvSpPr>
          <p:spPr>
            <a:xfrm>
              <a:off x="6306583" y="2885671"/>
              <a:ext cx="171643" cy="85965"/>
            </a:xfrm>
            <a:custGeom>
              <a:avLst/>
              <a:gdLst/>
              <a:ahLst/>
              <a:cxnLst/>
              <a:rect l="l" t="t" r="r" b="b"/>
              <a:pathLst>
                <a:path w="6555" h="3283" extrusionOk="0">
                  <a:moveTo>
                    <a:pt x="3282" y="0"/>
                  </a:moveTo>
                  <a:cubicBezTo>
                    <a:pt x="1470" y="0"/>
                    <a:pt x="1" y="1469"/>
                    <a:pt x="1" y="3282"/>
                  </a:cubicBezTo>
                  <a:cubicBezTo>
                    <a:pt x="1" y="3282"/>
                    <a:pt x="1241" y="2843"/>
                    <a:pt x="3282" y="2843"/>
                  </a:cubicBezTo>
                  <a:cubicBezTo>
                    <a:pt x="5324" y="2843"/>
                    <a:pt x="6555" y="3282"/>
                    <a:pt x="6555" y="3282"/>
                  </a:cubicBezTo>
                  <a:cubicBezTo>
                    <a:pt x="6555" y="1469"/>
                    <a:pt x="5086" y="0"/>
                    <a:pt x="3282" y="0"/>
                  </a:cubicBez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0" name="Google Shape;13980;p84"/>
            <p:cNvSpPr/>
            <p:nvPr/>
          </p:nvSpPr>
          <p:spPr>
            <a:xfrm>
              <a:off x="6306583" y="2885619"/>
              <a:ext cx="171643" cy="86018"/>
            </a:xfrm>
            <a:custGeom>
              <a:avLst/>
              <a:gdLst/>
              <a:ahLst/>
              <a:cxnLst/>
              <a:rect l="l" t="t" r="r" b="b"/>
              <a:pathLst>
                <a:path w="6555" h="3285" extrusionOk="0">
                  <a:moveTo>
                    <a:pt x="3272" y="0"/>
                  </a:moveTo>
                  <a:cubicBezTo>
                    <a:pt x="1509" y="0"/>
                    <a:pt x="1" y="1435"/>
                    <a:pt x="1" y="3284"/>
                  </a:cubicBezTo>
                  <a:cubicBezTo>
                    <a:pt x="430" y="3141"/>
                    <a:pt x="869" y="3046"/>
                    <a:pt x="1317" y="2988"/>
                  </a:cubicBezTo>
                  <a:cubicBezTo>
                    <a:pt x="1966" y="2893"/>
                    <a:pt x="2624" y="2845"/>
                    <a:pt x="3282" y="2845"/>
                  </a:cubicBezTo>
                  <a:cubicBezTo>
                    <a:pt x="5324" y="2845"/>
                    <a:pt x="6555" y="3284"/>
                    <a:pt x="6555" y="3284"/>
                  </a:cubicBezTo>
                  <a:cubicBezTo>
                    <a:pt x="6555" y="3055"/>
                    <a:pt x="6536" y="2836"/>
                    <a:pt x="6488" y="2616"/>
                  </a:cubicBezTo>
                  <a:cubicBezTo>
                    <a:pt x="5481" y="2330"/>
                    <a:pt x="4437" y="2186"/>
                    <a:pt x="3384" y="2186"/>
                  </a:cubicBezTo>
                  <a:cubicBezTo>
                    <a:pt x="3350" y="2186"/>
                    <a:pt x="3316" y="2187"/>
                    <a:pt x="3282" y="2187"/>
                  </a:cubicBezTo>
                  <a:cubicBezTo>
                    <a:pt x="2910" y="2187"/>
                    <a:pt x="2557" y="2206"/>
                    <a:pt x="2204" y="2235"/>
                  </a:cubicBezTo>
                  <a:cubicBezTo>
                    <a:pt x="2196" y="2235"/>
                    <a:pt x="2188" y="2235"/>
                    <a:pt x="2180" y="2235"/>
                  </a:cubicBezTo>
                  <a:cubicBezTo>
                    <a:pt x="1840" y="2235"/>
                    <a:pt x="1617" y="1856"/>
                    <a:pt x="1804" y="1567"/>
                  </a:cubicBezTo>
                  <a:cubicBezTo>
                    <a:pt x="2281" y="794"/>
                    <a:pt x="3054" y="250"/>
                    <a:pt x="3941" y="69"/>
                  </a:cubicBezTo>
                  <a:cubicBezTo>
                    <a:pt x="3716" y="23"/>
                    <a:pt x="3492" y="0"/>
                    <a:pt x="3272" y="0"/>
                  </a:cubicBez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1" name="Google Shape;13981;p84"/>
            <p:cNvSpPr/>
            <p:nvPr/>
          </p:nvSpPr>
          <p:spPr>
            <a:xfrm>
              <a:off x="6293857" y="2954355"/>
              <a:ext cx="197121" cy="26499"/>
            </a:xfrm>
            <a:custGeom>
              <a:avLst/>
              <a:gdLst/>
              <a:ahLst/>
              <a:cxnLst/>
              <a:rect l="l" t="t" r="r" b="b"/>
              <a:pathLst>
                <a:path w="7528" h="1012" extrusionOk="0">
                  <a:moveTo>
                    <a:pt x="3768" y="1"/>
                  </a:moveTo>
                  <a:cubicBezTo>
                    <a:pt x="2395" y="1"/>
                    <a:pt x="1097" y="211"/>
                    <a:pt x="172" y="583"/>
                  </a:cubicBezTo>
                  <a:cubicBezTo>
                    <a:pt x="57" y="630"/>
                    <a:pt x="0" y="764"/>
                    <a:pt x="57" y="878"/>
                  </a:cubicBezTo>
                  <a:cubicBezTo>
                    <a:pt x="93" y="956"/>
                    <a:pt x="169" y="1002"/>
                    <a:pt x="253" y="1002"/>
                  </a:cubicBezTo>
                  <a:cubicBezTo>
                    <a:pt x="283" y="1002"/>
                    <a:pt x="313" y="996"/>
                    <a:pt x="344" y="983"/>
                  </a:cubicBezTo>
                  <a:cubicBezTo>
                    <a:pt x="1212" y="630"/>
                    <a:pt x="2452" y="440"/>
                    <a:pt x="3768" y="440"/>
                  </a:cubicBezTo>
                  <a:cubicBezTo>
                    <a:pt x="5085" y="440"/>
                    <a:pt x="6316" y="640"/>
                    <a:pt x="7193" y="993"/>
                  </a:cubicBezTo>
                  <a:cubicBezTo>
                    <a:pt x="7221" y="1005"/>
                    <a:pt x="7250" y="1011"/>
                    <a:pt x="7279" y="1011"/>
                  </a:cubicBezTo>
                  <a:cubicBezTo>
                    <a:pt x="7358" y="1011"/>
                    <a:pt x="7435" y="965"/>
                    <a:pt x="7470" y="888"/>
                  </a:cubicBezTo>
                  <a:cubicBezTo>
                    <a:pt x="7527" y="773"/>
                    <a:pt x="7470" y="640"/>
                    <a:pt x="7365" y="592"/>
                  </a:cubicBezTo>
                  <a:cubicBezTo>
                    <a:pt x="6440" y="211"/>
                    <a:pt x="5142" y="1"/>
                    <a:pt x="3768" y="1"/>
                  </a:cubicBez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982" name="Google Shape;13982;p84"/>
          <p:cNvGrpSpPr/>
          <p:nvPr/>
        </p:nvGrpSpPr>
        <p:grpSpPr>
          <a:xfrm>
            <a:off x="8062968" y="2419290"/>
            <a:ext cx="263316" cy="354728"/>
            <a:chOff x="8062968" y="2419290"/>
            <a:chExt cx="263316" cy="354728"/>
          </a:xfrm>
        </p:grpSpPr>
        <p:sp>
          <p:nvSpPr>
            <p:cNvPr id="13983" name="Google Shape;13983;p84"/>
            <p:cNvSpPr/>
            <p:nvPr/>
          </p:nvSpPr>
          <p:spPr>
            <a:xfrm>
              <a:off x="8080198" y="2436520"/>
              <a:ext cx="97434" cy="257320"/>
            </a:xfrm>
            <a:custGeom>
              <a:avLst/>
              <a:gdLst/>
              <a:ahLst/>
              <a:cxnLst/>
              <a:rect l="l" t="t" r="r" b="b"/>
              <a:pathLst>
                <a:path w="3721" h="9827" extrusionOk="0">
                  <a:moveTo>
                    <a:pt x="2404" y="1"/>
                  </a:moveTo>
                  <a:cubicBezTo>
                    <a:pt x="878" y="869"/>
                    <a:pt x="0" y="2338"/>
                    <a:pt x="0" y="3988"/>
                  </a:cubicBezTo>
                  <a:cubicBezTo>
                    <a:pt x="0" y="6946"/>
                    <a:pt x="1527" y="9827"/>
                    <a:pt x="1527" y="9827"/>
                  </a:cubicBezTo>
                  <a:lnTo>
                    <a:pt x="3721" y="9827"/>
                  </a:lnTo>
                  <a:lnTo>
                    <a:pt x="3721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4" name="Google Shape;13984;p84"/>
            <p:cNvSpPr/>
            <p:nvPr/>
          </p:nvSpPr>
          <p:spPr>
            <a:xfrm>
              <a:off x="8131652" y="2419290"/>
              <a:ext cx="183138" cy="268815"/>
            </a:xfrm>
            <a:custGeom>
              <a:avLst/>
              <a:gdLst/>
              <a:ahLst/>
              <a:cxnLst/>
              <a:rect l="l" t="t" r="r" b="b"/>
              <a:pathLst>
                <a:path w="6994" h="10266" extrusionOk="0">
                  <a:moveTo>
                    <a:pt x="1966" y="0"/>
                  </a:moveTo>
                  <a:cubicBezTo>
                    <a:pt x="878" y="0"/>
                    <a:pt x="1" y="687"/>
                    <a:pt x="1" y="1527"/>
                  </a:cubicBezTo>
                  <a:cubicBezTo>
                    <a:pt x="1" y="2013"/>
                    <a:pt x="392" y="2404"/>
                    <a:pt x="878" y="2404"/>
                  </a:cubicBezTo>
                  <a:lnTo>
                    <a:pt x="1756" y="2404"/>
                  </a:lnTo>
                  <a:lnTo>
                    <a:pt x="1756" y="10265"/>
                  </a:lnTo>
                  <a:lnTo>
                    <a:pt x="5248" y="10265"/>
                  </a:lnTo>
                  <a:cubicBezTo>
                    <a:pt x="5248" y="10265"/>
                    <a:pt x="6993" y="7432"/>
                    <a:pt x="6993" y="4589"/>
                  </a:cubicBezTo>
                  <a:cubicBezTo>
                    <a:pt x="6993" y="2051"/>
                    <a:pt x="4942" y="0"/>
                    <a:pt x="2405" y="0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5" name="Google Shape;13985;p84"/>
            <p:cNvSpPr/>
            <p:nvPr/>
          </p:nvSpPr>
          <p:spPr>
            <a:xfrm>
              <a:off x="8103188" y="2562182"/>
              <a:ext cx="22755" cy="45928"/>
            </a:xfrm>
            <a:custGeom>
              <a:avLst/>
              <a:gdLst/>
              <a:ahLst/>
              <a:cxnLst/>
              <a:rect l="l" t="t" r="r" b="b"/>
              <a:pathLst>
                <a:path w="869" h="1754" extrusionOk="0">
                  <a:moveTo>
                    <a:pt x="429" y="0"/>
                  </a:moveTo>
                  <a:cubicBezTo>
                    <a:pt x="429" y="0"/>
                    <a:pt x="0" y="878"/>
                    <a:pt x="0" y="1317"/>
                  </a:cubicBezTo>
                  <a:cubicBezTo>
                    <a:pt x="0" y="1608"/>
                    <a:pt x="217" y="1753"/>
                    <a:pt x="434" y="1753"/>
                  </a:cubicBezTo>
                  <a:cubicBezTo>
                    <a:pt x="651" y="1753"/>
                    <a:pt x="868" y="1608"/>
                    <a:pt x="868" y="1317"/>
                  </a:cubicBezTo>
                  <a:cubicBezTo>
                    <a:pt x="868" y="878"/>
                    <a:pt x="429" y="0"/>
                    <a:pt x="429" y="0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6" name="Google Shape;13986;p84"/>
            <p:cNvSpPr/>
            <p:nvPr/>
          </p:nvSpPr>
          <p:spPr>
            <a:xfrm>
              <a:off x="8103188" y="2562182"/>
              <a:ext cx="11495" cy="45981"/>
            </a:xfrm>
            <a:custGeom>
              <a:avLst/>
              <a:gdLst/>
              <a:ahLst/>
              <a:cxnLst/>
              <a:rect l="l" t="t" r="r" b="b"/>
              <a:pathLst>
                <a:path w="439" h="1756" extrusionOk="0">
                  <a:moveTo>
                    <a:pt x="439" y="0"/>
                  </a:moveTo>
                  <a:cubicBezTo>
                    <a:pt x="439" y="0"/>
                    <a:pt x="0" y="878"/>
                    <a:pt x="0" y="1317"/>
                  </a:cubicBezTo>
                  <a:cubicBezTo>
                    <a:pt x="0" y="1555"/>
                    <a:pt x="191" y="1755"/>
                    <a:pt x="439" y="1755"/>
                  </a:cubicBezTo>
                  <a:lnTo>
                    <a:pt x="439" y="0"/>
                  </a:ln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7" name="Google Shape;13987;p84"/>
            <p:cNvSpPr/>
            <p:nvPr/>
          </p:nvSpPr>
          <p:spPr>
            <a:xfrm>
              <a:off x="8263310" y="2562182"/>
              <a:ext cx="22755" cy="45928"/>
            </a:xfrm>
            <a:custGeom>
              <a:avLst/>
              <a:gdLst/>
              <a:ahLst/>
              <a:cxnLst/>
              <a:rect l="l" t="t" r="r" b="b"/>
              <a:pathLst>
                <a:path w="869" h="1754" extrusionOk="0">
                  <a:moveTo>
                    <a:pt x="439" y="0"/>
                  </a:moveTo>
                  <a:cubicBezTo>
                    <a:pt x="439" y="0"/>
                    <a:pt x="0" y="878"/>
                    <a:pt x="0" y="1317"/>
                  </a:cubicBezTo>
                  <a:cubicBezTo>
                    <a:pt x="0" y="1608"/>
                    <a:pt x="217" y="1753"/>
                    <a:pt x="434" y="1753"/>
                  </a:cubicBezTo>
                  <a:cubicBezTo>
                    <a:pt x="651" y="1753"/>
                    <a:pt x="868" y="1608"/>
                    <a:pt x="868" y="1317"/>
                  </a:cubicBezTo>
                  <a:cubicBezTo>
                    <a:pt x="868" y="878"/>
                    <a:pt x="439" y="0"/>
                    <a:pt x="439" y="0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8" name="Google Shape;13988;p84"/>
            <p:cNvSpPr/>
            <p:nvPr/>
          </p:nvSpPr>
          <p:spPr>
            <a:xfrm>
              <a:off x="8263310" y="2562182"/>
              <a:ext cx="11495" cy="45981"/>
            </a:xfrm>
            <a:custGeom>
              <a:avLst/>
              <a:gdLst/>
              <a:ahLst/>
              <a:cxnLst/>
              <a:rect l="l" t="t" r="r" b="b"/>
              <a:pathLst>
                <a:path w="439" h="1756" extrusionOk="0">
                  <a:moveTo>
                    <a:pt x="439" y="0"/>
                  </a:moveTo>
                  <a:cubicBezTo>
                    <a:pt x="439" y="0"/>
                    <a:pt x="0" y="878"/>
                    <a:pt x="0" y="1317"/>
                  </a:cubicBezTo>
                  <a:cubicBezTo>
                    <a:pt x="0" y="1555"/>
                    <a:pt x="191" y="1755"/>
                    <a:pt x="439" y="1755"/>
                  </a:cubicBezTo>
                  <a:lnTo>
                    <a:pt x="439" y="0"/>
                  </a:ln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9" name="Google Shape;13989;p84"/>
            <p:cNvSpPr/>
            <p:nvPr/>
          </p:nvSpPr>
          <p:spPr>
            <a:xfrm>
              <a:off x="8062968" y="2625131"/>
              <a:ext cx="263316" cy="148888"/>
            </a:xfrm>
            <a:custGeom>
              <a:avLst/>
              <a:gdLst/>
              <a:ahLst/>
              <a:cxnLst/>
              <a:rect l="l" t="t" r="r" b="b"/>
              <a:pathLst>
                <a:path w="10056" h="5686" extrusionOk="0">
                  <a:moveTo>
                    <a:pt x="3711" y="0"/>
                  </a:moveTo>
                  <a:lnTo>
                    <a:pt x="3711" y="1135"/>
                  </a:lnTo>
                  <a:cubicBezTo>
                    <a:pt x="3711" y="1498"/>
                    <a:pt x="3482" y="1832"/>
                    <a:pt x="3129" y="1956"/>
                  </a:cubicBezTo>
                  <a:lnTo>
                    <a:pt x="878" y="2748"/>
                  </a:lnTo>
                  <a:cubicBezTo>
                    <a:pt x="353" y="2938"/>
                    <a:pt x="0" y="3435"/>
                    <a:pt x="0" y="3988"/>
                  </a:cubicBezTo>
                  <a:lnTo>
                    <a:pt x="0" y="5028"/>
                  </a:lnTo>
                  <a:cubicBezTo>
                    <a:pt x="0" y="5390"/>
                    <a:pt x="296" y="5686"/>
                    <a:pt x="658" y="5686"/>
                  </a:cubicBezTo>
                  <a:lnTo>
                    <a:pt x="9397" y="5686"/>
                  </a:lnTo>
                  <a:cubicBezTo>
                    <a:pt x="9759" y="5686"/>
                    <a:pt x="10055" y="5390"/>
                    <a:pt x="10055" y="5028"/>
                  </a:cubicBezTo>
                  <a:lnTo>
                    <a:pt x="10055" y="3988"/>
                  </a:lnTo>
                  <a:cubicBezTo>
                    <a:pt x="10046" y="3435"/>
                    <a:pt x="9702" y="2938"/>
                    <a:pt x="9178" y="2748"/>
                  </a:cubicBezTo>
                  <a:lnTo>
                    <a:pt x="6917" y="1956"/>
                  </a:lnTo>
                  <a:cubicBezTo>
                    <a:pt x="6573" y="1832"/>
                    <a:pt x="6335" y="1498"/>
                    <a:pt x="6335" y="1135"/>
                  </a:cubicBezTo>
                  <a:lnTo>
                    <a:pt x="6335" y="0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0" name="Google Shape;13990;p84"/>
            <p:cNvSpPr/>
            <p:nvPr/>
          </p:nvSpPr>
          <p:spPr>
            <a:xfrm>
              <a:off x="8160376" y="2625131"/>
              <a:ext cx="68736" cy="22990"/>
            </a:xfrm>
            <a:custGeom>
              <a:avLst/>
              <a:gdLst/>
              <a:ahLst/>
              <a:cxnLst/>
              <a:rect l="l" t="t" r="r" b="b"/>
              <a:pathLst>
                <a:path w="2625" h="878" extrusionOk="0">
                  <a:moveTo>
                    <a:pt x="1" y="0"/>
                  </a:moveTo>
                  <a:lnTo>
                    <a:pt x="1" y="601"/>
                  </a:lnTo>
                  <a:cubicBezTo>
                    <a:pt x="411" y="782"/>
                    <a:pt x="859" y="878"/>
                    <a:pt x="1308" y="878"/>
                  </a:cubicBezTo>
                  <a:cubicBezTo>
                    <a:pt x="1756" y="878"/>
                    <a:pt x="2204" y="782"/>
                    <a:pt x="2624" y="601"/>
                  </a:cubicBezTo>
                  <a:lnTo>
                    <a:pt x="262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1" name="Google Shape;13991;p84"/>
            <p:cNvSpPr/>
            <p:nvPr/>
          </p:nvSpPr>
          <p:spPr>
            <a:xfrm>
              <a:off x="8098187" y="2482239"/>
              <a:ext cx="192617" cy="154387"/>
            </a:xfrm>
            <a:custGeom>
              <a:avLst/>
              <a:gdLst/>
              <a:ahLst/>
              <a:cxnLst/>
              <a:rect l="l" t="t" r="r" b="b"/>
              <a:pathLst>
                <a:path w="7356" h="5896" extrusionOk="0">
                  <a:moveTo>
                    <a:pt x="2156" y="0"/>
                  </a:moveTo>
                  <a:cubicBezTo>
                    <a:pt x="1431" y="0"/>
                    <a:pt x="840" y="582"/>
                    <a:pt x="840" y="1307"/>
                  </a:cubicBezTo>
                  <a:lnTo>
                    <a:pt x="840" y="2185"/>
                  </a:lnTo>
                  <a:lnTo>
                    <a:pt x="735" y="2185"/>
                  </a:lnTo>
                  <a:cubicBezTo>
                    <a:pt x="0" y="2185"/>
                    <a:pt x="0" y="3273"/>
                    <a:pt x="735" y="3273"/>
                  </a:cubicBezTo>
                  <a:lnTo>
                    <a:pt x="849" y="3273"/>
                  </a:lnTo>
                  <a:cubicBezTo>
                    <a:pt x="964" y="4751"/>
                    <a:pt x="2194" y="5896"/>
                    <a:pt x="3683" y="5896"/>
                  </a:cubicBezTo>
                  <a:cubicBezTo>
                    <a:pt x="5161" y="5896"/>
                    <a:pt x="6392" y="4751"/>
                    <a:pt x="6506" y="3273"/>
                  </a:cubicBezTo>
                  <a:lnTo>
                    <a:pt x="6630" y="3273"/>
                  </a:lnTo>
                  <a:cubicBezTo>
                    <a:pt x="7356" y="3273"/>
                    <a:pt x="7356" y="2185"/>
                    <a:pt x="6630" y="2185"/>
                  </a:cubicBezTo>
                  <a:lnTo>
                    <a:pt x="6526" y="2185"/>
                  </a:lnTo>
                  <a:lnTo>
                    <a:pt x="6526" y="1307"/>
                  </a:lnTo>
                  <a:cubicBezTo>
                    <a:pt x="6526" y="582"/>
                    <a:pt x="5934" y="0"/>
                    <a:pt x="5209" y="0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2" name="Google Shape;13992;p84"/>
            <p:cNvSpPr/>
            <p:nvPr/>
          </p:nvSpPr>
          <p:spPr>
            <a:xfrm>
              <a:off x="8154642" y="2539872"/>
              <a:ext cx="11521" cy="17334"/>
            </a:xfrm>
            <a:custGeom>
              <a:avLst/>
              <a:gdLst/>
              <a:ahLst/>
              <a:cxnLst/>
              <a:rect l="l" t="t" r="r" b="b"/>
              <a:pathLst>
                <a:path w="440" h="662" extrusionOk="0">
                  <a:moveTo>
                    <a:pt x="220" y="1"/>
                  </a:moveTo>
                  <a:cubicBezTo>
                    <a:pt x="110" y="1"/>
                    <a:pt x="0" y="75"/>
                    <a:pt x="0" y="222"/>
                  </a:cubicBezTo>
                  <a:lnTo>
                    <a:pt x="0" y="442"/>
                  </a:lnTo>
                  <a:cubicBezTo>
                    <a:pt x="0" y="556"/>
                    <a:pt x="96" y="661"/>
                    <a:pt x="220" y="661"/>
                  </a:cubicBezTo>
                  <a:cubicBezTo>
                    <a:pt x="334" y="652"/>
                    <a:pt x="439" y="556"/>
                    <a:pt x="439" y="442"/>
                  </a:cubicBezTo>
                  <a:lnTo>
                    <a:pt x="439" y="222"/>
                  </a:lnTo>
                  <a:cubicBezTo>
                    <a:pt x="439" y="75"/>
                    <a:pt x="329" y="1"/>
                    <a:pt x="22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3" name="Google Shape;13993;p84"/>
            <p:cNvSpPr/>
            <p:nvPr/>
          </p:nvSpPr>
          <p:spPr>
            <a:xfrm>
              <a:off x="8223325" y="2539872"/>
              <a:ext cx="11286" cy="17334"/>
            </a:xfrm>
            <a:custGeom>
              <a:avLst/>
              <a:gdLst/>
              <a:ahLst/>
              <a:cxnLst/>
              <a:rect l="l" t="t" r="r" b="b"/>
              <a:pathLst>
                <a:path w="431" h="662" extrusionOk="0">
                  <a:moveTo>
                    <a:pt x="215" y="1"/>
                  </a:moveTo>
                  <a:cubicBezTo>
                    <a:pt x="108" y="1"/>
                    <a:pt x="1" y="75"/>
                    <a:pt x="1" y="222"/>
                  </a:cubicBezTo>
                  <a:lnTo>
                    <a:pt x="1" y="442"/>
                  </a:lnTo>
                  <a:cubicBezTo>
                    <a:pt x="1" y="556"/>
                    <a:pt x="96" y="661"/>
                    <a:pt x="220" y="661"/>
                  </a:cubicBezTo>
                  <a:cubicBezTo>
                    <a:pt x="335" y="652"/>
                    <a:pt x="430" y="556"/>
                    <a:pt x="430" y="442"/>
                  </a:cubicBezTo>
                  <a:lnTo>
                    <a:pt x="430" y="222"/>
                  </a:lnTo>
                  <a:cubicBezTo>
                    <a:pt x="430" y="75"/>
                    <a:pt x="323" y="1"/>
                    <a:pt x="215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4" name="Google Shape;13994;p84"/>
            <p:cNvSpPr/>
            <p:nvPr/>
          </p:nvSpPr>
          <p:spPr>
            <a:xfrm>
              <a:off x="8169358" y="2585094"/>
              <a:ext cx="50720" cy="17334"/>
            </a:xfrm>
            <a:custGeom>
              <a:avLst/>
              <a:gdLst/>
              <a:ahLst/>
              <a:cxnLst/>
              <a:rect l="l" t="t" r="r" b="b"/>
              <a:pathLst>
                <a:path w="1937" h="662" extrusionOk="0">
                  <a:moveTo>
                    <a:pt x="310" y="0"/>
                  </a:moveTo>
                  <a:cubicBezTo>
                    <a:pt x="144" y="0"/>
                    <a:pt x="0" y="221"/>
                    <a:pt x="154" y="375"/>
                  </a:cubicBezTo>
                  <a:cubicBezTo>
                    <a:pt x="373" y="558"/>
                    <a:pt x="645" y="662"/>
                    <a:pt x="928" y="662"/>
                  </a:cubicBezTo>
                  <a:cubicBezTo>
                    <a:pt x="940" y="662"/>
                    <a:pt x="952" y="661"/>
                    <a:pt x="965" y="661"/>
                  </a:cubicBezTo>
                  <a:cubicBezTo>
                    <a:pt x="977" y="661"/>
                    <a:pt x="989" y="662"/>
                    <a:pt x="1002" y="662"/>
                  </a:cubicBezTo>
                  <a:cubicBezTo>
                    <a:pt x="1284" y="662"/>
                    <a:pt x="1556" y="558"/>
                    <a:pt x="1776" y="375"/>
                  </a:cubicBezTo>
                  <a:cubicBezTo>
                    <a:pt x="1936" y="221"/>
                    <a:pt x="1789" y="0"/>
                    <a:pt x="1621" y="0"/>
                  </a:cubicBezTo>
                  <a:cubicBezTo>
                    <a:pt x="1570" y="0"/>
                    <a:pt x="1517" y="21"/>
                    <a:pt x="1470" y="70"/>
                  </a:cubicBezTo>
                  <a:cubicBezTo>
                    <a:pt x="1318" y="170"/>
                    <a:pt x="1141" y="220"/>
                    <a:pt x="965" y="220"/>
                  </a:cubicBezTo>
                  <a:cubicBezTo>
                    <a:pt x="788" y="220"/>
                    <a:pt x="612" y="170"/>
                    <a:pt x="459" y="70"/>
                  </a:cubicBezTo>
                  <a:cubicBezTo>
                    <a:pt x="412" y="21"/>
                    <a:pt x="360" y="0"/>
                    <a:pt x="310" y="0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5" name="Google Shape;13995;p84"/>
            <p:cNvSpPr/>
            <p:nvPr/>
          </p:nvSpPr>
          <p:spPr>
            <a:xfrm>
              <a:off x="8146734" y="2519317"/>
              <a:ext cx="23017" cy="14664"/>
            </a:xfrm>
            <a:custGeom>
              <a:avLst/>
              <a:gdLst/>
              <a:ahLst/>
              <a:cxnLst/>
              <a:rect l="l" t="t" r="r" b="b"/>
              <a:pathLst>
                <a:path w="879" h="560" extrusionOk="0">
                  <a:moveTo>
                    <a:pt x="566" y="1"/>
                  </a:moveTo>
                  <a:cubicBezTo>
                    <a:pt x="534" y="1"/>
                    <a:pt x="500" y="8"/>
                    <a:pt x="464" y="25"/>
                  </a:cubicBezTo>
                  <a:lnTo>
                    <a:pt x="207" y="149"/>
                  </a:lnTo>
                  <a:cubicBezTo>
                    <a:pt x="0" y="243"/>
                    <a:pt x="62" y="559"/>
                    <a:pt x="292" y="559"/>
                  </a:cubicBezTo>
                  <a:cubicBezTo>
                    <a:pt x="295" y="559"/>
                    <a:pt x="299" y="559"/>
                    <a:pt x="302" y="559"/>
                  </a:cubicBezTo>
                  <a:cubicBezTo>
                    <a:pt x="331" y="559"/>
                    <a:pt x="369" y="550"/>
                    <a:pt x="398" y="540"/>
                  </a:cubicBezTo>
                  <a:lnTo>
                    <a:pt x="655" y="426"/>
                  </a:lnTo>
                  <a:cubicBezTo>
                    <a:pt x="878" y="310"/>
                    <a:pt x="772" y="1"/>
                    <a:pt x="566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6" name="Google Shape;13996;p84"/>
            <p:cNvSpPr/>
            <p:nvPr/>
          </p:nvSpPr>
          <p:spPr>
            <a:xfrm>
              <a:off x="8219476" y="2519317"/>
              <a:ext cx="23278" cy="14664"/>
            </a:xfrm>
            <a:custGeom>
              <a:avLst/>
              <a:gdLst/>
              <a:ahLst/>
              <a:cxnLst/>
              <a:rect l="l" t="t" r="r" b="b"/>
              <a:pathLst>
                <a:path w="889" h="560" extrusionOk="0">
                  <a:moveTo>
                    <a:pt x="313" y="1"/>
                  </a:moveTo>
                  <a:cubicBezTo>
                    <a:pt x="107" y="1"/>
                    <a:pt x="1" y="310"/>
                    <a:pt x="224" y="426"/>
                  </a:cubicBezTo>
                  <a:lnTo>
                    <a:pt x="491" y="540"/>
                  </a:lnTo>
                  <a:cubicBezTo>
                    <a:pt x="520" y="550"/>
                    <a:pt x="548" y="559"/>
                    <a:pt x="577" y="559"/>
                  </a:cubicBezTo>
                  <a:cubicBezTo>
                    <a:pt x="580" y="559"/>
                    <a:pt x="584" y="559"/>
                    <a:pt x="587" y="559"/>
                  </a:cubicBezTo>
                  <a:cubicBezTo>
                    <a:pt x="818" y="559"/>
                    <a:pt x="889" y="243"/>
                    <a:pt x="672" y="149"/>
                  </a:cubicBezTo>
                  <a:lnTo>
                    <a:pt x="415" y="25"/>
                  </a:lnTo>
                  <a:cubicBezTo>
                    <a:pt x="379" y="8"/>
                    <a:pt x="345" y="1"/>
                    <a:pt x="313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7" name="Google Shape;13997;p84"/>
            <p:cNvSpPr/>
            <p:nvPr/>
          </p:nvSpPr>
          <p:spPr>
            <a:xfrm>
              <a:off x="8062968" y="2692321"/>
              <a:ext cx="263316" cy="81697"/>
            </a:xfrm>
            <a:custGeom>
              <a:avLst/>
              <a:gdLst/>
              <a:ahLst/>
              <a:cxnLst/>
              <a:rect l="l" t="t" r="r" b="b"/>
              <a:pathLst>
                <a:path w="10056" h="3120" extrusionOk="0">
                  <a:moveTo>
                    <a:pt x="1393" y="0"/>
                  </a:moveTo>
                  <a:lnTo>
                    <a:pt x="878" y="182"/>
                  </a:lnTo>
                  <a:cubicBezTo>
                    <a:pt x="353" y="372"/>
                    <a:pt x="0" y="869"/>
                    <a:pt x="0" y="1422"/>
                  </a:cubicBezTo>
                  <a:lnTo>
                    <a:pt x="0" y="2462"/>
                  </a:lnTo>
                  <a:cubicBezTo>
                    <a:pt x="0" y="2824"/>
                    <a:pt x="296" y="3120"/>
                    <a:pt x="658" y="3120"/>
                  </a:cubicBezTo>
                  <a:lnTo>
                    <a:pt x="9397" y="3120"/>
                  </a:lnTo>
                  <a:cubicBezTo>
                    <a:pt x="9759" y="3120"/>
                    <a:pt x="10055" y="2824"/>
                    <a:pt x="10055" y="2462"/>
                  </a:cubicBezTo>
                  <a:lnTo>
                    <a:pt x="10055" y="1422"/>
                  </a:lnTo>
                  <a:cubicBezTo>
                    <a:pt x="10055" y="869"/>
                    <a:pt x="9702" y="372"/>
                    <a:pt x="9178" y="182"/>
                  </a:cubicBezTo>
                  <a:lnTo>
                    <a:pt x="8662" y="0"/>
                  </a:lnTo>
                  <a:cubicBezTo>
                    <a:pt x="7747" y="1202"/>
                    <a:pt x="6387" y="1803"/>
                    <a:pt x="5028" y="1803"/>
                  </a:cubicBezTo>
                  <a:cubicBezTo>
                    <a:pt x="3668" y="1803"/>
                    <a:pt x="2309" y="1202"/>
                    <a:pt x="1393" y="0"/>
                  </a:cubicBezTo>
                  <a:close/>
                </a:path>
              </a:pathLst>
            </a:custGeom>
            <a:solidFill>
              <a:srgbClr val="E1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8" name="Google Shape;13998;p84"/>
            <p:cNvSpPr/>
            <p:nvPr/>
          </p:nvSpPr>
          <p:spPr>
            <a:xfrm>
              <a:off x="8087949" y="2692557"/>
              <a:ext cx="213355" cy="58550"/>
            </a:xfrm>
            <a:custGeom>
              <a:avLst/>
              <a:gdLst/>
              <a:ahLst/>
              <a:cxnLst/>
              <a:rect l="l" t="t" r="r" b="b"/>
              <a:pathLst>
                <a:path w="8148" h="2236" extrusionOk="0">
                  <a:moveTo>
                    <a:pt x="439" y="1"/>
                  </a:moveTo>
                  <a:lnTo>
                    <a:pt x="0" y="154"/>
                  </a:lnTo>
                  <a:cubicBezTo>
                    <a:pt x="1002" y="1542"/>
                    <a:pt x="2538" y="2236"/>
                    <a:pt x="4074" y="2236"/>
                  </a:cubicBezTo>
                  <a:cubicBezTo>
                    <a:pt x="5610" y="2236"/>
                    <a:pt x="7146" y="1542"/>
                    <a:pt x="8147" y="154"/>
                  </a:cubicBezTo>
                  <a:lnTo>
                    <a:pt x="7708" y="1"/>
                  </a:lnTo>
                  <a:cubicBezTo>
                    <a:pt x="6850" y="1127"/>
                    <a:pt x="5505" y="1794"/>
                    <a:pt x="4074" y="1794"/>
                  </a:cubicBezTo>
                  <a:cubicBezTo>
                    <a:pt x="2652" y="1794"/>
                    <a:pt x="1307" y="1127"/>
                    <a:pt x="439" y="1"/>
                  </a:cubicBezTo>
                  <a:close/>
                </a:path>
              </a:pathLst>
            </a:custGeom>
            <a:solidFill>
              <a:srgbClr val="DB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9" name="Google Shape;13999;p84"/>
            <p:cNvSpPr/>
            <p:nvPr/>
          </p:nvSpPr>
          <p:spPr>
            <a:xfrm>
              <a:off x="8102429" y="2482239"/>
              <a:ext cx="138152" cy="154387"/>
            </a:xfrm>
            <a:custGeom>
              <a:avLst/>
              <a:gdLst/>
              <a:ahLst/>
              <a:cxnLst/>
              <a:rect l="l" t="t" r="r" b="b"/>
              <a:pathLst>
                <a:path w="5276" h="5896" extrusionOk="0">
                  <a:moveTo>
                    <a:pt x="1994" y="0"/>
                  </a:moveTo>
                  <a:cubicBezTo>
                    <a:pt x="1269" y="0"/>
                    <a:pt x="678" y="582"/>
                    <a:pt x="678" y="1307"/>
                  </a:cubicBezTo>
                  <a:lnTo>
                    <a:pt x="678" y="2185"/>
                  </a:lnTo>
                  <a:lnTo>
                    <a:pt x="611" y="2185"/>
                  </a:lnTo>
                  <a:cubicBezTo>
                    <a:pt x="604" y="2185"/>
                    <a:pt x="598" y="2185"/>
                    <a:pt x="592" y="2185"/>
                  </a:cubicBezTo>
                  <a:cubicBezTo>
                    <a:pt x="304" y="2185"/>
                    <a:pt x="66" y="2392"/>
                    <a:pt x="29" y="2672"/>
                  </a:cubicBezTo>
                  <a:cubicBezTo>
                    <a:pt x="0" y="2996"/>
                    <a:pt x="248" y="3273"/>
                    <a:pt x="573" y="3273"/>
                  </a:cubicBezTo>
                  <a:lnTo>
                    <a:pt x="697" y="3273"/>
                  </a:lnTo>
                  <a:cubicBezTo>
                    <a:pt x="800" y="4776"/>
                    <a:pt x="2054" y="5895"/>
                    <a:pt x="3501" y="5895"/>
                  </a:cubicBezTo>
                  <a:cubicBezTo>
                    <a:pt x="3652" y="5895"/>
                    <a:pt x="3805" y="5883"/>
                    <a:pt x="3959" y="5858"/>
                  </a:cubicBezTo>
                  <a:cubicBezTo>
                    <a:pt x="2576" y="5648"/>
                    <a:pt x="1555" y="4455"/>
                    <a:pt x="1555" y="3053"/>
                  </a:cubicBezTo>
                  <a:lnTo>
                    <a:pt x="1555" y="1307"/>
                  </a:lnTo>
                  <a:cubicBezTo>
                    <a:pt x="1555" y="830"/>
                    <a:pt x="1947" y="439"/>
                    <a:pt x="2433" y="439"/>
                  </a:cubicBezTo>
                  <a:lnTo>
                    <a:pt x="4837" y="439"/>
                  </a:lnTo>
                  <a:cubicBezTo>
                    <a:pt x="5076" y="439"/>
                    <a:pt x="5276" y="239"/>
                    <a:pt x="5276" y="0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000" name="Google Shape;14000;p84"/>
          <p:cNvGrpSpPr/>
          <p:nvPr/>
        </p:nvGrpSpPr>
        <p:grpSpPr>
          <a:xfrm>
            <a:off x="5809723" y="2419290"/>
            <a:ext cx="263316" cy="354728"/>
            <a:chOff x="5809723" y="2419290"/>
            <a:chExt cx="263316" cy="354728"/>
          </a:xfrm>
        </p:grpSpPr>
        <p:sp>
          <p:nvSpPr>
            <p:cNvPr id="14001" name="Google Shape;14001;p84"/>
            <p:cNvSpPr/>
            <p:nvPr/>
          </p:nvSpPr>
          <p:spPr>
            <a:xfrm>
              <a:off x="5815484" y="2419290"/>
              <a:ext cx="80205" cy="80205"/>
            </a:xfrm>
            <a:custGeom>
              <a:avLst/>
              <a:gdLst/>
              <a:ahLst/>
              <a:cxnLst/>
              <a:rect l="l" t="t" r="r" b="b"/>
              <a:pathLst>
                <a:path w="3063" h="3063" extrusionOk="0">
                  <a:moveTo>
                    <a:pt x="1536" y="0"/>
                  </a:moveTo>
                  <a:cubicBezTo>
                    <a:pt x="687" y="0"/>
                    <a:pt x="0" y="687"/>
                    <a:pt x="0" y="1527"/>
                  </a:cubicBezTo>
                  <a:cubicBezTo>
                    <a:pt x="0" y="2376"/>
                    <a:pt x="687" y="3063"/>
                    <a:pt x="1536" y="3063"/>
                  </a:cubicBezTo>
                  <a:cubicBezTo>
                    <a:pt x="2376" y="3063"/>
                    <a:pt x="3063" y="2376"/>
                    <a:pt x="3063" y="1527"/>
                  </a:cubicBezTo>
                  <a:cubicBezTo>
                    <a:pt x="3063" y="687"/>
                    <a:pt x="2376" y="0"/>
                    <a:pt x="1536" y="0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2" name="Google Shape;14002;p84"/>
            <p:cNvSpPr/>
            <p:nvPr/>
          </p:nvSpPr>
          <p:spPr>
            <a:xfrm>
              <a:off x="5987100" y="2419290"/>
              <a:ext cx="80205" cy="80205"/>
            </a:xfrm>
            <a:custGeom>
              <a:avLst/>
              <a:gdLst/>
              <a:ahLst/>
              <a:cxnLst/>
              <a:rect l="l" t="t" r="r" b="b"/>
              <a:pathLst>
                <a:path w="3063" h="3063" extrusionOk="0">
                  <a:moveTo>
                    <a:pt x="1527" y="0"/>
                  </a:moveTo>
                  <a:cubicBezTo>
                    <a:pt x="687" y="0"/>
                    <a:pt x="0" y="687"/>
                    <a:pt x="0" y="1527"/>
                  </a:cubicBezTo>
                  <a:cubicBezTo>
                    <a:pt x="0" y="2376"/>
                    <a:pt x="687" y="3063"/>
                    <a:pt x="1527" y="3063"/>
                  </a:cubicBezTo>
                  <a:cubicBezTo>
                    <a:pt x="2376" y="3063"/>
                    <a:pt x="3062" y="2376"/>
                    <a:pt x="3062" y="1527"/>
                  </a:cubicBezTo>
                  <a:cubicBezTo>
                    <a:pt x="3062" y="687"/>
                    <a:pt x="2376" y="0"/>
                    <a:pt x="1527" y="0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3" name="Google Shape;14003;p84"/>
            <p:cNvSpPr/>
            <p:nvPr/>
          </p:nvSpPr>
          <p:spPr>
            <a:xfrm>
              <a:off x="5823732" y="2424789"/>
              <a:ext cx="235325" cy="137419"/>
            </a:xfrm>
            <a:custGeom>
              <a:avLst/>
              <a:gdLst/>
              <a:ahLst/>
              <a:cxnLst/>
              <a:rect l="l" t="t" r="r" b="b"/>
              <a:pathLst>
                <a:path w="8987" h="5248" extrusionOk="0">
                  <a:moveTo>
                    <a:pt x="4493" y="0"/>
                  </a:moveTo>
                  <a:cubicBezTo>
                    <a:pt x="1794" y="0"/>
                    <a:pt x="0" y="2795"/>
                    <a:pt x="1116" y="5247"/>
                  </a:cubicBezTo>
                  <a:lnTo>
                    <a:pt x="7880" y="5247"/>
                  </a:lnTo>
                  <a:cubicBezTo>
                    <a:pt x="8987" y="2795"/>
                    <a:pt x="7193" y="0"/>
                    <a:pt x="4493" y="0"/>
                  </a:cubicBezTo>
                  <a:close/>
                </a:path>
              </a:pathLst>
            </a:custGeom>
            <a:solidFill>
              <a:srgbClr val="526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4" name="Google Shape;14004;p84"/>
            <p:cNvSpPr/>
            <p:nvPr/>
          </p:nvSpPr>
          <p:spPr>
            <a:xfrm>
              <a:off x="5809723" y="2630865"/>
              <a:ext cx="263081" cy="143153"/>
            </a:xfrm>
            <a:custGeom>
              <a:avLst/>
              <a:gdLst/>
              <a:ahLst/>
              <a:cxnLst/>
              <a:rect l="l" t="t" r="r" b="b"/>
              <a:pathLst>
                <a:path w="10047" h="5467" extrusionOk="0">
                  <a:moveTo>
                    <a:pt x="3712" y="1"/>
                  </a:moveTo>
                  <a:lnTo>
                    <a:pt x="3712" y="1126"/>
                  </a:lnTo>
                  <a:cubicBezTo>
                    <a:pt x="3712" y="1498"/>
                    <a:pt x="3483" y="1832"/>
                    <a:pt x="3130" y="1956"/>
                  </a:cubicBezTo>
                  <a:lnTo>
                    <a:pt x="878" y="2748"/>
                  </a:lnTo>
                  <a:cubicBezTo>
                    <a:pt x="354" y="2939"/>
                    <a:pt x="1" y="3435"/>
                    <a:pt x="1" y="3988"/>
                  </a:cubicBezTo>
                  <a:lnTo>
                    <a:pt x="1" y="4809"/>
                  </a:lnTo>
                  <a:cubicBezTo>
                    <a:pt x="1" y="5171"/>
                    <a:pt x="297" y="5467"/>
                    <a:pt x="659" y="5467"/>
                  </a:cubicBezTo>
                  <a:lnTo>
                    <a:pt x="9398" y="5467"/>
                  </a:lnTo>
                  <a:cubicBezTo>
                    <a:pt x="9751" y="5467"/>
                    <a:pt x="10046" y="5171"/>
                    <a:pt x="10046" y="4809"/>
                  </a:cubicBezTo>
                  <a:lnTo>
                    <a:pt x="10046" y="3988"/>
                  </a:lnTo>
                  <a:cubicBezTo>
                    <a:pt x="10046" y="3435"/>
                    <a:pt x="9703" y="2939"/>
                    <a:pt x="9178" y="2748"/>
                  </a:cubicBezTo>
                  <a:lnTo>
                    <a:pt x="6927" y="1956"/>
                  </a:lnTo>
                  <a:cubicBezTo>
                    <a:pt x="6574" y="1832"/>
                    <a:pt x="6335" y="1498"/>
                    <a:pt x="6335" y="1126"/>
                  </a:cubicBezTo>
                  <a:lnTo>
                    <a:pt x="6335" y="1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5" name="Google Shape;14005;p84"/>
            <p:cNvSpPr/>
            <p:nvPr/>
          </p:nvSpPr>
          <p:spPr>
            <a:xfrm>
              <a:off x="5809985" y="2694809"/>
              <a:ext cx="263055" cy="79210"/>
            </a:xfrm>
            <a:custGeom>
              <a:avLst/>
              <a:gdLst/>
              <a:ahLst/>
              <a:cxnLst/>
              <a:rect l="l" t="t" r="r" b="b"/>
              <a:pathLst>
                <a:path w="10046" h="3025" extrusionOk="0">
                  <a:moveTo>
                    <a:pt x="1737" y="1"/>
                  </a:moveTo>
                  <a:lnTo>
                    <a:pt x="868" y="306"/>
                  </a:lnTo>
                  <a:cubicBezTo>
                    <a:pt x="344" y="497"/>
                    <a:pt x="0" y="993"/>
                    <a:pt x="0" y="1546"/>
                  </a:cubicBezTo>
                  <a:lnTo>
                    <a:pt x="0" y="2367"/>
                  </a:lnTo>
                  <a:cubicBezTo>
                    <a:pt x="0" y="2729"/>
                    <a:pt x="287" y="3025"/>
                    <a:pt x="649" y="3025"/>
                  </a:cubicBezTo>
                  <a:lnTo>
                    <a:pt x="9388" y="3025"/>
                  </a:lnTo>
                  <a:cubicBezTo>
                    <a:pt x="9750" y="3025"/>
                    <a:pt x="10046" y="2729"/>
                    <a:pt x="10046" y="2367"/>
                  </a:cubicBezTo>
                  <a:lnTo>
                    <a:pt x="10046" y="1546"/>
                  </a:lnTo>
                  <a:cubicBezTo>
                    <a:pt x="10046" y="993"/>
                    <a:pt x="9693" y="497"/>
                    <a:pt x="9168" y="306"/>
                  </a:cubicBezTo>
                  <a:lnTo>
                    <a:pt x="8300" y="1"/>
                  </a:lnTo>
                  <a:cubicBezTo>
                    <a:pt x="7432" y="993"/>
                    <a:pt x="6225" y="1489"/>
                    <a:pt x="5018" y="1489"/>
                  </a:cubicBezTo>
                  <a:cubicBezTo>
                    <a:pt x="3812" y="1489"/>
                    <a:pt x="2605" y="993"/>
                    <a:pt x="1737" y="1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6" name="Google Shape;14006;p84"/>
            <p:cNvSpPr/>
            <p:nvPr/>
          </p:nvSpPr>
          <p:spPr>
            <a:xfrm>
              <a:off x="5907157" y="2630865"/>
              <a:ext cx="68709" cy="23017"/>
            </a:xfrm>
            <a:custGeom>
              <a:avLst/>
              <a:gdLst/>
              <a:ahLst/>
              <a:cxnLst/>
              <a:rect l="l" t="t" r="r" b="b"/>
              <a:pathLst>
                <a:path w="2624" h="879" extrusionOk="0">
                  <a:moveTo>
                    <a:pt x="0" y="1"/>
                  </a:moveTo>
                  <a:lnTo>
                    <a:pt x="0" y="592"/>
                  </a:lnTo>
                  <a:cubicBezTo>
                    <a:pt x="415" y="783"/>
                    <a:pt x="861" y="878"/>
                    <a:pt x="1309" y="878"/>
                  </a:cubicBezTo>
                  <a:cubicBezTo>
                    <a:pt x="1756" y="878"/>
                    <a:pt x="2204" y="783"/>
                    <a:pt x="2624" y="592"/>
                  </a:cubicBezTo>
                  <a:lnTo>
                    <a:pt x="2624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7" name="Google Shape;14007;p84"/>
            <p:cNvSpPr/>
            <p:nvPr/>
          </p:nvSpPr>
          <p:spPr>
            <a:xfrm>
              <a:off x="5844942" y="2465009"/>
              <a:ext cx="192643" cy="177377"/>
            </a:xfrm>
            <a:custGeom>
              <a:avLst/>
              <a:gdLst/>
              <a:ahLst/>
              <a:cxnLst/>
              <a:rect l="l" t="t" r="r" b="b"/>
              <a:pathLst>
                <a:path w="7357" h="6774" extrusionOk="0">
                  <a:moveTo>
                    <a:pt x="3683" y="0"/>
                  </a:moveTo>
                  <a:cubicBezTo>
                    <a:pt x="2119" y="0"/>
                    <a:pt x="840" y="1269"/>
                    <a:pt x="840" y="2843"/>
                  </a:cubicBezTo>
                  <a:lnTo>
                    <a:pt x="840" y="3062"/>
                  </a:lnTo>
                  <a:lnTo>
                    <a:pt x="735" y="3062"/>
                  </a:lnTo>
                  <a:cubicBezTo>
                    <a:pt x="1" y="3062"/>
                    <a:pt x="1" y="4150"/>
                    <a:pt x="735" y="4150"/>
                  </a:cubicBezTo>
                  <a:lnTo>
                    <a:pt x="850" y="4150"/>
                  </a:lnTo>
                  <a:cubicBezTo>
                    <a:pt x="964" y="5629"/>
                    <a:pt x="2195" y="6773"/>
                    <a:pt x="3683" y="6773"/>
                  </a:cubicBezTo>
                  <a:cubicBezTo>
                    <a:pt x="5162" y="6773"/>
                    <a:pt x="6393" y="5629"/>
                    <a:pt x="6507" y="4150"/>
                  </a:cubicBezTo>
                  <a:lnTo>
                    <a:pt x="6631" y="4150"/>
                  </a:lnTo>
                  <a:cubicBezTo>
                    <a:pt x="7356" y="4150"/>
                    <a:pt x="7356" y="3062"/>
                    <a:pt x="6631" y="3062"/>
                  </a:cubicBezTo>
                  <a:lnTo>
                    <a:pt x="6526" y="3062"/>
                  </a:lnTo>
                  <a:lnTo>
                    <a:pt x="6526" y="2843"/>
                  </a:lnTo>
                  <a:cubicBezTo>
                    <a:pt x="6526" y="1269"/>
                    <a:pt x="5248" y="0"/>
                    <a:pt x="3683" y="0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8" name="Google Shape;14008;p84"/>
            <p:cNvSpPr/>
            <p:nvPr/>
          </p:nvSpPr>
          <p:spPr>
            <a:xfrm>
              <a:off x="5845439" y="2464931"/>
              <a:ext cx="170150" cy="177430"/>
            </a:xfrm>
            <a:custGeom>
              <a:avLst/>
              <a:gdLst/>
              <a:ahLst/>
              <a:cxnLst/>
              <a:rect l="l" t="t" r="r" b="b"/>
              <a:pathLst>
                <a:path w="6498" h="6776" extrusionOk="0">
                  <a:moveTo>
                    <a:pt x="3657" y="0"/>
                  </a:moveTo>
                  <a:cubicBezTo>
                    <a:pt x="3615" y="0"/>
                    <a:pt x="3573" y="1"/>
                    <a:pt x="3531" y="3"/>
                  </a:cubicBezTo>
                  <a:cubicBezTo>
                    <a:pt x="2004" y="79"/>
                    <a:pt x="821" y="1281"/>
                    <a:pt x="821" y="2894"/>
                  </a:cubicBezTo>
                  <a:lnTo>
                    <a:pt x="821" y="3065"/>
                  </a:lnTo>
                  <a:lnTo>
                    <a:pt x="745" y="3065"/>
                  </a:lnTo>
                  <a:cubicBezTo>
                    <a:pt x="736" y="3065"/>
                    <a:pt x="727" y="3065"/>
                    <a:pt x="717" y="3065"/>
                  </a:cubicBezTo>
                  <a:cubicBezTo>
                    <a:pt x="19" y="3065"/>
                    <a:pt x="1" y="4134"/>
                    <a:pt x="716" y="4153"/>
                  </a:cubicBezTo>
                  <a:lnTo>
                    <a:pt x="841" y="4153"/>
                  </a:lnTo>
                  <a:cubicBezTo>
                    <a:pt x="944" y="5656"/>
                    <a:pt x="2190" y="6776"/>
                    <a:pt x="3642" y="6776"/>
                  </a:cubicBezTo>
                  <a:cubicBezTo>
                    <a:pt x="3794" y="6776"/>
                    <a:pt x="3948" y="6764"/>
                    <a:pt x="4103" y="6738"/>
                  </a:cubicBezTo>
                  <a:cubicBezTo>
                    <a:pt x="2720" y="6528"/>
                    <a:pt x="1699" y="5336"/>
                    <a:pt x="1699" y="3934"/>
                  </a:cubicBezTo>
                  <a:lnTo>
                    <a:pt x="1699" y="2846"/>
                  </a:lnTo>
                  <a:cubicBezTo>
                    <a:pt x="1699" y="2636"/>
                    <a:pt x="1718" y="2417"/>
                    <a:pt x="1766" y="2216"/>
                  </a:cubicBezTo>
                  <a:cubicBezTo>
                    <a:pt x="1869" y="1802"/>
                    <a:pt x="2237" y="1543"/>
                    <a:pt x="2624" y="1543"/>
                  </a:cubicBezTo>
                  <a:cubicBezTo>
                    <a:pt x="2772" y="1543"/>
                    <a:pt x="2923" y="1581"/>
                    <a:pt x="3063" y="1663"/>
                  </a:cubicBezTo>
                  <a:cubicBezTo>
                    <a:pt x="4113" y="2255"/>
                    <a:pt x="5286" y="2588"/>
                    <a:pt x="6498" y="2617"/>
                  </a:cubicBezTo>
                  <a:cubicBezTo>
                    <a:pt x="6377" y="1133"/>
                    <a:pt x="5129" y="0"/>
                    <a:pt x="3657" y="0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9" name="Google Shape;14009;p84"/>
            <p:cNvSpPr/>
            <p:nvPr/>
          </p:nvSpPr>
          <p:spPr>
            <a:xfrm>
              <a:off x="5916086" y="2590723"/>
              <a:ext cx="50616" cy="17465"/>
            </a:xfrm>
            <a:custGeom>
              <a:avLst/>
              <a:gdLst/>
              <a:ahLst/>
              <a:cxnLst/>
              <a:rect l="l" t="t" r="r" b="b"/>
              <a:pathLst>
                <a:path w="1933" h="667" extrusionOk="0">
                  <a:moveTo>
                    <a:pt x="316" y="0"/>
                  </a:moveTo>
                  <a:cubicBezTo>
                    <a:pt x="148" y="0"/>
                    <a:pt x="0" y="224"/>
                    <a:pt x="155" y="379"/>
                  </a:cubicBezTo>
                  <a:cubicBezTo>
                    <a:pt x="375" y="562"/>
                    <a:pt x="647" y="666"/>
                    <a:pt x="929" y="666"/>
                  </a:cubicBezTo>
                  <a:cubicBezTo>
                    <a:pt x="942" y="666"/>
                    <a:pt x="954" y="666"/>
                    <a:pt x="966" y="665"/>
                  </a:cubicBezTo>
                  <a:cubicBezTo>
                    <a:pt x="979" y="666"/>
                    <a:pt x="991" y="666"/>
                    <a:pt x="1003" y="666"/>
                  </a:cubicBezTo>
                  <a:cubicBezTo>
                    <a:pt x="1286" y="666"/>
                    <a:pt x="1558" y="562"/>
                    <a:pt x="1777" y="379"/>
                  </a:cubicBezTo>
                  <a:cubicBezTo>
                    <a:pt x="1932" y="224"/>
                    <a:pt x="1784" y="0"/>
                    <a:pt x="1616" y="0"/>
                  </a:cubicBezTo>
                  <a:cubicBezTo>
                    <a:pt x="1568" y="0"/>
                    <a:pt x="1517" y="19"/>
                    <a:pt x="1472" y="64"/>
                  </a:cubicBezTo>
                  <a:cubicBezTo>
                    <a:pt x="1319" y="169"/>
                    <a:pt x="1143" y="222"/>
                    <a:pt x="966" y="222"/>
                  </a:cubicBezTo>
                  <a:cubicBezTo>
                    <a:pt x="790" y="222"/>
                    <a:pt x="613" y="169"/>
                    <a:pt x="461" y="64"/>
                  </a:cubicBezTo>
                  <a:cubicBezTo>
                    <a:pt x="416" y="19"/>
                    <a:pt x="365" y="0"/>
                    <a:pt x="316" y="0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0" name="Google Shape;14010;p84"/>
            <p:cNvSpPr/>
            <p:nvPr/>
          </p:nvSpPr>
          <p:spPr>
            <a:xfrm>
              <a:off x="5901397" y="2545135"/>
              <a:ext cx="11521" cy="17073"/>
            </a:xfrm>
            <a:custGeom>
              <a:avLst/>
              <a:gdLst/>
              <a:ahLst/>
              <a:cxnLst/>
              <a:rect l="l" t="t" r="r" b="b"/>
              <a:pathLst>
                <a:path w="440" h="652" extrusionOk="0">
                  <a:moveTo>
                    <a:pt x="220" y="0"/>
                  </a:moveTo>
                  <a:cubicBezTo>
                    <a:pt x="111" y="0"/>
                    <a:pt x="1" y="74"/>
                    <a:pt x="1" y="222"/>
                  </a:cubicBezTo>
                  <a:lnTo>
                    <a:pt x="1" y="441"/>
                  </a:lnTo>
                  <a:cubicBezTo>
                    <a:pt x="1" y="556"/>
                    <a:pt x="96" y="651"/>
                    <a:pt x="220" y="651"/>
                  </a:cubicBezTo>
                  <a:cubicBezTo>
                    <a:pt x="335" y="651"/>
                    <a:pt x="440" y="556"/>
                    <a:pt x="440" y="441"/>
                  </a:cubicBezTo>
                  <a:lnTo>
                    <a:pt x="440" y="222"/>
                  </a:lnTo>
                  <a:cubicBezTo>
                    <a:pt x="440" y="74"/>
                    <a:pt x="330" y="0"/>
                    <a:pt x="220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1" name="Google Shape;14011;p84"/>
            <p:cNvSpPr/>
            <p:nvPr/>
          </p:nvSpPr>
          <p:spPr>
            <a:xfrm>
              <a:off x="5970106" y="2545135"/>
              <a:ext cx="11260" cy="17073"/>
            </a:xfrm>
            <a:custGeom>
              <a:avLst/>
              <a:gdLst/>
              <a:ahLst/>
              <a:cxnLst/>
              <a:rect l="l" t="t" r="r" b="b"/>
              <a:pathLst>
                <a:path w="430" h="652" extrusionOk="0">
                  <a:moveTo>
                    <a:pt x="215" y="0"/>
                  </a:moveTo>
                  <a:cubicBezTo>
                    <a:pt x="108" y="0"/>
                    <a:pt x="0" y="74"/>
                    <a:pt x="0" y="222"/>
                  </a:cubicBezTo>
                  <a:lnTo>
                    <a:pt x="0" y="441"/>
                  </a:lnTo>
                  <a:cubicBezTo>
                    <a:pt x="0" y="556"/>
                    <a:pt x="96" y="651"/>
                    <a:pt x="210" y="651"/>
                  </a:cubicBezTo>
                  <a:cubicBezTo>
                    <a:pt x="334" y="651"/>
                    <a:pt x="430" y="556"/>
                    <a:pt x="430" y="441"/>
                  </a:cubicBezTo>
                  <a:lnTo>
                    <a:pt x="430" y="222"/>
                  </a:lnTo>
                  <a:cubicBezTo>
                    <a:pt x="430" y="74"/>
                    <a:pt x="322" y="0"/>
                    <a:pt x="215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2" name="Google Shape;14012;p84"/>
            <p:cNvSpPr/>
            <p:nvPr/>
          </p:nvSpPr>
          <p:spPr>
            <a:xfrm>
              <a:off x="5893672" y="2527958"/>
              <a:ext cx="21000" cy="11495"/>
            </a:xfrm>
            <a:custGeom>
              <a:avLst/>
              <a:gdLst/>
              <a:ahLst/>
              <a:cxnLst/>
              <a:rect l="l" t="t" r="r" b="b"/>
              <a:pathLst>
                <a:path w="802" h="439" extrusionOk="0">
                  <a:moveTo>
                    <a:pt x="296" y="0"/>
                  </a:moveTo>
                  <a:cubicBezTo>
                    <a:pt x="0" y="0"/>
                    <a:pt x="0" y="439"/>
                    <a:pt x="296" y="439"/>
                  </a:cubicBezTo>
                  <a:lnTo>
                    <a:pt x="515" y="439"/>
                  </a:lnTo>
                  <a:cubicBezTo>
                    <a:pt x="802" y="439"/>
                    <a:pt x="802" y="0"/>
                    <a:pt x="515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3" name="Google Shape;14013;p84"/>
            <p:cNvSpPr/>
            <p:nvPr/>
          </p:nvSpPr>
          <p:spPr>
            <a:xfrm>
              <a:off x="5968116" y="2527932"/>
              <a:ext cx="19246" cy="11521"/>
            </a:xfrm>
            <a:custGeom>
              <a:avLst/>
              <a:gdLst/>
              <a:ahLst/>
              <a:cxnLst/>
              <a:rect l="l" t="t" r="r" b="b"/>
              <a:pathLst>
                <a:path w="735" h="440" extrusionOk="0">
                  <a:moveTo>
                    <a:pt x="521" y="1"/>
                  </a:moveTo>
                  <a:cubicBezTo>
                    <a:pt x="516" y="1"/>
                    <a:pt x="511" y="1"/>
                    <a:pt x="506" y="1"/>
                  </a:cubicBezTo>
                  <a:lnTo>
                    <a:pt x="286" y="1"/>
                  </a:lnTo>
                  <a:cubicBezTo>
                    <a:pt x="0" y="1"/>
                    <a:pt x="0" y="440"/>
                    <a:pt x="286" y="440"/>
                  </a:cubicBezTo>
                  <a:lnTo>
                    <a:pt x="515" y="440"/>
                  </a:lnTo>
                  <a:cubicBezTo>
                    <a:pt x="639" y="440"/>
                    <a:pt x="735" y="335"/>
                    <a:pt x="735" y="211"/>
                  </a:cubicBezTo>
                  <a:cubicBezTo>
                    <a:pt x="735" y="101"/>
                    <a:pt x="638" y="1"/>
                    <a:pt x="521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4" name="Google Shape;14014;p84"/>
            <p:cNvSpPr/>
            <p:nvPr/>
          </p:nvSpPr>
          <p:spPr>
            <a:xfrm>
              <a:off x="5875919" y="2425025"/>
              <a:ext cx="162661" cy="97199"/>
            </a:xfrm>
            <a:custGeom>
              <a:avLst/>
              <a:gdLst/>
              <a:ahLst/>
              <a:cxnLst/>
              <a:rect l="l" t="t" r="r" b="b"/>
              <a:pathLst>
                <a:path w="6212" h="3712" extrusionOk="0">
                  <a:moveTo>
                    <a:pt x="2500" y="1"/>
                  </a:moveTo>
                  <a:cubicBezTo>
                    <a:pt x="1575" y="1"/>
                    <a:pt x="688" y="344"/>
                    <a:pt x="1" y="964"/>
                  </a:cubicBezTo>
                  <a:cubicBezTo>
                    <a:pt x="1327" y="2701"/>
                    <a:pt x="3378" y="3712"/>
                    <a:pt x="5553" y="3712"/>
                  </a:cubicBezTo>
                  <a:cubicBezTo>
                    <a:pt x="5782" y="3712"/>
                    <a:pt x="6001" y="3702"/>
                    <a:pt x="6211" y="3683"/>
                  </a:cubicBezTo>
                  <a:cubicBezTo>
                    <a:pt x="6192" y="1642"/>
                    <a:pt x="4542" y="1"/>
                    <a:pt x="2500" y="1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5" name="Google Shape;14015;p84"/>
            <p:cNvSpPr/>
            <p:nvPr/>
          </p:nvSpPr>
          <p:spPr>
            <a:xfrm>
              <a:off x="5843947" y="2694809"/>
              <a:ext cx="194869" cy="50485"/>
            </a:xfrm>
            <a:custGeom>
              <a:avLst/>
              <a:gdLst/>
              <a:ahLst/>
              <a:cxnLst/>
              <a:rect l="l" t="t" r="r" b="b"/>
              <a:pathLst>
                <a:path w="7442" h="1928" extrusionOk="0">
                  <a:moveTo>
                    <a:pt x="440" y="1"/>
                  </a:moveTo>
                  <a:lnTo>
                    <a:pt x="1" y="163"/>
                  </a:lnTo>
                  <a:cubicBezTo>
                    <a:pt x="907" y="1279"/>
                    <a:pt x="2281" y="1928"/>
                    <a:pt x="3721" y="1928"/>
                  </a:cubicBezTo>
                  <a:cubicBezTo>
                    <a:pt x="5162" y="1928"/>
                    <a:pt x="6536" y="1279"/>
                    <a:pt x="7442" y="163"/>
                  </a:cubicBezTo>
                  <a:lnTo>
                    <a:pt x="7003" y="1"/>
                  </a:lnTo>
                  <a:cubicBezTo>
                    <a:pt x="6135" y="993"/>
                    <a:pt x="4928" y="1489"/>
                    <a:pt x="3721" y="1489"/>
                  </a:cubicBezTo>
                  <a:cubicBezTo>
                    <a:pt x="2515" y="1489"/>
                    <a:pt x="1308" y="993"/>
                    <a:pt x="440" y="1"/>
                  </a:cubicBezTo>
                  <a:close/>
                </a:path>
              </a:pathLst>
            </a:custGeom>
            <a:solidFill>
              <a:srgbClr val="526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6" name="Google Shape;14016;p84"/>
            <p:cNvSpPr/>
            <p:nvPr/>
          </p:nvSpPr>
          <p:spPr>
            <a:xfrm>
              <a:off x="5809723" y="2688577"/>
              <a:ext cx="85965" cy="85442"/>
            </a:xfrm>
            <a:custGeom>
              <a:avLst/>
              <a:gdLst/>
              <a:ahLst/>
              <a:cxnLst/>
              <a:rect l="l" t="t" r="r" b="b"/>
              <a:pathLst>
                <a:path w="3283" h="3263" extrusionOk="0">
                  <a:moveTo>
                    <a:pt x="2424" y="0"/>
                  </a:moveTo>
                  <a:lnTo>
                    <a:pt x="878" y="544"/>
                  </a:lnTo>
                  <a:cubicBezTo>
                    <a:pt x="354" y="735"/>
                    <a:pt x="1" y="1231"/>
                    <a:pt x="1" y="1784"/>
                  </a:cubicBezTo>
                  <a:lnTo>
                    <a:pt x="1" y="2605"/>
                  </a:lnTo>
                  <a:cubicBezTo>
                    <a:pt x="1" y="2967"/>
                    <a:pt x="297" y="3263"/>
                    <a:pt x="659" y="3263"/>
                  </a:cubicBezTo>
                  <a:lnTo>
                    <a:pt x="3283" y="3263"/>
                  </a:lnTo>
                  <a:lnTo>
                    <a:pt x="3283" y="1126"/>
                  </a:lnTo>
                  <a:cubicBezTo>
                    <a:pt x="3283" y="954"/>
                    <a:pt x="3216" y="783"/>
                    <a:pt x="3092" y="668"/>
                  </a:cubicBezTo>
                  <a:lnTo>
                    <a:pt x="2424" y="0"/>
                  </a:ln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7" name="Google Shape;14017;p84"/>
            <p:cNvSpPr/>
            <p:nvPr/>
          </p:nvSpPr>
          <p:spPr>
            <a:xfrm>
              <a:off x="5987100" y="2688577"/>
              <a:ext cx="85939" cy="85442"/>
            </a:xfrm>
            <a:custGeom>
              <a:avLst/>
              <a:gdLst/>
              <a:ahLst/>
              <a:cxnLst/>
              <a:rect l="l" t="t" r="r" b="b"/>
              <a:pathLst>
                <a:path w="3282" h="3263" extrusionOk="0">
                  <a:moveTo>
                    <a:pt x="859" y="0"/>
                  </a:moveTo>
                  <a:lnTo>
                    <a:pt x="191" y="668"/>
                  </a:lnTo>
                  <a:cubicBezTo>
                    <a:pt x="76" y="783"/>
                    <a:pt x="0" y="954"/>
                    <a:pt x="0" y="1126"/>
                  </a:cubicBezTo>
                  <a:lnTo>
                    <a:pt x="0" y="3263"/>
                  </a:lnTo>
                  <a:lnTo>
                    <a:pt x="2624" y="3263"/>
                  </a:lnTo>
                  <a:cubicBezTo>
                    <a:pt x="2986" y="3263"/>
                    <a:pt x="3282" y="2967"/>
                    <a:pt x="3282" y="2605"/>
                  </a:cubicBezTo>
                  <a:lnTo>
                    <a:pt x="3282" y="1784"/>
                  </a:lnTo>
                  <a:cubicBezTo>
                    <a:pt x="3282" y="1231"/>
                    <a:pt x="2929" y="735"/>
                    <a:pt x="2404" y="544"/>
                  </a:cubicBezTo>
                  <a:lnTo>
                    <a:pt x="859" y="0"/>
                  </a:ln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018" name="Google Shape;14018;p84"/>
          <p:cNvGrpSpPr/>
          <p:nvPr/>
        </p:nvGrpSpPr>
        <p:grpSpPr>
          <a:xfrm>
            <a:off x="7606826" y="1502999"/>
            <a:ext cx="263552" cy="354754"/>
            <a:chOff x="7606826" y="1502999"/>
            <a:chExt cx="263552" cy="354754"/>
          </a:xfrm>
        </p:grpSpPr>
        <p:sp>
          <p:nvSpPr>
            <p:cNvPr id="14019" name="Google Shape;14019;p84"/>
            <p:cNvSpPr/>
            <p:nvPr/>
          </p:nvSpPr>
          <p:spPr>
            <a:xfrm>
              <a:off x="7606826" y="1703340"/>
              <a:ext cx="263552" cy="154413"/>
            </a:xfrm>
            <a:custGeom>
              <a:avLst/>
              <a:gdLst/>
              <a:ahLst/>
              <a:cxnLst/>
              <a:rect l="l" t="t" r="r" b="b"/>
              <a:pathLst>
                <a:path w="10065" h="5897" extrusionOk="0">
                  <a:moveTo>
                    <a:pt x="3721" y="1"/>
                  </a:moveTo>
                  <a:lnTo>
                    <a:pt x="3721" y="1337"/>
                  </a:lnTo>
                  <a:cubicBezTo>
                    <a:pt x="3721" y="1709"/>
                    <a:pt x="3482" y="2042"/>
                    <a:pt x="3139" y="2166"/>
                  </a:cubicBezTo>
                  <a:lnTo>
                    <a:pt x="878" y="2968"/>
                  </a:lnTo>
                  <a:cubicBezTo>
                    <a:pt x="353" y="3149"/>
                    <a:pt x="0" y="3645"/>
                    <a:pt x="0" y="4198"/>
                  </a:cubicBezTo>
                  <a:lnTo>
                    <a:pt x="0" y="5248"/>
                  </a:lnTo>
                  <a:cubicBezTo>
                    <a:pt x="0" y="5601"/>
                    <a:pt x="296" y="5897"/>
                    <a:pt x="658" y="5897"/>
                  </a:cubicBezTo>
                  <a:lnTo>
                    <a:pt x="9407" y="5897"/>
                  </a:lnTo>
                  <a:cubicBezTo>
                    <a:pt x="9769" y="5897"/>
                    <a:pt x="10065" y="5601"/>
                    <a:pt x="10065" y="5248"/>
                  </a:cubicBezTo>
                  <a:lnTo>
                    <a:pt x="10065" y="4208"/>
                  </a:lnTo>
                  <a:cubicBezTo>
                    <a:pt x="10065" y="3645"/>
                    <a:pt x="9712" y="3149"/>
                    <a:pt x="9187" y="2958"/>
                  </a:cubicBezTo>
                  <a:lnTo>
                    <a:pt x="6926" y="2166"/>
                  </a:lnTo>
                  <a:cubicBezTo>
                    <a:pt x="6573" y="2042"/>
                    <a:pt x="6344" y="1709"/>
                    <a:pt x="6344" y="1337"/>
                  </a:cubicBezTo>
                  <a:lnTo>
                    <a:pt x="6344" y="1"/>
                  </a:lnTo>
                  <a:close/>
                </a:path>
              </a:pathLst>
            </a:custGeom>
            <a:solidFill>
              <a:srgbClr val="ACBD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0" name="Google Shape;14020;p84"/>
            <p:cNvSpPr/>
            <p:nvPr/>
          </p:nvSpPr>
          <p:spPr>
            <a:xfrm>
              <a:off x="7626543" y="1502999"/>
              <a:ext cx="223856" cy="240090"/>
            </a:xfrm>
            <a:custGeom>
              <a:avLst/>
              <a:gdLst/>
              <a:ahLst/>
              <a:cxnLst/>
              <a:rect l="l" t="t" r="r" b="b"/>
              <a:pathLst>
                <a:path w="8549" h="9169" extrusionOk="0">
                  <a:moveTo>
                    <a:pt x="4275" y="1"/>
                  </a:moveTo>
                  <a:cubicBezTo>
                    <a:pt x="2224" y="1"/>
                    <a:pt x="564" y="1670"/>
                    <a:pt x="564" y="3722"/>
                  </a:cubicBezTo>
                  <a:lnTo>
                    <a:pt x="564" y="5257"/>
                  </a:lnTo>
                  <a:cubicBezTo>
                    <a:pt x="564" y="6097"/>
                    <a:pt x="401" y="6927"/>
                    <a:pt x="87" y="7709"/>
                  </a:cubicBezTo>
                  <a:cubicBezTo>
                    <a:pt x="1" y="7929"/>
                    <a:pt x="106" y="8186"/>
                    <a:pt x="325" y="8282"/>
                  </a:cubicBezTo>
                  <a:cubicBezTo>
                    <a:pt x="878" y="8491"/>
                    <a:pt x="2968" y="9169"/>
                    <a:pt x="4275" y="9169"/>
                  </a:cubicBezTo>
                  <a:cubicBezTo>
                    <a:pt x="5591" y="9169"/>
                    <a:pt x="7680" y="8491"/>
                    <a:pt x="8224" y="8282"/>
                  </a:cubicBezTo>
                  <a:cubicBezTo>
                    <a:pt x="8444" y="8186"/>
                    <a:pt x="8549" y="7929"/>
                    <a:pt x="8463" y="7709"/>
                  </a:cubicBezTo>
                  <a:cubicBezTo>
                    <a:pt x="8148" y="6927"/>
                    <a:pt x="7986" y="6097"/>
                    <a:pt x="7995" y="5257"/>
                  </a:cubicBezTo>
                  <a:lnTo>
                    <a:pt x="7995" y="3722"/>
                  </a:lnTo>
                  <a:cubicBezTo>
                    <a:pt x="7995" y="1670"/>
                    <a:pt x="6326" y="10"/>
                    <a:pt x="4275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1" name="Google Shape;14021;p84"/>
            <p:cNvSpPr/>
            <p:nvPr/>
          </p:nvSpPr>
          <p:spPr>
            <a:xfrm>
              <a:off x="7641049" y="1708839"/>
              <a:ext cx="194869" cy="102959"/>
            </a:xfrm>
            <a:custGeom>
              <a:avLst/>
              <a:gdLst/>
              <a:ahLst/>
              <a:cxnLst/>
              <a:rect l="l" t="t" r="r" b="b"/>
              <a:pathLst>
                <a:path w="7442" h="3932" extrusionOk="0">
                  <a:moveTo>
                    <a:pt x="1317" y="1"/>
                  </a:moveTo>
                  <a:cubicBezTo>
                    <a:pt x="592" y="1"/>
                    <a:pt x="0" y="583"/>
                    <a:pt x="0" y="1308"/>
                  </a:cubicBezTo>
                  <a:cubicBezTo>
                    <a:pt x="0" y="2758"/>
                    <a:pt x="1183" y="3931"/>
                    <a:pt x="2624" y="3931"/>
                  </a:cubicBezTo>
                  <a:lnTo>
                    <a:pt x="4818" y="3931"/>
                  </a:lnTo>
                  <a:cubicBezTo>
                    <a:pt x="6268" y="3931"/>
                    <a:pt x="7441" y="2758"/>
                    <a:pt x="7441" y="1308"/>
                  </a:cubicBezTo>
                  <a:cubicBezTo>
                    <a:pt x="7441" y="583"/>
                    <a:pt x="6850" y="1"/>
                    <a:pt x="6134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2" name="Google Shape;14022;p84"/>
            <p:cNvSpPr/>
            <p:nvPr/>
          </p:nvSpPr>
          <p:spPr>
            <a:xfrm>
              <a:off x="7659431" y="1726069"/>
              <a:ext cx="158341" cy="65227"/>
            </a:xfrm>
            <a:custGeom>
              <a:avLst/>
              <a:gdLst/>
              <a:ahLst/>
              <a:cxnLst/>
              <a:rect l="l" t="t" r="r" b="b"/>
              <a:pathLst>
                <a:path w="6047" h="2491" extrusionOk="0">
                  <a:moveTo>
                    <a:pt x="651" y="1"/>
                  </a:moveTo>
                  <a:cubicBezTo>
                    <a:pt x="180" y="1"/>
                    <a:pt x="1" y="625"/>
                    <a:pt x="405" y="879"/>
                  </a:cubicBezTo>
                  <a:lnTo>
                    <a:pt x="2656" y="2377"/>
                  </a:lnTo>
                  <a:cubicBezTo>
                    <a:pt x="2766" y="2453"/>
                    <a:pt x="2892" y="2491"/>
                    <a:pt x="3019" y="2491"/>
                  </a:cubicBezTo>
                  <a:cubicBezTo>
                    <a:pt x="3145" y="2491"/>
                    <a:pt x="3272" y="2453"/>
                    <a:pt x="3381" y="2377"/>
                  </a:cubicBezTo>
                  <a:lnTo>
                    <a:pt x="5633" y="879"/>
                  </a:lnTo>
                  <a:cubicBezTo>
                    <a:pt x="6046" y="625"/>
                    <a:pt x="5858" y="1"/>
                    <a:pt x="5387" y="1"/>
                  </a:cubicBezTo>
                  <a:cubicBezTo>
                    <a:pt x="5380" y="1"/>
                    <a:pt x="5373" y="1"/>
                    <a:pt x="5366" y="1"/>
                  </a:cubicBezTo>
                  <a:lnTo>
                    <a:pt x="672" y="1"/>
                  </a:lnTo>
                  <a:cubicBezTo>
                    <a:pt x="665" y="1"/>
                    <a:pt x="658" y="1"/>
                    <a:pt x="651" y="1"/>
                  </a:cubicBezTo>
                  <a:close/>
                </a:path>
              </a:pathLst>
            </a:custGeom>
            <a:solidFill>
              <a:srgbClr val="697D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3" name="Google Shape;14023;p84"/>
            <p:cNvSpPr/>
            <p:nvPr/>
          </p:nvSpPr>
          <p:spPr>
            <a:xfrm>
              <a:off x="7692739" y="1502999"/>
              <a:ext cx="142420" cy="85468"/>
            </a:xfrm>
            <a:custGeom>
              <a:avLst/>
              <a:gdLst/>
              <a:ahLst/>
              <a:cxnLst/>
              <a:rect l="l" t="t" r="r" b="b"/>
              <a:pathLst>
                <a:path w="5439" h="3264" extrusionOk="0">
                  <a:moveTo>
                    <a:pt x="1747" y="1"/>
                  </a:moveTo>
                  <a:cubicBezTo>
                    <a:pt x="1136" y="1"/>
                    <a:pt x="535" y="154"/>
                    <a:pt x="1" y="440"/>
                  </a:cubicBezTo>
                  <a:lnTo>
                    <a:pt x="1" y="640"/>
                  </a:lnTo>
                  <a:cubicBezTo>
                    <a:pt x="1" y="2090"/>
                    <a:pt x="1174" y="3264"/>
                    <a:pt x="2624" y="3264"/>
                  </a:cubicBezTo>
                  <a:lnTo>
                    <a:pt x="5439" y="3264"/>
                  </a:lnTo>
                  <a:cubicBezTo>
                    <a:pt x="5210" y="1403"/>
                    <a:pt x="3626" y="1"/>
                    <a:pt x="1747" y="1"/>
                  </a:cubicBez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4" name="Google Shape;14024;p84"/>
            <p:cNvSpPr/>
            <p:nvPr/>
          </p:nvSpPr>
          <p:spPr>
            <a:xfrm>
              <a:off x="7687266" y="1703340"/>
              <a:ext cx="102436" cy="87955"/>
            </a:xfrm>
            <a:custGeom>
              <a:avLst/>
              <a:gdLst/>
              <a:ahLst/>
              <a:cxnLst/>
              <a:rect l="l" t="t" r="r" b="b"/>
              <a:pathLst>
                <a:path w="3912" h="3359" extrusionOk="0">
                  <a:moveTo>
                    <a:pt x="649" y="1"/>
                  </a:moveTo>
                  <a:lnTo>
                    <a:pt x="649" y="1337"/>
                  </a:lnTo>
                  <a:cubicBezTo>
                    <a:pt x="649" y="1709"/>
                    <a:pt x="410" y="2042"/>
                    <a:pt x="57" y="2166"/>
                  </a:cubicBezTo>
                  <a:lnTo>
                    <a:pt x="0" y="2186"/>
                  </a:lnTo>
                  <a:lnTo>
                    <a:pt x="1593" y="3245"/>
                  </a:lnTo>
                  <a:cubicBezTo>
                    <a:pt x="1703" y="3321"/>
                    <a:pt x="1829" y="3359"/>
                    <a:pt x="1956" y="3359"/>
                  </a:cubicBezTo>
                  <a:cubicBezTo>
                    <a:pt x="2082" y="3359"/>
                    <a:pt x="2209" y="3321"/>
                    <a:pt x="2318" y="3245"/>
                  </a:cubicBezTo>
                  <a:lnTo>
                    <a:pt x="3911" y="2186"/>
                  </a:lnTo>
                  <a:lnTo>
                    <a:pt x="3854" y="2166"/>
                  </a:lnTo>
                  <a:cubicBezTo>
                    <a:pt x="3501" y="2042"/>
                    <a:pt x="3272" y="1709"/>
                    <a:pt x="3272" y="1337"/>
                  </a:cubicBezTo>
                  <a:lnTo>
                    <a:pt x="3272" y="1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5" name="Google Shape;14025;p84"/>
            <p:cNvSpPr/>
            <p:nvPr/>
          </p:nvSpPr>
          <p:spPr>
            <a:xfrm>
              <a:off x="7704234" y="1703340"/>
              <a:ext cx="68736" cy="28254"/>
            </a:xfrm>
            <a:custGeom>
              <a:avLst/>
              <a:gdLst/>
              <a:ahLst/>
              <a:cxnLst/>
              <a:rect l="l" t="t" r="r" b="b"/>
              <a:pathLst>
                <a:path w="2625" h="1079" extrusionOk="0">
                  <a:moveTo>
                    <a:pt x="1" y="1"/>
                  </a:moveTo>
                  <a:lnTo>
                    <a:pt x="1" y="802"/>
                  </a:lnTo>
                  <a:cubicBezTo>
                    <a:pt x="363" y="964"/>
                    <a:pt x="754" y="1060"/>
                    <a:pt x="1155" y="1079"/>
                  </a:cubicBezTo>
                  <a:lnTo>
                    <a:pt x="1308" y="1079"/>
                  </a:lnTo>
                  <a:cubicBezTo>
                    <a:pt x="1766" y="1079"/>
                    <a:pt x="2214" y="984"/>
                    <a:pt x="2624" y="802"/>
                  </a:cubicBezTo>
                  <a:lnTo>
                    <a:pt x="2624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6" name="Google Shape;14026;p84"/>
            <p:cNvSpPr/>
            <p:nvPr/>
          </p:nvSpPr>
          <p:spPr>
            <a:xfrm>
              <a:off x="7664014" y="1576133"/>
              <a:ext cx="149176" cy="144070"/>
            </a:xfrm>
            <a:custGeom>
              <a:avLst/>
              <a:gdLst/>
              <a:ahLst/>
              <a:cxnLst/>
              <a:rect l="l" t="t" r="r" b="b"/>
              <a:pathLst>
                <a:path w="5697" h="5502" extrusionOk="0">
                  <a:moveTo>
                    <a:pt x="3415" y="0"/>
                  </a:moveTo>
                  <a:cubicBezTo>
                    <a:pt x="3347" y="0"/>
                    <a:pt x="3283" y="53"/>
                    <a:pt x="3283" y="137"/>
                  </a:cubicBezTo>
                  <a:lnTo>
                    <a:pt x="3283" y="690"/>
                  </a:lnTo>
                  <a:cubicBezTo>
                    <a:pt x="3283" y="814"/>
                    <a:pt x="3187" y="909"/>
                    <a:pt x="3063" y="909"/>
                  </a:cubicBezTo>
                  <a:lnTo>
                    <a:pt x="878" y="909"/>
                  </a:lnTo>
                  <a:cubicBezTo>
                    <a:pt x="392" y="909"/>
                    <a:pt x="1" y="1301"/>
                    <a:pt x="1" y="1787"/>
                  </a:cubicBezTo>
                  <a:lnTo>
                    <a:pt x="1" y="2579"/>
                  </a:lnTo>
                  <a:cubicBezTo>
                    <a:pt x="1" y="4115"/>
                    <a:pt x="1184" y="5431"/>
                    <a:pt x="2710" y="5498"/>
                  </a:cubicBezTo>
                  <a:cubicBezTo>
                    <a:pt x="2756" y="5500"/>
                    <a:pt x="2802" y="5501"/>
                    <a:pt x="2847" y="5501"/>
                  </a:cubicBezTo>
                  <a:cubicBezTo>
                    <a:pt x="4407" y="5501"/>
                    <a:pt x="5687" y="4240"/>
                    <a:pt x="5687" y="2655"/>
                  </a:cubicBezTo>
                  <a:lnTo>
                    <a:pt x="5687" y="1787"/>
                  </a:lnTo>
                  <a:cubicBezTo>
                    <a:pt x="5696" y="1301"/>
                    <a:pt x="5295" y="909"/>
                    <a:pt x="4818" y="909"/>
                  </a:cubicBezTo>
                  <a:lnTo>
                    <a:pt x="4475" y="909"/>
                  </a:lnTo>
                  <a:cubicBezTo>
                    <a:pt x="4408" y="909"/>
                    <a:pt x="4361" y="890"/>
                    <a:pt x="4313" y="843"/>
                  </a:cubicBezTo>
                  <a:lnTo>
                    <a:pt x="3512" y="41"/>
                  </a:lnTo>
                  <a:cubicBezTo>
                    <a:pt x="3483" y="13"/>
                    <a:pt x="3449" y="0"/>
                    <a:pt x="3415" y="0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7" name="Google Shape;14027;p84"/>
            <p:cNvSpPr/>
            <p:nvPr/>
          </p:nvSpPr>
          <p:spPr>
            <a:xfrm>
              <a:off x="7664014" y="1576133"/>
              <a:ext cx="126186" cy="144148"/>
            </a:xfrm>
            <a:custGeom>
              <a:avLst/>
              <a:gdLst/>
              <a:ahLst/>
              <a:cxnLst/>
              <a:rect l="l" t="t" r="r" b="b"/>
              <a:pathLst>
                <a:path w="4819" h="5505" extrusionOk="0">
                  <a:moveTo>
                    <a:pt x="3415" y="0"/>
                  </a:moveTo>
                  <a:cubicBezTo>
                    <a:pt x="3347" y="0"/>
                    <a:pt x="3283" y="53"/>
                    <a:pt x="3283" y="137"/>
                  </a:cubicBezTo>
                  <a:lnTo>
                    <a:pt x="3283" y="690"/>
                  </a:lnTo>
                  <a:cubicBezTo>
                    <a:pt x="3283" y="814"/>
                    <a:pt x="3187" y="909"/>
                    <a:pt x="3063" y="909"/>
                  </a:cubicBezTo>
                  <a:lnTo>
                    <a:pt x="878" y="909"/>
                  </a:lnTo>
                  <a:cubicBezTo>
                    <a:pt x="392" y="909"/>
                    <a:pt x="1" y="1301"/>
                    <a:pt x="1" y="1787"/>
                  </a:cubicBezTo>
                  <a:lnTo>
                    <a:pt x="1" y="2569"/>
                  </a:lnTo>
                  <a:cubicBezTo>
                    <a:pt x="1" y="3857"/>
                    <a:pt x="821" y="5031"/>
                    <a:pt x="2052" y="5393"/>
                  </a:cubicBezTo>
                  <a:cubicBezTo>
                    <a:pt x="2310" y="5467"/>
                    <a:pt x="2576" y="5505"/>
                    <a:pt x="2842" y="5505"/>
                  </a:cubicBezTo>
                  <a:cubicBezTo>
                    <a:pt x="2989" y="5505"/>
                    <a:pt x="3136" y="5493"/>
                    <a:pt x="3283" y="5469"/>
                  </a:cubicBezTo>
                  <a:cubicBezTo>
                    <a:pt x="1909" y="5250"/>
                    <a:pt x="878" y="4010"/>
                    <a:pt x="878" y="2579"/>
                  </a:cubicBezTo>
                  <a:lnTo>
                    <a:pt x="878" y="2226"/>
                  </a:lnTo>
                  <a:cubicBezTo>
                    <a:pt x="878" y="1739"/>
                    <a:pt x="1270" y="1348"/>
                    <a:pt x="1756" y="1348"/>
                  </a:cubicBezTo>
                  <a:lnTo>
                    <a:pt x="4380" y="1348"/>
                  </a:lnTo>
                  <a:cubicBezTo>
                    <a:pt x="4618" y="1348"/>
                    <a:pt x="4818" y="1148"/>
                    <a:pt x="4818" y="909"/>
                  </a:cubicBezTo>
                  <a:lnTo>
                    <a:pt x="4475" y="909"/>
                  </a:lnTo>
                  <a:cubicBezTo>
                    <a:pt x="4408" y="909"/>
                    <a:pt x="4361" y="890"/>
                    <a:pt x="4313" y="843"/>
                  </a:cubicBezTo>
                  <a:lnTo>
                    <a:pt x="3512" y="41"/>
                  </a:lnTo>
                  <a:cubicBezTo>
                    <a:pt x="3483" y="13"/>
                    <a:pt x="3449" y="0"/>
                    <a:pt x="3415" y="0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8" name="Google Shape;14028;p84"/>
            <p:cNvSpPr/>
            <p:nvPr/>
          </p:nvSpPr>
          <p:spPr>
            <a:xfrm>
              <a:off x="7690749" y="1611431"/>
              <a:ext cx="26761" cy="11521"/>
            </a:xfrm>
            <a:custGeom>
              <a:avLst/>
              <a:gdLst/>
              <a:ahLst/>
              <a:cxnLst/>
              <a:rect l="l" t="t" r="r" b="b"/>
              <a:pathLst>
                <a:path w="1022" h="440" extrusionOk="0">
                  <a:moveTo>
                    <a:pt x="296" y="0"/>
                  </a:moveTo>
                  <a:cubicBezTo>
                    <a:pt x="1" y="0"/>
                    <a:pt x="1" y="439"/>
                    <a:pt x="296" y="439"/>
                  </a:cubicBezTo>
                  <a:lnTo>
                    <a:pt x="735" y="439"/>
                  </a:lnTo>
                  <a:cubicBezTo>
                    <a:pt x="1021" y="439"/>
                    <a:pt x="1021" y="0"/>
                    <a:pt x="735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9" name="Google Shape;14029;p84"/>
            <p:cNvSpPr/>
            <p:nvPr/>
          </p:nvSpPr>
          <p:spPr>
            <a:xfrm>
              <a:off x="7759458" y="1611431"/>
              <a:ext cx="26735" cy="11521"/>
            </a:xfrm>
            <a:custGeom>
              <a:avLst/>
              <a:gdLst/>
              <a:ahLst/>
              <a:cxnLst/>
              <a:rect l="l" t="t" r="r" b="b"/>
              <a:pathLst>
                <a:path w="1021" h="440" extrusionOk="0">
                  <a:moveTo>
                    <a:pt x="296" y="0"/>
                  </a:moveTo>
                  <a:cubicBezTo>
                    <a:pt x="0" y="0"/>
                    <a:pt x="0" y="439"/>
                    <a:pt x="296" y="439"/>
                  </a:cubicBezTo>
                  <a:lnTo>
                    <a:pt x="735" y="439"/>
                  </a:lnTo>
                  <a:cubicBezTo>
                    <a:pt x="1021" y="439"/>
                    <a:pt x="1021" y="0"/>
                    <a:pt x="735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0" name="Google Shape;14030;p84"/>
            <p:cNvSpPr/>
            <p:nvPr/>
          </p:nvSpPr>
          <p:spPr>
            <a:xfrm>
              <a:off x="7698499" y="1629106"/>
              <a:ext cx="11521" cy="17308"/>
            </a:xfrm>
            <a:custGeom>
              <a:avLst/>
              <a:gdLst/>
              <a:ahLst/>
              <a:cxnLst/>
              <a:rect l="l" t="t" r="r" b="b"/>
              <a:pathLst>
                <a:path w="440" h="661" extrusionOk="0">
                  <a:moveTo>
                    <a:pt x="220" y="0"/>
                  </a:moveTo>
                  <a:cubicBezTo>
                    <a:pt x="110" y="0"/>
                    <a:pt x="0" y="74"/>
                    <a:pt x="0" y="222"/>
                  </a:cubicBezTo>
                  <a:lnTo>
                    <a:pt x="0" y="441"/>
                  </a:lnTo>
                  <a:cubicBezTo>
                    <a:pt x="0" y="556"/>
                    <a:pt x="96" y="661"/>
                    <a:pt x="220" y="661"/>
                  </a:cubicBezTo>
                  <a:cubicBezTo>
                    <a:pt x="334" y="661"/>
                    <a:pt x="439" y="556"/>
                    <a:pt x="439" y="441"/>
                  </a:cubicBezTo>
                  <a:lnTo>
                    <a:pt x="439" y="222"/>
                  </a:lnTo>
                  <a:cubicBezTo>
                    <a:pt x="439" y="74"/>
                    <a:pt x="329" y="0"/>
                    <a:pt x="220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1" name="Google Shape;14031;p84"/>
            <p:cNvSpPr/>
            <p:nvPr/>
          </p:nvSpPr>
          <p:spPr>
            <a:xfrm>
              <a:off x="7767183" y="1629106"/>
              <a:ext cx="11521" cy="17308"/>
            </a:xfrm>
            <a:custGeom>
              <a:avLst/>
              <a:gdLst/>
              <a:ahLst/>
              <a:cxnLst/>
              <a:rect l="l" t="t" r="r" b="b"/>
              <a:pathLst>
                <a:path w="440" h="661" extrusionOk="0">
                  <a:moveTo>
                    <a:pt x="220" y="0"/>
                  </a:moveTo>
                  <a:cubicBezTo>
                    <a:pt x="111" y="0"/>
                    <a:pt x="1" y="74"/>
                    <a:pt x="1" y="222"/>
                  </a:cubicBezTo>
                  <a:lnTo>
                    <a:pt x="1" y="441"/>
                  </a:lnTo>
                  <a:cubicBezTo>
                    <a:pt x="1" y="556"/>
                    <a:pt x="96" y="661"/>
                    <a:pt x="220" y="661"/>
                  </a:cubicBezTo>
                  <a:cubicBezTo>
                    <a:pt x="344" y="661"/>
                    <a:pt x="440" y="556"/>
                    <a:pt x="440" y="441"/>
                  </a:cubicBezTo>
                  <a:lnTo>
                    <a:pt x="440" y="222"/>
                  </a:lnTo>
                  <a:cubicBezTo>
                    <a:pt x="440" y="74"/>
                    <a:pt x="330" y="0"/>
                    <a:pt x="220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2" name="Google Shape;14032;p84"/>
            <p:cNvSpPr/>
            <p:nvPr/>
          </p:nvSpPr>
          <p:spPr>
            <a:xfrm>
              <a:off x="7610073" y="1789541"/>
              <a:ext cx="48233" cy="68212"/>
            </a:xfrm>
            <a:custGeom>
              <a:avLst/>
              <a:gdLst/>
              <a:ahLst/>
              <a:cxnLst/>
              <a:rect l="l" t="t" r="r" b="b"/>
              <a:pathLst>
                <a:path w="1842" h="2605" extrusionOk="0">
                  <a:moveTo>
                    <a:pt x="248" y="0"/>
                  </a:moveTo>
                  <a:cubicBezTo>
                    <a:pt x="143" y="105"/>
                    <a:pt x="67" y="229"/>
                    <a:pt x="0" y="363"/>
                  </a:cubicBezTo>
                  <a:lnTo>
                    <a:pt x="1193" y="1431"/>
                  </a:lnTo>
                  <a:cubicBezTo>
                    <a:pt x="1336" y="1555"/>
                    <a:pt x="1412" y="1736"/>
                    <a:pt x="1412" y="1927"/>
                  </a:cubicBezTo>
                  <a:lnTo>
                    <a:pt x="1412" y="2605"/>
                  </a:lnTo>
                  <a:lnTo>
                    <a:pt x="1841" y="2605"/>
                  </a:lnTo>
                  <a:lnTo>
                    <a:pt x="1841" y="1918"/>
                  </a:lnTo>
                  <a:cubicBezTo>
                    <a:pt x="1841" y="1612"/>
                    <a:pt x="1717" y="1317"/>
                    <a:pt x="1488" y="1107"/>
                  </a:cubicBezTo>
                  <a:lnTo>
                    <a:pt x="248" y="0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3" name="Google Shape;14033;p84"/>
            <p:cNvSpPr/>
            <p:nvPr/>
          </p:nvSpPr>
          <p:spPr>
            <a:xfrm>
              <a:off x="7818662" y="1789541"/>
              <a:ext cx="48233" cy="68212"/>
            </a:xfrm>
            <a:custGeom>
              <a:avLst/>
              <a:gdLst/>
              <a:ahLst/>
              <a:cxnLst/>
              <a:rect l="l" t="t" r="r" b="b"/>
              <a:pathLst>
                <a:path w="1842" h="2605" extrusionOk="0">
                  <a:moveTo>
                    <a:pt x="1593" y="0"/>
                  </a:moveTo>
                  <a:lnTo>
                    <a:pt x="363" y="1107"/>
                  </a:lnTo>
                  <a:cubicBezTo>
                    <a:pt x="134" y="1317"/>
                    <a:pt x="0" y="1612"/>
                    <a:pt x="0" y="1918"/>
                  </a:cubicBezTo>
                  <a:lnTo>
                    <a:pt x="0" y="2605"/>
                  </a:lnTo>
                  <a:lnTo>
                    <a:pt x="429" y="2605"/>
                  </a:lnTo>
                  <a:lnTo>
                    <a:pt x="429" y="1927"/>
                  </a:lnTo>
                  <a:cubicBezTo>
                    <a:pt x="429" y="1736"/>
                    <a:pt x="515" y="1555"/>
                    <a:pt x="649" y="1431"/>
                  </a:cubicBezTo>
                  <a:lnTo>
                    <a:pt x="1841" y="363"/>
                  </a:lnTo>
                  <a:cubicBezTo>
                    <a:pt x="1784" y="229"/>
                    <a:pt x="1698" y="105"/>
                    <a:pt x="1593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4" name="Google Shape;14034;p84"/>
            <p:cNvSpPr/>
            <p:nvPr/>
          </p:nvSpPr>
          <p:spPr>
            <a:xfrm>
              <a:off x="7712744" y="1666393"/>
              <a:ext cx="51480" cy="22990"/>
            </a:xfrm>
            <a:custGeom>
              <a:avLst/>
              <a:gdLst/>
              <a:ahLst/>
              <a:cxnLst/>
              <a:rect l="l" t="t" r="r" b="b"/>
              <a:pathLst>
                <a:path w="1966" h="878" extrusionOk="0">
                  <a:moveTo>
                    <a:pt x="124" y="0"/>
                  </a:moveTo>
                  <a:cubicBezTo>
                    <a:pt x="57" y="0"/>
                    <a:pt x="0" y="67"/>
                    <a:pt x="10" y="134"/>
                  </a:cubicBezTo>
                  <a:cubicBezTo>
                    <a:pt x="86" y="553"/>
                    <a:pt x="487" y="878"/>
                    <a:pt x="983" y="878"/>
                  </a:cubicBezTo>
                  <a:cubicBezTo>
                    <a:pt x="1479" y="878"/>
                    <a:pt x="1889" y="553"/>
                    <a:pt x="1956" y="134"/>
                  </a:cubicBezTo>
                  <a:cubicBezTo>
                    <a:pt x="1965" y="67"/>
                    <a:pt x="1918" y="0"/>
                    <a:pt x="185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5" name="Google Shape;14035;p84"/>
            <p:cNvSpPr/>
            <p:nvPr/>
          </p:nvSpPr>
          <p:spPr>
            <a:xfrm>
              <a:off x="7704234" y="1794778"/>
              <a:ext cx="11260" cy="62975"/>
            </a:xfrm>
            <a:custGeom>
              <a:avLst/>
              <a:gdLst/>
              <a:ahLst/>
              <a:cxnLst/>
              <a:rect l="l" t="t" r="r" b="b"/>
              <a:pathLst>
                <a:path w="430" h="2405" extrusionOk="0">
                  <a:moveTo>
                    <a:pt x="220" y="1"/>
                  </a:moveTo>
                  <a:cubicBezTo>
                    <a:pt x="96" y="1"/>
                    <a:pt x="1" y="96"/>
                    <a:pt x="1" y="220"/>
                  </a:cubicBezTo>
                  <a:lnTo>
                    <a:pt x="1" y="2405"/>
                  </a:lnTo>
                  <a:lnTo>
                    <a:pt x="430" y="2405"/>
                  </a:lnTo>
                  <a:lnTo>
                    <a:pt x="430" y="220"/>
                  </a:lnTo>
                  <a:cubicBezTo>
                    <a:pt x="430" y="96"/>
                    <a:pt x="335" y="1"/>
                    <a:pt x="22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6" name="Google Shape;14036;p84"/>
            <p:cNvSpPr/>
            <p:nvPr/>
          </p:nvSpPr>
          <p:spPr>
            <a:xfrm>
              <a:off x="7761448" y="1794778"/>
              <a:ext cx="11521" cy="62975"/>
            </a:xfrm>
            <a:custGeom>
              <a:avLst/>
              <a:gdLst/>
              <a:ahLst/>
              <a:cxnLst/>
              <a:rect l="l" t="t" r="r" b="b"/>
              <a:pathLst>
                <a:path w="440" h="2405" extrusionOk="0">
                  <a:moveTo>
                    <a:pt x="220" y="1"/>
                  </a:moveTo>
                  <a:cubicBezTo>
                    <a:pt x="96" y="1"/>
                    <a:pt x="0" y="96"/>
                    <a:pt x="0" y="220"/>
                  </a:cubicBezTo>
                  <a:lnTo>
                    <a:pt x="0" y="2405"/>
                  </a:lnTo>
                  <a:lnTo>
                    <a:pt x="439" y="2405"/>
                  </a:lnTo>
                  <a:lnTo>
                    <a:pt x="439" y="220"/>
                  </a:lnTo>
                  <a:cubicBezTo>
                    <a:pt x="439" y="96"/>
                    <a:pt x="344" y="1"/>
                    <a:pt x="22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037" name="Google Shape;14037;p84"/>
          <p:cNvGrpSpPr/>
          <p:nvPr/>
        </p:nvGrpSpPr>
        <p:grpSpPr>
          <a:xfrm>
            <a:off x="8060455" y="3790075"/>
            <a:ext cx="264076" cy="354623"/>
            <a:chOff x="8060455" y="3790075"/>
            <a:chExt cx="264076" cy="354623"/>
          </a:xfrm>
        </p:grpSpPr>
        <p:sp>
          <p:nvSpPr>
            <p:cNvPr id="14038" name="Google Shape;14038;p84"/>
            <p:cNvSpPr/>
            <p:nvPr/>
          </p:nvSpPr>
          <p:spPr>
            <a:xfrm>
              <a:off x="8074202" y="3790075"/>
              <a:ext cx="237079" cy="113800"/>
            </a:xfrm>
            <a:custGeom>
              <a:avLst/>
              <a:gdLst/>
              <a:ahLst/>
              <a:cxnLst/>
              <a:rect l="l" t="t" r="r" b="b"/>
              <a:pathLst>
                <a:path w="9054" h="4346" extrusionOk="0">
                  <a:moveTo>
                    <a:pt x="4527" y="0"/>
                  </a:moveTo>
                  <a:cubicBezTo>
                    <a:pt x="4432" y="0"/>
                    <a:pt x="4336" y="15"/>
                    <a:pt x="4246" y="43"/>
                  </a:cubicBezTo>
                  <a:lnTo>
                    <a:pt x="1498" y="768"/>
                  </a:lnTo>
                  <a:cubicBezTo>
                    <a:pt x="1336" y="816"/>
                    <a:pt x="1193" y="921"/>
                    <a:pt x="1107" y="1074"/>
                  </a:cubicBezTo>
                  <a:lnTo>
                    <a:pt x="105" y="2743"/>
                  </a:lnTo>
                  <a:cubicBezTo>
                    <a:pt x="0" y="2915"/>
                    <a:pt x="29" y="3134"/>
                    <a:pt x="172" y="3277"/>
                  </a:cubicBezTo>
                  <a:lnTo>
                    <a:pt x="1241" y="4346"/>
                  </a:lnTo>
                  <a:lnTo>
                    <a:pt x="7814" y="4346"/>
                  </a:lnTo>
                  <a:lnTo>
                    <a:pt x="8892" y="3277"/>
                  </a:lnTo>
                  <a:cubicBezTo>
                    <a:pt x="9035" y="3134"/>
                    <a:pt x="9054" y="2915"/>
                    <a:pt x="8958" y="2743"/>
                  </a:cubicBezTo>
                  <a:lnTo>
                    <a:pt x="7957" y="1074"/>
                  </a:lnTo>
                  <a:cubicBezTo>
                    <a:pt x="7861" y="921"/>
                    <a:pt x="7718" y="816"/>
                    <a:pt x="7546" y="768"/>
                  </a:cubicBezTo>
                  <a:lnTo>
                    <a:pt x="4809" y="43"/>
                  </a:lnTo>
                  <a:cubicBezTo>
                    <a:pt x="4718" y="15"/>
                    <a:pt x="4622" y="0"/>
                    <a:pt x="4527" y="0"/>
                  </a:cubicBez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9" name="Google Shape;14039;p84"/>
            <p:cNvSpPr/>
            <p:nvPr/>
          </p:nvSpPr>
          <p:spPr>
            <a:xfrm>
              <a:off x="8083681" y="3955564"/>
              <a:ext cx="80231" cy="126186"/>
            </a:xfrm>
            <a:custGeom>
              <a:avLst/>
              <a:gdLst/>
              <a:ahLst/>
              <a:cxnLst/>
              <a:rect l="l" t="t" r="r" b="b"/>
              <a:pathLst>
                <a:path w="3064" h="4819" extrusionOk="0">
                  <a:moveTo>
                    <a:pt x="879" y="1"/>
                  </a:moveTo>
                  <a:cubicBezTo>
                    <a:pt x="879" y="1374"/>
                    <a:pt x="1" y="1842"/>
                    <a:pt x="1" y="3912"/>
                  </a:cubicBezTo>
                  <a:lnTo>
                    <a:pt x="1" y="4818"/>
                  </a:lnTo>
                  <a:lnTo>
                    <a:pt x="3063" y="4818"/>
                  </a:lnTo>
                  <a:lnTo>
                    <a:pt x="3063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0" name="Google Shape;14040;p84"/>
            <p:cNvSpPr/>
            <p:nvPr/>
          </p:nvSpPr>
          <p:spPr>
            <a:xfrm>
              <a:off x="8060716" y="4018513"/>
              <a:ext cx="263814" cy="126186"/>
            </a:xfrm>
            <a:custGeom>
              <a:avLst/>
              <a:gdLst/>
              <a:ahLst/>
              <a:cxnLst/>
              <a:rect l="l" t="t" r="r" b="b"/>
              <a:pathLst>
                <a:path w="10075" h="4819" extrusionOk="0">
                  <a:moveTo>
                    <a:pt x="3721" y="1"/>
                  </a:moveTo>
                  <a:lnTo>
                    <a:pt x="3721" y="697"/>
                  </a:lnTo>
                  <a:cubicBezTo>
                    <a:pt x="3721" y="1069"/>
                    <a:pt x="3492" y="1403"/>
                    <a:pt x="3139" y="1518"/>
                  </a:cubicBezTo>
                  <a:lnTo>
                    <a:pt x="878" y="2319"/>
                  </a:lnTo>
                  <a:cubicBezTo>
                    <a:pt x="353" y="2510"/>
                    <a:pt x="0" y="3006"/>
                    <a:pt x="0" y="3559"/>
                  </a:cubicBezTo>
                  <a:lnTo>
                    <a:pt x="0" y="4170"/>
                  </a:lnTo>
                  <a:cubicBezTo>
                    <a:pt x="0" y="4532"/>
                    <a:pt x="296" y="4818"/>
                    <a:pt x="658" y="4818"/>
                  </a:cubicBezTo>
                  <a:lnTo>
                    <a:pt x="9416" y="4818"/>
                  </a:lnTo>
                  <a:cubicBezTo>
                    <a:pt x="9779" y="4818"/>
                    <a:pt x="10074" y="4532"/>
                    <a:pt x="10074" y="4170"/>
                  </a:cubicBezTo>
                  <a:lnTo>
                    <a:pt x="10074" y="3559"/>
                  </a:lnTo>
                  <a:cubicBezTo>
                    <a:pt x="10074" y="3006"/>
                    <a:pt x="9721" y="2510"/>
                    <a:pt x="9197" y="2319"/>
                  </a:cubicBezTo>
                  <a:lnTo>
                    <a:pt x="6936" y="1527"/>
                  </a:lnTo>
                  <a:cubicBezTo>
                    <a:pt x="6583" y="1403"/>
                    <a:pt x="6344" y="1069"/>
                    <a:pt x="6344" y="697"/>
                  </a:cubicBezTo>
                  <a:lnTo>
                    <a:pt x="6344" y="1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1" name="Google Shape;14041;p84"/>
            <p:cNvSpPr/>
            <p:nvPr/>
          </p:nvSpPr>
          <p:spPr>
            <a:xfrm>
              <a:off x="8060455" y="4057241"/>
              <a:ext cx="264076" cy="87458"/>
            </a:xfrm>
            <a:custGeom>
              <a:avLst/>
              <a:gdLst/>
              <a:ahLst/>
              <a:cxnLst/>
              <a:rect l="l" t="t" r="r" b="b"/>
              <a:pathLst>
                <a:path w="10085" h="3340" extrusionOk="0">
                  <a:moveTo>
                    <a:pt x="3235" y="0"/>
                  </a:moveTo>
                  <a:cubicBezTo>
                    <a:pt x="3206" y="19"/>
                    <a:pt x="3177" y="29"/>
                    <a:pt x="3149" y="48"/>
                  </a:cubicBezTo>
                  <a:lnTo>
                    <a:pt x="878" y="840"/>
                  </a:lnTo>
                  <a:cubicBezTo>
                    <a:pt x="354" y="1031"/>
                    <a:pt x="1" y="1527"/>
                    <a:pt x="1" y="2080"/>
                  </a:cubicBezTo>
                  <a:lnTo>
                    <a:pt x="1" y="2691"/>
                  </a:lnTo>
                  <a:cubicBezTo>
                    <a:pt x="1" y="3053"/>
                    <a:pt x="296" y="3339"/>
                    <a:pt x="659" y="3339"/>
                  </a:cubicBezTo>
                  <a:lnTo>
                    <a:pt x="9426" y="3339"/>
                  </a:lnTo>
                  <a:cubicBezTo>
                    <a:pt x="9789" y="3339"/>
                    <a:pt x="10084" y="3053"/>
                    <a:pt x="10084" y="2691"/>
                  </a:cubicBezTo>
                  <a:lnTo>
                    <a:pt x="10084" y="2080"/>
                  </a:lnTo>
                  <a:cubicBezTo>
                    <a:pt x="10084" y="1527"/>
                    <a:pt x="9731" y="1031"/>
                    <a:pt x="9207" y="840"/>
                  </a:cubicBezTo>
                  <a:lnTo>
                    <a:pt x="6946" y="48"/>
                  </a:lnTo>
                  <a:cubicBezTo>
                    <a:pt x="6908" y="29"/>
                    <a:pt x="6879" y="19"/>
                    <a:pt x="6850" y="0"/>
                  </a:cubicBezTo>
                  <a:lnTo>
                    <a:pt x="5047" y="1155"/>
                  </a:lnTo>
                  <a:lnTo>
                    <a:pt x="3235" y="0"/>
                  </a:ln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2" name="Google Shape;14042;p84"/>
            <p:cNvSpPr/>
            <p:nvPr/>
          </p:nvSpPr>
          <p:spPr>
            <a:xfrm>
              <a:off x="8125420" y="4057241"/>
              <a:ext cx="134408" cy="61142"/>
            </a:xfrm>
            <a:custGeom>
              <a:avLst/>
              <a:gdLst/>
              <a:ahLst/>
              <a:cxnLst/>
              <a:rect l="l" t="t" r="r" b="b"/>
              <a:pathLst>
                <a:path w="5133" h="2335" extrusionOk="0">
                  <a:moveTo>
                    <a:pt x="763" y="0"/>
                  </a:moveTo>
                  <a:cubicBezTo>
                    <a:pt x="725" y="10"/>
                    <a:pt x="696" y="29"/>
                    <a:pt x="668" y="39"/>
                  </a:cubicBezTo>
                  <a:lnTo>
                    <a:pt x="0" y="277"/>
                  </a:lnTo>
                  <a:cubicBezTo>
                    <a:pt x="10" y="315"/>
                    <a:pt x="19" y="344"/>
                    <a:pt x="38" y="372"/>
                  </a:cubicBezTo>
                  <a:lnTo>
                    <a:pt x="735" y="1947"/>
                  </a:lnTo>
                  <a:cubicBezTo>
                    <a:pt x="843" y="2194"/>
                    <a:pt x="1089" y="2334"/>
                    <a:pt x="1340" y="2334"/>
                  </a:cubicBezTo>
                  <a:cubicBezTo>
                    <a:pt x="1485" y="2334"/>
                    <a:pt x="1633" y="2287"/>
                    <a:pt x="1755" y="2185"/>
                  </a:cubicBezTo>
                  <a:lnTo>
                    <a:pt x="2566" y="1508"/>
                  </a:lnTo>
                  <a:lnTo>
                    <a:pt x="3377" y="2185"/>
                  </a:lnTo>
                  <a:cubicBezTo>
                    <a:pt x="3500" y="2287"/>
                    <a:pt x="3646" y="2334"/>
                    <a:pt x="3791" y="2334"/>
                  </a:cubicBezTo>
                  <a:cubicBezTo>
                    <a:pt x="4039" y="2334"/>
                    <a:pt x="4283" y="2194"/>
                    <a:pt x="4398" y="1947"/>
                  </a:cubicBezTo>
                  <a:lnTo>
                    <a:pt x="5094" y="372"/>
                  </a:lnTo>
                  <a:cubicBezTo>
                    <a:pt x="5104" y="344"/>
                    <a:pt x="5123" y="315"/>
                    <a:pt x="5133" y="277"/>
                  </a:cubicBezTo>
                  <a:lnTo>
                    <a:pt x="4465" y="39"/>
                  </a:lnTo>
                  <a:cubicBezTo>
                    <a:pt x="4436" y="29"/>
                    <a:pt x="4398" y="10"/>
                    <a:pt x="4369" y="0"/>
                  </a:cubicBezTo>
                  <a:lnTo>
                    <a:pt x="2566" y="1145"/>
                  </a:lnTo>
                  <a:lnTo>
                    <a:pt x="763" y="0"/>
                  </a:ln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3" name="Google Shape;14043;p84"/>
            <p:cNvSpPr/>
            <p:nvPr/>
          </p:nvSpPr>
          <p:spPr>
            <a:xfrm>
              <a:off x="8158386" y="4018513"/>
              <a:ext cx="68709" cy="23017"/>
            </a:xfrm>
            <a:custGeom>
              <a:avLst/>
              <a:gdLst/>
              <a:ahLst/>
              <a:cxnLst/>
              <a:rect l="l" t="t" r="r" b="b"/>
              <a:pathLst>
                <a:path w="2624" h="879" extrusionOk="0">
                  <a:moveTo>
                    <a:pt x="0" y="1"/>
                  </a:moveTo>
                  <a:lnTo>
                    <a:pt x="0" y="602"/>
                  </a:lnTo>
                  <a:cubicBezTo>
                    <a:pt x="411" y="783"/>
                    <a:pt x="859" y="878"/>
                    <a:pt x="1307" y="878"/>
                  </a:cubicBezTo>
                  <a:cubicBezTo>
                    <a:pt x="1756" y="878"/>
                    <a:pt x="2204" y="783"/>
                    <a:pt x="2624" y="602"/>
                  </a:cubicBezTo>
                  <a:lnTo>
                    <a:pt x="2624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4" name="Google Shape;14044;p84"/>
            <p:cNvSpPr/>
            <p:nvPr/>
          </p:nvSpPr>
          <p:spPr>
            <a:xfrm>
              <a:off x="8096171" y="3875386"/>
              <a:ext cx="188139" cy="154413"/>
            </a:xfrm>
            <a:custGeom>
              <a:avLst/>
              <a:gdLst/>
              <a:ahLst/>
              <a:cxnLst/>
              <a:rect l="l" t="t" r="r" b="b"/>
              <a:pathLst>
                <a:path w="7185" h="5897" extrusionOk="0">
                  <a:moveTo>
                    <a:pt x="2157" y="0"/>
                  </a:moveTo>
                  <a:cubicBezTo>
                    <a:pt x="1432" y="0"/>
                    <a:pt x="840" y="582"/>
                    <a:pt x="840" y="1307"/>
                  </a:cubicBezTo>
                  <a:lnTo>
                    <a:pt x="840" y="2185"/>
                  </a:lnTo>
                  <a:lnTo>
                    <a:pt x="726" y="2185"/>
                  </a:lnTo>
                  <a:cubicBezTo>
                    <a:pt x="1" y="2185"/>
                    <a:pt x="1" y="3282"/>
                    <a:pt x="726" y="3282"/>
                  </a:cubicBezTo>
                  <a:lnTo>
                    <a:pt x="850" y="3282"/>
                  </a:lnTo>
                  <a:cubicBezTo>
                    <a:pt x="964" y="4761"/>
                    <a:pt x="2195" y="5896"/>
                    <a:pt x="3683" y="5896"/>
                  </a:cubicBezTo>
                  <a:cubicBezTo>
                    <a:pt x="5162" y="5896"/>
                    <a:pt x="6402" y="4761"/>
                    <a:pt x="6517" y="3282"/>
                  </a:cubicBezTo>
                  <a:lnTo>
                    <a:pt x="6641" y="3282"/>
                  </a:lnTo>
                  <a:cubicBezTo>
                    <a:pt x="6936" y="3282"/>
                    <a:pt x="7184" y="3034"/>
                    <a:pt x="7184" y="2729"/>
                  </a:cubicBezTo>
                  <a:cubicBezTo>
                    <a:pt x="7184" y="2433"/>
                    <a:pt x="6936" y="2185"/>
                    <a:pt x="6641" y="2185"/>
                  </a:cubicBezTo>
                  <a:lnTo>
                    <a:pt x="6526" y="2185"/>
                  </a:lnTo>
                  <a:lnTo>
                    <a:pt x="6526" y="1307"/>
                  </a:lnTo>
                  <a:cubicBezTo>
                    <a:pt x="6526" y="582"/>
                    <a:pt x="5944" y="0"/>
                    <a:pt x="5219" y="0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5" name="Google Shape;14045;p84"/>
            <p:cNvSpPr/>
            <p:nvPr/>
          </p:nvSpPr>
          <p:spPr>
            <a:xfrm>
              <a:off x="8152390" y="3933412"/>
              <a:ext cx="11521" cy="16942"/>
            </a:xfrm>
            <a:custGeom>
              <a:avLst/>
              <a:gdLst/>
              <a:ahLst/>
              <a:cxnLst/>
              <a:rect l="l" t="t" r="r" b="b"/>
              <a:pathLst>
                <a:path w="440" h="647" extrusionOk="0">
                  <a:moveTo>
                    <a:pt x="220" y="0"/>
                  </a:moveTo>
                  <a:cubicBezTo>
                    <a:pt x="115" y="0"/>
                    <a:pt x="10" y="69"/>
                    <a:pt x="0" y="208"/>
                  </a:cubicBezTo>
                  <a:lnTo>
                    <a:pt x="0" y="427"/>
                  </a:lnTo>
                  <a:cubicBezTo>
                    <a:pt x="0" y="541"/>
                    <a:pt x="105" y="646"/>
                    <a:pt x="220" y="646"/>
                  </a:cubicBezTo>
                  <a:cubicBezTo>
                    <a:pt x="344" y="646"/>
                    <a:pt x="439" y="541"/>
                    <a:pt x="439" y="427"/>
                  </a:cubicBezTo>
                  <a:lnTo>
                    <a:pt x="439" y="208"/>
                  </a:lnTo>
                  <a:cubicBezTo>
                    <a:pt x="430" y="69"/>
                    <a:pt x="325" y="0"/>
                    <a:pt x="220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6" name="Google Shape;14046;p84"/>
            <p:cNvSpPr/>
            <p:nvPr/>
          </p:nvSpPr>
          <p:spPr>
            <a:xfrm>
              <a:off x="8221335" y="3933412"/>
              <a:ext cx="11521" cy="16942"/>
            </a:xfrm>
            <a:custGeom>
              <a:avLst/>
              <a:gdLst/>
              <a:ahLst/>
              <a:cxnLst/>
              <a:rect l="l" t="t" r="r" b="b"/>
              <a:pathLst>
                <a:path w="440" h="647" extrusionOk="0">
                  <a:moveTo>
                    <a:pt x="220" y="0"/>
                  </a:moveTo>
                  <a:cubicBezTo>
                    <a:pt x="115" y="0"/>
                    <a:pt x="10" y="69"/>
                    <a:pt x="0" y="208"/>
                  </a:cubicBezTo>
                  <a:lnTo>
                    <a:pt x="0" y="427"/>
                  </a:lnTo>
                  <a:cubicBezTo>
                    <a:pt x="0" y="541"/>
                    <a:pt x="96" y="646"/>
                    <a:pt x="220" y="646"/>
                  </a:cubicBezTo>
                  <a:cubicBezTo>
                    <a:pt x="334" y="646"/>
                    <a:pt x="439" y="541"/>
                    <a:pt x="439" y="427"/>
                  </a:cubicBezTo>
                  <a:lnTo>
                    <a:pt x="439" y="208"/>
                  </a:lnTo>
                  <a:cubicBezTo>
                    <a:pt x="430" y="69"/>
                    <a:pt x="325" y="0"/>
                    <a:pt x="220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7" name="Google Shape;14047;p84"/>
            <p:cNvSpPr/>
            <p:nvPr/>
          </p:nvSpPr>
          <p:spPr>
            <a:xfrm>
              <a:off x="8166792" y="3978136"/>
              <a:ext cx="50930" cy="17492"/>
            </a:xfrm>
            <a:custGeom>
              <a:avLst/>
              <a:gdLst/>
              <a:ahLst/>
              <a:cxnLst/>
              <a:rect l="l" t="t" r="r" b="b"/>
              <a:pathLst>
                <a:path w="1945" h="668" extrusionOk="0">
                  <a:moveTo>
                    <a:pt x="322" y="0"/>
                  </a:moveTo>
                  <a:cubicBezTo>
                    <a:pt x="149" y="0"/>
                    <a:pt x="0" y="228"/>
                    <a:pt x="175" y="388"/>
                  </a:cubicBezTo>
                  <a:cubicBezTo>
                    <a:pt x="387" y="564"/>
                    <a:pt x="646" y="667"/>
                    <a:pt x="917" y="667"/>
                  </a:cubicBezTo>
                  <a:cubicBezTo>
                    <a:pt x="940" y="667"/>
                    <a:pt x="963" y="667"/>
                    <a:pt x="986" y="665"/>
                  </a:cubicBezTo>
                  <a:cubicBezTo>
                    <a:pt x="1009" y="667"/>
                    <a:pt x="1032" y="667"/>
                    <a:pt x="1055" y="667"/>
                  </a:cubicBezTo>
                  <a:cubicBezTo>
                    <a:pt x="1326" y="667"/>
                    <a:pt x="1586" y="564"/>
                    <a:pt x="1797" y="388"/>
                  </a:cubicBezTo>
                  <a:cubicBezTo>
                    <a:pt x="1945" y="226"/>
                    <a:pt x="1807" y="12"/>
                    <a:pt x="1640" y="12"/>
                  </a:cubicBezTo>
                  <a:cubicBezTo>
                    <a:pt x="1591" y="12"/>
                    <a:pt x="1539" y="30"/>
                    <a:pt x="1492" y="74"/>
                  </a:cubicBezTo>
                  <a:cubicBezTo>
                    <a:pt x="1339" y="179"/>
                    <a:pt x="1163" y="231"/>
                    <a:pt x="986" y="231"/>
                  </a:cubicBezTo>
                  <a:cubicBezTo>
                    <a:pt x="810" y="231"/>
                    <a:pt x="633" y="179"/>
                    <a:pt x="481" y="74"/>
                  </a:cubicBezTo>
                  <a:cubicBezTo>
                    <a:pt x="431" y="22"/>
                    <a:pt x="376" y="0"/>
                    <a:pt x="322" y="0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8" name="Google Shape;14048;p84"/>
            <p:cNvSpPr/>
            <p:nvPr/>
          </p:nvSpPr>
          <p:spPr>
            <a:xfrm>
              <a:off x="8099942" y="3880885"/>
              <a:ext cx="167375" cy="149124"/>
            </a:xfrm>
            <a:custGeom>
              <a:avLst/>
              <a:gdLst/>
              <a:ahLst/>
              <a:cxnLst/>
              <a:rect l="l" t="t" r="r" b="b"/>
              <a:pathLst>
                <a:path w="6392" h="5695" extrusionOk="0">
                  <a:moveTo>
                    <a:pt x="1278" y="0"/>
                  </a:moveTo>
                  <a:cubicBezTo>
                    <a:pt x="916" y="248"/>
                    <a:pt x="696" y="659"/>
                    <a:pt x="696" y="1097"/>
                  </a:cubicBezTo>
                  <a:lnTo>
                    <a:pt x="696" y="1975"/>
                  </a:lnTo>
                  <a:lnTo>
                    <a:pt x="611" y="1975"/>
                  </a:lnTo>
                  <a:cubicBezTo>
                    <a:pt x="604" y="1975"/>
                    <a:pt x="598" y="1975"/>
                    <a:pt x="592" y="1975"/>
                  </a:cubicBezTo>
                  <a:cubicBezTo>
                    <a:pt x="314" y="1975"/>
                    <a:pt x="75" y="2182"/>
                    <a:pt x="38" y="2462"/>
                  </a:cubicBezTo>
                  <a:cubicBezTo>
                    <a:pt x="0" y="2786"/>
                    <a:pt x="258" y="3072"/>
                    <a:pt x="582" y="3072"/>
                  </a:cubicBezTo>
                  <a:lnTo>
                    <a:pt x="706" y="3072"/>
                  </a:lnTo>
                  <a:cubicBezTo>
                    <a:pt x="810" y="4575"/>
                    <a:pt x="2063" y="5695"/>
                    <a:pt x="3517" y="5695"/>
                  </a:cubicBezTo>
                  <a:cubicBezTo>
                    <a:pt x="3669" y="5695"/>
                    <a:pt x="3823" y="5683"/>
                    <a:pt x="3978" y="5657"/>
                  </a:cubicBezTo>
                  <a:cubicBezTo>
                    <a:pt x="2595" y="5448"/>
                    <a:pt x="1565" y="4255"/>
                    <a:pt x="1565" y="2853"/>
                  </a:cubicBezTo>
                  <a:cubicBezTo>
                    <a:pt x="1565" y="2333"/>
                    <a:pt x="1986" y="1922"/>
                    <a:pt x="2496" y="1922"/>
                  </a:cubicBezTo>
                  <a:cubicBezTo>
                    <a:pt x="2529" y="1922"/>
                    <a:pt x="2562" y="1924"/>
                    <a:pt x="2595" y="1927"/>
                  </a:cubicBezTo>
                  <a:cubicBezTo>
                    <a:pt x="2910" y="1956"/>
                    <a:pt x="3225" y="1975"/>
                    <a:pt x="3539" y="1975"/>
                  </a:cubicBezTo>
                  <a:cubicBezTo>
                    <a:pt x="4579" y="1975"/>
                    <a:pt x="5657" y="1813"/>
                    <a:pt x="6392" y="1469"/>
                  </a:cubicBezTo>
                  <a:lnTo>
                    <a:pt x="6392" y="1097"/>
                  </a:lnTo>
                  <a:cubicBezTo>
                    <a:pt x="6392" y="659"/>
                    <a:pt x="6163" y="248"/>
                    <a:pt x="5800" y="0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9" name="Google Shape;14049;p84"/>
            <p:cNvSpPr/>
            <p:nvPr/>
          </p:nvSpPr>
          <p:spPr>
            <a:xfrm>
              <a:off x="8255795" y="3892380"/>
              <a:ext cx="22781" cy="42970"/>
            </a:xfrm>
            <a:custGeom>
              <a:avLst/>
              <a:gdLst/>
              <a:ahLst/>
              <a:cxnLst/>
              <a:rect l="l" t="t" r="r" b="b"/>
              <a:pathLst>
                <a:path w="870" h="1641" extrusionOk="0">
                  <a:moveTo>
                    <a:pt x="1" y="0"/>
                  </a:moveTo>
                  <a:lnTo>
                    <a:pt x="1" y="1145"/>
                  </a:lnTo>
                  <a:cubicBezTo>
                    <a:pt x="1" y="1364"/>
                    <a:pt x="163" y="1555"/>
                    <a:pt x="383" y="1584"/>
                  </a:cubicBezTo>
                  <a:lnTo>
                    <a:pt x="869" y="1641"/>
                  </a:lnTo>
                  <a:lnTo>
                    <a:pt x="869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0" name="Google Shape;14050;p84"/>
            <p:cNvSpPr/>
            <p:nvPr/>
          </p:nvSpPr>
          <p:spPr>
            <a:xfrm>
              <a:off x="8106435" y="3892380"/>
              <a:ext cx="22990" cy="42970"/>
            </a:xfrm>
            <a:custGeom>
              <a:avLst/>
              <a:gdLst/>
              <a:ahLst/>
              <a:cxnLst/>
              <a:rect l="l" t="t" r="r" b="b"/>
              <a:pathLst>
                <a:path w="878" h="1641" extrusionOk="0">
                  <a:moveTo>
                    <a:pt x="0" y="0"/>
                  </a:moveTo>
                  <a:lnTo>
                    <a:pt x="0" y="1641"/>
                  </a:lnTo>
                  <a:lnTo>
                    <a:pt x="496" y="1584"/>
                  </a:lnTo>
                  <a:cubicBezTo>
                    <a:pt x="716" y="1555"/>
                    <a:pt x="878" y="1364"/>
                    <a:pt x="878" y="1145"/>
                  </a:cubicBezTo>
                  <a:lnTo>
                    <a:pt x="878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1" name="Google Shape;14051;p84"/>
            <p:cNvSpPr/>
            <p:nvPr/>
          </p:nvSpPr>
          <p:spPr>
            <a:xfrm>
              <a:off x="8106671" y="3892380"/>
              <a:ext cx="172140" cy="28751"/>
            </a:xfrm>
            <a:custGeom>
              <a:avLst/>
              <a:gdLst/>
              <a:ahLst/>
              <a:cxnLst/>
              <a:rect l="l" t="t" r="r" b="b"/>
              <a:pathLst>
                <a:path w="6574" h="1098" extrusionOk="0">
                  <a:moveTo>
                    <a:pt x="1" y="0"/>
                  </a:moveTo>
                  <a:cubicBezTo>
                    <a:pt x="1" y="611"/>
                    <a:pt x="1470" y="1097"/>
                    <a:pt x="3282" y="1097"/>
                  </a:cubicBezTo>
                  <a:cubicBezTo>
                    <a:pt x="5095" y="1097"/>
                    <a:pt x="6564" y="611"/>
                    <a:pt x="6574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2" name="Google Shape;14052;p84"/>
            <p:cNvSpPr/>
            <p:nvPr/>
          </p:nvSpPr>
          <p:spPr>
            <a:xfrm>
              <a:off x="8178627" y="4110448"/>
              <a:ext cx="27992" cy="34250"/>
            </a:xfrm>
            <a:custGeom>
              <a:avLst/>
              <a:gdLst/>
              <a:ahLst/>
              <a:cxnLst/>
              <a:rect l="l" t="t" r="r" b="b"/>
              <a:pathLst>
                <a:path w="1069" h="1308" extrusionOk="0">
                  <a:moveTo>
                    <a:pt x="859" y="0"/>
                  </a:moveTo>
                  <a:lnTo>
                    <a:pt x="200" y="10"/>
                  </a:lnTo>
                  <a:lnTo>
                    <a:pt x="0" y="1307"/>
                  </a:lnTo>
                  <a:lnTo>
                    <a:pt x="1069" y="1307"/>
                  </a:lnTo>
                  <a:lnTo>
                    <a:pt x="859" y="0"/>
                  </a:ln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3" name="Google Shape;14053;p84"/>
            <p:cNvSpPr/>
            <p:nvPr/>
          </p:nvSpPr>
          <p:spPr>
            <a:xfrm>
              <a:off x="8171112" y="4081724"/>
              <a:ext cx="42760" cy="31736"/>
            </a:xfrm>
            <a:custGeom>
              <a:avLst/>
              <a:gdLst/>
              <a:ahLst/>
              <a:cxnLst/>
              <a:rect l="l" t="t" r="r" b="b"/>
              <a:pathLst>
                <a:path w="1633" h="1212" extrusionOk="0">
                  <a:moveTo>
                    <a:pt x="1" y="0"/>
                  </a:moveTo>
                  <a:lnTo>
                    <a:pt x="287" y="907"/>
                  </a:lnTo>
                  <a:cubicBezTo>
                    <a:pt x="344" y="1088"/>
                    <a:pt x="516" y="1212"/>
                    <a:pt x="707" y="1212"/>
                  </a:cubicBezTo>
                  <a:lnTo>
                    <a:pt x="936" y="1212"/>
                  </a:lnTo>
                  <a:cubicBezTo>
                    <a:pt x="1127" y="1212"/>
                    <a:pt x="1298" y="1088"/>
                    <a:pt x="1346" y="907"/>
                  </a:cubicBezTo>
                  <a:lnTo>
                    <a:pt x="1632" y="0"/>
                  </a:ln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4" name="Google Shape;14054;p84"/>
            <p:cNvSpPr/>
            <p:nvPr/>
          </p:nvSpPr>
          <p:spPr>
            <a:xfrm>
              <a:off x="8135894" y="4044017"/>
              <a:ext cx="56743" cy="62844"/>
            </a:xfrm>
            <a:custGeom>
              <a:avLst/>
              <a:gdLst/>
              <a:ahLst/>
              <a:cxnLst/>
              <a:rect l="l" t="t" r="r" b="b"/>
              <a:pathLst>
                <a:path w="2167" h="2400" extrusionOk="0">
                  <a:moveTo>
                    <a:pt x="635" y="1"/>
                  </a:moveTo>
                  <a:cubicBezTo>
                    <a:pt x="579" y="1"/>
                    <a:pt x="522" y="22"/>
                    <a:pt x="478" y="67"/>
                  </a:cubicBezTo>
                  <a:lnTo>
                    <a:pt x="87" y="458"/>
                  </a:lnTo>
                  <a:cubicBezTo>
                    <a:pt x="20" y="524"/>
                    <a:pt x="1" y="620"/>
                    <a:pt x="39" y="696"/>
                  </a:cubicBezTo>
                  <a:lnTo>
                    <a:pt x="735" y="2270"/>
                  </a:lnTo>
                  <a:cubicBezTo>
                    <a:pt x="771" y="2353"/>
                    <a:pt x="851" y="2400"/>
                    <a:pt x="934" y="2400"/>
                  </a:cubicBezTo>
                  <a:cubicBezTo>
                    <a:pt x="984" y="2400"/>
                    <a:pt x="1036" y="2383"/>
                    <a:pt x="1079" y="2347"/>
                  </a:cubicBezTo>
                  <a:lnTo>
                    <a:pt x="2166" y="1440"/>
                  </a:lnTo>
                  <a:lnTo>
                    <a:pt x="783" y="57"/>
                  </a:lnTo>
                  <a:cubicBezTo>
                    <a:pt x="741" y="20"/>
                    <a:pt x="688" y="1"/>
                    <a:pt x="635" y="1"/>
                  </a:cubicBez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5" name="Google Shape;14055;p84"/>
            <p:cNvSpPr/>
            <p:nvPr/>
          </p:nvSpPr>
          <p:spPr>
            <a:xfrm>
              <a:off x="8192610" y="4044017"/>
              <a:ext cx="56717" cy="62844"/>
            </a:xfrm>
            <a:custGeom>
              <a:avLst/>
              <a:gdLst/>
              <a:ahLst/>
              <a:cxnLst/>
              <a:rect l="l" t="t" r="r" b="b"/>
              <a:pathLst>
                <a:path w="2166" h="2400" extrusionOk="0">
                  <a:moveTo>
                    <a:pt x="1531" y="1"/>
                  </a:moveTo>
                  <a:cubicBezTo>
                    <a:pt x="1478" y="1"/>
                    <a:pt x="1425" y="20"/>
                    <a:pt x="1384" y="57"/>
                  </a:cubicBezTo>
                  <a:lnTo>
                    <a:pt x="0" y="1440"/>
                  </a:lnTo>
                  <a:lnTo>
                    <a:pt x="1088" y="2347"/>
                  </a:lnTo>
                  <a:cubicBezTo>
                    <a:pt x="1131" y="2383"/>
                    <a:pt x="1182" y="2400"/>
                    <a:pt x="1233" y="2400"/>
                  </a:cubicBezTo>
                  <a:cubicBezTo>
                    <a:pt x="1316" y="2400"/>
                    <a:pt x="1396" y="2353"/>
                    <a:pt x="1431" y="2270"/>
                  </a:cubicBezTo>
                  <a:lnTo>
                    <a:pt x="2128" y="696"/>
                  </a:lnTo>
                  <a:cubicBezTo>
                    <a:pt x="2166" y="620"/>
                    <a:pt x="2147" y="524"/>
                    <a:pt x="2080" y="458"/>
                  </a:cubicBezTo>
                  <a:lnTo>
                    <a:pt x="1689" y="67"/>
                  </a:lnTo>
                  <a:cubicBezTo>
                    <a:pt x="1645" y="22"/>
                    <a:pt x="1588" y="1"/>
                    <a:pt x="1531" y="1"/>
                  </a:cubicBez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6" name="Google Shape;14056;p84"/>
            <p:cNvSpPr/>
            <p:nvPr/>
          </p:nvSpPr>
          <p:spPr>
            <a:xfrm>
              <a:off x="8063963" y="4087956"/>
              <a:ext cx="48468" cy="56743"/>
            </a:xfrm>
            <a:custGeom>
              <a:avLst/>
              <a:gdLst/>
              <a:ahLst/>
              <a:cxnLst/>
              <a:rect l="l" t="t" r="r" b="b"/>
              <a:pathLst>
                <a:path w="1851" h="2167" extrusionOk="0">
                  <a:moveTo>
                    <a:pt x="239" y="1"/>
                  </a:moveTo>
                  <a:cubicBezTo>
                    <a:pt x="134" y="115"/>
                    <a:pt x="57" y="239"/>
                    <a:pt x="0" y="373"/>
                  </a:cubicBezTo>
                  <a:lnTo>
                    <a:pt x="1193" y="1413"/>
                  </a:lnTo>
                  <a:cubicBezTo>
                    <a:pt x="1336" y="1537"/>
                    <a:pt x="1412" y="1718"/>
                    <a:pt x="1412" y="1909"/>
                  </a:cubicBezTo>
                  <a:lnTo>
                    <a:pt x="1412" y="2166"/>
                  </a:lnTo>
                  <a:lnTo>
                    <a:pt x="1851" y="2166"/>
                  </a:lnTo>
                  <a:lnTo>
                    <a:pt x="1851" y="1909"/>
                  </a:lnTo>
                  <a:cubicBezTo>
                    <a:pt x="1851" y="1594"/>
                    <a:pt x="1708" y="1289"/>
                    <a:pt x="1469" y="1088"/>
                  </a:cubicBezTo>
                  <a:lnTo>
                    <a:pt x="239" y="1"/>
                  </a:ln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7" name="Google Shape;14057;p84"/>
            <p:cNvSpPr/>
            <p:nvPr/>
          </p:nvSpPr>
          <p:spPr>
            <a:xfrm>
              <a:off x="8272789" y="4087956"/>
              <a:ext cx="48495" cy="56743"/>
            </a:xfrm>
            <a:custGeom>
              <a:avLst/>
              <a:gdLst/>
              <a:ahLst/>
              <a:cxnLst/>
              <a:rect l="l" t="t" r="r" b="b"/>
              <a:pathLst>
                <a:path w="1852" h="2167" extrusionOk="0">
                  <a:moveTo>
                    <a:pt x="1613" y="1"/>
                  </a:moveTo>
                  <a:lnTo>
                    <a:pt x="382" y="1088"/>
                  </a:lnTo>
                  <a:cubicBezTo>
                    <a:pt x="144" y="1289"/>
                    <a:pt x="1" y="1594"/>
                    <a:pt x="1" y="1909"/>
                  </a:cubicBezTo>
                  <a:lnTo>
                    <a:pt x="1" y="2166"/>
                  </a:lnTo>
                  <a:lnTo>
                    <a:pt x="439" y="2166"/>
                  </a:lnTo>
                  <a:lnTo>
                    <a:pt x="439" y="1909"/>
                  </a:lnTo>
                  <a:cubicBezTo>
                    <a:pt x="439" y="1718"/>
                    <a:pt x="516" y="1537"/>
                    <a:pt x="659" y="1413"/>
                  </a:cubicBezTo>
                  <a:lnTo>
                    <a:pt x="1851" y="373"/>
                  </a:lnTo>
                  <a:cubicBezTo>
                    <a:pt x="1794" y="239"/>
                    <a:pt x="1718" y="115"/>
                    <a:pt x="1613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8" name="Google Shape;14058;p84"/>
            <p:cNvSpPr/>
            <p:nvPr/>
          </p:nvSpPr>
          <p:spPr>
            <a:xfrm>
              <a:off x="8106671" y="3857894"/>
              <a:ext cx="171905" cy="34512"/>
            </a:xfrm>
            <a:custGeom>
              <a:avLst/>
              <a:gdLst/>
              <a:ahLst/>
              <a:cxnLst/>
              <a:rect l="l" t="t" r="r" b="b"/>
              <a:pathLst>
                <a:path w="6565" h="1318" extrusionOk="0">
                  <a:moveTo>
                    <a:pt x="220" y="1"/>
                  </a:moveTo>
                  <a:cubicBezTo>
                    <a:pt x="96" y="1"/>
                    <a:pt x="1" y="106"/>
                    <a:pt x="1" y="220"/>
                  </a:cubicBezTo>
                  <a:lnTo>
                    <a:pt x="1" y="1317"/>
                  </a:lnTo>
                  <a:lnTo>
                    <a:pt x="6564" y="1317"/>
                  </a:lnTo>
                  <a:lnTo>
                    <a:pt x="6564" y="220"/>
                  </a:lnTo>
                  <a:cubicBezTo>
                    <a:pt x="6564" y="106"/>
                    <a:pt x="6469" y="1"/>
                    <a:pt x="6345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9" name="Google Shape;14059;p84"/>
            <p:cNvSpPr/>
            <p:nvPr/>
          </p:nvSpPr>
          <p:spPr>
            <a:xfrm>
              <a:off x="8175380" y="3823670"/>
              <a:ext cx="34486" cy="39984"/>
            </a:xfrm>
            <a:custGeom>
              <a:avLst/>
              <a:gdLst/>
              <a:ahLst/>
              <a:cxnLst/>
              <a:rect l="l" t="t" r="r" b="b"/>
              <a:pathLst>
                <a:path w="1317" h="1527" extrusionOk="0">
                  <a:moveTo>
                    <a:pt x="219" y="1"/>
                  </a:moveTo>
                  <a:cubicBezTo>
                    <a:pt x="95" y="1"/>
                    <a:pt x="0" y="96"/>
                    <a:pt x="0" y="220"/>
                  </a:cubicBezTo>
                  <a:lnTo>
                    <a:pt x="0" y="869"/>
                  </a:lnTo>
                  <a:cubicBezTo>
                    <a:pt x="0" y="1231"/>
                    <a:pt x="296" y="1527"/>
                    <a:pt x="658" y="1527"/>
                  </a:cubicBezTo>
                  <a:cubicBezTo>
                    <a:pt x="1021" y="1527"/>
                    <a:pt x="1317" y="1231"/>
                    <a:pt x="1317" y="869"/>
                  </a:cubicBezTo>
                  <a:lnTo>
                    <a:pt x="1317" y="220"/>
                  </a:lnTo>
                  <a:cubicBezTo>
                    <a:pt x="1317" y="96"/>
                    <a:pt x="1221" y="1"/>
                    <a:pt x="1097" y="1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0" name="Google Shape;14060;p84"/>
            <p:cNvSpPr/>
            <p:nvPr/>
          </p:nvSpPr>
          <p:spPr>
            <a:xfrm>
              <a:off x="8175407" y="3823670"/>
              <a:ext cx="22964" cy="40115"/>
            </a:xfrm>
            <a:custGeom>
              <a:avLst/>
              <a:gdLst/>
              <a:ahLst/>
              <a:cxnLst/>
              <a:rect l="l" t="t" r="r" b="b"/>
              <a:pathLst>
                <a:path w="877" h="1532" extrusionOk="0">
                  <a:moveTo>
                    <a:pt x="228" y="1"/>
                  </a:moveTo>
                  <a:cubicBezTo>
                    <a:pt x="104" y="1"/>
                    <a:pt x="9" y="96"/>
                    <a:pt x="9" y="220"/>
                  </a:cubicBezTo>
                  <a:lnTo>
                    <a:pt x="9" y="869"/>
                  </a:lnTo>
                  <a:cubicBezTo>
                    <a:pt x="1" y="1245"/>
                    <a:pt x="309" y="1531"/>
                    <a:pt x="652" y="1531"/>
                  </a:cubicBezTo>
                  <a:cubicBezTo>
                    <a:pt x="726" y="1531"/>
                    <a:pt x="802" y="1518"/>
                    <a:pt x="877" y="1489"/>
                  </a:cubicBezTo>
                  <a:cubicBezTo>
                    <a:pt x="619" y="1393"/>
                    <a:pt x="447" y="1145"/>
                    <a:pt x="447" y="869"/>
                  </a:cubicBezTo>
                  <a:lnTo>
                    <a:pt x="447" y="220"/>
                  </a:lnTo>
                  <a:cubicBezTo>
                    <a:pt x="447" y="96"/>
                    <a:pt x="543" y="1"/>
                    <a:pt x="667" y="1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061" name="Google Shape;14061;p84"/>
          <p:cNvGrpSpPr/>
          <p:nvPr/>
        </p:nvGrpSpPr>
        <p:grpSpPr>
          <a:xfrm>
            <a:off x="7614550" y="2879911"/>
            <a:ext cx="263316" cy="354754"/>
            <a:chOff x="7614550" y="2879911"/>
            <a:chExt cx="263316" cy="354754"/>
          </a:xfrm>
        </p:grpSpPr>
        <p:sp>
          <p:nvSpPr>
            <p:cNvPr id="14062" name="Google Shape;14062;p84"/>
            <p:cNvSpPr/>
            <p:nvPr/>
          </p:nvSpPr>
          <p:spPr>
            <a:xfrm>
              <a:off x="7614550" y="3086013"/>
              <a:ext cx="263316" cy="148652"/>
            </a:xfrm>
            <a:custGeom>
              <a:avLst/>
              <a:gdLst/>
              <a:ahLst/>
              <a:cxnLst/>
              <a:rect l="l" t="t" r="r" b="b"/>
              <a:pathLst>
                <a:path w="10056" h="5677" extrusionOk="0">
                  <a:moveTo>
                    <a:pt x="3721" y="0"/>
                  </a:moveTo>
                  <a:lnTo>
                    <a:pt x="3721" y="1126"/>
                  </a:lnTo>
                  <a:cubicBezTo>
                    <a:pt x="3712" y="1498"/>
                    <a:pt x="3483" y="1822"/>
                    <a:pt x="3130" y="1946"/>
                  </a:cubicBezTo>
                  <a:lnTo>
                    <a:pt x="879" y="2748"/>
                  </a:lnTo>
                  <a:cubicBezTo>
                    <a:pt x="354" y="2929"/>
                    <a:pt x="1" y="3425"/>
                    <a:pt x="1" y="3978"/>
                  </a:cubicBezTo>
                  <a:lnTo>
                    <a:pt x="1" y="5018"/>
                  </a:lnTo>
                  <a:cubicBezTo>
                    <a:pt x="1" y="5381"/>
                    <a:pt x="297" y="5677"/>
                    <a:pt x="659" y="5677"/>
                  </a:cubicBezTo>
                  <a:lnTo>
                    <a:pt x="9398" y="5677"/>
                  </a:lnTo>
                  <a:cubicBezTo>
                    <a:pt x="9760" y="5677"/>
                    <a:pt x="10056" y="5381"/>
                    <a:pt x="10056" y="5018"/>
                  </a:cubicBezTo>
                  <a:lnTo>
                    <a:pt x="10056" y="3978"/>
                  </a:lnTo>
                  <a:cubicBezTo>
                    <a:pt x="10056" y="3425"/>
                    <a:pt x="9703" y="2929"/>
                    <a:pt x="9178" y="2748"/>
                  </a:cubicBezTo>
                  <a:lnTo>
                    <a:pt x="6927" y="1946"/>
                  </a:lnTo>
                  <a:cubicBezTo>
                    <a:pt x="6574" y="1822"/>
                    <a:pt x="6345" y="1498"/>
                    <a:pt x="6345" y="1126"/>
                  </a:cubicBezTo>
                  <a:lnTo>
                    <a:pt x="6345" y="0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3" name="Google Shape;14063;p84"/>
            <p:cNvSpPr/>
            <p:nvPr/>
          </p:nvSpPr>
          <p:spPr>
            <a:xfrm>
              <a:off x="7614550" y="3137728"/>
              <a:ext cx="263081" cy="96937"/>
            </a:xfrm>
            <a:custGeom>
              <a:avLst/>
              <a:gdLst/>
              <a:ahLst/>
              <a:cxnLst/>
              <a:rect l="l" t="t" r="r" b="b"/>
              <a:pathLst>
                <a:path w="10047" h="3702" extrusionOk="0">
                  <a:moveTo>
                    <a:pt x="3063" y="0"/>
                  </a:moveTo>
                  <a:lnTo>
                    <a:pt x="879" y="773"/>
                  </a:lnTo>
                  <a:cubicBezTo>
                    <a:pt x="354" y="954"/>
                    <a:pt x="1" y="1450"/>
                    <a:pt x="1" y="2003"/>
                  </a:cubicBezTo>
                  <a:lnTo>
                    <a:pt x="1" y="3043"/>
                  </a:lnTo>
                  <a:cubicBezTo>
                    <a:pt x="1" y="3406"/>
                    <a:pt x="297" y="3702"/>
                    <a:pt x="659" y="3702"/>
                  </a:cubicBezTo>
                  <a:lnTo>
                    <a:pt x="9398" y="3702"/>
                  </a:lnTo>
                  <a:cubicBezTo>
                    <a:pt x="9760" y="3702"/>
                    <a:pt x="10046" y="3406"/>
                    <a:pt x="10046" y="3043"/>
                  </a:cubicBezTo>
                  <a:lnTo>
                    <a:pt x="10046" y="2003"/>
                  </a:lnTo>
                  <a:cubicBezTo>
                    <a:pt x="10046" y="1450"/>
                    <a:pt x="9703" y="954"/>
                    <a:pt x="9178" y="773"/>
                  </a:cubicBezTo>
                  <a:lnTo>
                    <a:pt x="6994" y="0"/>
                  </a:lnTo>
                  <a:cubicBezTo>
                    <a:pt x="6994" y="1088"/>
                    <a:pt x="6116" y="1965"/>
                    <a:pt x="5028" y="1965"/>
                  </a:cubicBezTo>
                  <a:cubicBezTo>
                    <a:pt x="3941" y="1965"/>
                    <a:pt x="3063" y="1088"/>
                    <a:pt x="3063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4" name="Google Shape;14064;p84"/>
            <p:cNvSpPr/>
            <p:nvPr/>
          </p:nvSpPr>
          <p:spPr>
            <a:xfrm>
              <a:off x="7683495" y="3137728"/>
              <a:ext cx="125426" cy="62477"/>
            </a:xfrm>
            <a:custGeom>
              <a:avLst/>
              <a:gdLst/>
              <a:ahLst/>
              <a:cxnLst/>
              <a:rect l="l" t="t" r="r" b="b"/>
              <a:pathLst>
                <a:path w="4790" h="2386" extrusionOk="0">
                  <a:moveTo>
                    <a:pt x="430" y="0"/>
                  </a:moveTo>
                  <a:lnTo>
                    <a:pt x="1" y="153"/>
                  </a:lnTo>
                  <a:cubicBezTo>
                    <a:pt x="87" y="1412"/>
                    <a:pt x="1136" y="2385"/>
                    <a:pt x="2395" y="2385"/>
                  </a:cubicBezTo>
                  <a:cubicBezTo>
                    <a:pt x="3655" y="2385"/>
                    <a:pt x="4704" y="1412"/>
                    <a:pt x="4790" y="153"/>
                  </a:cubicBezTo>
                  <a:lnTo>
                    <a:pt x="4361" y="0"/>
                  </a:lnTo>
                  <a:cubicBezTo>
                    <a:pt x="4361" y="1088"/>
                    <a:pt x="3483" y="1965"/>
                    <a:pt x="2395" y="1965"/>
                  </a:cubicBezTo>
                  <a:cubicBezTo>
                    <a:pt x="1308" y="1965"/>
                    <a:pt x="430" y="1088"/>
                    <a:pt x="430" y="0"/>
                  </a:cubicBezTo>
                  <a:close/>
                </a:path>
              </a:pathLst>
            </a:custGeom>
            <a:solidFill>
              <a:srgbClr val="A2B5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5" name="Google Shape;14065;p84"/>
            <p:cNvSpPr/>
            <p:nvPr/>
          </p:nvSpPr>
          <p:spPr>
            <a:xfrm>
              <a:off x="7711985" y="3085751"/>
              <a:ext cx="68709" cy="23069"/>
            </a:xfrm>
            <a:custGeom>
              <a:avLst/>
              <a:gdLst/>
              <a:ahLst/>
              <a:cxnLst/>
              <a:rect l="l" t="t" r="r" b="b"/>
              <a:pathLst>
                <a:path w="2624" h="881" extrusionOk="0">
                  <a:moveTo>
                    <a:pt x="0" y="1"/>
                  </a:moveTo>
                  <a:lnTo>
                    <a:pt x="0" y="602"/>
                  </a:lnTo>
                  <a:cubicBezTo>
                    <a:pt x="415" y="788"/>
                    <a:pt x="861" y="881"/>
                    <a:pt x="1309" y="881"/>
                  </a:cubicBezTo>
                  <a:cubicBezTo>
                    <a:pt x="1756" y="881"/>
                    <a:pt x="2204" y="788"/>
                    <a:pt x="2624" y="602"/>
                  </a:cubicBezTo>
                  <a:lnTo>
                    <a:pt x="2624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6" name="Google Shape;14066;p84"/>
            <p:cNvSpPr/>
            <p:nvPr/>
          </p:nvSpPr>
          <p:spPr>
            <a:xfrm>
              <a:off x="7780668" y="3023064"/>
              <a:ext cx="45745" cy="211601"/>
            </a:xfrm>
            <a:custGeom>
              <a:avLst/>
              <a:gdLst/>
              <a:ahLst/>
              <a:cxnLst/>
              <a:rect l="l" t="t" r="r" b="b"/>
              <a:pathLst>
                <a:path w="1747" h="8081" extrusionOk="0">
                  <a:moveTo>
                    <a:pt x="1" y="0"/>
                  </a:moveTo>
                  <a:lnTo>
                    <a:pt x="1" y="8081"/>
                  </a:lnTo>
                  <a:lnTo>
                    <a:pt x="1527" y="8081"/>
                  </a:lnTo>
                  <a:lnTo>
                    <a:pt x="1117" y="4179"/>
                  </a:lnTo>
                  <a:cubicBezTo>
                    <a:pt x="1098" y="4007"/>
                    <a:pt x="1089" y="3845"/>
                    <a:pt x="1089" y="3683"/>
                  </a:cubicBezTo>
                  <a:lnTo>
                    <a:pt x="1089" y="3520"/>
                  </a:lnTo>
                  <a:cubicBezTo>
                    <a:pt x="1089" y="3206"/>
                    <a:pt x="1117" y="2900"/>
                    <a:pt x="1184" y="2605"/>
                  </a:cubicBezTo>
                  <a:lnTo>
                    <a:pt x="1747" y="0"/>
                  </a:ln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7" name="Google Shape;14067;p84"/>
            <p:cNvSpPr/>
            <p:nvPr/>
          </p:nvSpPr>
          <p:spPr>
            <a:xfrm>
              <a:off x="7780668" y="3102981"/>
              <a:ext cx="29275" cy="23017"/>
            </a:xfrm>
            <a:custGeom>
              <a:avLst/>
              <a:gdLst/>
              <a:ahLst/>
              <a:cxnLst/>
              <a:rect l="l" t="t" r="r" b="b"/>
              <a:pathLst>
                <a:path w="1118" h="879" extrusionOk="0">
                  <a:moveTo>
                    <a:pt x="1" y="1"/>
                  </a:moveTo>
                  <a:lnTo>
                    <a:pt x="1" y="879"/>
                  </a:lnTo>
                  <a:lnTo>
                    <a:pt x="1098" y="879"/>
                  </a:lnTo>
                  <a:cubicBezTo>
                    <a:pt x="1089" y="793"/>
                    <a:pt x="1089" y="707"/>
                    <a:pt x="1089" y="631"/>
                  </a:cubicBezTo>
                  <a:lnTo>
                    <a:pt x="1089" y="468"/>
                  </a:lnTo>
                  <a:cubicBezTo>
                    <a:pt x="1089" y="316"/>
                    <a:pt x="1098" y="154"/>
                    <a:pt x="1117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8" name="Google Shape;14068;p84"/>
            <p:cNvSpPr/>
            <p:nvPr/>
          </p:nvSpPr>
          <p:spPr>
            <a:xfrm>
              <a:off x="7666030" y="3023064"/>
              <a:ext cx="45719" cy="211601"/>
            </a:xfrm>
            <a:custGeom>
              <a:avLst/>
              <a:gdLst/>
              <a:ahLst/>
              <a:cxnLst/>
              <a:rect l="l" t="t" r="r" b="b"/>
              <a:pathLst>
                <a:path w="1746" h="8081" extrusionOk="0">
                  <a:moveTo>
                    <a:pt x="0" y="0"/>
                  </a:moveTo>
                  <a:lnTo>
                    <a:pt x="563" y="2605"/>
                  </a:lnTo>
                  <a:cubicBezTo>
                    <a:pt x="630" y="2900"/>
                    <a:pt x="658" y="3206"/>
                    <a:pt x="658" y="3520"/>
                  </a:cubicBezTo>
                  <a:lnTo>
                    <a:pt x="658" y="3683"/>
                  </a:lnTo>
                  <a:cubicBezTo>
                    <a:pt x="658" y="3845"/>
                    <a:pt x="649" y="4007"/>
                    <a:pt x="630" y="4179"/>
                  </a:cubicBezTo>
                  <a:lnTo>
                    <a:pt x="220" y="8081"/>
                  </a:lnTo>
                  <a:lnTo>
                    <a:pt x="1746" y="8081"/>
                  </a:lnTo>
                  <a:lnTo>
                    <a:pt x="1746" y="0"/>
                  </a:ln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9" name="Google Shape;14069;p84"/>
            <p:cNvSpPr/>
            <p:nvPr/>
          </p:nvSpPr>
          <p:spPr>
            <a:xfrm>
              <a:off x="7628559" y="2879911"/>
              <a:ext cx="235325" cy="137419"/>
            </a:xfrm>
            <a:custGeom>
              <a:avLst/>
              <a:gdLst/>
              <a:ahLst/>
              <a:cxnLst/>
              <a:rect l="l" t="t" r="r" b="b"/>
              <a:pathLst>
                <a:path w="8987" h="5248" extrusionOk="0">
                  <a:moveTo>
                    <a:pt x="4493" y="1"/>
                  </a:moveTo>
                  <a:cubicBezTo>
                    <a:pt x="1794" y="1"/>
                    <a:pt x="0" y="2787"/>
                    <a:pt x="1116" y="5248"/>
                  </a:cubicBezTo>
                  <a:lnTo>
                    <a:pt x="7871" y="5248"/>
                  </a:lnTo>
                  <a:cubicBezTo>
                    <a:pt x="8987" y="2787"/>
                    <a:pt x="7193" y="1"/>
                    <a:pt x="4493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0" name="Google Shape;14070;p84"/>
            <p:cNvSpPr/>
            <p:nvPr/>
          </p:nvSpPr>
          <p:spPr>
            <a:xfrm>
              <a:off x="7650031" y="2920131"/>
              <a:ext cx="192381" cy="177142"/>
            </a:xfrm>
            <a:custGeom>
              <a:avLst/>
              <a:gdLst/>
              <a:ahLst/>
              <a:cxnLst/>
              <a:rect l="l" t="t" r="r" b="b"/>
              <a:pathLst>
                <a:path w="7347" h="6765" extrusionOk="0">
                  <a:moveTo>
                    <a:pt x="3673" y="1"/>
                  </a:moveTo>
                  <a:cubicBezTo>
                    <a:pt x="2109" y="1"/>
                    <a:pt x="831" y="1270"/>
                    <a:pt x="831" y="2834"/>
                  </a:cubicBezTo>
                  <a:lnTo>
                    <a:pt x="831" y="3054"/>
                  </a:lnTo>
                  <a:lnTo>
                    <a:pt x="726" y="3054"/>
                  </a:lnTo>
                  <a:cubicBezTo>
                    <a:pt x="1" y="3054"/>
                    <a:pt x="1" y="4151"/>
                    <a:pt x="726" y="4151"/>
                  </a:cubicBezTo>
                  <a:lnTo>
                    <a:pt x="840" y="4151"/>
                  </a:lnTo>
                  <a:cubicBezTo>
                    <a:pt x="955" y="5629"/>
                    <a:pt x="2185" y="6765"/>
                    <a:pt x="3673" y="6765"/>
                  </a:cubicBezTo>
                  <a:cubicBezTo>
                    <a:pt x="5152" y="6765"/>
                    <a:pt x="6383" y="5629"/>
                    <a:pt x="6497" y="4151"/>
                  </a:cubicBezTo>
                  <a:lnTo>
                    <a:pt x="6621" y="4151"/>
                  </a:lnTo>
                  <a:cubicBezTo>
                    <a:pt x="7346" y="4151"/>
                    <a:pt x="7346" y="3054"/>
                    <a:pt x="6621" y="3054"/>
                  </a:cubicBezTo>
                  <a:lnTo>
                    <a:pt x="6516" y="3054"/>
                  </a:lnTo>
                  <a:lnTo>
                    <a:pt x="6516" y="2834"/>
                  </a:lnTo>
                  <a:cubicBezTo>
                    <a:pt x="6516" y="1270"/>
                    <a:pt x="5238" y="1"/>
                    <a:pt x="3673" y="1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1" name="Google Shape;14071;p84"/>
            <p:cNvSpPr/>
            <p:nvPr/>
          </p:nvSpPr>
          <p:spPr>
            <a:xfrm>
              <a:off x="7650188" y="2920052"/>
              <a:ext cx="170229" cy="177456"/>
            </a:xfrm>
            <a:custGeom>
              <a:avLst/>
              <a:gdLst/>
              <a:ahLst/>
              <a:cxnLst/>
              <a:rect l="l" t="t" r="r" b="b"/>
              <a:pathLst>
                <a:path w="6501" h="6777" extrusionOk="0">
                  <a:moveTo>
                    <a:pt x="3677" y="0"/>
                  </a:moveTo>
                  <a:cubicBezTo>
                    <a:pt x="3629" y="0"/>
                    <a:pt x="3582" y="1"/>
                    <a:pt x="3534" y="4"/>
                  </a:cubicBezTo>
                  <a:cubicBezTo>
                    <a:pt x="2007" y="71"/>
                    <a:pt x="825" y="1273"/>
                    <a:pt x="825" y="2894"/>
                  </a:cubicBezTo>
                  <a:lnTo>
                    <a:pt x="825" y="3057"/>
                  </a:lnTo>
                  <a:lnTo>
                    <a:pt x="748" y="3057"/>
                  </a:lnTo>
                  <a:cubicBezTo>
                    <a:pt x="742" y="3056"/>
                    <a:pt x="736" y="3056"/>
                    <a:pt x="729" y="3056"/>
                  </a:cubicBezTo>
                  <a:cubicBezTo>
                    <a:pt x="23" y="3056"/>
                    <a:pt x="1" y="4125"/>
                    <a:pt x="720" y="4154"/>
                  </a:cubicBezTo>
                  <a:lnTo>
                    <a:pt x="844" y="4154"/>
                  </a:lnTo>
                  <a:cubicBezTo>
                    <a:pt x="947" y="5649"/>
                    <a:pt x="2194" y="6776"/>
                    <a:pt x="3648" y="6776"/>
                  </a:cubicBezTo>
                  <a:cubicBezTo>
                    <a:pt x="3799" y="6776"/>
                    <a:pt x="3952" y="6764"/>
                    <a:pt x="4106" y="6739"/>
                  </a:cubicBezTo>
                  <a:cubicBezTo>
                    <a:pt x="2723" y="6520"/>
                    <a:pt x="1702" y="5327"/>
                    <a:pt x="1702" y="3934"/>
                  </a:cubicBezTo>
                  <a:lnTo>
                    <a:pt x="1702" y="2837"/>
                  </a:lnTo>
                  <a:cubicBezTo>
                    <a:pt x="1702" y="2627"/>
                    <a:pt x="1721" y="2417"/>
                    <a:pt x="1769" y="2208"/>
                  </a:cubicBezTo>
                  <a:cubicBezTo>
                    <a:pt x="1872" y="1796"/>
                    <a:pt x="2235" y="1538"/>
                    <a:pt x="2619" y="1538"/>
                  </a:cubicBezTo>
                  <a:cubicBezTo>
                    <a:pt x="2770" y="1538"/>
                    <a:pt x="2924" y="1578"/>
                    <a:pt x="3066" y="1664"/>
                  </a:cubicBezTo>
                  <a:cubicBezTo>
                    <a:pt x="4116" y="2255"/>
                    <a:pt x="5289" y="2580"/>
                    <a:pt x="6501" y="2618"/>
                  </a:cubicBezTo>
                  <a:cubicBezTo>
                    <a:pt x="6381" y="1130"/>
                    <a:pt x="5142" y="0"/>
                    <a:pt x="3677" y="0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2" name="Google Shape;14072;p84"/>
            <p:cNvSpPr/>
            <p:nvPr/>
          </p:nvSpPr>
          <p:spPr>
            <a:xfrm>
              <a:off x="7720468" y="3037309"/>
              <a:ext cx="51506" cy="22755"/>
            </a:xfrm>
            <a:custGeom>
              <a:avLst/>
              <a:gdLst/>
              <a:ahLst/>
              <a:cxnLst/>
              <a:rect l="l" t="t" r="r" b="b"/>
              <a:pathLst>
                <a:path w="1967" h="869" extrusionOk="0">
                  <a:moveTo>
                    <a:pt x="144" y="0"/>
                  </a:moveTo>
                  <a:cubicBezTo>
                    <a:pt x="68" y="0"/>
                    <a:pt x="1" y="76"/>
                    <a:pt x="20" y="153"/>
                  </a:cubicBezTo>
                  <a:cubicBezTo>
                    <a:pt x="96" y="563"/>
                    <a:pt x="497" y="868"/>
                    <a:pt x="983" y="868"/>
                  </a:cubicBezTo>
                  <a:cubicBezTo>
                    <a:pt x="1470" y="868"/>
                    <a:pt x="1871" y="563"/>
                    <a:pt x="1957" y="153"/>
                  </a:cubicBezTo>
                  <a:cubicBezTo>
                    <a:pt x="1966" y="76"/>
                    <a:pt x="1909" y="0"/>
                    <a:pt x="182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3" name="Google Shape;14073;p84"/>
            <p:cNvSpPr/>
            <p:nvPr/>
          </p:nvSpPr>
          <p:spPr>
            <a:xfrm>
              <a:off x="7706250" y="3000204"/>
              <a:ext cx="11260" cy="17125"/>
            </a:xfrm>
            <a:custGeom>
              <a:avLst/>
              <a:gdLst/>
              <a:ahLst/>
              <a:cxnLst/>
              <a:rect l="l" t="t" r="r" b="b"/>
              <a:pathLst>
                <a:path w="430" h="654" extrusionOk="0">
                  <a:moveTo>
                    <a:pt x="215" y="0"/>
                  </a:moveTo>
                  <a:cubicBezTo>
                    <a:pt x="107" y="0"/>
                    <a:pt x="0" y="72"/>
                    <a:pt x="0" y="215"/>
                  </a:cubicBezTo>
                  <a:lnTo>
                    <a:pt x="0" y="434"/>
                  </a:lnTo>
                  <a:cubicBezTo>
                    <a:pt x="0" y="558"/>
                    <a:pt x="95" y="654"/>
                    <a:pt x="219" y="654"/>
                  </a:cubicBezTo>
                  <a:cubicBezTo>
                    <a:pt x="334" y="654"/>
                    <a:pt x="429" y="549"/>
                    <a:pt x="429" y="434"/>
                  </a:cubicBezTo>
                  <a:lnTo>
                    <a:pt x="429" y="215"/>
                  </a:lnTo>
                  <a:cubicBezTo>
                    <a:pt x="429" y="72"/>
                    <a:pt x="322" y="0"/>
                    <a:pt x="215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4" name="Google Shape;14074;p84"/>
            <p:cNvSpPr/>
            <p:nvPr/>
          </p:nvSpPr>
          <p:spPr>
            <a:xfrm>
              <a:off x="7774933" y="3000204"/>
              <a:ext cx="11260" cy="17125"/>
            </a:xfrm>
            <a:custGeom>
              <a:avLst/>
              <a:gdLst/>
              <a:ahLst/>
              <a:cxnLst/>
              <a:rect l="l" t="t" r="r" b="b"/>
              <a:pathLst>
                <a:path w="430" h="654" extrusionOk="0">
                  <a:moveTo>
                    <a:pt x="215" y="0"/>
                  </a:moveTo>
                  <a:cubicBezTo>
                    <a:pt x="108" y="0"/>
                    <a:pt x="1" y="72"/>
                    <a:pt x="1" y="215"/>
                  </a:cubicBezTo>
                  <a:lnTo>
                    <a:pt x="1" y="434"/>
                  </a:lnTo>
                  <a:cubicBezTo>
                    <a:pt x="1" y="558"/>
                    <a:pt x="96" y="654"/>
                    <a:pt x="220" y="654"/>
                  </a:cubicBezTo>
                  <a:cubicBezTo>
                    <a:pt x="334" y="654"/>
                    <a:pt x="430" y="558"/>
                    <a:pt x="430" y="434"/>
                  </a:cubicBezTo>
                  <a:lnTo>
                    <a:pt x="430" y="215"/>
                  </a:lnTo>
                  <a:cubicBezTo>
                    <a:pt x="430" y="72"/>
                    <a:pt x="323" y="0"/>
                    <a:pt x="215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5" name="Google Shape;14075;p84"/>
            <p:cNvSpPr/>
            <p:nvPr/>
          </p:nvSpPr>
          <p:spPr>
            <a:xfrm>
              <a:off x="7698237" y="2981535"/>
              <a:ext cx="27206" cy="12831"/>
            </a:xfrm>
            <a:custGeom>
              <a:avLst/>
              <a:gdLst/>
              <a:ahLst/>
              <a:cxnLst/>
              <a:rect l="l" t="t" r="r" b="b"/>
              <a:pathLst>
                <a:path w="1039" h="490" extrusionOk="0">
                  <a:moveTo>
                    <a:pt x="751" y="0"/>
                  </a:moveTo>
                  <a:cubicBezTo>
                    <a:pt x="740" y="0"/>
                    <a:pt x="728" y="1"/>
                    <a:pt x="716" y="3"/>
                  </a:cubicBezTo>
                  <a:lnTo>
                    <a:pt x="277" y="50"/>
                  </a:lnTo>
                  <a:cubicBezTo>
                    <a:pt x="1" y="79"/>
                    <a:pt x="20" y="489"/>
                    <a:pt x="306" y="489"/>
                  </a:cubicBezTo>
                  <a:lnTo>
                    <a:pt x="325" y="489"/>
                  </a:lnTo>
                  <a:lnTo>
                    <a:pt x="764" y="432"/>
                  </a:lnTo>
                  <a:cubicBezTo>
                    <a:pt x="1038" y="404"/>
                    <a:pt x="1006" y="0"/>
                    <a:pt x="751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6" name="Google Shape;14076;p84"/>
            <p:cNvSpPr/>
            <p:nvPr/>
          </p:nvSpPr>
          <p:spPr>
            <a:xfrm>
              <a:off x="7766921" y="2981561"/>
              <a:ext cx="27285" cy="12804"/>
            </a:xfrm>
            <a:custGeom>
              <a:avLst/>
              <a:gdLst/>
              <a:ahLst/>
              <a:cxnLst/>
              <a:rect l="l" t="t" r="r" b="b"/>
              <a:pathLst>
                <a:path w="1042" h="489" extrusionOk="0">
                  <a:moveTo>
                    <a:pt x="299" y="0"/>
                  </a:moveTo>
                  <a:cubicBezTo>
                    <a:pt x="37" y="0"/>
                    <a:pt x="1" y="404"/>
                    <a:pt x="278" y="440"/>
                  </a:cubicBezTo>
                  <a:lnTo>
                    <a:pt x="717" y="488"/>
                  </a:lnTo>
                  <a:lnTo>
                    <a:pt x="736" y="488"/>
                  </a:lnTo>
                  <a:cubicBezTo>
                    <a:pt x="1012" y="488"/>
                    <a:pt x="1041" y="78"/>
                    <a:pt x="764" y="49"/>
                  </a:cubicBezTo>
                  <a:lnTo>
                    <a:pt x="326" y="2"/>
                  </a:lnTo>
                  <a:cubicBezTo>
                    <a:pt x="316" y="1"/>
                    <a:pt x="307" y="0"/>
                    <a:pt x="299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7" name="Google Shape;14077;p84"/>
            <p:cNvSpPr/>
            <p:nvPr/>
          </p:nvSpPr>
          <p:spPr>
            <a:xfrm>
              <a:off x="7681008" y="2879911"/>
              <a:ext cx="162399" cy="97199"/>
            </a:xfrm>
            <a:custGeom>
              <a:avLst/>
              <a:gdLst/>
              <a:ahLst/>
              <a:cxnLst/>
              <a:rect l="l" t="t" r="r" b="b"/>
              <a:pathLst>
                <a:path w="6202" h="3712" extrusionOk="0">
                  <a:moveTo>
                    <a:pt x="2490" y="1"/>
                  </a:moveTo>
                  <a:cubicBezTo>
                    <a:pt x="1565" y="1"/>
                    <a:pt x="678" y="344"/>
                    <a:pt x="1" y="974"/>
                  </a:cubicBezTo>
                  <a:cubicBezTo>
                    <a:pt x="1317" y="2701"/>
                    <a:pt x="3368" y="3712"/>
                    <a:pt x="5553" y="3712"/>
                  </a:cubicBezTo>
                  <a:cubicBezTo>
                    <a:pt x="5772" y="3712"/>
                    <a:pt x="5992" y="3702"/>
                    <a:pt x="6201" y="3683"/>
                  </a:cubicBezTo>
                  <a:cubicBezTo>
                    <a:pt x="6182" y="1642"/>
                    <a:pt x="4532" y="1"/>
                    <a:pt x="2490" y="1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8" name="Google Shape;14078;p84"/>
            <p:cNvSpPr/>
            <p:nvPr/>
          </p:nvSpPr>
          <p:spPr>
            <a:xfrm>
              <a:off x="7682762" y="3102981"/>
              <a:ext cx="29249" cy="23017"/>
            </a:xfrm>
            <a:custGeom>
              <a:avLst/>
              <a:gdLst/>
              <a:ahLst/>
              <a:cxnLst/>
              <a:rect l="l" t="t" r="r" b="b"/>
              <a:pathLst>
                <a:path w="1117" h="879" extrusionOk="0">
                  <a:moveTo>
                    <a:pt x="0" y="1"/>
                  </a:moveTo>
                  <a:cubicBezTo>
                    <a:pt x="10" y="154"/>
                    <a:pt x="19" y="316"/>
                    <a:pt x="19" y="468"/>
                  </a:cubicBezTo>
                  <a:lnTo>
                    <a:pt x="19" y="631"/>
                  </a:lnTo>
                  <a:cubicBezTo>
                    <a:pt x="19" y="707"/>
                    <a:pt x="19" y="793"/>
                    <a:pt x="19" y="879"/>
                  </a:cubicBezTo>
                  <a:lnTo>
                    <a:pt x="1116" y="879"/>
                  </a:lnTo>
                  <a:lnTo>
                    <a:pt x="1116" y="1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9" name="Google Shape;14079;p84"/>
            <p:cNvSpPr/>
            <p:nvPr/>
          </p:nvSpPr>
          <p:spPr>
            <a:xfrm>
              <a:off x="7682762" y="3102981"/>
              <a:ext cx="29249" cy="11783"/>
            </a:xfrm>
            <a:custGeom>
              <a:avLst/>
              <a:gdLst/>
              <a:ahLst/>
              <a:cxnLst/>
              <a:rect l="l" t="t" r="r" b="b"/>
              <a:pathLst>
                <a:path w="1117" h="450" extrusionOk="0">
                  <a:moveTo>
                    <a:pt x="0" y="1"/>
                  </a:moveTo>
                  <a:cubicBezTo>
                    <a:pt x="10" y="154"/>
                    <a:pt x="19" y="297"/>
                    <a:pt x="19" y="449"/>
                  </a:cubicBezTo>
                  <a:lnTo>
                    <a:pt x="1116" y="449"/>
                  </a:lnTo>
                  <a:lnTo>
                    <a:pt x="1116" y="1"/>
                  </a:lnTo>
                  <a:close/>
                </a:path>
              </a:pathLst>
            </a:custGeom>
            <a:solidFill>
              <a:srgbClr val="A2B5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0" name="Google Shape;14080;p84"/>
            <p:cNvSpPr/>
            <p:nvPr/>
          </p:nvSpPr>
          <p:spPr>
            <a:xfrm>
              <a:off x="7780432" y="3103242"/>
              <a:ext cx="29249" cy="11521"/>
            </a:xfrm>
            <a:custGeom>
              <a:avLst/>
              <a:gdLst/>
              <a:ahLst/>
              <a:cxnLst/>
              <a:rect l="l" t="t" r="r" b="b"/>
              <a:pathLst>
                <a:path w="1117" h="440" extrusionOk="0">
                  <a:moveTo>
                    <a:pt x="0" y="1"/>
                  </a:moveTo>
                  <a:lnTo>
                    <a:pt x="0" y="439"/>
                  </a:lnTo>
                  <a:lnTo>
                    <a:pt x="1098" y="439"/>
                  </a:lnTo>
                  <a:cubicBezTo>
                    <a:pt x="1098" y="287"/>
                    <a:pt x="1107" y="144"/>
                    <a:pt x="1117" y="1"/>
                  </a:cubicBezTo>
                  <a:close/>
                </a:path>
              </a:pathLst>
            </a:custGeom>
            <a:solidFill>
              <a:srgbClr val="A2B5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081" name="Google Shape;14081;p84"/>
          <p:cNvGrpSpPr/>
          <p:nvPr/>
        </p:nvGrpSpPr>
        <p:grpSpPr>
          <a:xfrm>
            <a:off x="4900684" y="4268187"/>
            <a:ext cx="274576" cy="354623"/>
            <a:chOff x="4900684" y="4268187"/>
            <a:chExt cx="274576" cy="354623"/>
          </a:xfrm>
        </p:grpSpPr>
        <p:sp>
          <p:nvSpPr>
            <p:cNvPr id="14082" name="Google Shape;14082;p84"/>
            <p:cNvSpPr/>
            <p:nvPr/>
          </p:nvSpPr>
          <p:spPr>
            <a:xfrm>
              <a:off x="4963633" y="4268187"/>
              <a:ext cx="148678" cy="57109"/>
            </a:xfrm>
            <a:custGeom>
              <a:avLst/>
              <a:gdLst/>
              <a:ahLst/>
              <a:cxnLst/>
              <a:rect l="l" t="t" r="r" b="b"/>
              <a:pathLst>
                <a:path w="5678" h="2181" extrusionOk="0">
                  <a:moveTo>
                    <a:pt x="2839" y="1"/>
                  </a:moveTo>
                  <a:cubicBezTo>
                    <a:pt x="2021" y="1"/>
                    <a:pt x="1203" y="139"/>
                    <a:pt x="421" y="416"/>
                  </a:cubicBezTo>
                  <a:cubicBezTo>
                    <a:pt x="173" y="511"/>
                    <a:pt x="1" y="759"/>
                    <a:pt x="1" y="1036"/>
                  </a:cubicBezTo>
                  <a:lnTo>
                    <a:pt x="1" y="2181"/>
                  </a:lnTo>
                  <a:lnTo>
                    <a:pt x="5677" y="2181"/>
                  </a:lnTo>
                  <a:lnTo>
                    <a:pt x="5677" y="1036"/>
                  </a:lnTo>
                  <a:cubicBezTo>
                    <a:pt x="5677" y="759"/>
                    <a:pt x="5515" y="511"/>
                    <a:pt x="5257" y="416"/>
                  </a:cubicBezTo>
                  <a:cubicBezTo>
                    <a:pt x="4475" y="139"/>
                    <a:pt x="3657" y="1"/>
                    <a:pt x="2839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3" name="Google Shape;14083;p84"/>
            <p:cNvSpPr/>
            <p:nvPr/>
          </p:nvSpPr>
          <p:spPr>
            <a:xfrm>
              <a:off x="4935170" y="4302542"/>
              <a:ext cx="205866" cy="102959"/>
            </a:xfrm>
            <a:custGeom>
              <a:avLst/>
              <a:gdLst/>
              <a:ahLst/>
              <a:cxnLst/>
              <a:rect l="l" t="t" r="r" b="b"/>
              <a:pathLst>
                <a:path w="7862" h="3932" extrusionOk="0">
                  <a:moveTo>
                    <a:pt x="3931" y="1"/>
                  </a:moveTo>
                  <a:cubicBezTo>
                    <a:pt x="1756" y="1"/>
                    <a:pt x="0" y="878"/>
                    <a:pt x="0" y="1966"/>
                  </a:cubicBezTo>
                  <a:cubicBezTo>
                    <a:pt x="0" y="3053"/>
                    <a:pt x="1756" y="3931"/>
                    <a:pt x="3931" y="3931"/>
                  </a:cubicBezTo>
                  <a:cubicBezTo>
                    <a:pt x="6096" y="3931"/>
                    <a:pt x="7861" y="3053"/>
                    <a:pt x="7861" y="1966"/>
                  </a:cubicBezTo>
                  <a:cubicBezTo>
                    <a:pt x="7861" y="878"/>
                    <a:pt x="6096" y="1"/>
                    <a:pt x="3931" y="1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4" name="Google Shape;14084;p84"/>
            <p:cNvSpPr/>
            <p:nvPr/>
          </p:nvSpPr>
          <p:spPr>
            <a:xfrm>
              <a:off x="4946403" y="4405475"/>
              <a:ext cx="17256" cy="22938"/>
            </a:xfrm>
            <a:custGeom>
              <a:avLst/>
              <a:gdLst/>
              <a:ahLst/>
              <a:cxnLst/>
              <a:rect l="l" t="t" r="r" b="b"/>
              <a:pathLst>
                <a:path w="659" h="876" extrusionOk="0">
                  <a:moveTo>
                    <a:pt x="335" y="0"/>
                  </a:moveTo>
                  <a:cubicBezTo>
                    <a:pt x="335" y="0"/>
                    <a:pt x="1" y="219"/>
                    <a:pt x="1" y="553"/>
                  </a:cubicBezTo>
                  <a:cubicBezTo>
                    <a:pt x="1" y="768"/>
                    <a:pt x="165" y="875"/>
                    <a:pt x="330" y="875"/>
                  </a:cubicBezTo>
                  <a:cubicBezTo>
                    <a:pt x="494" y="875"/>
                    <a:pt x="659" y="768"/>
                    <a:pt x="659" y="553"/>
                  </a:cubicBezTo>
                  <a:cubicBezTo>
                    <a:pt x="659" y="219"/>
                    <a:pt x="335" y="0"/>
                    <a:pt x="335" y="0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5" name="Google Shape;14085;p84"/>
            <p:cNvSpPr/>
            <p:nvPr/>
          </p:nvSpPr>
          <p:spPr>
            <a:xfrm>
              <a:off x="5112285" y="4405475"/>
              <a:ext cx="17256" cy="22938"/>
            </a:xfrm>
            <a:custGeom>
              <a:avLst/>
              <a:gdLst/>
              <a:ahLst/>
              <a:cxnLst/>
              <a:rect l="l" t="t" r="r" b="b"/>
              <a:pathLst>
                <a:path w="659" h="876" extrusionOk="0">
                  <a:moveTo>
                    <a:pt x="334" y="0"/>
                  </a:moveTo>
                  <a:cubicBezTo>
                    <a:pt x="334" y="0"/>
                    <a:pt x="0" y="219"/>
                    <a:pt x="0" y="553"/>
                  </a:cubicBezTo>
                  <a:cubicBezTo>
                    <a:pt x="0" y="768"/>
                    <a:pt x="165" y="875"/>
                    <a:pt x="329" y="875"/>
                  </a:cubicBezTo>
                  <a:cubicBezTo>
                    <a:pt x="494" y="875"/>
                    <a:pt x="659" y="768"/>
                    <a:pt x="659" y="553"/>
                  </a:cubicBezTo>
                  <a:cubicBezTo>
                    <a:pt x="659" y="219"/>
                    <a:pt x="334" y="0"/>
                    <a:pt x="334" y="0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6" name="Google Shape;14086;p84"/>
            <p:cNvSpPr/>
            <p:nvPr/>
          </p:nvSpPr>
          <p:spPr>
            <a:xfrm>
              <a:off x="4900684" y="4468424"/>
              <a:ext cx="274576" cy="154387"/>
            </a:xfrm>
            <a:custGeom>
              <a:avLst/>
              <a:gdLst/>
              <a:ahLst/>
              <a:cxnLst/>
              <a:rect l="l" t="t" r="r" b="b"/>
              <a:pathLst>
                <a:path w="10486" h="5896" extrusionOk="0">
                  <a:moveTo>
                    <a:pt x="3712" y="0"/>
                  </a:moveTo>
                  <a:lnTo>
                    <a:pt x="3712" y="1040"/>
                  </a:lnTo>
                  <a:cubicBezTo>
                    <a:pt x="3712" y="1326"/>
                    <a:pt x="3521" y="1584"/>
                    <a:pt x="3244" y="1670"/>
                  </a:cubicBezTo>
                  <a:lnTo>
                    <a:pt x="945" y="2347"/>
                  </a:lnTo>
                  <a:cubicBezTo>
                    <a:pt x="383" y="2509"/>
                    <a:pt x="1" y="3015"/>
                    <a:pt x="1" y="3597"/>
                  </a:cubicBezTo>
                  <a:lnTo>
                    <a:pt x="1" y="5237"/>
                  </a:lnTo>
                  <a:cubicBezTo>
                    <a:pt x="1" y="5600"/>
                    <a:pt x="297" y="5896"/>
                    <a:pt x="659" y="5896"/>
                  </a:cubicBezTo>
                  <a:lnTo>
                    <a:pt x="9837" y="5896"/>
                  </a:lnTo>
                  <a:cubicBezTo>
                    <a:pt x="10190" y="5896"/>
                    <a:pt x="10485" y="5600"/>
                    <a:pt x="10485" y="5237"/>
                  </a:cubicBezTo>
                  <a:lnTo>
                    <a:pt x="10485" y="3597"/>
                  </a:lnTo>
                  <a:cubicBezTo>
                    <a:pt x="10485" y="3015"/>
                    <a:pt x="10104" y="2509"/>
                    <a:pt x="9550" y="2347"/>
                  </a:cubicBezTo>
                  <a:lnTo>
                    <a:pt x="7242" y="1670"/>
                  </a:lnTo>
                  <a:cubicBezTo>
                    <a:pt x="6965" y="1584"/>
                    <a:pt x="6774" y="1326"/>
                    <a:pt x="6774" y="1040"/>
                  </a:cubicBezTo>
                  <a:lnTo>
                    <a:pt x="6774" y="0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7" name="Google Shape;14087;p84"/>
            <p:cNvSpPr/>
            <p:nvPr/>
          </p:nvSpPr>
          <p:spPr>
            <a:xfrm>
              <a:off x="4997857" y="4468424"/>
              <a:ext cx="80231" cy="22860"/>
            </a:xfrm>
            <a:custGeom>
              <a:avLst/>
              <a:gdLst/>
              <a:ahLst/>
              <a:cxnLst/>
              <a:rect l="l" t="t" r="r" b="b"/>
              <a:pathLst>
                <a:path w="3064" h="873" extrusionOk="0">
                  <a:moveTo>
                    <a:pt x="1" y="0"/>
                  </a:moveTo>
                  <a:lnTo>
                    <a:pt x="1" y="487"/>
                  </a:lnTo>
                  <a:cubicBezTo>
                    <a:pt x="478" y="744"/>
                    <a:pt x="1005" y="873"/>
                    <a:pt x="1532" y="873"/>
                  </a:cubicBezTo>
                  <a:cubicBezTo>
                    <a:pt x="2059" y="873"/>
                    <a:pt x="2586" y="744"/>
                    <a:pt x="3063" y="487"/>
                  </a:cubicBezTo>
                  <a:lnTo>
                    <a:pt x="3063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8" name="Google Shape;14088;p84"/>
            <p:cNvSpPr/>
            <p:nvPr/>
          </p:nvSpPr>
          <p:spPr>
            <a:xfrm>
              <a:off x="4941664" y="4325270"/>
              <a:ext cx="192617" cy="154413"/>
            </a:xfrm>
            <a:custGeom>
              <a:avLst/>
              <a:gdLst/>
              <a:ahLst/>
              <a:cxnLst/>
              <a:rect l="l" t="t" r="r" b="b"/>
              <a:pathLst>
                <a:path w="7356" h="5897" extrusionOk="0">
                  <a:moveTo>
                    <a:pt x="3683" y="1"/>
                  </a:moveTo>
                  <a:cubicBezTo>
                    <a:pt x="2347" y="1"/>
                    <a:pt x="1279" y="392"/>
                    <a:pt x="1279" y="878"/>
                  </a:cubicBezTo>
                  <a:lnTo>
                    <a:pt x="1279" y="1756"/>
                  </a:lnTo>
                  <a:cubicBezTo>
                    <a:pt x="1279" y="1995"/>
                    <a:pt x="1078" y="2185"/>
                    <a:pt x="840" y="2185"/>
                  </a:cubicBezTo>
                  <a:lnTo>
                    <a:pt x="725" y="2185"/>
                  </a:lnTo>
                  <a:cubicBezTo>
                    <a:pt x="0" y="2185"/>
                    <a:pt x="0" y="3282"/>
                    <a:pt x="725" y="3282"/>
                  </a:cubicBezTo>
                  <a:lnTo>
                    <a:pt x="850" y="3282"/>
                  </a:lnTo>
                  <a:cubicBezTo>
                    <a:pt x="964" y="4761"/>
                    <a:pt x="2195" y="5896"/>
                    <a:pt x="3673" y="5896"/>
                  </a:cubicBezTo>
                  <a:cubicBezTo>
                    <a:pt x="5162" y="5896"/>
                    <a:pt x="6392" y="4761"/>
                    <a:pt x="6507" y="3282"/>
                  </a:cubicBezTo>
                  <a:lnTo>
                    <a:pt x="6621" y="3282"/>
                  </a:lnTo>
                  <a:cubicBezTo>
                    <a:pt x="7356" y="3282"/>
                    <a:pt x="7356" y="2185"/>
                    <a:pt x="6621" y="2185"/>
                  </a:cubicBezTo>
                  <a:lnTo>
                    <a:pt x="6516" y="2185"/>
                  </a:lnTo>
                  <a:cubicBezTo>
                    <a:pt x="6278" y="2185"/>
                    <a:pt x="6077" y="1995"/>
                    <a:pt x="6077" y="1756"/>
                  </a:cubicBezTo>
                  <a:lnTo>
                    <a:pt x="6077" y="878"/>
                  </a:lnTo>
                  <a:cubicBezTo>
                    <a:pt x="6077" y="401"/>
                    <a:pt x="5009" y="1"/>
                    <a:pt x="3683" y="1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9" name="Google Shape;14089;p84"/>
            <p:cNvSpPr/>
            <p:nvPr/>
          </p:nvSpPr>
          <p:spPr>
            <a:xfrm>
              <a:off x="4945670" y="4325270"/>
              <a:ext cx="155382" cy="154622"/>
            </a:xfrm>
            <a:custGeom>
              <a:avLst/>
              <a:gdLst/>
              <a:ahLst/>
              <a:cxnLst/>
              <a:rect l="l" t="t" r="r" b="b"/>
              <a:pathLst>
                <a:path w="5934" h="5905" extrusionOk="0">
                  <a:moveTo>
                    <a:pt x="3530" y="1"/>
                  </a:moveTo>
                  <a:cubicBezTo>
                    <a:pt x="2252" y="1"/>
                    <a:pt x="1212" y="363"/>
                    <a:pt x="1135" y="821"/>
                  </a:cubicBezTo>
                  <a:cubicBezTo>
                    <a:pt x="1126" y="840"/>
                    <a:pt x="1126" y="859"/>
                    <a:pt x="1126" y="878"/>
                  </a:cubicBezTo>
                  <a:lnTo>
                    <a:pt x="1126" y="1756"/>
                  </a:lnTo>
                  <a:cubicBezTo>
                    <a:pt x="1126" y="1995"/>
                    <a:pt x="925" y="2185"/>
                    <a:pt x="687" y="2185"/>
                  </a:cubicBezTo>
                  <a:lnTo>
                    <a:pt x="611" y="2185"/>
                  </a:lnTo>
                  <a:cubicBezTo>
                    <a:pt x="324" y="2185"/>
                    <a:pt x="76" y="2395"/>
                    <a:pt x="38" y="2681"/>
                  </a:cubicBezTo>
                  <a:cubicBezTo>
                    <a:pt x="0" y="3006"/>
                    <a:pt x="258" y="3282"/>
                    <a:pt x="582" y="3282"/>
                  </a:cubicBezTo>
                  <a:lnTo>
                    <a:pt x="697" y="3282"/>
                  </a:lnTo>
                  <a:cubicBezTo>
                    <a:pt x="800" y="4778"/>
                    <a:pt x="2055" y="5905"/>
                    <a:pt x="3510" y="5905"/>
                  </a:cubicBezTo>
                  <a:cubicBezTo>
                    <a:pt x="3661" y="5905"/>
                    <a:pt x="3815" y="5893"/>
                    <a:pt x="3969" y="5868"/>
                  </a:cubicBezTo>
                  <a:cubicBezTo>
                    <a:pt x="2585" y="5648"/>
                    <a:pt x="1565" y="4465"/>
                    <a:pt x="1565" y="3063"/>
                  </a:cubicBezTo>
                  <a:lnTo>
                    <a:pt x="1565" y="1794"/>
                  </a:lnTo>
                  <a:cubicBezTo>
                    <a:pt x="1565" y="1136"/>
                    <a:pt x="2051" y="583"/>
                    <a:pt x="2700" y="497"/>
                  </a:cubicBezTo>
                  <a:cubicBezTo>
                    <a:pt x="2977" y="459"/>
                    <a:pt x="3253" y="440"/>
                    <a:pt x="3530" y="440"/>
                  </a:cubicBezTo>
                  <a:cubicBezTo>
                    <a:pt x="4856" y="440"/>
                    <a:pt x="5934" y="831"/>
                    <a:pt x="5934" y="1317"/>
                  </a:cubicBezTo>
                  <a:lnTo>
                    <a:pt x="5934" y="878"/>
                  </a:lnTo>
                  <a:cubicBezTo>
                    <a:pt x="5934" y="392"/>
                    <a:pt x="4856" y="1"/>
                    <a:pt x="3530" y="1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0" name="Google Shape;14090;p84"/>
            <p:cNvSpPr/>
            <p:nvPr/>
          </p:nvSpPr>
          <p:spPr>
            <a:xfrm>
              <a:off x="4997857" y="4382615"/>
              <a:ext cx="11521" cy="17125"/>
            </a:xfrm>
            <a:custGeom>
              <a:avLst/>
              <a:gdLst/>
              <a:ahLst/>
              <a:cxnLst/>
              <a:rect l="l" t="t" r="r" b="b"/>
              <a:pathLst>
                <a:path w="440" h="654" extrusionOk="0">
                  <a:moveTo>
                    <a:pt x="220" y="0"/>
                  </a:moveTo>
                  <a:cubicBezTo>
                    <a:pt x="111" y="0"/>
                    <a:pt x="1" y="72"/>
                    <a:pt x="1" y="215"/>
                  </a:cubicBezTo>
                  <a:lnTo>
                    <a:pt x="1" y="434"/>
                  </a:lnTo>
                  <a:cubicBezTo>
                    <a:pt x="1" y="558"/>
                    <a:pt x="106" y="654"/>
                    <a:pt x="220" y="654"/>
                  </a:cubicBezTo>
                  <a:cubicBezTo>
                    <a:pt x="344" y="654"/>
                    <a:pt x="440" y="558"/>
                    <a:pt x="440" y="434"/>
                  </a:cubicBezTo>
                  <a:lnTo>
                    <a:pt x="440" y="215"/>
                  </a:lnTo>
                  <a:cubicBezTo>
                    <a:pt x="440" y="72"/>
                    <a:pt x="330" y="0"/>
                    <a:pt x="220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1" name="Google Shape;14091;p84"/>
            <p:cNvSpPr/>
            <p:nvPr/>
          </p:nvSpPr>
          <p:spPr>
            <a:xfrm>
              <a:off x="5066566" y="4382615"/>
              <a:ext cx="11521" cy="17125"/>
            </a:xfrm>
            <a:custGeom>
              <a:avLst/>
              <a:gdLst/>
              <a:ahLst/>
              <a:cxnLst/>
              <a:rect l="l" t="t" r="r" b="b"/>
              <a:pathLst>
                <a:path w="440" h="654" extrusionOk="0">
                  <a:moveTo>
                    <a:pt x="220" y="0"/>
                  </a:moveTo>
                  <a:cubicBezTo>
                    <a:pt x="110" y="0"/>
                    <a:pt x="0" y="72"/>
                    <a:pt x="0" y="215"/>
                  </a:cubicBezTo>
                  <a:lnTo>
                    <a:pt x="0" y="434"/>
                  </a:lnTo>
                  <a:cubicBezTo>
                    <a:pt x="0" y="558"/>
                    <a:pt x="96" y="654"/>
                    <a:pt x="220" y="654"/>
                  </a:cubicBezTo>
                  <a:cubicBezTo>
                    <a:pt x="344" y="654"/>
                    <a:pt x="439" y="558"/>
                    <a:pt x="439" y="434"/>
                  </a:cubicBezTo>
                  <a:lnTo>
                    <a:pt x="439" y="215"/>
                  </a:lnTo>
                  <a:cubicBezTo>
                    <a:pt x="439" y="72"/>
                    <a:pt x="330" y="0"/>
                    <a:pt x="220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2" name="Google Shape;14092;p84"/>
            <p:cNvSpPr/>
            <p:nvPr/>
          </p:nvSpPr>
          <p:spPr>
            <a:xfrm>
              <a:off x="5012625" y="4422495"/>
              <a:ext cx="50694" cy="17230"/>
            </a:xfrm>
            <a:custGeom>
              <a:avLst/>
              <a:gdLst/>
              <a:ahLst/>
              <a:cxnLst/>
              <a:rect l="l" t="t" r="r" b="b"/>
              <a:pathLst>
                <a:path w="1936" h="658" extrusionOk="0">
                  <a:moveTo>
                    <a:pt x="315" y="0"/>
                  </a:moveTo>
                  <a:cubicBezTo>
                    <a:pt x="144" y="0"/>
                    <a:pt x="0" y="219"/>
                    <a:pt x="162" y="380"/>
                  </a:cubicBezTo>
                  <a:cubicBezTo>
                    <a:pt x="371" y="562"/>
                    <a:pt x="650" y="658"/>
                    <a:pt x="932" y="658"/>
                  </a:cubicBezTo>
                  <a:cubicBezTo>
                    <a:pt x="946" y="658"/>
                    <a:pt x="959" y="657"/>
                    <a:pt x="973" y="657"/>
                  </a:cubicBezTo>
                  <a:cubicBezTo>
                    <a:pt x="986" y="657"/>
                    <a:pt x="1000" y="658"/>
                    <a:pt x="1013" y="658"/>
                  </a:cubicBezTo>
                  <a:cubicBezTo>
                    <a:pt x="1295" y="658"/>
                    <a:pt x="1565" y="562"/>
                    <a:pt x="1774" y="380"/>
                  </a:cubicBezTo>
                  <a:cubicBezTo>
                    <a:pt x="1936" y="219"/>
                    <a:pt x="1792" y="0"/>
                    <a:pt x="1621" y="0"/>
                  </a:cubicBezTo>
                  <a:cubicBezTo>
                    <a:pt x="1570" y="0"/>
                    <a:pt x="1517" y="20"/>
                    <a:pt x="1469" y="66"/>
                  </a:cubicBezTo>
                  <a:cubicBezTo>
                    <a:pt x="1321" y="170"/>
                    <a:pt x="1147" y="223"/>
                    <a:pt x="972" y="223"/>
                  </a:cubicBezTo>
                  <a:cubicBezTo>
                    <a:pt x="796" y="223"/>
                    <a:pt x="620" y="170"/>
                    <a:pt x="467" y="66"/>
                  </a:cubicBezTo>
                  <a:cubicBezTo>
                    <a:pt x="419" y="20"/>
                    <a:pt x="366" y="0"/>
                    <a:pt x="315" y="0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3" name="Google Shape;14093;p84"/>
            <p:cNvSpPr/>
            <p:nvPr/>
          </p:nvSpPr>
          <p:spPr>
            <a:xfrm>
              <a:off x="4990368" y="4365490"/>
              <a:ext cx="26761" cy="11260"/>
            </a:xfrm>
            <a:custGeom>
              <a:avLst/>
              <a:gdLst/>
              <a:ahLst/>
              <a:cxnLst/>
              <a:rect l="l" t="t" r="r" b="b"/>
              <a:pathLst>
                <a:path w="1022" h="430" extrusionOk="0">
                  <a:moveTo>
                    <a:pt x="287" y="1"/>
                  </a:moveTo>
                  <a:cubicBezTo>
                    <a:pt x="1" y="1"/>
                    <a:pt x="1" y="430"/>
                    <a:pt x="287" y="430"/>
                  </a:cubicBezTo>
                  <a:lnTo>
                    <a:pt x="726" y="430"/>
                  </a:lnTo>
                  <a:cubicBezTo>
                    <a:pt x="1022" y="430"/>
                    <a:pt x="1022" y="1"/>
                    <a:pt x="726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4" name="Google Shape;14094;p84"/>
            <p:cNvSpPr/>
            <p:nvPr/>
          </p:nvSpPr>
          <p:spPr>
            <a:xfrm>
              <a:off x="5059077" y="4365490"/>
              <a:ext cx="26499" cy="11260"/>
            </a:xfrm>
            <a:custGeom>
              <a:avLst/>
              <a:gdLst/>
              <a:ahLst/>
              <a:cxnLst/>
              <a:rect l="l" t="t" r="r" b="b"/>
              <a:pathLst>
                <a:path w="1012" h="430" extrusionOk="0">
                  <a:moveTo>
                    <a:pt x="286" y="1"/>
                  </a:moveTo>
                  <a:cubicBezTo>
                    <a:pt x="0" y="1"/>
                    <a:pt x="0" y="430"/>
                    <a:pt x="286" y="430"/>
                  </a:cubicBezTo>
                  <a:lnTo>
                    <a:pt x="725" y="430"/>
                  </a:lnTo>
                  <a:cubicBezTo>
                    <a:pt x="1011" y="430"/>
                    <a:pt x="1011" y="1"/>
                    <a:pt x="725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5" name="Google Shape;14095;p84"/>
            <p:cNvSpPr/>
            <p:nvPr/>
          </p:nvSpPr>
          <p:spPr>
            <a:xfrm>
              <a:off x="5009352" y="4451168"/>
              <a:ext cx="57240" cy="44384"/>
            </a:xfrm>
            <a:custGeom>
              <a:avLst/>
              <a:gdLst/>
              <a:ahLst/>
              <a:cxnLst/>
              <a:rect l="l" t="t" r="r" b="b"/>
              <a:pathLst>
                <a:path w="2186" h="1695" extrusionOk="0">
                  <a:moveTo>
                    <a:pt x="1098" y="1"/>
                  </a:moveTo>
                  <a:cubicBezTo>
                    <a:pt x="964" y="1"/>
                    <a:pt x="859" y="87"/>
                    <a:pt x="821" y="211"/>
                  </a:cubicBezTo>
                  <a:lnTo>
                    <a:pt x="783" y="373"/>
                  </a:lnTo>
                  <a:cubicBezTo>
                    <a:pt x="754" y="506"/>
                    <a:pt x="659" y="611"/>
                    <a:pt x="525" y="669"/>
                  </a:cubicBezTo>
                  <a:lnTo>
                    <a:pt x="1" y="879"/>
                  </a:lnTo>
                  <a:lnTo>
                    <a:pt x="630" y="1508"/>
                  </a:lnTo>
                  <a:cubicBezTo>
                    <a:pt x="759" y="1632"/>
                    <a:pt x="929" y="1694"/>
                    <a:pt x="1097" y="1694"/>
                  </a:cubicBezTo>
                  <a:cubicBezTo>
                    <a:pt x="1265" y="1694"/>
                    <a:pt x="1432" y="1632"/>
                    <a:pt x="1556" y="1508"/>
                  </a:cubicBezTo>
                  <a:lnTo>
                    <a:pt x="2185" y="879"/>
                  </a:lnTo>
                  <a:lnTo>
                    <a:pt x="1670" y="669"/>
                  </a:lnTo>
                  <a:cubicBezTo>
                    <a:pt x="1537" y="611"/>
                    <a:pt x="1441" y="506"/>
                    <a:pt x="1403" y="373"/>
                  </a:cubicBezTo>
                  <a:lnTo>
                    <a:pt x="1365" y="211"/>
                  </a:lnTo>
                  <a:cubicBezTo>
                    <a:pt x="1336" y="87"/>
                    <a:pt x="1222" y="1"/>
                    <a:pt x="1098" y="1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6" name="Google Shape;14096;p84"/>
            <p:cNvSpPr/>
            <p:nvPr/>
          </p:nvSpPr>
          <p:spPr>
            <a:xfrm>
              <a:off x="4900684" y="4523622"/>
              <a:ext cx="274576" cy="99189"/>
            </a:xfrm>
            <a:custGeom>
              <a:avLst/>
              <a:gdLst/>
              <a:ahLst/>
              <a:cxnLst/>
              <a:rect l="l" t="t" r="r" b="b"/>
              <a:pathLst>
                <a:path w="10486" h="3788" extrusionOk="0">
                  <a:moveTo>
                    <a:pt x="1756" y="0"/>
                  </a:moveTo>
                  <a:lnTo>
                    <a:pt x="945" y="239"/>
                  </a:lnTo>
                  <a:cubicBezTo>
                    <a:pt x="383" y="401"/>
                    <a:pt x="1" y="907"/>
                    <a:pt x="1" y="1489"/>
                  </a:cubicBezTo>
                  <a:lnTo>
                    <a:pt x="1" y="3129"/>
                  </a:lnTo>
                  <a:cubicBezTo>
                    <a:pt x="1" y="3492"/>
                    <a:pt x="297" y="3788"/>
                    <a:pt x="659" y="3788"/>
                  </a:cubicBezTo>
                  <a:lnTo>
                    <a:pt x="9837" y="3788"/>
                  </a:lnTo>
                  <a:cubicBezTo>
                    <a:pt x="10190" y="3788"/>
                    <a:pt x="10485" y="3492"/>
                    <a:pt x="10485" y="3129"/>
                  </a:cubicBezTo>
                  <a:lnTo>
                    <a:pt x="10485" y="1489"/>
                  </a:lnTo>
                  <a:cubicBezTo>
                    <a:pt x="10485" y="907"/>
                    <a:pt x="10104" y="401"/>
                    <a:pt x="9550" y="239"/>
                  </a:cubicBezTo>
                  <a:lnTo>
                    <a:pt x="8730" y="0"/>
                  </a:lnTo>
                  <a:cubicBezTo>
                    <a:pt x="8348" y="449"/>
                    <a:pt x="7060" y="1908"/>
                    <a:pt x="5572" y="2738"/>
                  </a:cubicBezTo>
                  <a:cubicBezTo>
                    <a:pt x="5467" y="2796"/>
                    <a:pt x="5355" y="2824"/>
                    <a:pt x="5243" y="2824"/>
                  </a:cubicBezTo>
                  <a:cubicBezTo>
                    <a:pt x="5131" y="2824"/>
                    <a:pt x="5019" y="2796"/>
                    <a:pt x="4914" y="2738"/>
                  </a:cubicBezTo>
                  <a:cubicBezTo>
                    <a:pt x="3426" y="1908"/>
                    <a:pt x="2138" y="449"/>
                    <a:pt x="1756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097" name="Google Shape;14097;p84"/>
          <p:cNvGrpSpPr/>
          <p:nvPr/>
        </p:nvGrpSpPr>
        <p:grpSpPr>
          <a:xfrm>
            <a:off x="7161654" y="3345794"/>
            <a:ext cx="263343" cy="354754"/>
            <a:chOff x="7161654" y="3345794"/>
            <a:chExt cx="263343" cy="354754"/>
          </a:xfrm>
        </p:grpSpPr>
        <p:sp>
          <p:nvSpPr>
            <p:cNvPr id="14098" name="Google Shape;14098;p84"/>
            <p:cNvSpPr/>
            <p:nvPr/>
          </p:nvSpPr>
          <p:spPr>
            <a:xfrm>
              <a:off x="7321802" y="3488686"/>
              <a:ext cx="68971" cy="125924"/>
            </a:xfrm>
            <a:custGeom>
              <a:avLst/>
              <a:gdLst/>
              <a:ahLst/>
              <a:cxnLst/>
              <a:rect l="l" t="t" r="r" b="b"/>
              <a:pathLst>
                <a:path w="2634" h="4809" extrusionOk="0">
                  <a:moveTo>
                    <a:pt x="0" y="1"/>
                  </a:moveTo>
                  <a:lnTo>
                    <a:pt x="0" y="4809"/>
                  </a:lnTo>
                  <a:lnTo>
                    <a:pt x="2633" y="4809"/>
                  </a:lnTo>
                  <a:cubicBezTo>
                    <a:pt x="2471" y="3635"/>
                    <a:pt x="1803" y="2758"/>
                    <a:pt x="1574" y="1699"/>
                  </a:cubicBezTo>
                  <a:cubicBezTo>
                    <a:pt x="1412" y="945"/>
                    <a:pt x="1536" y="1"/>
                    <a:pt x="1536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9" name="Google Shape;14099;p84"/>
            <p:cNvSpPr/>
            <p:nvPr/>
          </p:nvSpPr>
          <p:spPr>
            <a:xfrm>
              <a:off x="7161654" y="3540139"/>
              <a:ext cx="263343" cy="160409"/>
            </a:xfrm>
            <a:custGeom>
              <a:avLst/>
              <a:gdLst/>
              <a:ahLst/>
              <a:cxnLst/>
              <a:rect l="l" t="t" r="r" b="b"/>
              <a:pathLst>
                <a:path w="10057" h="6126" extrusionOk="0">
                  <a:moveTo>
                    <a:pt x="3712" y="1"/>
                  </a:moveTo>
                  <a:lnTo>
                    <a:pt x="3712" y="1346"/>
                  </a:lnTo>
                  <a:cubicBezTo>
                    <a:pt x="3712" y="1718"/>
                    <a:pt x="3483" y="2052"/>
                    <a:pt x="3130" y="2176"/>
                  </a:cubicBezTo>
                  <a:lnTo>
                    <a:pt x="879" y="2968"/>
                  </a:lnTo>
                  <a:cubicBezTo>
                    <a:pt x="354" y="3159"/>
                    <a:pt x="1" y="3655"/>
                    <a:pt x="1" y="4208"/>
                  </a:cubicBezTo>
                  <a:lnTo>
                    <a:pt x="1" y="5467"/>
                  </a:lnTo>
                  <a:cubicBezTo>
                    <a:pt x="1" y="5830"/>
                    <a:pt x="297" y="6125"/>
                    <a:pt x="659" y="6125"/>
                  </a:cubicBezTo>
                  <a:lnTo>
                    <a:pt x="9398" y="6125"/>
                  </a:lnTo>
                  <a:cubicBezTo>
                    <a:pt x="9760" y="6125"/>
                    <a:pt x="10056" y="5830"/>
                    <a:pt x="10056" y="5467"/>
                  </a:cubicBezTo>
                  <a:lnTo>
                    <a:pt x="10056" y="4208"/>
                  </a:lnTo>
                  <a:cubicBezTo>
                    <a:pt x="10056" y="3655"/>
                    <a:pt x="9703" y="3159"/>
                    <a:pt x="9178" y="2968"/>
                  </a:cubicBezTo>
                  <a:lnTo>
                    <a:pt x="6917" y="2176"/>
                  </a:lnTo>
                  <a:cubicBezTo>
                    <a:pt x="6574" y="2052"/>
                    <a:pt x="6335" y="1718"/>
                    <a:pt x="6335" y="1355"/>
                  </a:cubicBezTo>
                  <a:lnTo>
                    <a:pt x="6335" y="1"/>
                  </a:ln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0" name="Google Shape;14100;p84"/>
            <p:cNvSpPr/>
            <p:nvPr/>
          </p:nvSpPr>
          <p:spPr>
            <a:xfrm>
              <a:off x="7224629" y="3597092"/>
              <a:ext cx="200368" cy="103457"/>
            </a:xfrm>
            <a:custGeom>
              <a:avLst/>
              <a:gdLst/>
              <a:ahLst/>
              <a:cxnLst/>
              <a:rect l="l" t="t" r="r" b="b"/>
              <a:pathLst>
                <a:path w="7652" h="3951" extrusionOk="0">
                  <a:moveTo>
                    <a:pt x="4512" y="1"/>
                  </a:moveTo>
                  <a:cubicBezTo>
                    <a:pt x="4207" y="583"/>
                    <a:pt x="3005" y="2596"/>
                    <a:pt x="0" y="3950"/>
                  </a:cubicBezTo>
                  <a:lnTo>
                    <a:pt x="6993" y="3950"/>
                  </a:lnTo>
                  <a:cubicBezTo>
                    <a:pt x="7355" y="3950"/>
                    <a:pt x="7651" y="3655"/>
                    <a:pt x="7651" y="3292"/>
                  </a:cubicBezTo>
                  <a:lnTo>
                    <a:pt x="7651" y="2033"/>
                  </a:lnTo>
                  <a:cubicBezTo>
                    <a:pt x="7642" y="1470"/>
                    <a:pt x="7298" y="984"/>
                    <a:pt x="6773" y="793"/>
                  </a:cubicBezTo>
                  <a:lnTo>
                    <a:pt x="4512" y="1"/>
                  </a:lnTo>
                  <a:close/>
                </a:path>
              </a:pathLst>
            </a:custGeom>
            <a:solidFill>
              <a:srgbClr val="909D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1" name="Google Shape;14101;p84"/>
            <p:cNvSpPr/>
            <p:nvPr/>
          </p:nvSpPr>
          <p:spPr>
            <a:xfrm>
              <a:off x="7315806" y="3603088"/>
              <a:ext cx="54727" cy="97199"/>
            </a:xfrm>
            <a:custGeom>
              <a:avLst/>
              <a:gdLst/>
              <a:ahLst/>
              <a:cxnLst/>
              <a:rect l="l" t="t" r="r" b="b"/>
              <a:pathLst>
                <a:path w="2090" h="3712" extrusionOk="0">
                  <a:moveTo>
                    <a:pt x="1679" y="1"/>
                  </a:moveTo>
                  <a:cubicBezTo>
                    <a:pt x="1364" y="955"/>
                    <a:pt x="773" y="2643"/>
                    <a:pt x="0" y="3712"/>
                  </a:cubicBezTo>
                  <a:lnTo>
                    <a:pt x="525" y="3712"/>
                  </a:lnTo>
                  <a:cubicBezTo>
                    <a:pt x="1174" y="2729"/>
                    <a:pt x="1679" y="1394"/>
                    <a:pt x="2089" y="144"/>
                  </a:cubicBezTo>
                  <a:lnTo>
                    <a:pt x="1679" y="1"/>
                  </a:ln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2" name="Google Shape;14102;p84"/>
            <p:cNvSpPr/>
            <p:nvPr/>
          </p:nvSpPr>
          <p:spPr>
            <a:xfrm>
              <a:off x="7161654" y="3597092"/>
              <a:ext cx="200368" cy="103457"/>
            </a:xfrm>
            <a:custGeom>
              <a:avLst/>
              <a:gdLst/>
              <a:ahLst/>
              <a:cxnLst/>
              <a:rect l="l" t="t" r="r" b="b"/>
              <a:pathLst>
                <a:path w="7652" h="3951" extrusionOk="0">
                  <a:moveTo>
                    <a:pt x="3140" y="1"/>
                  </a:moveTo>
                  <a:lnTo>
                    <a:pt x="879" y="793"/>
                  </a:lnTo>
                  <a:cubicBezTo>
                    <a:pt x="354" y="984"/>
                    <a:pt x="1" y="1480"/>
                    <a:pt x="1" y="2033"/>
                  </a:cubicBezTo>
                  <a:lnTo>
                    <a:pt x="1" y="3292"/>
                  </a:lnTo>
                  <a:cubicBezTo>
                    <a:pt x="1" y="3655"/>
                    <a:pt x="297" y="3950"/>
                    <a:pt x="659" y="3950"/>
                  </a:cubicBezTo>
                  <a:lnTo>
                    <a:pt x="7652" y="3950"/>
                  </a:lnTo>
                  <a:cubicBezTo>
                    <a:pt x="4647" y="2596"/>
                    <a:pt x="3435" y="583"/>
                    <a:pt x="3149" y="1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3" name="Google Shape;14103;p84"/>
            <p:cNvSpPr/>
            <p:nvPr/>
          </p:nvSpPr>
          <p:spPr>
            <a:xfrm>
              <a:off x="7258853" y="3540139"/>
              <a:ext cx="68709" cy="28646"/>
            </a:xfrm>
            <a:custGeom>
              <a:avLst/>
              <a:gdLst/>
              <a:ahLst/>
              <a:cxnLst/>
              <a:rect l="l" t="t" r="r" b="b"/>
              <a:pathLst>
                <a:path w="2624" h="1094" extrusionOk="0">
                  <a:moveTo>
                    <a:pt x="0" y="1"/>
                  </a:moveTo>
                  <a:lnTo>
                    <a:pt x="0" y="821"/>
                  </a:lnTo>
                  <a:cubicBezTo>
                    <a:pt x="420" y="1003"/>
                    <a:pt x="868" y="1093"/>
                    <a:pt x="1315" y="1093"/>
                  </a:cubicBezTo>
                  <a:cubicBezTo>
                    <a:pt x="1763" y="1093"/>
                    <a:pt x="2208" y="1003"/>
                    <a:pt x="2623" y="821"/>
                  </a:cubicBezTo>
                  <a:lnTo>
                    <a:pt x="2623" y="1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4" name="Google Shape;14104;p84"/>
            <p:cNvSpPr/>
            <p:nvPr/>
          </p:nvSpPr>
          <p:spPr>
            <a:xfrm>
              <a:off x="7195878" y="3500181"/>
              <a:ext cx="46007" cy="45745"/>
            </a:xfrm>
            <a:custGeom>
              <a:avLst/>
              <a:gdLst/>
              <a:ahLst/>
              <a:cxnLst/>
              <a:rect l="l" t="t" r="r" b="b"/>
              <a:pathLst>
                <a:path w="1757" h="1747" extrusionOk="0">
                  <a:moveTo>
                    <a:pt x="879" y="0"/>
                  </a:moveTo>
                  <a:cubicBezTo>
                    <a:pt x="402" y="0"/>
                    <a:pt x="1" y="392"/>
                    <a:pt x="1" y="878"/>
                  </a:cubicBezTo>
                  <a:cubicBezTo>
                    <a:pt x="1" y="1355"/>
                    <a:pt x="402" y="1746"/>
                    <a:pt x="879" y="1746"/>
                  </a:cubicBezTo>
                  <a:cubicBezTo>
                    <a:pt x="1365" y="1746"/>
                    <a:pt x="1756" y="1355"/>
                    <a:pt x="1756" y="878"/>
                  </a:cubicBezTo>
                  <a:cubicBezTo>
                    <a:pt x="1756" y="392"/>
                    <a:pt x="1365" y="0"/>
                    <a:pt x="879" y="0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5" name="Google Shape;14105;p84"/>
            <p:cNvSpPr/>
            <p:nvPr/>
          </p:nvSpPr>
          <p:spPr>
            <a:xfrm>
              <a:off x="7207373" y="3511676"/>
              <a:ext cx="23017" cy="22755"/>
            </a:xfrm>
            <a:custGeom>
              <a:avLst/>
              <a:gdLst/>
              <a:ahLst/>
              <a:cxnLst/>
              <a:rect l="l" t="t" r="r" b="b"/>
              <a:pathLst>
                <a:path w="879" h="869" extrusionOk="0">
                  <a:moveTo>
                    <a:pt x="440" y="0"/>
                  </a:moveTo>
                  <a:cubicBezTo>
                    <a:pt x="201" y="0"/>
                    <a:pt x="1" y="191"/>
                    <a:pt x="1" y="439"/>
                  </a:cubicBezTo>
                  <a:cubicBezTo>
                    <a:pt x="1" y="678"/>
                    <a:pt x="201" y="868"/>
                    <a:pt x="440" y="868"/>
                  </a:cubicBezTo>
                  <a:cubicBezTo>
                    <a:pt x="678" y="868"/>
                    <a:pt x="878" y="678"/>
                    <a:pt x="878" y="439"/>
                  </a:cubicBezTo>
                  <a:cubicBezTo>
                    <a:pt x="878" y="191"/>
                    <a:pt x="678" y="0"/>
                    <a:pt x="440" y="0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6" name="Google Shape;14106;p84"/>
            <p:cNvSpPr/>
            <p:nvPr/>
          </p:nvSpPr>
          <p:spPr>
            <a:xfrm>
              <a:off x="7344766" y="3500181"/>
              <a:ext cx="45745" cy="45745"/>
            </a:xfrm>
            <a:custGeom>
              <a:avLst/>
              <a:gdLst/>
              <a:ahLst/>
              <a:cxnLst/>
              <a:rect l="l" t="t" r="r" b="b"/>
              <a:pathLst>
                <a:path w="1747" h="1747" extrusionOk="0">
                  <a:moveTo>
                    <a:pt x="878" y="0"/>
                  </a:moveTo>
                  <a:cubicBezTo>
                    <a:pt x="392" y="0"/>
                    <a:pt x="1" y="392"/>
                    <a:pt x="1" y="878"/>
                  </a:cubicBezTo>
                  <a:cubicBezTo>
                    <a:pt x="1" y="1355"/>
                    <a:pt x="392" y="1746"/>
                    <a:pt x="878" y="1746"/>
                  </a:cubicBezTo>
                  <a:cubicBezTo>
                    <a:pt x="1355" y="1746"/>
                    <a:pt x="1747" y="1355"/>
                    <a:pt x="1747" y="878"/>
                  </a:cubicBezTo>
                  <a:cubicBezTo>
                    <a:pt x="1747" y="392"/>
                    <a:pt x="1355" y="0"/>
                    <a:pt x="878" y="0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7" name="Google Shape;14107;p84"/>
            <p:cNvSpPr/>
            <p:nvPr/>
          </p:nvSpPr>
          <p:spPr>
            <a:xfrm>
              <a:off x="7356261" y="3511676"/>
              <a:ext cx="22755" cy="22755"/>
            </a:xfrm>
            <a:custGeom>
              <a:avLst/>
              <a:gdLst/>
              <a:ahLst/>
              <a:cxnLst/>
              <a:rect l="l" t="t" r="r" b="b"/>
              <a:pathLst>
                <a:path w="869" h="869" extrusionOk="0">
                  <a:moveTo>
                    <a:pt x="439" y="0"/>
                  </a:moveTo>
                  <a:cubicBezTo>
                    <a:pt x="191" y="0"/>
                    <a:pt x="1" y="191"/>
                    <a:pt x="1" y="439"/>
                  </a:cubicBezTo>
                  <a:cubicBezTo>
                    <a:pt x="1" y="678"/>
                    <a:pt x="191" y="868"/>
                    <a:pt x="439" y="868"/>
                  </a:cubicBezTo>
                  <a:cubicBezTo>
                    <a:pt x="678" y="868"/>
                    <a:pt x="869" y="678"/>
                    <a:pt x="869" y="439"/>
                  </a:cubicBezTo>
                  <a:cubicBezTo>
                    <a:pt x="869" y="191"/>
                    <a:pt x="678" y="0"/>
                    <a:pt x="439" y="0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8" name="Google Shape;14108;p84"/>
            <p:cNvSpPr/>
            <p:nvPr/>
          </p:nvSpPr>
          <p:spPr>
            <a:xfrm>
              <a:off x="7201639" y="3345794"/>
              <a:ext cx="183138" cy="134434"/>
            </a:xfrm>
            <a:custGeom>
              <a:avLst/>
              <a:gdLst/>
              <a:ahLst/>
              <a:cxnLst/>
              <a:rect l="l" t="t" r="r" b="b"/>
              <a:pathLst>
                <a:path w="6994" h="5134" extrusionOk="0">
                  <a:moveTo>
                    <a:pt x="3484" y="1"/>
                  </a:moveTo>
                  <a:cubicBezTo>
                    <a:pt x="1555" y="1"/>
                    <a:pt x="0" y="1571"/>
                    <a:pt x="0" y="3492"/>
                  </a:cubicBezTo>
                  <a:lnTo>
                    <a:pt x="0" y="5133"/>
                  </a:lnTo>
                  <a:lnTo>
                    <a:pt x="6993" y="5133"/>
                  </a:lnTo>
                  <a:lnTo>
                    <a:pt x="6993" y="3492"/>
                  </a:lnTo>
                  <a:cubicBezTo>
                    <a:pt x="6993" y="1571"/>
                    <a:pt x="5438" y="1"/>
                    <a:pt x="3519" y="1"/>
                  </a:cubicBezTo>
                  <a:cubicBezTo>
                    <a:pt x="3513" y="1"/>
                    <a:pt x="3507" y="1"/>
                    <a:pt x="3502" y="1"/>
                  </a:cubicBezTo>
                  <a:cubicBezTo>
                    <a:pt x="3496" y="1"/>
                    <a:pt x="3490" y="1"/>
                    <a:pt x="3484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9" name="Google Shape;14109;p84"/>
            <p:cNvSpPr/>
            <p:nvPr/>
          </p:nvSpPr>
          <p:spPr>
            <a:xfrm>
              <a:off x="7200880" y="3414111"/>
              <a:ext cx="184866" cy="143311"/>
            </a:xfrm>
            <a:custGeom>
              <a:avLst/>
              <a:gdLst/>
              <a:ahLst/>
              <a:cxnLst/>
              <a:rect l="l" t="t" r="r" b="b"/>
              <a:pathLst>
                <a:path w="7060" h="5473" extrusionOk="0">
                  <a:moveTo>
                    <a:pt x="3531" y="1"/>
                  </a:moveTo>
                  <a:cubicBezTo>
                    <a:pt x="3461" y="1"/>
                    <a:pt x="3392" y="34"/>
                    <a:pt x="3349" y="101"/>
                  </a:cubicBezTo>
                  <a:cubicBezTo>
                    <a:pt x="2529" y="1351"/>
                    <a:pt x="1460" y="1780"/>
                    <a:pt x="964" y="1914"/>
                  </a:cubicBezTo>
                  <a:cubicBezTo>
                    <a:pt x="869" y="1942"/>
                    <a:pt x="583" y="1980"/>
                    <a:pt x="583" y="1980"/>
                  </a:cubicBezTo>
                  <a:cubicBezTo>
                    <a:pt x="258" y="1980"/>
                    <a:pt x="1" y="2257"/>
                    <a:pt x="39" y="2581"/>
                  </a:cubicBezTo>
                  <a:cubicBezTo>
                    <a:pt x="76" y="2861"/>
                    <a:pt x="314" y="3068"/>
                    <a:pt x="593" y="3068"/>
                  </a:cubicBezTo>
                  <a:cubicBezTo>
                    <a:pt x="599" y="3068"/>
                    <a:pt x="605" y="3068"/>
                    <a:pt x="611" y="3068"/>
                  </a:cubicBezTo>
                  <a:lnTo>
                    <a:pt x="726" y="3068"/>
                  </a:lnTo>
                  <a:cubicBezTo>
                    <a:pt x="945" y="4451"/>
                    <a:pt x="2138" y="5472"/>
                    <a:pt x="3531" y="5472"/>
                  </a:cubicBezTo>
                  <a:cubicBezTo>
                    <a:pt x="4933" y="5472"/>
                    <a:pt x="6116" y="4451"/>
                    <a:pt x="6335" y="3068"/>
                  </a:cubicBezTo>
                  <a:lnTo>
                    <a:pt x="6450" y="3068"/>
                  </a:lnTo>
                  <a:cubicBezTo>
                    <a:pt x="6456" y="3068"/>
                    <a:pt x="6463" y="3068"/>
                    <a:pt x="6469" y="3068"/>
                  </a:cubicBezTo>
                  <a:cubicBezTo>
                    <a:pt x="6756" y="3068"/>
                    <a:pt x="6994" y="2861"/>
                    <a:pt x="7032" y="2581"/>
                  </a:cubicBezTo>
                  <a:cubicBezTo>
                    <a:pt x="7060" y="2262"/>
                    <a:pt x="6811" y="1980"/>
                    <a:pt x="6494" y="1980"/>
                  </a:cubicBezTo>
                  <a:cubicBezTo>
                    <a:pt x="6489" y="1980"/>
                    <a:pt x="6484" y="1980"/>
                    <a:pt x="6478" y="1980"/>
                  </a:cubicBezTo>
                  <a:cubicBezTo>
                    <a:pt x="6478" y="1980"/>
                    <a:pt x="6183" y="1942"/>
                    <a:pt x="6097" y="1914"/>
                  </a:cubicBezTo>
                  <a:cubicBezTo>
                    <a:pt x="5601" y="1780"/>
                    <a:pt x="4523" y="1351"/>
                    <a:pt x="3712" y="101"/>
                  </a:cubicBezTo>
                  <a:cubicBezTo>
                    <a:pt x="3669" y="34"/>
                    <a:pt x="3600" y="1"/>
                    <a:pt x="3531" y="1"/>
                  </a:cubicBezTo>
                  <a:close/>
                </a:path>
              </a:pathLst>
            </a:custGeom>
            <a:solidFill>
              <a:srgbClr val="E0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0" name="Google Shape;14110;p84"/>
            <p:cNvSpPr/>
            <p:nvPr/>
          </p:nvSpPr>
          <p:spPr>
            <a:xfrm>
              <a:off x="7253223" y="3465905"/>
              <a:ext cx="11390" cy="17308"/>
            </a:xfrm>
            <a:custGeom>
              <a:avLst/>
              <a:gdLst/>
              <a:ahLst/>
              <a:cxnLst/>
              <a:rect l="l" t="t" r="r" b="b"/>
              <a:pathLst>
                <a:path w="435" h="661" extrusionOk="0">
                  <a:moveTo>
                    <a:pt x="216" y="0"/>
                  </a:moveTo>
                  <a:cubicBezTo>
                    <a:pt x="108" y="0"/>
                    <a:pt x="0" y="74"/>
                    <a:pt x="5" y="222"/>
                  </a:cubicBezTo>
                  <a:lnTo>
                    <a:pt x="5" y="441"/>
                  </a:lnTo>
                  <a:cubicBezTo>
                    <a:pt x="5" y="556"/>
                    <a:pt x="101" y="661"/>
                    <a:pt x="215" y="661"/>
                  </a:cubicBezTo>
                  <a:cubicBezTo>
                    <a:pt x="339" y="661"/>
                    <a:pt x="434" y="556"/>
                    <a:pt x="434" y="441"/>
                  </a:cubicBezTo>
                  <a:lnTo>
                    <a:pt x="434" y="222"/>
                  </a:lnTo>
                  <a:cubicBezTo>
                    <a:pt x="434" y="74"/>
                    <a:pt x="325" y="0"/>
                    <a:pt x="216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1" name="Google Shape;14111;p84"/>
            <p:cNvSpPr/>
            <p:nvPr/>
          </p:nvSpPr>
          <p:spPr>
            <a:xfrm>
              <a:off x="7321802" y="3465905"/>
              <a:ext cx="11495" cy="17308"/>
            </a:xfrm>
            <a:custGeom>
              <a:avLst/>
              <a:gdLst/>
              <a:ahLst/>
              <a:cxnLst/>
              <a:rect l="l" t="t" r="r" b="b"/>
              <a:pathLst>
                <a:path w="439" h="661" extrusionOk="0">
                  <a:moveTo>
                    <a:pt x="219" y="0"/>
                  </a:moveTo>
                  <a:cubicBezTo>
                    <a:pt x="110" y="0"/>
                    <a:pt x="0" y="74"/>
                    <a:pt x="0" y="222"/>
                  </a:cubicBezTo>
                  <a:lnTo>
                    <a:pt x="0" y="441"/>
                  </a:lnTo>
                  <a:cubicBezTo>
                    <a:pt x="0" y="556"/>
                    <a:pt x="95" y="661"/>
                    <a:pt x="219" y="661"/>
                  </a:cubicBezTo>
                  <a:cubicBezTo>
                    <a:pt x="344" y="661"/>
                    <a:pt x="439" y="556"/>
                    <a:pt x="439" y="441"/>
                  </a:cubicBezTo>
                  <a:lnTo>
                    <a:pt x="439" y="222"/>
                  </a:lnTo>
                  <a:cubicBezTo>
                    <a:pt x="439" y="74"/>
                    <a:pt x="329" y="0"/>
                    <a:pt x="219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2" name="Google Shape;14112;p84"/>
            <p:cNvSpPr/>
            <p:nvPr/>
          </p:nvSpPr>
          <p:spPr>
            <a:xfrm>
              <a:off x="7267573" y="3502930"/>
              <a:ext cx="51506" cy="23017"/>
            </a:xfrm>
            <a:custGeom>
              <a:avLst/>
              <a:gdLst/>
              <a:ahLst/>
              <a:cxnLst/>
              <a:rect l="l" t="t" r="r" b="b"/>
              <a:pathLst>
                <a:path w="1967" h="879" extrusionOk="0">
                  <a:moveTo>
                    <a:pt x="144" y="0"/>
                  </a:moveTo>
                  <a:cubicBezTo>
                    <a:pt x="58" y="0"/>
                    <a:pt x="1" y="77"/>
                    <a:pt x="10" y="163"/>
                  </a:cubicBezTo>
                  <a:cubicBezTo>
                    <a:pt x="96" y="563"/>
                    <a:pt x="497" y="878"/>
                    <a:pt x="984" y="878"/>
                  </a:cubicBezTo>
                  <a:cubicBezTo>
                    <a:pt x="1461" y="878"/>
                    <a:pt x="1861" y="563"/>
                    <a:pt x="1947" y="163"/>
                  </a:cubicBezTo>
                  <a:cubicBezTo>
                    <a:pt x="1966" y="77"/>
                    <a:pt x="1899" y="0"/>
                    <a:pt x="182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3" name="Google Shape;14113;p84"/>
            <p:cNvSpPr/>
            <p:nvPr/>
          </p:nvSpPr>
          <p:spPr>
            <a:xfrm>
              <a:off x="7201141" y="3414111"/>
              <a:ext cx="169626" cy="143311"/>
            </a:xfrm>
            <a:custGeom>
              <a:avLst/>
              <a:gdLst/>
              <a:ahLst/>
              <a:cxnLst/>
              <a:rect l="l" t="t" r="r" b="b"/>
              <a:pathLst>
                <a:path w="6478" h="5473" extrusionOk="0">
                  <a:moveTo>
                    <a:pt x="3516" y="1"/>
                  </a:moveTo>
                  <a:cubicBezTo>
                    <a:pt x="3444" y="1"/>
                    <a:pt x="3373" y="34"/>
                    <a:pt x="3330" y="101"/>
                  </a:cubicBezTo>
                  <a:cubicBezTo>
                    <a:pt x="2900" y="788"/>
                    <a:pt x="2280" y="1332"/>
                    <a:pt x="1546" y="1694"/>
                  </a:cubicBezTo>
                  <a:cubicBezTo>
                    <a:pt x="1355" y="1780"/>
                    <a:pt x="1155" y="1856"/>
                    <a:pt x="954" y="1914"/>
                  </a:cubicBezTo>
                  <a:cubicBezTo>
                    <a:pt x="868" y="1942"/>
                    <a:pt x="573" y="1980"/>
                    <a:pt x="573" y="1980"/>
                  </a:cubicBezTo>
                  <a:cubicBezTo>
                    <a:pt x="248" y="1980"/>
                    <a:pt x="0" y="2257"/>
                    <a:pt x="29" y="2581"/>
                  </a:cubicBezTo>
                  <a:cubicBezTo>
                    <a:pt x="66" y="2861"/>
                    <a:pt x="304" y="3068"/>
                    <a:pt x="583" y="3068"/>
                  </a:cubicBezTo>
                  <a:cubicBezTo>
                    <a:pt x="589" y="3068"/>
                    <a:pt x="595" y="3068"/>
                    <a:pt x="601" y="3068"/>
                  </a:cubicBezTo>
                  <a:lnTo>
                    <a:pt x="725" y="3068"/>
                  </a:lnTo>
                  <a:cubicBezTo>
                    <a:pt x="931" y="4467"/>
                    <a:pt x="2133" y="5472"/>
                    <a:pt x="3505" y="5472"/>
                  </a:cubicBezTo>
                  <a:cubicBezTo>
                    <a:pt x="3658" y="5472"/>
                    <a:pt x="3813" y="5460"/>
                    <a:pt x="3969" y="5434"/>
                  </a:cubicBezTo>
                  <a:cubicBezTo>
                    <a:pt x="2643" y="5234"/>
                    <a:pt x="1641" y="4127"/>
                    <a:pt x="1565" y="2791"/>
                  </a:cubicBezTo>
                  <a:cubicBezTo>
                    <a:pt x="1555" y="2686"/>
                    <a:pt x="1574" y="2581"/>
                    <a:pt x="1603" y="2486"/>
                  </a:cubicBezTo>
                  <a:cubicBezTo>
                    <a:pt x="1670" y="2248"/>
                    <a:pt x="1832" y="2057"/>
                    <a:pt x="2032" y="1933"/>
                  </a:cubicBezTo>
                  <a:cubicBezTo>
                    <a:pt x="2624" y="1599"/>
                    <a:pt x="3129" y="1151"/>
                    <a:pt x="3521" y="597"/>
                  </a:cubicBezTo>
                  <a:cubicBezTo>
                    <a:pt x="3978" y="1236"/>
                    <a:pt x="4589" y="1742"/>
                    <a:pt x="5295" y="2076"/>
                  </a:cubicBezTo>
                  <a:cubicBezTo>
                    <a:pt x="5457" y="2157"/>
                    <a:pt x="5631" y="2197"/>
                    <a:pt x="5804" y="2197"/>
                  </a:cubicBezTo>
                  <a:cubicBezTo>
                    <a:pt x="6040" y="2197"/>
                    <a:pt x="6275" y="2123"/>
                    <a:pt x="6478" y="1980"/>
                  </a:cubicBezTo>
                  <a:cubicBezTo>
                    <a:pt x="6478" y="1980"/>
                    <a:pt x="6173" y="1942"/>
                    <a:pt x="6087" y="1923"/>
                  </a:cubicBezTo>
                  <a:cubicBezTo>
                    <a:pt x="5591" y="1780"/>
                    <a:pt x="4513" y="1351"/>
                    <a:pt x="3702" y="101"/>
                  </a:cubicBezTo>
                  <a:cubicBezTo>
                    <a:pt x="3659" y="34"/>
                    <a:pt x="3587" y="1"/>
                    <a:pt x="3516" y="1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4" name="Google Shape;14114;p84"/>
            <p:cNvSpPr/>
            <p:nvPr/>
          </p:nvSpPr>
          <p:spPr>
            <a:xfrm>
              <a:off x="7290563" y="3347313"/>
              <a:ext cx="94214" cy="101441"/>
            </a:xfrm>
            <a:custGeom>
              <a:avLst/>
              <a:gdLst/>
              <a:ahLst/>
              <a:cxnLst/>
              <a:rect l="l" t="t" r="r" b="b"/>
              <a:pathLst>
                <a:path w="3598" h="3874" extrusionOk="0">
                  <a:moveTo>
                    <a:pt x="735" y="0"/>
                  </a:moveTo>
                  <a:lnTo>
                    <a:pt x="735" y="0"/>
                  </a:lnTo>
                  <a:cubicBezTo>
                    <a:pt x="1" y="1860"/>
                    <a:pt x="1384" y="3873"/>
                    <a:pt x="3378" y="3873"/>
                  </a:cubicBezTo>
                  <a:cubicBezTo>
                    <a:pt x="3454" y="3873"/>
                    <a:pt x="3530" y="3873"/>
                    <a:pt x="3597" y="3864"/>
                  </a:cubicBezTo>
                  <a:lnTo>
                    <a:pt x="3597" y="3434"/>
                  </a:lnTo>
                  <a:cubicBezTo>
                    <a:pt x="3597" y="1755"/>
                    <a:pt x="2395" y="305"/>
                    <a:pt x="735" y="0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5" name="Google Shape;14115;p84"/>
            <p:cNvSpPr/>
            <p:nvPr/>
          </p:nvSpPr>
          <p:spPr>
            <a:xfrm>
              <a:off x="7215884" y="3603088"/>
              <a:ext cx="54962" cy="97199"/>
            </a:xfrm>
            <a:custGeom>
              <a:avLst/>
              <a:gdLst/>
              <a:ahLst/>
              <a:cxnLst/>
              <a:rect l="l" t="t" r="r" b="b"/>
              <a:pathLst>
                <a:path w="2099" h="3712" extrusionOk="0">
                  <a:moveTo>
                    <a:pt x="410" y="1"/>
                  </a:moveTo>
                  <a:lnTo>
                    <a:pt x="0" y="144"/>
                  </a:lnTo>
                  <a:cubicBezTo>
                    <a:pt x="420" y="1394"/>
                    <a:pt x="916" y="2729"/>
                    <a:pt x="1565" y="3712"/>
                  </a:cubicBezTo>
                  <a:lnTo>
                    <a:pt x="2099" y="3712"/>
                  </a:lnTo>
                  <a:cubicBezTo>
                    <a:pt x="1317" y="2643"/>
                    <a:pt x="725" y="955"/>
                    <a:pt x="410" y="1"/>
                  </a:cubicBezTo>
                  <a:close/>
                </a:path>
              </a:pathLst>
            </a:custGeom>
            <a:solidFill>
              <a:srgbClr val="ED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6" name="Google Shape;14116;p84"/>
            <p:cNvSpPr/>
            <p:nvPr/>
          </p:nvSpPr>
          <p:spPr>
            <a:xfrm>
              <a:off x="7198392" y="3609346"/>
              <a:ext cx="34486" cy="90941"/>
            </a:xfrm>
            <a:custGeom>
              <a:avLst/>
              <a:gdLst/>
              <a:ahLst/>
              <a:cxnLst/>
              <a:rect l="l" t="t" r="r" b="b"/>
              <a:pathLst>
                <a:path w="1317" h="3473" extrusionOk="0">
                  <a:moveTo>
                    <a:pt x="411" y="0"/>
                  </a:moveTo>
                  <a:lnTo>
                    <a:pt x="0" y="143"/>
                  </a:lnTo>
                  <a:cubicBezTo>
                    <a:pt x="267" y="1250"/>
                    <a:pt x="554" y="2395"/>
                    <a:pt x="868" y="3473"/>
                  </a:cubicBezTo>
                  <a:lnTo>
                    <a:pt x="1317" y="3473"/>
                  </a:lnTo>
                  <a:cubicBezTo>
                    <a:pt x="992" y="2357"/>
                    <a:pt x="687" y="1155"/>
                    <a:pt x="411" y="0"/>
                  </a:cubicBezTo>
                  <a:close/>
                </a:path>
              </a:pathLst>
            </a:custGeom>
            <a:solidFill>
              <a:srgbClr val="ED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117" name="Google Shape;14117;p84"/>
          <p:cNvGrpSpPr/>
          <p:nvPr/>
        </p:nvGrpSpPr>
        <p:grpSpPr>
          <a:xfrm>
            <a:off x="6711770" y="3345794"/>
            <a:ext cx="263081" cy="354754"/>
            <a:chOff x="6711770" y="3345794"/>
            <a:chExt cx="263081" cy="354754"/>
          </a:xfrm>
        </p:grpSpPr>
        <p:sp>
          <p:nvSpPr>
            <p:cNvPr id="14118" name="Google Shape;14118;p84"/>
            <p:cNvSpPr/>
            <p:nvPr/>
          </p:nvSpPr>
          <p:spPr>
            <a:xfrm>
              <a:off x="6768984" y="3465957"/>
              <a:ext cx="148652" cy="148652"/>
            </a:xfrm>
            <a:custGeom>
              <a:avLst/>
              <a:gdLst/>
              <a:ahLst/>
              <a:cxnLst/>
              <a:rect l="l" t="t" r="r" b="b"/>
              <a:pathLst>
                <a:path w="5677" h="5677" extrusionOk="0">
                  <a:moveTo>
                    <a:pt x="0" y="0"/>
                  </a:moveTo>
                  <a:lnTo>
                    <a:pt x="0" y="5677"/>
                  </a:lnTo>
                  <a:lnTo>
                    <a:pt x="5676" y="5677"/>
                  </a:lnTo>
                  <a:lnTo>
                    <a:pt x="5676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9" name="Google Shape;14119;p84"/>
            <p:cNvSpPr/>
            <p:nvPr/>
          </p:nvSpPr>
          <p:spPr>
            <a:xfrm>
              <a:off x="6711770" y="3545900"/>
              <a:ext cx="263081" cy="154649"/>
            </a:xfrm>
            <a:custGeom>
              <a:avLst/>
              <a:gdLst/>
              <a:ahLst/>
              <a:cxnLst/>
              <a:rect l="l" t="t" r="r" b="b"/>
              <a:pathLst>
                <a:path w="10047" h="5906" extrusionOk="0">
                  <a:moveTo>
                    <a:pt x="3712" y="0"/>
                  </a:moveTo>
                  <a:lnTo>
                    <a:pt x="3712" y="1135"/>
                  </a:lnTo>
                  <a:cubicBezTo>
                    <a:pt x="3712" y="1498"/>
                    <a:pt x="3473" y="1832"/>
                    <a:pt x="3130" y="1956"/>
                  </a:cubicBezTo>
                  <a:lnTo>
                    <a:pt x="869" y="2748"/>
                  </a:lnTo>
                  <a:cubicBezTo>
                    <a:pt x="353" y="2939"/>
                    <a:pt x="1" y="3435"/>
                    <a:pt x="1" y="3988"/>
                  </a:cubicBezTo>
                  <a:lnTo>
                    <a:pt x="1" y="5247"/>
                  </a:lnTo>
                  <a:cubicBezTo>
                    <a:pt x="1" y="5610"/>
                    <a:pt x="296" y="5905"/>
                    <a:pt x="649" y="5905"/>
                  </a:cubicBezTo>
                  <a:lnTo>
                    <a:pt x="9388" y="5905"/>
                  </a:lnTo>
                  <a:cubicBezTo>
                    <a:pt x="9750" y="5905"/>
                    <a:pt x="10046" y="5610"/>
                    <a:pt x="10046" y="5247"/>
                  </a:cubicBezTo>
                  <a:lnTo>
                    <a:pt x="10046" y="3988"/>
                  </a:lnTo>
                  <a:cubicBezTo>
                    <a:pt x="10046" y="3435"/>
                    <a:pt x="9693" y="2939"/>
                    <a:pt x="9178" y="2748"/>
                  </a:cubicBezTo>
                  <a:lnTo>
                    <a:pt x="6917" y="1956"/>
                  </a:lnTo>
                  <a:cubicBezTo>
                    <a:pt x="6574" y="1832"/>
                    <a:pt x="6335" y="1498"/>
                    <a:pt x="6335" y="1135"/>
                  </a:cubicBezTo>
                  <a:lnTo>
                    <a:pt x="6335" y="0"/>
                  </a:ln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0" name="Google Shape;14120;p84"/>
            <p:cNvSpPr/>
            <p:nvPr/>
          </p:nvSpPr>
          <p:spPr>
            <a:xfrm>
              <a:off x="6760474" y="3545900"/>
              <a:ext cx="165646" cy="143153"/>
            </a:xfrm>
            <a:custGeom>
              <a:avLst/>
              <a:gdLst/>
              <a:ahLst/>
              <a:cxnLst/>
              <a:rect l="l" t="t" r="r" b="b"/>
              <a:pathLst>
                <a:path w="6326" h="5467" extrusionOk="0">
                  <a:moveTo>
                    <a:pt x="1852" y="0"/>
                  </a:moveTo>
                  <a:lnTo>
                    <a:pt x="1852" y="1135"/>
                  </a:lnTo>
                  <a:cubicBezTo>
                    <a:pt x="1852" y="1498"/>
                    <a:pt x="1613" y="1832"/>
                    <a:pt x="1270" y="1956"/>
                  </a:cubicBezTo>
                  <a:lnTo>
                    <a:pt x="1" y="2404"/>
                  </a:lnTo>
                  <a:cubicBezTo>
                    <a:pt x="58" y="4112"/>
                    <a:pt x="1460" y="5467"/>
                    <a:pt x="3168" y="5467"/>
                  </a:cubicBezTo>
                  <a:cubicBezTo>
                    <a:pt x="4866" y="5467"/>
                    <a:pt x="6269" y="4112"/>
                    <a:pt x="6326" y="2404"/>
                  </a:cubicBezTo>
                  <a:lnTo>
                    <a:pt x="5057" y="1956"/>
                  </a:lnTo>
                  <a:cubicBezTo>
                    <a:pt x="4704" y="1832"/>
                    <a:pt x="4475" y="1498"/>
                    <a:pt x="4475" y="1135"/>
                  </a:cubicBezTo>
                  <a:lnTo>
                    <a:pt x="4475" y="0"/>
                  </a:ln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1" name="Google Shape;14121;p84"/>
            <p:cNvSpPr/>
            <p:nvPr/>
          </p:nvSpPr>
          <p:spPr>
            <a:xfrm>
              <a:off x="6771969" y="3545900"/>
              <a:ext cx="142918" cy="131658"/>
            </a:xfrm>
            <a:custGeom>
              <a:avLst/>
              <a:gdLst/>
              <a:ahLst/>
              <a:cxnLst/>
              <a:rect l="l" t="t" r="r" b="b"/>
              <a:pathLst>
                <a:path w="5458" h="5028" extrusionOk="0">
                  <a:moveTo>
                    <a:pt x="1413" y="0"/>
                  </a:moveTo>
                  <a:lnTo>
                    <a:pt x="1413" y="1135"/>
                  </a:lnTo>
                  <a:cubicBezTo>
                    <a:pt x="1413" y="1498"/>
                    <a:pt x="1184" y="1832"/>
                    <a:pt x="831" y="1956"/>
                  </a:cubicBezTo>
                  <a:lnTo>
                    <a:pt x="1" y="2252"/>
                  </a:lnTo>
                  <a:lnTo>
                    <a:pt x="1" y="2299"/>
                  </a:lnTo>
                  <a:cubicBezTo>
                    <a:pt x="1" y="3797"/>
                    <a:pt x="1222" y="5028"/>
                    <a:pt x="2729" y="5028"/>
                  </a:cubicBezTo>
                  <a:cubicBezTo>
                    <a:pt x="4236" y="5028"/>
                    <a:pt x="5457" y="3807"/>
                    <a:pt x="5457" y="2299"/>
                  </a:cubicBezTo>
                  <a:lnTo>
                    <a:pt x="5457" y="2252"/>
                  </a:lnTo>
                  <a:lnTo>
                    <a:pt x="4618" y="1956"/>
                  </a:lnTo>
                  <a:cubicBezTo>
                    <a:pt x="4275" y="1832"/>
                    <a:pt x="4036" y="1498"/>
                    <a:pt x="4036" y="1135"/>
                  </a:cubicBezTo>
                  <a:lnTo>
                    <a:pt x="4036" y="0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2" name="Google Shape;14122;p84"/>
            <p:cNvSpPr/>
            <p:nvPr/>
          </p:nvSpPr>
          <p:spPr>
            <a:xfrm>
              <a:off x="6808942" y="3545900"/>
              <a:ext cx="68736" cy="28804"/>
            </a:xfrm>
            <a:custGeom>
              <a:avLst/>
              <a:gdLst/>
              <a:ahLst/>
              <a:cxnLst/>
              <a:rect l="l" t="t" r="r" b="b"/>
              <a:pathLst>
                <a:path w="2625" h="1100" extrusionOk="0">
                  <a:moveTo>
                    <a:pt x="1" y="0"/>
                  </a:moveTo>
                  <a:lnTo>
                    <a:pt x="1" y="821"/>
                  </a:lnTo>
                  <a:cubicBezTo>
                    <a:pt x="420" y="1007"/>
                    <a:pt x="866" y="1100"/>
                    <a:pt x="1312" y="1100"/>
                  </a:cubicBezTo>
                  <a:cubicBezTo>
                    <a:pt x="1758" y="1100"/>
                    <a:pt x="2204" y="1007"/>
                    <a:pt x="2624" y="821"/>
                  </a:cubicBezTo>
                  <a:lnTo>
                    <a:pt x="262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3" name="Google Shape;14123;p84"/>
            <p:cNvSpPr/>
            <p:nvPr/>
          </p:nvSpPr>
          <p:spPr>
            <a:xfrm>
              <a:off x="6768984" y="3414504"/>
              <a:ext cx="148652" cy="148652"/>
            </a:xfrm>
            <a:custGeom>
              <a:avLst/>
              <a:gdLst/>
              <a:ahLst/>
              <a:cxnLst/>
              <a:rect l="l" t="t" r="r" b="b"/>
              <a:pathLst>
                <a:path w="5677" h="5677" extrusionOk="0">
                  <a:moveTo>
                    <a:pt x="0" y="0"/>
                  </a:moveTo>
                  <a:lnTo>
                    <a:pt x="0" y="2834"/>
                  </a:lnTo>
                  <a:cubicBezTo>
                    <a:pt x="0" y="4408"/>
                    <a:pt x="1269" y="5676"/>
                    <a:pt x="2843" y="5676"/>
                  </a:cubicBezTo>
                  <a:cubicBezTo>
                    <a:pt x="4408" y="5676"/>
                    <a:pt x="5676" y="4408"/>
                    <a:pt x="5676" y="2834"/>
                  </a:cubicBezTo>
                  <a:lnTo>
                    <a:pt x="5676" y="0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4" name="Google Shape;14124;p84"/>
            <p:cNvSpPr/>
            <p:nvPr/>
          </p:nvSpPr>
          <p:spPr>
            <a:xfrm>
              <a:off x="6803208" y="3466324"/>
              <a:ext cx="11495" cy="17151"/>
            </a:xfrm>
            <a:custGeom>
              <a:avLst/>
              <a:gdLst/>
              <a:ahLst/>
              <a:cxnLst/>
              <a:rect l="l" t="t" r="r" b="b"/>
              <a:pathLst>
                <a:path w="439" h="655" extrusionOk="0">
                  <a:moveTo>
                    <a:pt x="220" y="1"/>
                  </a:moveTo>
                  <a:cubicBezTo>
                    <a:pt x="110" y="1"/>
                    <a:pt x="0" y="72"/>
                    <a:pt x="0" y="215"/>
                  </a:cubicBezTo>
                  <a:lnTo>
                    <a:pt x="0" y="435"/>
                  </a:lnTo>
                  <a:cubicBezTo>
                    <a:pt x="0" y="559"/>
                    <a:pt x="105" y="654"/>
                    <a:pt x="220" y="654"/>
                  </a:cubicBezTo>
                  <a:cubicBezTo>
                    <a:pt x="344" y="654"/>
                    <a:pt x="439" y="559"/>
                    <a:pt x="439" y="435"/>
                  </a:cubicBezTo>
                  <a:lnTo>
                    <a:pt x="439" y="215"/>
                  </a:lnTo>
                  <a:cubicBezTo>
                    <a:pt x="439" y="72"/>
                    <a:pt x="329" y="1"/>
                    <a:pt x="22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5" name="Google Shape;14125;p84"/>
            <p:cNvSpPr/>
            <p:nvPr/>
          </p:nvSpPr>
          <p:spPr>
            <a:xfrm>
              <a:off x="6871891" y="3466324"/>
              <a:ext cx="11521" cy="17151"/>
            </a:xfrm>
            <a:custGeom>
              <a:avLst/>
              <a:gdLst/>
              <a:ahLst/>
              <a:cxnLst/>
              <a:rect l="l" t="t" r="r" b="b"/>
              <a:pathLst>
                <a:path w="440" h="655" extrusionOk="0">
                  <a:moveTo>
                    <a:pt x="220" y="1"/>
                  </a:moveTo>
                  <a:cubicBezTo>
                    <a:pt x="110" y="1"/>
                    <a:pt x="1" y="72"/>
                    <a:pt x="1" y="215"/>
                  </a:cubicBezTo>
                  <a:lnTo>
                    <a:pt x="1" y="435"/>
                  </a:lnTo>
                  <a:cubicBezTo>
                    <a:pt x="1" y="559"/>
                    <a:pt x="96" y="654"/>
                    <a:pt x="220" y="654"/>
                  </a:cubicBezTo>
                  <a:cubicBezTo>
                    <a:pt x="344" y="654"/>
                    <a:pt x="439" y="559"/>
                    <a:pt x="439" y="435"/>
                  </a:cubicBezTo>
                  <a:lnTo>
                    <a:pt x="439" y="215"/>
                  </a:lnTo>
                  <a:cubicBezTo>
                    <a:pt x="439" y="72"/>
                    <a:pt x="330" y="1"/>
                    <a:pt x="22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6" name="Google Shape;14126;p84"/>
            <p:cNvSpPr/>
            <p:nvPr/>
          </p:nvSpPr>
          <p:spPr>
            <a:xfrm>
              <a:off x="6817976" y="3506361"/>
              <a:ext cx="50668" cy="17334"/>
            </a:xfrm>
            <a:custGeom>
              <a:avLst/>
              <a:gdLst/>
              <a:ahLst/>
              <a:cxnLst/>
              <a:rect l="l" t="t" r="r" b="b"/>
              <a:pathLst>
                <a:path w="1935" h="662" extrusionOk="0">
                  <a:moveTo>
                    <a:pt x="312" y="1"/>
                  </a:moveTo>
                  <a:cubicBezTo>
                    <a:pt x="143" y="1"/>
                    <a:pt x="0" y="223"/>
                    <a:pt x="161" y="385"/>
                  </a:cubicBezTo>
                  <a:cubicBezTo>
                    <a:pt x="371" y="567"/>
                    <a:pt x="650" y="662"/>
                    <a:pt x="932" y="662"/>
                  </a:cubicBezTo>
                  <a:cubicBezTo>
                    <a:pt x="945" y="662"/>
                    <a:pt x="959" y="662"/>
                    <a:pt x="972" y="661"/>
                  </a:cubicBezTo>
                  <a:cubicBezTo>
                    <a:pt x="986" y="662"/>
                    <a:pt x="999" y="662"/>
                    <a:pt x="1012" y="662"/>
                  </a:cubicBezTo>
                  <a:cubicBezTo>
                    <a:pt x="1294" y="662"/>
                    <a:pt x="1564" y="567"/>
                    <a:pt x="1773" y="385"/>
                  </a:cubicBezTo>
                  <a:cubicBezTo>
                    <a:pt x="1935" y="223"/>
                    <a:pt x="1792" y="1"/>
                    <a:pt x="1622" y="1"/>
                  </a:cubicBezTo>
                  <a:cubicBezTo>
                    <a:pt x="1571" y="1"/>
                    <a:pt x="1517" y="21"/>
                    <a:pt x="1468" y="70"/>
                  </a:cubicBezTo>
                  <a:cubicBezTo>
                    <a:pt x="1320" y="175"/>
                    <a:pt x="1146" y="227"/>
                    <a:pt x="971" y="227"/>
                  </a:cubicBezTo>
                  <a:cubicBezTo>
                    <a:pt x="796" y="227"/>
                    <a:pt x="619" y="175"/>
                    <a:pt x="466" y="70"/>
                  </a:cubicBezTo>
                  <a:cubicBezTo>
                    <a:pt x="418" y="21"/>
                    <a:pt x="364" y="1"/>
                    <a:pt x="312" y="1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7" name="Google Shape;14127;p84"/>
            <p:cNvSpPr/>
            <p:nvPr/>
          </p:nvSpPr>
          <p:spPr>
            <a:xfrm>
              <a:off x="6768748" y="3414504"/>
              <a:ext cx="148888" cy="148652"/>
            </a:xfrm>
            <a:custGeom>
              <a:avLst/>
              <a:gdLst/>
              <a:ahLst/>
              <a:cxnLst/>
              <a:rect l="l" t="t" r="r" b="b"/>
              <a:pathLst>
                <a:path w="5686" h="5677" extrusionOk="0">
                  <a:moveTo>
                    <a:pt x="9" y="0"/>
                  </a:moveTo>
                  <a:lnTo>
                    <a:pt x="9" y="2834"/>
                  </a:lnTo>
                  <a:cubicBezTo>
                    <a:pt x="0" y="4421"/>
                    <a:pt x="1293" y="5677"/>
                    <a:pt x="2825" y="5677"/>
                  </a:cubicBezTo>
                  <a:cubicBezTo>
                    <a:pt x="2979" y="5677"/>
                    <a:pt x="3134" y="5664"/>
                    <a:pt x="3291" y="5638"/>
                  </a:cubicBezTo>
                  <a:cubicBezTo>
                    <a:pt x="1908" y="5419"/>
                    <a:pt x="887" y="4236"/>
                    <a:pt x="887" y="2834"/>
                  </a:cubicBezTo>
                  <a:lnTo>
                    <a:pt x="887" y="2681"/>
                  </a:lnTo>
                  <a:cubicBezTo>
                    <a:pt x="887" y="2433"/>
                    <a:pt x="1030" y="2204"/>
                    <a:pt x="1259" y="2099"/>
                  </a:cubicBezTo>
                  <a:cubicBezTo>
                    <a:pt x="1879" y="1784"/>
                    <a:pt x="2423" y="1326"/>
                    <a:pt x="2852" y="773"/>
                  </a:cubicBezTo>
                  <a:cubicBezTo>
                    <a:pt x="3339" y="1393"/>
                    <a:pt x="4331" y="2395"/>
                    <a:pt x="5685" y="2395"/>
                  </a:cubicBezTo>
                  <a:lnTo>
                    <a:pt x="5685" y="0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8" name="Google Shape;14128;p84"/>
            <p:cNvSpPr/>
            <p:nvPr/>
          </p:nvSpPr>
          <p:spPr>
            <a:xfrm>
              <a:off x="6745994" y="3345794"/>
              <a:ext cx="194633" cy="268318"/>
            </a:xfrm>
            <a:custGeom>
              <a:avLst/>
              <a:gdLst/>
              <a:ahLst/>
              <a:cxnLst/>
              <a:rect l="l" t="t" r="r" b="b"/>
              <a:pathLst>
                <a:path w="7433" h="10247" extrusionOk="0">
                  <a:moveTo>
                    <a:pt x="3712" y="1"/>
                  </a:moveTo>
                  <a:cubicBezTo>
                    <a:pt x="1670" y="1"/>
                    <a:pt x="0" y="1661"/>
                    <a:pt x="0" y="3712"/>
                  </a:cubicBezTo>
                  <a:lnTo>
                    <a:pt x="0" y="10237"/>
                  </a:lnTo>
                  <a:lnTo>
                    <a:pt x="878" y="9932"/>
                  </a:lnTo>
                  <a:lnTo>
                    <a:pt x="878" y="5009"/>
                  </a:lnTo>
                  <a:cubicBezTo>
                    <a:pt x="878" y="4790"/>
                    <a:pt x="1031" y="4599"/>
                    <a:pt x="1241" y="4561"/>
                  </a:cubicBezTo>
                  <a:cubicBezTo>
                    <a:pt x="2385" y="4380"/>
                    <a:pt x="3196" y="3397"/>
                    <a:pt x="3540" y="2901"/>
                  </a:cubicBezTo>
                  <a:cubicBezTo>
                    <a:pt x="3583" y="2839"/>
                    <a:pt x="3650" y="2808"/>
                    <a:pt x="3716" y="2808"/>
                  </a:cubicBezTo>
                  <a:cubicBezTo>
                    <a:pt x="3783" y="2808"/>
                    <a:pt x="3850" y="2839"/>
                    <a:pt x="3893" y="2901"/>
                  </a:cubicBezTo>
                  <a:cubicBezTo>
                    <a:pt x="4236" y="3397"/>
                    <a:pt x="5047" y="4380"/>
                    <a:pt x="6192" y="4561"/>
                  </a:cubicBezTo>
                  <a:cubicBezTo>
                    <a:pt x="6402" y="4599"/>
                    <a:pt x="6564" y="4790"/>
                    <a:pt x="6554" y="5009"/>
                  </a:cubicBezTo>
                  <a:lnTo>
                    <a:pt x="6554" y="9932"/>
                  </a:lnTo>
                  <a:lnTo>
                    <a:pt x="7432" y="10247"/>
                  </a:lnTo>
                  <a:lnTo>
                    <a:pt x="7432" y="3712"/>
                  </a:lnTo>
                  <a:cubicBezTo>
                    <a:pt x="7432" y="1661"/>
                    <a:pt x="5763" y="1"/>
                    <a:pt x="3712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9" name="Google Shape;14129;p84"/>
            <p:cNvSpPr/>
            <p:nvPr/>
          </p:nvSpPr>
          <p:spPr>
            <a:xfrm>
              <a:off x="6771969" y="3592352"/>
              <a:ext cx="142918" cy="83713"/>
            </a:xfrm>
            <a:custGeom>
              <a:avLst/>
              <a:gdLst/>
              <a:ahLst/>
              <a:cxnLst/>
              <a:rect l="l" t="t" r="r" b="b"/>
              <a:pathLst>
                <a:path w="5458" h="3197" extrusionOk="0">
                  <a:moveTo>
                    <a:pt x="1126" y="1"/>
                  </a:moveTo>
                  <a:cubicBezTo>
                    <a:pt x="1041" y="87"/>
                    <a:pt x="945" y="144"/>
                    <a:pt x="831" y="182"/>
                  </a:cubicBezTo>
                  <a:lnTo>
                    <a:pt x="1" y="478"/>
                  </a:lnTo>
                  <a:lnTo>
                    <a:pt x="1" y="525"/>
                  </a:lnTo>
                  <a:cubicBezTo>
                    <a:pt x="29" y="2004"/>
                    <a:pt x="1241" y="3197"/>
                    <a:pt x="2729" y="3197"/>
                  </a:cubicBezTo>
                  <a:cubicBezTo>
                    <a:pt x="4217" y="3197"/>
                    <a:pt x="5429" y="2004"/>
                    <a:pt x="5457" y="525"/>
                  </a:cubicBezTo>
                  <a:cubicBezTo>
                    <a:pt x="5457" y="506"/>
                    <a:pt x="5457" y="487"/>
                    <a:pt x="5457" y="478"/>
                  </a:cubicBezTo>
                  <a:lnTo>
                    <a:pt x="4618" y="182"/>
                  </a:lnTo>
                  <a:cubicBezTo>
                    <a:pt x="4513" y="144"/>
                    <a:pt x="4408" y="87"/>
                    <a:pt x="4322" y="1"/>
                  </a:cubicBezTo>
                  <a:lnTo>
                    <a:pt x="2729" y="1069"/>
                  </a:lnTo>
                  <a:lnTo>
                    <a:pt x="1126" y="1"/>
                  </a:lnTo>
                  <a:close/>
                </a:path>
              </a:pathLst>
            </a:custGeom>
            <a:solidFill>
              <a:srgbClr val="E7E9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0" name="Google Shape;14130;p84"/>
            <p:cNvSpPr/>
            <p:nvPr/>
          </p:nvSpPr>
          <p:spPr>
            <a:xfrm>
              <a:off x="6776211" y="3592352"/>
              <a:ext cx="134172" cy="64467"/>
            </a:xfrm>
            <a:custGeom>
              <a:avLst/>
              <a:gdLst/>
              <a:ahLst/>
              <a:cxnLst/>
              <a:rect l="l" t="t" r="r" b="b"/>
              <a:pathLst>
                <a:path w="5124" h="2462" extrusionOk="0">
                  <a:moveTo>
                    <a:pt x="964" y="1"/>
                  </a:moveTo>
                  <a:cubicBezTo>
                    <a:pt x="879" y="77"/>
                    <a:pt x="783" y="134"/>
                    <a:pt x="669" y="182"/>
                  </a:cubicBezTo>
                  <a:lnTo>
                    <a:pt x="1" y="420"/>
                  </a:lnTo>
                  <a:cubicBezTo>
                    <a:pt x="1" y="430"/>
                    <a:pt x="20" y="449"/>
                    <a:pt x="20" y="468"/>
                  </a:cubicBezTo>
                  <a:lnTo>
                    <a:pt x="735" y="2071"/>
                  </a:lnTo>
                  <a:cubicBezTo>
                    <a:pt x="849" y="2322"/>
                    <a:pt x="1091" y="2461"/>
                    <a:pt x="1338" y="2461"/>
                  </a:cubicBezTo>
                  <a:cubicBezTo>
                    <a:pt x="1484" y="2461"/>
                    <a:pt x="1632" y="2412"/>
                    <a:pt x="1756" y="2309"/>
                  </a:cubicBezTo>
                  <a:lnTo>
                    <a:pt x="2567" y="1642"/>
                  </a:lnTo>
                  <a:lnTo>
                    <a:pt x="3378" y="2309"/>
                  </a:lnTo>
                  <a:cubicBezTo>
                    <a:pt x="3502" y="2412"/>
                    <a:pt x="3650" y="2461"/>
                    <a:pt x="3796" y="2461"/>
                  </a:cubicBezTo>
                  <a:cubicBezTo>
                    <a:pt x="4042" y="2461"/>
                    <a:pt x="4281" y="2322"/>
                    <a:pt x="4389" y="2071"/>
                  </a:cubicBezTo>
                  <a:lnTo>
                    <a:pt x="5105" y="468"/>
                  </a:lnTo>
                  <a:cubicBezTo>
                    <a:pt x="5114" y="449"/>
                    <a:pt x="5114" y="430"/>
                    <a:pt x="5124" y="420"/>
                  </a:cubicBezTo>
                  <a:lnTo>
                    <a:pt x="4456" y="182"/>
                  </a:lnTo>
                  <a:cubicBezTo>
                    <a:pt x="4351" y="134"/>
                    <a:pt x="4246" y="77"/>
                    <a:pt x="4160" y="1"/>
                  </a:cubicBezTo>
                  <a:lnTo>
                    <a:pt x="2567" y="1069"/>
                  </a:lnTo>
                  <a:lnTo>
                    <a:pt x="964" y="1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1" name="Google Shape;14131;p84"/>
            <p:cNvSpPr/>
            <p:nvPr/>
          </p:nvSpPr>
          <p:spPr>
            <a:xfrm>
              <a:off x="6786450" y="3582664"/>
              <a:ext cx="57005" cy="62818"/>
            </a:xfrm>
            <a:custGeom>
              <a:avLst/>
              <a:gdLst/>
              <a:ahLst/>
              <a:cxnLst/>
              <a:rect l="l" t="t" r="r" b="b"/>
              <a:pathLst>
                <a:path w="2177" h="2399" extrusionOk="0">
                  <a:moveTo>
                    <a:pt x="645" y="1"/>
                  </a:moveTo>
                  <a:cubicBezTo>
                    <a:pt x="588" y="1"/>
                    <a:pt x="530" y="22"/>
                    <a:pt x="488" y="65"/>
                  </a:cubicBezTo>
                  <a:lnTo>
                    <a:pt x="68" y="495"/>
                  </a:lnTo>
                  <a:cubicBezTo>
                    <a:pt x="20" y="533"/>
                    <a:pt x="1" y="600"/>
                    <a:pt x="30" y="666"/>
                  </a:cubicBezTo>
                  <a:lnTo>
                    <a:pt x="745" y="2269"/>
                  </a:lnTo>
                  <a:cubicBezTo>
                    <a:pt x="781" y="2352"/>
                    <a:pt x="861" y="2398"/>
                    <a:pt x="944" y="2398"/>
                  </a:cubicBezTo>
                  <a:cubicBezTo>
                    <a:pt x="994" y="2398"/>
                    <a:pt x="1045" y="2381"/>
                    <a:pt x="1089" y="2345"/>
                  </a:cubicBezTo>
                  <a:lnTo>
                    <a:pt x="2176" y="1439"/>
                  </a:lnTo>
                  <a:lnTo>
                    <a:pt x="802" y="65"/>
                  </a:lnTo>
                  <a:cubicBezTo>
                    <a:pt x="759" y="22"/>
                    <a:pt x="702" y="1"/>
                    <a:pt x="64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2" name="Google Shape;14132;p84"/>
            <p:cNvSpPr/>
            <p:nvPr/>
          </p:nvSpPr>
          <p:spPr>
            <a:xfrm>
              <a:off x="6843428" y="3582664"/>
              <a:ext cx="56717" cy="62818"/>
            </a:xfrm>
            <a:custGeom>
              <a:avLst/>
              <a:gdLst/>
              <a:ahLst/>
              <a:cxnLst/>
              <a:rect l="l" t="t" r="r" b="b"/>
              <a:pathLst>
                <a:path w="2166" h="2399" extrusionOk="0">
                  <a:moveTo>
                    <a:pt x="1526" y="1"/>
                  </a:moveTo>
                  <a:cubicBezTo>
                    <a:pt x="1472" y="1"/>
                    <a:pt x="1417" y="22"/>
                    <a:pt x="1374" y="65"/>
                  </a:cubicBezTo>
                  <a:lnTo>
                    <a:pt x="0" y="1439"/>
                  </a:lnTo>
                  <a:lnTo>
                    <a:pt x="1088" y="2345"/>
                  </a:lnTo>
                  <a:cubicBezTo>
                    <a:pt x="1127" y="2381"/>
                    <a:pt x="1176" y="2398"/>
                    <a:pt x="1225" y="2398"/>
                  </a:cubicBezTo>
                  <a:cubicBezTo>
                    <a:pt x="1306" y="2398"/>
                    <a:pt x="1386" y="2352"/>
                    <a:pt x="1422" y="2269"/>
                  </a:cubicBezTo>
                  <a:lnTo>
                    <a:pt x="2137" y="666"/>
                  </a:lnTo>
                  <a:cubicBezTo>
                    <a:pt x="2166" y="600"/>
                    <a:pt x="2156" y="533"/>
                    <a:pt x="2108" y="485"/>
                  </a:cubicBezTo>
                  <a:lnTo>
                    <a:pt x="1679" y="65"/>
                  </a:lnTo>
                  <a:cubicBezTo>
                    <a:pt x="1636" y="22"/>
                    <a:pt x="1581" y="1"/>
                    <a:pt x="152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3" name="Google Shape;14133;p84"/>
            <p:cNvSpPr/>
            <p:nvPr/>
          </p:nvSpPr>
          <p:spPr>
            <a:xfrm>
              <a:off x="6714519" y="3627335"/>
              <a:ext cx="48730" cy="72951"/>
            </a:xfrm>
            <a:custGeom>
              <a:avLst/>
              <a:gdLst/>
              <a:ahLst/>
              <a:cxnLst/>
              <a:rect l="l" t="t" r="r" b="b"/>
              <a:pathLst>
                <a:path w="1861" h="2786" extrusionOk="0">
                  <a:moveTo>
                    <a:pt x="239" y="0"/>
                  </a:moveTo>
                  <a:cubicBezTo>
                    <a:pt x="134" y="115"/>
                    <a:pt x="58" y="239"/>
                    <a:pt x="0" y="372"/>
                  </a:cubicBezTo>
                  <a:lnTo>
                    <a:pt x="1193" y="1384"/>
                  </a:lnTo>
                  <a:cubicBezTo>
                    <a:pt x="1336" y="1508"/>
                    <a:pt x="1422" y="1689"/>
                    <a:pt x="1422" y="1880"/>
                  </a:cubicBezTo>
                  <a:lnTo>
                    <a:pt x="1422" y="2786"/>
                  </a:lnTo>
                  <a:lnTo>
                    <a:pt x="1861" y="2786"/>
                  </a:lnTo>
                  <a:lnTo>
                    <a:pt x="1861" y="1889"/>
                  </a:lnTo>
                  <a:cubicBezTo>
                    <a:pt x="1861" y="1565"/>
                    <a:pt x="1718" y="1260"/>
                    <a:pt x="1479" y="1050"/>
                  </a:cubicBezTo>
                  <a:lnTo>
                    <a:pt x="239" y="0"/>
                  </a:ln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4" name="Google Shape;14134;p84"/>
            <p:cNvSpPr/>
            <p:nvPr/>
          </p:nvSpPr>
          <p:spPr>
            <a:xfrm>
              <a:off x="6923345" y="3627335"/>
              <a:ext cx="48992" cy="72951"/>
            </a:xfrm>
            <a:custGeom>
              <a:avLst/>
              <a:gdLst/>
              <a:ahLst/>
              <a:cxnLst/>
              <a:rect l="l" t="t" r="r" b="b"/>
              <a:pathLst>
                <a:path w="1871" h="2786" extrusionOk="0">
                  <a:moveTo>
                    <a:pt x="1632" y="0"/>
                  </a:moveTo>
                  <a:lnTo>
                    <a:pt x="392" y="1050"/>
                  </a:lnTo>
                  <a:cubicBezTo>
                    <a:pt x="144" y="1260"/>
                    <a:pt x="1" y="1565"/>
                    <a:pt x="1" y="1889"/>
                  </a:cubicBezTo>
                  <a:lnTo>
                    <a:pt x="1" y="2786"/>
                  </a:lnTo>
                  <a:lnTo>
                    <a:pt x="440" y="2786"/>
                  </a:lnTo>
                  <a:lnTo>
                    <a:pt x="440" y="1889"/>
                  </a:lnTo>
                  <a:cubicBezTo>
                    <a:pt x="440" y="1689"/>
                    <a:pt x="526" y="1508"/>
                    <a:pt x="678" y="1384"/>
                  </a:cubicBezTo>
                  <a:lnTo>
                    <a:pt x="1871" y="372"/>
                  </a:lnTo>
                  <a:cubicBezTo>
                    <a:pt x="1813" y="239"/>
                    <a:pt x="1728" y="115"/>
                    <a:pt x="1632" y="0"/>
                  </a:cubicBez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135" name="Google Shape;14135;p84"/>
          <p:cNvGrpSpPr/>
          <p:nvPr/>
        </p:nvGrpSpPr>
        <p:grpSpPr>
          <a:xfrm>
            <a:off x="7163409" y="2880251"/>
            <a:ext cx="263316" cy="354414"/>
            <a:chOff x="7163409" y="2880251"/>
            <a:chExt cx="263316" cy="354414"/>
          </a:xfrm>
        </p:grpSpPr>
        <p:sp>
          <p:nvSpPr>
            <p:cNvPr id="14136" name="Google Shape;14136;p84"/>
            <p:cNvSpPr/>
            <p:nvPr/>
          </p:nvSpPr>
          <p:spPr>
            <a:xfrm>
              <a:off x="7163409" y="3125474"/>
              <a:ext cx="263316" cy="109191"/>
            </a:xfrm>
            <a:custGeom>
              <a:avLst/>
              <a:gdLst/>
              <a:ahLst/>
              <a:cxnLst/>
              <a:rect l="l" t="t" r="r" b="b"/>
              <a:pathLst>
                <a:path w="10056" h="4170" extrusionOk="0">
                  <a:moveTo>
                    <a:pt x="3130" y="1"/>
                  </a:moveTo>
                  <a:lnTo>
                    <a:pt x="878" y="802"/>
                  </a:lnTo>
                  <a:cubicBezTo>
                    <a:pt x="354" y="983"/>
                    <a:pt x="1" y="1479"/>
                    <a:pt x="1" y="2033"/>
                  </a:cubicBezTo>
                  <a:lnTo>
                    <a:pt x="1" y="3511"/>
                  </a:lnTo>
                  <a:cubicBezTo>
                    <a:pt x="1" y="3874"/>
                    <a:pt x="296" y="4170"/>
                    <a:pt x="659" y="4170"/>
                  </a:cubicBezTo>
                  <a:lnTo>
                    <a:pt x="9398" y="4170"/>
                  </a:lnTo>
                  <a:cubicBezTo>
                    <a:pt x="9760" y="4170"/>
                    <a:pt x="10056" y="3874"/>
                    <a:pt x="10056" y="3511"/>
                  </a:cubicBezTo>
                  <a:lnTo>
                    <a:pt x="10056" y="2033"/>
                  </a:lnTo>
                  <a:cubicBezTo>
                    <a:pt x="10056" y="1479"/>
                    <a:pt x="9703" y="983"/>
                    <a:pt x="9178" y="802"/>
                  </a:cubicBezTo>
                  <a:lnTo>
                    <a:pt x="6917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7" name="Google Shape;14137;p84"/>
            <p:cNvSpPr/>
            <p:nvPr/>
          </p:nvSpPr>
          <p:spPr>
            <a:xfrm>
              <a:off x="7197633" y="2920131"/>
              <a:ext cx="194633" cy="291544"/>
            </a:xfrm>
            <a:custGeom>
              <a:avLst/>
              <a:gdLst/>
              <a:ahLst/>
              <a:cxnLst/>
              <a:rect l="l" t="t" r="r" b="b"/>
              <a:pathLst>
                <a:path w="7433" h="11134" extrusionOk="0">
                  <a:moveTo>
                    <a:pt x="3712" y="1"/>
                  </a:moveTo>
                  <a:cubicBezTo>
                    <a:pt x="2405" y="1"/>
                    <a:pt x="1088" y="3054"/>
                    <a:pt x="1088" y="5458"/>
                  </a:cubicBezTo>
                  <a:lnTo>
                    <a:pt x="1088" y="6326"/>
                  </a:lnTo>
                  <a:cubicBezTo>
                    <a:pt x="1088" y="6736"/>
                    <a:pt x="897" y="7127"/>
                    <a:pt x="564" y="7375"/>
                  </a:cubicBezTo>
                  <a:cubicBezTo>
                    <a:pt x="201" y="7642"/>
                    <a:pt x="1" y="7957"/>
                    <a:pt x="1" y="8301"/>
                  </a:cubicBezTo>
                  <a:cubicBezTo>
                    <a:pt x="1" y="9264"/>
                    <a:pt x="936" y="11134"/>
                    <a:pt x="3712" y="11134"/>
                  </a:cubicBezTo>
                  <a:cubicBezTo>
                    <a:pt x="6488" y="11134"/>
                    <a:pt x="7423" y="9264"/>
                    <a:pt x="7423" y="8301"/>
                  </a:cubicBezTo>
                  <a:cubicBezTo>
                    <a:pt x="7432" y="7957"/>
                    <a:pt x="7222" y="7642"/>
                    <a:pt x="6869" y="7375"/>
                  </a:cubicBezTo>
                  <a:cubicBezTo>
                    <a:pt x="6536" y="7127"/>
                    <a:pt x="6335" y="6736"/>
                    <a:pt x="6335" y="6326"/>
                  </a:cubicBezTo>
                  <a:lnTo>
                    <a:pt x="6335" y="5458"/>
                  </a:lnTo>
                  <a:cubicBezTo>
                    <a:pt x="6335" y="3054"/>
                    <a:pt x="5028" y="1"/>
                    <a:pt x="3712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8" name="Google Shape;14138;p84"/>
            <p:cNvSpPr/>
            <p:nvPr/>
          </p:nvSpPr>
          <p:spPr>
            <a:xfrm>
              <a:off x="7240105" y="3114240"/>
              <a:ext cx="147657" cy="96204"/>
            </a:xfrm>
            <a:custGeom>
              <a:avLst/>
              <a:gdLst/>
              <a:ahLst/>
              <a:cxnLst/>
              <a:rect l="l" t="t" r="r" b="b"/>
              <a:pathLst>
                <a:path w="5639" h="3674" extrusionOk="0">
                  <a:moveTo>
                    <a:pt x="5295" y="0"/>
                  </a:moveTo>
                  <a:cubicBezTo>
                    <a:pt x="5066" y="763"/>
                    <a:pt x="4656" y="1460"/>
                    <a:pt x="4084" y="2013"/>
                  </a:cubicBezTo>
                  <a:cubicBezTo>
                    <a:pt x="3212" y="2843"/>
                    <a:pt x="2009" y="3283"/>
                    <a:pt x="630" y="3283"/>
                  </a:cubicBezTo>
                  <a:cubicBezTo>
                    <a:pt x="424" y="3283"/>
                    <a:pt x="214" y="3273"/>
                    <a:pt x="1" y="3253"/>
                  </a:cubicBezTo>
                  <a:lnTo>
                    <a:pt x="1" y="3253"/>
                  </a:lnTo>
                  <a:cubicBezTo>
                    <a:pt x="439" y="3473"/>
                    <a:pt x="907" y="3616"/>
                    <a:pt x="1393" y="3673"/>
                  </a:cubicBezTo>
                  <a:cubicBezTo>
                    <a:pt x="2567" y="3540"/>
                    <a:pt x="3597" y="3082"/>
                    <a:pt x="4379" y="2338"/>
                  </a:cubicBezTo>
                  <a:cubicBezTo>
                    <a:pt x="4952" y="1784"/>
                    <a:pt x="5381" y="1107"/>
                    <a:pt x="5639" y="353"/>
                  </a:cubicBezTo>
                  <a:cubicBezTo>
                    <a:pt x="5543" y="220"/>
                    <a:pt x="5429" y="96"/>
                    <a:pt x="5295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9" name="Google Shape;14139;p84"/>
            <p:cNvSpPr/>
            <p:nvPr/>
          </p:nvSpPr>
          <p:spPr>
            <a:xfrm>
              <a:off x="7220623" y="3000074"/>
              <a:ext cx="148652" cy="125924"/>
            </a:xfrm>
            <a:custGeom>
              <a:avLst/>
              <a:gdLst/>
              <a:ahLst/>
              <a:cxnLst/>
              <a:rect l="l" t="t" r="r" b="b"/>
              <a:pathLst>
                <a:path w="5677" h="4809" extrusionOk="0">
                  <a:moveTo>
                    <a:pt x="2843" y="1"/>
                  </a:moveTo>
                  <a:cubicBezTo>
                    <a:pt x="1279" y="1"/>
                    <a:pt x="0" y="1079"/>
                    <a:pt x="0" y="2405"/>
                  </a:cubicBezTo>
                  <a:cubicBezTo>
                    <a:pt x="0" y="3731"/>
                    <a:pt x="1279" y="4809"/>
                    <a:pt x="2843" y="4809"/>
                  </a:cubicBezTo>
                  <a:cubicBezTo>
                    <a:pt x="4408" y="4809"/>
                    <a:pt x="5677" y="3731"/>
                    <a:pt x="5677" y="2405"/>
                  </a:cubicBezTo>
                  <a:cubicBezTo>
                    <a:pt x="5677" y="1079"/>
                    <a:pt x="4408" y="1"/>
                    <a:pt x="2843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0" name="Google Shape;14140;p84"/>
            <p:cNvSpPr/>
            <p:nvPr/>
          </p:nvSpPr>
          <p:spPr>
            <a:xfrm>
              <a:off x="7220623" y="2954355"/>
              <a:ext cx="148914" cy="142918"/>
            </a:xfrm>
            <a:custGeom>
              <a:avLst/>
              <a:gdLst/>
              <a:ahLst/>
              <a:cxnLst/>
              <a:rect l="l" t="t" r="r" b="b"/>
              <a:pathLst>
                <a:path w="5687" h="5458" extrusionOk="0">
                  <a:moveTo>
                    <a:pt x="0" y="1"/>
                  </a:moveTo>
                  <a:lnTo>
                    <a:pt x="0" y="2624"/>
                  </a:lnTo>
                  <a:cubicBezTo>
                    <a:pt x="0" y="4189"/>
                    <a:pt x="1269" y="5458"/>
                    <a:pt x="2843" y="5458"/>
                  </a:cubicBezTo>
                  <a:cubicBezTo>
                    <a:pt x="4408" y="5458"/>
                    <a:pt x="5686" y="4189"/>
                    <a:pt x="5686" y="2624"/>
                  </a:cubicBezTo>
                  <a:lnTo>
                    <a:pt x="5686" y="1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1" name="Google Shape;14141;p84"/>
            <p:cNvSpPr/>
            <p:nvPr/>
          </p:nvSpPr>
          <p:spPr>
            <a:xfrm>
              <a:off x="7220387" y="2954355"/>
              <a:ext cx="148888" cy="143180"/>
            </a:xfrm>
            <a:custGeom>
              <a:avLst/>
              <a:gdLst/>
              <a:ahLst/>
              <a:cxnLst/>
              <a:rect l="l" t="t" r="r" b="b"/>
              <a:pathLst>
                <a:path w="5686" h="5468" extrusionOk="0">
                  <a:moveTo>
                    <a:pt x="9" y="1"/>
                  </a:moveTo>
                  <a:lnTo>
                    <a:pt x="9" y="2624"/>
                  </a:lnTo>
                  <a:cubicBezTo>
                    <a:pt x="1" y="4211"/>
                    <a:pt x="1293" y="5467"/>
                    <a:pt x="2819" y="5467"/>
                  </a:cubicBezTo>
                  <a:cubicBezTo>
                    <a:pt x="2971" y="5467"/>
                    <a:pt x="3126" y="5455"/>
                    <a:pt x="3282" y="5429"/>
                  </a:cubicBezTo>
                  <a:cubicBezTo>
                    <a:pt x="1898" y="5210"/>
                    <a:pt x="878" y="4017"/>
                    <a:pt x="887" y="2624"/>
                  </a:cubicBezTo>
                  <a:lnTo>
                    <a:pt x="887" y="2185"/>
                  </a:lnTo>
                  <a:cubicBezTo>
                    <a:pt x="887" y="1222"/>
                    <a:pt x="1669" y="440"/>
                    <a:pt x="2633" y="440"/>
                  </a:cubicBezTo>
                  <a:lnTo>
                    <a:pt x="5686" y="440"/>
                  </a:lnTo>
                  <a:lnTo>
                    <a:pt x="5686" y="1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2" name="Google Shape;14142;p84"/>
            <p:cNvSpPr/>
            <p:nvPr/>
          </p:nvSpPr>
          <p:spPr>
            <a:xfrm>
              <a:off x="7269851" y="3045714"/>
              <a:ext cx="50747" cy="17361"/>
            </a:xfrm>
            <a:custGeom>
              <a:avLst/>
              <a:gdLst/>
              <a:ahLst/>
              <a:cxnLst/>
              <a:rect l="l" t="t" r="r" b="b"/>
              <a:pathLst>
                <a:path w="1938" h="663" extrusionOk="0">
                  <a:moveTo>
                    <a:pt x="313" y="1"/>
                  </a:moveTo>
                  <a:cubicBezTo>
                    <a:pt x="143" y="1"/>
                    <a:pt x="1" y="224"/>
                    <a:pt x="162" y="385"/>
                  </a:cubicBezTo>
                  <a:cubicBezTo>
                    <a:pt x="380" y="567"/>
                    <a:pt x="651" y="662"/>
                    <a:pt x="932" y="662"/>
                  </a:cubicBezTo>
                  <a:cubicBezTo>
                    <a:pt x="946" y="662"/>
                    <a:pt x="959" y="662"/>
                    <a:pt x="973" y="662"/>
                  </a:cubicBezTo>
                  <a:cubicBezTo>
                    <a:pt x="986" y="662"/>
                    <a:pt x="1000" y="662"/>
                    <a:pt x="1013" y="662"/>
                  </a:cubicBezTo>
                  <a:cubicBezTo>
                    <a:pt x="1295" y="662"/>
                    <a:pt x="1565" y="567"/>
                    <a:pt x="1784" y="385"/>
                  </a:cubicBezTo>
                  <a:cubicBezTo>
                    <a:pt x="1938" y="224"/>
                    <a:pt x="1793" y="1"/>
                    <a:pt x="1623" y="1"/>
                  </a:cubicBezTo>
                  <a:cubicBezTo>
                    <a:pt x="1572" y="1"/>
                    <a:pt x="1518" y="21"/>
                    <a:pt x="1469" y="70"/>
                  </a:cubicBezTo>
                  <a:cubicBezTo>
                    <a:pt x="1321" y="175"/>
                    <a:pt x="1147" y="228"/>
                    <a:pt x="972" y="228"/>
                  </a:cubicBezTo>
                  <a:cubicBezTo>
                    <a:pt x="796" y="228"/>
                    <a:pt x="620" y="175"/>
                    <a:pt x="467" y="70"/>
                  </a:cubicBezTo>
                  <a:cubicBezTo>
                    <a:pt x="418" y="21"/>
                    <a:pt x="365" y="1"/>
                    <a:pt x="313" y="1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3" name="Google Shape;14143;p84"/>
            <p:cNvSpPr/>
            <p:nvPr/>
          </p:nvSpPr>
          <p:spPr>
            <a:xfrm>
              <a:off x="7255344" y="3005939"/>
              <a:ext cx="11260" cy="16889"/>
            </a:xfrm>
            <a:custGeom>
              <a:avLst/>
              <a:gdLst/>
              <a:ahLst/>
              <a:cxnLst/>
              <a:rect l="l" t="t" r="r" b="b"/>
              <a:pathLst>
                <a:path w="430" h="645" extrusionOk="0">
                  <a:moveTo>
                    <a:pt x="215" y="1"/>
                  </a:moveTo>
                  <a:cubicBezTo>
                    <a:pt x="108" y="1"/>
                    <a:pt x="0" y="72"/>
                    <a:pt x="0" y="215"/>
                  </a:cubicBezTo>
                  <a:lnTo>
                    <a:pt x="0" y="435"/>
                  </a:lnTo>
                  <a:cubicBezTo>
                    <a:pt x="0" y="549"/>
                    <a:pt x="96" y="645"/>
                    <a:pt x="210" y="645"/>
                  </a:cubicBezTo>
                  <a:cubicBezTo>
                    <a:pt x="334" y="645"/>
                    <a:pt x="430" y="549"/>
                    <a:pt x="430" y="435"/>
                  </a:cubicBezTo>
                  <a:lnTo>
                    <a:pt x="430" y="215"/>
                  </a:lnTo>
                  <a:cubicBezTo>
                    <a:pt x="430" y="72"/>
                    <a:pt x="322" y="1"/>
                    <a:pt x="215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4" name="Google Shape;14144;p84"/>
            <p:cNvSpPr/>
            <p:nvPr/>
          </p:nvSpPr>
          <p:spPr>
            <a:xfrm>
              <a:off x="7323792" y="3005939"/>
              <a:ext cx="11521" cy="16889"/>
            </a:xfrm>
            <a:custGeom>
              <a:avLst/>
              <a:gdLst/>
              <a:ahLst/>
              <a:cxnLst/>
              <a:rect l="l" t="t" r="r" b="b"/>
              <a:pathLst>
                <a:path w="440" h="645" extrusionOk="0">
                  <a:moveTo>
                    <a:pt x="220" y="1"/>
                  </a:moveTo>
                  <a:cubicBezTo>
                    <a:pt x="110" y="1"/>
                    <a:pt x="0" y="72"/>
                    <a:pt x="0" y="215"/>
                  </a:cubicBezTo>
                  <a:lnTo>
                    <a:pt x="0" y="435"/>
                  </a:lnTo>
                  <a:cubicBezTo>
                    <a:pt x="0" y="549"/>
                    <a:pt x="96" y="645"/>
                    <a:pt x="220" y="645"/>
                  </a:cubicBezTo>
                  <a:cubicBezTo>
                    <a:pt x="344" y="645"/>
                    <a:pt x="439" y="549"/>
                    <a:pt x="439" y="435"/>
                  </a:cubicBezTo>
                  <a:lnTo>
                    <a:pt x="439" y="215"/>
                  </a:lnTo>
                  <a:cubicBezTo>
                    <a:pt x="439" y="72"/>
                    <a:pt x="330" y="1"/>
                    <a:pt x="22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5" name="Google Shape;14145;p84"/>
            <p:cNvSpPr/>
            <p:nvPr/>
          </p:nvSpPr>
          <p:spPr>
            <a:xfrm>
              <a:off x="7247594" y="2988578"/>
              <a:ext cx="26761" cy="11521"/>
            </a:xfrm>
            <a:custGeom>
              <a:avLst/>
              <a:gdLst/>
              <a:ahLst/>
              <a:cxnLst/>
              <a:rect l="l" t="t" r="r" b="b"/>
              <a:pathLst>
                <a:path w="1022" h="440" extrusionOk="0">
                  <a:moveTo>
                    <a:pt x="296" y="1"/>
                  </a:moveTo>
                  <a:cubicBezTo>
                    <a:pt x="1" y="1"/>
                    <a:pt x="1" y="440"/>
                    <a:pt x="296" y="440"/>
                  </a:cubicBezTo>
                  <a:lnTo>
                    <a:pt x="726" y="440"/>
                  </a:lnTo>
                  <a:cubicBezTo>
                    <a:pt x="1021" y="440"/>
                    <a:pt x="1021" y="1"/>
                    <a:pt x="726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6" name="Google Shape;14146;p84"/>
            <p:cNvSpPr/>
            <p:nvPr/>
          </p:nvSpPr>
          <p:spPr>
            <a:xfrm>
              <a:off x="7316303" y="2988578"/>
              <a:ext cx="26499" cy="11521"/>
            </a:xfrm>
            <a:custGeom>
              <a:avLst/>
              <a:gdLst/>
              <a:ahLst/>
              <a:cxnLst/>
              <a:rect l="l" t="t" r="r" b="b"/>
              <a:pathLst>
                <a:path w="1012" h="440" extrusionOk="0">
                  <a:moveTo>
                    <a:pt x="286" y="1"/>
                  </a:moveTo>
                  <a:cubicBezTo>
                    <a:pt x="0" y="1"/>
                    <a:pt x="0" y="440"/>
                    <a:pt x="286" y="440"/>
                  </a:cubicBezTo>
                  <a:lnTo>
                    <a:pt x="725" y="440"/>
                  </a:lnTo>
                  <a:cubicBezTo>
                    <a:pt x="1011" y="440"/>
                    <a:pt x="1011" y="1"/>
                    <a:pt x="725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7" name="Google Shape;14147;p84"/>
            <p:cNvSpPr/>
            <p:nvPr/>
          </p:nvSpPr>
          <p:spPr>
            <a:xfrm>
              <a:off x="7189646" y="2880251"/>
              <a:ext cx="208852" cy="285469"/>
            </a:xfrm>
            <a:custGeom>
              <a:avLst/>
              <a:gdLst/>
              <a:ahLst/>
              <a:cxnLst/>
              <a:rect l="l" t="t" r="r" b="b"/>
              <a:pathLst>
                <a:path w="7976" h="10902" extrusionOk="0">
                  <a:moveTo>
                    <a:pt x="4017" y="0"/>
                  </a:moveTo>
                  <a:cubicBezTo>
                    <a:pt x="2066" y="0"/>
                    <a:pt x="435" y="1515"/>
                    <a:pt x="315" y="3489"/>
                  </a:cubicBezTo>
                  <a:lnTo>
                    <a:pt x="124" y="6771"/>
                  </a:lnTo>
                  <a:cubicBezTo>
                    <a:pt x="0" y="8908"/>
                    <a:pt x="1613" y="10749"/>
                    <a:pt x="3750" y="10902"/>
                  </a:cubicBezTo>
                  <a:cubicBezTo>
                    <a:pt x="2414" y="10758"/>
                    <a:pt x="1393" y="9633"/>
                    <a:pt x="1393" y="8288"/>
                  </a:cubicBezTo>
                  <a:lnTo>
                    <a:pt x="1393" y="6981"/>
                  </a:lnTo>
                  <a:cubicBezTo>
                    <a:pt x="1393" y="4577"/>
                    <a:pt x="2710" y="1524"/>
                    <a:pt x="4017" y="1524"/>
                  </a:cubicBezTo>
                  <a:cubicBezTo>
                    <a:pt x="5333" y="1524"/>
                    <a:pt x="6640" y="4577"/>
                    <a:pt x="6640" y="6981"/>
                  </a:cubicBezTo>
                  <a:lnTo>
                    <a:pt x="6640" y="9098"/>
                  </a:lnTo>
                  <a:cubicBezTo>
                    <a:pt x="6640" y="9287"/>
                    <a:pt x="6795" y="9405"/>
                    <a:pt x="6951" y="9405"/>
                  </a:cubicBezTo>
                  <a:cubicBezTo>
                    <a:pt x="7041" y="9405"/>
                    <a:pt x="7131" y="9366"/>
                    <a:pt x="7194" y="9280"/>
                  </a:cubicBezTo>
                  <a:cubicBezTo>
                    <a:pt x="7718" y="8555"/>
                    <a:pt x="7976" y="7667"/>
                    <a:pt x="7928" y="6771"/>
                  </a:cubicBezTo>
                  <a:lnTo>
                    <a:pt x="7737" y="3584"/>
                  </a:lnTo>
                  <a:cubicBezTo>
                    <a:pt x="7613" y="1686"/>
                    <a:pt x="6135" y="112"/>
                    <a:pt x="4246" y="7"/>
                  </a:cubicBezTo>
                  <a:cubicBezTo>
                    <a:pt x="4169" y="2"/>
                    <a:pt x="4093" y="0"/>
                    <a:pt x="4017" y="0"/>
                  </a:cubicBezTo>
                  <a:close/>
                </a:path>
              </a:pathLst>
            </a:custGeom>
            <a:solidFill>
              <a:srgbClr val="788A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148" name="Google Shape;14148;p84"/>
          <p:cNvGrpSpPr/>
          <p:nvPr/>
        </p:nvGrpSpPr>
        <p:grpSpPr>
          <a:xfrm>
            <a:off x="6712032" y="2880172"/>
            <a:ext cx="263316" cy="354493"/>
            <a:chOff x="6712032" y="2880172"/>
            <a:chExt cx="263316" cy="354493"/>
          </a:xfrm>
        </p:grpSpPr>
        <p:sp>
          <p:nvSpPr>
            <p:cNvPr id="14149" name="Google Shape;14149;p84"/>
            <p:cNvSpPr/>
            <p:nvPr/>
          </p:nvSpPr>
          <p:spPr>
            <a:xfrm>
              <a:off x="6729995" y="2880172"/>
              <a:ext cx="227600" cy="209113"/>
            </a:xfrm>
            <a:custGeom>
              <a:avLst/>
              <a:gdLst/>
              <a:ahLst/>
              <a:cxnLst/>
              <a:rect l="l" t="t" r="r" b="b"/>
              <a:pathLst>
                <a:path w="8692" h="7986" extrusionOk="0">
                  <a:moveTo>
                    <a:pt x="4351" y="0"/>
                  </a:moveTo>
                  <a:cubicBezTo>
                    <a:pt x="2825" y="0"/>
                    <a:pt x="640" y="1078"/>
                    <a:pt x="640" y="3273"/>
                  </a:cubicBezTo>
                  <a:lnTo>
                    <a:pt x="640" y="5839"/>
                  </a:lnTo>
                  <a:cubicBezTo>
                    <a:pt x="640" y="6278"/>
                    <a:pt x="373" y="6449"/>
                    <a:pt x="182" y="6516"/>
                  </a:cubicBezTo>
                  <a:cubicBezTo>
                    <a:pt x="68" y="6545"/>
                    <a:pt x="1" y="6678"/>
                    <a:pt x="39" y="6793"/>
                  </a:cubicBezTo>
                  <a:cubicBezTo>
                    <a:pt x="139" y="7057"/>
                    <a:pt x="387" y="7425"/>
                    <a:pt x="981" y="7425"/>
                  </a:cubicBezTo>
                  <a:cubicBezTo>
                    <a:pt x="1010" y="7425"/>
                    <a:pt x="1039" y="7424"/>
                    <a:pt x="1069" y="7422"/>
                  </a:cubicBezTo>
                  <a:cubicBezTo>
                    <a:pt x="1338" y="7780"/>
                    <a:pt x="1751" y="7985"/>
                    <a:pt x="2186" y="7985"/>
                  </a:cubicBezTo>
                  <a:cubicBezTo>
                    <a:pt x="2262" y="7985"/>
                    <a:pt x="2338" y="7979"/>
                    <a:pt x="2415" y="7966"/>
                  </a:cubicBezTo>
                  <a:cubicBezTo>
                    <a:pt x="2806" y="7909"/>
                    <a:pt x="3206" y="7871"/>
                    <a:pt x="3607" y="7861"/>
                  </a:cubicBezTo>
                  <a:lnTo>
                    <a:pt x="5095" y="7861"/>
                  </a:lnTo>
                  <a:cubicBezTo>
                    <a:pt x="5486" y="7871"/>
                    <a:pt x="5887" y="7909"/>
                    <a:pt x="6288" y="7966"/>
                  </a:cubicBezTo>
                  <a:cubicBezTo>
                    <a:pt x="6363" y="7979"/>
                    <a:pt x="6438" y="7985"/>
                    <a:pt x="6513" y="7985"/>
                  </a:cubicBezTo>
                  <a:cubicBezTo>
                    <a:pt x="6942" y="7985"/>
                    <a:pt x="7355" y="7780"/>
                    <a:pt x="7623" y="7422"/>
                  </a:cubicBezTo>
                  <a:cubicBezTo>
                    <a:pt x="7654" y="7424"/>
                    <a:pt x="7684" y="7425"/>
                    <a:pt x="7712" y="7425"/>
                  </a:cubicBezTo>
                  <a:cubicBezTo>
                    <a:pt x="8314" y="7425"/>
                    <a:pt x="8554" y="7057"/>
                    <a:pt x="8654" y="6793"/>
                  </a:cubicBezTo>
                  <a:cubicBezTo>
                    <a:pt x="8692" y="6678"/>
                    <a:pt x="8635" y="6545"/>
                    <a:pt x="8511" y="6516"/>
                  </a:cubicBezTo>
                  <a:cubicBezTo>
                    <a:pt x="8320" y="6440"/>
                    <a:pt x="8062" y="6268"/>
                    <a:pt x="8062" y="5829"/>
                  </a:cubicBezTo>
                  <a:lnTo>
                    <a:pt x="8062" y="2834"/>
                  </a:lnTo>
                  <a:cubicBezTo>
                    <a:pt x="8062" y="1718"/>
                    <a:pt x="7232" y="792"/>
                    <a:pt x="6126" y="659"/>
                  </a:cubicBezTo>
                  <a:cubicBezTo>
                    <a:pt x="5992" y="649"/>
                    <a:pt x="5868" y="582"/>
                    <a:pt x="5792" y="477"/>
                  </a:cubicBezTo>
                  <a:cubicBezTo>
                    <a:pt x="5582" y="163"/>
                    <a:pt x="5095" y="0"/>
                    <a:pt x="4351" y="0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0" name="Google Shape;14150;p84"/>
            <p:cNvSpPr/>
            <p:nvPr/>
          </p:nvSpPr>
          <p:spPr>
            <a:xfrm>
              <a:off x="6843926" y="2880172"/>
              <a:ext cx="113669" cy="209009"/>
            </a:xfrm>
            <a:custGeom>
              <a:avLst/>
              <a:gdLst/>
              <a:ahLst/>
              <a:cxnLst/>
              <a:rect l="l" t="t" r="r" b="b"/>
              <a:pathLst>
                <a:path w="4341" h="7982" extrusionOk="0">
                  <a:moveTo>
                    <a:pt x="0" y="0"/>
                  </a:moveTo>
                  <a:lnTo>
                    <a:pt x="0" y="7861"/>
                  </a:lnTo>
                  <a:lnTo>
                    <a:pt x="744" y="7861"/>
                  </a:lnTo>
                  <a:cubicBezTo>
                    <a:pt x="1145" y="7861"/>
                    <a:pt x="1546" y="7899"/>
                    <a:pt x="1937" y="7966"/>
                  </a:cubicBezTo>
                  <a:cubicBezTo>
                    <a:pt x="2007" y="7977"/>
                    <a:pt x="2077" y="7982"/>
                    <a:pt x="2147" y="7982"/>
                  </a:cubicBezTo>
                  <a:cubicBezTo>
                    <a:pt x="2588" y="7982"/>
                    <a:pt x="3009" y="7777"/>
                    <a:pt x="3272" y="7422"/>
                  </a:cubicBezTo>
                  <a:cubicBezTo>
                    <a:pt x="3296" y="7423"/>
                    <a:pt x="3318" y="7424"/>
                    <a:pt x="3341" y="7424"/>
                  </a:cubicBezTo>
                  <a:cubicBezTo>
                    <a:pt x="3959" y="7424"/>
                    <a:pt x="4211" y="7050"/>
                    <a:pt x="4303" y="6783"/>
                  </a:cubicBezTo>
                  <a:cubicBezTo>
                    <a:pt x="4341" y="6669"/>
                    <a:pt x="4284" y="6545"/>
                    <a:pt x="4160" y="6507"/>
                  </a:cubicBezTo>
                  <a:cubicBezTo>
                    <a:pt x="3969" y="6440"/>
                    <a:pt x="3711" y="6268"/>
                    <a:pt x="3711" y="5829"/>
                  </a:cubicBezTo>
                  <a:lnTo>
                    <a:pt x="3711" y="2834"/>
                  </a:lnTo>
                  <a:cubicBezTo>
                    <a:pt x="3711" y="1718"/>
                    <a:pt x="2881" y="792"/>
                    <a:pt x="1775" y="659"/>
                  </a:cubicBezTo>
                  <a:cubicBezTo>
                    <a:pt x="1641" y="649"/>
                    <a:pt x="1517" y="582"/>
                    <a:pt x="1441" y="477"/>
                  </a:cubicBezTo>
                  <a:cubicBezTo>
                    <a:pt x="1231" y="163"/>
                    <a:pt x="744" y="0"/>
                    <a:pt x="0" y="0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1" name="Google Shape;14151;p84"/>
            <p:cNvSpPr/>
            <p:nvPr/>
          </p:nvSpPr>
          <p:spPr>
            <a:xfrm>
              <a:off x="6712032" y="3118980"/>
              <a:ext cx="263316" cy="115685"/>
            </a:xfrm>
            <a:custGeom>
              <a:avLst/>
              <a:gdLst/>
              <a:ahLst/>
              <a:cxnLst/>
              <a:rect l="l" t="t" r="r" b="b"/>
              <a:pathLst>
                <a:path w="10056" h="4418" extrusionOk="0">
                  <a:moveTo>
                    <a:pt x="6564" y="1"/>
                  </a:moveTo>
                  <a:lnTo>
                    <a:pt x="6564" y="373"/>
                  </a:lnTo>
                  <a:cubicBezTo>
                    <a:pt x="6564" y="1279"/>
                    <a:pt x="5829" y="2013"/>
                    <a:pt x="4923" y="2013"/>
                  </a:cubicBezTo>
                  <a:cubicBezTo>
                    <a:pt x="4016" y="2013"/>
                    <a:pt x="3282" y="1279"/>
                    <a:pt x="3282" y="373"/>
                  </a:cubicBezTo>
                  <a:lnTo>
                    <a:pt x="3282" y="182"/>
                  </a:lnTo>
                  <a:cubicBezTo>
                    <a:pt x="3234" y="210"/>
                    <a:pt x="3186" y="239"/>
                    <a:pt x="3139" y="258"/>
                  </a:cubicBezTo>
                  <a:lnTo>
                    <a:pt x="878" y="1050"/>
                  </a:lnTo>
                  <a:cubicBezTo>
                    <a:pt x="353" y="1231"/>
                    <a:pt x="0" y="1727"/>
                    <a:pt x="0" y="2290"/>
                  </a:cubicBezTo>
                  <a:lnTo>
                    <a:pt x="0" y="3759"/>
                  </a:lnTo>
                  <a:cubicBezTo>
                    <a:pt x="0" y="4122"/>
                    <a:pt x="296" y="4418"/>
                    <a:pt x="658" y="4418"/>
                  </a:cubicBezTo>
                  <a:lnTo>
                    <a:pt x="9397" y="4418"/>
                  </a:lnTo>
                  <a:cubicBezTo>
                    <a:pt x="9759" y="4418"/>
                    <a:pt x="10055" y="4122"/>
                    <a:pt x="10055" y="3759"/>
                  </a:cubicBezTo>
                  <a:lnTo>
                    <a:pt x="10055" y="2281"/>
                  </a:lnTo>
                  <a:cubicBezTo>
                    <a:pt x="10055" y="1727"/>
                    <a:pt x="9702" y="1231"/>
                    <a:pt x="9177" y="1050"/>
                  </a:cubicBezTo>
                  <a:lnTo>
                    <a:pt x="6926" y="258"/>
                  </a:lnTo>
                  <a:cubicBezTo>
                    <a:pt x="6783" y="201"/>
                    <a:pt x="6659" y="115"/>
                    <a:pt x="6564" y="1"/>
                  </a:cubicBezTo>
                  <a:close/>
                </a:path>
              </a:pathLst>
            </a:custGeom>
            <a:solidFill>
              <a:srgbClr val="909D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2" name="Google Shape;14152;p84"/>
            <p:cNvSpPr/>
            <p:nvPr/>
          </p:nvSpPr>
          <p:spPr>
            <a:xfrm>
              <a:off x="6768487" y="3118980"/>
              <a:ext cx="150407" cy="81802"/>
            </a:xfrm>
            <a:custGeom>
              <a:avLst/>
              <a:gdLst/>
              <a:ahLst/>
              <a:cxnLst/>
              <a:rect l="l" t="t" r="r" b="b"/>
              <a:pathLst>
                <a:path w="5744" h="3124" extrusionOk="0">
                  <a:moveTo>
                    <a:pt x="4398" y="1"/>
                  </a:moveTo>
                  <a:lnTo>
                    <a:pt x="4398" y="373"/>
                  </a:lnTo>
                  <a:cubicBezTo>
                    <a:pt x="4398" y="1279"/>
                    <a:pt x="3663" y="2013"/>
                    <a:pt x="2767" y="2013"/>
                  </a:cubicBezTo>
                  <a:cubicBezTo>
                    <a:pt x="1860" y="2013"/>
                    <a:pt x="1126" y="1279"/>
                    <a:pt x="1126" y="373"/>
                  </a:cubicBezTo>
                  <a:lnTo>
                    <a:pt x="1126" y="182"/>
                  </a:lnTo>
                  <a:cubicBezTo>
                    <a:pt x="1078" y="210"/>
                    <a:pt x="1030" y="230"/>
                    <a:pt x="973" y="249"/>
                  </a:cubicBezTo>
                  <a:lnTo>
                    <a:pt x="0" y="602"/>
                  </a:lnTo>
                  <a:cubicBezTo>
                    <a:pt x="10" y="1183"/>
                    <a:pt x="124" y="1775"/>
                    <a:pt x="353" y="2319"/>
                  </a:cubicBezTo>
                  <a:cubicBezTo>
                    <a:pt x="558" y="2816"/>
                    <a:pt x="1037" y="3124"/>
                    <a:pt x="1553" y="3124"/>
                  </a:cubicBezTo>
                  <a:cubicBezTo>
                    <a:pt x="1661" y="3124"/>
                    <a:pt x="1770" y="3110"/>
                    <a:pt x="1879" y="3082"/>
                  </a:cubicBezTo>
                  <a:lnTo>
                    <a:pt x="2872" y="2834"/>
                  </a:lnTo>
                  <a:lnTo>
                    <a:pt x="3864" y="3082"/>
                  </a:lnTo>
                  <a:cubicBezTo>
                    <a:pt x="3973" y="3110"/>
                    <a:pt x="4083" y="3124"/>
                    <a:pt x="4191" y="3124"/>
                  </a:cubicBezTo>
                  <a:cubicBezTo>
                    <a:pt x="4709" y="3124"/>
                    <a:pt x="5195" y="2816"/>
                    <a:pt x="5400" y="2319"/>
                  </a:cubicBezTo>
                  <a:cubicBezTo>
                    <a:pt x="5619" y="1775"/>
                    <a:pt x="5743" y="1183"/>
                    <a:pt x="5743" y="602"/>
                  </a:cubicBezTo>
                  <a:lnTo>
                    <a:pt x="4761" y="249"/>
                  </a:lnTo>
                  <a:cubicBezTo>
                    <a:pt x="4627" y="201"/>
                    <a:pt x="4503" y="115"/>
                    <a:pt x="4398" y="1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3" name="Google Shape;14153;p84"/>
            <p:cNvSpPr/>
            <p:nvPr/>
          </p:nvSpPr>
          <p:spPr>
            <a:xfrm>
              <a:off x="6714755" y="3155953"/>
              <a:ext cx="48992" cy="78712"/>
            </a:xfrm>
            <a:custGeom>
              <a:avLst/>
              <a:gdLst/>
              <a:ahLst/>
              <a:cxnLst/>
              <a:rect l="l" t="t" r="r" b="b"/>
              <a:pathLst>
                <a:path w="1871" h="3006" extrusionOk="0">
                  <a:moveTo>
                    <a:pt x="239" y="0"/>
                  </a:moveTo>
                  <a:cubicBezTo>
                    <a:pt x="135" y="105"/>
                    <a:pt x="58" y="239"/>
                    <a:pt x="1" y="373"/>
                  </a:cubicBezTo>
                  <a:lnTo>
                    <a:pt x="1193" y="1393"/>
                  </a:lnTo>
                  <a:cubicBezTo>
                    <a:pt x="1337" y="1517"/>
                    <a:pt x="1422" y="1699"/>
                    <a:pt x="1422" y="1889"/>
                  </a:cubicBezTo>
                  <a:lnTo>
                    <a:pt x="1422" y="3006"/>
                  </a:lnTo>
                  <a:lnTo>
                    <a:pt x="1871" y="3006"/>
                  </a:lnTo>
                  <a:lnTo>
                    <a:pt x="1871" y="1889"/>
                  </a:lnTo>
                  <a:cubicBezTo>
                    <a:pt x="1871" y="1575"/>
                    <a:pt x="1728" y="1269"/>
                    <a:pt x="1480" y="1059"/>
                  </a:cubicBezTo>
                  <a:lnTo>
                    <a:pt x="239" y="0"/>
                  </a:ln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4" name="Google Shape;14154;p84"/>
            <p:cNvSpPr/>
            <p:nvPr/>
          </p:nvSpPr>
          <p:spPr>
            <a:xfrm>
              <a:off x="6923842" y="3155953"/>
              <a:ext cx="48992" cy="78712"/>
            </a:xfrm>
            <a:custGeom>
              <a:avLst/>
              <a:gdLst/>
              <a:ahLst/>
              <a:cxnLst/>
              <a:rect l="l" t="t" r="r" b="b"/>
              <a:pathLst>
                <a:path w="1871" h="3006" extrusionOk="0">
                  <a:moveTo>
                    <a:pt x="1632" y="0"/>
                  </a:moveTo>
                  <a:lnTo>
                    <a:pt x="383" y="1059"/>
                  </a:lnTo>
                  <a:cubicBezTo>
                    <a:pt x="144" y="1269"/>
                    <a:pt x="1" y="1575"/>
                    <a:pt x="1" y="1889"/>
                  </a:cubicBezTo>
                  <a:lnTo>
                    <a:pt x="1" y="3006"/>
                  </a:lnTo>
                  <a:lnTo>
                    <a:pt x="449" y="3006"/>
                  </a:lnTo>
                  <a:lnTo>
                    <a:pt x="449" y="1889"/>
                  </a:lnTo>
                  <a:cubicBezTo>
                    <a:pt x="440" y="1699"/>
                    <a:pt x="526" y="1517"/>
                    <a:pt x="678" y="1393"/>
                  </a:cubicBezTo>
                  <a:lnTo>
                    <a:pt x="1871" y="373"/>
                  </a:lnTo>
                  <a:cubicBezTo>
                    <a:pt x="1814" y="239"/>
                    <a:pt x="1728" y="105"/>
                    <a:pt x="1632" y="0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5" name="Google Shape;14155;p84"/>
            <p:cNvSpPr/>
            <p:nvPr/>
          </p:nvSpPr>
          <p:spPr>
            <a:xfrm>
              <a:off x="6778961" y="3108741"/>
              <a:ext cx="129432" cy="80650"/>
            </a:xfrm>
            <a:custGeom>
              <a:avLst/>
              <a:gdLst/>
              <a:ahLst/>
              <a:cxnLst/>
              <a:rect l="l" t="t" r="r" b="b"/>
              <a:pathLst>
                <a:path w="4943" h="3080" extrusionOk="0">
                  <a:moveTo>
                    <a:pt x="1165" y="0"/>
                  </a:moveTo>
                  <a:lnTo>
                    <a:pt x="344" y="287"/>
                  </a:lnTo>
                  <a:cubicBezTo>
                    <a:pt x="172" y="344"/>
                    <a:pt x="58" y="496"/>
                    <a:pt x="48" y="678"/>
                  </a:cubicBezTo>
                  <a:cubicBezTo>
                    <a:pt x="1" y="1307"/>
                    <a:pt x="115" y="1947"/>
                    <a:pt x="354" y="2538"/>
                  </a:cubicBezTo>
                  <a:cubicBezTo>
                    <a:pt x="497" y="2871"/>
                    <a:pt x="818" y="3079"/>
                    <a:pt x="1163" y="3079"/>
                  </a:cubicBezTo>
                  <a:cubicBezTo>
                    <a:pt x="1233" y="3079"/>
                    <a:pt x="1304" y="3071"/>
                    <a:pt x="1375" y="3053"/>
                  </a:cubicBezTo>
                  <a:lnTo>
                    <a:pt x="2472" y="2777"/>
                  </a:lnTo>
                  <a:lnTo>
                    <a:pt x="3578" y="3053"/>
                  </a:lnTo>
                  <a:cubicBezTo>
                    <a:pt x="3649" y="3071"/>
                    <a:pt x="3720" y="3079"/>
                    <a:pt x="3789" y="3079"/>
                  </a:cubicBezTo>
                  <a:cubicBezTo>
                    <a:pt x="4135" y="3079"/>
                    <a:pt x="4456" y="2871"/>
                    <a:pt x="4599" y="2538"/>
                  </a:cubicBezTo>
                  <a:cubicBezTo>
                    <a:pt x="4838" y="1947"/>
                    <a:pt x="4942" y="1307"/>
                    <a:pt x="4904" y="678"/>
                  </a:cubicBezTo>
                  <a:cubicBezTo>
                    <a:pt x="4895" y="496"/>
                    <a:pt x="4780" y="344"/>
                    <a:pt x="4609" y="287"/>
                  </a:cubicBezTo>
                  <a:lnTo>
                    <a:pt x="3788" y="0"/>
                  </a:lnTo>
                  <a:lnTo>
                    <a:pt x="3788" y="649"/>
                  </a:lnTo>
                  <a:cubicBezTo>
                    <a:pt x="3788" y="1374"/>
                    <a:pt x="3206" y="1966"/>
                    <a:pt x="2481" y="1966"/>
                  </a:cubicBezTo>
                  <a:cubicBezTo>
                    <a:pt x="1756" y="1966"/>
                    <a:pt x="1165" y="1374"/>
                    <a:pt x="1165" y="649"/>
                  </a:cubicBezTo>
                  <a:lnTo>
                    <a:pt x="1165" y="0"/>
                  </a:lnTo>
                  <a:close/>
                </a:path>
              </a:pathLst>
            </a:custGeom>
            <a:solidFill>
              <a:srgbClr val="E7E9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6" name="Google Shape;14156;p84"/>
            <p:cNvSpPr/>
            <p:nvPr/>
          </p:nvSpPr>
          <p:spPr>
            <a:xfrm>
              <a:off x="6878149" y="3108479"/>
              <a:ext cx="26" cy="288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0"/>
                  </a:moveTo>
                  <a:lnTo>
                    <a:pt x="0" y="1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7" name="Google Shape;14157;p84"/>
            <p:cNvSpPr/>
            <p:nvPr/>
          </p:nvSpPr>
          <p:spPr>
            <a:xfrm>
              <a:off x="6809440" y="3108479"/>
              <a:ext cx="26" cy="288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"/>
                  </a:moveTo>
                  <a:lnTo>
                    <a:pt x="1" y="10"/>
                  </a:lnTo>
                  <a:lnTo>
                    <a:pt x="1" y="10"/>
                  </a:ln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8" name="Google Shape;14158;p84"/>
            <p:cNvSpPr/>
            <p:nvPr/>
          </p:nvSpPr>
          <p:spPr>
            <a:xfrm>
              <a:off x="6797945" y="3108741"/>
              <a:ext cx="91464" cy="62975"/>
            </a:xfrm>
            <a:custGeom>
              <a:avLst/>
              <a:gdLst/>
              <a:ahLst/>
              <a:cxnLst/>
              <a:rect l="l" t="t" r="r" b="b"/>
              <a:pathLst>
                <a:path w="3493" h="2405" extrusionOk="0">
                  <a:moveTo>
                    <a:pt x="440" y="0"/>
                  </a:moveTo>
                  <a:lnTo>
                    <a:pt x="1" y="153"/>
                  </a:lnTo>
                  <a:lnTo>
                    <a:pt x="1" y="659"/>
                  </a:lnTo>
                  <a:cubicBezTo>
                    <a:pt x="1" y="1622"/>
                    <a:pt x="783" y="2404"/>
                    <a:pt x="1747" y="2404"/>
                  </a:cubicBezTo>
                  <a:cubicBezTo>
                    <a:pt x="2710" y="2404"/>
                    <a:pt x="3492" y="1622"/>
                    <a:pt x="3492" y="659"/>
                  </a:cubicBezTo>
                  <a:lnTo>
                    <a:pt x="3492" y="153"/>
                  </a:lnTo>
                  <a:lnTo>
                    <a:pt x="3063" y="0"/>
                  </a:lnTo>
                  <a:lnTo>
                    <a:pt x="3063" y="649"/>
                  </a:lnTo>
                  <a:cubicBezTo>
                    <a:pt x="3063" y="1374"/>
                    <a:pt x="2472" y="1966"/>
                    <a:pt x="1747" y="1966"/>
                  </a:cubicBezTo>
                  <a:cubicBezTo>
                    <a:pt x="1022" y="1966"/>
                    <a:pt x="440" y="1374"/>
                    <a:pt x="440" y="649"/>
                  </a:cubicBezTo>
                  <a:lnTo>
                    <a:pt x="44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9" name="Google Shape;14159;p84"/>
            <p:cNvSpPr/>
            <p:nvPr/>
          </p:nvSpPr>
          <p:spPr>
            <a:xfrm>
              <a:off x="6809440" y="3080252"/>
              <a:ext cx="68736" cy="79969"/>
            </a:xfrm>
            <a:custGeom>
              <a:avLst/>
              <a:gdLst/>
              <a:ahLst/>
              <a:cxnLst/>
              <a:rect l="l" t="t" r="r" b="b"/>
              <a:pathLst>
                <a:path w="2625" h="3054" extrusionOk="0">
                  <a:moveTo>
                    <a:pt x="1" y="1"/>
                  </a:moveTo>
                  <a:lnTo>
                    <a:pt x="1" y="1747"/>
                  </a:lnTo>
                  <a:cubicBezTo>
                    <a:pt x="1" y="2472"/>
                    <a:pt x="583" y="3054"/>
                    <a:pt x="1308" y="3054"/>
                  </a:cubicBezTo>
                  <a:cubicBezTo>
                    <a:pt x="2033" y="3054"/>
                    <a:pt x="2624" y="2472"/>
                    <a:pt x="2624" y="1747"/>
                  </a:cubicBezTo>
                  <a:lnTo>
                    <a:pt x="2624" y="1"/>
                  </a:ln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0" name="Google Shape;14160;p84"/>
            <p:cNvSpPr/>
            <p:nvPr/>
          </p:nvSpPr>
          <p:spPr>
            <a:xfrm>
              <a:off x="6809440" y="3080252"/>
              <a:ext cx="68736" cy="28568"/>
            </a:xfrm>
            <a:custGeom>
              <a:avLst/>
              <a:gdLst/>
              <a:ahLst/>
              <a:cxnLst/>
              <a:rect l="l" t="t" r="r" b="b"/>
              <a:pathLst>
                <a:path w="2625" h="1091" extrusionOk="0">
                  <a:moveTo>
                    <a:pt x="1" y="1"/>
                  </a:moveTo>
                  <a:lnTo>
                    <a:pt x="1" y="812"/>
                  </a:lnTo>
                  <a:cubicBezTo>
                    <a:pt x="416" y="998"/>
                    <a:pt x="862" y="1091"/>
                    <a:pt x="1309" y="1091"/>
                  </a:cubicBezTo>
                  <a:cubicBezTo>
                    <a:pt x="1756" y="1091"/>
                    <a:pt x="2204" y="998"/>
                    <a:pt x="2624" y="812"/>
                  </a:cubicBezTo>
                  <a:lnTo>
                    <a:pt x="2624" y="1"/>
                  </a:ln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1" name="Google Shape;14161;p84"/>
            <p:cNvSpPr/>
            <p:nvPr/>
          </p:nvSpPr>
          <p:spPr>
            <a:xfrm>
              <a:off x="6747251" y="2920131"/>
              <a:ext cx="192617" cy="177142"/>
            </a:xfrm>
            <a:custGeom>
              <a:avLst/>
              <a:gdLst/>
              <a:ahLst/>
              <a:cxnLst/>
              <a:rect l="l" t="t" r="r" b="b"/>
              <a:pathLst>
                <a:path w="7356" h="6765" extrusionOk="0">
                  <a:moveTo>
                    <a:pt x="840" y="1"/>
                  </a:moveTo>
                  <a:lnTo>
                    <a:pt x="840" y="3054"/>
                  </a:lnTo>
                  <a:lnTo>
                    <a:pt x="735" y="3054"/>
                  </a:lnTo>
                  <a:cubicBezTo>
                    <a:pt x="0" y="3054"/>
                    <a:pt x="0" y="4151"/>
                    <a:pt x="735" y="4151"/>
                  </a:cubicBezTo>
                  <a:lnTo>
                    <a:pt x="849" y="4151"/>
                  </a:lnTo>
                  <a:cubicBezTo>
                    <a:pt x="964" y="5629"/>
                    <a:pt x="2194" y="6765"/>
                    <a:pt x="3683" y="6765"/>
                  </a:cubicBezTo>
                  <a:cubicBezTo>
                    <a:pt x="5161" y="6765"/>
                    <a:pt x="6392" y="5629"/>
                    <a:pt x="6506" y="4151"/>
                  </a:cubicBezTo>
                  <a:lnTo>
                    <a:pt x="6630" y="4151"/>
                  </a:lnTo>
                  <a:cubicBezTo>
                    <a:pt x="7355" y="4151"/>
                    <a:pt x="7355" y="3054"/>
                    <a:pt x="6630" y="3054"/>
                  </a:cubicBezTo>
                  <a:lnTo>
                    <a:pt x="6526" y="3054"/>
                  </a:lnTo>
                  <a:lnTo>
                    <a:pt x="6526" y="2615"/>
                  </a:lnTo>
                  <a:cubicBezTo>
                    <a:pt x="6526" y="1804"/>
                    <a:pt x="5428" y="1308"/>
                    <a:pt x="4780" y="220"/>
                  </a:cubicBezTo>
                  <a:lnTo>
                    <a:pt x="4780" y="1"/>
                  </a:lnTo>
                  <a:close/>
                </a:path>
              </a:pathLst>
            </a:custGeom>
            <a:solidFill>
              <a:srgbClr val="F6F8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2" name="Google Shape;14162;p84"/>
            <p:cNvSpPr/>
            <p:nvPr/>
          </p:nvSpPr>
          <p:spPr>
            <a:xfrm>
              <a:off x="6751231" y="2920131"/>
              <a:ext cx="130689" cy="177377"/>
            </a:xfrm>
            <a:custGeom>
              <a:avLst/>
              <a:gdLst/>
              <a:ahLst/>
              <a:cxnLst/>
              <a:rect l="l" t="t" r="r" b="b"/>
              <a:pathLst>
                <a:path w="4991" h="6774" extrusionOk="0">
                  <a:moveTo>
                    <a:pt x="688" y="1"/>
                  </a:moveTo>
                  <a:lnTo>
                    <a:pt x="688" y="3054"/>
                  </a:lnTo>
                  <a:lnTo>
                    <a:pt x="611" y="3054"/>
                  </a:lnTo>
                  <a:cubicBezTo>
                    <a:pt x="605" y="3053"/>
                    <a:pt x="599" y="3053"/>
                    <a:pt x="593" y="3053"/>
                  </a:cubicBezTo>
                  <a:cubicBezTo>
                    <a:pt x="315" y="3053"/>
                    <a:pt x="76" y="3269"/>
                    <a:pt x="39" y="3550"/>
                  </a:cubicBezTo>
                  <a:cubicBezTo>
                    <a:pt x="1" y="3864"/>
                    <a:pt x="258" y="4151"/>
                    <a:pt x="583" y="4151"/>
                  </a:cubicBezTo>
                  <a:lnTo>
                    <a:pt x="697" y="4151"/>
                  </a:lnTo>
                  <a:cubicBezTo>
                    <a:pt x="810" y="5646"/>
                    <a:pt x="2057" y="6773"/>
                    <a:pt x="3511" y="6773"/>
                  </a:cubicBezTo>
                  <a:cubicBezTo>
                    <a:pt x="3662" y="6773"/>
                    <a:pt x="3815" y="6761"/>
                    <a:pt x="3969" y="6736"/>
                  </a:cubicBezTo>
                  <a:cubicBezTo>
                    <a:pt x="2586" y="6517"/>
                    <a:pt x="1565" y="5324"/>
                    <a:pt x="1565" y="3931"/>
                  </a:cubicBezTo>
                  <a:lnTo>
                    <a:pt x="1565" y="2691"/>
                  </a:lnTo>
                  <a:cubicBezTo>
                    <a:pt x="1565" y="2357"/>
                    <a:pt x="1766" y="2042"/>
                    <a:pt x="2071" y="1899"/>
                  </a:cubicBezTo>
                  <a:cubicBezTo>
                    <a:pt x="2472" y="1718"/>
                    <a:pt x="2882" y="1575"/>
                    <a:pt x="3311" y="1441"/>
                  </a:cubicBezTo>
                  <a:cubicBezTo>
                    <a:pt x="3960" y="1231"/>
                    <a:pt x="4570" y="1031"/>
                    <a:pt x="4990" y="726"/>
                  </a:cubicBezTo>
                  <a:cubicBezTo>
                    <a:pt x="4857" y="564"/>
                    <a:pt x="4733" y="392"/>
                    <a:pt x="4628" y="220"/>
                  </a:cubicBezTo>
                  <a:lnTo>
                    <a:pt x="4628" y="1"/>
                  </a:ln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3" name="Google Shape;14163;p84"/>
            <p:cNvSpPr/>
            <p:nvPr/>
          </p:nvSpPr>
          <p:spPr>
            <a:xfrm>
              <a:off x="6818474" y="3045714"/>
              <a:ext cx="50668" cy="17361"/>
            </a:xfrm>
            <a:custGeom>
              <a:avLst/>
              <a:gdLst/>
              <a:ahLst/>
              <a:cxnLst/>
              <a:rect l="l" t="t" r="r" b="b"/>
              <a:pathLst>
                <a:path w="1935" h="663" extrusionOk="0">
                  <a:moveTo>
                    <a:pt x="312" y="1"/>
                  </a:moveTo>
                  <a:cubicBezTo>
                    <a:pt x="143" y="1"/>
                    <a:pt x="0" y="224"/>
                    <a:pt x="161" y="385"/>
                  </a:cubicBezTo>
                  <a:cubicBezTo>
                    <a:pt x="371" y="567"/>
                    <a:pt x="641" y="662"/>
                    <a:pt x="922" y="662"/>
                  </a:cubicBezTo>
                  <a:cubicBezTo>
                    <a:pt x="936" y="662"/>
                    <a:pt x="949" y="662"/>
                    <a:pt x="963" y="662"/>
                  </a:cubicBezTo>
                  <a:cubicBezTo>
                    <a:pt x="976" y="662"/>
                    <a:pt x="990" y="662"/>
                    <a:pt x="1003" y="662"/>
                  </a:cubicBezTo>
                  <a:cubicBezTo>
                    <a:pt x="1284" y="662"/>
                    <a:pt x="1555" y="567"/>
                    <a:pt x="1774" y="385"/>
                  </a:cubicBezTo>
                  <a:cubicBezTo>
                    <a:pt x="1935" y="224"/>
                    <a:pt x="1792" y="1"/>
                    <a:pt x="1622" y="1"/>
                  </a:cubicBezTo>
                  <a:cubicBezTo>
                    <a:pt x="1571" y="1"/>
                    <a:pt x="1517" y="21"/>
                    <a:pt x="1468" y="70"/>
                  </a:cubicBezTo>
                  <a:cubicBezTo>
                    <a:pt x="1316" y="175"/>
                    <a:pt x="1139" y="228"/>
                    <a:pt x="964" y="228"/>
                  </a:cubicBezTo>
                  <a:cubicBezTo>
                    <a:pt x="789" y="228"/>
                    <a:pt x="614" y="175"/>
                    <a:pt x="467" y="70"/>
                  </a:cubicBezTo>
                  <a:cubicBezTo>
                    <a:pt x="418" y="21"/>
                    <a:pt x="364" y="1"/>
                    <a:pt x="312" y="1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4" name="Google Shape;14164;p84"/>
            <p:cNvSpPr/>
            <p:nvPr/>
          </p:nvSpPr>
          <p:spPr>
            <a:xfrm>
              <a:off x="6803705" y="3005939"/>
              <a:ext cx="11521" cy="16889"/>
            </a:xfrm>
            <a:custGeom>
              <a:avLst/>
              <a:gdLst/>
              <a:ahLst/>
              <a:cxnLst/>
              <a:rect l="l" t="t" r="r" b="b"/>
              <a:pathLst>
                <a:path w="440" h="645" extrusionOk="0">
                  <a:moveTo>
                    <a:pt x="220" y="1"/>
                  </a:moveTo>
                  <a:cubicBezTo>
                    <a:pt x="110" y="1"/>
                    <a:pt x="0" y="72"/>
                    <a:pt x="0" y="215"/>
                  </a:cubicBezTo>
                  <a:lnTo>
                    <a:pt x="0" y="435"/>
                  </a:lnTo>
                  <a:cubicBezTo>
                    <a:pt x="0" y="549"/>
                    <a:pt x="96" y="645"/>
                    <a:pt x="220" y="645"/>
                  </a:cubicBezTo>
                  <a:cubicBezTo>
                    <a:pt x="334" y="645"/>
                    <a:pt x="439" y="549"/>
                    <a:pt x="439" y="435"/>
                  </a:cubicBezTo>
                  <a:lnTo>
                    <a:pt x="439" y="215"/>
                  </a:lnTo>
                  <a:cubicBezTo>
                    <a:pt x="439" y="72"/>
                    <a:pt x="329" y="1"/>
                    <a:pt x="220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5" name="Google Shape;14165;p84"/>
            <p:cNvSpPr/>
            <p:nvPr/>
          </p:nvSpPr>
          <p:spPr>
            <a:xfrm>
              <a:off x="6872389" y="3005939"/>
              <a:ext cx="11521" cy="16889"/>
            </a:xfrm>
            <a:custGeom>
              <a:avLst/>
              <a:gdLst/>
              <a:ahLst/>
              <a:cxnLst/>
              <a:rect l="l" t="t" r="r" b="b"/>
              <a:pathLst>
                <a:path w="440" h="645" extrusionOk="0">
                  <a:moveTo>
                    <a:pt x="220" y="1"/>
                  </a:moveTo>
                  <a:cubicBezTo>
                    <a:pt x="110" y="1"/>
                    <a:pt x="1" y="72"/>
                    <a:pt x="1" y="215"/>
                  </a:cubicBezTo>
                  <a:lnTo>
                    <a:pt x="1" y="435"/>
                  </a:lnTo>
                  <a:cubicBezTo>
                    <a:pt x="1" y="549"/>
                    <a:pt x="96" y="645"/>
                    <a:pt x="220" y="645"/>
                  </a:cubicBezTo>
                  <a:cubicBezTo>
                    <a:pt x="335" y="645"/>
                    <a:pt x="430" y="549"/>
                    <a:pt x="440" y="435"/>
                  </a:cubicBezTo>
                  <a:lnTo>
                    <a:pt x="440" y="215"/>
                  </a:lnTo>
                  <a:cubicBezTo>
                    <a:pt x="440" y="72"/>
                    <a:pt x="330" y="1"/>
                    <a:pt x="220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6" name="Google Shape;14166;p84"/>
            <p:cNvSpPr/>
            <p:nvPr/>
          </p:nvSpPr>
          <p:spPr>
            <a:xfrm>
              <a:off x="6796217" y="2988578"/>
              <a:ext cx="26499" cy="11521"/>
            </a:xfrm>
            <a:custGeom>
              <a:avLst/>
              <a:gdLst/>
              <a:ahLst/>
              <a:cxnLst/>
              <a:rect l="l" t="t" r="r" b="b"/>
              <a:pathLst>
                <a:path w="1012" h="440" extrusionOk="0">
                  <a:moveTo>
                    <a:pt x="286" y="1"/>
                  </a:moveTo>
                  <a:cubicBezTo>
                    <a:pt x="0" y="1"/>
                    <a:pt x="0" y="440"/>
                    <a:pt x="286" y="440"/>
                  </a:cubicBezTo>
                  <a:lnTo>
                    <a:pt x="725" y="440"/>
                  </a:lnTo>
                  <a:cubicBezTo>
                    <a:pt x="1011" y="440"/>
                    <a:pt x="1011" y="1"/>
                    <a:pt x="725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7" name="Google Shape;14167;p84"/>
            <p:cNvSpPr/>
            <p:nvPr/>
          </p:nvSpPr>
          <p:spPr>
            <a:xfrm>
              <a:off x="6864900" y="2988578"/>
              <a:ext cx="26499" cy="11521"/>
            </a:xfrm>
            <a:custGeom>
              <a:avLst/>
              <a:gdLst/>
              <a:ahLst/>
              <a:cxnLst/>
              <a:rect l="l" t="t" r="r" b="b"/>
              <a:pathLst>
                <a:path w="1012" h="440" extrusionOk="0">
                  <a:moveTo>
                    <a:pt x="287" y="1"/>
                  </a:moveTo>
                  <a:cubicBezTo>
                    <a:pt x="1" y="1"/>
                    <a:pt x="1" y="440"/>
                    <a:pt x="287" y="440"/>
                  </a:cubicBezTo>
                  <a:lnTo>
                    <a:pt x="726" y="440"/>
                  </a:lnTo>
                  <a:cubicBezTo>
                    <a:pt x="1012" y="440"/>
                    <a:pt x="1012" y="1"/>
                    <a:pt x="726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8" name="Google Shape;14168;p84"/>
            <p:cNvSpPr/>
            <p:nvPr/>
          </p:nvSpPr>
          <p:spPr>
            <a:xfrm>
              <a:off x="6746491" y="2880172"/>
              <a:ext cx="137419" cy="120189"/>
            </a:xfrm>
            <a:custGeom>
              <a:avLst/>
              <a:gdLst/>
              <a:ahLst/>
              <a:cxnLst/>
              <a:rect l="l" t="t" r="r" b="b"/>
              <a:pathLst>
                <a:path w="5248" h="4590" extrusionOk="0">
                  <a:moveTo>
                    <a:pt x="3712" y="0"/>
                  </a:moveTo>
                  <a:cubicBezTo>
                    <a:pt x="2185" y="0"/>
                    <a:pt x="1" y="1078"/>
                    <a:pt x="1" y="3273"/>
                  </a:cubicBezTo>
                  <a:lnTo>
                    <a:pt x="1" y="4589"/>
                  </a:lnTo>
                  <a:lnTo>
                    <a:pt x="878" y="4589"/>
                  </a:lnTo>
                  <a:cubicBezTo>
                    <a:pt x="993" y="4589"/>
                    <a:pt x="1088" y="4494"/>
                    <a:pt x="1088" y="4370"/>
                  </a:cubicBezTo>
                  <a:lnTo>
                    <a:pt x="1088" y="4150"/>
                  </a:lnTo>
                  <a:cubicBezTo>
                    <a:pt x="1088" y="2834"/>
                    <a:pt x="3855" y="2652"/>
                    <a:pt x="4895" y="1927"/>
                  </a:cubicBezTo>
                  <a:cubicBezTo>
                    <a:pt x="5114" y="1765"/>
                    <a:pt x="5248" y="1508"/>
                    <a:pt x="5248" y="1231"/>
                  </a:cubicBezTo>
                  <a:lnTo>
                    <a:pt x="5248" y="573"/>
                  </a:lnTo>
                  <a:cubicBezTo>
                    <a:pt x="5209" y="544"/>
                    <a:pt x="5181" y="516"/>
                    <a:pt x="5162" y="477"/>
                  </a:cubicBezTo>
                  <a:cubicBezTo>
                    <a:pt x="4942" y="163"/>
                    <a:pt x="4465" y="0"/>
                    <a:pt x="3712" y="0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9" name="Google Shape;14169;p84"/>
            <p:cNvSpPr/>
            <p:nvPr/>
          </p:nvSpPr>
          <p:spPr>
            <a:xfrm>
              <a:off x="6762595" y="2940267"/>
              <a:ext cx="37628" cy="35612"/>
            </a:xfrm>
            <a:custGeom>
              <a:avLst/>
              <a:gdLst/>
              <a:ahLst/>
              <a:cxnLst/>
              <a:rect l="l" t="t" r="r" b="b"/>
              <a:pathLst>
                <a:path w="1437" h="1360" extrusionOk="0">
                  <a:moveTo>
                    <a:pt x="316" y="1"/>
                  </a:moveTo>
                  <a:cubicBezTo>
                    <a:pt x="151" y="1"/>
                    <a:pt x="0" y="219"/>
                    <a:pt x="158" y="377"/>
                  </a:cubicBezTo>
                  <a:lnTo>
                    <a:pt x="988" y="1283"/>
                  </a:lnTo>
                  <a:cubicBezTo>
                    <a:pt x="1026" y="1331"/>
                    <a:pt x="1093" y="1359"/>
                    <a:pt x="1150" y="1359"/>
                  </a:cubicBezTo>
                  <a:cubicBezTo>
                    <a:pt x="1341" y="1359"/>
                    <a:pt x="1437" y="1130"/>
                    <a:pt x="1313" y="987"/>
                  </a:cubicBezTo>
                  <a:lnTo>
                    <a:pt x="473" y="81"/>
                  </a:lnTo>
                  <a:cubicBezTo>
                    <a:pt x="426" y="24"/>
                    <a:pt x="370" y="1"/>
                    <a:pt x="316" y="1"/>
                  </a:cubicBezTo>
                  <a:close/>
                </a:path>
              </a:pathLst>
            </a:custGeom>
            <a:solidFill>
              <a:srgbClr val="909D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170" name="Google Shape;14170;p84"/>
          <p:cNvGrpSpPr/>
          <p:nvPr/>
        </p:nvGrpSpPr>
        <p:grpSpPr>
          <a:xfrm>
            <a:off x="6261624" y="3345794"/>
            <a:ext cx="263316" cy="354754"/>
            <a:chOff x="6261624" y="3345794"/>
            <a:chExt cx="263316" cy="354754"/>
          </a:xfrm>
        </p:grpSpPr>
        <p:sp>
          <p:nvSpPr>
            <p:cNvPr id="14171" name="Google Shape;14171;p84"/>
            <p:cNvSpPr/>
            <p:nvPr/>
          </p:nvSpPr>
          <p:spPr>
            <a:xfrm>
              <a:off x="6267620" y="3345794"/>
              <a:ext cx="251585" cy="236922"/>
            </a:xfrm>
            <a:custGeom>
              <a:avLst/>
              <a:gdLst/>
              <a:ahLst/>
              <a:cxnLst/>
              <a:rect l="l" t="t" r="r" b="b"/>
              <a:pathLst>
                <a:path w="9608" h="9048" extrusionOk="0">
                  <a:moveTo>
                    <a:pt x="4809" y="1"/>
                  </a:moveTo>
                  <a:cubicBezTo>
                    <a:pt x="4389" y="1"/>
                    <a:pt x="4055" y="478"/>
                    <a:pt x="3673" y="583"/>
                  </a:cubicBezTo>
                  <a:cubicBezTo>
                    <a:pt x="3601" y="603"/>
                    <a:pt x="3523" y="610"/>
                    <a:pt x="3442" y="610"/>
                  </a:cubicBezTo>
                  <a:cubicBezTo>
                    <a:pt x="3225" y="610"/>
                    <a:pt x="2985" y="559"/>
                    <a:pt x="2766" y="559"/>
                  </a:cubicBezTo>
                  <a:cubicBezTo>
                    <a:pt x="2631" y="559"/>
                    <a:pt x="2504" y="578"/>
                    <a:pt x="2395" y="640"/>
                  </a:cubicBezTo>
                  <a:cubicBezTo>
                    <a:pt x="2052" y="840"/>
                    <a:pt x="1994" y="1432"/>
                    <a:pt x="1718" y="1718"/>
                  </a:cubicBezTo>
                  <a:cubicBezTo>
                    <a:pt x="1431" y="1995"/>
                    <a:pt x="840" y="2052"/>
                    <a:pt x="640" y="2405"/>
                  </a:cubicBezTo>
                  <a:cubicBezTo>
                    <a:pt x="439" y="2748"/>
                    <a:pt x="687" y="3283"/>
                    <a:pt x="582" y="3674"/>
                  </a:cubicBezTo>
                  <a:cubicBezTo>
                    <a:pt x="477" y="4065"/>
                    <a:pt x="0" y="4389"/>
                    <a:pt x="0" y="4799"/>
                  </a:cubicBezTo>
                  <a:cubicBezTo>
                    <a:pt x="0" y="5219"/>
                    <a:pt x="477" y="5553"/>
                    <a:pt x="582" y="5935"/>
                  </a:cubicBezTo>
                  <a:cubicBezTo>
                    <a:pt x="687" y="6316"/>
                    <a:pt x="439" y="6860"/>
                    <a:pt x="640" y="7203"/>
                  </a:cubicBezTo>
                  <a:cubicBezTo>
                    <a:pt x="840" y="7547"/>
                    <a:pt x="1431" y="7614"/>
                    <a:pt x="1718" y="7890"/>
                  </a:cubicBezTo>
                  <a:cubicBezTo>
                    <a:pt x="1994" y="8176"/>
                    <a:pt x="2052" y="8768"/>
                    <a:pt x="2395" y="8968"/>
                  </a:cubicBezTo>
                  <a:cubicBezTo>
                    <a:pt x="2500" y="9029"/>
                    <a:pt x="2622" y="9048"/>
                    <a:pt x="2753" y="9048"/>
                  </a:cubicBezTo>
                  <a:cubicBezTo>
                    <a:pt x="2970" y="9048"/>
                    <a:pt x="3211" y="8995"/>
                    <a:pt x="3429" y="8995"/>
                  </a:cubicBezTo>
                  <a:cubicBezTo>
                    <a:pt x="3450" y="8995"/>
                    <a:pt x="3471" y="8996"/>
                    <a:pt x="3492" y="8997"/>
                  </a:cubicBezTo>
                  <a:lnTo>
                    <a:pt x="6116" y="8997"/>
                  </a:lnTo>
                  <a:cubicBezTo>
                    <a:pt x="6136" y="8996"/>
                    <a:pt x="6157" y="8995"/>
                    <a:pt x="6179" y="8995"/>
                  </a:cubicBezTo>
                  <a:cubicBezTo>
                    <a:pt x="6397" y="8995"/>
                    <a:pt x="6637" y="9048"/>
                    <a:pt x="6855" y="9048"/>
                  </a:cubicBezTo>
                  <a:cubicBezTo>
                    <a:pt x="6986" y="9048"/>
                    <a:pt x="7108" y="9029"/>
                    <a:pt x="7213" y="8968"/>
                  </a:cubicBezTo>
                  <a:cubicBezTo>
                    <a:pt x="7556" y="8768"/>
                    <a:pt x="7613" y="8176"/>
                    <a:pt x="7890" y="7890"/>
                  </a:cubicBezTo>
                  <a:cubicBezTo>
                    <a:pt x="8176" y="7614"/>
                    <a:pt x="8768" y="7556"/>
                    <a:pt x="8968" y="7203"/>
                  </a:cubicBezTo>
                  <a:cubicBezTo>
                    <a:pt x="9168" y="6860"/>
                    <a:pt x="8920" y="6326"/>
                    <a:pt x="9025" y="5935"/>
                  </a:cubicBezTo>
                  <a:cubicBezTo>
                    <a:pt x="9130" y="5553"/>
                    <a:pt x="9607" y="5219"/>
                    <a:pt x="9607" y="4799"/>
                  </a:cubicBezTo>
                  <a:cubicBezTo>
                    <a:pt x="9607" y="4389"/>
                    <a:pt x="9130" y="4055"/>
                    <a:pt x="9025" y="3674"/>
                  </a:cubicBezTo>
                  <a:cubicBezTo>
                    <a:pt x="8920" y="3292"/>
                    <a:pt x="9168" y="2748"/>
                    <a:pt x="8968" y="2405"/>
                  </a:cubicBezTo>
                  <a:cubicBezTo>
                    <a:pt x="8768" y="2061"/>
                    <a:pt x="8176" y="1995"/>
                    <a:pt x="7890" y="1718"/>
                  </a:cubicBezTo>
                  <a:cubicBezTo>
                    <a:pt x="7613" y="1432"/>
                    <a:pt x="7556" y="840"/>
                    <a:pt x="7213" y="640"/>
                  </a:cubicBezTo>
                  <a:cubicBezTo>
                    <a:pt x="7104" y="578"/>
                    <a:pt x="6978" y="559"/>
                    <a:pt x="6844" y="559"/>
                  </a:cubicBezTo>
                  <a:cubicBezTo>
                    <a:pt x="6626" y="559"/>
                    <a:pt x="6388" y="610"/>
                    <a:pt x="6170" y="610"/>
                  </a:cubicBezTo>
                  <a:cubicBezTo>
                    <a:pt x="6088" y="610"/>
                    <a:pt x="6008" y="603"/>
                    <a:pt x="5934" y="583"/>
                  </a:cubicBezTo>
                  <a:cubicBezTo>
                    <a:pt x="5543" y="478"/>
                    <a:pt x="5219" y="1"/>
                    <a:pt x="4809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2" name="Google Shape;14172;p84"/>
            <p:cNvSpPr/>
            <p:nvPr/>
          </p:nvSpPr>
          <p:spPr>
            <a:xfrm>
              <a:off x="6341802" y="3345794"/>
              <a:ext cx="177403" cy="205133"/>
            </a:xfrm>
            <a:custGeom>
              <a:avLst/>
              <a:gdLst/>
              <a:ahLst/>
              <a:cxnLst/>
              <a:rect l="l" t="t" r="r" b="b"/>
              <a:pathLst>
                <a:path w="6775" h="7834" extrusionOk="0">
                  <a:moveTo>
                    <a:pt x="1966" y="1"/>
                  </a:moveTo>
                  <a:cubicBezTo>
                    <a:pt x="1556" y="1"/>
                    <a:pt x="1222" y="478"/>
                    <a:pt x="840" y="583"/>
                  </a:cubicBezTo>
                  <a:cubicBezTo>
                    <a:pt x="764" y="604"/>
                    <a:pt x="681" y="612"/>
                    <a:pt x="595" y="612"/>
                  </a:cubicBezTo>
                  <a:cubicBezTo>
                    <a:pt x="411" y="612"/>
                    <a:pt x="211" y="577"/>
                    <a:pt x="29" y="564"/>
                  </a:cubicBezTo>
                  <a:cubicBezTo>
                    <a:pt x="10" y="735"/>
                    <a:pt x="1" y="917"/>
                    <a:pt x="1" y="1088"/>
                  </a:cubicBezTo>
                  <a:cubicBezTo>
                    <a:pt x="1" y="4236"/>
                    <a:pt x="2109" y="6994"/>
                    <a:pt x="5133" y="7833"/>
                  </a:cubicBezTo>
                  <a:cubicBezTo>
                    <a:pt x="5439" y="7604"/>
                    <a:pt x="5944" y="7528"/>
                    <a:pt x="6135" y="7203"/>
                  </a:cubicBezTo>
                  <a:cubicBezTo>
                    <a:pt x="6326" y="6860"/>
                    <a:pt x="6087" y="6326"/>
                    <a:pt x="6192" y="5935"/>
                  </a:cubicBezTo>
                  <a:cubicBezTo>
                    <a:pt x="6297" y="5543"/>
                    <a:pt x="6774" y="5219"/>
                    <a:pt x="6774" y="4809"/>
                  </a:cubicBezTo>
                  <a:cubicBezTo>
                    <a:pt x="6774" y="4399"/>
                    <a:pt x="6297" y="4055"/>
                    <a:pt x="6192" y="3674"/>
                  </a:cubicBezTo>
                  <a:cubicBezTo>
                    <a:pt x="6087" y="3292"/>
                    <a:pt x="6335" y="2748"/>
                    <a:pt x="6135" y="2405"/>
                  </a:cubicBezTo>
                  <a:cubicBezTo>
                    <a:pt x="5935" y="2061"/>
                    <a:pt x="5343" y="1995"/>
                    <a:pt x="5057" y="1718"/>
                  </a:cubicBezTo>
                  <a:cubicBezTo>
                    <a:pt x="4780" y="1432"/>
                    <a:pt x="4723" y="840"/>
                    <a:pt x="4370" y="640"/>
                  </a:cubicBezTo>
                  <a:cubicBezTo>
                    <a:pt x="4264" y="578"/>
                    <a:pt x="4140" y="559"/>
                    <a:pt x="4008" y="559"/>
                  </a:cubicBezTo>
                  <a:cubicBezTo>
                    <a:pt x="3792" y="559"/>
                    <a:pt x="3554" y="610"/>
                    <a:pt x="3337" y="610"/>
                  </a:cubicBezTo>
                  <a:cubicBezTo>
                    <a:pt x="3255" y="610"/>
                    <a:pt x="3175" y="603"/>
                    <a:pt x="3101" y="583"/>
                  </a:cubicBezTo>
                  <a:cubicBezTo>
                    <a:pt x="2710" y="478"/>
                    <a:pt x="2386" y="1"/>
                    <a:pt x="1966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3" name="Google Shape;14173;p84"/>
            <p:cNvSpPr/>
            <p:nvPr/>
          </p:nvSpPr>
          <p:spPr>
            <a:xfrm>
              <a:off x="6261624" y="3574625"/>
              <a:ext cx="263316" cy="125662"/>
            </a:xfrm>
            <a:custGeom>
              <a:avLst/>
              <a:gdLst/>
              <a:ahLst/>
              <a:cxnLst/>
              <a:rect l="l" t="t" r="r" b="b"/>
              <a:pathLst>
                <a:path w="10056" h="4799" extrusionOk="0">
                  <a:moveTo>
                    <a:pt x="3721" y="0"/>
                  </a:moveTo>
                  <a:lnTo>
                    <a:pt x="3721" y="687"/>
                  </a:lnTo>
                  <a:cubicBezTo>
                    <a:pt x="3721" y="1059"/>
                    <a:pt x="3483" y="1393"/>
                    <a:pt x="3139" y="1517"/>
                  </a:cubicBezTo>
                  <a:lnTo>
                    <a:pt x="878" y="2309"/>
                  </a:lnTo>
                  <a:cubicBezTo>
                    <a:pt x="354" y="2490"/>
                    <a:pt x="10" y="2986"/>
                    <a:pt x="1" y="3549"/>
                  </a:cubicBezTo>
                  <a:lnTo>
                    <a:pt x="1" y="4150"/>
                  </a:lnTo>
                  <a:cubicBezTo>
                    <a:pt x="1" y="4513"/>
                    <a:pt x="296" y="4799"/>
                    <a:pt x="659" y="4799"/>
                  </a:cubicBezTo>
                  <a:lnTo>
                    <a:pt x="9397" y="4799"/>
                  </a:lnTo>
                  <a:cubicBezTo>
                    <a:pt x="9760" y="4799"/>
                    <a:pt x="10056" y="4513"/>
                    <a:pt x="10056" y="4150"/>
                  </a:cubicBezTo>
                  <a:lnTo>
                    <a:pt x="10056" y="3540"/>
                  </a:lnTo>
                  <a:cubicBezTo>
                    <a:pt x="10056" y="2986"/>
                    <a:pt x="9703" y="2490"/>
                    <a:pt x="9178" y="2309"/>
                  </a:cubicBezTo>
                  <a:lnTo>
                    <a:pt x="6927" y="1517"/>
                  </a:lnTo>
                  <a:cubicBezTo>
                    <a:pt x="6574" y="1393"/>
                    <a:pt x="6345" y="1059"/>
                    <a:pt x="6345" y="687"/>
                  </a:cubicBezTo>
                  <a:lnTo>
                    <a:pt x="6345" y="0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4" name="Google Shape;14174;p84"/>
            <p:cNvSpPr/>
            <p:nvPr/>
          </p:nvSpPr>
          <p:spPr>
            <a:xfrm>
              <a:off x="6343818" y="3574625"/>
              <a:ext cx="99189" cy="62975"/>
            </a:xfrm>
            <a:custGeom>
              <a:avLst/>
              <a:gdLst/>
              <a:ahLst/>
              <a:cxnLst/>
              <a:rect l="l" t="t" r="r" b="b"/>
              <a:pathLst>
                <a:path w="3788" h="2405" extrusionOk="0">
                  <a:moveTo>
                    <a:pt x="582" y="0"/>
                  </a:moveTo>
                  <a:lnTo>
                    <a:pt x="582" y="687"/>
                  </a:lnTo>
                  <a:cubicBezTo>
                    <a:pt x="582" y="1059"/>
                    <a:pt x="344" y="1393"/>
                    <a:pt x="0" y="1517"/>
                  </a:cubicBezTo>
                  <a:lnTo>
                    <a:pt x="1889" y="2404"/>
                  </a:lnTo>
                  <a:lnTo>
                    <a:pt x="3788" y="1517"/>
                  </a:lnTo>
                  <a:cubicBezTo>
                    <a:pt x="3435" y="1384"/>
                    <a:pt x="3206" y="1059"/>
                    <a:pt x="3206" y="687"/>
                  </a:cubicBezTo>
                  <a:lnTo>
                    <a:pt x="3206" y="0"/>
                  </a:ln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5" name="Google Shape;14175;p84"/>
            <p:cNvSpPr/>
            <p:nvPr/>
          </p:nvSpPr>
          <p:spPr>
            <a:xfrm>
              <a:off x="6307840" y="3614347"/>
              <a:ext cx="171145" cy="85939"/>
            </a:xfrm>
            <a:custGeom>
              <a:avLst/>
              <a:gdLst/>
              <a:ahLst/>
              <a:cxnLst/>
              <a:rect l="l" t="t" r="r" b="b"/>
              <a:pathLst>
                <a:path w="6536" h="3282" extrusionOk="0">
                  <a:moveTo>
                    <a:pt x="1374" y="0"/>
                  </a:moveTo>
                  <a:lnTo>
                    <a:pt x="0" y="477"/>
                  </a:lnTo>
                  <a:cubicBezTo>
                    <a:pt x="105" y="1746"/>
                    <a:pt x="916" y="2834"/>
                    <a:pt x="2099" y="3282"/>
                  </a:cubicBezTo>
                  <a:lnTo>
                    <a:pt x="4437" y="3282"/>
                  </a:lnTo>
                  <a:cubicBezTo>
                    <a:pt x="5619" y="2834"/>
                    <a:pt x="6440" y="1746"/>
                    <a:pt x="6535" y="477"/>
                  </a:cubicBezTo>
                  <a:lnTo>
                    <a:pt x="5162" y="0"/>
                  </a:lnTo>
                  <a:lnTo>
                    <a:pt x="3263" y="887"/>
                  </a:lnTo>
                  <a:lnTo>
                    <a:pt x="137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6" name="Google Shape;14176;p84"/>
            <p:cNvSpPr/>
            <p:nvPr/>
          </p:nvSpPr>
          <p:spPr>
            <a:xfrm>
              <a:off x="6319073" y="3614347"/>
              <a:ext cx="148652" cy="80702"/>
            </a:xfrm>
            <a:custGeom>
              <a:avLst/>
              <a:gdLst/>
              <a:ahLst/>
              <a:cxnLst/>
              <a:rect l="l" t="t" r="r" b="b"/>
              <a:pathLst>
                <a:path w="5677" h="3082" extrusionOk="0">
                  <a:moveTo>
                    <a:pt x="945" y="0"/>
                  </a:moveTo>
                  <a:lnTo>
                    <a:pt x="1" y="325"/>
                  </a:lnTo>
                  <a:cubicBezTo>
                    <a:pt x="48" y="1860"/>
                    <a:pt x="1308" y="3082"/>
                    <a:pt x="2844" y="3082"/>
                  </a:cubicBezTo>
                  <a:cubicBezTo>
                    <a:pt x="4370" y="3082"/>
                    <a:pt x="5629" y="1860"/>
                    <a:pt x="5677" y="325"/>
                  </a:cubicBezTo>
                  <a:lnTo>
                    <a:pt x="4733" y="0"/>
                  </a:lnTo>
                  <a:lnTo>
                    <a:pt x="2834" y="887"/>
                  </a:lnTo>
                  <a:lnTo>
                    <a:pt x="945" y="0"/>
                  </a:ln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7" name="Google Shape;14177;p84"/>
            <p:cNvSpPr/>
            <p:nvPr/>
          </p:nvSpPr>
          <p:spPr>
            <a:xfrm>
              <a:off x="6359058" y="3574625"/>
              <a:ext cx="68709" cy="22755"/>
            </a:xfrm>
            <a:custGeom>
              <a:avLst/>
              <a:gdLst/>
              <a:ahLst/>
              <a:cxnLst/>
              <a:rect l="l" t="t" r="r" b="b"/>
              <a:pathLst>
                <a:path w="2624" h="869" extrusionOk="0">
                  <a:moveTo>
                    <a:pt x="0" y="0"/>
                  </a:moveTo>
                  <a:lnTo>
                    <a:pt x="0" y="592"/>
                  </a:lnTo>
                  <a:cubicBezTo>
                    <a:pt x="410" y="773"/>
                    <a:pt x="859" y="868"/>
                    <a:pt x="1317" y="868"/>
                  </a:cubicBezTo>
                  <a:cubicBezTo>
                    <a:pt x="1765" y="868"/>
                    <a:pt x="2213" y="773"/>
                    <a:pt x="2624" y="592"/>
                  </a:cubicBezTo>
                  <a:lnTo>
                    <a:pt x="2624" y="0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8" name="Google Shape;14178;p84"/>
            <p:cNvSpPr/>
            <p:nvPr/>
          </p:nvSpPr>
          <p:spPr>
            <a:xfrm>
              <a:off x="6297104" y="3431471"/>
              <a:ext cx="192617" cy="154413"/>
            </a:xfrm>
            <a:custGeom>
              <a:avLst/>
              <a:gdLst/>
              <a:ahLst/>
              <a:cxnLst/>
              <a:rect l="l" t="t" r="r" b="b"/>
              <a:pathLst>
                <a:path w="7356" h="5897" extrusionOk="0">
                  <a:moveTo>
                    <a:pt x="3673" y="1"/>
                  </a:moveTo>
                  <a:cubicBezTo>
                    <a:pt x="2109" y="1"/>
                    <a:pt x="840" y="497"/>
                    <a:pt x="840" y="1098"/>
                  </a:cubicBezTo>
                  <a:lnTo>
                    <a:pt x="840" y="2186"/>
                  </a:lnTo>
                  <a:lnTo>
                    <a:pt x="725" y="2186"/>
                  </a:lnTo>
                  <a:cubicBezTo>
                    <a:pt x="0" y="2186"/>
                    <a:pt x="0" y="3283"/>
                    <a:pt x="725" y="3283"/>
                  </a:cubicBezTo>
                  <a:lnTo>
                    <a:pt x="849" y="3283"/>
                  </a:lnTo>
                  <a:cubicBezTo>
                    <a:pt x="964" y="4761"/>
                    <a:pt x="2194" y="5897"/>
                    <a:pt x="3673" y="5897"/>
                  </a:cubicBezTo>
                  <a:cubicBezTo>
                    <a:pt x="5161" y="5897"/>
                    <a:pt x="6392" y="4761"/>
                    <a:pt x="6506" y="3283"/>
                  </a:cubicBezTo>
                  <a:lnTo>
                    <a:pt x="6621" y="3283"/>
                  </a:lnTo>
                  <a:cubicBezTo>
                    <a:pt x="7356" y="3283"/>
                    <a:pt x="7356" y="2186"/>
                    <a:pt x="6621" y="2186"/>
                  </a:cubicBezTo>
                  <a:lnTo>
                    <a:pt x="6516" y="2186"/>
                  </a:lnTo>
                  <a:lnTo>
                    <a:pt x="6516" y="1098"/>
                  </a:lnTo>
                  <a:cubicBezTo>
                    <a:pt x="6516" y="497"/>
                    <a:pt x="5247" y="1"/>
                    <a:pt x="3673" y="1"/>
                  </a:cubicBezTo>
                  <a:close/>
                </a:path>
              </a:pathLst>
            </a:custGeom>
            <a:solidFill>
              <a:srgbClr val="E0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9" name="Google Shape;14179;p84"/>
            <p:cNvSpPr/>
            <p:nvPr/>
          </p:nvSpPr>
          <p:spPr>
            <a:xfrm>
              <a:off x="6301084" y="3431471"/>
              <a:ext cx="141661" cy="154465"/>
            </a:xfrm>
            <a:custGeom>
              <a:avLst/>
              <a:gdLst/>
              <a:ahLst/>
              <a:cxnLst/>
              <a:rect l="l" t="t" r="r" b="b"/>
              <a:pathLst>
                <a:path w="5410" h="5899" extrusionOk="0">
                  <a:moveTo>
                    <a:pt x="3608" y="0"/>
                  </a:moveTo>
                  <a:cubicBezTo>
                    <a:pt x="3579" y="0"/>
                    <a:pt x="3550" y="1"/>
                    <a:pt x="3521" y="1"/>
                  </a:cubicBezTo>
                  <a:cubicBezTo>
                    <a:pt x="3493" y="1"/>
                    <a:pt x="3465" y="0"/>
                    <a:pt x="3438" y="0"/>
                  </a:cubicBezTo>
                  <a:cubicBezTo>
                    <a:pt x="2798" y="0"/>
                    <a:pt x="2168" y="105"/>
                    <a:pt x="1556" y="306"/>
                  </a:cubicBezTo>
                  <a:cubicBezTo>
                    <a:pt x="1022" y="507"/>
                    <a:pt x="688" y="783"/>
                    <a:pt x="688" y="1098"/>
                  </a:cubicBezTo>
                  <a:lnTo>
                    <a:pt x="688" y="2186"/>
                  </a:lnTo>
                  <a:lnTo>
                    <a:pt x="611" y="2186"/>
                  </a:lnTo>
                  <a:cubicBezTo>
                    <a:pt x="605" y="2185"/>
                    <a:pt x="599" y="2185"/>
                    <a:pt x="593" y="2185"/>
                  </a:cubicBezTo>
                  <a:cubicBezTo>
                    <a:pt x="305" y="2185"/>
                    <a:pt x="67" y="2401"/>
                    <a:pt x="29" y="2672"/>
                  </a:cubicBezTo>
                  <a:cubicBezTo>
                    <a:pt x="1" y="2996"/>
                    <a:pt x="249" y="3283"/>
                    <a:pt x="573" y="3283"/>
                  </a:cubicBezTo>
                  <a:lnTo>
                    <a:pt x="697" y="3283"/>
                  </a:lnTo>
                  <a:cubicBezTo>
                    <a:pt x="801" y="4773"/>
                    <a:pt x="2048" y="5898"/>
                    <a:pt x="3491" y="5898"/>
                  </a:cubicBezTo>
                  <a:cubicBezTo>
                    <a:pt x="3645" y="5898"/>
                    <a:pt x="3802" y="5885"/>
                    <a:pt x="3960" y="5858"/>
                  </a:cubicBezTo>
                  <a:cubicBezTo>
                    <a:pt x="2577" y="5649"/>
                    <a:pt x="1556" y="4456"/>
                    <a:pt x="1556" y="3063"/>
                  </a:cubicBezTo>
                  <a:lnTo>
                    <a:pt x="1556" y="2176"/>
                  </a:lnTo>
                  <a:cubicBezTo>
                    <a:pt x="1556" y="1976"/>
                    <a:pt x="1708" y="1794"/>
                    <a:pt x="1909" y="1756"/>
                  </a:cubicBezTo>
                  <a:cubicBezTo>
                    <a:pt x="2920" y="1546"/>
                    <a:pt x="4294" y="1136"/>
                    <a:pt x="5315" y="354"/>
                  </a:cubicBezTo>
                  <a:lnTo>
                    <a:pt x="5410" y="278"/>
                  </a:lnTo>
                  <a:cubicBezTo>
                    <a:pt x="4827" y="96"/>
                    <a:pt x="4218" y="0"/>
                    <a:pt x="3608" y="0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0" name="Google Shape;14180;p84"/>
            <p:cNvSpPr/>
            <p:nvPr/>
          </p:nvSpPr>
          <p:spPr>
            <a:xfrm>
              <a:off x="6353297" y="3483056"/>
              <a:ext cx="11521" cy="23383"/>
            </a:xfrm>
            <a:custGeom>
              <a:avLst/>
              <a:gdLst/>
              <a:ahLst/>
              <a:cxnLst/>
              <a:rect l="l" t="t" r="r" b="b"/>
              <a:pathLst>
                <a:path w="440" h="893" extrusionOk="0">
                  <a:moveTo>
                    <a:pt x="220" y="1"/>
                  </a:moveTo>
                  <a:cubicBezTo>
                    <a:pt x="110" y="1"/>
                    <a:pt x="1" y="73"/>
                    <a:pt x="1" y="216"/>
                  </a:cubicBezTo>
                  <a:lnTo>
                    <a:pt x="1" y="674"/>
                  </a:lnTo>
                  <a:cubicBezTo>
                    <a:pt x="1" y="798"/>
                    <a:pt x="96" y="893"/>
                    <a:pt x="220" y="893"/>
                  </a:cubicBezTo>
                  <a:cubicBezTo>
                    <a:pt x="344" y="893"/>
                    <a:pt x="440" y="798"/>
                    <a:pt x="440" y="674"/>
                  </a:cubicBezTo>
                  <a:lnTo>
                    <a:pt x="440" y="216"/>
                  </a:lnTo>
                  <a:cubicBezTo>
                    <a:pt x="440" y="73"/>
                    <a:pt x="330" y="1"/>
                    <a:pt x="22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1" name="Google Shape;14181;p84"/>
            <p:cNvSpPr/>
            <p:nvPr/>
          </p:nvSpPr>
          <p:spPr>
            <a:xfrm>
              <a:off x="6422007" y="3483056"/>
              <a:ext cx="11521" cy="23383"/>
            </a:xfrm>
            <a:custGeom>
              <a:avLst/>
              <a:gdLst/>
              <a:ahLst/>
              <a:cxnLst/>
              <a:rect l="l" t="t" r="r" b="b"/>
              <a:pathLst>
                <a:path w="440" h="893" extrusionOk="0">
                  <a:moveTo>
                    <a:pt x="220" y="1"/>
                  </a:moveTo>
                  <a:cubicBezTo>
                    <a:pt x="110" y="1"/>
                    <a:pt x="0" y="73"/>
                    <a:pt x="0" y="216"/>
                  </a:cubicBezTo>
                  <a:lnTo>
                    <a:pt x="0" y="674"/>
                  </a:lnTo>
                  <a:cubicBezTo>
                    <a:pt x="0" y="798"/>
                    <a:pt x="96" y="893"/>
                    <a:pt x="220" y="893"/>
                  </a:cubicBezTo>
                  <a:cubicBezTo>
                    <a:pt x="344" y="893"/>
                    <a:pt x="439" y="798"/>
                    <a:pt x="439" y="674"/>
                  </a:cubicBezTo>
                  <a:lnTo>
                    <a:pt x="439" y="216"/>
                  </a:lnTo>
                  <a:cubicBezTo>
                    <a:pt x="439" y="73"/>
                    <a:pt x="329" y="1"/>
                    <a:pt x="22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2" name="Google Shape;14182;p84"/>
            <p:cNvSpPr/>
            <p:nvPr/>
          </p:nvSpPr>
          <p:spPr>
            <a:xfrm>
              <a:off x="6368066" y="3540087"/>
              <a:ext cx="50694" cy="17334"/>
            </a:xfrm>
            <a:custGeom>
              <a:avLst/>
              <a:gdLst/>
              <a:ahLst/>
              <a:cxnLst/>
              <a:rect l="l" t="t" r="r" b="b"/>
              <a:pathLst>
                <a:path w="1936" h="662" extrusionOk="0">
                  <a:moveTo>
                    <a:pt x="313" y="0"/>
                  </a:moveTo>
                  <a:cubicBezTo>
                    <a:pt x="143" y="0"/>
                    <a:pt x="1" y="223"/>
                    <a:pt x="162" y="384"/>
                  </a:cubicBezTo>
                  <a:cubicBezTo>
                    <a:pt x="371" y="567"/>
                    <a:pt x="650" y="662"/>
                    <a:pt x="932" y="662"/>
                  </a:cubicBezTo>
                  <a:cubicBezTo>
                    <a:pt x="946" y="662"/>
                    <a:pt x="959" y="662"/>
                    <a:pt x="973" y="661"/>
                  </a:cubicBezTo>
                  <a:cubicBezTo>
                    <a:pt x="986" y="662"/>
                    <a:pt x="999" y="662"/>
                    <a:pt x="1012" y="662"/>
                  </a:cubicBezTo>
                  <a:cubicBezTo>
                    <a:pt x="1286" y="662"/>
                    <a:pt x="1565" y="567"/>
                    <a:pt x="1774" y="384"/>
                  </a:cubicBezTo>
                  <a:cubicBezTo>
                    <a:pt x="1935" y="223"/>
                    <a:pt x="1793" y="0"/>
                    <a:pt x="1623" y="0"/>
                  </a:cubicBezTo>
                  <a:cubicBezTo>
                    <a:pt x="1571" y="0"/>
                    <a:pt x="1517" y="21"/>
                    <a:pt x="1469" y="70"/>
                  </a:cubicBezTo>
                  <a:cubicBezTo>
                    <a:pt x="1316" y="175"/>
                    <a:pt x="1142" y="227"/>
                    <a:pt x="968" y="227"/>
                  </a:cubicBezTo>
                  <a:cubicBezTo>
                    <a:pt x="794" y="227"/>
                    <a:pt x="620" y="175"/>
                    <a:pt x="467" y="70"/>
                  </a:cubicBezTo>
                  <a:cubicBezTo>
                    <a:pt x="418" y="21"/>
                    <a:pt x="364" y="0"/>
                    <a:pt x="313" y="0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3" name="Google Shape;14183;p84"/>
            <p:cNvSpPr/>
            <p:nvPr/>
          </p:nvSpPr>
          <p:spPr>
            <a:xfrm>
              <a:off x="6305850" y="3482951"/>
              <a:ext cx="38230" cy="11521"/>
            </a:xfrm>
            <a:custGeom>
              <a:avLst/>
              <a:gdLst/>
              <a:ahLst/>
              <a:cxnLst/>
              <a:rect l="l" t="t" r="r" b="b"/>
              <a:pathLst>
                <a:path w="1460" h="440" extrusionOk="0">
                  <a:moveTo>
                    <a:pt x="296" y="0"/>
                  </a:moveTo>
                  <a:cubicBezTo>
                    <a:pt x="0" y="0"/>
                    <a:pt x="0" y="439"/>
                    <a:pt x="296" y="439"/>
                  </a:cubicBezTo>
                  <a:lnTo>
                    <a:pt x="1164" y="439"/>
                  </a:lnTo>
                  <a:cubicBezTo>
                    <a:pt x="1460" y="439"/>
                    <a:pt x="1460" y="0"/>
                    <a:pt x="1164" y="0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4" name="Google Shape;14184;p84"/>
            <p:cNvSpPr/>
            <p:nvPr/>
          </p:nvSpPr>
          <p:spPr>
            <a:xfrm>
              <a:off x="6442981" y="3482951"/>
              <a:ext cx="37994" cy="11521"/>
            </a:xfrm>
            <a:custGeom>
              <a:avLst/>
              <a:gdLst/>
              <a:ahLst/>
              <a:cxnLst/>
              <a:rect l="l" t="t" r="r" b="b"/>
              <a:pathLst>
                <a:path w="1451" h="440" extrusionOk="0">
                  <a:moveTo>
                    <a:pt x="287" y="0"/>
                  </a:moveTo>
                  <a:cubicBezTo>
                    <a:pt x="1" y="0"/>
                    <a:pt x="1" y="439"/>
                    <a:pt x="287" y="439"/>
                  </a:cubicBezTo>
                  <a:lnTo>
                    <a:pt x="1164" y="439"/>
                  </a:lnTo>
                  <a:cubicBezTo>
                    <a:pt x="1451" y="439"/>
                    <a:pt x="1451" y="0"/>
                    <a:pt x="1164" y="0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5" name="Google Shape;14185;p84"/>
            <p:cNvSpPr/>
            <p:nvPr/>
          </p:nvSpPr>
          <p:spPr>
            <a:xfrm>
              <a:off x="6374298" y="3488686"/>
              <a:ext cx="38230" cy="11521"/>
            </a:xfrm>
            <a:custGeom>
              <a:avLst/>
              <a:gdLst/>
              <a:ahLst/>
              <a:cxnLst/>
              <a:rect l="l" t="t" r="r" b="b"/>
              <a:pathLst>
                <a:path w="1460" h="440" extrusionOk="0">
                  <a:moveTo>
                    <a:pt x="296" y="1"/>
                  </a:moveTo>
                  <a:cubicBezTo>
                    <a:pt x="0" y="1"/>
                    <a:pt x="0" y="439"/>
                    <a:pt x="296" y="439"/>
                  </a:cubicBezTo>
                  <a:lnTo>
                    <a:pt x="1164" y="439"/>
                  </a:lnTo>
                  <a:cubicBezTo>
                    <a:pt x="1460" y="439"/>
                    <a:pt x="1460" y="1"/>
                    <a:pt x="1164" y="1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6" name="Google Shape;14186;p84"/>
            <p:cNvSpPr/>
            <p:nvPr/>
          </p:nvSpPr>
          <p:spPr>
            <a:xfrm>
              <a:off x="6414492" y="3465957"/>
              <a:ext cx="26525" cy="11260"/>
            </a:xfrm>
            <a:custGeom>
              <a:avLst/>
              <a:gdLst/>
              <a:ahLst/>
              <a:cxnLst/>
              <a:rect l="l" t="t" r="r" b="b"/>
              <a:pathLst>
                <a:path w="1013" h="430" extrusionOk="0">
                  <a:moveTo>
                    <a:pt x="287" y="0"/>
                  </a:moveTo>
                  <a:cubicBezTo>
                    <a:pt x="1" y="0"/>
                    <a:pt x="1" y="430"/>
                    <a:pt x="287" y="430"/>
                  </a:cubicBezTo>
                  <a:lnTo>
                    <a:pt x="726" y="430"/>
                  </a:lnTo>
                  <a:cubicBezTo>
                    <a:pt x="1012" y="430"/>
                    <a:pt x="1012" y="0"/>
                    <a:pt x="726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7" name="Google Shape;14187;p84"/>
            <p:cNvSpPr/>
            <p:nvPr/>
          </p:nvSpPr>
          <p:spPr>
            <a:xfrm>
              <a:off x="6345808" y="3465957"/>
              <a:ext cx="26499" cy="11260"/>
            </a:xfrm>
            <a:custGeom>
              <a:avLst/>
              <a:gdLst/>
              <a:ahLst/>
              <a:cxnLst/>
              <a:rect l="l" t="t" r="r" b="b"/>
              <a:pathLst>
                <a:path w="1012" h="430" extrusionOk="0">
                  <a:moveTo>
                    <a:pt x="287" y="0"/>
                  </a:moveTo>
                  <a:cubicBezTo>
                    <a:pt x="0" y="0"/>
                    <a:pt x="0" y="430"/>
                    <a:pt x="287" y="430"/>
                  </a:cubicBezTo>
                  <a:lnTo>
                    <a:pt x="726" y="430"/>
                  </a:lnTo>
                  <a:cubicBezTo>
                    <a:pt x="1012" y="430"/>
                    <a:pt x="1012" y="0"/>
                    <a:pt x="726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8" name="Google Shape;14188;p84"/>
            <p:cNvSpPr/>
            <p:nvPr/>
          </p:nvSpPr>
          <p:spPr>
            <a:xfrm>
              <a:off x="6313575" y="3431471"/>
              <a:ext cx="119953" cy="40246"/>
            </a:xfrm>
            <a:custGeom>
              <a:avLst/>
              <a:gdLst/>
              <a:ahLst/>
              <a:cxnLst/>
              <a:rect l="l" t="t" r="r" b="b"/>
              <a:pathLst>
                <a:path w="4581" h="1537" extrusionOk="0">
                  <a:moveTo>
                    <a:pt x="1" y="1"/>
                  </a:moveTo>
                  <a:lnTo>
                    <a:pt x="1" y="1537"/>
                  </a:lnTo>
                  <a:cubicBezTo>
                    <a:pt x="1" y="1537"/>
                    <a:pt x="2834" y="1317"/>
                    <a:pt x="458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9" name="Google Shape;14189;p84"/>
            <p:cNvSpPr/>
            <p:nvPr/>
          </p:nvSpPr>
          <p:spPr>
            <a:xfrm>
              <a:off x="6295847" y="3513352"/>
              <a:ext cx="23252" cy="32574"/>
            </a:xfrm>
            <a:custGeom>
              <a:avLst/>
              <a:gdLst/>
              <a:ahLst/>
              <a:cxnLst/>
              <a:rect l="l" t="t" r="r" b="b"/>
              <a:pathLst>
                <a:path w="888" h="1244" extrusionOk="0">
                  <a:moveTo>
                    <a:pt x="445" y="1"/>
                  </a:moveTo>
                  <a:cubicBezTo>
                    <a:pt x="406" y="1"/>
                    <a:pt x="368" y="17"/>
                    <a:pt x="344" y="51"/>
                  </a:cubicBezTo>
                  <a:cubicBezTo>
                    <a:pt x="220" y="213"/>
                    <a:pt x="20" y="499"/>
                    <a:pt x="10" y="785"/>
                  </a:cubicBezTo>
                  <a:cubicBezTo>
                    <a:pt x="1" y="1005"/>
                    <a:pt x="153" y="1196"/>
                    <a:pt x="363" y="1234"/>
                  </a:cubicBezTo>
                  <a:cubicBezTo>
                    <a:pt x="394" y="1240"/>
                    <a:pt x="425" y="1243"/>
                    <a:pt x="454" y="1243"/>
                  </a:cubicBezTo>
                  <a:cubicBezTo>
                    <a:pt x="692" y="1243"/>
                    <a:pt x="888" y="1050"/>
                    <a:pt x="888" y="804"/>
                  </a:cubicBezTo>
                  <a:cubicBezTo>
                    <a:pt x="888" y="518"/>
                    <a:pt x="687" y="213"/>
                    <a:pt x="554" y="51"/>
                  </a:cubicBezTo>
                  <a:cubicBezTo>
                    <a:pt x="525" y="17"/>
                    <a:pt x="485" y="1"/>
                    <a:pt x="445" y="1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0" name="Google Shape;14190;p84"/>
            <p:cNvSpPr/>
            <p:nvPr/>
          </p:nvSpPr>
          <p:spPr>
            <a:xfrm>
              <a:off x="6467464" y="3513352"/>
              <a:ext cx="23252" cy="32574"/>
            </a:xfrm>
            <a:custGeom>
              <a:avLst/>
              <a:gdLst/>
              <a:ahLst/>
              <a:cxnLst/>
              <a:rect l="l" t="t" r="r" b="b"/>
              <a:pathLst>
                <a:path w="888" h="1244" extrusionOk="0">
                  <a:moveTo>
                    <a:pt x="445" y="1"/>
                  </a:moveTo>
                  <a:cubicBezTo>
                    <a:pt x="406" y="1"/>
                    <a:pt x="368" y="17"/>
                    <a:pt x="344" y="51"/>
                  </a:cubicBezTo>
                  <a:cubicBezTo>
                    <a:pt x="220" y="213"/>
                    <a:pt x="20" y="499"/>
                    <a:pt x="10" y="785"/>
                  </a:cubicBezTo>
                  <a:cubicBezTo>
                    <a:pt x="0" y="1005"/>
                    <a:pt x="153" y="1196"/>
                    <a:pt x="363" y="1234"/>
                  </a:cubicBezTo>
                  <a:cubicBezTo>
                    <a:pt x="394" y="1240"/>
                    <a:pt x="424" y="1243"/>
                    <a:pt x="454" y="1243"/>
                  </a:cubicBezTo>
                  <a:cubicBezTo>
                    <a:pt x="692" y="1243"/>
                    <a:pt x="888" y="1050"/>
                    <a:pt x="888" y="804"/>
                  </a:cubicBezTo>
                  <a:cubicBezTo>
                    <a:pt x="888" y="518"/>
                    <a:pt x="678" y="213"/>
                    <a:pt x="554" y="51"/>
                  </a:cubicBezTo>
                  <a:cubicBezTo>
                    <a:pt x="525" y="17"/>
                    <a:pt x="485" y="1"/>
                    <a:pt x="445" y="1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1" name="Google Shape;14191;p84"/>
            <p:cNvSpPr/>
            <p:nvPr/>
          </p:nvSpPr>
          <p:spPr>
            <a:xfrm>
              <a:off x="6319073" y="3408743"/>
              <a:ext cx="148652" cy="51506"/>
            </a:xfrm>
            <a:custGeom>
              <a:avLst/>
              <a:gdLst/>
              <a:ahLst/>
              <a:cxnLst/>
              <a:rect l="l" t="t" r="r" b="b"/>
              <a:pathLst>
                <a:path w="5677" h="1967" extrusionOk="0">
                  <a:moveTo>
                    <a:pt x="2844" y="1"/>
                  </a:moveTo>
                  <a:cubicBezTo>
                    <a:pt x="1270" y="1"/>
                    <a:pt x="1" y="487"/>
                    <a:pt x="1" y="1088"/>
                  </a:cubicBezTo>
                  <a:lnTo>
                    <a:pt x="1" y="1966"/>
                  </a:lnTo>
                  <a:cubicBezTo>
                    <a:pt x="1" y="1365"/>
                    <a:pt x="1270" y="869"/>
                    <a:pt x="2844" y="869"/>
                  </a:cubicBezTo>
                  <a:cubicBezTo>
                    <a:pt x="4408" y="869"/>
                    <a:pt x="5677" y="1365"/>
                    <a:pt x="5677" y="1966"/>
                  </a:cubicBezTo>
                  <a:lnTo>
                    <a:pt x="5677" y="1088"/>
                  </a:lnTo>
                  <a:cubicBezTo>
                    <a:pt x="5677" y="487"/>
                    <a:pt x="4408" y="1"/>
                    <a:pt x="2844" y="1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2" name="Google Shape;14192;p84"/>
            <p:cNvSpPr/>
            <p:nvPr/>
          </p:nvSpPr>
          <p:spPr>
            <a:xfrm>
              <a:off x="6399016" y="3482951"/>
              <a:ext cx="57240" cy="45981"/>
            </a:xfrm>
            <a:custGeom>
              <a:avLst/>
              <a:gdLst/>
              <a:ahLst/>
              <a:cxnLst/>
              <a:rect l="l" t="t" r="r" b="b"/>
              <a:pathLst>
                <a:path w="2186" h="1756" extrusionOk="0">
                  <a:moveTo>
                    <a:pt x="1756" y="439"/>
                  </a:moveTo>
                  <a:lnTo>
                    <a:pt x="1756" y="658"/>
                  </a:lnTo>
                  <a:cubicBezTo>
                    <a:pt x="1756" y="1021"/>
                    <a:pt x="1460" y="1317"/>
                    <a:pt x="1098" y="1317"/>
                  </a:cubicBezTo>
                  <a:cubicBezTo>
                    <a:pt x="735" y="1317"/>
                    <a:pt x="439" y="1021"/>
                    <a:pt x="439" y="658"/>
                  </a:cubicBezTo>
                  <a:lnTo>
                    <a:pt x="439" y="439"/>
                  </a:lnTo>
                  <a:close/>
                  <a:moveTo>
                    <a:pt x="220" y="0"/>
                  </a:moveTo>
                  <a:cubicBezTo>
                    <a:pt x="105" y="0"/>
                    <a:pt x="1" y="105"/>
                    <a:pt x="1" y="220"/>
                  </a:cubicBezTo>
                  <a:lnTo>
                    <a:pt x="1" y="658"/>
                  </a:lnTo>
                  <a:cubicBezTo>
                    <a:pt x="1" y="1259"/>
                    <a:pt x="497" y="1746"/>
                    <a:pt x="1098" y="1756"/>
                  </a:cubicBezTo>
                  <a:cubicBezTo>
                    <a:pt x="1699" y="1746"/>
                    <a:pt x="2185" y="1259"/>
                    <a:pt x="2185" y="658"/>
                  </a:cubicBezTo>
                  <a:lnTo>
                    <a:pt x="2185" y="220"/>
                  </a:lnTo>
                  <a:cubicBezTo>
                    <a:pt x="2185" y="105"/>
                    <a:pt x="2090" y="0"/>
                    <a:pt x="1966" y="0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3" name="Google Shape;14193;p84"/>
            <p:cNvSpPr/>
            <p:nvPr/>
          </p:nvSpPr>
          <p:spPr>
            <a:xfrm>
              <a:off x="6330569" y="3482951"/>
              <a:ext cx="56979" cy="45981"/>
            </a:xfrm>
            <a:custGeom>
              <a:avLst/>
              <a:gdLst/>
              <a:ahLst/>
              <a:cxnLst/>
              <a:rect l="l" t="t" r="r" b="b"/>
              <a:pathLst>
                <a:path w="2176" h="1756" extrusionOk="0">
                  <a:moveTo>
                    <a:pt x="1746" y="439"/>
                  </a:moveTo>
                  <a:lnTo>
                    <a:pt x="1746" y="658"/>
                  </a:lnTo>
                  <a:cubicBezTo>
                    <a:pt x="1746" y="1021"/>
                    <a:pt x="1451" y="1317"/>
                    <a:pt x="1088" y="1317"/>
                  </a:cubicBezTo>
                  <a:cubicBezTo>
                    <a:pt x="726" y="1317"/>
                    <a:pt x="430" y="1021"/>
                    <a:pt x="430" y="658"/>
                  </a:cubicBezTo>
                  <a:lnTo>
                    <a:pt x="430" y="439"/>
                  </a:lnTo>
                  <a:close/>
                  <a:moveTo>
                    <a:pt x="210" y="0"/>
                  </a:moveTo>
                  <a:cubicBezTo>
                    <a:pt x="96" y="0"/>
                    <a:pt x="1" y="105"/>
                    <a:pt x="1" y="220"/>
                  </a:cubicBezTo>
                  <a:lnTo>
                    <a:pt x="1" y="658"/>
                  </a:lnTo>
                  <a:cubicBezTo>
                    <a:pt x="1" y="1259"/>
                    <a:pt x="487" y="1746"/>
                    <a:pt x="1088" y="1756"/>
                  </a:cubicBezTo>
                  <a:cubicBezTo>
                    <a:pt x="1689" y="1746"/>
                    <a:pt x="2176" y="1259"/>
                    <a:pt x="2176" y="658"/>
                  </a:cubicBezTo>
                  <a:lnTo>
                    <a:pt x="2176" y="220"/>
                  </a:lnTo>
                  <a:cubicBezTo>
                    <a:pt x="2176" y="105"/>
                    <a:pt x="2080" y="0"/>
                    <a:pt x="1966" y="0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4" name="Google Shape;14194;p84"/>
            <p:cNvSpPr/>
            <p:nvPr/>
          </p:nvSpPr>
          <p:spPr>
            <a:xfrm>
              <a:off x="6326327" y="3614347"/>
              <a:ext cx="134172" cy="80467"/>
            </a:xfrm>
            <a:custGeom>
              <a:avLst/>
              <a:gdLst/>
              <a:ahLst/>
              <a:cxnLst/>
              <a:rect l="l" t="t" r="r" b="b"/>
              <a:pathLst>
                <a:path w="5124" h="3073" extrusionOk="0">
                  <a:moveTo>
                    <a:pt x="668" y="0"/>
                  </a:moveTo>
                  <a:lnTo>
                    <a:pt x="0" y="239"/>
                  </a:lnTo>
                  <a:cubicBezTo>
                    <a:pt x="0" y="248"/>
                    <a:pt x="10" y="258"/>
                    <a:pt x="19" y="277"/>
                  </a:cubicBezTo>
                  <a:lnTo>
                    <a:pt x="735" y="1889"/>
                  </a:lnTo>
                  <a:cubicBezTo>
                    <a:pt x="843" y="2141"/>
                    <a:pt x="1082" y="2279"/>
                    <a:pt x="1328" y="2279"/>
                  </a:cubicBezTo>
                  <a:cubicBezTo>
                    <a:pt x="1474" y="2279"/>
                    <a:pt x="1622" y="2231"/>
                    <a:pt x="1746" y="2128"/>
                  </a:cubicBezTo>
                  <a:lnTo>
                    <a:pt x="2347" y="1641"/>
                  </a:lnTo>
                  <a:lnTo>
                    <a:pt x="2347" y="3062"/>
                  </a:lnTo>
                  <a:cubicBezTo>
                    <a:pt x="2414" y="3062"/>
                    <a:pt x="2490" y="3072"/>
                    <a:pt x="2567" y="3072"/>
                  </a:cubicBezTo>
                  <a:cubicBezTo>
                    <a:pt x="2633" y="3072"/>
                    <a:pt x="2710" y="3072"/>
                    <a:pt x="2777" y="3062"/>
                  </a:cubicBezTo>
                  <a:lnTo>
                    <a:pt x="2777" y="1631"/>
                  </a:lnTo>
                  <a:lnTo>
                    <a:pt x="3378" y="2128"/>
                  </a:lnTo>
                  <a:cubicBezTo>
                    <a:pt x="3502" y="2231"/>
                    <a:pt x="3650" y="2279"/>
                    <a:pt x="3796" y="2279"/>
                  </a:cubicBezTo>
                  <a:cubicBezTo>
                    <a:pt x="4043" y="2279"/>
                    <a:pt x="4285" y="2141"/>
                    <a:pt x="4398" y="1889"/>
                  </a:cubicBezTo>
                  <a:lnTo>
                    <a:pt x="5114" y="267"/>
                  </a:lnTo>
                  <a:cubicBezTo>
                    <a:pt x="5114" y="258"/>
                    <a:pt x="5123" y="248"/>
                    <a:pt x="5123" y="229"/>
                  </a:cubicBezTo>
                  <a:lnTo>
                    <a:pt x="4456" y="0"/>
                  </a:lnTo>
                  <a:lnTo>
                    <a:pt x="2557" y="887"/>
                  </a:lnTo>
                  <a:lnTo>
                    <a:pt x="668" y="0"/>
                  </a:ln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5" name="Google Shape;14195;p84"/>
            <p:cNvSpPr/>
            <p:nvPr/>
          </p:nvSpPr>
          <p:spPr>
            <a:xfrm>
              <a:off x="6336565" y="3599893"/>
              <a:ext cx="56979" cy="62635"/>
            </a:xfrm>
            <a:custGeom>
              <a:avLst/>
              <a:gdLst/>
              <a:ahLst/>
              <a:cxnLst/>
              <a:rect l="l" t="t" r="r" b="b"/>
              <a:pathLst>
                <a:path w="2176" h="2392" extrusionOk="0">
                  <a:moveTo>
                    <a:pt x="646" y="0"/>
                  </a:moveTo>
                  <a:cubicBezTo>
                    <a:pt x="590" y="0"/>
                    <a:pt x="536" y="21"/>
                    <a:pt x="497" y="66"/>
                  </a:cubicBezTo>
                  <a:lnTo>
                    <a:pt x="58" y="495"/>
                  </a:lnTo>
                  <a:cubicBezTo>
                    <a:pt x="20" y="533"/>
                    <a:pt x="1" y="590"/>
                    <a:pt x="29" y="648"/>
                  </a:cubicBezTo>
                  <a:lnTo>
                    <a:pt x="745" y="2260"/>
                  </a:lnTo>
                  <a:cubicBezTo>
                    <a:pt x="781" y="2345"/>
                    <a:pt x="864" y="2392"/>
                    <a:pt x="947" y="2392"/>
                  </a:cubicBezTo>
                  <a:cubicBezTo>
                    <a:pt x="994" y="2392"/>
                    <a:pt x="1041" y="2377"/>
                    <a:pt x="1079" y="2346"/>
                  </a:cubicBezTo>
                  <a:lnTo>
                    <a:pt x="2176" y="1439"/>
                  </a:lnTo>
                  <a:lnTo>
                    <a:pt x="792" y="56"/>
                  </a:lnTo>
                  <a:cubicBezTo>
                    <a:pt x="751" y="19"/>
                    <a:pt x="698" y="0"/>
                    <a:pt x="646" y="0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6" name="Google Shape;14196;p84"/>
            <p:cNvSpPr/>
            <p:nvPr/>
          </p:nvSpPr>
          <p:spPr>
            <a:xfrm>
              <a:off x="6393282" y="3599658"/>
              <a:ext cx="56717" cy="62870"/>
            </a:xfrm>
            <a:custGeom>
              <a:avLst/>
              <a:gdLst/>
              <a:ahLst/>
              <a:cxnLst/>
              <a:rect l="l" t="t" r="r" b="b"/>
              <a:pathLst>
                <a:path w="2166" h="2401" extrusionOk="0">
                  <a:moveTo>
                    <a:pt x="1532" y="1"/>
                  </a:moveTo>
                  <a:cubicBezTo>
                    <a:pt x="1476" y="1"/>
                    <a:pt x="1422" y="22"/>
                    <a:pt x="1383" y="65"/>
                  </a:cubicBezTo>
                  <a:lnTo>
                    <a:pt x="0" y="1448"/>
                  </a:lnTo>
                  <a:lnTo>
                    <a:pt x="1097" y="2355"/>
                  </a:lnTo>
                  <a:cubicBezTo>
                    <a:pt x="1135" y="2386"/>
                    <a:pt x="1182" y="2401"/>
                    <a:pt x="1228" y="2401"/>
                  </a:cubicBezTo>
                  <a:cubicBezTo>
                    <a:pt x="1311" y="2401"/>
                    <a:pt x="1395" y="2354"/>
                    <a:pt x="1431" y="2269"/>
                  </a:cubicBezTo>
                  <a:lnTo>
                    <a:pt x="2147" y="657"/>
                  </a:lnTo>
                  <a:cubicBezTo>
                    <a:pt x="2166" y="599"/>
                    <a:pt x="2156" y="542"/>
                    <a:pt x="2118" y="504"/>
                  </a:cubicBezTo>
                  <a:lnTo>
                    <a:pt x="1689" y="65"/>
                  </a:lnTo>
                  <a:cubicBezTo>
                    <a:pt x="1646" y="22"/>
                    <a:pt x="1588" y="1"/>
                    <a:pt x="1532" y="1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7" name="Google Shape;14197;p84"/>
            <p:cNvSpPr/>
            <p:nvPr/>
          </p:nvSpPr>
          <p:spPr>
            <a:xfrm>
              <a:off x="6265132" y="3644067"/>
              <a:ext cx="48468" cy="56481"/>
            </a:xfrm>
            <a:custGeom>
              <a:avLst/>
              <a:gdLst/>
              <a:ahLst/>
              <a:cxnLst/>
              <a:rect l="l" t="t" r="r" b="b"/>
              <a:pathLst>
                <a:path w="1851" h="2157" extrusionOk="0">
                  <a:moveTo>
                    <a:pt x="239" y="0"/>
                  </a:moveTo>
                  <a:cubicBezTo>
                    <a:pt x="134" y="105"/>
                    <a:pt x="57" y="229"/>
                    <a:pt x="0" y="363"/>
                  </a:cubicBezTo>
                  <a:lnTo>
                    <a:pt x="1193" y="1403"/>
                  </a:lnTo>
                  <a:cubicBezTo>
                    <a:pt x="1326" y="1527"/>
                    <a:pt x="1412" y="1708"/>
                    <a:pt x="1412" y="1899"/>
                  </a:cubicBezTo>
                  <a:lnTo>
                    <a:pt x="1412" y="2156"/>
                  </a:lnTo>
                  <a:lnTo>
                    <a:pt x="1851" y="2156"/>
                  </a:lnTo>
                  <a:lnTo>
                    <a:pt x="1851" y="1899"/>
                  </a:lnTo>
                  <a:cubicBezTo>
                    <a:pt x="1851" y="1584"/>
                    <a:pt x="1708" y="1279"/>
                    <a:pt x="1469" y="1069"/>
                  </a:cubicBezTo>
                  <a:lnTo>
                    <a:pt x="239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8" name="Google Shape;14198;p84"/>
            <p:cNvSpPr/>
            <p:nvPr/>
          </p:nvSpPr>
          <p:spPr>
            <a:xfrm>
              <a:off x="6473198" y="3644067"/>
              <a:ext cx="48495" cy="56481"/>
            </a:xfrm>
            <a:custGeom>
              <a:avLst/>
              <a:gdLst/>
              <a:ahLst/>
              <a:cxnLst/>
              <a:rect l="l" t="t" r="r" b="b"/>
              <a:pathLst>
                <a:path w="1852" h="2157" extrusionOk="0">
                  <a:moveTo>
                    <a:pt x="1613" y="0"/>
                  </a:moveTo>
                  <a:lnTo>
                    <a:pt x="382" y="1069"/>
                  </a:lnTo>
                  <a:cubicBezTo>
                    <a:pt x="144" y="1279"/>
                    <a:pt x="1" y="1584"/>
                    <a:pt x="1" y="1899"/>
                  </a:cubicBezTo>
                  <a:lnTo>
                    <a:pt x="1" y="2156"/>
                  </a:lnTo>
                  <a:lnTo>
                    <a:pt x="440" y="2156"/>
                  </a:lnTo>
                  <a:lnTo>
                    <a:pt x="440" y="1899"/>
                  </a:lnTo>
                  <a:cubicBezTo>
                    <a:pt x="440" y="1708"/>
                    <a:pt x="516" y="1527"/>
                    <a:pt x="659" y="1403"/>
                  </a:cubicBezTo>
                  <a:lnTo>
                    <a:pt x="1852" y="363"/>
                  </a:lnTo>
                  <a:cubicBezTo>
                    <a:pt x="1794" y="229"/>
                    <a:pt x="1718" y="105"/>
                    <a:pt x="1613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4199" name="Google Shape;14199;p84"/>
          <p:cNvSpPr/>
          <p:nvPr/>
        </p:nvSpPr>
        <p:spPr>
          <a:xfrm>
            <a:off x="5880422" y="3363050"/>
            <a:ext cx="125924" cy="11260"/>
          </a:xfrm>
          <a:custGeom>
            <a:avLst/>
            <a:gdLst/>
            <a:ahLst/>
            <a:cxnLst/>
            <a:rect l="l" t="t" r="r" b="b"/>
            <a:pathLst>
              <a:path w="4809" h="430" extrusionOk="0">
                <a:moveTo>
                  <a:pt x="1" y="0"/>
                </a:moveTo>
                <a:cubicBezTo>
                  <a:pt x="1" y="239"/>
                  <a:pt x="201" y="429"/>
                  <a:pt x="439" y="429"/>
                </a:cubicBezTo>
                <a:lnTo>
                  <a:pt x="4379" y="429"/>
                </a:lnTo>
                <a:cubicBezTo>
                  <a:pt x="4618" y="429"/>
                  <a:pt x="4809" y="239"/>
                  <a:pt x="4809" y="0"/>
                </a:cubicBezTo>
                <a:close/>
              </a:path>
            </a:pathLst>
          </a:custGeom>
          <a:solidFill>
            <a:srgbClr val="ECF0F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4200" name="Google Shape;14200;p84"/>
          <p:cNvGrpSpPr/>
          <p:nvPr/>
        </p:nvGrpSpPr>
        <p:grpSpPr>
          <a:xfrm>
            <a:off x="5811739" y="3345794"/>
            <a:ext cx="263316" cy="354754"/>
            <a:chOff x="5811739" y="3345794"/>
            <a:chExt cx="263316" cy="354754"/>
          </a:xfrm>
        </p:grpSpPr>
        <p:sp>
          <p:nvSpPr>
            <p:cNvPr id="14201" name="Google Shape;14201;p84"/>
            <p:cNvSpPr/>
            <p:nvPr/>
          </p:nvSpPr>
          <p:spPr>
            <a:xfrm>
              <a:off x="5857694" y="3408743"/>
              <a:ext cx="171643" cy="57240"/>
            </a:xfrm>
            <a:custGeom>
              <a:avLst/>
              <a:gdLst/>
              <a:ahLst/>
              <a:cxnLst/>
              <a:rect l="l" t="t" r="r" b="b"/>
              <a:pathLst>
                <a:path w="6555" h="2186" extrusionOk="0">
                  <a:moveTo>
                    <a:pt x="0" y="1"/>
                  </a:moveTo>
                  <a:lnTo>
                    <a:pt x="0" y="2185"/>
                  </a:lnTo>
                  <a:lnTo>
                    <a:pt x="6554" y="2185"/>
                  </a:lnTo>
                  <a:lnTo>
                    <a:pt x="6554" y="1"/>
                  </a:lnTo>
                  <a:close/>
                </a:path>
              </a:pathLst>
            </a:custGeom>
            <a:solidFill>
              <a:srgbClr val="E7E9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2" name="Google Shape;14202;p84"/>
            <p:cNvSpPr/>
            <p:nvPr/>
          </p:nvSpPr>
          <p:spPr>
            <a:xfrm>
              <a:off x="5854944" y="3528696"/>
              <a:ext cx="60723" cy="57371"/>
            </a:xfrm>
            <a:custGeom>
              <a:avLst/>
              <a:gdLst/>
              <a:ahLst/>
              <a:cxnLst/>
              <a:rect l="l" t="t" r="r" b="b"/>
              <a:pathLst>
                <a:path w="2319" h="2191" extrusionOk="0">
                  <a:moveTo>
                    <a:pt x="754" y="1"/>
                  </a:moveTo>
                  <a:cubicBezTo>
                    <a:pt x="630" y="1"/>
                    <a:pt x="505" y="36"/>
                    <a:pt x="392" y="113"/>
                  </a:cubicBezTo>
                  <a:cubicBezTo>
                    <a:pt x="29" y="352"/>
                    <a:pt x="1" y="877"/>
                    <a:pt x="334" y="1153"/>
                  </a:cubicBezTo>
                  <a:cubicBezTo>
                    <a:pt x="233" y="1732"/>
                    <a:pt x="692" y="2191"/>
                    <a:pt x="1198" y="2191"/>
                  </a:cubicBezTo>
                  <a:cubicBezTo>
                    <a:pt x="1359" y="2191"/>
                    <a:pt x="1525" y="2144"/>
                    <a:pt x="1680" y="2041"/>
                  </a:cubicBezTo>
                  <a:cubicBezTo>
                    <a:pt x="2319" y="1611"/>
                    <a:pt x="2137" y="619"/>
                    <a:pt x="1384" y="457"/>
                  </a:cubicBezTo>
                  <a:cubicBezTo>
                    <a:pt x="1292" y="174"/>
                    <a:pt x="1028" y="1"/>
                    <a:pt x="754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3" name="Google Shape;14203;p84"/>
            <p:cNvSpPr/>
            <p:nvPr/>
          </p:nvSpPr>
          <p:spPr>
            <a:xfrm>
              <a:off x="5971101" y="3528696"/>
              <a:ext cx="60723" cy="57371"/>
            </a:xfrm>
            <a:custGeom>
              <a:avLst/>
              <a:gdLst/>
              <a:ahLst/>
              <a:cxnLst/>
              <a:rect l="l" t="t" r="r" b="b"/>
              <a:pathLst>
                <a:path w="2319" h="2191" extrusionOk="0">
                  <a:moveTo>
                    <a:pt x="1565" y="1"/>
                  </a:moveTo>
                  <a:cubicBezTo>
                    <a:pt x="1292" y="1"/>
                    <a:pt x="1030" y="174"/>
                    <a:pt x="945" y="457"/>
                  </a:cubicBezTo>
                  <a:cubicBezTo>
                    <a:pt x="191" y="619"/>
                    <a:pt x="1" y="1611"/>
                    <a:pt x="640" y="2041"/>
                  </a:cubicBezTo>
                  <a:cubicBezTo>
                    <a:pt x="794" y="2144"/>
                    <a:pt x="961" y="2191"/>
                    <a:pt x="1122" y="2191"/>
                  </a:cubicBezTo>
                  <a:cubicBezTo>
                    <a:pt x="1631" y="2191"/>
                    <a:pt x="2093" y="1732"/>
                    <a:pt x="1985" y="1153"/>
                  </a:cubicBezTo>
                  <a:cubicBezTo>
                    <a:pt x="2319" y="877"/>
                    <a:pt x="2290" y="352"/>
                    <a:pt x="1928" y="113"/>
                  </a:cubicBezTo>
                  <a:cubicBezTo>
                    <a:pt x="1815" y="36"/>
                    <a:pt x="1689" y="1"/>
                    <a:pt x="1565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4" name="Google Shape;14204;p84"/>
            <p:cNvSpPr/>
            <p:nvPr/>
          </p:nvSpPr>
          <p:spPr>
            <a:xfrm>
              <a:off x="5811739" y="3563130"/>
              <a:ext cx="263316" cy="137157"/>
            </a:xfrm>
            <a:custGeom>
              <a:avLst/>
              <a:gdLst/>
              <a:ahLst/>
              <a:cxnLst/>
              <a:rect l="l" t="t" r="r" b="b"/>
              <a:pathLst>
                <a:path w="10056" h="5238" extrusionOk="0">
                  <a:moveTo>
                    <a:pt x="3721" y="0"/>
                  </a:moveTo>
                  <a:lnTo>
                    <a:pt x="3721" y="1126"/>
                  </a:lnTo>
                  <a:cubicBezTo>
                    <a:pt x="3721" y="1498"/>
                    <a:pt x="3482" y="1832"/>
                    <a:pt x="3139" y="1956"/>
                  </a:cubicBezTo>
                  <a:lnTo>
                    <a:pt x="878" y="2748"/>
                  </a:lnTo>
                  <a:cubicBezTo>
                    <a:pt x="353" y="2929"/>
                    <a:pt x="0" y="3425"/>
                    <a:pt x="0" y="3988"/>
                  </a:cubicBezTo>
                  <a:lnTo>
                    <a:pt x="0" y="4580"/>
                  </a:lnTo>
                  <a:cubicBezTo>
                    <a:pt x="0" y="4942"/>
                    <a:pt x="296" y="5238"/>
                    <a:pt x="658" y="5238"/>
                  </a:cubicBezTo>
                  <a:lnTo>
                    <a:pt x="9397" y="5238"/>
                  </a:lnTo>
                  <a:cubicBezTo>
                    <a:pt x="9759" y="5238"/>
                    <a:pt x="10055" y="4942"/>
                    <a:pt x="10055" y="4580"/>
                  </a:cubicBezTo>
                  <a:lnTo>
                    <a:pt x="10055" y="3988"/>
                  </a:lnTo>
                  <a:cubicBezTo>
                    <a:pt x="10055" y="3425"/>
                    <a:pt x="9702" y="2939"/>
                    <a:pt x="9178" y="2748"/>
                  </a:cubicBezTo>
                  <a:lnTo>
                    <a:pt x="6926" y="1956"/>
                  </a:lnTo>
                  <a:cubicBezTo>
                    <a:pt x="6573" y="1832"/>
                    <a:pt x="6344" y="1498"/>
                    <a:pt x="6344" y="1126"/>
                  </a:cubicBezTo>
                  <a:lnTo>
                    <a:pt x="6344" y="0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5" name="Google Shape;14205;p84"/>
            <p:cNvSpPr/>
            <p:nvPr/>
          </p:nvSpPr>
          <p:spPr>
            <a:xfrm>
              <a:off x="5811975" y="3602355"/>
              <a:ext cx="263081" cy="97932"/>
            </a:xfrm>
            <a:custGeom>
              <a:avLst/>
              <a:gdLst/>
              <a:ahLst/>
              <a:cxnLst/>
              <a:rect l="l" t="t" r="r" b="b"/>
              <a:pathLst>
                <a:path w="10047" h="3740" extrusionOk="0">
                  <a:moveTo>
                    <a:pt x="3626" y="0"/>
                  </a:moveTo>
                  <a:cubicBezTo>
                    <a:pt x="3530" y="210"/>
                    <a:pt x="3349" y="372"/>
                    <a:pt x="3130" y="458"/>
                  </a:cubicBezTo>
                  <a:lnTo>
                    <a:pt x="869" y="1250"/>
                  </a:lnTo>
                  <a:cubicBezTo>
                    <a:pt x="344" y="1431"/>
                    <a:pt x="1" y="1927"/>
                    <a:pt x="1" y="2490"/>
                  </a:cubicBezTo>
                  <a:lnTo>
                    <a:pt x="1" y="3082"/>
                  </a:lnTo>
                  <a:cubicBezTo>
                    <a:pt x="1" y="3444"/>
                    <a:pt x="287" y="3740"/>
                    <a:pt x="649" y="3740"/>
                  </a:cubicBezTo>
                  <a:lnTo>
                    <a:pt x="9388" y="3740"/>
                  </a:lnTo>
                  <a:cubicBezTo>
                    <a:pt x="9750" y="3740"/>
                    <a:pt x="10046" y="3444"/>
                    <a:pt x="10046" y="3082"/>
                  </a:cubicBezTo>
                  <a:lnTo>
                    <a:pt x="10046" y="2490"/>
                  </a:lnTo>
                  <a:cubicBezTo>
                    <a:pt x="10046" y="1927"/>
                    <a:pt x="9693" y="1441"/>
                    <a:pt x="9169" y="1250"/>
                  </a:cubicBezTo>
                  <a:lnTo>
                    <a:pt x="6917" y="458"/>
                  </a:lnTo>
                  <a:cubicBezTo>
                    <a:pt x="6698" y="372"/>
                    <a:pt x="6516" y="210"/>
                    <a:pt x="6411" y="0"/>
                  </a:cubicBezTo>
                  <a:cubicBezTo>
                    <a:pt x="5963" y="167"/>
                    <a:pt x="5491" y="251"/>
                    <a:pt x="5019" y="251"/>
                  </a:cubicBezTo>
                  <a:cubicBezTo>
                    <a:pt x="4546" y="251"/>
                    <a:pt x="4074" y="167"/>
                    <a:pt x="3626" y="0"/>
                  </a:cubicBezTo>
                  <a:close/>
                </a:path>
              </a:pathLst>
            </a:custGeom>
            <a:solidFill>
              <a:srgbClr val="E7E9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6" name="Google Shape;14206;p84"/>
            <p:cNvSpPr/>
            <p:nvPr/>
          </p:nvSpPr>
          <p:spPr>
            <a:xfrm>
              <a:off x="5909147" y="3574625"/>
              <a:ext cx="68736" cy="22807"/>
            </a:xfrm>
            <a:custGeom>
              <a:avLst/>
              <a:gdLst/>
              <a:ahLst/>
              <a:cxnLst/>
              <a:rect l="l" t="t" r="r" b="b"/>
              <a:pathLst>
                <a:path w="2625" h="871" extrusionOk="0">
                  <a:moveTo>
                    <a:pt x="1" y="0"/>
                  </a:moveTo>
                  <a:lnTo>
                    <a:pt x="1" y="592"/>
                  </a:lnTo>
                  <a:cubicBezTo>
                    <a:pt x="416" y="778"/>
                    <a:pt x="862" y="871"/>
                    <a:pt x="1309" y="871"/>
                  </a:cubicBezTo>
                  <a:cubicBezTo>
                    <a:pt x="1756" y="871"/>
                    <a:pt x="2204" y="778"/>
                    <a:pt x="2624" y="592"/>
                  </a:cubicBezTo>
                  <a:lnTo>
                    <a:pt x="262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7" name="Google Shape;14207;p84"/>
            <p:cNvSpPr/>
            <p:nvPr/>
          </p:nvSpPr>
          <p:spPr>
            <a:xfrm>
              <a:off x="5850938" y="3465957"/>
              <a:ext cx="184630" cy="119927"/>
            </a:xfrm>
            <a:custGeom>
              <a:avLst/>
              <a:gdLst/>
              <a:ahLst/>
              <a:cxnLst/>
              <a:rect l="l" t="t" r="r" b="b"/>
              <a:pathLst>
                <a:path w="7051" h="4580" extrusionOk="0">
                  <a:moveTo>
                    <a:pt x="697" y="0"/>
                  </a:moveTo>
                  <a:lnTo>
                    <a:pt x="697" y="869"/>
                  </a:lnTo>
                  <a:lnTo>
                    <a:pt x="611" y="869"/>
                  </a:lnTo>
                  <a:cubicBezTo>
                    <a:pt x="325" y="869"/>
                    <a:pt x="77" y="1078"/>
                    <a:pt x="39" y="1365"/>
                  </a:cubicBezTo>
                  <a:cubicBezTo>
                    <a:pt x="1" y="1679"/>
                    <a:pt x="258" y="1966"/>
                    <a:pt x="583" y="1966"/>
                  </a:cubicBezTo>
                  <a:lnTo>
                    <a:pt x="697" y="1966"/>
                  </a:lnTo>
                  <a:cubicBezTo>
                    <a:pt x="812" y="3444"/>
                    <a:pt x="2042" y="4580"/>
                    <a:pt x="3531" y="4580"/>
                  </a:cubicBezTo>
                  <a:cubicBezTo>
                    <a:pt x="5009" y="4580"/>
                    <a:pt x="6240" y="3444"/>
                    <a:pt x="6354" y="1966"/>
                  </a:cubicBezTo>
                  <a:lnTo>
                    <a:pt x="6478" y="1966"/>
                  </a:lnTo>
                  <a:cubicBezTo>
                    <a:pt x="6803" y="1966"/>
                    <a:pt x="7051" y="1679"/>
                    <a:pt x="7022" y="1365"/>
                  </a:cubicBezTo>
                  <a:cubicBezTo>
                    <a:pt x="6984" y="1078"/>
                    <a:pt x="6736" y="869"/>
                    <a:pt x="6459" y="869"/>
                  </a:cubicBezTo>
                  <a:lnTo>
                    <a:pt x="6374" y="869"/>
                  </a:lnTo>
                  <a:lnTo>
                    <a:pt x="6374" y="0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8" name="Google Shape;14208;p84"/>
            <p:cNvSpPr/>
            <p:nvPr/>
          </p:nvSpPr>
          <p:spPr>
            <a:xfrm>
              <a:off x="5918129" y="3534483"/>
              <a:ext cx="50773" cy="17439"/>
            </a:xfrm>
            <a:custGeom>
              <a:avLst/>
              <a:gdLst/>
              <a:ahLst/>
              <a:cxnLst/>
              <a:rect l="l" t="t" r="r" b="b"/>
              <a:pathLst>
                <a:path w="1939" h="666" extrusionOk="0">
                  <a:moveTo>
                    <a:pt x="319" y="0"/>
                  </a:moveTo>
                  <a:cubicBezTo>
                    <a:pt x="147" y="0"/>
                    <a:pt x="1" y="224"/>
                    <a:pt x="163" y="379"/>
                  </a:cubicBezTo>
                  <a:cubicBezTo>
                    <a:pt x="374" y="562"/>
                    <a:pt x="645" y="666"/>
                    <a:pt x="928" y="666"/>
                  </a:cubicBezTo>
                  <a:cubicBezTo>
                    <a:pt x="940" y="666"/>
                    <a:pt x="952" y="666"/>
                    <a:pt x="965" y="665"/>
                  </a:cubicBezTo>
                  <a:cubicBezTo>
                    <a:pt x="977" y="666"/>
                    <a:pt x="989" y="666"/>
                    <a:pt x="1002" y="666"/>
                  </a:cubicBezTo>
                  <a:cubicBezTo>
                    <a:pt x="1284" y="666"/>
                    <a:pt x="1556" y="562"/>
                    <a:pt x="1776" y="379"/>
                  </a:cubicBezTo>
                  <a:cubicBezTo>
                    <a:pt x="1938" y="224"/>
                    <a:pt x="1792" y="0"/>
                    <a:pt x="1620" y="0"/>
                  </a:cubicBezTo>
                  <a:cubicBezTo>
                    <a:pt x="1570" y="0"/>
                    <a:pt x="1518" y="19"/>
                    <a:pt x="1470" y="64"/>
                  </a:cubicBezTo>
                  <a:cubicBezTo>
                    <a:pt x="1318" y="169"/>
                    <a:pt x="1141" y="222"/>
                    <a:pt x="966" y="222"/>
                  </a:cubicBezTo>
                  <a:cubicBezTo>
                    <a:pt x="791" y="222"/>
                    <a:pt x="616" y="169"/>
                    <a:pt x="469" y="64"/>
                  </a:cubicBezTo>
                  <a:cubicBezTo>
                    <a:pt x="421" y="19"/>
                    <a:pt x="369" y="0"/>
                    <a:pt x="319" y="0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9" name="Google Shape;14209;p84"/>
            <p:cNvSpPr/>
            <p:nvPr/>
          </p:nvSpPr>
          <p:spPr>
            <a:xfrm>
              <a:off x="5903413" y="3488817"/>
              <a:ext cx="11521" cy="17125"/>
            </a:xfrm>
            <a:custGeom>
              <a:avLst/>
              <a:gdLst/>
              <a:ahLst/>
              <a:cxnLst/>
              <a:rect l="l" t="t" r="r" b="b"/>
              <a:pathLst>
                <a:path w="440" h="654" extrusionOk="0">
                  <a:moveTo>
                    <a:pt x="220" y="0"/>
                  </a:moveTo>
                  <a:cubicBezTo>
                    <a:pt x="110" y="0"/>
                    <a:pt x="0" y="72"/>
                    <a:pt x="0" y="215"/>
                  </a:cubicBezTo>
                  <a:lnTo>
                    <a:pt x="0" y="434"/>
                  </a:lnTo>
                  <a:cubicBezTo>
                    <a:pt x="0" y="558"/>
                    <a:pt x="96" y="654"/>
                    <a:pt x="220" y="654"/>
                  </a:cubicBezTo>
                  <a:cubicBezTo>
                    <a:pt x="344" y="654"/>
                    <a:pt x="439" y="558"/>
                    <a:pt x="439" y="434"/>
                  </a:cubicBezTo>
                  <a:lnTo>
                    <a:pt x="439" y="215"/>
                  </a:lnTo>
                  <a:cubicBezTo>
                    <a:pt x="439" y="72"/>
                    <a:pt x="329" y="0"/>
                    <a:pt x="220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0" name="Google Shape;14210;p84"/>
            <p:cNvSpPr/>
            <p:nvPr/>
          </p:nvSpPr>
          <p:spPr>
            <a:xfrm>
              <a:off x="5972096" y="3488817"/>
              <a:ext cx="11521" cy="17125"/>
            </a:xfrm>
            <a:custGeom>
              <a:avLst/>
              <a:gdLst/>
              <a:ahLst/>
              <a:cxnLst/>
              <a:rect l="l" t="t" r="r" b="b"/>
              <a:pathLst>
                <a:path w="440" h="654" extrusionOk="0">
                  <a:moveTo>
                    <a:pt x="220" y="0"/>
                  </a:moveTo>
                  <a:cubicBezTo>
                    <a:pt x="110" y="0"/>
                    <a:pt x="1" y="72"/>
                    <a:pt x="1" y="215"/>
                  </a:cubicBezTo>
                  <a:lnTo>
                    <a:pt x="1" y="434"/>
                  </a:lnTo>
                  <a:cubicBezTo>
                    <a:pt x="1" y="558"/>
                    <a:pt x="96" y="654"/>
                    <a:pt x="220" y="654"/>
                  </a:cubicBezTo>
                  <a:cubicBezTo>
                    <a:pt x="335" y="654"/>
                    <a:pt x="440" y="558"/>
                    <a:pt x="440" y="434"/>
                  </a:cubicBezTo>
                  <a:lnTo>
                    <a:pt x="440" y="215"/>
                  </a:lnTo>
                  <a:cubicBezTo>
                    <a:pt x="440" y="72"/>
                    <a:pt x="330" y="0"/>
                    <a:pt x="220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1" name="Google Shape;14211;p84"/>
            <p:cNvSpPr/>
            <p:nvPr/>
          </p:nvSpPr>
          <p:spPr>
            <a:xfrm>
              <a:off x="5847115" y="3465957"/>
              <a:ext cx="147998" cy="120163"/>
            </a:xfrm>
            <a:custGeom>
              <a:avLst/>
              <a:gdLst/>
              <a:ahLst/>
              <a:cxnLst/>
              <a:rect l="l" t="t" r="r" b="b"/>
              <a:pathLst>
                <a:path w="5652" h="4589" extrusionOk="0">
                  <a:moveTo>
                    <a:pt x="843" y="0"/>
                  </a:moveTo>
                  <a:lnTo>
                    <a:pt x="843" y="869"/>
                  </a:lnTo>
                  <a:lnTo>
                    <a:pt x="757" y="869"/>
                  </a:lnTo>
                  <a:cubicBezTo>
                    <a:pt x="751" y="868"/>
                    <a:pt x="745" y="868"/>
                    <a:pt x="739" y="868"/>
                  </a:cubicBezTo>
                  <a:cubicBezTo>
                    <a:pt x="32" y="868"/>
                    <a:pt x="1" y="1947"/>
                    <a:pt x="729" y="1966"/>
                  </a:cubicBezTo>
                  <a:lnTo>
                    <a:pt x="843" y="1966"/>
                  </a:lnTo>
                  <a:cubicBezTo>
                    <a:pt x="947" y="3461"/>
                    <a:pt x="2202" y="4588"/>
                    <a:pt x="3657" y="4588"/>
                  </a:cubicBezTo>
                  <a:cubicBezTo>
                    <a:pt x="3808" y="4588"/>
                    <a:pt x="3961" y="4576"/>
                    <a:pt x="4115" y="4551"/>
                  </a:cubicBezTo>
                  <a:cubicBezTo>
                    <a:pt x="2732" y="4332"/>
                    <a:pt x="1711" y="3149"/>
                    <a:pt x="1711" y="1746"/>
                  </a:cubicBezTo>
                  <a:lnTo>
                    <a:pt x="1711" y="1307"/>
                  </a:lnTo>
                  <a:cubicBezTo>
                    <a:pt x="1711" y="830"/>
                    <a:pt x="2103" y="439"/>
                    <a:pt x="2580" y="439"/>
                  </a:cubicBezTo>
                  <a:lnTo>
                    <a:pt x="5203" y="439"/>
                  </a:lnTo>
                  <a:cubicBezTo>
                    <a:pt x="5451" y="439"/>
                    <a:pt x="5651" y="239"/>
                    <a:pt x="5651" y="0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2" name="Google Shape;14212;p84"/>
            <p:cNvSpPr/>
            <p:nvPr/>
          </p:nvSpPr>
          <p:spPr>
            <a:xfrm>
              <a:off x="5857694" y="3465957"/>
              <a:ext cx="23017" cy="25766"/>
            </a:xfrm>
            <a:custGeom>
              <a:avLst/>
              <a:gdLst/>
              <a:ahLst/>
              <a:cxnLst/>
              <a:rect l="l" t="t" r="r" b="b"/>
              <a:pathLst>
                <a:path w="879" h="984" extrusionOk="0">
                  <a:moveTo>
                    <a:pt x="0" y="0"/>
                  </a:moveTo>
                  <a:lnTo>
                    <a:pt x="0" y="983"/>
                  </a:lnTo>
                  <a:lnTo>
                    <a:pt x="296" y="945"/>
                  </a:lnTo>
                  <a:cubicBezTo>
                    <a:pt x="630" y="897"/>
                    <a:pt x="869" y="621"/>
                    <a:pt x="878" y="296"/>
                  </a:cubicBezTo>
                  <a:lnTo>
                    <a:pt x="878" y="0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3" name="Google Shape;14213;p84"/>
            <p:cNvSpPr/>
            <p:nvPr/>
          </p:nvSpPr>
          <p:spPr>
            <a:xfrm>
              <a:off x="6006320" y="3465957"/>
              <a:ext cx="23017" cy="25766"/>
            </a:xfrm>
            <a:custGeom>
              <a:avLst/>
              <a:gdLst/>
              <a:ahLst/>
              <a:cxnLst/>
              <a:rect l="l" t="t" r="r" b="b"/>
              <a:pathLst>
                <a:path w="879" h="984" extrusionOk="0">
                  <a:moveTo>
                    <a:pt x="1" y="0"/>
                  </a:moveTo>
                  <a:lnTo>
                    <a:pt x="1" y="296"/>
                  </a:lnTo>
                  <a:cubicBezTo>
                    <a:pt x="1" y="621"/>
                    <a:pt x="249" y="897"/>
                    <a:pt x="573" y="945"/>
                  </a:cubicBezTo>
                  <a:lnTo>
                    <a:pt x="878" y="983"/>
                  </a:lnTo>
                  <a:lnTo>
                    <a:pt x="878" y="0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4" name="Google Shape;14214;p84"/>
            <p:cNvSpPr/>
            <p:nvPr/>
          </p:nvSpPr>
          <p:spPr>
            <a:xfrm>
              <a:off x="5857694" y="3414504"/>
              <a:ext cx="23017" cy="51480"/>
            </a:xfrm>
            <a:custGeom>
              <a:avLst/>
              <a:gdLst/>
              <a:ahLst/>
              <a:cxnLst/>
              <a:rect l="l" t="t" r="r" b="b"/>
              <a:pathLst>
                <a:path w="879" h="1966" extrusionOk="0">
                  <a:moveTo>
                    <a:pt x="0" y="0"/>
                  </a:moveTo>
                  <a:lnTo>
                    <a:pt x="0" y="1965"/>
                  </a:lnTo>
                  <a:lnTo>
                    <a:pt x="878" y="1965"/>
                  </a:lnTo>
                  <a:lnTo>
                    <a:pt x="878" y="0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5" name="Google Shape;14215;p84"/>
            <p:cNvSpPr/>
            <p:nvPr/>
          </p:nvSpPr>
          <p:spPr>
            <a:xfrm>
              <a:off x="5840464" y="3362788"/>
              <a:ext cx="205866" cy="57240"/>
            </a:xfrm>
            <a:custGeom>
              <a:avLst/>
              <a:gdLst/>
              <a:ahLst/>
              <a:cxnLst/>
              <a:rect l="l" t="t" r="r" b="b"/>
              <a:pathLst>
                <a:path w="7862" h="2186" extrusionOk="0">
                  <a:moveTo>
                    <a:pt x="1088" y="0"/>
                  </a:moveTo>
                  <a:cubicBezTo>
                    <a:pt x="487" y="0"/>
                    <a:pt x="0" y="497"/>
                    <a:pt x="0" y="1098"/>
                  </a:cubicBezTo>
                  <a:cubicBezTo>
                    <a:pt x="0" y="1699"/>
                    <a:pt x="487" y="2185"/>
                    <a:pt x="1088" y="2185"/>
                  </a:cubicBezTo>
                  <a:lnTo>
                    <a:pt x="6774" y="2185"/>
                  </a:lnTo>
                  <a:cubicBezTo>
                    <a:pt x="7375" y="2185"/>
                    <a:pt x="7861" y="1699"/>
                    <a:pt x="7861" y="1098"/>
                  </a:cubicBezTo>
                  <a:cubicBezTo>
                    <a:pt x="7861" y="497"/>
                    <a:pt x="7375" y="0"/>
                    <a:pt x="6774" y="0"/>
                  </a:cubicBezTo>
                  <a:close/>
                </a:path>
              </a:pathLst>
            </a:custGeom>
            <a:solidFill>
              <a:srgbClr val="E7E9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6" name="Google Shape;14216;p84"/>
            <p:cNvSpPr/>
            <p:nvPr/>
          </p:nvSpPr>
          <p:spPr>
            <a:xfrm>
              <a:off x="5857694" y="3437232"/>
              <a:ext cx="171643" cy="11521"/>
            </a:xfrm>
            <a:custGeom>
              <a:avLst/>
              <a:gdLst/>
              <a:ahLst/>
              <a:cxnLst/>
              <a:rect l="l" t="t" r="r" b="b"/>
              <a:pathLst>
                <a:path w="6555" h="440" extrusionOk="0">
                  <a:moveTo>
                    <a:pt x="0" y="0"/>
                  </a:moveTo>
                  <a:lnTo>
                    <a:pt x="0" y="439"/>
                  </a:lnTo>
                  <a:lnTo>
                    <a:pt x="6554" y="439"/>
                  </a:lnTo>
                  <a:lnTo>
                    <a:pt x="6554" y="0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7" name="Google Shape;14217;p84"/>
            <p:cNvSpPr/>
            <p:nvPr/>
          </p:nvSpPr>
          <p:spPr>
            <a:xfrm>
              <a:off x="5857694" y="3437232"/>
              <a:ext cx="23017" cy="11521"/>
            </a:xfrm>
            <a:custGeom>
              <a:avLst/>
              <a:gdLst/>
              <a:ahLst/>
              <a:cxnLst/>
              <a:rect l="l" t="t" r="r" b="b"/>
              <a:pathLst>
                <a:path w="879" h="440" extrusionOk="0">
                  <a:moveTo>
                    <a:pt x="0" y="0"/>
                  </a:moveTo>
                  <a:lnTo>
                    <a:pt x="0" y="439"/>
                  </a:lnTo>
                  <a:lnTo>
                    <a:pt x="878" y="439"/>
                  </a:lnTo>
                  <a:lnTo>
                    <a:pt x="878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8" name="Google Shape;14218;p84"/>
            <p:cNvSpPr/>
            <p:nvPr/>
          </p:nvSpPr>
          <p:spPr>
            <a:xfrm>
              <a:off x="5891918" y="3345794"/>
              <a:ext cx="103195" cy="74234"/>
            </a:xfrm>
            <a:custGeom>
              <a:avLst/>
              <a:gdLst/>
              <a:ahLst/>
              <a:cxnLst/>
              <a:rect l="l" t="t" r="r" b="b"/>
              <a:pathLst>
                <a:path w="3941" h="2835" extrusionOk="0">
                  <a:moveTo>
                    <a:pt x="1405" y="1"/>
                  </a:moveTo>
                  <a:cubicBezTo>
                    <a:pt x="630" y="1"/>
                    <a:pt x="0" y="636"/>
                    <a:pt x="0" y="1422"/>
                  </a:cubicBezTo>
                  <a:cubicBezTo>
                    <a:pt x="0" y="2204"/>
                    <a:pt x="640" y="2834"/>
                    <a:pt x="1422" y="2834"/>
                  </a:cubicBezTo>
                  <a:lnTo>
                    <a:pt x="2519" y="2834"/>
                  </a:lnTo>
                  <a:cubicBezTo>
                    <a:pt x="3301" y="2834"/>
                    <a:pt x="3931" y="2204"/>
                    <a:pt x="3940" y="1422"/>
                  </a:cubicBezTo>
                  <a:cubicBezTo>
                    <a:pt x="3940" y="636"/>
                    <a:pt x="3311" y="1"/>
                    <a:pt x="2536" y="1"/>
                  </a:cubicBezTo>
                  <a:cubicBezTo>
                    <a:pt x="2530" y="1"/>
                    <a:pt x="2525" y="1"/>
                    <a:pt x="2519" y="1"/>
                  </a:cubicBezTo>
                  <a:lnTo>
                    <a:pt x="1422" y="1"/>
                  </a:lnTo>
                  <a:cubicBezTo>
                    <a:pt x="1416" y="1"/>
                    <a:pt x="1410" y="1"/>
                    <a:pt x="1405" y="1"/>
                  </a:cubicBezTo>
                  <a:close/>
                </a:path>
              </a:pathLst>
            </a:custGeom>
            <a:solidFill>
              <a:srgbClr val="E7E9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9" name="Google Shape;14219;p84"/>
            <p:cNvSpPr/>
            <p:nvPr/>
          </p:nvSpPr>
          <p:spPr>
            <a:xfrm>
              <a:off x="5882674" y="3602355"/>
              <a:ext cx="121682" cy="98194"/>
            </a:xfrm>
            <a:custGeom>
              <a:avLst/>
              <a:gdLst/>
              <a:ahLst/>
              <a:cxnLst/>
              <a:rect l="l" t="t" r="r" b="b"/>
              <a:pathLst>
                <a:path w="4647" h="3750" extrusionOk="0">
                  <a:moveTo>
                    <a:pt x="926" y="0"/>
                  </a:moveTo>
                  <a:cubicBezTo>
                    <a:pt x="821" y="210"/>
                    <a:pt x="640" y="372"/>
                    <a:pt x="420" y="458"/>
                  </a:cubicBezTo>
                  <a:lnTo>
                    <a:pt x="0" y="611"/>
                  </a:lnTo>
                  <a:cubicBezTo>
                    <a:pt x="430" y="1174"/>
                    <a:pt x="1307" y="1565"/>
                    <a:pt x="2328" y="1565"/>
                  </a:cubicBezTo>
                  <a:cubicBezTo>
                    <a:pt x="2624" y="1565"/>
                    <a:pt x="2929" y="1527"/>
                    <a:pt x="3225" y="1450"/>
                  </a:cubicBezTo>
                  <a:lnTo>
                    <a:pt x="3444" y="1679"/>
                  </a:lnTo>
                  <a:cubicBezTo>
                    <a:pt x="3568" y="1803"/>
                    <a:pt x="3635" y="1965"/>
                    <a:pt x="3635" y="2147"/>
                  </a:cubicBezTo>
                  <a:lnTo>
                    <a:pt x="3635" y="3749"/>
                  </a:lnTo>
                  <a:lnTo>
                    <a:pt x="4074" y="3749"/>
                  </a:lnTo>
                  <a:lnTo>
                    <a:pt x="4074" y="2137"/>
                  </a:lnTo>
                  <a:cubicBezTo>
                    <a:pt x="4074" y="1851"/>
                    <a:pt x="3960" y="1574"/>
                    <a:pt x="3759" y="1364"/>
                  </a:cubicBezTo>
                  <a:lnTo>
                    <a:pt x="3692" y="1307"/>
                  </a:lnTo>
                  <a:cubicBezTo>
                    <a:pt x="4064" y="1155"/>
                    <a:pt x="4389" y="916"/>
                    <a:pt x="4646" y="611"/>
                  </a:cubicBezTo>
                  <a:lnTo>
                    <a:pt x="4208" y="458"/>
                  </a:lnTo>
                  <a:cubicBezTo>
                    <a:pt x="3988" y="372"/>
                    <a:pt x="3807" y="210"/>
                    <a:pt x="3711" y="0"/>
                  </a:cubicBezTo>
                  <a:cubicBezTo>
                    <a:pt x="3258" y="167"/>
                    <a:pt x="2786" y="251"/>
                    <a:pt x="2315" y="251"/>
                  </a:cubicBezTo>
                  <a:cubicBezTo>
                    <a:pt x="1844" y="251"/>
                    <a:pt x="1374" y="167"/>
                    <a:pt x="926" y="0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0" name="Google Shape;14220;p84"/>
            <p:cNvSpPr/>
            <p:nvPr/>
          </p:nvSpPr>
          <p:spPr>
            <a:xfrm>
              <a:off x="5814489" y="3644827"/>
              <a:ext cx="48966" cy="55460"/>
            </a:xfrm>
            <a:custGeom>
              <a:avLst/>
              <a:gdLst/>
              <a:ahLst/>
              <a:cxnLst/>
              <a:rect l="l" t="t" r="r" b="b"/>
              <a:pathLst>
                <a:path w="1870" h="2118" extrusionOk="0">
                  <a:moveTo>
                    <a:pt x="229" y="0"/>
                  </a:moveTo>
                  <a:cubicBezTo>
                    <a:pt x="134" y="115"/>
                    <a:pt x="57" y="239"/>
                    <a:pt x="0" y="372"/>
                  </a:cubicBezTo>
                  <a:lnTo>
                    <a:pt x="1193" y="1374"/>
                  </a:lnTo>
                  <a:cubicBezTo>
                    <a:pt x="1345" y="1498"/>
                    <a:pt x="1431" y="1679"/>
                    <a:pt x="1431" y="1879"/>
                  </a:cubicBezTo>
                  <a:lnTo>
                    <a:pt x="1431" y="2118"/>
                  </a:lnTo>
                  <a:lnTo>
                    <a:pt x="1870" y="2118"/>
                  </a:lnTo>
                  <a:lnTo>
                    <a:pt x="1870" y="1879"/>
                  </a:lnTo>
                  <a:cubicBezTo>
                    <a:pt x="1870" y="1555"/>
                    <a:pt x="1727" y="1240"/>
                    <a:pt x="1479" y="1040"/>
                  </a:cubicBezTo>
                  <a:lnTo>
                    <a:pt x="229" y="0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1" name="Google Shape;14221;p84"/>
            <p:cNvSpPr/>
            <p:nvPr/>
          </p:nvSpPr>
          <p:spPr>
            <a:xfrm>
              <a:off x="6023550" y="3644827"/>
              <a:ext cx="48992" cy="55460"/>
            </a:xfrm>
            <a:custGeom>
              <a:avLst/>
              <a:gdLst/>
              <a:ahLst/>
              <a:cxnLst/>
              <a:rect l="l" t="t" r="r" b="b"/>
              <a:pathLst>
                <a:path w="1871" h="2118" extrusionOk="0">
                  <a:moveTo>
                    <a:pt x="1632" y="0"/>
                  </a:moveTo>
                  <a:lnTo>
                    <a:pt x="392" y="1040"/>
                  </a:lnTo>
                  <a:cubicBezTo>
                    <a:pt x="144" y="1240"/>
                    <a:pt x="1" y="1555"/>
                    <a:pt x="1" y="1879"/>
                  </a:cubicBezTo>
                  <a:lnTo>
                    <a:pt x="1" y="2118"/>
                  </a:lnTo>
                  <a:lnTo>
                    <a:pt x="440" y="2118"/>
                  </a:lnTo>
                  <a:lnTo>
                    <a:pt x="440" y="1879"/>
                  </a:lnTo>
                  <a:cubicBezTo>
                    <a:pt x="440" y="1679"/>
                    <a:pt x="526" y="1498"/>
                    <a:pt x="678" y="1374"/>
                  </a:cubicBezTo>
                  <a:lnTo>
                    <a:pt x="1871" y="372"/>
                  </a:lnTo>
                  <a:cubicBezTo>
                    <a:pt x="1814" y="239"/>
                    <a:pt x="1737" y="115"/>
                    <a:pt x="1632" y="0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222" name="Google Shape;14222;p84"/>
          <p:cNvGrpSpPr/>
          <p:nvPr/>
        </p:nvGrpSpPr>
        <p:grpSpPr>
          <a:xfrm>
            <a:off x="5363818" y="3345794"/>
            <a:ext cx="259074" cy="354493"/>
            <a:chOff x="5363818" y="3345794"/>
            <a:chExt cx="259074" cy="354493"/>
          </a:xfrm>
        </p:grpSpPr>
        <p:sp>
          <p:nvSpPr>
            <p:cNvPr id="14223" name="Google Shape;14223;p84"/>
            <p:cNvSpPr/>
            <p:nvPr/>
          </p:nvSpPr>
          <p:spPr>
            <a:xfrm>
              <a:off x="5397807" y="3514661"/>
              <a:ext cx="191360" cy="123934"/>
            </a:xfrm>
            <a:custGeom>
              <a:avLst/>
              <a:gdLst/>
              <a:ahLst/>
              <a:cxnLst/>
              <a:rect l="l" t="t" r="r" b="b"/>
              <a:pathLst>
                <a:path w="7308" h="4733" extrusionOk="0">
                  <a:moveTo>
                    <a:pt x="869" y="1"/>
                  </a:moveTo>
                  <a:cubicBezTo>
                    <a:pt x="869" y="1651"/>
                    <a:pt x="0" y="2596"/>
                    <a:pt x="430" y="4733"/>
                  </a:cubicBezTo>
                  <a:lnTo>
                    <a:pt x="6879" y="4733"/>
                  </a:lnTo>
                  <a:cubicBezTo>
                    <a:pt x="7308" y="2596"/>
                    <a:pt x="6449" y="1661"/>
                    <a:pt x="6449" y="1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4" name="Google Shape;14224;p84"/>
            <p:cNvSpPr/>
            <p:nvPr/>
          </p:nvSpPr>
          <p:spPr>
            <a:xfrm>
              <a:off x="5397807" y="3514661"/>
              <a:ext cx="95706" cy="123934"/>
            </a:xfrm>
            <a:custGeom>
              <a:avLst/>
              <a:gdLst/>
              <a:ahLst/>
              <a:cxnLst/>
              <a:rect l="l" t="t" r="r" b="b"/>
              <a:pathLst>
                <a:path w="3655" h="4733" extrusionOk="0">
                  <a:moveTo>
                    <a:pt x="869" y="1"/>
                  </a:moveTo>
                  <a:cubicBezTo>
                    <a:pt x="869" y="1651"/>
                    <a:pt x="0" y="2596"/>
                    <a:pt x="430" y="4733"/>
                  </a:cubicBezTo>
                  <a:lnTo>
                    <a:pt x="3654" y="4733"/>
                  </a:lnTo>
                  <a:lnTo>
                    <a:pt x="3654" y="1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5" name="Google Shape;14225;p84"/>
            <p:cNvSpPr/>
            <p:nvPr/>
          </p:nvSpPr>
          <p:spPr>
            <a:xfrm>
              <a:off x="5363818" y="3565382"/>
              <a:ext cx="259074" cy="134905"/>
            </a:xfrm>
            <a:custGeom>
              <a:avLst/>
              <a:gdLst/>
              <a:ahLst/>
              <a:cxnLst/>
              <a:rect l="l" t="t" r="r" b="b"/>
              <a:pathLst>
                <a:path w="9894" h="5152" extrusionOk="0">
                  <a:moveTo>
                    <a:pt x="3664" y="0"/>
                  </a:moveTo>
                  <a:lnTo>
                    <a:pt x="3664" y="1326"/>
                  </a:lnTo>
                  <a:cubicBezTo>
                    <a:pt x="3664" y="1689"/>
                    <a:pt x="3426" y="2013"/>
                    <a:pt x="3082" y="2137"/>
                  </a:cubicBezTo>
                  <a:lnTo>
                    <a:pt x="869" y="2920"/>
                  </a:lnTo>
                  <a:cubicBezTo>
                    <a:pt x="354" y="3101"/>
                    <a:pt x="1" y="3587"/>
                    <a:pt x="1" y="4131"/>
                  </a:cubicBezTo>
                  <a:lnTo>
                    <a:pt x="1" y="4513"/>
                  </a:lnTo>
                  <a:cubicBezTo>
                    <a:pt x="1" y="4866"/>
                    <a:pt x="297" y="5152"/>
                    <a:pt x="650" y="5152"/>
                  </a:cubicBezTo>
                  <a:lnTo>
                    <a:pt x="9245" y="5152"/>
                  </a:lnTo>
                  <a:cubicBezTo>
                    <a:pt x="9608" y="5152"/>
                    <a:pt x="9894" y="4866"/>
                    <a:pt x="9894" y="4513"/>
                  </a:cubicBezTo>
                  <a:lnTo>
                    <a:pt x="9894" y="4131"/>
                  </a:lnTo>
                  <a:cubicBezTo>
                    <a:pt x="9894" y="3587"/>
                    <a:pt x="9550" y="3101"/>
                    <a:pt x="9035" y="2920"/>
                  </a:cubicBezTo>
                  <a:lnTo>
                    <a:pt x="6812" y="2137"/>
                  </a:lnTo>
                  <a:cubicBezTo>
                    <a:pt x="6469" y="2013"/>
                    <a:pt x="6240" y="1689"/>
                    <a:pt x="6240" y="1326"/>
                  </a:cubicBezTo>
                  <a:lnTo>
                    <a:pt x="6240" y="0"/>
                  </a:ln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6" name="Google Shape;14226;p84"/>
            <p:cNvSpPr/>
            <p:nvPr/>
          </p:nvSpPr>
          <p:spPr>
            <a:xfrm>
              <a:off x="5364080" y="3621836"/>
              <a:ext cx="258813" cy="78450"/>
            </a:xfrm>
            <a:custGeom>
              <a:avLst/>
              <a:gdLst/>
              <a:ahLst/>
              <a:cxnLst/>
              <a:rect l="l" t="t" r="r" b="b"/>
              <a:pathLst>
                <a:path w="9884" h="2996" extrusionOk="0">
                  <a:moveTo>
                    <a:pt x="3025" y="0"/>
                  </a:moveTo>
                  <a:lnTo>
                    <a:pt x="859" y="764"/>
                  </a:lnTo>
                  <a:cubicBezTo>
                    <a:pt x="344" y="945"/>
                    <a:pt x="1" y="1431"/>
                    <a:pt x="1" y="1975"/>
                  </a:cubicBezTo>
                  <a:lnTo>
                    <a:pt x="1" y="2357"/>
                  </a:lnTo>
                  <a:cubicBezTo>
                    <a:pt x="1" y="2710"/>
                    <a:pt x="287" y="2996"/>
                    <a:pt x="640" y="2996"/>
                  </a:cubicBezTo>
                  <a:lnTo>
                    <a:pt x="9245" y="2996"/>
                  </a:lnTo>
                  <a:cubicBezTo>
                    <a:pt x="9598" y="2996"/>
                    <a:pt x="9884" y="2710"/>
                    <a:pt x="9884" y="2357"/>
                  </a:cubicBezTo>
                  <a:lnTo>
                    <a:pt x="9884" y="1975"/>
                  </a:lnTo>
                  <a:cubicBezTo>
                    <a:pt x="9884" y="1431"/>
                    <a:pt x="9540" y="945"/>
                    <a:pt x="9025" y="764"/>
                  </a:cubicBezTo>
                  <a:lnTo>
                    <a:pt x="6860" y="0"/>
                  </a:lnTo>
                  <a:cubicBezTo>
                    <a:pt x="6745" y="973"/>
                    <a:pt x="5925" y="1708"/>
                    <a:pt x="4942" y="1708"/>
                  </a:cubicBezTo>
                  <a:cubicBezTo>
                    <a:pt x="3960" y="1708"/>
                    <a:pt x="3139" y="973"/>
                    <a:pt x="3025" y="0"/>
                  </a:cubicBezTo>
                  <a:close/>
                </a:path>
              </a:pathLst>
            </a:custGeom>
            <a:solidFill>
              <a:srgbClr val="E7E9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7" name="Google Shape;14227;p84"/>
            <p:cNvSpPr/>
            <p:nvPr/>
          </p:nvSpPr>
          <p:spPr>
            <a:xfrm>
              <a:off x="5459760" y="3570880"/>
              <a:ext cx="67479" cy="28175"/>
            </a:xfrm>
            <a:custGeom>
              <a:avLst/>
              <a:gdLst/>
              <a:ahLst/>
              <a:cxnLst/>
              <a:rect l="l" t="t" r="r" b="b"/>
              <a:pathLst>
                <a:path w="2577" h="1076" extrusionOk="0">
                  <a:moveTo>
                    <a:pt x="0" y="0"/>
                  </a:moveTo>
                  <a:lnTo>
                    <a:pt x="0" y="811"/>
                  </a:lnTo>
                  <a:cubicBezTo>
                    <a:pt x="411" y="988"/>
                    <a:pt x="849" y="1076"/>
                    <a:pt x="1288" y="1076"/>
                  </a:cubicBezTo>
                  <a:cubicBezTo>
                    <a:pt x="1727" y="1076"/>
                    <a:pt x="2166" y="988"/>
                    <a:pt x="2576" y="811"/>
                  </a:cubicBezTo>
                  <a:lnTo>
                    <a:pt x="2576" y="0"/>
                  </a:ln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8" name="Google Shape;14228;p84"/>
            <p:cNvSpPr/>
            <p:nvPr/>
          </p:nvSpPr>
          <p:spPr>
            <a:xfrm>
              <a:off x="5420273" y="3435740"/>
              <a:ext cx="146427" cy="152135"/>
            </a:xfrm>
            <a:custGeom>
              <a:avLst/>
              <a:gdLst/>
              <a:ahLst/>
              <a:cxnLst/>
              <a:rect l="l" t="t" r="r" b="b"/>
              <a:pathLst>
                <a:path w="5592" h="5810" extrusionOk="0">
                  <a:moveTo>
                    <a:pt x="11" y="0"/>
                  </a:moveTo>
                  <a:lnTo>
                    <a:pt x="11" y="3015"/>
                  </a:lnTo>
                  <a:cubicBezTo>
                    <a:pt x="1" y="4551"/>
                    <a:pt x="1251" y="5810"/>
                    <a:pt x="2796" y="5810"/>
                  </a:cubicBezTo>
                  <a:cubicBezTo>
                    <a:pt x="4342" y="5810"/>
                    <a:pt x="5591" y="4560"/>
                    <a:pt x="5591" y="3015"/>
                  </a:cubicBezTo>
                  <a:lnTo>
                    <a:pt x="5591" y="0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9" name="Google Shape;14229;p84"/>
            <p:cNvSpPr/>
            <p:nvPr/>
          </p:nvSpPr>
          <p:spPr>
            <a:xfrm>
              <a:off x="5420090" y="3435740"/>
              <a:ext cx="146610" cy="152109"/>
            </a:xfrm>
            <a:custGeom>
              <a:avLst/>
              <a:gdLst/>
              <a:ahLst/>
              <a:cxnLst/>
              <a:rect l="l" t="t" r="r" b="b"/>
              <a:pathLst>
                <a:path w="5599" h="5809" extrusionOk="0">
                  <a:moveTo>
                    <a:pt x="18" y="0"/>
                  </a:moveTo>
                  <a:lnTo>
                    <a:pt x="18" y="3015"/>
                  </a:lnTo>
                  <a:cubicBezTo>
                    <a:pt x="0" y="4578"/>
                    <a:pt x="1271" y="5809"/>
                    <a:pt x="2780" y="5809"/>
                  </a:cubicBezTo>
                  <a:cubicBezTo>
                    <a:pt x="2929" y="5809"/>
                    <a:pt x="3080" y="5797"/>
                    <a:pt x="3233" y="5772"/>
                  </a:cubicBezTo>
                  <a:cubicBezTo>
                    <a:pt x="1868" y="5562"/>
                    <a:pt x="867" y="4389"/>
                    <a:pt x="867" y="3015"/>
                  </a:cubicBezTo>
                  <a:lnTo>
                    <a:pt x="867" y="2280"/>
                  </a:lnTo>
                  <a:cubicBezTo>
                    <a:pt x="867" y="1889"/>
                    <a:pt x="1124" y="1555"/>
                    <a:pt x="1487" y="1450"/>
                  </a:cubicBezTo>
                  <a:cubicBezTo>
                    <a:pt x="2088" y="1288"/>
                    <a:pt x="2670" y="1069"/>
                    <a:pt x="3233" y="792"/>
                  </a:cubicBezTo>
                  <a:lnTo>
                    <a:pt x="3233" y="821"/>
                  </a:lnTo>
                  <a:cubicBezTo>
                    <a:pt x="3223" y="1164"/>
                    <a:pt x="3481" y="1450"/>
                    <a:pt x="3814" y="1498"/>
                  </a:cubicBezTo>
                  <a:lnTo>
                    <a:pt x="3919" y="1498"/>
                  </a:lnTo>
                  <a:cubicBezTo>
                    <a:pt x="4158" y="1479"/>
                    <a:pt x="5007" y="1326"/>
                    <a:pt x="5598" y="1183"/>
                  </a:cubicBezTo>
                  <a:lnTo>
                    <a:pt x="5598" y="0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30" name="Google Shape;14230;p84"/>
            <p:cNvSpPr/>
            <p:nvPr/>
          </p:nvSpPr>
          <p:spPr>
            <a:xfrm>
              <a:off x="5527213" y="3598846"/>
              <a:ext cx="26" cy="288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0"/>
                  </a:moveTo>
                  <a:lnTo>
                    <a:pt x="0" y="1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31" name="Google Shape;14231;p84"/>
            <p:cNvSpPr/>
            <p:nvPr/>
          </p:nvSpPr>
          <p:spPr>
            <a:xfrm>
              <a:off x="5459760" y="3598846"/>
              <a:ext cx="26" cy="288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"/>
                  </a:moveTo>
                  <a:lnTo>
                    <a:pt x="0" y="1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32" name="Google Shape;14232;p84"/>
            <p:cNvSpPr/>
            <p:nvPr/>
          </p:nvSpPr>
          <p:spPr>
            <a:xfrm>
              <a:off x="5468506" y="3537180"/>
              <a:ext cx="50013" cy="16994"/>
            </a:xfrm>
            <a:custGeom>
              <a:avLst/>
              <a:gdLst/>
              <a:ahLst/>
              <a:cxnLst/>
              <a:rect l="l" t="t" r="r" b="b"/>
              <a:pathLst>
                <a:path w="1910" h="649" extrusionOk="0">
                  <a:moveTo>
                    <a:pt x="311" y="1"/>
                  </a:moveTo>
                  <a:cubicBezTo>
                    <a:pt x="145" y="1"/>
                    <a:pt x="1" y="217"/>
                    <a:pt x="162" y="371"/>
                  </a:cubicBezTo>
                  <a:cubicBezTo>
                    <a:pt x="372" y="554"/>
                    <a:pt x="642" y="649"/>
                    <a:pt x="915" y="649"/>
                  </a:cubicBezTo>
                  <a:cubicBezTo>
                    <a:pt x="928" y="649"/>
                    <a:pt x="941" y="648"/>
                    <a:pt x="954" y="648"/>
                  </a:cubicBezTo>
                  <a:cubicBezTo>
                    <a:pt x="968" y="648"/>
                    <a:pt x="981" y="649"/>
                    <a:pt x="994" y="649"/>
                  </a:cubicBezTo>
                  <a:cubicBezTo>
                    <a:pt x="1275" y="649"/>
                    <a:pt x="1537" y="554"/>
                    <a:pt x="1756" y="371"/>
                  </a:cubicBezTo>
                  <a:cubicBezTo>
                    <a:pt x="1910" y="217"/>
                    <a:pt x="1764" y="1"/>
                    <a:pt x="1598" y="1"/>
                  </a:cubicBezTo>
                  <a:cubicBezTo>
                    <a:pt x="1548" y="1"/>
                    <a:pt x="1496" y="20"/>
                    <a:pt x="1450" y="66"/>
                  </a:cubicBezTo>
                  <a:cubicBezTo>
                    <a:pt x="1302" y="166"/>
                    <a:pt x="1131" y="216"/>
                    <a:pt x="958" y="216"/>
                  </a:cubicBezTo>
                  <a:cubicBezTo>
                    <a:pt x="785" y="216"/>
                    <a:pt x="611" y="166"/>
                    <a:pt x="458" y="66"/>
                  </a:cubicBezTo>
                  <a:cubicBezTo>
                    <a:pt x="412" y="20"/>
                    <a:pt x="360" y="1"/>
                    <a:pt x="311" y="1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33" name="Google Shape;14233;p84"/>
            <p:cNvSpPr/>
            <p:nvPr/>
          </p:nvSpPr>
          <p:spPr>
            <a:xfrm>
              <a:off x="5454000" y="3497798"/>
              <a:ext cx="11521" cy="16889"/>
            </a:xfrm>
            <a:custGeom>
              <a:avLst/>
              <a:gdLst/>
              <a:ahLst/>
              <a:cxnLst/>
              <a:rect l="l" t="t" r="r" b="b"/>
              <a:pathLst>
                <a:path w="440" h="645" extrusionOk="0">
                  <a:moveTo>
                    <a:pt x="220" y="1"/>
                  </a:moveTo>
                  <a:cubicBezTo>
                    <a:pt x="111" y="1"/>
                    <a:pt x="1" y="72"/>
                    <a:pt x="1" y="215"/>
                  </a:cubicBezTo>
                  <a:lnTo>
                    <a:pt x="1" y="425"/>
                  </a:lnTo>
                  <a:cubicBezTo>
                    <a:pt x="1" y="549"/>
                    <a:pt x="96" y="645"/>
                    <a:pt x="220" y="645"/>
                  </a:cubicBezTo>
                  <a:cubicBezTo>
                    <a:pt x="335" y="645"/>
                    <a:pt x="440" y="549"/>
                    <a:pt x="440" y="425"/>
                  </a:cubicBezTo>
                  <a:lnTo>
                    <a:pt x="440" y="215"/>
                  </a:lnTo>
                  <a:cubicBezTo>
                    <a:pt x="440" y="72"/>
                    <a:pt x="330" y="1"/>
                    <a:pt x="220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34" name="Google Shape;14234;p84"/>
            <p:cNvSpPr/>
            <p:nvPr/>
          </p:nvSpPr>
          <p:spPr>
            <a:xfrm>
              <a:off x="5521714" y="3497798"/>
              <a:ext cx="11260" cy="16889"/>
            </a:xfrm>
            <a:custGeom>
              <a:avLst/>
              <a:gdLst/>
              <a:ahLst/>
              <a:cxnLst/>
              <a:rect l="l" t="t" r="r" b="b"/>
              <a:pathLst>
                <a:path w="430" h="645" extrusionOk="0">
                  <a:moveTo>
                    <a:pt x="215" y="1"/>
                  </a:moveTo>
                  <a:cubicBezTo>
                    <a:pt x="108" y="1"/>
                    <a:pt x="0" y="72"/>
                    <a:pt x="0" y="215"/>
                  </a:cubicBezTo>
                  <a:lnTo>
                    <a:pt x="0" y="425"/>
                  </a:lnTo>
                  <a:cubicBezTo>
                    <a:pt x="0" y="549"/>
                    <a:pt x="96" y="645"/>
                    <a:pt x="210" y="645"/>
                  </a:cubicBezTo>
                  <a:cubicBezTo>
                    <a:pt x="334" y="645"/>
                    <a:pt x="430" y="549"/>
                    <a:pt x="430" y="425"/>
                  </a:cubicBezTo>
                  <a:lnTo>
                    <a:pt x="430" y="215"/>
                  </a:lnTo>
                  <a:cubicBezTo>
                    <a:pt x="430" y="72"/>
                    <a:pt x="322" y="1"/>
                    <a:pt x="215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35" name="Google Shape;14235;p84"/>
            <p:cNvSpPr/>
            <p:nvPr/>
          </p:nvSpPr>
          <p:spPr>
            <a:xfrm>
              <a:off x="5513963" y="3480935"/>
              <a:ext cx="26499" cy="11286"/>
            </a:xfrm>
            <a:custGeom>
              <a:avLst/>
              <a:gdLst/>
              <a:ahLst/>
              <a:cxnLst/>
              <a:rect l="l" t="t" r="r" b="b"/>
              <a:pathLst>
                <a:path w="1012" h="431" extrusionOk="0">
                  <a:moveTo>
                    <a:pt x="287" y="1"/>
                  </a:moveTo>
                  <a:cubicBezTo>
                    <a:pt x="0" y="1"/>
                    <a:pt x="0" y="430"/>
                    <a:pt x="287" y="430"/>
                  </a:cubicBezTo>
                  <a:lnTo>
                    <a:pt x="726" y="430"/>
                  </a:lnTo>
                  <a:cubicBezTo>
                    <a:pt x="1012" y="430"/>
                    <a:pt x="1012" y="1"/>
                    <a:pt x="726" y="1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36" name="Google Shape;14236;p84"/>
            <p:cNvSpPr/>
            <p:nvPr/>
          </p:nvSpPr>
          <p:spPr>
            <a:xfrm>
              <a:off x="5446511" y="3480935"/>
              <a:ext cx="26264" cy="11286"/>
            </a:xfrm>
            <a:custGeom>
              <a:avLst/>
              <a:gdLst/>
              <a:ahLst/>
              <a:cxnLst/>
              <a:rect l="l" t="t" r="r" b="b"/>
              <a:pathLst>
                <a:path w="1003" h="431" extrusionOk="0">
                  <a:moveTo>
                    <a:pt x="287" y="1"/>
                  </a:moveTo>
                  <a:cubicBezTo>
                    <a:pt x="1" y="1"/>
                    <a:pt x="1" y="430"/>
                    <a:pt x="287" y="430"/>
                  </a:cubicBezTo>
                  <a:lnTo>
                    <a:pt x="716" y="430"/>
                  </a:lnTo>
                  <a:cubicBezTo>
                    <a:pt x="1002" y="430"/>
                    <a:pt x="1002" y="1"/>
                    <a:pt x="716" y="1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37" name="Google Shape;14237;p84"/>
            <p:cNvSpPr/>
            <p:nvPr/>
          </p:nvSpPr>
          <p:spPr>
            <a:xfrm>
              <a:off x="5386573" y="3345794"/>
              <a:ext cx="213853" cy="202620"/>
            </a:xfrm>
            <a:custGeom>
              <a:avLst/>
              <a:gdLst/>
              <a:ahLst/>
              <a:cxnLst/>
              <a:rect l="l" t="t" r="r" b="b"/>
              <a:pathLst>
                <a:path w="8167" h="7738" extrusionOk="0">
                  <a:moveTo>
                    <a:pt x="4083" y="1"/>
                  </a:moveTo>
                  <a:cubicBezTo>
                    <a:pt x="1832" y="1"/>
                    <a:pt x="0" y="1823"/>
                    <a:pt x="0" y="4084"/>
                  </a:cubicBezTo>
                  <a:lnTo>
                    <a:pt x="0" y="6879"/>
                  </a:lnTo>
                  <a:cubicBezTo>
                    <a:pt x="0" y="7356"/>
                    <a:pt x="382" y="7738"/>
                    <a:pt x="859" y="7738"/>
                  </a:cubicBezTo>
                  <a:lnTo>
                    <a:pt x="2576" y="7738"/>
                  </a:lnTo>
                  <a:cubicBezTo>
                    <a:pt x="2862" y="7738"/>
                    <a:pt x="2862" y="7308"/>
                    <a:pt x="2576" y="7308"/>
                  </a:cubicBezTo>
                  <a:lnTo>
                    <a:pt x="859" y="7308"/>
                  </a:lnTo>
                  <a:cubicBezTo>
                    <a:pt x="620" y="7308"/>
                    <a:pt x="429" y="7118"/>
                    <a:pt x="429" y="6879"/>
                  </a:cubicBezTo>
                  <a:lnTo>
                    <a:pt x="429" y="4084"/>
                  </a:lnTo>
                  <a:cubicBezTo>
                    <a:pt x="391" y="2042"/>
                    <a:pt x="2042" y="363"/>
                    <a:pt x="4083" y="363"/>
                  </a:cubicBezTo>
                  <a:cubicBezTo>
                    <a:pt x="6125" y="363"/>
                    <a:pt x="7775" y="2042"/>
                    <a:pt x="7737" y="4084"/>
                  </a:cubicBezTo>
                  <a:lnTo>
                    <a:pt x="7737" y="5801"/>
                  </a:lnTo>
                  <a:cubicBezTo>
                    <a:pt x="7737" y="5944"/>
                    <a:pt x="7844" y="6016"/>
                    <a:pt x="7952" y="6016"/>
                  </a:cubicBezTo>
                  <a:cubicBezTo>
                    <a:pt x="8059" y="6016"/>
                    <a:pt x="8166" y="5944"/>
                    <a:pt x="8166" y="5801"/>
                  </a:cubicBezTo>
                  <a:lnTo>
                    <a:pt x="8166" y="4084"/>
                  </a:lnTo>
                  <a:cubicBezTo>
                    <a:pt x="8166" y="1823"/>
                    <a:pt x="6344" y="1"/>
                    <a:pt x="4083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38" name="Google Shape;14238;p84"/>
            <p:cNvSpPr/>
            <p:nvPr/>
          </p:nvSpPr>
          <p:spPr>
            <a:xfrm>
              <a:off x="5409040" y="3373917"/>
              <a:ext cx="169155" cy="112543"/>
            </a:xfrm>
            <a:custGeom>
              <a:avLst/>
              <a:gdLst/>
              <a:ahLst/>
              <a:cxnLst/>
              <a:rect l="l" t="t" r="r" b="b"/>
              <a:pathLst>
                <a:path w="6460" h="4298" extrusionOk="0">
                  <a:moveTo>
                    <a:pt x="3242" y="0"/>
                  </a:moveTo>
                  <a:cubicBezTo>
                    <a:pt x="3186" y="0"/>
                    <a:pt x="3129" y="2"/>
                    <a:pt x="3073" y="5"/>
                  </a:cubicBezTo>
                  <a:cubicBezTo>
                    <a:pt x="1336" y="81"/>
                    <a:pt x="1" y="1579"/>
                    <a:pt x="1" y="3315"/>
                  </a:cubicBezTo>
                  <a:lnTo>
                    <a:pt x="1" y="4298"/>
                  </a:lnTo>
                  <a:lnTo>
                    <a:pt x="440" y="4298"/>
                  </a:lnTo>
                  <a:lnTo>
                    <a:pt x="440" y="4107"/>
                  </a:lnTo>
                  <a:cubicBezTo>
                    <a:pt x="430" y="3907"/>
                    <a:pt x="564" y="3735"/>
                    <a:pt x="754" y="3687"/>
                  </a:cubicBezTo>
                  <a:cubicBezTo>
                    <a:pt x="1594" y="3468"/>
                    <a:pt x="2958" y="3067"/>
                    <a:pt x="3779" y="2581"/>
                  </a:cubicBezTo>
                  <a:cubicBezTo>
                    <a:pt x="3814" y="2559"/>
                    <a:pt x="3851" y="2550"/>
                    <a:pt x="3888" y="2550"/>
                  </a:cubicBezTo>
                  <a:cubicBezTo>
                    <a:pt x="4000" y="2550"/>
                    <a:pt x="4103" y="2640"/>
                    <a:pt x="4103" y="2762"/>
                  </a:cubicBezTo>
                  <a:lnTo>
                    <a:pt x="4103" y="3220"/>
                  </a:lnTo>
                  <a:cubicBezTo>
                    <a:pt x="4103" y="3338"/>
                    <a:pt x="4198" y="3430"/>
                    <a:pt x="4315" y="3430"/>
                  </a:cubicBezTo>
                  <a:cubicBezTo>
                    <a:pt x="4320" y="3430"/>
                    <a:pt x="4326" y="3430"/>
                    <a:pt x="4332" y="3430"/>
                  </a:cubicBezTo>
                  <a:cubicBezTo>
                    <a:pt x="4723" y="3401"/>
                    <a:pt x="5105" y="3334"/>
                    <a:pt x="5486" y="3229"/>
                  </a:cubicBezTo>
                  <a:cubicBezTo>
                    <a:pt x="5514" y="3221"/>
                    <a:pt x="5542" y="3217"/>
                    <a:pt x="5570" y="3217"/>
                  </a:cubicBezTo>
                  <a:cubicBezTo>
                    <a:pt x="5794" y="3217"/>
                    <a:pt x="6020" y="3474"/>
                    <a:pt x="6020" y="3754"/>
                  </a:cubicBezTo>
                  <a:lnTo>
                    <a:pt x="6020" y="4298"/>
                  </a:lnTo>
                  <a:lnTo>
                    <a:pt x="6459" y="4298"/>
                  </a:lnTo>
                  <a:lnTo>
                    <a:pt x="6459" y="3229"/>
                  </a:lnTo>
                  <a:cubicBezTo>
                    <a:pt x="6459" y="1436"/>
                    <a:pt x="5008" y="0"/>
                    <a:pt x="3242" y="0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39" name="Google Shape;14239;p84"/>
            <p:cNvSpPr/>
            <p:nvPr/>
          </p:nvSpPr>
          <p:spPr>
            <a:xfrm>
              <a:off x="5454759" y="3373917"/>
              <a:ext cx="123410" cy="112543"/>
            </a:xfrm>
            <a:custGeom>
              <a:avLst/>
              <a:gdLst/>
              <a:ahLst/>
              <a:cxnLst/>
              <a:rect l="l" t="t" r="r" b="b"/>
              <a:pathLst>
                <a:path w="4713" h="4298" extrusionOk="0">
                  <a:moveTo>
                    <a:pt x="1495" y="0"/>
                  </a:moveTo>
                  <a:cubicBezTo>
                    <a:pt x="1439" y="0"/>
                    <a:pt x="1383" y="2"/>
                    <a:pt x="1327" y="5"/>
                  </a:cubicBezTo>
                  <a:cubicBezTo>
                    <a:pt x="859" y="24"/>
                    <a:pt x="411" y="157"/>
                    <a:pt x="1" y="377"/>
                  </a:cubicBezTo>
                  <a:cubicBezTo>
                    <a:pt x="105" y="1359"/>
                    <a:pt x="563" y="2266"/>
                    <a:pt x="1288" y="2953"/>
                  </a:cubicBezTo>
                  <a:cubicBezTo>
                    <a:pt x="1536" y="2838"/>
                    <a:pt x="1794" y="2724"/>
                    <a:pt x="2033" y="2581"/>
                  </a:cubicBezTo>
                  <a:cubicBezTo>
                    <a:pt x="2067" y="2560"/>
                    <a:pt x="2105" y="2550"/>
                    <a:pt x="2141" y="2550"/>
                  </a:cubicBezTo>
                  <a:cubicBezTo>
                    <a:pt x="2253" y="2550"/>
                    <a:pt x="2355" y="2642"/>
                    <a:pt x="2347" y="2771"/>
                  </a:cubicBezTo>
                  <a:lnTo>
                    <a:pt x="2347" y="3220"/>
                  </a:lnTo>
                  <a:cubicBezTo>
                    <a:pt x="2347" y="3338"/>
                    <a:pt x="2443" y="3430"/>
                    <a:pt x="2559" y="3430"/>
                  </a:cubicBezTo>
                  <a:cubicBezTo>
                    <a:pt x="2565" y="3430"/>
                    <a:pt x="2571" y="3430"/>
                    <a:pt x="2576" y="3430"/>
                  </a:cubicBezTo>
                  <a:cubicBezTo>
                    <a:pt x="2967" y="3401"/>
                    <a:pt x="3359" y="3334"/>
                    <a:pt x="3731" y="3229"/>
                  </a:cubicBezTo>
                  <a:cubicBezTo>
                    <a:pt x="3758" y="3221"/>
                    <a:pt x="3786" y="3217"/>
                    <a:pt x="3814" y="3217"/>
                  </a:cubicBezTo>
                  <a:cubicBezTo>
                    <a:pt x="4041" y="3217"/>
                    <a:pt x="4274" y="3474"/>
                    <a:pt x="4274" y="3754"/>
                  </a:cubicBezTo>
                  <a:lnTo>
                    <a:pt x="4274" y="4298"/>
                  </a:lnTo>
                  <a:lnTo>
                    <a:pt x="4704" y="4298"/>
                  </a:lnTo>
                  <a:lnTo>
                    <a:pt x="4704" y="3229"/>
                  </a:lnTo>
                  <a:cubicBezTo>
                    <a:pt x="4713" y="1445"/>
                    <a:pt x="3261" y="0"/>
                    <a:pt x="1495" y="0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40" name="Google Shape;14240;p84"/>
            <p:cNvSpPr/>
            <p:nvPr/>
          </p:nvSpPr>
          <p:spPr>
            <a:xfrm>
              <a:off x="5369579" y="3647314"/>
              <a:ext cx="45483" cy="52972"/>
            </a:xfrm>
            <a:custGeom>
              <a:avLst/>
              <a:gdLst/>
              <a:ahLst/>
              <a:cxnLst/>
              <a:rect l="l" t="t" r="r" b="b"/>
              <a:pathLst>
                <a:path w="1737" h="2023" extrusionOk="0">
                  <a:moveTo>
                    <a:pt x="287" y="0"/>
                  </a:moveTo>
                  <a:cubicBezTo>
                    <a:pt x="172" y="86"/>
                    <a:pt x="77" y="191"/>
                    <a:pt x="0" y="315"/>
                  </a:cubicBezTo>
                  <a:lnTo>
                    <a:pt x="1088" y="1279"/>
                  </a:lnTo>
                  <a:cubicBezTo>
                    <a:pt x="1231" y="1403"/>
                    <a:pt x="1307" y="1584"/>
                    <a:pt x="1307" y="1765"/>
                  </a:cubicBezTo>
                  <a:lnTo>
                    <a:pt x="1307" y="2023"/>
                  </a:lnTo>
                  <a:lnTo>
                    <a:pt x="1737" y="2023"/>
                  </a:lnTo>
                  <a:lnTo>
                    <a:pt x="1737" y="1765"/>
                  </a:lnTo>
                  <a:cubicBezTo>
                    <a:pt x="1737" y="1460"/>
                    <a:pt x="1603" y="1164"/>
                    <a:pt x="1374" y="964"/>
                  </a:cubicBezTo>
                  <a:lnTo>
                    <a:pt x="287" y="0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41" name="Google Shape;14241;p84"/>
            <p:cNvSpPr/>
            <p:nvPr/>
          </p:nvSpPr>
          <p:spPr>
            <a:xfrm>
              <a:off x="5572173" y="3647314"/>
              <a:ext cx="45745" cy="52972"/>
            </a:xfrm>
            <a:custGeom>
              <a:avLst/>
              <a:gdLst/>
              <a:ahLst/>
              <a:cxnLst/>
              <a:rect l="l" t="t" r="r" b="b"/>
              <a:pathLst>
                <a:path w="1747" h="2023" extrusionOk="0">
                  <a:moveTo>
                    <a:pt x="1460" y="0"/>
                  </a:moveTo>
                  <a:lnTo>
                    <a:pt x="363" y="964"/>
                  </a:lnTo>
                  <a:cubicBezTo>
                    <a:pt x="134" y="1164"/>
                    <a:pt x="0" y="1460"/>
                    <a:pt x="10" y="1765"/>
                  </a:cubicBezTo>
                  <a:lnTo>
                    <a:pt x="10" y="2023"/>
                  </a:lnTo>
                  <a:lnTo>
                    <a:pt x="430" y="2023"/>
                  </a:lnTo>
                  <a:lnTo>
                    <a:pt x="430" y="1765"/>
                  </a:lnTo>
                  <a:cubicBezTo>
                    <a:pt x="430" y="1584"/>
                    <a:pt x="506" y="1403"/>
                    <a:pt x="649" y="1279"/>
                  </a:cubicBezTo>
                  <a:lnTo>
                    <a:pt x="1746" y="315"/>
                  </a:lnTo>
                  <a:cubicBezTo>
                    <a:pt x="1660" y="191"/>
                    <a:pt x="1565" y="86"/>
                    <a:pt x="1460" y="0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42" name="Google Shape;14242;p84"/>
            <p:cNvSpPr/>
            <p:nvPr/>
          </p:nvSpPr>
          <p:spPr>
            <a:xfrm>
              <a:off x="5432528" y="3621836"/>
              <a:ext cx="122179" cy="55984"/>
            </a:xfrm>
            <a:custGeom>
              <a:avLst/>
              <a:gdLst/>
              <a:ahLst/>
              <a:cxnLst/>
              <a:rect l="l" t="t" r="r" b="b"/>
              <a:pathLst>
                <a:path w="4666" h="2138" extrusionOk="0">
                  <a:moveTo>
                    <a:pt x="411" y="0"/>
                  </a:moveTo>
                  <a:lnTo>
                    <a:pt x="0" y="143"/>
                  </a:lnTo>
                  <a:cubicBezTo>
                    <a:pt x="172" y="1298"/>
                    <a:pt x="1164" y="2137"/>
                    <a:pt x="2328" y="2137"/>
                  </a:cubicBezTo>
                  <a:cubicBezTo>
                    <a:pt x="3492" y="2137"/>
                    <a:pt x="4484" y="1298"/>
                    <a:pt x="4665" y="143"/>
                  </a:cubicBezTo>
                  <a:lnTo>
                    <a:pt x="4246" y="0"/>
                  </a:lnTo>
                  <a:cubicBezTo>
                    <a:pt x="4131" y="973"/>
                    <a:pt x="3311" y="1708"/>
                    <a:pt x="2328" y="1708"/>
                  </a:cubicBezTo>
                  <a:cubicBezTo>
                    <a:pt x="1346" y="1708"/>
                    <a:pt x="525" y="973"/>
                    <a:pt x="411" y="0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43" name="Google Shape;14243;p84"/>
            <p:cNvSpPr/>
            <p:nvPr/>
          </p:nvSpPr>
          <p:spPr>
            <a:xfrm>
              <a:off x="5392046" y="3475200"/>
              <a:ext cx="28254" cy="44986"/>
            </a:xfrm>
            <a:custGeom>
              <a:avLst/>
              <a:gdLst/>
              <a:ahLst/>
              <a:cxnLst/>
              <a:rect l="l" t="t" r="r" b="b"/>
              <a:pathLst>
                <a:path w="1079" h="1718" extrusionOk="0">
                  <a:moveTo>
                    <a:pt x="440" y="0"/>
                  </a:moveTo>
                  <a:cubicBezTo>
                    <a:pt x="201" y="0"/>
                    <a:pt x="1" y="191"/>
                    <a:pt x="1" y="430"/>
                  </a:cubicBezTo>
                  <a:lnTo>
                    <a:pt x="1" y="1288"/>
                  </a:lnTo>
                  <a:cubicBezTo>
                    <a:pt x="1" y="1527"/>
                    <a:pt x="201" y="1718"/>
                    <a:pt x="440" y="1718"/>
                  </a:cubicBezTo>
                  <a:lnTo>
                    <a:pt x="869" y="1718"/>
                  </a:lnTo>
                  <a:cubicBezTo>
                    <a:pt x="984" y="1718"/>
                    <a:pt x="1079" y="1622"/>
                    <a:pt x="1079" y="1508"/>
                  </a:cubicBezTo>
                  <a:lnTo>
                    <a:pt x="1079" y="220"/>
                  </a:lnTo>
                  <a:cubicBezTo>
                    <a:pt x="1079" y="96"/>
                    <a:pt x="984" y="0"/>
                    <a:pt x="869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44" name="Google Shape;14244;p84"/>
            <p:cNvSpPr/>
            <p:nvPr/>
          </p:nvSpPr>
          <p:spPr>
            <a:xfrm>
              <a:off x="5409040" y="3475200"/>
              <a:ext cx="11260" cy="44986"/>
            </a:xfrm>
            <a:custGeom>
              <a:avLst/>
              <a:gdLst/>
              <a:ahLst/>
              <a:cxnLst/>
              <a:rect l="l" t="t" r="r" b="b"/>
              <a:pathLst>
                <a:path w="430" h="1718" extrusionOk="0">
                  <a:moveTo>
                    <a:pt x="1" y="0"/>
                  </a:moveTo>
                  <a:lnTo>
                    <a:pt x="1" y="1718"/>
                  </a:lnTo>
                  <a:lnTo>
                    <a:pt x="220" y="1718"/>
                  </a:lnTo>
                  <a:cubicBezTo>
                    <a:pt x="335" y="1718"/>
                    <a:pt x="430" y="1622"/>
                    <a:pt x="430" y="1508"/>
                  </a:cubicBezTo>
                  <a:lnTo>
                    <a:pt x="430" y="220"/>
                  </a:lnTo>
                  <a:cubicBezTo>
                    <a:pt x="430" y="96"/>
                    <a:pt x="335" y="0"/>
                    <a:pt x="220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45" name="Google Shape;14245;p84"/>
            <p:cNvSpPr/>
            <p:nvPr/>
          </p:nvSpPr>
          <p:spPr>
            <a:xfrm>
              <a:off x="5566674" y="3475200"/>
              <a:ext cx="28254" cy="44986"/>
            </a:xfrm>
            <a:custGeom>
              <a:avLst/>
              <a:gdLst/>
              <a:ahLst/>
              <a:cxnLst/>
              <a:rect l="l" t="t" r="r" b="b"/>
              <a:pathLst>
                <a:path w="1079" h="1718" extrusionOk="0">
                  <a:moveTo>
                    <a:pt x="220" y="0"/>
                  </a:moveTo>
                  <a:cubicBezTo>
                    <a:pt x="96" y="0"/>
                    <a:pt x="0" y="96"/>
                    <a:pt x="0" y="220"/>
                  </a:cubicBezTo>
                  <a:lnTo>
                    <a:pt x="0" y="1508"/>
                  </a:lnTo>
                  <a:cubicBezTo>
                    <a:pt x="0" y="1622"/>
                    <a:pt x="96" y="1718"/>
                    <a:pt x="220" y="1718"/>
                  </a:cubicBezTo>
                  <a:lnTo>
                    <a:pt x="649" y="1718"/>
                  </a:lnTo>
                  <a:cubicBezTo>
                    <a:pt x="878" y="1718"/>
                    <a:pt x="1078" y="1527"/>
                    <a:pt x="1078" y="1288"/>
                  </a:cubicBezTo>
                  <a:lnTo>
                    <a:pt x="1078" y="430"/>
                  </a:lnTo>
                  <a:cubicBezTo>
                    <a:pt x="1078" y="191"/>
                    <a:pt x="888" y="0"/>
                    <a:pt x="649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46" name="Google Shape;14246;p84"/>
            <p:cNvSpPr/>
            <p:nvPr/>
          </p:nvSpPr>
          <p:spPr>
            <a:xfrm>
              <a:off x="5566674" y="3475200"/>
              <a:ext cx="11260" cy="44986"/>
            </a:xfrm>
            <a:custGeom>
              <a:avLst/>
              <a:gdLst/>
              <a:ahLst/>
              <a:cxnLst/>
              <a:rect l="l" t="t" r="r" b="b"/>
              <a:pathLst>
                <a:path w="430" h="1718" extrusionOk="0">
                  <a:moveTo>
                    <a:pt x="220" y="0"/>
                  </a:moveTo>
                  <a:cubicBezTo>
                    <a:pt x="96" y="0"/>
                    <a:pt x="0" y="96"/>
                    <a:pt x="0" y="220"/>
                  </a:cubicBezTo>
                  <a:lnTo>
                    <a:pt x="0" y="1508"/>
                  </a:lnTo>
                  <a:cubicBezTo>
                    <a:pt x="0" y="1622"/>
                    <a:pt x="96" y="1718"/>
                    <a:pt x="220" y="1718"/>
                  </a:cubicBezTo>
                  <a:lnTo>
                    <a:pt x="430" y="1718"/>
                  </a:lnTo>
                  <a:lnTo>
                    <a:pt x="43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47" name="Google Shape;14247;p84"/>
            <p:cNvSpPr/>
            <p:nvPr/>
          </p:nvSpPr>
          <p:spPr>
            <a:xfrm>
              <a:off x="5442766" y="3537154"/>
              <a:ext cx="17020" cy="11260"/>
            </a:xfrm>
            <a:custGeom>
              <a:avLst/>
              <a:gdLst/>
              <a:ahLst/>
              <a:cxnLst/>
              <a:rect l="l" t="t" r="r" b="b"/>
              <a:pathLst>
                <a:path w="650" h="430" extrusionOk="0">
                  <a:moveTo>
                    <a:pt x="1" y="0"/>
                  </a:moveTo>
                  <a:lnTo>
                    <a:pt x="1" y="430"/>
                  </a:lnTo>
                  <a:lnTo>
                    <a:pt x="430" y="430"/>
                  </a:lnTo>
                  <a:cubicBezTo>
                    <a:pt x="554" y="430"/>
                    <a:pt x="649" y="334"/>
                    <a:pt x="649" y="210"/>
                  </a:cubicBezTo>
                  <a:cubicBezTo>
                    <a:pt x="649" y="96"/>
                    <a:pt x="554" y="0"/>
                    <a:pt x="430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248" name="Google Shape;14248;p84"/>
          <p:cNvGrpSpPr/>
          <p:nvPr/>
        </p:nvGrpSpPr>
        <p:grpSpPr>
          <a:xfrm>
            <a:off x="4912939" y="3345663"/>
            <a:ext cx="261326" cy="354885"/>
            <a:chOff x="4912939" y="3345663"/>
            <a:chExt cx="261326" cy="354885"/>
          </a:xfrm>
        </p:grpSpPr>
        <p:sp>
          <p:nvSpPr>
            <p:cNvPr id="14249" name="Google Shape;14249;p84"/>
            <p:cNvSpPr/>
            <p:nvPr/>
          </p:nvSpPr>
          <p:spPr>
            <a:xfrm>
              <a:off x="4916683" y="3471692"/>
              <a:ext cx="253837" cy="40011"/>
            </a:xfrm>
            <a:custGeom>
              <a:avLst/>
              <a:gdLst/>
              <a:ahLst/>
              <a:cxnLst/>
              <a:rect l="l" t="t" r="r" b="b"/>
              <a:pathLst>
                <a:path w="9694" h="1528" extrusionOk="0">
                  <a:moveTo>
                    <a:pt x="2443" y="1"/>
                  </a:moveTo>
                  <a:lnTo>
                    <a:pt x="134" y="1241"/>
                  </a:lnTo>
                  <a:cubicBezTo>
                    <a:pt x="0" y="1317"/>
                    <a:pt x="48" y="1527"/>
                    <a:pt x="210" y="1527"/>
                  </a:cubicBezTo>
                  <a:lnTo>
                    <a:pt x="9483" y="1527"/>
                  </a:lnTo>
                  <a:cubicBezTo>
                    <a:pt x="9636" y="1527"/>
                    <a:pt x="9693" y="1317"/>
                    <a:pt x="9559" y="1241"/>
                  </a:cubicBezTo>
                  <a:lnTo>
                    <a:pt x="7251" y="1"/>
                  </a:ln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50" name="Google Shape;14250;p84"/>
            <p:cNvSpPr/>
            <p:nvPr/>
          </p:nvSpPr>
          <p:spPr>
            <a:xfrm>
              <a:off x="4912939" y="3586120"/>
              <a:ext cx="261326" cy="114428"/>
            </a:xfrm>
            <a:custGeom>
              <a:avLst/>
              <a:gdLst/>
              <a:ahLst/>
              <a:cxnLst/>
              <a:rect l="l" t="t" r="r" b="b"/>
              <a:pathLst>
                <a:path w="9980" h="4370" extrusionOk="0">
                  <a:moveTo>
                    <a:pt x="3673" y="0"/>
                  </a:moveTo>
                  <a:lnTo>
                    <a:pt x="3673" y="1345"/>
                  </a:lnTo>
                  <a:cubicBezTo>
                    <a:pt x="3673" y="1717"/>
                    <a:pt x="3444" y="2051"/>
                    <a:pt x="3091" y="2175"/>
                  </a:cubicBezTo>
                  <a:lnTo>
                    <a:pt x="993" y="2910"/>
                  </a:lnTo>
                  <a:cubicBezTo>
                    <a:pt x="716" y="3015"/>
                    <a:pt x="477" y="3186"/>
                    <a:pt x="296" y="3415"/>
                  </a:cubicBezTo>
                  <a:cubicBezTo>
                    <a:pt x="0" y="3807"/>
                    <a:pt x="277" y="4360"/>
                    <a:pt x="764" y="4369"/>
                  </a:cubicBezTo>
                  <a:lnTo>
                    <a:pt x="9216" y="4369"/>
                  </a:lnTo>
                  <a:cubicBezTo>
                    <a:pt x="9702" y="4360"/>
                    <a:pt x="9979" y="3807"/>
                    <a:pt x="9683" y="3415"/>
                  </a:cubicBezTo>
                  <a:cubicBezTo>
                    <a:pt x="9502" y="3186"/>
                    <a:pt x="9264" y="3005"/>
                    <a:pt x="8987" y="2910"/>
                  </a:cubicBezTo>
                  <a:lnTo>
                    <a:pt x="6888" y="2166"/>
                  </a:lnTo>
                  <a:cubicBezTo>
                    <a:pt x="6535" y="2042"/>
                    <a:pt x="6297" y="1708"/>
                    <a:pt x="6297" y="1345"/>
                  </a:cubicBezTo>
                  <a:lnTo>
                    <a:pt x="6297" y="0"/>
                  </a:ln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51" name="Google Shape;14251;p84"/>
            <p:cNvSpPr/>
            <p:nvPr/>
          </p:nvSpPr>
          <p:spPr>
            <a:xfrm>
              <a:off x="4912939" y="3630582"/>
              <a:ext cx="261326" cy="69966"/>
            </a:xfrm>
            <a:custGeom>
              <a:avLst/>
              <a:gdLst/>
              <a:ahLst/>
              <a:cxnLst/>
              <a:rect l="l" t="t" r="r" b="b"/>
              <a:pathLst>
                <a:path w="9980" h="2672" extrusionOk="0">
                  <a:moveTo>
                    <a:pt x="3597" y="0"/>
                  </a:moveTo>
                  <a:cubicBezTo>
                    <a:pt x="3502" y="220"/>
                    <a:pt x="3320" y="391"/>
                    <a:pt x="3091" y="468"/>
                  </a:cubicBezTo>
                  <a:lnTo>
                    <a:pt x="993" y="1212"/>
                  </a:lnTo>
                  <a:cubicBezTo>
                    <a:pt x="716" y="1307"/>
                    <a:pt x="477" y="1479"/>
                    <a:pt x="296" y="1717"/>
                  </a:cubicBezTo>
                  <a:cubicBezTo>
                    <a:pt x="0" y="2099"/>
                    <a:pt x="277" y="2662"/>
                    <a:pt x="764" y="2671"/>
                  </a:cubicBezTo>
                  <a:lnTo>
                    <a:pt x="9216" y="2671"/>
                  </a:lnTo>
                  <a:cubicBezTo>
                    <a:pt x="9702" y="2662"/>
                    <a:pt x="9979" y="2099"/>
                    <a:pt x="9683" y="1717"/>
                  </a:cubicBezTo>
                  <a:cubicBezTo>
                    <a:pt x="9502" y="1479"/>
                    <a:pt x="9264" y="1307"/>
                    <a:pt x="8987" y="1212"/>
                  </a:cubicBezTo>
                  <a:lnTo>
                    <a:pt x="6888" y="468"/>
                  </a:lnTo>
                  <a:cubicBezTo>
                    <a:pt x="6659" y="391"/>
                    <a:pt x="6478" y="220"/>
                    <a:pt x="6383" y="0"/>
                  </a:cubicBezTo>
                  <a:lnTo>
                    <a:pt x="4990" y="697"/>
                  </a:lnTo>
                  <a:lnTo>
                    <a:pt x="3597" y="0"/>
                  </a:ln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52" name="Google Shape;14252;p84"/>
            <p:cNvSpPr/>
            <p:nvPr/>
          </p:nvSpPr>
          <p:spPr>
            <a:xfrm>
              <a:off x="5037841" y="3654568"/>
              <a:ext cx="11521" cy="45719"/>
            </a:xfrm>
            <a:custGeom>
              <a:avLst/>
              <a:gdLst/>
              <a:ahLst/>
              <a:cxnLst/>
              <a:rect l="l" t="t" r="r" b="b"/>
              <a:pathLst>
                <a:path w="440" h="1746" extrusionOk="0">
                  <a:moveTo>
                    <a:pt x="0" y="0"/>
                  </a:moveTo>
                  <a:lnTo>
                    <a:pt x="0" y="1746"/>
                  </a:lnTo>
                  <a:lnTo>
                    <a:pt x="439" y="1746"/>
                  </a:lnTo>
                  <a:lnTo>
                    <a:pt x="439" y="0"/>
                  </a:ln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53" name="Google Shape;14253;p84"/>
            <p:cNvSpPr/>
            <p:nvPr/>
          </p:nvSpPr>
          <p:spPr>
            <a:xfrm>
              <a:off x="5009352" y="3586120"/>
              <a:ext cx="68736" cy="34171"/>
            </a:xfrm>
            <a:custGeom>
              <a:avLst/>
              <a:gdLst/>
              <a:ahLst/>
              <a:cxnLst/>
              <a:rect l="l" t="t" r="r" b="b"/>
              <a:pathLst>
                <a:path w="2625" h="1305" extrusionOk="0">
                  <a:moveTo>
                    <a:pt x="1" y="0"/>
                  </a:moveTo>
                  <a:lnTo>
                    <a:pt x="1" y="1040"/>
                  </a:lnTo>
                  <a:cubicBezTo>
                    <a:pt x="416" y="1217"/>
                    <a:pt x="862" y="1305"/>
                    <a:pt x="1309" y="1305"/>
                  </a:cubicBezTo>
                  <a:cubicBezTo>
                    <a:pt x="1756" y="1305"/>
                    <a:pt x="2205" y="1217"/>
                    <a:pt x="2624" y="1040"/>
                  </a:cubicBezTo>
                  <a:lnTo>
                    <a:pt x="2624" y="0"/>
                  </a:ln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54" name="Google Shape;14254;p84"/>
            <p:cNvSpPr/>
            <p:nvPr/>
          </p:nvSpPr>
          <p:spPr>
            <a:xfrm>
              <a:off x="4952164" y="3534405"/>
              <a:ext cx="57214" cy="165882"/>
            </a:xfrm>
            <a:custGeom>
              <a:avLst/>
              <a:gdLst/>
              <a:ahLst/>
              <a:cxnLst/>
              <a:rect l="l" t="t" r="r" b="b"/>
              <a:pathLst>
                <a:path w="2185" h="6335" extrusionOk="0">
                  <a:moveTo>
                    <a:pt x="220" y="0"/>
                  </a:moveTo>
                  <a:cubicBezTo>
                    <a:pt x="220" y="0"/>
                    <a:pt x="0" y="1975"/>
                    <a:pt x="220" y="3711"/>
                  </a:cubicBezTo>
                  <a:lnTo>
                    <a:pt x="220" y="6335"/>
                  </a:lnTo>
                  <a:lnTo>
                    <a:pt x="1746" y="6335"/>
                  </a:lnTo>
                  <a:cubicBezTo>
                    <a:pt x="1507" y="5486"/>
                    <a:pt x="1145" y="4675"/>
                    <a:pt x="649" y="3940"/>
                  </a:cubicBezTo>
                  <a:lnTo>
                    <a:pt x="649" y="3721"/>
                  </a:lnTo>
                  <a:cubicBezTo>
                    <a:pt x="649" y="3721"/>
                    <a:pt x="1880" y="2710"/>
                    <a:pt x="2118" y="2204"/>
                  </a:cubicBezTo>
                  <a:lnTo>
                    <a:pt x="2185" y="0"/>
                  </a:ln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55" name="Google Shape;14255;p84"/>
            <p:cNvSpPr/>
            <p:nvPr/>
          </p:nvSpPr>
          <p:spPr>
            <a:xfrm>
              <a:off x="4952164" y="3626078"/>
              <a:ext cx="28489" cy="22755"/>
            </a:xfrm>
            <a:custGeom>
              <a:avLst/>
              <a:gdLst/>
              <a:ahLst/>
              <a:cxnLst/>
              <a:rect l="l" t="t" r="r" b="b"/>
              <a:pathLst>
                <a:path w="1088" h="869" extrusionOk="0">
                  <a:moveTo>
                    <a:pt x="429" y="1"/>
                  </a:moveTo>
                  <a:cubicBezTo>
                    <a:pt x="191" y="1"/>
                    <a:pt x="0" y="191"/>
                    <a:pt x="0" y="439"/>
                  </a:cubicBezTo>
                  <a:cubicBezTo>
                    <a:pt x="0" y="678"/>
                    <a:pt x="191" y="869"/>
                    <a:pt x="429" y="869"/>
                  </a:cubicBezTo>
                  <a:lnTo>
                    <a:pt x="649" y="869"/>
                  </a:lnTo>
                  <a:cubicBezTo>
                    <a:pt x="897" y="869"/>
                    <a:pt x="1088" y="678"/>
                    <a:pt x="1088" y="439"/>
                  </a:cubicBezTo>
                  <a:cubicBezTo>
                    <a:pt x="1088" y="191"/>
                    <a:pt x="897" y="1"/>
                    <a:pt x="649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56" name="Google Shape;14256;p84"/>
            <p:cNvSpPr/>
            <p:nvPr/>
          </p:nvSpPr>
          <p:spPr>
            <a:xfrm>
              <a:off x="5077800" y="3534405"/>
              <a:ext cx="57240" cy="165882"/>
            </a:xfrm>
            <a:custGeom>
              <a:avLst/>
              <a:gdLst/>
              <a:ahLst/>
              <a:cxnLst/>
              <a:rect l="l" t="t" r="r" b="b"/>
              <a:pathLst>
                <a:path w="2186" h="6335" extrusionOk="0">
                  <a:moveTo>
                    <a:pt x="1" y="0"/>
                  </a:moveTo>
                  <a:lnTo>
                    <a:pt x="68" y="2204"/>
                  </a:lnTo>
                  <a:cubicBezTo>
                    <a:pt x="306" y="2710"/>
                    <a:pt x="1537" y="3721"/>
                    <a:pt x="1537" y="3721"/>
                  </a:cubicBezTo>
                  <a:lnTo>
                    <a:pt x="1537" y="3940"/>
                  </a:lnTo>
                  <a:cubicBezTo>
                    <a:pt x="1041" y="4675"/>
                    <a:pt x="678" y="5486"/>
                    <a:pt x="440" y="6335"/>
                  </a:cubicBezTo>
                  <a:lnTo>
                    <a:pt x="1966" y="6335"/>
                  </a:lnTo>
                  <a:lnTo>
                    <a:pt x="1966" y="3711"/>
                  </a:lnTo>
                  <a:cubicBezTo>
                    <a:pt x="2185" y="1975"/>
                    <a:pt x="1966" y="0"/>
                    <a:pt x="1966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57" name="Google Shape;14257;p84"/>
            <p:cNvSpPr/>
            <p:nvPr/>
          </p:nvSpPr>
          <p:spPr>
            <a:xfrm>
              <a:off x="5032081" y="3637574"/>
              <a:ext cx="23017" cy="22755"/>
            </a:xfrm>
            <a:custGeom>
              <a:avLst/>
              <a:gdLst/>
              <a:ahLst/>
              <a:cxnLst/>
              <a:rect l="l" t="t" r="r" b="b"/>
              <a:pathLst>
                <a:path w="879" h="869" extrusionOk="0">
                  <a:moveTo>
                    <a:pt x="440" y="0"/>
                  </a:moveTo>
                  <a:cubicBezTo>
                    <a:pt x="201" y="0"/>
                    <a:pt x="1" y="191"/>
                    <a:pt x="1" y="430"/>
                  </a:cubicBezTo>
                  <a:cubicBezTo>
                    <a:pt x="1" y="678"/>
                    <a:pt x="201" y="869"/>
                    <a:pt x="440" y="869"/>
                  </a:cubicBezTo>
                  <a:cubicBezTo>
                    <a:pt x="678" y="869"/>
                    <a:pt x="879" y="678"/>
                    <a:pt x="879" y="430"/>
                  </a:cubicBezTo>
                  <a:cubicBezTo>
                    <a:pt x="879" y="191"/>
                    <a:pt x="678" y="0"/>
                    <a:pt x="440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58" name="Google Shape;14258;p84"/>
            <p:cNvSpPr/>
            <p:nvPr/>
          </p:nvSpPr>
          <p:spPr>
            <a:xfrm>
              <a:off x="5106525" y="3626078"/>
              <a:ext cx="28751" cy="22755"/>
            </a:xfrm>
            <a:custGeom>
              <a:avLst/>
              <a:gdLst/>
              <a:ahLst/>
              <a:cxnLst/>
              <a:rect l="l" t="t" r="r" b="b"/>
              <a:pathLst>
                <a:path w="1098" h="869" extrusionOk="0">
                  <a:moveTo>
                    <a:pt x="440" y="1"/>
                  </a:moveTo>
                  <a:cubicBezTo>
                    <a:pt x="201" y="1"/>
                    <a:pt x="1" y="191"/>
                    <a:pt x="1" y="439"/>
                  </a:cubicBezTo>
                  <a:cubicBezTo>
                    <a:pt x="1" y="678"/>
                    <a:pt x="201" y="869"/>
                    <a:pt x="440" y="869"/>
                  </a:cubicBezTo>
                  <a:lnTo>
                    <a:pt x="659" y="869"/>
                  </a:lnTo>
                  <a:cubicBezTo>
                    <a:pt x="898" y="869"/>
                    <a:pt x="1098" y="678"/>
                    <a:pt x="1098" y="439"/>
                  </a:cubicBezTo>
                  <a:cubicBezTo>
                    <a:pt x="1098" y="191"/>
                    <a:pt x="898" y="1"/>
                    <a:pt x="659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59" name="Google Shape;14259;p84"/>
            <p:cNvSpPr/>
            <p:nvPr/>
          </p:nvSpPr>
          <p:spPr>
            <a:xfrm>
              <a:off x="5025351" y="3345663"/>
              <a:ext cx="65960" cy="57109"/>
            </a:xfrm>
            <a:custGeom>
              <a:avLst/>
              <a:gdLst/>
              <a:ahLst/>
              <a:cxnLst/>
              <a:rect l="l" t="t" r="r" b="b"/>
              <a:pathLst>
                <a:path w="2519" h="2181" extrusionOk="0">
                  <a:moveTo>
                    <a:pt x="893" y="1"/>
                  </a:moveTo>
                  <a:cubicBezTo>
                    <a:pt x="526" y="1"/>
                    <a:pt x="165" y="205"/>
                    <a:pt x="0" y="588"/>
                  </a:cubicBezTo>
                  <a:lnTo>
                    <a:pt x="1784" y="2181"/>
                  </a:lnTo>
                  <a:lnTo>
                    <a:pt x="2290" y="1809"/>
                  </a:lnTo>
                  <a:cubicBezTo>
                    <a:pt x="2481" y="1656"/>
                    <a:pt x="2519" y="1370"/>
                    <a:pt x="2357" y="1179"/>
                  </a:cubicBezTo>
                  <a:lnTo>
                    <a:pt x="1641" y="349"/>
                  </a:lnTo>
                  <a:cubicBezTo>
                    <a:pt x="1442" y="113"/>
                    <a:pt x="1166" y="1"/>
                    <a:pt x="893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60" name="Google Shape;14260;p84"/>
            <p:cNvSpPr/>
            <p:nvPr/>
          </p:nvSpPr>
          <p:spPr>
            <a:xfrm>
              <a:off x="4986388" y="3345794"/>
              <a:ext cx="114428" cy="102959"/>
            </a:xfrm>
            <a:custGeom>
              <a:avLst/>
              <a:gdLst/>
              <a:ahLst/>
              <a:cxnLst/>
              <a:rect l="l" t="t" r="r" b="b"/>
              <a:pathLst>
                <a:path w="4370" h="3932" extrusionOk="0">
                  <a:moveTo>
                    <a:pt x="2362" y="1"/>
                  </a:moveTo>
                  <a:cubicBezTo>
                    <a:pt x="1980" y="1"/>
                    <a:pt x="1638" y="237"/>
                    <a:pt x="1488" y="583"/>
                  </a:cubicBezTo>
                  <a:lnTo>
                    <a:pt x="0" y="3931"/>
                  </a:lnTo>
                  <a:lnTo>
                    <a:pt x="4369" y="3931"/>
                  </a:lnTo>
                  <a:lnTo>
                    <a:pt x="2385" y="1"/>
                  </a:lnTo>
                  <a:cubicBezTo>
                    <a:pt x="2378" y="1"/>
                    <a:pt x="2370" y="1"/>
                    <a:pt x="2362" y="1"/>
                  </a:cubicBez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61" name="Google Shape;14261;p84"/>
            <p:cNvSpPr/>
            <p:nvPr/>
          </p:nvSpPr>
          <p:spPr>
            <a:xfrm>
              <a:off x="4947163" y="3511676"/>
              <a:ext cx="192617" cy="97199"/>
            </a:xfrm>
            <a:custGeom>
              <a:avLst/>
              <a:gdLst/>
              <a:ahLst/>
              <a:cxnLst/>
              <a:rect l="l" t="t" r="r" b="b"/>
              <a:pathLst>
                <a:path w="7356" h="3712" extrusionOk="0">
                  <a:moveTo>
                    <a:pt x="725" y="0"/>
                  </a:moveTo>
                  <a:cubicBezTo>
                    <a:pt x="0" y="0"/>
                    <a:pt x="0" y="1088"/>
                    <a:pt x="725" y="1088"/>
                  </a:cubicBezTo>
                  <a:lnTo>
                    <a:pt x="849" y="1088"/>
                  </a:lnTo>
                  <a:cubicBezTo>
                    <a:pt x="964" y="2567"/>
                    <a:pt x="2195" y="3711"/>
                    <a:pt x="3673" y="3711"/>
                  </a:cubicBezTo>
                  <a:cubicBezTo>
                    <a:pt x="5161" y="3711"/>
                    <a:pt x="6392" y="2567"/>
                    <a:pt x="6507" y="1088"/>
                  </a:cubicBezTo>
                  <a:lnTo>
                    <a:pt x="6621" y="1088"/>
                  </a:lnTo>
                  <a:cubicBezTo>
                    <a:pt x="7356" y="1088"/>
                    <a:pt x="7356" y="0"/>
                    <a:pt x="6621" y="0"/>
                  </a:cubicBezTo>
                  <a:close/>
                </a:path>
              </a:pathLst>
            </a:custGeom>
            <a:solidFill>
              <a:srgbClr val="F6F8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62" name="Google Shape;14262;p84"/>
            <p:cNvSpPr/>
            <p:nvPr/>
          </p:nvSpPr>
          <p:spPr>
            <a:xfrm>
              <a:off x="4951143" y="3511650"/>
              <a:ext cx="149673" cy="97434"/>
            </a:xfrm>
            <a:custGeom>
              <a:avLst/>
              <a:gdLst/>
              <a:ahLst/>
              <a:cxnLst/>
              <a:rect l="l" t="t" r="r" b="b"/>
              <a:pathLst>
                <a:path w="5716" h="3721" extrusionOk="0">
                  <a:moveTo>
                    <a:pt x="593" y="1"/>
                  </a:moveTo>
                  <a:cubicBezTo>
                    <a:pt x="315" y="1"/>
                    <a:pt x="76" y="208"/>
                    <a:pt x="39" y="488"/>
                  </a:cubicBezTo>
                  <a:cubicBezTo>
                    <a:pt x="1" y="812"/>
                    <a:pt x="259" y="1089"/>
                    <a:pt x="583" y="1089"/>
                  </a:cubicBezTo>
                  <a:lnTo>
                    <a:pt x="697" y="1089"/>
                  </a:lnTo>
                  <a:cubicBezTo>
                    <a:pt x="801" y="2593"/>
                    <a:pt x="2056" y="3721"/>
                    <a:pt x="3511" y="3721"/>
                  </a:cubicBezTo>
                  <a:cubicBezTo>
                    <a:pt x="3662" y="3721"/>
                    <a:pt x="3815" y="3709"/>
                    <a:pt x="3970" y="3684"/>
                  </a:cubicBezTo>
                  <a:cubicBezTo>
                    <a:pt x="2586" y="3464"/>
                    <a:pt x="1566" y="2272"/>
                    <a:pt x="1566" y="879"/>
                  </a:cubicBezTo>
                  <a:cubicBezTo>
                    <a:pt x="1566" y="631"/>
                    <a:pt x="1756" y="440"/>
                    <a:pt x="2004" y="440"/>
                  </a:cubicBezTo>
                  <a:lnTo>
                    <a:pt x="5286" y="440"/>
                  </a:lnTo>
                  <a:cubicBezTo>
                    <a:pt x="5525" y="440"/>
                    <a:pt x="5715" y="240"/>
                    <a:pt x="5715" y="1"/>
                  </a:cubicBezTo>
                  <a:lnTo>
                    <a:pt x="612" y="1"/>
                  </a:lnTo>
                  <a:cubicBezTo>
                    <a:pt x="605" y="1"/>
                    <a:pt x="599" y="1"/>
                    <a:pt x="593" y="1"/>
                  </a:cubicBez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63" name="Google Shape;14263;p84"/>
            <p:cNvSpPr/>
            <p:nvPr/>
          </p:nvSpPr>
          <p:spPr>
            <a:xfrm>
              <a:off x="5018124" y="3557317"/>
              <a:ext cx="50747" cy="17334"/>
            </a:xfrm>
            <a:custGeom>
              <a:avLst/>
              <a:gdLst/>
              <a:ahLst/>
              <a:cxnLst/>
              <a:rect l="l" t="t" r="r" b="b"/>
              <a:pathLst>
                <a:path w="1938" h="662" extrusionOk="0">
                  <a:moveTo>
                    <a:pt x="313" y="1"/>
                  </a:moveTo>
                  <a:cubicBezTo>
                    <a:pt x="143" y="1"/>
                    <a:pt x="1" y="221"/>
                    <a:pt x="162" y="375"/>
                  </a:cubicBezTo>
                  <a:cubicBezTo>
                    <a:pt x="381" y="558"/>
                    <a:pt x="653" y="662"/>
                    <a:pt x="936" y="662"/>
                  </a:cubicBezTo>
                  <a:cubicBezTo>
                    <a:pt x="948" y="662"/>
                    <a:pt x="960" y="662"/>
                    <a:pt x="973" y="661"/>
                  </a:cubicBezTo>
                  <a:cubicBezTo>
                    <a:pt x="985" y="662"/>
                    <a:pt x="998" y="662"/>
                    <a:pt x="1010" y="662"/>
                  </a:cubicBezTo>
                  <a:cubicBezTo>
                    <a:pt x="1292" y="662"/>
                    <a:pt x="1564" y="558"/>
                    <a:pt x="1784" y="375"/>
                  </a:cubicBezTo>
                  <a:cubicBezTo>
                    <a:pt x="1937" y="221"/>
                    <a:pt x="1794" y="1"/>
                    <a:pt x="1624" y="1"/>
                  </a:cubicBezTo>
                  <a:cubicBezTo>
                    <a:pt x="1572" y="1"/>
                    <a:pt x="1518" y="21"/>
                    <a:pt x="1469" y="70"/>
                  </a:cubicBezTo>
                  <a:cubicBezTo>
                    <a:pt x="1321" y="170"/>
                    <a:pt x="1147" y="220"/>
                    <a:pt x="972" y="220"/>
                  </a:cubicBezTo>
                  <a:cubicBezTo>
                    <a:pt x="796" y="220"/>
                    <a:pt x="620" y="170"/>
                    <a:pt x="467" y="70"/>
                  </a:cubicBezTo>
                  <a:cubicBezTo>
                    <a:pt x="418" y="21"/>
                    <a:pt x="364" y="1"/>
                    <a:pt x="313" y="1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64" name="Google Shape;14264;p84"/>
            <p:cNvSpPr/>
            <p:nvPr/>
          </p:nvSpPr>
          <p:spPr>
            <a:xfrm>
              <a:off x="5003487" y="3517358"/>
              <a:ext cx="11390" cy="17073"/>
            </a:xfrm>
            <a:custGeom>
              <a:avLst/>
              <a:gdLst/>
              <a:ahLst/>
              <a:cxnLst/>
              <a:rect l="l" t="t" r="r" b="b"/>
              <a:pathLst>
                <a:path w="435" h="652" extrusionOk="0">
                  <a:moveTo>
                    <a:pt x="216" y="0"/>
                  </a:moveTo>
                  <a:cubicBezTo>
                    <a:pt x="108" y="0"/>
                    <a:pt x="1" y="74"/>
                    <a:pt x="5" y="222"/>
                  </a:cubicBezTo>
                  <a:lnTo>
                    <a:pt x="5" y="442"/>
                  </a:lnTo>
                  <a:cubicBezTo>
                    <a:pt x="5" y="556"/>
                    <a:pt x="101" y="651"/>
                    <a:pt x="215" y="651"/>
                  </a:cubicBezTo>
                  <a:cubicBezTo>
                    <a:pt x="339" y="651"/>
                    <a:pt x="435" y="556"/>
                    <a:pt x="435" y="442"/>
                  </a:cubicBezTo>
                  <a:lnTo>
                    <a:pt x="435" y="222"/>
                  </a:lnTo>
                  <a:cubicBezTo>
                    <a:pt x="435" y="74"/>
                    <a:pt x="325" y="0"/>
                    <a:pt x="216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65" name="Google Shape;14265;p84"/>
            <p:cNvSpPr/>
            <p:nvPr/>
          </p:nvSpPr>
          <p:spPr>
            <a:xfrm>
              <a:off x="5072065" y="3517358"/>
              <a:ext cx="11521" cy="17073"/>
            </a:xfrm>
            <a:custGeom>
              <a:avLst/>
              <a:gdLst/>
              <a:ahLst/>
              <a:cxnLst/>
              <a:rect l="l" t="t" r="r" b="b"/>
              <a:pathLst>
                <a:path w="440" h="652" extrusionOk="0">
                  <a:moveTo>
                    <a:pt x="220" y="0"/>
                  </a:moveTo>
                  <a:cubicBezTo>
                    <a:pt x="110" y="0"/>
                    <a:pt x="0" y="74"/>
                    <a:pt x="0" y="222"/>
                  </a:cubicBezTo>
                  <a:lnTo>
                    <a:pt x="0" y="442"/>
                  </a:lnTo>
                  <a:cubicBezTo>
                    <a:pt x="0" y="556"/>
                    <a:pt x="96" y="651"/>
                    <a:pt x="220" y="651"/>
                  </a:cubicBezTo>
                  <a:cubicBezTo>
                    <a:pt x="344" y="651"/>
                    <a:pt x="439" y="556"/>
                    <a:pt x="439" y="442"/>
                  </a:cubicBezTo>
                  <a:lnTo>
                    <a:pt x="439" y="222"/>
                  </a:lnTo>
                  <a:cubicBezTo>
                    <a:pt x="439" y="74"/>
                    <a:pt x="329" y="0"/>
                    <a:pt x="220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66" name="Google Shape;14266;p84"/>
            <p:cNvSpPr/>
            <p:nvPr/>
          </p:nvSpPr>
          <p:spPr>
            <a:xfrm>
              <a:off x="4980627" y="3448727"/>
              <a:ext cx="125924" cy="22990"/>
            </a:xfrm>
            <a:custGeom>
              <a:avLst/>
              <a:gdLst/>
              <a:ahLst/>
              <a:cxnLst/>
              <a:rect l="l" t="t" r="r" b="b"/>
              <a:pathLst>
                <a:path w="4809" h="878" extrusionOk="0">
                  <a:moveTo>
                    <a:pt x="220" y="0"/>
                  </a:moveTo>
                  <a:cubicBezTo>
                    <a:pt x="96" y="0"/>
                    <a:pt x="1" y="96"/>
                    <a:pt x="1" y="220"/>
                  </a:cubicBezTo>
                  <a:lnTo>
                    <a:pt x="1" y="878"/>
                  </a:lnTo>
                  <a:lnTo>
                    <a:pt x="4809" y="878"/>
                  </a:lnTo>
                  <a:lnTo>
                    <a:pt x="4809" y="220"/>
                  </a:lnTo>
                  <a:cubicBezTo>
                    <a:pt x="4809" y="96"/>
                    <a:pt x="4713" y="0"/>
                    <a:pt x="4589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67" name="Google Shape;14267;p84"/>
            <p:cNvSpPr/>
            <p:nvPr/>
          </p:nvSpPr>
          <p:spPr>
            <a:xfrm>
              <a:off x="4986388" y="3346789"/>
              <a:ext cx="55722" cy="101964"/>
            </a:xfrm>
            <a:custGeom>
              <a:avLst/>
              <a:gdLst/>
              <a:ahLst/>
              <a:cxnLst/>
              <a:rect l="l" t="t" r="r" b="b"/>
              <a:pathLst>
                <a:path w="2128" h="3894" extrusionOk="0">
                  <a:moveTo>
                    <a:pt x="2128" y="1"/>
                  </a:moveTo>
                  <a:cubicBezTo>
                    <a:pt x="1841" y="77"/>
                    <a:pt x="1612" y="278"/>
                    <a:pt x="1488" y="545"/>
                  </a:cubicBezTo>
                  <a:lnTo>
                    <a:pt x="0" y="3893"/>
                  </a:lnTo>
                  <a:lnTo>
                    <a:pt x="1097" y="3893"/>
                  </a:lnTo>
                  <a:lnTo>
                    <a:pt x="2128" y="1"/>
                  </a:ln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68" name="Google Shape;14268;p84"/>
            <p:cNvSpPr/>
            <p:nvPr/>
          </p:nvSpPr>
          <p:spPr>
            <a:xfrm>
              <a:off x="4980627" y="3448727"/>
              <a:ext cx="34250" cy="22990"/>
            </a:xfrm>
            <a:custGeom>
              <a:avLst/>
              <a:gdLst/>
              <a:ahLst/>
              <a:cxnLst/>
              <a:rect l="l" t="t" r="r" b="b"/>
              <a:pathLst>
                <a:path w="1308" h="878" extrusionOk="0">
                  <a:moveTo>
                    <a:pt x="220" y="0"/>
                  </a:moveTo>
                  <a:cubicBezTo>
                    <a:pt x="96" y="0"/>
                    <a:pt x="1" y="96"/>
                    <a:pt x="1" y="220"/>
                  </a:cubicBezTo>
                  <a:lnTo>
                    <a:pt x="1" y="878"/>
                  </a:lnTo>
                  <a:lnTo>
                    <a:pt x="1098" y="878"/>
                  </a:lnTo>
                  <a:lnTo>
                    <a:pt x="1098" y="220"/>
                  </a:lnTo>
                  <a:cubicBezTo>
                    <a:pt x="1098" y="96"/>
                    <a:pt x="1193" y="0"/>
                    <a:pt x="1308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69" name="Google Shape;14269;p84"/>
            <p:cNvSpPr/>
            <p:nvPr/>
          </p:nvSpPr>
          <p:spPr>
            <a:xfrm>
              <a:off x="4916683" y="3471692"/>
              <a:ext cx="92695" cy="40011"/>
            </a:xfrm>
            <a:custGeom>
              <a:avLst/>
              <a:gdLst/>
              <a:ahLst/>
              <a:cxnLst/>
              <a:rect l="l" t="t" r="r" b="b"/>
              <a:pathLst>
                <a:path w="3540" h="1528" extrusionOk="0">
                  <a:moveTo>
                    <a:pt x="2443" y="1"/>
                  </a:moveTo>
                  <a:lnTo>
                    <a:pt x="134" y="1241"/>
                  </a:lnTo>
                  <a:cubicBezTo>
                    <a:pt x="0" y="1317"/>
                    <a:pt x="48" y="1527"/>
                    <a:pt x="210" y="1527"/>
                  </a:cubicBezTo>
                  <a:lnTo>
                    <a:pt x="2548" y="1527"/>
                  </a:lnTo>
                  <a:cubicBezTo>
                    <a:pt x="2471" y="1527"/>
                    <a:pt x="2443" y="1317"/>
                    <a:pt x="2509" y="1241"/>
                  </a:cubicBezTo>
                  <a:lnTo>
                    <a:pt x="3540" y="1"/>
                  </a:ln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270" name="Google Shape;14270;p84"/>
          <p:cNvGrpSpPr/>
          <p:nvPr/>
        </p:nvGrpSpPr>
        <p:grpSpPr>
          <a:xfrm>
            <a:off x="5809723" y="2879911"/>
            <a:ext cx="263081" cy="355016"/>
            <a:chOff x="5809723" y="2879911"/>
            <a:chExt cx="263081" cy="355016"/>
          </a:xfrm>
        </p:grpSpPr>
        <p:sp>
          <p:nvSpPr>
            <p:cNvPr id="14271" name="Google Shape;14271;p84"/>
            <p:cNvSpPr/>
            <p:nvPr/>
          </p:nvSpPr>
          <p:spPr>
            <a:xfrm>
              <a:off x="5809723" y="3136969"/>
              <a:ext cx="263081" cy="97696"/>
            </a:xfrm>
            <a:custGeom>
              <a:avLst/>
              <a:gdLst/>
              <a:ahLst/>
              <a:cxnLst/>
              <a:rect l="l" t="t" r="r" b="b"/>
              <a:pathLst>
                <a:path w="10047" h="3731" extrusionOk="0">
                  <a:moveTo>
                    <a:pt x="3130" y="0"/>
                  </a:moveTo>
                  <a:lnTo>
                    <a:pt x="878" y="802"/>
                  </a:lnTo>
                  <a:cubicBezTo>
                    <a:pt x="354" y="983"/>
                    <a:pt x="1" y="1479"/>
                    <a:pt x="1" y="2032"/>
                  </a:cubicBezTo>
                  <a:lnTo>
                    <a:pt x="1" y="3072"/>
                  </a:lnTo>
                  <a:cubicBezTo>
                    <a:pt x="1" y="3435"/>
                    <a:pt x="297" y="3731"/>
                    <a:pt x="659" y="3731"/>
                  </a:cubicBezTo>
                  <a:lnTo>
                    <a:pt x="9398" y="3731"/>
                  </a:lnTo>
                  <a:cubicBezTo>
                    <a:pt x="9751" y="3731"/>
                    <a:pt x="10046" y="3435"/>
                    <a:pt x="10046" y="3072"/>
                  </a:cubicBezTo>
                  <a:lnTo>
                    <a:pt x="10046" y="2032"/>
                  </a:lnTo>
                  <a:cubicBezTo>
                    <a:pt x="10046" y="1479"/>
                    <a:pt x="9693" y="983"/>
                    <a:pt x="9169" y="802"/>
                  </a:cubicBezTo>
                  <a:lnTo>
                    <a:pt x="6917" y="0"/>
                  </a:lnTo>
                  <a:close/>
                </a:path>
              </a:pathLst>
            </a:custGeom>
            <a:solidFill>
              <a:srgbClr val="909D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72" name="Google Shape;14272;p84"/>
            <p:cNvSpPr/>
            <p:nvPr/>
          </p:nvSpPr>
          <p:spPr>
            <a:xfrm>
              <a:off x="5865942" y="3136969"/>
              <a:ext cx="150642" cy="75937"/>
            </a:xfrm>
            <a:custGeom>
              <a:avLst/>
              <a:gdLst/>
              <a:ahLst/>
              <a:cxnLst/>
              <a:rect l="l" t="t" r="r" b="b"/>
              <a:pathLst>
                <a:path w="5753" h="2900" extrusionOk="0">
                  <a:moveTo>
                    <a:pt x="983" y="0"/>
                  </a:moveTo>
                  <a:lnTo>
                    <a:pt x="0" y="353"/>
                  </a:lnTo>
                  <a:cubicBezTo>
                    <a:pt x="10" y="945"/>
                    <a:pt x="124" y="1536"/>
                    <a:pt x="353" y="2090"/>
                  </a:cubicBezTo>
                  <a:cubicBezTo>
                    <a:pt x="560" y="2591"/>
                    <a:pt x="1046" y="2900"/>
                    <a:pt x="1567" y="2900"/>
                  </a:cubicBezTo>
                  <a:cubicBezTo>
                    <a:pt x="1670" y="2900"/>
                    <a:pt x="1775" y="2888"/>
                    <a:pt x="1880" y="2862"/>
                  </a:cubicBezTo>
                  <a:lnTo>
                    <a:pt x="2767" y="2633"/>
                  </a:lnTo>
                  <a:cubicBezTo>
                    <a:pt x="2805" y="2629"/>
                    <a:pt x="2841" y="2626"/>
                    <a:pt x="2877" y="2626"/>
                  </a:cubicBezTo>
                  <a:cubicBezTo>
                    <a:pt x="2912" y="2626"/>
                    <a:pt x="2948" y="2629"/>
                    <a:pt x="2986" y="2633"/>
                  </a:cubicBezTo>
                  <a:lnTo>
                    <a:pt x="3873" y="2862"/>
                  </a:lnTo>
                  <a:cubicBezTo>
                    <a:pt x="3978" y="2888"/>
                    <a:pt x="4083" y="2900"/>
                    <a:pt x="4186" y="2900"/>
                  </a:cubicBezTo>
                  <a:cubicBezTo>
                    <a:pt x="4707" y="2900"/>
                    <a:pt x="5193" y="2591"/>
                    <a:pt x="5400" y="2090"/>
                  </a:cubicBezTo>
                  <a:cubicBezTo>
                    <a:pt x="5629" y="1536"/>
                    <a:pt x="5743" y="945"/>
                    <a:pt x="5753" y="353"/>
                  </a:cubicBezTo>
                  <a:lnTo>
                    <a:pt x="4770" y="0"/>
                  </a:ln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73" name="Google Shape;14273;p84"/>
            <p:cNvSpPr/>
            <p:nvPr/>
          </p:nvSpPr>
          <p:spPr>
            <a:xfrm>
              <a:off x="5876416" y="3120734"/>
              <a:ext cx="129432" cy="80650"/>
            </a:xfrm>
            <a:custGeom>
              <a:avLst/>
              <a:gdLst/>
              <a:ahLst/>
              <a:cxnLst/>
              <a:rect l="l" t="t" r="r" b="b"/>
              <a:pathLst>
                <a:path w="4943" h="3080" extrusionOk="0">
                  <a:moveTo>
                    <a:pt x="1165" y="0"/>
                  </a:moveTo>
                  <a:lnTo>
                    <a:pt x="335" y="287"/>
                  </a:lnTo>
                  <a:cubicBezTo>
                    <a:pt x="173" y="344"/>
                    <a:pt x="49" y="496"/>
                    <a:pt x="39" y="678"/>
                  </a:cubicBezTo>
                  <a:cubicBezTo>
                    <a:pt x="1" y="1307"/>
                    <a:pt x="106" y="1946"/>
                    <a:pt x="354" y="2538"/>
                  </a:cubicBezTo>
                  <a:cubicBezTo>
                    <a:pt x="489" y="2871"/>
                    <a:pt x="815" y="3079"/>
                    <a:pt x="1163" y="3079"/>
                  </a:cubicBezTo>
                  <a:cubicBezTo>
                    <a:pt x="1233" y="3079"/>
                    <a:pt x="1304" y="3071"/>
                    <a:pt x="1375" y="3053"/>
                  </a:cubicBezTo>
                  <a:lnTo>
                    <a:pt x="2262" y="2834"/>
                  </a:lnTo>
                  <a:cubicBezTo>
                    <a:pt x="2329" y="2815"/>
                    <a:pt x="2400" y="2805"/>
                    <a:pt x="2472" y="2805"/>
                  </a:cubicBezTo>
                  <a:cubicBezTo>
                    <a:pt x="2543" y="2805"/>
                    <a:pt x="2615" y="2815"/>
                    <a:pt x="2682" y="2834"/>
                  </a:cubicBezTo>
                  <a:lnTo>
                    <a:pt x="3569" y="3053"/>
                  </a:lnTo>
                  <a:cubicBezTo>
                    <a:pt x="3641" y="3071"/>
                    <a:pt x="3713" y="3079"/>
                    <a:pt x="3784" y="3079"/>
                  </a:cubicBezTo>
                  <a:cubicBezTo>
                    <a:pt x="4135" y="3079"/>
                    <a:pt x="4455" y="2871"/>
                    <a:pt x="4590" y="2538"/>
                  </a:cubicBezTo>
                  <a:cubicBezTo>
                    <a:pt x="4838" y="1946"/>
                    <a:pt x="4943" y="1317"/>
                    <a:pt x="4904" y="678"/>
                  </a:cubicBezTo>
                  <a:cubicBezTo>
                    <a:pt x="4895" y="496"/>
                    <a:pt x="4780" y="344"/>
                    <a:pt x="4609" y="287"/>
                  </a:cubicBezTo>
                  <a:lnTo>
                    <a:pt x="3788" y="0"/>
                  </a:ln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74" name="Google Shape;14274;p84"/>
            <p:cNvSpPr/>
            <p:nvPr/>
          </p:nvSpPr>
          <p:spPr>
            <a:xfrm>
              <a:off x="5895400" y="3120734"/>
              <a:ext cx="91726" cy="62477"/>
            </a:xfrm>
            <a:custGeom>
              <a:avLst/>
              <a:gdLst/>
              <a:ahLst/>
              <a:cxnLst/>
              <a:rect l="l" t="t" r="r" b="b"/>
              <a:pathLst>
                <a:path w="3503" h="2386" extrusionOk="0">
                  <a:moveTo>
                    <a:pt x="440" y="0"/>
                  </a:moveTo>
                  <a:lnTo>
                    <a:pt x="1" y="153"/>
                  </a:lnTo>
                  <a:lnTo>
                    <a:pt x="1" y="640"/>
                  </a:lnTo>
                  <a:cubicBezTo>
                    <a:pt x="1" y="1603"/>
                    <a:pt x="783" y="2385"/>
                    <a:pt x="1756" y="2385"/>
                  </a:cubicBezTo>
                  <a:cubicBezTo>
                    <a:pt x="2720" y="2385"/>
                    <a:pt x="3502" y="1603"/>
                    <a:pt x="3502" y="640"/>
                  </a:cubicBezTo>
                  <a:lnTo>
                    <a:pt x="3502" y="153"/>
                  </a:lnTo>
                  <a:lnTo>
                    <a:pt x="3063" y="0"/>
                  </a:ln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75" name="Google Shape;14275;p84"/>
            <p:cNvSpPr/>
            <p:nvPr/>
          </p:nvSpPr>
          <p:spPr>
            <a:xfrm>
              <a:off x="5906895" y="3091747"/>
              <a:ext cx="68736" cy="79969"/>
            </a:xfrm>
            <a:custGeom>
              <a:avLst/>
              <a:gdLst/>
              <a:ahLst/>
              <a:cxnLst/>
              <a:rect l="l" t="t" r="r" b="b"/>
              <a:pathLst>
                <a:path w="2625" h="3054" extrusionOk="0">
                  <a:moveTo>
                    <a:pt x="1" y="1"/>
                  </a:moveTo>
                  <a:lnTo>
                    <a:pt x="1" y="1747"/>
                  </a:lnTo>
                  <a:cubicBezTo>
                    <a:pt x="1" y="2462"/>
                    <a:pt x="592" y="3053"/>
                    <a:pt x="1317" y="3053"/>
                  </a:cubicBezTo>
                  <a:cubicBezTo>
                    <a:pt x="2033" y="3053"/>
                    <a:pt x="2624" y="2472"/>
                    <a:pt x="2624" y="1747"/>
                  </a:cubicBezTo>
                  <a:lnTo>
                    <a:pt x="2624" y="1"/>
                  </a:ln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76" name="Google Shape;14276;p84"/>
            <p:cNvSpPr/>
            <p:nvPr/>
          </p:nvSpPr>
          <p:spPr>
            <a:xfrm>
              <a:off x="5906895" y="3091747"/>
              <a:ext cx="68736" cy="28568"/>
            </a:xfrm>
            <a:custGeom>
              <a:avLst/>
              <a:gdLst/>
              <a:ahLst/>
              <a:cxnLst/>
              <a:rect l="l" t="t" r="r" b="b"/>
              <a:pathLst>
                <a:path w="2625" h="1091" extrusionOk="0">
                  <a:moveTo>
                    <a:pt x="1" y="1"/>
                  </a:moveTo>
                  <a:lnTo>
                    <a:pt x="1" y="812"/>
                  </a:lnTo>
                  <a:cubicBezTo>
                    <a:pt x="421" y="998"/>
                    <a:pt x="869" y="1091"/>
                    <a:pt x="1316" y="1091"/>
                  </a:cubicBezTo>
                  <a:cubicBezTo>
                    <a:pt x="1763" y="1091"/>
                    <a:pt x="2209" y="998"/>
                    <a:pt x="2624" y="812"/>
                  </a:cubicBezTo>
                  <a:lnTo>
                    <a:pt x="2624" y="1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77" name="Google Shape;14277;p84"/>
            <p:cNvSpPr/>
            <p:nvPr/>
          </p:nvSpPr>
          <p:spPr>
            <a:xfrm>
              <a:off x="5906895" y="2879911"/>
              <a:ext cx="68736" cy="46007"/>
            </a:xfrm>
            <a:custGeom>
              <a:avLst/>
              <a:gdLst/>
              <a:ahLst/>
              <a:cxnLst/>
              <a:rect l="l" t="t" r="r" b="b"/>
              <a:pathLst>
                <a:path w="2625" h="1757" extrusionOk="0">
                  <a:moveTo>
                    <a:pt x="878" y="1"/>
                  </a:moveTo>
                  <a:cubicBezTo>
                    <a:pt x="392" y="1"/>
                    <a:pt x="1" y="392"/>
                    <a:pt x="1" y="879"/>
                  </a:cubicBezTo>
                  <a:cubicBezTo>
                    <a:pt x="1" y="1356"/>
                    <a:pt x="392" y="1756"/>
                    <a:pt x="878" y="1756"/>
                  </a:cubicBezTo>
                  <a:lnTo>
                    <a:pt x="1747" y="1756"/>
                  </a:lnTo>
                  <a:cubicBezTo>
                    <a:pt x="2233" y="1756"/>
                    <a:pt x="2624" y="1356"/>
                    <a:pt x="2624" y="879"/>
                  </a:cubicBezTo>
                  <a:cubicBezTo>
                    <a:pt x="2624" y="392"/>
                    <a:pt x="2233" y="1"/>
                    <a:pt x="1747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78" name="Google Shape;14278;p84"/>
            <p:cNvSpPr/>
            <p:nvPr/>
          </p:nvSpPr>
          <p:spPr>
            <a:xfrm>
              <a:off x="5838212" y="2914134"/>
              <a:ext cx="206102" cy="137419"/>
            </a:xfrm>
            <a:custGeom>
              <a:avLst/>
              <a:gdLst/>
              <a:ahLst/>
              <a:cxnLst/>
              <a:rect l="l" t="t" r="r" b="b"/>
              <a:pathLst>
                <a:path w="7871" h="5248" extrusionOk="0">
                  <a:moveTo>
                    <a:pt x="2624" y="1"/>
                  </a:moveTo>
                  <a:cubicBezTo>
                    <a:pt x="1174" y="1"/>
                    <a:pt x="0" y="1174"/>
                    <a:pt x="0" y="2624"/>
                  </a:cubicBezTo>
                  <a:cubicBezTo>
                    <a:pt x="0" y="4074"/>
                    <a:pt x="1174" y="5248"/>
                    <a:pt x="2624" y="5248"/>
                  </a:cubicBezTo>
                  <a:lnTo>
                    <a:pt x="5247" y="5248"/>
                  </a:lnTo>
                  <a:cubicBezTo>
                    <a:pt x="6697" y="5248"/>
                    <a:pt x="7871" y="4074"/>
                    <a:pt x="7871" y="2624"/>
                  </a:cubicBezTo>
                  <a:cubicBezTo>
                    <a:pt x="7871" y="1174"/>
                    <a:pt x="6697" y="1"/>
                    <a:pt x="5247" y="1"/>
                  </a:cubicBezTo>
                  <a:close/>
                </a:path>
              </a:pathLst>
            </a:custGeom>
            <a:solidFill>
              <a:srgbClr val="788A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79" name="Google Shape;14279;p84"/>
            <p:cNvSpPr/>
            <p:nvPr/>
          </p:nvSpPr>
          <p:spPr>
            <a:xfrm>
              <a:off x="5861203" y="2948620"/>
              <a:ext cx="160147" cy="91438"/>
            </a:xfrm>
            <a:custGeom>
              <a:avLst/>
              <a:gdLst/>
              <a:ahLst/>
              <a:cxnLst/>
              <a:rect l="l" t="t" r="r" b="b"/>
              <a:pathLst>
                <a:path w="6116" h="3492" extrusionOk="0">
                  <a:moveTo>
                    <a:pt x="1746" y="0"/>
                  </a:moveTo>
                  <a:cubicBezTo>
                    <a:pt x="782" y="0"/>
                    <a:pt x="0" y="783"/>
                    <a:pt x="0" y="1746"/>
                  </a:cubicBezTo>
                  <a:cubicBezTo>
                    <a:pt x="0" y="2710"/>
                    <a:pt x="782" y="3492"/>
                    <a:pt x="1746" y="3492"/>
                  </a:cubicBezTo>
                  <a:lnTo>
                    <a:pt x="4369" y="3492"/>
                  </a:lnTo>
                  <a:cubicBezTo>
                    <a:pt x="5333" y="3492"/>
                    <a:pt x="6115" y="2710"/>
                    <a:pt x="6115" y="1746"/>
                  </a:cubicBezTo>
                  <a:cubicBezTo>
                    <a:pt x="6115" y="783"/>
                    <a:pt x="5333" y="0"/>
                    <a:pt x="4369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80" name="Google Shape;14280;p84"/>
            <p:cNvSpPr/>
            <p:nvPr/>
          </p:nvSpPr>
          <p:spPr>
            <a:xfrm>
              <a:off x="5848712" y="2960115"/>
              <a:ext cx="184630" cy="148652"/>
            </a:xfrm>
            <a:custGeom>
              <a:avLst/>
              <a:gdLst/>
              <a:ahLst/>
              <a:cxnLst/>
              <a:rect l="l" t="t" r="r" b="b"/>
              <a:pathLst>
                <a:path w="7051" h="5677" extrusionOk="0">
                  <a:moveTo>
                    <a:pt x="2223" y="0"/>
                  </a:moveTo>
                  <a:cubicBezTo>
                    <a:pt x="1498" y="0"/>
                    <a:pt x="906" y="582"/>
                    <a:pt x="906" y="1307"/>
                  </a:cubicBezTo>
                  <a:lnTo>
                    <a:pt x="906" y="1670"/>
                  </a:lnTo>
                  <a:cubicBezTo>
                    <a:pt x="906" y="1832"/>
                    <a:pt x="773" y="1965"/>
                    <a:pt x="611" y="1965"/>
                  </a:cubicBezTo>
                  <a:cubicBezTo>
                    <a:pt x="604" y="1965"/>
                    <a:pt x="598" y="1965"/>
                    <a:pt x="592" y="1965"/>
                  </a:cubicBezTo>
                  <a:cubicBezTo>
                    <a:pt x="314" y="1965"/>
                    <a:pt x="75" y="2172"/>
                    <a:pt x="38" y="2452"/>
                  </a:cubicBezTo>
                  <a:cubicBezTo>
                    <a:pt x="0" y="2776"/>
                    <a:pt x="258" y="3062"/>
                    <a:pt x="582" y="3062"/>
                  </a:cubicBezTo>
                  <a:lnTo>
                    <a:pt x="696" y="3062"/>
                  </a:lnTo>
                  <a:cubicBezTo>
                    <a:pt x="811" y="4532"/>
                    <a:pt x="2042" y="5676"/>
                    <a:pt x="3530" y="5676"/>
                  </a:cubicBezTo>
                  <a:cubicBezTo>
                    <a:pt x="5008" y="5676"/>
                    <a:pt x="6239" y="4532"/>
                    <a:pt x="6354" y="3062"/>
                  </a:cubicBezTo>
                  <a:lnTo>
                    <a:pt x="6478" y="3062"/>
                  </a:lnTo>
                  <a:cubicBezTo>
                    <a:pt x="6802" y="3062"/>
                    <a:pt x="7050" y="2776"/>
                    <a:pt x="7021" y="2452"/>
                  </a:cubicBezTo>
                  <a:cubicBezTo>
                    <a:pt x="6983" y="2175"/>
                    <a:pt x="6735" y="1965"/>
                    <a:pt x="6449" y="1965"/>
                  </a:cubicBezTo>
                  <a:cubicBezTo>
                    <a:pt x="6287" y="1965"/>
                    <a:pt x="6153" y="1832"/>
                    <a:pt x="6153" y="1670"/>
                  </a:cubicBezTo>
                  <a:lnTo>
                    <a:pt x="6153" y="1307"/>
                  </a:lnTo>
                  <a:cubicBezTo>
                    <a:pt x="6153" y="582"/>
                    <a:pt x="5571" y="0"/>
                    <a:pt x="4846" y="0"/>
                  </a:cubicBezTo>
                  <a:close/>
                </a:path>
              </a:pathLst>
            </a:custGeom>
            <a:solidFill>
              <a:srgbClr val="E0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81" name="Google Shape;14281;p84"/>
            <p:cNvSpPr/>
            <p:nvPr/>
          </p:nvSpPr>
          <p:spPr>
            <a:xfrm>
              <a:off x="5848948" y="2960115"/>
              <a:ext cx="132418" cy="148626"/>
            </a:xfrm>
            <a:custGeom>
              <a:avLst/>
              <a:gdLst/>
              <a:ahLst/>
              <a:cxnLst/>
              <a:rect l="l" t="t" r="r" b="b"/>
              <a:pathLst>
                <a:path w="5057" h="5676" extrusionOk="0">
                  <a:moveTo>
                    <a:pt x="2214" y="0"/>
                  </a:moveTo>
                  <a:cubicBezTo>
                    <a:pt x="1489" y="0"/>
                    <a:pt x="897" y="582"/>
                    <a:pt x="897" y="1307"/>
                  </a:cubicBezTo>
                  <a:lnTo>
                    <a:pt x="897" y="1670"/>
                  </a:lnTo>
                  <a:cubicBezTo>
                    <a:pt x="897" y="1832"/>
                    <a:pt x="764" y="1965"/>
                    <a:pt x="602" y="1965"/>
                  </a:cubicBezTo>
                  <a:cubicBezTo>
                    <a:pt x="315" y="1965"/>
                    <a:pt x="67" y="2175"/>
                    <a:pt x="29" y="2452"/>
                  </a:cubicBezTo>
                  <a:cubicBezTo>
                    <a:pt x="1" y="2776"/>
                    <a:pt x="249" y="3062"/>
                    <a:pt x="573" y="3062"/>
                  </a:cubicBezTo>
                  <a:lnTo>
                    <a:pt x="697" y="3062"/>
                  </a:lnTo>
                  <a:cubicBezTo>
                    <a:pt x="801" y="4557"/>
                    <a:pt x="2046" y="5676"/>
                    <a:pt x="3499" y="5676"/>
                  </a:cubicBezTo>
                  <a:cubicBezTo>
                    <a:pt x="3650" y="5676"/>
                    <a:pt x="3804" y="5664"/>
                    <a:pt x="3960" y="5638"/>
                  </a:cubicBezTo>
                  <a:cubicBezTo>
                    <a:pt x="2576" y="5428"/>
                    <a:pt x="1556" y="4236"/>
                    <a:pt x="1556" y="2843"/>
                  </a:cubicBezTo>
                  <a:lnTo>
                    <a:pt x="1556" y="1527"/>
                  </a:lnTo>
                  <a:cubicBezTo>
                    <a:pt x="1556" y="926"/>
                    <a:pt x="2042" y="439"/>
                    <a:pt x="2653" y="439"/>
                  </a:cubicBezTo>
                  <a:lnTo>
                    <a:pt x="4627" y="439"/>
                  </a:lnTo>
                  <a:cubicBezTo>
                    <a:pt x="4856" y="439"/>
                    <a:pt x="5047" y="248"/>
                    <a:pt x="5057" y="19"/>
                  </a:cubicBezTo>
                  <a:cubicBezTo>
                    <a:pt x="4980" y="10"/>
                    <a:pt x="4914" y="0"/>
                    <a:pt x="4837" y="0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82" name="Google Shape;14282;p84"/>
            <p:cNvSpPr/>
            <p:nvPr/>
          </p:nvSpPr>
          <p:spPr>
            <a:xfrm>
              <a:off x="5889666" y="3005808"/>
              <a:ext cx="34512" cy="22781"/>
            </a:xfrm>
            <a:custGeom>
              <a:avLst/>
              <a:gdLst/>
              <a:ahLst/>
              <a:cxnLst/>
              <a:rect l="l" t="t" r="r" b="b"/>
              <a:pathLst>
                <a:path w="1318" h="870" extrusionOk="0">
                  <a:moveTo>
                    <a:pt x="659" y="1"/>
                  </a:moveTo>
                  <a:cubicBezTo>
                    <a:pt x="296" y="1"/>
                    <a:pt x="1" y="287"/>
                    <a:pt x="1" y="650"/>
                  </a:cubicBezTo>
                  <a:cubicBezTo>
                    <a:pt x="1" y="726"/>
                    <a:pt x="20" y="802"/>
                    <a:pt x="48" y="869"/>
                  </a:cubicBezTo>
                  <a:cubicBezTo>
                    <a:pt x="134" y="612"/>
                    <a:pt x="382" y="440"/>
                    <a:pt x="659" y="440"/>
                  </a:cubicBezTo>
                  <a:cubicBezTo>
                    <a:pt x="935" y="440"/>
                    <a:pt x="1184" y="612"/>
                    <a:pt x="1279" y="869"/>
                  </a:cubicBezTo>
                  <a:cubicBezTo>
                    <a:pt x="1298" y="802"/>
                    <a:pt x="1317" y="726"/>
                    <a:pt x="1317" y="650"/>
                  </a:cubicBezTo>
                  <a:cubicBezTo>
                    <a:pt x="1317" y="287"/>
                    <a:pt x="1021" y="1"/>
                    <a:pt x="659" y="1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83" name="Google Shape;14283;p84"/>
            <p:cNvSpPr/>
            <p:nvPr/>
          </p:nvSpPr>
          <p:spPr>
            <a:xfrm>
              <a:off x="5958375" y="3005808"/>
              <a:ext cx="34486" cy="22781"/>
            </a:xfrm>
            <a:custGeom>
              <a:avLst/>
              <a:gdLst/>
              <a:ahLst/>
              <a:cxnLst/>
              <a:rect l="l" t="t" r="r" b="b"/>
              <a:pathLst>
                <a:path w="1317" h="870" extrusionOk="0">
                  <a:moveTo>
                    <a:pt x="658" y="1"/>
                  </a:moveTo>
                  <a:cubicBezTo>
                    <a:pt x="296" y="1"/>
                    <a:pt x="0" y="287"/>
                    <a:pt x="0" y="650"/>
                  </a:cubicBezTo>
                  <a:cubicBezTo>
                    <a:pt x="0" y="726"/>
                    <a:pt x="19" y="802"/>
                    <a:pt x="38" y="869"/>
                  </a:cubicBezTo>
                  <a:cubicBezTo>
                    <a:pt x="134" y="612"/>
                    <a:pt x="382" y="440"/>
                    <a:pt x="658" y="440"/>
                  </a:cubicBezTo>
                  <a:cubicBezTo>
                    <a:pt x="935" y="440"/>
                    <a:pt x="1183" y="612"/>
                    <a:pt x="1269" y="869"/>
                  </a:cubicBezTo>
                  <a:cubicBezTo>
                    <a:pt x="1297" y="802"/>
                    <a:pt x="1307" y="726"/>
                    <a:pt x="1317" y="650"/>
                  </a:cubicBezTo>
                  <a:cubicBezTo>
                    <a:pt x="1317" y="287"/>
                    <a:pt x="1021" y="1"/>
                    <a:pt x="658" y="1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84" name="Google Shape;14284;p84"/>
            <p:cNvSpPr/>
            <p:nvPr/>
          </p:nvSpPr>
          <p:spPr>
            <a:xfrm>
              <a:off x="5915929" y="3057707"/>
              <a:ext cx="50668" cy="17361"/>
            </a:xfrm>
            <a:custGeom>
              <a:avLst/>
              <a:gdLst/>
              <a:ahLst/>
              <a:cxnLst/>
              <a:rect l="l" t="t" r="r" b="b"/>
              <a:pathLst>
                <a:path w="1935" h="663" extrusionOk="0">
                  <a:moveTo>
                    <a:pt x="312" y="1"/>
                  </a:moveTo>
                  <a:cubicBezTo>
                    <a:pt x="143" y="1"/>
                    <a:pt x="0" y="222"/>
                    <a:pt x="161" y="375"/>
                  </a:cubicBezTo>
                  <a:cubicBezTo>
                    <a:pt x="372" y="558"/>
                    <a:pt x="652" y="662"/>
                    <a:pt x="935" y="662"/>
                  </a:cubicBezTo>
                  <a:cubicBezTo>
                    <a:pt x="948" y="662"/>
                    <a:pt x="960" y="662"/>
                    <a:pt x="972" y="662"/>
                  </a:cubicBezTo>
                  <a:cubicBezTo>
                    <a:pt x="984" y="662"/>
                    <a:pt x="996" y="662"/>
                    <a:pt x="1008" y="662"/>
                  </a:cubicBezTo>
                  <a:cubicBezTo>
                    <a:pt x="1283" y="662"/>
                    <a:pt x="1563" y="558"/>
                    <a:pt x="1774" y="375"/>
                  </a:cubicBezTo>
                  <a:cubicBezTo>
                    <a:pt x="1935" y="222"/>
                    <a:pt x="1793" y="1"/>
                    <a:pt x="1623" y="1"/>
                  </a:cubicBezTo>
                  <a:cubicBezTo>
                    <a:pt x="1571" y="1"/>
                    <a:pt x="1517" y="21"/>
                    <a:pt x="1468" y="70"/>
                  </a:cubicBezTo>
                  <a:cubicBezTo>
                    <a:pt x="1316" y="170"/>
                    <a:pt x="1142" y="220"/>
                    <a:pt x="968" y="220"/>
                  </a:cubicBezTo>
                  <a:cubicBezTo>
                    <a:pt x="793" y="220"/>
                    <a:pt x="619" y="170"/>
                    <a:pt x="467" y="70"/>
                  </a:cubicBezTo>
                  <a:cubicBezTo>
                    <a:pt x="418" y="21"/>
                    <a:pt x="364" y="1"/>
                    <a:pt x="312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85" name="Google Shape;14285;p84"/>
            <p:cNvSpPr/>
            <p:nvPr/>
          </p:nvSpPr>
          <p:spPr>
            <a:xfrm>
              <a:off x="5901161" y="3012197"/>
              <a:ext cx="11521" cy="16889"/>
            </a:xfrm>
            <a:custGeom>
              <a:avLst/>
              <a:gdLst/>
              <a:ahLst/>
              <a:cxnLst/>
              <a:rect l="l" t="t" r="r" b="b"/>
              <a:pathLst>
                <a:path w="440" h="645" extrusionOk="0">
                  <a:moveTo>
                    <a:pt x="220" y="0"/>
                  </a:moveTo>
                  <a:cubicBezTo>
                    <a:pt x="110" y="0"/>
                    <a:pt x="0" y="72"/>
                    <a:pt x="0" y="215"/>
                  </a:cubicBezTo>
                  <a:lnTo>
                    <a:pt x="0" y="425"/>
                  </a:lnTo>
                  <a:cubicBezTo>
                    <a:pt x="0" y="549"/>
                    <a:pt x="96" y="644"/>
                    <a:pt x="220" y="644"/>
                  </a:cubicBezTo>
                  <a:cubicBezTo>
                    <a:pt x="344" y="644"/>
                    <a:pt x="439" y="549"/>
                    <a:pt x="439" y="434"/>
                  </a:cubicBezTo>
                  <a:lnTo>
                    <a:pt x="439" y="215"/>
                  </a:lnTo>
                  <a:cubicBezTo>
                    <a:pt x="439" y="72"/>
                    <a:pt x="330" y="0"/>
                    <a:pt x="220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86" name="Google Shape;14286;p84"/>
            <p:cNvSpPr/>
            <p:nvPr/>
          </p:nvSpPr>
          <p:spPr>
            <a:xfrm>
              <a:off x="5969844" y="3012197"/>
              <a:ext cx="11521" cy="16889"/>
            </a:xfrm>
            <a:custGeom>
              <a:avLst/>
              <a:gdLst/>
              <a:ahLst/>
              <a:cxnLst/>
              <a:rect l="l" t="t" r="r" b="b"/>
              <a:pathLst>
                <a:path w="440" h="645" extrusionOk="0">
                  <a:moveTo>
                    <a:pt x="220" y="0"/>
                  </a:moveTo>
                  <a:cubicBezTo>
                    <a:pt x="111" y="0"/>
                    <a:pt x="1" y="72"/>
                    <a:pt x="1" y="215"/>
                  </a:cubicBezTo>
                  <a:lnTo>
                    <a:pt x="1" y="425"/>
                  </a:lnTo>
                  <a:cubicBezTo>
                    <a:pt x="1" y="549"/>
                    <a:pt x="96" y="644"/>
                    <a:pt x="220" y="644"/>
                  </a:cubicBezTo>
                  <a:cubicBezTo>
                    <a:pt x="335" y="644"/>
                    <a:pt x="430" y="549"/>
                    <a:pt x="440" y="434"/>
                  </a:cubicBezTo>
                  <a:lnTo>
                    <a:pt x="440" y="215"/>
                  </a:lnTo>
                  <a:cubicBezTo>
                    <a:pt x="440" y="72"/>
                    <a:pt x="330" y="0"/>
                    <a:pt x="220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87" name="Google Shape;14287;p84"/>
            <p:cNvSpPr/>
            <p:nvPr/>
          </p:nvSpPr>
          <p:spPr>
            <a:xfrm>
              <a:off x="5922135" y="3011569"/>
              <a:ext cx="38256" cy="11260"/>
            </a:xfrm>
            <a:custGeom>
              <a:avLst/>
              <a:gdLst/>
              <a:ahLst/>
              <a:cxnLst/>
              <a:rect l="l" t="t" r="r" b="b"/>
              <a:pathLst>
                <a:path w="1461" h="430" extrusionOk="0">
                  <a:moveTo>
                    <a:pt x="296" y="0"/>
                  </a:moveTo>
                  <a:cubicBezTo>
                    <a:pt x="1" y="0"/>
                    <a:pt x="1" y="430"/>
                    <a:pt x="296" y="430"/>
                  </a:cubicBezTo>
                  <a:lnTo>
                    <a:pt x="1165" y="430"/>
                  </a:lnTo>
                  <a:cubicBezTo>
                    <a:pt x="1460" y="430"/>
                    <a:pt x="1460" y="0"/>
                    <a:pt x="1165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88" name="Google Shape;14288;p84"/>
            <p:cNvSpPr/>
            <p:nvPr/>
          </p:nvSpPr>
          <p:spPr>
            <a:xfrm>
              <a:off x="5933630" y="3211648"/>
              <a:ext cx="15266" cy="11521"/>
            </a:xfrm>
            <a:custGeom>
              <a:avLst/>
              <a:gdLst/>
              <a:ahLst/>
              <a:cxnLst/>
              <a:rect l="l" t="t" r="r" b="b"/>
              <a:pathLst>
                <a:path w="583" h="440" extrusionOk="0">
                  <a:moveTo>
                    <a:pt x="296" y="1"/>
                  </a:moveTo>
                  <a:cubicBezTo>
                    <a:pt x="1" y="1"/>
                    <a:pt x="1" y="440"/>
                    <a:pt x="296" y="440"/>
                  </a:cubicBezTo>
                  <a:cubicBezTo>
                    <a:pt x="583" y="440"/>
                    <a:pt x="583" y="1"/>
                    <a:pt x="296" y="1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89" name="Google Shape;14289;p84"/>
            <p:cNvSpPr/>
            <p:nvPr/>
          </p:nvSpPr>
          <p:spPr>
            <a:xfrm>
              <a:off x="5868691" y="2994156"/>
              <a:ext cx="66955" cy="57398"/>
            </a:xfrm>
            <a:custGeom>
              <a:avLst/>
              <a:gdLst/>
              <a:ahLst/>
              <a:cxnLst/>
              <a:rect l="l" t="t" r="r" b="b"/>
              <a:pathLst>
                <a:path w="2557" h="2192" extrusionOk="0">
                  <a:moveTo>
                    <a:pt x="1460" y="446"/>
                  </a:moveTo>
                  <a:cubicBezTo>
                    <a:pt x="1822" y="446"/>
                    <a:pt x="2118" y="732"/>
                    <a:pt x="2118" y="1104"/>
                  </a:cubicBezTo>
                  <a:cubicBezTo>
                    <a:pt x="2118" y="1497"/>
                    <a:pt x="1796" y="1755"/>
                    <a:pt x="1461" y="1755"/>
                  </a:cubicBezTo>
                  <a:cubicBezTo>
                    <a:pt x="1300" y="1755"/>
                    <a:pt x="1135" y="1695"/>
                    <a:pt x="1002" y="1562"/>
                  </a:cubicBezTo>
                  <a:cubicBezTo>
                    <a:pt x="582" y="1152"/>
                    <a:pt x="878" y="446"/>
                    <a:pt x="1460" y="446"/>
                  </a:cubicBezTo>
                  <a:close/>
                  <a:moveTo>
                    <a:pt x="1452" y="0"/>
                  </a:moveTo>
                  <a:cubicBezTo>
                    <a:pt x="1183" y="0"/>
                    <a:pt x="909" y="100"/>
                    <a:pt x="687" y="322"/>
                  </a:cubicBezTo>
                  <a:cubicBezTo>
                    <a:pt x="0" y="1018"/>
                    <a:pt x="487" y="2192"/>
                    <a:pt x="1460" y="2192"/>
                  </a:cubicBezTo>
                  <a:cubicBezTo>
                    <a:pt x="2061" y="2192"/>
                    <a:pt x="2557" y="1705"/>
                    <a:pt x="2557" y="1095"/>
                  </a:cubicBezTo>
                  <a:cubicBezTo>
                    <a:pt x="2557" y="436"/>
                    <a:pt x="2015" y="0"/>
                    <a:pt x="1452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90" name="Google Shape;14290;p84"/>
            <p:cNvSpPr/>
            <p:nvPr/>
          </p:nvSpPr>
          <p:spPr>
            <a:xfrm>
              <a:off x="5937375" y="2994156"/>
              <a:ext cx="66719" cy="57398"/>
            </a:xfrm>
            <a:custGeom>
              <a:avLst/>
              <a:gdLst/>
              <a:ahLst/>
              <a:cxnLst/>
              <a:rect l="l" t="t" r="r" b="b"/>
              <a:pathLst>
                <a:path w="2548" h="2192" extrusionOk="0">
                  <a:moveTo>
                    <a:pt x="1460" y="446"/>
                  </a:moveTo>
                  <a:cubicBezTo>
                    <a:pt x="1823" y="446"/>
                    <a:pt x="2119" y="732"/>
                    <a:pt x="2119" y="1104"/>
                  </a:cubicBezTo>
                  <a:cubicBezTo>
                    <a:pt x="2119" y="1497"/>
                    <a:pt x="1797" y="1755"/>
                    <a:pt x="1459" y="1755"/>
                  </a:cubicBezTo>
                  <a:cubicBezTo>
                    <a:pt x="1296" y="1755"/>
                    <a:pt x="1129" y="1695"/>
                    <a:pt x="993" y="1562"/>
                  </a:cubicBezTo>
                  <a:cubicBezTo>
                    <a:pt x="583" y="1152"/>
                    <a:pt x="878" y="446"/>
                    <a:pt x="1460" y="446"/>
                  </a:cubicBezTo>
                  <a:close/>
                  <a:moveTo>
                    <a:pt x="1450" y="0"/>
                  </a:moveTo>
                  <a:cubicBezTo>
                    <a:pt x="1182" y="0"/>
                    <a:pt x="910" y="100"/>
                    <a:pt x="688" y="322"/>
                  </a:cubicBezTo>
                  <a:cubicBezTo>
                    <a:pt x="1" y="1018"/>
                    <a:pt x="487" y="2192"/>
                    <a:pt x="1460" y="2192"/>
                  </a:cubicBezTo>
                  <a:cubicBezTo>
                    <a:pt x="2061" y="2192"/>
                    <a:pt x="2548" y="1705"/>
                    <a:pt x="2548" y="1095"/>
                  </a:cubicBezTo>
                  <a:cubicBezTo>
                    <a:pt x="2548" y="436"/>
                    <a:pt x="2010" y="0"/>
                    <a:pt x="1450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91" name="Google Shape;14291;p84"/>
            <p:cNvSpPr/>
            <p:nvPr/>
          </p:nvSpPr>
          <p:spPr>
            <a:xfrm>
              <a:off x="5811477" y="3169202"/>
              <a:ext cx="49725" cy="65724"/>
            </a:xfrm>
            <a:custGeom>
              <a:avLst/>
              <a:gdLst/>
              <a:ahLst/>
              <a:cxnLst/>
              <a:rect l="l" t="t" r="r" b="b"/>
              <a:pathLst>
                <a:path w="1899" h="2510" extrusionOk="0">
                  <a:moveTo>
                    <a:pt x="220" y="0"/>
                  </a:moveTo>
                  <a:cubicBezTo>
                    <a:pt x="125" y="115"/>
                    <a:pt x="48" y="248"/>
                    <a:pt x="1" y="382"/>
                  </a:cubicBezTo>
                  <a:lnTo>
                    <a:pt x="1212" y="1336"/>
                  </a:lnTo>
                  <a:cubicBezTo>
                    <a:pt x="1365" y="1460"/>
                    <a:pt x="1460" y="1650"/>
                    <a:pt x="1460" y="1860"/>
                  </a:cubicBezTo>
                  <a:lnTo>
                    <a:pt x="1460" y="2509"/>
                  </a:lnTo>
                  <a:lnTo>
                    <a:pt x="1899" y="2509"/>
                  </a:lnTo>
                  <a:lnTo>
                    <a:pt x="1899" y="2500"/>
                  </a:lnTo>
                  <a:lnTo>
                    <a:pt x="1899" y="1851"/>
                  </a:lnTo>
                  <a:cubicBezTo>
                    <a:pt x="1899" y="1517"/>
                    <a:pt x="1746" y="1202"/>
                    <a:pt x="1479" y="992"/>
                  </a:cubicBezTo>
                  <a:lnTo>
                    <a:pt x="220" y="0"/>
                  </a:ln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92" name="Google Shape;14292;p84"/>
            <p:cNvSpPr/>
            <p:nvPr/>
          </p:nvSpPr>
          <p:spPr>
            <a:xfrm>
              <a:off x="6021324" y="3169202"/>
              <a:ext cx="49725" cy="65724"/>
            </a:xfrm>
            <a:custGeom>
              <a:avLst/>
              <a:gdLst/>
              <a:ahLst/>
              <a:cxnLst/>
              <a:rect l="l" t="t" r="r" b="b"/>
              <a:pathLst>
                <a:path w="1899" h="2510" extrusionOk="0">
                  <a:moveTo>
                    <a:pt x="1679" y="0"/>
                  </a:moveTo>
                  <a:lnTo>
                    <a:pt x="420" y="992"/>
                  </a:lnTo>
                  <a:cubicBezTo>
                    <a:pt x="153" y="1202"/>
                    <a:pt x="0" y="1517"/>
                    <a:pt x="0" y="1851"/>
                  </a:cubicBezTo>
                  <a:lnTo>
                    <a:pt x="0" y="2500"/>
                  </a:lnTo>
                  <a:lnTo>
                    <a:pt x="0" y="2509"/>
                  </a:lnTo>
                  <a:lnTo>
                    <a:pt x="439" y="2509"/>
                  </a:lnTo>
                  <a:lnTo>
                    <a:pt x="439" y="1860"/>
                  </a:lnTo>
                  <a:cubicBezTo>
                    <a:pt x="439" y="1650"/>
                    <a:pt x="525" y="1460"/>
                    <a:pt x="687" y="1336"/>
                  </a:cubicBezTo>
                  <a:lnTo>
                    <a:pt x="1899" y="382"/>
                  </a:lnTo>
                  <a:cubicBezTo>
                    <a:pt x="1851" y="248"/>
                    <a:pt x="1775" y="115"/>
                    <a:pt x="1679" y="0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293" name="Google Shape;14293;p84"/>
          <p:cNvGrpSpPr/>
          <p:nvPr/>
        </p:nvGrpSpPr>
        <p:grpSpPr>
          <a:xfrm>
            <a:off x="7616069" y="4268056"/>
            <a:ext cx="263316" cy="354754"/>
            <a:chOff x="7616069" y="4268056"/>
            <a:chExt cx="263316" cy="354754"/>
          </a:xfrm>
        </p:grpSpPr>
        <p:sp>
          <p:nvSpPr>
            <p:cNvPr id="14294" name="Google Shape;14294;p84"/>
            <p:cNvSpPr/>
            <p:nvPr/>
          </p:nvSpPr>
          <p:spPr>
            <a:xfrm>
              <a:off x="7616069" y="4513881"/>
              <a:ext cx="263316" cy="108930"/>
            </a:xfrm>
            <a:custGeom>
              <a:avLst/>
              <a:gdLst/>
              <a:ahLst/>
              <a:cxnLst/>
              <a:rect l="l" t="t" r="r" b="b"/>
              <a:pathLst>
                <a:path w="10056" h="4160" extrusionOk="0">
                  <a:moveTo>
                    <a:pt x="3129" y="0"/>
                  </a:moveTo>
                  <a:lnTo>
                    <a:pt x="878" y="792"/>
                  </a:lnTo>
                  <a:cubicBezTo>
                    <a:pt x="353" y="983"/>
                    <a:pt x="0" y="1469"/>
                    <a:pt x="0" y="2032"/>
                  </a:cubicBezTo>
                  <a:lnTo>
                    <a:pt x="0" y="3501"/>
                  </a:lnTo>
                  <a:cubicBezTo>
                    <a:pt x="0" y="3864"/>
                    <a:pt x="296" y="4160"/>
                    <a:pt x="658" y="4160"/>
                  </a:cubicBezTo>
                  <a:lnTo>
                    <a:pt x="9407" y="4160"/>
                  </a:lnTo>
                  <a:cubicBezTo>
                    <a:pt x="9759" y="4160"/>
                    <a:pt x="10055" y="3864"/>
                    <a:pt x="10055" y="3501"/>
                  </a:cubicBezTo>
                  <a:lnTo>
                    <a:pt x="10055" y="2032"/>
                  </a:lnTo>
                  <a:cubicBezTo>
                    <a:pt x="10055" y="1469"/>
                    <a:pt x="9702" y="973"/>
                    <a:pt x="9178" y="792"/>
                  </a:cubicBezTo>
                  <a:lnTo>
                    <a:pt x="6917" y="0"/>
                  </a:lnTo>
                  <a:close/>
                </a:path>
              </a:pathLst>
            </a:custGeom>
            <a:solidFill>
              <a:srgbClr val="E7E9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95" name="Google Shape;14295;p84"/>
            <p:cNvSpPr/>
            <p:nvPr/>
          </p:nvSpPr>
          <p:spPr>
            <a:xfrm>
              <a:off x="7719238" y="4514116"/>
              <a:ext cx="57214" cy="108694"/>
            </a:xfrm>
            <a:custGeom>
              <a:avLst/>
              <a:gdLst/>
              <a:ahLst/>
              <a:cxnLst/>
              <a:rect l="l" t="t" r="r" b="b"/>
              <a:pathLst>
                <a:path w="2185" h="4151" extrusionOk="0">
                  <a:moveTo>
                    <a:pt x="0" y="1"/>
                  </a:moveTo>
                  <a:lnTo>
                    <a:pt x="0" y="4151"/>
                  </a:lnTo>
                  <a:lnTo>
                    <a:pt x="2185" y="4151"/>
                  </a:lnTo>
                  <a:lnTo>
                    <a:pt x="2185" y="1"/>
                  </a:ln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96" name="Google Shape;14296;p84"/>
            <p:cNvSpPr/>
            <p:nvPr/>
          </p:nvSpPr>
          <p:spPr>
            <a:xfrm>
              <a:off x="7719238" y="4514116"/>
              <a:ext cx="57214" cy="34433"/>
            </a:xfrm>
            <a:custGeom>
              <a:avLst/>
              <a:gdLst/>
              <a:ahLst/>
              <a:cxnLst/>
              <a:rect l="l" t="t" r="r" b="b"/>
              <a:pathLst>
                <a:path w="2185" h="1315" extrusionOk="0">
                  <a:moveTo>
                    <a:pt x="0" y="1"/>
                  </a:moveTo>
                  <a:lnTo>
                    <a:pt x="0" y="936"/>
                  </a:lnTo>
                  <a:cubicBezTo>
                    <a:pt x="315" y="1189"/>
                    <a:pt x="701" y="1315"/>
                    <a:pt x="1089" y="1315"/>
                  </a:cubicBezTo>
                  <a:cubicBezTo>
                    <a:pt x="1476" y="1315"/>
                    <a:pt x="1865" y="1189"/>
                    <a:pt x="2185" y="936"/>
                  </a:cubicBezTo>
                  <a:lnTo>
                    <a:pt x="2185" y="1"/>
                  </a:ln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97" name="Google Shape;14297;p84"/>
            <p:cNvSpPr/>
            <p:nvPr/>
          </p:nvSpPr>
          <p:spPr>
            <a:xfrm>
              <a:off x="7642542" y="4268082"/>
              <a:ext cx="210344" cy="208852"/>
            </a:xfrm>
            <a:custGeom>
              <a:avLst/>
              <a:gdLst/>
              <a:ahLst/>
              <a:cxnLst/>
              <a:rect l="l" t="t" r="r" b="b"/>
              <a:pathLst>
                <a:path w="8033" h="7976" extrusionOk="0">
                  <a:moveTo>
                    <a:pt x="4017" y="0"/>
                  </a:moveTo>
                  <a:cubicBezTo>
                    <a:pt x="1966" y="0"/>
                    <a:pt x="306" y="1670"/>
                    <a:pt x="306" y="3721"/>
                  </a:cubicBezTo>
                  <a:lnTo>
                    <a:pt x="306" y="5466"/>
                  </a:lnTo>
                  <a:cubicBezTo>
                    <a:pt x="315" y="5924"/>
                    <a:pt x="239" y="6382"/>
                    <a:pt x="86" y="6821"/>
                  </a:cubicBezTo>
                  <a:cubicBezTo>
                    <a:pt x="0" y="7050"/>
                    <a:pt x="124" y="7308"/>
                    <a:pt x="353" y="7384"/>
                  </a:cubicBezTo>
                  <a:cubicBezTo>
                    <a:pt x="1117" y="7651"/>
                    <a:pt x="1908" y="7842"/>
                    <a:pt x="2710" y="7975"/>
                  </a:cubicBezTo>
                  <a:lnTo>
                    <a:pt x="5333" y="7975"/>
                  </a:lnTo>
                  <a:cubicBezTo>
                    <a:pt x="6125" y="7842"/>
                    <a:pt x="6917" y="7651"/>
                    <a:pt x="7680" y="7384"/>
                  </a:cubicBezTo>
                  <a:cubicBezTo>
                    <a:pt x="7919" y="7308"/>
                    <a:pt x="8033" y="7050"/>
                    <a:pt x="7947" y="6821"/>
                  </a:cubicBezTo>
                  <a:cubicBezTo>
                    <a:pt x="7795" y="6392"/>
                    <a:pt x="7718" y="5924"/>
                    <a:pt x="7728" y="5466"/>
                  </a:cubicBezTo>
                  <a:lnTo>
                    <a:pt x="7728" y="3721"/>
                  </a:lnTo>
                  <a:cubicBezTo>
                    <a:pt x="7728" y="1670"/>
                    <a:pt x="6068" y="0"/>
                    <a:pt x="4017" y="0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98" name="Google Shape;14298;p84"/>
            <p:cNvSpPr/>
            <p:nvPr/>
          </p:nvSpPr>
          <p:spPr>
            <a:xfrm>
              <a:off x="7713477" y="4462663"/>
              <a:ext cx="68736" cy="74470"/>
            </a:xfrm>
            <a:custGeom>
              <a:avLst/>
              <a:gdLst/>
              <a:ahLst/>
              <a:cxnLst/>
              <a:rect l="l" t="t" r="r" b="b"/>
              <a:pathLst>
                <a:path w="2625" h="2844" extrusionOk="0">
                  <a:moveTo>
                    <a:pt x="1" y="1"/>
                  </a:moveTo>
                  <a:lnTo>
                    <a:pt x="1" y="1527"/>
                  </a:lnTo>
                  <a:cubicBezTo>
                    <a:pt x="1" y="2252"/>
                    <a:pt x="583" y="2844"/>
                    <a:pt x="1308" y="2844"/>
                  </a:cubicBezTo>
                  <a:cubicBezTo>
                    <a:pt x="2033" y="2844"/>
                    <a:pt x="2615" y="2252"/>
                    <a:pt x="2624" y="1527"/>
                  </a:cubicBezTo>
                  <a:lnTo>
                    <a:pt x="2624" y="1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99" name="Google Shape;14299;p84"/>
            <p:cNvSpPr/>
            <p:nvPr/>
          </p:nvSpPr>
          <p:spPr>
            <a:xfrm>
              <a:off x="7713477" y="4462663"/>
              <a:ext cx="68736" cy="28620"/>
            </a:xfrm>
            <a:custGeom>
              <a:avLst/>
              <a:gdLst/>
              <a:ahLst/>
              <a:cxnLst/>
              <a:rect l="l" t="t" r="r" b="b"/>
              <a:pathLst>
                <a:path w="2625" h="1093" extrusionOk="0">
                  <a:moveTo>
                    <a:pt x="1" y="1"/>
                  </a:moveTo>
                  <a:lnTo>
                    <a:pt x="1" y="821"/>
                  </a:lnTo>
                  <a:cubicBezTo>
                    <a:pt x="416" y="1002"/>
                    <a:pt x="862" y="1093"/>
                    <a:pt x="1309" y="1093"/>
                  </a:cubicBezTo>
                  <a:cubicBezTo>
                    <a:pt x="1756" y="1093"/>
                    <a:pt x="2204" y="1002"/>
                    <a:pt x="2624" y="821"/>
                  </a:cubicBezTo>
                  <a:lnTo>
                    <a:pt x="2624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0" name="Google Shape;14300;p84"/>
            <p:cNvSpPr/>
            <p:nvPr/>
          </p:nvSpPr>
          <p:spPr>
            <a:xfrm>
              <a:off x="7673257" y="4319771"/>
              <a:ext cx="148914" cy="160147"/>
            </a:xfrm>
            <a:custGeom>
              <a:avLst/>
              <a:gdLst/>
              <a:ahLst/>
              <a:cxnLst/>
              <a:rect l="l" t="t" r="r" b="b"/>
              <a:pathLst>
                <a:path w="5687" h="6116" extrusionOk="0">
                  <a:moveTo>
                    <a:pt x="1" y="1"/>
                  </a:moveTo>
                  <a:lnTo>
                    <a:pt x="1" y="3273"/>
                  </a:lnTo>
                  <a:cubicBezTo>
                    <a:pt x="1" y="4838"/>
                    <a:pt x="1279" y="6116"/>
                    <a:pt x="2844" y="6116"/>
                  </a:cubicBezTo>
                  <a:cubicBezTo>
                    <a:pt x="4408" y="6116"/>
                    <a:pt x="5687" y="4838"/>
                    <a:pt x="5687" y="3273"/>
                  </a:cubicBezTo>
                  <a:lnTo>
                    <a:pt x="5687" y="1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1" name="Google Shape;14301;p84"/>
            <p:cNvSpPr/>
            <p:nvPr/>
          </p:nvSpPr>
          <p:spPr>
            <a:xfrm>
              <a:off x="7673047" y="4319771"/>
              <a:ext cx="149124" cy="160174"/>
            </a:xfrm>
            <a:custGeom>
              <a:avLst/>
              <a:gdLst/>
              <a:ahLst/>
              <a:cxnLst/>
              <a:rect l="l" t="t" r="r" b="b"/>
              <a:pathLst>
                <a:path w="5695" h="6117" extrusionOk="0">
                  <a:moveTo>
                    <a:pt x="9" y="1"/>
                  </a:moveTo>
                  <a:lnTo>
                    <a:pt x="9" y="3273"/>
                  </a:lnTo>
                  <a:cubicBezTo>
                    <a:pt x="0" y="4860"/>
                    <a:pt x="1293" y="6116"/>
                    <a:pt x="2825" y="6116"/>
                  </a:cubicBezTo>
                  <a:cubicBezTo>
                    <a:pt x="2978" y="6116"/>
                    <a:pt x="3134" y="6104"/>
                    <a:pt x="3291" y="6078"/>
                  </a:cubicBezTo>
                  <a:cubicBezTo>
                    <a:pt x="1907" y="5858"/>
                    <a:pt x="886" y="4675"/>
                    <a:pt x="886" y="3273"/>
                  </a:cubicBezTo>
                  <a:lnTo>
                    <a:pt x="886" y="2042"/>
                  </a:lnTo>
                  <a:cubicBezTo>
                    <a:pt x="886" y="1747"/>
                    <a:pt x="1039" y="1460"/>
                    <a:pt x="1297" y="1308"/>
                  </a:cubicBezTo>
                  <a:cubicBezTo>
                    <a:pt x="1487" y="1184"/>
                    <a:pt x="1678" y="1041"/>
                    <a:pt x="1860" y="898"/>
                  </a:cubicBezTo>
                  <a:cubicBezTo>
                    <a:pt x="1898" y="869"/>
                    <a:pt x="1945" y="859"/>
                    <a:pt x="1984" y="859"/>
                  </a:cubicBezTo>
                  <a:cubicBezTo>
                    <a:pt x="2031" y="859"/>
                    <a:pt x="2079" y="869"/>
                    <a:pt x="2117" y="898"/>
                  </a:cubicBezTo>
                  <a:cubicBezTo>
                    <a:pt x="2709" y="1336"/>
                    <a:pt x="3901" y="2071"/>
                    <a:pt x="5695" y="2472"/>
                  </a:cubicBezTo>
                  <a:lnTo>
                    <a:pt x="5695" y="1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2" name="Google Shape;14302;p84"/>
            <p:cNvSpPr/>
            <p:nvPr/>
          </p:nvSpPr>
          <p:spPr>
            <a:xfrm>
              <a:off x="7699992" y="4371251"/>
              <a:ext cx="26761" cy="11260"/>
            </a:xfrm>
            <a:custGeom>
              <a:avLst/>
              <a:gdLst/>
              <a:ahLst/>
              <a:cxnLst/>
              <a:rect l="l" t="t" r="r" b="b"/>
              <a:pathLst>
                <a:path w="1022" h="430" extrusionOk="0">
                  <a:moveTo>
                    <a:pt x="296" y="0"/>
                  </a:moveTo>
                  <a:cubicBezTo>
                    <a:pt x="1" y="0"/>
                    <a:pt x="1" y="429"/>
                    <a:pt x="296" y="429"/>
                  </a:cubicBezTo>
                  <a:lnTo>
                    <a:pt x="735" y="429"/>
                  </a:lnTo>
                  <a:cubicBezTo>
                    <a:pt x="1021" y="429"/>
                    <a:pt x="1021" y="0"/>
                    <a:pt x="735" y="0"/>
                  </a:cubicBezTo>
                  <a:close/>
                </a:path>
              </a:pathLst>
            </a:custGeom>
            <a:solidFill>
              <a:srgbClr val="788A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3" name="Google Shape;14303;p84"/>
            <p:cNvSpPr/>
            <p:nvPr/>
          </p:nvSpPr>
          <p:spPr>
            <a:xfrm>
              <a:off x="7768701" y="4371251"/>
              <a:ext cx="26735" cy="11260"/>
            </a:xfrm>
            <a:custGeom>
              <a:avLst/>
              <a:gdLst/>
              <a:ahLst/>
              <a:cxnLst/>
              <a:rect l="l" t="t" r="r" b="b"/>
              <a:pathLst>
                <a:path w="1021" h="430" extrusionOk="0">
                  <a:moveTo>
                    <a:pt x="296" y="0"/>
                  </a:moveTo>
                  <a:cubicBezTo>
                    <a:pt x="0" y="0"/>
                    <a:pt x="0" y="429"/>
                    <a:pt x="296" y="429"/>
                  </a:cubicBezTo>
                  <a:lnTo>
                    <a:pt x="725" y="429"/>
                  </a:lnTo>
                  <a:cubicBezTo>
                    <a:pt x="1021" y="429"/>
                    <a:pt x="1021" y="0"/>
                    <a:pt x="725" y="0"/>
                  </a:cubicBezTo>
                  <a:close/>
                </a:path>
              </a:pathLst>
            </a:custGeom>
            <a:solidFill>
              <a:srgbClr val="788A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4" name="Google Shape;14304;p84"/>
            <p:cNvSpPr/>
            <p:nvPr/>
          </p:nvSpPr>
          <p:spPr>
            <a:xfrm>
              <a:off x="7814394" y="4571278"/>
              <a:ext cx="43991" cy="40115"/>
            </a:xfrm>
            <a:custGeom>
              <a:avLst/>
              <a:gdLst/>
              <a:ahLst/>
              <a:cxnLst/>
              <a:rect l="l" t="t" r="r" b="b"/>
              <a:pathLst>
                <a:path w="1680" h="1532" extrusionOk="0">
                  <a:moveTo>
                    <a:pt x="840" y="0"/>
                  </a:moveTo>
                  <a:cubicBezTo>
                    <a:pt x="731" y="0"/>
                    <a:pt x="621" y="74"/>
                    <a:pt x="621" y="222"/>
                  </a:cubicBezTo>
                  <a:lnTo>
                    <a:pt x="621" y="546"/>
                  </a:lnTo>
                  <a:lnTo>
                    <a:pt x="297" y="546"/>
                  </a:lnTo>
                  <a:cubicBezTo>
                    <a:pt x="1" y="546"/>
                    <a:pt x="1" y="985"/>
                    <a:pt x="297" y="985"/>
                  </a:cubicBezTo>
                  <a:lnTo>
                    <a:pt x="621" y="985"/>
                  </a:lnTo>
                  <a:lnTo>
                    <a:pt x="621" y="1309"/>
                  </a:lnTo>
                  <a:cubicBezTo>
                    <a:pt x="621" y="1457"/>
                    <a:pt x="731" y="1531"/>
                    <a:pt x="840" y="1531"/>
                  </a:cubicBezTo>
                  <a:cubicBezTo>
                    <a:pt x="950" y="1531"/>
                    <a:pt x="1060" y="1457"/>
                    <a:pt x="1060" y="1309"/>
                  </a:cubicBezTo>
                  <a:lnTo>
                    <a:pt x="1060" y="985"/>
                  </a:lnTo>
                  <a:lnTo>
                    <a:pt x="1384" y="985"/>
                  </a:lnTo>
                  <a:cubicBezTo>
                    <a:pt x="1680" y="985"/>
                    <a:pt x="1680" y="546"/>
                    <a:pt x="1384" y="546"/>
                  </a:cubicBezTo>
                  <a:lnTo>
                    <a:pt x="1060" y="546"/>
                  </a:lnTo>
                  <a:lnTo>
                    <a:pt x="1060" y="222"/>
                  </a:lnTo>
                  <a:cubicBezTo>
                    <a:pt x="1060" y="74"/>
                    <a:pt x="950" y="0"/>
                    <a:pt x="840" y="0"/>
                  </a:cubicBez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5" name="Google Shape;14305;p84"/>
            <p:cNvSpPr/>
            <p:nvPr/>
          </p:nvSpPr>
          <p:spPr>
            <a:xfrm>
              <a:off x="7644794" y="4588560"/>
              <a:ext cx="57214" cy="34250"/>
            </a:xfrm>
            <a:custGeom>
              <a:avLst/>
              <a:gdLst/>
              <a:ahLst/>
              <a:cxnLst/>
              <a:rect l="l" t="t" r="r" b="b"/>
              <a:pathLst>
                <a:path w="2185" h="1308" extrusionOk="0">
                  <a:moveTo>
                    <a:pt x="220" y="1"/>
                  </a:moveTo>
                  <a:cubicBezTo>
                    <a:pt x="96" y="1"/>
                    <a:pt x="0" y="96"/>
                    <a:pt x="0" y="211"/>
                  </a:cubicBezTo>
                  <a:lnTo>
                    <a:pt x="0" y="1088"/>
                  </a:lnTo>
                  <a:cubicBezTo>
                    <a:pt x="0" y="1212"/>
                    <a:pt x="96" y="1308"/>
                    <a:pt x="220" y="1308"/>
                  </a:cubicBezTo>
                  <a:lnTo>
                    <a:pt x="1965" y="1308"/>
                  </a:lnTo>
                  <a:cubicBezTo>
                    <a:pt x="2089" y="1308"/>
                    <a:pt x="2185" y="1212"/>
                    <a:pt x="2185" y="1088"/>
                  </a:cubicBezTo>
                  <a:lnTo>
                    <a:pt x="2185" y="211"/>
                  </a:lnTo>
                  <a:cubicBezTo>
                    <a:pt x="2185" y="96"/>
                    <a:pt x="2089" y="1"/>
                    <a:pt x="1965" y="1"/>
                  </a:cubicBez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6" name="Google Shape;14306;p84"/>
            <p:cNvSpPr/>
            <p:nvPr/>
          </p:nvSpPr>
          <p:spPr>
            <a:xfrm>
              <a:off x="7667653" y="4571278"/>
              <a:ext cx="11390" cy="28568"/>
            </a:xfrm>
            <a:custGeom>
              <a:avLst/>
              <a:gdLst/>
              <a:ahLst/>
              <a:cxnLst/>
              <a:rect l="l" t="t" r="r" b="b"/>
              <a:pathLst>
                <a:path w="435" h="1091" extrusionOk="0">
                  <a:moveTo>
                    <a:pt x="216" y="0"/>
                  </a:moveTo>
                  <a:cubicBezTo>
                    <a:pt x="107" y="0"/>
                    <a:pt x="0" y="74"/>
                    <a:pt x="5" y="222"/>
                  </a:cubicBezTo>
                  <a:lnTo>
                    <a:pt x="5" y="871"/>
                  </a:lnTo>
                  <a:cubicBezTo>
                    <a:pt x="5" y="995"/>
                    <a:pt x="100" y="1090"/>
                    <a:pt x="215" y="1090"/>
                  </a:cubicBezTo>
                  <a:cubicBezTo>
                    <a:pt x="339" y="1090"/>
                    <a:pt x="434" y="995"/>
                    <a:pt x="434" y="871"/>
                  </a:cubicBezTo>
                  <a:lnTo>
                    <a:pt x="434" y="222"/>
                  </a:lnTo>
                  <a:cubicBezTo>
                    <a:pt x="434" y="74"/>
                    <a:pt x="324" y="0"/>
                    <a:pt x="21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7" name="Google Shape;14307;p84"/>
            <p:cNvSpPr/>
            <p:nvPr/>
          </p:nvSpPr>
          <p:spPr>
            <a:xfrm>
              <a:off x="7707743" y="4388350"/>
              <a:ext cx="11521" cy="17151"/>
            </a:xfrm>
            <a:custGeom>
              <a:avLst/>
              <a:gdLst/>
              <a:ahLst/>
              <a:cxnLst/>
              <a:rect l="l" t="t" r="r" b="b"/>
              <a:pathLst>
                <a:path w="440" h="655" extrusionOk="0">
                  <a:moveTo>
                    <a:pt x="220" y="1"/>
                  </a:moveTo>
                  <a:cubicBezTo>
                    <a:pt x="110" y="1"/>
                    <a:pt x="0" y="72"/>
                    <a:pt x="0" y="215"/>
                  </a:cubicBezTo>
                  <a:lnTo>
                    <a:pt x="0" y="435"/>
                  </a:lnTo>
                  <a:cubicBezTo>
                    <a:pt x="0" y="559"/>
                    <a:pt x="96" y="654"/>
                    <a:pt x="220" y="654"/>
                  </a:cubicBezTo>
                  <a:cubicBezTo>
                    <a:pt x="334" y="654"/>
                    <a:pt x="439" y="559"/>
                    <a:pt x="439" y="435"/>
                  </a:cubicBezTo>
                  <a:lnTo>
                    <a:pt x="439" y="215"/>
                  </a:lnTo>
                  <a:cubicBezTo>
                    <a:pt x="439" y="72"/>
                    <a:pt x="329" y="1"/>
                    <a:pt x="220" y="1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8" name="Google Shape;14308;p84"/>
            <p:cNvSpPr/>
            <p:nvPr/>
          </p:nvSpPr>
          <p:spPr>
            <a:xfrm>
              <a:off x="7776426" y="4388350"/>
              <a:ext cx="11286" cy="17151"/>
            </a:xfrm>
            <a:custGeom>
              <a:avLst/>
              <a:gdLst/>
              <a:ahLst/>
              <a:cxnLst/>
              <a:rect l="l" t="t" r="r" b="b"/>
              <a:pathLst>
                <a:path w="431" h="655" extrusionOk="0">
                  <a:moveTo>
                    <a:pt x="215" y="1"/>
                  </a:moveTo>
                  <a:cubicBezTo>
                    <a:pt x="108" y="1"/>
                    <a:pt x="1" y="72"/>
                    <a:pt x="1" y="215"/>
                  </a:cubicBezTo>
                  <a:lnTo>
                    <a:pt x="1" y="435"/>
                  </a:lnTo>
                  <a:cubicBezTo>
                    <a:pt x="1" y="559"/>
                    <a:pt x="96" y="654"/>
                    <a:pt x="220" y="654"/>
                  </a:cubicBezTo>
                  <a:cubicBezTo>
                    <a:pt x="335" y="654"/>
                    <a:pt x="430" y="559"/>
                    <a:pt x="430" y="435"/>
                  </a:cubicBezTo>
                  <a:lnTo>
                    <a:pt x="430" y="215"/>
                  </a:lnTo>
                  <a:cubicBezTo>
                    <a:pt x="430" y="72"/>
                    <a:pt x="323" y="1"/>
                    <a:pt x="215" y="1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9" name="Google Shape;14309;p84"/>
            <p:cNvSpPr/>
            <p:nvPr/>
          </p:nvSpPr>
          <p:spPr>
            <a:xfrm>
              <a:off x="7721987" y="4425454"/>
              <a:ext cx="51480" cy="22886"/>
            </a:xfrm>
            <a:custGeom>
              <a:avLst/>
              <a:gdLst/>
              <a:ahLst/>
              <a:cxnLst/>
              <a:rect l="l" t="t" r="r" b="b"/>
              <a:pathLst>
                <a:path w="1966" h="874" extrusionOk="0">
                  <a:moveTo>
                    <a:pt x="229" y="0"/>
                  </a:moveTo>
                  <a:cubicBezTo>
                    <a:pt x="95" y="0"/>
                    <a:pt x="0" y="134"/>
                    <a:pt x="38" y="258"/>
                  </a:cubicBezTo>
                  <a:cubicBezTo>
                    <a:pt x="219" y="668"/>
                    <a:pt x="601" y="873"/>
                    <a:pt x="981" y="873"/>
                  </a:cubicBezTo>
                  <a:cubicBezTo>
                    <a:pt x="1362" y="873"/>
                    <a:pt x="1741" y="668"/>
                    <a:pt x="1918" y="258"/>
                  </a:cubicBezTo>
                  <a:cubicBezTo>
                    <a:pt x="1965" y="134"/>
                    <a:pt x="1870" y="0"/>
                    <a:pt x="173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0" name="Google Shape;14310;p84"/>
            <p:cNvSpPr/>
            <p:nvPr/>
          </p:nvSpPr>
          <p:spPr>
            <a:xfrm>
              <a:off x="7650528" y="4268056"/>
              <a:ext cx="194371" cy="108956"/>
            </a:xfrm>
            <a:custGeom>
              <a:avLst/>
              <a:gdLst/>
              <a:ahLst/>
              <a:cxnLst/>
              <a:rect l="l" t="t" r="r" b="b"/>
              <a:pathLst>
                <a:path w="7423" h="4161" extrusionOk="0">
                  <a:moveTo>
                    <a:pt x="3711" y="0"/>
                  </a:moveTo>
                  <a:cubicBezTo>
                    <a:pt x="3689" y="0"/>
                    <a:pt x="3667" y="1"/>
                    <a:pt x="3645" y="1"/>
                  </a:cubicBezTo>
                  <a:cubicBezTo>
                    <a:pt x="1622" y="39"/>
                    <a:pt x="1" y="1690"/>
                    <a:pt x="1" y="3712"/>
                  </a:cubicBezTo>
                  <a:lnTo>
                    <a:pt x="1" y="3855"/>
                  </a:lnTo>
                  <a:cubicBezTo>
                    <a:pt x="468" y="3674"/>
                    <a:pt x="1594" y="3216"/>
                    <a:pt x="2452" y="2529"/>
                  </a:cubicBezTo>
                  <a:cubicBezTo>
                    <a:pt x="2568" y="2437"/>
                    <a:pt x="2709" y="2392"/>
                    <a:pt x="2850" y="2392"/>
                  </a:cubicBezTo>
                  <a:cubicBezTo>
                    <a:pt x="2988" y="2392"/>
                    <a:pt x="3127" y="2435"/>
                    <a:pt x="3244" y="2520"/>
                  </a:cubicBezTo>
                  <a:cubicBezTo>
                    <a:pt x="3874" y="2997"/>
                    <a:pt x="5267" y="3846"/>
                    <a:pt x="7423" y="4160"/>
                  </a:cubicBezTo>
                  <a:lnTo>
                    <a:pt x="7423" y="3817"/>
                  </a:lnTo>
                  <a:cubicBezTo>
                    <a:pt x="7423" y="1759"/>
                    <a:pt x="5760" y="0"/>
                    <a:pt x="3711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1" name="Google Shape;14311;p84"/>
            <p:cNvSpPr/>
            <p:nvPr/>
          </p:nvSpPr>
          <p:spPr>
            <a:xfrm>
              <a:off x="7747701" y="4492147"/>
              <a:ext cx="65724" cy="130663"/>
            </a:xfrm>
            <a:custGeom>
              <a:avLst/>
              <a:gdLst/>
              <a:ahLst/>
              <a:cxnLst/>
              <a:rect l="l" t="t" r="r" b="b"/>
              <a:pathLst>
                <a:path w="2510" h="4990" extrusionOk="0">
                  <a:moveTo>
                    <a:pt x="1308" y="0"/>
                  </a:moveTo>
                  <a:lnTo>
                    <a:pt x="1" y="4990"/>
                  </a:lnTo>
                  <a:lnTo>
                    <a:pt x="1088" y="4990"/>
                  </a:lnTo>
                  <a:lnTo>
                    <a:pt x="2300" y="2366"/>
                  </a:lnTo>
                  <a:cubicBezTo>
                    <a:pt x="2367" y="2223"/>
                    <a:pt x="2348" y="2061"/>
                    <a:pt x="2271" y="1937"/>
                  </a:cubicBezTo>
                  <a:lnTo>
                    <a:pt x="1966" y="1489"/>
                  </a:lnTo>
                  <a:lnTo>
                    <a:pt x="2395" y="916"/>
                  </a:lnTo>
                  <a:cubicBezTo>
                    <a:pt x="2510" y="764"/>
                    <a:pt x="2452" y="544"/>
                    <a:pt x="2281" y="458"/>
                  </a:cubicBezTo>
                  <a:lnTo>
                    <a:pt x="1308" y="0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2" name="Google Shape;14312;p84"/>
            <p:cNvSpPr/>
            <p:nvPr/>
          </p:nvSpPr>
          <p:spPr>
            <a:xfrm>
              <a:off x="7682003" y="4492147"/>
              <a:ext cx="65724" cy="130663"/>
            </a:xfrm>
            <a:custGeom>
              <a:avLst/>
              <a:gdLst/>
              <a:ahLst/>
              <a:cxnLst/>
              <a:rect l="l" t="t" r="r" b="b"/>
              <a:pathLst>
                <a:path w="2510" h="4990" extrusionOk="0">
                  <a:moveTo>
                    <a:pt x="1203" y="0"/>
                  </a:moveTo>
                  <a:lnTo>
                    <a:pt x="230" y="458"/>
                  </a:lnTo>
                  <a:cubicBezTo>
                    <a:pt x="58" y="544"/>
                    <a:pt x="1" y="764"/>
                    <a:pt x="115" y="916"/>
                  </a:cubicBezTo>
                  <a:lnTo>
                    <a:pt x="544" y="1489"/>
                  </a:lnTo>
                  <a:lnTo>
                    <a:pt x="239" y="1937"/>
                  </a:lnTo>
                  <a:cubicBezTo>
                    <a:pt x="153" y="2071"/>
                    <a:pt x="144" y="2233"/>
                    <a:pt x="211" y="2366"/>
                  </a:cubicBezTo>
                  <a:lnTo>
                    <a:pt x="1422" y="4990"/>
                  </a:lnTo>
                  <a:lnTo>
                    <a:pt x="2510" y="4990"/>
                  </a:lnTo>
                  <a:lnTo>
                    <a:pt x="1203" y="0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3" name="Google Shape;14313;p84"/>
            <p:cNvSpPr/>
            <p:nvPr/>
          </p:nvSpPr>
          <p:spPr>
            <a:xfrm>
              <a:off x="7715231" y="4268082"/>
              <a:ext cx="129668" cy="92931"/>
            </a:xfrm>
            <a:custGeom>
              <a:avLst/>
              <a:gdLst/>
              <a:ahLst/>
              <a:cxnLst/>
              <a:rect l="l" t="t" r="r" b="b"/>
              <a:pathLst>
                <a:path w="4952" h="3549" extrusionOk="0">
                  <a:moveTo>
                    <a:pt x="1248" y="1"/>
                  </a:moveTo>
                  <a:cubicBezTo>
                    <a:pt x="837" y="1"/>
                    <a:pt x="417" y="71"/>
                    <a:pt x="0" y="220"/>
                  </a:cubicBezTo>
                  <a:cubicBezTo>
                    <a:pt x="859" y="1336"/>
                    <a:pt x="2509" y="2986"/>
                    <a:pt x="4952" y="3549"/>
                  </a:cubicBezTo>
                  <a:cubicBezTo>
                    <a:pt x="4858" y="1501"/>
                    <a:pt x="3156" y="1"/>
                    <a:pt x="1248" y="1"/>
                  </a:cubicBezTo>
                  <a:close/>
                </a:path>
              </a:pathLst>
            </a:custGeom>
            <a:solidFill>
              <a:srgbClr val="788A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4" name="Google Shape;14314;p84"/>
            <p:cNvSpPr/>
            <p:nvPr/>
          </p:nvSpPr>
          <p:spPr>
            <a:xfrm>
              <a:off x="7644794" y="4605554"/>
              <a:ext cx="57214" cy="17256"/>
            </a:xfrm>
            <a:custGeom>
              <a:avLst/>
              <a:gdLst/>
              <a:ahLst/>
              <a:cxnLst/>
              <a:rect l="l" t="t" r="r" b="b"/>
              <a:pathLst>
                <a:path w="2185" h="659" extrusionOk="0">
                  <a:moveTo>
                    <a:pt x="0" y="0"/>
                  </a:moveTo>
                  <a:lnTo>
                    <a:pt x="0" y="439"/>
                  </a:lnTo>
                  <a:cubicBezTo>
                    <a:pt x="0" y="563"/>
                    <a:pt x="96" y="659"/>
                    <a:pt x="220" y="659"/>
                  </a:cubicBezTo>
                  <a:lnTo>
                    <a:pt x="1965" y="659"/>
                  </a:lnTo>
                  <a:cubicBezTo>
                    <a:pt x="2089" y="659"/>
                    <a:pt x="2185" y="563"/>
                    <a:pt x="2185" y="439"/>
                  </a:cubicBezTo>
                  <a:lnTo>
                    <a:pt x="2185" y="0"/>
                  </a:lnTo>
                  <a:cubicBezTo>
                    <a:pt x="2185" y="125"/>
                    <a:pt x="2089" y="220"/>
                    <a:pt x="1965" y="220"/>
                  </a:cubicBezTo>
                  <a:lnTo>
                    <a:pt x="220" y="220"/>
                  </a:lnTo>
                  <a:cubicBezTo>
                    <a:pt x="96" y="220"/>
                    <a:pt x="0" y="125"/>
                    <a:pt x="0" y="0"/>
                  </a:cubicBez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315" name="Google Shape;14315;p84"/>
          <p:cNvGrpSpPr/>
          <p:nvPr/>
        </p:nvGrpSpPr>
        <p:grpSpPr>
          <a:xfrm>
            <a:off x="7164404" y="4268318"/>
            <a:ext cx="263316" cy="354493"/>
            <a:chOff x="7164404" y="4268318"/>
            <a:chExt cx="263316" cy="354493"/>
          </a:xfrm>
        </p:grpSpPr>
        <p:sp>
          <p:nvSpPr>
            <p:cNvPr id="14316" name="Google Shape;14316;p84"/>
            <p:cNvSpPr/>
            <p:nvPr/>
          </p:nvSpPr>
          <p:spPr>
            <a:xfrm>
              <a:off x="7170898" y="4268318"/>
              <a:ext cx="250590" cy="280049"/>
            </a:xfrm>
            <a:custGeom>
              <a:avLst/>
              <a:gdLst/>
              <a:ahLst/>
              <a:cxnLst/>
              <a:rect l="l" t="t" r="r" b="b"/>
              <a:pathLst>
                <a:path w="9570" h="10695" extrusionOk="0">
                  <a:moveTo>
                    <a:pt x="4780" y="1"/>
                  </a:moveTo>
                  <a:cubicBezTo>
                    <a:pt x="3016" y="1"/>
                    <a:pt x="1499" y="1260"/>
                    <a:pt x="1193" y="3006"/>
                  </a:cubicBezTo>
                  <a:lnTo>
                    <a:pt x="30" y="9531"/>
                  </a:lnTo>
                  <a:cubicBezTo>
                    <a:pt x="1" y="9703"/>
                    <a:pt x="77" y="9884"/>
                    <a:pt x="239" y="9979"/>
                  </a:cubicBezTo>
                  <a:lnTo>
                    <a:pt x="1508" y="10695"/>
                  </a:lnTo>
                  <a:lnTo>
                    <a:pt x="8062" y="10695"/>
                  </a:lnTo>
                  <a:lnTo>
                    <a:pt x="9341" y="9979"/>
                  </a:lnTo>
                  <a:cubicBezTo>
                    <a:pt x="9493" y="9884"/>
                    <a:pt x="9570" y="9703"/>
                    <a:pt x="9531" y="9531"/>
                  </a:cubicBezTo>
                  <a:lnTo>
                    <a:pt x="8377" y="3006"/>
                  </a:lnTo>
                  <a:cubicBezTo>
                    <a:pt x="8062" y="1260"/>
                    <a:pt x="6555" y="1"/>
                    <a:pt x="4780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7" name="Google Shape;14317;p84"/>
            <p:cNvSpPr/>
            <p:nvPr/>
          </p:nvSpPr>
          <p:spPr>
            <a:xfrm>
              <a:off x="7164404" y="4474158"/>
              <a:ext cx="263316" cy="148652"/>
            </a:xfrm>
            <a:custGeom>
              <a:avLst/>
              <a:gdLst/>
              <a:ahLst/>
              <a:cxnLst/>
              <a:rect l="l" t="t" r="r" b="b"/>
              <a:pathLst>
                <a:path w="10056" h="5677" extrusionOk="0">
                  <a:moveTo>
                    <a:pt x="3712" y="1"/>
                  </a:moveTo>
                  <a:lnTo>
                    <a:pt x="3712" y="1126"/>
                  </a:lnTo>
                  <a:cubicBezTo>
                    <a:pt x="3712" y="1498"/>
                    <a:pt x="3483" y="1823"/>
                    <a:pt x="3130" y="1947"/>
                  </a:cubicBezTo>
                  <a:lnTo>
                    <a:pt x="879" y="2748"/>
                  </a:lnTo>
                  <a:cubicBezTo>
                    <a:pt x="354" y="2929"/>
                    <a:pt x="1" y="3425"/>
                    <a:pt x="1" y="3979"/>
                  </a:cubicBezTo>
                  <a:lnTo>
                    <a:pt x="1" y="5018"/>
                  </a:lnTo>
                  <a:cubicBezTo>
                    <a:pt x="1" y="5381"/>
                    <a:pt x="297" y="5677"/>
                    <a:pt x="659" y="5677"/>
                  </a:cubicBezTo>
                  <a:lnTo>
                    <a:pt x="9398" y="5677"/>
                  </a:lnTo>
                  <a:cubicBezTo>
                    <a:pt x="9760" y="5677"/>
                    <a:pt x="10056" y="5381"/>
                    <a:pt x="10056" y="5018"/>
                  </a:cubicBezTo>
                  <a:lnTo>
                    <a:pt x="10056" y="3979"/>
                  </a:lnTo>
                  <a:cubicBezTo>
                    <a:pt x="10056" y="3425"/>
                    <a:pt x="9703" y="2929"/>
                    <a:pt x="9178" y="2748"/>
                  </a:cubicBezTo>
                  <a:lnTo>
                    <a:pt x="6927" y="1947"/>
                  </a:lnTo>
                  <a:cubicBezTo>
                    <a:pt x="6574" y="1823"/>
                    <a:pt x="6345" y="1498"/>
                    <a:pt x="6335" y="1126"/>
                  </a:cubicBezTo>
                  <a:lnTo>
                    <a:pt x="6335" y="1"/>
                  </a:lnTo>
                  <a:close/>
                </a:path>
              </a:pathLst>
            </a:custGeom>
            <a:solidFill>
              <a:srgbClr val="E7E9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8" name="Google Shape;14318;p84"/>
            <p:cNvSpPr/>
            <p:nvPr/>
          </p:nvSpPr>
          <p:spPr>
            <a:xfrm>
              <a:off x="7164666" y="4547607"/>
              <a:ext cx="263055" cy="75203"/>
            </a:xfrm>
            <a:custGeom>
              <a:avLst/>
              <a:gdLst/>
              <a:ahLst/>
              <a:cxnLst/>
              <a:rect l="l" t="t" r="r" b="b"/>
              <a:pathLst>
                <a:path w="10046" h="2872" extrusionOk="0">
                  <a:moveTo>
                    <a:pt x="745" y="0"/>
                  </a:moveTo>
                  <a:cubicBezTo>
                    <a:pt x="287" y="210"/>
                    <a:pt x="0" y="668"/>
                    <a:pt x="0" y="1183"/>
                  </a:cubicBezTo>
                  <a:lnTo>
                    <a:pt x="0" y="2213"/>
                  </a:lnTo>
                  <a:cubicBezTo>
                    <a:pt x="0" y="2576"/>
                    <a:pt x="287" y="2872"/>
                    <a:pt x="649" y="2872"/>
                  </a:cubicBezTo>
                  <a:lnTo>
                    <a:pt x="9388" y="2872"/>
                  </a:lnTo>
                  <a:cubicBezTo>
                    <a:pt x="9750" y="2872"/>
                    <a:pt x="10046" y="2576"/>
                    <a:pt x="10046" y="2213"/>
                  </a:cubicBezTo>
                  <a:lnTo>
                    <a:pt x="10046" y="1183"/>
                  </a:lnTo>
                  <a:cubicBezTo>
                    <a:pt x="10046" y="668"/>
                    <a:pt x="9750" y="210"/>
                    <a:pt x="9292" y="0"/>
                  </a:cubicBezTo>
                  <a:cubicBezTo>
                    <a:pt x="8405" y="802"/>
                    <a:pt x="6822" y="1345"/>
                    <a:pt x="5018" y="1345"/>
                  </a:cubicBezTo>
                  <a:cubicBezTo>
                    <a:pt x="3215" y="1345"/>
                    <a:pt x="1632" y="802"/>
                    <a:pt x="745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9" name="Google Shape;14319;p84"/>
            <p:cNvSpPr/>
            <p:nvPr/>
          </p:nvSpPr>
          <p:spPr>
            <a:xfrm>
              <a:off x="7175166" y="4547607"/>
              <a:ext cx="242080" cy="46740"/>
            </a:xfrm>
            <a:custGeom>
              <a:avLst/>
              <a:gdLst/>
              <a:ahLst/>
              <a:cxnLst/>
              <a:rect l="l" t="t" r="r" b="b"/>
              <a:pathLst>
                <a:path w="9245" h="1785" extrusionOk="0">
                  <a:moveTo>
                    <a:pt x="344" y="0"/>
                  </a:moveTo>
                  <a:cubicBezTo>
                    <a:pt x="220" y="57"/>
                    <a:pt x="96" y="143"/>
                    <a:pt x="0" y="239"/>
                  </a:cubicBezTo>
                  <a:cubicBezTo>
                    <a:pt x="868" y="1164"/>
                    <a:pt x="2595" y="1784"/>
                    <a:pt x="4617" y="1784"/>
                  </a:cubicBezTo>
                  <a:cubicBezTo>
                    <a:pt x="6649" y="1784"/>
                    <a:pt x="8367" y="1164"/>
                    <a:pt x="9244" y="239"/>
                  </a:cubicBezTo>
                  <a:cubicBezTo>
                    <a:pt x="9139" y="143"/>
                    <a:pt x="9025" y="57"/>
                    <a:pt x="8891" y="0"/>
                  </a:cubicBezTo>
                  <a:cubicBezTo>
                    <a:pt x="8004" y="802"/>
                    <a:pt x="6421" y="1345"/>
                    <a:pt x="4617" y="1345"/>
                  </a:cubicBezTo>
                  <a:cubicBezTo>
                    <a:pt x="2814" y="1345"/>
                    <a:pt x="1231" y="802"/>
                    <a:pt x="344" y="0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0" name="Google Shape;14320;p84"/>
            <p:cNvSpPr/>
            <p:nvPr/>
          </p:nvSpPr>
          <p:spPr>
            <a:xfrm>
              <a:off x="7261838" y="4474158"/>
              <a:ext cx="68709" cy="22833"/>
            </a:xfrm>
            <a:custGeom>
              <a:avLst/>
              <a:gdLst/>
              <a:ahLst/>
              <a:cxnLst/>
              <a:rect l="l" t="t" r="r" b="b"/>
              <a:pathLst>
                <a:path w="2624" h="872" extrusionOk="0">
                  <a:moveTo>
                    <a:pt x="0" y="1"/>
                  </a:moveTo>
                  <a:lnTo>
                    <a:pt x="0" y="592"/>
                  </a:lnTo>
                  <a:cubicBezTo>
                    <a:pt x="415" y="778"/>
                    <a:pt x="861" y="871"/>
                    <a:pt x="1309" y="871"/>
                  </a:cubicBezTo>
                  <a:cubicBezTo>
                    <a:pt x="1756" y="871"/>
                    <a:pt x="2204" y="778"/>
                    <a:pt x="2624" y="592"/>
                  </a:cubicBezTo>
                  <a:lnTo>
                    <a:pt x="2624" y="1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1" name="Google Shape;14321;p84"/>
            <p:cNvSpPr/>
            <p:nvPr/>
          </p:nvSpPr>
          <p:spPr>
            <a:xfrm>
              <a:off x="7221618" y="4291046"/>
              <a:ext cx="148914" cy="194371"/>
            </a:xfrm>
            <a:custGeom>
              <a:avLst/>
              <a:gdLst/>
              <a:ahLst/>
              <a:cxnLst/>
              <a:rect l="l" t="t" r="r" b="b"/>
              <a:pathLst>
                <a:path w="5687" h="7423" extrusionOk="0">
                  <a:moveTo>
                    <a:pt x="2843" y="1"/>
                  </a:moveTo>
                  <a:cubicBezTo>
                    <a:pt x="1460" y="1"/>
                    <a:pt x="277" y="1002"/>
                    <a:pt x="48" y="2367"/>
                  </a:cubicBezTo>
                  <a:cubicBezTo>
                    <a:pt x="20" y="2538"/>
                    <a:pt x="1" y="2710"/>
                    <a:pt x="10" y="2872"/>
                  </a:cubicBezTo>
                  <a:lnTo>
                    <a:pt x="10" y="4589"/>
                  </a:lnTo>
                  <a:cubicBezTo>
                    <a:pt x="10" y="6154"/>
                    <a:pt x="1279" y="7423"/>
                    <a:pt x="2843" y="7423"/>
                  </a:cubicBezTo>
                  <a:cubicBezTo>
                    <a:pt x="4408" y="7423"/>
                    <a:pt x="5686" y="6154"/>
                    <a:pt x="5686" y="4580"/>
                  </a:cubicBezTo>
                  <a:lnTo>
                    <a:pt x="5686" y="2872"/>
                  </a:lnTo>
                  <a:cubicBezTo>
                    <a:pt x="5686" y="2710"/>
                    <a:pt x="5667" y="2538"/>
                    <a:pt x="5639" y="2367"/>
                  </a:cubicBezTo>
                  <a:cubicBezTo>
                    <a:pt x="5410" y="1002"/>
                    <a:pt x="4227" y="1"/>
                    <a:pt x="2843" y="1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2" name="Google Shape;14322;p84"/>
            <p:cNvSpPr/>
            <p:nvPr/>
          </p:nvSpPr>
          <p:spPr>
            <a:xfrm>
              <a:off x="7221382" y="4291046"/>
              <a:ext cx="148888" cy="194397"/>
            </a:xfrm>
            <a:custGeom>
              <a:avLst/>
              <a:gdLst/>
              <a:ahLst/>
              <a:cxnLst/>
              <a:rect l="l" t="t" r="r" b="b"/>
              <a:pathLst>
                <a:path w="5686" h="7424" extrusionOk="0">
                  <a:moveTo>
                    <a:pt x="2850" y="0"/>
                  </a:moveTo>
                  <a:cubicBezTo>
                    <a:pt x="1511" y="0"/>
                    <a:pt x="349" y="946"/>
                    <a:pt x="76" y="2262"/>
                  </a:cubicBezTo>
                  <a:cubicBezTo>
                    <a:pt x="38" y="2462"/>
                    <a:pt x="10" y="2672"/>
                    <a:pt x="10" y="2872"/>
                  </a:cubicBezTo>
                  <a:lnTo>
                    <a:pt x="10" y="3044"/>
                  </a:lnTo>
                  <a:lnTo>
                    <a:pt x="10" y="4589"/>
                  </a:lnTo>
                  <a:cubicBezTo>
                    <a:pt x="1" y="6176"/>
                    <a:pt x="1292" y="7423"/>
                    <a:pt x="2823" y="7423"/>
                  </a:cubicBezTo>
                  <a:cubicBezTo>
                    <a:pt x="2977" y="7423"/>
                    <a:pt x="3134" y="7411"/>
                    <a:pt x="3291" y="7385"/>
                  </a:cubicBezTo>
                  <a:cubicBezTo>
                    <a:pt x="1908" y="7175"/>
                    <a:pt x="887" y="5982"/>
                    <a:pt x="887" y="4589"/>
                  </a:cubicBezTo>
                  <a:lnTo>
                    <a:pt x="887" y="3378"/>
                  </a:lnTo>
                  <a:cubicBezTo>
                    <a:pt x="887" y="2949"/>
                    <a:pt x="1193" y="2586"/>
                    <a:pt x="1612" y="2519"/>
                  </a:cubicBezTo>
                  <a:cubicBezTo>
                    <a:pt x="2022" y="2443"/>
                    <a:pt x="2442" y="2405"/>
                    <a:pt x="2852" y="2405"/>
                  </a:cubicBezTo>
                  <a:cubicBezTo>
                    <a:pt x="3835" y="2405"/>
                    <a:pt x="4770" y="2596"/>
                    <a:pt x="5476" y="2949"/>
                  </a:cubicBezTo>
                  <a:lnTo>
                    <a:pt x="5686" y="3044"/>
                  </a:lnTo>
                  <a:lnTo>
                    <a:pt x="5686" y="2882"/>
                  </a:lnTo>
                  <a:cubicBezTo>
                    <a:pt x="5686" y="2710"/>
                    <a:pt x="5676" y="2538"/>
                    <a:pt x="5648" y="2367"/>
                  </a:cubicBezTo>
                  <a:cubicBezTo>
                    <a:pt x="5428" y="1022"/>
                    <a:pt x="4274" y="29"/>
                    <a:pt x="2910" y="1"/>
                  </a:cubicBezTo>
                  <a:cubicBezTo>
                    <a:pt x="2890" y="0"/>
                    <a:pt x="2870" y="0"/>
                    <a:pt x="2850" y="0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3" name="Google Shape;14323;p84"/>
            <p:cNvSpPr/>
            <p:nvPr/>
          </p:nvSpPr>
          <p:spPr>
            <a:xfrm>
              <a:off x="7270767" y="4433755"/>
              <a:ext cx="50799" cy="17465"/>
            </a:xfrm>
            <a:custGeom>
              <a:avLst/>
              <a:gdLst/>
              <a:ahLst/>
              <a:cxnLst/>
              <a:rect l="l" t="t" r="r" b="b"/>
              <a:pathLst>
                <a:path w="1940" h="667" extrusionOk="0">
                  <a:moveTo>
                    <a:pt x="321" y="1"/>
                  </a:moveTo>
                  <a:cubicBezTo>
                    <a:pt x="149" y="1"/>
                    <a:pt x="0" y="224"/>
                    <a:pt x="156" y="380"/>
                  </a:cubicBezTo>
                  <a:cubicBezTo>
                    <a:pt x="375" y="562"/>
                    <a:pt x="647" y="666"/>
                    <a:pt x="929" y="666"/>
                  </a:cubicBezTo>
                  <a:cubicBezTo>
                    <a:pt x="942" y="666"/>
                    <a:pt x="954" y="666"/>
                    <a:pt x="966" y="666"/>
                  </a:cubicBezTo>
                  <a:cubicBezTo>
                    <a:pt x="979" y="666"/>
                    <a:pt x="991" y="666"/>
                    <a:pt x="1004" y="666"/>
                  </a:cubicBezTo>
                  <a:cubicBezTo>
                    <a:pt x="1286" y="666"/>
                    <a:pt x="1558" y="562"/>
                    <a:pt x="1777" y="380"/>
                  </a:cubicBezTo>
                  <a:cubicBezTo>
                    <a:pt x="1940" y="224"/>
                    <a:pt x="1788" y="1"/>
                    <a:pt x="1618" y="1"/>
                  </a:cubicBezTo>
                  <a:cubicBezTo>
                    <a:pt x="1568" y="1"/>
                    <a:pt x="1517" y="20"/>
                    <a:pt x="1472" y="65"/>
                  </a:cubicBezTo>
                  <a:cubicBezTo>
                    <a:pt x="1319" y="170"/>
                    <a:pt x="1143" y="222"/>
                    <a:pt x="968" y="222"/>
                  </a:cubicBezTo>
                  <a:cubicBezTo>
                    <a:pt x="792" y="222"/>
                    <a:pt x="618" y="170"/>
                    <a:pt x="470" y="65"/>
                  </a:cubicBezTo>
                  <a:cubicBezTo>
                    <a:pt x="423" y="20"/>
                    <a:pt x="371" y="1"/>
                    <a:pt x="321" y="1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4" name="Google Shape;14324;p84"/>
            <p:cNvSpPr/>
            <p:nvPr/>
          </p:nvSpPr>
          <p:spPr>
            <a:xfrm>
              <a:off x="7256104" y="4394084"/>
              <a:ext cx="11495" cy="17151"/>
            </a:xfrm>
            <a:custGeom>
              <a:avLst/>
              <a:gdLst/>
              <a:ahLst/>
              <a:cxnLst/>
              <a:rect l="l" t="t" r="r" b="b"/>
              <a:pathLst>
                <a:path w="439" h="655" extrusionOk="0">
                  <a:moveTo>
                    <a:pt x="219" y="1"/>
                  </a:moveTo>
                  <a:cubicBezTo>
                    <a:pt x="110" y="1"/>
                    <a:pt x="0" y="73"/>
                    <a:pt x="0" y="216"/>
                  </a:cubicBezTo>
                  <a:lnTo>
                    <a:pt x="0" y="435"/>
                  </a:lnTo>
                  <a:cubicBezTo>
                    <a:pt x="0" y="559"/>
                    <a:pt x="95" y="654"/>
                    <a:pt x="219" y="654"/>
                  </a:cubicBezTo>
                  <a:cubicBezTo>
                    <a:pt x="334" y="654"/>
                    <a:pt x="439" y="559"/>
                    <a:pt x="439" y="435"/>
                  </a:cubicBezTo>
                  <a:lnTo>
                    <a:pt x="439" y="216"/>
                  </a:lnTo>
                  <a:cubicBezTo>
                    <a:pt x="439" y="73"/>
                    <a:pt x="329" y="1"/>
                    <a:pt x="219" y="1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5" name="Google Shape;14325;p84"/>
            <p:cNvSpPr/>
            <p:nvPr/>
          </p:nvSpPr>
          <p:spPr>
            <a:xfrm>
              <a:off x="7324787" y="4394084"/>
              <a:ext cx="11260" cy="17151"/>
            </a:xfrm>
            <a:custGeom>
              <a:avLst/>
              <a:gdLst/>
              <a:ahLst/>
              <a:cxnLst/>
              <a:rect l="l" t="t" r="r" b="b"/>
              <a:pathLst>
                <a:path w="430" h="655" extrusionOk="0">
                  <a:moveTo>
                    <a:pt x="215" y="1"/>
                  </a:moveTo>
                  <a:cubicBezTo>
                    <a:pt x="108" y="1"/>
                    <a:pt x="1" y="73"/>
                    <a:pt x="1" y="216"/>
                  </a:cubicBezTo>
                  <a:lnTo>
                    <a:pt x="1" y="435"/>
                  </a:lnTo>
                  <a:cubicBezTo>
                    <a:pt x="1" y="559"/>
                    <a:pt x="96" y="654"/>
                    <a:pt x="210" y="654"/>
                  </a:cubicBezTo>
                  <a:cubicBezTo>
                    <a:pt x="334" y="654"/>
                    <a:pt x="430" y="559"/>
                    <a:pt x="430" y="435"/>
                  </a:cubicBezTo>
                  <a:lnTo>
                    <a:pt x="430" y="216"/>
                  </a:lnTo>
                  <a:cubicBezTo>
                    <a:pt x="430" y="73"/>
                    <a:pt x="323" y="1"/>
                    <a:pt x="215" y="1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6" name="Google Shape;14326;p84"/>
            <p:cNvSpPr/>
            <p:nvPr/>
          </p:nvSpPr>
          <p:spPr>
            <a:xfrm>
              <a:off x="7248353" y="4376986"/>
              <a:ext cx="26761" cy="11260"/>
            </a:xfrm>
            <a:custGeom>
              <a:avLst/>
              <a:gdLst/>
              <a:ahLst/>
              <a:cxnLst/>
              <a:rect l="l" t="t" r="r" b="b"/>
              <a:pathLst>
                <a:path w="1022" h="430" extrusionOk="0">
                  <a:moveTo>
                    <a:pt x="744" y="0"/>
                  </a:moveTo>
                  <a:cubicBezTo>
                    <a:pt x="741" y="0"/>
                    <a:pt x="738" y="0"/>
                    <a:pt x="735" y="0"/>
                  </a:cubicBezTo>
                  <a:lnTo>
                    <a:pt x="296" y="0"/>
                  </a:lnTo>
                  <a:cubicBezTo>
                    <a:pt x="0" y="0"/>
                    <a:pt x="0" y="430"/>
                    <a:pt x="296" y="430"/>
                  </a:cubicBezTo>
                  <a:lnTo>
                    <a:pt x="735" y="430"/>
                  </a:lnTo>
                  <a:cubicBezTo>
                    <a:pt x="1018" y="430"/>
                    <a:pt x="1021" y="0"/>
                    <a:pt x="744" y="0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7" name="Google Shape;14327;p84"/>
            <p:cNvSpPr/>
            <p:nvPr/>
          </p:nvSpPr>
          <p:spPr>
            <a:xfrm>
              <a:off x="7317036" y="4376986"/>
              <a:ext cx="26761" cy="11260"/>
            </a:xfrm>
            <a:custGeom>
              <a:avLst/>
              <a:gdLst/>
              <a:ahLst/>
              <a:cxnLst/>
              <a:rect l="l" t="t" r="r" b="b"/>
              <a:pathLst>
                <a:path w="1022" h="430" extrusionOk="0">
                  <a:moveTo>
                    <a:pt x="735" y="0"/>
                  </a:moveTo>
                  <a:cubicBezTo>
                    <a:pt x="732" y="0"/>
                    <a:pt x="729" y="0"/>
                    <a:pt x="726" y="0"/>
                  </a:cubicBezTo>
                  <a:lnTo>
                    <a:pt x="297" y="0"/>
                  </a:lnTo>
                  <a:cubicBezTo>
                    <a:pt x="1" y="0"/>
                    <a:pt x="1" y="430"/>
                    <a:pt x="297" y="430"/>
                  </a:cubicBezTo>
                  <a:lnTo>
                    <a:pt x="726" y="430"/>
                  </a:lnTo>
                  <a:cubicBezTo>
                    <a:pt x="1018" y="430"/>
                    <a:pt x="1022" y="0"/>
                    <a:pt x="735" y="0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8" name="Google Shape;14328;p84"/>
            <p:cNvSpPr/>
            <p:nvPr/>
          </p:nvSpPr>
          <p:spPr>
            <a:xfrm>
              <a:off x="7266840" y="4580836"/>
              <a:ext cx="23750" cy="41975"/>
            </a:xfrm>
            <a:custGeom>
              <a:avLst/>
              <a:gdLst/>
              <a:ahLst/>
              <a:cxnLst/>
              <a:rect l="l" t="t" r="r" b="b"/>
              <a:pathLst>
                <a:path w="907" h="1603" extrusionOk="0">
                  <a:moveTo>
                    <a:pt x="0" y="0"/>
                  </a:moveTo>
                  <a:lnTo>
                    <a:pt x="458" y="1603"/>
                  </a:lnTo>
                  <a:lnTo>
                    <a:pt x="907" y="1603"/>
                  </a:lnTo>
                  <a:lnTo>
                    <a:pt x="468" y="57"/>
                  </a:lnTo>
                  <a:cubicBezTo>
                    <a:pt x="306" y="38"/>
                    <a:pt x="153" y="19"/>
                    <a:pt x="0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9" name="Google Shape;14329;p84"/>
            <p:cNvSpPr/>
            <p:nvPr/>
          </p:nvSpPr>
          <p:spPr>
            <a:xfrm>
              <a:off x="7301797" y="4580836"/>
              <a:ext cx="24012" cy="41975"/>
            </a:xfrm>
            <a:custGeom>
              <a:avLst/>
              <a:gdLst/>
              <a:ahLst/>
              <a:cxnLst/>
              <a:rect l="l" t="t" r="r" b="b"/>
              <a:pathLst>
                <a:path w="917" h="1603" extrusionOk="0">
                  <a:moveTo>
                    <a:pt x="917" y="0"/>
                  </a:moveTo>
                  <a:lnTo>
                    <a:pt x="917" y="0"/>
                  </a:lnTo>
                  <a:cubicBezTo>
                    <a:pt x="764" y="19"/>
                    <a:pt x="602" y="38"/>
                    <a:pt x="449" y="57"/>
                  </a:cubicBezTo>
                  <a:lnTo>
                    <a:pt x="1" y="1603"/>
                  </a:lnTo>
                  <a:lnTo>
                    <a:pt x="459" y="1603"/>
                  </a:lnTo>
                  <a:lnTo>
                    <a:pt x="917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0" name="Google Shape;14330;p84"/>
            <p:cNvSpPr/>
            <p:nvPr/>
          </p:nvSpPr>
          <p:spPr>
            <a:xfrm>
              <a:off x="7222377" y="4291046"/>
              <a:ext cx="147657" cy="66719"/>
            </a:xfrm>
            <a:custGeom>
              <a:avLst/>
              <a:gdLst/>
              <a:ahLst/>
              <a:cxnLst/>
              <a:rect l="l" t="t" r="r" b="b"/>
              <a:pathLst>
                <a:path w="5639" h="2548" extrusionOk="0">
                  <a:moveTo>
                    <a:pt x="2814" y="1"/>
                  </a:moveTo>
                  <a:cubicBezTo>
                    <a:pt x="1431" y="1"/>
                    <a:pt x="248" y="1002"/>
                    <a:pt x="19" y="2367"/>
                  </a:cubicBezTo>
                  <a:cubicBezTo>
                    <a:pt x="10" y="2433"/>
                    <a:pt x="0" y="2491"/>
                    <a:pt x="0" y="2548"/>
                  </a:cubicBezTo>
                  <a:cubicBezTo>
                    <a:pt x="735" y="2195"/>
                    <a:pt x="1727" y="1966"/>
                    <a:pt x="2814" y="1966"/>
                  </a:cubicBezTo>
                  <a:cubicBezTo>
                    <a:pt x="3902" y="1966"/>
                    <a:pt x="4894" y="2185"/>
                    <a:pt x="5638" y="2548"/>
                  </a:cubicBezTo>
                  <a:cubicBezTo>
                    <a:pt x="5629" y="2491"/>
                    <a:pt x="5629" y="2433"/>
                    <a:pt x="5610" y="2367"/>
                  </a:cubicBezTo>
                  <a:cubicBezTo>
                    <a:pt x="5381" y="1002"/>
                    <a:pt x="4198" y="1"/>
                    <a:pt x="2814" y="1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1" name="Google Shape;14331;p84"/>
            <p:cNvSpPr/>
            <p:nvPr/>
          </p:nvSpPr>
          <p:spPr>
            <a:xfrm>
              <a:off x="7222377" y="4291099"/>
              <a:ext cx="85206" cy="66667"/>
            </a:xfrm>
            <a:custGeom>
              <a:avLst/>
              <a:gdLst/>
              <a:ahLst/>
              <a:cxnLst/>
              <a:rect l="l" t="t" r="r" b="b"/>
              <a:pathLst>
                <a:path w="3254" h="2546" extrusionOk="0">
                  <a:moveTo>
                    <a:pt x="2799" y="0"/>
                  </a:moveTo>
                  <a:cubicBezTo>
                    <a:pt x="1441" y="0"/>
                    <a:pt x="243" y="981"/>
                    <a:pt x="19" y="2365"/>
                  </a:cubicBezTo>
                  <a:cubicBezTo>
                    <a:pt x="10" y="2431"/>
                    <a:pt x="0" y="2489"/>
                    <a:pt x="0" y="2546"/>
                  </a:cubicBezTo>
                  <a:cubicBezTo>
                    <a:pt x="296" y="2403"/>
                    <a:pt x="601" y="2288"/>
                    <a:pt x="926" y="2202"/>
                  </a:cubicBezTo>
                  <a:cubicBezTo>
                    <a:pt x="1183" y="1077"/>
                    <a:pt x="2108" y="209"/>
                    <a:pt x="3253" y="37"/>
                  </a:cubicBezTo>
                  <a:cubicBezTo>
                    <a:pt x="3101" y="12"/>
                    <a:pt x="2949" y="0"/>
                    <a:pt x="2799" y="0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332" name="Google Shape;14332;p84"/>
          <p:cNvGrpSpPr/>
          <p:nvPr/>
        </p:nvGrpSpPr>
        <p:grpSpPr>
          <a:xfrm>
            <a:off x="5358346" y="2879911"/>
            <a:ext cx="263316" cy="354754"/>
            <a:chOff x="5358346" y="2879911"/>
            <a:chExt cx="263316" cy="354754"/>
          </a:xfrm>
        </p:grpSpPr>
        <p:sp>
          <p:nvSpPr>
            <p:cNvPr id="14333" name="Google Shape;14333;p84"/>
            <p:cNvSpPr/>
            <p:nvPr/>
          </p:nvSpPr>
          <p:spPr>
            <a:xfrm>
              <a:off x="5392805" y="3120237"/>
              <a:ext cx="194371" cy="51480"/>
            </a:xfrm>
            <a:custGeom>
              <a:avLst/>
              <a:gdLst/>
              <a:ahLst/>
              <a:cxnLst/>
              <a:rect l="l" t="t" r="r" b="b"/>
              <a:pathLst>
                <a:path w="7423" h="1966" extrusionOk="0">
                  <a:moveTo>
                    <a:pt x="869" y="0"/>
                  </a:moveTo>
                  <a:cubicBezTo>
                    <a:pt x="392" y="0"/>
                    <a:pt x="1" y="391"/>
                    <a:pt x="1" y="878"/>
                  </a:cubicBezTo>
                  <a:lnTo>
                    <a:pt x="1" y="1965"/>
                  </a:lnTo>
                  <a:lnTo>
                    <a:pt x="7423" y="1965"/>
                  </a:lnTo>
                  <a:lnTo>
                    <a:pt x="7423" y="878"/>
                  </a:lnTo>
                  <a:cubicBezTo>
                    <a:pt x="7423" y="391"/>
                    <a:pt x="7032" y="0"/>
                    <a:pt x="6555" y="0"/>
                  </a:cubicBezTo>
                  <a:close/>
                </a:path>
              </a:pathLst>
            </a:custGeom>
            <a:solidFill>
              <a:srgbClr val="909D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4" name="Google Shape;14334;p84"/>
            <p:cNvSpPr/>
            <p:nvPr/>
          </p:nvSpPr>
          <p:spPr>
            <a:xfrm>
              <a:off x="5450020" y="2879911"/>
              <a:ext cx="79969" cy="46007"/>
            </a:xfrm>
            <a:custGeom>
              <a:avLst/>
              <a:gdLst/>
              <a:ahLst/>
              <a:cxnLst/>
              <a:rect l="l" t="t" r="r" b="b"/>
              <a:pathLst>
                <a:path w="3054" h="1757" extrusionOk="0">
                  <a:moveTo>
                    <a:pt x="868" y="1"/>
                  </a:moveTo>
                  <a:cubicBezTo>
                    <a:pt x="391" y="1"/>
                    <a:pt x="0" y="392"/>
                    <a:pt x="0" y="879"/>
                  </a:cubicBezTo>
                  <a:cubicBezTo>
                    <a:pt x="0" y="1356"/>
                    <a:pt x="391" y="1756"/>
                    <a:pt x="868" y="1756"/>
                  </a:cubicBezTo>
                  <a:lnTo>
                    <a:pt x="2185" y="1756"/>
                  </a:lnTo>
                  <a:cubicBezTo>
                    <a:pt x="2662" y="1756"/>
                    <a:pt x="3053" y="1356"/>
                    <a:pt x="3053" y="879"/>
                  </a:cubicBezTo>
                  <a:cubicBezTo>
                    <a:pt x="3053" y="392"/>
                    <a:pt x="2662" y="1"/>
                    <a:pt x="2185" y="1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5" name="Google Shape;14335;p84"/>
            <p:cNvSpPr/>
            <p:nvPr/>
          </p:nvSpPr>
          <p:spPr>
            <a:xfrm>
              <a:off x="5358346" y="3091512"/>
              <a:ext cx="263316" cy="143153"/>
            </a:xfrm>
            <a:custGeom>
              <a:avLst/>
              <a:gdLst/>
              <a:ahLst/>
              <a:cxnLst/>
              <a:rect l="l" t="t" r="r" b="b"/>
              <a:pathLst>
                <a:path w="10056" h="5467" extrusionOk="0">
                  <a:moveTo>
                    <a:pt x="3711" y="0"/>
                  </a:moveTo>
                  <a:lnTo>
                    <a:pt x="3711" y="1135"/>
                  </a:lnTo>
                  <a:cubicBezTo>
                    <a:pt x="3711" y="1498"/>
                    <a:pt x="3482" y="1832"/>
                    <a:pt x="3129" y="1956"/>
                  </a:cubicBezTo>
                  <a:lnTo>
                    <a:pt x="878" y="2748"/>
                  </a:lnTo>
                  <a:cubicBezTo>
                    <a:pt x="353" y="2938"/>
                    <a:pt x="0" y="3435"/>
                    <a:pt x="0" y="3988"/>
                  </a:cubicBezTo>
                  <a:lnTo>
                    <a:pt x="0" y="4808"/>
                  </a:lnTo>
                  <a:cubicBezTo>
                    <a:pt x="0" y="5171"/>
                    <a:pt x="296" y="5467"/>
                    <a:pt x="658" y="5467"/>
                  </a:cubicBezTo>
                  <a:lnTo>
                    <a:pt x="9397" y="5467"/>
                  </a:lnTo>
                  <a:cubicBezTo>
                    <a:pt x="9759" y="5467"/>
                    <a:pt x="10055" y="5171"/>
                    <a:pt x="10055" y="4808"/>
                  </a:cubicBezTo>
                  <a:lnTo>
                    <a:pt x="10055" y="3988"/>
                  </a:lnTo>
                  <a:cubicBezTo>
                    <a:pt x="10046" y="3435"/>
                    <a:pt x="9702" y="2938"/>
                    <a:pt x="9178" y="2757"/>
                  </a:cubicBezTo>
                  <a:lnTo>
                    <a:pt x="6926" y="1956"/>
                  </a:lnTo>
                  <a:cubicBezTo>
                    <a:pt x="6573" y="1832"/>
                    <a:pt x="6335" y="1498"/>
                    <a:pt x="6335" y="1135"/>
                  </a:cubicBezTo>
                  <a:lnTo>
                    <a:pt x="6335" y="0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6" name="Google Shape;14336;p84"/>
            <p:cNvSpPr/>
            <p:nvPr/>
          </p:nvSpPr>
          <p:spPr>
            <a:xfrm>
              <a:off x="5358346" y="3144955"/>
              <a:ext cx="263316" cy="89710"/>
            </a:xfrm>
            <a:custGeom>
              <a:avLst/>
              <a:gdLst/>
              <a:ahLst/>
              <a:cxnLst/>
              <a:rect l="l" t="t" r="r" b="b"/>
              <a:pathLst>
                <a:path w="10056" h="3426" extrusionOk="0">
                  <a:moveTo>
                    <a:pt x="2900" y="1"/>
                  </a:moveTo>
                  <a:lnTo>
                    <a:pt x="878" y="716"/>
                  </a:lnTo>
                  <a:cubicBezTo>
                    <a:pt x="353" y="897"/>
                    <a:pt x="0" y="1394"/>
                    <a:pt x="0" y="1947"/>
                  </a:cubicBezTo>
                  <a:lnTo>
                    <a:pt x="0" y="2767"/>
                  </a:lnTo>
                  <a:cubicBezTo>
                    <a:pt x="0" y="3130"/>
                    <a:pt x="296" y="3426"/>
                    <a:pt x="658" y="3426"/>
                  </a:cubicBezTo>
                  <a:lnTo>
                    <a:pt x="9397" y="3426"/>
                  </a:lnTo>
                  <a:cubicBezTo>
                    <a:pt x="9759" y="3426"/>
                    <a:pt x="10055" y="3130"/>
                    <a:pt x="10055" y="2767"/>
                  </a:cubicBezTo>
                  <a:lnTo>
                    <a:pt x="10055" y="1947"/>
                  </a:lnTo>
                  <a:cubicBezTo>
                    <a:pt x="10055" y="1394"/>
                    <a:pt x="9702" y="897"/>
                    <a:pt x="9178" y="716"/>
                  </a:cubicBezTo>
                  <a:lnTo>
                    <a:pt x="7155" y="1"/>
                  </a:lnTo>
                  <a:cubicBezTo>
                    <a:pt x="6917" y="983"/>
                    <a:pt x="6039" y="1680"/>
                    <a:pt x="5028" y="1680"/>
                  </a:cubicBezTo>
                  <a:cubicBezTo>
                    <a:pt x="4016" y="1680"/>
                    <a:pt x="3139" y="983"/>
                    <a:pt x="2900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7" name="Google Shape;14337;p84"/>
            <p:cNvSpPr/>
            <p:nvPr/>
          </p:nvSpPr>
          <p:spPr>
            <a:xfrm>
              <a:off x="5423546" y="3144955"/>
              <a:ext cx="132915" cy="54988"/>
            </a:xfrm>
            <a:custGeom>
              <a:avLst/>
              <a:gdLst/>
              <a:ahLst/>
              <a:cxnLst/>
              <a:rect l="l" t="t" r="r" b="b"/>
              <a:pathLst>
                <a:path w="5076" h="2100" extrusionOk="0">
                  <a:moveTo>
                    <a:pt x="410" y="1"/>
                  </a:moveTo>
                  <a:lnTo>
                    <a:pt x="0" y="144"/>
                  </a:lnTo>
                  <a:cubicBezTo>
                    <a:pt x="305" y="1298"/>
                    <a:pt x="1345" y="2099"/>
                    <a:pt x="2538" y="2099"/>
                  </a:cubicBezTo>
                  <a:cubicBezTo>
                    <a:pt x="3730" y="2099"/>
                    <a:pt x="4770" y="1298"/>
                    <a:pt x="5075" y="144"/>
                  </a:cubicBezTo>
                  <a:lnTo>
                    <a:pt x="4665" y="1"/>
                  </a:lnTo>
                  <a:cubicBezTo>
                    <a:pt x="4427" y="983"/>
                    <a:pt x="3549" y="1680"/>
                    <a:pt x="2538" y="1680"/>
                  </a:cubicBezTo>
                  <a:cubicBezTo>
                    <a:pt x="1526" y="1680"/>
                    <a:pt x="649" y="983"/>
                    <a:pt x="410" y="1"/>
                  </a:cubicBezTo>
                  <a:close/>
                </a:path>
              </a:pathLst>
            </a:custGeom>
            <a:solidFill>
              <a:srgbClr val="8292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8" name="Google Shape;14338;p84"/>
            <p:cNvSpPr/>
            <p:nvPr/>
          </p:nvSpPr>
          <p:spPr>
            <a:xfrm>
              <a:off x="5455754" y="3091512"/>
              <a:ext cx="68736" cy="34564"/>
            </a:xfrm>
            <a:custGeom>
              <a:avLst/>
              <a:gdLst/>
              <a:ahLst/>
              <a:cxnLst/>
              <a:rect l="l" t="t" r="r" b="b"/>
              <a:pathLst>
                <a:path w="2625" h="1320" extrusionOk="0">
                  <a:moveTo>
                    <a:pt x="1" y="0"/>
                  </a:moveTo>
                  <a:lnTo>
                    <a:pt x="1" y="1040"/>
                  </a:lnTo>
                  <a:cubicBezTo>
                    <a:pt x="416" y="1226"/>
                    <a:pt x="862" y="1319"/>
                    <a:pt x="1309" y="1319"/>
                  </a:cubicBezTo>
                  <a:cubicBezTo>
                    <a:pt x="1756" y="1319"/>
                    <a:pt x="2204" y="1226"/>
                    <a:pt x="2624" y="1040"/>
                  </a:cubicBezTo>
                  <a:lnTo>
                    <a:pt x="262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9" name="Google Shape;14339;p84"/>
            <p:cNvSpPr/>
            <p:nvPr/>
          </p:nvSpPr>
          <p:spPr>
            <a:xfrm>
              <a:off x="5397545" y="2994339"/>
              <a:ext cx="184630" cy="119927"/>
            </a:xfrm>
            <a:custGeom>
              <a:avLst/>
              <a:gdLst/>
              <a:ahLst/>
              <a:cxnLst/>
              <a:rect l="l" t="t" r="r" b="b"/>
              <a:pathLst>
                <a:path w="7051" h="4580" extrusionOk="0">
                  <a:moveTo>
                    <a:pt x="688" y="0"/>
                  </a:moveTo>
                  <a:lnTo>
                    <a:pt x="516" y="887"/>
                  </a:lnTo>
                  <a:cubicBezTo>
                    <a:pt x="268" y="916"/>
                    <a:pt x="68" y="1116"/>
                    <a:pt x="39" y="1364"/>
                  </a:cubicBezTo>
                  <a:cubicBezTo>
                    <a:pt x="1" y="1689"/>
                    <a:pt x="258" y="1965"/>
                    <a:pt x="583" y="1965"/>
                  </a:cubicBezTo>
                  <a:lnTo>
                    <a:pt x="697" y="1965"/>
                  </a:lnTo>
                  <a:cubicBezTo>
                    <a:pt x="812" y="3444"/>
                    <a:pt x="2042" y="4579"/>
                    <a:pt x="3531" y="4579"/>
                  </a:cubicBezTo>
                  <a:cubicBezTo>
                    <a:pt x="5009" y="4579"/>
                    <a:pt x="6240" y="3444"/>
                    <a:pt x="6354" y="1965"/>
                  </a:cubicBezTo>
                  <a:lnTo>
                    <a:pt x="6478" y="1965"/>
                  </a:lnTo>
                  <a:cubicBezTo>
                    <a:pt x="6803" y="1965"/>
                    <a:pt x="7051" y="1689"/>
                    <a:pt x="7022" y="1364"/>
                  </a:cubicBezTo>
                  <a:cubicBezTo>
                    <a:pt x="6984" y="1116"/>
                    <a:pt x="6793" y="926"/>
                    <a:pt x="6545" y="887"/>
                  </a:cubicBezTo>
                  <a:lnTo>
                    <a:pt x="6374" y="0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0" name="Google Shape;14340;p84"/>
            <p:cNvSpPr/>
            <p:nvPr/>
          </p:nvSpPr>
          <p:spPr>
            <a:xfrm>
              <a:off x="5397807" y="2982844"/>
              <a:ext cx="143651" cy="131632"/>
            </a:xfrm>
            <a:custGeom>
              <a:avLst/>
              <a:gdLst/>
              <a:ahLst/>
              <a:cxnLst/>
              <a:rect l="l" t="t" r="r" b="b"/>
              <a:pathLst>
                <a:path w="5486" h="5027" extrusionOk="0">
                  <a:moveTo>
                    <a:pt x="678" y="0"/>
                  </a:moveTo>
                  <a:lnTo>
                    <a:pt x="496" y="1326"/>
                  </a:lnTo>
                  <a:cubicBezTo>
                    <a:pt x="248" y="1355"/>
                    <a:pt x="48" y="1555"/>
                    <a:pt x="29" y="1803"/>
                  </a:cubicBezTo>
                  <a:cubicBezTo>
                    <a:pt x="0" y="2128"/>
                    <a:pt x="248" y="2404"/>
                    <a:pt x="573" y="2404"/>
                  </a:cubicBezTo>
                  <a:lnTo>
                    <a:pt x="697" y="2404"/>
                  </a:lnTo>
                  <a:cubicBezTo>
                    <a:pt x="801" y="3900"/>
                    <a:pt x="2048" y="5027"/>
                    <a:pt x="3501" y="5027"/>
                  </a:cubicBezTo>
                  <a:cubicBezTo>
                    <a:pt x="3652" y="5027"/>
                    <a:pt x="3805" y="5015"/>
                    <a:pt x="3959" y="4990"/>
                  </a:cubicBezTo>
                  <a:cubicBezTo>
                    <a:pt x="2576" y="4770"/>
                    <a:pt x="1555" y="3587"/>
                    <a:pt x="1555" y="2185"/>
                  </a:cubicBezTo>
                  <a:cubicBezTo>
                    <a:pt x="1555" y="1698"/>
                    <a:pt x="1947" y="1307"/>
                    <a:pt x="2433" y="1307"/>
                  </a:cubicBezTo>
                  <a:lnTo>
                    <a:pt x="5057" y="1307"/>
                  </a:lnTo>
                  <a:cubicBezTo>
                    <a:pt x="5295" y="1307"/>
                    <a:pt x="5486" y="1116"/>
                    <a:pt x="5486" y="878"/>
                  </a:cubicBezTo>
                  <a:lnTo>
                    <a:pt x="5486" y="0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1" name="Google Shape;14341;p84"/>
            <p:cNvSpPr/>
            <p:nvPr/>
          </p:nvSpPr>
          <p:spPr>
            <a:xfrm>
              <a:off x="5410035" y="3139613"/>
              <a:ext cx="28515" cy="95052"/>
            </a:xfrm>
            <a:custGeom>
              <a:avLst/>
              <a:gdLst/>
              <a:ahLst/>
              <a:cxnLst/>
              <a:rect l="l" t="t" r="r" b="b"/>
              <a:pathLst>
                <a:path w="1089" h="3630" extrusionOk="0">
                  <a:moveTo>
                    <a:pt x="916" y="1"/>
                  </a:moveTo>
                  <a:cubicBezTo>
                    <a:pt x="894" y="1"/>
                    <a:pt x="872" y="5"/>
                    <a:pt x="850" y="14"/>
                  </a:cubicBezTo>
                  <a:lnTo>
                    <a:pt x="211" y="262"/>
                  </a:lnTo>
                  <a:cubicBezTo>
                    <a:pt x="87" y="319"/>
                    <a:pt x="1" y="443"/>
                    <a:pt x="1" y="586"/>
                  </a:cubicBezTo>
                  <a:lnTo>
                    <a:pt x="1" y="3630"/>
                  </a:lnTo>
                  <a:lnTo>
                    <a:pt x="1088" y="3630"/>
                  </a:lnTo>
                  <a:lnTo>
                    <a:pt x="1088" y="176"/>
                  </a:lnTo>
                  <a:cubicBezTo>
                    <a:pt x="1088" y="76"/>
                    <a:pt x="1007" y="1"/>
                    <a:pt x="916" y="1"/>
                  </a:cubicBezTo>
                  <a:close/>
                </a:path>
              </a:pathLst>
            </a:custGeom>
            <a:solidFill>
              <a:srgbClr val="909D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2" name="Google Shape;14342;p84"/>
            <p:cNvSpPr/>
            <p:nvPr/>
          </p:nvSpPr>
          <p:spPr>
            <a:xfrm>
              <a:off x="5464709" y="3062970"/>
              <a:ext cx="50563" cy="17334"/>
            </a:xfrm>
            <a:custGeom>
              <a:avLst/>
              <a:gdLst/>
              <a:ahLst/>
              <a:cxnLst/>
              <a:rect l="l" t="t" r="r" b="b"/>
              <a:pathLst>
                <a:path w="1931" h="662" extrusionOk="0">
                  <a:moveTo>
                    <a:pt x="311" y="0"/>
                  </a:moveTo>
                  <a:cubicBezTo>
                    <a:pt x="145" y="0"/>
                    <a:pt x="1" y="223"/>
                    <a:pt x="155" y="384"/>
                  </a:cubicBezTo>
                  <a:cubicBezTo>
                    <a:pt x="373" y="566"/>
                    <a:pt x="644" y="662"/>
                    <a:pt x="925" y="662"/>
                  </a:cubicBezTo>
                  <a:cubicBezTo>
                    <a:pt x="939" y="662"/>
                    <a:pt x="952" y="661"/>
                    <a:pt x="966" y="661"/>
                  </a:cubicBezTo>
                  <a:cubicBezTo>
                    <a:pt x="979" y="661"/>
                    <a:pt x="993" y="662"/>
                    <a:pt x="1006" y="662"/>
                  </a:cubicBezTo>
                  <a:cubicBezTo>
                    <a:pt x="1287" y="662"/>
                    <a:pt x="1558" y="566"/>
                    <a:pt x="1777" y="384"/>
                  </a:cubicBezTo>
                  <a:cubicBezTo>
                    <a:pt x="1930" y="223"/>
                    <a:pt x="1786" y="0"/>
                    <a:pt x="1620" y="0"/>
                  </a:cubicBezTo>
                  <a:cubicBezTo>
                    <a:pt x="1570" y="0"/>
                    <a:pt x="1518" y="21"/>
                    <a:pt x="1471" y="69"/>
                  </a:cubicBezTo>
                  <a:cubicBezTo>
                    <a:pt x="1319" y="174"/>
                    <a:pt x="1142" y="227"/>
                    <a:pt x="966" y="227"/>
                  </a:cubicBezTo>
                  <a:cubicBezTo>
                    <a:pt x="789" y="227"/>
                    <a:pt x="613" y="174"/>
                    <a:pt x="460" y="69"/>
                  </a:cubicBezTo>
                  <a:cubicBezTo>
                    <a:pt x="413" y="21"/>
                    <a:pt x="361" y="0"/>
                    <a:pt x="311" y="0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3" name="Google Shape;14343;p84"/>
            <p:cNvSpPr/>
            <p:nvPr/>
          </p:nvSpPr>
          <p:spPr>
            <a:xfrm>
              <a:off x="5450020" y="3022933"/>
              <a:ext cx="11521" cy="17125"/>
            </a:xfrm>
            <a:custGeom>
              <a:avLst/>
              <a:gdLst/>
              <a:ahLst/>
              <a:cxnLst/>
              <a:rect l="l" t="t" r="r" b="b"/>
              <a:pathLst>
                <a:path w="440" h="654" extrusionOk="0">
                  <a:moveTo>
                    <a:pt x="216" y="0"/>
                  </a:moveTo>
                  <a:cubicBezTo>
                    <a:pt x="108" y="0"/>
                    <a:pt x="0" y="72"/>
                    <a:pt x="0" y="215"/>
                  </a:cubicBezTo>
                  <a:lnTo>
                    <a:pt x="0" y="435"/>
                  </a:lnTo>
                  <a:cubicBezTo>
                    <a:pt x="0" y="559"/>
                    <a:pt x="96" y="654"/>
                    <a:pt x="220" y="654"/>
                  </a:cubicBezTo>
                  <a:cubicBezTo>
                    <a:pt x="334" y="654"/>
                    <a:pt x="439" y="559"/>
                    <a:pt x="439" y="435"/>
                  </a:cubicBezTo>
                  <a:lnTo>
                    <a:pt x="439" y="215"/>
                  </a:lnTo>
                  <a:cubicBezTo>
                    <a:pt x="434" y="72"/>
                    <a:pt x="325" y="0"/>
                    <a:pt x="216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4" name="Google Shape;14344;p84"/>
            <p:cNvSpPr/>
            <p:nvPr/>
          </p:nvSpPr>
          <p:spPr>
            <a:xfrm>
              <a:off x="5518572" y="3022933"/>
              <a:ext cx="11417" cy="17125"/>
            </a:xfrm>
            <a:custGeom>
              <a:avLst/>
              <a:gdLst/>
              <a:ahLst/>
              <a:cxnLst/>
              <a:rect l="l" t="t" r="r" b="b"/>
              <a:pathLst>
                <a:path w="436" h="654" extrusionOk="0">
                  <a:moveTo>
                    <a:pt x="217" y="0"/>
                  </a:moveTo>
                  <a:cubicBezTo>
                    <a:pt x="108" y="0"/>
                    <a:pt x="1" y="72"/>
                    <a:pt x="6" y="215"/>
                  </a:cubicBezTo>
                  <a:lnTo>
                    <a:pt x="6" y="435"/>
                  </a:lnTo>
                  <a:cubicBezTo>
                    <a:pt x="6" y="559"/>
                    <a:pt x="101" y="654"/>
                    <a:pt x="216" y="654"/>
                  </a:cubicBezTo>
                  <a:cubicBezTo>
                    <a:pt x="340" y="654"/>
                    <a:pt x="435" y="559"/>
                    <a:pt x="435" y="435"/>
                  </a:cubicBezTo>
                  <a:lnTo>
                    <a:pt x="435" y="215"/>
                  </a:lnTo>
                  <a:cubicBezTo>
                    <a:pt x="435" y="72"/>
                    <a:pt x="325" y="0"/>
                    <a:pt x="217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5" name="Google Shape;14345;p84"/>
            <p:cNvSpPr/>
            <p:nvPr/>
          </p:nvSpPr>
          <p:spPr>
            <a:xfrm>
              <a:off x="5398566" y="2920131"/>
              <a:ext cx="183112" cy="111443"/>
            </a:xfrm>
            <a:custGeom>
              <a:avLst/>
              <a:gdLst/>
              <a:ahLst/>
              <a:cxnLst/>
              <a:rect l="l" t="t" r="r" b="b"/>
              <a:pathLst>
                <a:path w="6993" h="4256" extrusionOk="0">
                  <a:moveTo>
                    <a:pt x="4167" y="1"/>
                  </a:moveTo>
                  <a:cubicBezTo>
                    <a:pt x="4162" y="1"/>
                    <a:pt x="4156" y="1"/>
                    <a:pt x="4150" y="1"/>
                  </a:cubicBezTo>
                  <a:lnTo>
                    <a:pt x="2833" y="1"/>
                  </a:lnTo>
                  <a:cubicBezTo>
                    <a:pt x="1269" y="1"/>
                    <a:pt x="0" y="1270"/>
                    <a:pt x="0" y="2834"/>
                  </a:cubicBezTo>
                  <a:lnTo>
                    <a:pt x="0" y="4256"/>
                  </a:lnTo>
                  <a:cubicBezTo>
                    <a:pt x="0" y="3950"/>
                    <a:pt x="248" y="3712"/>
                    <a:pt x="553" y="3712"/>
                  </a:cubicBezTo>
                  <a:cubicBezTo>
                    <a:pt x="611" y="3712"/>
                    <a:pt x="658" y="3664"/>
                    <a:pt x="658" y="3597"/>
                  </a:cubicBezTo>
                  <a:lnTo>
                    <a:pt x="658" y="3492"/>
                  </a:lnTo>
                  <a:cubicBezTo>
                    <a:pt x="658" y="3368"/>
                    <a:pt x="754" y="3273"/>
                    <a:pt x="878" y="3273"/>
                  </a:cubicBezTo>
                  <a:lnTo>
                    <a:pt x="3749" y="3273"/>
                  </a:lnTo>
                  <a:cubicBezTo>
                    <a:pt x="3864" y="3273"/>
                    <a:pt x="3978" y="3225"/>
                    <a:pt x="4064" y="3149"/>
                  </a:cubicBezTo>
                  <a:lnTo>
                    <a:pt x="4541" y="2672"/>
                  </a:lnTo>
                  <a:cubicBezTo>
                    <a:pt x="4584" y="2626"/>
                    <a:pt x="4639" y="2605"/>
                    <a:pt x="4694" y="2605"/>
                  </a:cubicBezTo>
                  <a:cubicBezTo>
                    <a:pt x="4788" y="2605"/>
                    <a:pt x="4880" y="2665"/>
                    <a:pt x="4904" y="2767"/>
                  </a:cubicBezTo>
                  <a:lnTo>
                    <a:pt x="4989" y="3101"/>
                  </a:lnTo>
                  <a:cubicBezTo>
                    <a:pt x="5008" y="3206"/>
                    <a:pt x="5094" y="3273"/>
                    <a:pt x="5199" y="3273"/>
                  </a:cubicBezTo>
                  <a:lnTo>
                    <a:pt x="6125" y="3273"/>
                  </a:lnTo>
                  <a:cubicBezTo>
                    <a:pt x="6239" y="3273"/>
                    <a:pt x="6344" y="3368"/>
                    <a:pt x="6344" y="3492"/>
                  </a:cubicBezTo>
                  <a:lnTo>
                    <a:pt x="6344" y="3597"/>
                  </a:lnTo>
                  <a:cubicBezTo>
                    <a:pt x="6335" y="3655"/>
                    <a:pt x="6382" y="3702"/>
                    <a:pt x="6449" y="3712"/>
                  </a:cubicBezTo>
                  <a:cubicBezTo>
                    <a:pt x="6455" y="3712"/>
                    <a:pt x="6460" y="3712"/>
                    <a:pt x="6466" y="3712"/>
                  </a:cubicBezTo>
                  <a:cubicBezTo>
                    <a:pt x="6754" y="3712"/>
                    <a:pt x="6993" y="3956"/>
                    <a:pt x="6993" y="4256"/>
                  </a:cubicBezTo>
                  <a:lnTo>
                    <a:pt x="6993" y="2834"/>
                  </a:lnTo>
                  <a:cubicBezTo>
                    <a:pt x="6993" y="1275"/>
                    <a:pt x="5724" y="1"/>
                    <a:pt x="4167" y="1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6" name="Google Shape;14346;p84"/>
            <p:cNvSpPr/>
            <p:nvPr/>
          </p:nvSpPr>
          <p:spPr>
            <a:xfrm>
              <a:off x="5455754" y="2921126"/>
              <a:ext cx="125924" cy="73239"/>
            </a:xfrm>
            <a:custGeom>
              <a:avLst/>
              <a:gdLst/>
              <a:ahLst/>
              <a:cxnLst/>
              <a:rect l="l" t="t" r="r" b="b"/>
              <a:pathLst>
                <a:path w="4809" h="2797" extrusionOk="0">
                  <a:moveTo>
                    <a:pt x="2405" y="1"/>
                  </a:moveTo>
                  <a:cubicBezTo>
                    <a:pt x="1489" y="135"/>
                    <a:pt x="707" y="707"/>
                    <a:pt x="296" y="1527"/>
                  </a:cubicBezTo>
                  <a:cubicBezTo>
                    <a:pt x="1" y="2109"/>
                    <a:pt x="430" y="2796"/>
                    <a:pt x="1079" y="2796"/>
                  </a:cubicBezTo>
                  <a:lnTo>
                    <a:pt x="2185" y="2796"/>
                  </a:lnTo>
                  <a:lnTo>
                    <a:pt x="2347" y="2634"/>
                  </a:lnTo>
                  <a:cubicBezTo>
                    <a:pt x="2393" y="2588"/>
                    <a:pt x="2449" y="2567"/>
                    <a:pt x="2503" y="2567"/>
                  </a:cubicBezTo>
                  <a:cubicBezTo>
                    <a:pt x="2597" y="2567"/>
                    <a:pt x="2686" y="2630"/>
                    <a:pt x="2710" y="2739"/>
                  </a:cubicBezTo>
                  <a:lnTo>
                    <a:pt x="2729" y="2796"/>
                  </a:lnTo>
                  <a:lnTo>
                    <a:pt x="4809" y="2796"/>
                  </a:lnTo>
                  <a:cubicBezTo>
                    <a:pt x="4799" y="1403"/>
                    <a:pt x="3778" y="211"/>
                    <a:pt x="2405" y="1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7" name="Google Shape;14347;p84"/>
            <p:cNvSpPr/>
            <p:nvPr/>
          </p:nvSpPr>
          <p:spPr>
            <a:xfrm>
              <a:off x="5410035" y="3144222"/>
              <a:ext cx="11286" cy="90443"/>
            </a:xfrm>
            <a:custGeom>
              <a:avLst/>
              <a:gdLst/>
              <a:ahLst/>
              <a:cxnLst/>
              <a:rect l="l" t="t" r="r" b="b"/>
              <a:pathLst>
                <a:path w="431" h="3454" extrusionOk="0">
                  <a:moveTo>
                    <a:pt x="430" y="0"/>
                  </a:moveTo>
                  <a:lnTo>
                    <a:pt x="211" y="86"/>
                  </a:lnTo>
                  <a:cubicBezTo>
                    <a:pt x="87" y="143"/>
                    <a:pt x="1" y="267"/>
                    <a:pt x="1" y="410"/>
                  </a:cubicBezTo>
                  <a:lnTo>
                    <a:pt x="1" y="3454"/>
                  </a:lnTo>
                  <a:lnTo>
                    <a:pt x="430" y="3454"/>
                  </a:lnTo>
                  <a:lnTo>
                    <a:pt x="430" y="0"/>
                  </a:ln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8" name="Google Shape;14348;p84"/>
            <p:cNvSpPr/>
            <p:nvPr/>
          </p:nvSpPr>
          <p:spPr>
            <a:xfrm>
              <a:off x="5541431" y="3139613"/>
              <a:ext cx="28751" cy="95052"/>
            </a:xfrm>
            <a:custGeom>
              <a:avLst/>
              <a:gdLst/>
              <a:ahLst/>
              <a:cxnLst/>
              <a:rect l="l" t="t" r="r" b="b"/>
              <a:pathLst>
                <a:path w="1098" h="3630" extrusionOk="0">
                  <a:moveTo>
                    <a:pt x="178" y="1"/>
                  </a:moveTo>
                  <a:cubicBezTo>
                    <a:pt x="82" y="1"/>
                    <a:pt x="1" y="76"/>
                    <a:pt x="1" y="176"/>
                  </a:cubicBezTo>
                  <a:lnTo>
                    <a:pt x="1" y="3630"/>
                  </a:lnTo>
                  <a:lnTo>
                    <a:pt x="1098" y="3630"/>
                  </a:lnTo>
                  <a:lnTo>
                    <a:pt x="1098" y="586"/>
                  </a:lnTo>
                  <a:cubicBezTo>
                    <a:pt x="1098" y="443"/>
                    <a:pt x="1012" y="319"/>
                    <a:pt x="879" y="262"/>
                  </a:cubicBezTo>
                  <a:lnTo>
                    <a:pt x="249" y="14"/>
                  </a:lnTo>
                  <a:cubicBezTo>
                    <a:pt x="225" y="5"/>
                    <a:pt x="201" y="1"/>
                    <a:pt x="178" y="1"/>
                  </a:cubicBezTo>
                  <a:close/>
                </a:path>
              </a:pathLst>
            </a:custGeom>
            <a:solidFill>
              <a:srgbClr val="909D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9" name="Google Shape;14349;p84"/>
            <p:cNvSpPr/>
            <p:nvPr/>
          </p:nvSpPr>
          <p:spPr>
            <a:xfrm>
              <a:off x="5558687" y="3144222"/>
              <a:ext cx="11260" cy="90443"/>
            </a:xfrm>
            <a:custGeom>
              <a:avLst/>
              <a:gdLst/>
              <a:ahLst/>
              <a:cxnLst/>
              <a:rect l="l" t="t" r="r" b="b"/>
              <a:pathLst>
                <a:path w="430" h="3454" extrusionOk="0">
                  <a:moveTo>
                    <a:pt x="0" y="0"/>
                  </a:moveTo>
                  <a:lnTo>
                    <a:pt x="0" y="3454"/>
                  </a:lnTo>
                  <a:lnTo>
                    <a:pt x="429" y="3454"/>
                  </a:lnTo>
                  <a:lnTo>
                    <a:pt x="429" y="410"/>
                  </a:lnTo>
                  <a:cubicBezTo>
                    <a:pt x="429" y="267"/>
                    <a:pt x="344" y="143"/>
                    <a:pt x="220" y="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0" name="Google Shape;14350;p84"/>
            <p:cNvSpPr/>
            <p:nvPr/>
          </p:nvSpPr>
          <p:spPr>
            <a:xfrm>
              <a:off x="5410035" y="3177425"/>
              <a:ext cx="28515" cy="17282"/>
            </a:xfrm>
            <a:custGeom>
              <a:avLst/>
              <a:gdLst/>
              <a:ahLst/>
              <a:cxnLst/>
              <a:rect l="l" t="t" r="r" b="b"/>
              <a:pathLst>
                <a:path w="1089" h="660" extrusionOk="0">
                  <a:moveTo>
                    <a:pt x="1" y="1"/>
                  </a:moveTo>
                  <a:lnTo>
                    <a:pt x="1" y="659"/>
                  </a:lnTo>
                  <a:lnTo>
                    <a:pt x="1088" y="659"/>
                  </a:lnTo>
                  <a:lnTo>
                    <a:pt x="1088" y="1"/>
                  </a:ln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1" name="Google Shape;14351;p84"/>
            <p:cNvSpPr/>
            <p:nvPr/>
          </p:nvSpPr>
          <p:spPr>
            <a:xfrm>
              <a:off x="5410035" y="3177425"/>
              <a:ext cx="11286" cy="17282"/>
            </a:xfrm>
            <a:custGeom>
              <a:avLst/>
              <a:gdLst/>
              <a:ahLst/>
              <a:cxnLst/>
              <a:rect l="l" t="t" r="r" b="b"/>
              <a:pathLst>
                <a:path w="431" h="660" extrusionOk="0">
                  <a:moveTo>
                    <a:pt x="1" y="1"/>
                  </a:moveTo>
                  <a:lnTo>
                    <a:pt x="1" y="659"/>
                  </a:lnTo>
                  <a:lnTo>
                    <a:pt x="430" y="659"/>
                  </a:lnTo>
                  <a:lnTo>
                    <a:pt x="430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2" name="Google Shape;14352;p84"/>
            <p:cNvSpPr/>
            <p:nvPr/>
          </p:nvSpPr>
          <p:spPr>
            <a:xfrm>
              <a:off x="5541431" y="3177425"/>
              <a:ext cx="28751" cy="17282"/>
            </a:xfrm>
            <a:custGeom>
              <a:avLst/>
              <a:gdLst/>
              <a:ahLst/>
              <a:cxnLst/>
              <a:rect l="l" t="t" r="r" b="b"/>
              <a:pathLst>
                <a:path w="1098" h="660" extrusionOk="0">
                  <a:moveTo>
                    <a:pt x="1" y="1"/>
                  </a:moveTo>
                  <a:lnTo>
                    <a:pt x="1" y="659"/>
                  </a:lnTo>
                  <a:lnTo>
                    <a:pt x="1098" y="659"/>
                  </a:lnTo>
                  <a:lnTo>
                    <a:pt x="1098" y="1"/>
                  </a:ln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3" name="Google Shape;14353;p84"/>
            <p:cNvSpPr/>
            <p:nvPr/>
          </p:nvSpPr>
          <p:spPr>
            <a:xfrm>
              <a:off x="5558687" y="3177425"/>
              <a:ext cx="11495" cy="17282"/>
            </a:xfrm>
            <a:custGeom>
              <a:avLst/>
              <a:gdLst/>
              <a:ahLst/>
              <a:cxnLst/>
              <a:rect l="l" t="t" r="r" b="b"/>
              <a:pathLst>
                <a:path w="439" h="660" extrusionOk="0">
                  <a:moveTo>
                    <a:pt x="0" y="1"/>
                  </a:moveTo>
                  <a:lnTo>
                    <a:pt x="0" y="659"/>
                  </a:lnTo>
                  <a:lnTo>
                    <a:pt x="439" y="659"/>
                  </a:lnTo>
                  <a:lnTo>
                    <a:pt x="439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354" name="Google Shape;14354;p84"/>
          <p:cNvGrpSpPr/>
          <p:nvPr/>
        </p:nvGrpSpPr>
        <p:grpSpPr>
          <a:xfrm>
            <a:off x="8061450" y="3345742"/>
            <a:ext cx="263316" cy="354807"/>
            <a:chOff x="8061450" y="3345742"/>
            <a:chExt cx="263316" cy="354807"/>
          </a:xfrm>
        </p:grpSpPr>
        <p:sp>
          <p:nvSpPr>
            <p:cNvPr id="14355" name="Google Shape;14355;p84"/>
            <p:cNvSpPr/>
            <p:nvPr/>
          </p:nvSpPr>
          <p:spPr>
            <a:xfrm>
              <a:off x="8075956" y="3345794"/>
              <a:ext cx="234591" cy="303039"/>
            </a:xfrm>
            <a:custGeom>
              <a:avLst/>
              <a:gdLst/>
              <a:ahLst/>
              <a:cxnLst/>
              <a:rect l="l" t="t" r="r" b="b"/>
              <a:pathLst>
                <a:path w="8959" h="11573" extrusionOk="0">
                  <a:moveTo>
                    <a:pt x="4502" y="1"/>
                  </a:moveTo>
                  <a:cubicBezTo>
                    <a:pt x="4496" y="1"/>
                    <a:pt x="4490" y="1"/>
                    <a:pt x="4484" y="1"/>
                  </a:cubicBezTo>
                  <a:cubicBezTo>
                    <a:pt x="2271" y="1"/>
                    <a:pt x="449" y="1718"/>
                    <a:pt x="325" y="3922"/>
                  </a:cubicBezTo>
                  <a:lnTo>
                    <a:pt x="124" y="7423"/>
                  </a:lnTo>
                  <a:cubicBezTo>
                    <a:pt x="0" y="9674"/>
                    <a:pt x="1794" y="11573"/>
                    <a:pt x="4055" y="11573"/>
                  </a:cubicBezTo>
                  <a:lnTo>
                    <a:pt x="4904" y="11573"/>
                  </a:lnTo>
                  <a:cubicBezTo>
                    <a:pt x="7165" y="11573"/>
                    <a:pt x="8958" y="9674"/>
                    <a:pt x="8834" y="7423"/>
                  </a:cubicBezTo>
                  <a:lnTo>
                    <a:pt x="8634" y="3922"/>
                  </a:lnTo>
                  <a:cubicBezTo>
                    <a:pt x="8510" y="1724"/>
                    <a:pt x="6698" y="1"/>
                    <a:pt x="4502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6" name="Google Shape;14356;p84"/>
            <p:cNvSpPr/>
            <p:nvPr/>
          </p:nvSpPr>
          <p:spPr>
            <a:xfrm>
              <a:off x="8158884" y="3345742"/>
              <a:ext cx="151166" cy="301599"/>
            </a:xfrm>
            <a:custGeom>
              <a:avLst/>
              <a:gdLst/>
              <a:ahLst/>
              <a:cxnLst/>
              <a:rect l="l" t="t" r="r" b="b"/>
              <a:pathLst>
                <a:path w="5773" h="11518" extrusionOk="0">
                  <a:moveTo>
                    <a:pt x="1291" y="1"/>
                  </a:moveTo>
                  <a:cubicBezTo>
                    <a:pt x="853" y="1"/>
                    <a:pt x="417" y="70"/>
                    <a:pt x="0" y="213"/>
                  </a:cubicBezTo>
                  <a:lnTo>
                    <a:pt x="0" y="661"/>
                  </a:lnTo>
                  <a:cubicBezTo>
                    <a:pt x="0" y="1377"/>
                    <a:pt x="582" y="1968"/>
                    <a:pt x="1307" y="1968"/>
                  </a:cubicBezTo>
                  <a:lnTo>
                    <a:pt x="1966" y="1968"/>
                  </a:lnTo>
                  <a:cubicBezTo>
                    <a:pt x="2204" y="1968"/>
                    <a:pt x="2405" y="2159"/>
                    <a:pt x="2405" y="2407"/>
                  </a:cubicBezTo>
                  <a:lnTo>
                    <a:pt x="2405" y="11517"/>
                  </a:lnTo>
                  <a:cubicBezTo>
                    <a:pt x="4370" y="11174"/>
                    <a:pt x="5772" y="9419"/>
                    <a:pt x="5658" y="7425"/>
                  </a:cubicBezTo>
                  <a:lnTo>
                    <a:pt x="5467" y="4038"/>
                  </a:lnTo>
                  <a:cubicBezTo>
                    <a:pt x="5362" y="2206"/>
                    <a:pt x="4122" y="604"/>
                    <a:pt x="2347" y="136"/>
                  </a:cubicBezTo>
                  <a:cubicBezTo>
                    <a:pt x="2001" y="47"/>
                    <a:pt x="1646" y="1"/>
                    <a:pt x="1291" y="1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7" name="Google Shape;14357;p84"/>
            <p:cNvSpPr/>
            <p:nvPr/>
          </p:nvSpPr>
          <p:spPr>
            <a:xfrm>
              <a:off x="8061450" y="3545900"/>
              <a:ext cx="263316" cy="154649"/>
            </a:xfrm>
            <a:custGeom>
              <a:avLst/>
              <a:gdLst/>
              <a:ahLst/>
              <a:cxnLst/>
              <a:rect l="l" t="t" r="r" b="b"/>
              <a:pathLst>
                <a:path w="10056" h="5906" extrusionOk="0">
                  <a:moveTo>
                    <a:pt x="3721" y="0"/>
                  </a:moveTo>
                  <a:lnTo>
                    <a:pt x="3721" y="1135"/>
                  </a:lnTo>
                  <a:cubicBezTo>
                    <a:pt x="3712" y="1498"/>
                    <a:pt x="3483" y="1832"/>
                    <a:pt x="3130" y="1956"/>
                  </a:cubicBezTo>
                  <a:lnTo>
                    <a:pt x="879" y="2748"/>
                  </a:lnTo>
                  <a:cubicBezTo>
                    <a:pt x="354" y="2939"/>
                    <a:pt x="1" y="3435"/>
                    <a:pt x="1" y="3988"/>
                  </a:cubicBezTo>
                  <a:lnTo>
                    <a:pt x="1" y="5247"/>
                  </a:lnTo>
                  <a:cubicBezTo>
                    <a:pt x="1" y="5610"/>
                    <a:pt x="297" y="5905"/>
                    <a:pt x="659" y="5905"/>
                  </a:cubicBezTo>
                  <a:lnTo>
                    <a:pt x="9398" y="5905"/>
                  </a:lnTo>
                  <a:cubicBezTo>
                    <a:pt x="9760" y="5905"/>
                    <a:pt x="10056" y="5610"/>
                    <a:pt x="10056" y="5247"/>
                  </a:cubicBezTo>
                  <a:lnTo>
                    <a:pt x="10056" y="3988"/>
                  </a:lnTo>
                  <a:cubicBezTo>
                    <a:pt x="10056" y="3435"/>
                    <a:pt x="9703" y="2939"/>
                    <a:pt x="9178" y="2748"/>
                  </a:cubicBezTo>
                  <a:lnTo>
                    <a:pt x="6927" y="1956"/>
                  </a:lnTo>
                  <a:cubicBezTo>
                    <a:pt x="6574" y="1832"/>
                    <a:pt x="6345" y="1498"/>
                    <a:pt x="6345" y="1135"/>
                  </a:cubicBezTo>
                  <a:lnTo>
                    <a:pt x="6345" y="0"/>
                  </a:ln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8" name="Google Shape;14358;p84"/>
            <p:cNvSpPr/>
            <p:nvPr/>
          </p:nvSpPr>
          <p:spPr>
            <a:xfrm>
              <a:off x="8061711" y="3604842"/>
              <a:ext cx="263055" cy="95706"/>
            </a:xfrm>
            <a:custGeom>
              <a:avLst/>
              <a:gdLst/>
              <a:ahLst/>
              <a:cxnLst/>
              <a:rect l="l" t="t" r="r" b="b"/>
              <a:pathLst>
                <a:path w="10046" h="3655" extrusionOk="0">
                  <a:moveTo>
                    <a:pt x="2290" y="1"/>
                  </a:moveTo>
                  <a:lnTo>
                    <a:pt x="869" y="497"/>
                  </a:lnTo>
                  <a:cubicBezTo>
                    <a:pt x="344" y="688"/>
                    <a:pt x="0" y="1184"/>
                    <a:pt x="0" y="1737"/>
                  </a:cubicBezTo>
                  <a:lnTo>
                    <a:pt x="0" y="2996"/>
                  </a:lnTo>
                  <a:cubicBezTo>
                    <a:pt x="0" y="3359"/>
                    <a:pt x="287" y="3654"/>
                    <a:pt x="649" y="3654"/>
                  </a:cubicBezTo>
                  <a:lnTo>
                    <a:pt x="9388" y="3654"/>
                  </a:lnTo>
                  <a:cubicBezTo>
                    <a:pt x="9750" y="3654"/>
                    <a:pt x="10046" y="3359"/>
                    <a:pt x="10046" y="2996"/>
                  </a:cubicBezTo>
                  <a:lnTo>
                    <a:pt x="10046" y="1737"/>
                  </a:lnTo>
                  <a:cubicBezTo>
                    <a:pt x="10046" y="1184"/>
                    <a:pt x="9693" y="688"/>
                    <a:pt x="9168" y="497"/>
                  </a:cubicBezTo>
                  <a:lnTo>
                    <a:pt x="7747" y="1"/>
                  </a:lnTo>
                  <a:cubicBezTo>
                    <a:pt x="7184" y="1122"/>
                    <a:pt x="6101" y="1682"/>
                    <a:pt x="5018" y="1682"/>
                  </a:cubicBezTo>
                  <a:cubicBezTo>
                    <a:pt x="3936" y="1682"/>
                    <a:pt x="2853" y="1122"/>
                    <a:pt x="2290" y="1"/>
                  </a:cubicBezTo>
                  <a:close/>
                </a:path>
              </a:pathLst>
            </a:custGeom>
            <a:solidFill>
              <a:srgbClr val="909D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9" name="Google Shape;14359;p84"/>
            <p:cNvSpPr/>
            <p:nvPr/>
          </p:nvSpPr>
          <p:spPr>
            <a:xfrm>
              <a:off x="8110913" y="3604842"/>
              <a:ext cx="164651" cy="55486"/>
            </a:xfrm>
            <a:custGeom>
              <a:avLst/>
              <a:gdLst/>
              <a:ahLst/>
              <a:cxnLst/>
              <a:rect l="l" t="t" r="r" b="b"/>
              <a:pathLst>
                <a:path w="6288" h="2119" extrusionOk="0">
                  <a:moveTo>
                    <a:pt x="411" y="1"/>
                  </a:moveTo>
                  <a:lnTo>
                    <a:pt x="1" y="144"/>
                  </a:lnTo>
                  <a:cubicBezTo>
                    <a:pt x="635" y="1460"/>
                    <a:pt x="1890" y="2119"/>
                    <a:pt x="3144" y="2119"/>
                  </a:cubicBezTo>
                  <a:cubicBezTo>
                    <a:pt x="4399" y="2119"/>
                    <a:pt x="5653" y="1460"/>
                    <a:pt x="6288" y="144"/>
                  </a:cubicBezTo>
                  <a:lnTo>
                    <a:pt x="5868" y="1"/>
                  </a:lnTo>
                  <a:cubicBezTo>
                    <a:pt x="5305" y="1122"/>
                    <a:pt x="4222" y="1682"/>
                    <a:pt x="3139" y="1682"/>
                  </a:cubicBezTo>
                  <a:cubicBezTo>
                    <a:pt x="2057" y="1682"/>
                    <a:pt x="974" y="1122"/>
                    <a:pt x="411" y="1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0" name="Google Shape;14360;p84"/>
            <p:cNvSpPr/>
            <p:nvPr/>
          </p:nvSpPr>
          <p:spPr>
            <a:xfrm>
              <a:off x="8158884" y="3545900"/>
              <a:ext cx="68709" cy="23069"/>
            </a:xfrm>
            <a:custGeom>
              <a:avLst/>
              <a:gdLst/>
              <a:ahLst/>
              <a:cxnLst/>
              <a:rect l="l" t="t" r="r" b="b"/>
              <a:pathLst>
                <a:path w="2624" h="881" extrusionOk="0">
                  <a:moveTo>
                    <a:pt x="0" y="0"/>
                  </a:moveTo>
                  <a:lnTo>
                    <a:pt x="0" y="601"/>
                  </a:lnTo>
                  <a:cubicBezTo>
                    <a:pt x="415" y="787"/>
                    <a:pt x="864" y="880"/>
                    <a:pt x="1312" y="880"/>
                  </a:cubicBezTo>
                  <a:cubicBezTo>
                    <a:pt x="1761" y="880"/>
                    <a:pt x="2209" y="787"/>
                    <a:pt x="2624" y="601"/>
                  </a:cubicBezTo>
                  <a:lnTo>
                    <a:pt x="2624" y="0"/>
                  </a:ln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1" name="Google Shape;14361;p84"/>
            <p:cNvSpPr/>
            <p:nvPr/>
          </p:nvSpPr>
          <p:spPr>
            <a:xfrm>
              <a:off x="8100937" y="3408743"/>
              <a:ext cx="184630" cy="148678"/>
            </a:xfrm>
            <a:custGeom>
              <a:avLst/>
              <a:gdLst/>
              <a:ahLst/>
              <a:cxnLst/>
              <a:rect l="l" t="t" r="r" b="b"/>
              <a:pathLst>
                <a:path w="7051" h="5678" extrusionOk="0">
                  <a:moveTo>
                    <a:pt x="2433" y="1"/>
                  </a:moveTo>
                  <a:cubicBezTo>
                    <a:pt x="1584" y="1"/>
                    <a:pt x="897" y="688"/>
                    <a:pt x="906" y="1527"/>
                  </a:cubicBezTo>
                  <a:lnTo>
                    <a:pt x="906" y="1670"/>
                  </a:lnTo>
                  <a:cubicBezTo>
                    <a:pt x="906" y="1832"/>
                    <a:pt x="773" y="1966"/>
                    <a:pt x="601" y="1966"/>
                  </a:cubicBezTo>
                  <a:cubicBezTo>
                    <a:pt x="595" y="1966"/>
                    <a:pt x="589" y="1966"/>
                    <a:pt x="582" y="1966"/>
                  </a:cubicBezTo>
                  <a:cubicBezTo>
                    <a:pt x="304" y="1966"/>
                    <a:pt x="66" y="2173"/>
                    <a:pt x="29" y="2453"/>
                  </a:cubicBezTo>
                  <a:cubicBezTo>
                    <a:pt x="0" y="2777"/>
                    <a:pt x="248" y="3054"/>
                    <a:pt x="573" y="3054"/>
                  </a:cubicBezTo>
                  <a:lnTo>
                    <a:pt x="697" y="3054"/>
                  </a:lnTo>
                  <a:cubicBezTo>
                    <a:pt x="811" y="4532"/>
                    <a:pt x="2042" y="5677"/>
                    <a:pt x="3520" y="5677"/>
                  </a:cubicBezTo>
                  <a:cubicBezTo>
                    <a:pt x="5009" y="5677"/>
                    <a:pt x="6239" y="4532"/>
                    <a:pt x="6354" y="3054"/>
                  </a:cubicBezTo>
                  <a:lnTo>
                    <a:pt x="6468" y="3054"/>
                  </a:lnTo>
                  <a:cubicBezTo>
                    <a:pt x="6793" y="3054"/>
                    <a:pt x="7050" y="2777"/>
                    <a:pt x="7012" y="2453"/>
                  </a:cubicBezTo>
                  <a:cubicBezTo>
                    <a:pt x="6975" y="2173"/>
                    <a:pt x="6737" y="1966"/>
                    <a:pt x="6458" y="1966"/>
                  </a:cubicBezTo>
                  <a:cubicBezTo>
                    <a:pt x="6452" y="1966"/>
                    <a:pt x="6446" y="1966"/>
                    <a:pt x="6440" y="1966"/>
                  </a:cubicBezTo>
                  <a:cubicBezTo>
                    <a:pt x="6277" y="1966"/>
                    <a:pt x="6144" y="1832"/>
                    <a:pt x="6144" y="1670"/>
                  </a:cubicBezTo>
                  <a:lnTo>
                    <a:pt x="6144" y="1527"/>
                  </a:lnTo>
                  <a:cubicBezTo>
                    <a:pt x="6144" y="678"/>
                    <a:pt x="5457" y="1"/>
                    <a:pt x="4618" y="1"/>
                  </a:cubicBezTo>
                  <a:close/>
                </a:path>
              </a:pathLst>
            </a:custGeom>
            <a:solidFill>
              <a:srgbClr val="F6F8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2" name="Google Shape;14362;p84"/>
            <p:cNvSpPr/>
            <p:nvPr/>
          </p:nvSpPr>
          <p:spPr>
            <a:xfrm>
              <a:off x="8153149" y="3460642"/>
              <a:ext cx="11495" cy="17073"/>
            </a:xfrm>
            <a:custGeom>
              <a:avLst/>
              <a:gdLst/>
              <a:ahLst/>
              <a:cxnLst/>
              <a:rect l="l" t="t" r="r" b="b"/>
              <a:pathLst>
                <a:path w="439" h="652" extrusionOk="0">
                  <a:moveTo>
                    <a:pt x="219" y="1"/>
                  </a:moveTo>
                  <a:cubicBezTo>
                    <a:pt x="110" y="1"/>
                    <a:pt x="0" y="75"/>
                    <a:pt x="0" y="223"/>
                  </a:cubicBezTo>
                  <a:lnTo>
                    <a:pt x="0" y="432"/>
                  </a:lnTo>
                  <a:cubicBezTo>
                    <a:pt x="0" y="556"/>
                    <a:pt x="95" y="652"/>
                    <a:pt x="219" y="652"/>
                  </a:cubicBezTo>
                  <a:cubicBezTo>
                    <a:pt x="343" y="652"/>
                    <a:pt x="439" y="556"/>
                    <a:pt x="439" y="432"/>
                  </a:cubicBezTo>
                  <a:lnTo>
                    <a:pt x="439" y="223"/>
                  </a:lnTo>
                  <a:cubicBezTo>
                    <a:pt x="439" y="75"/>
                    <a:pt x="329" y="1"/>
                    <a:pt x="219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3" name="Google Shape;14363;p84"/>
            <p:cNvSpPr/>
            <p:nvPr/>
          </p:nvSpPr>
          <p:spPr>
            <a:xfrm>
              <a:off x="8221833" y="3460642"/>
              <a:ext cx="11521" cy="17073"/>
            </a:xfrm>
            <a:custGeom>
              <a:avLst/>
              <a:gdLst/>
              <a:ahLst/>
              <a:cxnLst/>
              <a:rect l="l" t="t" r="r" b="b"/>
              <a:pathLst>
                <a:path w="440" h="652" extrusionOk="0">
                  <a:moveTo>
                    <a:pt x="220" y="1"/>
                  </a:moveTo>
                  <a:cubicBezTo>
                    <a:pt x="110" y="1"/>
                    <a:pt x="1" y="75"/>
                    <a:pt x="1" y="223"/>
                  </a:cubicBezTo>
                  <a:lnTo>
                    <a:pt x="1" y="432"/>
                  </a:lnTo>
                  <a:cubicBezTo>
                    <a:pt x="1" y="556"/>
                    <a:pt x="96" y="652"/>
                    <a:pt x="220" y="652"/>
                  </a:cubicBezTo>
                  <a:cubicBezTo>
                    <a:pt x="344" y="652"/>
                    <a:pt x="439" y="556"/>
                    <a:pt x="439" y="432"/>
                  </a:cubicBezTo>
                  <a:lnTo>
                    <a:pt x="439" y="223"/>
                  </a:lnTo>
                  <a:cubicBezTo>
                    <a:pt x="439" y="75"/>
                    <a:pt x="330" y="1"/>
                    <a:pt x="220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4" name="Google Shape;14364;p84"/>
            <p:cNvSpPr/>
            <p:nvPr/>
          </p:nvSpPr>
          <p:spPr>
            <a:xfrm>
              <a:off x="8167368" y="3500181"/>
              <a:ext cx="51480" cy="23017"/>
            </a:xfrm>
            <a:custGeom>
              <a:avLst/>
              <a:gdLst/>
              <a:ahLst/>
              <a:cxnLst/>
              <a:rect l="l" t="t" r="r" b="b"/>
              <a:pathLst>
                <a:path w="1966" h="879" extrusionOk="0">
                  <a:moveTo>
                    <a:pt x="173" y="0"/>
                  </a:moveTo>
                  <a:cubicBezTo>
                    <a:pt x="77" y="0"/>
                    <a:pt x="1" y="86"/>
                    <a:pt x="20" y="182"/>
                  </a:cubicBezTo>
                  <a:cubicBezTo>
                    <a:pt x="115" y="573"/>
                    <a:pt x="516" y="878"/>
                    <a:pt x="983" y="878"/>
                  </a:cubicBezTo>
                  <a:cubicBezTo>
                    <a:pt x="1460" y="878"/>
                    <a:pt x="1852" y="582"/>
                    <a:pt x="1947" y="182"/>
                  </a:cubicBezTo>
                  <a:cubicBezTo>
                    <a:pt x="1966" y="86"/>
                    <a:pt x="1890" y="0"/>
                    <a:pt x="179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5" name="Google Shape;14365;p84"/>
            <p:cNvSpPr/>
            <p:nvPr/>
          </p:nvSpPr>
          <p:spPr>
            <a:xfrm>
              <a:off x="8119659" y="3358494"/>
              <a:ext cx="63970" cy="28385"/>
            </a:xfrm>
            <a:custGeom>
              <a:avLst/>
              <a:gdLst/>
              <a:ahLst/>
              <a:cxnLst/>
              <a:rect l="l" t="t" r="r" b="b"/>
              <a:pathLst>
                <a:path w="2443" h="1084" extrusionOk="0">
                  <a:moveTo>
                    <a:pt x="704" y="1"/>
                  </a:moveTo>
                  <a:cubicBezTo>
                    <a:pt x="507" y="1"/>
                    <a:pt x="309" y="30"/>
                    <a:pt x="115" y="88"/>
                  </a:cubicBezTo>
                  <a:cubicBezTo>
                    <a:pt x="39" y="117"/>
                    <a:pt x="1" y="222"/>
                    <a:pt x="58" y="298"/>
                  </a:cubicBezTo>
                  <a:cubicBezTo>
                    <a:pt x="482" y="803"/>
                    <a:pt x="1103" y="1083"/>
                    <a:pt x="1744" y="1083"/>
                  </a:cubicBezTo>
                  <a:cubicBezTo>
                    <a:pt x="1938" y="1083"/>
                    <a:pt x="2135" y="1057"/>
                    <a:pt x="2328" y="1004"/>
                  </a:cubicBezTo>
                  <a:cubicBezTo>
                    <a:pt x="2414" y="966"/>
                    <a:pt x="2443" y="870"/>
                    <a:pt x="2395" y="794"/>
                  </a:cubicBezTo>
                  <a:cubicBezTo>
                    <a:pt x="2128" y="460"/>
                    <a:pt x="1766" y="222"/>
                    <a:pt x="1355" y="107"/>
                  </a:cubicBezTo>
                  <a:cubicBezTo>
                    <a:pt x="1144" y="37"/>
                    <a:pt x="924" y="1"/>
                    <a:pt x="704" y="1"/>
                  </a:cubicBezTo>
                  <a:close/>
                </a:path>
              </a:pathLst>
            </a:custGeom>
            <a:solidFill>
              <a:srgbClr val="909D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6" name="Google Shape;14366;p84"/>
            <p:cNvSpPr/>
            <p:nvPr/>
          </p:nvSpPr>
          <p:spPr>
            <a:xfrm>
              <a:off x="8202587" y="3358494"/>
              <a:ext cx="63996" cy="28385"/>
            </a:xfrm>
            <a:custGeom>
              <a:avLst/>
              <a:gdLst/>
              <a:ahLst/>
              <a:cxnLst/>
              <a:rect l="l" t="t" r="r" b="b"/>
              <a:pathLst>
                <a:path w="2444" h="1084" extrusionOk="0">
                  <a:moveTo>
                    <a:pt x="1740" y="1"/>
                  </a:moveTo>
                  <a:cubicBezTo>
                    <a:pt x="1519" y="1"/>
                    <a:pt x="1300" y="37"/>
                    <a:pt x="1088" y="107"/>
                  </a:cubicBezTo>
                  <a:cubicBezTo>
                    <a:pt x="678" y="222"/>
                    <a:pt x="316" y="460"/>
                    <a:pt x="58" y="794"/>
                  </a:cubicBezTo>
                  <a:cubicBezTo>
                    <a:pt x="1" y="870"/>
                    <a:pt x="39" y="966"/>
                    <a:pt x="115" y="1004"/>
                  </a:cubicBezTo>
                  <a:cubicBezTo>
                    <a:pt x="309" y="1057"/>
                    <a:pt x="505" y="1083"/>
                    <a:pt x="700" y="1083"/>
                  </a:cubicBezTo>
                  <a:cubicBezTo>
                    <a:pt x="1341" y="1083"/>
                    <a:pt x="1964" y="803"/>
                    <a:pt x="2395" y="298"/>
                  </a:cubicBezTo>
                  <a:cubicBezTo>
                    <a:pt x="2443" y="222"/>
                    <a:pt x="2415" y="117"/>
                    <a:pt x="2329" y="88"/>
                  </a:cubicBezTo>
                  <a:cubicBezTo>
                    <a:pt x="2135" y="30"/>
                    <a:pt x="1937" y="1"/>
                    <a:pt x="1740" y="1"/>
                  </a:cubicBezTo>
                  <a:close/>
                </a:path>
              </a:pathLst>
            </a:custGeom>
            <a:solidFill>
              <a:srgbClr val="909D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7" name="Google Shape;14367;p84"/>
            <p:cNvSpPr/>
            <p:nvPr/>
          </p:nvSpPr>
          <p:spPr>
            <a:xfrm>
              <a:off x="8100937" y="3408743"/>
              <a:ext cx="120922" cy="148652"/>
            </a:xfrm>
            <a:custGeom>
              <a:avLst/>
              <a:gdLst/>
              <a:ahLst/>
              <a:cxnLst/>
              <a:rect l="l" t="t" r="r" b="b"/>
              <a:pathLst>
                <a:path w="4618" h="5677" extrusionOk="0">
                  <a:moveTo>
                    <a:pt x="2433" y="1"/>
                  </a:moveTo>
                  <a:cubicBezTo>
                    <a:pt x="1584" y="1"/>
                    <a:pt x="897" y="678"/>
                    <a:pt x="906" y="1527"/>
                  </a:cubicBezTo>
                  <a:lnTo>
                    <a:pt x="906" y="1670"/>
                  </a:lnTo>
                  <a:cubicBezTo>
                    <a:pt x="897" y="1832"/>
                    <a:pt x="763" y="1966"/>
                    <a:pt x="601" y="1966"/>
                  </a:cubicBezTo>
                  <a:cubicBezTo>
                    <a:pt x="315" y="1966"/>
                    <a:pt x="67" y="2176"/>
                    <a:pt x="29" y="2453"/>
                  </a:cubicBezTo>
                  <a:cubicBezTo>
                    <a:pt x="0" y="2777"/>
                    <a:pt x="248" y="3054"/>
                    <a:pt x="573" y="3054"/>
                  </a:cubicBezTo>
                  <a:lnTo>
                    <a:pt x="697" y="3054"/>
                  </a:lnTo>
                  <a:cubicBezTo>
                    <a:pt x="800" y="4557"/>
                    <a:pt x="2054" y="5676"/>
                    <a:pt x="3501" y="5676"/>
                  </a:cubicBezTo>
                  <a:cubicBezTo>
                    <a:pt x="3652" y="5676"/>
                    <a:pt x="3805" y="5664"/>
                    <a:pt x="3959" y="5639"/>
                  </a:cubicBezTo>
                  <a:cubicBezTo>
                    <a:pt x="2576" y="5429"/>
                    <a:pt x="1555" y="4237"/>
                    <a:pt x="1555" y="2844"/>
                  </a:cubicBezTo>
                  <a:lnTo>
                    <a:pt x="1555" y="1308"/>
                  </a:lnTo>
                  <a:cubicBezTo>
                    <a:pt x="1555" y="821"/>
                    <a:pt x="1946" y="430"/>
                    <a:pt x="2433" y="430"/>
                  </a:cubicBezTo>
                  <a:lnTo>
                    <a:pt x="4179" y="430"/>
                  </a:lnTo>
                  <a:cubicBezTo>
                    <a:pt x="4417" y="430"/>
                    <a:pt x="4618" y="239"/>
                    <a:pt x="4618" y="1"/>
                  </a:cubicBez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8" name="Google Shape;14368;p84"/>
            <p:cNvSpPr/>
            <p:nvPr/>
          </p:nvSpPr>
          <p:spPr>
            <a:xfrm>
              <a:off x="8145137" y="3440034"/>
              <a:ext cx="27704" cy="14454"/>
            </a:xfrm>
            <a:custGeom>
              <a:avLst/>
              <a:gdLst/>
              <a:ahLst/>
              <a:cxnLst/>
              <a:rect l="l" t="t" r="r" b="b"/>
              <a:pathLst>
                <a:path w="1058" h="552" extrusionOk="0">
                  <a:moveTo>
                    <a:pt x="747" y="1"/>
                  </a:moveTo>
                  <a:cubicBezTo>
                    <a:pt x="729" y="1"/>
                    <a:pt x="709" y="3"/>
                    <a:pt x="688" y="8"/>
                  </a:cubicBezTo>
                  <a:lnTo>
                    <a:pt x="249" y="122"/>
                  </a:lnTo>
                  <a:cubicBezTo>
                    <a:pt x="1" y="180"/>
                    <a:pt x="48" y="552"/>
                    <a:pt x="306" y="552"/>
                  </a:cubicBezTo>
                  <a:cubicBezTo>
                    <a:pt x="325" y="552"/>
                    <a:pt x="344" y="552"/>
                    <a:pt x="363" y="542"/>
                  </a:cubicBezTo>
                  <a:lnTo>
                    <a:pt x="793" y="437"/>
                  </a:lnTo>
                  <a:cubicBezTo>
                    <a:pt x="1058" y="366"/>
                    <a:pt x="987" y="1"/>
                    <a:pt x="747" y="1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9" name="Google Shape;14369;p84"/>
            <p:cNvSpPr/>
            <p:nvPr/>
          </p:nvSpPr>
          <p:spPr>
            <a:xfrm>
              <a:off x="8213401" y="3440034"/>
              <a:ext cx="27704" cy="14454"/>
            </a:xfrm>
            <a:custGeom>
              <a:avLst/>
              <a:gdLst/>
              <a:ahLst/>
              <a:cxnLst/>
              <a:rect l="l" t="t" r="r" b="b"/>
              <a:pathLst>
                <a:path w="1058" h="552" extrusionOk="0">
                  <a:moveTo>
                    <a:pt x="310" y="1"/>
                  </a:moveTo>
                  <a:cubicBezTo>
                    <a:pt x="71" y="1"/>
                    <a:pt x="0" y="366"/>
                    <a:pt x="265" y="437"/>
                  </a:cubicBezTo>
                  <a:lnTo>
                    <a:pt x="704" y="542"/>
                  </a:lnTo>
                  <a:cubicBezTo>
                    <a:pt x="723" y="552"/>
                    <a:pt x="742" y="552"/>
                    <a:pt x="761" y="552"/>
                  </a:cubicBezTo>
                  <a:cubicBezTo>
                    <a:pt x="1019" y="552"/>
                    <a:pt x="1057" y="180"/>
                    <a:pt x="809" y="122"/>
                  </a:cubicBezTo>
                  <a:lnTo>
                    <a:pt x="370" y="8"/>
                  </a:lnTo>
                  <a:cubicBezTo>
                    <a:pt x="349" y="3"/>
                    <a:pt x="329" y="1"/>
                    <a:pt x="310" y="1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0" name="Google Shape;14370;p84"/>
            <p:cNvSpPr/>
            <p:nvPr/>
          </p:nvSpPr>
          <p:spPr>
            <a:xfrm>
              <a:off x="8181613" y="3368523"/>
              <a:ext cx="23017" cy="23017"/>
            </a:xfrm>
            <a:custGeom>
              <a:avLst/>
              <a:gdLst/>
              <a:ahLst/>
              <a:cxnLst/>
              <a:rect l="l" t="t" r="r" b="b"/>
              <a:pathLst>
                <a:path w="879" h="879" extrusionOk="0">
                  <a:moveTo>
                    <a:pt x="439" y="1"/>
                  </a:moveTo>
                  <a:cubicBezTo>
                    <a:pt x="201" y="1"/>
                    <a:pt x="1" y="201"/>
                    <a:pt x="1" y="440"/>
                  </a:cubicBezTo>
                  <a:cubicBezTo>
                    <a:pt x="1" y="678"/>
                    <a:pt x="201" y="879"/>
                    <a:pt x="439" y="879"/>
                  </a:cubicBezTo>
                  <a:cubicBezTo>
                    <a:pt x="678" y="879"/>
                    <a:pt x="878" y="678"/>
                    <a:pt x="878" y="440"/>
                  </a:cubicBezTo>
                  <a:cubicBezTo>
                    <a:pt x="878" y="201"/>
                    <a:pt x="678" y="1"/>
                    <a:pt x="439" y="1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371" name="Google Shape;14371;p84"/>
          <p:cNvGrpSpPr/>
          <p:nvPr/>
        </p:nvGrpSpPr>
        <p:grpSpPr>
          <a:xfrm>
            <a:off x="8065953" y="2879911"/>
            <a:ext cx="263081" cy="354754"/>
            <a:chOff x="8065953" y="2879911"/>
            <a:chExt cx="263081" cy="354754"/>
          </a:xfrm>
        </p:grpSpPr>
        <p:sp>
          <p:nvSpPr>
            <p:cNvPr id="14372" name="Google Shape;14372;p84"/>
            <p:cNvSpPr/>
            <p:nvPr/>
          </p:nvSpPr>
          <p:spPr>
            <a:xfrm>
              <a:off x="8065953" y="3074518"/>
              <a:ext cx="263081" cy="160147"/>
            </a:xfrm>
            <a:custGeom>
              <a:avLst/>
              <a:gdLst/>
              <a:ahLst/>
              <a:cxnLst/>
              <a:rect l="l" t="t" r="r" b="b"/>
              <a:pathLst>
                <a:path w="10047" h="6116" extrusionOk="0">
                  <a:moveTo>
                    <a:pt x="3712" y="0"/>
                  </a:moveTo>
                  <a:lnTo>
                    <a:pt x="3712" y="1126"/>
                  </a:lnTo>
                  <a:cubicBezTo>
                    <a:pt x="3712" y="1498"/>
                    <a:pt x="3473" y="1823"/>
                    <a:pt x="3130" y="1947"/>
                  </a:cubicBezTo>
                  <a:lnTo>
                    <a:pt x="869" y="2748"/>
                  </a:lnTo>
                  <a:cubicBezTo>
                    <a:pt x="344" y="2929"/>
                    <a:pt x="1" y="3425"/>
                    <a:pt x="1" y="3979"/>
                  </a:cubicBezTo>
                  <a:lnTo>
                    <a:pt x="1" y="5457"/>
                  </a:lnTo>
                  <a:cubicBezTo>
                    <a:pt x="1" y="5820"/>
                    <a:pt x="287" y="6116"/>
                    <a:pt x="649" y="6116"/>
                  </a:cubicBezTo>
                  <a:lnTo>
                    <a:pt x="9397" y="6116"/>
                  </a:lnTo>
                  <a:cubicBezTo>
                    <a:pt x="9750" y="6116"/>
                    <a:pt x="10046" y="5820"/>
                    <a:pt x="10046" y="5457"/>
                  </a:cubicBezTo>
                  <a:lnTo>
                    <a:pt x="10046" y="3979"/>
                  </a:lnTo>
                  <a:cubicBezTo>
                    <a:pt x="10046" y="3425"/>
                    <a:pt x="9693" y="2929"/>
                    <a:pt x="9178" y="2748"/>
                  </a:cubicBezTo>
                  <a:lnTo>
                    <a:pt x="6917" y="1947"/>
                  </a:lnTo>
                  <a:cubicBezTo>
                    <a:pt x="6564" y="1823"/>
                    <a:pt x="6335" y="1498"/>
                    <a:pt x="6335" y="1126"/>
                  </a:cubicBezTo>
                  <a:lnTo>
                    <a:pt x="6335" y="0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3" name="Google Shape;14373;p84"/>
            <p:cNvSpPr/>
            <p:nvPr/>
          </p:nvSpPr>
          <p:spPr>
            <a:xfrm>
              <a:off x="8065953" y="3129715"/>
              <a:ext cx="263081" cy="104949"/>
            </a:xfrm>
            <a:custGeom>
              <a:avLst/>
              <a:gdLst/>
              <a:ahLst/>
              <a:cxnLst/>
              <a:rect l="l" t="t" r="r" b="b"/>
              <a:pathLst>
                <a:path w="10047" h="4008" extrusionOk="0">
                  <a:moveTo>
                    <a:pt x="2681" y="1"/>
                  </a:moveTo>
                  <a:lnTo>
                    <a:pt x="878" y="640"/>
                  </a:lnTo>
                  <a:cubicBezTo>
                    <a:pt x="354" y="821"/>
                    <a:pt x="1" y="1317"/>
                    <a:pt x="1" y="1871"/>
                  </a:cubicBezTo>
                  <a:lnTo>
                    <a:pt x="1" y="3349"/>
                  </a:lnTo>
                  <a:cubicBezTo>
                    <a:pt x="1" y="3712"/>
                    <a:pt x="296" y="4008"/>
                    <a:pt x="659" y="4008"/>
                  </a:cubicBezTo>
                  <a:lnTo>
                    <a:pt x="9397" y="4008"/>
                  </a:lnTo>
                  <a:cubicBezTo>
                    <a:pt x="9750" y="4008"/>
                    <a:pt x="10046" y="3712"/>
                    <a:pt x="10046" y="3349"/>
                  </a:cubicBezTo>
                  <a:lnTo>
                    <a:pt x="10046" y="1871"/>
                  </a:lnTo>
                  <a:cubicBezTo>
                    <a:pt x="10046" y="1317"/>
                    <a:pt x="9693" y="821"/>
                    <a:pt x="9178" y="640"/>
                  </a:cubicBezTo>
                  <a:lnTo>
                    <a:pt x="7365" y="1"/>
                  </a:lnTo>
                  <a:lnTo>
                    <a:pt x="7175" y="487"/>
                  </a:lnTo>
                  <a:cubicBezTo>
                    <a:pt x="6793" y="1432"/>
                    <a:pt x="5954" y="2042"/>
                    <a:pt x="5028" y="2042"/>
                  </a:cubicBezTo>
                  <a:cubicBezTo>
                    <a:pt x="4093" y="2042"/>
                    <a:pt x="3254" y="1432"/>
                    <a:pt x="2882" y="487"/>
                  </a:cubicBezTo>
                  <a:lnTo>
                    <a:pt x="2681" y="1"/>
                  </a:ln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4" name="Google Shape;14374;p84"/>
            <p:cNvSpPr/>
            <p:nvPr/>
          </p:nvSpPr>
          <p:spPr>
            <a:xfrm>
              <a:off x="8163126" y="3074518"/>
              <a:ext cx="68736" cy="22755"/>
            </a:xfrm>
            <a:custGeom>
              <a:avLst/>
              <a:gdLst/>
              <a:ahLst/>
              <a:cxnLst/>
              <a:rect l="l" t="t" r="r" b="b"/>
              <a:pathLst>
                <a:path w="2625" h="869" extrusionOk="0">
                  <a:moveTo>
                    <a:pt x="1" y="0"/>
                  </a:moveTo>
                  <a:lnTo>
                    <a:pt x="1" y="592"/>
                  </a:lnTo>
                  <a:cubicBezTo>
                    <a:pt x="411" y="773"/>
                    <a:pt x="859" y="869"/>
                    <a:pt x="1317" y="869"/>
                  </a:cubicBezTo>
                  <a:cubicBezTo>
                    <a:pt x="1766" y="869"/>
                    <a:pt x="2214" y="773"/>
                    <a:pt x="2624" y="592"/>
                  </a:cubicBezTo>
                  <a:lnTo>
                    <a:pt x="262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5" name="Google Shape;14375;p84"/>
            <p:cNvSpPr/>
            <p:nvPr/>
          </p:nvSpPr>
          <p:spPr>
            <a:xfrm>
              <a:off x="8101172" y="2931390"/>
              <a:ext cx="192617" cy="154649"/>
            </a:xfrm>
            <a:custGeom>
              <a:avLst/>
              <a:gdLst/>
              <a:ahLst/>
              <a:cxnLst/>
              <a:rect l="l" t="t" r="r" b="b"/>
              <a:pathLst>
                <a:path w="7356" h="5906" extrusionOk="0">
                  <a:moveTo>
                    <a:pt x="840" y="0"/>
                  </a:moveTo>
                  <a:lnTo>
                    <a:pt x="840" y="2404"/>
                  </a:lnTo>
                  <a:lnTo>
                    <a:pt x="726" y="2404"/>
                  </a:lnTo>
                  <a:cubicBezTo>
                    <a:pt x="1" y="2404"/>
                    <a:pt x="1" y="3501"/>
                    <a:pt x="726" y="3501"/>
                  </a:cubicBezTo>
                  <a:lnTo>
                    <a:pt x="878" y="3501"/>
                  </a:lnTo>
                  <a:cubicBezTo>
                    <a:pt x="1088" y="4885"/>
                    <a:pt x="2281" y="5905"/>
                    <a:pt x="3674" y="5905"/>
                  </a:cubicBezTo>
                  <a:cubicBezTo>
                    <a:pt x="5076" y="5905"/>
                    <a:pt x="6268" y="4885"/>
                    <a:pt x="6478" y="3501"/>
                  </a:cubicBezTo>
                  <a:lnTo>
                    <a:pt x="6631" y="3501"/>
                  </a:lnTo>
                  <a:cubicBezTo>
                    <a:pt x="7356" y="3501"/>
                    <a:pt x="7356" y="2404"/>
                    <a:pt x="6631" y="2404"/>
                  </a:cubicBezTo>
                  <a:lnTo>
                    <a:pt x="6516" y="2404"/>
                  </a:lnTo>
                  <a:lnTo>
                    <a:pt x="6516" y="0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6" name="Google Shape;14376;p84"/>
            <p:cNvSpPr/>
            <p:nvPr/>
          </p:nvSpPr>
          <p:spPr>
            <a:xfrm>
              <a:off x="8208845" y="2988578"/>
              <a:ext cx="51742" cy="11521"/>
            </a:xfrm>
            <a:custGeom>
              <a:avLst/>
              <a:gdLst/>
              <a:ahLst/>
              <a:cxnLst/>
              <a:rect l="l" t="t" r="r" b="b"/>
              <a:pathLst>
                <a:path w="1976" h="440" extrusionOk="0">
                  <a:moveTo>
                    <a:pt x="0" y="1"/>
                  </a:moveTo>
                  <a:lnTo>
                    <a:pt x="0" y="440"/>
                  </a:lnTo>
                  <a:lnTo>
                    <a:pt x="1975" y="440"/>
                  </a:lnTo>
                  <a:lnTo>
                    <a:pt x="1975" y="1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7" name="Google Shape;14377;p84"/>
            <p:cNvSpPr/>
            <p:nvPr/>
          </p:nvSpPr>
          <p:spPr>
            <a:xfrm>
              <a:off x="8176166" y="2988526"/>
              <a:ext cx="42682" cy="23828"/>
            </a:xfrm>
            <a:custGeom>
              <a:avLst/>
              <a:gdLst/>
              <a:ahLst/>
              <a:cxnLst/>
              <a:rect l="l" t="t" r="r" b="b"/>
              <a:pathLst>
                <a:path w="1630" h="910" extrusionOk="0">
                  <a:moveTo>
                    <a:pt x="819" y="0"/>
                  </a:moveTo>
                  <a:cubicBezTo>
                    <a:pt x="466" y="0"/>
                    <a:pt x="113" y="217"/>
                    <a:pt x="27" y="651"/>
                  </a:cubicBezTo>
                  <a:cubicBezTo>
                    <a:pt x="0" y="813"/>
                    <a:pt x="126" y="908"/>
                    <a:pt x="249" y="908"/>
                  </a:cubicBezTo>
                  <a:cubicBezTo>
                    <a:pt x="343" y="908"/>
                    <a:pt x="436" y="852"/>
                    <a:pt x="457" y="728"/>
                  </a:cubicBezTo>
                  <a:cubicBezTo>
                    <a:pt x="500" y="537"/>
                    <a:pt x="657" y="442"/>
                    <a:pt x="814" y="442"/>
                  </a:cubicBezTo>
                  <a:cubicBezTo>
                    <a:pt x="972" y="442"/>
                    <a:pt x="1129" y="537"/>
                    <a:pt x="1172" y="728"/>
                  </a:cubicBezTo>
                  <a:cubicBezTo>
                    <a:pt x="1191" y="833"/>
                    <a:pt x="1287" y="909"/>
                    <a:pt x="1392" y="909"/>
                  </a:cubicBezTo>
                  <a:cubicBezTo>
                    <a:pt x="1401" y="909"/>
                    <a:pt x="1420" y="909"/>
                    <a:pt x="1430" y="899"/>
                  </a:cubicBezTo>
                  <a:cubicBezTo>
                    <a:pt x="1554" y="880"/>
                    <a:pt x="1630" y="766"/>
                    <a:pt x="1611" y="651"/>
                  </a:cubicBezTo>
                  <a:cubicBezTo>
                    <a:pt x="1525" y="217"/>
                    <a:pt x="1172" y="0"/>
                    <a:pt x="819" y="0"/>
                  </a:cubicBezTo>
                  <a:close/>
                </a:path>
              </a:pathLst>
            </a:custGeom>
            <a:solidFill>
              <a:srgbClr val="F6F8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8" name="Google Shape;14378;p84"/>
            <p:cNvSpPr/>
            <p:nvPr/>
          </p:nvSpPr>
          <p:spPr>
            <a:xfrm>
              <a:off x="8105179" y="2931390"/>
              <a:ext cx="142158" cy="154596"/>
            </a:xfrm>
            <a:custGeom>
              <a:avLst/>
              <a:gdLst/>
              <a:ahLst/>
              <a:cxnLst/>
              <a:rect l="l" t="t" r="r" b="b"/>
              <a:pathLst>
                <a:path w="5429" h="5904" extrusionOk="0">
                  <a:moveTo>
                    <a:pt x="687" y="0"/>
                  </a:moveTo>
                  <a:lnTo>
                    <a:pt x="687" y="2404"/>
                  </a:lnTo>
                  <a:lnTo>
                    <a:pt x="611" y="2404"/>
                  </a:lnTo>
                  <a:cubicBezTo>
                    <a:pt x="325" y="2404"/>
                    <a:pt x="77" y="2614"/>
                    <a:pt x="39" y="2900"/>
                  </a:cubicBezTo>
                  <a:cubicBezTo>
                    <a:pt x="0" y="3215"/>
                    <a:pt x="258" y="3501"/>
                    <a:pt x="582" y="3501"/>
                  </a:cubicBezTo>
                  <a:lnTo>
                    <a:pt x="725" y="3501"/>
                  </a:lnTo>
                  <a:cubicBezTo>
                    <a:pt x="932" y="4904"/>
                    <a:pt x="2140" y="5903"/>
                    <a:pt x="3516" y="5903"/>
                  </a:cubicBezTo>
                  <a:cubicBezTo>
                    <a:pt x="3666" y="5903"/>
                    <a:pt x="3817" y="5891"/>
                    <a:pt x="3969" y="5867"/>
                  </a:cubicBezTo>
                  <a:cubicBezTo>
                    <a:pt x="2805" y="5686"/>
                    <a:pt x="1880" y="4818"/>
                    <a:pt x="1632" y="3673"/>
                  </a:cubicBezTo>
                  <a:cubicBezTo>
                    <a:pt x="1584" y="3482"/>
                    <a:pt x="1670" y="3301"/>
                    <a:pt x="1832" y="3205"/>
                  </a:cubicBezTo>
                  <a:cubicBezTo>
                    <a:pt x="2910" y="2595"/>
                    <a:pt x="3902" y="1832"/>
                    <a:pt x="4780" y="964"/>
                  </a:cubicBezTo>
                  <a:cubicBezTo>
                    <a:pt x="5047" y="677"/>
                    <a:pt x="5266" y="353"/>
                    <a:pt x="5429" y="0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9" name="Google Shape;14379;p84"/>
            <p:cNvSpPr/>
            <p:nvPr/>
          </p:nvSpPr>
          <p:spPr>
            <a:xfrm>
              <a:off x="8172134" y="3034350"/>
              <a:ext cx="50720" cy="17230"/>
            </a:xfrm>
            <a:custGeom>
              <a:avLst/>
              <a:gdLst/>
              <a:ahLst/>
              <a:cxnLst/>
              <a:rect l="l" t="t" r="r" b="b"/>
              <a:pathLst>
                <a:path w="1937" h="658" extrusionOk="0">
                  <a:moveTo>
                    <a:pt x="315" y="0"/>
                  </a:moveTo>
                  <a:cubicBezTo>
                    <a:pt x="145" y="0"/>
                    <a:pt x="0" y="218"/>
                    <a:pt x="162" y="380"/>
                  </a:cubicBezTo>
                  <a:cubicBezTo>
                    <a:pt x="372" y="562"/>
                    <a:pt x="651" y="657"/>
                    <a:pt x="933" y="657"/>
                  </a:cubicBezTo>
                  <a:cubicBezTo>
                    <a:pt x="946" y="657"/>
                    <a:pt x="960" y="657"/>
                    <a:pt x="973" y="657"/>
                  </a:cubicBezTo>
                  <a:cubicBezTo>
                    <a:pt x="986" y="657"/>
                    <a:pt x="999" y="657"/>
                    <a:pt x="1012" y="657"/>
                  </a:cubicBezTo>
                  <a:cubicBezTo>
                    <a:pt x="1286" y="657"/>
                    <a:pt x="1565" y="562"/>
                    <a:pt x="1774" y="380"/>
                  </a:cubicBezTo>
                  <a:cubicBezTo>
                    <a:pt x="1936" y="218"/>
                    <a:pt x="1792" y="0"/>
                    <a:pt x="1621" y="0"/>
                  </a:cubicBezTo>
                  <a:cubicBezTo>
                    <a:pt x="1571" y="0"/>
                    <a:pt x="1517" y="19"/>
                    <a:pt x="1469" y="65"/>
                  </a:cubicBezTo>
                  <a:cubicBezTo>
                    <a:pt x="1317" y="170"/>
                    <a:pt x="1142" y="223"/>
                    <a:pt x="968" y="223"/>
                  </a:cubicBezTo>
                  <a:cubicBezTo>
                    <a:pt x="794" y="223"/>
                    <a:pt x="620" y="170"/>
                    <a:pt x="468" y="65"/>
                  </a:cubicBezTo>
                  <a:cubicBezTo>
                    <a:pt x="419" y="19"/>
                    <a:pt x="366" y="0"/>
                    <a:pt x="315" y="0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0" name="Google Shape;14380;p84"/>
            <p:cNvSpPr/>
            <p:nvPr/>
          </p:nvSpPr>
          <p:spPr>
            <a:xfrm>
              <a:off x="8157391" y="2994444"/>
              <a:ext cx="11521" cy="17151"/>
            </a:xfrm>
            <a:custGeom>
              <a:avLst/>
              <a:gdLst/>
              <a:ahLst/>
              <a:cxnLst/>
              <a:rect l="l" t="t" r="r" b="b"/>
              <a:pathLst>
                <a:path w="440" h="655" extrusionOk="0">
                  <a:moveTo>
                    <a:pt x="220" y="1"/>
                  </a:moveTo>
                  <a:cubicBezTo>
                    <a:pt x="110" y="1"/>
                    <a:pt x="0" y="72"/>
                    <a:pt x="0" y="216"/>
                  </a:cubicBezTo>
                  <a:lnTo>
                    <a:pt x="0" y="435"/>
                  </a:lnTo>
                  <a:cubicBezTo>
                    <a:pt x="0" y="559"/>
                    <a:pt x="96" y="654"/>
                    <a:pt x="220" y="654"/>
                  </a:cubicBezTo>
                  <a:cubicBezTo>
                    <a:pt x="344" y="654"/>
                    <a:pt x="439" y="559"/>
                    <a:pt x="439" y="435"/>
                  </a:cubicBezTo>
                  <a:lnTo>
                    <a:pt x="439" y="216"/>
                  </a:lnTo>
                  <a:cubicBezTo>
                    <a:pt x="439" y="72"/>
                    <a:pt x="329" y="1"/>
                    <a:pt x="22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1" name="Google Shape;14381;p84"/>
            <p:cNvSpPr/>
            <p:nvPr/>
          </p:nvSpPr>
          <p:spPr>
            <a:xfrm>
              <a:off x="8226075" y="2994444"/>
              <a:ext cx="11521" cy="17151"/>
            </a:xfrm>
            <a:custGeom>
              <a:avLst/>
              <a:gdLst/>
              <a:ahLst/>
              <a:cxnLst/>
              <a:rect l="l" t="t" r="r" b="b"/>
              <a:pathLst>
                <a:path w="440" h="655" extrusionOk="0">
                  <a:moveTo>
                    <a:pt x="220" y="1"/>
                  </a:moveTo>
                  <a:cubicBezTo>
                    <a:pt x="110" y="1"/>
                    <a:pt x="1" y="72"/>
                    <a:pt x="1" y="216"/>
                  </a:cubicBezTo>
                  <a:lnTo>
                    <a:pt x="1" y="435"/>
                  </a:lnTo>
                  <a:cubicBezTo>
                    <a:pt x="1" y="559"/>
                    <a:pt x="96" y="654"/>
                    <a:pt x="220" y="654"/>
                  </a:cubicBezTo>
                  <a:cubicBezTo>
                    <a:pt x="344" y="654"/>
                    <a:pt x="440" y="559"/>
                    <a:pt x="440" y="435"/>
                  </a:cubicBezTo>
                  <a:lnTo>
                    <a:pt x="440" y="216"/>
                  </a:lnTo>
                  <a:cubicBezTo>
                    <a:pt x="440" y="72"/>
                    <a:pt x="330" y="1"/>
                    <a:pt x="22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2" name="Google Shape;14382;p84"/>
            <p:cNvSpPr/>
            <p:nvPr/>
          </p:nvSpPr>
          <p:spPr>
            <a:xfrm>
              <a:off x="8128405" y="2977345"/>
              <a:ext cx="63734" cy="51480"/>
            </a:xfrm>
            <a:custGeom>
              <a:avLst/>
              <a:gdLst/>
              <a:ahLst/>
              <a:cxnLst/>
              <a:rect l="l" t="t" r="r" b="b"/>
              <a:pathLst>
                <a:path w="2434" h="1966" extrusionOk="0">
                  <a:moveTo>
                    <a:pt x="1956" y="430"/>
                  </a:moveTo>
                  <a:lnTo>
                    <a:pt x="1880" y="964"/>
                  </a:lnTo>
                  <a:cubicBezTo>
                    <a:pt x="1832" y="1288"/>
                    <a:pt x="1556" y="1527"/>
                    <a:pt x="1231" y="1527"/>
                  </a:cubicBezTo>
                  <a:lnTo>
                    <a:pt x="1021" y="1527"/>
                  </a:lnTo>
                  <a:cubicBezTo>
                    <a:pt x="802" y="1527"/>
                    <a:pt x="621" y="1365"/>
                    <a:pt x="592" y="1145"/>
                  </a:cubicBezTo>
                  <a:lnTo>
                    <a:pt x="487" y="430"/>
                  </a:lnTo>
                  <a:close/>
                  <a:moveTo>
                    <a:pt x="239" y="0"/>
                  </a:moveTo>
                  <a:cubicBezTo>
                    <a:pt x="105" y="0"/>
                    <a:pt x="1" y="115"/>
                    <a:pt x="20" y="248"/>
                  </a:cubicBezTo>
                  <a:lnTo>
                    <a:pt x="163" y="1212"/>
                  </a:lnTo>
                  <a:cubicBezTo>
                    <a:pt x="220" y="1641"/>
                    <a:pt x="592" y="1956"/>
                    <a:pt x="1021" y="1966"/>
                  </a:cubicBezTo>
                  <a:lnTo>
                    <a:pt x="1222" y="1966"/>
                  </a:lnTo>
                  <a:cubicBezTo>
                    <a:pt x="1765" y="1956"/>
                    <a:pt x="2223" y="1565"/>
                    <a:pt x="2309" y="1021"/>
                  </a:cubicBezTo>
                  <a:lnTo>
                    <a:pt x="2414" y="248"/>
                  </a:lnTo>
                  <a:cubicBezTo>
                    <a:pt x="2433" y="115"/>
                    <a:pt x="2338" y="0"/>
                    <a:pt x="22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3" name="Google Shape;14383;p84"/>
            <p:cNvSpPr/>
            <p:nvPr/>
          </p:nvSpPr>
          <p:spPr>
            <a:xfrm>
              <a:off x="8220340" y="2891406"/>
              <a:ext cx="62975" cy="105945"/>
            </a:xfrm>
            <a:custGeom>
              <a:avLst/>
              <a:gdLst/>
              <a:ahLst/>
              <a:cxnLst/>
              <a:rect l="l" t="t" r="r" b="b"/>
              <a:pathLst>
                <a:path w="2405" h="4046" extrusionOk="0">
                  <a:moveTo>
                    <a:pt x="0" y="1"/>
                  </a:moveTo>
                  <a:lnTo>
                    <a:pt x="0" y="1747"/>
                  </a:lnTo>
                  <a:cubicBezTo>
                    <a:pt x="1050" y="4046"/>
                    <a:pt x="2404" y="4046"/>
                    <a:pt x="2404" y="4046"/>
                  </a:cubicBezTo>
                  <a:lnTo>
                    <a:pt x="2404" y="1747"/>
                  </a:lnTo>
                  <a:cubicBezTo>
                    <a:pt x="2404" y="783"/>
                    <a:pt x="1622" y="1"/>
                    <a:pt x="659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4" name="Google Shape;14384;p84"/>
            <p:cNvSpPr/>
            <p:nvPr/>
          </p:nvSpPr>
          <p:spPr>
            <a:xfrm>
              <a:off x="8101513" y="2879911"/>
              <a:ext cx="141085" cy="145143"/>
            </a:xfrm>
            <a:custGeom>
              <a:avLst/>
              <a:gdLst/>
              <a:ahLst/>
              <a:cxnLst/>
              <a:rect l="l" t="t" r="r" b="b"/>
              <a:pathLst>
                <a:path w="5388" h="5543" extrusionOk="0">
                  <a:moveTo>
                    <a:pt x="3670" y="1"/>
                  </a:moveTo>
                  <a:cubicBezTo>
                    <a:pt x="1867" y="1"/>
                    <a:pt x="121" y="1537"/>
                    <a:pt x="121" y="3502"/>
                  </a:cubicBezTo>
                  <a:cubicBezTo>
                    <a:pt x="131" y="4103"/>
                    <a:pt x="93" y="4704"/>
                    <a:pt x="16" y="5305"/>
                  </a:cubicBezTo>
                  <a:cubicBezTo>
                    <a:pt x="1" y="5437"/>
                    <a:pt x="105" y="5543"/>
                    <a:pt x="221" y="5543"/>
                  </a:cubicBezTo>
                  <a:cubicBezTo>
                    <a:pt x="248" y="5543"/>
                    <a:pt x="275" y="5537"/>
                    <a:pt x="303" y="5524"/>
                  </a:cubicBezTo>
                  <a:cubicBezTo>
                    <a:pt x="1905" y="4838"/>
                    <a:pt x="3365" y="3845"/>
                    <a:pt x="4605" y="2624"/>
                  </a:cubicBezTo>
                  <a:cubicBezTo>
                    <a:pt x="4863" y="2357"/>
                    <a:pt x="5072" y="2042"/>
                    <a:pt x="5216" y="1699"/>
                  </a:cubicBezTo>
                  <a:cubicBezTo>
                    <a:pt x="5387" y="1298"/>
                    <a:pt x="5340" y="831"/>
                    <a:pt x="5082" y="478"/>
                  </a:cubicBezTo>
                  <a:cubicBezTo>
                    <a:pt x="4929" y="278"/>
                    <a:pt x="4729" y="134"/>
                    <a:pt x="4491" y="68"/>
                  </a:cubicBezTo>
                  <a:cubicBezTo>
                    <a:pt x="4367" y="20"/>
                    <a:pt x="4233" y="1"/>
                    <a:pt x="4099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5" name="Google Shape;14385;p84"/>
            <p:cNvSpPr/>
            <p:nvPr/>
          </p:nvSpPr>
          <p:spPr>
            <a:xfrm>
              <a:off x="8277528" y="3152706"/>
              <a:ext cx="46740" cy="81697"/>
            </a:xfrm>
            <a:custGeom>
              <a:avLst/>
              <a:gdLst/>
              <a:ahLst/>
              <a:cxnLst/>
              <a:rect l="l" t="t" r="r" b="b"/>
              <a:pathLst>
                <a:path w="1785" h="3120" extrusionOk="0">
                  <a:moveTo>
                    <a:pt x="1499" y="0"/>
                  </a:moveTo>
                  <a:lnTo>
                    <a:pt x="373" y="993"/>
                  </a:lnTo>
                  <a:cubicBezTo>
                    <a:pt x="134" y="1202"/>
                    <a:pt x="1" y="1498"/>
                    <a:pt x="1" y="1813"/>
                  </a:cubicBezTo>
                  <a:lnTo>
                    <a:pt x="1" y="3120"/>
                  </a:lnTo>
                  <a:lnTo>
                    <a:pt x="440" y="3120"/>
                  </a:lnTo>
                  <a:lnTo>
                    <a:pt x="440" y="1813"/>
                  </a:lnTo>
                  <a:cubicBezTo>
                    <a:pt x="440" y="1622"/>
                    <a:pt x="516" y="1441"/>
                    <a:pt x="659" y="1317"/>
                  </a:cubicBezTo>
                  <a:lnTo>
                    <a:pt x="1785" y="334"/>
                  </a:lnTo>
                  <a:cubicBezTo>
                    <a:pt x="1709" y="210"/>
                    <a:pt x="1613" y="96"/>
                    <a:pt x="1499" y="0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6" name="Google Shape;14386;p84"/>
            <p:cNvSpPr/>
            <p:nvPr/>
          </p:nvSpPr>
          <p:spPr>
            <a:xfrm>
              <a:off x="8070693" y="3152706"/>
              <a:ext cx="46740" cy="81697"/>
            </a:xfrm>
            <a:custGeom>
              <a:avLst/>
              <a:gdLst/>
              <a:ahLst/>
              <a:cxnLst/>
              <a:rect l="l" t="t" r="r" b="b"/>
              <a:pathLst>
                <a:path w="1785" h="3120" extrusionOk="0">
                  <a:moveTo>
                    <a:pt x="287" y="0"/>
                  </a:moveTo>
                  <a:cubicBezTo>
                    <a:pt x="173" y="96"/>
                    <a:pt x="77" y="210"/>
                    <a:pt x="1" y="334"/>
                  </a:cubicBezTo>
                  <a:lnTo>
                    <a:pt x="1127" y="1317"/>
                  </a:lnTo>
                  <a:cubicBezTo>
                    <a:pt x="1270" y="1441"/>
                    <a:pt x="1346" y="1622"/>
                    <a:pt x="1346" y="1813"/>
                  </a:cubicBezTo>
                  <a:lnTo>
                    <a:pt x="1346" y="3120"/>
                  </a:lnTo>
                  <a:lnTo>
                    <a:pt x="1785" y="3120"/>
                  </a:lnTo>
                  <a:lnTo>
                    <a:pt x="1785" y="1813"/>
                  </a:lnTo>
                  <a:cubicBezTo>
                    <a:pt x="1785" y="1498"/>
                    <a:pt x="1651" y="1202"/>
                    <a:pt x="1413" y="993"/>
                  </a:cubicBezTo>
                  <a:lnTo>
                    <a:pt x="287" y="0"/>
                  </a:ln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7" name="Google Shape;14387;p84"/>
            <p:cNvSpPr/>
            <p:nvPr/>
          </p:nvSpPr>
          <p:spPr>
            <a:xfrm>
              <a:off x="8202849" y="2977345"/>
              <a:ext cx="63734" cy="51480"/>
            </a:xfrm>
            <a:custGeom>
              <a:avLst/>
              <a:gdLst/>
              <a:ahLst/>
              <a:cxnLst/>
              <a:rect l="l" t="t" r="r" b="b"/>
              <a:pathLst>
                <a:path w="2434" h="1966" extrusionOk="0">
                  <a:moveTo>
                    <a:pt x="487" y="430"/>
                  </a:moveTo>
                  <a:lnTo>
                    <a:pt x="1947" y="439"/>
                  </a:lnTo>
                  <a:lnTo>
                    <a:pt x="1842" y="1155"/>
                  </a:lnTo>
                  <a:cubicBezTo>
                    <a:pt x="1813" y="1365"/>
                    <a:pt x="1632" y="1527"/>
                    <a:pt x="1412" y="1527"/>
                  </a:cubicBezTo>
                  <a:lnTo>
                    <a:pt x="1212" y="1527"/>
                  </a:lnTo>
                  <a:cubicBezTo>
                    <a:pt x="878" y="1527"/>
                    <a:pt x="611" y="1288"/>
                    <a:pt x="563" y="964"/>
                  </a:cubicBezTo>
                  <a:lnTo>
                    <a:pt x="487" y="430"/>
                  </a:lnTo>
                  <a:close/>
                  <a:moveTo>
                    <a:pt x="229" y="0"/>
                  </a:moveTo>
                  <a:cubicBezTo>
                    <a:pt x="96" y="0"/>
                    <a:pt x="0" y="115"/>
                    <a:pt x="20" y="248"/>
                  </a:cubicBezTo>
                  <a:lnTo>
                    <a:pt x="124" y="1021"/>
                  </a:lnTo>
                  <a:cubicBezTo>
                    <a:pt x="210" y="1565"/>
                    <a:pt x="668" y="1956"/>
                    <a:pt x="1212" y="1966"/>
                  </a:cubicBezTo>
                  <a:lnTo>
                    <a:pt x="1412" y="1966"/>
                  </a:lnTo>
                  <a:cubicBezTo>
                    <a:pt x="1842" y="1956"/>
                    <a:pt x="2214" y="1641"/>
                    <a:pt x="2271" y="1212"/>
                  </a:cubicBezTo>
                  <a:lnTo>
                    <a:pt x="2414" y="248"/>
                  </a:lnTo>
                  <a:cubicBezTo>
                    <a:pt x="2433" y="115"/>
                    <a:pt x="2328" y="0"/>
                    <a:pt x="219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388" name="Google Shape;14388;p84"/>
          <p:cNvGrpSpPr/>
          <p:nvPr/>
        </p:nvGrpSpPr>
        <p:grpSpPr>
          <a:xfrm>
            <a:off x="8064199" y="4268318"/>
            <a:ext cx="270308" cy="354493"/>
            <a:chOff x="8064199" y="4268318"/>
            <a:chExt cx="270308" cy="354493"/>
          </a:xfrm>
        </p:grpSpPr>
        <p:sp>
          <p:nvSpPr>
            <p:cNvPr id="14389" name="Google Shape;14389;p84"/>
            <p:cNvSpPr/>
            <p:nvPr/>
          </p:nvSpPr>
          <p:spPr>
            <a:xfrm>
              <a:off x="8064199" y="4470911"/>
              <a:ext cx="270308" cy="151899"/>
            </a:xfrm>
            <a:custGeom>
              <a:avLst/>
              <a:gdLst/>
              <a:ahLst/>
              <a:cxnLst/>
              <a:rect l="l" t="t" r="r" b="b"/>
              <a:pathLst>
                <a:path w="10323" h="5801" extrusionOk="0">
                  <a:moveTo>
                    <a:pt x="3655" y="0"/>
                  </a:moveTo>
                  <a:lnTo>
                    <a:pt x="3655" y="1021"/>
                  </a:lnTo>
                  <a:cubicBezTo>
                    <a:pt x="3655" y="1307"/>
                    <a:pt x="3464" y="1555"/>
                    <a:pt x="3197" y="1641"/>
                  </a:cubicBezTo>
                  <a:lnTo>
                    <a:pt x="1079" y="2261"/>
                  </a:lnTo>
                  <a:cubicBezTo>
                    <a:pt x="440" y="2443"/>
                    <a:pt x="1" y="3034"/>
                    <a:pt x="1" y="3702"/>
                  </a:cubicBezTo>
                  <a:lnTo>
                    <a:pt x="1" y="5162"/>
                  </a:lnTo>
                  <a:cubicBezTo>
                    <a:pt x="1" y="5515"/>
                    <a:pt x="287" y="5801"/>
                    <a:pt x="650" y="5801"/>
                  </a:cubicBezTo>
                  <a:lnTo>
                    <a:pt x="9674" y="5801"/>
                  </a:lnTo>
                  <a:cubicBezTo>
                    <a:pt x="10027" y="5801"/>
                    <a:pt x="10323" y="5515"/>
                    <a:pt x="10323" y="5162"/>
                  </a:cubicBezTo>
                  <a:lnTo>
                    <a:pt x="10323" y="3702"/>
                  </a:lnTo>
                  <a:cubicBezTo>
                    <a:pt x="10323" y="3034"/>
                    <a:pt x="9884" y="2452"/>
                    <a:pt x="9245" y="2261"/>
                  </a:cubicBezTo>
                  <a:lnTo>
                    <a:pt x="7127" y="1641"/>
                  </a:lnTo>
                  <a:cubicBezTo>
                    <a:pt x="6850" y="1555"/>
                    <a:pt x="6669" y="1307"/>
                    <a:pt x="6669" y="1021"/>
                  </a:cubicBezTo>
                  <a:lnTo>
                    <a:pt x="6669" y="0"/>
                  </a:ln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0" name="Google Shape;14390;p84"/>
            <p:cNvSpPr/>
            <p:nvPr/>
          </p:nvSpPr>
          <p:spPr>
            <a:xfrm>
              <a:off x="8159879" y="4470911"/>
              <a:ext cx="78974" cy="22441"/>
            </a:xfrm>
            <a:custGeom>
              <a:avLst/>
              <a:gdLst/>
              <a:ahLst/>
              <a:cxnLst/>
              <a:rect l="l" t="t" r="r" b="b"/>
              <a:pathLst>
                <a:path w="3016" h="857" extrusionOk="0">
                  <a:moveTo>
                    <a:pt x="1" y="0"/>
                  </a:moveTo>
                  <a:lnTo>
                    <a:pt x="1" y="477"/>
                  </a:lnTo>
                  <a:cubicBezTo>
                    <a:pt x="473" y="730"/>
                    <a:pt x="990" y="857"/>
                    <a:pt x="1508" y="857"/>
                  </a:cubicBezTo>
                  <a:cubicBezTo>
                    <a:pt x="2025" y="857"/>
                    <a:pt x="2543" y="730"/>
                    <a:pt x="3015" y="477"/>
                  </a:cubicBezTo>
                  <a:lnTo>
                    <a:pt x="3015" y="0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1" name="Google Shape;14391;p84"/>
            <p:cNvSpPr/>
            <p:nvPr/>
          </p:nvSpPr>
          <p:spPr>
            <a:xfrm>
              <a:off x="8159879" y="4470911"/>
              <a:ext cx="78974" cy="22441"/>
            </a:xfrm>
            <a:custGeom>
              <a:avLst/>
              <a:gdLst/>
              <a:ahLst/>
              <a:cxnLst/>
              <a:rect l="l" t="t" r="r" b="b"/>
              <a:pathLst>
                <a:path w="3016" h="857" extrusionOk="0">
                  <a:moveTo>
                    <a:pt x="1" y="0"/>
                  </a:moveTo>
                  <a:lnTo>
                    <a:pt x="1" y="477"/>
                  </a:lnTo>
                  <a:cubicBezTo>
                    <a:pt x="473" y="730"/>
                    <a:pt x="990" y="857"/>
                    <a:pt x="1508" y="857"/>
                  </a:cubicBezTo>
                  <a:cubicBezTo>
                    <a:pt x="2025" y="857"/>
                    <a:pt x="2543" y="730"/>
                    <a:pt x="3015" y="477"/>
                  </a:cubicBezTo>
                  <a:lnTo>
                    <a:pt x="3015" y="0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2" name="Google Shape;14392;p84"/>
            <p:cNvSpPr/>
            <p:nvPr/>
          </p:nvSpPr>
          <p:spPr>
            <a:xfrm>
              <a:off x="8238827" y="4498877"/>
              <a:ext cx="95680" cy="123934"/>
            </a:xfrm>
            <a:custGeom>
              <a:avLst/>
              <a:gdLst/>
              <a:ahLst/>
              <a:cxnLst/>
              <a:rect l="l" t="t" r="r" b="b"/>
              <a:pathLst>
                <a:path w="3654" h="4733" extrusionOk="0">
                  <a:moveTo>
                    <a:pt x="0" y="1"/>
                  </a:moveTo>
                  <a:lnTo>
                    <a:pt x="0" y="4733"/>
                  </a:lnTo>
                  <a:lnTo>
                    <a:pt x="3005" y="4733"/>
                  </a:lnTo>
                  <a:cubicBezTo>
                    <a:pt x="3368" y="4733"/>
                    <a:pt x="3654" y="4447"/>
                    <a:pt x="3654" y="4084"/>
                  </a:cubicBezTo>
                  <a:lnTo>
                    <a:pt x="3654" y="2634"/>
                  </a:lnTo>
                  <a:cubicBezTo>
                    <a:pt x="3654" y="1966"/>
                    <a:pt x="3215" y="1375"/>
                    <a:pt x="2576" y="1193"/>
                  </a:cubicBezTo>
                  <a:lnTo>
                    <a:pt x="458" y="573"/>
                  </a:lnTo>
                  <a:cubicBezTo>
                    <a:pt x="201" y="497"/>
                    <a:pt x="19" y="268"/>
                    <a:pt x="0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3" name="Google Shape;14393;p84"/>
            <p:cNvSpPr/>
            <p:nvPr/>
          </p:nvSpPr>
          <p:spPr>
            <a:xfrm>
              <a:off x="8238827" y="4497384"/>
              <a:ext cx="44226" cy="125426"/>
            </a:xfrm>
            <a:custGeom>
              <a:avLst/>
              <a:gdLst/>
              <a:ahLst/>
              <a:cxnLst/>
              <a:rect l="l" t="t" r="r" b="b"/>
              <a:pathLst>
                <a:path w="1689" h="4790" extrusionOk="0">
                  <a:moveTo>
                    <a:pt x="0" y="1"/>
                  </a:moveTo>
                  <a:lnTo>
                    <a:pt x="0" y="4790"/>
                  </a:lnTo>
                  <a:lnTo>
                    <a:pt x="1288" y="4790"/>
                  </a:lnTo>
                  <a:lnTo>
                    <a:pt x="1660" y="3120"/>
                  </a:lnTo>
                  <a:cubicBezTo>
                    <a:pt x="1689" y="2958"/>
                    <a:pt x="1632" y="2786"/>
                    <a:pt x="1498" y="2681"/>
                  </a:cubicBezTo>
                  <a:lnTo>
                    <a:pt x="1059" y="2357"/>
                  </a:lnTo>
                  <a:cubicBezTo>
                    <a:pt x="935" y="2262"/>
                    <a:pt x="868" y="2109"/>
                    <a:pt x="897" y="1956"/>
                  </a:cubicBezTo>
                  <a:lnTo>
                    <a:pt x="1050" y="878"/>
                  </a:lnTo>
                  <a:cubicBezTo>
                    <a:pt x="1059" y="754"/>
                    <a:pt x="1031" y="630"/>
                    <a:pt x="945" y="535"/>
                  </a:cubicBezTo>
                  <a:cubicBezTo>
                    <a:pt x="773" y="344"/>
                    <a:pt x="430" y="39"/>
                    <a:pt x="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4" name="Google Shape;14394;p84"/>
            <p:cNvSpPr/>
            <p:nvPr/>
          </p:nvSpPr>
          <p:spPr>
            <a:xfrm>
              <a:off x="8064199" y="4498877"/>
              <a:ext cx="95706" cy="123934"/>
            </a:xfrm>
            <a:custGeom>
              <a:avLst/>
              <a:gdLst/>
              <a:ahLst/>
              <a:cxnLst/>
              <a:rect l="l" t="t" r="r" b="b"/>
              <a:pathLst>
                <a:path w="3655" h="4733" extrusionOk="0">
                  <a:moveTo>
                    <a:pt x="3655" y="1"/>
                  </a:moveTo>
                  <a:cubicBezTo>
                    <a:pt x="3636" y="268"/>
                    <a:pt x="3454" y="497"/>
                    <a:pt x="3197" y="573"/>
                  </a:cubicBezTo>
                  <a:lnTo>
                    <a:pt x="1079" y="1193"/>
                  </a:lnTo>
                  <a:cubicBezTo>
                    <a:pt x="440" y="1375"/>
                    <a:pt x="1" y="1966"/>
                    <a:pt x="1" y="2634"/>
                  </a:cubicBezTo>
                  <a:lnTo>
                    <a:pt x="1" y="4084"/>
                  </a:lnTo>
                  <a:cubicBezTo>
                    <a:pt x="1" y="4447"/>
                    <a:pt x="287" y="4733"/>
                    <a:pt x="650" y="4733"/>
                  </a:cubicBezTo>
                  <a:lnTo>
                    <a:pt x="3655" y="4733"/>
                  </a:lnTo>
                  <a:lnTo>
                    <a:pt x="3655" y="1"/>
                  </a:ln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5" name="Google Shape;14395;p84"/>
            <p:cNvSpPr/>
            <p:nvPr/>
          </p:nvSpPr>
          <p:spPr>
            <a:xfrm>
              <a:off x="8115417" y="4497384"/>
              <a:ext cx="44488" cy="125426"/>
            </a:xfrm>
            <a:custGeom>
              <a:avLst/>
              <a:gdLst/>
              <a:ahLst/>
              <a:cxnLst/>
              <a:rect l="l" t="t" r="r" b="b"/>
              <a:pathLst>
                <a:path w="1699" h="4790" extrusionOk="0">
                  <a:moveTo>
                    <a:pt x="1699" y="1"/>
                  </a:moveTo>
                  <a:cubicBezTo>
                    <a:pt x="1260" y="39"/>
                    <a:pt x="926" y="344"/>
                    <a:pt x="754" y="535"/>
                  </a:cubicBezTo>
                  <a:cubicBezTo>
                    <a:pt x="668" y="630"/>
                    <a:pt x="630" y="754"/>
                    <a:pt x="649" y="878"/>
                  </a:cubicBezTo>
                  <a:lnTo>
                    <a:pt x="802" y="1956"/>
                  </a:lnTo>
                  <a:cubicBezTo>
                    <a:pt x="830" y="2109"/>
                    <a:pt x="764" y="2262"/>
                    <a:pt x="640" y="2357"/>
                  </a:cubicBezTo>
                  <a:lnTo>
                    <a:pt x="201" y="2681"/>
                  </a:lnTo>
                  <a:cubicBezTo>
                    <a:pt x="67" y="2786"/>
                    <a:pt x="0" y="2958"/>
                    <a:pt x="39" y="3120"/>
                  </a:cubicBezTo>
                  <a:lnTo>
                    <a:pt x="411" y="4790"/>
                  </a:lnTo>
                  <a:lnTo>
                    <a:pt x="1699" y="4790"/>
                  </a:lnTo>
                  <a:lnTo>
                    <a:pt x="1699" y="1"/>
                  </a:ln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6" name="Google Shape;14396;p84"/>
            <p:cNvSpPr/>
            <p:nvPr/>
          </p:nvSpPr>
          <p:spPr>
            <a:xfrm>
              <a:off x="8160141" y="4541113"/>
              <a:ext cx="78712" cy="81697"/>
            </a:xfrm>
            <a:custGeom>
              <a:avLst/>
              <a:gdLst/>
              <a:ahLst/>
              <a:cxnLst/>
              <a:rect l="l" t="t" r="r" b="b"/>
              <a:pathLst>
                <a:path w="3006" h="3120" extrusionOk="0">
                  <a:moveTo>
                    <a:pt x="0" y="0"/>
                  </a:moveTo>
                  <a:lnTo>
                    <a:pt x="0" y="3120"/>
                  </a:lnTo>
                  <a:lnTo>
                    <a:pt x="3005" y="3120"/>
                  </a:lnTo>
                  <a:lnTo>
                    <a:pt x="3005" y="0"/>
                  </a:lnTo>
                  <a:cubicBezTo>
                    <a:pt x="2585" y="353"/>
                    <a:pt x="2051" y="544"/>
                    <a:pt x="1507" y="544"/>
                  </a:cubicBezTo>
                  <a:cubicBezTo>
                    <a:pt x="954" y="544"/>
                    <a:pt x="420" y="353"/>
                    <a:pt x="0" y="0"/>
                  </a:cubicBezTo>
                  <a:close/>
                </a:path>
              </a:pathLst>
            </a:custGeom>
            <a:solidFill>
              <a:srgbClr val="526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7" name="Google Shape;14397;p84"/>
            <p:cNvSpPr/>
            <p:nvPr/>
          </p:nvSpPr>
          <p:spPr>
            <a:xfrm>
              <a:off x="8159879" y="4525114"/>
              <a:ext cx="78974" cy="41372"/>
            </a:xfrm>
            <a:custGeom>
              <a:avLst/>
              <a:gdLst/>
              <a:ahLst/>
              <a:cxnLst/>
              <a:rect l="l" t="t" r="r" b="b"/>
              <a:pathLst>
                <a:path w="3016" h="1580" extrusionOk="0">
                  <a:moveTo>
                    <a:pt x="1" y="1"/>
                  </a:moveTo>
                  <a:lnTo>
                    <a:pt x="1" y="1136"/>
                  </a:lnTo>
                  <a:cubicBezTo>
                    <a:pt x="459" y="1432"/>
                    <a:pt x="983" y="1580"/>
                    <a:pt x="1508" y="1580"/>
                  </a:cubicBezTo>
                  <a:cubicBezTo>
                    <a:pt x="2033" y="1580"/>
                    <a:pt x="2557" y="1432"/>
                    <a:pt x="3015" y="1136"/>
                  </a:cubicBezTo>
                  <a:lnTo>
                    <a:pt x="3015" y="1"/>
                  </a:lnTo>
                  <a:cubicBezTo>
                    <a:pt x="2629" y="482"/>
                    <a:pt x="2068" y="723"/>
                    <a:pt x="1508" y="723"/>
                  </a:cubicBezTo>
                  <a:cubicBezTo>
                    <a:pt x="947" y="723"/>
                    <a:pt x="387" y="482"/>
                    <a:pt x="1" y="1"/>
                  </a:cubicBezTo>
                  <a:close/>
                </a:path>
              </a:pathLst>
            </a:custGeom>
            <a:solidFill>
              <a:srgbClr val="909D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8" name="Google Shape;14398;p84"/>
            <p:cNvSpPr/>
            <p:nvPr/>
          </p:nvSpPr>
          <p:spPr>
            <a:xfrm>
              <a:off x="8075459" y="4268318"/>
              <a:ext cx="247815" cy="196885"/>
            </a:xfrm>
            <a:custGeom>
              <a:avLst/>
              <a:gdLst/>
              <a:ahLst/>
              <a:cxnLst/>
              <a:rect l="l" t="t" r="r" b="b"/>
              <a:pathLst>
                <a:path w="9464" h="7519" extrusionOk="0">
                  <a:moveTo>
                    <a:pt x="3768" y="1"/>
                  </a:moveTo>
                  <a:cubicBezTo>
                    <a:pt x="1689" y="1"/>
                    <a:pt x="0" y="1680"/>
                    <a:pt x="0" y="3759"/>
                  </a:cubicBezTo>
                  <a:cubicBezTo>
                    <a:pt x="0" y="5839"/>
                    <a:pt x="1689" y="7518"/>
                    <a:pt x="3768" y="7518"/>
                  </a:cubicBezTo>
                  <a:lnTo>
                    <a:pt x="5695" y="7518"/>
                  </a:lnTo>
                  <a:cubicBezTo>
                    <a:pt x="7775" y="7518"/>
                    <a:pt x="9464" y="5839"/>
                    <a:pt x="9464" y="3759"/>
                  </a:cubicBezTo>
                  <a:cubicBezTo>
                    <a:pt x="9464" y="1680"/>
                    <a:pt x="7775" y="1"/>
                    <a:pt x="5695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9" name="Google Shape;14399;p84"/>
            <p:cNvSpPr/>
            <p:nvPr/>
          </p:nvSpPr>
          <p:spPr>
            <a:xfrm>
              <a:off x="8108164" y="4335770"/>
              <a:ext cx="181881" cy="146400"/>
            </a:xfrm>
            <a:custGeom>
              <a:avLst/>
              <a:gdLst/>
              <a:ahLst/>
              <a:cxnLst/>
              <a:rect l="l" t="t" r="r" b="b"/>
              <a:pathLst>
                <a:path w="6946" h="5591" extrusionOk="0">
                  <a:moveTo>
                    <a:pt x="1546" y="0"/>
                  </a:moveTo>
                  <a:cubicBezTo>
                    <a:pt x="1308" y="0"/>
                    <a:pt x="1117" y="191"/>
                    <a:pt x="1117" y="430"/>
                  </a:cubicBezTo>
                  <a:lnTo>
                    <a:pt x="1117" y="1508"/>
                  </a:lnTo>
                  <a:cubicBezTo>
                    <a:pt x="1117" y="1737"/>
                    <a:pt x="917" y="1937"/>
                    <a:pt x="678" y="1937"/>
                  </a:cubicBezTo>
                  <a:lnTo>
                    <a:pt x="602" y="1937"/>
                  </a:lnTo>
                  <a:cubicBezTo>
                    <a:pt x="596" y="1937"/>
                    <a:pt x="589" y="1937"/>
                    <a:pt x="583" y="1937"/>
                  </a:cubicBezTo>
                  <a:cubicBezTo>
                    <a:pt x="314" y="1937"/>
                    <a:pt x="76" y="2134"/>
                    <a:pt x="39" y="2414"/>
                  </a:cubicBezTo>
                  <a:cubicBezTo>
                    <a:pt x="1" y="2729"/>
                    <a:pt x="258" y="3005"/>
                    <a:pt x="573" y="3005"/>
                  </a:cubicBezTo>
                  <a:lnTo>
                    <a:pt x="697" y="3005"/>
                  </a:lnTo>
                  <a:cubicBezTo>
                    <a:pt x="802" y="4465"/>
                    <a:pt x="2014" y="5591"/>
                    <a:pt x="3473" y="5591"/>
                  </a:cubicBezTo>
                  <a:cubicBezTo>
                    <a:pt x="4943" y="5591"/>
                    <a:pt x="6154" y="4465"/>
                    <a:pt x="6259" y="3005"/>
                  </a:cubicBezTo>
                  <a:lnTo>
                    <a:pt x="6383" y="3005"/>
                  </a:lnTo>
                  <a:cubicBezTo>
                    <a:pt x="6698" y="3005"/>
                    <a:pt x="6946" y="2729"/>
                    <a:pt x="6917" y="2414"/>
                  </a:cubicBezTo>
                  <a:cubicBezTo>
                    <a:pt x="6871" y="2134"/>
                    <a:pt x="6642" y="1937"/>
                    <a:pt x="6373" y="1937"/>
                  </a:cubicBezTo>
                  <a:cubicBezTo>
                    <a:pt x="6367" y="1937"/>
                    <a:pt x="6361" y="1937"/>
                    <a:pt x="6354" y="1937"/>
                  </a:cubicBezTo>
                  <a:lnTo>
                    <a:pt x="6278" y="1937"/>
                  </a:lnTo>
                  <a:cubicBezTo>
                    <a:pt x="6040" y="1937"/>
                    <a:pt x="5839" y="1737"/>
                    <a:pt x="5839" y="1508"/>
                  </a:cubicBezTo>
                  <a:lnTo>
                    <a:pt x="5839" y="430"/>
                  </a:lnTo>
                  <a:cubicBezTo>
                    <a:pt x="5839" y="191"/>
                    <a:pt x="5648" y="0"/>
                    <a:pt x="5410" y="0"/>
                  </a:cubicBezTo>
                  <a:close/>
                </a:path>
              </a:pathLst>
            </a:custGeom>
            <a:solidFill>
              <a:srgbClr val="E0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0" name="Google Shape;14400;p84"/>
            <p:cNvSpPr/>
            <p:nvPr/>
          </p:nvSpPr>
          <p:spPr>
            <a:xfrm>
              <a:off x="8108425" y="4335770"/>
              <a:ext cx="141661" cy="146400"/>
            </a:xfrm>
            <a:custGeom>
              <a:avLst/>
              <a:gdLst/>
              <a:ahLst/>
              <a:cxnLst/>
              <a:rect l="l" t="t" r="r" b="b"/>
              <a:pathLst>
                <a:path w="5410" h="5591" extrusionOk="0">
                  <a:moveTo>
                    <a:pt x="1536" y="0"/>
                  </a:moveTo>
                  <a:cubicBezTo>
                    <a:pt x="1298" y="0"/>
                    <a:pt x="1107" y="191"/>
                    <a:pt x="1107" y="430"/>
                  </a:cubicBezTo>
                  <a:lnTo>
                    <a:pt x="1107" y="1498"/>
                  </a:lnTo>
                  <a:cubicBezTo>
                    <a:pt x="1107" y="1737"/>
                    <a:pt x="916" y="1937"/>
                    <a:pt x="678" y="1937"/>
                  </a:cubicBezTo>
                  <a:lnTo>
                    <a:pt x="601" y="1937"/>
                  </a:lnTo>
                  <a:cubicBezTo>
                    <a:pt x="595" y="1937"/>
                    <a:pt x="588" y="1937"/>
                    <a:pt x="582" y="1937"/>
                  </a:cubicBezTo>
                  <a:cubicBezTo>
                    <a:pt x="304" y="1937"/>
                    <a:pt x="76" y="2134"/>
                    <a:pt x="39" y="2414"/>
                  </a:cubicBezTo>
                  <a:cubicBezTo>
                    <a:pt x="0" y="2729"/>
                    <a:pt x="248" y="3005"/>
                    <a:pt x="573" y="3005"/>
                  </a:cubicBezTo>
                  <a:lnTo>
                    <a:pt x="687" y="3005"/>
                  </a:lnTo>
                  <a:cubicBezTo>
                    <a:pt x="791" y="4481"/>
                    <a:pt x="2027" y="5590"/>
                    <a:pt x="3455" y="5590"/>
                  </a:cubicBezTo>
                  <a:cubicBezTo>
                    <a:pt x="3606" y="5590"/>
                    <a:pt x="3758" y="5578"/>
                    <a:pt x="3912" y="5553"/>
                  </a:cubicBezTo>
                  <a:cubicBezTo>
                    <a:pt x="2548" y="5343"/>
                    <a:pt x="1546" y="4169"/>
                    <a:pt x="1546" y="2796"/>
                  </a:cubicBezTo>
                  <a:lnTo>
                    <a:pt x="1546" y="1288"/>
                  </a:lnTo>
                  <a:cubicBezTo>
                    <a:pt x="1546" y="811"/>
                    <a:pt x="1927" y="430"/>
                    <a:pt x="2404" y="430"/>
                  </a:cubicBezTo>
                  <a:lnTo>
                    <a:pt x="4980" y="430"/>
                  </a:lnTo>
                  <a:cubicBezTo>
                    <a:pt x="5219" y="430"/>
                    <a:pt x="5410" y="229"/>
                    <a:pt x="5410" y="0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1" name="Google Shape;14401;p84"/>
            <p:cNvSpPr/>
            <p:nvPr/>
          </p:nvSpPr>
          <p:spPr>
            <a:xfrm>
              <a:off x="8174569" y="4431241"/>
              <a:ext cx="49830" cy="17230"/>
            </a:xfrm>
            <a:custGeom>
              <a:avLst/>
              <a:gdLst/>
              <a:ahLst/>
              <a:cxnLst/>
              <a:rect l="l" t="t" r="r" b="b"/>
              <a:pathLst>
                <a:path w="1903" h="658" extrusionOk="0">
                  <a:moveTo>
                    <a:pt x="309" y="0"/>
                  </a:moveTo>
                  <a:cubicBezTo>
                    <a:pt x="141" y="0"/>
                    <a:pt x="1" y="219"/>
                    <a:pt x="155" y="380"/>
                  </a:cubicBezTo>
                  <a:cubicBezTo>
                    <a:pt x="365" y="554"/>
                    <a:pt x="637" y="657"/>
                    <a:pt x="919" y="657"/>
                  </a:cubicBezTo>
                  <a:cubicBezTo>
                    <a:pt x="932" y="657"/>
                    <a:pt x="944" y="657"/>
                    <a:pt x="956" y="657"/>
                  </a:cubicBezTo>
                  <a:cubicBezTo>
                    <a:pt x="968" y="657"/>
                    <a:pt x="980" y="657"/>
                    <a:pt x="992" y="657"/>
                  </a:cubicBezTo>
                  <a:cubicBezTo>
                    <a:pt x="1267" y="657"/>
                    <a:pt x="1538" y="554"/>
                    <a:pt x="1748" y="380"/>
                  </a:cubicBezTo>
                  <a:cubicBezTo>
                    <a:pt x="1903" y="219"/>
                    <a:pt x="1762" y="0"/>
                    <a:pt x="1594" y="0"/>
                  </a:cubicBezTo>
                  <a:cubicBezTo>
                    <a:pt x="1544" y="0"/>
                    <a:pt x="1491" y="19"/>
                    <a:pt x="1443" y="65"/>
                  </a:cubicBezTo>
                  <a:cubicBezTo>
                    <a:pt x="1295" y="170"/>
                    <a:pt x="1123" y="223"/>
                    <a:pt x="952" y="223"/>
                  </a:cubicBezTo>
                  <a:cubicBezTo>
                    <a:pt x="780" y="223"/>
                    <a:pt x="608" y="170"/>
                    <a:pt x="460" y="65"/>
                  </a:cubicBezTo>
                  <a:cubicBezTo>
                    <a:pt x="412" y="19"/>
                    <a:pt x="360" y="0"/>
                    <a:pt x="309" y="0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2" name="Google Shape;14402;p84"/>
            <p:cNvSpPr/>
            <p:nvPr/>
          </p:nvSpPr>
          <p:spPr>
            <a:xfrm>
              <a:off x="8134375" y="4380730"/>
              <a:ext cx="130218" cy="43572"/>
            </a:xfrm>
            <a:custGeom>
              <a:avLst/>
              <a:gdLst/>
              <a:ahLst/>
              <a:cxnLst/>
              <a:rect l="l" t="t" r="r" b="b"/>
              <a:pathLst>
                <a:path w="4973" h="1664" extrusionOk="0">
                  <a:moveTo>
                    <a:pt x="4001" y="0"/>
                  </a:moveTo>
                  <a:cubicBezTo>
                    <a:pt x="3994" y="0"/>
                    <a:pt x="3987" y="0"/>
                    <a:pt x="3980" y="1"/>
                  </a:cubicBezTo>
                  <a:lnTo>
                    <a:pt x="984" y="1"/>
                  </a:lnTo>
                  <a:cubicBezTo>
                    <a:pt x="603" y="1"/>
                    <a:pt x="269" y="239"/>
                    <a:pt x="154" y="611"/>
                  </a:cubicBezTo>
                  <a:cubicBezTo>
                    <a:pt x="0" y="1161"/>
                    <a:pt x="437" y="1664"/>
                    <a:pt x="957" y="1664"/>
                  </a:cubicBezTo>
                  <a:cubicBezTo>
                    <a:pt x="1050" y="1664"/>
                    <a:pt x="1146" y="1648"/>
                    <a:pt x="1242" y="1613"/>
                  </a:cubicBezTo>
                  <a:lnTo>
                    <a:pt x="1728" y="1432"/>
                  </a:lnTo>
                  <a:cubicBezTo>
                    <a:pt x="2053" y="1308"/>
                    <a:pt x="2272" y="993"/>
                    <a:pt x="2272" y="649"/>
                  </a:cubicBezTo>
                  <a:cubicBezTo>
                    <a:pt x="2272" y="535"/>
                    <a:pt x="2367" y="439"/>
                    <a:pt x="2482" y="439"/>
                  </a:cubicBezTo>
                  <a:cubicBezTo>
                    <a:pt x="2606" y="439"/>
                    <a:pt x="2701" y="535"/>
                    <a:pt x="2701" y="649"/>
                  </a:cubicBezTo>
                  <a:cubicBezTo>
                    <a:pt x="2701" y="993"/>
                    <a:pt x="2911" y="1308"/>
                    <a:pt x="3236" y="1432"/>
                  </a:cubicBezTo>
                  <a:lnTo>
                    <a:pt x="3732" y="1613"/>
                  </a:lnTo>
                  <a:cubicBezTo>
                    <a:pt x="3827" y="1648"/>
                    <a:pt x="3923" y="1664"/>
                    <a:pt x="4016" y="1664"/>
                  </a:cubicBezTo>
                  <a:cubicBezTo>
                    <a:pt x="4536" y="1664"/>
                    <a:pt x="4973" y="1161"/>
                    <a:pt x="4819" y="611"/>
                  </a:cubicBezTo>
                  <a:cubicBezTo>
                    <a:pt x="4707" y="246"/>
                    <a:pt x="4374" y="0"/>
                    <a:pt x="400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3" name="Google Shape;14403;p84"/>
            <p:cNvSpPr/>
            <p:nvPr/>
          </p:nvSpPr>
          <p:spPr>
            <a:xfrm>
              <a:off x="8148646" y="4391963"/>
              <a:ext cx="33752" cy="21000"/>
            </a:xfrm>
            <a:custGeom>
              <a:avLst/>
              <a:gdLst/>
              <a:ahLst/>
              <a:cxnLst/>
              <a:rect l="l" t="t" r="r" b="b"/>
              <a:pathLst>
                <a:path w="1289" h="802" extrusionOk="0">
                  <a:moveTo>
                    <a:pt x="401" y="1"/>
                  </a:moveTo>
                  <a:cubicBezTo>
                    <a:pt x="182" y="1"/>
                    <a:pt x="0" y="182"/>
                    <a:pt x="0" y="402"/>
                  </a:cubicBezTo>
                  <a:cubicBezTo>
                    <a:pt x="0" y="627"/>
                    <a:pt x="191" y="802"/>
                    <a:pt x="400" y="802"/>
                  </a:cubicBezTo>
                  <a:cubicBezTo>
                    <a:pt x="448" y="802"/>
                    <a:pt x="497" y="793"/>
                    <a:pt x="544" y="774"/>
                  </a:cubicBezTo>
                  <a:lnTo>
                    <a:pt x="1031" y="592"/>
                  </a:lnTo>
                  <a:cubicBezTo>
                    <a:pt x="1183" y="535"/>
                    <a:pt x="1288" y="392"/>
                    <a:pt x="1288" y="220"/>
                  </a:cubicBezTo>
                  <a:lnTo>
                    <a:pt x="1288" y="1"/>
                  </a:ln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4" name="Google Shape;14404;p84"/>
            <p:cNvSpPr/>
            <p:nvPr/>
          </p:nvSpPr>
          <p:spPr>
            <a:xfrm>
              <a:off x="8216334" y="4391963"/>
              <a:ext cx="33752" cy="21079"/>
            </a:xfrm>
            <a:custGeom>
              <a:avLst/>
              <a:gdLst/>
              <a:ahLst/>
              <a:cxnLst/>
              <a:rect l="l" t="t" r="r" b="b"/>
              <a:pathLst>
                <a:path w="1289" h="805" extrusionOk="0">
                  <a:moveTo>
                    <a:pt x="1" y="1"/>
                  </a:moveTo>
                  <a:lnTo>
                    <a:pt x="1" y="220"/>
                  </a:lnTo>
                  <a:cubicBezTo>
                    <a:pt x="1" y="392"/>
                    <a:pt x="106" y="535"/>
                    <a:pt x="258" y="592"/>
                  </a:cubicBezTo>
                  <a:lnTo>
                    <a:pt x="745" y="783"/>
                  </a:lnTo>
                  <a:cubicBezTo>
                    <a:pt x="791" y="797"/>
                    <a:pt x="838" y="805"/>
                    <a:pt x="886" y="805"/>
                  </a:cubicBezTo>
                  <a:cubicBezTo>
                    <a:pt x="966" y="805"/>
                    <a:pt x="1045" y="783"/>
                    <a:pt x="1117" y="735"/>
                  </a:cubicBezTo>
                  <a:cubicBezTo>
                    <a:pt x="1222" y="659"/>
                    <a:pt x="1289" y="535"/>
                    <a:pt x="1289" y="402"/>
                  </a:cubicBezTo>
                  <a:cubicBezTo>
                    <a:pt x="1289" y="182"/>
                    <a:pt x="1107" y="1"/>
                    <a:pt x="888" y="1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5" name="Google Shape;14405;p84"/>
            <p:cNvSpPr/>
            <p:nvPr/>
          </p:nvSpPr>
          <p:spPr>
            <a:xfrm>
              <a:off x="8159879" y="4391963"/>
              <a:ext cx="11260" cy="11286"/>
            </a:xfrm>
            <a:custGeom>
              <a:avLst/>
              <a:gdLst/>
              <a:ahLst/>
              <a:cxnLst/>
              <a:rect l="l" t="t" r="r" b="b"/>
              <a:pathLst>
                <a:path w="430" h="431" extrusionOk="0">
                  <a:moveTo>
                    <a:pt x="1" y="1"/>
                  </a:moveTo>
                  <a:lnTo>
                    <a:pt x="1" y="220"/>
                  </a:lnTo>
                  <a:cubicBezTo>
                    <a:pt x="1" y="335"/>
                    <a:pt x="96" y="430"/>
                    <a:pt x="220" y="430"/>
                  </a:cubicBezTo>
                  <a:cubicBezTo>
                    <a:pt x="334" y="430"/>
                    <a:pt x="430" y="335"/>
                    <a:pt x="430" y="220"/>
                  </a:cubicBezTo>
                  <a:lnTo>
                    <a:pt x="430" y="1"/>
                  </a:lnTo>
                  <a:close/>
                </a:path>
              </a:pathLst>
            </a:custGeom>
            <a:solidFill>
              <a:srgbClr val="526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6" name="Google Shape;14406;p84"/>
            <p:cNvSpPr/>
            <p:nvPr/>
          </p:nvSpPr>
          <p:spPr>
            <a:xfrm>
              <a:off x="8227567" y="4391963"/>
              <a:ext cx="11286" cy="11286"/>
            </a:xfrm>
            <a:custGeom>
              <a:avLst/>
              <a:gdLst/>
              <a:ahLst/>
              <a:cxnLst/>
              <a:rect l="l" t="t" r="r" b="b"/>
              <a:pathLst>
                <a:path w="431" h="431" extrusionOk="0">
                  <a:moveTo>
                    <a:pt x="1" y="1"/>
                  </a:moveTo>
                  <a:lnTo>
                    <a:pt x="1" y="220"/>
                  </a:lnTo>
                  <a:cubicBezTo>
                    <a:pt x="1" y="335"/>
                    <a:pt x="96" y="430"/>
                    <a:pt x="211" y="430"/>
                  </a:cubicBezTo>
                  <a:cubicBezTo>
                    <a:pt x="335" y="430"/>
                    <a:pt x="430" y="335"/>
                    <a:pt x="430" y="220"/>
                  </a:cubicBezTo>
                  <a:lnTo>
                    <a:pt x="430" y="1"/>
                  </a:lnTo>
                  <a:close/>
                </a:path>
              </a:pathLst>
            </a:custGeom>
            <a:solidFill>
              <a:srgbClr val="526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144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411" name="Google Shape;14411;p85"/>
          <p:cNvSpPr txBox="1">
            <a:spLocks noGrp="1"/>
          </p:cNvSpPr>
          <p:nvPr>
            <p:ph type="title" idx="4294967295"/>
          </p:nvPr>
        </p:nvSpPr>
        <p:spPr>
          <a:xfrm>
            <a:off x="849675" y="943800"/>
            <a:ext cx="34821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latin typeface="Arial"/>
                <a:ea typeface="Arial"/>
                <a:cs typeface="Arial"/>
                <a:sym typeface="Arial"/>
              </a:rPr>
              <a:t>Creative Process I</a:t>
            </a: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cons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4412" name="Google Shape;14412;p85"/>
          <p:cNvSpPr txBox="1">
            <a:spLocks noGrp="1"/>
          </p:cNvSpPr>
          <p:nvPr>
            <p:ph type="title" idx="4294967295"/>
          </p:nvPr>
        </p:nvSpPr>
        <p:spPr>
          <a:xfrm>
            <a:off x="4858400" y="943800"/>
            <a:ext cx="34821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latin typeface="Arial"/>
                <a:ea typeface="Arial"/>
                <a:cs typeface="Arial"/>
                <a:sym typeface="Arial"/>
              </a:rPr>
              <a:t>Performing Arts Icons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4413" name="Google Shape;14413;p85"/>
          <p:cNvGrpSpPr/>
          <p:nvPr/>
        </p:nvGrpSpPr>
        <p:grpSpPr>
          <a:xfrm>
            <a:off x="3511608" y="3348218"/>
            <a:ext cx="381482" cy="366926"/>
            <a:chOff x="3511608" y="3348218"/>
            <a:chExt cx="381482" cy="366926"/>
          </a:xfrm>
        </p:grpSpPr>
        <p:sp>
          <p:nvSpPr>
            <p:cNvPr id="14414" name="Google Shape;14414;p85"/>
            <p:cNvSpPr/>
            <p:nvPr/>
          </p:nvSpPr>
          <p:spPr>
            <a:xfrm>
              <a:off x="3628211" y="3373096"/>
              <a:ext cx="133197" cy="153581"/>
            </a:xfrm>
            <a:custGeom>
              <a:avLst/>
              <a:gdLst/>
              <a:ahLst/>
              <a:cxnLst/>
              <a:rect l="l" t="t" r="r" b="b"/>
              <a:pathLst>
                <a:path w="5097" h="5877" extrusionOk="0">
                  <a:moveTo>
                    <a:pt x="539" y="1"/>
                  </a:moveTo>
                  <a:cubicBezTo>
                    <a:pt x="241" y="1"/>
                    <a:pt x="0" y="241"/>
                    <a:pt x="0" y="549"/>
                  </a:cubicBezTo>
                  <a:lnTo>
                    <a:pt x="0" y="3818"/>
                  </a:lnTo>
                  <a:cubicBezTo>
                    <a:pt x="0" y="4953"/>
                    <a:pt x="923" y="5876"/>
                    <a:pt x="2058" y="5876"/>
                  </a:cubicBezTo>
                  <a:lnTo>
                    <a:pt x="3039" y="5876"/>
                  </a:lnTo>
                  <a:cubicBezTo>
                    <a:pt x="4174" y="5876"/>
                    <a:pt x="5097" y="4953"/>
                    <a:pt x="5097" y="3818"/>
                  </a:cubicBezTo>
                  <a:lnTo>
                    <a:pt x="5097" y="549"/>
                  </a:lnTo>
                  <a:cubicBezTo>
                    <a:pt x="5097" y="241"/>
                    <a:pt x="4856" y="1"/>
                    <a:pt x="4558" y="1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5" name="Google Shape;14415;p85"/>
            <p:cNvSpPr/>
            <p:nvPr/>
          </p:nvSpPr>
          <p:spPr>
            <a:xfrm>
              <a:off x="3511608" y="3415561"/>
              <a:ext cx="381482" cy="73406"/>
            </a:xfrm>
            <a:custGeom>
              <a:avLst/>
              <a:gdLst/>
              <a:ahLst/>
              <a:cxnLst/>
              <a:rect l="l" t="t" r="r" b="b"/>
              <a:pathLst>
                <a:path w="14598" h="2809" extrusionOk="0">
                  <a:moveTo>
                    <a:pt x="1895" y="1"/>
                  </a:moveTo>
                  <a:cubicBezTo>
                    <a:pt x="472" y="39"/>
                    <a:pt x="0" y="1943"/>
                    <a:pt x="1260" y="2636"/>
                  </a:cubicBezTo>
                  <a:cubicBezTo>
                    <a:pt x="1452" y="2742"/>
                    <a:pt x="1674" y="2799"/>
                    <a:pt x="1895" y="2809"/>
                  </a:cubicBezTo>
                  <a:lnTo>
                    <a:pt x="11963" y="2809"/>
                  </a:lnTo>
                  <a:cubicBezTo>
                    <a:pt x="12155" y="2809"/>
                    <a:pt x="12347" y="2761"/>
                    <a:pt x="12520" y="2674"/>
                  </a:cubicBezTo>
                  <a:lnTo>
                    <a:pt x="13751" y="2020"/>
                  </a:lnTo>
                  <a:lnTo>
                    <a:pt x="14376" y="1693"/>
                  </a:lnTo>
                  <a:cubicBezTo>
                    <a:pt x="14597" y="1568"/>
                    <a:pt x="14597" y="1251"/>
                    <a:pt x="14376" y="1126"/>
                  </a:cubicBezTo>
                  <a:lnTo>
                    <a:pt x="13751" y="799"/>
                  </a:lnTo>
                  <a:lnTo>
                    <a:pt x="12520" y="145"/>
                  </a:lnTo>
                  <a:cubicBezTo>
                    <a:pt x="12347" y="49"/>
                    <a:pt x="12155" y="11"/>
                    <a:pt x="11963" y="1"/>
                  </a:cubicBez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6" name="Google Shape;14416;p85"/>
            <p:cNvSpPr/>
            <p:nvPr/>
          </p:nvSpPr>
          <p:spPr>
            <a:xfrm>
              <a:off x="3525171" y="3415822"/>
              <a:ext cx="35958" cy="73145"/>
            </a:xfrm>
            <a:custGeom>
              <a:avLst/>
              <a:gdLst/>
              <a:ahLst/>
              <a:cxnLst/>
              <a:rect l="l" t="t" r="r" b="b"/>
              <a:pathLst>
                <a:path w="1376" h="2799" extrusionOk="0">
                  <a:moveTo>
                    <a:pt x="1376" y="1"/>
                  </a:moveTo>
                  <a:cubicBezTo>
                    <a:pt x="606" y="10"/>
                    <a:pt x="1" y="654"/>
                    <a:pt x="10" y="1424"/>
                  </a:cubicBezTo>
                  <a:cubicBezTo>
                    <a:pt x="29" y="2174"/>
                    <a:pt x="626" y="2780"/>
                    <a:pt x="1376" y="2799"/>
                  </a:cubicBezTo>
                  <a:lnTo>
                    <a:pt x="1376" y="1"/>
                  </a:lnTo>
                  <a:close/>
                </a:path>
              </a:pathLst>
            </a:custGeom>
            <a:solidFill>
              <a:srgbClr val="657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7" name="Google Shape;14417;p85"/>
            <p:cNvSpPr/>
            <p:nvPr/>
          </p:nvSpPr>
          <p:spPr>
            <a:xfrm>
              <a:off x="3530188" y="3415822"/>
              <a:ext cx="30941" cy="37709"/>
            </a:xfrm>
            <a:custGeom>
              <a:avLst/>
              <a:gdLst/>
              <a:ahLst/>
              <a:cxnLst/>
              <a:rect l="l" t="t" r="r" b="b"/>
              <a:pathLst>
                <a:path w="1184" h="1443" extrusionOk="0">
                  <a:moveTo>
                    <a:pt x="1184" y="1"/>
                  </a:moveTo>
                  <a:cubicBezTo>
                    <a:pt x="693" y="10"/>
                    <a:pt x="241" y="279"/>
                    <a:pt x="1" y="722"/>
                  </a:cubicBezTo>
                  <a:cubicBezTo>
                    <a:pt x="241" y="1145"/>
                    <a:pt x="693" y="1424"/>
                    <a:pt x="1184" y="1443"/>
                  </a:cubicBezTo>
                  <a:lnTo>
                    <a:pt x="1184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8" name="Google Shape;14418;p85"/>
            <p:cNvSpPr/>
            <p:nvPr/>
          </p:nvSpPr>
          <p:spPr>
            <a:xfrm>
              <a:off x="3823447" y="3415561"/>
              <a:ext cx="69643" cy="73406"/>
            </a:xfrm>
            <a:custGeom>
              <a:avLst/>
              <a:gdLst/>
              <a:ahLst/>
              <a:cxnLst/>
              <a:rect l="l" t="t" r="r" b="b"/>
              <a:pathLst>
                <a:path w="2665" h="2809" extrusionOk="0">
                  <a:moveTo>
                    <a:pt x="1" y="1"/>
                  </a:moveTo>
                  <a:lnTo>
                    <a:pt x="1" y="2780"/>
                  </a:lnTo>
                  <a:lnTo>
                    <a:pt x="1" y="2809"/>
                  </a:lnTo>
                  <a:lnTo>
                    <a:pt x="30" y="2809"/>
                  </a:lnTo>
                  <a:cubicBezTo>
                    <a:pt x="222" y="2809"/>
                    <a:pt x="414" y="2761"/>
                    <a:pt x="587" y="2674"/>
                  </a:cubicBezTo>
                  <a:lnTo>
                    <a:pt x="1818" y="2020"/>
                  </a:lnTo>
                  <a:lnTo>
                    <a:pt x="2443" y="1693"/>
                  </a:lnTo>
                  <a:cubicBezTo>
                    <a:pt x="2664" y="1568"/>
                    <a:pt x="2664" y="1241"/>
                    <a:pt x="2434" y="1126"/>
                  </a:cubicBezTo>
                  <a:lnTo>
                    <a:pt x="1809" y="789"/>
                  </a:lnTo>
                  <a:lnTo>
                    <a:pt x="578" y="145"/>
                  </a:lnTo>
                  <a:cubicBezTo>
                    <a:pt x="405" y="49"/>
                    <a:pt x="222" y="1"/>
                    <a:pt x="20" y="1"/>
                  </a:cubicBez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9" name="Google Shape;14419;p85"/>
            <p:cNvSpPr/>
            <p:nvPr/>
          </p:nvSpPr>
          <p:spPr>
            <a:xfrm>
              <a:off x="3561103" y="3415822"/>
              <a:ext cx="32953" cy="73145"/>
            </a:xfrm>
            <a:custGeom>
              <a:avLst/>
              <a:gdLst/>
              <a:ahLst/>
              <a:cxnLst/>
              <a:rect l="l" t="t" r="r" b="b"/>
              <a:pathLst>
                <a:path w="1261" h="2799" extrusionOk="0">
                  <a:moveTo>
                    <a:pt x="1" y="1"/>
                  </a:moveTo>
                  <a:lnTo>
                    <a:pt x="1" y="2799"/>
                  </a:lnTo>
                  <a:lnTo>
                    <a:pt x="1260" y="2799"/>
                  </a:lnTo>
                  <a:lnTo>
                    <a:pt x="1260" y="1"/>
                  </a:lnTo>
                  <a:close/>
                </a:path>
              </a:pathLst>
            </a:custGeom>
            <a:solidFill>
              <a:srgbClr val="E5EA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0" name="Google Shape;14420;p85"/>
            <p:cNvSpPr/>
            <p:nvPr/>
          </p:nvSpPr>
          <p:spPr>
            <a:xfrm>
              <a:off x="3594030" y="3453270"/>
              <a:ext cx="229705" cy="35697"/>
            </a:xfrm>
            <a:custGeom>
              <a:avLst/>
              <a:gdLst/>
              <a:ahLst/>
              <a:cxnLst/>
              <a:rect l="l" t="t" r="r" b="b"/>
              <a:pathLst>
                <a:path w="8790" h="1366" extrusionOk="0">
                  <a:moveTo>
                    <a:pt x="0" y="0"/>
                  </a:moveTo>
                  <a:lnTo>
                    <a:pt x="0" y="1366"/>
                  </a:lnTo>
                  <a:lnTo>
                    <a:pt x="8789" y="1366"/>
                  </a:lnTo>
                  <a:lnTo>
                    <a:pt x="8789" y="1347"/>
                  </a:lnTo>
                  <a:lnTo>
                    <a:pt x="8789" y="0"/>
                  </a:lnTo>
                  <a:close/>
                </a:path>
              </a:pathLst>
            </a:custGeom>
            <a:solidFill>
              <a:srgbClr val="859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1" name="Google Shape;14421;p85"/>
            <p:cNvSpPr/>
            <p:nvPr/>
          </p:nvSpPr>
          <p:spPr>
            <a:xfrm>
              <a:off x="3628211" y="3348218"/>
              <a:ext cx="133197" cy="86472"/>
            </a:xfrm>
            <a:custGeom>
              <a:avLst/>
              <a:gdLst/>
              <a:ahLst/>
              <a:cxnLst/>
              <a:rect l="l" t="t" r="r" b="b"/>
              <a:pathLst>
                <a:path w="5097" h="3309" extrusionOk="0">
                  <a:moveTo>
                    <a:pt x="625" y="1"/>
                  </a:moveTo>
                  <a:cubicBezTo>
                    <a:pt x="279" y="1"/>
                    <a:pt x="0" y="289"/>
                    <a:pt x="0" y="636"/>
                  </a:cubicBezTo>
                  <a:lnTo>
                    <a:pt x="0" y="2674"/>
                  </a:lnTo>
                  <a:cubicBezTo>
                    <a:pt x="0" y="3020"/>
                    <a:pt x="279" y="3299"/>
                    <a:pt x="625" y="3309"/>
                  </a:cubicBezTo>
                  <a:lnTo>
                    <a:pt x="644" y="3309"/>
                  </a:lnTo>
                  <a:cubicBezTo>
                    <a:pt x="962" y="3299"/>
                    <a:pt x="1231" y="3059"/>
                    <a:pt x="1270" y="2741"/>
                  </a:cubicBezTo>
                  <a:cubicBezTo>
                    <a:pt x="1298" y="3059"/>
                    <a:pt x="1568" y="3299"/>
                    <a:pt x="1895" y="3309"/>
                  </a:cubicBezTo>
                  <a:lnTo>
                    <a:pt x="1923" y="3309"/>
                  </a:lnTo>
                  <a:cubicBezTo>
                    <a:pt x="2231" y="3299"/>
                    <a:pt x="2491" y="3078"/>
                    <a:pt x="2539" y="2770"/>
                  </a:cubicBezTo>
                  <a:cubicBezTo>
                    <a:pt x="2587" y="3078"/>
                    <a:pt x="2847" y="3299"/>
                    <a:pt x="3164" y="3309"/>
                  </a:cubicBezTo>
                  <a:lnTo>
                    <a:pt x="3222" y="3309"/>
                  </a:lnTo>
                  <a:cubicBezTo>
                    <a:pt x="3520" y="3299"/>
                    <a:pt x="3770" y="3097"/>
                    <a:pt x="3837" y="2809"/>
                  </a:cubicBezTo>
                  <a:cubicBezTo>
                    <a:pt x="3895" y="3097"/>
                    <a:pt x="4154" y="3299"/>
                    <a:pt x="4452" y="3309"/>
                  </a:cubicBezTo>
                  <a:lnTo>
                    <a:pt x="4472" y="3309"/>
                  </a:lnTo>
                  <a:cubicBezTo>
                    <a:pt x="4818" y="3299"/>
                    <a:pt x="5097" y="3020"/>
                    <a:pt x="5097" y="2674"/>
                  </a:cubicBezTo>
                  <a:lnTo>
                    <a:pt x="5097" y="636"/>
                  </a:lnTo>
                  <a:cubicBezTo>
                    <a:pt x="5097" y="289"/>
                    <a:pt x="4818" y="1"/>
                    <a:pt x="4472" y="1"/>
                  </a:cubicBezTo>
                  <a:lnTo>
                    <a:pt x="4452" y="1"/>
                  </a:lnTo>
                  <a:cubicBezTo>
                    <a:pt x="4154" y="1"/>
                    <a:pt x="3895" y="212"/>
                    <a:pt x="3837" y="501"/>
                  </a:cubicBezTo>
                  <a:cubicBezTo>
                    <a:pt x="3770" y="212"/>
                    <a:pt x="3520" y="1"/>
                    <a:pt x="3222" y="1"/>
                  </a:cubicBezTo>
                  <a:lnTo>
                    <a:pt x="3164" y="1"/>
                  </a:lnTo>
                  <a:cubicBezTo>
                    <a:pt x="2847" y="1"/>
                    <a:pt x="2587" y="232"/>
                    <a:pt x="2539" y="539"/>
                  </a:cubicBezTo>
                  <a:cubicBezTo>
                    <a:pt x="2491" y="232"/>
                    <a:pt x="2231" y="1"/>
                    <a:pt x="1923" y="1"/>
                  </a:cubicBezTo>
                  <a:lnTo>
                    <a:pt x="1895" y="1"/>
                  </a:lnTo>
                  <a:cubicBezTo>
                    <a:pt x="1568" y="1"/>
                    <a:pt x="1298" y="251"/>
                    <a:pt x="1270" y="568"/>
                  </a:cubicBezTo>
                  <a:cubicBezTo>
                    <a:pt x="1231" y="251"/>
                    <a:pt x="962" y="1"/>
                    <a:pt x="644" y="1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2" name="Google Shape;14422;p85"/>
            <p:cNvSpPr/>
            <p:nvPr/>
          </p:nvSpPr>
          <p:spPr>
            <a:xfrm>
              <a:off x="3683246" y="3368836"/>
              <a:ext cx="111586" cy="157840"/>
            </a:xfrm>
            <a:custGeom>
              <a:avLst/>
              <a:gdLst/>
              <a:ahLst/>
              <a:cxnLst/>
              <a:rect l="l" t="t" r="r" b="b"/>
              <a:pathLst>
                <a:path w="4270" h="6040" extrusionOk="0">
                  <a:moveTo>
                    <a:pt x="3404" y="0"/>
                  </a:moveTo>
                  <a:cubicBezTo>
                    <a:pt x="3173" y="0"/>
                    <a:pt x="2991" y="183"/>
                    <a:pt x="2991" y="414"/>
                  </a:cubicBezTo>
                  <a:lnTo>
                    <a:pt x="2991" y="1885"/>
                  </a:lnTo>
                  <a:cubicBezTo>
                    <a:pt x="2991" y="2010"/>
                    <a:pt x="2904" y="2106"/>
                    <a:pt x="2789" y="2126"/>
                  </a:cubicBezTo>
                  <a:cubicBezTo>
                    <a:pt x="1173" y="2433"/>
                    <a:pt x="0" y="3847"/>
                    <a:pt x="0" y="5491"/>
                  </a:cubicBezTo>
                  <a:cubicBezTo>
                    <a:pt x="0" y="5789"/>
                    <a:pt x="241" y="6039"/>
                    <a:pt x="548" y="6039"/>
                  </a:cubicBezTo>
                  <a:lnTo>
                    <a:pt x="1894" y="6039"/>
                  </a:lnTo>
                  <a:cubicBezTo>
                    <a:pt x="3202" y="6039"/>
                    <a:pt x="4260" y="4972"/>
                    <a:pt x="4270" y="3664"/>
                  </a:cubicBezTo>
                  <a:lnTo>
                    <a:pt x="4270" y="2626"/>
                  </a:lnTo>
                  <a:cubicBezTo>
                    <a:pt x="4270" y="2626"/>
                    <a:pt x="4260" y="2616"/>
                    <a:pt x="4260" y="2606"/>
                  </a:cubicBezTo>
                  <a:lnTo>
                    <a:pt x="4260" y="856"/>
                  </a:lnTo>
                  <a:cubicBezTo>
                    <a:pt x="4260" y="385"/>
                    <a:pt x="3875" y="0"/>
                    <a:pt x="3404" y="0"/>
                  </a:cubicBezTo>
                  <a:close/>
                </a:path>
              </a:pathLst>
            </a:custGeom>
            <a:solidFill>
              <a:srgbClr val="BCC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3" name="Google Shape;14423;p85"/>
            <p:cNvSpPr/>
            <p:nvPr/>
          </p:nvSpPr>
          <p:spPr>
            <a:xfrm>
              <a:off x="3651574" y="3523122"/>
              <a:ext cx="114356" cy="192022"/>
            </a:xfrm>
            <a:custGeom>
              <a:avLst/>
              <a:gdLst/>
              <a:ahLst/>
              <a:cxnLst/>
              <a:rect l="l" t="t" r="r" b="b"/>
              <a:pathLst>
                <a:path w="4376" h="7348" extrusionOk="0">
                  <a:moveTo>
                    <a:pt x="549" y="1"/>
                  </a:moveTo>
                  <a:cubicBezTo>
                    <a:pt x="241" y="1"/>
                    <a:pt x="0" y="251"/>
                    <a:pt x="0" y="549"/>
                  </a:cubicBezTo>
                  <a:lnTo>
                    <a:pt x="0" y="6799"/>
                  </a:lnTo>
                  <a:cubicBezTo>
                    <a:pt x="0" y="7097"/>
                    <a:pt x="241" y="7338"/>
                    <a:pt x="549" y="7347"/>
                  </a:cubicBezTo>
                  <a:lnTo>
                    <a:pt x="3828" y="7347"/>
                  </a:lnTo>
                  <a:cubicBezTo>
                    <a:pt x="4126" y="7338"/>
                    <a:pt x="4366" y="7097"/>
                    <a:pt x="4376" y="6799"/>
                  </a:cubicBezTo>
                  <a:lnTo>
                    <a:pt x="4376" y="549"/>
                  </a:lnTo>
                  <a:cubicBezTo>
                    <a:pt x="4366" y="251"/>
                    <a:pt x="4126" y="1"/>
                    <a:pt x="3828" y="1"/>
                  </a:cubicBez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4" name="Google Shape;14424;p85"/>
            <p:cNvSpPr/>
            <p:nvPr/>
          </p:nvSpPr>
          <p:spPr>
            <a:xfrm>
              <a:off x="3674701" y="3587461"/>
              <a:ext cx="91229" cy="127422"/>
            </a:xfrm>
            <a:custGeom>
              <a:avLst/>
              <a:gdLst/>
              <a:ahLst/>
              <a:cxnLst/>
              <a:rect l="l" t="t" r="r" b="b"/>
              <a:pathLst>
                <a:path w="3491" h="4876" extrusionOk="0">
                  <a:moveTo>
                    <a:pt x="548" y="0"/>
                  </a:moveTo>
                  <a:cubicBezTo>
                    <a:pt x="241" y="0"/>
                    <a:pt x="0" y="250"/>
                    <a:pt x="0" y="548"/>
                  </a:cubicBezTo>
                  <a:lnTo>
                    <a:pt x="0" y="4876"/>
                  </a:lnTo>
                  <a:lnTo>
                    <a:pt x="2943" y="4876"/>
                  </a:lnTo>
                  <a:cubicBezTo>
                    <a:pt x="3241" y="4876"/>
                    <a:pt x="3481" y="4635"/>
                    <a:pt x="3491" y="4328"/>
                  </a:cubicBezTo>
                  <a:lnTo>
                    <a:pt x="3491" y="0"/>
                  </a:lnTo>
                  <a:close/>
                </a:path>
              </a:pathLst>
            </a:custGeom>
            <a:solidFill>
              <a:srgbClr val="EA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5" name="Google Shape;14425;p85"/>
            <p:cNvSpPr/>
            <p:nvPr/>
          </p:nvSpPr>
          <p:spPr>
            <a:xfrm>
              <a:off x="3626695" y="3503784"/>
              <a:ext cx="169391" cy="59321"/>
            </a:xfrm>
            <a:custGeom>
              <a:avLst/>
              <a:gdLst/>
              <a:ahLst/>
              <a:cxnLst/>
              <a:rect l="l" t="t" r="r" b="b"/>
              <a:pathLst>
                <a:path w="6482" h="2270" extrusionOk="0">
                  <a:moveTo>
                    <a:pt x="770" y="0"/>
                  </a:moveTo>
                  <a:cubicBezTo>
                    <a:pt x="347" y="10"/>
                    <a:pt x="0" y="346"/>
                    <a:pt x="0" y="779"/>
                  </a:cubicBezTo>
                  <a:lnTo>
                    <a:pt x="0" y="1500"/>
                  </a:lnTo>
                  <a:cubicBezTo>
                    <a:pt x="0" y="1923"/>
                    <a:pt x="347" y="2270"/>
                    <a:pt x="770" y="2270"/>
                  </a:cubicBezTo>
                  <a:lnTo>
                    <a:pt x="5712" y="2270"/>
                  </a:lnTo>
                  <a:cubicBezTo>
                    <a:pt x="6136" y="2270"/>
                    <a:pt x="6482" y="1923"/>
                    <a:pt x="6482" y="1500"/>
                  </a:cubicBezTo>
                  <a:lnTo>
                    <a:pt x="6482" y="779"/>
                  </a:lnTo>
                  <a:cubicBezTo>
                    <a:pt x="6482" y="346"/>
                    <a:pt x="6136" y="10"/>
                    <a:pt x="5712" y="0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6" name="Google Shape;14426;p85"/>
            <p:cNvSpPr/>
            <p:nvPr/>
          </p:nvSpPr>
          <p:spPr>
            <a:xfrm>
              <a:off x="3862907" y="3436180"/>
              <a:ext cx="30183" cy="32195"/>
            </a:xfrm>
            <a:custGeom>
              <a:avLst/>
              <a:gdLst/>
              <a:ahLst/>
              <a:cxnLst/>
              <a:rect l="l" t="t" r="r" b="b"/>
              <a:pathLst>
                <a:path w="1155" h="1232" extrusionOk="0">
                  <a:moveTo>
                    <a:pt x="308" y="0"/>
                  </a:moveTo>
                  <a:cubicBezTo>
                    <a:pt x="1" y="356"/>
                    <a:pt x="1" y="885"/>
                    <a:pt x="308" y="1231"/>
                  </a:cubicBezTo>
                  <a:lnTo>
                    <a:pt x="924" y="904"/>
                  </a:lnTo>
                  <a:cubicBezTo>
                    <a:pt x="1154" y="779"/>
                    <a:pt x="1154" y="452"/>
                    <a:pt x="924" y="337"/>
                  </a:cubicBezTo>
                  <a:lnTo>
                    <a:pt x="308" y="0"/>
                  </a:lnTo>
                  <a:close/>
                </a:path>
              </a:pathLst>
            </a:custGeom>
            <a:solidFill>
              <a:srgbClr val="859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7" name="Google Shape;14427;p85"/>
            <p:cNvSpPr/>
            <p:nvPr/>
          </p:nvSpPr>
          <p:spPr>
            <a:xfrm>
              <a:off x="3561103" y="3453270"/>
              <a:ext cx="32953" cy="35697"/>
            </a:xfrm>
            <a:custGeom>
              <a:avLst/>
              <a:gdLst/>
              <a:ahLst/>
              <a:cxnLst/>
              <a:rect l="l" t="t" r="r" b="b"/>
              <a:pathLst>
                <a:path w="1261" h="1366" extrusionOk="0">
                  <a:moveTo>
                    <a:pt x="1" y="0"/>
                  </a:moveTo>
                  <a:lnTo>
                    <a:pt x="1" y="1366"/>
                  </a:lnTo>
                  <a:lnTo>
                    <a:pt x="1260" y="1366"/>
                  </a:lnTo>
                  <a:lnTo>
                    <a:pt x="1260" y="0"/>
                  </a:ln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428" name="Google Shape;14428;p85"/>
          <p:cNvGrpSpPr/>
          <p:nvPr/>
        </p:nvGrpSpPr>
        <p:grpSpPr>
          <a:xfrm>
            <a:off x="1849816" y="3807339"/>
            <a:ext cx="163616" cy="366665"/>
            <a:chOff x="1849816" y="3807339"/>
            <a:chExt cx="163616" cy="366665"/>
          </a:xfrm>
        </p:grpSpPr>
        <p:sp>
          <p:nvSpPr>
            <p:cNvPr id="14429" name="Google Shape;14429;p85"/>
            <p:cNvSpPr/>
            <p:nvPr/>
          </p:nvSpPr>
          <p:spPr>
            <a:xfrm>
              <a:off x="1849816" y="4128743"/>
              <a:ext cx="163616" cy="45261"/>
            </a:xfrm>
            <a:custGeom>
              <a:avLst/>
              <a:gdLst/>
              <a:ahLst/>
              <a:cxnLst/>
              <a:rect l="l" t="t" r="r" b="b"/>
              <a:pathLst>
                <a:path w="6261" h="1732" extrusionOk="0">
                  <a:moveTo>
                    <a:pt x="20" y="0"/>
                  </a:moveTo>
                  <a:lnTo>
                    <a:pt x="1" y="135"/>
                  </a:lnTo>
                  <a:lnTo>
                    <a:pt x="1" y="1327"/>
                  </a:lnTo>
                  <a:cubicBezTo>
                    <a:pt x="1" y="1548"/>
                    <a:pt x="183" y="1731"/>
                    <a:pt x="404" y="1731"/>
                  </a:cubicBezTo>
                  <a:lnTo>
                    <a:pt x="5876" y="1731"/>
                  </a:lnTo>
                  <a:cubicBezTo>
                    <a:pt x="6087" y="1721"/>
                    <a:pt x="6261" y="1539"/>
                    <a:pt x="6261" y="1327"/>
                  </a:cubicBezTo>
                  <a:lnTo>
                    <a:pt x="6261" y="125"/>
                  </a:lnTo>
                  <a:lnTo>
                    <a:pt x="6251" y="0"/>
                  </a:ln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0" name="Google Shape;14430;p85"/>
            <p:cNvSpPr/>
            <p:nvPr/>
          </p:nvSpPr>
          <p:spPr>
            <a:xfrm>
              <a:off x="1879712" y="4132010"/>
              <a:ext cx="133720" cy="41995"/>
            </a:xfrm>
            <a:custGeom>
              <a:avLst/>
              <a:gdLst/>
              <a:ahLst/>
              <a:cxnLst/>
              <a:rect l="l" t="t" r="r" b="b"/>
              <a:pathLst>
                <a:path w="5117" h="1607" extrusionOk="0">
                  <a:moveTo>
                    <a:pt x="5117" y="0"/>
                  </a:moveTo>
                  <a:lnTo>
                    <a:pt x="1" y="10"/>
                  </a:lnTo>
                  <a:lnTo>
                    <a:pt x="1" y="1202"/>
                  </a:lnTo>
                  <a:cubicBezTo>
                    <a:pt x="1" y="1423"/>
                    <a:pt x="184" y="1606"/>
                    <a:pt x="405" y="1606"/>
                  </a:cubicBezTo>
                  <a:lnTo>
                    <a:pt x="4732" y="1606"/>
                  </a:lnTo>
                  <a:cubicBezTo>
                    <a:pt x="4943" y="1596"/>
                    <a:pt x="5117" y="1414"/>
                    <a:pt x="5117" y="1202"/>
                  </a:cubicBezTo>
                  <a:lnTo>
                    <a:pt x="5117" y="0"/>
                  </a:lnTo>
                  <a:close/>
                </a:path>
              </a:pathLst>
            </a:custGeom>
            <a:solidFill>
              <a:srgbClr val="E5EA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1" name="Google Shape;14431;p85"/>
            <p:cNvSpPr/>
            <p:nvPr/>
          </p:nvSpPr>
          <p:spPr>
            <a:xfrm>
              <a:off x="1863901" y="4145076"/>
              <a:ext cx="11315" cy="28667"/>
            </a:xfrm>
            <a:custGeom>
              <a:avLst/>
              <a:gdLst/>
              <a:ahLst/>
              <a:cxnLst/>
              <a:rect l="l" t="t" r="r" b="b"/>
              <a:pathLst>
                <a:path w="433" h="1097" extrusionOk="0">
                  <a:moveTo>
                    <a:pt x="216" y="0"/>
                  </a:moveTo>
                  <a:cubicBezTo>
                    <a:pt x="113" y="0"/>
                    <a:pt x="10" y="68"/>
                    <a:pt x="0" y="202"/>
                  </a:cubicBezTo>
                  <a:lnTo>
                    <a:pt x="0" y="1096"/>
                  </a:lnTo>
                  <a:lnTo>
                    <a:pt x="433" y="1096"/>
                  </a:lnTo>
                  <a:lnTo>
                    <a:pt x="433" y="202"/>
                  </a:lnTo>
                  <a:cubicBezTo>
                    <a:pt x="423" y="68"/>
                    <a:pt x="320" y="0"/>
                    <a:pt x="216" y="0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2" name="Google Shape;14432;p85"/>
            <p:cNvSpPr/>
            <p:nvPr/>
          </p:nvSpPr>
          <p:spPr>
            <a:xfrm>
              <a:off x="1889015" y="4145076"/>
              <a:ext cx="11080" cy="28667"/>
            </a:xfrm>
            <a:custGeom>
              <a:avLst/>
              <a:gdLst/>
              <a:ahLst/>
              <a:cxnLst/>
              <a:rect l="l" t="t" r="r" b="b"/>
              <a:pathLst>
                <a:path w="424" h="1097" extrusionOk="0">
                  <a:moveTo>
                    <a:pt x="212" y="0"/>
                  </a:moveTo>
                  <a:cubicBezTo>
                    <a:pt x="111" y="0"/>
                    <a:pt x="10" y="68"/>
                    <a:pt x="1" y="202"/>
                  </a:cubicBezTo>
                  <a:lnTo>
                    <a:pt x="1" y="1096"/>
                  </a:lnTo>
                  <a:lnTo>
                    <a:pt x="424" y="1096"/>
                  </a:lnTo>
                  <a:lnTo>
                    <a:pt x="424" y="202"/>
                  </a:lnTo>
                  <a:cubicBezTo>
                    <a:pt x="414" y="68"/>
                    <a:pt x="313" y="0"/>
                    <a:pt x="212" y="0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3" name="Google Shape;14433;p85"/>
            <p:cNvSpPr/>
            <p:nvPr/>
          </p:nvSpPr>
          <p:spPr>
            <a:xfrm>
              <a:off x="1913893" y="4145076"/>
              <a:ext cx="11342" cy="28667"/>
            </a:xfrm>
            <a:custGeom>
              <a:avLst/>
              <a:gdLst/>
              <a:ahLst/>
              <a:cxnLst/>
              <a:rect l="l" t="t" r="r" b="b"/>
              <a:pathLst>
                <a:path w="434" h="1097" extrusionOk="0">
                  <a:moveTo>
                    <a:pt x="213" y="0"/>
                  </a:moveTo>
                  <a:cubicBezTo>
                    <a:pt x="111" y="0"/>
                    <a:pt x="10" y="68"/>
                    <a:pt x="1" y="202"/>
                  </a:cubicBezTo>
                  <a:lnTo>
                    <a:pt x="1" y="1096"/>
                  </a:lnTo>
                  <a:lnTo>
                    <a:pt x="433" y="1096"/>
                  </a:lnTo>
                  <a:lnTo>
                    <a:pt x="433" y="202"/>
                  </a:lnTo>
                  <a:cubicBezTo>
                    <a:pt x="419" y="68"/>
                    <a:pt x="316" y="0"/>
                    <a:pt x="213" y="0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4" name="Google Shape;14434;p85"/>
            <p:cNvSpPr/>
            <p:nvPr/>
          </p:nvSpPr>
          <p:spPr>
            <a:xfrm>
              <a:off x="1939032" y="4145076"/>
              <a:ext cx="11315" cy="28667"/>
            </a:xfrm>
            <a:custGeom>
              <a:avLst/>
              <a:gdLst/>
              <a:ahLst/>
              <a:cxnLst/>
              <a:rect l="l" t="t" r="r" b="b"/>
              <a:pathLst>
                <a:path w="433" h="1097" extrusionOk="0">
                  <a:moveTo>
                    <a:pt x="213" y="0"/>
                  </a:moveTo>
                  <a:cubicBezTo>
                    <a:pt x="111" y="0"/>
                    <a:pt x="10" y="68"/>
                    <a:pt x="0" y="202"/>
                  </a:cubicBezTo>
                  <a:lnTo>
                    <a:pt x="0" y="1096"/>
                  </a:lnTo>
                  <a:lnTo>
                    <a:pt x="433" y="1096"/>
                  </a:lnTo>
                  <a:lnTo>
                    <a:pt x="433" y="202"/>
                  </a:lnTo>
                  <a:cubicBezTo>
                    <a:pt x="419" y="68"/>
                    <a:pt x="315" y="0"/>
                    <a:pt x="213" y="0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5" name="Google Shape;14435;p85"/>
            <p:cNvSpPr/>
            <p:nvPr/>
          </p:nvSpPr>
          <p:spPr>
            <a:xfrm>
              <a:off x="1964146" y="4145076"/>
              <a:ext cx="11342" cy="28667"/>
            </a:xfrm>
            <a:custGeom>
              <a:avLst/>
              <a:gdLst/>
              <a:ahLst/>
              <a:cxnLst/>
              <a:rect l="l" t="t" r="r" b="b"/>
              <a:pathLst>
                <a:path w="434" h="1097" extrusionOk="0">
                  <a:moveTo>
                    <a:pt x="214" y="0"/>
                  </a:moveTo>
                  <a:cubicBezTo>
                    <a:pt x="111" y="0"/>
                    <a:pt x="10" y="68"/>
                    <a:pt x="1" y="202"/>
                  </a:cubicBezTo>
                  <a:lnTo>
                    <a:pt x="1" y="1096"/>
                  </a:lnTo>
                  <a:lnTo>
                    <a:pt x="434" y="1096"/>
                  </a:lnTo>
                  <a:lnTo>
                    <a:pt x="434" y="202"/>
                  </a:lnTo>
                  <a:cubicBezTo>
                    <a:pt x="419" y="68"/>
                    <a:pt x="316" y="0"/>
                    <a:pt x="214" y="0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6" name="Google Shape;14436;p85"/>
            <p:cNvSpPr/>
            <p:nvPr/>
          </p:nvSpPr>
          <p:spPr>
            <a:xfrm>
              <a:off x="1989285" y="4145076"/>
              <a:ext cx="11342" cy="28667"/>
            </a:xfrm>
            <a:custGeom>
              <a:avLst/>
              <a:gdLst/>
              <a:ahLst/>
              <a:cxnLst/>
              <a:rect l="l" t="t" r="r" b="b"/>
              <a:pathLst>
                <a:path w="434" h="1097" extrusionOk="0">
                  <a:moveTo>
                    <a:pt x="212" y="0"/>
                  </a:moveTo>
                  <a:cubicBezTo>
                    <a:pt x="111" y="0"/>
                    <a:pt x="10" y="68"/>
                    <a:pt x="0" y="202"/>
                  </a:cubicBezTo>
                  <a:lnTo>
                    <a:pt x="0" y="1096"/>
                  </a:lnTo>
                  <a:lnTo>
                    <a:pt x="433" y="1096"/>
                  </a:lnTo>
                  <a:lnTo>
                    <a:pt x="433" y="202"/>
                  </a:lnTo>
                  <a:lnTo>
                    <a:pt x="424" y="202"/>
                  </a:lnTo>
                  <a:cubicBezTo>
                    <a:pt x="414" y="68"/>
                    <a:pt x="313" y="0"/>
                    <a:pt x="212" y="0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7" name="Google Shape;14437;p85"/>
            <p:cNvSpPr/>
            <p:nvPr/>
          </p:nvSpPr>
          <p:spPr>
            <a:xfrm>
              <a:off x="1901585" y="3850798"/>
              <a:ext cx="60079" cy="68389"/>
            </a:xfrm>
            <a:custGeom>
              <a:avLst/>
              <a:gdLst/>
              <a:ahLst/>
              <a:cxnLst/>
              <a:rect l="l" t="t" r="r" b="b"/>
              <a:pathLst>
                <a:path w="2299" h="2617" extrusionOk="0">
                  <a:moveTo>
                    <a:pt x="0" y="1"/>
                  </a:moveTo>
                  <a:lnTo>
                    <a:pt x="0" y="2616"/>
                  </a:lnTo>
                  <a:lnTo>
                    <a:pt x="2299" y="2616"/>
                  </a:lnTo>
                  <a:lnTo>
                    <a:pt x="2299" y="1"/>
                  </a:ln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8" name="Google Shape;14438;p85"/>
            <p:cNvSpPr/>
            <p:nvPr/>
          </p:nvSpPr>
          <p:spPr>
            <a:xfrm>
              <a:off x="1929468" y="3850798"/>
              <a:ext cx="32195" cy="68389"/>
            </a:xfrm>
            <a:custGeom>
              <a:avLst/>
              <a:gdLst/>
              <a:ahLst/>
              <a:cxnLst/>
              <a:rect l="l" t="t" r="r" b="b"/>
              <a:pathLst>
                <a:path w="1232" h="2617" extrusionOk="0">
                  <a:moveTo>
                    <a:pt x="1" y="1"/>
                  </a:moveTo>
                  <a:lnTo>
                    <a:pt x="1" y="2616"/>
                  </a:lnTo>
                  <a:lnTo>
                    <a:pt x="1232" y="2616"/>
                  </a:lnTo>
                  <a:lnTo>
                    <a:pt x="1232" y="1"/>
                  </a:lnTo>
                  <a:close/>
                </a:path>
              </a:pathLst>
            </a:custGeom>
            <a:solidFill>
              <a:srgbClr val="E5EA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9" name="Google Shape;14439;p85"/>
            <p:cNvSpPr/>
            <p:nvPr/>
          </p:nvSpPr>
          <p:spPr>
            <a:xfrm>
              <a:off x="1850077" y="3886233"/>
              <a:ext cx="163354" cy="245802"/>
            </a:xfrm>
            <a:custGeom>
              <a:avLst/>
              <a:gdLst/>
              <a:ahLst/>
              <a:cxnLst/>
              <a:rect l="l" t="t" r="r" b="b"/>
              <a:pathLst>
                <a:path w="6251" h="9406" extrusionOk="0">
                  <a:moveTo>
                    <a:pt x="1481" y="1"/>
                  </a:moveTo>
                  <a:cubicBezTo>
                    <a:pt x="1298" y="1"/>
                    <a:pt x="1144" y="145"/>
                    <a:pt x="1116" y="328"/>
                  </a:cubicBezTo>
                  <a:lnTo>
                    <a:pt x="10" y="9271"/>
                  </a:lnTo>
                  <a:lnTo>
                    <a:pt x="0" y="9405"/>
                  </a:lnTo>
                  <a:lnTo>
                    <a:pt x="6251" y="9405"/>
                  </a:lnTo>
                  <a:lnTo>
                    <a:pt x="6241" y="9271"/>
                  </a:lnTo>
                  <a:lnTo>
                    <a:pt x="5125" y="328"/>
                  </a:lnTo>
                  <a:cubicBezTo>
                    <a:pt x="5097" y="145"/>
                    <a:pt x="4943" y="1"/>
                    <a:pt x="4760" y="1"/>
                  </a:cubicBezTo>
                  <a:close/>
                </a:path>
              </a:pathLst>
            </a:custGeom>
            <a:solidFill>
              <a:srgbClr val="CED7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0" name="Google Shape;14440;p85"/>
            <p:cNvSpPr/>
            <p:nvPr/>
          </p:nvSpPr>
          <p:spPr>
            <a:xfrm>
              <a:off x="1887003" y="3807339"/>
              <a:ext cx="88981" cy="54042"/>
            </a:xfrm>
            <a:custGeom>
              <a:avLst/>
              <a:gdLst/>
              <a:ahLst/>
              <a:cxnLst/>
              <a:rect l="l" t="t" r="r" b="b"/>
              <a:pathLst>
                <a:path w="3405" h="2068" extrusionOk="0">
                  <a:moveTo>
                    <a:pt x="347" y="0"/>
                  </a:moveTo>
                  <a:cubicBezTo>
                    <a:pt x="164" y="0"/>
                    <a:pt x="10" y="154"/>
                    <a:pt x="1" y="347"/>
                  </a:cubicBezTo>
                  <a:lnTo>
                    <a:pt x="1" y="1722"/>
                  </a:lnTo>
                  <a:cubicBezTo>
                    <a:pt x="10" y="1914"/>
                    <a:pt x="164" y="2068"/>
                    <a:pt x="347" y="2068"/>
                  </a:cubicBezTo>
                  <a:lnTo>
                    <a:pt x="3059" y="2068"/>
                  </a:lnTo>
                  <a:cubicBezTo>
                    <a:pt x="3251" y="2068"/>
                    <a:pt x="3405" y="1914"/>
                    <a:pt x="3405" y="1722"/>
                  </a:cubicBezTo>
                  <a:lnTo>
                    <a:pt x="3405" y="347"/>
                  </a:lnTo>
                  <a:cubicBezTo>
                    <a:pt x="3405" y="154"/>
                    <a:pt x="3251" y="0"/>
                    <a:pt x="3059" y="0"/>
                  </a:cubicBezTo>
                  <a:close/>
                </a:path>
              </a:pathLst>
            </a:custGeom>
            <a:solidFill>
              <a:srgbClr val="CED7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1" name="Google Shape;14441;p85"/>
            <p:cNvSpPr/>
            <p:nvPr/>
          </p:nvSpPr>
          <p:spPr>
            <a:xfrm>
              <a:off x="1879712" y="3886233"/>
              <a:ext cx="133720" cy="245802"/>
            </a:xfrm>
            <a:custGeom>
              <a:avLst/>
              <a:gdLst/>
              <a:ahLst/>
              <a:cxnLst/>
              <a:rect l="l" t="t" r="r" b="b"/>
              <a:pathLst>
                <a:path w="5117" h="9406" extrusionOk="0">
                  <a:moveTo>
                    <a:pt x="1482" y="1"/>
                  </a:moveTo>
                  <a:cubicBezTo>
                    <a:pt x="1299" y="1"/>
                    <a:pt x="1145" y="145"/>
                    <a:pt x="1126" y="328"/>
                  </a:cubicBezTo>
                  <a:lnTo>
                    <a:pt x="1" y="9405"/>
                  </a:lnTo>
                  <a:lnTo>
                    <a:pt x="5117" y="9405"/>
                  </a:lnTo>
                  <a:lnTo>
                    <a:pt x="3982" y="328"/>
                  </a:lnTo>
                  <a:cubicBezTo>
                    <a:pt x="3963" y="145"/>
                    <a:pt x="3809" y="1"/>
                    <a:pt x="3626" y="1"/>
                  </a:cubicBezTo>
                  <a:close/>
                </a:path>
              </a:pathLst>
            </a:custGeom>
            <a:solidFill>
              <a:srgbClr val="CBD2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2" name="Google Shape;14442;p85"/>
            <p:cNvSpPr/>
            <p:nvPr/>
          </p:nvSpPr>
          <p:spPr>
            <a:xfrm>
              <a:off x="1917160" y="3807339"/>
              <a:ext cx="58824" cy="54042"/>
            </a:xfrm>
            <a:custGeom>
              <a:avLst/>
              <a:gdLst/>
              <a:ahLst/>
              <a:cxnLst/>
              <a:rect l="l" t="t" r="r" b="b"/>
              <a:pathLst>
                <a:path w="2251" h="2068" extrusionOk="0">
                  <a:moveTo>
                    <a:pt x="347" y="0"/>
                  </a:moveTo>
                  <a:cubicBezTo>
                    <a:pt x="154" y="0"/>
                    <a:pt x="1" y="154"/>
                    <a:pt x="1" y="347"/>
                  </a:cubicBezTo>
                  <a:lnTo>
                    <a:pt x="1" y="1722"/>
                  </a:lnTo>
                  <a:cubicBezTo>
                    <a:pt x="1" y="1914"/>
                    <a:pt x="154" y="2068"/>
                    <a:pt x="347" y="2068"/>
                  </a:cubicBezTo>
                  <a:lnTo>
                    <a:pt x="1905" y="2068"/>
                  </a:lnTo>
                  <a:cubicBezTo>
                    <a:pt x="2097" y="2068"/>
                    <a:pt x="2251" y="1914"/>
                    <a:pt x="2251" y="1722"/>
                  </a:cubicBezTo>
                  <a:lnTo>
                    <a:pt x="2251" y="347"/>
                  </a:lnTo>
                  <a:cubicBezTo>
                    <a:pt x="2251" y="154"/>
                    <a:pt x="2097" y="0"/>
                    <a:pt x="1905" y="0"/>
                  </a:cubicBezTo>
                  <a:close/>
                </a:path>
              </a:pathLst>
            </a:custGeom>
            <a:solidFill>
              <a:srgbClr val="C1CA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443" name="Google Shape;14443;p85"/>
          <p:cNvGrpSpPr/>
          <p:nvPr/>
        </p:nvGrpSpPr>
        <p:grpSpPr>
          <a:xfrm>
            <a:off x="2274757" y="3807313"/>
            <a:ext cx="202292" cy="366430"/>
            <a:chOff x="2274757" y="3807313"/>
            <a:chExt cx="202292" cy="366430"/>
          </a:xfrm>
        </p:grpSpPr>
        <p:sp>
          <p:nvSpPr>
            <p:cNvPr id="14444" name="Google Shape;14444;p85"/>
            <p:cNvSpPr/>
            <p:nvPr/>
          </p:nvSpPr>
          <p:spPr>
            <a:xfrm>
              <a:off x="2322579" y="3811181"/>
              <a:ext cx="39904" cy="57988"/>
            </a:xfrm>
            <a:custGeom>
              <a:avLst/>
              <a:gdLst/>
              <a:ahLst/>
              <a:cxnLst/>
              <a:rect l="l" t="t" r="r" b="b"/>
              <a:pathLst>
                <a:path w="1527" h="2219" extrusionOk="0">
                  <a:moveTo>
                    <a:pt x="764" y="0"/>
                  </a:moveTo>
                  <a:cubicBezTo>
                    <a:pt x="372" y="0"/>
                    <a:pt x="0" y="311"/>
                    <a:pt x="7" y="767"/>
                  </a:cubicBezTo>
                  <a:lnTo>
                    <a:pt x="7" y="1873"/>
                  </a:lnTo>
                  <a:cubicBezTo>
                    <a:pt x="7" y="2065"/>
                    <a:pt x="151" y="2219"/>
                    <a:pt x="343" y="2219"/>
                  </a:cubicBezTo>
                  <a:lnTo>
                    <a:pt x="1190" y="2219"/>
                  </a:lnTo>
                  <a:cubicBezTo>
                    <a:pt x="1209" y="2219"/>
                    <a:pt x="1228" y="2209"/>
                    <a:pt x="1257" y="2209"/>
                  </a:cubicBezTo>
                  <a:cubicBezTo>
                    <a:pt x="1411" y="2180"/>
                    <a:pt x="1526" y="2036"/>
                    <a:pt x="1526" y="1873"/>
                  </a:cubicBezTo>
                  <a:lnTo>
                    <a:pt x="1526" y="767"/>
                  </a:lnTo>
                  <a:cubicBezTo>
                    <a:pt x="1526" y="565"/>
                    <a:pt x="1449" y="373"/>
                    <a:pt x="1305" y="228"/>
                  </a:cubicBezTo>
                  <a:cubicBezTo>
                    <a:pt x="1286" y="219"/>
                    <a:pt x="1276" y="200"/>
                    <a:pt x="1257" y="190"/>
                  </a:cubicBezTo>
                  <a:cubicBezTo>
                    <a:pt x="1108" y="59"/>
                    <a:pt x="934" y="0"/>
                    <a:pt x="764" y="0"/>
                  </a:cubicBez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5" name="Google Shape;14445;p85"/>
            <p:cNvSpPr/>
            <p:nvPr/>
          </p:nvSpPr>
          <p:spPr>
            <a:xfrm>
              <a:off x="2347379" y="3816120"/>
              <a:ext cx="16098" cy="52814"/>
            </a:xfrm>
            <a:custGeom>
              <a:avLst/>
              <a:gdLst/>
              <a:ahLst/>
              <a:cxnLst/>
              <a:rect l="l" t="t" r="r" b="b"/>
              <a:pathLst>
                <a:path w="616" h="2021" extrusionOk="0">
                  <a:moveTo>
                    <a:pt x="308" y="1"/>
                  </a:moveTo>
                  <a:cubicBezTo>
                    <a:pt x="135" y="136"/>
                    <a:pt x="39" y="347"/>
                    <a:pt x="39" y="578"/>
                  </a:cubicBezTo>
                  <a:lnTo>
                    <a:pt x="39" y="1684"/>
                  </a:lnTo>
                  <a:cubicBezTo>
                    <a:pt x="0" y="1857"/>
                    <a:pt x="125" y="2020"/>
                    <a:pt x="308" y="2020"/>
                  </a:cubicBezTo>
                  <a:cubicBezTo>
                    <a:pt x="481" y="2020"/>
                    <a:pt x="616" y="1857"/>
                    <a:pt x="577" y="1684"/>
                  </a:cubicBezTo>
                  <a:lnTo>
                    <a:pt x="577" y="578"/>
                  </a:lnTo>
                  <a:cubicBezTo>
                    <a:pt x="577" y="376"/>
                    <a:pt x="500" y="184"/>
                    <a:pt x="356" y="39"/>
                  </a:cubicBezTo>
                  <a:cubicBezTo>
                    <a:pt x="337" y="30"/>
                    <a:pt x="327" y="11"/>
                    <a:pt x="308" y="1"/>
                  </a:cubicBez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6" name="Google Shape;14446;p85"/>
            <p:cNvSpPr/>
            <p:nvPr/>
          </p:nvSpPr>
          <p:spPr>
            <a:xfrm>
              <a:off x="2274757" y="3854587"/>
              <a:ext cx="135706" cy="319156"/>
            </a:xfrm>
            <a:custGeom>
              <a:avLst/>
              <a:gdLst/>
              <a:ahLst/>
              <a:cxnLst/>
              <a:rect l="l" t="t" r="r" b="b"/>
              <a:pathLst>
                <a:path w="5193" h="12213" extrusionOk="0">
                  <a:moveTo>
                    <a:pt x="2231" y="0"/>
                  </a:moveTo>
                  <a:cubicBezTo>
                    <a:pt x="1000" y="0"/>
                    <a:pt x="10" y="991"/>
                    <a:pt x="10" y="2221"/>
                  </a:cubicBezTo>
                  <a:lnTo>
                    <a:pt x="10" y="11424"/>
                  </a:lnTo>
                  <a:cubicBezTo>
                    <a:pt x="0" y="11847"/>
                    <a:pt x="337" y="12193"/>
                    <a:pt x="750" y="12212"/>
                  </a:cubicBezTo>
                  <a:lnTo>
                    <a:pt x="4443" y="12212"/>
                  </a:lnTo>
                  <a:cubicBezTo>
                    <a:pt x="4856" y="12193"/>
                    <a:pt x="5193" y="11847"/>
                    <a:pt x="5183" y="11424"/>
                  </a:cubicBezTo>
                  <a:lnTo>
                    <a:pt x="5183" y="2221"/>
                  </a:lnTo>
                  <a:cubicBezTo>
                    <a:pt x="5183" y="1029"/>
                    <a:pt x="4251" y="58"/>
                    <a:pt x="3068" y="0"/>
                  </a:cubicBez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7" name="Google Shape;14447;p85"/>
            <p:cNvSpPr/>
            <p:nvPr/>
          </p:nvSpPr>
          <p:spPr>
            <a:xfrm>
              <a:off x="2297858" y="3854326"/>
              <a:ext cx="113859" cy="319418"/>
            </a:xfrm>
            <a:custGeom>
              <a:avLst/>
              <a:gdLst/>
              <a:ahLst/>
              <a:cxnLst/>
              <a:rect l="l" t="t" r="r" b="b"/>
              <a:pathLst>
                <a:path w="4357" h="12223" extrusionOk="0">
                  <a:moveTo>
                    <a:pt x="2184" y="1"/>
                  </a:moveTo>
                  <a:cubicBezTo>
                    <a:pt x="963" y="1"/>
                    <a:pt x="1" y="1020"/>
                    <a:pt x="59" y="2231"/>
                  </a:cubicBezTo>
                  <a:lnTo>
                    <a:pt x="59" y="11434"/>
                  </a:lnTo>
                  <a:cubicBezTo>
                    <a:pt x="59" y="11857"/>
                    <a:pt x="386" y="12203"/>
                    <a:pt x="799" y="12222"/>
                  </a:cubicBezTo>
                  <a:lnTo>
                    <a:pt x="3559" y="12222"/>
                  </a:lnTo>
                  <a:cubicBezTo>
                    <a:pt x="3972" y="12203"/>
                    <a:pt x="4309" y="11857"/>
                    <a:pt x="4299" y="11434"/>
                  </a:cubicBezTo>
                  <a:lnTo>
                    <a:pt x="4299" y="2231"/>
                  </a:lnTo>
                  <a:cubicBezTo>
                    <a:pt x="4357" y="1020"/>
                    <a:pt x="3395" y="1"/>
                    <a:pt x="2184" y="1"/>
                  </a:cubicBezTo>
                  <a:close/>
                </a:path>
              </a:pathLst>
            </a:custGeom>
            <a:solidFill>
              <a:srgbClr val="E5EA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8" name="Google Shape;14448;p85"/>
            <p:cNvSpPr/>
            <p:nvPr/>
          </p:nvSpPr>
          <p:spPr>
            <a:xfrm>
              <a:off x="2348372" y="3828193"/>
              <a:ext cx="12335" cy="12335"/>
            </a:xfrm>
            <a:custGeom>
              <a:avLst/>
              <a:gdLst/>
              <a:ahLst/>
              <a:cxnLst/>
              <a:rect l="l" t="t" r="r" b="b"/>
              <a:pathLst>
                <a:path w="472" h="472" extrusionOk="0">
                  <a:moveTo>
                    <a:pt x="232" y="0"/>
                  </a:moveTo>
                  <a:cubicBezTo>
                    <a:pt x="107" y="0"/>
                    <a:pt x="1" y="106"/>
                    <a:pt x="1" y="231"/>
                  </a:cubicBezTo>
                  <a:cubicBezTo>
                    <a:pt x="1" y="366"/>
                    <a:pt x="107" y="472"/>
                    <a:pt x="232" y="472"/>
                  </a:cubicBezTo>
                  <a:cubicBezTo>
                    <a:pt x="366" y="472"/>
                    <a:pt x="472" y="366"/>
                    <a:pt x="472" y="231"/>
                  </a:cubicBezTo>
                  <a:cubicBezTo>
                    <a:pt x="472" y="106"/>
                    <a:pt x="366" y="0"/>
                    <a:pt x="232" y="0"/>
                  </a:cubicBez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9" name="Google Shape;14449;p85"/>
            <p:cNvSpPr/>
            <p:nvPr/>
          </p:nvSpPr>
          <p:spPr>
            <a:xfrm>
              <a:off x="2377771" y="3838463"/>
              <a:ext cx="95985" cy="40270"/>
            </a:xfrm>
            <a:custGeom>
              <a:avLst/>
              <a:gdLst/>
              <a:ahLst/>
              <a:cxnLst/>
              <a:rect l="l" t="t" r="r" b="b"/>
              <a:pathLst>
                <a:path w="3673" h="1541" extrusionOk="0">
                  <a:moveTo>
                    <a:pt x="300" y="0"/>
                  </a:moveTo>
                  <a:cubicBezTo>
                    <a:pt x="54" y="0"/>
                    <a:pt x="1" y="369"/>
                    <a:pt x="260" y="425"/>
                  </a:cubicBezTo>
                  <a:cubicBezTo>
                    <a:pt x="260" y="425"/>
                    <a:pt x="472" y="463"/>
                    <a:pt x="780" y="531"/>
                  </a:cubicBezTo>
                  <a:lnTo>
                    <a:pt x="828" y="531"/>
                  </a:lnTo>
                  <a:cubicBezTo>
                    <a:pt x="1078" y="531"/>
                    <a:pt x="1116" y="175"/>
                    <a:pt x="876" y="117"/>
                  </a:cubicBezTo>
                  <a:cubicBezTo>
                    <a:pt x="549" y="40"/>
                    <a:pt x="337" y="2"/>
                    <a:pt x="328" y="2"/>
                  </a:cubicBezTo>
                  <a:cubicBezTo>
                    <a:pt x="318" y="1"/>
                    <a:pt x="309" y="0"/>
                    <a:pt x="300" y="0"/>
                  </a:cubicBezTo>
                  <a:close/>
                  <a:moveTo>
                    <a:pt x="1652" y="321"/>
                  </a:moveTo>
                  <a:cubicBezTo>
                    <a:pt x="1436" y="321"/>
                    <a:pt x="1358" y="644"/>
                    <a:pt x="1587" y="733"/>
                  </a:cubicBezTo>
                  <a:cubicBezTo>
                    <a:pt x="1770" y="781"/>
                    <a:pt x="1934" y="838"/>
                    <a:pt x="2087" y="896"/>
                  </a:cubicBezTo>
                  <a:cubicBezTo>
                    <a:pt x="2116" y="906"/>
                    <a:pt x="2136" y="906"/>
                    <a:pt x="2164" y="906"/>
                  </a:cubicBezTo>
                  <a:cubicBezTo>
                    <a:pt x="2395" y="906"/>
                    <a:pt x="2453" y="579"/>
                    <a:pt x="2232" y="492"/>
                  </a:cubicBezTo>
                  <a:cubicBezTo>
                    <a:pt x="2068" y="434"/>
                    <a:pt x="1895" y="377"/>
                    <a:pt x="1712" y="329"/>
                  </a:cubicBezTo>
                  <a:cubicBezTo>
                    <a:pt x="1691" y="323"/>
                    <a:pt x="1671" y="321"/>
                    <a:pt x="1652" y="321"/>
                  </a:cubicBezTo>
                  <a:close/>
                  <a:moveTo>
                    <a:pt x="2948" y="828"/>
                  </a:moveTo>
                  <a:cubicBezTo>
                    <a:pt x="2758" y="828"/>
                    <a:pt x="2646" y="1098"/>
                    <a:pt x="2838" y="1223"/>
                  </a:cubicBezTo>
                  <a:cubicBezTo>
                    <a:pt x="2991" y="1290"/>
                    <a:pt x="3126" y="1386"/>
                    <a:pt x="3261" y="1492"/>
                  </a:cubicBezTo>
                  <a:cubicBezTo>
                    <a:pt x="3289" y="1520"/>
                    <a:pt x="3335" y="1539"/>
                    <a:pt x="3390" y="1540"/>
                  </a:cubicBezTo>
                  <a:lnTo>
                    <a:pt x="3390" y="1540"/>
                  </a:lnTo>
                  <a:cubicBezTo>
                    <a:pt x="3589" y="1536"/>
                    <a:pt x="3673" y="1289"/>
                    <a:pt x="3520" y="1165"/>
                  </a:cubicBezTo>
                  <a:cubicBezTo>
                    <a:pt x="3376" y="1040"/>
                    <a:pt x="3213" y="934"/>
                    <a:pt x="3039" y="848"/>
                  </a:cubicBezTo>
                  <a:cubicBezTo>
                    <a:pt x="3008" y="834"/>
                    <a:pt x="2977" y="828"/>
                    <a:pt x="2948" y="828"/>
                  </a:cubicBezTo>
                  <a:close/>
                  <a:moveTo>
                    <a:pt x="3390" y="1540"/>
                  </a:moveTo>
                  <a:lnTo>
                    <a:pt x="3390" y="1540"/>
                  </a:lnTo>
                  <a:cubicBezTo>
                    <a:pt x="3389" y="1540"/>
                    <a:pt x="3387" y="1540"/>
                    <a:pt x="3386" y="1540"/>
                  </a:cubicBezTo>
                  <a:lnTo>
                    <a:pt x="3395" y="1540"/>
                  </a:lnTo>
                  <a:cubicBezTo>
                    <a:pt x="3394" y="1540"/>
                    <a:pt x="3392" y="1540"/>
                    <a:pt x="3390" y="1540"/>
                  </a:cubicBezTo>
                  <a:close/>
                </a:path>
              </a:pathLst>
            </a:custGeom>
            <a:solidFill>
              <a:srgbClr val="9EAE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0" name="Google Shape;14450;p85"/>
            <p:cNvSpPr/>
            <p:nvPr/>
          </p:nvSpPr>
          <p:spPr>
            <a:xfrm>
              <a:off x="2377274" y="3807313"/>
              <a:ext cx="99774" cy="27700"/>
            </a:xfrm>
            <a:custGeom>
              <a:avLst/>
              <a:gdLst/>
              <a:ahLst/>
              <a:cxnLst/>
              <a:rect l="l" t="t" r="r" b="b"/>
              <a:pathLst>
                <a:path w="3818" h="1060" extrusionOk="0">
                  <a:moveTo>
                    <a:pt x="3515" y="0"/>
                  </a:moveTo>
                  <a:cubicBezTo>
                    <a:pt x="3486" y="0"/>
                    <a:pt x="3456" y="7"/>
                    <a:pt x="3424" y="21"/>
                  </a:cubicBezTo>
                  <a:cubicBezTo>
                    <a:pt x="3280" y="97"/>
                    <a:pt x="3126" y="165"/>
                    <a:pt x="2972" y="213"/>
                  </a:cubicBezTo>
                  <a:cubicBezTo>
                    <a:pt x="2732" y="280"/>
                    <a:pt x="2789" y="626"/>
                    <a:pt x="3030" y="626"/>
                  </a:cubicBezTo>
                  <a:cubicBezTo>
                    <a:pt x="3049" y="626"/>
                    <a:pt x="3068" y="626"/>
                    <a:pt x="3097" y="617"/>
                  </a:cubicBezTo>
                  <a:cubicBezTo>
                    <a:pt x="3280" y="559"/>
                    <a:pt x="3453" y="482"/>
                    <a:pt x="3626" y="396"/>
                  </a:cubicBezTo>
                  <a:cubicBezTo>
                    <a:pt x="3818" y="270"/>
                    <a:pt x="3706" y="0"/>
                    <a:pt x="3515" y="0"/>
                  </a:cubicBezTo>
                  <a:close/>
                  <a:moveTo>
                    <a:pt x="2207" y="353"/>
                  </a:moveTo>
                  <a:cubicBezTo>
                    <a:pt x="2193" y="353"/>
                    <a:pt x="2179" y="355"/>
                    <a:pt x="2164" y="357"/>
                  </a:cubicBezTo>
                  <a:lnTo>
                    <a:pt x="1635" y="444"/>
                  </a:lnTo>
                  <a:cubicBezTo>
                    <a:pt x="1376" y="482"/>
                    <a:pt x="1405" y="857"/>
                    <a:pt x="1664" y="867"/>
                  </a:cubicBezTo>
                  <a:lnTo>
                    <a:pt x="1693" y="857"/>
                  </a:lnTo>
                  <a:lnTo>
                    <a:pt x="2222" y="780"/>
                  </a:lnTo>
                  <a:cubicBezTo>
                    <a:pt x="2505" y="753"/>
                    <a:pt x="2459" y="353"/>
                    <a:pt x="2207" y="353"/>
                  </a:cubicBezTo>
                  <a:close/>
                  <a:moveTo>
                    <a:pt x="832" y="555"/>
                  </a:moveTo>
                  <a:cubicBezTo>
                    <a:pt x="818" y="555"/>
                    <a:pt x="804" y="557"/>
                    <a:pt x="789" y="559"/>
                  </a:cubicBezTo>
                  <a:lnTo>
                    <a:pt x="260" y="636"/>
                  </a:lnTo>
                  <a:cubicBezTo>
                    <a:pt x="1" y="674"/>
                    <a:pt x="29" y="1059"/>
                    <a:pt x="289" y="1059"/>
                  </a:cubicBezTo>
                  <a:lnTo>
                    <a:pt x="318" y="1059"/>
                  </a:lnTo>
                  <a:lnTo>
                    <a:pt x="856" y="982"/>
                  </a:lnTo>
                  <a:cubicBezTo>
                    <a:pt x="1130" y="955"/>
                    <a:pt x="1084" y="555"/>
                    <a:pt x="832" y="555"/>
                  </a:cubicBezTo>
                  <a:close/>
                </a:path>
              </a:pathLst>
            </a:custGeom>
            <a:solidFill>
              <a:srgbClr val="9EAE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1" name="Google Shape;14451;p85"/>
            <p:cNvSpPr/>
            <p:nvPr/>
          </p:nvSpPr>
          <p:spPr>
            <a:xfrm>
              <a:off x="2274992" y="3936486"/>
              <a:ext cx="135236" cy="237257"/>
            </a:xfrm>
            <a:custGeom>
              <a:avLst/>
              <a:gdLst/>
              <a:ahLst/>
              <a:cxnLst/>
              <a:rect l="l" t="t" r="r" b="b"/>
              <a:pathLst>
                <a:path w="5175" h="9079" extrusionOk="0">
                  <a:moveTo>
                    <a:pt x="1" y="1"/>
                  </a:moveTo>
                  <a:lnTo>
                    <a:pt x="1" y="8328"/>
                  </a:lnTo>
                  <a:cubicBezTo>
                    <a:pt x="1" y="8732"/>
                    <a:pt x="328" y="9069"/>
                    <a:pt x="741" y="9078"/>
                  </a:cubicBezTo>
                  <a:lnTo>
                    <a:pt x="4434" y="9078"/>
                  </a:lnTo>
                  <a:cubicBezTo>
                    <a:pt x="4847" y="9069"/>
                    <a:pt x="5174" y="8732"/>
                    <a:pt x="5174" y="8328"/>
                  </a:cubicBezTo>
                  <a:lnTo>
                    <a:pt x="5174" y="1"/>
                  </a:lnTo>
                  <a:close/>
                </a:path>
              </a:pathLst>
            </a:custGeom>
            <a:solidFill>
              <a:srgbClr val="7C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2" name="Google Shape;14452;p85"/>
            <p:cNvSpPr/>
            <p:nvPr/>
          </p:nvSpPr>
          <p:spPr>
            <a:xfrm>
              <a:off x="2299373" y="3936486"/>
              <a:ext cx="110854" cy="211882"/>
            </a:xfrm>
            <a:custGeom>
              <a:avLst/>
              <a:gdLst/>
              <a:ahLst/>
              <a:cxnLst/>
              <a:rect l="l" t="t" r="r" b="b"/>
              <a:pathLst>
                <a:path w="4242" h="8108" extrusionOk="0">
                  <a:moveTo>
                    <a:pt x="1" y="1"/>
                  </a:moveTo>
                  <a:lnTo>
                    <a:pt x="1" y="7357"/>
                  </a:lnTo>
                  <a:cubicBezTo>
                    <a:pt x="1" y="7761"/>
                    <a:pt x="337" y="8098"/>
                    <a:pt x="741" y="8107"/>
                  </a:cubicBezTo>
                  <a:lnTo>
                    <a:pt x="3501" y="8107"/>
                  </a:lnTo>
                  <a:cubicBezTo>
                    <a:pt x="3914" y="8098"/>
                    <a:pt x="4241" y="7761"/>
                    <a:pt x="4241" y="7348"/>
                  </a:cubicBezTo>
                  <a:lnTo>
                    <a:pt x="4241" y="1"/>
                  </a:lnTo>
                  <a:close/>
                </a:path>
              </a:pathLst>
            </a:custGeom>
            <a:solidFill>
              <a:srgbClr val="8FA1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3" name="Google Shape;14453;p85"/>
            <p:cNvSpPr/>
            <p:nvPr/>
          </p:nvSpPr>
          <p:spPr>
            <a:xfrm>
              <a:off x="2351142" y="3991417"/>
              <a:ext cx="59086" cy="122274"/>
            </a:xfrm>
            <a:custGeom>
              <a:avLst/>
              <a:gdLst/>
              <a:ahLst/>
              <a:cxnLst/>
              <a:rect l="l" t="t" r="r" b="b"/>
              <a:pathLst>
                <a:path w="2261" h="4679" extrusionOk="0">
                  <a:moveTo>
                    <a:pt x="696" y="1"/>
                  </a:moveTo>
                  <a:cubicBezTo>
                    <a:pt x="674" y="1"/>
                    <a:pt x="654" y="5"/>
                    <a:pt x="635" y="5"/>
                  </a:cubicBezTo>
                  <a:cubicBezTo>
                    <a:pt x="270" y="53"/>
                    <a:pt x="1" y="370"/>
                    <a:pt x="10" y="726"/>
                  </a:cubicBezTo>
                  <a:lnTo>
                    <a:pt x="10" y="3957"/>
                  </a:lnTo>
                  <a:cubicBezTo>
                    <a:pt x="10" y="4361"/>
                    <a:pt x="327" y="4678"/>
                    <a:pt x="731" y="4678"/>
                  </a:cubicBezTo>
                  <a:lnTo>
                    <a:pt x="2260" y="4678"/>
                  </a:lnTo>
                  <a:lnTo>
                    <a:pt x="2260" y="5"/>
                  </a:lnTo>
                  <a:lnTo>
                    <a:pt x="731" y="5"/>
                  </a:lnTo>
                  <a:cubicBezTo>
                    <a:pt x="719" y="2"/>
                    <a:pt x="707" y="1"/>
                    <a:pt x="696" y="1"/>
                  </a:cubicBezTo>
                  <a:close/>
                </a:path>
              </a:pathLst>
            </a:custGeom>
            <a:solidFill>
              <a:srgbClr val="7C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454" name="Google Shape;14454;p85"/>
          <p:cNvGrpSpPr/>
          <p:nvPr/>
        </p:nvGrpSpPr>
        <p:grpSpPr>
          <a:xfrm>
            <a:off x="3972716" y="3348218"/>
            <a:ext cx="366404" cy="366665"/>
            <a:chOff x="3972716" y="3348218"/>
            <a:chExt cx="366404" cy="366665"/>
          </a:xfrm>
        </p:grpSpPr>
        <p:sp>
          <p:nvSpPr>
            <p:cNvPr id="14455" name="Google Shape;14455;p85"/>
            <p:cNvSpPr/>
            <p:nvPr/>
          </p:nvSpPr>
          <p:spPr>
            <a:xfrm>
              <a:off x="4069223" y="3397974"/>
              <a:ext cx="172919" cy="223929"/>
            </a:xfrm>
            <a:custGeom>
              <a:avLst/>
              <a:gdLst/>
              <a:ahLst/>
              <a:cxnLst/>
              <a:rect l="l" t="t" r="r" b="b"/>
              <a:pathLst>
                <a:path w="6617" h="8569" extrusionOk="0">
                  <a:moveTo>
                    <a:pt x="3025" y="1"/>
                  </a:moveTo>
                  <a:cubicBezTo>
                    <a:pt x="3014" y="1"/>
                    <a:pt x="3002" y="4"/>
                    <a:pt x="2991" y="10"/>
                  </a:cubicBezTo>
                  <a:cubicBezTo>
                    <a:pt x="2856" y="78"/>
                    <a:pt x="2751" y="203"/>
                    <a:pt x="2683" y="347"/>
                  </a:cubicBezTo>
                  <a:lnTo>
                    <a:pt x="779" y="4732"/>
                  </a:lnTo>
                  <a:cubicBezTo>
                    <a:pt x="0" y="6501"/>
                    <a:pt x="1260" y="8521"/>
                    <a:pt x="3183" y="8569"/>
                  </a:cubicBezTo>
                  <a:lnTo>
                    <a:pt x="3520" y="8569"/>
                  </a:lnTo>
                  <a:cubicBezTo>
                    <a:pt x="5414" y="8473"/>
                    <a:pt x="6616" y="6482"/>
                    <a:pt x="5856" y="4742"/>
                  </a:cubicBezTo>
                  <a:lnTo>
                    <a:pt x="3943" y="347"/>
                  </a:lnTo>
                  <a:cubicBezTo>
                    <a:pt x="3876" y="203"/>
                    <a:pt x="3770" y="87"/>
                    <a:pt x="3635" y="20"/>
                  </a:cubicBezTo>
                  <a:cubicBezTo>
                    <a:pt x="3624" y="13"/>
                    <a:pt x="3612" y="10"/>
                    <a:pt x="3600" y="10"/>
                  </a:cubicBezTo>
                  <a:cubicBezTo>
                    <a:pt x="3563" y="10"/>
                    <a:pt x="3529" y="41"/>
                    <a:pt x="3529" y="78"/>
                  </a:cubicBezTo>
                  <a:lnTo>
                    <a:pt x="3529" y="4597"/>
                  </a:lnTo>
                  <a:cubicBezTo>
                    <a:pt x="3529" y="4597"/>
                    <a:pt x="3529" y="4607"/>
                    <a:pt x="3529" y="4617"/>
                  </a:cubicBezTo>
                  <a:cubicBezTo>
                    <a:pt x="4068" y="4722"/>
                    <a:pt x="4443" y="5232"/>
                    <a:pt x="4395" y="5780"/>
                  </a:cubicBezTo>
                  <a:cubicBezTo>
                    <a:pt x="4337" y="6338"/>
                    <a:pt x="3866" y="6761"/>
                    <a:pt x="3318" y="6761"/>
                  </a:cubicBezTo>
                  <a:cubicBezTo>
                    <a:pt x="2760" y="6761"/>
                    <a:pt x="2289" y="6338"/>
                    <a:pt x="2241" y="5780"/>
                  </a:cubicBezTo>
                  <a:cubicBezTo>
                    <a:pt x="2183" y="5232"/>
                    <a:pt x="2558" y="4722"/>
                    <a:pt x="3097" y="4617"/>
                  </a:cubicBezTo>
                  <a:cubicBezTo>
                    <a:pt x="3097" y="4607"/>
                    <a:pt x="3097" y="4597"/>
                    <a:pt x="3097" y="4597"/>
                  </a:cubicBezTo>
                  <a:lnTo>
                    <a:pt x="3097" y="78"/>
                  </a:lnTo>
                  <a:cubicBezTo>
                    <a:pt x="3097" y="34"/>
                    <a:pt x="3063" y="1"/>
                    <a:pt x="3025" y="1"/>
                  </a:cubicBez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6" name="Google Shape;14456;p85"/>
            <p:cNvSpPr/>
            <p:nvPr/>
          </p:nvSpPr>
          <p:spPr>
            <a:xfrm>
              <a:off x="4069223" y="3397974"/>
              <a:ext cx="99539" cy="223929"/>
            </a:xfrm>
            <a:custGeom>
              <a:avLst/>
              <a:gdLst/>
              <a:ahLst/>
              <a:cxnLst/>
              <a:rect l="l" t="t" r="r" b="b"/>
              <a:pathLst>
                <a:path w="3809" h="8569" extrusionOk="0">
                  <a:moveTo>
                    <a:pt x="3025" y="1"/>
                  </a:moveTo>
                  <a:cubicBezTo>
                    <a:pt x="3014" y="1"/>
                    <a:pt x="3002" y="4"/>
                    <a:pt x="2991" y="10"/>
                  </a:cubicBezTo>
                  <a:cubicBezTo>
                    <a:pt x="2856" y="87"/>
                    <a:pt x="2751" y="203"/>
                    <a:pt x="2683" y="347"/>
                  </a:cubicBezTo>
                  <a:lnTo>
                    <a:pt x="779" y="4732"/>
                  </a:lnTo>
                  <a:cubicBezTo>
                    <a:pt x="0" y="6501"/>
                    <a:pt x="1260" y="8521"/>
                    <a:pt x="3183" y="8569"/>
                  </a:cubicBezTo>
                  <a:lnTo>
                    <a:pt x="3520" y="8569"/>
                  </a:lnTo>
                  <a:cubicBezTo>
                    <a:pt x="3616" y="8569"/>
                    <a:pt x="3712" y="8559"/>
                    <a:pt x="3808" y="8540"/>
                  </a:cubicBezTo>
                  <a:cubicBezTo>
                    <a:pt x="2077" y="8271"/>
                    <a:pt x="1029" y="6395"/>
                    <a:pt x="1750" y="4732"/>
                  </a:cubicBezTo>
                  <a:lnTo>
                    <a:pt x="3097" y="1626"/>
                  </a:lnTo>
                  <a:lnTo>
                    <a:pt x="3097" y="78"/>
                  </a:lnTo>
                  <a:cubicBezTo>
                    <a:pt x="3097" y="34"/>
                    <a:pt x="3063" y="1"/>
                    <a:pt x="3025" y="1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7" name="Google Shape;14457;p85"/>
            <p:cNvSpPr/>
            <p:nvPr/>
          </p:nvSpPr>
          <p:spPr>
            <a:xfrm>
              <a:off x="3987036" y="3361806"/>
              <a:ext cx="337763" cy="174173"/>
            </a:xfrm>
            <a:custGeom>
              <a:avLst/>
              <a:gdLst/>
              <a:ahLst/>
              <a:cxnLst/>
              <a:rect l="l" t="t" r="r" b="b"/>
              <a:pathLst>
                <a:path w="12925" h="6665" extrusionOk="0">
                  <a:moveTo>
                    <a:pt x="1655" y="0"/>
                  </a:moveTo>
                  <a:cubicBezTo>
                    <a:pt x="1395" y="19"/>
                    <a:pt x="1395" y="404"/>
                    <a:pt x="1655" y="433"/>
                  </a:cubicBezTo>
                  <a:lnTo>
                    <a:pt x="4136" y="433"/>
                  </a:lnTo>
                  <a:cubicBezTo>
                    <a:pt x="1645" y="1394"/>
                    <a:pt x="1" y="3789"/>
                    <a:pt x="1" y="6462"/>
                  </a:cubicBezTo>
                  <a:cubicBezTo>
                    <a:pt x="11" y="6597"/>
                    <a:pt x="111" y="6664"/>
                    <a:pt x="212" y="6664"/>
                  </a:cubicBezTo>
                  <a:cubicBezTo>
                    <a:pt x="313" y="6664"/>
                    <a:pt x="414" y="6597"/>
                    <a:pt x="424" y="6462"/>
                  </a:cubicBezTo>
                  <a:cubicBezTo>
                    <a:pt x="434" y="3135"/>
                    <a:pt x="3126" y="433"/>
                    <a:pt x="6463" y="433"/>
                  </a:cubicBezTo>
                  <a:cubicBezTo>
                    <a:pt x="9790" y="433"/>
                    <a:pt x="12492" y="3135"/>
                    <a:pt x="12492" y="6462"/>
                  </a:cubicBezTo>
                  <a:cubicBezTo>
                    <a:pt x="12502" y="6597"/>
                    <a:pt x="12605" y="6664"/>
                    <a:pt x="12708" y="6664"/>
                  </a:cubicBezTo>
                  <a:cubicBezTo>
                    <a:pt x="12812" y="6664"/>
                    <a:pt x="12915" y="6597"/>
                    <a:pt x="12925" y="6462"/>
                  </a:cubicBezTo>
                  <a:cubicBezTo>
                    <a:pt x="12925" y="4750"/>
                    <a:pt x="12252" y="3106"/>
                    <a:pt x="11030" y="1894"/>
                  </a:cubicBezTo>
                  <a:cubicBezTo>
                    <a:pt x="10396" y="1250"/>
                    <a:pt x="9627" y="750"/>
                    <a:pt x="8790" y="433"/>
                  </a:cubicBezTo>
                  <a:lnTo>
                    <a:pt x="11377" y="433"/>
                  </a:lnTo>
                  <a:cubicBezTo>
                    <a:pt x="11646" y="404"/>
                    <a:pt x="11646" y="19"/>
                    <a:pt x="11377" y="0"/>
                  </a:cubicBez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8" name="Google Shape;14458;p85"/>
            <p:cNvSpPr/>
            <p:nvPr/>
          </p:nvSpPr>
          <p:spPr>
            <a:xfrm>
              <a:off x="4136828" y="3348218"/>
              <a:ext cx="38206" cy="38232"/>
            </a:xfrm>
            <a:custGeom>
              <a:avLst/>
              <a:gdLst/>
              <a:ahLst/>
              <a:cxnLst/>
              <a:rect l="l" t="t" r="r" b="b"/>
              <a:pathLst>
                <a:path w="1462" h="1463" extrusionOk="0">
                  <a:moveTo>
                    <a:pt x="192" y="1"/>
                  </a:moveTo>
                  <a:cubicBezTo>
                    <a:pt x="87" y="1"/>
                    <a:pt x="0" y="87"/>
                    <a:pt x="0" y="193"/>
                  </a:cubicBezTo>
                  <a:lnTo>
                    <a:pt x="0" y="1270"/>
                  </a:lnTo>
                  <a:cubicBezTo>
                    <a:pt x="0" y="1376"/>
                    <a:pt x="87" y="1462"/>
                    <a:pt x="192" y="1462"/>
                  </a:cubicBezTo>
                  <a:lnTo>
                    <a:pt x="1269" y="1462"/>
                  </a:lnTo>
                  <a:cubicBezTo>
                    <a:pt x="1366" y="1462"/>
                    <a:pt x="1452" y="1376"/>
                    <a:pt x="1462" y="1280"/>
                  </a:cubicBezTo>
                  <a:lnTo>
                    <a:pt x="1462" y="193"/>
                  </a:lnTo>
                  <a:cubicBezTo>
                    <a:pt x="1462" y="87"/>
                    <a:pt x="1375" y="1"/>
                    <a:pt x="1269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9" name="Google Shape;14459;p85"/>
            <p:cNvSpPr/>
            <p:nvPr/>
          </p:nvSpPr>
          <p:spPr>
            <a:xfrm>
              <a:off x="4300417" y="3531668"/>
              <a:ext cx="38702" cy="38467"/>
            </a:xfrm>
            <a:custGeom>
              <a:avLst/>
              <a:gdLst/>
              <a:ahLst/>
              <a:cxnLst/>
              <a:rect l="l" t="t" r="r" b="b"/>
              <a:pathLst>
                <a:path w="1481" h="1472" extrusionOk="0">
                  <a:moveTo>
                    <a:pt x="240" y="1"/>
                  </a:moveTo>
                  <a:cubicBezTo>
                    <a:pt x="106" y="1"/>
                    <a:pt x="0" y="106"/>
                    <a:pt x="0" y="241"/>
                  </a:cubicBezTo>
                  <a:lnTo>
                    <a:pt x="0" y="1231"/>
                  </a:lnTo>
                  <a:cubicBezTo>
                    <a:pt x="0" y="1366"/>
                    <a:pt x="106" y="1472"/>
                    <a:pt x="240" y="1472"/>
                  </a:cubicBezTo>
                  <a:lnTo>
                    <a:pt x="1231" y="1472"/>
                  </a:lnTo>
                  <a:cubicBezTo>
                    <a:pt x="1366" y="1472"/>
                    <a:pt x="1481" y="1366"/>
                    <a:pt x="1471" y="1231"/>
                  </a:cubicBezTo>
                  <a:lnTo>
                    <a:pt x="1471" y="241"/>
                  </a:lnTo>
                  <a:cubicBezTo>
                    <a:pt x="1471" y="106"/>
                    <a:pt x="1366" y="1"/>
                    <a:pt x="1231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0" name="Google Shape;14460;p85"/>
            <p:cNvSpPr/>
            <p:nvPr/>
          </p:nvSpPr>
          <p:spPr>
            <a:xfrm>
              <a:off x="3972716" y="3531668"/>
              <a:ext cx="38493" cy="38467"/>
            </a:xfrm>
            <a:custGeom>
              <a:avLst/>
              <a:gdLst/>
              <a:ahLst/>
              <a:cxnLst/>
              <a:rect l="l" t="t" r="r" b="b"/>
              <a:pathLst>
                <a:path w="1473" h="1472" extrusionOk="0">
                  <a:moveTo>
                    <a:pt x="241" y="1"/>
                  </a:moveTo>
                  <a:cubicBezTo>
                    <a:pt x="107" y="1"/>
                    <a:pt x="1" y="106"/>
                    <a:pt x="1" y="241"/>
                  </a:cubicBezTo>
                  <a:lnTo>
                    <a:pt x="1" y="1231"/>
                  </a:lnTo>
                  <a:cubicBezTo>
                    <a:pt x="1" y="1366"/>
                    <a:pt x="107" y="1472"/>
                    <a:pt x="241" y="1472"/>
                  </a:cubicBezTo>
                  <a:lnTo>
                    <a:pt x="1232" y="1472"/>
                  </a:lnTo>
                  <a:cubicBezTo>
                    <a:pt x="1366" y="1472"/>
                    <a:pt x="1472" y="1366"/>
                    <a:pt x="1472" y="1231"/>
                  </a:cubicBezTo>
                  <a:lnTo>
                    <a:pt x="1472" y="241"/>
                  </a:lnTo>
                  <a:cubicBezTo>
                    <a:pt x="1472" y="106"/>
                    <a:pt x="1366" y="1"/>
                    <a:pt x="1232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1" name="Google Shape;14461;p85"/>
            <p:cNvSpPr/>
            <p:nvPr/>
          </p:nvSpPr>
          <p:spPr>
            <a:xfrm>
              <a:off x="4096610" y="3639229"/>
              <a:ext cx="118380" cy="75654"/>
            </a:xfrm>
            <a:custGeom>
              <a:avLst/>
              <a:gdLst/>
              <a:ahLst/>
              <a:cxnLst/>
              <a:rect l="l" t="t" r="r" b="b"/>
              <a:pathLst>
                <a:path w="4530" h="2895" extrusionOk="0">
                  <a:moveTo>
                    <a:pt x="0" y="0"/>
                  </a:moveTo>
                  <a:lnTo>
                    <a:pt x="0" y="2654"/>
                  </a:lnTo>
                  <a:cubicBezTo>
                    <a:pt x="0" y="2789"/>
                    <a:pt x="106" y="2895"/>
                    <a:pt x="241" y="2895"/>
                  </a:cubicBezTo>
                  <a:lnTo>
                    <a:pt x="4289" y="2895"/>
                  </a:lnTo>
                  <a:cubicBezTo>
                    <a:pt x="4424" y="2895"/>
                    <a:pt x="4530" y="2789"/>
                    <a:pt x="4530" y="2654"/>
                  </a:cubicBezTo>
                  <a:lnTo>
                    <a:pt x="4530" y="0"/>
                  </a:ln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2" name="Google Shape;14462;p85"/>
            <p:cNvSpPr/>
            <p:nvPr/>
          </p:nvSpPr>
          <p:spPr>
            <a:xfrm>
              <a:off x="4075756" y="3612574"/>
              <a:ext cx="160088" cy="46281"/>
            </a:xfrm>
            <a:custGeom>
              <a:avLst/>
              <a:gdLst/>
              <a:ahLst/>
              <a:cxnLst/>
              <a:rect l="l" t="t" r="r" b="b"/>
              <a:pathLst>
                <a:path w="6126" h="1771" extrusionOk="0">
                  <a:moveTo>
                    <a:pt x="520" y="1"/>
                  </a:moveTo>
                  <a:cubicBezTo>
                    <a:pt x="231" y="1"/>
                    <a:pt x="0" y="232"/>
                    <a:pt x="0" y="511"/>
                  </a:cubicBezTo>
                  <a:lnTo>
                    <a:pt x="0" y="1261"/>
                  </a:lnTo>
                  <a:cubicBezTo>
                    <a:pt x="0" y="1539"/>
                    <a:pt x="231" y="1770"/>
                    <a:pt x="520" y="1770"/>
                  </a:cubicBezTo>
                  <a:lnTo>
                    <a:pt x="5616" y="1770"/>
                  </a:lnTo>
                  <a:cubicBezTo>
                    <a:pt x="5895" y="1770"/>
                    <a:pt x="6126" y="1539"/>
                    <a:pt x="6126" y="1261"/>
                  </a:cubicBezTo>
                  <a:lnTo>
                    <a:pt x="6126" y="511"/>
                  </a:lnTo>
                  <a:cubicBezTo>
                    <a:pt x="6126" y="222"/>
                    <a:pt x="5895" y="1"/>
                    <a:pt x="5616" y="1"/>
                  </a:cubicBez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3" name="Google Shape;14463;p85"/>
            <p:cNvSpPr/>
            <p:nvPr/>
          </p:nvSpPr>
          <p:spPr>
            <a:xfrm>
              <a:off x="4127028" y="3639229"/>
              <a:ext cx="87962" cy="75654"/>
            </a:xfrm>
            <a:custGeom>
              <a:avLst/>
              <a:gdLst/>
              <a:ahLst/>
              <a:cxnLst/>
              <a:rect l="l" t="t" r="r" b="b"/>
              <a:pathLst>
                <a:path w="3366" h="2895" extrusionOk="0">
                  <a:moveTo>
                    <a:pt x="0" y="0"/>
                  </a:moveTo>
                  <a:lnTo>
                    <a:pt x="0" y="2654"/>
                  </a:lnTo>
                  <a:cubicBezTo>
                    <a:pt x="0" y="2789"/>
                    <a:pt x="106" y="2895"/>
                    <a:pt x="240" y="2895"/>
                  </a:cubicBezTo>
                  <a:lnTo>
                    <a:pt x="3125" y="2895"/>
                  </a:lnTo>
                  <a:cubicBezTo>
                    <a:pt x="3260" y="2895"/>
                    <a:pt x="3366" y="2789"/>
                    <a:pt x="3366" y="2654"/>
                  </a:cubicBezTo>
                  <a:lnTo>
                    <a:pt x="3366" y="0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4" name="Google Shape;14464;p85"/>
            <p:cNvSpPr/>
            <p:nvPr/>
          </p:nvSpPr>
          <p:spPr>
            <a:xfrm>
              <a:off x="4106148" y="3612574"/>
              <a:ext cx="129696" cy="46281"/>
            </a:xfrm>
            <a:custGeom>
              <a:avLst/>
              <a:gdLst/>
              <a:ahLst/>
              <a:cxnLst/>
              <a:rect l="l" t="t" r="r" b="b"/>
              <a:pathLst>
                <a:path w="4963" h="1771" extrusionOk="0">
                  <a:moveTo>
                    <a:pt x="520" y="1"/>
                  </a:moveTo>
                  <a:cubicBezTo>
                    <a:pt x="232" y="1"/>
                    <a:pt x="1" y="232"/>
                    <a:pt x="1" y="511"/>
                  </a:cubicBezTo>
                  <a:lnTo>
                    <a:pt x="1" y="1261"/>
                  </a:lnTo>
                  <a:cubicBezTo>
                    <a:pt x="1" y="1539"/>
                    <a:pt x="232" y="1770"/>
                    <a:pt x="520" y="1770"/>
                  </a:cubicBezTo>
                  <a:lnTo>
                    <a:pt x="4453" y="1770"/>
                  </a:lnTo>
                  <a:cubicBezTo>
                    <a:pt x="4732" y="1770"/>
                    <a:pt x="4963" y="1539"/>
                    <a:pt x="4963" y="1261"/>
                  </a:cubicBezTo>
                  <a:lnTo>
                    <a:pt x="4963" y="511"/>
                  </a:lnTo>
                  <a:cubicBezTo>
                    <a:pt x="4963" y="222"/>
                    <a:pt x="4732" y="1"/>
                    <a:pt x="4453" y="1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5" name="Google Shape;14465;p85"/>
            <p:cNvSpPr/>
            <p:nvPr/>
          </p:nvSpPr>
          <p:spPr>
            <a:xfrm>
              <a:off x="3996104" y="3348218"/>
              <a:ext cx="38206" cy="38232"/>
            </a:xfrm>
            <a:custGeom>
              <a:avLst/>
              <a:gdLst/>
              <a:ahLst/>
              <a:cxnLst/>
              <a:rect l="l" t="t" r="r" b="b"/>
              <a:pathLst>
                <a:path w="1462" h="1463" extrusionOk="0">
                  <a:moveTo>
                    <a:pt x="731" y="1"/>
                  </a:moveTo>
                  <a:cubicBezTo>
                    <a:pt x="327" y="1"/>
                    <a:pt x="0" y="328"/>
                    <a:pt x="0" y="732"/>
                  </a:cubicBezTo>
                  <a:cubicBezTo>
                    <a:pt x="0" y="1136"/>
                    <a:pt x="327" y="1462"/>
                    <a:pt x="731" y="1462"/>
                  </a:cubicBezTo>
                  <a:cubicBezTo>
                    <a:pt x="1135" y="1462"/>
                    <a:pt x="1462" y="1136"/>
                    <a:pt x="1462" y="732"/>
                  </a:cubicBezTo>
                  <a:cubicBezTo>
                    <a:pt x="1462" y="328"/>
                    <a:pt x="1135" y="1"/>
                    <a:pt x="731" y="1"/>
                  </a:cubicBezTo>
                  <a:close/>
                </a:path>
              </a:pathLst>
            </a:custGeom>
            <a:solidFill>
              <a:srgbClr val="B0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6" name="Google Shape;14466;p85"/>
            <p:cNvSpPr/>
            <p:nvPr/>
          </p:nvSpPr>
          <p:spPr>
            <a:xfrm>
              <a:off x="4277551" y="3348218"/>
              <a:ext cx="37971" cy="38232"/>
            </a:xfrm>
            <a:custGeom>
              <a:avLst/>
              <a:gdLst/>
              <a:ahLst/>
              <a:cxnLst/>
              <a:rect l="l" t="t" r="r" b="b"/>
              <a:pathLst>
                <a:path w="1453" h="1463" extrusionOk="0">
                  <a:moveTo>
                    <a:pt x="721" y="1"/>
                  </a:moveTo>
                  <a:cubicBezTo>
                    <a:pt x="327" y="1"/>
                    <a:pt x="0" y="328"/>
                    <a:pt x="0" y="732"/>
                  </a:cubicBezTo>
                  <a:cubicBezTo>
                    <a:pt x="0" y="1136"/>
                    <a:pt x="327" y="1462"/>
                    <a:pt x="721" y="1462"/>
                  </a:cubicBezTo>
                  <a:cubicBezTo>
                    <a:pt x="1125" y="1462"/>
                    <a:pt x="1452" y="1136"/>
                    <a:pt x="1452" y="732"/>
                  </a:cubicBezTo>
                  <a:cubicBezTo>
                    <a:pt x="1452" y="328"/>
                    <a:pt x="1125" y="1"/>
                    <a:pt x="721" y="1"/>
                  </a:cubicBezTo>
                  <a:close/>
                </a:path>
              </a:pathLst>
            </a:custGeom>
            <a:solidFill>
              <a:srgbClr val="B0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467" name="Google Shape;14467;p85"/>
          <p:cNvGrpSpPr/>
          <p:nvPr/>
        </p:nvGrpSpPr>
        <p:grpSpPr>
          <a:xfrm>
            <a:off x="866528" y="3348348"/>
            <a:ext cx="317405" cy="366534"/>
            <a:chOff x="866528" y="3348348"/>
            <a:chExt cx="317405" cy="366534"/>
          </a:xfrm>
        </p:grpSpPr>
        <p:sp>
          <p:nvSpPr>
            <p:cNvPr id="14468" name="Google Shape;14468;p85"/>
            <p:cNvSpPr/>
            <p:nvPr/>
          </p:nvSpPr>
          <p:spPr>
            <a:xfrm>
              <a:off x="869795" y="3526650"/>
              <a:ext cx="314139" cy="188232"/>
            </a:xfrm>
            <a:custGeom>
              <a:avLst/>
              <a:gdLst/>
              <a:ahLst/>
              <a:cxnLst/>
              <a:rect l="l" t="t" r="r" b="b"/>
              <a:pathLst>
                <a:path w="12021" h="7203" extrusionOk="0">
                  <a:moveTo>
                    <a:pt x="6011" y="0"/>
                  </a:moveTo>
                  <a:cubicBezTo>
                    <a:pt x="5933" y="0"/>
                    <a:pt x="5856" y="19"/>
                    <a:pt x="5789" y="58"/>
                  </a:cubicBezTo>
                  <a:lnTo>
                    <a:pt x="827" y="2924"/>
                  </a:lnTo>
                  <a:lnTo>
                    <a:pt x="308" y="3222"/>
                  </a:lnTo>
                  <a:cubicBezTo>
                    <a:pt x="0" y="3395"/>
                    <a:pt x="0" y="3837"/>
                    <a:pt x="308" y="4010"/>
                  </a:cubicBezTo>
                  <a:lnTo>
                    <a:pt x="5789" y="7145"/>
                  </a:lnTo>
                  <a:cubicBezTo>
                    <a:pt x="5856" y="7183"/>
                    <a:pt x="5933" y="7203"/>
                    <a:pt x="6010" y="7203"/>
                  </a:cubicBezTo>
                  <a:cubicBezTo>
                    <a:pt x="6087" y="7203"/>
                    <a:pt x="6164" y="7183"/>
                    <a:pt x="6231" y="7145"/>
                  </a:cubicBezTo>
                  <a:lnTo>
                    <a:pt x="11712" y="4010"/>
                  </a:lnTo>
                  <a:cubicBezTo>
                    <a:pt x="12020" y="3837"/>
                    <a:pt x="12020" y="3395"/>
                    <a:pt x="11712" y="3222"/>
                  </a:cubicBezTo>
                  <a:lnTo>
                    <a:pt x="11203" y="2924"/>
                  </a:lnTo>
                  <a:lnTo>
                    <a:pt x="6241" y="58"/>
                  </a:lnTo>
                  <a:cubicBezTo>
                    <a:pt x="6169" y="19"/>
                    <a:pt x="6089" y="0"/>
                    <a:pt x="6011" y="0"/>
                  </a:cubicBez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9" name="Google Shape;14469;p85"/>
            <p:cNvSpPr/>
            <p:nvPr/>
          </p:nvSpPr>
          <p:spPr>
            <a:xfrm>
              <a:off x="891145" y="3526650"/>
              <a:ext cx="271177" cy="152300"/>
            </a:xfrm>
            <a:custGeom>
              <a:avLst/>
              <a:gdLst/>
              <a:ahLst/>
              <a:cxnLst/>
              <a:rect l="l" t="t" r="r" b="b"/>
              <a:pathLst>
                <a:path w="10377" h="5828" extrusionOk="0">
                  <a:moveTo>
                    <a:pt x="5193" y="0"/>
                  </a:moveTo>
                  <a:cubicBezTo>
                    <a:pt x="5114" y="0"/>
                    <a:pt x="5034" y="19"/>
                    <a:pt x="4962" y="58"/>
                  </a:cubicBezTo>
                  <a:lnTo>
                    <a:pt x="0" y="2924"/>
                  </a:lnTo>
                  <a:lnTo>
                    <a:pt x="4972" y="5770"/>
                  </a:lnTo>
                  <a:cubicBezTo>
                    <a:pt x="5039" y="5808"/>
                    <a:pt x="5116" y="5828"/>
                    <a:pt x="5193" y="5828"/>
                  </a:cubicBezTo>
                  <a:cubicBezTo>
                    <a:pt x="5270" y="5828"/>
                    <a:pt x="5347" y="5808"/>
                    <a:pt x="5414" y="5770"/>
                  </a:cubicBezTo>
                  <a:lnTo>
                    <a:pt x="10376" y="2924"/>
                  </a:lnTo>
                  <a:lnTo>
                    <a:pt x="5424" y="58"/>
                  </a:lnTo>
                  <a:cubicBezTo>
                    <a:pt x="5352" y="19"/>
                    <a:pt x="5272" y="0"/>
                    <a:pt x="5193" y="0"/>
                  </a:cubicBez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0" name="Google Shape;14470;p85"/>
            <p:cNvSpPr/>
            <p:nvPr/>
          </p:nvSpPr>
          <p:spPr>
            <a:xfrm>
              <a:off x="869795" y="3466911"/>
              <a:ext cx="314139" cy="188180"/>
            </a:xfrm>
            <a:custGeom>
              <a:avLst/>
              <a:gdLst/>
              <a:ahLst/>
              <a:cxnLst/>
              <a:rect l="l" t="t" r="r" b="b"/>
              <a:pathLst>
                <a:path w="12021" h="7201" extrusionOk="0">
                  <a:moveTo>
                    <a:pt x="6011" y="0"/>
                  </a:moveTo>
                  <a:cubicBezTo>
                    <a:pt x="5933" y="0"/>
                    <a:pt x="5856" y="22"/>
                    <a:pt x="5789" y="65"/>
                  </a:cubicBezTo>
                  <a:lnTo>
                    <a:pt x="827" y="2931"/>
                  </a:lnTo>
                  <a:lnTo>
                    <a:pt x="308" y="3229"/>
                  </a:lnTo>
                  <a:cubicBezTo>
                    <a:pt x="0" y="3402"/>
                    <a:pt x="0" y="3834"/>
                    <a:pt x="308" y="4008"/>
                  </a:cubicBezTo>
                  <a:lnTo>
                    <a:pt x="5789" y="7142"/>
                  </a:lnTo>
                  <a:cubicBezTo>
                    <a:pt x="5856" y="7181"/>
                    <a:pt x="5933" y="7200"/>
                    <a:pt x="6010" y="7200"/>
                  </a:cubicBezTo>
                  <a:cubicBezTo>
                    <a:pt x="6087" y="7200"/>
                    <a:pt x="6164" y="7181"/>
                    <a:pt x="6231" y="7142"/>
                  </a:cubicBezTo>
                  <a:lnTo>
                    <a:pt x="11712" y="4008"/>
                  </a:lnTo>
                  <a:cubicBezTo>
                    <a:pt x="12010" y="3834"/>
                    <a:pt x="12020" y="3402"/>
                    <a:pt x="11712" y="3229"/>
                  </a:cubicBezTo>
                  <a:lnTo>
                    <a:pt x="11203" y="2931"/>
                  </a:lnTo>
                  <a:lnTo>
                    <a:pt x="6241" y="65"/>
                  </a:lnTo>
                  <a:cubicBezTo>
                    <a:pt x="6169" y="22"/>
                    <a:pt x="6089" y="0"/>
                    <a:pt x="6011" y="0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1" name="Google Shape;14471;p85"/>
            <p:cNvSpPr/>
            <p:nvPr/>
          </p:nvSpPr>
          <p:spPr>
            <a:xfrm>
              <a:off x="891145" y="3466833"/>
              <a:ext cx="271177" cy="152300"/>
            </a:xfrm>
            <a:custGeom>
              <a:avLst/>
              <a:gdLst/>
              <a:ahLst/>
              <a:cxnLst/>
              <a:rect l="l" t="t" r="r" b="b"/>
              <a:pathLst>
                <a:path w="10377" h="5828" extrusionOk="0">
                  <a:moveTo>
                    <a:pt x="5193" y="1"/>
                  </a:moveTo>
                  <a:cubicBezTo>
                    <a:pt x="5114" y="1"/>
                    <a:pt x="5034" y="20"/>
                    <a:pt x="4962" y="58"/>
                  </a:cubicBezTo>
                  <a:lnTo>
                    <a:pt x="0" y="2924"/>
                  </a:lnTo>
                  <a:lnTo>
                    <a:pt x="4972" y="5770"/>
                  </a:lnTo>
                  <a:cubicBezTo>
                    <a:pt x="5039" y="5809"/>
                    <a:pt x="5116" y="5828"/>
                    <a:pt x="5193" y="5828"/>
                  </a:cubicBezTo>
                  <a:cubicBezTo>
                    <a:pt x="5270" y="5828"/>
                    <a:pt x="5347" y="5809"/>
                    <a:pt x="5414" y="5770"/>
                  </a:cubicBezTo>
                  <a:lnTo>
                    <a:pt x="10376" y="2924"/>
                  </a:lnTo>
                  <a:lnTo>
                    <a:pt x="5424" y="58"/>
                  </a:lnTo>
                  <a:cubicBezTo>
                    <a:pt x="5352" y="20"/>
                    <a:pt x="5272" y="1"/>
                    <a:pt x="5193" y="1"/>
                  </a:cubicBezTo>
                  <a:close/>
                </a:path>
              </a:pathLst>
            </a:custGeom>
            <a:solidFill>
              <a:srgbClr val="859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2" name="Google Shape;14472;p85"/>
            <p:cNvSpPr/>
            <p:nvPr/>
          </p:nvSpPr>
          <p:spPr>
            <a:xfrm>
              <a:off x="869795" y="3407094"/>
              <a:ext cx="313877" cy="188180"/>
            </a:xfrm>
            <a:custGeom>
              <a:avLst/>
              <a:gdLst/>
              <a:ahLst/>
              <a:cxnLst/>
              <a:rect l="l" t="t" r="r" b="b"/>
              <a:pathLst>
                <a:path w="12011" h="7201" extrusionOk="0">
                  <a:moveTo>
                    <a:pt x="6010" y="0"/>
                  </a:moveTo>
                  <a:cubicBezTo>
                    <a:pt x="5931" y="0"/>
                    <a:pt x="5851" y="22"/>
                    <a:pt x="5779" y="65"/>
                  </a:cubicBezTo>
                  <a:lnTo>
                    <a:pt x="731" y="2979"/>
                  </a:lnTo>
                  <a:lnTo>
                    <a:pt x="308" y="3229"/>
                  </a:lnTo>
                  <a:cubicBezTo>
                    <a:pt x="0" y="3402"/>
                    <a:pt x="0" y="3835"/>
                    <a:pt x="308" y="4008"/>
                  </a:cubicBezTo>
                  <a:lnTo>
                    <a:pt x="5789" y="7143"/>
                  </a:lnTo>
                  <a:cubicBezTo>
                    <a:pt x="5856" y="7181"/>
                    <a:pt x="5933" y="7200"/>
                    <a:pt x="6010" y="7200"/>
                  </a:cubicBezTo>
                  <a:cubicBezTo>
                    <a:pt x="6087" y="7200"/>
                    <a:pt x="6164" y="7181"/>
                    <a:pt x="6231" y="7143"/>
                  </a:cubicBezTo>
                  <a:lnTo>
                    <a:pt x="11712" y="4008"/>
                  </a:lnTo>
                  <a:cubicBezTo>
                    <a:pt x="12010" y="3835"/>
                    <a:pt x="12010" y="3402"/>
                    <a:pt x="11712" y="3229"/>
                  </a:cubicBezTo>
                  <a:lnTo>
                    <a:pt x="10789" y="2690"/>
                  </a:lnTo>
                  <a:lnTo>
                    <a:pt x="6241" y="65"/>
                  </a:lnTo>
                  <a:cubicBezTo>
                    <a:pt x="6169" y="22"/>
                    <a:pt x="6089" y="0"/>
                    <a:pt x="6010" y="0"/>
                  </a:cubicBez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3" name="Google Shape;14473;p85"/>
            <p:cNvSpPr/>
            <p:nvPr/>
          </p:nvSpPr>
          <p:spPr>
            <a:xfrm>
              <a:off x="888872" y="3407094"/>
              <a:ext cx="262893" cy="156690"/>
            </a:xfrm>
            <a:custGeom>
              <a:avLst/>
              <a:gdLst/>
              <a:ahLst/>
              <a:cxnLst/>
              <a:rect l="l" t="t" r="r" b="b"/>
              <a:pathLst>
                <a:path w="10060" h="5996" extrusionOk="0">
                  <a:moveTo>
                    <a:pt x="5279" y="0"/>
                  </a:moveTo>
                  <a:cubicBezTo>
                    <a:pt x="5201" y="0"/>
                    <a:pt x="5121" y="22"/>
                    <a:pt x="5049" y="65"/>
                  </a:cubicBezTo>
                  <a:lnTo>
                    <a:pt x="1" y="2979"/>
                  </a:lnTo>
                  <a:lnTo>
                    <a:pt x="5213" y="5960"/>
                  </a:lnTo>
                  <a:cubicBezTo>
                    <a:pt x="5261" y="5984"/>
                    <a:pt x="5314" y="5996"/>
                    <a:pt x="5367" y="5996"/>
                  </a:cubicBezTo>
                  <a:cubicBezTo>
                    <a:pt x="5419" y="5996"/>
                    <a:pt x="5472" y="5984"/>
                    <a:pt x="5520" y="5960"/>
                  </a:cubicBezTo>
                  <a:lnTo>
                    <a:pt x="6347" y="5479"/>
                  </a:lnTo>
                  <a:lnTo>
                    <a:pt x="9626" y="3614"/>
                  </a:lnTo>
                  <a:cubicBezTo>
                    <a:pt x="9896" y="3460"/>
                    <a:pt x="10059" y="3171"/>
                    <a:pt x="10059" y="2873"/>
                  </a:cubicBezTo>
                  <a:lnTo>
                    <a:pt x="10059" y="2690"/>
                  </a:lnTo>
                  <a:lnTo>
                    <a:pt x="5501" y="65"/>
                  </a:lnTo>
                  <a:cubicBezTo>
                    <a:pt x="5434" y="22"/>
                    <a:pt x="5357" y="0"/>
                    <a:pt x="5279" y="0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4" name="Google Shape;14474;p85"/>
            <p:cNvSpPr/>
            <p:nvPr/>
          </p:nvSpPr>
          <p:spPr>
            <a:xfrm>
              <a:off x="866528" y="3348348"/>
              <a:ext cx="282963" cy="189304"/>
            </a:xfrm>
            <a:custGeom>
              <a:avLst/>
              <a:gdLst/>
              <a:ahLst/>
              <a:cxnLst/>
              <a:rect l="l" t="t" r="r" b="b"/>
              <a:pathLst>
                <a:path w="10828" h="7244" extrusionOk="0">
                  <a:moveTo>
                    <a:pt x="6135" y="1"/>
                  </a:moveTo>
                  <a:cubicBezTo>
                    <a:pt x="6082" y="1"/>
                    <a:pt x="6029" y="15"/>
                    <a:pt x="5981" y="44"/>
                  </a:cubicBezTo>
                  <a:lnTo>
                    <a:pt x="212" y="3371"/>
                  </a:lnTo>
                  <a:cubicBezTo>
                    <a:pt x="0" y="3486"/>
                    <a:pt x="0" y="3785"/>
                    <a:pt x="212" y="3910"/>
                  </a:cubicBezTo>
                  <a:lnTo>
                    <a:pt x="5981" y="7208"/>
                  </a:lnTo>
                  <a:cubicBezTo>
                    <a:pt x="6029" y="7232"/>
                    <a:pt x="6082" y="7244"/>
                    <a:pt x="6135" y="7244"/>
                  </a:cubicBezTo>
                  <a:cubicBezTo>
                    <a:pt x="6188" y="7244"/>
                    <a:pt x="6241" y="7232"/>
                    <a:pt x="6289" y="7208"/>
                  </a:cubicBezTo>
                  <a:lnTo>
                    <a:pt x="7116" y="6727"/>
                  </a:lnTo>
                  <a:lnTo>
                    <a:pt x="10828" y="4602"/>
                  </a:lnTo>
                  <a:lnTo>
                    <a:pt x="10828" y="2659"/>
                  </a:lnTo>
                  <a:lnTo>
                    <a:pt x="7039" y="477"/>
                  </a:lnTo>
                  <a:lnTo>
                    <a:pt x="6289" y="44"/>
                  </a:lnTo>
                  <a:cubicBezTo>
                    <a:pt x="6241" y="15"/>
                    <a:pt x="6188" y="1"/>
                    <a:pt x="6135" y="1"/>
                  </a:cubicBez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5" name="Google Shape;14475;p85"/>
            <p:cNvSpPr/>
            <p:nvPr/>
          </p:nvSpPr>
          <p:spPr>
            <a:xfrm>
              <a:off x="1102975" y="3417835"/>
              <a:ext cx="46516" cy="50775"/>
            </a:xfrm>
            <a:custGeom>
              <a:avLst/>
              <a:gdLst/>
              <a:ahLst/>
              <a:cxnLst/>
              <a:rect l="l" t="t" r="r" b="b"/>
              <a:pathLst>
                <a:path w="1780" h="1943" extrusionOk="0">
                  <a:moveTo>
                    <a:pt x="1780" y="0"/>
                  </a:moveTo>
                  <a:lnTo>
                    <a:pt x="164" y="789"/>
                  </a:lnTo>
                  <a:cubicBezTo>
                    <a:pt x="1" y="866"/>
                    <a:pt x="1" y="1087"/>
                    <a:pt x="164" y="1174"/>
                  </a:cubicBezTo>
                  <a:lnTo>
                    <a:pt x="1780" y="1943"/>
                  </a:lnTo>
                  <a:lnTo>
                    <a:pt x="1780" y="0"/>
                  </a:lnTo>
                  <a:close/>
                </a:path>
              </a:pathLst>
            </a:custGeom>
            <a:solidFill>
              <a:srgbClr val="EC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476" name="Google Shape;14476;p85"/>
          <p:cNvGrpSpPr/>
          <p:nvPr/>
        </p:nvGrpSpPr>
        <p:grpSpPr>
          <a:xfrm>
            <a:off x="1316818" y="3348296"/>
            <a:ext cx="310872" cy="366848"/>
            <a:chOff x="1316818" y="3348296"/>
            <a:chExt cx="310872" cy="366848"/>
          </a:xfrm>
        </p:grpSpPr>
        <p:sp>
          <p:nvSpPr>
            <p:cNvPr id="14477" name="Google Shape;14477;p85"/>
            <p:cNvSpPr/>
            <p:nvPr/>
          </p:nvSpPr>
          <p:spPr>
            <a:xfrm>
              <a:off x="1324631" y="3348296"/>
              <a:ext cx="58824" cy="187919"/>
            </a:xfrm>
            <a:custGeom>
              <a:avLst/>
              <a:gdLst/>
              <a:ahLst/>
              <a:cxnLst/>
              <a:rect l="l" t="t" r="r" b="b"/>
              <a:pathLst>
                <a:path w="2251" h="7191" extrusionOk="0">
                  <a:moveTo>
                    <a:pt x="1126" y="0"/>
                  </a:moveTo>
                  <a:cubicBezTo>
                    <a:pt x="1082" y="0"/>
                    <a:pt x="1039" y="22"/>
                    <a:pt x="1019" y="65"/>
                  </a:cubicBezTo>
                  <a:lnTo>
                    <a:pt x="635" y="786"/>
                  </a:lnTo>
                  <a:lnTo>
                    <a:pt x="115" y="1777"/>
                  </a:lnTo>
                  <a:cubicBezTo>
                    <a:pt x="38" y="1911"/>
                    <a:pt x="0" y="2065"/>
                    <a:pt x="0" y="2219"/>
                  </a:cubicBezTo>
                  <a:lnTo>
                    <a:pt x="0" y="6469"/>
                  </a:lnTo>
                  <a:cubicBezTo>
                    <a:pt x="0" y="6864"/>
                    <a:pt x="327" y="7191"/>
                    <a:pt x="721" y="7191"/>
                  </a:cubicBezTo>
                  <a:lnTo>
                    <a:pt x="1529" y="7191"/>
                  </a:lnTo>
                  <a:cubicBezTo>
                    <a:pt x="1933" y="7191"/>
                    <a:pt x="2250" y="6864"/>
                    <a:pt x="2250" y="6469"/>
                  </a:cubicBezTo>
                  <a:lnTo>
                    <a:pt x="2250" y="2219"/>
                  </a:lnTo>
                  <a:cubicBezTo>
                    <a:pt x="2250" y="2065"/>
                    <a:pt x="2212" y="1911"/>
                    <a:pt x="2144" y="1777"/>
                  </a:cubicBezTo>
                  <a:lnTo>
                    <a:pt x="1625" y="786"/>
                  </a:lnTo>
                  <a:lnTo>
                    <a:pt x="1240" y="65"/>
                  </a:lnTo>
                  <a:cubicBezTo>
                    <a:pt x="1216" y="22"/>
                    <a:pt x="1171" y="0"/>
                    <a:pt x="1126" y="0"/>
                  </a:cubicBez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8" name="Google Shape;14478;p85"/>
            <p:cNvSpPr/>
            <p:nvPr/>
          </p:nvSpPr>
          <p:spPr>
            <a:xfrm>
              <a:off x="1341199" y="3348348"/>
              <a:ext cx="25923" cy="25479"/>
            </a:xfrm>
            <a:custGeom>
              <a:avLst/>
              <a:gdLst/>
              <a:ahLst/>
              <a:cxnLst/>
              <a:rect l="l" t="t" r="r" b="b"/>
              <a:pathLst>
                <a:path w="992" h="975" extrusionOk="0">
                  <a:moveTo>
                    <a:pt x="492" y="1"/>
                  </a:moveTo>
                  <a:cubicBezTo>
                    <a:pt x="448" y="1"/>
                    <a:pt x="405" y="25"/>
                    <a:pt x="385" y="73"/>
                  </a:cubicBezTo>
                  <a:lnTo>
                    <a:pt x="1" y="794"/>
                  </a:lnTo>
                  <a:cubicBezTo>
                    <a:pt x="140" y="914"/>
                    <a:pt x="316" y="974"/>
                    <a:pt x="492" y="974"/>
                  </a:cubicBezTo>
                  <a:cubicBezTo>
                    <a:pt x="669" y="974"/>
                    <a:pt x="847" y="914"/>
                    <a:pt x="991" y="794"/>
                  </a:cubicBezTo>
                  <a:lnTo>
                    <a:pt x="606" y="73"/>
                  </a:lnTo>
                  <a:cubicBezTo>
                    <a:pt x="582" y="25"/>
                    <a:pt x="537" y="1"/>
                    <a:pt x="492" y="1"/>
                  </a:cubicBez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9" name="Google Shape;14479;p85"/>
            <p:cNvSpPr/>
            <p:nvPr/>
          </p:nvSpPr>
          <p:spPr>
            <a:xfrm>
              <a:off x="1324631" y="3400744"/>
              <a:ext cx="58824" cy="135471"/>
            </a:xfrm>
            <a:custGeom>
              <a:avLst/>
              <a:gdLst/>
              <a:ahLst/>
              <a:cxnLst/>
              <a:rect l="l" t="t" r="r" b="b"/>
              <a:pathLst>
                <a:path w="2251" h="5184" extrusionOk="0">
                  <a:moveTo>
                    <a:pt x="29" y="1"/>
                  </a:moveTo>
                  <a:cubicBezTo>
                    <a:pt x="10" y="68"/>
                    <a:pt x="0" y="145"/>
                    <a:pt x="0" y="212"/>
                  </a:cubicBezTo>
                  <a:lnTo>
                    <a:pt x="0" y="4462"/>
                  </a:lnTo>
                  <a:cubicBezTo>
                    <a:pt x="0" y="4857"/>
                    <a:pt x="327" y="5184"/>
                    <a:pt x="721" y="5184"/>
                  </a:cubicBezTo>
                  <a:lnTo>
                    <a:pt x="1529" y="5184"/>
                  </a:lnTo>
                  <a:cubicBezTo>
                    <a:pt x="1933" y="5184"/>
                    <a:pt x="2250" y="4857"/>
                    <a:pt x="2250" y="4462"/>
                  </a:cubicBezTo>
                  <a:lnTo>
                    <a:pt x="2250" y="212"/>
                  </a:lnTo>
                  <a:cubicBezTo>
                    <a:pt x="2250" y="145"/>
                    <a:pt x="2250" y="68"/>
                    <a:pt x="2231" y="1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0" name="Google Shape;14480;p85"/>
            <p:cNvSpPr/>
            <p:nvPr/>
          </p:nvSpPr>
          <p:spPr>
            <a:xfrm>
              <a:off x="1354030" y="3400744"/>
              <a:ext cx="29425" cy="135471"/>
            </a:xfrm>
            <a:custGeom>
              <a:avLst/>
              <a:gdLst/>
              <a:ahLst/>
              <a:cxnLst/>
              <a:rect l="l" t="t" r="r" b="b"/>
              <a:pathLst>
                <a:path w="1126" h="5184" extrusionOk="0">
                  <a:moveTo>
                    <a:pt x="0" y="1"/>
                  </a:moveTo>
                  <a:lnTo>
                    <a:pt x="0" y="5184"/>
                  </a:lnTo>
                  <a:lnTo>
                    <a:pt x="404" y="5184"/>
                  </a:lnTo>
                  <a:cubicBezTo>
                    <a:pt x="808" y="5184"/>
                    <a:pt x="1125" y="4857"/>
                    <a:pt x="1125" y="4462"/>
                  </a:cubicBezTo>
                  <a:lnTo>
                    <a:pt x="1125" y="212"/>
                  </a:lnTo>
                  <a:cubicBezTo>
                    <a:pt x="1125" y="145"/>
                    <a:pt x="1125" y="68"/>
                    <a:pt x="1106" y="1"/>
                  </a:cubicBez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1" name="Google Shape;14481;p85"/>
            <p:cNvSpPr/>
            <p:nvPr/>
          </p:nvSpPr>
          <p:spPr>
            <a:xfrm>
              <a:off x="1382671" y="3348296"/>
              <a:ext cx="59086" cy="187919"/>
            </a:xfrm>
            <a:custGeom>
              <a:avLst/>
              <a:gdLst/>
              <a:ahLst/>
              <a:cxnLst/>
              <a:rect l="l" t="t" r="r" b="b"/>
              <a:pathLst>
                <a:path w="2261" h="7191" extrusionOk="0">
                  <a:moveTo>
                    <a:pt x="1127" y="0"/>
                  </a:moveTo>
                  <a:cubicBezTo>
                    <a:pt x="1082" y="0"/>
                    <a:pt x="1039" y="22"/>
                    <a:pt x="1020" y="65"/>
                  </a:cubicBezTo>
                  <a:lnTo>
                    <a:pt x="635" y="786"/>
                  </a:lnTo>
                  <a:lnTo>
                    <a:pt x="116" y="1777"/>
                  </a:lnTo>
                  <a:cubicBezTo>
                    <a:pt x="39" y="1911"/>
                    <a:pt x="0" y="2065"/>
                    <a:pt x="0" y="2219"/>
                  </a:cubicBezTo>
                  <a:lnTo>
                    <a:pt x="0" y="6469"/>
                  </a:lnTo>
                  <a:cubicBezTo>
                    <a:pt x="0" y="6864"/>
                    <a:pt x="327" y="7191"/>
                    <a:pt x="722" y="7191"/>
                  </a:cubicBezTo>
                  <a:lnTo>
                    <a:pt x="1539" y="7191"/>
                  </a:lnTo>
                  <a:cubicBezTo>
                    <a:pt x="1933" y="7191"/>
                    <a:pt x="2260" y="6864"/>
                    <a:pt x="2260" y="6469"/>
                  </a:cubicBezTo>
                  <a:lnTo>
                    <a:pt x="2260" y="2219"/>
                  </a:lnTo>
                  <a:cubicBezTo>
                    <a:pt x="2260" y="2065"/>
                    <a:pt x="2222" y="1911"/>
                    <a:pt x="2145" y="1777"/>
                  </a:cubicBezTo>
                  <a:lnTo>
                    <a:pt x="1625" y="786"/>
                  </a:lnTo>
                  <a:lnTo>
                    <a:pt x="1241" y="65"/>
                  </a:lnTo>
                  <a:cubicBezTo>
                    <a:pt x="1217" y="22"/>
                    <a:pt x="1171" y="0"/>
                    <a:pt x="1127" y="0"/>
                  </a:cubicBez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2" name="Google Shape;14482;p85"/>
            <p:cNvSpPr/>
            <p:nvPr/>
          </p:nvSpPr>
          <p:spPr>
            <a:xfrm>
              <a:off x="1399240" y="3348348"/>
              <a:ext cx="25923" cy="25479"/>
            </a:xfrm>
            <a:custGeom>
              <a:avLst/>
              <a:gdLst/>
              <a:ahLst/>
              <a:cxnLst/>
              <a:rect l="l" t="t" r="r" b="b"/>
              <a:pathLst>
                <a:path w="992" h="975" extrusionOk="0">
                  <a:moveTo>
                    <a:pt x="493" y="1"/>
                  </a:moveTo>
                  <a:cubicBezTo>
                    <a:pt x="448" y="1"/>
                    <a:pt x="405" y="25"/>
                    <a:pt x="386" y="73"/>
                  </a:cubicBezTo>
                  <a:lnTo>
                    <a:pt x="1" y="794"/>
                  </a:lnTo>
                  <a:cubicBezTo>
                    <a:pt x="145" y="914"/>
                    <a:pt x="321" y="974"/>
                    <a:pt x="496" y="974"/>
                  </a:cubicBezTo>
                  <a:cubicBezTo>
                    <a:pt x="672" y="974"/>
                    <a:pt x="847" y="914"/>
                    <a:pt x="991" y="794"/>
                  </a:cubicBezTo>
                  <a:lnTo>
                    <a:pt x="607" y="73"/>
                  </a:lnTo>
                  <a:cubicBezTo>
                    <a:pt x="583" y="25"/>
                    <a:pt x="537" y="1"/>
                    <a:pt x="493" y="1"/>
                  </a:cubicBezTo>
                  <a:close/>
                </a:path>
              </a:pathLst>
            </a:custGeom>
            <a:solidFill>
              <a:srgbClr val="7E8D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3" name="Google Shape;14483;p85"/>
            <p:cNvSpPr/>
            <p:nvPr/>
          </p:nvSpPr>
          <p:spPr>
            <a:xfrm>
              <a:off x="1382671" y="3400744"/>
              <a:ext cx="59086" cy="135471"/>
            </a:xfrm>
            <a:custGeom>
              <a:avLst/>
              <a:gdLst/>
              <a:ahLst/>
              <a:cxnLst/>
              <a:rect l="l" t="t" r="r" b="b"/>
              <a:pathLst>
                <a:path w="2261" h="5184" extrusionOk="0">
                  <a:moveTo>
                    <a:pt x="29" y="1"/>
                  </a:moveTo>
                  <a:cubicBezTo>
                    <a:pt x="10" y="68"/>
                    <a:pt x="0" y="145"/>
                    <a:pt x="0" y="212"/>
                  </a:cubicBezTo>
                  <a:lnTo>
                    <a:pt x="0" y="4462"/>
                  </a:lnTo>
                  <a:cubicBezTo>
                    <a:pt x="0" y="4857"/>
                    <a:pt x="327" y="5184"/>
                    <a:pt x="722" y="5184"/>
                  </a:cubicBezTo>
                  <a:lnTo>
                    <a:pt x="1539" y="5184"/>
                  </a:lnTo>
                  <a:cubicBezTo>
                    <a:pt x="1933" y="5184"/>
                    <a:pt x="2260" y="4857"/>
                    <a:pt x="2260" y="4462"/>
                  </a:cubicBezTo>
                  <a:lnTo>
                    <a:pt x="2260" y="212"/>
                  </a:lnTo>
                  <a:cubicBezTo>
                    <a:pt x="2260" y="145"/>
                    <a:pt x="2250" y="68"/>
                    <a:pt x="2231" y="1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4" name="Google Shape;14484;p85"/>
            <p:cNvSpPr/>
            <p:nvPr/>
          </p:nvSpPr>
          <p:spPr>
            <a:xfrm>
              <a:off x="1412332" y="3400744"/>
              <a:ext cx="29425" cy="135471"/>
            </a:xfrm>
            <a:custGeom>
              <a:avLst/>
              <a:gdLst/>
              <a:ahLst/>
              <a:cxnLst/>
              <a:rect l="l" t="t" r="r" b="b"/>
              <a:pathLst>
                <a:path w="1126" h="5184" extrusionOk="0">
                  <a:moveTo>
                    <a:pt x="0" y="1"/>
                  </a:moveTo>
                  <a:lnTo>
                    <a:pt x="0" y="5184"/>
                  </a:lnTo>
                  <a:lnTo>
                    <a:pt x="404" y="5184"/>
                  </a:lnTo>
                  <a:cubicBezTo>
                    <a:pt x="798" y="5184"/>
                    <a:pt x="1125" y="4857"/>
                    <a:pt x="1125" y="4462"/>
                  </a:cubicBezTo>
                  <a:lnTo>
                    <a:pt x="1125" y="212"/>
                  </a:lnTo>
                  <a:cubicBezTo>
                    <a:pt x="1125" y="145"/>
                    <a:pt x="1115" y="68"/>
                    <a:pt x="1096" y="1"/>
                  </a:cubicBezTo>
                  <a:close/>
                </a:path>
              </a:pathLst>
            </a:custGeom>
            <a:solidFill>
              <a:srgbClr val="7E8D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5" name="Google Shape;14485;p85"/>
            <p:cNvSpPr/>
            <p:nvPr/>
          </p:nvSpPr>
          <p:spPr>
            <a:xfrm>
              <a:off x="1441208" y="3348296"/>
              <a:ext cx="59086" cy="187919"/>
            </a:xfrm>
            <a:custGeom>
              <a:avLst/>
              <a:gdLst/>
              <a:ahLst/>
              <a:cxnLst/>
              <a:rect l="l" t="t" r="r" b="b"/>
              <a:pathLst>
                <a:path w="2261" h="7191" extrusionOk="0">
                  <a:moveTo>
                    <a:pt x="1127" y="0"/>
                  </a:moveTo>
                  <a:cubicBezTo>
                    <a:pt x="1083" y="0"/>
                    <a:pt x="1039" y="22"/>
                    <a:pt x="1020" y="65"/>
                  </a:cubicBezTo>
                  <a:lnTo>
                    <a:pt x="636" y="786"/>
                  </a:lnTo>
                  <a:lnTo>
                    <a:pt x="116" y="1777"/>
                  </a:lnTo>
                  <a:cubicBezTo>
                    <a:pt x="39" y="1911"/>
                    <a:pt x="1" y="2065"/>
                    <a:pt x="10" y="2219"/>
                  </a:cubicBezTo>
                  <a:lnTo>
                    <a:pt x="10" y="6469"/>
                  </a:lnTo>
                  <a:cubicBezTo>
                    <a:pt x="10" y="6864"/>
                    <a:pt x="328" y="7191"/>
                    <a:pt x="732" y="7191"/>
                  </a:cubicBezTo>
                  <a:lnTo>
                    <a:pt x="1530" y="7191"/>
                  </a:lnTo>
                  <a:cubicBezTo>
                    <a:pt x="1924" y="7191"/>
                    <a:pt x="2251" y="6864"/>
                    <a:pt x="2251" y="6469"/>
                  </a:cubicBezTo>
                  <a:lnTo>
                    <a:pt x="2251" y="2219"/>
                  </a:lnTo>
                  <a:lnTo>
                    <a:pt x="2261" y="2219"/>
                  </a:lnTo>
                  <a:cubicBezTo>
                    <a:pt x="2261" y="2065"/>
                    <a:pt x="2222" y="1911"/>
                    <a:pt x="2145" y="1777"/>
                  </a:cubicBezTo>
                  <a:lnTo>
                    <a:pt x="1626" y="786"/>
                  </a:lnTo>
                  <a:lnTo>
                    <a:pt x="1241" y="65"/>
                  </a:lnTo>
                  <a:cubicBezTo>
                    <a:pt x="1217" y="22"/>
                    <a:pt x="1172" y="0"/>
                    <a:pt x="1127" y="0"/>
                  </a:cubicBez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6" name="Google Shape;14486;p85"/>
            <p:cNvSpPr/>
            <p:nvPr/>
          </p:nvSpPr>
          <p:spPr>
            <a:xfrm>
              <a:off x="1457802" y="3348348"/>
              <a:ext cx="25662" cy="25479"/>
            </a:xfrm>
            <a:custGeom>
              <a:avLst/>
              <a:gdLst/>
              <a:ahLst/>
              <a:cxnLst/>
              <a:rect l="l" t="t" r="r" b="b"/>
              <a:pathLst>
                <a:path w="982" h="975" extrusionOk="0">
                  <a:moveTo>
                    <a:pt x="491" y="1"/>
                  </a:moveTo>
                  <a:cubicBezTo>
                    <a:pt x="448" y="1"/>
                    <a:pt x="404" y="25"/>
                    <a:pt x="385" y="73"/>
                  </a:cubicBezTo>
                  <a:lnTo>
                    <a:pt x="1" y="794"/>
                  </a:lnTo>
                  <a:cubicBezTo>
                    <a:pt x="140" y="914"/>
                    <a:pt x="315" y="974"/>
                    <a:pt x="491" y="974"/>
                  </a:cubicBezTo>
                  <a:cubicBezTo>
                    <a:pt x="666" y="974"/>
                    <a:pt x="842" y="914"/>
                    <a:pt x="981" y="794"/>
                  </a:cubicBezTo>
                  <a:lnTo>
                    <a:pt x="597" y="73"/>
                  </a:lnTo>
                  <a:cubicBezTo>
                    <a:pt x="577" y="25"/>
                    <a:pt x="534" y="1"/>
                    <a:pt x="491" y="1"/>
                  </a:cubicBezTo>
                  <a:close/>
                </a:path>
              </a:pathLst>
            </a:custGeom>
            <a:solidFill>
              <a:srgbClr val="8FA1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7" name="Google Shape;14487;p85"/>
            <p:cNvSpPr/>
            <p:nvPr/>
          </p:nvSpPr>
          <p:spPr>
            <a:xfrm>
              <a:off x="1441470" y="3400744"/>
              <a:ext cx="58589" cy="135471"/>
            </a:xfrm>
            <a:custGeom>
              <a:avLst/>
              <a:gdLst/>
              <a:ahLst/>
              <a:cxnLst/>
              <a:rect l="l" t="t" r="r" b="b"/>
              <a:pathLst>
                <a:path w="2242" h="5184" extrusionOk="0">
                  <a:moveTo>
                    <a:pt x="20" y="1"/>
                  </a:moveTo>
                  <a:cubicBezTo>
                    <a:pt x="0" y="68"/>
                    <a:pt x="0" y="145"/>
                    <a:pt x="0" y="212"/>
                  </a:cubicBezTo>
                  <a:lnTo>
                    <a:pt x="0" y="4462"/>
                  </a:lnTo>
                  <a:cubicBezTo>
                    <a:pt x="0" y="4857"/>
                    <a:pt x="318" y="5184"/>
                    <a:pt x="722" y="5184"/>
                  </a:cubicBezTo>
                  <a:lnTo>
                    <a:pt x="1520" y="5184"/>
                  </a:lnTo>
                  <a:cubicBezTo>
                    <a:pt x="1914" y="5184"/>
                    <a:pt x="2241" y="4857"/>
                    <a:pt x="2241" y="4462"/>
                  </a:cubicBezTo>
                  <a:lnTo>
                    <a:pt x="2241" y="212"/>
                  </a:lnTo>
                  <a:cubicBezTo>
                    <a:pt x="2241" y="145"/>
                    <a:pt x="2241" y="68"/>
                    <a:pt x="2222" y="1"/>
                  </a:cubicBezTo>
                  <a:close/>
                </a:path>
              </a:pathLst>
            </a:custGeom>
            <a:solidFill>
              <a:srgbClr val="7C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8" name="Google Shape;14488;p85"/>
            <p:cNvSpPr/>
            <p:nvPr/>
          </p:nvSpPr>
          <p:spPr>
            <a:xfrm>
              <a:off x="1470607" y="3400744"/>
              <a:ext cx="29451" cy="135471"/>
            </a:xfrm>
            <a:custGeom>
              <a:avLst/>
              <a:gdLst/>
              <a:ahLst/>
              <a:cxnLst/>
              <a:rect l="l" t="t" r="r" b="b"/>
              <a:pathLst>
                <a:path w="1127" h="5184" extrusionOk="0">
                  <a:moveTo>
                    <a:pt x="1" y="1"/>
                  </a:moveTo>
                  <a:lnTo>
                    <a:pt x="1" y="5184"/>
                  </a:lnTo>
                  <a:lnTo>
                    <a:pt x="405" y="5184"/>
                  </a:lnTo>
                  <a:cubicBezTo>
                    <a:pt x="799" y="5184"/>
                    <a:pt x="1126" y="4857"/>
                    <a:pt x="1126" y="4462"/>
                  </a:cubicBezTo>
                  <a:lnTo>
                    <a:pt x="1126" y="212"/>
                  </a:lnTo>
                  <a:cubicBezTo>
                    <a:pt x="1126" y="145"/>
                    <a:pt x="1116" y="68"/>
                    <a:pt x="1107" y="1"/>
                  </a:cubicBezTo>
                  <a:close/>
                </a:path>
              </a:pathLst>
            </a:custGeom>
            <a:solidFill>
              <a:srgbClr val="8FA1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9" name="Google Shape;14489;p85"/>
            <p:cNvSpPr/>
            <p:nvPr/>
          </p:nvSpPr>
          <p:spPr>
            <a:xfrm>
              <a:off x="1499771" y="3348296"/>
              <a:ext cx="58824" cy="187919"/>
            </a:xfrm>
            <a:custGeom>
              <a:avLst/>
              <a:gdLst/>
              <a:ahLst/>
              <a:cxnLst/>
              <a:rect l="l" t="t" r="r" b="b"/>
              <a:pathLst>
                <a:path w="2251" h="7191" extrusionOk="0">
                  <a:moveTo>
                    <a:pt x="1124" y="0"/>
                  </a:moveTo>
                  <a:cubicBezTo>
                    <a:pt x="1080" y="0"/>
                    <a:pt x="1034" y="22"/>
                    <a:pt x="1010" y="65"/>
                  </a:cubicBezTo>
                  <a:lnTo>
                    <a:pt x="635" y="786"/>
                  </a:lnTo>
                  <a:lnTo>
                    <a:pt x="106" y="1777"/>
                  </a:lnTo>
                  <a:cubicBezTo>
                    <a:pt x="39" y="1911"/>
                    <a:pt x="0" y="2065"/>
                    <a:pt x="0" y="2219"/>
                  </a:cubicBezTo>
                  <a:lnTo>
                    <a:pt x="0" y="6469"/>
                  </a:lnTo>
                  <a:cubicBezTo>
                    <a:pt x="0" y="6864"/>
                    <a:pt x="318" y="7191"/>
                    <a:pt x="722" y="7191"/>
                  </a:cubicBezTo>
                  <a:lnTo>
                    <a:pt x="1529" y="7191"/>
                  </a:lnTo>
                  <a:cubicBezTo>
                    <a:pt x="1924" y="7191"/>
                    <a:pt x="2251" y="6864"/>
                    <a:pt x="2251" y="6469"/>
                  </a:cubicBezTo>
                  <a:lnTo>
                    <a:pt x="2251" y="2219"/>
                  </a:lnTo>
                  <a:cubicBezTo>
                    <a:pt x="2251" y="2065"/>
                    <a:pt x="2212" y="1911"/>
                    <a:pt x="2135" y="1777"/>
                  </a:cubicBezTo>
                  <a:lnTo>
                    <a:pt x="1616" y="786"/>
                  </a:lnTo>
                  <a:lnTo>
                    <a:pt x="1231" y="65"/>
                  </a:lnTo>
                  <a:cubicBezTo>
                    <a:pt x="1212" y="22"/>
                    <a:pt x="1169" y="0"/>
                    <a:pt x="1124" y="0"/>
                  </a:cubicBez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0" name="Google Shape;14490;p85"/>
            <p:cNvSpPr/>
            <p:nvPr/>
          </p:nvSpPr>
          <p:spPr>
            <a:xfrm>
              <a:off x="1516104" y="3348348"/>
              <a:ext cx="25897" cy="25479"/>
            </a:xfrm>
            <a:custGeom>
              <a:avLst/>
              <a:gdLst/>
              <a:ahLst/>
              <a:cxnLst/>
              <a:rect l="l" t="t" r="r" b="b"/>
              <a:pathLst>
                <a:path w="991" h="975" extrusionOk="0">
                  <a:moveTo>
                    <a:pt x="492" y="1"/>
                  </a:moveTo>
                  <a:cubicBezTo>
                    <a:pt x="448" y="1"/>
                    <a:pt x="404" y="25"/>
                    <a:pt x="385" y="73"/>
                  </a:cubicBezTo>
                  <a:lnTo>
                    <a:pt x="0" y="794"/>
                  </a:lnTo>
                  <a:cubicBezTo>
                    <a:pt x="140" y="914"/>
                    <a:pt x="315" y="974"/>
                    <a:pt x="492" y="974"/>
                  </a:cubicBezTo>
                  <a:cubicBezTo>
                    <a:pt x="669" y="974"/>
                    <a:pt x="847" y="914"/>
                    <a:pt x="991" y="794"/>
                  </a:cubicBezTo>
                  <a:lnTo>
                    <a:pt x="606" y="73"/>
                  </a:lnTo>
                  <a:cubicBezTo>
                    <a:pt x="582" y="25"/>
                    <a:pt x="537" y="1"/>
                    <a:pt x="492" y="1"/>
                  </a:cubicBez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1" name="Google Shape;14491;p85"/>
            <p:cNvSpPr/>
            <p:nvPr/>
          </p:nvSpPr>
          <p:spPr>
            <a:xfrm>
              <a:off x="1499771" y="3400744"/>
              <a:ext cx="58824" cy="135471"/>
            </a:xfrm>
            <a:custGeom>
              <a:avLst/>
              <a:gdLst/>
              <a:ahLst/>
              <a:cxnLst/>
              <a:rect l="l" t="t" r="r" b="b"/>
              <a:pathLst>
                <a:path w="2251" h="5184" extrusionOk="0">
                  <a:moveTo>
                    <a:pt x="29" y="1"/>
                  </a:moveTo>
                  <a:cubicBezTo>
                    <a:pt x="10" y="68"/>
                    <a:pt x="0" y="145"/>
                    <a:pt x="0" y="212"/>
                  </a:cubicBezTo>
                  <a:lnTo>
                    <a:pt x="0" y="4462"/>
                  </a:lnTo>
                  <a:cubicBezTo>
                    <a:pt x="0" y="4857"/>
                    <a:pt x="318" y="5184"/>
                    <a:pt x="722" y="5184"/>
                  </a:cubicBezTo>
                  <a:lnTo>
                    <a:pt x="1529" y="5184"/>
                  </a:lnTo>
                  <a:cubicBezTo>
                    <a:pt x="1924" y="5184"/>
                    <a:pt x="2251" y="4857"/>
                    <a:pt x="2251" y="4462"/>
                  </a:cubicBezTo>
                  <a:lnTo>
                    <a:pt x="2251" y="212"/>
                  </a:lnTo>
                  <a:cubicBezTo>
                    <a:pt x="2251" y="145"/>
                    <a:pt x="2241" y="68"/>
                    <a:pt x="2231" y="1"/>
                  </a:cubicBez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2" name="Google Shape;14492;p85"/>
            <p:cNvSpPr/>
            <p:nvPr/>
          </p:nvSpPr>
          <p:spPr>
            <a:xfrm>
              <a:off x="1529432" y="3400744"/>
              <a:ext cx="29164" cy="135471"/>
            </a:xfrm>
            <a:custGeom>
              <a:avLst/>
              <a:gdLst/>
              <a:ahLst/>
              <a:cxnLst/>
              <a:rect l="l" t="t" r="r" b="b"/>
              <a:pathLst>
                <a:path w="1116" h="5184" extrusionOk="0">
                  <a:moveTo>
                    <a:pt x="0" y="1"/>
                  </a:moveTo>
                  <a:lnTo>
                    <a:pt x="0" y="5184"/>
                  </a:lnTo>
                  <a:lnTo>
                    <a:pt x="394" y="5184"/>
                  </a:lnTo>
                  <a:cubicBezTo>
                    <a:pt x="789" y="5184"/>
                    <a:pt x="1116" y="4857"/>
                    <a:pt x="1116" y="4462"/>
                  </a:cubicBezTo>
                  <a:lnTo>
                    <a:pt x="1116" y="212"/>
                  </a:lnTo>
                  <a:cubicBezTo>
                    <a:pt x="1116" y="145"/>
                    <a:pt x="1116" y="68"/>
                    <a:pt x="1096" y="1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3" name="Google Shape;14493;p85"/>
            <p:cNvSpPr/>
            <p:nvPr/>
          </p:nvSpPr>
          <p:spPr>
            <a:xfrm>
              <a:off x="1558569" y="3348296"/>
              <a:ext cx="58824" cy="187919"/>
            </a:xfrm>
            <a:custGeom>
              <a:avLst/>
              <a:gdLst/>
              <a:ahLst/>
              <a:cxnLst/>
              <a:rect l="l" t="t" r="r" b="b"/>
              <a:pathLst>
                <a:path w="2251" h="7191" extrusionOk="0">
                  <a:moveTo>
                    <a:pt x="1126" y="0"/>
                  </a:moveTo>
                  <a:cubicBezTo>
                    <a:pt x="1082" y="0"/>
                    <a:pt x="1039" y="22"/>
                    <a:pt x="1020" y="65"/>
                  </a:cubicBezTo>
                  <a:lnTo>
                    <a:pt x="635" y="786"/>
                  </a:lnTo>
                  <a:lnTo>
                    <a:pt x="116" y="1777"/>
                  </a:lnTo>
                  <a:cubicBezTo>
                    <a:pt x="39" y="1911"/>
                    <a:pt x="1" y="2065"/>
                    <a:pt x="1" y="2219"/>
                  </a:cubicBezTo>
                  <a:lnTo>
                    <a:pt x="1" y="6469"/>
                  </a:lnTo>
                  <a:cubicBezTo>
                    <a:pt x="1" y="6864"/>
                    <a:pt x="327" y="7191"/>
                    <a:pt x="722" y="7191"/>
                  </a:cubicBezTo>
                  <a:lnTo>
                    <a:pt x="1530" y="7191"/>
                  </a:lnTo>
                  <a:cubicBezTo>
                    <a:pt x="1933" y="7191"/>
                    <a:pt x="2251" y="6864"/>
                    <a:pt x="2251" y="6469"/>
                  </a:cubicBezTo>
                  <a:lnTo>
                    <a:pt x="2251" y="2219"/>
                  </a:lnTo>
                  <a:cubicBezTo>
                    <a:pt x="2251" y="2065"/>
                    <a:pt x="2212" y="1911"/>
                    <a:pt x="2145" y="1777"/>
                  </a:cubicBezTo>
                  <a:lnTo>
                    <a:pt x="1616" y="786"/>
                  </a:lnTo>
                  <a:lnTo>
                    <a:pt x="1231" y="65"/>
                  </a:lnTo>
                  <a:cubicBezTo>
                    <a:pt x="1212" y="22"/>
                    <a:pt x="1169" y="0"/>
                    <a:pt x="1126" y="0"/>
                  </a:cubicBez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4" name="Google Shape;14494;p85"/>
            <p:cNvSpPr/>
            <p:nvPr/>
          </p:nvSpPr>
          <p:spPr>
            <a:xfrm>
              <a:off x="1575163" y="3348348"/>
              <a:ext cx="25662" cy="25479"/>
            </a:xfrm>
            <a:custGeom>
              <a:avLst/>
              <a:gdLst/>
              <a:ahLst/>
              <a:cxnLst/>
              <a:rect l="l" t="t" r="r" b="b"/>
              <a:pathLst>
                <a:path w="982" h="975" extrusionOk="0">
                  <a:moveTo>
                    <a:pt x="492" y="1"/>
                  </a:moveTo>
                  <a:cubicBezTo>
                    <a:pt x="447" y="1"/>
                    <a:pt x="404" y="25"/>
                    <a:pt x="385" y="73"/>
                  </a:cubicBezTo>
                  <a:lnTo>
                    <a:pt x="0" y="794"/>
                  </a:lnTo>
                  <a:cubicBezTo>
                    <a:pt x="140" y="914"/>
                    <a:pt x="315" y="974"/>
                    <a:pt x="491" y="974"/>
                  </a:cubicBezTo>
                  <a:cubicBezTo>
                    <a:pt x="666" y="974"/>
                    <a:pt x="842" y="914"/>
                    <a:pt x="981" y="794"/>
                  </a:cubicBezTo>
                  <a:lnTo>
                    <a:pt x="606" y="73"/>
                  </a:lnTo>
                  <a:cubicBezTo>
                    <a:pt x="582" y="25"/>
                    <a:pt x="536" y="1"/>
                    <a:pt x="492" y="1"/>
                  </a:cubicBez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5" name="Google Shape;14495;p85"/>
            <p:cNvSpPr/>
            <p:nvPr/>
          </p:nvSpPr>
          <p:spPr>
            <a:xfrm>
              <a:off x="1558569" y="3400744"/>
              <a:ext cx="58824" cy="135471"/>
            </a:xfrm>
            <a:custGeom>
              <a:avLst/>
              <a:gdLst/>
              <a:ahLst/>
              <a:cxnLst/>
              <a:rect l="l" t="t" r="r" b="b"/>
              <a:pathLst>
                <a:path w="2251" h="5184" extrusionOk="0">
                  <a:moveTo>
                    <a:pt x="29" y="1"/>
                  </a:moveTo>
                  <a:cubicBezTo>
                    <a:pt x="10" y="68"/>
                    <a:pt x="1" y="145"/>
                    <a:pt x="1" y="212"/>
                  </a:cubicBezTo>
                  <a:lnTo>
                    <a:pt x="1" y="4462"/>
                  </a:lnTo>
                  <a:cubicBezTo>
                    <a:pt x="1" y="4857"/>
                    <a:pt x="327" y="5184"/>
                    <a:pt x="722" y="5184"/>
                  </a:cubicBezTo>
                  <a:lnTo>
                    <a:pt x="1530" y="5184"/>
                  </a:lnTo>
                  <a:cubicBezTo>
                    <a:pt x="1933" y="5184"/>
                    <a:pt x="2251" y="4857"/>
                    <a:pt x="2251" y="4462"/>
                  </a:cubicBezTo>
                  <a:lnTo>
                    <a:pt x="2251" y="212"/>
                  </a:lnTo>
                  <a:cubicBezTo>
                    <a:pt x="2251" y="145"/>
                    <a:pt x="2241" y="68"/>
                    <a:pt x="2231" y="1"/>
                  </a:cubicBezTo>
                  <a:close/>
                </a:path>
              </a:pathLst>
            </a:custGeom>
            <a:solidFill>
              <a:srgbClr val="657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6" name="Google Shape;14496;p85"/>
            <p:cNvSpPr/>
            <p:nvPr/>
          </p:nvSpPr>
          <p:spPr>
            <a:xfrm>
              <a:off x="1587968" y="3400744"/>
              <a:ext cx="29425" cy="135471"/>
            </a:xfrm>
            <a:custGeom>
              <a:avLst/>
              <a:gdLst/>
              <a:ahLst/>
              <a:cxnLst/>
              <a:rect l="l" t="t" r="r" b="b"/>
              <a:pathLst>
                <a:path w="1126" h="5184" extrusionOk="0">
                  <a:moveTo>
                    <a:pt x="1" y="1"/>
                  </a:moveTo>
                  <a:lnTo>
                    <a:pt x="1" y="5184"/>
                  </a:lnTo>
                  <a:lnTo>
                    <a:pt x="405" y="5184"/>
                  </a:lnTo>
                  <a:cubicBezTo>
                    <a:pt x="808" y="5184"/>
                    <a:pt x="1126" y="4857"/>
                    <a:pt x="1126" y="4462"/>
                  </a:cubicBezTo>
                  <a:lnTo>
                    <a:pt x="1126" y="212"/>
                  </a:lnTo>
                  <a:cubicBezTo>
                    <a:pt x="1126" y="145"/>
                    <a:pt x="1116" y="68"/>
                    <a:pt x="1106" y="1"/>
                  </a:cubicBez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7" name="Google Shape;14497;p85"/>
            <p:cNvSpPr/>
            <p:nvPr/>
          </p:nvSpPr>
          <p:spPr>
            <a:xfrm>
              <a:off x="1316818" y="3475117"/>
              <a:ext cx="310872" cy="240027"/>
            </a:xfrm>
            <a:custGeom>
              <a:avLst/>
              <a:gdLst/>
              <a:ahLst/>
              <a:cxnLst/>
              <a:rect l="l" t="t" r="r" b="b"/>
              <a:pathLst>
                <a:path w="11896" h="9185" extrusionOk="0">
                  <a:moveTo>
                    <a:pt x="328" y="1"/>
                  </a:moveTo>
                  <a:cubicBezTo>
                    <a:pt x="145" y="1"/>
                    <a:pt x="1" y="145"/>
                    <a:pt x="1" y="338"/>
                  </a:cubicBezTo>
                  <a:lnTo>
                    <a:pt x="1" y="8223"/>
                  </a:lnTo>
                  <a:cubicBezTo>
                    <a:pt x="10" y="8755"/>
                    <a:pt x="453" y="9184"/>
                    <a:pt x="993" y="9184"/>
                  </a:cubicBezTo>
                  <a:cubicBezTo>
                    <a:pt x="999" y="9184"/>
                    <a:pt x="1005" y="9184"/>
                    <a:pt x="1011" y="9184"/>
                  </a:cubicBezTo>
                  <a:lnTo>
                    <a:pt x="10877" y="9184"/>
                  </a:lnTo>
                  <a:cubicBezTo>
                    <a:pt x="10883" y="9184"/>
                    <a:pt x="10889" y="9184"/>
                    <a:pt x="10895" y="9184"/>
                  </a:cubicBezTo>
                  <a:cubicBezTo>
                    <a:pt x="11435" y="9184"/>
                    <a:pt x="11886" y="8755"/>
                    <a:pt x="11896" y="8223"/>
                  </a:cubicBezTo>
                  <a:lnTo>
                    <a:pt x="11896" y="8050"/>
                  </a:lnTo>
                  <a:lnTo>
                    <a:pt x="11896" y="309"/>
                  </a:lnTo>
                  <a:cubicBezTo>
                    <a:pt x="11886" y="136"/>
                    <a:pt x="11742" y="1"/>
                    <a:pt x="11559" y="1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8" name="Google Shape;14498;p85"/>
            <p:cNvSpPr/>
            <p:nvPr/>
          </p:nvSpPr>
          <p:spPr>
            <a:xfrm>
              <a:off x="1347994" y="3474882"/>
              <a:ext cx="279696" cy="210367"/>
            </a:xfrm>
            <a:custGeom>
              <a:avLst/>
              <a:gdLst/>
              <a:ahLst/>
              <a:cxnLst/>
              <a:rect l="l" t="t" r="r" b="b"/>
              <a:pathLst>
                <a:path w="10703" h="8050" extrusionOk="0">
                  <a:moveTo>
                    <a:pt x="0" y="0"/>
                  </a:moveTo>
                  <a:lnTo>
                    <a:pt x="0" y="7087"/>
                  </a:lnTo>
                  <a:cubicBezTo>
                    <a:pt x="10" y="7624"/>
                    <a:pt x="452" y="8050"/>
                    <a:pt x="984" y="8050"/>
                  </a:cubicBezTo>
                  <a:cubicBezTo>
                    <a:pt x="996" y="8050"/>
                    <a:pt x="1008" y="8049"/>
                    <a:pt x="1020" y="8049"/>
                  </a:cubicBezTo>
                  <a:lnTo>
                    <a:pt x="10703" y="8049"/>
                  </a:lnTo>
                  <a:lnTo>
                    <a:pt x="10703" y="337"/>
                  </a:lnTo>
                  <a:cubicBezTo>
                    <a:pt x="10703" y="337"/>
                    <a:pt x="10703" y="327"/>
                    <a:pt x="10703" y="308"/>
                  </a:cubicBezTo>
                  <a:cubicBezTo>
                    <a:pt x="10693" y="135"/>
                    <a:pt x="10549" y="0"/>
                    <a:pt x="10366" y="0"/>
                  </a:cubicBez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9" name="Google Shape;14499;p85"/>
            <p:cNvSpPr/>
            <p:nvPr/>
          </p:nvSpPr>
          <p:spPr>
            <a:xfrm>
              <a:off x="1316818" y="3581921"/>
              <a:ext cx="310872" cy="41002"/>
            </a:xfrm>
            <a:custGeom>
              <a:avLst/>
              <a:gdLst/>
              <a:ahLst/>
              <a:cxnLst/>
              <a:rect l="l" t="t" r="r" b="b"/>
              <a:pathLst>
                <a:path w="11896" h="1569" extrusionOk="0">
                  <a:moveTo>
                    <a:pt x="1" y="1"/>
                  </a:moveTo>
                  <a:lnTo>
                    <a:pt x="1" y="1568"/>
                  </a:lnTo>
                  <a:lnTo>
                    <a:pt x="11896" y="1568"/>
                  </a:lnTo>
                  <a:lnTo>
                    <a:pt x="11896" y="1"/>
                  </a:ln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0" name="Google Shape;14500;p85"/>
            <p:cNvSpPr/>
            <p:nvPr/>
          </p:nvSpPr>
          <p:spPr>
            <a:xfrm>
              <a:off x="1316818" y="3581921"/>
              <a:ext cx="31202" cy="41002"/>
            </a:xfrm>
            <a:custGeom>
              <a:avLst/>
              <a:gdLst/>
              <a:ahLst/>
              <a:cxnLst/>
              <a:rect l="l" t="t" r="r" b="b"/>
              <a:pathLst>
                <a:path w="1194" h="1569" extrusionOk="0">
                  <a:moveTo>
                    <a:pt x="1" y="1"/>
                  </a:moveTo>
                  <a:lnTo>
                    <a:pt x="1" y="1568"/>
                  </a:lnTo>
                  <a:lnTo>
                    <a:pt x="1193" y="1568"/>
                  </a:lnTo>
                  <a:lnTo>
                    <a:pt x="1193" y="1"/>
                  </a:ln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501" name="Google Shape;14501;p85"/>
          <p:cNvGrpSpPr/>
          <p:nvPr/>
        </p:nvGrpSpPr>
        <p:grpSpPr>
          <a:xfrm>
            <a:off x="3105248" y="3348244"/>
            <a:ext cx="305620" cy="366430"/>
            <a:chOff x="3105248" y="3348244"/>
            <a:chExt cx="305620" cy="366430"/>
          </a:xfrm>
        </p:grpSpPr>
        <p:sp>
          <p:nvSpPr>
            <p:cNvPr id="14502" name="Google Shape;14502;p85"/>
            <p:cNvSpPr/>
            <p:nvPr/>
          </p:nvSpPr>
          <p:spPr>
            <a:xfrm>
              <a:off x="3198750" y="3348244"/>
              <a:ext cx="99774" cy="238485"/>
            </a:xfrm>
            <a:custGeom>
              <a:avLst/>
              <a:gdLst/>
              <a:ahLst/>
              <a:cxnLst/>
              <a:rect l="l" t="t" r="r" b="b"/>
              <a:pathLst>
                <a:path w="3818" h="9126" extrusionOk="0">
                  <a:moveTo>
                    <a:pt x="1241" y="1"/>
                  </a:moveTo>
                  <a:cubicBezTo>
                    <a:pt x="1192" y="1"/>
                    <a:pt x="1143" y="13"/>
                    <a:pt x="1097" y="38"/>
                  </a:cubicBezTo>
                  <a:lnTo>
                    <a:pt x="1020" y="86"/>
                  </a:lnTo>
                  <a:cubicBezTo>
                    <a:pt x="327" y="490"/>
                    <a:pt x="0" y="1298"/>
                    <a:pt x="202" y="2077"/>
                  </a:cubicBezTo>
                  <a:lnTo>
                    <a:pt x="2106" y="9125"/>
                  </a:lnTo>
                  <a:lnTo>
                    <a:pt x="3818" y="8664"/>
                  </a:lnTo>
                  <a:lnTo>
                    <a:pt x="3587" y="7798"/>
                  </a:lnTo>
                  <a:lnTo>
                    <a:pt x="1597" y="394"/>
                  </a:lnTo>
                  <a:lnTo>
                    <a:pt x="1549" y="240"/>
                  </a:lnTo>
                  <a:cubicBezTo>
                    <a:pt x="1506" y="92"/>
                    <a:pt x="1376" y="1"/>
                    <a:pt x="1241" y="1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3" name="Google Shape;14503;p85"/>
            <p:cNvSpPr/>
            <p:nvPr/>
          </p:nvSpPr>
          <p:spPr>
            <a:xfrm>
              <a:off x="3223366" y="3348244"/>
              <a:ext cx="69147" cy="208328"/>
            </a:xfrm>
            <a:custGeom>
              <a:avLst/>
              <a:gdLst/>
              <a:ahLst/>
              <a:cxnLst/>
              <a:rect l="l" t="t" r="r" b="b"/>
              <a:pathLst>
                <a:path w="2646" h="7972" extrusionOk="0">
                  <a:moveTo>
                    <a:pt x="289" y="1"/>
                  </a:moveTo>
                  <a:cubicBezTo>
                    <a:pt x="240" y="1"/>
                    <a:pt x="191" y="13"/>
                    <a:pt x="145" y="38"/>
                  </a:cubicBezTo>
                  <a:lnTo>
                    <a:pt x="68" y="86"/>
                  </a:lnTo>
                  <a:cubicBezTo>
                    <a:pt x="1" y="365"/>
                    <a:pt x="10" y="654"/>
                    <a:pt x="87" y="923"/>
                  </a:cubicBezTo>
                  <a:lnTo>
                    <a:pt x="1991" y="7972"/>
                  </a:lnTo>
                  <a:lnTo>
                    <a:pt x="2645" y="7798"/>
                  </a:lnTo>
                  <a:lnTo>
                    <a:pt x="645" y="404"/>
                  </a:lnTo>
                  <a:lnTo>
                    <a:pt x="597" y="240"/>
                  </a:lnTo>
                  <a:cubicBezTo>
                    <a:pt x="555" y="92"/>
                    <a:pt x="424" y="1"/>
                    <a:pt x="289" y="1"/>
                  </a:cubicBez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4" name="Google Shape;14504;p85"/>
            <p:cNvSpPr/>
            <p:nvPr/>
          </p:nvSpPr>
          <p:spPr>
            <a:xfrm>
              <a:off x="3224124" y="3348244"/>
              <a:ext cx="99277" cy="238485"/>
            </a:xfrm>
            <a:custGeom>
              <a:avLst/>
              <a:gdLst/>
              <a:ahLst/>
              <a:cxnLst/>
              <a:rect l="l" t="t" r="r" b="b"/>
              <a:pathLst>
                <a:path w="3799" h="9126" extrusionOk="0">
                  <a:moveTo>
                    <a:pt x="2580" y="1"/>
                  </a:moveTo>
                  <a:cubicBezTo>
                    <a:pt x="2442" y="1"/>
                    <a:pt x="2312" y="90"/>
                    <a:pt x="2270" y="231"/>
                  </a:cubicBezTo>
                  <a:lnTo>
                    <a:pt x="2222" y="394"/>
                  </a:lnTo>
                  <a:lnTo>
                    <a:pt x="1" y="8654"/>
                  </a:lnTo>
                  <a:lnTo>
                    <a:pt x="703" y="8847"/>
                  </a:lnTo>
                  <a:lnTo>
                    <a:pt x="1712" y="9125"/>
                  </a:lnTo>
                  <a:lnTo>
                    <a:pt x="3616" y="2077"/>
                  </a:lnTo>
                  <a:cubicBezTo>
                    <a:pt x="3799" y="1423"/>
                    <a:pt x="3587" y="731"/>
                    <a:pt x="3097" y="288"/>
                  </a:cubicBezTo>
                  <a:cubicBezTo>
                    <a:pt x="2982" y="192"/>
                    <a:pt x="2866" y="106"/>
                    <a:pt x="2732" y="38"/>
                  </a:cubicBezTo>
                  <a:cubicBezTo>
                    <a:pt x="2683" y="13"/>
                    <a:pt x="2631" y="1"/>
                    <a:pt x="2580" y="1"/>
                  </a:cubicBezTo>
                  <a:close/>
                </a:path>
              </a:pathLst>
            </a:custGeom>
            <a:solidFill>
              <a:srgbClr val="EA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5" name="Google Shape;14505;p85"/>
            <p:cNvSpPr/>
            <p:nvPr/>
          </p:nvSpPr>
          <p:spPr>
            <a:xfrm>
              <a:off x="3242469" y="3355770"/>
              <a:ext cx="80697" cy="230959"/>
            </a:xfrm>
            <a:custGeom>
              <a:avLst/>
              <a:gdLst/>
              <a:ahLst/>
              <a:cxnLst/>
              <a:rect l="l" t="t" r="r" b="b"/>
              <a:pathLst>
                <a:path w="3088" h="8838" extrusionOk="0">
                  <a:moveTo>
                    <a:pt x="2385" y="0"/>
                  </a:moveTo>
                  <a:cubicBezTo>
                    <a:pt x="2318" y="39"/>
                    <a:pt x="2280" y="106"/>
                    <a:pt x="2260" y="173"/>
                  </a:cubicBezTo>
                  <a:lnTo>
                    <a:pt x="2212" y="337"/>
                  </a:lnTo>
                  <a:lnTo>
                    <a:pt x="1" y="8559"/>
                  </a:lnTo>
                  <a:lnTo>
                    <a:pt x="1010" y="8837"/>
                  </a:lnTo>
                  <a:lnTo>
                    <a:pt x="2914" y="1789"/>
                  </a:lnTo>
                  <a:cubicBezTo>
                    <a:pt x="3087" y="1135"/>
                    <a:pt x="2885" y="443"/>
                    <a:pt x="2385" y="0"/>
                  </a:cubicBez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6" name="Google Shape;14506;p85"/>
            <p:cNvSpPr/>
            <p:nvPr/>
          </p:nvSpPr>
          <p:spPr>
            <a:xfrm>
              <a:off x="3235675" y="3503000"/>
              <a:ext cx="175192" cy="211255"/>
            </a:xfrm>
            <a:custGeom>
              <a:avLst/>
              <a:gdLst/>
              <a:ahLst/>
              <a:cxnLst/>
              <a:rect l="l" t="t" r="r" b="b"/>
              <a:pathLst>
                <a:path w="6704" h="8084" extrusionOk="0">
                  <a:moveTo>
                    <a:pt x="3920" y="4201"/>
                  </a:moveTo>
                  <a:cubicBezTo>
                    <a:pt x="3946" y="4201"/>
                    <a:pt x="3974" y="4202"/>
                    <a:pt x="4001" y="4204"/>
                  </a:cubicBezTo>
                  <a:cubicBezTo>
                    <a:pt x="4771" y="4242"/>
                    <a:pt x="5367" y="4896"/>
                    <a:pt x="5319" y="5665"/>
                  </a:cubicBezTo>
                  <a:cubicBezTo>
                    <a:pt x="5275" y="6470"/>
                    <a:pt x="4609" y="6979"/>
                    <a:pt x="3923" y="6979"/>
                  </a:cubicBezTo>
                  <a:cubicBezTo>
                    <a:pt x="3560" y="6979"/>
                    <a:pt x="3191" y="6837"/>
                    <a:pt x="2905" y="6521"/>
                  </a:cubicBezTo>
                  <a:cubicBezTo>
                    <a:pt x="2096" y="5618"/>
                    <a:pt x="2740" y="4201"/>
                    <a:pt x="3920" y="4201"/>
                  </a:cubicBezTo>
                  <a:close/>
                  <a:moveTo>
                    <a:pt x="979" y="0"/>
                  </a:moveTo>
                  <a:cubicBezTo>
                    <a:pt x="904" y="0"/>
                    <a:pt x="827" y="10"/>
                    <a:pt x="751" y="30"/>
                  </a:cubicBezTo>
                  <a:cubicBezTo>
                    <a:pt x="280" y="165"/>
                    <a:pt x="1" y="646"/>
                    <a:pt x="126" y="1126"/>
                  </a:cubicBezTo>
                  <a:lnTo>
                    <a:pt x="1520" y="6290"/>
                  </a:lnTo>
                  <a:cubicBezTo>
                    <a:pt x="1848" y="7376"/>
                    <a:pt x="2844" y="8084"/>
                    <a:pt x="3927" y="8084"/>
                  </a:cubicBezTo>
                  <a:cubicBezTo>
                    <a:pt x="4149" y="8084"/>
                    <a:pt x="4374" y="8054"/>
                    <a:pt x="4597" y="7992"/>
                  </a:cubicBezTo>
                  <a:cubicBezTo>
                    <a:pt x="5924" y="7617"/>
                    <a:pt x="6703" y="6261"/>
                    <a:pt x="6357" y="4934"/>
                  </a:cubicBezTo>
                  <a:lnTo>
                    <a:pt x="6357" y="4934"/>
                  </a:lnTo>
                  <a:lnTo>
                    <a:pt x="6357" y="4944"/>
                  </a:lnTo>
                  <a:cubicBezTo>
                    <a:pt x="6044" y="3788"/>
                    <a:pt x="5011" y="3079"/>
                    <a:pt x="3925" y="3079"/>
                  </a:cubicBezTo>
                  <a:cubicBezTo>
                    <a:pt x="3476" y="3079"/>
                    <a:pt x="3017" y="3201"/>
                    <a:pt x="2597" y="3463"/>
                  </a:cubicBezTo>
                  <a:lnTo>
                    <a:pt x="1838" y="655"/>
                  </a:lnTo>
                  <a:cubicBezTo>
                    <a:pt x="1733" y="260"/>
                    <a:pt x="1371" y="0"/>
                    <a:pt x="979" y="0"/>
                  </a:cubicBez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7" name="Google Shape;14507;p85"/>
            <p:cNvSpPr/>
            <p:nvPr/>
          </p:nvSpPr>
          <p:spPr>
            <a:xfrm>
              <a:off x="3105248" y="3502739"/>
              <a:ext cx="181725" cy="211935"/>
            </a:xfrm>
            <a:custGeom>
              <a:avLst/>
              <a:gdLst/>
              <a:ahLst/>
              <a:cxnLst/>
              <a:rect l="l" t="t" r="r" b="b"/>
              <a:pathLst>
                <a:path w="6954" h="8110" extrusionOk="0">
                  <a:moveTo>
                    <a:pt x="3007" y="4212"/>
                  </a:moveTo>
                  <a:cubicBezTo>
                    <a:pt x="3127" y="4212"/>
                    <a:pt x="3250" y="4228"/>
                    <a:pt x="3376" y="4262"/>
                  </a:cubicBezTo>
                  <a:cubicBezTo>
                    <a:pt x="4117" y="4454"/>
                    <a:pt x="4559" y="5214"/>
                    <a:pt x="4367" y="5964"/>
                  </a:cubicBezTo>
                  <a:cubicBezTo>
                    <a:pt x="4184" y="6630"/>
                    <a:pt x="3602" y="6990"/>
                    <a:pt x="3017" y="6990"/>
                  </a:cubicBezTo>
                  <a:cubicBezTo>
                    <a:pt x="2554" y="6990"/>
                    <a:pt x="2090" y="6766"/>
                    <a:pt x="1819" y="6291"/>
                  </a:cubicBezTo>
                  <a:cubicBezTo>
                    <a:pt x="1268" y="5336"/>
                    <a:pt x="1995" y="4212"/>
                    <a:pt x="3007" y="4212"/>
                  </a:cubicBezTo>
                  <a:close/>
                  <a:moveTo>
                    <a:pt x="5975" y="1"/>
                  </a:moveTo>
                  <a:cubicBezTo>
                    <a:pt x="5583" y="1"/>
                    <a:pt x="5222" y="261"/>
                    <a:pt x="5117" y="656"/>
                  </a:cubicBezTo>
                  <a:lnTo>
                    <a:pt x="4357" y="3473"/>
                  </a:lnTo>
                  <a:cubicBezTo>
                    <a:pt x="3918" y="3196"/>
                    <a:pt x="3458" y="3073"/>
                    <a:pt x="3015" y="3073"/>
                  </a:cubicBezTo>
                  <a:cubicBezTo>
                    <a:pt x="1397" y="3073"/>
                    <a:pt x="1" y="4710"/>
                    <a:pt x="665" y="6483"/>
                  </a:cubicBezTo>
                  <a:cubicBezTo>
                    <a:pt x="1039" y="7464"/>
                    <a:pt x="1976" y="8110"/>
                    <a:pt x="3026" y="8110"/>
                  </a:cubicBezTo>
                  <a:cubicBezTo>
                    <a:pt x="3056" y="8110"/>
                    <a:pt x="3086" y="8109"/>
                    <a:pt x="3117" y="8108"/>
                  </a:cubicBezTo>
                  <a:cubicBezTo>
                    <a:pt x="4194" y="8060"/>
                    <a:pt x="5127" y="7339"/>
                    <a:pt x="5434" y="6300"/>
                  </a:cubicBezTo>
                  <a:lnTo>
                    <a:pt x="6829" y="1127"/>
                  </a:lnTo>
                  <a:cubicBezTo>
                    <a:pt x="6954" y="656"/>
                    <a:pt x="6665" y="175"/>
                    <a:pt x="6204" y="40"/>
                  </a:cubicBezTo>
                  <a:lnTo>
                    <a:pt x="6204" y="31"/>
                  </a:lnTo>
                  <a:cubicBezTo>
                    <a:pt x="6127" y="10"/>
                    <a:pt x="6051" y="1"/>
                    <a:pt x="5975" y="1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8" name="Google Shape;14508;p85"/>
            <p:cNvSpPr/>
            <p:nvPr/>
          </p:nvSpPr>
          <p:spPr>
            <a:xfrm>
              <a:off x="3253288" y="3522365"/>
              <a:ext cx="15836" cy="16124"/>
            </a:xfrm>
            <a:custGeom>
              <a:avLst/>
              <a:gdLst/>
              <a:ahLst/>
              <a:cxnLst/>
              <a:rect l="l" t="t" r="r" b="b"/>
              <a:pathLst>
                <a:path w="606" h="617" extrusionOk="0">
                  <a:moveTo>
                    <a:pt x="308" y="1"/>
                  </a:moveTo>
                  <a:cubicBezTo>
                    <a:pt x="135" y="1"/>
                    <a:pt x="0" y="145"/>
                    <a:pt x="0" y="308"/>
                  </a:cubicBezTo>
                  <a:cubicBezTo>
                    <a:pt x="0" y="472"/>
                    <a:pt x="135" y="616"/>
                    <a:pt x="308" y="616"/>
                  </a:cubicBezTo>
                  <a:cubicBezTo>
                    <a:pt x="471" y="616"/>
                    <a:pt x="606" y="472"/>
                    <a:pt x="606" y="308"/>
                  </a:cubicBezTo>
                  <a:cubicBezTo>
                    <a:pt x="606" y="145"/>
                    <a:pt x="471" y="1"/>
                    <a:pt x="308" y="1"/>
                  </a:cubicBez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509" name="Google Shape;14509;p85"/>
          <p:cNvGrpSpPr/>
          <p:nvPr/>
        </p:nvGrpSpPr>
        <p:grpSpPr>
          <a:xfrm>
            <a:off x="2661988" y="3348218"/>
            <a:ext cx="304078" cy="366665"/>
            <a:chOff x="2661988" y="3348218"/>
            <a:chExt cx="304078" cy="366665"/>
          </a:xfrm>
        </p:grpSpPr>
        <p:sp>
          <p:nvSpPr>
            <p:cNvPr id="14510" name="Google Shape;14510;p85"/>
            <p:cNvSpPr/>
            <p:nvPr/>
          </p:nvSpPr>
          <p:spPr>
            <a:xfrm>
              <a:off x="2801954" y="3540971"/>
              <a:ext cx="24146" cy="173912"/>
            </a:xfrm>
            <a:custGeom>
              <a:avLst/>
              <a:gdLst/>
              <a:ahLst/>
              <a:cxnLst/>
              <a:rect l="l" t="t" r="r" b="b"/>
              <a:pathLst>
                <a:path w="924" h="6655" extrusionOk="0">
                  <a:moveTo>
                    <a:pt x="1" y="0"/>
                  </a:moveTo>
                  <a:lnTo>
                    <a:pt x="1" y="6193"/>
                  </a:lnTo>
                  <a:cubicBezTo>
                    <a:pt x="1" y="6501"/>
                    <a:pt x="231" y="6655"/>
                    <a:pt x="462" y="6655"/>
                  </a:cubicBezTo>
                  <a:cubicBezTo>
                    <a:pt x="693" y="6655"/>
                    <a:pt x="924" y="6501"/>
                    <a:pt x="924" y="6193"/>
                  </a:cubicBezTo>
                  <a:lnTo>
                    <a:pt x="924" y="0"/>
                  </a:ln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1" name="Google Shape;14511;p85"/>
            <p:cNvSpPr/>
            <p:nvPr/>
          </p:nvSpPr>
          <p:spPr>
            <a:xfrm>
              <a:off x="2801954" y="3540971"/>
              <a:ext cx="24146" cy="39721"/>
            </a:xfrm>
            <a:custGeom>
              <a:avLst/>
              <a:gdLst/>
              <a:ahLst/>
              <a:cxnLst/>
              <a:rect l="l" t="t" r="r" b="b"/>
              <a:pathLst>
                <a:path w="924" h="1520" extrusionOk="0">
                  <a:moveTo>
                    <a:pt x="1" y="0"/>
                  </a:moveTo>
                  <a:lnTo>
                    <a:pt x="1" y="1520"/>
                  </a:lnTo>
                  <a:lnTo>
                    <a:pt x="924" y="1520"/>
                  </a:lnTo>
                  <a:lnTo>
                    <a:pt x="924" y="0"/>
                  </a:ln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2" name="Google Shape;14512;p85"/>
            <p:cNvSpPr/>
            <p:nvPr/>
          </p:nvSpPr>
          <p:spPr>
            <a:xfrm>
              <a:off x="2809245" y="3348218"/>
              <a:ext cx="11080" cy="39669"/>
            </a:xfrm>
            <a:custGeom>
              <a:avLst/>
              <a:gdLst/>
              <a:ahLst/>
              <a:cxnLst/>
              <a:rect l="l" t="t" r="r" b="b"/>
              <a:pathLst>
                <a:path w="424" h="1518" extrusionOk="0">
                  <a:moveTo>
                    <a:pt x="212" y="1"/>
                  </a:moveTo>
                  <a:cubicBezTo>
                    <a:pt x="97" y="1"/>
                    <a:pt x="1" y="97"/>
                    <a:pt x="1" y="212"/>
                  </a:cubicBezTo>
                  <a:lnTo>
                    <a:pt x="1" y="1309"/>
                  </a:lnTo>
                  <a:cubicBezTo>
                    <a:pt x="1" y="1448"/>
                    <a:pt x="106" y="1518"/>
                    <a:pt x="212" y="1518"/>
                  </a:cubicBezTo>
                  <a:cubicBezTo>
                    <a:pt x="318" y="1518"/>
                    <a:pt x="424" y="1448"/>
                    <a:pt x="424" y="1309"/>
                  </a:cubicBezTo>
                  <a:lnTo>
                    <a:pt x="424" y="212"/>
                  </a:lnTo>
                  <a:cubicBezTo>
                    <a:pt x="424" y="97"/>
                    <a:pt x="327" y="1"/>
                    <a:pt x="212" y="1"/>
                  </a:cubicBezTo>
                  <a:close/>
                </a:path>
              </a:pathLst>
            </a:custGeom>
            <a:solidFill>
              <a:srgbClr val="C1CA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3" name="Google Shape;14513;p85"/>
            <p:cNvSpPr/>
            <p:nvPr/>
          </p:nvSpPr>
          <p:spPr>
            <a:xfrm>
              <a:off x="2852207" y="3359585"/>
              <a:ext cx="24173" cy="37579"/>
            </a:xfrm>
            <a:custGeom>
              <a:avLst/>
              <a:gdLst/>
              <a:ahLst/>
              <a:cxnLst/>
              <a:rect l="l" t="t" r="r" b="b"/>
              <a:pathLst>
                <a:path w="925" h="1438" extrusionOk="0">
                  <a:moveTo>
                    <a:pt x="681" y="1"/>
                  </a:moveTo>
                  <a:cubicBezTo>
                    <a:pt x="599" y="1"/>
                    <a:pt x="520" y="53"/>
                    <a:pt x="491" y="133"/>
                  </a:cubicBezTo>
                  <a:lnTo>
                    <a:pt x="68" y="1143"/>
                  </a:lnTo>
                  <a:cubicBezTo>
                    <a:pt x="0" y="1310"/>
                    <a:pt x="139" y="1438"/>
                    <a:pt x="276" y="1438"/>
                  </a:cubicBezTo>
                  <a:cubicBezTo>
                    <a:pt x="351" y="1438"/>
                    <a:pt x="425" y="1399"/>
                    <a:pt x="462" y="1306"/>
                  </a:cubicBezTo>
                  <a:lnTo>
                    <a:pt x="876" y="297"/>
                  </a:lnTo>
                  <a:cubicBezTo>
                    <a:pt x="924" y="191"/>
                    <a:pt x="876" y="56"/>
                    <a:pt x="761" y="18"/>
                  </a:cubicBezTo>
                  <a:cubicBezTo>
                    <a:pt x="735" y="6"/>
                    <a:pt x="708" y="1"/>
                    <a:pt x="681" y="1"/>
                  </a:cubicBezTo>
                  <a:close/>
                </a:path>
              </a:pathLst>
            </a:custGeom>
            <a:solidFill>
              <a:srgbClr val="CED7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4" name="Google Shape;14514;p85"/>
            <p:cNvSpPr/>
            <p:nvPr/>
          </p:nvSpPr>
          <p:spPr>
            <a:xfrm>
              <a:off x="2889158" y="3390970"/>
              <a:ext cx="35540" cy="31411"/>
            </a:xfrm>
            <a:custGeom>
              <a:avLst/>
              <a:gdLst/>
              <a:ahLst/>
              <a:cxnLst/>
              <a:rect l="l" t="t" r="r" b="b"/>
              <a:pathLst>
                <a:path w="1360" h="1202" extrusionOk="0">
                  <a:moveTo>
                    <a:pt x="1057" y="1"/>
                  </a:moveTo>
                  <a:cubicBezTo>
                    <a:pt x="1008" y="1"/>
                    <a:pt x="958" y="20"/>
                    <a:pt x="914" y="67"/>
                  </a:cubicBezTo>
                  <a:lnTo>
                    <a:pt x="135" y="846"/>
                  </a:lnTo>
                  <a:cubicBezTo>
                    <a:pt x="0" y="971"/>
                    <a:pt x="97" y="1202"/>
                    <a:pt x="289" y="1202"/>
                  </a:cubicBezTo>
                  <a:cubicBezTo>
                    <a:pt x="347" y="1202"/>
                    <a:pt x="395" y="1182"/>
                    <a:pt x="433" y="1144"/>
                  </a:cubicBezTo>
                  <a:lnTo>
                    <a:pt x="1212" y="365"/>
                  </a:lnTo>
                  <a:cubicBezTo>
                    <a:pt x="1360" y="217"/>
                    <a:pt x="1218" y="1"/>
                    <a:pt x="1057" y="1"/>
                  </a:cubicBezTo>
                  <a:close/>
                </a:path>
              </a:pathLst>
            </a:custGeom>
            <a:solidFill>
              <a:srgbClr val="C1CA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5" name="Google Shape;14515;p85"/>
            <p:cNvSpPr/>
            <p:nvPr/>
          </p:nvSpPr>
          <p:spPr>
            <a:xfrm>
              <a:off x="2915290" y="3438479"/>
              <a:ext cx="40688" cy="22056"/>
            </a:xfrm>
            <a:custGeom>
              <a:avLst/>
              <a:gdLst/>
              <a:ahLst/>
              <a:cxnLst/>
              <a:rect l="l" t="t" r="r" b="b"/>
              <a:pathLst>
                <a:path w="1557" h="844" extrusionOk="0">
                  <a:moveTo>
                    <a:pt x="1255" y="0"/>
                  </a:moveTo>
                  <a:cubicBezTo>
                    <a:pt x="1226" y="0"/>
                    <a:pt x="1196" y="6"/>
                    <a:pt x="1164" y="18"/>
                  </a:cubicBezTo>
                  <a:lnTo>
                    <a:pt x="164" y="432"/>
                  </a:lnTo>
                  <a:cubicBezTo>
                    <a:pt x="58" y="480"/>
                    <a:pt x="1" y="595"/>
                    <a:pt x="49" y="711"/>
                  </a:cubicBezTo>
                  <a:cubicBezTo>
                    <a:pt x="78" y="791"/>
                    <a:pt x="156" y="843"/>
                    <a:pt x="239" y="843"/>
                  </a:cubicBezTo>
                  <a:cubicBezTo>
                    <a:pt x="265" y="843"/>
                    <a:pt x="292" y="838"/>
                    <a:pt x="318" y="826"/>
                  </a:cubicBezTo>
                  <a:lnTo>
                    <a:pt x="1328" y="412"/>
                  </a:lnTo>
                  <a:cubicBezTo>
                    <a:pt x="1556" y="311"/>
                    <a:pt x="1464" y="0"/>
                    <a:pt x="1255" y="0"/>
                  </a:cubicBezTo>
                  <a:close/>
                </a:path>
              </a:pathLst>
            </a:custGeom>
            <a:solidFill>
              <a:srgbClr val="CED7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6" name="Google Shape;14516;p85"/>
            <p:cNvSpPr/>
            <p:nvPr/>
          </p:nvSpPr>
          <p:spPr>
            <a:xfrm>
              <a:off x="2922817" y="3493723"/>
              <a:ext cx="43249" cy="11080"/>
            </a:xfrm>
            <a:custGeom>
              <a:avLst/>
              <a:gdLst/>
              <a:ahLst/>
              <a:cxnLst/>
              <a:rect l="l" t="t" r="r" b="b"/>
              <a:pathLst>
                <a:path w="1655" h="424" extrusionOk="0">
                  <a:moveTo>
                    <a:pt x="289" y="1"/>
                  </a:moveTo>
                  <a:cubicBezTo>
                    <a:pt x="1" y="1"/>
                    <a:pt x="1" y="424"/>
                    <a:pt x="289" y="424"/>
                  </a:cubicBezTo>
                  <a:lnTo>
                    <a:pt x="1376" y="424"/>
                  </a:lnTo>
                  <a:cubicBezTo>
                    <a:pt x="1655" y="424"/>
                    <a:pt x="1655" y="1"/>
                    <a:pt x="1376" y="1"/>
                  </a:cubicBezTo>
                  <a:close/>
                </a:path>
              </a:pathLst>
            </a:custGeom>
            <a:solidFill>
              <a:srgbClr val="C1CA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7" name="Google Shape;14517;p85"/>
            <p:cNvSpPr/>
            <p:nvPr/>
          </p:nvSpPr>
          <p:spPr>
            <a:xfrm>
              <a:off x="2912912" y="3538149"/>
              <a:ext cx="42570" cy="22160"/>
            </a:xfrm>
            <a:custGeom>
              <a:avLst/>
              <a:gdLst/>
              <a:ahLst/>
              <a:cxnLst/>
              <a:rect l="l" t="t" r="r" b="b"/>
              <a:pathLst>
                <a:path w="1629" h="848" extrusionOk="0">
                  <a:moveTo>
                    <a:pt x="297" y="1"/>
                  </a:moveTo>
                  <a:cubicBezTo>
                    <a:pt x="96" y="1"/>
                    <a:pt x="0" y="314"/>
                    <a:pt x="236" y="406"/>
                  </a:cubicBezTo>
                  <a:lnTo>
                    <a:pt x="1236" y="830"/>
                  </a:lnTo>
                  <a:cubicBezTo>
                    <a:pt x="1266" y="842"/>
                    <a:pt x="1295" y="847"/>
                    <a:pt x="1322" y="847"/>
                  </a:cubicBezTo>
                  <a:cubicBezTo>
                    <a:pt x="1528" y="847"/>
                    <a:pt x="1629" y="529"/>
                    <a:pt x="1399" y="435"/>
                  </a:cubicBezTo>
                  <a:lnTo>
                    <a:pt x="390" y="22"/>
                  </a:lnTo>
                  <a:cubicBezTo>
                    <a:pt x="357" y="7"/>
                    <a:pt x="326" y="1"/>
                    <a:pt x="297" y="1"/>
                  </a:cubicBezTo>
                  <a:close/>
                </a:path>
              </a:pathLst>
            </a:custGeom>
            <a:solidFill>
              <a:srgbClr val="CED7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8" name="Google Shape;14518;p85"/>
            <p:cNvSpPr/>
            <p:nvPr/>
          </p:nvSpPr>
          <p:spPr>
            <a:xfrm>
              <a:off x="2887825" y="3575649"/>
              <a:ext cx="35880" cy="31411"/>
            </a:xfrm>
            <a:custGeom>
              <a:avLst/>
              <a:gdLst/>
              <a:ahLst/>
              <a:cxnLst/>
              <a:rect l="l" t="t" r="r" b="b"/>
              <a:pathLst>
                <a:path w="1373" h="1202" extrusionOk="0">
                  <a:moveTo>
                    <a:pt x="300" y="0"/>
                  </a:moveTo>
                  <a:cubicBezTo>
                    <a:pt x="140" y="0"/>
                    <a:pt x="0" y="211"/>
                    <a:pt x="148" y="366"/>
                  </a:cubicBezTo>
                  <a:lnTo>
                    <a:pt x="927" y="1135"/>
                  </a:lnTo>
                  <a:cubicBezTo>
                    <a:pt x="971" y="1182"/>
                    <a:pt x="1021" y="1201"/>
                    <a:pt x="1069" y="1201"/>
                  </a:cubicBezTo>
                  <a:cubicBezTo>
                    <a:pt x="1230" y="1201"/>
                    <a:pt x="1373" y="985"/>
                    <a:pt x="1225" y="837"/>
                  </a:cubicBezTo>
                  <a:lnTo>
                    <a:pt x="446" y="68"/>
                  </a:lnTo>
                  <a:cubicBezTo>
                    <a:pt x="401" y="20"/>
                    <a:pt x="350" y="0"/>
                    <a:pt x="300" y="0"/>
                  </a:cubicBezTo>
                  <a:close/>
                </a:path>
              </a:pathLst>
            </a:custGeom>
            <a:solidFill>
              <a:srgbClr val="C1CA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9" name="Google Shape;14519;p85"/>
            <p:cNvSpPr/>
            <p:nvPr/>
          </p:nvSpPr>
          <p:spPr>
            <a:xfrm>
              <a:off x="2850926" y="3600605"/>
              <a:ext cx="24721" cy="37552"/>
            </a:xfrm>
            <a:custGeom>
              <a:avLst/>
              <a:gdLst/>
              <a:ahLst/>
              <a:cxnLst/>
              <a:rect l="l" t="t" r="r" b="b"/>
              <a:pathLst>
                <a:path w="946" h="1437" extrusionOk="0">
                  <a:moveTo>
                    <a:pt x="270" y="1"/>
                  </a:moveTo>
                  <a:cubicBezTo>
                    <a:pt x="136" y="1"/>
                    <a:pt x="1" y="128"/>
                    <a:pt x="69" y="295"/>
                  </a:cubicBezTo>
                  <a:lnTo>
                    <a:pt x="483" y="1305"/>
                  </a:lnTo>
                  <a:cubicBezTo>
                    <a:pt x="520" y="1397"/>
                    <a:pt x="594" y="1436"/>
                    <a:pt x="669" y="1436"/>
                  </a:cubicBezTo>
                  <a:cubicBezTo>
                    <a:pt x="806" y="1436"/>
                    <a:pt x="945" y="1309"/>
                    <a:pt x="877" y="1142"/>
                  </a:cubicBezTo>
                  <a:lnTo>
                    <a:pt x="454" y="132"/>
                  </a:lnTo>
                  <a:cubicBezTo>
                    <a:pt x="416" y="40"/>
                    <a:pt x="343" y="1"/>
                    <a:pt x="270" y="1"/>
                  </a:cubicBezTo>
                  <a:close/>
                </a:path>
              </a:pathLst>
            </a:custGeom>
            <a:solidFill>
              <a:srgbClr val="CED7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0" name="Google Shape;14520;p85"/>
            <p:cNvSpPr/>
            <p:nvPr/>
          </p:nvSpPr>
          <p:spPr>
            <a:xfrm>
              <a:off x="2751021" y="3600083"/>
              <a:ext cx="24068" cy="37317"/>
            </a:xfrm>
            <a:custGeom>
              <a:avLst/>
              <a:gdLst/>
              <a:ahLst/>
              <a:cxnLst/>
              <a:rect l="l" t="t" r="r" b="b"/>
              <a:pathLst>
                <a:path w="921" h="1428" extrusionOk="0">
                  <a:moveTo>
                    <a:pt x="682" y="0"/>
                  </a:moveTo>
                  <a:cubicBezTo>
                    <a:pt x="596" y="0"/>
                    <a:pt x="517" y="53"/>
                    <a:pt x="488" y="133"/>
                  </a:cubicBezTo>
                  <a:lnTo>
                    <a:pt x="75" y="1133"/>
                  </a:lnTo>
                  <a:cubicBezTo>
                    <a:pt x="0" y="1300"/>
                    <a:pt x="137" y="1427"/>
                    <a:pt x="273" y="1427"/>
                  </a:cubicBezTo>
                  <a:cubicBezTo>
                    <a:pt x="347" y="1427"/>
                    <a:pt x="422" y="1389"/>
                    <a:pt x="459" y="1296"/>
                  </a:cubicBezTo>
                  <a:lnTo>
                    <a:pt x="882" y="287"/>
                  </a:lnTo>
                  <a:cubicBezTo>
                    <a:pt x="921" y="181"/>
                    <a:pt x="873" y="56"/>
                    <a:pt x="767" y="17"/>
                  </a:cubicBezTo>
                  <a:cubicBezTo>
                    <a:pt x="739" y="6"/>
                    <a:pt x="710" y="0"/>
                    <a:pt x="682" y="0"/>
                  </a:cubicBezTo>
                  <a:close/>
                </a:path>
              </a:pathLst>
            </a:custGeom>
            <a:solidFill>
              <a:srgbClr val="CED7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1" name="Google Shape;14521;p85"/>
            <p:cNvSpPr/>
            <p:nvPr/>
          </p:nvSpPr>
          <p:spPr>
            <a:xfrm>
              <a:off x="2703147" y="3574525"/>
              <a:ext cx="36063" cy="31411"/>
            </a:xfrm>
            <a:custGeom>
              <a:avLst/>
              <a:gdLst/>
              <a:ahLst/>
              <a:cxnLst/>
              <a:rect l="l" t="t" r="r" b="b"/>
              <a:pathLst>
                <a:path w="1380" h="1202" extrusionOk="0">
                  <a:moveTo>
                    <a:pt x="1071" y="1"/>
                  </a:moveTo>
                  <a:cubicBezTo>
                    <a:pt x="1022" y="1"/>
                    <a:pt x="972" y="19"/>
                    <a:pt x="926" y="63"/>
                  </a:cubicBezTo>
                  <a:lnTo>
                    <a:pt x="926" y="72"/>
                  </a:lnTo>
                  <a:lnTo>
                    <a:pt x="156" y="841"/>
                  </a:lnTo>
                  <a:cubicBezTo>
                    <a:pt x="0" y="990"/>
                    <a:pt x="143" y="1202"/>
                    <a:pt x="309" y="1202"/>
                  </a:cubicBezTo>
                  <a:cubicBezTo>
                    <a:pt x="358" y="1202"/>
                    <a:pt x="409" y="1183"/>
                    <a:pt x="455" y="1140"/>
                  </a:cubicBezTo>
                  <a:lnTo>
                    <a:pt x="1224" y="370"/>
                  </a:lnTo>
                  <a:cubicBezTo>
                    <a:pt x="1380" y="214"/>
                    <a:pt x="1237" y="1"/>
                    <a:pt x="1071" y="1"/>
                  </a:cubicBezTo>
                  <a:close/>
                </a:path>
              </a:pathLst>
            </a:custGeom>
            <a:solidFill>
              <a:srgbClr val="C1CA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2" name="Google Shape;14522;p85"/>
            <p:cNvSpPr/>
            <p:nvPr/>
          </p:nvSpPr>
          <p:spPr>
            <a:xfrm>
              <a:off x="2671814" y="3536607"/>
              <a:ext cx="40714" cy="22186"/>
            </a:xfrm>
            <a:custGeom>
              <a:avLst/>
              <a:gdLst/>
              <a:ahLst/>
              <a:cxnLst/>
              <a:rect l="l" t="t" r="r" b="b"/>
              <a:pathLst>
                <a:path w="1558" h="849" extrusionOk="0">
                  <a:moveTo>
                    <a:pt x="1319" y="0"/>
                  </a:moveTo>
                  <a:cubicBezTo>
                    <a:pt x="1293" y="0"/>
                    <a:pt x="1266" y="5"/>
                    <a:pt x="1240" y="13"/>
                  </a:cubicBezTo>
                  <a:lnTo>
                    <a:pt x="230" y="437"/>
                  </a:lnTo>
                  <a:cubicBezTo>
                    <a:pt x="1" y="530"/>
                    <a:pt x="102" y="849"/>
                    <a:pt x="308" y="849"/>
                  </a:cubicBezTo>
                  <a:cubicBezTo>
                    <a:pt x="335" y="849"/>
                    <a:pt x="364" y="843"/>
                    <a:pt x="394" y="831"/>
                  </a:cubicBezTo>
                  <a:lnTo>
                    <a:pt x="1404" y="408"/>
                  </a:lnTo>
                  <a:cubicBezTo>
                    <a:pt x="1509" y="369"/>
                    <a:pt x="1557" y="244"/>
                    <a:pt x="1519" y="139"/>
                  </a:cubicBezTo>
                  <a:cubicBezTo>
                    <a:pt x="1489" y="49"/>
                    <a:pt x="1408" y="0"/>
                    <a:pt x="1319" y="0"/>
                  </a:cubicBezTo>
                  <a:close/>
                </a:path>
              </a:pathLst>
            </a:custGeom>
            <a:solidFill>
              <a:srgbClr val="CED7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3" name="Google Shape;14523;p85"/>
            <p:cNvSpPr/>
            <p:nvPr/>
          </p:nvSpPr>
          <p:spPr>
            <a:xfrm>
              <a:off x="2661988" y="3492208"/>
              <a:ext cx="41498" cy="11080"/>
            </a:xfrm>
            <a:custGeom>
              <a:avLst/>
              <a:gdLst/>
              <a:ahLst/>
              <a:cxnLst/>
              <a:rect l="l" t="t" r="r" b="b"/>
              <a:pathLst>
                <a:path w="1588" h="424" extrusionOk="0">
                  <a:moveTo>
                    <a:pt x="279" y="1"/>
                  </a:moveTo>
                  <a:cubicBezTo>
                    <a:pt x="1" y="1"/>
                    <a:pt x="1" y="424"/>
                    <a:pt x="279" y="424"/>
                  </a:cubicBezTo>
                  <a:lnTo>
                    <a:pt x="1376" y="424"/>
                  </a:lnTo>
                  <a:cubicBezTo>
                    <a:pt x="1491" y="424"/>
                    <a:pt x="1587" y="328"/>
                    <a:pt x="1587" y="212"/>
                  </a:cubicBezTo>
                  <a:cubicBezTo>
                    <a:pt x="1587" y="97"/>
                    <a:pt x="1491" y="1"/>
                    <a:pt x="1376" y="1"/>
                  </a:cubicBezTo>
                  <a:close/>
                </a:path>
              </a:pathLst>
            </a:custGeom>
            <a:solidFill>
              <a:srgbClr val="C1CA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4" name="Google Shape;14524;p85"/>
            <p:cNvSpPr/>
            <p:nvPr/>
          </p:nvSpPr>
          <p:spPr>
            <a:xfrm>
              <a:off x="2672363" y="3436728"/>
              <a:ext cx="42570" cy="22134"/>
            </a:xfrm>
            <a:custGeom>
              <a:avLst/>
              <a:gdLst/>
              <a:ahLst/>
              <a:cxnLst/>
              <a:rect l="l" t="t" r="r" b="b"/>
              <a:pathLst>
                <a:path w="1629" h="847" extrusionOk="0">
                  <a:moveTo>
                    <a:pt x="312" y="0"/>
                  </a:moveTo>
                  <a:cubicBezTo>
                    <a:pt x="100" y="0"/>
                    <a:pt x="0" y="319"/>
                    <a:pt x="238" y="412"/>
                  </a:cubicBezTo>
                  <a:lnTo>
                    <a:pt x="1238" y="826"/>
                  </a:lnTo>
                  <a:cubicBezTo>
                    <a:pt x="1272" y="840"/>
                    <a:pt x="1304" y="847"/>
                    <a:pt x="1334" y="847"/>
                  </a:cubicBezTo>
                  <a:cubicBezTo>
                    <a:pt x="1540" y="847"/>
                    <a:pt x="1629" y="534"/>
                    <a:pt x="1402" y="441"/>
                  </a:cubicBezTo>
                  <a:lnTo>
                    <a:pt x="402" y="18"/>
                  </a:lnTo>
                  <a:cubicBezTo>
                    <a:pt x="370" y="6"/>
                    <a:pt x="340" y="0"/>
                    <a:pt x="312" y="0"/>
                  </a:cubicBezTo>
                  <a:close/>
                </a:path>
              </a:pathLst>
            </a:custGeom>
            <a:solidFill>
              <a:srgbClr val="CED7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5" name="Google Shape;14525;p85"/>
            <p:cNvSpPr/>
            <p:nvPr/>
          </p:nvSpPr>
          <p:spPr>
            <a:xfrm>
              <a:off x="2704349" y="3390082"/>
              <a:ext cx="35932" cy="31411"/>
            </a:xfrm>
            <a:custGeom>
              <a:avLst/>
              <a:gdLst/>
              <a:ahLst/>
              <a:cxnLst/>
              <a:rect l="l" t="t" r="r" b="b"/>
              <a:pathLst>
                <a:path w="1375" h="1202" extrusionOk="0">
                  <a:moveTo>
                    <a:pt x="307" y="0"/>
                  </a:moveTo>
                  <a:cubicBezTo>
                    <a:pt x="145" y="0"/>
                    <a:pt x="0" y="214"/>
                    <a:pt x="149" y="370"/>
                  </a:cubicBezTo>
                  <a:lnTo>
                    <a:pt x="928" y="1139"/>
                  </a:lnTo>
                  <a:cubicBezTo>
                    <a:pt x="972" y="1183"/>
                    <a:pt x="1021" y="1202"/>
                    <a:pt x="1068" y="1202"/>
                  </a:cubicBezTo>
                  <a:cubicBezTo>
                    <a:pt x="1230" y="1202"/>
                    <a:pt x="1374" y="990"/>
                    <a:pt x="1226" y="841"/>
                  </a:cubicBezTo>
                  <a:lnTo>
                    <a:pt x="447" y="62"/>
                  </a:lnTo>
                  <a:cubicBezTo>
                    <a:pt x="403" y="19"/>
                    <a:pt x="354" y="0"/>
                    <a:pt x="307" y="0"/>
                  </a:cubicBezTo>
                  <a:close/>
                </a:path>
              </a:pathLst>
            </a:custGeom>
            <a:solidFill>
              <a:srgbClr val="C1CA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6" name="Google Shape;14526;p85"/>
            <p:cNvSpPr/>
            <p:nvPr/>
          </p:nvSpPr>
          <p:spPr>
            <a:xfrm>
              <a:off x="2752433" y="3358958"/>
              <a:ext cx="24669" cy="37526"/>
            </a:xfrm>
            <a:custGeom>
              <a:avLst/>
              <a:gdLst/>
              <a:ahLst/>
              <a:cxnLst/>
              <a:rect l="l" t="t" r="r" b="b"/>
              <a:pathLst>
                <a:path w="944" h="1436" extrusionOk="0">
                  <a:moveTo>
                    <a:pt x="269" y="0"/>
                  </a:moveTo>
                  <a:cubicBezTo>
                    <a:pt x="134" y="0"/>
                    <a:pt x="1" y="129"/>
                    <a:pt x="69" y="301"/>
                  </a:cubicBezTo>
                  <a:lnTo>
                    <a:pt x="482" y="1302"/>
                  </a:lnTo>
                  <a:cubicBezTo>
                    <a:pt x="520" y="1395"/>
                    <a:pt x="596" y="1435"/>
                    <a:pt x="672" y="1435"/>
                  </a:cubicBezTo>
                  <a:cubicBezTo>
                    <a:pt x="807" y="1435"/>
                    <a:pt x="944" y="1310"/>
                    <a:pt x="876" y="1138"/>
                  </a:cubicBezTo>
                  <a:lnTo>
                    <a:pt x="463" y="138"/>
                  </a:lnTo>
                  <a:cubicBezTo>
                    <a:pt x="421" y="41"/>
                    <a:pt x="345" y="0"/>
                    <a:pt x="269" y="0"/>
                  </a:cubicBezTo>
                  <a:close/>
                </a:path>
              </a:pathLst>
            </a:custGeom>
            <a:solidFill>
              <a:srgbClr val="CED7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7" name="Google Shape;14527;p85"/>
            <p:cNvSpPr/>
            <p:nvPr/>
          </p:nvSpPr>
          <p:spPr>
            <a:xfrm>
              <a:off x="2727816" y="3415796"/>
              <a:ext cx="172422" cy="159591"/>
            </a:xfrm>
            <a:custGeom>
              <a:avLst/>
              <a:gdLst/>
              <a:ahLst/>
              <a:cxnLst/>
              <a:rect l="l" t="t" r="r" b="b"/>
              <a:pathLst>
                <a:path w="6598" h="6107" extrusionOk="0">
                  <a:moveTo>
                    <a:pt x="3300" y="1"/>
                  </a:moveTo>
                  <a:cubicBezTo>
                    <a:pt x="3160" y="1"/>
                    <a:pt x="3023" y="74"/>
                    <a:pt x="2953" y="213"/>
                  </a:cubicBezTo>
                  <a:lnTo>
                    <a:pt x="2290" y="1559"/>
                  </a:lnTo>
                  <a:lnTo>
                    <a:pt x="2270" y="1598"/>
                  </a:lnTo>
                  <a:cubicBezTo>
                    <a:pt x="2213" y="1713"/>
                    <a:pt x="2107" y="1800"/>
                    <a:pt x="1982" y="1819"/>
                  </a:cubicBezTo>
                  <a:lnTo>
                    <a:pt x="905" y="1973"/>
                  </a:lnTo>
                  <a:lnTo>
                    <a:pt x="443" y="2040"/>
                  </a:lnTo>
                  <a:cubicBezTo>
                    <a:pt x="126" y="2079"/>
                    <a:pt x="1" y="2473"/>
                    <a:pt x="232" y="2704"/>
                  </a:cubicBezTo>
                  <a:lnTo>
                    <a:pt x="1338" y="3781"/>
                  </a:lnTo>
                  <a:cubicBezTo>
                    <a:pt x="1424" y="3867"/>
                    <a:pt x="1472" y="4002"/>
                    <a:pt x="1443" y="4127"/>
                  </a:cubicBezTo>
                  <a:lnTo>
                    <a:pt x="1184" y="5646"/>
                  </a:lnTo>
                  <a:cubicBezTo>
                    <a:pt x="1146" y="5897"/>
                    <a:pt x="1343" y="6106"/>
                    <a:pt x="1569" y="6106"/>
                  </a:cubicBezTo>
                  <a:cubicBezTo>
                    <a:pt x="1629" y="6106"/>
                    <a:pt x="1691" y="6092"/>
                    <a:pt x="1751" y="6060"/>
                  </a:cubicBezTo>
                  <a:lnTo>
                    <a:pt x="2280" y="5781"/>
                  </a:lnTo>
                  <a:lnTo>
                    <a:pt x="3117" y="5338"/>
                  </a:lnTo>
                  <a:cubicBezTo>
                    <a:pt x="3175" y="5309"/>
                    <a:pt x="3234" y="5297"/>
                    <a:pt x="3297" y="5297"/>
                  </a:cubicBezTo>
                  <a:cubicBezTo>
                    <a:pt x="3317" y="5297"/>
                    <a:pt x="3337" y="5298"/>
                    <a:pt x="3357" y="5300"/>
                  </a:cubicBezTo>
                  <a:cubicBezTo>
                    <a:pt x="3395" y="5310"/>
                    <a:pt x="3434" y="5319"/>
                    <a:pt x="3472" y="5338"/>
                  </a:cubicBezTo>
                  <a:lnTo>
                    <a:pt x="4847" y="6060"/>
                  </a:lnTo>
                  <a:cubicBezTo>
                    <a:pt x="4906" y="6092"/>
                    <a:pt x="4966" y="6106"/>
                    <a:pt x="5025" y="6106"/>
                  </a:cubicBezTo>
                  <a:cubicBezTo>
                    <a:pt x="5250" y="6106"/>
                    <a:pt x="5451" y="5897"/>
                    <a:pt x="5405" y="5646"/>
                  </a:cubicBezTo>
                  <a:lnTo>
                    <a:pt x="5405" y="5627"/>
                  </a:lnTo>
                  <a:lnTo>
                    <a:pt x="5155" y="4127"/>
                  </a:lnTo>
                  <a:cubicBezTo>
                    <a:pt x="5126" y="4002"/>
                    <a:pt x="5174" y="3867"/>
                    <a:pt x="5261" y="3781"/>
                  </a:cubicBezTo>
                  <a:lnTo>
                    <a:pt x="6367" y="2704"/>
                  </a:lnTo>
                  <a:cubicBezTo>
                    <a:pt x="6598" y="2473"/>
                    <a:pt x="6473" y="2079"/>
                    <a:pt x="6146" y="2040"/>
                  </a:cubicBezTo>
                  <a:lnTo>
                    <a:pt x="4626" y="1819"/>
                  </a:lnTo>
                  <a:cubicBezTo>
                    <a:pt x="4501" y="1790"/>
                    <a:pt x="4386" y="1713"/>
                    <a:pt x="4328" y="1598"/>
                  </a:cubicBezTo>
                  <a:lnTo>
                    <a:pt x="3645" y="213"/>
                  </a:lnTo>
                  <a:cubicBezTo>
                    <a:pt x="3636" y="194"/>
                    <a:pt x="3626" y="165"/>
                    <a:pt x="3607" y="146"/>
                  </a:cubicBezTo>
                  <a:cubicBezTo>
                    <a:pt x="3526" y="48"/>
                    <a:pt x="3412" y="1"/>
                    <a:pt x="3300" y="1"/>
                  </a:cubicBezTo>
                  <a:close/>
                </a:path>
              </a:pathLst>
            </a:custGeom>
            <a:solidFill>
              <a:srgbClr val="B8C2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8" name="Google Shape;14528;p85"/>
            <p:cNvSpPr/>
            <p:nvPr/>
          </p:nvSpPr>
          <p:spPr>
            <a:xfrm>
              <a:off x="2727816" y="3467330"/>
              <a:ext cx="59582" cy="108058"/>
            </a:xfrm>
            <a:custGeom>
              <a:avLst/>
              <a:gdLst/>
              <a:ahLst/>
              <a:cxnLst/>
              <a:rect l="l" t="t" r="r" b="b"/>
              <a:pathLst>
                <a:path w="2280" h="4135" extrusionOk="0">
                  <a:moveTo>
                    <a:pt x="905" y="1"/>
                  </a:moveTo>
                  <a:lnTo>
                    <a:pt x="443" y="68"/>
                  </a:lnTo>
                  <a:cubicBezTo>
                    <a:pt x="126" y="107"/>
                    <a:pt x="1" y="501"/>
                    <a:pt x="232" y="732"/>
                  </a:cubicBezTo>
                  <a:lnTo>
                    <a:pt x="1338" y="1809"/>
                  </a:lnTo>
                  <a:cubicBezTo>
                    <a:pt x="1424" y="1895"/>
                    <a:pt x="1472" y="2030"/>
                    <a:pt x="1443" y="2155"/>
                  </a:cubicBezTo>
                  <a:lnTo>
                    <a:pt x="1184" y="3674"/>
                  </a:lnTo>
                  <a:cubicBezTo>
                    <a:pt x="1138" y="3925"/>
                    <a:pt x="1339" y="4134"/>
                    <a:pt x="1568" y="4134"/>
                  </a:cubicBezTo>
                  <a:cubicBezTo>
                    <a:pt x="1629" y="4134"/>
                    <a:pt x="1691" y="4120"/>
                    <a:pt x="1751" y="4088"/>
                  </a:cubicBezTo>
                  <a:lnTo>
                    <a:pt x="2280" y="3809"/>
                  </a:lnTo>
                  <a:cubicBezTo>
                    <a:pt x="2068" y="3770"/>
                    <a:pt x="1924" y="3568"/>
                    <a:pt x="1953" y="3357"/>
                  </a:cubicBezTo>
                  <a:lnTo>
                    <a:pt x="2222" y="1838"/>
                  </a:lnTo>
                  <a:cubicBezTo>
                    <a:pt x="2241" y="1703"/>
                    <a:pt x="2203" y="1578"/>
                    <a:pt x="2107" y="1491"/>
                  </a:cubicBezTo>
                  <a:lnTo>
                    <a:pt x="1001" y="405"/>
                  </a:lnTo>
                  <a:cubicBezTo>
                    <a:pt x="886" y="299"/>
                    <a:pt x="857" y="135"/>
                    <a:pt x="905" y="1"/>
                  </a:cubicBezTo>
                  <a:close/>
                </a:path>
              </a:pathLst>
            </a:custGeom>
            <a:solidFill>
              <a:srgbClr val="CED7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529" name="Google Shape;14529;p85"/>
          <p:cNvGrpSpPr/>
          <p:nvPr/>
        </p:nvGrpSpPr>
        <p:grpSpPr>
          <a:xfrm>
            <a:off x="2212927" y="3348897"/>
            <a:ext cx="307606" cy="366482"/>
            <a:chOff x="2212927" y="3348897"/>
            <a:chExt cx="307606" cy="366482"/>
          </a:xfrm>
        </p:grpSpPr>
        <p:sp>
          <p:nvSpPr>
            <p:cNvPr id="14530" name="Google Shape;14530;p85"/>
            <p:cNvSpPr/>
            <p:nvPr/>
          </p:nvSpPr>
          <p:spPr>
            <a:xfrm>
              <a:off x="2234539" y="3408218"/>
              <a:ext cx="222936" cy="219905"/>
            </a:xfrm>
            <a:custGeom>
              <a:avLst/>
              <a:gdLst/>
              <a:ahLst/>
              <a:cxnLst/>
              <a:rect l="l" t="t" r="r" b="b"/>
              <a:pathLst>
                <a:path w="8531" h="8415" extrusionOk="0">
                  <a:moveTo>
                    <a:pt x="6511" y="1"/>
                  </a:moveTo>
                  <a:cubicBezTo>
                    <a:pt x="6417" y="1"/>
                    <a:pt x="6323" y="37"/>
                    <a:pt x="6251" y="109"/>
                  </a:cubicBezTo>
                  <a:lnTo>
                    <a:pt x="3664" y="2696"/>
                  </a:lnTo>
                  <a:lnTo>
                    <a:pt x="1482" y="4878"/>
                  </a:lnTo>
                  <a:cubicBezTo>
                    <a:pt x="1126" y="5234"/>
                    <a:pt x="982" y="5744"/>
                    <a:pt x="1097" y="6234"/>
                  </a:cubicBezTo>
                  <a:lnTo>
                    <a:pt x="318" y="7013"/>
                  </a:lnTo>
                  <a:cubicBezTo>
                    <a:pt x="1" y="7331"/>
                    <a:pt x="1" y="7859"/>
                    <a:pt x="318" y="8177"/>
                  </a:cubicBezTo>
                  <a:cubicBezTo>
                    <a:pt x="477" y="8335"/>
                    <a:pt x="686" y="8415"/>
                    <a:pt x="896" y="8415"/>
                  </a:cubicBezTo>
                  <a:cubicBezTo>
                    <a:pt x="1107" y="8415"/>
                    <a:pt x="1318" y="8335"/>
                    <a:pt x="1482" y="8177"/>
                  </a:cubicBezTo>
                  <a:lnTo>
                    <a:pt x="2260" y="7398"/>
                  </a:lnTo>
                  <a:cubicBezTo>
                    <a:pt x="2370" y="7424"/>
                    <a:pt x="2481" y="7437"/>
                    <a:pt x="2591" y="7437"/>
                  </a:cubicBezTo>
                  <a:cubicBezTo>
                    <a:pt x="2969" y="7437"/>
                    <a:pt x="3341" y="7288"/>
                    <a:pt x="3616" y="7013"/>
                  </a:cubicBezTo>
                  <a:lnTo>
                    <a:pt x="5799" y="4830"/>
                  </a:lnTo>
                  <a:lnTo>
                    <a:pt x="8386" y="2244"/>
                  </a:lnTo>
                  <a:cubicBezTo>
                    <a:pt x="8530" y="2099"/>
                    <a:pt x="8530" y="1859"/>
                    <a:pt x="8386" y="1715"/>
                  </a:cubicBezTo>
                  <a:lnTo>
                    <a:pt x="6770" y="109"/>
                  </a:lnTo>
                  <a:cubicBezTo>
                    <a:pt x="6698" y="37"/>
                    <a:pt x="6604" y="1"/>
                    <a:pt x="6511" y="1"/>
                  </a:cubicBez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1" name="Google Shape;14531;p85"/>
            <p:cNvSpPr/>
            <p:nvPr/>
          </p:nvSpPr>
          <p:spPr>
            <a:xfrm>
              <a:off x="2330288" y="3408218"/>
              <a:ext cx="127187" cy="126246"/>
            </a:xfrm>
            <a:custGeom>
              <a:avLst/>
              <a:gdLst/>
              <a:ahLst/>
              <a:cxnLst/>
              <a:rect l="l" t="t" r="r" b="b"/>
              <a:pathLst>
                <a:path w="4867" h="4831" extrusionOk="0">
                  <a:moveTo>
                    <a:pt x="2847" y="1"/>
                  </a:moveTo>
                  <a:cubicBezTo>
                    <a:pt x="2753" y="1"/>
                    <a:pt x="2659" y="37"/>
                    <a:pt x="2587" y="109"/>
                  </a:cubicBezTo>
                  <a:lnTo>
                    <a:pt x="0" y="2696"/>
                  </a:lnTo>
                  <a:lnTo>
                    <a:pt x="2135" y="4830"/>
                  </a:lnTo>
                  <a:lnTo>
                    <a:pt x="4722" y="2244"/>
                  </a:lnTo>
                  <a:cubicBezTo>
                    <a:pt x="4866" y="2099"/>
                    <a:pt x="4866" y="1859"/>
                    <a:pt x="4722" y="1715"/>
                  </a:cubicBezTo>
                  <a:lnTo>
                    <a:pt x="3106" y="109"/>
                  </a:lnTo>
                  <a:cubicBezTo>
                    <a:pt x="3034" y="37"/>
                    <a:pt x="2940" y="1"/>
                    <a:pt x="2847" y="1"/>
                  </a:cubicBezTo>
                  <a:close/>
                </a:path>
              </a:pathLst>
            </a:custGeom>
            <a:solidFill>
              <a:srgbClr val="E5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2" name="Google Shape;14532;p85"/>
            <p:cNvSpPr/>
            <p:nvPr/>
          </p:nvSpPr>
          <p:spPr>
            <a:xfrm>
              <a:off x="2212927" y="3640797"/>
              <a:ext cx="53049" cy="74582"/>
            </a:xfrm>
            <a:custGeom>
              <a:avLst/>
              <a:gdLst/>
              <a:ahLst/>
              <a:cxnLst/>
              <a:rect l="l" t="t" r="r" b="b"/>
              <a:pathLst>
                <a:path w="2030" h="2854" extrusionOk="0">
                  <a:moveTo>
                    <a:pt x="1073" y="0"/>
                  </a:moveTo>
                  <a:cubicBezTo>
                    <a:pt x="1001" y="0"/>
                    <a:pt x="929" y="41"/>
                    <a:pt x="895" y="123"/>
                  </a:cubicBezTo>
                  <a:lnTo>
                    <a:pt x="251" y="1604"/>
                  </a:lnTo>
                  <a:cubicBezTo>
                    <a:pt x="1" y="2171"/>
                    <a:pt x="395" y="2815"/>
                    <a:pt x="1010" y="2854"/>
                  </a:cubicBezTo>
                  <a:lnTo>
                    <a:pt x="1135" y="2854"/>
                  </a:lnTo>
                  <a:cubicBezTo>
                    <a:pt x="1376" y="2844"/>
                    <a:pt x="1607" y="2729"/>
                    <a:pt x="1760" y="2537"/>
                  </a:cubicBezTo>
                  <a:cubicBezTo>
                    <a:pt x="1982" y="2277"/>
                    <a:pt x="2030" y="1912"/>
                    <a:pt x="1895" y="1604"/>
                  </a:cubicBezTo>
                  <a:lnTo>
                    <a:pt x="1395" y="450"/>
                  </a:lnTo>
                  <a:lnTo>
                    <a:pt x="1251" y="123"/>
                  </a:lnTo>
                  <a:cubicBezTo>
                    <a:pt x="1217" y="41"/>
                    <a:pt x="1145" y="0"/>
                    <a:pt x="1073" y="0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3" name="Google Shape;14533;p85"/>
            <p:cNvSpPr/>
            <p:nvPr/>
          </p:nvSpPr>
          <p:spPr>
            <a:xfrm>
              <a:off x="2233284" y="3652295"/>
              <a:ext cx="32457" cy="54800"/>
            </a:xfrm>
            <a:custGeom>
              <a:avLst/>
              <a:gdLst/>
              <a:ahLst/>
              <a:cxnLst/>
              <a:rect l="l" t="t" r="r" b="b"/>
              <a:pathLst>
                <a:path w="1242" h="2097" extrusionOk="0">
                  <a:moveTo>
                    <a:pt x="606" y="0"/>
                  </a:moveTo>
                  <a:lnTo>
                    <a:pt x="241" y="846"/>
                  </a:lnTo>
                  <a:cubicBezTo>
                    <a:pt x="1" y="1404"/>
                    <a:pt x="376" y="2039"/>
                    <a:pt x="981" y="2097"/>
                  </a:cubicBezTo>
                  <a:cubicBezTo>
                    <a:pt x="1193" y="1827"/>
                    <a:pt x="1241" y="1472"/>
                    <a:pt x="1106" y="1164"/>
                  </a:cubicBezTo>
                  <a:lnTo>
                    <a:pt x="606" y="0"/>
                  </a:ln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4" name="Google Shape;14534;p85"/>
            <p:cNvSpPr/>
            <p:nvPr/>
          </p:nvSpPr>
          <p:spPr>
            <a:xfrm>
              <a:off x="2229756" y="3408218"/>
              <a:ext cx="201586" cy="219722"/>
            </a:xfrm>
            <a:custGeom>
              <a:avLst/>
              <a:gdLst/>
              <a:ahLst/>
              <a:cxnLst/>
              <a:rect l="l" t="t" r="r" b="b"/>
              <a:pathLst>
                <a:path w="7714" h="8408" extrusionOk="0">
                  <a:moveTo>
                    <a:pt x="7710" y="855"/>
                  </a:moveTo>
                  <a:lnTo>
                    <a:pt x="7713" y="859"/>
                  </a:lnTo>
                  <a:cubicBezTo>
                    <a:pt x="7712" y="858"/>
                    <a:pt x="7711" y="857"/>
                    <a:pt x="7710" y="855"/>
                  </a:cubicBezTo>
                  <a:close/>
                  <a:moveTo>
                    <a:pt x="6694" y="1"/>
                  </a:moveTo>
                  <a:cubicBezTo>
                    <a:pt x="6600" y="1"/>
                    <a:pt x="6506" y="37"/>
                    <a:pt x="6434" y="109"/>
                  </a:cubicBezTo>
                  <a:lnTo>
                    <a:pt x="3847" y="2696"/>
                  </a:lnTo>
                  <a:lnTo>
                    <a:pt x="1665" y="4878"/>
                  </a:lnTo>
                  <a:cubicBezTo>
                    <a:pt x="1309" y="5234"/>
                    <a:pt x="1155" y="5744"/>
                    <a:pt x="1270" y="6234"/>
                  </a:cubicBezTo>
                  <a:lnTo>
                    <a:pt x="501" y="7013"/>
                  </a:lnTo>
                  <a:cubicBezTo>
                    <a:pt x="1" y="7504"/>
                    <a:pt x="318" y="8359"/>
                    <a:pt x="1020" y="8407"/>
                  </a:cubicBezTo>
                  <a:cubicBezTo>
                    <a:pt x="1001" y="8167"/>
                    <a:pt x="1088" y="7936"/>
                    <a:pt x="1261" y="7773"/>
                  </a:cubicBezTo>
                  <a:lnTo>
                    <a:pt x="2040" y="6994"/>
                  </a:lnTo>
                  <a:cubicBezTo>
                    <a:pt x="1924" y="6504"/>
                    <a:pt x="2068" y="5984"/>
                    <a:pt x="2424" y="5628"/>
                  </a:cubicBezTo>
                  <a:lnTo>
                    <a:pt x="4607" y="3446"/>
                  </a:lnTo>
                  <a:lnTo>
                    <a:pt x="7194" y="859"/>
                  </a:lnTo>
                  <a:cubicBezTo>
                    <a:pt x="7266" y="787"/>
                    <a:pt x="7360" y="751"/>
                    <a:pt x="7453" y="751"/>
                  </a:cubicBezTo>
                  <a:cubicBezTo>
                    <a:pt x="7546" y="751"/>
                    <a:pt x="7638" y="786"/>
                    <a:pt x="7710" y="855"/>
                  </a:cubicBezTo>
                  <a:lnTo>
                    <a:pt x="7710" y="855"/>
                  </a:lnTo>
                  <a:lnTo>
                    <a:pt x="6953" y="109"/>
                  </a:lnTo>
                  <a:cubicBezTo>
                    <a:pt x="6881" y="37"/>
                    <a:pt x="6787" y="1"/>
                    <a:pt x="6694" y="1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5" name="Google Shape;14535;p85"/>
            <p:cNvSpPr/>
            <p:nvPr/>
          </p:nvSpPr>
          <p:spPr>
            <a:xfrm>
              <a:off x="2330288" y="3408035"/>
              <a:ext cx="101054" cy="90236"/>
            </a:xfrm>
            <a:custGeom>
              <a:avLst/>
              <a:gdLst/>
              <a:ahLst/>
              <a:cxnLst/>
              <a:rect l="l" t="t" r="r" b="b"/>
              <a:pathLst>
                <a:path w="3867" h="3453" extrusionOk="0">
                  <a:moveTo>
                    <a:pt x="2852" y="0"/>
                  </a:moveTo>
                  <a:cubicBezTo>
                    <a:pt x="2755" y="0"/>
                    <a:pt x="2659" y="39"/>
                    <a:pt x="2587" y="116"/>
                  </a:cubicBezTo>
                  <a:lnTo>
                    <a:pt x="0" y="2693"/>
                  </a:lnTo>
                  <a:lnTo>
                    <a:pt x="760" y="3453"/>
                  </a:lnTo>
                  <a:lnTo>
                    <a:pt x="3347" y="866"/>
                  </a:lnTo>
                  <a:cubicBezTo>
                    <a:pt x="3419" y="794"/>
                    <a:pt x="3513" y="758"/>
                    <a:pt x="3606" y="758"/>
                  </a:cubicBezTo>
                  <a:cubicBezTo>
                    <a:pt x="3700" y="758"/>
                    <a:pt x="3794" y="794"/>
                    <a:pt x="3866" y="866"/>
                  </a:cubicBezTo>
                  <a:lnTo>
                    <a:pt x="3116" y="116"/>
                  </a:lnTo>
                  <a:cubicBezTo>
                    <a:pt x="3044" y="39"/>
                    <a:pt x="2948" y="0"/>
                    <a:pt x="2852" y="0"/>
                  </a:cubicBez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6" name="Google Shape;14536;p85"/>
            <p:cNvSpPr/>
            <p:nvPr/>
          </p:nvSpPr>
          <p:spPr>
            <a:xfrm>
              <a:off x="2389086" y="3348897"/>
              <a:ext cx="131446" cy="126142"/>
            </a:xfrm>
            <a:custGeom>
              <a:avLst/>
              <a:gdLst/>
              <a:ahLst/>
              <a:cxnLst/>
              <a:rect l="l" t="t" r="r" b="b"/>
              <a:pathLst>
                <a:path w="5030" h="4827" extrusionOk="0">
                  <a:moveTo>
                    <a:pt x="2991" y="1"/>
                  </a:moveTo>
                  <a:cubicBezTo>
                    <a:pt x="2528" y="1"/>
                    <a:pt x="2072" y="183"/>
                    <a:pt x="1731" y="523"/>
                  </a:cubicBezTo>
                  <a:lnTo>
                    <a:pt x="126" y="2119"/>
                  </a:lnTo>
                  <a:cubicBezTo>
                    <a:pt x="1" y="2254"/>
                    <a:pt x="1" y="2465"/>
                    <a:pt x="126" y="2600"/>
                  </a:cubicBezTo>
                  <a:lnTo>
                    <a:pt x="2251" y="4725"/>
                  </a:lnTo>
                  <a:cubicBezTo>
                    <a:pt x="2318" y="4792"/>
                    <a:pt x="2407" y="4826"/>
                    <a:pt x="2495" y="4826"/>
                  </a:cubicBezTo>
                  <a:cubicBezTo>
                    <a:pt x="2582" y="4826"/>
                    <a:pt x="2669" y="4792"/>
                    <a:pt x="2731" y="4725"/>
                  </a:cubicBezTo>
                  <a:lnTo>
                    <a:pt x="4049" y="3417"/>
                  </a:lnTo>
                  <a:lnTo>
                    <a:pt x="4337" y="3129"/>
                  </a:lnTo>
                  <a:cubicBezTo>
                    <a:pt x="5020" y="2427"/>
                    <a:pt x="5030" y="1311"/>
                    <a:pt x="4337" y="619"/>
                  </a:cubicBezTo>
                  <a:lnTo>
                    <a:pt x="4241" y="523"/>
                  </a:lnTo>
                  <a:cubicBezTo>
                    <a:pt x="4078" y="359"/>
                    <a:pt x="3885" y="225"/>
                    <a:pt x="3674" y="138"/>
                  </a:cubicBezTo>
                  <a:cubicBezTo>
                    <a:pt x="3454" y="46"/>
                    <a:pt x="3222" y="1"/>
                    <a:pt x="2991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7" name="Google Shape;14537;p85"/>
            <p:cNvSpPr/>
            <p:nvPr/>
          </p:nvSpPr>
          <p:spPr>
            <a:xfrm>
              <a:off x="2450158" y="3352738"/>
              <a:ext cx="70140" cy="85479"/>
            </a:xfrm>
            <a:custGeom>
              <a:avLst/>
              <a:gdLst/>
              <a:ahLst/>
              <a:cxnLst/>
              <a:rect l="l" t="t" r="r" b="b"/>
              <a:pathLst>
                <a:path w="2684" h="3271" extrusionOk="0">
                  <a:moveTo>
                    <a:pt x="1337" y="1"/>
                  </a:moveTo>
                  <a:lnTo>
                    <a:pt x="125" y="1203"/>
                  </a:lnTo>
                  <a:cubicBezTo>
                    <a:pt x="0" y="1338"/>
                    <a:pt x="0" y="1549"/>
                    <a:pt x="125" y="1684"/>
                  </a:cubicBezTo>
                  <a:lnTo>
                    <a:pt x="1712" y="3270"/>
                  </a:lnTo>
                  <a:lnTo>
                    <a:pt x="2000" y="2982"/>
                  </a:lnTo>
                  <a:cubicBezTo>
                    <a:pt x="2683" y="2280"/>
                    <a:pt x="2683" y="1164"/>
                    <a:pt x="1991" y="472"/>
                  </a:cubicBezTo>
                  <a:lnTo>
                    <a:pt x="1895" y="376"/>
                  </a:lnTo>
                  <a:cubicBezTo>
                    <a:pt x="1731" y="212"/>
                    <a:pt x="1539" y="87"/>
                    <a:pt x="1337" y="1"/>
                  </a:cubicBez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8" name="Google Shape;14538;p85"/>
            <p:cNvSpPr/>
            <p:nvPr/>
          </p:nvSpPr>
          <p:spPr>
            <a:xfrm>
              <a:off x="2356159" y="3369908"/>
              <a:ext cx="139992" cy="137405"/>
            </a:xfrm>
            <a:custGeom>
              <a:avLst/>
              <a:gdLst/>
              <a:ahLst/>
              <a:cxnLst/>
              <a:rect l="l" t="t" r="r" b="b"/>
              <a:pathLst>
                <a:path w="5357" h="5258" extrusionOk="0">
                  <a:moveTo>
                    <a:pt x="1059" y="0"/>
                  </a:moveTo>
                  <a:cubicBezTo>
                    <a:pt x="926" y="0"/>
                    <a:pt x="794" y="51"/>
                    <a:pt x="693" y="152"/>
                  </a:cubicBezTo>
                  <a:lnTo>
                    <a:pt x="193" y="652"/>
                  </a:lnTo>
                  <a:cubicBezTo>
                    <a:pt x="1" y="854"/>
                    <a:pt x="1" y="1181"/>
                    <a:pt x="193" y="1383"/>
                  </a:cubicBezTo>
                  <a:lnTo>
                    <a:pt x="828" y="2008"/>
                  </a:lnTo>
                  <a:lnTo>
                    <a:pt x="3943" y="5114"/>
                  </a:lnTo>
                  <a:cubicBezTo>
                    <a:pt x="4040" y="5210"/>
                    <a:pt x="4169" y="5258"/>
                    <a:pt x="4300" y="5258"/>
                  </a:cubicBezTo>
                  <a:cubicBezTo>
                    <a:pt x="4431" y="5258"/>
                    <a:pt x="4564" y="5210"/>
                    <a:pt x="4665" y="5114"/>
                  </a:cubicBezTo>
                  <a:lnTo>
                    <a:pt x="5165" y="4614"/>
                  </a:lnTo>
                  <a:cubicBezTo>
                    <a:pt x="5357" y="4412"/>
                    <a:pt x="5357" y="4104"/>
                    <a:pt x="5165" y="3902"/>
                  </a:cubicBezTo>
                  <a:lnTo>
                    <a:pt x="2059" y="786"/>
                  </a:lnTo>
                  <a:lnTo>
                    <a:pt x="1424" y="152"/>
                  </a:lnTo>
                  <a:cubicBezTo>
                    <a:pt x="1323" y="51"/>
                    <a:pt x="1191" y="0"/>
                    <a:pt x="1059" y="0"/>
                  </a:cubicBez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9" name="Google Shape;14539;p85"/>
            <p:cNvSpPr/>
            <p:nvPr/>
          </p:nvSpPr>
          <p:spPr>
            <a:xfrm>
              <a:off x="2372492" y="3386476"/>
              <a:ext cx="123659" cy="120837"/>
            </a:xfrm>
            <a:custGeom>
              <a:avLst/>
              <a:gdLst/>
              <a:ahLst/>
              <a:cxnLst/>
              <a:rect l="l" t="t" r="r" b="b"/>
              <a:pathLst>
                <a:path w="4732" h="4624" extrusionOk="0">
                  <a:moveTo>
                    <a:pt x="1060" y="1"/>
                  </a:moveTo>
                  <a:cubicBezTo>
                    <a:pt x="929" y="1"/>
                    <a:pt x="799" y="51"/>
                    <a:pt x="703" y="152"/>
                  </a:cubicBezTo>
                  <a:lnTo>
                    <a:pt x="203" y="652"/>
                  </a:lnTo>
                  <a:cubicBezTo>
                    <a:pt x="1" y="854"/>
                    <a:pt x="1" y="1172"/>
                    <a:pt x="203" y="1374"/>
                  </a:cubicBezTo>
                  <a:lnTo>
                    <a:pt x="3318" y="4480"/>
                  </a:lnTo>
                  <a:cubicBezTo>
                    <a:pt x="3415" y="4576"/>
                    <a:pt x="3544" y="4624"/>
                    <a:pt x="3675" y="4624"/>
                  </a:cubicBezTo>
                  <a:cubicBezTo>
                    <a:pt x="3806" y="4624"/>
                    <a:pt x="3939" y="4576"/>
                    <a:pt x="4040" y="4480"/>
                  </a:cubicBezTo>
                  <a:lnTo>
                    <a:pt x="4540" y="3980"/>
                  </a:lnTo>
                  <a:cubicBezTo>
                    <a:pt x="4732" y="3778"/>
                    <a:pt x="4732" y="3470"/>
                    <a:pt x="4540" y="3268"/>
                  </a:cubicBezTo>
                  <a:lnTo>
                    <a:pt x="1424" y="152"/>
                  </a:lnTo>
                  <a:cubicBezTo>
                    <a:pt x="1323" y="51"/>
                    <a:pt x="1191" y="1"/>
                    <a:pt x="1060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540" name="Google Shape;14540;p85"/>
          <p:cNvGrpSpPr/>
          <p:nvPr/>
        </p:nvGrpSpPr>
        <p:grpSpPr>
          <a:xfrm>
            <a:off x="1764389" y="3348218"/>
            <a:ext cx="310114" cy="366665"/>
            <a:chOff x="1764389" y="3348218"/>
            <a:chExt cx="310114" cy="366665"/>
          </a:xfrm>
        </p:grpSpPr>
        <p:sp>
          <p:nvSpPr>
            <p:cNvPr id="14541" name="Google Shape;14541;p85"/>
            <p:cNvSpPr/>
            <p:nvPr/>
          </p:nvSpPr>
          <p:spPr>
            <a:xfrm>
              <a:off x="1782734" y="3556441"/>
              <a:ext cx="37918" cy="23598"/>
            </a:xfrm>
            <a:custGeom>
              <a:avLst/>
              <a:gdLst/>
              <a:ahLst/>
              <a:cxnLst/>
              <a:rect l="l" t="t" r="r" b="b"/>
              <a:pathLst>
                <a:path w="1451" h="903" extrusionOk="0">
                  <a:moveTo>
                    <a:pt x="1141" y="0"/>
                  </a:moveTo>
                  <a:cubicBezTo>
                    <a:pt x="1105" y="0"/>
                    <a:pt x="1067" y="10"/>
                    <a:pt x="1029" y="33"/>
                  </a:cubicBezTo>
                  <a:lnTo>
                    <a:pt x="1029" y="24"/>
                  </a:lnTo>
                  <a:lnTo>
                    <a:pt x="212" y="505"/>
                  </a:lnTo>
                  <a:cubicBezTo>
                    <a:pt x="1" y="618"/>
                    <a:pt x="118" y="902"/>
                    <a:pt x="310" y="902"/>
                  </a:cubicBezTo>
                  <a:cubicBezTo>
                    <a:pt x="346" y="902"/>
                    <a:pt x="384" y="893"/>
                    <a:pt x="423" y="870"/>
                  </a:cubicBezTo>
                  <a:lnTo>
                    <a:pt x="1241" y="399"/>
                  </a:lnTo>
                  <a:cubicBezTo>
                    <a:pt x="1451" y="278"/>
                    <a:pt x="1328" y="0"/>
                    <a:pt x="1141" y="0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2" name="Google Shape;14542;p85"/>
            <p:cNvSpPr/>
            <p:nvPr/>
          </p:nvSpPr>
          <p:spPr>
            <a:xfrm>
              <a:off x="2016933" y="3558218"/>
              <a:ext cx="37971" cy="23833"/>
            </a:xfrm>
            <a:custGeom>
              <a:avLst/>
              <a:gdLst/>
              <a:ahLst/>
              <a:cxnLst/>
              <a:rect l="l" t="t" r="r" b="b"/>
              <a:pathLst>
                <a:path w="1453" h="912" extrusionOk="0">
                  <a:moveTo>
                    <a:pt x="314" y="0"/>
                  </a:moveTo>
                  <a:cubicBezTo>
                    <a:pt x="125" y="0"/>
                    <a:pt x="1" y="286"/>
                    <a:pt x="212" y="408"/>
                  </a:cubicBezTo>
                  <a:lnTo>
                    <a:pt x="1039" y="879"/>
                  </a:lnTo>
                  <a:cubicBezTo>
                    <a:pt x="1076" y="902"/>
                    <a:pt x="1113" y="911"/>
                    <a:pt x="1148" y="911"/>
                  </a:cubicBezTo>
                  <a:cubicBezTo>
                    <a:pt x="1334" y="911"/>
                    <a:pt x="1453" y="627"/>
                    <a:pt x="1250" y="514"/>
                  </a:cubicBezTo>
                  <a:lnTo>
                    <a:pt x="423" y="33"/>
                  </a:lnTo>
                  <a:cubicBezTo>
                    <a:pt x="386" y="10"/>
                    <a:pt x="348" y="0"/>
                    <a:pt x="314" y="0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3" name="Google Shape;14543;p85"/>
            <p:cNvSpPr/>
            <p:nvPr/>
          </p:nvSpPr>
          <p:spPr>
            <a:xfrm>
              <a:off x="1915147" y="3348218"/>
              <a:ext cx="11080" cy="36089"/>
            </a:xfrm>
            <a:custGeom>
              <a:avLst/>
              <a:gdLst/>
              <a:ahLst/>
              <a:cxnLst/>
              <a:rect l="l" t="t" r="r" b="b"/>
              <a:pathLst>
                <a:path w="424" h="1381" extrusionOk="0">
                  <a:moveTo>
                    <a:pt x="212" y="1"/>
                  </a:moveTo>
                  <a:cubicBezTo>
                    <a:pt x="97" y="1"/>
                    <a:pt x="1" y="97"/>
                    <a:pt x="1" y="212"/>
                  </a:cubicBezTo>
                  <a:lnTo>
                    <a:pt x="1" y="1164"/>
                  </a:lnTo>
                  <a:cubicBezTo>
                    <a:pt x="1" y="1309"/>
                    <a:pt x="106" y="1381"/>
                    <a:pt x="212" y="1381"/>
                  </a:cubicBezTo>
                  <a:cubicBezTo>
                    <a:pt x="318" y="1381"/>
                    <a:pt x="424" y="1309"/>
                    <a:pt x="424" y="1164"/>
                  </a:cubicBezTo>
                  <a:lnTo>
                    <a:pt x="424" y="212"/>
                  </a:lnTo>
                  <a:cubicBezTo>
                    <a:pt x="424" y="97"/>
                    <a:pt x="328" y="1"/>
                    <a:pt x="212" y="1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4" name="Google Shape;14544;p85"/>
            <p:cNvSpPr/>
            <p:nvPr/>
          </p:nvSpPr>
          <p:spPr>
            <a:xfrm>
              <a:off x="1839363" y="3367399"/>
              <a:ext cx="27126" cy="32796"/>
            </a:xfrm>
            <a:custGeom>
              <a:avLst/>
              <a:gdLst/>
              <a:ahLst/>
              <a:cxnLst/>
              <a:rect l="l" t="t" r="r" b="b"/>
              <a:pathLst>
                <a:path w="1038" h="1255" extrusionOk="0">
                  <a:moveTo>
                    <a:pt x="287" y="1"/>
                  </a:moveTo>
                  <a:cubicBezTo>
                    <a:pt x="142" y="1"/>
                    <a:pt x="1" y="154"/>
                    <a:pt x="93" y="325"/>
                  </a:cubicBezTo>
                  <a:lnTo>
                    <a:pt x="574" y="1142"/>
                  </a:lnTo>
                  <a:cubicBezTo>
                    <a:pt x="616" y="1221"/>
                    <a:pt x="683" y="1254"/>
                    <a:pt x="750" y="1254"/>
                  </a:cubicBezTo>
                  <a:cubicBezTo>
                    <a:pt x="894" y="1254"/>
                    <a:pt x="1038" y="1101"/>
                    <a:pt x="939" y="930"/>
                  </a:cubicBezTo>
                  <a:lnTo>
                    <a:pt x="468" y="113"/>
                  </a:lnTo>
                  <a:cubicBezTo>
                    <a:pt x="422" y="34"/>
                    <a:pt x="354" y="1"/>
                    <a:pt x="287" y="1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5" name="Google Shape;14545;p85"/>
            <p:cNvSpPr/>
            <p:nvPr/>
          </p:nvSpPr>
          <p:spPr>
            <a:xfrm>
              <a:off x="1783988" y="3420997"/>
              <a:ext cx="37971" cy="23754"/>
            </a:xfrm>
            <a:custGeom>
              <a:avLst/>
              <a:gdLst/>
              <a:ahLst/>
              <a:cxnLst/>
              <a:rect l="l" t="t" r="r" b="b"/>
              <a:pathLst>
                <a:path w="1453" h="909" extrusionOk="0">
                  <a:moveTo>
                    <a:pt x="310" y="1"/>
                  </a:moveTo>
                  <a:cubicBezTo>
                    <a:pt x="118" y="1"/>
                    <a:pt x="1" y="285"/>
                    <a:pt x="212" y="399"/>
                  </a:cubicBezTo>
                  <a:lnTo>
                    <a:pt x="1029" y="880"/>
                  </a:lnTo>
                  <a:cubicBezTo>
                    <a:pt x="1067" y="900"/>
                    <a:pt x="1104" y="909"/>
                    <a:pt x="1138" y="909"/>
                  </a:cubicBezTo>
                  <a:cubicBezTo>
                    <a:pt x="1332" y="909"/>
                    <a:pt x="1453" y="627"/>
                    <a:pt x="1241" y="505"/>
                  </a:cubicBezTo>
                  <a:lnTo>
                    <a:pt x="423" y="33"/>
                  </a:lnTo>
                  <a:cubicBezTo>
                    <a:pt x="384" y="11"/>
                    <a:pt x="346" y="1"/>
                    <a:pt x="310" y="1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6" name="Google Shape;14546;p85"/>
            <p:cNvSpPr/>
            <p:nvPr/>
          </p:nvSpPr>
          <p:spPr>
            <a:xfrm>
              <a:off x="1764389" y="3494716"/>
              <a:ext cx="37971" cy="11106"/>
            </a:xfrm>
            <a:custGeom>
              <a:avLst/>
              <a:gdLst/>
              <a:ahLst/>
              <a:cxnLst/>
              <a:rect l="l" t="t" r="r" b="b"/>
              <a:pathLst>
                <a:path w="1453" h="425" extrusionOk="0">
                  <a:moveTo>
                    <a:pt x="289" y="1"/>
                  </a:moveTo>
                  <a:cubicBezTo>
                    <a:pt x="0" y="1"/>
                    <a:pt x="0" y="424"/>
                    <a:pt x="289" y="424"/>
                  </a:cubicBezTo>
                  <a:lnTo>
                    <a:pt x="1231" y="424"/>
                  </a:lnTo>
                  <a:cubicBezTo>
                    <a:pt x="1356" y="424"/>
                    <a:pt x="1452" y="328"/>
                    <a:pt x="1452" y="213"/>
                  </a:cubicBezTo>
                  <a:cubicBezTo>
                    <a:pt x="1452" y="97"/>
                    <a:pt x="1356" y="1"/>
                    <a:pt x="1231" y="1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7" name="Google Shape;14547;p85"/>
            <p:cNvSpPr/>
            <p:nvPr/>
          </p:nvSpPr>
          <p:spPr>
            <a:xfrm>
              <a:off x="2034756" y="3496990"/>
              <a:ext cx="39748" cy="11342"/>
            </a:xfrm>
            <a:custGeom>
              <a:avLst/>
              <a:gdLst/>
              <a:ahLst/>
              <a:cxnLst/>
              <a:rect l="l" t="t" r="r" b="b"/>
              <a:pathLst>
                <a:path w="1521" h="434" extrusionOk="0">
                  <a:moveTo>
                    <a:pt x="289" y="1"/>
                  </a:moveTo>
                  <a:cubicBezTo>
                    <a:pt x="1" y="10"/>
                    <a:pt x="1" y="433"/>
                    <a:pt x="289" y="433"/>
                  </a:cubicBezTo>
                  <a:lnTo>
                    <a:pt x="1241" y="433"/>
                  </a:lnTo>
                  <a:cubicBezTo>
                    <a:pt x="1520" y="433"/>
                    <a:pt x="1520" y="1"/>
                    <a:pt x="1241" y="1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8" name="Google Shape;14548;p85"/>
            <p:cNvSpPr/>
            <p:nvPr/>
          </p:nvSpPr>
          <p:spPr>
            <a:xfrm>
              <a:off x="2018684" y="3423009"/>
              <a:ext cx="37448" cy="23754"/>
            </a:xfrm>
            <a:custGeom>
              <a:avLst/>
              <a:gdLst/>
              <a:ahLst/>
              <a:cxnLst/>
              <a:rect l="l" t="t" r="r" b="b"/>
              <a:pathLst>
                <a:path w="1433" h="909" extrusionOk="0">
                  <a:moveTo>
                    <a:pt x="1123" y="1"/>
                  </a:moveTo>
                  <a:cubicBezTo>
                    <a:pt x="1088" y="1"/>
                    <a:pt x="1049" y="11"/>
                    <a:pt x="1010" y="33"/>
                  </a:cubicBezTo>
                  <a:lnTo>
                    <a:pt x="193" y="504"/>
                  </a:lnTo>
                  <a:cubicBezTo>
                    <a:pt x="1" y="620"/>
                    <a:pt x="77" y="908"/>
                    <a:pt x="299" y="908"/>
                  </a:cubicBezTo>
                  <a:cubicBezTo>
                    <a:pt x="337" y="908"/>
                    <a:pt x="366" y="899"/>
                    <a:pt x="404" y="879"/>
                  </a:cubicBezTo>
                  <a:lnTo>
                    <a:pt x="1222" y="399"/>
                  </a:lnTo>
                  <a:cubicBezTo>
                    <a:pt x="1433" y="285"/>
                    <a:pt x="1315" y="1"/>
                    <a:pt x="1123" y="1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9" name="Google Shape;14549;p85"/>
            <p:cNvSpPr/>
            <p:nvPr/>
          </p:nvSpPr>
          <p:spPr>
            <a:xfrm>
              <a:off x="1974573" y="3368627"/>
              <a:ext cx="26054" cy="32822"/>
            </a:xfrm>
            <a:custGeom>
              <a:avLst/>
              <a:gdLst/>
              <a:ahLst/>
              <a:cxnLst/>
              <a:rect l="l" t="t" r="r" b="b"/>
              <a:pathLst>
                <a:path w="997" h="1256" extrusionOk="0">
                  <a:moveTo>
                    <a:pt x="757" y="0"/>
                  </a:moveTo>
                  <a:cubicBezTo>
                    <a:pt x="683" y="0"/>
                    <a:pt x="612" y="39"/>
                    <a:pt x="573" y="105"/>
                  </a:cubicBezTo>
                  <a:lnTo>
                    <a:pt x="92" y="932"/>
                  </a:lnTo>
                  <a:cubicBezTo>
                    <a:pt x="0" y="1102"/>
                    <a:pt x="142" y="1255"/>
                    <a:pt x="286" y="1255"/>
                  </a:cubicBezTo>
                  <a:cubicBezTo>
                    <a:pt x="354" y="1255"/>
                    <a:pt x="422" y="1222"/>
                    <a:pt x="467" y="1143"/>
                  </a:cubicBezTo>
                  <a:lnTo>
                    <a:pt x="938" y="326"/>
                  </a:lnTo>
                  <a:cubicBezTo>
                    <a:pt x="996" y="220"/>
                    <a:pt x="967" y="85"/>
                    <a:pt x="862" y="28"/>
                  </a:cubicBezTo>
                  <a:cubicBezTo>
                    <a:pt x="828" y="9"/>
                    <a:pt x="792" y="0"/>
                    <a:pt x="757" y="0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0" name="Google Shape;14550;p85"/>
            <p:cNvSpPr/>
            <p:nvPr/>
          </p:nvSpPr>
          <p:spPr>
            <a:xfrm>
              <a:off x="1820914" y="3408009"/>
              <a:ext cx="218651" cy="273450"/>
            </a:xfrm>
            <a:custGeom>
              <a:avLst/>
              <a:gdLst/>
              <a:ahLst/>
              <a:cxnLst/>
              <a:rect l="l" t="t" r="r" b="b"/>
              <a:pathLst>
                <a:path w="8367" h="10464" extrusionOk="0">
                  <a:moveTo>
                    <a:pt x="3813" y="0"/>
                  </a:moveTo>
                  <a:cubicBezTo>
                    <a:pt x="2378" y="0"/>
                    <a:pt x="1085" y="876"/>
                    <a:pt x="549" y="2213"/>
                  </a:cubicBezTo>
                  <a:cubicBezTo>
                    <a:pt x="1" y="3579"/>
                    <a:pt x="366" y="5136"/>
                    <a:pt x="1453" y="6127"/>
                  </a:cubicBezTo>
                  <a:cubicBezTo>
                    <a:pt x="1885" y="6521"/>
                    <a:pt x="2126" y="7088"/>
                    <a:pt x="2126" y="7675"/>
                  </a:cubicBezTo>
                  <a:lnTo>
                    <a:pt x="2126" y="9868"/>
                  </a:lnTo>
                  <a:cubicBezTo>
                    <a:pt x="2126" y="10194"/>
                    <a:pt x="2385" y="10464"/>
                    <a:pt x="2722" y="10464"/>
                  </a:cubicBezTo>
                  <a:lnTo>
                    <a:pt x="4905" y="10464"/>
                  </a:lnTo>
                  <a:cubicBezTo>
                    <a:pt x="5241" y="10464"/>
                    <a:pt x="5511" y="10194"/>
                    <a:pt x="5511" y="9868"/>
                  </a:cubicBezTo>
                  <a:lnTo>
                    <a:pt x="5511" y="7665"/>
                  </a:lnTo>
                  <a:cubicBezTo>
                    <a:pt x="5511" y="7069"/>
                    <a:pt x="5761" y="6502"/>
                    <a:pt x="6203" y="6108"/>
                  </a:cubicBezTo>
                  <a:cubicBezTo>
                    <a:pt x="8367" y="4108"/>
                    <a:pt x="7270" y="492"/>
                    <a:pt x="4357" y="40"/>
                  </a:cubicBezTo>
                  <a:cubicBezTo>
                    <a:pt x="4203" y="21"/>
                    <a:pt x="4049" y="1"/>
                    <a:pt x="3905" y="1"/>
                  </a:cubicBezTo>
                  <a:cubicBezTo>
                    <a:pt x="3874" y="1"/>
                    <a:pt x="3843" y="0"/>
                    <a:pt x="3813" y="0"/>
                  </a:cubicBezTo>
                  <a:close/>
                </a:path>
              </a:pathLst>
            </a:custGeom>
            <a:solidFill>
              <a:srgbClr val="B8C2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1" name="Google Shape;14551;p85"/>
            <p:cNvSpPr/>
            <p:nvPr/>
          </p:nvSpPr>
          <p:spPr>
            <a:xfrm>
              <a:off x="1829720" y="3409028"/>
              <a:ext cx="209844" cy="272431"/>
            </a:xfrm>
            <a:custGeom>
              <a:avLst/>
              <a:gdLst/>
              <a:ahLst/>
              <a:cxnLst/>
              <a:rect l="l" t="t" r="r" b="b"/>
              <a:pathLst>
                <a:path w="8030" h="10425" extrusionOk="0">
                  <a:moveTo>
                    <a:pt x="4020" y="1"/>
                  </a:moveTo>
                  <a:cubicBezTo>
                    <a:pt x="1096" y="453"/>
                    <a:pt x="0" y="4097"/>
                    <a:pt x="2202" y="6088"/>
                  </a:cubicBezTo>
                  <a:cubicBezTo>
                    <a:pt x="2625" y="6482"/>
                    <a:pt x="2875" y="7049"/>
                    <a:pt x="2866" y="7636"/>
                  </a:cubicBezTo>
                  <a:lnTo>
                    <a:pt x="2866" y="9829"/>
                  </a:lnTo>
                  <a:cubicBezTo>
                    <a:pt x="2866" y="10155"/>
                    <a:pt x="3135" y="10425"/>
                    <a:pt x="3472" y="10425"/>
                  </a:cubicBezTo>
                  <a:lnTo>
                    <a:pt x="4568" y="10425"/>
                  </a:lnTo>
                  <a:cubicBezTo>
                    <a:pt x="4904" y="10425"/>
                    <a:pt x="5174" y="10155"/>
                    <a:pt x="5174" y="9829"/>
                  </a:cubicBezTo>
                  <a:lnTo>
                    <a:pt x="5174" y="7626"/>
                  </a:lnTo>
                  <a:cubicBezTo>
                    <a:pt x="5174" y="7030"/>
                    <a:pt x="5424" y="6463"/>
                    <a:pt x="5866" y="6069"/>
                  </a:cubicBezTo>
                  <a:cubicBezTo>
                    <a:pt x="8030" y="4069"/>
                    <a:pt x="6933" y="453"/>
                    <a:pt x="4020" y="1"/>
                  </a:cubicBezTo>
                  <a:close/>
                </a:path>
              </a:pathLst>
            </a:custGeom>
            <a:solidFill>
              <a:srgbClr val="CBD2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2" name="Google Shape;14552;p85"/>
            <p:cNvSpPr/>
            <p:nvPr/>
          </p:nvSpPr>
          <p:spPr>
            <a:xfrm>
              <a:off x="1865652" y="3465579"/>
              <a:ext cx="110096" cy="161290"/>
            </a:xfrm>
            <a:custGeom>
              <a:avLst/>
              <a:gdLst/>
              <a:ahLst/>
              <a:cxnLst/>
              <a:rect l="l" t="t" r="r" b="b"/>
              <a:pathLst>
                <a:path w="4213" h="6172" extrusionOk="0">
                  <a:moveTo>
                    <a:pt x="885" y="424"/>
                  </a:moveTo>
                  <a:cubicBezTo>
                    <a:pt x="1106" y="424"/>
                    <a:pt x="1289" y="606"/>
                    <a:pt x="1289" y="828"/>
                  </a:cubicBezTo>
                  <a:lnTo>
                    <a:pt x="1289" y="1241"/>
                  </a:lnTo>
                  <a:lnTo>
                    <a:pt x="837" y="1241"/>
                  </a:lnTo>
                  <a:cubicBezTo>
                    <a:pt x="289" y="1241"/>
                    <a:pt x="289" y="424"/>
                    <a:pt x="837" y="424"/>
                  </a:cubicBezTo>
                  <a:close/>
                  <a:moveTo>
                    <a:pt x="3385" y="424"/>
                  </a:moveTo>
                  <a:cubicBezTo>
                    <a:pt x="3924" y="424"/>
                    <a:pt x="3924" y="1241"/>
                    <a:pt x="3385" y="1241"/>
                  </a:cubicBezTo>
                  <a:lnTo>
                    <a:pt x="2924" y="1241"/>
                  </a:lnTo>
                  <a:lnTo>
                    <a:pt x="2924" y="828"/>
                  </a:lnTo>
                  <a:cubicBezTo>
                    <a:pt x="2924" y="606"/>
                    <a:pt x="3106" y="424"/>
                    <a:pt x="3327" y="424"/>
                  </a:cubicBezTo>
                  <a:close/>
                  <a:moveTo>
                    <a:pt x="837" y="1"/>
                  </a:moveTo>
                  <a:cubicBezTo>
                    <a:pt x="375" y="1"/>
                    <a:pt x="0" y="376"/>
                    <a:pt x="0" y="837"/>
                  </a:cubicBezTo>
                  <a:cubicBezTo>
                    <a:pt x="0" y="1289"/>
                    <a:pt x="375" y="1664"/>
                    <a:pt x="837" y="1664"/>
                  </a:cubicBezTo>
                  <a:lnTo>
                    <a:pt x="1289" y="1664"/>
                  </a:lnTo>
                  <a:lnTo>
                    <a:pt x="1289" y="3395"/>
                  </a:lnTo>
                  <a:cubicBezTo>
                    <a:pt x="1289" y="3534"/>
                    <a:pt x="1395" y="3604"/>
                    <a:pt x="1500" y="3604"/>
                  </a:cubicBezTo>
                  <a:cubicBezTo>
                    <a:pt x="1606" y="3604"/>
                    <a:pt x="1712" y="3534"/>
                    <a:pt x="1712" y="3395"/>
                  </a:cubicBezTo>
                  <a:lnTo>
                    <a:pt x="1712" y="1664"/>
                  </a:lnTo>
                  <a:lnTo>
                    <a:pt x="2501" y="1664"/>
                  </a:lnTo>
                  <a:lnTo>
                    <a:pt x="2501" y="5962"/>
                  </a:lnTo>
                  <a:cubicBezTo>
                    <a:pt x="2501" y="6102"/>
                    <a:pt x="2606" y="6172"/>
                    <a:pt x="2712" y="6172"/>
                  </a:cubicBezTo>
                  <a:cubicBezTo>
                    <a:pt x="2818" y="6172"/>
                    <a:pt x="2924" y="6102"/>
                    <a:pt x="2924" y="5962"/>
                  </a:cubicBezTo>
                  <a:lnTo>
                    <a:pt x="2924" y="1664"/>
                  </a:lnTo>
                  <a:lnTo>
                    <a:pt x="3385" y="1664"/>
                  </a:lnTo>
                  <a:cubicBezTo>
                    <a:pt x="3847" y="1664"/>
                    <a:pt x="4212" y="1289"/>
                    <a:pt x="4212" y="837"/>
                  </a:cubicBezTo>
                  <a:cubicBezTo>
                    <a:pt x="4212" y="376"/>
                    <a:pt x="3847" y="1"/>
                    <a:pt x="3385" y="1"/>
                  </a:cubicBezTo>
                  <a:lnTo>
                    <a:pt x="3327" y="1"/>
                  </a:lnTo>
                  <a:cubicBezTo>
                    <a:pt x="2876" y="1"/>
                    <a:pt x="2501" y="376"/>
                    <a:pt x="2501" y="828"/>
                  </a:cubicBezTo>
                  <a:lnTo>
                    <a:pt x="2501" y="1241"/>
                  </a:lnTo>
                  <a:lnTo>
                    <a:pt x="1712" y="1241"/>
                  </a:lnTo>
                  <a:lnTo>
                    <a:pt x="1712" y="828"/>
                  </a:lnTo>
                  <a:cubicBezTo>
                    <a:pt x="1712" y="376"/>
                    <a:pt x="1337" y="1"/>
                    <a:pt x="875" y="1"/>
                  </a:cubicBez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3" name="Google Shape;14553;p85"/>
            <p:cNvSpPr/>
            <p:nvPr/>
          </p:nvSpPr>
          <p:spPr>
            <a:xfrm>
              <a:off x="1899311" y="3570866"/>
              <a:ext cx="11080" cy="55950"/>
            </a:xfrm>
            <a:custGeom>
              <a:avLst/>
              <a:gdLst/>
              <a:ahLst/>
              <a:cxnLst/>
              <a:rect l="l" t="t" r="r" b="b"/>
              <a:pathLst>
                <a:path w="424" h="2141" extrusionOk="0">
                  <a:moveTo>
                    <a:pt x="212" y="1"/>
                  </a:moveTo>
                  <a:cubicBezTo>
                    <a:pt x="97" y="1"/>
                    <a:pt x="1" y="97"/>
                    <a:pt x="1" y="222"/>
                  </a:cubicBezTo>
                  <a:lnTo>
                    <a:pt x="1" y="1924"/>
                  </a:lnTo>
                  <a:cubicBezTo>
                    <a:pt x="1" y="2068"/>
                    <a:pt x="107" y="2140"/>
                    <a:pt x="212" y="2140"/>
                  </a:cubicBezTo>
                  <a:cubicBezTo>
                    <a:pt x="318" y="2140"/>
                    <a:pt x="424" y="2068"/>
                    <a:pt x="424" y="1924"/>
                  </a:cubicBezTo>
                  <a:lnTo>
                    <a:pt x="424" y="222"/>
                  </a:lnTo>
                  <a:cubicBezTo>
                    <a:pt x="424" y="97"/>
                    <a:pt x="328" y="1"/>
                    <a:pt x="212" y="1"/>
                  </a:cubicBez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4" name="Google Shape;14554;p85"/>
            <p:cNvSpPr/>
            <p:nvPr/>
          </p:nvSpPr>
          <p:spPr>
            <a:xfrm>
              <a:off x="1899311" y="3584429"/>
              <a:ext cx="5305" cy="42518"/>
            </a:xfrm>
            <a:custGeom>
              <a:avLst/>
              <a:gdLst/>
              <a:ahLst/>
              <a:cxnLst/>
              <a:rect l="l" t="t" r="r" b="b"/>
              <a:pathLst>
                <a:path w="203" h="1627" extrusionOk="0">
                  <a:moveTo>
                    <a:pt x="1" y="1"/>
                  </a:moveTo>
                  <a:lnTo>
                    <a:pt x="1" y="1405"/>
                  </a:lnTo>
                  <a:cubicBezTo>
                    <a:pt x="1" y="1520"/>
                    <a:pt x="87" y="1616"/>
                    <a:pt x="203" y="1626"/>
                  </a:cubicBezTo>
                  <a:lnTo>
                    <a:pt x="203" y="924"/>
                  </a:lnTo>
                  <a:cubicBezTo>
                    <a:pt x="203" y="607"/>
                    <a:pt x="136" y="289"/>
                    <a:pt x="1" y="1"/>
                  </a:cubicBezTo>
                  <a:close/>
                </a:path>
              </a:pathLst>
            </a:custGeom>
            <a:solidFill>
              <a:srgbClr val="A9BA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5" name="Google Shape;14555;p85"/>
            <p:cNvSpPr/>
            <p:nvPr/>
          </p:nvSpPr>
          <p:spPr>
            <a:xfrm>
              <a:off x="1891524" y="3678663"/>
              <a:ext cx="58328" cy="36220"/>
            </a:xfrm>
            <a:custGeom>
              <a:avLst/>
              <a:gdLst/>
              <a:ahLst/>
              <a:cxnLst/>
              <a:rect l="l" t="t" r="r" b="b"/>
              <a:pathLst>
                <a:path w="2232" h="1386" extrusionOk="0">
                  <a:moveTo>
                    <a:pt x="1" y="1"/>
                  </a:moveTo>
                  <a:lnTo>
                    <a:pt x="1" y="270"/>
                  </a:lnTo>
                  <a:cubicBezTo>
                    <a:pt x="1" y="886"/>
                    <a:pt x="501" y="1386"/>
                    <a:pt x="1116" y="1386"/>
                  </a:cubicBezTo>
                  <a:cubicBezTo>
                    <a:pt x="1732" y="1386"/>
                    <a:pt x="2232" y="886"/>
                    <a:pt x="2232" y="270"/>
                  </a:cubicBezTo>
                  <a:lnTo>
                    <a:pt x="2232" y="1"/>
                  </a:ln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6" name="Google Shape;14556;p85"/>
            <p:cNvSpPr/>
            <p:nvPr/>
          </p:nvSpPr>
          <p:spPr>
            <a:xfrm>
              <a:off x="1876210" y="3611842"/>
              <a:ext cx="88720" cy="34939"/>
            </a:xfrm>
            <a:custGeom>
              <a:avLst/>
              <a:gdLst/>
              <a:ahLst/>
              <a:cxnLst/>
              <a:rect l="l" t="t" r="r" b="b"/>
              <a:pathLst>
                <a:path w="3395" h="1337" extrusionOk="0">
                  <a:moveTo>
                    <a:pt x="0" y="0"/>
                  </a:moveTo>
                  <a:lnTo>
                    <a:pt x="0" y="1337"/>
                  </a:lnTo>
                  <a:lnTo>
                    <a:pt x="3395" y="1337"/>
                  </a:lnTo>
                  <a:lnTo>
                    <a:pt x="3395" y="0"/>
                  </a:ln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7" name="Google Shape;14557;p85"/>
            <p:cNvSpPr/>
            <p:nvPr/>
          </p:nvSpPr>
          <p:spPr>
            <a:xfrm>
              <a:off x="1876445" y="3646755"/>
              <a:ext cx="88485" cy="34965"/>
            </a:xfrm>
            <a:custGeom>
              <a:avLst/>
              <a:gdLst/>
              <a:ahLst/>
              <a:cxnLst/>
              <a:rect l="l" t="t" r="r" b="b"/>
              <a:pathLst>
                <a:path w="3386" h="1338" extrusionOk="0">
                  <a:moveTo>
                    <a:pt x="1" y="1"/>
                  </a:moveTo>
                  <a:lnTo>
                    <a:pt x="1" y="732"/>
                  </a:lnTo>
                  <a:cubicBezTo>
                    <a:pt x="1" y="1068"/>
                    <a:pt x="260" y="1337"/>
                    <a:pt x="597" y="1337"/>
                  </a:cubicBezTo>
                  <a:lnTo>
                    <a:pt x="2780" y="1337"/>
                  </a:lnTo>
                  <a:cubicBezTo>
                    <a:pt x="3116" y="1337"/>
                    <a:pt x="3386" y="1068"/>
                    <a:pt x="3386" y="732"/>
                  </a:cubicBezTo>
                  <a:lnTo>
                    <a:pt x="3386" y="1"/>
                  </a:ln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8" name="Google Shape;14558;p85"/>
            <p:cNvSpPr/>
            <p:nvPr/>
          </p:nvSpPr>
          <p:spPr>
            <a:xfrm>
              <a:off x="1920687" y="3678663"/>
              <a:ext cx="29164" cy="32195"/>
            </a:xfrm>
            <a:custGeom>
              <a:avLst/>
              <a:gdLst/>
              <a:ahLst/>
              <a:cxnLst/>
              <a:rect l="l" t="t" r="r" b="b"/>
              <a:pathLst>
                <a:path w="1116" h="1232" extrusionOk="0">
                  <a:moveTo>
                    <a:pt x="0" y="1"/>
                  </a:moveTo>
                  <a:lnTo>
                    <a:pt x="0" y="270"/>
                  </a:lnTo>
                  <a:cubicBezTo>
                    <a:pt x="0" y="664"/>
                    <a:pt x="212" y="1039"/>
                    <a:pt x="558" y="1232"/>
                  </a:cubicBezTo>
                  <a:cubicBezTo>
                    <a:pt x="895" y="1030"/>
                    <a:pt x="1106" y="664"/>
                    <a:pt x="1116" y="270"/>
                  </a:cubicBezTo>
                  <a:lnTo>
                    <a:pt x="1116" y="1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9" name="Google Shape;14559;p85"/>
            <p:cNvSpPr/>
            <p:nvPr/>
          </p:nvSpPr>
          <p:spPr>
            <a:xfrm>
              <a:off x="1904590" y="3611842"/>
              <a:ext cx="60340" cy="34939"/>
            </a:xfrm>
            <a:custGeom>
              <a:avLst/>
              <a:gdLst/>
              <a:ahLst/>
              <a:cxnLst/>
              <a:rect l="l" t="t" r="r" b="b"/>
              <a:pathLst>
                <a:path w="2309" h="1337" extrusionOk="0">
                  <a:moveTo>
                    <a:pt x="1" y="0"/>
                  </a:moveTo>
                  <a:lnTo>
                    <a:pt x="1" y="1337"/>
                  </a:lnTo>
                  <a:lnTo>
                    <a:pt x="2309" y="1337"/>
                  </a:lnTo>
                  <a:lnTo>
                    <a:pt x="2309" y="0"/>
                  </a:ln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0" name="Google Shape;14560;p85"/>
            <p:cNvSpPr/>
            <p:nvPr/>
          </p:nvSpPr>
          <p:spPr>
            <a:xfrm>
              <a:off x="1904590" y="3646755"/>
              <a:ext cx="60340" cy="34965"/>
            </a:xfrm>
            <a:custGeom>
              <a:avLst/>
              <a:gdLst/>
              <a:ahLst/>
              <a:cxnLst/>
              <a:rect l="l" t="t" r="r" b="b"/>
              <a:pathLst>
                <a:path w="2309" h="1338" extrusionOk="0">
                  <a:moveTo>
                    <a:pt x="1" y="1"/>
                  </a:moveTo>
                  <a:lnTo>
                    <a:pt x="1" y="732"/>
                  </a:lnTo>
                  <a:cubicBezTo>
                    <a:pt x="1" y="1068"/>
                    <a:pt x="270" y="1337"/>
                    <a:pt x="607" y="1337"/>
                  </a:cubicBezTo>
                  <a:lnTo>
                    <a:pt x="1703" y="1337"/>
                  </a:lnTo>
                  <a:cubicBezTo>
                    <a:pt x="2039" y="1337"/>
                    <a:pt x="2309" y="1068"/>
                    <a:pt x="2309" y="732"/>
                  </a:cubicBezTo>
                  <a:lnTo>
                    <a:pt x="2309" y="1"/>
                  </a:ln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561" name="Google Shape;14561;p85"/>
          <p:cNvGrpSpPr/>
          <p:nvPr/>
        </p:nvGrpSpPr>
        <p:grpSpPr>
          <a:xfrm>
            <a:off x="2777572" y="3807287"/>
            <a:ext cx="81716" cy="366717"/>
            <a:chOff x="2777572" y="3807287"/>
            <a:chExt cx="81716" cy="366717"/>
          </a:xfrm>
        </p:grpSpPr>
        <p:sp>
          <p:nvSpPr>
            <p:cNvPr id="14562" name="Google Shape;14562;p85"/>
            <p:cNvSpPr/>
            <p:nvPr/>
          </p:nvSpPr>
          <p:spPr>
            <a:xfrm>
              <a:off x="2777572" y="3941765"/>
              <a:ext cx="81455" cy="181464"/>
            </a:xfrm>
            <a:custGeom>
              <a:avLst/>
              <a:gdLst/>
              <a:ahLst/>
              <a:cxnLst/>
              <a:rect l="l" t="t" r="r" b="b"/>
              <a:pathLst>
                <a:path w="3117" h="6944" extrusionOk="0">
                  <a:moveTo>
                    <a:pt x="578" y="1"/>
                  </a:moveTo>
                  <a:cubicBezTo>
                    <a:pt x="261" y="1"/>
                    <a:pt x="1" y="261"/>
                    <a:pt x="1" y="578"/>
                  </a:cubicBezTo>
                  <a:lnTo>
                    <a:pt x="1" y="6944"/>
                  </a:lnTo>
                  <a:lnTo>
                    <a:pt x="3117" y="6944"/>
                  </a:lnTo>
                  <a:lnTo>
                    <a:pt x="3117" y="578"/>
                  </a:lnTo>
                  <a:cubicBezTo>
                    <a:pt x="3117" y="261"/>
                    <a:pt x="2857" y="1"/>
                    <a:pt x="2540" y="1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3" name="Google Shape;14563;p85"/>
            <p:cNvSpPr/>
            <p:nvPr/>
          </p:nvSpPr>
          <p:spPr>
            <a:xfrm>
              <a:off x="2796440" y="3941765"/>
              <a:ext cx="62587" cy="181464"/>
            </a:xfrm>
            <a:custGeom>
              <a:avLst/>
              <a:gdLst/>
              <a:ahLst/>
              <a:cxnLst/>
              <a:rect l="l" t="t" r="r" b="b"/>
              <a:pathLst>
                <a:path w="2395" h="6944" extrusionOk="0">
                  <a:moveTo>
                    <a:pt x="577" y="1"/>
                  </a:moveTo>
                  <a:cubicBezTo>
                    <a:pt x="260" y="1"/>
                    <a:pt x="0" y="261"/>
                    <a:pt x="0" y="578"/>
                  </a:cubicBezTo>
                  <a:lnTo>
                    <a:pt x="0" y="6944"/>
                  </a:lnTo>
                  <a:lnTo>
                    <a:pt x="2395" y="6944"/>
                  </a:lnTo>
                  <a:lnTo>
                    <a:pt x="2395" y="578"/>
                  </a:lnTo>
                  <a:cubicBezTo>
                    <a:pt x="2395" y="261"/>
                    <a:pt x="2135" y="1"/>
                    <a:pt x="1818" y="1"/>
                  </a:cubicBezTo>
                  <a:close/>
                </a:path>
              </a:pathLst>
            </a:custGeom>
            <a:solidFill>
              <a:srgbClr val="7E8D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4" name="Google Shape;14564;p85"/>
            <p:cNvSpPr/>
            <p:nvPr/>
          </p:nvSpPr>
          <p:spPr>
            <a:xfrm>
              <a:off x="2796440" y="3807287"/>
              <a:ext cx="42988" cy="286282"/>
            </a:xfrm>
            <a:custGeom>
              <a:avLst/>
              <a:gdLst/>
              <a:ahLst/>
              <a:cxnLst/>
              <a:rect l="l" t="t" r="r" b="b"/>
              <a:pathLst>
                <a:path w="1645" h="10955" extrusionOk="0">
                  <a:moveTo>
                    <a:pt x="159" y="1"/>
                  </a:moveTo>
                  <a:cubicBezTo>
                    <a:pt x="76" y="1"/>
                    <a:pt x="0" y="62"/>
                    <a:pt x="0" y="156"/>
                  </a:cubicBezTo>
                  <a:lnTo>
                    <a:pt x="0" y="10359"/>
                  </a:lnTo>
                  <a:cubicBezTo>
                    <a:pt x="0" y="10686"/>
                    <a:pt x="269" y="10955"/>
                    <a:pt x="596" y="10955"/>
                  </a:cubicBezTo>
                  <a:lnTo>
                    <a:pt x="1058" y="10955"/>
                  </a:lnTo>
                  <a:cubicBezTo>
                    <a:pt x="1385" y="10955"/>
                    <a:pt x="1644" y="10686"/>
                    <a:pt x="1644" y="10359"/>
                  </a:cubicBezTo>
                  <a:lnTo>
                    <a:pt x="1644" y="906"/>
                  </a:lnTo>
                  <a:lnTo>
                    <a:pt x="789" y="368"/>
                  </a:lnTo>
                  <a:lnTo>
                    <a:pt x="241" y="22"/>
                  </a:lnTo>
                  <a:cubicBezTo>
                    <a:pt x="214" y="7"/>
                    <a:pt x="186" y="1"/>
                    <a:pt x="159" y="1"/>
                  </a:cubicBez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5" name="Google Shape;14565;p85"/>
            <p:cNvSpPr/>
            <p:nvPr/>
          </p:nvSpPr>
          <p:spPr>
            <a:xfrm>
              <a:off x="2817293" y="3816878"/>
              <a:ext cx="22631" cy="259104"/>
            </a:xfrm>
            <a:custGeom>
              <a:avLst/>
              <a:gdLst/>
              <a:ahLst/>
              <a:cxnLst/>
              <a:rect l="l" t="t" r="r" b="b"/>
              <a:pathLst>
                <a:path w="866" h="9915" extrusionOk="0">
                  <a:moveTo>
                    <a:pt x="0" y="1"/>
                  </a:moveTo>
                  <a:lnTo>
                    <a:pt x="0" y="9319"/>
                  </a:lnTo>
                  <a:cubicBezTo>
                    <a:pt x="0" y="9646"/>
                    <a:pt x="270" y="9915"/>
                    <a:pt x="596" y="9915"/>
                  </a:cubicBezTo>
                  <a:lnTo>
                    <a:pt x="866" y="9915"/>
                  </a:lnTo>
                  <a:lnTo>
                    <a:pt x="866" y="53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A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6" name="Google Shape;14566;p85"/>
            <p:cNvSpPr/>
            <p:nvPr/>
          </p:nvSpPr>
          <p:spPr>
            <a:xfrm>
              <a:off x="2796936" y="3843533"/>
              <a:ext cx="42988" cy="40479"/>
            </a:xfrm>
            <a:custGeom>
              <a:avLst/>
              <a:gdLst/>
              <a:ahLst/>
              <a:cxnLst/>
              <a:rect l="l" t="t" r="r" b="b"/>
              <a:pathLst>
                <a:path w="1645" h="1549" extrusionOk="0">
                  <a:moveTo>
                    <a:pt x="0" y="0"/>
                  </a:moveTo>
                  <a:lnTo>
                    <a:pt x="0" y="510"/>
                  </a:lnTo>
                  <a:lnTo>
                    <a:pt x="1645" y="1548"/>
                  </a:lnTo>
                  <a:lnTo>
                    <a:pt x="1645" y="10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7" name="Google Shape;14567;p85"/>
            <p:cNvSpPr/>
            <p:nvPr/>
          </p:nvSpPr>
          <p:spPr>
            <a:xfrm>
              <a:off x="2796936" y="3888507"/>
              <a:ext cx="42988" cy="40218"/>
            </a:xfrm>
            <a:custGeom>
              <a:avLst/>
              <a:gdLst/>
              <a:ahLst/>
              <a:cxnLst/>
              <a:rect l="l" t="t" r="r" b="b"/>
              <a:pathLst>
                <a:path w="1645" h="1539" extrusionOk="0">
                  <a:moveTo>
                    <a:pt x="0" y="0"/>
                  </a:moveTo>
                  <a:lnTo>
                    <a:pt x="0" y="510"/>
                  </a:lnTo>
                  <a:lnTo>
                    <a:pt x="1645" y="1539"/>
                  </a:lnTo>
                  <a:lnTo>
                    <a:pt x="1645" y="10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8" name="Google Shape;14568;p85"/>
            <p:cNvSpPr/>
            <p:nvPr/>
          </p:nvSpPr>
          <p:spPr>
            <a:xfrm>
              <a:off x="2796936" y="3933220"/>
              <a:ext cx="42988" cy="40505"/>
            </a:xfrm>
            <a:custGeom>
              <a:avLst/>
              <a:gdLst/>
              <a:ahLst/>
              <a:cxnLst/>
              <a:rect l="l" t="t" r="r" b="b"/>
              <a:pathLst>
                <a:path w="1645" h="1550" extrusionOk="0">
                  <a:moveTo>
                    <a:pt x="0" y="1"/>
                  </a:moveTo>
                  <a:lnTo>
                    <a:pt x="0" y="520"/>
                  </a:lnTo>
                  <a:lnTo>
                    <a:pt x="1645" y="1549"/>
                  </a:lnTo>
                  <a:lnTo>
                    <a:pt x="1645" y="103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9" name="Google Shape;14569;p85"/>
            <p:cNvSpPr/>
            <p:nvPr/>
          </p:nvSpPr>
          <p:spPr>
            <a:xfrm>
              <a:off x="2796936" y="3978455"/>
              <a:ext cx="42988" cy="40244"/>
            </a:xfrm>
            <a:custGeom>
              <a:avLst/>
              <a:gdLst/>
              <a:ahLst/>
              <a:cxnLst/>
              <a:rect l="l" t="t" r="r" b="b"/>
              <a:pathLst>
                <a:path w="1645" h="1540" extrusionOk="0">
                  <a:moveTo>
                    <a:pt x="0" y="1"/>
                  </a:moveTo>
                  <a:lnTo>
                    <a:pt x="0" y="510"/>
                  </a:lnTo>
                  <a:lnTo>
                    <a:pt x="1645" y="1539"/>
                  </a:lnTo>
                  <a:lnTo>
                    <a:pt x="1645" y="102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70" name="Google Shape;14570;p85"/>
            <p:cNvSpPr/>
            <p:nvPr/>
          </p:nvSpPr>
          <p:spPr>
            <a:xfrm>
              <a:off x="2777572" y="4031739"/>
              <a:ext cx="81716" cy="34207"/>
            </a:xfrm>
            <a:custGeom>
              <a:avLst/>
              <a:gdLst/>
              <a:ahLst/>
              <a:cxnLst/>
              <a:rect l="l" t="t" r="r" b="b"/>
              <a:pathLst>
                <a:path w="3127" h="1309" extrusionOk="0">
                  <a:moveTo>
                    <a:pt x="645" y="0"/>
                  </a:moveTo>
                  <a:cubicBezTo>
                    <a:pt x="289" y="0"/>
                    <a:pt x="1" y="289"/>
                    <a:pt x="1" y="654"/>
                  </a:cubicBezTo>
                  <a:cubicBezTo>
                    <a:pt x="1" y="1010"/>
                    <a:pt x="289" y="1299"/>
                    <a:pt x="645" y="1308"/>
                  </a:cubicBezTo>
                  <a:lnTo>
                    <a:pt x="2482" y="1308"/>
                  </a:lnTo>
                  <a:cubicBezTo>
                    <a:pt x="2838" y="1299"/>
                    <a:pt x="3126" y="1010"/>
                    <a:pt x="3126" y="654"/>
                  </a:cubicBezTo>
                  <a:cubicBezTo>
                    <a:pt x="3126" y="289"/>
                    <a:pt x="2838" y="0"/>
                    <a:pt x="2482" y="0"/>
                  </a:cubicBez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71" name="Google Shape;14571;p85"/>
            <p:cNvSpPr/>
            <p:nvPr/>
          </p:nvSpPr>
          <p:spPr>
            <a:xfrm>
              <a:off x="2777572" y="4114161"/>
              <a:ext cx="81455" cy="59843"/>
            </a:xfrm>
            <a:custGeom>
              <a:avLst/>
              <a:gdLst/>
              <a:ahLst/>
              <a:cxnLst/>
              <a:rect l="l" t="t" r="r" b="b"/>
              <a:pathLst>
                <a:path w="3117" h="2290" extrusionOk="0">
                  <a:moveTo>
                    <a:pt x="1" y="1"/>
                  </a:moveTo>
                  <a:lnTo>
                    <a:pt x="1" y="722"/>
                  </a:lnTo>
                  <a:cubicBezTo>
                    <a:pt x="1" y="1587"/>
                    <a:pt x="703" y="2289"/>
                    <a:pt x="1568" y="2289"/>
                  </a:cubicBezTo>
                  <a:cubicBezTo>
                    <a:pt x="1693" y="2289"/>
                    <a:pt x="1809" y="2270"/>
                    <a:pt x="1924" y="2241"/>
                  </a:cubicBezTo>
                  <a:lnTo>
                    <a:pt x="1991" y="2231"/>
                  </a:lnTo>
                  <a:lnTo>
                    <a:pt x="2049" y="2212"/>
                  </a:lnTo>
                  <a:lnTo>
                    <a:pt x="2078" y="2203"/>
                  </a:lnTo>
                  <a:lnTo>
                    <a:pt x="2145" y="2174"/>
                  </a:lnTo>
                  <a:lnTo>
                    <a:pt x="2174" y="2164"/>
                  </a:lnTo>
                  <a:lnTo>
                    <a:pt x="2203" y="2145"/>
                  </a:lnTo>
                  <a:lnTo>
                    <a:pt x="2232" y="2135"/>
                  </a:lnTo>
                  <a:lnTo>
                    <a:pt x="2261" y="2116"/>
                  </a:lnTo>
                  <a:lnTo>
                    <a:pt x="2290" y="2106"/>
                  </a:lnTo>
                  <a:cubicBezTo>
                    <a:pt x="2338" y="2078"/>
                    <a:pt x="2386" y="2049"/>
                    <a:pt x="2434" y="2020"/>
                  </a:cubicBezTo>
                  <a:lnTo>
                    <a:pt x="2453" y="2010"/>
                  </a:lnTo>
                  <a:lnTo>
                    <a:pt x="2482" y="1981"/>
                  </a:lnTo>
                  <a:lnTo>
                    <a:pt x="2511" y="1972"/>
                  </a:lnTo>
                  <a:lnTo>
                    <a:pt x="2530" y="1953"/>
                  </a:lnTo>
                  <a:cubicBezTo>
                    <a:pt x="2568" y="1914"/>
                    <a:pt x="2607" y="1885"/>
                    <a:pt x="2645" y="1856"/>
                  </a:cubicBezTo>
                  <a:lnTo>
                    <a:pt x="2665" y="1828"/>
                  </a:lnTo>
                  <a:lnTo>
                    <a:pt x="2693" y="1799"/>
                  </a:lnTo>
                  <a:lnTo>
                    <a:pt x="2722" y="1779"/>
                  </a:lnTo>
                  <a:lnTo>
                    <a:pt x="2761" y="1741"/>
                  </a:lnTo>
                  <a:lnTo>
                    <a:pt x="2780" y="1712"/>
                  </a:lnTo>
                  <a:cubicBezTo>
                    <a:pt x="2809" y="1683"/>
                    <a:pt x="2828" y="1654"/>
                    <a:pt x="2857" y="1616"/>
                  </a:cubicBezTo>
                  <a:lnTo>
                    <a:pt x="2876" y="1587"/>
                  </a:lnTo>
                  <a:lnTo>
                    <a:pt x="2915" y="1529"/>
                  </a:lnTo>
                  <a:lnTo>
                    <a:pt x="2934" y="1491"/>
                  </a:lnTo>
                  <a:lnTo>
                    <a:pt x="2953" y="1462"/>
                  </a:lnTo>
                  <a:lnTo>
                    <a:pt x="2963" y="1433"/>
                  </a:lnTo>
                  <a:cubicBezTo>
                    <a:pt x="3011" y="1337"/>
                    <a:pt x="3059" y="1241"/>
                    <a:pt x="3088" y="1135"/>
                  </a:cubicBezTo>
                  <a:cubicBezTo>
                    <a:pt x="3088" y="1116"/>
                    <a:pt x="3097" y="1097"/>
                    <a:pt x="3107" y="1068"/>
                  </a:cubicBezTo>
                  <a:lnTo>
                    <a:pt x="3107" y="1029"/>
                  </a:lnTo>
                  <a:cubicBezTo>
                    <a:pt x="3117" y="1020"/>
                    <a:pt x="3117" y="1010"/>
                    <a:pt x="3117" y="1001"/>
                  </a:cubicBezTo>
                  <a:lnTo>
                    <a:pt x="3117" y="962"/>
                  </a:lnTo>
                  <a:lnTo>
                    <a:pt x="3117" y="924"/>
                  </a:lnTo>
                  <a:lnTo>
                    <a:pt x="3117" y="895"/>
                  </a:lnTo>
                  <a:lnTo>
                    <a:pt x="3117" y="876"/>
                  </a:lnTo>
                  <a:lnTo>
                    <a:pt x="3117" y="837"/>
                  </a:lnTo>
                  <a:lnTo>
                    <a:pt x="3117" y="799"/>
                  </a:lnTo>
                  <a:lnTo>
                    <a:pt x="3117" y="760"/>
                  </a:lnTo>
                  <a:lnTo>
                    <a:pt x="3117" y="722"/>
                  </a:lnTo>
                  <a:lnTo>
                    <a:pt x="3117" y="1"/>
                  </a:lnTo>
                  <a:close/>
                </a:path>
              </a:pathLst>
            </a:custGeom>
            <a:solidFill>
              <a:srgbClr val="859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72" name="Google Shape;14572;p85"/>
            <p:cNvSpPr/>
            <p:nvPr/>
          </p:nvSpPr>
          <p:spPr>
            <a:xfrm>
              <a:off x="2796440" y="4114161"/>
              <a:ext cx="62587" cy="58589"/>
            </a:xfrm>
            <a:custGeom>
              <a:avLst/>
              <a:gdLst/>
              <a:ahLst/>
              <a:cxnLst/>
              <a:rect l="l" t="t" r="r" b="b"/>
              <a:pathLst>
                <a:path w="2395" h="2242" extrusionOk="0">
                  <a:moveTo>
                    <a:pt x="2395" y="1"/>
                  </a:moveTo>
                  <a:lnTo>
                    <a:pt x="0" y="10"/>
                  </a:lnTo>
                  <a:lnTo>
                    <a:pt x="0" y="731"/>
                  </a:lnTo>
                  <a:cubicBezTo>
                    <a:pt x="10" y="1453"/>
                    <a:pt x="500" y="2078"/>
                    <a:pt x="1202" y="2241"/>
                  </a:cubicBezTo>
                  <a:lnTo>
                    <a:pt x="1269" y="2231"/>
                  </a:lnTo>
                  <a:lnTo>
                    <a:pt x="1327" y="2212"/>
                  </a:lnTo>
                  <a:lnTo>
                    <a:pt x="1356" y="2203"/>
                  </a:lnTo>
                  <a:lnTo>
                    <a:pt x="1423" y="2174"/>
                  </a:lnTo>
                  <a:lnTo>
                    <a:pt x="1452" y="2164"/>
                  </a:lnTo>
                  <a:lnTo>
                    <a:pt x="1481" y="2145"/>
                  </a:lnTo>
                  <a:lnTo>
                    <a:pt x="1510" y="2135"/>
                  </a:lnTo>
                  <a:lnTo>
                    <a:pt x="1539" y="2116"/>
                  </a:lnTo>
                  <a:lnTo>
                    <a:pt x="1568" y="2106"/>
                  </a:lnTo>
                  <a:cubicBezTo>
                    <a:pt x="1616" y="2078"/>
                    <a:pt x="1664" y="2049"/>
                    <a:pt x="1712" y="2020"/>
                  </a:cubicBezTo>
                  <a:lnTo>
                    <a:pt x="1731" y="2010"/>
                  </a:lnTo>
                  <a:lnTo>
                    <a:pt x="1760" y="1981"/>
                  </a:lnTo>
                  <a:lnTo>
                    <a:pt x="1789" y="1972"/>
                  </a:lnTo>
                  <a:lnTo>
                    <a:pt x="1808" y="1953"/>
                  </a:lnTo>
                  <a:cubicBezTo>
                    <a:pt x="1846" y="1914"/>
                    <a:pt x="1885" y="1885"/>
                    <a:pt x="1923" y="1856"/>
                  </a:cubicBezTo>
                  <a:lnTo>
                    <a:pt x="1943" y="1828"/>
                  </a:lnTo>
                  <a:lnTo>
                    <a:pt x="1971" y="1799"/>
                  </a:lnTo>
                  <a:lnTo>
                    <a:pt x="2000" y="1779"/>
                  </a:lnTo>
                  <a:lnTo>
                    <a:pt x="2039" y="1741"/>
                  </a:lnTo>
                  <a:lnTo>
                    <a:pt x="2058" y="1712"/>
                  </a:lnTo>
                  <a:cubicBezTo>
                    <a:pt x="2087" y="1683"/>
                    <a:pt x="2106" y="1654"/>
                    <a:pt x="2135" y="1616"/>
                  </a:cubicBezTo>
                  <a:lnTo>
                    <a:pt x="2154" y="1587"/>
                  </a:lnTo>
                  <a:lnTo>
                    <a:pt x="2193" y="1529"/>
                  </a:lnTo>
                  <a:lnTo>
                    <a:pt x="2212" y="1491"/>
                  </a:lnTo>
                  <a:lnTo>
                    <a:pt x="2231" y="1462"/>
                  </a:lnTo>
                  <a:lnTo>
                    <a:pt x="2241" y="1433"/>
                  </a:lnTo>
                  <a:cubicBezTo>
                    <a:pt x="2289" y="1337"/>
                    <a:pt x="2337" y="1241"/>
                    <a:pt x="2366" y="1135"/>
                  </a:cubicBezTo>
                  <a:cubicBezTo>
                    <a:pt x="2366" y="1116"/>
                    <a:pt x="2375" y="1097"/>
                    <a:pt x="2385" y="1068"/>
                  </a:cubicBezTo>
                  <a:lnTo>
                    <a:pt x="2385" y="1029"/>
                  </a:lnTo>
                  <a:cubicBezTo>
                    <a:pt x="2395" y="1020"/>
                    <a:pt x="2395" y="1010"/>
                    <a:pt x="2395" y="1001"/>
                  </a:cubicBezTo>
                  <a:lnTo>
                    <a:pt x="2395" y="962"/>
                  </a:lnTo>
                  <a:lnTo>
                    <a:pt x="2395" y="924"/>
                  </a:lnTo>
                  <a:lnTo>
                    <a:pt x="2395" y="895"/>
                  </a:lnTo>
                  <a:lnTo>
                    <a:pt x="2395" y="876"/>
                  </a:lnTo>
                  <a:lnTo>
                    <a:pt x="2395" y="837"/>
                  </a:lnTo>
                  <a:lnTo>
                    <a:pt x="2395" y="799"/>
                  </a:lnTo>
                  <a:lnTo>
                    <a:pt x="2395" y="760"/>
                  </a:lnTo>
                  <a:lnTo>
                    <a:pt x="2395" y="722"/>
                  </a:lnTo>
                  <a:lnTo>
                    <a:pt x="2395" y="1"/>
                  </a:ln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573" name="Google Shape;14573;p85"/>
          <p:cNvGrpSpPr/>
          <p:nvPr/>
        </p:nvGrpSpPr>
        <p:grpSpPr>
          <a:xfrm>
            <a:off x="3934014" y="4329780"/>
            <a:ext cx="366665" cy="256334"/>
            <a:chOff x="3934014" y="4329780"/>
            <a:chExt cx="366665" cy="256334"/>
          </a:xfrm>
        </p:grpSpPr>
        <p:sp>
          <p:nvSpPr>
            <p:cNvPr id="14574" name="Google Shape;14574;p85"/>
            <p:cNvSpPr/>
            <p:nvPr/>
          </p:nvSpPr>
          <p:spPr>
            <a:xfrm>
              <a:off x="4086810" y="4338561"/>
              <a:ext cx="108842" cy="40479"/>
            </a:xfrm>
            <a:custGeom>
              <a:avLst/>
              <a:gdLst/>
              <a:ahLst/>
              <a:cxnLst/>
              <a:rect l="l" t="t" r="r" b="b"/>
              <a:pathLst>
                <a:path w="4165" h="1549" extrusionOk="0">
                  <a:moveTo>
                    <a:pt x="1212" y="1"/>
                  </a:moveTo>
                  <a:cubicBezTo>
                    <a:pt x="904" y="1"/>
                    <a:pt x="635" y="174"/>
                    <a:pt x="510" y="453"/>
                  </a:cubicBezTo>
                  <a:lnTo>
                    <a:pt x="0" y="1549"/>
                  </a:lnTo>
                  <a:lnTo>
                    <a:pt x="4164" y="1549"/>
                  </a:lnTo>
                  <a:lnTo>
                    <a:pt x="3645" y="453"/>
                  </a:lnTo>
                  <a:cubicBezTo>
                    <a:pt x="3520" y="174"/>
                    <a:pt x="3251" y="1"/>
                    <a:pt x="2953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75" name="Google Shape;14575;p85"/>
            <p:cNvSpPr/>
            <p:nvPr/>
          </p:nvSpPr>
          <p:spPr>
            <a:xfrm>
              <a:off x="4220243" y="4352882"/>
              <a:ext cx="56812" cy="30941"/>
            </a:xfrm>
            <a:custGeom>
              <a:avLst/>
              <a:gdLst/>
              <a:ahLst/>
              <a:cxnLst/>
              <a:rect l="l" t="t" r="r" b="b"/>
              <a:pathLst>
                <a:path w="2174" h="1184" extrusionOk="0">
                  <a:moveTo>
                    <a:pt x="347" y="1"/>
                  </a:moveTo>
                  <a:cubicBezTo>
                    <a:pt x="154" y="1"/>
                    <a:pt x="1" y="155"/>
                    <a:pt x="1" y="347"/>
                  </a:cubicBezTo>
                  <a:lnTo>
                    <a:pt x="1" y="1183"/>
                  </a:lnTo>
                  <a:lnTo>
                    <a:pt x="2174" y="1183"/>
                  </a:lnTo>
                  <a:lnTo>
                    <a:pt x="2174" y="347"/>
                  </a:lnTo>
                  <a:cubicBezTo>
                    <a:pt x="2174" y="155"/>
                    <a:pt x="2020" y="1"/>
                    <a:pt x="1837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76" name="Google Shape;14576;p85"/>
            <p:cNvSpPr/>
            <p:nvPr/>
          </p:nvSpPr>
          <p:spPr>
            <a:xfrm>
              <a:off x="3934014" y="4378518"/>
              <a:ext cx="366665" cy="207597"/>
            </a:xfrm>
            <a:custGeom>
              <a:avLst/>
              <a:gdLst/>
              <a:ahLst/>
              <a:cxnLst/>
              <a:rect l="l" t="t" r="r" b="b"/>
              <a:pathLst>
                <a:path w="14031" h="7944" extrusionOk="0">
                  <a:moveTo>
                    <a:pt x="857" y="1"/>
                  </a:moveTo>
                  <a:cubicBezTo>
                    <a:pt x="386" y="1"/>
                    <a:pt x="1" y="376"/>
                    <a:pt x="1" y="856"/>
                  </a:cubicBezTo>
                  <a:lnTo>
                    <a:pt x="1" y="7088"/>
                  </a:lnTo>
                  <a:cubicBezTo>
                    <a:pt x="1" y="7559"/>
                    <a:pt x="386" y="7943"/>
                    <a:pt x="857" y="7943"/>
                  </a:cubicBezTo>
                  <a:lnTo>
                    <a:pt x="13175" y="7943"/>
                  </a:lnTo>
                  <a:cubicBezTo>
                    <a:pt x="13646" y="7943"/>
                    <a:pt x="14031" y="7559"/>
                    <a:pt x="14031" y="7088"/>
                  </a:cubicBezTo>
                  <a:lnTo>
                    <a:pt x="14031" y="856"/>
                  </a:lnTo>
                  <a:cubicBezTo>
                    <a:pt x="14031" y="376"/>
                    <a:pt x="13646" y="1"/>
                    <a:pt x="13175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77" name="Google Shape;14577;p85"/>
            <p:cNvSpPr/>
            <p:nvPr/>
          </p:nvSpPr>
          <p:spPr>
            <a:xfrm>
              <a:off x="4248126" y="4413195"/>
              <a:ext cx="52552" cy="145009"/>
            </a:xfrm>
            <a:custGeom>
              <a:avLst/>
              <a:gdLst/>
              <a:ahLst/>
              <a:cxnLst/>
              <a:rect l="l" t="t" r="r" b="b"/>
              <a:pathLst>
                <a:path w="2011" h="5549" extrusionOk="0">
                  <a:moveTo>
                    <a:pt x="761" y="1"/>
                  </a:moveTo>
                  <a:cubicBezTo>
                    <a:pt x="338" y="29"/>
                    <a:pt x="11" y="376"/>
                    <a:pt x="1" y="799"/>
                  </a:cubicBezTo>
                  <a:lnTo>
                    <a:pt x="1" y="4751"/>
                  </a:lnTo>
                  <a:cubicBezTo>
                    <a:pt x="11" y="5184"/>
                    <a:pt x="366" y="5549"/>
                    <a:pt x="809" y="5549"/>
                  </a:cubicBezTo>
                  <a:lnTo>
                    <a:pt x="2011" y="5549"/>
                  </a:lnTo>
                  <a:lnTo>
                    <a:pt x="2011" y="1"/>
                  </a:ln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78" name="Google Shape;14578;p85"/>
            <p:cNvSpPr/>
            <p:nvPr/>
          </p:nvSpPr>
          <p:spPr>
            <a:xfrm>
              <a:off x="4024249" y="4393596"/>
              <a:ext cx="209086" cy="178485"/>
            </a:xfrm>
            <a:custGeom>
              <a:avLst/>
              <a:gdLst/>
              <a:ahLst/>
              <a:cxnLst/>
              <a:rect l="l" t="t" r="r" b="b"/>
              <a:pathLst>
                <a:path w="8001" h="6830" extrusionOk="0">
                  <a:moveTo>
                    <a:pt x="4595" y="0"/>
                  </a:moveTo>
                  <a:cubicBezTo>
                    <a:pt x="4589" y="0"/>
                    <a:pt x="4583" y="0"/>
                    <a:pt x="4577" y="1"/>
                  </a:cubicBezTo>
                  <a:cubicBezTo>
                    <a:pt x="1529" y="1"/>
                    <a:pt x="0" y="3674"/>
                    <a:pt x="2154" y="5828"/>
                  </a:cubicBezTo>
                  <a:cubicBezTo>
                    <a:pt x="2809" y="6483"/>
                    <a:pt x="3683" y="6829"/>
                    <a:pt x="4573" y="6829"/>
                  </a:cubicBezTo>
                  <a:cubicBezTo>
                    <a:pt x="5015" y="6829"/>
                    <a:pt x="5461" y="6744"/>
                    <a:pt x="5885" y="6568"/>
                  </a:cubicBezTo>
                  <a:cubicBezTo>
                    <a:pt x="7154" y="6039"/>
                    <a:pt x="7991" y="4799"/>
                    <a:pt x="7991" y="3414"/>
                  </a:cubicBezTo>
                  <a:cubicBezTo>
                    <a:pt x="8001" y="1526"/>
                    <a:pt x="6472" y="0"/>
                    <a:pt x="4595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79" name="Google Shape;14579;p85"/>
            <p:cNvSpPr/>
            <p:nvPr/>
          </p:nvSpPr>
          <p:spPr>
            <a:xfrm>
              <a:off x="4044842" y="4408674"/>
              <a:ext cx="173154" cy="148197"/>
            </a:xfrm>
            <a:custGeom>
              <a:avLst/>
              <a:gdLst/>
              <a:ahLst/>
              <a:cxnLst/>
              <a:rect l="l" t="t" r="r" b="b"/>
              <a:pathLst>
                <a:path w="6626" h="5671" extrusionOk="0">
                  <a:moveTo>
                    <a:pt x="3807" y="0"/>
                  </a:moveTo>
                  <a:cubicBezTo>
                    <a:pt x="3801" y="0"/>
                    <a:pt x="3795" y="0"/>
                    <a:pt x="3789" y="0"/>
                  </a:cubicBezTo>
                  <a:cubicBezTo>
                    <a:pt x="1260" y="0"/>
                    <a:pt x="1" y="3049"/>
                    <a:pt x="1780" y="4837"/>
                  </a:cubicBezTo>
                  <a:cubicBezTo>
                    <a:pt x="2358" y="5413"/>
                    <a:pt x="3068" y="5670"/>
                    <a:pt x="3764" y="5670"/>
                  </a:cubicBezTo>
                  <a:cubicBezTo>
                    <a:pt x="5221" y="5670"/>
                    <a:pt x="6616" y="4542"/>
                    <a:pt x="6616" y="2837"/>
                  </a:cubicBezTo>
                  <a:cubicBezTo>
                    <a:pt x="6626" y="1276"/>
                    <a:pt x="5366" y="0"/>
                    <a:pt x="3807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80" name="Google Shape;14580;p85"/>
            <p:cNvSpPr/>
            <p:nvPr/>
          </p:nvSpPr>
          <p:spPr>
            <a:xfrm>
              <a:off x="4084302" y="4427228"/>
              <a:ext cx="120628" cy="107666"/>
            </a:xfrm>
            <a:custGeom>
              <a:avLst/>
              <a:gdLst/>
              <a:ahLst/>
              <a:cxnLst/>
              <a:rect l="l" t="t" r="r" b="b"/>
              <a:pathLst>
                <a:path w="4616" h="4120" extrusionOk="0">
                  <a:moveTo>
                    <a:pt x="2297" y="1"/>
                  </a:moveTo>
                  <a:cubicBezTo>
                    <a:pt x="1700" y="1"/>
                    <a:pt x="1110" y="256"/>
                    <a:pt x="702" y="752"/>
                  </a:cubicBezTo>
                  <a:cubicBezTo>
                    <a:pt x="0" y="1618"/>
                    <a:pt x="106" y="2896"/>
                    <a:pt x="952" y="3627"/>
                  </a:cubicBezTo>
                  <a:cubicBezTo>
                    <a:pt x="1343" y="3957"/>
                    <a:pt x="1821" y="4120"/>
                    <a:pt x="2295" y="4120"/>
                  </a:cubicBezTo>
                  <a:cubicBezTo>
                    <a:pt x="2859" y="4120"/>
                    <a:pt x="3420" y="3889"/>
                    <a:pt x="3827" y="3435"/>
                  </a:cubicBezTo>
                  <a:lnTo>
                    <a:pt x="3837" y="3435"/>
                  </a:lnTo>
                  <a:cubicBezTo>
                    <a:pt x="3876" y="3387"/>
                    <a:pt x="3914" y="3339"/>
                    <a:pt x="3943" y="3291"/>
                  </a:cubicBezTo>
                  <a:lnTo>
                    <a:pt x="3952" y="3291"/>
                  </a:lnTo>
                  <a:cubicBezTo>
                    <a:pt x="4616" y="2396"/>
                    <a:pt x="4453" y="1127"/>
                    <a:pt x="3568" y="435"/>
                  </a:cubicBezTo>
                  <a:cubicBezTo>
                    <a:pt x="3190" y="143"/>
                    <a:pt x="2742" y="1"/>
                    <a:pt x="2297" y="1"/>
                  </a:cubicBez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81" name="Google Shape;14581;p85"/>
            <p:cNvSpPr/>
            <p:nvPr/>
          </p:nvSpPr>
          <p:spPr>
            <a:xfrm>
              <a:off x="4085739" y="4428065"/>
              <a:ext cx="117936" cy="107823"/>
            </a:xfrm>
            <a:custGeom>
              <a:avLst/>
              <a:gdLst/>
              <a:ahLst/>
              <a:cxnLst/>
              <a:rect l="l" t="t" r="r" b="b"/>
              <a:pathLst>
                <a:path w="4513" h="4126" extrusionOk="0">
                  <a:moveTo>
                    <a:pt x="2221" y="1"/>
                  </a:moveTo>
                  <a:cubicBezTo>
                    <a:pt x="1073" y="1"/>
                    <a:pt x="1" y="988"/>
                    <a:pt x="166" y="2326"/>
                  </a:cubicBezTo>
                  <a:cubicBezTo>
                    <a:pt x="307" y="3459"/>
                    <a:pt x="1258" y="4126"/>
                    <a:pt x="2225" y="4126"/>
                  </a:cubicBezTo>
                  <a:cubicBezTo>
                    <a:pt x="2841" y="4126"/>
                    <a:pt x="3465" y="3854"/>
                    <a:pt x="3888" y="3259"/>
                  </a:cubicBezTo>
                  <a:cubicBezTo>
                    <a:pt x="4513" y="2384"/>
                    <a:pt x="4359" y="1191"/>
                    <a:pt x="3542" y="499"/>
                  </a:cubicBezTo>
                  <a:cubicBezTo>
                    <a:pt x="3137" y="154"/>
                    <a:pt x="2673" y="1"/>
                    <a:pt x="2221" y="1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82" name="Google Shape;14582;p85"/>
            <p:cNvSpPr/>
            <p:nvPr/>
          </p:nvSpPr>
          <p:spPr>
            <a:xfrm>
              <a:off x="4135809" y="4456157"/>
              <a:ext cx="34207" cy="34207"/>
            </a:xfrm>
            <a:custGeom>
              <a:avLst/>
              <a:gdLst/>
              <a:ahLst/>
              <a:cxnLst/>
              <a:rect l="l" t="t" r="r" b="b"/>
              <a:pathLst>
                <a:path w="1309" h="1309" extrusionOk="0">
                  <a:moveTo>
                    <a:pt x="654" y="1"/>
                  </a:moveTo>
                  <a:cubicBezTo>
                    <a:pt x="299" y="1"/>
                    <a:pt x="1" y="299"/>
                    <a:pt x="1" y="655"/>
                  </a:cubicBezTo>
                  <a:cubicBezTo>
                    <a:pt x="1" y="1020"/>
                    <a:pt x="299" y="1309"/>
                    <a:pt x="654" y="1309"/>
                  </a:cubicBezTo>
                  <a:cubicBezTo>
                    <a:pt x="1020" y="1309"/>
                    <a:pt x="1308" y="1020"/>
                    <a:pt x="1308" y="655"/>
                  </a:cubicBezTo>
                  <a:cubicBezTo>
                    <a:pt x="1308" y="299"/>
                    <a:pt x="1020" y="1"/>
                    <a:pt x="654" y="1"/>
                  </a:cubicBezTo>
                  <a:close/>
                </a:path>
              </a:pathLst>
            </a:custGeom>
            <a:solidFill>
              <a:srgbClr val="EC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83" name="Google Shape;14583;p85"/>
            <p:cNvSpPr/>
            <p:nvPr/>
          </p:nvSpPr>
          <p:spPr>
            <a:xfrm>
              <a:off x="3966941" y="4329780"/>
              <a:ext cx="34965" cy="30680"/>
            </a:xfrm>
            <a:custGeom>
              <a:avLst/>
              <a:gdLst/>
              <a:ahLst/>
              <a:cxnLst/>
              <a:rect l="l" t="t" r="r" b="b"/>
              <a:pathLst>
                <a:path w="1338" h="1174" extrusionOk="0">
                  <a:moveTo>
                    <a:pt x="337" y="0"/>
                  </a:moveTo>
                  <a:cubicBezTo>
                    <a:pt x="154" y="0"/>
                    <a:pt x="1" y="154"/>
                    <a:pt x="1" y="346"/>
                  </a:cubicBezTo>
                  <a:lnTo>
                    <a:pt x="1" y="827"/>
                  </a:lnTo>
                  <a:cubicBezTo>
                    <a:pt x="1" y="1010"/>
                    <a:pt x="154" y="1164"/>
                    <a:pt x="337" y="1173"/>
                  </a:cubicBezTo>
                  <a:lnTo>
                    <a:pt x="1001" y="1173"/>
                  </a:lnTo>
                  <a:cubicBezTo>
                    <a:pt x="1183" y="1164"/>
                    <a:pt x="1337" y="1010"/>
                    <a:pt x="1337" y="827"/>
                  </a:cubicBezTo>
                  <a:lnTo>
                    <a:pt x="1337" y="346"/>
                  </a:lnTo>
                  <a:cubicBezTo>
                    <a:pt x="1337" y="154"/>
                    <a:pt x="1183" y="0"/>
                    <a:pt x="1001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84" name="Google Shape;14584;p85"/>
            <p:cNvSpPr/>
            <p:nvPr/>
          </p:nvSpPr>
          <p:spPr>
            <a:xfrm>
              <a:off x="3934014" y="4351627"/>
              <a:ext cx="100793" cy="234487"/>
            </a:xfrm>
            <a:custGeom>
              <a:avLst/>
              <a:gdLst/>
              <a:ahLst/>
              <a:cxnLst/>
              <a:rect l="l" t="t" r="r" b="b"/>
              <a:pathLst>
                <a:path w="3857" h="8973" extrusionOk="0">
                  <a:moveTo>
                    <a:pt x="866" y="1"/>
                  </a:moveTo>
                  <a:cubicBezTo>
                    <a:pt x="386" y="1"/>
                    <a:pt x="1" y="385"/>
                    <a:pt x="1" y="856"/>
                  </a:cubicBezTo>
                  <a:lnTo>
                    <a:pt x="1" y="8117"/>
                  </a:lnTo>
                  <a:cubicBezTo>
                    <a:pt x="1" y="8588"/>
                    <a:pt x="386" y="8972"/>
                    <a:pt x="866" y="8972"/>
                  </a:cubicBezTo>
                  <a:lnTo>
                    <a:pt x="3001" y="8972"/>
                  </a:lnTo>
                  <a:cubicBezTo>
                    <a:pt x="3472" y="8972"/>
                    <a:pt x="3857" y="8588"/>
                    <a:pt x="3857" y="8117"/>
                  </a:cubicBezTo>
                  <a:lnTo>
                    <a:pt x="3857" y="856"/>
                  </a:lnTo>
                  <a:cubicBezTo>
                    <a:pt x="3857" y="395"/>
                    <a:pt x="3492" y="10"/>
                    <a:pt x="3030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85" name="Google Shape;14585;p85"/>
            <p:cNvSpPr/>
            <p:nvPr/>
          </p:nvSpPr>
          <p:spPr>
            <a:xfrm>
              <a:off x="3934275" y="4351627"/>
              <a:ext cx="78920" cy="208354"/>
            </a:xfrm>
            <a:custGeom>
              <a:avLst/>
              <a:gdLst/>
              <a:ahLst/>
              <a:cxnLst/>
              <a:rect l="l" t="t" r="r" b="b"/>
              <a:pathLst>
                <a:path w="3020" h="7973" extrusionOk="0">
                  <a:moveTo>
                    <a:pt x="856" y="1"/>
                  </a:moveTo>
                  <a:cubicBezTo>
                    <a:pt x="385" y="1"/>
                    <a:pt x="1" y="385"/>
                    <a:pt x="1" y="856"/>
                  </a:cubicBezTo>
                  <a:lnTo>
                    <a:pt x="1" y="7972"/>
                  </a:lnTo>
                  <a:lnTo>
                    <a:pt x="2164" y="7972"/>
                  </a:lnTo>
                  <a:cubicBezTo>
                    <a:pt x="2635" y="7972"/>
                    <a:pt x="3020" y="7588"/>
                    <a:pt x="3020" y="7117"/>
                  </a:cubicBezTo>
                  <a:lnTo>
                    <a:pt x="3020" y="1"/>
                  </a:ln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86" name="Google Shape;14586;p85"/>
            <p:cNvSpPr/>
            <p:nvPr/>
          </p:nvSpPr>
          <p:spPr>
            <a:xfrm>
              <a:off x="4219982" y="4396863"/>
              <a:ext cx="22396" cy="22396"/>
            </a:xfrm>
            <a:custGeom>
              <a:avLst/>
              <a:gdLst/>
              <a:ahLst/>
              <a:cxnLst/>
              <a:rect l="l" t="t" r="r" b="b"/>
              <a:pathLst>
                <a:path w="857" h="857" extrusionOk="0">
                  <a:moveTo>
                    <a:pt x="424" y="1"/>
                  </a:moveTo>
                  <a:cubicBezTo>
                    <a:pt x="184" y="1"/>
                    <a:pt x="1" y="193"/>
                    <a:pt x="1" y="433"/>
                  </a:cubicBezTo>
                  <a:cubicBezTo>
                    <a:pt x="1" y="664"/>
                    <a:pt x="184" y="856"/>
                    <a:pt x="424" y="856"/>
                  </a:cubicBezTo>
                  <a:cubicBezTo>
                    <a:pt x="664" y="856"/>
                    <a:pt x="857" y="664"/>
                    <a:pt x="857" y="433"/>
                  </a:cubicBezTo>
                  <a:cubicBezTo>
                    <a:pt x="857" y="193"/>
                    <a:pt x="664" y="1"/>
                    <a:pt x="424" y="1"/>
                  </a:cubicBezTo>
                  <a:close/>
                </a:path>
              </a:pathLst>
            </a:custGeom>
            <a:solidFill>
              <a:srgbClr val="B8C2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587" name="Google Shape;14587;p85"/>
          <p:cNvGrpSpPr/>
          <p:nvPr/>
        </p:nvGrpSpPr>
        <p:grpSpPr>
          <a:xfrm>
            <a:off x="947670" y="3807339"/>
            <a:ext cx="194295" cy="366404"/>
            <a:chOff x="947670" y="3807339"/>
            <a:chExt cx="194295" cy="366404"/>
          </a:xfrm>
        </p:grpSpPr>
        <p:sp>
          <p:nvSpPr>
            <p:cNvPr id="14588" name="Google Shape;14588;p85"/>
            <p:cNvSpPr/>
            <p:nvPr/>
          </p:nvSpPr>
          <p:spPr>
            <a:xfrm>
              <a:off x="1031372" y="4028734"/>
              <a:ext cx="26916" cy="145009"/>
            </a:xfrm>
            <a:custGeom>
              <a:avLst/>
              <a:gdLst/>
              <a:ahLst/>
              <a:cxnLst/>
              <a:rect l="l" t="t" r="r" b="b"/>
              <a:pathLst>
                <a:path w="1030" h="5549" extrusionOk="0">
                  <a:moveTo>
                    <a:pt x="250" y="0"/>
                  </a:moveTo>
                  <a:cubicBezTo>
                    <a:pt x="116" y="0"/>
                    <a:pt x="0" y="106"/>
                    <a:pt x="0" y="250"/>
                  </a:cubicBezTo>
                  <a:lnTo>
                    <a:pt x="0" y="5048"/>
                  </a:lnTo>
                  <a:cubicBezTo>
                    <a:pt x="10" y="5327"/>
                    <a:pt x="231" y="5548"/>
                    <a:pt x="519" y="5548"/>
                  </a:cubicBezTo>
                  <a:cubicBezTo>
                    <a:pt x="798" y="5548"/>
                    <a:pt x="1019" y="5327"/>
                    <a:pt x="1029" y="5048"/>
                  </a:cubicBezTo>
                  <a:lnTo>
                    <a:pt x="1029" y="250"/>
                  </a:lnTo>
                  <a:cubicBezTo>
                    <a:pt x="1029" y="115"/>
                    <a:pt x="923" y="0"/>
                    <a:pt x="789" y="0"/>
                  </a:cubicBez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89" name="Google Shape;14589;p85"/>
            <p:cNvSpPr/>
            <p:nvPr/>
          </p:nvSpPr>
          <p:spPr>
            <a:xfrm>
              <a:off x="1035135" y="4035633"/>
              <a:ext cx="82945" cy="136725"/>
            </a:xfrm>
            <a:custGeom>
              <a:avLst/>
              <a:gdLst/>
              <a:ahLst/>
              <a:cxnLst/>
              <a:rect l="l" t="t" r="r" b="b"/>
              <a:pathLst>
                <a:path w="3174" h="5232" extrusionOk="0">
                  <a:moveTo>
                    <a:pt x="765" y="0"/>
                  </a:moveTo>
                  <a:cubicBezTo>
                    <a:pt x="728" y="0"/>
                    <a:pt x="690" y="8"/>
                    <a:pt x="654" y="25"/>
                  </a:cubicBezTo>
                  <a:lnTo>
                    <a:pt x="183" y="255"/>
                  </a:lnTo>
                  <a:cubicBezTo>
                    <a:pt x="58" y="313"/>
                    <a:pt x="0" y="457"/>
                    <a:pt x="58" y="582"/>
                  </a:cubicBezTo>
                  <a:lnTo>
                    <a:pt x="2126" y="4938"/>
                  </a:lnTo>
                  <a:cubicBezTo>
                    <a:pt x="2215" y="5124"/>
                    <a:pt x="2398" y="5231"/>
                    <a:pt x="2590" y="5231"/>
                  </a:cubicBezTo>
                  <a:cubicBezTo>
                    <a:pt x="2666" y="5231"/>
                    <a:pt x="2744" y="5214"/>
                    <a:pt x="2818" y="5179"/>
                  </a:cubicBezTo>
                  <a:cubicBezTo>
                    <a:pt x="3068" y="5054"/>
                    <a:pt x="3174" y="4746"/>
                    <a:pt x="3058" y="4496"/>
                  </a:cubicBezTo>
                  <a:lnTo>
                    <a:pt x="991" y="140"/>
                  </a:lnTo>
                  <a:cubicBezTo>
                    <a:pt x="949" y="50"/>
                    <a:pt x="859" y="0"/>
                    <a:pt x="765" y="0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0" name="Google Shape;14590;p85"/>
            <p:cNvSpPr/>
            <p:nvPr/>
          </p:nvSpPr>
          <p:spPr>
            <a:xfrm>
              <a:off x="971555" y="4035633"/>
              <a:ext cx="82945" cy="136725"/>
            </a:xfrm>
            <a:custGeom>
              <a:avLst/>
              <a:gdLst/>
              <a:ahLst/>
              <a:cxnLst/>
              <a:rect l="l" t="t" r="r" b="b"/>
              <a:pathLst>
                <a:path w="3174" h="5232" extrusionOk="0">
                  <a:moveTo>
                    <a:pt x="2409" y="0"/>
                  </a:moveTo>
                  <a:cubicBezTo>
                    <a:pt x="2315" y="0"/>
                    <a:pt x="2225" y="50"/>
                    <a:pt x="2183" y="140"/>
                  </a:cubicBezTo>
                  <a:lnTo>
                    <a:pt x="126" y="4496"/>
                  </a:lnTo>
                  <a:cubicBezTo>
                    <a:pt x="1" y="4746"/>
                    <a:pt x="106" y="5054"/>
                    <a:pt x="366" y="5179"/>
                  </a:cubicBezTo>
                  <a:cubicBezTo>
                    <a:pt x="437" y="5214"/>
                    <a:pt x="513" y="5231"/>
                    <a:pt x="588" y="5231"/>
                  </a:cubicBezTo>
                  <a:cubicBezTo>
                    <a:pt x="776" y="5231"/>
                    <a:pt x="959" y="5124"/>
                    <a:pt x="1049" y="4938"/>
                  </a:cubicBezTo>
                  <a:lnTo>
                    <a:pt x="3116" y="582"/>
                  </a:lnTo>
                  <a:cubicBezTo>
                    <a:pt x="3174" y="457"/>
                    <a:pt x="3116" y="313"/>
                    <a:pt x="2991" y="255"/>
                  </a:cubicBezTo>
                  <a:lnTo>
                    <a:pt x="2520" y="25"/>
                  </a:lnTo>
                  <a:cubicBezTo>
                    <a:pt x="2484" y="8"/>
                    <a:pt x="2447" y="0"/>
                    <a:pt x="2409" y="0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1" name="Google Shape;14591;p85"/>
            <p:cNvSpPr/>
            <p:nvPr/>
          </p:nvSpPr>
          <p:spPr>
            <a:xfrm>
              <a:off x="1029857" y="3807339"/>
              <a:ext cx="29922" cy="41734"/>
            </a:xfrm>
            <a:custGeom>
              <a:avLst/>
              <a:gdLst/>
              <a:ahLst/>
              <a:cxnLst/>
              <a:rect l="l" t="t" r="r" b="b"/>
              <a:pathLst>
                <a:path w="1145" h="1597" extrusionOk="0">
                  <a:moveTo>
                    <a:pt x="577" y="0"/>
                  </a:moveTo>
                  <a:cubicBezTo>
                    <a:pt x="260" y="0"/>
                    <a:pt x="0" y="250"/>
                    <a:pt x="0" y="568"/>
                  </a:cubicBezTo>
                  <a:lnTo>
                    <a:pt x="0" y="1222"/>
                  </a:lnTo>
                  <a:cubicBezTo>
                    <a:pt x="0" y="1424"/>
                    <a:pt x="164" y="1597"/>
                    <a:pt x="375" y="1597"/>
                  </a:cubicBezTo>
                  <a:lnTo>
                    <a:pt x="779" y="1597"/>
                  </a:lnTo>
                  <a:cubicBezTo>
                    <a:pt x="981" y="1597"/>
                    <a:pt x="1145" y="1424"/>
                    <a:pt x="1145" y="1222"/>
                  </a:cubicBezTo>
                  <a:lnTo>
                    <a:pt x="1145" y="568"/>
                  </a:lnTo>
                  <a:cubicBezTo>
                    <a:pt x="1145" y="250"/>
                    <a:pt x="895" y="0"/>
                    <a:pt x="577" y="0"/>
                  </a:cubicBezTo>
                  <a:close/>
                </a:path>
              </a:pathLst>
            </a:custGeom>
            <a:solidFill>
              <a:srgbClr val="A9BA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2" name="Google Shape;14592;p85"/>
            <p:cNvSpPr/>
            <p:nvPr/>
          </p:nvSpPr>
          <p:spPr>
            <a:xfrm>
              <a:off x="967034" y="3847531"/>
              <a:ext cx="155567" cy="188755"/>
            </a:xfrm>
            <a:custGeom>
              <a:avLst/>
              <a:gdLst/>
              <a:ahLst/>
              <a:cxnLst/>
              <a:rect l="l" t="t" r="r" b="b"/>
              <a:pathLst>
                <a:path w="5953" h="7223" extrusionOk="0">
                  <a:moveTo>
                    <a:pt x="347" y="1"/>
                  </a:moveTo>
                  <a:cubicBezTo>
                    <a:pt x="154" y="1"/>
                    <a:pt x="0" y="155"/>
                    <a:pt x="0" y="347"/>
                  </a:cubicBezTo>
                  <a:lnTo>
                    <a:pt x="0" y="6886"/>
                  </a:lnTo>
                  <a:cubicBezTo>
                    <a:pt x="0" y="7069"/>
                    <a:pt x="154" y="7223"/>
                    <a:pt x="337" y="7223"/>
                  </a:cubicBezTo>
                  <a:lnTo>
                    <a:pt x="5616" y="7223"/>
                  </a:lnTo>
                  <a:cubicBezTo>
                    <a:pt x="5799" y="7223"/>
                    <a:pt x="5953" y="7069"/>
                    <a:pt x="5953" y="6886"/>
                  </a:cubicBezTo>
                  <a:lnTo>
                    <a:pt x="5953" y="347"/>
                  </a:lnTo>
                  <a:cubicBezTo>
                    <a:pt x="5953" y="155"/>
                    <a:pt x="5799" y="1"/>
                    <a:pt x="5616" y="1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3" name="Google Shape;14593;p85"/>
            <p:cNvSpPr/>
            <p:nvPr/>
          </p:nvSpPr>
          <p:spPr>
            <a:xfrm>
              <a:off x="990161" y="3847531"/>
              <a:ext cx="132440" cy="188755"/>
            </a:xfrm>
            <a:custGeom>
              <a:avLst/>
              <a:gdLst/>
              <a:ahLst/>
              <a:cxnLst/>
              <a:rect l="l" t="t" r="r" b="b"/>
              <a:pathLst>
                <a:path w="5068" h="7223" extrusionOk="0">
                  <a:moveTo>
                    <a:pt x="337" y="1"/>
                  </a:moveTo>
                  <a:cubicBezTo>
                    <a:pt x="154" y="1"/>
                    <a:pt x="0" y="155"/>
                    <a:pt x="0" y="347"/>
                  </a:cubicBezTo>
                  <a:lnTo>
                    <a:pt x="0" y="6886"/>
                  </a:lnTo>
                  <a:cubicBezTo>
                    <a:pt x="0" y="7069"/>
                    <a:pt x="154" y="7223"/>
                    <a:pt x="337" y="7223"/>
                  </a:cubicBezTo>
                  <a:lnTo>
                    <a:pt x="4731" y="7223"/>
                  </a:lnTo>
                  <a:cubicBezTo>
                    <a:pt x="4914" y="7223"/>
                    <a:pt x="5068" y="7069"/>
                    <a:pt x="5068" y="6886"/>
                  </a:cubicBezTo>
                  <a:lnTo>
                    <a:pt x="5068" y="347"/>
                  </a:lnTo>
                  <a:cubicBezTo>
                    <a:pt x="5068" y="155"/>
                    <a:pt x="4914" y="1"/>
                    <a:pt x="4731" y="1"/>
                  </a:cubicBezTo>
                  <a:close/>
                </a:path>
              </a:pathLst>
            </a:custGeom>
            <a:solidFill>
              <a:srgbClr val="BCC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4" name="Google Shape;14594;p85"/>
            <p:cNvSpPr/>
            <p:nvPr/>
          </p:nvSpPr>
          <p:spPr>
            <a:xfrm>
              <a:off x="947670" y="3830963"/>
              <a:ext cx="194295" cy="31176"/>
            </a:xfrm>
            <a:custGeom>
              <a:avLst/>
              <a:gdLst/>
              <a:ahLst/>
              <a:cxnLst/>
              <a:rect l="l" t="t" r="r" b="b"/>
              <a:pathLst>
                <a:path w="7435" h="1193" extrusionOk="0">
                  <a:moveTo>
                    <a:pt x="357" y="0"/>
                  </a:moveTo>
                  <a:cubicBezTo>
                    <a:pt x="155" y="0"/>
                    <a:pt x="1" y="154"/>
                    <a:pt x="1" y="356"/>
                  </a:cubicBezTo>
                  <a:lnTo>
                    <a:pt x="1" y="837"/>
                  </a:lnTo>
                  <a:cubicBezTo>
                    <a:pt x="1" y="1029"/>
                    <a:pt x="155" y="1193"/>
                    <a:pt x="357" y="1193"/>
                  </a:cubicBezTo>
                  <a:lnTo>
                    <a:pt x="7078" y="1193"/>
                  </a:lnTo>
                  <a:cubicBezTo>
                    <a:pt x="7271" y="1193"/>
                    <a:pt x="7434" y="1029"/>
                    <a:pt x="7434" y="837"/>
                  </a:cubicBezTo>
                  <a:lnTo>
                    <a:pt x="7434" y="356"/>
                  </a:lnTo>
                  <a:cubicBezTo>
                    <a:pt x="7434" y="164"/>
                    <a:pt x="7280" y="0"/>
                    <a:pt x="7078" y="0"/>
                  </a:cubicBez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5" name="Google Shape;14595;p85"/>
            <p:cNvSpPr/>
            <p:nvPr/>
          </p:nvSpPr>
          <p:spPr>
            <a:xfrm>
              <a:off x="947670" y="4021678"/>
              <a:ext cx="194295" cy="31437"/>
            </a:xfrm>
            <a:custGeom>
              <a:avLst/>
              <a:gdLst/>
              <a:ahLst/>
              <a:cxnLst/>
              <a:rect l="l" t="t" r="r" b="b"/>
              <a:pathLst>
                <a:path w="7435" h="1203" extrusionOk="0">
                  <a:moveTo>
                    <a:pt x="357" y="1"/>
                  </a:moveTo>
                  <a:cubicBezTo>
                    <a:pt x="155" y="1"/>
                    <a:pt x="1" y="164"/>
                    <a:pt x="1" y="366"/>
                  </a:cubicBezTo>
                  <a:lnTo>
                    <a:pt x="1" y="837"/>
                  </a:lnTo>
                  <a:cubicBezTo>
                    <a:pt x="1" y="1039"/>
                    <a:pt x="155" y="1203"/>
                    <a:pt x="357" y="1203"/>
                  </a:cubicBezTo>
                  <a:lnTo>
                    <a:pt x="7078" y="1203"/>
                  </a:lnTo>
                  <a:cubicBezTo>
                    <a:pt x="7271" y="1203"/>
                    <a:pt x="7434" y="1039"/>
                    <a:pt x="7434" y="837"/>
                  </a:cubicBezTo>
                  <a:lnTo>
                    <a:pt x="7434" y="366"/>
                  </a:lnTo>
                  <a:cubicBezTo>
                    <a:pt x="7434" y="164"/>
                    <a:pt x="7280" y="10"/>
                    <a:pt x="7078" y="1"/>
                  </a:cubicBez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6" name="Google Shape;14596;p85"/>
            <p:cNvSpPr/>
            <p:nvPr/>
          </p:nvSpPr>
          <p:spPr>
            <a:xfrm>
              <a:off x="975083" y="3830963"/>
              <a:ext cx="166882" cy="31176"/>
            </a:xfrm>
            <a:custGeom>
              <a:avLst/>
              <a:gdLst/>
              <a:ahLst/>
              <a:cxnLst/>
              <a:rect l="l" t="t" r="r" b="b"/>
              <a:pathLst>
                <a:path w="6386" h="1193" extrusionOk="0">
                  <a:moveTo>
                    <a:pt x="366" y="0"/>
                  </a:moveTo>
                  <a:cubicBezTo>
                    <a:pt x="164" y="0"/>
                    <a:pt x="0" y="154"/>
                    <a:pt x="0" y="356"/>
                  </a:cubicBezTo>
                  <a:lnTo>
                    <a:pt x="0" y="837"/>
                  </a:lnTo>
                  <a:cubicBezTo>
                    <a:pt x="0" y="1029"/>
                    <a:pt x="164" y="1193"/>
                    <a:pt x="366" y="1193"/>
                  </a:cubicBezTo>
                  <a:lnTo>
                    <a:pt x="6029" y="1193"/>
                  </a:lnTo>
                  <a:cubicBezTo>
                    <a:pt x="6222" y="1193"/>
                    <a:pt x="6385" y="1029"/>
                    <a:pt x="6385" y="837"/>
                  </a:cubicBezTo>
                  <a:lnTo>
                    <a:pt x="6385" y="356"/>
                  </a:lnTo>
                  <a:cubicBezTo>
                    <a:pt x="6385" y="164"/>
                    <a:pt x="6231" y="0"/>
                    <a:pt x="6029" y="0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7" name="Google Shape;14597;p85"/>
            <p:cNvSpPr/>
            <p:nvPr/>
          </p:nvSpPr>
          <p:spPr>
            <a:xfrm>
              <a:off x="975083" y="4021678"/>
              <a:ext cx="166882" cy="31437"/>
            </a:xfrm>
            <a:custGeom>
              <a:avLst/>
              <a:gdLst/>
              <a:ahLst/>
              <a:cxnLst/>
              <a:rect l="l" t="t" r="r" b="b"/>
              <a:pathLst>
                <a:path w="6386" h="1203" extrusionOk="0">
                  <a:moveTo>
                    <a:pt x="366" y="1"/>
                  </a:moveTo>
                  <a:cubicBezTo>
                    <a:pt x="164" y="1"/>
                    <a:pt x="0" y="164"/>
                    <a:pt x="0" y="366"/>
                  </a:cubicBezTo>
                  <a:lnTo>
                    <a:pt x="0" y="837"/>
                  </a:lnTo>
                  <a:cubicBezTo>
                    <a:pt x="0" y="1039"/>
                    <a:pt x="164" y="1203"/>
                    <a:pt x="366" y="1203"/>
                  </a:cubicBezTo>
                  <a:lnTo>
                    <a:pt x="6029" y="1203"/>
                  </a:lnTo>
                  <a:cubicBezTo>
                    <a:pt x="6222" y="1203"/>
                    <a:pt x="6385" y="1039"/>
                    <a:pt x="6385" y="837"/>
                  </a:cubicBezTo>
                  <a:lnTo>
                    <a:pt x="6385" y="366"/>
                  </a:lnTo>
                  <a:cubicBezTo>
                    <a:pt x="6385" y="164"/>
                    <a:pt x="6231" y="10"/>
                    <a:pt x="6029" y="1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598" name="Google Shape;14598;p85"/>
          <p:cNvGrpSpPr/>
          <p:nvPr/>
        </p:nvGrpSpPr>
        <p:grpSpPr>
          <a:xfrm>
            <a:off x="3420379" y="4286557"/>
            <a:ext cx="368939" cy="342283"/>
            <a:chOff x="3420379" y="4286557"/>
            <a:chExt cx="368939" cy="342283"/>
          </a:xfrm>
        </p:grpSpPr>
        <p:sp>
          <p:nvSpPr>
            <p:cNvPr id="14599" name="Google Shape;14599;p85"/>
            <p:cNvSpPr/>
            <p:nvPr/>
          </p:nvSpPr>
          <p:spPr>
            <a:xfrm>
              <a:off x="3420379" y="4364589"/>
              <a:ext cx="368939" cy="186011"/>
            </a:xfrm>
            <a:custGeom>
              <a:avLst/>
              <a:gdLst/>
              <a:ahLst/>
              <a:cxnLst/>
              <a:rect l="l" t="t" r="r" b="b"/>
              <a:pathLst>
                <a:path w="14118" h="7118" extrusionOk="0">
                  <a:moveTo>
                    <a:pt x="6736" y="0"/>
                  </a:moveTo>
                  <a:cubicBezTo>
                    <a:pt x="3255" y="0"/>
                    <a:pt x="885" y="2333"/>
                    <a:pt x="145" y="3168"/>
                  </a:cubicBezTo>
                  <a:cubicBezTo>
                    <a:pt x="1" y="3332"/>
                    <a:pt x="10" y="3572"/>
                    <a:pt x="155" y="3726"/>
                  </a:cubicBezTo>
                  <a:cubicBezTo>
                    <a:pt x="2641" y="6265"/>
                    <a:pt x="5001" y="7118"/>
                    <a:pt x="7047" y="7118"/>
                  </a:cubicBezTo>
                  <a:cubicBezTo>
                    <a:pt x="7256" y="7118"/>
                    <a:pt x="7462" y="7109"/>
                    <a:pt x="7665" y="7092"/>
                  </a:cubicBezTo>
                  <a:cubicBezTo>
                    <a:pt x="10838" y="6832"/>
                    <a:pt x="13184" y="4611"/>
                    <a:pt x="13954" y="3774"/>
                  </a:cubicBezTo>
                  <a:cubicBezTo>
                    <a:pt x="14117" y="3611"/>
                    <a:pt x="14107" y="3341"/>
                    <a:pt x="13925" y="3188"/>
                  </a:cubicBezTo>
                  <a:cubicBezTo>
                    <a:pt x="11703" y="1226"/>
                    <a:pt x="9665" y="332"/>
                    <a:pt x="7867" y="82"/>
                  </a:cubicBezTo>
                  <a:cubicBezTo>
                    <a:pt x="7478" y="26"/>
                    <a:pt x="7101" y="0"/>
                    <a:pt x="6736" y="0"/>
                  </a:cubicBezTo>
                  <a:close/>
                </a:path>
              </a:pathLst>
            </a:custGeom>
            <a:solidFill>
              <a:srgbClr val="E5EA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00" name="Google Shape;14600;p85"/>
            <p:cNvSpPr/>
            <p:nvPr/>
          </p:nvSpPr>
          <p:spPr>
            <a:xfrm>
              <a:off x="3465379" y="4366706"/>
              <a:ext cx="323938" cy="183215"/>
            </a:xfrm>
            <a:custGeom>
              <a:avLst/>
              <a:gdLst/>
              <a:ahLst/>
              <a:cxnLst/>
              <a:rect l="l" t="t" r="r" b="b"/>
              <a:pathLst>
                <a:path w="12396" h="7011" extrusionOk="0">
                  <a:moveTo>
                    <a:pt x="6145" y="1"/>
                  </a:moveTo>
                  <a:cubicBezTo>
                    <a:pt x="2981" y="251"/>
                    <a:pt x="837" y="2366"/>
                    <a:pt x="135" y="3145"/>
                  </a:cubicBezTo>
                  <a:cubicBezTo>
                    <a:pt x="0" y="3309"/>
                    <a:pt x="0" y="3549"/>
                    <a:pt x="154" y="3712"/>
                  </a:cubicBezTo>
                  <a:cubicBezTo>
                    <a:pt x="2202" y="5799"/>
                    <a:pt x="4173" y="6741"/>
                    <a:pt x="5943" y="7011"/>
                  </a:cubicBezTo>
                  <a:cubicBezTo>
                    <a:pt x="9116" y="6751"/>
                    <a:pt x="11462" y="4530"/>
                    <a:pt x="12232" y="3693"/>
                  </a:cubicBezTo>
                  <a:cubicBezTo>
                    <a:pt x="12395" y="3530"/>
                    <a:pt x="12385" y="3260"/>
                    <a:pt x="12212" y="3107"/>
                  </a:cubicBezTo>
                  <a:cubicBezTo>
                    <a:pt x="9981" y="1145"/>
                    <a:pt x="7943" y="260"/>
                    <a:pt x="6145" y="1"/>
                  </a:cubicBezTo>
                  <a:close/>
                </a:path>
              </a:pathLst>
            </a:custGeom>
            <a:solidFill>
              <a:srgbClr val="EA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01" name="Google Shape;14601;p85"/>
            <p:cNvSpPr/>
            <p:nvPr/>
          </p:nvSpPr>
          <p:spPr>
            <a:xfrm>
              <a:off x="3497522" y="4366497"/>
              <a:ext cx="207597" cy="182144"/>
            </a:xfrm>
            <a:custGeom>
              <a:avLst/>
              <a:gdLst/>
              <a:ahLst/>
              <a:cxnLst/>
              <a:rect l="l" t="t" r="r" b="b"/>
              <a:pathLst>
                <a:path w="7944" h="6970" extrusionOk="0">
                  <a:moveTo>
                    <a:pt x="4113" y="1"/>
                  </a:moveTo>
                  <a:cubicBezTo>
                    <a:pt x="3808" y="1"/>
                    <a:pt x="3499" y="41"/>
                    <a:pt x="3193" y="124"/>
                  </a:cubicBezTo>
                  <a:cubicBezTo>
                    <a:pt x="3078" y="153"/>
                    <a:pt x="2972" y="191"/>
                    <a:pt x="2866" y="230"/>
                  </a:cubicBezTo>
                  <a:cubicBezTo>
                    <a:pt x="828" y="1009"/>
                    <a:pt x="1" y="3451"/>
                    <a:pt x="1145" y="5307"/>
                  </a:cubicBezTo>
                  <a:cubicBezTo>
                    <a:pt x="1812" y="6395"/>
                    <a:pt x="2957" y="6969"/>
                    <a:pt x="4116" y="6969"/>
                  </a:cubicBezTo>
                  <a:cubicBezTo>
                    <a:pt x="4944" y="6969"/>
                    <a:pt x="5780" y="6676"/>
                    <a:pt x="6453" y="6067"/>
                  </a:cubicBezTo>
                  <a:cubicBezTo>
                    <a:pt x="7646" y="4980"/>
                    <a:pt x="7944" y="3220"/>
                    <a:pt x="7165" y="1807"/>
                  </a:cubicBezTo>
                  <a:cubicBezTo>
                    <a:pt x="6539" y="671"/>
                    <a:pt x="5361" y="1"/>
                    <a:pt x="4113" y="1"/>
                  </a:cubicBez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02" name="Google Shape;14602;p85"/>
            <p:cNvSpPr/>
            <p:nvPr/>
          </p:nvSpPr>
          <p:spPr>
            <a:xfrm>
              <a:off x="3533455" y="4366497"/>
              <a:ext cx="171664" cy="164504"/>
            </a:xfrm>
            <a:custGeom>
              <a:avLst/>
              <a:gdLst/>
              <a:ahLst/>
              <a:cxnLst/>
              <a:rect l="l" t="t" r="r" b="b"/>
              <a:pathLst>
                <a:path w="6569" h="6295" extrusionOk="0">
                  <a:moveTo>
                    <a:pt x="2738" y="1"/>
                  </a:moveTo>
                  <a:cubicBezTo>
                    <a:pt x="2433" y="1"/>
                    <a:pt x="2124" y="41"/>
                    <a:pt x="1818" y="124"/>
                  </a:cubicBezTo>
                  <a:cubicBezTo>
                    <a:pt x="1703" y="153"/>
                    <a:pt x="1597" y="191"/>
                    <a:pt x="1491" y="230"/>
                  </a:cubicBezTo>
                  <a:cubicBezTo>
                    <a:pt x="299" y="1316"/>
                    <a:pt x="1" y="3076"/>
                    <a:pt x="780" y="4480"/>
                  </a:cubicBezTo>
                  <a:cubicBezTo>
                    <a:pt x="1399" y="5618"/>
                    <a:pt x="2585" y="6295"/>
                    <a:pt x="3837" y="6295"/>
                  </a:cubicBezTo>
                  <a:cubicBezTo>
                    <a:pt x="4140" y="6295"/>
                    <a:pt x="4447" y="6255"/>
                    <a:pt x="4751" y="6172"/>
                  </a:cubicBezTo>
                  <a:cubicBezTo>
                    <a:pt x="4857" y="6144"/>
                    <a:pt x="4972" y="6105"/>
                    <a:pt x="5078" y="6067"/>
                  </a:cubicBezTo>
                  <a:cubicBezTo>
                    <a:pt x="6271" y="4980"/>
                    <a:pt x="6569" y="3220"/>
                    <a:pt x="5790" y="1807"/>
                  </a:cubicBezTo>
                  <a:cubicBezTo>
                    <a:pt x="5164" y="671"/>
                    <a:pt x="3986" y="1"/>
                    <a:pt x="2738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03" name="Google Shape;14603;p85"/>
            <p:cNvSpPr/>
            <p:nvPr/>
          </p:nvSpPr>
          <p:spPr>
            <a:xfrm>
              <a:off x="3571922" y="4428483"/>
              <a:ext cx="64338" cy="58328"/>
            </a:xfrm>
            <a:custGeom>
              <a:avLst/>
              <a:gdLst/>
              <a:ahLst/>
              <a:cxnLst/>
              <a:rect l="l" t="t" r="r" b="b"/>
              <a:pathLst>
                <a:path w="2462" h="2232" extrusionOk="0">
                  <a:moveTo>
                    <a:pt x="1247" y="0"/>
                  </a:moveTo>
                  <a:cubicBezTo>
                    <a:pt x="826" y="0"/>
                    <a:pt x="428" y="242"/>
                    <a:pt x="241" y="646"/>
                  </a:cubicBezTo>
                  <a:cubicBezTo>
                    <a:pt x="0" y="1166"/>
                    <a:pt x="193" y="1781"/>
                    <a:pt x="673" y="2070"/>
                  </a:cubicBezTo>
                  <a:cubicBezTo>
                    <a:pt x="854" y="2179"/>
                    <a:pt x="1053" y="2232"/>
                    <a:pt x="1251" y="2232"/>
                  </a:cubicBezTo>
                  <a:cubicBezTo>
                    <a:pt x="1591" y="2232"/>
                    <a:pt x="1926" y="2077"/>
                    <a:pt x="2145" y="1791"/>
                  </a:cubicBezTo>
                  <a:cubicBezTo>
                    <a:pt x="2241" y="1666"/>
                    <a:pt x="2308" y="1512"/>
                    <a:pt x="2347" y="1358"/>
                  </a:cubicBezTo>
                  <a:cubicBezTo>
                    <a:pt x="2462" y="800"/>
                    <a:pt x="2145" y="243"/>
                    <a:pt x="1606" y="60"/>
                  </a:cubicBezTo>
                  <a:cubicBezTo>
                    <a:pt x="1487" y="20"/>
                    <a:pt x="1367" y="0"/>
                    <a:pt x="1247" y="0"/>
                  </a:cubicBezTo>
                  <a:close/>
                </a:path>
              </a:pathLst>
            </a:custGeom>
            <a:solidFill>
              <a:srgbClr val="1D1D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04" name="Google Shape;14604;p85"/>
            <p:cNvSpPr/>
            <p:nvPr/>
          </p:nvSpPr>
          <p:spPr>
            <a:xfrm>
              <a:off x="3627688" y="4396105"/>
              <a:ext cx="32718" cy="32692"/>
            </a:xfrm>
            <a:custGeom>
              <a:avLst/>
              <a:gdLst/>
              <a:ahLst/>
              <a:cxnLst/>
              <a:rect l="l" t="t" r="r" b="b"/>
              <a:pathLst>
                <a:path w="1252" h="1251" extrusionOk="0">
                  <a:moveTo>
                    <a:pt x="626" y="1"/>
                  </a:moveTo>
                  <a:cubicBezTo>
                    <a:pt x="280" y="1"/>
                    <a:pt x="1" y="280"/>
                    <a:pt x="1" y="626"/>
                  </a:cubicBezTo>
                  <a:cubicBezTo>
                    <a:pt x="1" y="972"/>
                    <a:pt x="280" y="1251"/>
                    <a:pt x="626" y="1251"/>
                  </a:cubicBezTo>
                  <a:cubicBezTo>
                    <a:pt x="972" y="1251"/>
                    <a:pt x="1251" y="972"/>
                    <a:pt x="1251" y="626"/>
                  </a:cubicBezTo>
                  <a:cubicBezTo>
                    <a:pt x="1251" y="280"/>
                    <a:pt x="972" y="1"/>
                    <a:pt x="626" y="1"/>
                  </a:cubicBezTo>
                  <a:close/>
                </a:path>
              </a:pathLst>
            </a:custGeom>
            <a:solidFill>
              <a:srgbClr val="EA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05" name="Google Shape;14605;p85"/>
            <p:cNvSpPr/>
            <p:nvPr/>
          </p:nvSpPr>
          <p:spPr>
            <a:xfrm>
              <a:off x="3598812" y="4286557"/>
              <a:ext cx="11838" cy="48763"/>
            </a:xfrm>
            <a:custGeom>
              <a:avLst/>
              <a:gdLst/>
              <a:ahLst/>
              <a:cxnLst/>
              <a:rect l="l" t="t" r="r" b="b"/>
              <a:pathLst>
                <a:path w="453" h="1866" extrusionOk="0">
                  <a:moveTo>
                    <a:pt x="221" y="0"/>
                  </a:moveTo>
                  <a:cubicBezTo>
                    <a:pt x="106" y="0"/>
                    <a:pt x="10" y="96"/>
                    <a:pt x="10" y="212"/>
                  </a:cubicBezTo>
                  <a:lnTo>
                    <a:pt x="10" y="1635"/>
                  </a:lnTo>
                  <a:cubicBezTo>
                    <a:pt x="0" y="1789"/>
                    <a:pt x="113" y="1866"/>
                    <a:pt x="226" y="1866"/>
                  </a:cubicBezTo>
                  <a:cubicBezTo>
                    <a:pt x="339" y="1866"/>
                    <a:pt x="452" y="1789"/>
                    <a:pt x="442" y="1635"/>
                  </a:cubicBezTo>
                  <a:lnTo>
                    <a:pt x="442" y="212"/>
                  </a:lnTo>
                  <a:cubicBezTo>
                    <a:pt x="442" y="96"/>
                    <a:pt x="346" y="0"/>
                    <a:pt x="221" y="0"/>
                  </a:cubicBez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06" name="Google Shape;14606;p85"/>
            <p:cNvSpPr/>
            <p:nvPr/>
          </p:nvSpPr>
          <p:spPr>
            <a:xfrm>
              <a:off x="3511817" y="4300982"/>
              <a:ext cx="27073" cy="46673"/>
            </a:xfrm>
            <a:custGeom>
              <a:avLst/>
              <a:gdLst/>
              <a:ahLst/>
              <a:cxnLst/>
              <a:rect l="l" t="t" r="r" b="b"/>
              <a:pathLst>
                <a:path w="1036" h="1786" extrusionOk="0">
                  <a:moveTo>
                    <a:pt x="283" y="1"/>
                  </a:moveTo>
                  <a:cubicBezTo>
                    <a:pt x="144" y="1"/>
                    <a:pt x="1" y="130"/>
                    <a:pt x="79" y="304"/>
                  </a:cubicBezTo>
                  <a:lnTo>
                    <a:pt x="560" y="1631"/>
                  </a:lnTo>
                  <a:cubicBezTo>
                    <a:pt x="592" y="1740"/>
                    <a:pt x="674" y="1786"/>
                    <a:pt x="757" y="1786"/>
                  </a:cubicBezTo>
                  <a:cubicBezTo>
                    <a:pt x="895" y="1786"/>
                    <a:pt x="1035" y="1660"/>
                    <a:pt x="964" y="1487"/>
                  </a:cubicBezTo>
                  <a:lnTo>
                    <a:pt x="483" y="160"/>
                  </a:lnTo>
                  <a:cubicBezTo>
                    <a:pt x="450" y="48"/>
                    <a:pt x="367" y="1"/>
                    <a:pt x="283" y="1"/>
                  </a:cubicBez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07" name="Google Shape;14607;p85"/>
            <p:cNvSpPr/>
            <p:nvPr/>
          </p:nvSpPr>
          <p:spPr>
            <a:xfrm>
              <a:off x="3431590" y="4338665"/>
              <a:ext cx="39721" cy="39852"/>
            </a:xfrm>
            <a:custGeom>
              <a:avLst/>
              <a:gdLst/>
              <a:ahLst/>
              <a:cxnLst/>
              <a:rect l="l" t="t" r="r" b="b"/>
              <a:pathLst>
                <a:path w="1520" h="1525" extrusionOk="0">
                  <a:moveTo>
                    <a:pt x="302" y="1"/>
                  </a:moveTo>
                  <a:cubicBezTo>
                    <a:pt x="144" y="1"/>
                    <a:pt x="0" y="187"/>
                    <a:pt x="129" y="352"/>
                  </a:cubicBezTo>
                  <a:lnTo>
                    <a:pt x="1043" y="1439"/>
                  </a:lnTo>
                  <a:cubicBezTo>
                    <a:pt x="1091" y="1499"/>
                    <a:pt x="1149" y="1524"/>
                    <a:pt x="1207" y="1524"/>
                  </a:cubicBezTo>
                  <a:cubicBezTo>
                    <a:pt x="1369" y="1524"/>
                    <a:pt x="1519" y="1324"/>
                    <a:pt x="1370" y="1160"/>
                  </a:cubicBezTo>
                  <a:lnTo>
                    <a:pt x="456" y="74"/>
                  </a:lnTo>
                  <a:cubicBezTo>
                    <a:pt x="410" y="22"/>
                    <a:pt x="355" y="1"/>
                    <a:pt x="302" y="1"/>
                  </a:cubicBez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08" name="Google Shape;14608;p85"/>
            <p:cNvSpPr/>
            <p:nvPr/>
          </p:nvSpPr>
          <p:spPr>
            <a:xfrm>
              <a:off x="3738281" y="4341514"/>
              <a:ext cx="38153" cy="39800"/>
            </a:xfrm>
            <a:custGeom>
              <a:avLst/>
              <a:gdLst/>
              <a:ahLst/>
              <a:cxnLst/>
              <a:rect l="l" t="t" r="r" b="b"/>
              <a:pathLst>
                <a:path w="1460" h="1523" extrusionOk="0">
                  <a:moveTo>
                    <a:pt x="1146" y="0"/>
                  </a:moveTo>
                  <a:cubicBezTo>
                    <a:pt x="1088" y="0"/>
                    <a:pt x="1029" y="26"/>
                    <a:pt x="981" y="90"/>
                  </a:cubicBezTo>
                  <a:lnTo>
                    <a:pt x="77" y="1167"/>
                  </a:lnTo>
                  <a:cubicBezTo>
                    <a:pt x="0" y="1263"/>
                    <a:pt x="10" y="1397"/>
                    <a:pt x="106" y="1474"/>
                  </a:cubicBezTo>
                  <a:cubicBezTo>
                    <a:pt x="143" y="1507"/>
                    <a:pt x="189" y="1522"/>
                    <a:pt x="235" y="1522"/>
                  </a:cubicBezTo>
                  <a:cubicBezTo>
                    <a:pt x="297" y="1522"/>
                    <a:pt x="360" y="1495"/>
                    <a:pt x="404" y="1445"/>
                  </a:cubicBezTo>
                  <a:lnTo>
                    <a:pt x="1317" y="368"/>
                  </a:lnTo>
                  <a:cubicBezTo>
                    <a:pt x="1459" y="205"/>
                    <a:pt x="1308" y="0"/>
                    <a:pt x="1146" y="0"/>
                  </a:cubicBez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09" name="Google Shape;14609;p85"/>
            <p:cNvSpPr/>
            <p:nvPr/>
          </p:nvSpPr>
          <p:spPr>
            <a:xfrm>
              <a:off x="3670389" y="4301819"/>
              <a:ext cx="26185" cy="46333"/>
            </a:xfrm>
            <a:custGeom>
              <a:avLst/>
              <a:gdLst/>
              <a:ahLst/>
              <a:cxnLst/>
              <a:rect l="l" t="t" r="r" b="b"/>
              <a:pathLst>
                <a:path w="1002" h="1773" extrusionOk="0">
                  <a:moveTo>
                    <a:pt x="761" y="0"/>
                  </a:moveTo>
                  <a:cubicBezTo>
                    <a:pt x="674" y="0"/>
                    <a:pt x="590" y="56"/>
                    <a:pt x="559" y="147"/>
                  </a:cubicBezTo>
                  <a:lnTo>
                    <a:pt x="79" y="1474"/>
                  </a:lnTo>
                  <a:cubicBezTo>
                    <a:pt x="1" y="1648"/>
                    <a:pt x="143" y="1773"/>
                    <a:pt x="282" y="1773"/>
                  </a:cubicBezTo>
                  <a:cubicBezTo>
                    <a:pt x="367" y="1773"/>
                    <a:pt x="450" y="1727"/>
                    <a:pt x="482" y="1618"/>
                  </a:cubicBezTo>
                  <a:lnTo>
                    <a:pt x="963" y="291"/>
                  </a:lnTo>
                  <a:cubicBezTo>
                    <a:pt x="1002" y="176"/>
                    <a:pt x="944" y="51"/>
                    <a:pt x="829" y="12"/>
                  </a:cubicBezTo>
                  <a:cubicBezTo>
                    <a:pt x="807" y="4"/>
                    <a:pt x="784" y="0"/>
                    <a:pt x="761" y="0"/>
                  </a:cubicBez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10" name="Google Shape;14610;p85"/>
            <p:cNvSpPr/>
            <p:nvPr/>
          </p:nvSpPr>
          <p:spPr>
            <a:xfrm>
              <a:off x="3597296" y="4581071"/>
              <a:ext cx="11342" cy="47770"/>
            </a:xfrm>
            <a:custGeom>
              <a:avLst/>
              <a:gdLst/>
              <a:ahLst/>
              <a:cxnLst/>
              <a:rect l="l" t="t" r="r" b="b"/>
              <a:pathLst>
                <a:path w="434" h="1828" extrusionOk="0">
                  <a:moveTo>
                    <a:pt x="212" y="0"/>
                  </a:moveTo>
                  <a:cubicBezTo>
                    <a:pt x="97" y="0"/>
                    <a:pt x="0" y="96"/>
                    <a:pt x="0" y="212"/>
                  </a:cubicBezTo>
                  <a:lnTo>
                    <a:pt x="0" y="1625"/>
                  </a:lnTo>
                  <a:cubicBezTo>
                    <a:pt x="10" y="1760"/>
                    <a:pt x="111" y="1827"/>
                    <a:pt x="213" y="1827"/>
                  </a:cubicBezTo>
                  <a:cubicBezTo>
                    <a:pt x="315" y="1827"/>
                    <a:pt x="419" y="1760"/>
                    <a:pt x="433" y="1625"/>
                  </a:cubicBezTo>
                  <a:lnTo>
                    <a:pt x="433" y="212"/>
                  </a:lnTo>
                  <a:cubicBezTo>
                    <a:pt x="433" y="96"/>
                    <a:pt x="337" y="0"/>
                    <a:pt x="212" y="0"/>
                  </a:cubicBez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11" name="Google Shape;14611;p85"/>
            <p:cNvSpPr/>
            <p:nvPr/>
          </p:nvSpPr>
          <p:spPr>
            <a:xfrm>
              <a:off x="3669161" y="4568553"/>
              <a:ext cx="26315" cy="46150"/>
            </a:xfrm>
            <a:custGeom>
              <a:avLst/>
              <a:gdLst/>
              <a:ahLst/>
              <a:cxnLst/>
              <a:rect l="l" t="t" r="r" b="b"/>
              <a:pathLst>
                <a:path w="1007" h="1766" extrusionOk="0">
                  <a:moveTo>
                    <a:pt x="260" y="0"/>
                  </a:moveTo>
                  <a:cubicBezTo>
                    <a:pt x="130" y="0"/>
                    <a:pt x="0" y="114"/>
                    <a:pt x="49" y="277"/>
                  </a:cubicBezTo>
                  <a:lnTo>
                    <a:pt x="529" y="1614"/>
                  </a:lnTo>
                  <a:cubicBezTo>
                    <a:pt x="562" y="1721"/>
                    <a:pt x="641" y="1765"/>
                    <a:pt x="723" y="1765"/>
                  </a:cubicBezTo>
                  <a:cubicBezTo>
                    <a:pt x="861" y="1765"/>
                    <a:pt x="1006" y="1636"/>
                    <a:pt x="933" y="1460"/>
                  </a:cubicBezTo>
                  <a:lnTo>
                    <a:pt x="453" y="133"/>
                  </a:lnTo>
                  <a:cubicBezTo>
                    <a:pt x="413" y="40"/>
                    <a:pt x="337" y="0"/>
                    <a:pt x="260" y="0"/>
                  </a:cubicBez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12" name="Google Shape;14612;p85"/>
            <p:cNvSpPr/>
            <p:nvPr/>
          </p:nvSpPr>
          <p:spPr>
            <a:xfrm>
              <a:off x="3736922" y="4537586"/>
              <a:ext cx="39512" cy="39695"/>
            </a:xfrm>
            <a:custGeom>
              <a:avLst/>
              <a:gdLst/>
              <a:ahLst/>
              <a:cxnLst/>
              <a:rect l="l" t="t" r="r" b="b"/>
              <a:pathLst>
                <a:path w="1512" h="1519" extrusionOk="0">
                  <a:moveTo>
                    <a:pt x="299" y="0"/>
                  </a:moveTo>
                  <a:cubicBezTo>
                    <a:pt x="142" y="0"/>
                    <a:pt x="0" y="189"/>
                    <a:pt x="129" y="347"/>
                  </a:cubicBezTo>
                  <a:lnTo>
                    <a:pt x="1033" y="1433"/>
                  </a:lnTo>
                  <a:cubicBezTo>
                    <a:pt x="1080" y="1493"/>
                    <a:pt x="1139" y="1518"/>
                    <a:pt x="1197" y="1518"/>
                  </a:cubicBezTo>
                  <a:cubicBezTo>
                    <a:pt x="1359" y="1518"/>
                    <a:pt x="1512" y="1318"/>
                    <a:pt x="1369" y="1154"/>
                  </a:cubicBezTo>
                  <a:lnTo>
                    <a:pt x="456" y="77"/>
                  </a:lnTo>
                  <a:cubicBezTo>
                    <a:pt x="409" y="23"/>
                    <a:pt x="353" y="0"/>
                    <a:pt x="299" y="0"/>
                  </a:cubicBez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13" name="Google Shape;14613;p85"/>
            <p:cNvSpPr/>
            <p:nvPr/>
          </p:nvSpPr>
          <p:spPr>
            <a:xfrm>
              <a:off x="3431068" y="4534476"/>
              <a:ext cx="38336" cy="39774"/>
            </a:xfrm>
            <a:custGeom>
              <a:avLst/>
              <a:gdLst/>
              <a:ahLst/>
              <a:cxnLst/>
              <a:rect l="l" t="t" r="r" b="b"/>
              <a:pathLst>
                <a:path w="1467" h="1522" extrusionOk="0">
                  <a:moveTo>
                    <a:pt x="1223" y="0"/>
                  </a:moveTo>
                  <a:cubicBezTo>
                    <a:pt x="1164" y="0"/>
                    <a:pt x="1105" y="24"/>
                    <a:pt x="1063" y="71"/>
                  </a:cubicBezTo>
                  <a:lnTo>
                    <a:pt x="149" y="1158"/>
                  </a:lnTo>
                  <a:cubicBezTo>
                    <a:pt x="0" y="1322"/>
                    <a:pt x="151" y="1522"/>
                    <a:pt x="313" y="1522"/>
                  </a:cubicBezTo>
                  <a:cubicBezTo>
                    <a:pt x="370" y="1522"/>
                    <a:pt x="429" y="1497"/>
                    <a:pt x="476" y="1437"/>
                  </a:cubicBezTo>
                  <a:lnTo>
                    <a:pt x="1390" y="350"/>
                  </a:lnTo>
                  <a:cubicBezTo>
                    <a:pt x="1467" y="264"/>
                    <a:pt x="1457" y="129"/>
                    <a:pt x="1361" y="52"/>
                  </a:cubicBezTo>
                  <a:cubicBezTo>
                    <a:pt x="1322" y="17"/>
                    <a:pt x="1272" y="0"/>
                    <a:pt x="1223" y="0"/>
                  </a:cubicBez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14" name="Google Shape;14614;p85"/>
            <p:cNvSpPr/>
            <p:nvPr/>
          </p:nvSpPr>
          <p:spPr>
            <a:xfrm>
              <a:off x="3510223" y="4567926"/>
              <a:ext cx="26289" cy="46359"/>
            </a:xfrm>
            <a:custGeom>
              <a:avLst/>
              <a:gdLst/>
              <a:ahLst/>
              <a:cxnLst/>
              <a:rect l="l" t="t" r="r" b="b"/>
              <a:pathLst>
                <a:path w="1006" h="1774" extrusionOk="0">
                  <a:moveTo>
                    <a:pt x="760" y="1"/>
                  </a:moveTo>
                  <a:cubicBezTo>
                    <a:pt x="671" y="1"/>
                    <a:pt x="591" y="54"/>
                    <a:pt x="553" y="138"/>
                  </a:cubicBezTo>
                  <a:lnTo>
                    <a:pt x="73" y="1474"/>
                  </a:lnTo>
                  <a:cubicBezTo>
                    <a:pt x="1" y="1648"/>
                    <a:pt x="142" y="1773"/>
                    <a:pt x="279" y="1773"/>
                  </a:cubicBezTo>
                  <a:cubicBezTo>
                    <a:pt x="362" y="1773"/>
                    <a:pt x="444" y="1727"/>
                    <a:pt x="476" y="1619"/>
                  </a:cubicBezTo>
                  <a:lnTo>
                    <a:pt x="957" y="292"/>
                  </a:lnTo>
                  <a:cubicBezTo>
                    <a:pt x="1005" y="176"/>
                    <a:pt x="948" y="51"/>
                    <a:pt x="832" y="13"/>
                  </a:cubicBezTo>
                  <a:cubicBezTo>
                    <a:pt x="808" y="5"/>
                    <a:pt x="784" y="1"/>
                    <a:pt x="760" y="1"/>
                  </a:cubicBez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615" name="Google Shape;14615;p85"/>
          <p:cNvGrpSpPr/>
          <p:nvPr/>
        </p:nvGrpSpPr>
        <p:grpSpPr>
          <a:xfrm>
            <a:off x="3965190" y="3842252"/>
            <a:ext cx="369801" cy="296813"/>
            <a:chOff x="3965190" y="3842252"/>
            <a:chExt cx="369801" cy="296813"/>
          </a:xfrm>
        </p:grpSpPr>
        <p:sp>
          <p:nvSpPr>
            <p:cNvPr id="14616" name="Google Shape;14616;p85"/>
            <p:cNvSpPr/>
            <p:nvPr/>
          </p:nvSpPr>
          <p:spPr>
            <a:xfrm>
              <a:off x="3965190" y="3869404"/>
              <a:ext cx="366665" cy="269661"/>
            </a:xfrm>
            <a:custGeom>
              <a:avLst/>
              <a:gdLst/>
              <a:ahLst/>
              <a:cxnLst/>
              <a:rect l="l" t="t" r="r" b="b"/>
              <a:pathLst>
                <a:path w="14031" h="10319" extrusionOk="0">
                  <a:moveTo>
                    <a:pt x="1193" y="0"/>
                  </a:moveTo>
                  <a:cubicBezTo>
                    <a:pt x="1077" y="0"/>
                    <a:pt x="972" y="10"/>
                    <a:pt x="866" y="49"/>
                  </a:cubicBezTo>
                  <a:lnTo>
                    <a:pt x="818" y="58"/>
                  </a:lnTo>
                  <a:cubicBezTo>
                    <a:pt x="327" y="222"/>
                    <a:pt x="0" y="674"/>
                    <a:pt x="0" y="1183"/>
                  </a:cubicBezTo>
                  <a:lnTo>
                    <a:pt x="0" y="9126"/>
                  </a:lnTo>
                  <a:cubicBezTo>
                    <a:pt x="0" y="9780"/>
                    <a:pt x="529" y="10309"/>
                    <a:pt x="1193" y="10318"/>
                  </a:cubicBezTo>
                  <a:lnTo>
                    <a:pt x="12838" y="10318"/>
                  </a:lnTo>
                  <a:cubicBezTo>
                    <a:pt x="13492" y="10318"/>
                    <a:pt x="14030" y="9780"/>
                    <a:pt x="14030" y="9126"/>
                  </a:cubicBezTo>
                  <a:lnTo>
                    <a:pt x="14030" y="1183"/>
                  </a:lnTo>
                  <a:cubicBezTo>
                    <a:pt x="14030" y="529"/>
                    <a:pt x="13492" y="0"/>
                    <a:pt x="12838" y="0"/>
                  </a:cubicBez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17" name="Google Shape;14617;p85"/>
            <p:cNvSpPr/>
            <p:nvPr/>
          </p:nvSpPr>
          <p:spPr>
            <a:xfrm>
              <a:off x="3986043" y="3869404"/>
              <a:ext cx="348947" cy="245567"/>
            </a:xfrm>
            <a:custGeom>
              <a:avLst/>
              <a:gdLst/>
              <a:ahLst/>
              <a:cxnLst/>
              <a:rect l="l" t="t" r="r" b="b"/>
              <a:pathLst>
                <a:path w="13353" h="9397" extrusionOk="0">
                  <a:moveTo>
                    <a:pt x="385" y="0"/>
                  </a:moveTo>
                  <a:cubicBezTo>
                    <a:pt x="279" y="0"/>
                    <a:pt x="164" y="10"/>
                    <a:pt x="58" y="49"/>
                  </a:cubicBezTo>
                  <a:lnTo>
                    <a:pt x="20" y="58"/>
                  </a:lnTo>
                  <a:cubicBezTo>
                    <a:pt x="10" y="116"/>
                    <a:pt x="0" y="183"/>
                    <a:pt x="0" y="241"/>
                  </a:cubicBezTo>
                  <a:lnTo>
                    <a:pt x="0" y="8184"/>
                  </a:lnTo>
                  <a:cubicBezTo>
                    <a:pt x="0" y="8838"/>
                    <a:pt x="529" y="9367"/>
                    <a:pt x="1193" y="9367"/>
                  </a:cubicBezTo>
                  <a:lnTo>
                    <a:pt x="12847" y="9367"/>
                  </a:lnTo>
                  <a:cubicBezTo>
                    <a:pt x="12891" y="9387"/>
                    <a:pt x="12934" y="9397"/>
                    <a:pt x="12976" y="9397"/>
                  </a:cubicBezTo>
                  <a:cubicBezTo>
                    <a:pt x="13185" y="9397"/>
                    <a:pt x="13352" y="9161"/>
                    <a:pt x="13232" y="8953"/>
                  </a:cubicBezTo>
                  <a:lnTo>
                    <a:pt x="13232" y="1183"/>
                  </a:lnTo>
                  <a:cubicBezTo>
                    <a:pt x="13232" y="529"/>
                    <a:pt x="12694" y="0"/>
                    <a:pt x="12040" y="0"/>
                  </a:cubicBezTo>
                  <a:close/>
                </a:path>
              </a:pathLst>
            </a:custGeom>
            <a:solidFill>
              <a:srgbClr val="EC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18" name="Google Shape;14618;p85"/>
            <p:cNvSpPr/>
            <p:nvPr/>
          </p:nvSpPr>
          <p:spPr>
            <a:xfrm>
              <a:off x="4038047" y="3842252"/>
              <a:ext cx="21141" cy="53127"/>
            </a:xfrm>
            <a:custGeom>
              <a:avLst/>
              <a:gdLst/>
              <a:ahLst/>
              <a:cxnLst/>
              <a:rect l="l" t="t" r="r" b="b"/>
              <a:pathLst>
                <a:path w="809" h="2033" extrusionOk="0">
                  <a:moveTo>
                    <a:pt x="405" y="1"/>
                  </a:moveTo>
                  <a:cubicBezTo>
                    <a:pt x="203" y="1"/>
                    <a:pt x="1" y="136"/>
                    <a:pt x="1" y="405"/>
                  </a:cubicBezTo>
                  <a:lnTo>
                    <a:pt x="1" y="1636"/>
                  </a:lnTo>
                  <a:cubicBezTo>
                    <a:pt x="1" y="1900"/>
                    <a:pt x="203" y="2032"/>
                    <a:pt x="405" y="2032"/>
                  </a:cubicBezTo>
                  <a:cubicBezTo>
                    <a:pt x="607" y="2032"/>
                    <a:pt x="809" y="1900"/>
                    <a:pt x="809" y="1636"/>
                  </a:cubicBezTo>
                  <a:lnTo>
                    <a:pt x="809" y="405"/>
                  </a:lnTo>
                  <a:cubicBezTo>
                    <a:pt x="809" y="136"/>
                    <a:pt x="607" y="1"/>
                    <a:pt x="405" y="1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19" name="Google Shape;14619;p85"/>
            <p:cNvSpPr/>
            <p:nvPr/>
          </p:nvSpPr>
          <p:spPr>
            <a:xfrm>
              <a:off x="4104659" y="3842252"/>
              <a:ext cx="21115" cy="53127"/>
            </a:xfrm>
            <a:custGeom>
              <a:avLst/>
              <a:gdLst/>
              <a:ahLst/>
              <a:cxnLst/>
              <a:rect l="l" t="t" r="r" b="b"/>
              <a:pathLst>
                <a:path w="808" h="2033" extrusionOk="0">
                  <a:moveTo>
                    <a:pt x="404" y="1"/>
                  </a:moveTo>
                  <a:cubicBezTo>
                    <a:pt x="202" y="1"/>
                    <a:pt x="0" y="136"/>
                    <a:pt x="0" y="405"/>
                  </a:cubicBezTo>
                  <a:lnTo>
                    <a:pt x="0" y="1636"/>
                  </a:lnTo>
                  <a:cubicBezTo>
                    <a:pt x="0" y="1900"/>
                    <a:pt x="202" y="2032"/>
                    <a:pt x="404" y="2032"/>
                  </a:cubicBezTo>
                  <a:cubicBezTo>
                    <a:pt x="606" y="2032"/>
                    <a:pt x="808" y="1900"/>
                    <a:pt x="808" y="1636"/>
                  </a:cubicBezTo>
                  <a:lnTo>
                    <a:pt x="808" y="405"/>
                  </a:lnTo>
                  <a:cubicBezTo>
                    <a:pt x="808" y="136"/>
                    <a:pt x="606" y="1"/>
                    <a:pt x="404" y="1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20" name="Google Shape;14620;p85"/>
            <p:cNvSpPr/>
            <p:nvPr/>
          </p:nvSpPr>
          <p:spPr>
            <a:xfrm>
              <a:off x="4171244" y="3842252"/>
              <a:ext cx="21141" cy="53127"/>
            </a:xfrm>
            <a:custGeom>
              <a:avLst/>
              <a:gdLst/>
              <a:ahLst/>
              <a:cxnLst/>
              <a:rect l="l" t="t" r="r" b="b"/>
              <a:pathLst>
                <a:path w="809" h="2033" extrusionOk="0">
                  <a:moveTo>
                    <a:pt x="404" y="1"/>
                  </a:moveTo>
                  <a:cubicBezTo>
                    <a:pt x="202" y="1"/>
                    <a:pt x="0" y="136"/>
                    <a:pt x="0" y="405"/>
                  </a:cubicBezTo>
                  <a:lnTo>
                    <a:pt x="0" y="1636"/>
                  </a:lnTo>
                  <a:cubicBezTo>
                    <a:pt x="0" y="1900"/>
                    <a:pt x="200" y="2032"/>
                    <a:pt x="401" y="2032"/>
                  </a:cubicBezTo>
                  <a:cubicBezTo>
                    <a:pt x="601" y="2032"/>
                    <a:pt x="803" y="1900"/>
                    <a:pt x="808" y="1636"/>
                  </a:cubicBezTo>
                  <a:lnTo>
                    <a:pt x="808" y="405"/>
                  </a:lnTo>
                  <a:cubicBezTo>
                    <a:pt x="808" y="136"/>
                    <a:pt x="606" y="1"/>
                    <a:pt x="404" y="1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21" name="Google Shape;14621;p85"/>
            <p:cNvSpPr/>
            <p:nvPr/>
          </p:nvSpPr>
          <p:spPr>
            <a:xfrm>
              <a:off x="4238091" y="3842252"/>
              <a:ext cx="20880" cy="53127"/>
            </a:xfrm>
            <a:custGeom>
              <a:avLst/>
              <a:gdLst/>
              <a:ahLst/>
              <a:cxnLst/>
              <a:rect l="l" t="t" r="r" b="b"/>
              <a:pathLst>
                <a:path w="799" h="2033" extrusionOk="0">
                  <a:moveTo>
                    <a:pt x="399" y="1"/>
                  </a:moveTo>
                  <a:cubicBezTo>
                    <a:pt x="200" y="1"/>
                    <a:pt x="0" y="136"/>
                    <a:pt x="0" y="405"/>
                  </a:cubicBezTo>
                  <a:lnTo>
                    <a:pt x="0" y="1636"/>
                  </a:lnTo>
                  <a:cubicBezTo>
                    <a:pt x="0" y="1900"/>
                    <a:pt x="200" y="2032"/>
                    <a:pt x="399" y="2032"/>
                  </a:cubicBezTo>
                  <a:cubicBezTo>
                    <a:pt x="599" y="2032"/>
                    <a:pt x="798" y="1900"/>
                    <a:pt x="798" y="1636"/>
                  </a:cubicBezTo>
                  <a:lnTo>
                    <a:pt x="798" y="405"/>
                  </a:lnTo>
                  <a:cubicBezTo>
                    <a:pt x="798" y="136"/>
                    <a:pt x="599" y="1"/>
                    <a:pt x="399" y="1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22" name="Google Shape;14622;p85"/>
            <p:cNvSpPr/>
            <p:nvPr/>
          </p:nvSpPr>
          <p:spPr>
            <a:xfrm>
              <a:off x="4038047" y="3842252"/>
              <a:ext cx="21141" cy="29504"/>
            </a:xfrm>
            <a:custGeom>
              <a:avLst/>
              <a:gdLst/>
              <a:ahLst/>
              <a:cxnLst/>
              <a:rect l="l" t="t" r="r" b="b"/>
              <a:pathLst>
                <a:path w="809" h="1129" extrusionOk="0">
                  <a:moveTo>
                    <a:pt x="405" y="1"/>
                  </a:moveTo>
                  <a:cubicBezTo>
                    <a:pt x="203" y="1"/>
                    <a:pt x="1" y="136"/>
                    <a:pt x="1" y="405"/>
                  </a:cubicBezTo>
                  <a:lnTo>
                    <a:pt x="1" y="732"/>
                  </a:lnTo>
                  <a:cubicBezTo>
                    <a:pt x="1" y="996"/>
                    <a:pt x="203" y="1128"/>
                    <a:pt x="405" y="1128"/>
                  </a:cubicBezTo>
                  <a:cubicBezTo>
                    <a:pt x="607" y="1128"/>
                    <a:pt x="809" y="996"/>
                    <a:pt x="809" y="732"/>
                  </a:cubicBezTo>
                  <a:lnTo>
                    <a:pt x="809" y="405"/>
                  </a:lnTo>
                  <a:cubicBezTo>
                    <a:pt x="809" y="136"/>
                    <a:pt x="607" y="1"/>
                    <a:pt x="405" y="1"/>
                  </a:cubicBez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23" name="Google Shape;14623;p85"/>
            <p:cNvSpPr/>
            <p:nvPr/>
          </p:nvSpPr>
          <p:spPr>
            <a:xfrm>
              <a:off x="4104659" y="3842252"/>
              <a:ext cx="21115" cy="29504"/>
            </a:xfrm>
            <a:custGeom>
              <a:avLst/>
              <a:gdLst/>
              <a:ahLst/>
              <a:cxnLst/>
              <a:rect l="l" t="t" r="r" b="b"/>
              <a:pathLst>
                <a:path w="808" h="1129" extrusionOk="0">
                  <a:moveTo>
                    <a:pt x="404" y="1"/>
                  </a:moveTo>
                  <a:cubicBezTo>
                    <a:pt x="202" y="1"/>
                    <a:pt x="0" y="136"/>
                    <a:pt x="0" y="405"/>
                  </a:cubicBezTo>
                  <a:lnTo>
                    <a:pt x="0" y="732"/>
                  </a:lnTo>
                  <a:cubicBezTo>
                    <a:pt x="0" y="996"/>
                    <a:pt x="202" y="1128"/>
                    <a:pt x="404" y="1128"/>
                  </a:cubicBezTo>
                  <a:cubicBezTo>
                    <a:pt x="606" y="1128"/>
                    <a:pt x="808" y="996"/>
                    <a:pt x="808" y="732"/>
                  </a:cubicBezTo>
                  <a:lnTo>
                    <a:pt x="808" y="405"/>
                  </a:lnTo>
                  <a:cubicBezTo>
                    <a:pt x="808" y="136"/>
                    <a:pt x="606" y="1"/>
                    <a:pt x="404" y="1"/>
                  </a:cubicBez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24" name="Google Shape;14624;p85"/>
            <p:cNvSpPr/>
            <p:nvPr/>
          </p:nvSpPr>
          <p:spPr>
            <a:xfrm>
              <a:off x="4171244" y="3842252"/>
              <a:ext cx="21141" cy="29504"/>
            </a:xfrm>
            <a:custGeom>
              <a:avLst/>
              <a:gdLst/>
              <a:ahLst/>
              <a:cxnLst/>
              <a:rect l="l" t="t" r="r" b="b"/>
              <a:pathLst>
                <a:path w="809" h="1129" extrusionOk="0">
                  <a:moveTo>
                    <a:pt x="404" y="1"/>
                  </a:moveTo>
                  <a:cubicBezTo>
                    <a:pt x="202" y="1"/>
                    <a:pt x="0" y="136"/>
                    <a:pt x="0" y="405"/>
                  </a:cubicBezTo>
                  <a:lnTo>
                    <a:pt x="0" y="732"/>
                  </a:lnTo>
                  <a:cubicBezTo>
                    <a:pt x="0" y="996"/>
                    <a:pt x="200" y="1128"/>
                    <a:pt x="401" y="1128"/>
                  </a:cubicBezTo>
                  <a:cubicBezTo>
                    <a:pt x="601" y="1128"/>
                    <a:pt x="803" y="996"/>
                    <a:pt x="808" y="732"/>
                  </a:cubicBezTo>
                  <a:lnTo>
                    <a:pt x="808" y="405"/>
                  </a:lnTo>
                  <a:cubicBezTo>
                    <a:pt x="808" y="136"/>
                    <a:pt x="606" y="1"/>
                    <a:pt x="404" y="1"/>
                  </a:cubicBez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25" name="Google Shape;14625;p85"/>
            <p:cNvSpPr/>
            <p:nvPr/>
          </p:nvSpPr>
          <p:spPr>
            <a:xfrm>
              <a:off x="4238091" y="3842252"/>
              <a:ext cx="20880" cy="29504"/>
            </a:xfrm>
            <a:custGeom>
              <a:avLst/>
              <a:gdLst/>
              <a:ahLst/>
              <a:cxnLst/>
              <a:rect l="l" t="t" r="r" b="b"/>
              <a:pathLst>
                <a:path w="799" h="1129" extrusionOk="0">
                  <a:moveTo>
                    <a:pt x="399" y="1"/>
                  </a:moveTo>
                  <a:cubicBezTo>
                    <a:pt x="200" y="1"/>
                    <a:pt x="0" y="136"/>
                    <a:pt x="0" y="405"/>
                  </a:cubicBezTo>
                  <a:lnTo>
                    <a:pt x="0" y="732"/>
                  </a:lnTo>
                  <a:cubicBezTo>
                    <a:pt x="0" y="996"/>
                    <a:pt x="200" y="1128"/>
                    <a:pt x="399" y="1128"/>
                  </a:cubicBezTo>
                  <a:cubicBezTo>
                    <a:pt x="599" y="1128"/>
                    <a:pt x="798" y="996"/>
                    <a:pt x="798" y="732"/>
                  </a:cubicBezTo>
                  <a:lnTo>
                    <a:pt x="798" y="405"/>
                  </a:lnTo>
                  <a:cubicBezTo>
                    <a:pt x="798" y="136"/>
                    <a:pt x="599" y="1"/>
                    <a:pt x="399" y="1"/>
                  </a:cubicBez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26" name="Google Shape;14626;p85"/>
            <p:cNvSpPr/>
            <p:nvPr/>
          </p:nvSpPr>
          <p:spPr>
            <a:xfrm>
              <a:off x="3985547" y="3919657"/>
              <a:ext cx="167483" cy="163145"/>
            </a:xfrm>
            <a:custGeom>
              <a:avLst/>
              <a:gdLst/>
              <a:ahLst/>
              <a:cxnLst/>
              <a:rect l="l" t="t" r="r" b="b"/>
              <a:pathLst>
                <a:path w="6409" h="6243" extrusionOk="0">
                  <a:moveTo>
                    <a:pt x="226" y="1"/>
                  </a:moveTo>
                  <a:cubicBezTo>
                    <a:pt x="113" y="1"/>
                    <a:pt x="0" y="78"/>
                    <a:pt x="10" y="231"/>
                  </a:cubicBezTo>
                  <a:lnTo>
                    <a:pt x="10" y="1607"/>
                  </a:lnTo>
                  <a:cubicBezTo>
                    <a:pt x="19" y="2626"/>
                    <a:pt x="837" y="3443"/>
                    <a:pt x="1856" y="3453"/>
                  </a:cubicBezTo>
                  <a:lnTo>
                    <a:pt x="2606" y="3453"/>
                  </a:lnTo>
                  <a:cubicBezTo>
                    <a:pt x="3260" y="3453"/>
                    <a:pt x="3789" y="3972"/>
                    <a:pt x="3789" y="4626"/>
                  </a:cubicBezTo>
                  <a:cubicBezTo>
                    <a:pt x="3789" y="5520"/>
                    <a:pt x="4510" y="6241"/>
                    <a:pt x="5404" y="6241"/>
                  </a:cubicBezTo>
                  <a:lnTo>
                    <a:pt x="6106" y="6241"/>
                  </a:lnTo>
                  <a:cubicBezTo>
                    <a:pt x="6113" y="6242"/>
                    <a:pt x="6119" y="6242"/>
                    <a:pt x="6124" y="6242"/>
                  </a:cubicBezTo>
                  <a:cubicBezTo>
                    <a:pt x="6408" y="6242"/>
                    <a:pt x="6408" y="5808"/>
                    <a:pt x="6124" y="5808"/>
                  </a:cubicBezTo>
                  <a:cubicBezTo>
                    <a:pt x="6119" y="5808"/>
                    <a:pt x="6113" y="5808"/>
                    <a:pt x="6106" y="5809"/>
                  </a:cubicBezTo>
                  <a:lnTo>
                    <a:pt x="6106" y="5818"/>
                  </a:lnTo>
                  <a:lnTo>
                    <a:pt x="5404" y="5818"/>
                  </a:lnTo>
                  <a:cubicBezTo>
                    <a:pt x="4751" y="5818"/>
                    <a:pt x="4222" y="5290"/>
                    <a:pt x="4222" y="4636"/>
                  </a:cubicBezTo>
                  <a:cubicBezTo>
                    <a:pt x="4222" y="3741"/>
                    <a:pt x="3500" y="3020"/>
                    <a:pt x="2606" y="3020"/>
                  </a:cubicBezTo>
                  <a:lnTo>
                    <a:pt x="1856" y="3020"/>
                  </a:lnTo>
                  <a:cubicBezTo>
                    <a:pt x="1077" y="3020"/>
                    <a:pt x="443" y="2385"/>
                    <a:pt x="443" y="1607"/>
                  </a:cubicBezTo>
                  <a:lnTo>
                    <a:pt x="443" y="231"/>
                  </a:lnTo>
                  <a:cubicBezTo>
                    <a:pt x="452" y="78"/>
                    <a:pt x="339" y="1"/>
                    <a:pt x="226" y="1"/>
                  </a:cubicBezTo>
                  <a:close/>
                </a:path>
              </a:pathLst>
            </a:custGeom>
            <a:solidFill>
              <a:srgbClr val="8FA1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27" name="Google Shape;14627;p85"/>
            <p:cNvSpPr/>
            <p:nvPr/>
          </p:nvSpPr>
          <p:spPr>
            <a:xfrm>
              <a:off x="4167116" y="3935990"/>
              <a:ext cx="147126" cy="143755"/>
            </a:xfrm>
            <a:custGeom>
              <a:avLst/>
              <a:gdLst/>
              <a:ahLst/>
              <a:cxnLst/>
              <a:rect l="l" t="t" r="r" b="b"/>
              <a:pathLst>
                <a:path w="5630" h="5501" extrusionOk="0">
                  <a:moveTo>
                    <a:pt x="4505" y="1"/>
                  </a:moveTo>
                  <a:cubicBezTo>
                    <a:pt x="4244" y="1"/>
                    <a:pt x="3983" y="99"/>
                    <a:pt x="3784" y="299"/>
                  </a:cubicBezTo>
                  <a:lnTo>
                    <a:pt x="3764" y="308"/>
                  </a:lnTo>
                  <a:lnTo>
                    <a:pt x="3120" y="953"/>
                  </a:lnTo>
                  <a:lnTo>
                    <a:pt x="755" y="3318"/>
                  </a:lnTo>
                  <a:cubicBezTo>
                    <a:pt x="658" y="3414"/>
                    <a:pt x="582" y="3539"/>
                    <a:pt x="543" y="3674"/>
                  </a:cubicBezTo>
                  <a:lnTo>
                    <a:pt x="245" y="4636"/>
                  </a:lnTo>
                  <a:lnTo>
                    <a:pt x="33" y="5347"/>
                  </a:lnTo>
                  <a:cubicBezTo>
                    <a:pt x="1" y="5420"/>
                    <a:pt x="58" y="5500"/>
                    <a:pt x="134" y="5500"/>
                  </a:cubicBezTo>
                  <a:cubicBezTo>
                    <a:pt x="148" y="5500"/>
                    <a:pt x="163" y="5497"/>
                    <a:pt x="178" y="5491"/>
                  </a:cubicBezTo>
                  <a:lnTo>
                    <a:pt x="880" y="5270"/>
                  </a:lnTo>
                  <a:lnTo>
                    <a:pt x="1841" y="4972"/>
                  </a:lnTo>
                  <a:cubicBezTo>
                    <a:pt x="1918" y="4953"/>
                    <a:pt x="1985" y="4924"/>
                    <a:pt x="2043" y="4886"/>
                  </a:cubicBezTo>
                  <a:cubicBezTo>
                    <a:pt x="2101" y="4847"/>
                    <a:pt x="2159" y="4809"/>
                    <a:pt x="2197" y="4761"/>
                  </a:cubicBezTo>
                  <a:lnTo>
                    <a:pt x="4563" y="2405"/>
                  </a:lnTo>
                  <a:lnTo>
                    <a:pt x="5226" y="1741"/>
                  </a:lnTo>
                  <a:cubicBezTo>
                    <a:pt x="5630" y="1337"/>
                    <a:pt x="5620" y="674"/>
                    <a:pt x="5207" y="280"/>
                  </a:cubicBezTo>
                  <a:cubicBezTo>
                    <a:pt x="5012" y="94"/>
                    <a:pt x="4759" y="1"/>
                    <a:pt x="4505" y="1"/>
                  </a:cubicBez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28" name="Google Shape;14628;p85"/>
            <p:cNvSpPr/>
            <p:nvPr/>
          </p:nvSpPr>
          <p:spPr>
            <a:xfrm>
              <a:off x="4167298" y="4057114"/>
              <a:ext cx="22814" cy="22474"/>
            </a:xfrm>
            <a:custGeom>
              <a:avLst/>
              <a:gdLst/>
              <a:ahLst/>
              <a:cxnLst/>
              <a:rect l="l" t="t" r="r" b="b"/>
              <a:pathLst>
                <a:path w="873" h="860" extrusionOk="0">
                  <a:moveTo>
                    <a:pt x="238" y="1"/>
                  </a:moveTo>
                  <a:lnTo>
                    <a:pt x="26" y="712"/>
                  </a:lnTo>
                  <a:cubicBezTo>
                    <a:pt x="1" y="790"/>
                    <a:pt x="60" y="859"/>
                    <a:pt x="134" y="859"/>
                  </a:cubicBezTo>
                  <a:cubicBezTo>
                    <a:pt x="143" y="859"/>
                    <a:pt x="152" y="859"/>
                    <a:pt x="161" y="856"/>
                  </a:cubicBezTo>
                  <a:lnTo>
                    <a:pt x="873" y="635"/>
                  </a:lnTo>
                  <a:cubicBezTo>
                    <a:pt x="844" y="299"/>
                    <a:pt x="575" y="30"/>
                    <a:pt x="238" y="1"/>
                  </a:cubicBezTo>
                  <a:close/>
                </a:path>
              </a:pathLst>
            </a:custGeom>
            <a:solidFill>
              <a:srgbClr val="8FA1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29" name="Google Shape;14629;p85"/>
            <p:cNvSpPr/>
            <p:nvPr/>
          </p:nvSpPr>
          <p:spPr>
            <a:xfrm>
              <a:off x="4183814" y="3960868"/>
              <a:ext cx="102544" cy="102570"/>
            </a:xfrm>
            <a:custGeom>
              <a:avLst/>
              <a:gdLst/>
              <a:ahLst/>
              <a:cxnLst/>
              <a:rect l="l" t="t" r="r" b="b"/>
              <a:pathLst>
                <a:path w="3924" h="3925" extrusionOk="0">
                  <a:moveTo>
                    <a:pt x="2472" y="1"/>
                  </a:moveTo>
                  <a:lnTo>
                    <a:pt x="116" y="2357"/>
                  </a:lnTo>
                  <a:cubicBezTo>
                    <a:pt x="68" y="2405"/>
                    <a:pt x="29" y="2453"/>
                    <a:pt x="0" y="2511"/>
                  </a:cubicBezTo>
                  <a:lnTo>
                    <a:pt x="673" y="3193"/>
                  </a:lnTo>
                  <a:lnTo>
                    <a:pt x="1395" y="3914"/>
                  </a:lnTo>
                  <a:lnTo>
                    <a:pt x="1404" y="3924"/>
                  </a:lnTo>
                  <a:cubicBezTo>
                    <a:pt x="1462" y="3895"/>
                    <a:pt x="1520" y="3847"/>
                    <a:pt x="1558" y="3809"/>
                  </a:cubicBezTo>
                  <a:lnTo>
                    <a:pt x="3924" y="1443"/>
                  </a:lnTo>
                  <a:lnTo>
                    <a:pt x="2472" y="1"/>
                  </a:lnTo>
                  <a:close/>
                </a:path>
              </a:pathLst>
            </a:custGeom>
            <a:solidFill>
              <a:srgbClr val="7C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0" name="Google Shape;14630;p85"/>
            <p:cNvSpPr/>
            <p:nvPr/>
          </p:nvSpPr>
          <p:spPr>
            <a:xfrm>
              <a:off x="4265975" y="3936120"/>
              <a:ext cx="48267" cy="45392"/>
            </a:xfrm>
            <a:custGeom>
              <a:avLst/>
              <a:gdLst/>
              <a:ahLst/>
              <a:cxnLst/>
              <a:rect l="l" t="t" r="r" b="b"/>
              <a:pathLst>
                <a:path w="1847" h="1737" extrusionOk="0">
                  <a:moveTo>
                    <a:pt x="722" y="1"/>
                  </a:moveTo>
                  <a:cubicBezTo>
                    <a:pt x="461" y="1"/>
                    <a:pt x="200" y="99"/>
                    <a:pt x="1" y="294"/>
                  </a:cubicBezTo>
                  <a:lnTo>
                    <a:pt x="1443" y="1736"/>
                  </a:lnTo>
                  <a:cubicBezTo>
                    <a:pt x="1847" y="1332"/>
                    <a:pt x="1837" y="678"/>
                    <a:pt x="1424" y="284"/>
                  </a:cubicBezTo>
                  <a:cubicBezTo>
                    <a:pt x="1229" y="94"/>
                    <a:pt x="976" y="1"/>
                    <a:pt x="722" y="1"/>
                  </a:cubicBezTo>
                  <a:close/>
                </a:path>
              </a:pathLst>
            </a:custGeom>
            <a:solidFill>
              <a:srgbClr val="657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1" name="Google Shape;14631;p85"/>
            <p:cNvSpPr/>
            <p:nvPr/>
          </p:nvSpPr>
          <p:spPr>
            <a:xfrm>
              <a:off x="4201401" y="3978455"/>
              <a:ext cx="84957" cy="84983"/>
            </a:xfrm>
            <a:custGeom>
              <a:avLst/>
              <a:gdLst/>
              <a:ahLst/>
              <a:cxnLst/>
              <a:rect l="l" t="t" r="r" b="b"/>
              <a:pathLst>
                <a:path w="3251" h="3252" extrusionOk="0">
                  <a:moveTo>
                    <a:pt x="2481" y="1"/>
                  </a:moveTo>
                  <a:lnTo>
                    <a:pt x="116" y="2366"/>
                  </a:lnTo>
                  <a:cubicBezTo>
                    <a:pt x="77" y="2405"/>
                    <a:pt x="29" y="2463"/>
                    <a:pt x="0" y="2520"/>
                  </a:cubicBezTo>
                  <a:lnTo>
                    <a:pt x="722" y="3241"/>
                  </a:lnTo>
                  <a:lnTo>
                    <a:pt x="731" y="3251"/>
                  </a:lnTo>
                  <a:cubicBezTo>
                    <a:pt x="789" y="3222"/>
                    <a:pt x="847" y="3174"/>
                    <a:pt x="885" y="3136"/>
                  </a:cubicBezTo>
                  <a:lnTo>
                    <a:pt x="3251" y="770"/>
                  </a:lnTo>
                  <a:lnTo>
                    <a:pt x="2481" y="1"/>
                  </a:lnTo>
                  <a:close/>
                </a:path>
              </a:pathLst>
            </a:custGeom>
            <a:solidFill>
              <a:srgbClr val="9EAE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2" name="Google Shape;14632;p85"/>
            <p:cNvSpPr/>
            <p:nvPr/>
          </p:nvSpPr>
          <p:spPr>
            <a:xfrm>
              <a:off x="4265975" y="3936120"/>
              <a:ext cx="48032" cy="45392"/>
            </a:xfrm>
            <a:custGeom>
              <a:avLst/>
              <a:gdLst/>
              <a:ahLst/>
              <a:cxnLst/>
              <a:rect l="l" t="t" r="r" b="b"/>
              <a:pathLst>
                <a:path w="1838" h="1737" extrusionOk="0">
                  <a:moveTo>
                    <a:pt x="718" y="1"/>
                  </a:moveTo>
                  <a:cubicBezTo>
                    <a:pt x="459" y="1"/>
                    <a:pt x="200" y="99"/>
                    <a:pt x="1" y="294"/>
                  </a:cubicBezTo>
                  <a:lnTo>
                    <a:pt x="674" y="967"/>
                  </a:lnTo>
                  <a:lnTo>
                    <a:pt x="1443" y="1736"/>
                  </a:lnTo>
                  <a:cubicBezTo>
                    <a:pt x="1837" y="1332"/>
                    <a:pt x="1837" y="678"/>
                    <a:pt x="1424" y="284"/>
                  </a:cubicBezTo>
                  <a:cubicBezTo>
                    <a:pt x="1224" y="94"/>
                    <a:pt x="971" y="1"/>
                    <a:pt x="718" y="1"/>
                  </a:cubicBezTo>
                  <a:close/>
                </a:path>
              </a:pathLst>
            </a:custGeom>
            <a:solidFill>
              <a:srgbClr val="657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3" name="Google Shape;14633;p85"/>
            <p:cNvSpPr/>
            <p:nvPr/>
          </p:nvSpPr>
          <p:spPr>
            <a:xfrm>
              <a:off x="4283562" y="3953734"/>
              <a:ext cx="29425" cy="27779"/>
            </a:xfrm>
            <a:custGeom>
              <a:avLst/>
              <a:gdLst/>
              <a:ahLst/>
              <a:cxnLst/>
              <a:rect l="l" t="t" r="r" b="b"/>
              <a:pathLst>
                <a:path w="1126" h="1063" extrusionOk="0">
                  <a:moveTo>
                    <a:pt x="728" y="1"/>
                  </a:moveTo>
                  <a:cubicBezTo>
                    <a:pt x="461" y="1"/>
                    <a:pt x="198" y="103"/>
                    <a:pt x="1" y="293"/>
                  </a:cubicBezTo>
                  <a:lnTo>
                    <a:pt x="770" y="1062"/>
                  </a:lnTo>
                  <a:cubicBezTo>
                    <a:pt x="1030" y="793"/>
                    <a:pt x="1126" y="408"/>
                    <a:pt x="1020" y="43"/>
                  </a:cubicBezTo>
                  <a:cubicBezTo>
                    <a:pt x="924" y="15"/>
                    <a:pt x="826" y="1"/>
                    <a:pt x="728" y="1"/>
                  </a:cubicBez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4" name="Google Shape;14634;p85"/>
            <p:cNvSpPr/>
            <p:nvPr/>
          </p:nvSpPr>
          <p:spPr>
            <a:xfrm>
              <a:off x="4248649" y="3943777"/>
              <a:ext cx="55061" cy="55061"/>
            </a:xfrm>
            <a:custGeom>
              <a:avLst/>
              <a:gdLst/>
              <a:ahLst/>
              <a:cxnLst/>
              <a:rect l="l" t="t" r="r" b="b"/>
              <a:pathLst>
                <a:path w="2107" h="2107" extrusionOk="0">
                  <a:moveTo>
                    <a:pt x="664" y="1"/>
                  </a:moveTo>
                  <a:lnTo>
                    <a:pt x="644" y="10"/>
                  </a:lnTo>
                  <a:lnTo>
                    <a:pt x="0" y="664"/>
                  </a:lnTo>
                  <a:lnTo>
                    <a:pt x="1443" y="2107"/>
                  </a:lnTo>
                  <a:lnTo>
                    <a:pt x="2106" y="1443"/>
                  </a:lnTo>
                  <a:lnTo>
                    <a:pt x="664" y="1"/>
                  </a:ln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5" name="Google Shape;14635;p85"/>
            <p:cNvSpPr/>
            <p:nvPr/>
          </p:nvSpPr>
          <p:spPr>
            <a:xfrm>
              <a:off x="4266236" y="3961364"/>
              <a:ext cx="37474" cy="37474"/>
            </a:xfrm>
            <a:custGeom>
              <a:avLst/>
              <a:gdLst/>
              <a:ahLst/>
              <a:cxnLst/>
              <a:rect l="l" t="t" r="r" b="b"/>
              <a:pathLst>
                <a:path w="1434" h="1434" extrusionOk="0">
                  <a:moveTo>
                    <a:pt x="664" y="1"/>
                  </a:moveTo>
                  <a:lnTo>
                    <a:pt x="654" y="20"/>
                  </a:lnTo>
                  <a:lnTo>
                    <a:pt x="0" y="664"/>
                  </a:lnTo>
                  <a:lnTo>
                    <a:pt x="770" y="1434"/>
                  </a:lnTo>
                  <a:lnTo>
                    <a:pt x="1433" y="770"/>
                  </a:lnTo>
                  <a:lnTo>
                    <a:pt x="664" y="1"/>
                  </a:lnTo>
                  <a:close/>
                </a:path>
              </a:pathLst>
            </a:custGeom>
            <a:solidFill>
              <a:srgbClr val="EA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6" name="Google Shape;14636;p85"/>
            <p:cNvSpPr/>
            <p:nvPr/>
          </p:nvSpPr>
          <p:spPr>
            <a:xfrm>
              <a:off x="4266236" y="3961364"/>
              <a:ext cx="37474" cy="37474"/>
            </a:xfrm>
            <a:custGeom>
              <a:avLst/>
              <a:gdLst/>
              <a:ahLst/>
              <a:cxnLst/>
              <a:rect l="l" t="t" r="r" b="b"/>
              <a:pathLst>
                <a:path w="1434" h="1434" extrusionOk="0">
                  <a:moveTo>
                    <a:pt x="664" y="1"/>
                  </a:moveTo>
                  <a:lnTo>
                    <a:pt x="654" y="20"/>
                  </a:lnTo>
                  <a:lnTo>
                    <a:pt x="0" y="664"/>
                  </a:lnTo>
                  <a:lnTo>
                    <a:pt x="770" y="1434"/>
                  </a:lnTo>
                  <a:lnTo>
                    <a:pt x="1433" y="770"/>
                  </a:lnTo>
                  <a:lnTo>
                    <a:pt x="664" y="1"/>
                  </a:lnTo>
                  <a:close/>
                </a:path>
              </a:pathLst>
            </a:custGeom>
            <a:solidFill>
              <a:srgbClr val="EA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637" name="Google Shape;14637;p85"/>
          <p:cNvGrpSpPr/>
          <p:nvPr/>
        </p:nvGrpSpPr>
        <p:grpSpPr>
          <a:xfrm>
            <a:off x="3506590" y="3833812"/>
            <a:ext cx="396796" cy="313407"/>
            <a:chOff x="3506590" y="3833812"/>
            <a:chExt cx="396796" cy="313407"/>
          </a:xfrm>
        </p:grpSpPr>
        <p:sp>
          <p:nvSpPr>
            <p:cNvPr id="14638" name="Google Shape;14638;p85"/>
            <p:cNvSpPr/>
            <p:nvPr/>
          </p:nvSpPr>
          <p:spPr>
            <a:xfrm>
              <a:off x="3511608" y="3839404"/>
              <a:ext cx="370428" cy="302667"/>
            </a:xfrm>
            <a:custGeom>
              <a:avLst/>
              <a:gdLst/>
              <a:ahLst/>
              <a:cxnLst/>
              <a:rect l="l" t="t" r="r" b="b"/>
              <a:pathLst>
                <a:path w="14175" h="11582" extrusionOk="0">
                  <a:moveTo>
                    <a:pt x="9070" y="0"/>
                  </a:moveTo>
                  <a:cubicBezTo>
                    <a:pt x="8246" y="0"/>
                    <a:pt x="7449" y="615"/>
                    <a:pt x="7405" y="1581"/>
                  </a:cubicBezTo>
                  <a:cubicBezTo>
                    <a:pt x="7357" y="697"/>
                    <a:pt x="6626" y="4"/>
                    <a:pt x="5741" y="4"/>
                  </a:cubicBezTo>
                  <a:cubicBezTo>
                    <a:pt x="5501" y="4"/>
                    <a:pt x="5270" y="52"/>
                    <a:pt x="5049" y="148"/>
                  </a:cubicBezTo>
                  <a:cubicBezTo>
                    <a:pt x="4847" y="254"/>
                    <a:pt x="4655" y="389"/>
                    <a:pt x="4501" y="562"/>
                  </a:cubicBezTo>
                  <a:cubicBezTo>
                    <a:pt x="4364" y="531"/>
                    <a:pt x="4227" y="516"/>
                    <a:pt x="4092" y="516"/>
                  </a:cubicBezTo>
                  <a:cubicBezTo>
                    <a:pt x="3343" y="516"/>
                    <a:pt x="2652" y="973"/>
                    <a:pt x="2376" y="1706"/>
                  </a:cubicBezTo>
                  <a:cubicBezTo>
                    <a:pt x="2356" y="1754"/>
                    <a:pt x="2347" y="1802"/>
                    <a:pt x="2327" y="1850"/>
                  </a:cubicBezTo>
                  <a:cubicBezTo>
                    <a:pt x="2212" y="2264"/>
                    <a:pt x="2241" y="2716"/>
                    <a:pt x="2424" y="3110"/>
                  </a:cubicBezTo>
                  <a:lnTo>
                    <a:pt x="2376" y="3120"/>
                  </a:lnTo>
                  <a:cubicBezTo>
                    <a:pt x="298" y="3851"/>
                    <a:pt x="0" y="6678"/>
                    <a:pt x="1875" y="7822"/>
                  </a:cubicBezTo>
                  <a:cubicBezTo>
                    <a:pt x="1041" y="9049"/>
                    <a:pt x="1918" y="10707"/>
                    <a:pt x="3401" y="10707"/>
                  </a:cubicBezTo>
                  <a:cubicBezTo>
                    <a:pt x="3405" y="10707"/>
                    <a:pt x="3410" y="10707"/>
                    <a:pt x="3414" y="10707"/>
                  </a:cubicBezTo>
                  <a:cubicBezTo>
                    <a:pt x="3683" y="10697"/>
                    <a:pt x="3953" y="10640"/>
                    <a:pt x="4203" y="10515"/>
                  </a:cubicBezTo>
                  <a:cubicBezTo>
                    <a:pt x="4442" y="11163"/>
                    <a:pt x="5059" y="11581"/>
                    <a:pt x="5742" y="11581"/>
                  </a:cubicBezTo>
                  <a:cubicBezTo>
                    <a:pt x="5799" y="11581"/>
                    <a:pt x="5857" y="11578"/>
                    <a:pt x="5914" y="11572"/>
                  </a:cubicBezTo>
                  <a:cubicBezTo>
                    <a:pt x="6655" y="11505"/>
                    <a:pt x="7260" y="10938"/>
                    <a:pt x="7385" y="10207"/>
                  </a:cubicBezTo>
                  <a:cubicBezTo>
                    <a:pt x="7395" y="10159"/>
                    <a:pt x="7405" y="10101"/>
                    <a:pt x="7405" y="10053"/>
                  </a:cubicBezTo>
                  <a:cubicBezTo>
                    <a:pt x="7405" y="10082"/>
                    <a:pt x="7414" y="10120"/>
                    <a:pt x="7414" y="10159"/>
                  </a:cubicBezTo>
                  <a:cubicBezTo>
                    <a:pt x="7539" y="10966"/>
                    <a:pt x="8241" y="11572"/>
                    <a:pt x="9068" y="11572"/>
                  </a:cubicBezTo>
                  <a:cubicBezTo>
                    <a:pt x="9395" y="11572"/>
                    <a:pt x="9732" y="11466"/>
                    <a:pt x="10001" y="11274"/>
                  </a:cubicBezTo>
                  <a:cubicBezTo>
                    <a:pt x="10270" y="11091"/>
                    <a:pt x="10482" y="10832"/>
                    <a:pt x="10607" y="10524"/>
                  </a:cubicBezTo>
                  <a:cubicBezTo>
                    <a:pt x="10847" y="10640"/>
                    <a:pt x="11116" y="10707"/>
                    <a:pt x="11386" y="10707"/>
                  </a:cubicBezTo>
                  <a:cubicBezTo>
                    <a:pt x="11393" y="10707"/>
                    <a:pt x="11399" y="10707"/>
                    <a:pt x="11406" y="10707"/>
                  </a:cubicBezTo>
                  <a:cubicBezTo>
                    <a:pt x="12282" y="10707"/>
                    <a:pt x="13031" y="10094"/>
                    <a:pt x="13213" y="9245"/>
                  </a:cubicBezTo>
                  <a:cubicBezTo>
                    <a:pt x="13222" y="9207"/>
                    <a:pt x="13232" y="9168"/>
                    <a:pt x="13232" y="9130"/>
                  </a:cubicBezTo>
                  <a:cubicBezTo>
                    <a:pt x="13242" y="9062"/>
                    <a:pt x="13242" y="8995"/>
                    <a:pt x="13251" y="8928"/>
                  </a:cubicBezTo>
                  <a:cubicBezTo>
                    <a:pt x="13261" y="8534"/>
                    <a:pt x="13145" y="8149"/>
                    <a:pt x="12924" y="7822"/>
                  </a:cubicBezTo>
                  <a:cubicBezTo>
                    <a:pt x="13040" y="7755"/>
                    <a:pt x="13145" y="7678"/>
                    <a:pt x="13251" y="7582"/>
                  </a:cubicBezTo>
                  <a:cubicBezTo>
                    <a:pt x="13280" y="7562"/>
                    <a:pt x="13309" y="7534"/>
                    <a:pt x="13338" y="7505"/>
                  </a:cubicBezTo>
                  <a:cubicBezTo>
                    <a:pt x="13405" y="7447"/>
                    <a:pt x="13463" y="7389"/>
                    <a:pt x="13520" y="7322"/>
                  </a:cubicBezTo>
                  <a:cubicBezTo>
                    <a:pt x="13944" y="6851"/>
                    <a:pt x="14174" y="6226"/>
                    <a:pt x="14174" y="5591"/>
                  </a:cubicBezTo>
                  <a:cubicBezTo>
                    <a:pt x="14174" y="4466"/>
                    <a:pt x="13453" y="3466"/>
                    <a:pt x="12376" y="3110"/>
                  </a:cubicBezTo>
                  <a:cubicBezTo>
                    <a:pt x="12569" y="2687"/>
                    <a:pt x="12597" y="2216"/>
                    <a:pt x="12453" y="1783"/>
                  </a:cubicBezTo>
                  <a:cubicBezTo>
                    <a:pt x="12443" y="1754"/>
                    <a:pt x="12434" y="1725"/>
                    <a:pt x="12424" y="1706"/>
                  </a:cubicBezTo>
                  <a:cubicBezTo>
                    <a:pt x="12147" y="973"/>
                    <a:pt x="11457" y="516"/>
                    <a:pt x="10708" y="516"/>
                  </a:cubicBezTo>
                  <a:cubicBezTo>
                    <a:pt x="10573" y="516"/>
                    <a:pt x="10436" y="531"/>
                    <a:pt x="10299" y="562"/>
                  </a:cubicBezTo>
                  <a:cubicBezTo>
                    <a:pt x="9955" y="174"/>
                    <a:pt x="9509" y="0"/>
                    <a:pt x="9070" y="0"/>
                  </a:cubicBezTo>
                  <a:close/>
                </a:path>
              </a:pathLst>
            </a:custGeom>
            <a:solidFill>
              <a:srgbClr val="ACB6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9" name="Google Shape;14639;p85"/>
            <p:cNvSpPr/>
            <p:nvPr/>
          </p:nvSpPr>
          <p:spPr>
            <a:xfrm>
              <a:off x="3511347" y="3920676"/>
              <a:ext cx="346804" cy="221159"/>
            </a:xfrm>
            <a:custGeom>
              <a:avLst/>
              <a:gdLst/>
              <a:ahLst/>
              <a:cxnLst/>
              <a:rect l="l" t="t" r="r" b="b"/>
              <a:pathLst>
                <a:path w="13271" h="8463" extrusionOk="0">
                  <a:moveTo>
                    <a:pt x="2443" y="0"/>
                  </a:moveTo>
                  <a:cubicBezTo>
                    <a:pt x="328" y="702"/>
                    <a:pt x="1" y="3558"/>
                    <a:pt x="1895" y="4722"/>
                  </a:cubicBezTo>
                  <a:cubicBezTo>
                    <a:pt x="1017" y="6019"/>
                    <a:pt x="2050" y="7594"/>
                    <a:pt x="3404" y="7594"/>
                  </a:cubicBezTo>
                  <a:cubicBezTo>
                    <a:pt x="3665" y="7594"/>
                    <a:pt x="3939" y="7535"/>
                    <a:pt x="4213" y="7405"/>
                  </a:cubicBezTo>
                  <a:cubicBezTo>
                    <a:pt x="4494" y="8114"/>
                    <a:pt x="5121" y="8452"/>
                    <a:pt x="5747" y="8452"/>
                  </a:cubicBezTo>
                  <a:cubicBezTo>
                    <a:pt x="6487" y="8452"/>
                    <a:pt x="7224" y="7978"/>
                    <a:pt x="7386" y="7087"/>
                  </a:cubicBezTo>
                  <a:cubicBezTo>
                    <a:pt x="7395" y="7039"/>
                    <a:pt x="7405" y="6991"/>
                    <a:pt x="7405" y="6943"/>
                  </a:cubicBezTo>
                  <a:lnTo>
                    <a:pt x="7405" y="6933"/>
                  </a:lnTo>
                  <a:cubicBezTo>
                    <a:pt x="7405" y="6962"/>
                    <a:pt x="7415" y="7010"/>
                    <a:pt x="7415" y="7039"/>
                  </a:cubicBezTo>
                  <a:cubicBezTo>
                    <a:pt x="7540" y="7856"/>
                    <a:pt x="8251" y="8462"/>
                    <a:pt x="9078" y="8462"/>
                  </a:cubicBezTo>
                  <a:cubicBezTo>
                    <a:pt x="9415" y="8462"/>
                    <a:pt x="9742" y="8356"/>
                    <a:pt x="10021" y="8164"/>
                  </a:cubicBezTo>
                  <a:cubicBezTo>
                    <a:pt x="10290" y="7972"/>
                    <a:pt x="10501" y="7712"/>
                    <a:pt x="10617" y="7414"/>
                  </a:cubicBezTo>
                  <a:cubicBezTo>
                    <a:pt x="10867" y="7530"/>
                    <a:pt x="11126" y="7587"/>
                    <a:pt x="11405" y="7597"/>
                  </a:cubicBezTo>
                  <a:cubicBezTo>
                    <a:pt x="12280" y="7597"/>
                    <a:pt x="13040" y="6991"/>
                    <a:pt x="13223" y="6135"/>
                  </a:cubicBezTo>
                  <a:cubicBezTo>
                    <a:pt x="13232" y="6097"/>
                    <a:pt x="13242" y="6058"/>
                    <a:pt x="13242" y="6010"/>
                  </a:cubicBezTo>
                  <a:cubicBezTo>
                    <a:pt x="13252" y="5943"/>
                    <a:pt x="13261" y="5885"/>
                    <a:pt x="13261" y="5818"/>
                  </a:cubicBezTo>
                  <a:cubicBezTo>
                    <a:pt x="13271" y="5577"/>
                    <a:pt x="13232" y="5337"/>
                    <a:pt x="13146" y="5106"/>
                  </a:cubicBezTo>
                  <a:cubicBezTo>
                    <a:pt x="12867" y="5827"/>
                    <a:pt x="12175" y="6299"/>
                    <a:pt x="11405" y="6299"/>
                  </a:cubicBezTo>
                  <a:cubicBezTo>
                    <a:pt x="11175" y="6289"/>
                    <a:pt x="10944" y="6241"/>
                    <a:pt x="10732" y="6154"/>
                  </a:cubicBezTo>
                  <a:cubicBezTo>
                    <a:pt x="10716" y="6150"/>
                    <a:pt x="10700" y="6147"/>
                    <a:pt x="10684" y="6147"/>
                  </a:cubicBezTo>
                  <a:cubicBezTo>
                    <a:pt x="10635" y="6147"/>
                    <a:pt x="10591" y="6171"/>
                    <a:pt x="10569" y="6222"/>
                  </a:cubicBezTo>
                  <a:cubicBezTo>
                    <a:pt x="10444" y="6481"/>
                    <a:pt x="10251" y="6703"/>
                    <a:pt x="10021" y="6866"/>
                  </a:cubicBezTo>
                  <a:cubicBezTo>
                    <a:pt x="9742" y="7058"/>
                    <a:pt x="9415" y="7154"/>
                    <a:pt x="9078" y="7154"/>
                  </a:cubicBezTo>
                  <a:cubicBezTo>
                    <a:pt x="8251" y="7154"/>
                    <a:pt x="7559" y="6558"/>
                    <a:pt x="7434" y="5741"/>
                  </a:cubicBezTo>
                  <a:cubicBezTo>
                    <a:pt x="7424" y="5683"/>
                    <a:pt x="7415" y="5616"/>
                    <a:pt x="7415" y="5558"/>
                  </a:cubicBezTo>
                  <a:cubicBezTo>
                    <a:pt x="7415" y="5635"/>
                    <a:pt x="7405" y="5712"/>
                    <a:pt x="7386" y="5789"/>
                  </a:cubicBezTo>
                  <a:cubicBezTo>
                    <a:pt x="7232" y="6679"/>
                    <a:pt x="6489" y="7170"/>
                    <a:pt x="5740" y="7170"/>
                  </a:cubicBezTo>
                  <a:cubicBezTo>
                    <a:pt x="5177" y="7170"/>
                    <a:pt x="4611" y="6893"/>
                    <a:pt x="4289" y="6299"/>
                  </a:cubicBezTo>
                  <a:cubicBezTo>
                    <a:pt x="4238" y="6205"/>
                    <a:pt x="4150" y="6142"/>
                    <a:pt x="4050" y="6142"/>
                  </a:cubicBezTo>
                  <a:cubicBezTo>
                    <a:pt x="4037" y="6142"/>
                    <a:pt x="4024" y="6143"/>
                    <a:pt x="4011" y="6145"/>
                  </a:cubicBezTo>
                  <a:cubicBezTo>
                    <a:pt x="3948" y="6150"/>
                    <a:pt x="3888" y="6152"/>
                    <a:pt x="3832" y="6152"/>
                  </a:cubicBezTo>
                  <a:cubicBezTo>
                    <a:pt x="2760" y="6152"/>
                    <a:pt x="2848" y="5316"/>
                    <a:pt x="2866" y="4924"/>
                  </a:cubicBezTo>
                  <a:cubicBezTo>
                    <a:pt x="2876" y="4799"/>
                    <a:pt x="2818" y="4674"/>
                    <a:pt x="2712" y="4597"/>
                  </a:cubicBezTo>
                  <a:cubicBezTo>
                    <a:pt x="2068" y="4116"/>
                    <a:pt x="1760" y="3356"/>
                    <a:pt x="1760" y="2491"/>
                  </a:cubicBezTo>
                  <a:cubicBezTo>
                    <a:pt x="1760" y="1952"/>
                    <a:pt x="1924" y="1433"/>
                    <a:pt x="2232" y="991"/>
                  </a:cubicBezTo>
                  <a:cubicBezTo>
                    <a:pt x="2366" y="808"/>
                    <a:pt x="2520" y="635"/>
                    <a:pt x="2693" y="471"/>
                  </a:cubicBezTo>
                  <a:cubicBezTo>
                    <a:pt x="2809" y="356"/>
                    <a:pt x="2539" y="164"/>
                    <a:pt x="2453" y="19"/>
                  </a:cubicBezTo>
                  <a:lnTo>
                    <a:pt x="2443" y="0"/>
                  </a:lnTo>
                  <a:close/>
                </a:path>
              </a:pathLst>
            </a:custGeom>
            <a:solidFill>
              <a:srgbClr val="7E8D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40" name="Google Shape;14640;p85"/>
            <p:cNvSpPr/>
            <p:nvPr/>
          </p:nvSpPr>
          <p:spPr>
            <a:xfrm>
              <a:off x="3506590" y="3833812"/>
              <a:ext cx="396796" cy="313407"/>
            </a:xfrm>
            <a:custGeom>
              <a:avLst/>
              <a:gdLst/>
              <a:ahLst/>
              <a:cxnLst/>
              <a:rect l="l" t="t" r="r" b="b"/>
              <a:pathLst>
                <a:path w="15184" h="11993" extrusionOk="0">
                  <a:moveTo>
                    <a:pt x="5938" y="0"/>
                  </a:moveTo>
                  <a:cubicBezTo>
                    <a:pt x="5471" y="0"/>
                    <a:pt x="5001" y="174"/>
                    <a:pt x="4635" y="536"/>
                  </a:cubicBezTo>
                  <a:lnTo>
                    <a:pt x="4625" y="545"/>
                  </a:lnTo>
                  <a:lnTo>
                    <a:pt x="4606" y="545"/>
                  </a:lnTo>
                  <a:cubicBezTo>
                    <a:pt x="4494" y="527"/>
                    <a:pt x="4383" y="518"/>
                    <a:pt x="4274" y="518"/>
                  </a:cubicBezTo>
                  <a:cubicBezTo>
                    <a:pt x="2931" y="518"/>
                    <a:pt x="1909" y="1837"/>
                    <a:pt x="2327" y="3180"/>
                  </a:cubicBezTo>
                  <a:lnTo>
                    <a:pt x="2337" y="3199"/>
                  </a:lnTo>
                  <a:lnTo>
                    <a:pt x="2317" y="3209"/>
                  </a:lnTo>
                  <a:cubicBezTo>
                    <a:pt x="308" y="4074"/>
                    <a:pt x="0" y="6796"/>
                    <a:pt x="1760" y="8094"/>
                  </a:cubicBezTo>
                  <a:lnTo>
                    <a:pt x="1779" y="8103"/>
                  </a:lnTo>
                  <a:lnTo>
                    <a:pt x="1769" y="8132"/>
                  </a:lnTo>
                  <a:cubicBezTo>
                    <a:pt x="1035" y="9560"/>
                    <a:pt x="2134" y="11132"/>
                    <a:pt x="3581" y="11132"/>
                  </a:cubicBezTo>
                  <a:cubicBezTo>
                    <a:pt x="3801" y="11132"/>
                    <a:pt x="4029" y="11096"/>
                    <a:pt x="4260" y="11017"/>
                  </a:cubicBezTo>
                  <a:lnTo>
                    <a:pt x="4279" y="11007"/>
                  </a:lnTo>
                  <a:lnTo>
                    <a:pt x="4298" y="11027"/>
                  </a:lnTo>
                  <a:cubicBezTo>
                    <a:pt x="4414" y="11248"/>
                    <a:pt x="4587" y="11440"/>
                    <a:pt x="4789" y="11594"/>
                  </a:cubicBezTo>
                  <a:cubicBezTo>
                    <a:pt x="4832" y="11628"/>
                    <a:pt x="4877" y="11642"/>
                    <a:pt x="4919" y="11642"/>
                  </a:cubicBezTo>
                  <a:cubicBezTo>
                    <a:pt x="5093" y="11642"/>
                    <a:pt x="5226" y="11399"/>
                    <a:pt x="5048" y="11267"/>
                  </a:cubicBezTo>
                  <a:cubicBezTo>
                    <a:pt x="4837" y="11104"/>
                    <a:pt x="4683" y="10892"/>
                    <a:pt x="4587" y="10652"/>
                  </a:cubicBezTo>
                  <a:cubicBezTo>
                    <a:pt x="4551" y="10566"/>
                    <a:pt x="4468" y="10518"/>
                    <a:pt x="4385" y="10518"/>
                  </a:cubicBezTo>
                  <a:cubicBezTo>
                    <a:pt x="4355" y="10518"/>
                    <a:pt x="4326" y="10524"/>
                    <a:pt x="4298" y="10536"/>
                  </a:cubicBezTo>
                  <a:cubicBezTo>
                    <a:pt x="4062" y="10650"/>
                    <a:pt x="3820" y="10702"/>
                    <a:pt x="3585" y="10702"/>
                  </a:cubicBezTo>
                  <a:cubicBezTo>
                    <a:pt x="2670" y="10702"/>
                    <a:pt x="1862" y="9913"/>
                    <a:pt x="1962" y="8911"/>
                  </a:cubicBezTo>
                  <a:cubicBezTo>
                    <a:pt x="2057" y="8081"/>
                    <a:pt x="2740" y="7459"/>
                    <a:pt x="3568" y="7459"/>
                  </a:cubicBezTo>
                  <a:cubicBezTo>
                    <a:pt x="3574" y="7459"/>
                    <a:pt x="3580" y="7459"/>
                    <a:pt x="3587" y="7459"/>
                  </a:cubicBezTo>
                  <a:cubicBezTo>
                    <a:pt x="3866" y="7459"/>
                    <a:pt x="3866" y="7026"/>
                    <a:pt x="3587" y="7026"/>
                  </a:cubicBezTo>
                  <a:cubicBezTo>
                    <a:pt x="2991" y="7026"/>
                    <a:pt x="2433" y="7286"/>
                    <a:pt x="2048" y="7738"/>
                  </a:cubicBezTo>
                  <a:lnTo>
                    <a:pt x="2029" y="7757"/>
                  </a:lnTo>
                  <a:lnTo>
                    <a:pt x="2010" y="7738"/>
                  </a:lnTo>
                  <a:cubicBezTo>
                    <a:pt x="510" y="6632"/>
                    <a:pt x="779" y="4324"/>
                    <a:pt x="2491" y="3593"/>
                  </a:cubicBezTo>
                  <a:lnTo>
                    <a:pt x="2510" y="3584"/>
                  </a:lnTo>
                  <a:lnTo>
                    <a:pt x="2519" y="3603"/>
                  </a:lnTo>
                  <a:cubicBezTo>
                    <a:pt x="2894" y="4228"/>
                    <a:pt x="3558" y="4603"/>
                    <a:pt x="4289" y="4613"/>
                  </a:cubicBezTo>
                  <a:cubicBezTo>
                    <a:pt x="4568" y="4613"/>
                    <a:pt x="4568" y="4190"/>
                    <a:pt x="4289" y="4190"/>
                  </a:cubicBezTo>
                  <a:cubicBezTo>
                    <a:pt x="4283" y="4190"/>
                    <a:pt x="4277" y="4190"/>
                    <a:pt x="4271" y="4190"/>
                  </a:cubicBezTo>
                  <a:cubicBezTo>
                    <a:pt x="3347" y="4190"/>
                    <a:pt x="2606" y="3434"/>
                    <a:pt x="2635" y="2516"/>
                  </a:cubicBezTo>
                  <a:cubicBezTo>
                    <a:pt x="2662" y="1625"/>
                    <a:pt x="3384" y="935"/>
                    <a:pt x="4255" y="935"/>
                  </a:cubicBezTo>
                  <a:cubicBezTo>
                    <a:pt x="4295" y="935"/>
                    <a:pt x="4335" y="936"/>
                    <a:pt x="4375" y="939"/>
                  </a:cubicBezTo>
                  <a:cubicBezTo>
                    <a:pt x="4914" y="968"/>
                    <a:pt x="5404" y="1257"/>
                    <a:pt x="5673" y="1718"/>
                  </a:cubicBezTo>
                  <a:cubicBezTo>
                    <a:pt x="5720" y="1785"/>
                    <a:pt x="5784" y="1813"/>
                    <a:pt x="5846" y="1813"/>
                  </a:cubicBezTo>
                  <a:cubicBezTo>
                    <a:pt x="5989" y="1813"/>
                    <a:pt x="6126" y="1665"/>
                    <a:pt x="6039" y="1497"/>
                  </a:cubicBezTo>
                  <a:cubicBezTo>
                    <a:pt x="5827" y="1151"/>
                    <a:pt x="5520" y="872"/>
                    <a:pt x="5154" y="699"/>
                  </a:cubicBezTo>
                  <a:lnTo>
                    <a:pt x="5106" y="680"/>
                  </a:lnTo>
                  <a:lnTo>
                    <a:pt x="5154" y="651"/>
                  </a:lnTo>
                  <a:cubicBezTo>
                    <a:pt x="5401" y="493"/>
                    <a:pt x="5668" y="421"/>
                    <a:pt x="5928" y="421"/>
                  </a:cubicBezTo>
                  <a:cubicBezTo>
                    <a:pt x="6680" y="421"/>
                    <a:pt x="7376" y="1022"/>
                    <a:pt x="7376" y="1872"/>
                  </a:cubicBezTo>
                  <a:lnTo>
                    <a:pt x="7376" y="4959"/>
                  </a:lnTo>
                  <a:lnTo>
                    <a:pt x="7347" y="4959"/>
                  </a:lnTo>
                  <a:cubicBezTo>
                    <a:pt x="6924" y="4940"/>
                    <a:pt x="6625" y="4786"/>
                    <a:pt x="6433" y="4459"/>
                  </a:cubicBezTo>
                  <a:cubicBezTo>
                    <a:pt x="6387" y="4387"/>
                    <a:pt x="6323" y="4357"/>
                    <a:pt x="6259" y="4357"/>
                  </a:cubicBezTo>
                  <a:cubicBezTo>
                    <a:pt x="6111" y="4357"/>
                    <a:pt x="5967" y="4519"/>
                    <a:pt x="6068" y="4680"/>
                  </a:cubicBezTo>
                  <a:cubicBezTo>
                    <a:pt x="6347" y="5132"/>
                    <a:pt x="6779" y="5363"/>
                    <a:pt x="7356" y="5382"/>
                  </a:cubicBezTo>
                  <a:lnTo>
                    <a:pt x="7376" y="5382"/>
                  </a:lnTo>
                  <a:lnTo>
                    <a:pt x="7376" y="8603"/>
                  </a:lnTo>
                  <a:lnTo>
                    <a:pt x="7327" y="8555"/>
                  </a:lnTo>
                  <a:cubicBezTo>
                    <a:pt x="7049" y="8286"/>
                    <a:pt x="6683" y="8142"/>
                    <a:pt x="6299" y="8142"/>
                  </a:cubicBezTo>
                  <a:lnTo>
                    <a:pt x="4991" y="8142"/>
                  </a:lnTo>
                  <a:cubicBezTo>
                    <a:pt x="4712" y="8142"/>
                    <a:pt x="4712" y="8565"/>
                    <a:pt x="4991" y="8565"/>
                  </a:cubicBezTo>
                  <a:lnTo>
                    <a:pt x="6299" y="8565"/>
                  </a:lnTo>
                  <a:cubicBezTo>
                    <a:pt x="6895" y="8565"/>
                    <a:pt x="7385" y="9046"/>
                    <a:pt x="7385" y="9642"/>
                  </a:cubicBezTo>
                  <a:lnTo>
                    <a:pt x="7385" y="10113"/>
                  </a:lnTo>
                  <a:cubicBezTo>
                    <a:pt x="7385" y="10927"/>
                    <a:pt x="6717" y="11565"/>
                    <a:pt x="5937" y="11565"/>
                  </a:cubicBezTo>
                  <a:cubicBezTo>
                    <a:pt x="5860" y="11565"/>
                    <a:pt x="5781" y="11559"/>
                    <a:pt x="5702" y="11546"/>
                  </a:cubicBezTo>
                  <a:lnTo>
                    <a:pt x="5664" y="11546"/>
                  </a:lnTo>
                  <a:cubicBezTo>
                    <a:pt x="5404" y="11546"/>
                    <a:pt x="5375" y="11931"/>
                    <a:pt x="5635" y="11969"/>
                  </a:cubicBezTo>
                  <a:cubicBezTo>
                    <a:pt x="5733" y="11985"/>
                    <a:pt x="5831" y="11992"/>
                    <a:pt x="5928" y="11992"/>
                  </a:cubicBezTo>
                  <a:cubicBezTo>
                    <a:pt x="6602" y="11992"/>
                    <a:pt x="7232" y="11623"/>
                    <a:pt x="7568" y="11027"/>
                  </a:cubicBezTo>
                  <a:lnTo>
                    <a:pt x="7587" y="10979"/>
                  </a:lnTo>
                  <a:lnTo>
                    <a:pt x="7616" y="11027"/>
                  </a:lnTo>
                  <a:cubicBezTo>
                    <a:pt x="7951" y="11630"/>
                    <a:pt x="8587" y="11993"/>
                    <a:pt x="9260" y="11993"/>
                  </a:cubicBezTo>
                  <a:cubicBezTo>
                    <a:pt x="9359" y="11993"/>
                    <a:pt x="9459" y="11985"/>
                    <a:pt x="9558" y="11969"/>
                  </a:cubicBezTo>
                  <a:cubicBezTo>
                    <a:pt x="9822" y="11924"/>
                    <a:pt x="9776" y="11552"/>
                    <a:pt x="9535" y="11552"/>
                  </a:cubicBezTo>
                  <a:cubicBezTo>
                    <a:pt x="9521" y="11552"/>
                    <a:pt x="9506" y="11553"/>
                    <a:pt x="9491" y="11555"/>
                  </a:cubicBezTo>
                  <a:cubicBezTo>
                    <a:pt x="9415" y="11567"/>
                    <a:pt x="9339" y="11573"/>
                    <a:pt x="9265" y="11573"/>
                  </a:cubicBezTo>
                  <a:cubicBezTo>
                    <a:pt x="8475" y="11573"/>
                    <a:pt x="7808" y="10940"/>
                    <a:pt x="7808" y="10123"/>
                  </a:cubicBezTo>
                  <a:lnTo>
                    <a:pt x="7808" y="8257"/>
                  </a:lnTo>
                  <a:cubicBezTo>
                    <a:pt x="7808" y="7661"/>
                    <a:pt x="8289" y="7180"/>
                    <a:pt x="8895" y="7180"/>
                  </a:cubicBezTo>
                  <a:lnTo>
                    <a:pt x="10789" y="7180"/>
                  </a:lnTo>
                  <a:cubicBezTo>
                    <a:pt x="11078" y="7180"/>
                    <a:pt x="11078" y="6757"/>
                    <a:pt x="10789" y="6757"/>
                  </a:cubicBezTo>
                  <a:lnTo>
                    <a:pt x="8895" y="6757"/>
                  </a:lnTo>
                  <a:cubicBezTo>
                    <a:pt x="8510" y="6757"/>
                    <a:pt x="8135" y="6901"/>
                    <a:pt x="7856" y="7171"/>
                  </a:cubicBezTo>
                  <a:lnTo>
                    <a:pt x="7808" y="7219"/>
                  </a:lnTo>
                  <a:lnTo>
                    <a:pt x="7808" y="6344"/>
                  </a:lnTo>
                  <a:lnTo>
                    <a:pt x="7837" y="6344"/>
                  </a:lnTo>
                  <a:cubicBezTo>
                    <a:pt x="8731" y="6305"/>
                    <a:pt x="9443" y="5565"/>
                    <a:pt x="9443" y="4670"/>
                  </a:cubicBezTo>
                  <a:cubicBezTo>
                    <a:pt x="9443" y="4531"/>
                    <a:pt x="9335" y="4461"/>
                    <a:pt x="9227" y="4461"/>
                  </a:cubicBezTo>
                  <a:cubicBezTo>
                    <a:pt x="9118" y="4461"/>
                    <a:pt x="9010" y="4531"/>
                    <a:pt x="9010" y="4670"/>
                  </a:cubicBezTo>
                  <a:cubicBezTo>
                    <a:pt x="9010" y="5334"/>
                    <a:pt x="8501" y="5872"/>
                    <a:pt x="7847" y="5920"/>
                  </a:cubicBezTo>
                  <a:lnTo>
                    <a:pt x="7818" y="5920"/>
                  </a:lnTo>
                  <a:lnTo>
                    <a:pt x="7818" y="1882"/>
                  </a:lnTo>
                  <a:cubicBezTo>
                    <a:pt x="7818" y="1031"/>
                    <a:pt x="8513" y="431"/>
                    <a:pt x="9265" y="431"/>
                  </a:cubicBezTo>
                  <a:cubicBezTo>
                    <a:pt x="9525" y="431"/>
                    <a:pt x="9792" y="502"/>
                    <a:pt x="10039" y="661"/>
                  </a:cubicBezTo>
                  <a:lnTo>
                    <a:pt x="10078" y="689"/>
                  </a:lnTo>
                  <a:lnTo>
                    <a:pt x="10039" y="709"/>
                  </a:lnTo>
                  <a:cubicBezTo>
                    <a:pt x="9664" y="882"/>
                    <a:pt x="9356" y="1161"/>
                    <a:pt x="9154" y="1507"/>
                  </a:cubicBezTo>
                  <a:cubicBezTo>
                    <a:pt x="9067" y="1669"/>
                    <a:pt x="9202" y="1821"/>
                    <a:pt x="9343" y="1821"/>
                  </a:cubicBezTo>
                  <a:cubicBezTo>
                    <a:pt x="9403" y="1821"/>
                    <a:pt x="9464" y="1794"/>
                    <a:pt x="9510" y="1728"/>
                  </a:cubicBezTo>
                  <a:cubicBezTo>
                    <a:pt x="9828" y="1201"/>
                    <a:pt x="10366" y="939"/>
                    <a:pt x="10903" y="939"/>
                  </a:cubicBezTo>
                  <a:cubicBezTo>
                    <a:pt x="11455" y="939"/>
                    <a:pt x="12006" y="1216"/>
                    <a:pt x="12318" y="1766"/>
                  </a:cubicBezTo>
                  <a:cubicBezTo>
                    <a:pt x="12934" y="2853"/>
                    <a:pt x="12145" y="4190"/>
                    <a:pt x="10905" y="4190"/>
                  </a:cubicBezTo>
                  <a:cubicBezTo>
                    <a:pt x="10616" y="4190"/>
                    <a:pt x="10616" y="4613"/>
                    <a:pt x="10905" y="4613"/>
                  </a:cubicBezTo>
                  <a:cubicBezTo>
                    <a:pt x="11626" y="4613"/>
                    <a:pt x="12299" y="4228"/>
                    <a:pt x="12664" y="3613"/>
                  </a:cubicBezTo>
                  <a:lnTo>
                    <a:pt x="12684" y="3584"/>
                  </a:lnTo>
                  <a:lnTo>
                    <a:pt x="12703" y="3593"/>
                  </a:lnTo>
                  <a:cubicBezTo>
                    <a:pt x="14414" y="4324"/>
                    <a:pt x="14674" y="6642"/>
                    <a:pt x="13184" y="7738"/>
                  </a:cubicBezTo>
                  <a:lnTo>
                    <a:pt x="13164" y="7757"/>
                  </a:lnTo>
                  <a:lnTo>
                    <a:pt x="13145" y="7738"/>
                  </a:lnTo>
                  <a:cubicBezTo>
                    <a:pt x="12761" y="7286"/>
                    <a:pt x="12193" y="7036"/>
                    <a:pt x="11607" y="7036"/>
                  </a:cubicBezTo>
                  <a:cubicBezTo>
                    <a:pt x="11318" y="7036"/>
                    <a:pt x="11318" y="7459"/>
                    <a:pt x="11607" y="7459"/>
                  </a:cubicBezTo>
                  <a:cubicBezTo>
                    <a:pt x="12376" y="7459"/>
                    <a:pt x="13039" y="8007"/>
                    <a:pt x="13193" y="8757"/>
                  </a:cubicBezTo>
                  <a:cubicBezTo>
                    <a:pt x="13328" y="9363"/>
                    <a:pt x="13087" y="9988"/>
                    <a:pt x="12597" y="10363"/>
                  </a:cubicBezTo>
                  <a:cubicBezTo>
                    <a:pt x="12305" y="10592"/>
                    <a:pt x="11952" y="10709"/>
                    <a:pt x="11596" y="10709"/>
                  </a:cubicBezTo>
                  <a:cubicBezTo>
                    <a:pt x="11354" y="10709"/>
                    <a:pt x="11111" y="10655"/>
                    <a:pt x="10885" y="10546"/>
                  </a:cubicBezTo>
                  <a:cubicBezTo>
                    <a:pt x="10852" y="10529"/>
                    <a:pt x="10818" y="10521"/>
                    <a:pt x="10785" y="10521"/>
                  </a:cubicBezTo>
                  <a:cubicBezTo>
                    <a:pt x="10704" y="10521"/>
                    <a:pt x="10631" y="10569"/>
                    <a:pt x="10597" y="10652"/>
                  </a:cubicBezTo>
                  <a:cubicBezTo>
                    <a:pt x="10501" y="10892"/>
                    <a:pt x="10337" y="11104"/>
                    <a:pt x="10135" y="11267"/>
                  </a:cubicBezTo>
                  <a:cubicBezTo>
                    <a:pt x="9957" y="11406"/>
                    <a:pt x="10091" y="11652"/>
                    <a:pt x="10265" y="11652"/>
                  </a:cubicBezTo>
                  <a:cubicBezTo>
                    <a:pt x="10307" y="11652"/>
                    <a:pt x="10352" y="11637"/>
                    <a:pt x="10395" y="11604"/>
                  </a:cubicBezTo>
                  <a:cubicBezTo>
                    <a:pt x="10597" y="11440"/>
                    <a:pt x="10760" y="11248"/>
                    <a:pt x="10885" y="11027"/>
                  </a:cubicBezTo>
                  <a:lnTo>
                    <a:pt x="10895" y="11007"/>
                  </a:lnTo>
                  <a:lnTo>
                    <a:pt x="10914" y="11017"/>
                  </a:lnTo>
                  <a:cubicBezTo>
                    <a:pt x="11134" y="11093"/>
                    <a:pt x="11363" y="11130"/>
                    <a:pt x="11592" y="11130"/>
                  </a:cubicBezTo>
                  <a:cubicBezTo>
                    <a:pt x="12031" y="11130"/>
                    <a:pt x="12467" y="10991"/>
                    <a:pt x="12828" y="10719"/>
                  </a:cubicBezTo>
                  <a:cubicBezTo>
                    <a:pt x="13376" y="10315"/>
                    <a:pt x="13684" y="9652"/>
                    <a:pt x="13645" y="8969"/>
                  </a:cubicBezTo>
                  <a:cubicBezTo>
                    <a:pt x="13626" y="8671"/>
                    <a:pt x="13549" y="8392"/>
                    <a:pt x="13405" y="8132"/>
                  </a:cubicBezTo>
                  <a:lnTo>
                    <a:pt x="13395" y="8103"/>
                  </a:lnTo>
                  <a:lnTo>
                    <a:pt x="13414" y="8094"/>
                  </a:lnTo>
                  <a:cubicBezTo>
                    <a:pt x="15184" y="6796"/>
                    <a:pt x="14876" y="4074"/>
                    <a:pt x="12866" y="3209"/>
                  </a:cubicBezTo>
                  <a:lnTo>
                    <a:pt x="12876" y="3209"/>
                  </a:lnTo>
                  <a:lnTo>
                    <a:pt x="12857" y="3199"/>
                  </a:lnTo>
                  <a:lnTo>
                    <a:pt x="12857" y="3170"/>
                  </a:lnTo>
                  <a:cubicBezTo>
                    <a:pt x="13276" y="1832"/>
                    <a:pt x="12255" y="511"/>
                    <a:pt x="10908" y="511"/>
                  </a:cubicBezTo>
                  <a:cubicBezTo>
                    <a:pt x="10803" y="511"/>
                    <a:pt x="10696" y="519"/>
                    <a:pt x="10587" y="536"/>
                  </a:cubicBezTo>
                  <a:lnTo>
                    <a:pt x="10568" y="536"/>
                  </a:lnTo>
                  <a:lnTo>
                    <a:pt x="10558" y="526"/>
                  </a:lnTo>
                  <a:cubicBezTo>
                    <a:pt x="10191" y="171"/>
                    <a:pt x="9726" y="1"/>
                    <a:pt x="9266" y="1"/>
                  </a:cubicBezTo>
                  <a:cubicBezTo>
                    <a:pt x="8616" y="1"/>
                    <a:pt x="7974" y="338"/>
                    <a:pt x="7626" y="968"/>
                  </a:cubicBezTo>
                  <a:lnTo>
                    <a:pt x="7597" y="1007"/>
                  </a:lnTo>
                  <a:lnTo>
                    <a:pt x="7577" y="968"/>
                  </a:lnTo>
                  <a:cubicBezTo>
                    <a:pt x="7231" y="336"/>
                    <a:pt x="6587" y="0"/>
                    <a:pt x="5938" y="0"/>
                  </a:cubicBezTo>
                  <a:close/>
                </a:path>
              </a:pathLst>
            </a:custGeom>
            <a:solidFill>
              <a:srgbClr val="6376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641" name="Google Shape;14641;p85"/>
          <p:cNvGrpSpPr/>
          <p:nvPr/>
        </p:nvGrpSpPr>
        <p:grpSpPr>
          <a:xfrm>
            <a:off x="2769288" y="1965364"/>
            <a:ext cx="104556" cy="366665"/>
            <a:chOff x="2769288" y="1965364"/>
            <a:chExt cx="104556" cy="366665"/>
          </a:xfrm>
        </p:grpSpPr>
        <p:sp>
          <p:nvSpPr>
            <p:cNvPr id="14642" name="Google Shape;14642;p85"/>
            <p:cNvSpPr/>
            <p:nvPr/>
          </p:nvSpPr>
          <p:spPr>
            <a:xfrm>
              <a:off x="2787372" y="1965364"/>
              <a:ext cx="68127" cy="69382"/>
            </a:xfrm>
            <a:custGeom>
              <a:avLst/>
              <a:gdLst/>
              <a:ahLst/>
              <a:cxnLst/>
              <a:rect l="l" t="t" r="r" b="b"/>
              <a:pathLst>
                <a:path w="2607" h="2655" extrusionOk="0">
                  <a:moveTo>
                    <a:pt x="549" y="1"/>
                  </a:moveTo>
                  <a:cubicBezTo>
                    <a:pt x="251" y="1"/>
                    <a:pt x="1" y="241"/>
                    <a:pt x="1" y="539"/>
                  </a:cubicBezTo>
                  <a:lnTo>
                    <a:pt x="1" y="2116"/>
                  </a:lnTo>
                  <a:cubicBezTo>
                    <a:pt x="1" y="2415"/>
                    <a:pt x="251" y="2655"/>
                    <a:pt x="549" y="2655"/>
                  </a:cubicBezTo>
                  <a:lnTo>
                    <a:pt x="2059" y="2655"/>
                  </a:lnTo>
                  <a:cubicBezTo>
                    <a:pt x="2357" y="2655"/>
                    <a:pt x="2607" y="2415"/>
                    <a:pt x="2607" y="2116"/>
                  </a:cubicBezTo>
                  <a:lnTo>
                    <a:pt x="2607" y="539"/>
                  </a:lnTo>
                  <a:cubicBezTo>
                    <a:pt x="2607" y="241"/>
                    <a:pt x="2357" y="1"/>
                    <a:pt x="2059" y="1"/>
                  </a:cubicBezTo>
                  <a:close/>
                </a:path>
              </a:pathLst>
            </a:custGeom>
            <a:solidFill>
              <a:srgbClr val="CFD6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43" name="Google Shape;14643;p85"/>
            <p:cNvSpPr/>
            <p:nvPr/>
          </p:nvSpPr>
          <p:spPr>
            <a:xfrm>
              <a:off x="2778853" y="2014624"/>
              <a:ext cx="85192" cy="55323"/>
            </a:xfrm>
            <a:custGeom>
              <a:avLst/>
              <a:gdLst/>
              <a:ahLst/>
              <a:cxnLst/>
              <a:rect l="l" t="t" r="r" b="b"/>
              <a:pathLst>
                <a:path w="3260" h="2117" extrusionOk="0">
                  <a:moveTo>
                    <a:pt x="548" y="1"/>
                  </a:moveTo>
                  <a:cubicBezTo>
                    <a:pt x="240" y="1"/>
                    <a:pt x="0" y="241"/>
                    <a:pt x="0" y="539"/>
                  </a:cubicBezTo>
                  <a:lnTo>
                    <a:pt x="0" y="1568"/>
                  </a:lnTo>
                  <a:cubicBezTo>
                    <a:pt x="0" y="1876"/>
                    <a:pt x="240" y="2116"/>
                    <a:pt x="548" y="2116"/>
                  </a:cubicBezTo>
                  <a:lnTo>
                    <a:pt x="2721" y="2116"/>
                  </a:lnTo>
                  <a:cubicBezTo>
                    <a:pt x="3019" y="2116"/>
                    <a:pt x="3260" y="1876"/>
                    <a:pt x="3260" y="1568"/>
                  </a:cubicBezTo>
                  <a:lnTo>
                    <a:pt x="3260" y="539"/>
                  </a:lnTo>
                  <a:cubicBezTo>
                    <a:pt x="3260" y="241"/>
                    <a:pt x="3019" y="1"/>
                    <a:pt x="2721" y="1"/>
                  </a:cubicBezTo>
                  <a:close/>
                </a:path>
              </a:pathLst>
            </a:custGeom>
            <a:solidFill>
              <a:srgbClr val="B8C2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44" name="Google Shape;14644;p85"/>
            <p:cNvSpPr/>
            <p:nvPr/>
          </p:nvSpPr>
          <p:spPr>
            <a:xfrm>
              <a:off x="2806239" y="2014624"/>
              <a:ext cx="30418" cy="32195"/>
            </a:xfrm>
            <a:custGeom>
              <a:avLst/>
              <a:gdLst/>
              <a:ahLst/>
              <a:cxnLst/>
              <a:rect l="l" t="t" r="r" b="b"/>
              <a:pathLst>
                <a:path w="1164" h="1232" extrusionOk="0">
                  <a:moveTo>
                    <a:pt x="0" y="1"/>
                  </a:moveTo>
                  <a:lnTo>
                    <a:pt x="0" y="1231"/>
                  </a:lnTo>
                  <a:lnTo>
                    <a:pt x="1164" y="1231"/>
                  </a:lnTo>
                  <a:lnTo>
                    <a:pt x="1164" y="1"/>
                  </a:lnTo>
                  <a:close/>
                </a:path>
              </a:pathLst>
            </a:custGeom>
            <a:solidFill>
              <a:srgbClr val="CFD6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45" name="Google Shape;14645;p85"/>
            <p:cNvSpPr/>
            <p:nvPr/>
          </p:nvSpPr>
          <p:spPr>
            <a:xfrm>
              <a:off x="2769288" y="2046793"/>
              <a:ext cx="104556" cy="285236"/>
            </a:xfrm>
            <a:custGeom>
              <a:avLst/>
              <a:gdLst/>
              <a:ahLst/>
              <a:cxnLst/>
              <a:rect l="l" t="t" r="r" b="b"/>
              <a:pathLst>
                <a:path w="4001" h="10915" extrusionOk="0">
                  <a:moveTo>
                    <a:pt x="472" y="0"/>
                  </a:moveTo>
                  <a:cubicBezTo>
                    <a:pt x="212" y="0"/>
                    <a:pt x="1" y="212"/>
                    <a:pt x="1" y="472"/>
                  </a:cubicBezTo>
                  <a:lnTo>
                    <a:pt x="1" y="10367"/>
                  </a:lnTo>
                  <a:cubicBezTo>
                    <a:pt x="1" y="10665"/>
                    <a:pt x="231" y="10905"/>
                    <a:pt x="529" y="10915"/>
                  </a:cubicBezTo>
                  <a:lnTo>
                    <a:pt x="3462" y="10915"/>
                  </a:lnTo>
                  <a:cubicBezTo>
                    <a:pt x="3760" y="10905"/>
                    <a:pt x="3991" y="10665"/>
                    <a:pt x="4001" y="10367"/>
                  </a:cubicBezTo>
                  <a:lnTo>
                    <a:pt x="4001" y="472"/>
                  </a:lnTo>
                  <a:cubicBezTo>
                    <a:pt x="4001" y="212"/>
                    <a:pt x="3789" y="0"/>
                    <a:pt x="3520" y="0"/>
                  </a:cubicBezTo>
                  <a:close/>
                </a:path>
              </a:pathLst>
            </a:custGeom>
            <a:solidFill>
              <a:srgbClr val="C5D1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46" name="Google Shape;14646;p85"/>
            <p:cNvSpPr/>
            <p:nvPr/>
          </p:nvSpPr>
          <p:spPr>
            <a:xfrm>
              <a:off x="2793670" y="2046793"/>
              <a:ext cx="80175" cy="214626"/>
            </a:xfrm>
            <a:custGeom>
              <a:avLst/>
              <a:gdLst/>
              <a:ahLst/>
              <a:cxnLst/>
              <a:rect l="l" t="t" r="r" b="b"/>
              <a:pathLst>
                <a:path w="3068" h="8213" extrusionOk="0">
                  <a:moveTo>
                    <a:pt x="0" y="0"/>
                  </a:moveTo>
                  <a:lnTo>
                    <a:pt x="0" y="7674"/>
                  </a:lnTo>
                  <a:cubicBezTo>
                    <a:pt x="10" y="7963"/>
                    <a:pt x="241" y="8213"/>
                    <a:pt x="539" y="8213"/>
                  </a:cubicBezTo>
                  <a:lnTo>
                    <a:pt x="3068" y="8213"/>
                  </a:lnTo>
                  <a:lnTo>
                    <a:pt x="3068" y="472"/>
                  </a:lnTo>
                  <a:cubicBezTo>
                    <a:pt x="3068" y="212"/>
                    <a:pt x="2856" y="0"/>
                    <a:pt x="2587" y="0"/>
                  </a:cubicBezTo>
                  <a:close/>
                </a:path>
              </a:pathLst>
            </a:custGeom>
            <a:solidFill>
              <a:srgbClr val="CED7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47" name="Google Shape;14647;p85"/>
            <p:cNvSpPr/>
            <p:nvPr/>
          </p:nvSpPr>
          <p:spPr>
            <a:xfrm>
              <a:off x="2769288" y="2287787"/>
              <a:ext cx="104556" cy="44007"/>
            </a:xfrm>
            <a:custGeom>
              <a:avLst/>
              <a:gdLst/>
              <a:ahLst/>
              <a:cxnLst/>
              <a:rect l="l" t="t" r="r" b="b"/>
              <a:pathLst>
                <a:path w="4001" h="1684" extrusionOk="0">
                  <a:moveTo>
                    <a:pt x="1" y="0"/>
                  </a:moveTo>
                  <a:lnTo>
                    <a:pt x="1" y="1145"/>
                  </a:lnTo>
                  <a:cubicBezTo>
                    <a:pt x="1" y="1443"/>
                    <a:pt x="231" y="1683"/>
                    <a:pt x="529" y="1683"/>
                  </a:cubicBezTo>
                  <a:lnTo>
                    <a:pt x="3462" y="1683"/>
                  </a:lnTo>
                  <a:cubicBezTo>
                    <a:pt x="3760" y="1683"/>
                    <a:pt x="3991" y="1443"/>
                    <a:pt x="4001" y="1145"/>
                  </a:cubicBezTo>
                  <a:lnTo>
                    <a:pt x="4001" y="0"/>
                  </a:lnTo>
                  <a:close/>
                </a:path>
              </a:pathLst>
            </a:custGeom>
            <a:solidFill>
              <a:srgbClr val="CBD2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48" name="Google Shape;14648;p85"/>
            <p:cNvSpPr/>
            <p:nvPr/>
          </p:nvSpPr>
          <p:spPr>
            <a:xfrm>
              <a:off x="2783373" y="2303492"/>
              <a:ext cx="11080" cy="28537"/>
            </a:xfrm>
            <a:custGeom>
              <a:avLst/>
              <a:gdLst/>
              <a:ahLst/>
              <a:cxnLst/>
              <a:rect l="l" t="t" r="r" b="b"/>
              <a:pathLst>
                <a:path w="424" h="1092" extrusionOk="0">
                  <a:moveTo>
                    <a:pt x="212" y="0"/>
                  </a:moveTo>
                  <a:cubicBezTo>
                    <a:pt x="106" y="0"/>
                    <a:pt x="0" y="72"/>
                    <a:pt x="0" y="217"/>
                  </a:cubicBezTo>
                  <a:lnTo>
                    <a:pt x="0" y="1044"/>
                  </a:lnTo>
                  <a:cubicBezTo>
                    <a:pt x="0" y="1053"/>
                    <a:pt x="0" y="1072"/>
                    <a:pt x="0" y="1092"/>
                  </a:cubicBezTo>
                  <a:lnTo>
                    <a:pt x="414" y="1092"/>
                  </a:lnTo>
                  <a:cubicBezTo>
                    <a:pt x="414" y="1072"/>
                    <a:pt x="414" y="1053"/>
                    <a:pt x="414" y="1044"/>
                  </a:cubicBezTo>
                  <a:lnTo>
                    <a:pt x="414" y="217"/>
                  </a:lnTo>
                  <a:lnTo>
                    <a:pt x="423" y="217"/>
                  </a:lnTo>
                  <a:cubicBezTo>
                    <a:pt x="423" y="72"/>
                    <a:pt x="317" y="0"/>
                    <a:pt x="212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49" name="Google Shape;14649;p85"/>
            <p:cNvSpPr/>
            <p:nvPr/>
          </p:nvSpPr>
          <p:spPr>
            <a:xfrm>
              <a:off x="2805220" y="2303492"/>
              <a:ext cx="11080" cy="28537"/>
            </a:xfrm>
            <a:custGeom>
              <a:avLst/>
              <a:gdLst/>
              <a:ahLst/>
              <a:cxnLst/>
              <a:rect l="l" t="t" r="r" b="b"/>
              <a:pathLst>
                <a:path w="424" h="1092" extrusionOk="0">
                  <a:moveTo>
                    <a:pt x="212" y="0"/>
                  </a:moveTo>
                  <a:cubicBezTo>
                    <a:pt x="106" y="0"/>
                    <a:pt x="1" y="72"/>
                    <a:pt x="1" y="217"/>
                  </a:cubicBezTo>
                  <a:lnTo>
                    <a:pt x="1" y="1044"/>
                  </a:lnTo>
                  <a:cubicBezTo>
                    <a:pt x="1" y="1053"/>
                    <a:pt x="1" y="1072"/>
                    <a:pt x="1" y="1092"/>
                  </a:cubicBezTo>
                  <a:lnTo>
                    <a:pt x="414" y="1092"/>
                  </a:lnTo>
                  <a:cubicBezTo>
                    <a:pt x="414" y="1072"/>
                    <a:pt x="414" y="1053"/>
                    <a:pt x="414" y="1044"/>
                  </a:cubicBezTo>
                  <a:lnTo>
                    <a:pt x="414" y="217"/>
                  </a:lnTo>
                  <a:lnTo>
                    <a:pt x="424" y="217"/>
                  </a:lnTo>
                  <a:cubicBezTo>
                    <a:pt x="424" y="72"/>
                    <a:pt x="318" y="0"/>
                    <a:pt x="212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0" name="Google Shape;14650;p85"/>
            <p:cNvSpPr/>
            <p:nvPr/>
          </p:nvSpPr>
          <p:spPr>
            <a:xfrm>
              <a:off x="2827093" y="2303492"/>
              <a:ext cx="11080" cy="28537"/>
            </a:xfrm>
            <a:custGeom>
              <a:avLst/>
              <a:gdLst/>
              <a:ahLst/>
              <a:cxnLst/>
              <a:rect l="l" t="t" r="r" b="b"/>
              <a:pathLst>
                <a:path w="424" h="1092" extrusionOk="0">
                  <a:moveTo>
                    <a:pt x="212" y="0"/>
                  </a:moveTo>
                  <a:cubicBezTo>
                    <a:pt x="106" y="0"/>
                    <a:pt x="0" y="72"/>
                    <a:pt x="0" y="217"/>
                  </a:cubicBezTo>
                  <a:lnTo>
                    <a:pt x="0" y="1044"/>
                  </a:lnTo>
                  <a:cubicBezTo>
                    <a:pt x="0" y="1053"/>
                    <a:pt x="0" y="1072"/>
                    <a:pt x="0" y="1092"/>
                  </a:cubicBezTo>
                  <a:lnTo>
                    <a:pt x="414" y="1092"/>
                  </a:lnTo>
                  <a:cubicBezTo>
                    <a:pt x="423" y="1072"/>
                    <a:pt x="423" y="1053"/>
                    <a:pt x="414" y="1044"/>
                  </a:cubicBezTo>
                  <a:lnTo>
                    <a:pt x="414" y="217"/>
                  </a:lnTo>
                  <a:lnTo>
                    <a:pt x="423" y="217"/>
                  </a:lnTo>
                  <a:cubicBezTo>
                    <a:pt x="423" y="72"/>
                    <a:pt x="318" y="0"/>
                    <a:pt x="212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1" name="Google Shape;14651;p85"/>
            <p:cNvSpPr/>
            <p:nvPr/>
          </p:nvSpPr>
          <p:spPr>
            <a:xfrm>
              <a:off x="2848940" y="2303414"/>
              <a:ext cx="11342" cy="28380"/>
            </a:xfrm>
            <a:custGeom>
              <a:avLst/>
              <a:gdLst/>
              <a:ahLst/>
              <a:cxnLst/>
              <a:rect l="l" t="t" r="r" b="b"/>
              <a:pathLst>
                <a:path w="434" h="1086" extrusionOk="0">
                  <a:moveTo>
                    <a:pt x="217" y="1"/>
                  </a:moveTo>
                  <a:cubicBezTo>
                    <a:pt x="109" y="1"/>
                    <a:pt x="1" y="71"/>
                    <a:pt x="1" y="210"/>
                  </a:cubicBezTo>
                  <a:lnTo>
                    <a:pt x="1" y="1047"/>
                  </a:lnTo>
                  <a:cubicBezTo>
                    <a:pt x="1" y="1056"/>
                    <a:pt x="1" y="1075"/>
                    <a:pt x="1" y="1085"/>
                  </a:cubicBezTo>
                  <a:lnTo>
                    <a:pt x="424" y="1085"/>
                  </a:lnTo>
                  <a:cubicBezTo>
                    <a:pt x="424" y="1075"/>
                    <a:pt x="424" y="1056"/>
                    <a:pt x="424" y="1047"/>
                  </a:cubicBezTo>
                  <a:lnTo>
                    <a:pt x="424" y="220"/>
                  </a:lnTo>
                  <a:lnTo>
                    <a:pt x="434" y="210"/>
                  </a:lnTo>
                  <a:cubicBezTo>
                    <a:pt x="434" y="71"/>
                    <a:pt x="325" y="1"/>
                    <a:pt x="217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2" name="Google Shape;14652;p85"/>
            <p:cNvSpPr/>
            <p:nvPr/>
          </p:nvSpPr>
          <p:spPr>
            <a:xfrm>
              <a:off x="2818287" y="2046793"/>
              <a:ext cx="24146" cy="91046"/>
            </a:xfrm>
            <a:custGeom>
              <a:avLst/>
              <a:gdLst/>
              <a:ahLst/>
              <a:cxnLst/>
              <a:rect l="l" t="t" r="r" b="b"/>
              <a:pathLst>
                <a:path w="924" h="3484" extrusionOk="0">
                  <a:moveTo>
                    <a:pt x="1" y="0"/>
                  </a:moveTo>
                  <a:lnTo>
                    <a:pt x="1" y="3030"/>
                  </a:lnTo>
                  <a:cubicBezTo>
                    <a:pt x="1" y="3332"/>
                    <a:pt x="232" y="3484"/>
                    <a:pt x="462" y="3484"/>
                  </a:cubicBezTo>
                  <a:cubicBezTo>
                    <a:pt x="693" y="3484"/>
                    <a:pt x="924" y="3332"/>
                    <a:pt x="924" y="3030"/>
                  </a:cubicBezTo>
                  <a:lnTo>
                    <a:pt x="924" y="0"/>
                  </a:lnTo>
                  <a:close/>
                </a:path>
              </a:pathLst>
            </a:custGeom>
            <a:solidFill>
              <a:srgbClr val="C1CA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3" name="Google Shape;14653;p85"/>
            <p:cNvSpPr/>
            <p:nvPr/>
          </p:nvSpPr>
          <p:spPr>
            <a:xfrm>
              <a:off x="2818287" y="2046793"/>
              <a:ext cx="24146" cy="67187"/>
            </a:xfrm>
            <a:custGeom>
              <a:avLst/>
              <a:gdLst/>
              <a:ahLst/>
              <a:cxnLst/>
              <a:rect l="l" t="t" r="r" b="b"/>
              <a:pathLst>
                <a:path w="924" h="2571" extrusionOk="0">
                  <a:moveTo>
                    <a:pt x="1" y="0"/>
                  </a:moveTo>
                  <a:lnTo>
                    <a:pt x="1" y="2116"/>
                  </a:lnTo>
                  <a:cubicBezTo>
                    <a:pt x="1" y="2419"/>
                    <a:pt x="232" y="2570"/>
                    <a:pt x="462" y="2570"/>
                  </a:cubicBezTo>
                  <a:cubicBezTo>
                    <a:pt x="693" y="2570"/>
                    <a:pt x="924" y="2419"/>
                    <a:pt x="924" y="2116"/>
                  </a:cubicBezTo>
                  <a:lnTo>
                    <a:pt x="924" y="0"/>
                  </a:lnTo>
                  <a:close/>
                </a:path>
              </a:pathLst>
            </a:custGeom>
            <a:solidFill>
              <a:srgbClr val="CFD6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654" name="Google Shape;14654;p85"/>
          <p:cNvGrpSpPr/>
          <p:nvPr/>
        </p:nvGrpSpPr>
        <p:grpSpPr>
          <a:xfrm>
            <a:off x="3966679" y="2010861"/>
            <a:ext cx="367162" cy="275698"/>
            <a:chOff x="3966679" y="2010861"/>
            <a:chExt cx="367162" cy="275698"/>
          </a:xfrm>
        </p:grpSpPr>
        <p:sp>
          <p:nvSpPr>
            <p:cNvPr id="14655" name="Google Shape;14655;p85"/>
            <p:cNvSpPr/>
            <p:nvPr/>
          </p:nvSpPr>
          <p:spPr>
            <a:xfrm>
              <a:off x="3966679" y="2038509"/>
              <a:ext cx="367162" cy="248050"/>
            </a:xfrm>
            <a:custGeom>
              <a:avLst/>
              <a:gdLst/>
              <a:ahLst/>
              <a:cxnLst/>
              <a:rect l="l" t="t" r="r" b="b"/>
              <a:pathLst>
                <a:path w="14050" h="9492" extrusionOk="0">
                  <a:moveTo>
                    <a:pt x="20" y="0"/>
                  </a:moveTo>
                  <a:lnTo>
                    <a:pt x="11" y="8376"/>
                  </a:lnTo>
                  <a:cubicBezTo>
                    <a:pt x="1" y="8982"/>
                    <a:pt x="491" y="9472"/>
                    <a:pt x="1097" y="9472"/>
                  </a:cubicBezTo>
                  <a:lnTo>
                    <a:pt x="14031" y="9491"/>
                  </a:lnTo>
                  <a:lnTo>
                    <a:pt x="14050" y="19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EC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6" name="Google Shape;14656;p85"/>
            <p:cNvSpPr/>
            <p:nvPr/>
          </p:nvSpPr>
          <p:spPr>
            <a:xfrm>
              <a:off x="4067969" y="2068117"/>
              <a:ext cx="236473" cy="185018"/>
            </a:xfrm>
            <a:custGeom>
              <a:avLst/>
              <a:gdLst/>
              <a:ahLst/>
              <a:cxnLst/>
              <a:rect l="l" t="t" r="r" b="b"/>
              <a:pathLst>
                <a:path w="9049" h="7080" extrusionOk="0">
                  <a:moveTo>
                    <a:pt x="6751" y="435"/>
                  </a:moveTo>
                  <a:lnTo>
                    <a:pt x="6751" y="2012"/>
                  </a:lnTo>
                  <a:lnTo>
                    <a:pt x="3702" y="2012"/>
                  </a:lnTo>
                  <a:lnTo>
                    <a:pt x="3702" y="435"/>
                  </a:lnTo>
                  <a:close/>
                  <a:moveTo>
                    <a:pt x="3270" y="3723"/>
                  </a:moveTo>
                  <a:lnTo>
                    <a:pt x="3270" y="6637"/>
                  </a:lnTo>
                  <a:lnTo>
                    <a:pt x="2010" y="6637"/>
                  </a:lnTo>
                  <a:cubicBezTo>
                    <a:pt x="1135" y="6637"/>
                    <a:pt x="433" y="5925"/>
                    <a:pt x="433" y="5060"/>
                  </a:cubicBezTo>
                  <a:lnTo>
                    <a:pt x="433" y="3723"/>
                  </a:lnTo>
                  <a:close/>
                  <a:moveTo>
                    <a:pt x="8616" y="435"/>
                  </a:moveTo>
                  <a:lnTo>
                    <a:pt x="8607" y="6647"/>
                  </a:lnTo>
                  <a:lnTo>
                    <a:pt x="3693" y="6647"/>
                  </a:lnTo>
                  <a:lnTo>
                    <a:pt x="3702" y="2435"/>
                  </a:lnTo>
                  <a:lnTo>
                    <a:pt x="6953" y="2435"/>
                  </a:lnTo>
                  <a:cubicBezTo>
                    <a:pt x="7078" y="2435"/>
                    <a:pt x="7174" y="2339"/>
                    <a:pt x="7174" y="2223"/>
                  </a:cubicBezTo>
                  <a:lnTo>
                    <a:pt x="7174" y="435"/>
                  </a:lnTo>
                  <a:close/>
                  <a:moveTo>
                    <a:pt x="1661" y="1"/>
                  </a:moveTo>
                  <a:cubicBezTo>
                    <a:pt x="1653" y="1"/>
                    <a:pt x="1644" y="1"/>
                    <a:pt x="1635" y="2"/>
                  </a:cubicBezTo>
                  <a:lnTo>
                    <a:pt x="221" y="2"/>
                  </a:lnTo>
                  <a:cubicBezTo>
                    <a:pt x="106" y="2"/>
                    <a:pt x="10" y="98"/>
                    <a:pt x="10" y="213"/>
                  </a:cubicBezTo>
                  <a:lnTo>
                    <a:pt x="0" y="5060"/>
                  </a:lnTo>
                  <a:cubicBezTo>
                    <a:pt x="0" y="6166"/>
                    <a:pt x="904" y="7070"/>
                    <a:pt x="2010" y="7070"/>
                  </a:cubicBezTo>
                  <a:lnTo>
                    <a:pt x="3693" y="7070"/>
                  </a:lnTo>
                  <a:lnTo>
                    <a:pt x="8818" y="7079"/>
                  </a:lnTo>
                  <a:cubicBezTo>
                    <a:pt x="8943" y="7079"/>
                    <a:pt x="9039" y="6983"/>
                    <a:pt x="9039" y="6868"/>
                  </a:cubicBezTo>
                  <a:lnTo>
                    <a:pt x="9049" y="223"/>
                  </a:lnTo>
                  <a:cubicBezTo>
                    <a:pt x="9049" y="113"/>
                    <a:pt x="8961" y="11"/>
                    <a:pt x="8852" y="11"/>
                  </a:cubicBezTo>
                  <a:cubicBezTo>
                    <a:pt x="8847" y="11"/>
                    <a:pt x="8842" y="11"/>
                    <a:pt x="8837" y="11"/>
                  </a:cubicBezTo>
                  <a:lnTo>
                    <a:pt x="3702" y="2"/>
                  </a:lnTo>
                  <a:lnTo>
                    <a:pt x="2491" y="2"/>
                  </a:lnTo>
                  <a:cubicBezTo>
                    <a:pt x="2482" y="1"/>
                    <a:pt x="2473" y="1"/>
                    <a:pt x="2465" y="1"/>
                  </a:cubicBezTo>
                  <a:cubicBezTo>
                    <a:pt x="2192" y="1"/>
                    <a:pt x="2192" y="426"/>
                    <a:pt x="2465" y="426"/>
                  </a:cubicBezTo>
                  <a:cubicBezTo>
                    <a:pt x="2473" y="426"/>
                    <a:pt x="2482" y="426"/>
                    <a:pt x="2491" y="425"/>
                  </a:cubicBezTo>
                  <a:lnTo>
                    <a:pt x="3279" y="425"/>
                  </a:lnTo>
                  <a:lnTo>
                    <a:pt x="3279" y="3300"/>
                  </a:lnTo>
                  <a:lnTo>
                    <a:pt x="443" y="3300"/>
                  </a:lnTo>
                  <a:lnTo>
                    <a:pt x="443" y="425"/>
                  </a:lnTo>
                  <a:lnTo>
                    <a:pt x="1635" y="425"/>
                  </a:lnTo>
                  <a:cubicBezTo>
                    <a:pt x="1644" y="426"/>
                    <a:pt x="1653" y="426"/>
                    <a:pt x="1661" y="426"/>
                  </a:cubicBezTo>
                  <a:cubicBezTo>
                    <a:pt x="1934" y="426"/>
                    <a:pt x="1934" y="1"/>
                    <a:pt x="1661" y="1"/>
                  </a:cubicBez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7" name="Google Shape;14657;p85"/>
            <p:cNvSpPr/>
            <p:nvPr/>
          </p:nvSpPr>
          <p:spPr>
            <a:xfrm>
              <a:off x="3966941" y="2010861"/>
              <a:ext cx="79443" cy="243764"/>
            </a:xfrm>
            <a:custGeom>
              <a:avLst/>
              <a:gdLst/>
              <a:ahLst/>
              <a:cxnLst/>
              <a:rect l="l" t="t" r="r" b="b"/>
              <a:pathLst>
                <a:path w="3040" h="9328" extrusionOk="0">
                  <a:moveTo>
                    <a:pt x="1068" y="0"/>
                  </a:moveTo>
                  <a:cubicBezTo>
                    <a:pt x="1001" y="0"/>
                    <a:pt x="933" y="10"/>
                    <a:pt x="866" y="20"/>
                  </a:cubicBezTo>
                  <a:cubicBezTo>
                    <a:pt x="376" y="116"/>
                    <a:pt x="10" y="548"/>
                    <a:pt x="10" y="1058"/>
                  </a:cubicBezTo>
                  <a:lnTo>
                    <a:pt x="10" y="1068"/>
                  </a:lnTo>
                  <a:lnTo>
                    <a:pt x="10" y="1097"/>
                  </a:lnTo>
                  <a:lnTo>
                    <a:pt x="1" y="9328"/>
                  </a:lnTo>
                  <a:cubicBezTo>
                    <a:pt x="67" y="8805"/>
                    <a:pt x="509" y="8405"/>
                    <a:pt x="1030" y="8405"/>
                  </a:cubicBezTo>
                  <a:cubicBezTo>
                    <a:pt x="1036" y="8405"/>
                    <a:pt x="1043" y="8405"/>
                    <a:pt x="1049" y="8405"/>
                  </a:cubicBezTo>
                  <a:lnTo>
                    <a:pt x="3020" y="8405"/>
                  </a:lnTo>
                  <a:lnTo>
                    <a:pt x="3039" y="0"/>
                  </a:ln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8" name="Google Shape;14658;p85"/>
            <p:cNvSpPr/>
            <p:nvPr/>
          </p:nvSpPr>
          <p:spPr>
            <a:xfrm>
              <a:off x="3966941" y="2011357"/>
              <a:ext cx="22657" cy="243032"/>
            </a:xfrm>
            <a:custGeom>
              <a:avLst/>
              <a:gdLst/>
              <a:ahLst/>
              <a:cxnLst/>
              <a:rect l="l" t="t" r="r" b="b"/>
              <a:pathLst>
                <a:path w="867" h="9300" extrusionOk="0">
                  <a:moveTo>
                    <a:pt x="866" y="1"/>
                  </a:moveTo>
                  <a:cubicBezTo>
                    <a:pt x="366" y="97"/>
                    <a:pt x="10" y="529"/>
                    <a:pt x="10" y="1030"/>
                  </a:cubicBezTo>
                  <a:lnTo>
                    <a:pt x="10" y="1049"/>
                  </a:lnTo>
                  <a:lnTo>
                    <a:pt x="10" y="1078"/>
                  </a:lnTo>
                  <a:lnTo>
                    <a:pt x="1" y="9299"/>
                  </a:lnTo>
                  <a:cubicBezTo>
                    <a:pt x="58" y="8847"/>
                    <a:pt x="404" y="8482"/>
                    <a:pt x="856" y="8395"/>
                  </a:cubicBezTo>
                  <a:lnTo>
                    <a:pt x="866" y="1"/>
                  </a:ln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659" name="Google Shape;14659;p85"/>
          <p:cNvGrpSpPr/>
          <p:nvPr/>
        </p:nvGrpSpPr>
        <p:grpSpPr>
          <a:xfrm>
            <a:off x="1752577" y="2025495"/>
            <a:ext cx="366404" cy="246220"/>
            <a:chOff x="1752577" y="2025495"/>
            <a:chExt cx="366404" cy="246220"/>
          </a:xfrm>
        </p:grpSpPr>
        <p:sp>
          <p:nvSpPr>
            <p:cNvPr id="14660" name="Google Shape;14660;p85"/>
            <p:cNvSpPr/>
            <p:nvPr/>
          </p:nvSpPr>
          <p:spPr>
            <a:xfrm>
              <a:off x="1852090" y="2025495"/>
              <a:ext cx="80932" cy="72831"/>
            </a:xfrm>
            <a:custGeom>
              <a:avLst/>
              <a:gdLst/>
              <a:ahLst/>
              <a:cxnLst/>
              <a:rect l="l" t="t" r="r" b="b"/>
              <a:pathLst>
                <a:path w="3097" h="2787" extrusionOk="0">
                  <a:moveTo>
                    <a:pt x="814" y="0"/>
                  </a:moveTo>
                  <a:cubicBezTo>
                    <a:pt x="394" y="0"/>
                    <a:pt x="16" y="333"/>
                    <a:pt x="0" y="787"/>
                  </a:cubicBezTo>
                  <a:lnTo>
                    <a:pt x="0" y="1316"/>
                  </a:lnTo>
                  <a:cubicBezTo>
                    <a:pt x="798" y="1537"/>
                    <a:pt x="1481" y="2066"/>
                    <a:pt x="1904" y="2787"/>
                  </a:cubicBezTo>
                  <a:lnTo>
                    <a:pt x="2125" y="2787"/>
                  </a:lnTo>
                  <a:cubicBezTo>
                    <a:pt x="2702" y="2787"/>
                    <a:pt x="3096" y="2200"/>
                    <a:pt x="2885" y="1662"/>
                  </a:cubicBezTo>
                  <a:cubicBezTo>
                    <a:pt x="2568" y="892"/>
                    <a:pt x="1875" y="354"/>
                    <a:pt x="1106" y="56"/>
                  </a:cubicBezTo>
                  <a:cubicBezTo>
                    <a:pt x="1009" y="18"/>
                    <a:pt x="910" y="0"/>
                    <a:pt x="814" y="0"/>
                  </a:cubicBezTo>
                  <a:close/>
                </a:path>
              </a:pathLst>
            </a:custGeom>
            <a:solidFill>
              <a:srgbClr val="C1CA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61" name="Google Shape;14661;p85"/>
            <p:cNvSpPr/>
            <p:nvPr/>
          </p:nvSpPr>
          <p:spPr>
            <a:xfrm>
              <a:off x="1888257" y="2215400"/>
              <a:ext cx="205584" cy="56316"/>
            </a:xfrm>
            <a:custGeom>
              <a:avLst/>
              <a:gdLst/>
              <a:ahLst/>
              <a:cxnLst/>
              <a:rect l="l" t="t" r="r" b="b"/>
              <a:pathLst>
                <a:path w="7867" h="2155" extrusionOk="0">
                  <a:moveTo>
                    <a:pt x="1" y="1"/>
                  </a:moveTo>
                  <a:lnTo>
                    <a:pt x="1" y="2155"/>
                  </a:lnTo>
                  <a:lnTo>
                    <a:pt x="7867" y="2155"/>
                  </a:lnTo>
                  <a:lnTo>
                    <a:pt x="7867" y="1"/>
                  </a:lnTo>
                  <a:close/>
                </a:path>
              </a:pathLst>
            </a:custGeom>
            <a:solidFill>
              <a:srgbClr val="C1CA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62" name="Google Shape;14662;p85"/>
            <p:cNvSpPr/>
            <p:nvPr/>
          </p:nvSpPr>
          <p:spPr>
            <a:xfrm>
              <a:off x="1930984" y="2215400"/>
              <a:ext cx="11080" cy="23519"/>
            </a:xfrm>
            <a:custGeom>
              <a:avLst/>
              <a:gdLst/>
              <a:ahLst/>
              <a:cxnLst/>
              <a:rect l="l" t="t" r="r" b="b"/>
              <a:pathLst>
                <a:path w="424" h="900" extrusionOk="0">
                  <a:moveTo>
                    <a:pt x="1" y="1"/>
                  </a:moveTo>
                  <a:lnTo>
                    <a:pt x="1" y="684"/>
                  </a:lnTo>
                  <a:cubicBezTo>
                    <a:pt x="1" y="828"/>
                    <a:pt x="106" y="900"/>
                    <a:pt x="212" y="900"/>
                  </a:cubicBezTo>
                  <a:cubicBezTo>
                    <a:pt x="318" y="900"/>
                    <a:pt x="424" y="828"/>
                    <a:pt x="424" y="684"/>
                  </a:cubicBezTo>
                  <a:lnTo>
                    <a:pt x="424" y="1"/>
                  </a:ln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63" name="Google Shape;14663;p85"/>
            <p:cNvSpPr/>
            <p:nvPr/>
          </p:nvSpPr>
          <p:spPr>
            <a:xfrm>
              <a:off x="1948336" y="2215400"/>
              <a:ext cx="11315" cy="39120"/>
            </a:xfrm>
            <a:custGeom>
              <a:avLst/>
              <a:gdLst/>
              <a:ahLst/>
              <a:cxnLst/>
              <a:rect l="l" t="t" r="r" b="b"/>
              <a:pathLst>
                <a:path w="433" h="1497" extrusionOk="0">
                  <a:moveTo>
                    <a:pt x="0" y="1"/>
                  </a:moveTo>
                  <a:lnTo>
                    <a:pt x="0" y="1280"/>
                  </a:lnTo>
                  <a:cubicBezTo>
                    <a:pt x="0" y="1424"/>
                    <a:pt x="108" y="1496"/>
                    <a:pt x="216" y="1496"/>
                  </a:cubicBezTo>
                  <a:cubicBezTo>
                    <a:pt x="325" y="1496"/>
                    <a:pt x="433" y="1424"/>
                    <a:pt x="433" y="1280"/>
                  </a:cubicBezTo>
                  <a:lnTo>
                    <a:pt x="433" y="1"/>
                  </a:ln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64" name="Google Shape;14664;p85"/>
            <p:cNvSpPr/>
            <p:nvPr/>
          </p:nvSpPr>
          <p:spPr>
            <a:xfrm>
              <a:off x="1965661" y="2215400"/>
              <a:ext cx="11342" cy="23519"/>
            </a:xfrm>
            <a:custGeom>
              <a:avLst/>
              <a:gdLst/>
              <a:ahLst/>
              <a:cxnLst/>
              <a:rect l="l" t="t" r="r" b="b"/>
              <a:pathLst>
                <a:path w="434" h="900" extrusionOk="0">
                  <a:moveTo>
                    <a:pt x="1" y="1"/>
                  </a:moveTo>
                  <a:lnTo>
                    <a:pt x="1" y="684"/>
                  </a:lnTo>
                  <a:cubicBezTo>
                    <a:pt x="1" y="828"/>
                    <a:pt x="109" y="900"/>
                    <a:pt x="217" y="900"/>
                  </a:cubicBezTo>
                  <a:cubicBezTo>
                    <a:pt x="325" y="900"/>
                    <a:pt x="433" y="828"/>
                    <a:pt x="433" y="684"/>
                  </a:cubicBezTo>
                  <a:lnTo>
                    <a:pt x="433" y="1"/>
                  </a:ln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65" name="Google Shape;14665;p85"/>
            <p:cNvSpPr/>
            <p:nvPr/>
          </p:nvSpPr>
          <p:spPr>
            <a:xfrm>
              <a:off x="1983013" y="2215400"/>
              <a:ext cx="11315" cy="23519"/>
            </a:xfrm>
            <a:custGeom>
              <a:avLst/>
              <a:gdLst/>
              <a:ahLst/>
              <a:cxnLst/>
              <a:rect l="l" t="t" r="r" b="b"/>
              <a:pathLst>
                <a:path w="433" h="900" extrusionOk="0">
                  <a:moveTo>
                    <a:pt x="0" y="1"/>
                  </a:moveTo>
                  <a:lnTo>
                    <a:pt x="0" y="684"/>
                  </a:lnTo>
                  <a:cubicBezTo>
                    <a:pt x="0" y="828"/>
                    <a:pt x="108" y="900"/>
                    <a:pt x="216" y="900"/>
                  </a:cubicBezTo>
                  <a:cubicBezTo>
                    <a:pt x="325" y="900"/>
                    <a:pt x="433" y="828"/>
                    <a:pt x="433" y="684"/>
                  </a:cubicBezTo>
                  <a:lnTo>
                    <a:pt x="433" y="1"/>
                  </a:ln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66" name="Google Shape;14666;p85"/>
            <p:cNvSpPr/>
            <p:nvPr/>
          </p:nvSpPr>
          <p:spPr>
            <a:xfrm>
              <a:off x="2000601" y="2215400"/>
              <a:ext cx="11080" cy="23519"/>
            </a:xfrm>
            <a:custGeom>
              <a:avLst/>
              <a:gdLst/>
              <a:ahLst/>
              <a:cxnLst/>
              <a:rect l="l" t="t" r="r" b="b"/>
              <a:pathLst>
                <a:path w="424" h="900" extrusionOk="0">
                  <a:moveTo>
                    <a:pt x="0" y="1"/>
                  </a:moveTo>
                  <a:lnTo>
                    <a:pt x="0" y="684"/>
                  </a:lnTo>
                  <a:cubicBezTo>
                    <a:pt x="0" y="828"/>
                    <a:pt x="106" y="900"/>
                    <a:pt x="212" y="900"/>
                  </a:cubicBezTo>
                  <a:cubicBezTo>
                    <a:pt x="317" y="900"/>
                    <a:pt x="423" y="828"/>
                    <a:pt x="423" y="684"/>
                  </a:cubicBezTo>
                  <a:lnTo>
                    <a:pt x="423" y="1"/>
                  </a:ln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67" name="Google Shape;14667;p85"/>
            <p:cNvSpPr/>
            <p:nvPr/>
          </p:nvSpPr>
          <p:spPr>
            <a:xfrm>
              <a:off x="2017926" y="2215400"/>
              <a:ext cx="11342" cy="39120"/>
            </a:xfrm>
            <a:custGeom>
              <a:avLst/>
              <a:gdLst/>
              <a:ahLst/>
              <a:cxnLst/>
              <a:rect l="l" t="t" r="r" b="b"/>
              <a:pathLst>
                <a:path w="434" h="1497" extrusionOk="0">
                  <a:moveTo>
                    <a:pt x="1" y="1"/>
                  </a:moveTo>
                  <a:lnTo>
                    <a:pt x="1" y="1280"/>
                  </a:lnTo>
                  <a:cubicBezTo>
                    <a:pt x="1" y="1424"/>
                    <a:pt x="109" y="1496"/>
                    <a:pt x="217" y="1496"/>
                  </a:cubicBezTo>
                  <a:cubicBezTo>
                    <a:pt x="325" y="1496"/>
                    <a:pt x="433" y="1424"/>
                    <a:pt x="433" y="1280"/>
                  </a:cubicBezTo>
                  <a:lnTo>
                    <a:pt x="433" y="1"/>
                  </a:ln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68" name="Google Shape;14668;p85"/>
            <p:cNvSpPr/>
            <p:nvPr/>
          </p:nvSpPr>
          <p:spPr>
            <a:xfrm>
              <a:off x="2035278" y="2215400"/>
              <a:ext cx="11315" cy="23519"/>
            </a:xfrm>
            <a:custGeom>
              <a:avLst/>
              <a:gdLst/>
              <a:ahLst/>
              <a:cxnLst/>
              <a:rect l="l" t="t" r="r" b="b"/>
              <a:pathLst>
                <a:path w="433" h="900" extrusionOk="0">
                  <a:moveTo>
                    <a:pt x="0" y="1"/>
                  </a:moveTo>
                  <a:lnTo>
                    <a:pt x="0" y="684"/>
                  </a:lnTo>
                  <a:cubicBezTo>
                    <a:pt x="0" y="828"/>
                    <a:pt x="108" y="900"/>
                    <a:pt x="217" y="900"/>
                  </a:cubicBezTo>
                  <a:cubicBezTo>
                    <a:pt x="325" y="900"/>
                    <a:pt x="433" y="828"/>
                    <a:pt x="433" y="684"/>
                  </a:cubicBezTo>
                  <a:lnTo>
                    <a:pt x="433" y="1"/>
                  </a:ln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69" name="Google Shape;14669;p85"/>
            <p:cNvSpPr/>
            <p:nvPr/>
          </p:nvSpPr>
          <p:spPr>
            <a:xfrm>
              <a:off x="2052604" y="2215400"/>
              <a:ext cx="11342" cy="23519"/>
            </a:xfrm>
            <a:custGeom>
              <a:avLst/>
              <a:gdLst/>
              <a:ahLst/>
              <a:cxnLst/>
              <a:rect l="l" t="t" r="r" b="b"/>
              <a:pathLst>
                <a:path w="434" h="900" extrusionOk="0">
                  <a:moveTo>
                    <a:pt x="1" y="1"/>
                  </a:moveTo>
                  <a:lnTo>
                    <a:pt x="1" y="684"/>
                  </a:lnTo>
                  <a:cubicBezTo>
                    <a:pt x="1" y="828"/>
                    <a:pt x="109" y="900"/>
                    <a:pt x="217" y="900"/>
                  </a:cubicBezTo>
                  <a:cubicBezTo>
                    <a:pt x="325" y="900"/>
                    <a:pt x="433" y="828"/>
                    <a:pt x="433" y="684"/>
                  </a:cubicBezTo>
                  <a:lnTo>
                    <a:pt x="433" y="1"/>
                  </a:ln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70" name="Google Shape;14670;p85"/>
            <p:cNvSpPr/>
            <p:nvPr/>
          </p:nvSpPr>
          <p:spPr>
            <a:xfrm>
              <a:off x="2070191" y="2215400"/>
              <a:ext cx="11080" cy="23519"/>
            </a:xfrm>
            <a:custGeom>
              <a:avLst/>
              <a:gdLst/>
              <a:ahLst/>
              <a:cxnLst/>
              <a:rect l="l" t="t" r="r" b="b"/>
              <a:pathLst>
                <a:path w="424" h="900" extrusionOk="0">
                  <a:moveTo>
                    <a:pt x="1" y="1"/>
                  </a:moveTo>
                  <a:lnTo>
                    <a:pt x="1" y="684"/>
                  </a:lnTo>
                  <a:cubicBezTo>
                    <a:pt x="1" y="828"/>
                    <a:pt x="107" y="900"/>
                    <a:pt x="212" y="900"/>
                  </a:cubicBezTo>
                  <a:cubicBezTo>
                    <a:pt x="318" y="900"/>
                    <a:pt x="424" y="828"/>
                    <a:pt x="424" y="684"/>
                  </a:cubicBezTo>
                  <a:lnTo>
                    <a:pt x="424" y="1"/>
                  </a:ln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71" name="Google Shape;14671;p85"/>
            <p:cNvSpPr/>
            <p:nvPr/>
          </p:nvSpPr>
          <p:spPr>
            <a:xfrm>
              <a:off x="2092822" y="2191776"/>
              <a:ext cx="26159" cy="79939"/>
            </a:xfrm>
            <a:custGeom>
              <a:avLst/>
              <a:gdLst/>
              <a:ahLst/>
              <a:cxnLst/>
              <a:rect l="l" t="t" r="r" b="b"/>
              <a:pathLst>
                <a:path w="1001" h="3059" extrusionOk="0">
                  <a:moveTo>
                    <a:pt x="212" y="1"/>
                  </a:moveTo>
                  <a:cubicBezTo>
                    <a:pt x="96" y="1"/>
                    <a:pt x="0" y="97"/>
                    <a:pt x="0" y="212"/>
                  </a:cubicBezTo>
                  <a:lnTo>
                    <a:pt x="0" y="3059"/>
                  </a:lnTo>
                  <a:lnTo>
                    <a:pt x="779" y="3059"/>
                  </a:lnTo>
                  <a:cubicBezTo>
                    <a:pt x="904" y="3059"/>
                    <a:pt x="1000" y="2963"/>
                    <a:pt x="1000" y="2847"/>
                  </a:cubicBezTo>
                  <a:lnTo>
                    <a:pt x="1000" y="212"/>
                  </a:lnTo>
                  <a:cubicBezTo>
                    <a:pt x="1000" y="97"/>
                    <a:pt x="904" y="1"/>
                    <a:pt x="779" y="1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72" name="Google Shape;14672;p85"/>
            <p:cNvSpPr/>
            <p:nvPr/>
          </p:nvSpPr>
          <p:spPr>
            <a:xfrm>
              <a:off x="1752577" y="2044519"/>
              <a:ext cx="166359" cy="227196"/>
            </a:xfrm>
            <a:custGeom>
              <a:avLst/>
              <a:gdLst/>
              <a:ahLst/>
              <a:cxnLst/>
              <a:rect l="l" t="t" r="r" b="b"/>
              <a:pathLst>
                <a:path w="6366" h="8694" extrusionOk="0">
                  <a:moveTo>
                    <a:pt x="3183" y="1"/>
                  </a:moveTo>
                  <a:cubicBezTo>
                    <a:pt x="1423" y="1"/>
                    <a:pt x="0" y="1424"/>
                    <a:pt x="0" y="3184"/>
                  </a:cubicBezTo>
                  <a:lnTo>
                    <a:pt x="0" y="8155"/>
                  </a:lnTo>
                  <a:cubicBezTo>
                    <a:pt x="0" y="8453"/>
                    <a:pt x="241" y="8694"/>
                    <a:pt x="539" y="8694"/>
                  </a:cubicBezTo>
                  <a:lnTo>
                    <a:pt x="5818" y="8694"/>
                  </a:lnTo>
                  <a:cubicBezTo>
                    <a:pt x="6116" y="8694"/>
                    <a:pt x="6356" y="8453"/>
                    <a:pt x="6366" y="8155"/>
                  </a:cubicBezTo>
                  <a:lnTo>
                    <a:pt x="6366" y="3184"/>
                  </a:lnTo>
                  <a:cubicBezTo>
                    <a:pt x="6366" y="1424"/>
                    <a:pt x="4943" y="1"/>
                    <a:pt x="3183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73" name="Google Shape;14673;p85"/>
            <p:cNvSpPr/>
            <p:nvPr/>
          </p:nvSpPr>
          <p:spPr>
            <a:xfrm>
              <a:off x="1774189" y="2044467"/>
              <a:ext cx="144748" cy="204147"/>
            </a:xfrm>
            <a:custGeom>
              <a:avLst/>
              <a:gdLst/>
              <a:ahLst/>
              <a:cxnLst/>
              <a:rect l="l" t="t" r="r" b="b"/>
              <a:pathLst>
                <a:path w="5539" h="7812" extrusionOk="0">
                  <a:moveTo>
                    <a:pt x="2335" y="0"/>
                  </a:moveTo>
                  <a:cubicBezTo>
                    <a:pt x="1706" y="0"/>
                    <a:pt x="1062" y="190"/>
                    <a:pt x="481" y="609"/>
                  </a:cubicBezTo>
                  <a:cubicBezTo>
                    <a:pt x="164" y="1118"/>
                    <a:pt x="0" y="1695"/>
                    <a:pt x="0" y="2292"/>
                  </a:cubicBezTo>
                  <a:lnTo>
                    <a:pt x="0" y="7263"/>
                  </a:lnTo>
                  <a:cubicBezTo>
                    <a:pt x="0" y="7561"/>
                    <a:pt x="250" y="7811"/>
                    <a:pt x="548" y="7811"/>
                  </a:cubicBezTo>
                  <a:lnTo>
                    <a:pt x="5539" y="7811"/>
                  </a:lnTo>
                  <a:lnTo>
                    <a:pt x="5539" y="3186"/>
                  </a:lnTo>
                  <a:lnTo>
                    <a:pt x="5529" y="3186"/>
                  </a:lnTo>
                  <a:cubicBezTo>
                    <a:pt x="5529" y="1306"/>
                    <a:pt x="3986" y="0"/>
                    <a:pt x="2335" y="0"/>
                  </a:cubicBez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74" name="Google Shape;14674;p85"/>
            <p:cNvSpPr/>
            <p:nvPr/>
          </p:nvSpPr>
          <p:spPr>
            <a:xfrm>
              <a:off x="1780774" y="2090774"/>
              <a:ext cx="95880" cy="81978"/>
            </a:xfrm>
            <a:custGeom>
              <a:avLst/>
              <a:gdLst/>
              <a:ahLst/>
              <a:cxnLst/>
              <a:rect l="l" t="t" r="r" b="b"/>
              <a:pathLst>
                <a:path w="3669" h="3137" extrusionOk="0">
                  <a:moveTo>
                    <a:pt x="2092" y="0"/>
                  </a:moveTo>
                  <a:cubicBezTo>
                    <a:pt x="696" y="0"/>
                    <a:pt x="1" y="1686"/>
                    <a:pt x="989" y="2674"/>
                  </a:cubicBezTo>
                  <a:cubicBezTo>
                    <a:pt x="1309" y="2994"/>
                    <a:pt x="1702" y="3137"/>
                    <a:pt x="2088" y="3137"/>
                  </a:cubicBezTo>
                  <a:cubicBezTo>
                    <a:pt x="2895" y="3137"/>
                    <a:pt x="3668" y="2508"/>
                    <a:pt x="3662" y="1558"/>
                  </a:cubicBezTo>
                  <a:cubicBezTo>
                    <a:pt x="3662" y="702"/>
                    <a:pt x="2960" y="0"/>
                    <a:pt x="2104" y="0"/>
                  </a:cubicBezTo>
                  <a:cubicBezTo>
                    <a:pt x="2100" y="0"/>
                    <a:pt x="2096" y="0"/>
                    <a:pt x="2092" y="0"/>
                  </a:cubicBezTo>
                  <a:close/>
                </a:path>
              </a:pathLst>
            </a:custGeom>
            <a:solidFill>
              <a:srgbClr val="7C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75" name="Google Shape;14675;p85"/>
            <p:cNvSpPr/>
            <p:nvPr/>
          </p:nvSpPr>
          <p:spPr>
            <a:xfrm>
              <a:off x="1805443" y="2090565"/>
              <a:ext cx="71028" cy="61882"/>
            </a:xfrm>
            <a:custGeom>
              <a:avLst/>
              <a:gdLst/>
              <a:ahLst/>
              <a:cxnLst/>
              <a:rect l="l" t="t" r="r" b="b"/>
              <a:pathLst>
                <a:path w="2718" h="2368" extrusionOk="0">
                  <a:moveTo>
                    <a:pt x="1146" y="1"/>
                  </a:moveTo>
                  <a:cubicBezTo>
                    <a:pt x="931" y="1"/>
                    <a:pt x="711" y="46"/>
                    <a:pt x="497" y="143"/>
                  </a:cubicBezTo>
                  <a:cubicBezTo>
                    <a:pt x="1" y="1239"/>
                    <a:pt x="855" y="2368"/>
                    <a:pt x="1915" y="2368"/>
                  </a:cubicBezTo>
                  <a:cubicBezTo>
                    <a:pt x="2129" y="2368"/>
                    <a:pt x="2352" y="2322"/>
                    <a:pt x="2574" y="2220"/>
                  </a:cubicBezTo>
                  <a:cubicBezTo>
                    <a:pt x="2670" y="2018"/>
                    <a:pt x="2718" y="1797"/>
                    <a:pt x="2718" y="1566"/>
                  </a:cubicBezTo>
                  <a:cubicBezTo>
                    <a:pt x="2718" y="665"/>
                    <a:pt x="1973" y="1"/>
                    <a:pt x="1146" y="1"/>
                  </a:cubicBezTo>
                  <a:close/>
                </a:path>
              </a:pathLst>
            </a:custGeom>
            <a:solidFill>
              <a:srgbClr val="8FA1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676" name="Google Shape;14676;p85"/>
          <p:cNvGrpSpPr/>
          <p:nvPr/>
        </p:nvGrpSpPr>
        <p:grpSpPr>
          <a:xfrm>
            <a:off x="1309553" y="2069580"/>
            <a:ext cx="366404" cy="158363"/>
            <a:chOff x="1309553" y="2069580"/>
            <a:chExt cx="366404" cy="158363"/>
          </a:xfrm>
        </p:grpSpPr>
        <p:sp>
          <p:nvSpPr>
            <p:cNvPr id="14677" name="Google Shape;14677;p85"/>
            <p:cNvSpPr/>
            <p:nvPr/>
          </p:nvSpPr>
          <p:spPr>
            <a:xfrm>
              <a:off x="1477402" y="2100051"/>
              <a:ext cx="198555" cy="92770"/>
            </a:xfrm>
            <a:custGeom>
              <a:avLst/>
              <a:gdLst/>
              <a:ahLst/>
              <a:cxnLst/>
              <a:rect l="l" t="t" r="r" b="b"/>
              <a:pathLst>
                <a:path w="7598" h="3550" extrusionOk="0">
                  <a:moveTo>
                    <a:pt x="7439" y="0"/>
                  </a:moveTo>
                  <a:cubicBezTo>
                    <a:pt x="7434" y="0"/>
                    <a:pt x="7429" y="1"/>
                    <a:pt x="7424" y="1"/>
                  </a:cubicBezTo>
                  <a:lnTo>
                    <a:pt x="174" y="1"/>
                  </a:lnTo>
                  <a:cubicBezTo>
                    <a:pt x="78" y="1"/>
                    <a:pt x="1" y="78"/>
                    <a:pt x="1" y="174"/>
                  </a:cubicBezTo>
                  <a:lnTo>
                    <a:pt x="1" y="3376"/>
                  </a:lnTo>
                  <a:cubicBezTo>
                    <a:pt x="1" y="3472"/>
                    <a:pt x="78" y="3549"/>
                    <a:pt x="174" y="3549"/>
                  </a:cubicBezTo>
                  <a:lnTo>
                    <a:pt x="7424" y="3549"/>
                  </a:lnTo>
                  <a:cubicBezTo>
                    <a:pt x="7520" y="3549"/>
                    <a:pt x="7597" y="3472"/>
                    <a:pt x="7597" y="3376"/>
                  </a:cubicBezTo>
                  <a:lnTo>
                    <a:pt x="7597" y="174"/>
                  </a:lnTo>
                  <a:cubicBezTo>
                    <a:pt x="7597" y="83"/>
                    <a:pt x="7528" y="0"/>
                    <a:pt x="7439" y="0"/>
                  </a:cubicBez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78" name="Google Shape;14678;p85"/>
            <p:cNvSpPr/>
            <p:nvPr/>
          </p:nvSpPr>
          <p:spPr>
            <a:xfrm>
              <a:off x="1477402" y="2150826"/>
              <a:ext cx="198555" cy="42230"/>
            </a:xfrm>
            <a:custGeom>
              <a:avLst/>
              <a:gdLst/>
              <a:ahLst/>
              <a:cxnLst/>
              <a:rect l="l" t="t" r="r" b="b"/>
              <a:pathLst>
                <a:path w="7598" h="1616" extrusionOk="0">
                  <a:moveTo>
                    <a:pt x="1" y="1"/>
                  </a:moveTo>
                  <a:lnTo>
                    <a:pt x="1" y="1443"/>
                  </a:lnTo>
                  <a:cubicBezTo>
                    <a:pt x="1" y="1529"/>
                    <a:pt x="78" y="1616"/>
                    <a:pt x="174" y="1616"/>
                  </a:cubicBezTo>
                  <a:lnTo>
                    <a:pt x="7424" y="1616"/>
                  </a:lnTo>
                  <a:cubicBezTo>
                    <a:pt x="7520" y="1616"/>
                    <a:pt x="7597" y="1529"/>
                    <a:pt x="7597" y="1443"/>
                  </a:cubicBezTo>
                  <a:lnTo>
                    <a:pt x="7597" y="1"/>
                  </a:ln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79" name="Google Shape;14679;p85"/>
            <p:cNvSpPr/>
            <p:nvPr/>
          </p:nvSpPr>
          <p:spPr>
            <a:xfrm>
              <a:off x="1477402" y="2171680"/>
              <a:ext cx="198555" cy="21376"/>
            </a:xfrm>
            <a:custGeom>
              <a:avLst/>
              <a:gdLst/>
              <a:ahLst/>
              <a:cxnLst/>
              <a:rect l="l" t="t" r="r" b="b"/>
              <a:pathLst>
                <a:path w="7598" h="818" extrusionOk="0">
                  <a:moveTo>
                    <a:pt x="1" y="1"/>
                  </a:moveTo>
                  <a:lnTo>
                    <a:pt x="1" y="645"/>
                  </a:lnTo>
                  <a:cubicBezTo>
                    <a:pt x="1" y="731"/>
                    <a:pt x="78" y="818"/>
                    <a:pt x="174" y="818"/>
                  </a:cubicBezTo>
                  <a:lnTo>
                    <a:pt x="7424" y="818"/>
                  </a:lnTo>
                  <a:cubicBezTo>
                    <a:pt x="7520" y="818"/>
                    <a:pt x="7597" y="731"/>
                    <a:pt x="7597" y="645"/>
                  </a:cubicBezTo>
                  <a:lnTo>
                    <a:pt x="7597" y="1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0" name="Google Shape;14680;p85"/>
            <p:cNvSpPr/>
            <p:nvPr/>
          </p:nvSpPr>
          <p:spPr>
            <a:xfrm>
              <a:off x="1309553" y="2100077"/>
              <a:ext cx="105549" cy="92744"/>
            </a:xfrm>
            <a:custGeom>
              <a:avLst/>
              <a:gdLst/>
              <a:ahLst/>
              <a:cxnLst/>
              <a:rect l="l" t="t" r="r" b="b"/>
              <a:pathLst>
                <a:path w="4039" h="3549" extrusionOk="0">
                  <a:moveTo>
                    <a:pt x="173" y="0"/>
                  </a:moveTo>
                  <a:cubicBezTo>
                    <a:pt x="77" y="0"/>
                    <a:pt x="0" y="77"/>
                    <a:pt x="0" y="173"/>
                  </a:cubicBezTo>
                  <a:lnTo>
                    <a:pt x="0" y="3375"/>
                  </a:lnTo>
                  <a:cubicBezTo>
                    <a:pt x="0" y="3471"/>
                    <a:pt x="77" y="3548"/>
                    <a:pt x="173" y="3548"/>
                  </a:cubicBezTo>
                  <a:lnTo>
                    <a:pt x="3866" y="3548"/>
                  </a:lnTo>
                  <a:cubicBezTo>
                    <a:pt x="3962" y="3548"/>
                    <a:pt x="4039" y="3471"/>
                    <a:pt x="4039" y="3375"/>
                  </a:cubicBezTo>
                  <a:lnTo>
                    <a:pt x="4039" y="173"/>
                  </a:lnTo>
                  <a:cubicBezTo>
                    <a:pt x="4039" y="77"/>
                    <a:pt x="3962" y="0"/>
                    <a:pt x="3866" y="0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1" name="Google Shape;14681;p85"/>
            <p:cNvSpPr/>
            <p:nvPr/>
          </p:nvSpPr>
          <p:spPr>
            <a:xfrm>
              <a:off x="1328891" y="2100077"/>
              <a:ext cx="86211" cy="71629"/>
            </a:xfrm>
            <a:custGeom>
              <a:avLst/>
              <a:gdLst/>
              <a:ahLst/>
              <a:cxnLst/>
              <a:rect l="l" t="t" r="r" b="b"/>
              <a:pathLst>
                <a:path w="3299" h="2741" extrusionOk="0">
                  <a:moveTo>
                    <a:pt x="0" y="0"/>
                  </a:moveTo>
                  <a:lnTo>
                    <a:pt x="0" y="2568"/>
                  </a:lnTo>
                  <a:cubicBezTo>
                    <a:pt x="0" y="2664"/>
                    <a:pt x="77" y="2741"/>
                    <a:pt x="174" y="2741"/>
                  </a:cubicBezTo>
                  <a:lnTo>
                    <a:pt x="3299" y="2741"/>
                  </a:lnTo>
                  <a:lnTo>
                    <a:pt x="3299" y="173"/>
                  </a:lnTo>
                  <a:cubicBezTo>
                    <a:pt x="3299" y="96"/>
                    <a:pt x="3260" y="29"/>
                    <a:pt x="3193" y="0"/>
                  </a:cubicBez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2" name="Google Shape;14682;p85"/>
            <p:cNvSpPr/>
            <p:nvPr/>
          </p:nvSpPr>
          <p:spPr>
            <a:xfrm>
              <a:off x="1309553" y="2150826"/>
              <a:ext cx="105549" cy="42230"/>
            </a:xfrm>
            <a:custGeom>
              <a:avLst/>
              <a:gdLst/>
              <a:ahLst/>
              <a:cxnLst/>
              <a:rect l="l" t="t" r="r" b="b"/>
              <a:pathLst>
                <a:path w="4039" h="1616" extrusionOk="0">
                  <a:moveTo>
                    <a:pt x="0" y="1"/>
                  </a:moveTo>
                  <a:lnTo>
                    <a:pt x="0" y="1443"/>
                  </a:lnTo>
                  <a:cubicBezTo>
                    <a:pt x="0" y="1529"/>
                    <a:pt x="77" y="1616"/>
                    <a:pt x="173" y="1616"/>
                  </a:cubicBezTo>
                  <a:lnTo>
                    <a:pt x="3866" y="1616"/>
                  </a:lnTo>
                  <a:cubicBezTo>
                    <a:pt x="3962" y="1616"/>
                    <a:pt x="4039" y="1529"/>
                    <a:pt x="4039" y="1443"/>
                  </a:cubicBezTo>
                  <a:lnTo>
                    <a:pt x="4039" y="1"/>
                  </a:ln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3" name="Google Shape;14683;p85"/>
            <p:cNvSpPr/>
            <p:nvPr/>
          </p:nvSpPr>
          <p:spPr>
            <a:xfrm>
              <a:off x="1309553" y="2150826"/>
              <a:ext cx="105549" cy="42230"/>
            </a:xfrm>
            <a:custGeom>
              <a:avLst/>
              <a:gdLst/>
              <a:ahLst/>
              <a:cxnLst/>
              <a:rect l="l" t="t" r="r" b="b"/>
              <a:pathLst>
                <a:path w="4039" h="1616" extrusionOk="0">
                  <a:moveTo>
                    <a:pt x="0" y="1"/>
                  </a:moveTo>
                  <a:lnTo>
                    <a:pt x="0" y="1443"/>
                  </a:lnTo>
                  <a:cubicBezTo>
                    <a:pt x="0" y="1529"/>
                    <a:pt x="77" y="1616"/>
                    <a:pt x="173" y="1616"/>
                  </a:cubicBezTo>
                  <a:lnTo>
                    <a:pt x="3866" y="1616"/>
                  </a:lnTo>
                  <a:cubicBezTo>
                    <a:pt x="3962" y="1616"/>
                    <a:pt x="4039" y="1529"/>
                    <a:pt x="4039" y="1443"/>
                  </a:cubicBezTo>
                  <a:lnTo>
                    <a:pt x="4039" y="799"/>
                  </a:lnTo>
                  <a:lnTo>
                    <a:pt x="914" y="799"/>
                  </a:lnTo>
                  <a:cubicBezTo>
                    <a:pt x="817" y="799"/>
                    <a:pt x="740" y="722"/>
                    <a:pt x="740" y="626"/>
                  </a:cubicBezTo>
                  <a:lnTo>
                    <a:pt x="740" y="1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4" name="Google Shape;14684;p85"/>
            <p:cNvSpPr/>
            <p:nvPr/>
          </p:nvSpPr>
          <p:spPr>
            <a:xfrm>
              <a:off x="1339814" y="2100077"/>
              <a:ext cx="11838" cy="23885"/>
            </a:xfrm>
            <a:custGeom>
              <a:avLst/>
              <a:gdLst/>
              <a:ahLst/>
              <a:cxnLst/>
              <a:rect l="l" t="t" r="r" b="b"/>
              <a:pathLst>
                <a:path w="453" h="914" extrusionOk="0">
                  <a:moveTo>
                    <a:pt x="15" y="0"/>
                  </a:moveTo>
                  <a:lnTo>
                    <a:pt x="15" y="683"/>
                  </a:lnTo>
                  <a:cubicBezTo>
                    <a:pt x="1" y="837"/>
                    <a:pt x="114" y="914"/>
                    <a:pt x="227" y="914"/>
                  </a:cubicBezTo>
                  <a:cubicBezTo>
                    <a:pt x="340" y="914"/>
                    <a:pt x="453" y="837"/>
                    <a:pt x="438" y="683"/>
                  </a:cubicBezTo>
                  <a:lnTo>
                    <a:pt x="438" y="0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5" name="Google Shape;14685;p85"/>
            <p:cNvSpPr/>
            <p:nvPr/>
          </p:nvSpPr>
          <p:spPr>
            <a:xfrm>
              <a:off x="1357532" y="2100077"/>
              <a:ext cx="11080" cy="22944"/>
            </a:xfrm>
            <a:custGeom>
              <a:avLst/>
              <a:gdLst/>
              <a:ahLst/>
              <a:cxnLst/>
              <a:rect l="l" t="t" r="r" b="b"/>
              <a:pathLst>
                <a:path w="424" h="878" extrusionOk="0">
                  <a:moveTo>
                    <a:pt x="1" y="0"/>
                  </a:moveTo>
                  <a:lnTo>
                    <a:pt x="1" y="683"/>
                  </a:lnTo>
                  <a:cubicBezTo>
                    <a:pt x="10" y="813"/>
                    <a:pt x="111" y="878"/>
                    <a:pt x="212" y="878"/>
                  </a:cubicBezTo>
                  <a:cubicBezTo>
                    <a:pt x="313" y="878"/>
                    <a:pt x="414" y="813"/>
                    <a:pt x="424" y="683"/>
                  </a:cubicBezTo>
                  <a:lnTo>
                    <a:pt x="424" y="0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6" name="Google Shape;14686;p85"/>
            <p:cNvSpPr/>
            <p:nvPr/>
          </p:nvSpPr>
          <p:spPr>
            <a:xfrm>
              <a:off x="1374884" y="2100077"/>
              <a:ext cx="11080" cy="22944"/>
            </a:xfrm>
            <a:custGeom>
              <a:avLst/>
              <a:gdLst/>
              <a:ahLst/>
              <a:cxnLst/>
              <a:rect l="l" t="t" r="r" b="b"/>
              <a:pathLst>
                <a:path w="424" h="878" extrusionOk="0">
                  <a:moveTo>
                    <a:pt x="0" y="0"/>
                  </a:moveTo>
                  <a:lnTo>
                    <a:pt x="0" y="683"/>
                  </a:lnTo>
                  <a:cubicBezTo>
                    <a:pt x="10" y="813"/>
                    <a:pt x="111" y="878"/>
                    <a:pt x="212" y="878"/>
                  </a:cubicBezTo>
                  <a:cubicBezTo>
                    <a:pt x="313" y="878"/>
                    <a:pt x="414" y="813"/>
                    <a:pt x="423" y="683"/>
                  </a:cubicBezTo>
                  <a:lnTo>
                    <a:pt x="423" y="0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7" name="Google Shape;14687;p85"/>
            <p:cNvSpPr/>
            <p:nvPr/>
          </p:nvSpPr>
          <p:spPr>
            <a:xfrm>
              <a:off x="1391844" y="2100077"/>
              <a:ext cx="11838" cy="39225"/>
            </a:xfrm>
            <a:custGeom>
              <a:avLst/>
              <a:gdLst/>
              <a:ahLst/>
              <a:cxnLst/>
              <a:rect l="l" t="t" r="r" b="b"/>
              <a:pathLst>
                <a:path w="453" h="1501" extrusionOk="0">
                  <a:moveTo>
                    <a:pt x="15" y="0"/>
                  </a:moveTo>
                  <a:lnTo>
                    <a:pt x="15" y="1269"/>
                  </a:lnTo>
                  <a:cubicBezTo>
                    <a:pt x="0" y="1423"/>
                    <a:pt x="113" y="1500"/>
                    <a:pt x="226" y="1500"/>
                  </a:cubicBezTo>
                  <a:cubicBezTo>
                    <a:pt x="339" y="1500"/>
                    <a:pt x="452" y="1423"/>
                    <a:pt x="438" y="1269"/>
                  </a:cubicBezTo>
                  <a:lnTo>
                    <a:pt x="438" y="0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8" name="Google Shape;14688;p85"/>
            <p:cNvSpPr/>
            <p:nvPr/>
          </p:nvSpPr>
          <p:spPr>
            <a:xfrm>
              <a:off x="1322619" y="2100077"/>
              <a:ext cx="11315" cy="38467"/>
            </a:xfrm>
            <a:custGeom>
              <a:avLst/>
              <a:gdLst/>
              <a:ahLst/>
              <a:cxnLst/>
              <a:rect l="l" t="t" r="r" b="b"/>
              <a:pathLst>
                <a:path w="433" h="1472" extrusionOk="0">
                  <a:moveTo>
                    <a:pt x="0" y="0"/>
                  </a:moveTo>
                  <a:lnTo>
                    <a:pt x="0" y="1269"/>
                  </a:lnTo>
                  <a:cubicBezTo>
                    <a:pt x="10" y="1404"/>
                    <a:pt x="113" y="1471"/>
                    <a:pt x="216" y="1471"/>
                  </a:cubicBezTo>
                  <a:cubicBezTo>
                    <a:pt x="320" y="1471"/>
                    <a:pt x="423" y="1404"/>
                    <a:pt x="433" y="1269"/>
                  </a:cubicBezTo>
                  <a:lnTo>
                    <a:pt x="433" y="0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9" name="Google Shape;14689;p85"/>
            <p:cNvSpPr/>
            <p:nvPr/>
          </p:nvSpPr>
          <p:spPr>
            <a:xfrm>
              <a:off x="1513334" y="2100077"/>
              <a:ext cx="11838" cy="23885"/>
            </a:xfrm>
            <a:custGeom>
              <a:avLst/>
              <a:gdLst/>
              <a:ahLst/>
              <a:cxnLst/>
              <a:rect l="l" t="t" r="r" b="b"/>
              <a:pathLst>
                <a:path w="453" h="914" extrusionOk="0">
                  <a:moveTo>
                    <a:pt x="10" y="0"/>
                  </a:moveTo>
                  <a:lnTo>
                    <a:pt x="10" y="683"/>
                  </a:lnTo>
                  <a:cubicBezTo>
                    <a:pt x="1" y="837"/>
                    <a:pt x="114" y="914"/>
                    <a:pt x="227" y="914"/>
                  </a:cubicBezTo>
                  <a:cubicBezTo>
                    <a:pt x="340" y="914"/>
                    <a:pt x="453" y="837"/>
                    <a:pt x="443" y="683"/>
                  </a:cubicBezTo>
                  <a:lnTo>
                    <a:pt x="443" y="0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90" name="Google Shape;14690;p85"/>
            <p:cNvSpPr/>
            <p:nvPr/>
          </p:nvSpPr>
          <p:spPr>
            <a:xfrm>
              <a:off x="1496008" y="2100077"/>
              <a:ext cx="11315" cy="22944"/>
            </a:xfrm>
            <a:custGeom>
              <a:avLst/>
              <a:gdLst/>
              <a:ahLst/>
              <a:cxnLst/>
              <a:rect l="l" t="t" r="r" b="b"/>
              <a:pathLst>
                <a:path w="433" h="878" extrusionOk="0">
                  <a:moveTo>
                    <a:pt x="0" y="0"/>
                  </a:moveTo>
                  <a:lnTo>
                    <a:pt x="0" y="683"/>
                  </a:lnTo>
                  <a:cubicBezTo>
                    <a:pt x="10" y="813"/>
                    <a:pt x="113" y="878"/>
                    <a:pt x="217" y="878"/>
                  </a:cubicBezTo>
                  <a:cubicBezTo>
                    <a:pt x="320" y="878"/>
                    <a:pt x="423" y="813"/>
                    <a:pt x="433" y="683"/>
                  </a:cubicBezTo>
                  <a:lnTo>
                    <a:pt x="433" y="0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91" name="Google Shape;14691;p85"/>
            <p:cNvSpPr/>
            <p:nvPr/>
          </p:nvSpPr>
          <p:spPr>
            <a:xfrm>
              <a:off x="1530921" y="2100077"/>
              <a:ext cx="11342" cy="38467"/>
            </a:xfrm>
            <a:custGeom>
              <a:avLst/>
              <a:gdLst/>
              <a:ahLst/>
              <a:cxnLst/>
              <a:rect l="l" t="t" r="r" b="b"/>
              <a:pathLst>
                <a:path w="434" h="1472" extrusionOk="0">
                  <a:moveTo>
                    <a:pt x="1" y="0"/>
                  </a:moveTo>
                  <a:lnTo>
                    <a:pt x="1" y="1269"/>
                  </a:lnTo>
                  <a:cubicBezTo>
                    <a:pt x="10" y="1404"/>
                    <a:pt x="114" y="1471"/>
                    <a:pt x="217" y="1471"/>
                  </a:cubicBezTo>
                  <a:cubicBezTo>
                    <a:pt x="321" y="1471"/>
                    <a:pt x="424" y="1404"/>
                    <a:pt x="434" y="1269"/>
                  </a:cubicBezTo>
                  <a:lnTo>
                    <a:pt x="434" y="0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92" name="Google Shape;14692;p85"/>
            <p:cNvSpPr/>
            <p:nvPr/>
          </p:nvSpPr>
          <p:spPr>
            <a:xfrm>
              <a:off x="1548012" y="2100077"/>
              <a:ext cx="11838" cy="23885"/>
            </a:xfrm>
            <a:custGeom>
              <a:avLst/>
              <a:gdLst/>
              <a:ahLst/>
              <a:cxnLst/>
              <a:rect l="l" t="t" r="r" b="b"/>
              <a:pathLst>
                <a:path w="453" h="914" extrusionOk="0">
                  <a:moveTo>
                    <a:pt x="10" y="0"/>
                  </a:moveTo>
                  <a:lnTo>
                    <a:pt x="10" y="683"/>
                  </a:lnTo>
                  <a:cubicBezTo>
                    <a:pt x="1" y="837"/>
                    <a:pt x="114" y="914"/>
                    <a:pt x="227" y="914"/>
                  </a:cubicBezTo>
                  <a:cubicBezTo>
                    <a:pt x="340" y="914"/>
                    <a:pt x="453" y="837"/>
                    <a:pt x="443" y="683"/>
                  </a:cubicBezTo>
                  <a:lnTo>
                    <a:pt x="443" y="0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93" name="Google Shape;14693;p85"/>
            <p:cNvSpPr/>
            <p:nvPr/>
          </p:nvSpPr>
          <p:spPr>
            <a:xfrm>
              <a:off x="1565364" y="2100077"/>
              <a:ext cx="11838" cy="23885"/>
            </a:xfrm>
            <a:custGeom>
              <a:avLst/>
              <a:gdLst/>
              <a:ahLst/>
              <a:cxnLst/>
              <a:rect l="l" t="t" r="r" b="b"/>
              <a:pathLst>
                <a:path w="453" h="914" extrusionOk="0">
                  <a:moveTo>
                    <a:pt x="10" y="0"/>
                  </a:moveTo>
                  <a:lnTo>
                    <a:pt x="10" y="683"/>
                  </a:lnTo>
                  <a:cubicBezTo>
                    <a:pt x="0" y="837"/>
                    <a:pt x="113" y="914"/>
                    <a:pt x="226" y="914"/>
                  </a:cubicBezTo>
                  <a:cubicBezTo>
                    <a:pt x="339" y="914"/>
                    <a:pt x="452" y="837"/>
                    <a:pt x="443" y="683"/>
                  </a:cubicBezTo>
                  <a:lnTo>
                    <a:pt x="443" y="0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94" name="Google Shape;14694;p85"/>
            <p:cNvSpPr/>
            <p:nvPr/>
          </p:nvSpPr>
          <p:spPr>
            <a:xfrm>
              <a:off x="1582690" y="2100077"/>
              <a:ext cx="11838" cy="23885"/>
            </a:xfrm>
            <a:custGeom>
              <a:avLst/>
              <a:gdLst/>
              <a:ahLst/>
              <a:cxnLst/>
              <a:rect l="l" t="t" r="r" b="b"/>
              <a:pathLst>
                <a:path w="453" h="914" extrusionOk="0">
                  <a:moveTo>
                    <a:pt x="10" y="0"/>
                  </a:moveTo>
                  <a:lnTo>
                    <a:pt x="10" y="683"/>
                  </a:lnTo>
                  <a:cubicBezTo>
                    <a:pt x="1" y="837"/>
                    <a:pt x="114" y="914"/>
                    <a:pt x="227" y="914"/>
                  </a:cubicBezTo>
                  <a:cubicBezTo>
                    <a:pt x="340" y="914"/>
                    <a:pt x="453" y="837"/>
                    <a:pt x="443" y="683"/>
                  </a:cubicBezTo>
                  <a:lnTo>
                    <a:pt x="443" y="0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95" name="Google Shape;14695;p85"/>
            <p:cNvSpPr/>
            <p:nvPr/>
          </p:nvSpPr>
          <p:spPr>
            <a:xfrm>
              <a:off x="1600042" y="2100077"/>
              <a:ext cx="11838" cy="39225"/>
            </a:xfrm>
            <a:custGeom>
              <a:avLst/>
              <a:gdLst/>
              <a:ahLst/>
              <a:cxnLst/>
              <a:rect l="l" t="t" r="r" b="b"/>
              <a:pathLst>
                <a:path w="453" h="1501" extrusionOk="0">
                  <a:moveTo>
                    <a:pt x="10" y="0"/>
                  </a:moveTo>
                  <a:lnTo>
                    <a:pt x="10" y="1269"/>
                  </a:lnTo>
                  <a:cubicBezTo>
                    <a:pt x="0" y="1423"/>
                    <a:pt x="113" y="1500"/>
                    <a:pt x="226" y="1500"/>
                  </a:cubicBezTo>
                  <a:cubicBezTo>
                    <a:pt x="339" y="1500"/>
                    <a:pt x="452" y="1423"/>
                    <a:pt x="443" y="1269"/>
                  </a:cubicBezTo>
                  <a:lnTo>
                    <a:pt x="443" y="0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96" name="Google Shape;14696;p85"/>
            <p:cNvSpPr/>
            <p:nvPr/>
          </p:nvSpPr>
          <p:spPr>
            <a:xfrm>
              <a:off x="1617367" y="2100077"/>
              <a:ext cx="11838" cy="23885"/>
            </a:xfrm>
            <a:custGeom>
              <a:avLst/>
              <a:gdLst/>
              <a:ahLst/>
              <a:cxnLst/>
              <a:rect l="l" t="t" r="r" b="b"/>
              <a:pathLst>
                <a:path w="453" h="914" extrusionOk="0">
                  <a:moveTo>
                    <a:pt x="10" y="0"/>
                  </a:moveTo>
                  <a:lnTo>
                    <a:pt x="10" y="683"/>
                  </a:lnTo>
                  <a:cubicBezTo>
                    <a:pt x="1" y="837"/>
                    <a:pt x="114" y="914"/>
                    <a:pt x="227" y="914"/>
                  </a:cubicBezTo>
                  <a:cubicBezTo>
                    <a:pt x="340" y="914"/>
                    <a:pt x="453" y="837"/>
                    <a:pt x="443" y="683"/>
                  </a:cubicBezTo>
                  <a:lnTo>
                    <a:pt x="443" y="0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97" name="Google Shape;14697;p85"/>
            <p:cNvSpPr/>
            <p:nvPr/>
          </p:nvSpPr>
          <p:spPr>
            <a:xfrm>
              <a:off x="1634955" y="2100077"/>
              <a:ext cx="11342" cy="22944"/>
            </a:xfrm>
            <a:custGeom>
              <a:avLst/>
              <a:gdLst/>
              <a:ahLst/>
              <a:cxnLst/>
              <a:rect l="l" t="t" r="r" b="b"/>
              <a:pathLst>
                <a:path w="434" h="878" extrusionOk="0">
                  <a:moveTo>
                    <a:pt x="1" y="0"/>
                  </a:moveTo>
                  <a:lnTo>
                    <a:pt x="1" y="683"/>
                  </a:lnTo>
                  <a:cubicBezTo>
                    <a:pt x="10" y="813"/>
                    <a:pt x="114" y="878"/>
                    <a:pt x="217" y="878"/>
                  </a:cubicBezTo>
                  <a:cubicBezTo>
                    <a:pt x="321" y="878"/>
                    <a:pt x="424" y="813"/>
                    <a:pt x="434" y="683"/>
                  </a:cubicBezTo>
                  <a:lnTo>
                    <a:pt x="434" y="0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98" name="Google Shape;14698;p85"/>
            <p:cNvSpPr/>
            <p:nvPr/>
          </p:nvSpPr>
          <p:spPr>
            <a:xfrm>
              <a:off x="1652045" y="2100077"/>
              <a:ext cx="11838" cy="23885"/>
            </a:xfrm>
            <a:custGeom>
              <a:avLst/>
              <a:gdLst/>
              <a:ahLst/>
              <a:cxnLst/>
              <a:rect l="l" t="t" r="r" b="b"/>
              <a:pathLst>
                <a:path w="453" h="914" extrusionOk="0">
                  <a:moveTo>
                    <a:pt x="10" y="0"/>
                  </a:moveTo>
                  <a:lnTo>
                    <a:pt x="10" y="683"/>
                  </a:lnTo>
                  <a:cubicBezTo>
                    <a:pt x="1" y="837"/>
                    <a:pt x="114" y="914"/>
                    <a:pt x="227" y="914"/>
                  </a:cubicBezTo>
                  <a:cubicBezTo>
                    <a:pt x="340" y="914"/>
                    <a:pt x="453" y="837"/>
                    <a:pt x="443" y="683"/>
                  </a:cubicBezTo>
                  <a:lnTo>
                    <a:pt x="443" y="0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99" name="Google Shape;14699;p85"/>
            <p:cNvSpPr/>
            <p:nvPr/>
          </p:nvSpPr>
          <p:spPr>
            <a:xfrm>
              <a:off x="1386435" y="2069580"/>
              <a:ext cx="45000" cy="158363"/>
            </a:xfrm>
            <a:custGeom>
              <a:avLst/>
              <a:gdLst/>
              <a:ahLst/>
              <a:cxnLst/>
              <a:rect l="l" t="t" r="r" b="b"/>
              <a:pathLst>
                <a:path w="1722" h="6060" extrusionOk="0">
                  <a:moveTo>
                    <a:pt x="1478" y="0"/>
                  </a:moveTo>
                  <a:cubicBezTo>
                    <a:pt x="1403" y="0"/>
                    <a:pt x="1328" y="34"/>
                    <a:pt x="1280" y="109"/>
                  </a:cubicBezTo>
                  <a:lnTo>
                    <a:pt x="87" y="2408"/>
                  </a:lnTo>
                  <a:cubicBezTo>
                    <a:pt x="29" y="2504"/>
                    <a:pt x="1" y="2609"/>
                    <a:pt x="1" y="2725"/>
                  </a:cubicBezTo>
                  <a:lnTo>
                    <a:pt x="1" y="4465"/>
                  </a:lnTo>
                  <a:cubicBezTo>
                    <a:pt x="1" y="4629"/>
                    <a:pt x="58" y="4783"/>
                    <a:pt x="174" y="4917"/>
                  </a:cubicBezTo>
                  <a:lnTo>
                    <a:pt x="1029" y="5917"/>
                  </a:lnTo>
                  <a:cubicBezTo>
                    <a:pt x="1111" y="6014"/>
                    <a:pt x="1221" y="6060"/>
                    <a:pt x="1329" y="6060"/>
                  </a:cubicBezTo>
                  <a:cubicBezTo>
                    <a:pt x="1489" y="6060"/>
                    <a:pt x="1645" y="5961"/>
                    <a:pt x="1703" y="5783"/>
                  </a:cubicBezTo>
                  <a:cubicBezTo>
                    <a:pt x="1712" y="5744"/>
                    <a:pt x="1722" y="5706"/>
                    <a:pt x="1722" y="5667"/>
                  </a:cubicBezTo>
                  <a:lnTo>
                    <a:pt x="1722" y="225"/>
                  </a:lnTo>
                  <a:cubicBezTo>
                    <a:pt x="1710" y="84"/>
                    <a:pt x="1594" y="0"/>
                    <a:pt x="1478" y="0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00" name="Google Shape;14700;p85"/>
            <p:cNvSpPr/>
            <p:nvPr/>
          </p:nvSpPr>
          <p:spPr>
            <a:xfrm>
              <a:off x="1405537" y="2084737"/>
              <a:ext cx="25897" cy="135967"/>
            </a:xfrm>
            <a:custGeom>
              <a:avLst/>
              <a:gdLst/>
              <a:ahLst/>
              <a:cxnLst/>
              <a:rect l="l" t="t" r="r" b="b"/>
              <a:pathLst>
                <a:path w="991" h="5203" extrusionOk="0">
                  <a:moveTo>
                    <a:pt x="991" y="0"/>
                  </a:moveTo>
                  <a:lnTo>
                    <a:pt x="77" y="1751"/>
                  </a:lnTo>
                  <a:cubicBezTo>
                    <a:pt x="29" y="1847"/>
                    <a:pt x="0" y="1962"/>
                    <a:pt x="0" y="2078"/>
                  </a:cubicBezTo>
                  <a:lnTo>
                    <a:pt x="0" y="3808"/>
                  </a:lnTo>
                  <a:cubicBezTo>
                    <a:pt x="0" y="3972"/>
                    <a:pt x="58" y="4126"/>
                    <a:pt x="173" y="4260"/>
                  </a:cubicBezTo>
                  <a:lnTo>
                    <a:pt x="972" y="5203"/>
                  </a:lnTo>
                  <a:cubicBezTo>
                    <a:pt x="981" y="5164"/>
                    <a:pt x="991" y="5126"/>
                    <a:pt x="991" y="5087"/>
                  </a:cubicBezTo>
                  <a:lnTo>
                    <a:pt x="991" y="0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01" name="Google Shape;14701;p85"/>
            <p:cNvSpPr/>
            <p:nvPr/>
          </p:nvSpPr>
          <p:spPr>
            <a:xfrm>
              <a:off x="1462062" y="2069737"/>
              <a:ext cx="45026" cy="158128"/>
            </a:xfrm>
            <a:custGeom>
              <a:avLst/>
              <a:gdLst/>
              <a:ahLst/>
              <a:cxnLst/>
              <a:rect l="l" t="t" r="r" b="b"/>
              <a:pathLst>
                <a:path w="1723" h="6051" extrusionOk="0">
                  <a:moveTo>
                    <a:pt x="239" y="1"/>
                  </a:moveTo>
                  <a:cubicBezTo>
                    <a:pt x="124" y="1"/>
                    <a:pt x="13" y="80"/>
                    <a:pt x="1" y="219"/>
                  </a:cubicBezTo>
                  <a:lnTo>
                    <a:pt x="1" y="5652"/>
                  </a:lnTo>
                  <a:cubicBezTo>
                    <a:pt x="1" y="5700"/>
                    <a:pt x="1" y="5738"/>
                    <a:pt x="20" y="5786"/>
                  </a:cubicBezTo>
                  <a:cubicBezTo>
                    <a:pt x="77" y="5957"/>
                    <a:pt x="231" y="6050"/>
                    <a:pt x="390" y="6050"/>
                  </a:cubicBezTo>
                  <a:cubicBezTo>
                    <a:pt x="499" y="6050"/>
                    <a:pt x="611" y="6006"/>
                    <a:pt x="693" y="5911"/>
                  </a:cubicBezTo>
                  <a:lnTo>
                    <a:pt x="1549" y="4902"/>
                  </a:lnTo>
                  <a:cubicBezTo>
                    <a:pt x="1655" y="4777"/>
                    <a:pt x="1713" y="4613"/>
                    <a:pt x="1722" y="4450"/>
                  </a:cubicBezTo>
                  <a:lnTo>
                    <a:pt x="1722" y="2719"/>
                  </a:lnTo>
                  <a:cubicBezTo>
                    <a:pt x="1713" y="2603"/>
                    <a:pt x="1693" y="2498"/>
                    <a:pt x="1636" y="2402"/>
                  </a:cubicBezTo>
                  <a:lnTo>
                    <a:pt x="443" y="113"/>
                  </a:lnTo>
                  <a:cubicBezTo>
                    <a:pt x="393" y="36"/>
                    <a:pt x="316" y="1"/>
                    <a:pt x="239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02" name="Google Shape;14702;p85"/>
            <p:cNvSpPr/>
            <p:nvPr/>
          </p:nvSpPr>
          <p:spPr>
            <a:xfrm>
              <a:off x="1462062" y="2084999"/>
              <a:ext cx="25923" cy="135967"/>
            </a:xfrm>
            <a:custGeom>
              <a:avLst/>
              <a:gdLst/>
              <a:ahLst/>
              <a:cxnLst/>
              <a:rect l="l" t="t" r="r" b="b"/>
              <a:pathLst>
                <a:path w="992" h="5203" extrusionOk="0">
                  <a:moveTo>
                    <a:pt x="1" y="0"/>
                  </a:moveTo>
                  <a:lnTo>
                    <a:pt x="1" y="5077"/>
                  </a:lnTo>
                  <a:cubicBezTo>
                    <a:pt x="1" y="5116"/>
                    <a:pt x="1" y="5164"/>
                    <a:pt x="20" y="5202"/>
                  </a:cubicBezTo>
                  <a:lnTo>
                    <a:pt x="828" y="4260"/>
                  </a:lnTo>
                  <a:cubicBezTo>
                    <a:pt x="934" y="4125"/>
                    <a:pt x="991" y="3972"/>
                    <a:pt x="991" y="3808"/>
                  </a:cubicBezTo>
                  <a:lnTo>
                    <a:pt x="991" y="2077"/>
                  </a:lnTo>
                  <a:cubicBezTo>
                    <a:pt x="991" y="1962"/>
                    <a:pt x="963" y="1846"/>
                    <a:pt x="915" y="175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703" name="Google Shape;14703;p85"/>
          <p:cNvGrpSpPr/>
          <p:nvPr/>
        </p:nvGrpSpPr>
        <p:grpSpPr>
          <a:xfrm>
            <a:off x="866528" y="2088762"/>
            <a:ext cx="366639" cy="119635"/>
            <a:chOff x="866528" y="2088762"/>
            <a:chExt cx="366639" cy="119635"/>
          </a:xfrm>
        </p:grpSpPr>
        <p:sp>
          <p:nvSpPr>
            <p:cNvPr id="14704" name="Google Shape;14704;p85"/>
            <p:cNvSpPr/>
            <p:nvPr/>
          </p:nvSpPr>
          <p:spPr>
            <a:xfrm>
              <a:off x="866528" y="2088762"/>
              <a:ext cx="366639" cy="119635"/>
            </a:xfrm>
            <a:custGeom>
              <a:avLst/>
              <a:gdLst/>
              <a:ahLst/>
              <a:cxnLst/>
              <a:rect l="l" t="t" r="r" b="b"/>
              <a:pathLst>
                <a:path w="14030" h="4578" extrusionOk="0">
                  <a:moveTo>
                    <a:pt x="510" y="0"/>
                  </a:moveTo>
                  <a:cubicBezTo>
                    <a:pt x="231" y="10"/>
                    <a:pt x="0" y="241"/>
                    <a:pt x="0" y="529"/>
                  </a:cubicBezTo>
                  <a:lnTo>
                    <a:pt x="0" y="4058"/>
                  </a:lnTo>
                  <a:cubicBezTo>
                    <a:pt x="0" y="4347"/>
                    <a:pt x="231" y="4578"/>
                    <a:pt x="529" y="4578"/>
                  </a:cubicBezTo>
                  <a:lnTo>
                    <a:pt x="13501" y="4578"/>
                  </a:lnTo>
                  <a:cubicBezTo>
                    <a:pt x="13789" y="4578"/>
                    <a:pt x="14030" y="4347"/>
                    <a:pt x="14030" y="4058"/>
                  </a:cubicBezTo>
                  <a:lnTo>
                    <a:pt x="14030" y="529"/>
                  </a:lnTo>
                  <a:cubicBezTo>
                    <a:pt x="14030" y="250"/>
                    <a:pt x="13818" y="29"/>
                    <a:pt x="13549" y="0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05" name="Google Shape;14705;p85"/>
            <p:cNvSpPr/>
            <p:nvPr/>
          </p:nvSpPr>
          <p:spPr>
            <a:xfrm>
              <a:off x="866528" y="2139511"/>
              <a:ext cx="366639" cy="68885"/>
            </a:xfrm>
            <a:custGeom>
              <a:avLst/>
              <a:gdLst/>
              <a:ahLst/>
              <a:cxnLst/>
              <a:rect l="l" t="t" r="r" b="b"/>
              <a:pathLst>
                <a:path w="14030" h="2636" extrusionOk="0">
                  <a:moveTo>
                    <a:pt x="0" y="1"/>
                  </a:moveTo>
                  <a:lnTo>
                    <a:pt x="0" y="2116"/>
                  </a:lnTo>
                  <a:cubicBezTo>
                    <a:pt x="0" y="2405"/>
                    <a:pt x="231" y="2636"/>
                    <a:pt x="529" y="2636"/>
                  </a:cubicBezTo>
                  <a:lnTo>
                    <a:pt x="13501" y="2636"/>
                  </a:lnTo>
                  <a:cubicBezTo>
                    <a:pt x="13789" y="2636"/>
                    <a:pt x="14030" y="2405"/>
                    <a:pt x="14030" y="2116"/>
                  </a:cubicBezTo>
                  <a:lnTo>
                    <a:pt x="14030" y="1"/>
                  </a:ln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06" name="Google Shape;14706;p85"/>
            <p:cNvSpPr/>
            <p:nvPr/>
          </p:nvSpPr>
          <p:spPr>
            <a:xfrm>
              <a:off x="866528" y="2164389"/>
              <a:ext cx="366639" cy="44007"/>
            </a:xfrm>
            <a:custGeom>
              <a:avLst/>
              <a:gdLst/>
              <a:ahLst/>
              <a:cxnLst/>
              <a:rect l="l" t="t" r="r" b="b"/>
              <a:pathLst>
                <a:path w="14030" h="1684" extrusionOk="0">
                  <a:moveTo>
                    <a:pt x="0" y="1"/>
                  </a:moveTo>
                  <a:lnTo>
                    <a:pt x="0" y="1164"/>
                  </a:lnTo>
                  <a:cubicBezTo>
                    <a:pt x="0" y="1453"/>
                    <a:pt x="231" y="1684"/>
                    <a:pt x="529" y="1684"/>
                  </a:cubicBezTo>
                  <a:lnTo>
                    <a:pt x="13501" y="1684"/>
                  </a:lnTo>
                  <a:cubicBezTo>
                    <a:pt x="13789" y="1684"/>
                    <a:pt x="14030" y="1453"/>
                    <a:pt x="14030" y="1164"/>
                  </a:cubicBezTo>
                  <a:lnTo>
                    <a:pt x="14030" y="1"/>
                  </a:lnTo>
                  <a:cubicBezTo>
                    <a:pt x="14030" y="289"/>
                    <a:pt x="13789" y="530"/>
                    <a:pt x="13511" y="530"/>
                  </a:cubicBezTo>
                  <a:lnTo>
                    <a:pt x="529" y="530"/>
                  </a:lnTo>
                  <a:cubicBezTo>
                    <a:pt x="231" y="530"/>
                    <a:pt x="0" y="289"/>
                    <a:pt x="0" y="1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07" name="Google Shape;14707;p85"/>
            <p:cNvSpPr/>
            <p:nvPr/>
          </p:nvSpPr>
          <p:spPr>
            <a:xfrm>
              <a:off x="897940" y="2088762"/>
              <a:ext cx="11943" cy="36455"/>
            </a:xfrm>
            <a:custGeom>
              <a:avLst/>
              <a:gdLst/>
              <a:ahLst/>
              <a:cxnLst/>
              <a:rect l="l" t="t" r="r" b="b"/>
              <a:pathLst>
                <a:path w="457" h="1395" extrusionOk="0">
                  <a:moveTo>
                    <a:pt x="10" y="0"/>
                  </a:moveTo>
                  <a:lnTo>
                    <a:pt x="10" y="1164"/>
                  </a:lnTo>
                  <a:cubicBezTo>
                    <a:pt x="0" y="1318"/>
                    <a:pt x="115" y="1395"/>
                    <a:pt x="230" y="1395"/>
                  </a:cubicBezTo>
                  <a:cubicBezTo>
                    <a:pt x="344" y="1395"/>
                    <a:pt x="457" y="1318"/>
                    <a:pt x="442" y="1164"/>
                  </a:cubicBezTo>
                  <a:lnTo>
                    <a:pt x="442" y="0"/>
                  </a:ln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08" name="Google Shape;14708;p85"/>
            <p:cNvSpPr/>
            <p:nvPr/>
          </p:nvSpPr>
          <p:spPr>
            <a:xfrm>
              <a:off x="927443" y="2088762"/>
              <a:ext cx="11838" cy="26916"/>
            </a:xfrm>
            <a:custGeom>
              <a:avLst/>
              <a:gdLst/>
              <a:ahLst/>
              <a:cxnLst/>
              <a:rect l="l" t="t" r="r" b="b"/>
              <a:pathLst>
                <a:path w="453" h="1030" extrusionOk="0">
                  <a:moveTo>
                    <a:pt x="15" y="0"/>
                  </a:moveTo>
                  <a:lnTo>
                    <a:pt x="15" y="798"/>
                  </a:lnTo>
                  <a:cubicBezTo>
                    <a:pt x="1" y="952"/>
                    <a:pt x="114" y="1029"/>
                    <a:pt x="227" y="1029"/>
                  </a:cubicBezTo>
                  <a:cubicBezTo>
                    <a:pt x="340" y="1029"/>
                    <a:pt x="453" y="952"/>
                    <a:pt x="438" y="798"/>
                  </a:cubicBezTo>
                  <a:lnTo>
                    <a:pt x="438" y="0"/>
                  </a:ln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09" name="Google Shape;14709;p85"/>
            <p:cNvSpPr/>
            <p:nvPr/>
          </p:nvSpPr>
          <p:spPr>
            <a:xfrm>
              <a:off x="956346" y="2088762"/>
              <a:ext cx="11838" cy="36455"/>
            </a:xfrm>
            <a:custGeom>
              <a:avLst/>
              <a:gdLst/>
              <a:ahLst/>
              <a:cxnLst/>
              <a:rect l="l" t="t" r="r" b="b"/>
              <a:pathLst>
                <a:path w="453" h="1395" extrusionOk="0">
                  <a:moveTo>
                    <a:pt x="15" y="0"/>
                  </a:moveTo>
                  <a:lnTo>
                    <a:pt x="15" y="1164"/>
                  </a:lnTo>
                  <a:cubicBezTo>
                    <a:pt x="1" y="1318"/>
                    <a:pt x="114" y="1395"/>
                    <a:pt x="227" y="1395"/>
                  </a:cubicBezTo>
                  <a:cubicBezTo>
                    <a:pt x="340" y="1395"/>
                    <a:pt x="453" y="1318"/>
                    <a:pt x="438" y="1164"/>
                  </a:cubicBezTo>
                  <a:lnTo>
                    <a:pt x="438" y="0"/>
                  </a:ln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0" name="Google Shape;14710;p85"/>
            <p:cNvSpPr/>
            <p:nvPr/>
          </p:nvSpPr>
          <p:spPr>
            <a:xfrm>
              <a:off x="985876" y="2088762"/>
              <a:ext cx="11838" cy="26916"/>
            </a:xfrm>
            <a:custGeom>
              <a:avLst/>
              <a:gdLst/>
              <a:ahLst/>
              <a:cxnLst/>
              <a:rect l="l" t="t" r="r" b="b"/>
              <a:pathLst>
                <a:path w="453" h="1030" extrusionOk="0">
                  <a:moveTo>
                    <a:pt x="10" y="0"/>
                  </a:moveTo>
                  <a:lnTo>
                    <a:pt x="10" y="798"/>
                  </a:lnTo>
                  <a:cubicBezTo>
                    <a:pt x="1" y="952"/>
                    <a:pt x="114" y="1029"/>
                    <a:pt x="227" y="1029"/>
                  </a:cubicBezTo>
                  <a:cubicBezTo>
                    <a:pt x="340" y="1029"/>
                    <a:pt x="453" y="952"/>
                    <a:pt x="443" y="798"/>
                  </a:cubicBezTo>
                  <a:lnTo>
                    <a:pt x="443" y="0"/>
                  </a:ln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1" name="Google Shape;14711;p85"/>
            <p:cNvSpPr/>
            <p:nvPr/>
          </p:nvSpPr>
          <p:spPr>
            <a:xfrm>
              <a:off x="1014647" y="2088762"/>
              <a:ext cx="11969" cy="36455"/>
            </a:xfrm>
            <a:custGeom>
              <a:avLst/>
              <a:gdLst/>
              <a:ahLst/>
              <a:cxnLst/>
              <a:rect l="l" t="t" r="r" b="b"/>
              <a:pathLst>
                <a:path w="458" h="1395" extrusionOk="0">
                  <a:moveTo>
                    <a:pt x="15" y="0"/>
                  </a:moveTo>
                  <a:lnTo>
                    <a:pt x="15" y="1164"/>
                  </a:lnTo>
                  <a:cubicBezTo>
                    <a:pt x="1" y="1318"/>
                    <a:pt x="114" y="1395"/>
                    <a:pt x="228" y="1395"/>
                  </a:cubicBezTo>
                  <a:cubicBezTo>
                    <a:pt x="342" y="1395"/>
                    <a:pt x="457" y="1318"/>
                    <a:pt x="448" y="1164"/>
                  </a:cubicBezTo>
                  <a:lnTo>
                    <a:pt x="448" y="0"/>
                  </a:ln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2" name="Google Shape;14712;p85"/>
            <p:cNvSpPr/>
            <p:nvPr/>
          </p:nvSpPr>
          <p:spPr>
            <a:xfrm>
              <a:off x="1044439" y="2088762"/>
              <a:ext cx="11315" cy="26159"/>
            </a:xfrm>
            <a:custGeom>
              <a:avLst/>
              <a:gdLst/>
              <a:ahLst/>
              <a:cxnLst/>
              <a:rect l="l" t="t" r="r" b="b"/>
              <a:pathLst>
                <a:path w="433" h="1001" extrusionOk="0">
                  <a:moveTo>
                    <a:pt x="0" y="0"/>
                  </a:moveTo>
                  <a:lnTo>
                    <a:pt x="0" y="798"/>
                  </a:lnTo>
                  <a:cubicBezTo>
                    <a:pt x="10" y="933"/>
                    <a:pt x="113" y="1000"/>
                    <a:pt x="217" y="1000"/>
                  </a:cubicBezTo>
                  <a:cubicBezTo>
                    <a:pt x="320" y="1000"/>
                    <a:pt x="423" y="933"/>
                    <a:pt x="433" y="798"/>
                  </a:cubicBezTo>
                  <a:lnTo>
                    <a:pt x="433" y="0"/>
                  </a:ln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3" name="Google Shape;14713;p85"/>
            <p:cNvSpPr/>
            <p:nvPr/>
          </p:nvSpPr>
          <p:spPr>
            <a:xfrm>
              <a:off x="1073080" y="2088762"/>
              <a:ext cx="11838" cy="36455"/>
            </a:xfrm>
            <a:custGeom>
              <a:avLst/>
              <a:gdLst/>
              <a:ahLst/>
              <a:cxnLst/>
              <a:rect l="l" t="t" r="r" b="b"/>
              <a:pathLst>
                <a:path w="453" h="1395" extrusionOk="0">
                  <a:moveTo>
                    <a:pt x="10" y="0"/>
                  </a:moveTo>
                  <a:lnTo>
                    <a:pt x="10" y="1164"/>
                  </a:lnTo>
                  <a:cubicBezTo>
                    <a:pt x="0" y="1318"/>
                    <a:pt x="113" y="1395"/>
                    <a:pt x="226" y="1395"/>
                  </a:cubicBezTo>
                  <a:cubicBezTo>
                    <a:pt x="339" y="1395"/>
                    <a:pt x="452" y="1318"/>
                    <a:pt x="443" y="1164"/>
                  </a:cubicBezTo>
                  <a:lnTo>
                    <a:pt x="443" y="0"/>
                  </a:ln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4" name="Google Shape;14714;p85"/>
            <p:cNvSpPr/>
            <p:nvPr/>
          </p:nvSpPr>
          <p:spPr>
            <a:xfrm>
              <a:off x="1102479" y="2088762"/>
              <a:ext cx="11838" cy="26916"/>
            </a:xfrm>
            <a:custGeom>
              <a:avLst/>
              <a:gdLst/>
              <a:ahLst/>
              <a:cxnLst/>
              <a:rect l="l" t="t" r="r" b="b"/>
              <a:pathLst>
                <a:path w="453" h="1030" extrusionOk="0">
                  <a:moveTo>
                    <a:pt x="10" y="0"/>
                  </a:moveTo>
                  <a:lnTo>
                    <a:pt x="10" y="798"/>
                  </a:lnTo>
                  <a:cubicBezTo>
                    <a:pt x="0" y="952"/>
                    <a:pt x="113" y="1029"/>
                    <a:pt x="226" y="1029"/>
                  </a:cubicBezTo>
                  <a:cubicBezTo>
                    <a:pt x="339" y="1029"/>
                    <a:pt x="452" y="952"/>
                    <a:pt x="443" y="798"/>
                  </a:cubicBezTo>
                  <a:lnTo>
                    <a:pt x="443" y="0"/>
                  </a:ln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5" name="Google Shape;14715;p85"/>
            <p:cNvSpPr/>
            <p:nvPr/>
          </p:nvSpPr>
          <p:spPr>
            <a:xfrm>
              <a:off x="1131381" y="2088762"/>
              <a:ext cx="11838" cy="36455"/>
            </a:xfrm>
            <a:custGeom>
              <a:avLst/>
              <a:gdLst/>
              <a:ahLst/>
              <a:cxnLst/>
              <a:rect l="l" t="t" r="r" b="b"/>
              <a:pathLst>
                <a:path w="453" h="1395" extrusionOk="0">
                  <a:moveTo>
                    <a:pt x="10" y="0"/>
                  </a:moveTo>
                  <a:lnTo>
                    <a:pt x="10" y="1164"/>
                  </a:lnTo>
                  <a:cubicBezTo>
                    <a:pt x="0" y="1318"/>
                    <a:pt x="113" y="1395"/>
                    <a:pt x="226" y="1395"/>
                  </a:cubicBezTo>
                  <a:cubicBezTo>
                    <a:pt x="339" y="1395"/>
                    <a:pt x="452" y="1318"/>
                    <a:pt x="443" y="1164"/>
                  </a:cubicBezTo>
                  <a:lnTo>
                    <a:pt x="443" y="0"/>
                  </a:ln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6" name="Google Shape;14716;p85"/>
            <p:cNvSpPr/>
            <p:nvPr/>
          </p:nvSpPr>
          <p:spPr>
            <a:xfrm>
              <a:off x="1160911" y="2088762"/>
              <a:ext cx="11838" cy="26916"/>
            </a:xfrm>
            <a:custGeom>
              <a:avLst/>
              <a:gdLst/>
              <a:ahLst/>
              <a:cxnLst/>
              <a:rect l="l" t="t" r="r" b="b"/>
              <a:pathLst>
                <a:path w="453" h="1030" extrusionOk="0">
                  <a:moveTo>
                    <a:pt x="15" y="0"/>
                  </a:moveTo>
                  <a:lnTo>
                    <a:pt x="15" y="798"/>
                  </a:lnTo>
                  <a:cubicBezTo>
                    <a:pt x="0" y="952"/>
                    <a:pt x="113" y="1029"/>
                    <a:pt x="226" y="1029"/>
                  </a:cubicBezTo>
                  <a:cubicBezTo>
                    <a:pt x="339" y="1029"/>
                    <a:pt x="452" y="952"/>
                    <a:pt x="438" y="798"/>
                  </a:cubicBezTo>
                  <a:lnTo>
                    <a:pt x="438" y="0"/>
                  </a:ln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7" name="Google Shape;14717;p85"/>
            <p:cNvSpPr/>
            <p:nvPr/>
          </p:nvSpPr>
          <p:spPr>
            <a:xfrm>
              <a:off x="1189814" y="2088762"/>
              <a:ext cx="11812" cy="36455"/>
            </a:xfrm>
            <a:custGeom>
              <a:avLst/>
              <a:gdLst/>
              <a:ahLst/>
              <a:cxnLst/>
              <a:rect l="l" t="t" r="r" b="b"/>
              <a:pathLst>
                <a:path w="452" h="1395" extrusionOk="0">
                  <a:moveTo>
                    <a:pt x="14" y="0"/>
                  </a:moveTo>
                  <a:lnTo>
                    <a:pt x="14" y="1164"/>
                  </a:lnTo>
                  <a:cubicBezTo>
                    <a:pt x="0" y="1318"/>
                    <a:pt x="113" y="1395"/>
                    <a:pt x="226" y="1395"/>
                  </a:cubicBezTo>
                  <a:cubicBezTo>
                    <a:pt x="339" y="1395"/>
                    <a:pt x="452" y="1318"/>
                    <a:pt x="438" y="1164"/>
                  </a:cubicBezTo>
                  <a:lnTo>
                    <a:pt x="438" y="0"/>
                  </a:ln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718" name="Google Shape;14718;p85"/>
          <p:cNvGrpSpPr/>
          <p:nvPr/>
        </p:nvGrpSpPr>
        <p:grpSpPr>
          <a:xfrm>
            <a:off x="2329269" y="1965312"/>
            <a:ext cx="98807" cy="366273"/>
            <a:chOff x="2329269" y="1965312"/>
            <a:chExt cx="98807" cy="366273"/>
          </a:xfrm>
        </p:grpSpPr>
        <p:sp>
          <p:nvSpPr>
            <p:cNvPr id="14719" name="Google Shape;14719;p85"/>
            <p:cNvSpPr/>
            <p:nvPr/>
          </p:nvSpPr>
          <p:spPr>
            <a:xfrm>
              <a:off x="2329269" y="1965312"/>
              <a:ext cx="98807" cy="312179"/>
            </a:xfrm>
            <a:custGeom>
              <a:avLst/>
              <a:gdLst/>
              <a:ahLst/>
              <a:cxnLst/>
              <a:rect l="l" t="t" r="r" b="b"/>
              <a:pathLst>
                <a:path w="3781" h="11946" extrusionOk="0">
                  <a:moveTo>
                    <a:pt x="1959" y="0"/>
                  </a:moveTo>
                  <a:cubicBezTo>
                    <a:pt x="1793" y="0"/>
                    <a:pt x="1629" y="68"/>
                    <a:pt x="1511" y="205"/>
                  </a:cubicBezTo>
                  <a:lnTo>
                    <a:pt x="895" y="897"/>
                  </a:lnTo>
                  <a:cubicBezTo>
                    <a:pt x="318" y="1551"/>
                    <a:pt x="1" y="2397"/>
                    <a:pt x="1" y="3272"/>
                  </a:cubicBezTo>
                  <a:lnTo>
                    <a:pt x="1" y="5676"/>
                  </a:lnTo>
                  <a:lnTo>
                    <a:pt x="261" y="5888"/>
                  </a:lnTo>
                  <a:cubicBezTo>
                    <a:pt x="530" y="6119"/>
                    <a:pt x="559" y="6523"/>
                    <a:pt x="309" y="6773"/>
                  </a:cubicBezTo>
                  <a:lnTo>
                    <a:pt x="1" y="7100"/>
                  </a:lnTo>
                  <a:lnTo>
                    <a:pt x="1" y="8590"/>
                  </a:lnTo>
                  <a:cubicBezTo>
                    <a:pt x="1" y="9071"/>
                    <a:pt x="145" y="9552"/>
                    <a:pt x="434" y="9946"/>
                  </a:cubicBezTo>
                  <a:lnTo>
                    <a:pt x="1857" y="11946"/>
                  </a:lnTo>
                  <a:lnTo>
                    <a:pt x="2328" y="11302"/>
                  </a:lnTo>
                  <a:lnTo>
                    <a:pt x="3328" y="9917"/>
                  </a:lnTo>
                  <a:cubicBezTo>
                    <a:pt x="3617" y="9523"/>
                    <a:pt x="3770" y="9042"/>
                    <a:pt x="3780" y="8542"/>
                  </a:cubicBezTo>
                  <a:lnTo>
                    <a:pt x="3780" y="5388"/>
                  </a:lnTo>
                  <a:lnTo>
                    <a:pt x="3280" y="4984"/>
                  </a:lnTo>
                  <a:cubicBezTo>
                    <a:pt x="3001" y="4753"/>
                    <a:pt x="2982" y="4349"/>
                    <a:pt x="3222" y="4099"/>
                  </a:cubicBezTo>
                  <a:lnTo>
                    <a:pt x="3770" y="3513"/>
                  </a:lnTo>
                  <a:lnTo>
                    <a:pt x="3770" y="3157"/>
                  </a:lnTo>
                  <a:cubicBezTo>
                    <a:pt x="3770" y="2330"/>
                    <a:pt x="3492" y="1532"/>
                    <a:pt x="2972" y="897"/>
                  </a:cubicBezTo>
                  <a:lnTo>
                    <a:pt x="2424" y="214"/>
                  </a:lnTo>
                  <a:cubicBezTo>
                    <a:pt x="2302" y="73"/>
                    <a:pt x="2130" y="0"/>
                    <a:pt x="1959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0" name="Google Shape;14720;p85"/>
            <p:cNvSpPr/>
            <p:nvPr/>
          </p:nvSpPr>
          <p:spPr>
            <a:xfrm>
              <a:off x="2353415" y="1970904"/>
              <a:ext cx="74661" cy="289757"/>
            </a:xfrm>
            <a:custGeom>
              <a:avLst/>
              <a:gdLst/>
              <a:ahLst/>
              <a:cxnLst/>
              <a:rect l="l" t="t" r="r" b="b"/>
              <a:pathLst>
                <a:path w="2857" h="11088" extrusionOk="0">
                  <a:moveTo>
                    <a:pt x="1500" y="0"/>
                  </a:moveTo>
                  <a:lnTo>
                    <a:pt x="904" y="683"/>
                  </a:lnTo>
                  <a:cubicBezTo>
                    <a:pt x="327" y="1337"/>
                    <a:pt x="0" y="2183"/>
                    <a:pt x="10" y="3058"/>
                  </a:cubicBezTo>
                  <a:lnTo>
                    <a:pt x="10" y="5462"/>
                  </a:lnTo>
                  <a:lnTo>
                    <a:pt x="269" y="5674"/>
                  </a:lnTo>
                  <a:cubicBezTo>
                    <a:pt x="539" y="5905"/>
                    <a:pt x="558" y="6309"/>
                    <a:pt x="317" y="6559"/>
                  </a:cubicBezTo>
                  <a:lnTo>
                    <a:pt x="10" y="6886"/>
                  </a:lnTo>
                  <a:lnTo>
                    <a:pt x="10" y="8376"/>
                  </a:lnTo>
                  <a:cubicBezTo>
                    <a:pt x="0" y="8857"/>
                    <a:pt x="154" y="9338"/>
                    <a:pt x="442" y="9732"/>
                  </a:cubicBezTo>
                  <a:lnTo>
                    <a:pt x="1404" y="11088"/>
                  </a:lnTo>
                  <a:lnTo>
                    <a:pt x="2404" y="9703"/>
                  </a:lnTo>
                  <a:cubicBezTo>
                    <a:pt x="2693" y="9309"/>
                    <a:pt x="2846" y="8828"/>
                    <a:pt x="2856" y="8328"/>
                  </a:cubicBezTo>
                  <a:lnTo>
                    <a:pt x="2856" y="5174"/>
                  </a:lnTo>
                  <a:lnTo>
                    <a:pt x="2356" y="4770"/>
                  </a:lnTo>
                  <a:cubicBezTo>
                    <a:pt x="2077" y="4539"/>
                    <a:pt x="2058" y="4135"/>
                    <a:pt x="2298" y="3885"/>
                  </a:cubicBezTo>
                  <a:lnTo>
                    <a:pt x="2856" y="3299"/>
                  </a:lnTo>
                  <a:lnTo>
                    <a:pt x="2856" y="2943"/>
                  </a:lnTo>
                  <a:cubicBezTo>
                    <a:pt x="2856" y="2116"/>
                    <a:pt x="2577" y="1318"/>
                    <a:pt x="2058" y="683"/>
                  </a:cubicBezTo>
                  <a:lnTo>
                    <a:pt x="1500" y="0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1" name="Google Shape;14721;p85"/>
            <p:cNvSpPr/>
            <p:nvPr/>
          </p:nvSpPr>
          <p:spPr>
            <a:xfrm>
              <a:off x="2337266" y="2001558"/>
              <a:ext cx="81246" cy="330027"/>
            </a:xfrm>
            <a:custGeom>
              <a:avLst/>
              <a:gdLst/>
              <a:ahLst/>
              <a:cxnLst/>
              <a:rect l="l" t="t" r="r" b="b"/>
              <a:pathLst>
                <a:path w="3109" h="12629" extrusionOk="0">
                  <a:moveTo>
                    <a:pt x="1583" y="1"/>
                  </a:moveTo>
                  <a:cubicBezTo>
                    <a:pt x="1471" y="1"/>
                    <a:pt x="1358" y="78"/>
                    <a:pt x="1368" y="231"/>
                  </a:cubicBezTo>
                  <a:lnTo>
                    <a:pt x="1368" y="1587"/>
                  </a:lnTo>
                  <a:lnTo>
                    <a:pt x="868" y="1145"/>
                  </a:lnTo>
                  <a:cubicBezTo>
                    <a:pt x="821" y="1098"/>
                    <a:pt x="770" y="1079"/>
                    <a:pt x="722" y="1079"/>
                  </a:cubicBezTo>
                  <a:cubicBezTo>
                    <a:pt x="550" y="1079"/>
                    <a:pt x="410" y="1320"/>
                    <a:pt x="589" y="1462"/>
                  </a:cubicBezTo>
                  <a:lnTo>
                    <a:pt x="1358" y="2145"/>
                  </a:lnTo>
                  <a:lnTo>
                    <a:pt x="1368" y="2155"/>
                  </a:lnTo>
                  <a:lnTo>
                    <a:pt x="1368" y="6174"/>
                  </a:lnTo>
                  <a:lnTo>
                    <a:pt x="935" y="5761"/>
                  </a:lnTo>
                  <a:cubicBezTo>
                    <a:pt x="888" y="5716"/>
                    <a:pt x="837" y="5697"/>
                    <a:pt x="788" y="5697"/>
                  </a:cubicBezTo>
                  <a:cubicBezTo>
                    <a:pt x="617" y="5697"/>
                    <a:pt x="475" y="5928"/>
                    <a:pt x="647" y="6078"/>
                  </a:cubicBezTo>
                  <a:lnTo>
                    <a:pt x="1368" y="6741"/>
                  </a:lnTo>
                  <a:lnTo>
                    <a:pt x="1368" y="11136"/>
                  </a:lnTo>
                  <a:lnTo>
                    <a:pt x="474" y="10280"/>
                  </a:lnTo>
                  <a:cubicBezTo>
                    <a:pt x="425" y="10225"/>
                    <a:pt x="370" y="10202"/>
                    <a:pt x="317" y="10202"/>
                  </a:cubicBezTo>
                  <a:cubicBezTo>
                    <a:pt x="147" y="10202"/>
                    <a:pt x="0" y="10432"/>
                    <a:pt x="176" y="10578"/>
                  </a:cubicBezTo>
                  <a:lnTo>
                    <a:pt x="1368" y="11732"/>
                  </a:lnTo>
                  <a:lnTo>
                    <a:pt x="1368" y="12434"/>
                  </a:lnTo>
                  <a:cubicBezTo>
                    <a:pt x="1378" y="12564"/>
                    <a:pt x="1479" y="12629"/>
                    <a:pt x="1580" y="12629"/>
                  </a:cubicBezTo>
                  <a:cubicBezTo>
                    <a:pt x="1681" y="12629"/>
                    <a:pt x="1782" y="12564"/>
                    <a:pt x="1791" y="12434"/>
                  </a:cubicBezTo>
                  <a:lnTo>
                    <a:pt x="1791" y="11723"/>
                  </a:lnTo>
                  <a:lnTo>
                    <a:pt x="3022" y="10482"/>
                  </a:lnTo>
                  <a:cubicBezTo>
                    <a:pt x="3109" y="10405"/>
                    <a:pt x="3109" y="10271"/>
                    <a:pt x="3022" y="10184"/>
                  </a:cubicBezTo>
                  <a:cubicBezTo>
                    <a:pt x="2979" y="10141"/>
                    <a:pt x="2924" y="10119"/>
                    <a:pt x="2869" y="10119"/>
                  </a:cubicBezTo>
                  <a:cubicBezTo>
                    <a:pt x="2815" y="10119"/>
                    <a:pt x="2762" y="10141"/>
                    <a:pt x="2724" y="10184"/>
                  </a:cubicBezTo>
                  <a:lnTo>
                    <a:pt x="1791" y="11126"/>
                  </a:lnTo>
                  <a:lnTo>
                    <a:pt x="1791" y="5011"/>
                  </a:lnTo>
                  <a:lnTo>
                    <a:pt x="2753" y="4309"/>
                  </a:lnTo>
                  <a:cubicBezTo>
                    <a:pt x="2920" y="4165"/>
                    <a:pt x="2790" y="3929"/>
                    <a:pt x="2615" y="3929"/>
                  </a:cubicBezTo>
                  <a:cubicBezTo>
                    <a:pt x="2579" y="3929"/>
                    <a:pt x="2541" y="3939"/>
                    <a:pt x="2503" y="3962"/>
                  </a:cubicBezTo>
                  <a:lnTo>
                    <a:pt x="1791" y="4491"/>
                  </a:lnTo>
                  <a:lnTo>
                    <a:pt x="1791" y="231"/>
                  </a:lnTo>
                  <a:cubicBezTo>
                    <a:pt x="1806" y="78"/>
                    <a:pt x="1695" y="1"/>
                    <a:pt x="1583" y="1"/>
                  </a:cubicBez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722" name="Google Shape;14722;p85"/>
          <p:cNvGrpSpPr/>
          <p:nvPr/>
        </p:nvGrpSpPr>
        <p:grpSpPr>
          <a:xfrm>
            <a:off x="3208053" y="1964972"/>
            <a:ext cx="112344" cy="366926"/>
            <a:chOff x="3208053" y="1964972"/>
            <a:chExt cx="112344" cy="366926"/>
          </a:xfrm>
        </p:grpSpPr>
        <p:sp>
          <p:nvSpPr>
            <p:cNvPr id="14723" name="Google Shape;14723;p85"/>
            <p:cNvSpPr/>
            <p:nvPr/>
          </p:nvSpPr>
          <p:spPr>
            <a:xfrm>
              <a:off x="3226398" y="2093283"/>
              <a:ext cx="63607" cy="238616"/>
            </a:xfrm>
            <a:custGeom>
              <a:avLst/>
              <a:gdLst/>
              <a:ahLst/>
              <a:cxnLst/>
              <a:rect l="l" t="t" r="r" b="b"/>
              <a:pathLst>
                <a:path w="2434" h="9131" extrusionOk="0">
                  <a:moveTo>
                    <a:pt x="2010" y="0"/>
                  </a:moveTo>
                  <a:cubicBezTo>
                    <a:pt x="1808" y="106"/>
                    <a:pt x="1596" y="164"/>
                    <a:pt x="1375" y="174"/>
                  </a:cubicBezTo>
                  <a:lnTo>
                    <a:pt x="1096" y="174"/>
                  </a:lnTo>
                  <a:cubicBezTo>
                    <a:pt x="866" y="164"/>
                    <a:pt x="635" y="106"/>
                    <a:pt x="423" y="10"/>
                  </a:cubicBezTo>
                  <a:cubicBezTo>
                    <a:pt x="337" y="443"/>
                    <a:pt x="231" y="1097"/>
                    <a:pt x="144" y="1885"/>
                  </a:cubicBezTo>
                  <a:cubicBezTo>
                    <a:pt x="116" y="2260"/>
                    <a:pt x="87" y="2654"/>
                    <a:pt x="67" y="3078"/>
                  </a:cubicBezTo>
                  <a:cubicBezTo>
                    <a:pt x="0" y="4914"/>
                    <a:pt x="192" y="7145"/>
                    <a:pt x="1154" y="9088"/>
                  </a:cubicBezTo>
                  <a:cubicBezTo>
                    <a:pt x="1164" y="9116"/>
                    <a:pt x="1188" y="9131"/>
                    <a:pt x="1213" y="9131"/>
                  </a:cubicBezTo>
                  <a:cubicBezTo>
                    <a:pt x="1238" y="9131"/>
                    <a:pt x="1265" y="9116"/>
                    <a:pt x="1279" y="9088"/>
                  </a:cubicBezTo>
                  <a:cubicBezTo>
                    <a:pt x="2231" y="7145"/>
                    <a:pt x="2433" y="4914"/>
                    <a:pt x="2366" y="3078"/>
                  </a:cubicBezTo>
                  <a:cubicBezTo>
                    <a:pt x="2356" y="2654"/>
                    <a:pt x="2327" y="2260"/>
                    <a:pt x="2289" y="1885"/>
                  </a:cubicBezTo>
                  <a:cubicBezTo>
                    <a:pt x="2212" y="1097"/>
                    <a:pt x="2096" y="443"/>
                    <a:pt x="2010" y="0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4" name="Google Shape;14724;p85"/>
            <p:cNvSpPr/>
            <p:nvPr/>
          </p:nvSpPr>
          <p:spPr>
            <a:xfrm>
              <a:off x="3226398" y="2093544"/>
              <a:ext cx="45497" cy="238355"/>
            </a:xfrm>
            <a:custGeom>
              <a:avLst/>
              <a:gdLst/>
              <a:ahLst/>
              <a:cxnLst/>
              <a:rect l="l" t="t" r="r" b="b"/>
              <a:pathLst>
                <a:path w="1741" h="9121" extrusionOk="0">
                  <a:moveTo>
                    <a:pt x="423" y="0"/>
                  </a:moveTo>
                  <a:cubicBezTo>
                    <a:pt x="337" y="433"/>
                    <a:pt x="231" y="1087"/>
                    <a:pt x="144" y="1875"/>
                  </a:cubicBezTo>
                  <a:cubicBezTo>
                    <a:pt x="116" y="2250"/>
                    <a:pt x="87" y="2644"/>
                    <a:pt x="67" y="3068"/>
                  </a:cubicBezTo>
                  <a:cubicBezTo>
                    <a:pt x="0" y="4904"/>
                    <a:pt x="192" y="7135"/>
                    <a:pt x="1154" y="9078"/>
                  </a:cubicBezTo>
                  <a:cubicBezTo>
                    <a:pt x="1164" y="9106"/>
                    <a:pt x="1188" y="9121"/>
                    <a:pt x="1213" y="9121"/>
                  </a:cubicBezTo>
                  <a:cubicBezTo>
                    <a:pt x="1238" y="9121"/>
                    <a:pt x="1265" y="9106"/>
                    <a:pt x="1279" y="9078"/>
                  </a:cubicBezTo>
                  <a:cubicBezTo>
                    <a:pt x="1452" y="8712"/>
                    <a:pt x="1616" y="8337"/>
                    <a:pt x="1741" y="7953"/>
                  </a:cubicBezTo>
                  <a:cubicBezTo>
                    <a:pt x="1183" y="6308"/>
                    <a:pt x="1068" y="4558"/>
                    <a:pt x="1135" y="3077"/>
                  </a:cubicBezTo>
                  <a:cubicBezTo>
                    <a:pt x="1144" y="2654"/>
                    <a:pt x="1173" y="2250"/>
                    <a:pt x="1212" y="1885"/>
                  </a:cubicBezTo>
                  <a:cubicBezTo>
                    <a:pt x="1279" y="1183"/>
                    <a:pt x="1375" y="587"/>
                    <a:pt x="1452" y="164"/>
                  </a:cubicBezTo>
                  <a:lnTo>
                    <a:pt x="1096" y="164"/>
                  </a:lnTo>
                  <a:cubicBezTo>
                    <a:pt x="866" y="154"/>
                    <a:pt x="635" y="96"/>
                    <a:pt x="423" y="0"/>
                  </a:cubicBez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5" name="Google Shape;14725;p85"/>
            <p:cNvSpPr/>
            <p:nvPr/>
          </p:nvSpPr>
          <p:spPr>
            <a:xfrm>
              <a:off x="3208053" y="1964972"/>
              <a:ext cx="112344" cy="147936"/>
            </a:xfrm>
            <a:custGeom>
              <a:avLst/>
              <a:gdLst/>
              <a:ahLst/>
              <a:cxnLst/>
              <a:rect l="l" t="t" r="r" b="b"/>
              <a:pathLst>
                <a:path w="4299" h="5661" extrusionOk="0">
                  <a:moveTo>
                    <a:pt x="3866" y="1"/>
                  </a:moveTo>
                  <a:cubicBezTo>
                    <a:pt x="3264" y="1"/>
                    <a:pt x="2669" y="173"/>
                    <a:pt x="2145" y="487"/>
                  </a:cubicBezTo>
                  <a:cubicBezTo>
                    <a:pt x="721" y="1333"/>
                    <a:pt x="202" y="3035"/>
                    <a:pt x="202" y="3035"/>
                  </a:cubicBezTo>
                  <a:cubicBezTo>
                    <a:pt x="144" y="3199"/>
                    <a:pt x="116" y="3362"/>
                    <a:pt x="96" y="3535"/>
                  </a:cubicBezTo>
                  <a:cubicBezTo>
                    <a:pt x="0" y="4632"/>
                    <a:pt x="731" y="5612"/>
                    <a:pt x="1798" y="5660"/>
                  </a:cubicBezTo>
                  <a:lnTo>
                    <a:pt x="2068" y="5660"/>
                  </a:lnTo>
                  <a:cubicBezTo>
                    <a:pt x="2606" y="5622"/>
                    <a:pt x="3097" y="5334"/>
                    <a:pt x="3385" y="4882"/>
                  </a:cubicBezTo>
                  <a:cubicBezTo>
                    <a:pt x="3654" y="4449"/>
                    <a:pt x="3741" y="3930"/>
                    <a:pt x="3625" y="3439"/>
                  </a:cubicBezTo>
                  <a:cubicBezTo>
                    <a:pt x="3606" y="3353"/>
                    <a:pt x="3577" y="3266"/>
                    <a:pt x="3539" y="3189"/>
                  </a:cubicBezTo>
                  <a:cubicBezTo>
                    <a:pt x="3443" y="2987"/>
                    <a:pt x="3366" y="2776"/>
                    <a:pt x="3318" y="2555"/>
                  </a:cubicBezTo>
                  <a:cubicBezTo>
                    <a:pt x="3270" y="2247"/>
                    <a:pt x="3298" y="1920"/>
                    <a:pt x="3395" y="1622"/>
                  </a:cubicBezTo>
                  <a:cubicBezTo>
                    <a:pt x="3500" y="1314"/>
                    <a:pt x="3664" y="1026"/>
                    <a:pt x="3856" y="756"/>
                  </a:cubicBezTo>
                  <a:cubicBezTo>
                    <a:pt x="3895" y="699"/>
                    <a:pt x="4039" y="487"/>
                    <a:pt x="4183" y="314"/>
                  </a:cubicBezTo>
                  <a:cubicBezTo>
                    <a:pt x="4299" y="199"/>
                    <a:pt x="4212" y="6"/>
                    <a:pt x="4049" y="6"/>
                  </a:cubicBezTo>
                  <a:cubicBezTo>
                    <a:pt x="3988" y="3"/>
                    <a:pt x="3927" y="1"/>
                    <a:pt x="3866" y="1"/>
                  </a:cubicBezTo>
                  <a:close/>
                </a:path>
              </a:pathLst>
            </a:custGeom>
            <a:solidFill>
              <a:srgbClr val="BCC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6" name="Google Shape;14726;p85"/>
            <p:cNvSpPr/>
            <p:nvPr/>
          </p:nvSpPr>
          <p:spPr>
            <a:xfrm>
              <a:off x="3229900" y="1964972"/>
              <a:ext cx="90497" cy="130088"/>
            </a:xfrm>
            <a:custGeom>
              <a:avLst/>
              <a:gdLst/>
              <a:ahLst/>
              <a:cxnLst/>
              <a:rect l="l" t="t" r="r" b="b"/>
              <a:pathLst>
                <a:path w="3463" h="4978" extrusionOk="0">
                  <a:moveTo>
                    <a:pt x="3028" y="1"/>
                  </a:moveTo>
                  <a:cubicBezTo>
                    <a:pt x="2419" y="1"/>
                    <a:pt x="1824" y="173"/>
                    <a:pt x="1309" y="487"/>
                  </a:cubicBezTo>
                  <a:cubicBezTo>
                    <a:pt x="809" y="1026"/>
                    <a:pt x="434" y="1660"/>
                    <a:pt x="193" y="2353"/>
                  </a:cubicBezTo>
                  <a:cubicBezTo>
                    <a:pt x="145" y="2516"/>
                    <a:pt x="107" y="2680"/>
                    <a:pt x="97" y="2853"/>
                  </a:cubicBezTo>
                  <a:cubicBezTo>
                    <a:pt x="1" y="3949"/>
                    <a:pt x="722" y="4930"/>
                    <a:pt x="1789" y="4978"/>
                  </a:cubicBezTo>
                  <a:lnTo>
                    <a:pt x="2068" y="4978"/>
                  </a:lnTo>
                  <a:cubicBezTo>
                    <a:pt x="2232" y="4968"/>
                    <a:pt x="2395" y="4939"/>
                    <a:pt x="2549" y="4882"/>
                  </a:cubicBezTo>
                  <a:cubicBezTo>
                    <a:pt x="2818" y="4449"/>
                    <a:pt x="2905" y="3930"/>
                    <a:pt x="2789" y="3439"/>
                  </a:cubicBezTo>
                  <a:cubicBezTo>
                    <a:pt x="2770" y="3353"/>
                    <a:pt x="2741" y="3266"/>
                    <a:pt x="2703" y="3189"/>
                  </a:cubicBezTo>
                  <a:cubicBezTo>
                    <a:pt x="2607" y="2987"/>
                    <a:pt x="2530" y="2776"/>
                    <a:pt x="2482" y="2555"/>
                  </a:cubicBezTo>
                  <a:cubicBezTo>
                    <a:pt x="2434" y="2247"/>
                    <a:pt x="2462" y="1920"/>
                    <a:pt x="2559" y="1622"/>
                  </a:cubicBezTo>
                  <a:cubicBezTo>
                    <a:pt x="2664" y="1314"/>
                    <a:pt x="2828" y="1026"/>
                    <a:pt x="3020" y="756"/>
                  </a:cubicBezTo>
                  <a:cubicBezTo>
                    <a:pt x="3059" y="699"/>
                    <a:pt x="3203" y="487"/>
                    <a:pt x="3347" y="314"/>
                  </a:cubicBezTo>
                  <a:cubicBezTo>
                    <a:pt x="3463" y="199"/>
                    <a:pt x="3376" y="6"/>
                    <a:pt x="3213" y="6"/>
                  </a:cubicBezTo>
                  <a:cubicBezTo>
                    <a:pt x="3151" y="3"/>
                    <a:pt x="3089" y="1"/>
                    <a:pt x="3028" y="1"/>
                  </a:cubicBez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7" name="Google Shape;14727;p85"/>
            <p:cNvSpPr/>
            <p:nvPr/>
          </p:nvSpPr>
          <p:spPr>
            <a:xfrm>
              <a:off x="3227887" y="2142542"/>
              <a:ext cx="60340" cy="31176"/>
            </a:xfrm>
            <a:custGeom>
              <a:avLst/>
              <a:gdLst/>
              <a:ahLst/>
              <a:cxnLst/>
              <a:rect l="l" t="t" r="r" b="b"/>
              <a:pathLst>
                <a:path w="2309" h="1193" extrusionOk="0">
                  <a:moveTo>
                    <a:pt x="87" y="0"/>
                  </a:moveTo>
                  <a:cubicBezTo>
                    <a:pt x="49" y="375"/>
                    <a:pt x="20" y="769"/>
                    <a:pt x="1" y="1193"/>
                  </a:cubicBezTo>
                  <a:lnTo>
                    <a:pt x="2309" y="1193"/>
                  </a:lnTo>
                  <a:cubicBezTo>
                    <a:pt x="2289" y="779"/>
                    <a:pt x="2261" y="375"/>
                    <a:pt x="2222" y="0"/>
                  </a:cubicBezTo>
                  <a:close/>
                </a:path>
              </a:pathLst>
            </a:custGeom>
            <a:solidFill>
              <a:srgbClr val="C1CA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8" name="Google Shape;14728;p85"/>
            <p:cNvSpPr/>
            <p:nvPr/>
          </p:nvSpPr>
          <p:spPr>
            <a:xfrm>
              <a:off x="3227887" y="2142542"/>
              <a:ext cx="29948" cy="31176"/>
            </a:xfrm>
            <a:custGeom>
              <a:avLst/>
              <a:gdLst/>
              <a:ahLst/>
              <a:cxnLst/>
              <a:rect l="l" t="t" r="r" b="b"/>
              <a:pathLst>
                <a:path w="1146" h="1193" extrusionOk="0">
                  <a:moveTo>
                    <a:pt x="87" y="0"/>
                  </a:moveTo>
                  <a:cubicBezTo>
                    <a:pt x="49" y="375"/>
                    <a:pt x="20" y="769"/>
                    <a:pt x="1" y="1193"/>
                  </a:cubicBezTo>
                  <a:lnTo>
                    <a:pt x="1068" y="1193"/>
                  </a:lnTo>
                  <a:cubicBezTo>
                    <a:pt x="1078" y="769"/>
                    <a:pt x="1107" y="375"/>
                    <a:pt x="1145" y="0"/>
                  </a:cubicBezTo>
                  <a:close/>
                </a:path>
              </a:pathLst>
            </a:custGeom>
            <a:solidFill>
              <a:srgbClr val="B8C2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729" name="Google Shape;14729;p85"/>
          <p:cNvGrpSpPr/>
          <p:nvPr/>
        </p:nvGrpSpPr>
        <p:grpSpPr>
          <a:xfrm>
            <a:off x="3225379" y="3807339"/>
            <a:ext cx="72413" cy="366404"/>
            <a:chOff x="3225379" y="3807339"/>
            <a:chExt cx="72413" cy="366404"/>
          </a:xfrm>
        </p:grpSpPr>
        <p:sp>
          <p:nvSpPr>
            <p:cNvPr id="14730" name="Google Shape;14730;p85"/>
            <p:cNvSpPr/>
            <p:nvPr/>
          </p:nvSpPr>
          <p:spPr>
            <a:xfrm>
              <a:off x="3225379" y="3807339"/>
              <a:ext cx="72413" cy="366404"/>
            </a:xfrm>
            <a:custGeom>
              <a:avLst/>
              <a:gdLst/>
              <a:ahLst/>
              <a:cxnLst/>
              <a:rect l="l" t="t" r="r" b="b"/>
              <a:pathLst>
                <a:path w="2771" h="14021" extrusionOk="0">
                  <a:moveTo>
                    <a:pt x="1390" y="0"/>
                  </a:moveTo>
                  <a:cubicBezTo>
                    <a:pt x="1354" y="0"/>
                    <a:pt x="1318" y="20"/>
                    <a:pt x="1299" y="58"/>
                  </a:cubicBezTo>
                  <a:lnTo>
                    <a:pt x="789" y="1020"/>
                  </a:lnTo>
                  <a:lnTo>
                    <a:pt x="145" y="2231"/>
                  </a:lnTo>
                  <a:cubicBezTo>
                    <a:pt x="49" y="2395"/>
                    <a:pt x="10" y="2587"/>
                    <a:pt x="10" y="2779"/>
                  </a:cubicBezTo>
                  <a:lnTo>
                    <a:pt x="10" y="12645"/>
                  </a:lnTo>
                  <a:cubicBezTo>
                    <a:pt x="1" y="13403"/>
                    <a:pt x="616" y="14021"/>
                    <a:pt x="1379" y="14021"/>
                  </a:cubicBezTo>
                  <a:cubicBezTo>
                    <a:pt x="1391" y="14021"/>
                    <a:pt x="1403" y="14021"/>
                    <a:pt x="1414" y="14020"/>
                  </a:cubicBezTo>
                  <a:cubicBezTo>
                    <a:pt x="1597" y="14020"/>
                    <a:pt x="1780" y="13982"/>
                    <a:pt x="1953" y="13905"/>
                  </a:cubicBezTo>
                  <a:cubicBezTo>
                    <a:pt x="2443" y="13674"/>
                    <a:pt x="2760" y="13184"/>
                    <a:pt x="2770" y="12645"/>
                  </a:cubicBezTo>
                  <a:lnTo>
                    <a:pt x="2770" y="12617"/>
                  </a:lnTo>
                  <a:lnTo>
                    <a:pt x="2770" y="2779"/>
                  </a:lnTo>
                  <a:cubicBezTo>
                    <a:pt x="2770" y="2693"/>
                    <a:pt x="2760" y="2606"/>
                    <a:pt x="2741" y="2529"/>
                  </a:cubicBezTo>
                  <a:lnTo>
                    <a:pt x="2741" y="2510"/>
                  </a:lnTo>
                  <a:cubicBezTo>
                    <a:pt x="2722" y="2404"/>
                    <a:pt x="2684" y="2318"/>
                    <a:pt x="2635" y="2222"/>
                  </a:cubicBezTo>
                  <a:lnTo>
                    <a:pt x="1991" y="1020"/>
                  </a:lnTo>
                  <a:lnTo>
                    <a:pt x="1482" y="58"/>
                  </a:lnTo>
                  <a:cubicBezTo>
                    <a:pt x="1462" y="20"/>
                    <a:pt x="1426" y="0"/>
                    <a:pt x="1390" y="0"/>
                  </a:cubicBez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1" name="Google Shape;14731;p85"/>
            <p:cNvSpPr/>
            <p:nvPr/>
          </p:nvSpPr>
          <p:spPr>
            <a:xfrm>
              <a:off x="3225640" y="4104623"/>
              <a:ext cx="72152" cy="33188"/>
            </a:xfrm>
            <a:custGeom>
              <a:avLst/>
              <a:gdLst/>
              <a:ahLst/>
              <a:cxnLst/>
              <a:rect l="l" t="t" r="r" b="b"/>
              <a:pathLst>
                <a:path w="2761" h="1270" extrusionOk="0">
                  <a:moveTo>
                    <a:pt x="0" y="0"/>
                  </a:moveTo>
                  <a:lnTo>
                    <a:pt x="0" y="1269"/>
                  </a:lnTo>
                  <a:lnTo>
                    <a:pt x="2760" y="1269"/>
                  </a:lnTo>
                  <a:lnTo>
                    <a:pt x="2760" y="1241"/>
                  </a:lnTo>
                  <a:lnTo>
                    <a:pt x="2760" y="0"/>
                  </a:ln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2" name="Google Shape;14732;p85"/>
            <p:cNvSpPr/>
            <p:nvPr/>
          </p:nvSpPr>
          <p:spPr>
            <a:xfrm>
              <a:off x="3245997" y="3807339"/>
              <a:ext cx="31437" cy="32509"/>
            </a:xfrm>
            <a:custGeom>
              <a:avLst/>
              <a:gdLst/>
              <a:ahLst/>
              <a:cxnLst/>
              <a:rect l="l" t="t" r="r" b="b"/>
              <a:pathLst>
                <a:path w="1203" h="1244" extrusionOk="0">
                  <a:moveTo>
                    <a:pt x="601" y="0"/>
                  </a:moveTo>
                  <a:cubicBezTo>
                    <a:pt x="565" y="0"/>
                    <a:pt x="529" y="20"/>
                    <a:pt x="510" y="58"/>
                  </a:cubicBezTo>
                  <a:lnTo>
                    <a:pt x="0" y="1020"/>
                  </a:lnTo>
                  <a:cubicBezTo>
                    <a:pt x="173" y="1169"/>
                    <a:pt x="387" y="1243"/>
                    <a:pt x="601" y="1243"/>
                  </a:cubicBezTo>
                  <a:cubicBezTo>
                    <a:pt x="815" y="1243"/>
                    <a:pt x="1029" y="1169"/>
                    <a:pt x="1202" y="1020"/>
                  </a:cubicBezTo>
                  <a:lnTo>
                    <a:pt x="693" y="58"/>
                  </a:lnTo>
                  <a:cubicBezTo>
                    <a:pt x="673" y="20"/>
                    <a:pt x="637" y="0"/>
                    <a:pt x="601" y="0"/>
                  </a:cubicBezTo>
                  <a:close/>
                </a:path>
              </a:pathLst>
            </a:custGeom>
            <a:solidFill>
              <a:srgbClr val="859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3" name="Google Shape;14733;p85"/>
            <p:cNvSpPr/>
            <p:nvPr/>
          </p:nvSpPr>
          <p:spPr>
            <a:xfrm>
              <a:off x="3225379" y="4137785"/>
              <a:ext cx="72413" cy="35958"/>
            </a:xfrm>
            <a:custGeom>
              <a:avLst/>
              <a:gdLst/>
              <a:ahLst/>
              <a:cxnLst/>
              <a:rect l="l" t="t" r="r" b="b"/>
              <a:pathLst>
                <a:path w="2771" h="1376" extrusionOk="0">
                  <a:moveTo>
                    <a:pt x="10" y="0"/>
                  </a:moveTo>
                  <a:cubicBezTo>
                    <a:pt x="1" y="758"/>
                    <a:pt x="616" y="1376"/>
                    <a:pt x="1379" y="1376"/>
                  </a:cubicBezTo>
                  <a:cubicBezTo>
                    <a:pt x="1391" y="1376"/>
                    <a:pt x="1403" y="1376"/>
                    <a:pt x="1414" y="1375"/>
                  </a:cubicBezTo>
                  <a:cubicBezTo>
                    <a:pt x="1597" y="1375"/>
                    <a:pt x="1780" y="1337"/>
                    <a:pt x="1953" y="1260"/>
                  </a:cubicBezTo>
                  <a:cubicBezTo>
                    <a:pt x="2443" y="1029"/>
                    <a:pt x="2760" y="539"/>
                    <a:pt x="2770" y="0"/>
                  </a:cubicBezTo>
                  <a:close/>
                </a:path>
              </a:pathLst>
            </a:custGeom>
            <a:solidFill>
              <a:srgbClr val="657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4" name="Google Shape;14734;p85"/>
            <p:cNvSpPr/>
            <p:nvPr/>
          </p:nvSpPr>
          <p:spPr>
            <a:xfrm>
              <a:off x="3255039" y="4104623"/>
              <a:ext cx="42753" cy="33188"/>
            </a:xfrm>
            <a:custGeom>
              <a:avLst/>
              <a:gdLst/>
              <a:ahLst/>
              <a:cxnLst/>
              <a:rect l="l" t="t" r="r" b="b"/>
              <a:pathLst>
                <a:path w="1636" h="1270" extrusionOk="0">
                  <a:moveTo>
                    <a:pt x="0" y="0"/>
                  </a:moveTo>
                  <a:lnTo>
                    <a:pt x="0" y="1269"/>
                  </a:lnTo>
                  <a:lnTo>
                    <a:pt x="1635" y="1269"/>
                  </a:lnTo>
                  <a:lnTo>
                    <a:pt x="1635" y="1241"/>
                  </a:lnTo>
                  <a:lnTo>
                    <a:pt x="1635" y="0"/>
                  </a:lnTo>
                  <a:close/>
                </a:path>
              </a:pathLst>
            </a:custGeom>
            <a:solidFill>
              <a:srgbClr val="EA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5" name="Google Shape;14735;p85"/>
            <p:cNvSpPr/>
            <p:nvPr/>
          </p:nvSpPr>
          <p:spPr>
            <a:xfrm>
              <a:off x="3255039" y="4137785"/>
              <a:ext cx="42753" cy="32953"/>
            </a:xfrm>
            <a:custGeom>
              <a:avLst/>
              <a:gdLst/>
              <a:ahLst/>
              <a:cxnLst/>
              <a:rect l="l" t="t" r="r" b="b"/>
              <a:pathLst>
                <a:path w="1636" h="1261" extrusionOk="0">
                  <a:moveTo>
                    <a:pt x="0" y="0"/>
                  </a:moveTo>
                  <a:cubicBezTo>
                    <a:pt x="0" y="539"/>
                    <a:pt x="318" y="1039"/>
                    <a:pt x="818" y="1260"/>
                  </a:cubicBezTo>
                  <a:cubicBezTo>
                    <a:pt x="1308" y="1029"/>
                    <a:pt x="1625" y="539"/>
                    <a:pt x="1635" y="0"/>
                  </a:cubicBez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6" name="Google Shape;14736;p85"/>
            <p:cNvSpPr/>
            <p:nvPr/>
          </p:nvSpPr>
          <p:spPr>
            <a:xfrm>
              <a:off x="3225379" y="3872932"/>
              <a:ext cx="72413" cy="231717"/>
            </a:xfrm>
            <a:custGeom>
              <a:avLst/>
              <a:gdLst/>
              <a:ahLst/>
              <a:cxnLst/>
              <a:rect l="l" t="t" r="r" b="b"/>
              <a:pathLst>
                <a:path w="2771" h="8867" extrusionOk="0">
                  <a:moveTo>
                    <a:pt x="39" y="0"/>
                  </a:moveTo>
                  <a:cubicBezTo>
                    <a:pt x="20" y="87"/>
                    <a:pt x="1" y="173"/>
                    <a:pt x="10" y="269"/>
                  </a:cubicBezTo>
                  <a:lnTo>
                    <a:pt x="10" y="8866"/>
                  </a:lnTo>
                  <a:lnTo>
                    <a:pt x="2770" y="8866"/>
                  </a:lnTo>
                  <a:lnTo>
                    <a:pt x="2770" y="269"/>
                  </a:lnTo>
                  <a:cubicBezTo>
                    <a:pt x="2770" y="183"/>
                    <a:pt x="2760" y="106"/>
                    <a:pt x="2741" y="19"/>
                  </a:cubicBezTo>
                  <a:lnTo>
                    <a:pt x="2741" y="0"/>
                  </a:lnTo>
                  <a:close/>
                </a:path>
              </a:pathLst>
            </a:custGeom>
            <a:solidFill>
              <a:srgbClr val="859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7" name="Google Shape;14737;p85"/>
            <p:cNvSpPr/>
            <p:nvPr/>
          </p:nvSpPr>
          <p:spPr>
            <a:xfrm>
              <a:off x="3255039" y="3872932"/>
              <a:ext cx="42753" cy="231717"/>
            </a:xfrm>
            <a:custGeom>
              <a:avLst/>
              <a:gdLst/>
              <a:ahLst/>
              <a:cxnLst/>
              <a:rect l="l" t="t" r="r" b="b"/>
              <a:pathLst>
                <a:path w="1636" h="8867" extrusionOk="0">
                  <a:moveTo>
                    <a:pt x="0" y="0"/>
                  </a:moveTo>
                  <a:lnTo>
                    <a:pt x="0" y="8866"/>
                  </a:lnTo>
                  <a:lnTo>
                    <a:pt x="1635" y="8866"/>
                  </a:lnTo>
                  <a:lnTo>
                    <a:pt x="1635" y="269"/>
                  </a:lnTo>
                  <a:cubicBezTo>
                    <a:pt x="1635" y="183"/>
                    <a:pt x="1625" y="106"/>
                    <a:pt x="1606" y="19"/>
                  </a:cubicBezTo>
                  <a:lnTo>
                    <a:pt x="1606" y="0"/>
                  </a:ln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738" name="Google Shape;14738;p85"/>
          <p:cNvGrpSpPr/>
          <p:nvPr/>
        </p:nvGrpSpPr>
        <p:grpSpPr>
          <a:xfrm>
            <a:off x="3523916" y="2011096"/>
            <a:ext cx="366665" cy="275201"/>
            <a:chOff x="3523916" y="2011096"/>
            <a:chExt cx="366665" cy="275201"/>
          </a:xfrm>
        </p:grpSpPr>
        <p:sp>
          <p:nvSpPr>
            <p:cNvPr id="14739" name="Google Shape;14739;p85"/>
            <p:cNvSpPr/>
            <p:nvPr/>
          </p:nvSpPr>
          <p:spPr>
            <a:xfrm>
              <a:off x="3524178" y="2038744"/>
              <a:ext cx="366404" cy="247553"/>
            </a:xfrm>
            <a:custGeom>
              <a:avLst/>
              <a:gdLst/>
              <a:ahLst/>
              <a:cxnLst/>
              <a:rect l="l" t="t" r="r" b="b"/>
              <a:pathLst>
                <a:path w="14021" h="9473" extrusionOk="0">
                  <a:moveTo>
                    <a:pt x="0" y="1"/>
                  </a:moveTo>
                  <a:lnTo>
                    <a:pt x="0" y="8376"/>
                  </a:lnTo>
                  <a:lnTo>
                    <a:pt x="0" y="8405"/>
                  </a:lnTo>
                  <a:cubicBezTo>
                    <a:pt x="10" y="8982"/>
                    <a:pt x="481" y="9453"/>
                    <a:pt x="1058" y="9473"/>
                  </a:cubicBezTo>
                  <a:lnTo>
                    <a:pt x="14020" y="9473"/>
                  </a:lnTo>
                  <a:lnTo>
                    <a:pt x="14020" y="1"/>
                  </a:lnTo>
                  <a:close/>
                </a:path>
              </a:pathLst>
            </a:custGeom>
            <a:solidFill>
              <a:srgbClr val="EC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0" name="Google Shape;14740;p85"/>
            <p:cNvSpPr/>
            <p:nvPr/>
          </p:nvSpPr>
          <p:spPr>
            <a:xfrm>
              <a:off x="3624945" y="2161123"/>
              <a:ext cx="244783" cy="74425"/>
            </a:xfrm>
            <a:custGeom>
              <a:avLst/>
              <a:gdLst/>
              <a:ahLst/>
              <a:cxnLst/>
              <a:rect l="l" t="t" r="r" b="b"/>
              <a:pathLst>
                <a:path w="9367" h="2848" extrusionOk="0">
                  <a:moveTo>
                    <a:pt x="193" y="1"/>
                  </a:moveTo>
                  <a:cubicBezTo>
                    <a:pt x="87" y="1"/>
                    <a:pt x="0" y="87"/>
                    <a:pt x="0" y="193"/>
                  </a:cubicBezTo>
                  <a:lnTo>
                    <a:pt x="0" y="2664"/>
                  </a:lnTo>
                  <a:cubicBezTo>
                    <a:pt x="0" y="2770"/>
                    <a:pt x="87" y="2847"/>
                    <a:pt x="193" y="2847"/>
                  </a:cubicBezTo>
                  <a:lnTo>
                    <a:pt x="9183" y="2847"/>
                  </a:lnTo>
                  <a:cubicBezTo>
                    <a:pt x="9280" y="2847"/>
                    <a:pt x="9366" y="2770"/>
                    <a:pt x="9366" y="2664"/>
                  </a:cubicBezTo>
                  <a:lnTo>
                    <a:pt x="9366" y="193"/>
                  </a:lnTo>
                  <a:cubicBezTo>
                    <a:pt x="9366" y="87"/>
                    <a:pt x="9280" y="1"/>
                    <a:pt x="9183" y="1"/>
                  </a:cubicBezTo>
                  <a:close/>
                </a:path>
              </a:pathLst>
            </a:custGeom>
            <a:solidFill>
              <a:srgbClr val="9EAE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1" name="Google Shape;14741;p85"/>
            <p:cNvSpPr/>
            <p:nvPr/>
          </p:nvSpPr>
          <p:spPr>
            <a:xfrm>
              <a:off x="3624945" y="2161123"/>
              <a:ext cx="244783" cy="47796"/>
            </a:xfrm>
            <a:custGeom>
              <a:avLst/>
              <a:gdLst/>
              <a:ahLst/>
              <a:cxnLst/>
              <a:rect l="l" t="t" r="r" b="b"/>
              <a:pathLst>
                <a:path w="9367" h="1829" extrusionOk="0">
                  <a:moveTo>
                    <a:pt x="193" y="1"/>
                  </a:moveTo>
                  <a:cubicBezTo>
                    <a:pt x="96" y="1"/>
                    <a:pt x="10" y="78"/>
                    <a:pt x="0" y="174"/>
                  </a:cubicBezTo>
                  <a:lnTo>
                    <a:pt x="0" y="1664"/>
                  </a:lnTo>
                  <a:cubicBezTo>
                    <a:pt x="9" y="1755"/>
                    <a:pt x="87" y="1829"/>
                    <a:pt x="176" y="1829"/>
                  </a:cubicBezTo>
                  <a:cubicBezTo>
                    <a:pt x="182" y="1829"/>
                    <a:pt x="187" y="1828"/>
                    <a:pt x="193" y="1828"/>
                  </a:cubicBezTo>
                  <a:lnTo>
                    <a:pt x="9183" y="1828"/>
                  </a:lnTo>
                  <a:cubicBezTo>
                    <a:pt x="9189" y="1828"/>
                    <a:pt x="9194" y="1829"/>
                    <a:pt x="9200" y="1829"/>
                  </a:cubicBezTo>
                  <a:cubicBezTo>
                    <a:pt x="9288" y="1829"/>
                    <a:pt x="9357" y="1755"/>
                    <a:pt x="9366" y="1664"/>
                  </a:cubicBezTo>
                  <a:lnTo>
                    <a:pt x="9366" y="174"/>
                  </a:lnTo>
                  <a:cubicBezTo>
                    <a:pt x="9357" y="78"/>
                    <a:pt x="9280" y="1"/>
                    <a:pt x="9183" y="1"/>
                  </a:cubicBezTo>
                  <a:close/>
                </a:path>
              </a:pathLst>
            </a:custGeom>
            <a:solidFill>
              <a:srgbClr val="C6D2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2" name="Google Shape;14742;p85"/>
            <p:cNvSpPr/>
            <p:nvPr/>
          </p:nvSpPr>
          <p:spPr>
            <a:xfrm>
              <a:off x="3652697" y="2161123"/>
              <a:ext cx="11969" cy="24146"/>
            </a:xfrm>
            <a:custGeom>
              <a:avLst/>
              <a:gdLst/>
              <a:ahLst/>
              <a:cxnLst/>
              <a:rect l="l" t="t" r="r" b="b"/>
              <a:pathLst>
                <a:path w="458" h="924" extrusionOk="0">
                  <a:moveTo>
                    <a:pt x="15" y="1"/>
                  </a:moveTo>
                  <a:cubicBezTo>
                    <a:pt x="15" y="10"/>
                    <a:pt x="15" y="20"/>
                    <a:pt x="15" y="30"/>
                  </a:cubicBezTo>
                  <a:lnTo>
                    <a:pt x="15" y="693"/>
                  </a:lnTo>
                  <a:cubicBezTo>
                    <a:pt x="1" y="847"/>
                    <a:pt x="114" y="924"/>
                    <a:pt x="228" y="924"/>
                  </a:cubicBezTo>
                  <a:cubicBezTo>
                    <a:pt x="342" y="924"/>
                    <a:pt x="458" y="847"/>
                    <a:pt x="448" y="693"/>
                  </a:cubicBezTo>
                  <a:lnTo>
                    <a:pt x="448" y="30"/>
                  </a:lnTo>
                  <a:cubicBezTo>
                    <a:pt x="438" y="20"/>
                    <a:pt x="438" y="10"/>
                    <a:pt x="438" y="1"/>
                  </a:cubicBezTo>
                  <a:close/>
                </a:path>
              </a:pathLst>
            </a:custGeom>
            <a:solidFill>
              <a:srgbClr val="7A8C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3" name="Google Shape;14743;p85"/>
            <p:cNvSpPr/>
            <p:nvPr/>
          </p:nvSpPr>
          <p:spPr>
            <a:xfrm>
              <a:off x="3670546" y="2161123"/>
              <a:ext cx="11838" cy="24146"/>
            </a:xfrm>
            <a:custGeom>
              <a:avLst/>
              <a:gdLst/>
              <a:ahLst/>
              <a:cxnLst/>
              <a:rect l="l" t="t" r="r" b="b"/>
              <a:pathLst>
                <a:path w="453" h="924" extrusionOk="0">
                  <a:moveTo>
                    <a:pt x="15" y="1"/>
                  </a:moveTo>
                  <a:cubicBezTo>
                    <a:pt x="5" y="10"/>
                    <a:pt x="5" y="20"/>
                    <a:pt x="15" y="30"/>
                  </a:cubicBezTo>
                  <a:lnTo>
                    <a:pt x="15" y="693"/>
                  </a:lnTo>
                  <a:cubicBezTo>
                    <a:pt x="0" y="847"/>
                    <a:pt x="113" y="924"/>
                    <a:pt x="226" y="924"/>
                  </a:cubicBezTo>
                  <a:cubicBezTo>
                    <a:pt x="339" y="924"/>
                    <a:pt x="452" y="847"/>
                    <a:pt x="438" y="693"/>
                  </a:cubicBezTo>
                  <a:lnTo>
                    <a:pt x="438" y="30"/>
                  </a:lnTo>
                  <a:cubicBezTo>
                    <a:pt x="438" y="20"/>
                    <a:pt x="438" y="10"/>
                    <a:pt x="438" y="1"/>
                  </a:cubicBezTo>
                  <a:close/>
                </a:path>
              </a:pathLst>
            </a:custGeom>
            <a:solidFill>
              <a:srgbClr val="7A8C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4" name="Google Shape;14744;p85"/>
            <p:cNvSpPr/>
            <p:nvPr/>
          </p:nvSpPr>
          <p:spPr>
            <a:xfrm>
              <a:off x="3688264" y="2161123"/>
              <a:ext cx="11838" cy="24146"/>
            </a:xfrm>
            <a:custGeom>
              <a:avLst/>
              <a:gdLst/>
              <a:ahLst/>
              <a:cxnLst/>
              <a:rect l="l" t="t" r="r" b="b"/>
              <a:pathLst>
                <a:path w="453" h="924" extrusionOk="0">
                  <a:moveTo>
                    <a:pt x="10" y="1"/>
                  </a:moveTo>
                  <a:cubicBezTo>
                    <a:pt x="10" y="10"/>
                    <a:pt x="10" y="20"/>
                    <a:pt x="10" y="30"/>
                  </a:cubicBezTo>
                  <a:lnTo>
                    <a:pt x="10" y="693"/>
                  </a:lnTo>
                  <a:cubicBezTo>
                    <a:pt x="0" y="847"/>
                    <a:pt x="113" y="924"/>
                    <a:pt x="226" y="924"/>
                  </a:cubicBezTo>
                  <a:cubicBezTo>
                    <a:pt x="339" y="924"/>
                    <a:pt x="452" y="847"/>
                    <a:pt x="443" y="693"/>
                  </a:cubicBezTo>
                  <a:lnTo>
                    <a:pt x="443" y="30"/>
                  </a:lnTo>
                  <a:cubicBezTo>
                    <a:pt x="443" y="20"/>
                    <a:pt x="443" y="10"/>
                    <a:pt x="443" y="1"/>
                  </a:cubicBezTo>
                  <a:close/>
                </a:path>
              </a:pathLst>
            </a:custGeom>
            <a:solidFill>
              <a:srgbClr val="7A8C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5" name="Google Shape;14745;p85"/>
            <p:cNvSpPr/>
            <p:nvPr/>
          </p:nvSpPr>
          <p:spPr>
            <a:xfrm>
              <a:off x="3705981" y="2161123"/>
              <a:ext cx="11838" cy="40244"/>
            </a:xfrm>
            <a:custGeom>
              <a:avLst/>
              <a:gdLst/>
              <a:ahLst/>
              <a:cxnLst/>
              <a:rect l="l" t="t" r="r" b="b"/>
              <a:pathLst>
                <a:path w="453" h="1540" extrusionOk="0">
                  <a:moveTo>
                    <a:pt x="15" y="1"/>
                  </a:moveTo>
                  <a:cubicBezTo>
                    <a:pt x="15" y="10"/>
                    <a:pt x="15" y="20"/>
                    <a:pt x="15" y="30"/>
                  </a:cubicBezTo>
                  <a:lnTo>
                    <a:pt x="15" y="1309"/>
                  </a:lnTo>
                  <a:cubicBezTo>
                    <a:pt x="0" y="1462"/>
                    <a:pt x="113" y="1539"/>
                    <a:pt x="226" y="1539"/>
                  </a:cubicBezTo>
                  <a:cubicBezTo>
                    <a:pt x="339" y="1539"/>
                    <a:pt x="452" y="1462"/>
                    <a:pt x="438" y="1309"/>
                  </a:cubicBezTo>
                  <a:lnTo>
                    <a:pt x="438" y="30"/>
                  </a:lnTo>
                  <a:cubicBezTo>
                    <a:pt x="438" y="20"/>
                    <a:pt x="438" y="10"/>
                    <a:pt x="438" y="1"/>
                  </a:cubicBezTo>
                  <a:close/>
                </a:path>
              </a:pathLst>
            </a:custGeom>
            <a:solidFill>
              <a:srgbClr val="7A8C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6" name="Google Shape;14746;p85"/>
            <p:cNvSpPr/>
            <p:nvPr/>
          </p:nvSpPr>
          <p:spPr>
            <a:xfrm>
              <a:off x="3634875" y="2161123"/>
              <a:ext cx="11943" cy="40244"/>
            </a:xfrm>
            <a:custGeom>
              <a:avLst/>
              <a:gdLst/>
              <a:ahLst/>
              <a:cxnLst/>
              <a:rect l="l" t="t" r="r" b="b"/>
              <a:pathLst>
                <a:path w="457" h="1540" extrusionOk="0">
                  <a:moveTo>
                    <a:pt x="14" y="1"/>
                  </a:moveTo>
                  <a:cubicBezTo>
                    <a:pt x="14" y="10"/>
                    <a:pt x="14" y="20"/>
                    <a:pt x="14" y="30"/>
                  </a:cubicBezTo>
                  <a:lnTo>
                    <a:pt x="14" y="1309"/>
                  </a:lnTo>
                  <a:cubicBezTo>
                    <a:pt x="0" y="1462"/>
                    <a:pt x="113" y="1539"/>
                    <a:pt x="227" y="1539"/>
                  </a:cubicBezTo>
                  <a:cubicBezTo>
                    <a:pt x="341" y="1539"/>
                    <a:pt x="457" y="1462"/>
                    <a:pt x="447" y="1309"/>
                  </a:cubicBezTo>
                  <a:lnTo>
                    <a:pt x="447" y="30"/>
                  </a:lnTo>
                  <a:cubicBezTo>
                    <a:pt x="447" y="20"/>
                    <a:pt x="447" y="10"/>
                    <a:pt x="447" y="1"/>
                  </a:cubicBezTo>
                  <a:close/>
                </a:path>
              </a:pathLst>
            </a:custGeom>
            <a:solidFill>
              <a:srgbClr val="7A8C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7" name="Google Shape;14747;p85"/>
            <p:cNvSpPr/>
            <p:nvPr/>
          </p:nvSpPr>
          <p:spPr>
            <a:xfrm>
              <a:off x="3723934" y="2161123"/>
              <a:ext cx="11342" cy="23415"/>
            </a:xfrm>
            <a:custGeom>
              <a:avLst/>
              <a:gdLst/>
              <a:ahLst/>
              <a:cxnLst/>
              <a:rect l="l" t="t" r="r" b="b"/>
              <a:pathLst>
                <a:path w="434" h="896" extrusionOk="0">
                  <a:moveTo>
                    <a:pt x="1" y="1"/>
                  </a:moveTo>
                  <a:cubicBezTo>
                    <a:pt x="1" y="10"/>
                    <a:pt x="1" y="20"/>
                    <a:pt x="1" y="30"/>
                  </a:cubicBezTo>
                  <a:lnTo>
                    <a:pt x="1" y="693"/>
                  </a:lnTo>
                  <a:cubicBezTo>
                    <a:pt x="11" y="828"/>
                    <a:pt x="114" y="895"/>
                    <a:pt x="217" y="895"/>
                  </a:cubicBezTo>
                  <a:cubicBezTo>
                    <a:pt x="321" y="895"/>
                    <a:pt x="424" y="828"/>
                    <a:pt x="434" y="693"/>
                  </a:cubicBezTo>
                  <a:lnTo>
                    <a:pt x="434" y="30"/>
                  </a:lnTo>
                  <a:cubicBezTo>
                    <a:pt x="434" y="20"/>
                    <a:pt x="434" y="10"/>
                    <a:pt x="434" y="1"/>
                  </a:cubicBezTo>
                  <a:close/>
                </a:path>
              </a:pathLst>
            </a:custGeom>
            <a:solidFill>
              <a:srgbClr val="7A8C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8" name="Google Shape;14748;p85"/>
            <p:cNvSpPr/>
            <p:nvPr/>
          </p:nvSpPr>
          <p:spPr>
            <a:xfrm>
              <a:off x="3741783" y="2161123"/>
              <a:ext cx="11342" cy="23415"/>
            </a:xfrm>
            <a:custGeom>
              <a:avLst/>
              <a:gdLst/>
              <a:ahLst/>
              <a:cxnLst/>
              <a:rect l="l" t="t" r="r" b="b"/>
              <a:pathLst>
                <a:path w="434" h="896" extrusionOk="0">
                  <a:moveTo>
                    <a:pt x="1" y="1"/>
                  </a:moveTo>
                  <a:cubicBezTo>
                    <a:pt x="1" y="10"/>
                    <a:pt x="1" y="20"/>
                    <a:pt x="1" y="30"/>
                  </a:cubicBezTo>
                  <a:lnTo>
                    <a:pt x="1" y="693"/>
                  </a:lnTo>
                  <a:cubicBezTo>
                    <a:pt x="10" y="828"/>
                    <a:pt x="114" y="895"/>
                    <a:pt x="217" y="895"/>
                  </a:cubicBezTo>
                  <a:cubicBezTo>
                    <a:pt x="320" y="895"/>
                    <a:pt x="424" y="828"/>
                    <a:pt x="433" y="693"/>
                  </a:cubicBezTo>
                  <a:lnTo>
                    <a:pt x="433" y="30"/>
                  </a:lnTo>
                  <a:cubicBezTo>
                    <a:pt x="433" y="20"/>
                    <a:pt x="424" y="10"/>
                    <a:pt x="424" y="1"/>
                  </a:cubicBezTo>
                  <a:close/>
                </a:path>
              </a:pathLst>
            </a:custGeom>
            <a:solidFill>
              <a:srgbClr val="7A8C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9" name="Google Shape;14749;p85"/>
            <p:cNvSpPr/>
            <p:nvPr/>
          </p:nvSpPr>
          <p:spPr>
            <a:xfrm>
              <a:off x="3759631" y="2161123"/>
              <a:ext cx="11080" cy="23415"/>
            </a:xfrm>
            <a:custGeom>
              <a:avLst/>
              <a:gdLst/>
              <a:ahLst/>
              <a:cxnLst/>
              <a:rect l="l" t="t" r="r" b="b"/>
              <a:pathLst>
                <a:path w="424" h="896" extrusionOk="0">
                  <a:moveTo>
                    <a:pt x="0" y="1"/>
                  </a:moveTo>
                  <a:cubicBezTo>
                    <a:pt x="0" y="10"/>
                    <a:pt x="0" y="20"/>
                    <a:pt x="0" y="30"/>
                  </a:cubicBezTo>
                  <a:lnTo>
                    <a:pt x="0" y="693"/>
                  </a:lnTo>
                  <a:cubicBezTo>
                    <a:pt x="10" y="828"/>
                    <a:pt x="111" y="895"/>
                    <a:pt x="212" y="895"/>
                  </a:cubicBezTo>
                  <a:cubicBezTo>
                    <a:pt x="313" y="895"/>
                    <a:pt x="414" y="828"/>
                    <a:pt x="423" y="693"/>
                  </a:cubicBezTo>
                  <a:lnTo>
                    <a:pt x="423" y="30"/>
                  </a:lnTo>
                  <a:cubicBezTo>
                    <a:pt x="423" y="20"/>
                    <a:pt x="423" y="10"/>
                    <a:pt x="423" y="1"/>
                  </a:cubicBezTo>
                  <a:close/>
                </a:path>
              </a:pathLst>
            </a:custGeom>
            <a:solidFill>
              <a:srgbClr val="7A8C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0" name="Google Shape;14750;p85"/>
            <p:cNvSpPr/>
            <p:nvPr/>
          </p:nvSpPr>
          <p:spPr>
            <a:xfrm>
              <a:off x="3777219" y="2161123"/>
              <a:ext cx="11342" cy="39303"/>
            </a:xfrm>
            <a:custGeom>
              <a:avLst/>
              <a:gdLst/>
              <a:ahLst/>
              <a:cxnLst/>
              <a:rect l="l" t="t" r="r" b="b"/>
              <a:pathLst>
                <a:path w="434" h="1504" extrusionOk="0">
                  <a:moveTo>
                    <a:pt x="0" y="1"/>
                  </a:moveTo>
                  <a:cubicBezTo>
                    <a:pt x="0" y="10"/>
                    <a:pt x="0" y="20"/>
                    <a:pt x="0" y="30"/>
                  </a:cubicBezTo>
                  <a:lnTo>
                    <a:pt x="0" y="1309"/>
                  </a:lnTo>
                  <a:cubicBezTo>
                    <a:pt x="10" y="1438"/>
                    <a:pt x="113" y="1503"/>
                    <a:pt x="217" y="1503"/>
                  </a:cubicBezTo>
                  <a:cubicBezTo>
                    <a:pt x="320" y="1503"/>
                    <a:pt x="424" y="1438"/>
                    <a:pt x="433" y="1309"/>
                  </a:cubicBezTo>
                  <a:lnTo>
                    <a:pt x="433" y="30"/>
                  </a:lnTo>
                  <a:cubicBezTo>
                    <a:pt x="433" y="20"/>
                    <a:pt x="433" y="10"/>
                    <a:pt x="433" y="1"/>
                  </a:cubicBezTo>
                  <a:close/>
                </a:path>
              </a:pathLst>
            </a:custGeom>
            <a:solidFill>
              <a:srgbClr val="7A8C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1" name="Google Shape;14751;p85"/>
            <p:cNvSpPr/>
            <p:nvPr/>
          </p:nvSpPr>
          <p:spPr>
            <a:xfrm>
              <a:off x="3795067" y="2161123"/>
              <a:ext cx="11315" cy="23415"/>
            </a:xfrm>
            <a:custGeom>
              <a:avLst/>
              <a:gdLst/>
              <a:ahLst/>
              <a:cxnLst/>
              <a:rect l="l" t="t" r="r" b="b"/>
              <a:pathLst>
                <a:path w="433" h="896" extrusionOk="0">
                  <a:moveTo>
                    <a:pt x="0" y="1"/>
                  </a:moveTo>
                  <a:cubicBezTo>
                    <a:pt x="0" y="10"/>
                    <a:pt x="0" y="20"/>
                    <a:pt x="0" y="30"/>
                  </a:cubicBezTo>
                  <a:lnTo>
                    <a:pt x="0" y="693"/>
                  </a:lnTo>
                  <a:cubicBezTo>
                    <a:pt x="10" y="828"/>
                    <a:pt x="111" y="895"/>
                    <a:pt x="213" y="895"/>
                  </a:cubicBezTo>
                  <a:cubicBezTo>
                    <a:pt x="315" y="895"/>
                    <a:pt x="419" y="828"/>
                    <a:pt x="433" y="693"/>
                  </a:cubicBezTo>
                  <a:lnTo>
                    <a:pt x="433" y="30"/>
                  </a:lnTo>
                  <a:cubicBezTo>
                    <a:pt x="423" y="20"/>
                    <a:pt x="423" y="10"/>
                    <a:pt x="423" y="1"/>
                  </a:cubicBezTo>
                  <a:close/>
                </a:path>
              </a:pathLst>
            </a:custGeom>
            <a:solidFill>
              <a:srgbClr val="7A8C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2" name="Google Shape;14752;p85"/>
            <p:cNvSpPr/>
            <p:nvPr/>
          </p:nvSpPr>
          <p:spPr>
            <a:xfrm>
              <a:off x="3812654" y="2161123"/>
              <a:ext cx="11342" cy="23415"/>
            </a:xfrm>
            <a:custGeom>
              <a:avLst/>
              <a:gdLst/>
              <a:ahLst/>
              <a:cxnLst/>
              <a:rect l="l" t="t" r="r" b="b"/>
              <a:pathLst>
                <a:path w="434" h="896" extrusionOk="0">
                  <a:moveTo>
                    <a:pt x="0" y="1"/>
                  </a:moveTo>
                  <a:cubicBezTo>
                    <a:pt x="0" y="10"/>
                    <a:pt x="0" y="20"/>
                    <a:pt x="0" y="30"/>
                  </a:cubicBezTo>
                  <a:lnTo>
                    <a:pt x="0" y="693"/>
                  </a:lnTo>
                  <a:cubicBezTo>
                    <a:pt x="15" y="828"/>
                    <a:pt x="118" y="895"/>
                    <a:pt x="220" y="895"/>
                  </a:cubicBezTo>
                  <a:cubicBezTo>
                    <a:pt x="322" y="895"/>
                    <a:pt x="423" y="828"/>
                    <a:pt x="433" y="693"/>
                  </a:cubicBezTo>
                  <a:lnTo>
                    <a:pt x="433" y="30"/>
                  </a:lnTo>
                  <a:cubicBezTo>
                    <a:pt x="433" y="20"/>
                    <a:pt x="433" y="10"/>
                    <a:pt x="433" y="1"/>
                  </a:cubicBezTo>
                  <a:close/>
                </a:path>
              </a:pathLst>
            </a:custGeom>
            <a:solidFill>
              <a:srgbClr val="7A8C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3" name="Google Shape;14753;p85"/>
            <p:cNvSpPr/>
            <p:nvPr/>
          </p:nvSpPr>
          <p:spPr>
            <a:xfrm>
              <a:off x="3830503" y="2161123"/>
              <a:ext cx="11315" cy="23415"/>
            </a:xfrm>
            <a:custGeom>
              <a:avLst/>
              <a:gdLst/>
              <a:ahLst/>
              <a:cxnLst/>
              <a:rect l="l" t="t" r="r" b="b"/>
              <a:pathLst>
                <a:path w="433" h="896" extrusionOk="0">
                  <a:moveTo>
                    <a:pt x="0" y="1"/>
                  </a:moveTo>
                  <a:cubicBezTo>
                    <a:pt x="0" y="10"/>
                    <a:pt x="0" y="20"/>
                    <a:pt x="0" y="30"/>
                  </a:cubicBezTo>
                  <a:lnTo>
                    <a:pt x="0" y="693"/>
                  </a:lnTo>
                  <a:cubicBezTo>
                    <a:pt x="10" y="828"/>
                    <a:pt x="113" y="895"/>
                    <a:pt x="216" y="895"/>
                  </a:cubicBezTo>
                  <a:cubicBezTo>
                    <a:pt x="320" y="895"/>
                    <a:pt x="423" y="828"/>
                    <a:pt x="433" y="693"/>
                  </a:cubicBezTo>
                  <a:lnTo>
                    <a:pt x="433" y="30"/>
                  </a:lnTo>
                  <a:cubicBezTo>
                    <a:pt x="433" y="20"/>
                    <a:pt x="423" y="10"/>
                    <a:pt x="423" y="1"/>
                  </a:cubicBezTo>
                  <a:close/>
                </a:path>
              </a:pathLst>
            </a:custGeom>
            <a:solidFill>
              <a:srgbClr val="7A8C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4" name="Google Shape;14754;p85"/>
            <p:cNvSpPr/>
            <p:nvPr/>
          </p:nvSpPr>
          <p:spPr>
            <a:xfrm>
              <a:off x="3848325" y="2161123"/>
              <a:ext cx="11080" cy="39303"/>
            </a:xfrm>
            <a:custGeom>
              <a:avLst/>
              <a:gdLst/>
              <a:ahLst/>
              <a:cxnLst/>
              <a:rect l="l" t="t" r="r" b="b"/>
              <a:pathLst>
                <a:path w="424" h="1504" extrusionOk="0">
                  <a:moveTo>
                    <a:pt x="1" y="1"/>
                  </a:moveTo>
                  <a:cubicBezTo>
                    <a:pt x="1" y="10"/>
                    <a:pt x="1" y="20"/>
                    <a:pt x="1" y="30"/>
                  </a:cubicBezTo>
                  <a:lnTo>
                    <a:pt x="1" y="1309"/>
                  </a:lnTo>
                  <a:cubicBezTo>
                    <a:pt x="10" y="1438"/>
                    <a:pt x="111" y="1503"/>
                    <a:pt x="212" y="1503"/>
                  </a:cubicBezTo>
                  <a:cubicBezTo>
                    <a:pt x="313" y="1503"/>
                    <a:pt x="414" y="1438"/>
                    <a:pt x="424" y="1309"/>
                  </a:cubicBezTo>
                  <a:lnTo>
                    <a:pt x="424" y="30"/>
                  </a:lnTo>
                  <a:cubicBezTo>
                    <a:pt x="424" y="20"/>
                    <a:pt x="424" y="10"/>
                    <a:pt x="424" y="1"/>
                  </a:cubicBezTo>
                  <a:close/>
                </a:path>
              </a:pathLst>
            </a:custGeom>
            <a:solidFill>
              <a:srgbClr val="7A8C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5" name="Google Shape;14755;p85"/>
            <p:cNvSpPr/>
            <p:nvPr/>
          </p:nvSpPr>
          <p:spPr>
            <a:xfrm>
              <a:off x="3626173" y="2063857"/>
              <a:ext cx="212483" cy="74190"/>
            </a:xfrm>
            <a:custGeom>
              <a:avLst/>
              <a:gdLst/>
              <a:ahLst/>
              <a:cxnLst/>
              <a:rect l="l" t="t" r="r" b="b"/>
              <a:pathLst>
                <a:path w="8131" h="2839" extrusionOk="0">
                  <a:moveTo>
                    <a:pt x="273" y="0"/>
                  </a:moveTo>
                  <a:cubicBezTo>
                    <a:pt x="0" y="0"/>
                    <a:pt x="0" y="426"/>
                    <a:pt x="273" y="426"/>
                  </a:cubicBezTo>
                  <a:cubicBezTo>
                    <a:pt x="282" y="426"/>
                    <a:pt x="290" y="425"/>
                    <a:pt x="299" y="424"/>
                  </a:cubicBezTo>
                  <a:lnTo>
                    <a:pt x="3780" y="424"/>
                  </a:lnTo>
                  <a:cubicBezTo>
                    <a:pt x="3982" y="424"/>
                    <a:pt x="4155" y="598"/>
                    <a:pt x="4155" y="799"/>
                  </a:cubicBezTo>
                  <a:lnTo>
                    <a:pt x="4155" y="857"/>
                  </a:lnTo>
                  <a:cubicBezTo>
                    <a:pt x="4155" y="1069"/>
                    <a:pt x="3982" y="1232"/>
                    <a:pt x="3780" y="1232"/>
                  </a:cubicBezTo>
                  <a:lnTo>
                    <a:pt x="3521" y="1232"/>
                  </a:lnTo>
                  <a:cubicBezTo>
                    <a:pt x="3078" y="1232"/>
                    <a:pt x="2723" y="1588"/>
                    <a:pt x="2723" y="2030"/>
                  </a:cubicBezTo>
                  <a:cubicBezTo>
                    <a:pt x="2723" y="2473"/>
                    <a:pt x="3078" y="2838"/>
                    <a:pt x="3521" y="2838"/>
                  </a:cubicBezTo>
                  <a:lnTo>
                    <a:pt x="7829" y="2838"/>
                  </a:lnTo>
                  <a:cubicBezTo>
                    <a:pt x="7835" y="2838"/>
                    <a:pt x="7841" y="2839"/>
                    <a:pt x="7847" y="2839"/>
                  </a:cubicBezTo>
                  <a:cubicBezTo>
                    <a:pt x="8130" y="2839"/>
                    <a:pt x="8130" y="2405"/>
                    <a:pt x="7847" y="2405"/>
                  </a:cubicBezTo>
                  <a:cubicBezTo>
                    <a:pt x="7841" y="2405"/>
                    <a:pt x="7835" y="2405"/>
                    <a:pt x="7829" y="2405"/>
                  </a:cubicBezTo>
                  <a:lnTo>
                    <a:pt x="3521" y="2405"/>
                  </a:lnTo>
                  <a:cubicBezTo>
                    <a:pt x="3512" y="2406"/>
                    <a:pt x="3503" y="2406"/>
                    <a:pt x="3494" y="2406"/>
                  </a:cubicBezTo>
                  <a:cubicBezTo>
                    <a:pt x="3013" y="2406"/>
                    <a:pt x="3010" y="1664"/>
                    <a:pt x="3485" y="1664"/>
                  </a:cubicBezTo>
                  <a:cubicBezTo>
                    <a:pt x="3497" y="1664"/>
                    <a:pt x="3509" y="1664"/>
                    <a:pt x="3521" y="1665"/>
                  </a:cubicBezTo>
                  <a:lnTo>
                    <a:pt x="3780" y="1665"/>
                  </a:lnTo>
                  <a:cubicBezTo>
                    <a:pt x="4223" y="1655"/>
                    <a:pt x="4578" y="1300"/>
                    <a:pt x="4578" y="857"/>
                  </a:cubicBezTo>
                  <a:lnTo>
                    <a:pt x="4578" y="799"/>
                  </a:lnTo>
                  <a:cubicBezTo>
                    <a:pt x="4578" y="357"/>
                    <a:pt x="4223" y="1"/>
                    <a:pt x="3780" y="1"/>
                  </a:cubicBezTo>
                  <a:lnTo>
                    <a:pt x="299" y="1"/>
                  </a:lnTo>
                  <a:cubicBezTo>
                    <a:pt x="290" y="1"/>
                    <a:pt x="282" y="0"/>
                    <a:pt x="273" y="0"/>
                  </a:cubicBezTo>
                  <a:close/>
                </a:path>
              </a:pathLst>
            </a:custGeom>
            <a:solidFill>
              <a:srgbClr val="859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6" name="Google Shape;14756;p85"/>
            <p:cNvSpPr/>
            <p:nvPr/>
          </p:nvSpPr>
          <p:spPr>
            <a:xfrm>
              <a:off x="3523916" y="2011096"/>
              <a:ext cx="79181" cy="243790"/>
            </a:xfrm>
            <a:custGeom>
              <a:avLst/>
              <a:gdLst/>
              <a:ahLst/>
              <a:cxnLst/>
              <a:rect l="l" t="t" r="r" b="b"/>
              <a:pathLst>
                <a:path w="3030" h="9329" extrusionOk="0">
                  <a:moveTo>
                    <a:pt x="1058" y="1"/>
                  </a:moveTo>
                  <a:cubicBezTo>
                    <a:pt x="472" y="1"/>
                    <a:pt x="1" y="472"/>
                    <a:pt x="1" y="1049"/>
                  </a:cubicBezTo>
                  <a:lnTo>
                    <a:pt x="1" y="1068"/>
                  </a:lnTo>
                  <a:lnTo>
                    <a:pt x="1" y="1097"/>
                  </a:lnTo>
                  <a:lnTo>
                    <a:pt x="1" y="9329"/>
                  </a:lnTo>
                  <a:lnTo>
                    <a:pt x="10" y="9329"/>
                  </a:lnTo>
                  <a:cubicBezTo>
                    <a:pt x="77" y="8800"/>
                    <a:pt x="529" y="8405"/>
                    <a:pt x="1058" y="8405"/>
                  </a:cubicBezTo>
                  <a:lnTo>
                    <a:pt x="2481" y="8405"/>
                  </a:lnTo>
                  <a:cubicBezTo>
                    <a:pt x="2780" y="8405"/>
                    <a:pt x="3030" y="8155"/>
                    <a:pt x="3030" y="7848"/>
                  </a:cubicBezTo>
                  <a:lnTo>
                    <a:pt x="3030" y="559"/>
                  </a:lnTo>
                  <a:cubicBezTo>
                    <a:pt x="3030" y="251"/>
                    <a:pt x="2780" y="1"/>
                    <a:pt x="2481" y="1"/>
                  </a:cubicBez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7" name="Google Shape;14757;p85"/>
            <p:cNvSpPr/>
            <p:nvPr/>
          </p:nvSpPr>
          <p:spPr>
            <a:xfrm>
              <a:off x="3523916" y="2011096"/>
              <a:ext cx="27910" cy="243529"/>
            </a:xfrm>
            <a:custGeom>
              <a:avLst/>
              <a:gdLst/>
              <a:ahLst/>
              <a:cxnLst/>
              <a:rect l="l" t="t" r="r" b="b"/>
              <a:pathLst>
                <a:path w="1068" h="9319" extrusionOk="0">
                  <a:moveTo>
                    <a:pt x="1058" y="1"/>
                  </a:moveTo>
                  <a:cubicBezTo>
                    <a:pt x="472" y="1"/>
                    <a:pt x="1" y="472"/>
                    <a:pt x="1" y="1049"/>
                  </a:cubicBezTo>
                  <a:lnTo>
                    <a:pt x="1" y="1068"/>
                  </a:lnTo>
                  <a:lnTo>
                    <a:pt x="1" y="1097"/>
                  </a:lnTo>
                  <a:lnTo>
                    <a:pt x="1" y="9319"/>
                  </a:lnTo>
                  <a:lnTo>
                    <a:pt x="10" y="9319"/>
                  </a:lnTo>
                  <a:cubicBezTo>
                    <a:pt x="77" y="8790"/>
                    <a:pt x="529" y="8396"/>
                    <a:pt x="1058" y="8396"/>
                  </a:cubicBezTo>
                  <a:lnTo>
                    <a:pt x="1068" y="8396"/>
                  </a:lnTo>
                  <a:lnTo>
                    <a:pt x="1068" y="1"/>
                  </a:ln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8" name="Google Shape;14758;p85"/>
            <p:cNvSpPr/>
            <p:nvPr/>
          </p:nvSpPr>
          <p:spPr>
            <a:xfrm>
              <a:off x="3523916" y="2056331"/>
              <a:ext cx="26" cy="1542"/>
            </a:xfrm>
            <a:custGeom>
              <a:avLst/>
              <a:gdLst/>
              <a:ahLst/>
              <a:cxnLst/>
              <a:rect l="l" t="t" r="r" b="b"/>
              <a:pathLst>
                <a:path w="1" h="59" extrusionOk="0">
                  <a:moveTo>
                    <a:pt x="1" y="1"/>
                  </a:moveTo>
                  <a:lnTo>
                    <a:pt x="1" y="59"/>
                  </a:lnTo>
                  <a:lnTo>
                    <a:pt x="1" y="59"/>
                  </a:lnTo>
                  <a:close/>
                </a:path>
              </a:pathLst>
            </a:custGeom>
            <a:solidFill>
              <a:srgbClr val="E5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759" name="Google Shape;14759;p85"/>
          <p:cNvGrpSpPr/>
          <p:nvPr/>
        </p:nvGrpSpPr>
        <p:grpSpPr>
          <a:xfrm>
            <a:off x="1742777" y="1499997"/>
            <a:ext cx="393791" cy="366744"/>
            <a:chOff x="1742777" y="1499997"/>
            <a:chExt cx="393791" cy="366744"/>
          </a:xfrm>
        </p:grpSpPr>
        <p:sp>
          <p:nvSpPr>
            <p:cNvPr id="14760" name="Google Shape;14760;p85"/>
            <p:cNvSpPr/>
            <p:nvPr/>
          </p:nvSpPr>
          <p:spPr>
            <a:xfrm>
              <a:off x="1760861" y="1591957"/>
              <a:ext cx="152823" cy="270654"/>
            </a:xfrm>
            <a:custGeom>
              <a:avLst/>
              <a:gdLst/>
              <a:ahLst/>
              <a:cxnLst/>
              <a:rect l="l" t="t" r="r" b="b"/>
              <a:pathLst>
                <a:path w="5848" h="10357" extrusionOk="0">
                  <a:moveTo>
                    <a:pt x="4770" y="0"/>
                  </a:moveTo>
                  <a:cubicBezTo>
                    <a:pt x="4770" y="693"/>
                    <a:pt x="4212" y="1251"/>
                    <a:pt x="3520" y="1251"/>
                  </a:cubicBezTo>
                  <a:lnTo>
                    <a:pt x="3462" y="1251"/>
                  </a:lnTo>
                  <a:cubicBezTo>
                    <a:pt x="2799" y="1212"/>
                    <a:pt x="2270" y="674"/>
                    <a:pt x="2270" y="10"/>
                  </a:cubicBezTo>
                  <a:lnTo>
                    <a:pt x="0" y="10"/>
                  </a:lnTo>
                  <a:lnTo>
                    <a:pt x="0" y="9799"/>
                  </a:lnTo>
                  <a:cubicBezTo>
                    <a:pt x="0" y="10107"/>
                    <a:pt x="250" y="10357"/>
                    <a:pt x="558" y="10357"/>
                  </a:cubicBezTo>
                  <a:lnTo>
                    <a:pt x="5280" y="10357"/>
                  </a:lnTo>
                  <a:cubicBezTo>
                    <a:pt x="5587" y="10357"/>
                    <a:pt x="5837" y="10107"/>
                    <a:pt x="5837" y="9799"/>
                  </a:cubicBezTo>
                  <a:lnTo>
                    <a:pt x="5837" y="10"/>
                  </a:lnTo>
                  <a:lnTo>
                    <a:pt x="5847" y="0"/>
                  </a:ln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1" name="Google Shape;14761;p85"/>
            <p:cNvSpPr/>
            <p:nvPr/>
          </p:nvSpPr>
          <p:spPr>
            <a:xfrm>
              <a:off x="1760861" y="1592218"/>
              <a:ext cx="152562" cy="115349"/>
            </a:xfrm>
            <a:custGeom>
              <a:avLst/>
              <a:gdLst/>
              <a:ahLst/>
              <a:cxnLst/>
              <a:rect l="l" t="t" r="r" b="b"/>
              <a:pathLst>
                <a:path w="5838" h="4414" extrusionOk="0">
                  <a:moveTo>
                    <a:pt x="0" y="0"/>
                  </a:moveTo>
                  <a:lnTo>
                    <a:pt x="0" y="2577"/>
                  </a:lnTo>
                  <a:cubicBezTo>
                    <a:pt x="606" y="3693"/>
                    <a:pt x="1760" y="4395"/>
                    <a:pt x="3030" y="4414"/>
                  </a:cubicBezTo>
                  <a:lnTo>
                    <a:pt x="5510" y="4414"/>
                  </a:lnTo>
                  <a:cubicBezTo>
                    <a:pt x="5616" y="4414"/>
                    <a:pt x="5732" y="4404"/>
                    <a:pt x="5837" y="4395"/>
                  </a:cubicBezTo>
                  <a:lnTo>
                    <a:pt x="5837" y="0"/>
                  </a:lnTo>
                  <a:lnTo>
                    <a:pt x="4770" y="0"/>
                  </a:lnTo>
                  <a:cubicBezTo>
                    <a:pt x="4760" y="683"/>
                    <a:pt x="4203" y="1241"/>
                    <a:pt x="3520" y="1241"/>
                  </a:cubicBezTo>
                  <a:lnTo>
                    <a:pt x="3462" y="1241"/>
                  </a:lnTo>
                  <a:cubicBezTo>
                    <a:pt x="2799" y="1212"/>
                    <a:pt x="2270" y="664"/>
                    <a:pt x="2270" y="0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2" name="Google Shape;14762;p85"/>
            <p:cNvSpPr/>
            <p:nvPr/>
          </p:nvSpPr>
          <p:spPr>
            <a:xfrm>
              <a:off x="1851070" y="1499997"/>
              <a:ext cx="155070" cy="183947"/>
            </a:xfrm>
            <a:custGeom>
              <a:avLst/>
              <a:gdLst/>
              <a:ahLst/>
              <a:cxnLst/>
              <a:rect l="l" t="t" r="r" b="b"/>
              <a:pathLst>
                <a:path w="5934" h="7039" extrusionOk="0">
                  <a:moveTo>
                    <a:pt x="10" y="0"/>
                  </a:moveTo>
                  <a:lnTo>
                    <a:pt x="10" y="2269"/>
                  </a:lnTo>
                  <a:lnTo>
                    <a:pt x="68" y="2269"/>
                  </a:lnTo>
                  <a:cubicBezTo>
                    <a:pt x="760" y="2269"/>
                    <a:pt x="1318" y="2827"/>
                    <a:pt x="1318" y="3519"/>
                  </a:cubicBezTo>
                  <a:cubicBezTo>
                    <a:pt x="1318" y="4212"/>
                    <a:pt x="760" y="4770"/>
                    <a:pt x="68" y="4770"/>
                  </a:cubicBezTo>
                  <a:lnTo>
                    <a:pt x="1" y="4770"/>
                  </a:lnTo>
                  <a:lnTo>
                    <a:pt x="1" y="7039"/>
                  </a:lnTo>
                  <a:lnTo>
                    <a:pt x="2482" y="7039"/>
                  </a:lnTo>
                  <a:cubicBezTo>
                    <a:pt x="4395" y="7000"/>
                    <a:pt x="5934" y="5433"/>
                    <a:pt x="5934" y="3519"/>
                  </a:cubicBezTo>
                  <a:cubicBezTo>
                    <a:pt x="5934" y="1606"/>
                    <a:pt x="4405" y="38"/>
                    <a:pt x="2482" y="0"/>
                  </a:cubicBezTo>
                  <a:close/>
                </a:path>
              </a:pathLst>
            </a:custGeom>
            <a:solidFill>
              <a:srgbClr val="BCC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3" name="Google Shape;14763;p85"/>
            <p:cNvSpPr/>
            <p:nvPr/>
          </p:nvSpPr>
          <p:spPr>
            <a:xfrm>
              <a:off x="1742777" y="1500049"/>
              <a:ext cx="211098" cy="183894"/>
            </a:xfrm>
            <a:custGeom>
              <a:avLst/>
              <a:gdLst/>
              <a:ahLst/>
              <a:cxnLst/>
              <a:rect l="l" t="t" r="r" b="b"/>
              <a:pathLst>
                <a:path w="8078" h="7037" extrusionOk="0">
                  <a:moveTo>
                    <a:pt x="4212" y="2267"/>
                  </a:moveTo>
                  <a:cubicBezTo>
                    <a:pt x="4904" y="2267"/>
                    <a:pt x="5462" y="2825"/>
                    <a:pt x="5462" y="3517"/>
                  </a:cubicBezTo>
                  <a:lnTo>
                    <a:pt x="5462" y="3527"/>
                  </a:lnTo>
                  <a:cubicBezTo>
                    <a:pt x="5462" y="4210"/>
                    <a:pt x="4895" y="4768"/>
                    <a:pt x="4212" y="4768"/>
                  </a:cubicBezTo>
                  <a:lnTo>
                    <a:pt x="4154" y="4768"/>
                  </a:lnTo>
                  <a:cubicBezTo>
                    <a:pt x="3491" y="4739"/>
                    <a:pt x="2962" y="4191"/>
                    <a:pt x="2962" y="3527"/>
                  </a:cubicBezTo>
                  <a:lnTo>
                    <a:pt x="2962" y="3517"/>
                  </a:lnTo>
                  <a:cubicBezTo>
                    <a:pt x="2962" y="2854"/>
                    <a:pt x="3481" y="2296"/>
                    <a:pt x="4145" y="2267"/>
                  </a:cubicBezTo>
                  <a:close/>
                  <a:moveTo>
                    <a:pt x="4221" y="0"/>
                  </a:moveTo>
                  <a:cubicBezTo>
                    <a:pt x="2879" y="0"/>
                    <a:pt x="1557" y="761"/>
                    <a:pt x="971" y="2142"/>
                  </a:cubicBezTo>
                  <a:cubicBezTo>
                    <a:pt x="0" y="4441"/>
                    <a:pt x="1654" y="6989"/>
                    <a:pt x="4145" y="7037"/>
                  </a:cubicBezTo>
                  <a:lnTo>
                    <a:pt x="4212" y="7037"/>
                  </a:lnTo>
                  <a:cubicBezTo>
                    <a:pt x="5068" y="7037"/>
                    <a:pt x="5895" y="6729"/>
                    <a:pt x="6529" y="6162"/>
                  </a:cubicBezTo>
                  <a:cubicBezTo>
                    <a:pt x="6568" y="6133"/>
                    <a:pt x="6597" y="6104"/>
                    <a:pt x="6635" y="6075"/>
                  </a:cubicBezTo>
                  <a:lnTo>
                    <a:pt x="6702" y="6008"/>
                  </a:lnTo>
                  <a:cubicBezTo>
                    <a:pt x="8078" y="4633"/>
                    <a:pt x="8068" y="2402"/>
                    <a:pt x="6693" y="1027"/>
                  </a:cubicBezTo>
                  <a:cubicBezTo>
                    <a:pt x="5995" y="329"/>
                    <a:pt x="5103" y="0"/>
                    <a:pt x="4221" y="0"/>
                  </a:cubicBez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4" name="Google Shape;14764;p85"/>
            <p:cNvSpPr/>
            <p:nvPr/>
          </p:nvSpPr>
          <p:spPr>
            <a:xfrm>
              <a:off x="1760861" y="1755546"/>
              <a:ext cx="25662" cy="11080"/>
            </a:xfrm>
            <a:custGeom>
              <a:avLst/>
              <a:gdLst/>
              <a:ahLst/>
              <a:cxnLst/>
              <a:rect l="l" t="t" r="r" b="b"/>
              <a:pathLst>
                <a:path w="982" h="424" extrusionOk="0">
                  <a:moveTo>
                    <a:pt x="58" y="0"/>
                  </a:moveTo>
                  <a:cubicBezTo>
                    <a:pt x="39" y="0"/>
                    <a:pt x="20" y="0"/>
                    <a:pt x="0" y="10"/>
                  </a:cubicBezTo>
                  <a:lnTo>
                    <a:pt x="0" y="414"/>
                  </a:lnTo>
                  <a:cubicBezTo>
                    <a:pt x="20" y="424"/>
                    <a:pt x="39" y="424"/>
                    <a:pt x="58" y="424"/>
                  </a:cubicBezTo>
                  <a:lnTo>
                    <a:pt x="770" y="424"/>
                  </a:lnTo>
                  <a:cubicBezTo>
                    <a:pt x="885" y="424"/>
                    <a:pt x="981" y="327"/>
                    <a:pt x="981" y="212"/>
                  </a:cubicBezTo>
                  <a:cubicBezTo>
                    <a:pt x="981" y="97"/>
                    <a:pt x="885" y="0"/>
                    <a:pt x="770" y="0"/>
                  </a:cubicBezTo>
                  <a:close/>
                </a:path>
              </a:pathLst>
            </a:custGeom>
            <a:solidFill>
              <a:srgbClr val="A9BA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5" name="Google Shape;14765;p85"/>
            <p:cNvSpPr/>
            <p:nvPr/>
          </p:nvSpPr>
          <p:spPr>
            <a:xfrm>
              <a:off x="1791018" y="1755546"/>
              <a:ext cx="90732" cy="11080"/>
            </a:xfrm>
            <a:custGeom>
              <a:avLst/>
              <a:gdLst/>
              <a:ahLst/>
              <a:cxnLst/>
              <a:rect l="l" t="t" r="r" b="b"/>
              <a:pathLst>
                <a:path w="3472" h="424" extrusionOk="0">
                  <a:moveTo>
                    <a:pt x="279" y="0"/>
                  </a:moveTo>
                  <a:cubicBezTo>
                    <a:pt x="0" y="0"/>
                    <a:pt x="0" y="424"/>
                    <a:pt x="279" y="424"/>
                  </a:cubicBezTo>
                  <a:lnTo>
                    <a:pt x="1404" y="424"/>
                  </a:lnTo>
                  <a:cubicBezTo>
                    <a:pt x="1683" y="424"/>
                    <a:pt x="1683" y="0"/>
                    <a:pt x="1404" y="0"/>
                  </a:cubicBezTo>
                  <a:close/>
                  <a:moveTo>
                    <a:pt x="2068" y="0"/>
                  </a:moveTo>
                  <a:cubicBezTo>
                    <a:pt x="1789" y="0"/>
                    <a:pt x="1789" y="424"/>
                    <a:pt x="2068" y="424"/>
                  </a:cubicBezTo>
                  <a:lnTo>
                    <a:pt x="3183" y="424"/>
                  </a:lnTo>
                  <a:cubicBezTo>
                    <a:pt x="3472" y="424"/>
                    <a:pt x="3472" y="0"/>
                    <a:pt x="3183" y="0"/>
                  </a:cubicBezTo>
                  <a:close/>
                </a:path>
              </a:pathLst>
            </a:custGeom>
            <a:solidFill>
              <a:srgbClr val="A9BA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6" name="Google Shape;14766;p85"/>
            <p:cNvSpPr/>
            <p:nvPr/>
          </p:nvSpPr>
          <p:spPr>
            <a:xfrm>
              <a:off x="1884233" y="1755546"/>
              <a:ext cx="29190" cy="11080"/>
            </a:xfrm>
            <a:custGeom>
              <a:avLst/>
              <a:gdLst/>
              <a:ahLst/>
              <a:cxnLst/>
              <a:rect l="l" t="t" r="r" b="b"/>
              <a:pathLst>
                <a:path w="1117" h="424" extrusionOk="0">
                  <a:moveTo>
                    <a:pt x="289" y="0"/>
                  </a:moveTo>
                  <a:cubicBezTo>
                    <a:pt x="1" y="0"/>
                    <a:pt x="1" y="424"/>
                    <a:pt x="289" y="424"/>
                  </a:cubicBezTo>
                  <a:lnTo>
                    <a:pt x="991" y="424"/>
                  </a:lnTo>
                  <a:cubicBezTo>
                    <a:pt x="1039" y="424"/>
                    <a:pt x="1078" y="414"/>
                    <a:pt x="1116" y="385"/>
                  </a:cubicBezTo>
                  <a:lnTo>
                    <a:pt x="1116" y="39"/>
                  </a:lnTo>
                  <a:cubicBezTo>
                    <a:pt x="1078" y="10"/>
                    <a:pt x="1039" y="0"/>
                    <a:pt x="991" y="0"/>
                  </a:cubicBezTo>
                  <a:close/>
                </a:path>
              </a:pathLst>
            </a:custGeom>
            <a:solidFill>
              <a:srgbClr val="A9BA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7" name="Google Shape;14767;p85"/>
            <p:cNvSpPr/>
            <p:nvPr/>
          </p:nvSpPr>
          <p:spPr>
            <a:xfrm>
              <a:off x="1851828" y="1733177"/>
              <a:ext cx="177440" cy="71211"/>
            </a:xfrm>
            <a:custGeom>
              <a:avLst/>
              <a:gdLst/>
              <a:ahLst/>
              <a:cxnLst/>
              <a:rect l="l" t="t" r="r" b="b"/>
              <a:pathLst>
                <a:path w="6790" h="2725" extrusionOk="0">
                  <a:moveTo>
                    <a:pt x="6453" y="1"/>
                  </a:moveTo>
                  <a:lnTo>
                    <a:pt x="5809" y="174"/>
                  </a:lnTo>
                  <a:lnTo>
                    <a:pt x="337" y="1645"/>
                  </a:lnTo>
                  <a:lnTo>
                    <a:pt x="212" y="1683"/>
                  </a:lnTo>
                  <a:cubicBezTo>
                    <a:pt x="68" y="1722"/>
                    <a:pt x="0" y="1885"/>
                    <a:pt x="68" y="2020"/>
                  </a:cubicBezTo>
                  <a:cubicBezTo>
                    <a:pt x="77" y="2039"/>
                    <a:pt x="87" y="2059"/>
                    <a:pt x="97" y="2078"/>
                  </a:cubicBezTo>
                  <a:cubicBezTo>
                    <a:pt x="345" y="2489"/>
                    <a:pt x="781" y="2725"/>
                    <a:pt x="1243" y="2725"/>
                  </a:cubicBezTo>
                  <a:cubicBezTo>
                    <a:pt x="1354" y="2725"/>
                    <a:pt x="1466" y="2711"/>
                    <a:pt x="1577" y="2684"/>
                  </a:cubicBezTo>
                  <a:lnTo>
                    <a:pt x="6789" y="1270"/>
                  </a:lnTo>
                  <a:lnTo>
                    <a:pt x="6453" y="1"/>
                  </a:ln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8" name="Google Shape;14768;p85"/>
            <p:cNvSpPr/>
            <p:nvPr/>
          </p:nvSpPr>
          <p:spPr>
            <a:xfrm>
              <a:off x="1851828" y="1737698"/>
              <a:ext cx="155332" cy="50619"/>
            </a:xfrm>
            <a:custGeom>
              <a:avLst/>
              <a:gdLst/>
              <a:ahLst/>
              <a:cxnLst/>
              <a:rect l="l" t="t" r="r" b="b"/>
              <a:pathLst>
                <a:path w="5944" h="1937" extrusionOk="0">
                  <a:moveTo>
                    <a:pt x="5809" y="1"/>
                  </a:moveTo>
                  <a:lnTo>
                    <a:pt x="337" y="1472"/>
                  </a:lnTo>
                  <a:lnTo>
                    <a:pt x="212" y="1510"/>
                  </a:lnTo>
                  <a:cubicBezTo>
                    <a:pt x="68" y="1549"/>
                    <a:pt x="0" y="1712"/>
                    <a:pt x="68" y="1847"/>
                  </a:cubicBezTo>
                  <a:cubicBezTo>
                    <a:pt x="77" y="1866"/>
                    <a:pt x="87" y="1886"/>
                    <a:pt x="97" y="1905"/>
                  </a:cubicBezTo>
                  <a:cubicBezTo>
                    <a:pt x="192" y="1926"/>
                    <a:pt x="287" y="1936"/>
                    <a:pt x="382" y="1936"/>
                  </a:cubicBezTo>
                  <a:cubicBezTo>
                    <a:pt x="497" y="1936"/>
                    <a:pt x="611" y="1922"/>
                    <a:pt x="722" y="1895"/>
                  </a:cubicBezTo>
                  <a:lnTo>
                    <a:pt x="5943" y="482"/>
                  </a:lnTo>
                  <a:lnTo>
                    <a:pt x="5809" y="1"/>
                  </a:ln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9" name="Google Shape;14769;p85"/>
            <p:cNvSpPr/>
            <p:nvPr/>
          </p:nvSpPr>
          <p:spPr>
            <a:xfrm>
              <a:off x="1851828" y="1716975"/>
              <a:ext cx="177440" cy="71263"/>
            </a:xfrm>
            <a:custGeom>
              <a:avLst/>
              <a:gdLst/>
              <a:ahLst/>
              <a:cxnLst/>
              <a:rect l="l" t="t" r="r" b="b"/>
              <a:pathLst>
                <a:path w="6790" h="2727" extrusionOk="0">
                  <a:moveTo>
                    <a:pt x="1243" y="1"/>
                  </a:moveTo>
                  <a:cubicBezTo>
                    <a:pt x="871" y="1"/>
                    <a:pt x="509" y="157"/>
                    <a:pt x="250" y="438"/>
                  </a:cubicBezTo>
                  <a:cubicBezTo>
                    <a:pt x="183" y="525"/>
                    <a:pt x="116" y="611"/>
                    <a:pt x="68" y="707"/>
                  </a:cubicBezTo>
                  <a:cubicBezTo>
                    <a:pt x="0" y="842"/>
                    <a:pt x="68" y="1005"/>
                    <a:pt x="212" y="1044"/>
                  </a:cubicBezTo>
                  <a:lnTo>
                    <a:pt x="337" y="1082"/>
                  </a:lnTo>
                  <a:lnTo>
                    <a:pt x="6453" y="2727"/>
                  </a:lnTo>
                  <a:lnTo>
                    <a:pt x="6587" y="2207"/>
                  </a:lnTo>
                  <a:lnTo>
                    <a:pt x="6789" y="1457"/>
                  </a:lnTo>
                  <a:lnTo>
                    <a:pt x="1577" y="44"/>
                  </a:lnTo>
                  <a:cubicBezTo>
                    <a:pt x="1467" y="15"/>
                    <a:pt x="1354" y="1"/>
                    <a:pt x="1243" y="1"/>
                  </a:cubicBezTo>
                  <a:close/>
                </a:path>
              </a:pathLst>
            </a:custGeom>
            <a:solidFill>
              <a:srgbClr val="EA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70" name="Google Shape;14770;p85"/>
            <p:cNvSpPr/>
            <p:nvPr/>
          </p:nvSpPr>
          <p:spPr>
            <a:xfrm>
              <a:off x="1858361" y="1716975"/>
              <a:ext cx="170907" cy="57701"/>
            </a:xfrm>
            <a:custGeom>
              <a:avLst/>
              <a:gdLst/>
              <a:ahLst/>
              <a:cxnLst/>
              <a:rect l="l" t="t" r="r" b="b"/>
              <a:pathLst>
                <a:path w="6540" h="2208" extrusionOk="0">
                  <a:moveTo>
                    <a:pt x="992" y="1"/>
                  </a:moveTo>
                  <a:cubicBezTo>
                    <a:pt x="617" y="1"/>
                    <a:pt x="252" y="157"/>
                    <a:pt x="0" y="438"/>
                  </a:cubicBezTo>
                  <a:cubicBezTo>
                    <a:pt x="29" y="486"/>
                    <a:pt x="77" y="525"/>
                    <a:pt x="135" y="534"/>
                  </a:cubicBezTo>
                  <a:lnTo>
                    <a:pt x="250" y="573"/>
                  </a:lnTo>
                  <a:lnTo>
                    <a:pt x="6337" y="2207"/>
                  </a:lnTo>
                  <a:lnTo>
                    <a:pt x="6539" y="1457"/>
                  </a:lnTo>
                  <a:lnTo>
                    <a:pt x="1327" y="44"/>
                  </a:lnTo>
                  <a:cubicBezTo>
                    <a:pt x="1217" y="15"/>
                    <a:pt x="1104" y="1"/>
                    <a:pt x="992" y="1"/>
                  </a:cubicBez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71" name="Google Shape;14771;p85"/>
            <p:cNvSpPr/>
            <p:nvPr/>
          </p:nvSpPr>
          <p:spPr>
            <a:xfrm>
              <a:off x="1959965" y="1655041"/>
              <a:ext cx="169051" cy="122875"/>
            </a:xfrm>
            <a:custGeom>
              <a:avLst/>
              <a:gdLst/>
              <a:ahLst/>
              <a:cxnLst/>
              <a:rect l="l" t="t" r="r" b="b"/>
              <a:pathLst>
                <a:path w="6469" h="4702" extrusionOk="0">
                  <a:moveTo>
                    <a:pt x="4426" y="826"/>
                  </a:moveTo>
                  <a:cubicBezTo>
                    <a:pt x="4443" y="826"/>
                    <a:pt x="4461" y="826"/>
                    <a:pt x="4478" y="827"/>
                  </a:cubicBezTo>
                  <a:cubicBezTo>
                    <a:pt x="5402" y="875"/>
                    <a:pt x="5796" y="2010"/>
                    <a:pt x="5113" y="2625"/>
                  </a:cubicBezTo>
                  <a:cubicBezTo>
                    <a:pt x="4908" y="2807"/>
                    <a:pt x="4667" y="2889"/>
                    <a:pt x="4432" y="2889"/>
                  </a:cubicBezTo>
                  <a:cubicBezTo>
                    <a:pt x="3885" y="2889"/>
                    <a:pt x="3368" y="2447"/>
                    <a:pt x="3401" y="1808"/>
                  </a:cubicBezTo>
                  <a:cubicBezTo>
                    <a:pt x="3429" y="1258"/>
                    <a:pt x="3882" y="826"/>
                    <a:pt x="4426" y="826"/>
                  </a:cubicBezTo>
                  <a:close/>
                  <a:moveTo>
                    <a:pt x="4398" y="0"/>
                  </a:moveTo>
                  <a:cubicBezTo>
                    <a:pt x="4246" y="0"/>
                    <a:pt x="4093" y="19"/>
                    <a:pt x="3940" y="58"/>
                  </a:cubicBezTo>
                  <a:lnTo>
                    <a:pt x="3950" y="58"/>
                  </a:lnTo>
                  <a:cubicBezTo>
                    <a:pt x="2738" y="385"/>
                    <a:pt x="2190" y="1789"/>
                    <a:pt x="2853" y="2846"/>
                  </a:cubicBezTo>
                  <a:lnTo>
                    <a:pt x="776" y="3414"/>
                  </a:lnTo>
                  <a:cubicBezTo>
                    <a:pt x="0" y="3617"/>
                    <a:pt x="219" y="4701"/>
                    <a:pt x="914" y="4701"/>
                  </a:cubicBezTo>
                  <a:cubicBezTo>
                    <a:pt x="976" y="4701"/>
                    <a:pt x="1043" y="4693"/>
                    <a:pt x="1113" y="4673"/>
                  </a:cubicBezTo>
                  <a:lnTo>
                    <a:pt x="4950" y="3645"/>
                  </a:lnTo>
                  <a:cubicBezTo>
                    <a:pt x="5911" y="3346"/>
                    <a:pt x="6469" y="2337"/>
                    <a:pt x="6200" y="1366"/>
                  </a:cubicBezTo>
                  <a:cubicBezTo>
                    <a:pt x="5964" y="546"/>
                    <a:pt x="5215" y="0"/>
                    <a:pt x="4398" y="0"/>
                  </a:cubicBez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72" name="Google Shape;14772;p85"/>
            <p:cNvSpPr/>
            <p:nvPr/>
          </p:nvSpPr>
          <p:spPr>
            <a:xfrm>
              <a:off x="1965400" y="1743630"/>
              <a:ext cx="171168" cy="123110"/>
            </a:xfrm>
            <a:custGeom>
              <a:avLst/>
              <a:gdLst/>
              <a:ahLst/>
              <a:cxnLst/>
              <a:rect l="l" t="t" r="r" b="b"/>
              <a:pathLst>
                <a:path w="6550" h="4711" extrusionOk="0">
                  <a:moveTo>
                    <a:pt x="4208" y="1813"/>
                  </a:moveTo>
                  <a:cubicBezTo>
                    <a:pt x="4298" y="1813"/>
                    <a:pt x="4390" y="1825"/>
                    <a:pt x="4482" y="1851"/>
                  </a:cubicBezTo>
                  <a:cubicBezTo>
                    <a:pt x="5367" y="2091"/>
                    <a:pt x="5521" y="3284"/>
                    <a:pt x="4722" y="3736"/>
                  </a:cubicBezTo>
                  <a:cubicBezTo>
                    <a:pt x="4555" y="3831"/>
                    <a:pt x="4380" y="3873"/>
                    <a:pt x="4212" y="3873"/>
                  </a:cubicBezTo>
                  <a:cubicBezTo>
                    <a:pt x="3580" y="3873"/>
                    <a:pt x="3032" y="3271"/>
                    <a:pt x="3222" y="2572"/>
                  </a:cubicBezTo>
                  <a:cubicBezTo>
                    <a:pt x="3350" y="2116"/>
                    <a:pt x="3758" y="1813"/>
                    <a:pt x="4208" y="1813"/>
                  </a:cubicBezTo>
                  <a:close/>
                  <a:moveTo>
                    <a:pt x="731" y="1"/>
                  </a:moveTo>
                  <a:cubicBezTo>
                    <a:pt x="439" y="1"/>
                    <a:pt x="177" y="196"/>
                    <a:pt x="97" y="485"/>
                  </a:cubicBezTo>
                  <a:cubicBezTo>
                    <a:pt x="1" y="832"/>
                    <a:pt x="212" y="1197"/>
                    <a:pt x="559" y="1293"/>
                  </a:cubicBezTo>
                  <a:lnTo>
                    <a:pt x="2645" y="1860"/>
                  </a:lnTo>
                  <a:cubicBezTo>
                    <a:pt x="1826" y="3161"/>
                    <a:pt x="2831" y="4710"/>
                    <a:pt x="4195" y="4710"/>
                  </a:cubicBezTo>
                  <a:cubicBezTo>
                    <a:pt x="4415" y="4710"/>
                    <a:pt x="4644" y="4670"/>
                    <a:pt x="4876" y="4582"/>
                  </a:cubicBezTo>
                  <a:cubicBezTo>
                    <a:pt x="6549" y="3947"/>
                    <a:pt x="6453" y="1553"/>
                    <a:pt x="4732" y="1062"/>
                  </a:cubicBezTo>
                  <a:lnTo>
                    <a:pt x="905" y="24"/>
                  </a:lnTo>
                  <a:cubicBezTo>
                    <a:pt x="847" y="8"/>
                    <a:pt x="788" y="1"/>
                    <a:pt x="731" y="1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73" name="Google Shape;14773;p85"/>
            <p:cNvSpPr/>
            <p:nvPr/>
          </p:nvSpPr>
          <p:spPr>
            <a:xfrm>
              <a:off x="1981001" y="1755285"/>
              <a:ext cx="11838" cy="11838"/>
            </a:xfrm>
            <a:custGeom>
              <a:avLst/>
              <a:gdLst/>
              <a:ahLst/>
              <a:cxnLst/>
              <a:rect l="l" t="t" r="r" b="b"/>
              <a:pathLst>
                <a:path w="453" h="453" extrusionOk="0">
                  <a:moveTo>
                    <a:pt x="231" y="1"/>
                  </a:moveTo>
                  <a:cubicBezTo>
                    <a:pt x="106" y="1"/>
                    <a:pt x="0" y="107"/>
                    <a:pt x="0" y="232"/>
                  </a:cubicBezTo>
                  <a:cubicBezTo>
                    <a:pt x="0" y="347"/>
                    <a:pt x="106" y="453"/>
                    <a:pt x="231" y="453"/>
                  </a:cubicBezTo>
                  <a:cubicBezTo>
                    <a:pt x="356" y="453"/>
                    <a:pt x="452" y="347"/>
                    <a:pt x="452" y="232"/>
                  </a:cubicBezTo>
                  <a:cubicBezTo>
                    <a:pt x="452" y="107"/>
                    <a:pt x="356" y="1"/>
                    <a:pt x="231" y="1"/>
                  </a:cubicBez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774" name="Google Shape;14774;p85"/>
          <p:cNvGrpSpPr/>
          <p:nvPr/>
        </p:nvGrpSpPr>
        <p:grpSpPr>
          <a:xfrm>
            <a:off x="4014449" y="1499997"/>
            <a:ext cx="319914" cy="366639"/>
            <a:chOff x="4014449" y="1499997"/>
            <a:chExt cx="319914" cy="366639"/>
          </a:xfrm>
        </p:grpSpPr>
        <p:sp>
          <p:nvSpPr>
            <p:cNvPr id="14775" name="Google Shape;14775;p85"/>
            <p:cNvSpPr/>
            <p:nvPr/>
          </p:nvSpPr>
          <p:spPr>
            <a:xfrm>
              <a:off x="4014449" y="1499997"/>
              <a:ext cx="319914" cy="366639"/>
            </a:xfrm>
            <a:custGeom>
              <a:avLst/>
              <a:gdLst/>
              <a:ahLst/>
              <a:cxnLst/>
              <a:rect l="l" t="t" r="r" b="b"/>
              <a:pathLst>
                <a:path w="12242" h="14030" extrusionOk="0">
                  <a:moveTo>
                    <a:pt x="6121" y="0"/>
                  </a:moveTo>
                  <a:cubicBezTo>
                    <a:pt x="6010" y="0"/>
                    <a:pt x="5899" y="29"/>
                    <a:pt x="5799" y="87"/>
                  </a:cubicBezTo>
                  <a:lnTo>
                    <a:pt x="442" y="3183"/>
                  </a:lnTo>
                  <a:cubicBezTo>
                    <a:pt x="308" y="3260"/>
                    <a:pt x="202" y="3366"/>
                    <a:pt x="125" y="3500"/>
                  </a:cubicBezTo>
                  <a:cubicBezTo>
                    <a:pt x="48" y="3635"/>
                    <a:pt x="10" y="3779"/>
                    <a:pt x="10" y="3933"/>
                  </a:cubicBezTo>
                  <a:lnTo>
                    <a:pt x="10" y="10135"/>
                  </a:lnTo>
                  <a:cubicBezTo>
                    <a:pt x="0" y="10356"/>
                    <a:pt x="125" y="10558"/>
                    <a:pt x="317" y="10674"/>
                  </a:cubicBezTo>
                  <a:lnTo>
                    <a:pt x="6125" y="14030"/>
                  </a:lnTo>
                  <a:cubicBezTo>
                    <a:pt x="12107" y="10558"/>
                    <a:pt x="11953" y="10683"/>
                    <a:pt x="12049" y="10587"/>
                  </a:cubicBezTo>
                  <a:cubicBezTo>
                    <a:pt x="12174" y="10472"/>
                    <a:pt x="12241" y="10308"/>
                    <a:pt x="12241" y="10135"/>
                  </a:cubicBezTo>
                  <a:lnTo>
                    <a:pt x="12241" y="3875"/>
                  </a:lnTo>
                  <a:cubicBezTo>
                    <a:pt x="12241" y="3596"/>
                    <a:pt x="12087" y="3346"/>
                    <a:pt x="11857" y="3212"/>
                  </a:cubicBezTo>
                  <a:lnTo>
                    <a:pt x="6981" y="394"/>
                  </a:lnTo>
                  <a:lnTo>
                    <a:pt x="6443" y="87"/>
                  </a:lnTo>
                  <a:cubicBezTo>
                    <a:pt x="6342" y="29"/>
                    <a:pt x="6231" y="0"/>
                    <a:pt x="6121" y="0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76" name="Google Shape;14776;p85"/>
            <p:cNvSpPr/>
            <p:nvPr/>
          </p:nvSpPr>
          <p:spPr>
            <a:xfrm>
              <a:off x="4014449" y="1591199"/>
              <a:ext cx="319914" cy="275437"/>
            </a:xfrm>
            <a:custGeom>
              <a:avLst/>
              <a:gdLst/>
              <a:ahLst/>
              <a:cxnLst/>
              <a:rect l="l" t="t" r="r" b="b"/>
              <a:pathLst>
                <a:path w="12242" h="10540" extrusionOk="0">
                  <a:moveTo>
                    <a:pt x="12135" y="1"/>
                  </a:moveTo>
                  <a:lnTo>
                    <a:pt x="6125" y="3443"/>
                  </a:lnTo>
                  <a:lnTo>
                    <a:pt x="875" y="433"/>
                  </a:lnTo>
                  <a:lnTo>
                    <a:pt x="125" y="10"/>
                  </a:lnTo>
                  <a:cubicBezTo>
                    <a:pt x="48" y="145"/>
                    <a:pt x="10" y="289"/>
                    <a:pt x="10" y="443"/>
                  </a:cubicBezTo>
                  <a:lnTo>
                    <a:pt x="10" y="6645"/>
                  </a:lnTo>
                  <a:cubicBezTo>
                    <a:pt x="0" y="6866"/>
                    <a:pt x="125" y="7068"/>
                    <a:pt x="317" y="7184"/>
                  </a:cubicBezTo>
                  <a:lnTo>
                    <a:pt x="6125" y="10540"/>
                  </a:lnTo>
                  <a:cubicBezTo>
                    <a:pt x="12107" y="7068"/>
                    <a:pt x="11953" y="7193"/>
                    <a:pt x="12049" y="7097"/>
                  </a:cubicBezTo>
                  <a:cubicBezTo>
                    <a:pt x="12174" y="6982"/>
                    <a:pt x="12241" y="6818"/>
                    <a:pt x="12241" y="6645"/>
                  </a:cubicBezTo>
                  <a:lnTo>
                    <a:pt x="12241" y="385"/>
                  </a:lnTo>
                  <a:cubicBezTo>
                    <a:pt x="12241" y="251"/>
                    <a:pt x="12203" y="116"/>
                    <a:pt x="12135" y="1"/>
                  </a:cubicBezTo>
                  <a:close/>
                </a:path>
              </a:pathLst>
            </a:custGeom>
            <a:solidFill>
              <a:srgbClr val="859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77" name="Google Shape;14777;p85"/>
            <p:cNvSpPr/>
            <p:nvPr/>
          </p:nvSpPr>
          <p:spPr>
            <a:xfrm>
              <a:off x="4014685" y="1591199"/>
              <a:ext cx="159853" cy="248808"/>
            </a:xfrm>
            <a:custGeom>
              <a:avLst/>
              <a:gdLst/>
              <a:ahLst/>
              <a:cxnLst/>
              <a:rect l="l" t="t" r="r" b="b"/>
              <a:pathLst>
                <a:path w="6117" h="9521" extrusionOk="0">
                  <a:moveTo>
                    <a:pt x="116" y="1"/>
                  </a:moveTo>
                  <a:lnTo>
                    <a:pt x="116" y="10"/>
                  </a:lnTo>
                  <a:cubicBezTo>
                    <a:pt x="39" y="145"/>
                    <a:pt x="1" y="289"/>
                    <a:pt x="1" y="443"/>
                  </a:cubicBezTo>
                  <a:lnTo>
                    <a:pt x="1" y="5982"/>
                  </a:lnTo>
                  <a:lnTo>
                    <a:pt x="6116" y="9520"/>
                  </a:lnTo>
                  <a:lnTo>
                    <a:pt x="6116" y="3443"/>
                  </a:lnTo>
                  <a:lnTo>
                    <a:pt x="116" y="1"/>
                  </a:ln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78" name="Google Shape;14778;p85"/>
            <p:cNvSpPr/>
            <p:nvPr/>
          </p:nvSpPr>
          <p:spPr>
            <a:xfrm>
              <a:off x="4174511" y="1591460"/>
              <a:ext cx="159853" cy="275175"/>
            </a:xfrm>
            <a:custGeom>
              <a:avLst/>
              <a:gdLst/>
              <a:ahLst/>
              <a:cxnLst/>
              <a:rect l="l" t="t" r="r" b="b"/>
              <a:pathLst>
                <a:path w="6117" h="10530" extrusionOk="0">
                  <a:moveTo>
                    <a:pt x="6010" y="0"/>
                  </a:moveTo>
                  <a:lnTo>
                    <a:pt x="0" y="3433"/>
                  </a:lnTo>
                  <a:lnTo>
                    <a:pt x="0" y="10530"/>
                  </a:lnTo>
                  <a:lnTo>
                    <a:pt x="5809" y="7174"/>
                  </a:lnTo>
                  <a:cubicBezTo>
                    <a:pt x="6001" y="7058"/>
                    <a:pt x="6116" y="6856"/>
                    <a:pt x="6116" y="6635"/>
                  </a:cubicBezTo>
                  <a:lnTo>
                    <a:pt x="6116" y="375"/>
                  </a:lnTo>
                  <a:cubicBezTo>
                    <a:pt x="6116" y="241"/>
                    <a:pt x="6078" y="116"/>
                    <a:pt x="6010" y="0"/>
                  </a:cubicBez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79" name="Google Shape;14779;p85"/>
            <p:cNvSpPr/>
            <p:nvPr/>
          </p:nvSpPr>
          <p:spPr>
            <a:xfrm>
              <a:off x="4174511" y="1591199"/>
              <a:ext cx="159853" cy="248808"/>
            </a:xfrm>
            <a:custGeom>
              <a:avLst/>
              <a:gdLst/>
              <a:ahLst/>
              <a:cxnLst/>
              <a:rect l="l" t="t" r="r" b="b"/>
              <a:pathLst>
                <a:path w="6117" h="9521" extrusionOk="0">
                  <a:moveTo>
                    <a:pt x="6010" y="1"/>
                  </a:moveTo>
                  <a:lnTo>
                    <a:pt x="0" y="3443"/>
                  </a:lnTo>
                  <a:lnTo>
                    <a:pt x="0" y="9520"/>
                  </a:lnTo>
                  <a:lnTo>
                    <a:pt x="5809" y="6164"/>
                  </a:lnTo>
                  <a:cubicBezTo>
                    <a:pt x="6001" y="6059"/>
                    <a:pt x="6116" y="5847"/>
                    <a:pt x="6116" y="5626"/>
                  </a:cubicBezTo>
                  <a:lnTo>
                    <a:pt x="6116" y="385"/>
                  </a:lnTo>
                  <a:cubicBezTo>
                    <a:pt x="6116" y="251"/>
                    <a:pt x="6078" y="116"/>
                    <a:pt x="6010" y="1"/>
                  </a:cubicBez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780" name="Google Shape;14780;p85"/>
          <p:cNvGrpSpPr/>
          <p:nvPr/>
        </p:nvGrpSpPr>
        <p:grpSpPr>
          <a:xfrm>
            <a:off x="866267" y="1591460"/>
            <a:ext cx="367397" cy="183711"/>
            <a:chOff x="866267" y="1591460"/>
            <a:chExt cx="367397" cy="183711"/>
          </a:xfrm>
        </p:grpSpPr>
        <p:sp>
          <p:nvSpPr>
            <p:cNvPr id="14781" name="Google Shape;14781;p85"/>
            <p:cNvSpPr/>
            <p:nvPr/>
          </p:nvSpPr>
          <p:spPr>
            <a:xfrm>
              <a:off x="866267" y="1591460"/>
              <a:ext cx="367397" cy="183502"/>
            </a:xfrm>
            <a:custGeom>
              <a:avLst/>
              <a:gdLst/>
              <a:ahLst/>
              <a:cxnLst/>
              <a:rect l="l" t="t" r="r" b="b"/>
              <a:pathLst>
                <a:path w="14059" h="7022" extrusionOk="0">
                  <a:moveTo>
                    <a:pt x="6818" y="0"/>
                  </a:moveTo>
                  <a:cubicBezTo>
                    <a:pt x="6501" y="10"/>
                    <a:pt x="6183" y="39"/>
                    <a:pt x="5866" y="96"/>
                  </a:cubicBezTo>
                  <a:cubicBezTo>
                    <a:pt x="5732" y="116"/>
                    <a:pt x="5587" y="144"/>
                    <a:pt x="5443" y="183"/>
                  </a:cubicBezTo>
                  <a:cubicBezTo>
                    <a:pt x="5135" y="250"/>
                    <a:pt x="4837" y="346"/>
                    <a:pt x="4539" y="462"/>
                  </a:cubicBezTo>
                  <a:lnTo>
                    <a:pt x="4337" y="539"/>
                  </a:lnTo>
                  <a:cubicBezTo>
                    <a:pt x="4270" y="568"/>
                    <a:pt x="4203" y="596"/>
                    <a:pt x="4145" y="625"/>
                  </a:cubicBezTo>
                  <a:cubicBezTo>
                    <a:pt x="3847" y="750"/>
                    <a:pt x="3568" y="904"/>
                    <a:pt x="3299" y="1077"/>
                  </a:cubicBezTo>
                  <a:cubicBezTo>
                    <a:pt x="3174" y="1154"/>
                    <a:pt x="3058" y="1231"/>
                    <a:pt x="2943" y="1318"/>
                  </a:cubicBezTo>
                  <a:cubicBezTo>
                    <a:pt x="2683" y="1500"/>
                    <a:pt x="2433" y="1693"/>
                    <a:pt x="2202" y="1914"/>
                  </a:cubicBezTo>
                  <a:cubicBezTo>
                    <a:pt x="2154" y="1962"/>
                    <a:pt x="2097" y="2010"/>
                    <a:pt x="2049" y="2068"/>
                  </a:cubicBezTo>
                  <a:cubicBezTo>
                    <a:pt x="2001" y="2116"/>
                    <a:pt x="1952" y="2164"/>
                    <a:pt x="1904" y="2222"/>
                  </a:cubicBezTo>
                  <a:cubicBezTo>
                    <a:pt x="1683" y="2452"/>
                    <a:pt x="1481" y="2693"/>
                    <a:pt x="1299" y="2952"/>
                  </a:cubicBezTo>
                  <a:cubicBezTo>
                    <a:pt x="1212" y="3077"/>
                    <a:pt x="1135" y="3193"/>
                    <a:pt x="1058" y="3318"/>
                  </a:cubicBezTo>
                  <a:cubicBezTo>
                    <a:pt x="895" y="3587"/>
                    <a:pt x="741" y="3866"/>
                    <a:pt x="616" y="4154"/>
                  </a:cubicBezTo>
                  <a:cubicBezTo>
                    <a:pt x="587" y="4222"/>
                    <a:pt x="558" y="4289"/>
                    <a:pt x="529" y="4356"/>
                  </a:cubicBezTo>
                  <a:cubicBezTo>
                    <a:pt x="500" y="4424"/>
                    <a:pt x="472" y="4491"/>
                    <a:pt x="452" y="4558"/>
                  </a:cubicBezTo>
                  <a:cubicBezTo>
                    <a:pt x="337" y="4847"/>
                    <a:pt x="250" y="5154"/>
                    <a:pt x="173" y="5462"/>
                  </a:cubicBezTo>
                  <a:cubicBezTo>
                    <a:pt x="145" y="5606"/>
                    <a:pt x="116" y="5741"/>
                    <a:pt x="97" y="5885"/>
                  </a:cubicBezTo>
                  <a:cubicBezTo>
                    <a:pt x="48" y="6154"/>
                    <a:pt x="20" y="6433"/>
                    <a:pt x="10" y="6703"/>
                  </a:cubicBezTo>
                  <a:cubicBezTo>
                    <a:pt x="0" y="6876"/>
                    <a:pt x="145" y="7020"/>
                    <a:pt x="318" y="7020"/>
                  </a:cubicBezTo>
                  <a:lnTo>
                    <a:pt x="13732" y="7020"/>
                  </a:lnTo>
                  <a:cubicBezTo>
                    <a:pt x="13742" y="7021"/>
                    <a:pt x="13753" y="7022"/>
                    <a:pt x="13763" y="7022"/>
                  </a:cubicBezTo>
                  <a:cubicBezTo>
                    <a:pt x="13931" y="7022"/>
                    <a:pt x="14058" y="6875"/>
                    <a:pt x="14049" y="6703"/>
                  </a:cubicBezTo>
                  <a:cubicBezTo>
                    <a:pt x="14040" y="6424"/>
                    <a:pt x="14011" y="6154"/>
                    <a:pt x="13972" y="5885"/>
                  </a:cubicBezTo>
                  <a:cubicBezTo>
                    <a:pt x="13944" y="5741"/>
                    <a:pt x="13924" y="5597"/>
                    <a:pt x="13886" y="5462"/>
                  </a:cubicBezTo>
                  <a:cubicBezTo>
                    <a:pt x="13819" y="5154"/>
                    <a:pt x="13722" y="4847"/>
                    <a:pt x="13617" y="4549"/>
                  </a:cubicBezTo>
                  <a:cubicBezTo>
                    <a:pt x="13588" y="4481"/>
                    <a:pt x="13559" y="4424"/>
                    <a:pt x="13540" y="4356"/>
                  </a:cubicBezTo>
                  <a:cubicBezTo>
                    <a:pt x="13511" y="4289"/>
                    <a:pt x="13482" y="4222"/>
                    <a:pt x="13453" y="4154"/>
                  </a:cubicBezTo>
                  <a:cubicBezTo>
                    <a:pt x="13328" y="3866"/>
                    <a:pt x="13174" y="3587"/>
                    <a:pt x="13011" y="3318"/>
                  </a:cubicBezTo>
                  <a:cubicBezTo>
                    <a:pt x="12924" y="3193"/>
                    <a:pt x="12847" y="3068"/>
                    <a:pt x="12770" y="2952"/>
                  </a:cubicBezTo>
                  <a:cubicBezTo>
                    <a:pt x="12588" y="2693"/>
                    <a:pt x="12386" y="2452"/>
                    <a:pt x="12165" y="2222"/>
                  </a:cubicBezTo>
                  <a:cubicBezTo>
                    <a:pt x="12117" y="2164"/>
                    <a:pt x="12069" y="2116"/>
                    <a:pt x="12020" y="2068"/>
                  </a:cubicBezTo>
                  <a:cubicBezTo>
                    <a:pt x="11963" y="2010"/>
                    <a:pt x="11915" y="1962"/>
                    <a:pt x="11867" y="1914"/>
                  </a:cubicBezTo>
                  <a:cubicBezTo>
                    <a:pt x="11636" y="1693"/>
                    <a:pt x="11386" y="1491"/>
                    <a:pt x="11126" y="1308"/>
                  </a:cubicBezTo>
                  <a:cubicBezTo>
                    <a:pt x="11011" y="1231"/>
                    <a:pt x="10886" y="1154"/>
                    <a:pt x="10770" y="1068"/>
                  </a:cubicBezTo>
                  <a:cubicBezTo>
                    <a:pt x="10501" y="904"/>
                    <a:pt x="10213" y="750"/>
                    <a:pt x="9924" y="625"/>
                  </a:cubicBezTo>
                  <a:cubicBezTo>
                    <a:pt x="9866" y="587"/>
                    <a:pt x="9799" y="558"/>
                    <a:pt x="9732" y="539"/>
                  </a:cubicBezTo>
                  <a:lnTo>
                    <a:pt x="9530" y="452"/>
                  </a:lnTo>
                  <a:cubicBezTo>
                    <a:pt x="9232" y="346"/>
                    <a:pt x="8924" y="250"/>
                    <a:pt x="8616" y="183"/>
                  </a:cubicBezTo>
                  <a:cubicBezTo>
                    <a:pt x="8482" y="144"/>
                    <a:pt x="8337" y="116"/>
                    <a:pt x="8193" y="96"/>
                  </a:cubicBezTo>
                  <a:cubicBezTo>
                    <a:pt x="7886" y="39"/>
                    <a:pt x="7568" y="10"/>
                    <a:pt x="7251" y="0"/>
                  </a:cubicBezTo>
                  <a:close/>
                </a:path>
              </a:pathLst>
            </a:custGeom>
            <a:solidFill>
              <a:srgbClr val="E5EA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2" name="Google Shape;14782;p85"/>
            <p:cNvSpPr/>
            <p:nvPr/>
          </p:nvSpPr>
          <p:spPr>
            <a:xfrm>
              <a:off x="866267" y="1591460"/>
              <a:ext cx="199286" cy="183711"/>
            </a:xfrm>
            <a:custGeom>
              <a:avLst/>
              <a:gdLst/>
              <a:ahLst/>
              <a:cxnLst/>
              <a:rect l="l" t="t" r="r" b="b"/>
              <a:pathLst>
                <a:path w="7626" h="7030" extrusionOk="0">
                  <a:moveTo>
                    <a:pt x="6818" y="0"/>
                  </a:moveTo>
                  <a:cubicBezTo>
                    <a:pt x="6501" y="10"/>
                    <a:pt x="6183" y="39"/>
                    <a:pt x="5866" y="96"/>
                  </a:cubicBezTo>
                  <a:cubicBezTo>
                    <a:pt x="5732" y="116"/>
                    <a:pt x="5587" y="144"/>
                    <a:pt x="5443" y="183"/>
                  </a:cubicBezTo>
                  <a:cubicBezTo>
                    <a:pt x="5135" y="250"/>
                    <a:pt x="4837" y="346"/>
                    <a:pt x="4539" y="462"/>
                  </a:cubicBezTo>
                  <a:lnTo>
                    <a:pt x="4337" y="539"/>
                  </a:lnTo>
                  <a:cubicBezTo>
                    <a:pt x="4270" y="568"/>
                    <a:pt x="4203" y="596"/>
                    <a:pt x="4145" y="625"/>
                  </a:cubicBezTo>
                  <a:cubicBezTo>
                    <a:pt x="3847" y="750"/>
                    <a:pt x="3568" y="904"/>
                    <a:pt x="3299" y="1077"/>
                  </a:cubicBezTo>
                  <a:cubicBezTo>
                    <a:pt x="3174" y="1154"/>
                    <a:pt x="3058" y="1231"/>
                    <a:pt x="2943" y="1318"/>
                  </a:cubicBezTo>
                  <a:cubicBezTo>
                    <a:pt x="2683" y="1500"/>
                    <a:pt x="2433" y="1693"/>
                    <a:pt x="2202" y="1914"/>
                  </a:cubicBezTo>
                  <a:cubicBezTo>
                    <a:pt x="2154" y="1962"/>
                    <a:pt x="2097" y="2010"/>
                    <a:pt x="2049" y="2068"/>
                  </a:cubicBezTo>
                  <a:cubicBezTo>
                    <a:pt x="2001" y="2116"/>
                    <a:pt x="1952" y="2164"/>
                    <a:pt x="1904" y="2222"/>
                  </a:cubicBezTo>
                  <a:cubicBezTo>
                    <a:pt x="1683" y="2452"/>
                    <a:pt x="1481" y="2693"/>
                    <a:pt x="1299" y="2952"/>
                  </a:cubicBezTo>
                  <a:cubicBezTo>
                    <a:pt x="1212" y="3077"/>
                    <a:pt x="1135" y="3193"/>
                    <a:pt x="1058" y="3318"/>
                  </a:cubicBezTo>
                  <a:cubicBezTo>
                    <a:pt x="895" y="3587"/>
                    <a:pt x="741" y="3866"/>
                    <a:pt x="616" y="4154"/>
                  </a:cubicBezTo>
                  <a:cubicBezTo>
                    <a:pt x="587" y="4222"/>
                    <a:pt x="558" y="4289"/>
                    <a:pt x="529" y="4356"/>
                  </a:cubicBezTo>
                  <a:cubicBezTo>
                    <a:pt x="500" y="4424"/>
                    <a:pt x="472" y="4491"/>
                    <a:pt x="452" y="4558"/>
                  </a:cubicBezTo>
                  <a:cubicBezTo>
                    <a:pt x="337" y="4847"/>
                    <a:pt x="250" y="5154"/>
                    <a:pt x="173" y="5462"/>
                  </a:cubicBezTo>
                  <a:cubicBezTo>
                    <a:pt x="145" y="5606"/>
                    <a:pt x="116" y="5741"/>
                    <a:pt x="97" y="5885"/>
                  </a:cubicBezTo>
                  <a:cubicBezTo>
                    <a:pt x="48" y="6154"/>
                    <a:pt x="20" y="6433"/>
                    <a:pt x="10" y="6703"/>
                  </a:cubicBezTo>
                  <a:cubicBezTo>
                    <a:pt x="0" y="6876"/>
                    <a:pt x="135" y="7020"/>
                    <a:pt x="308" y="7030"/>
                  </a:cubicBezTo>
                  <a:lnTo>
                    <a:pt x="1510" y="7030"/>
                  </a:lnTo>
                  <a:cubicBezTo>
                    <a:pt x="1337" y="7030"/>
                    <a:pt x="1193" y="6885"/>
                    <a:pt x="1202" y="6703"/>
                  </a:cubicBezTo>
                  <a:cubicBezTo>
                    <a:pt x="1222" y="6433"/>
                    <a:pt x="1241" y="6164"/>
                    <a:pt x="1289" y="5885"/>
                  </a:cubicBezTo>
                  <a:cubicBezTo>
                    <a:pt x="1308" y="5751"/>
                    <a:pt x="1337" y="5606"/>
                    <a:pt x="1375" y="5472"/>
                  </a:cubicBezTo>
                  <a:cubicBezTo>
                    <a:pt x="1443" y="5154"/>
                    <a:pt x="1529" y="4856"/>
                    <a:pt x="1645" y="4558"/>
                  </a:cubicBezTo>
                  <a:cubicBezTo>
                    <a:pt x="1664" y="4491"/>
                    <a:pt x="1693" y="4424"/>
                    <a:pt x="1722" y="4356"/>
                  </a:cubicBezTo>
                  <a:cubicBezTo>
                    <a:pt x="1751" y="4289"/>
                    <a:pt x="1779" y="4231"/>
                    <a:pt x="1808" y="4164"/>
                  </a:cubicBezTo>
                  <a:cubicBezTo>
                    <a:pt x="1933" y="3875"/>
                    <a:pt x="2087" y="3587"/>
                    <a:pt x="2251" y="3318"/>
                  </a:cubicBezTo>
                  <a:cubicBezTo>
                    <a:pt x="2337" y="3193"/>
                    <a:pt x="2414" y="3077"/>
                    <a:pt x="2491" y="2962"/>
                  </a:cubicBezTo>
                  <a:cubicBezTo>
                    <a:pt x="2674" y="2702"/>
                    <a:pt x="2876" y="2452"/>
                    <a:pt x="3097" y="2222"/>
                  </a:cubicBezTo>
                  <a:cubicBezTo>
                    <a:pt x="3145" y="2173"/>
                    <a:pt x="3193" y="2116"/>
                    <a:pt x="3241" y="2068"/>
                  </a:cubicBezTo>
                  <a:cubicBezTo>
                    <a:pt x="3299" y="2020"/>
                    <a:pt x="3347" y="1972"/>
                    <a:pt x="3395" y="1923"/>
                  </a:cubicBezTo>
                  <a:cubicBezTo>
                    <a:pt x="3626" y="1702"/>
                    <a:pt x="3876" y="1500"/>
                    <a:pt x="4135" y="1318"/>
                  </a:cubicBezTo>
                  <a:cubicBezTo>
                    <a:pt x="4251" y="1241"/>
                    <a:pt x="4376" y="1154"/>
                    <a:pt x="4491" y="1077"/>
                  </a:cubicBezTo>
                  <a:cubicBezTo>
                    <a:pt x="4760" y="904"/>
                    <a:pt x="5039" y="760"/>
                    <a:pt x="5337" y="625"/>
                  </a:cubicBezTo>
                  <a:cubicBezTo>
                    <a:pt x="5395" y="596"/>
                    <a:pt x="5462" y="568"/>
                    <a:pt x="5530" y="539"/>
                  </a:cubicBezTo>
                  <a:lnTo>
                    <a:pt x="5732" y="462"/>
                  </a:lnTo>
                  <a:cubicBezTo>
                    <a:pt x="6030" y="346"/>
                    <a:pt x="6328" y="260"/>
                    <a:pt x="6645" y="183"/>
                  </a:cubicBezTo>
                  <a:cubicBezTo>
                    <a:pt x="6780" y="154"/>
                    <a:pt x="6924" y="125"/>
                    <a:pt x="7068" y="96"/>
                  </a:cubicBezTo>
                  <a:cubicBezTo>
                    <a:pt x="7251" y="68"/>
                    <a:pt x="7434" y="48"/>
                    <a:pt x="7626" y="29"/>
                  </a:cubicBezTo>
                  <a:cubicBezTo>
                    <a:pt x="7501" y="19"/>
                    <a:pt x="7366" y="10"/>
                    <a:pt x="7251" y="0"/>
                  </a:cubicBez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3" name="Google Shape;14783;p85"/>
            <p:cNvSpPr/>
            <p:nvPr/>
          </p:nvSpPr>
          <p:spPr>
            <a:xfrm>
              <a:off x="1071564" y="1593969"/>
              <a:ext cx="19626" cy="47509"/>
            </a:xfrm>
            <a:custGeom>
              <a:avLst/>
              <a:gdLst/>
              <a:ahLst/>
              <a:cxnLst/>
              <a:rect l="l" t="t" r="r" b="b"/>
              <a:pathLst>
                <a:path w="751" h="1818" extrusionOk="0">
                  <a:moveTo>
                    <a:pt x="328" y="0"/>
                  </a:moveTo>
                  <a:lnTo>
                    <a:pt x="20" y="1558"/>
                  </a:lnTo>
                  <a:cubicBezTo>
                    <a:pt x="1" y="1674"/>
                    <a:pt x="78" y="1789"/>
                    <a:pt x="193" y="1818"/>
                  </a:cubicBezTo>
                  <a:lnTo>
                    <a:pt x="231" y="1818"/>
                  </a:lnTo>
                  <a:cubicBezTo>
                    <a:pt x="337" y="1818"/>
                    <a:pt x="424" y="1741"/>
                    <a:pt x="453" y="1645"/>
                  </a:cubicBezTo>
                  <a:lnTo>
                    <a:pt x="751" y="87"/>
                  </a:lnTo>
                  <a:cubicBezTo>
                    <a:pt x="616" y="58"/>
                    <a:pt x="472" y="29"/>
                    <a:pt x="328" y="0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4" name="Google Shape;14784;p85"/>
            <p:cNvSpPr/>
            <p:nvPr/>
          </p:nvSpPr>
          <p:spPr>
            <a:xfrm>
              <a:off x="1122575" y="1619605"/>
              <a:ext cx="33946" cy="42988"/>
            </a:xfrm>
            <a:custGeom>
              <a:avLst/>
              <a:gdLst/>
              <a:ahLst/>
              <a:cxnLst/>
              <a:rect l="l" t="t" r="r" b="b"/>
              <a:pathLst>
                <a:path w="1299" h="1645" extrusionOk="0">
                  <a:moveTo>
                    <a:pt x="943" y="0"/>
                  </a:moveTo>
                  <a:lnTo>
                    <a:pt x="68" y="1318"/>
                  </a:lnTo>
                  <a:cubicBezTo>
                    <a:pt x="1" y="1414"/>
                    <a:pt x="20" y="1548"/>
                    <a:pt x="116" y="1616"/>
                  </a:cubicBezTo>
                  <a:cubicBezTo>
                    <a:pt x="155" y="1635"/>
                    <a:pt x="193" y="1645"/>
                    <a:pt x="241" y="1645"/>
                  </a:cubicBezTo>
                  <a:cubicBezTo>
                    <a:pt x="308" y="1645"/>
                    <a:pt x="376" y="1616"/>
                    <a:pt x="424" y="1558"/>
                  </a:cubicBezTo>
                  <a:lnTo>
                    <a:pt x="1299" y="241"/>
                  </a:lnTo>
                  <a:cubicBezTo>
                    <a:pt x="1184" y="154"/>
                    <a:pt x="1068" y="77"/>
                    <a:pt x="943" y="0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5" name="Google Shape;14785;p85"/>
            <p:cNvSpPr/>
            <p:nvPr/>
          </p:nvSpPr>
          <p:spPr>
            <a:xfrm>
              <a:off x="1159866" y="1668839"/>
              <a:ext cx="45915" cy="33293"/>
            </a:xfrm>
            <a:custGeom>
              <a:avLst/>
              <a:gdLst/>
              <a:ahLst/>
              <a:cxnLst/>
              <a:rect l="l" t="t" r="r" b="b"/>
              <a:pathLst>
                <a:path w="1757" h="1274" extrusionOk="0">
                  <a:moveTo>
                    <a:pt x="1516" y="1"/>
                  </a:moveTo>
                  <a:lnTo>
                    <a:pt x="199" y="876"/>
                  </a:lnTo>
                  <a:cubicBezTo>
                    <a:pt x="1" y="1003"/>
                    <a:pt x="129" y="1273"/>
                    <a:pt x="315" y="1273"/>
                  </a:cubicBezTo>
                  <a:cubicBezTo>
                    <a:pt x="354" y="1273"/>
                    <a:pt x="397" y="1261"/>
                    <a:pt x="439" y="1232"/>
                  </a:cubicBezTo>
                  <a:lnTo>
                    <a:pt x="1757" y="357"/>
                  </a:lnTo>
                  <a:cubicBezTo>
                    <a:pt x="1680" y="232"/>
                    <a:pt x="1593" y="116"/>
                    <a:pt x="1516" y="1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6" name="Google Shape;14786;p85"/>
            <p:cNvSpPr/>
            <p:nvPr/>
          </p:nvSpPr>
          <p:spPr>
            <a:xfrm>
              <a:off x="1181634" y="1734196"/>
              <a:ext cx="49286" cy="19103"/>
            </a:xfrm>
            <a:custGeom>
              <a:avLst/>
              <a:gdLst/>
              <a:ahLst/>
              <a:cxnLst/>
              <a:rect l="l" t="t" r="r" b="b"/>
              <a:pathLst>
                <a:path w="1886" h="731" extrusionOk="0">
                  <a:moveTo>
                    <a:pt x="1799" y="0"/>
                  </a:moveTo>
                  <a:lnTo>
                    <a:pt x="251" y="308"/>
                  </a:lnTo>
                  <a:cubicBezTo>
                    <a:pt x="1" y="356"/>
                    <a:pt x="39" y="731"/>
                    <a:pt x="289" y="731"/>
                  </a:cubicBezTo>
                  <a:lnTo>
                    <a:pt x="337" y="731"/>
                  </a:lnTo>
                  <a:lnTo>
                    <a:pt x="1885" y="423"/>
                  </a:lnTo>
                  <a:cubicBezTo>
                    <a:pt x="1866" y="279"/>
                    <a:pt x="1837" y="135"/>
                    <a:pt x="1799" y="0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7" name="Google Shape;14787;p85"/>
            <p:cNvSpPr/>
            <p:nvPr/>
          </p:nvSpPr>
          <p:spPr>
            <a:xfrm>
              <a:off x="868776" y="1734196"/>
              <a:ext cx="48267" cy="19364"/>
            </a:xfrm>
            <a:custGeom>
              <a:avLst/>
              <a:gdLst/>
              <a:ahLst/>
              <a:cxnLst/>
              <a:rect l="l" t="t" r="r" b="b"/>
              <a:pathLst>
                <a:path w="1847" h="741" extrusionOk="0">
                  <a:moveTo>
                    <a:pt x="77" y="0"/>
                  </a:moveTo>
                  <a:cubicBezTo>
                    <a:pt x="49" y="144"/>
                    <a:pt x="20" y="279"/>
                    <a:pt x="1" y="423"/>
                  </a:cubicBezTo>
                  <a:lnTo>
                    <a:pt x="1568" y="741"/>
                  </a:lnTo>
                  <a:lnTo>
                    <a:pt x="1606" y="741"/>
                  </a:lnTo>
                  <a:cubicBezTo>
                    <a:pt x="1712" y="741"/>
                    <a:pt x="1799" y="664"/>
                    <a:pt x="1818" y="567"/>
                  </a:cubicBezTo>
                  <a:cubicBezTo>
                    <a:pt x="1847" y="452"/>
                    <a:pt x="1770" y="337"/>
                    <a:pt x="1655" y="317"/>
                  </a:cubicBezTo>
                  <a:lnTo>
                    <a:pt x="77" y="0"/>
                  </a:ln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8" name="Google Shape;14788;p85"/>
            <p:cNvSpPr/>
            <p:nvPr/>
          </p:nvSpPr>
          <p:spPr>
            <a:xfrm>
              <a:off x="894151" y="1668603"/>
              <a:ext cx="44007" cy="33659"/>
            </a:xfrm>
            <a:custGeom>
              <a:avLst/>
              <a:gdLst/>
              <a:ahLst/>
              <a:cxnLst/>
              <a:rect l="l" t="t" r="r" b="b"/>
              <a:pathLst>
                <a:path w="1684" h="1288" extrusionOk="0">
                  <a:moveTo>
                    <a:pt x="241" y="0"/>
                  </a:moveTo>
                  <a:cubicBezTo>
                    <a:pt x="155" y="125"/>
                    <a:pt x="68" y="241"/>
                    <a:pt x="1" y="366"/>
                  </a:cubicBezTo>
                  <a:lnTo>
                    <a:pt x="1318" y="1250"/>
                  </a:lnTo>
                  <a:cubicBezTo>
                    <a:pt x="1354" y="1275"/>
                    <a:pt x="1395" y="1287"/>
                    <a:pt x="1436" y="1287"/>
                  </a:cubicBezTo>
                  <a:cubicBezTo>
                    <a:pt x="1505" y="1287"/>
                    <a:pt x="1574" y="1253"/>
                    <a:pt x="1616" y="1193"/>
                  </a:cubicBezTo>
                  <a:cubicBezTo>
                    <a:pt x="1684" y="1097"/>
                    <a:pt x="1664" y="962"/>
                    <a:pt x="1559" y="895"/>
                  </a:cubicBezTo>
                  <a:lnTo>
                    <a:pt x="241" y="0"/>
                  </a:ln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9" name="Google Shape;14789;p85"/>
            <p:cNvSpPr/>
            <p:nvPr/>
          </p:nvSpPr>
          <p:spPr>
            <a:xfrm>
              <a:off x="942914" y="1619605"/>
              <a:ext cx="35462" cy="43328"/>
            </a:xfrm>
            <a:custGeom>
              <a:avLst/>
              <a:gdLst/>
              <a:ahLst/>
              <a:cxnLst/>
              <a:rect l="l" t="t" r="r" b="b"/>
              <a:pathLst>
                <a:path w="1357" h="1658" extrusionOk="0">
                  <a:moveTo>
                    <a:pt x="356" y="0"/>
                  </a:moveTo>
                  <a:lnTo>
                    <a:pt x="0" y="241"/>
                  </a:lnTo>
                  <a:lnTo>
                    <a:pt x="885" y="1558"/>
                  </a:lnTo>
                  <a:cubicBezTo>
                    <a:pt x="933" y="1628"/>
                    <a:pt x="997" y="1658"/>
                    <a:pt x="1060" y="1658"/>
                  </a:cubicBezTo>
                  <a:cubicBezTo>
                    <a:pt x="1212" y="1658"/>
                    <a:pt x="1356" y="1488"/>
                    <a:pt x="1241" y="1318"/>
                  </a:cubicBezTo>
                  <a:lnTo>
                    <a:pt x="356" y="0"/>
                  </a:ln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0" name="Google Shape;14790;p85"/>
            <p:cNvSpPr/>
            <p:nvPr/>
          </p:nvSpPr>
          <p:spPr>
            <a:xfrm>
              <a:off x="1008506" y="1593708"/>
              <a:ext cx="19626" cy="47770"/>
            </a:xfrm>
            <a:custGeom>
              <a:avLst/>
              <a:gdLst/>
              <a:ahLst/>
              <a:cxnLst/>
              <a:rect l="l" t="t" r="r" b="b"/>
              <a:pathLst>
                <a:path w="751" h="1828" extrusionOk="0">
                  <a:moveTo>
                    <a:pt x="423" y="1"/>
                  </a:moveTo>
                  <a:cubicBezTo>
                    <a:pt x="279" y="30"/>
                    <a:pt x="135" y="58"/>
                    <a:pt x="0" y="87"/>
                  </a:cubicBezTo>
                  <a:lnTo>
                    <a:pt x="308" y="1655"/>
                  </a:lnTo>
                  <a:cubicBezTo>
                    <a:pt x="327" y="1751"/>
                    <a:pt x="414" y="1818"/>
                    <a:pt x="519" y="1828"/>
                  </a:cubicBezTo>
                  <a:lnTo>
                    <a:pt x="558" y="1828"/>
                  </a:lnTo>
                  <a:cubicBezTo>
                    <a:pt x="673" y="1799"/>
                    <a:pt x="750" y="1684"/>
                    <a:pt x="731" y="1568"/>
                  </a:cubicBezTo>
                  <a:lnTo>
                    <a:pt x="423" y="1"/>
                  </a:ln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1" name="Google Shape;14791;p85"/>
            <p:cNvSpPr/>
            <p:nvPr/>
          </p:nvSpPr>
          <p:spPr>
            <a:xfrm>
              <a:off x="1043916" y="1591695"/>
              <a:ext cx="11838" cy="138999"/>
            </a:xfrm>
            <a:custGeom>
              <a:avLst/>
              <a:gdLst/>
              <a:ahLst/>
              <a:cxnLst/>
              <a:rect l="l" t="t" r="r" b="b"/>
              <a:pathLst>
                <a:path w="453" h="5319" extrusionOk="0">
                  <a:moveTo>
                    <a:pt x="11" y="1"/>
                  </a:moveTo>
                  <a:lnTo>
                    <a:pt x="11" y="5088"/>
                  </a:lnTo>
                  <a:cubicBezTo>
                    <a:pt x="1" y="5242"/>
                    <a:pt x="114" y="5319"/>
                    <a:pt x="227" y="5319"/>
                  </a:cubicBezTo>
                  <a:cubicBezTo>
                    <a:pt x="340" y="5319"/>
                    <a:pt x="453" y="5242"/>
                    <a:pt x="443" y="5088"/>
                  </a:cubicBezTo>
                  <a:lnTo>
                    <a:pt x="443" y="1"/>
                  </a:ln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2" name="Google Shape;14792;p85"/>
            <p:cNvSpPr/>
            <p:nvPr/>
          </p:nvSpPr>
          <p:spPr>
            <a:xfrm>
              <a:off x="1063777" y="1603507"/>
              <a:ext cx="61594" cy="128180"/>
            </a:xfrm>
            <a:custGeom>
              <a:avLst/>
              <a:gdLst/>
              <a:ahLst/>
              <a:cxnLst/>
              <a:rect l="l" t="t" r="r" b="b"/>
              <a:pathLst>
                <a:path w="2357" h="4905" extrusionOk="0">
                  <a:moveTo>
                    <a:pt x="1962" y="1"/>
                  </a:moveTo>
                  <a:lnTo>
                    <a:pt x="49" y="4597"/>
                  </a:lnTo>
                  <a:lnTo>
                    <a:pt x="49" y="4607"/>
                  </a:lnTo>
                  <a:cubicBezTo>
                    <a:pt x="1" y="4713"/>
                    <a:pt x="58" y="4847"/>
                    <a:pt x="164" y="4886"/>
                  </a:cubicBezTo>
                  <a:cubicBezTo>
                    <a:pt x="193" y="4895"/>
                    <a:pt x="222" y="4905"/>
                    <a:pt x="251" y="4905"/>
                  </a:cubicBezTo>
                  <a:cubicBezTo>
                    <a:pt x="337" y="4905"/>
                    <a:pt x="414" y="4847"/>
                    <a:pt x="443" y="4770"/>
                  </a:cubicBezTo>
                  <a:lnTo>
                    <a:pt x="453" y="4751"/>
                  </a:lnTo>
                  <a:lnTo>
                    <a:pt x="2357" y="164"/>
                  </a:lnTo>
                  <a:cubicBezTo>
                    <a:pt x="2289" y="135"/>
                    <a:pt x="2222" y="107"/>
                    <a:pt x="2164" y="78"/>
                  </a:cubicBezTo>
                  <a:lnTo>
                    <a:pt x="1962" y="1"/>
                  </a:ln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3" name="Google Shape;14793;p85"/>
            <p:cNvSpPr/>
            <p:nvPr/>
          </p:nvSpPr>
          <p:spPr>
            <a:xfrm>
              <a:off x="1081129" y="1641452"/>
              <a:ext cx="102805" cy="100662"/>
            </a:xfrm>
            <a:custGeom>
              <a:avLst/>
              <a:gdLst/>
              <a:ahLst/>
              <a:cxnLst/>
              <a:rect l="l" t="t" r="r" b="b"/>
              <a:pathLst>
                <a:path w="3934" h="3852" extrusionOk="0">
                  <a:moveTo>
                    <a:pt x="3625" y="1"/>
                  </a:moveTo>
                  <a:lnTo>
                    <a:pt x="144" y="3482"/>
                  </a:lnTo>
                  <a:lnTo>
                    <a:pt x="125" y="3501"/>
                  </a:lnTo>
                  <a:cubicBezTo>
                    <a:pt x="1" y="3662"/>
                    <a:pt x="138" y="3851"/>
                    <a:pt x="296" y="3851"/>
                  </a:cubicBezTo>
                  <a:cubicBezTo>
                    <a:pt x="345" y="3851"/>
                    <a:pt x="397" y="3833"/>
                    <a:pt x="442" y="3790"/>
                  </a:cubicBezTo>
                  <a:lnTo>
                    <a:pt x="3933" y="309"/>
                  </a:lnTo>
                  <a:cubicBezTo>
                    <a:pt x="3875" y="260"/>
                    <a:pt x="3827" y="212"/>
                    <a:pt x="3779" y="155"/>
                  </a:cubicBezTo>
                  <a:cubicBezTo>
                    <a:pt x="3731" y="97"/>
                    <a:pt x="3673" y="49"/>
                    <a:pt x="3625" y="1"/>
                  </a:cubicBez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4" name="Google Shape;14794;p85"/>
            <p:cNvSpPr/>
            <p:nvPr/>
          </p:nvSpPr>
          <p:spPr>
            <a:xfrm>
              <a:off x="1091163" y="1700015"/>
              <a:ext cx="130453" cy="60758"/>
            </a:xfrm>
            <a:custGeom>
              <a:avLst/>
              <a:gdLst/>
              <a:ahLst/>
              <a:cxnLst/>
              <a:rect l="l" t="t" r="r" b="b"/>
              <a:pathLst>
                <a:path w="4992" h="2325" extrusionOk="0">
                  <a:moveTo>
                    <a:pt x="4828" y="0"/>
                  </a:moveTo>
                  <a:lnTo>
                    <a:pt x="308" y="1875"/>
                  </a:lnTo>
                  <a:lnTo>
                    <a:pt x="251" y="1904"/>
                  </a:lnTo>
                  <a:cubicBezTo>
                    <a:pt x="1" y="1988"/>
                    <a:pt x="98" y="2324"/>
                    <a:pt x="310" y="2324"/>
                  </a:cubicBezTo>
                  <a:cubicBezTo>
                    <a:pt x="342" y="2324"/>
                    <a:pt x="377" y="2316"/>
                    <a:pt x="414" y="2299"/>
                  </a:cubicBezTo>
                  <a:lnTo>
                    <a:pt x="501" y="2260"/>
                  </a:lnTo>
                  <a:lnTo>
                    <a:pt x="4991" y="404"/>
                  </a:lnTo>
                  <a:cubicBezTo>
                    <a:pt x="4963" y="337"/>
                    <a:pt x="4934" y="270"/>
                    <a:pt x="4915" y="202"/>
                  </a:cubicBezTo>
                  <a:cubicBezTo>
                    <a:pt x="4886" y="135"/>
                    <a:pt x="4857" y="68"/>
                    <a:pt x="4828" y="0"/>
                  </a:cubicBez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5" name="Google Shape;14795;p85"/>
            <p:cNvSpPr/>
            <p:nvPr/>
          </p:nvSpPr>
          <p:spPr>
            <a:xfrm>
              <a:off x="878079" y="1700015"/>
              <a:ext cx="128441" cy="60784"/>
            </a:xfrm>
            <a:custGeom>
              <a:avLst/>
              <a:gdLst/>
              <a:ahLst/>
              <a:cxnLst/>
              <a:rect l="l" t="t" r="r" b="b"/>
              <a:pathLst>
                <a:path w="4915" h="2326" extrusionOk="0">
                  <a:moveTo>
                    <a:pt x="164" y="0"/>
                  </a:moveTo>
                  <a:cubicBezTo>
                    <a:pt x="135" y="68"/>
                    <a:pt x="106" y="135"/>
                    <a:pt x="77" y="202"/>
                  </a:cubicBezTo>
                  <a:cubicBezTo>
                    <a:pt x="48" y="270"/>
                    <a:pt x="20" y="337"/>
                    <a:pt x="0" y="404"/>
                  </a:cubicBezTo>
                  <a:lnTo>
                    <a:pt x="4510" y="2270"/>
                  </a:lnTo>
                  <a:lnTo>
                    <a:pt x="4597" y="2308"/>
                  </a:lnTo>
                  <a:cubicBezTo>
                    <a:pt x="4622" y="2320"/>
                    <a:pt x="4649" y="2325"/>
                    <a:pt x="4675" y="2325"/>
                  </a:cubicBezTo>
                  <a:cubicBezTo>
                    <a:pt x="4758" y="2325"/>
                    <a:pt x="4839" y="2271"/>
                    <a:pt x="4876" y="2183"/>
                  </a:cubicBezTo>
                  <a:cubicBezTo>
                    <a:pt x="4914" y="2077"/>
                    <a:pt x="4866" y="1952"/>
                    <a:pt x="4760" y="1904"/>
                  </a:cubicBezTo>
                  <a:lnTo>
                    <a:pt x="4703" y="1885"/>
                  </a:lnTo>
                  <a:lnTo>
                    <a:pt x="164" y="0"/>
                  </a:ln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6" name="Google Shape;14796;p85"/>
            <p:cNvSpPr/>
            <p:nvPr/>
          </p:nvSpPr>
          <p:spPr>
            <a:xfrm>
              <a:off x="974325" y="1603507"/>
              <a:ext cx="62849" cy="130715"/>
            </a:xfrm>
            <a:custGeom>
              <a:avLst/>
              <a:gdLst/>
              <a:ahLst/>
              <a:cxnLst/>
              <a:rect l="l" t="t" r="r" b="b"/>
              <a:pathLst>
                <a:path w="2405" h="5002" extrusionOk="0">
                  <a:moveTo>
                    <a:pt x="395" y="1"/>
                  </a:moveTo>
                  <a:lnTo>
                    <a:pt x="193" y="78"/>
                  </a:lnTo>
                  <a:cubicBezTo>
                    <a:pt x="125" y="107"/>
                    <a:pt x="58" y="135"/>
                    <a:pt x="0" y="164"/>
                  </a:cubicBezTo>
                  <a:lnTo>
                    <a:pt x="1904" y="4761"/>
                  </a:lnTo>
                  <a:lnTo>
                    <a:pt x="1952" y="4867"/>
                  </a:lnTo>
                  <a:cubicBezTo>
                    <a:pt x="1991" y="4943"/>
                    <a:pt x="2068" y="5001"/>
                    <a:pt x="2154" y="5001"/>
                  </a:cubicBezTo>
                  <a:cubicBezTo>
                    <a:pt x="2183" y="5001"/>
                    <a:pt x="2212" y="4992"/>
                    <a:pt x="2241" y="4982"/>
                  </a:cubicBezTo>
                  <a:cubicBezTo>
                    <a:pt x="2347" y="4943"/>
                    <a:pt x="2404" y="4818"/>
                    <a:pt x="2356" y="4703"/>
                  </a:cubicBezTo>
                  <a:lnTo>
                    <a:pt x="2318" y="4607"/>
                  </a:lnTo>
                  <a:lnTo>
                    <a:pt x="395" y="1"/>
                  </a:ln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7" name="Google Shape;14797;p85"/>
            <p:cNvSpPr/>
            <p:nvPr/>
          </p:nvSpPr>
          <p:spPr>
            <a:xfrm>
              <a:off x="916023" y="1641713"/>
              <a:ext cx="101290" cy="100793"/>
            </a:xfrm>
            <a:custGeom>
              <a:avLst/>
              <a:gdLst/>
              <a:ahLst/>
              <a:cxnLst/>
              <a:rect l="l" t="t" r="r" b="b"/>
              <a:pathLst>
                <a:path w="3876" h="3857" extrusionOk="0">
                  <a:moveTo>
                    <a:pt x="308" y="0"/>
                  </a:moveTo>
                  <a:cubicBezTo>
                    <a:pt x="250" y="49"/>
                    <a:pt x="202" y="97"/>
                    <a:pt x="154" y="154"/>
                  </a:cubicBezTo>
                  <a:cubicBezTo>
                    <a:pt x="97" y="202"/>
                    <a:pt x="48" y="250"/>
                    <a:pt x="0" y="308"/>
                  </a:cubicBezTo>
                  <a:lnTo>
                    <a:pt x="3491" y="3789"/>
                  </a:lnTo>
                  <a:cubicBezTo>
                    <a:pt x="3529" y="3828"/>
                    <a:pt x="3578" y="3856"/>
                    <a:pt x="3635" y="3856"/>
                  </a:cubicBezTo>
                  <a:cubicBezTo>
                    <a:pt x="3693" y="3856"/>
                    <a:pt x="3751" y="3828"/>
                    <a:pt x="3789" y="3789"/>
                  </a:cubicBezTo>
                  <a:cubicBezTo>
                    <a:pt x="3866" y="3712"/>
                    <a:pt x="3876" y="3587"/>
                    <a:pt x="3808" y="3501"/>
                  </a:cubicBezTo>
                  <a:lnTo>
                    <a:pt x="3789" y="3491"/>
                  </a:lnTo>
                  <a:lnTo>
                    <a:pt x="308" y="0"/>
                  </a:ln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8" name="Google Shape;14798;p85"/>
            <p:cNvSpPr/>
            <p:nvPr/>
          </p:nvSpPr>
          <p:spPr>
            <a:xfrm>
              <a:off x="992409" y="1721861"/>
              <a:ext cx="115375" cy="53049"/>
            </a:xfrm>
            <a:custGeom>
              <a:avLst/>
              <a:gdLst/>
              <a:ahLst/>
              <a:cxnLst/>
              <a:rect l="l" t="t" r="r" b="b"/>
              <a:pathLst>
                <a:path w="4415" h="2030" extrusionOk="0">
                  <a:moveTo>
                    <a:pt x="2203" y="1"/>
                  </a:moveTo>
                  <a:cubicBezTo>
                    <a:pt x="1058" y="1"/>
                    <a:pt x="106" y="876"/>
                    <a:pt x="1" y="2020"/>
                  </a:cubicBezTo>
                  <a:cubicBezTo>
                    <a:pt x="1" y="2020"/>
                    <a:pt x="1" y="2030"/>
                    <a:pt x="1" y="2030"/>
                  </a:cubicBezTo>
                  <a:lnTo>
                    <a:pt x="433" y="2030"/>
                  </a:lnTo>
                  <a:cubicBezTo>
                    <a:pt x="520" y="1116"/>
                    <a:pt x="1289" y="414"/>
                    <a:pt x="2203" y="414"/>
                  </a:cubicBezTo>
                  <a:cubicBezTo>
                    <a:pt x="3126" y="414"/>
                    <a:pt x="3895" y="1116"/>
                    <a:pt x="3982" y="2030"/>
                  </a:cubicBezTo>
                  <a:lnTo>
                    <a:pt x="4414" y="2030"/>
                  </a:lnTo>
                  <a:cubicBezTo>
                    <a:pt x="4414" y="2030"/>
                    <a:pt x="4405" y="2020"/>
                    <a:pt x="4405" y="2020"/>
                  </a:cubicBezTo>
                  <a:cubicBezTo>
                    <a:pt x="4309" y="876"/>
                    <a:pt x="3357" y="1"/>
                    <a:pt x="2203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799" name="Google Shape;14799;p85"/>
          <p:cNvGrpSpPr/>
          <p:nvPr/>
        </p:nvGrpSpPr>
        <p:grpSpPr>
          <a:xfrm>
            <a:off x="3117843" y="1499892"/>
            <a:ext cx="327440" cy="366744"/>
            <a:chOff x="3117843" y="1499892"/>
            <a:chExt cx="327440" cy="366744"/>
          </a:xfrm>
        </p:grpSpPr>
        <p:sp>
          <p:nvSpPr>
            <p:cNvPr id="14800" name="Google Shape;14800;p85"/>
            <p:cNvSpPr/>
            <p:nvPr/>
          </p:nvSpPr>
          <p:spPr>
            <a:xfrm>
              <a:off x="3117843" y="1499997"/>
              <a:ext cx="327440" cy="366404"/>
            </a:xfrm>
            <a:custGeom>
              <a:avLst/>
              <a:gdLst/>
              <a:ahLst/>
              <a:cxnLst/>
              <a:rect l="l" t="t" r="r" b="b"/>
              <a:pathLst>
                <a:path w="12530" h="14021" extrusionOk="0">
                  <a:moveTo>
                    <a:pt x="4202" y="0"/>
                  </a:moveTo>
                  <a:cubicBezTo>
                    <a:pt x="3414" y="0"/>
                    <a:pt x="2769" y="644"/>
                    <a:pt x="2769" y="1433"/>
                  </a:cubicBezTo>
                  <a:lnTo>
                    <a:pt x="2039" y="1433"/>
                  </a:lnTo>
                  <a:cubicBezTo>
                    <a:pt x="1702" y="1433"/>
                    <a:pt x="1423" y="1702"/>
                    <a:pt x="1423" y="2048"/>
                  </a:cubicBezTo>
                  <a:lnTo>
                    <a:pt x="1423" y="2779"/>
                  </a:lnTo>
                  <a:cubicBezTo>
                    <a:pt x="635" y="2779"/>
                    <a:pt x="0" y="3414"/>
                    <a:pt x="0" y="4202"/>
                  </a:cubicBezTo>
                  <a:cubicBezTo>
                    <a:pt x="0" y="4991"/>
                    <a:pt x="635" y="5635"/>
                    <a:pt x="1423" y="5635"/>
                  </a:cubicBezTo>
                  <a:lnTo>
                    <a:pt x="1423" y="11924"/>
                  </a:lnTo>
                  <a:cubicBezTo>
                    <a:pt x="1423" y="12260"/>
                    <a:pt x="1702" y="12539"/>
                    <a:pt x="2039" y="12539"/>
                  </a:cubicBezTo>
                  <a:lnTo>
                    <a:pt x="2769" y="12539"/>
                  </a:lnTo>
                  <a:lnTo>
                    <a:pt x="2769" y="12510"/>
                  </a:lnTo>
                  <a:lnTo>
                    <a:pt x="2769" y="12482"/>
                  </a:lnTo>
                  <a:cubicBezTo>
                    <a:pt x="2789" y="11699"/>
                    <a:pt x="3433" y="11078"/>
                    <a:pt x="4213" y="11078"/>
                  </a:cubicBezTo>
                  <a:cubicBezTo>
                    <a:pt x="4219" y="11078"/>
                    <a:pt x="4225" y="11078"/>
                    <a:pt x="4231" y="11078"/>
                  </a:cubicBezTo>
                  <a:cubicBezTo>
                    <a:pt x="5020" y="11097"/>
                    <a:pt x="5645" y="11751"/>
                    <a:pt x="5625" y="12539"/>
                  </a:cubicBezTo>
                  <a:lnTo>
                    <a:pt x="8328" y="12539"/>
                  </a:lnTo>
                  <a:cubicBezTo>
                    <a:pt x="8299" y="13337"/>
                    <a:pt x="8924" y="14001"/>
                    <a:pt x="9722" y="14020"/>
                  </a:cubicBezTo>
                  <a:cubicBezTo>
                    <a:pt x="9733" y="14020"/>
                    <a:pt x="9745" y="14021"/>
                    <a:pt x="9757" y="14021"/>
                  </a:cubicBezTo>
                  <a:cubicBezTo>
                    <a:pt x="10539" y="14021"/>
                    <a:pt x="11183" y="13383"/>
                    <a:pt x="11183" y="12597"/>
                  </a:cubicBezTo>
                  <a:lnTo>
                    <a:pt x="11183" y="12539"/>
                  </a:lnTo>
                  <a:lnTo>
                    <a:pt x="11664" y="12539"/>
                  </a:lnTo>
                  <a:cubicBezTo>
                    <a:pt x="12145" y="12530"/>
                    <a:pt x="12530" y="12135"/>
                    <a:pt x="12530" y="11664"/>
                  </a:cubicBezTo>
                  <a:lnTo>
                    <a:pt x="12530" y="11183"/>
                  </a:lnTo>
                  <a:cubicBezTo>
                    <a:pt x="11741" y="11174"/>
                    <a:pt x="11097" y="10539"/>
                    <a:pt x="11097" y="9751"/>
                  </a:cubicBezTo>
                  <a:cubicBezTo>
                    <a:pt x="11097" y="8962"/>
                    <a:pt x="11741" y="8327"/>
                    <a:pt x="12530" y="8318"/>
                  </a:cubicBezTo>
                  <a:lnTo>
                    <a:pt x="12530" y="2048"/>
                  </a:lnTo>
                  <a:cubicBezTo>
                    <a:pt x="12520" y="1702"/>
                    <a:pt x="12251" y="1433"/>
                    <a:pt x="11914" y="1433"/>
                  </a:cubicBezTo>
                  <a:lnTo>
                    <a:pt x="11174" y="1433"/>
                  </a:lnTo>
                  <a:cubicBezTo>
                    <a:pt x="11183" y="2221"/>
                    <a:pt x="10549" y="2866"/>
                    <a:pt x="9760" y="2875"/>
                  </a:cubicBezTo>
                  <a:cubicBezTo>
                    <a:pt x="8972" y="2875"/>
                    <a:pt x="8328" y="2241"/>
                    <a:pt x="8318" y="1452"/>
                  </a:cubicBezTo>
                  <a:lnTo>
                    <a:pt x="8318" y="1433"/>
                  </a:lnTo>
                  <a:lnTo>
                    <a:pt x="5625" y="1433"/>
                  </a:lnTo>
                  <a:cubicBezTo>
                    <a:pt x="5625" y="644"/>
                    <a:pt x="4991" y="0"/>
                    <a:pt x="4202" y="0"/>
                  </a:cubicBezTo>
                  <a:close/>
                </a:path>
              </a:pathLst>
            </a:custGeom>
            <a:solidFill>
              <a:srgbClr val="CBD2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01" name="Google Shape;14801;p85"/>
            <p:cNvSpPr/>
            <p:nvPr/>
          </p:nvSpPr>
          <p:spPr>
            <a:xfrm>
              <a:off x="3300013" y="1682427"/>
              <a:ext cx="145271" cy="184208"/>
            </a:xfrm>
            <a:custGeom>
              <a:avLst/>
              <a:gdLst/>
              <a:ahLst/>
              <a:cxnLst/>
              <a:rect l="l" t="t" r="r" b="b"/>
              <a:pathLst>
                <a:path w="5559" h="7049" extrusionOk="0">
                  <a:moveTo>
                    <a:pt x="1" y="0"/>
                  </a:moveTo>
                  <a:lnTo>
                    <a:pt x="1" y="1346"/>
                  </a:lnTo>
                  <a:cubicBezTo>
                    <a:pt x="789" y="1346"/>
                    <a:pt x="1433" y="1991"/>
                    <a:pt x="1433" y="2779"/>
                  </a:cubicBezTo>
                  <a:cubicBezTo>
                    <a:pt x="1433" y="3568"/>
                    <a:pt x="789" y="4212"/>
                    <a:pt x="1" y="4212"/>
                  </a:cubicBezTo>
                  <a:lnTo>
                    <a:pt x="1" y="5558"/>
                  </a:lnTo>
                  <a:lnTo>
                    <a:pt x="1357" y="5558"/>
                  </a:lnTo>
                  <a:lnTo>
                    <a:pt x="1357" y="5616"/>
                  </a:lnTo>
                  <a:cubicBezTo>
                    <a:pt x="1357" y="6405"/>
                    <a:pt x="1991" y="7049"/>
                    <a:pt x="2789" y="7049"/>
                  </a:cubicBezTo>
                  <a:cubicBezTo>
                    <a:pt x="3578" y="7049"/>
                    <a:pt x="4212" y="6405"/>
                    <a:pt x="4212" y="5616"/>
                  </a:cubicBezTo>
                  <a:lnTo>
                    <a:pt x="4212" y="5558"/>
                  </a:lnTo>
                  <a:lnTo>
                    <a:pt x="4693" y="5558"/>
                  </a:lnTo>
                  <a:cubicBezTo>
                    <a:pt x="5174" y="5549"/>
                    <a:pt x="5559" y="5154"/>
                    <a:pt x="5559" y="4683"/>
                  </a:cubicBezTo>
                  <a:lnTo>
                    <a:pt x="5559" y="4202"/>
                  </a:lnTo>
                  <a:cubicBezTo>
                    <a:pt x="4770" y="4193"/>
                    <a:pt x="4126" y="3558"/>
                    <a:pt x="4126" y="2770"/>
                  </a:cubicBezTo>
                  <a:cubicBezTo>
                    <a:pt x="4126" y="1981"/>
                    <a:pt x="4770" y="1346"/>
                    <a:pt x="5559" y="1337"/>
                  </a:cubicBezTo>
                  <a:lnTo>
                    <a:pt x="5559" y="0"/>
                  </a:lnTo>
                  <a:lnTo>
                    <a:pt x="4212" y="0"/>
                  </a:lnTo>
                  <a:cubicBezTo>
                    <a:pt x="4212" y="789"/>
                    <a:pt x="3568" y="1433"/>
                    <a:pt x="2780" y="1433"/>
                  </a:cubicBezTo>
                  <a:cubicBezTo>
                    <a:pt x="1991" y="1433"/>
                    <a:pt x="1347" y="789"/>
                    <a:pt x="1347" y="0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02" name="Google Shape;14802;p85"/>
            <p:cNvSpPr/>
            <p:nvPr/>
          </p:nvSpPr>
          <p:spPr>
            <a:xfrm>
              <a:off x="3262826" y="1537183"/>
              <a:ext cx="182457" cy="182718"/>
            </a:xfrm>
            <a:custGeom>
              <a:avLst/>
              <a:gdLst/>
              <a:ahLst/>
              <a:cxnLst/>
              <a:rect l="l" t="t" r="r" b="b"/>
              <a:pathLst>
                <a:path w="6982" h="6992" extrusionOk="0">
                  <a:moveTo>
                    <a:pt x="1424" y="0"/>
                  </a:moveTo>
                  <a:lnTo>
                    <a:pt x="1424" y="1366"/>
                  </a:lnTo>
                  <a:cubicBezTo>
                    <a:pt x="635" y="1366"/>
                    <a:pt x="0" y="2000"/>
                    <a:pt x="0" y="2789"/>
                  </a:cubicBezTo>
                  <a:cubicBezTo>
                    <a:pt x="0" y="3577"/>
                    <a:pt x="635" y="4222"/>
                    <a:pt x="1424" y="4222"/>
                  </a:cubicBezTo>
                  <a:lnTo>
                    <a:pt x="1424" y="5558"/>
                  </a:lnTo>
                  <a:lnTo>
                    <a:pt x="2780" y="5558"/>
                  </a:lnTo>
                  <a:cubicBezTo>
                    <a:pt x="2780" y="6347"/>
                    <a:pt x="3414" y="6991"/>
                    <a:pt x="4212" y="6991"/>
                  </a:cubicBezTo>
                  <a:cubicBezTo>
                    <a:pt x="5001" y="6991"/>
                    <a:pt x="5635" y="6347"/>
                    <a:pt x="5635" y="5558"/>
                  </a:cubicBezTo>
                  <a:lnTo>
                    <a:pt x="6982" y="5558"/>
                  </a:lnTo>
                  <a:lnTo>
                    <a:pt x="6982" y="625"/>
                  </a:lnTo>
                  <a:cubicBezTo>
                    <a:pt x="6982" y="279"/>
                    <a:pt x="6703" y="0"/>
                    <a:pt x="6366" y="0"/>
                  </a:cubicBezTo>
                  <a:lnTo>
                    <a:pt x="5626" y="0"/>
                  </a:lnTo>
                  <a:lnTo>
                    <a:pt x="5626" y="29"/>
                  </a:lnTo>
                  <a:cubicBezTo>
                    <a:pt x="5626" y="818"/>
                    <a:pt x="4991" y="1452"/>
                    <a:pt x="4203" y="1452"/>
                  </a:cubicBezTo>
                  <a:cubicBezTo>
                    <a:pt x="3414" y="1452"/>
                    <a:pt x="2770" y="818"/>
                    <a:pt x="2770" y="29"/>
                  </a:cubicBezTo>
                  <a:lnTo>
                    <a:pt x="2770" y="0"/>
                  </a:ln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03" name="Google Shape;14803;p85"/>
            <p:cNvSpPr/>
            <p:nvPr/>
          </p:nvSpPr>
          <p:spPr>
            <a:xfrm>
              <a:off x="3155030" y="1682427"/>
              <a:ext cx="182457" cy="145271"/>
            </a:xfrm>
            <a:custGeom>
              <a:avLst/>
              <a:gdLst/>
              <a:ahLst/>
              <a:cxnLst/>
              <a:rect l="l" t="t" r="r" b="b"/>
              <a:pathLst>
                <a:path w="6982" h="5559" extrusionOk="0">
                  <a:moveTo>
                    <a:pt x="0" y="0"/>
                  </a:moveTo>
                  <a:lnTo>
                    <a:pt x="0" y="4933"/>
                  </a:lnTo>
                  <a:cubicBezTo>
                    <a:pt x="0" y="5279"/>
                    <a:pt x="279" y="5549"/>
                    <a:pt x="616" y="5558"/>
                  </a:cubicBezTo>
                  <a:lnTo>
                    <a:pt x="1346" y="5558"/>
                  </a:lnTo>
                  <a:lnTo>
                    <a:pt x="1346" y="5529"/>
                  </a:lnTo>
                  <a:lnTo>
                    <a:pt x="1346" y="5501"/>
                  </a:lnTo>
                  <a:cubicBezTo>
                    <a:pt x="1356" y="4718"/>
                    <a:pt x="1991" y="4087"/>
                    <a:pt x="2771" y="4087"/>
                  </a:cubicBezTo>
                  <a:cubicBezTo>
                    <a:pt x="2777" y="4087"/>
                    <a:pt x="2783" y="4087"/>
                    <a:pt x="2789" y="4087"/>
                  </a:cubicBezTo>
                  <a:cubicBezTo>
                    <a:pt x="3577" y="4097"/>
                    <a:pt x="4212" y="4741"/>
                    <a:pt x="4202" y="5529"/>
                  </a:cubicBezTo>
                  <a:lnTo>
                    <a:pt x="4202" y="5558"/>
                  </a:lnTo>
                  <a:lnTo>
                    <a:pt x="5549" y="5558"/>
                  </a:lnTo>
                  <a:lnTo>
                    <a:pt x="5549" y="4202"/>
                  </a:lnTo>
                  <a:cubicBezTo>
                    <a:pt x="6337" y="4202"/>
                    <a:pt x="6981" y="3568"/>
                    <a:pt x="6981" y="2779"/>
                  </a:cubicBezTo>
                  <a:cubicBezTo>
                    <a:pt x="6981" y="1991"/>
                    <a:pt x="6337" y="1356"/>
                    <a:pt x="5549" y="1346"/>
                  </a:cubicBezTo>
                  <a:lnTo>
                    <a:pt x="5549" y="0"/>
                  </a:lnTo>
                  <a:lnTo>
                    <a:pt x="4202" y="0"/>
                  </a:lnTo>
                  <a:cubicBezTo>
                    <a:pt x="4202" y="789"/>
                    <a:pt x="3568" y="1433"/>
                    <a:pt x="2779" y="1433"/>
                  </a:cubicBezTo>
                  <a:cubicBezTo>
                    <a:pt x="1991" y="1433"/>
                    <a:pt x="1346" y="789"/>
                    <a:pt x="1346" y="0"/>
                  </a:cubicBezTo>
                  <a:close/>
                </a:path>
              </a:pathLst>
            </a:custGeom>
            <a:solidFill>
              <a:srgbClr val="8FA1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04" name="Google Shape;14804;p85"/>
            <p:cNvSpPr/>
            <p:nvPr/>
          </p:nvSpPr>
          <p:spPr>
            <a:xfrm>
              <a:off x="3117843" y="1499997"/>
              <a:ext cx="182196" cy="219905"/>
            </a:xfrm>
            <a:custGeom>
              <a:avLst/>
              <a:gdLst/>
              <a:ahLst/>
              <a:cxnLst/>
              <a:rect l="l" t="t" r="r" b="b"/>
              <a:pathLst>
                <a:path w="6972" h="8415" extrusionOk="0">
                  <a:moveTo>
                    <a:pt x="4202" y="0"/>
                  </a:moveTo>
                  <a:cubicBezTo>
                    <a:pt x="3414" y="0"/>
                    <a:pt x="2769" y="635"/>
                    <a:pt x="2769" y="1423"/>
                  </a:cubicBezTo>
                  <a:lnTo>
                    <a:pt x="2039" y="1423"/>
                  </a:lnTo>
                  <a:cubicBezTo>
                    <a:pt x="1702" y="1423"/>
                    <a:pt x="1423" y="1702"/>
                    <a:pt x="1423" y="2048"/>
                  </a:cubicBezTo>
                  <a:lnTo>
                    <a:pt x="1423" y="2779"/>
                  </a:lnTo>
                  <a:cubicBezTo>
                    <a:pt x="635" y="2779"/>
                    <a:pt x="0" y="3414"/>
                    <a:pt x="0" y="4212"/>
                  </a:cubicBezTo>
                  <a:cubicBezTo>
                    <a:pt x="0" y="5000"/>
                    <a:pt x="635" y="5635"/>
                    <a:pt x="1423" y="5635"/>
                  </a:cubicBezTo>
                  <a:lnTo>
                    <a:pt x="1423" y="6981"/>
                  </a:lnTo>
                  <a:lnTo>
                    <a:pt x="2769" y="6981"/>
                  </a:lnTo>
                  <a:cubicBezTo>
                    <a:pt x="2769" y="7770"/>
                    <a:pt x="3414" y="8414"/>
                    <a:pt x="4202" y="8414"/>
                  </a:cubicBezTo>
                  <a:cubicBezTo>
                    <a:pt x="4991" y="8414"/>
                    <a:pt x="5625" y="7770"/>
                    <a:pt x="5625" y="6981"/>
                  </a:cubicBezTo>
                  <a:lnTo>
                    <a:pt x="6972" y="6981"/>
                  </a:lnTo>
                  <a:lnTo>
                    <a:pt x="6972" y="5635"/>
                  </a:lnTo>
                  <a:cubicBezTo>
                    <a:pt x="6183" y="5635"/>
                    <a:pt x="5548" y="4991"/>
                    <a:pt x="5548" y="4212"/>
                  </a:cubicBezTo>
                  <a:cubicBezTo>
                    <a:pt x="5548" y="3414"/>
                    <a:pt x="6183" y="2779"/>
                    <a:pt x="6972" y="2779"/>
                  </a:cubicBezTo>
                  <a:lnTo>
                    <a:pt x="6972" y="1423"/>
                  </a:lnTo>
                  <a:lnTo>
                    <a:pt x="5625" y="1423"/>
                  </a:lnTo>
                  <a:cubicBezTo>
                    <a:pt x="5625" y="635"/>
                    <a:pt x="4991" y="0"/>
                    <a:pt x="4202" y="0"/>
                  </a:cubicBezTo>
                  <a:close/>
                </a:path>
              </a:pathLst>
            </a:custGeom>
            <a:solidFill>
              <a:srgbClr val="CBD2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05" name="Google Shape;14805;p85"/>
            <p:cNvSpPr/>
            <p:nvPr/>
          </p:nvSpPr>
          <p:spPr>
            <a:xfrm>
              <a:off x="3155030" y="1682427"/>
              <a:ext cx="35200" cy="145271"/>
            </a:xfrm>
            <a:custGeom>
              <a:avLst/>
              <a:gdLst/>
              <a:ahLst/>
              <a:cxnLst/>
              <a:rect l="l" t="t" r="r" b="b"/>
              <a:pathLst>
                <a:path w="1347" h="5559" extrusionOk="0">
                  <a:moveTo>
                    <a:pt x="0" y="0"/>
                  </a:moveTo>
                  <a:lnTo>
                    <a:pt x="0" y="4933"/>
                  </a:lnTo>
                  <a:cubicBezTo>
                    <a:pt x="0" y="5279"/>
                    <a:pt x="279" y="5549"/>
                    <a:pt x="616" y="5558"/>
                  </a:cubicBezTo>
                  <a:lnTo>
                    <a:pt x="1346" y="5558"/>
                  </a:lnTo>
                  <a:lnTo>
                    <a:pt x="1346" y="5529"/>
                  </a:lnTo>
                  <a:cubicBezTo>
                    <a:pt x="1346" y="5520"/>
                    <a:pt x="1346" y="5510"/>
                    <a:pt x="1346" y="5501"/>
                  </a:cubicBezTo>
                  <a:cubicBezTo>
                    <a:pt x="1125" y="5395"/>
                    <a:pt x="981" y="5183"/>
                    <a:pt x="981" y="4943"/>
                  </a:cubicBezTo>
                  <a:lnTo>
                    <a:pt x="981" y="0"/>
                  </a:lnTo>
                  <a:close/>
                </a:path>
              </a:pathLst>
            </a:custGeom>
            <a:solidFill>
              <a:srgbClr val="7C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06" name="Google Shape;14806;p85"/>
            <p:cNvSpPr/>
            <p:nvPr/>
          </p:nvSpPr>
          <p:spPr>
            <a:xfrm>
              <a:off x="3117843" y="1499892"/>
              <a:ext cx="122640" cy="182562"/>
            </a:xfrm>
            <a:custGeom>
              <a:avLst/>
              <a:gdLst/>
              <a:ahLst/>
              <a:cxnLst/>
              <a:rect l="l" t="t" r="r" b="b"/>
              <a:pathLst>
                <a:path w="4693" h="6986" extrusionOk="0">
                  <a:moveTo>
                    <a:pt x="4195" y="0"/>
                  </a:moveTo>
                  <a:cubicBezTo>
                    <a:pt x="3439" y="0"/>
                    <a:pt x="2769" y="613"/>
                    <a:pt x="2769" y="1427"/>
                  </a:cubicBezTo>
                  <a:lnTo>
                    <a:pt x="2039" y="1427"/>
                  </a:lnTo>
                  <a:cubicBezTo>
                    <a:pt x="1702" y="1427"/>
                    <a:pt x="1423" y="1706"/>
                    <a:pt x="1423" y="2052"/>
                  </a:cubicBezTo>
                  <a:lnTo>
                    <a:pt x="1423" y="2783"/>
                  </a:lnTo>
                  <a:cubicBezTo>
                    <a:pt x="635" y="2783"/>
                    <a:pt x="0" y="3418"/>
                    <a:pt x="0" y="4216"/>
                  </a:cubicBezTo>
                  <a:cubicBezTo>
                    <a:pt x="0" y="5004"/>
                    <a:pt x="635" y="5639"/>
                    <a:pt x="1423" y="5639"/>
                  </a:cubicBezTo>
                  <a:lnTo>
                    <a:pt x="1423" y="6985"/>
                  </a:lnTo>
                  <a:lnTo>
                    <a:pt x="2404" y="6985"/>
                  </a:lnTo>
                  <a:lnTo>
                    <a:pt x="2404" y="5639"/>
                  </a:lnTo>
                  <a:cubicBezTo>
                    <a:pt x="1616" y="5639"/>
                    <a:pt x="981" y="4995"/>
                    <a:pt x="981" y="4206"/>
                  </a:cubicBezTo>
                  <a:cubicBezTo>
                    <a:pt x="981" y="3418"/>
                    <a:pt x="1616" y="2783"/>
                    <a:pt x="2404" y="2783"/>
                  </a:cubicBezTo>
                  <a:lnTo>
                    <a:pt x="2404" y="2052"/>
                  </a:lnTo>
                  <a:cubicBezTo>
                    <a:pt x="2404" y="1712"/>
                    <a:pt x="2674" y="1437"/>
                    <a:pt x="3012" y="1437"/>
                  </a:cubicBezTo>
                  <a:cubicBezTo>
                    <a:pt x="3017" y="1437"/>
                    <a:pt x="3023" y="1437"/>
                    <a:pt x="3029" y="1437"/>
                  </a:cubicBezTo>
                  <a:lnTo>
                    <a:pt x="3760" y="1437"/>
                  </a:lnTo>
                  <a:cubicBezTo>
                    <a:pt x="3760" y="831"/>
                    <a:pt x="4135" y="302"/>
                    <a:pt x="4693" y="91"/>
                  </a:cubicBezTo>
                  <a:cubicBezTo>
                    <a:pt x="4527" y="29"/>
                    <a:pt x="4359" y="0"/>
                    <a:pt x="4195" y="0"/>
                  </a:cubicBezTo>
                  <a:close/>
                </a:path>
              </a:pathLst>
            </a:custGeom>
            <a:solidFill>
              <a:srgbClr val="CED7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807" name="Google Shape;14807;p85"/>
          <p:cNvGrpSpPr/>
          <p:nvPr/>
        </p:nvGrpSpPr>
        <p:grpSpPr>
          <a:xfrm>
            <a:off x="2667005" y="1499997"/>
            <a:ext cx="336770" cy="366639"/>
            <a:chOff x="2667005" y="1499997"/>
            <a:chExt cx="336770" cy="366639"/>
          </a:xfrm>
        </p:grpSpPr>
        <p:sp>
          <p:nvSpPr>
            <p:cNvPr id="14808" name="Google Shape;14808;p85"/>
            <p:cNvSpPr/>
            <p:nvPr/>
          </p:nvSpPr>
          <p:spPr>
            <a:xfrm>
              <a:off x="2684593" y="1596974"/>
              <a:ext cx="229731" cy="252335"/>
            </a:xfrm>
            <a:custGeom>
              <a:avLst/>
              <a:gdLst/>
              <a:ahLst/>
              <a:cxnLst/>
              <a:rect l="l" t="t" r="r" b="b"/>
              <a:pathLst>
                <a:path w="8791" h="9656" extrusionOk="0">
                  <a:moveTo>
                    <a:pt x="1" y="1"/>
                  </a:moveTo>
                  <a:lnTo>
                    <a:pt x="1" y="9655"/>
                  </a:lnTo>
                  <a:lnTo>
                    <a:pt x="8790" y="9655"/>
                  </a:lnTo>
                  <a:lnTo>
                    <a:pt x="8790" y="905"/>
                  </a:lnTo>
                  <a:cubicBezTo>
                    <a:pt x="8790" y="405"/>
                    <a:pt x="8386" y="1"/>
                    <a:pt x="7886" y="1"/>
                  </a:cubicBez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09" name="Google Shape;14809;p85"/>
            <p:cNvSpPr/>
            <p:nvPr/>
          </p:nvSpPr>
          <p:spPr>
            <a:xfrm>
              <a:off x="2717781" y="1638185"/>
              <a:ext cx="163119" cy="168137"/>
            </a:xfrm>
            <a:custGeom>
              <a:avLst/>
              <a:gdLst/>
              <a:ahLst/>
              <a:cxnLst/>
              <a:rect l="l" t="t" r="r" b="b"/>
              <a:pathLst>
                <a:path w="6242" h="6434" extrusionOk="0">
                  <a:moveTo>
                    <a:pt x="548" y="1"/>
                  </a:moveTo>
                  <a:cubicBezTo>
                    <a:pt x="250" y="1"/>
                    <a:pt x="0" y="251"/>
                    <a:pt x="10" y="549"/>
                  </a:cubicBezTo>
                  <a:lnTo>
                    <a:pt x="10" y="5895"/>
                  </a:lnTo>
                  <a:cubicBezTo>
                    <a:pt x="10" y="6194"/>
                    <a:pt x="250" y="6434"/>
                    <a:pt x="548" y="6434"/>
                  </a:cubicBezTo>
                  <a:lnTo>
                    <a:pt x="5703" y="6434"/>
                  </a:lnTo>
                  <a:cubicBezTo>
                    <a:pt x="6001" y="6434"/>
                    <a:pt x="6241" y="6194"/>
                    <a:pt x="6241" y="5895"/>
                  </a:cubicBezTo>
                  <a:lnTo>
                    <a:pt x="6241" y="549"/>
                  </a:lnTo>
                  <a:cubicBezTo>
                    <a:pt x="6241" y="251"/>
                    <a:pt x="6001" y="1"/>
                    <a:pt x="5703" y="1"/>
                  </a:cubicBezTo>
                  <a:close/>
                </a:path>
              </a:pathLst>
            </a:custGeom>
            <a:solidFill>
              <a:srgbClr val="6177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0" name="Google Shape;14810;p85"/>
            <p:cNvSpPr/>
            <p:nvPr/>
          </p:nvSpPr>
          <p:spPr>
            <a:xfrm>
              <a:off x="2740386" y="1638185"/>
              <a:ext cx="140514" cy="168137"/>
            </a:xfrm>
            <a:custGeom>
              <a:avLst/>
              <a:gdLst/>
              <a:ahLst/>
              <a:cxnLst/>
              <a:rect l="l" t="t" r="r" b="b"/>
              <a:pathLst>
                <a:path w="5377" h="6434" extrusionOk="0">
                  <a:moveTo>
                    <a:pt x="549" y="1"/>
                  </a:moveTo>
                  <a:cubicBezTo>
                    <a:pt x="241" y="1"/>
                    <a:pt x="1" y="251"/>
                    <a:pt x="1" y="549"/>
                  </a:cubicBezTo>
                  <a:lnTo>
                    <a:pt x="1" y="5895"/>
                  </a:lnTo>
                  <a:cubicBezTo>
                    <a:pt x="1" y="6194"/>
                    <a:pt x="241" y="6434"/>
                    <a:pt x="549" y="6434"/>
                  </a:cubicBezTo>
                  <a:lnTo>
                    <a:pt x="4838" y="6434"/>
                  </a:lnTo>
                  <a:cubicBezTo>
                    <a:pt x="5136" y="6434"/>
                    <a:pt x="5376" y="6194"/>
                    <a:pt x="5376" y="5895"/>
                  </a:cubicBezTo>
                  <a:lnTo>
                    <a:pt x="5376" y="549"/>
                  </a:lnTo>
                  <a:cubicBezTo>
                    <a:pt x="5376" y="251"/>
                    <a:pt x="5136" y="1"/>
                    <a:pt x="4838" y="1"/>
                  </a:cubicBez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1" name="Google Shape;14811;p85"/>
            <p:cNvSpPr/>
            <p:nvPr/>
          </p:nvSpPr>
          <p:spPr>
            <a:xfrm>
              <a:off x="2725830" y="1719170"/>
              <a:ext cx="108581" cy="87152"/>
            </a:xfrm>
            <a:custGeom>
              <a:avLst/>
              <a:gdLst/>
              <a:ahLst/>
              <a:cxnLst/>
              <a:rect l="l" t="t" r="r" b="b"/>
              <a:pathLst>
                <a:path w="4155" h="3335" extrusionOk="0">
                  <a:moveTo>
                    <a:pt x="2059" y="1"/>
                  </a:moveTo>
                  <a:cubicBezTo>
                    <a:pt x="1832" y="1"/>
                    <a:pt x="1606" y="118"/>
                    <a:pt x="1491" y="354"/>
                  </a:cubicBezTo>
                  <a:lnTo>
                    <a:pt x="1039" y="1248"/>
                  </a:lnTo>
                  <a:lnTo>
                    <a:pt x="1019" y="1277"/>
                  </a:lnTo>
                  <a:lnTo>
                    <a:pt x="0" y="3287"/>
                  </a:lnTo>
                  <a:cubicBezTo>
                    <a:pt x="77" y="3316"/>
                    <a:pt x="154" y="3335"/>
                    <a:pt x="240" y="3335"/>
                  </a:cubicBezTo>
                  <a:lnTo>
                    <a:pt x="4154" y="3335"/>
                  </a:lnTo>
                  <a:lnTo>
                    <a:pt x="3106" y="1277"/>
                  </a:lnTo>
                  <a:lnTo>
                    <a:pt x="3087" y="1248"/>
                  </a:lnTo>
                  <a:lnTo>
                    <a:pt x="2635" y="354"/>
                  </a:lnTo>
                  <a:cubicBezTo>
                    <a:pt x="2515" y="118"/>
                    <a:pt x="2286" y="1"/>
                    <a:pt x="2059" y="1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2" name="Google Shape;14812;p85"/>
            <p:cNvSpPr/>
            <p:nvPr/>
          </p:nvSpPr>
          <p:spPr>
            <a:xfrm>
              <a:off x="2725830" y="1776400"/>
              <a:ext cx="28903" cy="29922"/>
            </a:xfrm>
            <a:custGeom>
              <a:avLst/>
              <a:gdLst/>
              <a:ahLst/>
              <a:cxnLst/>
              <a:rect l="l" t="t" r="r" b="b"/>
              <a:pathLst>
                <a:path w="1106" h="1145" extrusionOk="0">
                  <a:moveTo>
                    <a:pt x="558" y="1"/>
                  </a:moveTo>
                  <a:lnTo>
                    <a:pt x="0" y="1097"/>
                  </a:lnTo>
                  <a:cubicBezTo>
                    <a:pt x="77" y="1126"/>
                    <a:pt x="163" y="1145"/>
                    <a:pt x="240" y="1145"/>
                  </a:cubicBezTo>
                  <a:lnTo>
                    <a:pt x="1106" y="1145"/>
                  </a:lnTo>
                  <a:cubicBezTo>
                    <a:pt x="798" y="1145"/>
                    <a:pt x="558" y="905"/>
                    <a:pt x="558" y="597"/>
                  </a:cubicBezTo>
                  <a:lnTo>
                    <a:pt x="558" y="1"/>
                  </a:lnTo>
                  <a:close/>
                </a:path>
              </a:pathLst>
            </a:custGeom>
            <a:solidFill>
              <a:srgbClr val="859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3" name="Google Shape;14813;p85"/>
            <p:cNvSpPr/>
            <p:nvPr/>
          </p:nvSpPr>
          <p:spPr>
            <a:xfrm>
              <a:off x="2799445" y="1662828"/>
              <a:ext cx="60340" cy="55244"/>
            </a:xfrm>
            <a:custGeom>
              <a:avLst/>
              <a:gdLst/>
              <a:ahLst/>
              <a:cxnLst/>
              <a:rect l="l" t="t" r="r" b="b"/>
              <a:pathLst>
                <a:path w="2309" h="2114" extrusionOk="0">
                  <a:moveTo>
                    <a:pt x="1193" y="0"/>
                  </a:moveTo>
                  <a:cubicBezTo>
                    <a:pt x="385" y="116"/>
                    <a:pt x="1" y="1048"/>
                    <a:pt x="491" y="1693"/>
                  </a:cubicBezTo>
                  <a:cubicBezTo>
                    <a:pt x="707" y="1977"/>
                    <a:pt x="1025" y="2113"/>
                    <a:pt x="1339" y="2113"/>
                  </a:cubicBezTo>
                  <a:cubicBezTo>
                    <a:pt x="1738" y="2113"/>
                    <a:pt x="2131" y="1895"/>
                    <a:pt x="2308" y="1481"/>
                  </a:cubicBezTo>
                  <a:lnTo>
                    <a:pt x="2308" y="1481"/>
                  </a:lnTo>
                  <a:cubicBezTo>
                    <a:pt x="2261" y="1487"/>
                    <a:pt x="2213" y="1490"/>
                    <a:pt x="2167" y="1490"/>
                  </a:cubicBezTo>
                  <a:cubicBezTo>
                    <a:pt x="1421" y="1490"/>
                    <a:pt x="885" y="715"/>
                    <a:pt x="1193" y="0"/>
                  </a:cubicBezTo>
                  <a:close/>
                </a:path>
              </a:pathLst>
            </a:custGeom>
            <a:solidFill>
              <a:srgbClr val="CBD2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4" name="Google Shape;14814;p85"/>
            <p:cNvSpPr/>
            <p:nvPr/>
          </p:nvSpPr>
          <p:spPr>
            <a:xfrm>
              <a:off x="2752955" y="1719170"/>
              <a:ext cx="53545" cy="46019"/>
            </a:xfrm>
            <a:custGeom>
              <a:avLst/>
              <a:gdLst/>
              <a:ahLst/>
              <a:cxnLst/>
              <a:rect l="l" t="t" r="r" b="b"/>
              <a:pathLst>
                <a:path w="2049" h="1761" extrusionOk="0">
                  <a:moveTo>
                    <a:pt x="1025" y="1"/>
                  </a:moveTo>
                  <a:cubicBezTo>
                    <a:pt x="799" y="1"/>
                    <a:pt x="573" y="118"/>
                    <a:pt x="453" y="354"/>
                  </a:cubicBezTo>
                  <a:lnTo>
                    <a:pt x="1" y="1248"/>
                  </a:lnTo>
                  <a:cubicBezTo>
                    <a:pt x="255" y="1590"/>
                    <a:pt x="640" y="1760"/>
                    <a:pt x="1025" y="1760"/>
                  </a:cubicBezTo>
                  <a:cubicBezTo>
                    <a:pt x="1409" y="1760"/>
                    <a:pt x="1794" y="1590"/>
                    <a:pt x="2049" y="1248"/>
                  </a:cubicBezTo>
                  <a:lnTo>
                    <a:pt x="1597" y="354"/>
                  </a:lnTo>
                  <a:cubicBezTo>
                    <a:pt x="1477" y="118"/>
                    <a:pt x="1251" y="1"/>
                    <a:pt x="1025" y="1"/>
                  </a:cubicBezTo>
                  <a:close/>
                </a:path>
              </a:pathLst>
            </a:custGeom>
            <a:solidFill>
              <a:srgbClr val="E5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5" name="Google Shape;14815;p85"/>
            <p:cNvSpPr/>
            <p:nvPr/>
          </p:nvSpPr>
          <p:spPr>
            <a:xfrm>
              <a:off x="2679079" y="1512044"/>
              <a:ext cx="312623" cy="342545"/>
            </a:xfrm>
            <a:custGeom>
              <a:avLst/>
              <a:gdLst/>
              <a:ahLst/>
              <a:cxnLst/>
              <a:rect l="l" t="t" r="r" b="b"/>
              <a:pathLst>
                <a:path w="11963" h="13108" extrusionOk="0">
                  <a:moveTo>
                    <a:pt x="11540" y="433"/>
                  </a:moveTo>
                  <a:lnTo>
                    <a:pt x="11540" y="12674"/>
                  </a:lnTo>
                  <a:lnTo>
                    <a:pt x="424" y="12674"/>
                  </a:lnTo>
                  <a:lnTo>
                    <a:pt x="424" y="433"/>
                  </a:lnTo>
                  <a:close/>
                  <a:moveTo>
                    <a:pt x="212" y="1"/>
                  </a:moveTo>
                  <a:cubicBezTo>
                    <a:pt x="97" y="1"/>
                    <a:pt x="0" y="97"/>
                    <a:pt x="0" y="212"/>
                  </a:cubicBezTo>
                  <a:lnTo>
                    <a:pt x="0" y="12896"/>
                  </a:lnTo>
                  <a:cubicBezTo>
                    <a:pt x="0" y="13011"/>
                    <a:pt x="97" y="13107"/>
                    <a:pt x="212" y="13107"/>
                  </a:cubicBezTo>
                  <a:lnTo>
                    <a:pt x="11751" y="13107"/>
                  </a:lnTo>
                  <a:cubicBezTo>
                    <a:pt x="11867" y="13107"/>
                    <a:pt x="11963" y="13011"/>
                    <a:pt x="11963" y="12896"/>
                  </a:cubicBezTo>
                  <a:lnTo>
                    <a:pt x="11963" y="212"/>
                  </a:lnTo>
                  <a:cubicBezTo>
                    <a:pt x="11963" y="97"/>
                    <a:pt x="11867" y="1"/>
                    <a:pt x="11751" y="1"/>
                  </a:cubicBez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6" name="Google Shape;14816;p85"/>
            <p:cNvSpPr/>
            <p:nvPr/>
          </p:nvSpPr>
          <p:spPr>
            <a:xfrm>
              <a:off x="2667005" y="1499997"/>
              <a:ext cx="35227" cy="35200"/>
            </a:xfrm>
            <a:custGeom>
              <a:avLst/>
              <a:gdLst/>
              <a:ahLst/>
              <a:cxnLst/>
              <a:rect l="l" t="t" r="r" b="b"/>
              <a:pathLst>
                <a:path w="1348" h="1347" extrusionOk="0">
                  <a:moveTo>
                    <a:pt x="203" y="0"/>
                  </a:moveTo>
                  <a:cubicBezTo>
                    <a:pt x="87" y="0"/>
                    <a:pt x="1" y="96"/>
                    <a:pt x="1" y="202"/>
                  </a:cubicBezTo>
                  <a:lnTo>
                    <a:pt x="1" y="1144"/>
                  </a:lnTo>
                  <a:cubicBezTo>
                    <a:pt x="1" y="1260"/>
                    <a:pt x="87" y="1346"/>
                    <a:pt x="203" y="1346"/>
                  </a:cubicBezTo>
                  <a:lnTo>
                    <a:pt x="1145" y="1346"/>
                  </a:lnTo>
                  <a:cubicBezTo>
                    <a:pt x="1251" y="1346"/>
                    <a:pt x="1347" y="1260"/>
                    <a:pt x="1347" y="1144"/>
                  </a:cubicBezTo>
                  <a:lnTo>
                    <a:pt x="1347" y="202"/>
                  </a:lnTo>
                  <a:cubicBezTo>
                    <a:pt x="1347" y="87"/>
                    <a:pt x="1251" y="0"/>
                    <a:pt x="1145" y="0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7" name="Google Shape;14817;p85"/>
            <p:cNvSpPr/>
            <p:nvPr/>
          </p:nvSpPr>
          <p:spPr>
            <a:xfrm>
              <a:off x="2818051" y="1499997"/>
              <a:ext cx="35436" cy="35200"/>
            </a:xfrm>
            <a:custGeom>
              <a:avLst/>
              <a:gdLst/>
              <a:ahLst/>
              <a:cxnLst/>
              <a:rect l="l" t="t" r="r" b="b"/>
              <a:pathLst>
                <a:path w="1356" h="1347" extrusionOk="0">
                  <a:moveTo>
                    <a:pt x="212" y="0"/>
                  </a:moveTo>
                  <a:cubicBezTo>
                    <a:pt x="96" y="0"/>
                    <a:pt x="0" y="87"/>
                    <a:pt x="0" y="202"/>
                  </a:cubicBezTo>
                  <a:lnTo>
                    <a:pt x="0" y="1144"/>
                  </a:lnTo>
                  <a:cubicBezTo>
                    <a:pt x="0" y="1260"/>
                    <a:pt x="96" y="1346"/>
                    <a:pt x="212" y="1346"/>
                  </a:cubicBezTo>
                  <a:lnTo>
                    <a:pt x="1144" y="1346"/>
                  </a:lnTo>
                  <a:cubicBezTo>
                    <a:pt x="1260" y="1346"/>
                    <a:pt x="1356" y="1260"/>
                    <a:pt x="1356" y="1144"/>
                  </a:cubicBezTo>
                  <a:lnTo>
                    <a:pt x="1356" y="202"/>
                  </a:lnTo>
                  <a:cubicBezTo>
                    <a:pt x="1356" y="87"/>
                    <a:pt x="1260" y="0"/>
                    <a:pt x="1144" y="0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8" name="Google Shape;14818;p85"/>
            <p:cNvSpPr/>
            <p:nvPr/>
          </p:nvSpPr>
          <p:spPr>
            <a:xfrm>
              <a:off x="2968575" y="1499997"/>
              <a:ext cx="35200" cy="35200"/>
            </a:xfrm>
            <a:custGeom>
              <a:avLst/>
              <a:gdLst/>
              <a:ahLst/>
              <a:cxnLst/>
              <a:rect l="l" t="t" r="r" b="b"/>
              <a:pathLst>
                <a:path w="1347" h="1347" extrusionOk="0">
                  <a:moveTo>
                    <a:pt x="202" y="0"/>
                  </a:moveTo>
                  <a:cubicBezTo>
                    <a:pt x="87" y="0"/>
                    <a:pt x="0" y="87"/>
                    <a:pt x="0" y="202"/>
                  </a:cubicBezTo>
                  <a:lnTo>
                    <a:pt x="0" y="1144"/>
                  </a:lnTo>
                  <a:cubicBezTo>
                    <a:pt x="0" y="1260"/>
                    <a:pt x="87" y="1346"/>
                    <a:pt x="202" y="1346"/>
                  </a:cubicBezTo>
                  <a:lnTo>
                    <a:pt x="1144" y="1346"/>
                  </a:lnTo>
                  <a:cubicBezTo>
                    <a:pt x="1250" y="1346"/>
                    <a:pt x="1346" y="1260"/>
                    <a:pt x="1346" y="1144"/>
                  </a:cubicBezTo>
                  <a:lnTo>
                    <a:pt x="1346" y="202"/>
                  </a:lnTo>
                  <a:cubicBezTo>
                    <a:pt x="1346" y="87"/>
                    <a:pt x="1250" y="0"/>
                    <a:pt x="1144" y="0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9" name="Google Shape;14819;p85"/>
            <p:cNvSpPr/>
            <p:nvPr/>
          </p:nvSpPr>
          <p:spPr>
            <a:xfrm>
              <a:off x="2667005" y="1831435"/>
              <a:ext cx="35227" cy="35200"/>
            </a:xfrm>
            <a:custGeom>
              <a:avLst/>
              <a:gdLst/>
              <a:ahLst/>
              <a:cxnLst/>
              <a:rect l="l" t="t" r="r" b="b"/>
              <a:pathLst>
                <a:path w="1348" h="1347" extrusionOk="0">
                  <a:moveTo>
                    <a:pt x="203" y="1"/>
                  </a:moveTo>
                  <a:cubicBezTo>
                    <a:pt x="87" y="1"/>
                    <a:pt x="1" y="87"/>
                    <a:pt x="1" y="202"/>
                  </a:cubicBezTo>
                  <a:lnTo>
                    <a:pt x="1" y="1145"/>
                  </a:lnTo>
                  <a:cubicBezTo>
                    <a:pt x="1" y="1251"/>
                    <a:pt x="87" y="1347"/>
                    <a:pt x="203" y="1347"/>
                  </a:cubicBezTo>
                  <a:lnTo>
                    <a:pt x="1145" y="1347"/>
                  </a:lnTo>
                  <a:cubicBezTo>
                    <a:pt x="1251" y="1347"/>
                    <a:pt x="1347" y="1251"/>
                    <a:pt x="1347" y="1145"/>
                  </a:cubicBezTo>
                  <a:lnTo>
                    <a:pt x="1347" y="202"/>
                  </a:lnTo>
                  <a:cubicBezTo>
                    <a:pt x="1347" y="87"/>
                    <a:pt x="1251" y="1"/>
                    <a:pt x="1145" y="1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0" name="Google Shape;14820;p85"/>
            <p:cNvSpPr/>
            <p:nvPr/>
          </p:nvSpPr>
          <p:spPr>
            <a:xfrm>
              <a:off x="2818051" y="1831435"/>
              <a:ext cx="35436" cy="35200"/>
            </a:xfrm>
            <a:custGeom>
              <a:avLst/>
              <a:gdLst/>
              <a:ahLst/>
              <a:cxnLst/>
              <a:rect l="l" t="t" r="r" b="b"/>
              <a:pathLst>
                <a:path w="1356" h="1347" extrusionOk="0">
                  <a:moveTo>
                    <a:pt x="212" y="1"/>
                  </a:moveTo>
                  <a:cubicBezTo>
                    <a:pt x="96" y="1"/>
                    <a:pt x="0" y="87"/>
                    <a:pt x="0" y="202"/>
                  </a:cubicBezTo>
                  <a:lnTo>
                    <a:pt x="0" y="1145"/>
                  </a:lnTo>
                  <a:cubicBezTo>
                    <a:pt x="0" y="1251"/>
                    <a:pt x="96" y="1347"/>
                    <a:pt x="212" y="1347"/>
                  </a:cubicBezTo>
                  <a:lnTo>
                    <a:pt x="1144" y="1347"/>
                  </a:lnTo>
                  <a:cubicBezTo>
                    <a:pt x="1260" y="1347"/>
                    <a:pt x="1356" y="1251"/>
                    <a:pt x="1356" y="1145"/>
                  </a:cubicBezTo>
                  <a:lnTo>
                    <a:pt x="1356" y="202"/>
                  </a:lnTo>
                  <a:cubicBezTo>
                    <a:pt x="1356" y="87"/>
                    <a:pt x="1260" y="1"/>
                    <a:pt x="1144" y="1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1" name="Google Shape;14821;p85"/>
            <p:cNvSpPr/>
            <p:nvPr/>
          </p:nvSpPr>
          <p:spPr>
            <a:xfrm>
              <a:off x="2968575" y="1831435"/>
              <a:ext cx="35200" cy="35200"/>
            </a:xfrm>
            <a:custGeom>
              <a:avLst/>
              <a:gdLst/>
              <a:ahLst/>
              <a:cxnLst/>
              <a:rect l="l" t="t" r="r" b="b"/>
              <a:pathLst>
                <a:path w="1347" h="1347" extrusionOk="0">
                  <a:moveTo>
                    <a:pt x="202" y="1"/>
                  </a:moveTo>
                  <a:cubicBezTo>
                    <a:pt x="87" y="1"/>
                    <a:pt x="0" y="87"/>
                    <a:pt x="0" y="202"/>
                  </a:cubicBezTo>
                  <a:lnTo>
                    <a:pt x="0" y="1145"/>
                  </a:lnTo>
                  <a:cubicBezTo>
                    <a:pt x="0" y="1251"/>
                    <a:pt x="87" y="1347"/>
                    <a:pt x="202" y="1347"/>
                  </a:cubicBezTo>
                  <a:lnTo>
                    <a:pt x="1144" y="1347"/>
                  </a:lnTo>
                  <a:cubicBezTo>
                    <a:pt x="1250" y="1347"/>
                    <a:pt x="1346" y="1251"/>
                    <a:pt x="1346" y="1145"/>
                  </a:cubicBezTo>
                  <a:lnTo>
                    <a:pt x="1346" y="202"/>
                  </a:lnTo>
                  <a:cubicBezTo>
                    <a:pt x="1346" y="87"/>
                    <a:pt x="1250" y="1"/>
                    <a:pt x="1144" y="1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2" name="Google Shape;14822;p85"/>
            <p:cNvSpPr/>
            <p:nvPr/>
          </p:nvSpPr>
          <p:spPr>
            <a:xfrm>
              <a:off x="2667005" y="1666095"/>
              <a:ext cx="35227" cy="35200"/>
            </a:xfrm>
            <a:custGeom>
              <a:avLst/>
              <a:gdLst/>
              <a:ahLst/>
              <a:cxnLst/>
              <a:rect l="l" t="t" r="r" b="b"/>
              <a:pathLst>
                <a:path w="1348" h="1347" extrusionOk="0">
                  <a:moveTo>
                    <a:pt x="203" y="0"/>
                  </a:moveTo>
                  <a:cubicBezTo>
                    <a:pt x="87" y="0"/>
                    <a:pt x="1" y="87"/>
                    <a:pt x="1" y="202"/>
                  </a:cubicBezTo>
                  <a:lnTo>
                    <a:pt x="1" y="1145"/>
                  </a:lnTo>
                  <a:cubicBezTo>
                    <a:pt x="1" y="1260"/>
                    <a:pt x="87" y="1346"/>
                    <a:pt x="203" y="1346"/>
                  </a:cubicBezTo>
                  <a:lnTo>
                    <a:pt x="1145" y="1346"/>
                  </a:lnTo>
                  <a:cubicBezTo>
                    <a:pt x="1251" y="1346"/>
                    <a:pt x="1347" y="1260"/>
                    <a:pt x="1347" y="1145"/>
                  </a:cubicBezTo>
                  <a:lnTo>
                    <a:pt x="1347" y="202"/>
                  </a:lnTo>
                  <a:cubicBezTo>
                    <a:pt x="1347" y="87"/>
                    <a:pt x="1251" y="0"/>
                    <a:pt x="1145" y="0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3" name="Google Shape;14823;p85"/>
            <p:cNvSpPr/>
            <p:nvPr/>
          </p:nvSpPr>
          <p:spPr>
            <a:xfrm>
              <a:off x="2968575" y="1666095"/>
              <a:ext cx="35200" cy="35200"/>
            </a:xfrm>
            <a:custGeom>
              <a:avLst/>
              <a:gdLst/>
              <a:ahLst/>
              <a:cxnLst/>
              <a:rect l="l" t="t" r="r" b="b"/>
              <a:pathLst>
                <a:path w="1347" h="1347" extrusionOk="0">
                  <a:moveTo>
                    <a:pt x="202" y="0"/>
                  </a:moveTo>
                  <a:cubicBezTo>
                    <a:pt x="87" y="0"/>
                    <a:pt x="0" y="87"/>
                    <a:pt x="0" y="202"/>
                  </a:cubicBezTo>
                  <a:lnTo>
                    <a:pt x="0" y="1145"/>
                  </a:lnTo>
                  <a:cubicBezTo>
                    <a:pt x="0" y="1260"/>
                    <a:pt x="87" y="1346"/>
                    <a:pt x="202" y="1346"/>
                  </a:cubicBezTo>
                  <a:lnTo>
                    <a:pt x="1144" y="1346"/>
                  </a:lnTo>
                  <a:cubicBezTo>
                    <a:pt x="1250" y="1346"/>
                    <a:pt x="1346" y="1260"/>
                    <a:pt x="1346" y="1145"/>
                  </a:cubicBezTo>
                  <a:lnTo>
                    <a:pt x="1346" y="202"/>
                  </a:lnTo>
                  <a:cubicBezTo>
                    <a:pt x="1346" y="87"/>
                    <a:pt x="1250" y="0"/>
                    <a:pt x="1144" y="0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4" name="Google Shape;14824;p85"/>
            <p:cNvSpPr/>
            <p:nvPr/>
          </p:nvSpPr>
          <p:spPr>
            <a:xfrm>
              <a:off x="2893182" y="1554901"/>
              <a:ext cx="68807" cy="64782"/>
            </a:xfrm>
            <a:custGeom>
              <a:avLst/>
              <a:gdLst/>
              <a:ahLst/>
              <a:cxnLst/>
              <a:rect l="l" t="t" r="r" b="b"/>
              <a:pathLst>
                <a:path w="2633" h="2479" extrusionOk="0">
                  <a:moveTo>
                    <a:pt x="2327" y="1"/>
                  </a:moveTo>
                  <a:cubicBezTo>
                    <a:pt x="2279" y="1"/>
                    <a:pt x="2229" y="19"/>
                    <a:pt x="2183" y="63"/>
                  </a:cubicBezTo>
                  <a:lnTo>
                    <a:pt x="125" y="2120"/>
                  </a:lnTo>
                  <a:cubicBezTo>
                    <a:pt x="0" y="2255"/>
                    <a:pt x="96" y="2476"/>
                    <a:pt x="279" y="2476"/>
                  </a:cubicBezTo>
                  <a:cubicBezTo>
                    <a:pt x="287" y="2477"/>
                    <a:pt x="294" y="2478"/>
                    <a:pt x="302" y="2478"/>
                  </a:cubicBezTo>
                  <a:cubicBezTo>
                    <a:pt x="352" y="2478"/>
                    <a:pt x="400" y="2452"/>
                    <a:pt x="433" y="2419"/>
                  </a:cubicBezTo>
                  <a:lnTo>
                    <a:pt x="2491" y="370"/>
                  </a:lnTo>
                  <a:cubicBezTo>
                    <a:pt x="2632" y="214"/>
                    <a:pt x="2492" y="1"/>
                    <a:pt x="2327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5" name="Google Shape;14825;p85"/>
            <p:cNvSpPr/>
            <p:nvPr/>
          </p:nvSpPr>
          <p:spPr>
            <a:xfrm>
              <a:off x="2889184" y="1587462"/>
              <a:ext cx="38702" cy="37735"/>
            </a:xfrm>
            <a:custGeom>
              <a:avLst/>
              <a:gdLst/>
              <a:ahLst/>
              <a:cxnLst/>
              <a:rect l="l" t="t" r="r" b="b"/>
              <a:pathLst>
                <a:path w="1481" h="1444" extrusionOk="0">
                  <a:moveTo>
                    <a:pt x="251" y="0"/>
                  </a:moveTo>
                  <a:cubicBezTo>
                    <a:pt x="205" y="0"/>
                    <a:pt x="160" y="35"/>
                    <a:pt x="153" y="86"/>
                  </a:cubicBezTo>
                  <a:lnTo>
                    <a:pt x="86" y="672"/>
                  </a:lnTo>
                  <a:lnTo>
                    <a:pt x="9" y="1346"/>
                  </a:lnTo>
                  <a:cubicBezTo>
                    <a:pt x="0" y="1398"/>
                    <a:pt x="48" y="1443"/>
                    <a:pt x="100" y="1443"/>
                  </a:cubicBezTo>
                  <a:cubicBezTo>
                    <a:pt x="105" y="1443"/>
                    <a:pt x="110" y="1443"/>
                    <a:pt x="115" y="1442"/>
                  </a:cubicBezTo>
                  <a:lnTo>
                    <a:pt x="778" y="1365"/>
                  </a:lnTo>
                  <a:lnTo>
                    <a:pt x="1375" y="1298"/>
                  </a:lnTo>
                  <a:cubicBezTo>
                    <a:pt x="1451" y="1288"/>
                    <a:pt x="1480" y="1192"/>
                    <a:pt x="1423" y="1134"/>
                  </a:cubicBezTo>
                  <a:lnTo>
                    <a:pt x="317" y="28"/>
                  </a:lnTo>
                  <a:cubicBezTo>
                    <a:pt x="298" y="9"/>
                    <a:pt x="274" y="0"/>
                    <a:pt x="251" y="0"/>
                  </a:cubicBez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6" name="Google Shape;14826;p85"/>
            <p:cNvSpPr/>
            <p:nvPr/>
          </p:nvSpPr>
          <p:spPr>
            <a:xfrm>
              <a:off x="2923574" y="1552262"/>
              <a:ext cx="38728" cy="37814"/>
            </a:xfrm>
            <a:custGeom>
              <a:avLst/>
              <a:gdLst/>
              <a:ahLst/>
              <a:cxnLst/>
              <a:rect l="l" t="t" r="r" b="b"/>
              <a:pathLst>
                <a:path w="1482" h="1447" extrusionOk="0">
                  <a:moveTo>
                    <a:pt x="1366" y="0"/>
                  </a:moveTo>
                  <a:lnTo>
                    <a:pt x="703" y="77"/>
                  </a:lnTo>
                  <a:lnTo>
                    <a:pt x="107" y="154"/>
                  </a:lnTo>
                  <a:cubicBezTo>
                    <a:pt x="30" y="164"/>
                    <a:pt x="1" y="260"/>
                    <a:pt x="59" y="308"/>
                  </a:cubicBezTo>
                  <a:lnTo>
                    <a:pt x="1164" y="1423"/>
                  </a:lnTo>
                  <a:cubicBezTo>
                    <a:pt x="1184" y="1439"/>
                    <a:pt x="1207" y="1447"/>
                    <a:pt x="1230" y="1447"/>
                  </a:cubicBezTo>
                  <a:cubicBezTo>
                    <a:pt x="1277" y="1447"/>
                    <a:pt x="1321" y="1417"/>
                    <a:pt x="1328" y="1366"/>
                  </a:cubicBezTo>
                  <a:lnTo>
                    <a:pt x="1395" y="779"/>
                  </a:lnTo>
                  <a:lnTo>
                    <a:pt x="1472" y="106"/>
                  </a:lnTo>
                  <a:cubicBezTo>
                    <a:pt x="1482" y="48"/>
                    <a:pt x="1424" y="0"/>
                    <a:pt x="1366" y="0"/>
                  </a:cubicBez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827" name="Google Shape;14827;p85"/>
          <p:cNvGrpSpPr/>
          <p:nvPr/>
        </p:nvGrpSpPr>
        <p:grpSpPr>
          <a:xfrm>
            <a:off x="3564866" y="1499997"/>
            <a:ext cx="326473" cy="366639"/>
            <a:chOff x="3564866" y="1499997"/>
            <a:chExt cx="326473" cy="366639"/>
          </a:xfrm>
        </p:grpSpPr>
        <p:sp>
          <p:nvSpPr>
            <p:cNvPr id="14828" name="Google Shape;14828;p85"/>
            <p:cNvSpPr/>
            <p:nvPr/>
          </p:nvSpPr>
          <p:spPr>
            <a:xfrm>
              <a:off x="3595284" y="1499997"/>
              <a:ext cx="263389" cy="366404"/>
            </a:xfrm>
            <a:custGeom>
              <a:avLst/>
              <a:gdLst/>
              <a:ahLst/>
              <a:cxnLst/>
              <a:rect l="l" t="t" r="r" b="b"/>
              <a:pathLst>
                <a:path w="10079" h="14021" extrusionOk="0">
                  <a:moveTo>
                    <a:pt x="1308" y="0"/>
                  </a:moveTo>
                  <a:cubicBezTo>
                    <a:pt x="587" y="0"/>
                    <a:pt x="0" y="587"/>
                    <a:pt x="0" y="1308"/>
                  </a:cubicBezTo>
                  <a:lnTo>
                    <a:pt x="0" y="14020"/>
                  </a:lnTo>
                  <a:lnTo>
                    <a:pt x="7789" y="14020"/>
                  </a:lnTo>
                  <a:cubicBezTo>
                    <a:pt x="8453" y="14020"/>
                    <a:pt x="8991" y="13482"/>
                    <a:pt x="8991" y="12818"/>
                  </a:cubicBezTo>
                  <a:lnTo>
                    <a:pt x="8991" y="1154"/>
                  </a:lnTo>
                  <a:cubicBezTo>
                    <a:pt x="8991" y="548"/>
                    <a:pt x="9472" y="38"/>
                    <a:pt x="10078" y="0"/>
                  </a:cubicBezTo>
                  <a:close/>
                </a:path>
              </a:pathLst>
            </a:custGeom>
            <a:solidFill>
              <a:srgbClr val="E5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9" name="Google Shape;14829;p85"/>
            <p:cNvSpPr/>
            <p:nvPr/>
          </p:nvSpPr>
          <p:spPr>
            <a:xfrm>
              <a:off x="3623690" y="1499997"/>
              <a:ext cx="234983" cy="366404"/>
            </a:xfrm>
            <a:custGeom>
              <a:avLst/>
              <a:gdLst/>
              <a:ahLst/>
              <a:cxnLst/>
              <a:rect l="l" t="t" r="r" b="b"/>
              <a:pathLst>
                <a:path w="8992" h="14021" extrusionOk="0">
                  <a:moveTo>
                    <a:pt x="1308" y="0"/>
                  </a:moveTo>
                  <a:cubicBezTo>
                    <a:pt x="587" y="0"/>
                    <a:pt x="0" y="587"/>
                    <a:pt x="0" y="1308"/>
                  </a:cubicBezTo>
                  <a:lnTo>
                    <a:pt x="0" y="14020"/>
                  </a:lnTo>
                  <a:lnTo>
                    <a:pt x="6702" y="14020"/>
                  </a:lnTo>
                  <a:cubicBezTo>
                    <a:pt x="7366" y="14020"/>
                    <a:pt x="7904" y="13482"/>
                    <a:pt x="7904" y="12818"/>
                  </a:cubicBezTo>
                  <a:lnTo>
                    <a:pt x="7904" y="1154"/>
                  </a:lnTo>
                  <a:cubicBezTo>
                    <a:pt x="7904" y="548"/>
                    <a:pt x="8385" y="38"/>
                    <a:pt x="8991" y="0"/>
                  </a:cubicBezTo>
                  <a:close/>
                </a:path>
              </a:pathLst>
            </a:custGeom>
            <a:solidFill>
              <a:srgbClr val="EC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0" name="Google Shape;14830;p85"/>
            <p:cNvSpPr/>
            <p:nvPr/>
          </p:nvSpPr>
          <p:spPr>
            <a:xfrm>
              <a:off x="3830241" y="1499997"/>
              <a:ext cx="61098" cy="87204"/>
            </a:xfrm>
            <a:custGeom>
              <a:avLst/>
              <a:gdLst/>
              <a:ahLst/>
              <a:cxnLst/>
              <a:rect l="l" t="t" r="r" b="b"/>
              <a:pathLst>
                <a:path w="2338" h="3337" extrusionOk="0">
                  <a:moveTo>
                    <a:pt x="1164" y="0"/>
                  </a:moveTo>
                  <a:cubicBezTo>
                    <a:pt x="520" y="0"/>
                    <a:pt x="0" y="519"/>
                    <a:pt x="0" y="1164"/>
                  </a:cubicBezTo>
                  <a:lnTo>
                    <a:pt x="0" y="3337"/>
                  </a:lnTo>
                  <a:lnTo>
                    <a:pt x="1616" y="3337"/>
                  </a:lnTo>
                  <a:cubicBezTo>
                    <a:pt x="2010" y="3337"/>
                    <a:pt x="2337" y="3010"/>
                    <a:pt x="2337" y="2616"/>
                  </a:cubicBezTo>
                  <a:lnTo>
                    <a:pt x="2337" y="1164"/>
                  </a:lnTo>
                  <a:cubicBezTo>
                    <a:pt x="2337" y="519"/>
                    <a:pt x="1818" y="0"/>
                    <a:pt x="1174" y="0"/>
                  </a:cubicBez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1" name="Google Shape;14831;p85"/>
            <p:cNvSpPr/>
            <p:nvPr/>
          </p:nvSpPr>
          <p:spPr>
            <a:xfrm>
              <a:off x="3564866" y="1779431"/>
              <a:ext cx="230724" cy="87204"/>
            </a:xfrm>
            <a:custGeom>
              <a:avLst/>
              <a:gdLst/>
              <a:ahLst/>
              <a:cxnLst/>
              <a:rect l="l" t="t" r="r" b="b"/>
              <a:pathLst>
                <a:path w="8829" h="3337" extrusionOk="0">
                  <a:moveTo>
                    <a:pt x="722" y="0"/>
                  </a:moveTo>
                  <a:cubicBezTo>
                    <a:pt x="318" y="0"/>
                    <a:pt x="1" y="317"/>
                    <a:pt x="1" y="721"/>
                  </a:cubicBezTo>
                  <a:lnTo>
                    <a:pt x="1" y="2173"/>
                  </a:lnTo>
                  <a:cubicBezTo>
                    <a:pt x="1" y="2241"/>
                    <a:pt x="1" y="2317"/>
                    <a:pt x="20" y="2394"/>
                  </a:cubicBezTo>
                  <a:cubicBezTo>
                    <a:pt x="126" y="2933"/>
                    <a:pt x="607" y="3327"/>
                    <a:pt x="1155" y="3337"/>
                  </a:cubicBezTo>
                  <a:lnTo>
                    <a:pt x="8828" y="3337"/>
                  </a:lnTo>
                  <a:lnTo>
                    <a:pt x="8828" y="3327"/>
                  </a:lnTo>
                  <a:cubicBezTo>
                    <a:pt x="8328" y="3260"/>
                    <a:pt x="7925" y="2885"/>
                    <a:pt x="7828" y="2385"/>
                  </a:cubicBezTo>
                  <a:cubicBezTo>
                    <a:pt x="7819" y="2317"/>
                    <a:pt x="7809" y="2241"/>
                    <a:pt x="7809" y="2173"/>
                  </a:cubicBezTo>
                  <a:lnTo>
                    <a:pt x="7809" y="721"/>
                  </a:lnTo>
                  <a:cubicBezTo>
                    <a:pt x="7809" y="317"/>
                    <a:pt x="7482" y="0"/>
                    <a:pt x="7088" y="0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2" name="Google Shape;14832;p85"/>
            <p:cNvSpPr/>
            <p:nvPr/>
          </p:nvSpPr>
          <p:spPr>
            <a:xfrm>
              <a:off x="3565389" y="1841993"/>
              <a:ext cx="230201" cy="24643"/>
            </a:xfrm>
            <a:custGeom>
              <a:avLst/>
              <a:gdLst/>
              <a:ahLst/>
              <a:cxnLst/>
              <a:rect l="l" t="t" r="r" b="b"/>
              <a:pathLst>
                <a:path w="8809" h="943" extrusionOk="0">
                  <a:moveTo>
                    <a:pt x="0" y="0"/>
                  </a:moveTo>
                  <a:cubicBezTo>
                    <a:pt x="106" y="539"/>
                    <a:pt x="587" y="933"/>
                    <a:pt x="1135" y="943"/>
                  </a:cubicBezTo>
                  <a:lnTo>
                    <a:pt x="8808" y="943"/>
                  </a:lnTo>
                  <a:lnTo>
                    <a:pt x="8808" y="933"/>
                  </a:lnTo>
                  <a:cubicBezTo>
                    <a:pt x="8308" y="866"/>
                    <a:pt x="7905" y="491"/>
                    <a:pt x="7818" y="0"/>
                  </a:cubicBez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3" name="Google Shape;14833;p85"/>
            <p:cNvSpPr/>
            <p:nvPr/>
          </p:nvSpPr>
          <p:spPr>
            <a:xfrm>
              <a:off x="3635659" y="1593708"/>
              <a:ext cx="153737" cy="11368"/>
            </a:xfrm>
            <a:custGeom>
              <a:avLst/>
              <a:gdLst/>
              <a:ahLst/>
              <a:cxnLst/>
              <a:rect l="l" t="t" r="r" b="b"/>
              <a:pathLst>
                <a:path w="5883" h="435" extrusionOk="0">
                  <a:moveTo>
                    <a:pt x="284" y="0"/>
                  </a:moveTo>
                  <a:cubicBezTo>
                    <a:pt x="0" y="0"/>
                    <a:pt x="0" y="434"/>
                    <a:pt x="284" y="434"/>
                  </a:cubicBezTo>
                  <a:cubicBezTo>
                    <a:pt x="290" y="434"/>
                    <a:pt x="296" y="434"/>
                    <a:pt x="302" y="433"/>
                  </a:cubicBezTo>
                  <a:lnTo>
                    <a:pt x="5581" y="433"/>
                  </a:lnTo>
                  <a:cubicBezTo>
                    <a:pt x="5587" y="434"/>
                    <a:pt x="5593" y="434"/>
                    <a:pt x="5599" y="434"/>
                  </a:cubicBezTo>
                  <a:cubicBezTo>
                    <a:pt x="5883" y="434"/>
                    <a:pt x="5883" y="0"/>
                    <a:pt x="5599" y="0"/>
                  </a:cubicBezTo>
                  <a:cubicBezTo>
                    <a:pt x="5593" y="0"/>
                    <a:pt x="5587" y="0"/>
                    <a:pt x="5581" y="1"/>
                  </a:cubicBezTo>
                  <a:lnTo>
                    <a:pt x="302" y="1"/>
                  </a:lnTo>
                  <a:cubicBezTo>
                    <a:pt x="296" y="0"/>
                    <a:pt x="290" y="0"/>
                    <a:pt x="284" y="0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4" name="Google Shape;14834;p85"/>
            <p:cNvSpPr/>
            <p:nvPr/>
          </p:nvSpPr>
          <p:spPr>
            <a:xfrm>
              <a:off x="3635659" y="1639675"/>
              <a:ext cx="152901" cy="11368"/>
            </a:xfrm>
            <a:custGeom>
              <a:avLst/>
              <a:gdLst/>
              <a:ahLst/>
              <a:cxnLst/>
              <a:rect l="l" t="t" r="r" b="b"/>
              <a:pathLst>
                <a:path w="5851" h="435" extrusionOk="0">
                  <a:moveTo>
                    <a:pt x="284" y="1"/>
                  </a:moveTo>
                  <a:cubicBezTo>
                    <a:pt x="0" y="1"/>
                    <a:pt x="0" y="435"/>
                    <a:pt x="284" y="435"/>
                  </a:cubicBezTo>
                  <a:cubicBezTo>
                    <a:pt x="290" y="435"/>
                    <a:pt x="296" y="435"/>
                    <a:pt x="302" y="434"/>
                  </a:cubicBezTo>
                  <a:lnTo>
                    <a:pt x="5581" y="434"/>
                  </a:lnTo>
                  <a:cubicBezTo>
                    <a:pt x="5850" y="415"/>
                    <a:pt x="5850" y="21"/>
                    <a:pt x="5581" y="2"/>
                  </a:cubicBezTo>
                  <a:lnTo>
                    <a:pt x="302" y="2"/>
                  </a:lnTo>
                  <a:cubicBezTo>
                    <a:pt x="296" y="1"/>
                    <a:pt x="290" y="1"/>
                    <a:pt x="284" y="1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5" name="Google Shape;14835;p85"/>
            <p:cNvSpPr/>
            <p:nvPr/>
          </p:nvSpPr>
          <p:spPr>
            <a:xfrm>
              <a:off x="3635659" y="1685668"/>
              <a:ext cx="152901" cy="11368"/>
            </a:xfrm>
            <a:custGeom>
              <a:avLst/>
              <a:gdLst/>
              <a:ahLst/>
              <a:cxnLst/>
              <a:rect l="l" t="t" r="r" b="b"/>
              <a:pathLst>
                <a:path w="5851" h="435" extrusionOk="0">
                  <a:moveTo>
                    <a:pt x="284" y="1"/>
                  </a:moveTo>
                  <a:cubicBezTo>
                    <a:pt x="0" y="1"/>
                    <a:pt x="0" y="435"/>
                    <a:pt x="284" y="435"/>
                  </a:cubicBezTo>
                  <a:cubicBezTo>
                    <a:pt x="290" y="435"/>
                    <a:pt x="296" y="434"/>
                    <a:pt x="302" y="434"/>
                  </a:cubicBezTo>
                  <a:lnTo>
                    <a:pt x="5581" y="434"/>
                  </a:lnTo>
                  <a:cubicBezTo>
                    <a:pt x="5850" y="415"/>
                    <a:pt x="5850" y="20"/>
                    <a:pt x="5581" y="1"/>
                  </a:cubicBezTo>
                  <a:lnTo>
                    <a:pt x="302" y="1"/>
                  </a:lnTo>
                  <a:cubicBezTo>
                    <a:pt x="296" y="1"/>
                    <a:pt x="290" y="1"/>
                    <a:pt x="284" y="1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6" name="Google Shape;14836;p85"/>
            <p:cNvSpPr/>
            <p:nvPr/>
          </p:nvSpPr>
          <p:spPr>
            <a:xfrm>
              <a:off x="3635659" y="1731661"/>
              <a:ext cx="152901" cy="11368"/>
            </a:xfrm>
            <a:custGeom>
              <a:avLst/>
              <a:gdLst/>
              <a:ahLst/>
              <a:cxnLst/>
              <a:rect l="l" t="t" r="r" b="b"/>
              <a:pathLst>
                <a:path w="5851" h="435" extrusionOk="0">
                  <a:moveTo>
                    <a:pt x="284" y="0"/>
                  </a:moveTo>
                  <a:cubicBezTo>
                    <a:pt x="0" y="0"/>
                    <a:pt x="0" y="434"/>
                    <a:pt x="284" y="434"/>
                  </a:cubicBezTo>
                  <a:cubicBezTo>
                    <a:pt x="290" y="434"/>
                    <a:pt x="296" y="434"/>
                    <a:pt x="302" y="434"/>
                  </a:cubicBezTo>
                  <a:lnTo>
                    <a:pt x="5581" y="434"/>
                  </a:lnTo>
                  <a:cubicBezTo>
                    <a:pt x="5850" y="414"/>
                    <a:pt x="5850" y="20"/>
                    <a:pt x="5581" y="1"/>
                  </a:cubicBezTo>
                  <a:lnTo>
                    <a:pt x="302" y="1"/>
                  </a:lnTo>
                  <a:cubicBezTo>
                    <a:pt x="296" y="1"/>
                    <a:pt x="290" y="0"/>
                    <a:pt x="284" y="0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837" name="Google Shape;14837;p85"/>
          <p:cNvGrpSpPr/>
          <p:nvPr/>
        </p:nvGrpSpPr>
        <p:grpSpPr>
          <a:xfrm>
            <a:off x="1314074" y="1499997"/>
            <a:ext cx="364392" cy="366639"/>
            <a:chOff x="1314074" y="1499997"/>
            <a:chExt cx="364392" cy="366639"/>
          </a:xfrm>
        </p:grpSpPr>
        <p:sp>
          <p:nvSpPr>
            <p:cNvPr id="14838" name="Google Shape;14838;p85"/>
            <p:cNvSpPr/>
            <p:nvPr/>
          </p:nvSpPr>
          <p:spPr>
            <a:xfrm>
              <a:off x="1467602" y="1715093"/>
              <a:ext cx="57073" cy="132440"/>
            </a:xfrm>
            <a:custGeom>
              <a:avLst/>
              <a:gdLst/>
              <a:ahLst/>
              <a:cxnLst/>
              <a:rect l="l" t="t" r="r" b="b"/>
              <a:pathLst>
                <a:path w="2184" h="5068" extrusionOk="0">
                  <a:moveTo>
                    <a:pt x="1" y="0"/>
                  </a:moveTo>
                  <a:lnTo>
                    <a:pt x="1" y="5068"/>
                  </a:lnTo>
                  <a:lnTo>
                    <a:pt x="2183" y="5068"/>
                  </a:lnTo>
                  <a:lnTo>
                    <a:pt x="2183" y="0"/>
                  </a:ln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9" name="Google Shape;14839;p85"/>
            <p:cNvSpPr/>
            <p:nvPr/>
          </p:nvSpPr>
          <p:spPr>
            <a:xfrm>
              <a:off x="1494492" y="1756539"/>
              <a:ext cx="30183" cy="90993"/>
            </a:xfrm>
            <a:custGeom>
              <a:avLst/>
              <a:gdLst/>
              <a:ahLst/>
              <a:cxnLst/>
              <a:rect l="l" t="t" r="r" b="b"/>
              <a:pathLst>
                <a:path w="1155" h="3482" extrusionOk="0">
                  <a:moveTo>
                    <a:pt x="597" y="1"/>
                  </a:moveTo>
                  <a:cubicBezTo>
                    <a:pt x="270" y="1"/>
                    <a:pt x="0" y="270"/>
                    <a:pt x="0" y="607"/>
                  </a:cubicBezTo>
                  <a:lnTo>
                    <a:pt x="0" y="3482"/>
                  </a:lnTo>
                  <a:lnTo>
                    <a:pt x="1154" y="3482"/>
                  </a:lnTo>
                  <a:lnTo>
                    <a:pt x="1154" y="11"/>
                  </a:lnTo>
                  <a:lnTo>
                    <a:pt x="597" y="1"/>
                  </a:ln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0" name="Google Shape;14840;p85"/>
            <p:cNvSpPr/>
            <p:nvPr/>
          </p:nvSpPr>
          <p:spPr>
            <a:xfrm>
              <a:off x="1408307" y="1830677"/>
              <a:ext cx="175924" cy="35958"/>
            </a:xfrm>
            <a:custGeom>
              <a:avLst/>
              <a:gdLst/>
              <a:ahLst/>
              <a:cxnLst/>
              <a:rect l="l" t="t" r="r" b="b"/>
              <a:pathLst>
                <a:path w="6732" h="1376" extrusionOk="0">
                  <a:moveTo>
                    <a:pt x="644" y="1"/>
                  </a:moveTo>
                  <a:cubicBezTo>
                    <a:pt x="289" y="1"/>
                    <a:pt x="0" y="289"/>
                    <a:pt x="0" y="645"/>
                  </a:cubicBezTo>
                  <a:lnTo>
                    <a:pt x="0" y="732"/>
                  </a:lnTo>
                  <a:cubicBezTo>
                    <a:pt x="0" y="1087"/>
                    <a:pt x="289" y="1376"/>
                    <a:pt x="644" y="1376"/>
                  </a:cubicBezTo>
                  <a:lnTo>
                    <a:pt x="6087" y="1376"/>
                  </a:lnTo>
                  <a:cubicBezTo>
                    <a:pt x="6443" y="1376"/>
                    <a:pt x="6731" y="1087"/>
                    <a:pt x="6731" y="732"/>
                  </a:cubicBezTo>
                  <a:lnTo>
                    <a:pt x="6731" y="645"/>
                  </a:lnTo>
                  <a:cubicBezTo>
                    <a:pt x="6731" y="289"/>
                    <a:pt x="6443" y="1"/>
                    <a:pt x="6087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1" name="Google Shape;14841;p85"/>
            <p:cNvSpPr/>
            <p:nvPr/>
          </p:nvSpPr>
          <p:spPr>
            <a:xfrm>
              <a:off x="1431670" y="1849780"/>
              <a:ext cx="152562" cy="16855"/>
            </a:xfrm>
            <a:custGeom>
              <a:avLst/>
              <a:gdLst/>
              <a:ahLst/>
              <a:cxnLst/>
              <a:rect l="l" t="t" r="r" b="b"/>
              <a:pathLst>
                <a:path w="5838" h="645" extrusionOk="0">
                  <a:moveTo>
                    <a:pt x="645" y="1"/>
                  </a:moveTo>
                  <a:cubicBezTo>
                    <a:pt x="289" y="1"/>
                    <a:pt x="0" y="289"/>
                    <a:pt x="0" y="645"/>
                  </a:cubicBezTo>
                  <a:lnTo>
                    <a:pt x="5193" y="645"/>
                  </a:lnTo>
                  <a:cubicBezTo>
                    <a:pt x="5549" y="645"/>
                    <a:pt x="5837" y="356"/>
                    <a:pt x="5837" y="1"/>
                  </a:cubicBez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2" name="Google Shape;14842;p85"/>
            <p:cNvSpPr/>
            <p:nvPr/>
          </p:nvSpPr>
          <p:spPr>
            <a:xfrm>
              <a:off x="1314074" y="1499997"/>
              <a:ext cx="364392" cy="231952"/>
            </a:xfrm>
            <a:custGeom>
              <a:avLst/>
              <a:gdLst/>
              <a:ahLst/>
              <a:cxnLst/>
              <a:rect l="l" t="t" r="r" b="b"/>
              <a:pathLst>
                <a:path w="13944" h="8876" extrusionOk="0">
                  <a:moveTo>
                    <a:pt x="1414" y="0"/>
                  </a:moveTo>
                  <a:cubicBezTo>
                    <a:pt x="635" y="0"/>
                    <a:pt x="0" y="635"/>
                    <a:pt x="0" y="1414"/>
                  </a:cubicBezTo>
                  <a:lnTo>
                    <a:pt x="0" y="7462"/>
                  </a:lnTo>
                  <a:cubicBezTo>
                    <a:pt x="0" y="8241"/>
                    <a:pt x="635" y="8876"/>
                    <a:pt x="1414" y="8876"/>
                  </a:cubicBezTo>
                  <a:lnTo>
                    <a:pt x="12520" y="8876"/>
                  </a:lnTo>
                  <a:cubicBezTo>
                    <a:pt x="13309" y="8876"/>
                    <a:pt x="13943" y="8241"/>
                    <a:pt x="13943" y="7462"/>
                  </a:cubicBezTo>
                  <a:lnTo>
                    <a:pt x="13943" y="1414"/>
                  </a:lnTo>
                  <a:cubicBezTo>
                    <a:pt x="13943" y="635"/>
                    <a:pt x="13309" y="0"/>
                    <a:pt x="12520" y="0"/>
                  </a:cubicBezTo>
                  <a:close/>
                </a:path>
              </a:pathLst>
            </a:custGeom>
            <a:solidFill>
              <a:srgbClr val="E5EA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3" name="Google Shape;14843;p85"/>
            <p:cNvSpPr/>
            <p:nvPr/>
          </p:nvSpPr>
          <p:spPr>
            <a:xfrm>
              <a:off x="1335920" y="1520092"/>
              <a:ext cx="320672" cy="188990"/>
            </a:xfrm>
            <a:custGeom>
              <a:avLst/>
              <a:gdLst/>
              <a:ahLst/>
              <a:cxnLst/>
              <a:rect l="l" t="t" r="r" b="b"/>
              <a:pathLst>
                <a:path w="12271" h="7232" extrusionOk="0">
                  <a:moveTo>
                    <a:pt x="895" y="0"/>
                  </a:moveTo>
                  <a:cubicBezTo>
                    <a:pt x="405" y="0"/>
                    <a:pt x="1" y="395"/>
                    <a:pt x="1" y="895"/>
                  </a:cubicBezTo>
                  <a:lnTo>
                    <a:pt x="1" y="6337"/>
                  </a:lnTo>
                  <a:cubicBezTo>
                    <a:pt x="1" y="6837"/>
                    <a:pt x="405" y="7232"/>
                    <a:pt x="895" y="7232"/>
                  </a:cubicBezTo>
                  <a:lnTo>
                    <a:pt x="11377" y="7232"/>
                  </a:lnTo>
                  <a:cubicBezTo>
                    <a:pt x="11838" y="7232"/>
                    <a:pt x="12213" y="6895"/>
                    <a:pt x="12271" y="6443"/>
                  </a:cubicBezTo>
                  <a:cubicBezTo>
                    <a:pt x="12271" y="6405"/>
                    <a:pt x="12271" y="6376"/>
                    <a:pt x="12271" y="6337"/>
                  </a:cubicBezTo>
                  <a:lnTo>
                    <a:pt x="12271" y="895"/>
                  </a:lnTo>
                  <a:cubicBezTo>
                    <a:pt x="12271" y="404"/>
                    <a:pt x="11867" y="0"/>
                    <a:pt x="11377" y="0"/>
                  </a:cubicBez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4" name="Google Shape;14844;p85"/>
            <p:cNvSpPr/>
            <p:nvPr/>
          </p:nvSpPr>
          <p:spPr>
            <a:xfrm>
              <a:off x="1359544" y="1520092"/>
              <a:ext cx="297048" cy="168398"/>
            </a:xfrm>
            <a:custGeom>
              <a:avLst/>
              <a:gdLst/>
              <a:ahLst/>
              <a:cxnLst/>
              <a:rect l="l" t="t" r="r" b="b"/>
              <a:pathLst>
                <a:path w="11367" h="6444" extrusionOk="0">
                  <a:moveTo>
                    <a:pt x="10480" y="0"/>
                  </a:moveTo>
                  <a:cubicBezTo>
                    <a:pt x="10475" y="0"/>
                    <a:pt x="10469" y="0"/>
                    <a:pt x="10463" y="0"/>
                  </a:cubicBezTo>
                  <a:lnTo>
                    <a:pt x="10" y="0"/>
                  </a:lnTo>
                  <a:cubicBezTo>
                    <a:pt x="1" y="29"/>
                    <a:pt x="1" y="68"/>
                    <a:pt x="10" y="96"/>
                  </a:cubicBezTo>
                  <a:lnTo>
                    <a:pt x="10" y="5549"/>
                  </a:lnTo>
                  <a:cubicBezTo>
                    <a:pt x="1" y="6039"/>
                    <a:pt x="414" y="6443"/>
                    <a:pt x="905" y="6443"/>
                  </a:cubicBezTo>
                  <a:lnTo>
                    <a:pt x="11367" y="6443"/>
                  </a:lnTo>
                  <a:cubicBezTo>
                    <a:pt x="11367" y="6405"/>
                    <a:pt x="11367" y="6376"/>
                    <a:pt x="11367" y="6337"/>
                  </a:cubicBezTo>
                  <a:lnTo>
                    <a:pt x="11367" y="895"/>
                  </a:lnTo>
                  <a:cubicBezTo>
                    <a:pt x="11367" y="400"/>
                    <a:pt x="10972" y="0"/>
                    <a:pt x="10480" y="0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5" name="Google Shape;14845;p85"/>
            <p:cNvSpPr/>
            <p:nvPr/>
          </p:nvSpPr>
          <p:spPr>
            <a:xfrm>
              <a:off x="1482184" y="1540946"/>
              <a:ext cx="91751" cy="75418"/>
            </a:xfrm>
            <a:custGeom>
              <a:avLst/>
              <a:gdLst/>
              <a:ahLst/>
              <a:cxnLst/>
              <a:rect l="l" t="t" r="r" b="b"/>
              <a:pathLst>
                <a:path w="3511" h="2886" extrusionOk="0">
                  <a:moveTo>
                    <a:pt x="212" y="0"/>
                  </a:moveTo>
                  <a:cubicBezTo>
                    <a:pt x="96" y="0"/>
                    <a:pt x="0" y="97"/>
                    <a:pt x="0" y="212"/>
                  </a:cubicBezTo>
                  <a:lnTo>
                    <a:pt x="0" y="2683"/>
                  </a:lnTo>
                  <a:cubicBezTo>
                    <a:pt x="0" y="2799"/>
                    <a:pt x="96" y="2885"/>
                    <a:pt x="212" y="2885"/>
                  </a:cubicBezTo>
                  <a:lnTo>
                    <a:pt x="3318" y="2885"/>
                  </a:lnTo>
                  <a:cubicBezTo>
                    <a:pt x="3424" y="2885"/>
                    <a:pt x="3510" y="2789"/>
                    <a:pt x="3510" y="2683"/>
                  </a:cubicBezTo>
                  <a:lnTo>
                    <a:pt x="3510" y="212"/>
                  </a:lnTo>
                  <a:cubicBezTo>
                    <a:pt x="3510" y="97"/>
                    <a:pt x="3414" y="0"/>
                    <a:pt x="3299" y="0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6" name="Google Shape;14846;p85"/>
            <p:cNvSpPr/>
            <p:nvPr/>
          </p:nvSpPr>
          <p:spPr>
            <a:xfrm>
              <a:off x="1482184" y="1540946"/>
              <a:ext cx="91751" cy="75418"/>
            </a:xfrm>
            <a:custGeom>
              <a:avLst/>
              <a:gdLst/>
              <a:ahLst/>
              <a:cxnLst/>
              <a:rect l="l" t="t" r="r" b="b"/>
              <a:pathLst>
                <a:path w="3511" h="2886" extrusionOk="0">
                  <a:moveTo>
                    <a:pt x="3260" y="0"/>
                  </a:moveTo>
                  <a:lnTo>
                    <a:pt x="1750" y="1164"/>
                  </a:lnTo>
                  <a:lnTo>
                    <a:pt x="1404" y="1443"/>
                  </a:lnTo>
                  <a:lnTo>
                    <a:pt x="0" y="2520"/>
                  </a:lnTo>
                  <a:lnTo>
                    <a:pt x="0" y="2683"/>
                  </a:lnTo>
                  <a:cubicBezTo>
                    <a:pt x="0" y="2799"/>
                    <a:pt x="96" y="2885"/>
                    <a:pt x="212" y="2885"/>
                  </a:cubicBezTo>
                  <a:lnTo>
                    <a:pt x="231" y="2885"/>
                  </a:lnTo>
                  <a:lnTo>
                    <a:pt x="1760" y="1702"/>
                  </a:lnTo>
                  <a:lnTo>
                    <a:pt x="2106" y="1433"/>
                  </a:lnTo>
                  <a:lnTo>
                    <a:pt x="3510" y="347"/>
                  </a:lnTo>
                  <a:lnTo>
                    <a:pt x="3510" y="212"/>
                  </a:lnTo>
                  <a:cubicBezTo>
                    <a:pt x="3510" y="97"/>
                    <a:pt x="3424" y="0"/>
                    <a:pt x="3299" y="0"/>
                  </a:cubicBezTo>
                  <a:close/>
                </a:path>
              </a:pathLst>
            </a:custGeom>
            <a:solidFill>
              <a:srgbClr val="A9BA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7" name="Google Shape;14847;p85"/>
            <p:cNvSpPr/>
            <p:nvPr/>
          </p:nvSpPr>
          <p:spPr>
            <a:xfrm>
              <a:off x="1482184" y="1540946"/>
              <a:ext cx="91751" cy="75418"/>
            </a:xfrm>
            <a:custGeom>
              <a:avLst/>
              <a:gdLst/>
              <a:ahLst/>
              <a:cxnLst/>
              <a:rect l="l" t="t" r="r" b="b"/>
              <a:pathLst>
                <a:path w="3511" h="2886" extrusionOk="0">
                  <a:moveTo>
                    <a:pt x="212" y="0"/>
                  </a:moveTo>
                  <a:cubicBezTo>
                    <a:pt x="96" y="0"/>
                    <a:pt x="0" y="97"/>
                    <a:pt x="0" y="212"/>
                  </a:cubicBezTo>
                  <a:lnTo>
                    <a:pt x="0" y="375"/>
                  </a:lnTo>
                  <a:lnTo>
                    <a:pt x="1404" y="1443"/>
                  </a:lnTo>
                  <a:lnTo>
                    <a:pt x="1760" y="1702"/>
                  </a:lnTo>
                  <a:lnTo>
                    <a:pt x="3318" y="2885"/>
                  </a:lnTo>
                  <a:cubicBezTo>
                    <a:pt x="3424" y="2885"/>
                    <a:pt x="3510" y="2789"/>
                    <a:pt x="3510" y="2683"/>
                  </a:cubicBezTo>
                  <a:lnTo>
                    <a:pt x="3510" y="2501"/>
                  </a:lnTo>
                  <a:lnTo>
                    <a:pt x="2106" y="1443"/>
                  </a:lnTo>
                  <a:lnTo>
                    <a:pt x="1750" y="1164"/>
                  </a:lnTo>
                  <a:lnTo>
                    <a:pt x="221" y="0"/>
                  </a:lnTo>
                  <a:close/>
                </a:path>
              </a:pathLst>
            </a:custGeom>
            <a:solidFill>
              <a:srgbClr val="A9BA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8" name="Google Shape;14848;p85"/>
            <p:cNvSpPr/>
            <p:nvPr/>
          </p:nvSpPr>
          <p:spPr>
            <a:xfrm>
              <a:off x="1578587" y="1619866"/>
              <a:ext cx="60418" cy="58302"/>
            </a:xfrm>
            <a:custGeom>
              <a:avLst/>
              <a:gdLst/>
              <a:ahLst/>
              <a:cxnLst/>
              <a:rect l="l" t="t" r="r" b="b"/>
              <a:pathLst>
                <a:path w="2312" h="2231" extrusionOk="0">
                  <a:moveTo>
                    <a:pt x="241" y="1"/>
                  </a:moveTo>
                  <a:cubicBezTo>
                    <a:pt x="105" y="1"/>
                    <a:pt x="0" y="136"/>
                    <a:pt x="42" y="279"/>
                  </a:cubicBezTo>
                  <a:lnTo>
                    <a:pt x="562" y="2077"/>
                  </a:lnTo>
                  <a:cubicBezTo>
                    <a:pt x="594" y="2180"/>
                    <a:pt x="682" y="2231"/>
                    <a:pt x="771" y="2231"/>
                  </a:cubicBezTo>
                  <a:cubicBezTo>
                    <a:pt x="863" y="2231"/>
                    <a:pt x="955" y="2175"/>
                    <a:pt x="985" y="2067"/>
                  </a:cubicBezTo>
                  <a:lnTo>
                    <a:pt x="1177" y="1308"/>
                  </a:lnTo>
                  <a:cubicBezTo>
                    <a:pt x="1196" y="1231"/>
                    <a:pt x="1254" y="1163"/>
                    <a:pt x="1331" y="1144"/>
                  </a:cubicBezTo>
                  <a:lnTo>
                    <a:pt x="2100" y="952"/>
                  </a:lnTo>
                  <a:cubicBezTo>
                    <a:pt x="2312" y="894"/>
                    <a:pt x="2312" y="596"/>
                    <a:pt x="2110" y="538"/>
                  </a:cubicBezTo>
                  <a:lnTo>
                    <a:pt x="302" y="9"/>
                  </a:lnTo>
                  <a:cubicBezTo>
                    <a:pt x="281" y="3"/>
                    <a:pt x="261" y="1"/>
                    <a:pt x="241" y="1"/>
                  </a:cubicBez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9" name="Google Shape;14849;p85"/>
            <p:cNvSpPr/>
            <p:nvPr/>
          </p:nvSpPr>
          <p:spPr>
            <a:xfrm>
              <a:off x="1359597" y="1542200"/>
              <a:ext cx="122248" cy="143781"/>
            </a:xfrm>
            <a:custGeom>
              <a:avLst/>
              <a:gdLst/>
              <a:ahLst/>
              <a:cxnLst/>
              <a:rect l="l" t="t" r="r" b="b"/>
              <a:pathLst>
                <a:path w="4678" h="5502" extrusionOk="0">
                  <a:moveTo>
                    <a:pt x="2361" y="1866"/>
                  </a:moveTo>
                  <a:cubicBezTo>
                    <a:pt x="2393" y="1866"/>
                    <a:pt x="2427" y="1885"/>
                    <a:pt x="2441" y="1924"/>
                  </a:cubicBezTo>
                  <a:lnTo>
                    <a:pt x="2845" y="3251"/>
                  </a:lnTo>
                  <a:cubicBezTo>
                    <a:pt x="2855" y="3308"/>
                    <a:pt x="2826" y="3356"/>
                    <a:pt x="2768" y="3356"/>
                  </a:cubicBezTo>
                  <a:lnTo>
                    <a:pt x="1951" y="3356"/>
                  </a:lnTo>
                  <a:cubicBezTo>
                    <a:pt x="1903" y="3356"/>
                    <a:pt x="1864" y="3308"/>
                    <a:pt x="1883" y="3260"/>
                  </a:cubicBezTo>
                  <a:lnTo>
                    <a:pt x="2287" y="1924"/>
                  </a:lnTo>
                  <a:cubicBezTo>
                    <a:pt x="2297" y="1885"/>
                    <a:pt x="2328" y="1866"/>
                    <a:pt x="2361" y="1866"/>
                  </a:cubicBezTo>
                  <a:close/>
                  <a:moveTo>
                    <a:pt x="2191" y="0"/>
                  </a:moveTo>
                  <a:cubicBezTo>
                    <a:pt x="1845" y="0"/>
                    <a:pt x="1537" y="222"/>
                    <a:pt x="1422" y="558"/>
                  </a:cubicBezTo>
                  <a:lnTo>
                    <a:pt x="114" y="4616"/>
                  </a:lnTo>
                  <a:cubicBezTo>
                    <a:pt x="1" y="5148"/>
                    <a:pt x="422" y="5502"/>
                    <a:pt x="840" y="5502"/>
                  </a:cubicBezTo>
                  <a:cubicBezTo>
                    <a:pt x="1095" y="5502"/>
                    <a:pt x="1348" y="5370"/>
                    <a:pt x="1480" y="5068"/>
                  </a:cubicBezTo>
                  <a:lnTo>
                    <a:pt x="1605" y="4703"/>
                  </a:lnTo>
                  <a:cubicBezTo>
                    <a:pt x="1691" y="4433"/>
                    <a:pt x="1941" y="4251"/>
                    <a:pt x="2230" y="4251"/>
                  </a:cubicBezTo>
                  <a:lnTo>
                    <a:pt x="2460" y="4251"/>
                  </a:lnTo>
                  <a:cubicBezTo>
                    <a:pt x="2749" y="4251"/>
                    <a:pt x="2999" y="4433"/>
                    <a:pt x="3085" y="4703"/>
                  </a:cubicBezTo>
                  <a:lnTo>
                    <a:pt x="3210" y="5068"/>
                  </a:lnTo>
                  <a:cubicBezTo>
                    <a:pt x="3348" y="5358"/>
                    <a:pt x="3599" y="5484"/>
                    <a:pt x="3849" y="5484"/>
                  </a:cubicBezTo>
                  <a:cubicBezTo>
                    <a:pt x="4264" y="5484"/>
                    <a:pt x="4678" y="5138"/>
                    <a:pt x="4576" y="4616"/>
                  </a:cubicBezTo>
                  <a:lnTo>
                    <a:pt x="3258" y="558"/>
                  </a:lnTo>
                  <a:cubicBezTo>
                    <a:pt x="3153" y="222"/>
                    <a:pt x="2845" y="0"/>
                    <a:pt x="2499" y="0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850" name="Google Shape;14850;p85"/>
          <p:cNvGrpSpPr/>
          <p:nvPr/>
        </p:nvGrpSpPr>
        <p:grpSpPr>
          <a:xfrm>
            <a:off x="2220479" y="1499997"/>
            <a:ext cx="337005" cy="366639"/>
            <a:chOff x="2220479" y="1499997"/>
            <a:chExt cx="337005" cy="366639"/>
          </a:xfrm>
        </p:grpSpPr>
        <p:sp>
          <p:nvSpPr>
            <p:cNvPr id="14851" name="Google Shape;14851;p85"/>
            <p:cNvSpPr/>
            <p:nvPr/>
          </p:nvSpPr>
          <p:spPr>
            <a:xfrm>
              <a:off x="2249121" y="1517584"/>
              <a:ext cx="279722" cy="331073"/>
            </a:xfrm>
            <a:custGeom>
              <a:avLst/>
              <a:gdLst/>
              <a:ahLst/>
              <a:cxnLst/>
              <a:rect l="l" t="t" r="r" b="b"/>
              <a:pathLst>
                <a:path w="10704" h="12669" extrusionOk="0">
                  <a:moveTo>
                    <a:pt x="5405" y="4784"/>
                  </a:moveTo>
                  <a:cubicBezTo>
                    <a:pt x="5563" y="4784"/>
                    <a:pt x="5722" y="4875"/>
                    <a:pt x="5780" y="5058"/>
                  </a:cubicBezTo>
                  <a:lnTo>
                    <a:pt x="6424" y="7183"/>
                  </a:lnTo>
                  <a:cubicBezTo>
                    <a:pt x="6499" y="7419"/>
                    <a:pt x="6334" y="7655"/>
                    <a:pt x="6092" y="7655"/>
                  </a:cubicBezTo>
                  <a:cubicBezTo>
                    <a:pt x="6087" y="7655"/>
                    <a:pt x="6083" y="7655"/>
                    <a:pt x="6078" y="7654"/>
                  </a:cubicBezTo>
                  <a:lnTo>
                    <a:pt x="4731" y="7654"/>
                  </a:lnTo>
                  <a:cubicBezTo>
                    <a:pt x="4481" y="7654"/>
                    <a:pt x="4299" y="7414"/>
                    <a:pt x="4385" y="7183"/>
                  </a:cubicBezTo>
                  <a:lnTo>
                    <a:pt x="5030" y="5058"/>
                  </a:lnTo>
                  <a:cubicBezTo>
                    <a:pt x="5087" y="4875"/>
                    <a:pt x="5246" y="4784"/>
                    <a:pt x="5405" y="4784"/>
                  </a:cubicBezTo>
                  <a:close/>
                  <a:moveTo>
                    <a:pt x="5010" y="0"/>
                  </a:moveTo>
                  <a:cubicBezTo>
                    <a:pt x="4212" y="0"/>
                    <a:pt x="3501" y="519"/>
                    <a:pt x="3260" y="1269"/>
                  </a:cubicBezTo>
                  <a:lnTo>
                    <a:pt x="270" y="10539"/>
                  </a:lnTo>
                  <a:cubicBezTo>
                    <a:pt x="0" y="11395"/>
                    <a:pt x="472" y="12299"/>
                    <a:pt x="1327" y="12578"/>
                  </a:cubicBezTo>
                  <a:cubicBezTo>
                    <a:pt x="1497" y="12634"/>
                    <a:pt x="1669" y="12660"/>
                    <a:pt x="1838" y="12660"/>
                  </a:cubicBezTo>
                  <a:cubicBezTo>
                    <a:pt x="2514" y="12660"/>
                    <a:pt x="3147" y="12236"/>
                    <a:pt x="3385" y="11559"/>
                  </a:cubicBezTo>
                  <a:lnTo>
                    <a:pt x="3655" y="10751"/>
                  </a:lnTo>
                  <a:cubicBezTo>
                    <a:pt x="3856" y="10126"/>
                    <a:pt x="4433" y="9712"/>
                    <a:pt x="5087" y="9712"/>
                  </a:cubicBezTo>
                  <a:lnTo>
                    <a:pt x="5616" y="9712"/>
                  </a:lnTo>
                  <a:cubicBezTo>
                    <a:pt x="5741" y="9712"/>
                    <a:pt x="5857" y="9722"/>
                    <a:pt x="5982" y="9751"/>
                  </a:cubicBezTo>
                  <a:cubicBezTo>
                    <a:pt x="6482" y="9876"/>
                    <a:pt x="6895" y="10251"/>
                    <a:pt x="7059" y="10751"/>
                  </a:cubicBezTo>
                  <a:lnTo>
                    <a:pt x="7328" y="11559"/>
                  </a:lnTo>
                  <a:cubicBezTo>
                    <a:pt x="7559" y="12237"/>
                    <a:pt x="8193" y="12669"/>
                    <a:pt x="8877" y="12669"/>
                  </a:cubicBezTo>
                  <a:cubicBezTo>
                    <a:pt x="9045" y="12669"/>
                    <a:pt x="9216" y="12643"/>
                    <a:pt x="9386" y="12588"/>
                  </a:cubicBezTo>
                  <a:cubicBezTo>
                    <a:pt x="10232" y="12309"/>
                    <a:pt x="10703" y="11395"/>
                    <a:pt x="10443" y="10549"/>
                  </a:cubicBezTo>
                  <a:lnTo>
                    <a:pt x="10434" y="10539"/>
                  </a:lnTo>
                  <a:lnTo>
                    <a:pt x="7443" y="1269"/>
                  </a:lnTo>
                  <a:cubicBezTo>
                    <a:pt x="7193" y="519"/>
                    <a:pt x="6491" y="0"/>
                    <a:pt x="5693" y="0"/>
                  </a:cubicBez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2" name="Google Shape;14852;p85"/>
            <p:cNvSpPr/>
            <p:nvPr/>
          </p:nvSpPr>
          <p:spPr>
            <a:xfrm>
              <a:off x="2281786" y="1520772"/>
              <a:ext cx="247057" cy="327884"/>
            </a:xfrm>
            <a:custGeom>
              <a:avLst/>
              <a:gdLst/>
              <a:ahLst/>
              <a:cxnLst/>
              <a:rect l="l" t="t" r="r" b="b"/>
              <a:pathLst>
                <a:path w="9454" h="12547" extrusionOk="0">
                  <a:moveTo>
                    <a:pt x="4155" y="4662"/>
                  </a:moveTo>
                  <a:cubicBezTo>
                    <a:pt x="4313" y="4662"/>
                    <a:pt x="4472" y="4753"/>
                    <a:pt x="4530" y="4936"/>
                  </a:cubicBezTo>
                  <a:lnTo>
                    <a:pt x="5174" y="7061"/>
                  </a:lnTo>
                  <a:cubicBezTo>
                    <a:pt x="5249" y="7297"/>
                    <a:pt x="5084" y="7533"/>
                    <a:pt x="4842" y="7533"/>
                  </a:cubicBezTo>
                  <a:cubicBezTo>
                    <a:pt x="4837" y="7533"/>
                    <a:pt x="4833" y="7533"/>
                    <a:pt x="4828" y="7532"/>
                  </a:cubicBezTo>
                  <a:lnTo>
                    <a:pt x="3481" y="7532"/>
                  </a:lnTo>
                  <a:cubicBezTo>
                    <a:pt x="3231" y="7532"/>
                    <a:pt x="3049" y="7292"/>
                    <a:pt x="3135" y="7061"/>
                  </a:cubicBezTo>
                  <a:lnTo>
                    <a:pt x="3780" y="4936"/>
                  </a:lnTo>
                  <a:cubicBezTo>
                    <a:pt x="3837" y="4753"/>
                    <a:pt x="3996" y="4662"/>
                    <a:pt x="4155" y="4662"/>
                  </a:cubicBezTo>
                  <a:close/>
                  <a:moveTo>
                    <a:pt x="4722" y="1"/>
                  </a:moveTo>
                  <a:cubicBezTo>
                    <a:pt x="4083" y="1"/>
                    <a:pt x="3443" y="383"/>
                    <a:pt x="3251" y="1147"/>
                  </a:cubicBezTo>
                  <a:lnTo>
                    <a:pt x="260" y="10417"/>
                  </a:lnTo>
                  <a:cubicBezTo>
                    <a:pt x="0" y="11235"/>
                    <a:pt x="404" y="12110"/>
                    <a:pt x="1202" y="12437"/>
                  </a:cubicBezTo>
                  <a:cubicBezTo>
                    <a:pt x="1645" y="12254"/>
                    <a:pt x="1981" y="11889"/>
                    <a:pt x="2135" y="11437"/>
                  </a:cubicBezTo>
                  <a:lnTo>
                    <a:pt x="2405" y="10629"/>
                  </a:lnTo>
                  <a:cubicBezTo>
                    <a:pt x="2606" y="10004"/>
                    <a:pt x="3183" y="9590"/>
                    <a:pt x="3837" y="9590"/>
                  </a:cubicBezTo>
                  <a:lnTo>
                    <a:pt x="4366" y="9590"/>
                  </a:lnTo>
                  <a:cubicBezTo>
                    <a:pt x="4491" y="9590"/>
                    <a:pt x="4607" y="9600"/>
                    <a:pt x="4722" y="9629"/>
                  </a:cubicBezTo>
                  <a:cubicBezTo>
                    <a:pt x="5232" y="9754"/>
                    <a:pt x="5645" y="10129"/>
                    <a:pt x="5809" y="10629"/>
                  </a:cubicBezTo>
                  <a:lnTo>
                    <a:pt x="6078" y="11437"/>
                  </a:lnTo>
                  <a:cubicBezTo>
                    <a:pt x="6309" y="12115"/>
                    <a:pt x="6943" y="12547"/>
                    <a:pt x="7627" y="12547"/>
                  </a:cubicBezTo>
                  <a:cubicBezTo>
                    <a:pt x="7795" y="12547"/>
                    <a:pt x="7966" y="12521"/>
                    <a:pt x="8136" y="12466"/>
                  </a:cubicBezTo>
                  <a:cubicBezTo>
                    <a:pt x="8982" y="12187"/>
                    <a:pt x="9453" y="11273"/>
                    <a:pt x="9193" y="10427"/>
                  </a:cubicBezTo>
                  <a:lnTo>
                    <a:pt x="9184" y="10417"/>
                  </a:lnTo>
                  <a:lnTo>
                    <a:pt x="6193" y="1147"/>
                  </a:lnTo>
                  <a:cubicBezTo>
                    <a:pt x="6001" y="383"/>
                    <a:pt x="5361" y="1"/>
                    <a:pt x="4722" y="1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3" name="Google Shape;14853;p85"/>
            <p:cNvSpPr/>
            <p:nvPr/>
          </p:nvSpPr>
          <p:spPr>
            <a:xfrm>
              <a:off x="2232527" y="1512044"/>
              <a:ext cx="312884" cy="342545"/>
            </a:xfrm>
            <a:custGeom>
              <a:avLst/>
              <a:gdLst/>
              <a:ahLst/>
              <a:cxnLst/>
              <a:rect l="l" t="t" r="r" b="b"/>
              <a:pathLst>
                <a:path w="11973" h="13108" extrusionOk="0">
                  <a:moveTo>
                    <a:pt x="11540" y="424"/>
                  </a:moveTo>
                  <a:lnTo>
                    <a:pt x="11540" y="12674"/>
                  </a:lnTo>
                  <a:lnTo>
                    <a:pt x="433" y="12674"/>
                  </a:lnTo>
                  <a:lnTo>
                    <a:pt x="433" y="424"/>
                  </a:lnTo>
                  <a:close/>
                  <a:moveTo>
                    <a:pt x="212" y="1"/>
                  </a:moveTo>
                  <a:cubicBezTo>
                    <a:pt x="97" y="1"/>
                    <a:pt x="1" y="97"/>
                    <a:pt x="1" y="212"/>
                  </a:cubicBezTo>
                  <a:lnTo>
                    <a:pt x="1" y="12896"/>
                  </a:lnTo>
                  <a:cubicBezTo>
                    <a:pt x="1" y="13011"/>
                    <a:pt x="97" y="13107"/>
                    <a:pt x="212" y="13107"/>
                  </a:cubicBezTo>
                  <a:lnTo>
                    <a:pt x="11752" y="13107"/>
                  </a:lnTo>
                  <a:cubicBezTo>
                    <a:pt x="11877" y="13107"/>
                    <a:pt x="11973" y="13011"/>
                    <a:pt x="11973" y="12896"/>
                  </a:cubicBezTo>
                  <a:lnTo>
                    <a:pt x="11973" y="212"/>
                  </a:lnTo>
                  <a:cubicBezTo>
                    <a:pt x="11973" y="97"/>
                    <a:pt x="11877" y="1"/>
                    <a:pt x="11752" y="1"/>
                  </a:cubicBez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4" name="Google Shape;14854;p85"/>
            <p:cNvSpPr/>
            <p:nvPr/>
          </p:nvSpPr>
          <p:spPr>
            <a:xfrm>
              <a:off x="2220479" y="1499997"/>
              <a:ext cx="35462" cy="35200"/>
            </a:xfrm>
            <a:custGeom>
              <a:avLst/>
              <a:gdLst/>
              <a:ahLst/>
              <a:cxnLst/>
              <a:rect l="l" t="t" r="r" b="b"/>
              <a:pathLst>
                <a:path w="1357" h="1347" extrusionOk="0">
                  <a:moveTo>
                    <a:pt x="241" y="0"/>
                  </a:moveTo>
                  <a:cubicBezTo>
                    <a:pt x="106" y="0"/>
                    <a:pt x="0" y="106"/>
                    <a:pt x="0" y="231"/>
                  </a:cubicBezTo>
                  <a:lnTo>
                    <a:pt x="0" y="1115"/>
                  </a:lnTo>
                  <a:cubicBezTo>
                    <a:pt x="0" y="1240"/>
                    <a:pt x="106" y="1346"/>
                    <a:pt x="241" y="1346"/>
                  </a:cubicBezTo>
                  <a:lnTo>
                    <a:pt x="1116" y="1346"/>
                  </a:lnTo>
                  <a:cubicBezTo>
                    <a:pt x="1250" y="1346"/>
                    <a:pt x="1356" y="1240"/>
                    <a:pt x="1356" y="1115"/>
                  </a:cubicBezTo>
                  <a:lnTo>
                    <a:pt x="1356" y="231"/>
                  </a:lnTo>
                  <a:cubicBezTo>
                    <a:pt x="1356" y="106"/>
                    <a:pt x="1250" y="0"/>
                    <a:pt x="1116" y="0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5" name="Google Shape;14855;p85"/>
            <p:cNvSpPr/>
            <p:nvPr/>
          </p:nvSpPr>
          <p:spPr>
            <a:xfrm>
              <a:off x="2371760" y="1499997"/>
              <a:ext cx="35200" cy="35200"/>
            </a:xfrm>
            <a:custGeom>
              <a:avLst/>
              <a:gdLst/>
              <a:ahLst/>
              <a:cxnLst/>
              <a:rect l="l" t="t" r="r" b="b"/>
              <a:pathLst>
                <a:path w="1347" h="1347" extrusionOk="0">
                  <a:moveTo>
                    <a:pt x="231" y="0"/>
                  </a:moveTo>
                  <a:cubicBezTo>
                    <a:pt x="106" y="0"/>
                    <a:pt x="0" y="106"/>
                    <a:pt x="0" y="231"/>
                  </a:cubicBezTo>
                  <a:lnTo>
                    <a:pt x="0" y="1115"/>
                  </a:lnTo>
                  <a:cubicBezTo>
                    <a:pt x="0" y="1240"/>
                    <a:pt x="106" y="1346"/>
                    <a:pt x="231" y="1346"/>
                  </a:cubicBezTo>
                  <a:lnTo>
                    <a:pt x="1115" y="1346"/>
                  </a:lnTo>
                  <a:cubicBezTo>
                    <a:pt x="1241" y="1346"/>
                    <a:pt x="1346" y="1240"/>
                    <a:pt x="1346" y="1115"/>
                  </a:cubicBezTo>
                  <a:lnTo>
                    <a:pt x="1346" y="231"/>
                  </a:lnTo>
                  <a:cubicBezTo>
                    <a:pt x="1346" y="106"/>
                    <a:pt x="1241" y="0"/>
                    <a:pt x="1115" y="0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6" name="Google Shape;14856;p85"/>
            <p:cNvSpPr/>
            <p:nvPr/>
          </p:nvSpPr>
          <p:spPr>
            <a:xfrm>
              <a:off x="2522022" y="1499997"/>
              <a:ext cx="35462" cy="35200"/>
            </a:xfrm>
            <a:custGeom>
              <a:avLst/>
              <a:gdLst/>
              <a:ahLst/>
              <a:cxnLst/>
              <a:rect l="l" t="t" r="r" b="b"/>
              <a:pathLst>
                <a:path w="1357" h="1347" extrusionOk="0">
                  <a:moveTo>
                    <a:pt x="241" y="0"/>
                  </a:moveTo>
                  <a:cubicBezTo>
                    <a:pt x="106" y="0"/>
                    <a:pt x="0" y="106"/>
                    <a:pt x="0" y="231"/>
                  </a:cubicBezTo>
                  <a:lnTo>
                    <a:pt x="0" y="1115"/>
                  </a:lnTo>
                  <a:cubicBezTo>
                    <a:pt x="0" y="1240"/>
                    <a:pt x="106" y="1346"/>
                    <a:pt x="241" y="1346"/>
                  </a:cubicBezTo>
                  <a:lnTo>
                    <a:pt x="1116" y="1346"/>
                  </a:lnTo>
                  <a:cubicBezTo>
                    <a:pt x="1251" y="1346"/>
                    <a:pt x="1356" y="1240"/>
                    <a:pt x="1356" y="1115"/>
                  </a:cubicBezTo>
                  <a:lnTo>
                    <a:pt x="1356" y="231"/>
                  </a:lnTo>
                  <a:cubicBezTo>
                    <a:pt x="1356" y="106"/>
                    <a:pt x="1251" y="0"/>
                    <a:pt x="1116" y="0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7" name="Google Shape;14857;p85"/>
            <p:cNvSpPr/>
            <p:nvPr/>
          </p:nvSpPr>
          <p:spPr>
            <a:xfrm>
              <a:off x="2220479" y="1831174"/>
              <a:ext cx="35462" cy="35462"/>
            </a:xfrm>
            <a:custGeom>
              <a:avLst/>
              <a:gdLst/>
              <a:ahLst/>
              <a:cxnLst/>
              <a:rect l="l" t="t" r="r" b="b"/>
              <a:pathLst>
                <a:path w="1357" h="1357" extrusionOk="0">
                  <a:moveTo>
                    <a:pt x="241" y="1"/>
                  </a:moveTo>
                  <a:cubicBezTo>
                    <a:pt x="106" y="1"/>
                    <a:pt x="0" y="107"/>
                    <a:pt x="0" y="241"/>
                  </a:cubicBezTo>
                  <a:lnTo>
                    <a:pt x="0" y="1116"/>
                  </a:lnTo>
                  <a:cubicBezTo>
                    <a:pt x="0" y="1251"/>
                    <a:pt x="106" y="1357"/>
                    <a:pt x="241" y="1357"/>
                  </a:cubicBezTo>
                  <a:lnTo>
                    <a:pt x="1116" y="1357"/>
                  </a:lnTo>
                  <a:cubicBezTo>
                    <a:pt x="1250" y="1357"/>
                    <a:pt x="1356" y="1251"/>
                    <a:pt x="1356" y="1116"/>
                  </a:cubicBezTo>
                  <a:lnTo>
                    <a:pt x="1356" y="241"/>
                  </a:lnTo>
                  <a:cubicBezTo>
                    <a:pt x="1356" y="107"/>
                    <a:pt x="1250" y="1"/>
                    <a:pt x="1116" y="1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8" name="Google Shape;14858;p85"/>
            <p:cNvSpPr/>
            <p:nvPr/>
          </p:nvSpPr>
          <p:spPr>
            <a:xfrm>
              <a:off x="2371760" y="1831435"/>
              <a:ext cx="35200" cy="35200"/>
            </a:xfrm>
            <a:custGeom>
              <a:avLst/>
              <a:gdLst/>
              <a:ahLst/>
              <a:cxnLst/>
              <a:rect l="l" t="t" r="r" b="b"/>
              <a:pathLst>
                <a:path w="1347" h="1347" extrusionOk="0">
                  <a:moveTo>
                    <a:pt x="240" y="1"/>
                  </a:moveTo>
                  <a:cubicBezTo>
                    <a:pt x="106" y="1"/>
                    <a:pt x="0" y="106"/>
                    <a:pt x="0" y="241"/>
                  </a:cubicBezTo>
                  <a:lnTo>
                    <a:pt x="0" y="1106"/>
                  </a:lnTo>
                  <a:cubicBezTo>
                    <a:pt x="0" y="1231"/>
                    <a:pt x="106" y="1347"/>
                    <a:pt x="240" y="1347"/>
                  </a:cubicBezTo>
                  <a:lnTo>
                    <a:pt x="1106" y="1347"/>
                  </a:lnTo>
                  <a:cubicBezTo>
                    <a:pt x="1241" y="1347"/>
                    <a:pt x="1346" y="1231"/>
                    <a:pt x="1346" y="1106"/>
                  </a:cubicBezTo>
                  <a:lnTo>
                    <a:pt x="1346" y="241"/>
                  </a:lnTo>
                  <a:cubicBezTo>
                    <a:pt x="1346" y="106"/>
                    <a:pt x="1241" y="1"/>
                    <a:pt x="1106" y="1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9" name="Google Shape;14859;p85"/>
            <p:cNvSpPr/>
            <p:nvPr/>
          </p:nvSpPr>
          <p:spPr>
            <a:xfrm>
              <a:off x="2522022" y="1831174"/>
              <a:ext cx="35462" cy="35462"/>
            </a:xfrm>
            <a:custGeom>
              <a:avLst/>
              <a:gdLst/>
              <a:ahLst/>
              <a:cxnLst/>
              <a:rect l="l" t="t" r="r" b="b"/>
              <a:pathLst>
                <a:path w="1357" h="1357" extrusionOk="0">
                  <a:moveTo>
                    <a:pt x="241" y="1"/>
                  </a:moveTo>
                  <a:cubicBezTo>
                    <a:pt x="106" y="1"/>
                    <a:pt x="0" y="107"/>
                    <a:pt x="0" y="241"/>
                  </a:cubicBezTo>
                  <a:lnTo>
                    <a:pt x="0" y="1116"/>
                  </a:lnTo>
                  <a:cubicBezTo>
                    <a:pt x="0" y="1251"/>
                    <a:pt x="106" y="1357"/>
                    <a:pt x="241" y="1357"/>
                  </a:cubicBezTo>
                  <a:lnTo>
                    <a:pt x="1116" y="1357"/>
                  </a:lnTo>
                  <a:cubicBezTo>
                    <a:pt x="1251" y="1357"/>
                    <a:pt x="1356" y="1251"/>
                    <a:pt x="1356" y="1116"/>
                  </a:cubicBezTo>
                  <a:lnTo>
                    <a:pt x="1356" y="241"/>
                  </a:lnTo>
                  <a:cubicBezTo>
                    <a:pt x="1356" y="107"/>
                    <a:pt x="1251" y="1"/>
                    <a:pt x="1116" y="1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0" name="Google Shape;14860;p85"/>
            <p:cNvSpPr/>
            <p:nvPr/>
          </p:nvSpPr>
          <p:spPr>
            <a:xfrm>
              <a:off x="2220479" y="1666095"/>
              <a:ext cx="35462" cy="35200"/>
            </a:xfrm>
            <a:custGeom>
              <a:avLst/>
              <a:gdLst/>
              <a:ahLst/>
              <a:cxnLst/>
              <a:rect l="l" t="t" r="r" b="b"/>
              <a:pathLst>
                <a:path w="1357" h="1347" extrusionOk="0">
                  <a:moveTo>
                    <a:pt x="241" y="0"/>
                  </a:moveTo>
                  <a:cubicBezTo>
                    <a:pt x="106" y="0"/>
                    <a:pt x="0" y="106"/>
                    <a:pt x="0" y="231"/>
                  </a:cubicBezTo>
                  <a:lnTo>
                    <a:pt x="0" y="1116"/>
                  </a:lnTo>
                  <a:cubicBezTo>
                    <a:pt x="0" y="1241"/>
                    <a:pt x="106" y="1346"/>
                    <a:pt x="241" y="1346"/>
                  </a:cubicBezTo>
                  <a:lnTo>
                    <a:pt x="1116" y="1346"/>
                  </a:lnTo>
                  <a:cubicBezTo>
                    <a:pt x="1250" y="1346"/>
                    <a:pt x="1356" y="1241"/>
                    <a:pt x="1356" y="1116"/>
                  </a:cubicBezTo>
                  <a:lnTo>
                    <a:pt x="1356" y="231"/>
                  </a:lnTo>
                  <a:cubicBezTo>
                    <a:pt x="1356" y="106"/>
                    <a:pt x="1250" y="0"/>
                    <a:pt x="1116" y="0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1" name="Google Shape;14861;p85"/>
            <p:cNvSpPr/>
            <p:nvPr/>
          </p:nvSpPr>
          <p:spPr>
            <a:xfrm>
              <a:off x="2522022" y="1666095"/>
              <a:ext cx="35462" cy="35200"/>
            </a:xfrm>
            <a:custGeom>
              <a:avLst/>
              <a:gdLst/>
              <a:ahLst/>
              <a:cxnLst/>
              <a:rect l="l" t="t" r="r" b="b"/>
              <a:pathLst>
                <a:path w="1357" h="1347" extrusionOk="0">
                  <a:moveTo>
                    <a:pt x="241" y="0"/>
                  </a:moveTo>
                  <a:cubicBezTo>
                    <a:pt x="106" y="0"/>
                    <a:pt x="0" y="106"/>
                    <a:pt x="0" y="231"/>
                  </a:cubicBezTo>
                  <a:lnTo>
                    <a:pt x="0" y="1116"/>
                  </a:lnTo>
                  <a:cubicBezTo>
                    <a:pt x="0" y="1241"/>
                    <a:pt x="106" y="1346"/>
                    <a:pt x="241" y="1346"/>
                  </a:cubicBezTo>
                  <a:lnTo>
                    <a:pt x="1116" y="1346"/>
                  </a:lnTo>
                  <a:cubicBezTo>
                    <a:pt x="1251" y="1346"/>
                    <a:pt x="1356" y="1241"/>
                    <a:pt x="1356" y="1116"/>
                  </a:cubicBezTo>
                  <a:lnTo>
                    <a:pt x="1356" y="231"/>
                  </a:lnTo>
                  <a:cubicBezTo>
                    <a:pt x="1356" y="106"/>
                    <a:pt x="1251" y="0"/>
                    <a:pt x="1116" y="0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862" name="Google Shape;14862;p85"/>
          <p:cNvGrpSpPr/>
          <p:nvPr/>
        </p:nvGrpSpPr>
        <p:grpSpPr>
          <a:xfrm>
            <a:off x="4105155" y="2425976"/>
            <a:ext cx="87230" cy="366430"/>
            <a:chOff x="4105155" y="2425976"/>
            <a:chExt cx="87230" cy="366430"/>
          </a:xfrm>
        </p:grpSpPr>
        <p:sp>
          <p:nvSpPr>
            <p:cNvPr id="14863" name="Google Shape;14863;p85"/>
            <p:cNvSpPr/>
            <p:nvPr/>
          </p:nvSpPr>
          <p:spPr>
            <a:xfrm>
              <a:off x="4105155" y="2425976"/>
              <a:ext cx="87230" cy="366430"/>
            </a:xfrm>
            <a:custGeom>
              <a:avLst/>
              <a:gdLst/>
              <a:ahLst/>
              <a:cxnLst/>
              <a:rect l="l" t="t" r="r" b="b"/>
              <a:pathLst>
                <a:path w="3338" h="14022" extrusionOk="0">
                  <a:moveTo>
                    <a:pt x="1670" y="1"/>
                  </a:moveTo>
                  <a:cubicBezTo>
                    <a:pt x="1448" y="1"/>
                    <a:pt x="1226" y="114"/>
                    <a:pt x="1106" y="338"/>
                  </a:cubicBezTo>
                  <a:lnTo>
                    <a:pt x="943" y="645"/>
                  </a:lnTo>
                  <a:lnTo>
                    <a:pt x="164" y="2857"/>
                  </a:lnTo>
                  <a:cubicBezTo>
                    <a:pt x="58" y="3059"/>
                    <a:pt x="0" y="3280"/>
                    <a:pt x="0" y="3511"/>
                  </a:cubicBezTo>
                  <a:lnTo>
                    <a:pt x="0" y="13031"/>
                  </a:lnTo>
                  <a:cubicBezTo>
                    <a:pt x="0" y="13579"/>
                    <a:pt x="452" y="14021"/>
                    <a:pt x="1000" y="14021"/>
                  </a:cubicBezTo>
                  <a:lnTo>
                    <a:pt x="2347" y="14021"/>
                  </a:lnTo>
                  <a:cubicBezTo>
                    <a:pt x="2895" y="14021"/>
                    <a:pt x="3337" y="13579"/>
                    <a:pt x="3337" y="13031"/>
                  </a:cubicBezTo>
                  <a:lnTo>
                    <a:pt x="3337" y="3511"/>
                  </a:lnTo>
                  <a:cubicBezTo>
                    <a:pt x="3337" y="3280"/>
                    <a:pt x="3279" y="3059"/>
                    <a:pt x="3174" y="2857"/>
                  </a:cubicBezTo>
                  <a:lnTo>
                    <a:pt x="2395" y="655"/>
                  </a:lnTo>
                  <a:lnTo>
                    <a:pt x="2231" y="338"/>
                  </a:lnTo>
                  <a:lnTo>
                    <a:pt x="2212" y="299"/>
                  </a:lnTo>
                  <a:cubicBezTo>
                    <a:pt x="2087" y="99"/>
                    <a:pt x="1878" y="1"/>
                    <a:pt x="1670" y="1"/>
                  </a:cubicBezTo>
                  <a:close/>
                </a:path>
              </a:pathLst>
            </a:custGeom>
            <a:solidFill>
              <a:srgbClr val="859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4" name="Google Shape;14864;p85"/>
            <p:cNvSpPr/>
            <p:nvPr/>
          </p:nvSpPr>
          <p:spPr>
            <a:xfrm>
              <a:off x="4133561" y="2433789"/>
              <a:ext cx="58824" cy="358616"/>
            </a:xfrm>
            <a:custGeom>
              <a:avLst/>
              <a:gdLst/>
              <a:ahLst/>
              <a:cxnLst/>
              <a:rect l="l" t="t" r="r" b="b"/>
              <a:pathLst>
                <a:path w="2251" h="13723" extrusionOk="0">
                  <a:moveTo>
                    <a:pt x="1125" y="0"/>
                  </a:moveTo>
                  <a:cubicBezTo>
                    <a:pt x="1115" y="19"/>
                    <a:pt x="1115" y="29"/>
                    <a:pt x="1106" y="39"/>
                  </a:cubicBezTo>
                  <a:lnTo>
                    <a:pt x="942" y="346"/>
                  </a:lnTo>
                  <a:lnTo>
                    <a:pt x="164" y="2558"/>
                  </a:lnTo>
                  <a:cubicBezTo>
                    <a:pt x="58" y="2760"/>
                    <a:pt x="10" y="2981"/>
                    <a:pt x="0" y="3212"/>
                  </a:cubicBezTo>
                  <a:lnTo>
                    <a:pt x="0" y="12732"/>
                  </a:lnTo>
                  <a:cubicBezTo>
                    <a:pt x="0" y="13280"/>
                    <a:pt x="452" y="13722"/>
                    <a:pt x="1000" y="13722"/>
                  </a:cubicBezTo>
                  <a:lnTo>
                    <a:pt x="1260" y="13722"/>
                  </a:lnTo>
                  <a:cubicBezTo>
                    <a:pt x="1808" y="13722"/>
                    <a:pt x="2250" y="13280"/>
                    <a:pt x="2250" y="12732"/>
                  </a:cubicBezTo>
                  <a:lnTo>
                    <a:pt x="2250" y="3212"/>
                  </a:lnTo>
                  <a:cubicBezTo>
                    <a:pt x="2250" y="2981"/>
                    <a:pt x="2192" y="2760"/>
                    <a:pt x="2087" y="2558"/>
                  </a:cubicBezTo>
                  <a:lnTo>
                    <a:pt x="1308" y="356"/>
                  </a:lnTo>
                  <a:lnTo>
                    <a:pt x="1144" y="39"/>
                  </a:lnTo>
                  <a:lnTo>
                    <a:pt x="1125" y="0"/>
                  </a:ln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5" name="Google Shape;14865;p85"/>
            <p:cNvSpPr/>
            <p:nvPr/>
          </p:nvSpPr>
          <p:spPr>
            <a:xfrm>
              <a:off x="4105155" y="2509417"/>
              <a:ext cx="87230" cy="282989"/>
            </a:xfrm>
            <a:custGeom>
              <a:avLst/>
              <a:gdLst/>
              <a:ahLst/>
              <a:cxnLst/>
              <a:rect l="l" t="t" r="r" b="b"/>
              <a:pathLst>
                <a:path w="3338" h="10829" extrusionOk="0">
                  <a:moveTo>
                    <a:pt x="39" y="1"/>
                  </a:moveTo>
                  <a:cubicBezTo>
                    <a:pt x="20" y="106"/>
                    <a:pt x="0" y="212"/>
                    <a:pt x="0" y="318"/>
                  </a:cubicBezTo>
                  <a:lnTo>
                    <a:pt x="0" y="9838"/>
                  </a:lnTo>
                  <a:cubicBezTo>
                    <a:pt x="0" y="10386"/>
                    <a:pt x="452" y="10828"/>
                    <a:pt x="1000" y="10828"/>
                  </a:cubicBezTo>
                  <a:lnTo>
                    <a:pt x="2347" y="10828"/>
                  </a:lnTo>
                  <a:cubicBezTo>
                    <a:pt x="2895" y="10828"/>
                    <a:pt x="3337" y="10386"/>
                    <a:pt x="3337" y="9838"/>
                  </a:cubicBezTo>
                  <a:lnTo>
                    <a:pt x="3337" y="318"/>
                  </a:lnTo>
                  <a:cubicBezTo>
                    <a:pt x="3337" y="212"/>
                    <a:pt x="3328" y="106"/>
                    <a:pt x="3299" y="1"/>
                  </a:cubicBez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6" name="Google Shape;14866;p85"/>
            <p:cNvSpPr/>
            <p:nvPr/>
          </p:nvSpPr>
          <p:spPr>
            <a:xfrm>
              <a:off x="4133561" y="2509417"/>
              <a:ext cx="58824" cy="282989"/>
            </a:xfrm>
            <a:custGeom>
              <a:avLst/>
              <a:gdLst/>
              <a:ahLst/>
              <a:cxnLst/>
              <a:rect l="l" t="t" r="r" b="b"/>
              <a:pathLst>
                <a:path w="2251" h="10829" extrusionOk="0">
                  <a:moveTo>
                    <a:pt x="39" y="1"/>
                  </a:moveTo>
                  <a:cubicBezTo>
                    <a:pt x="19" y="106"/>
                    <a:pt x="0" y="212"/>
                    <a:pt x="0" y="318"/>
                  </a:cubicBezTo>
                  <a:lnTo>
                    <a:pt x="0" y="9838"/>
                  </a:lnTo>
                  <a:cubicBezTo>
                    <a:pt x="0" y="10386"/>
                    <a:pt x="452" y="10828"/>
                    <a:pt x="1000" y="10828"/>
                  </a:cubicBezTo>
                  <a:lnTo>
                    <a:pt x="1260" y="10828"/>
                  </a:lnTo>
                  <a:cubicBezTo>
                    <a:pt x="1808" y="10828"/>
                    <a:pt x="2250" y="10386"/>
                    <a:pt x="2250" y="9838"/>
                  </a:cubicBezTo>
                  <a:lnTo>
                    <a:pt x="2250" y="318"/>
                  </a:lnTo>
                  <a:cubicBezTo>
                    <a:pt x="2250" y="212"/>
                    <a:pt x="2241" y="106"/>
                    <a:pt x="2212" y="1"/>
                  </a:cubicBezTo>
                  <a:close/>
                </a:path>
              </a:pathLst>
            </a:custGeom>
            <a:solidFill>
              <a:srgbClr val="859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7" name="Google Shape;14867;p85"/>
            <p:cNvSpPr/>
            <p:nvPr/>
          </p:nvSpPr>
          <p:spPr>
            <a:xfrm>
              <a:off x="4105155" y="2552901"/>
              <a:ext cx="87230" cy="195262"/>
            </a:xfrm>
            <a:custGeom>
              <a:avLst/>
              <a:gdLst/>
              <a:ahLst/>
              <a:cxnLst/>
              <a:rect l="l" t="t" r="r" b="b"/>
              <a:pathLst>
                <a:path w="3338" h="7472" extrusionOk="0">
                  <a:moveTo>
                    <a:pt x="0" y="0"/>
                  </a:moveTo>
                  <a:lnTo>
                    <a:pt x="0" y="7472"/>
                  </a:lnTo>
                  <a:lnTo>
                    <a:pt x="3337" y="7472"/>
                  </a:lnTo>
                  <a:lnTo>
                    <a:pt x="3337" y="0"/>
                  </a:ln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8" name="Google Shape;14868;p85"/>
            <p:cNvSpPr/>
            <p:nvPr/>
          </p:nvSpPr>
          <p:spPr>
            <a:xfrm>
              <a:off x="4133561" y="2552901"/>
              <a:ext cx="58824" cy="195262"/>
            </a:xfrm>
            <a:custGeom>
              <a:avLst/>
              <a:gdLst/>
              <a:ahLst/>
              <a:cxnLst/>
              <a:rect l="l" t="t" r="r" b="b"/>
              <a:pathLst>
                <a:path w="2251" h="7472" extrusionOk="0">
                  <a:moveTo>
                    <a:pt x="0" y="0"/>
                  </a:moveTo>
                  <a:lnTo>
                    <a:pt x="0" y="7472"/>
                  </a:lnTo>
                  <a:lnTo>
                    <a:pt x="2250" y="7472"/>
                  </a:lnTo>
                  <a:lnTo>
                    <a:pt x="2250" y="0"/>
                  </a:ln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869" name="Google Shape;14869;p85"/>
          <p:cNvGrpSpPr/>
          <p:nvPr/>
        </p:nvGrpSpPr>
        <p:grpSpPr>
          <a:xfrm>
            <a:off x="1808109" y="2426002"/>
            <a:ext cx="267884" cy="366639"/>
            <a:chOff x="1808109" y="2426002"/>
            <a:chExt cx="267884" cy="366639"/>
          </a:xfrm>
        </p:grpSpPr>
        <p:sp>
          <p:nvSpPr>
            <p:cNvPr id="14870" name="Google Shape;14870;p85"/>
            <p:cNvSpPr/>
            <p:nvPr/>
          </p:nvSpPr>
          <p:spPr>
            <a:xfrm>
              <a:off x="1821671" y="2426002"/>
              <a:ext cx="244025" cy="159591"/>
            </a:xfrm>
            <a:custGeom>
              <a:avLst/>
              <a:gdLst/>
              <a:ahLst/>
              <a:cxnLst/>
              <a:rect l="l" t="t" r="r" b="b"/>
              <a:pathLst>
                <a:path w="9338" h="6107" extrusionOk="0">
                  <a:moveTo>
                    <a:pt x="645" y="0"/>
                  </a:moveTo>
                  <a:cubicBezTo>
                    <a:pt x="289" y="0"/>
                    <a:pt x="1" y="289"/>
                    <a:pt x="1" y="654"/>
                  </a:cubicBezTo>
                  <a:lnTo>
                    <a:pt x="1" y="6106"/>
                  </a:lnTo>
                  <a:lnTo>
                    <a:pt x="9338" y="6106"/>
                  </a:lnTo>
                  <a:lnTo>
                    <a:pt x="9338" y="654"/>
                  </a:lnTo>
                  <a:cubicBezTo>
                    <a:pt x="9328" y="289"/>
                    <a:pt x="9040" y="0"/>
                    <a:pt x="8684" y="0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1" name="Google Shape;14871;p85"/>
            <p:cNvSpPr/>
            <p:nvPr/>
          </p:nvSpPr>
          <p:spPr>
            <a:xfrm>
              <a:off x="1808109" y="2585567"/>
              <a:ext cx="267649" cy="46516"/>
            </a:xfrm>
            <a:custGeom>
              <a:avLst/>
              <a:gdLst/>
              <a:ahLst/>
              <a:cxnLst/>
              <a:rect l="l" t="t" r="r" b="b"/>
              <a:pathLst>
                <a:path w="10242" h="1780" extrusionOk="0">
                  <a:moveTo>
                    <a:pt x="520" y="0"/>
                  </a:moveTo>
                  <a:lnTo>
                    <a:pt x="0" y="1779"/>
                  </a:lnTo>
                  <a:lnTo>
                    <a:pt x="10241" y="1779"/>
                  </a:lnTo>
                  <a:lnTo>
                    <a:pt x="9847" y="0"/>
                  </a:lnTo>
                  <a:close/>
                </a:path>
              </a:pathLst>
            </a:custGeom>
            <a:solidFill>
              <a:srgbClr val="97AC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2" name="Google Shape;14872;p85"/>
            <p:cNvSpPr/>
            <p:nvPr/>
          </p:nvSpPr>
          <p:spPr>
            <a:xfrm>
              <a:off x="1808109" y="2632056"/>
              <a:ext cx="267884" cy="59817"/>
            </a:xfrm>
            <a:custGeom>
              <a:avLst/>
              <a:gdLst/>
              <a:ahLst/>
              <a:cxnLst/>
              <a:rect l="l" t="t" r="r" b="b"/>
              <a:pathLst>
                <a:path w="10251" h="2289" extrusionOk="0">
                  <a:moveTo>
                    <a:pt x="0" y="0"/>
                  </a:moveTo>
                  <a:lnTo>
                    <a:pt x="0" y="1971"/>
                  </a:lnTo>
                  <a:cubicBezTo>
                    <a:pt x="0" y="2145"/>
                    <a:pt x="145" y="2289"/>
                    <a:pt x="318" y="2289"/>
                  </a:cubicBezTo>
                  <a:lnTo>
                    <a:pt x="9924" y="2289"/>
                  </a:lnTo>
                  <a:cubicBezTo>
                    <a:pt x="10107" y="2289"/>
                    <a:pt x="10251" y="2145"/>
                    <a:pt x="10251" y="1971"/>
                  </a:cubicBezTo>
                  <a:lnTo>
                    <a:pt x="1025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3" name="Google Shape;14873;p85"/>
            <p:cNvSpPr/>
            <p:nvPr/>
          </p:nvSpPr>
          <p:spPr>
            <a:xfrm>
              <a:off x="1842525" y="2426002"/>
              <a:ext cx="223172" cy="159591"/>
            </a:xfrm>
            <a:custGeom>
              <a:avLst/>
              <a:gdLst/>
              <a:ahLst/>
              <a:cxnLst/>
              <a:rect l="l" t="t" r="r" b="b"/>
              <a:pathLst>
                <a:path w="8540" h="6107" extrusionOk="0">
                  <a:moveTo>
                    <a:pt x="655" y="0"/>
                  </a:moveTo>
                  <a:cubicBezTo>
                    <a:pt x="289" y="0"/>
                    <a:pt x="1" y="289"/>
                    <a:pt x="1" y="654"/>
                  </a:cubicBezTo>
                  <a:lnTo>
                    <a:pt x="1" y="6106"/>
                  </a:lnTo>
                  <a:lnTo>
                    <a:pt x="8540" y="6106"/>
                  </a:lnTo>
                  <a:lnTo>
                    <a:pt x="8540" y="654"/>
                  </a:lnTo>
                  <a:cubicBezTo>
                    <a:pt x="8530" y="289"/>
                    <a:pt x="8242" y="0"/>
                    <a:pt x="7886" y="0"/>
                  </a:cubicBez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4" name="Google Shape;14874;p85"/>
            <p:cNvSpPr/>
            <p:nvPr/>
          </p:nvSpPr>
          <p:spPr>
            <a:xfrm>
              <a:off x="1829224" y="2585567"/>
              <a:ext cx="246534" cy="46516"/>
            </a:xfrm>
            <a:custGeom>
              <a:avLst/>
              <a:gdLst/>
              <a:ahLst/>
              <a:cxnLst/>
              <a:rect l="l" t="t" r="r" b="b"/>
              <a:pathLst>
                <a:path w="9434" h="1780" extrusionOk="0">
                  <a:moveTo>
                    <a:pt x="510" y="0"/>
                  </a:moveTo>
                  <a:lnTo>
                    <a:pt x="0" y="1779"/>
                  </a:lnTo>
                  <a:lnTo>
                    <a:pt x="9433" y="1779"/>
                  </a:lnTo>
                  <a:lnTo>
                    <a:pt x="9039" y="0"/>
                  </a:lnTo>
                  <a:close/>
                </a:path>
              </a:pathLst>
            </a:custGeom>
            <a:solidFill>
              <a:srgbClr val="A9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5" name="Google Shape;14875;p85"/>
            <p:cNvSpPr/>
            <p:nvPr/>
          </p:nvSpPr>
          <p:spPr>
            <a:xfrm>
              <a:off x="1829224" y="2632056"/>
              <a:ext cx="246769" cy="59817"/>
            </a:xfrm>
            <a:custGeom>
              <a:avLst/>
              <a:gdLst/>
              <a:ahLst/>
              <a:cxnLst/>
              <a:rect l="l" t="t" r="r" b="b"/>
              <a:pathLst>
                <a:path w="9443" h="2289" extrusionOk="0">
                  <a:moveTo>
                    <a:pt x="0" y="0"/>
                  </a:moveTo>
                  <a:lnTo>
                    <a:pt x="0" y="1971"/>
                  </a:lnTo>
                  <a:cubicBezTo>
                    <a:pt x="0" y="2145"/>
                    <a:pt x="144" y="2289"/>
                    <a:pt x="317" y="2289"/>
                  </a:cubicBezTo>
                  <a:lnTo>
                    <a:pt x="9116" y="2289"/>
                  </a:lnTo>
                  <a:cubicBezTo>
                    <a:pt x="9299" y="2289"/>
                    <a:pt x="9443" y="2145"/>
                    <a:pt x="9443" y="1971"/>
                  </a:cubicBezTo>
                  <a:lnTo>
                    <a:pt x="9443" y="0"/>
                  </a:lnTo>
                  <a:close/>
                </a:path>
              </a:pathLst>
            </a:custGeom>
            <a:solidFill>
              <a:srgbClr val="97AC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6" name="Google Shape;14876;p85"/>
            <p:cNvSpPr/>
            <p:nvPr/>
          </p:nvSpPr>
          <p:spPr>
            <a:xfrm>
              <a:off x="2015156" y="2444843"/>
              <a:ext cx="27936" cy="24382"/>
            </a:xfrm>
            <a:custGeom>
              <a:avLst/>
              <a:gdLst/>
              <a:ahLst/>
              <a:cxnLst/>
              <a:rect l="l" t="t" r="r" b="b"/>
              <a:pathLst>
                <a:path w="1069" h="933" extrusionOk="0">
                  <a:moveTo>
                    <a:pt x="126" y="0"/>
                  </a:moveTo>
                  <a:cubicBezTo>
                    <a:pt x="59" y="0"/>
                    <a:pt x="1" y="58"/>
                    <a:pt x="1" y="135"/>
                  </a:cubicBezTo>
                  <a:lnTo>
                    <a:pt x="1" y="808"/>
                  </a:lnTo>
                  <a:cubicBezTo>
                    <a:pt x="1" y="875"/>
                    <a:pt x="59" y="933"/>
                    <a:pt x="126" y="933"/>
                  </a:cubicBezTo>
                  <a:lnTo>
                    <a:pt x="943" y="933"/>
                  </a:lnTo>
                  <a:cubicBezTo>
                    <a:pt x="1011" y="933"/>
                    <a:pt x="1068" y="875"/>
                    <a:pt x="1068" y="808"/>
                  </a:cubicBezTo>
                  <a:lnTo>
                    <a:pt x="1068" y="135"/>
                  </a:lnTo>
                  <a:cubicBezTo>
                    <a:pt x="1068" y="58"/>
                    <a:pt x="1011" y="0"/>
                    <a:pt x="943" y="0"/>
                  </a:cubicBezTo>
                  <a:close/>
                </a:path>
              </a:pathLst>
            </a:custGeom>
            <a:solidFill>
              <a:srgbClr val="B8C2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7" name="Google Shape;14877;p85"/>
            <p:cNvSpPr/>
            <p:nvPr/>
          </p:nvSpPr>
          <p:spPr>
            <a:xfrm>
              <a:off x="2027987" y="2444843"/>
              <a:ext cx="15105" cy="14843"/>
            </a:xfrm>
            <a:custGeom>
              <a:avLst/>
              <a:gdLst/>
              <a:ahLst/>
              <a:cxnLst/>
              <a:rect l="l" t="t" r="r" b="b"/>
              <a:pathLst>
                <a:path w="578" h="568" extrusionOk="0">
                  <a:moveTo>
                    <a:pt x="0" y="0"/>
                  </a:moveTo>
                  <a:lnTo>
                    <a:pt x="0" y="433"/>
                  </a:lnTo>
                  <a:cubicBezTo>
                    <a:pt x="0" y="510"/>
                    <a:pt x="48" y="568"/>
                    <a:pt x="125" y="568"/>
                  </a:cubicBezTo>
                  <a:lnTo>
                    <a:pt x="577" y="568"/>
                  </a:lnTo>
                  <a:lnTo>
                    <a:pt x="577" y="135"/>
                  </a:lnTo>
                  <a:cubicBezTo>
                    <a:pt x="577" y="58"/>
                    <a:pt x="520" y="0"/>
                    <a:pt x="452" y="0"/>
                  </a:cubicBezTo>
                  <a:close/>
                </a:path>
              </a:pathLst>
            </a:custGeom>
            <a:solidFill>
              <a:srgbClr val="CFD6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8" name="Google Shape;14878;p85"/>
            <p:cNvSpPr/>
            <p:nvPr/>
          </p:nvSpPr>
          <p:spPr>
            <a:xfrm>
              <a:off x="1842029" y="2542788"/>
              <a:ext cx="26420" cy="23441"/>
            </a:xfrm>
            <a:custGeom>
              <a:avLst/>
              <a:gdLst/>
              <a:ahLst/>
              <a:cxnLst/>
              <a:rect l="l" t="t" r="r" b="b"/>
              <a:pathLst>
                <a:path w="1011" h="897" extrusionOk="0">
                  <a:moveTo>
                    <a:pt x="553" y="1"/>
                  </a:moveTo>
                  <a:cubicBezTo>
                    <a:pt x="539" y="1"/>
                    <a:pt x="524" y="1"/>
                    <a:pt x="510" y="3"/>
                  </a:cubicBezTo>
                  <a:cubicBezTo>
                    <a:pt x="481" y="3"/>
                    <a:pt x="443" y="12"/>
                    <a:pt x="414" y="22"/>
                  </a:cubicBezTo>
                  <a:cubicBezTo>
                    <a:pt x="87" y="137"/>
                    <a:pt x="0" y="560"/>
                    <a:pt x="260" y="791"/>
                  </a:cubicBezTo>
                  <a:cubicBezTo>
                    <a:pt x="348" y="863"/>
                    <a:pt x="451" y="896"/>
                    <a:pt x="552" y="896"/>
                  </a:cubicBezTo>
                  <a:cubicBezTo>
                    <a:pt x="761" y="896"/>
                    <a:pt x="962" y="755"/>
                    <a:pt x="1001" y="522"/>
                  </a:cubicBezTo>
                  <a:cubicBezTo>
                    <a:pt x="1010" y="445"/>
                    <a:pt x="1001" y="378"/>
                    <a:pt x="981" y="310"/>
                  </a:cubicBezTo>
                  <a:cubicBezTo>
                    <a:pt x="919" y="122"/>
                    <a:pt x="747" y="1"/>
                    <a:pt x="553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9" name="Google Shape;14879;p85"/>
            <p:cNvSpPr/>
            <p:nvPr/>
          </p:nvSpPr>
          <p:spPr>
            <a:xfrm>
              <a:off x="2012648" y="2542788"/>
              <a:ext cx="27178" cy="23441"/>
            </a:xfrm>
            <a:custGeom>
              <a:avLst/>
              <a:gdLst/>
              <a:ahLst/>
              <a:cxnLst/>
              <a:rect l="l" t="t" r="r" b="b"/>
              <a:pathLst>
                <a:path w="1040" h="897" extrusionOk="0">
                  <a:moveTo>
                    <a:pt x="566" y="0"/>
                  </a:moveTo>
                  <a:cubicBezTo>
                    <a:pt x="551" y="0"/>
                    <a:pt x="535" y="1"/>
                    <a:pt x="520" y="3"/>
                  </a:cubicBezTo>
                  <a:cubicBezTo>
                    <a:pt x="183" y="31"/>
                    <a:pt x="1" y="416"/>
                    <a:pt x="193" y="704"/>
                  </a:cubicBezTo>
                  <a:cubicBezTo>
                    <a:pt x="282" y="834"/>
                    <a:pt x="421" y="897"/>
                    <a:pt x="559" y="897"/>
                  </a:cubicBezTo>
                  <a:cubicBezTo>
                    <a:pt x="720" y="897"/>
                    <a:pt x="880" y="812"/>
                    <a:pt x="962" y="647"/>
                  </a:cubicBezTo>
                  <a:cubicBezTo>
                    <a:pt x="982" y="608"/>
                    <a:pt x="1001" y="560"/>
                    <a:pt x="1010" y="522"/>
                  </a:cubicBezTo>
                  <a:cubicBezTo>
                    <a:pt x="1039" y="329"/>
                    <a:pt x="943" y="137"/>
                    <a:pt x="760" y="41"/>
                  </a:cubicBezTo>
                  <a:cubicBezTo>
                    <a:pt x="705" y="17"/>
                    <a:pt x="637" y="0"/>
                    <a:pt x="566" y="0"/>
                  </a:cubicBezTo>
                  <a:close/>
                </a:path>
              </a:pathLst>
            </a:custGeom>
            <a:solidFill>
              <a:srgbClr val="7C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0" name="Google Shape;14880;p85"/>
            <p:cNvSpPr/>
            <p:nvPr/>
          </p:nvSpPr>
          <p:spPr>
            <a:xfrm>
              <a:off x="1855095" y="2542788"/>
              <a:ext cx="13354" cy="13693"/>
            </a:xfrm>
            <a:custGeom>
              <a:avLst/>
              <a:gdLst/>
              <a:ahLst/>
              <a:cxnLst/>
              <a:rect l="l" t="t" r="r" b="b"/>
              <a:pathLst>
                <a:path w="511" h="524" extrusionOk="0">
                  <a:moveTo>
                    <a:pt x="61" y="1"/>
                  </a:moveTo>
                  <a:cubicBezTo>
                    <a:pt x="47" y="1"/>
                    <a:pt x="33" y="1"/>
                    <a:pt x="20" y="3"/>
                  </a:cubicBezTo>
                  <a:cubicBezTo>
                    <a:pt x="0" y="70"/>
                    <a:pt x="10" y="147"/>
                    <a:pt x="29" y="214"/>
                  </a:cubicBezTo>
                  <a:cubicBezTo>
                    <a:pt x="92" y="402"/>
                    <a:pt x="263" y="524"/>
                    <a:pt x="458" y="524"/>
                  </a:cubicBezTo>
                  <a:cubicBezTo>
                    <a:pt x="472" y="524"/>
                    <a:pt x="486" y="523"/>
                    <a:pt x="501" y="522"/>
                  </a:cubicBezTo>
                  <a:cubicBezTo>
                    <a:pt x="510" y="445"/>
                    <a:pt x="501" y="378"/>
                    <a:pt x="481" y="310"/>
                  </a:cubicBezTo>
                  <a:cubicBezTo>
                    <a:pt x="419" y="122"/>
                    <a:pt x="247" y="1"/>
                    <a:pt x="61" y="1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1" name="Google Shape;14881;p85"/>
            <p:cNvSpPr/>
            <p:nvPr/>
          </p:nvSpPr>
          <p:spPr>
            <a:xfrm>
              <a:off x="2025479" y="2542788"/>
              <a:ext cx="14347" cy="13720"/>
            </a:xfrm>
            <a:custGeom>
              <a:avLst/>
              <a:gdLst/>
              <a:ahLst/>
              <a:cxnLst/>
              <a:rect l="l" t="t" r="r" b="b"/>
              <a:pathLst>
                <a:path w="549" h="525" extrusionOk="0">
                  <a:moveTo>
                    <a:pt x="79" y="0"/>
                  </a:moveTo>
                  <a:cubicBezTo>
                    <a:pt x="65" y="0"/>
                    <a:pt x="52" y="1"/>
                    <a:pt x="39" y="3"/>
                  </a:cubicBezTo>
                  <a:cubicBezTo>
                    <a:pt x="0" y="195"/>
                    <a:pt x="96" y="387"/>
                    <a:pt x="279" y="474"/>
                  </a:cubicBezTo>
                  <a:cubicBezTo>
                    <a:pt x="335" y="506"/>
                    <a:pt x="404" y="524"/>
                    <a:pt x="475" y="524"/>
                  </a:cubicBezTo>
                  <a:cubicBezTo>
                    <a:pt x="490" y="524"/>
                    <a:pt x="505" y="523"/>
                    <a:pt x="519" y="522"/>
                  </a:cubicBezTo>
                  <a:cubicBezTo>
                    <a:pt x="548" y="329"/>
                    <a:pt x="452" y="137"/>
                    <a:pt x="279" y="51"/>
                  </a:cubicBezTo>
                  <a:cubicBezTo>
                    <a:pt x="215" y="19"/>
                    <a:pt x="145" y="0"/>
                    <a:pt x="79" y="0"/>
                  </a:cubicBezTo>
                  <a:close/>
                </a:path>
              </a:pathLst>
            </a:custGeom>
            <a:solidFill>
              <a:srgbClr val="9EAE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2" name="Google Shape;14882;p85"/>
            <p:cNvSpPr/>
            <p:nvPr/>
          </p:nvSpPr>
          <p:spPr>
            <a:xfrm>
              <a:off x="1864633" y="2661691"/>
              <a:ext cx="154835" cy="130950"/>
            </a:xfrm>
            <a:custGeom>
              <a:avLst/>
              <a:gdLst/>
              <a:ahLst/>
              <a:cxnLst/>
              <a:rect l="l" t="t" r="r" b="b"/>
              <a:pathLst>
                <a:path w="5925" h="5011" extrusionOk="0">
                  <a:moveTo>
                    <a:pt x="1" y="1"/>
                  </a:moveTo>
                  <a:lnTo>
                    <a:pt x="1" y="4694"/>
                  </a:lnTo>
                  <a:cubicBezTo>
                    <a:pt x="1" y="4867"/>
                    <a:pt x="136" y="5011"/>
                    <a:pt x="318" y="5011"/>
                  </a:cubicBezTo>
                  <a:lnTo>
                    <a:pt x="5607" y="5011"/>
                  </a:lnTo>
                  <a:cubicBezTo>
                    <a:pt x="5780" y="5001"/>
                    <a:pt x="5924" y="4867"/>
                    <a:pt x="5924" y="4694"/>
                  </a:cubicBezTo>
                  <a:lnTo>
                    <a:pt x="5924" y="1"/>
                  </a:lnTo>
                  <a:close/>
                </a:path>
              </a:pathLst>
            </a:custGeom>
            <a:solidFill>
              <a:srgbClr val="E5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3" name="Google Shape;14883;p85"/>
            <p:cNvSpPr/>
            <p:nvPr/>
          </p:nvSpPr>
          <p:spPr>
            <a:xfrm>
              <a:off x="1889276" y="2684818"/>
              <a:ext cx="105549" cy="84460"/>
            </a:xfrm>
            <a:custGeom>
              <a:avLst/>
              <a:gdLst/>
              <a:ahLst/>
              <a:cxnLst/>
              <a:rect l="l" t="t" r="r" b="b"/>
              <a:pathLst>
                <a:path w="4039" h="3232" extrusionOk="0">
                  <a:moveTo>
                    <a:pt x="231" y="1"/>
                  </a:moveTo>
                  <a:cubicBezTo>
                    <a:pt x="106" y="1"/>
                    <a:pt x="0" y="106"/>
                    <a:pt x="0" y="231"/>
                  </a:cubicBezTo>
                  <a:lnTo>
                    <a:pt x="0" y="3001"/>
                  </a:lnTo>
                  <a:cubicBezTo>
                    <a:pt x="0" y="3126"/>
                    <a:pt x="106" y="3232"/>
                    <a:pt x="231" y="3232"/>
                  </a:cubicBezTo>
                  <a:lnTo>
                    <a:pt x="3799" y="3232"/>
                  </a:lnTo>
                  <a:cubicBezTo>
                    <a:pt x="3933" y="3232"/>
                    <a:pt x="4039" y="3126"/>
                    <a:pt x="4039" y="3001"/>
                  </a:cubicBezTo>
                  <a:lnTo>
                    <a:pt x="4039" y="231"/>
                  </a:lnTo>
                  <a:cubicBezTo>
                    <a:pt x="4039" y="106"/>
                    <a:pt x="3933" y="1"/>
                    <a:pt x="3799" y="1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4" name="Google Shape;14884;p85"/>
            <p:cNvSpPr/>
            <p:nvPr/>
          </p:nvSpPr>
          <p:spPr>
            <a:xfrm>
              <a:off x="1828466" y="2655915"/>
              <a:ext cx="227196" cy="11342"/>
            </a:xfrm>
            <a:custGeom>
              <a:avLst/>
              <a:gdLst/>
              <a:ahLst/>
              <a:cxnLst/>
              <a:rect l="l" t="t" r="r" b="b"/>
              <a:pathLst>
                <a:path w="8694" h="434" extrusionOk="0">
                  <a:moveTo>
                    <a:pt x="279" y="1"/>
                  </a:moveTo>
                  <a:cubicBezTo>
                    <a:pt x="0" y="1"/>
                    <a:pt x="0" y="433"/>
                    <a:pt x="279" y="433"/>
                  </a:cubicBezTo>
                  <a:lnTo>
                    <a:pt x="8405" y="433"/>
                  </a:lnTo>
                  <a:cubicBezTo>
                    <a:pt x="8693" y="433"/>
                    <a:pt x="8693" y="1"/>
                    <a:pt x="8405" y="1"/>
                  </a:cubicBez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5" name="Google Shape;14885;p85"/>
            <p:cNvSpPr/>
            <p:nvPr/>
          </p:nvSpPr>
          <p:spPr>
            <a:xfrm>
              <a:off x="1821671" y="2482030"/>
              <a:ext cx="243790" cy="44007"/>
            </a:xfrm>
            <a:custGeom>
              <a:avLst/>
              <a:gdLst/>
              <a:ahLst/>
              <a:cxnLst/>
              <a:rect l="l" t="t" r="r" b="b"/>
              <a:pathLst>
                <a:path w="9329" h="1684" extrusionOk="0">
                  <a:moveTo>
                    <a:pt x="1" y="0"/>
                  </a:moveTo>
                  <a:lnTo>
                    <a:pt x="1" y="1683"/>
                  </a:lnTo>
                  <a:lnTo>
                    <a:pt x="9328" y="1683"/>
                  </a:lnTo>
                  <a:lnTo>
                    <a:pt x="9328" y="0"/>
                  </a:lnTo>
                  <a:close/>
                </a:path>
              </a:pathLst>
            </a:custGeom>
            <a:solidFill>
              <a:srgbClr val="97AC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6" name="Google Shape;14886;p85"/>
            <p:cNvSpPr/>
            <p:nvPr/>
          </p:nvSpPr>
          <p:spPr>
            <a:xfrm>
              <a:off x="1842525" y="2482030"/>
              <a:ext cx="223172" cy="44007"/>
            </a:xfrm>
            <a:custGeom>
              <a:avLst/>
              <a:gdLst/>
              <a:ahLst/>
              <a:cxnLst/>
              <a:rect l="l" t="t" r="r" b="b"/>
              <a:pathLst>
                <a:path w="8540" h="1684" extrusionOk="0">
                  <a:moveTo>
                    <a:pt x="1" y="0"/>
                  </a:moveTo>
                  <a:lnTo>
                    <a:pt x="1" y="1683"/>
                  </a:lnTo>
                  <a:lnTo>
                    <a:pt x="8540" y="1683"/>
                  </a:lnTo>
                  <a:lnTo>
                    <a:pt x="8540" y="0"/>
                  </a:lnTo>
                  <a:close/>
                </a:path>
              </a:pathLst>
            </a:custGeom>
            <a:solidFill>
              <a:srgbClr val="A9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7" name="Google Shape;14887;p85"/>
            <p:cNvSpPr/>
            <p:nvPr/>
          </p:nvSpPr>
          <p:spPr>
            <a:xfrm>
              <a:off x="1884494" y="2447848"/>
              <a:ext cx="114878" cy="114878"/>
            </a:xfrm>
            <a:custGeom>
              <a:avLst/>
              <a:gdLst/>
              <a:ahLst/>
              <a:cxnLst/>
              <a:rect l="l" t="t" r="r" b="b"/>
              <a:pathLst>
                <a:path w="4396" h="4396" extrusionOk="0">
                  <a:moveTo>
                    <a:pt x="2203" y="1"/>
                  </a:moveTo>
                  <a:cubicBezTo>
                    <a:pt x="981" y="1"/>
                    <a:pt x="1" y="981"/>
                    <a:pt x="1" y="2203"/>
                  </a:cubicBezTo>
                  <a:cubicBezTo>
                    <a:pt x="1" y="3414"/>
                    <a:pt x="981" y="4395"/>
                    <a:pt x="2203" y="4395"/>
                  </a:cubicBezTo>
                  <a:cubicBezTo>
                    <a:pt x="3414" y="4395"/>
                    <a:pt x="4395" y="3414"/>
                    <a:pt x="4395" y="2203"/>
                  </a:cubicBezTo>
                  <a:cubicBezTo>
                    <a:pt x="4395" y="981"/>
                    <a:pt x="3414" y="1"/>
                    <a:pt x="2203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8" name="Google Shape;14888;p85"/>
            <p:cNvSpPr/>
            <p:nvPr/>
          </p:nvSpPr>
          <p:spPr>
            <a:xfrm>
              <a:off x="1902342" y="2471054"/>
              <a:ext cx="78162" cy="69565"/>
            </a:xfrm>
            <a:custGeom>
              <a:avLst/>
              <a:gdLst/>
              <a:ahLst/>
              <a:cxnLst/>
              <a:rect l="l" t="t" r="r" b="b"/>
              <a:pathLst>
                <a:path w="2991" h="2662" extrusionOk="0">
                  <a:moveTo>
                    <a:pt x="1500" y="1"/>
                  </a:moveTo>
                  <a:cubicBezTo>
                    <a:pt x="1107" y="1"/>
                    <a:pt x="718" y="171"/>
                    <a:pt x="452" y="497"/>
                  </a:cubicBezTo>
                  <a:cubicBezTo>
                    <a:pt x="0" y="1074"/>
                    <a:pt x="87" y="1911"/>
                    <a:pt x="664" y="2372"/>
                  </a:cubicBezTo>
                  <a:cubicBezTo>
                    <a:pt x="907" y="2567"/>
                    <a:pt x="1201" y="2661"/>
                    <a:pt x="1493" y="2661"/>
                  </a:cubicBezTo>
                  <a:cubicBezTo>
                    <a:pt x="1881" y="2661"/>
                    <a:pt x="2266" y="2494"/>
                    <a:pt x="2529" y="2171"/>
                  </a:cubicBezTo>
                  <a:lnTo>
                    <a:pt x="2539" y="2161"/>
                  </a:lnTo>
                  <a:cubicBezTo>
                    <a:pt x="2991" y="1584"/>
                    <a:pt x="2895" y="747"/>
                    <a:pt x="2327" y="286"/>
                  </a:cubicBezTo>
                  <a:cubicBezTo>
                    <a:pt x="2082" y="94"/>
                    <a:pt x="1790" y="1"/>
                    <a:pt x="1500" y="1"/>
                  </a:cubicBez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9" name="Google Shape;14889;p85"/>
            <p:cNvSpPr/>
            <p:nvPr/>
          </p:nvSpPr>
          <p:spPr>
            <a:xfrm>
              <a:off x="1912743" y="2470427"/>
              <a:ext cx="75680" cy="58641"/>
            </a:xfrm>
            <a:custGeom>
              <a:avLst/>
              <a:gdLst/>
              <a:ahLst/>
              <a:cxnLst/>
              <a:rect l="l" t="t" r="r" b="b"/>
              <a:pathLst>
                <a:path w="2896" h="2244" extrusionOk="0">
                  <a:moveTo>
                    <a:pt x="1152" y="1"/>
                  </a:moveTo>
                  <a:cubicBezTo>
                    <a:pt x="1025" y="1"/>
                    <a:pt x="892" y="19"/>
                    <a:pt x="756" y="60"/>
                  </a:cubicBezTo>
                  <a:cubicBezTo>
                    <a:pt x="1" y="953"/>
                    <a:pt x="694" y="2244"/>
                    <a:pt x="1747" y="2244"/>
                  </a:cubicBezTo>
                  <a:cubicBezTo>
                    <a:pt x="1874" y="2244"/>
                    <a:pt x="2006" y="2225"/>
                    <a:pt x="2141" y="2185"/>
                  </a:cubicBezTo>
                  <a:cubicBezTo>
                    <a:pt x="2896" y="1284"/>
                    <a:pt x="2204" y="1"/>
                    <a:pt x="1152" y="1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0" name="Google Shape;14890;p85"/>
            <p:cNvSpPr/>
            <p:nvPr/>
          </p:nvSpPr>
          <p:spPr>
            <a:xfrm>
              <a:off x="1937020" y="2488563"/>
              <a:ext cx="22134" cy="22134"/>
            </a:xfrm>
            <a:custGeom>
              <a:avLst/>
              <a:gdLst/>
              <a:ahLst/>
              <a:cxnLst/>
              <a:rect l="l" t="t" r="r" b="b"/>
              <a:pathLst>
                <a:path w="847" h="847" extrusionOk="0">
                  <a:moveTo>
                    <a:pt x="423" y="0"/>
                  </a:moveTo>
                  <a:cubicBezTo>
                    <a:pt x="193" y="0"/>
                    <a:pt x="0" y="193"/>
                    <a:pt x="0" y="424"/>
                  </a:cubicBezTo>
                  <a:cubicBezTo>
                    <a:pt x="0" y="654"/>
                    <a:pt x="193" y="847"/>
                    <a:pt x="423" y="847"/>
                  </a:cubicBezTo>
                  <a:cubicBezTo>
                    <a:pt x="654" y="847"/>
                    <a:pt x="847" y="654"/>
                    <a:pt x="847" y="424"/>
                  </a:cubicBezTo>
                  <a:cubicBezTo>
                    <a:pt x="847" y="193"/>
                    <a:pt x="654" y="0"/>
                    <a:pt x="423" y="0"/>
                  </a:cubicBezTo>
                  <a:close/>
                </a:path>
              </a:pathLst>
            </a:custGeom>
            <a:solidFill>
              <a:srgbClr val="EC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891" name="Google Shape;14891;p85"/>
          <p:cNvGrpSpPr/>
          <p:nvPr/>
        </p:nvGrpSpPr>
        <p:grpSpPr>
          <a:xfrm>
            <a:off x="3603568" y="2426002"/>
            <a:ext cx="207597" cy="366639"/>
            <a:chOff x="3603568" y="2426002"/>
            <a:chExt cx="207597" cy="366639"/>
          </a:xfrm>
        </p:grpSpPr>
        <p:sp>
          <p:nvSpPr>
            <p:cNvPr id="14892" name="Google Shape;14892;p85"/>
            <p:cNvSpPr/>
            <p:nvPr/>
          </p:nvSpPr>
          <p:spPr>
            <a:xfrm>
              <a:off x="3629465" y="2426002"/>
              <a:ext cx="155828" cy="203050"/>
            </a:xfrm>
            <a:custGeom>
              <a:avLst/>
              <a:gdLst/>
              <a:ahLst/>
              <a:cxnLst/>
              <a:rect l="l" t="t" r="r" b="b"/>
              <a:pathLst>
                <a:path w="5963" h="7770" extrusionOk="0">
                  <a:moveTo>
                    <a:pt x="1933" y="0"/>
                  </a:moveTo>
                  <a:cubicBezTo>
                    <a:pt x="866" y="0"/>
                    <a:pt x="0" y="865"/>
                    <a:pt x="0" y="1933"/>
                  </a:cubicBezTo>
                  <a:lnTo>
                    <a:pt x="0" y="7501"/>
                  </a:lnTo>
                  <a:cubicBezTo>
                    <a:pt x="0" y="7645"/>
                    <a:pt x="125" y="7770"/>
                    <a:pt x="279" y="7770"/>
                  </a:cubicBezTo>
                  <a:lnTo>
                    <a:pt x="5683" y="7770"/>
                  </a:lnTo>
                  <a:cubicBezTo>
                    <a:pt x="5837" y="7770"/>
                    <a:pt x="5962" y="7645"/>
                    <a:pt x="5962" y="7501"/>
                  </a:cubicBezTo>
                  <a:lnTo>
                    <a:pt x="5962" y="1933"/>
                  </a:lnTo>
                  <a:lnTo>
                    <a:pt x="5953" y="1933"/>
                  </a:lnTo>
                  <a:cubicBezTo>
                    <a:pt x="5953" y="865"/>
                    <a:pt x="5087" y="0"/>
                    <a:pt x="4029" y="0"/>
                  </a:cubicBez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3" name="Google Shape;14893;p85"/>
            <p:cNvSpPr/>
            <p:nvPr/>
          </p:nvSpPr>
          <p:spPr>
            <a:xfrm>
              <a:off x="3657114" y="2451376"/>
              <a:ext cx="128180" cy="177675"/>
            </a:xfrm>
            <a:custGeom>
              <a:avLst/>
              <a:gdLst/>
              <a:ahLst/>
              <a:cxnLst/>
              <a:rect l="l" t="t" r="r" b="b"/>
              <a:pathLst>
                <a:path w="4905" h="6799" extrusionOk="0">
                  <a:moveTo>
                    <a:pt x="1394" y="0"/>
                  </a:moveTo>
                  <a:cubicBezTo>
                    <a:pt x="625" y="0"/>
                    <a:pt x="0" y="625"/>
                    <a:pt x="10" y="1395"/>
                  </a:cubicBezTo>
                  <a:lnTo>
                    <a:pt x="10" y="6799"/>
                  </a:lnTo>
                  <a:lnTo>
                    <a:pt x="4625" y="6799"/>
                  </a:lnTo>
                  <a:cubicBezTo>
                    <a:pt x="4779" y="6799"/>
                    <a:pt x="4904" y="6674"/>
                    <a:pt x="4904" y="6530"/>
                  </a:cubicBezTo>
                  <a:lnTo>
                    <a:pt x="4904" y="962"/>
                  </a:lnTo>
                  <a:cubicBezTo>
                    <a:pt x="4904" y="625"/>
                    <a:pt x="4818" y="298"/>
                    <a:pt x="4654" y="0"/>
                  </a:cubicBezTo>
                  <a:close/>
                </a:path>
              </a:pathLst>
            </a:custGeom>
            <a:solidFill>
              <a:srgbClr val="E5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4" name="Google Shape;14894;p85"/>
            <p:cNvSpPr/>
            <p:nvPr/>
          </p:nvSpPr>
          <p:spPr>
            <a:xfrm>
              <a:off x="3603568" y="2556403"/>
              <a:ext cx="207597" cy="236238"/>
            </a:xfrm>
            <a:custGeom>
              <a:avLst/>
              <a:gdLst/>
              <a:ahLst/>
              <a:cxnLst/>
              <a:rect l="l" t="t" r="r" b="b"/>
              <a:pathLst>
                <a:path w="7944" h="9040" extrusionOk="0">
                  <a:moveTo>
                    <a:pt x="405" y="1"/>
                  </a:moveTo>
                  <a:cubicBezTo>
                    <a:pt x="184" y="1"/>
                    <a:pt x="1" y="174"/>
                    <a:pt x="1" y="395"/>
                  </a:cubicBezTo>
                  <a:lnTo>
                    <a:pt x="1" y="8636"/>
                  </a:lnTo>
                  <a:cubicBezTo>
                    <a:pt x="1" y="8857"/>
                    <a:pt x="184" y="9040"/>
                    <a:pt x="405" y="9040"/>
                  </a:cubicBezTo>
                  <a:lnTo>
                    <a:pt x="7540" y="9040"/>
                  </a:lnTo>
                  <a:cubicBezTo>
                    <a:pt x="7761" y="9040"/>
                    <a:pt x="7944" y="8857"/>
                    <a:pt x="7944" y="8636"/>
                  </a:cubicBezTo>
                  <a:lnTo>
                    <a:pt x="7944" y="395"/>
                  </a:lnTo>
                  <a:cubicBezTo>
                    <a:pt x="7944" y="174"/>
                    <a:pt x="7761" y="1"/>
                    <a:pt x="7540" y="1"/>
                  </a:cubicBez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5" name="Google Shape;14895;p85"/>
            <p:cNvSpPr/>
            <p:nvPr/>
          </p:nvSpPr>
          <p:spPr>
            <a:xfrm>
              <a:off x="3634979" y="2556403"/>
              <a:ext cx="176185" cy="206839"/>
            </a:xfrm>
            <a:custGeom>
              <a:avLst/>
              <a:gdLst/>
              <a:ahLst/>
              <a:cxnLst/>
              <a:rect l="l" t="t" r="r" b="b"/>
              <a:pathLst>
                <a:path w="6742" h="7915" extrusionOk="0">
                  <a:moveTo>
                    <a:pt x="1" y="1"/>
                  </a:moveTo>
                  <a:lnTo>
                    <a:pt x="1" y="7511"/>
                  </a:lnTo>
                  <a:cubicBezTo>
                    <a:pt x="1" y="7732"/>
                    <a:pt x="174" y="7915"/>
                    <a:pt x="395" y="7915"/>
                  </a:cubicBezTo>
                  <a:lnTo>
                    <a:pt x="6742" y="7915"/>
                  </a:lnTo>
                  <a:lnTo>
                    <a:pt x="6742" y="395"/>
                  </a:lnTo>
                  <a:cubicBezTo>
                    <a:pt x="6742" y="174"/>
                    <a:pt x="6559" y="1"/>
                    <a:pt x="6338" y="1"/>
                  </a:cubicBezTo>
                  <a:close/>
                </a:path>
              </a:pathLst>
            </a:custGeom>
            <a:solidFill>
              <a:srgbClr val="859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6" name="Google Shape;14896;p85"/>
            <p:cNvSpPr/>
            <p:nvPr/>
          </p:nvSpPr>
          <p:spPr>
            <a:xfrm>
              <a:off x="3603568" y="2623511"/>
              <a:ext cx="207597" cy="101786"/>
            </a:xfrm>
            <a:custGeom>
              <a:avLst/>
              <a:gdLst/>
              <a:ahLst/>
              <a:cxnLst/>
              <a:rect l="l" t="t" r="r" b="b"/>
              <a:pathLst>
                <a:path w="7944" h="3895" extrusionOk="0">
                  <a:moveTo>
                    <a:pt x="1" y="0"/>
                  </a:moveTo>
                  <a:lnTo>
                    <a:pt x="1" y="3895"/>
                  </a:lnTo>
                  <a:lnTo>
                    <a:pt x="7944" y="3895"/>
                  </a:lnTo>
                  <a:lnTo>
                    <a:pt x="7944" y="0"/>
                  </a:lnTo>
                  <a:close/>
                </a:path>
              </a:pathLst>
            </a:custGeom>
            <a:solidFill>
              <a:srgbClr val="EC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7" name="Google Shape;14897;p85"/>
            <p:cNvSpPr/>
            <p:nvPr/>
          </p:nvSpPr>
          <p:spPr>
            <a:xfrm>
              <a:off x="3603568" y="2623511"/>
              <a:ext cx="31437" cy="101786"/>
            </a:xfrm>
            <a:custGeom>
              <a:avLst/>
              <a:gdLst/>
              <a:ahLst/>
              <a:cxnLst/>
              <a:rect l="l" t="t" r="r" b="b"/>
              <a:pathLst>
                <a:path w="1203" h="3895" extrusionOk="0">
                  <a:moveTo>
                    <a:pt x="1" y="0"/>
                  </a:moveTo>
                  <a:lnTo>
                    <a:pt x="1" y="3895"/>
                  </a:lnTo>
                  <a:lnTo>
                    <a:pt x="1203" y="3895"/>
                  </a:lnTo>
                  <a:lnTo>
                    <a:pt x="1203" y="0"/>
                  </a:lnTo>
                  <a:close/>
                </a:path>
              </a:pathLst>
            </a:custGeom>
            <a:solidFill>
              <a:srgbClr val="E5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898" name="Google Shape;14898;p85"/>
          <p:cNvGrpSpPr/>
          <p:nvPr/>
        </p:nvGrpSpPr>
        <p:grpSpPr>
          <a:xfrm>
            <a:off x="2246115" y="2426002"/>
            <a:ext cx="274417" cy="366404"/>
            <a:chOff x="2246115" y="2426002"/>
            <a:chExt cx="274417" cy="366404"/>
          </a:xfrm>
        </p:grpSpPr>
        <p:sp>
          <p:nvSpPr>
            <p:cNvPr id="14899" name="Google Shape;14899;p85"/>
            <p:cNvSpPr/>
            <p:nvPr/>
          </p:nvSpPr>
          <p:spPr>
            <a:xfrm>
              <a:off x="2246115" y="2440819"/>
              <a:ext cx="274417" cy="148798"/>
            </a:xfrm>
            <a:custGeom>
              <a:avLst/>
              <a:gdLst/>
              <a:ahLst/>
              <a:cxnLst/>
              <a:rect l="l" t="t" r="r" b="b"/>
              <a:pathLst>
                <a:path w="10501" h="5694" extrusionOk="0">
                  <a:moveTo>
                    <a:pt x="3510" y="0"/>
                  </a:moveTo>
                  <a:cubicBezTo>
                    <a:pt x="1577" y="0"/>
                    <a:pt x="0" y="1443"/>
                    <a:pt x="0" y="3212"/>
                  </a:cubicBezTo>
                  <a:lnTo>
                    <a:pt x="0" y="4789"/>
                  </a:lnTo>
                  <a:cubicBezTo>
                    <a:pt x="19" y="5297"/>
                    <a:pt x="442" y="5694"/>
                    <a:pt x="945" y="5694"/>
                  </a:cubicBezTo>
                  <a:cubicBezTo>
                    <a:pt x="957" y="5694"/>
                    <a:pt x="969" y="5694"/>
                    <a:pt x="981" y="5693"/>
                  </a:cubicBezTo>
                  <a:lnTo>
                    <a:pt x="1635" y="5693"/>
                  </a:lnTo>
                  <a:cubicBezTo>
                    <a:pt x="1904" y="5674"/>
                    <a:pt x="1904" y="5289"/>
                    <a:pt x="1635" y="5270"/>
                  </a:cubicBezTo>
                  <a:lnTo>
                    <a:pt x="971" y="5270"/>
                  </a:lnTo>
                  <a:cubicBezTo>
                    <a:pt x="965" y="5270"/>
                    <a:pt x="959" y="5270"/>
                    <a:pt x="953" y="5270"/>
                  </a:cubicBezTo>
                  <a:cubicBezTo>
                    <a:pt x="682" y="5270"/>
                    <a:pt x="452" y="5062"/>
                    <a:pt x="433" y="4789"/>
                  </a:cubicBezTo>
                  <a:lnTo>
                    <a:pt x="433" y="3212"/>
                  </a:lnTo>
                  <a:cubicBezTo>
                    <a:pt x="433" y="1683"/>
                    <a:pt x="1808" y="433"/>
                    <a:pt x="3510" y="433"/>
                  </a:cubicBezTo>
                  <a:lnTo>
                    <a:pt x="6991" y="433"/>
                  </a:lnTo>
                  <a:cubicBezTo>
                    <a:pt x="8693" y="433"/>
                    <a:pt x="10068" y="1683"/>
                    <a:pt x="10068" y="3212"/>
                  </a:cubicBezTo>
                  <a:lnTo>
                    <a:pt x="10068" y="4789"/>
                  </a:lnTo>
                  <a:cubicBezTo>
                    <a:pt x="10050" y="5057"/>
                    <a:pt x="9828" y="5271"/>
                    <a:pt x="9563" y="5271"/>
                  </a:cubicBezTo>
                  <a:cubicBezTo>
                    <a:pt x="9552" y="5271"/>
                    <a:pt x="9541" y="5271"/>
                    <a:pt x="9530" y="5270"/>
                  </a:cubicBezTo>
                  <a:lnTo>
                    <a:pt x="8779" y="5270"/>
                  </a:lnTo>
                  <a:cubicBezTo>
                    <a:pt x="8510" y="5289"/>
                    <a:pt x="8510" y="5674"/>
                    <a:pt x="8779" y="5693"/>
                  </a:cubicBezTo>
                  <a:lnTo>
                    <a:pt x="9530" y="5693"/>
                  </a:lnTo>
                  <a:cubicBezTo>
                    <a:pt x="9541" y="5694"/>
                    <a:pt x="9553" y="5694"/>
                    <a:pt x="9565" y="5694"/>
                  </a:cubicBezTo>
                  <a:cubicBezTo>
                    <a:pt x="10068" y="5694"/>
                    <a:pt x="10482" y="5297"/>
                    <a:pt x="10501" y="4789"/>
                  </a:cubicBezTo>
                  <a:lnTo>
                    <a:pt x="10501" y="3212"/>
                  </a:lnTo>
                  <a:cubicBezTo>
                    <a:pt x="10501" y="1443"/>
                    <a:pt x="8933" y="0"/>
                    <a:pt x="6991" y="0"/>
                  </a:cubicBez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0" name="Google Shape;14900;p85"/>
            <p:cNvSpPr/>
            <p:nvPr/>
          </p:nvSpPr>
          <p:spPr>
            <a:xfrm>
              <a:off x="2285053" y="2520471"/>
              <a:ext cx="196543" cy="271935"/>
            </a:xfrm>
            <a:custGeom>
              <a:avLst/>
              <a:gdLst/>
              <a:ahLst/>
              <a:cxnLst/>
              <a:rect l="l" t="t" r="r" b="b"/>
              <a:pathLst>
                <a:path w="7521" h="10406" extrusionOk="0">
                  <a:moveTo>
                    <a:pt x="626" y="1"/>
                  </a:moveTo>
                  <a:cubicBezTo>
                    <a:pt x="308" y="1"/>
                    <a:pt x="39" y="231"/>
                    <a:pt x="1" y="549"/>
                  </a:cubicBezTo>
                  <a:cubicBezTo>
                    <a:pt x="1" y="568"/>
                    <a:pt x="1" y="597"/>
                    <a:pt x="1" y="626"/>
                  </a:cubicBezTo>
                  <a:lnTo>
                    <a:pt x="1" y="9088"/>
                  </a:lnTo>
                  <a:cubicBezTo>
                    <a:pt x="10" y="9809"/>
                    <a:pt x="597" y="10405"/>
                    <a:pt x="1328" y="10405"/>
                  </a:cubicBezTo>
                  <a:lnTo>
                    <a:pt x="6203" y="10405"/>
                  </a:lnTo>
                  <a:cubicBezTo>
                    <a:pt x="6934" y="10405"/>
                    <a:pt x="7520" y="9819"/>
                    <a:pt x="7520" y="9088"/>
                  </a:cubicBezTo>
                  <a:lnTo>
                    <a:pt x="7520" y="626"/>
                  </a:lnTo>
                  <a:cubicBezTo>
                    <a:pt x="7520" y="597"/>
                    <a:pt x="7520" y="568"/>
                    <a:pt x="7520" y="549"/>
                  </a:cubicBezTo>
                  <a:cubicBezTo>
                    <a:pt x="7482" y="231"/>
                    <a:pt x="7213" y="1"/>
                    <a:pt x="6905" y="1"/>
                  </a:cubicBezTo>
                  <a:close/>
                </a:path>
              </a:pathLst>
            </a:custGeom>
            <a:solidFill>
              <a:srgbClr val="E5EA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1" name="Google Shape;14901;p85"/>
            <p:cNvSpPr/>
            <p:nvPr/>
          </p:nvSpPr>
          <p:spPr>
            <a:xfrm>
              <a:off x="2315471" y="2520732"/>
              <a:ext cx="166124" cy="245018"/>
            </a:xfrm>
            <a:custGeom>
              <a:avLst/>
              <a:gdLst/>
              <a:ahLst/>
              <a:cxnLst/>
              <a:rect l="l" t="t" r="r" b="b"/>
              <a:pathLst>
                <a:path w="6357" h="9376" extrusionOk="0">
                  <a:moveTo>
                    <a:pt x="0" y="0"/>
                  </a:moveTo>
                  <a:lnTo>
                    <a:pt x="0" y="8049"/>
                  </a:lnTo>
                  <a:cubicBezTo>
                    <a:pt x="0" y="8780"/>
                    <a:pt x="596" y="9366"/>
                    <a:pt x="1317" y="9376"/>
                  </a:cubicBezTo>
                  <a:lnTo>
                    <a:pt x="6193" y="9376"/>
                  </a:lnTo>
                  <a:cubicBezTo>
                    <a:pt x="6241" y="9376"/>
                    <a:pt x="6279" y="9366"/>
                    <a:pt x="6327" y="9366"/>
                  </a:cubicBezTo>
                  <a:cubicBezTo>
                    <a:pt x="6347" y="9270"/>
                    <a:pt x="6356" y="9174"/>
                    <a:pt x="6356" y="9078"/>
                  </a:cubicBezTo>
                  <a:lnTo>
                    <a:pt x="6356" y="616"/>
                  </a:lnTo>
                  <a:cubicBezTo>
                    <a:pt x="6356" y="596"/>
                    <a:pt x="6356" y="568"/>
                    <a:pt x="6356" y="548"/>
                  </a:cubicBezTo>
                  <a:cubicBezTo>
                    <a:pt x="6318" y="231"/>
                    <a:pt x="6049" y="0"/>
                    <a:pt x="5741" y="0"/>
                  </a:cubicBezTo>
                  <a:close/>
                </a:path>
              </a:pathLst>
            </a:custGeom>
            <a:solidFill>
              <a:srgbClr val="EA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2" name="Google Shape;14902;p85"/>
            <p:cNvSpPr/>
            <p:nvPr/>
          </p:nvSpPr>
          <p:spPr>
            <a:xfrm>
              <a:off x="2285053" y="2520471"/>
              <a:ext cx="196543" cy="166882"/>
            </a:xfrm>
            <a:custGeom>
              <a:avLst/>
              <a:gdLst/>
              <a:ahLst/>
              <a:cxnLst/>
              <a:rect l="l" t="t" r="r" b="b"/>
              <a:pathLst>
                <a:path w="7521" h="6386" extrusionOk="0">
                  <a:moveTo>
                    <a:pt x="626" y="1"/>
                  </a:moveTo>
                  <a:cubicBezTo>
                    <a:pt x="279" y="1"/>
                    <a:pt x="1" y="280"/>
                    <a:pt x="1" y="626"/>
                  </a:cubicBezTo>
                  <a:lnTo>
                    <a:pt x="1" y="1520"/>
                  </a:lnTo>
                  <a:lnTo>
                    <a:pt x="914" y="1520"/>
                  </a:lnTo>
                  <a:cubicBezTo>
                    <a:pt x="1231" y="1520"/>
                    <a:pt x="1491" y="1780"/>
                    <a:pt x="1491" y="2097"/>
                  </a:cubicBezTo>
                  <a:lnTo>
                    <a:pt x="1491" y="3693"/>
                  </a:lnTo>
                  <a:cubicBezTo>
                    <a:pt x="1491" y="4059"/>
                    <a:pt x="1770" y="4357"/>
                    <a:pt x="2126" y="4395"/>
                  </a:cubicBezTo>
                  <a:cubicBezTo>
                    <a:pt x="2142" y="4396"/>
                    <a:pt x="2159" y="4397"/>
                    <a:pt x="2175" y="4397"/>
                  </a:cubicBezTo>
                  <a:cubicBezTo>
                    <a:pt x="2548" y="4397"/>
                    <a:pt x="2856" y="4090"/>
                    <a:pt x="2856" y="3712"/>
                  </a:cubicBezTo>
                  <a:lnTo>
                    <a:pt x="2856" y="5703"/>
                  </a:lnTo>
                  <a:cubicBezTo>
                    <a:pt x="2856" y="6078"/>
                    <a:pt x="3164" y="6386"/>
                    <a:pt x="3539" y="6386"/>
                  </a:cubicBezTo>
                  <a:cubicBezTo>
                    <a:pt x="3914" y="6386"/>
                    <a:pt x="4222" y="6078"/>
                    <a:pt x="4222" y="5703"/>
                  </a:cubicBezTo>
                  <a:lnTo>
                    <a:pt x="4222" y="2097"/>
                  </a:lnTo>
                  <a:cubicBezTo>
                    <a:pt x="4222" y="1770"/>
                    <a:pt x="4482" y="1510"/>
                    <a:pt x="4799" y="1510"/>
                  </a:cubicBezTo>
                  <a:lnTo>
                    <a:pt x="4991" y="1510"/>
                  </a:lnTo>
                  <a:cubicBezTo>
                    <a:pt x="5318" y="1510"/>
                    <a:pt x="5578" y="1770"/>
                    <a:pt x="5578" y="2097"/>
                  </a:cubicBezTo>
                  <a:lnTo>
                    <a:pt x="5578" y="3693"/>
                  </a:lnTo>
                  <a:cubicBezTo>
                    <a:pt x="5578" y="4049"/>
                    <a:pt x="5847" y="4357"/>
                    <a:pt x="6212" y="4386"/>
                  </a:cubicBezTo>
                  <a:cubicBezTo>
                    <a:pt x="6230" y="4387"/>
                    <a:pt x="6247" y="4387"/>
                    <a:pt x="6264" y="4387"/>
                  </a:cubicBezTo>
                  <a:cubicBezTo>
                    <a:pt x="6635" y="4387"/>
                    <a:pt x="6943" y="4090"/>
                    <a:pt x="6943" y="3712"/>
                  </a:cubicBezTo>
                  <a:lnTo>
                    <a:pt x="6943" y="2097"/>
                  </a:lnTo>
                  <a:cubicBezTo>
                    <a:pt x="6943" y="1780"/>
                    <a:pt x="7203" y="1510"/>
                    <a:pt x="7520" y="1510"/>
                  </a:cubicBezTo>
                  <a:lnTo>
                    <a:pt x="7520" y="626"/>
                  </a:lnTo>
                  <a:cubicBezTo>
                    <a:pt x="7520" y="280"/>
                    <a:pt x="7241" y="1"/>
                    <a:pt x="6905" y="1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3" name="Google Shape;14903;p85"/>
            <p:cNvSpPr/>
            <p:nvPr/>
          </p:nvSpPr>
          <p:spPr>
            <a:xfrm>
              <a:off x="2335306" y="2426002"/>
              <a:ext cx="96272" cy="40218"/>
            </a:xfrm>
            <a:custGeom>
              <a:avLst/>
              <a:gdLst/>
              <a:ahLst/>
              <a:cxnLst/>
              <a:rect l="l" t="t" r="r" b="b"/>
              <a:pathLst>
                <a:path w="3684" h="1539" extrusionOk="0">
                  <a:moveTo>
                    <a:pt x="337" y="0"/>
                  </a:moveTo>
                  <a:cubicBezTo>
                    <a:pt x="155" y="0"/>
                    <a:pt x="1" y="154"/>
                    <a:pt x="1" y="346"/>
                  </a:cubicBezTo>
                  <a:lnTo>
                    <a:pt x="1" y="1202"/>
                  </a:lnTo>
                  <a:cubicBezTo>
                    <a:pt x="1" y="1385"/>
                    <a:pt x="155" y="1539"/>
                    <a:pt x="337" y="1539"/>
                  </a:cubicBezTo>
                  <a:lnTo>
                    <a:pt x="3337" y="1539"/>
                  </a:lnTo>
                  <a:cubicBezTo>
                    <a:pt x="3520" y="1539"/>
                    <a:pt x="3674" y="1385"/>
                    <a:pt x="3684" y="1202"/>
                  </a:cubicBezTo>
                  <a:lnTo>
                    <a:pt x="3684" y="346"/>
                  </a:lnTo>
                  <a:cubicBezTo>
                    <a:pt x="3674" y="154"/>
                    <a:pt x="3520" y="0"/>
                    <a:pt x="3337" y="0"/>
                  </a:cubicBez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4" name="Google Shape;14904;p85"/>
            <p:cNvSpPr/>
            <p:nvPr/>
          </p:nvSpPr>
          <p:spPr>
            <a:xfrm>
              <a:off x="2360680" y="2426002"/>
              <a:ext cx="70897" cy="19626"/>
            </a:xfrm>
            <a:custGeom>
              <a:avLst/>
              <a:gdLst/>
              <a:ahLst/>
              <a:cxnLst/>
              <a:rect l="l" t="t" r="r" b="b"/>
              <a:pathLst>
                <a:path w="2713" h="751" extrusionOk="0">
                  <a:moveTo>
                    <a:pt x="1" y="0"/>
                  </a:moveTo>
                  <a:lnTo>
                    <a:pt x="1" y="404"/>
                  </a:lnTo>
                  <a:cubicBezTo>
                    <a:pt x="1" y="587"/>
                    <a:pt x="155" y="740"/>
                    <a:pt x="347" y="750"/>
                  </a:cubicBezTo>
                  <a:lnTo>
                    <a:pt x="2713" y="750"/>
                  </a:lnTo>
                  <a:lnTo>
                    <a:pt x="2713" y="346"/>
                  </a:lnTo>
                  <a:cubicBezTo>
                    <a:pt x="2703" y="154"/>
                    <a:pt x="2549" y="10"/>
                    <a:pt x="2366" y="0"/>
                  </a:cubicBezTo>
                  <a:close/>
                </a:path>
              </a:pathLst>
            </a:custGeom>
            <a:solidFill>
              <a:srgbClr val="E5EA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5" name="Google Shape;14905;p85"/>
            <p:cNvSpPr/>
            <p:nvPr/>
          </p:nvSpPr>
          <p:spPr>
            <a:xfrm>
              <a:off x="2323990" y="2591603"/>
              <a:ext cx="71394" cy="95749"/>
            </a:xfrm>
            <a:custGeom>
              <a:avLst/>
              <a:gdLst/>
              <a:ahLst/>
              <a:cxnLst/>
              <a:rect l="l" t="t" r="r" b="b"/>
              <a:pathLst>
                <a:path w="2732" h="3664" extrusionOk="0">
                  <a:moveTo>
                    <a:pt x="11" y="0"/>
                  </a:moveTo>
                  <a:cubicBezTo>
                    <a:pt x="10" y="12"/>
                    <a:pt x="10" y="24"/>
                    <a:pt x="11" y="37"/>
                  </a:cubicBezTo>
                  <a:lnTo>
                    <a:pt x="11" y="37"/>
                  </a:lnTo>
                  <a:lnTo>
                    <a:pt x="11" y="0"/>
                  </a:lnTo>
                  <a:close/>
                  <a:moveTo>
                    <a:pt x="11" y="37"/>
                  </a:moveTo>
                  <a:lnTo>
                    <a:pt x="11" y="971"/>
                  </a:lnTo>
                  <a:cubicBezTo>
                    <a:pt x="1" y="1337"/>
                    <a:pt x="280" y="1635"/>
                    <a:pt x="636" y="1664"/>
                  </a:cubicBezTo>
                  <a:cubicBezTo>
                    <a:pt x="653" y="1665"/>
                    <a:pt x="670" y="1665"/>
                    <a:pt x="687" y="1665"/>
                  </a:cubicBezTo>
                  <a:cubicBezTo>
                    <a:pt x="1059" y="1665"/>
                    <a:pt x="1366" y="1368"/>
                    <a:pt x="1366" y="990"/>
                  </a:cubicBezTo>
                  <a:lnTo>
                    <a:pt x="1366" y="96"/>
                  </a:lnTo>
                  <a:cubicBezTo>
                    <a:pt x="1320" y="449"/>
                    <a:pt x="1023" y="703"/>
                    <a:pt x="674" y="703"/>
                  </a:cubicBezTo>
                  <a:cubicBezTo>
                    <a:pt x="661" y="703"/>
                    <a:pt x="648" y="703"/>
                    <a:pt x="636" y="702"/>
                  </a:cubicBezTo>
                  <a:cubicBezTo>
                    <a:pt x="292" y="665"/>
                    <a:pt x="20" y="385"/>
                    <a:pt x="11" y="37"/>
                  </a:cubicBezTo>
                  <a:close/>
                  <a:moveTo>
                    <a:pt x="1366" y="2010"/>
                  </a:moveTo>
                  <a:lnTo>
                    <a:pt x="1366" y="2981"/>
                  </a:lnTo>
                  <a:cubicBezTo>
                    <a:pt x="1366" y="3356"/>
                    <a:pt x="1674" y="3664"/>
                    <a:pt x="2049" y="3664"/>
                  </a:cubicBezTo>
                  <a:cubicBezTo>
                    <a:pt x="2424" y="3664"/>
                    <a:pt x="2732" y="3356"/>
                    <a:pt x="2732" y="2981"/>
                  </a:cubicBezTo>
                  <a:lnTo>
                    <a:pt x="2732" y="2010"/>
                  </a:lnTo>
                  <a:cubicBezTo>
                    <a:pt x="2732" y="2385"/>
                    <a:pt x="2424" y="2692"/>
                    <a:pt x="2049" y="2692"/>
                  </a:cubicBezTo>
                  <a:cubicBezTo>
                    <a:pt x="1665" y="2692"/>
                    <a:pt x="1366" y="2385"/>
                    <a:pt x="1366" y="2010"/>
                  </a:cubicBez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6" name="Google Shape;14906;p85"/>
            <p:cNvSpPr/>
            <p:nvPr/>
          </p:nvSpPr>
          <p:spPr>
            <a:xfrm>
              <a:off x="2430794" y="2591838"/>
              <a:ext cx="35723" cy="43563"/>
            </a:xfrm>
            <a:custGeom>
              <a:avLst/>
              <a:gdLst/>
              <a:ahLst/>
              <a:cxnLst/>
              <a:rect l="l" t="t" r="r" b="b"/>
              <a:pathLst>
                <a:path w="1367" h="1667" extrusionOk="0">
                  <a:moveTo>
                    <a:pt x="1" y="1"/>
                  </a:moveTo>
                  <a:lnTo>
                    <a:pt x="1" y="962"/>
                  </a:lnTo>
                  <a:cubicBezTo>
                    <a:pt x="1" y="1328"/>
                    <a:pt x="270" y="1626"/>
                    <a:pt x="635" y="1664"/>
                  </a:cubicBezTo>
                  <a:cubicBezTo>
                    <a:pt x="652" y="1665"/>
                    <a:pt x="669" y="1666"/>
                    <a:pt x="685" y="1666"/>
                  </a:cubicBezTo>
                  <a:cubicBezTo>
                    <a:pt x="1058" y="1666"/>
                    <a:pt x="1366" y="1359"/>
                    <a:pt x="1366" y="981"/>
                  </a:cubicBezTo>
                  <a:lnTo>
                    <a:pt x="1366" y="10"/>
                  </a:lnTo>
                  <a:cubicBezTo>
                    <a:pt x="1366" y="193"/>
                    <a:pt x="1289" y="366"/>
                    <a:pt x="1164" y="491"/>
                  </a:cubicBezTo>
                  <a:cubicBezTo>
                    <a:pt x="1029" y="626"/>
                    <a:pt x="852" y="694"/>
                    <a:pt x="672" y="694"/>
                  </a:cubicBezTo>
                  <a:cubicBezTo>
                    <a:pt x="659" y="694"/>
                    <a:pt x="647" y="694"/>
                    <a:pt x="635" y="693"/>
                  </a:cubicBezTo>
                  <a:cubicBezTo>
                    <a:pt x="270" y="664"/>
                    <a:pt x="1" y="356"/>
                    <a:pt x="1" y="1"/>
                  </a:cubicBez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907" name="Google Shape;14907;p85"/>
          <p:cNvGrpSpPr/>
          <p:nvPr/>
        </p:nvGrpSpPr>
        <p:grpSpPr>
          <a:xfrm>
            <a:off x="2696666" y="2426002"/>
            <a:ext cx="256099" cy="366639"/>
            <a:chOff x="2696666" y="2426002"/>
            <a:chExt cx="256099" cy="366639"/>
          </a:xfrm>
        </p:grpSpPr>
        <p:sp>
          <p:nvSpPr>
            <p:cNvPr id="14908" name="Google Shape;14908;p85"/>
            <p:cNvSpPr/>
            <p:nvPr/>
          </p:nvSpPr>
          <p:spPr>
            <a:xfrm>
              <a:off x="2724811" y="2426002"/>
              <a:ext cx="227954" cy="86446"/>
            </a:xfrm>
            <a:custGeom>
              <a:avLst/>
              <a:gdLst/>
              <a:ahLst/>
              <a:cxnLst/>
              <a:rect l="l" t="t" r="r" b="b"/>
              <a:pathLst>
                <a:path w="8723" h="3308" extrusionOk="0">
                  <a:moveTo>
                    <a:pt x="1414" y="0"/>
                  </a:moveTo>
                  <a:cubicBezTo>
                    <a:pt x="635" y="0"/>
                    <a:pt x="1" y="635"/>
                    <a:pt x="1" y="1423"/>
                  </a:cubicBezTo>
                  <a:lnTo>
                    <a:pt x="1" y="1894"/>
                  </a:lnTo>
                  <a:lnTo>
                    <a:pt x="1" y="1971"/>
                  </a:lnTo>
                  <a:lnTo>
                    <a:pt x="1" y="2019"/>
                  </a:lnTo>
                  <a:cubicBezTo>
                    <a:pt x="20" y="2241"/>
                    <a:pt x="87" y="2452"/>
                    <a:pt x="212" y="2635"/>
                  </a:cubicBezTo>
                  <a:lnTo>
                    <a:pt x="212" y="2644"/>
                  </a:lnTo>
                  <a:cubicBezTo>
                    <a:pt x="231" y="2693"/>
                    <a:pt x="270" y="2731"/>
                    <a:pt x="299" y="2769"/>
                  </a:cubicBezTo>
                  <a:cubicBezTo>
                    <a:pt x="568" y="3116"/>
                    <a:pt x="972" y="3308"/>
                    <a:pt x="1404" y="3308"/>
                  </a:cubicBezTo>
                  <a:lnTo>
                    <a:pt x="7299" y="3308"/>
                  </a:lnTo>
                  <a:cubicBezTo>
                    <a:pt x="7809" y="3308"/>
                    <a:pt x="8280" y="3029"/>
                    <a:pt x="8530" y="2587"/>
                  </a:cubicBezTo>
                  <a:cubicBezTo>
                    <a:pt x="8559" y="2539"/>
                    <a:pt x="8578" y="2491"/>
                    <a:pt x="8607" y="2443"/>
                  </a:cubicBezTo>
                  <a:cubicBezTo>
                    <a:pt x="8665" y="2289"/>
                    <a:pt x="8703" y="2135"/>
                    <a:pt x="8713" y="1971"/>
                  </a:cubicBezTo>
                  <a:lnTo>
                    <a:pt x="8713" y="1885"/>
                  </a:lnTo>
                  <a:lnTo>
                    <a:pt x="8713" y="1808"/>
                  </a:lnTo>
                  <a:cubicBezTo>
                    <a:pt x="8713" y="1769"/>
                    <a:pt x="8713" y="1721"/>
                    <a:pt x="8703" y="1683"/>
                  </a:cubicBezTo>
                  <a:lnTo>
                    <a:pt x="8703" y="1683"/>
                  </a:lnTo>
                  <a:lnTo>
                    <a:pt x="8713" y="1692"/>
                  </a:lnTo>
                  <a:lnTo>
                    <a:pt x="8722" y="1423"/>
                  </a:lnTo>
                  <a:cubicBezTo>
                    <a:pt x="8722" y="635"/>
                    <a:pt x="8088" y="0"/>
                    <a:pt x="7309" y="0"/>
                  </a:cubicBezTo>
                  <a:close/>
                </a:path>
              </a:pathLst>
            </a:custGeom>
            <a:solidFill>
              <a:srgbClr val="D9DE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9" name="Google Shape;14909;p85"/>
            <p:cNvSpPr/>
            <p:nvPr/>
          </p:nvSpPr>
          <p:spPr>
            <a:xfrm>
              <a:off x="2696666" y="2465436"/>
              <a:ext cx="147283" cy="184156"/>
            </a:xfrm>
            <a:custGeom>
              <a:avLst/>
              <a:gdLst/>
              <a:ahLst/>
              <a:cxnLst/>
              <a:rect l="l" t="t" r="r" b="b"/>
              <a:pathLst>
                <a:path w="5636" h="7047" extrusionOk="0">
                  <a:moveTo>
                    <a:pt x="962" y="1"/>
                  </a:moveTo>
                  <a:cubicBezTo>
                    <a:pt x="433" y="1"/>
                    <a:pt x="1" y="433"/>
                    <a:pt x="1" y="962"/>
                  </a:cubicBezTo>
                  <a:lnTo>
                    <a:pt x="1" y="2539"/>
                  </a:lnTo>
                  <a:cubicBezTo>
                    <a:pt x="1" y="2934"/>
                    <a:pt x="241" y="3289"/>
                    <a:pt x="606" y="3434"/>
                  </a:cubicBezTo>
                  <a:lnTo>
                    <a:pt x="626" y="3443"/>
                  </a:lnTo>
                  <a:lnTo>
                    <a:pt x="4732" y="4645"/>
                  </a:lnTo>
                  <a:cubicBezTo>
                    <a:pt x="5011" y="4761"/>
                    <a:pt x="5203" y="5040"/>
                    <a:pt x="5203" y="5347"/>
                  </a:cubicBezTo>
                  <a:lnTo>
                    <a:pt x="5203" y="6838"/>
                  </a:lnTo>
                  <a:cubicBezTo>
                    <a:pt x="5203" y="6977"/>
                    <a:pt x="5309" y="7047"/>
                    <a:pt x="5414" y="7047"/>
                  </a:cubicBezTo>
                  <a:cubicBezTo>
                    <a:pt x="5520" y="7047"/>
                    <a:pt x="5626" y="6977"/>
                    <a:pt x="5626" y="6838"/>
                  </a:cubicBezTo>
                  <a:lnTo>
                    <a:pt x="5626" y="5347"/>
                  </a:lnTo>
                  <a:cubicBezTo>
                    <a:pt x="5636" y="4857"/>
                    <a:pt x="5328" y="4424"/>
                    <a:pt x="4876" y="4241"/>
                  </a:cubicBezTo>
                  <a:lnTo>
                    <a:pt x="4857" y="4232"/>
                  </a:lnTo>
                  <a:lnTo>
                    <a:pt x="760" y="3030"/>
                  </a:lnTo>
                  <a:cubicBezTo>
                    <a:pt x="558" y="2953"/>
                    <a:pt x="433" y="2751"/>
                    <a:pt x="433" y="2539"/>
                  </a:cubicBezTo>
                  <a:lnTo>
                    <a:pt x="433" y="962"/>
                  </a:lnTo>
                  <a:cubicBezTo>
                    <a:pt x="433" y="674"/>
                    <a:pt x="674" y="433"/>
                    <a:pt x="972" y="433"/>
                  </a:cubicBezTo>
                  <a:lnTo>
                    <a:pt x="3010" y="433"/>
                  </a:lnTo>
                  <a:cubicBezTo>
                    <a:pt x="3299" y="433"/>
                    <a:pt x="3299" y="1"/>
                    <a:pt x="3010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0" name="Google Shape;14910;p85"/>
            <p:cNvSpPr/>
            <p:nvPr/>
          </p:nvSpPr>
          <p:spPr>
            <a:xfrm>
              <a:off x="2813008" y="2631534"/>
              <a:ext cx="51795" cy="161107"/>
            </a:xfrm>
            <a:custGeom>
              <a:avLst/>
              <a:gdLst/>
              <a:ahLst/>
              <a:cxnLst/>
              <a:rect l="l" t="t" r="r" b="b"/>
              <a:pathLst>
                <a:path w="1982" h="6165" extrusionOk="0">
                  <a:moveTo>
                    <a:pt x="501" y="1"/>
                  </a:moveTo>
                  <a:cubicBezTo>
                    <a:pt x="222" y="1"/>
                    <a:pt x="1" y="232"/>
                    <a:pt x="1" y="501"/>
                  </a:cubicBezTo>
                  <a:lnTo>
                    <a:pt x="1" y="5665"/>
                  </a:lnTo>
                  <a:cubicBezTo>
                    <a:pt x="1" y="5934"/>
                    <a:pt x="222" y="6165"/>
                    <a:pt x="501" y="6165"/>
                  </a:cubicBezTo>
                  <a:lnTo>
                    <a:pt x="1482" y="6165"/>
                  </a:lnTo>
                  <a:cubicBezTo>
                    <a:pt x="1751" y="6165"/>
                    <a:pt x="1972" y="5934"/>
                    <a:pt x="1982" y="5665"/>
                  </a:cubicBezTo>
                  <a:lnTo>
                    <a:pt x="1982" y="501"/>
                  </a:lnTo>
                  <a:cubicBezTo>
                    <a:pt x="1972" y="232"/>
                    <a:pt x="1751" y="11"/>
                    <a:pt x="1482" y="1"/>
                  </a:cubicBez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1" name="Google Shape;14911;p85"/>
            <p:cNvSpPr/>
            <p:nvPr/>
          </p:nvSpPr>
          <p:spPr>
            <a:xfrm>
              <a:off x="2836893" y="2631795"/>
              <a:ext cx="27910" cy="138999"/>
            </a:xfrm>
            <a:custGeom>
              <a:avLst/>
              <a:gdLst/>
              <a:ahLst/>
              <a:cxnLst/>
              <a:rect l="l" t="t" r="r" b="b"/>
              <a:pathLst>
                <a:path w="1068" h="5319" extrusionOk="0">
                  <a:moveTo>
                    <a:pt x="0" y="1"/>
                  </a:moveTo>
                  <a:lnTo>
                    <a:pt x="0" y="4818"/>
                  </a:lnTo>
                  <a:cubicBezTo>
                    <a:pt x="0" y="5097"/>
                    <a:pt x="221" y="5318"/>
                    <a:pt x="500" y="5318"/>
                  </a:cubicBezTo>
                  <a:lnTo>
                    <a:pt x="1068" y="5318"/>
                  </a:lnTo>
                  <a:lnTo>
                    <a:pt x="1068" y="491"/>
                  </a:lnTo>
                  <a:cubicBezTo>
                    <a:pt x="1058" y="222"/>
                    <a:pt x="837" y="1"/>
                    <a:pt x="568" y="1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2" name="Google Shape;14912;p85"/>
            <p:cNvSpPr/>
            <p:nvPr/>
          </p:nvSpPr>
          <p:spPr>
            <a:xfrm>
              <a:off x="2725568" y="2436533"/>
              <a:ext cx="227196" cy="69826"/>
            </a:xfrm>
            <a:custGeom>
              <a:avLst/>
              <a:gdLst/>
              <a:ahLst/>
              <a:cxnLst/>
              <a:rect l="l" t="t" r="r" b="b"/>
              <a:pathLst>
                <a:path w="8694" h="2672" extrusionOk="0">
                  <a:moveTo>
                    <a:pt x="1424" y="1"/>
                  </a:moveTo>
                  <a:cubicBezTo>
                    <a:pt x="635" y="1"/>
                    <a:pt x="0" y="636"/>
                    <a:pt x="0" y="1414"/>
                  </a:cubicBezTo>
                  <a:lnTo>
                    <a:pt x="0" y="1491"/>
                  </a:lnTo>
                  <a:lnTo>
                    <a:pt x="0" y="1578"/>
                  </a:lnTo>
                  <a:lnTo>
                    <a:pt x="0" y="1616"/>
                  </a:lnTo>
                  <a:cubicBezTo>
                    <a:pt x="20" y="1838"/>
                    <a:pt x="97" y="2049"/>
                    <a:pt x="212" y="2241"/>
                  </a:cubicBezTo>
                  <a:cubicBezTo>
                    <a:pt x="241" y="2290"/>
                    <a:pt x="270" y="2328"/>
                    <a:pt x="308" y="2376"/>
                  </a:cubicBezTo>
                  <a:lnTo>
                    <a:pt x="664" y="1924"/>
                  </a:lnTo>
                  <a:cubicBezTo>
                    <a:pt x="760" y="1804"/>
                    <a:pt x="897" y="1744"/>
                    <a:pt x="1034" y="1744"/>
                  </a:cubicBezTo>
                  <a:cubicBezTo>
                    <a:pt x="1171" y="1744"/>
                    <a:pt x="1308" y="1804"/>
                    <a:pt x="1404" y="1924"/>
                  </a:cubicBezTo>
                  <a:lnTo>
                    <a:pt x="1885" y="2520"/>
                  </a:lnTo>
                  <a:cubicBezTo>
                    <a:pt x="1957" y="2621"/>
                    <a:pt x="2068" y="2672"/>
                    <a:pt x="2180" y="2672"/>
                  </a:cubicBezTo>
                  <a:cubicBezTo>
                    <a:pt x="2291" y="2672"/>
                    <a:pt x="2404" y="2621"/>
                    <a:pt x="2481" y="2520"/>
                  </a:cubicBezTo>
                  <a:lnTo>
                    <a:pt x="2962" y="1924"/>
                  </a:lnTo>
                  <a:cubicBezTo>
                    <a:pt x="3058" y="1804"/>
                    <a:pt x="3195" y="1744"/>
                    <a:pt x="3332" y="1744"/>
                  </a:cubicBezTo>
                  <a:cubicBezTo>
                    <a:pt x="3469" y="1744"/>
                    <a:pt x="3606" y="1804"/>
                    <a:pt x="3703" y="1924"/>
                  </a:cubicBezTo>
                  <a:lnTo>
                    <a:pt x="4183" y="2520"/>
                  </a:lnTo>
                  <a:cubicBezTo>
                    <a:pt x="4256" y="2621"/>
                    <a:pt x="4366" y="2672"/>
                    <a:pt x="4478" y="2672"/>
                  </a:cubicBezTo>
                  <a:cubicBezTo>
                    <a:pt x="4590" y="2672"/>
                    <a:pt x="4703" y="2621"/>
                    <a:pt x="4780" y="2520"/>
                  </a:cubicBezTo>
                  <a:lnTo>
                    <a:pt x="5260" y="1924"/>
                  </a:lnTo>
                  <a:cubicBezTo>
                    <a:pt x="5357" y="1804"/>
                    <a:pt x="5494" y="1744"/>
                    <a:pt x="5631" y="1744"/>
                  </a:cubicBezTo>
                  <a:cubicBezTo>
                    <a:pt x="5768" y="1744"/>
                    <a:pt x="5905" y="1804"/>
                    <a:pt x="6001" y="1924"/>
                  </a:cubicBezTo>
                  <a:lnTo>
                    <a:pt x="6482" y="2520"/>
                  </a:lnTo>
                  <a:cubicBezTo>
                    <a:pt x="6554" y="2621"/>
                    <a:pt x="6664" y="2672"/>
                    <a:pt x="6776" y="2672"/>
                  </a:cubicBezTo>
                  <a:cubicBezTo>
                    <a:pt x="6888" y="2672"/>
                    <a:pt x="7001" y="2621"/>
                    <a:pt x="7078" y="2520"/>
                  </a:cubicBezTo>
                  <a:lnTo>
                    <a:pt x="7559" y="1924"/>
                  </a:lnTo>
                  <a:cubicBezTo>
                    <a:pt x="7655" y="1804"/>
                    <a:pt x="7792" y="1744"/>
                    <a:pt x="7929" y="1744"/>
                  </a:cubicBezTo>
                  <a:cubicBezTo>
                    <a:pt x="8066" y="1744"/>
                    <a:pt x="8203" y="1804"/>
                    <a:pt x="8299" y="1924"/>
                  </a:cubicBezTo>
                  <a:lnTo>
                    <a:pt x="8511" y="2193"/>
                  </a:lnTo>
                  <a:cubicBezTo>
                    <a:pt x="8539" y="2145"/>
                    <a:pt x="8559" y="2097"/>
                    <a:pt x="8588" y="2040"/>
                  </a:cubicBezTo>
                  <a:cubicBezTo>
                    <a:pt x="8645" y="1895"/>
                    <a:pt x="8684" y="1732"/>
                    <a:pt x="8693" y="1578"/>
                  </a:cubicBezTo>
                  <a:lnTo>
                    <a:pt x="8693" y="1491"/>
                  </a:lnTo>
                  <a:lnTo>
                    <a:pt x="8693" y="1414"/>
                  </a:lnTo>
                  <a:cubicBezTo>
                    <a:pt x="8693" y="645"/>
                    <a:pt x="8078" y="20"/>
                    <a:pt x="7309" y="1"/>
                  </a:cubicBez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3" name="Google Shape;14913;p85"/>
            <p:cNvSpPr/>
            <p:nvPr/>
          </p:nvSpPr>
          <p:spPr>
            <a:xfrm>
              <a:off x="2725307" y="2426002"/>
              <a:ext cx="227457" cy="52788"/>
            </a:xfrm>
            <a:custGeom>
              <a:avLst/>
              <a:gdLst/>
              <a:ahLst/>
              <a:cxnLst/>
              <a:rect l="l" t="t" r="r" b="b"/>
              <a:pathLst>
                <a:path w="8704" h="2020" extrusionOk="0">
                  <a:moveTo>
                    <a:pt x="1414" y="0"/>
                  </a:moveTo>
                  <a:cubicBezTo>
                    <a:pt x="635" y="0"/>
                    <a:pt x="1" y="635"/>
                    <a:pt x="1" y="1423"/>
                  </a:cubicBezTo>
                  <a:lnTo>
                    <a:pt x="1" y="1894"/>
                  </a:lnTo>
                  <a:cubicBezTo>
                    <a:pt x="1" y="1933"/>
                    <a:pt x="1" y="1981"/>
                    <a:pt x="1" y="2019"/>
                  </a:cubicBezTo>
                  <a:lnTo>
                    <a:pt x="674" y="1192"/>
                  </a:lnTo>
                  <a:cubicBezTo>
                    <a:pt x="765" y="1072"/>
                    <a:pt x="902" y="1012"/>
                    <a:pt x="1039" y="1012"/>
                  </a:cubicBezTo>
                  <a:cubicBezTo>
                    <a:pt x="1176" y="1012"/>
                    <a:pt x="1313" y="1072"/>
                    <a:pt x="1405" y="1192"/>
                  </a:cubicBezTo>
                  <a:lnTo>
                    <a:pt x="1886" y="1798"/>
                  </a:lnTo>
                  <a:cubicBezTo>
                    <a:pt x="1962" y="1894"/>
                    <a:pt x="2075" y="1942"/>
                    <a:pt x="2188" y="1942"/>
                  </a:cubicBezTo>
                  <a:cubicBezTo>
                    <a:pt x="2301" y="1942"/>
                    <a:pt x="2414" y="1894"/>
                    <a:pt x="2491" y="1798"/>
                  </a:cubicBezTo>
                  <a:lnTo>
                    <a:pt x="2972" y="1192"/>
                  </a:lnTo>
                  <a:cubicBezTo>
                    <a:pt x="3063" y="1072"/>
                    <a:pt x="3201" y="1012"/>
                    <a:pt x="3338" y="1012"/>
                  </a:cubicBezTo>
                  <a:cubicBezTo>
                    <a:pt x="3475" y="1012"/>
                    <a:pt x="3612" y="1072"/>
                    <a:pt x="3703" y="1192"/>
                  </a:cubicBezTo>
                  <a:lnTo>
                    <a:pt x="4184" y="1798"/>
                  </a:lnTo>
                  <a:cubicBezTo>
                    <a:pt x="4261" y="1894"/>
                    <a:pt x="4374" y="1942"/>
                    <a:pt x="4487" y="1942"/>
                  </a:cubicBezTo>
                  <a:cubicBezTo>
                    <a:pt x="4600" y="1942"/>
                    <a:pt x="4713" y="1894"/>
                    <a:pt x="4790" y="1798"/>
                  </a:cubicBezTo>
                  <a:lnTo>
                    <a:pt x="5270" y="1192"/>
                  </a:lnTo>
                  <a:cubicBezTo>
                    <a:pt x="5362" y="1072"/>
                    <a:pt x="5499" y="1012"/>
                    <a:pt x="5636" y="1012"/>
                  </a:cubicBezTo>
                  <a:cubicBezTo>
                    <a:pt x="5773" y="1012"/>
                    <a:pt x="5910" y="1072"/>
                    <a:pt x="6001" y="1192"/>
                  </a:cubicBezTo>
                  <a:lnTo>
                    <a:pt x="6482" y="1798"/>
                  </a:lnTo>
                  <a:cubicBezTo>
                    <a:pt x="6559" y="1894"/>
                    <a:pt x="6672" y="1942"/>
                    <a:pt x="6785" y="1942"/>
                  </a:cubicBezTo>
                  <a:cubicBezTo>
                    <a:pt x="6898" y="1942"/>
                    <a:pt x="7011" y="1894"/>
                    <a:pt x="7088" y="1798"/>
                  </a:cubicBezTo>
                  <a:lnTo>
                    <a:pt x="7569" y="1192"/>
                  </a:lnTo>
                  <a:cubicBezTo>
                    <a:pt x="7660" y="1072"/>
                    <a:pt x="7797" y="1012"/>
                    <a:pt x="7934" y="1012"/>
                  </a:cubicBezTo>
                  <a:cubicBezTo>
                    <a:pt x="8071" y="1012"/>
                    <a:pt x="8208" y="1072"/>
                    <a:pt x="8299" y="1192"/>
                  </a:cubicBezTo>
                  <a:lnTo>
                    <a:pt x="8703" y="1692"/>
                  </a:lnTo>
                  <a:lnTo>
                    <a:pt x="8703" y="1423"/>
                  </a:lnTo>
                  <a:cubicBezTo>
                    <a:pt x="8703" y="644"/>
                    <a:pt x="8078" y="10"/>
                    <a:pt x="7309" y="0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914" name="Google Shape;14914;p85"/>
          <p:cNvGrpSpPr/>
          <p:nvPr/>
        </p:nvGrpSpPr>
        <p:grpSpPr>
          <a:xfrm>
            <a:off x="3149072" y="2426002"/>
            <a:ext cx="225863" cy="366430"/>
            <a:chOff x="3149072" y="2426002"/>
            <a:chExt cx="225863" cy="366430"/>
          </a:xfrm>
        </p:grpSpPr>
        <p:sp>
          <p:nvSpPr>
            <p:cNvPr id="14915" name="Google Shape;14915;p85"/>
            <p:cNvSpPr/>
            <p:nvPr/>
          </p:nvSpPr>
          <p:spPr>
            <a:xfrm>
              <a:off x="3236694" y="2606420"/>
              <a:ext cx="58824" cy="186011"/>
            </a:xfrm>
            <a:custGeom>
              <a:avLst/>
              <a:gdLst/>
              <a:ahLst/>
              <a:cxnLst/>
              <a:rect l="l" t="t" r="r" b="b"/>
              <a:pathLst>
                <a:path w="2251" h="7118" extrusionOk="0">
                  <a:moveTo>
                    <a:pt x="1130" y="5406"/>
                  </a:moveTo>
                  <a:cubicBezTo>
                    <a:pt x="1212" y="5406"/>
                    <a:pt x="1296" y="5429"/>
                    <a:pt x="1376" y="5481"/>
                  </a:cubicBezTo>
                  <a:cubicBezTo>
                    <a:pt x="1741" y="5732"/>
                    <a:pt x="1568" y="6299"/>
                    <a:pt x="1125" y="6299"/>
                  </a:cubicBezTo>
                  <a:cubicBezTo>
                    <a:pt x="952" y="6299"/>
                    <a:pt x="799" y="6203"/>
                    <a:pt x="722" y="6049"/>
                  </a:cubicBezTo>
                  <a:lnTo>
                    <a:pt x="712" y="6020"/>
                  </a:lnTo>
                  <a:cubicBezTo>
                    <a:pt x="584" y="5704"/>
                    <a:pt x="839" y="5406"/>
                    <a:pt x="1130" y="5406"/>
                  </a:cubicBezTo>
                  <a:close/>
                  <a:moveTo>
                    <a:pt x="347" y="0"/>
                  </a:moveTo>
                  <a:cubicBezTo>
                    <a:pt x="154" y="0"/>
                    <a:pt x="0" y="154"/>
                    <a:pt x="0" y="347"/>
                  </a:cubicBezTo>
                  <a:lnTo>
                    <a:pt x="0" y="6001"/>
                  </a:lnTo>
                  <a:cubicBezTo>
                    <a:pt x="0" y="6549"/>
                    <a:pt x="404" y="7020"/>
                    <a:pt x="952" y="7107"/>
                  </a:cubicBezTo>
                  <a:cubicBezTo>
                    <a:pt x="1007" y="7114"/>
                    <a:pt x="1061" y="7118"/>
                    <a:pt x="1114" y="7118"/>
                  </a:cubicBezTo>
                  <a:cubicBezTo>
                    <a:pt x="1608" y="7118"/>
                    <a:pt x="2045" y="6805"/>
                    <a:pt x="2193" y="6328"/>
                  </a:cubicBezTo>
                  <a:cubicBezTo>
                    <a:pt x="2231" y="6222"/>
                    <a:pt x="2251" y="6107"/>
                    <a:pt x="2251" y="6001"/>
                  </a:cubicBezTo>
                  <a:lnTo>
                    <a:pt x="2251" y="347"/>
                  </a:lnTo>
                  <a:cubicBezTo>
                    <a:pt x="2251" y="154"/>
                    <a:pt x="2087" y="0"/>
                    <a:pt x="1904" y="0"/>
                  </a:cubicBez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6" name="Google Shape;14916;p85"/>
            <p:cNvSpPr/>
            <p:nvPr/>
          </p:nvSpPr>
          <p:spPr>
            <a:xfrm>
              <a:off x="3260056" y="2606420"/>
              <a:ext cx="35462" cy="165863"/>
            </a:xfrm>
            <a:custGeom>
              <a:avLst/>
              <a:gdLst/>
              <a:ahLst/>
              <a:cxnLst/>
              <a:rect l="l" t="t" r="r" b="b"/>
              <a:pathLst>
                <a:path w="1357" h="6347" extrusionOk="0">
                  <a:moveTo>
                    <a:pt x="1" y="0"/>
                  </a:moveTo>
                  <a:lnTo>
                    <a:pt x="1" y="5222"/>
                  </a:lnTo>
                  <a:cubicBezTo>
                    <a:pt x="1" y="5308"/>
                    <a:pt x="10" y="5385"/>
                    <a:pt x="30" y="5462"/>
                  </a:cubicBezTo>
                  <a:cubicBezTo>
                    <a:pt x="87" y="5433"/>
                    <a:pt x="155" y="5414"/>
                    <a:pt x="231" y="5414"/>
                  </a:cubicBezTo>
                  <a:cubicBezTo>
                    <a:pt x="635" y="5414"/>
                    <a:pt x="828" y="5905"/>
                    <a:pt x="539" y="6183"/>
                  </a:cubicBezTo>
                  <a:cubicBezTo>
                    <a:pt x="712" y="6289"/>
                    <a:pt x="914" y="6347"/>
                    <a:pt x="1126" y="6347"/>
                  </a:cubicBezTo>
                  <a:cubicBezTo>
                    <a:pt x="1183" y="6347"/>
                    <a:pt x="1241" y="6347"/>
                    <a:pt x="1299" y="6337"/>
                  </a:cubicBezTo>
                  <a:cubicBezTo>
                    <a:pt x="1337" y="6232"/>
                    <a:pt x="1357" y="6116"/>
                    <a:pt x="1357" y="6001"/>
                  </a:cubicBezTo>
                  <a:lnTo>
                    <a:pt x="1357" y="356"/>
                  </a:lnTo>
                  <a:cubicBezTo>
                    <a:pt x="1357" y="164"/>
                    <a:pt x="1203" y="0"/>
                    <a:pt x="101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7" name="Google Shape;14917;p85"/>
            <p:cNvSpPr/>
            <p:nvPr/>
          </p:nvSpPr>
          <p:spPr>
            <a:xfrm>
              <a:off x="3194464" y="2547857"/>
              <a:ext cx="143284" cy="88981"/>
            </a:xfrm>
            <a:custGeom>
              <a:avLst/>
              <a:gdLst/>
              <a:ahLst/>
              <a:cxnLst/>
              <a:rect l="l" t="t" r="r" b="b"/>
              <a:pathLst>
                <a:path w="5483" h="3405" extrusionOk="0">
                  <a:moveTo>
                    <a:pt x="1" y="1"/>
                  </a:moveTo>
                  <a:lnTo>
                    <a:pt x="1" y="2203"/>
                  </a:lnTo>
                  <a:cubicBezTo>
                    <a:pt x="1" y="2866"/>
                    <a:pt x="539" y="3405"/>
                    <a:pt x="1213" y="3405"/>
                  </a:cubicBezTo>
                  <a:lnTo>
                    <a:pt x="4270" y="3405"/>
                  </a:lnTo>
                  <a:cubicBezTo>
                    <a:pt x="4944" y="3405"/>
                    <a:pt x="5482" y="2866"/>
                    <a:pt x="5482" y="2203"/>
                  </a:cubicBezTo>
                  <a:lnTo>
                    <a:pt x="5482" y="1"/>
                  </a:ln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8" name="Google Shape;14918;p85"/>
            <p:cNvSpPr/>
            <p:nvPr/>
          </p:nvSpPr>
          <p:spPr>
            <a:xfrm>
              <a:off x="3214063" y="2547857"/>
              <a:ext cx="123685" cy="69382"/>
            </a:xfrm>
            <a:custGeom>
              <a:avLst/>
              <a:gdLst/>
              <a:ahLst/>
              <a:cxnLst/>
              <a:rect l="l" t="t" r="r" b="b"/>
              <a:pathLst>
                <a:path w="4733" h="2655" extrusionOk="0">
                  <a:moveTo>
                    <a:pt x="1" y="1"/>
                  </a:moveTo>
                  <a:lnTo>
                    <a:pt x="1" y="1770"/>
                  </a:lnTo>
                  <a:cubicBezTo>
                    <a:pt x="1" y="2261"/>
                    <a:pt x="395" y="2655"/>
                    <a:pt x="886" y="2655"/>
                  </a:cubicBezTo>
                  <a:lnTo>
                    <a:pt x="4646" y="2655"/>
                  </a:lnTo>
                  <a:cubicBezTo>
                    <a:pt x="4703" y="2511"/>
                    <a:pt x="4732" y="2357"/>
                    <a:pt x="4732" y="2203"/>
                  </a:cubicBezTo>
                  <a:lnTo>
                    <a:pt x="4732" y="1"/>
                  </a:ln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9" name="Google Shape;14919;p85"/>
            <p:cNvSpPr/>
            <p:nvPr/>
          </p:nvSpPr>
          <p:spPr>
            <a:xfrm>
              <a:off x="3179908" y="2426002"/>
              <a:ext cx="172396" cy="119635"/>
            </a:xfrm>
            <a:custGeom>
              <a:avLst/>
              <a:gdLst/>
              <a:ahLst/>
              <a:cxnLst/>
              <a:rect l="l" t="t" r="r" b="b"/>
              <a:pathLst>
                <a:path w="6597" h="4578" extrusionOk="0">
                  <a:moveTo>
                    <a:pt x="529" y="0"/>
                  </a:moveTo>
                  <a:cubicBezTo>
                    <a:pt x="231" y="0"/>
                    <a:pt x="0" y="240"/>
                    <a:pt x="0" y="529"/>
                  </a:cubicBezTo>
                  <a:lnTo>
                    <a:pt x="0" y="4577"/>
                  </a:lnTo>
                  <a:lnTo>
                    <a:pt x="6597" y="4577"/>
                  </a:lnTo>
                  <a:lnTo>
                    <a:pt x="6597" y="529"/>
                  </a:lnTo>
                  <a:cubicBezTo>
                    <a:pt x="6597" y="240"/>
                    <a:pt x="6356" y="0"/>
                    <a:pt x="6068" y="0"/>
                  </a:cubicBezTo>
                  <a:close/>
                </a:path>
              </a:pathLst>
            </a:custGeom>
            <a:solidFill>
              <a:srgbClr val="A9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0" name="Google Shape;14920;p85"/>
            <p:cNvSpPr/>
            <p:nvPr/>
          </p:nvSpPr>
          <p:spPr>
            <a:xfrm>
              <a:off x="3199246" y="2426002"/>
              <a:ext cx="153058" cy="85715"/>
            </a:xfrm>
            <a:custGeom>
              <a:avLst/>
              <a:gdLst/>
              <a:ahLst/>
              <a:cxnLst/>
              <a:rect l="l" t="t" r="r" b="b"/>
              <a:pathLst>
                <a:path w="5857" h="3280" extrusionOk="0">
                  <a:moveTo>
                    <a:pt x="1" y="0"/>
                  </a:moveTo>
                  <a:lnTo>
                    <a:pt x="1" y="2587"/>
                  </a:lnTo>
                  <a:cubicBezTo>
                    <a:pt x="1" y="2971"/>
                    <a:pt x="318" y="3279"/>
                    <a:pt x="703" y="3279"/>
                  </a:cubicBezTo>
                  <a:lnTo>
                    <a:pt x="5857" y="3279"/>
                  </a:lnTo>
                  <a:lnTo>
                    <a:pt x="5857" y="529"/>
                  </a:lnTo>
                  <a:cubicBezTo>
                    <a:pt x="5857" y="240"/>
                    <a:pt x="5616" y="0"/>
                    <a:pt x="5328" y="0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1" name="Google Shape;14921;p85"/>
            <p:cNvSpPr/>
            <p:nvPr/>
          </p:nvSpPr>
          <p:spPr>
            <a:xfrm>
              <a:off x="3149072" y="2528755"/>
              <a:ext cx="225863" cy="41760"/>
            </a:xfrm>
            <a:custGeom>
              <a:avLst/>
              <a:gdLst/>
              <a:ahLst/>
              <a:cxnLst/>
              <a:rect l="l" t="t" r="r" b="b"/>
              <a:pathLst>
                <a:path w="8643" h="1598" extrusionOk="0">
                  <a:moveTo>
                    <a:pt x="7862" y="1"/>
                  </a:moveTo>
                  <a:cubicBezTo>
                    <a:pt x="7856" y="1"/>
                    <a:pt x="7850" y="1"/>
                    <a:pt x="7844" y="1"/>
                  </a:cubicBezTo>
                  <a:lnTo>
                    <a:pt x="1113" y="1"/>
                  </a:lnTo>
                  <a:cubicBezTo>
                    <a:pt x="1065" y="1"/>
                    <a:pt x="1026" y="1"/>
                    <a:pt x="988" y="11"/>
                  </a:cubicBezTo>
                  <a:cubicBezTo>
                    <a:pt x="959" y="11"/>
                    <a:pt x="940" y="11"/>
                    <a:pt x="911" y="20"/>
                  </a:cubicBezTo>
                  <a:cubicBezTo>
                    <a:pt x="863" y="30"/>
                    <a:pt x="805" y="49"/>
                    <a:pt x="767" y="78"/>
                  </a:cubicBezTo>
                  <a:cubicBezTo>
                    <a:pt x="1" y="442"/>
                    <a:pt x="264" y="1597"/>
                    <a:pt x="1102" y="1597"/>
                  </a:cubicBezTo>
                  <a:cubicBezTo>
                    <a:pt x="1106" y="1597"/>
                    <a:pt x="1109" y="1597"/>
                    <a:pt x="1113" y="1597"/>
                  </a:cubicBezTo>
                  <a:lnTo>
                    <a:pt x="7844" y="1597"/>
                  </a:lnTo>
                  <a:cubicBezTo>
                    <a:pt x="8200" y="1588"/>
                    <a:pt x="8508" y="1357"/>
                    <a:pt x="8613" y="1020"/>
                  </a:cubicBezTo>
                  <a:cubicBezTo>
                    <a:pt x="8623" y="982"/>
                    <a:pt x="8633" y="934"/>
                    <a:pt x="8642" y="886"/>
                  </a:cubicBezTo>
                  <a:cubicBezTo>
                    <a:pt x="8642" y="857"/>
                    <a:pt x="8642" y="828"/>
                    <a:pt x="8642" y="799"/>
                  </a:cubicBezTo>
                  <a:cubicBezTo>
                    <a:pt x="8642" y="780"/>
                    <a:pt x="8642" y="761"/>
                    <a:pt x="8642" y="751"/>
                  </a:cubicBezTo>
                  <a:cubicBezTo>
                    <a:pt x="8614" y="334"/>
                    <a:pt x="8277" y="1"/>
                    <a:pt x="7862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2" name="Google Shape;14922;p85"/>
            <p:cNvSpPr/>
            <p:nvPr/>
          </p:nvSpPr>
          <p:spPr>
            <a:xfrm>
              <a:off x="3174864" y="2528519"/>
              <a:ext cx="200070" cy="20122"/>
            </a:xfrm>
            <a:custGeom>
              <a:avLst/>
              <a:gdLst/>
              <a:ahLst/>
              <a:cxnLst/>
              <a:rect l="l" t="t" r="r" b="b"/>
              <a:pathLst>
                <a:path w="7656" h="770" extrusionOk="0">
                  <a:moveTo>
                    <a:pt x="126" y="0"/>
                  </a:moveTo>
                  <a:cubicBezTo>
                    <a:pt x="87" y="0"/>
                    <a:pt x="49" y="10"/>
                    <a:pt x="1" y="10"/>
                  </a:cubicBezTo>
                  <a:cubicBezTo>
                    <a:pt x="30" y="433"/>
                    <a:pt x="376" y="770"/>
                    <a:pt x="799" y="770"/>
                  </a:cubicBezTo>
                  <a:lnTo>
                    <a:pt x="7530" y="770"/>
                  </a:lnTo>
                  <a:cubicBezTo>
                    <a:pt x="7569" y="770"/>
                    <a:pt x="7617" y="760"/>
                    <a:pt x="7655" y="760"/>
                  </a:cubicBezTo>
                  <a:cubicBezTo>
                    <a:pt x="7626" y="337"/>
                    <a:pt x="7280" y="0"/>
                    <a:pt x="6857" y="0"/>
                  </a:cubicBez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3" name="Google Shape;14923;p85"/>
            <p:cNvSpPr/>
            <p:nvPr/>
          </p:nvSpPr>
          <p:spPr>
            <a:xfrm>
              <a:off x="3217095" y="2426002"/>
              <a:ext cx="110096" cy="85636"/>
            </a:xfrm>
            <a:custGeom>
              <a:avLst/>
              <a:gdLst/>
              <a:ahLst/>
              <a:cxnLst/>
              <a:rect l="l" t="t" r="r" b="b"/>
              <a:pathLst>
                <a:path w="4213" h="3277" extrusionOk="0">
                  <a:moveTo>
                    <a:pt x="0" y="0"/>
                  </a:moveTo>
                  <a:lnTo>
                    <a:pt x="0" y="1587"/>
                  </a:lnTo>
                  <a:cubicBezTo>
                    <a:pt x="0" y="1938"/>
                    <a:pt x="265" y="2113"/>
                    <a:pt x="529" y="2113"/>
                  </a:cubicBezTo>
                  <a:cubicBezTo>
                    <a:pt x="794" y="2113"/>
                    <a:pt x="1058" y="1938"/>
                    <a:pt x="1058" y="1587"/>
                  </a:cubicBezTo>
                  <a:lnTo>
                    <a:pt x="1058" y="596"/>
                  </a:lnTo>
                  <a:cubicBezTo>
                    <a:pt x="1092" y="914"/>
                    <a:pt x="1337" y="1072"/>
                    <a:pt x="1582" y="1072"/>
                  </a:cubicBezTo>
                  <a:cubicBezTo>
                    <a:pt x="1827" y="1072"/>
                    <a:pt x="2073" y="914"/>
                    <a:pt x="2106" y="596"/>
                  </a:cubicBezTo>
                  <a:lnTo>
                    <a:pt x="2106" y="2750"/>
                  </a:lnTo>
                  <a:cubicBezTo>
                    <a:pt x="2106" y="3101"/>
                    <a:pt x="2368" y="3277"/>
                    <a:pt x="2630" y="3277"/>
                  </a:cubicBezTo>
                  <a:cubicBezTo>
                    <a:pt x="2892" y="3277"/>
                    <a:pt x="3154" y="3101"/>
                    <a:pt x="3154" y="2750"/>
                  </a:cubicBezTo>
                  <a:lnTo>
                    <a:pt x="3154" y="1760"/>
                  </a:lnTo>
                  <a:cubicBezTo>
                    <a:pt x="3187" y="2083"/>
                    <a:pt x="3432" y="2238"/>
                    <a:pt x="3678" y="2238"/>
                  </a:cubicBezTo>
                  <a:cubicBezTo>
                    <a:pt x="3945" y="2238"/>
                    <a:pt x="4212" y="2057"/>
                    <a:pt x="4212" y="1712"/>
                  </a:cubicBezTo>
                  <a:lnTo>
                    <a:pt x="4212" y="0"/>
                  </a:lnTo>
                  <a:close/>
                </a:path>
              </a:pathLst>
            </a:custGeom>
            <a:solidFill>
              <a:srgbClr val="7C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4" name="Google Shape;14924;p85"/>
            <p:cNvSpPr/>
            <p:nvPr/>
          </p:nvSpPr>
          <p:spPr>
            <a:xfrm>
              <a:off x="3217095" y="2426002"/>
              <a:ext cx="27674" cy="31620"/>
            </a:xfrm>
            <a:custGeom>
              <a:avLst/>
              <a:gdLst/>
              <a:ahLst/>
              <a:cxnLst/>
              <a:rect l="l" t="t" r="r" b="b"/>
              <a:pathLst>
                <a:path w="1059" h="1210" extrusionOk="0">
                  <a:moveTo>
                    <a:pt x="0" y="0"/>
                  </a:moveTo>
                  <a:lnTo>
                    <a:pt x="0" y="683"/>
                  </a:lnTo>
                  <a:cubicBezTo>
                    <a:pt x="0" y="1034"/>
                    <a:pt x="265" y="1209"/>
                    <a:pt x="529" y="1209"/>
                  </a:cubicBezTo>
                  <a:cubicBezTo>
                    <a:pt x="794" y="1209"/>
                    <a:pt x="1058" y="1034"/>
                    <a:pt x="1058" y="683"/>
                  </a:cubicBezTo>
                  <a:lnTo>
                    <a:pt x="1058" y="0"/>
                  </a:lnTo>
                  <a:close/>
                </a:path>
              </a:pathLst>
            </a:custGeom>
            <a:solidFill>
              <a:srgbClr val="8FA1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5" name="Google Shape;14925;p85"/>
            <p:cNvSpPr/>
            <p:nvPr/>
          </p:nvSpPr>
          <p:spPr>
            <a:xfrm>
              <a:off x="3271868" y="2426002"/>
              <a:ext cx="55323" cy="61333"/>
            </a:xfrm>
            <a:custGeom>
              <a:avLst/>
              <a:gdLst/>
              <a:ahLst/>
              <a:cxnLst/>
              <a:rect l="l" t="t" r="r" b="b"/>
              <a:pathLst>
                <a:path w="2117" h="2347" extrusionOk="0">
                  <a:moveTo>
                    <a:pt x="1" y="0"/>
                  </a:moveTo>
                  <a:lnTo>
                    <a:pt x="1" y="1827"/>
                  </a:lnTo>
                  <a:cubicBezTo>
                    <a:pt x="1" y="2119"/>
                    <a:pt x="241" y="2347"/>
                    <a:pt x="531" y="2347"/>
                  </a:cubicBezTo>
                  <a:cubicBezTo>
                    <a:pt x="537" y="2347"/>
                    <a:pt x="543" y="2347"/>
                    <a:pt x="549" y="2346"/>
                  </a:cubicBezTo>
                  <a:cubicBezTo>
                    <a:pt x="837" y="2337"/>
                    <a:pt x="1058" y="2096"/>
                    <a:pt x="1058" y="1808"/>
                  </a:cubicBezTo>
                  <a:lnTo>
                    <a:pt x="1058" y="981"/>
                  </a:lnTo>
                  <a:cubicBezTo>
                    <a:pt x="1058" y="969"/>
                    <a:pt x="1069" y="961"/>
                    <a:pt x="1080" y="961"/>
                  </a:cubicBezTo>
                  <a:cubicBezTo>
                    <a:pt x="1087" y="961"/>
                    <a:pt x="1093" y="964"/>
                    <a:pt x="1097" y="971"/>
                  </a:cubicBezTo>
                  <a:cubicBezTo>
                    <a:pt x="1171" y="1166"/>
                    <a:pt x="1362" y="1299"/>
                    <a:pt x="1575" y="1299"/>
                  </a:cubicBezTo>
                  <a:cubicBezTo>
                    <a:pt x="1582" y="1299"/>
                    <a:pt x="1589" y="1299"/>
                    <a:pt x="1597" y="1298"/>
                  </a:cubicBezTo>
                  <a:cubicBezTo>
                    <a:pt x="1885" y="1289"/>
                    <a:pt x="2116" y="1048"/>
                    <a:pt x="2116" y="760"/>
                  </a:cubicBezTo>
                  <a:lnTo>
                    <a:pt x="2116" y="0"/>
                  </a:lnTo>
                  <a:close/>
                </a:path>
              </a:pathLst>
            </a:custGeom>
            <a:solidFill>
              <a:srgbClr val="8FA1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926" name="Google Shape;14926;p85"/>
          <p:cNvGrpSpPr/>
          <p:nvPr/>
        </p:nvGrpSpPr>
        <p:grpSpPr>
          <a:xfrm>
            <a:off x="1361556" y="2425923"/>
            <a:ext cx="283224" cy="366482"/>
            <a:chOff x="1361556" y="2425923"/>
            <a:chExt cx="283224" cy="366482"/>
          </a:xfrm>
        </p:grpSpPr>
        <p:sp>
          <p:nvSpPr>
            <p:cNvPr id="14927" name="Google Shape;14927;p85"/>
            <p:cNvSpPr/>
            <p:nvPr/>
          </p:nvSpPr>
          <p:spPr>
            <a:xfrm>
              <a:off x="1361556" y="2425923"/>
              <a:ext cx="283224" cy="366482"/>
            </a:xfrm>
            <a:custGeom>
              <a:avLst/>
              <a:gdLst/>
              <a:ahLst/>
              <a:cxnLst/>
              <a:rect l="l" t="t" r="r" b="b"/>
              <a:pathLst>
                <a:path w="10838" h="14024" extrusionOk="0">
                  <a:moveTo>
                    <a:pt x="5753" y="1"/>
                  </a:moveTo>
                  <a:cubicBezTo>
                    <a:pt x="4965" y="1"/>
                    <a:pt x="4173" y="198"/>
                    <a:pt x="3453" y="599"/>
                  </a:cubicBezTo>
                  <a:cubicBezTo>
                    <a:pt x="1712" y="1570"/>
                    <a:pt x="760" y="3532"/>
                    <a:pt x="1097" y="5503"/>
                  </a:cubicBezTo>
                  <a:lnTo>
                    <a:pt x="222" y="8081"/>
                  </a:lnTo>
                  <a:cubicBezTo>
                    <a:pt x="1" y="8706"/>
                    <a:pt x="443" y="9379"/>
                    <a:pt x="1106" y="9417"/>
                  </a:cubicBezTo>
                  <a:lnTo>
                    <a:pt x="1491" y="9417"/>
                  </a:lnTo>
                  <a:cubicBezTo>
                    <a:pt x="1597" y="9417"/>
                    <a:pt x="1683" y="9504"/>
                    <a:pt x="1683" y="9619"/>
                  </a:cubicBezTo>
                  <a:lnTo>
                    <a:pt x="1683" y="11408"/>
                  </a:lnTo>
                  <a:cubicBezTo>
                    <a:pt x="1683" y="11937"/>
                    <a:pt x="2116" y="12369"/>
                    <a:pt x="2645" y="12369"/>
                  </a:cubicBezTo>
                  <a:lnTo>
                    <a:pt x="4010" y="12138"/>
                  </a:lnTo>
                  <a:cubicBezTo>
                    <a:pt x="4021" y="12137"/>
                    <a:pt x="4032" y="12136"/>
                    <a:pt x="4042" y="12136"/>
                  </a:cubicBezTo>
                  <a:cubicBezTo>
                    <a:pt x="4153" y="12136"/>
                    <a:pt x="4241" y="12226"/>
                    <a:pt x="4241" y="12340"/>
                  </a:cubicBezTo>
                  <a:lnTo>
                    <a:pt x="4241" y="13735"/>
                  </a:lnTo>
                  <a:cubicBezTo>
                    <a:pt x="4241" y="13889"/>
                    <a:pt x="4376" y="14023"/>
                    <a:pt x="4539" y="14023"/>
                  </a:cubicBezTo>
                  <a:lnTo>
                    <a:pt x="8915" y="14023"/>
                  </a:lnTo>
                  <a:cubicBezTo>
                    <a:pt x="9078" y="14023"/>
                    <a:pt x="9213" y="13898"/>
                    <a:pt x="9213" y="13735"/>
                  </a:cubicBezTo>
                  <a:lnTo>
                    <a:pt x="9213" y="9090"/>
                  </a:lnTo>
                  <a:cubicBezTo>
                    <a:pt x="9213" y="8792"/>
                    <a:pt x="9251" y="8484"/>
                    <a:pt x="9328" y="8196"/>
                  </a:cubicBezTo>
                  <a:cubicBezTo>
                    <a:pt x="9415" y="7907"/>
                    <a:pt x="9540" y="7629"/>
                    <a:pt x="9703" y="7369"/>
                  </a:cubicBezTo>
                  <a:cubicBezTo>
                    <a:pt x="9944" y="6994"/>
                    <a:pt x="10126" y="6580"/>
                    <a:pt x="10261" y="6148"/>
                  </a:cubicBezTo>
                  <a:lnTo>
                    <a:pt x="10261" y="6138"/>
                  </a:lnTo>
                  <a:cubicBezTo>
                    <a:pt x="10838" y="4292"/>
                    <a:pt x="10232" y="2282"/>
                    <a:pt x="8732" y="1061"/>
                  </a:cubicBezTo>
                  <a:cubicBezTo>
                    <a:pt x="7871" y="360"/>
                    <a:pt x="6816" y="1"/>
                    <a:pt x="5753" y="1"/>
                  </a:cubicBezTo>
                  <a:close/>
                </a:path>
              </a:pathLst>
            </a:custGeom>
            <a:solidFill>
              <a:srgbClr val="D9DE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8" name="Google Shape;14928;p85"/>
            <p:cNvSpPr/>
            <p:nvPr/>
          </p:nvSpPr>
          <p:spPr>
            <a:xfrm>
              <a:off x="1493499" y="2660698"/>
              <a:ext cx="36951" cy="22866"/>
            </a:xfrm>
            <a:custGeom>
              <a:avLst/>
              <a:gdLst/>
              <a:ahLst/>
              <a:cxnLst/>
              <a:rect l="l" t="t" r="r" b="b"/>
              <a:pathLst>
                <a:path w="1414" h="875" extrusionOk="0">
                  <a:moveTo>
                    <a:pt x="0" y="0"/>
                  </a:moveTo>
                  <a:lnTo>
                    <a:pt x="0" y="174"/>
                  </a:lnTo>
                  <a:cubicBezTo>
                    <a:pt x="0" y="582"/>
                    <a:pt x="337" y="874"/>
                    <a:pt x="706" y="874"/>
                  </a:cubicBezTo>
                  <a:cubicBezTo>
                    <a:pt x="823" y="874"/>
                    <a:pt x="944" y="844"/>
                    <a:pt x="1058" y="779"/>
                  </a:cubicBezTo>
                  <a:lnTo>
                    <a:pt x="1067" y="779"/>
                  </a:lnTo>
                  <a:cubicBezTo>
                    <a:pt x="1279" y="654"/>
                    <a:pt x="1414" y="424"/>
                    <a:pt x="1414" y="183"/>
                  </a:cubicBezTo>
                  <a:lnTo>
                    <a:pt x="1414" y="10"/>
                  </a:lnTo>
                  <a:lnTo>
                    <a:pt x="1414" y="0"/>
                  </a:ln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9" name="Google Shape;14929;p85"/>
            <p:cNvSpPr/>
            <p:nvPr/>
          </p:nvSpPr>
          <p:spPr>
            <a:xfrm>
              <a:off x="1512341" y="2660959"/>
              <a:ext cx="18110" cy="20122"/>
            </a:xfrm>
            <a:custGeom>
              <a:avLst/>
              <a:gdLst/>
              <a:ahLst/>
              <a:cxnLst/>
              <a:rect l="l" t="t" r="r" b="b"/>
              <a:pathLst>
                <a:path w="693" h="770" extrusionOk="0">
                  <a:moveTo>
                    <a:pt x="0" y="0"/>
                  </a:moveTo>
                  <a:lnTo>
                    <a:pt x="0" y="173"/>
                  </a:lnTo>
                  <a:cubicBezTo>
                    <a:pt x="0" y="414"/>
                    <a:pt x="135" y="644"/>
                    <a:pt x="346" y="769"/>
                  </a:cubicBezTo>
                  <a:cubicBezTo>
                    <a:pt x="558" y="644"/>
                    <a:pt x="693" y="414"/>
                    <a:pt x="693" y="173"/>
                  </a:cubicBezTo>
                  <a:lnTo>
                    <a:pt x="693" y="0"/>
                  </a:ln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0" name="Google Shape;14930;p85"/>
            <p:cNvSpPr/>
            <p:nvPr/>
          </p:nvSpPr>
          <p:spPr>
            <a:xfrm>
              <a:off x="1433290" y="2489556"/>
              <a:ext cx="153711" cy="173180"/>
            </a:xfrm>
            <a:custGeom>
              <a:avLst/>
              <a:gdLst/>
              <a:ahLst/>
              <a:cxnLst/>
              <a:rect l="l" t="t" r="r" b="b"/>
              <a:pathLst>
                <a:path w="5882" h="6627" extrusionOk="0">
                  <a:moveTo>
                    <a:pt x="3006" y="0"/>
                  </a:moveTo>
                  <a:cubicBezTo>
                    <a:pt x="978" y="0"/>
                    <a:pt x="1" y="2504"/>
                    <a:pt x="1515" y="3876"/>
                  </a:cubicBezTo>
                  <a:cubicBezTo>
                    <a:pt x="1785" y="4126"/>
                    <a:pt x="1939" y="4482"/>
                    <a:pt x="1939" y="4857"/>
                  </a:cubicBezTo>
                  <a:lnTo>
                    <a:pt x="1939" y="6251"/>
                  </a:lnTo>
                  <a:cubicBezTo>
                    <a:pt x="1939" y="6347"/>
                    <a:pt x="1977" y="6444"/>
                    <a:pt x="2044" y="6521"/>
                  </a:cubicBezTo>
                  <a:cubicBezTo>
                    <a:pt x="2064" y="6530"/>
                    <a:pt x="2073" y="6540"/>
                    <a:pt x="2092" y="6549"/>
                  </a:cubicBezTo>
                  <a:lnTo>
                    <a:pt x="2121" y="6569"/>
                  </a:lnTo>
                  <a:cubicBezTo>
                    <a:pt x="2179" y="6607"/>
                    <a:pt x="2246" y="6626"/>
                    <a:pt x="2314" y="6626"/>
                  </a:cubicBezTo>
                  <a:lnTo>
                    <a:pt x="3698" y="6626"/>
                  </a:lnTo>
                  <a:cubicBezTo>
                    <a:pt x="3775" y="6626"/>
                    <a:pt x="3843" y="6607"/>
                    <a:pt x="3900" y="6569"/>
                  </a:cubicBezTo>
                  <a:lnTo>
                    <a:pt x="3929" y="6549"/>
                  </a:lnTo>
                  <a:cubicBezTo>
                    <a:pt x="3948" y="6540"/>
                    <a:pt x="3958" y="6530"/>
                    <a:pt x="3968" y="6521"/>
                  </a:cubicBezTo>
                  <a:cubicBezTo>
                    <a:pt x="4045" y="6444"/>
                    <a:pt x="4083" y="6347"/>
                    <a:pt x="4083" y="6251"/>
                  </a:cubicBezTo>
                  <a:lnTo>
                    <a:pt x="4083" y="4847"/>
                  </a:lnTo>
                  <a:cubicBezTo>
                    <a:pt x="4083" y="4472"/>
                    <a:pt x="4246" y="4117"/>
                    <a:pt x="4525" y="3867"/>
                  </a:cubicBezTo>
                  <a:cubicBezTo>
                    <a:pt x="5881" y="2616"/>
                    <a:pt x="5218" y="357"/>
                    <a:pt x="3400" y="30"/>
                  </a:cubicBezTo>
                  <a:lnTo>
                    <a:pt x="3352" y="20"/>
                  </a:lnTo>
                  <a:cubicBezTo>
                    <a:pt x="3256" y="11"/>
                    <a:pt x="3160" y="1"/>
                    <a:pt x="3064" y="1"/>
                  </a:cubicBezTo>
                  <a:cubicBezTo>
                    <a:pt x="3044" y="0"/>
                    <a:pt x="3025" y="0"/>
                    <a:pt x="3006" y="0"/>
                  </a:cubicBezTo>
                  <a:close/>
                </a:path>
              </a:pathLst>
            </a:custGeom>
            <a:solidFill>
              <a:srgbClr val="B8C2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1" name="Google Shape;14931;p85"/>
            <p:cNvSpPr/>
            <p:nvPr/>
          </p:nvSpPr>
          <p:spPr>
            <a:xfrm>
              <a:off x="1457306" y="2490314"/>
              <a:ext cx="129434" cy="172422"/>
            </a:xfrm>
            <a:custGeom>
              <a:avLst/>
              <a:gdLst/>
              <a:ahLst/>
              <a:cxnLst/>
              <a:rect l="l" t="t" r="r" b="b"/>
              <a:pathLst>
                <a:path w="4953" h="6598" extrusionOk="0">
                  <a:moveTo>
                    <a:pt x="2472" y="1"/>
                  </a:moveTo>
                  <a:cubicBezTo>
                    <a:pt x="654" y="328"/>
                    <a:pt x="0" y="2607"/>
                    <a:pt x="1366" y="3847"/>
                  </a:cubicBezTo>
                  <a:cubicBezTo>
                    <a:pt x="1645" y="4097"/>
                    <a:pt x="1798" y="4453"/>
                    <a:pt x="1798" y="4828"/>
                  </a:cubicBezTo>
                  <a:lnTo>
                    <a:pt x="1798" y="6222"/>
                  </a:lnTo>
                  <a:cubicBezTo>
                    <a:pt x="1789" y="6428"/>
                    <a:pt x="1962" y="6598"/>
                    <a:pt x="2166" y="6598"/>
                  </a:cubicBezTo>
                  <a:cubicBezTo>
                    <a:pt x="2172" y="6598"/>
                    <a:pt x="2178" y="6598"/>
                    <a:pt x="2183" y="6597"/>
                  </a:cubicBezTo>
                  <a:lnTo>
                    <a:pt x="2779" y="6597"/>
                  </a:lnTo>
                  <a:cubicBezTo>
                    <a:pt x="2991" y="6597"/>
                    <a:pt x="3164" y="6424"/>
                    <a:pt x="3164" y="6222"/>
                  </a:cubicBezTo>
                  <a:lnTo>
                    <a:pt x="3164" y="4818"/>
                  </a:lnTo>
                  <a:cubicBezTo>
                    <a:pt x="3164" y="4443"/>
                    <a:pt x="3327" y="4088"/>
                    <a:pt x="3606" y="3838"/>
                  </a:cubicBezTo>
                  <a:lnTo>
                    <a:pt x="3597" y="3838"/>
                  </a:lnTo>
                  <a:cubicBezTo>
                    <a:pt x="4953" y="2587"/>
                    <a:pt x="4289" y="328"/>
                    <a:pt x="2472" y="1"/>
                  </a:cubicBezTo>
                  <a:close/>
                </a:path>
              </a:pathLst>
            </a:custGeom>
            <a:solidFill>
              <a:srgbClr val="CBD2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2" name="Google Shape;14932;p85"/>
            <p:cNvSpPr/>
            <p:nvPr/>
          </p:nvSpPr>
          <p:spPr>
            <a:xfrm>
              <a:off x="1469876" y="2523502"/>
              <a:ext cx="79417" cy="95253"/>
            </a:xfrm>
            <a:custGeom>
              <a:avLst/>
              <a:gdLst/>
              <a:ahLst/>
              <a:cxnLst/>
              <a:rect l="l" t="t" r="r" b="b"/>
              <a:pathLst>
                <a:path w="3039" h="3645" extrusionOk="0">
                  <a:moveTo>
                    <a:pt x="837" y="423"/>
                  </a:moveTo>
                  <a:cubicBezTo>
                    <a:pt x="933" y="423"/>
                    <a:pt x="1010" y="510"/>
                    <a:pt x="1010" y="606"/>
                  </a:cubicBezTo>
                  <a:lnTo>
                    <a:pt x="1010" y="779"/>
                  </a:lnTo>
                  <a:lnTo>
                    <a:pt x="1010" y="789"/>
                  </a:lnTo>
                  <a:lnTo>
                    <a:pt x="798" y="789"/>
                  </a:lnTo>
                  <a:cubicBezTo>
                    <a:pt x="558" y="789"/>
                    <a:pt x="558" y="423"/>
                    <a:pt x="798" y="423"/>
                  </a:cubicBezTo>
                  <a:close/>
                  <a:moveTo>
                    <a:pt x="2423" y="433"/>
                  </a:moveTo>
                  <a:cubicBezTo>
                    <a:pt x="2654" y="433"/>
                    <a:pt x="2654" y="789"/>
                    <a:pt x="2423" y="789"/>
                  </a:cubicBezTo>
                  <a:lnTo>
                    <a:pt x="2212" y="789"/>
                  </a:lnTo>
                  <a:lnTo>
                    <a:pt x="2212" y="606"/>
                  </a:lnTo>
                  <a:cubicBezTo>
                    <a:pt x="2212" y="510"/>
                    <a:pt x="2289" y="433"/>
                    <a:pt x="2385" y="433"/>
                  </a:cubicBezTo>
                  <a:close/>
                  <a:moveTo>
                    <a:pt x="817" y="0"/>
                  </a:moveTo>
                  <a:cubicBezTo>
                    <a:pt x="0" y="0"/>
                    <a:pt x="0" y="1221"/>
                    <a:pt x="817" y="1221"/>
                  </a:cubicBezTo>
                  <a:lnTo>
                    <a:pt x="1019" y="1221"/>
                  </a:lnTo>
                  <a:lnTo>
                    <a:pt x="1019" y="3635"/>
                  </a:lnTo>
                  <a:lnTo>
                    <a:pt x="1452" y="3635"/>
                  </a:lnTo>
                  <a:lnTo>
                    <a:pt x="1452" y="1221"/>
                  </a:lnTo>
                  <a:lnTo>
                    <a:pt x="1789" y="1221"/>
                  </a:lnTo>
                  <a:lnTo>
                    <a:pt x="1789" y="3645"/>
                  </a:lnTo>
                  <a:lnTo>
                    <a:pt x="2221" y="3645"/>
                  </a:lnTo>
                  <a:lnTo>
                    <a:pt x="2221" y="1221"/>
                  </a:lnTo>
                  <a:lnTo>
                    <a:pt x="2433" y="1221"/>
                  </a:lnTo>
                  <a:cubicBezTo>
                    <a:pt x="2760" y="1221"/>
                    <a:pt x="3039" y="952"/>
                    <a:pt x="3039" y="615"/>
                  </a:cubicBezTo>
                  <a:cubicBezTo>
                    <a:pt x="3039" y="279"/>
                    <a:pt x="2760" y="10"/>
                    <a:pt x="2433" y="10"/>
                  </a:cubicBezTo>
                  <a:lnTo>
                    <a:pt x="2414" y="0"/>
                  </a:lnTo>
                  <a:lnTo>
                    <a:pt x="2385" y="0"/>
                  </a:lnTo>
                  <a:cubicBezTo>
                    <a:pt x="2058" y="10"/>
                    <a:pt x="1789" y="269"/>
                    <a:pt x="1789" y="606"/>
                  </a:cubicBezTo>
                  <a:lnTo>
                    <a:pt x="1789" y="779"/>
                  </a:lnTo>
                  <a:lnTo>
                    <a:pt x="1442" y="779"/>
                  </a:lnTo>
                  <a:lnTo>
                    <a:pt x="1442" y="606"/>
                  </a:lnTo>
                  <a:cubicBezTo>
                    <a:pt x="1442" y="269"/>
                    <a:pt x="1173" y="10"/>
                    <a:pt x="846" y="0"/>
                  </a:cubicBez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3" name="Google Shape;14933;p85"/>
            <p:cNvSpPr/>
            <p:nvPr/>
          </p:nvSpPr>
          <p:spPr>
            <a:xfrm>
              <a:off x="1421086" y="2581412"/>
              <a:ext cx="30131" cy="19338"/>
            </a:xfrm>
            <a:custGeom>
              <a:avLst/>
              <a:gdLst/>
              <a:ahLst/>
              <a:cxnLst/>
              <a:rect l="l" t="t" r="r" b="b"/>
              <a:pathLst>
                <a:path w="1153" h="740" extrusionOk="0">
                  <a:moveTo>
                    <a:pt x="850" y="1"/>
                  </a:moveTo>
                  <a:cubicBezTo>
                    <a:pt x="819" y="1"/>
                    <a:pt x="786" y="8"/>
                    <a:pt x="752" y="25"/>
                  </a:cubicBezTo>
                  <a:lnTo>
                    <a:pt x="232" y="323"/>
                  </a:lnTo>
                  <a:cubicBezTo>
                    <a:pt x="0" y="435"/>
                    <a:pt x="121" y="739"/>
                    <a:pt x="317" y="739"/>
                  </a:cubicBezTo>
                  <a:cubicBezTo>
                    <a:pt x="357" y="739"/>
                    <a:pt x="400" y="727"/>
                    <a:pt x="444" y="698"/>
                  </a:cubicBezTo>
                  <a:lnTo>
                    <a:pt x="963" y="400"/>
                  </a:lnTo>
                  <a:cubicBezTo>
                    <a:pt x="1153" y="268"/>
                    <a:pt x="1038" y="1"/>
                    <a:pt x="850" y="1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4" name="Google Shape;14934;p85"/>
            <p:cNvSpPr/>
            <p:nvPr/>
          </p:nvSpPr>
          <p:spPr>
            <a:xfrm>
              <a:off x="1569336" y="2582222"/>
              <a:ext cx="30157" cy="19312"/>
            </a:xfrm>
            <a:custGeom>
              <a:avLst/>
              <a:gdLst/>
              <a:ahLst/>
              <a:cxnLst/>
              <a:rect l="l" t="t" r="r" b="b"/>
              <a:pathLst>
                <a:path w="1154" h="739" extrusionOk="0">
                  <a:moveTo>
                    <a:pt x="321" y="0"/>
                  </a:moveTo>
                  <a:cubicBezTo>
                    <a:pt x="128" y="0"/>
                    <a:pt x="1" y="305"/>
                    <a:pt x="233" y="417"/>
                  </a:cubicBezTo>
                  <a:lnTo>
                    <a:pt x="752" y="715"/>
                  </a:lnTo>
                  <a:cubicBezTo>
                    <a:pt x="786" y="731"/>
                    <a:pt x="819" y="738"/>
                    <a:pt x="851" y="738"/>
                  </a:cubicBezTo>
                  <a:cubicBezTo>
                    <a:pt x="1039" y="738"/>
                    <a:pt x="1153" y="473"/>
                    <a:pt x="964" y="349"/>
                  </a:cubicBezTo>
                  <a:lnTo>
                    <a:pt x="444" y="42"/>
                  </a:lnTo>
                  <a:cubicBezTo>
                    <a:pt x="402" y="13"/>
                    <a:pt x="360" y="0"/>
                    <a:pt x="321" y="0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5" name="Google Shape;14935;p85"/>
            <p:cNvSpPr/>
            <p:nvPr/>
          </p:nvSpPr>
          <p:spPr>
            <a:xfrm>
              <a:off x="1506304" y="2449599"/>
              <a:ext cx="11342" cy="26498"/>
            </a:xfrm>
            <a:custGeom>
              <a:avLst/>
              <a:gdLst/>
              <a:ahLst/>
              <a:cxnLst/>
              <a:rect l="l" t="t" r="r" b="b"/>
              <a:pathLst>
                <a:path w="434" h="1014" extrusionOk="0">
                  <a:moveTo>
                    <a:pt x="212" y="1"/>
                  </a:moveTo>
                  <a:cubicBezTo>
                    <a:pt x="97" y="1"/>
                    <a:pt x="0" y="97"/>
                    <a:pt x="0" y="213"/>
                  </a:cubicBezTo>
                  <a:lnTo>
                    <a:pt x="0" y="818"/>
                  </a:lnTo>
                  <a:cubicBezTo>
                    <a:pt x="10" y="948"/>
                    <a:pt x="113" y="1013"/>
                    <a:pt x="217" y="1013"/>
                  </a:cubicBezTo>
                  <a:cubicBezTo>
                    <a:pt x="320" y="1013"/>
                    <a:pt x="424" y="948"/>
                    <a:pt x="433" y="818"/>
                  </a:cubicBezTo>
                  <a:lnTo>
                    <a:pt x="433" y="213"/>
                  </a:lnTo>
                  <a:cubicBezTo>
                    <a:pt x="433" y="97"/>
                    <a:pt x="337" y="1"/>
                    <a:pt x="212" y="1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6" name="Google Shape;14936;p85"/>
            <p:cNvSpPr/>
            <p:nvPr/>
          </p:nvSpPr>
          <p:spPr>
            <a:xfrm>
              <a:off x="1457228" y="2461176"/>
              <a:ext cx="23624" cy="25897"/>
            </a:xfrm>
            <a:custGeom>
              <a:avLst/>
              <a:gdLst/>
              <a:ahLst/>
              <a:cxnLst/>
              <a:rect l="l" t="t" r="r" b="b"/>
              <a:pathLst>
                <a:path w="904" h="991" extrusionOk="0">
                  <a:moveTo>
                    <a:pt x="302" y="1"/>
                  </a:moveTo>
                  <a:cubicBezTo>
                    <a:pt x="151" y="1"/>
                    <a:pt x="0" y="169"/>
                    <a:pt x="119" y="346"/>
                  </a:cubicBezTo>
                  <a:lnTo>
                    <a:pt x="417" y="866"/>
                  </a:lnTo>
                  <a:cubicBezTo>
                    <a:pt x="459" y="954"/>
                    <a:pt x="529" y="990"/>
                    <a:pt x="599" y="990"/>
                  </a:cubicBezTo>
                  <a:cubicBezTo>
                    <a:pt x="750" y="990"/>
                    <a:pt x="903" y="822"/>
                    <a:pt x="792" y="645"/>
                  </a:cubicBezTo>
                  <a:lnTo>
                    <a:pt x="484" y="125"/>
                  </a:lnTo>
                  <a:cubicBezTo>
                    <a:pt x="441" y="37"/>
                    <a:pt x="372" y="1"/>
                    <a:pt x="302" y="1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7" name="Google Shape;14937;p85"/>
            <p:cNvSpPr/>
            <p:nvPr/>
          </p:nvSpPr>
          <p:spPr>
            <a:xfrm>
              <a:off x="1422680" y="2495723"/>
              <a:ext cx="29295" cy="18868"/>
            </a:xfrm>
            <a:custGeom>
              <a:avLst/>
              <a:gdLst/>
              <a:ahLst/>
              <a:cxnLst/>
              <a:rect l="l" t="t" r="r" b="b"/>
              <a:pathLst>
                <a:path w="1121" h="722" extrusionOk="0">
                  <a:moveTo>
                    <a:pt x="313" y="1"/>
                  </a:moveTo>
                  <a:cubicBezTo>
                    <a:pt x="123" y="1"/>
                    <a:pt x="1" y="268"/>
                    <a:pt x="191" y="400"/>
                  </a:cubicBezTo>
                  <a:lnTo>
                    <a:pt x="719" y="698"/>
                  </a:lnTo>
                  <a:cubicBezTo>
                    <a:pt x="752" y="714"/>
                    <a:pt x="784" y="721"/>
                    <a:pt x="815" y="721"/>
                  </a:cubicBezTo>
                  <a:cubicBezTo>
                    <a:pt x="999" y="721"/>
                    <a:pt x="1121" y="456"/>
                    <a:pt x="931" y="332"/>
                  </a:cubicBezTo>
                  <a:lnTo>
                    <a:pt x="412" y="25"/>
                  </a:lnTo>
                  <a:cubicBezTo>
                    <a:pt x="378" y="8"/>
                    <a:pt x="344" y="1"/>
                    <a:pt x="313" y="1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8" name="Google Shape;14938;p85"/>
            <p:cNvSpPr/>
            <p:nvPr/>
          </p:nvSpPr>
          <p:spPr>
            <a:xfrm>
              <a:off x="1410816" y="2542344"/>
              <a:ext cx="28171" cy="11315"/>
            </a:xfrm>
            <a:custGeom>
              <a:avLst/>
              <a:gdLst/>
              <a:ahLst/>
              <a:cxnLst/>
              <a:rect l="l" t="t" r="r" b="b"/>
              <a:pathLst>
                <a:path w="1078" h="433" extrusionOk="0">
                  <a:moveTo>
                    <a:pt x="260" y="0"/>
                  </a:moveTo>
                  <a:cubicBezTo>
                    <a:pt x="0" y="20"/>
                    <a:pt x="0" y="404"/>
                    <a:pt x="260" y="433"/>
                  </a:cubicBezTo>
                  <a:lnTo>
                    <a:pt x="866" y="433"/>
                  </a:lnTo>
                  <a:cubicBezTo>
                    <a:pt x="981" y="433"/>
                    <a:pt x="1077" y="337"/>
                    <a:pt x="1077" y="212"/>
                  </a:cubicBezTo>
                  <a:cubicBezTo>
                    <a:pt x="1077" y="96"/>
                    <a:pt x="981" y="0"/>
                    <a:pt x="866" y="0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9" name="Google Shape;14939;p85"/>
            <p:cNvSpPr/>
            <p:nvPr/>
          </p:nvSpPr>
          <p:spPr>
            <a:xfrm>
              <a:off x="1581932" y="2543833"/>
              <a:ext cx="29687" cy="11342"/>
            </a:xfrm>
            <a:custGeom>
              <a:avLst/>
              <a:gdLst/>
              <a:ahLst/>
              <a:cxnLst/>
              <a:rect l="l" t="t" r="r" b="b"/>
              <a:pathLst>
                <a:path w="1136" h="434" extrusionOk="0">
                  <a:moveTo>
                    <a:pt x="270" y="1"/>
                  </a:moveTo>
                  <a:cubicBezTo>
                    <a:pt x="1" y="20"/>
                    <a:pt x="1" y="405"/>
                    <a:pt x="270" y="434"/>
                  </a:cubicBezTo>
                  <a:lnTo>
                    <a:pt x="876" y="434"/>
                  </a:lnTo>
                  <a:cubicBezTo>
                    <a:pt x="1136" y="405"/>
                    <a:pt x="1136" y="20"/>
                    <a:pt x="876" y="1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0" name="Google Shape;14940;p85"/>
            <p:cNvSpPr/>
            <p:nvPr/>
          </p:nvSpPr>
          <p:spPr>
            <a:xfrm>
              <a:off x="1571139" y="2496742"/>
              <a:ext cx="30183" cy="19234"/>
            </a:xfrm>
            <a:custGeom>
              <a:avLst/>
              <a:gdLst/>
              <a:ahLst/>
              <a:cxnLst/>
              <a:rect l="l" t="t" r="r" b="b"/>
              <a:pathLst>
                <a:path w="1155" h="736" extrusionOk="0">
                  <a:moveTo>
                    <a:pt x="837" y="1"/>
                  </a:moveTo>
                  <a:cubicBezTo>
                    <a:pt x="797" y="1"/>
                    <a:pt x="755" y="14"/>
                    <a:pt x="712" y="43"/>
                  </a:cubicBezTo>
                  <a:lnTo>
                    <a:pt x="193" y="341"/>
                  </a:lnTo>
                  <a:cubicBezTo>
                    <a:pt x="0" y="447"/>
                    <a:pt x="77" y="736"/>
                    <a:pt x="298" y="736"/>
                  </a:cubicBezTo>
                  <a:cubicBezTo>
                    <a:pt x="337" y="736"/>
                    <a:pt x="375" y="726"/>
                    <a:pt x="404" y="707"/>
                  </a:cubicBezTo>
                  <a:lnTo>
                    <a:pt x="923" y="409"/>
                  </a:lnTo>
                  <a:cubicBezTo>
                    <a:pt x="1155" y="297"/>
                    <a:pt x="1029" y="1"/>
                    <a:pt x="837" y="1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1" name="Google Shape;14941;p85"/>
            <p:cNvSpPr/>
            <p:nvPr/>
          </p:nvSpPr>
          <p:spPr>
            <a:xfrm>
              <a:off x="1542655" y="2462483"/>
              <a:ext cx="22213" cy="25349"/>
            </a:xfrm>
            <a:custGeom>
              <a:avLst/>
              <a:gdLst/>
              <a:ahLst/>
              <a:cxnLst/>
              <a:rect l="l" t="t" r="r" b="b"/>
              <a:pathLst>
                <a:path w="850" h="970" extrusionOk="0">
                  <a:moveTo>
                    <a:pt x="611" y="0"/>
                  </a:moveTo>
                  <a:cubicBezTo>
                    <a:pt x="536" y="0"/>
                    <a:pt x="466" y="39"/>
                    <a:pt x="427" y="104"/>
                  </a:cubicBezTo>
                  <a:lnTo>
                    <a:pt x="119" y="623"/>
                  </a:lnTo>
                  <a:cubicBezTo>
                    <a:pt x="1" y="801"/>
                    <a:pt x="156" y="969"/>
                    <a:pt x="310" y="969"/>
                  </a:cubicBezTo>
                  <a:cubicBezTo>
                    <a:pt x="381" y="969"/>
                    <a:pt x="452" y="933"/>
                    <a:pt x="494" y="845"/>
                  </a:cubicBezTo>
                  <a:lnTo>
                    <a:pt x="792" y="325"/>
                  </a:lnTo>
                  <a:cubicBezTo>
                    <a:pt x="850" y="220"/>
                    <a:pt x="821" y="85"/>
                    <a:pt x="715" y="27"/>
                  </a:cubicBezTo>
                  <a:cubicBezTo>
                    <a:pt x="681" y="9"/>
                    <a:pt x="646" y="0"/>
                    <a:pt x="611" y="0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2" name="Google Shape;14942;p85"/>
            <p:cNvSpPr/>
            <p:nvPr/>
          </p:nvSpPr>
          <p:spPr>
            <a:xfrm>
              <a:off x="1496243" y="2594112"/>
              <a:ext cx="8075" cy="24382"/>
            </a:xfrm>
            <a:custGeom>
              <a:avLst/>
              <a:gdLst/>
              <a:ahLst/>
              <a:cxnLst/>
              <a:rect l="l" t="t" r="r" b="b"/>
              <a:pathLst>
                <a:path w="309" h="933" extrusionOk="0">
                  <a:moveTo>
                    <a:pt x="1" y="0"/>
                  </a:moveTo>
                  <a:lnTo>
                    <a:pt x="1" y="933"/>
                  </a:lnTo>
                  <a:lnTo>
                    <a:pt x="308" y="933"/>
                  </a:lnTo>
                  <a:lnTo>
                    <a:pt x="308" y="856"/>
                  </a:lnTo>
                  <a:cubicBezTo>
                    <a:pt x="308" y="539"/>
                    <a:pt x="203" y="241"/>
                    <a:pt x="1" y="0"/>
                  </a:cubicBezTo>
                  <a:close/>
                </a:path>
              </a:pathLst>
            </a:custGeom>
            <a:solidFill>
              <a:srgbClr val="A9BA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3" name="Google Shape;14943;p85"/>
            <p:cNvSpPr/>
            <p:nvPr/>
          </p:nvSpPr>
          <p:spPr>
            <a:xfrm>
              <a:off x="1483935" y="2618468"/>
              <a:ext cx="56054" cy="22160"/>
            </a:xfrm>
            <a:custGeom>
              <a:avLst/>
              <a:gdLst/>
              <a:ahLst/>
              <a:cxnLst/>
              <a:rect l="l" t="t" r="r" b="b"/>
              <a:pathLst>
                <a:path w="2145" h="848" extrusionOk="0">
                  <a:moveTo>
                    <a:pt x="1" y="1"/>
                  </a:moveTo>
                  <a:lnTo>
                    <a:pt x="1" y="847"/>
                  </a:lnTo>
                  <a:lnTo>
                    <a:pt x="2145" y="847"/>
                  </a:lnTo>
                  <a:lnTo>
                    <a:pt x="2145" y="1"/>
                  </a:ln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4" name="Google Shape;14944;p85"/>
            <p:cNvSpPr/>
            <p:nvPr/>
          </p:nvSpPr>
          <p:spPr>
            <a:xfrm>
              <a:off x="1483935" y="2640602"/>
              <a:ext cx="56054" cy="22134"/>
            </a:xfrm>
            <a:custGeom>
              <a:avLst/>
              <a:gdLst/>
              <a:ahLst/>
              <a:cxnLst/>
              <a:rect l="l" t="t" r="r" b="b"/>
              <a:pathLst>
                <a:path w="2145" h="847" extrusionOk="0">
                  <a:moveTo>
                    <a:pt x="1" y="0"/>
                  </a:moveTo>
                  <a:lnTo>
                    <a:pt x="1" y="471"/>
                  </a:lnTo>
                  <a:cubicBezTo>
                    <a:pt x="1" y="567"/>
                    <a:pt x="39" y="664"/>
                    <a:pt x="106" y="741"/>
                  </a:cubicBezTo>
                  <a:cubicBezTo>
                    <a:pt x="126" y="750"/>
                    <a:pt x="135" y="760"/>
                    <a:pt x="154" y="769"/>
                  </a:cubicBezTo>
                  <a:lnTo>
                    <a:pt x="183" y="789"/>
                  </a:lnTo>
                  <a:cubicBezTo>
                    <a:pt x="241" y="827"/>
                    <a:pt x="308" y="846"/>
                    <a:pt x="376" y="846"/>
                  </a:cubicBezTo>
                  <a:lnTo>
                    <a:pt x="1760" y="846"/>
                  </a:lnTo>
                  <a:cubicBezTo>
                    <a:pt x="1837" y="846"/>
                    <a:pt x="1905" y="827"/>
                    <a:pt x="1962" y="789"/>
                  </a:cubicBezTo>
                  <a:lnTo>
                    <a:pt x="1991" y="769"/>
                  </a:lnTo>
                  <a:cubicBezTo>
                    <a:pt x="2010" y="760"/>
                    <a:pt x="2020" y="750"/>
                    <a:pt x="2030" y="741"/>
                  </a:cubicBezTo>
                  <a:cubicBezTo>
                    <a:pt x="2107" y="664"/>
                    <a:pt x="2145" y="567"/>
                    <a:pt x="2145" y="471"/>
                  </a:cubicBezTo>
                  <a:lnTo>
                    <a:pt x="2145" y="0"/>
                  </a:ln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5" name="Google Shape;14945;p85"/>
            <p:cNvSpPr/>
            <p:nvPr/>
          </p:nvSpPr>
          <p:spPr>
            <a:xfrm>
              <a:off x="1504292" y="2618468"/>
              <a:ext cx="35697" cy="22160"/>
            </a:xfrm>
            <a:custGeom>
              <a:avLst/>
              <a:gdLst/>
              <a:ahLst/>
              <a:cxnLst/>
              <a:rect l="l" t="t" r="r" b="b"/>
              <a:pathLst>
                <a:path w="1366" h="848" extrusionOk="0">
                  <a:moveTo>
                    <a:pt x="0" y="1"/>
                  </a:moveTo>
                  <a:lnTo>
                    <a:pt x="0" y="847"/>
                  </a:lnTo>
                  <a:lnTo>
                    <a:pt x="1366" y="847"/>
                  </a:lnTo>
                  <a:lnTo>
                    <a:pt x="1366" y="1"/>
                  </a:ln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6" name="Google Shape;14946;p85"/>
            <p:cNvSpPr/>
            <p:nvPr/>
          </p:nvSpPr>
          <p:spPr>
            <a:xfrm>
              <a:off x="1504031" y="2640602"/>
              <a:ext cx="35958" cy="22134"/>
            </a:xfrm>
            <a:custGeom>
              <a:avLst/>
              <a:gdLst/>
              <a:ahLst/>
              <a:cxnLst/>
              <a:rect l="l" t="t" r="r" b="b"/>
              <a:pathLst>
                <a:path w="1376" h="847" extrusionOk="0">
                  <a:moveTo>
                    <a:pt x="10" y="0"/>
                  </a:moveTo>
                  <a:lnTo>
                    <a:pt x="10" y="471"/>
                  </a:lnTo>
                  <a:cubicBezTo>
                    <a:pt x="1" y="683"/>
                    <a:pt x="184" y="846"/>
                    <a:pt x="395" y="846"/>
                  </a:cubicBezTo>
                  <a:lnTo>
                    <a:pt x="991" y="846"/>
                  </a:lnTo>
                  <a:cubicBezTo>
                    <a:pt x="1068" y="846"/>
                    <a:pt x="1136" y="827"/>
                    <a:pt x="1193" y="789"/>
                  </a:cubicBezTo>
                  <a:lnTo>
                    <a:pt x="1222" y="769"/>
                  </a:lnTo>
                  <a:cubicBezTo>
                    <a:pt x="1241" y="760"/>
                    <a:pt x="1251" y="750"/>
                    <a:pt x="1261" y="741"/>
                  </a:cubicBezTo>
                  <a:cubicBezTo>
                    <a:pt x="1338" y="664"/>
                    <a:pt x="1376" y="567"/>
                    <a:pt x="1376" y="471"/>
                  </a:cubicBezTo>
                  <a:lnTo>
                    <a:pt x="1376" y="0"/>
                  </a:ln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947" name="Google Shape;14947;p85"/>
          <p:cNvGrpSpPr/>
          <p:nvPr/>
        </p:nvGrpSpPr>
        <p:grpSpPr>
          <a:xfrm>
            <a:off x="3973735" y="2891056"/>
            <a:ext cx="361883" cy="366979"/>
            <a:chOff x="3973735" y="2891056"/>
            <a:chExt cx="361883" cy="366979"/>
          </a:xfrm>
        </p:grpSpPr>
        <p:sp>
          <p:nvSpPr>
            <p:cNvPr id="14948" name="Google Shape;14948;p85"/>
            <p:cNvSpPr/>
            <p:nvPr/>
          </p:nvSpPr>
          <p:spPr>
            <a:xfrm>
              <a:off x="4148875" y="2891056"/>
              <a:ext cx="149661" cy="98598"/>
            </a:xfrm>
            <a:custGeom>
              <a:avLst/>
              <a:gdLst/>
              <a:ahLst/>
              <a:cxnLst/>
              <a:rect l="l" t="t" r="r" b="b"/>
              <a:pathLst>
                <a:path w="5727" h="3773" extrusionOk="0">
                  <a:moveTo>
                    <a:pt x="5505" y="1"/>
                  </a:moveTo>
                  <a:cubicBezTo>
                    <a:pt x="5393" y="1"/>
                    <a:pt x="5280" y="75"/>
                    <a:pt x="5289" y="224"/>
                  </a:cubicBezTo>
                  <a:lnTo>
                    <a:pt x="5289" y="715"/>
                  </a:lnTo>
                  <a:cubicBezTo>
                    <a:pt x="5289" y="1138"/>
                    <a:pt x="4953" y="1484"/>
                    <a:pt x="4530" y="1484"/>
                  </a:cubicBezTo>
                  <a:lnTo>
                    <a:pt x="1183" y="1484"/>
                  </a:lnTo>
                  <a:cubicBezTo>
                    <a:pt x="529" y="1484"/>
                    <a:pt x="1" y="2013"/>
                    <a:pt x="1" y="2667"/>
                  </a:cubicBezTo>
                  <a:lnTo>
                    <a:pt x="1" y="3561"/>
                  </a:lnTo>
                  <a:cubicBezTo>
                    <a:pt x="1" y="3677"/>
                    <a:pt x="87" y="3773"/>
                    <a:pt x="212" y="3773"/>
                  </a:cubicBezTo>
                  <a:cubicBezTo>
                    <a:pt x="328" y="3773"/>
                    <a:pt x="414" y="3677"/>
                    <a:pt x="414" y="3561"/>
                  </a:cubicBezTo>
                  <a:lnTo>
                    <a:pt x="414" y="2667"/>
                  </a:lnTo>
                  <a:cubicBezTo>
                    <a:pt x="414" y="2244"/>
                    <a:pt x="760" y="1898"/>
                    <a:pt x="1183" y="1898"/>
                  </a:cubicBezTo>
                  <a:lnTo>
                    <a:pt x="4530" y="1898"/>
                  </a:lnTo>
                  <a:cubicBezTo>
                    <a:pt x="5184" y="1898"/>
                    <a:pt x="5713" y="1369"/>
                    <a:pt x="5713" y="715"/>
                  </a:cubicBezTo>
                  <a:lnTo>
                    <a:pt x="5713" y="224"/>
                  </a:lnTo>
                  <a:cubicBezTo>
                    <a:pt x="5727" y="75"/>
                    <a:pt x="5616" y="1"/>
                    <a:pt x="5505" y="1"/>
                  </a:cubicBezTo>
                  <a:close/>
                </a:path>
              </a:pathLst>
            </a:custGeom>
            <a:solidFill>
              <a:srgbClr val="1D1D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9" name="Google Shape;14949;p85"/>
            <p:cNvSpPr/>
            <p:nvPr/>
          </p:nvSpPr>
          <p:spPr>
            <a:xfrm>
              <a:off x="4231558" y="3066039"/>
              <a:ext cx="25139" cy="25139"/>
            </a:xfrm>
            <a:custGeom>
              <a:avLst/>
              <a:gdLst/>
              <a:ahLst/>
              <a:cxnLst/>
              <a:rect l="l" t="t" r="r" b="b"/>
              <a:pathLst>
                <a:path w="962" h="962" fill="none" extrusionOk="0">
                  <a:moveTo>
                    <a:pt x="962" y="962"/>
                  </a:moveTo>
                  <a:lnTo>
                    <a:pt x="0" y="0"/>
                  </a:lnTo>
                </a:path>
              </a:pathLst>
            </a:custGeom>
            <a:noFill/>
            <a:ln w="45200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0" name="Google Shape;14950;p85"/>
            <p:cNvSpPr/>
            <p:nvPr/>
          </p:nvSpPr>
          <p:spPr>
            <a:xfrm>
              <a:off x="3973735" y="2975307"/>
              <a:ext cx="359871" cy="282728"/>
            </a:xfrm>
            <a:custGeom>
              <a:avLst/>
              <a:gdLst/>
              <a:ahLst/>
              <a:cxnLst/>
              <a:rect l="l" t="t" r="r" b="b"/>
              <a:pathLst>
                <a:path w="13771" h="10819" extrusionOk="0">
                  <a:moveTo>
                    <a:pt x="721" y="1"/>
                  </a:moveTo>
                  <a:cubicBezTo>
                    <a:pt x="327" y="1"/>
                    <a:pt x="0" y="318"/>
                    <a:pt x="0" y="722"/>
                  </a:cubicBezTo>
                  <a:lnTo>
                    <a:pt x="0" y="10098"/>
                  </a:lnTo>
                  <a:cubicBezTo>
                    <a:pt x="0" y="10492"/>
                    <a:pt x="327" y="10819"/>
                    <a:pt x="721" y="10819"/>
                  </a:cubicBezTo>
                  <a:lnTo>
                    <a:pt x="13049" y="10819"/>
                  </a:lnTo>
                  <a:cubicBezTo>
                    <a:pt x="13453" y="10819"/>
                    <a:pt x="13770" y="10492"/>
                    <a:pt x="13770" y="10098"/>
                  </a:cubicBezTo>
                  <a:lnTo>
                    <a:pt x="13770" y="722"/>
                  </a:lnTo>
                  <a:cubicBezTo>
                    <a:pt x="13770" y="318"/>
                    <a:pt x="13453" y="1"/>
                    <a:pt x="13059" y="1"/>
                  </a:cubicBez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1" name="Google Shape;14951;p85"/>
            <p:cNvSpPr/>
            <p:nvPr/>
          </p:nvSpPr>
          <p:spPr>
            <a:xfrm>
              <a:off x="3997855" y="2975307"/>
              <a:ext cx="337763" cy="282728"/>
            </a:xfrm>
            <a:custGeom>
              <a:avLst/>
              <a:gdLst/>
              <a:ahLst/>
              <a:cxnLst/>
              <a:rect l="l" t="t" r="r" b="b"/>
              <a:pathLst>
                <a:path w="12925" h="10819" extrusionOk="0">
                  <a:moveTo>
                    <a:pt x="722" y="1"/>
                  </a:moveTo>
                  <a:cubicBezTo>
                    <a:pt x="318" y="1"/>
                    <a:pt x="0" y="318"/>
                    <a:pt x="0" y="722"/>
                  </a:cubicBezTo>
                  <a:lnTo>
                    <a:pt x="0" y="10098"/>
                  </a:lnTo>
                  <a:cubicBezTo>
                    <a:pt x="0" y="10492"/>
                    <a:pt x="318" y="10819"/>
                    <a:pt x="722" y="10819"/>
                  </a:cubicBezTo>
                  <a:lnTo>
                    <a:pt x="12203" y="10819"/>
                  </a:lnTo>
                  <a:cubicBezTo>
                    <a:pt x="12607" y="10819"/>
                    <a:pt x="12924" y="10492"/>
                    <a:pt x="12924" y="10098"/>
                  </a:cubicBezTo>
                  <a:lnTo>
                    <a:pt x="12924" y="722"/>
                  </a:lnTo>
                  <a:cubicBezTo>
                    <a:pt x="12924" y="318"/>
                    <a:pt x="12607" y="1"/>
                    <a:pt x="12203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2" name="Google Shape;14952;p85"/>
            <p:cNvSpPr/>
            <p:nvPr/>
          </p:nvSpPr>
          <p:spPr>
            <a:xfrm>
              <a:off x="3973970" y="3219306"/>
              <a:ext cx="359635" cy="11080"/>
            </a:xfrm>
            <a:custGeom>
              <a:avLst/>
              <a:gdLst/>
              <a:ahLst/>
              <a:cxnLst/>
              <a:rect l="l" t="t" r="r" b="b"/>
              <a:pathLst>
                <a:path w="13762" h="424" extrusionOk="0">
                  <a:moveTo>
                    <a:pt x="1" y="1"/>
                  </a:moveTo>
                  <a:lnTo>
                    <a:pt x="1" y="424"/>
                  </a:lnTo>
                  <a:lnTo>
                    <a:pt x="13761" y="424"/>
                  </a:lnTo>
                  <a:lnTo>
                    <a:pt x="13761" y="1"/>
                  </a:ln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3" name="Google Shape;14953;p85"/>
            <p:cNvSpPr/>
            <p:nvPr/>
          </p:nvSpPr>
          <p:spPr>
            <a:xfrm>
              <a:off x="3973970" y="3040403"/>
              <a:ext cx="359635" cy="11080"/>
            </a:xfrm>
            <a:custGeom>
              <a:avLst/>
              <a:gdLst/>
              <a:ahLst/>
              <a:cxnLst/>
              <a:rect l="l" t="t" r="r" b="b"/>
              <a:pathLst>
                <a:path w="13762" h="424" extrusionOk="0">
                  <a:moveTo>
                    <a:pt x="1" y="0"/>
                  </a:moveTo>
                  <a:lnTo>
                    <a:pt x="1" y="423"/>
                  </a:lnTo>
                  <a:lnTo>
                    <a:pt x="13761" y="423"/>
                  </a:lnTo>
                  <a:lnTo>
                    <a:pt x="13761" y="0"/>
                  </a:ln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4" name="Google Shape;14954;p85"/>
            <p:cNvSpPr/>
            <p:nvPr/>
          </p:nvSpPr>
          <p:spPr>
            <a:xfrm>
              <a:off x="3998090" y="2999688"/>
              <a:ext cx="46281" cy="27674"/>
            </a:xfrm>
            <a:custGeom>
              <a:avLst/>
              <a:gdLst/>
              <a:ahLst/>
              <a:cxnLst/>
              <a:rect l="l" t="t" r="r" b="b"/>
              <a:pathLst>
                <a:path w="1771" h="1059" extrusionOk="0">
                  <a:moveTo>
                    <a:pt x="145" y="0"/>
                  </a:moveTo>
                  <a:cubicBezTo>
                    <a:pt x="59" y="0"/>
                    <a:pt x="1" y="68"/>
                    <a:pt x="1" y="145"/>
                  </a:cubicBezTo>
                  <a:lnTo>
                    <a:pt x="1" y="914"/>
                  </a:lnTo>
                  <a:cubicBezTo>
                    <a:pt x="1" y="991"/>
                    <a:pt x="59" y="1058"/>
                    <a:pt x="145" y="1058"/>
                  </a:cubicBezTo>
                  <a:lnTo>
                    <a:pt x="1626" y="1058"/>
                  </a:lnTo>
                  <a:cubicBezTo>
                    <a:pt x="1703" y="1058"/>
                    <a:pt x="1770" y="991"/>
                    <a:pt x="1770" y="914"/>
                  </a:cubicBezTo>
                  <a:lnTo>
                    <a:pt x="1770" y="145"/>
                  </a:lnTo>
                  <a:cubicBezTo>
                    <a:pt x="1770" y="68"/>
                    <a:pt x="1703" y="0"/>
                    <a:pt x="1626" y="0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5" name="Google Shape;14955;p85"/>
            <p:cNvSpPr/>
            <p:nvPr/>
          </p:nvSpPr>
          <p:spPr>
            <a:xfrm>
              <a:off x="4262970" y="2999688"/>
              <a:ext cx="46255" cy="27674"/>
            </a:xfrm>
            <a:custGeom>
              <a:avLst/>
              <a:gdLst/>
              <a:ahLst/>
              <a:cxnLst/>
              <a:rect l="l" t="t" r="r" b="b"/>
              <a:pathLst>
                <a:path w="1770" h="1059" extrusionOk="0">
                  <a:moveTo>
                    <a:pt x="145" y="0"/>
                  </a:moveTo>
                  <a:cubicBezTo>
                    <a:pt x="58" y="0"/>
                    <a:pt x="0" y="68"/>
                    <a:pt x="0" y="145"/>
                  </a:cubicBezTo>
                  <a:lnTo>
                    <a:pt x="0" y="914"/>
                  </a:lnTo>
                  <a:cubicBezTo>
                    <a:pt x="0" y="991"/>
                    <a:pt x="58" y="1058"/>
                    <a:pt x="145" y="1058"/>
                  </a:cubicBezTo>
                  <a:lnTo>
                    <a:pt x="1625" y="1058"/>
                  </a:lnTo>
                  <a:cubicBezTo>
                    <a:pt x="1702" y="1058"/>
                    <a:pt x="1770" y="991"/>
                    <a:pt x="1770" y="914"/>
                  </a:cubicBezTo>
                  <a:lnTo>
                    <a:pt x="1770" y="145"/>
                  </a:lnTo>
                  <a:cubicBezTo>
                    <a:pt x="1770" y="68"/>
                    <a:pt x="1702" y="0"/>
                    <a:pt x="1625" y="0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6" name="Google Shape;14956;p85"/>
            <p:cNvSpPr/>
            <p:nvPr/>
          </p:nvSpPr>
          <p:spPr>
            <a:xfrm>
              <a:off x="4019963" y="2999688"/>
              <a:ext cx="24408" cy="27674"/>
            </a:xfrm>
            <a:custGeom>
              <a:avLst/>
              <a:gdLst/>
              <a:ahLst/>
              <a:cxnLst/>
              <a:rect l="l" t="t" r="r" b="b"/>
              <a:pathLst>
                <a:path w="934" h="1059" extrusionOk="0">
                  <a:moveTo>
                    <a:pt x="154" y="0"/>
                  </a:moveTo>
                  <a:cubicBezTo>
                    <a:pt x="68" y="0"/>
                    <a:pt x="1" y="68"/>
                    <a:pt x="1" y="145"/>
                  </a:cubicBezTo>
                  <a:lnTo>
                    <a:pt x="1" y="914"/>
                  </a:lnTo>
                  <a:cubicBezTo>
                    <a:pt x="1" y="991"/>
                    <a:pt x="68" y="1058"/>
                    <a:pt x="154" y="1058"/>
                  </a:cubicBezTo>
                  <a:lnTo>
                    <a:pt x="789" y="1058"/>
                  </a:lnTo>
                  <a:cubicBezTo>
                    <a:pt x="866" y="1058"/>
                    <a:pt x="933" y="991"/>
                    <a:pt x="933" y="914"/>
                  </a:cubicBezTo>
                  <a:lnTo>
                    <a:pt x="933" y="145"/>
                  </a:lnTo>
                  <a:cubicBezTo>
                    <a:pt x="933" y="68"/>
                    <a:pt x="866" y="0"/>
                    <a:pt x="789" y="0"/>
                  </a:cubicBezTo>
                  <a:close/>
                </a:path>
              </a:pathLst>
            </a:custGeom>
            <a:solidFill>
              <a:srgbClr val="E5EA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7" name="Google Shape;14957;p85"/>
            <p:cNvSpPr/>
            <p:nvPr/>
          </p:nvSpPr>
          <p:spPr>
            <a:xfrm>
              <a:off x="4284816" y="2999688"/>
              <a:ext cx="24408" cy="27674"/>
            </a:xfrm>
            <a:custGeom>
              <a:avLst/>
              <a:gdLst/>
              <a:ahLst/>
              <a:cxnLst/>
              <a:rect l="l" t="t" r="r" b="b"/>
              <a:pathLst>
                <a:path w="934" h="1059" extrusionOk="0">
                  <a:moveTo>
                    <a:pt x="155" y="0"/>
                  </a:moveTo>
                  <a:cubicBezTo>
                    <a:pt x="68" y="0"/>
                    <a:pt x="1" y="68"/>
                    <a:pt x="1" y="145"/>
                  </a:cubicBezTo>
                  <a:lnTo>
                    <a:pt x="1" y="914"/>
                  </a:lnTo>
                  <a:cubicBezTo>
                    <a:pt x="1" y="991"/>
                    <a:pt x="68" y="1058"/>
                    <a:pt x="155" y="1058"/>
                  </a:cubicBezTo>
                  <a:lnTo>
                    <a:pt x="789" y="1058"/>
                  </a:lnTo>
                  <a:cubicBezTo>
                    <a:pt x="866" y="1058"/>
                    <a:pt x="934" y="991"/>
                    <a:pt x="934" y="914"/>
                  </a:cubicBezTo>
                  <a:lnTo>
                    <a:pt x="934" y="145"/>
                  </a:lnTo>
                  <a:cubicBezTo>
                    <a:pt x="934" y="68"/>
                    <a:pt x="866" y="0"/>
                    <a:pt x="789" y="0"/>
                  </a:cubicBezTo>
                  <a:close/>
                </a:path>
              </a:pathLst>
            </a:custGeom>
            <a:solidFill>
              <a:srgbClr val="E5EA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8" name="Google Shape;14958;p85"/>
            <p:cNvSpPr/>
            <p:nvPr/>
          </p:nvSpPr>
          <p:spPr>
            <a:xfrm>
              <a:off x="4125434" y="3060838"/>
              <a:ext cx="138319" cy="134635"/>
            </a:xfrm>
            <a:custGeom>
              <a:avLst/>
              <a:gdLst/>
              <a:ahLst/>
              <a:cxnLst/>
              <a:rect l="l" t="t" r="r" b="b"/>
              <a:pathLst>
                <a:path w="5293" h="5152" extrusionOk="0">
                  <a:moveTo>
                    <a:pt x="4553" y="1"/>
                  </a:moveTo>
                  <a:cubicBezTo>
                    <a:pt x="4374" y="1"/>
                    <a:pt x="4195" y="70"/>
                    <a:pt x="4061" y="209"/>
                  </a:cubicBezTo>
                  <a:lnTo>
                    <a:pt x="3629" y="632"/>
                  </a:lnTo>
                  <a:lnTo>
                    <a:pt x="465" y="3757"/>
                  </a:lnTo>
                  <a:cubicBezTo>
                    <a:pt x="398" y="3824"/>
                    <a:pt x="350" y="3911"/>
                    <a:pt x="321" y="3997"/>
                  </a:cubicBezTo>
                  <a:lnTo>
                    <a:pt x="176" y="4469"/>
                  </a:lnTo>
                  <a:lnTo>
                    <a:pt x="128" y="4642"/>
                  </a:lnTo>
                  <a:lnTo>
                    <a:pt x="42" y="4921"/>
                  </a:lnTo>
                  <a:cubicBezTo>
                    <a:pt x="1" y="5036"/>
                    <a:pt x="94" y="5152"/>
                    <a:pt x="206" y="5152"/>
                  </a:cubicBezTo>
                  <a:cubicBezTo>
                    <a:pt x="225" y="5152"/>
                    <a:pt x="244" y="5149"/>
                    <a:pt x="263" y="5142"/>
                  </a:cubicBezTo>
                  <a:lnTo>
                    <a:pt x="542" y="5065"/>
                  </a:lnTo>
                  <a:lnTo>
                    <a:pt x="1176" y="4863"/>
                  </a:lnTo>
                  <a:cubicBezTo>
                    <a:pt x="1263" y="4834"/>
                    <a:pt x="1350" y="4786"/>
                    <a:pt x="1417" y="4719"/>
                  </a:cubicBezTo>
                  <a:lnTo>
                    <a:pt x="4581" y="1593"/>
                  </a:lnTo>
                  <a:lnTo>
                    <a:pt x="5023" y="1161"/>
                  </a:lnTo>
                  <a:cubicBezTo>
                    <a:pt x="5273" y="920"/>
                    <a:pt x="5292" y="526"/>
                    <a:pt x="5081" y="257"/>
                  </a:cubicBezTo>
                  <a:cubicBezTo>
                    <a:pt x="5061" y="228"/>
                    <a:pt x="5042" y="209"/>
                    <a:pt x="5023" y="189"/>
                  </a:cubicBezTo>
                  <a:cubicBezTo>
                    <a:pt x="4892" y="63"/>
                    <a:pt x="4722" y="1"/>
                    <a:pt x="4553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9" name="Google Shape;14959;p85"/>
            <p:cNvSpPr/>
            <p:nvPr/>
          </p:nvSpPr>
          <p:spPr>
            <a:xfrm>
              <a:off x="4129772" y="3060865"/>
              <a:ext cx="128180" cy="116760"/>
            </a:xfrm>
            <a:custGeom>
              <a:avLst/>
              <a:gdLst/>
              <a:ahLst/>
              <a:cxnLst/>
              <a:rect l="l" t="t" r="r" b="b"/>
              <a:pathLst>
                <a:path w="4905" h="4468" extrusionOk="0">
                  <a:moveTo>
                    <a:pt x="4375" y="0"/>
                  </a:moveTo>
                  <a:cubicBezTo>
                    <a:pt x="4198" y="0"/>
                    <a:pt x="4021" y="68"/>
                    <a:pt x="3886" y="208"/>
                  </a:cubicBezTo>
                  <a:lnTo>
                    <a:pt x="3453" y="631"/>
                  </a:lnTo>
                  <a:lnTo>
                    <a:pt x="289" y="3756"/>
                  </a:lnTo>
                  <a:cubicBezTo>
                    <a:pt x="222" y="3833"/>
                    <a:pt x="174" y="3910"/>
                    <a:pt x="145" y="3996"/>
                  </a:cubicBezTo>
                  <a:lnTo>
                    <a:pt x="1" y="4468"/>
                  </a:lnTo>
                  <a:lnTo>
                    <a:pt x="270" y="4381"/>
                  </a:lnTo>
                  <a:lnTo>
                    <a:pt x="616" y="4275"/>
                  </a:lnTo>
                  <a:lnTo>
                    <a:pt x="914" y="4189"/>
                  </a:lnTo>
                  <a:cubicBezTo>
                    <a:pt x="1010" y="4160"/>
                    <a:pt x="1087" y="4112"/>
                    <a:pt x="1155" y="4044"/>
                  </a:cubicBezTo>
                  <a:lnTo>
                    <a:pt x="4030" y="1208"/>
                  </a:lnTo>
                  <a:lnTo>
                    <a:pt x="4318" y="919"/>
                  </a:lnTo>
                  <a:lnTo>
                    <a:pt x="4761" y="477"/>
                  </a:lnTo>
                  <a:cubicBezTo>
                    <a:pt x="4828" y="419"/>
                    <a:pt x="4876" y="342"/>
                    <a:pt x="4905" y="265"/>
                  </a:cubicBezTo>
                  <a:lnTo>
                    <a:pt x="4905" y="256"/>
                  </a:lnTo>
                  <a:cubicBezTo>
                    <a:pt x="4772" y="87"/>
                    <a:pt x="4574" y="0"/>
                    <a:pt x="4375" y="0"/>
                  </a:cubicBez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0" name="Google Shape;14960;p85"/>
            <p:cNvSpPr/>
            <p:nvPr/>
          </p:nvSpPr>
          <p:spPr>
            <a:xfrm>
              <a:off x="4135312" y="3077589"/>
              <a:ext cx="99774" cy="95253"/>
            </a:xfrm>
            <a:custGeom>
              <a:avLst/>
              <a:gdLst/>
              <a:ahLst/>
              <a:cxnLst/>
              <a:rect l="l" t="t" r="r" b="b"/>
              <a:pathLst>
                <a:path w="3818" h="3645" extrusionOk="0">
                  <a:moveTo>
                    <a:pt x="3241" y="0"/>
                  </a:moveTo>
                  <a:lnTo>
                    <a:pt x="77" y="3126"/>
                  </a:lnTo>
                  <a:cubicBezTo>
                    <a:pt x="48" y="3164"/>
                    <a:pt x="20" y="3193"/>
                    <a:pt x="0" y="3231"/>
                  </a:cubicBezTo>
                  <a:lnTo>
                    <a:pt x="404" y="3645"/>
                  </a:lnTo>
                  <a:lnTo>
                    <a:pt x="702" y="3549"/>
                  </a:lnTo>
                  <a:cubicBezTo>
                    <a:pt x="798" y="3520"/>
                    <a:pt x="875" y="3472"/>
                    <a:pt x="943" y="3414"/>
                  </a:cubicBezTo>
                  <a:lnTo>
                    <a:pt x="3818" y="577"/>
                  </a:lnTo>
                  <a:lnTo>
                    <a:pt x="3241" y="0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1" name="Google Shape;14961;p85"/>
            <p:cNvSpPr/>
            <p:nvPr/>
          </p:nvSpPr>
          <p:spPr>
            <a:xfrm>
              <a:off x="3973970" y="3219306"/>
              <a:ext cx="24146" cy="11080"/>
            </a:xfrm>
            <a:custGeom>
              <a:avLst/>
              <a:gdLst/>
              <a:ahLst/>
              <a:cxnLst/>
              <a:rect l="l" t="t" r="r" b="b"/>
              <a:pathLst>
                <a:path w="924" h="424" extrusionOk="0">
                  <a:moveTo>
                    <a:pt x="1" y="1"/>
                  </a:moveTo>
                  <a:lnTo>
                    <a:pt x="1" y="424"/>
                  </a:lnTo>
                  <a:lnTo>
                    <a:pt x="924" y="424"/>
                  </a:lnTo>
                  <a:lnTo>
                    <a:pt x="924" y="1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2" name="Google Shape;14962;p85"/>
            <p:cNvSpPr/>
            <p:nvPr/>
          </p:nvSpPr>
          <p:spPr>
            <a:xfrm>
              <a:off x="3973970" y="3040403"/>
              <a:ext cx="24146" cy="11080"/>
            </a:xfrm>
            <a:custGeom>
              <a:avLst/>
              <a:gdLst/>
              <a:ahLst/>
              <a:cxnLst/>
              <a:rect l="l" t="t" r="r" b="b"/>
              <a:pathLst>
                <a:path w="924" h="424" extrusionOk="0">
                  <a:moveTo>
                    <a:pt x="1" y="0"/>
                  </a:moveTo>
                  <a:lnTo>
                    <a:pt x="1" y="423"/>
                  </a:lnTo>
                  <a:lnTo>
                    <a:pt x="924" y="423"/>
                  </a:lnTo>
                  <a:lnTo>
                    <a:pt x="924" y="0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3" name="Google Shape;14963;p85"/>
            <p:cNvSpPr/>
            <p:nvPr/>
          </p:nvSpPr>
          <p:spPr>
            <a:xfrm>
              <a:off x="4135312" y="3077851"/>
              <a:ext cx="109835" cy="108319"/>
            </a:xfrm>
            <a:custGeom>
              <a:avLst/>
              <a:gdLst/>
              <a:ahLst/>
              <a:cxnLst/>
              <a:rect l="l" t="t" r="r" b="b"/>
              <a:pathLst>
                <a:path w="4203" h="4145" extrusionOk="0">
                  <a:moveTo>
                    <a:pt x="3241" y="0"/>
                  </a:moveTo>
                  <a:lnTo>
                    <a:pt x="87" y="3125"/>
                  </a:lnTo>
                  <a:cubicBezTo>
                    <a:pt x="48" y="3154"/>
                    <a:pt x="20" y="3183"/>
                    <a:pt x="0" y="3221"/>
                  </a:cubicBezTo>
                  <a:lnTo>
                    <a:pt x="414" y="3635"/>
                  </a:lnTo>
                  <a:lnTo>
                    <a:pt x="923" y="4145"/>
                  </a:lnTo>
                  <a:lnTo>
                    <a:pt x="943" y="4145"/>
                  </a:lnTo>
                  <a:cubicBezTo>
                    <a:pt x="972" y="4125"/>
                    <a:pt x="1010" y="4096"/>
                    <a:pt x="1039" y="4068"/>
                  </a:cubicBezTo>
                  <a:lnTo>
                    <a:pt x="4203" y="942"/>
                  </a:lnTo>
                  <a:lnTo>
                    <a:pt x="3241" y="0"/>
                  </a:lnTo>
                  <a:close/>
                </a:path>
              </a:pathLst>
            </a:custGeom>
            <a:solidFill>
              <a:srgbClr val="1D1D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4" name="Google Shape;14964;p85"/>
            <p:cNvSpPr/>
            <p:nvPr/>
          </p:nvSpPr>
          <p:spPr>
            <a:xfrm>
              <a:off x="4135312" y="3077589"/>
              <a:ext cx="99774" cy="95253"/>
            </a:xfrm>
            <a:custGeom>
              <a:avLst/>
              <a:gdLst/>
              <a:ahLst/>
              <a:cxnLst/>
              <a:rect l="l" t="t" r="r" b="b"/>
              <a:pathLst>
                <a:path w="3818" h="3645" extrusionOk="0">
                  <a:moveTo>
                    <a:pt x="3241" y="0"/>
                  </a:moveTo>
                  <a:lnTo>
                    <a:pt x="77" y="3126"/>
                  </a:lnTo>
                  <a:cubicBezTo>
                    <a:pt x="48" y="3164"/>
                    <a:pt x="20" y="3193"/>
                    <a:pt x="0" y="3231"/>
                  </a:cubicBezTo>
                  <a:lnTo>
                    <a:pt x="404" y="3645"/>
                  </a:lnTo>
                  <a:lnTo>
                    <a:pt x="702" y="3549"/>
                  </a:lnTo>
                  <a:cubicBezTo>
                    <a:pt x="798" y="3520"/>
                    <a:pt x="875" y="3472"/>
                    <a:pt x="943" y="3414"/>
                  </a:cubicBezTo>
                  <a:lnTo>
                    <a:pt x="3818" y="577"/>
                  </a:lnTo>
                  <a:lnTo>
                    <a:pt x="3241" y="0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965" name="Google Shape;14965;p85"/>
          <p:cNvGrpSpPr/>
          <p:nvPr/>
        </p:nvGrpSpPr>
        <p:grpSpPr>
          <a:xfrm>
            <a:off x="3527941" y="2916744"/>
            <a:ext cx="366665" cy="315654"/>
            <a:chOff x="3527941" y="2916744"/>
            <a:chExt cx="366665" cy="315654"/>
          </a:xfrm>
        </p:grpSpPr>
        <p:sp>
          <p:nvSpPr>
            <p:cNvPr id="14966" name="Google Shape;14966;p85"/>
            <p:cNvSpPr/>
            <p:nvPr/>
          </p:nvSpPr>
          <p:spPr>
            <a:xfrm>
              <a:off x="3527941" y="2916770"/>
              <a:ext cx="366665" cy="157840"/>
            </a:xfrm>
            <a:custGeom>
              <a:avLst/>
              <a:gdLst/>
              <a:ahLst/>
              <a:cxnLst/>
              <a:rect l="l" t="t" r="r" b="b"/>
              <a:pathLst>
                <a:path w="14031" h="6040" extrusionOk="0">
                  <a:moveTo>
                    <a:pt x="616" y="0"/>
                  </a:moveTo>
                  <a:cubicBezTo>
                    <a:pt x="279" y="0"/>
                    <a:pt x="0" y="279"/>
                    <a:pt x="0" y="616"/>
                  </a:cubicBezTo>
                  <a:lnTo>
                    <a:pt x="0" y="5424"/>
                  </a:lnTo>
                  <a:cubicBezTo>
                    <a:pt x="0" y="5760"/>
                    <a:pt x="279" y="6039"/>
                    <a:pt x="616" y="6039"/>
                  </a:cubicBezTo>
                  <a:lnTo>
                    <a:pt x="13415" y="6039"/>
                  </a:lnTo>
                  <a:cubicBezTo>
                    <a:pt x="13751" y="6039"/>
                    <a:pt x="14030" y="5760"/>
                    <a:pt x="14030" y="5424"/>
                  </a:cubicBezTo>
                  <a:lnTo>
                    <a:pt x="14030" y="616"/>
                  </a:lnTo>
                  <a:cubicBezTo>
                    <a:pt x="14030" y="279"/>
                    <a:pt x="13751" y="0"/>
                    <a:pt x="13415" y="0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7" name="Google Shape;14967;p85"/>
            <p:cNvSpPr/>
            <p:nvPr/>
          </p:nvSpPr>
          <p:spPr>
            <a:xfrm>
              <a:off x="3546521" y="2916744"/>
              <a:ext cx="348085" cy="139260"/>
            </a:xfrm>
            <a:custGeom>
              <a:avLst/>
              <a:gdLst/>
              <a:ahLst/>
              <a:cxnLst/>
              <a:rect l="l" t="t" r="r" b="b"/>
              <a:pathLst>
                <a:path w="13320" h="5329" extrusionOk="0">
                  <a:moveTo>
                    <a:pt x="12721" y="1"/>
                  </a:moveTo>
                  <a:cubicBezTo>
                    <a:pt x="12715" y="1"/>
                    <a:pt x="12709" y="1"/>
                    <a:pt x="12704" y="1"/>
                  </a:cubicBezTo>
                  <a:lnTo>
                    <a:pt x="1" y="1"/>
                  </a:lnTo>
                  <a:lnTo>
                    <a:pt x="1" y="4713"/>
                  </a:lnTo>
                  <a:cubicBezTo>
                    <a:pt x="1" y="5050"/>
                    <a:pt x="280" y="5328"/>
                    <a:pt x="616" y="5328"/>
                  </a:cubicBezTo>
                  <a:lnTo>
                    <a:pt x="13319" y="5328"/>
                  </a:lnTo>
                  <a:lnTo>
                    <a:pt x="13319" y="617"/>
                  </a:lnTo>
                  <a:cubicBezTo>
                    <a:pt x="13319" y="276"/>
                    <a:pt x="13050" y="1"/>
                    <a:pt x="12721" y="1"/>
                  </a:cubicBez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8" name="Google Shape;14968;p85"/>
            <p:cNvSpPr/>
            <p:nvPr/>
          </p:nvSpPr>
          <p:spPr>
            <a:xfrm>
              <a:off x="3527941" y="3074584"/>
              <a:ext cx="366665" cy="157814"/>
            </a:xfrm>
            <a:custGeom>
              <a:avLst/>
              <a:gdLst/>
              <a:ahLst/>
              <a:cxnLst/>
              <a:rect l="l" t="t" r="r" b="b"/>
              <a:pathLst>
                <a:path w="14031" h="6039" extrusionOk="0">
                  <a:moveTo>
                    <a:pt x="616" y="0"/>
                  </a:moveTo>
                  <a:cubicBezTo>
                    <a:pt x="279" y="0"/>
                    <a:pt x="0" y="279"/>
                    <a:pt x="0" y="615"/>
                  </a:cubicBezTo>
                  <a:lnTo>
                    <a:pt x="0" y="5423"/>
                  </a:lnTo>
                  <a:cubicBezTo>
                    <a:pt x="0" y="5760"/>
                    <a:pt x="279" y="6039"/>
                    <a:pt x="616" y="6039"/>
                  </a:cubicBezTo>
                  <a:lnTo>
                    <a:pt x="13415" y="6039"/>
                  </a:lnTo>
                  <a:cubicBezTo>
                    <a:pt x="13751" y="6039"/>
                    <a:pt x="14030" y="5770"/>
                    <a:pt x="14030" y="5423"/>
                  </a:cubicBezTo>
                  <a:lnTo>
                    <a:pt x="14030" y="615"/>
                  </a:lnTo>
                  <a:cubicBezTo>
                    <a:pt x="14030" y="279"/>
                    <a:pt x="13751" y="0"/>
                    <a:pt x="13415" y="0"/>
                  </a:cubicBezTo>
                  <a:close/>
                </a:path>
              </a:pathLst>
            </a:custGeom>
            <a:solidFill>
              <a:srgbClr val="859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9" name="Google Shape;14969;p85"/>
            <p:cNvSpPr/>
            <p:nvPr/>
          </p:nvSpPr>
          <p:spPr>
            <a:xfrm>
              <a:off x="3547279" y="3093426"/>
              <a:ext cx="347327" cy="138973"/>
            </a:xfrm>
            <a:custGeom>
              <a:avLst/>
              <a:gdLst/>
              <a:ahLst/>
              <a:cxnLst/>
              <a:rect l="l" t="t" r="r" b="b"/>
              <a:pathLst>
                <a:path w="13291" h="5318" extrusionOk="0">
                  <a:moveTo>
                    <a:pt x="616" y="0"/>
                  </a:moveTo>
                  <a:cubicBezTo>
                    <a:pt x="280" y="0"/>
                    <a:pt x="1" y="269"/>
                    <a:pt x="1" y="616"/>
                  </a:cubicBezTo>
                  <a:lnTo>
                    <a:pt x="1" y="5318"/>
                  </a:lnTo>
                  <a:lnTo>
                    <a:pt x="12675" y="5318"/>
                  </a:lnTo>
                  <a:cubicBezTo>
                    <a:pt x="13011" y="5318"/>
                    <a:pt x="13290" y="5049"/>
                    <a:pt x="13290" y="4712"/>
                  </a:cubicBezTo>
                  <a:lnTo>
                    <a:pt x="13290" y="0"/>
                  </a:ln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0" name="Google Shape;14970;p85"/>
            <p:cNvSpPr/>
            <p:nvPr/>
          </p:nvSpPr>
          <p:spPr>
            <a:xfrm>
              <a:off x="3553812" y="3097424"/>
              <a:ext cx="45026" cy="44268"/>
            </a:xfrm>
            <a:custGeom>
              <a:avLst/>
              <a:gdLst/>
              <a:ahLst/>
              <a:cxnLst/>
              <a:rect l="l" t="t" r="r" b="b"/>
              <a:pathLst>
                <a:path w="1723" h="1694" extrusionOk="0">
                  <a:moveTo>
                    <a:pt x="858" y="1"/>
                  </a:moveTo>
                  <a:cubicBezTo>
                    <a:pt x="414" y="1"/>
                    <a:pt x="49" y="353"/>
                    <a:pt x="20" y="799"/>
                  </a:cubicBezTo>
                  <a:cubicBezTo>
                    <a:pt x="1" y="1251"/>
                    <a:pt x="328" y="1645"/>
                    <a:pt x="780" y="1693"/>
                  </a:cubicBezTo>
                  <a:lnTo>
                    <a:pt x="876" y="1693"/>
                  </a:lnTo>
                  <a:cubicBezTo>
                    <a:pt x="1345" y="1693"/>
                    <a:pt x="1720" y="1311"/>
                    <a:pt x="1722" y="842"/>
                  </a:cubicBezTo>
                  <a:lnTo>
                    <a:pt x="1722" y="842"/>
                  </a:lnTo>
                  <a:cubicBezTo>
                    <a:pt x="1722" y="844"/>
                    <a:pt x="1722" y="846"/>
                    <a:pt x="1722" y="847"/>
                  </a:cubicBezTo>
                  <a:lnTo>
                    <a:pt x="1722" y="838"/>
                  </a:lnTo>
                  <a:cubicBezTo>
                    <a:pt x="1722" y="839"/>
                    <a:pt x="1722" y="841"/>
                    <a:pt x="1722" y="842"/>
                  </a:cubicBezTo>
                  <a:lnTo>
                    <a:pt x="1722" y="842"/>
                  </a:lnTo>
                  <a:cubicBezTo>
                    <a:pt x="1720" y="374"/>
                    <a:pt x="1345" y="1"/>
                    <a:pt x="876" y="1"/>
                  </a:cubicBezTo>
                  <a:cubicBezTo>
                    <a:pt x="870" y="1"/>
                    <a:pt x="864" y="1"/>
                    <a:pt x="858" y="1"/>
                  </a:cubicBezTo>
                  <a:close/>
                </a:path>
              </a:pathLst>
            </a:custGeom>
            <a:solidFill>
              <a:srgbClr val="B8C2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1" name="Google Shape;14971;p85"/>
            <p:cNvSpPr/>
            <p:nvPr/>
          </p:nvSpPr>
          <p:spPr>
            <a:xfrm>
              <a:off x="3554335" y="3165551"/>
              <a:ext cx="44504" cy="44504"/>
            </a:xfrm>
            <a:custGeom>
              <a:avLst/>
              <a:gdLst/>
              <a:ahLst/>
              <a:cxnLst/>
              <a:rect l="l" t="t" r="r" b="b"/>
              <a:pathLst>
                <a:path w="1703" h="1703" extrusionOk="0">
                  <a:moveTo>
                    <a:pt x="856" y="0"/>
                  </a:moveTo>
                  <a:cubicBezTo>
                    <a:pt x="385" y="0"/>
                    <a:pt x="0" y="375"/>
                    <a:pt x="0" y="846"/>
                  </a:cubicBezTo>
                  <a:cubicBezTo>
                    <a:pt x="0" y="1317"/>
                    <a:pt x="385" y="1702"/>
                    <a:pt x="856" y="1702"/>
                  </a:cubicBezTo>
                  <a:cubicBezTo>
                    <a:pt x="1327" y="1702"/>
                    <a:pt x="1702" y="1317"/>
                    <a:pt x="1702" y="846"/>
                  </a:cubicBezTo>
                  <a:cubicBezTo>
                    <a:pt x="1702" y="375"/>
                    <a:pt x="1327" y="0"/>
                    <a:pt x="856" y="0"/>
                  </a:cubicBez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2" name="Google Shape;14972;p85"/>
            <p:cNvSpPr/>
            <p:nvPr/>
          </p:nvSpPr>
          <p:spPr>
            <a:xfrm>
              <a:off x="3620920" y="3097424"/>
              <a:ext cx="45261" cy="44268"/>
            </a:xfrm>
            <a:custGeom>
              <a:avLst/>
              <a:gdLst/>
              <a:ahLst/>
              <a:cxnLst/>
              <a:rect l="l" t="t" r="r" b="b"/>
              <a:pathLst>
                <a:path w="1732" h="1694" extrusionOk="0">
                  <a:moveTo>
                    <a:pt x="867" y="1"/>
                  </a:moveTo>
                  <a:cubicBezTo>
                    <a:pt x="423" y="1"/>
                    <a:pt x="58" y="353"/>
                    <a:pt x="29" y="799"/>
                  </a:cubicBezTo>
                  <a:cubicBezTo>
                    <a:pt x="0" y="1251"/>
                    <a:pt x="337" y="1645"/>
                    <a:pt x="789" y="1693"/>
                  </a:cubicBezTo>
                  <a:lnTo>
                    <a:pt x="885" y="1693"/>
                  </a:lnTo>
                  <a:cubicBezTo>
                    <a:pt x="1345" y="1693"/>
                    <a:pt x="1729" y="1311"/>
                    <a:pt x="1731" y="842"/>
                  </a:cubicBezTo>
                  <a:lnTo>
                    <a:pt x="1731" y="842"/>
                  </a:lnTo>
                  <a:cubicBezTo>
                    <a:pt x="1731" y="844"/>
                    <a:pt x="1731" y="846"/>
                    <a:pt x="1731" y="847"/>
                  </a:cubicBezTo>
                  <a:lnTo>
                    <a:pt x="1731" y="838"/>
                  </a:lnTo>
                  <a:cubicBezTo>
                    <a:pt x="1731" y="839"/>
                    <a:pt x="1731" y="841"/>
                    <a:pt x="1731" y="842"/>
                  </a:cubicBezTo>
                  <a:lnTo>
                    <a:pt x="1731" y="842"/>
                  </a:lnTo>
                  <a:cubicBezTo>
                    <a:pt x="1729" y="374"/>
                    <a:pt x="1345" y="1"/>
                    <a:pt x="885" y="1"/>
                  </a:cubicBezTo>
                  <a:cubicBezTo>
                    <a:pt x="879" y="1"/>
                    <a:pt x="873" y="1"/>
                    <a:pt x="867" y="1"/>
                  </a:cubicBezTo>
                  <a:close/>
                </a:path>
              </a:pathLst>
            </a:custGeom>
            <a:solidFill>
              <a:srgbClr val="ABBCCA"/>
            </a:solidFill>
            <a:ln w="3125" cap="flat" cmpd="sng">
              <a:solidFill>
                <a:srgbClr val="ABBCCA"/>
              </a:solidFill>
              <a:prstDash val="solid"/>
              <a:miter lim="961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3" name="Google Shape;14973;p85"/>
            <p:cNvSpPr/>
            <p:nvPr/>
          </p:nvSpPr>
          <p:spPr>
            <a:xfrm>
              <a:off x="3621678" y="3165551"/>
              <a:ext cx="44504" cy="44504"/>
            </a:xfrm>
            <a:custGeom>
              <a:avLst/>
              <a:gdLst/>
              <a:ahLst/>
              <a:cxnLst/>
              <a:rect l="l" t="t" r="r" b="b"/>
              <a:pathLst>
                <a:path w="1703" h="1703" extrusionOk="0">
                  <a:moveTo>
                    <a:pt x="856" y="0"/>
                  </a:moveTo>
                  <a:cubicBezTo>
                    <a:pt x="385" y="0"/>
                    <a:pt x="0" y="375"/>
                    <a:pt x="0" y="846"/>
                  </a:cubicBezTo>
                  <a:cubicBezTo>
                    <a:pt x="0" y="1317"/>
                    <a:pt x="385" y="1702"/>
                    <a:pt x="856" y="1702"/>
                  </a:cubicBezTo>
                  <a:cubicBezTo>
                    <a:pt x="1318" y="1702"/>
                    <a:pt x="1702" y="1317"/>
                    <a:pt x="1702" y="846"/>
                  </a:cubicBezTo>
                  <a:cubicBezTo>
                    <a:pt x="1702" y="375"/>
                    <a:pt x="1318" y="0"/>
                    <a:pt x="856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4" name="Google Shape;14974;p85"/>
            <p:cNvSpPr/>
            <p:nvPr/>
          </p:nvSpPr>
          <p:spPr>
            <a:xfrm>
              <a:off x="3689021" y="3165551"/>
              <a:ext cx="44504" cy="44504"/>
            </a:xfrm>
            <a:custGeom>
              <a:avLst/>
              <a:gdLst/>
              <a:ahLst/>
              <a:cxnLst/>
              <a:rect l="l" t="t" r="r" b="b"/>
              <a:pathLst>
                <a:path w="1703" h="1703" extrusionOk="0">
                  <a:moveTo>
                    <a:pt x="856" y="0"/>
                  </a:moveTo>
                  <a:cubicBezTo>
                    <a:pt x="385" y="0"/>
                    <a:pt x="0" y="375"/>
                    <a:pt x="0" y="846"/>
                  </a:cubicBezTo>
                  <a:cubicBezTo>
                    <a:pt x="0" y="1317"/>
                    <a:pt x="385" y="1702"/>
                    <a:pt x="856" y="1702"/>
                  </a:cubicBezTo>
                  <a:cubicBezTo>
                    <a:pt x="1318" y="1702"/>
                    <a:pt x="1702" y="1317"/>
                    <a:pt x="1702" y="846"/>
                  </a:cubicBezTo>
                  <a:cubicBezTo>
                    <a:pt x="1702" y="375"/>
                    <a:pt x="1318" y="0"/>
                    <a:pt x="8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5" name="Google Shape;14975;p85"/>
            <p:cNvSpPr/>
            <p:nvPr/>
          </p:nvSpPr>
          <p:spPr>
            <a:xfrm>
              <a:off x="3755607" y="3097424"/>
              <a:ext cx="45261" cy="44268"/>
            </a:xfrm>
            <a:custGeom>
              <a:avLst/>
              <a:gdLst/>
              <a:ahLst/>
              <a:cxnLst/>
              <a:rect l="l" t="t" r="r" b="b"/>
              <a:pathLst>
                <a:path w="1732" h="1694" extrusionOk="0">
                  <a:moveTo>
                    <a:pt x="858" y="1"/>
                  </a:moveTo>
                  <a:cubicBezTo>
                    <a:pt x="414" y="1"/>
                    <a:pt x="48" y="353"/>
                    <a:pt x="29" y="799"/>
                  </a:cubicBezTo>
                  <a:cubicBezTo>
                    <a:pt x="1" y="1251"/>
                    <a:pt x="337" y="1645"/>
                    <a:pt x="789" y="1693"/>
                  </a:cubicBezTo>
                  <a:lnTo>
                    <a:pt x="876" y="1693"/>
                  </a:lnTo>
                  <a:cubicBezTo>
                    <a:pt x="1345" y="1693"/>
                    <a:pt x="1729" y="1311"/>
                    <a:pt x="1731" y="842"/>
                  </a:cubicBezTo>
                  <a:lnTo>
                    <a:pt x="1731" y="842"/>
                  </a:lnTo>
                  <a:cubicBezTo>
                    <a:pt x="1731" y="844"/>
                    <a:pt x="1731" y="846"/>
                    <a:pt x="1731" y="847"/>
                  </a:cubicBezTo>
                  <a:lnTo>
                    <a:pt x="1731" y="838"/>
                  </a:lnTo>
                  <a:cubicBezTo>
                    <a:pt x="1731" y="839"/>
                    <a:pt x="1731" y="841"/>
                    <a:pt x="1731" y="842"/>
                  </a:cubicBezTo>
                  <a:lnTo>
                    <a:pt x="1731" y="842"/>
                  </a:lnTo>
                  <a:cubicBezTo>
                    <a:pt x="1729" y="374"/>
                    <a:pt x="1345" y="1"/>
                    <a:pt x="876" y="1"/>
                  </a:cubicBezTo>
                  <a:cubicBezTo>
                    <a:pt x="870" y="1"/>
                    <a:pt x="864" y="1"/>
                    <a:pt x="858" y="1"/>
                  </a:cubicBezTo>
                  <a:close/>
                </a:path>
              </a:pathLst>
            </a:custGeom>
            <a:solidFill>
              <a:srgbClr val="738A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6" name="Google Shape;14976;p85"/>
            <p:cNvSpPr/>
            <p:nvPr/>
          </p:nvSpPr>
          <p:spPr>
            <a:xfrm>
              <a:off x="3756365" y="3165551"/>
              <a:ext cx="44504" cy="44504"/>
            </a:xfrm>
            <a:custGeom>
              <a:avLst/>
              <a:gdLst/>
              <a:ahLst/>
              <a:cxnLst/>
              <a:rect l="l" t="t" r="r" b="b"/>
              <a:pathLst>
                <a:path w="1703" h="1703" extrusionOk="0">
                  <a:moveTo>
                    <a:pt x="847" y="0"/>
                  </a:moveTo>
                  <a:cubicBezTo>
                    <a:pt x="385" y="0"/>
                    <a:pt x="0" y="375"/>
                    <a:pt x="0" y="846"/>
                  </a:cubicBezTo>
                  <a:cubicBezTo>
                    <a:pt x="0" y="1317"/>
                    <a:pt x="385" y="1702"/>
                    <a:pt x="847" y="1702"/>
                  </a:cubicBezTo>
                  <a:cubicBezTo>
                    <a:pt x="1318" y="1702"/>
                    <a:pt x="1702" y="1317"/>
                    <a:pt x="1702" y="846"/>
                  </a:cubicBezTo>
                  <a:cubicBezTo>
                    <a:pt x="1702" y="375"/>
                    <a:pt x="1318" y="0"/>
                    <a:pt x="847" y="0"/>
                  </a:cubicBezTo>
                  <a:close/>
                </a:path>
              </a:pathLst>
            </a:custGeom>
            <a:solidFill>
              <a:srgbClr val="2943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7" name="Google Shape;14977;p85"/>
            <p:cNvSpPr/>
            <p:nvPr/>
          </p:nvSpPr>
          <p:spPr>
            <a:xfrm>
              <a:off x="3822950" y="3097424"/>
              <a:ext cx="45261" cy="44268"/>
            </a:xfrm>
            <a:custGeom>
              <a:avLst/>
              <a:gdLst/>
              <a:ahLst/>
              <a:cxnLst/>
              <a:rect l="l" t="t" r="r" b="b"/>
              <a:pathLst>
                <a:path w="1732" h="1694" extrusionOk="0">
                  <a:moveTo>
                    <a:pt x="858" y="1"/>
                  </a:moveTo>
                  <a:cubicBezTo>
                    <a:pt x="414" y="1"/>
                    <a:pt x="48" y="353"/>
                    <a:pt x="29" y="799"/>
                  </a:cubicBezTo>
                  <a:cubicBezTo>
                    <a:pt x="1" y="1251"/>
                    <a:pt x="337" y="1645"/>
                    <a:pt x="789" y="1693"/>
                  </a:cubicBezTo>
                  <a:lnTo>
                    <a:pt x="876" y="1693"/>
                  </a:lnTo>
                  <a:cubicBezTo>
                    <a:pt x="1345" y="1693"/>
                    <a:pt x="1729" y="1311"/>
                    <a:pt x="1731" y="842"/>
                  </a:cubicBezTo>
                  <a:lnTo>
                    <a:pt x="1731" y="842"/>
                  </a:lnTo>
                  <a:cubicBezTo>
                    <a:pt x="1731" y="844"/>
                    <a:pt x="1732" y="846"/>
                    <a:pt x="1732" y="847"/>
                  </a:cubicBezTo>
                  <a:lnTo>
                    <a:pt x="1732" y="838"/>
                  </a:lnTo>
                  <a:cubicBezTo>
                    <a:pt x="1732" y="839"/>
                    <a:pt x="1731" y="841"/>
                    <a:pt x="1731" y="842"/>
                  </a:cubicBezTo>
                  <a:lnTo>
                    <a:pt x="1731" y="842"/>
                  </a:lnTo>
                  <a:cubicBezTo>
                    <a:pt x="1729" y="374"/>
                    <a:pt x="1345" y="1"/>
                    <a:pt x="876" y="1"/>
                  </a:cubicBezTo>
                  <a:cubicBezTo>
                    <a:pt x="870" y="1"/>
                    <a:pt x="864" y="1"/>
                    <a:pt x="858" y="1"/>
                  </a:cubicBez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8" name="Google Shape;14978;p85"/>
            <p:cNvSpPr/>
            <p:nvPr/>
          </p:nvSpPr>
          <p:spPr>
            <a:xfrm>
              <a:off x="3823708" y="3165551"/>
              <a:ext cx="44504" cy="44504"/>
            </a:xfrm>
            <a:custGeom>
              <a:avLst/>
              <a:gdLst/>
              <a:ahLst/>
              <a:cxnLst/>
              <a:rect l="l" t="t" r="r" b="b"/>
              <a:pathLst>
                <a:path w="1703" h="1703" extrusionOk="0">
                  <a:moveTo>
                    <a:pt x="847" y="0"/>
                  </a:moveTo>
                  <a:cubicBezTo>
                    <a:pt x="375" y="0"/>
                    <a:pt x="0" y="375"/>
                    <a:pt x="0" y="846"/>
                  </a:cubicBezTo>
                  <a:cubicBezTo>
                    <a:pt x="0" y="1317"/>
                    <a:pt x="375" y="1702"/>
                    <a:pt x="847" y="1702"/>
                  </a:cubicBezTo>
                  <a:cubicBezTo>
                    <a:pt x="1318" y="1702"/>
                    <a:pt x="1703" y="1317"/>
                    <a:pt x="1703" y="846"/>
                  </a:cubicBezTo>
                  <a:cubicBezTo>
                    <a:pt x="1703" y="375"/>
                    <a:pt x="1318" y="0"/>
                    <a:pt x="847" y="0"/>
                  </a:cubicBezTo>
                  <a:close/>
                </a:path>
              </a:pathLst>
            </a:custGeom>
            <a:solidFill>
              <a:srgbClr val="49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9" name="Google Shape;14979;p85"/>
            <p:cNvSpPr/>
            <p:nvPr/>
          </p:nvSpPr>
          <p:spPr>
            <a:xfrm>
              <a:off x="3562514" y="3105185"/>
              <a:ext cx="40897" cy="36507"/>
            </a:xfrm>
            <a:custGeom>
              <a:avLst/>
              <a:gdLst/>
              <a:ahLst/>
              <a:cxnLst/>
              <a:rect l="l" t="t" r="r" b="b"/>
              <a:pathLst>
                <a:path w="1565" h="1397" extrusionOk="0">
                  <a:moveTo>
                    <a:pt x="1134" y="0"/>
                  </a:moveTo>
                  <a:cubicBezTo>
                    <a:pt x="1123" y="0"/>
                    <a:pt x="1112" y="1"/>
                    <a:pt x="1101" y="2"/>
                  </a:cubicBezTo>
                  <a:cubicBezTo>
                    <a:pt x="1093" y="2"/>
                    <a:pt x="1085" y="2"/>
                    <a:pt x="1077" y="2"/>
                  </a:cubicBezTo>
                  <a:cubicBezTo>
                    <a:pt x="343" y="2"/>
                    <a:pt x="0" y="902"/>
                    <a:pt x="543" y="1396"/>
                  </a:cubicBezTo>
                  <a:cubicBezTo>
                    <a:pt x="1014" y="1396"/>
                    <a:pt x="1389" y="1012"/>
                    <a:pt x="1389" y="541"/>
                  </a:cubicBezTo>
                  <a:cubicBezTo>
                    <a:pt x="1565" y="328"/>
                    <a:pt x="1403" y="0"/>
                    <a:pt x="1134" y="0"/>
                  </a:cubicBezTo>
                  <a:close/>
                </a:path>
              </a:pathLst>
            </a:custGeom>
            <a:solidFill>
              <a:srgbClr val="CBD2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0" name="Google Shape;14980;p85"/>
            <p:cNvSpPr/>
            <p:nvPr/>
          </p:nvSpPr>
          <p:spPr>
            <a:xfrm>
              <a:off x="3562436" y="3173313"/>
              <a:ext cx="41289" cy="36742"/>
            </a:xfrm>
            <a:custGeom>
              <a:avLst/>
              <a:gdLst/>
              <a:ahLst/>
              <a:cxnLst/>
              <a:rect l="l" t="t" r="r" b="b"/>
              <a:pathLst>
                <a:path w="1580" h="1406" extrusionOk="0">
                  <a:moveTo>
                    <a:pt x="1128" y="0"/>
                  </a:moveTo>
                  <a:cubicBezTo>
                    <a:pt x="1120" y="0"/>
                    <a:pt x="1112" y="1"/>
                    <a:pt x="1104" y="1"/>
                  </a:cubicBezTo>
                  <a:cubicBezTo>
                    <a:pt x="1100" y="1"/>
                    <a:pt x="1096" y="1"/>
                    <a:pt x="1092" y="1"/>
                  </a:cubicBezTo>
                  <a:cubicBezTo>
                    <a:pt x="359" y="1"/>
                    <a:pt x="1" y="908"/>
                    <a:pt x="546" y="1405"/>
                  </a:cubicBezTo>
                  <a:cubicBezTo>
                    <a:pt x="1017" y="1405"/>
                    <a:pt x="1392" y="1020"/>
                    <a:pt x="1392" y="549"/>
                  </a:cubicBezTo>
                  <a:cubicBezTo>
                    <a:pt x="1579" y="325"/>
                    <a:pt x="1412" y="0"/>
                    <a:pt x="1128" y="0"/>
                  </a:cubicBez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1" name="Google Shape;14981;p85"/>
            <p:cNvSpPr/>
            <p:nvPr/>
          </p:nvSpPr>
          <p:spPr>
            <a:xfrm>
              <a:off x="3629622" y="3105185"/>
              <a:ext cx="41133" cy="36507"/>
            </a:xfrm>
            <a:custGeom>
              <a:avLst/>
              <a:gdLst/>
              <a:ahLst/>
              <a:cxnLst/>
              <a:rect l="l" t="t" r="r" b="b"/>
              <a:pathLst>
                <a:path w="1574" h="1397" extrusionOk="0">
                  <a:moveTo>
                    <a:pt x="1135" y="0"/>
                  </a:moveTo>
                  <a:cubicBezTo>
                    <a:pt x="1123" y="0"/>
                    <a:pt x="1112" y="1"/>
                    <a:pt x="1100" y="2"/>
                  </a:cubicBezTo>
                  <a:cubicBezTo>
                    <a:pt x="1092" y="2"/>
                    <a:pt x="1085" y="2"/>
                    <a:pt x="1077" y="2"/>
                  </a:cubicBezTo>
                  <a:cubicBezTo>
                    <a:pt x="352" y="2"/>
                    <a:pt x="0" y="902"/>
                    <a:pt x="552" y="1396"/>
                  </a:cubicBezTo>
                  <a:cubicBezTo>
                    <a:pt x="1014" y="1396"/>
                    <a:pt x="1398" y="1012"/>
                    <a:pt x="1398" y="541"/>
                  </a:cubicBezTo>
                  <a:cubicBezTo>
                    <a:pt x="1574" y="328"/>
                    <a:pt x="1412" y="0"/>
                    <a:pt x="1135" y="0"/>
                  </a:cubicBezTo>
                  <a:close/>
                </a:path>
              </a:pathLst>
            </a:custGeom>
            <a:solidFill>
              <a:srgbClr val="BAC8D3"/>
            </a:solidFill>
            <a:ln w="3125" cap="flat" cmpd="sng">
              <a:solidFill>
                <a:srgbClr val="ABBCCA"/>
              </a:solidFill>
              <a:prstDash val="solid"/>
              <a:miter lim="961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2" name="Google Shape;14982;p85"/>
            <p:cNvSpPr/>
            <p:nvPr/>
          </p:nvSpPr>
          <p:spPr>
            <a:xfrm>
              <a:off x="3629779" y="3173313"/>
              <a:ext cx="41289" cy="36742"/>
            </a:xfrm>
            <a:custGeom>
              <a:avLst/>
              <a:gdLst/>
              <a:ahLst/>
              <a:cxnLst/>
              <a:rect l="l" t="t" r="r" b="b"/>
              <a:pathLst>
                <a:path w="1580" h="1406" extrusionOk="0">
                  <a:moveTo>
                    <a:pt x="1128" y="0"/>
                  </a:moveTo>
                  <a:cubicBezTo>
                    <a:pt x="1120" y="0"/>
                    <a:pt x="1112" y="1"/>
                    <a:pt x="1104" y="1"/>
                  </a:cubicBezTo>
                  <a:cubicBezTo>
                    <a:pt x="1100" y="1"/>
                    <a:pt x="1096" y="1"/>
                    <a:pt x="1092" y="1"/>
                  </a:cubicBezTo>
                  <a:cubicBezTo>
                    <a:pt x="360" y="1"/>
                    <a:pt x="1" y="908"/>
                    <a:pt x="546" y="1405"/>
                  </a:cubicBezTo>
                  <a:cubicBezTo>
                    <a:pt x="1008" y="1405"/>
                    <a:pt x="1392" y="1020"/>
                    <a:pt x="1392" y="549"/>
                  </a:cubicBezTo>
                  <a:cubicBezTo>
                    <a:pt x="1579" y="325"/>
                    <a:pt x="1412" y="0"/>
                    <a:pt x="1128" y="0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3" name="Google Shape;14983;p85"/>
            <p:cNvSpPr/>
            <p:nvPr/>
          </p:nvSpPr>
          <p:spPr>
            <a:xfrm>
              <a:off x="3696887" y="3173313"/>
              <a:ext cx="41263" cy="36742"/>
            </a:xfrm>
            <a:custGeom>
              <a:avLst/>
              <a:gdLst/>
              <a:ahLst/>
              <a:cxnLst/>
              <a:rect l="l" t="t" r="r" b="b"/>
              <a:pathLst>
                <a:path w="1579" h="1406" extrusionOk="0">
                  <a:moveTo>
                    <a:pt x="1137" y="0"/>
                  </a:moveTo>
                  <a:cubicBezTo>
                    <a:pt x="1129" y="0"/>
                    <a:pt x="1121" y="1"/>
                    <a:pt x="1113" y="1"/>
                  </a:cubicBezTo>
                  <a:cubicBezTo>
                    <a:pt x="1109" y="1"/>
                    <a:pt x="1105" y="1"/>
                    <a:pt x="1101" y="1"/>
                  </a:cubicBezTo>
                  <a:cubicBezTo>
                    <a:pt x="359" y="1"/>
                    <a:pt x="0" y="908"/>
                    <a:pt x="555" y="1405"/>
                  </a:cubicBezTo>
                  <a:cubicBezTo>
                    <a:pt x="1017" y="1405"/>
                    <a:pt x="1401" y="1020"/>
                    <a:pt x="1401" y="549"/>
                  </a:cubicBezTo>
                  <a:cubicBezTo>
                    <a:pt x="1579" y="325"/>
                    <a:pt x="1420" y="0"/>
                    <a:pt x="1137" y="0"/>
                  </a:cubicBezTo>
                  <a:close/>
                </a:path>
              </a:pathLst>
            </a:custGeom>
            <a:solidFill>
              <a:srgbClr val="7F94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4" name="Google Shape;14984;p85"/>
            <p:cNvSpPr/>
            <p:nvPr/>
          </p:nvSpPr>
          <p:spPr>
            <a:xfrm>
              <a:off x="3764309" y="3105185"/>
              <a:ext cx="41133" cy="36507"/>
            </a:xfrm>
            <a:custGeom>
              <a:avLst/>
              <a:gdLst/>
              <a:ahLst/>
              <a:cxnLst/>
              <a:rect l="l" t="t" r="r" b="b"/>
              <a:pathLst>
                <a:path w="1574" h="1397" extrusionOk="0">
                  <a:moveTo>
                    <a:pt x="1135" y="0"/>
                  </a:moveTo>
                  <a:cubicBezTo>
                    <a:pt x="1124" y="0"/>
                    <a:pt x="1112" y="1"/>
                    <a:pt x="1100" y="2"/>
                  </a:cubicBezTo>
                  <a:cubicBezTo>
                    <a:pt x="1093" y="2"/>
                    <a:pt x="1085" y="2"/>
                    <a:pt x="1077" y="2"/>
                  </a:cubicBezTo>
                  <a:cubicBezTo>
                    <a:pt x="352" y="2"/>
                    <a:pt x="0" y="902"/>
                    <a:pt x="543" y="1396"/>
                  </a:cubicBezTo>
                  <a:cubicBezTo>
                    <a:pt x="1014" y="1396"/>
                    <a:pt x="1398" y="1012"/>
                    <a:pt x="1398" y="541"/>
                  </a:cubicBezTo>
                  <a:lnTo>
                    <a:pt x="1389" y="541"/>
                  </a:lnTo>
                  <a:cubicBezTo>
                    <a:pt x="1574" y="328"/>
                    <a:pt x="1412" y="0"/>
                    <a:pt x="1135" y="0"/>
                  </a:cubicBezTo>
                  <a:close/>
                </a:path>
              </a:pathLst>
            </a:custGeom>
            <a:solidFill>
              <a:srgbClr val="B0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5" name="Google Shape;14985;p85"/>
            <p:cNvSpPr/>
            <p:nvPr/>
          </p:nvSpPr>
          <p:spPr>
            <a:xfrm>
              <a:off x="3764231" y="3173313"/>
              <a:ext cx="41289" cy="36742"/>
            </a:xfrm>
            <a:custGeom>
              <a:avLst/>
              <a:gdLst/>
              <a:ahLst/>
              <a:cxnLst/>
              <a:rect l="l" t="t" r="r" b="b"/>
              <a:pathLst>
                <a:path w="1580" h="1406" extrusionOk="0">
                  <a:moveTo>
                    <a:pt x="1136" y="0"/>
                  </a:moveTo>
                  <a:cubicBezTo>
                    <a:pt x="1129" y="0"/>
                    <a:pt x="1121" y="1"/>
                    <a:pt x="1113" y="1"/>
                  </a:cubicBezTo>
                  <a:cubicBezTo>
                    <a:pt x="1109" y="1"/>
                    <a:pt x="1105" y="1"/>
                    <a:pt x="1101" y="1"/>
                  </a:cubicBezTo>
                  <a:cubicBezTo>
                    <a:pt x="359" y="1"/>
                    <a:pt x="0" y="908"/>
                    <a:pt x="546" y="1405"/>
                  </a:cubicBezTo>
                  <a:cubicBezTo>
                    <a:pt x="1017" y="1405"/>
                    <a:pt x="1401" y="1020"/>
                    <a:pt x="1401" y="549"/>
                  </a:cubicBezTo>
                  <a:cubicBezTo>
                    <a:pt x="1579" y="325"/>
                    <a:pt x="1411" y="0"/>
                    <a:pt x="1136" y="0"/>
                  </a:cubicBezTo>
                  <a:close/>
                </a:path>
              </a:pathLst>
            </a:custGeom>
            <a:solidFill>
              <a:srgbClr val="6174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6" name="Google Shape;14986;p85"/>
            <p:cNvSpPr/>
            <p:nvPr/>
          </p:nvSpPr>
          <p:spPr>
            <a:xfrm>
              <a:off x="3831653" y="3105185"/>
              <a:ext cx="41133" cy="36507"/>
            </a:xfrm>
            <a:custGeom>
              <a:avLst/>
              <a:gdLst/>
              <a:ahLst/>
              <a:cxnLst/>
              <a:rect l="l" t="t" r="r" b="b"/>
              <a:pathLst>
                <a:path w="1574" h="1397" extrusionOk="0">
                  <a:moveTo>
                    <a:pt x="1135" y="0"/>
                  </a:moveTo>
                  <a:cubicBezTo>
                    <a:pt x="1124" y="0"/>
                    <a:pt x="1112" y="1"/>
                    <a:pt x="1100" y="2"/>
                  </a:cubicBezTo>
                  <a:cubicBezTo>
                    <a:pt x="1093" y="2"/>
                    <a:pt x="1085" y="2"/>
                    <a:pt x="1077" y="2"/>
                  </a:cubicBezTo>
                  <a:cubicBezTo>
                    <a:pt x="352" y="2"/>
                    <a:pt x="0" y="902"/>
                    <a:pt x="543" y="1396"/>
                  </a:cubicBezTo>
                  <a:cubicBezTo>
                    <a:pt x="1014" y="1396"/>
                    <a:pt x="1399" y="1012"/>
                    <a:pt x="1399" y="541"/>
                  </a:cubicBezTo>
                  <a:lnTo>
                    <a:pt x="1389" y="541"/>
                  </a:lnTo>
                  <a:cubicBezTo>
                    <a:pt x="1574" y="328"/>
                    <a:pt x="1412" y="0"/>
                    <a:pt x="1135" y="0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7" name="Google Shape;14987;p85"/>
            <p:cNvSpPr/>
            <p:nvPr/>
          </p:nvSpPr>
          <p:spPr>
            <a:xfrm>
              <a:off x="3831574" y="3173313"/>
              <a:ext cx="41289" cy="36742"/>
            </a:xfrm>
            <a:custGeom>
              <a:avLst/>
              <a:gdLst/>
              <a:ahLst/>
              <a:cxnLst/>
              <a:rect l="l" t="t" r="r" b="b"/>
              <a:pathLst>
                <a:path w="1580" h="1406" extrusionOk="0">
                  <a:moveTo>
                    <a:pt x="1137" y="0"/>
                  </a:moveTo>
                  <a:cubicBezTo>
                    <a:pt x="1129" y="0"/>
                    <a:pt x="1121" y="1"/>
                    <a:pt x="1113" y="1"/>
                  </a:cubicBezTo>
                  <a:cubicBezTo>
                    <a:pt x="1109" y="1"/>
                    <a:pt x="1105" y="1"/>
                    <a:pt x="1101" y="1"/>
                  </a:cubicBezTo>
                  <a:cubicBezTo>
                    <a:pt x="359" y="1"/>
                    <a:pt x="0" y="908"/>
                    <a:pt x="546" y="1405"/>
                  </a:cubicBezTo>
                  <a:cubicBezTo>
                    <a:pt x="1017" y="1405"/>
                    <a:pt x="1402" y="1020"/>
                    <a:pt x="1402" y="549"/>
                  </a:cubicBezTo>
                  <a:cubicBezTo>
                    <a:pt x="1579" y="325"/>
                    <a:pt x="1411" y="0"/>
                    <a:pt x="1137" y="0"/>
                  </a:cubicBezTo>
                  <a:close/>
                </a:path>
              </a:pathLst>
            </a:custGeom>
            <a:solidFill>
              <a:srgbClr val="6177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8" name="Google Shape;14988;p85"/>
            <p:cNvSpPr/>
            <p:nvPr/>
          </p:nvSpPr>
          <p:spPr>
            <a:xfrm>
              <a:off x="3550310" y="2939375"/>
              <a:ext cx="101786" cy="65854"/>
            </a:xfrm>
            <a:custGeom>
              <a:avLst/>
              <a:gdLst/>
              <a:ahLst/>
              <a:cxnLst/>
              <a:rect l="l" t="t" r="r" b="b"/>
              <a:pathLst>
                <a:path w="3895" h="2520" extrusionOk="0">
                  <a:moveTo>
                    <a:pt x="1847" y="1"/>
                  </a:moveTo>
                  <a:cubicBezTo>
                    <a:pt x="1606" y="1"/>
                    <a:pt x="1423" y="193"/>
                    <a:pt x="1423" y="424"/>
                  </a:cubicBezTo>
                  <a:lnTo>
                    <a:pt x="1423" y="453"/>
                  </a:lnTo>
                  <a:lnTo>
                    <a:pt x="1423" y="481"/>
                  </a:lnTo>
                  <a:cubicBezTo>
                    <a:pt x="1433" y="674"/>
                    <a:pt x="1270" y="837"/>
                    <a:pt x="1068" y="837"/>
                  </a:cubicBezTo>
                  <a:cubicBezTo>
                    <a:pt x="837" y="837"/>
                    <a:pt x="644" y="1030"/>
                    <a:pt x="644" y="1260"/>
                  </a:cubicBezTo>
                  <a:cubicBezTo>
                    <a:pt x="644" y="1280"/>
                    <a:pt x="654" y="1308"/>
                    <a:pt x="654" y="1337"/>
                  </a:cubicBezTo>
                  <a:cubicBezTo>
                    <a:pt x="683" y="1481"/>
                    <a:pt x="568" y="1616"/>
                    <a:pt x="423" y="1616"/>
                  </a:cubicBezTo>
                  <a:cubicBezTo>
                    <a:pt x="193" y="1616"/>
                    <a:pt x="0" y="1808"/>
                    <a:pt x="0" y="2039"/>
                  </a:cubicBezTo>
                  <a:lnTo>
                    <a:pt x="0" y="2097"/>
                  </a:lnTo>
                  <a:cubicBezTo>
                    <a:pt x="0" y="2337"/>
                    <a:pt x="193" y="2520"/>
                    <a:pt x="423" y="2520"/>
                  </a:cubicBezTo>
                  <a:lnTo>
                    <a:pt x="1923" y="2520"/>
                  </a:lnTo>
                  <a:cubicBezTo>
                    <a:pt x="2154" y="2520"/>
                    <a:pt x="2337" y="2337"/>
                    <a:pt x="2337" y="2097"/>
                  </a:cubicBezTo>
                  <a:lnTo>
                    <a:pt x="2337" y="2030"/>
                  </a:lnTo>
                  <a:cubicBezTo>
                    <a:pt x="2337" y="1837"/>
                    <a:pt x="2491" y="1683"/>
                    <a:pt x="2683" y="1683"/>
                  </a:cubicBezTo>
                  <a:lnTo>
                    <a:pt x="3462" y="1683"/>
                  </a:lnTo>
                  <a:cubicBezTo>
                    <a:pt x="3702" y="1683"/>
                    <a:pt x="3885" y="1491"/>
                    <a:pt x="3885" y="1260"/>
                  </a:cubicBezTo>
                  <a:lnTo>
                    <a:pt x="3895" y="1260"/>
                  </a:lnTo>
                  <a:cubicBezTo>
                    <a:pt x="3895" y="1030"/>
                    <a:pt x="3702" y="847"/>
                    <a:pt x="3472" y="847"/>
                  </a:cubicBezTo>
                  <a:cubicBezTo>
                    <a:pt x="3318" y="847"/>
                    <a:pt x="3202" y="703"/>
                    <a:pt x="3231" y="549"/>
                  </a:cubicBezTo>
                  <a:cubicBezTo>
                    <a:pt x="3241" y="520"/>
                    <a:pt x="3241" y="481"/>
                    <a:pt x="3241" y="453"/>
                  </a:cubicBezTo>
                  <a:lnTo>
                    <a:pt x="3241" y="424"/>
                  </a:lnTo>
                  <a:cubicBezTo>
                    <a:pt x="3241" y="193"/>
                    <a:pt x="3058" y="1"/>
                    <a:pt x="2827" y="1"/>
                  </a:cubicBezTo>
                  <a:close/>
                </a:path>
              </a:pathLst>
            </a:custGeom>
            <a:solidFill>
              <a:srgbClr val="6177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9" name="Google Shape;14989;p85"/>
            <p:cNvSpPr/>
            <p:nvPr/>
          </p:nvSpPr>
          <p:spPr>
            <a:xfrm>
              <a:off x="3568655" y="2939375"/>
              <a:ext cx="83441" cy="65854"/>
            </a:xfrm>
            <a:custGeom>
              <a:avLst/>
              <a:gdLst/>
              <a:ahLst/>
              <a:cxnLst/>
              <a:rect l="l" t="t" r="r" b="b"/>
              <a:pathLst>
                <a:path w="3193" h="2520" extrusionOk="0">
                  <a:moveTo>
                    <a:pt x="1837" y="1"/>
                  </a:moveTo>
                  <a:cubicBezTo>
                    <a:pt x="1606" y="1"/>
                    <a:pt x="1423" y="193"/>
                    <a:pt x="1423" y="424"/>
                  </a:cubicBezTo>
                  <a:lnTo>
                    <a:pt x="1423" y="453"/>
                  </a:lnTo>
                  <a:lnTo>
                    <a:pt x="1423" y="481"/>
                  </a:lnTo>
                  <a:cubicBezTo>
                    <a:pt x="1423" y="674"/>
                    <a:pt x="1270" y="837"/>
                    <a:pt x="1068" y="837"/>
                  </a:cubicBezTo>
                  <a:cubicBezTo>
                    <a:pt x="808" y="837"/>
                    <a:pt x="606" y="1078"/>
                    <a:pt x="654" y="1337"/>
                  </a:cubicBezTo>
                  <a:cubicBezTo>
                    <a:pt x="683" y="1481"/>
                    <a:pt x="568" y="1616"/>
                    <a:pt x="423" y="1616"/>
                  </a:cubicBezTo>
                  <a:cubicBezTo>
                    <a:pt x="193" y="1616"/>
                    <a:pt x="0" y="1808"/>
                    <a:pt x="0" y="2039"/>
                  </a:cubicBezTo>
                  <a:lnTo>
                    <a:pt x="0" y="2097"/>
                  </a:lnTo>
                  <a:cubicBezTo>
                    <a:pt x="0" y="2337"/>
                    <a:pt x="193" y="2520"/>
                    <a:pt x="423" y="2520"/>
                  </a:cubicBezTo>
                  <a:lnTo>
                    <a:pt x="1221" y="2520"/>
                  </a:lnTo>
                  <a:cubicBezTo>
                    <a:pt x="1452" y="2520"/>
                    <a:pt x="1635" y="2337"/>
                    <a:pt x="1635" y="2097"/>
                  </a:cubicBezTo>
                  <a:lnTo>
                    <a:pt x="1635" y="2030"/>
                  </a:lnTo>
                  <a:cubicBezTo>
                    <a:pt x="1635" y="1837"/>
                    <a:pt x="1789" y="1683"/>
                    <a:pt x="1981" y="1683"/>
                  </a:cubicBezTo>
                  <a:lnTo>
                    <a:pt x="2760" y="1683"/>
                  </a:lnTo>
                  <a:cubicBezTo>
                    <a:pt x="3000" y="1683"/>
                    <a:pt x="3183" y="1491"/>
                    <a:pt x="3183" y="1260"/>
                  </a:cubicBezTo>
                  <a:lnTo>
                    <a:pt x="3193" y="1260"/>
                  </a:lnTo>
                  <a:cubicBezTo>
                    <a:pt x="3193" y="1030"/>
                    <a:pt x="3000" y="847"/>
                    <a:pt x="2770" y="847"/>
                  </a:cubicBezTo>
                  <a:cubicBezTo>
                    <a:pt x="2616" y="847"/>
                    <a:pt x="2500" y="703"/>
                    <a:pt x="2529" y="549"/>
                  </a:cubicBezTo>
                  <a:cubicBezTo>
                    <a:pt x="2539" y="520"/>
                    <a:pt x="2539" y="481"/>
                    <a:pt x="2539" y="453"/>
                  </a:cubicBezTo>
                  <a:lnTo>
                    <a:pt x="2539" y="424"/>
                  </a:lnTo>
                  <a:cubicBezTo>
                    <a:pt x="2539" y="193"/>
                    <a:pt x="2356" y="1"/>
                    <a:pt x="2125" y="1"/>
                  </a:cubicBez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90" name="Google Shape;14990;p85"/>
            <p:cNvSpPr/>
            <p:nvPr/>
          </p:nvSpPr>
          <p:spPr>
            <a:xfrm>
              <a:off x="3633725" y="2986100"/>
              <a:ext cx="90993" cy="65880"/>
            </a:xfrm>
            <a:custGeom>
              <a:avLst/>
              <a:gdLst/>
              <a:ahLst/>
              <a:cxnLst/>
              <a:rect l="l" t="t" r="r" b="b"/>
              <a:pathLst>
                <a:path w="3482" h="2521" extrusionOk="0">
                  <a:moveTo>
                    <a:pt x="3066" y="1"/>
                  </a:moveTo>
                  <a:cubicBezTo>
                    <a:pt x="3061" y="1"/>
                    <a:pt x="3055" y="1"/>
                    <a:pt x="3049" y="1"/>
                  </a:cubicBezTo>
                  <a:lnTo>
                    <a:pt x="2107" y="1"/>
                  </a:lnTo>
                  <a:cubicBezTo>
                    <a:pt x="1876" y="1"/>
                    <a:pt x="1684" y="184"/>
                    <a:pt x="1684" y="415"/>
                  </a:cubicBezTo>
                  <a:lnTo>
                    <a:pt x="1684" y="482"/>
                  </a:lnTo>
                  <a:cubicBezTo>
                    <a:pt x="1693" y="674"/>
                    <a:pt x="1539" y="838"/>
                    <a:pt x="1347" y="838"/>
                  </a:cubicBezTo>
                  <a:lnTo>
                    <a:pt x="558" y="838"/>
                  </a:lnTo>
                  <a:cubicBezTo>
                    <a:pt x="1" y="838"/>
                    <a:pt x="1" y="1684"/>
                    <a:pt x="558" y="1684"/>
                  </a:cubicBezTo>
                  <a:cubicBezTo>
                    <a:pt x="563" y="1684"/>
                    <a:pt x="568" y="1684"/>
                    <a:pt x="573" y="1684"/>
                  </a:cubicBezTo>
                  <a:cubicBezTo>
                    <a:pt x="720" y="1684"/>
                    <a:pt x="827" y="1823"/>
                    <a:pt x="799" y="1972"/>
                  </a:cubicBezTo>
                  <a:cubicBezTo>
                    <a:pt x="789" y="2001"/>
                    <a:pt x="789" y="2040"/>
                    <a:pt x="789" y="2069"/>
                  </a:cubicBezTo>
                  <a:lnTo>
                    <a:pt x="789" y="2097"/>
                  </a:lnTo>
                  <a:cubicBezTo>
                    <a:pt x="789" y="2338"/>
                    <a:pt x="972" y="2521"/>
                    <a:pt x="1212" y="2521"/>
                  </a:cubicBezTo>
                  <a:lnTo>
                    <a:pt x="1645" y="2521"/>
                  </a:lnTo>
                  <a:cubicBezTo>
                    <a:pt x="1876" y="2521"/>
                    <a:pt x="2068" y="2338"/>
                    <a:pt x="2068" y="2097"/>
                  </a:cubicBezTo>
                  <a:lnTo>
                    <a:pt x="2068" y="2069"/>
                  </a:lnTo>
                  <a:lnTo>
                    <a:pt x="2068" y="2049"/>
                  </a:lnTo>
                  <a:cubicBezTo>
                    <a:pt x="2059" y="1847"/>
                    <a:pt x="2222" y="1684"/>
                    <a:pt x="2424" y="1684"/>
                  </a:cubicBezTo>
                  <a:cubicBezTo>
                    <a:pt x="2684" y="1684"/>
                    <a:pt x="2876" y="1444"/>
                    <a:pt x="2837" y="1194"/>
                  </a:cubicBezTo>
                  <a:cubicBezTo>
                    <a:pt x="2809" y="1049"/>
                    <a:pt x="2914" y="905"/>
                    <a:pt x="3068" y="905"/>
                  </a:cubicBezTo>
                  <a:cubicBezTo>
                    <a:pt x="3299" y="905"/>
                    <a:pt x="3482" y="722"/>
                    <a:pt x="3482" y="482"/>
                  </a:cubicBezTo>
                  <a:lnTo>
                    <a:pt x="3482" y="424"/>
                  </a:lnTo>
                  <a:cubicBezTo>
                    <a:pt x="3482" y="190"/>
                    <a:pt x="3299" y="1"/>
                    <a:pt x="3066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91" name="Google Shape;14991;p85"/>
            <p:cNvSpPr/>
            <p:nvPr/>
          </p:nvSpPr>
          <p:spPr>
            <a:xfrm>
              <a:off x="3657610" y="2986100"/>
              <a:ext cx="67108" cy="63868"/>
            </a:xfrm>
            <a:custGeom>
              <a:avLst/>
              <a:gdLst/>
              <a:ahLst/>
              <a:cxnLst/>
              <a:rect l="l" t="t" r="r" b="b"/>
              <a:pathLst>
                <a:path w="2568" h="2444" extrusionOk="0">
                  <a:moveTo>
                    <a:pt x="2161" y="1"/>
                  </a:moveTo>
                  <a:cubicBezTo>
                    <a:pt x="2156" y="1"/>
                    <a:pt x="2150" y="1"/>
                    <a:pt x="2145" y="1"/>
                  </a:cubicBezTo>
                  <a:lnTo>
                    <a:pt x="2106" y="1"/>
                  </a:lnTo>
                  <a:cubicBezTo>
                    <a:pt x="1875" y="1"/>
                    <a:pt x="1693" y="184"/>
                    <a:pt x="1693" y="415"/>
                  </a:cubicBezTo>
                  <a:lnTo>
                    <a:pt x="1693" y="482"/>
                  </a:lnTo>
                  <a:cubicBezTo>
                    <a:pt x="1693" y="674"/>
                    <a:pt x="1539" y="838"/>
                    <a:pt x="1347" y="838"/>
                  </a:cubicBezTo>
                  <a:lnTo>
                    <a:pt x="568" y="838"/>
                  </a:lnTo>
                  <a:cubicBezTo>
                    <a:pt x="0" y="838"/>
                    <a:pt x="0" y="1684"/>
                    <a:pt x="568" y="1684"/>
                  </a:cubicBezTo>
                  <a:cubicBezTo>
                    <a:pt x="572" y="1684"/>
                    <a:pt x="577" y="1684"/>
                    <a:pt x="582" y="1684"/>
                  </a:cubicBezTo>
                  <a:cubicBezTo>
                    <a:pt x="729" y="1684"/>
                    <a:pt x="836" y="1823"/>
                    <a:pt x="808" y="1972"/>
                  </a:cubicBezTo>
                  <a:cubicBezTo>
                    <a:pt x="798" y="2001"/>
                    <a:pt x="789" y="2040"/>
                    <a:pt x="789" y="2069"/>
                  </a:cubicBezTo>
                  <a:lnTo>
                    <a:pt x="789" y="2097"/>
                  </a:lnTo>
                  <a:cubicBezTo>
                    <a:pt x="693" y="2242"/>
                    <a:pt x="798" y="2444"/>
                    <a:pt x="971" y="2444"/>
                  </a:cubicBezTo>
                  <a:cubicBezTo>
                    <a:pt x="1145" y="2444"/>
                    <a:pt x="1250" y="2242"/>
                    <a:pt x="1154" y="2097"/>
                  </a:cubicBezTo>
                  <a:lnTo>
                    <a:pt x="1154" y="2069"/>
                  </a:lnTo>
                  <a:lnTo>
                    <a:pt x="1154" y="2049"/>
                  </a:lnTo>
                  <a:cubicBezTo>
                    <a:pt x="1145" y="1847"/>
                    <a:pt x="1308" y="1684"/>
                    <a:pt x="1510" y="1684"/>
                  </a:cubicBezTo>
                  <a:cubicBezTo>
                    <a:pt x="1770" y="1684"/>
                    <a:pt x="1962" y="1444"/>
                    <a:pt x="1923" y="1194"/>
                  </a:cubicBezTo>
                  <a:cubicBezTo>
                    <a:pt x="1895" y="1049"/>
                    <a:pt x="2000" y="905"/>
                    <a:pt x="2154" y="905"/>
                  </a:cubicBezTo>
                  <a:cubicBezTo>
                    <a:pt x="2385" y="905"/>
                    <a:pt x="2568" y="722"/>
                    <a:pt x="2568" y="482"/>
                  </a:cubicBezTo>
                  <a:lnTo>
                    <a:pt x="2568" y="424"/>
                  </a:lnTo>
                  <a:cubicBezTo>
                    <a:pt x="2568" y="190"/>
                    <a:pt x="2385" y="1"/>
                    <a:pt x="2161" y="1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92" name="Google Shape;14992;p85"/>
            <p:cNvSpPr/>
            <p:nvPr/>
          </p:nvSpPr>
          <p:spPr>
            <a:xfrm>
              <a:off x="3723438" y="2950298"/>
              <a:ext cx="126142" cy="143154"/>
            </a:xfrm>
            <a:custGeom>
              <a:avLst/>
              <a:gdLst/>
              <a:ahLst/>
              <a:cxnLst/>
              <a:rect l="l" t="t" r="r" b="b"/>
              <a:pathLst>
                <a:path w="4827" h="5478" extrusionOk="0">
                  <a:moveTo>
                    <a:pt x="4772" y="1"/>
                  </a:moveTo>
                  <a:cubicBezTo>
                    <a:pt x="4765" y="1"/>
                    <a:pt x="4758" y="2"/>
                    <a:pt x="4751" y="6"/>
                  </a:cubicBezTo>
                  <a:cubicBezTo>
                    <a:pt x="3289" y="640"/>
                    <a:pt x="2107" y="1785"/>
                    <a:pt x="1270" y="2842"/>
                  </a:cubicBezTo>
                  <a:cubicBezTo>
                    <a:pt x="1078" y="3083"/>
                    <a:pt x="905" y="3314"/>
                    <a:pt x="751" y="3544"/>
                  </a:cubicBezTo>
                  <a:cubicBezTo>
                    <a:pt x="414" y="4016"/>
                    <a:pt x="164" y="4439"/>
                    <a:pt x="1" y="4727"/>
                  </a:cubicBezTo>
                  <a:cubicBezTo>
                    <a:pt x="164" y="4766"/>
                    <a:pt x="308" y="4833"/>
                    <a:pt x="443" y="4929"/>
                  </a:cubicBezTo>
                  <a:lnTo>
                    <a:pt x="462" y="4948"/>
                  </a:lnTo>
                  <a:lnTo>
                    <a:pt x="510" y="4987"/>
                  </a:lnTo>
                  <a:lnTo>
                    <a:pt x="530" y="5006"/>
                  </a:lnTo>
                  <a:lnTo>
                    <a:pt x="549" y="5016"/>
                  </a:lnTo>
                  <a:lnTo>
                    <a:pt x="597" y="5064"/>
                  </a:lnTo>
                  <a:cubicBezTo>
                    <a:pt x="722" y="5179"/>
                    <a:pt x="818" y="5323"/>
                    <a:pt x="885" y="5477"/>
                  </a:cubicBezTo>
                  <a:cubicBezTo>
                    <a:pt x="1145" y="5275"/>
                    <a:pt x="1520" y="4968"/>
                    <a:pt x="1943" y="4564"/>
                  </a:cubicBezTo>
                  <a:cubicBezTo>
                    <a:pt x="2135" y="4371"/>
                    <a:pt x="2347" y="4169"/>
                    <a:pt x="2559" y="3939"/>
                  </a:cubicBezTo>
                  <a:cubicBezTo>
                    <a:pt x="3462" y="2948"/>
                    <a:pt x="4424" y="1612"/>
                    <a:pt x="4818" y="73"/>
                  </a:cubicBezTo>
                  <a:cubicBezTo>
                    <a:pt x="4826" y="34"/>
                    <a:pt x="4802" y="1"/>
                    <a:pt x="4772" y="1"/>
                  </a:cubicBez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93" name="Google Shape;14993;p85"/>
            <p:cNvSpPr/>
            <p:nvPr/>
          </p:nvSpPr>
          <p:spPr>
            <a:xfrm>
              <a:off x="3743037" y="3024567"/>
              <a:ext cx="47274" cy="45000"/>
            </a:xfrm>
            <a:custGeom>
              <a:avLst/>
              <a:gdLst/>
              <a:ahLst/>
              <a:cxnLst/>
              <a:rect l="l" t="t" r="r" b="b"/>
              <a:pathLst>
                <a:path w="1809" h="1722" extrusionOk="0">
                  <a:moveTo>
                    <a:pt x="520" y="0"/>
                  </a:moveTo>
                  <a:cubicBezTo>
                    <a:pt x="328" y="241"/>
                    <a:pt x="155" y="472"/>
                    <a:pt x="1" y="702"/>
                  </a:cubicBezTo>
                  <a:lnTo>
                    <a:pt x="1193" y="1722"/>
                  </a:lnTo>
                  <a:cubicBezTo>
                    <a:pt x="1385" y="1529"/>
                    <a:pt x="1597" y="1318"/>
                    <a:pt x="1809" y="1097"/>
                  </a:cubicBezTo>
                  <a:lnTo>
                    <a:pt x="520" y="0"/>
                  </a:lnTo>
                  <a:close/>
                </a:path>
              </a:pathLst>
            </a:custGeom>
            <a:solidFill>
              <a:srgbClr val="B8C2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94" name="Google Shape;14994;p85"/>
            <p:cNvSpPr/>
            <p:nvPr/>
          </p:nvSpPr>
          <p:spPr>
            <a:xfrm>
              <a:off x="3641016" y="3064392"/>
              <a:ext cx="117884" cy="81586"/>
            </a:xfrm>
            <a:custGeom>
              <a:avLst/>
              <a:gdLst/>
              <a:ahLst/>
              <a:cxnLst/>
              <a:rect l="l" t="t" r="r" b="b"/>
              <a:pathLst>
                <a:path w="4511" h="3122" extrusionOk="0">
                  <a:moveTo>
                    <a:pt x="3121" y="1"/>
                  </a:moveTo>
                  <a:cubicBezTo>
                    <a:pt x="2857" y="1"/>
                    <a:pt x="2592" y="82"/>
                    <a:pt x="2366" y="246"/>
                  </a:cubicBezTo>
                  <a:cubicBezTo>
                    <a:pt x="2183" y="371"/>
                    <a:pt x="2039" y="544"/>
                    <a:pt x="1943" y="736"/>
                  </a:cubicBezTo>
                  <a:cubicBezTo>
                    <a:pt x="1914" y="794"/>
                    <a:pt x="1895" y="852"/>
                    <a:pt x="1876" y="919"/>
                  </a:cubicBezTo>
                  <a:cubicBezTo>
                    <a:pt x="1828" y="1073"/>
                    <a:pt x="1770" y="1227"/>
                    <a:pt x="1693" y="1380"/>
                  </a:cubicBezTo>
                  <a:cubicBezTo>
                    <a:pt x="1568" y="1573"/>
                    <a:pt x="1405" y="1736"/>
                    <a:pt x="1203" y="1861"/>
                  </a:cubicBezTo>
                  <a:cubicBezTo>
                    <a:pt x="1087" y="1929"/>
                    <a:pt x="962" y="1986"/>
                    <a:pt x="828" y="2034"/>
                  </a:cubicBezTo>
                  <a:cubicBezTo>
                    <a:pt x="731" y="2063"/>
                    <a:pt x="635" y="2092"/>
                    <a:pt x="539" y="2121"/>
                  </a:cubicBezTo>
                  <a:cubicBezTo>
                    <a:pt x="491" y="2131"/>
                    <a:pt x="308" y="2179"/>
                    <a:pt x="145" y="2217"/>
                  </a:cubicBezTo>
                  <a:cubicBezTo>
                    <a:pt x="39" y="2236"/>
                    <a:pt x="1" y="2361"/>
                    <a:pt x="78" y="2438"/>
                  </a:cubicBezTo>
                  <a:cubicBezTo>
                    <a:pt x="637" y="2956"/>
                    <a:pt x="1256" y="3122"/>
                    <a:pt x="1821" y="3122"/>
                  </a:cubicBezTo>
                  <a:cubicBezTo>
                    <a:pt x="2830" y="3122"/>
                    <a:pt x="3664" y="2592"/>
                    <a:pt x="3664" y="2592"/>
                  </a:cubicBezTo>
                  <a:cubicBezTo>
                    <a:pt x="3770" y="2525"/>
                    <a:pt x="3866" y="2448"/>
                    <a:pt x="3953" y="2361"/>
                  </a:cubicBezTo>
                  <a:cubicBezTo>
                    <a:pt x="4357" y="1996"/>
                    <a:pt x="4511" y="1429"/>
                    <a:pt x="4357" y="909"/>
                  </a:cubicBezTo>
                  <a:cubicBezTo>
                    <a:pt x="4299" y="707"/>
                    <a:pt x="4184" y="525"/>
                    <a:pt x="4030" y="380"/>
                  </a:cubicBezTo>
                  <a:lnTo>
                    <a:pt x="3982" y="332"/>
                  </a:lnTo>
                  <a:lnTo>
                    <a:pt x="3962" y="323"/>
                  </a:lnTo>
                  <a:lnTo>
                    <a:pt x="3943" y="303"/>
                  </a:lnTo>
                  <a:lnTo>
                    <a:pt x="3895" y="265"/>
                  </a:lnTo>
                  <a:lnTo>
                    <a:pt x="3876" y="246"/>
                  </a:lnTo>
                  <a:cubicBezTo>
                    <a:pt x="3650" y="82"/>
                    <a:pt x="3385" y="1"/>
                    <a:pt x="3121" y="1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95" name="Google Shape;14995;p85"/>
            <p:cNvSpPr/>
            <p:nvPr/>
          </p:nvSpPr>
          <p:spPr>
            <a:xfrm>
              <a:off x="3662628" y="3064210"/>
              <a:ext cx="92509" cy="58694"/>
            </a:xfrm>
            <a:custGeom>
              <a:avLst/>
              <a:gdLst/>
              <a:ahLst/>
              <a:cxnLst/>
              <a:rect l="l" t="t" r="r" b="b"/>
              <a:pathLst>
                <a:path w="3540" h="2246" extrusionOk="0">
                  <a:moveTo>
                    <a:pt x="2294" y="0"/>
                  </a:moveTo>
                  <a:cubicBezTo>
                    <a:pt x="2030" y="0"/>
                    <a:pt x="1765" y="84"/>
                    <a:pt x="1539" y="253"/>
                  </a:cubicBezTo>
                  <a:cubicBezTo>
                    <a:pt x="1356" y="378"/>
                    <a:pt x="1212" y="551"/>
                    <a:pt x="1116" y="743"/>
                  </a:cubicBezTo>
                  <a:cubicBezTo>
                    <a:pt x="1087" y="801"/>
                    <a:pt x="1058" y="859"/>
                    <a:pt x="1039" y="926"/>
                  </a:cubicBezTo>
                  <a:cubicBezTo>
                    <a:pt x="1001" y="1080"/>
                    <a:pt x="943" y="1234"/>
                    <a:pt x="866" y="1387"/>
                  </a:cubicBezTo>
                  <a:cubicBezTo>
                    <a:pt x="741" y="1580"/>
                    <a:pt x="578" y="1743"/>
                    <a:pt x="376" y="1868"/>
                  </a:cubicBezTo>
                  <a:cubicBezTo>
                    <a:pt x="260" y="1936"/>
                    <a:pt x="135" y="1993"/>
                    <a:pt x="1" y="2041"/>
                  </a:cubicBezTo>
                  <a:cubicBezTo>
                    <a:pt x="345" y="2190"/>
                    <a:pt x="692" y="2246"/>
                    <a:pt x="1021" y="2246"/>
                  </a:cubicBezTo>
                  <a:cubicBezTo>
                    <a:pt x="2033" y="2246"/>
                    <a:pt x="2866" y="1714"/>
                    <a:pt x="2866" y="1714"/>
                  </a:cubicBezTo>
                  <a:cubicBezTo>
                    <a:pt x="2972" y="1647"/>
                    <a:pt x="3068" y="1570"/>
                    <a:pt x="3155" y="1484"/>
                  </a:cubicBezTo>
                  <a:cubicBezTo>
                    <a:pt x="3328" y="1320"/>
                    <a:pt x="3453" y="1128"/>
                    <a:pt x="3539" y="907"/>
                  </a:cubicBezTo>
                  <a:cubicBezTo>
                    <a:pt x="3472" y="705"/>
                    <a:pt x="3357" y="522"/>
                    <a:pt x="3193" y="387"/>
                  </a:cubicBezTo>
                  <a:lnTo>
                    <a:pt x="3155" y="339"/>
                  </a:lnTo>
                  <a:lnTo>
                    <a:pt x="3135" y="320"/>
                  </a:lnTo>
                  <a:lnTo>
                    <a:pt x="3116" y="310"/>
                  </a:lnTo>
                  <a:lnTo>
                    <a:pt x="3068" y="272"/>
                  </a:lnTo>
                  <a:lnTo>
                    <a:pt x="3049" y="253"/>
                  </a:lnTo>
                  <a:cubicBezTo>
                    <a:pt x="2823" y="84"/>
                    <a:pt x="2558" y="0"/>
                    <a:pt x="2294" y="0"/>
                  </a:cubicBez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996" name="Google Shape;14996;p85"/>
          <p:cNvGrpSpPr/>
          <p:nvPr/>
        </p:nvGrpSpPr>
        <p:grpSpPr>
          <a:xfrm>
            <a:off x="2640873" y="2891631"/>
            <a:ext cx="366404" cy="366404"/>
            <a:chOff x="2640873" y="2891631"/>
            <a:chExt cx="366404" cy="366404"/>
          </a:xfrm>
        </p:grpSpPr>
        <p:sp>
          <p:nvSpPr>
            <p:cNvPr id="14997" name="Google Shape;14997;p85"/>
            <p:cNvSpPr/>
            <p:nvPr/>
          </p:nvSpPr>
          <p:spPr>
            <a:xfrm>
              <a:off x="2696405" y="2945646"/>
              <a:ext cx="310872" cy="312388"/>
            </a:xfrm>
            <a:custGeom>
              <a:avLst/>
              <a:gdLst/>
              <a:ahLst/>
              <a:cxnLst/>
              <a:rect l="l" t="t" r="r" b="b"/>
              <a:pathLst>
                <a:path w="11896" h="11954" extrusionOk="0">
                  <a:moveTo>
                    <a:pt x="703" y="1"/>
                  </a:moveTo>
                  <a:cubicBezTo>
                    <a:pt x="318" y="1"/>
                    <a:pt x="1" y="318"/>
                    <a:pt x="1" y="703"/>
                  </a:cubicBezTo>
                  <a:lnTo>
                    <a:pt x="1" y="11425"/>
                  </a:lnTo>
                  <a:cubicBezTo>
                    <a:pt x="1" y="11713"/>
                    <a:pt x="232" y="11954"/>
                    <a:pt x="520" y="11954"/>
                  </a:cubicBezTo>
                  <a:lnTo>
                    <a:pt x="1790" y="11954"/>
                  </a:lnTo>
                  <a:cubicBezTo>
                    <a:pt x="2078" y="11954"/>
                    <a:pt x="2309" y="11713"/>
                    <a:pt x="2309" y="11425"/>
                  </a:cubicBezTo>
                  <a:lnTo>
                    <a:pt x="2309" y="2309"/>
                  </a:lnTo>
                  <a:lnTo>
                    <a:pt x="11377" y="2309"/>
                  </a:lnTo>
                  <a:cubicBezTo>
                    <a:pt x="11665" y="2309"/>
                    <a:pt x="11896" y="2078"/>
                    <a:pt x="11896" y="1790"/>
                  </a:cubicBezTo>
                  <a:lnTo>
                    <a:pt x="11896" y="520"/>
                  </a:lnTo>
                  <a:cubicBezTo>
                    <a:pt x="11896" y="232"/>
                    <a:pt x="11665" y="1"/>
                    <a:pt x="11377" y="1"/>
                  </a:cubicBez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98" name="Google Shape;14998;p85"/>
            <p:cNvSpPr/>
            <p:nvPr/>
          </p:nvSpPr>
          <p:spPr>
            <a:xfrm>
              <a:off x="2696405" y="3118539"/>
              <a:ext cx="60340" cy="57073"/>
            </a:xfrm>
            <a:custGeom>
              <a:avLst/>
              <a:gdLst/>
              <a:ahLst/>
              <a:cxnLst/>
              <a:rect l="l" t="t" r="r" b="b"/>
              <a:pathLst>
                <a:path w="2309" h="2184" extrusionOk="0">
                  <a:moveTo>
                    <a:pt x="1" y="1"/>
                  </a:moveTo>
                  <a:lnTo>
                    <a:pt x="1" y="2184"/>
                  </a:lnTo>
                  <a:lnTo>
                    <a:pt x="2309" y="2184"/>
                  </a:lnTo>
                  <a:lnTo>
                    <a:pt x="2309" y="1"/>
                  </a:ln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99" name="Google Shape;14999;p85"/>
            <p:cNvSpPr/>
            <p:nvPr/>
          </p:nvSpPr>
          <p:spPr>
            <a:xfrm>
              <a:off x="2864776" y="2945646"/>
              <a:ext cx="26420" cy="60340"/>
            </a:xfrm>
            <a:custGeom>
              <a:avLst/>
              <a:gdLst/>
              <a:ahLst/>
              <a:cxnLst/>
              <a:rect l="l" t="t" r="r" b="b"/>
              <a:pathLst>
                <a:path w="1011" h="2309" extrusionOk="0">
                  <a:moveTo>
                    <a:pt x="1" y="1"/>
                  </a:moveTo>
                  <a:lnTo>
                    <a:pt x="1" y="2309"/>
                  </a:lnTo>
                  <a:lnTo>
                    <a:pt x="1010" y="2309"/>
                  </a:lnTo>
                  <a:lnTo>
                    <a:pt x="1010" y="1"/>
                  </a:ln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00" name="Google Shape;15000;p85"/>
            <p:cNvSpPr/>
            <p:nvPr/>
          </p:nvSpPr>
          <p:spPr>
            <a:xfrm>
              <a:off x="2640873" y="2891631"/>
              <a:ext cx="310872" cy="312127"/>
            </a:xfrm>
            <a:custGeom>
              <a:avLst/>
              <a:gdLst/>
              <a:ahLst/>
              <a:cxnLst/>
              <a:rect l="l" t="t" r="r" b="b"/>
              <a:pathLst>
                <a:path w="11896" h="11944" extrusionOk="0">
                  <a:moveTo>
                    <a:pt x="10099" y="0"/>
                  </a:moveTo>
                  <a:cubicBezTo>
                    <a:pt x="9810" y="0"/>
                    <a:pt x="9588" y="228"/>
                    <a:pt x="9578" y="520"/>
                  </a:cubicBezTo>
                  <a:lnTo>
                    <a:pt x="9578" y="9626"/>
                  </a:lnTo>
                  <a:lnTo>
                    <a:pt x="520" y="9626"/>
                  </a:lnTo>
                  <a:cubicBezTo>
                    <a:pt x="232" y="9626"/>
                    <a:pt x="1" y="9867"/>
                    <a:pt x="1" y="10155"/>
                  </a:cubicBezTo>
                  <a:lnTo>
                    <a:pt x="1" y="11415"/>
                  </a:lnTo>
                  <a:cubicBezTo>
                    <a:pt x="1" y="11703"/>
                    <a:pt x="232" y="11944"/>
                    <a:pt x="520" y="11944"/>
                  </a:cubicBezTo>
                  <a:lnTo>
                    <a:pt x="11194" y="11944"/>
                  </a:lnTo>
                  <a:cubicBezTo>
                    <a:pt x="11579" y="11944"/>
                    <a:pt x="11896" y="11626"/>
                    <a:pt x="11896" y="11242"/>
                  </a:cubicBezTo>
                  <a:lnTo>
                    <a:pt x="11896" y="520"/>
                  </a:lnTo>
                  <a:cubicBezTo>
                    <a:pt x="11896" y="231"/>
                    <a:pt x="11665" y="1"/>
                    <a:pt x="11377" y="1"/>
                  </a:cubicBezTo>
                  <a:lnTo>
                    <a:pt x="10117" y="1"/>
                  </a:lnTo>
                  <a:cubicBezTo>
                    <a:pt x="10111" y="0"/>
                    <a:pt x="10105" y="0"/>
                    <a:pt x="10099" y="0"/>
                  </a:cubicBezTo>
                  <a:close/>
                </a:path>
              </a:pathLst>
            </a:custGeom>
            <a:solidFill>
              <a:srgbClr val="E5EA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01" name="Google Shape;15001;p85"/>
            <p:cNvSpPr/>
            <p:nvPr/>
          </p:nvSpPr>
          <p:spPr>
            <a:xfrm>
              <a:off x="2821318" y="2972798"/>
              <a:ext cx="11080" cy="33188"/>
            </a:xfrm>
            <a:custGeom>
              <a:avLst/>
              <a:gdLst/>
              <a:ahLst/>
              <a:cxnLst/>
              <a:rect l="l" t="t" r="r" b="b"/>
              <a:pathLst>
                <a:path w="424" h="1270" extrusionOk="0">
                  <a:moveTo>
                    <a:pt x="212" y="1"/>
                  </a:moveTo>
                  <a:cubicBezTo>
                    <a:pt x="111" y="1"/>
                    <a:pt x="10" y="68"/>
                    <a:pt x="0" y="202"/>
                  </a:cubicBezTo>
                  <a:lnTo>
                    <a:pt x="0" y="1270"/>
                  </a:lnTo>
                  <a:lnTo>
                    <a:pt x="423" y="1270"/>
                  </a:lnTo>
                  <a:lnTo>
                    <a:pt x="423" y="202"/>
                  </a:lnTo>
                  <a:cubicBezTo>
                    <a:pt x="414" y="68"/>
                    <a:pt x="313" y="1"/>
                    <a:pt x="212" y="1"/>
                  </a:cubicBez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02" name="Google Shape;15002;p85"/>
            <p:cNvSpPr/>
            <p:nvPr/>
          </p:nvSpPr>
          <p:spPr>
            <a:xfrm>
              <a:off x="2855734" y="2982598"/>
              <a:ext cx="11342" cy="23389"/>
            </a:xfrm>
            <a:custGeom>
              <a:avLst/>
              <a:gdLst/>
              <a:ahLst/>
              <a:cxnLst/>
              <a:rect l="l" t="t" r="r" b="b"/>
              <a:pathLst>
                <a:path w="434" h="895" extrusionOk="0">
                  <a:moveTo>
                    <a:pt x="217" y="1"/>
                  </a:moveTo>
                  <a:cubicBezTo>
                    <a:pt x="113" y="1"/>
                    <a:pt x="10" y="68"/>
                    <a:pt x="1" y="202"/>
                  </a:cubicBezTo>
                  <a:lnTo>
                    <a:pt x="1" y="895"/>
                  </a:lnTo>
                  <a:lnTo>
                    <a:pt x="433" y="895"/>
                  </a:lnTo>
                  <a:lnTo>
                    <a:pt x="433" y="202"/>
                  </a:lnTo>
                  <a:cubicBezTo>
                    <a:pt x="424" y="68"/>
                    <a:pt x="320" y="1"/>
                    <a:pt x="217" y="1"/>
                  </a:cubicBez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03" name="Google Shape;15003;p85"/>
            <p:cNvSpPr/>
            <p:nvPr/>
          </p:nvSpPr>
          <p:spPr>
            <a:xfrm>
              <a:off x="2786379" y="2982598"/>
              <a:ext cx="11080" cy="23389"/>
            </a:xfrm>
            <a:custGeom>
              <a:avLst/>
              <a:gdLst/>
              <a:ahLst/>
              <a:cxnLst/>
              <a:rect l="l" t="t" r="r" b="b"/>
              <a:pathLst>
                <a:path w="424" h="895" extrusionOk="0">
                  <a:moveTo>
                    <a:pt x="212" y="1"/>
                  </a:moveTo>
                  <a:cubicBezTo>
                    <a:pt x="111" y="1"/>
                    <a:pt x="10" y="68"/>
                    <a:pt x="0" y="202"/>
                  </a:cubicBezTo>
                  <a:lnTo>
                    <a:pt x="0" y="895"/>
                  </a:lnTo>
                  <a:lnTo>
                    <a:pt x="424" y="895"/>
                  </a:lnTo>
                  <a:lnTo>
                    <a:pt x="424" y="202"/>
                  </a:lnTo>
                  <a:cubicBezTo>
                    <a:pt x="414" y="68"/>
                    <a:pt x="313" y="1"/>
                    <a:pt x="212" y="1"/>
                  </a:cubicBez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04" name="Google Shape;15004;p85"/>
            <p:cNvSpPr/>
            <p:nvPr/>
          </p:nvSpPr>
          <p:spPr>
            <a:xfrm>
              <a:off x="2972468" y="2972040"/>
              <a:ext cx="11943" cy="33946"/>
            </a:xfrm>
            <a:custGeom>
              <a:avLst/>
              <a:gdLst/>
              <a:ahLst/>
              <a:cxnLst/>
              <a:rect l="l" t="t" r="r" b="b"/>
              <a:pathLst>
                <a:path w="457" h="1299" extrusionOk="0">
                  <a:moveTo>
                    <a:pt x="227" y="1"/>
                  </a:moveTo>
                  <a:cubicBezTo>
                    <a:pt x="113" y="1"/>
                    <a:pt x="0" y="78"/>
                    <a:pt x="15" y="231"/>
                  </a:cubicBezTo>
                  <a:lnTo>
                    <a:pt x="15" y="1299"/>
                  </a:lnTo>
                  <a:lnTo>
                    <a:pt x="447" y="1299"/>
                  </a:lnTo>
                  <a:lnTo>
                    <a:pt x="447" y="231"/>
                  </a:lnTo>
                  <a:cubicBezTo>
                    <a:pt x="457" y="78"/>
                    <a:pt x="342" y="1"/>
                    <a:pt x="227" y="1"/>
                  </a:cubicBez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05" name="Google Shape;15005;p85"/>
            <p:cNvSpPr/>
            <p:nvPr/>
          </p:nvSpPr>
          <p:spPr>
            <a:xfrm>
              <a:off x="2811753" y="3143182"/>
              <a:ext cx="11342" cy="33241"/>
            </a:xfrm>
            <a:custGeom>
              <a:avLst/>
              <a:gdLst/>
              <a:ahLst/>
              <a:cxnLst/>
              <a:rect l="l" t="t" r="r" b="b"/>
              <a:pathLst>
                <a:path w="434" h="1272" extrusionOk="0">
                  <a:moveTo>
                    <a:pt x="1" y="0"/>
                  </a:moveTo>
                  <a:lnTo>
                    <a:pt x="1" y="1077"/>
                  </a:lnTo>
                  <a:cubicBezTo>
                    <a:pt x="10" y="1207"/>
                    <a:pt x="114" y="1272"/>
                    <a:pt x="217" y="1272"/>
                  </a:cubicBezTo>
                  <a:cubicBezTo>
                    <a:pt x="320" y="1272"/>
                    <a:pt x="424" y="1207"/>
                    <a:pt x="433" y="1077"/>
                  </a:cubicBezTo>
                  <a:lnTo>
                    <a:pt x="433" y="0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06" name="Google Shape;15006;p85"/>
            <p:cNvSpPr/>
            <p:nvPr/>
          </p:nvSpPr>
          <p:spPr>
            <a:xfrm>
              <a:off x="2777337" y="3143182"/>
              <a:ext cx="11080" cy="24957"/>
            </a:xfrm>
            <a:custGeom>
              <a:avLst/>
              <a:gdLst/>
              <a:ahLst/>
              <a:cxnLst/>
              <a:rect l="l" t="t" r="r" b="b"/>
              <a:pathLst>
                <a:path w="424" h="955" extrusionOk="0">
                  <a:moveTo>
                    <a:pt x="0" y="0"/>
                  </a:moveTo>
                  <a:lnTo>
                    <a:pt x="0" y="760"/>
                  </a:lnTo>
                  <a:cubicBezTo>
                    <a:pt x="10" y="890"/>
                    <a:pt x="111" y="955"/>
                    <a:pt x="212" y="955"/>
                  </a:cubicBezTo>
                  <a:cubicBezTo>
                    <a:pt x="313" y="955"/>
                    <a:pt x="414" y="890"/>
                    <a:pt x="423" y="760"/>
                  </a:cubicBezTo>
                  <a:lnTo>
                    <a:pt x="423" y="0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07" name="Google Shape;15007;p85"/>
            <p:cNvSpPr/>
            <p:nvPr/>
          </p:nvSpPr>
          <p:spPr>
            <a:xfrm>
              <a:off x="2846693" y="3143182"/>
              <a:ext cx="11342" cy="24957"/>
            </a:xfrm>
            <a:custGeom>
              <a:avLst/>
              <a:gdLst/>
              <a:ahLst/>
              <a:cxnLst/>
              <a:rect l="l" t="t" r="r" b="b"/>
              <a:pathLst>
                <a:path w="434" h="955" extrusionOk="0">
                  <a:moveTo>
                    <a:pt x="0" y="0"/>
                  </a:moveTo>
                  <a:lnTo>
                    <a:pt x="0" y="760"/>
                  </a:lnTo>
                  <a:cubicBezTo>
                    <a:pt x="10" y="890"/>
                    <a:pt x="113" y="955"/>
                    <a:pt x="217" y="955"/>
                  </a:cubicBezTo>
                  <a:cubicBezTo>
                    <a:pt x="320" y="955"/>
                    <a:pt x="423" y="890"/>
                    <a:pt x="433" y="760"/>
                  </a:cubicBezTo>
                  <a:lnTo>
                    <a:pt x="433" y="0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08" name="Google Shape;15008;p85"/>
            <p:cNvSpPr/>
            <p:nvPr/>
          </p:nvSpPr>
          <p:spPr>
            <a:xfrm>
              <a:off x="2742659" y="3143182"/>
              <a:ext cx="11080" cy="33241"/>
            </a:xfrm>
            <a:custGeom>
              <a:avLst/>
              <a:gdLst/>
              <a:ahLst/>
              <a:cxnLst/>
              <a:rect l="l" t="t" r="r" b="b"/>
              <a:pathLst>
                <a:path w="424" h="1272" extrusionOk="0">
                  <a:moveTo>
                    <a:pt x="0" y="0"/>
                  </a:moveTo>
                  <a:lnTo>
                    <a:pt x="0" y="1077"/>
                  </a:lnTo>
                  <a:cubicBezTo>
                    <a:pt x="10" y="1207"/>
                    <a:pt x="111" y="1272"/>
                    <a:pt x="212" y="1272"/>
                  </a:cubicBezTo>
                  <a:cubicBezTo>
                    <a:pt x="313" y="1272"/>
                    <a:pt x="414" y="1207"/>
                    <a:pt x="423" y="1077"/>
                  </a:cubicBezTo>
                  <a:lnTo>
                    <a:pt x="423" y="0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09" name="Google Shape;15009;p85"/>
            <p:cNvSpPr/>
            <p:nvPr/>
          </p:nvSpPr>
          <p:spPr>
            <a:xfrm>
              <a:off x="2707589" y="3143182"/>
              <a:ext cx="11838" cy="25897"/>
            </a:xfrm>
            <a:custGeom>
              <a:avLst/>
              <a:gdLst/>
              <a:ahLst/>
              <a:cxnLst/>
              <a:rect l="l" t="t" r="r" b="b"/>
              <a:pathLst>
                <a:path w="453" h="991" extrusionOk="0">
                  <a:moveTo>
                    <a:pt x="15" y="0"/>
                  </a:moveTo>
                  <a:lnTo>
                    <a:pt x="15" y="760"/>
                  </a:lnTo>
                  <a:cubicBezTo>
                    <a:pt x="1" y="914"/>
                    <a:pt x="114" y="991"/>
                    <a:pt x="227" y="991"/>
                  </a:cubicBezTo>
                  <a:cubicBezTo>
                    <a:pt x="340" y="991"/>
                    <a:pt x="453" y="914"/>
                    <a:pt x="438" y="760"/>
                  </a:cubicBezTo>
                  <a:lnTo>
                    <a:pt x="438" y="0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0" name="Google Shape;15010;p85"/>
            <p:cNvSpPr/>
            <p:nvPr/>
          </p:nvSpPr>
          <p:spPr>
            <a:xfrm>
              <a:off x="2673042" y="3143182"/>
              <a:ext cx="11838" cy="34181"/>
            </a:xfrm>
            <a:custGeom>
              <a:avLst/>
              <a:gdLst/>
              <a:ahLst/>
              <a:cxnLst/>
              <a:rect l="l" t="t" r="r" b="b"/>
              <a:pathLst>
                <a:path w="453" h="1308" extrusionOk="0">
                  <a:moveTo>
                    <a:pt x="10" y="0"/>
                  </a:moveTo>
                  <a:lnTo>
                    <a:pt x="10" y="1077"/>
                  </a:lnTo>
                  <a:cubicBezTo>
                    <a:pt x="1" y="1231"/>
                    <a:pt x="114" y="1308"/>
                    <a:pt x="227" y="1308"/>
                  </a:cubicBezTo>
                  <a:cubicBezTo>
                    <a:pt x="340" y="1308"/>
                    <a:pt x="453" y="1231"/>
                    <a:pt x="443" y="1077"/>
                  </a:cubicBezTo>
                  <a:lnTo>
                    <a:pt x="443" y="0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011" name="Google Shape;15011;p85"/>
          <p:cNvGrpSpPr/>
          <p:nvPr/>
        </p:nvGrpSpPr>
        <p:grpSpPr>
          <a:xfrm>
            <a:off x="2197091" y="2938120"/>
            <a:ext cx="366665" cy="273189"/>
            <a:chOff x="2197091" y="2938120"/>
            <a:chExt cx="366665" cy="273189"/>
          </a:xfrm>
        </p:grpSpPr>
        <p:sp>
          <p:nvSpPr>
            <p:cNvPr id="15012" name="Google Shape;15012;p85"/>
            <p:cNvSpPr/>
            <p:nvPr/>
          </p:nvSpPr>
          <p:spPr>
            <a:xfrm>
              <a:off x="2197091" y="2938120"/>
              <a:ext cx="366665" cy="273189"/>
            </a:xfrm>
            <a:custGeom>
              <a:avLst/>
              <a:gdLst/>
              <a:ahLst/>
              <a:cxnLst/>
              <a:rect l="l" t="t" r="r" b="b"/>
              <a:pathLst>
                <a:path w="14031" h="10454" extrusionOk="0">
                  <a:moveTo>
                    <a:pt x="732" y="1"/>
                  </a:moveTo>
                  <a:cubicBezTo>
                    <a:pt x="328" y="1"/>
                    <a:pt x="11" y="327"/>
                    <a:pt x="11" y="731"/>
                  </a:cubicBezTo>
                  <a:lnTo>
                    <a:pt x="11" y="9722"/>
                  </a:lnTo>
                  <a:cubicBezTo>
                    <a:pt x="1" y="10126"/>
                    <a:pt x="328" y="10453"/>
                    <a:pt x="732" y="10453"/>
                  </a:cubicBezTo>
                  <a:lnTo>
                    <a:pt x="13300" y="10453"/>
                  </a:lnTo>
                  <a:cubicBezTo>
                    <a:pt x="13704" y="10453"/>
                    <a:pt x="14031" y="10126"/>
                    <a:pt x="14031" y="9722"/>
                  </a:cubicBezTo>
                  <a:lnTo>
                    <a:pt x="14031" y="731"/>
                  </a:lnTo>
                  <a:cubicBezTo>
                    <a:pt x="14031" y="327"/>
                    <a:pt x="13704" y="1"/>
                    <a:pt x="13300" y="1"/>
                  </a:cubicBez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3" name="Google Shape;15013;p85"/>
            <p:cNvSpPr/>
            <p:nvPr/>
          </p:nvSpPr>
          <p:spPr>
            <a:xfrm>
              <a:off x="2218206" y="2938120"/>
              <a:ext cx="345550" cy="273189"/>
            </a:xfrm>
            <a:custGeom>
              <a:avLst/>
              <a:gdLst/>
              <a:ahLst/>
              <a:cxnLst/>
              <a:rect l="l" t="t" r="r" b="b"/>
              <a:pathLst>
                <a:path w="13223" h="10454" extrusionOk="0">
                  <a:moveTo>
                    <a:pt x="731" y="1"/>
                  </a:moveTo>
                  <a:cubicBezTo>
                    <a:pt x="328" y="1"/>
                    <a:pt x="1" y="327"/>
                    <a:pt x="1" y="731"/>
                  </a:cubicBezTo>
                  <a:lnTo>
                    <a:pt x="1" y="9722"/>
                  </a:lnTo>
                  <a:cubicBezTo>
                    <a:pt x="1" y="10126"/>
                    <a:pt x="328" y="10453"/>
                    <a:pt x="731" y="10453"/>
                  </a:cubicBezTo>
                  <a:lnTo>
                    <a:pt x="12492" y="10453"/>
                  </a:lnTo>
                  <a:cubicBezTo>
                    <a:pt x="12896" y="10453"/>
                    <a:pt x="13223" y="10126"/>
                    <a:pt x="13223" y="9722"/>
                  </a:cubicBezTo>
                  <a:lnTo>
                    <a:pt x="13223" y="731"/>
                  </a:lnTo>
                  <a:cubicBezTo>
                    <a:pt x="13223" y="327"/>
                    <a:pt x="12896" y="1"/>
                    <a:pt x="12492" y="1"/>
                  </a:cubicBez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4" name="Google Shape;15014;p85"/>
            <p:cNvSpPr/>
            <p:nvPr/>
          </p:nvSpPr>
          <p:spPr>
            <a:xfrm>
              <a:off x="2197352" y="2938120"/>
              <a:ext cx="366404" cy="47274"/>
            </a:xfrm>
            <a:custGeom>
              <a:avLst/>
              <a:gdLst/>
              <a:ahLst/>
              <a:cxnLst/>
              <a:rect l="l" t="t" r="r" b="b"/>
              <a:pathLst>
                <a:path w="14021" h="1809" extrusionOk="0">
                  <a:moveTo>
                    <a:pt x="722" y="1"/>
                  </a:moveTo>
                  <a:cubicBezTo>
                    <a:pt x="318" y="1"/>
                    <a:pt x="1" y="327"/>
                    <a:pt x="1" y="731"/>
                  </a:cubicBezTo>
                  <a:lnTo>
                    <a:pt x="1" y="1808"/>
                  </a:lnTo>
                  <a:lnTo>
                    <a:pt x="14021" y="1808"/>
                  </a:lnTo>
                  <a:lnTo>
                    <a:pt x="14021" y="731"/>
                  </a:lnTo>
                  <a:cubicBezTo>
                    <a:pt x="14021" y="327"/>
                    <a:pt x="13694" y="1"/>
                    <a:pt x="13290" y="1"/>
                  </a:cubicBez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5" name="Google Shape;15015;p85"/>
            <p:cNvSpPr/>
            <p:nvPr/>
          </p:nvSpPr>
          <p:spPr>
            <a:xfrm>
              <a:off x="2218206" y="2938120"/>
              <a:ext cx="345550" cy="47274"/>
            </a:xfrm>
            <a:custGeom>
              <a:avLst/>
              <a:gdLst/>
              <a:ahLst/>
              <a:cxnLst/>
              <a:rect l="l" t="t" r="r" b="b"/>
              <a:pathLst>
                <a:path w="13223" h="1809" extrusionOk="0">
                  <a:moveTo>
                    <a:pt x="731" y="1"/>
                  </a:moveTo>
                  <a:cubicBezTo>
                    <a:pt x="328" y="1"/>
                    <a:pt x="1" y="327"/>
                    <a:pt x="1" y="731"/>
                  </a:cubicBezTo>
                  <a:lnTo>
                    <a:pt x="1" y="1808"/>
                  </a:lnTo>
                  <a:lnTo>
                    <a:pt x="13223" y="1808"/>
                  </a:lnTo>
                  <a:lnTo>
                    <a:pt x="13223" y="731"/>
                  </a:lnTo>
                  <a:cubicBezTo>
                    <a:pt x="13223" y="327"/>
                    <a:pt x="12896" y="1"/>
                    <a:pt x="12501" y="1"/>
                  </a:cubicBez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6" name="Google Shape;15016;p85"/>
            <p:cNvSpPr/>
            <p:nvPr/>
          </p:nvSpPr>
          <p:spPr>
            <a:xfrm>
              <a:off x="2218206" y="2938120"/>
              <a:ext cx="345550" cy="47274"/>
            </a:xfrm>
            <a:custGeom>
              <a:avLst/>
              <a:gdLst/>
              <a:ahLst/>
              <a:cxnLst/>
              <a:rect l="l" t="t" r="r" b="b"/>
              <a:pathLst>
                <a:path w="13223" h="1809" extrusionOk="0">
                  <a:moveTo>
                    <a:pt x="731" y="1"/>
                  </a:moveTo>
                  <a:cubicBezTo>
                    <a:pt x="328" y="1"/>
                    <a:pt x="1" y="327"/>
                    <a:pt x="1" y="731"/>
                  </a:cubicBezTo>
                  <a:lnTo>
                    <a:pt x="1" y="1808"/>
                  </a:lnTo>
                  <a:lnTo>
                    <a:pt x="13223" y="1808"/>
                  </a:lnTo>
                  <a:lnTo>
                    <a:pt x="13223" y="731"/>
                  </a:lnTo>
                  <a:cubicBezTo>
                    <a:pt x="13223" y="327"/>
                    <a:pt x="12896" y="1"/>
                    <a:pt x="12501" y="1"/>
                  </a:cubicBez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7" name="Google Shape;15017;p85"/>
            <p:cNvSpPr/>
            <p:nvPr/>
          </p:nvSpPr>
          <p:spPr>
            <a:xfrm>
              <a:off x="2215697" y="3003451"/>
              <a:ext cx="43746" cy="11342"/>
            </a:xfrm>
            <a:custGeom>
              <a:avLst/>
              <a:gdLst/>
              <a:ahLst/>
              <a:cxnLst/>
              <a:rect l="l" t="t" r="r" b="b"/>
              <a:pathLst>
                <a:path w="1674" h="434" extrusionOk="0">
                  <a:moveTo>
                    <a:pt x="270" y="1"/>
                  </a:moveTo>
                  <a:cubicBezTo>
                    <a:pt x="0" y="20"/>
                    <a:pt x="0" y="414"/>
                    <a:pt x="270" y="433"/>
                  </a:cubicBezTo>
                  <a:lnTo>
                    <a:pt x="1414" y="433"/>
                  </a:lnTo>
                  <a:cubicBezTo>
                    <a:pt x="1674" y="414"/>
                    <a:pt x="1674" y="20"/>
                    <a:pt x="1414" y="1"/>
                  </a:cubicBez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8" name="Google Shape;15018;p85"/>
            <p:cNvSpPr/>
            <p:nvPr/>
          </p:nvSpPr>
          <p:spPr>
            <a:xfrm>
              <a:off x="2271725" y="3003451"/>
              <a:ext cx="44007" cy="11342"/>
            </a:xfrm>
            <a:custGeom>
              <a:avLst/>
              <a:gdLst/>
              <a:ahLst/>
              <a:cxnLst/>
              <a:rect l="l" t="t" r="r" b="b"/>
              <a:pathLst>
                <a:path w="1684" h="434" extrusionOk="0">
                  <a:moveTo>
                    <a:pt x="270" y="1"/>
                  </a:moveTo>
                  <a:cubicBezTo>
                    <a:pt x="1" y="20"/>
                    <a:pt x="1" y="414"/>
                    <a:pt x="270" y="433"/>
                  </a:cubicBezTo>
                  <a:lnTo>
                    <a:pt x="1414" y="433"/>
                  </a:lnTo>
                  <a:cubicBezTo>
                    <a:pt x="1684" y="414"/>
                    <a:pt x="1684" y="20"/>
                    <a:pt x="1414" y="1"/>
                  </a:cubicBez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9" name="Google Shape;15019;p85"/>
            <p:cNvSpPr/>
            <p:nvPr/>
          </p:nvSpPr>
          <p:spPr>
            <a:xfrm>
              <a:off x="2326917" y="3003451"/>
              <a:ext cx="45967" cy="11342"/>
            </a:xfrm>
            <a:custGeom>
              <a:avLst/>
              <a:gdLst/>
              <a:ahLst/>
              <a:cxnLst/>
              <a:rect l="l" t="t" r="r" b="b"/>
              <a:pathLst>
                <a:path w="1759" h="434" extrusionOk="0">
                  <a:moveTo>
                    <a:pt x="284" y="0"/>
                  </a:moveTo>
                  <a:cubicBezTo>
                    <a:pt x="1" y="0"/>
                    <a:pt x="1" y="434"/>
                    <a:pt x="284" y="434"/>
                  </a:cubicBezTo>
                  <a:cubicBezTo>
                    <a:pt x="290" y="434"/>
                    <a:pt x="296" y="434"/>
                    <a:pt x="302" y="433"/>
                  </a:cubicBezTo>
                  <a:lnTo>
                    <a:pt x="1456" y="433"/>
                  </a:lnTo>
                  <a:cubicBezTo>
                    <a:pt x="1463" y="434"/>
                    <a:pt x="1469" y="434"/>
                    <a:pt x="1475" y="434"/>
                  </a:cubicBezTo>
                  <a:cubicBezTo>
                    <a:pt x="1758" y="434"/>
                    <a:pt x="1758" y="0"/>
                    <a:pt x="1475" y="0"/>
                  </a:cubicBezTo>
                  <a:cubicBezTo>
                    <a:pt x="1469" y="0"/>
                    <a:pt x="1463" y="0"/>
                    <a:pt x="1456" y="1"/>
                  </a:cubicBezTo>
                  <a:lnTo>
                    <a:pt x="302" y="1"/>
                  </a:lnTo>
                  <a:cubicBezTo>
                    <a:pt x="296" y="0"/>
                    <a:pt x="290" y="0"/>
                    <a:pt x="284" y="0"/>
                  </a:cubicBez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0" name="Google Shape;15020;p85"/>
            <p:cNvSpPr/>
            <p:nvPr/>
          </p:nvSpPr>
          <p:spPr>
            <a:xfrm>
              <a:off x="2384069" y="3003451"/>
              <a:ext cx="43746" cy="11342"/>
            </a:xfrm>
            <a:custGeom>
              <a:avLst/>
              <a:gdLst/>
              <a:ahLst/>
              <a:cxnLst/>
              <a:rect l="l" t="t" r="r" b="b"/>
              <a:pathLst>
                <a:path w="1674" h="434" extrusionOk="0">
                  <a:moveTo>
                    <a:pt x="269" y="1"/>
                  </a:moveTo>
                  <a:cubicBezTo>
                    <a:pt x="0" y="20"/>
                    <a:pt x="0" y="414"/>
                    <a:pt x="269" y="433"/>
                  </a:cubicBezTo>
                  <a:lnTo>
                    <a:pt x="1414" y="433"/>
                  </a:lnTo>
                  <a:cubicBezTo>
                    <a:pt x="1673" y="414"/>
                    <a:pt x="1673" y="20"/>
                    <a:pt x="1414" y="1"/>
                  </a:cubicBez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1" name="Google Shape;15021;p85"/>
            <p:cNvSpPr/>
            <p:nvPr/>
          </p:nvSpPr>
          <p:spPr>
            <a:xfrm>
              <a:off x="2439261" y="3003451"/>
              <a:ext cx="45680" cy="11342"/>
            </a:xfrm>
            <a:custGeom>
              <a:avLst/>
              <a:gdLst/>
              <a:ahLst/>
              <a:cxnLst/>
              <a:rect l="l" t="t" r="r" b="b"/>
              <a:pathLst>
                <a:path w="1748" h="434" extrusionOk="0">
                  <a:moveTo>
                    <a:pt x="284" y="0"/>
                  </a:moveTo>
                  <a:cubicBezTo>
                    <a:pt x="0" y="0"/>
                    <a:pt x="0" y="434"/>
                    <a:pt x="284" y="434"/>
                  </a:cubicBezTo>
                  <a:cubicBezTo>
                    <a:pt x="290" y="434"/>
                    <a:pt x="296" y="434"/>
                    <a:pt x="302" y="433"/>
                  </a:cubicBezTo>
                  <a:lnTo>
                    <a:pt x="1446" y="433"/>
                  </a:lnTo>
                  <a:cubicBezTo>
                    <a:pt x="1452" y="434"/>
                    <a:pt x="1458" y="434"/>
                    <a:pt x="1464" y="434"/>
                  </a:cubicBezTo>
                  <a:cubicBezTo>
                    <a:pt x="1748" y="434"/>
                    <a:pt x="1748" y="0"/>
                    <a:pt x="1464" y="0"/>
                  </a:cubicBezTo>
                  <a:cubicBezTo>
                    <a:pt x="1458" y="0"/>
                    <a:pt x="1452" y="0"/>
                    <a:pt x="1446" y="1"/>
                  </a:cubicBezTo>
                  <a:lnTo>
                    <a:pt x="302" y="1"/>
                  </a:lnTo>
                  <a:cubicBezTo>
                    <a:pt x="296" y="0"/>
                    <a:pt x="290" y="0"/>
                    <a:pt x="284" y="0"/>
                  </a:cubicBez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2" name="Google Shape;15022;p85"/>
            <p:cNvSpPr/>
            <p:nvPr/>
          </p:nvSpPr>
          <p:spPr>
            <a:xfrm>
              <a:off x="2495289" y="3003451"/>
              <a:ext cx="45706" cy="11342"/>
            </a:xfrm>
            <a:custGeom>
              <a:avLst/>
              <a:gdLst/>
              <a:ahLst/>
              <a:cxnLst/>
              <a:rect l="l" t="t" r="r" b="b"/>
              <a:pathLst>
                <a:path w="1749" h="434" extrusionOk="0">
                  <a:moveTo>
                    <a:pt x="284" y="0"/>
                  </a:moveTo>
                  <a:cubicBezTo>
                    <a:pt x="1" y="0"/>
                    <a:pt x="1" y="434"/>
                    <a:pt x="284" y="434"/>
                  </a:cubicBezTo>
                  <a:cubicBezTo>
                    <a:pt x="290" y="434"/>
                    <a:pt x="296" y="434"/>
                    <a:pt x="302" y="433"/>
                  </a:cubicBezTo>
                  <a:lnTo>
                    <a:pt x="1447" y="433"/>
                  </a:lnTo>
                  <a:cubicBezTo>
                    <a:pt x="1453" y="434"/>
                    <a:pt x="1459" y="434"/>
                    <a:pt x="1465" y="434"/>
                  </a:cubicBezTo>
                  <a:cubicBezTo>
                    <a:pt x="1748" y="434"/>
                    <a:pt x="1748" y="0"/>
                    <a:pt x="1465" y="0"/>
                  </a:cubicBezTo>
                  <a:cubicBezTo>
                    <a:pt x="1459" y="0"/>
                    <a:pt x="1453" y="0"/>
                    <a:pt x="1447" y="1"/>
                  </a:cubicBezTo>
                  <a:lnTo>
                    <a:pt x="302" y="1"/>
                  </a:lnTo>
                  <a:cubicBezTo>
                    <a:pt x="296" y="0"/>
                    <a:pt x="290" y="0"/>
                    <a:pt x="284" y="0"/>
                  </a:cubicBez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3" name="Google Shape;15023;p85"/>
            <p:cNvSpPr/>
            <p:nvPr/>
          </p:nvSpPr>
          <p:spPr>
            <a:xfrm>
              <a:off x="2219878" y="2957458"/>
              <a:ext cx="279043" cy="11368"/>
            </a:xfrm>
            <a:custGeom>
              <a:avLst/>
              <a:gdLst/>
              <a:ahLst/>
              <a:cxnLst/>
              <a:rect l="l" t="t" r="r" b="b"/>
              <a:pathLst>
                <a:path w="10678" h="435" extrusionOk="0">
                  <a:moveTo>
                    <a:pt x="284" y="0"/>
                  </a:moveTo>
                  <a:cubicBezTo>
                    <a:pt x="0" y="0"/>
                    <a:pt x="0" y="434"/>
                    <a:pt x="284" y="434"/>
                  </a:cubicBezTo>
                  <a:cubicBezTo>
                    <a:pt x="290" y="434"/>
                    <a:pt x="296" y="434"/>
                    <a:pt x="302" y="434"/>
                  </a:cubicBezTo>
                  <a:lnTo>
                    <a:pt x="10418" y="434"/>
                  </a:lnTo>
                  <a:cubicBezTo>
                    <a:pt x="10678" y="414"/>
                    <a:pt x="10678" y="20"/>
                    <a:pt x="10418" y="1"/>
                  </a:cubicBezTo>
                  <a:lnTo>
                    <a:pt x="302" y="1"/>
                  </a:lnTo>
                  <a:cubicBezTo>
                    <a:pt x="296" y="1"/>
                    <a:pt x="290" y="0"/>
                    <a:pt x="284" y="0"/>
                  </a:cubicBezTo>
                  <a:close/>
                </a:path>
              </a:pathLst>
            </a:custGeom>
            <a:solidFill>
              <a:srgbClr val="EA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4" name="Google Shape;15024;p85"/>
            <p:cNvSpPr/>
            <p:nvPr/>
          </p:nvSpPr>
          <p:spPr>
            <a:xfrm>
              <a:off x="2517711" y="2949932"/>
              <a:ext cx="34835" cy="26995"/>
            </a:xfrm>
            <a:custGeom>
              <a:avLst/>
              <a:gdLst/>
              <a:ahLst/>
              <a:cxnLst/>
              <a:rect l="l" t="t" r="r" b="b"/>
              <a:pathLst>
                <a:path w="1333" h="1033" extrusionOk="0">
                  <a:moveTo>
                    <a:pt x="991" y="0"/>
                  </a:moveTo>
                  <a:cubicBezTo>
                    <a:pt x="947" y="0"/>
                    <a:pt x="902" y="15"/>
                    <a:pt x="858" y="49"/>
                  </a:cubicBezTo>
                  <a:lnTo>
                    <a:pt x="665" y="222"/>
                  </a:lnTo>
                  <a:lnTo>
                    <a:pt x="473" y="49"/>
                  </a:lnTo>
                  <a:cubicBezTo>
                    <a:pt x="430" y="15"/>
                    <a:pt x="385" y="1"/>
                    <a:pt x="343" y="1"/>
                  </a:cubicBezTo>
                  <a:cubicBezTo>
                    <a:pt x="175" y="1"/>
                    <a:pt x="41" y="220"/>
                    <a:pt x="194" y="366"/>
                  </a:cubicBezTo>
                  <a:lnTo>
                    <a:pt x="348" y="500"/>
                  </a:lnTo>
                  <a:lnTo>
                    <a:pt x="194" y="635"/>
                  </a:lnTo>
                  <a:cubicBezTo>
                    <a:pt x="0" y="784"/>
                    <a:pt x="148" y="1032"/>
                    <a:pt x="323" y="1032"/>
                  </a:cubicBezTo>
                  <a:cubicBezTo>
                    <a:pt x="373" y="1032"/>
                    <a:pt x="426" y="1012"/>
                    <a:pt x="473" y="962"/>
                  </a:cubicBezTo>
                  <a:lnTo>
                    <a:pt x="665" y="789"/>
                  </a:lnTo>
                  <a:lnTo>
                    <a:pt x="858" y="962"/>
                  </a:lnTo>
                  <a:cubicBezTo>
                    <a:pt x="905" y="1012"/>
                    <a:pt x="958" y="1032"/>
                    <a:pt x="1008" y="1032"/>
                  </a:cubicBezTo>
                  <a:cubicBezTo>
                    <a:pt x="1183" y="1032"/>
                    <a:pt x="1333" y="784"/>
                    <a:pt x="1146" y="635"/>
                  </a:cubicBezTo>
                  <a:lnTo>
                    <a:pt x="992" y="500"/>
                  </a:lnTo>
                  <a:lnTo>
                    <a:pt x="1146" y="366"/>
                  </a:lnTo>
                  <a:cubicBezTo>
                    <a:pt x="1291" y="213"/>
                    <a:pt x="1158" y="0"/>
                    <a:pt x="991" y="0"/>
                  </a:cubicBezTo>
                  <a:close/>
                </a:path>
              </a:pathLst>
            </a:custGeom>
            <a:solidFill>
              <a:srgbClr val="EA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5" name="Google Shape;15025;p85"/>
            <p:cNvSpPr/>
            <p:nvPr/>
          </p:nvSpPr>
          <p:spPr>
            <a:xfrm>
              <a:off x="2222230" y="3037894"/>
              <a:ext cx="195027" cy="143494"/>
            </a:xfrm>
            <a:custGeom>
              <a:avLst/>
              <a:gdLst/>
              <a:ahLst/>
              <a:cxnLst/>
              <a:rect l="l" t="t" r="r" b="b"/>
              <a:pathLst>
                <a:path w="7463" h="5491" extrusionOk="0">
                  <a:moveTo>
                    <a:pt x="472" y="0"/>
                  </a:moveTo>
                  <a:cubicBezTo>
                    <a:pt x="212" y="0"/>
                    <a:pt x="0" y="212"/>
                    <a:pt x="0" y="462"/>
                  </a:cubicBezTo>
                  <a:lnTo>
                    <a:pt x="0" y="5020"/>
                  </a:lnTo>
                  <a:cubicBezTo>
                    <a:pt x="0" y="5279"/>
                    <a:pt x="212" y="5491"/>
                    <a:pt x="472" y="5491"/>
                  </a:cubicBezTo>
                  <a:lnTo>
                    <a:pt x="6991" y="5491"/>
                  </a:lnTo>
                  <a:cubicBezTo>
                    <a:pt x="7251" y="5491"/>
                    <a:pt x="7463" y="5279"/>
                    <a:pt x="7463" y="5020"/>
                  </a:cubicBezTo>
                  <a:lnTo>
                    <a:pt x="7463" y="462"/>
                  </a:lnTo>
                  <a:cubicBezTo>
                    <a:pt x="7463" y="212"/>
                    <a:pt x="7251" y="0"/>
                    <a:pt x="6991" y="0"/>
                  </a:cubicBez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6" name="Google Shape;15026;p85"/>
            <p:cNvSpPr/>
            <p:nvPr/>
          </p:nvSpPr>
          <p:spPr>
            <a:xfrm>
              <a:off x="2447623" y="3032328"/>
              <a:ext cx="93554" cy="11132"/>
            </a:xfrm>
            <a:custGeom>
              <a:avLst/>
              <a:gdLst/>
              <a:ahLst/>
              <a:cxnLst/>
              <a:rect l="l" t="t" r="r" b="b"/>
              <a:pathLst>
                <a:path w="3580" h="426" extrusionOk="0">
                  <a:moveTo>
                    <a:pt x="273" y="0"/>
                  </a:moveTo>
                  <a:cubicBezTo>
                    <a:pt x="0" y="0"/>
                    <a:pt x="0" y="426"/>
                    <a:pt x="273" y="426"/>
                  </a:cubicBezTo>
                  <a:cubicBezTo>
                    <a:pt x="281" y="426"/>
                    <a:pt x="290" y="425"/>
                    <a:pt x="299" y="425"/>
                  </a:cubicBezTo>
                  <a:lnTo>
                    <a:pt x="3280" y="425"/>
                  </a:lnTo>
                  <a:cubicBezTo>
                    <a:pt x="3289" y="425"/>
                    <a:pt x="3298" y="426"/>
                    <a:pt x="3306" y="426"/>
                  </a:cubicBezTo>
                  <a:cubicBezTo>
                    <a:pt x="3579" y="426"/>
                    <a:pt x="3579" y="0"/>
                    <a:pt x="3306" y="0"/>
                  </a:cubicBezTo>
                  <a:cubicBezTo>
                    <a:pt x="3298" y="0"/>
                    <a:pt x="3289" y="1"/>
                    <a:pt x="3280" y="2"/>
                  </a:cubicBezTo>
                  <a:lnTo>
                    <a:pt x="299" y="2"/>
                  </a:lnTo>
                  <a:cubicBezTo>
                    <a:pt x="290" y="1"/>
                    <a:pt x="281" y="0"/>
                    <a:pt x="273" y="0"/>
                  </a:cubicBezTo>
                  <a:close/>
                </a:path>
              </a:pathLst>
            </a:custGeom>
            <a:solidFill>
              <a:srgbClr val="D4DC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7" name="Google Shape;15027;p85"/>
            <p:cNvSpPr/>
            <p:nvPr/>
          </p:nvSpPr>
          <p:spPr>
            <a:xfrm>
              <a:off x="2436229" y="3056187"/>
              <a:ext cx="105000" cy="11394"/>
            </a:xfrm>
            <a:custGeom>
              <a:avLst/>
              <a:gdLst/>
              <a:ahLst/>
              <a:cxnLst/>
              <a:rect l="l" t="t" r="r" b="b"/>
              <a:pathLst>
                <a:path w="4018" h="436" extrusionOk="0">
                  <a:moveTo>
                    <a:pt x="276" y="1"/>
                  </a:moveTo>
                  <a:cubicBezTo>
                    <a:pt x="1" y="1"/>
                    <a:pt x="3" y="435"/>
                    <a:pt x="285" y="435"/>
                  </a:cubicBezTo>
                  <a:cubicBezTo>
                    <a:pt x="290" y="435"/>
                    <a:pt x="296" y="435"/>
                    <a:pt x="302" y="435"/>
                  </a:cubicBezTo>
                  <a:lnTo>
                    <a:pt x="3716" y="435"/>
                  </a:lnTo>
                  <a:cubicBezTo>
                    <a:pt x="3722" y="435"/>
                    <a:pt x="3728" y="435"/>
                    <a:pt x="3734" y="435"/>
                  </a:cubicBezTo>
                  <a:cubicBezTo>
                    <a:pt x="4015" y="435"/>
                    <a:pt x="4018" y="1"/>
                    <a:pt x="3742" y="1"/>
                  </a:cubicBezTo>
                  <a:cubicBezTo>
                    <a:pt x="3734" y="1"/>
                    <a:pt x="3725" y="1"/>
                    <a:pt x="3716" y="2"/>
                  </a:cubicBezTo>
                  <a:lnTo>
                    <a:pt x="302" y="2"/>
                  </a:lnTo>
                  <a:cubicBezTo>
                    <a:pt x="293" y="1"/>
                    <a:pt x="285" y="1"/>
                    <a:pt x="276" y="1"/>
                  </a:cubicBezTo>
                  <a:close/>
                </a:path>
              </a:pathLst>
            </a:custGeom>
            <a:solidFill>
              <a:srgbClr val="D4DC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8" name="Google Shape;15028;p85"/>
            <p:cNvSpPr/>
            <p:nvPr/>
          </p:nvSpPr>
          <p:spPr>
            <a:xfrm>
              <a:off x="2437327" y="3080098"/>
              <a:ext cx="102805" cy="11080"/>
            </a:xfrm>
            <a:custGeom>
              <a:avLst/>
              <a:gdLst/>
              <a:ahLst/>
              <a:cxnLst/>
              <a:rect l="l" t="t" r="r" b="b"/>
              <a:pathLst>
                <a:path w="3934" h="424" extrusionOk="0">
                  <a:moveTo>
                    <a:pt x="260" y="1"/>
                  </a:moveTo>
                  <a:cubicBezTo>
                    <a:pt x="1" y="20"/>
                    <a:pt x="1" y="404"/>
                    <a:pt x="260" y="424"/>
                  </a:cubicBezTo>
                  <a:lnTo>
                    <a:pt x="3674" y="424"/>
                  </a:lnTo>
                  <a:cubicBezTo>
                    <a:pt x="3934" y="404"/>
                    <a:pt x="3934" y="20"/>
                    <a:pt x="3674" y="1"/>
                  </a:cubicBezTo>
                  <a:close/>
                </a:path>
              </a:pathLst>
            </a:custGeom>
            <a:solidFill>
              <a:srgbClr val="D4DC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9" name="Google Shape;15029;p85"/>
            <p:cNvSpPr/>
            <p:nvPr/>
          </p:nvSpPr>
          <p:spPr>
            <a:xfrm>
              <a:off x="2436229" y="3103957"/>
              <a:ext cx="105000" cy="11368"/>
            </a:xfrm>
            <a:custGeom>
              <a:avLst/>
              <a:gdLst/>
              <a:ahLst/>
              <a:cxnLst/>
              <a:rect l="l" t="t" r="r" b="b"/>
              <a:pathLst>
                <a:path w="4018" h="435" extrusionOk="0">
                  <a:moveTo>
                    <a:pt x="284" y="1"/>
                  </a:moveTo>
                  <a:cubicBezTo>
                    <a:pt x="1" y="1"/>
                    <a:pt x="1" y="434"/>
                    <a:pt x="284" y="434"/>
                  </a:cubicBezTo>
                  <a:cubicBezTo>
                    <a:pt x="290" y="434"/>
                    <a:pt x="296" y="434"/>
                    <a:pt x="302" y="434"/>
                  </a:cubicBezTo>
                  <a:lnTo>
                    <a:pt x="3716" y="434"/>
                  </a:lnTo>
                  <a:cubicBezTo>
                    <a:pt x="3722" y="434"/>
                    <a:pt x="3728" y="434"/>
                    <a:pt x="3734" y="434"/>
                  </a:cubicBezTo>
                  <a:cubicBezTo>
                    <a:pt x="4018" y="434"/>
                    <a:pt x="4018" y="1"/>
                    <a:pt x="3734" y="1"/>
                  </a:cubicBezTo>
                  <a:cubicBezTo>
                    <a:pt x="3728" y="1"/>
                    <a:pt x="3722" y="1"/>
                    <a:pt x="3716" y="1"/>
                  </a:cubicBezTo>
                  <a:lnTo>
                    <a:pt x="302" y="1"/>
                  </a:lnTo>
                  <a:cubicBezTo>
                    <a:pt x="296" y="1"/>
                    <a:pt x="290" y="1"/>
                    <a:pt x="284" y="1"/>
                  </a:cubicBezTo>
                  <a:close/>
                </a:path>
              </a:pathLst>
            </a:custGeom>
            <a:solidFill>
              <a:srgbClr val="D4DC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0" name="Google Shape;15030;p85"/>
            <p:cNvSpPr/>
            <p:nvPr/>
          </p:nvSpPr>
          <p:spPr>
            <a:xfrm>
              <a:off x="2436308" y="3128051"/>
              <a:ext cx="104870" cy="11159"/>
            </a:xfrm>
            <a:custGeom>
              <a:avLst/>
              <a:gdLst/>
              <a:ahLst/>
              <a:cxnLst/>
              <a:rect l="l" t="t" r="r" b="b"/>
              <a:pathLst>
                <a:path w="4013" h="427" extrusionOk="0">
                  <a:moveTo>
                    <a:pt x="273" y="1"/>
                  </a:moveTo>
                  <a:cubicBezTo>
                    <a:pt x="0" y="1"/>
                    <a:pt x="0" y="427"/>
                    <a:pt x="273" y="427"/>
                  </a:cubicBezTo>
                  <a:cubicBezTo>
                    <a:pt x="282" y="427"/>
                    <a:pt x="290" y="426"/>
                    <a:pt x="299" y="425"/>
                  </a:cubicBezTo>
                  <a:lnTo>
                    <a:pt x="3713" y="425"/>
                  </a:lnTo>
                  <a:cubicBezTo>
                    <a:pt x="3722" y="426"/>
                    <a:pt x="3731" y="427"/>
                    <a:pt x="3739" y="427"/>
                  </a:cubicBezTo>
                  <a:cubicBezTo>
                    <a:pt x="4012" y="427"/>
                    <a:pt x="4012" y="1"/>
                    <a:pt x="3739" y="1"/>
                  </a:cubicBezTo>
                  <a:cubicBezTo>
                    <a:pt x="3731" y="1"/>
                    <a:pt x="3722" y="1"/>
                    <a:pt x="3713" y="2"/>
                  </a:cubicBezTo>
                  <a:lnTo>
                    <a:pt x="299" y="2"/>
                  </a:lnTo>
                  <a:cubicBezTo>
                    <a:pt x="290" y="1"/>
                    <a:pt x="282" y="1"/>
                    <a:pt x="273" y="1"/>
                  </a:cubicBezTo>
                  <a:close/>
                </a:path>
              </a:pathLst>
            </a:custGeom>
            <a:solidFill>
              <a:srgbClr val="D4DC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1" name="Google Shape;15031;p85"/>
            <p:cNvSpPr/>
            <p:nvPr/>
          </p:nvSpPr>
          <p:spPr>
            <a:xfrm>
              <a:off x="2437327" y="3151962"/>
              <a:ext cx="102805" cy="11342"/>
            </a:xfrm>
            <a:custGeom>
              <a:avLst/>
              <a:gdLst/>
              <a:ahLst/>
              <a:cxnLst/>
              <a:rect l="l" t="t" r="r" b="b"/>
              <a:pathLst>
                <a:path w="3934" h="434" extrusionOk="0">
                  <a:moveTo>
                    <a:pt x="260" y="1"/>
                  </a:moveTo>
                  <a:cubicBezTo>
                    <a:pt x="1" y="20"/>
                    <a:pt x="1" y="405"/>
                    <a:pt x="260" y="433"/>
                  </a:cubicBezTo>
                  <a:lnTo>
                    <a:pt x="3674" y="433"/>
                  </a:lnTo>
                  <a:cubicBezTo>
                    <a:pt x="3934" y="405"/>
                    <a:pt x="3934" y="20"/>
                    <a:pt x="3674" y="1"/>
                  </a:cubicBezTo>
                  <a:close/>
                </a:path>
              </a:pathLst>
            </a:custGeom>
            <a:solidFill>
              <a:srgbClr val="D4DC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2" name="Google Shape;15032;p85"/>
            <p:cNvSpPr/>
            <p:nvPr/>
          </p:nvSpPr>
          <p:spPr>
            <a:xfrm>
              <a:off x="2436229" y="3175821"/>
              <a:ext cx="77012" cy="11368"/>
            </a:xfrm>
            <a:custGeom>
              <a:avLst/>
              <a:gdLst/>
              <a:ahLst/>
              <a:cxnLst/>
              <a:rect l="l" t="t" r="r" b="b"/>
              <a:pathLst>
                <a:path w="2947" h="435" extrusionOk="0">
                  <a:moveTo>
                    <a:pt x="284" y="1"/>
                  </a:moveTo>
                  <a:cubicBezTo>
                    <a:pt x="1" y="1"/>
                    <a:pt x="1" y="435"/>
                    <a:pt x="284" y="435"/>
                  </a:cubicBezTo>
                  <a:cubicBezTo>
                    <a:pt x="290" y="435"/>
                    <a:pt x="296" y="434"/>
                    <a:pt x="302" y="434"/>
                  </a:cubicBezTo>
                  <a:lnTo>
                    <a:pt x="2678" y="434"/>
                  </a:lnTo>
                  <a:cubicBezTo>
                    <a:pt x="2947" y="415"/>
                    <a:pt x="2947" y="20"/>
                    <a:pt x="2678" y="1"/>
                  </a:cubicBezTo>
                  <a:lnTo>
                    <a:pt x="302" y="1"/>
                  </a:lnTo>
                  <a:cubicBezTo>
                    <a:pt x="296" y="1"/>
                    <a:pt x="290" y="1"/>
                    <a:pt x="284" y="1"/>
                  </a:cubicBezTo>
                  <a:close/>
                </a:path>
              </a:pathLst>
            </a:custGeom>
            <a:solidFill>
              <a:srgbClr val="D4DC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3" name="Google Shape;15033;p85"/>
            <p:cNvSpPr/>
            <p:nvPr/>
          </p:nvSpPr>
          <p:spPr>
            <a:xfrm>
              <a:off x="2226255" y="3090525"/>
              <a:ext cx="111847" cy="90863"/>
            </a:xfrm>
            <a:custGeom>
              <a:avLst/>
              <a:gdLst/>
              <a:ahLst/>
              <a:cxnLst/>
              <a:rect l="l" t="t" r="r" b="b"/>
              <a:pathLst>
                <a:path w="4280" h="3477" extrusionOk="0">
                  <a:moveTo>
                    <a:pt x="2106" y="1"/>
                  </a:moveTo>
                  <a:cubicBezTo>
                    <a:pt x="1871" y="1"/>
                    <a:pt x="1635" y="121"/>
                    <a:pt x="1510" y="361"/>
                  </a:cubicBezTo>
                  <a:lnTo>
                    <a:pt x="1039" y="1294"/>
                  </a:lnTo>
                  <a:lnTo>
                    <a:pt x="1020" y="1332"/>
                  </a:lnTo>
                  <a:lnTo>
                    <a:pt x="0" y="3352"/>
                  </a:lnTo>
                  <a:cubicBezTo>
                    <a:pt x="87" y="3429"/>
                    <a:pt x="193" y="3477"/>
                    <a:pt x="318" y="3477"/>
                  </a:cubicBezTo>
                  <a:lnTo>
                    <a:pt x="4279" y="3477"/>
                  </a:lnTo>
                  <a:lnTo>
                    <a:pt x="3193" y="1332"/>
                  </a:lnTo>
                  <a:lnTo>
                    <a:pt x="3174" y="1294"/>
                  </a:lnTo>
                  <a:lnTo>
                    <a:pt x="2702" y="361"/>
                  </a:lnTo>
                  <a:cubicBezTo>
                    <a:pt x="2577" y="121"/>
                    <a:pt x="2342" y="1"/>
                    <a:pt x="2106" y="1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4" name="Google Shape;15034;p85"/>
            <p:cNvSpPr/>
            <p:nvPr/>
          </p:nvSpPr>
          <p:spPr>
            <a:xfrm>
              <a:off x="2324513" y="3056474"/>
              <a:ext cx="68363" cy="62561"/>
            </a:xfrm>
            <a:custGeom>
              <a:avLst/>
              <a:gdLst/>
              <a:ahLst/>
              <a:cxnLst/>
              <a:rect l="l" t="t" r="r" b="b"/>
              <a:pathLst>
                <a:path w="2616" h="2394" extrusionOk="0">
                  <a:moveTo>
                    <a:pt x="1356" y="1"/>
                  </a:moveTo>
                  <a:lnTo>
                    <a:pt x="1356" y="1"/>
                  </a:lnTo>
                  <a:cubicBezTo>
                    <a:pt x="443" y="126"/>
                    <a:pt x="0" y="1183"/>
                    <a:pt x="558" y="1914"/>
                  </a:cubicBezTo>
                  <a:cubicBezTo>
                    <a:pt x="802" y="2239"/>
                    <a:pt x="1160" y="2393"/>
                    <a:pt x="1514" y="2393"/>
                  </a:cubicBezTo>
                  <a:cubicBezTo>
                    <a:pt x="1967" y="2393"/>
                    <a:pt x="2416" y="2140"/>
                    <a:pt x="2616" y="1664"/>
                  </a:cubicBezTo>
                  <a:lnTo>
                    <a:pt x="2616" y="1664"/>
                  </a:lnTo>
                  <a:cubicBezTo>
                    <a:pt x="2559" y="1672"/>
                    <a:pt x="2504" y="1676"/>
                    <a:pt x="2449" y="1676"/>
                  </a:cubicBezTo>
                  <a:cubicBezTo>
                    <a:pt x="1611" y="1676"/>
                    <a:pt x="1013" y="804"/>
                    <a:pt x="1356" y="1"/>
                  </a:cubicBezTo>
                  <a:close/>
                </a:path>
              </a:pathLst>
            </a:custGeom>
            <a:solidFill>
              <a:srgbClr val="CBD2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5" name="Google Shape;15035;p85"/>
            <p:cNvSpPr/>
            <p:nvPr/>
          </p:nvSpPr>
          <p:spPr>
            <a:xfrm>
              <a:off x="2253380" y="3090342"/>
              <a:ext cx="55819" cy="47953"/>
            </a:xfrm>
            <a:custGeom>
              <a:avLst/>
              <a:gdLst/>
              <a:ahLst/>
              <a:cxnLst/>
              <a:rect l="l" t="t" r="r" b="b"/>
              <a:pathLst>
                <a:path w="2136" h="1835" extrusionOk="0">
                  <a:moveTo>
                    <a:pt x="1068" y="0"/>
                  </a:moveTo>
                  <a:cubicBezTo>
                    <a:pt x="833" y="0"/>
                    <a:pt x="597" y="123"/>
                    <a:pt x="472" y="368"/>
                  </a:cubicBezTo>
                  <a:lnTo>
                    <a:pt x="1" y="1301"/>
                  </a:lnTo>
                  <a:cubicBezTo>
                    <a:pt x="265" y="1657"/>
                    <a:pt x="667" y="1835"/>
                    <a:pt x="1068" y="1835"/>
                  </a:cubicBezTo>
                  <a:cubicBezTo>
                    <a:pt x="1470" y="1835"/>
                    <a:pt x="1871" y="1657"/>
                    <a:pt x="2136" y="1301"/>
                  </a:cubicBezTo>
                  <a:lnTo>
                    <a:pt x="1664" y="368"/>
                  </a:lnTo>
                  <a:cubicBezTo>
                    <a:pt x="1539" y="123"/>
                    <a:pt x="1304" y="0"/>
                    <a:pt x="1068" y="0"/>
                  </a:cubicBezTo>
                  <a:close/>
                </a:path>
              </a:pathLst>
            </a:custGeom>
            <a:solidFill>
              <a:srgbClr val="E5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036" name="Google Shape;15036;p85"/>
          <p:cNvGrpSpPr/>
          <p:nvPr/>
        </p:nvGrpSpPr>
        <p:grpSpPr>
          <a:xfrm>
            <a:off x="1753570" y="2892127"/>
            <a:ext cx="366665" cy="365202"/>
            <a:chOff x="1753570" y="2892127"/>
            <a:chExt cx="366665" cy="365202"/>
          </a:xfrm>
        </p:grpSpPr>
        <p:sp>
          <p:nvSpPr>
            <p:cNvPr id="15037" name="Google Shape;15037;p85"/>
            <p:cNvSpPr/>
            <p:nvPr/>
          </p:nvSpPr>
          <p:spPr>
            <a:xfrm>
              <a:off x="1753570" y="3076335"/>
              <a:ext cx="365149" cy="104295"/>
            </a:xfrm>
            <a:custGeom>
              <a:avLst/>
              <a:gdLst/>
              <a:ahLst/>
              <a:cxnLst/>
              <a:rect l="l" t="t" r="r" b="b"/>
              <a:pathLst>
                <a:path w="13973" h="3991" extrusionOk="0">
                  <a:moveTo>
                    <a:pt x="212" y="0"/>
                  </a:moveTo>
                  <a:cubicBezTo>
                    <a:pt x="97" y="0"/>
                    <a:pt x="1" y="96"/>
                    <a:pt x="1" y="212"/>
                  </a:cubicBezTo>
                  <a:lnTo>
                    <a:pt x="1" y="3779"/>
                  </a:lnTo>
                  <a:cubicBezTo>
                    <a:pt x="1" y="3895"/>
                    <a:pt x="97" y="3991"/>
                    <a:pt x="212" y="3991"/>
                  </a:cubicBezTo>
                  <a:lnTo>
                    <a:pt x="13761" y="3991"/>
                  </a:lnTo>
                  <a:cubicBezTo>
                    <a:pt x="13838" y="3991"/>
                    <a:pt x="13896" y="3953"/>
                    <a:pt x="13934" y="3895"/>
                  </a:cubicBezTo>
                  <a:cubicBezTo>
                    <a:pt x="13963" y="3856"/>
                    <a:pt x="13973" y="3818"/>
                    <a:pt x="13973" y="3770"/>
                  </a:cubicBezTo>
                  <a:lnTo>
                    <a:pt x="13973" y="212"/>
                  </a:lnTo>
                  <a:cubicBezTo>
                    <a:pt x="13973" y="96"/>
                    <a:pt x="13877" y="0"/>
                    <a:pt x="13761" y="0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8" name="Google Shape;15038;p85"/>
            <p:cNvSpPr/>
            <p:nvPr/>
          </p:nvSpPr>
          <p:spPr>
            <a:xfrm>
              <a:off x="1775939" y="3076335"/>
              <a:ext cx="342780" cy="104295"/>
            </a:xfrm>
            <a:custGeom>
              <a:avLst/>
              <a:gdLst/>
              <a:ahLst/>
              <a:cxnLst/>
              <a:rect l="l" t="t" r="r" b="b"/>
              <a:pathLst>
                <a:path w="13117" h="3991" extrusionOk="0">
                  <a:moveTo>
                    <a:pt x="212" y="0"/>
                  </a:moveTo>
                  <a:cubicBezTo>
                    <a:pt x="97" y="0"/>
                    <a:pt x="0" y="96"/>
                    <a:pt x="0" y="212"/>
                  </a:cubicBezTo>
                  <a:lnTo>
                    <a:pt x="0" y="3779"/>
                  </a:lnTo>
                  <a:cubicBezTo>
                    <a:pt x="0" y="3895"/>
                    <a:pt x="97" y="3991"/>
                    <a:pt x="212" y="3991"/>
                  </a:cubicBezTo>
                  <a:lnTo>
                    <a:pt x="12905" y="3991"/>
                  </a:lnTo>
                  <a:cubicBezTo>
                    <a:pt x="12982" y="3991"/>
                    <a:pt x="13040" y="3953"/>
                    <a:pt x="13078" y="3895"/>
                  </a:cubicBezTo>
                  <a:cubicBezTo>
                    <a:pt x="13107" y="3856"/>
                    <a:pt x="13117" y="3818"/>
                    <a:pt x="13117" y="3770"/>
                  </a:cubicBezTo>
                  <a:lnTo>
                    <a:pt x="13117" y="212"/>
                  </a:lnTo>
                  <a:cubicBezTo>
                    <a:pt x="13117" y="96"/>
                    <a:pt x="13021" y="0"/>
                    <a:pt x="12905" y="0"/>
                  </a:cubicBez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9" name="Google Shape;15039;p85"/>
            <p:cNvSpPr/>
            <p:nvPr/>
          </p:nvSpPr>
          <p:spPr>
            <a:xfrm>
              <a:off x="2046934" y="3180578"/>
              <a:ext cx="70218" cy="76751"/>
            </a:xfrm>
            <a:custGeom>
              <a:avLst/>
              <a:gdLst/>
              <a:ahLst/>
              <a:cxnLst/>
              <a:rect l="l" t="t" r="r" b="b"/>
              <a:pathLst>
                <a:path w="2687" h="2937" extrusionOk="0">
                  <a:moveTo>
                    <a:pt x="329" y="0"/>
                  </a:moveTo>
                  <a:cubicBezTo>
                    <a:pt x="186" y="0"/>
                    <a:pt x="54" y="110"/>
                    <a:pt x="54" y="271"/>
                  </a:cubicBezTo>
                  <a:lnTo>
                    <a:pt x="6" y="2656"/>
                  </a:lnTo>
                  <a:cubicBezTo>
                    <a:pt x="0" y="2830"/>
                    <a:pt x="139" y="2936"/>
                    <a:pt x="283" y="2936"/>
                  </a:cubicBezTo>
                  <a:cubicBezTo>
                    <a:pt x="369" y="2936"/>
                    <a:pt x="458" y="2897"/>
                    <a:pt x="516" y="2810"/>
                  </a:cubicBezTo>
                  <a:lnTo>
                    <a:pt x="670" y="2550"/>
                  </a:lnTo>
                  <a:lnTo>
                    <a:pt x="1045" y="1954"/>
                  </a:lnTo>
                  <a:cubicBezTo>
                    <a:pt x="1102" y="1867"/>
                    <a:pt x="1199" y="1819"/>
                    <a:pt x="1295" y="1819"/>
                  </a:cubicBezTo>
                  <a:lnTo>
                    <a:pt x="2295" y="1877"/>
                  </a:lnTo>
                  <a:cubicBezTo>
                    <a:pt x="2298" y="1877"/>
                    <a:pt x="2302" y="1877"/>
                    <a:pt x="2306" y="1877"/>
                  </a:cubicBezTo>
                  <a:cubicBezTo>
                    <a:pt x="2577" y="1877"/>
                    <a:pt x="2686" y="1529"/>
                    <a:pt x="2468" y="1377"/>
                  </a:cubicBezTo>
                  <a:lnTo>
                    <a:pt x="747" y="223"/>
                  </a:lnTo>
                  <a:lnTo>
                    <a:pt x="487" y="50"/>
                  </a:lnTo>
                  <a:cubicBezTo>
                    <a:pt x="437" y="16"/>
                    <a:pt x="382" y="0"/>
                    <a:pt x="329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0" name="Google Shape;15040;p85"/>
            <p:cNvSpPr/>
            <p:nvPr/>
          </p:nvSpPr>
          <p:spPr>
            <a:xfrm>
              <a:off x="2064416" y="3186405"/>
              <a:ext cx="52709" cy="60836"/>
            </a:xfrm>
            <a:custGeom>
              <a:avLst/>
              <a:gdLst/>
              <a:ahLst/>
              <a:cxnLst/>
              <a:rect l="l" t="t" r="r" b="b"/>
              <a:pathLst>
                <a:path w="2017" h="2328" extrusionOk="0">
                  <a:moveTo>
                    <a:pt x="78" y="0"/>
                  </a:moveTo>
                  <a:cubicBezTo>
                    <a:pt x="58" y="39"/>
                    <a:pt x="49" y="77"/>
                    <a:pt x="49" y="125"/>
                  </a:cubicBezTo>
                  <a:lnTo>
                    <a:pt x="1" y="2327"/>
                  </a:lnTo>
                  <a:lnTo>
                    <a:pt x="376" y="1731"/>
                  </a:lnTo>
                  <a:cubicBezTo>
                    <a:pt x="433" y="1644"/>
                    <a:pt x="530" y="1596"/>
                    <a:pt x="626" y="1596"/>
                  </a:cubicBezTo>
                  <a:lnTo>
                    <a:pt x="1626" y="1654"/>
                  </a:lnTo>
                  <a:cubicBezTo>
                    <a:pt x="1629" y="1654"/>
                    <a:pt x="1633" y="1654"/>
                    <a:pt x="1637" y="1654"/>
                  </a:cubicBezTo>
                  <a:cubicBezTo>
                    <a:pt x="1898" y="1654"/>
                    <a:pt x="2017" y="1315"/>
                    <a:pt x="1799" y="1154"/>
                  </a:cubicBezTo>
                  <a:lnTo>
                    <a:pt x="78" y="0"/>
                  </a:ln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1" name="Google Shape;15041;p85"/>
            <p:cNvSpPr/>
            <p:nvPr/>
          </p:nvSpPr>
          <p:spPr>
            <a:xfrm>
              <a:off x="1913658" y="2892650"/>
              <a:ext cx="206577" cy="160088"/>
            </a:xfrm>
            <a:custGeom>
              <a:avLst/>
              <a:gdLst/>
              <a:ahLst/>
              <a:cxnLst/>
              <a:rect l="l" t="t" r="r" b="b"/>
              <a:pathLst>
                <a:path w="7905" h="6126" extrusionOk="0">
                  <a:moveTo>
                    <a:pt x="385" y="0"/>
                  </a:moveTo>
                  <a:cubicBezTo>
                    <a:pt x="173" y="0"/>
                    <a:pt x="0" y="173"/>
                    <a:pt x="0" y="385"/>
                  </a:cubicBezTo>
                  <a:lnTo>
                    <a:pt x="0" y="5741"/>
                  </a:lnTo>
                  <a:cubicBezTo>
                    <a:pt x="0" y="5952"/>
                    <a:pt x="173" y="6125"/>
                    <a:pt x="385" y="6125"/>
                  </a:cubicBezTo>
                  <a:lnTo>
                    <a:pt x="7520" y="6125"/>
                  </a:lnTo>
                  <a:cubicBezTo>
                    <a:pt x="7731" y="6125"/>
                    <a:pt x="7904" y="5952"/>
                    <a:pt x="7904" y="5741"/>
                  </a:cubicBezTo>
                  <a:lnTo>
                    <a:pt x="7904" y="385"/>
                  </a:lnTo>
                  <a:cubicBezTo>
                    <a:pt x="7904" y="173"/>
                    <a:pt x="7731" y="0"/>
                    <a:pt x="7520" y="0"/>
                  </a:cubicBezTo>
                  <a:close/>
                </a:path>
              </a:pathLst>
            </a:custGeom>
            <a:solidFill>
              <a:srgbClr val="BCC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2" name="Google Shape;15042;p85"/>
            <p:cNvSpPr/>
            <p:nvPr/>
          </p:nvSpPr>
          <p:spPr>
            <a:xfrm>
              <a:off x="1941045" y="2892650"/>
              <a:ext cx="179191" cy="160088"/>
            </a:xfrm>
            <a:custGeom>
              <a:avLst/>
              <a:gdLst/>
              <a:ahLst/>
              <a:cxnLst/>
              <a:rect l="l" t="t" r="r" b="b"/>
              <a:pathLst>
                <a:path w="6857" h="6126" extrusionOk="0">
                  <a:moveTo>
                    <a:pt x="394" y="0"/>
                  </a:moveTo>
                  <a:cubicBezTo>
                    <a:pt x="173" y="0"/>
                    <a:pt x="0" y="173"/>
                    <a:pt x="0" y="385"/>
                  </a:cubicBezTo>
                  <a:lnTo>
                    <a:pt x="0" y="5741"/>
                  </a:lnTo>
                  <a:cubicBezTo>
                    <a:pt x="0" y="5952"/>
                    <a:pt x="173" y="6125"/>
                    <a:pt x="394" y="6125"/>
                  </a:cubicBezTo>
                  <a:lnTo>
                    <a:pt x="6472" y="6125"/>
                  </a:lnTo>
                  <a:cubicBezTo>
                    <a:pt x="6683" y="6125"/>
                    <a:pt x="6856" y="5952"/>
                    <a:pt x="6856" y="5741"/>
                  </a:cubicBezTo>
                  <a:lnTo>
                    <a:pt x="6856" y="385"/>
                  </a:lnTo>
                  <a:cubicBezTo>
                    <a:pt x="6856" y="173"/>
                    <a:pt x="6683" y="0"/>
                    <a:pt x="6472" y="0"/>
                  </a:cubicBez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3" name="Google Shape;15043;p85"/>
            <p:cNvSpPr/>
            <p:nvPr/>
          </p:nvSpPr>
          <p:spPr>
            <a:xfrm>
              <a:off x="1755086" y="2892127"/>
              <a:ext cx="132701" cy="160114"/>
            </a:xfrm>
            <a:custGeom>
              <a:avLst/>
              <a:gdLst/>
              <a:ahLst/>
              <a:cxnLst/>
              <a:rect l="l" t="t" r="r" b="b"/>
              <a:pathLst>
                <a:path w="5078" h="6127" extrusionOk="0">
                  <a:moveTo>
                    <a:pt x="164" y="1"/>
                  </a:moveTo>
                  <a:cubicBezTo>
                    <a:pt x="77" y="1"/>
                    <a:pt x="0" y="68"/>
                    <a:pt x="0" y="164"/>
                  </a:cubicBezTo>
                  <a:lnTo>
                    <a:pt x="0" y="5953"/>
                  </a:lnTo>
                  <a:cubicBezTo>
                    <a:pt x="0" y="6049"/>
                    <a:pt x="77" y="6126"/>
                    <a:pt x="164" y="6126"/>
                  </a:cubicBezTo>
                  <a:lnTo>
                    <a:pt x="4914" y="6126"/>
                  </a:lnTo>
                  <a:cubicBezTo>
                    <a:pt x="5001" y="6126"/>
                    <a:pt x="5078" y="6049"/>
                    <a:pt x="5078" y="5953"/>
                  </a:cubicBezTo>
                  <a:lnTo>
                    <a:pt x="5078" y="164"/>
                  </a:lnTo>
                  <a:cubicBezTo>
                    <a:pt x="5078" y="68"/>
                    <a:pt x="5001" y="1"/>
                    <a:pt x="4914" y="1"/>
                  </a:cubicBezTo>
                  <a:close/>
                </a:path>
              </a:pathLst>
            </a:custGeom>
            <a:solidFill>
              <a:srgbClr val="7C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4" name="Google Shape;15044;p85"/>
            <p:cNvSpPr/>
            <p:nvPr/>
          </p:nvSpPr>
          <p:spPr>
            <a:xfrm>
              <a:off x="1777455" y="2892127"/>
              <a:ext cx="110331" cy="160114"/>
            </a:xfrm>
            <a:custGeom>
              <a:avLst/>
              <a:gdLst/>
              <a:ahLst/>
              <a:cxnLst/>
              <a:rect l="l" t="t" r="r" b="b"/>
              <a:pathLst>
                <a:path w="4222" h="6127" extrusionOk="0">
                  <a:moveTo>
                    <a:pt x="164" y="1"/>
                  </a:moveTo>
                  <a:cubicBezTo>
                    <a:pt x="67" y="1"/>
                    <a:pt x="0" y="68"/>
                    <a:pt x="0" y="164"/>
                  </a:cubicBezTo>
                  <a:lnTo>
                    <a:pt x="0" y="5953"/>
                  </a:lnTo>
                  <a:cubicBezTo>
                    <a:pt x="0" y="6049"/>
                    <a:pt x="67" y="6126"/>
                    <a:pt x="164" y="6126"/>
                  </a:cubicBezTo>
                  <a:lnTo>
                    <a:pt x="4058" y="6126"/>
                  </a:lnTo>
                  <a:cubicBezTo>
                    <a:pt x="4145" y="6126"/>
                    <a:pt x="4222" y="6049"/>
                    <a:pt x="4222" y="5953"/>
                  </a:cubicBezTo>
                  <a:lnTo>
                    <a:pt x="4222" y="164"/>
                  </a:lnTo>
                  <a:cubicBezTo>
                    <a:pt x="4222" y="68"/>
                    <a:pt x="4145" y="1"/>
                    <a:pt x="4058" y="1"/>
                  </a:cubicBezTo>
                  <a:close/>
                </a:path>
              </a:pathLst>
            </a:custGeom>
            <a:solidFill>
              <a:srgbClr val="8FA1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5" name="Google Shape;15045;p85"/>
            <p:cNvSpPr/>
            <p:nvPr/>
          </p:nvSpPr>
          <p:spPr>
            <a:xfrm>
              <a:off x="1755086" y="2892127"/>
              <a:ext cx="132701" cy="159853"/>
            </a:xfrm>
            <a:custGeom>
              <a:avLst/>
              <a:gdLst/>
              <a:ahLst/>
              <a:cxnLst/>
              <a:rect l="l" t="t" r="r" b="b"/>
              <a:pathLst>
                <a:path w="5078" h="6117" extrusionOk="0">
                  <a:moveTo>
                    <a:pt x="164" y="1"/>
                  </a:moveTo>
                  <a:cubicBezTo>
                    <a:pt x="77" y="1"/>
                    <a:pt x="0" y="68"/>
                    <a:pt x="0" y="164"/>
                  </a:cubicBezTo>
                  <a:lnTo>
                    <a:pt x="0" y="328"/>
                  </a:lnTo>
                  <a:lnTo>
                    <a:pt x="2222" y="2982"/>
                  </a:lnTo>
                  <a:lnTo>
                    <a:pt x="0" y="5655"/>
                  </a:lnTo>
                  <a:lnTo>
                    <a:pt x="0" y="5953"/>
                  </a:lnTo>
                  <a:cubicBezTo>
                    <a:pt x="0" y="6040"/>
                    <a:pt x="77" y="6117"/>
                    <a:pt x="164" y="6117"/>
                  </a:cubicBezTo>
                  <a:lnTo>
                    <a:pt x="2500" y="3318"/>
                  </a:lnTo>
                  <a:lnTo>
                    <a:pt x="4847" y="6117"/>
                  </a:lnTo>
                  <a:lnTo>
                    <a:pt x="4904" y="6117"/>
                  </a:lnTo>
                  <a:cubicBezTo>
                    <a:pt x="5001" y="6117"/>
                    <a:pt x="5078" y="6040"/>
                    <a:pt x="5078" y="5953"/>
                  </a:cubicBezTo>
                  <a:lnTo>
                    <a:pt x="5078" y="5722"/>
                  </a:lnTo>
                  <a:lnTo>
                    <a:pt x="2779" y="2982"/>
                  </a:lnTo>
                  <a:lnTo>
                    <a:pt x="5078" y="222"/>
                  </a:lnTo>
                  <a:lnTo>
                    <a:pt x="5078" y="164"/>
                  </a:lnTo>
                  <a:cubicBezTo>
                    <a:pt x="5078" y="68"/>
                    <a:pt x="5001" y="1"/>
                    <a:pt x="4914" y="1"/>
                  </a:cubicBezTo>
                  <a:lnTo>
                    <a:pt x="4712" y="1"/>
                  </a:lnTo>
                  <a:lnTo>
                    <a:pt x="2500" y="2655"/>
                  </a:lnTo>
                  <a:lnTo>
                    <a:pt x="279" y="1"/>
                  </a:lnTo>
                  <a:close/>
                </a:path>
              </a:pathLst>
            </a:custGeom>
            <a:solidFill>
              <a:srgbClr val="72869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6" name="Google Shape;15046;p85"/>
            <p:cNvSpPr/>
            <p:nvPr/>
          </p:nvSpPr>
          <p:spPr>
            <a:xfrm>
              <a:off x="1939268" y="2914496"/>
              <a:ext cx="72910" cy="11080"/>
            </a:xfrm>
            <a:custGeom>
              <a:avLst/>
              <a:gdLst/>
              <a:ahLst/>
              <a:cxnLst/>
              <a:rect l="l" t="t" r="r" b="b"/>
              <a:pathLst>
                <a:path w="2790" h="424" extrusionOk="0">
                  <a:moveTo>
                    <a:pt x="289" y="1"/>
                  </a:moveTo>
                  <a:cubicBezTo>
                    <a:pt x="1" y="1"/>
                    <a:pt x="1" y="424"/>
                    <a:pt x="289" y="424"/>
                  </a:cubicBezTo>
                  <a:lnTo>
                    <a:pt x="2501" y="424"/>
                  </a:lnTo>
                  <a:cubicBezTo>
                    <a:pt x="2789" y="424"/>
                    <a:pt x="2789" y="1"/>
                    <a:pt x="2501" y="1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7" name="Google Shape;15047;p85"/>
            <p:cNvSpPr/>
            <p:nvPr/>
          </p:nvSpPr>
          <p:spPr>
            <a:xfrm>
              <a:off x="2021690" y="2914496"/>
              <a:ext cx="72648" cy="11080"/>
            </a:xfrm>
            <a:custGeom>
              <a:avLst/>
              <a:gdLst/>
              <a:ahLst/>
              <a:cxnLst/>
              <a:rect l="l" t="t" r="r" b="b"/>
              <a:pathLst>
                <a:path w="2780" h="424" extrusionOk="0">
                  <a:moveTo>
                    <a:pt x="289" y="1"/>
                  </a:moveTo>
                  <a:cubicBezTo>
                    <a:pt x="1" y="1"/>
                    <a:pt x="1" y="424"/>
                    <a:pt x="289" y="424"/>
                  </a:cubicBezTo>
                  <a:lnTo>
                    <a:pt x="2501" y="424"/>
                  </a:lnTo>
                  <a:cubicBezTo>
                    <a:pt x="2780" y="424"/>
                    <a:pt x="2780" y="1"/>
                    <a:pt x="2501" y="1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8" name="Google Shape;15048;p85"/>
            <p:cNvSpPr/>
            <p:nvPr/>
          </p:nvSpPr>
          <p:spPr>
            <a:xfrm>
              <a:off x="1939268" y="2949436"/>
              <a:ext cx="72910" cy="11315"/>
            </a:xfrm>
            <a:custGeom>
              <a:avLst/>
              <a:gdLst/>
              <a:ahLst/>
              <a:cxnLst/>
              <a:rect l="l" t="t" r="r" b="b"/>
              <a:pathLst>
                <a:path w="2790" h="433" extrusionOk="0">
                  <a:moveTo>
                    <a:pt x="289" y="0"/>
                  </a:moveTo>
                  <a:cubicBezTo>
                    <a:pt x="1" y="0"/>
                    <a:pt x="1" y="433"/>
                    <a:pt x="289" y="433"/>
                  </a:cubicBezTo>
                  <a:lnTo>
                    <a:pt x="2501" y="433"/>
                  </a:lnTo>
                  <a:cubicBezTo>
                    <a:pt x="2789" y="433"/>
                    <a:pt x="2789" y="0"/>
                    <a:pt x="2501" y="0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9" name="Google Shape;15049;p85"/>
            <p:cNvSpPr/>
            <p:nvPr/>
          </p:nvSpPr>
          <p:spPr>
            <a:xfrm>
              <a:off x="2021690" y="2949436"/>
              <a:ext cx="72648" cy="11315"/>
            </a:xfrm>
            <a:custGeom>
              <a:avLst/>
              <a:gdLst/>
              <a:ahLst/>
              <a:cxnLst/>
              <a:rect l="l" t="t" r="r" b="b"/>
              <a:pathLst>
                <a:path w="2780" h="433" extrusionOk="0">
                  <a:moveTo>
                    <a:pt x="289" y="0"/>
                  </a:moveTo>
                  <a:cubicBezTo>
                    <a:pt x="1" y="0"/>
                    <a:pt x="1" y="433"/>
                    <a:pt x="289" y="433"/>
                  </a:cubicBezTo>
                  <a:lnTo>
                    <a:pt x="2501" y="433"/>
                  </a:lnTo>
                  <a:cubicBezTo>
                    <a:pt x="2780" y="433"/>
                    <a:pt x="2780" y="0"/>
                    <a:pt x="2501" y="0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50" name="Google Shape;15050;p85"/>
            <p:cNvSpPr/>
            <p:nvPr/>
          </p:nvSpPr>
          <p:spPr>
            <a:xfrm>
              <a:off x="1939268" y="2984610"/>
              <a:ext cx="72910" cy="11080"/>
            </a:xfrm>
            <a:custGeom>
              <a:avLst/>
              <a:gdLst/>
              <a:ahLst/>
              <a:cxnLst/>
              <a:rect l="l" t="t" r="r" b="b"/>
              <a:pathLst>
                <a:path w="2790" h="424" extrusionOk="0">
                  <a:moveTo>
                    <a:pt x="280" y="0"/>
                  </a:moveTo>
                  <a:cubicBezTo>
                    <a:pt x="1" y="0"/>
                    <a:pt x="4" y="424"/>
                    <a:pt x="289" y="424"/>
                  </a:cubicBezTo>
                  <a:lnTo>
                    <a:pt x="2501" y="424"/>
                  </a:lnTo>
                  <a:cubicBezTo>
                    <a:pt x="2789" y="424"/>
                    <a:pt x="2789" y="0"/>
                    <a:pt x="2501" y="0"/>
                  </a:cubicBezTo>
                  <a:lnTo>
                    <a:pt x="289" y="0"/>
                  </a:lnTo>
                  <a:cubicBezTo>
                    <a:pt x="286" y="0"/>
                    <a:pt x="283" y="0"/>
                    <a:pt x="280" y="0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51" name="Google Shape;15051;p85"/>
            <p:cNvSpPr/>
            <p:nvPr/>
          </p:nvSpPr>
          <p:spPr>
            <a:xfrm>
              <a:off x="2021690" y="2984610"/>
              <a:ext cx="72648" cy="11080"/>
            </a:xfrm>
            <a:custGeom>
              <a:avLst/>
              <a:gdLst/>
              <a:ahLst/>
              <a:cxnLst/>
              <a:rect l="l" t="t" r="r" b="b"/>
              <a:pathLst>
                <a:path w="2780" h="424" extrusionOk="0">
                  <a:moveTo>
                    <a:pt x="2510" y="0"/>
                  </a:moveTo>
                  <a:cubicBezTo>
                    <a:pt x="2507" y="0"/>
                    <a:pt x="2504" y="0"/>
                    <a:pt x="2501" y="0"/>
                  </a:cubicBezTo>
                  <a:lnTo>
                    <a:pt x="289" y="0"/>
                  </a:lnTo>
                  <a:cubicBezTo>
                    <a:pt x="1" y="0"/>
                    <a:pt x="1" y="424"/>
                    <a:pt x="289" y="424"/>
                  </a:cubicBezTo>
                  <a:lnTo>
                    <a:pt x="2501" y="424"/>
                  </a:lnTo>
                  <a:cubicBezTo>
                    <a:pt x="2777" y="424"/>
                    <a:pt x="2780" y="0"/>
                    <a:pt x="2510" y="0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52" name="Google Shape;15052;p85"/>
            <p:cNvSpPr/>
            <p:nvPr/>
          </p:nvSpPr>
          <p:spPr>
            <a:xfrm>
              <a:off x="1939268" y="3019549"/>
              <a:ext cx="72910" cy="11080"/>
            </a:xfrm>
            <a:custGeom>
              <a:avLst/>
              <a:gdLst/>
              <a:ahLst/>
              <a:cxnLst/>
              <a:rect l="l" t="t" r="r" b="b"/>
              <a:pathLst>
                <a:path w="2790" h="424" extrusionOk="0">
                  <a:moveTo>
                    <a:pt x="289" y="0"/>
                  </a:moveTo>
                  <a:cubicBezTo>
                    <a:pt x="1" y="0"/>
                    <a:pt x="1" y="423"/>
                    <a:pt x="289" y="423"/>
                  </a:cubicBezTo>
                  <a:lnTo>
                    <a:pt x="2501" y="423"/>
                  </a:lnTo>
                  <a:cubicBezTo>
                    <a:pt x="2789" y="423"/>
                    <a:pt x="2789" y="0"/>
                    <a:pt x="2501" y="0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53" name="Google Shape;15053;p85"/>
            <p:cNvSpPr/>
            <p:nvPr/>
          </p:nvSpPr>
          <p:spPr>
            <a:xfrm>
              <a:off x="2021690" y="3019549"/>
              <a:ext cx="72648" cy="11080"/>
            </a:xfrm>
            <a:custGeom>
              <a:avLst/>
              <a:gdLst/>
              <a:ahLst/>
              <a:cxnLst/>
              <a:rect l="l" t="t" r="r" b="b"/>
              <a:pathLst>
                <a:path w="2780" h="424" extrusionOk="0">
                  <a:moveTo>
                    <a:pt x="289" y="0"/>
                  </a:moveTo>
                  <a:cubicBezTo>
                    <a:pt x="1" y="0"/>
                    <a:pt x="1" y="423"/>
                    <a:pt x="289" y="423"/>
                  </a:cubicBezTo>
                  <a:lnTo>
                    <a:pt x="2501" y="423"/>
                  </a:lnTo>
                  <a:cubicBezTo>
                    <a:pt x="2780" y="423"/>
                    <a:pt x="2780" y="0"/>
                    <a:pt x="2501" y="0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54" name="Google Shape;15054;p85"/>
            <p:cNvSpPr/>
            <p:nvPr/>
          </p:nvSpPr>
          <p:spPr>
            <a:xfrm>
              <a:off x="1753570" y="3076335"/>
              <a:ext cx="365149" cy="104295"/>
            </a:xfrm>
            <a:custGeom>
              <a:avLst/>
              <a:gdLst/>
              <a:ahLst/>
              <a:cxnLst/>
              <a:rect l="l" t="t" r="r" b="b"/>
              <a:pathLst>
                <a:path w="13973" h="3991" extrusionOk="0">
                  <a:moveTo>
                    <a:pt x="212" y="0"/>
                  </a:moveTo>
                  <a:cubicBezTo>
                    <a:pt x="97" y="0"/>
                    <a:pt x="1" y="96"/>
                    <a:pt x="1" y="212"/>
                  </a:cubicBezTo>
                  <a:lnTo>
                    <a:pt x="1" y="308"/>
                  </a:lnTo>
                  <a:lnTo>
                    <a:pt x="6184" y="1924"/>
                  </a:lnTo>
                  <a:lnTo>
                    <a:pt x="1" y="3683"/>
                  </a:lnTo>
                  <a:lnTo>
                    <a:pt x="1" y="3779"/>
                  </a:lnTo>
                  <a:cubicBezTo>
                    <a:pt x="1" y="3895"/>
                    <a:pt x="97" y="3991"/>
                    <a:pt x="212" y="3991"/>
                  </a:cubicBezTo>
                  <a:lnTo>
                    <a:pt x="510" y="3991"/>
                  </a:lnTo>
                  <a:lnTo>
                    <a:pt x="7059" y="2145"/>
                  </a:lnTo>
                  <a:lnTo>
                    <a:pt x="13665" y="3991"/>
                  </a:lnTo>
                  <a:lnTo>
                    <a:pt x="13761" y="3991"/>
                  </a:lnTo>
                  <a:cubicBezTo>
                    <a:pt x="13838" y="3991"/>
                    <a:pt x="13896" y="3953"/>
                    <a:pt x="13934" y="3895"/>
                  </a:cubicBezTo>
                  <a:cubicBezTo>
                    <a:pt x="13963" y="3856"/>
                    <a:pt x="13973" y="3818"/>
                    <a:pt x="13973" y="3770"/>
                  </a:cubicBezTo>
                  <a:lnTo>
                    <a:pt x="13973" y="3626"/>
                  </a:lnTo>
                  <a:lnTo>
                    <a:pt x="7924" y="1924"/>
                  </a:lnTo>
                  <a:lnTo>
                    <a:pt x="13973" y="337"/>
                  </a:lnTo>
                  <a:lnTo>
                    <a:pt x="13973" y="212"/>
                  </a:lnTo>
                  <a:cubicBezTo>
                    <a:pt x="13973" y="96"/>
                    <a:pt x="13877" y="0"/>
                    <a:pt x="13761" y="0"/>
                  </a:cubicBezTo>
                  <a:lnTo>
                    <a:pt x="13588" y="0"/>
                  </a:lnTo>
                  <a:lnTo>
                    <a:pt x="7059" y="1702"/>
                  </a:lnTo>
                  <a:lnTo>
                    <a:pt x="549" y="0"/>
                  </a:lnTo>
                  <a:close/>
                </a:path>
              </a:pathLst>
            </a:custGeom>
            <a:solidFill>
              <a:srgbClr val="859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055" name="Google Shape;15055;p85"/>
          <p:cNvGrpSpPr/>
          <p:nvPr/>
        </p:nvGrpSpPr>
        <p:grpSpPr>
          <a:xfrm>
            <a:off x="1303751" y="3807339"/>
            <a:ext cx="367684" cy="366561"/>
            <a:chOff x="1303751" y="3807339"/>
            <a:chExt cx="367684" cy="366561"/>
          </a:xfrm>
        </p:grpSpPr>
        <p:sp>
          <p:nvSpPr>
            <p:cNvPr id="15056" name="Google Shape;15056;p85"/>
            <p:cNvSpPr/>
            <p:nvPr/>
          </p:nvSpPr>
          <p:spPr>
            <a:xfrm>
              <a:off x="1305006" y="4056356"/>
              <a:ext cx="366430" cy="117387"/>
            </a:xfrm>
            <a:custGeom>
              <a:avLst/>
              <a:gdLst/>
              <a:ahLst/>
              <a:cxnLst/>
              <a:rect l="l" t="t" r="r" b="b"/>
              <a:pathLst>
                <a:path w="14022" h="4492" extrusionOk="0">
                  <a:moveTo>
                    <a:pt x="2251" y="2030"/>
                  </a:moveTo>
                  <a:cubicBezTo>
                    <a:pt x="2847" y="2030"/>
                    <a:pt x="3155" y="2751"/>
                    <a:pt x="2732" y="3174"/>
                  </a:cubicBezTo>
                  <a:cubicBezTo>
                    <a:pt x="2595" y="3311"/>
                    <a:pt x="2425" y="3373"/>
                    <a:pt x="2259" y="3373"/>
                  </a:cubicBezTo>
                  <a:cubicBezTo>
                    <a:pt x="1912" y="3373"/>
                    <a:pt x="1578" y="3106"/>
                    <a:pt x="1578" y="2703"/>
                  </a:cubicBezTo>
                  <a:cubicBezTo>
                    <a:pt x="1578" y="2328"/>
                    <a:pt x="1886" y="2030"/>
                    <a:pt x="2251" y="2030"/>
                  </a:cubicBezTo>
                  <a:close/>
                  <a:moveTo>
                    <a:pt x="1934" y="1"/>
                  </a:moveTo>
                  <a:cubicBezTo>
                    <a:pt x="1568" y="1"/>
                    <a:pt x="1213" y="107"/>
                    <a:pt x="914" y="299"/>
                  </a:cubicBezTo>
                  <a:cubicBezTo>
                    <a:pt x="866" y="328"/>
                    <a:pt x="818" y="357"/>
                    <a:pt x="780" y="385"/>
                  </a:cubicBezTo>
                  <a:cubicBezTo>
                    <a:pt x="289" y="751"/>
                    <a:pt x="11" y="1328"/>
                    <a:pt x="1" y="1934"/>
                  </a:cubicBezTo>
                  <a:lnTo>
                    <a:pt x="1" y="2616"/>
                  </a:lnTo>
                  <a:cubicBezTo>
                    <a:pt x="39" y="3655"/>
                    <a:pt x="895" y="4491"/>
                    <a:pt x="1934" y="4491"/>
                  </a:cubicBezTo>
                  <a:lnTo>
                    <a:pt x="13223" y="4491"/>
                  </a:lnTo>
                  <a:cubicBezTo>
                    <a:pt x="13665" y="4491"/>
                    <a:pt x="14021" y="4136"/>
                    <a:pt x="14021" y="3693"/>
                  </a:cubicBezTo>
                  <a:lnTo>
                    <a:pt x="14021" y="809"/>
                  </a:lnTo>
                  <a:cubicBezTo>
                    <a:pt x="14021" y="366"/>
                    <a:pt x="13665" y="1"/>
                    <a:pt x="13223" y="1"/>
                  </a:cubicBezTo>
                  <a:close/>
                </a:path>
              </a:pathLst>
            </a:custGeom>
            <a:solidFill>
              <a:srgbClr val="CED7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57" name="Google Shape;15057;p85"/>
            <p:cNvSpPr/>
            <p:nvPr/>
          </p:nvSpPr>
          <p:spPr>
            <a:xfrm>
              <a:off x="1305267" y="4079980"/>
              <a:ext cx="366169" cy="93763"/>
            </a:xfrm>
            <a:custGeom>
              <a:avLst/>
              <a:gdLst/>
              <a:ahLst/>
              <a:cxnLst/>
              <a:rect l="l" t="t" r="r" b="b"/>
              <a:pathLst>
                <a:path w="14012" h="3588" extrusionOk="0">
                  <a:moveTo>
                    <a:pt x="2248" y="1125"/>
                  </a:moveTo>
                  <a:cubicBezTo>
                    <a:pt x="2405" y="1125"/>
                    <a:pt x="2564" y="1180"/>
                    <a:pt x="2693" y="1299"/>
                  </a:cubicBezTo>
                  <a:cubicBezTo>
                    <a:pt x="3145" y="1712"/>
                    <a:pt x="2857" y="2472"/>
                    <a:pt x="2241" y="2472"/>
                  </a:cubicBezTo>
                  <a:cubicBezTo>
                    <a:pt x="1770" y="2472"/>
                    <a:pt x="1443" y="2001"/>
                    <a:pt x="1616" y="1559"/>
                  </a:cubicBezTo>
                  <a:cubicBezTo>
                    <a:pt x="1725" y="1281"/>
                    <a:pt x="1984" y="1125"/>
                    <a:pt x="2248" y="1125"/>
                  </a:cubicBezTo>
                  <a:close/>
                  <a:moveTo>
                    <a:pt x="1770" y="1"/>
                  </a:moveTo>
                  <a:cubicBezTo>
                    <a:pt x="885" y="78"/>
                    <a:pt x="164" y="751"/>
                    <a:pt x="20" y="1635"/>
                  </a:cubicBezTo>
                  <a:cubicBezTo>
                    <a:pt x="1" y="1703"/>
                    <a:pt x="1" y="1780"/>
                    <a:pt x="10" y="1857"/>
                  </a:cubicBezTo>
                  <a:cubicBezTo>
                    <a:pt x="106" y="2837"/>
                    <a:pt x="943" y="3587"/>
                    <a:pt x="1933" y="3587"/>
                  </a:cubicBezTo>
                  <a:lnTo>
                    <a:pt x="13213" y="3587"/>
                  </a:lnTo>
                  <a:cubicBezTo>
                    <a:pt x="13655" y="3587"/>
                    <a:pt x="14011" y="3232"/>
                    <a:pt x="14011" y="2789"/>
                  </a:cubicBezTo>
                  <a:lnTo>
                    <a:pt x="14011" y="799"/>
                  </a:lnTo>
                  <a:cubicBezTo>
                    <a:pt x="14011" y="357"/>
                    <a:pt x="13655" y="1"/>
                    <a:pt x="13213" y="1"/>
                  </a:cubicBezTo>
                  <a:close/>
                </a:path>
              </a:pathLst>
            </a:custGeom>
            <a:solidFill>
              <a:srgbClr val="C1CA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58" name="Google Shape;15058;p85"/>
            <p:cNvSpPr/>
            <p:nvPr/>
          </p:nvSpPr>
          <p:spPr>
            <a:xfrm>
              <a:off x="1605556" y="4079980"/>
              <a:ext cx="39225" cy="70401"/>
            </a:xfrm>
            <a:custGeom>
              <a:avLst/>
              <a:gdLst/>
              <a:ahLst/>
              <a:cxnLst/>
              <a:rect l="l" t="t" r="r" b="b"/>
              <a:pathLst>
                <a:path w="1501" h="2694" extrusionOk="0">
                  <a:moveTo>
                    <a:pt x="337" y="1"/>
                  </a:moveTo>
                  <a:cubicBezTo>
                    <a:pt x="155" y="1"/>
                    <a:pt x="10" y="145"/>
                    <a:pt x="10" y="328"/>
                  </a:cubicBezTo>
                  <a:lnTo>
                    <a:pt x="10" y="2366"/>
                  </a:lnTo>
                  <a:cubicBezTo>
                    <a:pt x="1" y="2539"/>
                    <a:pt x="145" y="2684"/>
                    <a:pt x="328" y="2693"/>
                  </a:cubicBezTo>
                  <a:lnTo>
                    <a:pt x="1174" y="2693"/>
                  </a:lnTo>
                  <a:cubicBezTo>
                    <a:pt x="1347" y="2693"/>
                    <a:pt x="1501" y="2539"/>
                    <a:pt x="1501" y="2366"/>
                  </a:cubicBezTo>
                  <a:lnTo>
                    <a:pt x="1501" y="328"/>
                  </a:lnTo>
                  <a:cubicBezTo>
                    <a:pt x="1501" y="145"/>
                    <a:pt x="1347" y="1"/>
                    <a:pt x="1174" y="1"/>
                  </a:cubicBezTo>
                  <a:close/>
                </a:path>
              </a:pathLst>
            </a:custGeom>
            <a:solidFill>
              <a:srgbClr val="B2BF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59" name="Google Shape;15059;p85"/>
            <p:cNvSpPr/>
            <p:nvPr/>
          </p:nvSpPr>
          <p:spPr>
            <a:xfrm>
              <a:off x="1516104" y="4079980"/>
              <a:ext cx="38728" cy="70401"/>
            </a:xfrm>
            <a:custGeom>
              <a:avLst/>
              <a:gdLst/>
              <a:ahLst/>
              <a:cxnLst/>
              <a:rect l="l" t="t" r="r" b="b"/>
              <a:pathLst>
                <a:path w="1482" h="2694" extrusionOk="0">
                  <a:moveTo>
                    <a:pt x="327" y="1"/>
                  </a:moveTo>
                  <a:cubicBezTo>
                    <a:pt x="145" y="1"/>
                    <a:pt x="0" y="145"/>
                    <a:pt x="0" y="328"/>
                  </a:cubicBezTo>
                  <a:lnTo>
                    <a:pt x="0" y="2366"/>
                  </a:lnTo>
                  <a:cubicBezTo>
                    <a:pt x="0" y="2539"/>
                    <a:pt x="145" y="2693"/>
                    <a:pt x="327" y="2693"/>
                  </a:cubicBezTo>
                  <a:lnTo>
                    <a:pt x="1154" y="2693"/>
                  </a:lnTo>
                  <a:cubicBezTo>
                    <a:pt x="1337" y="2693"/>
                    <a:pt x="1481" y="2539"/>
                    <a:pt x="1481" y="2366"/>
                  </a:cubicBezTo>
                  <a:lnTo>
                    <a:pt x="1481" y="328"/>
                  </a:lnTo>
                  <a:cubicBezTo>
                    <a:pt x="1481" y="145"/>
                    <a:pt x="1337" y="1"/>
                    <a:pt x="1154" y="1"/>
                  </a:cubicBezTo>
                  <a:close/>
                </a:path>
              </a:pathLst>
            </a:custGeom>
            <a:solidFill>
              <a:srgbClr val="8C9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60" name="Google Shape;15060;p85"/>
            <p:cNvSpPr/>
            <p:nvPr/>
          </p:nvSpPr>
          <p:spPr>
            <a:xfrm>
              <a:off x="1427149" y="4079980"/>
              <a:ext cx="38728" cy="70401"/>
            </a:xfrm>
            <a:custGeom>
              <a:avLst/>
              <a:gdLst/>
              <a:ahLst/>
              <a:cxnLst/>
              <a:rect l="l" t="t" r="r" b="b"/>
              <a:pathLst>
                <a:path w="1482" h="2694" extrusionOk="0">
                  <a:moveTo>
                    <a:pt x="327" y="1"/>
                  </a:moveTo>
                  <a:cubicBezTo>
                    <a:pt x="145" y="1"/>
                    <a:pt x="0" y="145"/>
                    <a:pt x="0" y="328"/>
                  </a:cubicBezTo>
                  <a:lnTo>
                    <a:pt x="0" y="2366"/>
                  </a:lnTo>
                  <a:cubicBezTo>
                    <a:pt x="0" y="2539"/>
                    <a:pt x="145" y="2693"/>
                    <a:pt x="327" y="2693"/>
                  </a:cubicBezTo>
                  <a:lnTo>
                    <a:pt x="1154" y="2693"/>
                  </a:lnTo>
                  <a:cubicBezTo>
                    <a:pt x="1337" y="2693"/>
                    <a:pt x="1481" y="2539"/>
                    <a:pt x="1481" y="2366"/>
                  </a:cubicBezTo>
                  <a:lnTo>
                    <a:pt x="1481" y="328"/>
                  </a:lnTo>
                  <a:cubicBezTo>
                    <a:pt x="1481" y="145"/>
                    <a:pt x="1337" y="1"/>
                    <a:pt x="115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61" name="Google Shape;15061;p85"/>
            <p:cNvSpPr/>
            <p:nvPr/>
          </p:nvSpPr>
          <p:spPr>
            <a:xfrm>
              <a:off x="1575294" y="4139536"/>
              <a:ext cx="11943" cy="19129"/>
            </a:xfrm>
            <a:custGeom>
              <a:avLst/>
              <a:gdLst/>
              <a:ahLst/>
              <a:cxnLst/>
              <a:rect l="l" t="t" r="r" b="b"/>
              <a:pathLst>
                <a:path w="457" h="732" extrusionOk="0">
                  <a:moveTo>
                    <a:pt x="226" y="1"/>
                  </a:moveTo>
                  <a:cubicBezTo>
                    <a:pt x="111" y="1"/>
                    <a:pt x="14" y="97"/>
                    <a:pt x="14" y="222"/>
                  </a:cubicBezTo>
                  <a:lnTo>
                    <a:pt x="14" y="501"/>
                  </a:lnTo>
                  <a:cubicBezTo>
                    <a:pt x="0" y="655"/>
                    <a:pt x="113" y="732"/>
                    <a:pt x="227" y="732"/>
                  </a:cubicBezTo>
                  <a:cubicBezTo>
                    <a:pt x="341" y="732"/>
                    <a:pt x="457" y="655"/>
                    <a:pt x="447" y="501"/>
                  </a:cubicBezTo>
                  <a:lnTo>
                    <a:pt x="447" y="222"/>
                  </a:lnTo>
                  <a:cubicBezTo>
                    <a:pt x="447" y="97"/>
                    <a:pt x="351" y="1"/>
                    <a:pt x="226" y="1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62" name="Google Shape;15062;p85"/>
            <p:cNvSpPr/>
            <p:nvPr/>
          </p:nvSpPr>
          <p:spPr>
            <a:xfrm>
              <a:off x="1575294" y="4079745"/>
              <a:ext cx="11943" cy="49260"/>
            </a:xfrm>
            <a:custGeom>
              <a:avLst/>
              <a:gdLst/>
              <a:ahLst/>
              <a:cxnLst/>
              <a:rect l="l" t="t" r="r" b="b"/>
              <a:pathLst>
                <a:path w="457" h="1885" extrusionOk="0">
                  <a:moveTo>
                    <a:pt x="226" y="0"/>
                  </a:moveTo>
                  <a:cubicBezTo>
                    <a:pt x="111" y="0"/>
                    <a:pt x="14" y="96"/>
                    <a:pt x="14" y="221"/>
                  </a:cubicBezTo>
                  <a:lnTo>
                    <a:pt x="14" y="1654"/>
                  </a:lnTo>
                  <a:cubicBezTo>
                    <a:pt x="0" y="1808"/>
                    <a:pt x="113" y="1885"/>
                    <a:pt x="227" y="1885"/>
                  </a:cubicBezTo>
                  <a:cubicBezTo>
                    <a:pt x="341" y="1885"/>
                    <a:pt x="457" y="1808"/>
                    <a:pt x="447" y="1654"/>
                  </a:cubicBezTo>
                  <a:lnTo>
                    <a:pt x="447" y="221"/>
                  </a:lnTo>
                  <a:cubicBezTo>
                    <a:pt x="447" y="96"/>
                    <a:pt x="351" y="0"/>
                    <a:pt x="226" y="0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63" name="Google Shape;15063;p85"/>
            <p:cNvSpPr/>
            <p:nvPr/>
          </p:nvSpPr>
          <p:spPr>
            <a:xfrm>
              <a:off x="1485686" y="4079745"/>
              <a:ext cx="11838" cy="49260"/>
            </a:xfrm>
            <a:custGeom>
              <a:avLst/>
              <a:gdLst/>
              <a:ahLst/>
              <a:cxnLst/>
              <a:rect l="l" t="t" r="r" b="b"/>
              <a:pathLst>
                <a:path w="453" h="1885" extrusionOk="0">
                  <a:moveTo>
                    <a:pt x="232" y="0"/>
                  </a:moveTo>
                  <a:cubicBezTo>
                    <a:pt x="107" y="0"/>
                    <a:pt x="11" y="96"/>
                    <a:pt x="11" y="221"/>
                  </a:cubicBezTo>
                  <a:lnTo>
                    <a:pt x="11" y="1654"/>
                  </a:lnTo>
                  <a:cubicBezTo>
                    <a:pt x="1" y="1808"/>
                    <a:pt x="114" y="1885"/>
                    <a:pt x="227" y="1885"/>
                  </a:cubicBezTo>
                  <a:cubicBezTo>
                    <a:pt x="340" y="1885"/>
                    <a:pt x="453" y="1808"/>
                    <a:pt x="443" y="1654"/>
                  </a:cubicBezTo>
                  <a:lnTo>
                    <a:pt x="443" y="221"/>
                  </a:lnTo>
                  <a:cubicBezTo>
                    <a:pt x="443" y="96"/>
                    <a:pt x="347" y="0"/>
                    <a:pt x="232" y="0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64" name="Google Shape;15064;p85"/>
            <p:cNvSpPr/>
            <p:nvPr/>
          </p:nvSpPr>
          <p:spPr>
            <a:xfrm>
              <a:off x="1485686" y="4139536"/>
              <a:ext cx="11838" cy="19129"/>
            </a:xfrm>
            <a:custGeom>
              <a:avLst/>
              <a:gdLst/>
              <a:ahLst/>
              <a:cxnLst/>
              <a:rect l="l" t="t" r="r" b="b"/>
              <a:pathLst>
                <a:path w="453" h="732" extrusionOk="0">
                  <a:moveTo>
                    <a:pt x="232" y="1"/>
                  </a:moveTo>
                  <a:cubicBezTo>
                    <a:pt x="107" y="1"/>
                    <a:pt x="11" y="97"/>
                    <a:pt x="11" y="222"/>
                  </a:cubicBezTo>
                  <a:lnTo>
                    <a:pt x="11" y="501"/>
                  </a:lnTo>
                  <a:cubicBezTo>
                    <a:pt x="1" y="655"/>
                    <a:pt x="114" y="732"/>
                    <a:pt x="227" y="732"/>
                  </a:cubicBezTo>
                  <a:cubicBezTo>
                    <a:pt x="340" y="732"/>
                    <a:pt x="453" y="655"/>
                    <a:pt x="443" y="501"/>
                  </a:cubicBezTo>
                  <a:lnTo>
                    <a:pt x="443" y="222"/>
                  </a:lnTo>
                  <a:cubicBezTo>
                    <a:pt x="443" y="97"/>
                    <a:pt x="347" y="1"/>
                    <a:pt x="232" y="1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65" name="Google Shape;15065;p85"/>
            <p:cNvSpPr/>
            <p:nvPr/>
          </p:nvSpPr>
          <p:spPr>
            <a:xfrm>
              <a:off x="1396626" y="4139536"/>
              <a:ext cx="11943" cy="19129"/>
            </a:xfrm>
            <a:custGeom>
              <a:avLst/>
              <a:gdLst/>
              <a:ahLst/>
              <a:cxnLst/>
              <a:rect l="l" t="t" r="r" b="b"/>
              <a:pathLst>
                <a:path w="457" h="732" extrusionOk="0">
                  <a:moveTo>
                    <a:pt x="226" y="1"/>
                  </a:moveTo>
                  <a:cubicBezTo>
                    <a:pt x="111" y="1"/>
                    <a:pt x="14" y="97"/>
                    <a:pt x="14" y="222"/>
                  </a:cubicBezTo>
                  <a:lnTo>
                    <a:pt x="14" y="501"/>
                  </a:lnTo>
                  <a:cubicBezTo>
                    <a:pt x="0" y="655"/>
                    <a:pt x="113" y="732"/>
                    <a:pt x="227" y="732"/>
                  </a:cubicBezTo>
                  <a:cubicBezTo>
                    <a:pt x="341" y="732"/>
                    <a:pt x="457" y="655"/>
                    <a:pt x="447" y="501"/>
                  </a:cubicBezTo>
                  <a:lnTo>
                    <a:pt x="447" y="222"/>
                  </a:lnTo>
                  <a:cubicBezTo>
                    <a:pt x="447" y="97"/>
                    <a:pt x="351" y="1"/>
                    <a:pt x="226" y="1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66" name="Google Shape;15066;p85"/>
            <p:cNvSpPr/>
            <p:nvPr/>
          </p:nvSpPr>
          <p:spPr>
            <a:xfrm>
              <a:off x="1396626" y="4079745"/>
              <a:ext cx="11943" cy="49260"/>
            </a:xfrm>
            <a:custGeom>
              <a:avLst/>
              <a:gdLst/>
              <a:ahLst/>
              <a:cxnLst/>
              <a:rect l="l" t="t" r="r" b="b"/>
              <a:pathLst>
                <a:path w="457" h="1885" extrusionOk="0">
                  <a:moveTo>
                    <a:pt x="226" y="0"/>
                  </a:moveTo>
                  <a:cubicBezTo>
                    <a:pt x="111" y="0"/>
                    <a:pt x="14" y="96"/>
                    <a:pt x="14" y="221"/>
                  </a:cubicBezTo>
                  <a:lnTo>
                    <a:pt x="14" y="1654"/>
                  </a:lnTo>
                  <a:cubicBezTo>
                    <a:pt x="0" y="1808"/>
                    <a:pt x="113" y="1885"/>
                    <a:pt x="227" y="1885"/>
                  </a:cubicBezTo>
                  <a:cubicBezTo>
                    <a:pt x="341" y="1885"/>
                    <a:pt x="457" y="1808"/>
                    <a:pt x="447" y="1654"/>
                  </a:cubicBezTo>
                  <a:lnTo>
                    <a:pt x="447" y="221"/>
                  </a:lnTo>
                  <a:cubicBezTo>
                    <a:pt x="447" y="96"/>
                    <a:pt x="351" y="0"/>
                    <a:pt x="226" y="0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67" name="Google Shape;15067;p85"/>
            <p:cNvSpPr/>
            <p:nvPr/>
          </p:nvSpPr>
          <p:spPr>
            <a:xfrm>
              <a:off x="1304274" y="3915110"/>
              <a:ext cx="353573" cy="258712"/>
            </a:xfrm>
            <a:custGeom>
              <a:avLst/>
              <a:gdLst/>
              <a:ahLst/>
              <a:cxnLst/>
              <a:rect l="l" t="t" r="r" b="b"/>
              <a:pathLst>
                <a:path w="13530" h="9900" extrusionOk="0">
                  <a:moveTo>
                    <a:pt x="2276" y="7436"/>
                  </a:moveTo>
                  <a:cubicBezTo>
                    <a:pt x="2616" y="7436"/>
                    <a:pt x="2952" y="7682"/>
                    <a:pt x="2952" y="8108"/>
                  </a:cubicBezTo>
                  <a:cubicBezTo>
                    <a:pt x="2952" y="8300"/>
                    <a:pt x="2875" y="8483"/>
                    <a:pt x="2731" y="8608"/>
                  </a:cubicBezTo>
                  <a:cubicBezTo>
                    <a:pt x="2593" y="8734"/>
                    <a:pt x="2436" y="8788"/>
                    <a:pt x="2285" y="8788"/>
                  </a:cubicBezTo>
                  <a:cubicBezTo>
                    <a:pt x="1846" y="8788"/>
                    <a:pt x="1449" y="8332"/>
                    <a:pt x="1664" y="7839"/>
                  </a:cubicBezTo>
                  <a:cubicBezTo>
                    <a:pt x="1788" y="7562"/>
                    <a:pt x="2033" y="7436"/>
                    <a:pt x="2276" y="7436"/>
                  </a:cubicBezTo>
                  <a:close/>
                  <a:moveTo>
                    <a:pt x="11170" y="1"/>
                  </a:moveTo>
                  <a:cubicBezTo>
                    <a:pt x="11034" y="1"/>
                    <a:pt x="10896" y="35"/>
                    <a:pt x="10770" y="107"/>
                  </a:cubicBezTo>
                  <a:lnTo>
                    <a:pt x="8530" y="1406"/>
                  </a:lnTo>
                  <a:cubicBezTo>
                    <a:pt x="8530" y="1406"/>
                    <a:pt x="923" y="5790"/>
                    <a:pt x="721" y="5944"/>
                  </a:cubicBezTo>
                  <a:cubicBezTo>
                    <a:pt x="250" y="6339"/>
                    <a:pt x="0" y="6925"/>
                    <a:pt x="39" y="7541"/>
                  </a:cubicBezTo>
                  <a:cubicBezTo>
                    <a:pt x="67" y="8137"/>
                    <a:pt x="327" y="8425"/>
                    <a:pt x="606" y="8935"/>
                  </a:cubicBezTo>
                  <a:cubicBezTo>
                    <a:pt x="954" y="9531"/>
                    <a:pt x="1599" y="9899"/>
                    <a:pt x="2292" y="9899"/>
                  </a:cubicBezTo>
                  <a:cubicBezTo>
                    <a:pt x="2326" y="9899"/>
                    <a:pt x="2360" y="9898"/>
                    <a:pt x="2395" y="9896"/>
                  </a:cubicBezTo>
                  <a:cubicBezTo>
                    <a:pt x="3068" y="9858"/>
                    <a:pt x="3404" y="9512"/>
                    <a:pt x="3981" y="9214"/>
                  </a:cubicBezTo>
                  <a:lnTo>
                    <a:pt x="13020" y="4002"/>
                  </a:lnTo>
                  <a:cubicBezTo>
                    <a:pt x="13405" y="3771"/>
                    <a:pt x="13530" y="3281"/>
                    <a:pt x="13309" y="2906"/>
                  </a:cubicBezTo>
                  <a:lnTo>
                    <a:pt x="11914" y="482"/>
                  </a:lnTo>
                  <a:lnTo>
                    <a:pt x="11866" y="396"/>
                  </a:lnTo>
                  <a:cubicBezTo>
                    <a:pt x="11718" y="144"/>
                    <a:pt x="11448" y="1"/>
                    <a:pt x="11170" y="1"/>
                  </a:cubicBezTo>
                  <a:close/>
                </a:path>
              </a:pathLst>
            </a:custGeom>
            <a:solidFill>
              <a:srgbClr val="C1CA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68" name="Google Shape;15068;p85"/>
            <p:cNvSpPr/>
            <p:nvPr/>
          </p:nvSpPr>
          <p:spPr>
            <a:xfrm>
              <a:off x="1307018" y="3927706"/>
              <a:ext cx="350829" cy="245776"/>
            </a:xfrm>
            <a:custGeom>
              <a:avLst/>
              <a:gdLst/>
              <a:ahLst/>
              <a:cxnLst/>
              <a:rect l="l" t="t" r="r" b="b"/>
              <a:pathLst>
                <a:path w="13425" h="9405" extrusionOk="0">
                  <a:moveTo>
                    <a:pt x="2171" y="6954"/>
                  </a:moveTo>
                  <a:cubicBezTo>
                    <a:pt x="2511" y="6954"/>
                    <a:pt x="2847" y="7200"/>
                    <a:pt x="2847" y="7626"/>
                  </a:cubicBezTo>
                  <a:cubicBezTo>
                    <a:pt x="2847" y="7818"/>
                    <a:pt x="2770" y="8001"/>
                    <a:pt x="2626" y="8126"/>
                  </a:cubicBezTo>
                  <a:cubicBezTo>
                    <a:pt x="2488" y="8252"/>
                    <a:pt x="2331" y="8306"/>
                    <a:pt x="2180" y="8306"/>
                  </a:cubicBezTo>
                  <a:cubicBezTo>
                    <a:pt x="1741" y="8306"/>
                    <a:pt x="1344" y="7850"/>
                    <a:pt x="1559" y="7357"/>
                  </a:cubicBezTo>
                  <a:cubicBezTo>
                    <a:pt x="1683" y="7080"/>
                    <a:pt x="1928" y="6954"/>
                    <a:pt x="2171" y="6954"/>
                  </a:cubicBezTo>
                  <a:close/>
                  <a:moveTo>
                    <a:pt x="11809" y="0"/>
                  </a:moveTo>
                  <a:lnTo>
                    <a:pt x="8848" y="1702"/>
                  </a:lnTo>
                  <a:lnTo>
                    <a:pt x="8780" y="1741"/>
                  </a:lnTo>
                  <a:lnTo>
                    <a:pt x="8425" y="1943"/>
                  </a:lnTo>
                  <a:lnTo>
                    <a:pt x="895" y="6289"/>
                  </a:lnTo>
                  <a:lnTo>
                    <a:pt x="837" y="6328"/>
                  </a:lnTo>
                  <a:cubicBezTo>
                    <a:pt x="424" y="6587"/>
                    <a:pt x="126" y="6982"/>
                    <a:pt x="1" y="7453"/>
                  </a:cubicBezTo>
                  <a:cubicBezTo>
                    <a:pt x="39" y="7607"/>
                    <a:pt x="107" y="7761"/>
                    <a:pt x="184" y="7895"/>
                  </a:cubicBezTo>
                  <a:lnTo>
                    <a:pt x="501" y="8443"/>
                  </a:lnTo>
                  <a:cubicBezTo>
                    <a:pt x="549" y="8520"/>
                    <a:pt x="607" y="8607"/>
                    <a:pt x="664" y="8674"/>
                  </a:cubicBezTo>
                  <a:cubicBezTo>
                    <a:pt x="1030" y="9136"/>
                    <a:pt x="1588" y="9405"/>
                    <a:pt x="2184" y="9405"/>
                  </a:cubicBezTo>
                  <a:lnTo>
                    <a:pt x="2290" y="9405"/>
                  </a:lnTo>
                  <a:cubicBezTo>
                    <a:pt x="2347" y="9405"/>
                    <a:pt x="2415" y="9395"/>
                    <a:pt x="2472" y="9386"/>
                  </a:cubicBezTo>
                  <a:cubicBezTo>
                    <a:pt x="2934" y="9318"/>
                    <a:pt x="3049" y="9213"/>
                    <a:pt x="4617" y="8309"/>
                  </a:cubicBezTo>
                  <a:lnTo>
                    <a:pt x="12906" y="3520"/>
                  </a:lnTo>
                  <a:cubicBezTo>
                    <a:pt x="13290" y="3299"/>
                    <a:pt x="13425" y="2808"/>
                    <a:pt x="13204" y="2424"/>
                  </a:cubicBezTo>
                  <a:lnTo>
                    <a:pt x="11809" y="0"/>
                  </a:lnTo>
                  <a:close/>
                </a:path>
              </a:pathLst>
            </a:custGeom>
            <a:solidFill>
              <a:srgbClr val="CFD6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69" name="Google Shape;15069;p85"/>
            <p:cNvSpPr/>
            <p:nvPr/>
          </p:nvSpPr>
          <p:spPr>
            <a:xfrm>
              <a:off x="1560582" y="3944431"/>
              <a:ext cx="65122" cy="74060"/>
            </a:xfrm>
            <a:custGeom>
              <a:avLst/>
              <a:gdLst/>
              <a:ahLst/>
              <a:cxnLst/>
              <a:rect l="l" t="t" r="r" b="b"/>
              <a:pathLst>
                <a:path w="2492" h="2834" extrusionOk="0">
                  <a:moveTo>
                    <a:pt x="1095" y="1"/>
                  </a:moveTo>
                  <a:cubicBezTo>
                    <a:pt x="1040" y="1"/>
                    <a:pt x="984" y="15"/>
                    <a:pt x="933" y="43"/>
                  </a:cubicBezTo>
                  <a:lnTo>
                    <a:pt x="212" y="457"/>
                  </a:lnTo>
                  <a:cubicBezTo>
                    <a:pt x="58" y="553"/>
                    <a:pt x="0" y="755"/>
                    <a:pt x="97" y="909"/>
                  </a:cubicBezTo>
                  <a:lnTo>
                    <a:pt x="1106" y="2668"/>
                  </a:lnTo>
                  <a:cubicBezTo>
                    <a:pt x="1172" y="2773"/>
                    <a:pt x="1287" y="2834"/>
                    <a:pt x="1403" y="2834"/>
                  </a:cubicBezTo>
                  <a:cubicBezTo>
                    <a:pt x="1456" y="2834"/>
                    <a:pt x="1510" y="2821"/>
                    <a:pt x="1558" y="2793"/>
                  </a:cubicBezTo>
                  <a:lnTo>
                    <a:pt x="2279" y="2370"/>
                  </a:lnTo>
                  <a:cubicBezTo>
                    <a:pt x="2433" y="2284"/>
                    <a:pt x="2491" y="2082"/>
                    <a:pt x="2395" y="1928"/>
                  </a:cubicBezTo>
                  <a:lnTo>
                    <a:pt x="1385" y="168"/>
                  </a:lnTo>
                  <a:cubicBezTo>
                    <a:pt x="1321" y="58"/>
                    <a:pt x="1209" y="1"/>
                    <a:pt x="1095" y="1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0" name="Google Shape;15070;p85"/>
            <p:cNvSpPr/>
            <p:nvPr/>
          </p:nvSpPr>
          <p:spPr>
            <a:xfrm>
              <a:off x="1533953" y="3971922"/>
              <a:ext cx="47326" cy="69565"/>
            </a:xfrm>
            <a:custGeom>
              <a:avLst/>
              <a:gdLst/>
              <a:ahLst/>
              <a:cxnLst/>
              <a:rect l="l" t="t" r="r" b="b"/>
              <a:pathLst>
                <a:path w="1811" h="2662" extrusionOk="0">
                  <a:moveTo>
                    <a:pt x="238" y="1"/>
                  </a:moveTo>
                  <a:cubicBezTo>
                    <a:pt x="216" y="1"/>
                    <a:pt x="195" y="4"/>
                    <a:pt x="173" y="10"/>
                  </a:cubicBezTo>
                  <a:cubicBezTo>
                    <a:pt x="144" y="20"/>
                    <a:pt x="116" y="39"/>
                    <a:pt x="96" y="59"/>
                  </a:cubicBezTo>
                  <a:cubicBezTo>
                    <a:pt x="19" y="126"/>
                    <a:pt x="0" y="232"/>
                    <a:pt x="48" y="318"/>
                  </a:cubicBezTo>
                  <a:lnTo>
                    <a:pt x="769" y="1559"/>
                  </a:lnTo>
                  <a:cubicBezTo>
                    <a:pt x="815" y="1638"/>
                    <a:pt x="883" y="1671"/>
                    <a:pt x="950" y="1671"/>
                  </a:cubicBezTo>
                  <a:cubicBezTo>
                    <a:pt x="1094" y="1671"/>
                    <a:pt x="1233" y="1518"/>
                    <a:pt x="1135" y="1347"/>
                  </a:cubicBezTo>
                  <a:lnTo>
                    <a:pt x="423" y="107"/>
                  </a:lnTo>
                  <a:cubicBezTo>
                    <a:pt x="386" y="39"/>
                    <a:pt x="313" y="1"/>
                    <a:pt x="238" y="1"/>
                  </a:cubicBezTo>
                  <a:close/>
                  <a:moveTo>
                    <a:pt x="1389" y="1978"/>
                  </a:moveTo>
                  <a:cubicBezTo>
                    <a:pt x="1240" y="1978"/>
                    <a:pt x="1093" y="2136"/>
                    <a:pt x="1193" y="2309"/>
                  </a:cubicBezTo>
                  <a:lnTo>
                    <a:pt x="1337" y="2549"/>
                  </a:lnTo>
                  <a:cubicBezTo>
                    <a:pt x="1383" y="2628"/>
                    <a:pt x="1451" y="2661"/>
                    <a:pt x="1520" y="2661"/>
                  </a:cubicBezTo>
                  <a:cubicBezTo>
                    <a:pt x="1667" y="2661"/>
                    <a:pt x="1810" y="2508"/>
                    <a:pt x="1712" y="2338"/>
                  </a:cubicBezTo>
                  <a:lnTo>
                    <a:pt x="1568" y="2088"/>
                  </a:lnTo>
                  <a:cubicBezTo>
                    <a:pt x="1523" y="2010"/>
                    <a:pt x="1456" y="1978"/>
                    <a:pt x="1389" y="1978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1" name="Google Shape;15071;p85"/>
            <p:cNvSpPr/>
            <p:nvPr/>
          </p:nvSpPr>
          <p:spPr>
            <a:xfrm>
              <a:off x="1482942" y="3989169"/>
              <a:ext cx="65096" cy="74112"/>
            </a:xfrm>
            <a:custGeom>
              <a:avLst/>
              <a:gdLst/>
              <a:ahLst/>
              <a:cxnLst/>
              <a:rect l="l" t="t" r="r" b="b"/>
              <a:pathLst>
                <a:path w="2491" h="2836" extrusionOk="0">
                  <a:moveTo>
                    <a:pt x="1095" y="0"/>
                  </a:moveTo>
                  <a:cubicBezTo>
                    <a:pt x="1039" y="0"/>
                    <a:pt x="984" y="14"/>
                    <a:pt x="933" y="43"/>
                  </a:cubicBezTo>
                  <a:lnTo>
                    <a:pt x="212" y="466"/>
                  </a:lnTo>
                  <a:cubicBezTo>
                    <a:pt x="58" y="552"/>
                    <a:pt x="0" y="754"/>
                    <a:pt x="96" y="908"/>
                  </a:cubicBezTo>
                  <a:lnTo>
                    <a:pt x="1106" y="2678"/>
                  </a:lnTo>
                  <a:cubicBezTo>
                    <a:pt x="1170" y="2780"/>
                    <a:pt x="1281" y="2836"/>
                    <a:pt x="1394" y="2836"/>
                  </a:cubicBezTo>
                  <a:cubicBezTo>
                    <a:pt x="1450" y="2836"/>
                    <a:pt x="1507" y="2822"/>
                    <a:pt x="1558" y="2793"/>
                  </a:cubicBezTo>
                  <a:lnTo>
                    <a:pt x="2279" y="2379"/>
                  </a:lnTo>
                  <a:cubicBezTo>
                    <a:pt x="2433" y="2283"/>
                    <a:pt x="2491" y="2081"/>
                    <a:pt x="2395" y="1928"/>
                  </a:cubicBezTo>
                  <a:lnTo>
                    <a:pt x="1385" y="168"/>
                  </a:lnTo>
                  <a:cubicBezTo>
                    <a:pt x="1320" y="58"/>
                    <a:pt x="1208" y="0"/>
                    <a:pt x="1095" y="0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2" name="Google Shape;15072;p85"/>
            <p:cNvSpPr/>
            <p:nvPr/>
          </p:nvSpPr>
          <p:spPr>
            <a:xfrm>
              <a:off x="1456548" y="4016922"/>
              <a:ext cx="45497" cy="69382"/>
            </a:xfrm>
            <a:custGeom>
              <a:avLst/>
              <a:gdLst/>
              <a:ahLst/>
              <a:cxnLst/>
              <a:rect l="l" t="t" r="r" b="b"/>
              <a:pathLst>
                <a:path w="1741" h="2655" extrusionOk="0">
                  <a:moveTo>
                    <a:pt x="221" y="0"/>
                  </a:moveTo>
                  <a:cubicBezTo>
                    <a:pt x="198" y="0"/>
                    <a:pt x="176" y="4"/>
                    <a:pt x="154" y="10"/>
                  </a:cubicBezTo>
                  <a:cubicBezTo>
                    <a:pt x="135" y="19"/>
                    <a:pt x="125" y="19"/>
                    <a:pt x="116" y="29"/>
                  </a:cubicBezTo>
                  <a:cubicBezTo>
                    <a:pt x="39" y="67"/>
                    <a:pt x="0" y="154"/>
                    <a:pt x="10" y="231"/>
                  </a:cubicBezTo>
                  <a:cubicBezTo>
                    <a:pt x="10" y="269"/>
                    <a:pt x="20" y="298"/>
                    <a:pt x="39" y="317"/>
                  </a:cubicBezTo>
                  <a:lnTo>
                    <a:pt x="49" y="356"/>
                  </a:lnTo>
                  <a:lnTo>
                    <a:pt x="558" y="1221"/>
                  </a:lnTo>
                  <a:lnTo>
                    <a:pt x="625" y="1346"/>
                  </a:lnTo>
                  <a:lnTo>
                    <a:pt x="722" y="1510"/>
                  </a:lnTo>
                  <a:lnTo>
                    <a:pt x="750" y="1558"/>
                  </a:lnTo>
                  <a:cubicBezTo>
                    <a:pt x="770" y="1596"/>
                    <a:pt x="799" y="1616"/>
                    <a:pt x="827" y="1635"/>
                  </a:cubicBezTo>
                  <a:cubicBezTo>
                    <a:pt x="866" y="1654"/>
                    <a:pt x="895" y="1664"/>
                    <a:pt x="933" y="1664"/>
                  </a:cubicBezTo>
                  <a:cubicBezTo>
                    <a:pt x="1106" y="1664"/>
                    <a:pt x="1202" y="1491"/>
                    <a:pt x="1126" y="1346"/>
                  </a:cubicBezTo>
                  <a:lnTo>
                    <a:pt x="1126" y="1337"/>
                  </a:lnTo>
                  <a:lnTo>
                    <a:pt x="876" y="914"/>
                  </a:lnTo>
                  <a:lnTo>
                    <a:pt x="808" y="789"/>
                  </a:lnTo>
                  <a:lnTo>
                    <a:pt x="481" y="231"/>
                  </a:lnTo>
                  <a:lnTo>
                    <a:pt x="404" y="106"/>
                  </a:lnTo>
                  <a:cubicBezTo>
                    <a:pt x="395" y="87"/>
                    <a:pt x="375" y="67"/>
                    <a:pt x="366" y="48"/>
                  </a:cubicBezTo>
                  <a:cubicBezTo>
                    <a:pt x="320" y="15"/>
                    <a:pt x="269" y="0"/>
                    <a:pt x="221" y="0"/>
                  </a:cubicBezTo>
                  <a:close/>
                  <a:moveTo>
                    <a:pt x="1375" y="1975"/>
                  </a:moveTo>
                  <a:cubicBezTo>
                    <a:pt x="1228" y="1975"/>
                    <a:pt x="1085" y="2128"/>
                    <a:pt x="1183" y="2298"/>
                  </a:cubicBezTo>
                  <a:lnTo>
                    <a:pt x="1251" y="2414"/>
                  </a:lnTo>
                  <a:lnTo>
                    <a:pt x="1260" y="2423"/>
                  </a:lnTo>
                  <a:lnTo>
                    <a:pt x="1260" y="2443"/>
                  </a:lnTo>
                  <a:lnTo>
                    <a:pt x="1327" y="2548"/>
                  </a:lnTo>
                  <a:cubicBezTo>
                    <a:pt x="1366" y="2616"/>
                    <a:pt x="1433" y="2654"/>
                    <a:pt x="1510" y="2654"/>
                  </a:cubicBezTo>
                  <a:cubicBezTo>
                    <a:pt x="1549" y="2654"/>
                    <a:pt x="1587" y="2645"/>
                    <a:pt x="1616" y="2625"/>
                  </a:cubicBezTo>
                  <a:cubicBezTo>
                    <a:pt x="1693" y="2577"/>
                    <a:pt x="1741" y="2500"/>
                    <a:pt x="1722" y="2414"/>
                  </a:cubicBezTo>
                  <a:cubicBezTo>
                    <a:pt x="1722" y="2385"/>
                    <a:pt x="1712" y="2356"/>
                    <a:pt x="1702" y="2337"/>
                  </a:cubicBezTo>
                  <a:lnTo>
                    <a:pt x="1558" y="2087"/>
                  </a:lnTo>
                  <a:cubicBezTo>
                    <a:pt x="1513" y="2008"/>
                    <a:pt x="1444" y="1975"/>
                    <a:pt x="1375" y="1975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3" name="Google Shape;15073;p85"/>
            <p:cNvSpPr/>
            <p:nvPr/>
          </p:nvSpPr>
          <p:spPr>
            <a:xfrm>
              <a:off x="1405799" y="4033778"/>
              <a:ext cx="65096" cy="74112"/>
            </a:xfrm>
            <a:custGeom>
              <a:avLst/>
              <a:gdLst/>
              <a:ahLst/>
              <a:cxnLst/>
              <a:rect l="l" t="t" r="r" b="b"/>
              <a:pathLst>
                <a:path w="2491" h="2836" extrusionOk="0">
                  <a:moveTo>
                    <a:pt x="1103" y="0"/>
                  </a:moveTo>
                  <a:cubicBezTo>
                    <a:pt x="1046" y="0"/>
                    <a:pt x="987" y="15"/>
                    <a:pt x="933" y="47"/>
                  </a:cubicBezTo>
                  <a:lnTo>
                    <a:pt x="212" y="461"/>
                  </a:lnTo>
                  <a:cubicBezTo>
                    <a:pt x="58" y="547"/>
                    <a:pt x="0" y="749"/>
                    <a:pt x="96" y="903"/>
                  </a:cubicBezTo>
                  <a:lnTo>
                    <a:pt x="1115" y="2673"/>
                  </a:lnTo>
                  <a:cubicBezTo>
                    <a:pt x="1173" y="2775"/>
                    <a:pt x="1282" y="2835"/>
                    <a:pt x="1394" y="2835"/>
                  </a:cubicBezTo>
                  <a:cubicBezTo>
                    <a:pt x="1450" y="2835"/>
                    <a:pt x="1507" y="2820"/>
                    <a:pt x="1558" y="2788"/>
                  </a:cubicBezTo>
                  <a:lnTo>
                    <a:pt x="2279" y="2375"/>
                  </a:lnTo>
                  <a:cubicBezTo>
                    <a:pt x="2433" y="2288"/>
                    <a:pt x="2491" y="2086"/>
                    <a:pt x="2404" y="1923"/>
                  </a:cubicBezTo>
                  <a:lnTo>
                    <a:pt x="1385" y="163"/>
                  </a:lnTo>
                  <a:cubicBezTo>
                    <a:pt x="1327" y="60"/>
                    <a:pt x="1218" y="0"/>
                    <a:pt x="1103" y="0"/>
                  </a:cubicBez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4" name="Google Shape;15074;p85"/>
            <p:cNvSpPr/>
            <p:nvPr/>
          </p:nvSpPr>
          <p:spPr>
            <a:xfrm>
              <a:off x="1379405" y="4061452"/>
              <a:ext cx="45261" cy="69330"/>
            </a:xfrm>
            <a:custGeom>
              <a:avLst/>
              <a:gdLst/>
              <a:ahLst/>
              <a:cxnLst/>
              <a:rect l="l" t="t" r="r" b="b"/>
              <a:pathLst>
                <a:path w="1732" h="2653" extrusionOk="0">
                  <a:moveTo>
                    <a:pt x="224" y="0"/>
                  </a:moveTo>
                  <a:cubicBezTo>
                    <a:pt x="190" y="0"/>
                    <a:pt x="156" y="9"/>
                    <a:pt x="125" y="27"/>
                  </a:cubicBezTo>
                  <a:cubicBezTo>
                    <a:pt x="106" y="37"/>
                    <a:pt x="96" y="46"/>
                    <a:pt x="87" y="56"/>
                  </a:cubicBezTo>
                  <a:cubicBezTo>
                    <a:pt x="29" y="104"/>
                    <a:pt x="0" y="190"/>
                    <a:pt x="20" y="277"/>
                  </a:cubicBezTo>
                  <a:cubicBezTo>
                    <a:pt x="29" y="287"/>
                    <a:pt x="29" y="306"/>
                    <a:pt x="39" y="325"/>
                  </a:cubicBezTo>
                  <a:lnTo>
                    <a:pt x="87" y="402"/>
                  </a:lnTo>
                  <a:lnTo>
                    <a:pt x="260" y="710"/>
                  </a:lnTo>
                  <a:lnTo>
                    <a:pt x="260" y="719"/>
                  </a:lnTo>
                  <a:lnTo>
                    <a:pt x="366" y="883"/>
                  </a:lnTo>
                  <a:lnTo>
                    <a:pt x="433" y="1008"/>
                  </a:lnTo>
                  <a:lnTo>
                    <a:pt x="472" y="1066"/>
                  </a:lnTo>
                  <a:lnTo>
                    <a:pt x="664" y="1412"/>
                  </a:lnTo>
                  <a:lnTo>
                    <a:pt x="741" y="1537"/>
                  </a:lnTo>
                  <a:lnTo>
                    <a:pt x="750" y="1566"/>
                  </a:lnTo>
                  <a:cubicBezTo>
                    <a:pt x="794" y="1628"/>
                    <a:pt x="867" y="1662"/>
                    <a:pt x="939" y="1662"/>
                  </a:cubicBezTo>
                  <a:cubicBezTo>
                    <a:pt x="977" y="1662"/>
                    <a:pt x="1015" y="1653"/>
                    <a:pt x="1048" y="1633"/>
                  </a:cubicBezTo>
                  <a:cubicBezTo>
                    <a:pt x="1068" y="1614"/>
                    <a:pt x="1087" y="1604"/>
                    <a:pt x="1097" y="1585"/>
                  </a:cubicBezTo>
                  <a:cubicBezTo>
                    <a:pt x="1145" y="1537"/>
                    <a:pt x="1164" y="1469"/>
                    <a:pt x="1154" y="1412"/>
                  </a:cubicBezTo>
                  <a:cubicBezTo>
                    <a:pt x="1154" y="1383"/>
                    <a:pt x="1145" y="1364"/>
                    <a:pt x="1125" y="1335"/>
                  </a:cubicBezTo>
                  <a:lnTo>
                    <a:pt x="1106" y="1287"/>
                  </a:lnTo>
                  <a:lnTo>
                    <a:pt x="1068" y="1239"/>
                  </a:lnTo>
                  <a:lnTo>
                    <a:pt x="1020" y="1152"/>
                  </a:lnTo>
                  <a:lnTo>
                    <a:pt x="866" y="883"/>
                  </a:lnTo>
                  <a:lnTo>
                    <a:pt x="808" y="787"/>
                  </a:lnTo>
                  <a:lnTo>
                    <a:pt x="789" y="758"/>
                  </a:lnTo>
                  <a:lnTo>
                    <a:pt x="779" y="739"/>
                  </a:lnTo>
                  <a:lnTo>
                    <a:pt x="760" y="710"/>
                  </a:lnTo>
                  <a:lnTo>
                    <a:pt x="635" y="479"/>
                  </a:lnTo>
                  <a:lnTo>
                    <a:pt x="558" y="364"/>
                  </a:lnTo>
                  <a:lnTo>
                    <a:pt x="414" y="114"/>
                  </a:lnTo>
                  <a:cubicBezTo>
                    <a:pt x="374" y="41"/>
                    <a:pt x="299" y="0"/>
                    <a:pt x="224" y="0"/>
                  </a:cubicBezTo>
                  <a:close/>
                  <a:moveTo>
                    <a:pt x="1378" y="1969"/>
                  </a:moveTo>
                  <a:cubicBezTo>
                    <a:pt x="1244" y="1969"/>
                    <a:pt x="1110" y="2099"/>
                    <a:pt x="1173" y="2258"/>
                  </a:cubicBezTo>
                  <a:cubicBezTo>
                    <a:pt x="1173" y="2277"/>
                    <a:pt x="1183" y="2287"/>
                    <a:pt x="1183" y="2296"/>
                  </a:cubicBezTo>
                  <a:lnTo>
                    <a:pt x="1327" y="2546"/>
                  </a:lnTo>
                  <a:cubicBezTo>
                    <a:pt x="1365" y="2616"/>
                    <a:pt x="1437" y="2653"/>
                    <a:pt x="1512" y="2653"/>
                  </a:cubicBezTo>
                  <a:cubicBezTo>
                    <a:pt x="1550" y="2653"/>
                    <a:pt x="1589" y="2643"/>
                    <a:pt x="1625" y="2623"/>
                  </a:cubicBezTo>
                  <a:lnTo>
                    <a:pt x="1635" y="2614"/>
                  </a:lnTo>
                  <a:cubicBezTo>
                    <a:pt x="1674" y="2585"/>
                    <a:pt x="1702" y="2546"/>
                    <a:pt x="1722" y="2508"/>
                  </a:cubicBezTo>
                  <a:cubicBezTo>
                    <a:pt x="1731" y="2460"/>
                    <a:pt x="1731" y="2412"/>
                    <a:pt x="1722" y="2373"/>
                  </a:cubicBezTo>
                  <a:cubicBezTo>
                    <a:pt x="1712" y="2354"/>
                    <a:pt x="1712" y="2344"/>
                    <a:pt x="1702" y="2325"/>
                  </a:cubicBezTo>
                  <a:lnTo>
                    <a:pt x="1654" y="2239"/>
                  </a:lnTo>
                  <a:lnTo>
                    <a:pt x="1558" y="2085"/>
                  </a:lnTo>
                  <a:cubicBezTo>
                    <a:pt x="1516" y="2003"/>
                    <a:pt x="1447" y="1969"/>
                    <a:pt x="1378" y="1969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5" name="Google Shape;15075;p85"/>
            <p:cNvSpPr/>
            <p:nvPr/>
          </p:nvSpPr>
          <p:spPr>
            <a:xfrm>
              <a:off x="1305267" y="3823907"/>
              <a:ext cx="261612" cy="349993"/>
            </a:xfrm>
            <a:custGeom>
              <a:avLst/>
              <a:gdLst/>
              <a:ahLst/>
              <a:cxnLst/>
              <a:rect l="l" t="t" r="r" b="b"/>
              <a:pathLst>
                <a:path w="10011" h="13393" extrusionOk="0">
                  <a:moveTo>
                    <a:pt x="2234" y="10926"/>
                  </a:moveTo>
                  <a:cubicBezTo>
                    <a:pt x="2575" y="10926"/>
                    <a:pt x="2914" y="11172"/>
                    <a:pt x="2914" y="11598"/>
                  </a:cubicBezTo>
                  <a:cubicBezTo>
                    <a:pt x="2914" y="11790"/>
                    <a:pt x="2837" y="11973"/>
                    <a:pt x="2693" y="12098"/>
                  </a:cubicBezTo>
                  <a:cubicBezTo>
                    <a:pt x="2555" y="12224"/>
                    <a:pt x="2398" y="12278"/>
                    <a:pt x="2246" y="12278"/>
                  </a:cubicBezTo>
                  <a:cubicBezTo>
                    <a:pt x="1804" y="12278"/>
                    <a:pt x="1404" y="11822"/>
                    <a:pt x="1626" y="11329"/>
                  </a:cubicBezTo>
                  <a:cubicBezTo>
                    <a:pt x="1746" y="11052"/>
                    <a:pt x="1990" y="10926"/>
                    <a:pt x="2234" y="10926"/>
                  </a:cubicBezTo>
                  <a:close/>
                  <a:moveTo>
                    <a:pt x="6594" y="0"/>
                  </a:moveTo>
                  <a:cubicBezTo>
                    <a:pt x="6315" y="0"/>
                    <a:pt x="6044" y="146"/>
                    <a:pt x="5895" y="405"/>
                  </a:cubicBezTo>
                  <a:lnTo>
                    <a:pt x="4491" y="2847"/>
                  </a:lnTo>
                  <a:lnTo>
                    <a:pt x="3587" y="4405"/>
                  </a:lnTo>
                  <a:lnTo>
                    <a:pt x="3058" y="5328"/>
                  </a:lnTo>
                  <a:lnTo>
                    <a:pt x="2635" y="6059"/>
                  </a:lnTo>
                  <a:lnTo>
                    <a:pt x="2578" y="6155"/>
                  </a:lnTo>
                  <a:lnTo>
                    <a:pt x="2395" y="6473"/>
                  </a:lnTo>
                  <a:lnTo>
                    <a:pt x="251" y="10184"/>
                  </a:lnTo>
                  <a:cubicBezTo>
                    <a:pt x="106" y="10444"/>
                    <a:pt x="20" y="10732"/>
                    <a:pt x="1" y="11031"/>
                  </a:cubicBezTo>
                  <a:lnTo>
                    <a:pt x="1" y="11146"/>
                  </a:lnTo>
                  <a:cubicBezTo>
                    <a:pt x="1" y="11242"/>
                    <a:pt x="10" y="11338"/>
                    <a:pt x="20" y="11434"/>
                  </a:cubicBezTo>
                  <a:cubicBezTo>
                    <a:pt x="97" y="11925"/>
                    <a:pt x="347" y="12358"/>
                    <a:pt x="731" y="12665"/>
                  </a:cubicBezTo>
                  <a:cubicBezTo>
                    <a:pt x="799" y="12713"/>
                    <a:pt x="866" y="12761"/>
                    <a:pt x="943" y="12810"/>
                  </a:cubicBezTo>
                  <a:lnTo>
                    <a:pt x="962" y="12819"/>
                  </a:lnTo>
                  <a:lnTo>
                    <a:pt x="1510" y="13136"/>
                  </a:lnTo>
                  <a:cubicBezTo>
                    <a:pt x="1814" y="13310"/>
                    <a:pt x="2144" y="13393"/>
                    <a:pt x="2469" y="13393"/>
                  </a:cubicBezTo>
                  <a:cubicBezTo>
                    <a:pt x="3136" y="13393"/>
                    <a:pt x="3783" y="13048"/>
                    <a:pt x="4145" y="12435"/>
                  </a:cubicBezTo>
                  <a:lnTo>
                    <a:pt x="7588" y="6463"/>
                  </a:lnTo>
                  <a:lnTo>
                    <a:pt x="8492" y="4905"/>
                  </a:lnTo>
                  <a:lnTo>
                    <a:pt x="9790" y="2655"/>
                  </a:lnTo>
                  <a:cubicBezTo>
                    <a:pt x="10011" y="2270"/>
                    <a:pt x="9886" y="1780"/>
                    <a:pt x="9492" y="1559"/>
                  </a:cubicBezTo>
                  <a:lnTo>
                    <a:pt x="7126" y="184"/>
                  </a:lnTo>
                  <a:lnTo>
                    <a:pt x="6991" y="107"/>
                  </a:lnTo>
                  <a:cubicBezTo>
                    <a:pt x="6866" y="35"/>
                    <a:pt x="6729" y="0"/>
                    <a:pt x="6594" y="0"/>
                  </a:cubicBezTo>
                  <a:close/>
                </a:path>
              </a:pathLst>
            </a:custGeom>
            <a:solidFill>
              <a:srgbClr val="CFD6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6" name="Google Shape;15076;p85"/>
            <p:cNvSpPr/>
            <p:nvPr/>
          </p:nvSpPr>
          <p:spPr>
            <a:xfrm>
              <a:off x="1320345" y="3828690"/>
              <a:ext cx="246299" cy="344792"/>
            </a:xfrm>
            <a:custGeom>
              <a:avLst/>
              <a:gdLst/>
              <a:ahLst/>
              <a:cxnLst/>
              <a:rect l="l" t="t" r="r" b="b"/>
              <a:pathLst>
                <a:path w="9425" h="13194" extrusionOk="0">
                  <a:moveTo>
                    <a:pt x="1657" y="10743"/>
                  </a:moveTo>
                  <a:cubicBezTo>
                    <a:pt x="1998" y="10743"/>
                    <a:pt x="2337" y="10989"/>
                    <a:pt x="2337" y="11415"/>
                  </a:cubicBezTo>
                  <a:cubicBezTo>
                    <a:pt x="2337" y="11607"/>
                    <a:pt x="2260" y="11790"/>
                    <a:pt x="2116" y="11915"/>
                  </a:cubicBezTo>
                  <a:cubicBezTo>
                    <a:pt x="1978" y="12041"/>
                    <a:pt x="1821" y="12095"/>
                    <a:pt x="1669" y="12095"/>
                  </a:cubicBezTo>
                  <a:cubicBezTo>
                    <a:pt x="1227" y="12095"/>
                    <a:pt x="827" y="11639"/>
                    <a:pt x="1049" y="11146"/>
                  </a:cubicBezTo>
                  <a:cubicBezTo>
                    <a:pt x="1169" y="10869"/>
                    <a:pt x="1413" y="10743"/>
                    <a:pt x="1657" y="10743"/>
                  </a:cubicBezTo>
                  <a:close/>
                  <a:moveTo>
                    <a:pt x="6549" y="1"/>
                  </a:moveTo>
                  <a:lnTo>
                    <a:pt x="5924" y="1068"/>
                  </a:lnTo>
                  <a:lnTo>
                    <a:pt x="5376" y="1982"/>
                  </a:lnTo>
                  <a:lnTo>
                    <a:pt x="4587" y="3328"/>
                  </a:lnTo>
                  <a:lnTo>
                    <a:pt x="4135" y="4107"/>
                  </a:lnTo>
                  <a:lnTo>
                    <a:pt x="3914" y="4501"/>
                  </a:lnTo>
                  <a:lnTo>
                    <a:pt x="3683" y="4886"/>
                  </a:lnTo>
                  <a:lnTo>
                    <a:pt x="3155" y="5809"/>
                  </a:lnTo>
                  <a:lnTo>
                    <a:pt x="3126" y="5857"/>
                  </a:lnTo>
                  <a:lnTo>
                    <a:pt x="2885" y="6280"/>
                  </a:lnTo>
                  <a:lnTo>
                    <a:pt x="1481" y="8713"/>
                  </a:lnTo>
                  <a:cubicBezTo>
                    <a:pt x="1481" y="8713"/>
                    <a:pt x="337" y="10684"/>
                    <a:pt x="327" y="10713"/>
                  </a:cubicBezTo>
                  <a:cubicBezTo>
                    <a:pt x="1" y="11309"/>
                    <a:pt x="20" y="12030"/>
                    <a:pt x="366" y="12617"/>
                  </a:cubicBezTo>
                  <a:lnTo>
                    <a:pt x="385" y="12627"/>
                  </a:lnTo>
                  <a:lnTo>
                    <a:pt x="933" y="12944"/>
                  </a:lnTo>
                  <a:cubicBezTo>
                    <a:pt x="1193" y="13088"/>
                    <a:pt x="1481" y="13184"/>
                    <a:pt x="1780" y="13194"/>
                  </a:cubicBezTo>
                  <a:lnTo>
                    <a:pt x="1895" y="13194"/>
                  </a:lnTo>
                  <a:cubicBezTo>
                    <a:pt x="1953" y="13194"/>
                    <a:pt x="2010" y="13194"/>
                    <a:pt x="2078" y="13184"/>
                  </a:cubicBezTo>
                  <a:cubicBezTo>
                    <a:pt x="2578" y="13146"/>
                    <a:pt x="3049" y="12896"/>
                    <a:pt x="3376" y="12511"/>
                  </a:cubicBezTo>
                  <a:cubicBezTo>
                    <a:pt x="3568" y="12290"/>
                    <a:pt x="3597" y="12175"/>
                    <a:pt x="4501" y="10626"/>
                  </a:cubicBezTo>
                  <a:lnTo>
                    <a:pt x="7020" y="6261"/>
                  </a:lnTo>
                  <a:lnTo>
                    <a:pt x="7030" y="6251"/>
                  </a:lnTo>
                  <a:lnTo>
                    <a:pt x="7915" y="4703"/>
                  </a:lnTo>
                  <a:lnTo>
                    <a:pt x="9213" y="2462"/>
                  </a:lnTo>
                  <a:cubicBezTo>
                    <a:pt x="9424" y="2078"/>
                    <a:pt x="9299" y="1587"/>
                    <a:pt x="8915" y="1376"/>
                  </a:cubicBezTo>
                  <a:lnTo>
                    <a:pt x="6549" y="1"/>
                  </a:lnTo>
                  <a:close/>
                </a:path>
              </a:pathLst>
            </a:custGeom>
            <a:solidFill>
              <a:srgbClr val="E2E6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7" name="Google Shape;15077;p85"/>
            <p:cNvSpPr/>
            <p:nvPr/>
          </p:nvSpPr>
          <p:spPr>
            <a:xfrm>
              <a:off x="1460076" y="3854979"/>
              <a:ext cx="76647" cy="62561"/>
            </a:xfrm>
            <a:custGeom>
              <a:avLst/>
              <a:gdLst/>
              <a:ahLst/>
              <a:cxnLst/>
              <a:rect l="l" t="t" r="r" b="b"/>
              <a:pathLst>
                <a:path w="2933" h="2394" extrusionOk="0">
                  <a:moveTo>
                    <a:pt x="793" y="0"/>
                  </a:moveTo>
                  <a:cubicBezTo>
                    <a:pt x="678" y="0"/>
                    <a:pt x="568" y="58"/>
                    <a:pt x="510" y="168"/>
                  </a:cubicBezTo>
                  <a:lnTo>
                    <a:pt x="96" y="889"/>
                  </a:lnTo>
                  <a:cubicBezTo>
                    <a:pt x="0" y="1043"/>
                    <a:pt x="58" y="1245"/>
                    <a:pt x="212" y="1331"/>
                  </a:cubicBezTo>
                  <a:lnTo>
                    <a:pt x="1981" y="2351"/>
                  </a:lnTo>
                  <a:cubicBezTo>
                    <a:pt x="2032" y="2380"/>
                    <a:pt x="2089" y="2393"/>
                    <a:pt x="2145" y="2393"/>
                  </a:cubicBezTo>
                  <a:cubicBezTo>
                    <a:pt x="2257" y="2393"/>
                    <a:pt x="2366" y="2338"/>
                    <a:pt x="2423" y="2235"/>
                  </a:cubicBezTo>
                  <a:lnTo>
                    <a:pt x="2837" y="1514"/>
                  </a:lnTo>
                  <a:cubicBezTo>
                    <a:pt x="2933" y="1351"/>
                    <a:pt x="2875" y="1149"/>
                    <a:pt x="2721" y="1062"/>
                  </a:cubicBezTo>
                  <a:lnTo>
                    <a:pt x="962" y="43"/>
                  </a:lnTo>
                  <a:cubicBezTo>
                    <a:pt x="908" y="14"/>
                    <a:pt x="850" y="0"/>
                    <a:pt x="793" y="0"/>
                  </a:cubicBezTo>
                  <a:close/>
                </a:path>
              </a:pathLst>
            </a:custGeom>
            <a:solidFill>
              <a:srgbClr val="9EAE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8" name="Google Shape;15078;p85"/>
            <p:cNvSpPr/>
            <p:nvPr/>
          </p:nvSpPr>
          <p:spPr>
            <a:xfrm>
              <a:off x="1414579" y="3932514"/>
              <a:ext cx="76673" cy="62535"/>
            </a:xfrm>
            <a:custGeom>
              <a:avLst/>
              <a:gdLst/>
              <a:ahLst/>
              <a:cxnLst/>
              <a:rect l="l" t="t" r="r" b="b"/>
              <a:pathLst>
                <a:path w="2934" h="2393" extrusionOk="0">
                  <a:moveTo>
                    <a:pt x="789" y="0"/>
                  </a:moveTo>
                  <a:cubicBezTo>
                    <a:pt x="677" y="0"/>
                    <a:pt x="568" y="60"/>
                    <a:pt x="510" y="163"/>
                  </a:cubicBezTo>
                  <a:lnTo>
                    <a:pt x="97" y="884"/>
                  </a:lnTo>
                  <a:cubicBezTo>
                    <a:pt x="1" y="1038"/>
                    <a:pt x="58" y="1240"/>
                    <a:pt x="212" y="1336"/>
                  </a:cubicBezTo>
                  <a:lnTo>
                    <a:pt x="1972" y="2345"/>
                  </a:lnTo>
                  <a:cubicBezTo>
                    <a:pt x="2026" y="2377"/>
                    <a:pt x="2085" y="2392"/>
                    <a:pt x="2142" y="2392"/>
                  </a:cubicBezTo>
                  <a:cubicBezTo>
                    <a:pt x="2257" y="2392"/>
                    <a:pt x="2366" y="2333"/>
                    <a:pt x="2424" y="2230"/>
                  </a:cubicBezTo>
                  <a:lnTo>
                    <a:pt x="2837" y="1509"/>
                  </a:lnTo>
                  <a:cubicBezTo>
                    <a:pt x="2933" y="1355"/>
                    <a:pt x="2876" y="1153"/>
                    <a:pt x="2722" y="1057"/>
                  </a:cubicBezTo>
                  <a:lnTo>
                    <a:pt x="953" y="47"/>
                  </a:lnTo>
                  <a:cubicBezTo>
                    <a:pt x="901" y="15"/>
                    <a:pt x="845" y="0"/>
                    <a:pt x="789" y="0"/>
                  </a:cubicBezTo>
                  <a:close/>
                </a:path>
              </a:pathLst>
            </a:custGeom>
            <a:solidFill>
              <a:srgbClr val="7C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9" name="Google Shape;15079;p85"/>
            <p:cNvSpPr/>
            <p:nvPr/>
          </p:nvSpPr>
          <p:spPr>
            <a:xfrm>
              <a:off x="1370102" y="4009527"/>
              <a:ext cx="76673" cy="62535"/>
            </a:xfrm>
            <a:custGeom>
              <a:avLst/>
              <a:gdLst/>
              <a:ahLst/>
              <a:cxnLst/>
              <a:rect l="l" t="t" r="r" b="b"/>
              <a:pathLst>
                <a:path w="2934" h="2393" extrusionOk="0">
                  <a:moveTo>
                    <a:pt x="791" y="0"/>
                  </a:moveTo>
                  <a:cubicBezTo>
                    <a:pt x="678" y="0"/>
                    <a:pt x="568" y="58"/>
                    <a:pt x="510" y="168"/>
                  </a:cubicBezTo>
                  <a:lnTo>
                    <a:pt x="97" y="889"/>
                  </a:lnTo>
                  <a:cubicBezTo>
                    <a:pt x="1" y="1043"/>
                    <a:pt x="58" y="1245"/>
                    <a:pt x="212" y="1331"/>
                  </a:cubicBezTo>
                  <a:lnTo>
                    <a:pt x="1972" y="2351"/>
                  </a:lnTo>
                  <a:cubicBezTo>
                    <a:pt x="2026" y="2379"/>
                    <a:pt x="2084" y="2393"/>
                    <a:pt x="2140" y="2393"/>
                  </a:cubicBezTo>
                  <a:cubicBezTo>
                    <a:pt x="2256" y="2393"/>
                    <a:pt x="2366" y="2335"/>
                    <a:pt x="2424" y="2226"/>
                  </a:cubicBezTo>
                  <a:lnTo>
                    <a:pt x="2837" y="1504"/>
                  </a:lnTo>
                  <a:cubicBezTo>
                    <a:pt x="2933" y="1350"/>
                    <a:pt x="2876" y="1149"/>
                    <a:pt x="2722" y="1062"/>
                  </a:cubicBezTo>
                  <a:lnTo>
                    <a:pt x="953" y="43"/>
                  </a:lnTo>
                  <a:cubicBezTo>
                    <a:pt x="902" y="14"/>
                    <a:pt x="846" y="0"/>
                    <a:pt x="791" y="0"/>
                  </a:cubicBezTo>
                  <a:close/>
                </a:path>
              </a:pathLst>
            </a:custGeom>
            <a:solidFill>
              <a:srgbClr val="72869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0" name="Google Shape;15080;p85"/>
            <p:cNvSpPr/>
            <p:nvPr/>
          </p:nvSpPr>
          <p:spPr>
            <a:xfrm>
              <a:off x="1442254" y="3903481"/>
              <a:ext cx="48972" cy="30131"/>
            </a:xfrm>
            <a:custGeom>
              <a:avLst/>
              <a:gdLst/>
              <a:ahLst/>
              <a:cxnLst/>
              <a:rect l="l" t="t" r="r" b="b"/>
              <a:pathLst>
                <a:path w="1874" h="1153" extrusionOk="0">
                  <a:moveTo>
                    <a:pt x="313" y="1"/>
                  </a:moveTo>
                  <a:cubicBezTo>
                    <a:pt x="124" y="1"/>
                    <a:pt x="0" y="286"/>
                    <a:pt x="211" y="408"/>
                  </a:cubicBezTo>
                  <a:lnTo>
                    <a:pt x="1451" y="1120"/>
                  </a:lnTo>
                  <a:cubicBezTo>
                    <a:pt x="1489" y="1142"/>
                    <a:pt x="1526" y="1152"/>
                    <a:pt x="1561" y="1152"/>
                  </a:cubicBezTo>
                  <a:cubicBezTo>
                    <a:pt x="1750" y="1152"/>
                    <a:pt x="1874" y="868"/>
                    <a:pt x="1663" y="754"/>
                  </a:cubicBezTo>
                  <a:lnTo>
                    <a:pt x="422" y="33"/>
                  </a:lnTo>
                  <a:cubicBezTo>
                    <a:pt x="385" y="11"/>
                    <a:pt x="348" y="1"/>
                    <a:pt x="313" y="1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1" name="Google Shape;15081;p85"/>
            <p:cNvSpPr/>
            <p:nvPr/>
          </p:nvSpPr>
          <p:spPr>
            <a:xfrm>
              <a:off x="1494022" y="3933612"/>
              <a:ext cx="23101" cy="15078"/>
            </a:xfrm>
            <a:custGeom>
              <a:avLst/>
              <a:gdLst/>
              <a:ahLst/>
              <a:cxnLst/>
              <a:rect l="l" t="t" r="r" b="b"/>
              <a:pathLst>
                <a:path w="884" h="577" extrusionOk="0">
                  <a:moveTo>
                    <a:pt x="310" y="1"/>
                  </a:moveTo>
                  <a:cubicBezTo>
                    <a:pt x="123" y="1"/>
                    <a:pt x="1" y="278"/>
                    <a:pt x="211" y="399"/>
                  </a:cubicBezTo>
                  <a:lnTo>
                    <a:pt x="461" y="544"/>
                  </a:lnTo>
                  <a:cubicBezTo>
                    <a:pt x="498" y="566"/>
                    <a:pt x="536" y="576"/>
                    <a:pt x="571" y="576"/>
                  </a:cubicBezTo>
                  <a:cubicBezTo>
                    <a:pt x="759" y="576"/>
                    <a:pt x="883" y="290"/>
                    <a:pt x="672" y="169"/>
                  </a:cubicBezTo>
                  <a:lnTo>
                    <a:pt x="422" y="34"/>
                  </a:lnTo>
                  <a:cubicBezTo>
                    <a:pt x="384" y="11"/>
                    <a:pt x="346" y="1"/>
                    <a:pt x="310" y="1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2" name="Google Shape;15082;p85"/>
            <p:cNvSpPr/>
            <p:nvPr/>
          </p:nvSpPr>
          <p:spPr>
            <a:xfrm>
              <a:off x="1397462" y="3981147"/>
              <a:ext cx="48816" cy="30131"/>
            </a:xfrm>
            <a:custGeom>
              <a:avLst/>
              <a:gdLst/>
              <a:ahLst/>
              <a:cxnLst/>
              <a:rect l="l" t="t" r="r" b="b"/>
              <a:pathLst>
                <a:path w="1868" h="1153" extrusionOk="0">
                  <a:moveTo>
                    <a:pt x="312" y="0"/>
                  </a:moveTo>
                  <a:cubicBezTo>
                    <a:pt x="120" y="0"/>
                    <a:pt x="1" y="286"/>
                    <a:pt x="204" y="407"/>
                  </a:cubicBezTo>
                  <a:lnTo>
                    <a:pt x="1444" y="1119"/>
                  </a:lnTo>
                  <a:cubicBezTo>
                    <a:pt x="1484" y="1142"/>
                    <a:pt x="1523" y="1152"/>
                    <a:pt x="1559" y="1152"/>
                  </a:cubicBezTo>
                  <a:cubicBezTo>
                    <a:pt x="1750" y="1152"/>
                    <a:pt x="1867" y="875"/>
                    <a:pt x="1665" y="754"/>
                  </a:cubicBezTo>
                  <a:lnTo>
                    <a:pt x="425" y="32"/>
                  </a:lnTo>
                  <a:cubicBezTo>
                    <a:pt x="386" y="10"/>
                    <a:pt x="347" y="0"/>
                    <a:pt x="312" y="0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3" name="Google Shape;15083;p85"/>
            <p:cNvSpPr/>
            <p:nvPr/>
          </p:nvSpPr>
          <p:spPr>
            <a:xfrm>
              <a:off x="1449022" y="4011042"/>
              <a:ext cx="23101" cy="15288"/>
            </a:xfrm>
            <a:custGeom>
              <a:avLst/>
              <a:gdLst/>
              <a:ahLst/>
              <a:cxnLst/>
              <a:rect l="l" t="t" r="r" b="b"/>
              <a:pathLst>
                <a:path w="884" h="585" extrusionOk="0">
                  <a:moveTo>
                    <a:pt x="319" y="0"/>
                  </a:moveTo>
                  <a:cubicBezTo>
                    <a:pt x="125" y="0"/>
                    <a:pt x="1" y="286"/>
                    <a:pt x="212" y="408"/>
                  </a:cubicBezTo>
                  <a:lnTo>
                    <a:pt x="462" y="552"/>
                  </a:lnTo>
                  <a:cubicBezTo>
                    <a:pt x="501" y="575"/>
                    <a:pt x="539" y="584"/>
                    <a:pt x="575" y="584"/>
                  </a:cubicBezTo>
                  <a:cubicBezTo>
                    <a:pt x="766" y="584"/>
                    <a:pt x="884" y="299"/>
                    <a:pt x="673" y="177"/>
                  </a:cubicBezTo>
                  <a:lnTo>
                    <a:pt x="683" y="177"/>
                  </a:lnTo>
                  <a:lnTo>
                    <a:pt x="433" y="33"/>
                  </a:lnTo>
                  <a:cubicBezTo>
                    <a:pt x="394" y="10"/>
                    <a:pt x="355" y="0"/>
                    <a:pt x="319" y="0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4" name="Google Shape;15084;p85"/>
            <p:cNvSpPr/>
            <p:nvPr/>
          </p:nvSpPr>
          <p:spPr>
            <a:xfrm>
              <a:off x="1404806" y="4088185"/>
              <a:ext cx="22918" cy="15209"/>
            </a:xfrm>
            <a:custGeom>
              <a:avLst/>
              <a:gdLst/>
              <a:ahLst/>
              <a:cxnLst/>
              <a:rect l="l" t="t" r="r" b="b"/>
              <a:pathLst>
                <a:path w="877" h="582" extrusionOk="0">
                  <a:moveTo>
                    <a:pt x="310" y="0"/>
                  </a:moveTo>
                  <a:cubicBezTo>
                    <a:pt x="118" y="0"/>
                    <a:pt x="0" y="286"/>
                    <a:pt x="211" y="408"/>
                  </a:cubicBezTo>
                  <a:lnTo>
                    <a:pt x="451" y="552"/>
                  </a:lnTo>
                  <a:cubicBezTo>
                    <a:pt x="489" y="573"/>
                    <a:pt x="526" y="581"/>
                    <a:pt x="561" y="581"/>
                  </a:cubicBezTo>
                  <a:cubicBezTo>
                    <a:pt x="755" y="581"/>
                    <a:pt x="877" y="300"/>
                    <a:pt x="673" y="177"/>
                  </a:cubicBezTo>
                  <a:lnTo>
                    <a:pt x="423" y="33"/>
                  </a:lnTo>
                  <a:cubicBezTo>
                    <a:pt x="383" y="10"/>
                    <a:pt x="345" y="0"/>
                    <a:pt x="310" y="0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5" name="Google Shape;15085;p85"/>
            <p:cNvSpPr/>
            <p:nvPr/>
          </p:nvSpPr>
          <p:spPr>
            <a:xfrm>
              <a:off x="1352985" y="4058290"/>
              <a:ext cx="48816" cy="30105"/>
            </a:xfrm>
            <a:custGeom>
              <a:avLst/>
              <a:gdLst/>
              <a:ahLst/>
              <a:cxnLst/>
              <a:rect l="l" t="t" r="r" b="b"/>
              <a:pathLst>
                <a:path w="1868" h="1152" extrusionOk="0">
                  <a:moveTo>
                    <a:pt x="312" y="0"/>
                  </a:moveTo>
                  <a:cubicBezTo>
                    <a:pt x="120" y="0"/>
                    <a:pt x="1" y="286"/>
                    <a:pt x="204" y="408"/>
                  </a:cubicBezTo>
                  <a:lnTo>
                    <a:pt x="1444" y="1119"/>
                  </a:lnTo>
                  <a:cubicBezTo>
                    <a:pt x="1483" y="1142"/>
                    <a:pt x="1521" y="1152"/>
                    <a:pt x="1557" y="1152"/>
                  </a:cubicBezTo>
                  <a:cubicBezTo>
                    <a:pt x="1749" y="1152"/>
                    <a:pt x="1868" y="866"/>
                    <a:pt x="1665" y="744"/>
                  </a:cubicBezTo>
                  <a:lnTo>
                    <a:pt x="425" y="33"/>
                  </a:lnTo>
                  <a:cubicBezTo>
                    <a:pt x="386" y="10"/>
                    <a:pt x="347" y="0"/>
                    <a:pt x="312" y="0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6" name="Google Shape;15086;p85"/>
            <p:cNvSpPr/>
            <p:nvPr/>
          </p:nvSpPr>
          <p:spPr>
            <a:xfrm>
              <a:off x="1303751" y="3807339"/>
              <a:ext cx="118903" cy="366404"/>
            </a:xfrm>
            <a:custGeom>
              <a:avLst/>
              <a:gdLst/>
              <a:ahLst/>
              <a:cxnLst/>
              <a:rect l="l" t="t" r="r" b="b"/>
              <a:pathLst>
                <a:path w="4550" h="14021" extrusionOk="0">
                  <a:moveTo>
                    <a:pt x="2299" y="11559"/>
                  </a:moveTo>
                  <a:cubicBezTo>
                    <a:pt x="2905" y="11559"/>
                    <a:pt x="3203" y="12280"/>
                    <a:pt x="2780" y="12703"/>
                  </a:cubicBezTo>
                  <a:cubicBezTo>
                    <a:pt x="2643" y="12840"/>
                    <a:pt x="2473" y="12902"/>
                    <a:pt x="2307" y="12902"/>
                  </a:cubicBezTo>
                  <a:cubicBezTo>
                    <a:pt x="1960" y="12902"/>
                    <a:pt x="1626" y="12635"/>
                    <a:pt x="1626" y="12232"/>
                  </a:cubicBezTo>
                  <a:cubicBezTo>
                    <a:pt x="1626" y="11857"/>
                    <a:pt x="1934" y="11559"/>
                    <a:pt x="2299" y="11559"/>
                  </a:cubicBezTo>
                  <a:close/>
                  <a:moveTo>
                    <a:pt x="857" y="0"/>
                  </a:moveTo>
                  <a:cubicBezTo>
                    <a:pt x="414" y="0"/>
                    <a:pt x="59" y="356"/>
                    <a:pt x="59" y="798"/>
                  </a:cubicBezTo>
                  <a:cubicBezTo>
                    <a:pt x="59" y="12703"/>
                    <a:pt x="1" y="12299"/>
                    <a:pt x="193" y="12799"/>
                  </a:cubicBezTo>
                  <a:cubicBezTo>
                    <a:pt x="482" y="13530"/>
                    <a:pt x="1193" y="14020"/>
                    <a:pt x="1991" y="14020"/>
                  </a:cubicBezTo>
                  <a:lnTo>
                    <a:pt x="2761" y="14020"/>
                  </a:lnTo>
                  <a:cubicBezTo>
                    <a:pt x="3588" y="13953"/>
                    <a:pt x="4290" y="13376"/>
                    <a:pt x="4492" y="12568"/>
                  </a:cubicBezTo>
                  <a:cubicBezTo>
                    <a:pt x="4530" y="12415"/>
                    <a:pt x="4549" y="12261"/>
                    <a:pt x="4549" y="12107"/>
                  </a:cubicBezTo>
                  <a:lnTo>
                    <a:pt x="4549" y="12097"/>
                  </a:lnTo>
                  <a:lnTo>
                    <a:pt x="4549" y="808"/>
                  </a:lnTo>
                  <a:cubicBezTo>
                    <a:pt x="4549" y="356"/>
                    <a:pt x="4193" y="0"/>
                    <a:pt x="3742" y="0"/>
                  </a:cubicBezTo>
                  <a:close/>
                </a:path>
              </a:pathLst>
            </a:custGeom>
            <a:solidFill>
              <a:srgbClr val="E2E6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7" name="Google Shape;15087;p85"/>
            <p:cNvSpPr/>
            <p:nvPr/>
          </p:nvSpPr>
          <p:spPr>
            <a:xfrm>
              <a:off x="1326879" y="3807339"/>
              <a:ext cx="95776" cy="366142"/>
            </a:xfrm>
            <a:custGeom>
              <a:avLst/>
              <a:gdLst/>
              <a:ahLst/>
              <a:cxnLst/>
              <a:rect l="l" t="t" r="r" b="b"/>
              <a:pathLst>
                <a:path w="3665" h="14011" extrusionOk="0">
                  <a:moveTo>
                    <a:pt x="1428" y="11557"/>
                  </a:moveTo>
                  <a:cubicBezTo>
                    <a:pt x="1989" y="11557"/>
                    <a:pt x="2353" y="12295"/>
                    <a:pt x="1866" y="12732"/>
                  </a:cubicBezTo>
                  <a:cubicBezTo>
                    <a:pt x="1741" y="12838"/>
                    <a:pt x="1587" y="12905"/>
                    <a:pt x="1414" y="12905"/>
                  </a:cubicBezTo>
                  <a:cubicBezTo>
                    <a:pt x="674" y="12905"/>
                    <a:pt x="481" y="11876"/>
                    <a:pt x="1174" y="11607"/>
                  </a:cubicBezTo>
                  <a:cubicBezTo>
                    <a:pt x="1261" y="11573"/>
                    <a:pt x="1347" y="11557"/>
                    <a:pt x="1428" y="11557"/>
                  </a:cubicBezTo>
                  <a:close/>
                  <a:moveTo>
                    <a:pt x="876" y="0"/>
                  </a:moveTo>
                  <a:cubicBezTo>
                    <a:pt x="433" y="0"/>
                    <a:pt x="77" y="356"/>
                    <a:pt x="77" y="798"/>
                  </a:cubicBezTo>
                  <a:cubicBezTo>
                    <a:pt x="77" y="12857"/>
                    <a:pt x="1" y="12338"/>
                    <a:pt x="241" y="12886"/>
                  </a:cubicBezTo>
                  <a:cubicBezTo>
                    <a:pt x="529" y="13511"/>
                    <a:pt x="1135" y="13944"/>
                    <a:pt x="1828" y="14011"/>
                  </a:cubicBezTo>
                  <a:lnTo>
                    <a:pt x="1866" y="14011"/>
                  </a:lnTo>
                  <a:cubicBezTo>
                    <a:pt x="2876" y="13934"/>
                    <a:pt x="3655" y="13097"/>
                    <a:pt x="3664" y="12088"/>
                  </a:cubicBezTo>
                  <a:lnTo>
                    <a:pt x="3664" y="808"/>
                  </a:lnTo>
                  <a:cubicBezTo>
                    <a:pt x="3664" y="356"/>
                    <a:pt x="3299" y="0"/>
                    <a:pt x="2857" y="0"/>
                  </a:cubicBezTo>
                  <a:close/>
                </a:path>
              </a:pathLst>
            </a:custGeom>
            <a:solidFill>
              <a:srgbClr val="F7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8" name="Google Shape;15088;p85"/>
            <p:cNvSpPr/>
            <p:nvPr/>
          </p:nvSpPr>
          <p:spPr>
            <a:xfrm>
              <a:off x="1328891" y="3834230"/>
              <a:ext cx="70140" cy="38964"/>
            </a:xfrm>
            <a:custGeom>
              <a:avLst/>
              <a:gdLst/>
              <a:ahLst/>
              <a:cxnLst/>
              <a:rect l="l" t="t" r="r" b="b"/>
              <a:pathLst>
                <a:path w="2684" h="1491" extrusionOk="0">
                  <a:moveTo>
                    <a:pt x="327" y="0"/>
                  </a:moveTo>
                  <a:cubicBezTo>
                    <a:pt x="145" y="0"/>
                    <a:pt x="0" y="154"/>
                    <a:pt x="0" y="327"/>
                  </a:cubicBezTo>
                  <a:lnTo>
                    <a:pt x="0" y="1164"/>
                  </a:lnTo>
                  <a:cubicBezTo>
                    <a:pt x="0" y="1346"/>
                    <a:pt x="145" y="1491"/>
                    <a:pt x="327" y="1491"/>
                  </a:cubicBezTo>
                  <a:lnTo>
                    <a:pt x="2356" y="1491"/>
                  </a:lnTo>
                  <a:cubicBezTo>
                    <a:pt x="2539" y="1491"/>
                    <a:pt x="2683" y="1346"/>
                    <a:pt x="2683" y="1164"/>
                  </a:cubicBezTo>
                  <a:lnTo>
                    <a:pt x="2683" y="327"/>
                  </a:lnTo>
                  <a:cubicBezTo>
                    <a:pt x="2683" y="154"/>
                    <a:pt x="2539" y="0"/>
                    <a:pt x="2356" y="0"/>
                  </a:cubicBezTo>
                  <a:close/>
                </a:path>
              </a:pathLst>
            </a:custGeom>
            <a:solidFill>
              <a:srgbClr val="ACB6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9" name="Google Shape;15089;p85"/>
            <p:cNvSpPr/>
            <p:nvPr/>
          </p:nvSpPr>
          <p:spPr>
            <a:xfrm>
              <a:off x="1328891" y="3923943"/>
              <a:ext cx="70140" cy="38964"/>
            </a:xfrm>
            <a:custGeom>
              <a:avLst/>
              <a:gdLst/>
              <a:ahLst/>
              <a:cxnLst/>
              <a:rect l="l" t="t" r="r" b="b"/>
              <a:pathLst>
                <a:path w="2684" h="1491" extrusionOk="0">
                  <a:moveTo>
                    <a:pt x="327" y="0"/>
                  </a:moveTo>
                  <a:cubicBezTo>
                    <a:pt x="145" y="0"/>
                    <a:pt x="0" y="154"/>
                    <a:pt x="0" y="327"/>
                  </a:cubicBezTo>
                  <a:lnTo>
                    <a:pt x="0" y="1164"/>
                  </a:lnTo>
                  <a:cubicBezTo>
                    <a:pt x="0" y="1346"/>
                    <a:pt x="145" y="1491"/>
                    <a:pt x="327" y="1491"/>
                  </a:cubicBezTo>
                  <a:lnTo>
                    <a:pt x="2356" y="1491"/>
                  </a:lnTo>
                  <a:cubicBezTo>
                    <a:pt x="2539" y="1491"/>
                    <a:pt x="2683" y="1346"/>
                    <a:pt x="2683" y="1164"/>
                  </a:cubicBezTo>
                  <a:lnTo>
                    <a:pt x="2683" y="327"/>
                  </a:lnTo>
                  <a:cubicBezTo>
                    <a:pt x="2683" y="154"/>
                    <a:pt x="2539" y="0"/>
                    <a:pt x="2356" y="0"/>
                  </a:cubicBezTo>
                  <a:close/>
                </a:path>
              </a:pathLst>
            </a:custGeom>
            <a:solidFill>
              <a:srgbClr val="7E8D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0" name="Google Shape;15090;p85"/>
            <p:cNvSpPr/>
            <p:nvPr/>
          </p:nvSpPr>
          <p:spPr>
            <a:xfrm>
              <a:off x="1328891" y="4012898"/>
              <a:ext cx="70140" cy="38964"/>
            </a:xfrm>
            <a:custGeom>
              <a:avLst/>
              <a:gdLst/>
              <a:ahLst/>
              <a:cxnLst/>
              <a:rect l="l" t="t" r="r" b="b"/>
              <a:pathLst>
                <a:path w="2684" h="1491" extrusionOk="0">
                  <a:moveTo>
                    <a:pt x="327" y="0"/>
                  </a:moveTo>
                  <a:cubicBezTo>
                    <a:pt x="145" y="0"/>
                    <a:pt x="0" y="154"/>
                    <a:pt x="0" y="327"/>
                  </a:cubicBezTo>
                  <a:lnTo>
                    <a:pt x="0" y="1164"/>
                  </a:lnTo>
                  <a:cubicBezTo>
                    <a:pt x="0" y="1346"/>
                    <a:pt x="145" y="1491"/>
                    <a:pt x="327" y="1491"/>
                  </a:cubicBezTo>
                  <a:lnTo>
                    <a:pt x="2356" y="1491"/>
                  </a:lnTo>
                  <a:cubicBezTo>
                    <a:pt x="2539" y="1491"/>
                    <a:pt x="2683" y="1346"/>
                    <a:pt x="2683" y="1164"/>
                  </a:cubicBezTo>
                  <a:lnTo>
                    <a:pt x="2683" y="327"/>
                  </a:lnTo>
                  <a:cubicBezTo>
                    <a:pt x="2683" y="154"/>
                    <a:pt x="2539" y="0"/>
                    <a:pt x="2356" y="0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1" name="Google Shape;15091;p85"/>
            <p:cNvSpPr/>
            <p:nvPr/>
          </p:nvSpPr>
          <p:spPr>
            <a:xfrm>
              <a:off x="1387192" y="3891983"/>
              <a:ext cx="22474" cy="11394"/>
            </a:xfrm>
            <a:custGeom>
              <a:avLst/>
              <a:gdLst/>
              <a:ahLst/>
              <a:cxnLst/>
              <a:rect l="l" t="t" r="r" b="b"/>
              <a:pathLst>
                <a:path w="860" h="436" extrusionOk="0">
                  <a:moveTo>
                    <a:pt x="584" y="1"/>
                  </a:moveTo>
                  <a:cubicBezTo>
                    <a:pt x="576" y="1"/>
                    <a:pt x="567" y="1"/>
                    <a:pt x="558" y="2"/>
                  </a:cubicBezTo>
                  <a:lnTo>
                    <a:pt x="270" y="2"/>
                  </a:lnTo>
                  <a:cubicBezTo>
                    <a:pt x="0" y="21"/>
                    <a:pt x="0" y="406"/>
                    <a:pt x="270" y="435"/>
                  </a:cubicBezTo>
                  <a:lnTo>
                    <a:pt x="558" y="435"/>
                  </a:lnTo>
                  <a:cubicBezTo>
                    <a:pt x="564" y="435"/>
                    <a:pt x="570" y="435"/>
                    <a:pt x="576" y="435"/>
                  </a:cubicBezTo>
                  <a:cubicBezTo>
                    <a:pt x="857" y="435"/>
                    <a:pt x="860" y="1"/>
                    <a:pt x="584" y="1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2" name="Google Shape;15092;p85"/>
            <p:cNvSpPr/>
            <p:nvPr/>
          </p:nvSpPr>
          <p:spPr>
            <a:xfrm>
              <a:off x="1327375" y="3891983"/>
              <a:ext cx="52396" cy="11394"/>
            </a:xfrm>
            <a:custGeom>
              <a:avLst/>
              <a:gdLst/>
              <a:ahLst/>
              <a:cxnLst/>
              <a:rect l="l" t="t" r="r" b="b"/>
              <a:pathLst>
                <a:path w="2005" h="436" extrusionOk="0">
                  <a:moveTo>
                    <a:pt x="1729" y="1"/>
                  </a:moveTo>
                  <a:cubicBezTo>
                    <a:pt x="1721" y="1"/>
                    <a:pt x="1712" y="1"/>
                    <a:pt x="1703" y="2"/>
                  </a:cubicBezTo>
                  <a:lnTo>
                    <a:pt x="270" y="2"/>
                  </a:lnTo>
                  <a:cubicBezTo>
                    <a:pt x="1" y="21"/>
                    <a:pt x="1" y="406"/>
                    <a:pt x="270" y="435"/>
                  </a:cubicBezTo>
                  <a:lnTo>
                    <a:pt x="1703" y="435"/>
                  </a:lnTo>
                  <a:cubicBezTo>
                    <a:pt x="1709" y="435"/>
                    <a:pt x="1715" y="435"/>
                    <a:pt x="1721" y="435"/>
                  </a:cubicBezTo>
                  <a:cubicBezTo>
                    <a:pt x="2002" y="435"/>
                    <a:pt x="2005" y="1"/>
                    <a:pt x="1729" y="1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3" name="Google Shape;15093;p85"/>
            <p:cNvSpPr/>
            <p:nvPr/>
          </p:nvSpPr>
          <p:spPr>
            <a:xfrm>
              <a:off x="1326539" y="3981695"/>
              <a:ext cx="53232" cy="11394"/>
            </a:xfrm>
            <a:custGeom>
              <a:avLst/>
              <a:gdLst/>
              <a:ahLst/>
              <a:cxnLst/>
              <a:rect l="l" t="t" r="r" b="b"/>
              <a:pathLst>
                <a:path w="2037" h="436" extrusionOk="0">
                  <a:moveTo>
                    <a:pt x="276" y="1"/>
                  </a:moveTo>
                  <a:cubicBezTo>
                    <a:pt x="0" y="1"/>
                    <a:pt x="3" y="435"/>
                    <a:pt x="284" y="435"/>
                  </a:cubicBezTo>
                  <a:cubicBezTo>
                    <a:pt x="290" y="435"/>
                    <a:pt x="296" y="435"/>
                    <a:pt x="302" y="435"/>
                  </a:cubicBezTo>
                  <a:lnTo>
                    <a:pt x="1735" y="435"/>
                  </a:lnTo>
                  <a:cubicBezTo>
                    <a:pt x="1741" y="435"/>
                    <a:pt x="1747" y="435"/>
                    <a:pt x="1753" y="435"/>
                  </a:cubicBezTo>
                  <a:cubicBezTo>
                    <a:pt x="2034" y="435"/>
                    <a:pt x="2037" y="1"/>
                    <a:pt x="1761" y="1"/>
                  </a:cubicBezTo>
                  <a:cubicBezTo>
                    <a:pt x="1753" y="1"/>
                    <a:pt x="1744" y="1"/>
                    <a:pt x="1735" y="2"/>
                  </a:cubicBezTo>
                  <a:lnTo>
                    <a:pt x="302" y="2"/>
                  </a:lnTo>
                  <a:cubicBezTo>
                    <a:pt x="293" y="1"/>
                    <a:pt x="284" y="1"/>
                    <a:pt x="276" y="1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4" name="Google Shape;15094;p85"/>
            <p:cNvSpPr/>
            <p:nvPr/>
          </p:nvSpPr>
          <p:spPr>
            <a:xfrm>
              <a:off x="1386330" y="3981695"/>
              <a:ext cx="23336" cy="11394"/>
            </a:xfrm>
            <a:custGeom>
              <a:avLst/>
              <a:gdLst/>
              <a:ahLst/>
              <a:cxnLst/>
              <a:rect l="l" t="t" r="r" b="b"/>
              <a:pathLst>
                <a:path w="893" h="436" extrusionOk="0">
                  <a:moveTo>
                    <a:pt x="277" y="1"/>
                  </a:moveTo>
                  <a:cubicBezTo>
                    <a:pt x="1" y="1"/>
                    <a:pt x="4" y="435"/>
                    <a:pt x="285" y="435"/>
                  </a:cubicBezTo>
                  <a:cubicBezTo>
                    <a:pt x="291" y="435"/>
                    <a:pt x="297" y="435"/>
                    <a:pt x="303" y="435"/>
                  </a:cubicBezTo>
                  <a:lnTo>
                    <a:pt x="591" y="435"/>
                  </a:lnTo>
                  <a:cubicBezTo>
                    <a:pt x="597" y="435"/>
                    <a:pt x="603" y="435"/>
                    <a:pt x="609" y="435"/>
                  </a:cubicBezTo>
                  <a:cubicBezTo>
                    <a:pt x="890" y="435"/>
                    <a:pt x="893" y="1"/>
                    <a:pt x="617" y="1"/>
                  </a:cubicBezTo>
                  <a:cubicBezTo>
                    <a:pt x="609" y="1"/>
                    <a:pt x="600" y="1"/>
                    <a:pt x="591" y="2"/>
                  </a:cubicBezTo>
                  <a:lnTo>
                    <a:pt x="303" y="2"/>
                  </a:lnTo>
                  <a:cubicBezTo>
                    <a:pt x="294" y="1"/>
                    <a:pt x="285" y="1"/>
                    <a:pt x="277" y="1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5" name="Google Shape;15095;p85"/>
            <p:cNvSpPr/>
            <p:nvPr/>
          </p:nvSpPr>
          <p:spPr>
            <a:xfrm>
              <a:off x="1327375" y="4070677"/>
              <a:ext cx="52396" cy="11368"/>
            </a:xfrm>
            <a:custGeom>
              <a:avLst/>
              <a:gdLst/>
              <a:ahLst/>
              <a:cxnLst/>
              <a:rect l="l" t="t" r="r" b="b"/>
              <a:pathLst>
                <a:path w="2005" h="435" extrusionOk="0">
                  <a:moveTo>
                    <a:pt x="1721" y="0"/>
                  </a:moveTo>
                  <a:cubicBezTo>
                    <a:pt x="1715" y="0"/>
                    <a:pt x="1709" y="1"/>
                    <a:pt x="1703" y="1"/>
                  </a:cubicBezTo>
                  <a:lnTo>
                    <a:pt x="270" y="1"/>
                  </a:lnTo>
                  <a:cubicBezTo>
                    <a:pt x="1" y="20"/>
                    <a:pt x="1" y="414"/>
                    <a:pt x="270" y="434"/>
                  </a:cubicBezTo>
                  <a:lnTo>
                    <a:pt x="1703" y="434"/>
                  </a:lnTo>
                  <a:cubicBezTo>
                    <a:pt x="1709" y="434"/>
                    <a:pt x="1715" y="434"/>
                    <a:pt x="1721" y="434"/>
                  </a:cubicBezTo>
                  <a:cubicBezTo>
                    <a:pt x="2005" y="434"/>
                    <a:pt x="2005" y="0"/>
                    <a:pt x="1721" y="0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6" name="Google Shape;15096;p85"/>
            <p:cNvSpPr/>
            <p:nvPr/>
          </p:nvSpPr>
          <p:spPr>
            <a:xfrm>
              <a:off x="1387192" y="4070677"/>
              <a:ext cx="22474" cy="11368"/>
            </a:xfrm>
            <a:custGeom>
              <a:avLst/>
              <a:gdLst/>
              <a:ahLst/>
              <a:cxnLst/>
              <a:rect l="l" t="t" r="r" b="b"/>
              <a:pathLst>
                <a:path w="860" h="435" extrusionOk="0">
                  <a:moveTo>
                    <a:pt x="576" y="0"/>
                  </a:moveTo>
                  <a:cubicBezTo>
                    <a:pt x="570" y="0"/>
                    <a:pt x="564" y="1"/>
                    <a:pt x="558" y="1"/>
                  </a:cubicBezTo>
                  <a:lnTo>
                    <a:pt x="270" y="1"/>
                  </a:lnTo>
                  <a:cubicBezTo>
                    <a:pt x="0" y="20"/>
                    <a:pt x="0" y="414"/>
                    <a:pt x="270" y="434"/>
                  </a:cubicBezTo>
                  <a:lnTo>
                    <a:pt x="558" y="434"/>
                  </a:lnTo>
                  <a:cubicBezTo>
                    <a:pt x="564" y="434"/>
                    <a:pt x="570" y="434"/>
                    <a:pt x="576" y="434"/>
                  </a:cubicBezTo>
                  <a:cubicBezTo>
                    <a:pt x="860" y="434"/>
                    <a:pt x="860" y="0"/>
                    <a:pt x="576" y="0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5097" name="Google Shape;15097;p85"/>
          <p:cNvSpPr/>
          <p:nvPr/>
        </p:nvSpPr>
        <p:spPr>
          <a:xfrm>
            <a:off x="1321365" y="2905951"/>
            <a:ext cx="30157" cy="28667"/>
          </a:xfrm>
          <a:custGeom>
            <a:avLst/>
            <a:gdLst/>
            <a:ahLst/>
            <a:cxnLst/>
            <a:rect l="l" t="t" r="r" b="b"/>
            <a:pathLst>
              <a:path w="1154" h="1097" extrusionOk="0">
                <a:moveTo>
                  <a:pt x="856" y="1"/>
                </a:moveTo>
                <a:lnTo>
                  <a:pt x="125" y="731"/>
                </a:lnTo>
                <a:cubicBezTo>
                  <a:pt x="0" y="866"/>
                  <a:pt x="87" y="1087"/>
                  <a:pt x="269" y="1097"/>
                </a:cubicBezTo>
                <a:cubicBezTo>
                  <a:pt x="423" y="1097"/>
                  <a:pt x="414" y="1030"/>
                  <a:pt x="1154" y="299"/>
                </a:cubicBezTo>
                <a:lnTo>
                  <a:pt x="856" y="1"/>
                </a:lnTo>
                <a:close/>
              </a:path>
            </a:pathLst>
          </a:custGeom>
          <a:solidFill>
            <a:srgbClr val="B7C5D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5098" name="Google Shape;15098;p85"/>
          <p:cNvGrpSpPr/>
          <p:nvPr/>
        </p:nvGrpSpPr>
        <p:grpSpPr>
          <a:xfrm>
            <a:off x="1310049" y="2891421"/>
            <a:ext cx="384749" cy="366613"/>
            <a:chOff x="1310049" y="2891421"/>
            <a:chExt cx="384749" cy="366613"/>
          </a:xfrm>
        </p:grpSpPr>
        <p:sp>
          <p:nvSpPr>
            <p:cNvPr id="15099" name="Google Shape;15099;p85"/>
            <p:cNvSpPr/>
            <p:nvPr/>
          </p:nvSpPr>
          <p:spPr>
            <a:xfrm>
              <a:off x="1310049" y="2891421"/>
              <a:ext cx="384749" cy="366613"/>
            </a:xfrm>
            <a:custGeom>
              <a:avLst/>
              <a:gdLst/>
              <a:ahLst/>
              <a:cxnLst/>
              <a:rect l="l" t="t" r="r" b="b"/>
              <a:pathLst>
                <a:path w="14723" h="14029" extrusionOk="0">
                  <a:moveTo>
                    <a:pt x="2761" y="5861"/>
                  </a:moveTo>
                  <a:cubicBezTo>
                    <a:pt x="2829" y="5861"/>
                    <a:pt x="2897" y="5886"/>
                    <a:pt x="2952" y="5942"/>
                  </a:cubicBezTo>
                  <a:lnTo>
                    <a:pt x="8126" y="11105"/>
                  </a:lnTo>
                  <a:cubicBezTo>
                    <a:pt x="8309" y="11288"/>
                    <a:pt x="8184" y="11586"/>
                    <a:pt x="7924" y="11596"/>
                  </a:cubicBezTo>
                  <a:lnTo>
                    <a:pt x="2760" y="11596"/>
                  </a:lnTo>
                  <a:cubicBezTo>
                    <a:pt x="2606" y="11596"/>
                    <a:pt x="2472" y="11461"/>
                    <a:pt x="2472" y="11307"/>
                  </a:cubicBezTo>
                  <a:lnTo>
                    <a:pt x="2472" y="6144"/>
                  </a:lnTo>
                  <a:cubicBezTo>
                    <a:pt x="2478" y="5974"/>
                    <a:pt x="2618" y="5861"/>
                    <a:pt x="2761" y="5861"/>
                  </a:cubicBezTo>
                  <a:close/>
                  <a:moveTo>
                    <a:pt x="512" y="1"/>
                  </a:moveTo>
                  <a:cubicBezTo>
                    <a:pt x="245" y="1"/>
                    <a:pt x="0" y="217"/>
                    <a:pt x="0" y="509"/>
                  </a:cubicBezTo>
                  <a:lnTo>
                    <a:pt x="0" y="13509"/>
                  </a:lnTo>
                  <a:cubicBezTo>
                    <a:pt x="0" y="13798"/>
                    <a:pt x="231" y="14029"/>
                    <a:pt x="520" y="14029"/>
                  </a:cubicBezTo>
                  <a:lnTo>
                    <a:pt x="13511" y="14029"/>
                  </a:lnTo>
                  <a:cubicBezTo>
                    <a:pt x="13905" y="14029"/>
                    <a:pt x="14155" y="13596"/>
                    <a:pt x="13953" y="13250"/>
                  </a:cubicBezTo>
                  <a:cubicBezTo>
                    <a:pt x="13905" y="13163"/>
                    <a:pt x="14722" y="13990"/>
                    <a:pt x="875" y="153"/>
                  </a:cubicBezTo>
                  <a:cubicBezTo>
                    <a:pt x="837" y="114"/>
                    <a:pt x="798" y="76"/>
                    <a:pt x="741" y="57"/>
                  </a:cubicBezTo>
                  <a:cubicBezTo>
                    <a:pt x="666" y="18"/>
                    <a:pt x="588" y="1"/>
                    <a:pt x="512" y="1"/>
                  </a:cubicBezTo>
                  <a:close/>
                </a:path>
              </a:pathLst>
            </a:custGeom>
            <a:solidFill>
              <a:srgbClr val="BCC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0" name="Google Shape;15100;p85"/>
            <p:cNvSpPr/>
            <p:nvPr/>
          </p:nvSpPr>
          <p:spPr>
            <a:xfrm>
              <a:off x="1342218" y="2904697"/>
              <a:ext cx="324932" cy="324696"/>
            </a:xfrm>
            <a:custGeom>
              <a:avLst/>
              <a:gdLst/>
              <a:ahLst/>
              <a:cxnLst/>
              <a:rect l="l" t="t" r="r" b="b"/>
              <a:pathLst>
                <a:path w="12434" h="12425" extrusionOk="0">
                  <a:moveTo>
                    <a:pt x="1530" y="5353"/>
                  </a:moveTo>
                  <a:cubicBezTo>
                    <a:pt x="1598" y="5353"/>
                    <a:pt x="1666" y="5378"/>
                    <a:pt x="1721" y="5434"/>
                  </a:cubicBezTo>
                  <a:lnTo>
                    <a:pt x="6895" y="10597"/>
                  </a:lnTo>
                  <a:cubicBezTo>
                    <a:pt x="7068" y="10780"/>
                    <a:pt x="6953" y="11078"/>
                    <a:pt x="6693" y="11088"/>
                  </a:cubicBezTo>
                  <a:lnTo>
                    <a:pt x="1529" y="11088"/>
                  </a:lnTo>
                  <a:cubicBezTo>
                    <a:pt x="1375" y="11088"/>
                    <a:pt x="1241" y="10953"/>
                    <a:pt x="1241" y="10799"/>
                  </a:cubicBezTo>
                  <a:lnTo>
                    <a:pt x="1241" y="5636"/>
                  </a:lnTo>
                  <a:cubicBezTo>
                    <a:pt x="1247" y="5466"/>
                    <a:pt x="1387" y="5353"/>
                    <a:pt x="1530" y="5353"/>
                  </a:cubicBezTo>
                  <a:close/>
                  <a:moveTo>
                    <a:pt x="0" y="1"/>
                  </a:moveTo>
                  <a:lnTo>
                    <a:pt x="0" y="11915"/>
                  </a:lnTo>
                  <a:cubicBezTo>
                    <a:pt x="0" y="12203"/>
                    <a:pt x="231" y="12424"/>
                    <a:pt x="519" y="12424"/>
                  </a:cubicBezTo>
                  <a:lnTo>
                    <a:pt x="12434" y="12424"/>
                  </a:lnTo>
                  <a:lnTo>
                    <a:pt x="2337" y="2328"/>
                  </a:lnTo>
                  <a:lnTo>
                    <a:pt x="58" y="5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1" name="Google Shape;15101;p85"/>
            <p:cNvSpPr/>
            <p:nvPr/>
          </p:nvSpPr>
          <p:spPr>
            <a:xfrm>
              <a:off x="1355546" y="2931848"/>
              <a:ext cx="22134" cy="19573"/>
            </a:xfrm>
            <a:custGeom>
              <a:avLst/>
              <a:gdLst/>
              <a:ahLst/>
              <a:cxnLst/>
              <a:rect l="l" t="t" r="r" b="b"/>
              <a:pathLst>
                <a:path w="847" h="749" extrusionOk="0">
                  <a:moveTo>
                    <a:pt x="538" y="0"/>
                  </a:moveTo>
                  <a:lnTo>
                    <a:pt x="163" y="385"/>
                  </a:lnTo>
                  <a:cubicBezTo>
                    <a:pt x="1" y="533"/>
                    <a:pt x="145" y="749"/>
                    <a:pt x="312" y="749"/>
                  </a:cubicBezTo>
                  <a:cubicBezTo>
                    <a:pt x="363" y="749"/>
                    <a:pt x="415" y="729"/>
                    <a:pt x="461" y="683"/>
                  </a:cubicBezTo>
                  <a:lnTo>
                    <a:pt x="846" y="308"/>
                  </a:lnTo>
                  <a:lnTo>
                    <a:pt x="538" y="0"/>
                  </a:ln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2" name="Google Shape;15102;p85"/>
            <p:cNvSpPr/>
            <p:nvPr/>
          </p:nvSpPr>
          <p:spPr>
            <a:xfrm>
              <a:off x="1372610" y="2957720"/>
              <a:ext cx="30680" cy="28667"/>
            </a:xfrm>
            <a:custGeom>
              <a:avLst/>
              <a:gdLst/>
              <a:ahLst/>
              <a:cxnLst/>
              <a:rect l="l" t="t" r="r" b="b"/>
              <a:pathLst>
                <a:path w="1174" h="1097" extrusionOk="0">
                  <a:moveTo>
                    <a:pt x="866" y="1"/>
                  </a:moveTo>
                  <a:lnTo>
                    <a:pt x="135" y="731"/>
                  </a:lnTo>
                  <a:cubicBezTo>
                    <a:pt x="1" y="866"/>
                    <a:pt x="97" y="1097"/>
                    <a:pt x="289" y="1097"/>
                  </a:cubicBezTo>
                  <a:cubicBezTo>
                    <a:pt x="433" y="1097"/>
                    <a:pt x="424" y="1029"/>
                    <a:pt x="1174" y="299"/>
                  </a:cubicBezTo>
                  <a:lnTo>
                    <a:pt x="866" y="1"/>
                  </a:ln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3" name="Google Shape;15103;p85"/>
            <p:cNvSpPr/>
            <p:nvPr/>
          </p:nvSpPr>
          <p:spPr>
            <a:xfrm>
              <a:off x="1407001" y="2983356"/>
              <a:ext cx="21925" cy="19599"/>
            </a:xfrm>
            <a:custGeom>
              <a:avLst/>
              <a:gdLst/>
              <a:ahLst/>
              <a:cxnLst/>
              <a:rect l="l" t="t" r="r" b="b"/>
              <a:pathLst>
                <a:path w="839" h="750" extrusionOk="0">
                  <a:moveTo>
                    <a:pt x="541" y="0"/>
                  </a:moveTo>
                  <a:lnTo>
                    <a:pt x="156" y="375"/>
                  </a:lnTo>
                  <a:cubicBezTo>
                    <a:pt x="0" y="531"/>
                    <a:pt x="141" y="749"/>
                    <a:pt x="311" y="749"/>
                  </a:cubicBezTo>
                  <a:cubicBezTo>
                    <a:pt x="362" y="749"/>
                    <a:pt x="415" y="730"/>
                    <a:pt x="464" y="683"/>
                  </a:cubicBezTo>
                  <a:lnTo>
                    <a:pt x="839" y="308"/>
                  </a:lnTo>
                  <a:lnTo>
                    <a:pt x="541" y="0"/>
                  </a:ln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4" name="Google Shape;15104;p85"/>
            <p:cNvSpPr/>
            <p:nvPr/>
          </p:nvSpPr>
          <p:spPr>
            <a:xfrm>
              <a:off x="1424379" y="3009227"/>
              <a:ext cx="30444" cy="28693"/>
            </a:xfrm>
            <a:custGeom>
              <a:avLst/>
              <a:gdLst/>
              <a:ahLst/>
              <a:cxnLst/>
              <a:rect l="l" t="t" r="r" b="b"/>
              <a:pathLst>
                <a:path w="1165" h="1098" extrusionOk="0">
                  <a:moveTo>
                    <a:pt x="866" y="1"/>
                  </a:moveTo>
                  <a:lnTo>
                    <a:pt x="126" y="732"/>
                  </a:lnTo>
                  <a:cubicBezTo>
                    <a:pt x="1" y="866"/>
                    <a:pt x="97" y="1087"/>
                    <a:pt x="279" y="1097"/>
                  </a:cubicBezTo>
                  <a:cubicBezTo>
                    <a:pt x="424" y="1097"/>
                    <a:pt x="414" y="1030"/>
                    <a:pt x="1164" y="299"/>
                  </a:cubicBezTo>
                  <a:lnTo>
                    <a:pt x="866" y="1"/>
                  </a:ln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5" name="Google Shape;15105;p85"/>
            <p:cNvSpPr/>
            <p:nvPr/>
          </p:nvSpPr>
          <p:spPr>
            <a:xfrm>
              <a:off x="1458769" y="3035124"/>
              <a:ext cx="21925" cy="19338"/>
            </a:xfrm>
            <a:custGeom>
              <a:avLst/>
              <a:gdLst/>
              <a:ahLst/>
              <a:cxnLst/>
              <a:rect l="l" t="t" r="r" b="b"/>
              <a:pathLst>
                <a:path w="839" h="740" extrusionOk="0">
                  <a:moveTo>
                    <a:pt x="540" y="0"/>
                  </a:moveTo>
                  <a:lnTo>
                    <a:pt x="156" y="375"/>
                  </a:lnTo>
                  <a:cubicBezTo>
                    <a:pt x="1" y="523"/>
                    <a:pt x="141" y="739"/>
                    <a:pt x="306" y="739"/>
                  </a:cubicBezTo>
                  <a:cubicBezTo>
                    <a:pt x="356" y="739"/>
                    <a:pt x="407" y="720"/>
                    <a:pt x="454" y="673"/>
                  </a:cubicBezTo>
                  <a:lnTo>
                    <a:pt x="839" y="29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6" name="Google Shape;15106;p85"/>
            <p:cNvSpPr/>
            <p:nvPr/>
          </p:nvSpPr>
          <p:spPr>
            <a:xfrm>
              <a:off x="1475886" y="3060995"/>
              <a:ext cx="30444" cy="28667"/>
            </a:xfrm>
            <a:custGeom>
              <a:avLst/>
              <a:gdLst/>
              <a:ahLst/>
              <a:cxnLst/>
              <a:rect l="l" t="t" r="r" b="b"/>
              <a:pathLst>
                <a:path w="1165" h="1097" extrusionOk="0">
                  <a:moveTo>
                    <a:pt x="866" y="1"/>
                  </a:moveTo>
                  <a:lnTo>
                    <a:pt x="136" y="732"/>
                  </a:lnTo>
                  <a:cubicBezTo>
                    <a:pt x="1" y="866"/>
                    <a:pt x="97" y="1087"/>
                    <a:pt x="289" y="1097"/>
                  </a:cubicBezTo>
                  <a:cubicBezTo>
                    <a:pt x="434" y="1097"/>
                    <a:pt x="424" y="1030"/>
                    <a:pt x="1164" y="299"/>
                  </a:cubicBezTo>
                  <a:lnTo>
                    <a:pt x="866" y="1"/>
                  </a:ln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7" name="Google Shape;15107;p85"/>
            <p:cNvSpPr/>
            <p:nvPr/>
          </p:nvSpPr>
          <p:spPr>
            <a:xfrm>
              <a:off x="1510276" y="3086631"/>
              <a:ext cx="21925" cy="19599"/>
            </a:xfrm>
            <a:custGeom>
              <a:avLst/>
              <a:gdLst/>
              <a:ahLst/>
              <a:cxnLst/>
              <a:rect l="l" t="t" r="r" b="b"/>
              <a:pathLst>
                <a:path w="839" h="750" extrusionOk="0">
                  <a:moveTo>
                    <a:pt x="541" y="1"/>
                  </a:moveTo>
                  <a:lnTo>
                    <a:pt x="156" y="376"/>
                  </a:lnTo>
                  <a:cubicBezTo>
                    <a:pt x="1" y="531"/>
                    <a:pt x="142" y="749"/>
                    <a:pt x="307" y="749"/>
                  </a:cubicBezTo>
                  <a:cubicBezTo>
                    <a:pt x="356" y="749"/>
                    <a:pt x="408" y="730"/>
                    <a:pt x="454" y="683"/>
                  </a:cubicBezTo>
                  <a:lnTo>
                    <a:pt x="839" y="308"/>
                  </a:lnTo>
                  <a:lnTo>
                    <a:pt x="541" y="1"/>
                  </a:ln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8" name="Google Shape;15108;p85"/>
            <p:cNvSpPr/>
            <p:nvPr/>
          </p:nvSpPr>
          <p:spPr>
            <a:xfrm>
              <a:off x="1527655" y="3112267"/>
              <a:ext cx="30444" cy="28667"/>
            </a:xfrm>
            <a:custGeom>
              <a:avLst/>
              <a:gdLst/>
              <a:ahLst/>
              <a:cxnLst/>
              <a:rect l="l" t="t" r="r" b="b"/>
              <a:pathLst>
                <a:path w="1165" h="1097" extrusionOk="0">
                  <a:moveTo>
                    <a:pt x="857" y="0"/>
                  </a:moveTo>
                  <a:lnTo>
                    <a:pt x="126" y="741"/>
                  </a:lnTo>
                  <a:cubicBezTo>
                    <a:pt x="1" y="875"/>
                    <a:pt x="97" y="1097"/>
                    <a:pt x="280" y="1097"/>
                  </a:cubicBezTo>
                  <a:cubicBezTo>
                    <a:pt x="424" y="1097"/>
                    <a:pt x="414" y="1029"/>
                    <a:pt x="1164" y="299"/>
                  </a:cubicBezTo>
                  <a:lnTo>
                    <a:pt x="857" y="0"/>
                  </a:ln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9" name="Google Shape;15109;p85"/>
            <p:cNvSpPr/>
            <p:nvPr/>
          </p:nvSpPr>
          <p:spPr>
            <a:xfrm>
              <a:off x="1578639" y="3164036"/>
              <a:ext cx="31228" cy="28876"/>
            </a:xfrm>
            <a:custGeom>
              <a:avLst/>
              <a:gdLst/>
              <a:ahLst/>
              <a:cxnLst/>
              <a:rect l="l" t="t" r="r" b="b"/>
              <a:pathLst>
                <a:path w="1195" h="1105" extrusionOk="0">
                  <a:moveTo>
                    <a:pt x="887" y="0"/>
                  </a:moveTo>
                  <a:lnTo>
                    <a:pt x="156" y="731"/>
                  </a:lnTo>
                  <a:cubicBezTo>
                    <a:pt x="0" y="887"/>
                    <a:pt x="141" y="1105"/>
                    <a:pt x="306" y="1105"/>
                  </a:cubicBezTo>
                  <a:cubicBezTo>
                    <a:pt x="356" y="1105"/>
                    <a:pt x="407" y="1085"/>
                    <a:pt x="454" y="1039"/>
                  </a:cubicBezTo>
                  <a:lnTo>
                    <a:pt x="1194" y="308"/>
                  </a:lnTo>
                  <a:lnTo>
                    <a:pt x="887" y="0"/>
                  </a:ln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0" name="Google Shape;15110;p85"/>
            <p:cNvSpPr/>
            <p:nvPr/>
          </p:nvSpPr>
          <p:spPr>
            <a:xfrm>
              <a:off x="1614101" y="3189907"/>
              <a:ext cx="21403" cy="19390"/>
            </a:xfrm>
            <a:custGeom>
              <a:avLst/>
              <a:gdLst/>
              <a:ahLst/>
              <a:cxnLst/>
              <a:rect l="l" t="t" r="r" b="b"/>
              <a:pathLst>
                <a:path w="819" h="742" extrusionOk="0">
                  <a:moveTo>
                    <a:pt x="520" y="1"/>
                  </a:moveTo>
                  <a:lnTo>
                    <a:pt x="135" y="376"/>
                  </a:lnTo>
                  <a:cubicBezTo>
                    <a:pt x="1" y="510"/>
                    <a:pt x="97" y="741"/>
                    <a:pt x="289" y="741"/>
                  </a:cubicBezTo>
                  <a:cubicBezTo>
                    <a:pt x="424" y="741"/>
                    <a:pt x="453" y="664"/>
                    <a:pt x="818" y="299"/>
                  </a:cubicBezTo>
                  <a:lnTo>
                    <a:pt x="520" y="1"/>
                  </a:ln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1" name="Google Shape;15111;p85"/>
            <p:cNvSpPr/>
            <p:nvPr/>
          </p:nvSpPr>
          <p:spPr>
            <a:xfrm>
              <a:off x="1630930" y="3215804"/>
              <a:ext cx="30444" cy="28406"/>
            </a:xfrm>
            <a:custGeom>
              <a:avLst/>
              <a:gdLst/>
              <a:ahLst/>
              <a:cxnLst/>
              <a:rect l="l" t="t" r="r" b="b"/>
              <a:pathLst>
                <a:path w="1165" h="1087" extrusionOk="0">
                  <a:moveTo>
                    <a:pt x="857" y="0"/>
                  </a:moveTo>
                  <a:lnTo>
                    <a:pt x="126" y="731"/>
                  </a:lnTo>
                  <a:cubicBezTo>
                    <a:pt x="1" y="866"/>
                    <a:pt x="97" y="1087"/>
                    <a:pt x="280" y="1087"/>
                  </a:cubicBezTo>
                  <a:cubicBezTo>
                    <a:pt x="424" y="1087"/>
                    <a:pt x="414" y="1020"/>
                    <a:pt x="1165" y="298"/>
                  </a:cubicBezTo>
                  <a:lnTo>
                    <a:pt x="857" y="0"/>
                  </a:ln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2" name="Google Shape;15112;p85"/>
            <p:cNvSpPr/>
            <p:nvPr/>
          </p:nvSpPr>
          <p:spPr>
            <a:xfrm>
              <a:off x="1562332" y="3138138"/>
              <a:ext cx="21403" cy="19286"/>
            </a:xfrm>
            <a:custGeom>
              <a:avLst/>
              <a:gdLst/>
              <a:ahLst/>
              <a:cxnLst/>
              <a:rect l="l" t="t" r="r" b="b"/>
              <a:pathLst>
                <a:path w="819" h="738" extrusionOk="0">
                  <a:moveTo>
                    <a:pt x="520" y="1"/>
                  </a:moveTo>
                  <a:lnTo>
                    <a:pt x="135" y="376"/>
                  </a:lnTo>
                  <a:cubicBezTo>
                    <a:pt x="0" y="533"/>
                    <a:pt x="140" y="738"/>
                    <a:pt x="304" y="738"/>
                  </a:cubicBezTo>
                  <a:cubicBezTo>
                    <a:pt x="351" y="738"/>
                    <a:pt x="399" y="722"/>
                    <a:pt x="443" y="684"/>
                  </a:cubicBezTo>
                  <a:lnTo>
                    <a:pt x="818" y="309"/>
                  </a:lnTo>
                  <a:lnTo>
                    <a:pt x="520" y="1"/>
                  </a:ln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113" name="Google Shape;15113;p85"/>
          <p:cNvGrpSpPr/>
          <p:nvPr/>
        </p:nvGrpSpPr>
        <p:grpSpPr>
          <a:xfrm>
            <a:off x="849673" y="2891343"/>
            <a:ext cx="383468" cy="366665"/>
            <a:chOff x="849673" y="2891343"/>
            <a:chExt cx="383468" cy="366665"/>
          </a:xfrm>
        </p:grpSpPr>
        <p:sp>
          <p:nvSpPr>
            <p:cNvPr id="15114" name="Google Shape;15114;p85"/>
            <p:cNvSpPr/>
            <p:nvPr/>
          </p:nvSpPr>
          <p:spPr>
            <a:xfrm>
              <a:off x="849673" y="2976561"/>
              <a:ext cx="322188" cy="281447"/>
            </a:xfrm>
            <a:custGeom>
              <a:avLst/>
              <a:gdLst/>
              <a:ahLst/>
              <a:cxnLst/>
              <a:rect l="l" t="t" r="r" b="b"/>
              <a:pathLst>
                <a:path w="12329" h="10770" extrusionOk="0">
                  <a:moveTo>
                    <a:pt x="9525" y="7316"/>
                  </a:moveTo>
                  <a:cubicBezTo>
                    <a:pt x="9710" y="7316"/>
                    <a:pt x="9896" y="7370"/>
                    <a:pt x="10059" y="7482"/>
                  </a:cubicBezTo>
                  <a:cubicBezTo>
                    <a:pt x="10761" y="7963"/>
                    <a:pt x="10530" y="9040"/>
                    <a:pt x="9703" y="9203"/>
                  </a:cubicBezTo>
                  <a:cubicBezTo>
                    <a:pt x="9641" y="9215"/>
                    <a:pt x="9581" y="9220"/>
                    <a:pt x="9522" y="9220"/>
                  </a:cubicBezTo>
                  <a:cubicBezTo>
                    <a:pt x="8790" y="9220"/>
                    <a:pt x="8297" y="8382"/>
                    <a:pt x="8742" y="7732"/>
                  </a:cubicBezTo>
                  <a:cubicBezTo>
                    <a:pt x="8921" y="7462"/>
                    <a:pt x="9221" y="7316"/>
                    <a:pt x="9525" y="7316"/>
                  </a:cubicBezTo>
                  <a:close/>
                  <a:moveTo>
                    <a:pt x="5338" y="1"/>
                  </a:moveTo>
                  <a:cubicBezTo>
                    <a:pt x="3781" y="1"/>
                    <a:pt x="2332" y="778"/>
                    <a:pt x="1453" y="2059"/>
                  </a:cubicBezTo>
                  <a:cubicBezTo>
                    <a:pt x="1" y="4213"/>
                    <a:pt x="558" y="7145"/>
                    <a:pt x="2703" y="8607"/>
                  </a:cubicBezTo>
                  <a:cubicBezTo>
                    <a:pt x="2703" y="8607"/>
                    <a:pt x="5578" y="10769"/>
                    <a:pt x="8408" y="10769"/>
                  </a:cubicBezTo>
                  <a:cubicBezTo>
                    <a:pt x="9657" y="10769"/>
                    <a:pt x="10896" y="10349"/>
                    <a:pt x="11877" y="9136"/>
                  </a:cubicBezTo>
                  <a:lnTo>
                    <a:pt x="11896" y="9117"/>
                  </a:lnTo>
                  <a:cubicBezTo>
                    <a:pt x="11973" y="9001"/>
                    <a:pt x="12030" y="8876"/>
                    <a:pt x="12078" y="8751"/>
                  </a:cubicBezTo>
                  <a:cubicBezTo>
                    <a:pt x="12328" y="7972"/>
                    <a:pt x="11953" y="7126"/>
                    <a:pt x="11213" y="6799"/>
                  </a:cubicBezTo>
                  <a:cubicBezTo>
                    <a:pt x="11040" y="6732"/>
                    <a:pt x="10876" y="6636"/>
                    <a:pt x="10723" y="6530"/>
                  </a:cubicBezTo>
                  <a:cubicBezTo>
                    <a:pt x="10723" y="6530"/>
                    <a:pt x="9348" y="5751"/>
                    <a:pt x="9405" y="4097"/>
                  </a:cubicBezTo>
                  <a:cubicBezTo>
                    <a:pt x="9405" y="4030"/>
                    <a:pt x="9405" y="3963"/>
                    <a:pt x="9415" y="3886"/>
                  </a:cubicBezTo>
                  <a:cubicBezTo>
                    <a:pt x="9501" y="3068"/>
                    <a:pt x="9290" y="2251"/>
                    <a:pt x="8809" y="1587"/>
                  </a:cubicBezTo>
                  <a:cubicBezTo>
                    <a:pt x="8588" y="1289"/>
                    <a:pt x="8309" y="1020"/>
                    <a:pt x="8001" y="809"/>
                  </a:cubicBezTo>
                  <a:cubicBezTo>
                    <a:pt x="7222" y="280"/>
                    <a:pt x="6309" y="1"/>
                    <a:pt x="5366" y="1"/>
                  </a:cubicBezTo>
                  <a:cubicBezTo>
                    <a:pt x="5357" y="1"/>
                    <a:pt x="5347" y="1"/>
                    <a:pt x="5338" y="1"/>
                  </a:cubicBez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5" name="Google Shape;15115;p85"/>
            <p:cNvSpPr/>
            <p:nvPr/>
          </p:nvSpPr>
          <p:spPr>
            <a:xfrm>
              <a:off x="867260" y="2976561"/>
              <a:ext cx="304600" cy="258947"/>
            </a:xfrm>
            <a:custGeom>
              <a:avLst/>
              <a:gdLst/>
              <a:ahLst/>
              <a:cxnLst/>
              <a:rect l="l" t="t" r="r" b="b"/>
              <a:pathLst>
                <a:path w="11656" h="9909" extrusionOk="0">
                  <a:moveTo>
                    <a:pt x="8856" y="7317"/>
                  </a:moveTo>
                  <a:cubicBezTo>
                    <a:pt x="9033" y="7317"/>
                    <a:pt x="9216" y="7368"/>
                    <a:pt x="9386" y="7482"/>
                  </a:cubicBezTo>
                  <a:cubicBezTo>
                    <a:pt x="9819" y="7771"/>
                    <a:pt x="9934" y="8367"/>
                    <a:pt x="9636" y="8799"/>
                  </a:cubicBezTo>
                  <a:cubicBezTo>
                    <a:pt x="9445" y="9084"/>
                    <a:pt x="9152" y="9216"/>
                    <a:pt x="8861" y="9216"/>
                  </a:cubicBezTo>
                  <a:cubicBezTo>
                    <a:pt x="8436" y="9216"/>
                    <a:pt x="8016" y="8935"/>
                    <a:pt x="7924" y="8444"/>
                  </a:cubicBezTo>
                  <a:cubicBezTo>
                    <a:pt x="7801" y="7817"/>
                    <a:pt x="8301" y="7317"/>
                    <a:pt x="8856" y="7317"/>
                  </a:cubicBezTo>
                  <a:close/>
                  <a:moveTo>
                    <a:pt x="4693" y="1"/>
                  </a:moveTo>
                  <a:cubicBezTo>
                    <a:pt x="3376" y="1"/>
                    <a:pt x="2116" y="549"/>
                    <a:pt x="1222" y="1510"/>
                  </a:cubicBezTo>
                  <a:cubicBezTo>
                    <a:pt x="1" y="3655"/>
                    <a:pt x="636" y="6367"/>
                    <a:pt x="2664" y="7751"/>
                  </a:cubicBezTo>
                  <a:cubicBezTo>
                    <a:pt x="2664" y="7751"/>
                    <a:pt x="5536" y="9909"/>
                    <a:pt x="8365" y="9909"/>
                  </a:cubicBezTo>
                  <a:cubicBezTo>
                    <a:pt x="9434" y="9909"/>
                    <a:pt x="10496" y="9601"/>
                    <a:pt x="11396" y="8751"/>
                  </a:cubicBezTo>
                  <a:cubicBezTo>
                    <a:pt x="11655" y="7972"/>
                    <a:pt x="11280" y="7126"/>
                    <a:pt x="10540" y="6799"/>
                  </a:cubicBezTo>
                  <a:cubicBezTo>
                    <a:pt x="10367" y="6732"/>
                    <a:pt x="10203" y="6636"/>
                    <a:pt x="10050" y="6530"/>
                  </a:cubicBezTo>
                  <a:cubicBezTo>
                    <a:pt x="10050" y="6530"/>
                    <a:pt x="8675" y="5751"/>
                    <a:pt x="8732" y="4097"/>
                  </a:cubicBezTo>
                  <a:cubicBezTo>
                    <a:pt x="8732" y="4030"/>
                    <a:pt x="8732" y="3963"/>
                    <a:pt x="8742" y="3886"/>
                  </a:cubicBezTo>
                  <a:cubicBezTo>
                    <a:pt x="8828" y="3068"/>
                    <a:pt x="8617" y="2251"/>
                    <a:pt x="8136" y="1587"/>
                  </a:cubicBezTo>
                  <a:cubicBezTo>
                    <a:pt x="7915" y="1289"/>
                    <a:pt x="7636" y="1020"/>
                    <a:pt x="7328" y="809"/>
                  </a:cubicBezTo>
                  <a:cubicBezTo>
                    <a:pt x="6549" y="280"/>
                    <a:pt x="5636" y="1"/>
                    <a:pt x="4693" y="1"/>
                  </a:cubicBezTo>
                  <a:close/>
                </a:path>
              </a:pathLst>
            </a:custGeom>
            <a:solidFill>
              <a:srgbClr val="EA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6" name="Google Shape;15116;p85"/>
            <p:cNvSpPr/>
            <p:nvPr/>
          </p:nvSpPr>
          <p:spPr>
            <a:xfrm>
              <a:off x="947173" y="3018948"/>
              <a:ext cx="81952" cy="50122"/>
            </a:xfrm>
            <a:custGeom>
              <a:avLst/>
              <a:gdLst/>
              <a:ahLst/>
              <a:cxnLst/>
              <a:rect l="l" t="t" r="r" b="b"/>
              <a:pathLst>
                <a:path w="3136" h="1918" extrusionOk="0">
                  <a:moveTo>
                    <a:pt x="2688" y="0"/>
                  </a:moveTo>
                  <a:cubicBezTo>
                    <a:pt x="2671" y="0"/>
                    <a:pt x="2654" y="1"/>
                    <a:pt x="2636" y="4"/>
                  </a:cubicBezTo>
                  <a:lnTo>
                    <a:pt x="1607" y="52"/>
                  </a:lnTo>
                  <a:lnTo>
                    <a:pt x="1001" y="90"/>
                  </a:lnTo>
                  <a:cubicBezTo>
                    <a:pt x="760" y="100"/>
                    <a:pt x="558" y="302"/>
                    <a:pt x="558" y="552"/>
                  </a:cubicBezTo>
                  <a:lnTo>
                    <a:pt x="558" y="571"/>
                  </a:lnTo>
                  <a:cubicBezTo>
                    <a:pt x="568" y="677"/>
                    <a:pt x="607" y="783"/>
                    <a:pt x="683" y="860"/>
                  </a:cubicBezTo>
                  <a:cubicBezTo>
                    <a:pt x="712" y="908"/>
                    <a:pt x="683" y="975"/>
                    <a:pt x="626" y="975"/>
                  </a:cubicBezTo>
                  <a:lnTo>
                    <a:pt x="462" y="985"/>
                  </a:lnTo>
                  <a:cubicBezTo>
                    <a:pt x="203" y="1004"/>
                    <a:pt x="1" y="1225"/>
                    <a:pt x="10" y="1485"/>
                  </a:cubicBezTo>
                  <a:cubicBezTo>
                    <a:pt x="29" y="1729"/>
                    <a:pt x="231" y="1918"/>
                    <a:pt x="482" y="1918"/>
                  </a:cubicBezTo>
                  <a:cubicBezTo>
                    <a:pt x="488" y="1918"/>
                    <a:pt x="495" y="1918"/>
                    <a:pt x="501" y="1917"/>
                  </a:cubicBezTo>
                  <a:lnTo>
                    <a:pt x="1010" y="1889"/>
                  </a:lnTo>
                  <a:lnTo>
                    <a:pt x="1126" y="1889"/>
                  </a:lnTo>
                  <a:lnTo>
                    <a:pt x="2126" y="1841"/>
                  </a:lnTo>
                  <a:cubicBezTo>
                    <a:pt x="2376" y="1831"/>
                    <a:pt x="2568" y="1629"/>
                    <a:pt x="2578" y="1389"/>
                  </a:cubicBezTo>
                  <a:cubicBezTo>
                    <a:pt x="2587" y="1273"/>
                    <a:pt x="2549" y="1167"/>
                    <a:pt x="2482" y="1081"/>
                  </a:cubicBezTo>
                  <a:cubicBezTo>
                    <a:pt x="2434" y="1023"/>
                    <a:pt x="2472" y="937"/>
                    <a:pt x="2539" y="937"/>
                  </a:cubicBezTo>
                  <a:lnTo>
                    <a:pt x="2693" y="927"/>
                  </a:lnTo>
                  <a:cubicBezTo>
                    <a:pt x="2943" y="917"/>
                    <a:pt x="3136" y="715"/>
                    <a:pt x="3136" y="465"/>
                  </a:cubicBezTo>
                  <a:cubicBezTo>
                    <a:pt x="3136" y="456"/>
                    <a:pt x="3136" y="446"/>
                    <a:pt x="3126" y="437"/>
                  </a:cubicBezTo>
                  <a:cubicBezTo>
                    <a:pt x="3116" y="254"/>
                    <a:pt x="2991" y="90"/>
                    <a:pt x="2818" y="23"/>
                  </a:cubicBezTo>
                  <a:cubicBezTo>
                    <a:pt x="2776" y="9"/>
                    <a:pt x="2734" y="0"/>
                    <a:pt x="2688" y="0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7" name="Google Shape;15117;p85"/>
            <p:cNvSpPr/>
            <p:nvPr/>
          </p:nvSpPr>
          <p:spPr>
            <a:xfrm>
              <a:off x="967792" y="3018791"/>
              <a:ext cx="61333" cy="49521"/>
            </a:xfrm>
            <a:custGeom>
              <a:avLst/>
              <a:gdLst/>
              <a:ahLst/>
              <a:cxnLst/>
              <a:rect l="l" t="t" r="r" b="b"/>
              <a:pathLst>
                <a:path w="2347" h="1895" extrusionOk="0">
                  <a:moveTo>
                    <a:pt x="1856" y="0"/>
                  </a:moveTo>
                  <a:lnTo>
                    <a:pt x="827" y="58"/>
                  </a:lnTo>
                  <a:cubicBezTo>
                    <a:pt x="673" y="144"/>
                    <a:pt x="587" y="308"/>
                    <a:pt x="587" y="481"/>
                  </a:cubicBezTo>
                  <a:lnTo>
                    <a:pt x="587" y="510"/>
                  </a:lnTo>
                  <a:cubicBezTo>
                    <a:pt x="587" y="616"/>
                    <a:pt x="635" y="721"/>
                    <a:pt x="702" y="808"/>
                  </a:cubicBezTo>
                  <a:cubicBezTo>
                    <a:pt x="750" y="856"/>
                    <a:pt x="712" y="933"/>
                    <a:pt x="645" y="933"/>
                  </a:cubicBezTo>
                  <a:lnTo>
                    <a:pt x="481" y="943"/>
                  </a:lnTo>
                  <a:cubicBezTo>
                    <a:pt x="212" y="962"/>
                    <a:pt x="0" y="1193"/>
                    <a:pt x="10" y="1462"/>
                  </a:cubicBezTo>
                  <a:cubicBezTo>
                    <a:pt x="29" y="1664"/>
                    <a:pt x="154" y="1827"/>
                    <a:pt x="337" y="1895"/>
                  </a:cubicBezTo>
                  <a:lnTo>
                    <a:pt x="1337" y="1847"/>
                  </a:lnTo>
                  <a:cubicBezTo>
                    <a:pt x="1587" y="1837"/>
                    <a:pt x="1779" y="1635"/>
                    <a:pt x="1789" y="1395"/>
                  </a:cubicBezTo>
                  <a:cubicBezTo>
                    <a:pt x="1798" y="1279"/>
                    <a:pt x="1760" y="1173"/>
                    <a:pt x="1693" y="1087"/>
                  </a:cubicBezTo>
                  <a:cubicBezTo>
                    <a:pt x="1645" y="1029"/>
                    <a:pt x="1683" y="943"/>
                    <a:pt x="1750" y="943"/>
                  </a:cubicBezTo>
                  <a:lnTo>
                    <a:pt x="1904" y="933"/>
                  </a:lnTo>
                  <a:cubicBezTo>
                    <a:pt x="2154" y="923"/>
                    <a:pt x="2347" y="721"/>
                    <a:pt x="2347" y="471"/>
                  </a:cubicBezTo>
                  <a:cubicBezTo>
                    <a:pt x="2347" y="462"/>
                    <a:pt x="2347" y="452"/>
                    <a:pt x="2347" y="443"/>
                  </a:cubicBezTo>
                  <a:cubicBezTo>
                    <a:pt x="2337" y="260"/>
                    <a:pt x="2212" y="96"/>
                    <a:pt x="2039" y="29"/>
                  </a:cubicBezTo>
                  <a:cubicBezTo>
                    <a:pt x="1981" y="10"/>
                    <a:pt x="1923" y="0"/>
                    <a:pt x="1856" y="0"/>
                  </a:cubicBez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8" name="Google Shape;15118;p85"/>
            <p:cNvSpPr/>
            <p:nvPr/>
          </p:nvSpPr>
          <p:spPr>
            <a:xfrm>
              <a:off x="992174" y="3104663"/>
              <a:ext cx="65357" cy="72831"/>
            </a:xfrm>
            <a:custGeom>
              <a:avLst/>
              <a:gdLst/>
              <a:ahLst/>
              <a:cxnLst/>
              <a:rect l="l" t="t" r="r" b="b"/>
              <a:pathLst>
                <a:path w="2501" h="2787" extrusionOk="0">
                  <a:moveTo>
                    <a:pt x="2031" y="1"/>
                  </a:moveTo>
                  <a:cubicBezTo>
                    <a:pt x="1953" y="1"/>
                    <a:pt x="1873" y="20"/>
                    <a:pt x="1798" y="61"/>
                  </a:cubicBezTo>
                  <a:lnTo>
                    <a:pt x="952" y="541"/>
                  </a:lnTo>
                  <a:lnTo>
                    <a:pt x="375" y="868"/>
                  </a:lnTo>
                  <a:cubicBezTo>
                    <a:pt x="231" y="945"/>
                    <a:pt x="135" y="1109"/>
                    <a:pt x="135" y="1272"/>
                  </a:cubicBezTo>
                  <a:cubicBezTo>
                    <a:pt x="135" y="1416"/>
                    <a:pt x="202" y="1551"/>
                    <a:pt x="317" y="1638"/>
                  </a:cubicBezTo>
                  <a:cubicBezTo>
                    <a:pt x="414" y="1705"/>
                    <a:pt x="404" y="1859"/>
                    <a:pt x="298" y="1917"/>
                  </a:cubicBezTo>
                  <a:lnTo>
                    <a:pt x="288" y="1917"/>
                  </a:lnTo>
                  <a:cubicBezTo>
                    <a:pt x="87" y="2032"/>
                    <a:pt x="0" y="2272"/>
                    <a:pt x="77" y="2484"/>
                  </a:cubicBezTo>
                  <a:cubicBezTo>
                    <a:pt x="145" y="2674"/>
                    <a:pt x="322" y="2787"/>
                    <a:pt x="509" y="2787"/>
                  </a:cubicBezTo>
                  <a:cubicBezTo>
                    <a:pt x="587" y="2787"/>
                    <a:pt x="667" y="2767"/>
                    <a:pt x="740" y="2724"/>
                  </a:cubicBezTo>
                  <a:lnTo>
                    <a:pt x="1183" y="2474"/>
                  </a:lnTo>
                  <a:lnTo>
                    <a:pt x="2154" y="1926"/>
                  </a:lnTo>
                  <a:cubicBezTo>
                    <a:pt x="2356" y="1811"/>
                    <a:pt x="2452" y="1570"/>
                    <a:pt x="2366" y="1349"/>
                  </a:cubicBezTo>
                  <a:cubicBezTo>
                    <a:pt x="2317" y="1224"/>
                    <a:pt x="2221" y="1128"/>
                    <a:pt x="2096" y="1080"/>
                  </a:cubicBezTo>
                  <a:cubicBezTo>
                    <a:pt x="2048" y="1061"/>
                    <a:pt x="2039" y="993"/>
                    <a:pt x="2087" y="965"/>
                  </a:cubicBezTo>
                  <a:lnTo>
                    <a:pt x="2260" y="868"/>
                  </a:lnTo>
                  <a:cubicBezTo>
                    <a:pt x="2404" y="791"/>
                    <a:pt x="2491" y="628"/>
                    <a:pt x="2500" y="465"/>
                  </a:cubicBezTo>
                  <a:cubicBezTo>
                    <a:pt x="2491" y="388"/>
                    <a:pt x="2471" y="301"/>
                    <a:pt x="2433" y="234"/>
                  </a:cubicBezTo>
                  <a:cubicBezTo>
                    <a:pt x="2348" y="84"/>
                    <a:pt x="2194" y="1"/>
                    <a:pt x="2031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9" name="Google Shape;15119;p85"/>
            <p:cNvSpPr/>
            <p:nvPr/>
          </p:nvSpPr>
          <p:spPr>
            <a:xfrm>
              <a:off x="1009499" y="3104427"/>
              <a:ext cx="48032" cy="64913"/>
            </a:xfrm>
            <a:custGeom>
              <a:avLst/>
              <a:gdLst/>
              <a:ahLst/>
              <a:cxnLst/>
              <a:rect l="l" t="t" r="r" b="b"/>
              <a:pathLst>
                <a:path w="1838" h="2484" extrusionOk="0">
                  <a:moveTo>
                    <a:pt x="1368" y="0"/>
                  </a:moveTo>
                  <a:cubicBezTo>
                    <a:pt x="1290" y="0"/>
                    <a:pt x="1210" y="19"/>
                    <a:pt x="1135" y="60"/>
                  </a:cubicBezTo>
                  <a:lnTo>
                    <a:pt x="289" y="541"/>
                  </a:lnTo>
                  <a:cubicBezTo>
                    <a:pt x="202" y="637"/>
                    <a:pt x="145" y="762"/>
                    <a:pt x="154" y="887"/>
                  </a:cubicBezTo>
                  <a:cubicBezTo>
                    <a:pt x="145" y="974"/>
                    <a:pt x="174" y="1060"/>
                    <a:pt x="212" y="1127"/>
                  </a:cubicBezTo>
                  <a:cubicBezTo>
                    <a:pt x="241" y="1185"/>
                    <a:pt x="279" y="1233"/>
                    <a:pt x="337" y="1272"/>
                  </a:cubicBezTo>
                  <a:cubicBezTo>
                    <a:pt x="433" y="1349"/>
                    <a:pt x="424" y="1502"/>
                    <a:pt x="308" y="1570"/>
                  </a:cubicBezTo>
                  <a:cubicBezTo>
                    <a:pt x="97" y="1695"/>
                    <a:pt x="1" y="1945"/>
                    <a:pt x="77" y="2166"/>
                  </a:cubicBezTo>
                  <a:cubicBezTo>
                    <a:pt x="145" y="2358"/>
                    <a:pt x="318" y="2474"/>
                    <a:pt x="520" y="2483"/>
                  </a:cubicBezTo>
                  <a:lnTo>
                    <a:pt x="1491" y="1935"/>
                  </a:lnTo>
                  <a:cubicBezTo>
                    <a:pt x="1693" y="1820"/>
                    <a:pt x="1789" y="1579"/>
                    <a:pt x="1703" y="1358"/>
                  </a:cubicBezTo>
                  <a:cubicBezTo>
                    <a:pt x="1654" y="1233"/>
                    <a:pt x="1558" y="1127"/>
                    <a:pt x="1433" y="1089"/>
                  </a:cubicBezTo>
                  <a:cubicBezTo>
                    <a:pt x="1385" y="1060"/>
                    <a:pt x="1376" y="993"/>
                    <a:pt x="1424" y="964"/>
                  </a:cubicBezTo>
                  <a:lnTo>
                    <a:pt x="1597" y="868"/>
                  </a:lnTo>
                  <a:cubicBezTo>
                    <a:pt x="1741" y="791"/>
                    <a:pt x="1828" y="637"/>
                    <a:pt x="1837" y="464"/>
                  </a:cubicBezTo>
                  <a:cubicBezTo>
                    <a:pt x="1828" y="387"/>
                    <a:pt x="1808" y="310"/>
                    <a:pt x="1770" y="233"/>
                  </a:cubicBezTo>
                  <a:cubicBezTo>
                    <a:pt x="1685" y="84"/>
                    <a:pt x="1531" y="0"/>
                    <a:pt x="1368" y="0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20" name="Google Shape;15120;p85"/>
            <p:cNvSpPr/>
            <p:nvPr/>
          </p:nvSpPr>
          <p:spPr>
            <a:xfrm>
              <a:off x="897417" y="3078400"/>
              <a:ext cx="69147" cy="70584"/>
            </a:xfrm>
            <a:custGeom>
              <a:avLst/>
              <a:gdLst/>
              <a:ahLst/>
              <a:cxnLst/>
              <a:rect l="l" t="t" r="r" b="b"/>
              <a:pathLst>
                <a:path w="2646" h="2701" extrusionOk="0">
                  <a:moveTo>
                    <a:pt x="518" y="1"/>
                  </a:moveTo>
                  <a:cubicBezTo>
                    <a:pt x="490" y="1"/>
                    <a:pt x="462" y="3"/>
                    <a:pt x="433" y="8"/>
                  </a:cubicBezTo>
                  <a:cubicBezTo>
                    <a:pt x="155" y="75"/>
                    <a:pt x="1" y="364"/>
                    <a:pt x="97" y="633"/>
                  </a:cubicBezTo>
                  <a:lnTo>
                    <a:pt x="280" y="1104"/>
                  </a:lnTo>
                  <a:lnTo>
                    <a:pt x="385" y="1354"/>
                  </a:lnTo>
                  <a:lnTo>
                    <a:pt x="693" y="2152"/>
                  </a:lnTo>
                  <a:cubicBezTo>
                    <a:pt x="767" y="2342"/>
                    <a:pt x="947" y="2461"/>
                    <a:pt x="1142" y="2461"/>
                  </a:cubicBezTo>
                  <a:cubicBezTo>
                    <a:pt x="1175" y="2461"/>
                    <a:pt x="1208" y="2457"/>
                    <a:pt x="1241" y="2450"/>
                  </a:cubicBezTo>
                  <a:cubicBezTo>
                    <a:pt x="1366" y="2421"/>
                    <a:pt x="1472" y="2335"/>
                    <a:pt x="1539" y="2220"/>
                  </a:cubicBezTo>
                  <a:cubicBezTo>
                    <a:pt x="1552" y="2198"/>
                    <a:pt x="1573" y="2188"/>
                    <a:pt x="1595" y="2188"/>
                  </a:cubicBezTo>
                  <a:cubicBezTo>
                    <a:pt x="1621" y="2188"/>
                    <a:pt x="1648" y="2203"/>
                    <a:pt x="1664" y="2229"/>
                  </a:cubicBezTo>
                  <a:lnTo>
                    <a:pt x="1732" y="2402"/>
                  </a:lnTo>
                  <a:cubicBezTo>
                    <a:pt x="1799" y="2585"/>
                    <a:pt x="1972" y="2700"/>
                    <a:pt x="2164" y="2700"/>
                  </a:cubicBezTo>
                  <a:cubicBezTo>
                    <a:pt x="2222" y="2700"/>
                    <a:pt x="2280" y="2691"/>
                    <a:pt x="2328" y="2672"/>
                  </a:cubicBezTo>
                  <a:cubicBezTo>
                    <a:pt x="2530" y="2595"/>
                    <a:pt x="2645" y="2393"/>
                    <a:pt x="2626" y="2181"/>
                  </a:cubicBezTo>
                  <a:cubicBezTo>
                    <a:pt x="2616" y="2143"/>
                    <a:pt x="2607" y="2104"/>
                    <a:pt x="2597" y="2075"/>
                  </a:cubicBezTo>
                  <a:lnTo>
                    <a:pt x="2193" y="1037"/>
                  </a:lnTo>
                  <a:lnTo>
                    <a:pt x="2001" y="546"/>
                  </a:lnTo>
                  <a:cubicBezTo>
                    <a:pt x="1934" y="364"/>
                    <a:pt x="1761" y="239"/>
                    <a:pt x="1568" y="239"/>
                  </a:cubicBezTo>
                  <a:cubicBezTo>
                    <a:pt x="1405" y="239"/>
                    <a:pt x="1251" y="325"/>
                    <a:pt x="1164" y="469"/>
                  </a:cubicBezTo>
                  <a:cubicBezTo>
                    <a:pt x="1151" y="496"/>
                    <a:pt x="1128" y="508"/>
                    <a:pt x="1104" y="508"/>
                  </a:cubicBezTo>
                  <a:cubicBezTo>
                    <a:pt x="1077" y="508"/>
                    <a:pt x="1050" y="491"/>
                    <a:pt x="1039" y="460"/>
                  </a:cubicBezTo>
                  <a:lnTo>
                    <a:pt x="972" y="306"/>
                  </a:lnTo>
                  <a:cubicBezTo>
                    <a:pt x="896" y="113"/>
                    <a:pt x="711" y="1"/>
                    <a:pt x="518" y="1"/>
                  </a:cubicBezTo>
                  <a:close/>
                </a:path>
              </a:pathLst>
            </a:custGeom>
            <a:solidFill>
              <a:srgbClr val="7A8C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21" name="Google Shape;15121;p85"/>
            <p:cNvSpPr/>
            <p:nvPr/>
          </p:nvSpPr>
          <p:spPr>
            <a:xfrm>
              <a:off x="904708" y="3094915"/>
              <a:ext cx="61856" cy="54068"/>
            </a:xfrm>
            <a:custGeom>
              <a:avLst/>
              <a:gdLst/>
              <a:ahLst/>
              <a:cxnLst/>
              <a:rect l="l" t="t" r="r" b="b"/>
              <a:pathLst>
                <a:path w="2367" h="2069" extrusionOk="0">
                  <a:moveTo>
                    <a:pt x="479" y="1"/>
                  </a:moveTo>
                  <a:cubicBezTo>
                    <a:pt x="448" y="1"/>
                    <a:pt x="417" y="4"/>
                    <a:pt x="385" y="11"/>
                  </a:cubicBezTo>
                  <a:cubicBezTo>
                    <a:pt x="164" y="59"/>
                    <a:pt x="1" y="251"/>
                    <a:pt x="1" y="472"/>
                  </a:cubicBezTo>
                  <a:lnTo>
                    <a:pt x="106" y="722"/>
                  </a:lnTo>
                  <a:lnTo>
                    <a:pt x="414" y="1520"/>
                  </a:lnTo>
                  <a:cubicBezTo>
                    <a:pt x="488" y="1710"/>
                    <a:pt x="668" y="1829"/>
                    <a:pt x="863" y="1829"/>
                  </a:cubicBezTo>
                  <a:cubicBezTo>
                    <a:pt x="896" y="1829"/>
                    <a:pt x="929" y="1825"/>
                    <a:pt x="962" y="1818"/>
                  </a:cubicBezTo>
                  <a:cubicBezTo>
                    <a:pt x="1087" y="1789"/>
                    <a:pt x="1193" y="1703"/>
                    <a:pt x="1260" y="1588"/>
                  </a:cubicBezTo>
                  <a:cubicBezTo>
                    <a:pt x="1273" y="1566"/>
                    <a:pt x="1294" y="1556"/>
                    <a:pt x="1316" y="1556"/>
                  </a:cubicBezTo>
                  <a:cubicBezTo>
                    <a:pt x="1342" y="1556"/>
                    <a:pt x="1369" y="1571"/>
                    <a:pt x="1385" y="1597"/>
                  </a:cubicBezTo>
                  <a:lnTo>
                    <a:pt x="1453" y="1770"/>
                  </a:lnTo>
                  <a:cubicBezTo>
                    <a:pt x="1520" y="1953"/>
                    <a:pt x="1693" y="2068"/>
                    <a:pt x="1885" y="2068"/>
                  </a:cubicBezTo>
                  <a:cubicBezTo>
                    <a:pt x="1943" y="2068"/>
                    <a:pt x="2001" y="2059"/>
                    <a:pt x="2049" y="2040"/>
                  </a:cubicBezTo>
                  <a:cubicBezTo>
                    <a:pt x="2251" y="1963"/>
                    <a:pt x="2366" y="1761"/>
                    <a:pt x="2347" y="1549"/>
                  </a:cubicBezTo>
                  <a:cubicBezTo>
                    <a:pt x="2337" y="1511"/>
                    <a:pt x="2328" y="1472"/>
                    <a:pt x="2318" y="1443"/>
                  </a:cubicBezTo>
                  <a:lnTo>
                    <a:pt x="1914" y="405"/>
                  </a:lnTo>
                  <a:cubicBezTo>
                    <a:pt x="1818" y="309"/>
                    <a:pt x="1693" y="251"/>
                    <a:pt x="1558" y="251"/>
                  </a:cubicBezTo>
                  <a:cubicBezTo>
                    <a:pt x="1395" y="251"/>
                    <a:pt x="1231" y="347"/>
                    <a:pt x="1145" y="491"/>
                  </a:cubicBezTo>
                  <a:cubicBezTo>
                    <a:pt x="1132" y="518"/>
                    <a:pt x="1106" y="530"/>
                    <a:pt x="1081" y="530"/>
                  </a:cubicBezTo>
                  <a:cubicBezTo>
                    <a:pt x="1051" y="530"/>
                    <a:pt x="1021" y="513"/>
                    <a:pt x="1010" y="482"/>
                  </a:cubicBezTo>
                  <a:lnTo>
                    <a:pt x="943" y="318"/>
                  </a:lnTo>
                  <a:cubicBezTo>
                    <a:pt x="860" y="127"/>
                    <a:pt x="677" y="1"/>
                    <a:pt x="479" y="1"/>
                  </a:cubicBezTo>
                  <a:close/>
                </a:path>
              </a:pathLst>
            </a:custGeom>
            <a:solidFill>
              <a:srgbClr val="7C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22" name="Google Shape;15122;p85"/>
            <p:cNvSpPr/>
            <p:nvPr/>
          </p:nvSpPr>
          <p:spPr>
            <a:xfrm>
              <a:off x="1107261" y="2891343"/>
              <a:ext cx="125880" cy="143049"/>
            </a:xfrm>
            <a:custGeom>
              <a:avLst/>
              <a:gdLst/>
              <a:ahLst/>
              <a:cxnLst/>
              <a:rect l="l" t="t" r="r" b="b"/>
              <a:pathLst>
                <a:path w="4817" h="5474" extrusionOk="0">
                  <a:moveTo>
                    <a:pt x="4756" y="0"/>
                  </a:moveTo>
                  <a:cubicBezTo>
                    <a:pt x="4751" y="0"/>
                    <a:pt x="4746" y="1"/>
                    <a:pt x="4741" y="2"/>
                  </a:cubicBezTo>
                  <a:cubicBezTo>
                    <a:pt x="3279" y="627"/>
                    <a:pt x="2106" y="1781"/>
                    <a:pt x="1269" y="2829"/>
                  </a:cubicBezTo>
                  <a:cubicBezTo>
                    <a:pt x="1077" y="3079"/>
                    <a:pt x="904" y="3310"/>
                    <a:pt x="741" y="3531"/>
                  </a:cubicBezTo>
                  <a:cubicBezTo>
                    <a:pt x="414" y="4012"/>
                    <a:pt x="164" y="4435"/>
                    <a:pt x="0" y="4714"/>
                  </a:cubicBezTo>
                  <a:cubicBezTo>
                    <a:pt x="164" y="4752"/>
                    <a:pt x="308" y="4829"/>
                    <a:pt x="442" y="4925"/>
                  </a:cubicBezTo>
                  <a:lnTo>
                    <a:pt x="462" y="4945"/>
                  </a:lnTo>
                  <a:lnTo>
                    <a:pt x="510" y="4983"/>
                  </a:lnTo>
                  <a:lnTo>
                    <a:pt x="529" y="5002"/>
                  </a:lnTo>
                  <a:lnTo>
                    <a:pt x="548" y="5012"/>
                  </a:lnTo>
                  <a:lnTo>
                    <a:pt x="587" y="5060"/>
                  </a:lnTo>
                  <a:cubicBezTo>
                    <a:pt x="712" y="5175"/>
                    <a:pt x="818" y="5310"/>
                    <a:pt x="885" y="5473"/>
                  </a:cubicBezTo>
                  <a:cubicBezTo>
                    <a:pt x="1144" y="5272"/>
                    <a:pt x="1519" y="4964"/>
                    <a:pt x="1933" y="4560"/>
                  </a:cubicBezTo>
                  <a:cubicBezTo>
                    <a:pt x="2135" y="4368"/>
                    <a:pt x="2337" y="4156"/>
                    <a:pt x="2548" y="3935"/>
                  </a:cubicBezTo>
                  <a:cubicBezTo>
                    <a:pt x="3462" y="2944"/>
                    <a:pt x="4424" y="1608"/>
                    <a:pt x="4808" y="69"/>
                  </a:cubicBezTo>
                  <a:cubicBezTo>
                    <a:pt x="4817" y="27"/>
                    <a:pt x="4788" y="0"/>
                    <a:pt x="4756" y="0"/>
                  </a:cubicBez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23" name="Google Shape;15123;p85"/>
            <p:cNvSpPr/>
            <p:nvPr/>
          </p:nvSpPr>
          <p:spPr>
            <a:xfrm>
              <a:off x="1126599" y="2965507"/>
              <a:ext cx="47274" cy="45000"/>
            </a:xfrm>
            <a:custGeom>
              <a:avLst/>
              <a:gdLst/>
              <a:ahLst/>
              <a:cxnLst/>
              <a:rect l="l" t="t" r="r" b="b"/>
              <a:pathLst>
                <a:path w="1809" h="1722" extrusionOk="0">
                  <a:moveTo>
                    <a:pt x="529" y="1"/>
                  </a:moveTo>
                  <a:cubicBezTo>
                    <a:pt x="337" y="241"/>
                    <a:pt x="164" y="472"/>
                    <a:pt x="1" y="703"/>
                  </a:cubicBezTo>
                  <a:lnTo>
                    <a:pt x="1193" y="1722"/>
                  </a:lnTo>
                  <a:cubicBezTo>
                    <a:pt x="1395" y="1530"/>
                    <a:pt x="1597" y="1318"/>
                    <a:pt x="1808" y="1097"/>
                  </a:cubicBezTo>
                  <a:lnTo>
                    <a:pt x="529" y="1"/>
                  </a:lnTo>
                  <a:close/>
                </a:path>
              </a:pathLst>
            </a:custGeom>
            <a:solidFill>
              <a:srgbClr val="B8C2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24" name="Google Shape;15124;p85"/>
            <p:cNvSpPr/>
            <p:nvPr/>
          </p:nvSpPr>
          <p:spPr>
            <a:xfrm>
              <a:off x="1024578" y="3005411"/>
              <a:ext cx="119635" cy="81507"/>
            </a:xfrm>
            <a:custGeom>
              <a:avLst/>
              <a:gdLst/>
              <a:ahLst/>
              <a:cxnLst/>
              <a:rect l="l" t="t" r="r" b="b"/>
              <a:pathLst>
                <a:path w="4578" h="3119" extrusionOk="0">
                  <a:moveTo>
                    <a:pt x="3126" y="0"/>
                  </a:moveTo>
                  <a:cubicBezTo>
                    <a:pt x="2861" y="0"/>
                    <a:pt x="2597" y="84"/>
                    <a:pt x="2376" y="253"/>
                  </a:cubicBezTo>
                  <a:cubicBezTo>
                    <a:pt x="2193" y="378"/>
                    <a:pt x="2049" y="541"/>
                    <a:pt x="1953" y="743"/>
                  </a:cubicBezTo>
                  <a:cubicBezTo>
                    <a:pt x="1924" y="801"/>
                    <a:pt x="1895" y="858"/>
                    <a:pt x="1876" y="916"/>
                  </a:cubicBezTo>
                  <a:cubicBezTo>
                    <a:pt x="1837" y="1080"/>
                    <a:pt x="1779" y="1233"/>
                    <a:pt x="1703" y="1378"/>
                  </a:cubicBezTo>
                  <a:cubicBezTo>
                    <a:pt x="1578" y="1580"/>
                    <a:pt x="1404" y="1743"/>
                    <a:pt x="1212" y="1858"/>
                  </a:cubicBezTo>
                  <a:cubicBezTo>
                    <a:pt x="1010" y="1974"/>
                    <a:pt x="789" y="2060"/>
                    <a:pt x="568" y="2118"/>
                  </a:cubicBezTo>
                  <a:lnTo>
                    <a:pt x="539" y="2118"/>
                  </a:lnTo>
                  <a:cubicBezTo>
                    <a:pt x="491" y="2128"/>
                    <a:pt x="308" y="2176"/>
                    <a:pt x="145" y="2205"/>
                  </a:cubicBezTo>
                  <a:cubicBezTo>
                    <a:pt x="39" y="2234"/>
                    <a:pt x="0" y="2359"/>
                    <a:pt x="87" y="2435"/>
                  </a:cubicBezTo>
                  <a:cubicBezTo>
                    <a:pt x="646" y="2953"/>
                    <a:pt x="1266" y="3119"/>
                    <a:pt x="1831" y="3119"/>
                  </a:cubicBezTo>
                  <a:cubicBezTo>
                    <a:pt x="2840" y="3119"/>
                    <a:pt x="3674" y="2589"/>
                    <a:pt x="3674" y="2589"/>
                  </a:cubicBezTo>
                  <a:cubicBezTo>
                    <a:pt x="3780" y="2522"/>
                    <a:pt x="3876" y="2445"/>
                    <a:pt x="3962" y="2359"/>
                  </a:cubicBezTo>
                  <a:cubicBezTo>
                    <a:pt x="4472" y="1858"/>
                    <a:pt x="4578" y="1099"/>
                    <a:pt x="4203" y="570"/>
                  </a:cubicBezTo>
                  <a:cubicBezTo>
                    <a:pt x="4145" y="503"/>
                    <a:pt x="4097" y="435"/>
                    <a:pt x="4030" y="378"/>
                  </a:cubicBezTo>
                  <a:lnTo>
                    <a:pt x="3982" y="339"/>
                  </a:lnTo>
                  <a:lnTo>
                    <a:pt x="3962" y="320"/>
                  </a:lnTo>
                  <a:lnTo>
                    <a:pt x="3943" y="301"/>
                  </a:lnTo>
                  <a:lnTo>
                    <a:pt x="3895" y="262"/>
                  </a:lnTo>
                  <a:lnTo>
                    <a:pt x="3876" y="253"/>
                  </a:lnTo>
                  <a:cubicBezTo>
                    <a:pt x="3655" y="84"/>
                    <a:pt x="3390" y="0"/>
                    <a:pt x="3126" y="0"/>
                  </a:cubicBezTo>
                  <a:close/>
                </a:path>
              </a:pathLst>
            </a:custGeom>
            <a:solidFill>
              <a:srgbClr val="BCC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25" name="Google Shape;15125;p85"/>
            <p:cNvSpPr/>
            <p:nvPr/>
          </p:nvSpPr>
          <p:spPr>
            <a:xfrm>
              <a:off x="1039395" y="3005150"/>
              <a:ext cx="95018" cy="60863"/>
            </a:xfrm>
            <a:custGeom>
              <a:avLst/>
              <a:gdLst/>
              <a:ahLst/>
              <a:cxnLst/>
              <a:rect l="l" t="t" r="r" b="b"/>
              <a:pathLst>
                <a:path w="3636" h="2329" extrusionOk="0">
                  <a:moveTo>
                    <a:pt x="2554" y="1"/>
                  </a:moveTo>
                  <a:cubicBezTo>
                    <a:pt x="2289" y="1"/>
                    <a:pt x="2025" y="85"/>
                    <a:pt x="1799" y="253"/>
                  </a:cubicBezTo>
                  <a:cubicBezTo>
                    <a:pt x="1626" y="378"/>
                    <a:pt x="1472" y="551"/>
                    <a:pt x="1376" y="743"/>
                  </a:cubicBezTo>
                  <a:cubicBezTo>
                    <a:pt x="1347" y="801"/>
                    <a:pt x="1328" y="859"/>
                    <a:pt x="1309" y="926"/>
                  </a:cubicBezTo>
                  <a:cubicBezTo>
                    <a:pt x="1261" y="1080"/>
                    <a:pt x="1203" y="1234"/>
                    <a:pt x="1126" y="1388"/>
                  </a:cubicBezTo>
                  <a:cubicBezTo>
                    <a:pt x="1011" y="1580"/>
                    <a:pt x="837" y="1743"/>
                    <a:pt x="635" y="1868"/>
                  </a:cubicBezTo>
                  <a:cubicBezTo>
                    <a:pt x="434" y="1984"/>
                    <a:pt x="222" y="2070"/>
                    <a:pt x="1" y="2119"/>
                  </a:cubicBezTo>
                  <a:cubicBezTo>
                    <a:pt x="349" y="2271"/>
                    <a:pt x="702" y="2329"/>
                    <a:pt x="1035" y="2329"/>
                  </a:cubicBezTo>
                  <a:cubicBezTo>
                    <a:pt x="2044" y="2329"/>
                    <a:pt x="2876" y="1801"/>
                    <a:pt x="2876" y="1801"/>
                  </a:cubicBezTo>
                  <a:cubicBezTo>
                    <a:pt x="2982" y="1734"/>
                    <a:pt x="3078" y="1657"/>
                    <a:pt x="3165" y="1570"/>
                  </a:cubicBezTo>
                  <a:cubicBezTo>
                    <a:pt x="3443" y="1301"/>
                    <a:pt x="3607" y="945"/>
                    <a:pt x="3636" y="570"/>
                  </a:cubicBezTo>
                  <a:cubicBezTo>
                    <a:pt x="3578" y="503"/>
                    <a:pt x="3520" y="436"/>
                    <a:pt x="3463" y="378"/>
                  </a:cubicBezTo>
                  <a:lnTo>
                    <a:pt x="3415" y="340"/>
                  </a:lnTo>
                  <a:lnTo>
                    <a:pt x="3395" y="320"/>
                  </a:lnTo>
                  <a:lnTo>
                    <a:pt x="3376" y="311"/>
                  </a:lnTo>
                  <a:lnTo>
                    <a:pt x="3328" y="272"/>
                  </a:lnTo>
                  <a:lnTo>
                    <a:pt x="3309" y="253"/>
                  </a:lnTo>
                  <a:cubicBezTo>
                    <a:pt x="3083" y="85"/>
                    <a:pt x="2818" y="1"/>
                    <a:pt x="2554" y="1"/>
                  </a:cubicBez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126" name="Google Shape;15126;p85"/>
          <p:cNvGrpSpPr/>
          <p:nvPr/>
        </p:nvGrpSpPr>
        <p:grpSpPr>
          <a:xfrm>
            <a:off x="920257" y="2426002"/>
            <a:ext cx="278024" cy="366508"/>
            <a:chOff x="920257" y="2426002"/>
            <a:chExt cx="278024" cy="366508"/>
          </a:xfrm>
        </p:grpSpPr>
        <p:sp>
          <p:nvSpPr>
            <p:cNvPr id="15127" name="Google Shape;15127;p85"/>
            <p:cNvSpPr/>
            <p:nvPr/>
          </p:nvSpPr>
          <p:spPr>
            <a:xfrm>
              <a:off x="1039918" y="2426002"/>
              <a:ext cx="38964" cy="92483"/>
            </a:xfrm>
            <a:custGeom>
              <a:avLst/>
              <a:gdLst/>
              <a:ahLst/>
              <a:cxnLst/>
              <a:rect l="l" t="t" r="r" b="b"/>
              <a:pathLst>
                <a:path w="1491" h="3539" extrusionOk="0">
                  <a:moveTo>
                    <a:pt x="750" y="0"/>
                  </a:moveTo>
                  <a:cubicBezTo>
                    <a:pt x="337" y="0"/>
                    <a:pt x="0" y="337"/>
                    <a:pt x="0" y="750"/>
                  </a:cubicBezTo>
                  <a:lnTo>
                    <a:pt x="0" y="2798"/>
                  </a:lnTo>
                  <a:cubicBezTo>
                    <a:pt x="0" y="3212"/>
                    <a:pt x="337" y="3539"/>
                    <a:pt x="740" y="3539"/>
                  </a:cubicBezTo>
                  <a:cubicBezTo>
                    <a:pt x="1154" y="3539"/>
                    <a:pt x="1491" y="3212"/>
                    <a:pt x="1491" y="2798"/>
                  </a:cubicBezTo>
                  <a:lnTo>
                    <a:pt x="1491" y="750"/>
                  </a:lnTo>
                  <a:cubicBezTo>
                    <a:pt x="1491" y="490"/>
                    <a:pt x="1366" y="260"/>
                    <a:pt x="1164" y="125"/>
                  </a:cubicBezTo>
                  <a:cubicBezTo>
                    <a:pt x="1039" y="39"/>
                    <a:pt x="894" y="0"/>
                    <a:pt x="750" y="0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28" name="Google Shape;15128;p85"/>
            <p:cNvSpPr/>
            <p:nvPr/>
          </p:nvSpPr>
          <p:spPr>
            <a:xfrm>
              <a:off x="1061529" y="2429268"/>
              <a:ext cx="17352" cy="85950"/>
            </a:xfrm>
            <a:custGeom>
              <a:avLst/>
              <a:gdLst/>
              <a:ahLst/>
              <a:cxnLst/>
              <a:rect l="l" t="t" r="r" b="b"/>
              <a:pathLst>
                <a:path w="664" h="3289" extrusionOk="0">
                  <a:moveTo>
                    <a:pt x="327" y="0"/>
                  </a:moveTo>
                  <a:cubicBezTo>
                    <a:pt x="125" y="135"/>
                    <a:pt x="0" y="375"/>
                    <a:pt x="0" y="625"/>
                  </a:cubicBezTo>
                  <a:lnTo>
                    <a:pt x="0" y="2673"/>
                  </a:lnTo>
                  <a:cubicBezTo>
                    <a:pt x="0" y="2923"/>
                    <a:pt x="125" y="3154"/>
                    <a:pt x="327" y="3289"/>
                  </a:cubicBezTo>
                  <a:cubicBezTo>
                    <a:pt x="539" y="3154"/>
                    <a:pt x="664" y="2923"/>
                    <a:pt x="664" y="2673"/>
                  </a:cubicBezTo>
                  <a:lnTo>
                    <a:pt x="664" y="625"/>
                  </a:lnTo>
                  <a:cubicBezTo>
                    <a:pt x="664" y="375"/>
                    <a:pt x="539" y="144"/>
                    <a:pt x="327" y="0"/>
                  </a:cubicBez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29" name="Google Shape;15129;p85"/>
            <p:cNvSpPr/>
            <p:nvPr/>
          </p:nvSpPr>
          <p:spPr>
            <a:xfrm>
              <a:off x="920257" y="2748398"/>
              <a:ext cx="27204" cy="44112"/>
            </a:xfrm>
            <a:custGeom>
              <a:avLst/>
              <a:gdLst/>
              <a:ahLst/>
              <a:cxnLst/>
              <a:rect l="l" t="t" r="r" b="b"/>
              <a:pathLst>
                <a:path w="1041" h="1688" extrusionOk="0">
                  <a:moveTo>
                    <a:pt x="801" y="1"/>
                  </a:moveTo>
                  <a:cubicBezTo>
                    <a:pt x="721" y="1"/>
                    <a:pt x="646" y="48"/>
                    <a:pt x="617" y="125"/>
                  </a:cubicBezTo>
                  <a:lnTo>
                    <a:pt x="69" y="1395"/>
                  </a:lnTo>
                  <a:cubicBezTo>
                    <a:pt x="0" y="1557"/>
                    <a:pt x="139" y="1687"/>
                    <a:pt x="276" y="1687"/>
                  </a:cubicBezTo>
                  <a:cubicBezTo>
                    <a:pt x="349" y="1687"/>
                    <a:pt x="423" y="1649"/>
                    <a:pt x="463" y="1558"/>
                  </a:cubicBezTo>
                  <a:lnTo>
                    <a:pt x="1002" y="289"/>
                  </a:lnTo>
                  <a:cubicBezTo>
                    <a:pt x="1040" y="183"/>
                    <a:pt x="992" y="58"/>
                    <a:pt x="887" y="20"/>
                  </a:cubicBezTo>
                  <a:cubicBezTo>
                    <a:pt x="859" y="7"/>
                    <a:pt x="829" y="1"/>
                    <a:pt x="801" y="1"/>
                  </a:cubicBez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0" name="Google Shape;15130;p85"/>
            <p:cNvSpPr/>
            <p:nvPr/>
          </p:nvSpPr>
          <p:spPr>
            <a:xfrm>
              <a:off x="930083" y="2483023"/>
              <a:ext cx="136229" cy="283485"/>
            </a:xfrm>
            <a:custGeom>
              <a:avLst/>
              <a:gdLst/>
              <a:ahLst/>
              <a:cxnLst/>
              <a:rect l="l" t="t" r="r" b="b"/>
              <a:pathLst>
                <a:path w="5213" h="10848" extrusionOk="0">
                  <a:moveTo>
                    <a:pt x="4530" y="1"/>
                  </a:moveTo>
                  <a:lnTo>
                    <a:pt x="1" y="10848"/>
                  </a:lnTo>
                  <a:lnTo>
                    <a:pt x="636" y="10473"/>
                  </a:lnTo>
                  <a:cubicBezTo>
                    <a:pt x="924" y="10319"/>
                    <a:pt x="1145" y="10069"/>
                    <a:pt x="1270" y="9771"/>
                  </a:cubicBezTo>
                  <a:lnTo>
                    <a:pt x="5213" y="289"/>
                  </a:lnTo>
                  <a:lnTo>
                    <a:pt x="4530" y="1"/>
                  </a:ln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1" name="Google Shape;15131;p85"/>
            <p:cNvSpPr/>
            <p:nvPr/>
          </p:nvSpPr>
          <p:spPr>
            <a:xfrm>
              <a:off x="945161" y="2690097"/>
              <a:ext cx="38728" cy="38728"/>
            </a:xfrm>
            <a:custGeom>
              <a:avLst/>
              <a:gdLst/>
              <a:ahLst/>
              <a:cxnLst/>
              <a:rect l="l" t="t" r="r" b="b"/>
              <a:pathLst>
                <a:path w="1482" h="1482" extrusionOk="0">
                  <a:moveTo>
                    <a:pt x="741" y="0"/>
                  </a:moveTo>
                  <a:cubicBezTo>
                    <a:pt x="337" y="0"/>
                    <a:pt x="1" y="327"/>
                    <a:pt x="1" y="741"/>
                  </a:cubicBezTo>
                  <a:cubicBezTo>
                    <a:pt x="1" y="1145"/>
                    <a:pt x="337" y="1481"/>
                    <a:pt x="741" y="1481"/>
                  </a:cubicBezTo>
                  <a:cubicBezTo>
                    <a:pt x="1155" y="1481"/>
                    <a:pt x="1482" y="1145"/>
                    <a:pt x="1482" y="741"/>
                  </a:cubicBezTo>
                  <a:cubicBezTo>
                    <a:pt x="1482" y="327"/>
                    <a:pt x="1155" y="0"/>
                    <a:pt x="741" y="0"/>
                  </a:cubicBez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2" name="Google Shape;15132;p85"/>
            <p:cNvSpPr/>
            <p:nvPr/>
          </p:nvSpPr>
          <p:spPr>
            <a:xfrm>
              <a:off x="956215" y="2701151"/>
              <a:ext cx="16620" cy="16620"/>
            </a:xfrm>
            <a:custGeom>
              <a:avLst/>
              <a:gdLst/>
              <a:ahLst/>
              <a:cxnLst/>
              <a:rect l="l" t="t" r="r" b="b"/>
              <a:pathLst>
                <a:path w="636" h="636" extrusionOk="0">
                  <a:moveTo>
                    <a:pt x="318" y="1"/>
                  </a:moveTo>
                  <a:cubicBezTo>
                    <a:pt x="145" y="1"/>
                    <a:pt x="1" y="135"/>
                    <a:pt x="1" y="318"/>
                  </a:cubicBezTo>
                  <a:cubicBezTo>
                    <a:pt x="1" y="491"/>
                    <a:pt x="145" y="635"/>
                    <a:pt x="318" y="635"/>
                  </a:cubicBezTo>
                  <a:cubicBezTo>
                    <a:pt x="501" y="635"/>
                    <a:pt x="636" y="491"/>
                    <a:pt x="636" y="318"/>
                  </a:cubicBezTo>
                  <a:cubicBezTo>
                    <a:pt x="636" y="135"/>
                    <a:pt x="501" y="1"/>
                    <a:pt x="318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3" name="Google Shape;15133;p85"/>
            <p:cNvSpPr/>
            <p:nvPr/>
          </p:nvSpPr>
          <p:spPr>
            <a:xfrm>
              <a:off x="1170841" y="2748398"/>
              <a:ext cx="27439" cy="44112"/>
            </a:xfrm>
            <a:custGeom>
              <a:avLst/>
              <a:gdLst/>
              <a:ahLst/>
              <a:cxnLst/>
              <a:rect l="l" t="t" r="r" b="b"/>
              <a:pathLst>
                <a:path w="1050" h="1688" extrusionOk="0">
                  <a:moveTo>
                    <a:pt x="244" y="1"/>
                  </a:moveTo>
                  <a:cubicBezTo>
                    <a:pt x="215" y="1"/>
                    <a:pt x="184" y="7"/>
                    <a:pt x="154" y="20"/>
                  </a:cubicBezTo>
                  <a:cubicBezTo>
                    <a:pt x="58" y="68"/>
                    <a:pt x="0" y="183"/>
                    <a:pt x="48" y="289"/>
                  </a:cubicBezTo>
                  <a:lnTo>
                    <a:pt x="587" y="1558"/>
                  </a:lnTo>
                  <a:cubicBezTo>
                    <a:pt x="624" y="1649"/>
                    <a:pt x="696" y="1687"/>
                    <a:pt x="770" y="1687"/>
                  </a:cubicBezTo>
                  <a:cubicBezTo>
                    <a:pt x="907" y="1687"/>
                    <a:pt x="1050" y="1557"/>
                    <a:pt x="981" y="1395"/>
                  </a:cubicBezTo>
                  <a:lnTo>
                    <a:pt x="433" y="125"/>
                  </a:lnTo>
                  <a:cubicBezTo>
                    <a:pt x="397" y="48"/>
                    <a:pt x="325" y="1"/>
                    <a:pt x="244" y="1"/>
                  </a:cubicBez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4" name="Google Shape;15134;p85"/>
            <p:cNvSpPr/>
            <p:nvPr/>
          </p:nvSpPr>
          <p:spPr>
            <a:xfrm>
              <a:off x="1052226" y="2483023"/>
              <a:ext cx="136229" cy="283485"/>
            </a:xfrm>
            <a:custGeom>
              <a:avLst/>
              <a:gdLst/>
              <a:ahLst/>
              <a:cxnLst/>
              <a:rect l="l" t="t" r="r" b="b"/>
              <a:pathLst>
                <a:path w="5213" h="10848" extrusionOk="0">
                  <a:moveTo>
                    <a:pt x="683" y="1"/>
                  </a:moveTo>
                  <a:lnTo>
                    <a:pt x="0" y="289"/>
                  </a:lnTo>
                  <a:lnTo>
                    <a:pt x="3943" y="9771"/>
                  </a:lnTo>
                  <a:cubicBezTo>
                    <a:pt x="4068" y="10069"/>
                    <a:pt x="4289" y="10319"/>
                    <a:pt x="4577" y="10473"/>
                  </a:cubicBezTo>
                  <a:lnTo>
                    <a:pt x="5212" y="10848"/>
                  </a:lnTo>
                  <a:lnTo>
                    <a:pt x="5212" y="10848"/>
                  </a:lnTo>
                  <a:lnTo>
                    <a:pt x="683" y="1"/>
                  </a:ln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5" name="Google Shape;15135;p85"/>
            <p:cNvSpPr/>
            <p:nvPr/>
          </p:nvSpPr>
          <p:spPr>
            <a:xfrm>
              <a:off x="1134648" y="2690097"/>
              <a:ext cx="38728" cy="38728"/>
            </a:xfrm>
            <a:custGeom>
              <a:avLst/>
              <a:gdLst/>
              <a:ahLst/>
              <a:cxnLst/>
              <a:rect l="l" t="t" r="r" b="b"/>
              <a:pathLst>
                <a:path w="1482" h="1482" extrusionOk="0">
                  <a:moveTo>
                    <a:pt x="741" y="0"/>
                  </a:moveTo>
                  <a:cubicBezTo>
                    <a:pt x="337" y="0"/>
                    <a:pt x="0" y="327"/>
                    <a:pt x="0" y="741"/>
                  </a:cubicBezTo>
                  <a:cubicBezTo>
                    <a:pt x="0" y="1154"/>
                    <a:pt x="337" y="1481"/>
                    <a:pt x="741" y="1481"/>
                  </a:cubicBezTo>
                  <a:cubicBezTo>
                    <a:pt x="1154" y="1481"/>
                    <a:pt x="1481" y="1154"/>
                    <a:pt x="1481" y="741"/>
                  </a:cubicBezTo>
                  <a:cubicBezTo>
                    <a:pt x="1481" y="327"/>
                    <a:pt x="1154" y="0"/>
                    <a:pt x="741" y="0"/>
                  </a:cubicBez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6" name="Google Shape;15136;p85"/>
            <p:cNvSpPr/>
            <p:nvPr/>
          </p:nvSpPr>
          <p:spPr>
            <a:xfrm>
              <a:off x="1145702" y="2701151"/>
              <a:ext cx="16620" cy="16620"/>
            </a:xfrm>
            <a:custGeom>
              <a:avLst/>
              <a:gdLst/>
              <a:ahLst/>
              <a:cxnLst/>
              <a:rect l="l" t="t" r="r" b="b"/>
              <a:pathLst>
                <a:path w="636" h="636" extrusionOk="0">
                  <a:moveTo>
                    <a:pt x="318" y="1"/>
                  </a:moveTo>
                  <a:cubicBezTo>
                    <a:pt x="145" y="1"/>
                    <a:pt x="0" y="145"/>
                    <a:pt x="0" y="318"/>
                  </a:cubicBezTo>
                  <a:cubicBezTo>
                    <a:pt x="0" y="491"/>
                    <a:pt x="145" y="635"/>
                    <a:pt x="318" y="635"/>
                  </a:cubicBezTo>
                  <a:cubicBezTo>
                    <a:pt x="491" y="635"/>
                    <a:pt x="635" y="491"/>
                    <a:pt x="635" y="318"/>
                  </a:cubicBezTo>
                  <a:cubicBezTo>
                    <a:pt x="635" y="145"/>
                    <a:pt x="491" y="1"/>
                    <a:pt x="318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7" name="Google Shape;15137;p85"/>
            <p:cNvSpPr/>
            <p:nvPr/>
          </p:nvSpPr>
          <p:spPr>
            <a:xfrm>
              <a:off x="1015536" y="2472883"/>
              <a:ext cx="87727" cy="76960"/>
            </a:xfrm>
            <a:custGeom>
              <a:avLst/>
              <a:gdLst/>
              <a:ahLst/>
              <a:cxnLst/>
              <a:rect l="l" t="t" r="r" b="b"/>
              <a:pathLst>
                <a:path w="3357" h="2945" extrusionOk="0">
                  <a:moveTo>
                    <a:pt x="1683" y="0"/>
                  </a:moveTo>
                  <a:cubicBezTo>
                    <a:pt x="1435" y="0"/>
                    <a:pt x="1184" y="63"/>
                    <a:pt x="952" y="197"/>
                  </a:cubicBezTo>
                  <a:cubicBezTo>
                    <a:pt x="250" y="591"/>
                    <a:pt x="0" y="1475"/>
                    <a:pt x="395" y="2177"/>
                  </a:cubicBezTo>
                  <a:cubicBezTo>
                    <a:pt x="660" y="2669"/>
                    <a:pt x="1160" y="2945"/>
                    <a:pt x="1678" y="2945"/>
                  </a:cubicBezTo>
                  <a:cubicBezTo>
                    <a:pt x="1910" y="2945"/>
                    <a:pt x="2146" y="2890"/>
                    <a:pt x="2366" y="2774"/>
                  </a:cubicBezTo>
                  <a:cubicBezTo>
                    <a:pt x="2395" y="2754"/>
                    <a:pt x="2424" y="2745"/>
                    <a:pt x="2452" y="2726"/>
                  </a:cubicBezTo>
                  <a:cubicBezTo>
                    <a:pt x="3135" y="2302"/>
                    <a:pt x="3356" y="1408"/>
                    <a:pt x="2952" y="725"/>
                  </a:cubicBezTo>
                  <a:cubicBezTo>
                    <a:pt x="2675" y="261"/>
                    <a:pt x="2186" y="0"/>
                    <a:pt x="1683" y="0"/>
                  </a:cubicBez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8" name="Google Shape;15138;p85"/>
            <p:cNvSpPr/>
            <p:nvPr/>
          </p:nvSpPr>
          <p:spPr>
            <a:xfrm>
              <a:off x="1027844" y="2472727"/>
              <a:ext cx="83702" cy="72648"/>
            </a:xfrm>
            <a:custGeom>
              <a:avLst/>
              <a:gdLst/>
              <a:ahLst/>
              <a:cxnLst/>
              <a:rect l="l" t="t" r="r" b="b"/>
              <a:pathLst>
                <a:path w="3203" h="2780" extrusionOk="0">
                  <a:moveTo>
                    <a:pt x="1308" y="1"/>
                  </a:moveTo>
                  <a:cubicBezTo>
                    <a:pt x="1279" y="10"/>
                    <a:pt x="1251" y="29"/>
                    <a:pt x="1222" y="49"/>
                  </a:cubicBezTo>
                  <a:cubicBezTo>
                    <a:pt x="0" y="808"/>
                    <a:pt x="462" y="2684"/>
                    <a:pt x="1895" y="2780"/>
                  </a:cubicBezTo>
                  <a:cubicBezTo>
                    <a:pt x="1924" y="2760"/>
                    <a:pt x="1953" y="2751"/>
                    <a:pt x="1981" y="2732"/>
                  </a:cubicBezTo>
                  <a:cubicBezTo>
                    <a:pt x="3203" y="1972"/>
                    <a:pt x="2741" y="97"/>
                    <a:pt x="1308" y="1"/>
                  </a:cubicBez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9" name="Google Shape;15139;p85"/>
            <p:cNvSpPr/>
            <p:nvPr/>
          </p:nvSpPr>
          <p:spPr>
            <a:xfrm>
              <a:off x="1047182" y="2499120"/>
              <a:ext cx="24408" cy="24146"/>
            </a:xfrm>
            <a:custGeom>
              <a:avLst/>
              <a:gdLst/>
              <a:ahLst/>
              <a:cxnLst/>
              <a:rect l="l" t="t" r="r" b="b"/>
              <a:pathLst>
                <a:path w="934" h="924" extrusionOk="0">
                  <a:moveTo>
                    <a:pt x="472" y="0"/>
                  </a:moveTo>
                  <a:cubicBezTo>
                    <a:pt x="212" y="0"/>
                    <a:pt x="1" y="212"/>
                    <a:pt x="1" y="462"/>
                  </a:cubicBezTo>
                  <a:cubicBezTo>
                    <a:pt x="1" y="722"/>
                    <a:pt x="212" y="923"/>
                    <a:pt x="472" y="923"/>
                  </a:cubicBezTo>
                  <a:cubicBezTo>
                    <a:pt x="722" y="923"/>
                    <a:pt x="934" y="722"/>
                    <a:pt x="934" y="462"/>
                  </a:cubicBezTo>
                  <a:cubicBezTo>
                    <a:pt x="934" y="212"/>
                    <a:pt x="722" y="0"/>
                    <a:pt x="472" y="0"/>
                  </a:cubicBez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140" name="Google Shape;15140;p85"/>
          <p:cNvGrpSpPr/>
          <p:nvPr/>
        </p:nvGrpSpPr>
        <p:grpSpPr>
          <a:xfrm>
            <a:off x="866528" y="4274484"/>
            <a:ext cx="349810" cy="366665"/>
            <a:chOff x="866528" y="4274484"/>
            <a:chExt cx="349810" cy="366665"/>
          </a:xfrm>
        </p:grpSpPr>
        <p:sp>
          <p:nvSpPr>
            <p:cNvPr id="15141" name="Google Shape;15141;p85"/>
            <p:cNvSpPr/>
            <p:nvPr/>
          </p:nvSpPr>
          <p:spPr>
            <a:xfrm>
              <a:off x="1041407" y="4370991"/>
              <a:ext cx="174931" cy="270158"/>
            </a:xfrm>
            <a:custGeom>
              <a:avLst/>
              <a:gdLst/>
              <a:ahLst/>
              <a:cxnLst/>
              <a:rect l="l" t="t" r="r" b="b"/>
              <a:pathLst>
                <a:path w="6694" h="10338" extrusionOk="0">
                  <a:moveTo>
                    <a:pt x="6655" y="0"/>
                  </a:moveTo>
                  <a:lnTo>
                    <a:pt x="4222" y="1346"/>
                  </a:lnTo>
                  <a:lnTo>
                    <a:pt x="1" y="3683"/>
                  </a:lnTo>
                  <a:lnTo>
                    <a:pt x="1" y="10337"/>
                  </a:lnTo>
                  <a:cubicBezTo>
                    <a:pt x="49" y="10337"/>
                    <a:pt x="97" y="10328"/>
                    <a:pt x="135" y="10308"/>
                  </a:cubicBezTo>
                  <a:lnTo>
                    <a:pt x="6549" y="6760"/>
                  </a:lnTo>
                  <a:cubicBezTo>
                    <a:pt x="6636" y="6702"/>
                    <a:pt x="6694" y="6616"/>
                    <a:pt x="6694" y="6520"/>
                  </a:cubicBezTo>
                  <a:lnTo>
                    <a:pt x="6694" y="144"/>
                  </a:lnTo>
                  <a:cubicBezTo>
                    <a:pt x="6694" y="96"/>
                    <a:pt x="6674" y="48"/>
                    <a:pt x="6655" y="0"/>
                  </a:cubicBez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42" name="Google Shape;15142;p85"/>
            <p:cNvSpPr/>
            <p:nvPr/>
          </p:nvSpPr>
          <p:spPr>
            <a:xfrm>
              <a:off x="1041407" y="4516471"/>
              <a:ext cx="173938" cy="124678"/>
            </a:xfrm>
            <a:custGeom>
              <a:avLst/>
              <a:gdLst/>
              <a:ahLst/>
              <a:cxnLst/>
              <a:rect l="l" t="t" r="r" b="b"/>
              <a:pathLst>
                <a:path w="6656" h="4771" extrusionOk="0">
                  <a:moveTo>
                    <a:pt x="4222" y="1"/>
                  </a:moveTo>
                  <a:lnTo>
                    <a:pt x="2414" y="1001"/>
                  </a:lnTo>
                  <a:lnTo>
                    <a:pt x="1" y="2337"/>
                  </a:lnTo>
                  <a:lnTo>
                    <a:pt x="1" y="4770"/>
                  </a:lnTo>
                  <a:cubicBezTo>
                    <a:pt x="49" y="4770"/>
                    <a:pt x="97" y="4761"/>
                    <a:pt x="135" y="4741"/>
                  </a:cubicBezTo>
                  <a:lnTo>
                    <a:pt x="6549" y="1184"/>
                  </a:lnTo>
                  <a:cubicBezTo>
                    <a:pt x="6588" y="1155"/>
                    <a:pt x="6626" y="1126"/>
                    <a:pt x="6655" y="1087"/>
                  </a:cubicBezTo>
                  <a:lnTo>
                    <a:pt x="4222" y="1"/>
                  </a:lnTo>
                  <a:close/>
                </a:path>
              </a:pathLst>
            </a:custGeom>
            <a:solidFill>
              <a:srgbClr val="BBC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43" name="Google Shape;15143;p85"/>
            <p:cNvSpPr/>
            <p:nvPr/>
          </p:nvSpPr>
          <p:spPr>
            <a:xfrm>
              <a:off x="866528" y="4370991"/>
              <a:ext cx="174905" cy="270158"/>
            </a:xfrm>
            <a:custGeom>
              <a:avLst/>
              <a:gdLst/>
              <a:ahLst/>
              <a:cxnLst/>
              <a:rect l="l" t="t" r="r" b="b"/>
              <a:pathLst>
                <a:path w="6693" h="10338" extrusionOk="0">
                  <a:moveTo>
                    <a:pt x="38" y="0"/>
                  </a:moveTo>
                  <a:cubicBezTo>
                    <a:pt x="10" y="48"/>
                    <a:pt x="0" y="96"/>
                    <a:pt x="0" y="144"/>
                  </a:cubicBezTo>
                  <a:lnTo>
                    <a:pt x="0" y="6501"/>
                  </a:lnTo>
                  <a:cubicBezTo>
                    <a:pt x="0" y="6558"/>
                    <a:pt x="19" y="6606"/>
                    <a:pt x="38" y="6654"/>
                  </a:cubicBezTo>
                  <a:cubicBezTo>
                    <a:pt x="67" y="6693"/>
                    <a:pt x="96" y="6722"/>
                    <a:pt x="144" y="6751"/>
                  </a:cubicBezTo>
                  <a:lnTo>
                    <a:pt x="6558" y="10308"/>
                  </a:lnTo>
                  <a:cubicBezTo>
                    <a:pt x="6597" y="10328"/>
                    <a:pt x="6645" y="10337"/>
                    <a:pt x="6693" y="10337"/>
                  </a:cubicBezTo>
                  <a:lnTo>
                    <a:pt x="6693" y="3683"/>
                  </a:lnTo>
                  <a:lnTo>
                    <a:pt x="2471" y="134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BBC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44" name="Google Shape;15144;p85"/>
            <p:cNvSpPr/>
            <p:nvPr/>
          </p:nvSpPr>
          <p:spPr>
            <a:xfrm>
              <a:off x="866528" y="4370991"/>
              <a:ext cx="64600" cy="173650"/>
            </a:xfrm>
            <a:custGeom>
              <a:avLst/>
              <a:gdLst/>
              <a:ahLst/>
              <a:cxnLst/>
              <a:rect l="l" t="t" r="r" b="b"/>
              <a:pathLst>
                <a:path w="2472" h="6645" extrusionOk="0">
                  <a:moveTo>
                    <a:pt x="38" y="0"/>
                  </a:moveTo>
                  <a:cubicBezTo>
                    <a:pt x="10" y="48"/>
                    <a:pt x="0" y="96"/>
                    <a:pt x="0" y="144"/>
                  </a:cubicBezTo>
                  <a:lnTo>
                    <a:pt x="0" y="6501"/>
                  </a:lnTo>
                  <a:cubicBezTo>
                    <a:pt x="0" y="6558"/>
                    <a:pt x="19" y="6606"/>
                    <a:pt x="38" y="6645"/>
                  </a:cubicBezTo>
                  <a:lnTo>
                    <a:pt x="2471" y="5568"/>
                  </a:lnTo>
                  <a:lnTo>
                    <a:pt x="2471" y="134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AAB6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45" name="Google Shape;15145;p85"/>
            <p:cNvSpPr/>
            <p:nvPr/>
          </p:nvSpPr>
          <p:spPr>
            <a:xfrm>
              <a:off x="867522" y="4274536"/>
              <a:ext cx="347824" cy="192701"/>
            </a:xfrm>
            <a:custGeom>
              <a:avLst/>
              <a:gdLst/>
              <a:ahLst/>
              <a:cxnLst/>
              <a:rect l="l" t="t" r="r" b="b"/>
              <a:pathLst>
                <a:path w="13310" h="7374" extrusionOk="0">
                  <a:moveTo>
                    <a:pt x="6655" y="1"/>
                  </a:moveTo>
                  <a:cubicBezTo>
                    <a:pt x="6609" y="1"/>
                    <a:pt x="6563" y="13"/>
                    <a:pt x="6520" y="37"/>
                  </a:cubicBezTo>
                  <a:lnTo>
                    <a:pt x="106" y="3595"/>
                  </a:lnTo>
                  <a:cubicBezTo>
                    <a:pt x="58" y="3614"/>
                    <a:pt x="29" y="3653"/>
                    <a:pt x="0" y="3691"/>
                  </a:cubicBezTo>
                  <a:lnTo>
                    <a:pt x="2433" y="5037"/>
                  </a:lnTo>
                  <a:lnTo>
                    <a:pt x="6655" y="7374"/>
                  </a:lnTo>
                  <a:lnTo>
                    <a:pt x="10876" y="5037"/>
                  </a:lnTo>
                  <a:lnTo>
                    <a:pt x="13309" y="3691"/>
                  </a:lnTo>
                  <a:cubicBezTo>
                    <a:pt x="13280" y="3653"/>
                    <a:pt x="13242" y="3614"/>
                    <a:pt x="13203" y="3595"/>
                  </a:cubicBezTo>
                  <a:lnTo>
                    <a:pt x="6789" y="37"/>
                  </a:lnTo>
                  <a:cubicBezTo>
                    <a:pt x="6746" y="13"/>
                    <a:pt x="6700" y="1"/>
                    <a:pt x="6655" y="1"/>
                  </a:cubicBezTo>
                  <a:close/>
                </a:path>
              </a:pathLst>
            </a:custGeom>
            <a:solidFill>
              <a:srgbClr val="AAB6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46" name="Google Shape;15146;p85"/>
            <p:cNvSpPr/>
            <p:nvPr/>
          </p:nvSpPr>
          <p:spPr>
            <a:xfrm>
              <a:off x="1041407" y="4274484"/>
              <a:ext cx="173938" cy="131708"/>
            </a:xfrm>
            <a:custGeom>
              <a:avLst/>
              <a:gdLst/>
              <a:ahLst/>
              <a:cxnLst/>
              <a:rect l="l" t="t" r="r" b="b"/>
              <a:pathLst>
                <a:path w="6656" h="5040" extrusionOk="0">
                  <a:moveTo>
                    <a:pt x="1" y="1"/>
                  </a:moveTo>
                  <a:lnTo>
                    <a:pt x="1" y="2703"/>
                  </a:lnTo>
                  <a:lnTo>
                    <a:pt x="4222" y="5039"/>
                  </a:lnTo>
                  <a:lnTo>
                    <a:pt x="6655" y="3693"/>
                  </a:lnTo>
                  <a:cubicBezTo>
                    <a:pt x="6626" y="3655"/>
                    <a:pt x="6588" y="3616"/>
                    <a:pt x="6549" y="3597"/>
                  </a:cubicBezTo>
                  <a:lnTo>
                    <a:pt x="135" y="39"/>
                  </a:lnTo>
                  <a:cubicBezTo>
                    <a:pt x="97" y="20"/>
                    <a:pt x="49" y="1"/>
                    <a:pt x="1" y="1"/>
                  </a:cubicBez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47" name="Google Shape;15147;p85"/>
            <p:cNvSpPr/>
            <p:nvPr/>
          </p:nvSpPr>
          <p:spPr>
            <a:xfrm>
              <a:off x="1041407" y="4405669"/>
              <a:ext cx="112866" cy="173650"/>
            </a:xfrm>
            <a:custGeom>
              <a:avLst/>
              <a:gdLst/>
              <a:ahLst/>
              <a:cxnLst/>
              <a:rect l="l" t="t" r="r" b="b"/>
              <a:pathLst>
                <a:path w="4319" h="6645" extrusionOk="0">
                  <a:moveTo>
                    <a:pt x="4280" y="0"/>
                  </a:moveTo>
                  <a:lnTo>
                    <a:pt x="1" y="2366"/>
                  </a:lnTo>
                  <a:lnTo>
                    <a:pt x="1" y="6645"/>
                  </a:lnTo>
                  <a:cubicBezTo>
                    <a:pt x="49" y="6645"/>
                    <a:pt x="97" y="6626"/>
                    <a:pt x="135" y="6606"/>
                  </a:cubicBezTo>
                  <a:lnTo>
                    <a:pt x="4165" y="4375"/>
                  </a:lnTo>
                  <a:cubicBezTo>
                    <a:pt x="4261" y="4318"/>
                    <a:pt x="4318" y="4222"/>
                    <a:pt x="4318" y="4116"/>
                  </a:cubicBezTo>
                  <a:lnTo>
                    <a:pt x="4318" y="144"/>
                  </a:lnTo>
                  <a:cubicBezTo>
                    <a:pt x="4318" y="96"/>
                    <a:pt x="4299" y="39"/>
                    <a:pt x="4280" y="0"/>
                  </a:cubicBezTo>
                  <a:close/>
                </a:path>
              </a:pathLst>
            </a:custGeom>
            <a:solidFill>
              <a:srgbClr val="223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48" name="Google Shape;15148;p85"/>
            <p:cNvSpPr/>
            <p:nvPr/>
          </p:nvSpPr>
          <p:spPr>
            <a:xfrm>
              <a:off x="928593" y="4405669"/>
              <a:ext cx="112840" cy="173415"/>
            </a:xfrm>
            <a:custGeom>
              <a:avLst/>
              <a:gdLst/>
              <a:ahLst/>
              <a:cxnLst/>
              <a:rect l="l" t="t" r="r" b="b"/>
              <a:pathLst>
                <a:path w="4318" h="6636" extrusionOk="0">
                  <a:moveTo>
                    <a:pt x="39" y="0"/>
                  </a:moveTo>
                  <a:cubicBezTo>
                    <a:pt x="10" y="39"/>
                    <a:pt x="0" y="96"/>
                    <a:pt x="0" y="144"/>
                  </a:cubicBezTo>
                  <a:lnTo>
                    <a:pt x="0" y="4116"/>
                  </a:lnTo>
                  <a:cubicBezTo>
                    <a:pt x="0" y="4222"/>
                    <a:pt x="58" y="4318"/>
                    <a:pt x="154" y="4375"/>
                  </a:cubicBezTo>
                  <a:lnTo>
                    <a:pt x="4183" y="6606"/>
                  </a:lnTo>
                  <a:cubicBezTo>
                    <a:pt x="4222" y="6626"/>
                    <a:pt x="4270" y="6635"/>
                    <a:pt x="4318" y="6635"/>
                  </a:cubicBezTo>
                  <a:lnTo>
                    <a:pt x="4318" y="2366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49" name="Google Shape;15149;p85"/>
            <p:cNvSpPr/>
            <p:nvPr/>
          </p:nvSpPr>
          <p:spPr>
            <a:xfrm>
              <a:off x="929848" y="4343657"/>
              <a:ext cx="223407" cy="123842"/>
            </a:xfrm>
            <a:custGeom>
              <a:avLst/>
              <a:gdLst/>
              <a:ahLst/>
              <a:cxnLst/>
              <a:rect l="l" t="t" r="r" b="b"/>
              <a:pathLst>
                <a:path w="8549" h="4739" extrusionOk="0">
                  <a:moveTo>
                    <a:pt x="4266" y="0"/>
                  </a:moveTo>
                  <a:cubicBezTo>
                    <a:pt x="4219" y="0"/>
                    <a:pt x="4174" y="12"/>
                    <a:pt x="4135" y="36"/>
                  </a:cubicBezTo>
                  <a:lnTo>
                    <a:pt x="106" y="2267"/>
                  </a:lnTo>
                  <a:cubicBezTo>
                    <a:pt x="58" y="2287"/>
                    <a:pt x="19" y="2325"/>
                    <a:pt x="0" y="2373"/>
                  </a:cubicBezTo>
                  <a:lnTo>
                    <a:pt x="4270" y="4739"/>
                  </a:lnTo>
                  <a:lnTo>
                    <a:pt x="8549" y="2373"/>
                  </a:lnTo>
                  <a:cubicBezTo>
                    <a:pt x="8520" y="2325"/>
                    <a:pt x="8482" y="2287"/>
                    <a:pt x="8434" y="2267"/>
                  </a:cubicBezTo>
                  <a:lnTo>
                    <a:pt x="7260" y="1613"/>
                  </a:lnTo>
                  <a:lnTo>
                    <a:pt x="4404" y="36"/>
                  </a:lnTo>
                  <a:cubicBezTo>
                    <a:pt x="4361" y="12"/>
                    <a:pt x="4313" y="0"/>
                    <a:pt x="4266" y="0"/>
                  </a:cubicBezTo>
                  <a:close/>
                </a:path>
              </a:pathLst>
            </a:custGeom>
            <a:solidFill>
              <a:srgbClr val="8D9B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50" name="Google Shape;15150;p85"/>
            <p:cNvSpPr/>
            <p:nvPr/>
          </p:nvSpPr>
          <p:spPr>
            <a:xfrm>
              <a:off x="1112017" y="4497290"/>
              <a:ext cx="29896" cy="18972"/>
            </a:xfrm>
            <a:custGeom>
              <a:avLst/>
              <a:gdLst/>
              <a:ahLst/>
              <a:cxnLst/>
              <a:rect l="l" t="t" r="r" b="b"/>
              <a:pathLst>
                <a:path w="1144" h="726" extrusionOk="0">
                  <a:moveTo>
                    <a:pt x="827" y="1"/>
                  </a:moveTo>
                  <a:cubicBezTo>
                    <a:pt x="791" y="1"/>
                    <a:pt x="752" y="11"/>
                    <a:pt x="712" y="33"/>
                  </a:cubicBezTo>
                  <a:lnTo>
                    <a:pt x="203" y="321"/>
                  </a:lnTo>
                  <a:cubicBezTo>
                    <a:pt x="1" y="427"/>
                    <a:pt x="78" y="725"/>
                    <a:pt x="309" y="725"/>
                  </a:cubicBezTo>
                  <a:cubicBezTo>
                    <a:pt x="347" y="725"/>
                    <a:pt x="386" y="716"/>
                    <a:pt x="414" y="696"/>
                  </a:cubicBezTo>
                  <a:lnTo>
                    <a:pt x="924" y="417"/>
                  </a:lnTo>
                  <a:cubicBezTo>
                    <a:pt x="1144" y="295"/>
                    <a:pt x="1026" y="1"/>
                    <a:pt x="827" y="1"/>
                  </a:cubicBezTo>
                  <a:close/>
                </a:path>
              </a:pathLst>
            </a:custGeom>
            <a:solidFill>
              <a:srgbClr val="8D9B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51" name="Google Shape;15151;p85"/>
            <p:cNvSpPr/>
            <p:nvPr/>
          </p:nvSpPr>
          <p:spPr>
            <a:xfrm>
              <a:off x="1112017" y="4481218"/>
              <a:ext cx="29896" cy="18946"/>
            </a:xfrm>
            <a:custGeom>
              <a:avLst/>
              <a:gdLst/>
              <a:ahLst/>
              <a:cxnLst/>
              <a:rect l="l" t="t" r="r" b="b"/>
              <a:pathLst>
                <a:path w="1144" h="725" extrusionOk="0">
                  <a:moveTo>
                    <a:pt x="827" y="1"/>
                  </a:moveTo>
                  <a:cubicBezTo>
                    <a:pt x="791" y="1"/>
                    <a:pt x="752" y="10"/>
                    <a:pt x="712" y="32"/>
                  </a:cubicBezTo>
                  <a:lnTo>
                    <a:pt x="203" y="311"/>
                  </a:lnTo>
                  <a:cubicBezTo>
                    <a:pt x="1" y="427"/>
                    <a:pt x="78" y="725"/>
                    <a:pt x="309" y="725"/>
                  </a:cubicBezTo>
                  <a:cubicBezTo>
                    <a:pt x="347" y="725"/>
                    <a:pt x="386" y="715"/>
                    <a:pt x="414" y="696"/>
                  </a:cubicBezTo>
                  <a:lnTo>
                    <a:pt x="924" y="407"/>
                  </a:lnTo>
                  <a:cubicBezTo>
                    <a:pt x="1144" y="293"/>
                    <a:pt x="1026" y="1"/>
                    <a:pt x="827" y="1"/>
                  </a:cubicBezTo>
                  <a:close/>
                </a:path>
              </a:pathLst>
            </a:custGeom>
            <a:solidFill>
              <a:srgbClr val="8D9B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152" name="Google Shape;15152;p85"/>
          <p:cNvGrpSpPr/>
          <p:nvPr/>
        </p:nvGrpSpPr>
        <p:grpSpPr>
          <a:xfrm>
            <a:off x="1388708" y="4274484"/>
            <a:ext cx="330210" cy="366665"/>
            <a:chOff x="1388708" y="4274484"/>
            <a:chExt cx="330210" cy="366665"/>
          </a:xfrm>
        </p:grpSpPr>
        <p:sp>
          <p:nvSpPr>
            <p:cNvPr id="15153" name="Google Shape;15153;p85"/>
            <p:cNvSpPr/>
            <p:nvPr/>
          </p:nvSpPr>
          <p:spPr>
            <a:xfrm>
              <a:off x="1490965" y="4274484"/>
              <a:ext cx="227954" cy="366665"/>
            </a:xfrm>
            <a:custGeom>
              <a:avLst/>
              <a:gdLst/>
              <a:ahLst/>
              <a:cxnLst/>
              <a:rect l="l" t="t" r="r" b="b"/>
              <a:pathLst>
                <a:path w="8723" h="14031" extrusionOk="0">
                  <a:moveTo>
                    <a:pt x="289" y="1"/>
                  </a:moveTo>
                  <a:cubicBezTo>
                    <a:pt x="126" y="1"/>
                    <a:pt x="1" y="126"/>
                    <a:pt x="1" y="289"/>
                  </a:cubicBezTo>
                  <a:lnTo>
                    <a:pt x="1" y="14030"/>
                  </a:lnTo>
                  <a:lnTo>
                    <a:pt x="6963" y="14030"/>
                  </a:lnTo>
                  <a:cubicBezTo>
                    <a:pt x="7934" y="14030"/>
                    <a:pt x="8723" y="13242"/>
                    <a:pt x="8723" y="12271"/>
                  </a:cubicBezTo>
                  <a:lnTo>
                    <a:pt x="8723" y="289"/>
                  </a:lnTo>
                  <a:cubicBezTo>
                    <a:pt x="8723" y="126"/>
                    <a:pt x="8598" y="1"/>
                    <a:pt x="8444" y="1"/>
                  </a:cubicBezTo>
                  <a:close/>
                </a:path>
              </a:pathLst>
            </a:custGeom>
            <a:solidFill>
              <a:srgbClr val="F5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54" name="Google Shape;15154;p85"/>
            <p:cNvSpPr/>
            <p:nvPr/>
          </p:nvSpPr>
          <p:spPr>
            <a:xfrm>
              <a:off x="1651810" y="4274484"/>
              <a:ext cx="67108" cy="366665"/>
            </a:xfrm>
            <a:custGeom>
              <a:avLst/>
              <a:gdLst/>
              <a:ahLst/>
              <a:cxnLst/>
              <a:rect l="l" t="t" r="r" b="b"/>
              <a:pathLst>
                <a:path w="2568" h="14031" extrusionOk="0">
                  <a:moveTo>
                    <a:pt x="1481" y="1"/>
                  </a:moveTo>
                  <a:cubicBezTo>
                    <a:pt x="1635" y="1"/>
                    <a:pt x="1760" y="126"/>
                    <a:pt x="1760" y="289"/>
                  </a:cubicBezTo>
                  <a:lnTo>
                    <a:pt x="1760" y="12271"/>
                  </a:lnTo>
                  <a:cubicBezTo>
                    <a:pt x="1760" y="13242"/>
                    <a:pt x="971" y="14030"/>
                    <a:pt x="0" y="14030"/>
                  </a:cubicBezTo>
                  <a:lnTo>
                    <a:pt x="808" y="14030"/>
                  </a:lnTo>
                  <a:cubicBezTo>
                    <a:pt x="1779" y="14030"/>
                    <a:pt x="2568" y="13242"/>
                    <a:pt x="2568" y="12271"/>
                  </a:cubicBezTo>
                  <a:lnTo>
                    <a:pt x="2568" y="289"/>
                  </a:lnTo>
                  <a:cubicBezTo>
                    <a:pt x="2568" y="126"/>
                    <a:pt x="2443" y="1"/>
                    <a:pt x="2289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55" name="Google Shape;15155;p85"/>
            <p:cNvSpPr/>
            <p:nvPr/>
          </p:nvSpPr>
          <p:spPr>
            <a:xfrm>
              <a:off x="1395973" y="4576288"/>
              <a:ext cx="273947" cy="64861"/>
            </a:xfrm>
            <a:custGeom>
              <a:avLst/>
              <a:gdLst/>
              <a:ahLst/>
              <a:cxnLst/>
              <a:rect l="l" t="t" r="r" b="b"/>
              <a:pathLst>
                <a:path w="10483" h="2482" extrusionOk="0">
                  <a:moveTo>
                    <a:pt x="280" y="0"/>
                  </a:moveTo>
                  <a:cubicBezTo>
                    <a:pt x="126" y="0"/>
                    <a:pt x="1" y="125"/>
                    <a:pt x="1" y="289"/>
                  </a:cubicBezTo>
                  <a:lnTo>
                    <a:pt x="1" y="722"/>
                  </a:lnTo>
                  <a:cubicBezTo>
                    <a:pt x="1" y="1693"/>
                    <a:pt x="789" y="2481"/>
                    <a:pt x="1761" y="2481"/>
                  </a:cubicBezTo>
                  <a:lnTo>
                    <a:pt x="10482" y="2481"/>
                  </a:lnTo>
                  <a:cubicBezTo>
                    <a:pt x="9511" y="2481"/>
                    <a:pt x="8723" y="1693"/>
                    <a:pt x="8723" y="722"/>
                  </a:cubicBezTo>
                  <a:lnTo>
                    <a:pt x="8723" y="289"/>
                  </a:lnTo>
                  <a:cubicBezTo>
                    <a:pt x="8723" y="125"/>
                    <a:pt x="8598" y="0"/>
                    <a:pt x="8444" y="0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56" name="Google Shape;15156;p85"/>
            <p:cNvSpPr/>
            <p:nvPr/>
          </p:nvSpPr>
          <p:spPr>
            <a:xfrm>
              <a:off x="1523395" y="4385547"/>
              <a:ext cx="31437" cy="26916"/>
            </a:xfrm>
            <a:custGeom>
              <a:avLst/>
              <a:gdLst/>
              <a:ahLst/>
              <a:cxnLst/>
              <a:rect l="l" t="t" r="r" b="b"/>
              <a:pathLst>
                <a:path w="1203" h="1030" extrusionOk="0">
                  <a:moveTo>
                    <a:pt x="683" y="1"/>
                  </a:moveTo>
                  <a:cubicBezTo>
                    <a:pt x="231" y="1"/>
                    <a:pt x="0" y="559"/>
                    <a:pt x="327" y="876"/>
                  </a:cubicBezTo>
                  <a:cubicBezTo>
                    <a:pt x="430" y="982"/>
                    <a:pt x="559" y="1029"/>
                    <a:pt x="685" y="1029"/>
                  </a:cubicBezTo>
                  <a:cubicBezTo>
                    <a:pt x="948" y="1029"/>
                    <a:pt x="1202" y="825"/>
                    <a:pt x="1202" y="520"/>
                  </a:cubicBezTo>
                  <a:cubicBezTo>
                    <a:pt x="1202" y="232"/>
                    <a:pt x="972" y="1"/>
                    <a:pt x="683" y="1"/>
                  </a:cubicBezTo>
                  <a:close/>
                </a:path>
              </a:pathLst>
            </a:custGeom>
            <a:solidFill>
              <a:srgbClr val="A2AF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57" name="Google Shape;15157;p85"/>
            <p:cNvSpPr/>
            <p:nvPr/>
          </p:nvSpPr>
          <p:spPr>
            <a:xfrm>
              <a:off x="1569623" y="4394589"/>
              <a:ext cx="41734" cy="11106"/>
            </a:xfrm>
            <a:custGeom>
              <a:avLst/>
              <a:gdLst/>
              <a:ahLst/>
              <a:cxnLst/>
              <a:rect l="l" t="t" r="r" b="b"/>
              <a:pathLst>
                <a:path w="1597" h="425" extrusionOk="0">
                  <a:moveTo>
                    <a:pt x="280" y="1"/>
                  </a:moveTo>
                  <a:cubicBezTo>
                    <a:pt x="1" y="1"/>
                    <a:pt x="1" y="424"/>
                    <a:pt x="280" y="424"/>
                  </a:cubicBezTo>
                  <a:lnTo>
                    <a:pt x="1318" y="424"/>
                  </a:lnTo>
                  <a:cubicBezTo>
                    <a:pt x="1597" y="424"/>
                    <a:pt x="1597" y="1"/>
                    <a:pt x="1318" y="1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58" name="Google Shape;15158;p85"/>
            <p:cNvSpPr/>
            <p:nvPr/>
          </p:nvSpPr>
          <p:spPr>
            <a:xfrm>
              <a:off x="1569623" y="4407917"/>
              <a:ext cx="109103" cy="11080"/>
            </a:xfrm>
            <a:custGeom>
              <a:avLst/>
              <a:gdLst/>
              <a:ahLst/>
              <a:cxnLst/>
              <a:rect l="l" t="t" r="r" b="b"/>
              <a:pathLst>
                <a:path w="4175" h="424" extrusionOk="0">
                  <a:moveTo>
                    <a:pt x="280" y="1"/>
                  </a:moveTo>
                  <a:cubicBezTo>
                    <a:pt x="1" y="1"/>
                    <a:pt x="1" y="424"/>
                    <a:pt x="280" y="424"/>
                  </a:cubicBezTo>
                  <a:lnTo>
                    <a:pt x="3895" y="424"/>
                  </a:lnTo>
                  <a:cubicBezTo>
                    <a:pt x="4174" y="424"/>
                    <a:pt x="4174" y="1"/>
                    <a:pt x="3895" y="1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59" name="Google Shape;15159;p85"/>
            <p:cNvSpPr/>
            <p:nvPr/>
          </p:nvSpPr>
          <p:spPr>
            <a:xfrm>
              <a:off x="1569623" y="4379014"/>
              <a:ext cx="14608" cy="11080"/>
            </a:xfrm>
            <a:custGeom>
              <a:avLst/>
              <a:gdLst/>
              <a:ahLst/>
              <a:cxnLst/>
              <a:rect l="l" t="t" r="r" b="b"/>
              <a:pathLst>
                <a:path w="559" h="424" extrusionOk="0">
                  <a:moveTo>
                    <a:pt x="280" y="1"/>
                  </a:moveTo>
                  <a:cubicBezTo>
                    <a:pt x="1" y="1"/>
                    <a:pt x="1" y="424"/>
                    <a:pt x="280" y="424"/>
                  </a:cubicBezTo>
                  <a:cubicBezTo>
                    <a:pt x="558" y="424"/>
                    <a:pt x="558" y="1"/>
                    <a:pt x="280" y="1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60" name="Google Shape;15160;p85"/>
            <p:cNvSpPr/>
            <p:nvPr/>
          </p:nvSpPr>
          <p:spPr>
            <a:xfrm>
              <a:off x="1523395" y="4444110"/>
              <a:ext cx="31437" cy="26786"/>
            </a:xfrm>
            <a:custGeom>
              <a:avLst/>
              <a:gdLst/>
              <a:ahLst/>
              <a:cxnLst/>
              <a:rect l="l" t="t" r="r" b="b"/>
              <a:pathLst>
                <a:path w="1203" h="1025" extrusionOk="0">
                  <a:moveTo>
                    <a:pt x="683" y="0"/>
                  </a:moveTo>
                  <a:cubicBezTo>
                    <a:pt x="231" y="0"/>
                    <a:pt x="0" y="548"/>
                    <a:pt x="327" y="875"/>
                  </a:cubicBezTo>
                  <a:cubicBezTo>
                    <a:pt x="430" y="978"/>
                    <a:pt x="558" y="1024"/>
                    <a:pt x="684" y="1024"/>
                  </a:cubicBezTo>
                  <a:cubicBezTo>
                    <a:pt x="947" y="1024"/>
                    <a:pt x="1202" y="822"/>
                    <a:pt x="1202" y="510"/>
                  </a:cubicBezTo>
                  <a:cubicBezTo>
                    <a:pt x="1202" y="231"/>
                    <a:pt x="972" y="0"/>
                    <a:pt x="683" y="0"/>
                  </a:cubicBezTo>
                  <a:close/>
                </a:path>
              </a:pathLst>
            </a:custGeom>
            <a:solidFill>
              <a:srgbClr val="A2AF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61" name="Google Shape;15161;p85"/>
            <p:cNvSpPr/>
            <p:nvPr/>
          </p:nvSpPr>
          <p:spPr>
            <a:xfrm>
              <a:off x="1569623" y="4453152"/>
              <a:ext cx="41734" cy="11080"/>
            </a:xfrm>
            <a:custGeom>
              <a:avLst/>
              <a:gdLst/>
              <a:ahLst/>
              <a:cxnLst/>
              <a:rect l="l" t="t" r="r" b="b"/>
              <a:pathLst>
                <a:path w="1597" h="424" extrusionOk="0">
                  <a:moveTo>
                    <a:pt x="280" y="1"/>
                  </a:moveTo>
                  <a:cubicBezTo>
                    <a:pt x="1" y="1"/>
                    <a:pt x="1" y="424"/>
                    <a:pt x="280" y="424"/>
                  </a:cubicBezTo>
                  <a:lnTo>
                    <a:pt x="1318" y="424"/>
                  </a:lnTo>
                  <a:cubicBezTo>
                    <a:pt x="1597" y="424"/>
                    <a:pt x="1597" y="1"/>
                    <a:pt x="1318" y="1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62" name="Google Shape;15162;p85"/>
            <p:cNvSpPr/>
            <p:nvPr/>
          </p:nvSpPr>
          <p:spPr>
            <a:xfrm>
              <a:off x="1569623" y="4466480"/>
              <a:ext cx="109103" cy="11080"/>
            </a:xfrm>
            <a:custGeom>
              <a:avLst/>
              <a:gdLst/>
              <a:ahLst/>
              <a:cxnLst/>
              <a:rect l="l" t="t" r="r" b="b"/>
              <a:pathLst>
                <a:path w="4175" h="424" extrusionOk="0">
                  <a:moveTo>
                    <a:pt x="280" y="0"/>
                  </a:moveTo>
                  <a:cubicBezTo>
                    <a:pt x="1" y="0"/>
                    <a:pt x="1" y="423"/>
                    <a:pt x="280" y="423"/>
                  </a:cubicBezTo>
                  <a:lnTo>
                    <a:pt x="3895" y="423"/>
                  </a:lnTo>
                  <a:cubicBezTo>
                    <a:pt x="4174" y="423"/>
                    <a:pt x="4174" y="0"/>
                    <a:pt x="3895" y="0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63" name="Google Shape;15163;p85"/>
            <p:cNvSpPr/>
            <p:nvPr/>
          </p:nvSpPr>
          <p:spPr>
            <a:xfrm>
              <a:off x="1569623" y="4437577"/>
              <a:ext cx="14608" cy="11080"/>
            </a:xfrm>
            <a:custGeom>
              <a:avLst/>
              <a:gdLst/>
              <a:ahLst/>
              <a:cxnLst/>
              <a:rect l="l" t="t" r="r" b="b"/>
              <a:pathLst>
                <a:path w="559" h="424" extrusionOk="0">
                  <a:moveTo>
                    <a:pt x="280" y="0"/>
                  </a:moveTo>
                  <a:cubicBezTo>
                    <a:pt x="1" y="0"/>
                    <a:pt x="1" y="423"/>
                    <a:pt x="280" y="423"/>
                  </a:cubicBezTo>
                  <a:cubicBezTo>
                    <a:pt x="558" y="423"/>
                    <a:pt x="558" y="0"/>
                    <a:pt x="280" y="0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64" name="Google Shape;15164;p85"/>
            <p:cNvSpPr/>
            <p:nvPr/>
          </p:nvSpPr>
          <p:spPr>
            <a:xfrm>
              <a:off x="1523395" y="4502647"/>
              <a:ext cx="31437" cy="26655"/>
            </a:xfrm>
            <a:custGeom>
              <a:avLst/>
              <a:gdLst/>
              <a:ahLst/>
              <a:cxnLst/>
              <a:rect l="l" t="t" r="r" b="b"/>
              <a:pathLst>
                <a:path w="1203" h="1020" extrusionOk="0">
                  <a:moveTo>
                    <a:pt x="683" y="1"/>
                  </a:moveTo>
                  <a:cubicBezTo>
                    <a:pt x="231" y="1"/>
                    <a:pt x="0" y="549"/>
                    <a:pt x="327" y="866"/>
                  </a:cubicBezTo>
                  <a:cubicBezTo>
                    <a:pt x="430" y="973"/>
                    <a:pt x="559" y="1020"/>
                    <a:pt x="685" y="1020"/>
                  </a:cubicBezTo>
                  <a:cubicBezTo>
                    <a:pt x="948" y="1020"/>
                    <a:pt x="1202" y="816"/>
                    <a:pt x="1202" y="511"/>
                  </a:cubicBezTo>
                  <a:cubicBezTo>
                    <a:pt x="1202" y="222"/>
                    <a:pt x="972" y="1"/>
                    <a:pt x="683" y="1"/>
                  </a:cubicBezTo>
                  <a:close/>
                </a:path>
              </a:pathLst>
            </a:custGeom>
            <a:solidFill>
              <a:srgbClr val="A2AF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65" name="Google Shape;15165;p85"/>
            <p:cNvSpPr/>
            <p:nvPr/>
          </p:nvSpPr>
          <p:spPr>
            <a:xfrm>
              <a:off x="1569623" y="4511689"/>
              <a:ext cx="41734" cy="11106"/>
            </a:xfrm>
            <a:custGeom>
              <a:avLst/>
              <a:gdLst/>
              <a:ahLst/>
              <a:cxnLst/>
              <a:rect l="l" t="t" r="r" b="b"/>
              <a:pathLst>
                <a:path w="1597" h="425" extrusionOk="0">
                  <a:moveTo>
                    <a:pt x="1327" y="1"/>
                  </a:moveTo>
                  <a:cubicBezTo>
                    <a:pt x="1324" y="1"/>
                    <a:pt x="1321" y="1"/>
                    <a:pt x="1318" y="1"/>
                  </a:cubicBezTo>
                  <a:lnTo>
                    <a:pt x="280" y="1"/>
                  </a:lnTo>
                  <a:cubicBezTo>
                    <a:pt x="1" y="1"/>
                    <a:pt x="1" y="424"/>
                    <a:pt x="280" y="424"/>
                  </a:cubicBezTo>
                  <a:lnTo>
                    <a:pt x="1318" y="424"/>
                  </a:lnTo>
                  <a:cubicBezTo>
                    <a:pt x="1594" y="415"/>
                    <a:pt x="1597" y="1"/>
                    <a:pt x="1327" y="1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66" name="Google Shape;15166;p85"/>
            <p:cNvSpPr/>
            <p:nvPr/>
          </p:nvSpPr>
          <p:spPr>
            <a:xfrm>
              <a:off x="1569623" y="4524781"/>
              <a:ext cx="109103" cy="11080"/>
            </a:xfrm>
            <a:custGeom>
              <a:avLst/>
              <a:gdLst/>
              <a:ahLst/>
              <a:cxnLst/>
              <a:rect l="l" t="t" r="r" b="b"/>
              <a:pathLst>
                <a:path w="4175" h="424" extrusionOk="0">
                  <a:moveTo>
                    <a:pt x="280" y="0"/>
                  </a:moveTo>
                  <a:cubicBezTo>
                    <a:pt x="1" y="0"/>
                    <a:pt x="1" y="423"/>
                    <a:pt x="280" y="423"/>
                  </a:cubicBezTo>
                  <a:lnTo>
                    <a:pt x="3895" y="423"/>
                  </a:lnTo>
                  <a:cubicBezTo>
                    <a:pt x="4174" y="423"/>
                    <a:pt x="4174" y="0"/>
                    <a:pt x="3895" y="0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67" name="Google Shape;15167;p85"/>
            <p:cNvSpPr/>
            <p:nvPr/>
          </p:nvSpPr>
          <p:spPr>
            <a:xfrm>
              <a:off x="1569623" y="4495879"/>
              <a:ext cx="14608" cy="11080"/>
            </a:xfrm>
            <a:custGeom>
              <a:avLst/>
              <a:gdLst/>
              <a:ahLst/>
              <a:cxnLst/>
              <a:rect l="l" t="t" r="r" b="b"/>
              <a:pathLst>
                <a:path w="559" h="424" extrusionOk="0">
                  <a:moveTo>
                    <a:pt x="280" y="0"/>
                  </a:moveTo>
                  <a:cubicBezTo>
                    <a:pt x="1" y="0"/>
                    <a:pt x="1" y="423"/>
                    <a:pt x="280" y="423"/>
                  </a:cubicBezTo>
                  <a:cubicBezTo>
                    <a:pt x="558" y="423"/>
                    <a:pt x="558" y="0"/>
                    <a:pt x="280" y="0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68" name="Google Shape;15168;p85"/>
            <p:cNvSpPr/>
            <p:nvPr/>
          </p:nvSpPr>
          <p:spPr>
            <a:xfrm>
              <a:off x="1530425" y="4309423"/>
              <a:ext cx="149295" cy="32169"/>
            </a:xfrm>
            <a:custGeom>
              <a:avLst/>
              <a:gdLst/>
              <a:ahLst/>
              <a:cxnLst/>
              <a:rect l="l" t="t" r="r" b="b"/>
              <a:pathLst>
                <a:path w="5713" h="1231" extrusionOk="0">
                  <a:moveTo>
                    <a:pt x="279" y="0"/>
                  </a:moveTo>
                  <a:cubicBezTo>
                    <a:pt x="126" y="0"/>
                    <a:pt x="1" y="125"/>
                    <a:pt x="1" y="279"/>
                  </a:cubicBezTo>
                  <a:lnTo>
                    <a:pt x="1" y="943"/>
                  </a:lnTo>
                  <a:cubicBezTo>
                    <a:pt x="1" y="1106"/>
                    <a:pt x="126" y="1231"/>
                    <a:pt x="279" y="1231"/>
                  </a:cubicBezTo>
                  <a:lnTo>
                    <a:pt x="5424" y="1231"/>
                  </a:lnTo>
                  <a:cubicBezTo>
                    <a:pt x="5587" y="1231"/>
                    <a:pt x="5712" y="1106"/>
                    <a:pt x="5712" y="943"/>
                  </a:cubicBezTo>
                  <a:lnTo>
                    <a:pt x="5712" y="279"/>
                  </a:lnTo>
                  <a:cubicBezTo>
                    <a:pt x="5712" y="125"/>
                    <a:pt x="5587" y="0"/>
                    <a:pt x="5424" y="0"/>
                  </a:cubicBezTo>
                  <a:close/>
                </a:path>
              </a:pathLst>
            </a:custGeom>
            <a:solidFill>
              <a:srgbClr val="708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69" name="Google Shape;15169;p85"/>
            <p:cNvSpPr/>
            <p:nvPr/>
          </p:nvSpPr>
          <p:spPr>
            <a:xfrm>
              <a:off x="1490965" y="4463448"/>
              <a:ext cx="29634" cy="29451"/>
            </a:xfrm>
            <a:custGeom>
              <a:avLst/>
              <a:gdLst/>
              <a:ahLst/>
              <a:cxnLst/>
              <a:rect l="l" t="t" r="r" b="b"/>
              <a:pathLst>
                <a:path w="1134" h="1127" extrusionOk="0">
                  <a:moveTo>
                    <a:pt x="732" y="1"/>
                  </a:moveTo>
                  <a:lnTo>
                    <a:pt x="1" y="655"/>
                  </a:lnTo>
                  <a:lnTo>
                    <a:pt x="914" y="1107"/>
                  </a:lnTo>
                  <a:cubicBezTo>
                    <a:pt x="936" y="1121"/>
                    <a:pt x="959" y="1127"/>
                    <a:pt x="981" y="1127"/>
                  </a:cubicBezTo>
                  <a:cubicBezTo>
                    <a:pt x="1064" y="1127"/>
                    <a:pt x="1133" y="1037"/>
                    <a:pt x="1087" y="953"/>
                  </a:cubicBezTo>
                  <a:lnTo>
                    <a:pt x="732" y="1"/>
                  </a:ln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0" name="Google Shape;15170;p85"/>
            <p:cNvSpPr/>
            <p:nvPr/>
          </p:nvSpPr>
          <p:spPr>
            <a:xfrm>
              <a:off x="1388708" y="4350242"/>
              <a:ext cx="122640" cy="130689"/>
            </a:xfrm>
            <a:custGeom>
              <a:avLst/>
              <a:gdLst/>
              <a:ahLst/>
              <a:cxnLst/>
              <a:rect l="l" t="t" r="r" b="b"/>
              <a:pathLst>
                <a:path w="4693" h="5001" extrusionOk="0">
                  <a:moveTo>
                    <a:pt x="811" y="1"/>
                  </a:moveTo>
                  <a:cubicBezTo>
                    <a:pt x="763" y="1"/>
                    <a:pt x="714" y="18"/>
                    <a:pt x="673" y="54"/>
                  </a:cubicBezTo>
                  <a:lnTo>
                    <a:pt x="87" y="573"/>
                  </a:lnTo>
                  <a:cubicBezTo>
                    <a:pt x="0" y="650"/>
                    <a:pt x="0" y="784"/>
                    <a:pt x="77" y="871"/>
                  </a:cubicBezTo>
                  <a:lnTo>
                    <a:pt x="3722" y="4929"/>
                  </a:lnTo>
                  <a:cubicBezTo>
                    <a:pt x="3763" y="4976"/>
                    <a:pt x="3822" y="5000"/>
                    <a:pt x="3881" y="5000"/>
                  </a:cubicBezTo>
                  <a:cubicBezTo>
                    <a:pt x="3931" y="5000"/>
                    <a:pt x="3980" y="4983"/>
                    <a:pt x="4020" y="4948"/>
                  </a:cubicBezTo>
                  <a:lnTo>
                    <a:pt x="4597" y="4419"/>
                  </a:lnTo>
                  <a:cubicBezTo>
                    <a:pt x="4683" y="4342"/>
                    <a:pt x="4693" y="4217"/>
                    <a:pt x="4616" y="4131"/>
                  </a:cubicBezTo>
                  <a:lnTo>
                    <a:pt x="962" y="63"/>
                  </a:lnTo>
                  <a:cubicBezTo>
                    <a:pt x="921" y="22"/>
                    <a:pt x="866" y="1"/>
                    <a:pt x="811" y="1"/>
                  </a:cubicBezTo>
                  <a:close/>
                </a:path>
              </a:pathLst>
            </a:custGeom>
            <a:solidFill>
              <a:srgbClr val="D3D9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1" name="Google Shape;15171;p85"/>
            <p:cNvSpPr/>
            <p:nvPr/>
          </p:nvSpPr>
          <p:spPr>
            <a:xfrm>
              <a:off x="1388708" y="4358422"/>
              <a:ext cx="112605" cy="122509"/>
            </a:xfrm>
            <a:custGeom>
              <a:avLst/>
              <a:gdLst/>
              <a:ahLst/>
              <a:cxnLst/>
              <a:rect l="l" t="t" r="r" b="b"/>
              <a:pathLst>
                <a:path w="4309" h="4688" extrusionOk="0">
                  <a:moveTo>
                    <a:pt x="385" y="0"/>
                  </a:moveTo>
                  <a:lnTo>
                    <a:pt x="87" y="260"/>
                  </a:lnTo>
                  <a:cubicBezTo>
                    <a:pt x="0" y="337"/>
                    <a:pt x="0" y="471"/>
                    <a:pt x="77" y="558"/>
                  </a:cubicBezTo>
                  <a:lnTo>
                    <a:pt x="3722" y="4616"/>
                  </a:lnTo>
                  <a:cubicBezTo>
                    <a:pt x="3763" y="4663"/>
                    <a:pt x="3822" y="4687"/>
                    <a:pt x="3881" y="4687"/>
                  </a:cubicBezTo>
                  <a:cubicBezTo>
                    <a:pt x="3931" y="4687"/>
                    <a:pt x="3980" y="4670"/>
                    <a:pt x="4020" y="4635"/>
                  </a:cubicBezTo>
                  <a:lnTo>
                    <a:pt x="4308" y="4376"/>
                  </a:lnTo>
                  <a:lnTo>
                    <a:pt x="385" y="0"/>
                  </a:ln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2" name="Google Shape;15172;p85"/>
            <p:cNvSpPr/>
            <p:nvPr/>
          </p:nvSpPr>
          <p:spPr>
            <a:xfrm>
              <a:off x="1388708" y="4350242"/>
              <a:ext cx="35697" cy="34338"/>
            </a:xfrm>
            <a:custGeom>
              <a:avLst/>
              <a:gdLst/>
              <a:ahLst/>
              <a:cxnLst/>
              <a:rect l="l" t="t" r="r" b="b"/>
              <a:pathLst>
                <a:path w="1366" h="1314" extrusionOk="0">
                  <a:moveTo>
                    <a:pt x="811" y="1"/>
                  </a:moveTo>
                  <a:cubicBezTo>
                    <a:pt x="763" y="1"/>
                    <a:pt x="714" y="18"/>
                    <a:pt x="673" y="54"/>
                  </a:cubicBezTo>
                  <a:lnTo>
                    <a:pt x="87" y="573"/>
                  </a:lnTo>
                  <a:cubicBezTo>
                    <a:pt x="0" y="650"/>
                    <a:pt x="0" y="784"/>
                    <a:pt x="77" y="871"/>
                  </a:cubicBezTo>
                  <a:lnTo>
                    <a:pt x="471" y="1313"/>
                  </a:lnTo>
                  <a:lnTo>
                    <a:pt x="1366" y="506"/>
                  </a:lnTo>
                  <a:lnTo>
                    <a:pt x="962" y="63"/>
                  </a:lnTo>
                  <a:cubicBezTo>
                    <a:pt x="921" y="22"/>
                    <a:pt x="866" y="1"/>
                    <a:pt x="811" y="1"/>
                  </a:cubicBezTo>
                  <a:close/>
                </a:path>
              </a:pathLst>
            </a:custGeom>
            <a:solidFill>
              <a:srgbClr val="8D9B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173" name="Google Shape;15173;p85"/>
          <p:cNvGrpSpPr/>
          <p:nvPr/>
        </p:nvGrpSpPr>
        <p:grpSpPr>
          <a:xfrm>
            <a:off x="1874694" y="4293326"/>
            <a:ext cx="375446" cy="328982"/>
            <a:chOff x="1874694" y="4293326"/>
            <a:chExt cx="375446" cy="328982"/>
          </a:xfrm>
        </p:grpSpPr>
        <p:sp>
          <p:nvSpPr>
            <p:cNvPr id="15174" name="Google Shape;15174;p85"/>
            <p:cNvSpPr/>
            <p:nvPr/>
          </p:nvSpPr>
          <p:spPr>
            <a:xfrm>
              <a:off x="1874694" y="4396105"/>
              <a:ext cx="230959" cy="221996"/>
            </a:xfrm>
            <a:custGeom>
              <a:avLst/>
              <a:gdLst/>
              <a:ahLst/>
              <a:cxnLst/>
              <a:rect l="l" t="t" r="r" b="b"/>
              <a:pathLst>
                <a:path w="8838" h="8495" extrusionOk="0">
                  <a:moveTo>
                    <a:pt x="4587" y="1"/>
                  </a:moveTo>
                  <a:cubicBezTo>
                    <a:pt x="2866" y="1"/>
                    <a:pt x="1318" y="1039"/>
                    <a:pt x="654" y="2626"/>
                  </a:cubicBezTo>
                  <a:cubicBezTo>
                    <a:pt x="1" y="4212"/>
                    <a:pt x="366" y="6040"/>
                    <a:pt x="1578" y="7251"/>
                  </a:cubicBezTo>
                  <a:cubicBezTo>
                    <a:pt x="2389" y="8063"/>
                    <a:pt x="3477" y="8495"/>
                    <a:pt x="4584" y="8495"/>
                  </a:cubicBezTo>
                  <a:cubicBezTo>
                    <a:pt x="5129" y="8495"/>
                    <a:pt x="5679" y="8390"/>
                    <a:pt x="6203" y="8174"/>
                  </a:cubicBezTo>
                  <a:cubicBezTo>
                    <a:pt x="7790" y="7520"/>
                    <a:pt x="8828" y="5972"/>
                    <a:pt x="8828" y="4251"/>
                  </a:cubicBezTo>
                  <a:cubicBezTo>
                    <a:pt x="8838" y="1905"/>
                    <a:pt x="6934" y="1"/>
                    <a:pt x="4587" y="1"/>
                  </a:cubicBez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5" name="Google Shape;15175;p85"/>
            <p:cNvSpPr/>
            <p:nvPr/>
          </p:nvSpPr>
          <p:spPr>
            <a:xfrm>
              <a:off x="2019181" y="4396105"/>
              <a:ext cx="230959" cy="221996"/>
            </a:xfrm>
            <a:custGeom>
              <a:avLst/>
              <a:gdLst/>
              <a:ahLst/>
              <a:cxnLst/>
              <a:rect l="l" t="t" r="r" b="b"/>
              <a:pathLst>
                <a:path w="8838" h="8495" extrusionOk="0">
                  <a:moveTo>
                    <a:pt x="4588" y="1"/>
                  </a:moveTo>
                  <a:cubicBezTo>
                    <a:pt x="2866" y="1"/>
                    <a:pt x="1318" y="1039"/>
                    <a:pt x="664" y="2626"/>
                  </a:cubicBezTo>
                  <a:cubicBezTo>
                    <a:pt x="1" y="4212"/>
                    <a:pt x="366" y="6040"/>
                    <a:pt x="1578" y="7251"/>
                  </a:cubicBezTo>
                  <a:cubicBezTo>
                    <a:pt x="2390" y="8063"/>
                    <a:pt x="3478" y="8495"/>
                    <a:pt x="4585" y="8495"/>
                  </a:cubicBezTo>
                  <a:cubicBezTo>
                    <a:pt x="5130" y="8495"/>
                    <a:pt x="5679" y="8390"/>
                    <a:pt x="6203" y="8174"/>
                  </a:cubicBezTo>
                  <a:cubicBezTo>
                    <a:pt x="7799" y="7520"/>
                    <a:pt x="8828" y="5972"/>
                    <a:pt x="8838" y="4251"/>
                  </a:cubicBezTo>
                  <a:cubicBezTo>
                    <a:pt x="8838" y="1905"/>
                    <a:pt x="6934" y="1"/>
                    <a:pt x="4588" y="1"/>
                  </a:cubicBezTo>
                  <a:close/>
                </a:path>
              </a:pathLst>
            </a:custGeom>
            <a:solidFill>
              <a:srgbClr val="CED5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6" name="Google Shape;15176;p85"/>
            <p:cNvSpPr/>
            <p:nvPr/>
          </p:nvSpPr>
          <p:spPr>
            <a:xfrm>
              <a:off x="2033266" y="4540853"/>
              <a:ext cx="67108" cy="50775"/>
            </a:xfrm>
            <a:custGeom>
              <a:avLst/>
              <a:gdLst/>
              <a:ahLst/>
              <a:cxnLst/>
              <a:rect l="l" t="t" r="r" b="b"/>
              <a:pathLst>
                <a:path w="2568" h="1943" extrusionOk="0">
                  <a:moveTo>
                    <a:pt x="0" y="1"/>
                  </a:moveTo>
                  <a:lnTo>
                    <a:pt x="0" y="1"/>
                  </a:lnTo>
                  <a:cubicBezTo>
                    <a:pt x="241" y="751"/>
                    <a:pt x="683" y="1424"/>
                    <a:pt x="1279" y="1943"/>
                  </a:cubicBezTo>
                  <a:cubicBezTo>
                    <a:pt x="1885" y="1424"/>
                    <a:pt x="2327" y="751"/>
                    <a:pt x="2568" y="1"/>
                  </a:cubicBezTo>
                  <a:lnTo>
                    <a:pt x="2568" y="1"/>
                  </a:lnTo>
                  <a:cubicBezTo>
                    <a:pt x="2149" y="130"/>
                    <a:pt x="1717" y="195"/>
                    <a:pt x="1284" y="195"/>
                  </a:cubicBezTo>
                  <a:cubicBezTo>
                    <a:pt x="851" y="195"/>
                    <a:pt x="419" y="130"/>
                    <a:pt x="0" y="1"/>
                  </a:cubicBez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7" name="Google Shape;15177;p85"/>
            <p:cNvSpPr/>
            <p:nvPr/>
          </p:nvSpPr>
          <p:spPr>
            <a:xfrm>
              <a:off x="1947055" y="4323979"/>
              <a:ext cx="230724" cy="221996"/>
            </a:xfrm>
            <a:custGeom>
              <a:avLst/>
              <a:gdLst/>
              <a:ahLst/>
              <a:cxnLst/>
              <a:rect l="l" t="t" r="r" b="b"/>
              <a:pathLst>
                <a:path w="8829" h="8495" extrusionOk="0">
                  <a:moveTo>
                    <a:pt x="4596" y="1"/>
                  </a:moveTo>
                  <a:cubicBezTo>
                    <a:pt x="4590" y="1"/>
                    <a:pt x="4584" y="1"/>
                    <a:pt x="4578" y="1"/>
                  </a:cubicBezTo>
                  <a:cubicBezTo>
                    <a:pt x="2857" y="1"/>
                    <a:pt x="1309" y="1030"/>
                    <a:pt x="655" y="2616"/>
                  </a:cubicBezTo>
                  <a:cubicBezTo>
                    <a:pt x="1" y="4203"/>
                    <a:pt x="357" y="6030"/>
                    <a:pt x="1578" y="7242"/>
                  </a:cubicBezTo>
                  <a:cubicBezTo>
                    <a:pt x="2390" y="8061"/>
                    <a:pt x="3480" y="8495"/>
                    <a:pt x="4587" y="8495"/>
                  </a:cubicBezTo>
                  <a:cubicBezTo>
                    <a:pt x="5132" y="8495"/>
                    <a:pt x="5681" y="8390"/>
                    <a:pt x="6203" y="8175"/>
                  </a:cubicBezTo>
                  <a:cubicBezTo>
                    <a:pt x="7790" y="7511"/>
                    <a:pt x="8828" y="5963"/>
                    <a:pt x="8828" y="4251"/>
                  </a:cubicBezTo>
                  <a:cubicBezTo>
                    <a:pt x="8828" y="1911"/>
                    <a:pt x="6934" y="1"/>
                    <a:pt x="4596" y="1"/>
                  </a:cubicBezTo>
                  <a:close/>
                </a:path>
              </a:pathLst>
            </a:custGeom>
            <a:solidFill>
              <a:srgbClr val="8FA1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8" name="Google Shape;15178;p85"/>
            <p:cNvSpPr/>
            <p:nvPr/>
          </p:nvSpPr>
          <p:spPr>
            <a:xfrm>
              <a:off x="2019677" y="4422995"/>
              <a:ext cx="85741" cy="122980"/>
            </a:xfrm>
            <a:custGeom>
              <a:avLst/>
              <a:gdLst/>
              <a:ahLst/>
              <a:cxnLst/>
              <a:rect l="l" t="t" r="r" b="b"/>
              <a:pathLst>
                <a:path w="3281" h="4706" extrusionOk="0">
                  <a:moveTo>
                    <a:pt x="1799" y="1"/>
                  </a:moveTo>
                  <a:cubicBezTo>
                    <a:pt x="511" y="1116"/>
                    <a:pt x="1" y="2885"/>
                    <a:pt x="520" y="4511"/>
                  </a:cubicBezTo>
                  <a:cubicBezTo>
                    <a:pt x="939" y="4640"/>
                    <a:pt x="1371" y="4705"/>
                    <a:pt x="1804" y="4705"/>
                  </a:cubicBezTo>
                  <a:cubicBezTo>
                    <a:pt x="2237" y="4705"/>
                    <a:pt x="2669" y="4640"/>
                    <a:pt x="3088" y="4511"/>
                  </a:cubicBezTo>
                  <a:cubicBezTo>
                    <a:pt x="3213" y="4097"/>
                    <a:pt x="3280" y="3664"/>
                    <a:pt x="3280" y="3222"/>
                  </a:cubicBezTo>
                  <a:cubicBezTo>
                    <a:pt x="3280" y="1981"/>
                    <a:pt x="2742" y="808"/>
                    <a:pt x="1799" y="1"/>
                  </a:cubicBezTo>
                  <a:close/>
                </a:path>
              </a:pathLst>
            </a:custGeom>
            <a:solidFill>
              <a:srgbClr val="AAB6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9" name="Google Shape;15179;p85"/>
            <p:cNvSpPr/>
            <p:nvPr/>
          </p:nvSpPr>
          <p:spPr>
            <a:xfrm>
              <a:off x="1942534" y="4396261"/>
              <a:ext cx="124182" cy="144617"/>
            </a:xfrm>
            <a:custGeom>
              <a:avLst/>
              <a:gdLst/>
              <a:ahLst/>
              <a:cxnLst/>
              <a:rect l="l" t="t" r="r" b="b"/>
              <a:pathLst>
                <a:path w="4752" h="5534" extrusionOk="0">
                  <a:moveTo>
                    <a:pt x="1979" y="0"/>
                  </a:moveTo>
                  <a:cubicBezTo>
                    <a:pt x="1552" y="0"/>
                    <a:pt x="1122" y="65"/>
                    <a:pt x="703" y="197"/>
                  </a:cubicBezTo>
                  <a:cubicBezTo>
                    <a:pt x="1" y="2437"/>
                    <a:pt x="1232" y="4822"/>
                    <a:pt x="3472" y="5534"/>
                  </a:cubicBezTo>
                  <a:cubicBezTo>
                    <a:pt x="3338" y="5120"/>
                    <a:pt x="3270" y="4687"/>
                    <a:pt x="3270" y="4245"/>
                  </a:cubicBezTo>
                  <a:cubicBezTo>
                    <a:pt x="3270" y="3004"/>
                    <a:pt x="3809" y="1831"/>
                    <a:pt x="4751" y="1024"/>
                  </a:cubicBezTo>
                  <a:cubicBezTo>
                    <a:pt x="3969" y="356"/>
                    <a:pt x="2983" y="0"/>
                    <a:pt x="1979" y="0"/>
                  </a:cubicBezTo>
                  <a:close/>
                </a:path>
              </a:pathLst>
            </a:custGeom>
            <a:solidFill>
              <a:srgbClr val="8A9D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80" name="Google Shape;15180;p85"/>
            <p:cNvSpPr/>
            <p:nvPr/>
          </p:nvSpPr>
          <p:spPr>
            <a:xfrm>
              <a:off x="2066690" y="4396261"/>
              <a:ext cx="111089" cy="144617"/>
            </a:xfrm>
            <a:custGeom>
              <a:avLst/>
              <a:gdLst/>
              <a:ahLst/>
              <a:cxnLst/>
              <a:rect l="l" t="t" r="r" b="b"/>
              <a:pathLst>
                <a:path w="4251" h="5534" extrusionOk="0">
                  <a:moveTo>
                    <a:pt x="2777" y="0"/>
                  </a:moveTo>
                  <a:cubicBezTo>
                    <a:pt x="1773" y="0"/>
                    <a:pt x="783" y="356"/>
                    <a:pt x="0" y="1024"/>
                  </a:cubicBezTo>
                  <a:cubicBezTo>
                    <a:pt x="1298" y="2129"/>
                    <a:pt x="1798" y="3908"/>
                    <a:pt x="1289" y="5534"/>
                  </a:cubicBezTo>
                  <a:cubicBezTo>
                    <a:pt x="3048" y="4966"/>
                    <a:pt x="4250" y="3331"/>
                    <a:pt x="4250" y="1485"/>
                  </a:cubicBezTo>
                  <a:cubicBezTo>
                    <a:pt x="4250" y="1043"/>
                    <a:pt x="4183" y="610"/>
                    <a:pt x="4049" y="197"/>
                  </a:cubicBezTo>
                  <a:cubicBezTo>
                    <a:pt x="3632" y="65"/>
                    <a:pt x="3203" y="0"/>
                    <a:pt x="2777" y="0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81" name="Google Shape;15181;p85"/>
            <p:cNvSpPr/>
            <p:nvPr/>
          </p:nvSpPr>
          <p:spPr>
            <a:xfrm>
              <a:off x="2012412" y="4293326"/>
              <a:ext cx="94992" cy="81246"/>
            </a:xfrm>
            <a:custGeom>
              <a:avLst/>
              <a:gdLst/>
              <a:ahLst/>
              <a:cxnLst/>
              <a:rect l="l" t="t" r="r" b="b"/>
              <a:pathLst>
                <a:path w="3635" h="3109" extrusionOk="0">
                  <a:moveTo>
                    <a:pt x="2077" y="1"/>
                  </a:moveTo>
                  <a:cubicBezTo>
                    <a:pt x="692" y="1"/>
                    <a:pt x="0" y="1674"/>
                    <a:pt x="981" y="2655"/>
                  </a:cubicBezTo>
                  <a:cubicBezTo>
                    <a:pt x="1297" y="2968"/>
                    <a:pt x="1686" y="3108"/>
                    <a:pt x="2067" y="3108"/>
                  </a:cubicBezTo>
                  <a:cubicBezTo>
                    <a:pt x="2867" y="3108"/>
                    <a:pt x="3635" y="2490"/>
                    <a:pt x="3635" y="1559"/>
                  </a:cubicBezTo>
                  <a:cubicBezTo>
                    <a:pt x="3625" y="703"/>
                    <a:pt x="2933" y="1"/>
                    <a:pt x="2077" y="1"/>
                  </a:cubicBezTo>
                  <a:close/>
                </a:path>
              </a:pathLst>
            </a:custGeom>
            <a:solidFill>
              <a:srgbClr val="F5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82" name="Google Shape;15182;p85"/>
            <p:cNvSpPr/>
            <p:nvPr/>
          </p:nvSpPr>
          <p:spPr>
            <a:xfrm>
              <a:off x="2058641" y="4293326"/>
              <a:ext cx="48763" cy="81194"/>
            </a:xfrm>
            <a:custGeom>
              <a:avLst/>
              <a:gdLst/>
              <a:ahLst/>
              <a:cxnLst/>
              <a:rect l="l" t="t" r="r" b="b"/>
              <a:pathLst>
                <a:path w="1866" h="3107" extrusionOk="0">
                  <a:moveTo>
                    <a:pt x="308" y="1"/>
                  </a:moveTo>
                  <a:cubicBezTo>
                    <a:pt x="202" y="1"/>
                    <a:pt x="97" y="10"/>
                    <a:pt x="0" y="30"/>
                  </a:cubicBezTo>
                  <a:cubicBezTo>
                    <a:pt x="722" y="183"/>
                    <a:pt x="1241" y="818"/>
                    <a:pt x="1241" y="1559"/>
                  </a:cubicBezTo>
                  <a:cubicBezTo>
                    <a:pt x="1241" y="2289"/>
                    <a:pt x="722" y="2934"/>
                    <a:pt x="0" y="3078"/>
                  </a:cubicBezTo>
                  <a:cubicBezTo>
                    <a:pt x="97" y="3097"/>
                    <a:pt x="202" y="3107"/>
                    <a:pt x="308" y="3107"/>
                  </a:cubicBezTo>
                  <a:cubicBezTo>
                    <a:pt x="1164" y="3107"/>
                    <a:pt x="1856" y="2414"/>
                    <a:pt x="1866" y="1559"/>
                  </a:cubicBezTo>
                  <a:cubicBezTo>
                    <a:pt x="1866" y="693"/>
                    <a:pt x="1164" y="1"/>
                    <a:pt x="308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83" name="Google Shape;15183;p85"/>
            <p:cNvSpPr/>
            <p:nvPr/>
          </p:nvSpPr>
          <p:spPr>
            <a:xfrm>
              <a:off x="2061150" y="4305529"/>
              <a:ext cx="23389" cy="34077"/>
            </a:xfrm>
            <a:custGeom>
              <a:avLst/>
              <a:gdLst/>
              <a:ahLst/>
              <a:cxnLst/>
              <a:rect l="l" t="t" r="r" b="b"/>
              <a:pathLst>
                <a:path w="895" h="1304" extrusionOk="0">
                  <a:moveTo>
                    <a:pt x="212" y="0"/>
                  </a:moveTo>
                  <a:cubicBezTo>
                    <a:pt x="106" y="0"/>
                    <a:pt x="1" y="72"/>
                    <a:pt x="1" y="216"/>
                  </a:cubicBezTo>
                  <a:lnTo>
                    <a:pt x="1" y="1092"/>
                  </a:lnTo>
                  <a:cubicBezTo>
                    <a:pt x="1" y="1207"/>
                    <a:pt x="97" y="1303"/>
                    <a:pt x="212" y="1303"/>
                  </a:cubicBezTo>
                  <a:lnTo>
                    <a:pt x="616" y="1303"/>
                  </a:lnTo>
                  <a:cubicBezTo>
                    <a:pt x="895" y="1303"/>
                    <a:pt x="895" y="880"/>
                    <a:pt x="616" y="880"/>
                  </a:cubicBezTo>
                  <a:lnTo>
                    <a:pt x="424" y="880"/>
                  </a:lnTo>
                  <a:lnTo>
                    <a:pt x="424" y="216"/>
                  </a:lnTo>
                  <a:cubicBezTo>
                    <a:pt x="424" y="72"/>
                    <a:pt x="318" y="0"/>
                    <a:pt x="212" y="0"/>
                  </a:cubicBez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84" name="Google Shape;15184;p85"/>
            <p:cNvSpPr/>
            <p:nvPr/>
          </p:nvSpPr>
          <p:spPr>
            <a:xfrm>
              <a:off x="2046332" y="4459816"/>
              <a:ext cx="35723" cy="61647"/>
            </a:xfrm>
            <a:custGeom>
              <a:avLst/>
              <a:gdLst/>
              <a:ahLst/>
              <a:cxnLst/>
              <a:rect l="l" t="t" r="r" b="b"/>
              <a:pathLst>
                <a:path w="1367" h="2359" extrusionOk="0">
                  <a:moveTo>
                    <a:pt x="779" y="0"/>
                  </a:moveTo>
                  <a:cubicBezTo>
                    <a:pt x="673" y="0"/>
                    <a:pt x="568" y="72"/>
                    <a:pt x="568" y="217"/>
                  </a:cubicBezTo>
                  <a:lnTo>
                    <a:pt x="568" y="294"/>
                  </a:lnTo>
                  <a:cubicBezTo>
                    <a:pt x="0" y="524"/>
                    <a:pt x="164" y="1380"/>
                    <a:pt x="779" y="1380"/>
                  </a:cubicBezTo>
                  <a:cubicBezTo>
                    <a:pt x="895" y="1380"/>
                    <a:pt x="962" y="1505"/>
                    <a:pt x="904" y="1601"/>
                  </a:cubicBezTo>
                  <a:cubicBezTo>
                    <a:pt x="877" y="1647"/>
                    <a:pt x="830" y="1669"/>
                    <a:pt x="783" y="1669"/>
                  </a:cubicBezTo>
                  <a:cubicBezTo>
                    <a:pt x="731" y="1669"/>
                    <a:pt x="679" y="1642"/>
                    <a:pt x="654" y="1592"/>
                  </a:cubicBezTo>
                  <a:cubicBezTo>
                    <a:pt x="611" y="1503"/>
                    <a:pt x="538" y="1466"/>
                    <a:pt x="466" y="1466"/>
                  </a:cubicBezTo>
                  <a:cubicBezTo>
                    <a:pt x="326" y="1466"/>
                    <a:pt x="187" y="1604"/>
                    <a:pt x="270" y="1774"/>
                  </a:cubicBezTo>
                  <a:cubicBezTo>
                    <a:pt x="337" y="1900"/>
                    <a:pt x="443" y="1996"/>
                    <a:pt x="568" y="2053"/>
                  </a:cubicBezTo>
                  <a:lnTo>
                    <a:pt x="568" y="2150"/>
                  </a:lnTo>
                  <a:cubicBezTo>
                    <a:pt x="568" y="2289"/>
                    <a:pt x="673" y="2359"/>
                    <a:pt x="779" y="2359"/>
                  </a:cubicBezTo>
                  <a:cubicBezTo>
                    <a:pt x="885" y="2359"/>
                    <a:pt x="991" y="2289"/>
                    <a:pt x="991" y="2150"/>
                  </a:cubicBezTo>
                  <a:lnTo>
                    <a:pt x="991" y="2053"/>
                  </a:lnTo>
                  <a:cubicBezTo>
                    <a:pt x="1202" y="1967"/>
                    <a:pt x="1347" y="1755"/>
                    <a:pt x="1347" y="1534"/>
                  </a:cubicBezTo>
                  <a:cubicBezTo>
                    <a:pt x="1347" y="1217"/>
                    <a:pt x="1096" y="967"/>
                    <a:pt x="779" y="967"/>
                  </a:cubicBezTo>
                  <a:cubicBezTo>
                    <a:pt x="621" y="959"/>
                    <a:pt x="729" y="704"/>
                    <a:pt x="837" y="704"/>
                  </a:cubicBezTo>
                  <a:cubicBezTo>
                    <a:pt x="860" y="704"/>
                    <a:pt x="884" y="716"/>
                    <a:pt x="904" y="746"/>
                  </a:cubicBezTo>
                  <a:cubicBezTo>
                    <a:pt x="948" y="812"/>
                    <a:pt x="1009" y="839"/>
                    <a:pt x="1069" y="839"/>
                  </a:cubicBezTo>
                  <a:cubicBezTo>
                    <a:pt x="1219" y="839"/>
                    <a:pt x="1367" y="670"/>
                    <a:pt x="1250" y="505"/>
                  </a:cubicBezTo>
                  <a:cubicBezTo>
                    <a:pt x="1193" y="409"/>
                    <a:pt x="1096" y="332"/>
                    <a:pt x="991" y="294"/>
                  </a:cubicBezTo>
                  <a:lnTo>
                    <a:pt x="991" y="217"/>
                  </a:lnTo>
                  <a:cubicBezTo>
                    <a:pt x="991" y="72"/>
                    <a:pt x="885" y="0"/>
                    <a:pt x="779" y="0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85" name="Google Shape;15185;p85"/>
            <p:cNvSpPr/>
            <p:nvPr/>
          </p:nvSpPr>
          <p:spPr>
            <a:xfrm>
              <a:off x="2182770" y="4521436"/>
              <a:ext cx="25662" cy="22709"/>
            </a:xfrm>
            <a:custGeom>
              <a:avLst/>
              <a:gdLst/>
              <a:ahLst/>
              <a:cxnLst/>
              <a:rect l="l" t="t" r="r" b="b"/>
              <a:pathLst>
                <a:path w="982" h="869" extrusionOk="0">
                  <a:moveTo>
                    <a:pt x="491" y="1"/>
                  </a:moveTo>
                  <a:cubicBezTo>
                    <a:pt x="441" y="1"/>
                    <a:pt x="390" y="27"/>
                    <a:pt x="366" y="80"/>
                  </a:cubicBezTo>
                  <a:lnTo>
                    <a:pt x="1" y="869"/>
                  </a:lnTo>
                  <a:lnTo>
                    <a:pt x="982" y="869"/>
                  </a:lnTo>
                  <a:lnTo>
                    <a:pt x="616" y="80"/>
                  </a:lnTo>
                  <a:cubicBezTo>
                    <a:pt x="592" y="27"/>
                    <a:pt x="542" y="1"/>
                    <a:pt x="491" y="1"/>
                  </a:cubicBez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86" name="Google Shape;15186;p85"/>
            <p:cNvSpPr/>
            <p:nvPr/>
          </p:nvSpPr>
          <p:spPr>
            <a:xfrm>
              <a:off x="2178746" y="4542603"/>
              <a:ext cx="33711" cy="79704"/>
            </a:xfrm>
            <a:custGeom>
              <a:avLst/>
              <a:gdLst/>
              <a:ahLst/>
              <a:cxnLst/>
              <a:rect l="l" t="t" r="r" b="b"/>
              <a:pathLst>
                <a:path w="1290" h="3050" extrusionOk="0">
                  <a:moveTo>
                    <a:pt x="280" y="1"/>
                  </a:moveTo>
                  <a:cubicBezTo>
                    <a:pt x="126" y="1"/>
                    <a:pt x="1" y="126"/>
                    <a:pt x="1" y="289"/>
                  </a:cubicBezTo>
                  <a:lnTo>
                    <a:pt x="1" y="2770"/>
                  </a:lnTo>
                  <a:cubicBezTo>
                    <a:pt x="1" y="2924"/>
                    <a:pt x="126" y="3049"/>
                    <a:pt x="280" y="3049"/>
                  </a:cubicBezTo>
                  <a:lnTo>
                    <a:pt x="1001" y="3049"/>
                  </a:lnTo>
                  <a:cubicBezTo>
                    <a:pt x="1155" y="3049"/>
                    <a:pt x="1289" y="2924"/>
                    <a:pt x="1289" y="2770"/>
                  </a:cubicBezTo>
                  <a:lnTo>
                    <a:pt x="1289" y="289"/>
                  </a:lnTo>
                  <a:cubicBezTo>
                    <a:pt x="1289" y="126"/>
                    <a:pt x="1155" y="1"/>
                    <a:pt x="1001" y="1"/>
                  </a:cubicBezTo>
                  <a:close/>
                </a:path>
              </a:pathLst>
            </a:custGeom>
            <a:solidFill>
              <a:srgbClr val="8FA1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87" name="Google Shape;15187;p85"/>
            <p:cNvSpPr/>
            <p:nvPr/>
          </p:nvSpPr>
          <p:spPr>
            <a:xfrm>
              <a:off x="2195601" y="4542603"/>
              <a:ext cx="16855" cy="79704"/>
            </a:xfrm>
            <a:custGeom>
              <a:avLst/>
              <a:gdLst/>
              <a:ahLst/>
              <a:cxnLst/>
              <a:rect l="l" t="t" r="r" b="b"/>
              <a:pathLst>
                <a:path w="645" h="3050" extrusionOk="0">
                  <a:moveTo>
                    <a:pt x="0" y="1"/>
                  </a:moveTo>
                  <a:lnTo>
                    <a:pt x="0" y="3049"/>
                  </a:lnTo>
                  <a:lnTo>
                    <a:pt x="356" y="3049"/>
                  </a:lnTo>
                  <a:cubicBezTo>
                    <a:pt x="510" y="3049"/>
                    <a:pt x="644" y="2924"/>
                    <a:pt x="644" y="2770"/>
                  </a:cubicBezTo>
                  <a:lnTo>
                    <a:pt x="644" y="289"/>
                  </a:lnTo>
                  <a:cubicBezTo>
                    <a:pt x="635" y="126"/>
                    <a:pt x="510" y="1"/>
                    <a:pt x="356" y="1"/>
                  </a:cubicBezTo>
                  <a:close/>
                </a:path>
              </a:pathLst>
            </a:custGeom>
            <a:solidFill>
              <a:srgbClr val="7087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88" name="Google Shape;15188;p85"/>
            <p:cNvSpPr/>
            <p:nvPr/>
          </p:nvSpPr>
          <p:spPr>
            <a:xfrm>
              <a:off x="2178746" y="4602917"/>
              <a:ext cx="33711" cy="19390"/>
            </a:xfrm>
            <a:custGeom>
              <a:avLst/>
              <a:gdLst/>
              <a:ahLst/>
              <a:cxnLst/>
              <a:rect l="l" t="t" r="r" b="b"/>
              <a:pathLst>
                <a:path w="1290" h="742" extrusionOk="0">
                  <a:moveTo>
                    <a:pt x="1" y="1"/>
                  </a:moveTo>
                  <a:lnTo>
                    <a:pt x="1" y="462"/>
                  </a:lnTo>
                  <a:cubicBezTo>
                    <a:pt x="1" y="616"/>
                    <a:pt x="126" y="741"/>
                    <a:pt x="280" y="741"/>
                  </a:cubicBezTo>
                  <a:lnTo>
                    <a:pt x="1001" y="741"/>
                  </a:lnTo>
                  <a:cubicBezTo>
                    <a:pt x="1155" y="741"/>
                    <a:pt x="1289" y="616"/>
                    <a:pt x="1289" y="462"/>
                  </a:cubicBezTo>
                  <a:lnTo>
                    <a:pt x="1289" y="1"/>
                  </a:lnTo>
                  <a:close/>
                </a:path>
              </a:pathLst>
            </a:custGeom>
            <a:solidFill>
              <a:srgbClr val="8D9B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89" name="Google Shape;15189;p85"/>
            <p:cNvSpPr/>
            <p:nvPr/>
          </p:nvSpPr>
          <p:spPr>
            <a:xfrm>
              <a:off x="1911881" y="4515974"/>
              <a:ext cx="80958" cy="78920"/>
            </a:xfrm>
            <a:custGeom>
              <a:avLst/>
              <a:gdLst/>
              <a:ahLst/>
              <a:cxnLst/>
              <a:rect l="l" t="t" r="r" b="b"/>
              <a:pathLst>
                <a:path w="3098" h="3020" extrusionOk="0">
                  <a:moveTo>
                    <a:pt x="1539" y="1"/>
                  </a:moveTo>
                  <a:cubicBezTo>
                    <a:pt x="558" y="10"/>
                    <a:pt x="1" y="1145"/>
                    <a:pt x="607" y="1924"/>
                  </a:cubicBezTo>
                  <a:cubicBezTo>
                    <a:pt x="847" y="2241"/>
                    <a:pt x="1001" y="2626"/>
                    <a:pt x="1049" y="3020"/>
                  </a:cubicBezTo>
                  <a:lnTo>
                    <a:pt x="2039" y="3020"/>
                  </a:lnTo>
                  <a:cubicBezTo>
                    <a:pt x="2087" y="2626"/>
                    <a:pt x="2251" y="2241"/>
                    <a:pt x="2501" y="1914"/>
                  </a:cubicBezTo>
                  <a:cubicBezTo>
                    <a:pt x="3097" y="1135"/>
                    <a:pt x="2530" y="1"/>
                    <a:pt x="1539" y="1"/>
                  </a:cubicBezTo>
                  <a:close/>
                </a:path>
              </a:pathLst>
            </a:custGeom>
            <a:solidFill>
              <a:srgbClr val="CED5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90" name="Google Shape;15190;p85"/>
            <p:cNvSpPr/>
            <p:nvPr/>
          </p:nvSpPr>
          <p:spPr>
            <a:xfrm>
              <a:off x="1945566" y="4516157"/>
              <a:ext cx="37971" cy="78737"/>
            </a:xfrm>
            <a:custGeom>
              <a:avLst/>
              <a:gdLst/>
              <a:ahLst/>
              <a:cxnLst/>
              <a:rect l="l" t="t" r="r" b="b"/>
              <a:pathLst>
                <a:path w="1453" h="3013" extrusionOk="0">
                  <a:moveTo>
                    <a:pt x="269" y="1"/>
                  </a:moveTo>
                  <a:cubicBezTo>
                    <a:pt x="181" y="1"/>
                    <a:pt x="91" y="11"/>
                    <a:pt x="0" y="32"/>
                  </a:cubicBezTo>
                  <a:cubicBezTo>
                    <a:pt x="846" y="215"/>
                    <a:pt x="1202" y="1224"/>
                    <a:pt x="683" y="1917"/>
                  </a:cubicBezTo>
                  <a:cubicBezTo>
                    <a:pt x="433" y="2234"/>
                    <a:pt x="279" y="2619"/>
                    <a:pt x="231" y="3013"/>
                  </a:cubicBezTo>
                  <a:lnTo>
                    <a:pt x="750" y="3013"/>
                  </a:lnTo>
                  <a:cubicBezTo>
                    <a:pt x="808" y="2619"/>
                    <a:pt x="962" y="2234"/>
                    <a:pt x="1212" y="1917"/>
                  </a:cubicBezTo>
                  <a:cubicBezTo>
                    <a:pt x="1366" y="1705"/>
                    <a:pt x="1452" y="1455"/>
                    <a:pt x="1452" y="1196"/>
                  </a:cubicBezTo>
                  <a:cubicBezTo>
                    <a:pt x="1452" y="520"/>
                    <a:pt x="904" y="1"/>
                    <a:pt x="269" y="1"/>
                  </a:cubicBezTo>
                  <a:close/>
                </a:path>
              </a:pathLst>
            </a:custGeom>
            <a:solidFill>
              <a:srgbClr val="A2AF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91" name="Google Shape;15191;p85"/>
            <p:cNvSpPr/>
            <p:nvPr/>
          </p:nvSpPr>
          <p:spPr>
            <a:xfrm>
              <a:off x="1907099" y="4489581"/>
              <a:ext cx="19390" cy="15366"/>
            </a:xfrm>
            <a:custGeom>
              <a:avLst/>
              <a:gdLst/>
              <a:ahLst/>
              <a:cxnLst/>
              <a:rect l="l" t="t" r="r" b="b"/>
              <a:pathLst>
                <a:path w="742" h="588" extrusionOk="0">
                  <a:moveTo>
                    <a:pt x="303" y="1"/>
                  </a:moveTo>
                  <a:cubicBezTo>
                    <a:pt x="139" y="1"/>
                    <a:pt x="0" y="212"/>
                    <a:pt x="155" y="366"/>
                  </a:cubicBezTo>
                  <a:lnTo>
                    <a:pt x="318" y="520"/>
                  </a:lnTo>
                  <a:cubicBezTo>
                    <a:pt x="357" y="559"/>
                    <a:pt x="405" y="587"/>
                    <a:pt x="463" y="587"/>
                  </a:cubicBezTo>
                  <a:cubicBezTo>
                    <a:pt x="655" y="578"/>
                    <a:pt x="741" y="357"/>
                    <a:pt x="616" y="222"/>
                  </a:cubicBezTo>
                  <a:lnTo>
                    <a:pt x="453" y="68"/>
                  </a:lnTo>
                  <a:cubicBezTo>
                    <a:pt x="406" y="21"/>
                    <a:pt x="353" y="1"/>
                    <a:pt x="303" y="1"/>
                  </a:cubicBezTo>
                  <a:close/>
                </a:path>
              </a:pathLst>
            </a:custGeom>
            <a:solidFill>
              <a:srgbClr val="CED5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92" name="Google Shape;15192;p85"/>
            <p:cNvSpPr/>
            <p:nvPr/>
          </p:nvSpPr>
          <p:spPr>
            <a:xfrm>
              <a:off x="1897769" y="4504006"/>
              <a:ext cx="20932" cy="12753"/>
            </a:xfrm>
            <a:custGeom>
              <a:avLst/>
              <a:gdLst/>
              <a:ahLst/>
              <a:cxnLst/>
              <a:rect l="l" t="t" r="r" b="b"/>
              <a:pathLst>
                <a:path w="801" h="488" extrusionOk="0">
                  <a:moveTo>
                    <a:pt x="295" y="1"/>
                  </a:moveTo>
                  <a:cubicBezTo>
                    <a:pt x="68" y="1"/>
                    <a:pt x="1" y="340"/>
                    <a:pt x="243" y="420"/>
                  </a:cubicBezTo>
                  <a:lnTo>
                    <a:pt x="454" y="478"/>
                  </a:lnTo>
                  <a:cubicBezTo>
                    <a:pt x="473" y="478"/>
                    <a:pt x="493" y="478"/>
                    <a:pt x="512" y="487"/>
                  </a:cubicBezTo>
                  <a:cubicBezTo>
                    <a:pt x="762" y="478"/>
                    <a:pt x="800" y="132"/>
                    <a:pt x="570" y="64"/>
                  </a:cubicBezTo>
                  <a:lnTo>
                    <a:pt x="348" y="7"/>
                  </a:lnTo>
                  <a:cubicBezTo>
                    <a:pt x="330" y="3"/>
                    <a:pt x="312" y="1"/>
                    <a:pt x="295" y="1"/>
                  </a:cubicBezTo>
                  <a:close/>
                </a:path>
              </a:pathLst>
            </a:custGeom>
            <a:solidFill>
              <a:srgbClr val="CED5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93" name="Google Shape;15193;p85"/>
            <p:cNvSpPr/>
            <p:nvPr/>
          </p:nvSpPr>
          <p:spPr>
            <a:xfrm>
              <a:off x="1922909" y="4479859"/>
              <a:ext cx="14373" cy="16803"/>
            </a:xfrm>
            <a:custGeom>
              <a:avLst/>
              <a:gdLst/>
              <a:ahLst/>
              <a:cxnLst/>
              <a:rect l="l" t="t" r="r" b="b"/>
              <a:pathLst>
                <a:path w="550" h="643" extrusionOk="0">
                  <a:moveTo>
                    <a:pt x="254" y="0"/>
                  </a:moveTo>
                  <a:cubicBezTo>
                    <a:pt x="128" y="0"/>
                    <a:pt x="0" y="106"/>
                    <a:pt x="40" y="267"/>
                  </a:cubicBezTo>
                  <a:lnTo>
                    <a:pt x="108" y="488"/>
                  </a:lnTo>
                  <a:cubicBezTo>
                    <a:pt x="127" y="575"/>
                    <a:pt x="213" y="642"/>
                    <a:pt x="310" y="642"/>
                  </a:cubicBezTo>
                  <a:cubicBezTo>
                    <a:pt x="444" y="642"/>
                    <a:pt x="550" y="507"/>
                    <a:pt x="511" y="373"/>
                  </a:cubicBezTo>
                  <a:lnTo>
                    <a:pt x="454" y="161"/>
                  </a:lnTo>
                  <a:cubicBezTo>
                    <a:pt x="423" y="49"/>
                    <a:pt x="339" y="0"/>
                    <a:pt x="254" y="0"/>
                  </a:cubicBezTo>
                  <a:close/>
                </a:path>
              </a:pathLst>
            </a:custGeom>
            <a:solidFill>
              <a:srgbClr val="CED5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94" name="Google Shape;15194;p85"/>
            <p:cNvSpPr/>
            <p:nvPr/>
          </p:nvSpPr>
          <p:spPr>
            <a:xfrm>
              <a:off x="1934773" y="4594111"/>
              <a:ext cx="34939" cy="28197"/>
            </a:xfrm>
            <a:custGeom>
              <a:avLst/>
              <a:gdLst/>
              <a:ahLst/>
              <a:cxnLst/>
              <a:rect l="l" t="t" r="r" b="b"/>
              <a:pathLst>
                <a:path w="1337" h="1079" extrusionOk="0">
                  <a:moveTo>
                    <a:pt x="168" y="0"/>
                  </a:moveTo>
                  <a:cubicBezTo>
                    <a:pt x="78" y="0"/>
                    <a:pt x="0" y="83"/>
                    <a:pt x="9" y="184"/>
                  </a:cubicBezTo>
                  <a:lnTo>
                    <a:pt x="9" y="905"/>
                  </a:lnTo>
                  <a:cubicBezTo>
                    <a:pt x="9" y="1001"/>
                    <a:pt x="86" y="1078"/>
                    <a:pt x="182" y="1078"/>
                  </a:cubicBezTo>
                  <a:lnTo>
                    <a:pt x="1154" y="1078"/>
                  </a:lnTo>
                  <a:cubicBezTo>
                    <a:pt x="1259" y="1078"/>
                    <a:pt x="1336" y="992"/>
                    <a:pt x="1336" y="895"/>
                  </a:cubicBezTo>
                  <a:lnTo>
                    <a:pt x="1336" y="174"/>
                  </a:lnTo>
                  <a:cubicBezTo>
                    <a:pt x="1336" y="78"/>
                    <a:pt x="1259" y="1"/>
                    <a:pt x="1154" y="1"/>
                  </a:cubicBezTo>
                  <a:lnTo>
                    <a:pt x="182" y="1"/>
                  </a:lnTo>
                  <a:cubicBezTo>
                    <a:pt x="178" y="1"/>
                    <a:pt x="173" y="0"/>
                    <a:pt x="168" y="0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95" name="Google Shape;15195;p85"/>
            <p:cNvSpPr/>
            <p:nvPr/>
          </p:nvSpPr>
          <p:spPr>
            <a:xfrm>
              <a:off x="1929729" y="4602682"/>
              <a:ext cx="45497" cy="11080"/>
            </a:xfrm>
            <a:custGeom>
              <a:avLst/>
              <a:gdLst/>
              <a:ahLst/>
              <a:cxnLst/>
              <a:rect l="l" t="t" r="r" b="b"/>
              <a:pathLst>
                <a:path w="1741" h="424" extrusionOk="0">
                  <a:moveTo>
                    <a:pt x="289" y="0"/>
                  </a:moveTo>
                  <a:cubicBezTo>
                    <a:pt x="0" y="0"/>
                    <a:pt x="0" y="423"/>
                    <a:pt x="289" y="423"/>
                  </a:cubicBezTo>
                  <a:lnTo>
                    <a:pt x="1462" y="423"/>
                  </a:lnTo>
                  <a:cubicBezTo>
                    <a:pt x="1741" y="423"/>
                    <a:pt x="1741" y="0"/>
                    <a:pt x="1462" y="0"/>
                  </a:cubicBezTo>
                  <a:close/>
                </a:path>
              </a:pathLst>
            </a:custGeom>
            <a:solidFill>
              <a:srgbClr val="F5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196" name="Google Shape;15196;p85"/>
          <p:cNvGrpSpPr/>
          <p:nvPr/>
        </p:nvGrpSpPr>
        <p:grpSpPr>
          <a:xfrm>
            <a:off x="2396116" y="4293090"/>
            <a:ext cx="366665" cy="329714"/>
            <a:chOff x="2396116" y="4293090"/>
            <a:chExt cx="366665" cy="329714"/>
          </a:xfrm>
        </p:grpSpPr>
        <p:sp>
          <p:nvSpPr>
            <p:cNvPr id="15197" name="Google Shape;15197;p85"/>
            <p:cNvSpPr/>
            <p:nvPr/>
          </p:nvSpPr>
          <p:spPr>
            <a:xfrm>
              <a:off x="2497144" y="4300878"/>
              <a:ext cx="143755" cy="54539"/>
            </a:xfrm>
            <a:custGeom>
              <a:avLst/>
              <a:gdLst/>
              <a:ahLst/>
              <a:cxnLst/>
              <a:rect l="l" t="t" r="r" b="b"/>
              <a:pathLst>
                <a:path w="5501" h="2087" extrusionOk="0">
                  <a:moveTo>
                    <a:pt x="279" y="0"/>
                  </a:moveTo>
                  <a:cubicBezTo>
                    <a:pt x="125" y="0"/>
                    <a:pt x="0" y="125"/>
                    <a:pt x="0" y="279"/>
                  </a:cubicBezTo>
                  <a:lnTo>
                    <a:pt x="0" y="1798"/>
                  </a:lnTo>
                  <a:cubicBezTo>
                    <a:pt x="0" y="1952"/>
                    <a:pt x="125" y="2077"/>
                    <a:pt x="279" y="2087"/>
                  </a:cubicBezTo>
                  <a:lnTo>
                    <a:pt x="5126" y="2087"/>
                  </a:lnTo>
                  <a:cubicBezTo>
                    <a:pt x="5357" y="2087"/>
                    <a:pt x="5501" y="1827"/>
                    <a:pt x="5366" y="1645"/>
                  </a:cubicBezTo>
                  <a:lnTo>
                    <a:pt x="4385" y="125"/>
                  </a:lnTo>
                  <a:cubicBezTo>
                    <a:pt x="4337" y="48"/>
                    <a:pt x="4241" y="0"/>
                    <a:pt x="4145" y="0"/>
                  </a:cubicBezTo>
                  <a:close/>
                </a:path>
              </a:pathLst>
            </a:custGeom>
            <a:solidFill>
              <a:srgbClr val="708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98" name="Google Shape;15198;p85"/>
            <p:cNvSpPr/>
            <p:nvPr/>
          </p:nvSpPr>
          <p:spPr>
            <a:xfrm>
              <a:off x="2410959" y="4293090"/>
              <a:ext cx="143494" cy="54303"/>
            </a:xfrm>
            <a:custGeom>
              <a:avLst/>
              <a:gdLst/>
              <a:ahLst/>
              <a:cxnLst/>
              <a:rect l="l" t="t" r="r" b="b"/>
              <a:pathLst>
                <a:path w="5491" h="2078" extrusionOk="0">
                  <a:moveTo>
                    <a:pt x="279" y="0"/>
                  </a:moveTo>
                  <a:cubicBezTo>
                    <a:pt x="125" y="0"/>
                    <a:pt x="0" y="125"/>
                    <a:pt x="0" y="279"/>
                  </a:cubicBezTo>
                  <a:lnTo>
                    <a:pt x="0" y="1798"/>
                  </a:lnTo>
                  <a:cubicBezTo>
                    <a:pt x="0" y="1952"/>
                    <a:pt x="125" y="2077"/>
                    <a:pt x="279" y="2077"/>
                  </a:cubicBezTo>
                  <a:lnTo>
                    <a:pt x="5125" y="2077"/>
                  </a:lnTo>
                  <a:cubicBezTo>
                    <a:pt x="5347" y="2077"/>
                    <a:pt x="5491" y="1837"/>
                    <a:pt x="5366" y="1644"/>
                  </a:cubicBezTo>
                  <a:lnTo>
                    <a:pt x="4385" y="125"/>
                  </a:lnTo>
                  <a:cubicBezTo>
                    <a:pt x="4337" y="48"/>
                    <a:pt x="4241" y="0"/>
                    <a:pt x="4145" y="0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99" name="Google Shape;15199;p85"/>
            <p:cNvSpPr/>
            <p:nvPr/>
          </p:nvSpPr>
          <p:spPr>
            <a:xfrm>
              <a:off x="2396116" y="4323979"/>
              <a:ext cx="366665" cy="251081"/>
            </a:xfrm>
            <a:custGeom>
              <a:avLst/>
              <a:gdLst/>
              <a:ahLst/>
              <a:cxnLst/>
              <a:rect l="l" t="t" r="r" b="b"/>
              <a:pathLst>
                <a:path w="14031" h="9608" extrusionOk="0">
                  <a:moveTo>
                    <a:pt x="264" y="0"/>
                  </a:moveTo>
                  <a:cubicBezTo>
                    <a:pt x="117" y="0"/>
                    <a:pt x="1" y="131"/>
                    <a:pt x="1" y="280"/>
                  </a:cubicBezTo>
                  <a:lnTo>
                    <a:pt x="1" y="9319"/>
                  </a:lnTo>
                  <a:cubicBezTo>
                    <a:pt x="1" y="9473"/>
                    <a:pt x="126" y="9607"/>
                    <a:pt x="280" y="9607"/>
                  </a:cubicBezTo>
                  <a:lnTo>
                    <a:pt x="13742" y="9607"/>
                  </a:lnTo>
                  <a:cubicBezTo>
                    <a:pt x="13896" y="9607"/>
                    <a:pt x="14031" y="9473"/>
                    <a:pt x="14031" y="9319"/>
                  </a:cubicBezTo>
                  <a:lnTo>
                    <a:pt x="14031" y="280"/>
                  </a:lnTo>
                  <a:cubicBezTo>
                    <a:pt x="14031" y="126"/>
                    <a:pt x="13896" y="1"/>
                    <a:pt x="13742" y="1"/>
                  </a:cubicBezTo>
                  <a:lnTo>
                    <a:pt x="280" y="1"/>
                  </a:lnTo>
                  <a:cubicBezTo>
                    <a:pt x="274" y="1"/>
                    <a:pt x="269" y="0"/>
                    <a:pt x="264" y="0"/>
                  </a:cubicBezTo>
                  <a:close/>
                </a:path>
              </a:pathLst>
            </a:custGeom>
            <a:solidFill>
              <a:srgbClr val="BCC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00" name="Google Shape;15200;p85"/>
            <p:cNvSpPr/>
            <p:nvPr/>
          </p:nvSpPr>
          <p:spPr>
            <a:xfrm>
              <a:off x="2407928" y="4391819"/>
              <a:ext cx="340533" cy="182980"/>
            </a:xfrm>
            <a:custGeom>
              <a:avLst/>
              <a:gdLst/>
              <a:ahLst/>
              <a:cxnLst/>
              <a:rect l="l" t="t" r="r" b="b"/>
              <a:pathLst>
                <a:path w="13031" h="7002" extrusionOk="0">
                  <a:moveTo>
                    <a:pt x="4243" y="1"/>
                  </a:moveTo>
                  <a:cubicBezTo>
                    <a:pt x="3905" y="1"/>
                    <a:pt x="3636" y="276"/>
                    <a:pt x="3645" y="617"/>
                  </a:cubicBezTo>
                  <a:lnTo>
                    <a:pt x="3645" y="6011"/>
                  </a:lnTo>
                  <a:lnTo>
                    <a:pt x="626" y="6011"/>
                  </a:lnTo>
                  <a:cubicBezTo>
                    <a:pt x="280" y="6011"/>
                    <a:pt x="1" y="6290"/>
                    <a:pt x="1" y="6636"/>
                  </a:cubicBezTo>
                  <a:lnTo>
                    <a:pt x="1" y="7002"/>
                  </a:lnTo>
                  <a:lnTo>
                    <a:pt x="13030" y="7002"/>
                  </a:lnTo>
                  <a:lnTo>
                    <a:pt x="13030" y="617"/>
                  </a:lnTo>
                  <a:cubicBezTo>
                    <a:pt x="13030" y="280"/>
                    <a:pt x="12761" y="1"/>
                    <a:pt x="12415" y="1"/>
                  </a:cubicBezTo>
                  <a:lnTo>
                    <a:pt x="4261" y="1"/>
                  </a:lnTo>
                  <a:cubicBezTo>
                    <a:pt x="4255" y="1"/>
                    <a:pt x="4249" y="1"/>
                    <a:pt x="4243" y="1"/>
                  </a:cubicBezTo>
                  <a:close/>
                </a:path>
              </a:pathLst>
            </a:custGeom>
            <a:solidFill>
              <a:srgbClr val="A5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01" name="Google Shape;15201;p85"/>
            <p:cNvSpPr/>
            <p:nvPr/>
          </p:nvSpPr>
          <p:spPr>
            <a:xfrm>
              <a:off x="2728077" y="4323979"/>
              <a:ext cx="34704" cy="251081"/>
            </a:xfrm>
            <a:custGeom>
              <a:avLst/>
              <a:gdLst/>
              <a:ahLst/>
              <a:cxnLst/>
              <a:rect l="l" t="t" r="r" b="b"/>
              <a:pathLst>
                <a:path w="1328" h="9608" extrusionOk="0">
                  <a:moveTo>
                    <a:pt x="1" y="1"/>
                  </a:moveTo>
                  <a:cubicBezTo>
                    <a:pt x="164" y="1"/>
                    <a:pt x="289" y="126"/>
                    <a:pt x="289" y="280"/>
                  </a:cubicBezTo>
                  <a:lnTo>
                    <a:pt x="289" y="9319"/>
                  </a:lnTo>
                  <a:cubicBezTo>
                    <a:pt x="289" y="9473"/>
                    <a:pt x="164" y="9607"/>
                    <a:pt x="1" y="9607"/>
                  </a:cubicBezTo>
                  <a:lnTo>
                    <a:pt x="1039" y="9607"/>
                  </a:lnTo>
                  <a:cubicBezTo>
                    <a:pt x="1193" y="9607"/>
                    <a:pt x="1328" y="9473"/>
                    <a:pt x="1328" y="9319"/>
                  </a:cubicBezTo>
                  <a:lnTo>
                    <a:pt x="1328" y="280"/>
                  </a:lnTo>
                  <a:cubicBezTo>
                    <a:pt x="1328" y="126"/>
                    <a:pt x="1193" y="1"/>
                    <a:pt x="1039" y="1"/>
                  </a:cubicBezTo>
                  <a:close/>
                </a:path>
              </a:pathLst>
            </a:custGeom>
            <a:solidFill>
              <a:srgbClr val="A5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02" name="Google Shape;15202;p85"/>
            <p:cNvSpPr/>
            <p:nvPr/>
          </p:nvSpPr>
          <p:spPr>
            <a:xfrm>
              <a:off x="2511726" y="4400626"/>
              <a:ext cx="227928" cy="222179"/>
            </a:xfrm>
            <a:custGeom>
              <a:avLst/>
              <a:gdLst/>
              <a:ahLst/>
              <a:cxnLst/>
              <a:rect l="l" t="t" r="r" b="b"/>
              <a:pathLst>
                <a:path w="8722" h="8502" extrusionOk="0">
                  <a:moveTo>
                    <a:pt x="289" y="1"/>
                  </a:moveTo>
                  <a:cubicBezTo>
                    <a:pt x="125" y="1"/>
                    <a:pt x="0" y="126"/>
                    <a:pt x="0" y="280"/>
                  </a:cubicBezTo>
                  <a:lnTo>
                    <a:pt x="0" y="8501"/>
                  </a:lnTo>
                  <a:lnTo>
                    <a:pt x="6962" y="8501"/>
                  </a:lnTo>
                  <a:cubicBezTo>
                    <a:pt x="7933" y="8501"/>
                    <a:pt x="8722" y="7703"/>
                    <a:pt x="8722" y="6732"/>
                  </a:cubicBezTo>
                  <a:lnTo>
                    <a:pt x="8722" y="280"/>
                  </a:lnTo>
                  <a:cubicBezTo>
                    <a:pt x="8722" y="126"/>
                    <a:pt x="8597" y="1"/>
                    <a:pt x="8443" y="1"/>
                  </a:cubicBezTo>
                  <a:close/>
                </a:path>
              </a:pathLst>
            </a:custGeom>
            <a:solidFill>
              <a:srgbClr val="C4C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03" name="Google Shape;15203;p85"/>
            <p:cNvSpPr/>
            <p:nvPr/>
          </p:nvSpPr>
          <p:spPr>
            <a:xfrm>
              <a:off x="2679340" y="4400626"/>
              <a:ext cx="60314" cy="222179"/>
            </a:xfrm>
            <a:custGeom>
              <a:avLst/>
              <a:gdLst/>
              <a:ahLst/>
              <a:cxnLst/>
              <a:rect l="l" t="t" r="r" b="b"/>
              <a:pathLst>
                <a:path w="2308" h="8502" extrusionOk="0">
                  <a:moveTo>
                    <a:pt x="1481" y="1"/>
                  </a:moveTo>
                  <a:cubicBezTo>
                    <a:pt x="1635" y="1"/>
                    <a:pt x="1760" y="126"/>
                    <a:pt x="1760" y="280"/>
                  </a:cubicBezTo>
                  <a:lnTo>
                    <a:pt x="1760" y="6732"/>
                  </a:lnTo>
                  <a:cubicBezTo>
                    <a:pt x="1760" y="7703"/>
                    <a:pt x="971" y="8501"/>
                    <a:pt x="0" y="8501"/>
                  </a:cubicBezTo>
                  <a:lnTo>
                    <a:pt x="548" y="8501"/>
                  </a:lnTo>
                  <a:cubicBezTo>
                    <a:pt x="1519" y="8492"/>
                    <a:pt x="2308" y="7703"/>
                    <a:pt x="2308" y="6732"/>
                  </a:cubicBezTo>
                  <a:lnTo>
                    <a:pt x="2308" y="280"/>
                  </a:lnTo>
                  <a:cubicBezTo>
                    <a:pt x="2308" y="126"/>
                    <a:pt x="2183" y="1"/>
                    <a:pt x="2029" y="1"/>
                  </a:cubicBezTo>
                  <a:close/>
                </a:path>
              </a:pathLst>
            </a:custGeom>
            <a:solidFill>
              <a:srgbClr val="8FA1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04" name="Google Shape;15204;p85"/>
            <p:cNvSpPr/>
            <p:nvPr/>
          </p:nvSpPr>
          <p:spPr>
            <a:xfrm>
              <a:off x="2416735" y="4557943"/>
              <a:ext cx="273921" cy="64861"/>
            </a:xfrm>
            <a:custGeom>
              <a:avLst/>
              <a:gdLst/>
              <a:ahLst/>
              <a:cxnLst/>
              <a:rect l="l" t="t" r="r" b="b"/>
              <a:pathLst>
                <a:path w="10482" h="2482" extrusionOk="0">
                  <a:moveTo>
                    <a:pt x="289" y="0"/>
                  </a:moveTo>
                  <a:cubicBezTo>
                    <a:pt x="125" y="0"/>
                    <a:pt x="0" y="125"/>
                    <a:pt x="0" y="279"/>
                  </a:cubicBezTo>
                  <a:lnTo>
                    <a:pt x="0" y="712"/>
                  </a:lnTo>
                  <a:cubicBezTo>
                    <a:pt x="0" y="1683"/>
                    <a:pt x="789" y="2481"/>
                    <a:pt x="1760" y="2481"/>
                  </a:cubicBezTo>
                  <a:lnTo>
                    <a:pt x="10482" y="2481"/>
                  </a:lnTo>
                  <a:cubicBezTo>
                    <a:pt x="9511" y="2472"/>
                    <a:pt x="8722" y="1683"/>
                    <a:pt x="8722" y="712"/>
                  </a:cubicBezTo>
                  <a:lnTo>
                    <a:pt x="8722" y="279"/>
                  </a:lnTo>
                  <a:cubicBezTo>
                    <a:pt x="8722" y="125"/>
                    <a:pt x="8597" y="0"/>
                    <a:pt x="8443" y="0"/>
                  </a:cubicBezTo>
                  <a:close/>
                </a:path>
              </a:pathLst>
            </a:custGeom>
            <a:solidFill>
              <a:srgbClr val="7087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05" name="Google Shape;15205;p85"/>
            <p:cNvSpPr/>
            <p:nvPr/>
          </p:nvSpPr>
          <p:spPr>
            <a:xfrm>
              <a:off x="2537336" y="4482290"/>
              <a:ext cx="25923" cy="11106"/>
            </a:xfrm>
            <a:custGeom>
              <a:avLst/>
              <a:gdLst/>
              <a:ahLst/>
              <a:cxnLst/>
              <a:rect l="l" t="t" r="r" b="b"/>
              <a:pathLst>
                <a:path w="992" h="425" extrusionOk="0">
                  <a:moveTo>
                    <a:pt x="289" y="1"/>
                  </a:moveTo>
                  <a:cubicBezTo>
                    <a:pt x="1" y="1"/>
                    <a:pt x="1" y="424"/>
                    <a:pt x="289" y="424"/>
                  </a:cubicBezTo>
                  <a:lnTo>
                    <a:pt x="713" y="424"/>
                  </a:lnTo>
                  <a:cubicBezTo>
                    <a:pt x="991" y="424"/>
                    <a:pt x="991" y="1"/>
                    <a:pt x="713" y="1"/>
                  </a:cubicBezTo>
                  <a:close/>
                </a:path>
              </a:pathLst>
            </a:custGeom>
            <a:solidFill>
              <a:srgbClr val="7087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06" name="Google Shape;15206;p85"/>
            <p:cNvSpPr/>
            <p:nvPr/>
          </p:nvSpPr>
          <p:spPr>
            <a:xfrm>
              <a:off x="2566239" y="4482290"/>
              <a:ext cx="149791" cy="11106"/>
            </a:xfrm>
            <a:custGeom>
              <a:avLst/>
              <a:gdLst/>
              <a:ahLst/>
              <a:cxnLst/>
              <a:rect l="l" t="t" r="r" b="b"/>
              <a:pathLst>
                <a:path w="5732" h="425" extrusionOk="0">
                  <a:moveTo>
                    <a:pt x="280" y="1"/>
                  </a:moveTo>
                  <a:cubicBezTo>
                    <a:pt x="1" y="1"/>
                    <a:pt x="1" y="424"/>
                    <a:pt x="280" y="424"/>
                  </a:cubicBezTo>
                  <a:lnTo>
                    <a:pt x="5453" y="424"/>
                  </a:lnTo>
                  <a:cubicBezTo>
                    <a:pt x="5732" y="424"/>
                    <a:pt x="5732" y="1"/>
                    <a:pt x="5453" y="1"/>
                  </a:cubicBezTo>
                  <a:close/>
                </a:path>
              </a:pathLst>
            </a:custGeom>
            <a:solidFill>
              <a:srgbClr val="7087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07" name="Google Shape;15207;p85"/>
            <p:cNvSpPr/>
            <p:nvPr/>
          </p:nvSpPr>
          <p:spPr>
            <a:xfrm>
              <a:off x="2537336" y="4500635"/>
              <a:ext cx="178694" cy="11106"/>
            </a:xfrm>
            <a:custGeom>
              <a:avLst/>
              <a:gdLst/>
              <a:ahLst/>
              <a:cxnLst/>
              <a:rect l="l" t="t" r="r" b="b"/>
              <a:pathLst>
                <a:path w="6838" h="425" extrusionOk="0">
                  <a:moveTo>
                    <a:pt x="289" y="1"/>
                  </a:moveTo>
                  <a:cubicBezTo>
                    <a:pt x="1" y="1"/>
                    <a:pt x="1" y="424"/>
                    <a:pt x="289" y="424"/>
                  </a:cubicBezTo>
                  <a:lnTo>
                    <a:pt x="6559" y="424"/>
                  </a:lnTo>
                  <a:cubicBezTo>
                    <a:pt x="6838" y="424"/>
                    <a:pt x="6838" y="1"/>
                    <a:pt x="6559" y="1"/>
                  </a:cubicBezTo>
                  <a:close/>
                </a:path>
              </a:pathLst>
            </a:custGeom>
            <a:solidFill>
              <a:srgbClr val="7087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08" name="Google Shape;15208;p85"/>
            <p:cNvSpPr/>
            <p:nvPr/>
          </p:nvSpPr>
          <p:spPr>
            <a:xfrm>
              <a:off x="2537336" y="4519241"/>
              <a:ext cx="178694" cy="11080"/>
            </a:xfrm>
            <a:custGeom>
              <a:avLst/>
              <a:gdLst/>
              <a:ahLst/>
              <a:cxnLst/>
              <a:rect l="l" t="t" r="r" b="b"/>
              <a:pathLst>
                <a:path w="6838" h="424" extrusionOk="0">
                  <a:moveTo>
                    <a:pt x="289" y="1"/>
                  </a:moveTo>
                  <a:cubicBezTo>
                    <a:pt x="1" y="1"/>
                    <a:pt x="1" y="424"/>
                    <a:pt x="289" y="424"/>
                  </a:cubicBezTo>
                  <a:lnTo>
                    <a:pt x="6559" y="424"/>
                  </a:lnTo>
                  <a:cubicBezTo>
                    <a:pt x="6838" y="424"/>
                    <a:pt x="6838" y="1"/>
                    <a:pt x="6559" y="1"/>
                  </a:cubicBezTo>
                  <a:close/>
                </a:path>
              </a:pathLst>
            </a:custGeom>
            <a:solidFill>
              <a:srgbClr val="7087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09" name="Google Shape;15209;p85"/>
            <p:cNvSpPr/>
            <p:nvPr/>
          </p:nvSpPr>
          <p:spPr>
            <a:xfrm>
              <a:off x="2648660" y="4443352"/>
              <a:ext cx="60105" cy="20122"/>
            </a:xfrm>
            <a:custGeom>
              <a:avLst/>
              <a:gdLst/>
              <a:ahLst/>
              <a:cxnLst/>
              <a:rect l="l" t="t" r="r" b="b"/>
              <a:pathLst>
                <a:path w="2300" h="770" extrusionOk="0">
                  <a:moveTo>
                    <a:pt x="289" y="0"/>
                  </a:moveTo>
                  <a:cubicBezTo>
                    <a:pt x="126" y="0"/>
                    <a:pt x="1" y="135"/>
                    <a:pt x="1" y="289"/>
                  </a:cubicBezTo>
                  <a:lnTo>
                    <a:pt x="1" y="491"/>
                  </a:lnTo>
                  <a:cubicBezTo>
                    <a:pt x="1" y="645"/>
                    <a:pt x="126" y="770"/>
                    <a:pt x="289" y="770"/>
                  </a:cubicBezTo>
                  <a:lnTo>
                    <a:pt x="2011" y="770"/>
                  </a:lnTo>
                  <a:cubicBezTo>
                    <a:pt x="2165" y="770"/>
                    <a:pt x="2299" y="645"/>
                    <a:pt x="2299" y="491"/>
                  </a:cubicBezTo>
                  <a:lnTo>
                    <a:pt x="2299" y="289"/>
                  </a:lnTo>
                  <a:cubicBezTo>
                    <a:pt x="2299" y="135"/>
                    <a:pt x="2165" y="0"/>
                    <a:pt x="2011" y="0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210" name="Google Shape;15210;p85"/>
          <p:cNvGrpSpPr/>
          <p:nvPr/>
        </p:nvGrpSpPr>
        <p:grpSpPr>
          <a:xfrm>
            <a:off x="2908757" y="4289824"/>
            <a:ext cx="367162" cy="336116"/>
            <a:chOff x="2908757" y="4289824"/>
            <a:chExt cx="367162" cy="336116"/>
          </a:xfrm>
        </p:grpSpPr>
        <p:sp>
          <p:nvSpPr>
            <p:cNvPr id="15211" name="Google Shape;15211;p85"/>
            <p:cNvSpPr/>
            <p:nvPr/>
          </p:nvSpPr>
          <p:spPr>
            <a:xfrm>
              <a:off x="2908757" y="4289824"/>
              <a:ext cx="337501" cy="276926"/>
            </a:xfrm>
            <a:custGeom>
              <a:avLst/>
              <a:gdLst/>
              <a:ahLst/>
              <a:cxnLst/>
              <a:rect l="l" t="t" r="r" b="b"/>
              <a:pathLst>
                <a:path w="12915" h="10597" extrusionOk="0">
                  <a:moveTo>
                    <a:pt x="577" y="0"/>
                  </a:moveTo>
                  <a:cubicBezTo>
                    <a:pt x="260" y="0"/>
                    <a:pt x="0" y="260"/>
                    <a:pt x="0" y="577"/>
                  </a:cubicBezTo>
                  <a:lnTo>
                    <a:pt x="0" y="10308"/>
                  </a:lnTo>
                  <a:cubicBezTo>
                    <a:pt x="0" y="10462"/>
                    <a:pt x="126" y="10587"/>
                    <a:pt x="279" y="10597"/>
                  </a:cubicBezTo>
                  <a:lnTo>
                    <a:pt x="12636" y="10597"/>
                  </a:lnTo>
                  <a:cubicBezTo>
                    <a:pt x="12790" y="10597"/>
                    <a:pt x="12915" y="10462"/>
                    <a:pt x="12915" y="10308"/>
                  </a:cubicBezTo>
                  <a:lnTo>
                    <a:pt x="12915" y="577"/>
                  </a:lnTo>
                  <a:cubicBezTo>
                    <a:pt x="12915" y="260"/>
                    <a:pt x="12655" y="0"/>
                    <a:pt x="12338" y="0"/>
                  </a:cubicBezTo>
                  <a:close/>
                </a:path>
              </a:pathLst>
            </a:custGeom>
            <a:solidFill>
              <a:srgbClr val="F5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12" name="Google Shape;15212;p85"/>
            <p:cNvSpPr/>
            <p:nvPr/>
          </p:nvSpPr>
          <p:spPr>
            <a:xfrm>
              <a:off x="2941423" y="4303413"/>
              <a:ext cx="304836" cy="263337"/>
            </a:xfrm>
            <a:custGeom>
              <a:avLst/>
              <a:gdLst/>
              <a:ahLst/>
              <a:cxnLst/>
              <a:rect l="l" t="t" r="r" b="b"/>
              <a:pathLst>
                <a:path w="11665" h="10077" extrusionOk="0">
                  <a:moveTo>
                    <a:pt x="4776" y="1"/>
                  </a:moveTo>
                  <a:cubicBezTo>
                    <a:pt x="3660" y="1"/>
                    <a:pt x="2548" y="429"/>
                    <a:pt x="1703" y="1269"/>
                  </a:cubicBezTo>
                  <a:cubicBezTo>
                    <a:pt x="126" y="2855"/>
                    <a:pt x="1" y="5384"/>
                    <a:pt x="1433" y="7106"/>
                  </a:cubicBezTo>
                  <a:cubicBezTo>
                    <a:pt x="2284" y="8134"/>
                    <a:pt x="3522" y="8675"/>
                    <a:pt x="4775" y="8675"/>
                  </a:cubicBezTo>
                  <a:cubicBezTo>
                    <a:pt x="5619" y="8675"/>
                    <a:pt x="6470" y="8430"/>
                    <a:pt x="7213" y="7923"/>
                  </a:cubicBezTo>
                  <a:lnTo>
                    <a:pt x="7992" y="8692"/>
                  </a:lnTo>
                  <a:cubicBezTo>
                    <a:pt x="7857" y="8923"/>
                    <a:pt x="7895" y="9221"/>
                    <a:pt x="8088" y="9413"/>
                  </a:cubicBezTo>
                  <a:lnTo>
                    <a:pt x="8751" y="10077"/>
                  </a:lnTo>
                  <a:lnTo>
                    <a:pt x="11386" y="10077"/>
                  </a:lnTo>
                  <a:cubicBezTo>
                    <a:pt x="11540" y="10077"/>
                    <a:pt x="11665" y="9952"/>
                    <a:pt x="11665" y="9798"/>
                  </a:cubicBezTo>
                  <a:lnTo>
                    <a:pt x="11665" y="9462"/>
                  </a:lnTo>
                  <a:lnTo>
                    <a:pt x="9847" y="7654"/>
                  </a:lnTo>
                  <a:cubicBezTo>
                    <a:pt x="9732" y="7538"/>
                    <a:pt x="9577" y="7478"/>
                    <a:pt x="9423" y="7478"/>
                  </a:cubicBezTo>
                  <a:cubicBezTo>
                    <a:pt x="9320" y="7478"/>
                    <a:pt x="9218" y="7504"/>
                    <a:pt x="9126" y="7558"/>
                  </a:cubicBezTo>
                  <a:lnTo>
                    <a:pt x="8357" y="6788"/>
                  </a:lnTo>
                  <a:cubicBezTo>
                    <a:pt x="9617" y="4932"/>
                    <a:pt x="9261" y="2432"/>
                    <a:pt x="7540" y="999"/>
                  </a:cubicBezTo>
                  <a:cubicBezTo>
                    <a:pt x="6735" y="330"/>
                    <a:pt x="5755" y="1"/>
                    <a:pt x="4776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13" name="Google Shape;15213;p85"/>
            <p:cNvSpPr/>
            <p:nvPr/>
          </p:nvSpPr>
          <p:spPr>
            <a:xfrm>
              <a:off x="3215082" y="4289824"/>
              <a:ext cx="31176" cy="276926"/>
            </a:xfrm>
            <a:custGeom>
              <a:avLst/>
              <a:gdLst/>
              <a:ahLst/>
              <a:cxnLst/>
              <a:rect l="l" t="t" r="r" b="b"/>
              <a:pathLst>
                <a:path w="1193" h="10597" extrusionOk="0">
                  <a:moveTo>
                    <a:pt x="0" y="0"/>
                  </a:moveTo>
                  <a:cubicBezTo>
                    <a:pt x="318" y="0"/>
                    <a:pt x="577" y="260"/>
                    <a:pt x="577" y="577"/>
                  </a:cubicBezTo>
                  <a:lnTo>
                    <a:pt x="577" y="10308"/>
                  </a:lnTo>
                  <a:cubicBezTo>
                    <a:pt x="577" y="10462"/>
                    <a:pt x="443" y="10597"/>
                    <a:pt x="289" y="10597"/>
                  </a:cubicBezTo>
                  <a:lnTo>
                    <a:pt x="914" y="10597"/>
                  </a:lnTo>
                  <a:cubicBezTo>
                    <a:pt x="1068" y="10597"/>
                    <a:pt x="1193" y="10462"/>
                    <a:pt x="1193" y="10308"/>
                  </a:cubicBezTo>
                  <a:lnTo>
                    <a:pt x="1193" y="577"/>
                  </a:lnTo>
                  <a:cubicBezTo>
                    <a:pt x="1193" y="260"/>
                    <a:pt x="933" y="0"/>
                    <a:pt x="616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14" name="Google Shape;15214;p85"/>
            <p:cNvSpPr/>
            <p:nvPr/>
          </p:nvSpPr>
          <p:spPr>
            <a:xfrm>
              <a:off x="2908757" y="4289824"/>
              <a:ext cx="337501" cy="40714"/>
            </a:xfrm>
            <a:custGeom>
              <a:avLst/>
              <a:gdLst/>
              <a:ahLst/>
              <a:cxnLst/>
              <a:rect l="l" t="t" r="r" b="b"/>
              <a:pathLst>
                <a:path w="12915" h="1558" extrusionOk="0">
                  <a:moveTo>
                    <a:pt x="577" y="0"/>
                  </a:moveTo>
                  <a:cubicBezTo>
                    <a:pt x="260" y="0"/>
                    <a:pt x="0" y="260"/>
                    <a:pt x="0" y="577"/>
                  </a:cubicBezTo>
                  <a:lnTo>
                    <a:pt x="0" y="1558"/>
                  </a:lnTo>
                  <a:lnTo>
                    <a:pt x="12915" y="1558"/>
                  </a:lnTo>
                  <a:lnTo>
                    <a:pt x="12915" y="577"/>
                  </a:lnTo>
                  <a:cubicBezTo>
                    <a:pt x="12915" y="260"/>
                    <a:pt x="12655" y="0"/>
                    <a:pt x="12338" y="0"/>
                  </a:cubicBezTo>
                  <a:close/>
                </a:path>
              </a:pathLst>
            </a:custGeom>
            <a:solidFill>
              <a:srgbClr val="8FA1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15" name="Google Shape;15215;p85"/>
            <p:cNvSpPr/>
            <p:nvPr/>
          </p:nvSpPr>
          <p:spPr>
            <a:xfrm>
              <a:off x="2992198" y="4303204"/>
              <a:ext cx="147779" cy="27335"/>
            </a:xfrm>
            <a:custGeom>
              <a:avLst/>
              <a:gdLst/>
              <a:ahLst/>
              <a:cxnLst/>
              <a:rect l="l" t="t" r="r" b="b"/>
              <a:pathLst>
                <a:path w="5655" h="1046" extrusionOk="0">
                  <a:moveTo>
                    <a:pt x="2827" y="0"/>
                  </a:moveTo>
                  <a:cubicBezTo>
                    <a:pt x="1820" y="0"/>
                    <a:pt x="813" y="349"/>
                    <a:pt x="0" y="1046"/>
                  </a:cubicBezTo>
                  <a:lnTo>
                    <a:pt x="5654" y="1046"/>
                  </a:lnTo>
                  <a:cubicBezTo>
                    <a:pt x="4842" y="349"/>
                    <a:pt x="3834" y="0"/>
                    <a:pt x="2827" y="0"/>
                  </a:cubicBezTo>
                  <a:close/>
                </a:path>
              </a:pathLst>
            </a:custGeom>
            <a:solidFill>
              <a:srgbClr val="7087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16" name="Google Shape;15216;p85"/>
            <p:cNvSpPr/>
            <p:nvPr/>
          </p:nvSpPr>
          <p:spPr>
            <a:xfrm>
              <a:off x="3215082" y="4289824"/>
              <a:ext cx="31176" cy="40714"/>
            </a:xfrm>
            <a:custGeom>
              <a:avLst/>
              <a:gdLst/>
              <a:ahLst/>
              <a:cxnLst/>
              <a:rect l="l" t="t" r="r" b="b"/>
              <a:pathLst>
                <a:path w="1193" h="1558" extrusionOk="0">
                  <a:moveTo>
                    <a:pt x="0" y="0"/>
                  </a:moveTo>
                  <a:cubicBezTo>
                    <a:pt x="318" y="0"/>
                    <a:pt x="577" y="260"/>
                    <a:pt x="577" y="577"/>
                  </a:cubicBezTo>
                  <a:lnTo>
                    <a:pt x="577" y="1558"/>
                  </a:lnTo>
                  <a:lnTo>
                    <a:pt x="1193" y="1558"/>
                  </a:lnTo>
                  <a:lnTo>
                    <a:pt x="1193" y="577"/>
                  </a:lnTo>
                  <a:cubicBezTo>
                    <a:pt x="1193" y="260"/>
                    <a:pt x="933" y="0"/>
                    <a:pt x="616" y="0"/>
                  </a:cubicBezTo>
                  <a:close/>
                </a:path>
              </a:pathLst>
            </a:custGeom>
            <a:solidFill>
              <a:srgbClr val="7087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17" name="Google Shape;15217;p85"/>
            <p:cNvSpPr/>
            <p:nvPr/>
          </p:nvSpPr>
          <p:spPr>
            <a:xfrm>
              <a:off x="3123854" y="4474502"/>
              <a:ext cx="64626" cy="64364"/>
            </a:xfrm>
            <a:custGeom>
              <a:avLst/>
              <a:gdLst/>
              <a:ahLst/>
              <a:cxnLst/>
              <a:rect l="l" t="t" r="r" b="b"/>
              <a:pathLst>
                <a:path w="2473" h="2463" extrusionOk="0">
                  <a:moveTo>
                    <a:pt x="664" y="1"/>
                  </a:moveTo>
                  <a:lnTo>
                    <a:pt x="1" y="655"/>
                  </a:lnTo>
                  <a:lnTo>
                    <a:pt x="1818" y="2463"/>
                  </a:lnTo>
                  <a:lnTo>
                    <a:pt x="2472" y="1809"/>
                  </a:lnTo>
                  <a:lnTo>
                    <a:pt x="664" y="1"/>
                  </a:lnTo>
                  <a:close/>
                </a:path>
              </a:pathLst>
            </a:custGeom>
            <a:solidFill>
              <a:srgbClr val="8FA1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18" name="Google Shape;15218;p85"/>
            <p:cNvSpPr/>
            <p:nvPr/>
          </p:nvSpPr>
          <p:spPr>
            <a:xfrm>
              <a:off x="2953235" y="4312167"/>
              <a:ext cx="217396" cy="209008"/>
            </a:xfrm>
            <a:custGeom>
              <a:avLst/>
              <a:gdLst/>
              <a:ahLst/>
              <a:cxnLst/>
              <a:rect l="l" t="t" r="r" b="b"/>
              <a:pathLst>
                <a:path w="8319" h="7998" extrusionOk="0">
                  <a:moveTo>
                    <a:pt x="4318" y="1"/>
                  </a:moveTo>
                  <a:cubicBezTo>
                    <a:pt x="2703" y="1"/>
                    <a:pt x="1241" y="972"/>
                    <a:pt x="626" y="2463"/>
                  </a:cubicBezTo>
                  <a:cubicBezTo>
                    <a:pt x="1" y="3963"/>
                    <a:pt x="347" y="5684"/>
                    <a:pt x="1491" y="6828"/>
                  </a:cubicBezTo>
                  <a:cubicBezTo>
                    <a:pt x="2256" y="7593"/>
                    <a:pt x="3279" y="7997"/>
                    <a:pt x="4318" y="7997"/>
                  </a:cubicBezTo>
                  <a:cubicBezTo>
                    <a:pt x="4833" y="7997"/>
                    <a:pt x="5353" y="7898"/>
                    <a:pt x="5847" y="7694"/>
                  </a:cubicBezTo>
                  <a:cubicBezTo>
                    <a:pt x="7347" y="7078"/>
                    <a:pt x="8318" y="5617"/>
                    <a:pt x="8318" y="4001"/>
                  </a:cubicBezTo>
                  <a:cubicBezTo>
                    <a:pt x="8318" y="1790"/>
                    <a:pt x="6530" y="1"/>
                    <a:pt x="4318" y="1"/>
                  </a:cubicBezTo>
                  <a:close/>
                </a:path>
              </a:pathLst>
            </a:custGeom>
            <a:solidFill>
              <a:srgbClr val="8E9E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19" name="Google Shape;15219;p85"/>
            <p:cNvSpPr/>
            <p:nvPr/>
          </p:nvSpPr>
          <p:spPr>
            <a:xfrm>
              <a:off x="2951484" y="4331035"/>
              <a:ext cx="200306" cy="171194"/>
            </a:xfrm>
            <a:custGeom>
              <a:avLst/>
              <a:gdLst/>
              <a:ahLst/>
              <a:cxnLst/>
              <a:rect l="l" t="t" r="r" b="b"/>
              <a:pathLst>
                <a:path w="7665" h="6551" extrusionOk="0">
                  <a:moveTo>
                    <a:pt x="4385" y="0"/>
                  </a:moveTo>
                  <a:cubicBezTo>
                    <a:pt x="1462" y="0"/>
                    <a:pt x="0" y="3529"/>
                    <a:pt x="2068" y="5597"/>
                  </a:cubicBezTo>
                  <a:cubicBezTo>
                    <a:pt x="2690" y="6219"/>
                    <a:pt x="3527" y="6550"/>
                    <a:pt x="4378" y="6550"/>
                  </a:cubicBezTo>
                  <a:cubicBezTo>
                    <a:pt x="4802" y="6550"/>
                    <a:pt x="5229" y="6468"/>
                    <a:pt x="5635" y="6299"/>
                  </a:cubicBezTo>
                  <a:cubicBezTo>
                    <a:pt x="6866" y="5799"/>
                    <a:pt x="7664" y="4597"/>
                    <a:pt x="7664" y="3279"/>
                  </a:cubicBezTo>
                  <a:cubicBezTo>
                    <a:pt x="7664" y="1462"/>
                    <a:pt x="6193" y="0"/>
                    <a:pt x="4385" y="0"/>
                  </a:cubicBezTo>
                  <a:close/>
                </a:path>
              </a:pathLst>
            </a:custGeom>
            <a:solidFill>
              <a:srgbClr val="AAB6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20" name="Google Shape;15220;p85"/>
            <p:cNvSpPr/>
            <p:nvPr/>
          </p:nvSpPr>
          <p:spPr>
            <a:xfrm>
              <a:off x="3156284" y="4507560"/>
              <a:ext cx="119635" cy="118380"/>
            </a:xfrm>
            <a:custGeom>
              <a:avLst/>
              <a:gdLst/>
              <a:ahLst/>
              <a:cxnLst/>
              <a:rect l="l" t="t" r="r" b="b"/>
              <a:pathLst>
                <a:path w="4578" h="4530" extrusionOk="0">
                  <a:moveTo>
                    <a:pt x="1202" y="0"/>
                  </a:moveTo>
                  <a:cubicBezTo>
                    <a:pt x="1135" y="0"/>
                    <a:pt x="1068" y="24"/>
                    <a:pt x="1020" y="73"/>
                  </a:cubicBezTo>
                  <a:lnTo>
                    <a:pt x="106" y="996"/>
                  </a:lnTo>
                  <a:cubicBezTo>
                    <a:pt x="0" y="1092"/>
                    <a:pt x="0" y="1255"/>
                    <a:pt x="106" y="1361"/>
                  </a:cubicBezTo>
                  <a:lnTo>
                    <a:pt x="3193" y="4457"/>
                  </a:lnTo>
                  <a:cubicBezTo>
                    <a:pt x="3246" y="4505"/>
                    <a:pt x="3313" y="4530"/>
                    <a:pt x="3379" y="4530"/>
                  </a:cubicBezTo>
                  <a:cubicBezTo>
                    <a:pt x="3445" y="4530"/>
                    <a:pt x="3510" y="4505"/>
                    <a:pt x="3558" y="4457"/>
                  </a:cubicBezTo>
                  <a:lnTo>
                    <a:pt x="4481" y="3534"/>
                  </a:lnTo>
                  <a:cubicBezTo>
                    <a:pt x="4578" y="3438"/>
                    <a:pt x="4578" y="3265"/>
                    <a:pt x="4481" y="3169"/>
                  </a:cubicBezTo>
                  <a:lnTo>
                    <a:pt x="1385" y="73"/>
                  </a:lnTo>
                  <a:cubicBezTo>
                    <a:pt x="1337" y="24"/>
                    <a:pt x="1270" y="0"/>
                    <a:pt x="1202" y="0"/>
                  </a:cubicBezTo>
                  <a:close/>
                </a:path>
              </a:pathLst>
            </a:custGeom>
            <a:solidFill>
              <a:srgbClr val="8E9E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21" name="Google Shape;15221;p85"/>
            <p:cNvSpPr/>
            <p:nvPr/>
          </p:nvSpPr>
          <p:spPr>
            <a:xfrm>
              <a:off x="3173375" y="4507560"/>
              <a:ext cx="102544" cy="101917"/>
            </a:xfrm>
            <a:custGeom>
              <a:avLst/>
              <a:gdLst/>
              <a:ahLst/>
              <a:cxnLst/>
              <a:rect l="l" t="t" r="r" b="b"/>
              <a:pathLst>
                <a:path w="3924" h="3900" extrusionOk="0">
                  <a:moveTo>
                    <a:pt x="548" y="0"/>
                  </a:moveTo>
                  <a:cubicBezTo>
                    <a:pt x="481" y="0"/>
                    <a:pt x="414" y="24"/>
                    <a:pt x="366" y="73"/>
                  </a:cubicBezTo>
                  <a:lnTo>
                    <a:pt x="0" y="438"/>
                  </a:lnTo>
                  <a:cubicBezTo>
                    <a:pt x="53" y="385"/>
                    <a:pt x="120" y="359"/>
                    <a:pt x="188" y="359"/>
                  </a:cubicBezTo>
                  <a:cubicBezTo>
                    <a:pt x="255" y="359"/>
                    <a:pt x="322" y="385"/>
                    <a:pt x="375" y="438"/>
                  </a:cubicBezTo>
                  <a:lnTo>
                    <a:pt x="3462" y="3525"/>
                  </a:lnTo>
                  <a:cubicBezTo>
                    <a:pt x="3568" y="3630"/>
                    <a:pt x="3568" y="3794"/>
                    <a:pt x="3462" y="3900"/>
                  </a:cubicBezTo>
                  <a:lnTo>
                    <a:pt x="3827" y="3534"/>
                  </a:lnTo>
                  <a:cubicBezTo>
                    <a:pt x="3924" y="3438"/>
                    <a:pt x="3924" y="3265"/>
                    <a:pt x="3827" y="3169"/>
                  </a:cubicBezTo>
                  <a:lnTo>
                    <a:pt x="731" y="73"/>
                  </a:lnTo>
                  <a:cubicBezTo>
                    <a:pt x="683" y="24"/>
                    <a:pt x="616" y="0"/>
                    <a:pt x="548" y="0"/>
                  </a:cubicBez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22" name="Google Shape;15222;p85"/>
            <p:cNvSpPr/>
            <p:nvPr/>
          </p:nvSpPr>
          <p:spPr>
            <a:xfrm>
              <a:off x="3226136" y="4579189"/>
              <a:ext cx="45366" cy="41342"/>
            </a:xfrm>
            <a:custGeom>
              <a:avLst/>
              <a:gdLst/>
              <a:ahLst/>
              <a:cxnLst/>
              <a:rect l="l" t="t" r="r" b="b"/>
              <a:pathLst>
                <a:path w="1736" h="1582" extrusionOk="0">
                  <a:moveTo>
                    <a:pt x="1425" y="0"/>
                  </a:moveTo>
                  <a:cubicBezTo>
                    <a:pt x="1376" y="0"/>
                    <a:pt x="1325" y="19"/>
                    <a:pt x="1279" y="62"/>
                  </a:cubicBezTo>
                  <a:lnTo>
                    <a:pt x="135" y="1216"/>
                  </a:lnTo>
                  <a:cubicBezTo>
                    <a:pt x="1" y="1351"/>
                    <a:pt x="97" y="1582"/>
                    <a:pt x="279" y="1582"/>
                  </a:cubicBezTo>
                  <a:cubicBezTo>
                    <a:pt x="337" y="1582"/>
                    <a:pt x="395" y="1563"/>
                    <a:pt x="433" y="1524"/>
                  </a:cubicBezTo>
                  <a:lnTo>
                    <a:pt x="1587" y="370"/>
                  </a:lnTo>
                  <a:cubicBezTo>
                    <a:pt x="1736" y="214"/>
                    <a:pt x="1591" y="0"/>
                    <a:pt x="1425" y="0"/>
                  </a:cubicBezTo>
                  <a:close/>
                </a:path>
              </a:pathLst>
            </a:custGeom>
            <a:solidFill>
              <a:srgbClr val="8FA1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23" name="Google Shape;15223;p85"/>
            <p:cNvSpPr/>
            <p:nvPr/>
          </p:nvSpPr>
          <p:spPr>
            <a:xfrm>
              <a:off x="2936144" y="4305137"/>
              <a:ext cx="12335" cy="11080"/>
            </a:xfrm>
            <a:custGeom>
              <a:avLst/>
              <a:gdLst/>
              <a:ahLst/>
              <a:cxnLst/>
              <a:rect l="l" t="t" r="r" b="b"/>
              <a:pathLst>
                <a:path w="472" h="424" extrusionOk="0">
                  <a:moveTo>
                    <a:pt x="260" y="1"/>
                  </a:moveTo>
                  <a:cubicBezTo>
                    <a:pt x="1" y="20"/>
                    <a:pt x="1" y="405"/>
                    <a:pt x="260" y="424"/>
                  </a:cubicBezTo>
                  <a:cubicBezTo>
                    <a:pt x="385" y="424"/>
                    <a:pt x="472" y="328"/>
                    <a:pt x="472" y="212"/>
                  </a:cubicBezTo>
                  <a:cubicBezTo>
                    <a:pt x="472" y="87"/>
                    <a:pt x="376" y="1"/>
                    <a:pt x="260" y="1"/>
                  </a:cubicBez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24" name="Google Shape;15224;p85"/>
            <p:cNvSpPr/>
            <p:nvPr/>
          </p:nvSpPr>
          <p:spPr>
            <a:xfrm>
              <a:off x="2950465" y="4305137"/>
              <a:ext cx="12596" cy="11080"/>
            </a:xfrm>
            <a:custGeom>
              <a:avLst/>
              <a:gdLst/>
              <a:ahLst/>
              <a:cxnLst/>
              <a:rect l="l" t="t" r="r" b="b"/>
              <a:pathLst>
                <a:path w="482" h="424" extrusionOk="0">
                  <a:moveTo>
                    <a:pt x="270" y="1"/>
                  </a:moveTo>
                  <a:cubicBezTo>
                    <a:pt x="1" y="20"/>
                    <a:pt x="1" y="405"/>
                    <a:pt x="270" y="424"/>
                  </a:cubicBezTo>
                  <a:cubicBezTo>
                    <a:pt x="385" y="424"/>
                    <a:pt x="482" y="328"/>
                    <a:pt x="482" y="212"/>
                  </a:cubicBezTo>
                  <a:cubicBezTo>
                    <a:pt x="472" y="87"/>
                    <a:pt x="385" y="1"/>
                    <a:pt x="270" y="1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25" name="Google Shape;15225;p85"/>
            <p:cNvSpPr/>
            <p:nvPr/>
          </p:nvSpPr>
          <p:spPr>
            <a:xfrm>
              <a:off x="2964785" y="4305137"/>
              <a:ext cx="12596" cy="11080"/>
            </a:xfrm>
            <a:custGeom>
              <a:avLst/>
              <a:gdLst/>
              <a:ahLst/>
              <a:cxnLst/>
              <a:rect l="l" t="t" r="r" b="b"/>
              <a:pathLst>
                <a:path w="482" h="424" extrusionOk="0">
                  <a:moveTo>
                    <a:pt x="270" y="1"/>
                  </a:moveTo>
                  <a:cubicBezTo>
                    <a:pt x="1" y="20"/>
                    <a:pt x="1" y="405"/>
                    <a:pt x="270" y="424"/>
                  </a:cubicBezTo>
                  <a:cubicBezTo>
                    <a:pt x="386" y="424"/>
                    <a:pt x="482" y="328"/>
                    <a:pt x="482" y="212"/>
                  </a:cubicBezTo>
                  <a:cubicBezTo>
                    <a:pt x="482" y="87"/>
                    <a:pt x="386" y="1"/>
                    <a:pt x="270" y="1"/>
                  </a:cubicBezTo>
                  <a:close/>
                </a:path>
              </a:pathLst>
            </a:custGeom>
            <a:solidFill>
              <a:srgbClr val="CED5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26" name="Google Shape;15226;p85"/>
            <p:cNvSpPr/>
            <p:nvPr/>
          </p:nvSpPr>
          <p:spPr>
            <a:xfrm>
              <a:off x="3013549" y="4428143"/>
              <a:ext cx="13092" cy="11211"/>
            </a:xfrm>
            <a:custGeom>
              <a:avLst/>
              <a:gdLst/>
              <a:ahLst/>
              <a:cxnLst/>
              <a:rect l="l" t="t" r="r" b="b"/>
              <a:pathLst>
                <a:path w="501" h="429" extrusionOk="0">
                  <a:moveTo>
                    <a:pt x="279" y="0"/>
                  </a:moveTo>
                  <a:cubicBezTo>
                    <a:pt x="227" y="0"/>
                    <a:pt x="176" y="20"/>
                    <a:pt x="135" y="63"/>
                  </a:cubicBezTo>
                  <a:cubicBezTo>
                    <a:pt x="0" y="198"/>
                    <a:pt x="97" y="429"/>
                    <a:pt x="279" y="429"/>
                  </a:cubicBezTo>
                  <a:cubicBezTo>
                    <a:pt x="404" y="429"/>
                    <a:pt x="500" y="323"/>
                    <a:pt x="491" y="207"/>
                  </a:cubicBezTo>
                  <a:cubicBezTo>
                    <a:pt x="491" y="84"/>
                    <a:pt x="386" y="0"/>
                    <a:pt x="279" y="0"/>
                  </a:cubicBezTo>
                  <a:close/>
                </a:path>
              </a:pathLst>
            </a:custGeom>
            <a:solidFill>
              <a:srgbClr val="F5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27" name="Google Shape;15227;p85"/>
            <p:cNvSpPr/>
            <p:nvPr/>
          </p:nvSpPr>
          <p:spPr>
            <a:xfrm>
              <a:off x="3013549" y="4446488"/>
              <a:ext cx="13092" cy="11211"/>
            </a:xfrm>
            <a:custGeom>
              <a:avLst/>
              <a:gdLst/>
              <a:ahLst/>
              <a:cxnLst/>
              <a:rect l="l" t="t" r="r" b="b"/>
              <a:pathLst>
                <a:path w="501" h="429" extrusionOk="0">
                  <a:moveTo>
                    <a:pt x="277" y="0"/>
                  </a:moveTo>
                  <a:cubicBezTo>
                    <a:pt x="226" y="0"/>
                    <a:pt x="175" y="20"/>
                    <a:pt x="135" y="63"/>
                  </a:cubicBezTo>
                  <a:cubicBezTo>
                    <a:pt x="0" y="198"/>
                    <a:pt x="97" y="429"/>
                    <a:pt x="279" y="429"/>
                  </a:cubicBezTo>
                  <a:cubicBezTo>
                    <a:pt x="404" y="429"/>
                    <a:pt x="500" y="332"/>
                    <a:pt x="491" y="217"/>
                  </a:cubicBezTo>
                  <a:cubicBezTo>
                    <a:pt x="491" y="87"/>
                    <a:pt x="385" y="0"/>
                    <a:pt x="277" y="0"/>
                  </a:cubicBezTo>
                  <a:close/>
                </a:path>
              </a:pathLst>
            </a:custGeom>
            <a:solidFill>
              <a:srgbClr val="F5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28" name="Google Shape;15228;p85"/>
            <p:cNvSpPr/>
            <p:nvPr/>
          </p:nvSpPr>
          <p:spPr>
            <a:xfrm>
              <a:off x="3029124" y="4428143"/>
              <a:ext cx="13092" cy="11211"/>
            </a:xfrm>
            <a:custGeom>
              <a:avLst/>
              <a:gdLst/>
              <a:ahLst/>
              <a:cxnLst/>
              <a:rect l="l" t="t" r="r" b="b"/>
              <a:pathLst>
                <a:path w="501" h="429" extrusionOk="0">
                  <a:moveTo>
                    <a:pt x="286" y="0"/>
                  </a:moveTo>
                  <a:cubicBezTo>
                    <a:pt x="233" y="0"/>
                    <a:pt x="179" y="20"/>
                    <a:pt x="135" y="63"/>
                  </a:cubicBezTo>
                  <a:cubicBezTo>
                    <a:pt x="1" y="198"/>
                    <a:pt x="97" y="429"/>
                    <a:pt x="289" y="429"/>
                  </a:cubicBezTo>
                  <a:cubicBezTo>
                    <a:pt x="404" y="429"/>
                    <a:pt x="501" y="323"/>
                    <a:pt x="501" y="207"/>
                  </a:cubicBezTo>
                  <a:cubicBezTo>
                    <a:pt x="501" y="84"/>
                    <a:pt x="395" y="0"/>
                    <a:pt x="286" y="0"/>
                  </a:cubicBezTo>
                  <a:close/>
                </a:path>
              </a:pathLst>
            </a:custGeom>
            <a:solidFill>
              <a:srgbClr val="F5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29" name="Google Shape;15229;p85"/>
            <p:cNvSpPr/>
            <p:nvPr/>
          </p:nvSpPr>
          <p:spPr>
            <a:xfrm>
              <a:off x="3029124" y="4446488"/>
              <a:ext cx="13092" cy="11211"/>
            </a:xfrm>
            <a:custGeom>
              <a:avLst/>
              <a:gdLst/>
              <a:ahLst/>
              <a:cxnLst/>
              <a:rect l="l" t="t" r="r" b="b"/>
              <a:pathLst>
                <a:path w="501" h="429" extrusionOk="0">
                  <a:moveTo>
                    <a:pt x="284" y="0"/>
                  </a:moveTo>
                  <a:cubicBezTo>
                    <a:pt x="232" y="0"/>
                    <a:pt x="179" y="20"/>
                    <a:pt x="135" y="63"/>
                  </a:cubicBezTo>
                  <a:cubicBezTo>
                    <a:pt x="1" y="198"/>
                    <a:pt x="97" y="429"/>
                    <a:pt x="289" y="429"/>
                  </a:cubicBezTo>
                  <a:cubicBezTo>
                    <a:pt x="404" y="429"/>
                    <a:pt x="501" y="332"/>
                    <a:pt x="501" y="217"/>
                  </a:cubicBezTo>
                  <a:cubicBezTo>
                    <a:pt x="501" y="87"/>
                    <a:pt x="394" y="0"/>
                    <a:pt x="284" y="0"/>
                  </a:cubicBezTo>
                  <a:close/>
                </a:path>
              </a:pathLst>
            </a:custGeom>
            <a:solidFill>
              <a:srgbClr val="F5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30" name="Google Shape;15230;p85"/>
            <p:cNvSpPr/>
            <p:nvPr/>
          </p:nvSpPr>
          <p:spPr>
            <a:xfrm>
              <a:off x="3019063" y="4367803"/>
              <a:ext cx="72805" cy="70950"/>
            </a:xfrm>
            <a:custGeom>
              <a:avLst/>
              <a:gdLst/>
              <a:ahLst/>
              <a:cxnLst/>
              <a:rect l="l" t="t" r="r" b="b"/>
              <a:pathLst>
                <a:path w="2786" h="2715" extrusionOk="0">
                  <a:moveTo>
                    <a:pt x="2545" y="0"/>
                  </a:moveTo>
                  <a:cubicBezTo>
                    <a:pt x="2527" y="0"/>
                    <a:pt x="2510" y="2"/>
                    <a:pt x="2491" y="7"/>
                  </a:cubicBezTo>
                  <a:lnTo>
                    <a:pt x="222" y="555"/>
                  </a:lnTo>
                  <a:cubicBezTo>
                    <a:pt x="59" y="593"/>
                    <a:pt x="1" y="805"/>
                    <a:pt x="126" y="920"/>
                  </a:cubicBezTo>
                  <a:lnTo>
                    <a:pt x="1924" y="2661"/>
                  </a:lnTo>
                  <a:cubicBezTo>
                    <a:pt x="1964" y="2697"/>
                    <a:pt x="2014" y="2714"/>
                    <a:pt x="2064" y="2714"/>
                  </a:cubicBezTo>
                  <a:cubicBezTo>
                    <a:pt x="2159" y="2714"/>
                    <a:pt x="2255" y="2652"/>
                    <a:pt x="2280" y="2545"/>
                  </a:cubicBezTo>
                  <a:lnTo>
                    <a:pt x="2751" y="257"/>
                  </a:lnTo>
                  <a:cubicBezTo>
                    <a:pt x="2785" y="121"/>
                    <a:pt x="2677" y="0"/>
                    <a:pt x="2545" y="0"/>
                  </a:cubicBezTo>
                  <a:close/>
                </a:path>
              </a:pathLst>
            </a:custGeom>
            <a:solidFill>
              <a:srgbClr val="8FA1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31" name="Google Shape;15231;p85"/>
            <p:cNvSpPr/>
            <p:nvPr/>
          </p:nvSpPr>
          <p:spPr>
            <a:xfrm>
              <a:off x="3048827" y="4396261"/>
              <a:ext cx="72805" cy="70819"/>
            </a:xfrm>
            <a:custGeom>
              <a:avLst/>
              <a:gdLst/>
              <a:ahLst/>
              <a:cxnLst/>
              <a:rect l="l" t="t" r="r" b="b"/>
              <a:pathLst>
                <a:path w="2786" h="2710" extrusionOk="0">
                  <a:moveTo>
                    <a:pt x="253" y="0"/>
                  </a:moveTo>
                  <a:cubicBezTo>
                    <a:pt x="116" y="0"/>
                    <a:pt x="0" y="124"/>
                    <a:pt x="35" y="264"/>
                  </a:cubicBezTo>
                  <a:lnTo>
                    <a:pt x="545" y="2543"/>
                  </a:lnTo>
                  <a:cubicBezTo>
                    <a:pt x="569" y="2648"/>
                    <a:pt x="661" y="2709"/>
                    <a:pt x="755" y="2709"/>
                  </a:cubicBezTo>
                  <a:cubicBezTo>
                    <a:pt x="807" y="2709"/>
                    <a:pt x="859" y="2690"/>
                    <a:pt x="901" y="2649"/>
                  </a:cubicBezTo>
                  <a:lnTo>
                    <a:pt x="2679" y="879"/>
                  </a:lnTo>
                  <a:cubicBezTo>
                    <a:pt x="2785" y="754"/>
                    <a:pt x="2728" y="562"/>
                    <a:pt x="2574" y="524"/>
                  </a:cubicBezTo>
                  <a:lnTo>
                    <a:pt x="295" y="4"/>
                  </a:lnTo>
                  <a:cubicBezTo>
                    <a:pt x="281" y="2"/>
                    <a:pt x="267" y="0"/>
                    <a:pt x="253" y="0"/>
                  </a:cubicBez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32" name="Google Shape;15232;p85"/>
            <p:cNvSpPr/>
            <p:nvPr/>
          </p:nvSpPr>
          <p:spPr>
            <a:xfrm>
              <a:off x="3048827" y="4396209"/>
              <a:ext cx="36612" cy="42465"/>
            </a:xfrm>
            <a:custGeom>
              <a:avLst/>
              <a:gdLst/>
              <a:ahLst/>
              <a:cxnLst/>
              <a:rect l="l" t="t" r="r" b="b"/>
              <a:pathLst>
                <a:path w="1401" h="1625" extrusionOk="0">
                  <a:moveTo>
                    <a:pt x="241" y="0"/>
                  </a:moveTo>
                  <a:cubicBezTo>
                    <a:pt x="103" y="0"/>
                    <a:pt x="1" y="129"/>
                    <a:pt x="35" y="266"/>
                  </a:cubicBezTo>
                  <a:lnTo>
                    <a:pt x="199" y="997"/>
                  </a:lnTo>
                  <a:lnTo>
                    <a:pt x="785" y="1564"/>
                  </a:lnTo>
                  <a:cubicBezTo>
                    <a:pt x="830" y="1605"/>
                    <a:pt x="885" y="1625"/>
                    <a:pt x="938" y="1625"/>
                  </a:cubicBezTo>
                  <a:cubicBezTo>
                    <a:pt x="1034" y="1625"/>
                    <a:pt x="1126" y="1563"/>
                    <a:pt x="1151" y="1458"/>
                  </a:cubicBezTo>
                  <a:lnTo>
                    <a:pt x="1401" y="256"/>
                  </a:lnTo>
                  <a:lnTo>
                    <a:pt x="295" y="6"/>
                  </a:lnTo>
                  <a:cubicBezTo>
                    <a:pt x="277" y="2"/>
                    <a:pt x="259" y="0"/>
                    <a:pt x="241" y="0"/>
                  </a:cubicBezTo>
                  <a:close/>
                </a:path>
              </a:pathLst>
            </a:custGeom>
            <a:solidFill>
              <a:srgbClr val="768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33" name="Google Shape;15233;p85"/>
            <p:cNvSpPr/>
            <p:nvPr/>
          </p:nvSpPr>
          <p:spPr>
            <a:xfrm>
              <a:off x="2934393" y="4503405"/>
              <a:ext cx="18110" cy="11080"/>
            </a:xfrm>
            <a:custGeom>
              <a:avLst/>
              <a:gdLst/>
              <a:ahLst/>
              <a:cxnLst/>
              <a:rect l="l" t="t" r="r" b="b"/>
              <a:pathLst>
                <a:path w="693" h="424" extrusionOk="0">
                  <a:moveTo>
                    <a:pt x="289" y="1"/>
                  </a:moveTo>
                  <a:cubicBezTo>
                    <a:pt x="0" y="1"/>
                    <a:pt x="0" y="424"/>
                    <a:pt x="289" y="424"/>
                  </a:cubicBezTo>
                  <a:lnTo>
                    <a:pt x="404" y="424"/>
                  </a:lnTo>
                  <a:cubicBezTo>
                    <a:pt x="693" y="424"/>
                    <a:pt x="693" y="1"/>
                    <a:pt x="404" y="1"/>
                  </a:cubicBezTo>
                  <a:close/>
                </a:path>
              </a:pathLst>
            </a:custGeom>
            <a:solidFill>
              <a:srgbClr val="8E9E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34" name="Google Shape;15234;p85"/>
            <p:cNvSpPr/>
            <p:nvPr/>
          </p:nvSpPr>
          <p:spPr>
            <a:xfrm>
              <a:off x="2950726" y="4503405"/>
              <a:ext cx="33685" cy="11080"/>
            </a:xfrm>
            <a:custGeom>
              <a:avLst/>
              <a:gdLst/>
              <a:ahLst/>
              <a:cxnLst/>
              <a:rect l="l" t="t" r="r" b="b"/>
              <a:pathLst>
                <a:path w="1289" h="424" extrusionOk="0">
                  <a:moveTo>
                    <a:pt x="289" y="1"/>
                  </a:moveTo>
                  <a:cubicBezTo>
                    <a:pt x="0" y="1"/>
                    <a:pt x="0" y="424"/>
                    <a:pt x="289" y="424"/>
                  </a:cubicBezTo>
                  <a:lnTo>
                    <a:pt x="1010" y="424"/>
                  </a:lnTo>
                  <a:cubicBezTo>
                    <a:pt x="1289" y="424"/>
                    <a:pt x="1289" y="1"/>
                    <a:pt x="1010" y="1"/>
                  </a:cubicBezTo>
                  <a:close/>
                </a:path>
              </a:pathLst>
            </a:custGeom>
            <a:solidFill>
              <a:srgbClr val="8E9E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35" name="Google Shape;15235;p85"/>
            <p:cNvSpPr/>
            <p:nvPr/>
          </p:nvSpPr>
          <p:spPr>
            <a:xfrm>
              <a:off x="2934628" y="4517987"/>
              <a:ext cx="49782" cy="11080"/>
            </a:xfrm>
            <a:custGeom>
              <a:avLst/>
              <a:gdLst/>
              <a:ahLst/>
              <a:cxnLst/>
              <a:rect l="l" t="t" r="r" b="b"/>
              <a:pathLst>
                <a:path w="1905" h="424" extrusionOk="0">
                  <a:moveTo>
                    <a:pt x="280" y="0"/>
                  </a:moveTo>
                  <a:cubicBezTo>
                    <a:pt x="1" y="0"/>
                    <a:pt x="1" y="424"/>
                    <a:pt x="280" y="424"/>
                  </a:cubicBezTo>
                  <a:lnTo>
                    <a:pt x="1626" y="424"/>
                  </a:lnTo>
                  <a:cubicBezTo>
                    <a:pt x="1905" y="424"/>
                    <a:pt x="1905" y="0"/>
                    <a:pt x="1626" y="0"/>
                  </a:cubicBezTo>
                  <a:close/>
                </a:path>
              </a:pathLst>
            </a:custGeom>
            <a:solidFill>
              <a:srgbClr val="8E9E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36" name="Google Shape;15236;p85"/>
            <p:cNvSpPr/>
            <p:nvPr/>
          </p:nvSpPr>
          <p:spPr>
            <a:xfrm>
              <a:off x="2934628" y="4532804"/>
              <a:ext cx="49782" cy="11080"/>
            </a:xfrm>
            <a:custGeom>
              <a:avLst/>
              <a:gdLst/>
              <a:ahLst/>
              <a:cxnLst/>
              <a:rect l="l" t="t" r="r" b="b"/>
              <a:pathLst>
                <a:path w="1905" h="424" extrusionOk="0">
                  <a:moveTo>
                    <a:pt x="280" y="1"/>
                  </a:moveTo>
                  <a:cubicBezTo>
                    <a:pt x="1" y="1"/>
                    <a:pt x="1" y="424"/>
                    <a:pt x="280" y="424"/>
                  </a:cubicBezTo>
                  <a:lnTo>
                    <a:pt x="1626" y="424"/>
                  </a:lnTo>
                  <a:cubicBezTo>
                    <a:pt x="1905" y="424"/>
                    <a:pt x="1905" y="1"/>
                    <a:pt x="1626" y="1"/>
                  </a:cubicBezTo>
                  <a:close/>
                </a:path>
              </a:pathLst>
            </a:custGeom>
            <a:solidFill>
              <a:srgbClr val="8E9E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37" name="Google Shape;15237;p85"/>
            <p:cNvSpPr/>
            <p:nvPr/>
          </p:nvSpPr>
          <p:spPr>
            <a:xfrm>
              <a:off x="3210797" y="4348491"/>
              <a:ext cx="11106" cy="125044"/>
            </a:xfrm>
            <a:custGeom>
              <a:avLst/>
              <a:gdLst/>
              <a:ahLst/>
              <a:cxnLst/>
              <a:rect l="l" t="t" r="r" b="b"/>
              <a:pathLst>
                <a:path w="425" h="4785" extrusionOk="0">
                  <a:moveTo>
                    <a:pt x="213" y="0"/>
                  </a:moveTo>
                  <a:cubicBezTo>
                    <a:pt x="107" y="0"/>
                    <a:pt x="1" y="73"/>
                    <a:pt x="1" y="217"/>
                  </a:cubicBezTo>
                  <a:lnTo>
                    <a:pt x="1" y="4573"/>
                  </a:lnTo>
                  <a:cubicBezTo>
                    <a:pt x="1" y="4698"/>
                    <a:pt x="97" y="4784"/>
                    <a:pt x="213" y="4784"/>
                  </a:cubicBezTo>
                  <a:cubicBezTo>
                    <a:pt x="328" y="4784"/>
                    <a:pt x="424" y="4688"/>
                    <a:pt x="424" y="4573"/>
                  </a:cubicBezTo>
                  <a:lnTo>
                    <a:pt x="424" y="217"/>
                  </a:lnTo>
                  <a:cubicBezTo>
                    <a:pt x="424" y="73"/>
                    <a:pt x="318" y="0"/>
                    <a:pt x="213" y="0"/>
                  </a:cubicBezTo>
                  <a:close/>
                </a:path>
              </a:pathLst>
            </a:custGeom>
            <a:solidFill>
              <a:srgbClr val="8FA1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238" name="Google Shape;15238;p85"/>
          <p:cNvGrpSpPr/>
          <p:nvPr/>
        </p:nvGrpSpPr>
        <p:grpSpPr>
          <a:xfrm>
            <a:off x="3082408" y="2919540"/>
            <a:ext cx="368651" cy="310350"/>
            <a:chOff x="3082408" y="2919540"/>
            <a:chExt cx="368651" cy="310350"/>
          </a:xfrm>
        </p:grpSpPr>
        <p:sp>
          <p:nvSpPr>
            <p:cNvPr id="15239" name="Google Shape;15239;p85"/>
            <p:cNvSpPr/>
            <p:nvPr/>
          </p:nvSpPr>
          <p:spPr>
            <a:xfrm>
              <a:off x="3329909" y="3060629"/>
              <a:ext cx="81455" cy="169260"/>
            </a:xfrm>
            <a:custGeom>
              <a:avLst/>
              <a:gdLst/>
              <a:ahLst/>
              <a:cxnLst/>
              <a:rect l="l" t="t" r="r" b="b"/>
              <a:pathLst>
                <a:path w="3117" h="6477" extrusionOk="0">
                  <a:moveTo>
                    <a:pt x="213" y="0"/>
                  </a:moveTo>
                  <a:cubicBezTo>
                    <a:pt x="107" y="0"/>
                    <a:pt x="1" y="72"/>
                    <a:pt x="1" y="217"/>
                  </a:cubicBezTo>
                  <a:lnTo>
                    <a:pt x="1" y="1880"/>
                  </a:lnTo>
                  <a:cubicBezTo>
                    <a:pt x="1" y="2630"/>
                    <a:pt x="607" y="3246"/>
                    <a:pt x="1357" y="3246"/>
                  </a:cubicBezTo>
                  <a:lnTo>
                    <a:pt x="1559" y="3246"/>
                  </a:lnTo>
                  <a:cubicBezTo>
                    <a:pt x="2184" y="3246"/>
                    <a:pt x="2693" y="3755"/>
                    <a:pt x="2693" y="4380"/>
                  </a:cubicBezTo>
                  <a:lnTo>
                    <a:pt x="2693" y="6265"/>
                  </a:lnTo>
                  <a:cubicBezTo>
                    <a:pt x="2693" y="6381"/>
                    <a:pt x="2790" y="6477"/>
                    <a:pt x="2905" y="6477"/>
                  </a:cubicBezTo>
                  <a:cubicBezTo>
                    <a:pt x="3020" y="6477"/>
                    <a:pt x="3117" y="6390"/>
                    <a:pt x="3117" y="6275"/>
                  </a:cubicBezTo>
                  <a:lnTo>
                    <a:pt x="3117" y="4380"/>
                  </a:lnTo>
                  <a:cubicBezTo>
                    <a:pt x="3117" y="3515"/>
                    <a:pt x="2415" y="2823"/>
                    <a:pt x="1559" y="2823"/>
                  </a:cubicBezTo>
                  <a:lnTo>
                    <a:pt x="1357" y="2823"/>
                  </a:lnTo>
                  <a:cubicBezTo>
                    <a:pt x="838" y="2823"/>
                    <a:pt x="424" y="2400"/>
                    <a:pt x="424" y="1880"/>
                  </a:cubicBezTo>
                  <a:lnTo>
                    <a:pt x="424" y="217"/>
                  </a:lnTo>
                  <a:cubicBezTo>
                    <a:pt x="424" y="72"/>
                    <a:pt x="318" y="0"/>
                    <a:pt x="213" y="0"/>
                  </a:cubicBez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40" name="Google Shape;15240;p85"/>
            <p:cNvSpPr/>
            <p:nvPr/>
          </p:nvSpPr>
          <p:spPr>
            <a:xfrm>
              <a:off x="3082408" y="3016283"/>
              <a:ext cx="76908" cy="11080"/>
            </a:xfrm>
            <a:custGeom>
              <a:avLst/>
              <a:gdLst/>
              <a:ahLst/>
              <a:cxnLst/>
              <a:rect l="l" t="t" r="r" b="b"/>
              <a:pathLst>
                <a:path w="2943" h="424" extrusionOk="0">
                  <a:moveTo>
                    <a:pt x="289" y="0"/>
                  </a:moveTo>
                  <a:cubicBezTo>
                    <a:pt x="0" y="0"/>
                    <a:pt x="0" y="423"/>
                    <a:pt x="289" y="423"/>
                  </a:cubicBezTo>
                  <a:lnTo>
                    <a:pt x="2664" y="423"/>
                  </a:lnTo>
                  <a:cubicBezTo>
                    <a:pt x="2943" y="423"/>
                    <a:pt x="2943" y="0"/>
                    <a:pt x="2664" y="0"/>
                  </a:cubicBez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41" name="Google Shape;15241;p85"/>
            <p:cNvSpPr/>
            <p:nvPr/>
          </p:nvSpPr>
          <p:spPr>
            <a:xfrm>
              <a:off x="3300510" y="3029584"/>
              <a:ext cx="66377" cy="53049"/>
            </a:xfrm>
            <a:custGeom>
              <a:avLst/>
              <a:gdLst/>
              <a:ahLst/>
              <a:cxnLst/>
              <a:rect l="l" t="t" r="r" b="b"/>
              <a:pathLst>
                <a:path w="2540" h="2030" extrusionOk="0">
                  <a:moveTo>
                    <a:pt x="1" y="1"/>
                  </a:moveTo>
                  <a:lnTo>
                    <a:pt x="1" y="1203"/>
                  </a:lnTo>
                  <a:cubicBezTo>
                    <a:pt x="1" y="1655"/>
                    <a:pt x="376" y="2030"/>
                    <a:pt x="837" y="2030"/>
                  </a:cubicBezTo>
                  <a:lnTo>
                    <a:pt x="1713" y="2030"/>
                  </a:lnTo>
                  <a:cubicBezTo>
                    <a:pt x="2136" y="2030"/>
                    <a:pt x="2491" y="1712"/>
                    <a:pt x="2540" y="1289"/>
                  </a:cubicBezTo>
                  <a:cubicBezTo>
                    <a:pt x="2540" y="1260"/>
                    <a:pt x="2540" y="1232"/>
                    <a:pt x="2540" y="1203"/>
                  </a:cubicBezTo>
                  <a:lnTo>
                    <a:pt x="2540" y="1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42" name="Google Shape;15242;p85"/>
            <p:cNvSpPr/>
            <p:nvPr/>
          </p:nvSpPr>
          <p:spPr>
            <a:xfrm>
              <a:off x="3319612" y="3029349"/>
              <a:ext cx="47274" cy="34129"/>
            </a:xfrm>
            <a:custGeom>
              <a:avLst/>
              <a:gdLst/>
              <a:ahLst/>
              <a:cxnLst/>
              <a:rect l="l" t="t" r="r" b="b"/>
              <a:pathLst>
                <a:path w="1809" h="1306" extrusionOk="0">
                  <a:moveTo>
                    <a:pt x="1" y="0"/>
                  </a:moveTo>
                  <a:lnTo>
                    <a:pt x="1" y="471"/>
                  </a:lnTo>
                  <a:cubicBezTo>
                    <a:pt x="1" y="933"/>
                    <a:pt x="376" y="1298"/>
                    <a:pt x="837" y="1298"/>
                  </a:cubicBezTo>
                  <a:lnTo>
                    <a:pt x="1712" y="1298"/>
                  </a:lnTo>
                  <a:cubicBezTo>
                    <a:pt x="1727" y="1303"/>
                    <a:pt x="1744" y="1305"/>
                    <a:pt x="1760" y="1305"/>
                  </a:cubicBezTo>
                  <a:cubicBezTo>
                    <a:pt x="1777" y="1305"/>
                    <a:pt x="1794" y="1303"/>
                    <a:pt x="1809" y="1298"/>
                  </a:cubicBezTo>
                  <a:cubicBezTo>
                    <a:pt x="1809" y="1269"/>
                    <a:pt x="1809" y="1241"/>
                    <a:pt x="1809" y="1212"/>
                  </a:cubicBezTo>
                  <a:lnTo>
                    <a:pt x="1809" y="10"/>
                  </a:lnTo>
                  <a:lnTo>
                    <a:pt x="1809" y="0"/>
                  </a:ln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43" name="Google Shape;15243;p85"/>
            <p:cNvSpPr/>
            <p:nvPr/>
          </p:nvSpPr>
          <p:spPr>
            <a:xfrm>
              <a:off x="3174368" y="2919540"/>
              <a:ext cx="96533" cy="101237"/>
            </a:xfrm>
            <a:custGeom>
              <a:avLst/>
              <a:gdLst/>
              <a:ahLst/>
              <a:cxnLst/>
              <a:rect l="l" t="t" r="r" b="b"/>
              <a:pathLst>
                <a:path w="3694" h="3874" extrusionOk="0">
                  <a:moveTo>
                    <a:pt x="1251" y="0"/>
                  </a:moveTo>
                  <a:cubicBezTo>
                    <a:pt x="1171" y="0"/>
                    <a:pt x="1094" y="47"/>
                    <a:pt x="1058" y="125"/>
                  </a:cubicBezTo>
                  <a:lnTo>
                    <a:pt x="299" y="1914"/>
                  </a:lnTo>
                  <a:cubicBezTo>
                    <a:pt x="1" y="2625"/>
                    <a:pt x="328" y="3452"/>
                    <a:pt x="1049" y="3760"/>
                  </a:cubicBezTo>
                  <a:cubicBezTo>
                    <a:pt x="1228" y="3837"/>
                    <a:pt x="1415" y="3874"/>
                    <a:pt x="1599" y="3874"/>
                  </a:cubicBezTo>
                  <a:cubicBezTo>
                    <a:pt x="2144" y="3874"/>
                    <a:pt x="2665" y="3552"/>
                    <a:pt x="2895" y="3019"/>
                  </a:cubicBezTo>
                  <a:lnTo>
                    <a:pt x="3655" y="1231"/>
                  </a:lnTo>
                  <a:cubicBezTo>
                    <a:pt x="3693" y="1125"/>
                    <a:pt x="3645" y="1000"/>
                    <a:pt x="3549" y="952"/>
                  </a:cubicBezTo>
                  <a:lnTo>
                    <a:pt x="1808" y="211"/>
                  </a:lnTo>
                  <a:lnTo>
                    <a:pt x="1337" y="19"/>
                  </a:lnTo>
                  <a:cubicBezTo>
                    <a:pt x="1309" y="6"/>
                    <a:pt x="1280" y="0"/>
                    <a:pt x="1251" y="0"/>
                  </a:cubicBezTo>
                  <a:close/>
                </a:path>
              </a:pathLst>
            </a:custGeom>
            <a:solidFill>
              <a:srgbClr val="E5EA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44" name="Google Shape;15244;p85"/>
            <p:cNvSpPr/>
            <p:nvPr/>
          </p:nvSpPr>
          <p:spPr>
            <a:xfrm>
              <a:off x="3196999" y="2925054"/>
              <a:ext cx="73903" cy="90784"/>
            </a:xfrm>
            <a:custGeom>
              <a:avLst/>
              <a:gdLst/>
              <a:ahLst/>
              <a:cxnLst/>
              <a:rect l="l" t="t" r="r" b="b"/>
              <a:pathLst>
                <a:path w="2828" h="3474" extrusionOk="0">
                  <a:moveTo>
                    <a:pt x="942" y="0"/>
                  </a:moveTo>
                  <a:lnTo>
                    <a:pt x="298" y="1510"/>
                  </a:lnTo>
                  <a:cubicBezTo>
                    <a:pt x="0" y="2231"/>
                    <a:pt x="327" y="3058"/>
                    <a:pt x="1048" y="3366"/>
                  </a:cubicBezTo>
                  <a:cubicBezTo>
                    <a:pt x="1159" y="3440"/>
                    <a:pt x="1280" y="3474"/>
                    <a:pt x="1398" y="3474"/>
                  </a:cubicBezTo>
                  <a:cubicBezTo>
                    <a:pt x="1738" y="3474"/>
                    <a:pt x="2050" y="3194"/>
                    <a:pt x="2029" y="2808"/>
                  </a:cubicBezTo>
                  <a:lnTo>
                    <a:pt x="2789" y="1020"/>
                  </a:lnTo>
                  <a:cubicBezTo>
                    <a:pt x="2827" y="914"/>
                    <a:pt x="2779" y="789"/>
                    <a:pt x="2683" y="741"/>
                  </a:cubicBezTo>
                  <a:lnTo>
                    <a:pt x="942" y="0"/>
                  </a:ln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45" name="Google Shape;15245;p85"/>
            <p:cNvSpPr/>
            <p:nvPr/>
          </p:nvSpPr>
          <p:spPr>
            <a:xfrm>
              <a:off x="3122364" y="2998931"/>
              <a:ext cx="328695" cy="46019"/>
            </a:xfrm>
            <a:custGeom>
              <a:avLst/>
              <a:gdLst/>
              <a:ahLst/>
              <a:cxnLst/>
              <a:rect l="l" t="t" r="r" b="b"/>
              <a:pathLst>
                <a:path w="12578" h="1761" extrusionOk="0">
                  <a:moveTo>
                    <a:pt x="1779" y="1"/>
                  </a:moveTo>
                  <a:cubicBezTo>
                    <a:pt x="1510" y="10"/>
                    <a:pt x="1241" y="78"/>
                    <a:pt x="991" y="193"/>
                  </a:cubicBezTo>
                  <a:lnTo>
                    <a:pt x="269" y="529"/>
                  </a:lnTo>
                  <a:cubicBezTo>
                    <a:pt x="0" y="731"/>
                    <a:pt x="19" y="1135"/>
                    <a:pt x="298" y="1318"/>
                  </a:cubicBezTo>
                  <a:lnTo>
                    <a:pt x="1029" y="1616"/>
                  </a:lnTo>
                  <a:cubicBezTo>
                    <a:pt x="1260" y="1703"/>
                    <a:pt x="1519" y="1751"/>
                    <a:pt x="1769" y="1760"/>
                  </a:cubicBezTo>
                  <a:lnTo>
                    <a:pt x="11693" y="1760"/>
                  </a:lnTo>
                  <a:cubicBezTo>
                    <a:pt x="12184" y="1751"/>
                    <a:pt x="12568" y="1366"/>
                    <a:pt x="12568" y="876"/>
                  </a:cubicBezTo>
                  <a:lnTo>
                    <a:pt x="12578" y="885"/>
                  </a:lnTo>
                  <a:cubicBezTo>
                    <a:pt x="12568" y="395"/>
                    <a:pt x="12184" y="10"/>
                    <a:pt x="11693" y="1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46" name="Google Shape;15246;p85"/>
            <p:cNvSpPr/>
            <p:nvPr/>
          </p:nvSpPr>
          <p:spPr>
            <a:xfrm>
              <a:off x="3122364" y="3008992"/>
              <a:ext cx="328459" cy="35697"/>
            </a:xfrm>
            <a:custGeom>
              <a:avLst/>
              <a:gdLst/>
              <a:ahLst/>
              <a:cxnLst/>
              <a:rect l="l" t="t" r="r" b="b"/>
              <a:pathLst>
                <a:path w="12569" h="1366" extrusionOk="0">
                  <a:moveTo>
                    <a:pt x="12414" y="0"/>
                  </a:moveTo>
                  <a:cubicBezTo>
                    <a:pt x="12251" y="241"/>
                    <a:pt x="11982" y="385"/>
                    <a:pt x="11693" y="385"/>
                  </a:cubicBezTo>
                  <a:lnTo>
                    <a:pt x="1769" y="385"/>
                  </a:lnTo>
                  <a:cubicBezTo>
                    <a:pt x="1510" y="385"/>
                    <a:pt x="1260" y="337"/>
                    <a:pt x="1029" y="241"/>
                  </a:cubicBezTo>
                  <a:lnTo>
                    <a:pt x="510" y="29"/>
                  </a:lnTo>
                  <a:lnTo>
                    <a:pt x="269" y="144"/>
                  </a:lnTo>
                  <a:cubicBezTo>
                    <a:pt x="250" y="154"/>
                    <a:pt x="241" y="173"/>
                    <a:pt x="221" y="183"/>
                  </a:cubicBezTo>
                  <a:lnTo>
                    <a:pt x="202" y="202"/>
                  </a:lnTo>
                  <a:cubicBezTo>
                    <a:pt x="0" y="423"/>
                    <a:pt x="48" y="770"/>
                    <a:pt x="298" y="933"/>
                  </a:cubicBezTo>
                  <a:lnTo>
                    <a:pt x="1029" y="1231"/>
                  </a:lnTo>
                  <a:lnTo>
                    <a:pt x="1077" y="1250"/>
                  </a:lnTo>
                  <a:cubicBezTo>
                    <a:pt x="1221" y="1298"/>
                    <a:pt x="1375" y="1337"/>
                    <a:pt x="1529" y="1356"/>
                  </a:cubicBezTo>
                  <a:lnTo>
                    <a:pt x="1577" y="1356"/>
                  </a:lnTo>
                  <a:cubicBezTo>
                    <a:pt x="1644" y="1366"/>
                    <a:pt x="1702" y="1366"/>
                    <a:pt x="1769" y="1366"/>
                  </a:cubicBezTo>
                  <a:lnTo>
                    <a:pt x="11693" y="1366"/>
                  </a:lnTo>
                  <a:cubicBezTo>
                    <a:pt x="12184" y="1366"/>
                    <a:pt x="12568" y="981"/>
                    <a:pt x="12568" y="491"/>
                  </a:cubicBezTo>
                  <a:cubicBezTo>
                    <a:pt x="12568" y="318"/>
                    <a:pt x="12520" y="144"/>
                    <a:pt x="12414" y="0"/>
                  </a:cubicBez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47" name="Google Shape;15247;p85"/>
            <p:cNvSpPr/>
            <p:nvPr/>
          </p:nvSpPr>
          <p:spPr>
            <a:xfrm>
              <a:off x="3122599" y="2998931"/>
              <a:ext cx="46516" cy="46019"/>
            </a:xfrm>
            <a:custGeom>
              <a:avLst/>
              <a:gdLst/>
              <a:ahLst/>
              <a:cxnLst/>
              <a:rect l="l" t="t" r="r" b="b"/>
              <a:pathLst>
                <a:path w="1780" h="1761" extrusionOk="0">
                  <a:moveTo>
                    <a:pt x="1780" y="1"/>
                  </a:moveTo>
                  <a:cubicBezTo>
                    <a:pt x="1501" y="10"/>
                    <a:pt x="1232" y="78"/>
                    <a:pt x="982" y="193"/>
                  </a:cubicBezTo>
                  <a:lnTo>
                    <a:pt x="270" y="529"/>
                  </a:lnTo>
                  <a:cubicBezTo>
                    <a:pt x="1" y="731"/>
                    <a:pt x="10" y="1135"/>
                    <a:pt x="289" y="1318"/>
                  </a:cubicBezTo>
                  <a:lnTo>
                    <a:pt x="1020" y="1616"/>
                  </a:lnTo>
                  <a:cubicBezTo>
                    <a:pt x="1260" y="1703"/>
                    <a:pt x="1510" y="1751"/>
                    <a:pt x="1760" y="1760"/>
                  </a:cubicBezTo>
                  <a:lnTo>
                    <a:pt x="1780" y="1760"/>
                  </a:lnTo>
                  <a:lnTo>
                    <a:pt x="1780" y="1"/>
                  </a:ln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48" name="Google Shape;15248;p85"/>
            <p:cNvSpPr/>
            <p:nvPr/>
          </p:nvSpPr>
          <p:spPr>
            <a:xfrm>
              <a:off x="3122599" y="3009749"/>
              <a:ext cx="46516" cy="34939"/>
            </a:xfrm>
            <a:custGeom>
              <a:avLst/>
              <a:gdLst/>
              <a:ahLst/>
              <a:cxnLst/>
              <a:rect l="l" t="t" r="r" b="b"/>
              <a:pathLst>
                <a:path w="1780" h="1337" extrusionOk="0">
                  <a:moveTo>
                    <a:pt x="510" y="0"/>
                  </a:moveTo>
                  <a:lnTo>
                    <a:pt x="270" y="115"/>
                  </a:lnTo>
                  <a:cubicBezTo>
                    <a:pt x="1" y="317"/>
                    <a:pt x="10" y="721"/>
                    <a:pt x="289" y="904"/>
                  </a:cubicBezTo>
                  <a:cubicBezTo>
                    <a:pt x="1039" y="1202"/>
                    <a:pt x="1270" y="1337"/>
                    <a:pt x="1760" y="1337"/>
                  </a:cubicBezTo>
                  <a:lnTo>
                    <a:pt x="1780" y="1337"/>
                  </a:lnTo>
                  <a:lnTo>
                    <a:pt x="1780" y="356"/>
                  </a:lnTo>
                  <a:lnTo>
                    <a:pt x="1760" y="356"/>
                  </a:lnTo>
                  <a:cubicBezTo>
                    <a:pt x="1510" y="356"/>
                    <a:pt x="1260" y="308"/>
                    <a:pt x="1020" y="212"/>
                  </a:cubicBezTo>
                  <a:lnTo>
                    <a:pt x="510" y="0"/>
                  </a:ln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49" name="Google Shape;15249;p85"/>
            <p:cNvSpPr/>
            <p:nvPr/>
          </p:nvSpPr>
          <p:spPr>
            <a:xfrm>
              <a:off x="3408829" y="2998931"/>
              <a:ext cx="41995" cy="46019"/>
            </a:xfrm>
            <a:custGeom>
              <a:avLst/>
              <a:gdLst/>
              <a:ahLst/>
              <a:cxnLst/>
              <a:rect l="l" t="t" r="r" b="b"/>
              <a:pathLst>
                <a:path w="1607" h="1761" extrusionOk="0">
                  <a:moveTo>
                    <a:pt x="0" y="1"/>
                  </a:moveTo>
                  <a:lnTo>
                    <a:pt x="0" y="1760"/>
                  </a:lnTo>
                  <a:lnTo>
                    <a:pt x="731" y="1760"/>
                  </a:lnTo>
                  <a:cubicBezTo>
                    <a:pt x="1220" y="1751"/>
                    <a:pt x="1604" y="1369"/>
                    <a:pt x="1606" y="880"/>
                  </a:cubicBezTo>
                  <a:lnTo>
                    <a:pt x="1606" y="880"/>
                  </a:lnTo>
                  <a:cubicBezTo>
                    <a:pt x="1606" y="882"/>
                    <a:pt x="1606" y="884"/>
                    <a:pt x="1606" y="885"/>
                  </a:cubicBezTo>
                  <a:lnTo>
                    <a:pt x="1606" y="876"/>
                  </a:lnTo>
                  <a:cubicBezTo>
                    <a:pt x="1606" y="877"/>
                    <a:pt x="1606" y="879"/>
                    <a:pt x="1606" y="880"/>
                  </a:cubicBezTo>
                  <a:cubicBezTo>
                    <a:pt x="1604" y="392"/>
                    <a:pt x="1220" y="10"/>
                    <a:pt x="731" y="1"/>
                  </a:cubicBez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50" name="Google Shape;15250;p85"/>
            <p:cNvSpPr/>
            <p:nvPr/>
          </p:nvSpPr>
          <p:spPr>
            <a:xfrm>
              <a:off x="3408829" y="3008992"/>
              <a:ext cx="41995" cy="35697"/>
            </a:xfrm>
            <a:custGeom>
              <a:avLst/>
              <a:gdLst/>
              <a:ahLst/>
              <a:cxnLst/>
              <a:rect l="l" t="t" r="r" b="b"/>
              <a:pathLst>
                <a:path w="1607" h="1366" extrusionOk="0">
                  <a:moveTo>
                    <a:pt x="1452" y="0"/>
                  </a:moveTo>
                  <a:cubicBezTo>
                    <a:pt x="1289" y="241"/>
                    <a:pt x="1020" y="385"/>
                    <a:pt x="731" y="385"/>
                  </a:cubicBezTo>
                  <a:lnTo>
                    <a:pt x="0" y="385"/>
                  </a:lnTo>
                  <a:lnTo>
                    <a:pt x="0" y="1366"/>
                  </a:lnTo>
                  <a:lnTo>
                    <a:pt x="731" y="1366"/>
                  </a:lnTo>
                  <a:cubicBezTo>
                    <a:pt x="1222" y="1366"/>
                    <a:pt x="1606" y="981"/>
                    <a:pt x="1606" y="491"/>
                  </a:cubicBezTo>
                  <a:cubicBezTo>
                    <a:pt x="1606" y="318"/>
                    <a:pt x="1558" y="144"/>
                    <a:pt x="1452" y="0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251" name="Google Shape;15251;p85"/>
          <p:cNvGrpSpPr/>
          <p:nvPr/>
        </p:nvGrpSpPr>
        <p:grpSpPr>
          <a:xfrm>
            <a:off x="7069130" y="2424800"/>
            <a:ext cx="366169" cy="360498"/>
            <a:chOff x="7069130" y="2424800"/>
            <a:chExt cx="366169" cy="360498"/>
          </a:xfrm>
        </p:grpSpPr>
        <p:sp>
          <p:nvSpPr>
            <p:cNvPr id="15252" name="Google Shape;15252;p85"/>
            <p:cNvSpPr/>
            <p:nvPr/>
          </p:nvSpPr>
          <p:spPr>
            <a:xfrm>
              <a:off x="7158581" y="2546420"/>
              <a:ext cx="110070" cy="151934"/>
            </a:xfrm>
            <a:custGeom>
              <a:avLst/>
              <a:gdLst/>
              <a:ahLst/>
              <a:cxnLst/>
              <a:rect l="l" t="t" r="r" b="b"/>
              <a:pathLst>
                <a:path w="4212" h="5814" extrusionOk="0">
                  <a:moveTo>
                    <a:pt x="3841" y="0"/>
                  </a:moveTo>
                  <a:cubicBezTo>
                    <a:pt x="3764" y="0"/>
                    <a:pt x="3687" y="34"/>
                    <a:pt x="3626" y="114"/>
                  </a:cubicBezTo>
                  <a:lnTo>
                    <a:pt x="78" y="5383"/>
                  </a:lnTo>
                  <a:cubicBezTo>
                    <a:pt x="1" y="5498"/>
                    <a:pt x="10" y="5643"/>
                    <a:pt x="107" y="5729"/>
                  </a:cubicBezTo>
                  <a:lnTo>
                    <a:pt x="107" y="5739"/>
                  </a:lnTo>
                  <a:cubicBezTo>
                    <a:pt x="161" y="5789"/>
                    <a:pt x="230" y="5814"/>
                    <a:pt x="299" y="5814"/>
                  </a:cubicBezTo>
                  <a:cubicBezTo>
                    <a:pt x="387" y="5814"/>
                    <a:pt x="475" y="5772"/>
                    <a:pt x="530" y="5691"/>
                  </a:cubicBezTo>
                  <a:lnTo>
                    <a:pt x="4088" y="421"/>
                  </a:lnTo>
                  <a:cubicBezTo>
                    <a:pt x="4211" y="208"/>
                    <a:pt x="4031" y="0"/>
                    <a:pt x="3841" y="0"/>
                  </a:cubicBezTo>
                  <a:close/>
                </a:path>
              </a:pathLst>
            </a:custGeom>
            <a:solidFill>
              <a:srgbClr val="DAE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53" name="Google Shape;15253;p85"/>
            <p:cNvSpPr/>
            <p:nvPr/>
          </p:nvSpPr>
          <p:spPr>
            <a:xfrm>
              <a:off x="7158085" y="2590663"/>
              <a:ext cx="156194" cy="107640"/>
            </a:xfrm>
            <a:custGeom>
              <a:avLst/>
              <a:gdLst/>
              <a:ahLst/>
              <a:cxnLst/>
              <a:rect l="l" t="t" r="r" b="b"/>
              <a:pathLst>
                <a:path w="5977" h="4119" extrusionOk="0">
                  <a:moveTo>
                    <a:pt x="5566" y="1"/>
                  </a:moveTo>
                  <a:cubicBezTo>
                    <a:pt x="5511" y="1"/>
                    <a:pt x="5453" y="20"/>
                    <a:pt x="5395" y="65"/>
                  </a:cubicBezTo>
                  <a:lnTo>
                    <a:pt x="164" y="3623"/>
                  </a:lnTo>
                  <a:cubicBezTo>
                    <a:pt x="20" y="3719"/>
                    <a:pt x="1" y="3921"/>
                    <a:pt x="126" y="4036"/>
                  </a:cubicBezTo>
                  <a:cubicBezTo>
                    <a:pt x="181" y="4091"/>
                    <a:pt x="252" y="4118"/>
                    <a:pt x="322" y="4118"/>
                  </a:cubicBezTo>
                  <a:cubicBezTo>
                    <a:pt x="375" y="4118"/>
                    <a:pt x="427" y="4103"/>
                    <a:pt x="472" y="4075"/>
                  </a:cubicBezTo>
                  <a:lnTo>
                    <a:pt x="5703" y="517"/>
                  </a:lnTo>
                  <a:cubicBezTo>
                    <a:pt x="5976" y="360"/>
                    <a:pt x="5805" y="1"/>
                    <a:pt x="5566" y="1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54" name="Google Shape;15254;p85"/>
            <p:cNvSpPr/>
            <p:nvPr/>
          </p:nvSpPr>
          <p:spPr>
            <a:xfrm>
              <a:off x="7157327" y="2654321"/>
              <a:ext cx="167535" cy="44007"/>
            </a:xfrm>
            <a:custGeom>
              <a:avLst/>
              <a:gdLst/>
              <a:ahLst/>
              <a:cxnLst/>
              <a:rect l="l" t="t" r="r" b="b"/>
              <a:pathLst>
                <a:path w="6411" h="1684" extrusionOk="0">
                  <a:moveTo>
                    <a:pt x="6033" y="1"/>
                  </a:moveTo>
                  <a:cubicBezTo>
                    <a:pt x="6005" y="1"/>
                    <a:pt x="5975" y="5"/>
                    <a:pt x="5943" y="14"/>
                  </a:cubicBezTo>
                  <a:lnTo>
                    <a:pt x="299" y="1139"/>
                  </a:lnTo>
                  <a:cubicBezTo>
                    <a:pt x="78" y="1187"/>
                    <a:pt x="1" y="1446"/>
                    <a:pt x="155" y="1600"/>
                  </a:cubicBezTo>
                  <a:cubicBezTo>
                    <a:pt x="208" y="1654"/>
                    <a:pt x="274" y="1683"/>
                    <a:pt x="347" y="1683"/>
                  </a:cubicBezTo>
                  <a:cubicBezTo>
                    <a:pt x="366" y="1683"/>
                    <a:pt x="385" y="1681"/>
                    <a:pt x="405" y="1677"/>
                  </a:cubicBezTo>
                  <a:lnTo>
                    <a:pt x="6049" y="552"/>
                  </a:lnTo>
                  <a:cubicBezTo>
                    <a:pt x="6411" y="499"/>
                    <a:pt x="6344" y="1"/>
                    <a:pt x="6033" y="1"/>
                  </a:cubicBezTo>
                  <a:close/>
                </a:path>
              </a:pathLst>
            </a:custGeom>
            <a:solidFill>
              <a:srgbClr val="DAE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55" name="Google Shape;15255;p85"/>
            <p:cNvSpPr/>
            <p:nvPr/>
          </p:nvSpPr>
          <p:spPr>
            <a:xfrm>
              <a:off x="7156674" y="2683929"/>
              <a:ext cx="152065" cy="38180"/>
            </a:xfrm>
            <a:custGeom>
              <a:avLst/>
              <a:gdLst/>
              <a:ahLst/>
              <a:cxnLst/>
              <a:rect l="l" t="t" r="r" b="b"/>
              <a:pathLst>
                <a:path w="5819" h="1461" extrusionOk="0">
                  <a:moveTo>
                    <a:pt x="369" y="1"/>
                  </a:moveTo>
                  <a:cubicBezTo>
                    <a:pt x="139" y="1"/>
                    <a:pt x="0" y="297"/>
                    <a:pt x="180" y="467"/>
                  </a:cubicBezTo>
                  <a:cubicBezTo>
                    <a:pt x="218" y="506"/>
                    <a:pt x="266" y="535"/>
                    <a:pt x="324" y="544"/>
                  </a:cubicBezTo>
                  <a:lnTo>
                    <a:pt x="5401" y="1458"/>
                  </a:lnTo>
                  <a:cubicBezTo>
                    <a:pt x="5417" y="1460"/>
                    <a:pt x="5432" y="1461"/>
                    <a:pt x="5446" y="1461"/>
                  </a:cubicBezTo>
                  <a:cubicBezTo>
                    <a:pt x="5754" y="1461"/>
                    <a:pt x="5819" y="993"/>
                    <a:pt x="5497" y="919"/>
                  </a:cubicBezTo>
                  <a:lnTo>
                    <a:pt x="420" y="6"/>
                  </a:lnTo>
                  <a:cubicBezTo>
                    <a:pt x="403" y="2"/>
                    <a:pt x="385" y="1"/>
                    <a:pt x="369" y="1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56" name="Google Shape;15256;p85"/>
            <p:cNvSpPr/>
            <p:nvPr/>
          </p:nvSpPr>
          <p:spPr>
            <a:xfrm>
              <a:off x="7158843" y="2536830"/>
              <a:ext cx="44817" cy="161447"/>
            </a:xfrm>
            <a:custGeom>
              <a:avLst/>
              <a:gdLst/>
              <a:ahLst/>
              <a:cxnLst/>
              <a:rect l="l" t="t" r="r" b="b"/>
              <a:pathLst>
                <a:path w="1715" h="6178" extrusionOk="0">
                  <a:moveTo>
                    <a:pt x="1412" y="0"/>
                  </a:moveTo>
                  <a:cubicBezTo>
                    <a:pt x="1301" y="0"/>
                    <a:pt x="1191" y="63"/>
                    <a:pt x="1154" y="202"/>
                  </a:cubicBezTo>
                  <a:lnTo>
                    <a:pt x="20" y="5856"/>
                  </a:lnTo>
                  <a:cubicBezTo>
                    <a:pt x="0" y="5942"/>
                    <a:pt x="29" y="6039"/>
                    <a:pt x="97" y="6096"/>
                  </a:cubicBezTo>
                  <a:cubicBezTo>
                    <a:pt x="152" y="6152"/>
                    <a:pt x="222" y="6177"/>
                    <a:pt x="292" y="6177"/>
                  </a:cubicBezTo>
                  <a:cubicBezTo>
                    <a:pt x="415" y="6177"/>
                    <a:pt x="534" y="6097"/>
                    <a:pt x="558" y="5962"/>
                  </a:cubicBezTo>
                  <a:lnTo>
                    <a:pt x="1693" y="307"/>
                  </a:lnTo>
                  <a:cubicBezTo>
                    <a:pt x="1715" y="114"/>
                    <a:pt x="1562" y="0"/>
                    <a:pt x="1412" y="0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57" name="Google Shape;15257;p85"/>
            <p:cNvSpPr/>
            <p:nvPr/>
          </p:nvSpPr>
          <p:spPr>
            <a:xfrm>
              <a:off x="7134905" y="2551621"/>
              <a:ext cx="39408" cy="146682"/>
            </a:xfrm>
            <a:custGeom>
              <a:avLst/>
              <a:gdLst/>
              <a:ahLst/>
              <a:cxnLst/>
              <a:rect l="l" t="t" r="r" b="b"/>
              <a:pathLst>
                <a:path w="1508" h="5613" extrusionOk="0">
                  <a:moveTo>
                    <a:pt x="300" y="0"/>
                  </a:moveTo>
                  <a:cubicBezTo>
                    <a:pt x="151" y="0"/>
                    <a:pt x="0" y="113"/>
                    <a:pt x="22" y="309"/>
                  </a:cubicBezTo>
                  <a:lnTo>
                    <a:pt x="936" y="5386"/>
                  </a:lnTo>
                  <a:cubicBezTo>
                    <a:pt x="945" y="5444"/>
                    <a:pt x="974" y="5492"/>
                    <a:pt x="1013" y="5530"/>
                  </a:cubicBezTo>
                  <a:cubicBezTo>
                    <a:pt x="1070" y="5587"/>
                    <a:pt x="1138" y="5612"/>
                    <a:pt x="1204" y="5612"/>
                  </a:cubicBezTo>
                  <a:cubicBezTo>
                    <a:pt x="1361" y="5612"/>
                    <a:pt x="1508" y="5472"/>
                    <a:pt x="1474" y="5290"/>
                  </a:cubicBezTo>
                  <a:lnTo>
                    <a:pt x="561" y="213"/>
                  </a:lnTo>
                  <a:cubicBezTo>
                    <a:pt x="527" y="67"/>
                    <a:pt x="414" y="0"/>
                    <a:pt x="300" y="0"/>
                  </a:cubicBezTo>
                  <a:close/>
                </a:path>
              </a:pathLst>
            </a:custGeom>
            <a:solidFill>
              <a:srgbClr val="DAE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58" name="Google Shape;15258;p85"/>
            <p:cNvSpPr/>
            <p:nvPr/>
          </p:nvSpPr>
          <p:spPr>
            <a:xfrm>
              <a:off x="7247536" y="2513467"/>
              <a:ext cx="162126" cy="133642"/>
            </a:xfrm>
            <a:custGeom>
              <a:avLst/>
              <a:gdLst/>
              <a:ahLst/>
              <a:cxnLst/>
              <a:rect l="l" t="t" r="r" b="b"/>
              <a:pathLst>
                <a:path w="6204" h="5114" extrusionOk="0">
                  <a:moveTo>
                    <a:pt x="4131" y="0"/>
                  </a:moveTo>
                  <a:cubicBezTo>
                    <a:pt x="3881" y="0"/>
                    <a:pt x="3632" y="95"/>
                    <a:pt x="3443" y="288"/>
                  </a:cubicBezTo>
                  <a:lnTo>
                    <a:pt x="97" y="3634"/>
                  </a:lnTo>
                  <a:cubicBezTo>
                    <a:pt x="11" y="3721"/>
                    <a:pt x="1" y="3865"/>
                    <a:pt x="87" y="3952"/>
                  </a:cubicBezTo>
                  <a:cubicBezTo>
                    <a:pt x="357" y="4259"/>
                    <a:pt x="587" y="4606"/>
                    <a:pt x="770" y="4981"/>
                  </a:cubicBezTo>
                  <a:cubicBezTo>
                    <a:pt x="807" y="5061"/>
                    <a:pt x="892" y="5113"/>
                    <a:pt x="982" y="5113"/>
                  </a:cubicBezTo>
                  <a:cubicBezTo>
                    <a:pt x="1011" y="5113"/>
                    <a:pt x="1040" y="5108"/>
                    <a:pt x="1068" y="5096"/>
                  </a:cubicBezTo>
                  <a:lnTo>
                    <a:pt x="5444" y="3278"/>
                  </a:lnTo>
                  <a:cubicBezTo>
                    <a:pt x="5982" y="3057"/>
                    <a:pt x="6203" y="2413"/>
                    <a:pt x="5924" y="1903"/>
                  </a:cubicBezTo>
                  <a:cubicBezTo>
                    <a:pt x="5790" y="1653"/>
                    <a:pt x="5636" y="1413"/>
                    <a:pt x="5482" y="1173"/>
                  </a:cubicBezTo>
                  <a:cubicBezTo>
                    <a:pt x="5299" y="894"/>
                    <a:pt x="5107" y="624"/>
                    <a:pt x="4895" y="365"/>
                  </a:cubicBezTo>
                  <a:cubicBezTo>
                    <a:pt x="4701" y="124"/>
                    <a:pt x="4415" y="0"/>
                    <a:pt x="4131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59" name="Google Shape;15259;p85"/>
            <p:cNvSpPr/>
            <p:nvPr/>
          </p:nvSpPr>
          <p:spPr>
            <a:xfrm>
              <a:off x="7258852" y="2544094"/>
              <a:ext cx="150811" cy="103014"/>
            </a:xfrm>
            <a:custGeom>
              <a:avLst/>
              <a:gdLst/>
              <a:ahLst/>
              <a:cxnLst/>
              <a:rect l="l" t="t" r="r" b="b"/>
              <a:pathLst>
                <a:path w="5771" h="3942" extrusionOk="0">
                  <a:moveTo>
                    <a:pt x="5049" y="1"/>
                  </a:moveTo>
                  <a:lnTo>
                    <a:pt x="1" y="3232"/>
                  </a:lnTo>
                  <a:cubicBezTo>
                    <a:pt x="126" y="3414"/>
                    <a:pt x="241" y="3607"/>
                    <a:pt x="337" y="3809"/>
                  </a:cubicBezTo>
                  <a:cubicBezTo>
                    <a:pt x="374" y="3889"/>
                    <a:pt x="459" y="3941"/>
                    <a:pt x="549" y="3941"/>
                  </a:cubicBezTo>
                  <a:cubicBezTo>
                    <a:pt x="578" y="3941"/>
                    <a:pt x="607" y="3936"/>
                    <a:pt x="635" y="3924"/>
                  </a:cubicBezTo>
                  <a:lnTo>
                    <a:pt x="5011" y="2106"/>
                  </a:lnTo>
                  <a:cubicBezTo>
                    <a:pt x="5549" y="1885"/>
                    <a:pt x="5770" y="1241"/>
                    <a:pt x="5491" y="731"/>
                  </a:cubicBezTo>
                  <a:cubicBezTo>
                    <a:pt x="5357" y="481"/>
                    <a:pt x="5203" y="241"/>
                    <a:pt x="5049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0" name="Google Shape;15260;p85"/>
            <p:cNvSpPr/>
            <p:nvPr/>
          </p:nvSpPr>
          <p:spPr>
            <a:xfrm>
              <a:off x="7270925" y="2597065"/>
              <a:ext cx="164373" cy="94312"/>
            </a:xfrm>
            <a:custGeom>
              <a:avLst/>
              <a:gdLst/>
              <a:ahLst/>
              <a:cxnLst/>
              <a:rect l="l" t="t" r="r" b="b"/>
              <a:pathLst>
                <a:path w="6290" h="3609" extrusionOk="0">
                  <a:moveTo>
                    <a:pt x="4928" y="1"/>
                  </a:moveTo>
                  <a:cubicBezTo>
                    <a:pt x="4802" y="1"/>
                    <a:pt x="4673" y="26"/>
                    <a:pt x="4549" y="79"/>
                  </a:cubicBezTo>
                  <a:lnTo>
                    <a:pt x="173" y="1897"/>
                  </a:lnTo>
                  <a:cubicBezTo>
                    <a:pt x="58" y="1935"/>
                    <a:pt x="0" y="2070"/>
                    <a:pt x="48" y="2185"/>
                  </a:cubicBezTo>
                  <a:cubicBezTo>
                    <a:pt x="183" y="2570"/>
                    <a:pt x="260" y="2974"/>
                    <a:pt x="289" y="3387"/>
                  </a:cubicBezTo>
                  <a:cubicBezTo>
                    <a:pt x="289" y="3512"/>
                    <a:pt x="394" y="3609"/>
                    <a:pt x="519" y="3609"/>
                  </a:cubicBezTo>
                  <a:lnTo>
                    <a:pt x="5251" y="3609"/>
                  </a:lnTo>
                  <a:cubicBezTo>
                    <a:pt x="5828" y="3609"/>
                    <a:pt x="6289" y="3099"/>
                    <a:pt x="6222" y="2522"/>
                  </a:cubicBezTo>
                  <a:cubicBezTo>
                    <a:pt x="6154" y="1907"/>
                    <a:pt x="6039" y="1291"/>
                    <a:pt x="5866" y="705"/>
                  </a:cubicBezTo>
                  <a:cubicBezTo>
                    <a:pt x="5733" y="276"/>
                    <a:pt x="5345" y="1"/>
                    <a:pt x="4928" y="1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1" name="Google Shape;15261;p85"/>
            <p:cNvSpPr/>
            <p:nvPr/>
          </p:nvSpPr>
          <p:spPr>
            <a:xfrm>
              <a:off x="7276204" y="2637074"/>
              <a:ext cx="158833" cy="54042"/>
            </a:xfrm>
            <a:custGeom>
              <a:avLst/>
              <a:gdLst/>
              <a:ahLst/>
              <a:cxnLst/>
              <a:rect l="l" t="t" r="r" b="b"/>
              <a:pathLst>
                <a:path w="6078" h="2068" extrusionOk="0">
                  <a:moveTo>
                    <a:pt x="5866" y="1"/>
                  </a:moveTo>
                  <a:lnTo>
                    <a:pt x="0" y="1231"/>
                  </a:lnTo>
                  <a:cubicBezTo>
                    <a:pt x="48" y="1433"/>
                    <a:pt x="67" y="1645"/>
                    <a:pt x="77" y="1856"/>
                  </a:cubicBezTo>
                  <a:cubicBezTo>
                    <a:pt x="87" y="1972"/>
                    <a:pt x="192" y="2068"/>
                    <a:pt x="317" y="2068"/>
                  </a:cubicBezTo>
                  <a:lnTo>
                    <a:pt x="5049" y="2068"/>
                  </a:lnTo>
                  <a:cubicBezTo>
                    <a:pt x="5626" y="2068"/>
                    <a:pt x="6077" y="1568"/>
                    <a:pt x="6020" y="991"/>
                  </a:cubicBezTo>
                  <a:cubicBezTo>
                    <a:pt x="5981" y="654"/>
                    <a:pt x="5933" y="327"/>
                    <a:pt x="5866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2" name="Google Shape;15262;p85"/>
            <p:cNvSpPr/>
            <p:nvPr/>
          </p:nvSpPr>
          <p:spPr>
            <a:xfrm>
              <a:off x="7210611" y="2452735"/>
              <a:ext cx="137718" cy="157422"/>
            </a:xfrm>
            <a:custGeom>
              <a:avLst/>
              <a:gdLst/>
              <a:ahLst/>
              <a:cxnLst/>
              <a:rect l="l" t="t" r="r" b="b"/>
              <a:pathLst>
                <a:path w="5270" h="6024" extrusionOk="0">
                  <a:moveTo>
                    <a:pt x="2770" y="0"/>
                  </a:moveTo>
                  <a:cubicBezTo>
                    <a:pt x="2388" y="0"/>
                    <a:pt x="2022" y="222"/>
                    <a:pt x="1866" y="602"/>
                  </a:cubicBezTo>
                  <a:lnTo>
                    <a:pt x="58" y="4977"/>
                  </a:lnTo>
                  <a:cubicBezTo>
                    <a:pt x="0" y="5093"/>
                    <a:pt x="58" y="5227"/>
                    <a:pt x="164" y="5276"/>
                  </a:cubicBezTo>
                  <a:cubicBezTo>
                    <a:pt x="539" y="5458"/>
                    <a:pt x="885" y="5689"/>
                    <a:pt x="1183" y="5958"/>
                  </a:cubicBezTo>
                  <a:cubicBezTo>
                    <a:pt x="1231" y="6002"/>
                    <a:pt x="1291" y="6023"/>
                    <a:pt x="1350" y="6023"/>
                  </a:cubicBezTo>
                  <a:cubicBezTo>
                    <a:pt x="1409" y="6023"/>
                    <a:pt x="1467" y="6002"/>
                    <a:pt x="1510" y="5958"/>
                  </a:cubicBezTo>
                  <a:lnTo>
                    <a:pt x="4856" y="2612"/>
                  </a:lnTo>
                  <a:cubicBezTo>
                    <a:pt x="5270" y="2198"/>
                    <a:pt x="5231" y="1516"/>
                    <a:pt x="4780" y="1150"/>
                  </a:cubicBezTo>
                  <a:cubicBezTo>
                    <a:pt x="4529" y="948"/>
                    <a:pt x="4270" y="756"/>
                    <a:pt x="3991" y="583"/>
                  </a:cubicBezTo>
                  <a:cubicBezTo>
                    <a:pt x="3751" y="419"/>
                    <a:pt x="3501" y="266"/>
                    <a:pt x="3241" y="121"/>
                  </a:cubicBezTo>
                  <a:cubicBezTo>
                    <a:pt x="3091" y="39"/>
                    <a:pt x="2929" y="0"/>
                    <a:pt x="2770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3" name="Google Shape;15263;p85"/>
            <p:cNvSpPr/>
            <p:nvPr/>
          </p:nvSpPr>
          <p:spPr>
            <a:xfrm>
              <a:off x="7228695" y="2467944"/>
              <a:ext cx="119635" cy="142239"/>
            </a:xfrm>
            <a:custGeom>
              <a:avLst/>
              <a:gdLst/>
              <a:ahLst/>
              <a:cxnLst/>
              <a:rect l="l" t="t" r="r" b="b"/>
              <a:pathLst>
                <a:path w="4578" h="5443" extrusionOk="0">
                  <a:moveTo>
                    <a:pt x="3299" y="1"/>
                  </a:moveTo>
                  <a:lnTo>
                    <a:pt x="1" y="5001"/>
                  </a:lnTo>
                  <a:cubicBezTo>
                    <a:pt x="174" y="5117"/>
                    <a:pt x="337" y="5242"/>
                    <a:pt x="501" y="5386"/>
                  </a:cubicBezTo>
                  <a:cubicBezTo>
                    <a:pt x="543" y="5423"/>
                    <a:pt x="598" y="5442"/>
                    <a:pt x="654" y="5442"/>
                  </a:cubicBezTo>
                  <a:cubicBezTo>
                    <a:pt x="714" y="5442"/>
                    <a:pt x="774" y="5421"/>
                    <a:pt x="818" y="5376"/>
                  </a:cubicBezTo>
                  <a:lnTo>
                    <a:pt x="4164" y="2030"/>
                  </a:lnTo>
                  <a:cubicBezTo>
                    <a:pt x="4578" y="1616"/>
                    <a:pt x="4539" y="934"/>
                    <a:pt x="4088" y="568"/>
                  </a:cubicBezTo>
                  <a:cubicBezTo>
                    <a:pt x="3837" y="366"/>
                    <a:pt x="3578" y="174"/>
                    <a:pt x="3299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4" name="Google Shape;15264;p85"/>
            <p:cNvSpPr/>
            <p:nvPr/>
          </p:nvSpPr>
          <p:spPr>
            <a:xfrm>
              <a:off x="7270925" y="2691351"/>
              <a:ext cx="164112" cy="93946"/>
            </a:xfrm>
            <a:custGeom>
              <a:avLst/>
              <a:gdLst/>
              <a:ahLst/>
              <a:cxnLst/>
              <a:rect l="l" t="t" r="r" b="b"/>
              <a:pathLst>
                <a:path w="6280" h="3595" extrusionOk="0">
                  <a:moveTo>
                    <a:pt x="519" y="1"/>
                  </a:moveTo>
                  <a:cubicBezTo>
                    <a:pt x="394" y="1"/>
                    <a:pt x="289" y="97"/>
                    <a:pt x="289" y="222"/>
                  </a:cubicBezTo>
                  <a:cubicBezTo>
                    <a:pt x="260" y="626"/>
                    <a:pt x="183" y="1029"/>
                    <a:pt x="48" y="1424"/>
                  </a:cubicBezTo>
                  <a:cubicBezTo>
                    <a:pt x="0" y="1539"/>
                    <a:pt x="58" y="1664"/>
                    <a:pt x="173" y="1712"/>
                  </a:cubicBezTo>
                  <a:lnTo>
                    <a:pt x="4549" y="3520"/>
                  </a:lnTo>
                  <a:cubicBezTo>
                    <a:pt x="4672" y="3571"/>
                    <a:pt x="4799" y="3595"/>
                    <a:pt x="4924" y="3595"/>
                  </a:cubicBezTo>
                  <a:cubicBezTo>
                    <a:pt x="5342" y="3595"/>
                    <a:pt x="5733" y="3325"/>
                    <a:pt x="5866" y="2895"/>
                  </a:cubicBezTo>
                  <a:cubicBezTo>
                    <a:pt x="6039" y="2299"/>
                    <a:pt x="6154" y="1693"/>
                    <a:pt x="6222" y="1078"/>
                  </a:cubicBezTo>
                  <a:cubicBezTo>
                    <a:pt x="6279" y="501"/>
                    <a:pt x="5828" y="1"/>
                    <a:pt x="5251" y="1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5" name="Google Shape;15265;p85"/>
            <p:cNvSpPr/>
            <p:nvPr/>
          </p:nvSpPr>
          <p:spPr>
            <a:xfrm>
              <a:off x="7270925" y="2710950"/>
              <a:ext cx="159591" cy="74347"/>
            </a:xfrm>
            <a:custGeom>
              <a:avLst/>
              <a:gdLst/>
              <a:ahLst/>
              <a:cxnLst/>
              <a:rect l="l" t="t" r="r" b="b"/>
              <a:pathLst>
                <a:path w="6107" h="2845" extrusionOk="0">
                  <a:moveTo>
                    <a:pt x="221" y="1"/>
                  </a:moveTo>
                  <a:cubicBezTo>
                    <a:pt x="183" y="231"/>
                    <a:pt x="125" y="453"/>
                    <a:pt x="48" y="674"/>
                  </a:cubicBezTo>
                  <a:cubicBezTo>
                    <a:pt x="0" y="789"/>
                    <a:pt x="58" y="914"/>
                    <a:pt x="173" y="962"/>
                  </a:cubicBezTo>
                  <a:lnTo>
                    <a:pt x="4549" y="2770"/>
                  </a:lnTo>
                  <a:cubicBezTo>
                    <a:pt x="4672" y="2821"/>
                    <a:pt x="4799" y="2845"/>
                    <a:pt x="4924" y="2845"/>
                  </a:cubicBezTo>
                  <a:cubicBezTo>
                    <a:pt x="5342" y="2845"/>
                    <a:pt x="5733" y="2575"/>
                    <a:pt x="5866" y="2145"/>
                  </a:cubicBezTo>
                  <a:cubicBezTo>
                    <a:pt x="5953" y="1828"/>
                    <a:pt x="6039" y="1501"/>
                    <a:pt x="6106" y="1174"/>
                  </a:cubicBezTo>
                  <a:lnTo>
                    <a:pt x="221" y="1"/>
                  </a:ln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6" name="Google Shape;15266;p85"/>
            <p:cNvSpPr/>
            <p:nvPr/>
          </p:nvSpPr>
          <p:spPr>
            <a:xfrm>
              <a:off x="7069130" y="2424852"/>
              <a:ext cx="98023" cy="161812"/>
            </a:xfrm>
            <a:custGeom>
              <a:avLst/>
              <a:gdLst/>
              <a:ahLst/>
              <a:cxnLst/>
              <a:rect l="l" t="t" r="r" b="b"/>
              <a:pathLst>
                <a:path w="3751" h="6192" extrusionOk="0">
                  <a:moveTo>
                    <a:pt x="2773" y="1"/>
                  </a:moveTo>
                  <a:cubicBezTo>
                    <a:pt x="2740" y="1"/>
                    <a:pt x="2707" y="2"/>
                    <a:pt x="2674" y="6"/>
                  </a:cubicBezTo>
                  <a:cubicBezTo>
                    <a:pt x="2049" y="63"/>
                    <a:pt x="1443" y="188"/>
                    <a:pt x="856" y="361"/>
                  </a:cubicBezTo>
                  <a:cubicBezTo>
                    <a:pt x="299" y="525"/>
                    <a:pt x="1" y="1140"/>
                    <a:pt x="222" y="1679"/>
                  </a:cubicBezTo>
                  <a:lnTo>
                    <a:pt x="2039" y="6054"/>
                  </a:lnTo>
                  <a:cubicBezTo>
                    <a:pt x="2077" y="6138"/>
                    <a:pt x="2163" y="6191"/>
                    <a:pt x="2254" y="6191"/>
                  </a:cubicBezTo>
                  <a:cubicBezTo>
                    <a:pt x="2278" y="6191"/>
                    <a:pt x="2303" y="6187"/>
                    <a:pt x="2328" y="6179"/>
                  </a:cubicBezTo>
                  <a:cubicBezTo>
                    <a:pt x="2712" y="6044"/>
                    <a:pt x="3116" y="5958"/>
                    <a:pt x="3530" y="5939"/>
                  </a:cubicBezTo>
                  <a:cubicBezTo>
                    <a:pt x="3655" y="5939"/>
                    <a:pt x="3751" y="5833"/>
                    <a:pt x="3751" y="5708"/>
                  </a:cubicBezTo>
                  <a:lnTo>
                    <a:pt x="3751" y="977"/>
                  </a:lnTo>
                  <a:cubicBezTo>
                    <a:pt x="3751" y="433"/>
                    <a:pt x="3307" y="1"/>
                    <a:pt x="2773" y="1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7" name="Google Shape;15267;p85"/>
            <p:cNvSpPr/>
            <p:nvPr/>
          </p:nvSpPr>
          <p:spPr>
            <a:xfrm>
              <a:off x="7116612" y="2424800"/>
              <a:ext cx="50540" cy="157265"/>
            </a:xfrm>
            <a:custGeom>
              <a:avLst/>
              <a:gdLst/>
              <a:ahLst/>
              <a:cxnLst/>
              <a:rect l="l" t="t" r="r" b="b"/>
              <a:pathLst>
                <a:path w="1934" h="6018" extrusionOk="0">
                  <a:moveTo>
                    <a:pt x="971" y="1"/>
                  </a:moveTo>
                  <a:cubicBezTo>
                    <a:pt x="933" y="1"/>
                    <a:pt x="895" y="3"/>
                    <a:pt x="857" y="8"/>
                  </a:cubicBezTo>
                  <a:cubicBezTo>
                    <a:pt x="559" y="36"/>
                    <a:pt x="280" y="75"/>
                    <a:pt x="1" y="133"/>
                  </a:cubicBezTo>
                  <a:lnTo>
                    <a:pt x="1126" y="6018"/>
                  </a:lnTo>
                  <a:cubicBezTo>
                    <a:pt x="1318" y="5979"/>
                    <a:pt x="1520" y="5960"/>
                    <a:pt x="1722" y="5950"/>
                  </a:cubicBezTo>
                  <a:cubicBezTo>
                    <a:pt x="1838" y="5941"/>
                    <a:pt x="1934" y="5835"/>
                    <a:pt x="1934" y="5720"/>
                  </a:cubicBezTo>
                  <a:lnTo>
                    <a:pt x="1934" y="979"/>
                  </a:lnTo>
                  <a:cubicBezTo>
                    <a:pt x="1934" y="431"/>
                    <a:pt x="1498" y="1"/>
                    <a:pt x="971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8" name="Google Shape;15268;p85"/>
            <p:cNvSpPr/>
            <p:nvPr/>
          </p:nvSpPr>
          <p:spPr>
            <a:xfrm>
              <a:off x="7167388" y="2424800"/>
              <a:ext cx="97788" cy="161865"/>
            </a:xfrm>
            <a:custGeom>
              <a:avLst/>
              <a:gdLst/>
              <a:ahLst/>
              <a:cxnLst/>
              <a:rect l="l" t="t" r="r" b="b"/>
              <a:pathLst>
                <a:path w="3742" h="6194" extrusionOk="0">
                  <a:moveTo>
                    <a:pt x="964" y="1"/>
                  </a:moveTo>
                  <a:cubicBezTo>
                    <a:pt x="436" y="1"/>
                    <a:pt x="0" y="431"/>
                    <a:pt x="0" y="979"/>
                  </a:cubicBezTo>
                  <a:lnTo>
                    <a:pt x="0" y="5710"/>
                  </a:lnTo>
                  <a:cubicBezTo>
                    <a:pt x="0" y="5835"/>
                    <a:pt x="97" y="5931"/>
                    <a:pt x="212" y="5941"/>
                  </a:cubicBezTo>
                  <a:cubicBezTo>
                    <a:pt x="625" y="5960"/>
                    <a:pt x="1029" y="6046"/>
                    <a:pt x="1414" y="6181"/>
                  </a:cubicBezTo>
                  <a:cubicBezTo>
                    <a:pt x="1440" y="6189"/>
                    <a:pt x="1467" y="6193"/>
                    <a:pt x="1492" y="6193"/>
                  </a:cubicBezTo>
                  <a:cubicBezTo>
                    <a:pt x="1588" y="6193"/>
                    <a:pt x="1674" y="6140"/>
                    <a:pt x="1712" y="6056"/>
                  </a:cubicBezTo>
                  <a:lnTo>
                    <a:pt x="3520" y="1681"/>
                  </a:lnTo>
                  <a:cubicBezTo>
                    <a:pt x="3741" y="1142"/>
                    <a:pt x="3453" y="527"/>
                    <a:pt x="2895" y="363"/>
                  </a:cubicBezTo>
                  <a:cubicBezTo>
                    <a:pt x="2606" y="277"/>
                    <a:pt x="2308" y="210"/>
                    <a:pt x="2001" y="142"/>
                  </a:cubicBezTo>
                  <a:cubicBezTo>
                    <a:pt x="1702" y="85"/>
                    <a:pt x="1395" y="36"/>
                    <a:pt x="1077" y="8"/>
                  </a:cubicBezTo>
                  <a:cubicBezTo>
                    <a:pt x="1039" y="3"/>
                    <a:pt x="1001" y="1"/>
                    <a:pt x="964" y="1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9" name="Google Shape;15269;p85"/>
            <p:cNvSpPr/>
            <p:nvPr/>
          </p:nvSpPr>
          <p:spPr>
            <a:xfrm>
              <a:off x="7188242" y="2428510"/>
              <a:ext cx="76934" cy="158154"/>
            </a:xfrm>
            <a:custGeom>
              <a:avLst/>
              <a:gdLst/>
              <a:ahLst/>
              <a:cxnLst/>
              <a:rect l="l" t="t" r="r" b="b"/>
              <a:pathLst>
                <a:path w="2944" h="6052" extrusionOk="0">
                  <a:moveTo>
                    <a:pt x="1203" y="0"/>
                  </a:moveTo>
                  <a:lnTo>
                    <a:pt x="1" y="5876"/>
                  </a:lnTo>
                  <a:cubicBezTo>
                    <a:pt x="212" y="5914"/>
                    <a:pt x="414" y="5972"/>
                    <a:pt x="616" y="6039"/>
                  </a:cubicBezTo>
                  <a:cubicBezTo>
                    <a:pt x="640" y="6047"/>
                    <a:pt x="665" y="6051"/>
                    <a:pt x="690" y="6051"/>
                  </a:cubicBezTo>
                  <a:cubicBezTo>
                    <a:pt x="781" y="6051"/>
                    <a:pt x="866" y="5998"/>
                    <a:pt x="904" y="5914"/>
                  </a:cubicBezTo>
                  <a:lnTo>
                    <a:pt x="2722" y="1539"/>
                  </a:lnTo>
                  <a:cubicBezTo>
                    <a:pt x="2943" y="1000"/>
                    <a:pt x="2655" y="385"/>
                    <a:pt x="2097" y="221"/>
                  </a:cubicBezTo>
                  <a:cubicBezTo>
                    <a:pt x="1808" y="135"/>
                    <a:pt x="1510" y="68"/>
                    <a:pt x="1203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70" name="Google Shape;15270;p85"/>
            <p:cNvSpPr/>
            <p:nvPr/>
          </p:nvSpPr>
          <p:spPr>
            <a:xfrm>
              <a:off x="7140001" y="2665219"/>
              <a:ext cx="53545" cy="53545"/>
            </a:xfrm>
            <a:custGeom>
              <a:avLst/>
              <a:gdLst/>
              <a:ahLst/>
              <a:cxnLst/>
              <a:rect l="l" t="t" r="r" b="b"/>
              <a:pathLst>
                <a:path w="2049" h="2049" extrusionOk="0">
                  <a:moveTo>
                    <a:pt x="1020" y="1"/>
                  </a:moveTo>
                  <a:cubicBezTo>
                    <a:pt x="462" y="1"/>
                    <a:pt x="0" y="462"/>
                    <a:pt x="0" y="1020"/>
                  </a:cubicBezTo>
                  <a:cubicBezTo>
                    <a:pt x="0" y="1587"/>
                    <a:pt x="462" y="2049"/>
                    <a:pt x="1020" y="2049"/>
                  </a:cubicBezTo>
                  <a:cubicBezTo>
                    <a:pt x="1587" y="2049"/>
                    <a:pt x="2048" y="1587"/>
                    <a:pt x="2048" y="1020"/>
                  </a:cubicBezTo>
                  <a:cubicBezTo>
                    <a:pt x="2048" y="462"/>
                    <a:pt x="1587" y="1"/>
                    <a:pt x="1020" y="1"/>
                  </a:cubicBezTo>
                  <a:close/>
                </a:path>
              </a:pathLst>
            </a:custGeom>
            <a:solidFill>
              <a:srgbClr val="C9D4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71" name="Google Shape;15271;p85"/>
            <p:cNvSpPr/>
            <p:nvPr/>
          </p:nvSpPr>
          <p:spPr>
            <a:xfrm>
              <a:off x="7140001" y="2692109"/>
              <a:ext cx="53545" cy="26655"/>
            </a:xfrm>
            <a:custGeom>
              <a:avLst/>
              <a:gdLst/>
              <a:ahLst/>
              <a:cxnLst/>
              <a:rect l="l" t="t" r="r" b="b"/>
              <a:pathLst>
                <a:path w="2049" h="1020" extrusionOk="0">
                  <a:moveTo>
                    <a:pt x="0" y="0"/>
                  </a:moveTo>
                  <a:cubicBezTo>
                    <a:pt x="0" y="558"/>
                    <a:pt x="462" y="1020"/>
                    <a:pt x="1020" y="1020"/>
                  </a:cubicBezTo>
                  <a:cubicBezTo>
                    <a:pt x="1587" y="1020"/>
                    <a:pt x="2048" y="558"/>
                    <a:pt x="2048" y="0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272" name="Google Shape;15272;p85"/>
          <p:cNvGrpSpPr/>
          <p:nvPr/>
        </p:nvGrpSpPr>
        <p:grpSpPr>
          <a:xfrm>
            <a:off x="4885655" y="2424721"/>
            <a:ext cx="281473" cy="360629"/>
            <a:chOff x="4885655" y="2424721"/>
            <a:chExt cx="281473" cy="360629"/>
          </a:xfrm>
        </p:grpSpPr>
        <p:sp>
          <p:nvSpPr>
            <p:cNvPr id="15273" name="Google Shape;15273;p85"/>
            <p:cNvSpPr/>
            <p:nvPr/>
          </p:nvSpPr>
          <p:spPr>
            <a:xfrm>
              <a:off x="4885655" y="2588833"/>
              <a:ext cx="80697" cy="196516"/>
            </a:xfrm>
            <a:custGeom>
              <a:avLst/>
              <a:gdLst/>
              <a:ahLst/>
              <a:cxnLst/>
              <a:rect l="l" t="t" r="r" b="b"/>
              <a:pathLst>
                <a:path w="3088" h="7520" extrusionOk="0">
                  <a:moveTo>
                    <a:pt x="1549" y="0"/>
                  </a:moveTo>
                  <a:cubicBezTo>
                    <a:pt x="693" y="0"/>
                    <a:pt x="1" y="183"/>
                    <a:pt x="1" y="4077"/>
                  </a:cubicBezTo>
                  <a:cubicBezTo>
                    <a:pt x="1" y="5981"/>
                    <a:pt x="482" y="7520"/>
                    <a:pt x="1549" y="7520"/>
                  </a:cubicBezTo>
                  <a:cubicBezTo>
                    <a:pt x="2664" y="7520"/>
                    <a:pt x="3088" y="5981"/>
                    <a:pt x="3088" y="4077"/>
                  </a:cubicBezTo>
                  <a:cubicBezTo>
                    <a:pt x="3088" y="183"/>
                    <a:pt x="2395" y="0"/>
                    <a:pt x="1549" y="0"/>
                  </a:cubicBezTo>
                  <a:close/>
                </a:path>
              </a:pathLst>
            </a:custGeom>
            <a:solidFill>
              <a:srgbClr val="BFC8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74" name="Google Shape;15274;p85"/>
            <p:cNvSpPr/>
            <p:nvPr/>
          </p:nvSpPr>
          <p:spPr>
            <a:xfrm>
              <a:off x="4926134" y="2588833"/>
              <a:ext cx="40218" cy="196516"/>
            </a:xfrm>
            <a:custGeom>
              <a:avLst/>
              <a:gdLst/>
              <a:ahLst/>
              <a:cxnLst/>
              <a:rect l="l" t="t" r="r" b="b"/>
              <a:pathLst>
                <a:path w="1539" h="7520" extrusionOk="0">
                  <a:moveTo>
                    <a:pt x="0" y="0"/>
                  </a:moveTo>
                  <a:lnTo>
                    <a:pt x="0" y="7520"/>
                  </a:lnTo>
                  <a:cubicBezTo>
                    <a:pt x="1125" y="7520"/>
                    <a:pt x="1539" y="5981"/>
                    <a:pt x="1539" y="4077"/>
                  </a:cubicBezTo>
                  <a:cubicBezTo>
                    <a:pt x="1539" y="183"/>
                    <a:pt x="846" y="0"/>
                    <a:pt x="0" y="0"/>
                  </a:cubicBezTo>
                  <a:close/>
                </a:path>
              </a:pathLst>
            </a:custGeom>
            <a:solidFill>
              <a:srgbClr val="ACB8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75" name="Google Shape;15275;p85"/>
            <p:cNvSpPr/>
            <p:nvPr/>
          </p:nvSpPr>
          <p:spPr>
            <a:xfrm>
              <a:off x="4893442" y="2424721"/>
              <a:ext cx="197039" cy="217396"/>
            </a:xfrm>
            <a:custGeom>
              <a:avLst/>
              <a:gdLst/>
              <a:ahLst/>
              <a:cxnLst/>
              <a:rect l="l" t="t" r="r" b="b"/>
              <a:pathLst>
                <a:path w="7540" h="8319" extrusionOk="0">
                  <a:moveTo>
                    <a:pt x="1" y="1"/>
                  </a:moveTo>
                  <a:cubicBezTo>
                    <a:pt x="1126" y="1491"/>
                    <a:pt x="4472" y="5934"/>
                    <a:pt x="4847" y="6434"/>
                  </a:cubicBezTo>
                  <a:cubicBezTo>
                    <a:pt x="5299" y="7050"/>
                    <a:pt x="7540" y="8319"/>
                    <a:pt x="7540" y="8319"/>
                  </a:cubicBezTo>
                  <a:cubicBezTo>
                    <a:pt x="7540" y="8319"/>
                    <a:pt x="6646" y="3857"/>
                    <a:pt x="6376" y="3857"/>
                  </a:cubicBezTo>
                  <a:cubicBezTo>
                    <a:pt x="6107" y="3857"/>
                    <a:pt x="5530" y="3722"/>
                    <a:pt x="5155" y="2742"/>
                  </a:cubicBezTo>
                  <a:cubicBezTo>
                    <a:pt x="4972" y="2270"/>
                    <a:pt x="4367" y="1107"/>
                    <a:pt x="3770" y="1"/>
                  </a:cubicBezTo>
                  <a:close/>
                </a:path>
              </a:pathLst>
            </a:custGeom>
            <a:solidFill>
              <a:srgbClr val="DAE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76" name="Google Shape;15276;p85"/>
            <p:cNvSpPr/>
            <p:nvPr/>
          </p:nvSpPr>
          <p:spPr>
            <a:xfrm>
              <a:off x="4949000" y="2424721"/>
              <a:ext cx="117858" cy="116133"/>
            </a:xfrm>
            <a:custGeom>
              <a:avLst/>
              <a:gdLst/>
              <a:ahLst/>
              <a:cxnLst/>
              <a:rect l="l" t="t" r="r" b="b"/>
              <a:pathLst>
                <a:path w="4510" h="4444" extrusionOk="0">
                  <a:moveTo>
                    <a:pt x="0" y="1"/>
                  </a:moveTo>
                  <a:cubicBezTo>
                    <a:pt x="1462" y="2751"/>
                    <a:pt x="1673" y="2482"/>
                    <a:pt x="2914" y="3905"/>
                  </a:cubicBezTo>
                  <a:cubicBezTo>
                    <a:pt x="3183" y="4213"/>
                    <a:pt x="3818" y="4367"/>
                    <a:pt x="4510" y="4444"/>
                  </a:cubicBezTo>
                  <a:cubicBezTo>
                    <a:pt x="4406" y="4095"/>
                    <a:pt x="4312" y="3866"/>
                    <a:pt x="4254" y="3866"/>
                  </a:cubicBezTo>
                  <a:cubicBezTo>
                    <a:pt x="4253" y="3866"/>
                    <a:pt x="4252" y="3866"/>
                    <a:pt x="4250" y="3867"/>
                  </a:cubicBezTo>
                  <a:cubicBezTo>
                    <a:pt x="3981" y="3867"/>
                    <a:pt x="3404" y="3722"/>
                    <a:pt x="3029" y="2742"/>
                  </a:cubicBezTo>
                  <a:cubicBezTo>
                    <a:pt x="2846" y="2280"/>
                    <a:pt x="2241" y="1107"/>
                    <a:pt x="1644" y="1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77" name="Google Shape;15277;p85"/>
            <p:cNvSpPr/>
            <p:nvPr/>
          </p:nvSpPr>
          <p:spPr>
            <a:xfrm>
              <a:off x="4888921" y="2424721"/>
              <a:ext cx="83964" cy="298825"/>
            </a:xfrm>
            <a:custGeom>
              <a:avLst/>
              <a:gdLst/>
              <a:ahLst/>
              <a:cxnLst/>
              <a:rect l="l" t="t" r="r" b="b"/>
              <a:pathLst>
                <a:path w="3213" h="11435" extrusionOk="0">
                  <a:moveTo>
                    <a:pt x="107" y="1"/>
                  </a:moveTo>
                  <a:cubicBezTo>
                    <a:pt x="212" y="1357"/>
                    <a:pt x="664" y="3213"/>
                    <a:pt x="87" y="6386"/>
                  </a:cubicBezTo>
                  <a:cubicBezTo>
                    <a:pt x="1" y="6838"/>
                    <a:pt x="20" y="7867"/>
                    <a:pt x="20" y="8617"/>
                  </a:cubicBezTo>
                  <a:cubicBezTo>
                    <a:pt x="20" y="10175"/>
                    <a:pt x="20" y="11434"/>
                    <a:pt x="1280" y="11434"/>
                  </a:cubicBezTo>
                  <a:cubicBezTo>
                    <a:pt x="2549" y="11434"/>
                    <a:pt x="2549" y="10175"/>
                    <a:pt x="2549" y="8617"/>
                  </a:cubicBezTo>
                  <a:cubicBezTo>
                    <a:pt x="2549" y="7425"/>
                    <a:pt x="2222" y="5723"/>
                    <a:pt x="2357" y="4886"/>
                  </a:cubicBezTo>
                  <a:cubicBezTo>
                    <a:pt x="2376" y="4780"/>
                    <a:pt x="2953" y="1674"/>
                    <a:pt x="3213" y="1"/>
                  </a:cubicBezTo>
                  <a:close/>
                </a:path>
              </a:pathLst>
            </a:custGeom>
            <a:solidFill>
              <a:srgbClr val="DAE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78" name="Google Shape;15278;p85"/>
            <p:cNvSpPr/>
            <p:nvPr/>
          </p:nvSpPr>
          <p:spPr>
            <a:xfrm>
              <a:off x="4906770" y="2424721"/>
              <a:ext cx="66115" cy="298851"/>
            </a:xfrm>
            <a:custGeom>
              <a:avLst/>
              <a:gdLst/>
              <a:ahLst/>
              <a:cxnLst/>
              <a:rect l="l" t="t" r="r" b="b"/>
              <a:pathLst>
                <a:path w="2530" h="11436" extrusionOk="0">
                  <a:moveTo>
                    <a:pt x="1087" y="1"/>
                  </a:moveTo>
                  <a:cubicBezTo>
                    <a:pt x="828" y="1684"/>
                    <a:pt x="1001" y="4780"/>
                    <a:pt x="981" y="4886"/>
                  </a:cubicBezTo>
                  <a:cubicBezTo>
                    <a:pt x="847" y="5713"/>
                    <a:pt x="1385" y="7934"/>
                    <a:pt x="1385" y="9127"/>
                  </a:cubicBezTo>
                  <a:cubicBezTo>
                    <a:pt x="1385" y="10319"/>
                    <a:pt x="828" y="11031"/>
                    <a:pt x="1" y="11309"/>
                  </a:cubicBezTo>
                  <a:cubicBezTo>
                    <a:pt x="168" y="11389"/>
                    <a:pt x="351" y="11436"/>
                    <a:pt x="543" y="11436"/>
                  </a:cubicBezTo>
                  <a:cubicBezTo>
                    <a:pt x="561" y="11436"/>
                    <a:pt x="579" y="11435"/>
                    <a:pt x="597" y="11434"/>
                  </a:cubicBezTo>
                  <a:cubicBezTo>
                    <a:pt x="1856" y="11434"/>
                    <a:pt x="1856" y="10175"/>
                    <a:pt x="1856" y="8617"/>
                  </a:cubicBezTo>
                  <a:cubicBezTo>
                    <a:pt x="1866" y="7425"/>
                    <a:pt x="1539" y="5723"/>
                    <a:pt x="1674" y="4886"/>
                  </a:cubicBezTo>
                  <a:cubicBezTo>
                    <a:pt x="1693" y="4780"/>
                    <a:pt x="2270" y="1674"/>
                    <a:pt x="2530" y="1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79" name="Google Shape;15279;p85"/>
            <p:cNvSpPr/>
            <p:nvPr/>
          </p:nvSpPr>
          <p:spPr>
            <a:xfrm>
              <a:off x="4889183" y="2583293"/>
              <a:ext cx="66115" cy="82448"/>
            </a:xfrm>
            <a:custGeom>
              <a:avLst/>
              <a:gdLst/>
              <a:ahLst/>
              <a:cxnLst/>
              <a:rect l="l" t="t" r="r" b="b"/>
              <a:pathLst>
                <a:path w="2530" h="3155" extrusionOk="0">
                  <a:moveTo>
                    <a:pt x="135" y="433"/>
                  </a:moveTo>
                  <a:lnTo>
                    <a:pt x="135" y="433"/>
                  </a:lnTo>
                  <a:cubicBezTo>
                    <a:pt x="520" y="510"/>
                    <a:pt x="914" y="549"/>
                    <a:pt x="1308" y="549"/>
                  </a:cubicBezTo>
                  <a:cubicBezTo>
                    <a:pt x="1664" y="549"/>
                    <a:pt x="2020" y="510"/>
                    <a:pt x="2366" y="433"/>
                  </a:cubicBezTo>
                  <a:lnTo>
                    <a:pt x="2366" y="433"/>
                  </a:lnTo>
                  <a:lnTo>
                    <a:pt x="2356" y="453"/>
                  </a:lnTo>
                  <a:cubicBezTo>
                    <a:pt x="2049" y="982"/>
                    <a:pt x="1664" y="1462"/>
                    <a:pt x="1222" y="1885"/>
                  </a:cubicBezTo>
                  <a:cubicBezTo>
                    <a:pt x="1058" y="1741"/>
                    <a:pt x="904" y="1578"/>
                    <a:pt x="770" y="1405"/>
                  </a:cubicBezTo>
                  <a:cubicBezTo>
                    <a:pt x="520" y="1107"/>
                    <a:pt x="308" y="780"/>
                    <a:pt x="135" y="433"/>
                  </a:cubicBezTo>
                  <a:close/>
                  <a:moveTo>
                    <a:pt x="125" y="1"/>
                  </a:moveTo>
                  <a:cubicBezTo>
                    <a:pt x="106" y="106"/>
                    <a:pt x="87" y="212"/>
                    <a:pt x="68" y="328"/>
                  </a:cubicBezTo>
                  <a:cubicBezTo>
                    <a:pt x="39" y="578"/>
                    <a:pt x="20" y="837"/>
                    <a:pt x="10" y="1087"/>
                  </a:cubicBezTo>
                  <a:cubicBezTo>
                    <a:pt x="260" y="1491"/>
                    <a:pt x="558" y="1847"/>
                    <a:pt x="895" y="2174"/>
                  </a:cubicBezTo>
                  <a:cubicBezTo>
                    <a:pt x="625" y="2395"/>
                    <a:pt x="327" y="2568"/>
                    <a:pt x="0" y="2703"/>
                  </a:cubicBezTo>
                  <a:cubicBezTo>
                    <a:pt x="10" y="2857"/>
                    <a:pt x="10" y="3001"/>
                    <a:pt x="10" y="3155"/>
                  </a:cubicBezTo>
                  <a:cubicBezTo>
                    <a:pt x="452" y="2991"/>
                    <a:pt x="866" y="2751"/>
                    <a:pt x="1231" y="2453"/>
                  </a:cubicBezTo>
                  <a:cubicBezTo>
                    <a:pt x="1616" y="2751"/>
                    <a:pt x="2058" y="2962"/>
                    <a:pt x="2529" y="3078"/>
                  </a:cubicBezTo>
                  <a:lnTo>
                    <a:pt x="2529" y="2635"/>
                  </a:lnTo>
                  <a:cubicBezTo>
                    <a:pt x="2183" y="2539"/>
                    <a:pt x="1847" y="2376"/>
                    <a:pt x="1558" y="2155"/>
                  </a:cubicBezTo>
                  <a:cubicBezTo>
                    <a:pt x="1693" y="2030"/>
                    <a:pt x="1818" y="1895"/>
                    <a:pt x="1943" y="1751"/>
                  </a:cubicBezTo>
                  <a:cubicBezTo>
                    <a:pt x="2126" y="1549"/>
                    <a:pt x="2289" y="1328"/>
                    <a:pt x="2443" y="1107"/>
                  </a:cubicBezTo>
                  <a:cubicBezTo>
                    <a:pt x="2404" y="731"/>
                    <a:pt x="2366" y="347"/>
                    <a:pt x="2337" y="1"/>
                  </a:cubicBezTo>
                  <a:cubicBezTo>
                    <a:pt x="1998" y="86"/>
                    <a:pt x="1645" y="116"/>
                    <a:pt x="1318" y="116"/>
                  </a:cubicBezTo>
                  <a:cubicBezTo>
                    <a:pt x="801" y="116"/>
                    <a:pt x="349" y="42"/>
                    <a:pt x="125" y="1"/>
                  </a:cubicBez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0" name="Google Shape;15280;p85"/>
            <p:cNvSpPr/>
            <p:nvPr/>
          </p:nvSpPr>
          <p:spPr>
            <a:xfrm>
              <a:off x="5000246" y="2503641"/>
              <a:ext cx="38728" cy="71891"/>
            </a:xfrm>
            <a:custGeom>
              <a:avLst/>
              <a:gdLst/>
              <a:ahLst/>
              <a:cxnLst/>
              <a:rect l="l" t="t" r="r" b="b"/>
              <a:pathLst>
                <a:path w="1482" h="2751" extrusionOk="0">
                  <a:moveTo>
                    <a:pt x="1193" y="0"/>
                  </a:moveTo>
                  <a:cubicBezTo>
                    <a:pt x="1184" y="10"/>
                    <a:pt x="1174" y="29"/>
                    <a:pt x="1174" y="39"/>
                  </a:cubicBezTo>
                  <a:cubicBezTo>
                    <a:pt x="1174" y="39"/>
                    <a:pt x="1010" y="520"/>
                    <a:pt x="770" y="1068"/>
                  </a:cubicBezTo>
                  <a:cubicBezTo>
                    <a:pt x="491" y="1674"/>
                    <a:pt x="232" y="2135"/>
                    <a:pt x="1" y="2404"/>
                  </a:cubicBezTo>
                  <a:lnTo>
                    <a:pt x="260" y="2751"/>
                  </a:lnTo>
                  <a:cubicBezTo>
                    <a:pt x="799" y="2183"/>
                    <a:pt x="1289" y="972"/>
                    <a:pt x="1482" y="433"/>
                  </a:cubicBezTo>
                  <a:cubicBezTo>
                    <a:pt x="1366" y="298"/>
                    <a:pt x="1270" y="154"/>
                    <a:pt x="1193" y="0"/>
                  </a:cubicBez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1" name="Google Shape;15281;p85"/>
            <p:cNvSpPr/>
            <p:nvPr/>
          </p:nvSpPr>
          <p:spPr>
            <a:xfrm>
              <a:off x="5019087" y="2553528"/>
              <a:ext cx="51690" cy="47143"/>
            </a:xfrm>
            <a:custGeom>
              <a:avLst/>
              <a:gdLst/>
              <a:ahLst/>
              <a:cxnLst/>
              <a:rect l="l" t="t" r="r" b="b"/>
              <a:pathLst>
                <a:path w="1978" h="1804" extrusionOk="0">
                  <a:moveTo>
                    <a:pt x="1705" y="0"/>
                  </a:moveTo>
                  <a:cubicBezTo>
                    <a:pt x="1633" y="0"/>
                    <a:pt x="1561" y="36"/>
                    <a:pt x="1520" y="120"/>
                  </a:cubicBezTo>
                  <a:cubicBezTo>
                    <a:pt x="1520" y="130"/>
                    <a:pt x="1039" y="1178"/>
                    <a:pt x="1" y="1447"/>
                  </a:cubicBezTo>
                  <a:lnTo>
                    <a:pt x="39" y="1505"/>
                  </a:lnTo>
                  <a:cubicBezTo>
                    <a:pt x="126" y="1611"/>
                    <a:pt x="222" y="1717"/>
                    <a:pt x="328" y="1803"/>
                  </a:cubicBezTo>
                  <a:cubicBezTo>
                    <a:pt x="1414" y="1399"/>
                    <a:pt x="1886" y="342"/>
                    <a:pt x="1915" y="293"/>
                  </a:cubicBezTo>
                  <a:cubicBezTo>
                    <a:pt x="1977" y="125"/>
                    <a:pt x="1840" y="0"/>
                    <a:pt x="1705" y="0"/>
                  </a:cubicBez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2" name="Google Shape;15282;p85"/>
            <p:cNvSpPr/>
            <p:nvPr/>
          </p:nvSpPr>
          <p:spPr>
            <a:xfrm>
              <a:off x="5056039" y="2522222"/>
              <a:ext cx="111089" cy="160506"/>
            </a:xfrm>
            <a:custGeom>
              <a:avLst/>
              <a:gdLst/>
              <a:ahLst/>
              <a:cxnLst/>
              <a:rect l="l" t="t" r="r" b="b"/>
              <a:pathLst>
                <a:path w="4251" h="6142" extrusionOk="0">
                  <a:moveTo>
                    <a:pt x="1347" y="1"/>
                  </a:moveTo>
                  <a:lnTo>
                    <a:pt x="183" y="20"/>
                  </a:lnTo>
                  <a:cubicBezTo>
                    <a:pt x="97" y="20"/>
                    <a:pt x="29" y="88"/>
                    <a:pt x="29" y="164"/>
                  </a:cubicBezTo>
                  <a:cubicBezTo>
                    <a:pt x="0" y="1491"/>
                    <a:pt x="174" y="2809"/>
                    <a:pt x="539" y="4088"/>
                  </a:cubicBezTo>
                  <a:cubicBezTo>
                    <a:pt x="568" y="4165"/>
                    <a:pt x="616" y="4232"/>
                    <a:pt x="683" y="4280"/>
                  </a:cubicBezTo>
                  <a:lnTo>
                    <a:pt x="3068" y="6011"/>
                  </a:lnTo>
                  <a:cubicBezTo>
                    <a:pt x="3191" y="6098"/>
                    <a:pt x="3335" y="6141"/>
                    <a:pt x="3478" y="6141"/>
                  </a:cubicBezTo>
                  <a:cubicBezTo>
                    <a:pt x="3604" y="6141"/>
                    <a:pt x="3729" y="6107"/>
                    <a:pt x="3837" y="6040"/>
                  </a:cubicBezTo>
                  <a:cubicBezTo>
                    <a:pt x="4174" y="5819"/>
                    <a:pt x="4251" y="5357"/>
                    <a:pt x="4001" y="5049"/>
                  </a:cubicBezTo>
                  <a:cubicBezTo>
                    <a:pt x="3568" y="4511"/>
                    <a:pt x="2818" y="3722"/>
                    <a:pt x="2222" y="2818"/>
                  </a:cubicBezTo>
                  <a:cubicBezTo>
                    <a:pt x="1674" y="1982"/>
                    <a:pt x="1606" y="943"/>
                    <a:pt x="1674" y="366"/>
                  </a:cubicBezTo>
                  <a:cubicBezTo>
                    <a:pt x="1693" y="174"/>
                    <a:pt x="1539" y="1"/>
                    <a:pt x="1347" y="1"/>
                  </a:cubicBezTo>
                  <a:close/>
                </a:path>
              </a:pathLst>
            </a:custGeom>
            <a:solidFill>
              <a:srgbClr val="BFC8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3" name="Google Shape;15283;p85"/>
            <p:cNvSpPr/>
            <p:nvPr/>
          </p:nvSpPr>
          <p:spPr>
            <a:xfrm>
              <a:off x="5056535" y="2522483"/>
              <a:ext cx="109103" cy="149791"/>
            </a:xfrm>
            <a:custGeom>
              <a:avLst/>
              <a:gdLst/>
              <a:ahLst/>
              <a:cxnLst/>
              <a:rect l="l" t="t" r="r" b="b"/>
              <a:pathLst>
                <a:path w="4175" h="5732" extrusionOk="0">
                  <a:moveTo>
                    <a:pt x="1328" y="1"/>
                  </a:moveTo>
                  <a:lnTo>
                    <a:pt x="164" y="10"/>
                  </a:lnTo>
                  <a:cubicBezTo>
                    <a:pt x="78" y="10"/>
                    <a:pt x="10" y="78"/>
                    <a:pt x="10" y="164"/>
                  </a:cubicBezTo>
                  <a:cubicBezTo>
                    <a:pt x="1" y="328"/>
                    <a:pt x="1" y="491"/>
                    <a:pt x="10" y="654"/>
                  </a:cubicBezTo>
                  <a:cubicBezTo>
                    <a:pt x="10" y="654"/>
                    <a:pt x="170" y="611"/>
                    <a:pt x="367" y="611"/>
                  </a:cubicBezTo>
                  <a:cubicBezTo>
                    <a:pt x="660" y="611"/>
                    <a:pt x="1038" y="707"/>
                    <a:pt x="1107" y="1183"/>
                  </a:cubicBezTo>
                  <a:cubicBezTo>
                    <a:pt x="1222" y="1982"/>
                    <a:pt x="1530" y="4001"/>
                    <a:pt x="4078" y="5732"/>
                  </a:cubicBezTo>
                  <a:cubicBezTo>
                    <a:pt x="4174" y="5501"/>
                    <a:pt x="4136" y="5241"/>
                    <a:pt x="3982" y="5049"/>
                  </a:cubicBezTo>
                  <a:cubicBezTo>
                    <a:pt x="3549" y="4511"/>
                    <a:pt x="2799" y="3722"/>
                    <a:pt x="2203" y="2818"/>
                  </a:cubicBezTo>
                  <a:cubicBezTo>
                    <a:pt x="1655" y="1972"/>
                    <a:pt x="1587" y="933"/>
                    <a:pt x="1655" y="356"/>
                  </a:cubicBezTo>
                  <a:cubicBezTo>
                    <a:pt x="1674" y="164"/>
                    <a:pt x="1520" y="1"/>
                    <a:pt x="1328" y="1"/>
                  </a:cubicBezTo>
                  <a:close/>
                </a:path>
              </a:pathLst>
            </a:custGeom>
            <a:solidFill>
              <a:srgbClr val="ACB8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284" name="Google Shape;15284;p85"/>
          <p:cNvGrpSpPr/>
          <p:nvPr/>
        </p:nvGrpSpPr>
        <p:grpSpPr>
          <a:xfrm>
            <a:off x="6625609" y="2446777"/>
            <a:ext cx="364130" cy="316726"/>
            <a:chOff x="6625609" y="2446777"/>
            <a:chExt cx="364130" cy="316726"/>
          </a:xfrm>
        </p:grpSpPr>
        <p:sp>
          <p:nvSpPr>
            <p:cNvPr id="15285" name="Google Shape;15285;p85"/>
            <p:cNvSpPr/>
            <p:nvPr/>
          </p:nvSpPr>
          <p:spPr>
            <a:xfrm>
              <a:off x="6657255" y="2495096"/>
              <a:ext cx="265140" cy="240497"/>
            </a:xfrm>
            <a:custGeom>
              <a:avLst/>
              <a:gdLst/>
              <a:ahLst/>
              <a:cxnLst/>
              <a:rect l="l" t="t" r="r" b="b"/>
              <a:pathLst>
                <a:path w="10146" h="9203" extrusionOk="0">
                  <a:moveTo>
                    <a:pt x="1232" y="0"/>
                  </a:moveTo>
                  <a:lnTo>
                    <a:pt x="1" y="808"/>
                  </a:lnTo>
                  <a:lnTo>
                    <a:pt x="1376" y="9203"/>
                  </a:lnTo>
                  <a:lnTo>
                    <a:pt x="10146" y="9203"/>
                  </a:lnTo>
                  <a:lnTo>
                    <a:pt x="1232" y="0"/>
                  </a:ln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6" name="Google Shape;15286;p85"/>
            <p:cNvSpPr/>
            <p:nvPr/>
          </p:nvSpPr>
          <p:spPr>
            <a:xfrm>
              <a:off x="6693187" y="2495096"/>
              <a:ext cx="264905" cy="240497"/>
            </a:xfrm>
            <a:custGeom>
              <a:avLst/>
              <a:gdLst/>
              <a:ahLst/>
              <a:cxnLst/>
              <a:rect l="l" t="t" r="r" b="b"/>
              <a:pathLst>
                <a:path w="10137" h="9203" extrusionOk="0">
                  <a:moveTo>
                    <a:pt x="8905" y="0"/>
                  </a:moveTo>
                  <a:lnTo>
                    <a:pt x="1" y="9203"/>
                  </a:lnTo>
                  <a:lnTo>
                    <a:pt x="8771" y="9203"/>
                  </a:lnTo>
                  <a:lnTo>
                    <a:pt x="10136" y="808"/>
                  </a:lnTo>
                  <a:lnTo>
                    <a:pt x="8905" y="0"/>
                  </a:ln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7" name="Google Shape;15287;p85"/>
            <p:cNvSpPr/>
            <p:nvPr/>
          </p:nvSpPr>
          <p:spPr>
            <a:xfrm>
              <a:off x="6693187" y="2617213"/>
              <a:ext cx="229208" cy="118380"/>
            </a:xfrm>
            <a:custGeom>
              <a:avLst/>
              <a:gdLst/>
              <a:ahLst/>
              <a:cxnLst/>
              <a:rect l="l" t="t" r="r" b="b"/>
              <a:pathLst>
                <a:path w="8771" h="4530" extrusionOk="0">
                  <a:moveTo>
                    <a:pt x="4386" y="1"/>
                  </a:moveTo>
                  <a:lnTo>
                    <a:pt x="1" y="4530"/>
                  </a:lnTo>
                  <a:lnTo>
                    <a:pt x="8771" y="4530"/>
                  </a:lnTo>
                  <a:lnTo>
                    <a:pt x="4386" y="1"/>
                  </a:lnTo>
                  <a:close/>
                </a:path>
              </a:pathLst>
            </a:custGeom>
            <a:solidFill>
              <a:srgbClr val="D7DF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8" name="Google Shape;15288;p85"/>
            <p:cNvSpPr/>
            <p:nvPr/>
          </p:nvSpPr>
          <p:spPr>
            <a:xfrm>
              <a:off x="6693187" y="2707945"/>
              <a:ext cx="229208" cy="55558"/>
            </a:xfrm>
            <a:custGeom>
              <a:avLst/>
              <a:gdLst/>
              <a:ahLst/>
              <a:cxnLst/>
              <a:rect l="l" t="t" r="r" b="b"/>
              <a:pathLst>
                <a:path w="8771" h="2126" extrusionOk="0">
                  <a:moveTo>
                    <a:pt x="4386" y="0"/>
                  </a:moveTo>
                  <a:cubicBezTo>
                    <a:pt x="1963" y="0"/>
                    <a:pt x="1" y="481"/>
                    <a:pt x="1" y="1058"/>
                  </a:cubicBezTo>
                  <a:cubicBezTo>
                    <a:pt x="1" y="1645"/>
                    <a:pt x="1963" y="2125"/>
                    <a:pt x="4386" y="2125"/>
                  </a:cubicBezTo>
                  <a:cubicBezTo>
                    <a:pt x="6809" y="2125"/>
                    <a:pt x="8771" y="1645"/>
                    <a:pt x="8771" y="1058"/>
                  </a:cubicBezTo>
                  <a:cubicBezTo>
                    <a:pt x="8771" y="481"/>
                    <a:pt x="6809" y="0"/>
                    <a:pt x="4386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9" name="Google Shape;15289;p85"/>
            <p:cNvSpPr/>
            <p:nvPr/>
          </p:nvSpPr>
          <p:spPr>
            <a:xfrm>
              <a:off x="6625609" y="2446777"/>
              <a:ext cx="61829" cy="67187"/>
            </a:xfrm>
            <a:custGeom>
              <a:avLst/>
              <a:gdLst/>
              <a:ahLst/>
              <a:cxnLst/>
              <a:rect l="l" t="t" r="r" b="b"/>
              <a:pathLst>
                <a:path w="2366" h="2571" extrusionOk="0">
                  <a:moveTo>
                    <a:pt x="935" y="1"/>
                  </a:moveTo>
                  <a:cubicBezTo>
                    <a:pt x="846" y="1"/>
                    <a:pt x="755" y="27"/>
                    <a:pt x="673" y="80"/>
                  </a:cubicBezTo>
                  <a:lnTo>
                    <a:pt x="279" y="340"/>
                  </a:lnTo>
                  <a:cubicBezTo>
                    <a:pt x="58" y="474"/>
                    <a:pt x="0" y="772"/>
                    <a:pt x="144" y="984"/>
                  </a:cubicBezTo>
                  <a:lnTo>
                    <a:pt x="1193" y="2571"/>
                  </a:lnTo>
                  <a:lnTo>
                    <a:pt x="2366" y="1801"/>
                  </a:lnTo>
                  <a:lnTo>
                    <a:pt x="1318" y="215"/>
                  </a:lnTo>
                  <a:cubicBezTo>
                    <a:pt x="1233" y="75"/>
                    <a:pt x="1087" y="1"/>
                    <a:pt x="935" y="1"/>
                  </a:cubicBez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90" name="Google Shape;15290;p85"/>
            <p:cNvSpPr/>
            <p:nvPr/>
          </p:nvSpPr>
          <p:spPr>
            <a:xfrm>
              <a:off x="6635409" y="2446777"/>
              <a:ext cx="52030" cy="56629"/>
            </a:xfrm>
            <a:custGeom>
              <a:avLst/>
              <a:gdLst/>
              <a:ahLst/>
              <a:cxnLst/>
              <a:rect l="l" t="t" r="r" b="b"/>
              <a:pathLst>
                <a:path w="1991" h="2167" extrusionOk="0">
                  <a:moveTo>
                    <a:pt x="561" y="1"/>
                  </a:moveTo>
                  <a:cubicBezTo>
                    <a:pt x="471" y="1"/>
                    <a:pt x="380" y="27"/>
                    <a:pt x="298" y="80"/>
                  </a:cubicBezTo>
                  <a:lnTo>
                    <a:pt x="0" y="272"/>
                  </a:lnTo>
                  <a:cubicBezTo>
                    <a:pt x="135" y="292"/>
                    <a:pt x="241" y="369"/>
                    <a:pt x="318" y="474"/>
                  </a:cubicBezTo>
                  <a:lnTo>
                    <a:pt x="1423" y="2167"/>
                  </a:lnTo>
                  <a:lnTo>
                    <a:pt x="1991" y="1801"/>
                  </a:lnTo>
                  <a:lnTo>
                    <a:pt x="952" y="215"/>
                  </a:lnTo>
                  <a:cubicBezTo>
                    <a:pt x="861" y="75"/>
                    <a:pt x="713" y="1"/>
                    <a:pt x="561" y="1"/>
                  </a:cubicBez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91" name="Google Shape;15291;p85"/>
            <p:cNvSpPr/>
            <p:nvPr/>
          </p:nvSpPr>
          <p:spPr>
            <a:xfrm>
              <a:off x="6632769" y="2475862"/>
              <a:ext cx="72256" cy="50462"/>
            </a:xfrm>
            <a:custGeom>
              <a:avLst/>
              <a:gdLst/>
              <a:ahLst/>
              <a:cxnLst/>
              <a:rect l="l" t="t" r="r" b="b"/>
              <a:pathLst>
                <a:path w="2765" h="1931" extrusionOk="0">
                  <a:moveTo>
                    <a:pt x="2551" y="0"/>
                  </a:moveTo>
                  <a:cubicBezTo>
                    <a:pt x="2536" y="0"/>
                    <a:pt x="2520" y="2"/>
                    <a:pt x="2505" y="6"/>
                  </a:cubicBezTo>
                  <a:lnTo>
                    <a:pt x="1784" y="111"/>
                  </a:lnTo>
                  <a:cubicBezTo>
                    <a:pt x="1755" y="121"/>
                    <a:pt x="1726" y="131"/>
                    <a:pt x="1707" y="140"/>
                  </a:cubicBezTo>
                  <a:lnTo>
                    <a:pt x="553" y="900"/>
                  </a:lnTo>
                  <a:cubicBezTo>
                    <a:pt x="524" y="919"/>
                    <a:pt x="505" y="938"/>
                    <a:pt x="496" y="967"/>
                  </a:cubicBezTo>
                  <a:lnTo>
                    <a:pt x="101" y="1583"/>
                  </a:lnTo>
                  <a:cubicBezTo>
                    <a:pt x="0" y="1744"/>
                    <a:pt x="140" y="1901"/>
                    <a:pt x="282" y="1901"/>
                  </a:cubicBezTo>
                  <a:cubicBezTo>
                    <a:pt x="343" y="1901"/>
                    <a:pt x="404" y="1873"/>
                    <a:pt x="447" y="1804"/>
                  </a:cubicBezTo>
                  <a:lnTo>
                    <a:pt x="553" y="1640"/>
                  </a:lnTo>
                  <a:lnTo>
                    <a:pt x="611" y="1871"/>
                  </a:lnTo>
                  <a:cubicBezTo>
                    <a:pt x="618" y="1906"/>
                    <a:pt x="650" y="1931"/>
                    <a:pt x="686" y="1931"/>
                  </a:cubicBezTo>
                  <a:cubicBezTo>
                    <a:pt x="699" y="1931"/>
                    <a:pt x="713" y="1927"/>
                    <a:pt x="726" y="1919"/>
                  </a:cubicBezTo>
                  <a:lnTo>
                    <a:pt x="2573" y="708"/>
                  </a:lnTo>
                  <a:cubicBezTo>
                    <a:pt x="2611" y="679"/>
                    <a:pt x="2611" y="611"/>
                    <a:pt x="2573" y="583"/>
                  </a:cubicBezTo>
                  <a:lnTo>
                    <a:pt x="2380" y="438"/>
                  </a:lnTo>
                  <a:lnTo>
                    <a:pt x="2563" y="410"/>
                  </a:lnTo>
                  <a:cubicBezTo>
                    <a:pt x="2678" y="400"/>
                    <a:pt x="2765" y="294"/>
                    <a:pt x="2746" y="179"/>
                  </a:cubicBezTo>
                  <a:cubicBezTo>
                    <a:pt x="2737" y="79"/>
                    <a:pt x="2649" y="0"/>
                    <a:pt x="2551" y="0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92" name="Google Shape;15292;p85"/>
            <p:cNvSpPr/>
            <p:nvPr/>
          </p:nvSpPr>
          <p:spPr>
            <a:xfrm>
              <a:off x="6663057" y="2475941"/>
              <a:ext cx="43667" cy="33998"/>
            </a:xfrm>
            <a:custGeom>
              <a:avLst/>
              <a:gdLst/>
              <a:ahLst/>
              <a:cxnLst/>
              <a:rect l="l" t="t" r="r" b="b"/>
              <a:pathLst>
                <a:path w="1671" h="1301" extrusionOk="0">
                  <a:moveTo>
                    <a:pt x="1392" y="0"/>
                  </a:moveTo>
                  <a:cubicBezTo>
                    <a:pt x="1380" y="0"/>
                    <a:pt x="1368" y="1"/>
                    <a:pt x="1356" y="3"/>
                  </a:cubicBezTo>
                  <a:lnTo>
                    <a:pt x="635" y="108"/>
                  </a:lnTo>
                  <a:cubicBezTo>
                    <a:pt x="606" y="118"/>
                    <a:pt x="577" y="128"/>
                    <a:pt x="548" y="137"/>
                  </a:cubicBezTo>
                  <a:lnTo>
                    <a:pt x="0" y="503"/>
                  </a:lnTo>
                  <a:lnTo>
                    <a:pt x="529" y="1301"/>
                  </a:lnTo>
                  <a:lnTo>
                    <a:pt x="1423" y="705"/>
                  </a:lnTo>
                  <a:cubicBezTo>
                    <a:pt x="1471" y="676"/>
                    <a:pt x="1471" y="608"/>
                    <a:pt x="1423" y="580"/>
                  </a:cubicBezTo>
                  <a:lnTo>
                    <a:pt x="1231" y="435"/>
                  </a:lnTo>
                  <a:lnTo>
                    <a:pt x="1414" y="407"/>
                  </a:lnTo>
                  <a:cubicBezTo>
                    <a:pt x="1670" y="361"/>
                    <a:pt x="1630" y="0"/>
                    <a:pt x="1392" y="0"/>
                  </a:cubicBezTo>
                  <a:close/>
                </a:path>
              </a:pathLst>
            </a:custGeom>
            <a:solidFill>
              <a:srgbClr val="C0CD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93" name="Google Shape;15293;p85"/>
            <p:cNvSpPr/>
            <p:nvPr/>
          </p:nvSpPr>
          <p:spPr>
            <a:xfrm>
              <a:off x="6927910" y="2446777"/>
              <a:ext cx="61829" cy="67187"/>
            </a:xfrm>
            <a:custGeom>
              <a:avLst/>
              <a:gdLst/>
              <a:ahLst/>
              <a:cxnLst/>
              <a:rect l="l" t="t" r="r" b="b"/>
              <a:pathLst>
                <a:path w="2366" h="2571" extrusionOk="0">
                  <a:moveTo>
                    <a:pt x="1435" y="1"/>
                  </a:moveTo>
                  <a:cubicBezTo>
                    <a:pt x="1283" y="1"/>
                    <a:pt x="1133" y="75"/>
                    <a:pt x="1048" y="215"/>
                  </a:cubicBezTo>
                  <a:lnTo>
                    <a:pt x="0" y="1801"/>
                  </a:lnTo>
                  <a:lnTo>
                    <a:pt x="1183" y="2571"/>
                  </a:lnTo>
                  <a:lnTo>
                    <a:pt x="2222" y="984"/>
                  </a:lnTo>
                  <a:cubicBezTo>
                    <a:pt x="2366" y="772"/>
                    <a:pt x="2308" y="474"/>
                    <a:pt x="2087" y="340"/>
                  </a:cubicBezTo>
                  <a:lnTo>
                    <a:pt x="1693" y="80"/>
                  </a:lnTo>
                  <a:cubicBezTo>
                    <a:pt x="1614" y="27"/>
                    <a:pt x="1524" y="1"/>
                    <a:pt x="1435" y="1"/>
                  </a:cubicBez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94" name="Google Shape;15294;p85"/>
            <p:cNvSpPr/>
            <p:nvPr/>
          </p:nvSpPr>
          <p:spPr>
            <a:xfrm>
              <a:off x="6927910" y="2446777"/>
              <a:ext cx="52030" cy="56629"/>
            </a:xfrm>
            <a:custGeom>
              <a:avLst/>
              <a:gdLst/>
              <a:ahLst/>
              <a:cxnLst/>
              <a:rect l="l" t="t" r="r" b="b"/>
              <a:pathLst>
                <a:path w="1991" h="2167" extrusionOk="0">
                  <a:moveTo>
                    <a:pt x="1435" y="1"/>
                  </a:moveTo>
                  <a:cubicBezTo>
                    <a:pt x="1283" y="1"/>
                    <a:pt x="1133" y="75"/>
                    <a:pt x="1048" y="215"/>
                  </a:cubicBezTo>
                  <a:lnTo>
                    <a:pt x="0" y="1801"/>
                  </a:lnTo>
                  <a:lnTo>
                    <a:pt x="568" y="2167"/>
                  </a:lnTo>
                  <a:lnTo>
                    <a:pt x="1673" y="474"/>
                  </a:lnTo>
                  <a:cubicBezTo>
                    <a:pt x="1750" y="369"/>
                    <a:pt x="1866" y="292"/>
                    <a:pt x="1991" y="272"/>
                  </a:cubicBezTo>
                  <a:lnTo>
                    <a:pt x="1693" y="80"/>
                  </a:lnTo>
                  <a:cubicBezTo>
                    <a:pt x="1614" y="27"/>
                    <a:pt x="1524" y="1"/>
                    <a:pt x="1435" y="1"/>
                  </a:cubicBez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95" name="Google Shape;15295;p85"/>
            <p:cNvSpPr/>
            <p:nvPr/>
          </p:nvSpPr>
          <p:spPr>
            <a:xfrm>
              <a:off x="6910322" y="2475862"/>
              <a:ext cx="72256" cy="50462"/>
            </a:xfrm>
            <a:custGeom>
              <a:avLst/>
              <a:gdLst/>
              <a:ahLst/>
              <a:cxnLst/>
              <a:rect l="l" t="t" r="r" b="b"/>
              <a:pathLst>
                <a:path w="2765" h="1931" extrusionOk="0">
                  <a:moveTo>
                    <a:pt x="215" y="0"/>
                  </a:moveTo>
                  <a:cubicBezTo>
                    <a:pt x="118" y="0"/>
                    <a:pt x="36" y="79"/>
                    <a:pt x="19" y="179"/>
                  </a:cubicBezTo>
                  <a:cubicBezTo>
                    <a:pt x="0" y="294"/>
                    <a:pt x="87" y="400"/>
                    <a:pt x="202" y="410"/>
                  </a:cubicBezTo>
                  <a:lnTo>
                    <a:pt x="385" y="438"/>
                  </a:lnTo>
                  <a:lnTo>
                    <a:pt x="202" y="583"/>
                  </a:lnTo>
                  <a:cubicBezTo>
                    <a:pt x="154" y="611"/>
                    <a:pt x="154" y="679"/>
                    <a:pt x="202" y="708"/>
                  </a:cubicBezTo>
                  <a:lnTo>
                    <a:pt x="2039" y="1919"/>
                  </a:lnTo>
                  <a:cubicBezTo>
                    <a:pt x="2052" y="1927"/>
                    <a:pt x="2066" y="1931"/>
                    <a:pt x="2079" y="1931"/>
                  </a:cubicBezTo>
                  <a:cubicBezTo>
                    <a:pt x="2115" y="1931"/>
                    <a:pt x="2147" y="1906"/>
                    <a:pt x="2154" y="1871"/>
                  </a:cubicBezTo>
                  <a:lnTo>
                    <a:pt x="2212" y="1640"/>
                  </a:lnTo>
                  <a:lnTo>
                    <a:pt x="2318" y="1804"/>
                  </a:lnTo>
                  <a:cubicBezTo>
                    <a:pt x="2361" y="1873"/>
                    <a:pt x="2422" y="1901"/>
                    <a:pt x="2483" y="1901"/>
                  </a:cubicBezTo>
                  <a:cubicBezTo>
                    <a:pt x="2625" y="1901"/>
                    <a:pt x="2765" y="1744"/>
                    <a:pt x="2664" y="1583"/>
                  </a:cubicBezTo>
                  <a:lnTo>
                    <a:pt x="2279" y="967"/>
                  </a:lnTo>
                  <a:cubicBezTo>
                    <a:pt x="2260" y="938"/>
                    <a:pt x="2241" y="919"/>
                    <a:pt x="2212" y="900"/>
                  </a:cubicBezTo>
                  <a:lnTo>
                    <a:pt x="1058" y="140"/>
                  </a:lnTo>
                  <a:cubicBezTo>
                    <a:pt x="1039" y="131"/>
                    <a:pt x="1010" y="121"/>
                    <a:pt x="981" y="111"/>
                  </a:cubicBezTo>
                  <a:lnTo>
                    <a:pt x="260" y="6"/>
                  </a:lnTo>
                  <a:cubicBezTo>
                    <a:pt x="245" y="2"/>
                    <a:pt x="230" y="0"/>
                    <a:pt x="215" y="0"/>
                  </a:cubicBezTo>
                  <a:close/>
                </a:path>
              </a:pathLst>
            </a:custGeom>
            <a:solidFill>
              <a:srgbClr val="C0CD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96" name="Google Shape;15296;p85"/>
            <p:cNvSpPr/>
            <p:nvPr/>
          </p:nvSpPr>
          <p:spPr>
            <a:xfrm>
              <a:off x="6908624" y="2475941"/>
              <a:ext cx="43694" cy="33998"/>
            </a:xfrm>
            <a:custGeom>
              <a:avLst/>
              <a:gdLst/>
              <a:ahLst/>
              <a:cxnLst/>
              <a:rect l="l" t="t" r="r" b="b"/>
              <a:pathLst>
                <a:path w="1672" h="1301" extrusionOk="0">
                  <a:moveTo>
                    <a:pt x="280" y="0"/>
                  </a:moveTo>
                  <a:cubicBezTo>
                    <a:pt x="50" y="0"/>
                    <a:pt x="1" y="361"/>
                    <a:pt x="258" y="407"/>
                  </a:cubicBezTo>
                  <a:lnTo>
                    <a:pt x="440" y="435"/>
                  </a:lnTo>
                  <a:lnTo>
                    <a:pt x="248" y="580"/>
                  </a:lnTo>
                  <a:cubicBezTo>
                    <a:pt x="200" y="608"/>
                    <a:pt x="200" y="676"/>
                    <a:pt x="248" y="705"/>
                  </a:cubicBezTo>
                  <a:lnTo>
                    <a:pt x="1152" y="1301"/>
                  </a:lnTo>
                  <a:lnTo>
                    <a:pt x="1671" y="503"/>
                  </a:lnTo>
                  <a:lnTo>
                    <a:pt x="1123" y="137"/>
                  </a:lnTo>
                  <a:cubicBezTo>
                    <a:pt x="1094" y="128"/>
                    <a:pt x="1075" y="118"/>
                    <a:pt x="1036" y="108"/>
                  </a:cubicBezTo>
                  <a:lnTo>
                    <a:pt x="315" y="3"/>
                  </a:lnTo>
                  <a:cubicBezTo>
                    <a:pt x="303" y="1"/>
                    <a:pt x="292" y="0"/>
                    <a:pt x="280" y="0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297" name="Google Shape;15297;p85"/>
          <p:cNvGrpSpPr/>
          <p:nvPr/>
        </p:nvGrpSpPr>
        <p:grpSpPr>
          <a:xfrm>
            <a:off x="5757644" y="2012350"/>
            <a:ext cx="360628" cy="298825"/>
            <a:chOff x="5757644" y="2012350"/>
            <a:chExt cx="360628" cy="298825"/>
          </a:xfrm>
        </p:grpSpPr>
        <p:sp>
          <p:nvSpPr>
            <p:cNvPr id="15298" name="Google Shape;15298;p85"/>
            <p:cNvSpPr/>
            <p:nvPr/>
          </p:nvSpPr>
          <p:spPr>
            <a:xfrm>
              <a:off x="5768698" y="2012350"/>
              <a:ext cx="338259" cy="164164"/>
            </a:xfrm>
            <a:custGeom>
              <a:avLst/>
              <a:gdLst/>
              <a:ahLst/>
              <a:cxnLst/>
              <a:rect l="l" t="t" r="r" b="b"/>
              <a:pathLst>
                <a:path w="12944" h="6282" extrusionOk="0">
                  <a:moveTo>
                    <a:pt x="111" y="0"/>
                  </a:moveTo>
                  <a:cubicBezTo>
                    <a:pt x="50" y="0"/>
                    <a:pt x="1" y="54"/>
                    <a:pt x="1" y="116"/>
                  </a:cubicBezTo>
                  <a:lnTo>
                    <a:pt x="1" y="6165"/>
                  </a:lnTo>
                  <a:cubicBezTo>
                    <a:pt x="1" y="6235"/>
                    <a:pt x="49" y="6282"/>
                    <a:pt x="109" y="6282"/>
                  </a:cubicBezTo>
                  <a:cubicBezTo>
                    <a:pt x="114" y="6282"/>
                    <a:pt x="120" y="6281"/>
                    <a:pt x="126" y="6280"/>
                  </a:cubicBezTo>
                  <a:cubicBezTo>
                    <a:pt x="2231" y="5953"/>
                    <a:pt x="4354" y="5790"/>
                    <a:pt x="6476" y="5790"/>
                  </a:cubicBezTo>
                  <a:cubicBezTo>
                    <a:pt x="8597" y="5790"/>
                    <a:pt x="10718" y="5953"/>
                    <a:pt x="12819" y="6280"/>
                  </a:cubicBezTo>
                  <a:cubicBezTo>
                    <a:pt x="12824" y="6281"/>
                    <a:pt x="12830" y="6282"/>
                    <a:pt x="12836" y="6282"/>
                  </a:cubicBezTo>
                  <a:cubicBezTo>
                    <a:pt x="12895" y="6282"/>
                    <a:pt x="12944" y="6235"/>
                    <a:pt x="12944" y="6165"/>
                  </a:cubicBezTo>
                  <a:lnTo>
                    <a:pt x="12944" y="116"/>
                  </a:lnTo>
                  <a:cubicBezTo>
                    <a:pt x="12944" y="54"/>
                    <a:pt x="12894" y="0"/>
                    <a:pt x="12833" y="0"/>
                  </a:cubicBezTo>
                  <a:cubicBezTo>
                    <a:pt x="12829" y="0"/>
                    <a:pt x="12824" y="0"/>
                    <a:pt x="12819" y="1"/>
                  </a:cubicBezTo>
                  <a:cubicBezTo>
                    <a:pt x="10722" y="328"/>
                    <a:pt x="8597" y="491"/>
                    <a:pt x="6472" y="501"/>
                  </a:cubicBezTo>
                  <a:cubicBezTo>
                    <a:pt x="4347" y="491"/>
                    <a:pt x="2231" y="328"/>
                    <a:pt x="126" y="1"/>
                  </a:cubicBezTo>
                  <a:cubicBezTo>
                    <a:pt x="121" y="0"/>
                    <a:pt x="116" y="0"/>
                    <a:pt x="111" y="0"/>
                  </a:cubicBezTo>
                  <a:close/>
                </a:path>
              </a:pathLst>
            </a:custGeom>
            <a:solidFill>
              <a:srgbClr val="DEE5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99" name="Google Shape;15299;p85"/>
            <p:cNvSpPr/>
            <p:nvPr/>
          </p:nvSpPr>
          <p:spPr>
            <a:xfrm>
              <a:off x="5790571" y="2037934"/>
              <a:ext cx="294775" cy="113180"/>
            </a:xfrm>
            <a:custGeom>
              <a:avLst/>
              <a:gdLst/>
              <a:ahLst/>
              <a:cxnLst/>
              <a:rect l="l" t="t" r="r" b="b"/>
              <a:pathLst>
                <a:path w="11280" h="4331" extrusionOk="0">
                  <a:moveTo>
                    <a:pt x="182" y="0"/>
                  </a:moveTo>
                  <a:cubicBezTo>
                    <a:pt x="80" y="0"/>
                    <a:pt x="0" y="90"/>
                    <a:pt x="0" y="195"/>
                  </a:cubicBezTo>
                  <a:lnTo>
                    <a:pt x="0" y="4138"/>
                  </a:lnTo>
                  <a:cubicBezTo>
                    <a:pt x="0" y="4247"/>
                    <a:pt x="87" y="4331"/>
                    <a:pt x="194" y="4331"/>
                  </a:cubicBezTo>
                  <a:cubicBezTo>
                    <a:pt x="200" y="4331"/>
                    <a:pt x="206" y="4331"/>
                    <a:pt x="212" y="4330"/>
                  </a:cubicBezTo>
                  <a:cubicBezTo>
                    <a:pt x="2015" y="4095"/>
                    <a:pt x="3827" y="3977"/>
                    <a:pt x="5639" y="3977"/>
                  </a:cubicBezTo>
                  <a:cubicBezTo>
                    <a:pt x="7450" y="3977"/>
                    <a:pt x="9260" y="4095"/>
                    <a:pt x="11059" y="4330"/>
                  </a:cubicBezTo>
                  <a:cubicBezTo>
                    <a:pt x="11064" y="4331"/>
                    <a:pt x="11070" y="4331"/>
                    <a:pt x="11076" y="4331"/>
                  </a:cubicBezTo>
                  <a:cubicBezTo>
                    <a:pt x="11184" y="4331"/>
                    <a:pt x="11280" y="4247"/>
                    <a:pt x="11280" y="4138"/>
                  </a:cubicBezTo>
                  <a:lnTo>
                    <a:pt x="11280" y="195"/>
                  </a:lnTo>
                  <a:cubicBezTo>
                    <a:pt x="11280" y="90"/>
                    <a:pt x="11191" y="0"/>
                    <a:pt x="11088" y="0"/>
                  </a:cubicBezTo>
                  <a:cubicBezTo>
                    <a:pt x="11078" y="0"/>
                    <a:pt x="11069" y="1"/>
                    <a:pt x="11059" y="3"/>
                  </a:cubicBezTo>
                  <a:cubicBezTo>
                    <a:pt x="9260" y="234"/>
                    <a:pt x="7453" y="349"/>
                    <a:pt x="5635" y="349"/>
                  </a:cubicBezTo>
                  <a:cubicBezTo>
                    <a:pt x="3827" y="349"/>
                    <a:pt x="2010" y="234"/>
                    <a:pt x="212" y="3"/>
                  </a:cubicBezTo>
                  <a:cubicBezTo>
                    <a:pt x="202" y="1"/>
                    <a:pt x="192" y="0"/>
                    <a:pt x="182" y="0"/>
                  </a:cubicBezTo>
                  <a:close/>
                </a:path>
              </a:pathLst>
            </a:custGeom>
            <a:solidFill>
              <a:srgbClr val="F4F6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00" name="Google Shape;15300;p85"/>
            <p:cNvSpPr/>
            <p:nvPr/>
          </p:nvSpPr>
          <p:spPr>
            <a:xfrm>
              <a:off x="5871738" y="2201837"/>
              <a:ext cx="66115" cy="55819"/>
            </a:xfrm>
            <a:custGeom>
              <a:avLst/>
              <a:gdLst/>
              <a:ahLst/>
              <a:cxnLst/>
              <a:rect l="l" t="t" r="r" b="b"/>
              <a:pathLst>
                <a:path w="2530" h="2136" extrusionOk="0">
                  <a:moveTo>
                    <a:pt x="692" y="1"/>
                  </a:moveTo>
                  <a:cubicBezTo>
                    <a:pt x="308" y="1"/>
                    <a:pt x="0" y="308"/>
                    <a:pt x="0" y="693"/>
                  </a:cubicBezTo>
                  <a:lnTo>
                    <a:pt x="0" y="2135"/>
                  </a:lnTo>
                  <a:lnTo>
                    <a:pt x="2529" y="2135"/>
                  </a:lnTo>
                  <a:lnTo>
                    <a:pt x="2529" y="693"/>
                  </a:lnTo>
                  <a:cubicBezTo>
                    <a:pt x="2529" y="308"/>
                    <a:pt x="2221" y="1"/>
                    <a:pt x="1837" y="1"/>
                  </a:cubicBez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01" name="Google Shape;15301;p85"/>
            <p:cNvSpPr/>
            <p:nvPr/>
          </p:nvSpPr>
          <p:spPr>
            <a:xfrm>
              <a:off x="5805649" y="2201837"/>
              <a:ext cx="66115" cy="55819"/>
            </a:xfrm>
            <a:custGeom>
              <a:avLst/>
              <a:gdLst/>
              <a:ahLst/>
              <a:cxnLst/>
              <a:rect l="l" t="t" r="r" b="b"/>
              <a:pathLst>
                <a:path w="2530" h="2136" extrusionOk="0">
                  <a:moveTo>
                    <a:pt x="692" y="1"/>
                  </a:moveTo>
                  <a:cubicBezTo>
                    <a:pt x="308" y="1"/>
                    <a:pt x="0" y="308"/>
                    <a:pt x="0" y="693"/>
                  </a:cubicBezTo>
                  <a:lnTo>
                    <a:pt x="0" y="2135"/>
                  </a:lnTo>
                  <a:lnTo>
                    <a:pt x="2529" y="2135"/>
                  </a:lnTo>
                  <a:lnTo>
                    <a:pt x="2529" y="693"/>
                  </a:lnTo>
                  <a:cubicBezTo>
                    <a:pt x="2529" y="308"/>
                    <a:pt x="2221" y="1"/>
                    <a:pt x="1837" y="1"/>
                  </a:cubicBez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02" name="Google Shape;15302;p85"/>
            <p:cNvSpPr/>
            <p:nvPr/>
          </p:nvSpPr>
          <p:spPr>
            <a:xfrm>
              <a:off x="5937828" y="2201837"/>
              <a:ext cx="66350" cy="55819"/>
            </a:xfrm>
            <a:custGeom>
              <a:avLst/>
              <a:gdLst/>
              <a:ahLst/>
              <a:cxnLst/>
              <a:rect l="l" t="t" r="r" b="b"/>
              <a:pathLst>
                <a:path w="2539" h="2136" extrusionOk="0">
                  <a:moveTo>
                    <a:pt x="702" y="1"/>
                  </a:moveTo>
                  <a:cubicBezTo>
                    <a:pt x="317" y="1"/>
                    <a:pt x="0" y="308"/>
                    <a:pt x="10" y="693"/>
                  </a:cubicBezTo>
                  <a:lnTo>
                    <a:pt x="10" y="2135"/>
                  </a:lnTo>
                  <a:lnTo>
                    <a:pt x="2539" y="2135"/>
                  </a:lnTo>
                  <a:lnTo>
                    <a:pt x="2539" y="693"/>
                  </a:lnTo>
                  <a:cubicBezTo>
                    <a:pt x="2539" y="308"/>
                    <a:pt x="2231" y="1"/>
                    <a:pt x="1846" y="1"/>
                  </a:cubicBez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03" name="Google Shape;15303;p85"/>
            <p:cNvSpPr/>
            <p:nvPr/>
          </p:nvSpPr>
          <p:spPr>
            <a:xfrm>
              <a:off x="6004152" y="2201837"/>
              <a:ext cx="66115" cy="55819"/>
            </a:xfrm>
            <a:custGeom>
              <a:avLst/>
              <a:gdLst/>
              <a:ahLst/>
              <a:cxnLst/>
              <a:rect l="l" t="t" r="r" b="b"/>
              <a:pathLst>
                <a:path w="2530" h="2136" extrusionOk="0">
                  <a:moveTo>
                    <a:pt x="693" y="1"/>
                  </a:moveTo>
                  <a:cubicBezTo>
                    <a:pt x="308" y="1"/>
                    <a:pt x="1" y="308"/>
                    <a:pt x="1" y="693"/>
                  </a:cubicBezTo>
                  <a:lnTo>
                    <a:pt x="1" y="2135"/>
                  </a:lnTo>
                  <a:lnTo>
                    <a:pt x="2530" y="2135"/>
                  </a:lnTo>
                  <a:lnTo>
                    <a:pt x="2530" y="693"/>
                  </a:lnTo>
                  <a:cubicBezTo>
                    <a:pt x="2530" y="308"/>
                    <a:pt x="2222" y="1"/>
                    <a:pt x="1837" y="1"/>
                  </a:cubicBez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04" name="Google Shape;15304;p85"/>
            <p:cNvSpPr/>
            <p:nvPr/>
          </p:nvSpPr>
          <p:spPr>
            <a:xfrm>
              <a:off x="6020485" y="2201837"/>
              <a:ext cx="49782" cy="55558"/>
            </a:xfrm>
            <a:custGeom>
              <a:avLst/>
              <a:gdLst/>
              <a:ahLst/>
              <a:cxnLst/>
              <a:rect l="l" t="t" r="r" b="b"/>
              <a:pathLst>
                <a:path w="1905" h="2126" extrusionOk="0">
                  <a:moveTo>
                    <a:pt x="1" y="1"/>
                  </a:moveTo>
                  <a:cubicBezTo>
                    <a:pt x="357" y="39"/>
                    <a:pt x="635" y="337"/>
                    <a:pt x="635" y="693"/>
                  </a:cubicBezTo>
                  <a:lnTo>
                    <a:pt x="635" y="2126"/>
                  </a:lnTo>
                  <a:lnTo>
                    <a:pt x="1905" y="2126"/>
                  </a:lnTo>
                  <a:lnTo>
                    <a:pt x="1905" y="693"/>
                  </a:lnTo>
                  <a:cubicBezTo>
                    <a:pt x="1905" y="308"/>
                    <a:pt x="1597" y="1"/>
                    <a:pt x="1212" y="1"/>
                  </a:cubicBezTo>
                  <a:close/>
                </a:path>
              </a:pathLst>
            </a:custGeom>
            <a:solidFill>
              <a:srgbClr val="4C65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05" name="Google Shape;15305;p85"/>
            <p:cNvSpPr/>
            <p:nvPr/>
          </p:nvSpPr>
          <p:spPr>
            <a:xfrm>
              <a:off x="5954396" y="2201837"/>
              <a:ext cx="49782" cy="55558"/>
            </a:xfrm>
            <a:custGeom>
              <a:avLst/>
              <a:gdLst/>
              <a:ahLst/>
              <a:cxnLst/>
              <a:rect l="l" t="t" r="r" b="b"/>
              <a:pathLst>
                <a:path w="1905" h="2126" extrusionOk="0">
                  <a:moveTo>
                    <a:pt x="1" y="1"/>
                  </a:moveTo>
                  <a:cubicBezTo>
                    <a:pt x="357" y="39"/>
                    <a:pt x="626" y="337"/>
                    <a:pt x="635" y="693"/>
                  </a:cubicBezTo>
                  <a:lnTo>
                    <a:pt x="635" y="2126"/>
                  </a:lnTo>
                  <a:lnTo>
                    <a:pt x="1905" y="2126"/>
                  </a:lnTo>
                  <a:lnTo>
                    <a:pt x="1905" y="693"/>
                  </a:lnTo>
                  <a:cubicBezTo>
                    <a:pt x="1905" y="308"/>
                    <a:pt x="1597" y="1"/>
                    <a:pt x="1212" y="1"/>
                  </a:cubicBezTo>
                  <a:close/>
                </a:path>
              </a:pathLst>
            </a:custGeom>
            <a:solidFill>
              <a:srgbClr val="4C65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06" name="Google Shape;15306;p85"/>
            <p:cNvSpPr/>
            <p:nvPr/>
          </p:nvSpPr>
          <p:spPr>
            <a:xfrm>
              <a:off x="5888071" y="2201837"/>
              <a:ext cx="49782" cy="55558"/>
            </a:xfrm>
            <a:custGeom>
              <a:avLst/>
              <a:gdLst/>
              <a:ahLst/>
              <a:cxnLst/>
              <a:rect l="l" t="t" r="r" b="b"/>
              <a:pathLst>
                <a:path w="1905" h="2126" extrusionOk="0">
                  <a:moveTo>
                    <a:pt x="0" y="1"/>
                  </a:moveTo>
                  <a:cubicBezTo>
                    <a:pt x="356" y="39"/>
                    <a:pt x="625" y="337"/>
                    <a:pt x="625" y="693"/>
                  </a:cubicBezTo>
                  <a:lnTo>
                    <a:pt x="625" y="2126"/>
                  </a:lnTo>
                  <a:lnTo>
                    <a:pt x="1904" y="2126"/>
                  </a:lnTo>
                  <a:lnTo>
                    <a:pt x="1904" y="693"/>
                  </a:lnTo>
                  <a:cubicBezTo>
                    <a:pt x="1904" y="308"/>
                    <a:pt x="1587" y="1"/>
                    <a:pt x="1212" y="1"/>
                  </a:cubicBezTo>
                  <a:close/>
                </a:path>
              </a:pathLst>
            </a:custGeom>
            <a:solidFill>
              <a:srgbClr val="4C65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07" name="Google Shape;15307;p85"/>
            <p:cNvSpPr/>
            <p:nvPr/>
          </p:nvSpPr>
          <p:spPr>
            <a:xfrm>
              <a:off x="5822217" y="2201837"/>
              <a:ext cx="49782" cy="55558"/>
            </a:xfrm>
            <a:custGeom>
              <a:avLst/>
              <a:gdLst/>
              <a:ahLst/>
              <a:cxnLst/>
              <a:rect l="l" t="t" r="r" b="b"/>
              <a:pathLst>
                <a:path w="1905" h="2126" extrusionOk="0">
                  <a:moveTo>
                    <a:pt x="1" y="1"/>
                  </a:moveTo>
                  <a:cubicBezTo>
                    <a:pt x="357" y="39"/>
                    <a:pt x="626" y="337"/>
                    <a:pt x="635" y="693"/>
                  </a:cubicBezTo>
                  <a:lnTo>
                    <a:pt x="635" y="2126"/>
                  </a:lnTo>
                  <a:lnTo>
                    <a:pt x="1905" y="2126"/>
                  </a:lnTo>
                  <a:lnTo>
                    <a:pt x="1905" y="693"/>
                  </a:lnTo>
                  <a:cubicBezTo>
                    <a:pt x="1905" y="308"/>
                    <a:pt x="1597" y="1"/>
                    <a:pt x="1212" y="1"/>
                  </a:cubicBezTo>
                  <a:close/>
                </a:path>
              </a:pathLst>
            </a:custGeom>
            <a:solidFill>
              <a:srgbClr val="4C65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08" name="Google Shape;15308;p85"/>
            <p:cNvSpPr/>
            <p:nvPr/>
          </p:nvSpPr>
          <p:spPr>
            <a:xfrm>
              <a:off x="5772461" y="2240539"/>
              <a:ext cx="66115" cy="55819"/>
            </a:xfrm>
            <a:custGeom>
              <a:avLst/>
              <a:gdLst/>
              <a:ahLst/>
              <a:cxnLst/>
              <a:rect l="l" t="t" r="r" b="b"/>
              <a:pathLst>
                <a:path w="2530" h="2136" extrusionOk="0">
                  <a:moveTo>
                    <a:pt x="693" y="0"/>
                  </a:moveTo>
                  <a:cubicBezTo>
                    <a:pt x="309" y="0"/>
                    <a:pt x="1" y="318"/>
                    <a:pt x="1" y="702"/>
                  </a:cubicBezTo>
                  <a:lnTo>
                    <a:pt x="1" y="2135"/>
                  </a:lnTo>
                  <a:lnTo>
                    <a:pt x="2530" y="2135"/>
                  </a:lnTo>
                  <a:lnTo>
                    <a:pt x="2530" y="702"/>
                  </a:lnTo>
                  <a:cubicBezTo>
                    <a:pt x="2530" y="318"/>
                    <a:pt x="2222" y="0"/>
                    <a:pt x="1837" y="0"/>
                  </a:cubicBezTo>
                  <a:close/>
                </a:path>
              </a:pathLst>
            </a:custGeom>
            <a:solidFill>
              <a:srgbClr val="4C65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09" name="Google Shape;15309;p85"/>
            <p:cNvSpPr/>
            <p:nvPr/>
          </p:nvSpPr>
          <p:spPr>
            <a:xfrm>
              <a:off x="5838550" y="2240539"/>
              <a:ext cx="66377" cy="55819"/>
            </a:xfrm>
            <a:custGeom>
              <a:avLst/>
              <a:gdLst/>
              <a:ahLst/>
              <a:cxnLst/>
              <a:rect l="l" t="t" r="r" b="b"/>
              <a:pathLst>
                <a:path w="2540" h="2136" extrusionOk="0">
                  <a:moveTo>
                    <a:pt x="703" y="0"/>
                  </a:moveTo>
                  <a:cubicBezTo>
                    <a:pt x="318" y="0"/>
                    <a:pt x="1" y="318"/>
                    <a:pt x="1" y="702"/>
                  </a:cubicBezTo>
                  <a:lnTo>
                    <a:pt x="1" y="2135"/>
                  </a:lnTo>
                  <a:lnTo>
                    <a:pt x="2539" y="2135"/>
                  </a:lnTo>
                  <a:lnTo>
                    <a:pt x="2539" y="702"/>
                  </a:lnTo>
                  <a:cubicBezTo>
                    <a:pt x="2539" y="318"/>
                    <a:pt x="2232" y="0"/>
                    <a:pt x="1847" y="0"/>
                  </a:cubicBezTo>
                  <a:close/>
                </a:path>
              </a:pathLst>
            </a:custGeom>
            <a:solidFill>
              <a:srgbClr val="4C65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10" name="Google Shape;15310;p85"/>
            <p:cNvSpPr/>
            <p:nvPr/>
          </p:nvSpPr>
          <p:spPr>
            <a:xfrm>
              <a:off x="5904901" y="2240539"/>
              <a:ext cx="66115" cy="55819"/>
            </a:xfrm>
            <a:custGeom>
              <a:avLst/>
              <a:gdLst/>
              <a:ahLst/>
              <a:cxnLst/>
              <a:rect l="l" t="t" r="r" b="b"/>
              <a:pathLst>
                <a:path w="2530" h="2136" extrusionOk="0">
                  <a:moveTo>
                    <a:pt x="693" y="0"/>
                  </a:moveTo>
                  <a:cubicBezTo>
                    <a:pt x="308" y="0"/>
                    <a:pt x="0" y="318"/>
                    <a:pt x="0" y="702"/>
                  </a:cubicBezTo>
                  <a:lnTo>
                    <a:pt x="0" y="2135"/>
                  </a:lnTo>
                  <a:lnTo>
                    <a:pt x="2529" y="2135"/>
                  </a:lnTo>
                  <a:lnTo>
                    <a:pt x="2529" y="702"/>
                  </a:lnTo>
                  <a:cubicBezTo>
                    <a:pt x="2529" y="318"/>
                    <a:pt x="2222" y="0"/>
                    <a:pt x="1837" y="0"/>
                  </a:cubicBezTo>
                  <a:close/>
                </a:path>
              </a:pathLst>
            </a:custGeom>
            <a:solidFill>
              <a:srgbClr val="4C65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11" name="Google Shape;15311;p85"/>
            <p:cNvSpPr/>
            <p:nvPr/>
          </p:nvSpPr>
          <p:spPr>
            <a:xfrm>
              <a:off x="5970990" y="2240539"/>
              <a:ext cx="66377" cy="55819"/>
            </a:xfrm>
            <a:custGeom>
              <a:avLst/>
              <a:gdLst/>
              <a:ahLst/>
              <a:cxnLst/>
              <a:rect l="l" t="t" r="r" b="b"/>
              <a:pathLst>
                <a:path w="2540" h="2136" extrusionOk="0">
                  <a:moveTo>
                    <a:pt x="702" y="0"/>
                  </a:moveTo>
                  <a:cubicBezTo>
                    <a:pt x="318" y="0"/>
                    <a:pt x="0" y="318"/>
                    <a:pt x="0" y="702"/>
                  </a:cubicBezTo>
                  <a:lnTo>
                    <a:pt x="0" y="2135"/>
                  </a:lnTo>
                  <a:lnTo>
                    <a:pt x="2539" y="2135"/>
                  </a:lnTo>
                  <a:lnTo>
                    <a:pt x="2539" y="702"/>
                  </a:lnTo>
                  <a:cubicBezTo>
                    <a:pt x="2539" y="318"/>
                    <a:pt x="2222" y="0"/>
                    <a:pt x="1837" y="0"/>
                  </a:cubicBezTo>
                  <a:close/>
                </a:path>
              </a:pathLst>
            </a:custGeom>
            <a:solidFill>
              <a:srgbClr val="4C65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12" name="Google Shape;15312;p85"/>
            <p:cNvSpPr/>
            <p:nvPr/>
          </p:nvSpPr>
          <p:spPr>
            <a:xfrm>
              <a:off x="6037340" y="2240539"/>
              <a:ext cx="66115" cy="55819"/>
            </a:xfrm>
            <a:custGeom>
              <a:avLst/>
              <a:gdLst/>
              <a:ahLst/>
              <a:cxnLst/>
              <a:rect l="l" t="t" r="r" b="b"/>
              <a:pathLst>
                <a:path w="2530" h="2136" extrusionOk="0">
                  <a:moveTo>
                    <a:pt x="692" y="0"/>
                  </a:moveTo>
                  <a:cubicBezTo>
                    <a:pt x="308" y="0"/>
                    <a:pt x="0" y="318"/>
                    <a:pt x="0" y="702"/>
                  </a:cubicBezTo>
                  <a:lnTo>
                    <a:pt x="0" y="2135"/>
                  </a:lnTo>
                  <a:lnTo>
                    <a:pt x="2529" y="2135"/>
                  </a:lnTo>
                  <a:lnTo>
                    <a:pt x="2529" y="702"/>
                  </a:lnTo>
                  <a:cubicBezTo>
                    <a:pt x="2529" y="318"/>
                    <a:pt x="2221" y="0"/>
                    <a:pt x="1837" y="0"/>
                  </a:cubicBezTo>
                  <a:close/>
                </a:path>
              </a:pathLst>
            </a:custGeom>
            <a:solidFill>
              <a:srgbClr val="4C65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13" name="Google Shape;15313;p85"/>
            <p:cNvSpPr/>
            <p:nvPr/>
          </p:nvSpPr>
          <p:spPr>
            <a:xfrm>
              <a:off x="6053673" y="2240539"/>
              <a:ext cx="49782" cy="55819"/>
            </a:xfrm>
            <a:custGeom>
              <a:avLst/>
              <a:gdLst/>
              <a:ahLst/>
              <a:cxnLst/>
              <a:rect l="l" t="t" r="r" b="b"/>
              <a:pathLst>
                <a:path w="1905" h="2136" extrusionOk="0">
                  <a:moveTo>
                    <a:pt x="0" y="0"/>
                  </a:moveTo>
                  <a:cubicBezTo>
                    <a:pt x="356" y="39"/>
                    <a:pt x="635" y="337"/>
                    <a:pt x="635" y="693"/>
                  </a:cubicBezTo>
                  <a:lnTo>
                    <a:pt x="635" y="2135"/>
                  </a:lnTo>
                  <a:lnTo>
                    <a:pt x="1904" y="2135"/>
                  </a:lnTo>
                  <a:lnTo>
                    <a:pt x="1904" y="702"/>
                  </a:lnTo>
                  <a:cubicBezTo>
                    <a:pt x="1904" y="318"/>
                    <a:pt x="1596" y="0"/>
                    <a:pt x="1212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14" name="Google Shape;15314;p85"/>
            <p:cNvSpPr/>
            <p:nvPr/>
          </p:nvSpPr>
          <p:spPr>
            <a:xfrm>
              <a:off x="5987584" y="2240539"/>
              <a:ext cx="49782" cy="55819"/>
            </a:xfrm>
            <a:custGeom>
              <a:avLst/>
              <a:gdLst/>
              <a:ahLst/>
              <a:cxnLst/>
              <a:rect l="l" t="t" r="r" b="b"/>
              <a:pathLst>
                <a:path w="1905" h="2136" extrusionOk="0">
                  <a:moveTo>
                    <a:pt x="0" y="0"/>
                  </a:moveTo>
                  <a:cubicBezTo>
                    <a:pt x="356" y="39"/>
                    <a:pt x="625" y="337"/>
                    <a:pt x="625" y="693"/>
                  </a:cubicBezTo>
                  <a:lnTo>
                    <a:pt x="625" y="2135"/>
                  </a:lnTo>
                  <a:lnTo>
                    <a:pt x="1904" y="2135"/>
                  </a:lnTo>
                  <a:lnTo>
                    <a:pt x="1904" y="702"/>
                  </a:lnTo>
                  <a:cubicBezTo>
                    <a:pt x="1904" y="318"/>
                    <a:pt x="1587" y="0"/>
                    <a:pt x="1202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15" name="Google Shape;15315;p85"/>
            <p:cNvSpPr/>
            <p:nvPr/>
          </p:nvSpPr>
          <p:spPr>
            <a:xfrm>
              <a:off x="5921233" y="2240539"/>
              <a:ext cx="49782" cy="55819"/>
            </a:xfrm>
            <a:custGeom>
              <a:avLst/>
              <a:gdLst/>
              <a:ahLst/>
              <a:cxnLst/>
              <a:rect l="l" t="t" r="r" b="b"/>
              <a:pathLst>
                <a:path w="1905" h="2136" extrusionOk="0">
                  <a:moveTo>
                    <a:pt x="0" y="0"/>
                  </a:moveTo>
                  <a:cubicBezTo>
                    <a:pt x="356" y="39"/>
                    <a:pt x="626" y="337"/>
                    <a:pt x="626" y="693"/>
                  </a:cubicBezTo>
                  <a:lnTo>
                    <a:pt x="626" y="2135"/>
                  </a:lnTo>
                  <a:lnTo>
                    <a:pt x="1904" y="2135"/>
                  </a:lnTo>
                  <a:lnTo>
                    <a:pt x="1904" y="702"/>
                  </a:lnTo>
                  <a:cubicBezTo>
                    <a:pt x="1904" y="318"/>
                    <a:pt x="1587" y="0"/>
                    <a:pt x="1202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16" name="Google Shape;15316;p85"/>
            <p:cNvSpPr/>
            <p:nvPr/>
          </p:nvSpPr>
          <p:spPr>
            <a:xfrm>
              <a:off x="5854883" y="2240539"/>
              <a:ext cx="49782" cy="55819"/>
            </a:xfrm>
            <a:custGeom>
              <a:avLst/>
              <a:gdLst/>
              <a:ahLst/>
              <a:cxnLst/>
              <a:rect l="l" t="t" r="r" b="b"/>
              <a:pathLst>
                <a:path w="1905" h="2136" extrusionOk="0">
                  <a:moveTo>
                    <a:pt x="1" y="0"/>
                  </a:moveTo>
                  <a:cubicBezTo>
                    <a:pt x="357" y="39"/>
                    <a:pt x="636" y="337"/>
                    <a:pt x="636" y="693"/>
                  </a:cubicBezTo>
                  <a:lnTo>
                    <a:pt x="636" y="2135"/>
                  </a:lnTo>
                  <a:lnTo>
                    <a:pt x="1905" y="2135"/>
                  </a:lnTo>
                  <a:lnTo>
                    <a:pt x="1905" y="702"/>
                  </a:lnTo>
                  <a:cubicBezTo>
                    <a:pt x="1905" y="318"/>
                    <a:pt x="1597" y="0"/>
                    <a:pt x="1212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17" name="Google Shape;15317;p85"/>
            <p:cNvSpPr/>
            <p:nvPr/>
          </p:nvSpPr>
          <p:spPr>
            <a:xfrm>
              <a:off x="5788794" y="2240539"/>
              <a:ext cx="49782" cy="55819"/>
            </a:xfrm>
            <a:custGeom>
              <a:avLst/>
              <a:gdLst/>
              <a:ahLst/>
              <a:cxnLst/>
              <a:rect l="l" t="t" r="r" b="b"/>
              <a:pathLst>
                <a:path w="1905" h="2136" extrusionOk="0">
                  <a:moveTo>
                    <a:pt x="1" y="0"/>
                  </a:moveTo>
                  <a:cubicBezTo>
                    <a:pt x="357" y="39"/>
                    <a:pt x="626" y="337"/>
                    <a:pt x="626" y="693"/>
                  </a:cubicBezTo>
                  <a:lnTo>
                    <a:pt x="626" y="2135"/>
                  </a:lnTo>
                  <a:lnTo>
                    <a:pt x="1905" y="2135"/>
                  </a:lnTo>
                  <a:lnTo>
                    <a:pt x="1905" y="702"/>
                  </a:lnTo>
                  <a:cubicBezTo>
                    <a:pt x="1905" y="318"/>
                    <a:pt x="1587" y="0"/>
                    <a:pt x="1203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18" name="Google Shape;15318;p85"/>
            <p:cNvSpPr/>
            <p:nvPr/>
          </p:nvSpPr>
          <p:spPr>
            <a:xfrm>
              <a:off x="5757644" y="2292308"/>
              <a:ext cx="360628" cy="18868"/>
            </a:xfrm>
            <a:custGeom>
              <a:avLst/>
              <a:gdLst/>
              <a:ahLst/>
              <a:cxnLst/>
              <a:rect l="l" t="t" r="r" b="b"/>
              <a:pathLst>
                <a:path w="13800" h="722" extrusionOk="0">
                  <a:moveTo>
                    <a:pt x="49" y="0"/>
                  </a:moveTo>
                  <a:cubicBezTo>
                    <a:pt x="20" y="0"/>
                    <a:pt x="0" y="20"/>
                    <a:pt x="0" y="48"/>
                  </a:cubicBezTo>
                  <a:lnTo>
                    <a:pt x="0" y="673"/>
                  </a:lnTo>
                  <a:cubicBezTo>
                    <a:pt x="0" y="702"/>
                    <a:pt x="20" y="722"/>
                    <a:pt x="49" y="722"/>
                  </a:cubicBezTo>
                  <a:lnTo>
                    <a:pt x="13742" y="722"/>
                  </a:lnTo>
                  <a:cubicBezTo>
                    <a:pt x="13771" y="722"/>
                    <a:pt x="13799" y="702"/>
                    <a:pt x="13799" y="673"/>
                  </a:cubicBezTo>
                  <a:lnTo>
                    <a:pt x="13799" y="48"/>
                  </a:lnTo>
                  <a:cubicBezTo>
                    <a:pt x="13799" y="20"/>
                    <a:pt x="13771" y="0"/>
                    <a:pt x="13742" y="0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19" name="Google Shape;15319;p85"/>
            <p:cNvSpPr/>
            <p:nvPr/>
          </p:nvSpPr>
          <p:spPr>
            <a:xfrm>
              <a:off x="5757644" y="2292308"/>
              <a:ext cx="360628" cy="18868"/>
            </a:xfrm>
            <a:custGeom>
              <a:avLst/>
              <a:gdLst/>
              <a:ahLst/>
              <a:cxnLst/>
              <a:rect l="l" t="t" r="r" b="b"/>
              <a:pathLst>
                <a:path w="13800" h="722" extrusionOk="0">
                  <a:moveTo>
                    <a:pt x="12347" y="0"/>
                  </a:moveTo>
                  <a:lnTo>
                    <a:pt x="12347" y="443"/>
                  </a:lnTo>
                  <a:cubicBezTo>
                    <a:pt x="12347" y="472"/>
                    <a:pt x="12328" y="491"/>
                    <a:pt x="12299" y="491"/>
                  </a:cubicBezTo>
                  <a:lnTo>
                    <a:pt x="0" y="491"/>
                  </a:lnTo>
                  <a:lnTo>
                    <a:pt x="0" y="673"/>
                  </a:lnTo>
                  <a:cubicBezTo>
                    <a:pt x="0" y="702"/>
                    <a:pt x="20" y="722"/>
                    <a:pt x="49" y="722"/>
                  </a:cubicBezTo>
                  <a:lnTo>
                    <a:pt x="13742" y="722"/>
                  </a:lnTo>
                  <a:cubicBezTo>
                    <a:pt x="13771" y="722"/>
                    <a:pt x="13799" y="702"/>
                    <a:pt x="13799" y="673"/>
                  </a:cubicBezTo>
                  <a:lnTo>
                    <a:pt x="13799" y="48"/>
                  </a:lnTo>
                  <a:cubicBezTo>
                    <a:pt x="13799" y="20"/>
                    <a:pt x="13771" y="0"/>
                    <a:pt x="13742" y="0"/>
                  </a:cubicBez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320" name="Google Shape;15320;p85"/>
          <p:cNvGrpSpPr/>
          <p:nvPr/>
        </p:nvGrpSpPr>
        <p:grpSpPr>
          <a:xfrm>
            <a:off x="5317625" y="1983474"/>
            <a:ext cx="360628" cy="356839"/>
            <a:chOff x="5317625" y="1983474"/>
            <a:chExt cx="360628" cy="356839"/>
          </a:xfrm>
        </p:grpSpPr>
        <p:sp>
          <p:nvSpPr>
            <p:cNvPr id="15321" name="Google Shape;15321;p85"/>
            <p:cNvSpPr/>
            <p:nvPr/>
          </p:nvSpPr>
          <p:spPr>
            <a:xfrm>
              <a:off x="5642295" y="2050817"/>
              <a:ext cx="22134" cy="199051"/>
            </a:xfrm>
            <a:custGeom>
              <a:avLst/>
              <a:gdLst/>
              <a:ahLst/>
              <a:cxnLst/>
              <a:rect l="l" t="t" r="r" b="b"/>
              <a:pathLst>
                <a:path w="847" h="7617" extrusionOk="0">
                  <a:moveTo>
                    <a:pt x="1" y="0"/>
                  </a:moveTo>
                  <a:lnTo>
                    <a:pt x="1" y="7616"/>
                  </a:lnTo>
                  <a:lnTo>
                    <a:pt x="847" y="7616"/>
                  </a:lnTo>
                  <a:lnTo>
                    <a:pt x="847" y="0"/>
                  </a:ln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22" name="Google Shape;15322;p85"/>
            <p:cNvSpPr/>
            <p:nvPr/>
          </p:nvSpPr>
          <p:spPr>
            <a:xfrm>
              <a:off x="5653349" y="2050817"/>
              <a:ext cx="10845" cy="199051"/>
            </a:xfrm>
            <a:custGeom>
              <a:avLst/>
              <a:gdLst/>
              <a:ahLst/>
              <a:cxnLst/>
              <a:rect l="l" t="t" r="r" b="b"/>
              <a:pathLst>
                <a:path w="415" h="7617" extrusionOk="0">
                  <a:moveTo>
                    <a:pt x="1" y="0"/>
                  </a:moveTo>
                  <a:lnTo>
                    <a:pt x="1" y="7616"/>
                  </a:lnTo>
                  <a:lnTo>
                    <a:pt x="414" y="7616"/>
                  </a:lnTo>
                  <a:lnTo>
                    <a:pt x="414" y="0"/>
                  </a:ln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23" name="Google Shape;15323;p85"/>
            <p:cNvSpPr/>
            <p:nvPr/>
          </p:nvSpPr>
          <p:spPr>
            <a:xfrm>
              <a:off x="5635762" y="2216419"/>
              <a:ext cx="35200" cy="123894"/>
            </a:xfrm>
            <a:custGeom>
              <a:avLst/>
              <a:gdLst/>
              <a:ahLst/>
              <a:cxnLst/>
              <a:rect l="l" t="t" r="r" b="b"/>
              <a:pathLst>
                <a:path w="1347" h="4741" extrusionOk="0">
                  <a:moveTo>
                    <a:pt x="260" y="0"/>
                  </a:moveTo>
                  <a:lnTo>
                    <a:pt x="20" y="4356"/>
                  </a:lnTo>
                  <a:cubicBezTo>
                    <a:pt x="1" y="4568"/>
                    <a:pt x="174" y="4741"/>
                    <a:pt x="376" y="4741"/>
                  </a:cubicBezTo>
                  <a:lnTo>
                    <a:pt x="972" y="4741"/>
                  </a:lnTo>
                  <a:cubicBezTo>
                    <a:pt x="1183" y="4741"/>
                    <a:pt x="1347" y="4568"/>
                    <a:pt x="1337" y="4356"/>
                  </a:cubicBezTo>
                  <a:lnTo>
                    <a:pt x="1097" y="0"/>
                  </a:ln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24" name="Google Shape;15324;p85"/>
            <p:cNvSpPr/>
            <p:nvPr/>
          </p:nvSpPr>
          <p:spPr>
            <a:xfrm>
              <a:off x="5630980" y="2036732"/>
              <a:ext cx="47274" cy="36220"/>
            </a:xfrm>
            <a:custGeom>
              <a:avLst/>
              <a:gdLst/>
              <a:ahLst/>
              <a:cxnLst/>
              <a:rect l="l" t="t" r="r" b="b"/>
              <a:pathLst>
                <a:path w="1809" h="1386" extrusionOk="0">
                  <a:moveTo>
                    <a:pt x="1" y="1"/>
                  </a:moveTo>
                  <a:lnTo>
                    <a:pt x="1" y="1386"/>
                  </a:lnTo>
                  <a:lnTo>
                    <a:pt x="1155" y="1386"/>
                  </a:lnTo>
                  <a:cubicBezTo>
                    <a:pt x="1511" y="1386"/>
                    <a:pt x="1809" y="1097"/>
                    <a:pt x="1809" y="741"/>
                  </a:cubicBezTo>
                  <a:lnTo>
                    <a:pt x="1809" y="655"/>
                  </a:lnTo>
                  <a:cubicBezTo>
                    <a:pt x="1809" y="299"/>
                    <a:pt x="1520" y="1"/>
                    <a:pt x="1155" y="1"/>
                  </a:cubicBezTo>
                  <a:close/>
                </a:path>
              </a:pathLst>
            </a:custGeom>
            <a:solidFill>
              <a:srgbClr val="BDCA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25" name="Google Shape;15325;p85"/>
            <p:cNvSpPr/>
            <p:nvPr/>
          </p:nvSpPr>
          <p:spPr>
            <a:xfrm>
              <a:off x="5461380" y="1986740"/>
              <a:ext cx="48267" cy="48267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23" y="0"/>
                  </a:moveTo>
                  <a:cubicBezTo>
                    <a:pt x="414" y="0"/>
                    <a:pt x="0" y="414"/>
                    <a:pt x="0" y="923"/>
                  </a:cubicBezTo>
                  <a:cubicBezTo>
                    <a:pt x="0" y="1433"/>
                    <a:pt x="414" y="1847"/>
                    <a:pt x="923" y="1847"/>
                  </a:cubicBezTo>
                  <a:cubicBezTo>
                    <a:pt x="1433" y="1847"/>
                    <a:pt x="1846" y="1433"/>
                    <a:pt x="1846" y="923"/>
                  </a:cubicBezTo>
                  <a:cubicBezTo>
                    <a:pt x="1846" y="414"/>
                    <a:pt x="1433" y="0"/>
                    <a:pt x="923" y="0"/>
                  </a:cubicBez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26" name="Google Shape;15326;p85"/>
            <p:cNvSpPr/>
            <p:nvPr/>
          </p:nvSpPr>
          <p:spPr>
            <a:xfrm>
              <a:off x="5471937" y="1997298"/>
              <a:ext cx="27152" cy="27152"/>
            </a:xfrm>
            <a:custGeom>
              <a:avLst/>
              <a:gdLst/>
              <a:ahLst/>
              <a:cxnLst/>
              <a:rect l="l" t="t" r="r" b="b"/>
              <a:pathLst>
                <a:path w="1039" h="1039" extrusionOk="0">
                  <a:moveTo>
                    <a:pt x="519" y="0"/>
                  </a:moveTo>
                  <a:cubicBezTo>
                    <a:pt x="231" y="0"/>
                    <a:pt x="0" y="231"/>
                    <a:pt x="0" y="519"/>
                  </a:cubicBezTo>
                  <a:cubicBezTo>
                    <a:pt x="0" y="808"/>
                    <a:pt x="231" y="1039"/>
                    <a:pt x="519" y="1039"/>
                  </a:cubicBezTo>
                  <a:cubicBezTo>
                    <a:pt x="808" y="1039"/>
                    <a:pt x="1039" y="808"/>
                    <a:pt x="1039" y="519"/>
                  </a:cubicBezTo>
                  <a:cubicBezTo>
                    <a:pt x="1039" y="231"/>
                    <a:pt x="808" y="0"/>
                    <a:pt x="519" y="0"/>
                  </a:cubicBezTo>
                  <a:close/>
                </a:path>
              </a:pathLst>
            </a:custGeom>
            <a:solidFill>
              <a:srgbClr val="BDCA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27" name="Google Shape;15327;p85"/>
            <p:cNvSpPr/>
            <p:nvPr/>
          </p:nvSpPr>
          <p:spPr>
            <a:xfrm>
              <a:off x="5416380" y="2011932"/>
              <a:ext cx="138241" cy="62248"/>
            </a:xfrm>
            <a:custGeom>
              <a:avLst/>
              <a:gdLst/>
              <a:ahLst/>
              <a:cxnLst/>
              <a:rect l="l" t="t" r="r" b="b"/>
              <a:pathLst>
                <a:path w="5290" h="2382" extrusionOk="0">
                  <a:moveTo>
                    <a:pt x="2642" y="0"/>
                  </a:moveTo>
                  <a:cubicBezTo>
                    <a:pt x="2448" y="0"/>
                    <a:pt x="2256" y="41"/>
                    <a:pt x="2078" y="123"/>
                  </a:cubicBezTo>
                  <a:lnTo>
                    <a:pt x="299" y="950"/>
                  </a:lnTo>
                  <a:cubicBezTo>
                    <a:pt x="87" y="1056"/>
                    <a:pt x="1" y="1306"/>
                    <a:pt x="97" y="1517"/>
                  </a:cubicBezTo>
                  <a:lnTo>
                    <a:pt x="386" y="2133"/>
                  </a:lnTo>
                  <a:cubicBezTo>
                    <a:pt x="456" y="2288"/>
                    <a:pt x="610" y="2382"/>
                    <a:pt x="775" y="2382"/>
                  </a:cubicBezTo>
                  <a:cubicBezTo>
                    <a:pt x="834" y="2382"/>
                    <a:pt x="894" y="2370"/>
                    <a:pt x="953" y="2344"/>
                  </a:cubicBezTo>
                  <a:lnTo>
                    <a:pt x="2078" y="1815"/>
                  </a:lnTo>
                  <a:cubicBezTo>
                    <a:pt x="2256" y="1734"/>
                    <a:pt x="2451" y="1693"/>
                    <a:pt x="2645" y="1693"/>
                  </a:cubicBezTo>
                  <a:cubicBezTo>
                    <a:pt x="2840" y="1693"/>
                    <a:pt x="3035" y="1734"/>
                    <a:pt x="3213" y="1815"/>
                  </a:cubicBezTo>
                  <a:lnTo>
                    <a:pt x="4338" y="2344"/>
                  </a:lnTo>
                  <a:cubicBezTo>
                    <a:pt x="4394" y="2370"/>
                    <a:pt x="4453" y="2382"/>
                    <a:pt x="4511" y="2382"/>
                  </a:cubicBezTo>
                  <a:cubicBezTo>
                    <a:pt x="4675" y="2382"/>
                    <a:pt x="4834" y="2288"/>
                    <a:pt x="4905" y="2133"/>
                  </a:cubicBezTo>
                  <a:lnTo>
                    <a:pt x="5194" y="1517"/>
                  </a:lnTo>
                  <a:cubicBezTo>
                    <a:pt x="5290" y="1306"/>
                    <a:pt x="5194" y="1056"/>
                    <a:pt x="4982" y="950"/>
                  </a:cubicBezTo>
                  <a:lnTo>
                    <a:pt x="3213" y="123"/>
                  </a:lnTo>
                  <a:cubicBezTo>
                    <a:pt x="3030" y="41"/>
                    <a:pt x="2835" y="0"/>
                    <a:pt x="2642" y="0"/>
                  </a:cubicBezTo>
                  <a:close/>
                </a:path>
              </a:pathLst>
            </a:custGeom>
            <a:solidFill>
              <a:srgbClr val="BDCA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28" name="Google Shape;15328;p85"/>
            <p:cNvSpPr/>
            <p:nvPr/>
          </p:nvSpPr>
          <p:spPr>
            <a:xfrm>
              <a:off x="5428949" y="2022908"/>
              <a:ext cx="113363" cy="40505"/>
            </a:xfrm>
            <a:custGeom>
              <a:avLst/>
              <a:gdLst/>
              <a:ahLst/>
              <a:cxnLst/>
              <a:rect l="l" t="t" r="r" b="b"/>
              <a:pathLst>
                <a:path w="4338" h="1550" extrusionOk="0">
                  <a:moveTo>
                    <a:pt x="2164" y="1"/>
                  </a:moveTo>
                  <a:cubicBezTo>
                    <a:pt x="2030" y="1"/>
                    <a:pt x="1895" y="30"/>
                    <a:pt x="1770" y="87"/>
                  </a:cubicBezTo>
                  <a:lnTo>
                    <a:pt x="1" y="914"/>
                  </a:lnTo>
                  <a:cubicBezTo>
                    <a:pt x="1" y="914"/>
                    <a:pt x="1" y="924"/>
                    <a:pt x="1" y="924"/>
                  </a:cubicBezTo>
                  <a:lnTo>
                    <a:pt x="289" y="1540"/>
                  </a:lnTo>
                  <a:cubicBezTo>
                    <a:pt x="289" y="1540"/>
                    <a:pt x="289" y="1549"/>
                    <a:pt x="299" y="1549"/>
                  </a:cubicBezTo>
                  <a:lnTo>
                    <a:pt x="1424" y="1020"/>
                  </a:lnTo>
                  <a:cubicBezTo>
                    <a:pt x="1659" y="910"/>
                    <a:pt x="1914" y="854"/>
                    <a:pt x="2169" y="854"/>
                  </a:cubicBezTo>
                  <a:cubicBezTo>
                    <a:pt x="2424" y="854"/>
                    <a:pt x="2679" y="910"/>
                    <a:pt x="2914" y="1020"/>
                  </a:cubicBezTo>
                  <a:lnTo>
                    <a:pt x="4039" y="1549"/>
                  </a:lnTo>
                  <a:cubicBezTo>
                    <a:pt x="4039" y="1540"/>
                    <a:pt x="4049" y="1540"/>
                    <a:pt x="4049" y="1540"/>
                  </a:cubicBezTo>
                  <a:lnTo>
                    <a:pt x="4328" y="924"/>
                  </a:lnTo>
                  <a:cubicBezTo>
                    <a:pt x="4338" y="914"/>
                    <a:pt x="4338" y="905"/>
                    <a:pt x="4328" y="905"/>
                  </a:cubicBezTo>
                  <a:lnTo>
                    <a:pt x="2559" y="87"/>
                  </a:lnTo>
                  <a:cubicBezTo>
                    <a:pt x="2434" y="30"/>
                    <a:pt x="2299" y="1"/>
                    <a:pt x="2164" y="1"/>
                  </a:cubicBezTo>
                  <a:close/>
                </a:path>
              </a:pathLst>
            </a:custGeom>
            <a:solidFill>
              <a:srgbClr val="E5EB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29" name="Google Shape;15329;p85"/>
            <p:cNvSpPr/>
            <p:nvPr/>
          </p:nvSpPr>
          <p:spPr>
            <a:xfrm>
              <a:off x="5317625" y="1983474"/>
              <a:ext cx="143023" cy="142997"/>
            </a:xfrm>
            <a:custGeom>
              <a:avLst/>
              <a:gdLst/>
              <a:ahLst/>
              <a:cxnLst/>
              <a:rect l="l" t="t" r="r" b="b"/>
              <a:pathLst>
                <a:path w="5473" h="5472" extrusionOk="0">
                  <a:moveTo>
                    <a:pt x="2741" y="0"/>
                  </a:moveTo>
                  <a:cubicBezTo>
                    <a:pt x="1232" y="0"/>
                    <a:pt x="1" y="1221"/>
                    <a:pt x="1" y="2731"/>
                  </a:cubicBezTo>
                  <a:cubicBezTo>
                    <a:pt x="1" y="4241"/>
                    <a:pt x="1232" y="5472"/>
                    <a:pt x="2741" y="5472"/>
                  </a:cubicBezTo>
                  <a:cubicBezTo>
                    <a:pt x="4251" y="5472"/>
                    <a:pt x="5472" y="4241"/>
                    <a:pt x="5472" y="2731"/>
                  </a:cubicBezTo>
                  <a:cubicBezTo>
                    <a:pt x="5472" y="1221"/>
                    <a:pt x="4251" y="0"/>
                    <a:pt x="2741" y="0"/>
                  </a:cubicBez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30" name="Google Shape;15330;p85"/>
            <p:cNvSpPr/>
            <p:nvPr/>
          </p:nvSpPr>
          <p:spPr>
            <a:xfrm>
              <a:off x="5338740" y="2004328"/>
              <a:ext cx="129696" cy="122744"/>
            </a:xfrm>
            <a:custGeom>
              <a:avLst/>
              <a:gdLst/>
              <a:ahLst/>
              <a:cxnLst/>
              <a:rect l="l" t="t" r="r" b="b"/>
              <a:pathLst>
                <a:path w="4963" h="4697" extrusionOk="0">
                  <a:moveTo>
                    <a:pt x="3866" y="0"/>
                  </a:moveTo>
                  <a:lnTo>
                    <a:pt x="1" y="3876"/>
                  </a:lnTo>
                  <a:cubicBezTo>
                    <a:pt x="533" y="4423"/>
                    <a:pt x="1241" y="4697"/>
                    <a:pt x="1950" y="4697"/>
                  </a:cubicBezTo>
                  <a:cubicBezTo>
                    <a:pt x="2650" y="4697"/>
                    <a:pt x="3350" y="4430"/>
                    <a:pt x="3885" y="3895"/>
                  </a:cubicBezTo>
                  <a:cubicBezTo>
                    <a:pt x="4962" y="2818"/>
                    <a:pt x="4953" y="1068"/>
                    <a:pt x="3866" y="0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31" name="Google Shape;15331;p85"/>
            <p:cNvSpPr/>
            <p:nvPr/>
          </p:nvSpPr>
          <p:spPr>
            <a:xfrm>
              <a:off x="5318383" y="2001897"/>
              <a:ext cx="123659" cy="105993"/>
            </a:xfrm>
            <a:custGeom>
              <a:avLst/>
              <a:gdLst/>
              <a:ahLst/>
              <a:cxnLst/>
              <a:rect l="l" t="t" r="r" b="b"/>
              <a:pathLst>
                <a:path w="4732" h="4056" extrusionOk="0">
                  <a:moveTo>
                    <a:pt x="2690" y="1"/>
                  </a:moveTo>
                  <a:cubicBezTo>
                    <a:pt x="2194" y="1"/>
                    <a:pt x="1689" y="184"/>
                    <a:pt x="1280" y="593"/>
                  </a:cubicBezTo>
                  <a:cubicBezTo>
                    <a:pt x="1" y="1872"/>
                    <a:pt x="905" y="4055"/>
                    <a:pt x="2712" y="4055"/>
                  </a:cubicBezTo>
                  <a:cubicBezTo>
                    <a:pt x="3828" y="4055"/>
                    <a:pt x="4732" y="3151"/>
                    <a:pt x="4732" y="2026"/>
                  </a:cubicBezTo>
                  <a:cubicBezTo>
                    <a:pt x="4732" y="808"/>
                    <a:pt x="3730" y="1"/>
                    <a:pt x="2690" y="1"/>
                  </a:cubicBezTo>
                  <a:close/>
                </a:path>
              </a:pathLst>
            </a:custGeom>
            <a:solidFill>
              <a:srgbClr val="BDCA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32" name="Google Shape;15332;p85"/>
            <p:cNvSpPr/>
            <p:nvPr/>
          </p:nvSpPr>
          <p:spPr>
            <a:xfrm>
              <a:off x="5328940" y="2009842"/>
              <a:ext cx="120392" cy="90131"/>
            </a:xfrm>
            <a:custGeom>
              <a:avLst/>
              <a:gdLst/>
              <a:ahLst/>
              <a:cxnLst/>
              <a:rect l="l" t="t" r="r" b="b"/>
              <a:pathLst>
                <a:path w="4607" h="3449" extrusionOk="0">
                  <a:moveTo>
                    <a:pt x="2308" y="1"/>
                  </a:moveTo>
                  <a:cubicBezTo>
                    <a:pt x="770" y="1"/>
                    <a:pt x="0" y="1857"/>
                    <a:pt x="1087" y="2943"/>
                  </a:cubicBezTo>
                  <a:cubicBezTo>
                    <a:pt x="1424" y="3280"/>
                    <a:pt x="1864" y="3448"/>
                    <a:pt x="2304" y="3448"/>
                  </a:cubicBezTo>
                  <a:cubicBezTo>
                    <a:pt x="2743" y="3448"/>
                    <a:pt x="3183" y="3280"/>
                    <a:pt x="3520" y="2943"/>
                  </a:cubicBezTo>
                  <a:cubicBezTo>
                    <a:pt x="4607" y="1857"/>
                    <a:pt x="3837" y="1"/>
                    <a:pt x="2308" y="1"/>
                  </a:cubicBezTo>
                  <a:close/>
                </a:path>
              </a:pathLst>
            </a:custGeom>
            <a:solidFill>
              <a:srgbClr val="E0E6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33" name="Google Shape;15333;p85"/>
            <p:cNvSpPr/>
            <p:nvPr/>
          </p:nvSpPr>
          <p:spPr>
            <a:xfrm>
              <a:off x="5357346" y="2023169"/>
              <a:ext cx="80932" cy="76255"/>
            </a:xfrm>
            <a:custGeom>
              <a:avLst/>
              <a:gdLst/>
              <a:ahLst/>
              <a:cxnLst/>
              <a:rect l="l" t="t" r="r" b="b"/>
              <a:pathLst>
                <a:path w="3097" h="2918" extrusionOk="0">
                  <a:moveTo>
                    <a:pt x="2433" y="1"/>
                  </a:moveTo>
                  <a:lnTo>
                    <a:pt x="0" y="2433"/>
                  </a:lnTo>
                  <a:cubicBezTo>
                    <a:pt x="333" y="2757"/>
                    <a:pt x="765" y="2918"/>
                    <a:pt x="1197" y="2918"/>
                  </a:cubicBezTo>
                  <a:cubicBezTo>
                    <a:pt x="1640" y="2918"/>
                    <a:pt x="2083" y="2750"/>
                    <a:pt x="2423" y="2414"/>
                  </a:cubicBezTo>
                  <a:cubicBezTo>
                    <a:pt x="3087" y="1751"/>
                    <a:pt x="3096" y="674"/>
                    <a:pt x="2433" y="1"/>
                  </a:cubicBezTo>
                  <a:close/>
                </a:path>
              </a:pathLst>
            </a:custGeom>
            <a:solidFill>
              <a:srgbClr val="CCD6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34" name="Google Shape;15334;p85"/>
            <p:cNvSpPr/>
            <p:nvPr/>
          </p:nvSpPr>
          <p:spPr>
            <a:xfrm>
              <a:off x="5510378" y="1983474"/>
              <a:ext cx="142997" cy="142997"/>
            </a:xfrm>
            <a:custGeom>
              <a:avLst/>
              <a:gdLst/>
              <a:ahLst/>
              <a:cxnLst/>
              <a:rect l="l" t="t" r="r" b="b"/>
              <a:pathLst>
                <a:path w="5472" h="5472" extrusionOk="0">
                  <a:moveTo>
                    <a:pt x="2731" y="0"/>
                  </a:moveTo>
                  <a:cubicBezTo>
                    <a:pt x="1222" y="0"/>
                    <a:pt x="0" y="1221"/>
                    <a:pt x="0" y="2731"/>
                  </a:cubicBezTo>
                  <a:cubicBezTo>
                    <a:pt x="0" y="4241"/>
                    <a:pt x="1222" y="5472"/>
                    <a:pt x="2731" y="5472"/>
                  </a:cubicBezTo>
                  <a:cubicBezTo>
                    <a:pt x="4251" y="5472"/>
                    <a:pt x="5472" y="4241"/>
                    <a:pt x="5472" y="2731"/>
                  </a:cubicBezTo>
                  <a:cubicBezTo>
                    <a:pt x="5472" y="1221"/>
                    <a:pt x="4251" y="0"/>
                    <a:pt x="2731" y="0"/>
                  </a:cubicBez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35" name="Google Shape;15335;p85"/>
            <p:cNvSpPr/>
            <p:nvPr/>
          </p:nvSpPr>
          <p:spPr>
            <a:xfrm>
              <a:off x="5531232" y="2004328"/>
              <a:ext cx="129199" cy="122169"/>
            </a:xfrm>
            <a:custGeom>
              <a:avLst/>
              <a:gdLst/>
              <a:ahLst/>
              <a:cxnLst/>
              <a:rect l="l" t="t" r="r" b="b"/>
              <a:pathLst>
                <a:path w="4944" h="4675" extrusionOk="0">
                  <a:moveTo>
                    <a:pt x="3876" y="0"/>
                  </a:moveTo>
                  <a:lnTo>
                    <a:pt x="0" y="3876"/>
                  </a:lnTo>
                  <a:cubicBezTo>
                    <a:pt x="533" y="4408"/>
                    <a:pt x="1231" y="4675"/>
                    <a:pt x="1929" y="4675"/>
                  </a:cubicBezTo>
                  <a:cubicBezTo>
                    <a:pt x="2630" y="4675"/>
                    <a:pt x="3331" y="4406"/>
                    <a:pt x="3866" y="3866"/>
                  </a:cubicBezTo>
                  <a:cubicBezTo>
                    <a:pt x="4943" y="2799"/>
                    <a:pt x="4943" y="1068"/>
                    <a:pt x="3876" y="0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36" name="Google Shape;15336;p85"/>
            <p:cNvSpPr/>
            <p:nvPr/>
          </p:nvSpPr>
          <p:spPr>
            <a:xfrm>
              <a:off x="5511136" y="2001897"/>
              <a:ext cx="123659" cy="105993"/>
            </a:xfrm>
            <a:custGeom>
              <a:avLst/>
              <a:gdLst/>
              <a:ahLst/>
              <a:cxnLst/>
              <a:rect l="l" t="t" r="r" b="b"/>
              <a:pathLst>
                <a:path w="4732" h="4056" extrusionOk="0">
                  <a:moveTo>
                    <a:pt x="2686" y="1"/>
                  </a:moveTo>
                  <a:cubicBezTo>
                    <a:pt x="2189" y="1"/>
                    <a:pt x="1682" y="184"/>
                    <a:pt x="1269" y="593"/>
                  </a:cubicBezTo>
                  <a:cubicBezTo>
                    <a:pt x="0" y="1872"/>
                    <a:pt x="904" y="4055"/>
                    <a:pt x="2702" y="4055"/>
                  </a:cubicBezTo>
                  <a:cubicBezTo>
                    <a:pt x="3827" y="4055"/>
                    <a:pt x="4731" y="3151"/>
                    <a:pt x="4731" y="2026"/>
                  </a:cubicBezTo>
                  <a:cubicBezTo>
                    <a:pt x="4731" y="808"/>
                    <a:pt x="3730" y="1"/>
                    <a:pt x="2686" y="1"/>
                  </a:cubicBezTo>
                  <a:close/>
                </a:path>
              </a:pathLst>
            </a:custGeom>
            <a:solidFill>
              <a:srgbClr val="BDCA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37" name="Google Shape;15337;p85"/>
            <p:cNvSpPr/>
            <p:nvPr/>
          </p:nvSpPr>
          <p:spPr>
            <a:xfrm>
              <a:off x="5521668" y="2009842"/>
              <a:ext cx="120157" cy="90131"/>
            </a:xfrm>
            <a:custGeom>
              <a:avLst/>
              <a:gdLst/>
              <a:ahLst/>
              <a:cxnLst/>
              <a:rect l="l" t="t" r="r" b="b"/>
              <a:pathLst>
                <a:path w="4598" h="3449" extrusionOk="0">
                  <a:moveTo>
                    <a:pt x="2299" y="1"/>
                  </a:moveTo>
                  <a:cubicBezTo>
                    <a:pt x="770" y="1"/>
                    <a:pt x="1" y="1857"/>
                    <a:pt x="1088" y="2943"/>
                  </a:cubicBezTo>
                  <a:cubicBezTo>
                    <a:pt x="1419" y="3280"/>
                    <a:pt x="1859" y="3448"/>
                    <a:pt x="2300" y="3448"/>
                  </a:cubicBezTo>
                  <a:cubicBezTo>
                    <a:pt x="2742" y="3448"/>
                    <a:pt x="3184" y="3280"/>
                    <a:pt x="3520" y="2943"/>
                  </a:cubicBezTo>
                  <a:cubicBezTo>
                    <a:pt x="4597" y="1857"/>
                    <a:pt x="3838" y="1"/>
                    <a:pt x="2299" y="1"/>
                  </a:cubicBezTo>
                  <a:close/>
                </a:path>
              </a:pathLst>
            </a:custGeom>
            <a:solidFill>
              <a:srgbClr val="E0E6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38" name="Google Shape;15338;p85"/>
            <p:cNvSpPr/>
            <p:nvPr/>
          </p:nvSpPr>
          <p:spPr>
            <a:xfrm>
              <a:off x="5550074" y="2023169"/>
              <a:ext cx="80697" cy="76255"/>
            </a:xfrm>
            <a:custGeom>
              <a:avLst/>
              <a:gdLst/>
              <a:ahLst/>
              <a:cxnLst/>
              <a:rect l="l" t="t" r="r" b="b"/>
              <a:pathLst>
                <a:path w="3088" h="2918" extrusionOk="0">
                  <a:moveTo>
                    <a:pt x="2433" y="1"/>
                  </a:moveTo>
                  <a:lnTo>
                    <a:pt x="1" y="2433"/>
                  </a:lnTo>
                  <a:cubicBezTo>
                    <a:pt x="333" y="2757"/>
                    <a:pt x="765" y="2918"/>
                    <a:pt x="1197" y="2918"/>
                  </a:cubicBezTo>
                  <a:cubicBezTo>
                    <a:pt x="1638" y="2918"/>
                    <a:pt x="2079" y="2750"/>
                    <a:pt x="2414" y="2414"/>
                  </a:cubicBezTo>
                  <a:cubicBezTo>
                    <a:pt x="3078" y="1751"/>
                    <a:pt x="3087" y="674"/>
                    <a:pt x="2433" y="1"/>
                  </a:cubicBezTo>
                  <a:close/>
                </a:path>
              </a:pathLst>
            </a:custGeom>
            <a:solidFill>
              <a:srgbClr val="CCD6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39" name="Google Shape;15339;p85"/>
            <p:cNvSpPr/>
            <p:nvPr/>
          </p:nvSpPr>
          <p:spPr>
            <a:xfrm>
              <a:off x="5653349" y="2216419"/>
              <a:ext cx="17378" cy="123894"/>
            </a:xfrm>
            <a:custGeom>
              <a:avLst/>
              <a:gdLst/>
              <a:ahLst/>
              <a:cxnLst/>
              <a:rect l="l" t="t" r="r" b="b"/>
              <a:pathLst>
                <a:path w="665" h="4741" extrusionOk="0">
                  <a:moveTo>
                    <a:pt x="1" y="0"/>
                  </a:moveTo>
                  <a:lnTo>
                    <a:pt x="1" y="4741"/>
                  </a:lnTo>
                  <a:lnTo>
                    <a:pt x="299" y="4741"/>
                  </a:lnTo>
                  <a:cubicBezTo>
                    <a:pt x="501" y="4741"/>
                    <a:pt x="664" y="4568"/>
                    <a:pt x="655" y="4356"/>
                  </a:cubicBezTo>
                  <a:lnTo>
                    <a:pt x="424" y="0"/>
                  </a:ln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340" name="Google Shape;15340;p85"/>
          <p:cNvGrpSpPr/>
          <p:nvPr/>
        </p:nvGrpSpPr>
        <p:grpSpPr>
          <a:xfrm>
            <a:off x="6181827" y="2463685"/>
            <a:ext cx="360629" cy="282989"/>
            <a:chOff x="6181827" y="2463685"/>
            <a:chExt cx="360629" cy="282989"/>
          </a:xfrm>
        </p:grpSpPr>
        <p:sp>
          <p:nvSpPr>
            <p:cNvPr id="15341" name="Google Shape;15341;p85"/>
            <p:cNvSpPr/>
            <p:nvPr/>
          </p:nvSpPr>
          <p:spPr>
            <a:xfrm>
              <a:off x="6274545" y="2463685"/>
              <a:ext cx="255837" cy="32430"/>
            </a:xfrm>
            <a:custGeom>
              <a:avLst/>
              <a:gdLst/>
              <a:ahLst/>
              <a:cxnLst/>
              <a:rect l="l" t="t" r="r" b="b"/>
              <a:pathLst>
                <a:path w="9790" h="1241" extrusionOk="0">
                  <a:moveTo>
                    <a:pt x="1" y="0"/>
                  </a:moveTo>
                  <a:cubicBezTo>
                    <a:pt x="645" y="0"/>
                    <a:pt x="1174" y="520"/>
                    <a:pt x="1174" y="1241"/>
                  </a:cubicBezTo>
                  <a:lnTo>
                    <a:pt x="9790" y="1241"/>
                  </a:lnTo>
                  <a:cubicBezTo>
                    <a:pt x="9780" y="520"/>
                    <a:pt x="9261" y="0"/>
                    <a:pt x="8617" y="0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42" name="Google Shape;15342;p85"/>
            <p:cNvSpPr/>
            <p:nvPr/>
          </p:nvSpPr>
          <p:spPr>
            <a:xfrm>
              <a:off x="6243891" y="2463685"/>
              <a:ext cx="255837" cy="282989"/>
            </a:xfrm>
            <a:custGeom>
              <a:avLst/>
              <a:gdLst/>
              <a:ahLst/>
              <a:cxnLst/>
              <a:rect l="l" t="t" r="r" b="b"/>
              <a:pathLst>
                <a:path w="9790" h="10829" extrusionOk="0">
                  <a:moveTo>
                    <a:pt x="1174" y="0"/>
                  </a:moveTo>
                  <a:cubicBezTo>
                    <a:pt x="520" y="0"/>
                    <a:pt x="0" y="520"/>
                    <a:pt x="0" y="1174"/>
                  </a:cubicBezTo>
                  <a:lnTo>
                    <a:pt x="0" y="10828"/>
                  </a:lnTo>
                  <a:lnTo>
                    <a:pt x="7434" y="10828"/>
                  </a:lnTo>
                  <a:cubicBezTo>
                    <a:pt x="8088" y="10828"/>
                    <a:pt x="8607" y="10299"/>
                    <a:pt x="8607" y="9645"/>
                  </a:cubicBezTo>
                  <a:lnTo>
                    <a:pt x="8607" y="1174"/>
                  </a:lnTo>
                  <a:cubicBezTo>
                    <a:pt x="8607" y="520"/>
                    <a:pt x="9136" y="0"/>
                    <a:pt x="9790" y="0"/>
                  </a:cubicBez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43" name="Google Shape;15343;p85"/>
            <p:cNvSpPr/>
            <p:nvPr/>
          </p:nvSpPr>
          <p:spPr>
            <a:xfrm>
              <a:off x="6400190" y="2463685"/>
              <a:ext cx="99277" cy="282989"/>
            </a:xfrm>
            <a:custGeom>
              <a:avLst/>
              <a:gdLst/>
              <a:ahLst/>
              <a:cxnLst/>
              <a:rect l="l" t="t" r="r" b="b"/>
              <a:pathLst>
                <a:path w="3799" h="10829" extrusionOk="0">
                  <a:moveTo>
                    <a:pt x="2347" y="0"/>
                  </a:moveTo>
                  <a:cubicBezTo>
                    <a:pt x="1693" y="0"/>
                    <a:pt x="1174" y="520"/>
                    <a:pt x="1174" y="1174"/>
                  </a:cubicBezTo>
                  <a:lnTo>
                    <a:pt x="1174" y="9645"/>
                  </a:lnTo>
                  <a:cubicBezTo>
                    <a:pt x="1174" y="10299"/>
                    <a:pt x="645" y="10828"/>
                    <a:pt x="1" y="10828"/>
                  </a:cubicBezTo>
                  <a:lnTo>
                    <a:pt x="1453" y="10828"/>
                  </a:lnTo>
                  <a:cubicBezTo>
                    <a:pt x="2097" y="10828"/>
                    <a:pt x="2626" y="10299"/>
                    <a:pt x="2626" y="9645"/>
                  </a:cubicBezTo>
                  <a:lnTo>
                    <a:pt x="2626" y="1174"/>
                  </a:lnTo>
                  <a:cubicBezTo>
                    <a:pt x="2626" y="520"/>
                    <a:pt x="3155" y="0"/>
                    <a:pt x="3799" y="0"/>
                  </a:cubicBez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44" name="Google Shape;15344;p85"/>
            <p:cNvSpPr/>
            <p:nvPr/>
          </p:nvSpPr>
          <p:spPr>
            <a:xfrm>
              <a:off x="6181827" y="2713982"/>
              <a:ext cx="255576" cy="32692"/>
            </a:xfrm>
            <a:custGeom>
              <a:avLst/>
              <a:gdLst/>
              <a:ahLst/>
              <a:cxnLst/>
              <a:rect l="l" t="t" r="r" b="b"/>
              <a:pathLst>
                <a:path w="9780" h="1251" extrusionOk="0">
                  <a:moveTo>
                    <a:pt x="0" y="0"/>
                  </a:moveTo>
                  <a:cubicBezTo>
                    <a:pt x="0" y="721"/>
                    <a:pt x="529" y="1250"/>
                    <a:pt x="1173" y="1250"/>
                  </a:cubicBezTo>
                  <a:lnTo>
                    <a:pt x="9780" y="1250"/>
                  </a:lnTo>
                  <a:cubicBezTo>
                    <a:pt x="9136" y="1250"/>
                    <a:pt x="8616" y="731"/>
                    <a:pt x="8607" y="0"/>
                  </a:cubicBez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45" name="Google Shape;15345;p85"/>
            <p:cNvSpPr/>
            <p:nvPr/>
          </p:nvSpPr>
          <p:spPr>
            <a:xfrm>
              <a:off x="6386131" y="2558598"/>
              <a:ext cx="156325" cy="97344"/>
            </a:xfrm>
            <a:custGeom>
              <a:avLst/>
              <a:gdLst/>
              <a:ahLst/>
              <a:cxnLst/>
              <a:rect l="l" t="t" r="r" b="b"/>
              <a:pathLst>
                <a:path w="5982" h="3725" extrusionOk="0">
                  <a:moveTo>
                    <a:pt x="5756" y="1"/>
                  </a:moveTo>
                  <a:cubicBezTo>
                    <a:pt x="4145" y="1"/>
                    <a:pt x="2045" y="398"/>
                    <a:pt x="971" y="1619"/>
                  </a:cubicBezTo>
                  <a:cubicBezTo>
                    <a:pt x="462" y="2205"/>
                    <a:pt x="241" y="2975"/>
                    <a:pt x="0" y="3725"/>
                  </a:cubicBezTo>
                  <a:cubicBezTo>
                    <a:pt x="673" y="3388"/>
                    <a:pt x="1116" y="3340"/>
                    <a:pt x="2058" y="3052"/>
                  </a:cubicBezTo>
                  <a:cubicBezTo>
                    <a:pt x="2664" y="2869"/>
                    <a:pt x="3923" y="2032"/>
                    <a:pt x="4510" y="1407"/>
                  </a:cubicBezTo>
                  <a:cubicBezTo>
                    <a:pt x="4962" y="907"/>
                    <a:pt x="5452" y="436"/>
                    <a:pt x="5981" y="3"/>
                  </a:cubicBezTo>
                  <a:cubicBezTo>
                    <a:pt x="5907" y="2"/>
                    <a:pt x="5832" y="1"/>
                    <a:pt x="5756" y="1"/>
                  </a:cubicBezTo>
                  <a:close/>
                </a:path>
              </a:pathLst>
            </a:custGeom>
            <a:solidFill>
              <a:srgbClr val="C7D2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46" name="Google Shape;15346;p85"/>
            <p:cNvSpPr/>
            <p:nvPr/>
          </p:nvSpPr>
          <p:spPr>
            <a:xfrm>
              <a:off x="6386131" y="2558650"/>
              <a:ext cx="156325" cy="97291"/>
            </a:xfrm>
            <a:custGeom>
              <a:avLst/>
              <a:gdLst/>
              <a:ahLst/>
              <a:cxnLst/>
              <a:rect l="l" t="t" r="r" b="b"/>
              <a:pathLst>
                <a:path w="5982" h="3723" extrusionOk="0">
                  <a:moveTo>
                    <a:pt x="5950" y="1"/>
                  </a:moveTo>
                  <a:cubicBezTo>
                    <a:pt x="4295" y="1"/>
                    <a:pt x="239" y="2977"/>
                    <a:pt x="0" y="3723"/>
                  </a:cubicBezTo>
                  <a:cubicBezTo>
                    <a:pt x="673" y="3386"/>
                    <a:pt x="1116" y="3338"/>
                    <a:pt x="2058" y="3050"/>
                  </a:cubicBezTo>
                  <a:cubicBezTo>
                    <a:pt x="2664" y="2867"/>
                    <a:pt x="3923" y="2030"/>
                    <a:pt x="4510" y="1405"/>
                  </a:cubicBezTo>
                  <a:cubicBezTo>
                    <a:pt x="4962" y="896"/>
                    <a:pt x="5452" y="434"/>
                    <a:pt x="5981" y="1"/>
                  </a:cubicBezTo>
                  <a:cubicBezTo>
                    <a:pt x="5971" y="1"/>
                    <a:pt x="5960" y="1"/>
                    <a:pt x="5950" y="1"/>
                  </a:cubicBezTo>
                  <a:close/>
                </a:path>
              </a:pathLst>
            </a:custGeom>
            <a:solidFill>
              <a:srgbClr val="B3C2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47" name="Google Shape;15347;p85"/>
            <p:cNvSpPr/>
            <p:nvPr/>
          </p:nvSpPr>
          <p:spPr>
            <a:xfrm>
              <a:off x="6358718" y="2580941"/>
              <a:ext cx="122927" cy="112187"/>
            </a:xfrm>
            <a:custGeom>
              <a:avLst/>
              <a:gdLst/>
              <a:ahLst/>
              <a:cxnLst/>
              <a:rect l="l" t="t" r="r" b="b"/>
              <a:pathLst>
                <a:path w="4704" h="4293" extrusionOk="0">
                  <a:moveTo>
                    <a:pt x="4636" y="0"/>
                  </a:moveTo>
                  <a:cubicBezTo>
                    <a:pt x="4453" y="0"/>
                    <a:pt x="1729" y="1752"/>
                    <a:pt x="876" y="2774"/>
                  </a:cubicBezTo>
                  <a:cubicBezTo>
                    <a:pt x="645" y="3033"/>
                    <a:pt x="424" y="3302"/>
                    <a:pt x="232" y="3591"/>
                  </a:cubicBezTo>
                  <a:cubicBezTo>
                    <a:pt x="193" y="3649"/>
                    <a:pt x="1" y="4293"/>
                    <a:pt x="1" y="4293"/>
                  </a:cubicBezTo>
                  <a:cubicBezTo>
                    <a:pt x="1" y="4293"/>
                    <a:pt x="549" y="3870"/>
                    <a:pt x="568" y="3812"/>
                  </a:cubicBezTo>
                  <a:cubicBezTo>
                    <a:pt x="751" y="3514"/>
                    <a:pt x="943" y="3226"/>
                    <a:pt x="1165" y="2956"/>
                  </a:cubicBezTo>
                  <a:cubicBezTo>
                    <a:pt x="2001" y="1956"/>
                    <a:pt x="4703" y="110"/>
                    <a:pt x="4646" y="4"/>
                  </a:cubicBezTo>
                  <a:cubicBezTo>
                    <a:pt x="4644" y="2"/>
                    <a:pt x="4641" y="0"/>
                    <a:pt x="4636" y="0"/>
                  </a:cubicBezTo>
                  <a:close/>
                </a:path>
              </a:pathLst>
            </a:custGeom>
            <a:solidFill>
              <a:srgbClr val="8FA1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48" name="Google Shape;15348;p85"/>
            <p:cNvSpPr/>
            <p:nvPr/>
          </p:nvSpPr>
          <p:spPr>
            <a:xfrm>
              <a:off x="6277576" y="2518955"/>
              <a:ext cx="168868" cy="10584"/>
            </a:xfrm>
            <a:custGeom>
              <a:avLst/>
              <a:gdLst/>
              <a:ahLst/>
              <a:cxnLst/>
              <a:rect l="l" t="t" r="r" b="b"/>
              <a:pathLst>
                <a:path w="6462" h="405" extrusionOk="0">
                  <a:moveTo>
                    <a:pt x="6202" y="1"/>
                  </a:moveTo>
                  <a:cubicBezTo>
                    <a:pt x="6199" y="1"/>
                    <a:pt x="6196" y="1"/>
                    <a:pt x="6193" y="1"/>
                  </a:cubicBezTo>
                  <a:lnTo>
                    <a:pt x="269" y="1"/>
                  </a:lnTo>
                  <a:cubicBezTo>
                    <a:pt x="0" y="1"/>
                    <a:pt x="0" y="405"/>
                    <a:pt x="269" y="405"/>
                  </a:cubicBezTo>
                  <a:lnTo>
                    <a:pt x="6193" y="405"/>
                  </a:lnTo>
                  <a:cubicBezTo>
                    <a:pt x="6459" y="395"/>
                    <a:pt x="6462" y="1"/>
                    <a:pt x="6202" y="1"/>
                  </a:cubicBezTo>
                  <a:close/>
                </a:path>
              </a:pathLst>
            </a:custGeom>
            <a:solidFill>
              <a:srgbClr val="A3B6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49" name="Google Shape;15349;p85"/>
            <p:cNvSpPr/>
            <p:nvPr/>
          </p:nvSpPr>
          <p:spPr>
            <a:xfrm>
              <a:off x="6277576" y="2680794"/>
              <a:ext cx="69382" cy="10584"/>
            </a:xfrm>
            <a:custGeom>
              <a:avLst/>
              <a:gdLst/>
              <a:ahLst/>
              <a:cxnLst/>
              <a:rect l="l" t="t" r="r" b="b"/>
              <a:pathLst>
                <a:path w="2655" h="405" extrusionOk="0">
                  <a:moveTo>
                    <a:pt x="269" y="1"/>
                  </a:moveTo>
                  <a:cubicBezTo>
                    <a:pt x="0" y="1"/>
                    <a:pt x="0" y="405"/>
                    <a:pt x="269" y="405"/>
                  </a:cubicBezTo>
                  <a:lnTo>
                    <a:pt x="2385" y="405"/>
                  </a:lnTo>
                  <a:cubicBezTo>
                    <a:pt x="2654" y="405"/>
                    <a:pt x="2654" y="1"/>
                    <a:pt x="2385" y="1"/>
                  </a:cubicBezTo>
                  <a:close/>
                </a:path>
              </a:pathLst>
            </a:custGeom>
            <a:solidFill>
              <a:srgbClr val="BFC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50" name="Google Shape;15350;p85"/>
            <p:cNvSpPr/>
            <p:nvPr/>
          </p:nvSpPr>
          <p:spPr>
            <a:xfrm>
              <a:off x="6277576" y="2626778"/>
              <a:ext cx="91490" cy="10584"/>
            </a:xfrm>
            <a:custGeom>
              <a:avLst/>
              <a:gdLst/>
              <a:ahLst/>
              <a:cxnLst/>
              <a:rect l="l" t="t" r="r" b="b"/>
              <a:pathLst>
                <a:path w="3501" h="405" extrusionOk="0">
                  <a:moveTo>
                    <a:pt x="269" y="0"/>
                  </a:moveTo>
                  <a:cubicBezTo>
                    <a:pt x="0" y="0"/>
                    <a:pt x="0" y="404"/>
                    <a:pt x="269" y="404"/>
                  </a:cubicBezTo>
                  <a:lnTo>
                    <a:pt x="3231" y="404"/>
                  </a:lnTo>
                  <a:cubicBezTo>
                    <a:pt x="3500" y="404"/>
                    <a:pt x="3500" y="0"/>
                    <a:pt x="3231" y="0"/>
                  </a:cubicBezTo>
                  <a:close/>
                </a:path>
              </a:pathLst>
            </a:custGeom>
            <a:solidFill>
              <a:srgbClr val="A3B6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51" name="Google Shape;15351;p85"/>
            <p:cNvSpPr/>
            <p:nvPr/>
          </p:nvSpPr>
          <p:spPr>
            <a:xfrm>
              <a:off x="6277576" y="2572736"/>
              <a:ext cx="129173" cy="10584"/>
            </a:xfrm>
            <a:custGeom>
              <a:avLst/>
              <a:gdLst/>
              <a:ahLst/>
              <a:cxnLst/>
              <a:rect l="l" t="t" r="r" b="b"/>
              <a:pathLst>
                <a:path w="4943" h="405" extrusionOk="0">
                  <a:moveTo>
                    <a:pt x="269" y="1"/>
                  </a:moveTo>
                  <a:cubicBezTo>
                    <a:pt x="0" y="1"/>
                    <a:pt x="0" y="405"/>
                    <a:pt x="269" y="405"/>
                  </a:cubicBezTo>
                  <a:lnTo>
                    <a:pt x="4673" y="405"/>
                  </a:lnTo>
                  <a:cubicBezTo>
                    <a:pt x="4943" y="405"/>
                    <a:pt x="4943" y="1"/>
                    <a:pt x="4673" y="1"/>
                  </a:cubicBezTo>
                  <a:close/>
                </a:path>
              </a:pathLst>
            </a:custGeom>
            <a:solidFill>
              <a:srgbClr val="BFC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352" name="Google Shape;15352;p85"/>
          <p:cNvGrpSpPr/>
          <p:nvPr/>
        </p:nvGrpSpPr>
        <p:grpSpPr>
          <a:xfrm>
            <a:off x="5346292" y="3340691"/>
            <a:ext cx="291247" cy="360628"/>
            <a:chOff x="5346292" y="3340691"/>
            <a:chExt cx="291247" cy="360628"/>
          </a:xfrm>
        </p:grpSpPr>
        <p:sp>
          <p:nvSpPr>
            <p:cNvPr id="15353" name="Google Shape;15353;p85"/>
            <p:cNvSpPr/>
            <p:nvPr/>
          </p:nvSpPr>
          <p:spPr>
            <a:xfrm>
              <a:off x="5479202" y="3340691"/>
              <a:ext cx="25166" cy="31934"/>
            </a:xfrm>
            <a:custGeom>
              <a:avLst/>
              <a:gdLst/>
              <a:ahLst/>
              <a:cxnLst/>
              <a:rect l="l" t="t" r="r" b="b"/>
              <a:pathLst>
                <a:path w="963" h="1222" extrusionOk="0">
                  <a:moveTo>
                    <a:pt x="116" y="0"/>
                  </a:moveTo>
                  <a:cubicBezTo>
                    <a:pt x="59" y="0"/>
                    <a:pt x="1" y="48"/>
                    <a:pt x="1" y="106"/>
                  </a:cubicBezTo>
                  <a:lnTo>
                    <a:pt x="1" y="1222"/>
                  </a:lnTo>
                  <a:lnTo>
                    <a:pt x="962" y="1222"/>
                  </a:lnTo>
                  <a:lnTo>
                    <a:pt x="962" y="106"/>
                  </a:lnTo>
                  <a:cubicBezTo>
                    <a:pt x="962" y="48"/>
                    <a:pt x="914" y="0"/>
                    <a:pt x="857" y="0"/>
                  </a:cubicBezTo>
                  <a:close/>
                </a:path>
              </a:pathLst>
            </a:custGeom>
            <a:solidFill>
              <a:srgbClr val="98AD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54" name="Google Shape;15354;p85"/>
            <p:cNvSpPr/>
            <p:nvPr/>
          </p:nvSpPr>
          <p:spPr>
            <a:xfrm>
              <a:off x="5492033" y="3340691"/>
              <a:ext cx="12596" cy="31934"/>
            </a:xfrm>
            <a:custGeom>
              <a:avLst/>
              <a:gdLst/>
              <a:ahLst/>
              <a:cxnLst/>
              <a:rect l="l" t="t" r="r" b="b"/>
              <a:pathLst>
                <a:path w="482" h="1222" extrusionOk="0">
                  <a:moveTo>
                    <a:pt x="0" y="0"/>
                  </a:moveTo>
                  <a:lnTo>
                    <a:pt x="0" y="1222"/>
                  </a:lnTo>
                  <a:lnTo>
                    <a:pt x="481" y="1222"/>
                  </a:lnTo>
                  <a:lnTo>
                    <a:pt x="481" y="116"/>
                  </a:lnTo>
                  <a:cubicBezTo>
                    <a:pt x="481" y="48"/>
                    <a:pt x="433" y="0"/>
                    <a:pt x="366" y="0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55" name="Google Shape;15355;p85"/>
            <p:cNvSpPr/>
            <p:nvPr/>
          </p:nvSpPr>
          <p:spPr>
            <a:xfrm>
              <a:off x="5427199" y="3605048"/>
              <a:ext cx="132204" cy="11342"/>
            </a:xfrm>
            <a:custGeom>
              <a:avLst/>
              <a:gdLst/>
              <a:ahLst/>
              <a:cxnLst/>
              <a:rect l="l" t="t" r="r" b="b"/>
              <a:pathLst>
                <a:path w="5059" h="434" extrusionOk="0">
                  <a:moveTo>
                    <a:pt x="0" y="0"/>
                  </a:moveTo>
                  <a:lnTo>
                    <a:pt x="0" y="433"/>
                  </a:lnTo>
                  <a:lnTo>
                    <a:pt x="5058" y="433"/>
                  </a:lnTo>
                  <a:lnTo>
                    <a:pt x="5058" y="0"/>
                  </a:lnTo>
                  <a:close/>
                </a:path>
              </a:pathLst>
            </a:custGeom>
            <a:solidFill>
              <a:srgbClr val="98AD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56" name="Google Shape;15356;p85"/>
            <p:cNvSpPr/>
            <p:nvPr/>
          </p:nvSpPr>
          <p:spPr>
            <a:xfrm>
              <a:off x="5480718" y="3463566"/>
              <a:ext cx="22396" cy="205323"/>
            </a:xfrm>
            <a:custGeom>
              <a:avLst/>
              <a:gdLst/>
              <a:ahLst/>
              <a:cxnLst/>
              <a:rect l="l" t="t" r="r" b="b"/>
              <a:pathLst>
                <a:path w="857" h="7857" extrusionOk="0">
                  <a:moveTo>
                    <a:pt x="1" y="1"/>
                  </a:moveTo>
                  <a:lnTo>
                    <a:pt x="1" y="7636"/>
                  </a:lnTo>
                  <a:cubicBezTo>
                    <a:pt x="1" y="7761"/>
                    <a:pt x="106" y="7857"/>
                    <a:pt x="222" y="7857"/>
                  </a:cubicBezTo>
                  <a:lnTo>
                    <a:pt x="635" y="7857"/>
                  </a:lnTo>
                  <a:cubicBezTo>
                    <a:pt x="760" y="7857"/>
                    <a:pt x="856" y="7761"/>
                    <a:pt x="856" y="7636"/>
                  </a:cubicBezTo>
                  <a:lnTo>
                    <a:pt x="856" y="1"/>
                  </a:lnTo>
                  <a:close/>
                </a:path>
              </a:pathLst>
            </a:custGeom>
            <a:solidFill>
              <a:srgbClr val="98AD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57" name="Google Shape;15357;p85"/>
            <p:cNvSpPr/>
            <p:nvPr/>
          </p:nvSpPr>
          <p:spPr>
            <a:xfrm>
              <a:off x="5486493" y="3463566"/>
              <a:ext cx="16620" cy="205323"/>
            </a:xfrm>
            <a:custGeom>
              <a:avLst/>
              <a:gdLst/>
              <a:ahLst/>
              <a:cxnLst/>
              <a:rect l="l" t="t" r="r" b="b"/>
              <a:pathLst>
                <a:path w="636" h="7857" extrusionOk="0">
                  <a:moveTo>
                    <a:pt x="212" y="1"/>
                  </a:moveTo>
                  <a:lnTo>
                    <a:pt x="212" y="7636"/>
                  </a:lnTo>
                  <a:cubicBezTo>
                    <a:pt x="212" y="7761"/>
                    <a:pt x="116" y="7857"/>
                    <a:pt x="1" y="7857"/>
                  </a:cubicBezTo>
                  <a:lnTo>
                    <a:pt x="414" y="7857"/>
                  </a:lnTo>
                  <a:cubicBezTo>
                    <a:pt x="539" y="7857"/>
                    <a:pt x="635" y="7761"/>
                    <a:pt x="635" y="7636"/>
                  </a:cubicBezTo>
                  <a:lnTo>
                    <a:pt x="635" y="1"/>
                  </a:ln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58" name="Google Shape;15358;p85"/>
            <p:cNvSpPr/>
            <p:nvPr/>
          </p:nvSpPr>
          <p:spPr>
            <a:xfrm>
              <a:off x="5502068" y="3448488"/>
              <a:ext cx="96795" cy="252832"/>
            </a:xfrm>
            <a:custGeom>
              <a:avLst/>
              <a:gdLst/>
              <a:ahLst/>
              <a:cxnLst/>
              <a:rect l="l" t="t" r="r" b="b"/>
              <a:pathLst>
                <a:path w="3704" h="9675" extrusionOk="0">
                  <a:moveTo>
                    <a:pt x="1" y="1"/>
                  </a:moveTo>
                  <a:lnTo>
                    <a:pt x="2780" y="9521"/>
                  </a:lnTo>
                  <a:cubicBezTo>
                    <a:pt x="2809" y="9617"/>
                    <a:pt x="2895" y="9674"/>
                    <a:pt x="2992" y="9674"/>
                  </a:cubicBezTo>
                  <a:lnTo>
                    <a:pt x="3453" y="9674"/>
                  </a:lnTo>
                  <a:cubicBezTo>
                    <a:pt x="3597" y="9674"/>
                    <a:pt x="3703" y="9540"/>
                    <a:pt x="3655" y="9396"/>
                  </a:cubicBezTo>
                  <a:lnTo>
                    <a:pt x="914" y="1"/>
                  </a:lnTo>
                  <a:close/>
                </a:path>
              </a:pathLst>
            </a:custGeom>
            <a:solidFill>
              <a:srgbClr val="D5DD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59" name="Google Shape;15359;p85"/>
            <p:cNvSpPr/>
            <p:nvPr/>
          </p:nvSpPr>
          <p:spPr>
            <a:xfrm>
              <a:off x="5514141" y="3448488"/>
              <a:ext cx="84722" cy="252832"/>
            </a:xfrm>
            <a:custGeom>
              <a:avLst/>
              <a:gdLst/>
              <a:ahLst/>
              <a:cxnLst/>
              <a:rect l="l" t="t" r="r" b="b"/>
              <a:pathLst>
                <a:path w="3242" h="9675" extrusionOk="0">
                  <a:moveTo>
                    <a:pt x="1" y="1"/>
                  </a:moveTo>
                  <a:lnTo>
                    <a:pt x="2741" y="9396"/>
                  </a:lnTo>
                  <a:cubicBezTo>
                    <a:pt x="2780" y="9540"/>
                    <a:pt x="2674" y="9674"/>
                    <a:pt x="2530" y="9674"/>
                  </a:cubicBezTo>
                  <a:lnTo>
                    <a:pt x="2991" y="9674"/>
                  </a:lnTo>
                  <a:cubicBezTo>
                    <a:pt x="3135" y="9674"/>
                    <a:pt x="3241" y="9540"/>
                    <a:pt x="3193" y="9396"/>
                  </a:cubicBezTo>
                  <a:lnTo>
                    <a:pt x="452" y="1"/>
                  </a:ln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60" name="Google Shape;15360;p85"/>
            <p:cNvSpPr/>
            <p:nvPr/>
          </p:nvSpPr>
          <p:spPr>
            <a:xfrm>
              <a:off x="5385230" y="3448488"/>
              <a:ext cx="96533" cy="252832"/>
            </a:xfrm>
            <a:custGeom>
              <a:avLst/>
              <a:gdLst/>
              <a:ahLst/>
              <a:cxnLst/>
              <a:rect l="l" t="t" r="r" b="b"/>
              <a:pathLst>
                <a:path w="3694" h="9675" extrusionOk="0">
                  <a:moveTo>
                    <a:pt x="2780" y="1"/>
                  </a:moveTo>
                  <a:lnTo>
                    <a:pt x="39" y="9396"/>
                  </a:lnTo>
                  <a:cubicBezTo>
                    <a:pt x="0" y="9540"/>
                    <a:pt x="106" y="9674"/>
                    <a:pt x="251" y="9674"/>
                  </a:cubicBezTo>
                  <a:lnTo>
                    <a:pt x="702" y="9674"/>
                  </a:lnTo>
                  <a:cubicBezTo>
                    <a:pt x="799" y="9674"/>
                    <a:pt x="885" y="9617"/>
                    <a:pt x="914" y="9521"/>
                  </a:cubicBezTo>
                  <a:lnTo>
                    <a:pt x="3693" y="1"/>
                  </a:lnTo>
                  <a:close/>
                </a:path>
              </a:pathLst>
            </a:custGeom>
            <a:solidFill>
              <a:srgbClr val="D5DD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61" name="Google Shape;15361;p85"/>
            <p:cNvSpPr/>
            <p:nvPr/>
          </p:nvSpPr>
          <p:spPr>
            <a:xfrm>
              <a:off x="5391502" y="3448488"/>
              <a:ext cx="90262" cy="252832"/>
            </a:xfrm>
            <a:custGeom>
              <a:avLst/>
              <a:gdLst/>
              <a:ahLst/>
              <a:cxnLst/>
              <a:rect l="l" t="t" r="r" b="b"/>
              <a:pathLst>
                <a:path w="3454" h="9675" extrusionOk="0">
                  <a:moveTo>
                    <a:pt x="2972" y="1"/>
                  </a:moveTo>
                  <a:lnTo>
                    <a:pt x="203" y="9521"/>
                  </a:lnTo>
                  <a:cubicBezTo>
                    <a:pt x="174" y="9607"/>
                    <a:pt x="87" y="9674"/>
                    <a:pt x="1" y="9674"/>
                  </a:cubicBezTo>
                  <a:lnTo>
                    <a:pt x="462" y="9674"/>
                  </a:lnTo>
                  <a:cubicBezTo>
                    <a:pt x="559" y="9674"/>
                    <a:pt x="645" y="9607"/>
                    <a:pt x="674" y="9521"/>
                  </a:cubicBezTo>
                  <a:lnTo>
                    <a:pt x="3453" y="1"/>
                  </a:ln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62" name="Google Shape;15362;p85"/>
            <p:cNvSpPr/>
            <p:nvPr/>
          </p:nvSpPr>
          <p:spPr>
            <a:xfrm>
              <a:off x="5490518" y="3549751"/>
              <a:ext cx="3031" cy="2300"/>
            </a:xfrm>
            <a:custGeom>
              <a:avLst/>
              <a:gdLst/>
              <a:ahLst/>
              <a:cxnLst/>
              <a:rect l="l" t="t" r="r" b="b"/>
              <a:pathLst>
                <a:path w="116" h="88" extrusionOk="0">
                  <a:moveTo>
                    <a:pt x="58" y="1"/>
                  </a:moveTo>
                  <a:cubicBezTo>
                    <a:pt x="1" y="1"/>
                    <a:pt x="1" y="87"/>
                    <a:pt x="58" y="87"/>
                  </a:cubicBezTo>
                  <a:cubicBezTo>
                    <a:pt x="116" y="87"/>
                    <a:pt x="116" y="1"/>
                    <a:pt x="58" y="1"/>
                  </a:cubicBezTo>
                  <a:close/>
                </a:path>
              </a:pathLst>
            </a:custGeom>
            <a:solidFill>
              <a:srgbClr val="8C9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63" name="Google Shape;15363;p85"/>
            <p:cNvSpPr/>
            <p:nvPr/>
          </p:nvSpPr>
          <p:spPr>
            <a:xfrm>
              <a:off x="5360352" y="3373357"/>
              <a:ext cx="263128" cy="180210"/>
            </a:xfrm>
            <a:custGeom>
              <a:avLst/>
              <a:gdLst/>
              <a:ahLst/>
              <a:cxnLst/>
              <a:rect l="l" t="t" r="r" b="b"/>
              <a:pathLst>
                <a:path w="10069" h="6896" extrusionOk="0">
                  <a:moveTo>
                    <a:pt x="202" y="0"/>
                  </a:moveTo>
                  <a:cubicBezTo>
                    <a:pt x="97" y="0"/>
                    <a:pt x="1" y="87"/>
                    <a:pt x="1" y="202"/>
                  </a:cubicBezTo>
                  <a:lnTo>
                    <a:pt x="1" y="6703"/>
                  </a:lnTo>
                  <a:cubicBezTo>
                    <a:pt x="1" y="6809"/>
                    <a:pt x="97" y="6895"/>
                    <a:pt x="202" y="6895"/>
                  </a:cubicBezTo>
                  <a:lnTo>
                    <a:pt x="9867" y="6895"/>
                  </a:lnTo>
                  <a:cubicBezTo>
                    <a:pt x="9871" y="6896"/>
                    <a:pt x="9876" y="6896"/>
                    <a:pt x="9881" y="6896"/>
                  </a:cubicBezTo>
                  <a:cubicBezTo>
                    <a:pt x="9981" y="6896"/>
                    <a:pt x="10068" y="6804"/>
                    <a:pt x="10068" y="6703"/>
                  </a:cubicBezTo>
                  <a:lnTo>
                    <a:pt x="10068" y="202"/>
                  </a:lnTo>
                  <a:cubicBezTo>
                    <a:pt x="10068" y="87"/>
                    <a:pt x="9972" y="0"/>
                    <a:pt x="9867" y="0"/>
                  </a:cubicBezTo>
                  <a:close/>
                </a:path>
              </a:pathLst>
            </a:custGeom>
            <a:solidFill>
              <a:srgbClr val="CBD5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64" name="Google Shape;15364;p85"/>
            <p:cNvSpPr/>
            <p:nvPr/>
          </p:nvSpPr>
          <p:spPr>
            <a:xfrm>
              <a:off x="5579237" y="3373357"/>
              <a:ext cx="44242" cy="180210"/>
            </a:xfrm>
            <a:custGeom>
              <a:avLst/>
              <a:gdLst/>
              <a:ahLst/>
              <a:cxnLst/>
              <a:rect l="l" t="t" r="r" b="b"/>
              <a:pathLst>
                <a:path w="1693" h="6896" extrusionOk="0">
                  <a:moveTo>
                    <a:pt x="0" y="0"/>
                  </a:moveTo>
                  <a:cubicBezTo>
                    <a:pt x="106" y="0"/>
                    <a:pt x="202" y="87"/>
                    <a:pt x="202" y="202"/>
                  </a:cubicBezTo>
                  <a:lnTo>
                    <a:pt x="202" y="6693"/>
                  </a:lnTo>
                  <a:cubicBezTo>
                    <a:pt x="202" y="6809"/>
                    <a:pt x="106" y="6895"/>
                    <a:pt x="0" y="6895"/>
                  </a:cubicBezTo>
                  <a:lnTo>
                    <a:pt x="1491" y="6895"/>
                  </a:lnTo>
                  <a:cubicBezTo>
                    <a:pt x="1596" y="6895"/>
                    <a:pt x="1692" y="6809"/>
                    <a:pt x="1692" y="6693"/>
                  </a:cubicBezTo>
                  <a:lnTo>
                    <a:pt x="1692" y="202"/>
                  </a:lnTo>
                  <a:cubicBezTo>
                    <a:pt x="1692" y="87"/>
                    <a:pt x="1596" y="0"/>
                    <a:pt x="1491" y="0"/>
                  </a:cubicBezTo>
                  <a:close/>
                </a:path>
              </a:pathLst>
            </a:custGeom>
            <a:solidFill>
              <a:srgbClr val="ABBC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65" name="Google Shape;15365;p85"/>
            <p:cNvSpPr/>
            <p:nvPr/>
          </p:nvSpPr>
          <p:spPr>
            <a:xfrm>
              <a:off x="5459603" y="3362303"/>
              <a:ext cx="64364" cy="22134"/>
            </a:xfrm>
            <a:custGeom>
              <a:avLst/>
              <a:gdLst/>
              <a:ahLst/>
              <a:cxnLst/>
              <a:rect l="l" t="t" r="r" b="b"/>
              <a:pathLst>
                <a:path w="2463" h="847" extrusionOk="0">
                  <a:moveTo>
                    <a:pt x="97" y="0"/>
                  </a:moveTo>
                  <a:cubicBezTo>
                    <a:pt x="39" y="0"/>
                    <a:pt x="1" y="48"/>
                    <a:pt x="1" y="97"/>
                  </a:cubicBezTo>
                  <a:lnTo>
                    <a:pt x="1" y="750"/>
                  </a:lnTo>
                  <a:cubicBezTo>
                    <a:pt x="1" y="808"/>
                    <a:pt x="39" y="847"/>
                    <a:pt x="97" y="847"/>
                  </a:cubicBezTo>
                  <a:lnTo>
                    <a:pt x="2376" y="847"/>
                  </a:lnTo>
                  <a:cubicBezTo>
                    <a:pt x="2424" y="847"/>
                    <a:pt x="2463" y="808"/>
                    <a:pt x="2463" y="750"/>
                  </a:cubicBezTo>
                  <a:lnTo>
                    <a:pt x="2463" y="97"/>
                  </a:lnTo>
                  <a:cubicBezTo>
                    <a:pt x="2463" y="48"/>
                    <a:pt x="2424" y="0"/>
                    <a:pt x="2376" y="0"/>
                  </a:cubicBezTo>
                  <a:close/>
                </a:path>
              </a:pathLst>
            </a:custGeom>
            <a:solidFill>
              <a:srgbClr val="D5DD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66" name="Google Shape;15366;p85"/>
            <p:cNvSpPr/>
            <p:nvPr/>
          </p:nvSpPr>
          <p:spPr>
            <a:xfrm>
              <a:off x="5385988" y="3413314"/>
              <a:ext cx="215123" cy="108842"/>
            </a:xfrm>
            <a:custGeom>
              <a:avLst/>
              <a:gdLst/>
              <a:ahLst/>
              <a:cxnLst/>
              <a:rect l="l" t="t" r="r" b="b"/>
              <a:pathLst>
                <a:path w="8232" h="4165" extrusionOk="0">
                  <a:moveTo>
                    <a:pt x="5289" y="0"/>
                  </a:moveTo>
                  <a:lnTo>
                    <a:pt x="2751" y="3260"/>
                  </a:lnTo>
                  <a:lnTo>
                    <a:pt x="1779" y="1876"/>
                  </a:lnTo>
                  <a:lnTo>
                    <a:pt x="0" y="4164"/>
                  </a:lnTo>
                  <a:lnTo>
                    <a:pt x="8232" y="4164"/>
                  </a:lnTo>
                  <a:lnTo>
                    <a:pt x="5289" y="0"/>
                  </a:ln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67" name="Google Shape;15367;p85"/>
            <p:cNvSpPr/>
            <p:nvPr/>
          </p:nvSpPr>
          <p:spPr>
            <a:xfrm>
              <a:off x="5432477" y="3462312"/>
              <a:ext cx="41995" cy="59843"/>
            </a:xfrm>
            <a:custGeom>
              <a:avLst/>
              <a:gdLst/>
              <a:ahLst/>
              <a:cxnLst/>
              <a:rect l="l" t="t" r="r" b="b"/>
              <a:pathLst>
                <a:path w="1607" h="2290" extrusionOk="0">
                  <a:moveTo>
                    <a:pt x="0" y="1"/>
                  </a:moveTo>
                  <a:lnTo>
                    <a:pt x="683" y="2289"/>
                  </a:lnTo>
                  <a:lnTo>
                    <a:pt x="1606" y="228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3B53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68" name="Google Shape;15368;p85"/>
            <p:cNvSpPr/>
            <p:nvPr/>
          </p:nvSpPr>
          <p:spPr>
            <a:xfrm>
              <a:off x="5524202" y="3413314"/>
              <a:ext cx="76908" cy="108842"/>
            </a:xfrm>
            <a:custGeom>
              <a:avLst/>
              <a:gdLst/>
              <a:ahLst/>
              <a:cxnLst/>
              <a:rect l="l" t="t" r="r" b="b"/>
              <a:pathLst>
                <a:path w="2943" h="4165" extrusionOk="0">
                  <a:moveTo>
                    <a:pt x="0" y="0"/>
                  </a:moveTo>
                  <a:lnTo>
                    <a:pt x="1346" y="4164"/>
                  </a:lnTo>
                  <a:lnTo>
                    <a:pt x="2943" y="416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B53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69" name="Google Shape;15369;p85"/>
            <p:cNvSpPr/>
            <p:nvPr/>
          </p:nvSpPr>
          <p:spPr>
            <a:xfrm>
              <a:off x="5360352" y="3522129"/>
              <a:ext cx="263128" cy="31437"/>
            </a:xfrm>
            <a:custGeom>
              <a:avLst/>
              <a:gdLst/>
              <a:ahLst/>
              <a:cxnLst/>
              <a:rect l="l" t="t" r="r" b="b"/>
              <a:pathLst>
                <a:path w="10069" h="1203" extrusionOk="0">
                  <a:moveTo>
                    <a:pt x="1" y="0"/>
                  </a:moveTo>
                  <a:lnTo>
                    <a:pt x="1" y="1010"/>
                  </a:lnTo>
                  <a:cubicBezTo>
                    <a:pt x="1" y="1116"/>
                    <a:pt x="97" y="1202"/>
                    <a:pt x="202" y="1202"/>
                  </a:cubicBezTo>
                  <a:lnTo>
                    <a:pt x="9867" y="1202"/>
                  </a:lnTo>
                  <a:cubicBezTo>
                    <a:pt x="9972" y="1202"/>
                    <a:pt x="10068" y="1116"/>
                    <a:pt x="10068" y="1010"/>
                  </a:cubicBezTo>
                  <a:lnTo>
                    <a:pt x="10068" y="0"/>
                  </a:lnTo>
                  <a:close/>
                </a:path>
              </a:pathLst>
            </a:custGeom>
            <a:solidFill>
              <a:srgbClr val="D5DD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70" name="Google Shape;15370;p85"/>
            <p:cNvSpPr/>
            <p:nvPr/>
          </p:nvSpPr>
          <p:spPr>
            <a:xfrm>
              <a:off x="5360613" y="3522129"/>
              <a:ext cx="262867" cy="31437"/>
            </a:xfrm>
            <a:custGeom>
              <a:avLst/>
              <a:gdLst/>
              <a:ahLst/>
              <a:cxnLst/>
              <a:rect l="l" t="t" r="r" b="b"/>
              <a:pathLst>
                <a:path w="10059" h="1203" extrusionOk="0">
                  <a:moveTo>
                    <a:pt x="8568" y="0"/>
                  </a:moveTo>
                  <a:lnTo>
                    <a:pt x="8568" y="346"/>
                  </a:lnTo>
                  <a:cubicBezTo>
                    <a:pt x="8568" y="462"/>
                    <a:pt x="8472" y="558"/>
                    <a:pt x="8356" y="558"/>
                  </a:cubicBezTo>
                  <a:lnTo>
                    <a:pt x="202" y="558"/>
                  </a:lnTo>
                  <a:cubicBezTo>
                    <a:pt x="87" y="519"/>
                    <a:pt x="10" y="423"/>
                    <a:pt x="0" y="308"/>
                  </a:cubicBezTo>
                  <a:lnTo>
                    <a:pt x="0" y="1010"/>
                  </a:lnTo>
                  <a:cubicBezTo>
                    <a:pt x="0" y="1116"/>
                    <a:pt x="87" y="1202"/>
                    <a:pt x="202" y="1202"/>
                  </a:cubicBezTo>
                  <a:lnTo>
                    <a:pt x="9857" y="1202"/>
                  </a:lnTo>
                  <a:cubicBezTo>
                    <a:pt x="9972" y="1202"/>
                    <a:pt x="10058" y="1116"/>
                    <a:pt x="10058" y="1010"/>
                  </a:cubicBezTo>
                  <a:lnTo>
                    <a:pt x="10058" y="0"/>
                  </a:ln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71" name="Google Shape;15371;p85"/>
            <p:cNvSpPr/>
            <p:nvPr/>
          </p:nvSpPr>
          <p:spPr>
            <a:xfrm>
              <a:off x="5346292" y="3545753"/>
              <a:ext cx="291247" cy="21873"/>
            </a:xfrm>
            <a:custGeom>
              <a:avLst/>
              <a:gdLst/>
              <a:ahLst/>
              <a:cxnLst/>
              <a:rect l="l" t="t" r="r" b="b"/>
              <a:pathLst>
                <a:path w="11145" h="837" extrusionOk="0">
                  <a:moveTo>
                    <a:pt x="154" y="0"/>
                  </a:moveTo>
                  <a:cubicBezTo>
                    <a:pt x="67" y="0"/>
                    <a:pt x="0" y="67"/>
                    <a:pt x="0" y="144"/>
                  </a:cubicBezTo>
                  <a:lnTo>
                    <a:pt x="0" y="692"/>
                  </a:lnTo>
                  <a:cubicBezTo>
                    <a:pt x="0" y="769"/>
                    <a:pt x="67" y="837"/>
                    <a:pt x="154" y="837"/>
                  </a:cubicBezTo>
                  <a:lnTo>
                    <a:pt x="11001" y="837"/>
                  </a:lnTo>
                  <a:cubicBezTo>
                    <a:pt x="11078" y="837"/>
                    <a:pt x="11145" y="769"/>
                    <a:pt x="11145" y="692"/>
                  </a:cubicBezTo>
                  <a:lnTo>
                    <a:pt x="11145" y="144"/>
                  </a:lnTo>
                  <a:cubicBezTo>
                    <a:pt x="11145" y="67"/>
                    <a:pt x="11078" y="0"/>
                    <a:pt x="11001" y="0"/>
                  </a:cubicBezTo>
                  <a:close/>
                </a:path>
              </a:pathLst>
            </a:custGeom>
            <a:solidFill>
              <a:srgbClr val="98AD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72" name="Google Shape;15372;p85"/>
            <p:cNvSpPr/>
            <p:nvPr/>
          </p:nvSpPr>
          <p:spPr>
            <a:xfrm>
              <a:off x="5346292" y="3545753"/>
              <a:ext cx="291247" cy="21873"/>
            </a:xfrm>
            <a:custGeom>
              <a:avLst/>
              <a:gdLst/>
              <a:ahLst/>
              <a:cxnLst/>
              <a:rect l="l" t="t" r="r" b="b"/>
              <a:pathLst>
                <a:path w="11145" h="837" extrusionOk="0">
                  <a:moveTo>
                    <a:pt x="9655" y="0"/>
                  </a:moveTo>
                  <a:lnTo>
                    <a:pt x="9655" y="231"/>
                  </a:lnTo>
                  <a:cubicBezTo>
                    <a:pt x="9655" y="385"/>
                    <a:pt x="9529" y="519"/>
                    <a:pt x="9366" y="519"/>
                  </a:cubicBezTo>
                  <a:lnTo>
                    <a:pt x="154" y="519"/>
                  </a:lnTo>
                  <a:cubicBezTo>
                    <a:pt x="67" y="519"/>
                    <a:pt x="0" y="452"/>
                    <a:pt x="0" y="365"/>
                  </a:cubicBezTo>
                  <a:lnTo>
                    <a:pt x="0" y="692"/>
                  </a:lnTo>
                  <a:cubicBezTo>
                    <a:pt x="0" y="769"/>
                    <a:pt x="67" y="837"/>
                    <a:pt x="154" y="837"/>
                  </a:cubicBezTo>
                  <a:lnTo>
                    <a:pt x="11001" y="837"/>
                  </a:lnTo>
                  <a:cubicBezTo>
                    <a:pt x="11078" y="837"/>
                    <a:pt x="11145" y="769"/>
                    <a:pt x="11145" y="692"/>
                  </a:cubicBezTo>
                  <a:lnTo>
                    <a:pt x="11145" y="144"/>
                  </a:lnTo>
                  <a:cubicBezTo>
                    <a:pt x="11145" y="67"/>
                    <a:pt x="11078" y="0"/>
                    <a:pt x="11001" y="0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73" name="Google Shape;15373;p85"/>
            <p:cNvSpPr/>
            <p:nvPr/>
          </p:nvSpPr>
          <p:spPr>
            <a:xfrm>
              <a:off x="5490256" y="3413314"/>
              <a:ext cx="69147" cy="51533"/>
            </a:xfrm>
            <a:custGeom>
              <a:avLst/>
              <a:gdLst/>
              <a:ahLst/>
              <a:cxnLst/>
              <a:rect l="l" t="t" r="r" b="b"/>
              <a:pathLst>
                <a:path w="2646" h="1972" extrusionOk="0">
                  <a:moveTo>
                    <a:pt x="1299" y="0"/>
                  </a:moveTo>
                  <a:lnTo>
                    <a:pt x="1" y="1674"/>
                  </a:lnTo>
                  <a:lnTo>
                    <a:pt x="1" y="1674"/>
                  </a:lnTo>
                  <a:lnTo>
                    <a:pt x="866" y="1395"/>
                  </a:lnTo>
                  <a:lnTo>
                    <a:pt x="1299" y="1972"/>
                  </a:lnTo>
                  <a:lnTo>
                    <a:pt x="1597" y="1347"/>
                  </a:lnTo>
                  <a:lnTo>
                    <a:pt x="2645" y="1895"/>
                  </a:lnTo>
                  <a:lnTo>
                    <a:pt x="129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74" name="Google Shape;15374;p85"/>
            <p:cNvSpPr/>
            <p:nvPr/>
          </p:nvSpPr>
          <p:spPr>
            <a:xfrm>
              <a:off x="5524202" y="3413314"/>
              <a:ext cx="35200" cy="49521"/>
            </a:xfrm>
            <a:custGeom>
              <a:avLst/>
              <a:gdLst/>
              <a:ahLst/>
              <a:cxnLst/>
              <a:rect l="l" t="t" r="r" b="b"/>
              <a:pathLst>
                <a:path w="1347" h="1895" extrusionOk="0">
                  <a:moveTo>
                    <a:pt x="0" y="0"/>
                  </a:moveTo>
                  <a:lnTo>
                    <a:pt x="462" y="1433"/>
                  </a:lnTo>
                  <a:lnTo>
                    <a:pt x="1346" y="189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75" name="Google Shape;15375;p85"/>
            <p:cNvSpPr/>
            <p:nvPr/>
          </p:nvSpPr>
          <p:spPr>
            <a:xfrm>
              <a:off x="5406580" y="3462312"/>
              <a:ext cx="42491" cy="39721"/>
            </a:xfrm>
            <a:custGeom>
              <a:avLst/>
              <a:gdLst/>
              <a:ahLst/>
              <a:cxnLst/>
              <a:rect l="l" t="t" r="r" b="b"/>
              <a:pathLst>
                <a:path w="1626" h="1520" extrusionOk="0">
                  <a:moveTo>
                    <a:pt x="991" y="1"/>
                  </a:moveTo>
                  <a:lnTo>
                    <a:pt x="1" y="1270"/>
                  </a:lnTo>
                  <a:lnTo>
                    <a:pt x="722" y="1145"/>
                  </a:lnTo>
                  <a:lnTo>
                    <a:pt x="982" y="1520"/>
                  </a:lnTo>
                  <a:lnTo>
                    <a:pt x="1626" y="904"/>
                  </a:lnTo>
                  <a:lnTo>
                    <a:pt x="99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76" name="Google Shape;15376;p85"/>
            <p:cNvSpPr/>
            <p:nvPr/>
          </p:nvSpPr>
          <p:spPr>
            <a:xfrm>
              <a:off x="5432477" y="3462312"/>
              <a:ext cx="16594" cy="30680"/>
            </a:xfrm>
            <a:custGeom>
              <a:avLst/>
              <a:gdLst/>
              <a:ahLst/>
              <a:cxnLst/>
              <a:rect l="l" t="t" r="r" b="b"/>
              <a:pathLst>
                <a:path w="635" h="1174" extrusionOk="0">
                  <a:moveTo>
                    <a:pt x="0" y="1"/>
                  </a:moveTo>
                  <a:lnTo>
                    <a:pt x="346" y="1174"/>
                  </a:lnTo>
                  <a:lnTo>
                    <a:pt x="635" y="90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77" name="Google Shape;15377;p85"/>
            <p:cNvSpPr/>
            <p:nvPr/>
          </p:nvSpPr>
          <p:spPr>
            <a:xfrm>
              <a:off x="5491772" y="3362303"/>
              <a:ext cx="32195" cy="22134"/>
            </a:xfrm>
            <a:custGeom>
              <a:avLst/>
              <a:gdLst/>
              <a:ahLst/>
              <a:cxnLst/>
              <a:rect l="l" t="t" r="r" b="b"/>
              <a:pathLst>
                <a:path w="1232" h="847" extrusionOk="0">
                  <a:moveTo>
                    <a:pt x="1" y="0"/>
                  </a:moveTo>
                  <a:lnTo>
                    <a:pt x="1" y="847"/>
                  </a:lnTo>
                  <a:lnTo>
                    <a:pt x="1145" y="847"/>
                  </a:lnTo>
                  <a:cubicBezTo>
                    <a:pt x="1193" y="847"/>
                    <a:pt x="1232" y="808"/>
                    <a:pt x="1232" y="760"/>
                  </a:cubicBezTo>
                  <a:lnTo>
                    <a:pt x="1232" y="97"/>
                  </a:lnTo>
                  <a:cubicBezTo>
                    <a:pt x="1232" y="48"/>
                    <a:pt x="1193" y="0"/>
                    <a:pt x="1145" y="0"/>
                  </a:cubicBez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378" name="Google Shape;15378;p85"/>
          <p:cNvGrpSpPr/>
          <p:nvPr/>
        </p:nvGrpSpPr>
        <p:grpSpPr>
          <a:xfrm>
            <a:off x="7969264" y="1981697"/>
            <a:ext cx="337763" cy="360393"/>
            <a:chOff x="7969264" y="1981697"/>
            <a:chExt cx="337763" cy="360393"/>
          </a:xfrm>
        </p:grpSpPr>
        <p:sp>
          <p:nvSpPr>
            <p:cNvPr id="15379" name="Google Shape;15379;p85"/>
            <p:cNvSpPr/>
            <p:nvPr/>
          </p:nvSpPr>
          <p:spPr>
            <a:xfrm>
              <a:off x="8035353" y="2032159"/>
              <a:ext cx="271673" cy="247109"/>
            </a:xfrm>
            <a:custGeom>
              <a:avLst/>
              <a:gdLst/>
              <a:ahLst/>
              <a:cxnLst/>
              <a:rect l="l" t="t" r="r" b="b"/>
              <a:pathLst>
                <a:path w="10396" h="9456" extrusionOk="0">
                  <a:moveTo>
                    <a:pt x="8028" y="1"/>
                  </a:moveTo>
                  <a:cubicBezTo>
                    <a:pt x="7879" y="1"/>
                    <a:pt x="7729" y="49"/>
                    <a:pt x="7606" y="147"/>
                  </a:cubicBezTo>
                  <a:lnTo>
                    <a:pt x="3318" y="3416"/>
                  </a:lnTo>
                  <a:cubicBezTo>
                    <a:pt x="3291" y="3438"/>
                    <a:pt x="3261" y="3447"/>
                    <a:pt x="3231" y="3447"/>
                  </a:cubicBezTo>
                  <a:cubicBezTo>
                    <a:pt x="3154" y="3447"/>
                    <a:pt x="3083" y="3382"/>
                    <a:pt x="3097" y="3291"/>
                  </a:cubicBezTo>
                  <a:lnTo>
                    <a:pt x="3298" y="1926"/>
                  </a:lnTo>
                  <a:cubicBezTo>
                    <a:pt x="3347" y="1551"/>
                    <a:pt x="3087" y="1205"/>
                    <a:pt x="2712" y="1157"/>
                  </a:cubicBezTo>
                  <a:cubicBezTo>
                    <a:pt x="2682" y="1153"/>
                    <a:pt x="2652" y="1151"/>
                    <a:pt x="2622" y="1151"/>
                  </a:cubicBezTo>
                  <a:cubicBezTo>
                    <a:pt x="2283" y="1151"/>
                    <a:pt x="1987" y="1398"/>
                    <a:pt x="1943" y="1743"/>
                  </a:cubicBezTo>
                  <a:lnTo>
                    <a:pt x="664" y="5205"/>
                  </a:lnTo>
                  <a:cubicBezTo>
                    <a:pt x="635" y="5320"/>
                    <a:pt x="394" y="5609"/>
                    <a:pt x="0" y="5917"/>
                  </a:cubicBezTo>
                  <a:lnTo>
                    <a:pt x="2702" y="9455"/>
                  </a:lnTo>
                  <a:lnTo>
                    <a:pt x="3395" y="8936"/>
                  </a:lnTo>
                  <a:cubicBezTo>
                    <a:pt x="3712" y="8696"/>
                    <a:pt x="4683" y="8455"/>
                    <a:pt x="5077" y="8436"/>
                  </a:cubicBezTo>
                  <a:cubicBezTo>
                    <a:pt x="5472" y="8417"/>
                    <a:pt x="5856" y="8273"/>
                    <a:pt x="6174" y="8042"/>
                  </a:cubicBezTo>
                  <a:lnTo>
                    <a:pt x="10039" y="5157"/>
                  </a:lnTo>
                  <a:cubicBezTo>
                    <a:pt x="10337" y="4926"/>
                    <a:pt x="10395" y="4493"/>
                    <a:pt x="10164" y="4195"/>
                  </a:cubicBezTo>
                  <a:cubicBezTo>
                    <a:pt x="10029" y="4021"/>
                    <a:pt x="9828" y="3929"/>
                    <a:pt x="9625" y="3929"/>
                  </a:cubicBezTo>
                  <a:cubicBezTo>
                    <a:pt x="9486" y="3929"/>
                    <a:pt x="9346" y="3972"/>
                    <a:pt x="9225" y="4061"/>
                  </a:cubicBezTo>
                  <a:lnTo>
                    <a:pt x="9225" y="4061"/>
                  </a:lnTo>
                  <a:lnTo>
                    <a:pt x="9962" y="3503"/>
                  </a:lnTo>
                  <a:cubicBezTo>
                    <a:pt x="10260" y="3272"/>
                    <a:pt x="10318" y="2839"/>
                    <a:pt x="10087" y="2541"/>
                  </a:cubicBezTo>
                  <a:cubicBezTo>
                    <a:pt x="9952" y="2367"/>
                    <a:pt x="9748" y="2275"/>
                    <a:pt x="9542" y="2275"/>
                  </a:cubicBezTo>
                  <a:cubicBezTo>
                    <a:pt x="9402" y="2275"/>
                    <a:pt x="9261" y="2317"/>
                    <a:pt x="9140" y="2405"/>
                  </a:cubicBezTo>
                  <a:lnTo>
                    <a:pt x="9140" y="2405"/>
                  </a:lnTo>
                  <a:lnTo>
                    <a:pt x="9905" y="1830"/>
                  </a:lnTo>
                  <a:cubicBezTo>
                    <a:pt x="10203" y="1599"/>
                    <a:pt x="10260" y="1166"/>
                    <a:pt x="10030" y="868"/>
                  </a:cubicBezTo>
                  <a:cubicBezTo>
                    <a:pt x="9895" y="694"/>
                    <a:pt x="9693" y="601"/>
                    <a:pt x="9490" y="601"/>
                  </a:cubicBezTo>
                  <a:cubicBezTo>
                    <a:pt x="9346" y="601"/>
                    <a:pt x="9201" y="648"/>
                    <a:pt x="9078" y="743"/>
                  </a:cubicBezTo>
                  <a:lnTo>
                    <a:pt x="8448" y="1220"/>
                  </a:lnTo>
                  <a:lnTo>
                    <a:pt x="8448" y="1220"/>
                  </a:lnTo>
                  <a:cubicBezTo>
                    <a:pt x="8751" y="988"/>
                    <a:pt x="8798" y="549"/>
                    <a:pt x="8568" y="253"/>
                  </a:cubicBezTo>
                  <a:cubicBezTo>
                    <a:pt x="8430" y="87"/>
                    <a:pt x="8229" y="1"/>
                    <a:pt x="8028" y="1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80" name="Google Shape;15380;p85"/>
            <p:cNvSpPr/>
            <p:nvPr/>
          </p:nvSpPr>
          <p:spPr>
            <a:xfrm>
              <a:off x="8229596" y="2136244"/>
              <a:ext cx="77431" cy="76934"/>
            </a:xfrm>
            <a:custGeom>
              <a:avLst/>
              <a:gdLst/>
              <a:ahLst/>
              <a:cxnLst/>
              <a:rect l="l" t="t" r="r" b="b"/>
              <a:pathLst>
                <a:path w="2963" h="2944" extrusionOk="0">
                  <a:moveTo>
                    <a:pt x="2452" y="1"/>
                  </a:moveTo>
                  <a:lnTo>
                    <a:pt x="2452" y="1"/>
                  </a:lnTo>
                  <a:cubicBezTo>
                    <a:pt x="2481" y="241"/>
                    <a:pt x="2385" y="482"/>
                    <a:pt x="2193" y="626"/>
                  </a:cubicBezTo>
                  <a:lnTo>
                    <a:pt x="366" y="2001"/>
                  </a:lnTo>
                  <a:cubicBezTo>
                    <a:pt x="58" y="2222"/>
                    <a:pt x="0" y="2645"/>
                    <a:pt x="231" y="2943"/>
                  </a:cubicBezTo>
                  <a:lnTo>
                    <a:pt x="2606" y="1174"/>
                  </a:lnTo>
                  <a:cubicBezTo>
                    <a:pt x="2904" y="943"/>
                    <a:pt x="2962" y="510"/>
                    <a:pt x="2731" y="212"/>
                  </a:cubicBezTo>
                  <a:cubicBezTo>
                    <a:pt x="2664" y="116"/>
                    <a:pt x="2568" y="49"/>
                    <a:pt x="2452" y="1"/>
                  </a:cubicBezTo>
                  <a:close/>
                </a:path>
              </a:pathLst>
            </a:custGeom>
            <a:solidFill>
              <a:srgbClr val="C3C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81" name="Google Shape;15381;p85"/>
            <p:cNvSpPr/>
            <p:nvPr/>
          </p:nvSpPr>
          <p:spPr>
            <a:xfrm>
              <a:off x="8208480" y="2092786"/>
              <a:ext cx="96533" cy="92744"/>
            </a:xfrm>
            <a:custGeom>
              <a:avLst/>
              <a:gdLst/>
              <a:ahLst/>
              <a:cxnLst/>
              <a:rect l="l" t="t" r="r" b="b"/>
              <a:pathLst>
                <a:path w="3694" h="3549" extrusionOk="0">
                  <a:moveTo>
                    <a:pt x="3184" y="0"/>
                  </a:moveTo>
                  <a:cubicBezTo>
                    <a:pt x="3212" y="241"/>
                    <a:pt x="3116" y="481"/>
                    <a:pt x="2924" y="625"/>
                  </a:cubicBezTo>
                  <a:lnTo>
                    <a:pt x="2174" y="1202"/>
                  </a:lnTo>
                  <a:lnTo>
                    <a:pt x="356" y="2587"/>
                  </a:lnTo>
                  <a:cubicBezTo>
                    <a:pt x="58" y="2818"/>
                    <a:pt x="1" y="3250"/>
                    <a:pt x="231" y="3549"/>
                  </a:cubicBezTo>
                  <a:lnTo>
                    <a:pt x="2587" y="1750"/>
                  </a:lnTo>
                  <a:lnTo>
                    <a:pt x="3337" y="1173"/>
                  </a:lnTo>
                  <a:cubicBezTo>
                    <a:pt x="3635" y="952"/>
                    <a:pt x="3693" y="519"/>
                    <a:pt x="3462" y="212"/>
                  </a:cubicBezTo>
                  <a:cubicBezTo>
                    <a:pt x="3385" y="116"/>
                    <a:pt x="3289" y="48"/>
                    <a:pt x="3184" y="0"/>
                  </a:cubicBezTo>
                  <a:close/>
                </a:path>
              </a:pathLst>
            </a:custGeom>
            <a:solidFill>
              <a:srgbClr val="C3C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82" name="Google Shape;15382;p85"/>
            <p:cNvSpPr/>
            <p:nvPr/>
          </p:nvSpPr>
          <p:spPr>
            <a:xfrm>
              <a:off x="8186634" y="2049302"/>
              <a:ext cx="116865" cy="108084"/>
            </a:xfrm>
            <a:custGeom>
              <a:avLst/>
              <a:gdLst/>
              <a:ahLst/>
              <a:cxnLst/>
              <a:rect l="l" t="t" r="r" b="b"/>
              <a:pathLst>
                <a:path w="4472" h="4136" extrusionOk="0">
                  <a:moveTo>
                    <a:pt x="3962" y="1"/>
                  </a:moveTo>
                  <a:lnTo>
                    <a:pt x="3962" y="1"/>
                  </a:lnTo>
                  <a:cubicBezTo>
                    <a:pt x="3991" y="241"/>
                    <a:pt x="3895" y="472"/>
                    <a:pt x="3702" y="626"/>
                  </a:cubicBezTo>
                  <a:lnTo>
                    <a:pt x="365" y="3174"/>
                  </a:lnTo>
                  <a:cubicBezTo>
                    <a:pt x="58" y="3405"/>
                    <a:pt x="0" y="3837"/>
                    <a:pt x="231" y="4136"/>
                  </a:cubicBezTo>
                  <a:lnTo>
                    <a:pt x="4116" y="1164"/>
                  </a:lnTo>
                  <a:cubicBezTo>
                    <a:pt x="4414" y="933"/>
                    <a:pt x="4471" y="510"/>
                    <a:pt x="4241" y="212"/>
                  </a:cubicBezTo>
                  <a:cubicBezTo>
                    <a:pt x="4173" y="116"/>
                    <a:pt x="4077" y="39"/>
                    <a:pt x="3962" y="1"/>
                  </a:cubicBezTo>
                  <a:close/>
                </a:path>
              </a:pathLst>
            </a:custGeom>
            <a:solidFill>
              <a:srgbClr val="C3C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83" name="Google Shape;15383;p85"/>
            <p:cNvSpPr/>
            <p:nvPr/>
          </p:nvSpPr>
          <p:spPr>
            <a:xfrm>
              <a:off x="8165257" y="2033465"/>
              <a:ext cx="100297" cy="95514"/>
            </a:xfrm>
            <a:custGeom>
              <a:avLst/>
              <a:gdLst/>
              <a:ahLst/>
              <a:cxnLst/>
              <a:rect l="l" t="t" r="r" b="b"/>
              <a:pathLst>
                <a:path w="3838" h="3655" extrusionOk="0">
                  <a:moveTo>
                    <a:pt x="3328" y="1"/>
                  </a:moveTo>
                  <a:cubicBezTo>
                    <a:pt x="3357" y="241"/>
                    <a:pt x="3260" y="482"/>
                    <a:pt x="3068" y="626"/>
                  </a:cubicBezTo>
                  <a:lnTo>
                    <a:pt x="356" y="2693"/>
                  </a:lnTo>
                  <a:cubicBezTo>
                    <a:pt x="58" y="2924"/>
                    <a:pt x="1" y="3357"/>
                    <a:pt x="231" y="3655"/>
                  </a:cubicBezTo>
                  <a:lnTo>
                    <a:pt x="3472" y="1174"/>
                  </a:lnTo>
                  <a:cubicBezTo>
                    <a:pt x="3780" y="943"/>
                    <a:pt x="3837" y="501"/>
                    <a:pt x="3597" y="203"/>
                  </a:cubicBezTo>
                  <a:cubicBezTo>
                    <a:pt x="3520" y="116"/>
                    <a:pt x="3434" y="49"/>
                    <a:pt x="3328" y="1"/>
                  </a:cubicBezTo>
                  <a:close/>
                </a:path>
              </a:pathLst>
            </a:custGeom>
            <a:solidFill>
              <a:srgbClr val="D0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84" name="Google Shape;15384;p85"/>
            <p:cNvSpPr/>
            <p:nvPr/>
          </p:nvSpPr>
          <p:spPr>
            <a:xfrm>
              <a:off x="8079830" y="1981697"/>
              <a:ext cx="205820" cy="288529"/>
            </a:xfrm>
            <a:custGeom>
              <a:avLst/>
              <a:gdLst/>
              <a:ahLst/>
              <a:cxnLst/>
              <a:rect l="l" t="t" r="r" b="b"/>
              <a:pathLst>
                <a:path w="7876" h="11041" extrusionOk="0">
                  <a:moveTo>
                    <a:pt x="4479" y="1"/>
                  </a:moveTo>
                  <a:cubicBezTo>
                    <a:pt x="4473" y="1"/>
                    <a:pt x="4468" y="1"/>
                    <a:pt x="4462" y="1"/>
                  </a:cubicBezTo>
                  <a:cubicBezTo>
                    <a:pt x="4087" y="1"/>
                    <a:pt x="3779" y="299"/>
                    <a:pt x="3789" y="684"/>
                  </a:cubicBezTo>
                  <a:lnTo>
                    <a:pt x="3789" y="1472"/>
                  </a:lnTo>
                  <a:cubicBezTo>
                    <a:pt x="3779" y="1093"/>
                    <a:pt x="3472" y="789"/>
                    <a:pt x="3104" y="789"/>
                  </a:cubicBezTo>
                  <a:cubicBezTo>
                    <a:pt x="3098" y="789"/>
                    <a:pt x="3093" y="789"/>
                    <a:pt x="3087" y="789"/>
                  </a:cubicBezTo>
                  <a:cubicBezTo>
                    <a:pt x="2712" y="809"/>
                    <a:pt x="2414" y="1116"/>
                    <a:pt x="2423" y="1491"/>
                  </a:cubicBezTo>
                  <a:lnTo>
                    <a:pt x="2433" y="6876"/>
                  </a:lnTo>
                  <a:cubicBezTo>
                    <a:pt x="2433" y="6962"/>
                    <a:pt x="2360" y="7021"/>
                    <a:pt x="2286" y="7021"/>
                  </a:cubicBezTo>
                  <a:cubicBezTo>
                    <a:pt x="2253" y="7021"/>
                    <a:pt x="2220" y="7009"/>
                    <a:pt x="2193" y="6982"/>
                  </a:cubicBezTo>
                  <a:lnTo>
                    <a:pt x="1231" y="5992"/>
                  </a:lnTo>
                  <a:cubicBezTo>
                    <a:pt x="1096" y="5862"/>
                    <a:pt x="921" y="5797"/>
                    <a:pt x="747" y="5797"/>
                  </a:cubicBezTo>
                  <a:cubicBezTo>
                    <a:pt x="572" y="5797"/>
                    <a:pt x="399" y="5862"/>
                    <a:pt x="269" y="5992"/>
                  </a:cubicBezTo>
                  <a:cubicBezTo>
                    <a:pt x="0" y="6261"/>
                    <a:pt x="0" y="6684"/>
                    <a:pt x="269" y="6953"/>
                  </a:cubicBezTo>
                  <a:lnTo>
                    <a:pt x="2241" y="10079"/>
                  </a:lnTo>
                  <a:cubicBezTo>
                    <a:pt x="2318" y="10175"/>
                    <a:pt x="2404" y="10530"/>
                    <a:pt x="2404" y="11040"/>
                  </a:cubicBezTo>
                  <a:lnTo>
                    <a:pt x="6856" y="11031"/>
                  </a:lnTo>
                  <a:lnTo>
                    <a:pt x="6856" y="10165"/>
                  </a:lnTo>
                  <a:cubicBezTo>
                    <a:pt x="6866" y="9771"/>
                    <a:pt x="7251" y="8848"/>
                    <a:pt x="7481" y="8530"/>
                  </a:cubicBezTo>
                  <a:cubicBezTo>
                    <a:pt x="7703" y="8194"/>
                    <a:pt x="7828" y="7809"/>
                    <a:pt x="7828" y="7415"/>
                  </a:cubicBezTo>
                  <a:lnTo>
                    <a:pt x="7876" y="2588"/>
                  </a:lnTo>
                  <a:cubicBezTo>
                    <a:pt x="7876" y="2213"/>
                    <a:pt x="7568" y="1905"/>
                    <a:pt x="7193" y="1905"/>
                  </a:cubicBezTo>
                  <a:cubicBezTo>
                    <a:pt x="6818" y="1905"/>
                    <a:pt x="6510" y="2213"/>
                    <a:pt x="6510" y="2588"/>
                  </a:cubicBezTo>
                  <a:lnTo>
                    <a:pt x="6510" y="1645"/>
                  </a:lnTo>
                  <a:cubicBezTo>
                    <a:pt x="6510" y="1270"/>
                    <a:pt x="6203" y="963"/>
                    <a:pt x="5828" y="963"/>
                  </a:cubicBezTo>
                  <a:cubicBezTo>
                    <a:pt x="5452" y="972"/>
                    <a:pt x="5145" y="1270"/>
                    <a:pt x="5145" y="1655"/>
                  </a:cubicBezTo>
                  <a:lnTo>
                    <a:pt x="5145" y="674"/>
                  </a:lnTo>
                  <a:cubicBezTo>
                    <a:pt x="5145" y="305"/>
                    <a:pt x="4846" y="1"/>
                    <a:pt x="4479" y="1"/>
                  </a:cubicBezTo>
                  <a:close/>
                </a:path>
              </a:pathLst>
            </a:custGeom>
            <a:solidFill>
              <a:srgbClr val="DAE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85" name="Google Shape;15385;p85"/>
            <p:cNvSpPr/>
            <p:nvPr/>
          </p:nvSpPr>
          <p:spPr>
            <a:xfrm>
              <a:off x="8258995" y="2031453"/>
              <a:ext cx="26655" cy="95279"/>
            </a:xfrm>
            <a:custGeom>
              <a:avLst/>
              <a:gdLst/>
              <a:ahLst/>
              <a:cxnLst/>
              <a:rect l="l" t="t" r="r" b="b"/>
              <a:pathLst>
                <a:path w="1020" h="3646" extrusionOk="0">
                  <a:moveTo>
                    <a:pt x="337" y="1"/>
                  </a:moveTo>
                  <a:cubicBezTo>
                    <a:pt x="222" y="1"/>
                    <a:pt x="106" y="30"/>
                    <a:pt x="0" y="97"/>
                  </a:cubicBezTo>
                  <a:cubicBezTo>
                    <a:pt x="212" y="212"/>
                    <a:pt x="347" y="443"/>
                    <a:pt x="347" y="684"/>
                  </a:cubicBezTo>
                  <a:lnTo>
                    <a:pt x="327" y="2963"/>
                  </a:lnTo>
                  <a:cubicBezTo>
                    <a:pt x="318" y="3338"/>
                    <a:pt x="625" y="3645"/>
                    <a:pt x="1001" y="3645"/>
                  </a:cubicBezTo>
                  <a:lnTo>
                    <a:pt x="1020" y="674"/>
                  </a:lnTo>
                  <a:cubicBezTo>
                    <a:pt x="1020" y="299"/>
                    <a:pt x="712" y="1"/>
                    <a:pt x="337" y="1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86" name="Google Shape;15386;p85"/>
            <p:cNvSpPr/>
            <p:nvPr/>
          </p:nvSpPr>
          <p:spPr>
            <a:xfrm>
              <a:off x="8223298" y="2006836"/>
              <a:ext cx="26916" cy="120131"/>
            </a:xfrm>
            <a:custGeom>
              <a:avLst/>
              <a:gdLst/>
              <a:ahLst/>
              <a:cxnLst/>
              <a:rect l="l" t="t" r="r" b="b"/>
              <a:pathLst>
                <a:path w="1030" h="4597" extrusionOk="0">
                  <a:moveTo>
                    <a:pt x="347" y="1"/>
                  </a:moveTo>
                  <a:cubicBezTo>
                    <a:pt x="222" y="1"/>
                    <a:pt x="107" y="39"/>
                    <a:pt x="1" y="97"/>
                  </a:cubicBezTo>
                  <a:cubicBezTo>
                    <a:pt x="213" y="222"/>
                    <a:pt x="338" y="443"/>
                    <a:pt x="338" y="683"/>
                  </a:cubicBezTo>
                  <a:lnTo>
                    <a:pt x="338" y="1626"/>
                  </a:lnTo>
                  <a:lnTo>
                    <a:pt x="338" y="3924"/>
                  </a:lnTo>
                  <a:cubicBezTo>
                    <a:pt x="338" y="4289"/>
                    <a:pt x="645" y="4597"/>
                    <a:pt x="1011" y="4597"/>
                  </a:cubicBezTo>
                  <a:lnTo>
                    <a:pt x="1030" y="4597"/>
                  </a:lnTo>
                  <a:lnTo>
                    <a:pt x="1030" y="1626"/>
                  </a:lnTo>
                  <a:lnTo>
                    <a:pt x="1030" y="683"/>
                  </a:lnTo>
                  <a:cubicBezTo>
                    <a:pt x="1020" y="308"/>
                    <a:pt x="722" y="1"/>
                    <a:pt x="347" y="1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87" name="Google Shape;15387;p85"/>
            <p:cNvSpPr/>
            <p:nvPr/>
          </p:nvSpPr>
          <p:spPr>
            <a:xfrm>
              <a:off x="8187627" y="1981697"/>
              <a:ext cx="26916" cy="145271"/>
            </a:xfrm>
            <a:custGeom>
              <a:avLst/>
              <a:gdLst/>
              <a:ahLst/>
              <a:cxnLst/>
              <a:rect l="l" t="t" r="r" b="b"/>
              <a:pathLst>
                <a:path w="1030" h="5559" extrusionOk="0">
                  <a:moveTo>
                    <a:pt x="347" y="1"/>
                  </a:moveTo>
                  <a:cubicBezTo>
                    <a:pt x="222" y="1"/>
                    <a:pt x="106" y="30"/>
                    <a:pt x="0" y="87"/>
                  </a:cubicBezTo>
                  <a:cubicBezTo>
                    <a:pt x="212" y="212"/>
                    <a:pt x="337" y="434"/>
                    <a:pt x="337" y="684"/>
                  </a:cubicBezTo>
                  <a:lnTo>
                    <a:pt x="337" y="4886"/>
                  </a:lnTo>
                  <a:cubicBezTo>
                    <a:pt x="337" y="5261"/>
                    <a:pt x="645" y="5559"/>
                    <a:pt x="1010" y="5559"/>
                  </a:cubicBezTo>
                  <a:lnTo>
                    <a:pt x="1029" y="5559"/>
                  </a:lnTo>
                  <a:lnTo>
                    <a:pt x="1020" y="684"/>
                  </a:lnTo>
                  <a:cubicBezTo>
                    <a:pt x="1020" y="299"/>
                    <a:pt x="722" y="1"/>
                    <a:pt x="347" y="1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88" name="Google Shape;15388;p85"/>
            <p:cNvSpPr/>
            <p:nvPr/>
          </p:nvSpPr>
          <p:spPr>
            <a:xfrm>
              <a:off x="8152191" y="2002315"/>
              <a:ext cx="26655" cy="124652"/>
            </a:xfrm>
            <a:custGeom>
              <a:avLst/>
              <a:gdLst/>
              <a:ahLst/>
              <a:cxnLst/>
              <a:rect l="l" t="t" r="r" b="b"/>
              <a:pathLst>
                <a:path w="1020" h="4770" extrusionOk="0">
                  <a:moveTo>
                    <a:pt x="335" y="0"/>
                  </a:moveTo>
                  <a:cubicBezTo>
                    <a:pt x="330" y="0"/>
                    <a:pt x="324" y="0"/>
                    <a:pt x="318" y="0"/>
                  </a:cubicBezTo>
                  <a:cubicBezTo>
                    <a:pt x="203" y="10"/>
                    <a:pt x="97" y="39"/>
                    <a:pt x="1" y="97"/>
                  </a:cubicBezTo>
                  <a:cubicBezTo>
                    <a:pt x="203" y="222"/>
                    <a:pt x="337" y="443"/>
                    <a:pt x="337" y="683"/>
                  </a:cubicBezTo>
                  <a:lnTo>
                    <a:pt x="337" y="4097"/>
                  </a:lnTo>
                  <a:cubicBezTo>
                    <a:pt x="337" y="4472"/>
                    <a:pt x="635" y="4770"/>
                    <a:pt x="1010" y="4770"/>
                  </a:cubicBezTo>
                  <a:lnTo>
                    <a:pt x="1020" y="4770"/>
                  </a:lnTo>
                  <a:lnTo>
                    <a:pt x="1020" y="683"/>
                  </a:lnTo>
                  <a:cubicBezTo>
                    <a:pt x="1020" y="304"/>
                    <a:pt x="712" y="0"/>
                    <a:pt x="335" y="0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89" name="Google Shape;15389;p85"/>
            <p:cNvSpPr/>
            <p:nvPr/>
          </p:nvSpPr>
          <p:spPr>
            <a:xfrm>
              <a:off x="8013741" y="2173823"/>
              <a:ext cx="106072" cy="122588"/>
            </a:xfrm>
            <a:custGeom>
              <a:avLst/>
              <a:gdLst/>
              <a:ahLst/>
              <a:cxnLst/>
              <a:rect l="l" t="t" r="r" b="b"/>
              <a:pathLst>
                <a:path w="4059" h="4691" extrusionOk="0">
                  <a:moveTo>
                    <a:pt x="1017" y="0"/>
                  </a:moveTo>
                  <a:cubicBezTo>
                    <a:pt x="980" y="0"/>
                    <a:pt x="944" y="11"/>
                    <a:pt x="914" y="34"/>
                  </a:cubicBezTo>
                  <a:lnTo>
                    <a:pt x="96" y="659"/>
                  </a:lnTo>
                  <a:cubicBezTo>
                    <a:pt x="19" y="717"/>
                    <a:pt x="0" y="832"/>
                    <a:pt x="68" y="919"/>
                  </a:cubicBezTo>
                  <a:lnTo>
                    <a:pt x="2895" y="4621"/>
                  </a:lnTo>
                  <a:cubicBezTo>
                    <a:pt x="2928" y="4666"/>
                    <a:pt x="2981" y="4691"/>
                    <a:pt x="3037" y="4691"/>
                  </a:cubicBezTo>
                  <a:cubicBezTo>
                    <a:pt x="3077" y="4691"/>
                    <a:pt x="3118" y="4678"/>
                    <a:pt x="3154" y="4650"/>
                  </a:cubicBezTo>
                  <a:lnTo>
                    <a:pt x="3962" y="4034"/>
                  </a:lnTo>
                  <a:cubicBezTo>
                    <a:pt x="4049" y="3967"/>
                    <a:pt x="4058" y="3852"/>
                    <a:pt x="4000" y="3775"/>
                  </a:cubicBezTo>
                  <a:lnTo>
                    <a:pt x="1173" y="72"/>
                  </a:lnTo>
                  <a:cubicBezTo>
                    <a:pt x="1133" y="26"/>
                    <a:pt x="1074" y="0"/>
                    <a:pt x="1017" y="0"/>
                  </a:cubicBez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90" name="Google Shape;15390;p85"/>
            <p:cNvSpPr/>
            <p:nvPr/>
          </p:nvSpPr>
          <p:spPr>
            <a:xfrm>
              <a:off x="8053436" y="2226977"/>
              <a:ext cx="66377" cy="69539"/>
            </a:xfrm>
            <a:custGeom>
              <a:avLst/>
              <a:gdLst/>
              <a:ahLst/>
              <a:cxnLst/>
              <a:rect l="l" t="t" r="r" b="b"/>
              <a:pathLst>
                <a:path w="2540" h="2661" extrusionOk="0">
                  <a:moveTo>
                    <a:pt x="1145" y="0"/>
                  </a:moveTo>
                  <a:lnTo>
                    <a:pt x="1" y="789"/>
                  </a:lnTo>
                  <a:lnTo>
                    <a:pt x="1376" y="2596"/>
                  </a:lnTo>
                  <a:cubicBezTo>
                    <a:pt x="1413" y="2639"/>
                    <a:pt x="1461" y="2661"/>
                    <a:pt x="1512" y="2661"/>
                  </a:cubicBezTo>
                  <a:cubicBezTo>
                    <a:pt x="1553" y="2661"/>
                    <a:pt x="1596" y="2646"/>
                    <a:pt x="1635" y="2616"/>
                  </a:cubicBezTo>
                  <a:lnTo>
                    <a:pt x="2443" y="2000"/>
                  </a:lnTo>
                  <a:cubicBezTo>
                    <a:pt x="2530" y="1933"/>
                    <a:pt x="2539" y="1818"/>
                    <a:pt x="2481" y="1741"/>
                  </a:cubicBezTo>
                  <a:lnTo>
                    <a:pt x="1145" y="0"/>
                  </a:ln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91" name="Google Shape;15391;p85"/>
            <p:cNvSpPr/>
            <p:nvPr/>
          </p:nvSpPr>
          <p:spPr>
            <a:xfrm>
              <a:off x="7969264" y="2183388"/>
              <a:ext cx="135471" cy="149896"/>
            </a:xfrm>
            <a:custGeom>
              <a:avLst/>
              <a:gdLst/>
              <a:ahLst/>
              <a:cxnLst/>
              <a:rect l="l" t="t" r="r" b="b"/>
              <a:pathLst>
                <a:path w="5184" h="5736" extrusionOk="0">
                  <a:moveTo>
                    <a:pt x="1887" y="0"/>
                  </a:moveTo>
                  <a:cubicBezTo>
                    <a:pt x="1850" y="0"/>
                    <a:pt x="1812" y="11"/>
                    <a:pt x="1779" y="33"/>
                  </a:cubicBezTo>
                  <a:lnTo>
                    <a:pt x="116" y="1168"/>
                  </a:lnTo>
                  <a:cubicBezTo>
                    <a:pt x="19" y="1226"/>
                    <a:pt x="0" y="1360"/>
                    <a:pt x="67" y="1447"/>
                  </a:cubicBezTo>
                  <a:lnTo>
                    <a:pt x="3279" y="5659"/>
                  </a:lnTo>
                  <a:cubicBezTo>
                    <a:pt x="3318" y="5708"/>
                    <a:pt x="3378" y="5736"/>
                    <a:pt x="3439" y="5736"/>
                  </a:cubicBezTo>
                  <a:cubicBezTo>
                    <a:pt x="3485" y="5736"/>
                    <a:pt x="3531" y="5721"/>
                    <a:pt x="3568" y="5688"/>
                  </a:cubicBezTo>
                  <a:lnTo>
                    <a:pt x="5097" y="4380"/>
                  </a:lnTo>
                  <a:cubicBezTo>
                    <a:pt x="5174" y="4313"/>
                    <a:pt x="5183" y="4197"/>
                    <a:pt x="5125" y="4111"/>
                  </a:cubicBezTo>
                  <a:lnTo>
                    <a:pt x="2048" y="82"/>
                  </a:lnTo>
                  <a:cubicBezTo>
                    <a:pt x="2007" y="28"/>
                    <a:pt x="1947" y="0"/>
                    <a:pt x="1887" y="0"/>
                  </a:cubicBezTo>
                  <a:close/>
                </a:path>
              </a:pathLst>
            </a:custGeom>
            <a:solidFill>
              <a:srgbClr val="A1B0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92" name="Google Shape;15392;p85"/>
            <p:cNvSpPr/>
            <p:nvPr/>
          </p:nvSpPr>
          <p:spPr>
            <a:xfrm>
              <a:off x="8033340" y="2260635"/>
              <a:ext cx="71394" cy="72544"/>
            </a:xfrm>
            <a:custGeom>
              <a:avLst/>
              <a:gdLst/>
              <a:ahLst/>
              <a:cxnLst/>
              <a:rect l="l" t="t" r="r" b="b"/>
              <a:pathLst>
                <a:path w="2732" h="2776" extrusionOk="0">
                  <a:moveTo>
                    <a:pt x="1789" y="1"/>
                  </a:moveTo>
                  <a:cubicBezTo>
                    <a:pt x="1837" y="87"/>
                    <a:pt x="1818" y="193"/>
                    <a:pt x="1750" y="251"/>
                  </a:cubicBezTo>
                  <a:lnTo>
                    <a:pt x="202" y="1578"/>
                  </a:lnTo>
                  <a:cubicBezTo>
                    <a:pt x="166" y="1608"/>
                    <a:pt x="123" y="1623"/>
                    <a:pt x="79" y="1623"/>
                  </a:cubicBezTo>
                  <a:cubicBezTo>
                    <a:pt x="52" y="1623"/>
                    <a:pt x="25" y="1617"/>
                    <a:pt x="0" y="1607"/>
                  </a:cubicBezTo>
                  <a:lnTo>
                    <a:pt x="0" y="1607"/>
                  </a:lnTo>
                  <a:lnTo>
                    <a:pt x="827" y="2703"/>
                  </a:lnTo>
                  <a:cubicBezTo>
                    <a:pt x="865" y="2751"/>
                    <a:pt x="924" y="2776"/>
                    <a:pt x="984" y="2776"/>
                  </a:cubicBezTo>
                  <a:cubicBezTo>
                    <a:pt x="1031" y="2776"/>
                    <a:pt x="1078" y="2761"/>
                    <a:pt x="1116" y="2732"/>
                  </a:cubicBezTo>
                  <a:lnTo>
                    <a:pt x="2645" y="1424"/>
                  </a:lnTo>
                  <a:cubicBezTo>
                    <a:pt x="2722" y="1357"/>
                    <a:pt x="2731" y="1232"/>
                    <a:pt x="2673" y="1155"/>
                  </a:cubicBezTo>
                  <a:lnTo>
                    <a:pt x="1789" y="1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93" name="Google Shape;15393;p85"/>
            <p:cNvSpPr/>
            <p:nvPr/>
          </p:nvSpPr>
          <p:spPr>
            <a:xfrm>
              <a:off x="8134604" y="2256114"/>
              <a:ext cx="131211" cy="36455"/>
            </a:xfrm>
            <a:custGeom>
              <a:avLst/>
              <a:gdLst/>
              <a:ahLst/>
              <a:cxnLst/>
              <a:rect l="l" t="t" r="r" b="b"/>
              <a:pathLst>
                <a:path w="5021" h="1395" extrusionOk="0">
                  <a:moveTo>
                    <a:pt x="4837" y="1"/>
                  </a:moveTo>
                  <a:lnTo>
                    <a:pt x="183" y="10"/>
                  </a:lnTo>
                  <a:cubicBezTo>
                    <a:pt x="77" y="10"/>
                    <a:pt x="1" y="87"/>
                    <a:pt x="1" y="193"/>
                  </a:cubicBezTo>
                  <a:lnTo>
                    <a:pt x="1" y="1212"/>
                  </a:lnTo>
                  <a:cubicBezTo>
                    <a:pt x="1" y="1318"/>
                    <a:pt x="77" y="1395"/>
                    <a:pt x="183" y="1395"/>
                  </a:cubicBezTo>
                  <a:lnTo>
                    <a:pt x="4837" y="1385"/>
                  </a:lnTo>
                  <a:cubicBezTo>
                    <a:pt x="4943" y="1385"/>
                    <a:pt x="5020" y="1308"/>
                    <a:pt x="5020" y="1203"/>
                  </a:cubicBezTo>
                  <a:lnTo>
                    <a:pt x="5020" y="183"/>
                  </a:lnTo>
                  <a:cubicBezTo>
                    <a:pt x="5020" y="78"/>
                    <a:pt x="4943" y="1"/>
                    <a:pt x="4837" y="1"/>
                  </a:cubicBez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94" name="Google Shape;15394;p85"/>
            <p:cNvSpPr/>
            <p:nvPr/>
          </p:nvSpPr>
          <p:spPr>
            <a:xfrm>
              <a:off x="8200196" y="2256114"/>
              <a:ext cx="65619" cy="36455"/>
            </a:xfrm>
            <a:custGeom>
              <a:avLst/>
              <a:gdLst/>
              <a:ahLst/>
              <a:cxnLst/>
              <a:rect l="l" t="t" r="r" b="b"/>
              <a:pathLst>
                <a:path w="2511" h="1395" extrusionOk="0">
                  <a:moveTo>
                    <a:pt x="0" y="1"/>
                  </a:moveTo>
                  <a:lnTo>
                    <a:pt x="0" y="1395"/>
                  </a:lnTo>
                  <a:lnTo>
                    <a:pt x="2327" y="1395"/>
                  </a:lnTo>
                  <a:cubicBezTo>
                    <a:pt x="2433" y="1395"/>
                    <a:pt x="2510" y="1308"/>
                    <a:pt x="2510" y="1212"/>
                  </a:cubicBezTo>
                  <a:lnTo>
                    <a:pt x="2510" y="183"/>
                  </a:lnTo>
                  <a:cubicBezTo>
                    <a:pt x="2510" y="78"/>
                    <a:pt x="2433" y="1"/>
                    <a:pt x="2327" y="1"/>
                  </a:cubicBez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95" name="Google Shape;15395;p85"/>
            <p:cNvSpPr/>
            <p:nvPr/>
          </p:nvSpPr>
          <p:spPr>
            <a:xfrm>
              <a:off x="8125562" y="2279242"/>
              <a:ext cx="149034" cy="62849"/>
            </a:xfrm>
            <a:custGeom>
              <a:avLst/>
              <a:gdLst/>
              <a:ahLst/>
              <a:cxnLst/>
              <a:rect l="l" t="t" r="r" b="b"/>
              <a:pathLst>
                <a:path w="5703" h="2405" extrusionOk="0">
                  <a:moveTo>
                    <a:pt x="5376" y="0"/>
                  </a:moveTo>
                  <a:lnTo>
                    <a:pt x="308" y="10"/>
                  </a:lnTo>
                  <a:cubicBezTo>
                    <a:pt x="202" y="10"/>
                    <a:pt x="116" y="87"/>
                    <a:pt x="116" y="193"/>
                  </a:cubicBezTo>
                  <a:lnTo>
                    <a:pt x="0" y="2202"/>
                  </a:lnTo>
                  <a:cubicBezTo>
                    <a:pt x="0" y="2312"/>
                    <a:pt x="88" y="2405"/>
                    <a:pt x="196" y="2405"/>
                  </a:cubicBezTo>
                  <a:cubicBezTo>
                    <a:pt x="201" y="2405"/>
                    <a:pt x="207" y="2405"/>
                    <a:pt x="212" y="2404"/>
                  </a:cubicBezTo>
                  <a:lnTo>
                    <a:pt x="5501" y="2395"/>
                  </a:lnTo>
                  <a:cubicBezTo>
                    <a:pt x="5616" y="2395"/>
                    <a:pt x="5703" y="2299"/>
                    <a:pt x="5693" y="2193"/>
                  </a:cubicBezTo>
                  <a:lnTo>
                    <a:pt x="5578" y="183"/>
                  </a:lnTo>
                  <a:cubicBezTo>
                    <a:pt x="5568" y="77"/>
                    <a:pt x="5481" y="0"/>
                    <a:pt x="5376" y="0"/>
                  </a:cubicBezTo>
                  <a:close/>
                </a:path>
              </a:pathLst>
            </a:custGeom>
            <a:solidFill>
              <a:srgbClr val="A1B0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96" name="Google Shape;15396;p85"/>
            <p:cNvSpPr/>
            <p:nvPr/>
          </p:nvSpPr>
          <p:spPr>
            <a:xfrm>
              <a:off x="8131076" y="2279242"/>
              <a:ext cx="143520" cy="62587"/>
            </a:xfrm>
            <a:custGeom>
              <a:avLst/>
              <a:gdLst/>
              <a:ahLst/>
              <a:cxnLst/>
              <a:rect l="l" t="t" r="r" b="b"/>
              <a:pathLst>
                <a:path w="5492" h="2395" extrusionOk="0">
                  <a:moveTo>
                    <a:pt x="3636" y="0"/>
                  </a:moveTo>
                  <a:cubicBezTo>
                    <a:pt x="3732" y="10"/>
                    <a:pt x="3799" y="87"/>
                    <a:pt x="3809" y="183"/>
                  </a:cubicBezTo>
                  <a:lnTo>
                    <a:pt x="3924" y="2183"/>
                  </a:lnTo>
                  <a:cubicBezTo>
                    <a:pt x="3932" y="2280"/>
                    <a:pt x="3865" y="2364"/>
                    <a:pt x="3781" y="2388"/>
                  </a:cubicBezTo>
                  <a:lnTo>
                    <a:pt x="3781" y="2388"/>
                  </a:lnTo>
                  <a:lnTo>
                    <a:pt x="5290" y="2385"/>
                  </a:lnTo>
                  <a:cubicBezTo>
                    <a:pt x="5295" y="2386"/>
                    <a:pt x="5300" y="2386"/>
                    <a:pt x="5306" y="2386"/>
                  </a:cubicBezTo>
                  <a:cubicBezTo>
                    <a:pt x="5413" y="2386"/>
                    <a:pt x="5492" y="2294"/>
                    <a:pt x="5492" y="2193"/>
                  </a:cubicBezTo>
                  <a:lnTo>
                    <a:pt x="5376" y="183"/>
                  </a:lnTo>
                  <a:cubicBezTo>
                    <a:pt x="5367" y="77"/>
                    <a:pt x="5280" y="0"/>
                    <a:pt x="5174" y="0"/>
                  </a:cubicBezTo>
                  <a:close/>
                  <a:moveTo>
                    <a:pt x="3781" y="2388"/>
                  </a:moveTo>
                  <a:lnTo>
                    <a:pt x="1" y="2395"/>
                  </a:lnTo>
                  <a:lnTo>
                    <a:pt x="3732" y="2395"/>
                  </a:lnTo>
                  <a:cubicBezTo>
                    <a:pt x="3749" y="2395"/>
                    <a:pt x="3765" y="2392"/>
                    <a:pt x="3781" y="2388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397" name="Google Shape;15397;p85"/>
          <p:cNvGrpSpPr/>
          <p:nvPr/>
        </p:nvGrpSpPr>
        <p:grpSpPr>
          <a:xfrm>
            <a:off x="5736032" y="2430000"/>
            <a:ext cx="360890" cy="350332"/>
            <a:chOff x="5736032" y="2430000"/>
            <a:chExt cx="360890" cy="350332"/>
          </a:xfrm>
        </p:grpSpPr>
        <p:sp>
          <p:nvSpPr>
            <p:cNvPr id="15398" name="Google Shape;15398;p85"/>
            <p:cNvSpPr/>
            <p:nvPr/>
          </p:nvSpPr>
          <p:spPr>
            <a:xfrm>
              <a:off x="6072018" y="2447613"/>
              <a:ext cx="18868" cy="332719"/>
            </a:xfrm>
            <a:custGeom>
              <a:avLst/>
              <a:gdLst/>
              <a:ahLst/>
              <a:cxnLst/>
              <a:rect l="l" t="t" r="r" b="b"/>
              <a:pathLst>
                <a:path w="722" h="12732" extrusionOk="0">
                  <a:moveTo>
                    <a:pt x="366" y="0"/>
                  </a:moveTo>
                  <a:cubicBezTo>
                    <a:pt x="164" y="0"/>
                    <a:pt x="0" y="154"/>
                    <a:pt x="0" y="356"/>
                  </a:cubicBezTo>
                  <a:lnTo>
                    <a:pt x="0" y="12366"/>
                  </a:lnTo>
                  <a:cubicBezTo>
                    <a:pt x="0" y="12568"/>
                    <a:pt x="164" y="12732"/>
                    <a:pt x="366" y="12732"/>
                  </a:cubicBezTo>
                  <a:cubicBezTo>
                    <a:pt x="567" y="12732"/>
                    <a:pt x="721" y="12568"/>
                    <a:pt x="721" y="12366"/>
                  </a:cubicBezTo>
                  <a:lnTo>
                    <a:pt x="721" y="356"/>
                  </a:lnTo>
                  <a:cubicBezTo>
                    <a:pt x="721" y="154"/>
                    <a:pt x="567" y="0"/>
                    <a:pt x="366" y="0"/>
                  </a:cubicBez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99" name="Google Shape;15399;p85"/>
            <p:cNvSpPr/>
            <p:nvPr/>
          </p:nvSpPr>
          <p:spPr>
            <a:xfrm>
              <a:off x="6076774" y="2447613"/>
              <a:ext cx="14112" cy="332432"/>
            </a:xfrm>
            <a:custGeom>
              <a:avLst/>
              <a:gdLst/>
              <a:ahLst/>
              <a:cxnLst/>
              <a:rect l="l" t="t" r="r" b="b"/>
              <a:pathLst>
                <a:path w="540" h="12721" extrusionOk="0">
                  <a:moveTo>
                    <a:pt x="184" y="0"/>
                  </a:moveTo>
                  <a:cubicBezTo>
                    <a:pt x="116" y="0"/>
                    <a:pt x="59" y="19"/>
                    <a:pt x="1" y="48"/>
                  </a:cubicBezTo>
                  <a:cubicBezTo>
                    <a:pt x="107" y="115"/>
                    <a:pt x="174" y="231"/>
                    <a:pt x="184" y="356"/>
                  </a:cubicBezTo>
                  <a:lnTo>
                    <a:pt x="184" y="12366"/>
                  </a:lnTo>
                  <a:cubicBezTo>
                    <a:pt x="174" y="12501"/>
                    <a:pt x="107" y="12616"/>
                    <a:pt x="1" y="12674"/>
                  </a:cubicBezTo>
                  <a:cubicBezTo>
                    <a:pt x="58" y="12706"/>
                    <a:pt x="118" y="12721"/>
                    <a:pt x="176" y="12721"/>
                  </a:cubicBezTo>
                  <a:cubicBezTo>
                    <a:pt x="363" y="12721"/>
                    <a:pt x="532" y="12571"/>
                    <a:pt x="539" y="12366"/>
                  </a:cubicBezTo>
                  <a:lnTo>
                    <a:pt x="539" y="356"/>
                  </a:lnTo>
                  <a:cubicBezTo>
                    <a:pt x="530" y="164"/>
                    <a:pt x="376" y="0"/>
                    <a:pt x="184" y="0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00" name="Google Shape;15400;p85"/>
            <p:cNvSpPr/>
            <p:nvPr/>
          </p:nvSpPr>
          <p:spPr>
            <a:xfrm>
              <a:off x="5979535" y="2638328"/>
              <a:ext cx="18606" cy="137117"/>
            </a:xfrm>
            <a:custGeom>
              <a:avLst/>
              <a:gdLst/>
              <a:ahLst/>
              <a:cxnLst/>
              <a:rect l="l" t="t" r="r" b="b"/>
              <a:pathLst>
                <a:path w="712" h="5247" extrusionOk="0">
                  <a:moveTo>
                    <a:pt x="0" y="1"/>
                  </a:moveTo>
                  <a:lnTo>
                    <a:pt x="0" y="4943"/>
                  </a:lnTo>
                  <a:cubicBezTo>
                    <a:pt x="29" y="5145"/>
                    <a:pt x="190" y="5246"/>
                    <a:pt x="353" y="5246"/>
                  </a:cubicBezTo>
                  <a:cubicBezTo>
                    <a:pt x="515" y="5246"/>
                    <a:pt x="678" y="5145"/>
                    <a:pt x="712" y="4943"/>
                  </a:cubicBezTo>
                  <a:lnTo>
                    <a:pt x="712" y="1"/>
                  </a:ln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01" name="Google Shape;15401;p85"/>
            <p:cNvSpPr/>
            <p:nvPr/>
          </p:nvSpPr>
          <p:spPr>
            <a:xfrm>
              <a:off x="5984056" y="2638328"/>
              <a:ext cx="14085" cy="138345"/>
            </a:xfrm>
            <a:custGeom>
              <a:avLst/>
              <a:gdLst/>
              <a:ahLst/>
              <a:cxnLst/>
              <a:rect l="l" t="t" r="r" b="b"/>
              <a:pathLst>
                <a:path w="539" h="5294" extrusionOk="0">
                  <a:moveTo>
                    <a:pt x="183" y="1"/>
                  </a:moveTo>
                  <a:lnTo>
                    <a:pt x="183" y="4943"/>
                  </a:lnTo>
                  <a:cubicBezTo>
                    <a:pt x="183" y="5068"/>
                    <a:pt x="116" y="5184"/>
                    <a:pt x="0" y="5251"/>
                  </a:cubicBezTo>
                  <a:cubicBezTo>
                    <a:pt x="57" y="5280"/>
                    <a:pt x="116" y="5294"/>
                    <a:pt x="173" y="5294"/>
                  </a:cubicBezTo>
                  <a:cubicBezTo>
                    <a:pt x="361" y="5294"/>
                    <a:pt x="532" y="5149"/>
                    <a:pt x="539" y="4943"/>
                  </a:cubicBezTo>
                  <a:lnTo>
                    <a:pt x="539" y="1"/>
                  </a:ln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02" name="Google Shape;15402;p85"/>
            <p:cNvSpPr/>
            <p:nvPr/>
          </p:nvSpPr>
          <p:spPr>
            <a:xfrm>
              <a:off x="5736032" y="2430000"/>
              <a:ext cx="360629" cy="122405"/>
            </a:xfrm>
            <a:custGeom>
              <a:avLst/>
              <a:gdLst/>
              <a:ahLst/>
              <a:cxnLst/>
              <a:rect l="l" t="t" r="r" b="b"/>
              <a:pathLst>
                <a:path w="13800" h="4684" extrusionOk="0">
                  <a:moveTo>
                    <a:pt x="231" y="1"/>
                  </a:moveTo>
                  <a:cubicBezTo>
                    <a:pt x="164" y="1"/>
                    <a:pt x="106" y="39"/>
                    <a:pt x="58" y="87"/>
                  </a:cubicBezTo>
                  <a:cubicBezTo>
                    <a:pt x="20" y="145"/>
                    <a:pt x="0" y="212"/>
                    <a:pt x="10" y="280"/>
                  </a:cubicBezTo>
                  <a:cubicBezTo>
                    <a:pt x="125" y="1145"/>
                    <a:pt x="606" y="3261"/>
                    <a:pt x="2347" y="4242"/>
                  </a:cubicBezTo>
                  <a:cubicBezTo>
                    <a:pt x="2847" y="4530"/>
                    <a:pt x="3405" y="4674"/>
                    <a:pt x="3972" y="4684"/>
                  </a:cubicBezTo>
                  <a:cubicBezTo>
                    <a:pt x="4049" y="4684"/>
                    <a:pt x="4126" y="4674"/>
                    <a:pt x="4203" y="4674"/>
                  </a:cubicBezTo>
                  <a:cubicBezTo>
                    <a:pt x="5357" y="4588"/>
                    <a:pt x="6309" y="3934"/>
                    <a:pt x="6780" y="3549"/>
                  </a:cubicBezTo>
                  <a:cubicBezTo>
                    <a:pt x="6818" y="3520"/>
                    <a:pt x="6862" y="3506"/>
                    <a:pt x="6904" y="3506"/>
                  </a:cubicBezTo>
                  <a:cubicBezTo>
                    <a:pt x="6946" y="3506"/>
                    <a:pt x="6987" y="3520"/>
                    <a:pt x="7020" y="3549"/>
                  </a:cubicBezTo>
                  <a:cubicBezTo>
                    <a:pt x="7491" y="3934"/>
                    <a:pt x="8453" y="4588"/>
                    <a:pt x="9607" y="4674"/>
                  </a:cubicBezTo>
                  <a:cubicBezTo>
                    <a:pt x="9681" y="4684"/>
                    <a:pt x="9754" y="4684"/>
                    <a:pt x="9828" y="4684"/>
                  </a:cubicBezTo>
                  <a:lnTo>
                    <a:pt x="9828" y="4684"/>
                  </a:lnTo>
                  <a:cubicBezTo>
                    <a:pt x="10395" y="4674"/>
                    <a:pt x="10953" y="4530"/>
                    <a:pt x="11453" y="4242"/>
                  </a:cubicBezTo>
                  <a:cubicBezTo>
                    <a:pt x="13194" y="3261"/>
                    <a:pt x="13674" y="1145"/>
                    <a:pt x="13790" y="280"/>
                  </a:cubicBezTo>
                  <a:cubicBezTo>
                    <a:pt x="13799" y="212"/>
                    <a:pt x="13780" y="145"/>
                    <a:pt x="13742" y="87"/>
                  </a:cubicBezTo>
                  <a:cubicBezTo>
                    <a:pt x="13694" y="39"/>
                    <a:pt x="13636" y="1"/>
                    <a:pt x="13569" y="1"/>
                  </a:cubicBezTo>
                  <a:lnTo>
                    <a:pt x="13549" y="1"/>
                  </a:lnTo>
                  <a:cubicBezTo>
                    <a:pt x="13482" y="1"/>
                    <a:pt x="13424" y="20"/>
                    <a:pt x="13386" y="68"/>
                  </a:cubicBezTo>
                  <a:cubicBezTo>
                    <a:pt x="13069" y="357"/>
                    <a:pt x="12280" y="876"/>
                    <a:pt x="10626" y="963"/>
                  </a:cubicBezTo>
                  <a:cubicBezTo>
                    <a:pt x="9559" y="1030"/>
                    <a:pt x="8540" y="1405"/>
                    <a:pt x="7684" y="2059"/>
                  </a:cubicBezTo>
                  <a:lnTo>
                    <a:pt x="7568" y="2145"/>
                  </a:lnTo>
                  <a:cubicBezTo>
                    <a:pt x="7371" y="2299"/>
                    <a:pt x="7136" y="2376"/>
                    <a:pt x="6900" y="2376"/>
                  </a:cubicBezTo>
                  <a:cubicBezTo>
                    <a:pt x="6664" y="2376"/>
                    <a:pt x="6429" y="2299"/>
                    <a:pt x="6232" y="2145"/>
                  </a:cubicBezTo>
                  <a:lnTo>
                    <a:pt x="6116" y="2059"/>
                  </a:lnTo>
                  <a:cubicBezTo>
                    <a:pt x="5260" y="1405"/>
                    <a:pt x="4241" y="1030"/>
                    <a:pt x="3174" y="963"/>
                  </a:cubicBezTo>
                  <a:cubicBezTo>
                    <a:pt x="1520" y="876"/>
                    <a:pt x="741" y="366"/>
                    <a:pt x="424" y="68"/>
                  </a:cubicBezTo>
                  <a:cubicBezTo>
                    <a:pt x="375" y="20"/>
                    <a:pt x="318" y="1"/>
                    <a:pt x="250" y="1"/>
                  </a:cubicBezTo>
                  <a:close/>
                  <a:moveTo>
                    <a:pt x="9828" y="4684"/>
                  </a:moveTo>
                  <a:cubicBezTo>
                    <a:pt x="9828" y="4684"/>
                    <a:pt x="9828" y="4684"/>
                    <a:pt x="9828" y="4684"/>
                  </a:cubicBezTo>
                  <a:lnTo>
                    <a:pt x="9838" y="4684"/>
                  </a:lnTo>
                  <a:cubicBezTo>
                    <a:pt x="9834" y="4684"/>
                    <a:pt x="9831" y="4684"/>
                    <a:pt x="9828" y="4684"/>
                  </a:cubicBezTo>
                  <a:close/>
                </a:path>
              </a:pathLst>
            </a:custGeom>
            <a:solidFill>
              <a:srgbClr val="AAB6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03" name="Google Shape;15403;p85"/>
            <p:cNvSpPr/>
            <p:nvPr/>
          </p:nvSpPr>
          <p:spPr>
            <a:xfrm>
              <a:off x="5972505" y="2430000"/>
              <a:ext cx="124417" cy="122405"/>
            </a:xfrm>
            <a:custGeom>
              <a:avLst/>
              <a:gdLst/>
              <a:ahLst/>
              <a:cxnLst/>
              <a:rect l="l" t="t" r="r" b="b"/>
              <a:pathLst>
                <a:path w="4761" h="4684" extrusionOk="0">
                  <a:moveTo>
                    <a:pt x="4510" y="1"/>
                  </a:moveTo>
                  <a:cubicBezTo>
                    <a:pt x="4443" y="1"/>
                    <a:pt x="4385" y="20"/>
                    <a:pt x="4337" y="68"/>
                  </a:cubicBezTo>
                  <a:cubicBezTo>
                    <a:pt x="3991" y="366"/>
                    <a:pt x="3577" y="587"/>
                    <a:pt x="3135" y="703"/>
                  </a:cubicBezTo>
                  <a:cubicBezTo>
                    <a:pt x="2933" y="1713"/>
                    <a:pt x="2375" y="3395"/>
                    <a:pt x="866" y="4242"/>
                  </a:cubicBezTo>
                  <a:cubicBezTo>
                    <a:pt x="596" y="4395"/>
                    <a:pt x="308" y="4511"/>
                    <a:pt x="0" y="4588"/>
                  </a:cubicBezTo>
                  <a:cubicBezTo>
                    <a:pt x="183" y="4626"/>
                    <a:pt x="366" y="4655"/>
                    <a:pt x="558" y="4674"/>
                  </a:cubicBezTo>
                  <a:cubicBezTo>
                    <a:pt x="635" y="4674"/>
                    <a:pt x="712" y="4684"/>
                    <a:pt x="779" y="4684"/>
                  </a:cubicBezTo>
                  <a:cubicBezTo>
                    <a:pt x="1356" y="4674"/>
                    <a:pt x="1914" y="4530"/>
                    <a:pt x="2404" y="4251"/>
                  </a:cubicBezTo>
                  <a:cubicBezTo>
                    <a:pt x="4154" y="3261"/>
                    <a:pt x="4625" y="1145"/>
                    <a:pt x="4750" y="280"/>
                  </a:cubicBezTo>
                  <a:cubicBezTo>
                    <a:pt x="4760" y="212"/>
                    <a:pt x="4741" y="145"/>
                    <a:pt x="4693" y="87"/>
                  </a:cubicBezTo>
                  <a:cubicBezTo>
                    <a:pt x="4654" y="39"/>
                    <a:pt x="4587" y="1"/>
                    <a:pt x="4520" y="1"/>
                  </a:cubicBezTo>
                  <a:close/>
                </a:path>
              </a:pathLst>
            </a:custGeom>
            <a:solidFill>
              <a:srgbClr val="96A4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04" name="Google Shape;15404;p85"/>
            <p:cNvSpPr/>
            <p:nvPr/>
          </p:nvSpPr>
          <p:spPr>
            <a:xfrm>
              <a:off x="5750353" y="2455139"/>
              <a:ext cx="156325" cy="84722"/>
            </a:xfrm>
            <a:custGeom>
              <a:avLst/>
              <a:gdLst/>
              <a:ahLst/>
              <a:cxnLst/>
              <a:rect l="l" t="t" r="r" b="b"/>
              <a:pathLst>
                <a:path w="5982" h="3242" extrusionOk="0">
                  <a:moveTo>
                    <a:pt x="289" y="1"/>
                  </a:moveTo>
                  <a:cubicBezTo>
                    <a:pt x="116" y="10"/>
                    <a:pt x="1" y="193"/>
                    <a:pt x="78" y="347"/>
                  </a:cubicBezTo>
                  <a:lnTo>
                    <a:pt x="404" y="1058"/>
                  </a:lnTo>
                  <a:cubicBezTo>
                    <a:pt x="789" y="1885"/>
                    <a:pt x="1328" y="2491"/>
                    <a:pt x="1991" y="2866"/>
                  </a:cubicBezTo>
                  <a:cubicBezTo>
                    <a:pt x="2414" y="3106"/>
                    <a:pt x="2895" y="3241"/>
                    <a:pt x="3385" y="3241"/>
                  </a:cubicBezTo>
                  <a:cubicBezTo>
                    <a:pt x="3453" y="3241"/>
                    <a:pt x="3520" y="3241"/>
                    <a:pt x="3578" y="3222"/>
                  </a:cubicBezTo>
                  <a:cubicBezTo>
                    <a:pt x="4318" y="3174"/>
                    <a:pt x="4982" y="2847"/>
                    <a:pt x="5405" y="2568"/>
                  </a:cubicBezTo>
                  <a:lnTo>
                    <a:pt x="5828" y="2299"/>
                  </a:lnTo>
                  <a:cubicBezTo>
                    <a:pt x="5972" y="2212"/>
                    <a:pt x="5982" y="2010"/>
                    <a:pt x="5847" y="1914"/>
                  </a:cubicBezTo>
                  <a:lnTo>
                    <a:pt x="5462" y="1587"/>
                  </a:lnTo>
                  <a:cubicBezTo>
                    <a:pt x="4645" y="904"/>
                    <a:pt x="3626" y="491"/>
                    <a:pt x="2568" y="424"/>
                  </a:cubicBezTo>
                  <a:cubicBezTo>
                    <a:pt x="2078" y="404"/>
                    <a:pt x="1587" y="327"/>
                    <a:pt x="1116" y="212"/>
                  </a:cubicBezTo>
                  <a:lnTo>
                    <a:pt x="356" y="10"/>
                  </a:lnTo>
                  <a:cubicBezTo>
                    <a:pt x="337" y="10"/>
                    <a:pt x="318" y="10"/>
                    <a:pt x="289" y="1"/>
                  </a:cubicBezTo>
                  <a:close/>
                </a:path>
              </a:pathLst>
            </a:custGeom>
            <a:solidFill>
              <a:srgbClr val="96A4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05" name="Google Shape;15405;p85"/>
            <p:cNvSpPr/>
            <p:nvPr/>
          </p:nvSpPr>
          <p:spPr>
            <a:xfrm>
              <a:off x="5763184" y="2465697"/>
              <a:ext cx="131185" cy="64600"/>
            </a:xfrm>
            <a:custGeom>
              <a:avLst/>
              <a:gdLst/>
              <a:ahLst/>
              <a:cxnLst/>
              <a:rect l="l" t="t" r="r" b="b"/>
              <a:pathLst>
                <a:path w="5020" h="2472" extrusionOk="0">
                  <a:moveTo>
                    <a:pt x="0" y="0"/>
                  </a:moveTo>
                  <a:lnTo>
                    <a:pt x="240" y="500"/>
                  </a:lnTo>
                  <a:cubicBezTo>
                    <a:pt x="587" y="1250"/>
                    <a:pt x="1067" y="1808"/>
                    <a:pt x="1673" y="2145"/>
                  </a:cubicBezTo>
                  <a:cubicBezTo>
                    <a:pt x="2039" y="2356"/>
                    <a:pt x="2462" y="2472"/>
                    <a:pt x="2894" y="2472"/>
                  </a:cubicBezTo>
                  <a:cubicBezTo>
                    <a:pt x="2952" y="2472"/>
                    <a:pt x="3010" y="2472"/>
                    <a:pt x="3068" y="2462"/>
                  </a:cubicBezTo>
                  <a:cubicBezTo>
                    <a:pt x="3731" y="2414"/>
                    <a:pt x="4337" y="2106"/>
                    <a:pt x="4721" y="1856"/>
                  </a:cubicBezTo>
                  <a:lnTo>
                    <a:pt x="5020" y="1674"/>
                  </a:lnTo>
                  <a:lnTo>
                    <a:pt x="4750" y="1443"/>
                  </a:lnTo>
                  <a:cubicBezTo>
                    <a:pt x="3991" y="808"/>
                    <a:pt x="3048" y="433"/>
                    <a:pt x="2058" y="366"/>
                  </a:cubicBezTo>
                  <a:cubicBezTo>
                    <a:pt x="1539" y="347"/>
                    <a:pt x="1029" y="270"/>
                    <a:pt x="539" y="145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E0E6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06" name="Google Shape;15406;p85"/>
            <p:cNvSpPr/>
            <p:nvPr/>
          </p:nvSpPr>
          <p:spPr>
            <a:xfrm>
              <a:off x="5926016" y="2455375"/>
              <a:ext cx="156298" cy="84486"/>
            </a:xfrm>
            <a:custGeom>
              <a:avLst/>
              <a:gdLst/>
              <a:ahLst/>
              <a:cxnLst/>
              <a:rect l="l" t="t" r="r" b="b"/>
              <a:pathLst>
                <a:path w="5981" h="3233" extrusionOk="0">
                  <a:moveTo>
                    <a:pt x="5695" y="1"/>
                  </a:moveTo>
                  <a:cubicBezTo>
                    <a:pt x="5673" y="1"/>
                    <a:pt x="5649" y="4"/>
                    <a:pt x="5626" y="11"/>
                  </a:cubicBezTo>
                  <a:lnTo>
                    <a:pt x="4866" y="203"/>
                  </a:lnTo>
                  <a:cubicBezTo>
                    <a:pt x="4395" y="328"/>
                    <a:pt x="3904" y="395"/>
                    <a:pt x="3414" y="424"/>
                  </a:cubicBezTo>
                  <a:cubicBezTo>
                    <a:pt x="2356" y="492"/>
                    <a:pt x="1337" y="895"/>
                    <a:pt x="519" y="1588"/>
                  </a:cubicBezTo>
                  <a:lnTo>
                    <a:pt x="135" y="1905"/>
                  </a:lnTo>
                  <a:cubicBezTo>
                    <a:pt x="0" y="2011"/>
                    <a:pt x="19" y="2203"/>
                    <a:pt x="154" y="2299"/>
                  </a:cubicBezTo>
                  <a:lnTo>
                    <a:pt x="577" y="2569"/>
                  </a:lnTo>
                  <a:cubicBezTo>
                    <a:pt x="1000" y="2838"/>
                    <a:pt x="1664" y="3174"/>
                    <a:pt x="2404" y="3222"/>
                  </a:cubicBezTo>
                  <a:cubicBezTo>
                    <a:pt x="2472" y="3232"/>
                    <a:pt x="2539" y="3232"/>
                    <a:pt x="2597" y="3232"/>
                  </a:cubicBezTo>
                  <a:cubicBezTo>
                    <a:pt x="3087" y="3232"/>
                    <a:pt x="3568" y="3097"/>
                    <a:pt x="3991" y="2857"/>
                  </a:cubicBezTo>
                  <a:cubicBezTo>
                    <a:pt x="4654" y="2482"/>
                    <a:pt x="5193" y="1876"/>
                    <a:pt x="5577" y="1059"/>
                  </a:cubicBezTo>
                  <a:lnTo>
                    <a:pt x="5904" y="347"/>
                  </a:lnTo>
                  <a:cubicBezTo>
                    <a:pt x="5981" y="178"/>
                    <a:pt x="5863" y="1"/>
                    <a:pt x="5695" y="1"/>
                  </a:cubicBezTo>
                  <a:close/>
                </a:path>
              </a:pathLst>
            </a:custGeom>
            <a:solidFill>
              <a:srgbClr val="96A4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07" name="Google Shape;15407;p85"/>
            <p:cNvSpPr/>
            <p:nvPr/>
          </p:nvSpPr>
          <p:spPr>
            <a:xfrm>
              <a:off x="5938324" y="2465697"/>
              <a:ext cx="131185" cy="64600"/>
            </a:xfrm>
            <a:custGeom>
              <a:avLst/>
              <a:gdLst/>
              <a:ahLst/>
              <a:cxnLst/>
              <a:rect l="l" t="t" r="r" b="b"/>
              <a:pathLst>
                <a:path w="5020" h="2472" extrusionOk="0">
                  <a:moveTo>
                    <a:pt x="5020" y="0"/>
                  </a:moveTo>
                  <a:lnTo>
                    <a:pt x="4491" y="145"/>
                  </a:lnTo>
                  <a:cubicBezTo>
                    <a:pt x="3991" y="270"/>
                    <a:pt x="3481" y="347"/>
                    <a:pt x="2962" y="366"/>
                  </a:cubicBezTo>
                  <a:cubicBezTo>
                    <a:pt x="1972" y="433"/>
                    <a:pt x="1029" y="808"/>
                    <a:pt x="270" y="1443"/>
                  </a:cubicBezTo>
                  <a:lnTo>
                    <a:pt x="0" y="1674"/>
                  </a:lnTo>
                  <a:lnTo>
                    <a:pt x="298" y="1856"/>
                  </a:lnTo>
                  <a:cubicBezTo>
                    <a:pt x="683" y="2106"/>
                    <a:pt x="1289" y="2414"/>
                    <a:pt x="1952" y="2462"/>
                  </a:cubicBezTo>
                  <a:cubicBezTo>
                    <a:pt x="2010" y="2472"/>
                    <a:pt x="2068" y="2472"/>
                    <a:pt x="2126" y="2472"/>
                  </a:cubicBezTo>
                  <a:cubicBezTo>
                    <a:pt x="2558" y="2472"/>
                    <a:pt x="2981" y="2356"/>
                    <a:pt x="3347" y="2145"/>
                  </a:cubicBezTo>
                  <a:cubicBezTo>
                    <a:pt x="3953" y="1808"/>
                    <a:pt x="4433" y="1250"/>
                    <a:pt x="4789" y="500"/>
                  </a:cubicBezTo>
                  <a:lnTo>
                    <a:pt x="5020" y="0"/>
                  </a:lnTo>
                  <a:close/>
                </a:path>
              </a:pathLst>
            </a:custGeom>
            <a:solidFill>
              <a:srgbClr val="E0E6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08" name="Google Shape;15408;p85"/>
            <p:cNvSpPr/>
            <p:nvPr/>
          </p:nvSpPr>
          <p:spPr>
            <a:xfrm>
              <a:off x="6000389" y="2465932"/>
              <a:ext cx="69382" cy="64129"/>
            </a:xfrm>
            <a:custGeom>
              <a:avLst/>
              <a:gdLst/>
              <a:ahLst/>
              <a:cxnLst/>
              <a:rect l="l" t="t" r="r" b="b"/>
              <a:pathLst>
                <a:path w="2655" h="2454" extrusionOk="0">
                  <a:moveTo>
                    <a:pt x="2655" y="1"/>
                  </a:moveTo>
                  <a:lnTo>
                    <a:pt x="2116" y="136"/>
                  </a:lnTo>
                  <a:cubicBezTo>
                    <a:pt x="1780" y="222"/>
                    <a:pt x="1433" y="289"/>
                    <a:pt x="1087" y="328"/>
                  </a:cubicBezTo>
                  <a:cubicBezTo>
                    <a:pt x="1020" y="818"/>
                    <a:pt x="789" y="1790"/>
                    <a:pt x="1" y="2453"/>
                  </a:cubicBezTo>
                  <a:cubicBezTo>
                    <a:pt x="347" y="2424"/>
                    <a:pt x="683" y="2309"/>
                    <a:pt x="981" y="2136"/>
                  </a:cubicBezTo>
                  <a:cubicBezTo>
                    <a:pt x="1587" y="1799"/>
                    <a:pt x="2068" y="1251"/>
                    <a:pt x="2414" y="491"/>
                  </a:cubicBezTo>
                  <a:lnTo>
                    <a:pt x="2655" y="1"/>
                  </a:lnTo>
                  <a:close/>
                </a:path>
              </a:pathLst>
            </a:custGeom>
            <a:solidFill>
              <a:srgbClr val="CCD6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09" name="Google Shape;15409;p85"/>
            <p:cNvSpPr/>
            <p:nvPr/>
          </p:nvSpPr>
          <p:spPr>
            <a:xfrm>
              <a:off x="5816703" y="2491333"/>
              <a:ext cx="77666" cy="38964"/>
            </a:xfrm>
            <a:custGeom>
              <a:avLst/>
              <a:gdLst/>
              <a:ahLst/>
              <a:cxnLst/>
              <a:rect l="l" t="t" r="r" b="b"/>
              <a:pathLst>
                <a:path w="2972" h="1491" extrusionOk="0">
                  <a:moveTo>
                    <a:pt x="2020" y="0"/>
                  </a:moveTo>
                  <a:cubicBezTo>
                    <a:pt x="1645" y="414"/>
                    <a:pt x="866" y="1173"/>
                    <a:pt x="0" y="1337"/>
                  </a:cubicBezTo>
                  <a:cubicBezTo>
                    <a:pt x="269" y="1443"/>
                    <a:pt x="558" y="1491"/>
                    <a:pt x="846" y="1491"/>
                  </a:cubicBezTo>
                  <a:cubicBezTo>
                    <a:pt x="904" y="1491"/>
                    <a:pt x="962" y="1491"/>
                    <a:pt x="1020" y="1481"/>
                  </a:cubicBezTo>
                  <a:cubicBezTo>
                    <a:pt x="1683" y="1443"/>
                    <a:pt x="2289" y="1135"/>
                    <a:pt x="2673" y="885"/>
                  </a:cubicBezTo>
                  <a:lnTo>
                    <a:pt x="2972" y="693"/>
                  </a:lnTo>
                  <a:lnTo>
                    <a:pt x="2702" y="471"/>
                  </a:lnTo>
                  <a:cubicBezTo>
                    <a:pt x="2481" y="298"/>
                    <a:pt x="2260" y="135"/>
                    <a:pt x="2020" y="0"/>
                  </a:cubicBezTo>
                  <a:close/>
                </a:path>
              </a:pathLst>
            </a:custGeom>
            <a:solidFill>
              <a:srgbClr val="CCD6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10" name="Google Shape;15410;p85"/>
            <p:cNvSpPr/>
            <p:nvPr/>
          </p:nvSpPr>
          <p:spPr>
            <a:xfrm>
              <a:off x="5828751" y="2603990"/>
              <a:ext cx="175192" cy="72831"/>
            </a:xfrm>
            <a:custGeom>
              <a:avLst/>
              <a:gdLst/>
              <a:ahLst/>
              <a:cxnLst/>
              <a:rect l="l" t="t" r="r" b="b"/>
              <a:pathLst>
                <a:path w="6704" h="2787" extrusionOk="0">
                  <a:moveTo>
                    <a:pt x="2494" y="1"/>
                  </a:moveTo>
                  <a:cubicBezTo>
                    <a:pt x="2150" y="1"/>
                    <a:pt x="1772" y="116"/>
                    <a:pt x="1453" y="430"/>
                  </a:cubicBezTo>
                  <a:cubicBezTo>
                    <a:pt x="703" y="1180"/>
                    <a:pt x="1" y="1286"/>
                    <a:pt x="1" y="1286"/>
                  </a:cubicBezTo>
                  <a:cubicBezTo>
                    <a:pt x="559" y="1565"/>
                    <a:pt x="1068" y="1930"/>
                    <a:pt x="1520" y="2353"/>
                  </a:cubicBezTo>
                  <a:cubicBezTo>
                    <a:pt x="1930" y="2763"/>
                    <a:pt x="3062" y="2786"/>
                    <a:pt x="3309" y="2786"/>
                  </a:cubicBezTo>
                  <a:cubicBezTo>
                    <a:pt x="3340" y="2786"/>
                    <a:pt x="3357" y="2786"/>
                    <a:pt x="3357" y="2786"/>
                  </a:cubicBezTo>
                  <a:cubicBezTo>
                    <a:pt x="3357" y="2786"/>
                    <a:pt x="3374" y="2786"/>
                    <a:pt x="3404" y="2786"/>
                  </a:cubicBezTo>
                  <a:cubicBezTo>
                    <a:pt x="3649" y="2786"/>
                    <a:pt x="4774" y="2763"/>
                    <a:pt x="5184" y="2353"/>
                  </a:cubicBezTo>
                  <a:cubicBezTo>
                    <a:pt x="5636" y="1930"/>
                    <a:pt x="6145" y="1565"/>
                    <a:pt x="6703" y="1286"/>
                  </a:cubicBezTo>
                  <a:cubicBezTo>
                    <a:pt x="6703" y="1286"/>
                    <a:pt x="6001" y="1180"/>
                    <a:pt x="5251" y="430"/>
                  </a:cubicBezTo>
                  <a:cubicBezTo>
                    <a:pt x="4934" y="118"/>
                    <a:pt x="4558" y="4"/>
                    <a:pt x="4217" y="4"/>
                  </a:cubicBezTo>
                  <a:cubicBezTo>
                    <a:pt x="3854" y="4"/>
                    <a:pt x="3530" y="132"/>
                    <a:pt x="3357" y="286"/>
                  </a:cubicBezTo>
                  <a:cubicBezTo>
                    <a:pt x="3179" y="128"/>
                    <a:pt x="2855" y="1"/>
                    <a:pt x="2494" y="1"/>
                  </a:cubicBez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11" name="Google Shape;15411;p85"/>
            <p:cNvSpPr/>
            <p:nvPr/>
          </p:nvSpPr>
          <p:spPr>
            <a:xfrm>
              <a:off x="5828751" y="2636316"/>
              <a:ext cx="175192" cy="40505"/>
            </a:xfrm>
            <a:custGeom>
              <a:avLst/>
              <a:gdLst/>
              <a:ahLst/>
              <a:cxnLst/>
              <a:rect l="l" t="t" r="r" b="b"/>
              <a:pathLst>
                <a:path w="6704" h="1550" extrusionOk="0">
                  <a:moveTo>
                    <a:pt x="3357" y="1"/>
                  </a:moveTo>
                  <a:lnTo>
                    <a:pt x="3241" y="49"/>
                  </a:lnTo>
                  <a:cubicBezTo>
                    <a:pt x="2860" y="193"/>
                    <a:pt x="2373" y="241"/>
                    <a:pt x="1893" y="241"/>
                  </a:cubicBezTo>
                  <a:cubicBezTo>
                    <a:pt x="933" y="241"/>
                    <a:pt x="1" y="49"/>
                    <a:pt x="1" y="49"/>
                  </a:cubicBezTo>
                  <a:lnTo>
                    <a:pt x="1" y="49"/>
                  </a:lnTo>
                  <a:cubicBezTo>
                    <a:pt x="559" y="328"/>
                    <a:pt x="1068" y="693"/>
                    <a:pt x="1520" y="1116"/>
                  </a:cubicBezTo>
                  <a:cubicBezTo>
                    <a:pt x="1930" y="1526"/>
                    <a:pt x="3062" y="1549"/>
                    <a:pt x="3309" y="1549"/>
                  </a:cubicBezTo>
                  <a:cubicBezTo>
                    <a:pt x="3340" y="1549"/>
                    <a:pt x="3357" y="1549"/>
                    <a:pt x="3357" y="1549"/>
                  </a:cubicBezTo>
                  <a:cubicBezTo>
                    <a:pt x="3357" y="1549"/>
                    <a:pt x="3374" y="1549"/>
                    <a:pt x="3404" y="1549"/>
                  </a:cubicBezTo>
                  <a:cubicBezTo>
                    <a:pt x="3649" y="1549"/>
                    <a:pt x="4774" y="1526"/>
                    <a:pt x="5184" y="1116"/>
                  </a:cubicBezTo>
                  <a:cubicBezTo>
                    <a:pt x="5636" y="693"/>
                    <a:pt x="6145" y="328"/>
                    <a:pt x="6703" y="49"/>
                  </a:cubicBezTo>
                  <a:lnTo>
                    <a:pt x="6703" y="49"/>
                  </a:lnTo>
                  <a:cubicBezTo>
                    <a:pt x="6703" y="49"/>
                    <a:pt x="5776" y="241"/>
                    <a:pt x="4816" y="241"/>
                  </a:cubicBezTo>
                  <a:cubicBezTo>
                    <a:pt x="4335" y="241"/>
                    <a:pt x="3847" y="193"/>
                    <a:pt x="3463" y="49"/>
                  </a:cubicBezTo>
                  <a:lnTo>
                    <a:pt x="3357" y="1"/>
                  </a:ln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12" name="Google Shape;15412;p85"/>
            <p:cNvSpPr/>
            <p:nvPr/>
          </p:nvSpPr>
          <p:spPr>
            <a:xfrm>
              <a:off x="5872993" y="2648624"/>
              <a:ext cx="86472" cy="16620"/>
            </a:xfrm>
            <a:custGeom>
              <a:avLst/>
              <a:gdLst/>
              <a:ahLst/>
              <a:cxnLst/>
              <a:rect l="l" t="t" r="r" b="b"/>
              <a:pathLst>
                <a:path w="3309" h="636" extrusionOk="0">
                  <a:moveTo>
                    <a:pt x="1654" y="1"/>
                  </a:moveTo>
                  <a:cubicBezTo>
                    <a:pt x="1212" y="145"/>
                    <a:pt x="754" y="213"/>
                    <a:pt x="286" y="213"/>
                  </a:cubicBezTo>
                  <a:cubicBezTo>
                    <a:pt x="255" y="213"/>
                    <a:pt x="224" y="213"/>
                    <a:pt x="193" y="212"/>
                  </a:cubicBezTo>
                  <a:lnTo>
                    <a:pt x="0" y="212"/>
                  </a:lnTo>
                  <a:cubicBezTo>
                    <a:pt x="48" y="251"/>
                    <a:pt x="96" y="289"/>
                    <a:pt x="135" y="337"/>
                  </a:cubicBezTo>
                  <a:cubicBezTo>
                    <a:pt x="308" y="510"/>
                    <a:pt x="923" y="636"/>
                    <a:pt x="1596" y="636"/>
                  </a:cubicBezTo>
                  <a:lnTo>
                    <a:pt x="1721" y="636"/>
                  </a:lnTo>
                  <a:cubicBezTo>
                    <a:pt x="2395" y="636"/>
                    <a:pt x="3010" y="510"/>
                    <a:pt x="3173" y="337"/>
                  </a:cubicBezTo>
                  <a:cubicBezTo>
                    <a:pt x="3222" y="289"/>
                    <a:pt x="3270" y="251"/>
                    <a:pt x="3308" y="212"/>
                  </a:cubicBezTo>
                  <a:lnTo>
                    <a:pt x="3116" y="212"/>
                  </a:lnTo>
                  <a:cubicBezTo>
                    <a:pt x="3085" y="213"/>
                    <a:pt x="3055" y="213"/>
                    <a:pt x="3024" y="213"/>
                  </a:cubicBezTo>
                  <a:cubicBezTo>
                    <a:pt x="2563" y="213"/>
                    <a:pt x="2096" y="145"/>
                    <a:pt x="1654" y="1"/>
                  </a:cubicBez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13" name="Google Shape;15413;p85"/>
            <p:cNvSpPr/>
            <p:nvPr/>
          </p:nvSpPr>
          <p:spPr>
            <a:xfrm>
              <a:off x="5920972" y="2616717"/>
              <a:ext cx="50540" cy="17404"/>
            </a:xfrm>
            <a:custGeom>
              <a:avLst/>
              <a:gdLst/>
              <a:ahLst/>
              <a:cxnLst/>
              <a:rect l="l" t="t" r="r" b="b"/>
              <a:pathLst>
                <a:path w="1934" h="666" extrusionOk="0">
                  <a:moveTo>
                    <a:pt x="828" y="1"/>
                  </a:moveTo>
                  <a:cubicBezTo>
                    <a:pt x="616" y="1"/>
                    <a:pt x="405" y="58"/>
                    <a:pt x="241" y="183"/>
                  </a:cubicBezTo>
                  <a:lnTo>
                    <a:pt x="1" y="395"/>
                  </a:lnTo>
                  <a:lnTo>
                    <a:pt x="232" y="491"/>
                  </a:lnTo>
                  <a:cubicBezTo>
                    <a:pt x="589" y="607"/>
                    <a:pt x="963" y="665"/>
                    <a:pt x="1345" y="665"/>
                  </a:cubicBezTo>
                  <a:cubicBezTo>
                    <a:pt x="1375" y="665"/>
                    <a:pt x="1404" y="665"/>
                    <a:pt x="1434" y="664"/>
                  </a:cubicBezTo>
                  <a:cubicBezTo>
                    <a:pt x="1607" y="664"/>
                    <a:pt x="1780" y="664"/>
                    <a:pt x="1934" y="645"/>
                  </a:cubicBezTo>
                  <a:cubicBezTo>
                    <a:pt x="1809" y="539"/>
                    <a:pt x="1684" y="433"/>
                    <a:pt x="1568" y="318"/>
                  </a:cubicBezTo>
                  <a:cubicBezTo>
                    <a:pt x="1376" y="116"/>
                    <a:pt x="1107" y="1"/>
                    <a:pt x="828" y="1"/>
                  </a:cubicBezTo>
                  <a:close/>
                </a:path>
              </a:pathLst>
            </a:custGeom>
            <a:solidFill>
              <a:srgbClr val="7F9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14" name="Google Shape;15414;p85"/>
            <p:cNvSpPr/>
            <p:nvPr/>
          </p:nvSpPr>
          <p:spPr>
            <a:xfrm>
              <a:off x="5860920" y="2616717"/>
              <a:ext cx="50802" cy="17404"/>
            </a:xfrm>
            <a:custGeom>
              <a:avLst/>
              <a:gdLst/>
              <a:ahLst/>
              <a:cxnLst/>
              <a:rect l="l" t="t" r="r" b="b"/>
              <a:pathLst>
                <a:path w="1944" h="666" extrusionOk="0">
                  <a:moveTo>
                    <a:pt x="1116" y="1"/>
                  </a:moveTo>
                  <a:cubicBezTo>
                    <a:pt x="837" y="1"/>
                    <a:pt x="568" y="116"/>
                    <a:pt x="366" y="318"/>
                  </a:cubicBezTo>
                  <a:cubicBezTo>
                    <a:pt x="251" y="433"/>
                    <a:pt x="135" y="539"/>
                    <a:pt x="1" y="645"/>
                  </a:cubicBezTo>
                  <a:cubicBezTo>
                    <a:pt x="164" y="655"/>
                    <a:pt x="337" y="664"/>
                    <a:pt x="510" y="664"/>
                  </a:cubicBezTo>
                  <a:cubicBezTo>
                    <a:pt x="539" y="665"/>
                    <a:pt x="568" y="665"/>
                    <a:pt x="597" y="665"/>
                  </a:cubicBezTo>
                  <a:cubicBezTo>
                    <a:pt x="973" y="665"/>
                    <a:pt x="1355" y="607"/>
                    <a:pt x="1712" y="491"/>
                  </a:cubicBezTo>
                  <a:lnTo>
                    <a:pt x="1943" y="395"/>
                  </a:lnTo>
                  <a:lnTo>
                    <a:pt x="1703" y="183"/>
                  </a:lnTo>
                  <a:cubicBezTo>
                    <a:pt x="1530" y="58"/>
                    <a:pt x="1328" y="1"/>
                    <a:pt x="1116" y="1"/>
                  </a:cubicBezTo>
                  <a:close/>
                </a:path>
              </a:pathLst>
            </a:custGeom>
            <a:solidFill>
              <a:srgbClr val="7F9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415" name="Google Shape;15415;p85"/>
          <p:cNvGrpSpPr/>
          <p:nvPr/>
        </p:nvGrpSpPr>
        <p:grpSpPr>
          <a:xfrm>
            <a:off x="4877867" y="1995991"/>
            <a:ext cx="360628" cy="331778"/>
            <a:chOff x="4877867" y="1995991"/>
            <a:chExt cx="360628" cy="331778"/>
          </a:xfrm>
        </p:grpSpPr>
        <p:sp>
          <p:nvSpPr>
            <p:cNvPr id="15416" name="Google Shape;15416;p85"/>
            <p:cNvSpPr/>
            <p:nvPr/>
          </p:nvSpPr>
          <p:spPr>
            <a:xfrm>
              <a:off x="5151527" y="2172699"/>
              <a:ext cx="17613" cy="155070"/>
            </a:xfrm>
            <a:custGeom>
              <a:avLst/>
              <a:gdLst/>
              <a:ahLst/>
              <a:cxnLst/>
              <a:rect l="l" t="t" r="r" b="b"/>
              <a:pathLst>
                <a:path w="674" h="5934" extrusionOk="0">
                  <a:moveTo>
                    <a:pt x="1" y="0"/>
                  </a:moveTo>
                  <a:lnTo>
                    <a:pt x="1" y="5597"/>
                  </a:lnTo>
                  <a:cubicBezTo>
                    <a:pt x="1" y="5779"/>
                    <a:pt x="145" y="5933"/>
                    <a:pt x="337" y="5933"/>
                  </a:cubicBezTo>
                  <a:cubicBezTo>
                    <a:pt x="520" y="5933"/>
                    <a:pt x="674" y="5779"/>
                    <a:pt x="674" y="5597"/>
                  </a:cubicBezTo>
                  <a:lnTo>
                    <a:pt x="674" y="0"/>
                  </a:ln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17" name="Google Shape;15417;p85"/>
            <p:cNvSpPr/>
            <p:nvPr/>
          </p:nvSpPr>
          <p:spPr>
            <a:xfrm>
              <a:off x="5155813" y="2172699"/>
              <a:ext cx="13328" cy="155070"/>
            </a:xfrm>
            <a:custGeom>
              <a:avLst/>
              <a:gdLst/>
              <a:ahLst/>
              <a:cxnLst/>
              <a:rect l="l" t="t" r="r" b="b"/>
              <a:pathLst>
                <a:path w="510" h="5934" extrusionOk="0">
                  <a:moveTo>
                    <a:pt x="173" y="0"/>
                  </a:moveTo>
                  <a:lnTo>
                    <a:pt x="173" y="5597"/>
                  </a:lnTo>
                  <a:cubicBezTo>
                    <a:pt x="173" y="5712"/>
                    <a:pt x="106" y="5827"/>
                    <a:pt x="0" y="5885"/>
                  </a:cubicBezTo>
                  <a:cubicBezTo>
                    <a:pt x="58" y="5914"/>
                    <a:pt x="115" y="5933"/>
                    <a:pt x="173" y="5933"/>
                  </a:cubicBezTo>
                  <a:cubicBezTo>
                    <a:pt x="356" y="5933"/>
                    <a:pt x="510" y="5779"/>
                    <a:pt x="510" y="5597"/>
                  </a:cubicBezTo>
                  <a:lnTo>
                    <a:pt x="510" y="0"/>
                  </a:ln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18" name="Google Shape;15418;p85"/>
            <p:cNvSpPr/>
            <p:nvPr/>
          </p:nvSpPr>
          <p:spPr>
            <a:xfrm>
              <a:off x="4941709" y="2135748"/>
              <a:ext cx="233206" cy="58877"/>
            </a:xfrm>
            <a:custGeom>
              <a:avLst/>
              <a:gdLst/>
              <a:ahLst/>
              <a:cxnLst/>
              <a:rect l="l" t="t" r="r" b="b"/>
              <a:pathLst>
                <a:path w="8924" h="2253" extrusionOk="0">
                  <a:moveTo>
                    <a:pt x="3260" y="1"/>
                  </a:moveTo>
                  <a:cubicBezTo>
                    <a:pt x="2173" y="1"/>
                    <a:pt x="1558" y="1376"/>
                    <a:pt x="741" y="1376"/>
                  </a:cubicBezTo>
                  <a:cubicBezTo>
                    <a:pt x="106" y="1376"/>
                    <a:pt x="193" y="914"/>
                    <a:pt x="269" y="703"/>
                  </a:cubicBezTo>
                  <a:cubicBezTo>
                    <a:pt x="276" y="688"/>
                    <a:pt x="263" y="680"/>
                    <a:pt x="251" y="680"/>
                  </a:cubicBezTo>
                  <a:cubicBezTo>
                    <a:pt x="247" y="680"/>
                    <a:pt x="243" y="681"/>
                    <a:pt x="241" y="683"/>
                  </a:cubicBezTo>
                  <a:cubicBezTo>
                    <a:pt x="58" y="895"/>
                    <a:pt x="0" y="1174"/>
                    <a:pt x="96" y="1433"/>
                  </a:cubicBezTo>
                  <a:cubicBezTo>
                    <a:pt x="262" y="1845"/>
                    <a:pt x="828" y="2253"/>
                    <a:pt x="1580" y="2253"/>
                  </a:cubicBezTo>
                  <a:cubicBezTo>
                    <a:pt x="1917" y="2253"/>
                    <a:pt x="2291" y="2171"/>
                    <a:pt x="2683" y="1972"/>
                  </a:cubicBezTo>
                  <a:cubicBezTo>
                    <a:pt x="3553" y="1533"/>
                    <a:pt x="4066" y="1458"/>
                    <a:pt x="4302" y="1458"/>
                  </a:cubicBezTo>
                  <a:cubicBezTo>
                    <a:pt x="4340" y="1458"/>
                    <a:pt x="4371" y="1460"/>
                    <a:pt x="4395" y="1462"/>
                  </a:cubicBezTo>
                  <a:lnTo>
                    <a:pt x="4529" y="1462"/>
                  </a:lnTo>
                  <a:cubicBezTo>
                    <a:pt x="4553" y="1460"/>
                    <a:pt x="4584" y="1458"/>
                    <a:pt x="4622" y="1458"/>
                  </a:cubicBezTo>
                  <a:cubicBezTo>
                    <a:pt x="4860" y="1458"/>
                    <a:pt x="5379" y="1533"/>
                    <a:pt x="6241" y="1972"/>
                  </a:cubicBezTo>
                  <a:cubicBezTo>
                    <a:pt x="6633" y="2171"/>
                    <a:pt x="7007" y="2253"/>
                    <a:pt x="7344" y="2253"/>
                  </a:cubicBezTo>
                  <a:cubicBezTo>
                    <a:pt x="8096" y="2253"/>
                    <a:pt x="8662" y="1845"/>
                    <a:pt x="8828" y="1433"/>
                  </a:cubicBezTo>
                  <a:cubicBezTo>
                    <a:pt x="8924" y="1174"/>
                    <a:pt x="8866" y="885"/>
                    <a:pt x="8674" y="683"/>
                  </a:cubicBezTo>
                  <a:cubicBezTo>
                    <a:pt x="8671" y="681"/>
                    <a:pt x="8668" y="680"/>
                    <a:pt x="8665" y="680"/>
                  </a:cubicBezTo>
                  <a:cubicBezTo>
                    <a:pt x="8655" y="680"/>
                    <a:pt x="8645" y="688"/>
                    <a:pt x="8645" y="703"/>
                  </a:cubicBezTo>
                  <a:cubicBezTo>
                    <a:pt x="8722" y="914"/>
                    <a:pt x="8808" y="1376"/>
                    <a:pt x="8174" y="1376"/>
                  </a:cubicBezTo>
                  <a:cubicBezTo>
                    <a:pt x="7356" y="1376"/>
                    <a:pt x="6741" y="1"/>
                    <a:pt x="5654" y="1"/>
                  </a:cubicBezTo>
                  <a:cubicBezTo>
                    <a:pt x="4779" y="1"/>
                    <a:pt x="4539" y="520"/>
                    <a:pt x="4481" y="722"/>
                  </a:cubicBezTo>
                  <a:cubicBezTo>
                    <a:pt x="4476" y="731"/>
                    <a:pt x="4467" y="736"/>
                    <a:pt x="4458" y="736"/>
                  </a:cubicBezTo>
                  <a:cubicBezTo>
                    <a:pt x="4450" y="736"/>
                    <a:pt x="4443" y="731"/>
                    <a:pt x="4443" y="722"/>
                  </a:cubicBezTo>
                  <a:cubicBezTo>
                    <a:pt x="4375" y="520"/>
                    <a:pt x="4145" y="1"/>
                    <a:pt x="3260" y="1"/>
                  </a:cubicBez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19" name="Google Shape;15419;p85"/>
            <p:cNvSpPr/>
            <p:nvPr/>
          </p:nvSpPr>
          <p:spPr>
            <a:xfrm>
              <a:off x="5217119" y="2012873"/>
              <a:ext cx="17613" cy="314897"/>
            </a:xfrm>
            <a:custGeom>
              <a:avLst/>
              <a:gdLst/>
              <a:ahLst/>
              <a:cxnLst/>
              <a:rect l="l" t="t" r="r" b="b"/>
              <a:pathLst>
                <a:path w="674" h="12050" extrusionOk="0">
                  <a:moveTo>
                    <a:pt x="337" y="0"/>
                  </a:moveTo>
                  <a:cubicBezTo>
                    <a:pt x="145" y="0"/>
                    <a:pt x="0" y="145"/>
                    <a:pt x="0" y="337"/>
                  </a:cubicBezTo>
                  <a:lnTo>
                    <a:pt x="0" y="11713"/>
                  </a:lnTo>
                  <a:cubicBezTo>
                    <a:pt x="0" y="11895"/>
                    <a:pt x="145" y="12049"/>
                    <a:pt x="337" y="12049"/>
                  </a:cubicBezTo>
                  <a:cubicBezTo>
                    <a:pt x="520" y="12049"/>
                    <a:pt x="673" y="11895"/>
                    <a:pt x="673" y="11713"/>
                  </a:cubicBezTo>
                  <a:lnTo>
                    <a:pt x="673" y="337"/>
                  </a:lnTo>
                  <a:cubicBezTo>
                    <a:pt x="673" y="145"/>
                    <a:pt x="520" y="0"/>
                    <a:pt x="337" y="0"/>
                  </a:cubicBez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20" name="Google Shape;15420;p85"/>
            <p:cNvSpPr/>
            <p:nvPr/>
          </p:nvSpPr>
          <p:spPr>
            <a:xfrm>
              <a:off x="5221379" y="2012873"/>
              <a:ext cx="13354" cy="314897"/>
            </a:xfrm>
            <a:custGeom>
              <a:avLst/>
              <a:gdLst/>
              <a:ahLst/>
              <a:cxnLst/>
              <a:rect l="l" t="t" r="r" b="b"/>
              <a:pathLst>
                <a:path w="511" h="12050" extrusionOk="0">
                  <a:moveTo>
                    <a:pt x="174" y="0"/>
                  </a:moveTo>
                  <a:cubicBezTo>
                    <a:pt x="107" y="0"/>
                    <a:pt x="49" y="10"/>
                    <a:pt x="1" y="39"/>
                  </a:cubicBezTo>
                  <a:cubicBezTo>
                    <a:pt x="107" y="106"/>
                    <a:pt x="164" y="212"/>
                    <a:pt x="164" y="337"/>
                  </a:cubicBezTo>
                  <a:lnTo>
                    <a:pt x="164" y="11713"/>
                  </a:lnTo>
                  <a:cubicBezTo>
                    <a:pt x="164" y="11828"/>
                    <a:pt x="107" y="11943"/>
                    <a:pt x="1" y="12001"/>
                  </a:cubicBezTo>
                  <a:cubicBezTo>
                    <a:pt x="55" y="12034"/>
                    <a:pt x="114" y="12049"/>
                    <a:pt x="171" y="12049"/>
                  </a:cubicBezTo>
                  <a:cubicBezTo>
                    <a:pt x="347" y="12049"/>
                    <a:pt x="510" y="11908"/>
                    <a:pt x="510" y="11713"/>
                  </a:cubicBezTo>
                  <a:lnTo>
                    <a:pt x="510" y="337"/>
                  </a:lnTo>
                  <a:cubicBezTo>
                    <a:pt x="510" y="145"/>
                    <a:pt x="357" y="0"/>
                    <a:pt x="174" y="0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21" name="Google Shape;15421;p85"/>
            <p:cNvSpPr/>
            <p:nvPr/>
          </p:nvSpPr>
          <p:spPr>
            <a:xfrm>
              <a:off x="4877867" y="1995991"/>
              <a:ext cx="360393" cy="119478"/>
            </a:xfrm>
            <a:custGeom>
              <a:avLst/>
              <a:gdLst/>
              <a:ahLst/>
              <a:cxnLst/>
              <a:rect l="l" t="t" r="r" b="b"/>
              <a:pathLst>
                <a:path w="13791" h="4572" extrusionOk="0">
                  <a:moveTo>
                    <a:pt x="3397" y="1"/>
                  </a:moveTo>
                  <a:cubicBezTo>
                    <a:pt x="3358" y="1"/>
                    <a:pt x="3319" y="1"/>
                    <a:pt x="3280" y="2"/>
                  </a:cubicBezTo>
                  <a:cubicBezTo>
                    <a:pt x="2222" y="2"/>
                    <a:pt x="1174" y="60"/>
                    <a:pt x="135" y="175"/>
                  </a:cubicBezTo>
                  <a:cubicBezTo>
                    <a:pt x="58" y="185"/>
                    <a:pt x="1" y="252"/>
                    <a:pt x="1" y="329"/>
                  </a:cubicBezTo>
                  <a:lnTo>
                    <a:pt x="1" y="810"/>
                  </a:lnTo>
                  <a:cubicBezTo>
                    <a:pt x="1" y="839"/>
                    <a:pt x="10" y="877"/>
                    <a:pt x="30" y="896"/>
                  </a:cubicBezTo>
                  <a:cubicBezTo>
                    <a:pt x="78" y="973"/>
                    <a:pt x="193" y="1194"/>
                    <a:pt x="193" y="1646"/>
                  </a:cubicBezTo>
                  <a:cubicBezTo>
                    <a:pt x="193" y="2368"/>
                    <a:pt x="280" y="3281"/>
                    <a:pt x="780" y="3848"/>
                  </a:cubicBezTo>
                  <a:cubicBezTo>
                    <a:pt x="1058" y="4156"/>
                    <a:pt x="1434" y="4368"/>
                    <a:pt x="1837" y="4454"/>
                  </a:cubicBezTo>
                  <a:cubicBezTo>
                    <a:pt x="2201" y="4532"/>
                    <a:pt x="2572" y="4571"/>
                    <a:pt x="2944" y="4571"/>
                  </a:cubicBezTo>
                  <a:cubicBezTo>
                    <a:pt x="2986" y="4571"/>
                    <a:pt x="3027" y="4571"/>
                    <a:pt x="3068" y="4570"/>
                  </a:cubicBezTo>
                  <a:cubicBezTo>
                    <a:pt x="3578" y="4570"/>
                    <a:pt x="4097" y="4560"/>
                    <a:pt x="4559" y="4339"/>
                  </a:cubicBezTo>
                  <a:cubicBezTo>
                    <a:pt x="5116" y="4060"/>
                    <a:pt x="5482" y="3531"/>
                    <a:pt x="5761" y="2993"/>
                  </a:cubicBezTo>
                  <a:cubicBezTo>
                    <a:pt x="5905" y="2714"/>
                    <a:pt x="6030" y="2425"/>
                    <a:pt x="6117" y="2118"/>
                  </a:cubicBezTo>
                  <a:cubicBezTo>
                    <a:pt x="6203" y="1800"/>
                    <a:pt x="6492" y="1579"/>
                    <a:pt x="6818" y="1579"/>
                  </a:cubicBezTo>
                  <a:lnTo>
                    <a:pt x="6972" y="1579"/>
                  </a:lnTo>
                  <a:cubicBezTo>
                    <a:pt x="7299" y="1579"/>
                    <a:pt x="7588" y="1800"/>
                    <a:pt x="7674" y="2118"/>
                  </a:cubicBezTo>
                  <a:cubicBezTo>
                    <a:pt x="7761" y="2425"/>
                    <a:pt x="7886" y="2714"/>
                    <a:pt x="8030" y="2993"/>
                  </a:cubicBezTo>
                  <a:cubicBezTo>
                    <a:pt x="8309" y="3531"/>
                    <a:pt x="8674" y="4070"/>
                    <a:pt x="9232" y="4339"/>
                  </a:cubicBezTo>
                  <a:cubicBezTo>
                    <a:pt x="9637" y="4533"/>
                    <a:pt x="10087" y="4572"/>
                    <a:pt x="10536" y="4572"/>
                  </a:cubicBezTo>
                  <a:cubicBezTo>
                    <a:pt x="10598" y="4572"/>
                    <a:pt x="10660" y="4571"/>
                    <a:pt x="10723" y="4570"/>
                  </a:cubicBezTo>
                  <a:cubicBezTo>
                    <a:pt x="10764" y="4571"/>
                    <a:pt x="10805" y="4571"/>
                    <a:pt x="10847" y="4571"/>
                  </a:cubicBezTo>
                  <a:cubicBezTo>
                    <a:pt x="11219" y="4571"/>
                    <a:pt x="11590" y="4532"/>
                    <a:pt x="11953" y="4454"/>
                  </a:cubicBezTo>
                  <a:cubicBezTo>
                    <a:pt x="12357" y="4368"/>
                    <a:pt x="12732" y="4156"/>
                    <a:pt x="13011" y="3848"/>
                  </a:cubicBezTo>
                  <a:cubicBezTo>
                    <a:pt x="13511" y="3281"/>
                    <a:pt x="13598" y="2368"/>
                    <a:pt x="13598" y="1646"/>
                  </a:cubicBezTo>
                  <a:cubicBezTo>
                    <a:pt x="13598" y="1194"/>
                    <a:pt x="13713" y="973"/>
                    <a:pt x="13761" y="896"/>
                  </a:cubicBezTo>
                  <a:cubicBezTo>
                    <a:pt x="13780" y="877"/>
                    <a:pt x="13790" y="839"/>
                    <a:pt x="13790" y="810"/>
                  </a:cubicBezTo>
                  <a:lnTo>
                    <a:pt x="13790" y="329"/>
                  </a:lnTo>
                  <a:cubicBezTo>
                    <a:pt x="13790" y="252"/>
                    <a:pt x="13732" y="185"/>
                    <a:pt x="13655" y="175"/>
                  </a:cubicBezTo>
                  <a:cubicBezTo>
                    <a:pt x="12617" y="60"/>
                    <a:pt x="11569" y="2"/>
                    <a:pt x="10521" y="2"/>
                  </a:cubicBezTo>
                  <a:cubicBezTo>
                    <a:pt x="10481" y="1"/>
                    <a:pt x="10442" y="1"/>
                    <a:pt x="10403" y="1"/>
                  </a:cubicBezTo>
                  <a:cubicBezTo>
                    <a:pt x="9540" y="1"/>
                    <a:pt x="8697" y="202"/>
                    <a:pt x="7924" y="589"/>
                  </a:cubicBezTo>
                  <a:cubicBezTo>
                    <a:pt x="7751" y="675"/>
                    <a:pt x="7559" y="742"/>
                    <a:pt x="7367" y="791"/>
                  </a:cubicBezTo>
                  <a:cubicBezTo>
                    <a:pt x="7213" y="824"/>
                    <a:pt x="7054" y="841"/>
                    <a:pt x="6895" y="841"/>
                  </a:cubicBezTo>
                  <a:cubicBezTo>
                    <a:pt x="6737" y="841"/>
                    <a:pt x="6578" y="824"/>
                    <a:pt x="6424" y="791"/>
                  </a:cubicBezTo>
                  <a:cubicBezTo>
                    <a:pt x="6232" y="742"/>
                    <a:pt x="6049" y="675"/>
                    <a:pt x="5867" y="589"/>
                  </a:cubicBezTo>
                  <a:cubicBezTo>
                    <a:pt x="5103" y="202"/>
                    <a:pt x="4252" y="1"/>
                    <a:pt x="3397" y="1"/>
                  </a:cubicBez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22" name="Google Shape;15422;p85"/>
            <p:cNvSpPr/>
            <p:nvPr/>
          </p:nvSpPr>
          <p:spPr>
            <a:xfrm>
              <a:off x="5138461" y="1997533"/>
              <a:ext cx="100035" cy="117675"/>
            </a:xfrm>
            <a:custGeom>
              <a:avLst/>
              <a:gdLst/>
              <a:ahLst/>
              <a:cxnLst/>
              <a:rect l="l" t="t" r="r" b="b"/>
              <a:pathLst>
                <a:path w="3828" h="4503" extrusionOk="0">
                  <a:moveTo>
                    <a:pt x="2366" y="1"/>
                  </a:moveTo>
                  <a:lnTo>
                    <a:pt x="2366" y="799"/>
                  </a:lnTo>
                  <a:cubicBezTo>
                    <a:pt x="2366" y="799"/>
                    <a:pt x="2174" y="991"/>
                    <a:pt x="2174" y="1578"/>
                  </a:cubicBezTo>
                  <a:cubicBezTo>
                    <a:pt x="2174" y="2299"/>
                    <a:pt x="2087" y="3222"/>
                    <a:pt x="1587" y="3789"/>
                  </a:cubicBezTo>
                  <a:cubicBezTo>
                    <a:pt x="1299" y="4088"/>
                    <a:pt x="933" y="4299"/>
                    <a:pt x="529" y="4386"/>
                  </a:cubicBezTo>
                  <a:cubicBezTo>
                    <a:pt x="356" y="4424"/>
                    <a:pt x="174" y="4453"/>
                    <a:pt x="1" y="4472"/>
                  </a:cubicBezTo>
                  <a:cubicBezTo>
                    <a:pt x="251" y="4491"/>
                    <a:pt x="501" y="4501"/>
                    <a:pt x="751" y="4501"/>
                  </a:cubicBezTo>
                  <a:cubicBezTo>
                    <a:pt x="792" y="4502"/>
                    <a:pt x="833" y="4502"/>
                    <a:pt x="875" y="4502"/>
                  </a:cubicBezTo>
                  <a:cubicBezTo>
                    <a:pt x="1247" y="4502"/>
                    <a:pt x="1618" y="4464"/>
                    <a:pt x="1981" y="4386"/>
                  </a:cubicBezTo>
                  <a:cubicBezTo>
                    <a:pt x="2385" y="4299"/>
                    <a:pt x="2760" y="4088"/>
                    <a:pt x="3039" y="3789"/>
                  </a:cubicBezTo>
                  <a:cubicBezTo>
                    <a:pt x="3539" y="3222"/>
                    <a:pt x="3626" y="2299"/>
                    <a:pt x="3626" y="1578"/>
                  </a:cubicBezTo>
                  <a:cubicBezTo>
                    <a:pt x="3626" y="1126"/>
                    <a:pt x="3741" y="914"/>
                    <a:pt x="3789" y="837"/>
                  </a:cubicBezTo>
                  <a:cubicBezTo>
                    <a:pt x="3808" y="808"/>
                    <a:pt x="3818" y="780"/>
                    <a:pt x="3818" y="741"/>
                  </a:cubicBezTo>
                  <a:lnTo>
                    <a:pt x="3818" y="260"/>
                  </a:lnTo>
                  <a:lnTo>
                    <a:pt x="3828" y="270"/>
                  </a:lnTo>
                  <a:cubicBezTo>
                    <a:pt x="3818" y="193"/>
                    <a:pt x="3760" y="126"/>
                    <a:pt x="3683" y="116"/>
                  </a:cubicBezTo>
                  <a:cubicBezTo>
                    <a:pt x="3472" y="97"/>
                    <a:pt x="3001" y="39"/>
                    <a:pt x="2366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23" name="Google Shape;15423;p85"/>
            <p:cNvSpPr/>
            <p:nvPr/>
          </p:nvSpPr>
          <p:spPr>
            <a:xfrm>
              <a:off x="5085438" y="2010077"/>
              <a:ext cx="137222" cy="91568"/>
            </a:xfrm>
            <a:custGeom>
              <a:avLst/>
              <a:gdLst/>
              <a:ahLst/>
              <a:cxnLst/>
              <a:rect l="l" t="t" r="r" b="b"/>
              <a:pathLst>
                <a:path w="5251" h="3504" extrusionOk="0">
                  <a:moveTo>
                    <a:pt x="2461" y="0"/>
                  </a:moveTo>
                  <a:cubicBezTo>
                    <a:pt x="1683" y="0"/>
                    <a:pt x="918" y="182"/>
                    <a:pt x="222" y="521"/>
                  </a:cubicBezTo>
                  <a:lnTo>
                    <a:pt x="212" y="521"/>
                  </a:lnTo>
                  <a:cubicBezTo>
                    <a:pt x="126" y="569"/>
                    <a:pt x="49" y="655"/>
                    <a:pt x="29" y="761"/>
                  </a:cubicBezTo>
                  <a:cubicBezTo>
                    <a:pt x="1" y="867"/>
                    <a:pt x="20" y="982"/>
                    <a:pt x="77" y="1069"/>
                  </a:cubicBezTo>
                  <a:cubicBezTo>
                    <a:pt x="154" y="1175"/>
                    <a:pt x="212" y="1300"/>
                    <a:pt x="251" y="1434"/>
                  </a:cubicBezTo>
                  <a:cubicBezTo>
                    <a:pt x="328" y="1694"/>
                    <a:pt x="433" y="1954"/>
                    <a:pt x="558" y="2204"/>
                  </a:cubicBezTo>
                  <a:cubicBezTo>
                    <a:pt x="876" y="2800"/>
                    <a:pt x="1174" y="3146"/>
                    <a:pt x="1520" y="3319"/>
                  </a:cubicBezTo>
                  <a:cubicBezTo>
                    <a:pt x="1828" y="3463"/>
                    <a:pt x="2193" y="3492"/>
                    <a:pt x="2655" y="3492"/>
                  </a:cubicBezTo>
                  <a:lnTo>
                    <a:pt x="2780" y="3502"/>
                  </a:lnTo>
                  <a:cubicBezTo>
                    <a:pt x="2826" y="3503"/>
                    <a:pt x="2872" y="3504"/>
                    <a:pt x="2918" y="3504"/>
                  </a:cubicBezTo>
                  <a:cubicBezTo>
                    <a:pt x="3247" y="3504"/>
                    <a:pt x="3575" y="3473"/>
                    <a:pt x="3895" y="3406"/>
                  </a:cubicBezTo>
                  <a:cubicBezTo>
                    <a:pt x="4193" y="3338"/>
                    <a:pt x="4472" y="3194"/>
                    <a:pt x="4684" y="2973"/>
                  </a:cubicBezTo>
                  <a:cubicBezTo>
                    <a:pt x="4982" y="2627"/>
                    <a:pt x="5136" y="2002"/>
                    <a:pt x="5136" y="1107"/>
                  </a:cubicBezTo>
                  <a:cubicBezTo>
                    <a:pt x="5136" y="915"/>
                    <a:pt x="5155" y="732"/>
                    <a:pt x="5193" y="550"/>
                  </a:cubicBezTo>
                  <a:cubicBezTo>
                    <a:pt x="5251" y="328"/>
                    <a:pt x="5087" y="107"/>
                    <a:pt x="4857" y="88"/>
                  </a:cubicBezTo>
                  <a:cubicBezTo>
                    <a:pt x="4328" y="50"/>
                    <a:pt x="3510" y="2"/>
                    <a:pt x="2578" y="2"/>
                  </a:cubicBezTo>
                  <a:cubicBezTo>
                    <a:pt x="2539" y="1"/>
                    <a:pt x="2500" y="0"/>
                    <a:pt x="2461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24" name="Google Shape;15424;p85"/>
            <p:cNvSpPr/>
            <p:nvPr/>
          </p:nvSpPr>
          <p:spPr>
            <a:xfrm>
              <a:off x="5089959" y="2014336"/>
              <a:ext cx="127683" cy="83023"/>
            </a:xfrm>
            <a:custGeom>
              <a:avLst/>
              <a:gdLst/>
              <a:ahLst/>
              <a:cxnLst/>
              <a:rect l="l" t="t" r="r" b="b"/>
              <a:pathLst>
                <a:path w="4886" h="3177" extrusionOk="0">
                  <a:moveTo>
                    <a:pt x="2286" y="1"/>
                  </a:moveTo>
                  <a:cubicBezTo>
                    <a:pt x="1538" y="1"/>
                    <a:pt x="802" y="173"/>
                    <a:pt x="126" y="502"/>
                  </a:cubicBezTo>
                  <a:cubicBezTo>
                    <a:pt x="68" y="531"/>
                    <a:pt x="30" y="579"/>
                    <a:pt x="10" y="637"/>
                  </a:cubicBezTo>
                  <a:cubicBezTo>
                    <a:pt x="1" y="694"/>
                    <a:pt x="10" y="762"/>
                    <a:pt x="49" y="810"/>
                  </a:cubicBezTo>
                  <a:cubicBezTo>
                    <a:pt x="126" y="935"/>
                    <a:pt x="193" y="1079"/>
                    <a:pt x="231" y="1223"/>
                  </a:cubicBezTo>
                  <a:cubicBezTo>
                    <a:pt x="308" y="1483"/>
                    <a:pt x="414" y="1733"/>
                    <a:pt x="539" y="1964"/>
                  </a:cubicBezTo>
                  <a:cubicBezTo>
                    <a:pt x="828" y="2521"/>
                    <a:pt x="1106" y="2848"/>
                    <a:pt x="1424" y="3002"/>
                  </a:cubicBezTo>
                  <a:cubicBezTo>
                    <a:pt x="1703" y="3137"/>
                    <a:pt x="2049" y="3166"/>
                    <a:pt x="2482" y="3166"/>
                  </a:cubicBezTo>
                  <a:lnTo>
                    <a:pt x="2607" y="3175"/>
                  </a:lnTo>
                  <a:cubicBezTo>
                    <a:pt x="2644" y="3176"/>
                    <a:pt x="2681" y="3177"/>
                    <a:pt x="2718" y="3177"/>
                  </a:cubicBezTo>
                  <a:cubicBezTo>
                    <a:pt x="3045" y="3177"/>
                    <a:pt x="3364" y="3140"/>
                    <a:pt x="3684" y="3079"/>
                  </a:cubicBezTo>
                  <a:cubicBezTo>
                    <a:pt x="3943" y="3021"/>
                    <a:pt x="4193" y="2887"/>
                    <a:pt x="4386" y="2694"/>
                  </a:cubicBezTo>
                  <a:cubicBezTo>
                    <a:pt x="4655" y="2387"/>
                    <a:pt x="4799" y="1791"/>
                    <a:pt x="4799" y="944"/>
                  </a:cubicBezTo>
                  <a:cubicBezTo>
                    <a:pt x="4789" y="742"/>
                    <a:pt x="4818" y="541"/>
                    <a:pt x="4857" y="348"/>
                  </a:cubicBezTo>
                  <a:cubicBezTo>
                    <a:pt x="4886" y="223"/>
                    <a:pt x="4799" y="98"/>
                    <a:pt x="4674" y="89"/>
                  </a:cubicBezTo>
                  <a:cubicBezTo>
                    <a:pt x="4145" y="50"/>
                    <a:pt x="3328" y="2"/>
                    <a:pt x="2405" y="2"/>
                  </a:cubicBezTo>
                  <a:cubicBezTo>
                    <a:pt x="2365" y="1"/>
                    <a:pt x="2326" y="1"/>
                    <a:pt x="2286" y="1"/>
                  </a:cubicBezTo>
                  <a:close/>
                </a:path>
              </a:pathLst>
            </a:custGeom>
            <a:solidFill>
              <a:srgbClr val="E0E6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25" name="Google Shape;15425;p85"/>
            <p:cNvSpPr/>
            <p:nvPr/>
          </p:nvSpPr>
          <p:spPr>
            <a:xfrm>
              <a:off x="4893704" y="2009815"/>
              <a:ext cx="136987" cy="91568"/>
            </a:xfrm>
            <a:custGeom>
              <a:avLst/>
              <a:gdLst/>
              <a:ahLst/>
              <a:cxnLst/>
              <a:rect l="l" t="t" r="r" b="b"/>
              <a:pathLst>
                <a:path w="5242" h="3504" extrusionOk="0">
                  <a:moveTo>
                    <a:pt x="2781" y="1"/>
                  </a:moveTo>
                  <a:cubicBezTo>
                    <a:pt x="2742" y="1"/>
                    <a:pt x="2703" y="1"/>
                    <a:pt x="2664" y="2"/>
                  </a:cubicBezTo>
                  <a:cubicBezTo>
                    <a:pt x="1731" y="2"/>
                    <a:pt x="914" y="50"/>
                    <a:pt x="385" y="98"/>
                  </a:cubicBezTo>
                  <a:cubicBezTo>
                    <a:pt x="154" y="108"/>
                    <a:pt x="1" y="329"/>
                    <a:pt x="49" y="550"/>
                  </a:cubicBezTo>
                  <a:cubicBezTo>
                    <a:pt x="87" y="733"/>
                    <a:pt x="106" y="925"/>
                    <a:pt x="106" y="1108"/>
                  </a:cubicBezTo>
                  <a:cubicBezTo>
                    <a:pt x="106" y="2002"/>
                    <a:pt x="260" y="2627"/>
                    <a:pt x="568" y="2973"/>
                  </a:cubicBezTo>
                  <a:cubicBezTo>
                    <a:pt x="779" y="3194"/>
                    <a:pt x="1049" y="3348"/>
                    <a:pt x="1356" y="3406"/>
                  </a:cubicBezTo>
                  <a:cubicBezTo>
                    <a:pt x="1677" y="3473"/>
                    <a:pt x="1997" y="3504"/>
                    <a:pt x="2324" y="3504"/>
                  </a:cubicBezTo>
                  <a:cubicBezTo>
                    <a:pt x="2370" y="3504"/>
                    <a:pt x="2416" y="3503"/>
                    <a:pt x="2462" y="3502"/>
                  </a:cubicBezTo>
                  <a:lnTo>
                    <a:pt x="2587" y="3502"/>
                  </a:lnTo>
                  <a:cubicBezTo>
                    <a:pt x="3049" y="3502"/>
                    <a:pt x="3414" y="3473"/>
                    <a:pt x="3722" y="3319"/>
                  </a:cubicBezTo>
                  <a:cubicBezTo>
                    <a:pt x="4068" y="3146"/>
                    <a:pt x="4366" y="2810"/>
                    <a:pt x="4684" y="2214"/>
                  </a:cubicBezTo>
                  <a:cubicBezTo>
                    <a:pt x="4809" y="1964"/>
                    <a:pt x="4914" y="1704"/>
                    <a:pt x="4991" y="1435"/>
                  </a:cubicBezTo>
                  <a:cubicBezTo>
                    <a:pt x="5030" y="1300"/>
                    <a:pt x="5087" y="1185"/>
                    <a:pt x="5164" y="1069"/>
                  </a:cubicBezTo>
                  <a:cubicBezTo>
                    <a:pt x="5222" y="983"/>
                    <a:pt x="5241" y="867"/>
                    <a:pt x="5222" y="762"/>
                  </a:cubicBezTo>
                  <a:cubicBezTo>
                    <a:pt x="5193" y="656"/>
                    <a:pt x="5126" y="569"/>
                    <a:pt x="5030" y="521"/>
                  </a:cubicBezTo>
                  <a:lnTo>
                    <a:pt x="5020" y="521"/>
                  </a:lnTo>
                  <a:cubicBezTo>
                    <a:pt x="4324" y="182"/>
                    <a:pt x="3559" y="1"/>
                    <a:pt x="2781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26" name="Google Shape;15426;p85"/>
            <p:cNvSpPr/>
            <p:nvPr/>
          </p:nvSpPr>
          <p:spPr>
            <a:xfrm>
              <a:off x="4898721" y="2014101"/>
              <a:ext cx="127683" cy="83023"/>
            </a:xfrm>
            <a:custGeom>
              <a:avLst/>
              <a:gdLst/>
              <a:ahLst/>
              <a:cxnLst/>
              <a:rect l="l" t="t" r="r" b="b"/>
              <a:pathLst>
                <a:path w="4886" h="3177" extrusionOk="0">
                  <a:moveTo>
                    <a:pt x="2595" y="0"/>
                  </a:moveTo>
                  <a:cubicBezTo>
                    <a:pt x="2557" y="0"/>
                    <a:pt x="2520" y="0"/>
                    <a:pt x="2482" y="1"/>
                  </a:cubicBezTo>
                  <a:cubicBezTo>
                    <a:pt x="1559" y="1"/>
                    <a:pt x="732" y="49"/>
                    <a:pt x="212" y="98"/>
                  </a:cubicBezTo>
                  <a:cubicBezTo>
                    <a:pt x="87" y="107"/>
                    <a:pt x="1" y="223"/>
                    <a:pt x="30" y="348"/>
                  </a:cubicBezTo>
                  <a:cubicBezTo>
                    <a:pt x="68" y="550"/>
                    <a:pt x="87" y="742"/>
                    <a:pt x="87" y="953"/>
                  </a:cubicBezTo>
                  <a:cubicBezTo>
                    <a:pt x="87" y="1800"/>
                    <a:pt x="232" y="2386"/>
                    <a:pt x="501" y="2703"/>
                  </a:cubicBezTo>
                  <a:cubicBezTo>
                    <a:pt x="693" y="2896"/>
                    <a:pt x="943" y="3030"/>
                    <a:pt x="1203" y="3079"/>
                  </a:cubicBezTo>
                  <a:cubicBezTo>
                    <a:pt x="1515" y="3146"/>
                    <a:pt x="1827" y="3176"/>
                    <a:pt x="2145" y="3176"/>
                  </a:cubicBezTo>
                  <a:cubicBezTo>
                    <a:pt x="2190" y="3176"/>
                    <a:pt x="2235" y="3176"/>
                    <a:pt x="2280" y="3175"/>
                  </a:cubicBezTo>
                  <a:lnTo>
                    <a:pt x="2395" y="3175"/>
                  </a:lnTo>
                  <a:cubicBezTo>
                    <a:pt x="2838" y="3175"/>
                    <a:pt x="3184" y="3146"/>
                    <a:pt x="3463" y="3011"/>
                  </a:cubicBezTo>
                  <a:cubicBezTo>
                    <a:pt x="3780" y="2857"/>
                    <a:pt x="4059" y="2530"/>
                    <a:pt x="4347" y="1973"/>
                  </a:cubicBezTo>
                  <a:cubicBezTo>
                    <a:pt x="4472" y="1732"/>
                    <a:pt x="4578" y="1482"/>
                    <a:pt x="4655" y="1223"/>
                  </a:cubicBezTo>
                  <a:cubicBezTo>
                    <a:pt x="4693" y="1078"/>
                    <a:pt x="4761" y="934"/>
                    <a:pt x="4838" y="809"/>
                  </a:cubicBezTo>
                  <a:cubicBezTo>
                    <a:pt x="4876" y="761"/>
                    <a:pt x="4886" y="703"/>
                    <a:pt x="4876" y="646"/>
                  </a:cubicBezTo>
                  <a:cubicBezTo>
                    <a:pt x="4857" y="578"/>
                    <a:pt x="4818" y="530"/>
                    <a:pt x="4761" y="511"/>
                  </a:cubicBezTo>
                  <a:cubicBezTo>
                    <a:pt x="4083" y="181"/>
                    <a:pt x="3345" y="0"/>
                    <a:pt x="2595" y="0"/>
                  </a:cubicBezTo>
                  <a:close/>
                </a:path>
              </a:pathLst>
            </a:custGeom>
            <a:solidFill>
              <a:srgbClr val="E0E6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27" name="Google Shape;15427;p85"/>
            <p:cNvSpPr/>
            <p:nvPr/>
          </p:nvSpPr>
          <p:spPr>
            <a:xfrm>
              <a:off x="4940690" y="2017133"/>
              <a:ext cx="85479" cy="79939"/>
            </a:xfrm>
            <a:custGeom>
              <a:avLst/>
              <a:gdLst/>
              <a:ahLst/>
              <a:cxnLst/>
              <a:rect l="l" t="t" r="r" b="b"/>
              <a:pathLst>
                <a:path w="3271" h="3059" extrusionOk="0">
                  <a:moveTo>
                    <a:pt x="2010" y="1"/>
                  </a:moveTo>
                  <a:cubicBezTo>
                    <a:pt x="1943" y="222"/>
                    <a:pt x="1847" y="568"/>
                    <a:pt x="1684" y="1107"/>
                  </a:cubicBezTo>
                  <a:cubicBezTo>
                    <a:pt x="1607" y="1366"/>
                    <a:pt x="1510" y="1616"/>
                    <a:pt x="1385" y="1857"/>
                  </a:cubicBezTo>
                  <a:cubicBezTo>
                    <a:pt x="1087" y="2424"/>
                    <a:pt x="808" y="2741"/>
                    <a:pt x="491" y="2895"/>
                  </a:cubicBezTo>
                  <a:cubicBezTo>
                    <a:pt x="337" y="2972"/>
                    <a:pt x="174" y="3011"/>
                    <a:pt x="1" y="3030"/>
                  </a:cubicBezTo>
                  <a:cubicBezTo>
                    <a:pt x="212" y="3049"/>
                    <a:pt x="433" y="3059"/>
                    <a:pt x="664" y="3059"/>
                  </a:cubicBezTo>
                  <a:lnTo>
                    <a:pt x="789" y="3059"/>
                  </a:lnTo>
                  <a:cubicBezTo>
                    <a:pt x="1222" y="3059"/>
                    <a:pt x="1568" y="3030"/>
                    <a:pt x="1847" y="2895"/>
                  </a:cubicBezTo>
                  <a:cubicBezTo>
                    <a:pt x="2164" y="2741"/>
                    <a:pt x="2434" y="2414"/>
                    <a:pt x="2732" y="1857"/>
                  </a:cubicBezTo>
                  <a:cubicBezTo>
                    <a:pt x="2857" y="1616"/>
                    <a:pt x="2962" y="1366"/>
                    <a:pt x="3030" y="1107"/>
                  </a:cubicBezTo>
                  <a:cubicBezTo>
                    <a:pt x="3078" y="962"/>
                    <a:pt x="3136" y="828"/>
                    <a:pt x="3222" y="703"/>
                  </a:cubicBezTo>
                  <a:cubicBezTo>
                    <a:pt x="3261" y="655"/>
                    <a:pt x="3270" y="587"/>
                    <a:pt x="3261" y="530"/>
                  </a:cubicBezTo>
                  <a:cubicBezTo>
                    <a:pt x="3241" y="462"/>
                    <a:pt x="3203" y="414"/>
                    <a:pt x="3155" y="395"/>
                  </a:cubicBezTo>
                  <a:lnTo>
                    <a:pt x="3145" y="395"/>
                  </a:lnTo>
                  <a:cubicBezTo>
                    <a:pt x="2780" y="212"/>
                    <a:pt x="2405" y="78"/>
                    <a:pt x="2010" y="1"/>
                  </a:cubicBezTo>
                  <a:close/>
                </a:path>
              </a:pathLst>
            </a:custGeom>
            <a:solidFill>
              <a:srgbClr val="CCD6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28" name="Google Shape;15428;p85"/>
            <p:cNvSpPr/>
            <p:nvPr/>
          </p:nvSpPr>
          <p:spPr>
            <a:xfrm>
              <a:off x="5139715" y="2014624"/>
              <a:ext cx="77431" cy="82500"/>
            </a:xfrm>
            <a:custGeom>
              <a:avLst/>
              <a:gdLst/>
              <a:ahLst/>
              <a:cxnLst/>
              <a:rect l="l" t="t" r="r" b="b"/>
              <a:pathLst>
                <a:path w="2963" h="3157" extrusionOk="0">
                  <a:moveTo>
                    <a:pt x="1510" y="1"/>
                  </a:moveTo>
                  <a:cubicBezTo>
                    <a:pt x="1501" y="299"/>
                    <a:pt x="1501" y="760"/>
                    <a:pt x="1501" y="924"/>
                  </a:cubicBezTo>
                  <a:cubicBezTo>
                    <a:pt x="1501" y="1780"/>
                    <a:pt x="1366" y="2366"/>
                    <a:pt x="1087" y="2674"/>
                  </a:cubicBezTo>
                  <a:cubicBezTo>
                    <a:pt x="895" y="2876"/>
                    <a:pt x="655" y="3001"/>
                    <a:pt x="385" y="3059"/>
                  </a:cubicBezTo>
                  <a:cubicBezTo>
                    <a:pt x="260" y="3087"/>
                    <a:pt x="126" y="3116"/>
                    <a:pt x="1" y="3126"/>
                  </a:cubicBezTo>
                  <a:cubicBezTo>
                    <a:pt x="193" y="3145"/>
                    <a:pt x="385" y="3155"/>
                    <a:pt x="578" y="3155"/>
                  </a:cubicBezTo>
                  <a:lnTo>
                    <a:pt x="703" y="3155"/>
                  </a:lnTo>
                  <a:cubicBezTo>
                    <a:pt x="746" y="3156"/>
                    <a:pt x="790" y="3156"/>
                    <a:pt x="834" y="3156"/>
                  </a:cubicBezTo>
                  <a:cubicBezTo>
                    <a:pt x="1146" y="3156"/>
                    <a:pt x="1458" y="3126"/>
                    <a:pt x="1770" y="3059"/>
                  </a:cubicBezTo>
                  <a:cubicBezTo>
                    <a:pt x="2030" y="3010"/>
                    <a:pt x="2280" y="2876"/>
                    <a:pt x="2472" y="2683"/>
                  </a:cubicBezTo>
                  <a:cubicBezTo>
                    <a:pt x="2741" y="2366"/>
                    <a:pt x="2885" y="1780"/>
                    <a:pt x="2885" y="924"/>
                  </a:cubicBezTo>
                  <a:cubicBezTo>
                    <a:pt x="2885" y="722"/>
                    <a:pt x="2905" y="530"/>
                    <a:pt x="2943" y="328"/>
                  </a:cubicBezTo>
                  <a:cubicBezTo>
                    <a:pt x="2962" y="270"/>
                    <a:pt x="2953" y="212"/>
                    <a:pt x="2914" y="164"/>
                  </a:cubicBezTo>
                  <a:cubicBezTo>
                    <a:pt x="2885" y="106"/>
                    <a:pt x="2828" y="78"/>
                    <a:pt x="2770" y="78"/>
                  </a:cubicBezTo>
                  <a:cubicBezTo>
                    <a:pt x="2443" y="49"/>
                    <a:pt x="2010" y="20"/>
                    <a:pt x="1510" y="1"/>
                  </a:cubicBezTo>
                  <a:close/>
                </a:path>
              </a:pathLst>
            </a:custGeom>
            <a:solidFill>
              <a:srgbClr val="CCD6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29" name="Google Shape;15429;p85"/>
            <p:cNvSpPr/>
            <p:nvPr/>
          </p:nvSpPr>
          <p:spPr>
            <a:xfrm>
              <a:off x="4969096" y="2146802"/>
              <a:ext cx="177675" cy="36716"/>
            </a:xfrm>
            <a:custGeom>
              <a:avLst/>
              <a:gdLst/>
              <a:ahLst/>
              <a:cxnLst/>
              <a:rect l="l" t="t" r="r" b="b"/>
              <a:pathLst>
                <a:path w="6799" h="1405" extrusionOk="0">
                  <a:moveTo>
                    <a:pt x="4587" y="1"/>
                  </a:moveTo>
                  <a:cubicBezTo>
                    <a:pt x="4020" y="1"/>
                    <a:pt x="3856" y="260"/>
                    <a:pt x="3818" y="424"/>
                  </a:cubicBezTo>
                  <a:cubicBezTo>
                    <a:pt x="3789" y="501"/>
                    <a:pt x="3751" y="568"/>
                    <a:pt x="3693" y="616"/>
                  </a:cubicBezTo>
                  <a:cubicBezTo>
                    <a:pt x="4049" y="645"/>
                    <a:pt x="4587" y="770"/>
                    <a:pt x="5376" y="1174"/>
                  </a:cubicBezTo>
                  <a:cubicBezTo>
                    <a:pt x="5653" y="1327"/>
                    <a:pt x="5969" y="1404"/>
                    <a:pt x="6284" y="1405"/>
                  </a:cubicBezTo>
                  <a:lnTo>
                    <a:pt x="6284" y="1405"/>
                  </a:lnTo>
                  <a:cubicBezTo>
                    <a:pt x="6456" y="1404"/>
                    <a:pt x="6627" y="1375"/>
                    <a:pt x="6799" y="1318"/>
                  </a:cubicBezTo>
                  <a:cubicBezTo>
                    <a:pt x="6405" y="1212"/>
                    <a:pt x="6087" y="933"/>
                    <a:pt x="5770" y="655"/>
                  </a:cubicBezTo>
                  <a:cubicBezTo>
                    <a:pt x="5385" y="318"/>
                    <a:pt x="5020" y="1"/>
                    <a:pt x="4587" y="1"/>
                  </a:cubicBezTo>
                  <a:close/>
                  <a:moveTo>
                    <a:pt x="2212" y="1"/>
                  </a:moveTo>
                  <a:cubicBezTo>
                    <a:pt x="1779" y="1"/>
                    <a:pt x="1424" y="318"/>
                    <a:pt x="1029" y="655"/>
                  </a:cubicBezTo>
                  <a:cubicBezTo>
                    <a:pt x="722" y="933"/>
                    <a:pt x="395" y="1212"/>
                    <a:pt x="0" y="1318"/>
                  </a:cubicBezTo>
                  <a:cubicBezTo>
                    <a:pt x="173" y="1376"/>
                    <a:pt x="347" y="1405"/>
                    <a:pt x="520" y="1405"/>
                  </a:cubicBezTo>
                  <a:cubicBezTo>
                    <a:pt x="837" y="1405"/>
                    <a:pt x="1145" y="1318"/>
                    <a:pt x="1424" y="1174"/>
                  </a:cubicBezTo>
                  <a:cubicBezTo>
                    <a:pt x="2222" y="770"/>
                    <a:pt x="2760" y="645"/>
                    <a:pt x="3106" y="616"/>
                  </a:cubicBezTo>
                  <a:cubicBezTo>
                    <a:pt x="3049" y="568"/>
                    <a:pt x="3010" y="501"/>
                    <a:pt x="2981" y="424"/>
                  </a:cubicBezTo>
                  <a:cubicBezTo>
                    <a:pt x="2943" y="260"/>
                    <a:pt x="2779" y="1"/>
                    <a:pt x="2212" y="1"/>
                  </a:cubicBezTo>
                  <a:close/>
                  <a:moveTo>
                    <a:pt x="6284" y="1405"/>
                  </a:moveTo>
                  <a:cubicBezTo>
                    <a:pt x="6283" y="1405"/>
                    <a:pt x="6281" y="1405"/>
                    <a:pt x="6280" y="1405"/>
                  </a:cubicBezTo>
                  <a:lnTo>
                    <a:pt x="6289" y="1405"/>
                  </a:lnTo>
                  <a:cubicBezTo>
                    <a:pt x="6288" y="1405"/>
                    <a:pt x="6286" y="1405"/>
                    <a:pt x="6284" y="1405"/>
                  </a:cubicBezTo>
                  <a:close/>
                </a:path>
              </a:pathLst>
            </a:custGeom>
            <a:solidFill>
              <a:srgbClr val="3B53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430" name="Google Shape;15430;p85"/>
          <p:cNvGrpSpPr/>
          <p:nvPr/>
        </p:nvGrpSpPr>
        <p:grpSpPr>
          <a:xfrm>
            <a:off x="7050889" y="2913503"/>
            <a:ext cx="363529" cy="339513"/>
            <a:chOff x="7050889" y="2913503"/>
            <a:chExt cx="363529" cy="339513"/>
          </a:xfrm>
        </p:grpSpPr>
        <p:sp>
          <p:nvSpPr>
            <p:cNvPr id="15431" name="Google Shape;15431;p85"/>
            <p:cNvSpPr/>
            <p:nvPr/>
          </p:nvSpPr>
          <p:spPr>
            <a:xfrm>
              <a:off x="7057814" y="2913503"/>
              <a:ext cx="217893" cy="268146"/>
            </a:xfrm>
            <a:custGeom>
              <a:avLst/>
              <a:gdLst/>
              <a:ahLst/>
              <a:cxnLst/>
              <a:rect l="l" t="t" r="r" b="b"/>
              <a:pathLst>
                <a:path w="8338" h="10261" extrusionOk="0">
                  <a:moveTo>
                    <a:pt x="8338" y="0"/>
                  </a:moveTo>
                  <a:lnTo>
                    <a:pt x="1818" y="1443"/>
                  </a:lnTo>
                  <a:lnTo>
                    <a:pt x="1818" y="3741"/>
                  </a:lnTo>
                  <a:lnTo>
                    <a:pt x="1818" y="8655"/>
                  </a:lnTo>
                  <a:cubicBezTo>
                    <a:pt x="1597" y="8558"/>
                    <a:pt x="1357" y="8510"/>
                    <a:pt x="1126" y="8501"/>
                  </a:cubicBezTo>
                  <a:cubicBezTo>
                    <a:pt x="501" y="8501"/>
                    <a:pt x="1" y="8895"/>
                    <a:pt x="1" y="9385"/>
                  </a:cubicBezTo>
                  <a:cubicBezTo>
                    <a:pt x="1" y="9866"/>
                    <a:pt x="501" y="10260"/>
                    <a:pt x="1126" y="10260"/>
                  </a:cubicBezTo>
                  <a:cubicBezTo>
                    <a:pt x="2251" y="10260"/>
                    <a:pt x="2578" y="9405"/>
                    <a:pt x="2578" y="9068"/>
                  </a:cubicBezTo>
                  <a:lnTo>
                    <a:pt x="2578" y="3577"/>
                  </a:lnTo>
                  <a:lnTo>
                    <a:pt x="7578" y="2462"/>
                  </a:lnTo>
                  <a:lnTo>
                    <a:pt x="7578" y="7154"/>
                  </a:lnTo>
                  <a:cubicBezTo>
                    <a:pt x="7357" y="7058"/>
                    <a:pt x="7126" y="7010"/>
                    <a:pt x="6886" y="7001"/>
                  </a:cubicBezTo>
                  <a:cubicBezTo>
                    <a:pt x="6270" y="7001"/>
                    <a:pt x="5770" y="7395"/>
                    <a:pt x="5770" y="7876"/>
                  </a:cubicBezTo>
                  <a:cubicBezTo>
                    <a:pt x="5770" y="8366"/>
                    <a:pt x="6270" y="8760"/>
                    <a:pt x="6886" y="8760"/>
                  </a:cubicBezTo>
                  <a:cubicBezTo>
                    <a:pt x="7886" y="8760"/>
                    <a:pt x="8338" y="8020"/>
                    <a:pt x="8338" y="7529"/>
                  </a:cubicBezTo>
                  <a:cubicBezTo>
                    <a:pt x="8338" y="7241"/>
                    <a:pt x="8338" y="2298"/>
                    <a:pt x="8338" y="2298"/>
                  </a:cubicBezTo>
                  <a:lnTo>
                    <a:pt x="8338" y="0"/>
                  </a:lnTo>
                  <a:close/>
                </a:path>
              </a:pathLst>
            </a:custGeom>
            <a:solidFill>
              <a:srgbClr val="A9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32" name="Google Shape;15432;p85"/>
            <p:cNvSpPr/>
            <p:nvPr/>
          </p:nvSpPr>
          <p:spPr>
            <a:xfrm>
              <a:off x="7262118" y="2972223"/>
              <a:ext cx="152300" cy="280794"/>
            </a:xfrm>
            <a:custGeom>
              <a:avLst/>
              <a:gdLst/>
              <a:ahLst/>
              <a:cxnLst/>
              <a:rect l="l" t="t" r="r" b="b"/>
              <a:pathLst>
                <a:path w="5828" h="10745" extrusionOk="0">
                  <a:moveTo>
                    <a:pt x="2252" y="1"/>
                  </a:moveTo>
                  <a:cubicBezTo>
                    <a:pt x="2222" y="1"/>
                    <a:pt x="2193" y="25"/>
                    <a:pt x="2193" y="61"/>
                  </a:cubicBezTo>
                  <a:lnTo>
                    <a:pt x="2193" y="8946"/>
                  </a:lnTo>
                  <a:cubicBezTo>
                    <a:pt x="1905" y="8812"/>
                    <a:pt x="1597" y="8735"/>
                    <a:pt x="1280" y="8725"/>
                  </a:cubicBezTo>
                  <a:cubicBezTo>
                    <a:pt x="578" y="8725"/>
                    <a:pt x="1" y="9177"/>
                    <a:pt x="1" y="9735"/>
                  </a:cubicBezTo>
                  <a:cubicBezTo>
                    <a:pt x="1" y="10292"/>
                    <a:pt x="578" y="10744"/>
                    <a:pt x="1280" y="10744"/>
                  </a:cubicBezTo>
                  <a:cubicBezTo>
                    <a:pt x="2347" y="10744"/>
                    <a:pt x="2953" y="9725"/>
                    <a:pt x="2953" y="9167"/>
                  </a:cubicBezTo>
                  <a:lnTo>
                    <a:pt x="2953" y="3552"/>
                  </a:lnTo>
                  <a:cubicBezTo>
                    <a:pt x="4107" y="3994"/>
                    <a:pt x="5097" y="4802"/>
                    <a:pt x="5761" y="5859"/>
                  </a:cubicBezTo>
                  <a:cubicBezTo>
                    <a:pt x="5768" y="5871"/>
                    <a:pt x="5780" y="5876"/>
                    <a:pt x="5792" y="5876"/>
                  </a:cubicBezTo>
                  <a:cubicBezTo>
                    <a:pt x="5810" y="5876"/>
                    <a:pt x="5828" y="5864"/>
                    <a:pt x="5828" y="5840"/>
                  </a:cubicBezTo>
                  <a:cubicBezTo>
                    <a:pt x="5828" y="5282"/>
                    <a:pt x="5761" y="3167"/>
                    <a:pt x="4684" y="2715"/>
                  </a:cubicBezTo>
                  <a:cubicBezTo>
                    <a:pt x="4030" y="2446"/>
                    <a:pt x="3376" y="1676"/>
                    <a:pt x="2914" y="1003"/>
                  </a:cubicBezTo>
                  <a:cubicBezTo>
                    <a:pt x="2895" y="965"/>
                    <a:pt x="2876" y="936"/>
                    <a:pt x="2847" y="907"/>
                  </a:cubicBezTo>
                  <a:cubicBezTo>
                    <a:pt x="2607" y="551"/>
                    <a:pt x="2414" y="234"/>
                    <a:pt x="2299" y="32"/>
                  </a:cubicBezTo>
                  <a:cubicBezTo>
                    <a:pt x="2288" y="10"/>
                    <a:pt x="2270" y="1"/>
                    <a:pt x="2252" y="1"/>
                  </a:cubicBezTo>
                  <a:close/>
                </a:path>
              </a:pathLst>
            </a:custGeom>
            <a:solidFill>
              <a:srgbClr val="A1B0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33" name="Google Shape;15433;p85"/>
            <p:cNvSpPr/>
            <p:nvPr/>
          </p:nvSpPr>
          <p:spPr>
            <a:xfrm>
              <a:off x="7263373" y="3037136"/>
              <a:ext cx="151046" cy="214626"/>
            </a:xfrm>
            <a:custGeom>
              <a:avLst/>
              <a:gdLst/>
              <a:ahLst/>
              <a:cxnLst/>
              <a:rect l="l" t="t" r="r" b="b"/>
              <a:pathLst>
                <a:path w="5780" h="8213" extrusionOk="0">
                  <a:moveTo>
                    <a:pt x="2491" y="0"/>
                  </a:moveTo>
                  <a:lnTo>
                    <a:pt x="2491" y="6212"/>
                  </a:lnTo>
                  <a:cubicBezTo>
                    <a:pt x="2491" y="6760"/>
                    <a:pt x="1895" y="7780"/>
                    <a:pt x="828" y="7780"/>
                  </a:cubicBezTo>
                  <a:cubicBezTo>
                    <a:pt x="539" y="7780"/>
                    <a:pt x="251" y="7703"/>
                    <a:pt x="1" y="7539"/>
                  </a:cubicBezTo>
                  <a:lnTo>
                    <a:pt x="1" y="7539"/>
                  </a:lnTo>
                  <a:lnTo>
                    <a:pt x="20" y="7578"/>
                  </a:lnTo>
                  <a:lnTo>
                    <a:pt x="30" y="7616"/>
                  </a:lnTo>
                  <a:cubicBezTo>
                    <a:pt x="58" y="7664"/>
                    <a:pt x="87" y="7712"/>
                    <a:pt x="116" y="7760"/>
                  </a:cubicBezTo>
                  <a:lnTo>
                    <a:pt x="145" y="7789"/>
                  </a:lnTo>
                  <a:lnTo>
                    <a:pt x="164" y="7818"/>
                  </a:lnTo>
                  <a:cubicBezTo>
                    <a:pt x="193" y="7847"/>
                    <a:pt x="222" y="7876"/>
                    <a:pt x="260" y="7905"/>
                  </a:cubicBezTo>
                  <a:lnTo>
                    <a:pt x="289" y="7933"/>
                  </a:lnTo>
                  <a:lnTo>
                    <a:pt x="299" y="7943"/>
                  </a:lnTo>
                  <a:lnTo>
                    <a:pt x="328" y="7962"/>
                  </a:lnTo>
                  <a:lnTo>
                    <a:pt x="337" y="7972"/>
                  </a:lnTo>
                  <a:lnTo>
                    <a:pt x="366" y="7991"/>
                  </a:lnTo>
                  <a:lnTo>
                    <a:pt x="376" y="7991"/>
                  </a:lnTo>
                  <a:lnTo>
                    <a:pt x="433" y="8030"/>
                  </a:lnTo>
                  <a:lnTo>
                    <a:pt x="443" y="8039"/>
                  </a:lnTo>
                  <a:lnTo>
                    <a:pt x="472" y="8049"/>
                  </a:lnTo>
                  <a:lnTo>
                    <a:pt x="491" y="8068"/>
                  </a:lnTo>
                  <a:lnTo>
                    <a:pt x="520" y="8078"/>
                  </a:lnTo>
                  <a:lnTo>
                    <a:pt x="539" y="8087"/>
                  </a:lnTo>
                  <a:lnTo>
                    <a:pt x="558" y="8097"/>
                  </a:lnTo>
                  <a:lnTo>
                    <a:pt x="587" y="8107"/>
                  </a:lnTo>
                  <a:lnTo>
                    <a:pt x="616" y="8126"/>
                  </a:lnTo>
                  <a:lnTo>
                    <a:pt x="655" y="8135"/>
                  </a:lnTo>
                  <a:lnTo>
                    <a:pt x="683" y="8145"/>
                  </a:lnTo>
                  <a:lnTo>
                    <a:pt x="712" y="8164"/>
                  </a:lnTo>
                  <a:lnTo>
                    <a:pt x="732" y="8164"/>
                  </a:lnTo>
                  <a:lnTo>
                    <a:pt x="770" y="8174"/>
                  </a:lnTo>
                  <a:lnTo>
                    <a:pt x="789" y="8183"/>
                  </a:lnTo>
                  <a:lnTo>
                    <a:pt x="828" y="8193"/>
                  </a:lnTo>
                  <a:lnTo>
                    <a:pt x="847" y="8193"/>
                  </a:lnTo>
                  <a:lnTo>
                    <a:pt x="885" y="8203"/>
                  </a:lnTo>
                  <a:lnTo>
                    <a:pt x="905" y="8203"/>
                  </a:lnTo>
                  <a:lnTo>
                    <a:pt x="953" y="8212"/>
                  </a:lnTo>
                  <a:lnTo>
                    <a:pt x="1222" y="8212"/>
                  </a:lnTo>
                  <a:cubicBezTo>
                    <a:pt x="2280" y="8212"/>
                    <a:pt x="2886" y="7193"/>
                    <a:pt x="2886" y="6635"/>
                  </a:cubicBezTo>
                  <a:lnTo>
                    <a:pt x="2886" y="1068"/>
                  </a:lnTo>
                  <a:cubicBezTo>
                    <a:pt x="4049" y="1510"/>
                    <a:pt x="5040" y="2318"/>
                    <a:pt x="5713" y="3375"/>
                  </a:cubicBezTo>
                  <a:cubicBezTo>
                    <a:pt x="5719" y="3382"/>
                    <a:pt x="5729" y="3385"/>
                    <a:pt x="5738" y="3385"/>
                  </a:cubicBezTo>
                  <a:cubicBezTo>
                    <a:pt x="5755" y="3385"/>
                    <a:pt x="5774" y="3375"/>
                    <a:pt x="5780" y="3356"/>
                  </a:cubicBezTo>
                  <a:cubicBezTo>
                    <a:pt x="5780" y="3260"/>
                    <a:pt x="5780" y="3116"/>
                    <a:pt x="5770" y="2933"/>
                  </a:cubicBezTo>
                  <a:cubicBezTo>
                    <a:pt x="5482" y="2029"/>
                    <a:pt x="4809" y="827"/>
                    <a:pt x="2491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34" name="Google Shape;15434;p85"/>
            <p:cNvSpPr/>
            <p:nvPr/>
          </p:nvSpPr>
          <p:spPr>
            <a:xfrm>
              <a:off x="7105323" y="2913739"/>
              <a:ext cx="170384" cy="97788"/>
            </a:xfrm>
            <a:custGeom>
              <a:avLst/>
              <a:gdLst/>
              <a:ahLst/>
              <a:cxnLst/>
              <a:rect l="l" t="t" r="r" b="b"/>
              <a:pathLst>
                <a:path w="6520" h="3742" extrusionOk="0">
                  <a:moveTo>
                    <a:pt x="6520" y="1"/>
                  </a:moveTo>
                  <a:lnTo>
                    <a:pt x="0" y="1443"/>
                  </a:lnTo>
                  <a:lnTo>
                    <a:pt x="0" y="3741"/>
                  </a:lnTo>
                  <a:lnTo>
                    <a:pt x="6520" y="2289"/>
                  </a:lnTo>
                  <a:lnTo>
                    <a:pt x="6520" y="1"/>
                  </a:ln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35" name="Google Shape;15435;p85"/>
            <p:cNvSpPr/>
            <p:nvPr/>
          </p:nvSpPr>
          <p:spPr>
            <a:xfrm>
              <a:off x="7082196" y="2913503"/>
              <a:ext cx="193511" cy="267884"/>
            </a:xfrm>
            <a:custGeom>
              <a:avLst/>
              <a:gdLst/>
              <a:ahLst/>
              <a:cxnLst/>
              <a:rect l="l" t="t" r="r" b="b"/>
              <a:pathLst>
                <a:path w="7405" h="10251" extrusionOk="0">
                  <a:moveTo>
                    <a:pt x="7405" y="0"/>
                  </a:moveTo>
                  <a:lnTo>
                    <a:pt x="885" y="1443"/>
                  </a:lnTo>
                  <a:lnTo>
                    <a:pt x="885" y="3741"/>
                  </a:lnTo>
                  <a:lnTo>
                    <a:pt x="1231" y="3664"/>
                  </a:lnTo>
                  <a:lnTo>
                    <a:pt x="1231" y="9058"/>
                  </a:lnTo>
                  <a:cubicBezTo>
                    <a:pt x="1231" y="9376"/>
                    <a:pt x="953" y="10135"/>
                    <a:pt x="1" y="10241"/>
                  </a:cubicBezTo>
                  <a:cubicBezTo>
                    <a:pt x="68" y="10251"/>
                    <a:pt x="126" y="10251"/>
                    <a:pt x="193" y="10251"/>
                  </a:cubicBezTo>
                  <a:cubicBezTo>
                    <a:pt x="1318" y="10251"/>
                    <a:pt x="1645" y="9395"/>
                    <a:pt x="1645" y="9058"/>
                  </a:cubicBezTo>
                  <a:lnTo>
                    <a:pt x="1645" y="3577"/>
                  </a:lnTo>
                  <a:lnTo>
                    <a:pt x="6241" y="2558"/>
                  </a:lnTo>
                  <a:lnTo>
                    <a:pt x="6991" y="2395"/>
                  </a:lnTo>
                  <a:lnTo>
                    <a:pt x="6991" y="7529"/>
                  </a:lnTo>
                  <a:cubicBezTo>
                    <a:pt x="6991" y="7981"/>
                    <a:pt x="6607" y="8645"/>
                    <a:pt x="5761" y="8751"/>
                  </a:cubicBezTo>
                  <a:cubicBezTo>
                    <a:pt x="5828" y="8751"/>
                    <a:pt x="5886" y="8760"/>
                    <a:pt x="5953" y="8760"/>
                  </a:cubicBezTo>
                  <a:cubicBezTo>
                    <a:pt x="6953" y="8760"/>
                    <a:pt x="7405" y="8020"/>
                    <a:pt x="7405" y="7529"/>
                  </a:cubicBezTo>
                  <a:lnTo>
                    <a:pt x="7405" y="2298"/>
                  </a:lnTo>
                  <a:lnTo>
                    <a:pt x="7405" y="0"/>
                  </a:ln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36" name="Google Shape;15436;p85"/>
            <p:cNvSpPr/>
            <p:nvPr/>
          </p:nvSpPr>
          <p:spPr>
            <a:xfrm>
              <a:off x="7354601" y="3215961"/>
              <a:ext cx="50775" cy="17195"/>
            </a:xfrm>
            <a:custGeom>
              <a:avLst/>
              <a:gdLst/>
              <a:ahLst/>
              <a:cxnLst/>
              <a:rect l="l" t="t" r="r" b="b"/>
              <a:pathLst>
                <a:path w="1943" h="658" extrusionOk="0">
                  <a:moveTo>
                    <a:pt x="1689" y="0"/>
                  </a:moveTo>
                  <a:cubicBezTo>
                    <a:pt x="1664" y="0"/>
                    <a:pt x="1639" y="5"/>
                    <a:pt x="1616" y="13"/>
                  </a:cubicBezTo>
                  <a:cubicBezTo>
                    <a:pt x="1424" y="90"/>
                    <a:pt x="1000" y="215"/>
                    <a:pt x="202" y="254"/>
                  </a:cubicBezTo>
                  <a:cubicBezTo>
                    <a:pt x="96" y="254"/>
                    <a:pt x="0" y="340"/>
                    <a:pt x="0" y="456"/>
                  </a:cubicBezTo>
                  <a:cubicBezTo>
                    <a:pt x="0" y="571"/>
                    <a:pt x="96" y="658"/>
                    <a:pt x="202" y="658"/>
                  </a:cubicBezTo>
                  <a:lnTo>
                    <a:pt x="212" y="658"/>
                  </a:lnTo>
                  <a:cubicBezTo>
                    <a:pt x="1039" y="619"/>
                    <a:pt x="1510" y="504"/>
                    <a:pt x="1760" y="408"/>
                  </a:cubicBezTo>
                  <a:cubicBezTo>
                    <a:pt x="1904" y="350"/>
                    <a:pt x="1943" y="187"/>
                    <a:pt x="1847" y="71"/>
                  </a:cubicBezTo>
                  <a:cubicBezTo>
                    <a:pt x="1806" y="24"/>
                    <a:pt x="1747" y="0"/>
                    <a:pt x="1689" y="0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37" name="Google Shape;15437;p85"/>
            <p:cNvSpPr/>
            <p:nvPr/>
          </p:nvSpPr>
          <p:spPr>
            <a:xfrm>
              <a:off x="7050889" y="3195813"/>
              <a:ext cx="197431" cy="26786"/>
            </a:xfrm>
            <a:custGeom>
              <a:avLst/>
              <a:gdLst/>
              <a:ahLst/>
              <a:cxnLst/>
              <a:rect l="l" t="t" r="r" b="b"/>
              <a:pathLst>
                <a:path w="7555" h="1025" extrusionOk="0">
                  <a:moveTo>
                    <a:pt x="2504" y="0"/>
                  </a:moveTo>
                  <a:cubicBezTo>
                    <a:pt x="1357" y="0"/>
                    <a:pt x="655" y="173"/>
                    <a:pt x="227" y="371"/>
                  </a:cubicBezTo>
                  <a:cubicBezTo>
                    <a:pt x="1" y="463"/>
                    <a:pt x="111" y="767"/>
                    <a:pt x="308" y="767"/>
                  </a:cubicBezTo>
                  <a:cubicBezTo>
                    <a:pt x="337" y="767"/>
                    <a:pt x="368" y="761"/>
                    <a:pt x="400" y="746"/>
                  </a:cubicBezTo>
                  <a:cubicBezTo>
                    <a:pt x="927" y="505"/>
                    <a:pt x="1669" y="416"/>
                    <a:pt x="2477" y="416"/>
                  </a:cubicBezTo>
                  <a:cubicBezTo>
                    <a:pt x="3826" y="416"/>
                    <a:pt x="5360" y="663"/>
                    <a:pt x="6382" y="861"/>
                  </a:cubicBezTo>
                  <a:cubicBezTo>
                    <a:pt x="6670" y="919"/>
                    <a:pt x="6959" y="977"/>
                    <a:pt x="7237" y="1025"/>
                  </a:cubicBezTo>
                  <a:lnTo>
                    <a:pt x="7276" y="1025"/>
                  </a:lnTo>
                  <a:cubicBezTo>
                    <a:pt x="7526" y="1025"/>
                    <a:pt x="7555" y="669"/>
                    <a:pt x="7305" y="621"/>
                  </a:cubicBezTo>
                  <a:cubicBezTo>
                    <a:pt x="7035" y="573"/>
                    <a:pt x="6747" y="515"/>
                    <a:pt x="6459" y="458"/>
                  </a:cubicBezTo>
                  <a:cubicBezTo>
                    <a:pt x="4755" y="123"/>
                    <a:pt x="3471" y="0"/>
                    <a:pt x="2504" y="0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38" name="Google Shape;15438;p85"/>
            <p:cNvSpPr/>
            <p:nvPr/>
          </p:nvSpPr>
          <p:spPr>
            <a:xfrm>
              <a:off x="7357371" y="3166361"/>
              <a:ext cx="47509" cy="16803"/>
            </a:xfrm>
            <a:custGeom>
              <a:avLst/>
              <a:gdLst/>
              <a:ahLst/>
              <a:cxnLst/>
              <a:rect l="l" t="t" r="r" b="b"/>
              <a:pathLst>
                <a:path w="1818" h="643" extrusionOk="0">
                  <a:moveTo>
                    <a:pt x="1579" y="0"/>
                  </a:moveTo>
                  <a:cubicBezTo>
                    <a:pt x="1553" y="0"/>
                    <a:pt x="1526" y="6"/>
                    <a:pt x="1500" y="17"/>
                  </a:cubicBezTo>
                  <a:cubicBezTo>
                    <a:pt x="1096" y="152"/>
                    <a:pt x="673" y="219"/>
                    <a:pt x="250" y="238"/>
                  </a:cubicBezTo>
                  <a:cubicBezTo>
                    <a:pt x="0" y="257"/>
                    <a:pt x="10" y="633"/>
                    <a:pt x="269" y="642"/>
                  </a:cubicBezTo>
                  <a:lnTo>
                    <a:pt x="279" y="642"/>
                  </a:lnTo>
                  <a:cubicBezTo>
                    <a:pt x="741" y="623"/>
                    <a:pt x="1202" y="546"/>
                    <a:pt x="1644" y="392"/>
                  </a:cubicBezTo>
                  <a:cubicBezTo>
                    <a:pt x="1769" y="344"/>
                    <a:pt x="1818" y="190"/>
                    <a:pt x="1741" y="84"/>
                  </a:cubicBezTo>
                  <a:cubicBezTo>
                    <a:pt x="1700" y="30"/>
                    <a:pt x="1641" y="0"/>
                    <a:pt x="1579" y="0"/>
                  </a:cubicBezTo>
                  <a:close/>
                </a:path>
              </a:pathLst>
            </a:custGeom>
            <a:solidFill>
              <a:srgbClr val="8C9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39" name="Google Shape;15439;p85"/>
            <p:cNvSpPr/>
            <p:nvPr/>
          </p:nvSpPr>
          <p:spPr>
            <a:xfrm>
              <a:off x="7145855" y="3147938"/>
              <a:ext cx="145872" cy="31464"/>
            </a:xfrm>
            <a:custGeom>
              <a:avLst/>
              <a:gdLst/>
              <a:ahLst/>
              <a:cxnLst/>
              <a:rect l="l" t="t" r="r" b="b"/>
              <a:pathLst>
                <a:path w="5582" h="1204" extrusionOk="0">
                  <a:moveTo>
                    <a:pt x="286" y="1"/>
                  </a:moveTo>
                  <a:cubicBezTo>
                    <a:pt x="35" y="1"/>
                    <a:pt x="1" y="376"/>
                    <a:pt x="257" y="414"/>
                  </a:cubicBezTo>
                  <a:cubicBezTo>
                    <a:pt x="1007" y="482"/>
                    <a:pt x="1844" y="616"/>
                    <a:pt x="2748" y="789"/>
                  </a:cubicBezTo>
                  <a:cubicBezTo>
                    <a:pt x="3652" y="962"/>
                    <a:pt x="4498" y="1107"/>
                    <a:pt x="5277" y="1203"/>
                  </a:cubicBezTo>
                  <a:lnTo>
                    <a:pt x="5296" y="1203"/>
                  </a:lnTo>
                  <a:cubicBezTo>
                    <a:pt x="5299" y="1203"/>
                    <a:pt x="5302" y="1203"/>
                    <a:pt x="5305" y="1203"/>
                  </a:cubicBezTo>
                  <a:cubicBezTo>
                    <a:pt x="5556" y="1203"/>
                    <a:pt x="5581" y="818"/>
                    <a:pt x="5325" y="799"/>
                  </a:cubicBezTo>
                  <a:cubicBezTo>
                    <a:pt x="4555" y="703"/>
                    <a:pt x="3719" y="559"/>
                    <a:pt x="2825" y="386"/>
                  </a:cubicBezTo>
                  <a:cubicBezTo>
                    <a:pt x="1911" y="203"/>
                    <a:pt x="1055" y="78"/>
                    <a:pt x="296" y="1"/>
                  </a:cubicBezTo>
                  <a:cubicBezTo>
                    <a:pt x="292" y="1"/>
                    <a:pt x="289" y="1"/>
                    <a:pt x="286" y="1"/>
                  </a:cubicBezTo>
                  <a:close/>
                </a:path>
              </a:pathLst>
            </a:custGeom>
            <a:solidFill>
              <a:srgbClr val="8C9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440" name="Google Shape;15440;p85"/>
          <p:cNvGrpSpPr/>
          <p:nvPr/>
        </p:nvGrpSpPr>
        <p:grpSpPr>
          <a:xfrm>
            <a:off x="7510900" y="1981462"/>
            <a:ext cx="372937" cy="360629"/>
            <a:chOff x="7510900" y="1981462"/>
            <a:chExt cx="372937" cy="360629"/>
          </a:xfrm>
        </p:grpSpPr>
        <p:sp>
          <p:nvSpPr>
            <p:cNvPr id="15441" name="Google Shape;15441;p85"/>
            <p:cNvSpPr/>
            <p:nvPr/>
          </p:nvSpPr>
          <p:spPr>
            <a:xfrm>
              <a:off x="7617207" y="2027455"/>
              <a:ext cx="160584" cy="264121"/>
            </a:xfrm>
            <a:custGeom>
              <a:avLst/>
              <a:gdLst/>
              <a:ahLst/>
              <a:cxnLst/>
              <a:rect l="l" t="t" r="r" b="b"/>
              <a:pathLst>
                <a:path w="6145" h="10107" extrusionOk="0">
                  <a:moveTo>
                    <a:pt x="0" y="0"/>
                  </a:moveTo>
                  <a:lnTo>
                    <a:pt x="0" y="10106"/>
                  </a:lnTo>
                  <a:lnTo>
                    <a:pt x="6145" y="10106"/>
                  </a:lnTo>
                  <a:lnTo>
                    <a:pt x="6145" y="0"/>
                  </a:ln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42" name="Google Shape;15442;p85"/>
            <p:cNvSpPr/>
            <p:nvPr/>
          </p:nvSpPr>
          <p:spPr>
            <a:xfrm>
              <a:off x="7739585" y="2027455"/>
              <a:ext cx="38206" cy="264121"/>
            </a:xfrm>
            <a:custGeom>
              <a:avLst/>
              <a:gdLst/>
              <a:ahLst/>
              <a:cxnLst/>
              <a:rect l="l" t="t" r="r" b="b"/>
              <a:pathLst>
                <a:path w="1462" h="10107" extrusionOk="0">
                  <a:moveTo>
                    <a:pt x="0" y="0"/>
                  </a:moveTo>
                  <a:lnTo>
                    <a:pt x="0" y="10106"/>
                  </a:lnTo>
                  <a:lnTo>
                    <a:pt x="1462" y="10106"/>
                  </a:lnTo>
                  <a:lnTo>
                    <a:pt x="1462" y="0"/>
                  </a:ln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43" name="Google Shape;15443;p85"/>
            <p:cNvSpPr/>
            <p:nvPr/>
          </p:nvSpPr>
          <p:spPr>
            <a:xfrm>
              <a:off x="7576231" y="2011619"/>
              <a:ext cx="243529" cy="64861"/>
            </a:xfrm>
            <a:custGeom>
              <a:avLst/>
              <a:gdLst/>
              <a:ahLst/>
              <a:cxnLst/>
              <a:rect l="l" t="t" r="r" b="b"/>
              <a:pathLst>
                <a:path w="9319" h="2482" extrusionOk="0">
                  <a:moveTo>
                    <a:pt x="1" y="0"/>
                  </a:moveTo>
                  <a:lnTo>
                    <a:pt x="626" y="1741"/>
                  </a:lnTo>
                  <a:cubicBezTo>
                    <a:pt x="789" y="2183"/>
                    <a:pt x="1203" y="2481"/>
                    <a:pt x="1674" y="2481"/>
                  </a:cubicBezTo>
                  <a:lnTo>
                    <a:pt x="7655" y="2481"/>
                  </a:lnTo>
                  <a:cubicBezTo>
                    <a:pt x="8117" y="2472"/>
                    <a:pt x="8530" y="2183"/>
                    <a:pt x="8694" y="1741"/>
                  </a:cubicBezTo>
                  <a:lnTo>
                    <a:pt x="9319" y="0"/>
                  </a:ln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44" name="Google Shape;15444;p85"/>
            <p:cNvSpPr/>
            <p:nvPr/>
          </p:nvSpPr>
          <p:spPr>
            <a:xfrm>
              <a:off x="7576231" y="2011619"/>
              <a:ext cx="243529" cy="63842"/>
            </a:xfrm>
            <a:custGeom>
              <a:avLst/>
              <a:gdLst/>
              <a:ahLst/>
              <a:cxnLst/>
              <a:rect l="l" t="t" r="r" b="b"/>
              <a:pathLst>
                <a:path w="9319" h="2443" extrusionOk="0">
                  <a:moveTo>
                    <a:pt x="1" y="0"/>
                  </a:moveTo>
                  <a:lnTo>
                    <a:pt x="635" y="1741"/>
                  </a:lnTo>
                  <a:cubicBezTo>
                    <a:pt x="751" y="2077"/>
                    <a:pt x="1020" y="2327"/>
                    <a:pt x="1357" y="2433"/>
                  </a:cubicBezTo>
                  <a:cubicBezTo>
                    <a:pt x="1732" y="2116"/>
                    <a:pt x="2010" y="1693"/>
                    <a:pt x="2135" y="1221"/>
                  </a:cubicBezTo>
                  <a:lnTo>
                    <a:pt x="7126" y="1221"/>
                  </a:lnTo>
                  <a:cubicBezTo>
                    <a:pt x="7261" y="1702"/>
                    <a:pt x="7540" y="2125"/>
                    <a:pt x="7924" y="2443"/>
                  </a:cubicBezTo>
                  <a:cubicBezTo>
                    <a:pt x="8280" y="2356"/>
                    <a:pt x="8569" y="2087"/>
                    <a:pt x="8694" y="1741"/>
                  </a:cubicBezTo>
                  <a:lnTo>
                    <a:pt x="9319" y="0"/>
                  </a:lnTo>
                  <a:close/>
                </a:path>
              </a:pathLst>
            </a:custGeom>
            <a:solidFill>
              <a:srgbClr val="C9D4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45" name="Google Shape;15445;p85"/>
            <p:cNvSpPr/>
            <p:nvPr/>
          </p:nvSpPr>
          <p:spPr>
            <a:xfrm>
              <a:off x="7510900" y="1981462"/>
              <a:ext cx="372937" cy="92169"/>
            </a:xfrm>
            <a:custGeom>
              <a:avLst/>
              <a:gdLst/>
              <a:ahLst/>
              <a:cxnLst/>
              <a:rect l="l" t="t" r="r" b="b"/>
              <a:pathLst>
                <a:path w="14271" h="3527" extrusionOk="0">
                  <a:moveTo>
                    <a:pt x="2347" y="0"/>
                  </a:moveTo>
                  <a:cubicBezTo>
                    <a:pt x="779" y="0"/>
                    <a:pt x="1" y="1895"/>
                    <a:pt x="1106" y="3010"/>
                  </a:cubicBezTo>
                  <a:cubicBezTo>
                    <a:pt x="1463" y="3367"/>
                    <a:pt x="1902" y="3526"/>
                    <a:pt x="2332" y="3526"/>
                  </a:cubicBezTo>
                  <a:cubicBezTo>
                    <a:pt x="3237" y="3526"/>
                    <a:pt x="4107" y="2822"/>
                    <a:pt x="4107" y="1760"/>
                  </a:cubicBezTo>
                  <a:lnTo>
                    <a:pt x="10165" y="1760"/>
                  </a:lnTo>
                  <a:cubicBezTo>
                    <a:pt x="10165" y="2824"/>
                    <a:pt x="11034" y="3525"/>
                    <a:pt x="11938" y="3525"/>
                  </a:cubicBezTo>
                  <a:cubicBezTo>
                    <a:pt x="12365" y="3525"/>
                    <a:pt x="12800" y="3369"/>
                    <a:pt x="13155" y="3020"/>
                  </a:cubicBezTo>
                  <a:cubicBezTo>
                    <a:pt x="14271" y="1924"/>
                    <a:pt x="13511" y="29"/>
                    <a:pt x="11953" y="10"/>
                  </a:cubicBezTo>
                  <a:lnTo>
                    <a:pt x="11953" y="0"/>
                  </a:ln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46" name="Google Shape;15446;p85"/>
            <p:cNvSpPr/>
            <p:nvPr/>
          </p:nvSpPr>
          <p:spPr>
            <a:xfrm>
              <a:off x="7785056" y="1981462"/>
              <a:ext cx="88746" cy="91986"/>
            </a:xfrm>
            <a:custGeom>
              <a:avLst/>
              <a:gdLst/>
              <a:ahLst/>
              <a:cxnLst/>
              <a:rect l="l" t="t" r="r" b="b"/>
              <a:pathLst>
                <a:path w="3396" h="3520" extrusionOk="0">
                  <a:moveTo>
                    <a:pt x="1" y="0"/>
                  </a:moveTo>
                  <a:cubicBezTo>
                    <a:pt x="828" y="20"/>
                    <a:pt x="1530" y="596"/>
                    <a:pt x="1703" y="1404"/>
                  </a:cubicBezTo>
                  <a:cubicBezTo>
                    <a:pt x="1866" y="2202"/>
                    <a:pt x="1453" y="3020"/>
                    <a:pt x="703" y="3366"/>
                  </a:cubicBezTo>
                  <a:cubicBezTo>
                    <a:pt x="939" y="3471"/>
                    <a:pt x="1183" y="3520"/>
                    <a:pt x="1423" y="3520"/>
                  </a:cubicBezTo>
                  <a:cubicBezTo>
                    <a:pt x="2219" y="3520"/>
                    <a:pt x="2960" y="2980"/>
                    <a:pt x="3145" y="2145"/>
                  </a:cubicBezTo>
                  <a:cubicBezTo>
                    <a:pt x="3395" y="1058"/>
                    <a:pt x="2578" y="20"/>
                    <a:pt x="1462" y="0"/>
                  </a:cubicBez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47" name="Google Shape;15447;p85"/>
            <p:cNvSpPr/>
            <p:nvPr/>
          </p:nvSpPr>
          <p:spPr>
            <a:xfrm>
              <a:off x="7553365" y="2027455"/>
              <a:ext cx="64861" cy="46124"/>
            </a:xfrm>
            <a:custGeom>
              <a:avLst/>
              <a:gdLst/>
              <a:ahLst/>
              <a:cxnLst/>
              <a:rect l="l" t="t" r="r" b="b"/>
              <a:pathLst>
                <a:path w="2482" h="1765" extrusionOk="0">
                  <a:moveTo>
                    <a:pt x="1030" y="0"/>
                  </a:moveTo>
                  <a:cubicBezTo>
                    <a:pt x="1030" y="692"/>
                    <a:pt x="626" y="1317"/>
                    <a:pt x="1" y="1606"/>
                  </a:cubicBezTo>
                  <a:cubicBezTo>
                    <a:pt x="240" y="1715"/>
                    <a:pt x="486" y="1765"/>
                    <a:pt x="725" y="1765"/>
                  </a:cubicBezTo>
                  <a:cubicBezTo>
                    <a:pt x="1650" y="1765"/>
                    <a:pt x="2482" y="1016"/>
                    <a:pt x="2482" y="0"/>
                  </a:cubicBez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48" name="Google Shape;15448;p85"/>
            <p:cNvSpPr/>
            <p:nvPr/>
          </p:nvSpPr>
          <p:spPr>
            <a:xfrm>
              <a:off x="7584280" y="2275478"/>
              <a:ext cx="226438" cy="40479"/>
            </a:xfrm>
            <a:custGeom>
              <a:avLst/>
              <a:gdLst/>
              <a:ahLst/>
              <a:cxnLst/>
              <a:rect l="l" t="t" r="r" b="b"/>
              <a:pathLst>
                <a:path w="8665" h="1549" extrusionOk="0">
                  <a:moveTo>
                    <a:pt x="500" y="0"/>
                  </a:moveTo>
                  <a:cubicBezTo>
                    <a:pt x="222" y="0"/>
                    <a:pt x="0" y="221"/>
                    <a:pt x="0" y="500"/>
                  </a:cubicBezTo>
                  <a:lnTo>
                    <a:pt x="0" y="1548"/>
                  </a:lnTo>
                  <a:lnTo>
                    <a:pt x="8664" y="1548"/>
                  </a:lnTo>
                  <a:lnTo>
                    <a:pt x="8664" y="500"/>
                  </a:lnTo>
                  <a:cubicBezTo>
                    <a:pt x="8664" y="221"/>
                    <a:pt x="8434" y="0"/>
                    <a:pt x="8164" y="0"/>
                  </a:cubicBez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49" name="Google Shape;15449;p85"/>
            <p:cNvSpPr/>
            <p:nvPr/>
          </p:nvSpPr>
          <p:spPr>
            <a:xfrm>
              <a:off x="7584018" y="2275478"/>
              <a:ext cx="226438" cy="40479"/>
            </a:xfrm>
            <a:custGeom>
              <a:avLst/>
              <a:gdLst/>
              <a:ahLst/>
              <a:cxnLst/>
              <a:rect l="l" t="t" r="r" b="b"/>
              <a:pathLst>
                <a:path w="8665" h="1549" extrusionOk="0">
                  <a:moveTo>
                    <a:pt x="7213" y="0"/>
                  </a:moveTo>
                  <a:lnTo>
                    <a:pt x="7213" y="490"/>
                  </a:lnTo>
                  <a:cubicBezTo>
                    <a:pt x="7213" y="721"/>
                    <a:pt x="7011" y="923"/>
                    <a:pt x="6770" y="923"/>
                  </a:cubicBezTo>
                  <a:lnTo>
                    <a:pt x="1" y="923"/>
                  </a:lnTo>
                  <a:lnTo>
                    <a:pt x="1" y="1548"/>
                  </a:lnTo>
                  <a:lnTo>
                    <a:pt x="8665" y="1548"/>
                  </a:lnTo>
                  <a:lnTo>
                    <a:pt x="8665" y="500"/>
                  </a:lnTo>
                  <a:cubicBezTo>
                    <a:pt x="8665" y="231"/>
                    <a:pt x="8444" y="0"/>
                    <a:pt x="8174" y="0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50" name="Google Shape;15450;p85"/>
            <p:cNvSpPr/>
            <p:nvPr/>
          </p:nvSpPr>
          <p:spPr>
            <a:xfrm>
              <a:off x="7549837" y="2308876"/>
              <a:ext cx="295062" cy="33214"/>
            </a:xfrm>
            <a:custGeom>
              <a:avLst/>
              <a:gdLst/>
              <a:ahLst/>
              <a:cxnLst/>
              <a:rect l="l" t="t" r="r" b="b"/>
              <a:pathLst>
                <a:path w="11291" h="1271" extrusionOk="0">
                  <a:moveTo>
                    <a:pt x="780" y="1"/>
                  </a:moveTo>
                  <a:cubicBezTo>
                    <a:pt x="357" y="1"/>
                    <a:pt x="1" y="347"/>
                    <a:pt x="1" y="780"/>
                  </a:cubicBezTo>
                  <a:lnTo>
                    <a:pt x="1" y="1270"/>
                  </a:lnTo>
                  <a:lnTo>
                    <a:pt x="11290" y="1270"/>
                  </a:lnTo>
                  <a:lnTo>
                    <a:pt x="11290" y="780"/>
                  </a:lnTo>
                  <a:cubicBezTo>
                    <a:pt x="11290" y="347"/>
                    <a:pt x="10944" y="1"/>
                    <a:pt x="10511" y="1"/>
                  </a:cubicBez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51" name="Google Shape;15451;p85"/>
            <p:cNvSpPr/>
            <p:nvPr/>
          </p:nvSpPr>
          <p:spPr>
            <a:xfrm>
              <a:off x="7549837" y="2308641"/>
              <a:ext cx="295062" cy="33450"/>
            </a:xfrm>
            <a:custGeom>
              <a:avLst/>
              <a:gdLst/>
              <a:ahLst/>
              <a:cxnLst/>
              <a:rect l="l" t="t" r="r" b="b"/>
              <a:pathLst>
                <a:path w="11291" h="1280" extrusionOk="0">
                  <a:moveTo>
                    <a:pt x="9675" y="0"/>
                  </a:moveTo>
                  <a:cubicBezTo>
                    <a:pt x="9771" y="135"/>
                    <a:pt x="9829" y="308"/>
                    <a:pt x="9829" y="481"/>
                  </a:cubicBezTo>
                  <a:lnTo>
                    <a:pt x="9829" y="664"/>
                  </a:lnTo>
                  <a:cubicBezTo>
                    <a:pt x="9829" y="818"/>
                    <a:pt x="9704" y="952"/>
                    <a:pt x="9540" y="952"/>
                  </a:cubicBezTo>
                  <a:lnTo>
                    <a:pt x="1" y="952"/>
                  </a:lnTo>
                  <a:lnTo>
                    <a:pt x="1" y="1279"/>
                  </a:lnTo>
                  <a:lnTo>
                    <a:pt x="11290" y="1279"/>
                  </a:lnTo>
                  <a:lnTo>
                    <a:pt x="11290" y="789"/>
                  </a:lnTo>
                  <a:cubicBezTo>
                    <a:pt x="11290" y="356"/>
                    <a:pt x="10944" y="10"/>
                    <a:pt x="10511" y="0"/>
                  </a:cubicBez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52" name="Google Shape;15452;p85"/>
            <p:cNvSpPr/>
            <p:nvPr/>
          </p:nvSpPr>
          <p:spPr>
            <a:xfrm>
              <a:off x="7550098" y="2006078"/>
              <a:ext cx="42988" cy="42753"/>
            </a:xfrm>
            <a:custGeom>
              <a:avLst/>
              <a:gdLst/>
              <a:ahLst/>
              <a:cxnLst/>
              <a:rect l="l" t="t" r="r" b="b"/>
              <a:pathLst>
                <a:path w="1645" h="1636" extrusionOk="0">
                  <a:moveTo>
                    <a:pt x="818" y="1"/>
                  </a:moveTo>
                  <a:cubicBezTo>
                    <a:pt x="366" y="1"/>
                    <a:pt x="1" y="366"/>
                    <a:pt x="1" y="818"/>
                  </a:cubicBezTo>
                  <a:cubicBezTo>
                    <a:pt x="1" y="1270"/>
                    <a:pt x="366" y="1635"/>
                    <a:pt x="818" y="1635"/>
                  </a:cubicBezTo>
                  <a:cubicBezTo>
                    <a:pt x="1270" y="1635"/>
                    <a:pt x="1645" y="1270"/>
                    <a:pt x="1645" y="818"/>
                  </a:cubicBezTo>
                  <a:cubicBezTo>
                    <a:pt x="1645" y="366"/>
                    <a:pt x="1270" y="1"/>
                    <a:pt x="818" y="1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53" name="Google Shape;15453;p85"/>
            <p:cNvSpPr/>
            <p:nvPr/>
          </p:nvSpPr>
          <p:spPr>
            <a:xfrm>
              <a:off x="7801885" y="2006078"/>
              <a:ext cx="42753" cy="42753"/>
            </a:xfrm>
            <a:custGeom>
              <a:avLst/>
              <a:gdLst/>
              <a:ahLst/>
              <a:cxnLst/>
              <a:rect l="l" t="t" r="r" b="b"/>
              <a:pathLst>
                <a:path w="1636" h="1636" extrusionOk="0">
                  <a:moveTo>
                    <a:pt x="818" y="1"/>
                  </a:moveTo>
                  <a:cubicBezTo>
                    <a:pt x="366" y="1"/>
                    <a:pt x="1" y="366"/>
                    <a:pt x="1" y="818"/>
                  </a:cubicBezTo>
                  <a:cubicBezTo>
                    <a:pt x="1" y="1270"/>
                    <a:pt x="366" y="1635"/>
                    <a:pt x="818" y="1635"/>
                  </a:cubicBezTo>
                  <a:cubicBezTo>
                    <a:pt x="1270" y="1635"/>
                    <a:pt x="1636" y="1270"/>
                    <a:pt x="1636" y="818"/>
                  </a:cubicBezTo>
                  <a:cubicBezTo>
                    <a:pt x="1636" y="366"/>
                    <a:pt x="1270" y="1"/>
                    <a:pt x="818" y="1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54" name="Google Shape;15454;p85"/>
            <p:cNvSpPr/>
            <p:nvPr/>
          </p:nvSpPr>
          <p:spPr>
            <a:xfrm>
              <a:off x="7642816" y="2097804"/>
              <a:ext cx="20906" cy="153319"/>
            </a:xfrm>
            <a:custGeom>
              <a:avLst/>
              <a:gdLst/>
              <a:ahLst/>
              <a:cxnLst/>
              <a:rect l="l" t="t" r="r" b="b"/>
              <a:pathLst>
                <a:path w="800" h="5867" extrusionOk="0">
                  <a:moveTo>
                    <a:pt x="395" y="1"/>
                  </a:moveTo>
                  <a:cubicBezTo>
                    <a:pt x="184" y="1"/>
                    <a:pt x="1" y="183"/>
                    <a:pt x="1" y="404"/>
                  </a:cubicBezTo>
                  <a:lnTo>
                    <a:pt x="1" y="5472"/>
                  </a:lnTo>
                  <a:cubicBezTo>
                    <a:pt x="1" y="5684"/>
                    <a:pt x="184" y="5866"/>
                    <a:pt x="395" y="5866"/>
                  </a:cubicBezTo>
                  <a:cubicBezTo>
                    <a:pt x="616" y="5866"/>
                    <a:pt x="799" y="5684"/>
                    <a:pt x="799" y="5472"/>
                  </a:cubicBezTo>
                  <a:lnTo>
                    <a:pt x="799" y="404"/>
                  </a:lnTo>
                  <a:cubicBezTo>
                    <a:pt x="799" y="183"/>
                    <a:pt x="616" y="1"/>
                    <a:pt x="395" y="1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55" name="Google Shape;15455;p85"/>
            <p:cNvSpPr/>
            <p:nvPr/>
          </p:nvSpPr>
          <p:spPr>
            <a:xfrm>
              <a:off x="7687059" y="2097804"/>
              <a:ext cx="20880" cy="153319"/>
            </a:xfrm>
            <a:custGeom>
              <a:avLst/>
              <a:gdLst/>
              <a:ahLst/>
              <a:cxnLst/>
              <a:rect l="l" t="t" r="r" b="b"/>
              <a:pathLst>
                <a:path w="799" h="5867" extrusionOk="0">
                  <a:moveTo>
                    <a:pt x="395" y="1"/>
                  </a:moveTo>
                  <a:cubicBezTo>
                    <a:pt x="173" y="1"/>
                    <a:pt x="0" y="183"/>
                    <a:pt x="0" y="404"/>
                  </a:cubicBezTo>
                  <a:lnTo>
                    <a:pt x="0" y="5472"/>
                  </a:lnTo>
                  <a:cubicBezTo>
                    <a:pt x="0" y="5684"/>
                    <a:pt x="173" y="5866"/>
                    <a:pt x="395" y="5866"/>
                  </a:cubicBezTo>
                  <a:cubicBezTo>
                    <a:pt x="616" y="5866"/>
                    <a:pt x="798" y="5684"/>
                    <a:pt x="798" y="5472"/>
                  </a:cubicBezTo>
                  <a:lnTo>
                    <a:pt x="798" y="404"/>
                  </a:lnTo>
                  <a:cubicBezTo>
                    <a:pt x="798" y="183"/>
                    <a:pt x="616" y="1"/>
                    <a:pt x="395" y="1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56" name="Google Shape;15456;p85"/>
            <p:cNvSpPr/>
            <p:nvPr/>
          </p:nvSpPr>
          <p:spPr>
            <a:xfrm>
              <a:off x="7731275" y="2097804"/>
              <a:ext cx="20880" cy="153319"/>
            </a:xfrm>
            <a:custGeom>
              <a:avLst/>
              <a:gdLst/>
              <a:ahLst/>
              <a:cxnLst/>
              <a:rect l="l" t="t" r="r" b="b"/>
              <a:pathLst>
                <a:path w="799" h="5867" extrusionOk="0">
                  <a:moveTo>
                    <a:pt x="395" y="1"/>
                  </a:moveTo>
                  <a:cubicBezTo>
                    <a:pt x="174" y="1"/>
                    <a:pt x="1" y="183"/>
                    <a:pt x="1" y="404"/>
                  </a:cubicBezTo>
                  <a:lnTo>
                    <a:pt x="1" y="5472"/>
                  </a:lnTo>
                  <a:cubicBezTo>
                    <a:pt x="1" y="5684"/>
                    <a:pt x="174" y="5866"/>
                    <a:pt x="395" y="5866"/>
                  </a:cubicBezTo>
                  <a:cubicBezTo>
                    <a:pt x="616" y="5866"/>
                    <a:pt x="799" y="5684"/>
                    <a:pt x="799" y="5472"/>
                  </a:cubicBezTo>
                  <a:lnTo>
                    <a:pt x="799" y="404"/>
                  </a:lnTo>
                  <a:cubicBezTo>
                    <a:pt x="799" y="183"/>
                    <a:pt x="616" y="1"/>
                    <a:pt x="395" y="1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457" name="Google Shape;15457;p85"/>
          <p:cNvGrpSpPr/>
          <p:nvPr/>
        </p:nvGrpSpPr>
        <p:grpSpPr>
          <a:xfrm>
            <a:off x="6599476" y="2918260"/>
            <a:ext cx="360629" cy="329975"/>
            <a:chOff x="6599476" y="2918260"/>
            <a:chExt cx="360629" cy="329975"/>
          </a:xfrm>
        </p:grpSpPr>
        <p:sp>
          <p:nvSpPr>
            <p:cNvPr id="15458" name="Google Shape;15458;p85"/>
            <p:cNvSpPr/>
            <p:nvPr/>
          </p:nvSpPr>
          <p:spPr>
            <a:xfrm>
              <a:off x="6604990" y="2918521"/>
              <a:ext cx="349313" cy="329714"/>
            </a:xfrm>
            <a:custGeom>
              <a:avLst/>
              <a:gdLst/>
              <a:ahLst/>
              <a:cxnLst/>
              <a:rect l="l" t="t" r="r" b="b"/>
              <a:pathLst>
                <a:path w="13367" h="12617" extrusionOk="0">
                  <a:moveTo>
                    <a:pt x="1" y="0"/>
                  </a:moveTo>
                  <a:lnTo>
                    <a:pt x="1" y="12617"/>
                  </a:lnTo>
                  <a:lnTo>
                    <a:pt x="13367" y="12617"/>
                  </a:lnTo>
                  <a:lnTo>
                    <a:pt x="13367" y="0"/>
                  </a:ln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59" name="Google Shape;15459;p85"/>
            <p:cNvSpPr/>
            <p:nvPr/>
          </p:nvSpPr>
          <p:spPr>
            <a:xfrm>
              <a:off x="6604990" y="2918521"/>
              <a:ext cx="349078" cy="329714"/>
            </a:xfrm>
            <a:custGeom>
              <a:avLst/>
              <a:gdLst/>
              <a:ahLst/>
              <a:cxnLst/>
              <a:rect l="l" t="t" r="r" b="b"/>
              <a:pathLst>
                <a:path w="13358" h="12617" extrusionOk="0">
                  <a:moveTo>
                    <a:pt x="5645" y="0"/>
                  </a:moveTo>
                  <a:cubicBezTo>
                    <a:pt x="5645" y="5780"/>
                    <a:pt x="1" y="12617"/>
                    <a:pt x="1" y="12617"/>
                  </a:cubicBezTo>
                  <a:lnTo>
                    <a:pt x="13357" y="12617"/>
                  </a:lnTo>
                  <a:cubicBezTo>
                    <a:pt x="13357" y="12617"/>
                    <a:pt x="7722" y="5780"/>
                    <a:pt x="7722" y="0"/>
                  </a:cubicBezTo>
                  <a:close/>
                </a:path>
              </a:pathLst>
            </a:custGeom>
            <a:solidFill>
              <a:srgbClr val="4D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60" name="Google Shape;15460;p85"/>
            <p:cNvSpPr/>
            <p:nvPr/>
          </p:nvSpPr>
          <p:spPr>
            <a:xfrm>
              <a:off x="6604990" y="3145926"/>
              <a:ext cx="349313" cy="102309"/>
            </a:xfrm>
            <a:custGeom>
              <a:avLst/>
              <a:gdLst/>
              <a:ahLst/>
              <a:cxnLst/>
              <a:rect l="l" t="t" r="r" b="b"/>
              <a:pathLst>
                <a:path w="13367" h="3915" extrusionOk="0">
                  <a:moveTo>
                    <a:pt x="1" y="1"/>
                  </a:moveTo>
                  <a:lnTo>
                    <a:pt x="1" y="3915"/>
                  </a:lnTo>
                  <a:lnTo>
                    <a:pt x="13367" y="3915"/>
                  </a:lnTo>
                  <a:lnTo>
                    <a:pt x="13367" y="1"/>
                  </a:ln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61" name="Google Shape;15461;p85"/>
            <p:cNvSpPr/>
            <p:nvPr/>
          </p:nvSpPr>
          <p:spPr>
            <a:xfrm>
              <a:off x="6604990" y="3145926"/>
              <a:ext cx="277449" cy="29687"/>
            </a:xfrm>
            <a:custGeom>
              <a:avLst/>
              <a:gdLst/>
              <a:ahLst/>
              <a:cxnLst/>
              <a:rect l="l" t="t" r="r" b="b"/>
              <a:pathLst>
                <a:path w="10617" h="1136" extrusionOk="0">
                  <a:moveTo>
                    <a:pt x="1" y="1"/>
                  </a:moveTo>
                  <a:lnTo>
                    <a:pt x="1" y="1136"/>
                  </a:lnTo>
                  <a:lnTo>
                    <a:pt x="8963" y="1136"/>
                  </a:lnTo>
                  <a:cubicBezTo>
                    <a:pt x="9694" y="1136"/>
                    <a:pt x="10357" y="684"/>
                    <a:pt x="10617" y="1"/>
                  </a:cubicBezTo>
                  <a:close/>
                </a:path>
              </a:pathLst>
            </a:custGeom>
            <a:solidFill>
              <a:srgbClr val="BFC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62" name="Google Shape;15462;p85"/>
            <p:cNvSpPr/>
            <p:nvPr/>
          </p:nvSpPr>
          <p:spPr>
            <a:xfrm>
              <a:off x="6604990" y="2918260"/>
              <a:ext cx="150811" cy="329975"/>
            </a:xfrm>
            <a:custGeom>
              <a:avLst/>
              <a:gdLst/>
              <a:ahLst/>
              <a:cxnLst/>
              <a:rect l="l" t="t" r="r" b="b"/>
              <a:pathLst>
                <a:path w="5771" h="12627" extrusionOk="0">
                  <a:moveTo>
                    <a:pt x="1" y="1"/>
                  </a:moveTo>
                  <a:lnTo>
                    <a:pt x="1" y="12627"/>
                  </a:lnTo>
                  <a:lnTo>
                    <a:pt x="1943" y="12627"/>
                  </a:lnTo>
                  <a:cubicBezTo>
                    <a:pt x="2068" y="12627"/>
                    <a:pt x="2184" y="12550"/>
                    <a:pt x="2241" y="12444"/>
                  </a:cubicBezTo>
                  <a:cubicBezTo>
                    <a:pt x="2943" y="11165"/>
                    <a:pt x="1212" y="6444"/>
                    <a:pt x="1212" y="6444"/>
                  </a:cubicBezTo>
                  <a:cubicBezTo>
                    <a:pt x="1212" y="6444"/>
                    <a:pt x="5770" y="2328"/>
                    <a:pt x="4549" y="1"/>
                  </a:cubicBezTo>
                  <a:close/>
                </a:path>
              </a:pathLst>
            </a:custGeom>
            <a:solidFill>
              <a:srgbClr val="4C65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63" name="Google Shape;15463;p85"/>
            <p:cNvSpPr/>
            <p:nvPr/>
          </p:nvSpPr>
          <p:spPr>
            <a:xfrm>
              <a:off x="6604990" y="2918521"/>
              <a:ext cx="54800" cy="329714"/>
            </a:xfrm>
            <a:custGeom>
              <a:avLst/>
              <a:gdLst/>
              <a:ahLst/>
              <a:cxnLst/>
              <a:rect l="l" t="t" r="r" b="b"/>
              <a:pathLst>
                <a:path w="2097" h="12617" extrusionOk="0">
                  <a:moveTo>
                    <a:pt x="1" y="0"/>
                  </a:moveTo>
                  <a:lnTo>
                    <a:pt x="1" y="12617"/>
                  </a:lnTo>
                  <a:lnTo>
                    <a:pt x="953" y="12617"/>
                  </a:lnTo>
                  <a:cubicBezTo>
                    <a:pt x="1078" y="12617"/>
                    <a:pt x="1193" y="12549"/>
                    <a:pt x="1251" y="12444"/>
                  </a:cubicBezTo>
                  <a:cubicBezTo>
                    <a:pt x="1953" y="11165"/>
                    <a:pt x="385" y="6443"/>
                    <a:pt x="385" y="6443"/>
                  </a:cubicBezTo>
                  <a:cubicBezTo>
                    <a:pt x="385" y="6443"/>
                    <a:pt x="2097" y="2414"/>
                    <a:pt x="1376" y="0"/>
                  </a:cubicBez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64" name="Google Shape;15464;p85"/>
            <p:cNvSpPr/>
            <p:nvPr/>
          </p:nvSpPr>
          <p:spPr>
            <a:xfrm>
              <a:off x="6615051" y="2918521"/>
              <a:ext cx="140750" cy="329714"/>
            </a:xfrm>
            <a:custGeom>
              <a:avLst/>
              <a:gdLst/>
              <a:ahLst/>
              <a:cxnLst/>
              <a:rect l="l" t="t" r="r" b="b"/>
              <a:pathLst>
                <a:path w="5386" h="12617" extrusionOk="0">
                  <a:moveTo>
                    <a:pt x="3183" y="0"/>
                  </a:moveTo>
                  <a:cubicBezTo>
                    <a:pt x="2876" y="3741"/>
                    <a:pt x="0" y="6443"/>
                    <a:pt x="0" y="6443"/>
                  </a:cubicBezTo>
                  <a:cubicBezTo>
                    <a:pt x="0" y="6443"/>
                    <a:pt x="1568" y="11165"/>
                    <a:pt x="866" y="12434"/>
                  </a:cubicBezTo>
                  <a:cubicBezTo>
                    <a:pt x="808" y="12549"/>
                    <a:pt x="693" y="12617"/>
                    <a:pt x="568" y="12617"/>
                  </a:cubicBezTo>
                  <a:lnTo>
                    <a:pt x="1558" y="12617"/>
                  </a:lnTo>
                  <a:cubicBezTo>
                    <a:pt x="1683" y="12617"/>
                    <a:pt x="1799" y="12549"/>
                    <a:pt x="1856" y="12434"/>
                  </a:cubicBezTo>
                  <a:cubicBezTo>
                    <a:pt x="2558" y="11155"/>
                    <a:pt x="827" y="6443"/>
                    <a:pt x="827" y="6443"/>
                  </a:cubicBezTo>
                  <a:cubicBezTo>
                    <a:pt x="827" y="6443"/>
                    <a:pt x="5385" y="2328"/>
                    <a:pt x="4164" y="0"/>
                  </a:cubicBez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65" name="Google Shape;15465;p85"/>
            <p:cNvSpPr/>
            <p:nvPr/>
          </p:nvSpPr>
          <p:spPr>
            <a:xfrm>
              <a:off x="6599476" y="3080359"/>
              <a:ext cx="46516" cy="21638"/>
            </a:xfrm>
            <a:custGeom>
              <a:avLst/>
              <a:gdLst/>
              <a:ahLst/>
              <a:cxnLst/>
              <a:rect l="l" t="t" r="r" b="b"/>
              <a:pathLst>
                <a:path w="1780" h="828" extrusionOk="0">
                  <a:moveTo>
                    <a:pt x="192" y="0"/>
                  </a:moveTo>
                  <a:cubicBezTo>
                    <a:pt x="87" y="0"/>
                    <a:pt x="0" y="87"/>
                    <a:pt x="0" y="202"/>
                  </a:cubicBezTo>
                  <a:lnTo>
                    <a:pt x="0" y="625"/>
                  </a:lnTo>
                  <a:cubicBezTo>
                    <a:pt x="0" y="741"/>
                    <a:pt x="87" y="827"/>
                    <a:pt x="192" y="827"/>
                  </a:cubicBezTo>
                  <a:lnTo>
                    <a:pt x="1577" y="827"/>
                  </a:lnTo>
                  <a:cubicBezTo>
                    <a:pt x="1693" y="827"/>
                    <a:pt x="1779" y="741"/>
                    <a:pt x="1779" y="625"/>
                  </a:cubicBezTo>
                  <a:lnTo>
                    <a:pt x="1779" y="202"/>
                  </a:lnTo>
                  <a:cubicBezTo>
                    <a:pt x="1779" y="87"/>
                    <a:pt x="1693" y="0"/>
                    <a:pt x="1577" y="0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66" name="Google Shape;15466;p85"/>
            <p:cNvSpPr/>
            <p:nvPr/>
          </p:nvSpPr>
          <p:spPr>
            <a:xfrm>
              <a:off x="6803519" y="2918260"/>
              <a:ext cx="150785" cy="329975"/>
            </a:xfrm>
            <a:custGeom>
              <a:avLst/>
              <a:gdLst/>
              <a:ahLst/>
              <a:cxnLst/>
              <a:rect l="l" t="t" r="r" b="b"/>
              <a:pathLst>
                <a:path w="5770" h="12627" extrusionOk="0">
                  <a:moveTo>
                    <a:pt x="1222" y="1"/>
                  </a:moveTo>
                  <a:cubicBezTo>
                    <a:pt x="0" y="2328"/>
                    <a:pt x="4558" y="6444"/>
                    <a:pt x="4558" y="6444"/>
                  </a:cubicBezTo>
                  <a:cubicBezTo>
                    <a:pt x="4558" y="6444"/>
                    <a:pt x="2827" y="11165"/>
                    <a:pt x="3529" y="12444"/>
                  </a:cubicBezTo>
                  <a:cubicBezTo>
                    <a:pt x="3587" y="12550"/>
                    <a:pt x="3703" y="12627"/>
                    <a:pt x="3828" y="12627"/>
                  </a:cubicBezTo>
                  <a:lnTo>
                    <a:pt x="5770" y="12627"/>
                  </a:lnTo>
                  <a:lnTo>
                    <a:pt x="5770" y="1"/>
                  </a:lnTo>
                  <a:close/>
                </a:path>
              </a:pathLst>
            </a:custGeom>
            <a:solidFill>
              <a:srgbClr val="4C65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67" name="Google Shape;15467;p85"/>
            <p:cNvSpPr/>
            <p:nvPr/>
          </p:nvSpPr>
          <p:spPr>
            <a:xfrm>
              <a:off x="6899765" y="2918521"/>
              <a:ext cx="54539" cy="329714"/>
            </a:xfrm>
            <a:custGeom>
              <a:avLst/>
              <a:gdLst/>
              <a:ahLst/>
              <a:cxnLst/>
              <a:rect l="l" t="t" r="r" b="b"/>
              <a:pathLst>
                <a:path w="2087" h="12617" extrusionOk="0">
                  <a:moveTo>
                    <a:pt x="712" y="0"/>
                  </a:moveTo>
                  <a:cubicBezTo>
                    <a:pt x="0" y="2414"/>
                    <a:pt x="1702" y="6443"/>
                    <a:pt x="1702" y="6443"/>
                  </a:cubicBezTo>
                  <a:cubicBezTo>
                    <a:pt x="1702" y="6443"/>
                    <a:pt x="135" y="11165"/>
                    <a:pt x="837" y="12444"/>
                  </a:cubicBezTo>
                  <a:cubicBezTo>
                    <a:pt x="895" y="12549"/>
                    <a:pt x="1010" y="12617"/>
                    <a:pt x="1135" y="12617"/>
                  </a:cubicBezTo>
                  <a:lnTo>
                    <a:pt x="2087" y="12617"/>
                  </a:lnTo>
                  <a:lnTo>
                    <a:pt x="2087" y="0"/>
                  </a:ln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68" name="Google Shape;15468;p85"/>
            <p:cNvSpPr/>
            <p:nvPr/>
          </p:nvSpPr>
          <p:spPr>
            <a:xfrm>
              <a:off x="6803519" y="2918521"/>
              <a:ext cx="140750" cy="329714"/>
            </a:xfrm>
            <a:custGeom>
              <a:avLst/>
              <a:gdLst/>
              <a:ahLst/>
              <a:cxnLst/>
              <a:rect l="l" t="t" r="r" b="b"/>
              <a:pathLst>
                <a:path w="5386" h="12617" extrusionOk="0">
                  <a:moveTo>
                    <a:pt x="1222" y="0"/>
                  </a:moveTo>
                  <a:cubicBezTo>
                    <a:pt x="0" y="2328"/>
                    <a:pt x="4558" y="6443"/>
                    <a:pt x="4558" y="6443"/>
                  </a:cubicBezTo>
                  <a:cubicBezTo>
                    <a:pt x="4558" y="6443"/>
                    <a:pt x="2827" y="11155"/>
                    <a:pt x="3529" y="12434"/>
                  </a:cubicBezTo>
                  <a:cubicBezTo>
                    <a:pt x="3587" y="12549"/>
                    <a:pt x="3703" y="12617"/>
                    <a:pt x="3828" y="12617"/>
                  </a:cubicBezTo>
                  <a:lnTo>
                    <a:pt x="4828" y="12617"/>
                  </a:lnTo>
                  <a:cubicBezTo>
                    <a:pt x="4703" y="12617"/>
                    <a:pt x="4587" y="12549"/>
                    <a:pt x="4520" y="12434"/>
                  </a:cubicBezTo>
                  <a:cubicBezTo>
                    <a:pt x="3828" y="11165"/>
                    <a:pt x="5385" y="6443"/>
                    <a:pt x="5385" y="6443"/>
                  </a:cubicBezTo>
                  <a:cubicBezTo>
                    <a:pt x="5385" y="6443"/>
                    <a:pt x="2510" y="3741"/>
                    <a:pt x="2202" y="0"/>
                  </a:cubicBez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69" name="Google Shape;15469;p85"/>
            <p:cNvSpPr/>
            <p:nvPr/>
          </p:nvSpPr>
          <p:spPr>
            <a:xfrm>
              <a:off x="6913328" y="3080359"/>
              <a:ext cx="46777" cy="21638"/>
            </a:xfrm>
            <a:custGeom>
              <a:avLst/>
              <a:gdLst/>
              <a:ahLst/>
              <a:cxnLst/>
              <a:rect l="l" t="t" r="r" b="b"/>
              <a:pathLst>
                <a:path w="1790" h="828" extrusionOk="0">
                  <a:moveTo>
                    <a:pt x="203" y="0"/>
                  </a:moveTo>
                  <a:cubicBezTo>
                    <a:pt x="87" y="0"/>
                    <a:pt x="1" y="87"/>
                    <a:pt x="1" y="202"/>
                  </a:cubicBezTo>
                  <a:lnTo>
                    <a:pt x="1" y="625"/>
                  </a:lnTo>
                  <a:cubicBezTo>
                    <a:pt x="1" y="741"/>
                    <a:pt x="87" y="827"/>
                    <a:pt x="203" y="827"/>
                  </a:cubicBezTo>
                  <a:lnTo>
                    <a:pt x="1587" y="827"/>
                  </a:lnTo>
                  <a:cubicBezTo>
                    <a:pt x="1693" y="827"/>
                    <a:pt x="1789" y="741"/>
                    <a:pt x="1789" y="625"/>
                  </a:cubicBezTo>
                  <a:lnTo>
                    <a:pt x="1789" y="202"/>
                  </a:lnTo>
                  <a:cubicBezTo>
                    <a:pt x="1789" y="87"/>
                    <a:pt x="1693" y="0"/>
                    <a:pt x="1587" y="0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70" name="Google Shape;15470;p85"/>
            <p:cNvSpPr/>
            <p:nvPr/>
          </p:nvSpPr>
          <p:spPr>
            <a:xfrm>
              <a:off x="6913328" y="3085873"/>
              <a:ext cx="46777" cy="16124"/>
            </a:xfrm>
            <a:custGeom>
              <a:avLst/>
              <a:gdLst/>
              <a:ahLst/>
              <a:cxnLst/>
              <a:rect l="l" t="t" r="r" b="b"/>
              <a:pathLst>
                <a:path w="1790" h="617" extrusionOk="0">
                  <a:moveTo>
                    <a:pt x="1" y="1"/>
                  </a:moveTo>
                  <a:lnTo>
                    <a:pt x="1" y="414"/>
                  </a:lnTo>
                  <a:cubicBezTo>
                    <a:pt x="1" y="520"/>
                    <a:pt x="97" y="616"/>
                    <a:pt x="203" y="616"/>
                  </a:cubicBezTo>
                  <a:lnTo>
                    <a:pt x="1587" y="616"/>
                  </a:lnTo>
                  <a:cubicBezTo>
                    <a:pt x="1693" y="616"/>
                    <a:pt x="1789" y="520"/>
                    <a:pt x="1789" y="414"/>
                  </a:cubicBezTo>
                  <a:lnTo>
                    <a:pt x="1789" y="1"/>
                  </a:lnTo>
                  <a:cubicBezTo>
                    <a:pt x="1789" y="107"/>
                    <a:pt x="1693" y="203"/>
                    <a:pt x="1587" y="203"/>
                  </a:cubicBezTo>
                  <a:lnTo>
                    <a:pt x="203" y="203"/>
                  </a:lnTo>
                  <a:cubicBezTo>
                    <a:pt x="97" y="203"/>
                    <a:pt x="1" y="107"/>
                    <a:pt x="1" y="1"/>
                  </a:cubicBezTo>
                  <a:close/>
                </a:path>
              </a:pathLst>
            </a:custGeom>
            <a:solidFill>
              <a:srgbClr val="BFC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71" name="Google Shape;15471;p85"/>
            <p:cNvSpPr/>
            <p:nvPr/>
          </p:nvSpPr>
          <p:spPr>
            <a:xfrm>
              <a:off x="6881420" y="3101971"/>
              <a:ext cx="58066" cy="146264"/>
            </a:xfrm>
            <a:custGeom>
              <a:avLst/>
              <a:gdLst/>
              <a:ahLst/>
              <a:cxnLst/>
              <a:rect l="l" t="t" r="r" b="b"/>
              <a:pathLst>
                <a:path w="2222" h="5597" extrusionOk="0">
                  <a:moveTo>
                    <a:pt x="1385" y="0"/>
                  </a:moveTo>
                  <a:cubicBezTo>
                    <a:pt x="943" y="1298"/>
                    <a:pt x="0" y="4424"/>
                    <a:pt x="548" y="5424"/>
                  </a:cubicBezTo>
                  <a:cubicBezTo>
                    <a:pt x="606" y="5529"/>
                    <a:pt x="722" y="5597"/>
                    <a:pt x="847" y="5597"/>
                  </a:cubicBezTo>
                  <a:lnTo>
                    <a:pt x="1837" y="5597"/>
                  </a:lnTo>
                  <a:cubicBezTo>
                    <a:pt x="1712" y="5597"/>
                    <a:pt x="1597" y="5529"/>
                    <a:pt x="1539" y="5424"/>
                  </a:cubicBezTo>
                  <a:cubicBezTo>
                    <a:pt x="991" y="4414"/>
                    <a:pt x="1837" y="1298"/>
                    <a:pt x="2222" y="0"/>
                  </a:cubicBezTo>
                  <a:close/>
                </a:path>
              </a:pathLst>
            </a:custGeom>
            <a:solidFill>
              <a:srgbClr val="4C65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72" name="Google Shape;15472;p85"/>
            <p:cNvSpPr/>
            <p:nvPr/>
          </p:nvSpPr>
          <p:spPr>
            <a:xfrm>
              <a:off x="6599476" y="3085873"/>
              <a:ext cx="46516" cy="16124"/>
            </a:xfrm>
            <a:custGeom>
              <a:avLst/>
              <a:gdLst/>
              <a:ahLst/>
              <a:cxnLst/>
              <a:rect l="l" t="t" r="r" b="b"/>
              <a:pathLst>
                <a:path w="1780" h="617" extrusionOk="0">
                  <a:moveTo>
                    <a:pt x="0" y="1"/>
                  </a:moveTo>
                  <a:lnTo>
                    <a:pt x="0" y="414"/>
                  </a:lnTo>
                  <a:cubicBezTo>
                    <a:pt x="0" y="520"/>
                    <a:pt x="87" y="616"/>
                    <a:pt x="192" y="616"/>
                  </a:cubicBezTo>
                  <a:lnTo>
                    <a:pt x="1577" y="616"/>
                  </a:lnTo>
                  <a:cubicBezTo>
                    <a:pt x="1693" y="616"/>
                    <a:pt x="1779" y="520"/>
                    <a:pt x="1779" y="414"/>
                  </a:cubicBezTo>
                  <a:lnTo>
                    <a:pt x="1779" y="1"/>
                  </a:lnTo>
                  <a:cubicBezTo>
                    <a:pt x="1779" y="107"/>
                    <a:pt x="1693" y="203"/>
                    <a:pt x="1577" y="203"/>
                  </a:cubicBezTo>
                  <a:lnTo>
                    <a:pt x="192" y="203"/>
                  </a:lnTo>
                  <a:cubicBezTo>
                    <a:pt x="87" y="203"/>
                    <a:pt x="0" y="107"/>
                    <a:pt x="0" y="1"/>
                  </a:cubicBezTo>
                  <a:close/>
                </a:path>
              </a:pathLst>
            </a:custGeom>
            <a:solidFill>
              <a:srgbClr val="BFC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73" name="Google Shape;15473;p85"/>
            <p:cNvSpPr/>
            <p:nvPr/>
          </p:nvSpPr>
          <p:spPr>
            <a:xfrm>
              <a:off x="6619834" y="3101971"/>
              <a:ext cx="58302" cy="146264"/>
            </a:xfrm>
            <a:custGeom>
              <a:avLst/>
              <a:gdLst/>
              <a:ahLst/>
              <a:cxnLst/>
              <a:rect l="l" t="t" r="r" b="b"/>
              <a:pathLst>
                <a:path w="2231" h="5597" extrusionOk="0">
                  <a:moveTo>
                    <a:pt x="0" y="0"/>
                  </a:moveTo>
                  <a:cubicBezTo>
                    <a:pt x="394" y="1298"/>
                    <a:pt x="1231" y="4424"/>
                    <a:pt x="683" y="5424"/>
                  </a:cubicBezTo>
                  <a:cubicBezTo>
                    <a:pt x="625" y="5529"/>
                    <a:pt x="510" y="5597"/>
                    <a:pt x="385" y="5597"/>
                  </a:cubicBezTo>
                  <a:lnTo>
                    <a:pt x="1375" y="5597"/>
                  </a:lnTo>
                  <a:cubicBezTo>
                    <a:pt x="1500" y="5597"/>
                    <a:pt x="1616" y="5529"/>
                    <a:pt x="1673" y="5424"/>
                  </a:cubicBezTo>
                  <a:cubicBezTo>
                    <a:pt x="2231" y="4414"/>
                    <a:pt x="1279" y="1298"/>
                    <a:pt x="846" y="0"/>
                  </a:cubicBezTo>
                  <a:close/>
                </a:path>
              </a:pathLst>
            </a:custGeom>
            <a:solidFill>
              <a:srgbClr val="4C65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74" name="Google Shape;15474;p85"/>
            <p:cNvSpPr/>
            <p:nvPr/>
          </p:nvSpPr>
          <p:spPr>
            <a:xfrm>
              <a:off x="6604990" y="2918521"/>
              <a:ext cx="349313" cy="53807"/>
            </a:xfrm>
            <a:custGeom>
              <a:avLst/>
              <a:gdLst/>
              <a:ahLst/>
              <a:cxnLst/>
              <a:rect l="l" t="t" r="r" b="b"/>
              <a:pathLst>
                <a:path w="13367" h="2059" extrusionOk="0">
                  <a:moveTo>
                    <a:pt x="1" y="0"/>
                  </a:moveTo>
                  <a:cubicBezTo>
                    <a:pt x="1" y="933"/>
                    <a:pt x="3001" y="2058"/>
                    <a:pt x="6684" y="2058"/>
                  </a:cubicBezTo>
                  <a:cubicBezTo>
                    <a:pt x="10376" y="2058"/>
                    <a:pt x="13367" y="933"/>
                    <a:pt x="13367" y="0"/>
                  </a:cubicBezTo>
                  <a:close/>
                </a:path>
              </a:pathLst>
            </a:custGeom>
            <a:solidFill>
              <a:srgbClr val="4C65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75" name="Google Shape;15475;p85"/>
            <p:cNvSpPr/>
            <p:nvPr/>
          </p:nvSpPr>
          <p:spPr>
            <a:xfrm>
              <a:off x="6717073" y="3195447"/>
              <a:ext cx="62849" cy="52788"/>
            </a:xfrm>
            <a:custGeom>
              <a:avLst/>
              <a:gdLst/>
              <a:ahLst/>
              <a:cxnLst/>
              <a:rect l="l" t="t" r="r" b="b"/>
              <a:pathLst>
                <a:path w="2405" h="2020" extrusionOk="0">
                  <a:moveTo>
                    <a:pt x="1758" y="0"/>
                  </a:moveTo>
                  <a:cubicBezTo>
                    <a:pt x="1752" y="0"/>
                    <a:pt x="1747" y="0"/>
                    <a:pt x="1741" y="0"/>
                  </a:cubicBezTo>
                  <a:lnTo>
                    <a:pt x="654" y="0"/>
                  </a:lnTo>
                  <a:cubicBezTo>
                    <a:pt x="289" y="0"/>
                    <a:pt x="0" y="289"/>
                    <a:pt x="0" y="654"/>
                  </a:cubicBezTo>
                  <a:lnTo>
                    <a:pt x="0" y="2020"/>
                  </a:lnTo>
                  <a:lnTo>
                    <a:pt x="2404" y="2020"/>
                  </a:lnTo>
                  <a:lnTo>
                    <a:pt x="2404" y="654"/>
                  </a:lnTo>
                  <a:cubicBezTo>
                    <a:pt x="2404" y="295"/>
                    <a:pt x="2116" y="0"/>
                    <a:pt x="1758" y="0"/>
                  </a:cubicBezTo>
                  <a:close/>
                </a:path>
              </a:pathLst>
            </a:custGeom>
            <a:solidFill>
              <a:srgbClr val="4C65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76" name="Google Shape;15476;p85"/>
            <p:cNvSpPr/>
            <p:nvPr/>
          </p:nvSpPr>
          <p:spPr>
            <a:xfrm>
              <a:off x="6654250" y="3195447"/>
              <a:ext cx="62849" cy="52788"/>
            </a:xfrm>
            <a:custGeom>
              <a:avLst/>
              <a:gdLst/>
              <a:ahLst/>
              <a:cxnLst/>
              <a:rect l="l" t="t" r="r" b="b"/>
              <a:pathLst>
                <a:path w="2405" h="2020" extrusionOk="0">
                  <a:moveTo>
                    <a:pt x="1758" y="0"/>
                  </a:moveTo>
                  <a:cubicBezTo>
                    <a:pt x="1752" y="0"/>
                    <a:pt x="1747" y="0"/>
                    <a:pt x="1741" y="0"/>
                  </a:cubicBezTo>
                  <a:lnTo>
                    <a:pt x="654" y="0"/>
                  </a:lnTo>
                  <a:cubicBezTo>
                    <a:pt x="289" y="0"/>
                    <a:pt x="0" y="289"/>
                    <a:pt x="0" y="654"/>
                  </a:cubicBezTo>
                  <a:lnTo>
                    <a:pt x="0" y="2020"/>
                  </a:lnTo>
                  <a:lnTo>
                    <a:pt x="2404" y="2020"/>
                  </a:lnTo>
                  <a:lnTo>
                    <a:pt x="2404" y="654"/>
                  </a:lnTo>
                  <a:cubicBezTo>
                    <a:pt x="2404" y="295"/>
                    <a:pt x="2116" y="0"/>
                    <a:pt x="1758" y="0"/>
                  </a:cubicBezTo>
                  <a:close/>
                </a:path>
              </a:pathLst>
            </a:custGeom>
            <a:solidFill>
              <a:srgbClr val="4C65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77" name="Google Shape;15477;p85"/>
            <p:cNvSpPr/>
            <p:nvPr/>
          </p:nvSpPr>
          <p:spPr>
            <a:xfrm>
              <a:off x="6669825" y="3195447"/>
              <a:ext cx="47274" cy="52552"/>
            </a:xfrm>
            <a:custGeom>
              <a:avLst/>
              <a:gdLst/>
              <a:ahLst/>
              <a:cxnLst/>
              <a:rect l="l" t="t" r="r" b="b"/>
              <a:pathLst>
                <a:path w="1809" h="2011" extrusionOk="0">
                  <a:moveTo>
                    <a:pt x="1" y="0"/>
                  </a:moveTo>
                  <a:cubicBezTo>
                    <a:pt x="337" y="29"/>
                    <a:pt x="606" y="318"/>
                    <a:pt x="606" y="654"/>
                  </a:cubicBezTo>
                  <a:lnTo>
                    <a:pt x="606" y="2010"/>
                  </a:lnTo>
                  <a:lnTo>
                    <a:pt x="1808" y="2010"/>
                  </a:lnTo>
                  <a:lnTo>
                    <a:pt x="1808" y="654"/>
                  </a:lnTo>
                  <a:cubicBezTo>
                    <a:pt x="1808" y="289"/>
                    <a:pt x="1510" y="0"/>
                    <a:pt x="1145" y="0"/>
                  </a:cubicBezTo>
                  <a:close/>
                </a:path>
              </a:pathLst>
            </a:custGeom>
            <a:solidFill>
              <a:srgbClr val="476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78" name="Google Shape;15478;p85"/>
            <p:cNvSpPr/>
            <p:nvPr/>
          </p:nvSpPr>
          <p:spPr>
            <a:xfrm>
              <a:off x="6732648" y="3195447"/>
              <a:ext cx="47274" cy="52552"/>
            </a:xfrm>
            <a:custGeom>
              <a:avLst/>
              <a:gdLst/>
              <a:ahLst/>
              <a:cxnLst/>
              <a:rect l="l" t="t" r="r" b="b"/>
              <a:pathLst>
                <a:path w="1809" h="2011" extrusionOk="0">
                  <a:moveTo>
                    <a:pt x="1" y="0"/>
                  </a:moveTo>
                  <a:cubicBezTo>
                    <a:pt x="337" y="29"/>
                    <a:pt x="606" y="318"/>
                    <a:pt x="606" y="654"/>
                  </a:cubicBezTo>
                  <a:lnTo>
                    <a:pt x="606" y="2010"/>
                  </a:lnTo>
                  <a:lnTo>
                    <a:pt x="1808" y="2010"/>
                  </a:lnTo>
                  <a:lnTo>
                    <a:pt x="1808" y="654"/>
                  </a:lnTo>
                  <a:cubicBezTo>
                    <a:pt x="1808" y="289"/>
                    <a:pt x="1510" y="0"/>
                    <a:pt x="1145" y="0"/>
                  </a:cubicBezTo>
                  <a:close/>
                </a:path>
              </a:pathLst>
            </a:custGeom>
            <a:solidFill>
              <a:srgbClr val="476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79" name="Google Shape;15479;p85"/>
            <p:cNvSpPr/>
            <p:nvPr/>
          </p:nvSpPr>
          <p:spPr>
            <a:xfrm>
              <a:off x="6779634" y="3195447"/>
              <a:ext cx="62849" cy="52788"/>
            </a:xfrm>
            <a:custGeom>
              <a:avLst/>
              <a:gdLst/>
              <a:ahLst/>
              <a:cxnLst/>
              <a:rect l="l" t="t" r="r" b="b"/>
              <a:pathLst>
                <a:path w="2405" h="2020" extrusionOk="0">
                  <a:moveTo>
                    <a:pt x="1759" y="0"/>
                  </a:moveTo>
                  <a:cubicBezTo>
                    <a:pt x="1753" y="0"/>
                    <a:pt x="1747" y="0"/>
                    <a:pt x="1741" y="0"/>
                  </a:cubicBezTo>
                  <a:lnTo>
                    <a:pt x="655" y="0"/>
                  </a:lnTo>
                  <a:cubicBezTo>
                    <a:pt x="289" y="0"/>
                    <a:pt x="1" y="289"/>
                    <a:pt x="1" y="654"/>
                  </a:cubicBezTo>
                  <a:lnTo>
                    <a:pt x="1" y="2020"/>
                  </a:lnTo>
                  <a:lnTo>
                    <a:pt x="2405" y="2020"/>
                  </a:lnTo>
                  <a:lnTo>
                    <a:pt x="2405" y="654"/>
                  </a:lnTo>
                  <a:cubicBezTo>
                    <a:pt x="2405" y="295"/>
                    <a:pt x="2116" y="0"/>
                    <a:pt x="1759" y="0"/>
                  </a:cubicBezTo>
                  <a:close/>
                </a:path>
              </a:pathLst>
            </a:custGeom>
            <a:solidFill>
              <a:srgbClr val="4C65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80" name="Google Shape;15480;p85"/>
            <p:cNvSpPr/>
            <p:nvPr/>
          </p:nvSpPr>
          <p:spPr>
            <a:xfrm>
              <a:off x="6842221" y="3195447"/>
              <a:ext cx="62849" cy="52788"/>
            </a:xfrm>
            <a:custGeom>
              <a:avLst/>
              <a:gdLst/>
              <a:ahLst/>
              <a:cxnLst/>
              <a:rect l="l" t="t" r="r" b="b"/>
              <a:pathLst>
                <a:path w="2405" h="2020" extrusionOk="0">
                  <a:moveTo>
                    <a:pt x="1758" y="0"/>
                  </a:moveTo>
                  <a:cubicBezTo>
                    <a:pt x="1752" y="0"/>
                    <a:pt x="1746" y="0"/>
                    <a:pt x="1741" y="0"/>
                  </a:cubicBezTo>
                  <a:lnTo>
                    <a:pt x="664" y="0"/>
                  </a:lnTo>
                  <a:cubicBezTo>
                    <a:pt x="298" y="0"/>
                    <a:pt x="0" y="289"/>
                    <a:pt x="0" y="654"/>
                  </a:cubicBezTo>
                  <a:lnTo>
                    <a:pt x="0" y="2020"/>
                  </a:lnTo>
                  <a:lnTo>
                    <a:pt x="2404" y="2020"/>
                  </a:lnTo>
                  <a:lnTo>
                    <a:pt x="2404" y="654"/>
                  </a:lnTo>
                  <a:cubicBezTo>
                    <a:pt x="2404" y="295"/>
                    <a:pt x="2115" y="0"/>
                    <a:pt x="1758" y="0"/>
                  </a:cubicBezTo>
                  <a:close/>
                </a:path>
              </a:pathLst>
            </a:custGeom>
            <a:solidFill>
              <a:srgbClr val="4C65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81" name="Google Shape;15481;p85"/>
            <p:cNvSpPr/>
            <p:nvPr/>
          </p:nvSpPr>
          <p:spPr>
            <a:xfrm>
              <a:off x="6795235" y="3195447"/>
              <a:ext cx="47248" cy="52552"/>
            </a:xfrm>
            <a:custGeom>
              <a:avLst/>
              <a:gdLst/>
              <a:ahLst/>
              <a:cxnLst/>
              <a:rect l="l" t="t" r="r" b="b"/>
              <a:pathLst>
                <a:path w="1808" h="2011" extrusionOk="0">
                  <a:moveTo>
                    <a:pt x="0" y="0"/>
                  </a:moveTo>
                  <a:cubicBezTo>
                    <a:pt x="337" y="29"/>
                    <a:pt x="606" y="318"/>
                    <a:pt x="606" y="654"/>
                  </a:cubicBezTo>
                  <a:lnTo>
                    <a:pt x="606" y="2010"/>
                  </a:lnTo>
                  <a:lnTo>
                    <a:pt x="1808" y="2010"/>
                  </a:lnTo>
                  <a:lnTo>
                    <a:pt x="1808" y="654"/>
                  </a:lnTo>
                  <a:cubicBezTo>
                    <a:pt x="1808" y="289"/>
                    <a:pt x="1510" y="0"/>
                    <a:pt x="1144" y="0"/>
                  </a:cubicBezTo>
                  <a:close/>
                </a:path>
              </a:pathLst>
            </a:custGeom>
            <a:solidFill>
              <a:srgbClr val="476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82" name="Google Shape;15482;p85"/>
            <p:cNvSpPr/>
            <p:nvPr/>
          </p:nvSpPr>
          <p:spPr>
            <a:xfrm>
              <a:off x="6858057" y="3195447"/>
              <a:ext cx="47012" cy="52552"/>
            </a:xfrm>
            <a:custGeom>
              <a:avLst/>
              <a:gdLst/>
              <a:ahLst/>
              <a:cxnLst/>
              <a:rect l="l" t="t" r="r" b="b"/>
              <a:pathLst>
                <a:path w="1799" h="2011" extrusionOk="0">
                  <a:moveTo>
                    <a:pt x="0" y="0"/>
                  </a:moveTo>
                  <a:cubicBezTo>
                    <a:pt x="337" y="29"/>
                    <a:pt x="596" y="318"/>
                    <a:pt x="596" y="654"/>
                  </a:cubicBezTo>
                  <a:lnTo>
                    <a:pt x="596" y="2010"/>
                  </a:lnTo>
                  <a:lnTo>
                    <a:pt x="1798" y="2010"/>
                  </a:lnTo>
                  <a:lnTo>
                    <a:pt x="1798" y="654"/>
                  </a:lnTo>
                  <a:cubicBezTo>
                    <a:pt x="1798" y="289"/>
                    <a:pt x="1500" y="0"/>
                    <a:pt x="1135" y="0"/>
                  </a:cubicBezTo>
                  <a:close/>
                </a:path>
              </a:pathLst>
            </a:custGeom>
            <a:solidFill>
              <a:srgbClr val="476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483" name="Google Shape;15483;p85"/>
          <p:cNvGrpSpPr/>
          <p:nvPr/>
        </p:nvGrpSpPr>
        <p:grpSpPr>
          <a:xfrm>
            <a:off x="5290499" y="2481533"/>
            <a:ext cx="360628" cy="247292"/>
            <a:chOff x="5290499" y="2481533"/>
            <a:chExt cx="360628" cy="247292"/>
          </a:xfrm>
        </p:grpSpPr>
        <p:sp>
          <p:nvSpPr>
            <p:cNvPr id="15484" name="Google Shape;15484;p85"/>
            <p:cNvSpPr/>
            <p:nvPr/>
          </p:nvSpPr>
          <p:spPr>
            <a:xfrm>
              <a:off x="5540013" y="2624008"/>
              <a:ext cx="76673" cy="48763"/>
            </a:xfrm>
            <a:custGeom>
              <a:avLst/>
              <a:gdLst/>
              <a:ahLst/>
              <a:cxnLst/>
              <a:rect l="l" t="t" r="r" b="b"/>
              <a:pathLst>
                <a:path w="2934" h="1866" extrusionOk="0">
                  <a:moveTo>
                    <a:pt x="1" y="0"/>
                  </a:moveTo>
                  <a:lnTo>
                    <a:pt x="1" y="1866"/>
                  </a:lnTo>
                  <a:lnTo>
                    <a:pt x="2934" y="1866"/>
                  </a:lnTo>
                  <a:lnTo>
                    <a:pt x="2934" y="0"/>
                  </a:lnTo>
                  <a:close/>
                </a:path>
              </a:pathLst>
            </a:custGeom>
            <a:solidFill>
              <a:srgbClr val="A9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85" name="Google Shape;15485;p85"/>
            <p:cNvSpPr/>
            <p:nvPr/>
          </p:nvSpPr>
          <p:spPr>
            <a:xfrm>
              <a:off x="5540013" y="2648389"/>
              <a:ext cx="76673" cy="24382"/>
            </a:xfrm>
            <a:custGeom>
              <a:avLst/>
              <a:gdLst/>
              <a:ahLst/>
              <a:cxnLst/>
              <a:rect l="l" t="t" r="r" b="b"/>
              <a:pathLst>
                <a:path w="2934" h="933" extrusionOk="0">
                  <a:moveTo>
                    <a:pt x="1" y="0"/>
                  </a:moveTo>
                  <a:lnTo>
                    <a:pt x="1" y="933"/>
                  </a:lnTo>
                  <a:lnTo>
                    <a:pt x="2934" y="933"/>
                  </a:lnTo>
                  <a:lnTo>
                    <a:pt x="2934" y="0"/>
                  </a:ln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86" name="Google Shape;15486;p85"/>
            <p:cNvSpPr/>
            <p:nvPr/>
          </p:nvSpPr>
          <p:spPr>
            <a:xfrm>
              <a:off x="5597582" y="2591290"/>
              <a:ext cx="53545" cy="114121"/>
            </a:xfrm>
            <a:custGeom>
              <a:avLst/>
              <a:gdLst/>
              <a:ahLst/>
              <a:cxnLst/>
              <a:rect l="l" t="t" r="r" b="b"/>
              <a:pathLst>
                <a:path w="2049" h="4367" extrusionOk="0">
                  <a:moveTo>
                    <a:pt x="1827" y="1"/>
                  </a:moveTo>
                  <a:cubicBezTo>
                    <a:pt x="1805" y="1"/>
                    <a:pt x="1782" y="4"/>
                    <a:pt x="1760" y="12"/>
                  </a:cubicBezTo>
                  <a:lnTo>
                    <a:pt x="164" y="445"/>
                  </a:lnTo>
                  <a:cubicBezTo>
                    <a:pt x="67" y="474"/>
                    <a:pt x="0" y="560"/>
                    <a:pt x="0" y="666"/>
                  </a:cubicBezTo>
                  <a:lnTo>
                    <a:pt x="0" y="3705"/>
                  </a:lnTo>
                  <a:cubicBezTo>
                    <a:pt x="0" y="3801"/>
                    <a:pt x="67" y="3887"/>
                    <a:pt x="164" y="3916"/>
                  </a:cubicBezTo>
                  <a:lnTo>
                    <a:pt x="1760" y="4358"/>
                  </a:lnTo>
                  <a:cubicBezTo>
                    <a:pt x="1780" y="4364"/>
                    <a:pt x="1800" y="4366"/>
                    <a:pt x="1819" y="4366"/>
                  </a:cubicBezTo>
                  <a:cubicBezTo>
                    <a:pt x="1939" y="4366"/>
                    <a:pt x="2040" y="4270"/>
                    <a:pt x="2048" y="4137"/>
                  </a:cubicBezTo>
                  <a:lnTo>
                    <a:pt x="2048" y="224"/>
                  </a:lnTo>
                  <a:cubicBezTo>
                    <a:pt x="2048" y="102"/>
                    <a:pt x="1946" y="1"/>
                    <a:pt x="1827" y="1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87" name="Google Shape;15487;p85"/>
            <p:cNvSpPr/>
            <p:nvPr/>
          </p:nvSpPr>
          <p:spPr>
            <a:xfrm>
              <a:off x="5317886" y="2567980"/>
              <a:ext cx="246037" cy="160584"/>
            </a:xfrm>
            <a:custGeom>
              <a:avLst/>
              <a:gdLst/>
              <a:ahLst/>
              <a:cxnLst/>
              <a:rect l="l" t="t" r="r" b="b"/>
              <a:pathLst>
                <a:path w="9415" h="6145" extrusionOk="0">
                  <a:moveTo>
                    <a:pt x="318" y="0"/>
                  </a:moveTo>
                  <a:cubicBezTo>
                    <a:pt x="145" y="0"/>
                    <a:pt x="0" y="144"/>
                    <a:pt x="0" y="317"/>
                  </a:cubicBezTo>
                  <a:lnTo>
                    <a:pt x="0" y="5827"/>
                  </a:lnTo>
                  <a:cubicBezTo>
                    <a:pt x="0" y="6001"/>
                    <a:pt x="145" y="6145"/>
                    <a:pt x="318" y="6145"/>
                  </a:cubicBezTo>
                  <a:lnTo>
                    <a:pt x="9097" y="6145"/>
                  </a:lnTo>
                  <a:cubicBezTo>
                    <a:pt x="9270" y="6145"/>
                    <a:pt x="9414" y="6001"/>
                    <a:pt x="9414" y="5827"/>
                  </a:cubicBezTo>
                  <a:lnTo>
                    <a:pt x="9414" y="317"/>
                  </a:lnTo>
                  <a:cubicBezTo>
                    <a:pt x="9414" y="144"/>
                    <a:pt x="9270" y="0"/>
                    <a:pt x="9097" y="0"/>
                  </a:cubicBez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88" name="Google Shape;15488;p85"/>
            <p:cNvSpPr/>
            <p:nvPr/>
          </p:nvSpPr>
          <p:spPr>
            <a:xfrm>
              <a:off x="5317886" y="2567980"/>
              <a:ext cx="246037" cy="160846"/>
            </a:xfrm>
            <a:custGeom>
              <a:avLst/>
              <a:gdLst/>
              <a:ahLst/>
              <a:cxnLst/>
              <a:rect l="l" t="t" r="r" b="b"/>
              <a:pathLst>
                <a:path w="9415" h="6155" extrusionOk="0">
                  <a:moveTo>
                    <a:pt x="7645" y="0"/>
                  </a:moveTo>
                  <a:cubicBezTo>
                    <a:pt x="7818" y="0"/>
                    <a:pt x="7962" y="144"/>
                    <a:pt x="7962" y="317"/>
                  </a:cubicBezTo>
                  <a:lnTo>
                    <a:pt x="7962" y="5308"/>
                  </a:lnTo>
                  <a:cubicBezTo>
                    <a:pt x="7962" y="5539"/>
                    <a:pt x="7770" y="5731"/>
                    <a:pt x="7530" y="5731"/>
                  </a:cubicBezTo>
                  <a:lnTo>
                    <a:pt x="308" y="5731"/>
                  </a:lnTo>
                  <a:cubicBezTo>
                    <a:pt x="154" y="5731"/>
                    <a:pt x="29" y="5625"/>
                    <a:pt x="0" y="5472"/>
                  </a:cubicBezTo>
                  <a:lnTo>
                    <a:pt x="0" y="5837"/>
                  </a:lnTo>
                  <a:cubicBezTo>
                    <a:pt x="0" y="6010"/>
                    <a:pt x="145" y="6154"/>
                    <a:pt x="318" y="6154"/>
                  </a:cubicBezTo>
                  <a:lnTo>
                    <a:pt x="9088" y="6154"/>
                  </a:lnTo>
                  <a:cubicBezTo>
                    <a:pt x="9270" y="6154"/>
                    <a:pt x="9405" y="6010"/>
                    <a:pt x="9405" y="5837"/>
                  </a:cubicBezTo>
                  <a:lnTo>
                    <a:pt x="9405" y="317"/>
                  </a:lnTo>
                  <a:cubicBezTo>
                    <a:pt x="9405" y="308"/>
                    <a:pt x="9414" y="298"/>
                    <a:pt x="9414" y="289"/>
                  </a:cubicBezTo>
                  <a:cubicBezTo>
                    <a:pt x="9395" y="125"/>
                    <a:pt x="9261" y="0"/>
                    <a:pt x="9097" y="0"/>
                  </a:cubicBez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89" name="Google Shape;15489;p85"/>
            <p:cNvSpPr/>
            <p:nvPr/>
          </p:nvSpPr>
          <p:spPr>
            <a:xfrm>
              <a:off x="5290499" y="2481533"/>
              <a:ext cx="146760" cy="147021"/>
            </a:xfrm>
            <a:custGeom>
              <a:avLst/>
              <a:gdLst/>
              <a:ahLst/>
              <a:cxnLst/>
              <a:rect l="l" t="t" r="r" b="b"/>
              <a:pathLst>
                <a:path w="5616" h="5626" extrusionOk="0">
                  <a:moveTo>
                    <a:pt x="2808" y="0"/>
                  </a:moveTo>
                  <a:cubicBezTo>
                    <a:pt x="1250" y="0"/>
                    <a:pt x="0" y="1260"/>
                    <a:pt x="0" y="2818"/>
                  </a:cubicBezTo>
                  <a:cubicBezTo>
                    <a:pt x="0" y="4366"/>
                    <a:pt x="1250" y="5626"/>
                    <a:pt x="2808" y="5626"/>
                  </a:cubicBezTo>
                  <a:cubicBezTo>
                    <a:pt x="4356" y="5626"/>
                    <a:pt x="5616" y="4366"/>
                    <a:pt x="5616" y="2818"/>
                  </a:cubicBezTo>
                  <a:cubicBezTo>
                    <a:pt x="5616" y="1260"/>
                    <a:pt x="4356" y="0"/>
                    <a:pt x="2808" y="0"/>
                  </a:cubicBezTo>
                  <a:close/>
                </a:path>
              </a:pathLst>
            </a:custGeom>
            <a:solidFill>
              <a:srgbClr val="3951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90" name="Google Shape;15490;p85"/>
            <p:cNvSpPr/>
            <p:nvPr/>
          </p:nvSpPr>
          <p:spPr>
            <a:xfrm>
              <a:off x="5311850" y="2503145"/>
              <a:ext cx="132701" cy="125279"/>
            </a:xfrm>
            <a:custGeom>
              <a:avLst/>
              <a:gdLst/>
              <a:ahLst/>
              <a:cxnLst/>
              <a:rect l="l" t="t" r="r" b="b"/>
              <a:pathLst>
                <a:path w="5078" h="4794" extrusionOk="0">
                  <a:moveTo>
                    <a:pt x="3982" y="0"/>
                  </a:moveTo>
                  <a:lnTo>
                    <a:pt x="1" y="3972"/>
                  </a:lnTo>
                  <a:cubicBezTo>
                    <a:pt x="549" y="4520"/>
                    <a:pt x="1268" y="4794"/>
                    <a:pt x="1986" y="4794"/>
                  </a:cubicBezTo>
                  <a:cubicBezTo>
                    <a:pt x="2705" y="4794"/>
                    <a:pt x="3424" y="4520"/>
                    <a:pt x="3972" y="3972"/>
                  </a:cubicBezTo>
                  <a:cubicBezTo>
                    <a:pt x="5078" y="2875"/>
                    <a:pt x="5078" y="1096"/>
                    <a:pt x="3982" y="0"/>
                  </a:cubicBezTo>
                  <a:close/>
                </a:path>
              </a:pathLst>
            </a:custGeom>
            <a:solidFill>
              <a:srgbClr val="2741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91" name="Google Shape;15491;p85"/>
            <p:cNvSpPr/>
            <p:nvPr/>
          </p:nvSpPr>
          <p:spPr>
            <a:xfrm>
              <a:off x="5476693" y="2650401"/>
              <a:ext cx="53807" cy="53781"/>
            </a:xfrm>
            <a:custGeom>
              <a:avLst/>
              <a:gdLst/>
              <a:ahLst/>
              <a:cxnLst/>
              <a:rect l="l" t="t" r="r" b="b"/>
              <a:pathLst>
                <a:path w="2059" h="2058" extrusionOk="0">
                  <a:moveTo>
                    <a:pt x="97" y="0"/>
                  </a:moveTo>
                  <a:cubicBezTo>
                    <a:pt x="39" y="0"/>
                    <a:pt x="1" y="39"/>
                    <a:pt x="1" y="96"/>
                  </a:cubicBezTo>
                  <a:lnTo>
                    <a:pt x="1" y="1962"/>
                  </a:lnTo>
                  <a:cubicBezTo>
                    <a:pt x="1" y="2010"/>
                    <a:pt x="39" y="2058"/>
                    <a:pt x="97" y="2058"/>
                  </a:cubicBezTo>
                  <a:lnTo>
                    <a:pt x="1962" y="2058"/>
                  </a:lnTo>
                  <a:cubicBezTo>
                    <a:pt x="2010" y="2058"/>
                    <a:pt x="2059" y="2010"/>
                    <a:pt x="2059" y="1962"/>
                  </a:cubicBezTo>
                  <a:lnTo>
                    <a:pt x="2059" y="96"/>
                  </a:lnTo>
                  <a:cubicBezTo>
                    <a:pt x="2059" y="39"/>
                    <a:pt x="2010" y="0"/>
                    <a:pt x="1962" y="0"/>
                  </a:cubicBezTo>
                  <a:close/>
                </a:path>
              </a:pathLst>
            </a:custGeom>
            <a:solidFill>
              <a:srgbClr val="A9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92" name="Google Shape;15492;p85"/>
            <p:cNvSpPr/>
            <p:nvPr/>
          </p:nvSpPr>
          <p:spPr>
            <a:xfrm>
              <a:off x="5330953" y="2530401"/>
              <a:ext cx="57570" cy="49155"/>
            </a:xfrm>
            <a:custGeom>
              <a:avLst/>
              <a:gdLst/>
              <a:ahLst/>
              <a:cxnLst/>
              <a:rect l="l" t="t" r="r" b="b"/>
              <a:pathLst>
                <a:path w="2203" h="1881" extrusionOk="0">
                  <a:moveTo>
                    <a:pt x="1251" y="0"/>
                  </a:moveTo>
                  <a:cubicBezTo>
                    <a:pt x="1020" y="0"/>
                    <a:pt x="786" y="85"/>
                    <a:pt x="597" y="275"/>
                  </a:cubicBezTo>
                  <a:cubicBezTo>
                    <a:pt x="0" y="871"/>
                    <a:pt x="424" y="1880"/>
                    <a:pt x="1260" y="1880"/>
                  </a:cubicBezTo>
                  <a:cubicBezTo>
                    <a:pt x="1779" y="1880"/>
                    <a:pt x="2202" y="1467"/>
                    <a:pt x="2202" y="948"/>
                  </a:cubicBezTo>
                  <a:cubicBezTo>
                    <a:pt x="2202" y="375"/>
                    <a:pt x="1735" y="0"/>
                    <a:pt x="1251" y="0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93" name="Google Shape;15493;p85"/>
            <p:cNvSpPr/>
            <p:nvPr/>
          </p:nvSpPr>
          <p:spPr>
            <a:xfrm>
              <a:off x="5456598" y="2498624"/>
              <a:ext cx="112866" cy="112840"/>
            </a:xfrm>
            <a:custGeom>
              <a:avLst/>
              <a:gdLst/>
              <a:ahLst/>
              <a:cxnLst/>
              <a:rect l="l" t="t" r="r" b="b"/>
              <a:pathLst>
                <a:path w="4319" h="4318" extrusionOk="0">
                  <a:moveTo>
                    <a:pt x="2164" y="0"/>
                  </a:moveTo>
                  <a:cubicBezTo>
                    <a:pt x="972" y="0"/>
                    <a:pt x="0" y="971"/>
                    <a:pt x="0" y="2164"/>
                  </a:cubicBezTo>
                  <a:cubicBezTo>
                    <a:pt x="0" y="3356"/>
                    <a:pt x="972" y="4318"/>
                    <a:pt x="2164" y="4318"/>
                  </a:cubicBezTo>
                  <a:cubicBezTo>
                    <a:pt x="3356" y="4318"/>
                    <a:pt x="4318" y="3356"/>
                    <a:pt x="4318" y="2164"/>
                  </a:cubicBezTo>
                  <a:cubicBezTo>
                    <a:pt x="4318" y="971"/>
                    <a:pt x="3356" y="0"/>
                    <a:pt x="2164" y="0"/>
                  </a:cubicBezTo>
                  <a:close/>
                </a:path>
              </a:pathLst>
            </a:custGeom>
            <a:solidFill>
              <a:srgbClr val="3951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94" name="Google Shape;15494;p85"/>
            <p:cNvSpPr/>
            <p:nvPr/>
          </p:nvSpPr>
          <p:spPr>
            <a:xfrm>
              <a:off x="5473427" y="2515192"/>
              <a:ext cx="101551" cy="96272"/>
            </a:xfrm>
            <a:custGeom>
              <a:avLst/>
              <a:gdLst/>
              <a:ahLst/>
              <a:cxnLst/>
              <a:rect l="l" t="t" r="r" b="b"/>
              <a:pathLst>
                <a:path w="3886" h="3684" extrusionOk="0">
                  <a:moveTo>
                    <a:pt x="3049" y="1"/>
                  </a:moveTo>
                  <a:lnTo>
                    <a:pt x="1" y="3049"/>
                  </a:lnTo>
                  <a:cubicBezTo>
                    <a:pt x="419" y="3472"/>
                    <a:pt x="970" y="3684"/>
                    <a:pt x="1521" y="3684"/>
                  </a:cubicBezTo>
                  <a:cubicBezTo>
                    <a:pt x="2073" y="3684"/>
                    <a:pt x="2626" y="3472"/>
                    <a:pt x="3049" y="3049"/>
                  </a:cubicBezTo>
                  <a:cubicBezTo>
                    <a:pt x="3886" y="2203"/>
                    <a:pt x="3886" y="847"/>
                    <a:pt x="3049" y="1"/>
                  </a:cubicBezTo>
                  <a:close/>
                </a:path>
              </a:pathLst>
            </a:custGeom>
            <a:solidFill>
              <a:srgbClr val="2741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95" name="Google Shape;15495;p85"/>
            <p:cNvSpPr/>
            <p:nvPr/>
          </p:nvSpPr>
          <p:spPr>
            <a:xfrm>
              <a:off x="5493026" y="2539992"/>
              <a:ext cx="35200" cy="30261"/>
            </a:xfrm>
            <a:custGeom>
              <a:avLst/>
              <a:gdLst/>
              <a:ahLst/>
              <a:cxnLst/>
              <a:rect l="l" t="t" r="r" b="b"/>
              <a:pathLst>
                <a:path w="1347" h="1158" extrusionOk="0">
                  <a:moveTo>
                    <a:pt x="761" y="1"/>
                  </a:moveTo>
                  <a:cubicBezTo>
                    <a:pt x="619" y="1"/>
                    <a:pt x="474" y="52"/>
                    <a:pt x="357" y="167"/>
                  </a:cubicBezTo>
                  <a:cubicBezTo>
                    <a:pt x="1" y="533"/>
                    <a:pt x="251" y="1158"/>
                    <a:pt x="770" y="1158"/>
                  </a:cubicBezTo>
                  <a:cubicBezTo>
                    <a:pt x="1087" y="1148"/>
                    <a:pt x="1347" y="898"/>
                    <a:pt x="1347" y="581"/>
                  </a:cubicBezTo>
                  <a:cubicBezTo>
                    <a:pt x="1347" y="229"/>
                    <a:pt x="1060" y="1"/>
                    <a:pt x="761" y="1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96" name="Google Shape;15496;p85"/>
            <p:cNvSpPr/>
            <p:nvPr/>
          </p:nvSpPr>
          <p:spPr>
            <a:xfrm>
              <a:off x="5384890" y="2509782"/>
              <a:ext cx="26603" cy="22160"/>
            </a:xfrm>
            <a:custGeom>
              <a:avLst/>
              <a:gdLst/>
              <a:ahLst/>
              <a:cxnLst/>
              <a:rect l="l" t="t" r="r" b="b"/>
              <a:pathLst>
                <a:path w="1018" h="848" extrusionOk="0">
                  <a:moveTo>
                    <a:pt x="718" y="0"/>
                  </a:moveTo>
                  <a:cubicBezTo>
                    <a:pt x="669" y="0"/>
                    <a:pt x="618" y="19"/>
                    <a:pt x="571" y="63"/>
                  </a:cubicBezTo>
                  <a:lnTo>
                    <a:pt x="148" y="487"/>
                  </a:lnTo>
                  <a:cubicBezTo>
                    <a:pt x="0" y="642"/>
                    <a:pt x="136" y="848"/>
                    <a:pt x="299" y="848"/>
                  </a:cubicBezTo>
                  <a:cubicBezTo>
                    <a:pt x="348" y="848"/>
                    <a:pt x="399" y="829"/>
                    <a:pt x="446" y="785"/>
                  </a:cubicBezTo>
                  <a:lnTo>
                    <a:pt x="869" y="362"/>
                  </a:lnTo>
                  <a:cubicBezTo>
                    <a:pt x="1017" y="206"/>
                    <a:pt x="881" y="0"/>
                    <a:pt x="718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97" name="Google Shape;15497;p85"/>
            <p:cNvSpPr/>
            <p:nvPr/>
          </p:nvSpPr>
          <p:spPr>
            <a:xfrm>
              <a:off x="5316109" y="2578276"/>
              <a:ext cx="26760" cy="22134"/>
            </a:xfrm>
            <a:custGeom>
              <a:avLst/>
              <a:gdLst/>
              <a:ahLst/>
              <a:cxnLst/>
              <a:rect l="l" t="t" r="r" b="b"/>
              <a:pathLst>
                <a:path w="1024" h="847" extrusionOk="0">
                  <a:moveTo>
                    <a:pt x="724" y="0"/>
                  </a:moveTo>
                  <a:cubicBezTo>
                    <a:pt x="675" y="0"/>
                    <a:pt x="623" y="20"/>
                    <a:pt x="578" y="68"/>
                  </a:cubicBezTo>
                  <a:lnTo>
                    <a:pt x="155" y="491"/>
                  </a:lnTo>
                  <a:cubicBezTo>
                    <a:pt x="1" y="638"/>
                    <a:pt x="138" y="847"/>
                    <a:pt x="302" y="847"/>
                  </a:cubicBezTo>
                  <a:cubicBezTo>
                    <a:pt x="353" y="847"/>
                    <a:pt x="405" y="827"/>
                    <a:pt x="453" y="779"/>
                  </a:cubicBezTo>
                  <a:lnTo>
                    <a:pt x="876" y="356"/>
                  </a:lnTo>
                  <a:cubicBezTo>
                    <a:pt x="1023" y="209"/>
                    <a:pt x="884" y="0"/>
                    <a:pt x="724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98" name="Google Shape;15498;p85"/>
            <p:cNvSpPr/>
            <p:nvPr/>
          </p:nvSpPr>
          <p:spPr>
            <a:xfrm>
              <a:off x="5384916" y="2578276"/>
              <a:ext cx="26551" cy="22134"/>
            </a:xfrm>
            <a:custGeom>
              <a:avLst/>
              <a:gdLst/>
              <a:ahLst/>
              <a:cxnLst/>
              <a:rect l="l" t="t" r="r" b="b"/>
              <a:pathLst>
                <a:path w="1016" h="847" extrusionOk="0">
                  <a:moveTo>
                    <a:pt x="296" y="0"/>
                  </a:moveTo>
                  <a:cubicBezTo>
                    <a:pt x="134" y="0"/>
                    <a:pt x="0" y="209"/>
                    <a:pt x="147" y="356"/>
                  </a:cubicBezTo>
                  <a:lnTo>
                    <a:pt x="570" y="779"/>
                  </a:lnTo>
                  <a:cubicBezTo>
                    <a:pt x="618" y="827"/>
                    <a:pt x="670" y="847"/>
                    <a:pt x="720" y="847"/>
                  </a:cubicBezTo>
                  <a:cubicBezTo>
                    <a:pt x="881" y="847"/>
                    <a:pt x="1015" y="638"/>
                    <a:pt x="868" y="491"/>
                  </a:cubicBezTo>
                  <a:lnTo>
                    <a:pt x="445" y="68"/>
                  </a:lnTo>
                  <a:cubicBezTo>
                    <a:pt x="398" y="20"/>
                    <a:pt x="345" y="0"/>
                    <a:pt x="296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99" name="Google Shape;15499;p85"/>
            <p:cNvSpPr/>
            <p:nvPr/>
          </p:nvSpPr>
          <p:spPr>
            <a:xfrm>
              <a:off x="5316083" y="2509782"/>
              <a:ext cx="26786" cy="22160"/>
            </a:xfrm>
            <a:custGeom>
              <a:avLst/>
              <a:gdLst/>
              <a:ahLst/>
              <a:cxnLst/>
              <a:rect l="l" t="t" r="r" b="b"/>
              <a:pathLst>
                <a:path w="1025" h="848" extrusionOk="0">
                  <a:moveTo>
                    <a:pt x="306" y="0"/>
                  </a:moveTo>
                  <a:cubicBezTo>
                    <a:pt x="141" y="0"/>
                    <a:pt x="1" y="206"/>
                    <a:pt x="156" y="362"/>
                  </a:cubicBezTo>
                  <a:lnTo>
                    <a:pt x="579" y="785"/>
                  </a:lnTo>
                  <a:cubicBezTo>
                    <a:pt x="624" y="829"/>
                    <a:pt x="674" y="848"/>
                    <a:pt x="722" y="848"/>
                  </a:cubicBezTo>
                  <a:cubicBezTo>
                    <a:pt x="883" y="848"/>
                    <a:pt x="1025" y="642"/>
                    <a:pt x="877" y="487"/>
                  </a:cubicBezTo>
                  <a:lnTo>
                    <a:pt x="454" y="63"/>
                  </a:lnTo>
                  <a:cubicBezTo>
                    <a:pt x="407" y="19"/>
                    <a:pt x="355" y="0"/>
                    <a:pt x="306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00" name="Google Shape;15500;p85"/>
            <p:cNvSpPr/>
            <p:nvPr/>
          </p:nvSpPr>
          <p:spPr>
            <a:xfrm>
              <a:off x="5528802" y="2520340"/>
              <a:ext cx="21324" cy="17012"/>
            </a:xfrm>
            <a:custGeom>
              <a:avLst/>
              <a:gdLst/>
              <a:ahLst/>
              <a:cxnLst/>
              <a:rect l="l" t="t" r="r" b="b"/>
              <a:pathLst>
                <a:path w="816" h="651" extrusionOk="0">
                  <a:moveTo>
                    <a:pt x="515" y="0"/>
                  </a:moveTo>
                  <a:cubicBezTo>
                    <a:pt x="467" y="0"/>
                    <a:pt x="417" y="19"/>
                    <a:pt x="372" y="63"/>
                  </a:cubicBezTo>
                  <a:lnTo>
                    <a:pt x="141" y="294"/>
                  </a:lnTo>
                  <a:cubicBezTo>
                    <a:pt x="0" y="417"/>
                    <a:pt x="90" y="650"/>
                    <a:pt x="275" y="650"/>
                  </a:cubicBezTo>
                  <a:cubicBezTo>
                    <a:pt x="278" y="650"/>
                    <a:pt x="282" y="650"/>
                    <a:pt x="286" y="650"/>
                  </a:cubicBezTo>
                  <a:cubicBezTo>
                    <a:pt x="343" y="650"/>
                    <a:pt x="392" y="631"/>
                    <a:pt x="440" y="592"/>
                  </a:cubicBezTo>
                  <a:lnTo>
                    <a:pt x="661" y="361"/>
                  </a:lnTo>
                  <a:cubicBezTo>
                    <a:pt x="816" y="206"/>
                    <a:pt x="676" y="0"/>
                    <a:pt x="515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01" name="Google Shape;15501;p85"/>
            <p:cNvSpPr/>
            <p:nvPr/>
          </p:nvSpPr>
          <p:spPr>
            <a:xfrm>
              <a:off x="5476119" y="2572736"/>
              <a:ext cx="21533" cy="17117"/>
            </a:xfrm>
            <a:custGeom>
              <a:avLst/>
              <a:gdLst/>
              <a:ahLst/>
              <a:cxnLst/>
              <a:rect l="l" t="t" r="r" b="b"/>
              <a:pathLst>
                <a:path w="824" h="655" extrusionOk="0">
                  <a:moveTo>
                    <a:pt x="524" y="1"/>
                  </a:moveTo>
                  <a:cubicBezTo>
                    <a:pt x="475" y="1"/>
                    <a:pt x="424" y="21"/>
                    <a:pt x="379" y="68"/>
                  </a:cubicBezTo>
                  <a:lnTo>
                    <a:pt x="148" y="299"/>
                  </a:lnTo>
                  <a:cubicBezTo>
                    <a:pt x="1" y="446"/>
                    <a:pt x="135" y="655"/>
                    <a:pt x="296" y="655"/>
                  </a:cubicBezTo>
                  <a:cubicBezTo>
                    <a:pt x="346" y="655"/>
                    <a:pt x="398" y="635"/>
                    <a:pt x="446" y="587"/>
                  </a:cubicBezTo>
                  <a:lnTo>
                    <a:pt x="677" y="357"/>
                  </a:lnTo>
                  <a:cubicBezTo>
                    <a:pt x="824" y="210"/>
                    <a:pt x="684" y="1"/>
                    <a:pt x="524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02" name="Google Shape;15502;p85"/>
            <p:cNvSpPr/>
            <p:nvPr/>
          </p:nvSpPr>
          <p:spPr>
            <a:xfrm>
              <a:off x="5528462" y="2572736"/>
              <a:ext cx="21664" cy="17117"/>
            </a:xfrm>
            <a:custGeom>
              <a:avLst/>
              <a:gdLst/>
              <a:ahLst/>
              <a:cxnLst/>
              <a:rect l="l" t="t" r="r" b="b"/>
              <a:pathLst>
                <a:path w="829" h="655" extrusionOk="0">
                  <a:moveTo>
                    <a:pt x="302" y="1"/>
                  </a:moveTo>
                  <a:cubicBezTo>
                    <a:pt x="138" y="1"/>
                    <a:pt x="0" y="210"/>
                    <a:pt x="154" y="357"/>
                  </a:cubicBezTo>
                  <a:lnTo>
                    <a:pt x="385" y="587"/>
                  </a:lnTo>
                  <a:cubicBezTo>
                    <a:pt x="431" y="635"/>
                    <a:pt x="482" y="655"/>
                    <a:pt x="531" y="655"/>
                  </a:cubicBezTo>
                  <a:cubicBezTo>
                    <a:pt x="690" y="655"/>
                    <a:pt x="828" y="446"/>
                    <a:pt x="674" y="299"/>
                  </a:cubicBezTo>
                  <a:lnTo>
                    <a:pt x="453" y="68"/>
                  </a:lnTo>
                  <a:cubicBezTo>
                    <a:pt x="405" y="21"/>
                    <a:pt x="352" y="1"/>
                    <a:pt x="302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03" name="Google Shape;15503;p85"/>
            <p:cNvSpPr/>
            <p:nvPr/>
          </p:nvSpPr>
          <p:spPr>
            <a:xfrm>
              <a:off x="5476092" y="2520340"/>
              <a:ext cx="21612" cy="17117"/>
            </a:xfrm>
            <a:custGeom>
              <a:avLst/>
              <a:gdLst/>
              <a:ahLst/>
              <a:cxnLst/>
              <a:rect l="l" t="t" r="r" b="b"/>
              <a:pathLst>
                <a:path w="827" h="655" extrusionOk="0">
                  <a:moveTo>
                    <a:pt x="300" y="0"/>
                  </a:moveTo>
                  <a:cubicBezTo>
                    <a:pt x="137" y="0"/>
                    <a:pt x="1" y="206"/>
                    <a:pt x="149" y="361"/>
                  </a:cubicBezTo>
                  <a:lnTo>
                    <a:pt x="380" y="592"/>
                  </a:lnTo>
                  <a:cubicBezTo>
                    <a:pt x="425" y="636"/>
                    <a:pt x="476" y="654"/>
                    <a:pt x="524" y="654"/>
                  </a:cubicBezTo>
                  <a:cubicBezTo>
                    <a:pt x="688" y="654"/>
                    <a:pt x="826" y="443"/>
                    <a:pt x="678" y="294"/>
                  </a:cubicBezTo>
                  <a:lnTo>
                    <a:pt x="447" y="63"/>
                  </a:lnTo>
                  <a:cubicBezTo>
                    <a:pt x="400" y="19"/>
                    <a:pt x="349" y="0"/>
                    <a:pt x="300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04" name="Google Shape;15504;p85"/>
            <p:cNvSpPr/>
            <p:nvPr/>
          </p:nvSpPr>
          <p:spPr>
            <a:xfrm>
              <a:off x="5339994" y="2645123"/>
              <a:ext cx="104556" cy="10819"/>
            </a:xfrm>
            <a:custGeom>
              <a:avLst/>
              <a:gdLst/>
              <a:ahLst/>
              <a:cxnLst/>
              <a:rect l="l" t="t" r="r" b="b"/>
              <a:pathLst>
                <a:path w="4001" h="414" extrusionOk="0">
                  <a:moveTo>
                    <a:pt x="279" y="0"/>
                  </a:moveTo>
                  <a:cubicBezTo>
                    <a:pt x="1" y="0"/>
                    <a:pt x="1" y="414"/>
                    <a:pt x="279" y="414"/>
                  </a:cubicBezTo>
                  <a:lnTo>
                    <a:pt x="3722" y="414"/>
                  </a:lnTo>
                  <a:cubicBezTo>
                    <a:pt x="4001" y="414"/>
                    <a:pt x="4001" y="0"/>
                    <a:pt x="372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05" name="Google Shape;15505;p85"/>
            <p:cNvSpPr/>
            <p:nvPr/>
          </p:nvSpPr>
          <p:spPr>
            <a:xfrm>
              <a:off x="5339994" y="2698642"/>
              <a:ext cx="104556" cy="11080"/>
            </a:xfrm>
            <a:custGeom>
              <a:avLst/>
              <a:gdLst/>
              <a:ahLst/>
              <a:cxnLst/>
              <a:rect l="l" t="t" r="r" b="b"/>
              <a:pathLst>
                <a:path w="4001" h="424" extrusionOk="0">
                  <a:moveTo>
                    <a:pt x="279" y="0"/>
                  </a:moveTo>
                  <a:cubicBezTo>
                    <a:pt x="1" y="0"/>
                    <a:pt x="1" y="424"/>
                    <a:pt x="279" y="424"/>
                  </a:cubicBezTo>
                  <a:lnTo>
                    <a:pt x="3722" y="424"/>
                  </a:lnTo>
                  <a:cubicBezTo>
                    <a:pt x="4001" y="424"/>
                    <a:pt x="4001" y="0"/>
                    <a:pt x="372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06" name="Google Shape;15506;p85"/>
            <p:cNvSpPr/>
            <p:nvPr/>
          </p:nvSpPr>
          <p:spPr>
            <a:xfrm>
              <a:off x="5339994" y="2671752"/>
              <a:ext cx="104556" cy="11080"/>
            </a:xfrm>
            <a:custGeom>
              <a:avLst/>
              <a:gdLst/>
              <a:ahLst/>
              <a:cxnLst/>
              <a:rect l="l" t="t" r="r" b="b"/>
              <a:pathLst>
                <a:path w="4001" h="424" extrusionOk="0">
                  <a:moveTo>
                    <a:pt x="279" y="1"/>
                  </a:moveTo>
                  <a:cubicBezTo>
                    <a:pt x="1" y="1"/>
                    <a:pt x="1" y="424"/>
                    <a:pt x="279" y="424"/>
                  </a:cubicBezTo>
                  <a:lnTo>
                    <a:pt x="3722" y="424"/>
                  </a:lnTo>
                  <a:cubicBezTo>
                    <a:pt x="4001" y="424"/>
                    <a:pt x="4001" y="1"/>
                    <a:pt x="372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07" name="Google Shape;15507;p85"/>
            <p:cNvSpPr/>
            <p:nvPr/>
          </p:nvSpPr>
          <p:spPr>
            <a:xfrm>
              <a:off x="5503584" y="2650401"/>
              <a:ext cx="26916" cy="53781"/>
            </a:xfrm>
            <a:custGeom>
              <a:avLst/>
              <a:gdLst/>
              <a:ahLst/>
              <a:cxnLst/>
              <a:rect l="l" t="t" r="r" b="b"/>
              <a:pathLst>
                <a:path w="1030" h="2058" extrusionOk="0">
                  <a:moveTo>
                    <a:pt x="1" y="0"/>
                  </a:moveTo>
                  <a:lnTo>
                    <a:pt x="1" y="2058"/>
                  </a:lnTo>
                  <a:lnTo>
                    <a:pt x="933" y="2058"/>
                  </a:lnTo>
                  <a:cubicBezTo>
                    <a:pt x="981" y="2058"/>
                    <a:pt x="1030" y="2020"/>
                    <a:pt x="1030" y="1962"/>
                  </a:cubicBezTo>
                  <a:lnTo>
                    <a:pt x="1030" y="96"/>
                  </a:lnTo>
                  <a:cubicBezTo>
                    <a:pt x="1030" y="39"/>
                    <a:pt x="981" y="0"/>
                    <a:pt x="933" y="0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08" name="Google Shape;15508;p85"/>
            <p:cNvSpPr/>
            <p:nvPr/>
          </p:nvSpPr>
          <p:spPr>
            <a:xfrm>
              <a:off x="5597582" y="2648128"/>
              <a:ext cx="53545" cy="57282"/>
            </a:xfrm>
            <a:custGeom>
              <a:avLst/>
              <a:gdLst/>
              <a:ahLst/>
              <a:cxnLst/>
              <a:rect l="l" t="t" r="r" b="b"/>
              <a:pathLst>
                <a:path w="2049" h="2192" extrusionOk="0">
                  <a:moveTo>
                    <a:pt x="2048" y="1"/>
                  </a:moveTo>
                  <a:lnTo>
                    <a:pt x="0" y="10"/>
                  </a:lnTo>
                  <a:lnTo>
                    <a:pt x="0" y="1530"/>
                  </a:lnTo>
                  <a:cubicBezTo>
                    <a:pt x="0" y="1626"/>
                    <a:pt x="67" y="1712"/>
                    <a:pt x="164" y="1741"/>
                  </a:cubicBezTo>
                  <a:lnTo>
                    <a:pt x="1760" y="2183"/>
                  </a:lnTo>
                  <a:cubicBezTo>
                    <a:pt x="1780" y="2189"/>
                    <a:pt x="1800" y="2191"/>
                    <a:pt x="1820" y="2191"/>
                  </a:cubicBezTo>
                  <a:cubicBezTo>
                    <a:pt x="1942" y="2191"/>
                    <a:pt x="2048" y="2095"/>
                    <a:pt x="2048" y="1962"/>
                  </a:cubicBezTo>
                  <a:lnTo>
                    <a:pt x="2048" y="1"/>
                  </a:lnTo>
                  <a:close/>
                </a:path>
              </a:pathLst>
            </a:custGeom>
            <a:solidFill>
              <a:srgbClr val="BFC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09" name="Google Shape;15509;p85"/>
            <p:cNvSpPr/>
            <p:nvPr/>
          </p:nvSpPr>
          <p:spPr>
            <a:xfrm>
              <a:off x="5363879" y="2530532"/>
              <a:ext cx="23650" cy="49025"/>
            </a:xfrm>
            <a:custGeom>
              <a:avLst/>
              <a:gdLst/>
              <a:ahLst/>
              <a:cxnLst/>
              <a:rect l="l" t="t" r="r" b="b"/>
              <a:pathLst>
                <a:path w="905" h="1876" extrusionOk="0">
                  <a:moveTo>
                    <a:pt x="0" y="0"/>
                  </a:moveTo>
                  <a:lnTo>
                    <a:pt x="0" y="1875"/>
                  </a:lnTo>
                  <a:cubicBezTo>
                    <a:pt x="510" y="1856"/>
                    <a:pt x="904" y="1443"/>
                    <a:pt x="904" y="943"/>
                  </a:cubicBezTo>
                  <a:cubicBezTo>
                    <a:pt x="904" y="433"/>
                    <a:pt x="510" y="20"/>
                    <a:pt x="0" y="0"/>
                  </a:cubicBezTo>
                  <a:close/>
                </a:path>
              </a:pathLst>
            </a:custGeom>
            <a:solidFill>
              <a:srgbClr val="BFC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10" name="Google Shape;15510;p85"/>
            <p:cNvSpPr/>
            <p:nvPr/>
          </p:nvSpPr>
          <p:spPr>
            <a:xfrm>
              <a:off x="5513148" y="2540070"/>
              <a:ext cx="15078" cy="29948"/>
            </a:xfrm>
            <a:custGeom>
              <a:avLst/>
              <a:gdLst/>
              <a:ahLst/>
              <a:cxnLst/>
              <a:rect l="l" t="t" r="r" b="b"/>
              <a:pathLst>
                <a:path w="577" h="1146" extrusionOk="0">
                  <a:moveTo>
                    <a:pt x="0" y="1"/>
                  </a:moveTo>
                  <a:lnTo>
                    <a:pt x="0" y="1145"/>
                  </a:lnTo>
                  <a:cubicBezTo>
                    <a:pt x="317" y="1145"/>
                    <a:pt x="577" y="895"/>
                    <a:pt x="577" y="578"/>
                  </a:cubicBezTo>
                  <a:cubicBezTo>
                    <a:pt x="577" y="251"/>
                    <a:pt x="317" y="1"/>
                    <a:pt x="0" y="1"/>
                  </a:cubicBezTo>
                  <a:close/>
                </a:path>
              </a:pathLst>
            </a:custGeom>
            <a:solidFill>
              <a:srgbClr val="BFC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511" name="Google Shape;15511;p85"/>
          <p:cNvGrpSpPr/>
          <p:nvPr/>
        </p:nvGrpSpPr>
        <p:grpSpPr>
          <a:xfrm>
            <a:off x="6201923" y="1981514"/>
            <a:ext cx="351325" cy="360576"/>
            <a:chOff x="6201923" y="1981514"/>
            <a:chExt cx="351325" cy="360576"/>
          </a:xfrm>
        </p:grpSpPr>
        <p:sp>
          <p:nvSpPr>
            <p:cNvPr id="15512" name="Google Shape;15512;p85"/>
            <p:cNvSpPr/>
            <p:nvPr/>
          </p:nvSpPr>
          <p:spPr>
            <a:xfrm>
              <a:off x="6201923" y="2195304"/>
              <a:ext cx="351325" cy="146786"/>
            </a:xfrm>
            <a:custGeom>
              <a:avLst/>
              <a:gdLst/>
              <a:ahLst/>
              <a:cxnLst/>
              <a:rect l="l" t="t" r="r" b="b"/>
              <a:pathLst>
                <a:path w="13444" h="5617" extrusionOk="0">
                  <a:moveTo>
                    <a:pt x="6732" y="1"/>
                  </a:moveTo>
                  <a:cubicBezTo>
                    <a:pt x="5328" y="1"/>
                    <a:pt x="3934" y="68"/>
                    <a:pt x="2539" y="202"/>
                  </a:cubicBezTo>
                  <a:lnTo>
                    <a:pt x="1" y="443"/>
                  </a:lnTo>
                  <a:cubicBezTo>
                    <a:pt x="1" y="597"/>
                    <a:pt x="49" y="741"/>
                    <a:pt x="145" y="866"/>
                  </a:cubicBezTo>
                  <a:cubicBezTo>
                    <a:pt x="337" y="1154"/>
                    <a:pt x="453" y="1481"/>
                    <a:pt x="472" y="1828"/>
                  </a:cubicBezTo>
                  <a:lnTo>
                    <a:pt x="472" y="1885"/>
                  </a:lnTo>
                  <a:cubicBezTo>
                    <a:pt x="472" y="2299"/>
                    <a:pt x="751" y="2683"/>
                    <a:pt x="1183" y="2933"/>
                  </a:cubicBezTo>
                  <a:cubicBezTo>
                    <a:pt x="1433" y="3058"/>
                    <a:pt x="1606" y="3308"/>
                    <a:pt x="1645" y="3587"/>
                  </a:cubicBezTo>
                  <a:cubicBezTo>
                    <a:pt x="1674" y="4020"/>
                    <a:pt x="2116" y="4357"/>
                    <a:pt x="2664" y="4357"/>
                  </a:cubicBezTo>
                  <a:cubicBezTo>
                    <a:pt x="3020" y="4366"/>
                    <a:pt x="3357" y="4539"/>
                    <a:pt x="3568" y="4818"/>
                  </a:cubicBezTo>
                  <a:cubicBezTo>
                    <a:pt x="3773" y="5114"/>
                    <a:pt x="4169" y="5290"/>
                    <a:pt x="4587" y="5290"/>
                  </a:cubicBezTo>
                  <a:cubicBezTo>
                    <a:pt x="4699" y="5290"/>
                    <a:pt x="4812" y="5277"/>
                    <a:pt x="4924" y="5251"/>
                  </a:cubicBezTo>
                  <a:cubicBezTo>
                    <a:pt x="5033" y="5222"/>
                    <a:pt x="5145" y="5207"/>
                    <a:pt x="5257" y="5207"/>
                  </a:cubicBezTo>
                  <a:cubicBezTo>
                    <a:pt x="5513" y="5207"/>
                    <a:pt x="5771" y="5281"/>
                    <a:pt x="5991" y="5414"/>
                  </a:cubicBezTo>
                  <a:cubicBezTo>
                    <a:pt x="6213" y="5549"/>
                    <a:pt x="6465" y="5616"/>
                    <a:pt x="6719" y="5616"/>
                  </a:cubicBezTo>
                  <a:cubicBezTo>
                    <a:pt x="6972" y="5616"/>
                    <a:pt x="7227" y="5549"/>
                    <a:pt x="7453" y="5414"/>
                  </a:cubicBezTo>
                  <a:cubicBezTo>
                    <a:pt x="7674" y="5281"/>
                    <a:pt x="7927" y="5207"/>
                    <a:pt x="8183" y="5207"/>
                  </a:cubicBezTo>
                  <a:cubicBezTo>
                    <a:pt x="8296" y="5207"/>
                    <a:pt x="8409" y="5222"/>
                    <a:pt x="8520" y="5251"/>
                  </a:cubicBezTo>
                  <a:cubicBezTo>
                    <a:pt x="8632" y="5277"/>
                    <a:pt x="8746" y="5290"/>
                    <a:pt x="8858" y="5290"/>
                  </a:cubicBezTo>
                  <a:cubicBezTo>
                    <a:pt x="9275" y="5290"/>
                    <a:pt x="9670" y="5114"/>
                    <a:pt x="9867" y="4818"/>
                  </a:cubicBezTo>
                  <a:cubicBezTo>
                    <a:pt x="10088" y="4539"/>
                    <a:pt x="10415" y="4366"/>
                    <a:pt x="10780" y="4357"/>
                  </a:cubicBezTo>
                  <a:cubicBezTo>
                    <a:pt x="11328" y="4357"/>
                    <a:pt x="11771" y="4020"/>
                    <a:pt x="11799" y="3587"/>
                  </a:cubicBezTo>
                  <a:cubicBezTo>
                    <a:pt x="11828" y="3308"/>
                    <a:pt x="12001" y="3058"/>
                    <a:pt x="12261" y="2933"/>
                  </a:cubicBezTo>
                  <a:cubicBezTo>
                    <a:pt x="12694" y="2683"/>
                    <a:pt x="12963" y="2299"/>
                    <a:pt x="12963" y="1885"/>
                  </a:cubicBezTo>
                  <a:lnTo>
                    <a:pt x="12963" y="1828"/>
                  </a:lnTo>
                  <a:cubicBezTo>
                    <a:pt x="12992" y="1481"/>
                    <a:pt x="13107" y="1145"/>
                    <a:pt x="13300" y="866"/>
                  </a:cubicBezTo>
                  <a:cubicBezTo>
                    <a:pt x="13396" y="741"/>
                    <a:pt x="13444" y="587"/>
                    <a:pt x="13444" y="433"/>
                  </a:cubicBezTo>
                  <a:lnTo>
                    <a:pt x="10924" y="202"/>
                  </a:lnTo>
                  <a:cubicBezTo>
                    <a:pt x="9530" y="68"/>
                    <a:pt x="8126" y="1"/>
                    <a:pt x="6732" y="1"/>
                  </a:cubicBezTo>
                  <a:close/>
                </a:path>
              </a:pathLst>
            </a:custGeom>
            <a:solidFill>
              <a:srgbClr val="AAB6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13" name="Google Shape;15513;p85"/>
            <p:cNvSpPr/>
            <p:nvPr/>
          </p:nvSpPr>
          <p:spPr>
            <a:xfrm>
              <a:off x="6231583" y="2195304"/>
              <a:ext cx="292527" cy="117126"/>
            </a:xfrm>
            <a:custGeom>
              <a:avLst/>
              <a:gdLst/>
              <a:ahLst/>
              <a:cxnLst/>
              <a:rect l="l" t="t" r="r" b="b"/>
              <a:pathLst>
                <a:path w="11194" h="4482" extrusionOk="0">
                  <a:moveTo>
                    <a:pt x="5597" y="1"/>
                  </a:moveTo>
                  <a:cubicBezTo>
                    <a:pt x="4193" y="1"/>
                    <a:pt x="2799" y="68"/>
                    <a:pt x="1404" y="202"/>
                  </a:cubicBezTo>
                  <a:lnTo>
                    <a:pt x="0" y="327"/>
                  </a:lnTo>
                  <a:cubicBezTo>
                    <a:pt x="173" y="2645"/>
                    <a:pt x="2616" y="4482"/>
                    <a:pt x="5597" y="4482"/>
                  </a:cubicBezTo>
                  <a:cubicBezTo>
                    <a:pt x="8578" y="4482"/>
                    <a:pt x="11011" y="2645"/>
                    <a:pt x="11193" y="337"/>
                  </a:cubicBezTo>
                  <a:lnTo>
                    <a:pt x="9789" y="202"/>
                  </a:lnTo>
                  <a:cubicBezTo>
                    <a:pt x="8395" y="68"/>
                    <a:pt x="6991" y="1"/>
                    <a:pt x="5597" y="1"/>
                  </a:cubicBezTo>
                  <a:close/>
                </a:path>
              </a:pathLst>
            </a:custGeom>
            <a:solidFill>
              <a:srgbClr val="96A4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14" name="Google Shape;15514;p85"/>
            <p:cNvSpPr/>
            <p:nvPr/>
          </p:nvSpPr>
          <p:spPr>
            <a:xfrm>
              <a:off x="6377820" y="2195304"/>
              <a:ext cx="146290" cy="116891"/>
            </a:xfrm>
            <a:custGeom>
              <a:avLst/>
              <a:gdLst/>
              <a:ahLst/>
              <a:cxnLst/>
              <a:rect l="l" t="t" r="r" b="b"/>
              <a:pathLst>
                <a:path w="5598" h="4473" extrusionOk="0">
                  <a:moveTo>
                    <a:pt x="1" y="1"/>
                  </a:moveTo>
                  <a:lnTo>
                    <a:pt x="1" y="4472"/>
                  </a:lnTo>
                  <a:cubicBezTo>
                    <a:pt x="9" y="4472"/>
                    <a:pt x="16" y="4472"/>
                    <a:pt x="24" y="4472"/>
                  </a:cubicBezTo>
                  <a:cubicBezTo>
                    <a:pt x="2994" y="4472"/>
                    <a:pt x="5415" y="2639"/>
                    <a:pt x="5597" y="337"/>
                  </a:cubicBezTo>
                  <a:lnTo>
                    <a:pt x="4193" y="202"/>
                  </a:lnTo>
                  <a:cubicBezTo>
                    <a:pt x="2799" y="68"/>
                    <a:pt x="1395" y="1"/>
                    <a:pt x="1" y="1"/>
                  </a:cubicBezTo>
                  <a:close/>
                </a:path>
              </a:pathLst>
            </a:custGeom>
            <a:solidFill>
              <a:srgbClr val="8C9C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15" name="Google Shape;15515;p85"/>
            <p:cNvSpPr/>
            <p:nvPr/>
          </p:nvSpPr>
          <p:spPr>
            <a:xfrm>
              <a:off x="6280843" y="2023666"/>
              <a:ext cx="194008" cy="226961"/>
            </a:xfrm>
            <a:custGeom>
              <a:avLst/>
              <a:gdLst/>
              <a:ahLst/>
              <a:cxnLst/>
              <a:rect l="l" t="t" r="r" b="b"/>
              <a:pathLst>
                <a:path w="7424" h="8685" extrusionOk="0">
                  <a:moveTo>
                    <a:pt x="933" y="1"/>
                  </a:moveTo>
                  <a:cubicBezTo>
                    <a:pt x="892" y="1"/>
                    <a:pt x="851" y="20"/>
                    <a:pt x="827" y="58"/>
                  </a:cubicBezTo>
                  <a:lnTo>
                    <a:pt x="0" y="1270"/>
                  </a:lnTo>
                  <a:cubicBezTo>
                    <a:pt x="1048" y="5703"/>
                    <a:pt x="750" y="7271"/>
                    <a:pt x="664" y="7742"/>
                  </a:cubicBezTo>
                  <a:cubicBezTo>
                    <a:pt x="644" y="7771"/>
                    <a:pt x="635" y="7809"/>
                    <a:pt x="635" y="7847"/>
                  </a:cubicBezTo>
                  <a:cubicBezTo>
                    <a:pt x="635" y="8309"/>
                    <a:pt x="2010" y="8684"/>
                    <a:pt x="3702" y="8684"/>
                  </a:cubicBezTo>
                  <a:cubicBezTo>
                    <a:pt x="5404" y="8684"/>
                    <a:pt x="6779" y="8309"/>
                    <a:pt x="6779" y="7847"/>
                  </a:cubicBezTo>
                  <a:cubicBezTo>
                    <a:pt x="6779" y="7809"/>
                    <a:pt x="6770" y="7771"/>
                    <a:pt x="6750" y="7742"/>
                  </a:cubicBezTo>
                  <a:cubicBezTo>
                    <a:pt x="6664" y="7271"/>
                    <a:pt x="6366" y="5703"/>
                    <a:pt x="7424" y="1270"/>
                  </a:cubicBezTo>
                  <a:lnTo>
                    <a:pt x="6587" y="58"/>
                  </a:lnTo>
                  <a:cubicBezTo>
                    <a:pt x="6563" y="20"/>
                    <a:pt x="6522" y="1"/>
                    <a:pt x="6481" y="1"/>
                  </a:cubicBezTo>
                  <a:cubicBezTo>
                    <a:pt x="6440" y="1"/>
                    <a:pt x="6399" y="20"/>
                    <a:pt x="6375" y="58"/>
                  </a:cubicBezTo>
                  <a:cubicBezTo>
                    <a:pt x="6125" y="405"/>
                    <a:pt x="5375" y="1212"/>
                    <a:pt x="3712" y="1212"/>
                  </a:cubicBezTo>
                  <a:cubicBezTo>
                    <a:pt x="3702" y="1212"/>
                    <a:pt x="3692" y="1213"/>
                    <a:pt x="3682" y="1213"/>
                  </a:cubicBezTo>
                  <a:cubicBezTo>
                    <a:pt x="2030" y="1213"/>
                    <a:pt x="1287" y="412"/>
                    <a:pt x="1039" y="58"/>
                  </a:cubicBezTo>
                  <a:cubicBezTo>
                    <a:pt x="1015" y="20"/>
                    <a:pt x="974" y="1"/>
                    <a:pt x="933" y="1"/>
                  </a:cubicBezTo>
                  <a:close/>
                </a:path>
              </a:pathLst>
            </a:custGeom>
            <a:solidFill>
              <a:srgbClr val="AAB6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16" name="Google Shape;15516;p85"/>
            <p:cNvSpPr/>
            <p:nvPr/>
          </p:nvSpPr>
          <p:spPr>
            <a:xfrm>
              <a:off x="6298169" y="2023927"/>
              <a:ext cx="176943" cy="226935"/>
            </a:xfrm>
            <a:custGeom>
              <a:avLst/>
              <a:gdLst/>
              <a:ahLst/>
              <a:cxnLst/>
              <a:rect l="l" t="t" r="r" b="b"/>
              <a:pathLst>
                <a:path w="6771" h="8684" extrusionOk="0">
                  <a:moveTo>
                    <a:pt x="5837" y="0"/>
                  </a:moveTo>
                  <a:cubicBezTo>
                    <a:pt x="5797" y="0"/>
                    <a:pt x="5756" y="20"/>
                    <a:pt x="5732" y="58"/>
                  </a:cubicBezTo>
                  <a:cubicBezTo>
                    <a:pt x="5539" y="327"/>
                    <a:pt x="5289" y="549"/>
                    <a:pt x="5010" y="722"/>
                  </a:cubicBezTo>
                  <a:lnTo>
                    <a:pt x="5386" y="1279"/>
                  </a:lnTo>
                  <a:cubicBezTo>
                    <a:pt x="4337" y="5703"/>
                    <a:pt x="4635" y="7270"/>
                    <a:pt x="4722" y="7741"/>
                  </a:cubicBezTo>
                  <a:cubicBezTo>
                    <a:pt x="4741" y="7770"/>
                    <a:pt x="4751" y="7809"/>
                    <a:pt x="4751" y="7847"/>
                  </a:cubicBezTo>
                  <a:cubicBezTo>
                    <a:pt x="4741" y="7934"/>
                    <a:pt x="4684" y="8001"/>
                    <a:pt x="4607" y="8011"/>
                  </a:cubicBezTo>
                  <a:cubicBezTo>
                    <a:pt x="4097" y="8087"/>
                    <a:pt x="3587" y="8126"/>
                    <a:pt x="3068" y="8126"/>
                  </a:cubicBezTo>
                  <a:cubicBezTo>
                    <a:pt x="1606" y="8126"/>
                    <a:pt x="376" y="7837"/>
                    <a:pt x="68" y="7462"/>
                  </a:cubicBezTo>
                  <a:cubicBezTo>
                    <a:pt x="58" y="7578"/>
                    <a:pt x="39" y="7674"/>
                    <a:pt x="20" y="7741"/>
                  </a:cubicBezTo>
                  <a:cubicBezTo>
                    <a:pt x="10" y="7770"/>
                    <a:pt x="1" y="7809"/>
                    <a:pt x="1" y="7847"/>
                  </a:cubicBezTo>
                  <a:cubicBezTo>
                    <a:pt x="1" y="8261"/>
                    <a:pt x="1097" y="8607"/>
                    <a:pt x="2539" y="8674"/>
                  </a:cubicBezTo>
                  <a:lnTo>
                    <a:pt x="2549" y="8674"/>
                  </a:lnTo>
                  <a:lnTo>
                    <a:pt x="2703" y="8684"/>
                  </a:lnTo>
                  <a:lnTo>
                    <a:pt x="3068" y="8684"/>
                  </a:lnTo>
                  <a:cubicBezTo>
                    <a:pt x="4760" y="8684"/>
                    <a:pt x="6136" y="8309"/>
                    <a:pt x="6136" y="7847"/>
                  </a:cubicBezTo>
                  <a:cubicBezTo>
                    <a:pt x="6136" y="7809"/>
                    <a:pt x="6126" y="7770"/>
                    <a:pt x="6116" y="7741"/>
                  </a:cubicBezTo>
                  <a:lnTo>
                    <a:pt x="6087" y="7703"/>
                  </a:lnTo>
                  <a:lnTo>
                    <a:pt x="6087" y="7674"/>
                  </a:lnTo>
                  <a:lnTo>
                    <a:pt x="6087" y="7655"/>
                  </a:lnTo>
                  <a:lnTo>
                    <a:pt x="6087" y="7616"/>
                  </a:lnTo>
                  <a:cubicBezTo>
                    <a:pt x="6078" y="7568"/>
                    <a:pt x="6068" y="7520"/>
                    <a:pt x="6059" y="7462"/>
                  </a:cubicBezTo>
                  <a:cubicBezTo>
                    <a:pt x="5962" y="6751"/>
                    <a:pt x="5876" y="5058"/>
                    <a:pt x="6770" y="1270"/>
                  </a:cubicBezTo>
                  <a:lnTo>
                    <a:pt x="5943" y="58"/>
                  </a:lnTo>
                  <a:cubicBezTo>
                    <a:pt x="5919" y="20"/>
                    <a:pt x="5878" y="0"/>
                    <a:pt x="5837" y="0"/>
                  </a:cubicBezTo>
                  <a:close/>
                </a:path>
              </a:pathLst>
            </a:custGeom>
            <a:solidFill>
              <a:srgbClr val="A3B0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17" name="Google Shape;15517;p85"/>
            <p:cNvSpPr/>
            <p:nvPr/>
          </p:nvSpPr>
          <p:spPr>
            <a:xfrm>
              <a:off x="6280843" y="1981514"/>
              <a:ext cx="193746" cy="103746"/>
            </a:xfrm>
            <a:custGeom>
              <a:avLst/>
              <a:gdLst/>
              <a:ahLst/>
              <a:cxnLst/>
              <a:rect l="l" t="t" r="r" b="b"/>
              <a:pathLst>
                <a:path w="7414" h="3970" extrusionOk="0">
                  <a:moveTo>
                    <a:pt x="942" y="1"/>
                  </a:moveTo>
                  <a:cubicBezTo>
                    <a:pt x="837" y="1"/>
                    <a:pt x="731" y="70"/>
                    <a:pt x="731" y="210"/>
                  </a:cubicBezTo>
                  <a:lnTo>
                    <a:pt x="731" y="1806"/>
                  </a:lnTo>
                  <a:lnTo>
                    <a:pt x="0" y="2893"/>
                  </a:lnTo>
                  <a:cubicBezTo>
                    <a:pt x="87" y="3268"/>
                    <a:pt x="173" y="3633"/>
                    <a:pt x="240" y="3970"/>
                  </a:cubicBezTo>
                  <a:lnTo>
                    <a:pt x="1029" y="2797"/>
                  </a:lnTo>
                  <a:cubicBezTo>
                    <a:pt x="1510" y="3181"/>
                    <a:pt x="2375" y="3624"/>
                    <a:pt x="3702" y="3633"/>
                  </a:cubicBezTo>
                  <a:cubicBezTo>
                    <a:pt x="5039" y="3633"/>
                    <a:pt x="5895" y="3181"/>
                    <a:pt x="6375" y="2797"/>
                  </a:cubicBezTo>
                  <a:lnTo>
                    <a:pt x="7174" y="3970"/>
                  </a:lnTo>
                  <a:cubicBezTo>
                    <a:pt x="7241" y="3633"/>
                    <a:pt x="7318" y="3268"/>
                    <a:pt x="7414" y="2893"/>
                  </a:cubicBezTo>
                  <a:lnTo>
                    <a:pt x="6683" y="1806"/>
                  </a:lnTo>
                  <a:lnTo>
                    <a:pt x="6683" y="210"/>
                  </a:lnTo>
                  <a:cubicBezTo>
                    <a:pt x="6683" y="70"/>
                    <a:pt x="6580" y="1"/>
                    <a:pt x="6476" y="1"/>
                  </a:cubicBezTo>
                  <a:cubicBezTo>
                    <a:pt x="6373" y="1"/>
                    <a:pt x="6270" y="70"/>
                    <a:pt x="6270" y="210"/>
                  </a:cubicBezTo>
                  <a:lnTo>
                    <a:pt x="6270" y="1806"/>
                  </a:lnTo>
                  <a:cubicBezTo>
                    <a:pt x="5943" y="2191"/>
                    <a:pt x="5183" y="2816"/>
                    <a:pt x="3712" y="2816"/>
                  </a:cubicBezTo>
                  <a:cubicBezTo>
                    <a:pt x="3701" y="2816"/>
                    <a:pt x="3690" y="2816"/>
                    <a:pt x="3679" y="2816"/>
                  </a:cubicBezTo>
                  <a:cubicBezTo>
                    <a:pt x="2220" y="2816"/>
                    <a:pt x="1478" y="2188"/>
                    <a:pt x="1154" y="1806"/>
                  </a:cubicBezTo>
                  <a:lnTo>
                    <a:pt x="1154" y="210"/>
                  </a:lnTo>
                  <a:cubicBezTo>
                    <a:pt x="1154" y="70"/>
                    <a:pt x="1048" y="1"/>
                    <a:pt x="942" y="1"/>
                  </a:cubicBezTo>
                  <a:close/>
                </a:path>
              </a:pathLst>
            </a:custGeom>
            <a:solidFill>
              <a:srgbClr val="96A4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18" name="Google Shape;15518;p85"/>
            <p:cNvSpPr/>
            <p:nvPr/>
          </p:nvSpPr>
          <p:spPr>
            <a:xfrm>
              <a:off x="6428335" y="2023666"/>
              <a:ext cx="46255" cy="61594"/>
            </a:xfrm>
            <a:custGeom>
              <a:avLst/>
              <a:gdLst/>
              <a:ahLst/>
              <a:cxnLst/>
              <a:rect l="l" t="t" r="r" b="b"/>
              <a:pathLst>
                <a:path w="1770" h="2357" extrusionOk="0">
                  <a:moveTo>
                    <a:pt x="837" y="1"/>
                  </a:moveTo>
                  <a:cubicBezTo>
                    <a:pt x="799" y="1"/>
                    <a:pt x="751" y="20"/>
                    <a:pt x="731" y="58"/>
                  </a:cubicBezTo>
                  <a:lnTo>
                    <a:pt x="703" y="87"/>
                  </a:lnTo>
                  <a:lnTo>
                    <a:pt x="693" y="97"/>
                  </a:lnTo>
                  <a:lnTo>
                    <a:pt x="674" y="126"/>
                  </a:lnTo>
                  <a:lnTo>
                    <a:pt x="664" y="135"/>
                  </a:lnTo>
                  <a:lnTo>
                    <a:pt x="645" y="164"/>
                  </a:lnTo>
                  <a:lnTo>
                    <a:pt x="635" y="174"/>
                  </a:lnTo>
                  <a:lnTo>
                    <a:pt x="616" y="203"/>
                  </a:lnTo>
                  <a:lnTo>
                    <a:pt x="597" y="222"/>
                  </a:lnTo>
                  <a:lnTo>
                    <a:pt x="578" y="241"/>
                  </a:lnTo>
                  <a:lnTo>
                    <a:pt x="558" y="260"/>
                  </a:lnTo>
                  <a:lnTo>
                    <a:pt x="539" y="280"/>
                  </a:lnTo>
                  <a:lnTo>
                    <a:pt x="520" y="309"/>
                  </a:lnTo>
                  <a:lnTo>
                    <a:pt x="501" y="328"/>
                  </a:lnTo>
                  <a:lnTo>
                    <a:pt x="472" y="347"/>
                  </a:lnTo>
                  <a:lnTo>
                    <a:pt x="453" y="376"/>
                  </a:lnTo>
                  <a:lnTo>
                    <a:pt x="424" y="395"/>
                  </a:lnTo>
                  <a:lnTo>
                    <a:pt x="405" y="414"/>
                  </a:lnTo>
                  <a:lnTo>
                    <a:pt x="376" y="443"/>
                  </a:lnTo>
                  <a:lnTo>
                    <a:pt x="356" y="462"/>
                  </a:lnTo>
                  <a:lnTo>
                    <a:pt x="328" y="491"/>
                  </a:lnTo>
                  <a:lnTo>
                    <a:pt x="299" y="510"/>
                  </a:lnTo>
                  <a:lnTo>
                    <a:pt x="270" y="539"/>
                  </a:lnTo>
                  <a:lnTo>
                    <a:pt x="241" y="559"/>
                  </a:lnTo>
                  <a:lnTo>
                    <a:pt x="203" y="578"/>
                  </a:lnTo>
                  <a:lnTo>
                    <a:pt x="174" y="607"/>
                  </a:lnTo>
                  <a:lnTo>
                    <a:pt x="145" y="626"/>
                  </a:lnTo>
                  <a:lnTo>
                    <a:pt x="106" y="645"/>
                  </a:lnTo>
                  <a:lnTo>
                    <a:pt x="78" y="674"/>
                  </a:lnTo>
                  <a:lnTo>
                    <a:pt x="39" y="693"/>
                  </a:lnTo>
                  <a:lnTo>
                    <a:pt x="1" y="722"/>
                  </a:lnTo>
                  <a:lnTo>
                    <a:pt x="385" y="1270"/>
                  </a:lnTo>
                  <a:lnTo>
                    <a:pt x="337" y="1453"/>
                  </a:lnTo>
                  <a:cubicBezTo>
                    <a:pt x="481" y="1376"/>
                    <a:pt x="616" y="1289"/>
                    <a:pt x="741" y="1193"/>
                  </a:cubicBezTo>
                  <a:lnTo>
                    <a:pt x="1530" y="2357"/>
                  </a:lnTo>
                  <a:cubicBezTo>
                    <a:pt x="1568" y="2193"/>
                    <a:pt x="1607" y="2011"/>
                    <a:pt x="1645" y="1837"/>
                  </a:cubicBezTo>
                  <a:lnTo>
                    <a:pt x="1645" y="1828"/>
                  </a:lnTo>
                  <a:lnTo>
                    <a:pt x="1664" y="1732"/>
                  </a:lnTo>
                  <a:lnTo>
                    <a:pt x="1683" y="1674"/>
                  </a:lnTo>
                  <a:lnTo>
                    <a:pt x="1703" y="1587"/>
                  </a:lnTo>
                  <a:lnTo>
                    <a:pt x="1722" y="1501"/>
                  </a:lnTo>
                  <a:lnTo>
                    <a:pt x="1732" y="1434"/>
                  </a:lnTo>
                  <a:lnTo>
                    <a:pt x="1770" y="1280"/>
                  </a:lnTo>
                  <a:lnTo>
                    <a:pt x="1501" y="866"/>
                  </a:lnTo>
                  <a:lnTo>
                    <a:pt x="943" y="58"/>
                  </a:lnTo>
                  <a:cubicBezTo>
                    <a:pt x="924" y="20"/>
                    <a:pt x="876" y="1"/>
                    <a:pt x="837" y="1"/>
                  </a:cubicBezTo>
                  <a:close/>
                </a:path>
              </a:pathLst>
            </a:custGeom>
            <a:solidFill>
              <a:srgbClr val="8C9C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519" name="Google Shape;15519;p85"/>
          <p:cNvGrpSpPr/>
          <p:nvPr/>
        </p:nvGrpSpPr>
        <p:grpSpPr>
          <a:xfrm>
            <a:off x="4894461" y="3340691"/>
            <a:ext cx="312884" cy="360785"/>
            <a:chOff x="4894461" y="3340691"/>
            <a:chExt cx="312884" cy="360785"/>
          </a:xfrm>
        </p:grpSpPr>
        <p:sp>
          <p:nvSpPr>
            <p:cNvPr id="15520" name="Google Shape;15520;p85"/>
            <p:cNvSpPr/>
            <p:nvPr/>
          </p:nvSpPr>
          <p:spPr>
            <a:xfrm>
              <a:off x="4894461" y="3503732"/>
              <a:ext cx="312884" cy="76202"/>
            </a:xfrm>
            <a:custGeom>
              <a:avLst/>
              <a:gdLst/>
              <a:ahLst/>
              <a:cxnLst/>
              <a:rect l="l" t="t" r="r" b="b"/>
              <a:pathLst>
                <a:path w="11973" h="2916" extrusionOk="0">
                  <a:moveTo>
                    <a:pt x="4758" y="0"/>
                  </a:moveTo>
                  <a:cubicBezTo>
                    <a:pt x="3833" y="0"/>
                    <a:pt x="2910" y="10"/>
                    <a:pt x="1991" y="69"/>
                  </a:cubicBezTo>
                  <a:cubicBezTo>
                    <a:pt x="1549" y="98"/>
                    <a:pt x="270" y="118"/>
                    <a:pt x="145" y="646"/>
                  </a:cubicBezTo>
                  <a:cubicBezTo>
                    <a:pt x="0" y="1223"/>
                    <a:pt x="1991" y="2916"/>
                    <a:pt x="5991" y="2916"/>
                  </a:cubicBezTo>
                  <a:cubicBezTo>
                    <a:pt x="9982" y="2916"/>
                    <a:pt x="11972" y="1223"/>
                    <a:pt x="11828" y="646"/>
                  </a:cubicBezTo>
                  <a:cubicBezTo>
                    <a:pt x="11703" y="118"/>
                    <a:pt x="10424" y="98"/>
                    <a:pt x="9982" y="69"/>
                  </a:cubicBezTo>
                  <a:cubicBezTo>
                    <a:pt x="9070" y="10"/>
                    <a:pt x="8144" y="0"/>
                    <a:pt x="7220" y="0"/>
                  </a:cubicBezTo>
                  <a:cubicBezTo>
                    <a:pt x="6810" y="0"/>
                    <a:pt x="6399" y="2"/>
                    <a:pt x="5991" y="2"/>
                  </a:cubicBezTo>
                  <a:cubicBezTo>
                    <a:pt x="5580" y="2"/>
                    <a:pt x="5169" y="0"/>
                    <a:pt x="4758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21" name="Google Shape;15521;p85"/>
            <p:cNvSpPr/>
            <p:nvPr/>
          </p:nvSpPr>
          <p:spPr>
            <a:xfrm>
              <a:off x="4939200" y="3362042"/>
              <a:ext cx="223407" cy="178694"/>
            </a:xfrm>
            <a:custGeom>
              <a:avLst/>
              <a:gdLst/>
              <a:ahLst/>
              <a:cxnLst/>
              <a:rect l="l" t="t" r="r" b="b"/>
              <a:pathLst>
                <a:path w="8549" h="6838" extrusionOk="0">
                  <a:moveTo>
                    <a:pt x="0" y="1"/>
                  </a:moveTo>
                  <a:cubicBezTo>
                    <a:pt x="0" y="1"/>
                    <a:pt x="1212" y="2049"/>
                    <a:pt x="1115" y="6251"/>
                  </a:cubicBezTo>
                  <a:cubicBezTo>
                    <a:pt x="1115" y="6261"/>
                    <a:pt x="1115" y="6270"/>
                    <a:pt x="1115" y="6280"/>
                  </a:cubicBezTo>
                  <a:cubicBezTo>
                    <a:pt x="1115" y="6588"/>
                    <a:pt x="2529" y="6838"/>
                    <a:pt x="4279" y="6838"/>
                  </a:cubicBezTo>
                  <a:cubicBezTo>
                    <a:pt x="6020" y="6838"/>
                    <a:pt x="7443" y="6588"/>
                    <a:pt x="7443" y="6280"/>
                  </a:cubicBezTo>
                  <a:cubicBezTo>
                    <a:pt x="7337" y="2059"/>
                    <a:pt x="8549" y="1"/>
                    <a:pt x="8549" y="1"/>
                  </a:cubicBezTo>
                  <a:close/>
                </a:path>
              </a:pathLst>
            </a:custGeom>
            <a:solidFill>
              <a:srgbClr val="3D54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22" name="Google Shape;15522;p85"/>
            <p:cNvSpPr/>
            <p:nvPr/>
          </p:nvSpPr>
          <p:spPr>
            <a:xfrm>
              <a:off x="5033173" y="3362042"/>
              <a:ext cx="129434" cy="178694"/>
            </a:xfrm>
            <a:custGeom>
              <a:avLst/>
              <a:gdLst/>
              <a:ahLst/>
              <a:cxnLst/>
              <a:rect l="l" t="t" r="r" b="b"/>
              <a:pathLst>
                <a:path w="4953" h="6838" extrusionOk="0">
                  <a:moveTo>
                    <a:pt x="3606" y="1"/>
                  </a:moveTo>
                  <a:cubicBezTo>
                    <a:pt x="3606" y="1"/>
                    <a:pt x="2385" y="2059"/>
                    <a:pt x="2491" y="6280"/>
                  </a:cubicBezTo>
                  <a:cubicBezTo>
                    <a:pt x="2491" y="6549"/>
                    <a:pt x="1424" y="6770"/>
                    <a:pt x="0" y="6828"/>
                  </a:cubicBezTo>
                  <a:cubicBezTo>
                    <a:pt x="222" y="6838"/>
                    <a:pt x="443" y="6838"/>
                    <a:pt x="674" y="6838"/>
                  </a:cubicBezTo>
                  <a:cubicBezTo>
                    <a:pt x="2424" y="6838"/>
                    <a:pt x="3837" y="6588"/>
                    <a:pt x="3837" y="6280"/>
                  </a:cubicBezTo>
                  <a:cubicBezTo>
                    <a:pt x="3741" y="2059"/>
                    <a:pt x="4953" y="1"/>
                    <a:pt x="4953" y="1"/>
                  </a:cubicBezTo>
                  <a:close/>
                </a:path>
              </a:pathLst>
            </a:custGeom>
            <a:solidFill>
              <a:srgbClr val="2D4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23" name="Google Shape;15523;p85"/>
            <p:cNvSpPr/>
            <p:nvPr/>
          </p:nvSpPr>
          <p:spPr>
            <a:xfrm>
              <a:off x="4968338" y="3499995"/>
              <a:ext cx="165366" cy="40741"/>
            </a:xfrm>
            <a:custGeom>
              <a:avLst/>
              <a:gdLst/>
              <a:ahLst/>
              <a:cxnLst/>
              <a:rect l="l" t="t" r="r" b="b"/>
              <a:pathLst>
                <a:path w="6328" h="1559" extrusionOk="0">
                  <a:moveTo>
                    <a:pt x="0" y="1"/>
                  </a:moveTo>
                  <a:cubicBezTo>
                    <a:pt x="0" y="309"/>
                    <a:pt x="0" y="636"/>
                    <a:pt x="0" y="972"/>
                  </a:cubicBezTo>
                  <a:cubicBezTo>
                    <a:pt x="0" y="982"/>
                    <a:pt x="0" y="991"/>
                    <a:pt x="0" y="991"/>
                  </a:cubicBezTo>
                  <a:cubicBezTo>
                    <a:pt x="0" y="1309"/>
                    <a:pt x="1414" y="1559"/>
                    <a:pt x="3164" y="1559"/>
                  </a:cubicBezTo>
                  <a:cubicBezTo>
                    <a:pt x="4905" y="1559"/>
                    <a:pt x="6328" y="1309"/>
                    <a:pt x="6328" y="991"/>
                  </a:cubicBezTo>
                  <a:cubicBezTo>
                    <a:pt x="6318" y="645"/>
                    <a:pt x="6318" y="318"/>
                    <a:pt x="6328" y="1"/>
                  </a:cubicBezTo>
                  <a:lnTo>
                    <a:pt x="6328" y="1"/>
                  </a:lnTo>
                  <a:cubicBezTo>
                    <a:pt x="5597" y="174"/>
                    <a:pt x="4453" y="280"/>
                    <a:pt x="3155" y="280"/>
                  </a:cubicBezTo>
                  <a:cubicBezTo>
                    <a:pt x="1866" y="280"/>
                    <a:pt x="722" y="164"/>
                    <a:pt x="0" y="1"/>
                  </a:cubicBez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24" name="Google Shape;15524;p85"/>
            <p:cNvSpPr/>
            <p:nvPr/>
          </p:nvSpPr>
          <p:spPr>
            <a:xfrm>
              <a:off x="4968338" y="3499995"/>
              <a:ext cx="26" cy="6324"/>
            </a:xfrm>
            <a:custGeom>
              <a:avLst/>
              <a:gdLst/>
              <a:ahLst/>
              <a:cxnLst/>
              <a:rect l="l" t="t" r="r" b="b"/>
              <a:pathLst>
                <a:path w="1" h="242" extrusionOk="0">
                  <a:moveTo>
                    <a:pt x="0" y="1"/>
                  </a:moveTo>
                  <a:lnTo>
                    <a:pt x="0" y="1"/>
                  </a:lnTo>
                  <a:lnTo>
                    <a:pt x="0" y="241"/>
                  </a:ln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25" name="Google Shape;15525;p85"/>
            <p:cNvSpPr/>
            <p:nvPr/>
          </p:nvSpPr>
          <p:spPr>
            <a:xfrm>
              <a:off x="4968338" y="3499995"/>
              <a:ext cx="165366" cy="40741"/>
            </a:xfrm>
            <a:custGeom>
              <a:avLst/>
              <a:gdLst/>
              <a:ahLst/>
              <a:cxnLst/>
              <a:rect l="l" t="t" r="r" b="b"/>
              <a:pathLst>
                <a:path w="6328" h="1559" extrusionOk="0">
                  <a:moveTo>
                    <a:pt x="0" y="1"/>
                  </a:moveTo>
                  <a:cubicBezTo>
                    <a:pt x="0" y="309"/>
                    <a:pt x="0" y="636"/>
                    <a:pt x="0" y="972"/>
                  </a:cubicBezTo>
                  <a:cubicBezTo>
                    <a:pt x="0" y="982"/>
                    <a:pt x="0" y="991"/>
                    <a:pt x="0" y="991"/>
                  </a:cubicBezTo>
                  <a:cubicBezTo>
                    <a:pt x="0" y="1309"/>
                    <a:pt x="1414" y="1559"/>
                    <a:pt x="3164" y="1559"/>
                  </a:cubicBezTo>
                  <a:cubicBezTo>
                    <a:pt x="4905" y="1559"/>
                    <a:pt x="6328" y="1309"/>
                    <a:pt x="6328" y="991"/>
                  </a:cubicBezTo>
                  <a:cubicBezTo>
                    <a:pt x="6318" y="645"/>
                    <a:pt x="6318" y="318"/>
                    <a:pt x="6328" y="1"/>
                  </a:cubicBezTo>
                  <a:lnTo>
                    <a:pt x="6328" y="1"/>
                  </a:lnTo>
                  <a:cubicBezTo>
                    <a:pt x="5597" y="174"/>
                    <a:pt x="4453" y="280"/>
                    <a:pt x="3155" y="280"/>
                  </a:cubicBezTo>
                  <a:cubicBezTo>
                    <a:pt x="1866" y="280"/>
                    <a:pt x="722" y="164"/>
                    <a:pt x="0" y="1"/>
                  </a:cubicBez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26" name="Google Shape;15526;p85"/>
            <p:cNvSpPr/>
            <p:nvPr/>
          </p:nvSpPr>
          <p:spPr>
            <a:xfrm>
              <a:off x="4968077" y="3499995"/>
              <a:ext cx="165393" cy="40741"/>
            </a:xfrm>
            <a:custGeom>
              <a:avLst/>
              <a:gdLst/>
              <a:ahLst/>
              <a:cxnLst/>
              <a:rect l="l" t="t" r="r" b="b"/>
              <a:pathLst>
                <a:path w="6329" h="1559" extrusionOk="0">
                  <a:moveTo>
                    <a:pt x="6319" y="1"/>
                  </a:moveTo>
                  <a:cubicBezTo>
                    <a:pt x="5876" y="97"/>
                    <a:pt x="5434" y="164"/>
                    <a:pt x="4982" y="203"/>
                  </a:cubicBezTo>
                  <a:lnTo>
                    <a:pt x="4982" y="309"/>
                  </a:lnTo>
                  <a:cubicBezTo>
                    <a:pt x="4972" y="684"/>
                    <a:pt x="4684" y="991"/>
                    <a:pt x="4309" y="1011"/>
                  </a:cubicBezTo>
                  <a:cubicBezTo>
                    <a:pt x="3953" y="1039"/>
                    <a:pt x="3568" y="1049"/>
                    <a:pt x="3165" y="1049"/>
                  </a:cubicBezTo>
                  <a:cubicBezTo>
                    <a:pt x="1491" y="1049"/>
                    <a:pt x="126" y="818"/>
                    <a:pt x="10" y="530"/>
                  </a:cubicBezTo>
                  <a:lnTo>
                    <a:pt x="10" y="751"/>
                  </a:lnTo>
                  <a:lnTo>
                    <a:pt x="10" y="972"/>
                  </a:lnTo>
                  <a:cubicBezTo>
                    <a:pt x="10" y="982"/>
                    <a:pt x="10" y="991"/>
                    <a:pt x="10" y="991"/>
                  </a:cubicBezTo>
                  <a:cubicBezTo>
                    <a:pt x="10" y="1001"/>
                    <a:pt x="10" y="1011"/>
                    <a:pt x="10" y="1011"/>
                  </a:cubicBezTo>
                  <a:lnTo>
                    <a:pt x="10" y="1020"/>
                  </a:lnTo>
                  <a:cubicBezTo>
                    <a:pt x="1" y="1020"/>
                    <a:pt x="1" y="1020"/>
                    <a:pt x="10" y="1030"/>
                  </a:cubicBezTo>
                  <a:cubicBezTo>
                    <a:pt x="87" y="1328"/>
                    <a:pt x="1472" y="1559"/>
                    <a:pt x="3165" y="1559"/>
                  </a:cubicBezTo>
                  <a:cubicBezTo>
                    <a:pt x="4915" y="1559"/>
                    <a:pt x="6328" y="1309"/>
                    <a:pt x="6328" y="1001"/>
                  </a:cubicBezTo>
                  <a:cubicBezTo>
                    <a:pt x="6319" y="655"/>
                    <a:pt x="6319" y="318"/>
                    <a:pt x="6328" y="1"/>
                  </a:cubicBez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27" name="Google Shape;15527;p85"/>
            <p:cNvSpPr/>
            <p:nvPr/>
          </p:nvSpPr>
          <p:spPr>
            <a:xfrm>
              <a:off x="4939200" y="3340691"/>
              <a:ext cx="223407" cy="43484"/>
            </a:xfrm>
            <a:custGeom>
              <a:avLst/>
              <a:gdLst/>
              <a:ahLst/>
              <a:cxnLst/>
              <a:rect l="l" t="t" r="r" b="b"/>
              <a:pathLst>
                <a:path w="8549" h="1664" extrusionOk="0">
                  <a:moveTo>
                    <a:pt x="4270" y="0"/>
                  </a:moveTo>
                  <a:cubicBezTo>
                    <a:pt x="1914" y="0"/>
                    <a:pt x="0" y="375"/>
                    <a:pt x="0" y="837"/>
                  </a:cubicBezTo>
                  <a:cubicBezTo>
                    <a:pt x="0" y="1289"/>
                    <a:pt x="1914" y="1664"/>
                    <a:pt x="4270" y="1664"/>
                  </a:cubicBezTo>
                  <a:cubicBezTo>
                    <a:pt x="6635" y="1664"/>
                    <a:pt x="8549" y="1289"/>
                    <a:pt x="8549" y="837"/>
                  </a:cubicBezTo>
                  <a:cubicBezTo>
                    <a:pt x="8549" y="375"/>
                    <a:pt x="6635" y="0"/>
                    <a:pt x="4270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28" name="Google Shape;15528;p85"/>
            <p:cNvSpPr/>
            <p:nvPr/>
          </p:nvSpPr>
          <p:spPr>
            <a:xfrm>
              <a:off x="4936927" y="3599847"/>
              <a:ext cx="113859" cy="101629"/>
            </a:xfrm>
            <a:custGeom>
              <a:avLst/>
              <a:gdLst/>
              <a:ahLst/>
              <a:cxnLst/>
              <a:rect l="l" t="t" r="r" b="b"/>
              <a:pathLst>
                <a:path w="4357" h="3889" extrusionOk="0">
                  <a:moveTo>
                    <a:pt x="1431" y="1"/>
                  </a:moveTo>
                  <a:cubicBezTo>
                    <a:pt x="1287" y="1"/>
                    <a:pt x="1152" y="23"/>
                    <a:pt x="1029" y="74"/>
                  </a:cubicBezTo>
                  <a:cubicBezTo>
                    <a:pt x="0" y="498"/>
                    <a:pt x="510" y="1757"/>
                    <a:pt x="597" y="1940"/>
                  </a:cubicBezTo>
                  <a:cubicBezTo>
                    <a:pt x="510" y="2123"/>
                    <a:pt x="0" y="3382"/>
                    <a:pt x="1029" y="3815"/>
                  </a:cubicBezTo>
                  <a:cubicBezTo>
                    <a:pt x="1152" y="3866"/>
                    <a:pt x="1286" y="3888"/>
                    <a:pt x="1429" y="3888"/>
                  </a:cubicBezTo>
                  <a:cubicBezTo>
                    <a:pt x="2611" y="3888"/>
                    <a:pt x="4357" y="2334"/>
                    <a:pt x="4357" y="2334"/>
                  </a:cubicBezTo>
                  <a:lnTo>
                    <a:pt x="4357" y="1546"/>
                  </a:lnTo>
                  <a:cubicBezTo>
                    <a:pt x="4357" y="1546"/>
                    <a:pt x="2613" y="1"/>
                    <a:pt x="1431" y="1"/>
                  </a:cubicBez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29" name="Google Shape;15529;p85"/>
            <p:cNvSpPr/>
            <p:nvPr/>
          </p:nvSpPr>
          <p:spPr>
            <a:xfrm>
              <a:off x="5051021" y="3599847"/>
              <a:ext cx="113859" cy="101629"/>
            </a:xfrm>
            <a:custGeom>
              <a:avLst/>
              <a:gdLst/>
              <a:ahLst/>
              <a:cxnLst/>
              <a:rect l="l" t="t" r="r" b="b"/>
              <a:pathLst>
                <a:path w="4357" h="3889" extrusionOk="0">
                  <a:moveTo>
                    <a:pt x="2926" y="1"/>
                  </a:moveTo>
                  <a:cubicBezTo>
                    <a:pt x="1744" y="1"/>
                    <a:pt x="0" y="1546"/>
                    <a:pt x="0" y="1546"/>
                  </a:cubicBezTo>
                  <a:lnTo>
                    <a:pt x="0" y="2344"/>
                  </a:lnTo>
                  <a:cubicBezTo>
                    <a:pt x="0" y="2344"/>
                    <a:pt x="1744" y="3889"/>
                    <a:pt x="2926" y="3889"/>
                  </a:cubicBezTo>
                  <a:cubicBezTo>
                    <a:pt x="3069" y="3889"/>
                    <a:pt x="3205" y="3866"/>
                    <a:pt x="3327" y="3815"/>
                  </a:cubicBezTo>
                  <a:cubicBezTo>
                    <a:pt x="4356" y="3382"/>
                    <a:pt x="3847" y="2132"/>
                    <a:pt x="3760" y="1940"/>
                  </a:cubicBezTo>
                  <a:cubicBezTo>
                    <a:pt x="3847" y="1757"/>
                    <a:pt x="4356" y="498"/>
                    <a:pt x="3327" y="74"/>
                  </a:cubicBezTo>
                  <a:cubicBezTo>
                    <a:pt x="3205" y="23"/>
                    <a:pt x="3069" y="1"/>
                    <a:pt x="2926" y="1"/>
                  </a:cubicBez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30" name="Google Shape;15530;p85"/>
            <p:cNvSpPr/>
            <p:nvPr/>
          </p:nvSpPr>
          <p:spPr>
            <a:xfrm>
              <a:off x="5059044" y="3628672"/>
              <a:ext cx="46437" cy="19364"/>
            </a:xfrm>
            <a:custGeom>
              <a:avLst/>
              <a:gdLst/>
              <a:ahLst/>
              <a:cxnLst/>
              <a:rect l="l" t="t" r="r" b="b"/>
              <a:pathLst>
                <a:path w="1777" h="741" extrusionOk="0">
                  <a:moveTo>
                    <a:pt x="1479" y="0"/>
                  </a:moveTo>
                  <a:cubicBezTo>
                    <a:pt x="1459" y="0"/>
                    <a:pt x="1437" y="3"/>
                    <a:pt x="1414" y="10"/>
                  </a:cubicBezTo>
                  <a:lnTo>
                    <a:pt x="241" y="327"/>
                  </a:lnTo>
                  <a:cubicBezTo>
                    <a:pt x="1" y="395"/>
                    <a:pt x="49" y="741"/>
                    <a:pt x="299" y="741"/>
                  </a:cubicBezTo>
                  <a:lnTo>
                    <a:pt x="347" y="741"/>
                  </a:lnTo>
                  <a:lnTo>
                    <a:pt x="1530" y="414"/>
                  </a:lnTo>
                  <a:cubicBezTo>
                    <a:pt x="1776" y="352"/>
                    <a:pt x="1700" y="0"/>
                    <a:pt x="1479" y="0"/>
                  </a:cubicBez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31" name="Google Shape;15531;p85"/>
            <p:cNvSpPr/>
            <p:nvPr/>
          </p:nvSpPr>
          <p:spPr>
            <a:xfrm>
              <a:off x="5058913" y="3653053"/>
              <a:ext cx="46542" cy="19364"/>
            </a:xfrm>
            <a:custGeom>
              <a:avLst/>
              <a:gdLst/>
              <a:ahLst/>
              <a:cxnLst/>
              <a:rect l="l" t="t" r="r" b="b"/>
              <a:pathLst>
                <a:path w="1781" h="741" extrusionOk="0">
                  <a:moveTo>
                    <a:pt x="286" y="0"/>
                  </a:moveTo>
                  <a:cubicBezTo>
                    <a:pt x="67" y="0"/>
                    <a:pt x="0" y="343"/>
                    <a:pt x="246" y="414"/>
                  </a:cubicBezTo>
                  <a:lnTo>
                    <a:pt x="1419" y="731"/>
                  </a:lnTo>
                  <a:cubicBezTo>
                    <a:pt x="1443" y="738"/>
                    <a:pt x="1465" y="741"/>
                    <a:pt x="1486" y="741"/>
                  </a:cubicBezTo>
                  <a:cubicBezTo>
                    <a:pt x="1706" y="741"/>
                    <a:pt x="1781" y="397"/>
                    <a:pt x="1535" y="327"/>
                  </a:cubicBezTo>
                  <a:lnTo>
                    <a:pt x="352" y="10"/>
                  </a:lnTo>
                  <a:cubicBezTo>
                    <a:pt x="329" y="3"/>
                    <a:pt x="307" y="0"/>
                    <a:pt x="286" y="0"/>
                  </a:cubicBez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32" name="Google Shape;15532;p85"/>
            <p:cNvSpPr/>
            <p:nvPr/>
          </p:nvSpPr>
          <p:spPr>
            <a:xfrm>
              <a:off x="4996326" y="3628672"/>
              <a:ext cx="46568" cy="19364"/>
            </a:xfrm>
            <a:custGeom>
              <a:avLst/>
              <a:gdLst/>
              <a:ahLst/>
              <a:cxnLst/>
              <a:rect l="l" t="t" r="r" b="b"/>
              <a:pathLst>
                <a:path w="1782" h="741" extrusionOk="0">
                  <a:moveTo>
                    <a:pt x="294" y="0"/>
                  </a:moveTo>
                  <a:cubicBezTo>
                    <a:pt x="68" y="0"/>
                    <a:pt x="1" y="344"/>
                    <a:pt x="247" y="414"/>
                  </a:cubicBezTo>
                  <a:lnTo>
                    <a:pt x="1430" y="731"/>
                  </a:lnTo>
                  <a:cubicBezTo>
                    <a:pt x="1453" y="738"/>
                    <a:pt x="1475" y="741"/>
                    <a:pt x="1496" y="741"/>
                  </a:cubicBezTo>
                  <a:cubicBezTo>
                    <a:pt x="1714" y="741"/>
                    <a:pt x="1781" y="398"/>
                    <a:pt x="1535" y="327"/>
                  </a:cubicBezTo>
                  <a:lnTo>
                    <a:pt x="362" y="10"/>
                  </a:lnTo>
                  <a:cubicBezTo>
                    <a:pt x="338" y="3"/>
                    <a:pt x="315" y="0"/>
                    <a:pt x="294" y="0"/>
                  </a:cubicBez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33" name="Google Shape;15533;p85"/>
            <p:cNvSpPr/>
            <p:nvPr/>
          </p:nvSpPr>
          <p:spPr>
            <a:xfrm>
              <a:off x="4996326" y="3653053"/>
              <a:ext cx="46568" cy="19364"/>
            </a:xfrm>
            <a:custGeom>
              <a:avLst/>
              <a:gdLst/>
              <a:ahLst/>
              <a:cxnLst/>
              <a:rect l="l" t="t" r="r" b="b"/>
              <a:pathLst>
                <a:path w="1782" h="741" extrusionOk="0">
                  <a:moveTo>
                    <a:pt x="1496" y="0"/>
                  </a:moveTo>
                  <a:cubicBezTo>
                    <a:pt x="1475" y="0"/>
                    <a:pt x="1453" y="3"/>
                    <a:pt x="1430" y="10"/>
                  </a:cubicBezTo>
                  <a:lnTo>
                    <a:pt x="247" y="327"/>
                  </a:lnTo>
                  <a:cubicBezTo>
                    <a:pt x="1" y="397"/>
                    <a:pt x="68" y="741"/>
                    <a:pt x="294" y="741"/>
                  </a:cubicBezTo>
                  <a:cubicBezTo>
                    <a:pt x="315" y="741"/>
                    <a:pt x="338" y="738"/>
                    <a:pt x="362" y="731"/>
                  </a:cubicBezTo>
                  <a:lnTo>
                    <a:pt x="1535" y="414"/>
                  </a:lnTo>
                  <a:cubicBezTo>
                    <a:pt x="1781" y="343"/>
                    <a:pt x="1714" y="0"/>
                    <a:pt x="1496" y="0"/>
                  </a:cubicBez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34" name="Google Shape;15534;p85"/>
            <p:cNvSpPr/>
            <p:nvPr/>
          </p:nvSpPr>
          <p:spPr>
            <a:xfrm>
              <a:off x="5033434" y="3619630"/>
              <a:ext cx="34939" cy="61829"/>
            </a:xfrm>
            <a:custGeom>
              <a:avLst/>
              <a:gdLst/>
              <a:ahLst/>
              <a:cxnLst/>
              <a:rect l="l" t="t" r="r" b="b"/>
              <a:pathLst>
                <a:path w="1337" h="2366" extrusionOk="0">
                  <a:moveTo>
                    <a:pt x="404" y="0"/>
                  </a:moveTo>
                  <a:cubicBezTo>
                    <a:pt x="183" y="0"/>
                    <a:pt x="0" y="183"/>
                    <a:pt x="0" y="404"/>
                  </a:cubicBezTo>
                  <a:lnTo>
                    <a:pt x="0" y="1962"/>
                  </a:lnTo>
                  <a:cubicBezTo>
                    <a:pt x="0" y="2183"/>
                    <a:pt x="183" y="2366"/>
                    <a:pt x="404" y="2366"/>
                  </a:cubicBezTo>
                  <a:lnTo>
                    <a:pt x="933" y="2366"/>
                  </a:lnTo>
                  <a:cubicBezTo>
                    <a:pt x="1154" y="2366"/>
                    <a:pt x="1337" y="2183"/>
                    <a:pt x="1337" y="1962"/>
                  </a:cubicBezTo>
                  <a:lnTo>
                    <a:pt x="1337" y="404"/>
                  </a:lnTo>
                  <a:cubicBezTo>
                    <a:pt x="1337" y="183"/>
                    <a:pt x="1154" y="0"/>
                    <a:pt x="933" y="0"/>
                  </a:cubicBez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35" name="Google Shape;15535;p85"/>
            <p:cNvSpPr/>
            <p:nvPr/>
          </p:nvSpPr>
          <p:spPr>
            <a:xfrm>
              <a:off x="5042215" y="3619682"/>
              <a:ext cx="26159" cy="61542"/>
            </a:xfrm>
            <a:custGeom>
              <a:avLst/>
              <a:gdLst/>
              <a:ahLst/>
              <a:cxnLst/>
              <a:rect l="l" t="t" r="r" b="b"/>
              <a:pathLst>
                <a:path w="1001" h="2355" extrusionOk="0">
                  <a:moveTo>
                    <a:pt x="34" y="1"/>
                  </a:moveTo>
                  <a:cubicBezTo>
                    <a:pt x="22" y="1"/>
                    <a:pt x="10" y="3"/>
                    <a:pt x="1" y="8"/>
                  </a:cubicBezTo>
                  <a:cubicBezTo>
                    <a:pt x="193" y="37"/>
                    <a:pt x="328" y="200"/>
                    <a:pt x="337" y="392"/>
                  </a:cubicBezTo>
                  <a:lnTo>
                    <a:pt x="337" y="1960"/>
                  </a:lnTo>
                  <a:cubicBezTo>
                    <a:pt x="328" y="2152"/>
                    <a:pt x="193" y="2316"/>
                    <a:pt x="1" y="2354"/>
                  </a:cubicBezTo>
                  <a:lnTo>
                    <a:pt x="597" y="2354"/>
                  </a:lnTo>
                  <a:cubicBezTo>
                    <a:pt x="818" y="2354"/>
                    <a:pt x="1001" y="2171"/>
                    <a:pt x="1001" y="1950"/>
                  </a:cubicBezTo>
                  <a:lnTo>
                    <a:pt x="1001" y="392"/>
                  </a:lnTo>
                  <a:cubicBezTo>
                    <a:pt x="991" y="171"/>
                    <a:pt x="818" y="8"/>
                    <a:pt x="597" y="8"/>
                  </a:cubicBezTo>
                  <a:lnTo>
                    <a:pt x="68" y="8"/>
                  </a:lnTo>
                  <a:cubicBezTo>
                    <a:pt x="58" y="3"/>
                    <a:pt x="46" y="1"/>
                    <a:pt x="34" y="1"/>
                  </a:cubicBez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536" name="Google Shape;15536;p85"/>
          <p:cNvGrpSpPr/>
          <p:nvPr/>
        </p:nvGrpSpPr>
        <p:grpSpPr>
          <a:xfrm>
            <a:off x="5339237" y="1501251"/>
            <a:ext cx="245541" cy="360628"/>
            <a:chOff x="5339237" y="1501251"/>
            <a:chExt cx="245541" cy="360628"/>
          </a:xfrm>
        </p:grpSpPr>
        <p:sp>
          <p:nvSpPr>
            <p:cNvPr id="15537" name="Google Shape;15537;p85"/>
            <p:cNvSpPr/>
            <p:nvPr/>
          </p:nvSpPr>
          <p:spPr>
            <a:xfrm>
              <a:off x="5349794" y="1654021"/>
              <a:ext cx="220402" cy="10845"/>
            </a:xfrm>
            <a:custGeom>
              <a:avLst/>
              <a:gdLst/>
              <a:ahLst/>
              <a:cxnLst/>
              <a:rect l="l" t="t" r="r" b="b"/>
              <a:pathLst>
                <a:path w="8434" h="415" extrusionOk="0">
                  <a:moveTo>
                    <a:pt x="1" y="1"/>
                  </a:moveTo>
                  <a:lnTo>
                    <a:pt x="1" y="414"/>
                  </a:lnTo>
                  <a:lnTo>
                    <a:pt x="8434" y="414"/>
                  </a:lnTo>
                  <a:lnTo>
                    <a:pt x="8434" y="1"/>
                  </a:lnTo>
                  <a:close/>
                </a:path>
              </a:pathLst>
            </a:custGeom>
            <a:solidFill>
              <a:srgbClr val="ED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38" name="Google Shape;15538;p85"/>
            <p:cNvSpPr/>
            <p:nvPr/>
          </p:nvSpPr>
          <p:spPr>
            <a:xfrm>
              <a:off x="5349794" y="1659562"/>
              <a:ext cx="220402" cy="5305"/>
            </a:xfrm>
            <a:custGeom>
              <a:avLst/>
              <a:gdLst/>
              <a:ahLst/>
              <a:cxnLst/>
              <a:rect l="l" t="t" r="r" b="b"/>
              <a:pathLst>
                <a:path w="8434" h="203" extrusionOk="0">
                  <a:moveTo>
                    <a:pt x="1" y="0"/>
                  </a:moveTo>
                  <a:lnTo>
                    <a:pt x="1" y="202"/>
                  </a:lnTo>
                  <a:lnTo>
                    <a:pt x="8434" y="202"/>
                  </a:lnTo>
                  <a:lnTo>
                    <a:pt x="8434" y="0"/>
                  </a:lnTo>
                  <a:close/>
                </a:path>
              </a:pathLst>
            </a:custGeom>
            <a:solidFill>
              <a:srgbClr val="AABA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39" name="Google Shape;15539;p85"/>
            <p:cNvSpPr/>
            <p:nvPr/>
          </p:nvSpPr>
          <p:spPr>
            <a:xfrm>
              <a:off x="5447791" y="1779170"/>
              <a:ext cx="28432" cy="70636"/>
            </a:xfrm>
            <a:custGeom>
              <a:avLst/>
              <a:gdLst/>
              <a:ahLst/>
              <a:cxnLst/>
              <a:rect l="l" t="t" r="r" b="b"/>
              <a:pathLst>
                <a:path w="1088" h="2703" extrusionOk="0">
                  <a:moveTo>
                    <a:pt x="1" y="0"/>
                  </a:moveTo>
                  <a:lnTo>
                    <a:pt x="1" y="2703"/>
                  </a:lnTo>
                  <a:lnTo>
                    <a:pt x="1087" y="2703"/>
                  </a:lnTo>
                  <a:lnTo>
                    <a:pt x="1087" y="0"/>
                  </a:ln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40" name="Google Shape;15540;p85"/>
            <p:cNvSpPr/>
            <p:nvPr/>
          </p:nvSpPr>
          <p:spPr>
            <a:xfrm>
              <a:off x="5462112" y="1779170"/>
              <a:ext cx="14112" cy="70636"/>
            </a:xfrm>
            <a:custGeom>
              <a:avLst/>
              <a:gdLst/>
              <a:ahLst/>
              <a:cxnLst/>
              <a:rect l="l" t="t" r="r" b="b"/>
              <a:pathLst>
                <a:path w="540" h="2703" extrusionOk="0">
                  <a:moveTo>
                    <a:pt x="1" y="0"/>
                  </a:moveTo>
                  <a:lnTo>
                    <a:pt x="1" y="2703"/>
                  </a:lnTo>
                  <a:lnTo>
                    <a:pt x="539" y="2703"/>
                  </a:lnTo>
                  <a:lnTo>
                    <a:pt x="539" y="0"/>
                  </a:ln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41" name="Google Shape;15541;p85"/>
            <p:cNvSpPr/>
            <p:nvPr/>
          </p:nvSpPr>
          <p:spPr>
            <a:xfrm>
              <a:off x="5378958" y="1501251"/>
              <a:ext cx="166359" cy="249539"/>
            </a:xfrm>
            <a:custGeom>
              <a:avLst/>
              <a:gdLst/>
              <a:ahLst/>
              <a:cxnLst/>
              <a:rect l="l" t="t" r="r" b="b"/>
              <a:pathLst>
                <a:path w="6366" h="9549" extrusionOk="0">
                  <a:moveTo>
                    <a:pt x="1923" y="0"/>
                  </a:moveTo>
                  <a:cubicBezTo>
                    <a:pt x="856" y="0"/>
                    <a:pt x="0" y="866"/>
                    <a:pt x="0" y="1923"/>
                  </a:cubicBezTo>
                  <a:lnTo>
                    <a:pt x="0" y="7626"/>
                  </a:lnTo>
                  <a:cubicBezTo>
                    <a:pt x="0" y="8693"/>
                    <a:pt x="856" y="9549"/>
                    <a:pt x="1923" y="9549"/>
                  </a:cubicBezTo>
                  <a:lnTo>
                    <a:pt x="4433" y="9549"/>
                  </a:lnTo>
                  <a:cubicBezTo>
                    <a:pt x="5500" y="9549"/>
                    <a:pt x="6366" y="8693"/>
                    <a:pt x="6356" y="7626"/>
                  </a:cubicBezTo>
                  <a:lnTo>
                    <a:pt x="6356" y="1923"/>
                  </a:lnTo>
                  <a:cubicBezTo>
                    <a:pt x="6356" y="866"/>
                    <a:pt x="5500" y="0"/>
                    <a:pt x="4433" y="0"/>
                  </a:cubicBezTo>
                  <a:close/>
                </a:path>
              </a:pathLst>
            </a:custGeom>
            <a:solidFill>
              <a:srgbClr val="ED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42" name="Google Shape;15542;p85"/>
            <p:cNvSpPr/>
            <p:nvPr/>
          </p:nvSpPr>
          <p:spPr>
            <a:xfrm>
              <a:off x="5457094" y="1501251"/>
              <a:ext cx="88223" cy="249539"/>
            </a:xfrm>
            <a:custGeom>
              <a:avLst/>
              <a:gdLst/>
              <a:ahLst/>
              <a:cxnLst/>
              <a:rect l="l" t="t" r="r" b="b"/>
              <a:pathLst>
                <a:path w="3376" h="9549" extrusionOk="0">
                  <a:moveTo>
                    <a:pt x="1" y="0"/>
                  </a:moveTo>
                  <a:cubicBezTo>
                    <a:pt x="1068" y="0"/>
                    <a:pt x="1924" y="866"/>
                    <a:pt x="1924" y="1923"/>
                  </a:cubicBezTo>
                  <a:lnTo>
                    <a:pt x="1924" y="7626"/>
                  </a:lnTo>
                  <a:cubicBezTo>
                    <a:pt x="1924" y="8683"/>
                    <a:pt x="1068" y="9549"/>
                    <a:pt x="1" y="9549"/>
                  </a:cubicBezTo>
                  <a:lnTo>
                    <a:pt x="1443" y="9549"/>
                  </a:lnTo>
                  <a:cubicBezTo>
                    <a:pt x="2510" y="9549"/>
                    <a:pt x="3366" y="8683"/>
                    <a:pt x="3366" y="7626"/>
                  </a:cubicBezTo>
                  <a:lnTo>
                    <a:pt x="3366" y="1923"/>
                  </a:lnTo>
                  <a:cubicBezTo>
                    <a:pt x="3376" y="866"/>
                    <a:pt x="2510" y="0"/>
                    <a:pt x="1443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43" name="Google Shape;15543;p85"/>
            <p:cNvSpPr/>
            <p:nvPr/>
          </p:nvSpPr>
          <p:spPr>
            <a:xfrm>
              <a:off x="5446798" y="1611060"/>
              <a:ext cx="30418" cy="30183"/>
            </a:xfrm>
            <a:custGeom>
              <a:avLst/>
              <a:gdLst/>
              <a:ahLst/>
              <a:cxnLst/>
              <a:rect l="l" t="t" r="r" b="b"/>
              <a:pathLst>
                <a:path w="1164" h="1155" extrusionOk="0">
                  <a:moveTo>
                    <a:pt x="587" y="0"/>
                  </a:moveTo>
                  <a:cubicBezTo>
                    <a:pt x="260" y="0"/>
                    <a:pt x="0" y="250"/>
                    <a:pt x="0" y="577"/>
                  </a:cubicBezTo>
                  <a:cubicBezTo>
                    <a:pt x="0" y="895"/>
                    <a:pt x="260" y="1154"/>
                    <a:pt x="587" y="1154"/>
                  </a:cubicBezTo>
                  <a:cubicBezTo>
                    <a:pt x="904" y="1154"/>
                    <a:pt x="1164" y="895"/>
                    <a:pt x="1164" y="577"/>
                  </a:cubicBezTo>
                  <a:cubicBezTo>
                    <a:pt x="1164" y="250"/>
                    <a:pt x="904" y="0"/>
                    <a:pt x="587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44" name="Google Shape;15544;p85"/>
            <p:cNvSpPr/>
            <p:nvPr/>
          </p:nvSpPr>
          <p:spPr>
            <a:xfrm>
              <a:off x="5356092" y="1836975"/>
              <a:ext cx="212091" cy="24904"/>
            </a:xfrm>
            <a:custGeom>
              <a:avLst/>
              <a:gdLst/>
              <a:ahLst/>
              <a:cxnLst/>
              <a:rect l="l" t="t" r="r" b="b"/>
              <a:pathLst>
                <a:path w="8116" h="953" extrusionOk="0">
                  <a:moveTo>
                    <a:pt x="952" y="0"/>
                  </a:moveTo>
                  <a:cubicBezTo>
                    <a:pt x="423" y="0"/>
                    <a:pt x="0" y="423"/>
                    <a:pt x="0" y="952"/>
                  </a:cubicBezTo>
                  <a:lnTo>
                    <a:pt x="8116" y="952"/>
                  </a:lnTo>
                  <a:cubicBezTo>
                    <a:pt x="8116" y="423"/>
                    <a:pt x="7683" y="0"/>
                    <a:pt x="7154" y="0"/>
                  </a:cubicBezTo>
                  <a:close/>
                </a:path>
              </a:pathLst>
            </a:custGeom>
            <a:solidFill>
              <a:srgbClr val="A5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45" name="Google Shape;15545;p85"/>
            <p:cNvSpPr/>
            <p:nvPr/>
          </p:nvSpPr>
          <p:spPr>
            <a:xfrm>
              <a:off x="5339237" y="1637192"/>
              <a:ext cx="245541" cy="155332"/>
            </a:xfrm>
            <a:custGeom>
              <a:avLst/>
              <a:gdLst/>
              <a:ahLst/>
              <a:cxnLst/>
              <a:rect l="l" t="t" r="r" b="b"/>
              <a:pathLst>
                <a:path w="9396" h="5944" extrusionOk="0">
                  <a:moveTo>
                    <a:pt x="395" y="0"/>
                  </a:moveTo>
                  <a:cubicBezTo>
                    <a:pt x="174" y="0"/>
                    <a:pt x="1" y="183"/>
                    <a:pt x="1" y="404"/>
                  </a:cubicBezTo>
                  <a:lnTo>
                    <a:pt x="1" y="2549"/>
                  </a:lnTo>
                  <a:cubicBezTo>
                    <a:pt x="1" y="4424"/>
                    <a:pt x="1520" y="5943"/>
                    <a:pt x="3395" y="5943"/>
                  </a:cubicBezTo>
                  <a:lnTo>
                    <a:pt x="6001" y="5943"/>
                  </a:lnTo>
                  <a:cubicBezTo>
                    <a:pt x="7876" y="5943"/>
                    <a:pt x="9396" y="4424"/>
                    <a:pt x="9396" y="2549"/>
                  </a:cubicBezTo>
                  <a:lnTo>
                    <a:pt x="9396" y="404"/>
                  </a:lnTo>
                  <a:cubicBezTo>
                    <a:pt x="9396" y="183"/>
                    <a:pt x="9223" y="0"/>
                    <a:pt x="9001" y="0"/>
                  </a:cubicBezTo>
                  <a:cubicBezTo>
                    <a:pt x="8780" y="0"/>
                    <a:pt x="8597" y="183"/>
                    <a:pt x="8597" y="404"/>
                  </a:cubicBezTo>
                  <a:lnTo>
                    <a:pt x="8597" y="2549"/>
                  </a:lnTo>
                  <a:cubicBezTo>
                    <a:pt x="8597" y="3981"/>
                    <a:pt x="7434" y="5145"/>
                    <a:pt x="6001" y="5145"/>
                  </a:cubicBezTo>
                  <a:lnTo>
                    <a:pt x="3395" y="5145"/>
                  </a:lnTo>
                  <a:cubicBezTo>
                    <a:pt x="1962" y="5145"/>
                    <a:pt x="799" y="3981"/>
                    <a:pt x="799" y="2549"/>
                  </a:cubicBezTo>
                  <a:lnTo>
                    <a:pt x="799" y="404"/>
                  </a:lnTo>
                  <a:cubicBezTo>
                    <a:pt x="799" y="183"/>
                    <a:pt x="616" y="0"/>
                    <a:pt x="395" y="0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46" name="Google Shape;15546;p85"/>
            <p:cNvSpPr/>
            <p:nvPr/>
          </p:nvSpPr>
          <p:spPr>
            <a:xfrm>
              <a:off x="5378697" y="1609544"/>
              <a:ext cx="56577" cy="10845"/>
            </a:xfrm>
            <a:custGeom>
              <a:avLst/>
              <a:gdLst/>
              <a:ahLst/>
              <a:cxnLst/>
              <a:rect l="l" t="t" r="r" b="b"/>
              <a:pathLst>
                <a:path w="2165" h="415" extrusionOk="0">
                  <a:moveTo>
                    <a:pt x="0" y="1"/>
                  </a:moveTo>
                  <a:lnTo>
                    <a:pt x="0" y="414"/>
                  </a:lnTo>
                  <a:lnTo>
                    <a:pt x="1914" y="414"/>
                  </a:lnTo>
                  <a:cubicBezTo>
                    <a:pt x="2164" y="395"/>
                    <a:pt x="2164" y="20"/>
                    <a:pt x="1914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47" name="Google Shape;15547;p85"/>
            <p:cNvSpPr/>
            <p:nvPr/>
          </p:nvSpPr>
          <p:spPr>
            <a:xfrm>
              <a:off x="5378697" y="1631913"/>
              <a:ext cx="55296" cy="10819"/>
            </a:xfrm>
            <a:custGeom>
              <a:avLst/>
              <a:gdLst/>
              <a:ahLst/>
              <a:cxnLst/>
              <a:rect l="l" t="t" r="r" b="b"/>
              <a:pathLst>
                <a:path w="2116" h="414" extrusionOk="0">
                  <a:moveTo>
                    <a:pt x="0" y="0"/>
                  </a:moveTo>
                  <a:lnTo>
                    <a:pt x="0" y="414"/>
                  </a:lnTo>
                  <a:lnTo>
                    <a:pt x="1914" y="414"/>
                  </a:lnTo>
                  <a:cubicBezTo>
                    <a:pt x="2020" y="414"/>
                    <a:pt x="2116" y="318"/>
                    <a:pt x="2116" y="202"/>
                  </a:cubicBezTo>
                  <a:cubicBezTo>
                    <a:pt x="2116" y="87"/>
                    <a:pt x="2020" y="0"/>
                    <a:pt x="1914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48" name="Google Shape;15548;p85"/>
            <p:cNvSpPr/>
            <p:nvPr/>
          </p:nvSpPr>
          <p:spPr>
            <a:xfrm>
              <a:off x="5378697" y="1654021"/>
              <a:ext cx="71394" cy="10845"/>
            </a:xfrm>
            <a:custGeom>
              <a:avLst/>
              <a:gdLst/>
              <a:ahLst/>
              <a:cxnLst/>
              <a:rect l="l" t="t" r="r" b="b"/>
              <a:pathLst>
                <a:path w="2732" h="415" extrusionOk="0">
                  <a:moveTo>
                    <a:pt x="0" y="1"/>
                  </a:moveTo>
                  <a:lnTo>
                    <a:pt x="0" y="414"/>
                  </a:lnTo>
                  <a:lnTo>
                    <a:pt x="2529" y="414"/>
                  </a:lnTo>
                  <a:cubicBezTo>
                    <a:pt x="2645" y="414"/>
                    <a:pt x="2731" y="328"/>
                    <a:pt x="2731" y="212"/>
                  </a:cubicBezTo>
                  <a:cubicBezTo>
                    <a:pt x="2731" y="97"/>
                    <a:pt x="2645" y="1"/>
                    <a:pt x="2529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49" name="Google Shape;15549;p85"/>
            <p:cNvSpPr/>
            <p:nvPr/>
          </p:nvSpPr>
          <p:spPr>
            <a:xfrm>
              <a:off x="5378697" y="1564805"/>
              <a:ext cx="72648" cy="10845"/>
            </a:xfrm>
            <a:custGeom>
              <a:avLst/>
              <a:gdLst/>
              <a:ahLst/>
              <a:cxnLst/>
              <a:rect l="l" t="t" r="r" b="b"/>
              <a:pathLst>
                <a:path w="2780" h="415" extrusionOk="0">
                  <a:moveTo>
                    <a:pt x="0" y="1"/>
                  </a:moveTo>
                  <a:lnTo>
                    <a:pt x="0" y="414"/>
                  </a:lnTo>
                  <a:lnTo>
                    <a:pt x="2529" y="414"/>
                  </a:lnTo>
                  <a:cubicBezTo>
                    <a:pt x="2780" y="395"/>
                    <a:pt x="2780" y="20"/>
                    <a:pt x="2529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50" name="Google Shape;15550;p85"/>
            <p:cNvSpPr/>
            <p:nvPr/>
          </p:nvSpPr>
          <p:spPr>
            <a:xfrm>
              <a:off x="5378697" y="1587175"/>
              <a:ext cx="72648" cy="10845"/>
            </a:xfrm>
            <a:custGeom>
              <a:avLst/>
              <a:gdLst/>
              <a:ahLst/>
              <a:cxnLst/>
              <a:rect l="l" t="t" r="r" b="b"/>
              <a:pathLst>
                <a:path w="2780" h="415" extrusionOk="0">
                  <a:moveTo>
                    <a:pt x="0" y="1"/>
                  </a:moveTo>
                  <a:lnTo>
                    <a:pt x="0" y="414"/>
                  </a:lnTo>
                  <a:lnTo>
                    <a:pt x="2529" y="414"/>
                  </a:lnTo>
                  <a:cubicBezTo>
                    <a:pt x="2780" y="395"/>
                    <a:pt x="2780" y="20"/>
                    <a:pt x="2529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51" name="Google Shape;15551;p85"/>
            <p:cNvSpPr/>
            <p:nvPr/>
          </p:nvSpPr>
          <p:spPr>
            <a:xfrm>
              <a:off x="5378697" y="1676391"/>
              <a:ext cx="71394" cy="10819"/>
            </a:xfrm>
            <a:custGeom>
              <a:avLst/>
              <a:gdLst/>
              <a:ahLst/>
              <a:cxnLst/>
              <a:rect l="l" t="t" r="r" b="b"/>
              <a:pathLst>
                <a:path w="2732" h="414" extrusionOk="0">
                  <a:moveTo>
                    <a:pt x="0" y="0"/>
                  </a:moveTo>
                  <a:lnTo>
                    <a:pt x="0" y="414"/>
                  </a:lnTo>
                  <a:lnTo>
                    <a:pt x="2529" y="414"/>
                  </a:lnTo>
                  <a:cubicBezTo>
                    <a:pt x="2645" y="414"/>
                    <a:pt x="2731" y="327"/>
                    <a:pt x="2731" y="212"/>
                  </a:cubicBezTo>
                  <a:cubicBezTo>
                    <a:pt x="2731" y="97"/>
                    <a:pt x="2645" y="0"/>
                    <a:pt x="2529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52" name="Google Shape;15552;p85"/>
            <p:cNvSpPr/>
            <p:nvPr/>
          </p:nvSpPr>
          <p:spPr>
            <a:xfrm>
              <a:off x="5473923" y="1654257"/>
              <a:ext cx="71394" cy="10610"/>
            </a:xfrm>
            <a:custGeom>
              <a:avLst/>
              <a:gdLst/>
              <a:ahLst/>
              <a:cxnLst/>
              <a:rect l="l" t="t" r="r" b="b"/>
              <a:pathLst>
                <a:path w="2732" h="406" extrusionOk="0">
                  <a:moveTo>
                    <a:pt x="187" y="1"/>
                  </a:moveTo>
                  <a:cubicBezTo>
                    <a:pt x="80" y="1"/>
                    <a:pt x="1" y="93"/>
                    <a:pt x="1" y="203"/>
                  </a:cubicBezTo>
                  <a:cubicBezTo>
                    <a:pt x="1" y="319"/>
                    <a:pt x="87" y="405"/>
                    <a:pt x="203" y="405"/>
                  </a:cubicBezTo>
                  <a:lnTo>
                    <a:pt x="2732" y="405"/>
                  </a:lnTo>
                  <a:lnTo>
                    <a:pt x="2732" y="1"/>
                  </a:lnTo>
                  <a:lnTo>
                    <a:pt x="203" y="1"/>
                  </a:lnTo>
                  <a:cubicBezTo>
                    <a:pt x="198" y="1"/>
                    <a:pt x="192" y="1"/>
                    <a:pt x="187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53" name="Google Shape;15553;p85"/>
            <p:cNvSpPr/>
            <p:nvPr/>
          </p:nvSpPr>
          <p:spPr>
            <a:xfrm>
              <a:off x="5490021" y="1631913"/>
              <a:ext cx="55296" cy="10819"/>
            </a:xfrm>
            <a:custGeom>
              <a:avLst/>
              <a:gdLst/>
              <a:ahLst/>
              <a:cxnLst/>
              <a:rect l="l" t="t" r="r" b="b"/>
              <a:pathLst>
                <a:path w="2116" h="414" extrusionOk="0">
                  <a:moveTo>
                    <a:pt x="212" y="0"/>
                  </a:moveTo>
                  <a:cubicBezTo>
                    <a:pt x="97" y="0"/>
                    <a:pt x="0" y="87"/>
                    <a:pt x="0" y="202"/>
                  </a:cubicBezTo>
                  <a:cubicBezTo>
                    <a:pt x="0" y="318"/>
                    <a:pt x="97" y="414"/>
                    <a:pt x="212" y="414"/>
                  </a:cubicBezTo>
                  <a:lnTo>
                    <a:pt x="2116" y="414"/>
                  </a:lnTo>
                  <a:lnTo>
                    <a:pt x="2116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54" name="Google Shape;15554;p85"/>
            <p:cNvSpPr/>
            <p:nvPr/>
          </p:nvSpPr>
          <p:spPr>
            <a:xfrm>
              <a:off x="5472669" y="1676391"/>
              <a:ext cx="72648" cy="10819"/>
            </a:xfrm>
            <a:custGeom>
              <a:avLst/>
              <a:gdLst/>
              <a:ahLst/>
              <a:cxnLst/>
              <a:rect l="l" t="t" r="r" b="b"/>
              <a:pathLst>
                <a:path w="2780" h="414" extrusionOk="0">
                  <a:moveTo>
                    <a:pt x="251" y="0"/>
                  </a:moveTo>
                  <a:cubicBezTo>
                    <a:pt x="1" y="20"/>
                    <a:pt x="1" y="395"/>
                    <a:pt x="251" y="414"/>
                  </a:cubicBezTo>
                  <a:lnTo>
                    <a:pt x="2780" y="414"/>
                  </a:lnTo>
                  <a:lnTo>
                    <a:pt x="278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55" name="Google Shape;15555;p85"/>
            <p:cNvSpPr/>
            <p:nvPr/>
          </p:nvSpPr>
          <p:spPr>
            <a:xfrm>
              <a:off x="5473923" y="1587175"/>
              <a:ext cx="71394" cy="10845"/>
            </a:xfrm>
            <a:custGeom>
              <a:avLst/>
              <a:gdLst/>
              <a:ahLst/>
              <a:cxnLst/>
              <a:rect l="l" t="t" r="r" b="b"/>
              <a:pathLst>
                <a:path w="2732" h="415" extrusionOk="0">
                  <a:moveTo>
                    <a:pt x="203" y="1"/>
                  </a:moveTo>
                  <a:cubicBezTo>
                    <a:pt x="87" y="1"/>
                    <a:pt x="1" y="97"/>
                    <a:pt x="1" y="203"/>
                  </a:cubicBezTo>
                  <a:cubicBezTo>
                    <a:pt x="1" y="318"/>
                    <a:pt x="87" y="414"/>
                    <a:pt x="203" y="414"/>
                  </a:cubicBezTo>
                  <a:lnTo>
                    <a:pt x="2732" y="414"/>
                  </a:lnTo>
                  <a:lnTo>
                    <a:pt x="2732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56" name="Google Shape;15556;p85"/>
            <p:cNvSpPr/>
            <p:nvPr/>
          </p:nvSpPr>
          <p:spPr>
            <a:xfrm>
              <a:off x="5473923" y="1564805"/>
              <a:ext cx="71394" cy="10845"/>
            </a:xfrm>
            <a:custGeom>
              <a:avLst/>
              <a:gdLst/>
              <a:ahLst/>
              <a:cxnLst/>
              <a:rect l="l" t="t" r="r" b="b"/>
              <a:pathLst>
                <a:path w="2732" h="415" extrusionOk="0">
                  <a:moveTo>
                    <a:pt x="203" y="1"/>
                  </a:moveTo>
                  <a:cubicBezTo>
                    <a:pt x="87" y="1"/>
                    <a:pt x="1" y="97"/>
                    <a:pt x="1" y="212"/>
                  </a:cubicBezTo>
                  <a:cubicBezTo>
                    <a:pt x="1" y="318"/>
                    <a:pt x="87" y="414"/>
                    <a:pt x="203" y="414"/>
                  </a:cubicBezTo>
                  <a:lnTo>
                    <a:pt x="2732" y="414"/>
                  </a:lnTo>
                  <a:lnTo>
                    <a:pt x="2732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57" name="Google Shape;15557;p85"/>
            <p:cNvSpPr/>
            <p:nvPr/>
          </p:nvSpPr>
          <p:spPr>
            <a:xfrm>
              <a:off x="5490021" y="1609544"/>
              <a:ext cx="55296" cy="10845"/>
            </a:xfrm>
            <a:custGeom>
              <a:avLst/>
              <a:gdLst/>
              <a:ahLst/>
              <a:cxnLst/>
              <a:rect l="l" t="t" r="r" b="b"/>
              <a:pathLst>
                <a:path w="2116" h="415" extrusionOk="0">
                  <a:moveTo>
                    <a:pt x="212" y="1"/>
                  </a:moveTo>
                  <a:cubicBezTo>
                    <a:pt x="97" y="1"/>
                    <a:pt x="0" y="87"/>
                    <a:pt x="0" y="203"/>
                  </a:cubicBezTo>
                  <a:cubicBezTo>
                    <a:pt x="0" y="318"/>
                    <a:pt x="97" y="414"/>
                    <a:pt x="212" y="414"/>
                  </a:cubicBezTo>
                  <a:lnTo>
                    <a:pt x="2116" y="414"/>
                  </a:lnTo>
                  <a:lnTo>
                    <a:pt x="2116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58" name="Google Shape;15558;p85"/>
            <p:cNvSpPr/>
            <p:nvPr/>
          </p:nvSpPr>
          <p:spPr>
            <a:xfrm>
              <a:off x="5490021" y="1501251"/>
              <a:ext cx="10819" cy="39852"/>
            </a:xfrm>
            <a:custGeom>
              <a:avLst/>
              <a:gdLst/>
              <a:ahLst/>
              <a:cxnLst/>
              <a:rect l="l" t="t" r="r" b="b"/>
              <a:pathLst>
                <a:path w="414" h="1525" extrusionOk="0">
                  <a:moveTo>
                    <a:pt x="0" y="0"/>
                  </a:moveTo>
                  <a:lnTo>
                    <a:pt x="0" y="1337"/>
                  </a:lnTo>
                  <a:cubicBezTo>
                    <a:pt x="10" y="1462"/>
                    <a:pt x="109" y="1524"/>
                    <a:pt x="207" y="1524"/>
                  </a:cubicBezTo>
                  <a:cubicBezTo>
                    <a:pt x="306" y="1524"/>
                    <a:pt x="404" y="1462"/>
                    <a:pt x="414" y="1337"/>
                  </a:cubicBezTo>
                  <a:lnTo>
                    <a:pt x="414" y="10"/>
                  </a:lnTo>
                  <a:cubicBezTo>
                    <a:pt x="337" y="0"/>
                    <a:pt x="260" y="0"/>
                    <a:pt x="183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59" name="Google Shape;15559;p85"/>
            <p:cNvSpPr/>
            <p:nvPr/>
          </p:nvSpPr>
          <p:spPr>
            <a:xfrm>
              <a:off x="5423435" y="1501251"/>
              <a:ext cx="10558" cy="39852"/>
            </a:xfrm>
            <a:custGeom>
              <a:avLst/>
              <a:gdLst/>
              <a:ahLst/>
              <a:cxnLst/>
              <a:rect l="l" t="t" r="r" b="b"/>
              <a:pathLst>
                <a:path w="404" h="1525" extrusionOk="0">
                  <a:moveTo>
                    <a:pt x="221" y="0"/>
                  </a:moveTo>
                  <a:cubicBezTo>
                    <a:pt x="144" y="0"/>
                    <a:pt x="67" y="0"/>
                    <a:pt x="0" y="10"/>
                  </a:cubicBezTo>
                  <a:lnTo>
                    <a:pt x="0" y="1337"/>
                  </a:lnTo>
                  <a:cubicBezTo>
                    <a:pt x="10" y="1462"/>
                    <a:pt x="106" y="1524"/>
                    <a:pt x="202" y="1524"/>
                  </a:cubicBezTo>
                  <a:cubicBezTo>
                    <a:pt x="298" y="1524"/>
                    <a:pt x="394" y="1462"/>
                    <a:pt x="404" y="1337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60" name="Google Shape;15560;p85"/>
            <p:cNvSpPr/>
            <p:nvPr/>
          </p:nvSpPr>
          <p:spPr>
            <a:xfrm>
              <a:off x="5467652" y="1501251"/>
              <a:ext cx="10845" cy="40479"/>
            </a:xfrm>
            <a:custGeom>
              <a:avLst/>
              <a:gdLst/>
              <a:ahLst/>
              <a:cxnLst/>
              <a:rect l="l" t="t" r="r" b="b"/>
              <a:pathLst>
                <a:path w="415" h="1549" extrusionOk="0">
                  <a:moveTo>
                    <a:pt x="1" y="0"/>
                  </a:moveTo>
                  <a:lnTo>
                    <a:pt x="1" y="1337"/>
                  </a:lnTo>
                  <a:cubicBezTo>
                    <a:pt x="1" y="1452"/>
                    <a:pt x="97" y="1539"/>
                    <a:pt x="212" y="1548"/>
                  </a:cubicBezTo>
                  <a:cubicBezTo>
                    <a:pt x="327" y="1548"/>
                    <a:pt x="414" y="1452"/>
                    <a:pt x="414" y="1337"/>
                  </a:cubicBezTo>
                  <a:lnTo>
                    <a:pt x="41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61" name="Google Shape;15561;p85"/>
            <p:cNvSpPr/>
            <p:nvPr/>
          </p:nvSpPr>
          <p:spPr>
            <a:xfrm>
              <a:off x="5490021" y="1501486"/>
              <a:ext cx="10819" cy="24904"/>
            </a:xfrm>
            <a:custGeom>
              <a:avLst/>
              <a:gdLst/>
              <a:ahLst/>
              <a:cxnLst/>
              <a:rect l="l" t="t" r="r" b="b"/>
              <a:pathLst>
                <a:path w="414" h="953" extrusionOk="0">
                  <a:moveTo>
                    <a:pt x="0" y="1"/>
                  </a:moveTo>
                  <a:lnTo>
                    <a:pt x="0" y="453"/>
                  </a:lnTo>
                  <a:cubicBezTo>
                    <a:pt x="164" y="597"/>
                    <a:pt x="298" y="760"/>
                    <a:pt x="414" y="953"/>
                  </a:cubicBezTo>
                  <a:lnTo>
                    <a:pt x="414" y="1"/>
                  </a:lnTo>
                  <a:close/>
                </a:path>
              </a:pathLst>
            </a:custGeom>
            <a:solidFill>
              <a:srgbClr val="AABA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62" name="Google Shape;15562;p85"/>
            <p:cNvSpPr/>
            <p:nvPr/>
          </p:nvSpPr>
          <p:spPr>
            <a:xfrm>
              <a:off x="5467652" y="1501251"/>
              <a:ext cx="10845" cy="4782"/>
            </a:xfrm>
            <a:custGeom>
              <a:avLst/>
              <a:gdLst/>
              <a:ahLst/>
              <a:cxnLst/>
              <a:rect l="l" t="t" r="r" b="b"/>
              <a:pathLst>
                <a:path w="415" h="183" extrusionOk="0">
                  <a:moveTo>
                    <a:pt x="1" y="0"/>
                  </a:moveTo>
                  <a:lnTo>
                    <a:pt x="1" y="39"/>
                  </a:lnTo>
                  <a:cubicBezTo>
                    <a:pt x="145" y="77"/>
                    <a:pt x="279" y="115"/>
                    <a:pt x="414" y="183"/>
                  </a:cubicBezTo>
                  <a:lnTo>
                    <a:pt x="414" y="0"/>
                  </a:lnTo>
                  <a:close/>
                </a:path>
              </a:pathLst>
            </a:custGeom>
            <a:solidFill>
              <a:srgbClr val="AABA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63" name="Google Shape;15563;p85"/>
            <p:cNvSpPr/>
            <p:nvPr/>
          </p:nvSpPr>
          <p:spPr>
            <a:xfrm>
              <a:off x="5445544" y="1501251"/>
              <a:ext cx="10819" cy="40479"/>
            </a:xfrm>
            <a:custGeom>
              <a:avLst/>
              <a:gdLst/>
              <a:ahLst/>
              <a:cxnLst/>
              <a:rect l="l" t="t" r="r" b="b"/>
              <a:pathLst>
                <a:path w="414" h="1549" extrusionOk="0">
                  <a:moveTo>
                    <a:pt x="0" y="0"/>
                  </a:moveTo>
                  <a:lnTo>
                    <a:pt x="0" y="1337"/>
                  </a:lnTo>
                  <a:cubicBezTo>
                    <a:pt x="0" y="1452"/>
                    <a:pt x="87" y="1539"/>
                    <a:pt x="202" y="1548"/>
                  </a:cubicBezTo>
                  <a:cubicBezTo>
                    <a:pt x="318" y="1548"/>
                    <a:pt x="414" y="1452"/>
                    <a:pt x="414" y="1337"/>
                  </a:cubicBezTo>
                  <a:lnTo>
                    <a:pt x="41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64" name="Google Shape;15564;p85"/>
            <p:cNvSpPr/>
            <p:nvPr/>
          </p:nvSpPr>
          <p:spPr>
            <a:xfrm>
              <a:off x="5490021" y="1710572"/>
              <a:ext cx="10819" cy="40218"/>
            </a:xfrm>
            <a:custGeom>
              <a:avLst/>
              <a:gdLst/>
              <a:ahLst/>
              <a:cxnLst/>
              <a:rect l="l" t="t" r="r" b="b"/>
              <a:pathLst>
                <a:path w="414" h="1539" extrusionOk="0">
                  <a:moveTo>
                    <a:pt x="202" y="0"/>
                  </a:moveTo>
                  <a:cubicBezTo>
                    <a:pt x="87" y="0"/>
                    <a:pt x="0" y="87"/>
                    <a:pt x="0" y="202"/>
                  </a:cubicBezTo>
                  <a:lnTo>
                    <a:pt x="0" y="1539"/>
                  </a:lnTo>
                  <a:lnTo>
                    <a:pt x="183" y="1539"/>
                  </a:lnTo>
                  <a:cubicBezTo>
                    <a:pt x="260" y="1539"/>
                    <a:pt x="337" y="1539"/>
                    <a:pt x="404" y="1529"/>
                  </a:cubicBezTo>
                  <a:lnTo>
                    <a:pt x="404" y="202"/>
                  </a:lnTo>
                  <a:cubicBezTo>
                    <a:pt x="414" y="87"/>
                    <a:pt x="318" y="0"/>
                    <a:pt x="202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65" name="Google Shape;15565;p85"/>
            <p:cNvSpPr/>
            <p:nvPr/>
          </p:nvSpPr>
          <p:spPr>
            <a:xfrm>
              <a:off x="5457094" y="1501251"/>
              <a:ext cx="88223" cy="249539"/>
            </a:xfrm>
            <a:custGeom>
              <a:avLst/>
              <a:gdLst/>
              <a:ahLst/>
              <a:cxnLst/>
              <a:rect l="l" t="t" r="r" b="b"/>
              <a:pathLst>
                <a:path w="3376" h="9549" extrusionOk="0">
                  <a:moveTo>
                    <a:pt x="1" y="0"/>
                  </a:moveTo>
                  <a:cubicBezTo>
                    <a:pt x="1068" y="0"/>
                    <a:pt x="1924" y="866"/>
                    <a:pt x="1924" y="1923"/>
                  </a:cubicBezTo>
                  <a:lnTo>
                    <a:pt x="1924" y="7626"/>
                  </a:lnTo>
                  <a:cubicBezTo>
                    <a:pt x="1924" y="8683"/>
                    <a:pt x="1068" y="9549"/>
                    <a:pt x="1" y="9549"/>
                  </a:cubicBezTo>
                  <a:lnTo>
                    <a:pt x="1443" y="9549"/>
                  </a:lnTo>
                  <a:cubicBezTo>
                    <a:pt x="2510" y="9549"/>
                    <a:pt x="3366" y="8683"/>
                    <a:pt x="3366" y="7626"/>
                  </a:cubicBezTo>
                  <a:lnTo>
                    <a:pt x="3366" y="1923"/>
                  </a:lnTo>
                  <a:cubicBezTo>
                    <a:pt x="3376" y="866"/>
                    <a:pt x="2510" y="0"/>
                    <a:pt x="1443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66" name="Google Shape;15566;p85"/>
            <p:cNvSpPr/>
            <p:nvPr/>
          </p:nvSpPr>
          <p:spPr>
            <a:xfrm>
              <a:off x="5490021" y="1725886"/>
              <a:ext cx="10819" cy="24904"/>
            </a:xfrm>
            <a:custGeom>
              <a:avLst/>
              <a:gdLst/>
              <a:ahLst/>
              <a:cxnLst/>
              <a:rect l="l" t="t" r="r" b="b"/>
              <a:pathLst>
                <a:path w="414" h="953" extrusionOk="0">
                  <a:moveTo>
                    <a:pt x="414" y="1"/>
                  </a:moveTo>
                  <a:cubicBezTo>
                    <a:pt x="298" y="184"/>
                    <a:pt x="164" y="347"/>
                    <a:pt x="0" y="491"/>
                  </a:cubicBezTo>
                  <a:lnTo>
                    <a:pt x="0" y="953"/>
                  </a:lnTo>
                  <a:lnTo>
                    <a:pt x="414" y="953"/>
                  </a:lnTo>
                  <a:lnTo>
                    <a:pt x="414" y="1"/>
                  </a:lnTo>
                  <a:close/>
                </a:path>
              </a:pathLst>
            </a:custGeom>
            <a:solidFill>
              <a:srgbClr val="AABA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67" name="Google Shape;15567;p85"/>
            <p:cNvSpPr/>
            <p:nvPr/>
          </p:nvSpPr>
          <p:spPr>
            <a:xfrm>
              <a:off x="5423174" y="1710938"/>
              <a:ext cx="10819" cy="39852"/>
            </a:xfrm>
            <a:custGeom>
              <a:avLst/>
              <a:gdLst/>
              <a:ahLst/>
              <a:cxnLst/>
              <a:rect l="l" t="t" r="r" b="b"/>
              <a:pathLst>
                <a:path w="414" h="1525" extrusionOk="0">
                  <a:moveTo>
                    <a:pt x="211" y="1"/>
                  </a:moveTo>
                  <a:cubicBezTo>
                    <a:pt x="114" y="1"/>
                    <a:pt x="15" y="63"/>
                    <a:pt x="1" y="188"/>
                  </a:cubicBezTo>
                  <a:lnTo>
                    <a:pt x="1" y="1515"/>
                  </a:lnTo>
                  <a:cubicBezTo>
                    <a:pt x="77" y="1525"/>
                    <a:pt x="154" y="1525"/>
                    <a:pt x="231" y="1525"/>
                  </a:cubicBezTo>
                  <a:lnTo>
                    <a:pt x="414" y="1525"/>
                  </a:lnTo>
                  <a:lnTo>
                    <a:pt x="414" y="188"/>
                  </a:lnTo>
                  <a:cubicBezTo>
                    <a:pt x="404" y="63"/>
                    <a:pt x="308" y="1"/>
                    <a:pt x="211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68" name="Google Shape;15568;p85"/>
            <p:cNvSpPr/>
            <p:nvPr/>
          </p:nvSpPr>
          <p:spPr>
            <a:xfrm>
              <a:off x="5445544" y="1710938"/>
              <a:ext cx="10819" cy="39852"/>
            </a:xfrm>
            <a:custGeom>
              <a:avLst/>
              <a:gdLst/>
              <a:ahLst/>
              <a:cxnLst/>
              <a:rect l="l" t="t" r="r" b="b"/>
              <a:pathLst>
                <a:path w="414" h="1525" extrusionOk="0">
                  <a:moveTo>
                    <a:pt x="207" y="1"/>
                  </a:moveTo>
                  <a:cubicBezTo>
                    <a:pt x="109" y="1"/>
                    <a:pt x="10" y="63"/>
                    <a:pt x="0" y="188"/>
                  </a:cubicBezTo>
                  <a:lnTo>
                    <a:pt x="0" y="1525"/>
                  </a:lnTo>
                  <a:lnTo>
                    <a:pt x="414" y="1525"/>
                  </a:lnTo>
                  <a:lnTo>
                    <a:pt x="414" y="188"/>
                  </a:lnTo>
                  <a:cubicBezTo>
                    <a:pt x="404" y="63"/>
                    <a:pt x="306" y="1"/>
                    <a:pt x="207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69" name="Google Shape;15569;p85"/>
            <p:cNvSpPr/>
            <p:nvPr/>
          </p:nvSpPr>
          <p:spPr>
            <a:xfrm>
              <a:off x="5467652" y="1710546"/>
              <a:ext cx="10845" cy="40244"/>
            </a:xfrm>
            <a:custGeom>
              <a:avLst/>
              <a:gdLst/>
              <a:ahLst/>
              <a:cxnLst/>
              <a:rect l="l" t="t" r="r" b="b"/>
              <a:pathLst>
                <a:path w="415" h="1540" extrusionOk="0">
                  <a:moveTo>
                    <a:pt x="196" y="1"/>
                  </a:moveTo>
                  <a:cubicBezTo>
                    <a:pt x="88" y="1"/>
                    <a:pt x="1" y="93"/>
                    <a:pt x="1" y="203"/>
                  </a:cubicBezTo>
                  <a:lnTo>
                    <a:pt x="1" y="1540"/>
                  </a:lnTo>
                  <a:lnTo>
                    <a:pt x="414" y="1540"/>
                  </a:lnTo>
                  <a:lnTo>
                    <a:pt x="414" y="203"/>
                  </a:lnTo>
                  <a:cubicBezTo>
                    <a:pt x="414" y="88"/>
                    <a:pt x="327" y="1"/>
                    <a:pt x="212" y="1"/>
                  </a:cubicBezTo>
                  <a:cubicBezTo>
                    <a:pt x="207" y="1"/>
                    <a:pt x="201" y="1"/>
                    <a:pt x="196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70" name="Google Shape;15570;p85"/>
            <p:cNvSpPr/>
            <p:nvPr/>
          </p:nvSpPr>
          <p:spPr>
            <a:xfrm>
              <a:off x="5467652" y="1746243"/>
              <a:ext cx="10845" cy="4547"/>
            </a:xfrm>
            <a:custGeom>
              <a:avLst/>
              <a:gdLst/>
              <a:ahLst/>
              <a:cxnLst/>
              <a:rect l="l" t="t" r="r" b="b"/>
              <a:pathLst>
                <a:path w="415" h="174" extrusionOk="0">
                  <a:moveTo>
                    <a:pt x="414" y="1"/>
                  </a:moveTo>
                  <a:cubicBezTo>
                    <a:pt x="279" y="58"/>
                    <a:pt x="145" y="106"/>
                    <a:pt x="1" y="135"/>
                  </a:cubicBezTo>
                  <a:lnTo>
                    <a:pt x="1" y="174"/>
                  </a:lnTo>
                  <a:lnTo>
                    <a:pt x="414" y="174"/>
                  </a:lnTo>
                  <a:lnTo>
                    <a:pt x="414" y="1"/>
                  </a:lnTo>
                  <a:close/>
                </a:path>
              </a:pathLst>
            </a:custGeom>
            <a:solidFill>
              <a:srgbClr val="AABA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71" name="Google Shape;15571;p85"/>
            <p:cNvSpPr/>
            <p:nvPr/>
          </p:nvSpPr>
          <p:spPr>
            <a:xfrm>
              <a:off x="5507608" y="1609544"/>
              <a:ext cx="37709" cy="10845"/>
            </a:xfrm>
            <a:custGeom>
              <a:avLst/>
              <a:gdLst/>
              <a:ahLst/>
              <a:cxnLst/>
              <a:rect l="l" t="t" r="r" b="b"/>
              <a:pathLst>
                <a:path w="1443" h="415" extrusionOk="0">
                  <a:moveTo>
                    <a:pt x="0" y="1"/>
                  </a:moveTo>
                  <a:lnTo>
                    <a:pt x="0" y="414"/>
                  </a:lnTo>
                  <a:lnTo>
                    <a:pt x="1443" y="414"/>
                  </a:lnTo>
                  <a:lnTo>
                    <a:pt x="1443" y="1"/>
                  </a:lnTo>
                  <a:close/>
                </a:path>
              </a:pathLst>
            </a:custGeom>
            <a:solidFill>
              <a:srgbClr val="AABA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72" name="Google Shape;15572;p85"/>
            <p:cNvSpPr/>
            <p:nvPr/>
          </p:nvSpPr>
          <p:spPr>
            <a:xfrm>
              <a:off x="5507608" y="1654021"/>
              <a:ext cx="37709" cy="10845"/>
            </a:xfrm>
            <a:custGeom>
              <a:avLst/>
              <a:gdLst/>
              <a:ahLst/>
              <a:cxnLst/>
              <a:rect l="l" t="t" r="r" b="b"/>
              <a:pathLst>
                <a:path w="1443" h="415" extrusionOk="0">
                  <a:moveTo>
                    <a:pt x="0" y="1"/>
                  </a:moveTo>
                  <a:lnTo>
                    <a:pt x="0" y="414"/>
                  </a:lnTo>
                  <a:lnTo>
                    <a:pt x="1443" y="414"/>
                  </a:lnTo>
                  <a:lnTo>
                    <a:pt x="1443" y="1"/>
                  </a:lnTo>
                  <a:close/>
                </a:path>
              </a:pathLst>
            </a:custGeom>
            <a:solidFill>
              <a:srgbClr val="AABA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73" name="Google Shape;15573;p85"/>
            <p:cNvSpPr/>
            <p:nvPr/>
          </p:nvSpPr>
          <p:spPr>
            <a:xfrm>
              <a:off x="5507608" y="1631913"/>
              <a:ext cx="37709" cy="10819"/>
            </a:xfrm>
            <a:custGeom>
              <a:avLst/>
              <a:gdLst/>
              <a:ahLst/>
              <a:cxnLst/>
              <a:rect l="l" t="t" r="r" b="b"/>
              <a:pathLst>
                <a:path w="1443" h="414" extrusionOk="0">
                  <a:moveTo>
                    <a:pt x="0" y="0"/>
                  </a:moveTo>
                  <a:lnTo>
                    <a:pt x="0" y="414"/>
                  </a:lnTo>
                  <a:lnTo>
                    <a:pt x="1443" y="414"/>
                  </a:lnTo>
                  <a:lnTo>
                    <a:pt x="1443" y="0"/>
                  </a:lnTo>
                  <a:close/>
                </a:path>
              </a:pathLst>
            </a:custGeom>
            <a:solidFill>
              <a:srgbClr val="AABA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74" name="Google Shape;15574;p85"/>
            <p:cNvSpPr/>
            <p:nvPr/>
          </p:nvSpPr>
          <p:spPr>
            <a:xfrm>
              <a:off x="5507608" y="1676391"/>
              <a:ext cx="37709" cy="10819"/>
            </a:xfrm>
            <a:custGeom>
              <a:avLst/>
              <a:gdLst/>
              <a:ahLst/>
              <a:cxnLst/>
              <a:rect l="l" t="t" r="r" b="b"/>
              <a:pathLst>
                <a:path w="1443" h="414" extrusionOk="0">
                  <a:moveTo>
                    <a:pt x="0" y="0"/>
                  </a:moveTo>
                  <a:lnTo>
                    <a:pt x="0" y="414"/>
                  </a:lnTo>
                  <a:lnTo>
                    <a:pt x="1443" y="414"/>
                  </a:lnTo>
                  <a:lnTo>
                    <a:pt x="1443" y="0"/>
                  </a:lnTo>
                  <a:close/>
                </a:path>
              </a:pathLst>
            </a:custGeom>
            <a:solidFill>
              <a:srgbClr val="AABA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75" name="Google Shape;15575;p85"/>
            <p:cNvSpPr/>
            <p:nvPr/>
          </p:nvSpPr>
          <p:spPr>
            <a:xfrm>
              <a:off x="5507608" y="1564805"/>
              <a:ext cx="37709" cy="10845"/>
            </a:xfrm>
            <a:custGeom>
              <a:avLst/>
              <a:gdLst/>
              <a:ahLst/>
              <a:cxnLst/>
              <a:rect l="l" t="t" r="r" b="b"/>
              <a:pathLst>
                <a:path w="1443" h="415" extrusionOk="0">
                  <a:moveTo>
                    <a:pt x="0" y="1"/>
                  </a:moveTo>
                  <a:lnTo>
                    <a:pt x="0" y="414"/>
                  </a:lnTo>
                  <a:lnTo>
                    <a:pt x="1443" y="414"/>
                  </a:lnTo>
                  <a:lnTo>
                    <a:pt x="1443" y="1"/>
                  </a:lnTo>
                  <a:close/>
                </a:path>
              </a:pathLst>
            </a:custGeom>
            <a:solidFill>
              <a:srgbClr val="AABA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76" name="Google Shape;15576;p85"/>
            <p:cNvSpPr/>
            <p:nvPr/>
          </p:nvSpPr>
          <p:spPr>
            <a:xfrm>
              <a:off x="5507608" y="1587175"/>
              <a:ext cx="37709" cy="10845"/>
            </a:xfrm>
            <a:custGeom>
              <a:avLst/>
              <a:gdLst/>
              <a:ahLst/>
              <a:cxnLst/>
              <a:rect l="l" t="t" r="r" b="b"/>
              <a:pathLst>
                <a:path w="1443" h="415" extrusionOk="0">
                  <a:moveTo>
                    <a:pt x="0" y="1"/>
                  </a:moveTo>
                  <a:lnTo>
                    <a:pt x="0" y="414"/>
                  </a:lnTo>
                  <a:lnTo>
                    <a:pt x="1443" y="414"/>
                  </a:lnTo>
                  <a:lnTo>
                    <a:pt x="1443" y="1"/>
                  </a:lnTo>
                  <a:close/>
                </a:path>
              </a:pathLst>
            </a:custGeom>
            <a:solidFill>
              <a:srgbClr val="AABA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77" name="Google Shape;15577;p85"/>
            <p:cNvSpPr/>
            <p:nvPr/>
          </p:nvSpPr>
          <p:spPr>
            <a:xfrm>
              <a:off x="5462112" y="1637192"/>
              <a:ext cx="122666" cy="155332"/>
            </a:xfrm>
            <a:custGeom>
              <a:avLst/>
              <a:gdLst/>
              <a:ahLst/>
              <a:cxnLst/>
              <a:rect l="l" t="t" r="r" b="b"/>
              <a:pathLst>
                <a:path w="4694" h="5944" extrusionOk="0">
                  <a:moveTo>
                    <a:pt x="4299" y="0"/>
                  </a:moveTo>
                  <a:cubicBezTo>
                    <a:pt x="4078" y="0"/>
                    <a:pt x="3895" y="183"/>
                    <a:pt x="3895" y="404"/>
                  </a:cubicBezTo>
                  <a:lnTo>
                    <a:pt x="3895" y="2549"/>
                  </a:lnTo>
                  <a:cubicBezTo>
                    <a:pt x="3895" y="3981"/>
                    <a:pt x="2732" y="5145"/>
                    <a:pt x="1299" y="5145"/>
                  </a:cubicBezTo>
                  <a:lnTo>
                    <a:pt x="1" y="5145"/>
                  </a:lnTo>
                  <a:lnTo>
                    <a:pt x="1" y="5943"/>
                  </a:lnTo>
                  <a:lnTo>
                    <a:pt x="1299" y="5943"/>
                  </a:lnTo>
                  <a:cubicBezTo>
                    <a:pt x="3174" y="5943"/>
                    <a:pt x="4694" y="4424"/>
                    <a:pt x="4694" y="2549"/>
                  </a:cubicBezTo>
                  <a:lnTo>
                    <a:pt x="4694" y="404"/>
                  </a:lnTo>
                  <a:cubicBezTo>
                    <a:pt x="4694" y="183"/>
                    <a:pt x="4521" y="0"/>
                    <a:pt x="4299" y="0"/>
                  </a:cubicBezTo>
                  <a:close/>
                </a:path>
              </a:pathLst>
            </a:custGeom>
            <a:solidFill>
              <a:srgbClr val="C9D4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78" name="Google Shape;15578;p85"/>
            <p:cNvSpPr/>
            <p:nvPr/>
          </p:nvSpPr>
          <p:spPr>
            <a:xfrm>
              <a:off x="5462112" y="1836975"/>
              <a:ext cx="106072" cy="24904"/>
            </a:xfrm>
            <a:custGeom>
              <a:avLst/>
              <a:gdLst/>
              <a:ahLst/>
              <a:cxnLst/>
              <a:rect l="l" t="t" r="r" b="b"/>
              <a:pathLst>
                <a:path w="4059" h="953" extrusionOk="0">
                  <a:moveTo>
                    <a:pt x="1" y="0"/>
                  </a:moveTo>
                  <a:lnTo>
                    <a:pt x="1" y="952"/>
                  </a:lnTo>
                  <a:lnTo>
                    <a:pt x="4059" y="952"/>
                  </a:lnTo>
                  <a:cubicBezTo>
                    <a:pt x="4059" y="423"/>
                    <a:pt x="3626" y="0"/>
                    <a:pt x="3097" y="0"/>
                  </a:cubicBez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579" name="Google Shape;15579;p85"/>
          <p:cNvGrpSpPr/>
          <p:nvPr/>
        </p:nvGrpSpPr>
        <p:grpSpPr>
          <a:xfrm>
            <a:off x="7959464" y="2474216"/>
            <a:ext cx="370428" cy="261926"/>
            <a:chOff x="7959464" y="2474216"/>
            <a:chExt cx="370428" cy="261926"/>
          </a:xfrm>
        </p:grpSpPr>
        <p:sp>
          <p:nvSpPr>
            <p:cNvPr id="15580" name="Google Shape;15580;p85"/>
            <p:cNvSpPr/>
            <p:nvPr/>
          </p:nvSpPr>
          <p:spPr>
            <a:xfrm>
              <a:off x="8125301" y="2474216"/>
              <a:ext cx="204591" cy="234252"/>
            </a:xfrm>
            <a:custGeom>
              <a:avLst/>
              <a:gdLst/>
              <a:ahLst/>
              <a:cxnLst/>
              <a:rect l="l" t="t" r="r" b="b"/>
              <a:pathLst>
                <a:path w="7829" h="8964" extrusionOk="0">
                  <a:moveTo>
                    <a:pt x="2748" y="0"/>
                  </a:moveTo>
                  <a:cubicBezTo>
                    <a:pt x="1947" y="0"/>
                    <a:pt x="1256" y="559"/>
                    <a:pt x="1078" y="1338"/>
                  </a:cubicBezTo>
                  <a:lnTo>
                    <a:pt x="962" y="1905"/>
                  </a:lnTo>
                  <a:cubicBezTo>
                    <a:pt x="885" y="2232"/>
                    <a:pt x="751" y="2540"/>
                    <a:pt x="558" y="2819"/>
                  </a:cubicBezTo>
                  <a:cubicBezTo>
                    <a:pt x="145" y="3396"/>
                    <a:pt x="1" y="4127"/>
                    <a:pt x="145" y="4819"/>
                  </a:cubicBezTo>
                  <a:lnTo>
                    <a:pt x="578" y="7242"/>
                  </a:lnTo>
                  <a:cubicBezTo>
                    <a:pt x="693" y="7886"/>
                    <a:pt x="1155" y="8415"/>
                    <a:pt x="1770" y="8627"/>
                  </a:cubicBezTo>
                  <a:lnTo>
                    <a:pt x="2126" y="8742"/>
                  </a:lnTo>
                  <a:lnTo>
                    <a:pt x="2491" y="8867"/>
                  </a:lnTo>
                  <a:cubicBezTo>
                    <a:pt x="2680" y="8932"/>
                    <a:pt x="2874" y="8963"/>
                    <a:pt x="3068" y="8963"/>
                  </a:cubicBezTo>
                  <a:cubicBezTo>
                    <a:pt x="3507" y="8963"/>
                    <a:pt x="3940" y="8802"/>
                    <a:pt x="4280" y="8502"/>
                  </a:cubicBezTo>
                  <a:lnTo>
                    <a:pt x="6097" y="6848"/>
                  </a:lnTo>
                  <a:cubicBezTo>
                    <a:pt x="6645" y="6386"/>
                    <a:pt x="6972" y="5723"/>
                    <a:pt x="7001" y="5011"/>
                  </a:cubicBezTo>
                  <a:cubicBezTo>
                    <a:pt x="7020" y="4675"/>
                    <a:pt x="7097" y="4348"/>
                    <a:pt x="7232" y="4050"/>
                  </a:cubicBezTo>
                  <a:lnTo>
                    <a:pt x="7472" y="3530"/>
                  </a:lnTo>
                  <a:cubicBezTo>
                    <a:pt x="7828" y="2780"/>
                    <a:pt x="7597" y="1886"/>
                    <a:pt x="6934" y="1405"/>
                  </a:cubicBezTo>
                  <a:cubicBezTo>
                    <a:pt x="5732" y="530"/>
                    <a:pt x="4289" y="40"/>
                    <a:pt x="2809" y="1"/>
                  </a:cubicBezTo>
                  <a:cubicBezTo>
                    <a:pt x="2788" y="1"/>
                    <a:pt x="2768" y="0"/>
                    <a:pt x="2748" y="0"/>
                  </a:cubicBezTo>
                  <a:close/>
                </a:path>
              </a:pathLst>
            </a:custGeom>
            <a:solidFill>
              <a:srgbClr val="DAE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81" name="Google Shape;15581;p85"/>
            <p:cNvSpPr/>
            <p:nvPr/>
          </p:nvSpPr>
          <p:spPr>
            <a:xfrm>
              <a:off x="8142653" y="2500375"/>
              <a:ext cx="187239" cy="208093"/>
            </a:xfrm>
            <a:custGeom>
              <a:avLst/>
              <a:gdLst/>
              <a:ahLst/>
              <a:cxnLst/>
              <a:rect l="l" t="t" r="r" b="b"/>
              <a:pathLst>
                <a:path w="7165" h="7963" extrusionOk="0">
                  <a:moveTo>
                    <a:pt x="5654" y="0"/>
                  </a:moveTo>
                  <a:lnTo>
                    <a:pt x="5654" y="0"/>
                  </a:lnTo>
                  <a:cubicBezTo>
                    <a:pt x="5856" y="462"/>
                    <a:pt x="5856" y="981"/>
                    <a:pt x="5645" y="1433"/>
                  </a:cubicBezTo>
                  <a:lnTo>
                    <a:pt x="5404" y="1952"/>
                  </a:lnTo>
                  <a:cubicBezTo>
                    <a:pt x="5260" y="2251"/>
                    <a:pt x="5174" y="2587"/>
                    <a:pt x="5164" y="2924"/>
                  </a:cubicBezTo>
                  <a:cubicBezTo>
                    <a:pt x="5126" y="3635"/>
                    <a:pt x="4799" y="4299"/>
                    <a:pt x="4251" y="4760"/>
                  </a:cubicBezTo>
                  <a:lnTo>
                    <a:pt x="2433" y="6405"/>
                  </a:lnTo>
                  <a:cubicBezTo>
                    <a:pt x="2095" y="6709"/>
                    <a:pt x="1666" y="6868"/>
                    <a:pt x="1230" y="6868"/>
                  </a:cubicBezTo>
                  <a:cubicBezTo>
                    <a:pt x="1034" y="6868"/>
                    <a:pt x="836" y="6836"/>
                    <a:pt x="644" y="6770"/>
                  </a:cubicBezTo>
                  <a:lnTo>
                    <a:pt x="289" y="6655"/>
                  </a:lnTo>
                  <a:lnTo>
                    <a:pt x="0" y="6559"/>
                  </a:lnTo>
                  <a:lnTo>
                    <a:pt x="0" y="6559"/>
                  </a:lnTo>
                  <a:cubicBezTo>
                    <a:pt x="193" y="7059"/>
                    <a:pt x="596" y="7453"/>
                    <a:pt x="1106" y="7626"/>
                  </a:cubicBezTo>
                  <a:lnTo>
                    <a:pt x="1462" y="7751"/>
                  </a:lnTo>
                  <a:lnTo>
                    <a:pt x="1827" y="7866"/>
                  </a:lnTo>
                  <a:cubicBezTo>
                    <a:pt x="2016" y="7931"/>
                    <a:pt x="2210" y="7962"/>
                    <a:pt x="2404" y="7962"/>
                  </a:cubicBezTo>
                  <a:cubicBezTo>
                    <a:pt x="2842" y="7962"/>
                    <a:pt x="3273" y="7801"/>
                    <a:pt x="3606" y="7501"/>
                  </a:cubicBezTo>
                  <a:lnTo>
                    <a:pt x="5433" y="5847"/>
                  </a:lnTo>
                  <a:cubicBezTo>
                    <a:pt x="5972" y="5385"/>
                    <a:pt x="6299" y="4722"/>
                    <a:pt x="6337" y="4010"/>
                  </a:cubicBezTo>
                  <a:cubicBezTo>
                    <a:pt x="6356" y="3674"/>
                    <a:pt x="6433" y="3347"/>
                    <a:pt x="6578" y="3039"/>
                  </a:cubicBezTo>
                  <a:lnTo>
                    <a:pt x="6818" y="2520"/>
                  </a:lnTo>
                  <a:cubicBezTo>
                    <a:pt x="7164" y="1779"/>
                    <a:pt x="6933" y="885"/>
                    <a:pt x="6270" y="404"/>
                  </a:cubicBezTo>
                  <a:cubicBezTo>
                    <a:pt x="6068" y="260"/>
                    <a:pt x="5866" y="125"/>
                    <a:pt x="5654" y="0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82" name="Google Shape;15582;p85"/>
            <p:cNvSpPr/>
            <p:nvPr/>
          </p:nvSpPr>
          <p:spPr>
            <a:xfrm>
              <a:off x="8159743" y="2625053"/>
              <a:ext cx="76411" cy="48998"/>
            </a:xfrm>
            <a:custGeom>
              <a:avLst/>
              <a:gdLst/>
              <a:ahLst/>
              <a:cxnLst/>
              <a:rect l="l" t="t" r="r" b="b"/>
              <a:pathLst>
                <a:path w="2924" h="1875" extrusionOk="0">
                  <a:moveTo>
                    <a:pt x="1343" y="1"/>
                  </a:moveTo>
                  <a:cubicBezTo>
                    <a:pt x="752" y="1"/>
                    <a:pt x="199" y="371"/>
                    <a:pt x="0" y="961"/>
                  </a:cubicBezTo>
                  <a:cubicBezTo>
                    <a:pt x="206" y="911"/>
                    <a:pt x="414" y="886"/>
                    <a:pt x="619" y="886"/>
                  </a:cubicBezTo>
                  <a:cubicBezTo>
                    <a:pt x="1364" y="886"/>
                    <a:pt x="2082" y="1205"/>
                    <a:pt x="2587" y="1778"/>
                  </a:cubicBezTo>
                  <a:lnTo>
                    <a:pt x="2673" y="1874"/>
                  </a:lnTo>
                  <a:cubicBezTo>
                    <a:pt x="2923" y="1134"/>
                    <a:pt x="2529" y="336"/>
                    <a:pt x="1798" y="76"/>
                  </a:cubicBezTo>
                  <a:cubicBezTo>
                    <a:pt x="1648" y="25"/>
                    <a:pt x="1494" y="1"/>
                    <a:pt x="1343" y="1"/>
                  </a:cubicBezTo>
                  <a:close/>
                </a:path>
              </a:pathLst>
            </a:custGeom>
            <a:solidFill>
              <a:srgbClr val="ACB8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83" name="Google Shape;15583;p85"/>
            <p:cNvSpPr/>
            <p:nvPr/>
          </p:nvSpPr>
          <p:spPr>
            <a:xfrm>
              <a:off x="8196433" y="2565157"/>
              <a:ext cx="38206" cy="52082"/>
            </a:xfrm>
            <a:custGeom>
              <a:avLst/>
              <a:gdLst/>
              <a:ahLst/>
              <a:cxnLst/>
              <a:rect l="l" t="t" r="r" b="b"/>
              <a:pathLst>
                <a:path w="1462" h="1993" extrusionOk="0">
                  <a:moveTo>
                    <a:pt x="1178" y="1"/>
                  </a:moveTo>
                  <a:cubicBezTo>
                    <a:pt x="1128" y="1"/>
                    <a:pt x="1075" y="21"/>
                    <a:pt x="1029" y="70"/>
                  </a:cubicBezTo>
                  <a:lnTo>
                    <a:pt x="212" y="1050"/>
                  </a:lnTo>
                  <a:cubicBezTo>
                    <a:pt x="0" y="1300"/>
                    <a:pt x="115" y="1685"/>
                    <a:pt x="423" y="1791"/>
                  </a:cubicBezTo>
                  <a:lnTo>
                    <a:pt x="962" y="1974"/>
                  </a:lnTo>
                  <a:cubicBezTo>
                    <a:pt x="981" y="1983"/>
                    <a:pt x="1010" y="1993"/>
                    <a:pt x="1029" y="1993"/>
                  </a:cubicBezTo>
                  <a:cubicBezTo>
                    <a:pt x="1269" y="1983"/>
                    <a:pt x="1317" y="1656"/>
                    <a:pt x="1096" y="1579"/>
                  </a:cubicBezTo>
                  <a:lnTo>
                    <a:pt x="558" y="1397"/>
                  </a:lnTo>
                  <a:cubicBezTo>
                    <a:pt x="529" y="1387"/>
                    <a:pt x="519" y="1349"/>
                    <a:pt x="539" y="1320"/>
                  </a:cubicBezTo>
                  <a:lnTo>
                    <a:pt x="1346" y="339"/>
                  </a:lnTo>
                  <a:cubicBezTo>
                    <a:pt x="1461" y="181"/>
                    <a:pt x="1329" y="1"/>
                    <a:pt x="1178" y="1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84" name="Google Shape;15584;p85"/>
            <p:cNvSpPr/>
            <p:nvPr/>
          </p:nvSpPr>
          <p:spPr>
            <a:xfrm>
              <a:off x="8161259" y="2530427"/>
              <a:ext cx="55532" cy="22082"/>
            </a:xfrm>
            <a:custGeom>
              <a:avLst/>
              <a:gdLst/>
              <a:ahLst/>
              <a:cxnLst/>
              <a:rect l="l" t="t" r="r" b="b"/>
              <a:pathLst>
                <a:path w="2125" h="845" extrusionOk="0">
                  <a:moveTo>
                    <a:pt x="1083" y="1"/>
                  </a:moveTo>
                  <a:cubicBezTo>
                    <a:pt x="1041" y="1"/>
                    <a:pt x="997" y="2"/>
                    <a:pt x="952" y="4"/>
                  </a:cubicBezTo>
                  <a:cubicBezTo>
                    <a:pt x="711" y="14"/>
                    <a:pt x="461" y="52"/>
                    <a:pt x="231" y="120"/>
                  </a:cubicBezTo>
                  <a:cubicBezTo>
                    <a:pt x="1" y="199"/>
                    <a:pt x="80" y="531"/>
                    <a:pt x="289" y="531"/>
                  </a:cubicBezTo>
                  <a:cubicBezTo>
                    <a:pt x="307" y="531"/>
                    <a:pt x="326" y="529"/>
                    <a:pt x="346" y="524"/>
                  </a:cubicBezTo>
                  <a:cubicBezTo>
                    <a:pt x="558" y="466"/>
                    <a:pt x="769" y="427"/>
                    <a:pt x="981" y="418"/>
                  </a:cubicBezTo>
                  <a:cubicBezTo>
                    <a:pt x="1007" y="417"/>
                    <a:pt x="1034" y="416"/>
                    <a:pt x="1062" y="416"/>
                  </a:cubicBezTo>
                  <a:cubicBezTo>
                    <a:pt x="1285" y="416"/>
                    <a:pt x="1534" y="455"/>
                    <a:pt x="1654" y="601"/>
                  </a:cubicBezTo>
                  <a:cubicBezTo>
                    <a:pt x="1631" y="738"/>
                    <a:pt x="1741" y="845"/>
                    <a:pt x="1860" y="845"/>
                  </a:cubicBezTo>
                  <a:cubicBezTo>
                    <a:pt x="1891" y="845"/>
                    <a:pt x="1922" y="838"/>
                    <a:pt x="1952" y="822"/>
                  </a:cubicBezTo>
                  <a:cubicBezTo>
                    <a:pt x="2077" y="754"/>
                    <a:pt x="2125" y="601"/>
                    <a:pt x="2058" y="476"/>
                  </a:cubicBezTo>
                  <a:cubicBezTo>
                    <a:pt x="1950" y="251"/>
                    <a:pt x="1690" y="1"/>
                    <a:pt x="1083" y="1"/>
                  </a:cubicBezTo>
                  <a:close/>
                </a:path>
              </a:pathLst>
            </a:custGeom>
            <a:solidFill>
              <a:srgbClr val="C3C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85" name="Google Shape;15585;p85"/>
            <p:cNvSpPr/>
            <p:nvPr/>
          </p:nvSpPr>
          <p:spPr>
            <a:xfrm>
              <a:off x="8246686" y="2553450"/>
              <a:ext cx="50880" cy="32352"/>
            </a:xfrm>
            <a:custGeom>
              <a:avLst/>
              <a:gdLst/>
              <a:ahLst/>
              <a:cxnLst/>
              <a:rect l="l" t="t" r="r" b="b"/>
              <a:pathLst>
                <a:path w="1947" h="1238" extrusionOk="0">
                  <a:moveTo>
                    <a:pt x="516" y="0"/>
                  </a:moveTo>
                  <a:cubicBezTo>
                    <a:pt x="386" y="0"/>
                    <a:pt x="278" y="32"/>
                    <a:pt x="193" y="75"/>
                  </a:cubicBezTo>
                  <a:cubicBezTo>
                    <a:pt x="58" y="133"/>
                    <a:pt x="0" y="287"/>
                    <a:pt x="68" y="412"/>
                  </a:cubicBezTo>
                  <a:cubicBezTo>
                    <a:pt x="103" y="493"/>
                    <a:pt x="178" y="534"/>
                    <a:pt x="254" y="534"/>
                  </a:cubicBezTo>
                  <a:cubicBezTo>
                    <a:pt x="322" y="534"/>
                    <a:pt x="392" y="500"/>
                    <a:pt x="433" y="431"/>
                  </a:cubicBezTo>
                  <a:cubicBezTo>
                    <a:pt x="461" y="424"/>
                    <a:pt x="489" y="421"/>
                    <a:pt x="518" y="421"/>
                  </a:cubicBezTo>
                  <a:cubicBezTo>
                    <a:pt x="885" y="421"/>
                    <a:pt x="1359" y="948"/>
                    <a:pt x="1520" y="1162"/>
                  </a:cubicBezTo>
                  <a:cubicBezTo>
                    <a:pt x="1565" y="1215"/>
                    <a:pt x="1620" y="1237"/>
                    <a:pt x="1673" y="1237"/>
                  </a:cubicBezTo>
                  <a:cubicBezTo>
                    <a:pt x="1815" y="1237"/>
                    <a:pt x="1947" y="1082"/>
                    <a:pt x="1856" y="922"/>
                  </a:cubicBezTo>
                  <a:cubicBezTo>
                    <a:pt x="1702" y="720"/>
                    <a:pt x="1539" y="537"/>
                    <a:pt x="1346" y="383"/>
                  </a:cubicBezTo>
                  <a:cubicBezTo>
                    <a:pt x="1014" y="93"/>
                    <a:pt x="735" y="0"/>
                    <a:pt x="516" y="0"/>
                  </a:cubicBezTo>
                  <a:close/>
                </a:path>
              </a:pathLst>
            </a:custGeom>
            <a:solidFill>
              <a:srgbClr val="C3C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86" name="Google Shape;15586;p85"/>
            <p:cNvSpPr/>
            <p:nvPr/>
          </p:nvSpPr>
          <p:spPr>
            <a:xfrm>
              <a:off x="7959464" y="2502126"/>
              <a:ext cx="203311" cy="233990"/>
            </a:xfrm>
            <a:custGeom>
              <a:avLst/>
              <a:gdLst/>
              <a:ahLst/>
              <a:cxnLst/>
              <a:rect l="l" t="t" r="r" b="b"/>
              <a:pathLst>
                <a:path w="7780" h="8954" extrusionOk="0">
                  <a:moveTo>
                    <a:pt x="5023" y="0"/>
                  </a:moveTo>
                  <a:cubicBezTo>
                    <a:pt x="3574" y="0"/>
                    <a:pt x="2157" y="441"/>
                    <a:pt x="952" y="1251"/>
                  </a:cubicBezTo>
                  <a:cubicBezTo>
                    <a:pt x="269" y="1703"/>
                    <a:pt x="0" y="2587"/>
                    <a:pt x="327" y="3347"/>
                  </a:cubicBezTo>
                  <a:lnTo>
                    <a:pt x="548" y="3876"/>
                  </a:lnTo>
                  <a:cubicBezTo>
                    <a:pt x="683" y="4184"/>
                    <a:pt x="750" y="4520"/>
                    <a:pt x="760" y="4857"/>
                  </a:cubicBezTo>
                  <a:cubicBezTo>
                    <a:pt x="769" y="5568"/>
                    <a:pt x="1068" y="6242"/>
                    <a:pt x="1596" y="6722"/>
                  </a:cubicBezTo>
                  <a:lnTo>
                    <a:pt x="3356" y="8444"/>
                  </a:lnTo>
                  <a:cubicBezTo>
                    <a:pt x="3699" y="8773"/>
                    <a:pt x="4149" y="8954"/>
                    <a:pt x="4610" y="8954"/>
                  </a:cubicBezTo>
                  <a:cubicBezTo>
                    <a:pt x="4782" y="8954"/>
                    <a:pt x="4956" y="8929"/>
                    <a:pt x="5125" y="8876"/>
                  </a:cubicBezTo>
                  <a:lnTo>
                    <a:pt x="5491" y="8771"/>
                  </a:lnTo>
                  <a:lnTo>
                    <a:pt x="5847" y="8665"/>
                  </a:lnTo>
                  <a:cubicBezTo>
                    <a:pt x="6472" y="8472"/>
                    <a:pt x="6943" y="7963"/>
                    <a:pt x="7087" y="7328"/>
                  </a:cubicBezTo>
                  <a:lnTo>
                    <a:pt x="7606" y="4924"/>
                  </a:lnTo>
                  <a:cubicBezTo>
                    <a:pt x="7779" y="4232"/>
                    <a:pt x="7664" y="3501"/>
                    <a:pt x="7270" y="2905"/>
                  </a:cubicBezTo>
                  <a:cubicBezTo>
                    <a:pt x="7087" y="2616"/>
                    <a:pt x="6962" y="2299"/>
                    <a:pt x="6904" y="1972"/>
                  </a:cubicBezTo>
                  <a:lnTo>
                    <a:pt x="6799" y="1405"/>
                  </a:lnTo>
                  <a:cubicBezTo>
                    <a:pt x="6654" y="587"/>
                    <a:pt x="5943" y="1"/>
                    <a:pt x="5116" y="1"/>
                  </a:cubicBezTo>
                  <a:cubicBezTo>
                    <a:pt x="5085" y="0"/>
                    <a:pt x="5054" y="0"/>
                    <a:pt x="5023" y="0"/>
                  </a:cubicBezTo>
                  <a:close/>
                </a:path>
              </a:pathLst>
            </a:custGeom>
            <a:solidFill>
              <a:srgbClr val="DAE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87" name="Google Shape;15587;p85"/>
            <p:cNvSpPr/>
            <p:nvPr/>
          </p:nvSpPr>
          <p:spPr>
            <a:xfrm>
              <a:off x="8061485" y="2502073"/>
              <a:ext cx="101290" cy="234069"/>
            </a:xfrm>
            <a:custGeom>
              <a:avLst/>
              <a:gdLst/>
              <a:ahLst/>
              <a:cxnLst/>
              <a:rect l="l" t="t" r="r" b="b"/>
              <a:pathLst>
                <a:path w="3876" h="8957" extrusionOk="0">
                  <a:moveTo>
                    <a:pt x="1048" y="0"/>
                  </a:moveTo>
                  <a:cubicBezTo>
                    <a:pt x="773" y="0"/>
                    <a:pt x="494" y="20"/>
                    <a:pt x="221" y="60"/>
                  </a:cubicBezTo>
                  <a:cubicBezTo>
                    <a:pt x="856" y="233"/>
                    <a:pt x="1337" y="753"/>
                    <a:pt x="1462" y="1407"/>
                  </a:cubicBezTo>
                  <a:lnTo>
                    <a:pt x="1558" y="1974"/>
                  </a:lnTo>
                  <a:cubicBezTo>
                    <a:pt x="1625" y="2301"/>
                    <a:pt x="1750" y="2618"/>
                    <a:pt x="1933" y="2907"/>
                  </a:cubicBezTo>
                  <a:cubicBezTo>
                    <a:pt x="2318" y="3503"/>
                    <a:pt x="2433" y="4234"/>
                    <a:pt x="2260" y="4926"/>
                  </a:cubicBezTo>
                  <a:lnTo>
                    <a:pt x="1741" y="7330"/>
                  </a:lnTo>
                  <a:cubicBezTo>
                    <a:pt x="1596" y="7965"/>
                    <a:pt x="1125" y="8474"/>
                    <a:pt x="500" y="8667"/>
                  </a:cubicBezTo>
                  <a:lnTo>
                    <a:pt x="135" y="8773"/>
                  </a:lnTo>
                  <a:lnTo>
                    <a:pt x="0" y="8821"/>
                  </a:lnTo>
                  <a:cubicBezTo>
                    <a:pt x="222" y="8909"/>
                    <a:pt x="457" y="8957"/>
                    <a:pt x="693" y="8957"/>
                  </a:cubicBezTo>
                  <a:cubicBezTo>
                    <a:pt x="867" y="8957"/>
                    <a:pt x="1041" y="8931"/>
                    <a:pt x="1212" y="8878"/>
                  </a:cubicBezTo>
                  <a:lnTo>
                    <a:pt x="1568" y="8773"/>
                  </a:lnTo>
                  <a:lnTo>
                    <a:pt x="1933" y="8667"/>
                  </a:lnTo>
                  <a:cubicBezTo>
                    <a:pt x="2558" y="8484"/>
                    <a:pt x="3039" y="7965"/>
                    <a:pt x="3183" y="7330"/>
                  </a:cubicBezTo>
                  <a:lnTo>
                    <a:pt x="3702" y="4926"/>
                  </a:lnTo>
                  <a:cubicBezTo>
                    <a:pt x="3875" y="4234"/>
                    <a:pt x="3750" y="3503"/>
                    <a:pt x="3366" y="2897"/>
                  </a:cubicBezTo>
                  <a:cubicBezTo>
                    <a:pt x="3183" y="2618"/>
                    <a:pt x="3058" y="2301"/>
                    <a:pt x="3000" y="1974"/>
                  </a:cubicBezTo>
                  <a:lnTo>
                    <a:pt x="2895" y="1407"/>
                  </a:lnTo>
                  <a:cubicBezTo>
                    <a:pt x="2750" y="589"/>
                    <a:pt x="2039" y="3"/>
                    <a:pt x="1212" y="3"/>
                  </a:cubicBezTo>
                  <a:cubicBezTo>
                    <a:pt x="1157" y="1"/>
                    <a:pt x="1103" y="0"/>
                    <a:pt x="1048" y="0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88" name="Google Shape;15588;p85"/>
            <p:cNvSpPr/>
            <p:nvPr/>
          </p:nvSpPr>
          <p:spPr>
            <a:xfrm>
              <a:off x="8045388" y="2647370"/>
              <a:ext cx="76438" cy="47561"/>
            </a:xfrm>
            <a:custGeom>
              <a:avLst/>
              <a:gdLst/>
              <a:ahLst/>
              <a:cxnLst/>
              <a:rect l="l" t="t" r="r" b="b"/>
              <a:pathLst>
                <a:path w="2925" h="1820" extrusionOk="0">
                  <a:moveTo>
                    <a:pt x="2703" y="1"/>
                  </a:moveTo>
                  <a:lnTo>
                    <a:pt x="2616" y="97"/>
                  </a:lnTo>
                  <a:cubicBezTo>
                    <a:pt x="2110" y="625"/>
                    <a:pt x="1413" y="914"/>
                    <a:pt x="702" y="914"/>
                  </a:cubicBezTo>
                  <a:cubicBezTo>
                    <a:pt x="468" y="914"/>
                    <a:pt x="232" y="882"/>
                    <a:pt x="1" y="818"/>
                  </a:cubicBezTo>
                  <a:lnTo>
                    <a:pt x="1" y="818"/>
                  </a:lnTo>
                  <a:cubicBezTo>
                    <a:pt x="182" y="1425"/>
                    <a:pt x="745" y="1819"/>
                    <a:pt x="1356" y="1819"/>
                  </a:cubicBezTo>
                  <a:cubicBezTo>
                    <a:pt x="1490" y="1819"/>
                    <a:pt x="1626" y="1800"/>
                    <a:pt x="1761" y="1761"/>
                  </a:cubicBezTo>
                  <a:cubicBezTo>
                    <a:pt x="2501" y="1530"/>
                    <a:pt x="2924" y="751"/>
                    <a:pt x="2703" y="1"/>
                  </a:cubicBezTo>
                  <a:close/>
                </a:path>
              </a:pathLst>
            </a:custGeom>
            <a:solidFill>
              <a:srgbClr val="ACB8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89" name="Google Shape;15589;p85"/>
            <p:cNvSpPr/>
            <p:nvPr/>
          </p:nvSpPr>
          <p:spPr>
            <a:xfrm>
              <a:off x="8055449" y="2591002"/>
              <a:ext cx="36246" cy="51376"/>
            </a:xfrm>
            <a:custGeom>
              <a:avLst/>
              <a:gdLst/>
              <a:ahLst/>
              <a:cxnLst/>
              <a:rect l="l" t="t" r="r" b="b"/>
              <a:pathLst>
                <a:path w="1387" h="1966" extrusionOk="0">
                  <a:moveTo>
                    <a:pt x="321" y="1"/>
                  </a:moveTo>
                  <a:cubicBezTo>
                    <a:pt x="223" y="1"/>
                    <a:pt x="125" y="64"/>
                    <a:pt x="116" y="196"/>
                  </a:cubicBezTo>
                  <a:lnTo>
                    <a:pt x="20" y="1465"/>
                  </a:lnTo>
                  <a:cubicBezTo>
                    <a:pt x="0" y="1735"/>
                    <a:pt x="212" y="1965"/>
                    <a:pt x="481" y="1965"/>
                  </a:cubicBezTo>
                  <a:cubicBezTo>
                    <a:pt x="529" y="1965"/>
                    <a:pt x="577" y="1956"/>
                    <a:pt x="616" y="1946"/>
                  </a:cubicBezTo>
                  <a:lnTo>
                    <a:pt x="1164" y="1783"/>
                  </a:lnTo>
                  <a:cubicBezTo>
                    <a:pt x="1387" y="1694"/>
                    <a:pt x="1312" y="1382"/>
                    <a:pt x="1102" y="1382"/>
                  </a:cubicBezTo>
                  <a:cubicBezTo>
                    <a:pt x="1085" y="1382"/>
                    <a:pt x="1067" y="1384"/>
                    <a:pt x="1049" y="1388"/>
                  </a:cubicBezTo>
                  <a:lnTo>
                    <a:pt x="500" y="1552"/>
                  </a:lnTo>
                  <a:cubicBezTo>
                    <a:pt x="462" y="1552"/>
                    <a:pt x="433" y="1533"/>
                    <a:pt x="433" y="1494"/>
                  </a:cubicBezTo>
                  <a:lnTo>
                    <a:pt x="529" y="225"/>
                  </a:lnTo>
                  <a:cubicBezTo>
                    <a:pt x="539" y="78"/>
                    <a:pt x="430" y="1"/>
                    <a:pt x="321" y="1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90" name="Google Shape;15590;p85"/>
            <p:cNvSpPr/>
            <p:nvPr/>
          </p:nvSpPr>
          <p:spPr>
            <a:xfrm>
              <a:off x="7988758" y="2585854"/>
              <a:ext cx="54643" cy="23859"/>
            </a:xfrm>
            <a:custGeom>
              <a:avLst/>
              <a:gdLst/>
              <a:ahLst/>
              <a:cxnLst/>
              <a:rect l="l" t="t" r="r" b="b"/>
              <a:pathLst>
                <a:path w="2091" h="913" extrusionOk="0">
                  <a:moveTo>
                    <a:pt x="1494" y="1"/>
                  </a:moveTo>
                  <a:cubicBezTo>
                    <a:pt x="819" y="1"/>
                    <a:pt x="191" y="484"/>
                    <a:pt x="158" y="508"/>
                  </a:cubicBezTo>
                  <a:cubicBezTo>
                    <a:pt x="1" y="650"/>
                    <a:pt x="127" y="882"/>
                    <a:pt x="294" y="882"/>
                  </a:cubicBezTo>
                  <a:cubicBezTo>
                    <a:pt x="331" y="882"/>
                    <a:pt x="370" y="871"/>
                    <a:pt x="408" y="845"/>
                  </a:cubicBezTo>
                  <a:cubicBezTo>
                    <a:pt x="552" y="730"/>
                    <a:pt x="716" y="643"/>
                    <a:pt x="879" y="566"/>
                  </a:cubicBezTo>
                  <a:cubicBezTo>
                    <a:pt x="1081" y="470"/>
                    <a:pt x="1312" y="422"/>
                    <a:pt x="1543" y="422"/>
                  </a:cubicBezTo>
                  <a:lnTo>
                    <a:pt x="1447" y="605"/>
                  </a:lnTo>
                  <a:cubicBezTo>
                    <a:pt x="1379" y="749"/>
                    <a:pt x="1475" y="912"/>
                    <a:pt x="1639" y="912"/>
                  </a:cubicBezTo>
                  <a:cubicBezTo>
                    <a:pt x="1716" y="912"/>
                    <a:pt x="1783" y="864"/>
                    <a:pt x="1822" y="797"/>
                  </a:cubicBezTo>
                  <a:lnTo>
                    <a:pt x="2014" y="412"/>
                  </a:lnTo>
                  <a:cubicBezTo>
                    <a:pt x="2091" y="268"/>
                    <a:pt x="2014" y="95"/>
                    <a:pt x="1870" y="57"/>
                  </a:cubicBezTo>
                  <a:cubicBezTo>
                    <a:pt x="1745" y="18"/>
                    <a:pt x="1619" y="1"/>
                    <a:pt x="1494" y="1"/>
                  </a:cubicBezTo>
                  <a:close/>
                </a:path>
              </a:pathLst>
            </a:custGeom>
            <a:solidFill>
              <a:srgbClr val="C3C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91" name="Google Shape;15591;p85"/>
            <p:cNvSpPr/>
            <p:nvPr/>
          </p:nvSpPr>
          <p:spPr>
            <a:xfrm>
              <a:off x="8075309" y="2560349"/>
              <a:ext cx="53284" cy="31019"/>
            </a:xfrm>
            <a:custGeom>
              <a:avLst/>
              <a:gdLst/>
              <a:ahLst/>
              <a:cxnLst/>
              <a:rect l="l" t="t" r="r" b="b"/>
              <a:pathLst>
                <a:path w="2039" h="1187" extrusionOk="0">
                  <a:moveTo>
                    <a:pt x="1642" y="1"/>
                  </a:moveTo>
                  <a:cubicBezTo>
                    <a:pt x="1321" y="1"/>
                    <a:pt x="522" y="51"/>
                    <a:pt x="96" y="561"/>
                  </a:cubicBezTo>
                  <a:cubicBezTo>
                    <a:pt x="0" y="686"/>
                    <a:pt x="29" y="869"/>
                    <a:pt x="173" y="946"/>
                  </a:cubicBezTo>
                  <a:lnTo>
                    <a:pt x="548" y="1158"/>
                  </a:lnTo>
                  <a:cubicBezTo>
                    <a:pt x="577" y="1177"/>
                    <a:pt x="616" y="1186"/>
                    <a:pt x="644" y="1186"/>
                  </a:cubicBezTo>
                  <a:lnTo>
                    <a:pt x="654" y="1186"/>
                  </a:lnTo>
                  <a:cubicBezTo>
                    <a:pt x="866" y="1186"/>
                    <a:pt x="942" y="908"/>
                    <a:pt x="760" y="792"/>
                  </a:cubicBezTo>
                  <a:lnTo>
                    <a:pt x="567" y="696"/>
                  </a:lnTo>
                  <a:cubicBezTo>
                    <a:pt x="902" y="443"/>
                    <a:pt x="1420" y="415"/>
                    <a:pt x="1643" y="415"/>
                  </a:cubicBezTo>
                  <a:cubicBezTo>
                    <a:pt x="1708" y="415"/>
                    <a:pt x="1748" y="417"/>
                    <a:pt x="1750" y="417"/>
                  </a:cubicBezTo>
                  <a:cubicBezTo>
                    <a:pt x="2010" y="417"/>
                    <a:pt x="2039" y="42"/>
                    <a:pt x="1779" y="4"/>
                  </a:cubicBezTo>
                  <a:cubicBezTo>
                    <a:pt x="1770" y="4"/>
                    <a:pt x="1720" y="1"/>
                    <a:pt x="1642" y="1"/>
                  </a:cubicBezTo>
                  <a:close/>
                </a:path>
              </a:pathLst>
            </a:custGeom>
            <a:solidFill>
              <a:srgbClr val="C3C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592" name="Google Shape;15592;p85"/>
          <p:cNvGrpSpPr/>
          <p:nvPr/>
        </p:nvGrpSpPr>
        <p:grpSpPr>
          <a:xfrm>
            <a:off x="7518687" y="2457909"/>
            <a:ext cx="360629" cy="294461"/>
            <a:chOff x="7518687" y="2457909"/>
            <a:chExt cx="360629" cy="294461"/>
          </a:xfrm>
        </p:grpSpPr>
        <p:sp>
          <p:nvSpPr>
            <p:cNvPr id="15593" name="Google Shape;15593;p85"/>
            <p:cNvSpPr/>
            <p:nvPr/>
          </p:nvSpPr>
          <p:spPr>
            <a:xfrm>
              <a:off x="7671222" y="2457909"/>
              <a:ext cx="55558" cy="265376"/>
            </a:xfrm>
            <a:custGeom>
              <a:avLst/>
              <a:gdLst/>
              <a:ahLst/>
              <a:cxnLst/>
              <a:rect l="l" t="t" r="r" b="b"/>
              <a:pathLst>
                <a:path w="2126" h="10155" extrusionOk="0">
                  <a:moveTo>
                    <a:pt x="1068" y="0"/>
                  </a:moveTo>
                  <a:cubicBezTo>
                    <a:pt x="1068" y="0"/>
                    <a:pt x="1" y="2433"/>
                    <a:pt x="1" y="4645"/>
                  </a:cubicBezTo>
                  <a:cubicBezTo>
                    <a:pt x="1" y="6866"/>
                    <a:pt x="1068" y="10155"/>
                    <a:pt x="1068" y="10155"/>
                  </a:cubicBezTo>
                  <a:cubicBezTo>
                    <a:pt x="1068" y="10155"/>
                    <a:pt x="2126" y="6866"/>
                    <a:pt x="2126" y="4645"/>
                  </a:cubicBezTo>
                  <a:cubicBezTo>
                    <a:pt x="2126" y="2433"/>
                    <a:pt x="1068" y="0"/>
                    <a:pt x="1068" y="0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94" name="Google Shape;15594;p85"/>
            <p:cNvSpPr/>
            <p:nvPr/>
          </p:nvSpPr>
          <p:spPr>
            <a:xfrm>
              <a:off x="7699106" y="2457909"/>
              <a:ext cx="27674" cy="265376"/>
            </a:xfrm>
            <a:custGeom>
              <a:avLst/>
              <a:gdLst/>
              <a:ahLst/>
              <a:cxnLst/>
              <a:rect l="l" t="t" r="r" b="b"/>
              <a:pathLst>
                <a:path w="1059" h="10155" extrusionOk="0">
                  <a:moveTo>
                    <a:pt x="1" y="0"/>
                  </a:moveTo>
                  <a:lnTo>
                    <a:pt x="1" y="10155"/>
                  </a:lnTo>
                  <a:cubicBezTo>
                    <a:pt x="1" y="10155"/>
                    <a:pt x="1059" y="6866"/>
                    <a:pt x="1059" y="4645"/>
                  </a:cubicBezTo>
                  <a:cubicBezTo>
                    <a:pt x="1059" y="2433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95" name="Google Shape;15595;p85"/>
            <p:cNvSpPr/>
            <p:nvPr/>
          </p:nvSpPr>
          <p:spPr>
            <a:xfrm>
              <a:off x="7694088" y="2574251"/>
              <a:ext cx="9826" cy="149034"/>
            </a:xfrm>
            <a:custGeom>
              <a:avLst/>
              <a:gdLst/>
              <a:ahLst/>
              <a:cxnLst/>
              <a:rect l="l" t="t" r="r" b="b"/>
              <a:pathLst>
                <a:path w="376" h="5703" extrusionOk="0">
                  <a:moveTo>
                    <a:pt x="193" y="1"/>
                  </a:moveTo>
                  <a:cubicBezTo>
                    <a:pt x="106" y="1"/>
                    <a:pt x="39" y="3270"/>
                    <a:pt x="1" y="5078"/>
                  </a:cubicBezTo>
                  <a:cubicBezTo>
                    <a:pt x="116" y="5472"/>
                    <a:pt x="193" y="5703"/>
                    <a:pt x="193" y="5703"/>
                  </a:cubicBezTo>
                  <a:cubicBezTo>
                    <a:pt x="193" y="5703"/>
                    <a:pt x="260" y="5462"/>
                    <a:pt x="376" y="5078"/>
                  </a:cubicBezTo>
                  <a:cubicBezTo>
                    <a:pt x="347" y="3270"/>
                    <a:pt x="270" y="1"/>
                    <a:pt x="193" y="1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96" name="Google Shape;15596;p85"/>
            <p:cNvSpPr/>
            <p:nvPr/>
          </p:nvSpPr>
          <p:spPr>
            <a:xfrm>
              <a:off x="7554384" y="2551516"/>
              <a:ext cx="148014" cy="171769"/>
            </a:xfrm>
            <a:custGeom>
              <a:avLst/>
              <a:gdLst/>
              <a:ahLst/>
              <a:cxnLst/>
              <a:rect l="l" t="t" r="r" b="b"/>
              <a:pathLst>
                <a:path w="5664" h="6573" extrusionOk="0">
                  <a:moveTo>
                    <a:pt x="669" y="0"/>
                  </a:moveTo>
                  <a:cubicBezTo>
                    <a:pt x="446" y="0"/>
                    <a:pt x="222" y="20"/>
                    <a:pt x="0" y="63"/>
                  </a:cubicBezTo>
                  <a:cubicBezTo>
                    <a:pt x="846" y="899"/>
                    <a:pt x="856" y="1919"/>
                    <a:pt x="1885" y="2515"/>
                  </a:cubicBezTo>
                  <a:cubicBezTo>
                    <a:pt x="4270" y="3900"/>
                    <a:pt x="5116" y="5352"/>
                    <a:pt x="5539" y="6573"/>
                  </a:cubicBezTo>
                  <a:cubicBezTo>
                    <a:pt x="5664" y="4861"/>
                    <a:pt x="5020" y="2409"/>
                    <a:pt x="3760" y="1265"/>
                  </a:cubicBezTo>
                  <a:cubicBezTo>
                    <a:pt x="2940" y="525"/>
                    <a:pt x="1810" y="0"/>
                    <a:pt x="669" y="0"/>
                  </a:cubicBezTo>
                  <a:close/>
                </a:path>
              </a:pathLst>
            </a:custGeom>
            <a:solidFill>
              <a:srgbClr val="C7D2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97" name="Google Shape;15597;p85"/>
            <p:cNvSpPr/>
            <p:nvPr/>
          </p:nvSpPr>
          <p:spPr>
            <a:xfrm>
              <a:off x="7554384" y="2553136"/>
              <a:ext cx="148014" cy="170149"/>
            </a:xfrm>
            <a:custGeom>
              <a:avLst/>
              <a:gdLst/>
              <a:ahLst/>
              <a:cxnLst/>
              <a:rect l="l" t="t" r="r" b="b"/>
              <a:pathLst>
                <a:path w="5664" h="6511" extrusionOk="0">
                  <a:moveTo>
                    <a:pt x="0" y="1"/>
                  </a:moveTo>
                  <a:cubicBezTo>
                    <a:pt x="846" y="837"/>
                    <a:pt x="856" y="1857"/>
                    <a:pt x="1885" y="2453"/>
                  </a:cubicBezTo>
                  <a:cubicBezTo>
                    <a:pt x="4270" y="3838"/>
                    <a:pt x="5116" y="5299"/>
                    <a:pt x="5539" y="6511"/>
                  </a:cubicBezTo>
                  <a:cubicBezTo>
                    <a:pt x="5664" y="4799"/>
                    <a:pt x="2837" y="433"/>
                    <a:pt x="0" y="1"/>
                  </a:cubicBezTo>
                  <a:close/>
                </a:path>
              </a:pathLst>
            </a:custGeom>
            <a:solidFill>
              <a:srgbClr val="B3C2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98" name="Google Shape;15598;p85"/>
            <p:cNvSpPr/>
            <p:nvPr/>
          </p:nvSpPr>
          <p:spPr>
            <a:xfrm>
              <a:off x="7695604" y="2551516"/>
              <a:ext cx="148041" cy="171769"/>
            </a:xfrm>
            <a:custGeom>
              <a:avLst/>
              <a:gdLst/>
              <a:ahLst/>
              <a:cxnLst/>
              <a:rect l="l" t="t" r="r" b="b"/>
              <a:pathLst>
                <a:path w="5665" h="6573" extrusionOk="0">
                  <a:moveTo>
                    <a:pt x="4995" y="0"/>
                  </a:moveTo>
                  <a:cubicBezTo>
                    <a:pt x="3854" y="0"/>
                    <a:pt x="2725" y="525"/>
                    <a:pt x="1904" y="1265"/>
                  </a:cubicBezTo>
                  <a:cubicBezTo>
                    <a:pt x="645" y="2409"/>
                    <a:pt x="0" y="4861"/>
                    <a:pt x="135" y="6573"/>
                  </a:cubicBezTo>
                  <a:cubicBezTo>
                    <a:pt x="548" y="5352"/>
                    <a:pt x="1395" y="3900"/>
                    <a:pt x="3779" y="2515"/>
                  </a:cubicBezTo>
                  <a:cubicBezTo>
                    <a:pt x="4808" y="1919"/>
                    <a:pt x="4818" y="899"/>
                    <a:pt x="5664" y="63"/>
                  </a:cubicBezTo>
                  <a:cubicBezTo>
                    <a:pt x="5442" y="20"/>
                    <a:pt x="5219" y="0"/>
                    <a:pt x="4995" y="0"/>
                  </a:cubicBezTo>
                  <a:close/>
                </a:path>
              </a:pathLst>
            </a:custGeom>
            <a:solidFill>
              <a:srgbClr val="7D8F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99" name="Google Shape;15599;p85"/>
            <p:cNvSpPr/>
            <p:nvPr/>
          </p:nvSpPr>
          <p:spPr>
            <a:xfrm>
              <a:off x="7695604" y="2553136"/>
              <a:ext cx="148041" cy="170149"/>
            </a:xfrm>
            <a:custGeom>
              <a:avLst/>
              <a:gdLst/>
              <a:ahLst/>
              <a:cxnLst/>
              <a:rect l="l" t="t" r="r" b="b"/>
              <a:pathLst>
                <a:path w="5665" h="6511" extrusionOk="0">
                  <a:moveTo>
                    <a:pt x="5664" y="1"/>
                  </a:moveTo>
                  <a:lnTo>
                    <a:pt x="5664" y="1"/>
                  </a:lnTo>
                  <a:cubicBezTo>
                    <a:pt x="2472" y="962"/>
                    <a:pt x="0" y="4799"/>
                    <a:pt x="135" y="6511"/>
                  </a:cubicBezTo>
                  <a:cubicBezTo>
                    <a:pt x="548" y="5299"/>
                    <a:pt x="1395" y="3838"/>
                    <a:pt x="3779" y="2453"/>
                  </a:cubicBezTo>
                  <a:cubicBezTo>
                    <a:pt x="4808" y="1857"/>
                    <a:pt x="4818" y="837"/>
                    <a:pt x="5664" y="1"/>
                  </a:cubicBez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00" name="Google Shape;15600;p85"/>
            <p:cNvSpPr/>
            <p:nvPr/>
          </p:nvSpPr>
          <p:spPr>
            <a:xfrm>
              <a:off x="7518687" y="2588833"/>
              <a:ext cx="180445" cy="148772"/>
            </a:xfrm>
            <a:custGeom>
              <a:avLst/>
              <a:gdLst/>
              <a:ahLst/>
              <a:cxnLst/>
              <a:rect l="l" t="t" r="r" b="b"/>
              <a:pathLst>
                <a:path w="6905" h="5693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06" y="1577"/>
                    <a:pt x="722" y="2270"/>
                  </a:cubicBezTo>
                  <a:cubicBezTo>
                    <a:pt x="722" y="2270"/>
                    <a:pt x="713" y="2269"/>
                    <a:pt x="698" y="2269"/>
                  </a:cubicBezTo>
                  <a:cubicBezTo>
                    <a:pt x="582" y="2269"/>
                    <a:pt x="94" y="2284"/>
                    <a:pt x="145" y="2539"/>
                  </a:cubicBezTo>
                  <a:cubicBezTo>
                    <a:pt x="193" y="2808"/>
                    <a:pt x="1106" y="3539"/>
                    <a:pt x="1193" y="3808"/>
                  </a:cubicBezTo>
                  <a:cubicBezTo>
                    <a:pt x="1193" y="3808"/>
                    <a:pt x="568" y="3943"/>
                    <a:pt x="722" y="4212"/>
                  </a:cubicBezTo>
                  <a:cubicBezTo>
                    <a:pt x="914" y="4558"/>
                    <a:pt x="1174" y="4866"/>
                    <a:pt x="1481" y="5116"/>
                  </a:cubicBezTo>
                  <a:cubicBezTo>
                    <a:pt x="1924" y="5471"/>
                    <a:pt x="2496" y="5692"/>
                    <a:pt x="3235" y="5692"/>
                  </a:cubicBezTo>
                  <a:cubicBezTo>
                    <a:pt x="3717" y="5692"/>
                    <a:pt x="4271" y="5598"/>
                    <a:pt x="4905" y="5385"/>
                  </a:cubicBezTo>
                  <a:cubicBezTo>
                    <a:pt x="5113" y="5313"/>
                    <a:pt x="5568" y="5294"/>
                    <a:pt x="5992" y="5294"/>
                  </a:cubicBezTo>
                  <a:cubicBezTo>
                    <a:pt x="6468" y="5294"/>
                    <a:pt x="6905" y="5318"/>
                    <a:pt x="6905" y="5318"/>
                  </a:cubicBezTo>
                  <a:cubicBezTo>
                    <a:pt x="6905" y="5318"/>
                    <a:pt x="6039" y="2260"/>
                    <a:pt x="3559" y="1741"/>
                  </a:cubicBezTo>
                  <a:lnTo>
                    <a:pt x="2049" y="1510"/>
                  </a:lnTo>
                  <a:cubicBezTo>
                    <a:pt x="1578" y="1423"/>
                    <a:pt x="1135" y="1183"/>
                    <a:pt x="808" y="837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01" name="Google Shape;15601;p85"/>
            <p:cNvSpPr/>
            <p:nvPr/>
          </p:nvSpPr>
          <p:spPr>
            <a:xfrm>
              <a:off x="7518687" y="2588833"/>
              <a:ext cx="180445" cy="138973"/>
            </a:xfrm>
            <a:custGeom>
              <a:avLst/>
              <a:gdLst/>
              <a:ahLst/>
              <a:cxnLst/>
              <a:rect l="l" t="t" r="r" b="b"/>
              <a:pathLst>
                <a:path w="6905" h="5318" extrusionOk="0">
                  <a:moveTo>
                    <a:pt x="1" y="0"/>
                  </a:moveTo>
                  <a:cubicBezTo>
                    <a:pt x="279" y="1760"/>
                    <a:pt x="2501" y="2135"/>
                    <a:pt x="2501" y="2135"/>
                  </a:cubicBezTo>
                  <a:cubicBezTo>
                    <a:pt x="4712" y="2597"/>
                    <a:pt x="5347" y="4837"/>
                    <a:pt x="5482" y="5308"/>
                  </a:cubicBezTo>
                  <a:cubicBezTo>
                    <a:pt x="5658" y="5297"/>
                    <a:pt x="5849" y="5293"/>
                    <a:pt x="6033" y="5293"/>
                  </a:cubicBezTo>
                  <a:cubicBezTo>
                    <a:pt x="6493" y="5293"/>
                    <a:pt x="6905" y="5318"/>
                    <a:pt x="6905" y="5318"/>
                  </a:cubicBezTo>
                  <a:cubicBezTo>
                    <a:pt x="6905" y="5318"/>
                    <a:pt x="6857" y="5174"/>
                    <a:pt x="6770" y="4933"/>
                  </a:cubicBezTo>
                  <a:lnTo>
                    <a:pt x="6732" y="4827"/>
                  </a:lnTo>
                  <a:cubicBezTo>
                    <a:pt x="6501" y="4270"/>
                    <a:pt x="6203" y="3731"/>
                    <a:pt x="5828" y="3250"/>
                  </a:cubicBezTo>
                  <a:cubicBezTo>
                    <a:pt x="5751" y="3154"/>
                    <a:pt x="5664" y="3049"/>
                    <a:pt x="5578" y="2943"/>
                  </a:cubicBezTo>
                  <a:cubicBezTo>
                    <a:pt x="5414" y="2770"/>
                    <a:pt x="5232" y="2597"/>
                    <a:pt x="5049" y="2452"/>
                  </a:cubicBezTo>
                  <a:cubicBezTo>
                    <a:pt x="4905" y="2337"/>
                    <a:pt x="4761" y="2241"/>
                    <a:pt x="4607" y="2145"/>
                  </a:cubicBezTo>
                  <a:cubicBezTo>
                    <a:pt x="4549" y="2106"/>
                    <a:pt x="4482" y="2077"/>
                    <a:pt x="4414" y="2039"/>
                  </a:cubicBezTo>
                  <a:cubicBezTo>
                    <a:pt x="4145" y="1904"/>
                    <a:pt x="3857" y="1798"/>
                    <a:pt x="3559" y="1741"/>
                  </a:cubicBezTo>
                  <a:lnTo>
                    <a:pt x="2049" y="1510"/>
                  </a:lnTo>
                  <a:cubicBezTo>
                    <a:pt x="1991" y="1500"/>
                    <a:pt x="1933" y="1491"/>
                    <a:pt x="1885" y="1471"/>
                  </a:cubicBezTo>
                  <a:cubicBezTo>
                    <a:pt x="1472" y="1366"/>
                    <a:pt x="1106" y="1145"/>
                    <a:pt x="818" y="837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02" name="Google Shape;15602;p85"/>
            <p:cNvSpPr/>
            <p:nvPr/>
          </p:nvSpPr>
          <p:spPr>
            <a:xfrm>
              <a:off x="7699106" y="2588833"/>
              <a:ext cx="180210" cy="148772"/>
            </a:xfrm>
            <a:custGeom>
              <a:avLst/>
              <a:gdLst/>
              <a:ahLst/>
              <a:cxnLst/>
              <a:rect l="l" t="t" r="r" b="b"/>
              <a:pathLst>
                <a:path w="6896" h="5693" extrusionOk="0">
                  <a:moveTo>
                    <a:pt x="6896" y="0"/>
                  </a:moveTo>
                  <a:lnTo>
                    <a:pt x="6088" y="837"/>
                  </a:lnTo>
                  <a:cubicBezTo>
                    <a:pt x="5761" y="1183"/>
                    <a:pt x="5328" y="1423"/>
                    <a:pt x="4857" y="1510"/>
                  </a:cubicBezTo>
                  <a:lnTo>
                    <a:pt x="3338" y="1741"/>
                  </a:lnTo>
                  <a:cubicBezTo>
                    <a:pt x="866" y="2260"/>
                    <a:pt x="1" y="5318"/>
                    <a:pt x="1" y="5318"/>
                  </a:cubicBezTo>
                  <a:cubicBezTo>
                    <a:pt x="1" y="5318"/>
                    <a:pt x="435" y="5294"/>
                    <a:pt x="909" y="5294"/>
                  </a:cubicBezTo>
                  <a:cubicBezTo>
                    <a:pt x="1330" y="5294"/>
                    <a:pt x="1783" y="5313"/>
                    <a:pt x="1991" y="5385"/>
                  </a:cubicBezTo>
                  <a:cubicBezTo>
                    <a:pt x="2626" y="5598"/>
                    <a:pt x="3179" y="5692"/>
                    <a:pt x="3662" y="5692"/>
                  </a:cubicBezTo>
                  <a:cubicBezTo>
                    <a:pt x="4402" y="5692"/>
                    <a:pt x="4976" y="5471"/>
                    <a:pt x="5424" y="5116"/>
                  </a:cubicBezTo>
                  <a:cubicBezTo>
                    <a:pt x="5732" y="4866"/>
                    <a:pt x="5982" y="4558"/>
                    <a:pt x="6174" y="4212"/>
                  </a:cubicBezTo>
                  <a:cubicBezTo>
                    <a:pt x="6328" y="3943"/>
                    <a:pt x="5703" y="3808"/>
                    <a:pt x="5703" y="3808"/>
                  </a:cubicBezTo>
                  <a:cubicBezTo>
                    <a:pt x="5790" y="3539"/>
                    <a:pt x="6703" y="2808"/>
                    <a:pt x="6751" y="2539"/>
                  </a:cubicBezTo>
                  <a:cubicBezTo>
                    <a:pt x="6802" y="2284"/>
                    <a:pt x="6314" y="2269"/>
                    <a:pt x="6199" y="2269"/>
                  </a:cubicBezTo>
                  <a:cubicBezTo>
                    <a:pt x="6183" y="2269"/>
                    <a:pt x="6174" y="2270"/>
                    <a:pt x="6174" y="2270"/>
                  </a:cubicBezTo>
                  <a:cubicBezTo>
                    <a:pt x="6790" y="1577"/>
                    <a:pt x="6896" y="0"/>
                    <a:pt x="6896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03" name="Google Shape;15603;p85"/>
            <p:cNvSpPr/>
            <p:nvPr/>
          </p:nvSpPr>
          <p:spPr>
            <a:xfrm>
              <a:off x="7773244" y="2588833"/>
              <a:ext cx="106072" cy="148720"/>
            </a:xfrm>
            <a:custGeom>
              <a:avLst/>
              <a:gdLst/>
              <a:ahLst/>
              <a:cxnLst/>
              <a:rect l="l" t="t" r="r" b="b"/>
              <a:pathLst>
                <a:path w="4059" h="5691" extrusionOk="0">
                  <a:moveTo>
                    <a:pt x="4059" y="0"/>
                  </a:moveTo>
                  <a:lnTo>
                    <a:pt x="3251" y="837"/>
                  </a:lnTo>
                  <a:cubicBezTo>
                    <a:pt x="3049" y="1039"/>
                    <a:pt x="2828" y="1202"/>
                    <a:pt x="2578" y="1327"/>
                  </a:cubicBezTo>
                  <a:cubicBezTo>
                    <a:pt x="2568" y="2154"/>
                    <a:pt x="2510" y="3779"/>
                    <a:pt x="953" y="5116"/>
                  </a:cubicBezTo>
                  <a:cubicBezTo>
                    <a:pt x="683" y="5356"/>
                    <a:pt x="356" y="5520"/>
                    <a:pt x="1" y="5606"/>
                  </a:cubicBezTo>
                  <a:cubicBezTo>
                    <a:pt x="300" y="5664"/>
                    <a:pt x="578" y="5691"/>
                    <a:pt x="835" y="5691"/>
                  </a:cubicBezTo>
                  <a:cubicBezTo>
                    <a:pt x="1569" y="5691"/>
                    <a:pt x="2136" y="5472"/>
                    <a:pt x="2578" y="5116"/>
                  </a:cubicBezTo>
                  <a:cubicBezTo>
                    <a:pt x="2885" y="4866"/>
                    <a:pt x="3145" y="4558"/>
                    <a:pt x="3337" y="4212"/>
                  </a:cubicBezTo>
                  <a:cubicBezTo>
                    <a:pt x="3491" y="3943"/>
                    <a:pt x="2866" y="3808"/>
                    <a:pt x="2866" y="3808"/>
                  </a:cubicBezTo>
                  <a:cubicBezTo>
                    <a:pt x="2953" y="3539"/>
                    <a:pt x="3866" y="2808"/>
                    <a:pt x="3914" y="2539"/>
                  </a:cubicBezTo>
                  <a:cubicBezTo>
                    <a:pt x="3965" y="2284"/>
                    <a:pt x="3477" y="2269"/>
                    <a:pt x="3362" y="2269"/>
                  </a:cubicBezTo>
                  <a:cubicBezTo>
                    <a:pt x="3346" y="2269"/>
                    <a:pt x="3337" y="2270"/>
                    <a:pt x="3337" y="2270"/>
                  </a:cubicBezTo>
                  <a:cubicBezTo>
                    <a:pt x="3953" y="1577"/>
                    <a:pt x="4059" y="0"/>
                    <a:pt x="4059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04" name="Google Shape;15604;p85"/>
            <p:cNvSpPr/>
            <p:nvPr/>
          </p:nvSpPr>
          <p:spPr>
            <a:xfrm>
              <a:off x="7693592" y="2625732"/>
              <a:ext cx="51298" cy="103093"/>
            </a:xfrm>
            <a:custGeom>
              <a:avLst/>
              <a:gdLst/>
              <a:ahLst/>
              <a:cxnLst/>
              <a:rect l="l" t="t" r="r" b="b"/>
              <a:pathLst>
                <a:path w="1963" h="3945" extrusionOk="0">
                  <a:moveTo>
                    <a:pt x="1861" y="0"/>
                  </a:moveTo>
                  <a:cubicBezTo>
                    <a:pt x="1727" y="0"/>
                    <a:pt x="0" y="2198"/>
                    <a:pt x="0" y="3733"/>
                  </a:cubicBezTo>
                  <a:cubicBezTo>
                    <a:pt x="0" y="3848"/>
                    <a:pt x="97" y="3944"/>
                    <a:pt x="212" y="3944"/>
                  </a:cubicBezTo>
                  <a:cubicBezTo>
                    <a:pt x="318" y="3944"/>
                    <a:pt x="414" y="3848"/>
                    <a:pt x="414" y="3733"/>
                  </a:cubicBezTo>
                  <a:cubicBezTo>
                    <a:pt x="414" y="2310"/>
                    <a:pt x="1962" y="69"/>
                    <a:pt x="1866" y="2"/>
                  </a:cubicBezTo>
                  <a:cubicBezTo>
                    <a:pt x="1865" y="1"/>
                    <a:pt x="1863" y="0"/>
                    <a:pt x="1861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05" name="Google Shape;15605;p85"/>
            <p:cNvSpPr/>
            <p:nvPr/>
          </p:nvSpPr>
          <p:spPr>
            <a:xfrm>
              <a:off x="7653139" y="2625732"/>
              <a:ext cx="51272" cy="103093"/>
            </a:xfrm>
            <a:custGeom>
              <a:avLst/>
              <a:gdLst/>
              <a:ahLst/>
              <a:cxnLst/>
              <a:rect l="l" t="t" r="r" b="b"/>
              <a:pathLst>
                <a:path w="1962" h="3945" extrusionOk="0">
                  <a:moveTo>
                    <a:pt x="102" y="0"/>
                  </a:moveTo>
                  <a:cubicBezTo>
                    <a:pt x="100" y="0"/>
                    <a:pt x="98" y="1"/>
                    <a:pt x="96" y="2"/>
                  </a:cubicBezTo>
                  <a:cubicBezTo>
                    <a:pt x="0" y="69"/>
                    <a:pt x="1548" y="2310"/>
                    <a:pt x="1548" y="3733"/>
                  </a:cubicBezTo>
                  <a:cubicBezTo>
                    <a:pt x="1548" y="3848"/>
                    <a:pt x="1645" y="3944"/>
                    <a:pt x="1760" y="3944"/>
                  </a:cubicBezTo>
                  <a:cubicBezTo>
                    <a:pt x="1875" y="3944"/>
                    <a:pt x="1962" y="3848"/>
                    <a:pt x="1962" y="3733"/>
                  </a:cubicBezTo>
                  <a:cubicBezTo>
                    <a:pt x="1962" y="2189"/>
                    <a:pt x="244" y="0"/>
                    <a:pt x="102" y="0"/>
                  </a:cubicBezTo>
                  <a:close/>
                </a:path>
              </a:pathLst>
            </a:custGeom>
            <a:solidFill>
              <a:srgbClr val="8FA1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06" name="Google Shape;15606;p85"/>
            <p:cNvSpPr/>
            <p:nvPr/>
          </p:nvSpPr>
          <p:spPr>
            <a:xfrm>
              <a:off x="7677494" y="2691168"/>
              <a:ext cx="43014" cy="61202"/>
            </a:xfrm>
            <a:custGeom>
              <a:avLst/>
              <a:gdLst/>
              <a:ahLst/>
              <a:cxnLst/>
              <a:rect l="l" t="t" r="r" b="b"/>
              <a:pathLst>
                <a:path w="1646" h="2342" extrusionOk="0">
                  <a:moveTo>
                    <a:pt x="823" y="0"/>
                  </a:moveTo>
                  <a:cubicBezTo>
                    <a:pt x="777" y="0"/>
                    <a:pt x="732" y="12"/>
                    <a:pt x="693" y="36"/>
                  </a:cubicBezTo>
                  <a:lnTo>
                    <a:pt x="174" y="306"/>
                  </a:lnTo>
                  <a:cubicBezTo>
                    <a:pt x="49" y="363"/>
                    <a:pt x="1" y="508"/>
                    <a:pt x="49" y="633"/>
                  </a:cubicBezTo>
                  <a:lnTo>
                    <a:pt x="732" y="2277"/>
                  </a:lnTo>
                  <a:cubicBezTo>
                    <a:pt x="751" y="2320"/>
                    <a:pt x="787" y="2342"/>
                    <a:pt x="823" y="2342"/>
                  </a:cubicBezTo>
                  <a:cubicBezTo>
                    <a:pt x="859" y="2342"/>
                    <a:pt x="895" y="2320"/>
                    <a:pt x="914" y="2277"/>
                  </a:cubicBezTo>
                  <a:lnTo>
                    <a:pt x="1597" y="633"/>
                  </a:lnTo>
                  <a:cubicBezTo>
                    <a:pt x="1645" y="508"/>
                    <a:pt x="1597" y="363"/>
                    <a:pt x="1472" y="306"/>
                  </a:cubicBezTo>
                  <a:lnTo>
                    <a:pt x="953" y="36"/>
                  </a:lnTo>
                  <a:cubicBezTo>
                    <a:pt x="914" y="12"/>
                    <a:pt x="869" y="0"/>
                    <a:pt x="823" y="0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07" name="Google Shape;15607;p85"/>
            <p:cNvSpPr/>
            <p:nvPr/>
          </p:nvSpPr>
          <p:spPr>
            <a:xfrm>
              <a:off x="7699106" y="2691351"/>
              <a:ext cx="21403" cy="60836"/>
            </a:xfrm>
            <a:custGeom>
              <a:avLst/>
              <a:gdLst/>
              <a:ahLst/>
              <a:cxnLst/>
              <a:rect l="l" t="t" r="r" b="b"/>
              <a:pathLst>
                <a:path w="819" h="2328" extrusionOk="0">
                  <a:moveTo>
                    <a:pt x="1" y="1"/>
                  </a:moveTo>
                  <a:lnTo>
                    <a:pt x="1" y="2328"/>
                  </a:lnTo>
                  <a:cubicBezTo>
                    <a:pt x="39" y="2328"/>
                    <a:pt x="68" y="2308"/>
                    <a:pt x="87" y="2270"/>
                  </a:cubicBezTo>
                  <a:lnTo>
                    <a:pt x="770" y="626"/>
                  </a:lnTo>
                  <a:cubicBezTo>
                    <a:pt x="818" y="501"/>
                    <a:pt x="770" y="356"/>
                    <a:pt x="645" y="299"/>
                  </a:cubicBezTo>
                  <a:lnTo>
                    <a:pt x="136" y="29"/>
                  </a:lnTo>
                  <a:cubicBezTo>
                    <a:pt x="87" y="10"/>
                    <a:pt x="39" y="1"/>
                    <a:pt x="1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08" name="Google Shape;15608;p85"/>
            <p:cNvSpPr/>
            <p:nvPr/>
          </p:nvSpPr>
          <p:spPr>
            <a:xfrm>
              <a:off x="7575734" y="2657745"/>
              <a:ext cx="88981" cy="53493"/>
            </a:xfrm>
            <a:custGeom>
              <a:avLst/>
              <a:gdLst/>
              <a:ahLst/>
              <a:cxnLst/>
              <a:rect l="l" t="t" r="r" b="b"/>
              <a:pathLst>
                <a:path w="3405" h="2047" extrusionOk="0">
                  <a:moveTo>
                    <a:pt x="1328" y="0"/>
                  </a:moveTo>
                  <a:cubicBezTo>
                    <a:pt x="702" y="0"/>
                    <a:pt x="155" y="303"/>
                    <a:pt x="125" y="325"/>
                  </a:cubicBezTo>
                  <a:cubicBezTo>
                    <a:pt x="39" y="373"/>
                    <a:pt x="0" y="488"/>
                    <a:pt x="39" y="585"/>
                  </a:cubicBezTo>
                  <a:cubicBezTo>
                    <a:pt x="58" y="633"/>
                    <a:pt x="472" y="1546"/>
                    <a:pt x="1308" y="1883"/>
                  </a:cubicBezTo>
                  <a:cubicBezTo>
                    <a:pt x="1510" y="1969"/>
                    <a:pt x="1722" y="2008"/>
                    <a:pt x="1943" y="2008"/>
                  </a:cubicBezTo>
                  <a:cubicBezTo>
                    <a:pt x="2299" y="1998"/>
                    <a:pt x="2654" y="1921"/>
                    <a:pt x="2991" y="1777"/>
                  </a:cubicBezTo>
                  <a:cubicBezTo>
                    <a:pt x="2991" y="1777"/>
                    <a:pt x="3326" y="2046"/>
                    <a:pt x="3364" y="2046"/>
                  </a:cubicBezTo>
                  <a:cubicBezTo>
                    <a:pt x="3365" y="2046"/>
                    <a:pt x="3366" y="2046"/>
                    <a:pt x="3366" y="2046"/>
                  </a:cubicBezTo>
                  <a:cubicBezTo>
                    <a:pt x="3405" y="2027"/>
                    <a:pt x="3405" y="1912"/>
                    <a:pt x="3376" y="1787"/>
                  </a:cubicBezTo>
                  <a:cubicBezTo>
                    <a:pt x="3328" y="1537"/>
                    <a:pt x="3222" y="1306"/>
                    <a:pt x="3078" y="1094"/>
                  </a:cubicBezTo>
                  <a:cubicBezTo>
                    <a:pt x="2856" y="787"/>
                    <a:pt x="2472" y="325"/>
                    <a:pt x="1943" y="113"/>
                  </a:cubicBezTo>
                  <a:cubicBezTo>
                    <a:pt x="1739" y="32"/>
                    <a:pt x="1530" y="0"/>
                    <a:pt x="1328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09" name="Google Shape;15609;p85"/>
            <p:cNvSpPr/>
            <p:nvPr/>
          </p:nvSpPr>
          <p:spPr>
            <a:xfrm>
              <a:off x="7581771" y="2663128"/>
              <a:ext cx="74661" cy="41446"/>
            </a:xfrm>
            <a:custGeom>
              <a:avLst/>
              <a:gdLst/>
              <a:ahLst/>
              <a:cxnLst/>
              <a:rect l="l" t="t" r="r" b="b"/>
              <a:pathLst>
                <a:path w="2857" h="1586" extrusionOk="0">
                  <a:moveTo>
                    <a:pt x="1100" y="1"/>
                  </a:moveTo>
                  <a:cubicBezTo>
                    <a:pt x="517" y="1"/>
                    <a:pt x="0" y="302"/>
                    <a:pt x="0" y="302"/>
                  </a:cubicBezTo>
                  <a:cubicBezTo>
                    <a:pt x="0" y="302"/>
                    <a:pt x="394" y="1177"/>
                    <a:pt x="1154" y="1484"/>
                  </a:cubicBezTo>
                  <a:cubicBezTo>
                    <a:pt x="1336" y="1558"/>
                    <a:pt x="1527" y="1586"/>
                    <a:pt x="1714" y="1586"/>
                  </a:cubicBezTo>
                  <a:cubicBezTo>
                    <a:pt x="2310" y="1586"/>
                    <a:pt x="2856" y="1302"/>
                    <a:pt x="2856" y="1302"/>
                  </a:cubicBezTo>
                  <a:cubicBezTo>
                    <a:pt x="2856" y="1302"/>
                    <a:pt x="2395" y="407"/>
                    <a:pt x="1635" y="100"/>
                  </a:cubicBezTo>
                  <a:cubicBezTo>
                    <a:pt x="1459" y="28"/>
                    <a:pt x="1276" y="1"/>
                    <a:pt x="110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10" name="Google Shape;15610;p85"/>
            <p:cNvSpPr/>
            <p:nvPr/>
          </p:nvSpPr>
          <p:spPr>
            <a:xfrm>
              <a:off x="7733287" y="2657745"/>
              <a:ext cx="88981" cy="53493"/>
            </a:xfrm>
            <a:custGeom>
              <a:avLst/>
              <a:gdLst/>
              <a:ahLst/>
              <a:cxnLst/>
              <a:rect l="l" t="t" r="r" b="b"/>
              <a:pathLst>
                <a:path w="3405" h="2047" extrusionOk="0">
                  <a:moveTo>
                    <a:pt x="2077" y="0"/>
                  </a:moveTo>
                  <a:cubicBezTo>
                    <a:pt x="1875" y="0"/>
                    <a:pt x="1666" y="32"/>
                    <a:pt x="1462" y="113"/>
                  </a:cubicBezTo>
                  <a:cubicBezTo>
                    <a:pt x="933" y="325"/>
                    <a:pt x="549" y="787"/>
                    <a:pt x="337" y="1094"/>
                  </a:cubicBezTo>
                  <a:cubicBezTo>
                    <a:pt x="183" y="1306"/>
                    <a:pt x="87" y="1537"/>
                    <a:pt x="30" y="1787"/>
                  </a:cubicBezTo>
                  <a:cubicBezTo>
                    <a:pt x="10" y="1912"/>
                    <a:pt x="1" y="2027"/>
                    <a:pt x="39" y="2046"/>
                  </a:cubicBezTo>
                  <a:cubicBezTo>
                    <a:pt x="40" y="2046"/>
                    <a:pt x="40" y="2046"/>
                    <a:pt x="41" y="2046"/>
                  </a:cubicBezTo>
                  <a:cubicBezTo>
                    <a:pt x="80" y="2046"/>
                    <a:pt x="414" y="1777"/>
                    <a:pt x="414" y="1777"/>
                  </a:cubicBezTo>
                  <a:cubicBezTo>
                    <a:pt x="751" y="1921"/>
                    <a:pt x="1107" y="1998"/>
                    <a:pt x="1462" y="2008"/>
                  </a:cubicBezTo>
                  <a:cubicBezTo>
                    <a:pt x="1684" y="2008"/>
                    <a:pt x="1905" y="1969"/>
                    <a:pt x="2107" y="1883"/>
                  </a:cubicBezTo>
                  <a:cubicBezTo>
                    <a:pt x="2934" y="1546"/>
                    <a:pt x="3347" y="633"/>
                    <a:pt x="3366" y="585"/>
                  </a:cubicBezTo>
                  <a:cubicBezTo>
                    <a:pt x="3405" y="488"/>
                    <a:pt x="3376" y="373"/>
                    <a:pt x="3280" y="325"/>
                  </a:cubicBezTo>
                  <a:cubicBezTo>
                    <a:pt x="3251" y="303"/>
                    <a:pt x="2704" y="0"/>
                    <a:pt x="2077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11" name="Google Shape;15611;p85"/>
            <p:cNvSpPr/>
            <p:nvPr/>
          </p:nvSpPr>
          <p:spPr>
            <a:xfrm>
              <a:off x="7741597" y="2663128"/>
              <a:ext cx="74634" cy="41446"/>
            </a:xfrm>
            <a:custGeom>
              <a:avLst/>
              <a:gdLst/>
              <a:ahLst/>
              <a:cxnLst/>
              <a:rect l="l" t="t" r="r" b="b"/>
              <a:pathLst>
                <a:path w="2856" h="1586" extrusionOk="0">
                  <a:moveTo>
                    <a:pt x="1756" y="1"/>
                  </a:moveTo>
                  <a:cubicBezTo>
                    <a:pt x="1580" y="1"/>
                    <a:pt x="1397" y="28"/>
                    <a:pt x="1221" y="100"/>
                  </a:cubicBezTo>
                  <a:cubicBezTo>
                    <a:pt x="462" y="407"/>
                    <a:pt x="0" y="1302"/>
                    <a:pt x="0" y="1302"/>
                  </a:cubicBezTo>
                  <a:cubicBezTo>
                    <a:pt x="0" y="1302"/>
                    <a:pt x="552" y="1586"/>
                    <a:pt x="1150" y="1586"/>
                  </a:cubicBezTo>
                  <a:cubicBezTo>
                    <a:pt x="1338" y="1586"/>
                    <a:pt x="1530" y="1558"/>
                    <a:pt x="1712" y="1484"/>
                  </a:cubicBezTo>
                  <a:cubicBezTo>
                    <a:pt x="2471" y="1177"/>
                    <a:pt x="2856" y="302"/>
                    <a:pt x="2856" y="302"/>
                  </a:cubicBezTo>
                  <a:cubicBezTo>
                    <a:pt x="2856" y="302"/>
                    <a:pt x="2340" y="1"/>
                    <a:pt x="175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612" name="Google Shape;15612;p85"/>
          <p:cNvGrpSpPr/>
          <p:nvPr/>
        </p:nvGrpSpPr>
        <p:grpSpPr>
          <a:xfrm>
            <a:off x="7086220" y="1981566"/>
            <a:ext cx="343799" cy="360524"/>
            <a:chOff x="7086220" y="1981566"/>
            <a:chExt cx="343799" cy="360524"/>
          </a:xfrm>
        </p:grpSpPr>
        <p:sp>
          <p:nvSpPr>
            <p:cNvPr id="15613" name="Google Shape;15613;p85"/>
            <p:cNvSpPr/>
            <p:nvPr/>
          </p:nvSpPr>
          <p:spPr>
            <a:xfrm>
              <a:off x="7111098" y="2115156"/>
              <a:ext cx="222414" cy="226935"/>
            </a:xfrm>
            <a:custGeom>
              <a:avLst/>
              <a:gdLst/>
              <a:ahLst/>
              <a:cxnLst/>
              <a:rect l="l" t="t" r="r" b="b"/>
              <a:pathLst>
                <a:path w="8511" h="8684" extrusionOk="0">
                  <a:moveTo>
                    <a:pt x="1279" y="0"/>
                  </a:moveTo>
                  <a:cubicBezTo>
                    <a:pt x="1279" y="4116"/>
                    <a:pt x="0" y="7837"/>
                    <a:pt x="0" y="7837"/>
                  </a:cubicBezTo>
                  <a:cubicBezTo>
                    <a:pt x="0" y="7847"/>
                    <a:pt x="0" y="7856"/>
                    <a:pt x="0" y="7876"/>
                  </a:cubicBezTo>
                  <a:cubicBezTo>
                    <a:pt x="0" y="8318"/>
                    <a:pt x="1904" y="8683"/>
                    <a:pt x="4251" y="8683"/>
                  </a:cubicBezTo>
                  <a:cubicBezTo>
                    <a:pt x="6607" y="8683"/>
                    <a:pt x="8511" y="8328"/>
                    <a:pt x="8511" y="7876"/>
                  </a:cubicBezTo>
                  <a:cubicBezTo>
                    <a:pt x="8511" y="7856"/>
                    <a:pt x="8511" y="7847"/>
                    <a:pt x="8511" y="7837"/>
                  </a:cubicBezTo>
                  <a:lnTo>
                    <a:pt x="8501" y="7837"/>
                  </a:lnTo>
                  <a:cubicBezTo>
                    <a:pt x="8501" y="7837"/>
                    <a:pt x="7222" y="4116"/>
                    <a:pt x="7222" y="0"/>
                  </a:cubicBezTo>
                  <a:close/>
                </a:path>
              </a:pathLst>
            </a:custGeom>
            <a:solidFill>
              <a:srgbClr val="3D54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14" name="Google Shape;15614;p85"/>
            <p:cNvSpPr/>
            <p:nvPr/>
          </p:nvSpPr>
          <p:spPr>
            <a:xfrm>
              <a:off x="7111098" y="2115156"/>
              <a:ext cx="222414" cy="226673"/>
            </a:xfrm>
            <a:custGeom>
              <a:avLst/>
              <a:gdLst/>
              <a:ahLst/>
              <a:cxnLst/>
              <a:rect l="l" t="t" r="r" b="b"/>
              <a:pathLst>
                <a:path w="8511" h="8674" extrusionOk="0">
                  <a:moveTo>
                    <a:pt x="5760" y="0"/>
                  </a:moveTo>
                  <a:cubicBezTo>
                    <a:pt x="5760" y="2356"/>
                    <a:pt x="6174" y="4587"/>
                    <a:pt x="6539" y="6058"/>
                  </a:cubicBezTo>
                  <a:cubicBezTo>
                    <a:pt x="6780" y="7049"/>
                    <a:pt x="6049" y="8001"/>
                    <a:pt x="5030" y="8029"/>
                  </a:cubicBezTo>
                  <a:cubicBezTo>
                    <a:pt x="4799" y="8039"/>
                    <a:pt x="4539" y="8039"/>
                    <a:pt x="4260" y="8039"/>
                  </a:cubicBezTo>
                  <a:cubicBezTo>
                    <a:pt x="2270" y="8039"/>
                    <a:pt x="597" y="7779"/>
                    <a:pt x="135" y="7424"/>
                  </a:cubicBezTo>
                  <a:cubicBezTo>
                    <a:pt x="58" y="7693"/>
                    <a:pt x="0" y="7837"/>
                    <a:pt x="0" y="7837"/>
                  </a:cubicBezTo>
                  <a:cubicBezTo>
                    <a:pt x="0" y="7847"/>
                    <a:pt x="0" y="7856"/>
                    <a:pt x="0" y="7876"/>
                  </a:cubicBezTo>
                  <a:cubicBezTo>
                    <a:pt x="0" y="8270"/>
                    <a:pt x="1520" y="8606"/>
                    <a:pt x="3520" y="8674"/>
                  </a:cubicBezTo>
                  <a:lnTo>
                    <a:pt x="4260" y="8674"/>
                  </a:lnTo>
                  <a:cubicBezTo>
                    <a:pt x="6607" y="8674"/>
                    <a:pt x="8511" y="8308"/>
                    <a:pt x="8511" y="7866"/>
                  </a:cubicBezTo>
                  <a:cubicBezTo>
                    <a:pt x="8511" y="7847"/>
                    <a:pt x="8511" y="7837"/>
                    <a:pt x="8511" y="7818"/>
                  </a:cubicBezTo>
                  <a:lnTo>
                    <a:pt x="8501" y="7837"/>
                  </a:lnTo>
                  <a:lnTo>
                    <a:pt x="8501" y="7827"/>
                  </a:lnTo>
                  <a:lnTo>
                    <a:pt x="8501" y="7818"/>
                  </a:lnTo>
                  <a:cubicBezTo>
                    <a:pt x="8491" y="7779"/>
                    <a:pt x="8443" y="7635"/>
                    <a:pt x="8386" y="7433"/>
                  </a:cubicBezTo>
                  <a:cubicBezTo>
                    <a:pt x="8059" y="6356"/>
                    <a:pt x="7232" y="3308"/>
                    <a:pt x="7232" y="0"/>
                  </a:cubicBezTo>
                  <a:close/>
                </a:path>
              </a:pathLst>
            </a:custGeom>
            <a:solidFill>
              <a:srgbClr val="2D4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15" name="Google Shape;15615;p85"/>
            <p:cNvSpPr/>
            <p:nvPr/>
          </p:nvSpPr>
          <p:spPr>
            <a:xfrm>
              <a:off x="7140236" y="2115156"/>
              <a:ext cx="163616" cy="73641"/>
            </a:xfrm>
            <a:custGeom>
              <a:avLst/>
              <a:gdLst/>
              <a:ahLst/>
              <a:cxnLst/>
              <a:rect l="l" t="t" r="r" b="b"/>
              <a:pathLst>
                <a:path w="6261" h="2818" extrusionOk="0">
                  <a:moveTo>
                    <a:pt x="155" y="0"/>
                  </a:moveTo>
                  <a:cubicBezTo>
                    <a:pt x="155" y="865"/>
                    <a:pt x="107" y="1731"/>
                    <a:pt x="1" y="2596"/>
                  </a:cubicBezTo>
                  <a:cubicBezTo>
                    <a:pt x="1039" y="2741"/>
                    <a:pt x="2088" y="2818"/>
                    <a:pt x="3136" y="2818"/>
                  </a:cubicBezTo>
                  <a:cubicBezTo>
                    <a:pt x="4184" y="2818"/>
                    <a:pt x="5222" y="2741"/>
                    <a:pt x="6261" y="2596"/>
                  </a:cubicBezTo>
                  <a:cubicBezTo>
                    <a:pt x="6165" y="1731"/>
                    <a:pt x="6107" y="865"/>
                    <a:pt x="6107" y="0"/>
                  </a:cubicBez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16" name="Google Shape;15616;p85"/>
            <p:cNvSpPr/>
            <p:nvPr/>
          </p:nvSpPr>
          <p:spPr>
            <a:xfrm>
              <a:off x="7261622" y="2115156"/>
              <a:ext cx="42230" cy="71891"/>
            </a:xfrm>
            <a:custGeom>
              <a:avLst/>
              <a:gdLst/>
              <a:ahLst/>
              <a:cxnLst/>
              <a:rect l="l" t="t" r="r" b="b"/>
              <a:pathLst>
                <a:path w="1616" h="2751" extrusionOk="0">
                  <a:moveTo>
                    <a:pt x="0" y="0"/>
                  </a:moveTo>
                  <a:cubicBezTo>
                    <a:pt x="0" y="923"/>
                    <a:pt x="58" y="1837"/>
                    <a:pt x="173" y="2750"/>
                  </a:cubicBezTo>
                  <a:cubicBezTo>
                    <a:pt x="683" y="2721"/>
                    <a:pt x="1174" y="2664"/>
                    <a:pt x="1616" y="2596"/>
                  </a:cubicBezTo>
                  <a:cubicBezTo>
                    <a:pt x="1587" y="2289"/>
                    <a:pt x="1558" y="1971"/>
                    <a:pt x="1529" y="1654"/>
                  </a:cubicBezTo>
                  <a:lnTo>
                    <a:pt x="1529" y="1644"/>
                  </a:lnTo>
                  <a:cubicBezTo>
                    <a:pt x="1520" y="1539"/>
                    <a:pt x="1510" y="1442"/>
                    <a:pt x="1510" y="1337"/>
                  </a:cubicBezTo>
                  <a:lnTo>
                    <a:pt x="1510" y="1317"/>
                  </a:lnTo>
                  <a:cubicBezTo>
                    <a:pt x="1501" y="1212"/>
                    <a:pt x="1501" y="1115"/>
                    <a:pt x="1491" y="1019"/>
                  </a:cubicBezTo>
                  <a:lnTo>
                    <a:pt x="1491" y="981"/>
                  </a:lnTo>
                  <a:cubicBezTo>
                    <a:pt x="1491" y="885"/>
                    <a:pt x="1481" y="779"/>
                    <a:pt x="1481" y="683"/>
                  </a:cubicBezTo>
                  <a:lnTo>
                    <a:pt x="1481" y="654"/>
                  </a:lnTo>
                  <a:cubicBezTo>
                    <a:pt x="1481" y="548"/>
                    <a:pt x="1481" y="452"/>
                    <a:pt x="1472" y="346"/>
                  </a:cubicBezTo>
                  <a:lnTo>
                    <a:pt x="1472" y="327"/>
                  </a:lnTo>
                  <a:lnTo>
                    <a:pt x="1472" y="0"/>
                  </a:ln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17" name="Google Shape;15617;p85"/>
            <p:cNvSpPr/>
            <p:nvPr/>
          </p:nvSpPr>
          <p:spPr>
            <a:xfrm>
              <a:off x="7086220" y="2087743"/>
              <a:ext cx="271909" cy="65619"/>
            </a:xfrm>
            <a:custGeom>
              <a:avLst/>
              <a:gdLst/>
              <a:ahLst/>
              <a:cxnLst/>
              <a:rect l="l" t="t" r="r" b="b"/>
              <a:pathLst>
                <a:path w="10405" h="2511" extrusionOk="0">
                  <a:moveTo>
                    <a:pt x="5203" y="1"/>
                  </a:moveTo>
                  <a:cubicBezTo>
                    <a:pt x="2327" y="1"/>
                    <a:pt x="0" y="568"/>
                    <a:pt x="0" y="1261"/>
                  </a:cubicBezTo>
                  <a:cubicBezTo>
                    <a:pt x="0" y="1953"/>
                    <a:pt x="2327" y="2511"/>
                    <a:pt x="5203" y="2511"/>
                  </a:cubicBezTo>
                  <a:cubicBezTo>
                    <a:pt x="8078" y="2511"/>
                    <a:pt x="10405" y="1953"/>
                    <a:pt x="10405" y="1261"/>
                  </a:cubicBezTo>
                  <a:cubicBezTo>
                    <a:pt x="10405" y="568"/>
                    <a:pt x="8078" y="1"/>
                    <a:pt x="5203" y="1"/>
                  </a:cubicBez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18" name="Google Shape;15618;p85"/>
            <p:cNvSpPr/>
            <p:nvPr/>
          </p:nvSpPr>
          <p:spPr>
            <a:xfrm>
              <a:off x="7125916" y="2108622"/>
              <a:ext cx="192518" cy="23911"/>
            </a:xfrm>
            <a:custGeom>
              <a:avLst/>
              <a:gdLst/>
              <a:ahLst/>
              <a:cxnLst/>
              <a:rect l="l" t="t" r="r" b="b"/>
              <a:pathLst>
                <a:path w="7367" h="915" extrusionOk="0">
                  <a:moveTo>
                    <a:pt x="3684" y="0"/>
                  </a:moveTo>
                  <a:cubicBezTo>
                    <a:pt x="2652" y="0"/>
                    <a:pt x="1621" y="87"/>
                    <a:pt x="597" y="260"/>
                  </a:cubicBezTo>
                  <a:cubicBezTo>
                    <a:pt x="405" y="298"/>
                    <a:pt x="232" y="337"/>
                    <a:pt x="87" y="375"/>
                  </a:cubicBezTo>
                  <a:cubicBezTo>
                    <a:pt x="1" y="394"/>
                    <a:pt x="1" y="519"/>
                    <a:pt x="87" y="548"/>
                  </a:cubicBezTo>
                  <a:cubicBezTo>
                    <a:pt x="232" y="587"/>
                    <a:pt x="405" y="625"/>
                    <a:pt x="597" y="664"/>
                  </a:cubicBezTo>
                  <a:cubicBezTo>
                    <a:pt x="1565" y="828"/>
                    <a:pt x="2542" y="914"/>
                    <a:pt x="3528" y="914"/>
                  </a:cubicBezTo>
                  <a:cubicBezTo>
                    <a:pt x="3580" y="914"/>
                    <a:pt x="3632" y="914"/>
                    <a:pt x="3684" y="914"/>
                  </a:cubicBezTo>
                  <a:cubicBezTo>
                    <a:pt x="3736" y="914"/>
                    <a:pt x="3788" y="914"/>
                    <a:pt x="3840" y="914"/>
                  </a:cubicBezTo>
                  <a:cubicBezTo>
                    <a:pt x="4825" y="914"/>
                    <a:pt x="5802" y="828"/>
                    <a:pt x="6770" y="664"/>
                  </a:cubicBezTo>
                  <a:cubicBezTo>
                    <a:pt x="6963" y="625"/>
                    <a:pt x="7136" y="587"/>
                    <a:pt x="7280" y="548"/>
                  </a:cubicBezTo>
                  <a:cubicBezTo>
                    <a:pt x="7367" y="519"/>
                    <a:pt x="7367" y="394"/>
                    <a:pt x="7280" y="375"/>
                  </a:cubicBezTo>
                  <a:cubicBezTo>
                    <a:pt x="7136" y="337"/>
                    <a:pt x="6963" y="298"/>
                    <a:pt x="6770" y="260"/>
                  </a:cubicBezTo>
                  <a:cubicBezTo>
                    <a:pt x="5746" y="87"/>
                    <a:pt x="4715" y="0"/>
                    <a:pt x="3684" y="0"/>
                  </a:cubicBezTo>
                  <a:close/>
                </a:path>
              </a:pathLst>
            </a:custGeom>
            <a:solidFill>
              <a:srgbClr val="223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19" name="Google Shape;15619;p85"/>
            <p:cNvSpPr/>
            <p:nvPr/>
          </p:nvSpPr>
          <p:spPr>
            <a:xfrm>
              <a:off x="7182701" y="1981566"/>
              <a:ext cx="247318" cy="90758"/>
            </a:xfrm>
            <a:custGeom>
              <a:avLst/>
              <a:gdLst/>
              <a:ahLst/>
              <a:cxnLst/>
              <a:rect l="l" t="t" r="r" b="b"/>
              <a:pathLst>
                <a:path w="9464" h="3473" extrusionOk="0">
                  <a:moveTo>
                    <a:pt x="8979" y="1"/>
                  </a:moveTo>
                  <a:cubicBezTo>
                    <a:pt x="8961" y="1"/>
                    <a:pt x="8943" y="2"/>
                    <a:pt x="8925" y="6"/>
                  </a:cubicBezTo>
                  <a:lnTo>
                    <a:pt x="203" y="2843"/>
                  </a:lnTo>
                  <a:cubicBezTo>
                    <a:pt x="68" y="2910"/>
                    <a:pt x="1" y="3073"/>
                    <a:pt x="49" y="3218"/>
                  </a:cubicBezTo>
                  <a:lnTo>
                    <a:pt x="59" y="3237"/>
                  </a:lnTo>
                  <a:cubicBezTo>
                    <a:pt x="84" y="3374"/>
                    <a:pt x="209" y="3472"/>
                    <a:pt x="344" y="3472"/>
                  </a:cubicBezTo>
                  <a:cubicBezTo>
                    <a:pt x="361" y="3472"/>
                    <a:pt x="378" y="3471"/>
                    <a:pt x="395" y="3468"/>
                  </a:cubicBezTo>
                  <a:lnTo>
                    <a:pt x="9242" y="1093"/>
                  </a:lnTo>
                  <a:cubicBezTo>
                    <a:pt x="9386" y="1035"/>
                    <a:pt x="9463" y="862"/>
                    <a:pt x="9405" y="718"/>
                  </a:cubicBezTo>
                  <a:lnTo>
                    <a:pt x="9261" y="237"/>
                  </a:lnTo>
                  <a:cubicBezTo>
                    <a:pt x="9236" y="93"/>
                    <a:pt x="9113" y="1"/>
                    <a:pt x="8979" y="1"/>
                  </a:cubicBez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20" name="Google Shape;15620;p85"/>
            <p:cNvSpPr/>
            <p:nvPr/>
          </p:nvSpPr>
          <p:spPr>
            <a:xfrm>
              <a:off x="7184478" y="1993012"/>
              <a:ext cx="245541" cy="79312"/>
            </a:xfrm>
            <a:custGeom>
              <a:avLst/>
              <a:gdLst/>
              <a:ahLst/>
              <a:cxnLst/>
              <a:rect l="l" t="t" r="r" b="b"/>
              <a:pathLst>
                <a:path w="9396" h="3035" extrusionOk="0">
                  <a:moveTo>
                    <a:pt x="9251" y="1"/>
                  </a:moveTo>
                  <a:lnTo>
                    <a:pt x="0" y="2818"/>
                  </a:lnTo>
                  <a:cubicBezTo>
                    <a:pt x="34" y="2945"/>
                    <a:pt x="142" y="3035"/>
                    <a:pt x="273" y="3035"/>
                  </a:cubicBezTo>
                  <a:cubicBezTo>
                    <a:pt x="291" y="3035"/>
                    <a:pt x="309" y="3033"/>
                    <a:pt x="327" y="3030"/>
                  </a:cubicBezTo>
                  <a:lnTo>
                    <a:pt x="9174" y="655"/>
                  </a:lnTo>
                  <a:cubicBezTo>
                    <a:pt x="9318" y="587"/>
                    <a:pt x="9395" y="424"/>
                    <a:pt x="9337" y="270"/>
                  </a:cubicBezTo>
                  <a:lnTo>
                    <a:pt x="9251" y="1"/>
                  </a:ln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21" name="Google Shape;15621;p85"/>
            <p:cNvSpPr/>
            <p:nvPr/>
          </p:nvSpPr>
          <p:spPr>
            <a:xfrm>
              <a:off x="7182466" y="2042507"/>
              <a:ext cx="52291" cy="30000"/>
            </a:xfrm>
            <a:custGeom>
              <a:avLst/>
              <a:gdLst/>
              <a:ahLst/>
              <a:cxnLst/>
              <a:rect l="l" t="t" r="r" b="b"/>
              <a:pathLst>
                <a:path w="2001" h="1148" extrusionOk="0">
                  <a:moveTo>
                    <a:pt x="1789" y="1"/>
                  </a:moveTo>
                  <a:lnTo>
                    <a:pt x="212" y="520"/>
                  </a:lnTo>
                  <a:cubicBezTo>
                    <a:pt x="68" y="578"/>
                    <a:pt x="0" y="741"/>
                    <a:pt x="58" y="886"/>
                  </a:cubicBezTo>
                  <a:lnTo>
                    <a:pt x="68" y="915"/>
                  </a:lnTo>
                  <a:cubicBezTo>
                    <a:pt x="94" y="1055"/>
                    <a:pt x="217" y="1148"/>
                    <a:pt x="363" y="1148"/>
                  </a:cubicBezTo>
                  <a:cubicBezTo>
                    <a:pt x="377" y="1148"/>
                    <a:pt x="390" y="1147"/>
                    <a:pt x="404" y="1145"/>
                  </a:cubicBezTo>
                  <a:lnTo>
                    <a:pt x="2000" y="713"/>
                  </a:lnTo>
                  <a:lnTo>
                    <a:pt x="1789" y="1"/>
                  </a:ln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22" name="Google Shape;15622;p85"/>
            <p:cNvSpPr/>
            <p:nvPr/>
          </p:nvSpPr>
          <p:spPr>
            <a:xfrm>
              <a:off x="7184478" y="2052333"/>
              <a:ext cx="50279" cy="19103"/>
            </a:xfrm>
            <a:custGeom>
              <a:avLst/>
              <a:gdLst/>
              <a:ahLst/>
              <a:cxnLst/>
              <a:rect l="l" t="t" r="r" b="b"/>
              <a:pathLst>
                <a:path w="1924" h="731" extrusionOk="0">
                  <a:moveTo>
                    <a:pt x="1827" y="0"/>
                  </a:moveTo>
                  <a:lnTo>
                    <a:pt x="0" y="548"/>
                  </a:lnTo>
                  <a:lnTo>
                    <a:pt x="10" y="577"/>
                  </a:lnTo>
                  <a:lnTo>
                    <a:pt x="20" y="606"/>
                  </a:lnTo>
                  <a:lnTo>
                    <a:pt x="39" y="635"/>
                  </a:lnTo>
                  <a:lnTo>
                    <a:pt x="48" y="654"/>
                  </a:lnTo>
                  <a:lnTo>
                    <a:pt x="68" y="673"/>
                  </a:lnTo>
                  <a:lnTo>
                    <a:pt x="87" y="683"/>
                  </a:lnTo>
                  <a:lnTo>
                    <a:pt x="106" y="702"/>
                  </a:lnTo>
                  <a:lnTo>
                    <a:pt x="116" y="712"/>
                  </a:lnTo>
                  <a:lnTo>
                    <a:pt x="135" y="721"/>
                  </a:lnTo>
                  <a:lnTo>
                    <a:pt x="145" y="721"/>
                  </a:lnTo>
                  <a:lnTo>
                    <a:pt x="154" y="731"/>
                  </a:lnTo>
                  <a:lnTo>
                    <a:pt x="308" y="731"/>
                  </a:lnTo>
                  <a:lnTo>
                    <a:pt x="1923" y="327"/>
                  </a:lnTo>
                  <a:lnTo>
                    <a:pt x="1827" y="0"/>
                  </a:ln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23" name="Google Shape;15623;p85"/>
            <p:cNvSpPr/>
            <p:nvPr/>
          </p:nvSpPr>
          <p:spPr>
            <a:xfrm>
              <a:off x="7113607" y="2030460"/>
              <a:ext cx="37213" cy="33685"/>
            </a:xfrm>
            <a:custGeom>
              <a:avLst/>
              <a:gdLst/>
              <a:ahLst/>
              <a:cxnLst/>
              <a:rect l="l" t="t" r="r" b="b"/>
              <a:pathLst>
                <a:path w="1424" h="1289" extrusionOk="0">
                  <a:moveTo>
                    <a:pt x="712" y="0"/>
                  </a:moveTo>
                  <a:cubicBezTo>
                    <a:pt x="611" y="0"/>
                    <a:pt x="510" y="68"/>
                    <a:pt x="510" y="202"/>
                  </a:cubicBezTo>
                  <a:lnTo>
                    <a:pt x="510" y="443"/>
                  </a:lnTo>
                  <a:lnTo>
                    <a:pt x="270" y="443"/>
                  </a:lnTo>
                  <a:cubicBezTo>
                    <a:pt x="1" y="443"/>
                    <a:pt x="1" y="847"/>
                    <a:pt x="270" y="847"/>
                  </a:cubicBezTo>
                  <a:lnTo>
                    <a:pt x="510" y="847"/>
                  </a:lnTo>
                  <a:lnTo>
                    <a:pt x="510" y="1087"/>
                  </a:lnTo>
                  <a:cubicBezTo>
                    <a:pt x="510" y="1222"/>
                    <a:pt x="611" y="1289"/>
                    <a:pt x="712" y="1289"/>
                  </a:cubicBezTo>
                  <a:cubicBezTo>
                    <a:pt x="813" y="1289"/>
                    <a:pt x="914" y="1222"/>
                    <a:pt x="914" y="1087"/>
                  </a:cubicBezTo>
                  <a:lnTo>
                    <a:pt x="914" y="847"/>
                  </a:lnTo>
                  <a:lnTo>
                    <a:pt x="1154" y="847"/>
                  </a:lnTo>
                  <a:cubicBezTo>
                    <a:pt x="1424" y="847"/>
                    <a:pt x="1424" y="443"/>
                    <a:pt x="1154" y="443"/>
                  </a:cubicBezTo>
                  <a:lnTo>
                    <a:pt x="914" y="443"/>
                  </a:lnTo>
                  <a:lnTo>
                    <a:pt x="914" y="202"/>
                  </a:lnTo>
                  <a:cubicBezTo>
                    <a:pt x="914" y="68"/>
                    <a:pt x="813" y="0"/>
                    <a:pt x="712" y="0"/>
                  </a:cubicBezTo>
                  <a:close/>
                </a:path>
              </a:pathLst>
            </a:custGeom>
            <a:solidFill>
              <a:srgbClr val="CBD5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24" name="Google Shape;15624;p85"/>
            <p:cNvSpPr/>
            <p:nvPr/>
          </p:nvSpPr>
          <p:spPr>
            <a:xfrm>
              <a:off x="7312371" y="2051314"/>
              <a:ext cx="37213" cy="33711"/>
            </a:xfrm>
            <a:custGeom>
              <a:avLst/>
              <a:gdLst/>
              <a:ahLst/>
              <a:cxnLst/>
              <a:rect l="l" t="t" r="r" b="b"/>
              <a:pathLst>
                <a:path w="1424" h="1290" extrusionOk="0">
                  <a:moveTo>
                    <a:pt x="712" y="1"/>
                  </a:moveTo>
                  <a:cubicBezTo>
                    <a:pt x="597" y="1"/>
                    <a:pt x="510" y="97"/>
                    <a:pt x="510" y="202"/>
                  </a:cubicBezTo>
                  <a:lnTo>
                    <a:pt x="510" y="443"/>
                  </a:lnTo>
                  <a:lnTo>
                    <a:pt x="270" y="443"/>
                  </a:lnTo>
                  <a:cubicBezTo>
                    <a:pt x="1" y="443"/>
                    <a:pt x="1" y="847"/>
                    <a:pt x="270" y="847"/>
                  </a:cubicBezTo>
                  <a:lnTo>
                    <a:pt x="510" y="847"/>
                  </a:lnTo>
                  <a:lnTo>
                    <a:pt x="510" y="1087"/>
                  </a:lnTo>
                  <a:cubicBezTo>
                    <a:pt x="510" y="1222"/>
                    <a:pt x="611" y="1289"/>
                    <a:pt x="712" y="1289"/>
                  </a:cubicBezTo>
                  <a:cubicBezTo>
                    <a:pt x="813" y="1289"/>
                    <a:pt x="914" y="1222"/>
                    <a:pt x="914" y="1087"/>
                  </a:cubicBezTo>
                  <a:lnTo>
                    <a:pt x="914" y="847"/>
                  </a:lnTo>
                  <a:lnTo>
                    <a:pt x="1155" y="847"/>
                  </a:lnTo>
                  <a:cubicBezTo>
                    <a:pt x="1424" y="847"/>
                    <a:pt x="1424" y="443"/>
                    <a:pt x="1155" y="443"/>
                  </a:cubicBezTo>
                  <a:lnTo>
                    <a:pt x="914" y="443"/>
                  </a:lnTo>
                  <a:lnTo>
                    <a:pt x="914" y="202"/>
                  </a:lnTo>
                  <a:cubicBezTo>
                    <a:pt x="914" y="97"/>
                    <a:pt x="828" y="1"/>
                    <a:pt x="712" y="1"/>
                  </a:cubicBezTo>
                  <a:close/>
                </a:path>
              </a:pathLst>
            </a:custGeom>
            <a:solidFill>
              <a:srgbClr val="CBD5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25" name="Google Shape;15625;p85"/>
            <p:cNvSpPr/>
            <p:nvPr/>
          </p:nvSpPr>
          <p:spPr>
            <a:xfrm>
              <a:off x="7235489" y="1982455"/>
              <a:ext cx="37213" cy="33711"/>
            </a:xfrm>
            <a:custGeom>
              <a:avLst/>
              <a:gdLst/>
              <a:ahLst/>
              <a:cxnLst/>
              <a:rect l="l" t="t" r="r" b="b"/>
              <a:pathLst>
                <a:path w="1424" h="1290" extrusionOk="0">
                  <a:moveTo>
                    <a:pt x="712" y="1"/>
                  </a:moveTo>
                  <a:cubicBezTo>
                    <a:pt x="611" y="1"/>
                    <a:pt x="510" y="68"/>
                    <a:pt x="510" y="203"/>
                  </a:cubicBezTo>
                  <a:lnTo>
                    <a:pt x="510" y="443"/>
                  </a:lnTo>
                  <a:lnTo>
                    <a:pt x="270" y="443"/>
                  </a:lnTo>
                  <a:cubicBezTo>
                    <a:pt x="0" y="443"/>
                    <a:pt x="0" y="847"/>
                    <a:pt x="270" y="847"/>
                  </a:cubicBezTo>
                  <a:lnTo>
                    <a:pt x="510" y="847"/>
                  </a:lnTo>
                  <a:lnTo>
                    <a:pt x="510" y="1087"/>
                  </a:lnTo>
                  <a:cubicBezTo>
                    <a:pt x="510" y="1222"/>
                    <a:pt x="611" y="1289"/>
                    <a:pt x="712" y="1289"/>
                  </a:cubicBezTo>
                  <a:cubicBezTo>
                    <a:pt x="813" y="1289"/>
                    <a:pt x="914" y="1222"/>
                    <a:pt x="914" y="1087"/>
                  </a:cubicBezTo>
                  <a:lnTo>
                    <a:pt x="914" y="847"/>
                  </a:lnTo>
                  <a:lnTo>
                    <a:pt x="1154" y="847"/>
                  </a:lnTo>
                  <a:cubicBezTo>
                    <a:pt x="1424" y="847"/>
                    <a:pt x="1424" y="443"/>
                    <a:pt x="1154" y="443"/>
                  </a:cubicBezTo>
                  <a:lnTo>
                    <a:pt x="914" y="443"/>
                  </a:lnTo>
                  <a:lnTo>
                    <a:pt x="914" y="203"/>
                  </a:lnTo>
                  <a:cubicBezTo>
                    <a:pt x="914" y="68"/>
                    <a:pt x="813" y="1"/>
                    <a:pt x="712" y="1"/>
                  </a:cubicBezTo>
                  <a:close/>
                </a:path>
              </a:pathLst>
            </a:custGeom>
            <a:solidFill>
              <a:srgbClr val="CBD5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26" name="Google Shape;15626;p85"/>
            <p:cNvSpPr/>
            <p:nvPr/>
          </p:nvSpPr>
          <p:spPr>
            <a:xfrm>
              <a:off x="7132213" y="2030460"/>
              <a:ext cx="18606" cy="33685"/>
            </a:xfrm>
            <a:custGeom>
              <a:avLst/>
              <a:gdLst/>
              <a:ahLst/>
              <a:cxnLst/>
              <a:rect l="l" t="t" r="r" b="b"/>
              <a:pathLst>
                <a:path w="712" h="1289" extrusionOk="0">
                  <a:moveTo>
                    <a:pt x="0" y="0"/>
                  </a:moveTo>
                  <a:lnTo>
                    <a:pt x="0" y="1289"/>
                  </a:lnTo>
                  <a:cubicBezTo>
                    <a:pt x="116" y="1289"/>
                    <a:pt x="202" y="1202"/>
                    <a:pt x="202" y="1087"/>
                  </a:cubicBezTo>
                  <a:lnTo>
                    <a:pt x="202" y="847"/>
                  </a:lnTo>
                  <a:lnTo>
                    <a:pt x="442" y="847"/>
                  </a:lnTo>
                  <a:cubicBezTo>
                    <a:pt x="712" y="847"/>
                    <a:pt x="712" y="443"/>
                    <a:pt x="442" y="443"/>
                  </a:cubicBezTo>
                  <a:lnTo>
                    <a:pt x="202" y="443"/>
                  </a:lnTo>
                  <a:lnTo>
                    <a:pt x="202" y="202"/>
                  </a:lnTo>
                  <a:cubicBezTo>
                    <a:pt x="202" y="87"/>
                    <a:pt x="116" y="0"/>
                    <a:pt x="0" y="0"/>
                  </a:cubicBez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27" name="Google Shape;15627;p85"/>
            <p:cNvSpPr/>
            <p:nvPr/>
          </p:nvSpPr>
          <p:spPr>
            <a:xfrm>
              <a:off x="7254069" y="1982455"/>
              <a:ext cx="18632" cy="33711"/>
            </a:xfrm>
            <a:custGeom>
              <a:avLst/>
              <a:gdLst/>
              <a:ahLst/>
              <a:cxnLst/>
              <a:rect l="l" t="t" r="r" b="b"/>
              <a:pathLst>
                <a:path w="713" h="1290" extrusionOk="0">
                  <a:moveTo>
                    <a:pt x="1" y="1"/>
                  </a:moveTo>
                  <a:lnTo>
                    <a:pt x="1" y="1289"/>
                  </a:lnTo>
                  <a:cubicBezTo>
                    <a:pt x="116" y="1289"/>
                    <a:pt x="203" y="1203"/>
                    <a:pt x="203" y="1087"/>
                  </a:cubicBezTo>
                  <a:lnTo>
                    <a:pt x="203" y="847"/>
                  </a:lnTo>
                  <a:lnTo>
                    <a:pt x="443" y="847"/>
                  </a:lnTo>
                  <a:cubicBezTo>
                    <a:pt x="713" y="847"/>
                    <a:pt x="713" y="443"/>
                    <a:pt x="443" y="443"/>
                  </a:cubicBezTo>
                  <a:lnTo>
                    <a:pt x="203" y="443"/>
                  </a:lnTo>
                  <a:lnTo>
                    <a:pt x="203" y="203"/>
                  </a:lnTo>
                  <a:cubicBezTo>
                    <a:pt x="203" y="97"/>
                    <a:pt x="116" y="1"/>
                    <a:pt x="1" y="1"/>
                  </a:cubicBez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28" name="Google Shape;15628;p85"/>
            <p:cNvSpPr/>
            <p:nvPr/>
          </p:nvSpPr>
          <p:spPr>
            <a:xfrm>
              <a:off x="7330977" y="2051314"/>
              <a:ext cx="18606" cy="33946"/>
            </a:xfrm>
            <a:custGeom>
              <a:avLst/>
              <a:gdLst/>
              <a:ahLst/>
              <a:cxnLst/>
              <a:rect l="l" t="t" r="r" b="b"/>
              <a:pathLst>
                <a:path w="712" h="1299" extrusionOk="0">
                  <a:moveTo>
                    <a:pt x="0" y="1"/>
                  </a:moveTo>
                  <a:lnTo>
                    <a:pt x="0" y="1299"/>
                  </a:lnTo>
                  <a:cubicBezTo>
                    <a:pt x="116" y="1299"/>
                    <a:pt x="202" y="1203"/>
                    <a:pt x="202" y="1097"/>
                  </a:cubicBezTo>
                  <a:lnTo>
                    <a:pt x="202" y="856"/>
                  </a:lnTo>
                  <a:lnTo>
                    <a:pt x="443" y="856"/>
                  </a:lnTo>
                  <a:cubicBezTo>
                    <a:pt x="712" y="856"/>
                    <a:pt x="712" y="443"/>
                    <a:pt x="443" y="443"/>
                  </a:cubicBezTo>
                  <a:lnTo>
                    <a:pt x="202" y="443"/>
                  </a:lnTo>
                  <a:lnTo>
                    <a:pt x="202" y="202"/>
                  </a:lnTo>
                  <a:cubicBezTo>
                    <a:pt x="202" y="97"/>
                    <a:pt x="106" y="1"/>
                    <a:pt x="0" y="1"/>
                  </a:cubicBez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629" name="Google Shape;15629;p85"/>
          <p:cNvGrpSpPr/>
          <p:nvPr/>
        </p:nvGrpSpPr>
        <p:grpSpPr>
          <a:xfrm>
            <a:off x="6141112" y="2927563"/>
            <a:ext cx="368416" cy="311369"/>
            <a:chOff x="6141112" y="2927563"/>
            <a:chExt cx="368416" cy="311369"/>
          </a:xfrm>
        </p:grpSpPr>
        <p:sp>
          <p:nvSpPr>
            <p:cNvPr id="15630" name="Google Shape;15630;p85"/>
            <p:cNvSpPr/>
            <p:nvPr/>
          </p:nvSpPr>
          <p:spPr>
            <a:xfrm>
              <a:off x="6141112" y="3157163"/>
              <a:ext cx="368416" cy="81769"/>
            </a:xfrm>
            <a:custGeom>
              <a:avLst/>
              <a:gdLst/>
              <a:ahLst/>
              <a:cxnLst/>
              <a:rect l="l" t="t" r="r" b="b"/>
              <a:pathLst>
                <a:path w="14098" h="3129" extrusionOk="0">
                  <a:moveTo>
                    <a:pt x="5387" y="0"/>
                  </a:moveTo>
                  <a:cubicBezTo>
                    <a:pt x="4371" y="0"/>
                    <a:pt x="3355" y="12"/>
                    <a:pt x="2347" y="81"/>
                  </a:cubicBezTo>
                  <a:cubicBezTo>
                    <a:pt x="1818" y="119"/>
                    <a:pt x="318" y="129"/>
                    <a:pt x="164" y="783"/>
                  </a:cubicBezTo>
                  <a:cubicBezTo>
                    <a:pt x="1" y="1475"/>
                    <a:pt x="1491" y="2071"/>
                    <a:pt x="1991" y="2263"/>
                  </a:cubicBezTo>
                  <a:cubicBezTo>
                    <a:pt x="3597" y="2898"/>
                    <a:pt x="5357" y="3129"/>
                    <a:pt x="7049" y="3129"/>
                  </a:cubicBezTo>
                  <a:cubicBezTo>
                    <a:pt x="8741" y="3129"/>
                    <a:pt x="10511" y="2898"/>
                    <a:pt x="12107" y="2263"/>
                  </a:cubicBezTo>
                  <a:cubicBezTo>
                    <a:pt x="12617" y="2071"/>
                    <a:pt x="14098" y="1475"/>
                    <a:pt x="13934" y="783"/>
                  </a:cubicBezTo>
                  <a:cubicBezTo>
                    <a:pt x="13780" y="138"/>
                    <a:pt x="12280" y="119"/>
                    <a:pt x="11761" y="81"/>
                  </a:cubicBezTo>
                  <a:cubicBezTo>
                    <a:pt x="10747" y="12"/>
                    <a:pt x="9728" y="0"/>
                    <a:pt x="8711" y="0"/>
                  </a:cubicBezTo>
                  <a:cubicBezTo>
                    <a:pt x="8157" y="0"/>
                    <a:pt x="7602" y="4"/>
                    <a:pt x="7049" y="4"/>
                  </a:cubicBezTo>
                  <a:cubicBezTo>
                    <a:pt x="6496" y="4"/>
                    <a:pt x="5941" y="0"/>
                    <a:pt x="5387" y="0"/>
                  </a:cubicBezTo>
                  <a:close/>
                </a:path>
              </a:pathLst>
            </a:custGeom>
            <a:solidFill>
              <a:srgbClr val="3951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31" name="Google Shape;15631;p85"/>
            <p:cNvSpPr/>
            <p:nvPr/>
          </p:nvSpPr>
          <p:spPr>
            <a:xfrm>
              <a:off x="6192619" y="2953460"/>
              <a:ext cx="265402" cy="248781"/>
            </a:xfrm>
            <a:custGeom>
              <a:avLst/>
              <a:gdLst/>
              <a:ahLst/>
              <a:cxnLst/>
              <a:rect l="l" t="t" r="r" b="b"/>
              <a:pathLst>
                <a:path w="10156" h="9520" extrusionOk="0">
                  <a:moveTo>
                    <a:pt x="1" y="0"/>
                  </a:moveTo>
                  <a:cubicBezTo>
                    <a:pt x="1" y="0"/>
                    <a:pt x="1443" y="3683"/>
                    <a:pt x="1328" y="8808"/>
                  </a:cubicBezTo>
                  <a:cubicBezTo>
                    <a:pt x="1318" y="8818"/>
                    <a:pt x="1318" y="8828"/>
                    <a:pt x="1328" y="8837"/>
                  </a:cubicBezTo>
                  <a:cubicBezTo>
                    <a:pt x="1328" y="9212"/>
                    <a:pt x="3011" y="9520"/>
                    <a:pt x="5078" y="9520"/>
                  </a:cubicBezTo>
                  <a:cubicBezTo>
                    <a:pt x="7155" y="9520"/>
                    <a:pt x="8838" y="9212"/>
                    <a:pt x="8838" y="8837"/>
                  </a:cubicBezTo>
                  <a:cubicBezTo>
                    <a:pt x="8703" y="3702"/>
                    <a:pt x="10155" y="0"/>
                    <a:pt x="10155" y="0"/>
                  </a:cubicBezTo>
                  <a:close/>
                </a:path>
              </a:pathLst>
            </a:custGeom>
            <a:solidFill>
              <a:srgbClr val="3D54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32" name="Google Shape;15632;p85"/>
            <p:cNvSpPr/>
            <p:nvPr/>
          </p:nvSpPr>
          <p:spPr>
            <a:xfrm>
              <a:off x="6306453" y="2953460"/>
              <a:ext cx="151568" cy="248781"/>
            </a:xfrm>
            <a:custGeom>
              <a:avLst/>
              <a:gdLst/>
              <a:ahLst/>
              <a:cxnLst/>
              <a:rect l="l" t="t" r="r" b="b"/>
              <a:pathLst>
                <a:path w="5800" h="9520" extrusionOk="0">
                  <a:moveTo>
                    <a:pt x="4357" y="0"/>
                  </a:moveTo>
                  <a:cubicBezTo>
                    <a:pt x="4357" y="0"/>
                    <a:pt x="2915" y="3702"/>
                    <a:pt x="3040" y="8837"/>
                  </a:cubicBezTo>
                  <a:cubicBezTo>
                    <a:pt x="3040" y="9164"/>
                    <a:pt x="1732" y="9443"/>
                    <a:pt x="1" y="9501"/>
                  </a:cubicBezTo>
                  <a:cubicBezTo>
                    <a:pt x="232" y="9510"/>
                    <a:pt x="482" y="9520"/>
                    <a:pt x="722" y="9520"/>
                  </a:cubicBezTo>
                  <a:cubicBezTo>
                    <a:pt x="2799" y="9520"/>
                    <a:pt x="4482" y="9212"/>
                    <a:pt x="4482" y="8837"/>
                  </a:cubicBezTo>
                  <a:cubicBezTo>
                    <a:pt x="4347" y="3702"/>
                    <a:pt x="5799" y="0"/>
                    <a:pt x="5799" y="0"/>
                  </a:cubicBezTo>
                  <a:close/>
                </a:path>
              </a:pathLst>
            </a:custGeom>
            <a:solidFill>
              <a:srgbClr val="2D4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33" name="Google Shape;15633;p85"/>
            <p:cNvSpPr/>
            <p:nvPr/>
          </p:nvSpPr>
          <p:spPr>
            <a:xfrm>
              <a:off x="6192619" y="2927563"/>
              <a:ext cx="265402" cy="52788"/>
            </a:xfrm>
            <a:custGeom>
              <a:avLst/>
              <a:gdLst/>
              <a:ahLst/>
              <a:cxnLst/>
              <a:rect l="l" t="t" r="r" b="b"/>
              <a:pathLst>
                <a:path w="10156" h="2020" extrusionOk="0">
                  <a:moveTo>
                    <a:pt x="5078" y="1"/>
                  </a:moveTo>
                  <a:cubicBezTo>
                    <a:pt x="2270" y="1"/>
                    <a:pt x="1" y="453"/>
                    <a:pt x="1" y="1010"/>
                  </a:cubicBezTo>
                  <a:cubicBezTo>
                    <a:pt x="1" y="1568"/>
                    <a:pt x="2270" y="2020"/>
                    <a:pt x="5078" y="2020"/>
                  </a:cubicBezTo>
                  <a:cubicBezTo>
                    <a:pt x="7886" y="2020"/>
                    <a:pt x="10155" y="1568"/>
                    <a:pt x="10155" y="1010"/>
                  </a:cubicBezTo>
                  <a:cubicBezTo>
                    <a:pt x="10155" y="453"/>
                    <a:pt x="7886" y="1"/>
                    <a:pt x="5078" y="1"/>
                  </a:cubicBezTo>
                  <a:close/>
                </a:path>
              </a:pathLst>
            </a:custGeom>
            <a:solidFill>
              <a:srgbClr val="3951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34" name="Google Shape;15634;p85"/>
            <p:cNvSpPr/>
            <p:nvPr/>
          </p:nvSpPr>
          <p:spPr>
            <a:xfrm>
              <a:off x="6227062" y="3142921"/>
              <a:ext cx="196778" cy="59321"/>
            </a:xfrm>
            <a:custGeom>
              <a:avLst/>
              <a:gdLst/>
              <a:ahLst/>
              <a:cxnLst/>
              <a:rect l="l" t="t" r="r" b="b"/>
              <a:pathLst>
                <a:path w="7530" h="2270" extrusionOk="0">
                  <a:moveTo>
                    <a:pt x="0" y="1"/>
                  </a:moveTo>
                  <a:cubicBezTo>
                    <a:pt x="10" y="501"/>
                    <a:pt x="19" y="1020"/>
                    <a:pt x="10" y="1558"/>
                  </a:cubicBezTo>
                  <a:cubicBezTo>
                    <a:pt x="10" y="1568"/>
                    <a:pt x="10" y="1578"/>
                    <a:pt x="10" y="1587"/>
                  </a:cubicBezTo>
                  <a:cubicBezTo>
                    <a:pt x="10" y="1962"/>
                    <a:pt x="1693" y="2270"/>
                    <a:pt x="3760" y="2270"/>
                  </a:cubicBezTo>
                  <a:cubicBezTo>
                    <a:pt x="5837" y="2270"/>
                    <a:pt x="7520" y="1962"/>
                    <a:pt x="7520" y="1587"/>
                  </a:cubicBezTo>
                  <a:cubicBezTo>
                    <a:pt x="7510" y="1039"/>
                    <a:pt x="7510" y="501"/>
                    <a:pt x="7530" y="1"/>
                  </a:cubicBezTo>
                  <a:lnTo>
                    <a:pt x="7530" y="1"/>
                  </a:lnTo>
                  <a:cubicBezTo>
                    <a:pt x="6385" y="205"/>
                    <a:pt x="5215" y="311"/>
                    <a:pt x="4052" y="311"/>
                  </a:cubicBezTo>
                  <a:cubicBezTo>
                    <a:pt x="3954" y="311"/>
                    <a:pt x="3857" y="310"/>
                    <a:pt x="3760" y="308"/>
                  </a:cubicBezTo>
                  <a:cubicBezTo>
                    <a:pt x="3663" y="310"/>
                    <a:pt x="3566" y="311"/>
                    <a:pt x="3469" y="311"/>
                  </a:cubicBezTo>
                  <a:cubicBezTo>
                    <a:pt x="2306" y="311"/>
                    <a:pt x="1145" y="205"/>
                    <a:pt x="0" y="1"/>
                  </a:cubicBez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35" name="Google Shape;15635;p85"/>
            <p:cNvSpPr/>
            <p:nvPr/>
          </p:nvSpPr>
          <p:spPr>
            <a:xfrm>
              <a:off x="6227062" y="3142921"/>
              <a:ext cx="523" cy="18868"/>
            </a:xfrm>
            <a:custGeom>
              <a:avLst/>
              <a:gdLst/>
              <a:ahLst/>
              <a:cxnLst/>
              <a:rect l="l" t="t" r="r" b="b"/>
              <a:pathLst>
                <a:path w="20" h="722" extrusionOk="0">
                  <a:moveTo>
                    <a:pt x="0" y="1"/>
                  </a:moveTo>
                  <a:cubicBezTo>
                    <a:pt x="10" y="231"/>
                    <a:pt x="10" y="472"/>
                    <a:pt x="10" y="722"/>
                  </a:cubicBezTo>
                  <a:cubicBezTo>
                    <a:pt x="19" y="481"/>
                    <a:pt x="10" y="241"/>
                    <a:pt x="10" y="1"/>
                  </a:cubicBez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36" name="Google Shape;15636;p85"/>
            <p:cNvSpPr/>
            <p:nvPr/>
          </p:nvSpPr>
          <p:spPr>
            <a:xfrm>
              <a:off x="6226801" y="3142921"/>
              <a:ext cx="196778" cy="59321"/>
            </a:xfrm>
            <a:custGeom>
              <a:avLst/>
              <a:gdLst/>
              <a:ahLst/>
              <a:cxnLst/>
              <a:rect l="l" t="t" r="r" b="b"/>
              <a:pathLst>
                <a:path w="7530" h="2270" extrusionOk="0">
                  <a:moveTo>
                    <a:pt x="7530" y="1"/>
                  </a:moveTo>
                  <a:lnTo>
                    <a:pt x="7530" y="1"/>
                  </a:lnTo>
                  <a:cubicBezTo>
                    <a:pt x="7097" y="87"/>
                    <a:pt x="6607" y="154"/>
                    <a:pt x="6078" y="203"/>
                  </a:cubicBezTo>
                  <a:cubicBezTo>
                    <a:pt x="6078" y="366"/>
                    <a:pt x="6068" y="597"/>
                    <a:pt x="6068" y="828"/>
                  </a:cubicBezTo>
                  <a:cubicBezTo>
                    <a:pt x="6068" y="1289"/>
                    <a:pt x="5713" y="1674"/>
                    <a:pt x="5251" y="1712"/>
                  </a:cubicBezTo>
                  <a:cubicBezTo>
                    <a:pt x="4789" y="1751"/>
                    <a:pt x="4289" y="1770"/>
                    <a:pt x="3760" y="1770"/>
                  </a:cubicBezTo>
                  <a:cubicBezTo>
                    <a:pt x="1770" y="1770"/>
                    <a:pt x="154" y="1491"/>
                    <a:pt x="10" y="1135"/>
                  </a:cubicBezTo>
                  <a:cubicBezTo>
                    <a:pt x="10" y="1279"/>
                    <a:pt x="10" y="1414"/>
                    <a:pt x="10" y="1558"/>
                  </a:cubicBezTo>
                  <a:cubicBezTo>
                    <a:pt x="1" y="1568"/>
                    <a:pt x="1" y="1578"/>
                    <a:pt x="10" y="1587"/>
                  </a:cubicBezTo>
                  <a:cubicBezTo>
                    <a:pt x="10" y="1933"/>
                    <a:pt x="1405" y="2212"/>
                    <a:pt x="3212" y="2260"/>
                  </a:cubicBezTo>
                  <a:lnTo>
                    <a:pt x="3578" y="2270"/>
                  </a:lnTo>
                  <a:lnTo>
                    <a:pt x="3760" y="2270"/>
                  </a:lnTo>
                  <a:cubicBezTo>
                    <a:pt x="5838" y="2270"/>
                    <a:pt x="7520" y="1962"/>
                    <a:pt x="7520" y="1587"/>
                  </a:cubicBezTo>
                  <a:lnTo>
                    <a:pt x="7520" y="1356"/>
                  </a:lnTo>
                  <a:cubicBezTo>
                    <a:pt x="7520" y="1356"/>
                    <a:pt x="7520" y="1347"/>
                    <a:pt x="7520" y="1347"/>
                  </a:cubicBezTo>
                  <a:lnTo>
                    <a:pt x="7520" y="1126"/>
                  </a:lnTo>
                  <a:lnTo>
                    <a:pt x="7520" y="1049"/>
                  </a:lnTo>
                  <a:lnTo>
                    <a:pt x="7520" y="924"/>
                  </a:lnTo>
                  <a:lnTo>
                    <a:pt x="7520" y="818"/>
                  </a:lnTo>
                  <a:lnTo>
                    <a:pt x="7520" y="722"/>
                  </a:lnTo>
                  <a:lnTo>
                    <a:pt x="7520" y="414"/>
                  </a:lnTo>
                  <a:lnTo>
                    <a:pt x="7520" y="318"/>
                  </a:lnTo>
                  <a:cubicBezTo>
                    <a:pt x="7520" y="212"/>
                    <a:pt x="7520" y="106"/>
                    <a:pt x="7530" y="1"/>
                  </a:cubicBez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637" name="Google Shape;15637;p85"/>
          <p:cNvGrpSpPr/>
          <p:nvPr/>
        </p:nvGrpSpPr>
        <p:grpSpPr>
          <a:xfrm>
            <a:off x="7520699" y="2902946"/>
            <a:ext cx="335489" cy="360629"/>
            <a:chOff x="7520699" y="2902946"/>
            <a:chExt cx="335489" cy="360629"/>
          </a:xfrm>
        </p:grpSpPr>
        <p:sp>
          <p:nvSpPr>
            <p:cNvPr id="15638" name="Google Shape;15638;p85"/>
            <p:cNvSpPr/>
            <p:nvPr/>
          </p:nvSpPr>
          <p:spPr>
            <a:xfrm>
              <a:off x="7520699" y="2946666"/>
              <a:ext cx="128441" cy="174173"/>
            </a:xfrm>
            <a:custGeom>
              <a:avLst/>
              <a:gdLst/>
              <a:ahLst/>
              <a:cxnLst/>
              <a:rect l="l" t="t" r="r" b="b"/>
              <a:pathLst>
                <a:path w="4915" h="6665" extrusionOk="0">
                  <a:moveTo>
                    <a:pt x="683" y="0"/>
                  </a:moveTo>
                  <a:cubicBezTo>
                    <a:pt x="299" y="0"/>
                    <a:pt x="1" y="299"/>
                    <a:pt x="1" y="683"/>
                  </a:cubicBezTo>
                  <a:lnTo>
                    <a:pt x="1" y="1001"/>
                  </a:lnTo>
                  <a:cubicBezTo>
                    <a:pt x="1" y="2741"/>
                    <a:pt x="981" y="4328"/>
                    <a:pt x="2530" y="5107"/>
                  </a:cubicBezTo>
                  <a:lnTo>
                    <a:pt x="4184" y="5934"/>
                  </a:lnTo>
                  <a:cubicBezTo>
                    <a:pt x="4337" y="6010"/>
                    <a:pt x="4280" y="6251"/>
                    <a:pt x="4107" y="6251"/>
                  </a:cubicBezTo>
                  <a:lnTo>
                    <a:pt x="3876" y="6251"/>
                  </a:lnTo>
                  <a:cubicBezTo>
                    <a:pt x="3597" y="6251"/>
                    <a:pt x="3597" y="6664"/>
                    <a:pt x="3876" y="6664"/>
                  </a:cubicBezTo>
                  <a:lnTo>
                    <a:pt x="4107" y="6664"/>
                  </a:lnTo>
                  <a:cubicBezTo>
                    <a:pt x="4722" y="6664"/>
                    <a:pt x="4914" y="5837"/>
                    <a:pt x="4366" y="5559"/>
                  </a:cubicBezTo>
                  <a:lnTo>
                    <a:pt x="2712" y="4732"/>
                  </a:lnTo>
                  <a:cubicBezTo>
                    <a:pt x="1299" y="4020"/>
                    <a:pt x="404" y="2578"/>
                    <a:pt x="404" y="1001"/>
                  </a:cubicBezTo>
                  <a:lnTo>
                    <a:pt x="404" y="683"/>
                  </a:lnTo>
                  <a:cubicBezTo>
                    <a:pt x="404" y="529"/>
                    <a:pt x="529" y="414"/>
                    <a:pt x="674" y="414"/>
                  </a:cubicBezTo>
                  <a:lnTo>
                    <a:pt x="3145" y="414"/>
                  </a:lnTo>
                  <a:cubicBezTo>
                    <a:pt x="3424" y="414"/>
                    <a:pt x="3424" y="0"/>
                    <a:pt x="3145" y="0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39" name="Google Shape;15639;p85"/>
            <p:cNvSpPr/>
            <p:nvPr/>
          </p:nvSpPr>
          <p:spPr>
            <a:xfrm>
              <a:off x="7727512" y="2946404"/>
              <a:ext cx="128676" cy="174434"/>
            </a:xfrm>
            <a:custGeom>
              <a:avLst/>
              <a:gdLst/>
              <a:ahLst/>
              <a:cxnLst/>
              <a:rect l="l" t="t" r="r" b="b"/>
              <a:pathLst>
                <a:path w="4924" h="6675" extrusionOk="0">
                  <a:moveTo>
                    <a:pt x="1779" y="1"/>
                  </a:moveTo>
                  <a:cubicBezTo>
                    <a:pt x="1501" y="1"/>
                    <a:pt x="1501" y="424"/>
                    <a:pt x="1779" y="424"/>
                  </a:cubicBezTo>
                  <a:lnTo>
                    <a:pt x="4241" y="424"/>
                  </a:lnTo>
                  <a:cubicBezTo>
                    <a:pt x="4385" y="424"/>
                    <a:pt x="4510" y="539"/>
                    <a:pt x="4510" y="684"/>
                  </a:cubicBezTo>
                  <a:lnTo>
                    <a:pt x="4510" y="1011"/>
                  </a:lnTo>
                  <a:cubicBezTo>
                    <a:pt x="4510" y="2588"/>
                    <a:pt x="3616" y="4030"/>
                    <a:pt x="2203" y="4742"/>
                  </a:cubicBezTo>
                  <a:lnTo>
                    <a:pt x="549" y="5569"/>
                  </a:lnTo>
                  <a:cubicBezTo>
                    <a:pt x="1" y="5847"/>
                    <a:pt x="193" y="6674"/>
                    <a:pt x="818" y="6674"/>
                  </a:cubicBezTo>
                  <a:lnTo>
                    <a:pt x="1049" y="6674"/>
                  </a:lnTo>
                  <a:cubicBezTo>
                    <a:pt x="1328" y="6674"/>
                    <a:pt x="1328" y="6261"/>
                    <a:pt x="1049" y="6261"/>
                  </a:cubicBezTo>
                  <a:lnTo>
                    <a:pt x="818" y="6261"/>
                  </a:lnTo>
                  <a:cubicBezTo>
                    <a:pt x="635" y="6261"/>
                    <a:pt x="577" y="6020"/>
                    <a:pt x="741" y="5944"/>
                  </a:cubicBezTo>
                  <a:lnTo>
                    <a:pt x="2395" y="5117"/>
                  </a:lnTo>
                  <a:cubicBezTo>
                    <a:pt x="3943" y="4338"/>
                    <a:pt x="4924" y="2751"/>
                    <a:pt x="4924" y="1011"/>
                  </a:cubicBezTo>
                  <a:lnTo>
                    <a:pt x="4924" y="684"/>
                  </a:lnTo>
                  <a:cubicBezTo>
                    <a:pt x="4924" y="309"/>
                    <a:pt x="4616" y="1"/>
                    <a:pt x="4241" y="1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40" name="Google Shape;15640;p85"/>
            <p:cNvSpPr/>
            <p:nvPr/>
          </p:nvSpPr>
          <p:spPr>
            <a:xfrm>
              <a:off x="7639315" y="3118800"/>
              <a:ext cx="98284" cy="97030"/>
            </a:xfrm>
            <a:custGeom>
              <a:avLst/>
              <a:gdLst/>
              <a:ahLst/>
              <a:cxnLst/>
              <a:rect l="l" t="t" r="r" b="b"/>
              <a:pathLst>
                <a:path w="3761" h="3713" extrusionOk="0">
                  <a:moveTo>
                    <a:pt x="1164" y="0"/>
                  </a:moveTo>
                  <a:lnTo>
                    <a:pt x="1164" y="904"/>
                  </a:lnTo>
                  <a:cubicBezTo>
                    <a:pt x="1164" y="1308"/>
                    <a:pt x="943" y="1674"/>
                    <a:pt x="577" y="1856"/>
                  </a:cubicBezTo>
                  <a:lnTo>
                    <a:pt x="443" y="1933"/>
                  </a:lnTo>
                  <a:cubicBezTo>
                    <a:pt x="164" y="2068"/>
                    <a:pt x="0" y="2347"/>
                    <a:pt x="0" y="2654"/>
                  </a:cubicBezTo>
                  <a:lnTo>
                    <a:pt x="0" y="3712"/>
                  </a:lnTo>
                  <a:lnTo>
                    <a:pt x="3760" y="3712"/>
                  </a:lnTo>
                  <a:lnTo>
                    <a:pt x="3760" y="2654"/>
                  </a:lnTo>
                  <a:cubicBezTo>
                    <a:pt x="3760" y="2347"/>
                    <a:pt x="3587" y="2068"/>
                    <a:pt x="3318" y="1933"/>
                  </a:cubicBezTo>
                  <a:lnTo>
                    <a:pt x="3174" y="1856"/>
                  </a:lnTo>
                  <a:cubicBezTo>
                    <a:pt x="2818" y="1674"/>
                    <a:pt x="2587" y="1308"/>
                    <a:pt x="2587" y="904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41" name="Google Shape;15641;p85"/>
            <p:cNvSpPr/>
            <p:nvPr/>
          </p:nvSpPr>
          <p:spPr>
            <a:xfrm>
              <a:off x="7688313" y="3118800"/>
              <a:ext cx="49286" cy="96769"/>
            </a:xfrm>
            <a:custGeom>
              <a:avLst/>
              <a:gdLst/>
              <a:ahLst/>
              <a:cxnLst/>
              <a:rect l="l" t="t" r="r" b="b"/>
              <a:pathLst>
                <a:path w="1886" h="3703" extrusionOk="0">
                  <a:moveTo>
                    <a:pt x="0" y="0"/>
                  </a:moveTo>
                  <a:lnTo>
                    <a:pt x="0" y="3703"/>
                  </a:lnTo>
                  <a:lnTo>
                    <a:pt x="1885" y="3703"/>
                  </a:lnTo>
                  <a:lnTo>
                    <a:pt x="1885" y="2645"/>
                  </a:lnTo>
                  <a:cubicBezTo>
                    <a:pt x="1885" y="2337"/>
                    <a:pt x="1712" y="2068"/>
                    <a:pt x="1443" y="1933"/>
                  </a:cubicBezTo>
                  <a:lnTo>
                    <a:pt x="1299" y="1856"/>
                  </a:lnTo>
                  <a:cubicBezTo>
                    <a:pt x="943" y="1674"/>
                    <a:pt x="712" y="1308"/>
                    <a:pt x="712" y="904"/>
                  </a:cubicBezTo>
                  <a:lnTo>
                    <a:pt x="712" y="0"/>
                  </a:lnTo>
                  <a:close/>
                </a:path>
              </a:pathLst>
            </a:custGeom>
            <a:solidFill>
              <a:srgbClr val="BFC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42" name="Google Shape;15642;p85"/>
            <p:cNvSpPr/>
            <p:nvPr/>
          </p:nvSpPr>
          <p:spPr>
            <a:xfrm>
              <a:off x="7600351" y="2917502"/>
              <a:ext cx="175950" cy="221421"/>
            </a:xfrm>
            <a:custGeom>
              <a:avLst/>
              <a:gdLst/>
              <a:ahLst/>
              <a:cxnLst/>
              <a:rect l="l" t="t" r="r" b="b"/>
              <a:pathLst>
                <a:path w="6733" h="8473" extrusionOk="0">
                  <a:moveTo>
                    <a:pt x="1" y="1"/>
                  </a:moveTo>
                  <a:lnTo>
                    <a:pt x="328" y="4309"/>
                  </a:lnTo>
                  <a:cubicBezTo>
                    <a:pt x="462" y="6165"/>
                    <a:pt x="1645" y="7780"/>
                    <a:pt x="3366" y="8473"/>
                  </a:cubicBezTo>
                  <a:cubicBezTo>
                    <a:pt x="5097" y="7780"/>
                    <a:pt x="6280" y="6165"/>
                    <a:pt x="6415" y="4309"/>
                  </a:cubicBezTo>
                  <a:lnTo>
                    <a:pt x="6732" y="1"/>
                  </a:ln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43" name="Google Shape;15643;p85"/>
            <p:cNvSpPr/>
            <p:nvPr/>
          </p:nvSpPr>
          <p:spPr>
            <a:xfrm>
              <a:off x="7688313" y="2917502"/>
              <a:ext cx="87988" cy="221421"/>
            </a:xfrm>
            <a:custGeom>
              <a:avLst/>
              <a:gdLst/>
              <a:ahLst/>
              <a:cxnLst/>
              <a:rect l="l" t="t" r="r" b="b"/>
              <a:pathLst>
                <a:path w="3367" h="8473" extrusionOk="0">
                  <a:moveTo>
                    <a:pt x="2029" y="1"/>
                  </a:moveTo>
                  <a:lnTo>
                    <a:pt x="1712" y="4309"/>
                  </a:lnTo>
                  <a:cubicBezTo>
                    <a:pt x="1616" y="5636"/>
                    <a:pt x="981" y="7348"/>
                    <a:pt x="0" y="8473"/>
                  </a:cubicBezTo>
                  <a:cubicBezTo>
                    <a:pt x="1731" y="7780"/>
                    <a:pt x="2914" y="6165"/>
                    <a:pt x="3049" y="4309"/>
                  </a:cubicBezTo>
                  <a:lnTo>
                    <a:pt x="3366" y="1"/>
                  </a:lnTo>
                  <a:close/>
                </a:path>
              </a:pathLst>
            </a:custGeom>
            <a:solidFill>
              <a:srgbClr val="BFC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44" name="Google Shape;15644;p85"/>
            <p:cNvSpPr/>
            <p:nvPr/>
          </p:nvSpPr>
          <p:spPr>
            <a:xfrm>
              <a:off x="7585534" y="2902946"/>
              <a:ext cx="205820" cy="25139"/>
            </a:xfrm>
            <a:custGeom>
              <a:avLst/>
              <a:gdLst/>
              <a:ahLst/>
              <a:cxnLst/>
              <a:rect l="l" t="t" r="r" b="b"/>
              <a:pathLst>
                <a:path w="7876" h="962" extrusionOk="0">
                  <a:moveTo>
                    <a:pt x="260" y="0"/>
                  </a:moveTo>
                  <a:cubicBezTo>
                    <a:pt x="116" y="0"/>
                    <a:pt x="0" y="116"/>
                    <a:pt x="0" y="260"/>
                  </a:cubicBezTo>
                  <a:lnTo>
                    <a:pt x="0" y="702"/>
                  </a:lnTo>
                  <a:cubicBezTo>
                    <a:pt x="0" y="846"/>
                    <a:pt x="116" y="962"/>
                    <a:pt x="260" y="962"/>
                  </a:cubicBezTo>
                  <a:lnTo>
                    <a:pt x="7616" y="962"/>
                  </a:lnTo>
                  <a:cubicBezTo>
                    <a:pt x="7761" y="962"/>
                    <a:pt x="7876" y="846"/>
                    <a:pt x="7876" y="702"/>
                  </a:cubicBezTo>
                  <a:lnTo>
                    <a:pt x="7876" y="260"/>
                  </a:lnTo>
                  <a:cubicBezTo>
                    <a:pt x="7876" y="116"/>
                    <a:pt x="7761" y="0"/>
                    <a:pt x="7616" y="0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45" name="Google Shape;15645;p85"/>
            <p:cNvSpPr/>
            <p:nvPr/>
          </p:nvSpPr>
          <p:spPr>
            <a:xfrm>
              <a:off x="7585534" y="2909218"/>
              <a:ext cx="205820" cy="18868"/>
            </a:xfrm>
            <a:custGeom>
              <a:avLst/>
              <a:gdLst/>
              <a:ahLst/>
              <a:cxnLst/>
              <a:rect l="l" t="t" r="r" b="b"/>
              <a:pathLst>
                <a:path w="7876" h="722" extrusionOk="0">
                  <a:moveTo>
                    <a:pt x="0" y="1"/>
                  </a:moveTo>
                  <a:lnTo>
                    <a:pt x="0" y="20"/>
                  </a:lnTo>
                  <a:lnTo>
                    <a:pt x="0" y="462"/>
                  </a:lnTo>
                  <a:cubicBezTo>
                    <a:pt x="0" y="597"/>
                    <a:pt x="116" y="722"/>
                    <a:pt x="260" y="722"/>
                  </a:cubicBezTo>
                  <a:lnTo>
                    <a:pt x="7616" y="722"/>
                  </a:lnTo>
                  <a:cubicBezTo>
                    <a:pt x="7761" y="722"/>
                    <a:pt x="7876" y="597"/>
                    <a:pt x="7876" y="462"/>
                  </a:cubicBezTo>
                  <a:lnTo>
                    <a:pt x="7876" y="20"/>
                  </a:lnTo>
                  <a:lnTo>
                    <a:pt x="7876" y="1"/>
                  </a:lnTo>
                  <a:cubicBezTo>
                    <a:pt x="7866" y="135"/>
                    <a:pt x="7751" y="241"/>
                    <a:pt x="7616" y="241"/>
                  </a:cubicBezTo>
                  <a:lnTo>
                    <a:pt x="260" y="241"/>
                  </a:lnTo>
                  <a:cubicBezTo>
                    <a:pt x="125" y="241"/>
                    <a:pt x="10" y="135"/>
                    <a:pt x="0" y="1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46" name="Google Shape;15646;p85"/>
            <p:cNvSpPr/>
            <p:nvPr/>
          </p:nvSpPr>
          <p:spPr>
            <a:xfrm>
              <a:off x="7602625" y="3194689"/>
              <a:ext cx="171664" cy="49521"/>
            </a:xfrm>
            <a:custGeom>
              <a:avLst/>
              <a:gdLst/>
              <a:ahLst/>
              <a:cxnLst/>
              <a:rect l="l" t="t" r="r" b="b"/>
              <a:pathLst>
                <a:path w="6569" h="1895" extrusionOk="0">
                  <a:moveTo>
                    <a:pt x="712" y="0"/>
                  </a:moveTo>
                  <a:cubicBezTo>
                    <a:pt x="318" y="0"/>
                    <a:pt x="0" y="318"/>
                    <a:pt x="0" y="712"/>
                  </a:cubicBezTo>
                  <a:lnTo>
                    <a:pt x="0" y="1895"/>
                  </a:lnTo>
                  <a:lnTo>
                    <a:pt x="6568" y="1895"/>
                  </a:lnTo>
                  <a:lnTo>
                    <a:pt x="6568" y="712"/>
                  </a:lnTo>
                  <a:cubicBezTo>
                    <a:pt x="6568" y="318"/>
                    <a:pt x="6251" y="0"/>
                    <a:pt x="5857" y="0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47" name="Google Shape;15647;p85"/>
            <p:cNvSpPr/>
            <p:nvPr/>
          </p:nvSpPr>
          <p:spPr>
            <a:xfrm>
              <a:off x="7602625" y="3194689"/>
              <a:ext cx="171664" cy="49521"/>
            </a:xfrm>
            <a:custGeom>
              <a:avLst/>
              <a:gdLst/>
              <a:ahLst/>
              <a:cxnLst/>
              <a:rect l="l" t="t" r="r" b="b"/>
              <a:pathLst>
                <a:path w="6569" h="1895" extrusionOk="0">
                  <a:moveTo>
                    <a:pt x="5116" y="0"/>
                  </a:moveTo>
                  <a:lnTo>
                    <a:pt x="5116" y="837"/>
                  </a:lnTo>
                  <a:cubicBezTo>
                    <a:pt x="5116" y="1135"/>
                    <a:pt x="4876" y="1366"/>
                    <a:pt x="4587" y="1366"/>
                  </a:cubicBezTo>
                  <a:lnTo>
                    <a:pt x="0" y="1366"/>
                  </a:lnTo>
                  <a:lnTo>
                    <a:pt x="0" y="1895"/>
                  </a:lnTo>
                  <a:lnTo>
                    <a:pt x="6568" y="1895"/>
                  </a:lnTo>
                  <a:lnTo>
                    <a:pt x="6568" y="712"/>
                  </a:lnTo>
                  <a:cubicBezTo>
                    <a:pt x="6568" y="318"/>
                    <a:pt x="6251" y="0"/>
                    <a:pt x="5857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48" name="Google Shape;15648;p85"/>
            <p:cNvSpPr/>
            <p:nvPr/>
          </p:nvSpPr>
          <p:spPr>
            <a:xfrm>
              <a:off x="7585795" y="3240421"/>
              <a:ext cx="205323" cy="23153"/>
            </a:xfrm>
            <a:custGeom>
              <a:avLst/>
              <a:gdLst/>
              <a:ahLst/>
              <a:cxnLst/>
              <a:rect l="l" t="t" r="r" b="b"/>
              <a:pathLst>
                <a:path w="7857" h="886" extrusionOk="0">
                  <a:moveTo>
                    <a:pt x="77" y="1"/>
                  </a:moveTo>
                  <a:cubicBezTo>
                    <a:pt x="29" y="1"/>
                    <a:pt x="0" y="29"/>
                    <a:pt x="0" y="78"/>
                  </a:cubicBezTo>
                  <a:lnTo>
                    <a:pt x="0" y="808"/>
                  </a:lnTo>
                  <a:cubicBezTo>
                    <a:pt x="0" y="856"/>
                    <a:pt x="29" y="885"/>
                    <a:pt x="77" y="885"/>
                  </a:cubicBezTo>
                  <a:lnTo>
                    <a:pt x="7770" y="885"/>
                  </a:lnTo>
                  <a:cubicBezTo>
                    <a:pt x="7818" y="885"/>
                    <a:pt x="7856" y="856"/>
                    <a:pt x="7856" y="808"/>
                  </a:cubicBezTo>
                  <a:lnTo>
                    <a:pt x="7856" y="78"/>
                  </a:lnTo>
                  <a:cubicBezTo>
                    <a:pt x="7856" y="29"/>
                    <a:pt x="7818" y="1"/>
                    <a:pt x="7770" y="1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49" name="Google Shape;15649;p85"/>
            <p:cNvSpPr/>
            <p:nvPr/>
          </p:nvSpPr>
          <p:spPr>
            <a:xfrm>
              <a:off x="7655647" y="3121806"/>
              <a:ext cx="65357" cy="23650"/>
            </a:xfrm>
            <a:custGeom>
              <a:avLst/>
              <a:gdLst/>
              <a:ahLst/>
              <a:cxnLst/>
              <a:rect l="l" t="t" r="r" b="b"/>
              <a:pathLst>
                <a:path w="2501" h="905" extrusionOk="0">
                  <a:moveTo>
                    <a:pt x="395" y="1"/>
                  </a:moveTo>
                  <a:cubicBezTo>
                    <a:pt x="173" y="1"/>
                    <a:pt x="0" y="174"/>
                    <a:pt x="0" y="395"/>
                  </a:cubicBezTo>
                  <a:lnTo>
                    <a:pt x="0" y="510"/>
                  </a:lnTo>
                  <a:cubicBezTo>
                    <a:pt x="0" y="732"/>
                    <a:pt x="173" y="905"/>
                    <a:pt x="395" y="905"/>
                  </a:cubicBezTo>
                  <a:lnTo>
                    <a:pt x="2116" y="905"/>
                  </a:lnTo>
                  <a:cubicBezTo>
                    <a:pt x="2327" y="905"/>
                    <a:pt x="2501" y="732"/>
                    <a:pt x="2501" y="510"/>
                  </a:cubicBezTo>
                  <a:lnTo>
                    <a:pt x="2501" y="395"/>
                  </a:lnTo>
                  <a:cubicBezTo>
                    <a:pt x="2501" y="174"/>
                    <a:pt x="2327" y="1"/>
                    <a:pt x="2116" y="1"/>
                  </a:cubicBezTo>
                  <a:close/>
                </a:path>
              </a:pathLst>
            </a:custGeom>
            <a:solidFill>
              <a:srgbClr val="A9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50" name="Google Shape;15650;p85"/>
            <p:cNvSpPr/>
            <p:nvPr/>
          </p:nvSpPr>
          <p:spPr>
            <a:xfrm>
              <a:off x="7655647" y="3127581"/>
              <a:ext cx="65357" cy="17639"/>
            </a:xfrm>
            <a:custGeom>
              <a:avLst/>
              <a:gdLst/>
              <a:ahLst/>
              <a:cxnLst/>
              <a:rect l="l" t="t" r="r" b="b"/>
              <a:pathLst>
                <a:path w="2501" h="675" extrusionOk="0">
                  <a:moveTo>
                    <a:pt x="39" y="1"/>
                  </a:moveTo>
                  <a:cubicBezTo>
                    <a:pt x="10" y="59"/>
                    <a:pt x="0" y="107"/>
                    <a:pt x="0" y="164"/>
                  </a:cubicBezTo>
                  <a:lnTo>
                    <a:pt x="0" y="289"/>
                  </a:lnTo>
                  <a:cubicBezTo>
                    <a:pt x="0" y="501"/>
                    <a:pt x="173" y="674"/>
                    <a:pt x="395" y="674"/>
                  </a:cubicBezTo>
                  <a:lnTo>
                    <a:pt x="2116" y="674"/>
                  </a:lnTo>
                  <a:cubicBezTo>
                    <a:pt x="2327" y="674"/>
                    <a:pt x="2501" y="501"/>
                    <a:pt x="2501" y="289"/>
                  </a:cubicBezTo>
                  <a:lnTo>
                    <a:pt x="2501" y="164"/>
                  </a:lnTo>
                  <a:cubicBezTo>
                    <a:pt x="2501" y="107"/>
                    <a:pt x="2491" y="59"/>
                    <a:pt x="2462" y="1"/>
                  </a:cubicBezTo>
                  <a:cubicBezTo>
                    <a:pt x="2404" y="145"/>
                    <a:pt x="2270" y="232"/>
                    <a:pt x="2116" y="232"/>
                  </a:cubicBezTo>
                  <a:lnTo>
                    <a:pt x="395" y="232"/>
                  </a:lnTo>
                  <a:cubicBezTo>
                    <a:pt x="241" y="232"/>
                    <a:pt x="97" y="145"/>
                    <a:pt x="39" y="1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51" name="Google Shape;15651;p85"/>
            <p:cNvSpPr/>
            <p:nvPr/>
          </p:nvSpPr>
          <p:spPr>
            <a:xfrm>
              <a:off x="7634794" y="2953878"/>
              <a:ext cx="107065" cy="101081"/>
            </a:xfrm>
            <a:custGeom>
              <a:avLst/>
              <a:gdLst/>
              <a:ahLst/>
              <a:cxnLst/>
              <a:rect l="l" t="t" r="r" b="b"/>
              <a:pathLst>
                <a:path w="4097" h="3868" extrusionOk="0">
                  <a:moveTo>
                    <a:pt x="2052" y="1"/>
                  </a:moveTo>
                  <a:cubicBezTo>
                    <a:pt x="2024" y="1"/>
                    <a:pt x="1996" y="18"/>
                    <a:pt x="1981" y="51"/>
                  </a:cubicBezTo>
                  <a:lnTo>
                    <a:pt x="1500" y="1378"/>
                  </a:lnTo>
                  <a:lnTo>
                    <a:pt x="87" y="1426"/>
                  </a:lnTo>
                  <a:cubicBezTo>
                    <a:pt x="29" y="1436"/>
                    <a:pt x="0" y="1513"/>
                    <a:pt x="48" y="1551"/>
                  </a:cubicBezTo>
                  <a:lnTo>
                    <a:pt x="1164" y="2417"/>
                  </a:lnTo>
                  <a:lnTo>
                    <a:pt x="779" y="3782"/>
                  </a:lnTo>
                  <a:cubicBezTo>
                    <a:pt x="764" y="3828"/>
                    <a:pt x="803" y="3868"/>
                    <a:pt x="844" y="3868"/>
                  </a:cubicBezTo>
                  <a:cubicBezTo>
                    <a:pt x="855" y="3868"/>
                    <a:pt x="865" y="3865"/>
                    <a:pt x="875" y="3859"/>
                  </a:cubicBezTo>
                  <a:lnTo>
                    <a:pt x="2048" y="3061"/>
                  </a:lnTo>
                  <a:lnTo>
                    <a:pt x="3222" y="3859"/>
                  </a:lnTo>
                  <a:cubicBezTo>
                    <a:pt x="3231" y="3865"/>
                    <a:pt x="3243" y="3868"/>
                    <a:pt x="3254" y="3868"/>
                  </a:cubicBezTo>
                  <a:cubicBezTo>
                    <a:pt x="3297" y="3868"/>
                    <a:pt x="3343" y="3828"/>
                    <a:pt x="3327" y="3782"/>
                  </a:cubicBezTo>
                  <a:lnTo>
                    <a:pt x="2933" y="2417"/>
                  </a:lnTo>
                  <a:lnTo>
                    <a:pt x="4049" y="1551"/>
                  </a:lnTo>
                  <a:cubicBezTo>
                    <a:pt x="4097" y="1513"/>
                    <a:pt x="4068" y="1436"/>
                    <a:pt x="4010" y="1426"/>
                  </a:cubicBezTo>
                  <a:lnTo>
                    <a:pt x="2597" y="1378"/>
                  </a:lnTo>
                  <a:lnTo>
                    <a:pt x="2116" y="51"/>
                  </a:lnTo>
                  <a:cubicBezTo>
                    <a:pt x="2106" y="18"/>
                    <a:pt x="2080" y="1"/>
                    <a:pt x="2052" y="1"/>
                  </a:cubicBez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52" name="Google Shape;15652;p85"/>
            <p:cNvSpPr/>
            <p:nvPr/>
          </p:nvSpPr>
          <p:spPr>
            <a:xfrm>
              <a:off x="7585795" y="3240160"/>
              <a:ext cx="205323" cy="23415"/>
            </a:xfrm>
            <a:custGeom>
              <a:avLst/>
              <a:gdLst/>
              <a:ahLst/>
              <a:cxnLst/>
              <a:rect l="l" t="t" r="r" b="b"/>
              <a:pathLst>
                <a:path w="7857" h="896" extrusionOk="0">
                  <a:moveTo>
                    <a:pt x="6395" y="1"/>
                  </a:moveTo>
                  <a:lnTo>
                    <a:pt x="6395" y="289"/>
                  </a:lnTo>
                  <a:cubicBezTo>
                    <a:pt x="6395" y="463"/>
                    <a:pt x="6260" y="597"/>
                    <a:pt x="6087" y="597"/>
                  </a:cubicBezTo>
                  <a:lnTo>
                    <a:pt x="77" y="597"/>
                  </a:lnTo>
                  <a:cubicBezTo>
                    <a:pt x="39" y="597"/>
                    <a:pt x="0" y="559"/>
                    <a:pt x="0" y="520"/>
                  </a:cubicBezTo>
                  <a:lnTo>
                    <a:pt x="0" y="809"/>
                  </a:lnTo>
                  <a:cubicBezTo>
                    <a:pt x="0" y="857"/>
                    <a:pt x="39" y="895"/>
                    <a:pt x="77" y="895"/>
                  </a:cubicBezTo>
                  <a:lnTo>
                    <a:pt x="7770" y="895"/>
                  </a:lnTo>
                  <a:cubicBezTo>
                    <a:pt x="7818" y="895"/>
                    <a:pt x="7856" y="857"/>
                    <a:pt x="7856" y="809"/>
                  </a:cubicBezTo>
                  <a:lnTo>
                    <a:pt x="7856" y="88"/>
                  </a:lnTo>
                  <a:cubicBezTo>
                    <a:pt x="7856" y="39"/>
                    <a:pt x="7818" y="1"/>
                    <a:pt x="7770" y="1"/>
                  </a:cubicBezTo>
                  <a:close/>
                </a:path>
              </a:pathLst>
            </a:custGeom>
            <a:solidFill>
              <a:srgbClr val="BFC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653" name="Google Shape;15653;p85"/>
          <p:cNvGrpSpPr/>
          <p:nvPr/>
        </p:nvGrpSpPr>
        <p:grpSpPr>
          <a:xfrm>
            <a:off x="7988340" y="2902946"/>
            <a:ext cx="308886" cy="360628"/>
            <a:chOff x="7988340" y="2902946"/>
            <a:chExt cx="308886" cy="360628"/>
          </a:xfrm>
        </p:grpSpPr>
        <p:sp>
          <p:nvSpPr>
            <p:cNvPr id="15654" name="Google Shape;15654;p85"/>
            <p:cNvSpPr/>
            <p:nvPr/>
          </p:nvSpPr>
          <p:spPr>
            <a:xfrm>
              <a:off x="8048654" y="3170072"/>
              <a:ext cx="27413" cy="88223"/>
            </a:xfrm>
            <a:custGeom>
              <a:avLst/>
              <a:gdLst/>
              <a:ahLst/>
              <a:cxnLst/>
              <a:rect l="l" t="t" r="r" b="b"/>
              <a:pathLst>
                <a:path w="1049" h="3376" extrusionOk="0">
                  <a:moveTo>
                    <a:pt x="1" y="0"/>
                  </a:moveTo>
                  <a:lnTo>
                    <a:pt x="1" y="3375"/>
                  </a:lnTo>
                  <a:lnTo>
                    <a:pt x="1049" y="3375"/>
                  </a:lnTo>
                  <a:lnTo>
                    <a:pt x="1049" y="0"/>
                  </a:ln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55" name="Google Shape;15655;p85"/>
            <p:cNvSpPr/>
            <p:nvPr/>
          </p:nvSpPr>
          <p:spPr>
            <a:xfrm>
              <a:off x="8062478" y="3170072"/>
              <a:ext cx="13589" cy="88223"/>
            </a:xfrm>
            <a:custGeom>
              <a:avLst/>
              <a:gdLst/>
              <a:ahLst/>
              <a:cxnLst/>
              <a:rect l="l" t="t" r="r" b="b"/>
              <a:pathLst>
                <a:path w="520" h="3376" extrusionOk="0">
                  <a:moveTo>
                    <a:pt x="1" y="0"/>
                  </a:moveTo>
                  <a:lnTo>
                    <a:pt x="1" y="3375"/>
                  </a:lnTo>
                  <a:lnTo>
                    <a:pt x="520" y="3375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56" name="Google Shape;15656;p85"/>
            <p:cNvSpPr/>
            <p:nvPr/>
          </p:nvSpPr>
          <p:spPr>
            <a:xfrm>
              <a:off x="8207984" y="3170072"/>
              <a:ext cx="27413" cy="88223"/>
            </a:xfrm>
            <a:custGeom>
              <a:avLst/>
              <a:gdLst/>
              <a:ahLst/>
              <a:cxnLst/>
              <a:rect l="l" t="t" r="r" b="b"/>
              <a:pathLst>
                <a:path w="1049" h="3376" extrusionOk="0">
                  <a:moveTo>
                    <a:pt x="0" y="0"/>
                  </a:moveTo>
                  <a:lnTo>
                    <a:pt x="0" y="3375"/>
                  </a:lnTo>
                  <a:lnTo>
                    <a:pt x="1049" y="3375"/>
                  </a:lnTo>
                  <a:lnTo>
                    <a:pt x="1049" y="0"/>
                  </a:ln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57" name="Google Shape;15657;p85"/>
            <p:cNvSpPr/>
            <p:nvPr/>
          </p:nvSpPr>
          <p:spPr>
            <a:xfrm>
              <a:off x="8221808" y="3170072"/>
              <a:ext cx="13589" cy="88223"/>
            </a:xfrm>
            <a:custGeom>
              <a:avLst/>
              <a:gdLst/>
              <a:ahLst/>
              <a:cxnLst/>
              <a:rect l="l" t="t" r="r" b="b"/>
              <a:pathLst>
                <a:path w="520" h="3376" extrusionOk="0">
                  <a:moveTo>
                    <a:pt x="0" y="0"/>
                  </a:moveTo>
                  <a:lnTo>
                    <a:pt x="0" y="3375"/>
                  </a:lnTo>
                  <a:lnTo>
                    <a:pt x="520" y="3375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58" name="Google Shape;15658;p85"/>
            <p:cNvSpPr/>
            <p:nvPr/>
          </p:nvSpPr>
          <p:spPr>
            <a:xfrm>
              <a:off x="8021032" y="3149715"/>
              <a:ext cx="242248" cy="46516"/>
            </a:xfrm>
            <a:custGeom>
              <a:avLst/>
              <a:gdLst/>
              <a:ahLst/>
              <a:cxnLst/>
              <a:rect l="l" t="t" r="r" b="b"/>
              <a:pathLst>
                <a:path w="9270" h="1780" extrusionOk="0">
                  <a:moveTo>
                    <a:pt x="0" y="0"/>
                  </a:moveTo>
                  <a:lnTo>
                    <a:pt x="0" y="1395"/>
                  </a:lnTo>
                  <a:cubicBezTo>
                    <a:pt x="0" y="1606"/>
                    <a:pt x="164" y="1779"/>
                    <a:pt x="385" y="1779"/>
                  </a:cubicBezTo>
                  <a:lnTo>
                    <a:pt x="8876" y="1779"/>
                  </a:lnTo>
                  <a:cubicBezTo>
                    <a:pt x="9097" y="1779"/>
                    <a:pt x="9270" y="1606"/>
                    <a:pt x="9260" y="1395"/>
                  </a:cubicBezTo>
                  <a:lnTo>
                    <a:pt x="9260" y="0"/>
                  </a:ln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59" name="Google Shape;15659;p85"/>
            <p:cNvSpPr/>
            <p:nvPr/>
          </p:nvSpPr>
          <p:spPr>
            <a:xfrm>
              <a:off x="8028062" y="2902946"/>
              <a:ext cx="227954" cy="267153"/>
            </a:xfrm>
            <a:custGeom>
              <a:avLst/>
              <a:gdLst/>
              <a:ahLst/>
              <a:cxnLst/>
              <a:rect l="l" t="t" r="r" b="b"/>
              <a:pathLst>
                <a:path w="8723" h="10223" extrusionOk="0">
                  <a:moveTo>
                    <a:pt x="1481" y="0"/>
                  </a:moveTo>
                  <a:cubicBezTo>
                    <a:pt x="664" y="0"/>
                    <a:pt x="0" y="664"/>
                    <a:pt x="0" y="1491"/>
                  </a:cubicBezTo>
                  <a:lnTo>
                    <a:pt x="0" y="10222"/>
                  </a:lnTo>
                  <a:lnTo>
                    <a:pt x="8722" y="10222"/>
                  </a:lnTo>
                  <a:lnTo>
                    <a:pt x="8722" y="1491"/>
                  </a:lnTo>
                  <a:cubicBezTo>
                    <a:pt x="8722" y="664"/>
                    <a:pt x="8059" y="0"/>
                    <a:pt x="7241" y="0"/>
                  </a:cubicBez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60" name="Google Shape;15660;p85"/>
            <p:cNvSpPr/>
            <p:nvPr/>
          </p:nvSpPr>
          <p:spPr>
            <a:xfrm>
              <a:off x="8179578" y="2902946"/>
              <a:ext cx="76438" cy="267153"/>
            </a:xfrm>
            <a:custGeom>
              <a:avLst/>
              <a:gdLst/>
              <a:ahLst/>
              <a:cxnLst/>
              <a:rect l="l" t="t" r="r" b="b"/>
              <a:pathLst>
                <a:path w="2925" h="10223" extrusionOk="0">
                  <a:moveTo>
                    <a:pt x="1" y="0"/>
                  </a:moveTo>
                  <a:cubicBezTo>
                    <a:pt x="818" y="0"/>
                    <a:pt x="1482" y="664"/>
                    <a:pt x="1482" y="1491"/>
                  </a:cubicBezTo>
                  <a:lnTo>
                    <a:pt x="1482" y="10222"/>
                  </a:lnTo>
                  <a:lnTo>
                    <a:pt x="2924" y="10222"/>
                  </a:lnTo>
                  <a:lnTo>
                    <a:pt x="2924" y="1491"/>
                  </a:lnTo>
                  <a:cubicBezTo>
                    <a:pt x="2924" y="664"/>
                    <a:pt x="2261" y="0"/>
                    <a:pt x="1443" y="0"/>
                  </a:cubicBez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61" name="Google Shape;15661;p85"/>
            <p:cNvSpPr/>
            <p:nvPr/>
          </p:nvSpPr>
          <p:spPr>
            <a:xfrm>
              <a:off x="8001668" y="3072572"/>
              <a:ext cx="55558" cy="97526"/>
            </a:xfrm>
            <a:custGeom>
              <a:avLst/>
              <a:gdLst/>
              <a:ahLst/>
              <a:cxnLst/>
              <a:rect l="l" t="t" r="r" b="b"/>
              <a:pathLst>
                <a:path w="2126" h="3732" extrusionOk="0">
                  <a:moveTo>
                    <a:pt x="1" y="0"/>
                  </a:moveTo>
                  <a:lnTo>
                    <a:pt x="1" y="3125"/>
                  </a:lnTo>
                  <a:cubicBezTo>
                    <a:pt x="1" y="3462"/>
                    <a:pt x="270" y="3731"/>
                    <a:pt x="606" y="3731"/>
                  </a:cubicBezTo>
                  <a:lnTo>
                    <a:pt x="2126" y="3731"/>
                  </a:lnTo>
                  <a:lnTo>
                    <a:pt x="2116" y="0"/>
                  </a:ln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62" name="Google Shape;15662;p85"/>
            <p:cNvSpPr/>
            <p:nvPr/>
          </p:nvSpPr>
          <p:spPr>
            <a:xfrm>
              <a:off x="8029577" y="3072572"/>
              <a:ext cx="27648" cy="97526"/>
            </a:xfrm>
            <a:custGeom>
              <a:avLst/>
              <a:gdLst/>
              <a:ahLst/>
              <a:cxnLst/>
              <a:rect l="l" t="t" r="r" b="b"/>
              <a:pathLst>
                <a:path w="1058" h="3732" extrusionOk="0">
                  <a:moveTo>
                    <a:pt x="0" y="0"/>
                  </a:moveTo>
                  <a:lnTo>
                    <a:pt x="0" y="3731"/>
                  </a:lnTo>
                  <a:lnTo>
                    <a:pt x="1058" y="3731"/>
                  </a:lnTo>
                  <a:lnTo>
                    <a:pt x="1058" y="0"/>
                  </a:ln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63" name="Google Shape;15663;p85"/>
            <p:cNvSpPr/>
            <p:nvPr/>
          </p:nvSpPr>
          <p:spPr>
            <a:xfrm>
              <a:off x="8226826" y="3072572"/>
              <a:ext cx="55558" cy="97526"/>
            </a:xfrm>
            <a:custGeom>
              <a:avLst/>
              <a:gdLst/>
              <a:ahLst/>
              <a:cxnLst/>
              <a:rect l="l" t="t" r="r" b="b"/>
              <a:pathLst>
                <a:path w="2126" h="3732" extrusionOk="0">
                  <a:moveTo>
                    <a:pt x="1" y="0"/>
                  </a:moveTo>
                  <a:lnTo>
                    <a:pt x="1" y="3731"/>
                  </a:lnTo>
                  <a:lnTo>
                    <a:pt x="1530" y="3731"/>
                  </a:lnTo>
                  <a:cubicBezTo>
                    <a:pt x="1856" y="3731"/>
                    <a:pt x="2126" y="3462"/>
                    <a:pt x="2126" y="3125"/>
                  </a:cubicBezTo>
                  <a:lnTo>
                    <a:pt x="2126" y="0"/>
                  </a:ln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64" name="Google Shape;15664;p85"/>
            <p:cNvSpPr/>
            <p:nvPr/>
          </p:nvSpPr>
          <p:spPr>
            <a:xfrm>
              <a:off x="8238899" y="3072572"/>
              <a:ext cx="43249" cy="97526"/>
            </a:xfrm>
            <a:custGeom>
              <a:avLst/>
              <a:gdLst/>
              <a:ahLst/>
              <a:cxnLst/>
              <a:rect l="l" t="t" r="r" b="b"/>
              <a:pathLst>
                <a:path w="1655" h="3732" extrusionOk="0">
                  <a:moveTo>
                    <a:pt x="596" y="0"/>
                  </a:moveTo>
                  <a:lnTo>
                    <a:pt x="596" y="3125"/>
                  </a:lnTo>
                  <a:cubicBezTo>
                    <a:pt x="596" y="3462"/>
                    <a:pt x="327" y="3731"/>
                    <a:pt x="0" y="3731"/>
                  </a:cubicBezTo>
                  <a:lnTo>
                    <a:pt x="1058" y="3731"/>
                  </a:lnTo>
                  <a:cubicBezTo>
                    <a:pt x="1385" y="3731"/>
                    <a:pt x="1654" y="3462"/>
                    <a:pt x="1654" y="3125"/>
                  </a:cubicBezTo>
                  <a:lnTo>
                    <a:pt x="1654" y="0"/>
                  </a:ln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65" name="Google Shape;15665;p85"/>
            <p:cNvSpPr/>
            <p:nvPr/>
          </p:nvSpPr>
          <p:spPr>
            <a:xfrm>
              <a:off x="8057199" y="3109759"/>
              <a:ext cx="169652" cy="60340"/>
            </a:xfrm>
            <a:custGeom>
              <a:avLst/>
              <a:gdLst/>
              <a:ahLst/>
              <a:cxnLst/>
              <a:rect l="l" t="t" r="r" b="b"/>
              <a:pathLst>
                <a:path w="6492" h="2309" extrusionOk="0">
                  <a:moveTo>
                    <a:pt x="866" y="0"/>
                  </a:moveTo>
                  <a:cubicBezTo>
                    <a:pt x="395" y="0"/>
                    <a:pt x="1" y="385"/>
                    <a:pt x="1" y="866"/>
                  </a:cubicBezTo>
                  <a:lnTo>
                    <a:pt x="1" y="2308"/>
                  </a:lnTo>
                  <a:lnTo>
                    <a:pt x="6492" y="2308"/>
                  </a:lnTo>
                  <a:lnTo>
                    <a:pt x="6492" y="866"/>
                  </a:lnTo>
                  <a:cubicBezTo>
                    <a:pt x="6492" y="385"/>
                    <a:pt x="6107" y="0"/>
                    <a:pt x="5626" y="0"/>
                  </a:cubicBez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66" name="Google Shape;15666;p85"/>
            <p:cNvSpPr/>
            <p:nvPr/>
          </p:nvSpPr>
          <p:spPr>
            <a:xfrm>
              <a:off x="8028297" y="3252729"/>
              <a:ext cx="68127" cy="10845"/>
            </a:xfrm>
            <a:custGeom>
              <a:avLst/>
              <a:gdLst/>
              <a:ahLst/>
              <a:cxnLst/>
              <a:rect l="l" t="t" r="r" b="b"/>
              <a:pathLst>
                <a:path w="2607" h="415" extrusionOk="0">
                  <a:moveTo>
                    <a:pt x="280" y="1"/>
                  </a:moveTo>
                  <a:cubicBezTo>
                    <a:pt x="1" y="1"/>
                    <a:pt x="1" y="414"/>
                    <a:pt x="280" y="414"/>
                  </a:cubicBezTo>
                  <a:lnTo>
                    <a:pt x="2328" y="414"/>
                  </a:lnTo>
                  <a:cubicBezTo>
                    <a:pt x="2607" y="414"/>
                    <a:pt x="2607" y="1"/>
                    <a:pt x="2328" y="1"/>
                  </a:cubicBez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67" name="Google Shape;15667;p85"/>
            <p:cNvSpPr/>
            <p:nvPr/>
          </p:nvSpPr>
          <p:spPr>
            <a:xfrm>
              <a:off x="8187627" y="3252729"/>
              <a:ext cx="67866" cy="10845"/>
            </a:xfrm>
            <a:custGeom>
              <a:avLst/>
              <a:gdLst/>
              <a:ahLst/>
              <a:cxnLst/>
              <a:rect l="l" t="t" r="r" b="b"/>
              <a:pathLst>
                <a:path w="2597" h="415" extrusionOk="0">
                  <a:moveTo>
                    <a:pt x="279" y="1"/>
                  </a:moveTo>
                  <a:cubicBezTo>
                    <a:pt x="0" y="1"/>
                    <a:pt x="0" y="414"/>
                    <a:pt x="279" y="414"/>
                  </a:cubicBezTo>
                  <a:lnTo>
                    <a:pt x="2328" y="414"/>
                  </a:lnTo>
                  <a:cubicBezTo>
                    <a:pt x="2597" y="414"/>
                    <a:pt x="2597" y="1"/>
                    <a:pt x="2328" y="1"/>
                  </a:cubicBez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68" name="Google Shape;15668;p85"/>
            <p:cNvSpPr/>
            <p:nvPr/>
          </p:nvSpPr>
          <p:spPr>
            <a:xfrm>
              <a:off x="7988340" y="3054723"/>
              <a:ext cx="82213" cy="25897"/>
            </a:xfrm>
            <a:custGeom>
              <a:avLst/>
              <a:gdLst/>
              <a:ahLst/>
              <a:cxnLst/>
              <a:rect l="l" t="t" r="r" b="b"/>
              <a:pathLst>
                <a:path w="3146" h="991" extrusionOk="0">
                  <a:moveTo>
                    <a:pt x="213" y="0"/>
                  </a:moveTo>
                  <a:cubicBezTo>
                    <a:pt x="97" y="10"/>
                    <a:pt x="1" y="106"/>
                    <a:pt x="1" y="222"/>
                  </a:cubicBezTo>
                  <a:lnTo>
                    <a:pt x="1" y="779"/>
                  </a:lnTo>
                  <a:cubicBezTo>
                    <a:pt x="1" y="895"/>
                    <a:pt x="97" y="991"/>
                    <a:pt x="213" y="991"/>
                  </a:cubicBezTo>
                  <a:lnTo>
                    <a:pt x="2934" y="991"/>
                  </a:lnTo>
                  <a:cubicBezTo>
                    <a:pt x="3049" y="991"/>
                    <a:pt x="3145" y="895"/>
                    <a:pt x="3145" y="779"/>
                  </a:cubicBezTo>
                  <a:lnTo>
                    <a:pt x="3145" y="222"/>
                  </a:lnTo>
                  <a:cubicBezTo>
                    <a:pt x="3145" y="106"/>
                    <a:pt x="3049" y="0"/>
                    <a:pt x="2934" y="0"/>
                  </a:cubicBez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69" name="Google Shape;15669;p85"/>
            <p:cNvSpPr/>
            <p:nvPr/>
          </p:nvSpPr>
          <p:spPr>
            <a:xfrm>
              <a:off x="7988340" y="3062014"/>
              <a:ext cx="82213" cy="18606"/>
            </a:xfrm>
            <a:custGeom>
              <a:avLst/>
              <a:gdLst/>
              <a:ahLst/>
              <a:cxnLst/>
              <a:rect l="l" t="t" r="r" b="b"/>
              <a:pathLst>
                <a:path w="3146" h="712" extrusionOk="0">
                  <a:moveTo>
                    <a:pt x="1" y="0"/>
                  </a:moveTo>
                  <a:lnTo>
                    <a:pt x="1" y="500"/>
                  </a:lnTo>
                  <a:cubicBezTo>
                    <a:pt x="1" y="616"/>
                    <a:pt x="97" y="712"/>
                    <a:pt x="213" y="712"/>
                  </a:cubicBezTo>
                  <a:lnTo>
                    <a:pt x="2934" y="712"/>
                  </a:lnTo>
                  <a:cubicBezTo>
                    <a:pt x="3049" y="712"/>
                    <a:pt x="3145" y="616"/>
                    <a:pt x="3145" y="500"/>
                  </a:cubicBezTo>
                  <a:lnTo>
                    <a:pt x="3145" y="0"/>
                  </a:lnTo>
                  <a:cubicBezTo>
                    <a:pt x="3145" y="125"/>
                    <a:pt x="3049" y="221"/>
                    <a:pt x="2934" y="221"/>
                  </a:cubicBezTo>
                  <a:lnTo>
                    <a:pt x="213" y="221"/>
                  </a:lnTo>
                  <a:cubicBezTo>
                    <a:pt x="97" y="221"/>
                    <a:pt x="1" y="125"/>
                    <a:pt x="1" y="0"/>
                  </a:cubicBez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70" name="Google Shape;15670;p85"/>
            <p:cNvSpPr/>
            <p:nvPr/>
          </p:nvSpPr>
          <p:spPr>
            <a:xfrm>
              <a:off x="8214778" y="3054959"/>
              <a:ext cx="82448" cy="25662"/>
            </a:xfrm>
            <a:custGeom>
              <a:avLst/>
              <a:gdLst/>
              <a:ahLst/>
              <a:cxnLst/>
              <a:rect l="l" t="t" r="r" b="b"/>
              <a:pathLst>
                <a:path w="3155" h="982" extrusionOk="0">
                  <a:moveTo>
                    <a:pt x="221" y="1"/>
                  </a:moveTo>
                  <a:cubicBezTo>
                    <a:pt x="96" y="1"/>
                    <a:pt x="0" y="97"/>
                    <a:pt x="0" y="213"/>
                  </a:cubicBezTo>
                  <a:lnTo>
                    <a:pt x="0" y="770"/>
                  </a:lnTo>
                  <a:cubicBezTo>
                    <a:pt x="0" y="886"/>
                    <a:pt x="96" y="982"/>
                    <a:pt x="221" y="982"/>
                  </a:cubicBezTo>
                  <a:lnTo>
                    <a:pt x="2933" y="982"/>
                  </a:lnTo>
                  <a:cubicBezTo>
                    <a:pt x="3058" y="982"/>
                    <a:pt x="3154" y="886"/>
                    <a:pt x="3154" y="770"/>
                  </a:cubicBezTo>
                  <a:lnTo>
                    <a:pt x="3154" y="213"/>
                  </a:lnTo>
                  <a:cubicBezTo>
                    <a:pt x="3154" y="97"/>
                    <a:pt x="3058" y="1"/>
                    <a:pt x="2933" y="1"/>
                  </a:cubicBez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71" name="Google Shape;15671;p85"/>
            <p:cNvSpPr/>
            <p:nvPr/>
          </p:nvSpPr>
          <p:spPr>
            <a:xfrm>
              <a:off x="8214778" y="3062250"/>
              <a:ext cx="82448" cy="18371"/>
            </a:xfrm>
            <a:custGeom>
              <a:avLst/>
              <a:gdLst/>
              <a:ahLst/>
              <a:cxnLst/>
              <a:rect l="l" t="t" r="r" b="b"/>
              <a:pathLst>
                <a:path w="3155" h="703" extrusionOk="0">
                  <a:moveTo>
                    <a:pt x="0" y="1"/>
                  </a:moveTo>
                  <a:lnTo>
                    <a:pt x="0" y="491"/>
                  </a:lnTo>
                  <a:cubicBezTo>
                    <a:pt x="0" y="607"/>
                    <a:pt x="96" y="703"/>
                    <a:pt x="221" y="703"/>
                  </a:cubicBezTo>
                  <a:lnTo>
                    <a:pt x="2933" y="703"/>
                  </a:lnTo>
                  <a:cubicBezTo>
                    <a:pt x="3058" y="703"/>
                    <a:pt x="3154" y="607"/>
                    <a:pt x="3154" y="491"/>
                  </a:cubicBezTo>
                  <a:lnTo>
                    <a:pt x="3154" y="1"/>
                  </a:lnTo>
                  <a:cubicBezTo>
                    <a:pt x="3154" y="116"/>
                    <a:pt x="3058" y="212"/>
                    <a:pt x="2933" y="212"/>
                  </a:cubicBezTo>
                  <a:lnTo>
                    <a:pt x="221" y="212"/>
                  </a:lnTo>
                  <a:cubicBezTo>
                    <a:pt x="96" y="212"/>
                    <a:pt x="0" y="116"/>
                    <a:pt x="0" y="1"/>
                  </a:cubicBez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72" name="Google Shape;15672;p85"/>
            <p:cNvSpPr/>
            <p:nvPr/>
          </p:nvSpPr>
          <p:spPr>
            <a:xfrm>
              <a:off x="8057461" y="3109759"/>
              <a:ext cx="169130" cy="30183"/>
            </a:xfrm>
            <a:custGeom>
              <a:avLst/>
              <a:gdLst/>
              <a:ahLst/>
              <a:cxnLst/>
              <a:rect l="l" t="t" r="r" b="b"/>
              <a:pathLst>
                <a:path w="6472" h="1155" extrusionOk="0">
                  <a:moveTo>
                    <a:pt x="856" y="0"/>
                  </a:moveTo>
                  <a:cubicBezTo>
                    <a:pt x="433" y="0"/>
                    <a:pt x="68" y="308"/>
                    <a:pt x="0" y="731"/>
                  </a:cubicBezTo>
                  <a:cubicBezTo>
                    <a:pt x="750" y="991"/>
                    <a:pt x="1933" y="1154"/>
                    <a:pt x="3260" y="1154"/>
                  </a:cubicBezTo>
                  <a:cubicBezTo>
                    <a:pt x="4558" y="1154"/>
                    <a:pt x="5722" y="991"/>
                    <a:pt x="6472" y="750"/>
                  </a:cubicBezTo>
                  <a:cubicBezTo>
                    <a:pt x="6414" y="318"/>
                    <a:pt x="6049" y="0"/>
                    <a:pt x="5616" y="0"/>
                  </a:cubicBezTo>
                  <a:close/>
                </a:path>
              </a:pathLst>
            </a:custGeom>
            <a:solidFill>
              <a:srgbClr val="7A8C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73" name="Google Shape;15673;p85"/>
            <p:cNvSpPr/>
            <p:nvPr/>
          </p:nvSpPr>
          <p:spPr>
            <a:xfrm>
              <a:off x="8076564" y="2952937"/>
              <a:ext cx="34939" cy="31385"/>
            </a:xfrm>
            <a:custGeom>
              <a:avLst/>
              <a:gdLst/>
              <a:ahLst/>
              <a:cxnLst/>
              <a:rect l="l" t="t" r="r" b="b"/>
              <a:pathLst>
                <a:path w="1337" h="1201" extrusionOk="0">
                  <a:moveTo>
                    <a:pt x="669" y="1"/>
                  </a:moveTo>
                  <a:cubicBezTo>
                    <a:pt x="565" y="1"/>
                    <a:pt x="462" y="68"/>
                    <a:pt x="462" y="203"/>
                  </a:cubicBezTo>
                  <a:lnTo>
                    <a:pt x="462" y="395"/>
                  </a:lnTo>
                  <a:lnTo>
                    <a:pt x="279" y="395"/>
                  </a:lnTo>
                  <a:cubicBezTo>
                    <a:pt x="0" y="395"/>
                    <a:pt x="0" y="809"/>
                    <a:pt x="279" y="809"/>
                  </a:cubicBezTo>
                  <a:lnTo>
                    <a:pt x="462" y="809"/>
                  </a:lnTo>
                  <a:lnTo>
                    <a:pt x="462" y="991"/>
                  </a:lnTo>
                  <a:cubicBezTo>
                    <a:pt x="462" y="1131"/>
                    <a:pt x="565" y="1200"/>
                    <a:pt x="669" y="1200"/>
                  </a:cubicBezTo>
                  <a:cubicBezTo>
                    <a:pt x="772" y="1200"/>
                    <a:pt x="875" y="1131"/>
                    <a:pt x="875" y="991"/>
                  </a:cubicBezTo>
                  <a:lnTo>
                    <a:pt x="875" y="809"/>
                  </a:lnTo>
                  <a:lnTo>
                    <a:pt x="1068" y="809"/>
                  </a:lnTo>
                  <a:cubicBezTo>
                    <a:pt x="1337" y="809"/>
                    <a:pt x="1337" y="395"/>
                    <a:pt x="1068" y="395"/>
                  </a:cubicBezTo>
                  <a:lnTo>
                    <a:pt x="875" y="395"/>
                  </a:lnTo>
                  <a:lnTo>
                    <a:pt x="875" y="203"/>
                  </a:lnTo>
                  <a:cubicBezTo>
                    <a:pt x="875" y="68"/>
                    <a:pt x="772" y="1"/>
                    <a:pt x="669" y="1"/>
                  </a:cubicBez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74" name="Google Shape;15674;p85"/>
            <p:cNvSpPr/>
            <p:nvPr/>
          </p:nvSpPr>
          <p:spPr>
            <a:xfrm>
              <a:off x="8173803" y="2952937"/>
              <a:ext cx="34965" cy="31202"/>
            </a:xfrm>
            <a:custGeom>
              <a:avLst/>
              <a:gdLst/>
              <a:ahLst/>
              <a:cxnLst/>
              <a:rect l="l" t="t" r="r" b="b"/>
              <a:pathLst>
                <a:path w="1338" h="1194" extrusionOk="0">
                  <a:moveTo>
                    <a:pt x="674" y="1"/>
                  </a:moveTo>
                  <a:cubicBezTo>
                    <a:pt x="573" y="1"/>
                    <a:pt x="472" y="68"/>
                    <a:pt x="472" y="203"/>
                  </a:cubicBezTo>
                  <a:lnTo>
                    <a:pt x="472" y="395"/>
                  </a:lnTo>
                  <a:lnTo>
                    <a:pt x="279" y="395"/>
                  </a:lnTo>
                  <a:cubicBezTo>
                    <a:pt x="1" y="395"/>
                    <a:pt x="1" y="799"/>
                    <a:pt x="279" y="799"/>
                  </a:cubicBezTo>
                  <a:lnTo>
                    <a:pt x="472" y="799"/>
                  </a:lnTo>
                  <a:lnTo>
                    <a:pt x="472" y="991"/>
                  </a:lnTo>
                  <a:cubicBezTo>
                    <a:pt x="472" y="1126"/>
                    <a:pt x="573" y="1193"/>
                    <a:pt x="674" y="1193"/>
                  </a:cubicBezTo>
                  <a:cubicBezTo>
                    <a:pt x="775" y="1193"/>
                    <a:pt x="876" y="1126"/>
                    <a:pt x="876" y="991"/>
                  </a:cubicBezTo>
                  <a:lnTo>
                    <a:pt x="876" y="799"/>
                  </a:lnTo>
                  <a:lnTo>
                    <a:pt x="1068" y="799"/>
                  </a:lnTo>
                  <a:cubicBezTo>
                    <a:pt x="1337" y="799"/>
                    <a:pt x="1337" y="395"/>
                    <a:pt x="1068" y="395"/>
                  </a:cubicBezTo>
                  <a:lnTo>
                    <a:pt x="876" y="395"/>
                  </a:lnTo>
                  <a:lnTo>
                    <a:pt x="876" y="203"/>
                  </a:lnTo>
                  <a:cubicBezTo>
                    <a:pt x="876" y="68"/>
                    <a:pt x="775" y="1"/>
                    <a:pt x="674" y="1"/>
                  </a:cubicBez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75" name="Google Shape;15675;p85"/>
            <p:cNvSpPr/>
            <p:nvPr/>
          </p:nvSpPr>
          <p:spPr>
            <a:xfrm>
              <a:off x="8076564" y="3026579"/>
              <a:ext cx="34939" cy="31359"/>
            </a:xfrm>
            <a:custGeom>
              <a:avLst/>
              <a:gdLst/>
              <a:ahLst/>
              <a:cxnLst/>
              <a:rect l="l" t="t" r="r" b="b"/>
              <a:pathLst>
                <a:path w="1337" h="1200" extrusionOk="0">
                  <a:moveTo>
                    <a:pt x="669" y="0"/>
                  </a:moveTo>
                  <a:cubicBezTo>
                    <a:pt x="565" y="0"/>
                    <a:pt x="462" y="68"/>
                    <a:pt x="462" y="202"/>
                  </a:cubicBezTo>
                  <a:lnTo>
                    <a:pt x="462" y="395"/>
                  </a:lnTo>
                  <a:lnTo>
                    <a:pt x="279" y="395"/>
                  </a:lnTo>
                  <a:cubicBezTo>
                    <a:pt x="0" y="395"/>
                    <a:pt x="0" y="808"/>
                    <a:pt x="279" y="808"/>
                  </a:cubicBezTo>
                  <a:lnTo>
                    <a:pt x="462" y="808"/>
                  </a:lnTo>
                  <a:lnTo>
                    <a:pt x="462" y="991"/>
                  </a:lnTo>
                  <a:cubicBezTo>
                    <a:pt x="462" y="1130"/>
                    <a:pt x="565" y="1200"/>
                    <a:pt x="669" y="1200"/>
                  </a:cubicBezTo>
                  <a:cubicBezTo>
                    <a:pt x="772" y="1200"/>
                    <a:pt x="875" y="1130"/>
                    <a:pt x="875" y="991"/>
                  </a:cubicBezTo>
                  <a:lnTo>
                    <a:pt x="875" y="808"/>
                  </a:lnTo>
                  <a:lnTo>
                    <a:pt x="1068" y="808"/>
                  </a:lnTo>
                  <a:cubicBezTo>
                    <a:pt x="1337" y="808"/>
                    <a:pt x="1337" y="395"/>
                    <a:pt x="1068" y="395"/>
                  </a:cubicBezTo>
                  <a:lnTo>
                    <a:pt x="875" y="395"/>
                  </a:lnTo>
                  <a:lnTo>
                    <a:pt x="875" y="202"/>
                  </a:lnTo>
                  <a:cubicBezTo>
                    <a:pt x="875" y="68"/>
                    <a:pt x="772" y="0"/>
                    <a:pt x="669" y="0"/>
                  </a:cubicBez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76" name="Google Shape;15676;p85"/>
            <p:cNvSpPr/>
            <p:nvPr/>
          </p:nvSpPr>
          <p:spPr>
            <a:xfrm>
              <a:off x="8173803" y="3026579"/>
              <a:ext cx="34965" cy="31359"/>
            </a:xfrm>
            <a:custGeom>
              <a:avLst/>
              <a:gdLst/>
              <a:ahLst/>
              <a:cxnLst/>
              <a:rect l="l" t="t" r="r" b="b"/>
              <a:pathLst>
                <a:path w="1338" h="1200" extrusionOk="0">
                  <a:moveTo>
                    <a:pt x="669" y="0"/>
                  </a:moveTo>
                  <a:cubicBezTo>
                    <a:pt x="566" y="0"/>
                    <a:pt x="462" y="68"/>
                    <a:pt x="462" y="202"/>
                  </a:cubicBezTo>
                  <a:lnTo>
                    <a:pt x="462" y="395"/>
                  </a:lnTo>
                  <a:lnTo>
                    <a:pt x="279" y="395"/>
                  </a:lnTo>
                  <a:cubicBezTo>
                    <a:pt x="1" y="395"/>
                    <a:pt x="1" y="808"/>
                    <a:pt x="279" y="808"/>
                  </a:cubicBezTo>
                  <a:lnTo>
                    <a:pt x="462" y="808"/>
                  </a:lnTo>
                  <a:lnTo>
                    <a:pt x="462" y="991"/>
                  </a:lnTo>
                  <a:cubicBezTo>
                    <a:pt x="462" y="1130"/>
                    <a:pt x="566" y="1200"/>
                    <a:pt x="669" y="1200"/>
                  </a:cubicBezTo>
                  <a:cubicBezTo>
                    <a:pt x="772" y="1200"/>
                    <a:pt x="876" y="1130"/>
                    <a:pt x="876" y="991"/>
                  </a:cubicBezTo>
                  <a:lnTo>
                    <a:pt x="876" y="808"/>
                  </a:lnTo>
                  <a:lnTo>
                    <a:pt x="1068" y="808"/>
                  </a:lnTo>
                  <a:cubicBezTo>
                    <a:pt x="1337" y="808"/>
                    <a:pt x="1337" y="395"/>
                    <a:pt x="1068" y="395"/>
                  </a:cubicBezTo>
                  <a:lnTo>
                    <a:pt x="876" y="395"/>
                  </a:lnTo>
                  <a:lnTo>
                    <a:pt x="876" y="202"/>
                  </a:lnTo>
                  <a:cubicBezTo>
                    <a:pt x="876" y="68"/>
                    <a:pt x="772" y="0"/>
                    <a:pt x="669" y="0"/>
                  </a:cubicBez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677" name="Google Shape;15677;p85"/>
          <p:cNvGrpSpPr/>
          <p:nvPr/>
        </p:nvGrpSpPr>
        <p:grpSpPr>
          <a:xfrm>
            <a:off x="5690039" y="2902998"/>
            <a:ext cx="362902" cy="360498"/>
            <a:chOff x="5690039" y="2902998"/>
            <a:chExt cx="362902" cy="360498"/>
          </a:xfrm>
        </p:grpSpPr>
        <p:sp>
          <p:nvSpPr>
            <p:cNvPr id="15678" name="Google Shape;15678;p85"/>
            <p:cNvSpPr/>
            <p:nvPr/>
          </p:nvSpPr>
          <p:spPr>
            <a:xfrm>
              <a:off x="5690039" y="2902998"/>
              <a:ext cx="361883" cy="360498"/>
            </a:xfrm>
            <a:custGeom>
              <a:avLst/>
              <a:gdLst/>
              <a:ahLst/>
              <a:cxnLst/>
              <a:rect l="l" t="t" r="r" b="b"/>
              <a:pathLst>
                <a:path w="13848" h="13795" extrusionOk="0">
                  <a:moveTo>
                    <a:pt x="8235" y="2316"/>
                  </a:moveTo>
                  <a:cubicBezTo>
                    <a:pt x="8286" y="2316"/>
                    <a:pt x="8339" y="2336"/>
                    <a:pt x="8386" y="2383"/>
                  </a:cubicBezTo>
                  <a:lnTo>
                    <a:pt x="8886" y="2883"/>
                  </a:lnTo>
                  <a:cubicBezTo>
                    <a:pt x="9040" y="3038"/>
                    <a:pt x="8902" y="3248"/>
                    <a:pt x="8738" y="3248"/>
                  </a:cubicBezTo>
                  <a:cubicBezTo>
                    <a:pt x="8688" y="3248"/>
                    <a:pt x="8635" y="3229"/>
                    <a:pt x="8588" y="3181"/>
                  </a:cubicBezTo>
                  <a:lnTo>
                    <a:pt x="8088" y="2681"/>
                  </a:lnTo>
                  <a:cubicBezTo>
                    <a:pt x="7933" y="2527"/>
                    <a:pt x="8072" y="2316"/>
                    <a:pt x="8235" y="2316"/>
                  </a:cubicBezTo>
                  <a:close/>
                  <a:moveTo>
                    <a:pt x="9514" y="3595"/>
                  </a:moveTo>
                  <a:cubicBezTo>
                    <a:pt x="9565" y="3595"/>
                    <a:pt x="9617" y="3615"/>
                    <a:pt x="9665" y="3662"/>
                  </a:cubicBezTo>
                  <a:lnTo>
                    <a:pt x="10165" y="4162"/>
                  </a:lnTo>
                  <a:cubicBezTo>
                    <a:pt x="10320" y="4310"/>
                    <a:pt x="10180" y="4526"/>
                    <a:pt x="10015" y="4526"/>
                  </a:cubicBezTo>
                  <a:cubicBezTo>
                    <a:pt x="9965" y="4526"/>
                    <a:pt x="9913" y="4507"/>
                    <a:pt x="9867" y="4460"/>
                  </a:cubicBezTo>
                  <a:lnTo>
                    <a:pt x="9367" y="3960"/>
                  </a:lnTo>
                  <a:cubicBezTo>
                    <a:pt x="9212" y="3806"/>
                    <a:pt x="9350" y="3595"/>
                    <a:pt x="9514" y="3595"/>
                  </a:cubicBezTo>
                  <a:close/>
                  <a:moveTo>
                    <a:pt x="10793" y="4874"/>
                  </a:moveTo>
                  <a:cubicBezTo>
                    <a:pt x="10844" y="4874"/>
                    <a:pt x="10896" y="4893"/>
                    <a:pt x="10944" y="4941"/>
                  </a:cubicBezTo>
                  <a:lnTo>
                    <a:pt x="11444" y="5441"/>
                  </a:lnTo>
                  <a:cubicBezTo>
                    <a:pt x="11600" y="5589"/>
                    <a:pt x="11452" y="5801"/>
                    <a:pt x="11288" y="5801"/>
                  </a:cubicBezTo>
                  <a:cubicBezTo>
                    <a:pt x="11239" y="5801"/>
                    <a:pt x="11189" y="5783"/>
                    <a:pt x="11146" y="5739"/>
                  </a:cubicBezTo>
                  <a:lnTo>
                    <a:pt x="10646" y="5239"/>
                  </a:lnTo>
                  <a:cubicBezTo>
                    <a:pt x="10491" y="5084"/>
                    <a:pt x="10629" y="4874"/>
                    <a:pt x="10793" y="4874"/>
                  </a:cubicBezTo>
                  <a:close/>
                  <a:moveTo>
                    <a:pt x="8727" y="1"/>
                  </a:moveTo>
                  <a:cubicBezTo>
                    <a:pt x="8670" y="1"/>
                    <a:pt x="8612" y="22"/>
                    <a:pt x="8569" y="66"/>
                  </a:cubicBezTo>
                  <a:lnTo>
                    <a:pt x="7319" y="1316"/>
                  </a:lnTo>
                  <a:lnTo>
                    <a:pt x="7607" y="1604"/>
                  </a:lnTo>
                  <a:cubicBezTo>
                    <a:pt x="7762" y="1759"/>
                    <a:pt x="7623" y="1969"/>
                    <a:pt x="7459" y="1969"/>
                  </a:cubicBezTo>
                  <a:cubicBezTo>
                    <a:pt x="7409" y="1969"/>
                    <a:pt x="7356" y="1950"/>
                    <a:pt x="7309" y="1902"/>
                  </a:cubicBezTo>
                  <a:lnTo>
                    <a:pt x="7020" y="1614"/>
                  </a:lnTo>
                  <a:lnTo>
                    <a:pt x="87" y="8547"/>
                  </a:lnTo>
                  <a:cubicBezTo>
                    <a:pt x="1" y="8633"/>
                    <a:pt x="1" y="8778"/>
                    <a:pt x="87" y="8864"/>
                  </a:cubicBezTo>
                  <a:lnTo>
                    <a:pt x="318" y="9095"/>
                  </a:lnTo>
                  <a:cubicBezTo>
                    <a:pt x="364" y="9135"/>
                    <a:pt x="420" y="9158"/>
                    <a:pt x="476" y="9158"/>
                  </a:cubicBezTo>
                  <a:cubicBezTo>
                    <a:pt x="514" y="9158"/>
                    <a:pt x="552" y="9147"/>
                    <a:pt x="587" y="9124"/>
                  </a:cubicBezTo>
                  <a:cubicBezTo>
                    <a:pt x="681" y="9075"/>
                    <a:pt x="775" y="9054"/>
                    <a:pt x="866" y="9054"/>
                  </a:cubicBezTo>
                  <a:cubicBezTo>
                    <a:pt x="1280" y="9054"/>
                    <a:pt x="1614" y="9504"/>
                    <a:pt x="1385" y="9922"/>
                  </a:cubicBezTo>
                  <a:cubicBezTo>
                    <a:pt x="1337" y="10009"/>
                    <a:pt x="1347" y="10124"/>
                    <a:pt x="1424" y="10191"/>
                  </a:cubicBezTo>
                  <a:lnTo>
                    <a:pt x="1972" y="10749"/>
                  </a:lnTo>
                  <a:cubicBezTo>
                    <a:pt x="2020" y="10791"/>
                    <a:pt x="2079" y="10814"/>
                    <a:pt x="2138" y="10814"/>
                  </a:cubicBezTo>
                  <a:cubicBezTo>
                    <a:pt x="2173" y="10814"/>
                    <a:pt x="2209" y="10806"/>
                    <a:pt x="2241" y="10787"/>
                  </a:cubicBezTo>
                  <a:cubicBezTo>
                    <a:pt x="2337" y="10736"/>
                    <a:pt x="2434" y="10713"/>
                    <a:pt x="2527" y="10713"/>
                  </a:cubicBezTo>
                  <a:cubicBezTo>
                    <a:pt x="2938" y="10713"/>
                    <a:pt x="3267" y="11160"/>
                    <a:pt x="3039" y="11576"/>
                  </a:cubicBezTo>
                  <a:cubicBezTo>
                    <a:pt x="2991" y="11663"/>
                    <a:pt x="3011" y="11778"/>
                    <a:pt x="3078" y="11845"/>
                  </a:cubicBezTo>
                  <a:lnTo>
                    <a:pt x="3636" y="12403"/>
                  </a:lnTo>
                  <a:cubicBezTo>
                    <a:pt x="3677" y="12445"/>
                    <a:pt x="3734" y="12468"/>
                    <a:pt x="3794" y="12468"/>
                  </a:cubicBezTo>
                  <a:cubicBezTo>
                    <a:pt x="3831" y="12468"/>
                    <a:pt x="3869" y="12460"/>
                    <a:pt x="3905" y="12441"/>
                  </a:cubicBezTo>
                  <a:cubicBezTo>
                    <a:pt x="3999" y="12390"/>
                    <a:pt x="4095" y="12367"/>
                    <a:pt x="4187" y="12367"/>
                  </a:cubicBezTo>
                  <a:cubicBezTo>
                    <a:pt x="4592" y="12367"/>
                    <a:pt x="4921" y="12814"/>
                    <a:pt x="4693" y="13230"/>
                  </a:cubicBezTo>
                  <a:cubicBezTo>
                    <a:pt x="4645" y="13326"/>
                    <a:pt x="4665" y="13432"/>
                    <a:pt x="4732" y="13499"/>
                  </a:cubicBezTo>
                  <a:lnTo>
                    <a:pt x="4963" y="13730"/>
                  </a:lnTo>
                  <a:cubicBezTo>
                    <a:pt x="5006" y="13773"/>
                    <a:pt x="5064" y="13795"/>
                    <a:pt x="5121" y="13795"/>
                  </a:cubicBezTo>
                  <a:cubicBezTo>
                    <a:pt x="5179" y="13795"/>
                    <a:pt x="5237" y="13773"/>
                    <a:pt x="5280" y="13730"/>
                  </a:cubicBezTo>
                  <a:lnTo>
                    <a:pt x="12213" y="6806"/>
                  </a:lnTo>
                  <a:lnTo>
                    <a:pt x="11915" y="6508"/>
                  </a:lnTo>
                  <a:cubicBezTo>
                    <a:pt x="11766" y="6360"/>
                    <a:pt x="11911" y="6148"/>
                    <a:pt x="12077" y="6148"/>
                  </a:cubicBezTo>
                  <a:cubicBezTo>
                    <a:pt x="12126" y="6148"/>
                    <a:pt x="12177" y="6166"/>
                    <a:pt x="12223" y="6210"/>
                  </a:cubicBezTo>
                  <a:lnTo>
                    <a:pt x="12511" y="6499"/>
                  </a:lnTo>
                  <a:lnTo>
                    <a:pt x="13761" y="5258"/>
                  </a:lnTo>
                  <a:cubicBezTo>
                    <a:pt x="13848" y="5172"/>
                    <a:pt x="13848" y="5027"/>
                    <a:pt x="13761" y="4941"/>
                  </a:cubicBezTo>
                  <a:lnTo>
                    <a:pt x="13530" y="4710"/>
                  </a:lnTo>
                  <a:cubicBezTo>
                    <a:pt x="13483" y="4668"/>
                    <a:pt x="13424" y="4645"/>
                    <a:pt x="13365" y="4645"/>
                  </a:cubicBezTo>
                  <a:cubicBezTo>
                    <a:pt x="13329" y="4645"/>
                    <a:pt x="13294" y="4654"/>
                    <a:pt x="13261" y="4672"/>
                  </a:cubicBezTo>
                  <a:cubicBezTo>
                    <a:pt x="13165" y="4723"/>
                    <a:pt x="13068" y="4746"/>
                    <a:pt x="12975" y="4746"/>
                  </a:cubicBezTo>
                  <a:cubicBezTo>
                    <a:pt x="12565" y="4746"/>
                    <a:pt x="12236" y="4297"/>
                    <a:pt x="12463" y="3874"/>
                  </a:cubicBezTo>
                  <a:cubicBezTo>
                    <a:pt x="12511" y="3787"/>
                    <a:pt x="12502" y="3681"/>
                    <a:pt x="12425" y="3604"/>
                  </a:cubicBezTo>
                  <a:lnTo>
                    <a:pt x="11877" y="3056"/>
                  </a:lnTo>
                  <a:cubicBezTo>
                    <a:pt x="11831" y="3010"/>
                    <a:pt x="11774" y="2988"/>
                    <a:pt x="11718" y="2988"/>
                  </a:cubicBezTo>
                  <a:cubicBezTo>
                    <a:pt x="11680" y="2988"/>
                    <a:pt x="11642" y="2998"/>
                    <a:pt x="11607" y="3018"/>
                  </a:cubicBezTo>
                  <a:cubicBezTo>
                    <a:pt x="11512" y="3069"/>
                    <a:pt x="11414" y="3092"/>
                    <a:pt x="11321" y="3092"/>
                  </a:cubicBezTo>
                  <a:cubicBezTo>
                    <a:pt x="10911" y="3092"/>
                    <a:pt x="10582" y="2643"/>
                    <a:pt x="10809" y="2220"/>
                  </a:cubicBezTo>
                  <a:cubicBezTo>
                    <a:pt x="10857" y="2133"/>
                    <a:pt x="10838" y="2027"/>
                    <a:pt x="10771" y="1950"/>
                  </a:cubicBezTo>
                  <a:lnTo>
                    <a:pt x="10223" y="1402"/>
                  </a:lnTo>
                  <a:cubicBezTo>
                    <a:pt x="10177" y="1356"/>
                    <a:pt x="10120" y="1334"/>
                    <a:pt x="10062" y="1334"/>
                  </a:cubicBezTo>
                  <a:cubicBezTo>
                    <a:pt x="10023" y="1334"/>
                    <a:pt x="9982" y="1344"/>
                    <a:pt x="9944" y="1364"/>
                  </a:cubicBezTo>
                  <a:cubicBezTo>
                    <a:pt x="9850" y="1415"/>
                    <a:pt x="9754" y="1438"/>
                    <a:pt x="9662" y="1438"/>
                  </a:cubicBezTo>
                  <a:cubicBezTo>
                    <a:pt x="9257" y="1438"/>
                    <a:pt x="8928" y="989"/>
                    <a:pt x="9155" y="566"/>
                  </a:cubicBezTo>
                  <a:cubicBezTo>
                    <a:pt x="9203" y="479"/>
                    <a:pt x="9184" y="373"/>
                    <a:pt x="9117" y="296"/>
                  </a:cubicBezTo>
                  <a:lnTo>
                    <a:pt x="8886" y="66"/>
                  </a:lnTo>
                  <a:cubicBezTo>
                    <a:pt x="8843" y="22"/>
                    <a:pt x="8785" y="1"/>
                    <a:pt x="8727" y="1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79" name="Google Shape;15679;p85"/>
            <p:cNvSpPr/>
            <p:nvPr/>
          </p:nvSpPr>
          <p:spPr>
            <a:xfrm>
              <a:off x="5808158" y="2902998"/>
              <a:ext cx="244783" cy="360498"/>
            </a:xfrm>
            <a:custGeom>
              <a:avLst/>
              <a:gdLst/>
              <a:ahLst/>
              <a:cxnLst/>
              <a:rect l="l" t="t" r="r" b="b"/>
              <a:pathLst>
                <a:path w="9367" h="13795" extrusionOk="0">
                  <a:moveTo>
                    <a:pt x="4207" y="1"/>
                  </a:moveTo>
                  <a:cubicBezTo>
                    <a:pt x="4150" y="1"/>
                    <a:pt x="4092" y="22"/>
                    <a:pt x="4049" y="66"/>
                  </a:cubicBezTo>
                  <a:lnTo>
                    <a:pt x="2799" y="1316"/>
                  </a:lnTo>
                  <a:lnTo>
                    <a:pt x="3087" y="1604"/>
                  </a:lnTo>
                  <a:cubicBezTo>
                    <a:pt x="3174" y="1691"/>
                    <a:pt x="3174" y="1825"/>
                    <a:pt x="3087" y="1902"/>
                  </a:cubicBezTo>
                  <a:lnTo>
                    <a:pt x="3568" y="2383"/>
                  </a:lnTo>
                  <a:cubicBezTo>
                    <a:pt x="3611" y="2345"/>
                    <a:pt x="3666" y="2325"/>
                    <a:pt x="3722" y="2325"/>
                  </a:cubicBezTo>
                  <a:cubicBezTo>
                    <a:pt x="3777" y="2325"/>
                    <a:pt x="3832" y="2345"/>
                    <a:pt x="3876" y="2383"/>
                  </a:cubicBezTo>
                  <a:lnTo>
                    <a:pt x="4376" y="2883"/>
                  </a:lnTo>
                  <a:cubicBezTo>
                    <a:pt x="4452" y="2970"/>
                    <a:pt x="4452" y="3104"/>
                    <a:pt x="4376" y="3181"/>
                  </a:cubicBezTo>
                  <a:lnTo>
                    <a:pt x="4856" y="3662"/>
                  </a:lnTo>
                  <a:cubicBezTo>
                    <a:pt x="4895" y="3624"/>
                    <a:pt x="4948" y="3604"/>
                    <a:pt x="5002" y="3604"/>
                  </a:cubicBezTo>
                  <a:cubicBezTo>
                    <a:pt x="5056" y="3604"/>
                    <a:pt x="5111" y="3624"/>
                    <a:pt x="5154" y="3662"/>
                  </a:cubicBezTo>
                  <a:lnTo>
                    <a:pt x="5654" y="4162"/>
                  </a:lnTo>
                  <a:cubicBezTo>
                    <a:pt x="5731" y="4249"/>
                    <a:pt x="5731" y="4383"/>
                    <a:pt x="5654" y="4470"/>
                  </a:cubicBezTo>
                  <a:lnTo>
                    <a:pt x="6135" y="4951"/>
                  </a:lnTo>
                  <a:cubicBezTo>
                    <a:pt x="6174" y="4907"/>
                    <a:pt x="6227" y="4886"/>
                    <a:pt x="6281" y="4886"/>
                  </a:cubicBezTo>
                  <a:cubicBezTo>
                    <a:pt x="6335" y="4886"/>
                    <a:pt x="6390" y="4907"/>
                    <a:pt x="6433" y="4951"/>
                  </a:cubicBezTo>
                  <a:lnTo>
                    <a:pt x="6933" y="5451"/>
                  </a:lnTo>
                  <a:lnTo>
                    <a:pt x="6953" y="5470"/>
                  </a:lnTo>
                  <a:cubicBezTo>
                    <a:pt x="6972" y="5499"/>
                    <a:pt x="6991" y="5537"/>
                    <a:pt x="6991" y="5576"/>
                  </a:cubicBezTo>
                  <a:lnTo>
                    <a:pt x="6991" y="5585"/>
                  </a:lnTo>
                  <a:lnTo>
                    <a:pt x="6991" y="5604"/>
                  </a:lnTo>
                  <a:lnTo>
                    <a:pt x="6991" y="5624"/>
                  </a:lnTo>
                  <a:lnTo>
                    <a:pt x="6991" y="5633"/>
                  </a:lnTo>
                  <a:lnTo>
                    <a:pt x="6991" y="5643"/>
                  </a:lnTo>
                  <a:lnTo>
                    <a:pt x="6991" y="5652"/>
                  </a:lnTo>
                  <a:lnTo>
                    <a:pt x="6991" y="5662"/>
                  </a:lnTo>
                  <a:lnTo>
                    <a:pt x="6991" y="5672"/>
                  </a:lnTo>
                  <a:lnTo>
                    <a:pt x="6991" y="5681"/>
                  </a:lnTo>
                  <a:lnTo>
                    <a:pt x="6991" y="5691"/>
                  </a:lnTo>
                  <a:lnTo>
                    <a:pt x="6991" y="5701"/>
                  </a:lnTo>
                  <a:lnTo>
                    <a:pt x="6991" y="5710"/>
                  </a:lnTo>
                  <a:lnTo>
                    <a:pt x="6982" y="5720"/>
                  </a:lnTo>
                  <a:lnTo>
                    <a:pt x="6972" y="5739"/>
                  </a:lnTo>
                  <a:cubicBezTo>
                    <a:pt x="6929" y="5777"/>
                    <a:pt x="6871" y="5796"/>
                    <a:pt x="6815" y="5796"/>
                  </a:cubicBezTo>
                  <a:cubicBezTo>
                    <a:pt x="6771" y="5796"/>
                    <a:pt x="6727" y="5784"/>
                    <a:pt x="6693" y="5758"/>
                  </a:cubicBezTo>
                  <a:lnTo>
                    <a:pt x="0" y="12451"/>
                  </a:lnTo>
                  <a:cubicBezTo>
                    <a:pt x="270" y="12605"/>
                    <a:pt x="375" y="12951"/>
                    <a:pt x="221" y="13230"/>
                  </a:cubicBezTo>
                  <a:cubicBezTo>
                    <a:pt x="173" y="13316"/>
                    <a:pt x="183" y="13432"/>
                    <a:pt x="260" y="13499"/>
                  </a:cubicBezTo>
                  <a:lnTo>
                    <a:pt x="491" y="13730"/>
                  </a:lnTo>
                  <a:cubicBezTo>
                    <a:pt x="534" y="13773"/>
                    <a:pt x="592" y="13795"/>
                    <a:pt x="649" y="13795"/>
                  </a:cubicBezTo>
                  <a:cubicBezTo>
                    <a:pt x="707" y="13795"/>
                    <a:pt x="765" y="13773"/>
                    <a:pt x="808" y="13730"/>
                  </a:cubicBezTo>
                  <a:lnTo>
                    <a:pt x="7732" y="6797"/>
                  </a:lnTo>
                  <a:lnTo>
                    <a:pt x="7443" y="6508"/>
                  </a:lnTo>
                  <a:cubicBezTo>
                    <a:pt x="7366" y="6431"/>
                    <a:pt x="7366" y="6297"/>
                    <a:pt x="7443" y="6210"/>
                  </a:cubicBezTo>
                  <a:lnTo>
                    <a:pt x="7462" y="6191"/>
                  </a:lnTo>
                  <a:cubicBezTo>
                    <a:pt x="7482" y="6181"/>
                    <a:pt x="7491" y="6181"/>
                    <a:pt x="7510" y="6172"/>
                  </a:cubicBezTo>
                  <a:lnTo>
                    <a:pt x="7530" y="6162"/>
                  </a:lnTo>
                  <a:lnTo>
                    <a:pt x="7587" y="6162"/>
                  </a:lnTo>
                  <a:cubicBezTo>
                    <a:pt x="7626" y="6162"/>
                    <a:pt x="7655" y="6172"/>
                    <a:pt x="7683" y="6191"/>
                  </a:cubicBezTo>
                  <a:lnTo>
                    <a:pt x="7703" y="6201"/>
                  </a:lnTo>
                  <a:cubicBezTo>
                    <a:pt x="7722" y="6201"/>
                    <a:pt x="7732" y="6210"/>
                    <a:pt x="7741" y="6229"/>
                  </a:cubicBezTo>
                  <a:lnTo>
                    <a:pt x="8030" y="6518"/>
                  </a:lnTo>
                  <a:lnTo>
                    <a:pt x="9280" y="5268"/>
                  </a:lnTo>
                  <a:cubicBezTo>
                    <a:pt x="9366" y="5181"/>
                    <a:pt x="9366" y="5037"/>
                    <a:pt x="9280" y="4951"/>
                  </a:cubicBezTo>
                  <a:lnTo>
                    <a:pt x="9049" y="4720"/>
                  </a:lnTo>
                  <a:cubicBezTo>
                    <a:pt x="9001" y="4678"/>
                    <a:pt x="8942" y="4655"/>
                    <a:pt x="8883" y="4655"/>
                  </a:cubicBezTo>
                  <a:cubicBezTo>
                    <a:pt x="8848" y="4655"/>
                    <a:pt x="8812" y="4663"/>
                    <a:pt x="8780" y="4681"/>
                  </a:cubicBezTo>
                  <a:cubicBezTo>
                    <a:pt x="8689" y="4730"/>
                    <a:pt x="8592" y="4754"/>
                    <a:pt x="8495" y="4754"/>
                  </a:cubicBezTo>
                  <a:cubicBezTo>
                    <a:pt x="8345" y="4754"/>
                    <a:pt x="8199" y="4696"/>
                    <a:pt x="8087" y="4585"/>
                  </a:cubicBezTo>
                  <a:lnTo>
                    <a:pt x="8049" y="4556"/>
                  </a:lnTo>
                  <a:lnTo>
                    <a:pt x="8039" y="4537"/>
                  </a:lnTo>
                  <a:lnTo>
                    <a:pt x="8030" y="4518"/>
                  </a:lnTo>
                  <a:lnTo>
                    <a:pt x="8010" y="4499"/>
                  </a:lnTo>
                  <a:lnTo>
                    <a:pt x="8001" y="4489"/>
                  </a:lnTo>
                  <a:lnTo>
                    <a:pt x="7991" y="4460"/>
                  </a:lnTo>
                  <a:cubicBezTo>
                    <a:pt x="7885" y="4287"/>
                    <a:pt x="7885" y="4066"/>
                    <a:pt x="7982" y="3893"/>
                  </a:cubicBezTo>
                  <a:cubicBezTo>
                    <a:pt x="8030" y="3797"/>
                    <a:pt x="8020" y="3691"/>
                    <a:pt x="7943" y="3624"/>
                  </a:cubicBezTo>
                  <a:lnTo>
                    <a:pt x="7395" y="3066"/>
                  </a:lnTo>
                  <a:cubicBezTo>
                    <a:pt x="7347" y="3024"/>
                    <a:pt x="7288" y="3001"/>
                    <a:pt x="7229" y="3001"/>
                  </a:cubicBezTo>
                  <a:cubicBezTo>
                    <a:pt x="7194" y="3001"/>
                    <a:pt x="7158" y="3009"/>
                    <a:pt x="7126" y="3027"/>
                  </a:cubicBezTo>
                  <a:cubicBezTo>
                    <a:pt x="7030" y="3079"/>
                    <a:pt x="6933" y="3102"/>
                    <a:pt x="6840" y="3102"/>
                  </a:cubicBezTo>
                  <a:cubicBezTo>
                    <a:pt x="6429" y="3102"/>
                    <a:pt x="6100" y="2654"/>
                    <a:pt x="6328" y="2239"/>
                  </a:cubicBezTo>
                  <a:cubicBezTo>
                    <a:pt x="6376" y="2143"/>
                    <a:pt x="6356" y="2037"/>
                    <a:pt x="6289" y="1960"/>
                  </a:cubicBezTo>
                  <a:lnTo>
                    <a:pt x="5741" y="1412"/>
                  </a:lnTo>
                  <a:cubicBezTo>
                    <a:pt x="5695" y="1366"/>
                    <a:pt x="5639" y="1344"/>
                    <a:pt x="5581" y="1344"/>
                  </a:cubicBezTo>
                  <a:cubicBezTo>
                    <a:pt x="5541" y="1344"/>
                    <a:pt x="5501" y="1354"/>
                    <a:pt x="5462" y="1373"/>
                  </a:cubicBezTo>
                  <a:cubicBezTo>
                    <a:pt x="5368" y="1425"/>
                    <a:pt x="5273" y="1448"/>
                    <a:pt x="5181" y="1448"/>
                  </a:cubicBezTo>
                  <a:cubicBezTo>
                    <a:pt x="4775" y="1448"/>
                    <a:pt x="4446" y="999"/>
                    <a:pt x="4674" y="575"/>
                  </a:cubicBezTo>
                  <a:lnTo>
                    <a:pt x="4635" y="566"/>
                  </a:lnTo>
                  <a:cubicBezTo>
                    <a:pt x="4683" y="479"/>
                    <a:pt x="4664" y="373"/>
                    <a:pt x="4597" y="296"/>
                  </a:cubicBezTo>
                  <a:lnTo>
                    <a:pt x="4366" y="66"/>
                  </a:lnTo>
                  <a:cubicBezTo>
                    <a:pt x="4323" y="22"/>
                    <a:pt x="4265" y="1"/>
                    <a:pt x="4207" y="1"/>
                  </a:cubicBezTo>
                  <a:close/>
                </a:path>
              </a:pathLst>
            </a:custGeom>
            <a:solidFill>
              <a:srgbClr val="8BA3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80" name="Google Shape;15680;p85"/>
            <p:cNvSpPr/>
            <p:nvPr/>
          </p:nvSpPr>
          <p:spPr>
            <a:xfrm>
              <a:off x="5740292" y="2985551"/>
              <a:ext cx="228450" cy="228398"/>
            </a:xfrm>
            <a:custGeom>
              <a:avLst/>
              <a:gdLst/>
              <a:ahLst/>
              <a:cxnLst/>
              <a:rect l="l" t="t" r="r" b="b"/>
              <a:pathLst>
                <a:path w="8742" h="8740" extrusionOk="0">
                  <a:moveTo>
                    <a:pt x="5070" y="1"/>
                  </a:moveTo>
                  <a:cubicBezTo>
                    <a:pt x="5054" y="1"/>
                    <a:pt x="5040" y="8"/>
                    <a:pt x="5030" y="22"/>
                  </a:cubicBezTo>
                  <a:lnTo>
                    <a:pt x="20" y="5023"/>
                  </a:lnTo>
                  <a:cubicBezTo>
                    <a:pt x="1" y="5051"/>
                    <a:pt x="1" y="5090"/>
                    <a:pt x="20" y="5119"/>
                  </a:cubicBezTo>
                  <a:lnTo>
                    <a:pt x="3626" y="8725"/>
                  </a:lnTo>
                  <a:cubicBezTo>
                    <a:pt x="3641" y="8734"/>
                    <a:pt x="3657" y="8739"/>
                    <a:pt x="3673" y="8739"/>
                  </a:cubicBezTo>
                  <a:cubicBezTo>
                    <a:pt x="3689" y="8739"/>
                    <a:pt x="3703" y="8734"/>
                    <a:pt x="3713" y="8725"/>
                  </a:cubicBezTo>
                  <a:lnTo>
                    <a:pt x="8723" y="3715"/>
                  </a:lnTo>
                  <a:cubicBezTo>
                    <a:pt x="8742" y="3686"/>
                    <a:pt x="8742" y="3647"/>
                    <a:pt x="8723" y="3628"/>
                  </a:cubicBezTo>
                  <a:lnTo>
                    <a:pt x="5117" y="22"/>
                  </a:lnTo>
                  <a:cubicBezTo>
                    <a:pt x="5102" y="8"/>
                    <a:pt x="5085" y="1"/>
                    <a:pt x="5070" y="1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81" name="Google Shape;15681;p85"/>
            <p:cNvSpPr/>
            <p:nvPr/>
          </p:nvSpPr>
          <p:spPr>
            <a:xfrm>
              <a:off x="5826007" y="2985551"/>
              <a:ext cx="142997" cy="228398"/>
            </a:xfrm>
            <a:custGeom>
              <a:avLst/>
              <a:gdLst/>
              <a:ahLst/>
              <a:cxnLst/>
              <a:rect l="l" t="t" r="r" b="b"/>
              <a:pathLst>
                <a:path w="5472" h="8740" extrusionOk="0">
                  <a:moveTo>
                    <a:pt x="1797" y="1"/>
                  </a:moveTo>
                  <a:cubicBezTo>
                    <a:pt x="1781" y="1"/>
                    <a:pt x="1765" y="8"/>
                    <a:pt x="1750" y="22"/>
                  </a:cubicBezTo>
                  <a:lnTo>
                    <a:pt x="875" y="897"/>
                  </a:lnTo>
                  <a:lnTo>
                    <a:pt x="4135" y="4157"/>
                  </a:lnTo>
                  <a:cubicBezTo>
                    <a:pt x="4154" y="4186"/>
                    <a:pt x="4154" y="4224"/>
                    <a:pt x="4135" y="4253"/>
                  </a:cubicBezTo>
                  <a:lnTo>
                    <a:pt x="0" y="8378"/>
                  </a:lnTo>
                  <a:lnTo>
                    <a:pt x="346" y="8725"/>
                  </a:lnTo>
                  <a:cubicBezTo>
                    <a:pt x="361" y="8734"/>
                    <a:pt x="377" y="8739"/>
                    <a:pt x="393" y="8739"/>
                  </a:cubicBezTo>
                  <a:cubicBezTo>
                    <a:pt x="409" y="8739"/>
                    <a:pt x="423" y="8734"/>
                    <a:pt x="433" y="8725"/>
                  </a:cubicBezTo>
                  <a:lnTo>
                    <a:pt x="5443" y="3715"/>
                  </a:lnTo>
                  <a:cubicBezTo>
                    <a:pt x="5472" y="3686"/>
                    <a:pt x="5472" y="3647"/>
                    <a:pt x="5443" y="3628"/>
                  </a:cubicBezTo>
                  <a:lnTo>
                    <a:pt x="1837" y="22"/>
                  </a:lnTo>
                  <a:cubicBezTo>
                    <a:pt x="1827" y="8"/>
                    <a:pt x="1813" y="1"/>
                    <a:pt x="1797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82" name="Google Shape;15682;p85"/>
            <p:cNvSpPr/>
            <p:nvPr/>
          </p:nvSpPr>
          <p:spPr>
            <a:xfrm>
              <a:off x="5767940" y="3015028"/>
              <a:ext cx="116708" cy="112579"/>
            </a:xfrm>
            <a:custGeom>
              <a:avLst/>
              <a:gdLst/>
              <a:ahLst/>
              <a:cxnLst/>
              <a:rect l="l" t="t" r="r" b="b"/>
              <a:pathLst>
                <a:path w="4466" h="4308" extrusionOk="0">
                  <a:moveTo>
                    <a:pt x="4165" y="0"/>
                  </a:moveTo>
                  <a:cubicBezTo>
                    <a:pt x="4116" y="0"/>
                    <a:pt x="4065" y="20"/>
                    <a:pt x="4020" y="67"/>
                  </a:cubicBezTo>
                  <a:lnTo>
                    <a:pt x="135" y="3943"/>
                  </a:lnTo>
                  <a:cubicBezTo>
                    <a:pt x="1" y="4077"/>
                    <a:pt x="97" y="4308"/>
                    <a:pt x="289" y="4308"/>
                  </a:cubicBezTo>
                  <a:cubicBezTo>
                    <a:pt x="337" y="4308"/>
                    <a:pt x="395" y="4279"/>
                    <a:pt x="433" y="4241"/>
                  </a:cubicBezTo>
                  <a:lnTo>
                    <a:pt x="4318" y="365"/>
                  </a:lnTo>
                  <a:cubicBezTo>
                    <a:pt x="4465" y="211"/>
                    <a:pt x="4325" y="0"/>
                    <a:pt x="416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83" name="Google Shape;15683;p85"/>
            <p:cNvSpPr/>
            <p:nvPr/>
          </p:nvSpPr>
          <p:spPr>
            <a:xfrm>
              <a:off x="5796581" y="3043669"/>
              <a:ext cx="116917" cy="112605"/>
            </a:xfrm>
            <a:custGeom>
              <a:avLst/>
              <a:gdLst/>
              <a:ahLst/>
              <a:cxnLst/>
              <a:rect l="l" t="t" r="r" b="b"/>
              <a:pathLst>
                <a:path w="4474" h="4309" extrusionOk="0">
                  <a:moveTo>
                    <a:pt x="4167" y="0"/>
                  </a:moveTo>
                  <a:cubicBezTo>
                    <a:pt x="4117" y="0"/>
                    <a:pt x="4066" y="20"/>
                    <a:pt x="4020" y="68"/>
                  </a:cubicBezTo>
                  <a:lnTo>
                    <a:pt x="136" y="3943"/>
                  </a:lnTo>
                  <a:cubicBezTo>
                    <a:pt x="1" y="4077"/>
                    <a:pt x="97" y="4308"/>
                    <a:pt x="289" y="4308"/>
                  </a:cubicBezTo>
                  <a:cubicBezTo>
                    <a:pt x="347" y="4308"/>
                    <a:pt x="395" y="4289"/>
                    <a:pt x="434" y="4251"/>
                  </a:cubicBezTo>
                  <a:lnTo>
                    <a:pt x="4319" y="366"/>
                  </a:lnTo>
                  <a:cubicBezTo>
                    <a:pt x="4473" y="211"/>
                    <a:pt x="4329" y="0"/>
                    <a:pt x="416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84" name="Google Shape;15684;p85"/>
            <p:cNvSpPr/>
            <p:nvPr/>
          </p:nvSpPr>
          <p:spPr>
            <a:xfrm>
              <a:off x="5825249" y="3072311"/>
              <a:ext cx="116682" cy="112605"/>
            </a:xfrm>
            <a:custGeom>
              <a:avLst/>
              <a:gdLst/>
              <a:ahLst/>
              <a:cxnLst/>
              <a:rect l="l" t="t" r="r" b="b"/>
              <a:pathLst>
                <a:path w="4465" h="4309" extrusionOk="0">
                  <a:moveTo>
                    <a:pt x="4161" y="1"/>
                  </a:moveTo>
                  <a:cubicBezTo>
                    <a:pt x="4110" y="1"/>
                    <a:pt x="4057" y="20"/>
                    <a:pt x="4010" y="68"/>
                  </a:cubicBezTo>
                  <a:lnTo>
                    <a:pt x="135" y="3943"/>
                  </a:lnTo>
                  <a:cubicBezTo>
                    <a:pt x="0" y="4078"/>
                    <a:pt x="96" y="4308"/>
                    <a:pt x="289" y="4308"/>
                  </a:cubicBezTo>
                  <a:cubicBezTo>
                    <a:pt x="337" y="4308"/>
                    <a:pt x="394" y="4289"/>
                    <a:pt x="433" y="4251"/>
                  </a:cubicBezTo>
                  <a:lnTo>
                    <a:pt x="4318" y="366"/>
                  </a:lnTo>
                  <a:cubicBezTo>
                    <a:pt x="4465" y="211"/>
                    <a:pt x="4325" y="1"/>
                    <a:pt x="416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685" name="Google Shape;15685;p85"/>
          <p:cNvGrpSpPr/>
          <p:nvPr/>
        </p:nvGrpSpPr>
        <p:grpSpPr>
          <a:xfrm>
            <a:off x="4871935" y="1500990"/>
            <a:ext cx="258503" cy="360890"/>
            <a:chOff x="4871935" y="1500990"/>
            <a:chExt cx="258503" cy="360890"/>
          </a:xfrm>
        </p:grpSpPr>
        <p:sp>
          <p:nvSpPr>
            <p:cNvPr id="15686" name="Google Shape;15686;p85"/>
            <p:cNvSpPr/>
            <p:nvPr/>
          </p:nvSpPr>
          <p:spPr>
            <a:xfrm>
              <a:off x="4871935" y="1500990"/>
              <a:ext cx="258503" cy="147570"/>
            </a:xfrm>
            <a:custGeom>
              <a:avLst/>
              <a:gdLst/>
              <a:ahLst/>
              <a:cxnLst/>
              <a:rect l="l" t="t" r="r" b="b"/>
              <a:pathLst>
                <a:path w="9892" h="5647" extrusionOk="0">
                  <a:moveTo>
                    <a:pt x="4920" y="0"/>
                  </a:moveTo>
                  <a:cubicBezTo>
                    <a:pt x="4661" y="29"/>
                    <a:pt x="4430" y="154"/>
                    <a:pt x="4276" y="356"/>
                  </a:cubicBezTo>
                  <a:cubicBezTo>
                    <a:pt x="4190" y="337"/>
                    <a:pt x="4093" y="318"/>
                    <a:pt x="3997" y="318"/>
                  </a:cubicBezTo>
                  <a:cubicBezTo>
                    <a:pt x="3449" y="318"/>
                    <a:pt x="2997" y="731"/>
                    <a:pt x="2988" y="1241"/>
                  </a:cubicBezTo>
                  <a:lnTo>
                    <a:pt x="2988" y="1251"/>
                  </a:lnTo>
                  <a:cubicBezTo>
                    <a:pt x="2939" y="1251"/>
                    <a:pt x="2901" y="1241"/>
                    <a:pt x="2853" y="1241"/>
                  </a:cubicBezTo>
                  <a:cubicBezTo>
                    <a:pt x="2257" y="1241"/>
                    <a:pt x="1766" y="1683"/>
                    <a:pt x="1766" y="2231"/>
                  </a:cubicBezTo>
                  <a:cubicBezTo>
                    <a:pt x="1766" y="2376"/>
                    <a:pt x="1795" y="2510"/>
                    <a:pt x="1853" y="2635"/>
                  </a:cubicBezTo>
                  <a:lnTo>
                    <a:pt x="1766" y="2635"/>
                  </a:lnTo>
                  <a:cubicBezTo>
                    <a:pt x="1170" y="2635"/>
                    <a:pt x="689" y="3078"/>
                    <a:pt x="689" y="3626"/>
                  </a:cubicBezTo>
                  <a:cubicBezTo>
                    <a:pt x="680" y="3760"/>
                    <a:pt x="718" y="3895"/>
                    <a:pt x="776" y="4020"/>
                  </a:cubicBezTo>
                  <a:lnTo>
                    <a:pt x="641" y="4020"/>
                  </a:lnTo>
                  <a:cubicBezTo>
                    <a:pt x="638" y="4020"/>
                    <a:pt x="634" y="4020"/>
                    <a:pt x="631" y="4020"/>
                  </a:cubicBezTo>
                  <a:cubicBezTo>
                    <a:pt x="111" y="4020"/>
                    <a:pt x="0" y="4752"/>
                    <a:pt x="507" y="4905"/>
                  </a:cubicBezTo>
                  <a:cubicBezTo>
                    <a:pt x="478" y="4962"/>
                    <a:pt x="459" y="5039"/>
                    <a:pt x="459" y="5107"/>
                  </a:cubicBezTo>
                  <a:cubicBezTo>
                    <a:pt x="477" y="5403"/>
                    <a:pt x="719" y="5646"/>
                    <a:pt x="1020" y="5646"/>
                  </a:cubicBezTo>
                  <a:cubicBezTo>
                    <a:pt x="1032" y="5646"/>
                    <a:pt x="1043" y="5646"/>
                    <a:pt x="1055" y="5645"/>
                  </a:cubicBezTo>
                  <a:lnTo>
                    <a:pt x="8844" y="5645"/>
                  </a:lnTo>
                  <a:cubicBezTo>
                    <a:pt x="8855" y="5646"/>
                    <a:pt x="8867" y="5646"/>
                    <a:pt x="8878" y="5646"/>
                  </a:cubicBezTo>
                  <a:cubicBezTo>
                    <a:pt x="9180" y="5646"/>
                    <a:pt x="9421" y="5403"/>
                    <a:pt x="9430" y="5107"/>
                  </a:cubicBezTo>
                  <a:cubicBezTo>
                    <a:pt x="9430" y="5039"/>
                    <a:pt x="9421" y="4962"/>
                    <a:pt x="9392" y="4905"/>
                  </a:cubicBezTo>
                  <a:cubicBezTo>
                    <a:pt x="9892" y="4760"/>
                    <a:pt x="9786" y="4020"/>
                    <a:pt x="9267" y="4020"/>
                  </a:cubicBezTo>
                  <a:lnTo>
                    <a:pt x="9132" y="4020"/>
                  </a:lnTo>
                  <a:cubicBezTo>
                    <a:pt x="9190" y="3895"/>
                    <a:pt x="9219" y="3760"/>
                    <a:pt x="9219" y="3626"/>
                  </a:cubicBezTo>
                  <a:cubicBezTo>
                    <a:pt x="9219" y="3078"/>
                    <a:pt x="8728" y="2635"/>
                    <a:pt x="8142" y="2635"/>
                  </a:cubicBezTo>
                  <a:lnTo>
                    <a:pt x="8046" y="2635"/>
                  </a:lnTo>
                  <a:cubicBezTo>
                    <a:pt x="8103" y="2510"/>
                    <a:pt x="8132" y="2376"/>
                    <a:pt x="8132" y="2231"/>
                  </a:cubicBezTo>
                  <a:cubicBezTo>
                    <a:pt x="8132" y="1683"/>
                    <a:pt x="7651" y="1241"/>
                    <a:pt x="7055" y="1241"/>
                  </a:cubicBezTo>
                  <a:cubicBezTo>
                    <a:pt x="7007" y="1241"/>
                    <a:pt x="6959" y="1251"/>
                    <a:pt x="6911" y="1251"/>
                  </a:cubicBezTo>
                  <a:lnTo>
                    <a:pt x="6911" y="1241"/>
                  </a:lnTo>
                  <a:cubicBezTo>
                    <a:pt x="6911" y="731"/>
                    <a:pt x="6459" y="318"/>
                    <a:pt x="5901" y="318"/>
                  </a:cubicBezTo>
                  <a:cubicBezTo>
                    <a:pt x="5805" y="318"/>
                    <a:pt x="5718" y="337"/>
                    <a:pt x="5622" y="356"/>
                  </a:cubicBezTo>
                  <a:cubicBezTo>
                    <a:pt x="5468" y="154"/>
                    <a:pt x="5238" y="29"/>
                    <a:pt x="4988" y="0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87" name="Google Shape;15687;p85"/>
            <p:cNvSpPr/>
            <p:nvPr/>
          </p:nvSpPr>
          <p:spPr>
            <a:xfrm>
              <a:off x="4984671" y="1500990"/>
              <a:ext cx="145271" cy="147544"/>
            </a:xfrm>
            <a:custGeom>
              <a:avLst/>
              <a:gdLst/>
              <a:ahLst/>
              <a:cxnLst/>
              <a:rect l="l" t="t" r="r" b="b"/>
              <a:pathLst>
                <a:path w="5559" h="5646" extrusionOk="0">
                  <a:moveTo>
                    <a:pt x="2943" y="5645"/>
                  </a:moveTo>
                  <a:cubicBezTo>
                    <a:pt x="2949" y="5645"/>
                    <a:pt x="2955" y="5645"/>
                    <a:pt x="2961" y="5645"/>
                  </a:cubicBezTo>
                  <a:cubicBezTo>
                    <a:pt x="2967" y="5645"/>
                    <a:pt x="2973" y="5645"/>
                    <a:pt x="2979" y="5645"/>
                  </a:cubicBezTo>
                  <a:close/>
                  <a:moveTo>
                    <a:pt x="606" y="0"/>
                  </a:moveTo>
                  <a:cubicBezTo>
                    <a:pt x="366" y="29"/>
                    <a:pt x="145" y="135"/>
                    <a:pt x="1" y="327"/>
                  </a:cubicBezTo>
                  <a:cubicBezTo>
                    <a:pt x="3068" y="1501"/>
                    <a:pt x="3385" y="4597"/>
                    <a:pt x="3491" y="4895"/>
                  </a:cubicBezTo>
                  <a:cubicBezTo>
                    <a:pt x="3520" y="4962"/>
                    <a:pt x="3530" y="5030"/>
                    <a:pt x="3530" y="5097"/>
                  </a:cubicBezTo>
                  <a:cubicBezTo>
                    <a:pt x="3520" y="5402"/>
                    <a:pt x="3271" y="5636"/>
                    <a:pt x="2979" y="5645"/>
                  </a:cubicBezTo>
                  <a:lnTo>
                    <a:pt x="4530" y="5645"/>
                  </a:lnTo>
                  <a:cubicBezTo>
                    <a:pt x="4536" y="5645"/>
                    <a:pt x="4542" y="5645"/>
                    <a:pt x="4548" y="5645"/>
                  </a:cubicBezTo>
                  <a:cubicBezTo>
                    <a:pt x="4857" y="5645"/>
                    <a:pt x="5107" y="5408"/>
                    <a:pt x="5116" y="5097"/>
                  </a:cubicBezTo>
                  <a:cubicBezTo>
                    <a:pt x="5116" y="5030"/>
                    <a:pt x="5107" y="4962"/>
                    <a:pt x="5078" y="4895"/>
                  </a:cubicBezTo>
                  <a:cubicBezTo>
                    <a:pt x="5559" y="4741"/>
                    <a:pt x="5453" y="4030"/>
                    <a:pt x="4953" y="4020"/>
                  </a:cubicBezTo>
                  <a:lnTo>
                    <a:pt x="4818" y="4020"/>
                  </a:lnTo>
                  <a:cubicBezTo>
                    <a:pt x="4876" y="3895"/>
                    <a:pt x="4905" y="3760"/>
                    <a:pt x="4905" y="3626"/>
                  </a:cubicBezTo>
                  <a:cubicBezTo>
                    <a:pt x="4905" y="3078"/>
                    <a:pt x="4414" y="2635"/>
                    <a:pt x="3828" y="2635"/>
                  </a:cubicBezTo>
                  <a:lnTo>
                    <a:pt x="3732" y="2635"/>
                  </a:lnTo>
                  <a:cubicBezTo>
                    <a:pt x="3789" y="2510"/>
                    <a:pt x="3818" y="2376"/>
                    <a:pt x="3818" y="2231"/>
                  </a:cubicBezTo>
                  <a:cubicBezTo>
                    <a:pt x="3818" y="1683"/>
                    <a:pt x="3337" y="1241"/>
                    <a:pt x="2741" y="1241"/>
                  </a:cubicBezTo>
                  <a:cubicBezTo>
                    <a:pt x="2693" y="1241"/>
                    <a:pt x="2645" y="1251"/>
                    <a:pt x="2597" y="1251"/>
                  </a:cubicBezTo>
                  <a:lnTo>
                    <a:pt x="2597" y="1241"/>
                  </a:lnTo>
                  <a:cubicBezTo>
                    <a:pt x="2597" y="731"/>
                    <a:pt x="2145" y="318"/>
                    <a:pt x="1587" y="318"/>
                  </a:cubicBezTo>
                  <a:cubicBezTo>
                    <a:pt x="1491" y="318"/>
                    <a:pt x="1404" y="337"/>
                    <a:pt x="1308" y="356"/>
                  </a:cubicBezTo>
                  <a:cubicBezTo>
                    <a:pt x="1154" y="154"/>
                    <a:pt x="924" y="29"/>
                    <a:pt x="674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88" name="Google Shape;15688;p85"/>
            <p:cNvSpPr/>
            <p:nvPr/>
          </p:nvSpPr>
          <p:spPr>
            <a:xfrm>
              <a:off x="4882911" y="1623107"/>
              <a:ext cx="237205" cy="238773"/>
            </a:xfrm>
            <a:custGeom>
              <a:avLst/>
              <a:gdLst/>
              <a:ahLst/>
              <a:cxnLst/>
              <a:rect l="l" t="t" r="r" b="b"/>
              <a:pathLst>
                <a:path w="9077" h="9137" extrusionOk="0">
                  <a:moveTo>
                    <a:pt x="4529" y="1"/>
                  </a:moveTo>
                  <a:cubicBezTo>
                    <a:pt x="4052" y="1"/>
                    <a:pt x="3662" y="386"/>
                    <a:pt x="3644" y="856"/>
                  </a:cubicBezTo>
                  <a:lnTo>
                    <a:pt x="3644" y="856"/>
                  </a:lnTo>
                  <a:cubicBezTo>
                    <a:pt x="3625" y="391"/>
                    <a:pt x="3250" y="10"/>
                    <a:pt x="2777" y="10"/>
                  </a:cubicBezTo>
                  <a:cubicBezTo>
                    <a:pt x="2772" y="10"/>
                    <a:pt x="2766" y="10"/>
                    <a:pt x="2760" y="10"/>
                  </a:cubicBezTo>
                  <a:lnTo>
                    <a:pt x="2750" y="10"/>
                  </a:lnTo>
                  <a:cubicBezTo>
                    <a:pt x="2745" y="10"/>
                    <a:pt x="2739" y="10"/>
                    <a:pt x="2734" y="10"/>
                  </a:cubicBezTo>
                  <a:cubicBezTo>
                    <a:pt x="2221" y="10"/>
                    <a:pt x="1821" y="453"/>
                    <a:pt x="1863" y="966"/>
                  </a:cubicBezTo>
                  <a:lnTo>
                    <a:pt x="1863" y="966"/>
                  </a:lnTo>
                  <a:lnTo>
                    <a:pt x="1846" y="789"/>
                  </a:lnTo>
                  <a:cubicBezTo>
                    <a:pt x="1799" y="353"/>
                    <a:pt x="1424" y="10"/>
                    <a:pt x="989" y="10"/>
                  </a:cubicBezTo>
                  <a:cubicBezTo>
                    <a:pt x="983" y="10"/>
                    <a:pt x="977" y="10"/>
                    <a:pt x="971" y="10"/>
                  </a:cubicBezTo>
                  <a:cubicBezTo>
                    <a:pt x="966" y="10"/>
                    <a:pt x="961" y="10"/>
                    <a:pt x="956" y="10"/>
                  </a:cubicBezTo>
                  <a:cubicBezTo>
                    <a:pt x="406" y="10"/>
                    <a:pt x="1" y="516"/>
                    <a:pt x="96" y="1049"/>
                  </a:cubicBezTo>
                  <a:lnTo>
                    <a:pt x="1510" y="8655"/>
                  </a:lnTo>
                  <a:cubicBezTo>
                    <a:pt x="1558" y="8934"/>
                    <a:pt x="1808" y="9136"/>
                    <a:pt x="2087" y="9136"/>
                  </a:cubicBezTo>
                  <a:lnTo>
                    <a:pt x="6991" y="9136"/>
                  </a:lnTo>
                  <a:cubicBezTo>
                    <a:pt x="7279" y="9136"/>
                    <a:pt x="7520" y="8934"/>
                    <a:pt x="7568" y="8655"/>
                  </a:cubicBezTo>
                  <a:lnTo>
                    <a:pt x="8981" y="1049"/>
                  </a:lnTo>
                  <a:cubicBezTo>
                    <a:pt x="9077" y="506"/>
                    <a:pt x="8672" y="10"/>
                    <a:pt x="8122" y="10"/>
                  </a:cubicBezTo>
                  <a:cubicBezTo>
                    <a:pt x="8117" y="10"/>
                    <a:pt x="8112" y="10"/>
                    <a:pt x="8106" y="10"/>
                  </a:cubicBezTo>
                  <a:cubicBezTo>
                    <a:pt x="8100" y="10"/>
                    <a:pt x="8094" y="10"/>
                    <a:pt x="8088" y="10"/>
                  </a:cubicBezTo>
                  <a:cubicBezTo>
                    <a:pt x="7644" y="10"/>
                    <a:pt x="7279" y="353"/>
                    <a:pt x="7231" y="789"/>
                  </a:cubicBezTo>
                  <a:lnTo>
                    <a:pt x="7214" y="966"/>
                  </a:lnTo>
                  <a:lnTo>
                    <a:pt x="7214" y="966"/>
                  </a:lnTo>
                  <a:cubicBezTo>
                    <a:pt x="7256" y="453"/>
                    <a:pt x="6856" y="10"/>
                    <a:pt x="6344" y="10"/>
                  </a:cubicBezTo>
                  <a:cubicBezTo>
                    <a:pt x="6338" y="10"/>
                    <a:pt x="6333" y="10"/>
                    <a:pt x="6327" y="10"/>
                  </a:cubicBezTo>
                  <a:lnTo>
                    <a:pt x="6318" y="10"/>
                  </a:lnTo>
                  <a:cubicBezTo>
                    <a:pt x="6312" y="10"/>
                    <a:pt x="6306" y="10"/>
                    <a:pt x="6300" y="10"/>
                  </a:cubicBezTo>
                  <a:cubicBezTo>
                    <a:pt x="5828" y="10"/>
                    <a:pt x="5452" y="391"/>
                    <a:pt x="5433" y="856"/>
                  </a:cubicBezTo>
                  <a:lnTo>
                    <a:pt x="5433" y="856"/>
                  </a:lnTo>
                  <a:cubicBezTo>
                    <a:pt x="5415" y="386"/>
                    <a:pt x="5026" y="1"/>
                    <a:pt x="4548" y="1"/>
                  </a:cubicBez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89" name="Google Shape;15689;p85"/>
            <p:cNvSpPr/>
            <p:nvPr/>
          </p:nvSpPr>
          <p:spPr>
            <a:xfrm>
              <a:off x="4919575" y="1623316"/>
              <a:ext cx="200828" cy="238564"/>
            </a:xfrm>
            <a:custGeom>
              <a:avLst/>
              <a:gdLst/>
              <a:ahLst/>
              <a:cxnLst/>
              <a:rect l="l" t="t" r="r" b="b"/>
              <a:pathLst>
                <a:path w="7685" h="9129" extrusionOk="0">
                  <a:moveTo>
                    <a:pt x="6697" y="1"/>
                  </a:moveTo>
                  <a:cubicBezTo>
                    <a:pt x="6391" y="1"/>
                    <a:pt x="6117" y="152"/>
                    <a:pt x="5963" y="406"/>
                  </a:cubicBezTo>
                  <a:cubicBezTo>
                    <a:pt x="6078" y="599"/>
                    <a:pt x="6117" y="820"/>
                    <a:pt x="6078" y="1041"/>
                  </a:cubicBezTo>
                  <a:lnTo>
                    <a:pt x="4896" y="7484"/>
                  </a:lnTo>
                  <a:cubicBezTo>
                    <a:pt x="4790" y="8032"/>
                    <a:pt x="4309" y="8426"/>
                    <a:pt x="3761" y="8426"/>
                  </a:cubicBezTo>
                  <a:lnTo>
                    <a:pt x="549" y="8426"/>
                  </a:lnTo>
                  <a:cubicBezTo>
                    <a:pt x="318" y="8426"/>
                    <a:pt x="107" y="8301"/>
                    <a:pt x="1" y="8090"/>
                  </a:cubicBezTo>
                  <a:lnTo>
                    <a:pt x="1" y="8090"/>
                  </a:lnTo>
                  <a:lnTo>
                    <a:pt x="97" y="8647"/>
                  </a:lnTo>
                  <a:cubicBezTo>
                    <a:pt x="155" y="8926"/>
                    <a:pt x="395" y="9128"/>
                    <a:pt x="684" y="9128"/>
                  </a:cubicBezTo>
                  <a:lnTo>
                    <a:pt x="5588" y="9128"/>
                  </a:lnTo>
                  <a:cubicBezTo>
                    <a:pt x="5867" y="9128"/>
                    <a:pt x="6107" y="8926"/>
                    <a:pt x="6165" y="8647"/>
                  </a:cubicBezTo>
                  <a:lnTo>
                    <a:pt x="6261" y="8090"/>
                  </a:lnTo>
                  <a:lnTo>
                    <a:pt x="7569" y="1060"/>
                  </a:lnTo>
                  <a:cubicBezTo>
                    <a:pt x="7684" y="531"/>
                    <a:pt x="7290" y="22"/>
                    <a:pt x="6751" y="2"/>
                  </a:cubicBezTo>
                  <a:cubicBezTo>
                    <a:pt x="6733" y="1"/>
                    <a:pt x="6715" y="1"/>
                    <a:pt x="6697" y="1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90" name="Google Shape;15690;p85"/>
            <p:cNvSpPr/>
            <p:nvPr/>
          </p:nvSpPr>
          <p:spPr>
            <a:xfrm>
              <a:off x="5016840" y="1623107"/>
              <a:ext cx="56054" cy="238773"/>
            </a:xfrm>
            <a:custGeom>
              <a:avLst/>
              <a:gdLst/>
              <a:ahLst/>
              <a:cxnLst/>
              <a:rect l="l" t="t" r="r" b="b"/>
              <a:pathLst>
                <a:path w="2145" h="9137" extrusionOk="0">
                  <a:moveTo>
                    <a:pt x="1193" y="1"/>
                  </a:moveTo>
                  <a:cubicBezTo>
                    <a:pt x="712" y="1"/>
                    <a:pt x="327" y="385"/>
                    <a:pt x="308" y="857"/>
                  </a:cubicBezTo>
                  <a:lnTo>
                    <a:pt x="0" y="9136"/>
                  </a:lnTo>
                  <a:lnTo>
                    <a:pt x="1174" y="9136"/>
                  </a:lnTo>
                  <a:lnTo>
                    <a:pt x="2077" y="991"/>
                  </a:lnTo>
                  <a:cubicBezTo>
                    <a:pt x="2145" y="462"/>
                    <a:pt x="1731" y="1"/>
                    <a:pt x="1202" y="1"/>
                  </a:cubicBez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91" name="Google Shape;15691;p85"/>
            <p:cNvSpPr/>
            <p:nvPr/>
          </p:nvSpPr>
          <p:spPr>
            <a:xfrm>
              <a:off x="4919575" y="1623316"/>
              <a:ext cx="200828" cy="238564"/>
            </a:xfrm>
            <a:custGeom>
              <a:avLst/>
              <a:gdLst/>
              <a:ahLst/>
              <a:cxnLst/>
              <a:rect l="l" t="t" r="r" b="b"/>
              <a:pathLst>
                <a:path w="7685" h="9129" extrusionOk="0">
                  <a:moveTo>
                    <a:pt x="6697" y="1"/>
                  </a:moveTo>
                  <a:cubicBezTo>
                    <a:pt x="6391" y="1"/>
                    <a:pt x="6117" y="152"/>
                    <a:pt x="5963" y="406"/>
                  </a:cubicBezTo>
                  <a:cubicBezTo>
                    <a:pt x="6078" y="599"/>
                    <a:pt x="6117" y="820"/>
                    <a:pt x="6078" y="1041"/>
                  </a:cubicBezTo>
                  <a:lnTo>
                    <a:pt x="4896" y="7484"/>
                  </a:lnTo>
                  <a:cubicBezTo>
                    <a:pt x="4790" y="8032"/>
                    <a:pt x="4309" y="8426"/>
                    <a:pt x="3761" y="8426"/>
                  </a:cubicBezTo>
                  <a:lnTo>
                    <a:pt x="549" y="8426"/>
                  </a:lnTo>
                  <a:cubicBezTo>
                    <a:pt x="318" y="8426"/>
                    <a:pt x="107" y="8301"/>
                    <a:pt x="1" y="8090"/>
                  </a:cubicBezTo>
                  <a:lnTo>
                    <a:pt x="1" y="8090"/>
                  </a:lnTo>
                  <a:lnTo>
                    <a:pt x="97" y="8647"/>
                  </a:lnTo>
                  <a:cubicBezTo>
                    <a:pt x="155" y="8926"/>
                    <a:pt x="395" y="9128"/>
                    <a:pt x="684" y="9128"/>
                  </a:cubicBezTo>
                  <a:lnTo>
                    <a:pt x="5588" y="9128"/>
                  </a:lnTo>
                  <a:cubicBezTo>
                    <a:pt x="5867" y="9128"/>
                    <a:pt x="6107" y="8926"/>
                    <a:pt x="6165" y="8647"/>
                  </a:cubicBezTo>
                  <a:lnTo>
                    <a:pt x="6261" y="8090"/>
                  </a:lnTo>
                  <a:lnTo>
                    <a:pt x="7569" y="1060"/>
                  </a:lnTo>
                  <a:cubicBezTo>
                    <a:pt x="7684" y="531"/>
                    <a:pt x="7290" y="22"/>
                    <a:pt x="6751" y="2"/>
                  </a:cubicBezTo>
                  <a:cubicBezTo>
                    <a:pt x="6733" y="1"/>
                    <a:pt x="6715" y="1"/>
                    <a:pt x="6697" y="1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92" name="Google Shape;15692;p85"/>
            <p:cNvSpPr/>
            <p:nvPr/>
          </p:nvSpPr>
          <p:spPr>
            <a:xfrm>
              <a:off x="5016840" y="1623107"/>
              <a:ext cx="56054" cy="238773"/>
            </a:xfrm>
            <a:custGeom>
              <a:avLst/>
              <a:gdLst/>
              <a:ahLst/>
              <a:cxnLst/>
              <a:rect l="l" t="t" r="r" b="b"/>
              <a:pathLst>
                <a:path w="2145" h="9137" extrusionOk="0">
                  <a:moveTo>
                    <a:pt x="1193" y="1"/>
                  </a:moveTo>
                  <a:cubicBezTo>
                    <a:pt x="712" y="1"/>
                    <a:pt x="327" y="385"/>
                    <a:pt x="308" y="857"/>
                  </a:cubicBezTo>
                  <a:lnTo>
                    <a:pt x="0" y="9136"/>
                  </a:lnTo>
                  <a:lnTo>
                    <a:pt x="1174" y="9136"/>
                  </a:lnTo>
                  <a:lnTo>
                    <a:pt x="2077" y="991"/>
                  </a:lnTo>
                  <a:cubicBezTo>
                    <a:pt x="2145" y="462"/>
                    <a:pt x="1731" y="1"/>
                    <a:pt x="1202" y="1"/>
                  </a:cubicBez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93" name="Google Shape;15693;p85"/>
            <p:cNvSpPr/>
            <p:nvPr/>
          </p:nvSpPr>
          <p:spPr>
            <a:xfrm>
              <a:off x="5017101" y="1750529"/>
              <a:ext cx="42988" cy="111351"/>
            </a:xfrm>
            <a:custGeom>
              <a:avLst/>
              <a:gdLst/>
              <a:ahLst/>
              <a:cxnLst/>
              <a:rect l="l" t="t" r="r" b="b"/>
              <a:pathLst>
                <a:path w="1645" h="4261" extrusionOk="0">
                  <a:moveTo>
                    <a:pt x="1644" y="0"/>
                  </a:moveTo>
                  <a:lnTo>
                    <a:pt x="1164" y="2616"/>
                  </a:lnTo>
                  <a:cubicBezTo>
                    <a:pt x="1058" y="3164"/>
                    <a:pt x="577" y="3558"/>
                    <a:pt x="29" y="3558"/>
                  </a:cubicBezTo>
                  <a:lnTo>
                    <a:pt x="0" y="4260"/>
                  </a:lnTo>
                  <a:lnTo>
                    <a:pt x="1173" y="4260"/>
                  </a:lnTo>
                  <a:lnTo>
                    <a:pt x="1644" y="0"/>
                  </a:ln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94" name="Google Shape;15694;p85"/>
            <p:cNvSpPr/>
            <p:nvPr/>
          </p:nvSpPr>
          <p:spPr>
            <a:xfrm>
              <a:off x="4927624" y="1567836"/>
              <a:ext cx="34207" cy="32195"/>
            </a:xfrm>
            <a:custGeom>
              <a:avLst/>
              <a:gdLst/>
              <a:ahLst/>
              <a:cxnLst/>
              <a:rect l="l" t="t" r="r" b="b"/>
              <a:pathLst>
                <a:path w="1309" h="1232" extrusionOk="0">
                  <a:moveTo>
                    <a:pt x="1030" y="0"/>
                  </a:moveTo>
                  <a:cubicBezTo>
                    <a:pt x="462" y="0"/>
                    <a:pt x="1" y="452"/>
                    <a:pt x="1" y="1020"/>
                  </a:cubicBezTo>
                  <a:cubicBezTo>
                    <a:pt x="1" y="1135"/>
                    <a:pt x="97" y="1231"/>
                    <a:pt x="212" y="1231"/>
                  </a:cubicBezTo>
                  <a:cubicBezTo>
                    <a:pt x="328" y="1231"/>
                    <a:pt x="424" y="1135"/>
                    <a:pt x="424" y="1020"/>
                  </a:cubicBezTo>
                  <a:cubicBezTo>
                    <a:pt x="424" y="683"/>
                    <a:pt x="693" y="414"/>
                    <a:pt x="1030" y="414"/>
                  </a:cubicBezTo>
                  <a:cubicBezTo>
                    <a:pt x="1308" y="414"/>
                    <a:pt x="1308" y="0"/>
                    <a:pt x="1030" y="0"/>
                  </a:cubicBez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95" name="Google Shape;15695;p85"/>
            <p:cNvSpPr/>
            <p:nvPr/>
          </p:nvSpPr>
          <p:spPr>
            <a:xfrm>
              <a:off x="5039967" y="1589187"/>
              <a:ext cx="33946" cy="32195"/>
            </a:xfrm>
            <a:custGeom>
              <a:avLst/>
              <a:gdLst/>
              <a:ahLst/>
              <a:cxnLst/>
              <a:rect l="l" t="t" r="r" b="b"/>
              <a:pathLst>
                <a:path w="1299" h="1232" extrusionOk="0">
                  <a:moveTo>
                    <a:pt x="279" y="1"/>
                  </a:moveTo>
                  <a:cubicBezTo>
                    <a:pt x="0" y="1"/>
                    <a:pt x="0" y="414"/>
                    <a:pt x="279" y="414"/>
                  </a:cubicBezTo>
                  <a:cubicBezTo>
                    <a:pt x="615" y="414"/>
                    <a:pt x="885" y="683"/>
                    <a:pt x="885" y="1020"/>
                  </a:cubicBezTo>
                  <a:cubicBezTo>
                    <a:pt x="885" y="1135"/>
                    <a:pt x="981" y="1232"/>
                    <a:pt x="1096" y="1232"/>
                  </a:cubicBezTo>
                  <a:cubicBezTo>
                    <a:pt x="1212" y="1232"/>
                    <a:pt x="1298" y="1135"/>
                    <a:pt x="1298" y="1020"/>
                  </a:cubicBezTo>
                  <a:cubicBezTo>
                    <a:pt x="1298" y="453"/>
                    <a:pt x="846" y="1"/>
                    <a:pt x="279" y="1"/>
                  </a:cubicBez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96" name="Google Shape;15696;p85"/>
            <p:cNvSpPr/>
            <p:nvPr/>
          </p:nvSpPr>
          <p:spPr>
            <a:xfrm>
              <a:off x="4988146" y="1526469"/>
              <a:ext cx="39277" cy="27570"/>
            </a:xfrm>
            <a:custGeom>
              <a:avLst/>
              <a:gdLst/>
              <a:ahLst/>
              <a:cxnLst/>
              <a:rect l="l" t="t" r="r" b="b"/>
              <a:pathLst>
                <a:path w="1503" h="1055" extrusionOk="0">
                  <a:moveTo>
                    <a:pt x="481" y="0"/>
                  </a:moveTo>
                  <a:cubicBezTo>
                    <a:pt x="406" y="0"/>
                    <a:pt x="329" y="8"/>
                    <a:pt x="252" y="26"/>
                  </a:cubicBezTo>
                  <a:cubicBezTo>
                    <a:pt x="1" y="79"/>
                    <a:pt x="60" y="435"/>
                    <a:pt x="295" y="435"/>
                  </a:cubicBezTo>
                  <a:cubicBezTo>
                    <a:pt x="312" y="435"/>
                    <a:pt x="330" y="433"/>
                    <a:pt x="348" y="429"/>
                  </a:cubicBezTo>
                  <a:cubicBezTo>
                    <a:pt x="389" y="421"/>
                    <a:pt x="431" y="416"/>
                    <a:pt x="472" y="416"/>
                  </a:cubicBezTo>
                  <a:cubicBezTo>
                    <a:pt x="746" y="416"/>
                    <a:pt x="1003" y="606"/>
                    <a:pt x="1070" y="891"/>
                  </a:cubicBezTo>
                  <a:cubicBezTo>
                    <a:pt x="1089" y="987"/>
                    <a:pt x="1166" y="1054"/>
                    <a:pt x="1271" y="1054"/>
                  </a:cubicBezTo>
                  <a:cubicBezTo>
                    <a:pt x="1406" y="1054"/>
                    <a:pt x="1502" y="929"/>
                    <a:pt x="1473" y="804"/>
                  </a:cubicBezTo>
                  <a:cubicBezTo>
                    <a:pt x="1366" y="324"/>
                    <a:pt x="951" y="0"/>
                    <a:pt x="481" y="0"/>
                  </a:cubicBez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97" name="Google Shape;15697;p85"/>
            <p:cNvSpPr/>
            <p:nvPr/>
          </p:nvSpPr>
          <p:spPr>
            <a:xfrm>
              <a:off x="4930132" y="1623107"/>
              <a:ext cx="56080" cy="238773"/>
            </a:xfrm>
            <a:custGeom>
              <a:avLst/>
              <a:gdLst/>
              <a:ahLst/>
              <a:cxnLst/>
              <a:rect l="l" t="t" r="r" b="b"/>
              <a:pathLst>
                <a:path w="2146" h="9137" extrusionOk="0">
                  <a:moveTo>
                    <a:pt x="934" y="1"/>
                  </a:moveTo>
                  <a:cubicBezTo>
                    <a:pt x="405" y="1"/>
                    <a:pt x="1" y="462"/>
                    <a:pt x="59" y="982"/>
                  </a:cubicBezTo>
                  <a:lnTo>
                    <a:pt x="962" y="9136"/>
                  </a:lnTo>
                  <a:lnTo>
                    <a:pt x="2145" y="9136"/>
                  </a:lnTo>
                  <a:lnTo>
                    <a:pt x="1838" y="857"/>
                  </a:lnTo>
                  <a:cubicBezTo>
                    <a:pt x="1818" y="376"/>
                    <a:pt x="1424" y="1"/>
                    <a:pt x="953" y="1"/>
                  </a:cubicBez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98" name="Google Shape;15698;p85"/>
            <p:cNvSpPr/>
            <p:nvPr/>
          </p:nvSpPr>
          <p:spPr>
            <a:xfrm>
              <a:off x="4953260" y="1843508"/>
              <a:ext cx="32953" cy="18371"/>
            </a:xfrm>
            <a:custGeom>
              <a:avLst/>
              <a:gdLst/>
              <a:ahLst/>
              <a:cxnLst/>
              <a:rect l="l" t="t" r="r" b="b"/>
              <a:pathLst>
                <a:path w="1261" h="703" extrusionOk="0">
                  <a:moveTo>
                    <a:pt x="1" y="0"/>
                  </a:moveTo>
                  <a:lnTo>
                    <a:pt x="77" y="702"/>
                  </a:lnTo>
                  <a:lnTo>
                    <a:pt x="1260" y="702"/>
                  </a:lnTo>
                  <a:lnTo>
                    <a:pt x="1231" y="0"/>
                  </a:ln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99" name="Google Shape;15699;p85"/>
            <p:cNvSpPr/>
            <p:nvPr/>
          </p:nvSpPr>
          <p:spPr>
            <a:xfrm>
              <a:off x="4929636" y="1696748"/>
              <a:ext cx="143520" cy="99042"/>
            </a:xfrm>
            <a:custGeom>
              <a:avLst/>
              <a:gdLst/>
              <a:ahLst/>
              <a:cxnLst/>
              <a:rect l="l" t="t" r="r" b="b"/>
              <a:pathLst>
                <a:path w="5492" h="3790" extrusionOk="0">
                  <a:moveTo>
                    <a:pt x="2751" y="0"/>
                  </a:moveTo>
                  <a:cubicBezTo>
                    <a:pt x="1231" y="0"/>
                    <a:pt x="1" y="847"/>
                    <a:pt x="1" y="1895"/>
                  </a:cubicBezTo>
                  <a:cubicBezTo>
                    <a:pt x="1" y="2943"/>
                    <a:pt x="1231" y="3789"/>
                    <a:pt x="2751" y="3789"/>
                  </a:cubicBezTo>
                  <a:cubicBezTo>
                    <a:pt x="4261" y="3789"/>
                    <a:pt x="5491" y="2943"/>
                    <a:pt x="5491" y="1895"/>
                  </a:cubicBezTo>
                  <a:cubicBezTo>
                    <a:pt x="5491" y="847"/>
                    <a:pt x="4261" y="0"/>
                    <a:pt x="2751" y="0"/>
                  </a:cubicBezTo>
                  <a:close/>
                </a:path>
              </a:pathLst>
            </a:custGeom>
            <a:solidFill>
              <a:srgbClr val="CBD5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5700" name="Google Shape;15700;p85"/>
          <p:cNvSpPr/>
          <p:nvPr/>
        </p:nvSpPr>
        <p:spPr>
          <a:xfrm>
            <a:off x="6342646" y="1849022"/>
            <a:ext cx="27413" cy="12857"/>
          </a:xfrm>
          <a:custGeom>
            <a:avLst/>
            <a:gdLst/>
            <a:ahLst/>
            <a:cxnLst/>
            <a:rect l="l" t="t" r="r" b="b"/>
            <a:pathLst>
              <a:path w="1049" h="492" extrusionOk="0">
                <a:moveTo>
                  <a:pt x="1" y="1"/>
                </a:moveTo>
                <a:lnTo>
                  <a:pt x="39" y="491"/>
                </a:lnTo>
                <a:lnTo>
                  <a:pt x="1049" y="491"/>
                </a:lnTo>
                <a:lnTo>
                  <a:pt x="1039" y="1"/>
                </a:lnTo>
                <a:close/>
              </a:path>
            </a:pathLst>
          </a:custGeom>
          <a:solidFill>
            <a:srgbClr val="E1E7E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5701" name="Google Shape;15701;p85"/>
          <p:cNvGrpSpPr/>
          <p:nvPr/>
        </p:nvGrpSpPr>
        <p:grpSpPr>
          <a:xfrm>
            <a:off x="6265764" y="1501251"/>
            <a:ext cx="234983" cy="360628"/>
            <a:chOff x="6265764" y="1501251"/>
            <a:chExt cx="234983" cy="360628"/>
          </a:xfrm>
        </p:grpSpPr>
        <p:sp>
          <p:nvSpPr>
            <p:cNvPr id="15702" name="Google Shape;15702;p85"/>
            <p:cNvSpPr/>
            <p:nvPr/>
          </p:nvSpPr>
          <p:spPr>
            <a:xfrm>
              <a:off x="6347167" y="1501251"/>
              <a:ext cx="118642" cy="179687"/>
            </a:xfrm>
            <a:custGeom>
              <a:avLst/>
              <a:gdLst/>
              <a:ahLst/>
              <a:cxnLst/>
              <a:rect l="l" t="t" r="r" b="b"/>
              <a:pathLst>
                <a:path w="4540" h="6876" extrusionOk="0">
                  <a:moveTo>
                    <a:pt x="1905" y="0"/>
                  </a:moveTo>
                  <a:cubicBezTo>
                    <a:pt x="1808" y="0"/>
                    <a:pt x="1732" y="67"/>
                    <a:pt x="1712" y="154"/>
                  </a:cubicBezTo>
                  <a:lnTo>
                    <a:pt x="30" y="6616"/>
                  </a:lnTo>
                  <a:cubicBezTo>
                    <a:pt x="1" y="6751"/>
                    <a:pt x="97" y="6876"/>
                    <a:pt x="231" y="6876"/>
                  </a:cubicBezTo>
                  <a:cubicBezTo>
                    <a:pt x="328" y="6876"/>
                    <a:pt x="405" y="6808"/>
                    <a:pt x="433" y="6722"/>
                  </a:cubicBezTo>
                  <a:lnTo>
                    <a:pt x="2058" y="414"/>
                  </a:lnTo>
                  <a:lnTo>
                    <a:pt x="4270" y="414"/>
                  </a:lnTo>
                  <a:cubicBezTo>
                    <a:pt x="4539" y="414"/>
                    <a:pt x="4539" y="0"/>
                    <a:pt x="4270" y="0"/>
                  </a:cubicBez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03" name="Google Shape;15703;p85"/>
            <p:cNvSpPr/>
            <p:nvPr/>
          </p:nvSpPr>
          <p:spPr>
            <a:xfrm>
              <a:off x="6288369" y="1614561"/>
              <a:ext cx="189487" cy="247318"/>
            </a:xfrm>
            <a:custGeom>
              <a:avLst/>
              <a:gdLst/>
              <a:ahLst/>
              <a:cxnLst/>
              <a:rect l="l" t="t" r="r" b="b"/>
              <a:pathLst>
                <a:path w="7251" h="9464" extrusionOk="0">
                  <a:moveTo>
                    <a:pt x="1" y="1"/>
                  </a:moveTo>
                  <a:lnTo>
                    <a:pt x="1029" y="8838"/>
                  </a:lnTo>
                  <a:cubicBezTo>
                    <a:pt x="1078" y="9194"/>
                    <a:pt x="1376" y="9463"/>
                    <a:pt x="1731" y="9463"/>
                  </a:cubicBezTo>
                  <a:lnTo>
                    <a:pt x="5520" y="9463"/>
                  </a:lnTo>
                  <a:cubicBezTo>
                    <a:pt x="5876" y="9463"/>
                    <a:pt x="6184" y="9194"/>
                    <a:pt x="6222" y="8838"/>
                  </a:cubicBezTo>
                  <a:lnTo>
                    <a:pt x="7251" y="1"/>
                  </a:ln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04" name="Google Shape;15704;p85"/>
            <p:cNvSpPr/>
            <p:nvPr/>
          </p:nvSpPr>
          <p:spPr>
            <a:xfrm>
              <a:off x="6314005" y="1614561"/>
              <a:ext cx="163851" cy="247318"/>
            </a:xfrm>
            <a:custGeom>
              <a:avLst/>
              <a:gdLst/>
              <a:ahLst/>
              <a:cxnLst/>
              <a:rect l="l" t="t" r="r" b="b"/>
              <a:pathLst>
                <a:path w="6270" h="9464" extrusionOk="0">
                  <a:moveTo>
                    <a:pt x="4828" y="1"/>
                  </a:moveTo>
                  <a:lnTo>
                    <a:pt x="3789" y="8838"/>
                  </a:lnTo>
                  <a:cubicBezTo>
                    <a:pt x="3779" y="8915"/>
                    <a:pt x="3712" y="8973"/>
                    <a:pt x="3635" y="8973"/>
                  </a:cubicBezTo>
                  <a:lnTo>
                    <a:pt x="702" y="8973"/>
                  </a:lnTo>
                  <a:cubicBezTo>
                    <a:pt x="375" y="8973"/>
                    <a:pt x="87" y="8751"/>
                    <a:pt x="0" y="8434"/>
                  </a:cubicBezTo>
                  <a:lnTo>
                    <a:pt x="0" y="8434"/>
                  </a:lnTo>
                  <a:lnTo>
                    <a:pt x="48" y="8838"/>
                  </a:lnTo>
                  <a:cubicBezTo>
                    <a:pt x="97" y="9194"/>
                    <a:pt x="395" y="9463"/>
                    <a:pt x="750" y="9463"/>
                  </a:cubicBezTo>
                  <a:lnTo>
                    <a:pt x="4539" y="9463"/>
                  </a:lnTo>
                  <a:cubicBezTo>
                    <a:pt x="4895" y="9463"/>
                    <a:pt x="5203" y="9194"/>
                    <a:pt x="5241" y="8838"/>
                  </a:cubicBezTo>
                  <a:lnTo>
                    <a:pt x="6270" y="1"/>
                  </a:ln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05" name="Google Shape;15705;p85"/>
            <p:cNvSpPr/>
            <p:nvPr/>
          </p:nvSpPr>
          <p:spPr>
            <a:xfrm>
              <a:off x="6326313" y="1614561"/>
              <a:ext cx="43746" cy="247318"/>
            </a:xfrm>
            <a:custGeom>
              <a:avLst/>
              <a:gdLst/>
              <a:ahLst/>
              <a:cxnLst/>
              <a:rect l="l" t="t" r="r" b="b"/>
              <a:pathLst>
                <a:path w="1674" h="9464" extrusionOk="0">
                  <a:moveTo>
                    <a:pt x="1" y="1"/>
                  </a:moveTo>
                  <a:lnTo>
                    <a:pt x="664" y="9463"/>
                  </a:lnTo>
                  <a:lnTo>
                    <a:pt x="1674" y="9463"/>
                  </a:lnTo>
                  <a:lnTo>
                    <a:pt x="1453" y="1"/>
                  </a:ln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06" name="Google Shape;15706;p85"/>
            <p:cNvSpPr/>
            <p:nvPr/>
          </p:nvSpPr>
          <p:spPr>
            <a:xfrm>
              <a:off x="6326313" y="1614561"/>
              <a:ext cx="43746" cy="247318"/>
            </a:xfrm>
            <a:custGeom>
              <a:avLst/>
              <a:gdLst/>
              <a:ahLst/>
              <a:cxnLst/>
              <a:rect l="l" t="t" r="r" b="b"/>
              <a:pathLst>
                <a:path w="1674" h="9464" extrusionOk="0">
                  <a:moveTo>
                    <a:pt x="1" y="1"/>
                  </a:moveTo>
                  <a:lnTo>
                    <a:pt x="664" y="9463"/>
                  </a:lnTo>
                  <a:lnTo>
                    <a:pt x="1674" y="9463"/>
                  </a:lnTo>
                  <a:lnTo>
                    <a:pt x="1453" y="1"/>
                  </a:ln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07" name="Google Shape;15707;p85"/>
            <p:cNvSpPr/>
            <p:nvPr/>
          </p:nvSpPr>
          <p:spPr>
            <a:xfrm>
              <a:off x="6396427" y="1614561"/>
              <a:ext cx="43746" cy="247318"/>
            </a:xfrm>
            <a:custGeom>
              <a:avLst/>
              <a:gdLst/>
              <a:ahLst/>
              <a:cxnLst/>
              <a:rect l="l" t="t" r="r" b="b"/>
              <a:pathLst>
                <a:path w="1674" h="9464" extrusionOk="0">
                  <a:moveTo>
                    <a:pt x="222" y="1"/>
                  </a:moveTo>
                  <a:lnTo>
                    <a:pt x="0" y="9463"/>
                  </a:lnTo>
                  <a:lnTo>
                    <a:pt x="1010" y="9463"/>
                  </a:lnTo>
                  <a:lnTo>
                    <a:pt x="1674" y="1"/>
                  </a:ln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08" name="Google Shape;15708;p85"/>
            <p:cNvSpPr/>
            <p:nvPr/>
          </p:nvSpPr>
          <p:spPr>
            <a:xfrm>
              <a:off x="6396427" y="1614561"/>
              <a:ext cx="43746" cy="247318"/>
            </a:xfrm>
            <a:custGeom>
              <a:avLst/>
              <a:gdLst/>
              <a:ahLst/>
              <a:cxnLst/>
              <a:rect l="l" t="t" r="r" b="b"/>
              <a:pathLst>
                <a:path w="1674" h="9464" extrusionOk="0">
                  <a:moveTo>
                    <a:pt x="1674" y="1"/>
                  </a:moveTo>
                  <a:lnTo>
                    <a:pt x="635" y="8838"/>
                  </a:lnTo>
                  <a:cubicBezTo>
                    <a:pt x="625" y="8915"/>
                    <a:pt x="558" y="8973"/>
                    <a:pt x="481" y="8973"/>
                  </a:cubicBezTo>
                  <a:lnTo>
                    <a:pt x="10" y="8973"/>
                  </a:lnTo>
                  <a:lnTo>
                    <a:pt x="0" y="9463"/>
                  </a:lnTo>
                  <a:lnTo>
                    <a:pt x="1010" y="9463"/>
                  </a:lnTo>
                  <a:lnTo>
                    <a:pt x="1674" y="1"/>
                  </a:ln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09" name="Google Shape;15709;p85"/>
            <p:cNvSpPr/>
            <p:nvPr/>
          </p:nvSpPr>
          <p:spPr>
            <a:xfrm>
              <a:off x="6299919" y="1575624"/>
              <a:ext cx="166647" cy="33450"/>
            </a:xfrm>
            <a:custGeom>
              <a:avLst/>
              <a:gdLst/>
              <a:ahLst/>
              <a:cxnLst/>
              <a:rect l="l" t="t" r="r" b="b"/>
              <a:pathLst>
                <a:path w="6377" h="1280" extrusionOk="0">
                  <a:moveTo>
                    <a:pt x="607" y="0"/>
                  </a:moveTo>
                  <a:cubicBezTo>
                    <a:pt x="443" y="0"/>
                    <a:pt x="309" y="97"/>
                    <a:pt x="270" y="250"/>
                  </a:cubicBezTo>
                  <a:lnTo>
                    <a:pt x="1" y="1279"/>
                  </a:lnTo>
                  <a:lnTo>
                    <a:pt x="6376" y="1279"/>
                  </a:lnTo>
                  <a:lnTo>
                    <a:pt x="6097" y="250"/>
                  </a:lnTo>
                  <a:cubicBezTo>
                    <a:pt x="6059" y="97"/>
                    <a:pt x="5924" y="0"/>
                    <a:pt x="5770" y="0"/>
                  </a:cubicBez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10" name="Google Shape;15710;p85"/>
            <p:cNvSpPr/>
            <p:nvPr/>
          </p:nvSpPr>
          <p:spPr>
            <a:xfrm>
              <a:off x="6299919" y="1575624"/>
              <a:ext cx="166647" cy="33450"/>
            </a:xfrm>
            <a:custGeom>
              <a:avLst/>
              <a:gdLst/>
              <a:ahLst/>
              <a:cxnLst/>
              <a:rect l="l" t="t" r="r" b="b"/>
              <a:pathLst>
                <a:path w="6377" h="1280" extrusionOk="0">
                  <a:moveTo>
                    <a:pt x="4299" y="0"/>
                  </a:moveTo>
                  <a:cubicBezTo>
                    <a:pt x="4453" y="0"/>
                    <a:pt x="4588" y="97"/>
                    <a:pt x="4626" y="250"/>
                  </a:cubicBezTo>
                  <a:lnTo>
                    <a:pt x="4684" y="481"/>
                  </a:lnTo>
                  <a:cubicBezTo>
                    <a:pt x="4742" y="674"/>
                    <a:pt x="4588" y="866"/>
                    <a:pt x="4386" y="875"/>
                  </a:cubicBezTo>
                  <a:lnTo>
                    <a:pt x="107" y="875"/>
                  </a:lnTo>
                  <a:lnTo>
                    <a:pt x="1" y="1279"/>
                  </a:lnTo>
                  <a:lnTo>
                    <a:pt x="6376" y="1279"/>
                  </a:lnTo>
                  <a:lnTo>
                    <a:pt x="6107" y="250"/>
                  </a:lnTo>
                  <a:cubicBezTo>
                    <a:pt x="6059" y="97"/>
                    <a:pt x="5924" y="0"/>
                    <a:pt x="5770" y="0"/>
                  </a:cubicBez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11" name="Google Shape;15711;p85"/>
            <p:cNvSpPr/>
            <p:nvPr/>
          </p:nvSpPr>
          <p:spPr>
            <a:xfrm>
              <a:off x="6265764" y="1605781"/>
              <a:ext cx="234983" cy="29425"/>
            </a:xfrm>
            <a:custGeom>
              <a:avLst/>
              <a:gdLst/>
              <a:ahLst/>
              <a:cxnLst/>
              <a:rect l="l" t="t" r="r" b="b"/>
              <a:pathLst>
                <a:path w="8992" h="1126" extrusionOk="0">
                  <a:moveTo>
                    <a:pt x="202" y="0"/>
                  </a:moveTo>
                  <a:cubicBezTo>
                    <a:pt x="87" y="0"/>
                    <a:pt x="0" y="87"/>
                    <a:pt x="0" y="193"/>
                  </a:cubicBezTo>
                  <a:lnTo>
                    <a:pt x="0" y="923"/>
                  </a:lnTo>
                  <a:cubicBezTo>
                    <a:pt x="0" y="1029"/>
                    <a:pt x="87" y="1116"/>
                    <a:pt x="202" y="1125"/>
                  </a:cubicBezTo>
                  <a:lnTo>
                    <a:pt x="8789" y="1125"/>
                  </a:lnTo>
                  <a:cubicBezTo>
                    <a:pt x="8895" y="1125"/>
                    <a:pt x="8991" y="1029"/>
                    <a:pt x="8991" y="923"/>
                  </a:cubicBezTo>
                  <a:lnTo>
                    <a:pt x="8991" y="193"/>
                  </a:lnTo>
                  <a:cubicBezTo>
                    <a:pt x="8991" y="87"/>
                    <a:pt x="8895" y="0"/>
                    <a:pt x="8789" y="0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12" name="Google Shape;15712;p85"/>
            <p:cNvSpPr/>
            <p:nvPr/>
          </p:nvSpPr>
          <p:spPr>
            <a:xfrm>
              <a:off x="6265764" y="1605781"/>
              <a:ext cx="234983" cy="29425"/>
            </a:xfrm>
            <a:custGeom>
              <a:avLst/>
              <a:gdLst/>
              <a:ahLst/>
              <a:cxnLst/>
              <a:rect l="l" t="t" r="r" b="b"/>
              <a:pathLst>
                <a:path w="8992" h="1126" extrusionOk="0">
                  <a:moveTo>
                    <a:pt x="7558" y="0"/>
                  </a:moveTo>
                  <a:lnTo>
                    <a:pt x="7558" y="654"/>
                  </a:lnTo>
                  <a:cubicBezTo>
                    <a:pt x="7558" y="770"/>
                    <a:pt x="7472" y="856"/>
                    <a:pt x="7366" y="856"/>
                  </a:cubicBezTo>
                  <a:lnTo>
                    <a:pt x="0" y="856"/>
                  </a:lnTo>
                  <a:lnTo>
                    <a:pt x="0" y="923"/>
                  </a:lnTo>
                  <a:cubicBezTo>
                    <a:pt x="0" y="1029"/>
                    <a:pt x="87" y="1125"/>
                    <a:pt x="202" y="1125"/>
                  </a:cubicBezTo>
                  <a:lnTo>
                    <a:pt x="8789" y="1125"/>
                  </a:lnTo>
                  <a:cubicBezTo>
                    <a:pt x="8895" y="1125"/>
                    <a:pt x="8991" y="1029"/>
                    <a:pt x="8991" y="923"/>
                  </a:cubicBezTo>
                  <a:lnTo>
                    <a:pt x="8991" y="193"/>
                  </a:lnTo>
                  <a:cubicBezTo>
                    <a:pt x="8991" y="87"/>
                    <a:pt x="8895" y="0"/>
                    <a:pt x="8789" y="0"/>
                  </a:cubicBezTo>
                  <a:close/>
                </a:path>
              </a:pathLst>
            </a:custGeom>
            <a:solidFill>
              <a:srgbClr val="CC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13" name="Google Shape;15713;p85"/>
            <p:cNvSpPr/>
            <p:nvPr/>
          </p:nvSpPr>
          <p:spPr>
            <a:xfrm>
              <a:off x="6325817" y="1708795"/>
              <a:ext cx="113859" cy="78450"/>
            </a:xfrm>
            <a:custGeom>
              <a:avLst/>
              <a:gdLst/>
              <a:ahLst/>
              <a:cxnLst/>
              <a:rect l="l" t="t" r="r" b="b"/>
              <a:pathLst>
                <a:path w="4357" h="3002" extrusionOk="0">
                  <a:moveTo>
                    <a:pt x="2174" y="1"/>
                  </a:moveTo>
                  <a:cubicBezTo>
                    <a:pt x="972" y="1"/>
                    <a:pt x="0" y="674"/>
                    <a:pt x="0" y="1501"/>
                  </a:cubicBezTo>
                  <a:cubicBezTo>
                    <a:pt x="0" y="2328"/>
                    <a:pt x="972" y="3001"/>
                    <a:pt x="2174" y="3001"/>
                  </a:cubicBezTo>
                  <a:cubicBezTo>
                    <a:pt x="3376" y="3001"/>
                    <a:pt x="4356" y="2328"/>
                    <a:pt x="4356" y="1501"/>
                  </a:cubicBezTo>
                  <a:cubicBezTo>
                    <a:pt x="4356" y="674"/>
                    <a:pt x="3376" y="1"/>
                    <a:pt x="2174" y="1"/>
                  </a:cubicBezTo>
                  <a:close/>
                </a:path>
              </a:pathLst>
            </a:custGeom>
            <a:solidFill>
              <a:srgbClr val="CBD5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714" name="Google Shape;15714;p85"/>
          <p:cNvGrpSpPr/>
          <p:nvPr/>
        </p:nvGrpSpPr>
        <p:grpSpPr>
          <a:xfrm>
            <a:off x="6193639" y="3401998"/>
            <a:ext cx="360628" cy="238250"/>
            <a:chOff x="6193639" y="3401998"/>
            <a:chExt cx="360628" cy="238250"/>
          </a:xfrm>
        </p:grpSpPr>
        <p:sp>
          <p:nvSpPr>
            <p:cNvPr id="15715" name="Google Shape;15715;p85"/>
            <p:cNvSpPr/>
            <p:nvPr/>
          </p:nvSpPr>
          <p:spPr>
            <a:xfrm>
              <a:off x="6417542" y="3401998"/>
              <a:ext cx="136725" cy="145532"/>
            </a:xfrm>
            <a:custGeom>
              <a:avLst/>
              <a:gdLst/>
              <a:ahLst/>
              <a:cxnLst/>
              <a:rect l="l" t="t" r="r" b="b"/>
              <a:pathLst>
                <a:path w="5232" h="5569" extrusionOk="0">
                  <a:moveTo>
                    <a:pt x="654" y="1"/>
                  </a:moveTo>
                  <a:cubicBezTo>
                    <a:pt x="289" y="1"/>
                    <a:pt x="0" y="289"/>
                    <a:pt x="0" y="655"/>
                  </a:cubicBezTo>
                  <a:lnTo>
                    <a:pt x="0" y="2068"/>
                  </a:lnTo>
                  <a:cubicBezTo>
                    <a:pt x="0" y="2328"/>
                    <a:pt x="212" y="2539"/>
                    <a:pt x="471" y="2539"/>
                  </a:cubicBezTo>
                  <a:cubicBezTo>
                    <a:pt x="731" y="2539"/>
                    <a:pt x="943" y="2328"/>
                    <a:pt x="943" y="2068"/>
                  </a:cubicBezTo>
                  <a:lnTo>
                    <a:pt x="943" y="1482"/>
                  </a:lnTo>
                  <a:lnTo>
                    <a:pt x="3952" y="5568"/>
                  </a:lnTo>
                  <a:lnTo>
                    <a:pt x="5231" y="5568"/>
                  </a:lnTo>
                  <a:lnTo>
                    <a:pt x="5231" y="5030"/>
                  </a:lnTo>
                  <a:cubicBezTo>
                    <a:pt x="5231" y="4761"/>
                    <a:pt x="5125" y="4491"/>
                    <a:pt x="4943" y="4289"/>
                  </a:cubicBezTo>
                  <a:lnTo>
                    <a:pt x="1135" y="203"/>
                  </a:lnTo>
                  <a:cubicBezTo>
                    <a:pt x="1010" y="68"/>
                    <a:pt x="837" y="1"/>
                    <a:pt x="654" y="1"/>
                  </a:cubicBez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16" name="Google Shape;15716;p85"/>
            <p:cNvSpPr/>
            <p:nvPr/>
          </p:nvSpPr>
          <p:spPr>
            <a:xfrm>
              <a:off x="6429850" y="3421781"/>
              <a:ext cx="118380" cy="125750"/>
            </a:xfrm>
            <a:custGeom>
              <a:avLst/>
              <a:gdLst/>
              <a:ahLst/>
              <a:cxnLst/>
              <a:rect l="l" t="t" r="r" b="b"/>
              <a:pathLst>
                <a:path w="4530" h="4812" extrusionOk="0">
                  <a:moveTo>
                    <a:pt x="244" y="1"/>
                  </a:moveTo>
                  <a:cubicBezTo>
                    <a:pt x="119" y="1"/>
                    <a:pt x="0" y="97"/>
                    <a:pt x="0" y="244"/>
                  </a:cubicBezTo>
                  <a:lnTo>
                    <a:pt x="0" y="1782"/>
                  </a:lnTo>
                  <a:cubicBezTo>
                    <a:pt x="260" y="1782"/>
                    <a:pt x="472" y="1571"/>
                    <a:pt x="472" y="1311"/>
                  </a:cubicBezTo>
                  <a:lnTo>
                    <a:pt x="472" y="725"/>
                  </a:lnTo>
                  <a:lnTo>
                    <a:pt x="3481" y="4811"/>
                  </a:lnTo>
                  <a:lnTo>
                    <a:pt x="4529" y="4811"/>
                  </a:lnTo>
                  <a:lnTo>
                    <a:pt x="423" y="80"/>
                  </a:lnTo>
                  <a:cubicBezTo>
                    <a:pt x="372" y="25"/>
                    <a:pt x="307" y="1"/>
                    <a:pt x="244" y="1"/>
                  </a:cubicBez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17" name="Google Shape;15717;p85"/>
            <p:cNvSpPr/>
            <p:nvPr/>
          </p:nvSpPr>
          <p:spPr>
            <a:xfrm>
              <a:off x="6193639" y="3401998"/>
              <a:ext cx="136725" cy="145532"/>
            </a:xfrm>
            <a:custGeom>
              <a:avLst/>
              <a:gdLst/>
              <a:ahLst/>
              <a:cxnLst/>
              <a:rect l="l" t="t" r="r" b="b"/>
              <a:pathLst>
                <a:path w="5232" h="5569" extrusionOk="0">
                  <a:moveTo>
                    <a:pt x="4577" y="1"/>
                  </a:moveTo>
                  <a:cubicBezTo>
                    <a:pt x="4395" y="1"/>
                    <a:pt x="4222" y="68"/>
                    <a:pt x="4097" y="203"/>
                  </a:cubicBezTo>
                  <a:lnTo>
                    <a:pt x="289" y="4289"/>
                  </a:lnTo>
                  <a:cubicBezTo>
                    <a:pt x="106" y="4491"/>
                    <a:pt x="0" y="4761"/>
                    <a:pt x="0" y="5030"/>
                  </a:cubicBezTo>
                  <a:lnTo>
                    <a:pt x="0" y="5568"/>
                  </a:lnTo>
                  <a:lnTo>
                    <a:pt x="1279" y="5568"/>
                  </a:lnTo>
                  <a:lnTo>
                    <a:pt x="4289" y="1482"/>
                  </a:lnTo>
                  <a:lnTo>
                    <a:pt x="4289" y="2068"/>
                  </a:lnTo>
                  <a:cubicBezTo>
                    <a:pt x="4289" y="2328"/>
                    <a:pt x="4501" y="2539"/>
                    <a:pt x="4760" y="2539"/>
                  </a:cubicBezTo>
                  <a:cubicBezTo>
                    <a:pt x="5020" y="2539"/>
                    <a:pt x="5231" y="2328"/>
                    <a:pt x="5231" y="2068"/>
                  </a:cubicBezTo>
                  <a:lnTo>
                    <a:pt x="5231" y="655"/>
                  </a:lnTo>
                  <a:cubicBezTo>
                    <a:pt x="5231" y="289"/>
                    <a:pt x="4943" y="1"/>
                    <a:pt x="4577" y="1"/>
                  </a:cubicBez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18" name="Google Shape;15718;p85"/>
            <p:cNvSpPr/>
            <p:nvPr/>
          </p:nvSpPr>
          <p:spPr>
            <a:xfrm>
              <a:off x="6199910" y="3421781"/>
              <a:ext cx="118380" cy="125750"/>
            </a:xfrm>
            <a:custGeom>
              <a:avLst/>
              <a:gdLst/>
              <a:ahLst/>
              <a:cxnLst/>
              <a:rect l="l" t="t" r="r" b="b"/>
              <a:pathLst>
                <a:path w="4530" h="4812" extrusionOk="0">
                  <a:moveTo>
                    <a:pt x="4280" y="1"/>
                  </a:moveTo>
                  <a:cubicBezTo>
                    <a:pt x="4218" y="1"/>
                    <a:pt x="4155" y="25"/>
                    <a:pt x="4107" y="80"/>
                  </a:cubicBezTo>
                  <a:lnTo>
                    <a:pt x="1" y="4811"/>
                  </a:lnTo>
                  <a:lnTo>
                    <a:pt x="1039" y="4811"/>
                  </a:lnTo>
                  <a:lnTo>
                    <a:pt x="4059" y="715"/>
                  </a:lnTo>
                  <a:lnTo>
                    <a:pt x="4059" y="1311"/>
                  </a:lnTo>
                  <a:cubicBezTo>
                    <a:pt x="4059" y="1571"/>
                    <a:pt x="4270" y="1773"/>
                    <a:pt x="4530" y="1782"/>
                  </a:cubicBezTo>
                  <a:lnTo>
                    <a:pt x="4530" y="244"/>
                  </a:lnTo>
                  <a:cubicBezTo>
                    <a:pt x="4523" y="97"/>
                    <a:pt x="4402" y="1"/>
                    <a:pt x="4280" y="1"/>
                  </a:cubicBez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19" name="Google Shape;15719;p85"/>
            <p:cNvSpPr/>
            <p:nvPr/>
          </p:nvSpPr>
          <p:spPr>
            <a:xfrm>
              <a:off x="6193639" y="3522365"/>
              <a:ext cx="360628" cy="117884"/>
            </a:xfrm>
            <a:custGeom>
              <a:avLst/>
              <a:gdLst/>
              <a:ahLst/>
              <a:cxnLst/>
              <a:rect l="l" t="t" r="r" b="b"/>
              <a:pathLst>
                <a:path w="13800" h="4511" extrusionOk="0">
                  <a:moveTo>
                    <a:pt x="500" y="1"/>
                  </a:moveTo>
                  <a:cubicBezTo>
                    <a:pt x="221" y="1"/>
                    <a:pt x="0" y="222"/>
                    <a:pt x="0" y="491"/>
                  </a:cubicBezTo>
                  <a:lnTo>
                    <a:pt x="0" y="4020"/>
                  </a:lnTo>
                  <a:cubicBezTo>
                    <a:pt x="0" y="4290"/>
                    <a:pt x="221" y="4511"/>
                    <a:pt x="500" y="4511"/>
                  </a:cubicBezTo>
                  <a:lnTo>
                    <a:pt x="5279" y="4511"/>
                  </a:lnTo>
                  <a:cubicBezTo>
                    <a:pt x="5472" y="4511"/>
                    <a:pt x="5664" y="4434"/>
                    <a:pt x="5808" y="4309"/>
                  </a:cubicBezTo>
                  <a:lnTo>
                    <a:pt x="6905" y="3299"/>
                  </a:lnTo>
                  <a:lnTo>
                    <a:pt x="8001" y="4309"/>
                  </a:lnTo>
                  <a:cubicBezTo>
                    <a:pt x="8145" y="4434"/>
                    <a:pt x="8328" y="4511"/>
                    <a:pt x="8530" y="4511"/>
                  </a:cubicBezTo>
                  <a:lnTo>
                    <a:pt x="13309" y="4511"/>
                  </a:lnTo>
                  <a:cubicBezTo>
                    <a:pt x="13578" y="4511"/>
                    <a:pt x="13799" y="4290"/>
                    <a:pt x="13799" y="4020"/>
                  </a:cubicBezTo>
                  <a:lnTo>
                    <a:pt x="13799" y="491"/>
                  </a:lnTo>
                  <a:cubicBezTo>
                    <a:pt x="13799" y="222"/>
                    <a:pt x="13578" y="1"/>
                    <a:pt x="13309" y="1"/>
                  </a:cubicBez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20" name="Google Shape;15720;p85"/>
            <p:cNvSpPr/>
            <p:nvPr/>
          </p:nvSpPr>
          <p:spPr>
            <a:xfrm>
              <a:off x="6219510" y="3548001"/>
              <a:ext cx="128938" cy="66377"/>
            </a:xfrm>
            <a:custGeom>
              <a:avLst/>
              <a:gdLst/>
              <a:ahLst/>
              <a:cxnLst/>
              <a:rect l="l" t="t" r="r" b="b"/>
              <a:pathLst>
                <a:path w="4934" h="2540" extrusionOk="0">
                  <a:moveTo>
                    <a:pt x="126" y="1"/>
                  </a:moveTo>
                  <a:cubicBezTo>
                    <a:pt x="58" y="1"/>
                    <a:pt x="1" y="58"/>
                    <a:pt x="1" y="126"/>
                  </a:cubicBezTo>
                  <a:lnTo>
                    <a:pt x="1" y="2424"/>
                  </a:lnTo>
                  <a:cubicBezTo>
                    <a:pt x="10" y="2491"/>
                    <a:pt x="58" y="2539"/>
                    <a:pt x="126" y="2539"/>
                  </a:cubicBezTo>
                  <a:lnTo>
                    <a:pt x="4174" y="2539"/>
                  </a:lnTo>
                  <a:cubicBezTo>
                    <a:pt x="4203" y="2539"/>
                    <a:pt x="4232" y="2530"/>
                    <a:pt x="4251" y="2510"/>
                  </a:cubicBezTo>
                  <a:lnTo>
                    <a:pt x="4895" y="1914"/>
                  </a:lnTo>
                  <a:cubicBezTo>
                    <a:pt x="4915" y="1895"/>
                    <a:pt x="4934" y="1866"/>
                    <a:pt x="4934" y="1828"/>
                  </a:cubicBezTo>
                  <a:lnTo>
                    <a:pt x="4934" y="126"/>
                  </a:lnTo>
                  <a:cubicBezTo>
                    <a:pt x="4934" y="58"/>
                    <a:pt x="4876" y="1"/>
                    <a:pt x="4809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21" name="Google Shape;15721;p85"/>
            <p:cNvSpPr/>
            <p:nvPr/>
          </p:nvSpPr>
          <p:spPr>
            <a:xfrm>
              <a:off x="6306975" y="3548262"/>
              <a:ext cx="41237" cy="66350"/>
            </a:xfrm>
            <a:custGeom>
              <a:avLst/>
              <a:gdLst/>
              <a:ahLst/>
              <a:cxnLst/>
              <a:rect l="l" t="t" r="r" b="b"/>
              <a:pathLst>
                <a:path w="1578" h="2539" extrusionOk="0">
                  <a:moveTo>
                    <a:pt x="0" y="0"/>
                  </a:moveTo>
                  <a:cubicBezTo>
                    <a:pt x="67" y="0"/>
                    <a:pt x="125" y="48"/>
                    <a:pt x="125" y="116"/>
                  </a:cubicBezTo>
                  <a:lnTo>
                    <a:pt x="125" y="2423"/>
                  </a:lnTo>
                  <a:cubicBezTo>
                    <a:pt x="125" y="2491"/>
                    <a:pt x="67" y="2539"/>
                    <a:pt x="0" y="2539"/>
                  </a:cubicBezTo>
                  <a:lnTo>
                    <a:pt x="817" y="2539"/>
                  </a:lnTo>
                  <a:cubicBezTo>
                    <a:pt x="846" y="2539"/>
                    <a:pt x="875" y="2529"/>
                    <a:pt x="894" y="2510"/>
                  </a:cubicBezTo>
                  <a:lnTo>
                    <a:pt x="1539" y="1914"/>
                  </a:lnTo>
                  <a:cubicBezTo>
                    <a:pt x="1558" y="1895"/>
                    <a:pt x="1577" y="1866"/>
                    <a:pt x="1577" y="1837"/>
                  </a:cubicBezTo>
                  <a:lnTo>
                    <a:pt x="1577" y="116"/>
                  </a:lnTo>
                  <a:cubicBezTo>
                    <a:pt x="1568" y="48"/>
                    <a:pt x="1519" y="0"/>
                    <a:pt x="1462" y="0"/>
                  </a:cubicBez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22" name="Google Shape;15722;p85"/>
            <p:cNvSpPr/>
            <p:nvPr/>
          </p:nvSpPr>
          <p:spPr>
            <a:xfrm>
              <a:off x="6394911" y="3522365"/>
              <a:ext cx="159356" cy="117884"/>
            </a:xfrm>
            <a:custGeom>
              <a:avLst/>
              <a:gdLst/>
              <a:ahLst/>
              <a:cxnLst/>
              <a:rect l="l" t="t" r="r" b="b"/>
              <a:pathLst>
                <a:path w="6098" h="4511" extrusionOk="0">
                  <a:moveTo>
                    <a:pt x="4645" y="1"/>
                  </a:moveTo>
                  <a:lnTo>
                    <a:pt x="4645" y="10"/>
                  </a:lnTo>
                  <a:lnTo>
                    <a:pt x="4645" y="3539"/>
                  </a:lnTo>
                  <a:cubicBezTo>
                    <a:pt x="4645" y="3809"/>
                    <a:pt x="4424" y="4030"/>
                    <a:pt x="4155" y="4030"/>
                  </a:cubicBezTo>
                  <a:lnTo>
                    <a:pt x="1" y="4030"/>
                  </a:lnTo>
                  <a:lnTo>
                    <a:pt x="299" y="4309"/>
                  </a:lnTo>
                  <a:cubicBezTo>
                    <a:pt x="443" y="4434"/>
                    <a:pt x="626" y="4511"/>
                    <a:pt x="828" y="4511"/>
                  </a:cubicBezTo>
                  <a:lnTo>
                    <a:pt x="5607" y="4511"/>
                  </a:lnTo>
                  <a:cubicBezTo>
                    <a:pt x="5876" y="4511"/>
                    <a:pt x="6097" y="4290"/>
                    <a:pt x="6097" y="4020"/>
                  </a:cubicBezTo>
                  <a:lnTo>
                    <a:pt x="6097" y="491"/>
                  </a:lnTo>
                  <a:cubicBezTo>
                    <a:pt x="6097" y="222"/>
                    <a:pt x="5876" y="1"/>
                    <a:pt x="5607" y="1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23" name="Google Shape;15723;p85"/>
            <p:cNvSpPr/>
            <p:nvPr/>
          </p:nvSpPr>
          <p:spPr>
            <a:xfrm>
              <a:off x="6399955" y="3548001"/>
              <a:ext cx="128676" cy="66377"/>
            </a:xfrm>
            <a:custGeom>
              <a:avLst/>
              <a:gdLst/>
              <a:ahLst/>
              <a:cxnLst/>
              <a:rect l="l" t="t" r="r" b="b"/>
              <a:pathLst>
                <a:path w="4924" h="2540" extrusionOk="0">
                  <a:moveTo>
                    <a:pt x="115" y="1"/>
                  </a:moveTo>
                  <a:cubicBezTo>
                    <a:pt x="48" y="1"/>
                    <a:pt x="0" y="58"/>
                    <a:pt x="0" y="126"/>
                  </a:cubicBezTo>
                  <a:lnTo>
                    <a:pt x="0" y="1837"/>
                  </a:lnTo>
                  <a:cubicBezTo>
                    <a:pt x="0" y="1866"/>
                    <a:pt x="10" y="1895"/>
                    <a:pt x="38" y="1914"/>
                  </a:cubicBezTo>
                  <a:lnTo>
                    <a:pt x="683" y="2510"/>
                  </a:lnTo>
                  <a:cubicBezTo>
                    <a:pt x="702" y="2530"/>
                    <a:pt x="731" y="2539"/>
                    <a:pt x="760" y="2539"/>
                  </a:cubicBezTo>
                  <a:lnTo>
                    <a:pt x="4808" y="2539"/>
                  </a:lnTo>
                  <a:cubicBezTo>
                    <a:pt x="4875" y="2539"/>
                    <a:pt x="4923" y="2491"/>
                    <a:pt x="4923" y="2424"/>
                  </a:cubicBezTo>
                  <a:lnTo>
                    <a:pt x="4923" y="126"/>
                  </a:lnTo>
                  <a:cubicBezTo>
                    <a:pt x="4923" y="58"/>
                    <a:pt x="4875" y="1"/>
                    <a:pt x="4808" y="1"/>
                  </a:cubicBez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24" name="Google Shape;15724;p85"/>
            <p:cNvSpPr/>
            <p:nvPr/>
          </p:nvSpPr>
          <p:spPr>
            <a:xfrm>
              <a:off x="6487394" y="3548262"/>
              <a:ext cx="41237" cy="66350"/>
            </a:xfrm>
            <a:custGeom>
              <a:avLst/>
              <a:gdLst/>
              <a:ahLst/>
              <a:cxnLst/>
              <a:rect l="l" t="t" r="r" b="b"/>
              <a:pathLst>
                <a:path w="1578" h="2539" extrusionOk="0">
                  <a:moveTo>
                    <a:pt x="0" y="0"/>
                  </a:moveTo>
                  <a:cubicBezTo>
                    <a:pt x="68" y="0"/>
                    <a:pt x="125" y="48"/>
                    <a:pt x="125" y="116"/>
                  </a:cubicBezTo>
                  <a:lnTo>
                    <a:pt x="125" y="2423"/>
                  </a:lnTo>
                  <a:cubicBezTo>
                    <a:pt x="125" y="2491"/>
                    <a:pt x="68" y="2539"/>
                    <a:pt x="0" y="2539"/>
                  </a:cubicBezTo>
                  <a:lnTo>
                    <a:pt x="1452" y="2539"/>
                  </a:lnTo>
                  <a:cubicBezTo>
                    <a:pt x="1520" y="2539"/>
                    <a:pt x="1577" y="2491"/>
                    <a:pt x="1577" y="2423"/>
                  </a:cubicBezTo>
                  <a:lnTo>
                    <a:pt x="1577" y="116"/>
                  </a:lnTo>
                  <a:cubicBezTo>
                    <a:pt x="1568" y="48"/>
                    <a:pt x="1520" y="0"/>
                    <a:pt x="1452" y="0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25" name="Google Shape;15725;p85"/>
            <p:cNvSpPr/>
            <p:nvPr/>
          </p:nvSpPr>
          <p:spPr>
            <a:xfrm>
              <a:off x="6193874" y="3627652"/>
              <a:ext cx="159356" cy="12596"/>
            </a:xfrm>
            <a:custGeom>
              <a:avLst/>
              <a:gdLst/>
              <a:ahLst/>
              <a:cxnLst/>
              <a:rect l="l" t="t" r="r" b="b"/>
              <a:pathLst>
                <a:path w="6098" h="482" extrusionOk="0">
                  <a:moveTo>
                    <a:pt x="1" y="1"/>
                  </a:moveTo>
                  <a:lnTo>
                    <a:pt x="1" y="1"/>
                  </a:lnTo>
                  <a:cubicBezTo>
                    <a:pt x="10" y="270"/>
                    <a:pt x="232" y="482"/>
                    <a:pt x="491" y="482"/>
                  </a:cubicBezTo>
                  <a:lnTo>
                    <a:pt x="5280" y="482"/>
                  </a:lnTo>
                  <a:cubicBezTo>
                    <a:pt x="5472" y="482"/>
                    <a:pt x="5655" y="414"/>
                    <a:pt x="5799" y="280"/>
                  </a:cubicBezTo>
                  <a:lnTo>
                    <a:pt x="6097" y="1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726" name="Google Shape;15726;p85"/>
          <p:cNvGrpSpPr/>
          <p:nvPr/>
        </p:nvGrpSpPr>
        <p:grpSpPr>
          <a:xfrm>
            <a:off x="5801625" y="1501251"/>
            <a:ext cx="246037" cy="360629"/>
            <a:chOff x="5801625" y="1501251"/>
            <a:chExt cx="246037" cy="360629"/>
          </a:xfrm>
        </p:grpSpPr>
        <p:sp>
          <p:nvSpPr>
            <p:cNvPr id="15727" name="Google Shape;15727;p85"/>
            <p:cNvSpPr/>
            <p:nvPr/>
          </p:nvSpPr>
          <p:spPr>
            <a:xfrm>
              <a:off x="5872470" y="1548054"/>
              <a:ext cx="10845" cy="307527"/>
            </a:xfrm>
            <a:custGeom>
              <a:avLst/>
              <a:gdLst/>
              <a:ahLst/>
              <a:cxnLst/>
              <a:rect l="l" t="t" r="r" b="b"/>
              <a:pathLst>
                <a:path w="415" h="11768" extrusionOk="0">
                  <a:moveTo>
                    <a:pt x="208" y="0"/>
                  </a:moveTo>
                  <a:cubicBezTo>
                    <a:pt x="104" y="0"/>
                    <a:pt x="1" y="70"/>
                    <a:pt x="1" y="209"/>
                  </a:cubicBezTo>
                  <a:lnTo>
                    <a:pt x="1" y="11556"/>
                  </a:lnTo>
                  <a:cubicBezTo>
                    <a:pt x="1" y="11672"/>
                    <a:pt x="88" y="11768"/>
                    <a:pt x="203" y="11768"/>
                  </a:cubicBezTo>
                  <a:cubicBezTo>
                    <a:pt x="328" y="11768"/>
                    <a:pt x="414" y="11672"/>
                    <a:pt x="414" y="11556"/>
                  </a:cubicBezTo>
                  <a:lnTo>
                    <a:pt x="414" y="209"/>
                  </a:lnTo>
                  <a:cubicBezTo>
                    <a:pt x="414" y="70"/>
                    <a:pt x="311" y="0"/>
                    <a:pt x="208" y="0"/>
                  </a:cubicBezTo>
                  <a:close/>
                </a:path>
              </a:pathLst>
            </a:custGeom>
            <a:solidFill>
              <a:srgbClr val="A7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28" name="Google Shape;15728;p85"/>
            <p:cNvSpPr/>
            <p:nvPr/>
          </p:nvSpPr>
          <p:spPr>
            <a:xfrm>
              <a:off x="5901634" y="1556077"/>
              <a:ext cx="11080" cy="244966"/>
            </a:xfrm>
            <a:custGeom>
              <a:avLst/>
              <a:gdLst/>
              <a:ahLst/>
              <a:cxnLst/>
              <a:rect l="l" t="t" r="r" b="b"/>
              <a:pathLst>
                <a:path w="424" h="9374" extrusionOk="0">
                  <a:moveTo>
                    <a:pt x="212" y="1"/>
                  </a:moveTo>
                  <a:cubicBezTo>
                    <a:pt x="106" y="1"/>
                    <a:pt x="0" y="70"/>
                    <a:pt x="0" y="210"/>
                  </a:cubicBezTo>
                  <a:lnTo>
                    <a:pt x="0" y="9162"/>
                  </a:lnTo>
                  <a:cubicBezTo>
                    <a:pt x="0" y="9278"/>
                    <a:pt x="97" y="9374"/>
                    <a:pt x="212" y="9374"/>
                  </a:cubicBezTo>
                  <a:cubicBezTo>
                    <a:pt x="327" y="9374"/>
                    <a:pt x="424" y="9278"/>
                    <a:pt x="424" y="9162"/>
                  </a:cubicBezTo>
                  <a:lnTo>
                    <a:pt x="424" y="210"/>
                  </a:lnTo>
                  <a:cubicBezTo>
                    <a:pt x="424" y="70"/>
                    <a:pt x="318" y="1"/>
                    <a:pt x="212" y="1"/>
                  </a:cubicBezTo>
                  <a:close/>
                </a:path>
              </a:pathLst>
            </a:custGeom>
            <a:solidFill>
              <a:srgbClr val="A7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29" name="Google Shape;15729;p85"/>
            <p:cNvSpPr/>
            <p:nvPr/>
          </p:nvSpPr>
          <p:spPr>
            <a:xfrm>
              <a:off x="5930772" y="1577688"/>
              <a:ext cx="11080" cy="178380"/>
            </a:xfrm>
            <a:custGeom>
              <a:avLst/>
              <a:gdLst/>
              <a:ahLst/>
              <a:cxnLst/>
              <a:rect l="l" t="t" r="r" b="b"/>
              <a:pathLst>
                <a:path w="424" h="6826" extrusionOk="0">
                  <a:moveTo>
                    <a:pt x="212" y="1"/>
                  </a:moveTo>
                  <a:cubicBezTo>
                    <a:pt x="107" y="1"/>
                    <a:pt x="1" y="70"/>
                    <a:pt x="1" y="210"/>
                  </a:cubicBezTo>
                  <a:lnTo>
                    <a:pt x="1" y="6624"/>
                  </a:lnTo>
                  <a:cubicBezTo>
                    <a:pt x="1" y="6739"/>
                    <a:pt x="97" y="6826"/>
                    <a:pt x="212" y="6826"/>
                  </a:cubicBezTo>
                  <a:cubicBezTo>
                    <a:pt x="328" y="6826"/>
                    <a:pt x="424" y="6739"/>
                    <a:pt x="424" y="6624"/>
                  </a:cubicBezTo>
                  <a:lnTo>
                    <a:pt x="424" y="210"/>
                  </a:lnTo>
                  <a:cubicBezTo>
                    <a:pt x="424" y="70"/>
                    <a:pt x="318" y="1"/>
                    <a:pt x="212" y="1"/>
                  </a:cubicBezTo>
                  <a:close/>
                </a:path>
              </a:pathLst>
            </a:custGeom>
            <a:solidFill>
              <a:srgbClr val="A7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30" name="Google Shape;15730;p85"/>
            <p:cNvSpPr/>
            <p:nvPr/>
          </p:nvSpPr>
          <p:spPr>
            <a:xfrm>
              <a:off x="5960171" y="1611870"/>
              <a:ext cx="10845" cy="107509"/>
            </a:xfrm>
            <a:custGeom>
              <a:avLst/>
              <a:gdLst/>
              <a:ahLst/>
              <a:cxnLst/>
              <a:rect l="l" t="t" r="r" b="b"/>
              <a:pathLst>
                <a:path w="415" h="4114" extrusionOk="0">
                  <a:moveTo>
                    <a:pt x="208" y="1"/>
                  </a:moveTo>
                  <a:cubicBezTo>
                    <a:pt x="104" y="1"/>
                    <a:pt x="1" y="70"/>
                    <a:pt x="1" y="210"/>
                  </a:cubicBezTo>
                  <a:lnTo>
                    <a:pt x="1" y="3912"/>
                  </a:lnTo>
                  <a:cubicBezTo>
                    <a:pt x="1" y="4027"/>
                    <a:pt x="97" y="4114"/>
                    <a:pt x="213" y="4114"/>
                  </a:cubicBezTo>
                  <a:cubicBezTo>
                    <a:pt x="318" y="4114"/>
                    <a:pt x="414" y="4027"/>
                    <a:pt x="414" y="3912"/>
                  </a:cubicBezTo>
                  <a:lnTo>
                    <a:pt x="414" y="210"/>
                  </a:lnTo>
                  <a:cubicBezTo>
                    <a:pt x="414" y="70"/>
                    <a:pt x="311" y="1"/>
                    <a:pt x="208" y="1"/>
                  </a:cubicBezTo>
                  <a:close/>
                </a:path>
              </a:pathLst>
            </a:custGeom>
            <a:solidFill>
              <a:srgbClr val="A7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31" name="Google Shape;15731;p85"/>
            <p:cNvSpPr/>
            <p:nvPr/>
          </p:nvSpPr>
          <p:spPr>
            <a:xfrm>
              <a:off x="5989335" y="1607845"/>
              <a:ext cx="11080" cy="67317"/>
            </a:xfrm>
            <a:custGeom>
              <a:avLst/>
              <a:gdLst/>
              <a:ahLst/>
              <a:cxnLst/>
              <a:rect l="l" t="t" r="r" b="b"/>
              <a:pathLst>
                <a:path w="424" h="2576" extrusionOk="0">
                  <a:moveTo>
                    <a:pt x="212" y="1"/>
                  </a:moveTo>
                  <a:cubicBezTo>
                    <a:pt x="106" y="1"/>
                    <a:pt x="0" y="70"/>
                    <a:pt x="0" y="210"/>
                  </a:cubicBezTo>
                  <a:lnTo>
                    <a:pt x="0" y="2373"/>
                  </a:lnTo>
                  <a:cubicBezTo>
                    <a:pt x="0" y="2489"/>
                    <a:pt x="97" y="2575"/>
                    <a:pt x="212" y="2575"/>
                  </a:cubicBezTo>
                  <a:cubicBezTo>
                    <a:pt x="327" y="2575"/>
                    <a:pt x="424" y="2489"/>
                    <a:pt x="424" y="2373"/>
                  </a:cubicBezTo>
                  <a:lnTo>
                    <a:pt x="424" y="210"/>
                  </a:lnTo>
                  <a:cubicBezTo>
                    <a:pt x="424" y="70"/>
                    <a:pt x="318" y="1"/>
                    <a:pt x="212" y="1"/>
                  </a:cubicBezTo>
                  <a:close/>
                </a:path>
              </a:pathLst>
            </a:custGeom>
            <a:solidFill>
              <a:srgbClr val="A7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32" name="Google Shape;15732;p85"/>
            <p:cNvSpPr/>
            <p:nvPr/>
          </p:nvSpPr>
          <p:spPr>
            <a:xfrm>
              <a:off x="5839805" y="1522366"/>
              <a:ext cx="207858" cy="329452"/>
            </a:xfrm>
            <a:custGeom>
              <a:avLst/>
              <a:gdLst/>
              <a:ahLst/>
              <a:cxnLst/>
              <a:rect l="l" t="t" r="r" b="b"/>
              <a:pathLst>
                <a:path w="7954" h="12607" extrusionOk="0">
                  <a:moveTo>
                    <a:pt x="1413" y="1"/>
                  </a:moveTo>
                  <a:cubicBezTo>
                    <a:pt x="957" y="1"/>
                    <a:pt x="458" y="15"/>
                    <a:pt x="1" y="19"/>
                  </a:cubicBezTo>
                  <a:lnTo>
                    <a:pt x="1" y="1788"/>
                  </a:lnTo>
                  <a:cubicBezTo>
                    <a:pt x="335" y="1785"/>
                    <a:pt x="777" y="1745"/>
                    <a:pt x="1246" y="1745"/>
                  </a:cubicBezTo>
                  <a:cubicBezTo>
                    <a:pt x="2195" y="1745"/>
                    <a:pt x="3249" y="1909"/>
                    <a:pt x="3713" y="2875"/>
                  </a:cubicBezTo>
                  <a:cubicBezTo>
                    <a:pt x="3896" y="3262"/>
                    <a:pt x="4167" y="3928"/>
                    <a:pt x="4986" y="3928"/>
                  </a:cubicBezTo>
                  <a:cubicBezTo>
                    <a:pt x="5285" y="3928"/>
                    <a:pt x="5658" y="3839"/>
                    <a:pt x="6126" y="3615"/>
                  </a:cubicBezTo>
                  <a:cubicBezTo>
                    <a:pt x="6396" y="3490"/>
                    <a:pt x="6624" y="3420"/>
                    <a:pt x="6793" y="3420"/>
                  </a:cubicBezTo>
                  <a:cubicBezTo>
                    <a:pt x="6895" y="3420"/>
                    <a:pt x="6976" y="3446"/>
                    <a:pt x="7030" y="3500"/>
                  </a:cubicBezTo>
                  <a:cubicBezTo>
                    <a:pt x="7174" y="3644"/>
                    <a:pt x="7184" y="3923"/>
                    <a:pt x="6703" y="4481"/>
                  </a:cubicBezTo>
                  <a:cubicBezTo>
                    <a:pt x="6290" y="4962"/>
                    <a:pt x="1597" y="10664"/>
                    <a:pt x="1241" y="12606"/>
                  </a:cubicBezTo>
                  <a:lnTo>
                    <a:pt x="3251" y="12606"/>
                  </a:lnTo>
                  <a:cubicBezTo>
                    <a:pt x="3540" y="10866"/>
                    <a:pt x="4001" y="9452"/>
                    <a:pt x="7184" y="4991"/>
                  </a:cubicBezTo>
                  <a:cubicBezTo>
                    <a:pt x="7819" y="4096"/>
                    <a:pt x="7953" y="3654"/>
                    <a:pt x="7617" y="3125"/>
                  </a:cubicBezTo>
                  <a:cubicBezTo>
                    <a:pt x="7463" y="2885"/>
                    <a:pt x="7203" y="2721"/>
                    <a:pt x="6905" y="2683"/>
                  </a:cubicBezTo>
                  <a:cubicBezTo>
                    <a:pt x="6846" y="2678"/>
                    <a:pt x="6787" y="2675"/>
                    <a:pt x="6727" y="2675"/>
                  </a:cubicBezTo>
                  <a:cubicBezTo>
                    <a:pt x="6432" y="2675"/>
                    <a:pt x="6139" y="2736"/>
                    <a:pt x="5867" y="2856"/>
                  </a:cubicBezTo>
                  <a:cubicBezTo>
                    <a:pt x="5493" y="3008"/>
                    <a:pt x="5224" y="3081"/>
                    <a:pt x="5052" y="3081"/>
                  </a:cubicBezTo>
                  <a:cubicBezTo>
                    <a:pt x="4985" y="3081"/>
                    <a:pt x="4933" y="3070"/>
                    <a:pt x="4895" y="3048"/>
                  </a:cubicBezTo>
                  <a:cubicBezTo>
                    <a:pt x="4761" y="2971"/>
                    <a:pt x="4626" y="2654"/>
                    <a:pt x="4472" y="2260"/>
                  </a:cubicBezTo>
                  <a:cubicBezTo>
                    <a:pt x="4386" y="2038"/>
                    <a:pt x="4280" y="1798"/>
                    <a:pt x="4155" y="1529"/>
                  </a:cubicBezTo>
                  <a:cubicBezTo>
                    <a:pt x="3742" y="615"/>
                    <a:pt x="3136" y="250"/>
                    <a:pt x="2713" y="106"/>
                  </a:cubicBezTo>
                  <a:cubicBezTo>
                    <a:pt x="2449" y="21"/>
                    <a:pt x="1964" y="1"/>
                    <a:pt x="1413" y="1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33" name="Google Shape;15733;p85"/>
            <p:cNvSpPr/>
            <p:nvPr/>
          </p:nvSpPr>
          <p:spPr>
            <a:xfrm>
              <a:off x="5839805" y="1542383"/>
              <a:ext cx="199809" cy="309435"/>
            </a:xfrm>
            <a:custGeom>
              <a:avLst/>
              <a:gdLst/>
              <a:ahLst/>
              <a:cxnLst/>
              <a:rect l="l" t="t" r="r" b="b"/>
              <a:pathLst>
                <a:path w="7646" h="11841" extrusionOk="0">
                  <a:moveTo>
                    <a:pt x="1071" y="1"/>
                  </a:moveTo>
                  <a:cubicBezTo>
                    <a:pt x="466" y="1"/>
                    <a:pt x="16" y="104"/>
                    <a:pt x="1" y="109"/>
                  </a:cubicBezTo>
                  <a:lnTo>
                    <a:pt x="1" y="1022"/>
                  </a:lnTo>
                  <a:cubicBezTo>
                    <a:pt x="338" y="1019"/>
                    <a:pt x="783" y="979"/>
                    <a:pt x="1252" y="979"/>
                  </a:cubicBezTo>
                  <a:cubicBezTo>
                    <a:pt x="2203" y="979"/>
                    <a:pt x="3256" y="1143"/>
                    <a:pt x="3713" y="2109"/>
                  </a:cubicBezTo>
                  <a:cubicBezTo>
                    <a:pt x="3903" y="2496"/>
                    <a:pt x="4176" y="3162"/>
                    <a:pt x="4992" y="3162"/>
                  </a:cubicBezTo>
                  <a:cubicBezTo>
                    <a:pt x="5290" y="3162"/>
                    <a:pt x="5661" y="3073"/>
                    <a:pt x="6126" y="2849"/>
                  </a:cubicBezTo>
                  <a:cubicBezTo>
                    <a:pt x="6402" y="2724"/>
                    <a:pt x="6629" y="2654"/>
                    <a:pt x="6798" y="2654"/>
                  </a:cubicBezTo>
                  <a:cubicBezTo>
                    <a:pt x="6900" y="2654"/>
                    <a:pt x="6982" y="2680"/>
                    <a:pt x="7040" y="2734"/>
                  </a:cubicBezTo>
                  <a:cubicBezTo>
                    <a:pt x="7184" y="2878"/>
                    <a:pt x="7184" y="3157"/>
                    <a:pt x="6713" y="3715"/>
                  </a:cubicBezTo>
                  <a:cubicBezTo>
                    <a:pt x="6299" y="4196"/>
                    <a:pt x="1597" y="9898"/>
                    <a:pt x="1251" y="11840"/>
                  </a:cubicBezTo>
                  <a:lnTo>
                    <a:pt x="2145" y="11840"/>
                  </a:lnTo>
                  <a:cubicBezTo>
                    <a:pt x="2145" y="11840"/>
                    <a:pt x="3290" y="8023"/>
                    <a:pt x="6896" y="4013"/>
                  </a:cubicBezTo>
                  <a:cubicBezTo>
                    <a:pt x="7444" y="3417"/>
                    <a:pt x="7646" y="2792"/>
                    <a:pt x="7338" y="2523"/>
                  </a:cubicBezTo>
                  <a:cubicBezTo>
                    <a:pt x="7197" y="2396"/>
                    <a:pt x="7030" y="2350"/>
                    <a:pt x="6845" y="2350"/>
                  </a:cubicBezTo>
                  <a:cubicBezTo>
                    <a:pt x="6326" y="2350"/>
                    <a:pt x="5667" y="2720"/>
                    <a:pt x="5049" y="2734"/>
                  </a:cubicBezTo>
                  <a:cubicBezTo>
                    <a:pt x="4963" y="2734"/>
                    <a:pt x="4867" y="2715"/>
                    <a:pt x="4780" y="2667"/>
                  </a:cubicBezTo>
                  <a:cubicBezTo>
                    <a:pt x="4443" y="2446"/>
                    <a:pt x="4184" y="2138"/>
                    <a:pt x="4030" y="1772"/>
                  </a:cubicBezTo>
                  <a:cubicBezTo>
                    <a:pt x="3742" y="1147"/>
                    <a:pt x="3338" y="638"/>
                    <a:pt x="2838" y="378"/>
                  </a:cubicBezTo>
                  <a:cubicBezTo>
                    <a:pt x="2256" y="81"/>
                    <a:pt x="1604" y="1"/>
                    <a:pt x="1071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34" name="Google Shape;15734;p85"/>
            <p:cNvSpPr/>
            <p:nvPr/>
          </p:nvSpPr>
          <p:spPr>
            <a:xfrm>
              <a:off x="5826738" y="1530389"/>
              <a:ext cx="24146" cy="313381"/>
            </a:xfrm>
            <a:custGeom>
              <a:avLst/>
              <a:gdLst/>
              <a:ahLst/>
              <a:cxnLst/>
              <a:rect l="l" t="t" r="r" b="b"/>
              <a:pathLst>
                <a:path w="924" h="11992" extrusionOk="0">
                  <a:moveTo>
                    <a:pt x="1" y="1"/>
                  </a:moveTo>
                  <a:lnTo>
                    <a:pt x="1" y="11992"/>
                  </a:lnTo>
                  <a:lnTo>
                    <a:pt x="924" y="11992"/>
                  </a:lnTo>
                  <a:lnTo>
                    <a:pt x="924" y="1"/>
                  </a:ln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35" name="Google Shape;15735;p85"/>
            <p:cNvSpPr/>
            <p:nvPr/>
          </p:nvSpPr>
          <p:spPr>
            <a:xfrm>
              <a:off x="5838812" y="1530389"/>
              <a:ext cx="12073" cy="313381"/>
            </a:xfrm>
            <a:custGeom>
              <a:avLst/>
              <a:gdLst/>
              <a:ahLst/>
              <a:cxnLst/>
              <a:rect l="l" t="t" r="r" b="b"/>
              <a:pathLst>
                <a:path w="462" h="11992" extrusionOk="0">
                  <a:moveTo>
                    <a:pt x="0" y="1"/>
                  </a:moveTo>
                  <a:lnTo>
                    <a:pt x="0" y="11992"/>
                  </a:lnTo>
                  <a:lnTo>
                    <a:pt x="462" y="11992"/>
                  </a:lnTo>
                  <a:lnTo>
                    <a:pt x="462" y="1"/>
                  </a:lnTo>
                  <a:close/>
                </a:path>
              </a:pathLst>
            </a:custGeom>
            <a:solidFill>
              <a:srgbClr val="AA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36" name="Google Shape;15736;p85"/>
            <p:cNvSpPr/>
            <p:nvPr/>
          </p:nvSpPr>
          <p:spPr>
            <a:xfrm>
              <a:off x="5818951" y="1541443"/>
              <a:ext cx="39486" cy="17613"/>
            </a:xfrm>
            <a:custGeom>
              <a:avLst/>
              <a:gdLst/>
              <a:ahLst/>
              <a:cxnLst/>
              <a:rect l="l" t="t" r="r" b="b"/>
              <a:pathLst>
                <a:path w="1511" h="674" extrusionOk="0">
                  <a:moveTo>
                    <a:pt x="97" y="1"/>
                  </a:moveTo>
                  <a:cubicBezTo>
                    <a:pt x="49" y="1"/>
                    <a:pt x="1" y="49"/>
                    <a:pt x="1" y="97"/>
                  </a:cubicBezTo>
                  <a:lnTo>
                    <a:pt x="1" y="578"/>
                  </a:lnTo>
                  <a:cubicBezTo>
                    <a:pt x="1" y="635"/>
                    <a:pt x="49" y="674"/>
                    <a:pt x="97" y="674"/>
                  </a:cubicBezTo>
                  <a:lnTo>
                    <a:pt x="1414" y="674"/>
                  </a:lnTo>
                  <a:cubicBezTo>
                    <a:pt x="1472" y="674"/>
                    <a:pt x="1510" y="626"/>
                    <a:pt x="1510" y="578"/>
                  </a:cubicBezTo>
                  <a:lnTo>
                    <a:pt x="1510" y="97"/>
                  </a:lnTo>
                  <a:cubicBezTo>
                    <a:pt x="1510" y="49"/>
                    <a:pt x="1472" y="1"/>
                    <a:pt x="1414" y="1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37" name="Google Shape;15737;p85"/>
            <p:cNvSpPr/>
            <p:nvPr/>
          </p:nvSpPr>
          <p:spPr>
            <a:xfrm>
              <a:off x="5819447" y="1501251"/>
              <a:ext cx="38728" cy="40479"/>
            </a:xfrm>
            <a:custGeom>
              <a:avLst/>
              <a:gdLst/>
              <a:ahLst/>
              <a:cxnLst/>
              <a:rect l="l" t="t" r="r" b="b"/>
              <a:pathLst>
                <a:path w="1482" h="1549" extrusionOk="0">
                  <a:moveTo>
                    <a:pt x="30" y="0"/>
                  </a:moveTo>
                  <a:cubicBezTo>
                    <a:pt x="11" y="0"/>
                    <a:pt x="1" y="19"/>
                    <a:pt x="1" y="39"/>
                  </a:cubicBezTo>
                  <a:lnTo>
                    <a:pt x="241" y="1548"/>
                  </a:lnTo>
                  <a:lnTo>
                    <a:pt x="1232" y="1548"/>
                  </a:lnTo>
                  <a:lnTo>
                    <a:pt x="1472" y="39"/>
                  </a:lnTo>
                  <a:cubicBezTo>
                    <a:pt x="1482" y="19"/>
                    <a:pt x="1463" y="0"/>
                    <a:pt x="1453" y="0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38" name="Google Shape;15738;p85"/>
            <p:cNvSpPr/>
            <p:nvPr/>
          </p:nvSpPr>
          <p:spPr>
            <a:xfrm>
              <a:off x="5818951" y="1780921"/>
              <a:ext cx="39486" cy="17378"/>
            </a:xfrm>
            <a:custGeom>
              <a:avLst/>
              <a:gdLst/>
              <a:ahLst/>
              <a:cxnLst/>
              <a:rect l="l" t="t" r="r" b="b"/>
              <a:pathLst>
                <a:path w="1511" h="665" extrusionOk="0">
                  <a:moveTo>
                    <a:pt x="97" y="1"/>
                  </a:moveTo>
                  <a:cubicBezTo>
                    <a:pt x="49" y="1"/>
                    <a:pt x="1" y="39"/>
                    <a:pt x="1" y="87"/>
                  </a:cubicBezTo>
                  <a:lnTo>
                    <a:pt x="1" y="568"/>
                  </a:lnTo>
                  <a:cubicBezTo>
                    <a:pt x="1" y="626"/>
                    <a:pt x="49" y="664"/>
                    <a:pt x="97" y="664"/>
                  </a:cubicBezTo>
                  <a:lnTo>
                    <a:pt x="1414" y="664"/>
                  </a:lnTo>
                  <a:cubicBezTo>
                    <a:pt x="1472" y="664"/>
                    <a:pt x="1510" y="626"/>
                    <a:pt x="1510" y="568"/>
                  </a:cubicBezTo>
                  <a:lnTo>
                    <a:pt x="1510" y="87"/>
                  </a:lnTo>
                  <a:cubicBezTo>
                    <a:pt x="1510" y="39"/>
                    <a:pt x="1472" y="1"/>
                    <a:pt x="1414" y="1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39" name="Google Shape;15739;p85"/>
            <p:cNvSpPr/>
            <p:nvPr/>
          </p:nvSpPr>
          <p:spPr>
            <a:xfrm>
              <a:off x="5819447" y="1798508"/>
              <a:ext cx="38728" cy="40244"/>
            </a:xfrm>
            <a:custGeom>
              <a:avLst/>
              <a:gdLst/>
              <a:ahLst/>
              <a:cxnLst/>
              <a:rect l="l" t="t" r="r" b="b"/>
              <a:pathLst>
                <a:path w="1482" h="1540" extrusionOk="0">
                  <a:moveTo>
                    <a:pt x="241" y="1"/>
                  </a:moveTo>
                  <a:lnTo>
                    <a:pt x="1" y="1501"/>
                  </a:lnTo>
                  <a:cubicBezTo>
                    <a:pt x="1" y="1520"/>
                    <a:pt x="11" y="1539"/>
                    <a:pt x="30" y="1539"/>
                  </a:cubicBezTo>
                  <a:lnTo>
                    <a:pt x="1453" y="1539"/>
                  </a:lnTo>
                  <a:cubicBezTo>
                    <a:pt x="1463" y="1539"/>
                    <a:pt x="1482" y="1520"/>
                    <a:pt x="1472" y="1501"/>
                  </a:cubicBezTo>
                  <a:lnTo>
                    <a:pt x="1232" y="1"/>
                  </a:ln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40" name="Google Shape;15740;p85"/>
            <p:cNvSpPr/>
            <p:nvPr/>
          </p:nvSpPr>
          <p:spPr>
            <a:xfrm>
              <a:off x="5838812" y="1541704"/>
              <a:ext cx="19626" cy="17352"/>
            </a:xfrm>
            <a:custGeom>
              <a:avLst/>
              <a:gdLst/>
              <a:ahLst/>
              <a:cxnLst/>
              <a:rect l="l" t="t" r="r" b="b"/>
              <a:pathLst>
                <a:path w="751" h="664" extrusionOk="0">
                  <a:moveTo>
                    <a:pt x="0" y="0"/>
                  </a:moveTo>
                  <a:lnTo>
                    <a:pt x="0" y="664"/>
                  </a:lnTo>
                  <a:lnTo>
                    <a:pt x="654" y="664"/>
                  </a:lnTo>
                  <a:cubicBezTo>
                    <a:pt x="712" y="664"/>
                    <a:pt x="750" y="625"/>
                    <a:pt x="750" y="568"/>
                  </a:cubicBezTo>
                  <a:lnTo>
                    <a:pt x="750" y="87"/>
                  </a:lnTo>
                  <a:cubicBezTo>
                    <a:pt x="750" y="39"/>
                    <a:pt x="712" y="0"/>
                    <a:pt x="654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41" name="Google Shape;15741;p85"/>
            <p:cNvSpPr/>
            <p:nvPr/>
          </p:nvSpPr>
          <p:spPr>
            <a:xfrm>
              <a:off x="5838812" y="1780921"/>
              <a:ext cx="19626" cy="17613"/>
            </a:xfrm>
            <a:custGeom>
              <a:avLst/>
              <a:gdLst/>
              <a:ahLst/>
              <a:cxnLst/>
              <a:rect l="l" t="t" r="r" b="b"/>
              <a:pathLst>
                <a:path w="751" h="674" extrusionOk="0">
                  <a:moveTo>
                    <a:pt x="0" y="1"/>
                  </a:moveTo>
                  <a:lnTo>
                    <a:pt x="0" y="674"/>
                  </a:lnTo>
                  <a:lnTo>
                    <a:pt x="654" y="674"/>
                  </a:lnTo>
                  <a:cubicBezTo>
                    <a:pt x="712" y="674"/>
                    <a:pt x="750" y="626"/>
                    <a:pt x="750" y="578"/>
                  </a:cubicBezTo>
                  <a:lnTo>
                    <a:pt x="750" y="97"/>
                  </a:lnTo>
                  <a:cubicBezTo>
                    <a:pt x="750" y="39"/>
                    <a:pt x="712" y="1"/>
                    <a:pt x="65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42" name="Google Shape;15742;p85"/>
            <p:cNvSpPr/>
            <p:nvPr/>
          </p:nvSpPr>
          <p:spPr>
            <a:xfrm>
              <a:off x="5838812" y="1501251"/>
              <a:ext cx="19364" cy="40479"/>
            </a:xfrm>
            <a:custGeom>
              <a:avLst/>
              <a:gdLst/>
              <a:ahLst/>
              <a:cxnLst/>
              <a:rect l="l" t="t" r="r" b="b"/>
              <a:pathLst>
                <a:path w="741" h="1549" extrusionOk="0">
                  <a:moveTo>
                    <a:pt x="0" y="0"/>
                  </a:moveTo>
                  <a:lnTo>
                    <a:pt x="0" y="1548"/>
                  </a:lnTo>
                  <a:lnTo>
                    <a:pt x="491" y="1548"/>
                  </a:lnTo>
                  <a:lnTo>
                    <a:pt x="731" y="39"/>
                  </a:lnTo>
                  <a:cubicBezTo>
                    <a:pt x="741" y="19"/>
                    <a:pt x="731" y="0"/>
                    <a:pt x="712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43" name="Google Shape;15743;p85"/>
            <p:cNvSpPr/>
            <p:nvPr/>
          </p:nvSpPr>
          <p:spPr>
            <a:xfrm>
              <a:off x="5838812" y="1798508"/>
              <a:ext cx="19364" cy="40244"/>
            </a:xfrm>
            <a:custGeom>
              <a:avLst/>
              <a:gdLst/>
              <a:ahLst/>
              <a:cxnLst/>
              <a:rect l="l" t="t" r="r" b="b"/>
              <a:pathLst>
                <a:path w="741" h="1540" extrusionOk="0">
                  <a:moveTo>
                    <a:pt x="0" y="1"/>
                  </a:moveTo>
                  <a:lnTo>
                    <a:pt x="0" y="1539"/>
                  </a:lnTo>
                  <a:lnTo>
                    <a:pt x="712" y="1539"/>
                  </a:lnTo>
                  <a:cubicBezTo>
                    <a:pt x="731" y="1539"/>
                    <a:pt x="741" y="1520"/>
                    <a:pt x="731" y="1501"/>
                  </a:cubicBezTo>
                  <a:lnTo>
                    <a:pt x="491" y="1"/>
                  </a:ln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44" name="Google Shape;15744;p85"/>
            <p:cNvSpPr/>
            <p:nvPr/>
          </p:nvSpPr>
          <p:spPr>
            <a:xfrm>
              <a:off x="5801625" y="1837210"/>
              <a:ext cx="141246" cy="24669"/>
            </a:xfrm>
            <a:custGeom>
              <a:avLst/>
              <a:gdLst/>
              <a:ahLst/>
              <a:cxnLst/>
              <a:rect l="l" t="t" r="r" b="b"/>
              <a:pathLst>
                <a:path w="5405" h="944" extrusionOk="0">
                  <a:moveTo>
                    <a:pt x="250" y="1"/>
                  </a:moveTo>
                  <a:cubicBezTo>
                    <a:pt x="106" y="1"/>
                    <a:pt x="0" y="116"/>
                    <a:pt x="0" y="251"/>
                  </a:cubicBezTo>
                  <a:lnTo>
                    <a:pt x="0" y="693"/>
                  </a:lnTo>
                  <a:cubicBezTo>
                    <a:pt x="0" y="828"/>
                    <a:pt x="106" y="943"/>
                    <a:pt x="250" y="943"/>
                  </a:cubicBezTo>
                  <a:lnTo>
                    <a:pt x="5154" y="943"/>
                  </a:lnTo>
                  <a:cubicBezTo>
                    <a:pt x="5289" y="943"/>
                    <a:pt x="5404" y="828"/>
                    <a:pt x="5404" y="693"/>
                  </a:cubicBezTo>
                  <a:lnTo>
                    <a:pt x="5404" y="251"/>
                  </a:lnTo>
                  <a:cubicBezTo>
                    <a:pt x="5404" y="116"/>
                    <a:pt x="5289" y="1"/>
                    <a:pt x="5154" y="1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45" name="Google Shape;15745;p85"/>
            <p:cNvSpPr/>
            <p:nvPr/>
          </p:nvSpPr>
          <p:spPr>
            <a:xfrm>
              <a:off x="5801625" y="1843743"/>
              <a:ext cx="141246" cy="18136"/>
            </a:xfrm>
            <a:custGeom>
              <a:avLst/>
              <a:gdLst/>
              <a:ahLst/>
              <a:cxnLst/>
              <a:rect l="l" t="t" r="r" b="b"/>
              <a:pathLst>
                <a:path w="5405" h="694" extrusionOk="0">
                  <a:moveTo>
                    <a:pt x="0" y="1"/>
                  </a:moveTo>
                  <a:lnTo>
                    <a:pt x="0" y="10"/>
                  </a:lnTo>
                  <a:lnTo>
                    <a:pt x="0" y="443"/>
                  </a:lnTo>
                  <a:cubicBezTo>
                    <a:pt x="0" y="578"/>
                    <a:pt x="116" y="693"/>
                    <a:pt x="250" y="693"/>
                  </a:cubicBezTo>
                  <a:lnTo>
                    <a:pt x="5154" y="693"/>
                  </a:lnTo>
                  <a:cubicBezTo>
                    <a:pt x="5289" y="693"/>
                    <a:pt x="5404" y="578"/>
                    <a:pt x="5404" y="443"/>
                  </a:cubicBezTo>
                  <a:lnTo>
                    <a:pt x="5404" y="10"/>
                  </a:lnTo>
                  <a:cubicBezTo>
                    <a:pt x="5404" y="10"/>
                    <a:pt x="5404" y="1"/>
                    <a:pt x="5404" y="1"/>
                  </a:cubicBezTo>
                  <a:cubicBezTo>
                    <a:pt x="5404" y="135"/>
                    <a:pt x="5289" y="241"/>
                    <a:pt x="5154" y="241"/>
                  </a:cubicBezTo>
                  <a:lnTo>
                    <a:pt x="250" y="241"/>
                  </a:lnTo>
                  <a:cubicBezTo>
                    <a:pt x="116" y="241"/>
                    <a:pt x="10" y="135"/>
                    <a:pt x="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746" name="Google Shape;15746;p85"/>
          <p:cNvGrpSpPr/>
          <p:nvPr/>
        </p:nvGrpSpPr>
        <p:grpSpPr>
          <a:xfrm>
            <a:off x="6641680" y="1981462"/>
            <a:ext cx="352083" cy="360864"/>
            <a:chOff x="6641680" y="1981462"/>
            <a:chExt cx="352083" cy="360864"/>
          </a:xfrm>
        </p:grpSpPr>
        <p:sp>
          <p:nvSpPr>
            <p:cNvPr id="15747" name="Google Shape;15747;p85"/>
            <p:cNvSpPr/>
            <p:nvPr/>
          </p:nvSpPr>
          <p:spPr>
            <a:xfrm>
              <a:off x="6641680" y="1981462"/>
              <a:ext cx="351848" cy="351587"/>
            </a:xfrm>
            <a:custGeom>
              <a:avLst/>
              <a:gdLst/>
              <a:ahLst/>
              <a:cxnLst/>
              <a:rect l="l" t="t" r="r" b="b"/>
              <a:pathLst>
                <a:path w="13464" h="13454" extrusionOk="0">
                  <a:moveTo>
                    <a:pt x="5222" y="0"/>
                  </a:moveTo>
                  <a:cubicBezTo>
                    <a:pt x="2337" y="0"/>
                    <a:pt x="1" y="2347"/>
                    <a:pt x="1" y="5231"/>
                  </a:cubicBezTo>
                  <a:lnTo>
                    <a:pt x="1" y="13232"/>
                  </a:lnTo>
                  <a:cubicBezTo>
                    <a:pt x="1" y="13357"/>
                    <a:pt x="97" y="13453"/>
                    <a:pt x="222" y="13453"/>
                  </a:cubicBezTo>
                  <a:lnTo>
                    <a:pt x="13242" y="13453"/>
                  </a:lnTo>
                  <a:cubicBezTo>
                    <a:pt x="13367" y="13453"/>
                    <a:pt x="13463" y="13357"/>
                    <a:pt x="13463" y="13232"/>
                  </a:cubicBezTo>
                  <a:lnTo>
                    <a:pt x="13463" y="9155"/>
                  </a:lnTo>
                  <a:cubicBezTo>
                    <a:pt x="13463" y="8385"/>
                    <a:pt x="12838" y="7770"/>
                    <a:pt x="12078" y="7770"/>
                  </a:cubicBezTo>
                  <a:lnTo>
                    <a:pt x="11838" y="7770"/>
                  </a:lnTo>
                  <a:cubicBezTo>
                    <a:pt x="11069" y="7760"/>
                    <a:pt x="10453" y="7145"/>
                    <a:pt x="10453" y="6376"/>
                  </a:cubicBezTo>
                  <a:lnTo>
                    <a:pt x="10453" y="5231"/>
                  </a:lnTo>
                  <a:cubicBezTo>
                    <a:pt x="10453" y="2347"/>
                    <a:pt x="8107" y="0"/>
                    <a:pt x="5222" y="0"/>
                  </a:cubicBez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48" name="Google Shape;15748;p85"/>
            <p:cNvSpPr/>
            <p:nvPr/>
          </p:nvSpPr>
          <p:spPr>
            <a:xfrm>
              <a:off x="6759041" y="1981462"/>
              <a:ext cx="234722" cy="351587"/>
            </a:xfrm>
            <a:custGeom>
              <a:avLst/>
              <a:gdLst/>
              <a:ahLst/>
              <a:cxnLst/>
              <a:rect l="l" t="t" r="r" b="b"/>
              <a:pathLst>
                <a:path w="8982" h="13454" extrusionOk="0">
                  <a:moveTo>
                    <a:pt x="731" y="0"/>
                  </a:moveTo>
                  <a:cubicBezTo>
                    <a:pt x="491" y="0"/>
                    <a:pt x="241" y="20"/>
                    <a:pt x="0" y="58"/>
                  </a:cubicBezTo>
                  <a:cubicBezTo>
                    <a:pt x="2577" y="414"/>
                    <a:pt x="4501" y="2625"/>
                    <a:pt x="4501" y="5222"/>
                  </a:cubicBezTo>
                  <a:lnTo>
                    <a:pt x="4501" y="7732"/>
                  </a:lnTo>
                  <a:cubicBezTo>
                    <a:pt x="4501" y="8357"/>
                    <a:pt x="5010" y="8876"/>
                    <a:pt x="5645" y="8876"/>
                  </a:cubicBezTo>
                  <a:lnTo>
                    <a:pt x="6385" y="8876"/>
                  </a:lnTo>
                  <a:cubicBezTo>
                    <a:pt x="7010" y="8876"/>
                    <a:pt x="7530" y="9386"/>
                    <a:pt x="7530" y="10020"/>
                  </a:cubicBezTo>
                  <a:lnTo>
                    <a:pt x="7530" y="13222"/>
                  </a:lnTo>
                  <a:cubicBezTo>
                    <a:pt x="7530" y="13347"/>
                    <a:pt x="7424" y="13453"/>
                    <a:pt x="7299" y="13453"/>
                  </a:cubicBezTo>
                  <a:lnTo>
                    <a:pt x="8751" y="13453"/>
                  </a:lnTo>
                  <a:cubicBezTo>
                    <a:pt x="8876" y="13453"/>
                    <a:pt x="8982" y="13347"/>
                    <a:pt x="8982" y="13222"/>
                  </a:cubicBezTo>
                  <a:lnTo>
                    <a:pt x="8982" y="9155"/>
                  </a:lnTo>
                  <a:cubicBezTo>
                    <a:pt x="8982" y="8391"/>
                    <a:pt x="8366" y="7770"/>
                    <a:pt x="7605" y="7770"/>
                  </a:cubicBezTo>
                  <a:cubicBezTo>
                    <a:pt x="7599" y="7770"/>
                    <a:pt x="7593" y="7770"/>
                    <a:pt x="7587" y="7770"/>
                  </a:cubicBezTo>
                  <a:lnTo>
                    <a:pt x="7347" y="7770"/>
                  </a:lnTo>
                  <a:cubicBezTo>
                    <a:pt x="6578" y="7770"/>
                    <a:pt x="5953" y="7145"/>
                    <a:pt x="5953" y="6376"/>
                  </a:cubicBezTo>
                  <a:lnTo>
                    <a:pt x="5953" y="5231"/>
                  </a:lnTo>
                  <a:cubicBezTo>
                    <a:pt x="5953" y="2347"/>
                    <a:pt x="3616" y="10"/>
                    <a:pt x="731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49" name="Google Shape;15749;p85"/>
            <p:cNvSpPr/>
            <p:nvPr/>
          </p:nvSpPr>
          <p:spPr>
            <a:xfrm>
              <a:off x="6641680" y="2266410"/>
              <a:ext cx="352083" cy="66873"/>
            </a:xfrm>
            <a:custGeom>
              <a:avLst/>
              <a:gdLst/>
              <a:ahLst/>
              <a:cxnLst/>
              <a:rect l="l" t="t" r="r" b="b"/>
              <a:pathLst>
                <a:path w="13473" h="2559" extrusionOk="0">
                  <a:moveTo>
                    <a:pt x="1" y="1"/>
                  </a:moveTo>
                  <a:lnTo>
                    <a:pt x="1" y="2318"/>
                  </a:lnTo>
                  <a:cubicBezTo>
                    <a:pt x="1" y="2443"/>
                    <a:pt x="106" y="2549"/>
                    <a:pt x="231" y="2559"/>
                  </a:cubicBezTo>
                  <a:lnTo>
                    <a:pt x="13232" y="2559"/>
                  </a:lnTo>
                  <a:cubicBezTo>
                    <a:pt x="13367" y="2549"/>
                    <a:pt x="13463" y="2443"/>
                    <a:pt x="13473" y="2318"/>
                  </a:cubicBezTo>
                  <a:lnTo>
                    <a:pt x="13473" y="1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50" name="Google Shape;15750;p85"/>
            <p:cNvSpPr/>
            <p:nvPr/>
          </p:nvSpPr>
          <p:spPr>
            <a:xfrm>
              <a:off x="6641680" y="2266410"/>
              <a:ext cx="34469" cy="75915"/>
            </a:xfrm>
            <a:custGeom>
              <a:avLst/>
              <a:gdLst/>
              <a:ahLst/>
              <a:cxnLst/>
              <a:rect l="l" t="t" r="r" b="b"/>
              <a:pathLst>
                <a:path w="1319" h="2905" extrusionOk="0">
                  <a:moveTo>
                    <a:pt x="1" y="1"/>
                  </a:moveTo>
                  <a:lnTo>
                    <a:pt x="1" y="2665"/>
                  </a:lnTo>
                  <a:cubicBezTo>
                    <a:pt x="1" y="2790"/>
                    <a:pt x="106" y="2895"/>
                    <a:pt x="231" y="2905"/>
                  </a:cubicBezTo>
                  <a:lnTo>
                    <a:pt x="1318" y="2905"/>
                  </a:lnTo>
                  <a:lnTo>
                    <a:pt x="1318" y="1"/>
                  </a:ln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51" name="Google Shape;15751;p85"/>
            <p:cNvSpPr/>
            <p:nvPr/>
          </p:nvSpPr>
          <p:spPr>
            <a:xfrm>
              <a:off x="6659032" y="2266410"/>
              <a:ext cx="17117" cy="75680"/>
            </a:xfrm>
            <a:custGeom>
              <a:avLst/>
              <a:gdLst/>
              <a:ahLst/>
              <a:cxnLst/>
              <a:rect l="l" t="t" r="r" b="b"/>
              <a:pathLst>
                <a:path w="655" h="2896" extrusionOk="0">
                  <a:moveTo>
                    <a:pt x="0" y="1"/>
                  </a:moveTo>
                  <a:lnTo>
                    <a:pt x="0" y="2895"/>
                  </a:lnTo>
                  <a:lnTo>
                    <a:pt x="654" y="2895"/>
                  </a:lnTo>
                  <a:lnTo>
                    <a:pt x="654" y="1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52" name="Google Shape;15752;p85"/>
            <p:cNvSpPr/>
            <p:nvPr/>
          </p:nvSpPr>
          <p:spPr>
            <a:xfrm>
              <a:off x="6959060" y="2266410"/>
              <a:ext cx="34469" cy="75680"/>
            </a:xfrm>
            <a:custGeom>
              <a:avLst/>
              <a:gdLst/>
              <a:ahLst/>
              <a:cxnLst/>
              <a:rect l="l" t="t" r="r" b="b"/>
              <a:pathLst>
                <a:path w="1319" h="2896" extrusionOk="0">
                  <a:moveTo>
                    <a:pt x="1" y="1"/>
                  </a:moveTo>
                  <a:lnTo>
                    <a:pt x="1" y="2895"/>
                  </a:lnTo>
                  <a:lnTo>
                    <a:pt x="1087" y="2895"/>
                  </a:lnTo>
                  <a:cubicBezTo>
                    <a:pt x="1212" y="2895"/>
                    <a:pt x="1318" y="2790"/>
                    <a:pt x="1318" y="2665"/>
                  </a:cubicBezTo>
                  <a:lnTo>
                    <a:pt x="1318" y="1"/>
                  </a:ln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53" name="Google Shape;15753;p85"/>
            <p:cNvSpPr/>
            <p:nvPr/>
          </p:nvSpPr>
          <p:spPr>
            <a:xfrm>
              <a:off x="6970375" y="2266410"/>
              <a:ext cx="23389" cy="75915"/>
            </a:xfrm>
            <a:custGeom>
              <a:avLst/>
              <a:gdLst/>
              <a:ahLst/>
              <a:cxnLst/>
              <a:rect l="l" t="t" r="r" b="b"/>
              <a:pathLst>
                <a:path w="895" h="2905" extrusionOk="0">
                  <a:moveTo>
                    <a:pt x="231" y="1"/>
                  </a:moveTo>
                  <a:lnTo>
                    <a:pt x="231" y="2665"/>
                  </a:lnTo>
                  <a:cubicBezTo>
                    <a:pt x="231" y="2790"/>
                    <a:pt x="125" y="2895"/>
                    <a:pt x="0" y="2905"/>
                  </a:cubicBezTo>
                  <a:lnTo>
                    <a:pt x="654" y="2905"/>
                  </a:lnTo>
                  <a:cubicBezTo>
                    <a:pt x="779" y="2895"/>
                    <a:pt x="885" y="2790"/>
                    <a:pt x="895" y="2665"/>
                  </a:cubicBezTo>
                  <a:lnTo>
                    <a:pt x="895" y="1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54" name="Google Shape;15754;p85"/>
            <p:cNvSpPr/>
            <p:nvPr/>
          </p:nvSpPr>
          <p:spPr>
            <a:xfrm>
              <a:off x="6676123" y="2259146"/>
              <a:ext cx="28406" cy="73903"/>
            </a:xfrm>
            <a:custGeom>
              <a:avLst/>
              <a:gdLst/>
              <a:ahLst/>
              <a:cxnLst/>
              <a:rect l="l" t="t" r="r" b="b"/>
              <a:pathLst>
                <a:path w="1087" h="2828" extrusionOk="0">
                  <a:moveTo>
                    <a:pt x="0" y="0"/>
                  </a:moveTo>
                  <a:lnTo>
                    <a:pt x="0" y="2827"/>
                  </a:lnTo>
                  <a:lnTo>
                    <a:pt x="1087" y="2827"/>
                  </a:lnTo>
                  <a:lnTo>
                    <a:pt x="1087" y="0"/>
                  </a:ln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55" name="Google Shape;15755;p85"/>
            <p:cNvSpPr/>
            <p:nvPr/>
          </p:nvSpPr>
          <p:spPr>
            <a:xfrm>
              <a:off x="6704503" y="2259146"/>
              <a:ext cx="28171" cy="73903"/>
            </a:xfrm>
            <a:custGeom>
              <a:avLst/>
              <a:gdLst/>
              <a:ahLst/>
              <a:cxnLst/>
              <a:rect l="l" t="t" r="r" b="b"/>
              <a:pathLst>
                <a:path w="1078" h="2828" extrusionOk="0">
                  <a:moveTo>
                    <a:pt x="1" y="0"/>
                  </a:moveTo>
                  <a:lnTo>
                    <a:pt x="1" y="2827"/>
                  </a:lnTo>
                  <a:lnTo>
                    <a:pt x="1078" y="2827"/>
                  </a:lnTo>
                  <a:lnTo>
                    <a:pt x="1078" y="0"/>
                  </a:ln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56" name="Google Shape;15756;p85"/>
            <p:cNvSpPr/>
            <p:nvPr/>
          </p:nvSpPr>
          <p:spPr>
            <a:xfrm>
              <a:off x="6732648" y="2259146"/>
              <a:ext cx="28432" cy="73903"/>
            </a:xfrm>
            <a:custGeom>
              <a:avLst/>
              <a:gdLst/>
              <a:ahLst/>
              <a:cxnLst/>
              <a:rect l="l" t="t" r="r" b="b"/>
              <a:pathLst>
                <a:path w="1088" h="2828" extrusionOk="0">
                  <a:moveTo>
                    <a:pt x="1" y="0"/>
                  </a:moveTo>
                  <a:lnTo>
                    <a:pt x="1" y="2827"/>
                  </a:lnTo>
                  <a:lnTo>
                    <a:pt x="1087" y="2827"/>
                  </a:lnTo>
                  <a:lnTo>
                    <a:pt x="1087" y="0"/>
                  </a:ln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57" name="Google Shape;15757;p85"/>
            <p:cNvSpPr/>
            <p:nvPr/>
          </p:nvSpPr>
          <p:spPr>
            <a:xfrm>
              <a:off x="6761054" y="2259146"/>
              <a:ext cx="28406" cy="73903"/>
            </a:xfrm>
            <a:custGeom>
              <a:avLst/>
              <a:gdLst/>
              <a:ahLst/>
              <a:cxnLst/>
              <a:rect l="l" t="t" r="r" b="b"/>
              <a:pathLst>
                <a:path w="1087" h="2828" extrusionOk="0">
                  <a:moveTo>
                    <a:pt x="0" y="0"/>
                  </a:moveTo>
                  <a:lnTo>
                    <a:pt x="0" y="2827"/>
                  </a:lnTo>
                  <a:lnTo>
                    <a:pt x="1087" y="2827"/>
                  </a:lnTo>
                  <a:lnTo>
                    <a:pt x="1087" y="0"/>
                  </a:ln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58" name="Google Shape;15758;p85"/>
            <p:cNvSpPr/>
            <p:nvPr/>
          </p:nvSpPr>
          <p:spPr>
            <a:xfrm>
              <a:off x="6789433" y="2259146"/>
              <a:ext cx="28171" cy="73903"/>
            </a:xfrm>
            <a:custGeom>
              <a:avLst/>
              <a:gdLst/>
              <a:ahLst/>
              <a:cxnLst/>
              <a:rect l="l" t="t" r="r" b="b"/>
              <a:pathLst>
                <a:path w="1078" h="2828" extrusionOk="0">
                  <a:moveTo>
                    <a:pt x="1" y="0"/>
                  </a:moveTo>
                  <a:lnTo>
                    <a:pt x="1" y="2827"/>
                  </a:lnTo>
                  <a:lnTo>
                    <a:pt x="1078" y="2827"/>
                  </a:lnTo>
                  <a:lnTo>
                    <a:pt x="1078" y="0"/>
                  </a:ln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59" name="Google Shape;15759;p85"/>
            <p:cNvSpPr/>
            <p:nvPr/>
          </p:nvSpPr>
          <p:spPr>
            <a:xfrm>
              <a:off x="6817578" y="2259146"/>
              <a:ext cx="28432" cy="73903"/>
            </a:xfrm>
            <a:custGeom>
              <a:avLst/>
              <a:gdLst/>
              <a:ahLst/>
              <a:cxnLst/>
              <a:rect l="l" t="t" r="r" b="b"/>
              <a:pathLst>
                <a:path w="1088" h="2828" extrusionOk="0">
                  <a:moveTo>
                    <a:pt x="1" y="0"/>
                  </a:moveTo>
                  <a:lnTo>
                    <a:pt x="1" y="2827"/>
                  </a:lnTo>
                  <a:lnTo>
                    <a:pt x="1087" y="2827"/>
                  </a:lnTo>
                  <a:lnTo>
                    <a:pt x="1087" y="0"/>
                  </a:ln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60" name="Google Shape;15760;p85"/>
            <p:cNvSpPr/>
            <p:nvPr/>
          </p:nvSpPr>
          <p:spPr>
            <a:xfrm>
              <a:off x="6845984" y="2259146"/>
              <a:ext cx="28171" cy="73903"/>
            </a:xfrm>
            <a:custGeom>
              <a:avLst/>
              <a:gdLst/>
              <a:ahLst/>
              <a:cxnLst/>
              <a:rect l="l" t="t" r="r" b="b"/>
              <a:pathLst>
                <a:path w="1078" h="2828" extrusionOk="0">
                  <a:moveTo>
                    <a:pt x="0" y="0"/>
                  </a:moveTo>
                  <a:lnTo>
                    <a:pt x="0" y="2827"/>
                  </a:lnTo>
                  <a:lnTo>
                    <a:pt x="1077" y="2827"/>
                  </a:lnTo>
                  <a:lnTo>
                    <a:pt x="1077" y="0"/>
                  </a:ln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61" name="Google Shape;15761;p85"/>
            <p:cNvSpPr/>
            <p:nvPr/>
          </p:nvSpPr>
          <p:spPr>
            <a:xfrm>
              <a:off x="6874129" y="2259146"/>
              <a:ext cx="28432" cy="73903"/>
            </a:xfrm>
            <a:custGeom>
              <a:avLst/>
              <a:gdLst/>
              <a:ahLst/>
              <a:cxnLst/>
              <a:rect l="l" t="t" r="r" b="b"/>
              <a:pathLst>
                <a:path w="1088" h="2828" extrusionOk="0">
                  <a:moveTo>
                    <a:pt x="0" y="0"/>
                  </a:moveTo>
                  <a:lnTo>
                    <a:pt x="0" y="2827"/>
                  </a:lnTo>
                  <a:lnTo>
                    <a:pt x="1087" y="2827"/>
                  </a:lnTo>
                  <a:lnTo>
                    <a:pt x="1087" y="0"/>
                  </a:ln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62" name="Google Shape;15762;p85"/>
            <p:cNvSpPr/>
            <p:nvPr/>
          </p:nvSpPr>
          <p:spPr>
            <a:xfrm>
              <a:off x="6902535" y="2259146"/>
              <a:ext cx="28406" cy="73903"/>
            </a:xfrm>
            <a:custGeom>
              <a:avLst/>
              <a:gdLst/>
              <a:ahLst/>
              <a:cxnLst/>
              <a:rect l="l" t="t" r="r" b="b"/>
              <a:pathLst>
                <a:path w="1087" h="2828" extrusionOk="0">
                  <a:moveTo>
                    <a:pt x="0" y="0"/>
                  </a:moveTo>
                  <a:lnTo>
                    <a:pt x="0" y="2827"/>
                  </a:lnTo>
                  <a:lnTo>
                    <a:pt x="1087" y="2827"/>
                  </a:lnTo>
                  <a:lnTo>
                    <a:pt x="1087" y="0"/>
                  </a:ln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63" name="Google Shape;15763;p85"/>
            <p:cNvSpPr/>
            <p:nvPr/>
          </p:nvSpPr>
          <p:spPr>
            <a:xfrm>
              <a:off x="6930915" y="2259146"/>
              <a:ext cx="28171" cy="73903"/>
            </a:xfrm>
            <a:custGeom>
              <a:avLst/>
              <a:gdLst/>
              <a:ahLst/>
              <a:cxnLst/>
              <a:rect l="l" t="t" r="r" b="b"/>
              <a:pathLst>
                <a:path w="1078" h="2828" extrusionOk="0">
                  <a:moveTo>
                    <a:pt x="1" y="0"/>
                  </a:moveTo>
                  <a:lnTo>
                    <a:pt x="1" y="2827"/>
                  </a:lnTo>
                  <a:lnTo>
                    <a:pt x="1078" y="2827"/>
                  </a:lnTo>
                  <a:lnTo>
                    <a:pt x="1078" y="0"/>
                  </a:ln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64" name="Google Shape;15764;p85"/>
            <p:cNvSpPr/>
            <p:nvPr/>
          </p:nvSpPr>
          <p:spPr>
            <a:xfrm>
              <a:off x="6694207" y="2259146"/>
              <a:ext cx="20619" cy="38964"/>
            </a:xfrm>
            <a:custGeom>
              <a:avLst/>
              <a:gdLst/>
              <a:ahLst/>
              <a:cxnLst/>
              <a:rect l="l" t="t" r="r" b="b"/>
              <a:pathLst>
                <a:path w="789" h="1491" extrusionOk="0">
                  <a:moveTo>
                    <a:pt x="0" y="0"/>
                  </a:moveTo>
                  <a:lnTo>
                    <a:pt x="0" y="1164"/>
                  </a:lnTo>
                  <a:cubicBezTo>
                    <a:pt x="0" y="1346"/>
                    <a:pt x="145" y="1490"/>
                    <a:pt x="327" y="1490"/>
                  </a:cubicBezTo>
                  <a:lnTo>
                    <a:pt x="462" y="1490"/>
                  </a:lnTo>
                  <a:cubicBezTo>
                    <a:pt x="467" y="1491"/>
                    <a:pt x="473" y="1491"/>
                    <a:pt x="478" y="1491"/>
                  </a:cubicBezTo>
                  <a:cubicBezTo>
                    <a:pt x="653" y="1491"/>
                    <a:pt x="789" y="1341"/>
                    <a:pt x="789" y="1164"/>
                  </a:cubicBezTo>
                  <a:lnTo>
                    <a:pt x="789" y="0"/>
                  </a:ln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65" name="Google Shape;15765;p85"/>
            <p:cNvSpPr/>
            <p:nvPr/>
          </p:nvSpPr>
          <p:spPr>
            <a:xfrm>
              <a:off x="6699224" y="2259146"/>
              <a:ext cx="15601" cy="39068"/>
            </a:xfrm>
            <a:custGeom>
              <a:avLst/>
              <a:gdLst/>
              <a:ahLst/>
              <a:cxnLst/>
              <a:rect l="l" t="t" r="r" b="b"/>
              <a:pathLst>
                <a:path w="597" h="1495" extrusionOk="0">
                  <a:moveTo>
                    <a:pt x="203" y="0"/>
                  </a:moveTo>
                  <a:lnTo>
                    <a:pt x="203" y="1164"/>
                  </a:lnTo>
                  <a:cubicBezTo>
                    <a:pt x="203" y="1298"/>
                    <a:pt x="126" y="1414"/>
                    <a:pt x="1" y="1471"/>
                  </a:cubicBezTo>
                  <a:cubicBezTo>
                    <a:pt x="36" y="1485"/>
                    <a:pt x="66" y="1494"/>
                    <a:pt x="98" y="1494"/>
                  </a:cubicBezTo>
                  <a:cubicBezTo>
                    <a:pt x="110" y="1494"/>
                    <a:pt x="122" y="1493"/>
                    <a:pt x="135" y="1490"/>
                  </a:cubicBezTo>
                  <a:lnTo>
                    <a:pt x="270" y="1490"/>
                  </a:lnTo>
                  <a:cubicBezTo>
                    <a:pt x="453" y="1490"/>
                    <a:pt x="597" y="1346"/>
                    <a:pt x="597" y="1164"/>
                  </a:cubicBezTo>
                  <a:lnTo>
                    <a:pt x="597" y="0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66" name="Google Shape;15766;p85"/>
            <p:cNvSpPr/>
            <p:nvPr/>
          </p:nvSpPr>
          <p:spPr>
            <a:xfrm>
              <a:off x="6750757" y="2259146"/>
              <a:ext cx="20619" cy="38964"/>
            </a:xfrm>
            <a:custGeom>
              <a:avLst/>
              <a:gdLst/>
              <a:ahLst/>
              <a:cxnLst/>
              <a:rect l="l" t="t" r="r" b="b"/>
              <a:pathLst>
                <a:path w="789" h="1491" extrusionOk="0">
                  <a:moveTo>
                    <a:pt x="0" y="0"/>
                  </a:moveTo>
                  <a:lnTo>
                    <a:pt x="0" y="1164"/>
                  </a:lnTo>
                  <a:cubicBezTo>
                    <a:pt x="0" y="1346"/>
                    <a:pt x="144" y="1490"/>
                    <a:pt x="327" y="1490"/>
                  </a:cubicBezTo>
                  <a:lnTo>
                    <a:pt x="462" y="1490"/>
                  </a:lnTo>
                  <a:cubicBezTo>
                    <a:pt x="467" y="1491"/>
                    <a:pt x="472" y="1491"/>
                    <a:pt x="478" y="1491"/>
                  </a:cubicBezTo>
                  <a:cubicBezTo>
                    <a:pt x="653" y="1491"/>
                    <a:pt x="789" y="1341"/>
                    <a:pt x="789" y="1164"/>
                  </a:cubicBezTo>
                  <a:lnTo>
                    <a:pt x="789" y="0"/>
                  </a:ln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67" name="Google Shape;15767;p85"/>
            <p:cNvSpPr/>
            <p:nvPr/>
          </p:nvSpPr>
          <p:spPr>
            <a:xfrm>
              <a:off x="6807282" y="2259146"/>
              <a:ext cx="20645" cy="38964"/>
            </a:xfrm>
            <a:custGeom>
              <a:avLst/>
              <a:gdLst/>
              <a:ahLst/>
              <a:cxnLst/>
              <a:rect l="l" t="t" r="r" b="b"/>
              <a:pathLst>
                <a:path w="790" h="1491" extrusionOk="0">
                  <a:moveTo>
                    <a:pt x="1" y="0"/>
                  </a:moveTo>
                  <a:lnTo>
                    <a:pt x="1" y="1164"/>
                  </a:lnTo>
                  <a:cubicBezTo>
                    <a:pt x="1" y="1346"/>
                    <a:pt x="145" y="1490"/>
                    <a:pt x="328" y="1490"/>
                  </a:cubicBezTo>
                  <a:lnTo>
                    <a:pt x="462" y="1490"/>
                  </a:lnTo>
                  <a:cubicBezTo>
                    <a:pt x="468" y="1491"/>
                    <a:pt x="473" y="1491"/>
                    <a:pt x="478" y="1491"/>
                  </a:cubicBezTo>
                  <a:cubicBezTo>
                    <a:pt x="653" y="1491"/>
                    <a:pt x="789" y="1341"/>
                    <a:pt x="789" y="1164"/>
                  </a:cubicBezTo>
                  <a:lnTo>
                    <a:pt x="789" y="0"/>
                  </a:ln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68" name="Google Shape;15768;p85"/>
            <p:cNvSpPr/>
            <p:nvPr/>
          </p:nvSpPr>
          <p:spPr>
            <a:xfrm>
              <a:off x="6863833" y="2259146"/>
              <a:ext cx="20619" cy="38964"/>
            </a:xfrm>
            <a:custGeom>
              <a:avLst/>
              <a:gdLst/>
              <a:ahLst/>
              <a:cxnLst/>
              <a:rect l="l" t="t" r="r" b="b"/>
              <a:pathLst>
                <a:path w="789" h="1491" extrusionOk="0">
                  <a:moveTo>
                    <a:pt x="0" y="0"/>
                  </a:moveTo>
                  <a:lnTo>
                    <a:pt x="0" y="1164"/>
                  </a:lnTo>
                  <a:cubicBezTo>
                    <a:pt x="0" y="1346"/>
                    <a:pt x="154" y="1490"/>
                    <a:pt x="327" y="1490"/>
                  </a:cubicBezTo>
                  <a:lnTo>
                    <a:pt x="462" y="1490"/>
                  </a:lnTo>
                  <a:cubicBezTo>
                    <a:pt x="644" y="1490"/>
                    <a:pt x="789" y="1346"/>
                    <a:pt x="789" y="1164"/>
                  </a:cubicBezTo>
                  <a:lnTo>
                    <a:pt x="789" y="0"/>
                  </a:ln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69" name="Google Shape;15769;p85"/>
            <p:cNvSpPr/>
            <p:nvPr/>
          </p:nvSpPr>
          <p:spPr>
            <a:xfrm>
              <a:off x="6920619" y="2259146"/>
              <a:ext cx="20619" cy="38964"/>
            </a:xfrm>
            <a:custGeom>
              <a:avLst/>
              <a:gdLst/>
              <a:ahLst/>
              <a:cxnLst/>
              <a:rect l="l" t="t" r="r" b="b"/>
              <a:pathLst>
                <a:path w="789" h="1491" extrusionOk="0">
                  <a:moveTo>
                    <a:pt x="0" y="0"/>
                  </a:moveTo>
                  <a:lnTo>
                    <a:pt x="0" y="1164"/>
                  </a:lnTo>
                  <a:cubicBezTo>
                    <a:pt x="0" y="1346"/>
                    <a:pt x="145" y="1490"/>
                    <a:pt x="327" y="1490"/>
                  </a:cubicBezTo>
                  <a:lnTo>
                    <a:pt x="462" y="1490"/>
                  </a:lnTo>
                  <a:cubicBezTo>
                    <a:pt x="467" y="1491"/>
                    <a:pt x="472" y="1491"/>
                    <a:pt x="477" y="1491"/>
                  </a:cubicBezTo>
                  <a:cubicBezTo>
                    <a:pt x="644" y="1491"/>
                    <a:pt x="789" y="1341"/>
                    <a:pt x="789" y="1164"/>
                  </a:cubicBezTo>
                  <a:lnTo>
                    <a:pt x="789" y="0"/>
                  </a:ln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70" name="Google Shape;15770;p85"/>
            <p:cNvSpPr/>
            <p:nvPr/>
          </p:nvSpPr>
          <p:spPr>
            <a:xfrm>
              <a:off x="6755775" y="2259146"/>
              <a:ext cx="15601" cy="39068"/>
            </a:xfrm>
            <a:custGeom>
              <a:avLst/>
              <a:gdLst/>
              <a:ahLst/>
              <a:cxnLst/>
              <a:rect l="l" t="t" r="r" b="b"/>
              <a:pathLst>
                <a:path w="597" h="1495" extrusionOk="0">
                  <a:moveTo>
                    <a:pt x="202" y="0"/>
                  </a:moveTo>
                  <a:lnTo>
                    <a:pt x="202" y="1164"/>
                  </a:lnTo>
                  <a:cubicBezTo>
                    <a:pt x="202" y="1298"/>
                    <a:pt x="125" y="1414"/>
                    <a:pt x="0" y="1471"/>
                  </a:cubicBezTo>
                  <a:cubicBezTo>
                    <a:pt x="36" y="1485"/>
                    <a:pt x="66" y="1494"/>
                    <a:pt x="98" y="1494"/>
                  </a:cubicBezTo>
                  <a:cubicBezTo>
                    <a:pt x="110" y="1494"/>
                    <a:pt x="122" y="1493"/>
                    <a:pt x="135" y="1490"/>
                  </a:cubicBezTo>
                  <a:lnTo>
                    <a:pt x="270" y="1490"/>
                  </a:lnTo>
                  <a:cubicBezTo>
                    <a:pt x="452" y="1490"/>
                    <a:pt x="597" y="1346"/>
                    <a:pt x="597" y="1164"/>
                  </a:cubicBezTo>
                  <a:lnTo>
                    <a:pt x="597" y="0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71" name="Google Shape;15771;p85"/>
            <p:cNvSpPr/>
            <p:nvPr/>
          </p:nvSpPr>
          <p:spPr>
            <a:xfrm>
              <a:off x="6812561" y="2259146"/>
              <a:ext cx="15366" cy="39068"/>
            </a:xfrm>
            <a:custGeom>
              <a:avLst/>
              <a:gdLst/>
              <a:ahLst/>
              <a:cxnLst/>
              <a:rect l="l" t="t" r="r" b="b"/>
              <a:pathLst>
                <a:path w="588" h="1495" extrusionOk="0">
                  <a:moveTo>
                    <a:pt x="193" y="0"/>
                  </a:moveTo>
                  <a:lnTo>
                    <a:pt x="193" y="1164"/>
                  </a:lnTo>
                  <a:cubicBezTo>
                    <a:pt x="193" y="1298"/>
                    <a:pt x="116" y="1414"/>
                    <a:pt x="1" y="1471"/>
                  </a:cubicBezTo>
                  <a:cubicBezTo>
                    <a:pt x="29" y="1485"/>
                    <a:pt x="57" y="1494"/>
                    <a:pt x="89" y="1494"/>
                  </a:cubicBezTo>
                  <a:cubicBezTo>
                    <a:pt x="100" y="1494"/>
                    <a:pt x="113" y="1493"/>
                    <a:pt x="126" y="1490"/>
                  </a:cubicBezTo>
                  <a:lnTo>
                    <a:pt x="260" y="1490"/>
                  </a:lnTo>
                  <a:cubicBezTo>
                    <a:pt x="266" y="1491"/>
                    <a:pt x="271" y="1491"/>
                    <a:pt x="276" y="1491"/>
                  </a:cubicBezTo>
                  <a:cubicBezTo>
                    <a:pt x="451" y="1491"/>
                    <a:pt x="587" y="1341"/>
                    <a:pt x="587" y="1164"/>
                  </a:cubicBezTo>
                  <a:lnTo>
                    <a:pt x="587" y="0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72" name="Google Shape;15772;p85"/>
            <p:cNvSpPr/>
            <p:nvPr/>
          </p:nvSpPr>
          <p:spPr>
            <a:xfrm>
              <a:off x="6869111" y="2259146"/>
              <a:ext cx="15340" cy="39068"/>
            </a:xfrm>
            <a:custGeom>
              <a:avLst/>
              <a:gdLst/>
              <a:ahLst/>
              <a:cxnLst/>
              <a:rect l="l" t="t" r="r" b="b"/>
              <a:pathLst>
                <a:path w="587" h="1495" extrusionOk="0">
                  <a:moveTo>
                    <a:pt x="192" y="0"/>
                  </a:moveTo>
                  <a:lnTo>
                    <a:pt x="192" y="1164"/>
                  </a:lnTo>
                  <a:cubicBezTo>
                    <a:pt x="192" y="1298"/>
                    <a:pt x="116" y="1414"/>
                    <a:pt x="0" y="1471"/>
                  </a:cubicBezTo>
                  <a:cubicBezTo>
                    <a:pt x="28" y="1485"/>
                    <a:pt x="62" y="1494"/>
                    <a:pt x="93" y="1494"/>
                  </a:cubicBezTo>
                  <a:cubicBezTo>
                    <a:pt x="104" y="1494"/>
                    <a:pt x="115" y="1493"/>
                    <a:pt x="125" y="1490"/>
                  </a:cubicBezTo>
                  <a:lnTo>
                    <a:pt x="260" y="1490"/>
                  </a:lnTo>
                  <a:cubicBezTo>
                    <a:pt x="442" y="1490"/>
                    <a:pt x="587" y="1346"/>
                    <a:pt x="587" y="1164"/>
                  </a:cubicBezTo>
                  <a:lnTo>
                    <a:pt x="587" y="0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73" name="Google Shape;15773;p85"/>
            <p:cNvSpPr/>
            <p:nvPr/>
          </p:nvSpPr>
          <p:spPr>
            <a:xfrm>
              <a:off x="6925636" y="2259146"/>
              <a:ext cx="15601" cy="39068"/>
            </a:xfrm>
            <a:custGeom>
              <a:avLst/>
              <a:gdLst/>
              <a:ahLst/>
              <a:cxnLst/>
              <a:rect l="l" t="t" r="r" b="b"/>
              <a:pathLst>
                <a:path w="597" h="1495" extrusionOk="0">
                  <a:moveTo>
                    <a:pt x="203" y="0"/>
                  </a:moveTo>
                  <a:lnTo>
                    <a:pt x="203" y="1164"/>
                  </a:lnTo>
                  <a:cubicBezTo>
                    <a:pt x="203" y="1298"/>
                    <a:pt x="126" y="1414"/>
                    <a:pt x="1" y="1471"/>
                  </a:cubicBezTo>
                  <a:cubicBezTo>
                    <a:pt x="29" y="1485"/>
                    <a:pt x="62" y="1494"/>
                    <a:pt x="97" y="1494"/>
                  </a:cubicBezTo>
                  <a:cubicBezTo>
                    <a:pt x="110" y="1494"/>
                    <a:pt x="123" y="1493"/>
                    <a:pt x="135" y="1490"/>
                  </a:cubicBezTo>
                  <a:lnTo>
                    <a:pt x="270" y="1490"/>
                  </a:lnTo>
                  <a:cubicBezTo>
                    <a:pt x="443" y="1490"/>
                    <a:pt x="597" y="1346"/>
                    <a:pt x="597" y="1164"/>
                  </a:cubicBezTo>
                  <a:lnTo>
                    <a:pt x="597" y="0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74" name="Google Shape;15774;p85"/>
            <p:cNvSpPr/>
            <p:nvPr/>
          </p:nvSpPr>
          <p:spPr>
            <a:xfrm>
              <a:off x="6641680" y="2239781"/>
              <a:ext cx="352083" cy="26655"/>
            </a:xfrm>
            <a:custGeom>
              <a:avLst/>
              <a:gdLst/>
              <a:ahLst/>
              <a:cxnLst/>
              <a:rect l="l" t="t" r="r" b="b"/>
              <a:pathLst>
                <a:path w="13473" h="1020" extrusionOk="0">
                  <a:moveTo>
                    <a:pt x="1" y="1"/>
                  </a:moveTo>
                  <a:lnTo>
                    <a:pt x="1" y="1020"/>
                  </a:lnTo>
                  <a:lnTo>
                    <a:pt x="13473" y="1020"/>
                  </a:lnTo>
                  <a:lnTo>
                    <a:pt x="13473" y="1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775" name="Google Shape;15775;p85"/>
          <p:cNvGrpSpPr/>
          <p:nvPr/>
        </p:nvGrpSpPr>
        <p:grpSpPr>
          <a:xfrm>
            <a:off x="7205332" y="1501251"/>
            <a:ext cx="198032" cy="360629"/>
            <a:chOff x="7205332" y="1501251"/>
            <a:chExt cx="198032" cy="360629"/>
          </a:xfrm>
        </p:grpSpPr>
        <p:sp>
          <p:nvSpPr>
            <p:cNvPr id="15776" name="Google Shape;15776;p85"/>
            <p:cNvSpPr/>
            <p:nvPr/>
          </p:nvSpPr>
          <p:spPr>
            <a:xfrm>
              <a:off x="7237005" y="1701766"/>
              <a:ext cx="38467" cy="10845"/>
            </a:xfrm>
            <a:custGeom>
              <a:avLst/>
              <a:gdLst/>
              <a:ahLst/>
              <a:cxnLst/>
              <a:rect l="l" t="t" r="r" b="b"/>
              <a:pathLst>
                <a:path w="1472" h="415" extrusionOk="0">
                  <a:moveTo>
                    <a:pt x="0" y="1"/>
                  </a:moveTo>
                  <a:lnTo>
                    <a:pt x="0" y="414"/>
                  </a:lnTo>
                  <a:lnTo>
                    <a:pt x="1192" y="414"/>
                  </a:lnTo>
                  <a:cubicBezTo>
                    <a:pt x="1471" y="414"/>
                    <a:pt x="1471" y="1"/>
                    <a:pt x="1192" y="1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77" name="Google Shape;15777;p85"/>
            <p:cNvSpPr/>
            <p:nvPr/>
          </p:nvSpPr>
          <p:spPr>
            <a:xfrm>
              <a:off x="7231465" y="1688778"/>
              <a:ext cx="11080" cy="36821"/>
            </a:xfrm>
            <a:custGeom>
              <a:avLst/>
              <a:gdLst/>
              <a:ahLst/>
              <a:cxnLst/>
              <a:rect l="l" t="t" r="r" b="b"/>
              <a:pathLst>
                <a:path w="424" h="1409" extrusionOk="0">
                  <a:moveTo>
                    <a:pt x="212" y="0"/>
                  </a:moveTo>
                  <a:cubicBezTo>
                    <a:pt x="106" y="0"/>
                    <a:pt x="0" y="70"/>
                    <a:pt x="0" y="209"/>
                  </a:cubicBezTo>
                  <a:lnTo>
                    <a:pt x="0" y="1200"/>
                  </a:lnTo>
                  <a:cubicBezTo>
                    <a:pt x="0" y="1339"/>
                    <a:pt x="106" y="1409"/>
                    <a:pt x="212" y="1409"/>
                  </a:cubicBezTo>
                  <a:cubicBezTo>
                    <a:pt x="318" y="1409"/>
                    <a:pt x="424" y="1339"/>
                    <a:pt x="424" y="1200"/>
                  </a:cubicBezTo>
                  <a:lnTo>
                    <a:pt x="424" y="911"/>
                  </a:lnTo>
                  <a:lnTo>
                    <a:pt x="424" y="498"/>
                  </a:lnTo>
                  <a:lnTo>
                    <a:pt x="424" y="209"/>
                  </a:lnTo>
                  <a:cubicBezTo>
                    <a:pt x="424" y="70"/>
                    <a:pt x="318" y="0"/>
                    <a:pt x="212" y="0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78" name="Google Shape;15778;p85"/>
            <p:cNvSpPr/>
            <p:nvPr/>
          </p:nvSpPr>
          <p:spPr>
            <a:xfrm>
              <a:off x="7237005" y="1753273"/>
              <a:ext cx="38467" cy="10845"/>
            </a:xfrm>
            <a:custGeom>
              <a:avLst/>
              <a:gdLst/>
              <a:ahLst/>
              <a:cxnLst/>
              <a:rect l="l" t="t" r="r" b="b"/>
              <a:pathLst>
                <a:path w="1472" h="415" extrusionOk="0">
                  <a:moveTo>
                    <a:pt x="0" y="1"/>
                  </a:moveTo>
                  <a:lnTo>
                    <a:pt x="0" y="414"/>
                  </a:lnTo>
                  <a:lnTo>
                    <a:pt x="1192" y="414"/>
                  </a:lnTo>
                  <a:cubicBezTo>
                    <a:pt x="1196" y="415"/>
                    <a:pt x="1199" y="415"/>
                    <a:pt x="1202" y="415"/>
                  </a:cubicBezTo>
                  <a:cubicBezTo>
                    <a:pt x="1471" y="415"/>
                    <a:pt x="1468" y="1"/>
                    <a:pt x="1192" y="1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79" name="Google Shape;15779;p85"/>
            <p:cNvSpPr/>
            <p:nvPr/>
          </p:nvSpPr>
          <p:spPr>
            <a:xfrm>
              <a:off x="7231465" y="1740285"/>
              <a:ext cx="11080" cy="36899"/>
            </a:xfrm>
            <a:custGeom>
              <a:avLst/>
              <a:gdLst/>
              <a:ahLst/>
              <a:cxnLst/>
              <a:rect l="l" t="t" r="r" b="b"/>
              <a:pathLst>
                <a:path w="424" h="1412" extrusionOk="0">
                  <a:moveTo>
                    <a:pt x="212" y="0"/>
                  </a:moveTo>
                  <a:cubicBezTo>
                    <a:pt x="106" y="0"/>
                    <a:pt x="0" y="70"/>
                    <a:pt x="0" y="209"/>
                  </a:cubicBezTo>
                  <a:lnTo>
                    <a:pt x="0" y="1210"/>
                  </a:lnTo>
                  <a:cubicBezTo>
                    <a:pt x="0" y="1344"/>
                    <a:pt x="106" y="1411"/>
                    <a:pt x="212" y="1411"/>
                  </a:cubicBezTo>
                  <a:cubicBezTo>
                    <a:pt x="318" y="1411"/>
                    <a:pt x="424" y="1344"/>
                    <a:pt x="424" y="1210"/>
                  </a:cubicBezTo>
                  <a:lnTo>
                    <a:pt x="424" y="921"/>
                  </a:lnTo>
                  <a:lnTo>
                    <a:pt x="424" y="498"/>
                  </a:lnTo>
                  <a:lnTo>
                    <a:pt x="424" y="209"/>
                  </a:lnTo>
                  <a:cubicBezTo>
                    <a:pt x="424" y="70"/>
                    <a:pt x="318" y="0"/>
                    <a:pt x="212" y="0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80" name="Google Shape;15780;p85"/>
            <p:cNvSpPr/>
            <p:nvPr/>
          </p:nvSpPr>
          <p:spPr>
            <a:xfrm>
              <a:off x="7237005" y="1649997"/>
              <a:ext cx="38467" cy="11080"/>
            </a:xfrm>
            <a:custGeom>
              <a:avLst/>
              <a:gdLst/>
              <a:ahLst/>
              <a:cxnLst/>
              <a:rect l="l" t="t" r="r" b="b"/>
              <a:pathLst>
                <a:path w="1472" h="424" extrusionOk="0">
                  <a:moveTo>
                    <a:pt x="0" y="1"/>
                  </a:moveTo>
                  <a:lnTo>
                    <a:pt x="0" y="424"/>
                  </a:lnTo>
                  <a:lnTo>
                    <a:pt x="1192" y="424"/>
                  </a:lnTo>
                  <a:cubicBezTo>
                    <a:pt x="1471" y="424"/>
                    <a:pt x="1471" y="1"/>
                    <a:pt x="1192" y="1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81" name="Google Shape;15781;p85"/>
            <p:cNvSpPr/>
            <p:nvPr/>
          </p:nvSpPr>
          <p:spPr>
            <a:xfrm>
              <a:off x="7231465" y="1637192"/>
              <a:ext cx="11080" cy="36899"/>
            </a:xfrm>
            <a:custGeom>
              <a:avLst/>
              <a:gdLst/>
              <a:ahLst/>
              <a:cxnLst/>
              <a:rect l="l" t="t" r="r" b="b"/>
              <a:pathLst>
                <a:path w="424" h="1412" extrusionOk="0">
                  <a:moveTo>
                    <a:pt x="212" y="0"/>
                  </a:moveTo>
                  <a:cubicBezTo>
                    <a:pt x="106" y="0"/>
                    <a:pt x="0" y="68"/>
                    <a:pt x="0" y="202"/>
                  </a:cubicBezTo>
                  <a:lnTo>
                    <a:pt x="0" y="1202"/>
                  </a:lnTo>
                  <a:cubicBezTo>
                    <a:pt x="0" y="1342"/>
                    <a:pt x="106" y="1412"/>
                    <a:pt x="212" y="1412"/>
                  </a:cubicBezTo>
                  <a:cubicBezTo>
                    <a:pt x="318" y="1412"/>
                    <a:pt x="424" y="1342"/>
                    <a:pt x="424" y="1202"/>
                  </a:cubicBezTo>
                  <a:lnTo>
                    <a:pt x="424" y="914"/>
                  </a:lnTo>
                  <a:lnTo>
                    <a:pt x="424" y="491"/>
                  </a:lnTo>
                  <a:lnTo>
                    <a:pt x="424" y="202"/>
                  </a:lnTo>
                  <a:cubicBezTo>
                    <a:pt x="424" y="68"/>
                    <a:pt x="318" y="0"/>
                    <a:pt x="212" y="0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82" name="Google Shape;15782;p85"/>
            <p:cNvSpPr/>
            <p:nvPr/>
          </p:nvSpPr>
          <p:spPr>
            <a:xfrm>
              <a:off x="7273669" y="1594230"/>
              <a:ext cx="107091" cy="227170"/>
            </a:xfrm>
            <a:custGeom>
              <a:avLst/>
              <a:gdLst/>
              <a:ahLst/>
              <a:cxnLst/>
              <a:rect l="l" t="t" r="r" b="b"/>
              <a:pathLst>
                <a:path w="4098" h="8693" extrusionOk="0">
                  <a:moveTo>
                    <a:pt x="2040" y="1048"/>
                  </a:moveTo>
                  <a:cubicBezTo>
                    <a:pt x="2597" y="1048"/>
                    <a:pt x="3040" y="1490"/>
                    <a:pt x="3040" y="2048"/>
                  </a:cubicBezTo>
                  <a:lnTo>
                    <a:pt x="3040" y="6645"/>
                  </a:lnTo>
                  <a:cubicBezTo>
                    <a:pt x="3059" y="7212"/>
                    <a:pt x="2607" y="7683"/>
                    <a:pt x="2040" y="7683"/>
                  </a:cubicBezTo>
                  <a:cubicBezTo>
                    <a:pt x="1472" y="7683"/>
                    <a:pt x="1020" y="7212"/>
                    <a:pt x="1040" y="6645"/>
                  </a:cubicBezTo>
                  <a:lnTo>
                    <a:pt x="1040" y="2048"/>
                  </a:lnTo>
                  <a:cubicBezTo>
                    <a:pt x="1040" y="1490"/>
                    <a:pt x="1491" y="1048"/>
                    <a:pt x="2040" y="1048"/>
                  </a:cubicBezTo>
                  <a:close/>
                  <a:moveTo>
                    <a:pt x="2049" y="0"/>
                  </a:moveTo>
                  <a:cubicBezTo>
                    <a:pt x="914" y="0"/>
                    <a:pt x="1" y="914"/>
                    <a:pt x="1" y="2048"/>
                  </a:cubicBezTo>
                  <a:lnTo>
                    <a:pt x="1" y="6654"/>
                  </a:lnTo>
                  <a:cubicBezTo>
                    <a:pt x="1" y="7779"/>
                    <a:pt x="914" y="8693"/>
                    <a:pt x="2040" y="8693"/>
                  </a:cubicBezTo>
                  <a:cubicBezTo>
                    <a:pt x="2045" y="8693"/>
                    <a:pt x="2051" y="8693"/>
                    <a:pt x="2057" y="8693"/>
                  </a:cubicBezTo>
                  <a:cubicBezTo>
                    <a:pt x="3184" y="8693"/>
                    <a:pt x="4097" y="7774"/>
                    <a:pt x="4097" y="6645"/>
                  </a:cubicBezTo>
                  <a:lnTo>
                    <a:pt x="4097" y="2048"/>
                  </a:lnTo>
                  <a:cubicBezTo>
                    <a:pt x="4097" y="914"/>
                    <a:pt x="3174" y="0"/>
                    <a:pt x="2049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83" name="Google Shape;15783;p85"/>
            <p:cNvSpPr/>
            <p:nvPr/>
          </p:nvSpPr>
          <p:spPr>
            <a:xfrm>
              <a:off x="7280724" y="1601495"/>
              <a:ext cx="92483" cy="212640"/>
            </a:xfrm>
            <a:custGeom>
              <a:avLst/>
              <a:gdLst/>
              <a:ahLst/>
              <a:cxnLst/>
              <a:rect l="l" t="t" r="r" b="b"/>
              <a:pathLst>
                <a:path w="3539" h="8137" extrusionOk="0">
                  <a:moveTo>
                    <a:pt x="1770" y="482"/>
                  </a:moveTo>
                  <a:lnTo>
                    <a:pt x="1770" y="491"/>
                  </a:lnTo>
                  <a:cubicBezTo>
                    <a:pt x="2481" y="491"/>
                    <a:pt x="3049" y="1059"/>
                    <a:pt x="3049" y="1770"/>
                  </a:cubicBezTo>
                  <a:lnTo>
                    <a:pt x="3049" y="6367"/>
                  </a:lnTo>
                  <a:cubicBezTo>
                    <a:pt x="3068" y="7088"/>
                    <a:pt x="2491" y="7684"/>
                    <a:pt x="1770" y="7684"/>
                  </a:cubicBezTo>
                  <a:cubicBezTo>
                    <a:pt x="1048" y="7684"/>
                    <a:pt x="471" y="7088"/>
                    <a:pt x="500" y="6367"/>
                  </a:cubicBezTo>
                  <a:lnTo>
                    <a:pt x="500" y="1770"/>
                  </a:lnTo>
                  <a:cubicBezTo>
                    <a:pt x="491" y="1059"/>
                    <a:pt x="1068" y="482"/>
                    <a:pt x="1770" y="482"/>
                  </a:cubicBezTo>
                  <a:close/>
                  <a:moveTo>
                    <a:pt x="1770" y="1"/>
                  </a:moveTo>
                  <a:cubicBezTo>
                    <a:pt x="789" y="1"/>
                    <a:pt x="0" y="789"/>
                    <a:pt x="0" y="1770"/>
                  </a:cubicBezTo>
                  <a:lnTo>
                    <a:pt x="0" y="6367"/>
                  </a:lnTo>
                  <a:cubicBezTo>
                    <a:pt x="0" y="7348"/>
                    <a:pt x="798" y="8136"/>
                    <a:pt x="1770" y="8136"/>
                  </a:cubicBezTo>
                  <a:cubicBezTo>
                    <a:pt x="2750" y="8136"/>
                    <a:pt x="3539" y="7348"/>
                    <a:pt x="3539" y="6367"/>
                  </a:cubicBezTo>
                  <a:lnTo>
                    <a:pt x="3539" y="1770"/>
                  </a:lnTo>
                  <a:cubicBezTo>
                    <a:pt x="3539" y="789"/>
                    <a:pt x="2750" y="1"/>
                    <a:pt x="1770" y="1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84" name="Google Shape;15784;p85"/>
            <p:cNvSpPr/>
            <p:nvPr/>
          </p:nvSpPr>
          <p:spPr>
            <a:xfrm>
              <a:off x="7219156" y="1515807"/>
              <a:ext cx="136229" cy="332484"/>
            </a:xfrm>
            <a:custGeom>
              <a:avLst/>
              <a:gdLst/>
              <a:ahLst/>
              <a:cxnLst/>
              <a:rect l="l" t="t" r="r" b="b"/>
              <a:pathLst>
                <a:path w="5213" h="12723" extrusionOk="0">
                  <a:moveTo>
                    <a:pt x="0" y="1"/>
                  </a:moveTo>
                  <a:cubicBezTo>
                    <a:pt x="0" y="1"/>
                    <a:pt x="2020" y="1895"/>
                    <a:pt x="2068" y="3703"/>
                  </a:cubicBezTo>
                  <a:lnTo>
                    <a:pt x="2068" y="12723"/>
                  </a:lnTo>
                  <a:lnTo>
                    <a:pt x="3145" y="12723"/>
                  </a:lnTo>
                  <a:lnTo>
                    <a:pt x="3145" y="3703"/>
                  </a:lnTo>
                  <a:cubicBezTo>
                    <a:pt x="3183" y="1895"/>
                    <a:pt x="5212" y="1"/>
                    <a:pt x="5212" y="1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85" name="Google Shape;15785;p85"/>
            <p:cNvSpPr/>
            <p:nvPr/>
          </p:nvSpPr>
          <p:spPr>
            <a:xfrm>
              <a:off x="7286996" y="1515807"/>
              <a:ext cx="68389" cy="332484"/>
            </a:xfrm>
            <a:custGeom>
              <a:avLst/>
              <a:gdLst/>
              <a:ahLst/>
              <a:cxnLst/>
              <a:rect l="l" t="t" r="r" b="b"/>
              <a:pathLst>
                <a:path w="2617" h="12723" extrusionOk="0">
                  <a:moveTo>
                    <a:pt x="943" y="1"/>
                  </a:moveTo>
                  <a:cubicBezTo>
                    <a:pt x="943" y="1"/>
                    <a:pt x="39" y="1895"/>
                    <a:pt x="1" y="3703"/>
                  </a:cubicBezTo>
                  <a:lnTo>
                    <a:pt x="1" y="12723"/>
                  </a:lnTo>
                  <a:lnTo>
                    <a:pt x="549" y="12723"/>
                  </a:lnTo>
                  <a:lnTo>
                    <a:pt x="549" y="3703"/>
                  </a:lnTo>
                  <a:cubicBezTo>
                    <a:pt x="597" y="1895"/>
                    <a:pt x="2616" y="1"/>
                    <a:pt x="2616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86" name="Google Shape;15786;p85"/>
            <p:cNvSpPr/>
            <p:nvPr/>
          </p:nvSpPr>
          <p:spPr>
            <a:xfrm>
              <a:off x="7208599" y="1501251"/>
              <a:ext cx="157344" cy="25139"/>
            </a:xfrm>
            <a:custGeom>
              <a:avLst/>
              <a:gdLst/>
              <a:ahLst/>
              <a:cxnLst/>
              <a:rect l="l" t="t" r="r" b="b"/>
              <a:pathLst>
                <a:path w="6021" h="962" extrusionOk="0">
                  <a:moveTo>
                    <a:pt x="481" y="0"/>
                  </a:moveTo>
                  <a:cubicBezTo>
                    <a:pt x="212" y="0"/>
                    <a:pt x="0" y="212"/>
                    <a:pt x="0" y="481"/>
                  </a:cubicBezTo>
                  <a:cubicBezTo>
                    <a:pt x="0" y="750"/>
                    <a:pt x="212" y="962"/>
                    <a:pt x="481" y="962"/>
                  </a:cubicBezTo>
                  <a:lnTo>
                    <a:pt x="5539" y="962"/>
                  </a:lnTo>
                  <a:cubicBezTo>
                    <a:pt x="5809" y="962"/>
                    <a:pt x="6020" y="750"/>
                    <a:pt x="6020" y="481"/>
                  </a:cubicBezTo>
                  <a:cubicBezTo>
                    <a:pt x="6020" y="212"/>
                    <a:pt x="5809" y="0"/>
                    <a:pt x="5539" y="0"/>
                  </a:cubicBezTo>
                  <a:close/>
                </a:path>
              </a:pathLst>
            </a:custGeom>
            <a:solidFill>
              <a:srgbClr val="AEBF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87" name="Google Shape;15787;p85"/>
            <p:cNvSpPr/>
            <p:nvPr/>
          </p:nvSpPr>
          <p:spPr>
            <a:xfrm>
              <a:off x="7205332" y="1507523"/>
              <a:ext cx="163877" cy="18868"/>
            </a:xfrm>
            <a:custGeom>
              <a:avLst/>
              <a:gdLst/>
              <a:ahLst/>
              <a:cxnLst/>
              <a:rect l="l" t="t" r="r" b="b"/>
              <a:pathLst>
                <a:path w="6271" h="722" extrusionOk="0">
                  <a:moveTo>
                    <a:pt x="183" y="0"/>
                  </a:moveTo>
                  <a:cubicBezTo>
                    <a:pt x="0" y="327"/>
                    <a:pt x="231" y="722"/>
                    <a:pt x="606" y="722"/>
                  </a:cubicBezTo>
                  <a:lnTo>
                    <a:pt x="5664" y="722"/>
                  </a:lnTo>
                  <a:cubicBezTo>
                    <a:pt x="6039" y="722"/>
                    <a:pt x="6270" y="327"/>
                    <a:pt x="6087" y="0"/>
                  </a:cubicBezTo>
                  <a:lnTo>
                    <a:pt x="6087" y="0"/>
                  </a:lnTo>
                  <a:cubicBezTo>
                    <a:pt x="6001" y="154"/>
                    <a:pt x="5837" y="241"/>
                    <a:pt x="5664" y="241"/>
                  </a:cubicBezTo>
                  <a:lnTo>
                    <a:pt x="606" y="241"/>
                  </a:lnTo>
                  <a:cubicBezTo>
                    <a:pt x="433" y="241"/>
                    <a:pt x="270" y="154"/>
                    <a:pt x="183" y="0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88" name="Google Shape;15788;p85"/>
            <p:cNvSpPr/>
            <p:nvPr/>
          </p:nvSpPr>
          <p:spPr>
            <a:xfrm>
              <a:off x="7254592" y="1643725"/>
              <a:ext cx="145767" cy="23650"/>
            </a:xfrm>
            <a:custGeom>
              <a:avLst/>
              <a:gdLst/>
              <a:ahLst/>
              <a:cxnLst/>
              <a:rect l="l" t="t" r="r" b="b"/>
              <a:pathLst>
                <a:path w="5578" h="905" extrusionOk="0">
                  <a:moveTo>
                    <a:pt x="125" y="0"/>
                  </a:moveTo>
                  <a:cubicBezTo>
                    <a:pt x="58" y="0"/>
                    <a:pt x="10" y="48"/>
                    <a:pt x="0" y="116"/>
                  </a:cubicBezTo>
                  <a:lnTo>
                    <a:pt x="0" y="789"/>
                  </a:lnTo>
                  <a:cubicBezTo>
                    <a:pt x="0" y="856"/>
                    <a:pt x="58" y="904"/>
                    <a:pt x="125" y="904"/>
                  </a:cubicBezTo>
                  <a:lnTo>
                    <a:pt x="5116" y="904"/>
                  </a:lnTo>
                  <a:cubicBezTo>
                    <a:pt x="5366" y="904"/>
                    <a:pt x="5577" y="702"/>
                    <a:pt x="5577" y="452"/>
                  </a:cubicBezTo>
                  <a:cubicBezTo>
                    <a:pt x="5577" y="202"/>
                    <a:pt x="5366" y="0"/>
                    <a:pt x="5116" y="0"/>
                  </a:cubicBezTo>
                  <a:close/>
                </a:path>
              </a:pathLst>
            </a:custGeom>
            <a:solidFill>
              <a:srgbClr val="AEBF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89" name="Google Shape;15789;p85"/>
            <p:cNvSpPr/>
            <p:nvPr/>
          </p:nvSpPr>
          <p:spPr>
            <a:xfrm>
              <a:off x="7254592" y="1649501"/>
              <a:ext cx="148772" cy="18110"/>
            </a:xfrm>
            <a:custGeom>
              <a:avLst/>
              <a:gdLst/>
              <a:ahLst/>
              <a:cxnLst/>
              <a:rect l="l" t="t" r="r" b="b"/>
              <a:pathLst>
                <a:path w="5693" h="693" extrusionOk="0">
                  <a:moveTo>
                    <a:pt x="5510" y="1"/>
                  </a:moveTo>
                  <a:lnTo>
                    <a:pt x="5510" y="1"/>
                  </a:lnTo>
                  <a:cubicBezTo>
                    <a:pt x="5433" y="145"/>
                    <a:pt x="5279" y="231"/>
                    <a:pt x="5116" y="231"/>
                  </a:cubicBezTo>
                  <a:lnTo>
                    <a:pt x="125" y="231"/>
                  </a:lnTo>
                  <a:cubicBezTo>
                    <a:pt x="58" y="231"/>
                    <a:pt x="0" y="183"/>
                    <a:pt x="0" y="116"/>
                  </a:cubicBezTo>
                  <a:lnTo>
                    <a:pt x="0" y="568"/>
                  </a:lnTo>
                  <a:cubicBezTo>
                    <a:pt x="0" y="635"/>
                    <a:pt x="58" y="693"/>
                    <a:pt x="125" y="693"/>
                  </a:cubicBezTo>
                  <a:lnTo>
                    <a:pt x="5116" y="693"/>
                  </a:lnTo>
                  <a:cubicBezTo>
                    <a:pt x="5472" y="693"/>
                    <a:pt x="5693" y="308"/>
                    <a:pt x="5510" y="1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90" name="Google Shape;15790;p85"/>
            <p:cNvSpPr/>
            <p:nvPr/>
          </p:nvSpPr>
          <p:spPr>
            <a:xfrm>
              <a:off x="7254592" y="1695232"/>
              <a:ext cx="145506" cy="23911"/>
            </a:xfrm>
            <a:custGeom>
              <a:avLst/>
              <a:gdLst/>
              <a:ahLst/>
              <a:cxnLst/>
              <a:rect l="l" t="t" r="r" b="b"/>
              <a:pathLst>
                <a:path w="5568" h="915" extrusionOk="0">
                  <a:moveTo>
                    <a:pt x="125" y="1"/>
                  </a:moveTo>
                  <a:cubicBezTo>
                    <a:pt x="58" y="1"/>
                    <a:pt x="0" y="49"/>
                    <a:pt x="0" y="116"/>
                  </a:cubicBezTo>
                  <a:lnTo>
                    <a:pt x="0" y="799"/>
                  </a:lnTo>
                  <a:cubicBezTo>
                    <a:pt x="0" y="866"/>
                    <a:pt x="48" y="914"/>
                    <a:pt x="116" y="914"/>
                  </a:cubicBezTo>
                  <a:lnTo>
                    <a:pt x="5116" y="914"/>
                  </a:lnTo>
                  <a:cubicBezTo>
                    <a:pt x="5366" y="914"/>
                    <a:pt x="5568" y="712"/>
                    <a:pt x="5568" y="462"/>
                  </a:cubicBezTo>
                  <a:cubicBezTo>
                    <a:pt x="5568" y="212"/>
                    <a:pt x="5366" y="1"/>
                    <a:pt x="5116" y="1"/>
                  </a:cubicBezTo>
                  <a:close/>
                </a:path>
              </a:pathLst>
            </a:custGeom>
            <a:solidFill>
              <a:srgbClr val="AEBF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91" name="Google Shape;15791;p85"/>
            <p:cNvSpPr/>
            <p:nvPr/>
          </p:nvSpPr>
          <p:spPr>
            <a:xfrm>
              <a:off x="7254592" y="1701530"/>
              <a:ext cx="148537" cy="17613"/>
            </a:xfrm>
            <a:custGeom>
              <a:avLst/>
              <a:gdLst/>
              <a:ahLst/>
              <a:cxnLst/>
              <a:rect l="l" t="t" r="r" b="b"/>
              <a:pathLst>
                <a:path w="5684" h="674" extrusionOk="0">
                  <a:moveTo>
                    <a:pt x="5520" y="0"/>
                  </a:moveTo>
                  <a:cubicBezTo>
                    <a:pt x="5433" y="135"/>
                    <a:pt x="5279" y="231"/>
                    <a:pt x="5116" y="231"/>
                  </a:cubicBezTo>
                  <a:lnTo>
                    <a:pt x="125" y="231"/>
                  </a:lnTo>
                  <a:cubicBezTo>
                    <a:pt x="58" y="231"/>
                    <a:pt x="0" y="173"/>
                    <a:pt x="0" y="106"/>
                  </a:cubicBezTo>
                  <a:lnTo>
                    <a:pt x="0" y="548"/>
                  </a:lnTo>
                  <a:cubicBezTo>
                    <a:pt x="0" y="615"/>
                    <a:pt x="58" y="673"/>
                    <a:pt x="125" y="673"/>
                  </a:cubicBezTo>
                  <a:lnTo>
                    <a:pt x="5116" y="673"/>
                  </a:lnTo>
                  <a:cubicBezTo>
                    <a:pt x="5462" y="673"/>
                    <a:pt x="5683" y="298"/>
                    <a:pt x="5520" y="0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92" name="Google Shape;15792;p85"/>
            <p:cNvSpPr/>
            <p:nvPr/>
          </p:nvSpPr>
          <p:spPr>
            <a:xfrm>
              <a:off x="7254592" y="1746740"/>
              <a:ext cx="145767" cy="23911"/>
            </a:xfrm>
            <a:custGeom>
              <a:avLst/>
              <a:gdLst/>
              <a:ahLst/>
              <a:cxnLst/>
              <a:rect l="l" t="t" r="r" b="b"/>
              <a:pathLst>
                <a:path w="5578" h="915" extrusionOk="0">
                  <a:moveTo>
                    <a:pt x="125" y="1"/>
                  </a:moveTo>
                  <a:cubicBezTo>
                    <a:pt x="58" y="1"/>
                    <a:pt x="10" y="59"/>
                    <a:pt x="0" y="126"/>
                  </a:cubicBezTo>
                  <a:lnTo>
                    <a:pt x="0" y="799"/>
                  </a:lnTo>
                  <a:cubicBezTo>
                    <a:pt x="0" y="866"/>
                    <a:pt x="58" y="914"/>
                    <a:pt x="125" y="914"/>
                  </a:cubicBezTo>
                  <a:lnTo>
                    <a:pt x="5116" y="914"/>
                  </a:lnTo>
                  <a:cubicBezTo>
                    <a:pt x="5366" y="914"/>
                    <a:pt x="5577" y="713"/>
                    <a:pt x="5577" y="463"/>
                  </a:cubicBezTo>
                  <a:cubicBezTo>
                    <a:pt x="5577" y="212"/>
                    <a:pt x="5366" y="1"/>
                    <a:pt x="5116" y="1"/>
                  </a:cubicBezTo>
                  <a:close/>
                </a:path>
              </a:pathLst>
            </a:custGeom>
            <a:solidFill>
              <a:srgbClr val="AEBF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93" name="Google Shape;15793;p85"/>
            <p:cNvSpPr/>
            <p:nvPr/>
          </p:nvSpPr>
          <p:spPr>
            <a:xfrm>
              <a:off x="7254592" y="1752776"/>
              <a:ext cx="148772" cy="17875"/>
            </a:xfrm>
            <a:custGeom>
              <a:avLst/>
              <a:gdLst/>
              <a:ahLst/>
              <a:cxnLst/>
              <a:rect l="l" t="t" r="r" b="b"/>
              <a:pathLst>
                <a:path w="5693" h="684" extrusionOk="0">
                  <a:moveTo>
                    <a:pt x="5510" y="1"/>
                  </a:moveTo>
                  <a:lnTo>
                    <a:pt x="5510" y="1"/>
                  </a:lnTo>
                  <a:cubicBezTo>
                    <a:pt x="5433" y="145"/>
                    <a:pt x="5279" y="232"/>
                    <a:pt x="5116" y="232"/>
                  </a:cubicBezTo>
                  <a:lnTo>
                    <a:pt x="125" y="232"/>
                  </a:lnTo>
                  <a:cubicBezTo>
                    <a:pt x="58" y="232"/>
                    <a:pt x="0" y="174"/>
                    <a:pt x="0" y="106"/>
                  </a:cubicBezTo>
                  <a:lnTo>
                    <a:pt x="0" y="568"/>
                  </a:lnTo>
                  <a:cubicBezTo>
                    <a:pt x="0" y="635"/>
                    <a:pt x="58" y="683"/>
                    <a:pt x="125" y="683"/>
                  </a:cubicBezTo>
                  <a:lnTo>
                    <a:pt x="5116" y="683"/>
                  </a:lnTo>
                  <a:cubicBezTo>
                    <a:pt x="5472" y="683"/>
                    <a:pt x="5693" y="308"/>
                    <a:pt x="5510" y="1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94" name="Google Shape;15794;p85"/>
            <p:cNvSpPr/>
            <p:nvPr/>
          </p:nvSpPr>
          <p:spPr>
            <a:xfrm>
              <a:off x="7260864" y="1836714"/>
              <a:ext cx="52788" cy="25166"/>
            </a:xfrm>
            <a:custGeom>
              <a:avLst/>
              <a:gdLst/>
              <a:ahLst/>
              <a:cxnLst/>
              <a:rect l="l" t="t" r="r" b="b"/>
              <a:pathLst>
                <a:path w="2020" h="963" extrusionOk="0">
                  <a:moveTo>
                    <a:pt x="366" y="0"/>
                  </a:moveTo>
                  <a:cubicBezTo>
                    <a:pt x="318" y="0"/>
                    <a:pt x="279" y="29"/>
                    <a:pt x="260" y="77"/>
                  </a:cubicBezTo>
                  <a:lnTo>
                    <a:pt x="20" y="808"/>
                  </a:lnTo>
                  <a:cubicBezTo>
                    <a:pt x="1" y="885"/>
                    <a:pt x="49" y="962"/>
                    <a:pt x="126" y="962"/>
                  </a:cubicBezTo>
                  <a:lnTo>
                    <a:pt x="1895" y="962"/>
                  </a:lnTo>
                  <a:cubicBezTo>
                    <a:pt x="1972" y="962"/>
                    <a:pt x="2020" y="885"/>
                    <a:pt x="2001" y="808"/>
                  </a:cubicBezTo>
                  <a:lnTo>
                    <a:pt x="1760" y="77"/>
                  </a:lnTo>
                  <a:cubicBezTo>
                    <a:pt x="1741" y="39"/>
                    <a:pt x="1703" y="0"/>
                    <a:pt x="1655" y="0"/>
                  </a:cubicBezTo>
                  <a:close/>
                </a:path>
              </a:pathLst>
            </a:custGeom>
            <a:solidFill>
              <a:srgbClr val="AEBF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95" name="Google Shape;15795;p85"/>
            <p:cNvSpPr/>
            <p:nvPr/>
          </p:nvSpPr>
          <p:spPr>
            <a:xfrm>
              <a:off x="7287258" y="1836714"/>
              <a:ext cx="26394" cy="25166"/>
            </a:xfrm>
            <a:custGeom>
              <a:avLst/>
              <a:gdLst/>
              <a:ahLst/>
              <a:cxnLst/>
              <a:rect l="l" t="t" r="r" b="b"/>
              <a:pathLst>
                <a:path w="1010" h="963" extrusionOk="0">
                  <a:moveTo>
                    <a:pt x="0" y="0"/>
                  </a:moveTo>
                  <a:lnTo>
                    <a:pt x="0" y="962"/>
                  </a:lnTo>
                  <a:lnTo>
                    <a:pt x="885" y="962"/>
                  </a:lnTo>
                  <a:cubicBezTo>
                    <a:pt x="962" y="962"/>
                    <a:pt x="1010" y="885"/>
                    <a:pt x="991" y="808"/>
                  </a:cubicBezTo>
                  <a:lnTo>
                    <a:pt x="750" y="77"/>
                  </a:lnTo>
                  <a:cubicBezTo>
                    <a:pt x="731" y="39"/>
                    <a:pt x="693" y="0"/>
                    <a:pt x="645" y="0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796" name="Google Shape;15796;p85"/>
          <p:cNvGrpSpPr/>
          <p:nvPr/>
        </p:nvGrpSpPr>
        <p:grpSpPr>
          <a:xfrm>
            <a:off x="7688313" y="1501251"/>
            <a:ext cx="153058" cy="360628"/>
            <a:chOff x="7688313" y="1501251"/>
            <a:chExt cx="153058" cy="360628"/>
          </a:xfrm>
        </p:grpSpPr>
        <p:sp>
          <p:nvSpPr>
            <p:cNvPr id="15797" name="Google Shape;15797;p85"/>
            <p:cNvSpPr/>
            <p:nvPr/>
          </p:nvSpPr>
          <p:spPr>
            <a:xfrm>
              <a:off x="7688313" y="1637192"/>
              <a:ext cx="153058" cy="211098"/>
            </a:xfrm>
            <a:custGeom>
              <a:avLst/>
              <a:gdLst/>
              <a:ahLst/>
              <a:cxnLst/>
              <a:rect l="l" t="t" r="r" b="b"/>
              <a:pathLst>
                <a:path w="5857" h="8078" extrusionOk="0">
                  <a:moveTo>
                    <a:pt x="2328" y="0"/>
                  </a:moveTo>
                  <a:cubicBezTo>
                    <a:pt x="1270" y="0"/>
                    <a:pt x="404" y="866"/>
                    <a:pt x="404" y="1924"/>
                  </a:cubicBezTo>
                  <a:lnTo>
                    <a:pt x="404" y="3183"/>
                  </a:lnTo>
                  <a:cubicBezTo>
                    <a:pt x="404" y="3327"/>
                    <a:pt x="500" y="3453"/>
                    <a:pt x="645" y="3481"/>
                  </a:cubicBezTo>
                  <a:cubicBezTo>
                    <a:pt x="895" y="3529"/>
                    <a:pt x="1077" y="3751"/>
                    <a:pt x="1077" y="4001"/>
                  </a:cubicBezTo>
                  <a:lnTo>
                    <a:pt x="1077" y="4241"/>
                  </a:lnTo>
                  <a:cubicBezTo>
                    <a:pt x="1077" y="4520"/>
                    <a:pt x="866" y="4751"/>
                    <a:pt x="597" y="4780"/>
                  </a:cubicBezTo>
                  <a:cubicBezTo>
                    <a:pt x="260" y="4818"/>
                    <a:pt x="0" y="5097"/>
                    <a:pt x="0" y="5433"/>
                  </a:cubicBezTo>
                  <a:lnTo>
                    <a:pt x="0" y="5847"/>
                  </a:lnTo>
                  <a:cubicBezTo>
                    <a:pt x="0" y="7078"/>
                    <a:pt x="1000" y="8078"/>
                    <a:pt x="2231" y="8078"/>
                  </a:cubicBezTo>
                  <a:lnTo>
                    <a:pt x="3616" y="8078"/>
                  </a:lnTo>
                  <a:cubicBezTo>
                    <a:pt x="4857" y="8078"/>
                    <a:pt x="5857" y="7078"/>
                    <a:pt x="5857" y="5847"/>
                  </a:cubicBezTo>
                  <a:lnTo>
                    <a:pt x="5857" y="5433"/>
                  </a:lnTo>
                  <a:cubicBezTo>
                    <a:pt x="5847" y="5097"/>
                    <a:pt x="5597" y="4808"/>
                    <a:pt x="5260" y="4780"/>
                  </a:cubicBezTo>
                  <a:cubicBezTo>
                    <a:pt x="4991" y="4751"/>
                    <a:pt x="4789" y="4520"/>
                    <a:pt x="4789" y="4251"/>
                  </a:cubicBezTo>
                  <a:lnTo>
                    <a:pt x="4789" y="4010"/>
                  </a:lnTo>
                  <a:cubicBezTo>
                    <a:pt x="4780" y="3751"/>
                    <a:pt x="4962" y="3529"/>
                    <a:pt x="5212" y="3481"/>
                  </a:cubicBezTo>
                  <a:cubicBezTo>
                    <a:pt x="5357" y="3453"/>
                    <a:pt x="5453" y="3327"/>
                    <a:pt x="5453" y="3183"/>
                  </a:cubicBezTo>
                  <a:lnTo>
                    <a:pt x="5453" y="1924"/>
                  </a:lnTo>
                  <a:cubicBezTo>
                    <a:pt x="5453" y="866"/>
                    <a:pt x="4597" y="0"/>
                    <a:pt x="3530" y="0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98" name="Google Shape;15798;p85"/>
            <p:cNvSpPr/>
            <p:nvPr/>
          </p:nvSpPr>
          <p:spPr>
            <a:xfrm>
              <a:off x="7745857" y="1637192"/>
              <a:ext cx="95514" cy="211098"/>
            </a:xfrm>
            <a:custGeom>
              <a:avLst/>
              <a:gdLst/>
              <a:ahLst/>
              <a:cxnLst/>
              <a:rect l="l" t="t" r="r" b="b"/>
              <a:pathLst>
                <a:path w="3655" h="8078" extrusionOk="0">
                  <a:moveTo>
                    <a:pt x="1" y="0"/>
                  </a:moveTo>
                  <a:cubicBezTo>
                    <a:pt x="1010" y="68"/>
                    <a:pt x="1808" y="904"/>
                    <a:pt x="1799" y="1924"/>
                  </a:cubicBezTo>
                  <a:lnTo>
                    <a:pt x="1799" y="3183"/>
                  </a:lnTo>
                  <a:cubicBezTo>
                    <a:pt x="1799" y="3327"/>
                    <a:pt x="1703" y="3453"/>
                    <a:pt x="1558" y="3481"/>
                  </a:cubicBezTo>
                  <a:cubicBezTo>
                    <a:pt x="1308" y="3529"/>
                    <a:pt x="1135" y="3751"/>
                    <a:pt x="1135" y="4001"/>
                  </a:cubicBezTo>
                  <a:lnTo>
                    <a:pt x="1135" y="4241"/>
                  </a:lnTo>
                  <a:cubicBezTo>
                    <a:pt x="1135" y="4520"/>
                    <a:pt x="1337" y="4751"/>
                    <a:pt x="1616" y="4780"/>
                  </a:cubicBezTo>
                  <a:cubicBezTo>
                    <a:pt x="1953" y="4818"/>
                    <a:pt x="2203" y="5097"/>
                    <a:pt x="2203" y="5433"/>
                  </a:cubicBezTo>
                  <a:lnTo>
                    <a:pt x="2203" y="5847"/>
                  </a:lnTo>
                  <a:cubicBezTo>
                    <a:pt x="2203" y="7059"/>
                    <a:pt x="1222" y="8059"/>
                    <a:pt x="10" y="8078"/>
                  </a:cubicBezTo>
                  <a:lnTo>
                    <a:pt x="1424" y="8078"/>
                  </a:lnTo>
                  <a:cubicBezTo>
                    <a:pt x="2655" y="8078"/>
                    <a:pt x="3655" y="7078"/>
                    <a:pt x="3655" y="5847"/>
                  </a:cubicBezTo>
                  <a:lnTo>
                    <a:pt x="3655" y="5433"/>
                  </a:lnTo>
                  <a:cubicBezTo>
                    <a:pt x="3655" y="5097"/>
                    <a:pt x="3405" y="4808"/>
                    <a:pt x="3068" y="4780"/>
                  </a:cubicBezTo>
                  <a:cubicBezTo>
                    <a:pt x="2789" y="4751"/>
                    <a:pt x="2587" y="4520"/>
                    <a:pt x="2587" y="4241"/>
                  </a:cubicBezTo>
                  <a:lnTo>
                    <a:pt x="2587" y="4010"/>
                  </a:lnTo>
                  <a:cubicBezTo>
                    <a:pt x="2587" y="3751"/>
                    <a:pt x="2760" y="3529"/>
                    <a:pt x="3010" y="3481"/>
                  </a:cubicBezTo>
                  <a:cubicBezTo>
                    <a:pt x="3155" y="3453"/>
                    <a:pt x="3251" y="3327"/>
                    <a:pt x="3251" y="3183"/>
                  </a:cubicBezTo>
                  <a:lnTo>
                    <a:pt x="3251" y="1924"/>
                  </a:lnTo>
                  <a:cubicBezTo>
                    <a:pt x="3251" y="866"/>
                    <a:pt x="2395" y="0"/>
                    <a:pt x="1328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99" name="Google Shape;15799;p85"/>
            <p:cNvSpPr/>
            <p:nvPr/>
          </p:nvSpPr>
          <p:spPr>
            <a:xfrm>
              <a:off x="7750143" y="1792210"/>
              <a:ext cx="29634" cy="69669"/>
            </a:xfrm>
            <a:custGeom>
              <a:avLst/>
              <a:gdLst/>
              <a:ahLst/>
              <a:cxnLst/>
              <a:rect l="l" t="t" r="r" b="b"/>
              <a:pathLst>
                <a:path w="1134" h="2666" extrusionOk="0">
                  <a:moveTo>
                    <a:pt x="101" y="0"/>
                  </a:moveTo>
                  <a:cubicBezTo>
                    <a:pt x="41" y="0"/>
                    <a:pt x="1" y="54"/>
                    <a:pt x="10" y="117"/>
                  </a:cubicBezTo>
                  <a:lnTo>
                    <a:pt x="154" y="2559"/>
                  </a:lnTo>
                  <a:cubicBezTo>
                    <a:pt x="154" y="2617"/>
                    <a:pt x="202" y="2665"/>
                    <a:pt x="260" y="2665"/>
                  </a:cubicBezTo>
                  <a:lnTo>
                    <a:pt x="875" y="2665"/>
                  </a:lnTo>
                  <a:cubicBezTo>
                    <a:pt x="933" y="2665"/>
                    <a:pt x="981" y="2617"/>
                    <a:pt x="981" y="2559"/>
                  </a:cubicBezTo>
                  <a:lnTo>
                    <a:pt x="1125" y="117"/>
                  </a:lnTo>
                  <a:cubicBezTo>
                    <a:pt x="1134" y="54"/>
                    <a:pt x="1085" y="0"/>
                    <a:pt x="1032" y="0"/>
                  </a:cubicBezTo>
                  <a:cubicBezTo>
                    <a:pt x="1028" y="0"/>
                    <a:pt x="1024" y="1"/>
                    <a:pt x="1019" y="1"/>
                  </a:cubicBezTo>
                  <a:lnTo>
                    <a:pt x="115" y="1"/>
                  </a:lnTo>
                  <a:cubicBezTo>
                    <a:pt x="110" y="1"/>
                    <a:pt x="106" y="0"/>
                    <a:pt x="101" y="0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00" name="Google Shape;15800;p85"/>
            <p:cNvSpPr/>
            <p:nvPr/>
          </p:nvSpPr>
          <p:spPr>
            <a:xfrm>
              <a:off x="7766214" y="1504256"/>
              <a:ext cx="23389" cy="11080"/>
            </a:xfrm>
            <a:custGeom>
              <a:avLst/>
              <a:gdLst/>
              <a:ahLst/>
              <a:cxnLst/>
              <a:rect l="l" t="t" r="r" b="b"/>
              <a:pathLst>
                <a:path w="895" h="424" extrusionOk="0">
                  <a:moveTo>
                    <a:pt x="270" y="0"/>
                  </a:moveTo>
                  <a:cubicBezTo>
                    <a:pt x="0" y="0"/>
                    <a:pt x="0" y="424"/>
                    <a:pt x="270" y="424"/>
                  </a:cubicBezTo>
                  <a:lnTo>
                    <a:pt x="616" y="424"/>
                  </a:lnTo>
                  <a:cubicBezTo>
                    <a:pt x="895" y="424"/>
                    <a:pt x="895" y="0"/>
                    <a:pt x="616" y="0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01" name="Google Shape;15801;p85"/>
            <p:cNvSpPr/>
            <p:nvPr/>
          </p:nvSpPr>
          <p:spPr>
            <a:xfrm>
              <a:off x="7741075" y="1503995"/>
              <a:ext cx="22657" cy="11080"/>
            </a:xfrm>
            <a:custGeom>
              <a:avLst/>
              <a:gdLst/>
              <a:ahLst/>
              <a:cxnLst/>
              <a:rect l="l" t="t" r="r" b="b"/>
              <a:pathLst>
                <a:path w="867" h="424" extrusionOk="0">
                  <a:moveTo>
                    <a:pt x="280" y="1"/>
                  </a:moveTo>
                  <a:cubicBezTo>
                    <a:pt x="1" y="1"/>
                    <a:pt x="1" y="424"/>
                    <a:pt x="280" y="424"/>
                  </a:cubicBezTo>
                  <a:lnTo>
                    <a:pt x="587" y="424"/>
                  </a:lnTo>
                  <a:cubicBezTo>
                    <a:pt x="866" y="424"/>
                    <a:pt x="866" y="1"/>
                    <a:pt x="587" y="1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02" name="Google Shape;15802;p85"/>
            <p:cNvSpPr/>
            <p:nvPr/>
          </p:nvSpPr>
          <p:spPr>
            <a:xfrm>
              <a:off x="7765953" y="1529134"/>
              <a:ext cx="27178" cy="10819"/>
            </a:xfrm>
            <a:custGeom>
              <a:avLst/>
              <a:gdLst/>
              <a:ahLst/>
              <a:cxnLst/>
              <a:rect l="l" t="t" r="r" b="b"/>
              <a:pathLst>
                <a:path w="1040" h="414" extrusionOk="0">
                  <a:moveTo>
                    <a:pt x="280" y="0"/>
                  </a:moveTo>
                  <a:cubicBezTo>
                    <a:pt x="1" y="0"/>
                    <a:pt x="1" y="414"/>
                    <a:pt x="280" y="414"/>
                  </a:cubicBezTo>
                  <a:lnTo>
                    <a:pt x="760" y="414"/>
                  </a:lnTo>
                  <a:cubicBezTo>
                    <a:pt x="1039" y="414"/>
                    <a:pt x="1039" y="0"/>
                    <a:pt x="760" y="0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03" name="Google Shape;15803;p85"/>
            <p:cNvSpPr/>
            <p:nvPr/>
          </p:nvSpPr>
          <p:spPr>
            <a:xfrm>
              <a:off x="7737573" y="1528873"/>
              <a:ext cx="26159" cy="10845"/>
            </a:xfrm>
            <a:custGeom>
              <a:avLst/>
              <a:gdLst/>
              <a:ahLst/>
              <a:cxnLst/>
              <a:rect l="l" t="t" r="r" b="b"/>
              <a:pathLst>
                <a:path w="1001" h="415" extrusionOk="0">
                  <a:moveTo>
                    <a:pt x="269" y="1"/>
                  </a:moveTo>
                  <a:cubicBezTo>
                    <a:pt x="0" y="1"/>
                    <a:pt x="0" y="414"/>
                    <a:pt x="269" y="414"/>
                  </a:cubicBezTo>
                  <a:lnTo>
                    <a:pt x="721" y="414"/>
                  </a:lnTo>
                  <a:cubicBezTo>
                    <a:pt x="1000" y="414"/>
                    <a:pt x="1000" y="1"/>
                    <a:pt x="721" y="1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04" name="Google Shape;15804;p85"/>
            <p:cNvSpPr/>
            <p:nvPr/>
          </p:nvSpPr>
          <p:spPr>
            <a:xfrm>
              <a:off x="7751632" y="1523594"/>
              <a:ext cx="26420" cy="186482"/>
            </a:xfrm>
            <a:custGeom>
              <a:avLst/>
              <a:gdLst/>
              <a:ahLst/>
              <a:cxnLst/>
              <a:rect l="l" t="t" r="r" b="b"/>
              <a:pathLst>
                <a:path w="1011" h="7136" extrusionOk="0">
                  <a:moveTo>
                    <a:pt x="251" y="1"/>
                  </a:moveTo>
                  <a:lnTo>
                    <a:pt x="10" y="6896"/>
                  </a:lnTo>
                  <a:cubicBezTo>
                    <a:pt x="1" y="7030"/>
                    <a:pt x="106" y="7136"/>
                    <a:pt x="241" y="7136"/>
                  </a:cubicBezTo>
                  <a:lnTo>
                    <a:pt x="780" y="7136"/>
                  </a:lnTo>
                  <a:cubicBezTo>
                    <a:pt x="905" y="7136"/>
                    <a:pt x="1010" y="7030"/>
                    <a:pt x="1010" y="6896"/>
                  </a:cubicBezTo>
                  <a:lnTo>
                    <a:pt x="770" y="1"/>
                  </a:ln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05" name="Google Shape;15805;p85"/>
            <p:cNvSpPr/>
            <p:nvPr/>
          </p:nvSpPr>
          <p:spPr>
            <a:xfrm>
              <a:off x="7764960" y="1523594"/>
              <a:ext cx="13092" cy="186482"/>
            </a:xfrm>
            <a:custGeom>
              <a:avLst/>
              <a:gdLst/>
              <a:ahLst/>
              <a:cxnLst/>
              <a:rect l="l" t="t" r="r" b="b"/>
              <a:pathLst>
                <a:path w="501" h="7136" extrusionOk="0">
                  <a:moveTo>
                    <a:pt x="0" y="1"/>
                  </a:moveTo>
                  <a:lnTo>
                    <a:pt x="0" y="7136"/>
                  </a:lnTo>
                  <a:lnTo>
                    <a:pt x="270" y="7136"/>
                  </a:lnTo>
                  <a:cubicBezTo>
                    <a:pt x="395" y="7136"/>
                    <a:pt x="500" y="7021"/>
                    <a:pt x="500" y="6896"/>
                  </a:cubicBezTo>
                  <a:lnTo>
                    <a:pt x="260" y="1"/>
                  </a:lnTo>
                  <a:close/>
                </a:path>
              </a:pathLst>
            </a:custGeom>
            <a:solidFill>
              <a:srgbClr val="A5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06" name="Google Shape;15806;p85"/>
            <p:cNvSpPr/>
            <p:nvPr/>
          </p:nvSpPr>
          <p:spPr>
            <a:xfrm>
              <a:off x="7749881" y="1501251"/>
              <a:ext cx="30418" cy="41498"/>
            </a:xfrm>
            <a:custGeom>
              <a:avLst/>
              <a:gdLst/>
              <a:ahLst/>
              <a:cxnLst/>
              <a:rect l="l" t="t" r="r" b="b"/>
              <a:pathLst>
                <a:path w="1164" h="1588" extrusionOk="0">
                  <a:moveTo>
                    <a:pt x="279" y="0"/>
                  </a:moveTo>
                  <a:cubicBezTo>
                    <a:pt x="241" y="0"/>
                    <a:pt x="202" y="29"/>
                    <a:pt x="202" y="77"/>
                  </a:cubicBezTo>
                  <a:lnTo>
                    <a:pt x="10" y="1500"/>
                  </a:lnTo>
                  <a:cubicBezTo>
                    <a:pt x="0" y="1548"/>
                    <a:pt x="39" y="1587"/>
                    <a:pt x="87" y="1587"/>
                  </a:cubicBezTo>
                  <a:lnTo>
                    <a:pt x="1068" y="1587"/>
                  </a:lnTo>
                  <a:cubicBezTo>
                    <a:pt x="1072" y="1588"/>
                    <a:pt x="1076" y="1588"/>
                    <a:pt x="1080" y="1588"/>
                  </a:cubicBezTo>
                  <a:cubicBezTo>
                    <a:pt x="1124" y="1588"/>
                    <a:pt x="1163" y="1544"/>
                    <a:pt x="1154" y="1500"/>
                  </a:cubicBezTo>
                  <a:lnTo>
                    <a:pt x="962" y="77"/>
                  </a:lnTo>
                  <a:cubicBezTo>
                    <a:pt x="952" y="29"/>
                    <a:pt x="923" y="0"/>
                    <a:pt x="875" y="0"/>
                  </a:cubicBezTo>
                  <a:close/>
                </a:path>
              </a:pathLst>
            </a:custGeom>
            <a:solidFill>
              <a:srgbClr val="D5DD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07" name="Google Shape;15807;p85"/>
            <p:cNvSpPr/>
            <p:nvPr/>
          </p:nvSpPr>
          <p:spPr>
            <a:xfrm>
              <a:off x="7718967" y="1737201"/>
              <a:ext cx="24904" cy="60444"/>
            </a:xfrm>
            <a:custGeom>
              <a:avLst/>
              <a:gdLst/>
              <a:ahLst/>
              <a:cxnLst/>
              <a:rect l="l" t="t" r="r" b="b"/>
              <a:pathLst>
                <a:path w="953" h="2313" extrusionOk="0">
                  <a:moveTo>
                    <a:pt x="741" y="1"/>
                  </a:moveTo>
                  <a:cubicBezTo>
                    <a:pt x="626" y="1"/>
                    <a:pt x="539" y="97"/>
                    <a:pt x="539" y="212"/>
                  </a:cubicBezTo>
                  <a:lnTo>
                    <a:pt x="539" y="635"/>
                  </a:lnTo>
                  <a:cubicBezTo>
                    <a:pt x="529" y="779"/>
                    <a:pt x="472" y="914"/>
                    <a:pt x="376" y="1020"/>
                  </a:cubicBezTo>
                  <a:cubicBezTo>
                    <a:pt x="78" y="1299"/>
                    <a:pt x="1" y="1731"/>
                    <a:pt x="174" y="2097"/>
                  </a:cubicBezTo>
                  <a:lnTo>
                    <a:pt x="222" y="2193"/>
                  </a:lnTo>
                  <a:cubicBezTo>
                    <a:pt x="264" y="2277"/>
                    <a:pt x="334" y="2312"/>
                    <a:pt x="404" y="2312"/>
                  </a:cubicBezTo>
                  <a:cubicBezTo>
                    <a:pt x="543" y="2312"/>
                    <a:pt x="680" y="2176"/>
                    <a:pt x="597" y="2010"/>
                  </a:cubicBezTo>
                  <a:lnTo>
                    <a:pt x="549" y="1914"/>
                  </a:lnTo>
                  <a:cubicBezTo>
                    <a:pt x="453" y="1712"/>
                    <a:pt x="501" y="1472"/>
                    <a:pt x="664" y="1318"/>
                  </a:cubicBezTo>
                  <a:cubicBezTo>
                    <a:pt x="847" y="1135"/>
                    <a:pt x="953" y="895"/>
                    <a:pt x="953" y="635"/>
                  </a:cubicBezTo>
                  <a:lnTo>
                    <a:pt x="953" y="202"/>
                  </a:lnTo>
                  <a:cubicBezTo>
                    <a:pt x="953" y="97"/>
                    <a:pt x="856" y="1"/>
                    <a:pt x="741" y="1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08" name="Google Shape;15808;p85"/>
            <p:cNvSpPr/>
            <p:nvPr/>
          </p:nvSpPr>
          <p:spPr>
            <a:xfrm>
              <a:off x="7786075" y="1737201"/>
              <a:ext cx="24904" cy="60444"/>
            </a:xfrm>
            <a:custGeom>
              <a:avLst/>
              <a:gdLst/>
              <a:ahLst/>
              <a:cxnLst/>
              <a:rect l="l" t="t" r="r" b="b"/>
              <a:pathLst>
                <a:path w="953" h="2313" extrusionOk="0">
                  <a:moveTo>
                    <a:pt x="207" y="1"/>
                  </a:moveTo>
                  <a:cubicBezTo>
                    <a:pt x="103" y="1"/>
                    <a:pt x="0" y="68"/>
                    <a:pt x="0" y="202"/>
                  </a:cubicBezTo>
                  <a:lnTo>
                    <a:pt x="0" y="635"/>
                  </a:lnTo>
                  <a:cubicBezTo>
                    <a:pt x="0" y="895"/>
                    <a:pt x="106" y="1135"/>
                    <a:pt x="289" y="1318"/>
                  </a:cubicBezTo>
                  <a:cubicBezTo>
                    <a:pt x="452" y="1472"/>
                    <a:pt x="500" y="1712"/>
                    <a:pt x="404" y="1914"/>
                  </a:cubicBezTo>
                  <a:lnTo>
                    <a:pt x="356" y="2010"/>
                  </a:lnTo>
                  <a:cubicBezTo>
                    <a:pt x="273" y="2176"/>
                    <a:pt x="410" y="2312"/>
                    <a:pt x="548" y="2312"/>
                  </a:cubicBezTo>
                  <a:cubicBezTo>
                    <a:pt x="618" y="2312"/>
                    <a:pt x="689" y="2277"/>
                    <a:pt x="731" y="2193"/>
                  </a:cubicBezTo>
                  <a:lnTo>
                    <a:pt x="779" y="2097"/>
                  </a:lnTo>
                  <a:cubicBezTo>
                    <a:pt x="952" y="1731"/>
                    <a:pt x="866" y="1299"/>
                    <a:pt x="577" y="1020"/>
                  </a:cubicBezTo>
                  <a:cubicBezTo>
                    <a:pt x="471" y="924"/>
                    <a:pt x="414" y="789"/>
                    <a:pt x="414" y="645"/>
                  </a:cubicBezTo>
                  <a:lnTo>
                    <a:pt x="414" y="202"/>
                  </a:lnTo>
                  <a:cubicBezTo>
                    <a:pt x="414" y="68"/>
                    <a:pt x="310" y="1"/>
                    <a:pt x="207" y="1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09" name="Google Shape;15809;p85"/>
            <p:cNvSpPr/>
            <p:nvPr/>
          </p:nvSpPr>
          <p:spPr>
            <a:xfrm>
              <a:off x="7764960" y="1792210"/>
              <a:ext cx="14608" cy="69669"/>
            </a:xfrm>
            <a:custGeom>
              <a:avLst/>
              <a:gdLst/>
              <a:ahLst/>
              <a:cxnLst/>
              <a:rect l="l" t="t" r="r" b="b"/>
              <a:pathLst>
                <a:path w="559" h="2666" extrusionOk="0">
                  <a:moveTo>
                    <a:pt x="465" y="0"/>
                  </a:moveTo>
                  <a:cubicBezTo>
                    <a:pt x="461" y="0"/>
                    <a:pt x="457" y="1"/>
                    <a:pt x="452" y="1"/>
                  </a:cubicBezTo>
                  <a:lnTo>
                    <a:pt x="0" y="1"/>
                  </a:lnTo>
                  <a:lnTo>
                    <a:pt x="0" y="2665"/>
                  </a:lnTo>
                  <a:lnTo>
                    <a:pt x="308" y="2665"/>
                  </a:lnTo>
                  <a:cubicBezTo>
                    <a:pt x="366" y="2665"/>
                    <a:pt x="414" y="2617"/>
                    <a:pt x="414" y="2559"/>
                  </a:cubicBezTo>
                  <a:lnTo>
                    <a:pt x="558" y="117"/>
                  </a:lnTo>
                  <a:cubicBezTo>
                    <a:pt x="558" y="54"/>
                    <a:pt x="517" y="0"/>
                    <a:pt x="465" y="0"/>
                  </a:cubicBezTo>
                  <a:close/>
                </a:path>
              </a:pathLst>
            </a:custGeom>
            <a:solidFill>
              <a:srgbClr val="A5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10" name="Google Shape;15810;p85"/>
            <p:cNvSpPr/>
            <p:nvPr/>
          </p:nvSpPr>
          <p:spPr>
            <a:xfrm>
              <a:off x="7751397" y="1814109"/>
              <a:ext cx="27152" cy="11080"/>
            </a:xfrm>
            <a:custGeom>
              <a:avLst/>
              <a:gdLst/>
              <a:ahLst/>
              <a:cxnLst/>
              <a:rect l="l" t="t" r="r" b="b"/>
              <a:pathLst>
                <a:path w="1039" h="424" extrusionOk="0">
                  <a:moveTo>
                    <a:pt x="0" y="0"/>
                  </a:moveTo>
                  <a:lnTo>
                    <a:pt x="29" y="423"/>
                  </a:lnTo>
                  <a:lnTo>
                    <a:pt x="1010" y="423"/>
                  </a:lnTo>
                  <a:lnTo>
                    <a:pt x="1039" y="0"/>
                  </a:lnTo>
                  <a:close/>
                </a:path>
              </a:pathLst>
            </a:custGeom>
            <a:solidFill>
              <a:srgbClr val="D5DD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11" name="Google Shape;15811;p85"/>
            <p:cNvSpPr/>
            <p:nvPr/>
          </p:nvSpPr>
          <p:spPr>
            <a:xfrm>
              <a:off x="7764960" y="1814109"/>
              <a:ext cx="13589" cy="11080"/>
            </a:xfrm>
            <a:custGeom>
              <a:avLst/>
              <a:gdLst/>
              <a:ahLst/>
              <a:cxnLst/>
              <a:rect l="l" t="t" r="r" b="b"/>
              <a:pathLst>
                <a:path w="520" h="424" extrusionOk="0">
                  <a:moveTo>
                    <a:pt x="0" y="0"/>
                  </a:moveTo>
                  <a:lnTo>
                    <a:pt x="0" y="423"/>
                  </a:lnTo>
                  <a:lnTo>
                    <a:pt x="491" y="423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12" name="Google Shape;15812;p85"/>
            <p:cNvSpPr/>
            <p:nvPr/>
          </p:nvSpPr>
          <p:spPr>
            <a:xfrm>
              <a:off x="7764960" y="1501251"/>
              <a:ext cx="15105" cy="41472"/>
            </a:xfrm>
            <a:custGeom>
              <a:avLst/>
              <a:gdLst/>
              <a:ahLst/>
              <a:cxnLst/>
              <a:rect l="l" t="t" r="r" b="b"/>
              <a:pathLst>
                <a:path w="578" h="1587" extrusionOk="0">
                  <a:moveTo>
                    <a:pt x="0" y="0"/>
                  </a:moveTo>
                  <a:lnTo>
                    <a:pt x="0" y="1587"/>
                  </a:lnTo>
                  <a:lnTo>
                    <a:pt x="491" y="1587"/>
                  </a:lnTo>
                  <a:cubicBezTo>
                    <a:pt x="539" y="1587"/>
                    <a:pt x="577" y="1548"/>
                    <a:pt x="568" y="1500"/>
                  </a:cubicBezTo>
                  <a:lnTo>
                    <a:pt x="375" y="77"/>
                  </a:lnTo>
                  <a:cubicBezTo>
                    <a:pt x="375" y="29"/>
                    <a:pt x="337" y="0"/>
                    <a:pt x="298" y="0"/>
                  </a:cubicBez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813" name="Google Shape;15813;p85"/>
          <p:cNvGrpSpPr/>
          <p:nvPr/>
        </p:nvGrpSpPr>
        <p:grpSpPr>
          <a:xfrm>
            <a:off x="8150179" y="1501251"/>
            <a:ext cx="150811" cy="360628"/>
            <a:chOff x="8150179" y="1501251"/>
            <a:chExt cx="150811" cy="360628"/>
          </a:xfrm>
        </p:grpSpPr>
        <p:sp>
          <p:nvSpPr>
            <p:cNvPr id="15814" name="Google Shape;15814;p85"/>
            <p:cNvSpPr/>
            <p:nvPr/>
          </p:nvSpPr>
          <p:spPr>
            <a:xfrm>
              <a:off x="8150179" y="1656034"/>
              <a:ext cx="150549" cy="205846"/>
            </a:xfrm>
            <a:custGeom>
              <a:avLst/>
              <a:gdLst/>
              <a:ahLst/>
              <a:cxnLst/>
              <a:rect l="l" t="t" r="r" b="b"/>
              <a:pathLst>
                <a:path w="5761" h="7877" extrusionOk="0">
                  <a:moveTo>
                    <a:pt x="2886" y="1"/>
                  </a:moveTo>
                  <a:cubicBezTo>
                    <a:pt x="2799" y="1"/>
                    <a:pt x="2626" y="1"/>
                    <a:pt x="2549" y="10"/>
                  </a:cubicBezTo>
                  <a:cubicBezTo>
                    <a:pt x="1520" y="87"/>
                    <a:pt x="722" y="626"/>
                    <a:pt x="722" y="1693"/>
                  </a:cubicBezTo>
                  <a:cubicBezTo>
                    <a:pt x="722" y="1962"/>
                    <a:pt x="770" y="2241"/>
                    <a:pt x="885" y="2491"/>
                  </a:cubicBezTo>
                  <a:cubicBezTo>
                    <a:pt x="1058" y="2933"/>
                    <a:pt x="982" y="3433"/>
                    <a:pt x="674" y="3789"/>
                  </a:cubicBezTo>
                  <a:cubicBezTo>
                    <a:pt x="241" y="4299"/>
                    <a:pt x="1" y="4943"/>
                    <a:pt x="1" y="5607"/>
                  </a:cubicBezTo>
                  <a:cubicBezTo>
                    <a:pt x="1" y="7068"/>
                    <a:pt x="1116" y="7790"/>
                    <a:pt x="2549" y="7866"/>
                  </a:cubicBezTo>
                  <a:cubicBezTo>
                    <a:pt x="2626" y="7866"/>
                    <a:pt x="2799" y="7876"/>
                    <a:pt x="2886" y="7876"/>
                  </a:cubicBezTo>
                  <a:cubicBezTo>
                    <a:pt x="2962" y="7876"/>
                    <a:pt x="3136" y="7876"/>
                    <a:pt x="3222" y="7866"/>
                  </a:cubicBezTo>
                  <a:cubicBezTo>
                    <a:pt x="4645" y="7790"/>
                    <a:pt x="5761" y="7068"/>
                    <a:pt x="5761" y="5607"/>
                  </a:cubicBezTo>
                  <a:cubicBezTo>
                    <a:pt x="5761" y="4943"/>
                    <a:pt x="5530" y="4299"/>
                    <a:pt x="5097" y="3789"/>
                  </a:cubicBezTo>
                  <a:cubicBezTo>
                    <a:pt x="4780" y="3433"/>
                    <a:pt x="4703" y="2933"/>
                    <a:pt x="4886" y="2491"/>
                  </a:cubicBezTo>
                  <a:cubicBezTo>
                    <a:pt x="4991" y="2241"/>
                    <a:pt x="5049" y="1962"/>
                    <a:pt x="5049" y="1693"/>
                  </a:cubicBezTo>
                  <a:cubicBezTo>
                    <a:pt x="5049" y="626"/>
                    <a:pt x="4251" y="87"/>
                    <a:pt x="3222" y="10"/>
                  </a:cubicBezTo>
                  <a:cubicBezTo>
                    <a:pt x="3136" y="10"/>
                    <a:pt x="2972" y="1"/>
                    <a:pt x="2886" y="1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15" name="Google Shape;15815;p85"/>
            <p:cNvSpPr/>
            <p:nvPr/>
          </p:nvSpPr>
          <p:spPr>
            <a:xfrm>
              <a:off x="8206468" y="1656034"/>
              <a:ext cx="94521" cy="205846"/>
            </a:xfrm>
            <a:custGeom>
              <a:avLst/>
              <a:gdLst/>
              <a:ahLst/>
              <a:cxnLst/>
              <a:rect l="l" t="t" r="r" b="b"/>
              <a:pathLst>
                <a:path w="3617" h="7877" extrusionOk="0">
                  <a:moveTo>
                    <a:pt x="732" y="1"/>
                  </a:moveTo>
                  <a:cubicBezTo>
                    <a:pt x="645" y="1"/>
                    <a:pt x="472" y="1"/>
                    <a:pt x="395" y="10"/>
                  </a:cubicBezTo>
                  <a:cubicBezTo>
                    <a:pt x="308" y="20"/>
                    <a:pt x="231" y="29"/>
                    <a:pt x="155" y="39"/>
                  </a:cubicBezTo>
                  <a:cubicBezTo>
                    <a:pt x="991" y="77"/>
                    <a:pt x="2135" y="327"/>
                    <a:pt x="2135" y="1049"/>
                  </a:cubicBezTo>
                  <a:cubicBezTo>
                    <a:pt x="2145" y="2010"/>
                    <a:pt x="1645" y="1962"/>
                    <a:pt x="1280" y="2491"/>
                  </a:cubicBezTo>
                  <a:cubicBezTo>
                    <a:pt x="1010" y="2885"/>
                    <a:pt x="1183" y="3433"/>
                    <a:pt x="1491" y="3789"/>
                  </a:cubicBezTo>
                  <a:cubicBezTo>
                    <a:pt x="1924" y="4299"/>
                    <a:pt x="2155" y="4943"/>
                    <a:pt x="2155" y="5607"/>
                  </a:cubicBezTo>
                  <a:cubicBezTo>
                    <a:pt x="2155" y="6934"/>
                    <a:pt x="1241" y="7655"/>
                    <a:pt x="1" y="7828"/>
                  </a:cubicBezTo>
                  <a:cubicBezTo>
                    <a:pt x="135" y="7847"/>
                    <a:pt x="260" y="7857"/>
                    <a:pt x="395" y="7866"/>
                  </a:cubicBezTo>
                  <a:cubicBezTo>
                    <a:pt x="481" y="7866"/>
                    <a:pt x="645" y="7876"/>
                    <a:pt x="732" y="7876"/>
                  </a:cubicBezTo>
                  <a:cubicBezTo>
                    <a:pt x="818" y="7876"/>
                    <a:pt x="982" y="7876"/>
                    <a:pt x="1068" y="7866"/>
                  </a:cubicBezTo>
                  <a:cubicBezTo>
                    <a:pt x="2491" y="7790"/>
                    <a:pt x="3616" y="7068"/>
                    <a:pt x="3616" y="5607"/>
                  </a:cubicBezTo>
                  <a:cubicBezTo>
                    <a:pt x="3616" y="4943"/>
                    <a:pt x="3376" y="4299"/>
                    <a:pt x="2943" y="3789"/>
                  </a:cubicBezTo>
                  <a:cubicBezTo>
                    <a:pt x="2626" y="3433"/>
                    <a:pt x="2549" y="2933"/>
                    <a:pt x="2732" y="2491"/>
                  </a:cubicBezTo>
                  <a:cubicBezTo>
                    <a:pt x="2837" y="2241"/>
                    <a:pt x="2895" y="1962"/>
                    <a:pt x="2895" y="1693"/>
                  </a:cubicBezTo>
                  <a:cubicBezTo>
                    <a:pt x="2895" y="626"/>
                    <a:pt x="2097" y="87"/>
                    <a:pt x="1068" y="10"/>
                  </a:cubicBezTo>
                  <a:cubicBezTo>
                    <a:pt x="982" y="10"/>
                    <a:pt x="818" y="1"/>
                    <a:pt x="732" y="1"/>
                  </a:cubicBezTo>
                  <a:close/>
                </a:path>
              </a:pathLst>
            </a:custGeom>
            <a:solidFill>
              <a:srgbClr val="A5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16" name="Google Shape;15816;p85"/>
            <p:cNvSpPr/>
            <p:nvPr/>
          </p:nvSpPr>
          <p:spPr>
            <a:xfrm>
              <a:off x="8209996" y="1513559"/>
              <a:ext cx="30941" cy="168894"/>
            </a:xfrm>
            <a:custGeom>
              <a:avLst/>
              <a:gdLst/>
              <a:ahLst/>
              <a:cxnLst/>
              <a:rect l="l" t="t" r="r" b="b"/>
              <a:pathLst>
                <a:path w="1184" h="6463" extrusionOk="0">
                  <a:moveTo>
                    <a:pt x="250" y="0"/>
                  </a:moveTo>
                  <a:lnTo>
                    <a:pt x="10" y="6347"/>
                  </a:lnTo>
                  <a:cubicBezTo>
                    <a:pt x="0" y="6414"/>
                    <a:pt x="58" y="6462"/>
                    <a:pt x="116" y="6462"/>
                  </a:cubicBezTo>
                  <a:lnTo>
                    <a:pt x="1068" y="6462"/>
                  </a:lnTo>
                  <a:cubicBezTo>
                    <a:pt x="1135" y="6462"/>
                    <a:pt x="1183" y="6405"/>
                    <a:pt x="1173" y="6347"/>
                  </a:cubicBezTo>
                  <a:lnTo>
                    <a:pt x="933" y="0"/>
                  </a:lnTo>
                  <a:close/>
                </a:path>
              </a:pathLst>
            </a:custGeom>
            <a:solidFill>
              <a:srgbClr val="D5DD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17" name="Google Shape;15817;p85"/>
            <p:cNvSpPr/>
            <p:nvPr/>
          </p:nvSpPr>
          <p:spPr>
            <a:xfrm>
              <a:off x="8198419" y="1702785"/>
              <a:ext cx="54329" cy="54303"/>
            </a:xfrm>
            <a:custGeom>
              <a:avLst/>
              <a:gdLst/>
              <a:ahLst/>
              <a:cxnLst/>
              <a:rect l="l" t="t" r="r" b="b"/>
              <a:pathLst>
                <a:path w="2079" h="2078" extrusionOk="0">
                  <a:moveTo>
                    <a:pt x="1040" y="0"/>
                  </a:moveTo>
                  <a:cubicBezTo>
                    <a:pt x="463" y="0"/>
                    <a:pt x="1" y="471"/>
                    <a:pt x="1" y="1039"/>
                  </a:cubicBezTo>
                  <a:cubicBezTo>
                    <a:pt x="1" y="1616"/>
                    <a:pt x="463" y="2077"/>
                    <a:pt x="1040" y="2077"/>
                  </a:cubicBezTo>
                  <a:cubicBezTo>
                    <a:pt x="1607" y="2077"/>
                    <a:pt x="2078" y="1616"/>
                    <a:pt x="2078" y="1039"/>
                  </a:cubicBezTo>
                  <a:cubicBezTo>
                    <a:pt x="2078" y="471"/>
                    <a:pt x="1607" y="0"/>
                    <a:pt x="104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18" name="Google Shape;15818;p85"/>
            <p:cNvSpPr/>
            <p:nvPr/>
          </p:nvSpPr>
          <p:spPr>
            <a:xfrm>
              <a:off x="8189639" y="1809327"/>
              <a:ext cx="71629" cy="21141"/>
            </a:xfrm>
            <a:custGeom>
              <a:avLst/>
              <a:gdLst/>
              <a:ahLst/>
              <a:cxnLst/>
              <a:rect l="l" t="t" r="r" b="b"/>
              <a:pathLst>
                <a:path w="2741" h="809" extrusionOk="0">
                  <a:moveTo>
                    <a:pt x="106" y="0"/>
                  </a:moveTo>
                  <a:cubicBezTo>
                    <a:pt x="48" y="0"/>
                    <a:pt x="0" y="48"/>
                    <a:pt x="0" y="106"/>
                  </a:cubicBezTo>
                  <a:lnTo>
                    <a:pt x="0" y="702"/>
                  </a:lnTo>
                  <a:cubicBezTo>
                    <a:pt x="0" y="760"/>
                    <a:pt x="48" y="808"/>
                    <a:pt x="106" y="808"/>
                  </a:cubicBezTo>
                  <a:lnTo>
                    <a:pt x="2635" y="808"/>
                  </a:lnTo>
                  <a:cubicBezTo>
                    <a:pt x="2693" y="808"/>
                    <a:pt x="2741" y="760"/>
                    <a:pt x="2741" y="702"/>
                  </a:cubicBezTo>
                  <a:lnTo>
                    <a:pt x="2741" y="106"/>
                  </a:lnTo>
                  <a:cubicBezTo>
                    <a:pt x="2741" y="48"/>
                    <a:pt x="2693" y="0"/>
                    <a:pt x="2635" y="0"/>
                  </a:cubicBezTo>
                  <a:close/>
                </a:path>
              </a:pathLst>
            </a:custGeom>
            <a:solidFill>
              <a:srgbClr val="D5DD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19" name="Google Shape;15819;p85"/>
            <p:cNvSpPr/>
            <p:nvPr/>
          </p:nvSpPr>
          <p:spPr>
            <a:xfrm>
              <a:off x="8189639" y="1817114"/>
              <a:ext cx="71629" cy="13354"/>
            </a:xfrm>
            <a:custGeom>
              <a:avLst/>
              <a:gdLst/>
              <a:ahLst/>
              <a:cxnLst/>
              <a:rect l="l" t="t" r="r" b="b"/>
              <a:pathLst>
                <a:path w="2741" h="511" extrusionOk="0">
                  <a:moveTo>
                    <a:pt x="0" y="0"/>
                  </a:moveTo>
                  <a:lnTo>
                    <a:pt x="0" y="404"/>
                  </a:lnTo>
                  <a:cubicBezTo>
                    <a:pt x="0" y="462"/>
                    <a:pt x="48" y="510"/>
                    <a:pt x="106" y="510"/>
                  </a:cubicBezTo>
                  <a:lnTo>
                    <a:pt x="2635" y="510"/>
                  </a:lnTo>
                  <a:cubicBezTo>
                    <a:pt x="2693" y="510"/>
                    <a:pt x="2741" y="462"/>
                    <a:pt x="2741" y="404"/>
                  </a:cubicBezTo>
                  <a:lnTo>
                    <a:pt x="2741" y="10"/>
                  </a:lnTo>
                  <a:cubicBezTo>
                    <a:pt x="2741" y="58"/>
                    <a:pt x="2693" y="106"/>
                    <a:pt x="2635" y="106"/>
                  </a:cubicBezTo>
                  <a:lnTo>
                    <a:pt x="106" y="106"/>
                  </a:lnTo>
                  <a:cubicBezTo>
                    <a:pt x="48" y="106"/>
                    <a:pt x="0" y="58"/>
                    <a:pt x="0" y="0"/>
                  </a:cubicBezTo>
                  <a:close/>
                </a:path>
              </a:pathLst>
            </a:custGeom>
            <a:solidFill>
              <a:srgbClr val="C1CE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20" name="Google Shape;15820;p85"/>
            <p:cNvSpPr/>
            <p:nvPr/>
          </p:nvSpPr>
          <p:spPr>
            <a:xfrm>
              <a:off x="8225571" y="1513559"/>
              <a:ext cx="15366" cy="168894"/>
            </a:xfrm>
            <a:custGeom>
              <a:avLst/>
              <a:gdLst/>
              <a:ahLst/>
              <a:cxnLst/>
              <a:rect l="l" t="t" r="r" b="b"/>
              <a:pathLst>
                <a:path w="588" h="6463" extrusionOk="0">
                  <a:moveTo>
                    <a:pt x="1" y="0"/>
                  </a:moveTo>
                  <a:lnTo>
                    <a:pt x="1" y="10"/>
                  </a:lnTo>
                  <a:lnTo>
                    <a:pt x="1" y="6462"/>
                  </a:lnTo>
                  <a:lnTo>
                    <a:pt x="472" y="6462"/>
                  </a:lnTo>
                  <a:cubicBezTo>
                    <a:pt x="539" y="6462"/>
                    <a:pt x="587" y="6414"/>
                    <a:pt x="587" y="6347"/>
                  </a:cubicBezTo>
                  <a:lnTo>
                    <a:pt x="347" y="0"/>
                  </a:lnTo>
                  <a:close/>
                </a:path>
              </a:pathLst>
            </a:custGeom>
            <a:solidFill>
              <a:srgbClr val="C1CE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21" name="Google Shape;15821;p85"/>
            <p:cNvSpPr/>
            <p:nvPr/>
          </p:nvSpPr>
          <p:spPr>
            <a:xfrm>
              <a:off x="8204456" y="1501251"/>
              <a:ext cx="41995" cy="50018"/>
            </a:xfrm>
            <a:custGeom>
              <a:avLst/>
              <a:gdLst/>
              <a:ahLst/>
              <a:cxnLst/>
              <a:rect l="l" t="t" r="r" b="b"/>
              <a:pathLst>
                <a:path w="1607" h="1914" extrusionOk="0">
                  <a:moveTo>
                    <a:pt x="193" y="0"/>
                  </a:moveTo>
                  <a:cubicBezTo>
                    <a:pt x="87" y="0"/>
                    <a:pt x="1" y="96"/>
                    <a:pt x="10" y="202"/>
                  </a:cubicBezTo>
                  <a:lnTo>
                    <a:pt x="155" y="1741"/>
                  </a:lnTo>
                  <a:cubicBezTo>
                    <a:pt x="164" y="1837"/>
                    <a:pt x="241" y="1914"/>
                    <a:pt x="337" y="1914"/>
                  </a:cubicBezTo>
                  <a:lnTo>
                    <a:pt x="1280" y="1914"/>
                  </a:lnTo>
                  <a:cubicBezTo>
                    <a:pt x="1376" y="1914"/>
                    <a:pt x="1453" y="1837"/>
                    <a:pt x="1462" y="1741"/>
                  </a:cubicBezTo>
                  <a:lnTo>
                    <a:pt x="1597" y="202"/>
                  </a:lnTo>
                  <a:cubicBezTo>
                    <a:pt x="1607" y="96"/>
                    <a:pt x="1520" y="0"/>
                    <a:pt x="1414" y="0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22" name="Google Shape;15822;p85"/>
            <p:cNvSpPr/>
            <p:nvPr/>
          </p:nvSpPr>
          <p:spPr>
            <a:xfrm>
              <a:off x="8225571" y="1501251"/>
              <a:ext cx="20880" cy="50018"/>
            </a:xfrm>
            <a:custGeom>
              <a:avLst/>
              <a:gdLst/>
              <a:ahLst/>
              <a:cxnLst/>
              <a:rect l="l" t="t" r="r" b="b"/>
              <a:pathLst>
                <a:path w="799" h="1914" extrusionOk="0">
                  <a:moveTo>
                    <a:pt x="1" y="0"/>
                  </a:moveTo>
                  <a:lnTo>
                    <a:pt x="1" y="1914"/>
                  </a:lnTo>
                  <a:lnTo>
                    <a:pt x="472" y="1914"/>
                  </a:lnTo>
                  <a:cubicBezTo>
                    <a:pt x="568" y="1914"/>
                    <a:pt x="645" y="1837"/>
                    <a:pt x="654" y="1741"/>
                  </a:cubicBezTo>
                  <a:lnTo>
                    <a:pt x="789" y="202"/>
                  </a:lnTo>
                  <a:cubicBezTo>
                    <a:pt x="799" y="96"/>
                    <a:pt x="712" y="0"/>
                    <a:pt x="606" y="0"/>
                  </a:cubicBezTo>
                  <a:close/>
                </a:path>
              </a:pathLst>
            </a:custGeom>
            <a:solidFill>
              <a:srgbClr val="A5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5823" name="Google Shape;15823;p85"/>
          <p:cNvSpPr/>
          <p:nvPr/>
        </p:nvSpPr>
        <p:spPr>
          <a:xfrm>
            <a:off x="4948085" y="2906944"/>
            <a:ext cx="32744" cy="15889"/>
          </a:xfrm>
          <a:custGeom>
            <a:avLst/>
            <a:gdLst/>
            <a:ahLst/>
            <a:cxnLst/>
            <a:rect l="l" t="t" r="r" b="b"/>
            <a:pathLst>
              <a:path w="1253" h="608" extrusionOk="0">
                <a:moveTo>
                  <a:pt x="295" y="1"/>
                </a:moveTo>
                <a:cubicBezTo>
                  <a:pt x="75" y="1"/>
                  <a:pt x="0" y="336"/>
                  <a:pt x="237" y="415"/>
                </a:cubicBezTo>
                <a:lnTo>
                  <a:pt x="891" y="597"/>
                </a:lnTo>
                <a:cubicBezTo>
                  <a:pt x="915" y="604"/>
                  <a:pt x="937" y="607"/>
                  <a:pt x="958" y="607"/>
                </a:cubicBezTo>
                <a:cubicBezTo>
                  <a:pt x="1178" y="607"/>
                  <a:pt x="1253" y="272"/>
                  <a:pt x="1016" y="193"/>
                </a:cubicBezTo>
                <a:lnTo>
                  <a:pt x="362" y="11"/>
                </a:lnTo>
                <a:cubicBezTo>
                  <a:pt x="338" y="4"/>
                  <a:pt x="316" y="1"/>
                  <a:pt x="295" y="1"/>
                </a:cubicBezTo>
                <a:close/>
              </a:path>
            </a:pathLst>
          </a:custGeom>
          <a:solidFill>
            <a:srgbClr val="98ADB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5824" name="Google Shape;15824;p85"/>
          <p:cNvGrpSpPr/>
          <p:nvPr/>
        </p:nvGrpSpPr>
        <p:grpSpPr>
          <a:xfrm>
            <a:off x="4877867" y="2902946"/>
            <a:ext cx="170149" cy="360629"/>
            <a:chOff x="4877867" y="2902946"/>
            <a:chExt cx="170149" cy="360629"/>
          </a:xfrm>
        </p:grpSpPr>
        <p:sp>
          <p:nvSpPr>
            <p:cNvPr id="15825" name="Google Shape;15825;p85"/>
            <p:cNvSpPr/>
            <p:nvPr/>
          </p:nvSpPr>
          <p:spPr>
            <a:xfrm>
              <a:off x="4942780" y="2925315"/>
              <a:ext cx="32692" cy="15915"/>
            </a:xfrm>
            <a:custGeom>
              <a:avLst/>
              <a:gdLst/>
              <a:ahLst/>
              <a:cxnLst/>
              <a:rect l="l" t="t" r="r" b="b"/>
              <a:pathLst>
                <a:path w="1251" h="609" extrusionOk="0">
                  <a:moveTo>
                    <a:pt x="297" y="0"/>
                  </a:moveTo>
                  <a:cubicBezTo>
                    <a:pt x="77" y="0"/>
                    <a:pt x="1" y="343"/>
                    <a:pt x="238" y="414"/>
                  </a:cubicBezTo>
                  <a:lnTo>
                    <a:pt x="892" y="596"/>
                  </a:lnTo>
                  <a:cubicBezTo>
                    <a:pt x="917" y="605"/>
                    <a:pt x="941" y="608"/>
                    <a:pt x="963" y="608"/>
                  </a:cubicBezTo>
                  <a:cubicBezTo>
                    <a:pt x="1172" y="608"/>
                    <a:pt x="1251" y="272"/>
                    <a:pt x="1007" y="202"/>
                  </a:cubicBezTo>
                  <a:lnTo>
                    <a:pt x="363" y="10"/>
                  </a:lnTo>
                  <a:cubicBezTo>
                    <a:pt x="340" y="3"/>
                    <a:pt x="318" y="0"/>
                    <a:pt x="297" y="0"/>
                  </a:cubicBezTo>
                  <a:close/>
                </a:path>
              </a:pathLst>
            </a:custGeom>
            <a:solidFill>
              <a:srgbClr val="98AD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26" name="Google Shape;15826;p85"/>
            <p:cNvSpPr/>
            <p:nvPr/>
          </p:nvSpPr>
          <p:spPr>
            <a:xfrm>
              <a:off x="4937345" y="2943843"/>
              <a:ext cx="32927" cy="15915"/>
            </a:xfrm>
            <a:custGeom>
              <a:avLst/>
              <a:gdLst/>
              <a:ahLst/>
              <a:cxnLst/>
              <a:rect l="l" t="t" r="r" b="b"/>
              <a:pathLst>
                <a:path w="1260" h="609" extrusionOk="0">
                  <a:moveTo>
                    <a:pt x="296" y="0"/>
                  </a:moveTo>
                  <a:cubicBezTo>
                    <a:pt x="80" y="0"/>
                    <a:pt x="1" y="337"/>
                    <a:pt x="244" y="407"/>
                  </a:cubicBezTo>
                  <a:lnTo>
                    <a:pt x="898" y="599"/>
                  </a:lnTo>
                  <a:cubicBezTo>
                    <a:pt x="920" y="606"/>
                    <a:pt x="942" y="609"/>
                    <a:pt x="962" y="609"/>
                  </a:cubicBezTo>
                  <a:cubicBezTo>
                    <a:pt x="1176" y="609"/>
                    <a:pt x="1259" y="265"/>
                    <a:pt x="1013" y="195"/>
                  </a:cubicBezTo>
                  <a:lnTo>
                    <a:pt x="369" y="12"/>
                  </a:lnTo>
                  <a:cubicBezTo>
                    <a:pt x="343" y="4"/>
                    <a:pt x="319" y="0"/>
                    <a:pt x="296" y="0"/>
                  </a:cubicBezTo>
                  <a:close/>
                </a:path>
              </a:pathLst>
            </a:custGeom>
            <a:solidFill>
              <a:srgbClr val="98AD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27" name="Google Shape;15827;p85"/>
            <p:cNvSpPr/>
            <p:nvPr/>
          </p:nvSpPr>
          <p:spPr>
            <a:xfrm>
              <a:off x="4877867" y="3063164"/>
              <a:ext cx="170149" cy="200410"/>
            </a:xfrm>
            <a:custGeom>
              <a:avLst/>
              <a:gdLst/>
              <a:ahLst/>
              <a:cxnLst/>
              <a:rect l="l" t="t" r="r" b="b"/>
              <a:pathLst>
                <a:path w="6511" h="7669" extrusionOk="0">
                  <a:moveTo>
                    <a:pt x="1064" y="0"/>
                  </a:moveTo>
                  <a:cubicBezTo>
                    <a:pt x="676" y="0"/>
                    <a:pt x="586" y="1024"/>
                    <a:pt x="1357" y="2629"/>
                  </a:cubicBezTo>
                  <a:cubicBezTo>
                    <a:pt x="1693" y="3351"/>
                    <a:pt x="1366" y="3293"/>
                    <a:pt x="683" y="4245"/>
                  </a:cubicBezTo>
                  <a:cubicBezTo>
                    <a:pt x="1" y="5207"/>
                    <a:pt x="405" y="7534"/>
                    <a:pt x="2905" y="7659"/>
                  </a:cubicBezTo>
                  <a:cubicBezTo>
                    <a:pt x="2982" y="7659"/>
                    <a:pt x="3136" y="7668"/>
                    <a:pt x="3222" y="7668"/>
                  </a:cubicBezTo>
                  <a:cubicBezTo>
                    <a:pt x="3299" y="7668"/>
                    <a:pt x="3424" y="7668"/>
                    <a:pt x="3501" y="7659"/>
                  </a:cubicBezTo>
                  <a:cubicBezTo>
                    <a:pt x="6011" y="7534"/>
                    <a:pt x="6511" y="5168"/>
                    <a:pt x="5751" y="4255"/>
                  </a:cubicBezTo>
                  <a:cubicBezTo>
                    <a:pt x="5203" y="3610"/>
                    <a:pt x="4924" y="3428"/>
                    <a:pt x="4915" y="3101"/>
                  </a:cubicBezTo>
                  <a:cubicBezTo>
                    <a:pt x="4915" y="2908"/>
                    <a:pt x="5934" y="1677"/>
                    <a:pt x="5549" y="1004"/>
                  </a:cubicBezTo>
                  <a:cubicBezTo>
                    <a:pt x="5517" y="947"/>
                    <a:pt x="5476" y="922"/>
                    <a:pt x="5428" y="922"/>
                  </a:cubicBezTo>
                  <a:cubicBezTo>
                    <a:pt x="5128" y="922"/>
                    <a:pt x="4547" y="1898"/>
                    <a:pt x="4014" y="1898"/>
                  </a:cubicBezTo>
                  <a:cubicBezTo>
                    <a:pt x="3822" y="1898"/>
                    <a:pt x="3636" y="1771"/>
                    <a:pt x="3472" y="1427"/>
                  </a:cubicBezTo>
                  <a:lnTo>
                    <a:pt x="3472" y="1206"/>
                  </a:lnTo>
                  <a:lnTo>
                    <a:pt x="2780" y="1206"/>
                  </a:lnTo>
                  <a:cubicBezTo>
                    <a:pt x="1587" y="1206"/>
                    <a:pt x="1674" y="110"/>
                    <a:pt x="1107" y="4"/>
                  </a:cubicBezTo>
                  <a:cubicBezTo>
                    <a:pt x="1092" y="2"/>
                    <a:pt x="1078" y="0"/>
                    <a:pt x="1064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28" name="Google Shape;15828;p85"/>
            <p:cNvSpPr/>
            <p:nvPr/>
          </p:nvSpPr>
          <p:spPr>
            <a:xfrm>
              <a:off x="4942963" y="3088905"/>
              <a:ext cx="105053" cy="174670"/>
            </a:xfrm>
            <a:custGeom>
              <a:avLst/>
              <a:gdLst/>
              <a:ahLst/>
              <a:cxnLst/>
              <a:rect l="l" t="t" r="r" b="b"/>
              <a:pathLst>
                <a:path w="4020" h="6684" extrusionOk="0">
                  <a:moveTo>
                    <a:pt x="3039" y="0"/>
                  </a:moveTo>
                  <a:cubicBezTo>
                    <a:pt x="3039" y="1029"/>
                    <a:pt x="991" y="1779"/>
                    <a:pt x="991" y="2270"/>
                  </a:cubicBezTo>
                  <a:cubicBezTo>
                    <a:pt x="991" y="2587"/>
                    <a:pt x="1279" y="2635"/>
                    <a:pt x="1827" y="3260"/>
                  </a:cubicBezTo>
                  <a:cubicBezTo>
                    <a:pt x="2539" y="4135"/>
                    <a:pt x="2145" y="6279"/>
                    <a:pt x="0" y="6626"/>
                  </a:cubicBezTo>
                  <a:cubicBezTo>
                    <a:pt x="135" y="6654"/>
                    <a:pt x="279" y="6664"/>
                    <a:pt x="414" y="6674"/>
                  </a:cubicBezTo>
                  <a:cubicBezTo>
                    <a:pt x="500" y="6674"/>
                    <a:pt x="645" y="6683"/>
                    <a:pt x="731" y="6683"/>
                  </a:cubicBezTo>
                  <a:cubicBezTo>
                    <a:pt x="808" y="6683"/>
                    <a:pt x="933" y="6683"/>
                    <a:pt x="1020" y="6674"/>
                  </a:cubicBezTo>
                  <a:cubicBezTo>
                    <a:pt x="3520" y="6549"/>
                    <a:pt x="4020" y="4183"/>
                    <a:pt x="3260" y="3270"/>
                  </a:cubicBezTo>
                  <a:cubicBezTo>
                    <a:pt x="2712" y="2625"/>
                    <a:pt x="2433" y="2443"/>
                    <a:pt x="2424" y="2116"/>
                  </a:cubicBezTo>
                  <a:cubicBezTo>
                    <a:pt x="2424" y="1923"/>
                    <a:pt x="3443" y="692"/>
                    <a:pt x="3058" y="19"/>
                  </a:cubicBezTo>
                  <a:cubicBezTo>
                    <a:pt x="3058" y="10"/>
                    <a:pt x="3049" y="0"/>
                    <a:pt x="3039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29" name="Google Shape;15829;p85"/>
            <p:cNvSpPr/>
            <p:nvPr/>
          </p:nvSpPr>
          <p:spPr>
            <a:xfrm>
              <a:off x="4949496" y="2966761"/>
              <a:ext cx="25662" cy="161368"/>
            </a:xfrm>
            <a:custGeom>
              <a:avLst/>
              <a:gdLst/>
              <a:ahLst/>
              <a:cxnLst/>
              <a:rect l="l" t="t" r="r" b="b"/>
              <a:pathLst>
                <a:path w="982" h="6175" extrusionOk="0">
                  <a:moveTo>
                    <a:pt x="202" y="1"/>
                  </a:moveTo>
                  <a:lnTo>
                    <a:pt x="0" y="5982"/>
                  </a:lnTo>
                  <a:cubicBezTo>
                    <a:pt x="0" y="6088"/>
                    <a:pt x="77" y="6174"/>
                    <a:pt x="183" y="6174"/>
                  </a:cubicBezTo>
                  <a:lnTo>
                    <a:pt x="798" y="6174"/>
                  </a:lnTo>
                  <a:cubicBezTo>
                    <a:pt x="904" y="6165"/>
                    <a:pt x="981" y="6088"/>
                    <a:pt x="981" y="5982"/>
                  </a:cubicBezTo>
                  <a:lnTo>
                    <a:pt x="779" y="1"/>
                  </a:ln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30" name="Google Shape;15830;p85"/>
            <p:cNvSpPr/>
            <p:nvPr/>
          </p:nvSpPr>
          <p:spPr>
            <a:xfrm>
              <a:off x="4962301" y="2967023"/>
              <a:ext cx="12857" cy="161107"/>
            </a:xfrm>
            <a:custGeom>
              <a:avLst/>
              <a:gdLst/>
              <a:ahLst/>
              <a:cxnLst/>
              <a:rect l="l" t="t" r="r" b="b"/>
              <a:pathLst>
                <a:path w="492" h="6165" extrusionOk="0">
                  <a:moveTo>
                    <a:pt x="1" y="0"/>
                  </a:moveTo>
                  <a:lnTo>
                    <a:pt x="1" y="6164"/>
                  </a:lnTo>
                  <a:lnTo>
                    <a:pt x="308" y="6164"/>
                  </a:lnTo>
                  <a:cubicBezTo>
                    <a:pt x="414" y="6164"/>
                    <a:pt x="491" y="6078"/>
                    <a:pt x="491" y="5982"/>
                  </a:cubicBezTo>
                  <a:lnTo>
                    <a:pt x="289" y="0"/>
                  </a:lnTo>
                  <a:close/>
                </a:path>
              </a:pathLst>
            </a:custGeom>
            <a:solidFill>
              <a:srgbClr val="98AD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31" name="Google Shape;15831;p85"/>
            <p:cNvSpPr/>
            <p:nvPr/>
          </p:nvSpPr>
          <p:spPr>
            <a:xfrm>
              <a:off x="4948739" y="2902946"/>
              <a:ext cx="33685" cy="71394"/>
            </a:xfrm>
            <a:custGeom>
              <a:avLst/>
              <a:gdLst/>
              <a:ahLst/>
              <a:cxnLst/>
              <a:rect l="l" t="t" r="r" b="b"/>
              <a:pathLst>
                <a:path w="1289" h="2732" extrusionOk="0">
                  <a:moveTo>
                    <a:pt x="914" y="0"/>
                  </a:moveTo>
                  <a:cubicBezTo>
                    <a:pt x="818" y="0"/>
                    <a:pt x="731" y="68"/>
                    <a:pt x="702" y="154"/>
                  </a:cubicBezTo>
                  <a:lnTo>
                    <a:pt x="39" y="2452"/>
                  </a:lnTo>
                  <a:cubicBezTo>
                    <a:pt x="0" y="2587"/>
                    <a:pt x="106" y="2731"/>
                    <a:pt x="260" y="2731"/>
                  </a:cubicBezTo>
                  <a:lnTo>
                    <a:pt x="702" y="2731"/>
                  </a:lnTo>
                  <a:cubicBezTo>
                    <a:pt x="799" y="2731"/>
                    <a:pt x="885" y="2664"/>
                    <a:pt x="914" y="2577"/>
                  </a:cubicBezTo>
                  <a:cubicBezTo>
                    <a:pt x="962" y="2433"/>
                    <a:pt x="1049" y="2308"/>
                    <a:pt x="1154" y="2212"/>
                  </a:cubicBezTo>
                  <a:cubicBezTo>
                    <a:pt x="1241" y="2135"/>
                    <a:pt x="1289" y="2020"/>
                    <a:pt x="1270" y="1914"/>
                  </a:cubicBezTo>
                  <a:lnTo>
                    <a:pt x="1154" y="1221"/>
                  </a:lnTo>
                  <a:cubicBezTo>
                    <a:pt x="1116" y="952"/>
                    <a:pt x="1126" y="673"/>
                    <a:pt x="1193" y="414"/>
                  </a:cubicBezTo>
                  <a:lnTo>
                    <a:pt x="1212" y="327"/>
                  </a:lnTo>
                  <a:cubicBezTo>
                    <a:pt x="1251" y="164"/>
                    <a:pt x="1126" y="0"/>
                    <a:pt x="952" y="0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32" name="Google Shape;15832;p85"/>
            <p:cNvSpPr/>
            <p:nvPr/>
          </p:nvSpPr>
          <p:spPr>
            <a:xfrm>
              <a:off x="4937423" y="3148199"/>
              <a:ext cx="49782" cy="11080"/>
            </a:xfrm>
            <a:custGeom>
              <a:avLst/>
              <a:gdLst/>
              <a:ahLst/>
              <a:cxnLst/>
              <a:rect l="l" t="t" r="r" b="b"/>
              <a:pathLst>
                <a:path w="1905" h="424" extrusionOk="0">
                  <a:moveTo>
                    <a:pt x="280" y="1"/>
                  </a:moveTo>
                  <a:cubicBezTo>
                    <a:pt x="1" y="1"/>
                    <a:pt x="1" y="424"/>
                    <a:pt x="280" y="424"/>
                  </a:cubicBezTo>
                  <a:lnTo>
                    <a:pt x="1626" y="424"/>
                  </a:lnTo>
                  <a:cubicBezTo>
                    <a:pt x="1905" y="424"/>
                    <a:pt x="1905" y="1"/>
                    <a:pt x="1626" y="1"/>
                  </a:cubicBez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33" name="Google Shape;15833;p85"/>
            <p:cNvSpPr/>
            <p:nvPr/>
          </p:nvSpPr>
          <p:spPr>
            <a:xfrm>
              <a:off x="4937423" y="3177102"/>
              <a:ext cx="49782" cy="11080"/>
            </a:xfrm>
            <a:custGeom>
              <a:avLst/>
              <a:gdLst/>
              <a:ahLst/>
              <a:cxnLst/>
              <a:rect l="l" t="t" r="r" b="b"/>
              <a:pathLst>
                <a:path w="1905" h="424" extrusionOk="0">
                  <a:moveTo>
                    <a:pt x="280" y="0"/>
                  </a:moveTo>
                  <a:cubicBezTo>
                    <a:pt x="1" y="0"/>
                    <a:pt x="1" y="423"/>
                    <a:pt x="280" y="423"/>
                  </a:cubicBezTo>
                  <a:lnTo>
                    <a:pt x="1626" y="423"/>
                  </a:lnTo>
                  <a:cubicBezTo>
                    <a:pt x="1905" y="423"/>
                    <a:pt x="1905" y="0"/>
                    <a:pt x="1626" y="0"/>
                  </a:cubicBez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34" name="Google Shape;15834;p85"/>
            <p:cNvSpPr/>
            <p:nvPr/>
          </p:nvSpPr>
          <p:spPr>
            <a:xfrm>
              <a:off x="4937423" y="3205247"/>
              <a:ext cx="49782" cy="10819"/>
            </a:xfrm>
            <a:custGeom>
              <a:avLst/>
              <a:gdLst/>
              <a:ahLst/>
              <a:cxnLst/>
              <a:rect l="l" t="t" r="r" b="b"/>
              <a:pathLst>
                <a:path w="1905" h="414" extrusionOk="0">
                  <a:moveTo>
                    <a:pt x="280" y="0"/>
                  </a:moveTo>
                  <a:cubicBezTo>
                    <a:pt x="1" y="0"/>
                    <a:pt x="1" y="414"/>
                    <a:pt x="280" y="414"/>
                  </a:cubicBezTo>
                  <a:lnTo>
                    <a:pt x="1626" y="414"/>
                  </a:lnTo>
                  <a:cubicBezTo>
                    <a:pt x="1905" y="414"/>
                    <a:pt x="1905" y="0"/>
                    <a:pt x="1626" y="0"/>
                  </a:cubicBez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35" name="Google Shape;15835;p85"/>
            <p:cNvSpPr/>
            <p:nvPr/>
          </p:nvSpPr>
          <p:spPr>
            <a:xfrm>
              <a:off x="4999253" y="3176841"/>
              <a:ext cx="11080" cy="11342"/>
            </a:xfrm>
            <a:custGeom>
              <a:avLst/>
              <a:gdLst/>
              <a:ahLst/>
              <a:cxnLst/>
              <a:rect l="l" t="t" r="r" b="b"/>
              <a:pathLst>
                <a:path w="424" h="434" extrusionOk="0">
                  <a:moveTo>
                    <a:pt x="212" y="1"/>
                  </a:moveTo>
                  <a:cubicBezTo>
                    <a:pt x="96" y="1"/>
                    <a:pt x="0" y="97"/>
                    <a:pt x="0" y="222"/>
                  </a:cubicBezTo>
                  <a:cubicBezTo>
                    <a:pt x="0" y="337"/>
                    <a:pt x="96" y="433"/>
                    <a:pt x="212" y="433"/>
                  </a:cubicBezTo>
                  <a:cubicBezTo>
                    <a:pt x="327" y="433"/>
                    <a:pt x="423" y="337"/>
                    <a:pt x="423" y="222"/>
                  </a:cubicBezTo>
                  <a:cubicBezTo>
                    <a:pt x="423" y="97"/>
                    <a:pt x="327" y="1"/>
                    <a:pt x="212" y="1"/>
                  </a:cubicBezTo>
                  <a:close/>
                </a:path>
              </a:pathLst>
            </a:custGeom>
            <a:solidFill>
              <a:srgbClr val="D5DD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36" name="Google Shape;15836;p85"/>
            <p:cNvSpPr/>
            <p:nvPr/>
          </p:nvSpPr>
          <p:spPr>
            <a:xfrm>
              <a:off x="4999253" y="3204985"/>
              <a:ext cx="11080" cy="11342"/>
            </a:xfrm>
            <a:custGeom>
              <a:avLst/>
              <a:gdLst/>
              <a:ahLst/>
              <a:cxnLst/>
              <a:rect l="l" t="t" r="r" b="b"/>
              <a:pathLst>
                <a:path w="424" h="434" extrusionOk="0">
                  <a:moveTo>
                    <a:pt x="212" y="1"/>
                  </a:moveTo>
                  <a:cubicBezTo>
                    <a:pt x="96" y="1"/>
                    <a:pt x="0" y="97"/>
                    <a:pt x="0" y="212"/>
                  </a:cubicBezTo>
                  <a:cubicBezTo>
                    <a:pt x="0" y="337"/>
                    <a:pt x="96" y="433"/>
                    <a:pt x="212" y="433"/>
                  </a:cubicBezTo>
                  <a:cubicBezTo>
                    <a:pt x="327" y="433"/>
                    <a:pt x="423" y="337"/>
                    <a:pt x="423" y="212"/>
                  </a:cubicBezTo>
                  <a:cubicBezTo>
                    <a:pt x="423" y="97"/>
                    <a:pt x="327" y="1"/>
                    <a:pt x="212" y="1"/>
                  </a:cubicBezTo>
                  <a:close/>
                </a:path>
              </a:pathLst>
            </a:custGeom>
            <a:solidFill>
              <a:srgbClr val="D5DD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37" name="Google Shape;15837;p85"/>
            <p:cNvSpPr/>
            <p:nvPr/>
          </p:nvSpPr>
          <p:spPr>
            <a:xfrm>
              <a:off x="4957284" y="2914235"/>
              <a:ext cx="18110" cy="53572"/>
            </a:xfrm>
            <a:custGeom>
              <a:avLst/>
              <a:gdLst/>
              <a:ahLst/>
              <a:cxnLst/>
              <a:rect l="l" t="t" r="r" b="b"/>
              <a:pathLst>
                <a:path w="693" h="2050" extrusionOk="0">
                  <a:moveTo>
                    <a:pt x="577" y="1"/>
                  </a:moveTo>
                  <a:cubicBezTo>
                    <a:pt x="568" y="1"/>
                    <a:pt x="558" y="11"/>
                    <a:pt x="558" y="20"/>
                  </a:cubicBezTo>
                  <a:lnTo>
                    <a:pt x="29" y="1809"/>
                  </a:lnTo>
                  <a:cubicBezTo>
                    <a:pt x="0" y="1934"/>
                    <a:pt x="97" y="2049"/>
                    <a:pt x="222" y="2049"/>
                  </a:cubicBezTo>
                  <a:cubicBezTo>
                    <a:pt x="298" y="2049"/>
                    <a:pt x="366" y="2011"/>
                    <a:pt x="395" y="1943"/>
                  </a:cubicBezTo>
                  <a:cubicBezTo>
                    <a:pt x="462" y="1809"/>
                    <a:pt x="549" y="1693"/>
                    <a:pt x="664" y="1597"/>
                  </a:cubicBezTo>
                  <a:cubicBezTo>
                    <a:pt x="683" y="1578"/>
                    <a:pt x="693" y="1540"/>
                    <a:pt x="693" y="1511"/>
                  </a:cubicBezTo>
                  <a:lnTo>
                    <a:pt x="577" y="828"/>
                  </a:lnTo>
                  <a:cubicBezTo>
                    <a:pt x="539" y="559"/>
                    <a:pt x="539" y="289"/>
                    <a:pt x="597" y="30"/>
                  </a:cubicBezTo>
                  <a:cubicBezTo>
                    <a:pt x="597" y="11"/>
                    <a:pt x="587" y="1"/>
                    <a:pt x="577" y="1"/>
                  </a:cubicBezTo>
                  <a:close/>
                </a:path>
              </a:pathLst>
            </a:custGeom>
            <a:solidFill>
              <a:srgbClr val="D9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838" name="Google Shape;15838;p85"/>
          <p:cNvGrpSpPr/>
          <p:nvPr/>
        </p:nvGrpSpPr>
        <p:grpSpPr>
          <a:xfrm>
            <a:off x="6741689" y="1500676"/>
            <a:ext cx="207962" cy="361203"/>
            <a:chOff x="6741689" y="1500676"/>
            <a:chExt cx="207962" cy="361203"/>
          </a:xfrm>
        </p:grpSpPr>
        <p:sp>
          <p:nvSpPr>
            <p:cNvPr id="15839" name="Google Shape;15839;p85"/>
            <p:cNvSpPr/>
            <p:nvPr/>
          </p:nvSpPr>
          <p:spPr>
            <a:xfrm>
              <a:off x="6749242" y="1500676"/>
              <a:ext cx="184469" cy="361203"/>
            </a:xfrm>
            <a:custGeom>
              <a:avLst/>
              <a:gdLst/>
              <a:ahLst/>
              <a:cxnLst/>
              <a:rect l="l" t="t" r="r" b="b"/>
              <a:pathLst>
                <a:path w="7059" h="13822" extrusionOk="0">
                  <a:moveTo>
                    <a:pt x="1293" y="0"/>
                  </a:moveTo>
                  <a:cubicBezTo>
                    <a:pt x="1145" y="0"/>
                    <a:pt x="993" y="35"/>
                    <a:pt x="847" y="109"/>
                  </a:cubicBezTo>
                  <a:lnTo>
                    <a:pt x="0" y="522"/>
                  </a:lnTo>
                  <a:lnTo>
                    <a:pt x="991" y="551"/>
                  </a:lnTo>
                  <a:cubicBezTo>
                    <a:pt x="1279" y="589"/>
                    <a:pt x="1500" y="849"/>
                    <a:pt x="1481" y="1147"/>
                  </a:cubicBezTo>
                  <a:lnTo>
                    <a:pt x="991" y="11792"/>
                  </a:lnTo>
                  <a:cubicBezTo>
                    <a:pt x="933" y="12898"/>
                    <a:pt x="1818" y="13821"/>
                    <a:pt x="2924" y="13821"/>
                  </a:cubicBezTo>
                  <a:cubicBezTo>
                    <a:pt x="4001" y="13821"/>
                    <a:pt x="4876" y="12946"/>
                    <a:pt x="4876" y="11879"/>
                  </a:cubicBezTo>
                  <a:lnTo>
                    <a:pt x="4876" y="10388"/>
                  </a:lnTo>
                  <a:cubicBezTo>
                    <a:pt x="4876" y="9090"/>
                    <a:pt x="5501" y="7869"/>
                    <a:pt x="6558" y="7119"/>
                  </a:cubicBezTo>
                  <a:lnTo>
                    <a:pt x="7058" y="6753"/>
                  </a:lnTo>
                  <a:lnTo>
                    <a:pt x="4799" y="3811"/>
                  </a:lnTo>
                  <a:lnTo>
                    <a:pt x="3789" y="5494"/>
                  </a:lnTo>
                  <a:cubicBezTo>
                    <a:pt x="3414" y="6119"/>
                    <a:pt x="3222" y="6821"/>
                    <a:pt x="3222" y="7551"/>
                  </a:cubicBezTo>
                  <a:lnTo>
                    <a:pt x="3222" y="11398"/>
                  </a:lnTo>
                  <a:cubicBezTo>
                    <a:pt x="3222" y="11657"/>
                    <a:pt x="3010" y="11879"/>
                    <a:pt x="2741" y="11879"/>
                  </a:cubicBezTo>
                  <a:cubicBezTo>
                    <a:pt x="2481" y="11869"/>
                    <a:pt x="2270" y="11657"/>
                    <a:pt x="2270" y="11398"/>
                  </a:cubicBezTo>
                  <a:lnTo>
                    <a:pt x="2289" y="993"/>
                  </a:lnTo>
                  <a:lnTo>
                    <a:pt x="2289" y="955"/>
                  </a:lnTo>
                  <a:cubicBezTo>
                    <a:pt x="2259" y="397"/>
                    <a:pt x="1798" y="0"/>
                    <a:pt x="1293" y="0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40" name="Google Shape;15840;p85"/>
            <p:cNvSpPr/>
            <p:nvPr/>
          </p:nvSpPr>
          <p:spPr>
            <a:xfrm>
              <a:off x="6775113" y="1501199"/>
              <a:ext cx="37735" cy="310167"/>
            </a:xfrm>
            <a:custGeom>
              <a:avLst/>
              <a:gdLst/>
              <a:ahLst/>
              <a:cxnLst/>
              <a:rect l="l" t="t" r="r" b="b"/>
              <a:pathLst>
                <a:path w="1444" h="11869" extrusionOk="0">
                  <a:moveTo>
                    <a:pt x="307" y="1"/>
                  </a:moveTo>
                  <a:cubicBezTo>
                    <a:pt x="206" y="1"/>
                    <a:pt x="103" y="17"/>
                    <a:pt x="1" y="50"/>
                  </a:cubicBezTo>
                  <a:cubicBezTo>
                    <a:pt x="366" y="175"/>
                    <a:pt x="885" y="502"/>
                    <a:pt x="905" y="944"/>
                  </a:cubicBezTo>
                  <a:cubicBezTo>
                    <a:pt x="905" y="954"/>
                    <a:pt x="664" y="11387"/>
                    <a:pt x="664" y="11387"/>
                  </a:cubicBezTo>
                  <a:cubicBezTo>
                    <a:pt x="664" y="11647"/>
                    <a:pt x="866" y="11859"/>
                    <a:pt x="1126" y="11868"/>
                  </a:cubicBezTo>
                  <a:cubicBezTo>
                    <a:pt x="1241" y="11868"/>
                    <a:pt x="1357" y="11830"/>
                    <a:pt x="1443" y="11753"/>
                  </a:cubicBezTo>
                  <a:cubicBezTo>
                    <a:pt x="1337" y="11657"/>
                    <a:pt x="1280" y="11532"/>
                    <a:pt x="1280" y="11387"/>
                  </a:cubicBezTo>
                  <a:lnTo>
                    <a:pt x="1289" y="983"/>
                  </a:lnTo>
                  <a:lnTo>
                    <a:pt x="1289" y="944"/>
                  </a:lnTo>
                  <a:cubicBezTo>
                    <a:pt x="1265" y="399"/>
                    <a:pt x="813" y="1"/>
                    <a:pt x="30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41" name="Google Shape;15841;p85"/>
            <p:cNvSpPr/>
            <p:nvPr/>
          </p:nvSpPr>
          <p:spPr>
            <a:xfrm>
              <a:off x="6773623" y="1645241"/>
              <a:ext cx="159330" cy="216638"/>
            </a:xfrm>
            <a:custGeom>
              <a:avLst/>
              <a:gdLst/>
              <a:ahLst/>
              <a:cxnLst/>
              <a:rect l="l" t="t" r="r" b="b"/>
              <a:pathLst>
                <a:path w="6097" h="8290" extrusionOk="0">
                  <a:moveTo>
                    <a:pt x="5183" y="0"/>
                  </a:moveTo>
                  <a:lnTo>
                    <a:pt x="4500" y="462"/>
                  </a:lnTo>
                  <a:cubicBezTo>
                    <a:pt x="3443" y="1221"/>
                    <a:pt x="3135" y="2433"/>
                    <a:pt x="3135" y="3731"/>
                  </a:cubicBezTo>
                  <a:lnTo>
                    <a:pt x="3135" y="6741"/>
                  </a:lnTo>
                  <a:cubicBezTo>
                    <a:pt x="3145" y="7289"/>
                    <a:pt x="2731" y="7741"/>
                    <a:pt x="2193" y="7808"/>
                  </a:cubicBezTo>
                  <a:cubicBezTo>
                    <a:pt x="2125" y="7808"/>
                    <a:pt x="2068" y="7818"/>
                    <a:pt x="2000" y="7818"/>
                  </a:cubicBezTo>
                  <a:cubicBezTo>
                    <a:pt x="1000" y="7808"/>
                    <a:pt x="173" y="7058"/>
                    <a:pt x="67" y="6068"/>
                  </a:cubicBezTo>
                  <a:lnTo>
                    <a:pt x="58" y="6260"/>
                  </a:lnTo>
                  <a:cubicBezTo>
                    <a:pt x="0" y="7366"/>
                    <a:pt x="885" y="8289"/>
                    <a:pt x="1991" y="8289"/>
                  </a:cubicBezTo>
                  <a:lnTo>
                    <a:pt x="2039" y="8289"/>
                  </a:lnTo>
                  <a:cubicBezTo>
                    <a:pt x="2356" y="8279"/>
                    <a:pt x="2664" y="8193"/>
                    <a:pt x="2943" y="8039"/>
                  </a:cubicBezTo>
                  <a:lnTo>
                    <a:pt x="3020" y="7991"/>
                  </a:lnTo>
                  <a:lnTo>
                    <a:pt x="3096" y="7943"/>
                  </a:lnTo>
                  <a:lnTo>
                    <a:pt x="3164" y="7895"/>
                  </a:lnTo>
                  <a:lnTo>
                    <a:pt x="3231" y="7837"/>
                  </a:lnTo>
                  <a:lnTo>
                    <a:pt x="3241" y="7837"/>
                  </a:lnTo>
                  <a:lnTo>
                    <a:pt x="3298" y="7779"/>
                  </a:lnTo>
                  <a:lnTo>
                    <a:pt x="3308" y="7779"/>
                  </a:lnTo>
                  <a:lnTo>
                    <a:pt x="3366" y="7722"/>
                  </a:lnTo>
                  <a:lnTo>
                    <a:pt x="3375" y="7712"/>
                  </a:lnTo>
                  <a:lnTo>
                    <a:pt x="3433" y="7654"/>
                  </a:lnTo>
                  <a:lnTo>
                    <a:pt x="3443" y="7645"/>
                  </a:lnTo>
                  <a:lnTo>
                    <a:pt x="3491" y="7587"/>
                  </a:lnTo>
                  <a:lnTo>
                    <a:pt x="3500" y="7568"/>
                  </a:lnTo>
                  <a:lnTo>
                    <a:pt x="3548" y="7510"/>
                  </a:lnTo>
                  <a:lnTo>
                    <a:pt x="3558" y="7501"/>
                  </a:lnTo>
                  <a:lnTo>
                    <a:pt x="3596" y="7443"/>
                  </a:lnTo>
                  <a:lnTo>
                    <a:pt x="3616" y="7414"/>
                  </a:lnTo>
                  <a:lnTo>
                    <a:pt x="3645" y="7356"/>
                  </a:lnTo>
                  <a:lnTo>
                    <a:pt x="3664" y="7337"/>
                  </a:lnTo>
                  <a:lnTo>
                    <a:pt x="3693" y="7279"/>
                  </a:lnTo>
                  <a:lnTo>
                    <a:pt x="3712" y="7251"/>
                  </a:lnTo>
                  <a:lnTo>
                    <a:pt x="3741" y="7202"/>
                  </a:lnTo>
                  <a:lnTo>
                    <a:pt x="3750" y="7164"/>
                  </a:lnTo>
                  <a:lnTo>
                    <a:pt x="3779" y="7116"/>
                  </a:lnTo>
                  <a:lnTo>
                    <a:pt x="3789" y="7077"/>
                  </a:lnTo>
                  <a:lnTo>
                    <a:pt x="3808" y="7029"/>
                  </a:lnTo>
                  <a:lnTo>
                    <a:pt x="3827" y="6991"/>
                  </a:lnTo>
                  <a:cubicBezTo>
                    <a:pt x="3827" y="6972"/>
                    <a:pt x="3837" y="6952"/>
                    <a:pt x="3837" y="6943"/>
                  </a:cubicBezTo>
                  <a:lnTo>
                    <a:pt x="3856" y="6895"/>
                  </a:lnTo>
                  <a:cubicBezTo>
                    <a:pt x="3856" y="6876"/>
                    <a:pt x="3866" y="6866"/>
                    <a:pt x="3866" y="6847"/>
                  </a:cubicBezTo>
                  <a:cubicBezTo>
                    <a:pt x="3866" y="6827"/>
                    <a:pt x="3875" y="6818"/>
                    <a:pt x="3875" y="6799"/>
                  </a:cubicBezTo>
                  <a:cubicBezTo>
                    <a:pt x="3875" y="6789"/>
                    <a:pt x="3885" y="6770"/>
                    <a:pt x="3885" y="6760"/>
                  </a:cubicBezTo>
                  <a:cubicBezTo>
                    <a:pt x="3895" y="6741"/>
                    <a:pt x="3895" y="6722"/>
                    <a:pt x="3895" y="6702"/>
                  </a:cubicBezTo>
                  <a:cubicBezTo>
                    <a:pt x="3895" y="6693"/>
                    <a:pt x="3895" y="6674"/>
                    <a:pt x="3904" y="6664"/>
                  </a:cubicBezTo>
                  <a:cubicBezTo>
                    <a:pt x="3914" y="6645"/>
                    <a:pt x="3904" y="6626"/>
                    <a:pt x="3914" y="6606"/>
                  </a:cubicBezTo>
                  <a:cubicBezTo>
                    <a:pt x="3914" y="6587"/>
                    <a:pt x="3914" y="6577"/>
                    <a:pt x="3914" y="6568"/>
                  </a:cubicBezTo>
                  <a:lnTo>
                    <a:pt x="3914" y="6500"/>
                  </a:lnTo>
                  <a:lnTo>
                    <a:pt x="3914" y="6472"/>
                  </a:lnTo>
                  <a:lnTo>
                    <a:pt x="3914" y="6366"/>
                  </a:lnTo>
                  <a:lnTo>
                    <a:pt x="3914" y="4856"/>
                  </a:lnTo>
                  <a:cubicBezTo>
                    <a:pt x="3914" y="3558"/>
                    <a:pt x="4539" y="2337"/>
                    <a:pt x="5597" y="1587"/>
                  </a:cubicBezTo>
                  <a:lnTo>
                    <a:pt x="6097" y="1221"/>
                  </a:lnTo>
                  <a:lnTo>
                    <a:pt x="5183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42" name="Google Shape;15842;p85"/>
            <p:cNvSpPr/>
            <p:nvPr/>
          </p:nvSpPr>
          <p:spPr>
            <a:xfrm>
              <a:off x="6854530" y="1589082"/>
              <a:ext cx="93006" cy="108502"/>
            </a:xfrm>
            <a:custGeom>
              <a:avLst/>
              <a:gdLst/>
              <a:ahLst/>
              <a:cxnLst/>
              <a:rect l="l" t="t" r="r" b="b"/>
              <a:pathLst>
                <a:path w="3559" h="4152" extrusionOk="0">
                  <a:moveTo>
                    <a:pt x="563" y="0"/>
                  </a:moveTo>
                  <a:cubicBezTo>
                    <a:pt x="457" y="0"/>
                    <a:pt x="351" y="33"/>
                    <a:pt x="260" y="101"/>
                  </a:cubicBezTo>
                  <a:cubicBezTo>
                    <a:pt x="49" y="274"/>
                    <a:pt x="0" y="582"/>
                    <a:pt x="174" y="803"/>
                  </a:cubicBezTo>
                  <a:lnTo>
                    <a:pt x="2597" y="3957"/>
                  </a:lnTo>
                  <a:cubicBezTo>
                    <a:pt x="2697" y="4085"/>
                    <a:pt x="2842" y="4152"/>
                    <a:pt x="2990" y="4152"/>
                  </a:cubicBezTo>
                  <a:cubicBezTo>
                    <a:pt x="3097" y="4152"/>
                    <a:pt x="3206" y="4116"/>
                    <a:pt x="3299" y="4043"/>
                  </a:cubicBezTo>
                  <a:cubicBezTo>
                    <a:pt x="3520" y="3880"/>
                    <a:pt x="3558" y="3563"/>
                    <a:pt x="3385" y="3351"/>
                  </a:cubicBezTo>
                  <a:lnTo>
                    <a:pt x="962" y="197"/>
                  </a:lnTo>
                  <a:cubicBezTo>
                    <a:pt x="860" y="67"/>
                    <a:pt x="712" y="0"/>
                    <a:pt x="563" y="0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43" name="Google Shape;15843;p85"/>
            <p:cNvSpPr/>
            <p:nvPr/>
          </p:nvSpPr>
          <p:spPr>
            <a:xfrm>
              <a:off x="6857796" y="1589134"/>
              <a:ext cx="91856" cy="108398"/>
            </a:xfrm>
            <a:custGeom>
              <a:avLst/>
              <a:gdLst/>
              <a:ahLst/>
              <a:cxnLst/>
              <a:rect l="l" t="t" r="r" b="b"/>
              <a:pathLst>
                <a:path w="3515" h="4148" extrusionOk="0">
                  <a:moveTo>
                    <a:pt x="444" y="0"/>
                  </a:moveTo>
                  <a:cubicBezTo>
                    <a:pt x="337" y="0"/>
                    <a:pt x="228" y="36"/>
                    <a:pt x="135" y="108"/>
                  </a:cubicBezTo>
                  <a:cubicBezTo>
                    <a:pt x="77" y="147"/>
                    <a:pt x="29" y="205"/>
                    <a:pt x="0" y="272"/>
                  </a:cubicBezTo>
                  <a:cubicBezTo>
                    <a:pt x="154" y="272"/>
                    <a:pt x="289" y="339"/>
                    <a:pt x="385" y="464"/>
                  </a:cubicBezTo>
                  <a:lnTo>
                    <a:pt x="2808" y="3618"/>
                  </a:lnTo>
                  <a:cubicBezTo>
                    <a:pt x="2924" y="3772"/>
                    <a:pt x="2943" y="3974"/>
                    <a:pt x="2856" y="4147"/>
                  </a:cubicBezTo>
                  <a:cubicBezTo>
                    <a:pt x="2865" y="4148"/>
                    <a:pt x="2873" y="4148"/>
                    <a:pt x="2881" y="4148"/>
                  </a:cubicBezTo>
                  <a:cubicBezTo>
                    <a:pt x="3289" y="4148"/>
                    <a:pt x="3515" y="3679"/>
                    <a:pt x="3260" y="3349"/>
                  </a:cubicBezTo>
                  <a:lnTo>
                    <a:pt x="837" y="195"/>
                  </a:lnTo>
                  <a:cubicBezTo>
                    <a:pt x="737" y="67"/>
                    <a:pt x="592" y="0"/>
                    <a:pt x="444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44" name="Google Shape;15844;p85"/>
            <p:cNvSpPr/>
            <p:nvPr/>
          </p:nvSpPr>
          <p:spPr>
            <a:xfrm>
              <a:off x="6801245" y="1635441"/>
              <a:ext cx="31699" cy="11315"/>
            </a:xfrm>
            <a:custGeom>
              <a:avLst/>
              <a:gdLst/>
              <a:ahLst/>
              <a:cxnLst/>
              <a:rect l="l" t="t" r="r" b="b"/>
              <a:pathLst>
                <a:path w="1213" h="433" extrusionOk="0">
                  <a:moveTo>
                    <a:pt x="289" y="0"/>
                  </a:moveTo>
                  <a:cubicBezTo>
                    <a:pt x="1" y="0"/>
                    <a:pt x="1" y="433"/>
                    <a:pt x="289" y="433"/>
                  </a:cubicBezTo>
                  <a:lnTo>
                    <a:pt x="924" y="433"/>
                  </a:lnTo>
                  <a:cubicBezTo>
                    <a:pt x="1212" y="433"/>
                    <a:pt x="1212" y="0"/>
                    <a:pt x="924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45" name="Google Shape;15845;p85"/>
            <p:cNvSpPr/>
            <p:nvPr/>
          </p:nvSpPr>
          <p:spPr>
            <a:xfrm>
              <a:off x="6819852" y="1626765"/>
              <a:ext cx="11342" cy="28537"/>
            </a:xfrm>
            <a:custGeom>
              <a:avLst/>
              <a:gdLst/>
              <a:ahLst/>
              <a:cxnLst/>
              <a:rect l="l" t="t" r="r" b="b"/>
              <a:pathLst>
                <a:path w="434" h="1092" extrusionOk="0">
                  <a:moveTo>
                    <a:pt x="217" y="0"/>
                  </a:moveTo>
                  <a:cubicBezTo>
                    <a:pt x="109" y="0"/>
                    <a:pt x="0" y="72"/>
                    <a:pt x="0" y="217"/>
                  </a:cubicBezTo>
                  <a:lnTo>
                    <a:pt x="0" y="880"/>
                  </a:lnTo>
                  <a:cubicBezTo>
                    <a:pt x="0" y="996"/>
                    <a:pt x="97" y="1092"/>
                    <a:pt x="212" y="1092"/>
                  </a:cubicBezTo>
                  <a:cubicBezTo>
                    <a:pt x="337" y="1092"/>
                    <a:pt x="433" y="996"/>
                    <a:pt x="433" y="880"/>
                  </a:cubicBezTo>
                  <a:lnTo>
                    <a:pt x="433" y="217"/>
                  </a:lnTo>
                  <a:cubicBezTo>
                    <a:pt x="433" y="72"/>
                    <a:pt x="325" y="0"/>
                    <a:pt x="217" y="0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46" name="Google Shape;15846;p85"/>
            <p:cNvSpPr/>
            <p:nvPr/>
          </p:nvSpPr>
          <p:spPr>
            <a:xfrm>
              <a:off x="6754756" y="1761583"/>
              <a:ext cx="29687" cy="11315"/>
            </a:xfrm>
            <a:custGeom>
              <a:avLst/>
              <a:gdLst/>
              <a:ahLst/>
              <a:cxnLst/>
              <a:rect l="l" t="t" r="r" b="b"/>
              <a:pathLst>
                <a:path w="1136" h="433" extrusionOk="0">
                  <a:moveTo>
                    <a:pt x="299" y="0"/>
                  </a:moveTo>
                  <a:cubicBezTo>
                    <a:pt x="1" y="0"/>
                    <a:pt x="1" y="433"/>
                    <a:pt x="299" y="433"/>
                  </a:cubicBezTo>
                  <a:lnTo>
                    <a:pt x="847" y="433"/>
                  </a:lnTo>
                  <a:cubicBezTo>
                    <a:pt x="1136" y="433"/>
                    <a:pt x="1136" y="0"/>
                    <a:pt x="847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47" name="Google Shape;15847;p85"/>
            <p:cNvSpPr/>
            <p:nvPr/>
          </p:nvSpPr>
          <p:spPr>
            <a:xfrm>
              <a:off x="6756768" y="1752907"/>
              <a:ext cx="11342" cy="28537"/>
            </a:xfrm>
            <a:custGeom>
              <a:avLst/>
              <a:gdLst/>
              <a:ahLst/>
              <a:cxnLst/>
              <a:rect l="l" t="t" r="r" b="b"/>
              <a:pathLst>
                <a:path w="434" h="1092" extrusionOk="0">
                  <a:moveTo>
                    <a:pt x="217" y="1"/>
                  </a:moveTo>
                  <a:cubicBezTo>
                    <a:pt x="109" y="1"/>
                    <a:pt x="1" y="73"/>
                    <a:pt x="1" y="217"/>
                  </a:cubicBezTo>
                  <a:lnTo>
                    <a:pt x="1" y="880"/>
                  </a:lnTo>
                  <a:cubicBezTo>
                    <a:pt x="1" y="996"/>
                    <a:pt x="97" y="1092"/>
                    <a:pt x="222" y="1092"/>
                  </a:cubicBezTo>
                  <a:cubicBezTo>
                    <a:pt x="337" y="1092"/>
                    <a:pt x="434" y="996"/>
                    <a:pt x="434" y="880"/>
                  </a:cubicBezTo>
                  <a:lnTo>
                    <a:pt x="434" y="217"/>
                  </a:lnTo>
                  <a:cubicBezTo>
                    <a:pt x="434" y="73"/>
                    <a:pt x="325" y="1"/>
                    <a:pt x="217" y="1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48" name="Google Shape;15848;p85"/>
            <p:cNvSpPr/>
            <p:nvPr/>
          </p:nvSpPr>
          <p:spPr>
            <a:xfrm>
              <a:off x="6754756" y="1717863"/>
              <a:ext cx="31699" cy="11577"/>
            </a:xfrm>
            <a:custGeom>
              <a:avLst/>
              <a:gdLst/>
              <a:ahLst/>
              <a:cxnLst/>
              <a:rect l="l" t="t" r="r" b="b"/>
              <a:pathLst>
                <a:path w="1213" h="443" extrusionOk="0">
                  <a:moveTo>
                    <a:pt x="299" y="0"/>
                  </a:moveTo>
                  <a:cubicBezTo>
                    <a:pt x="1" y="0"/>
                    <a:pt x="1" y="442"/>
                    <a:pt x="299" y="442"/>
                  </a:cubicBezTo>
                  <a:lnTo>
                    <a:pt x="924" y="442"/>
                  </a:lnTo>
                  <a:cubicBezTo>
                    <a:pt x="1212" y="442"/>
                    <a:pt x="1212" y="0"/>
                    <a:pt x="924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49" name="Google Shape;15849;p85"/>
            <p:cNvSpPr/>
            <p:nvPr/>
          </p:nvSpPr>
          <p:spPr>
            <a:xfrm>
              <a:off x="6756768" y="1709422"/>
              <a:ext cx="11342" cy="28563"/>
            </a:xfrm>
            <a:custGeom>
              <a:avLst/>
              <a:gdLst/>
              <a:ahLst/>
              <a:cxnLst/>
              <a:rect l="l" t="t" r="r" b="b"/>
              <a:pathLst>
                <a:path w="434" h="1093" extrusionOk="0">
                  <a:moveTo>
                    <a:pt x="217" y="1"/>
                  </a:moveTo>
                  <a:cubicBezTo>
                    <a:pt x="109" y="1"/>
                    <a:pt x="1" y="73"/>
                    <a:pt x="1" y="217"/>
                  </a:cubicBezTo>
                  <a:lnTo>
                    <a:pt x="1" y="871"/>
                  </a:lnTo>
                  <a:cubicBezTo>
                    <a:pt x="1" y="996"/>
                    <a:pt x="97" y="1092"/>
                    <a:pt x="222" y="1092"/>
                  </a:cubicBezTo>
                  <a:cubicBezTo>
                    <a:pt x="337" y="1092"/>
                    <a:pt x="434" y="996"/>
                    <a:pt x="434" y="871"/>
                  </a:cubicBezTo>
                  <a:lnTo>
                    <a:pt x="434" y="217"/>
                  </a:lnTo>
                  <a:cubicBezTo>
                    <a:pt x="434" y="73"/>
                    <a:pt x="325" y="1"/>
                    <a:pt x="217" y="1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50" name="Google Shape;15850;p85"/>
            <p:cNvSpPr/>
            <p:nvPr/>
          </p:nvSpPr>
          <p:spPr>
            <a:xfrm>
              <a:off x="6833414" y="1779431"/>
              <a:ext cx="43014" cy="11315"/>
            </a:xfrm>
            <a:custGeom>
              <a:avLst/>
              <a:gdLst/>
              <a:ahLst/>
              <a:cxnLst/>
              <a:rect l="l" t="t" r="r" b="b"/>
              <a:pathLst>
                <a:path w="1646" h="433" extrusionOk="0">
                  <a:moveTo>
                    <a:pt x="1" y="0"/>
                  </a:moveTo>
                  <a:lnTo>
                    <a:pt x="1" y="433"/>
                  </a:lnTo>
                  <a:lnTo>
                    <a:pt x="1645" y="433"/>
                  </a:lnTo>
                  <a:lnTo>
                    <a:pt x="1645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51" name="Google Shape;15851;p85"/>
            <p:cNvSpPr/>
            <p:nvPr/>
          </p:nvSpPr>
          <p:spPr>
            <a:xfrm>
              <a:off x="6775871" y="1779431"/>
              <a:ext cx="32692" cy="11315"/>
            </a:xfrm>
            <a:custGeom>
              <a:avLst/>
              <a:gdLst/>
              <a:ahLst/>
              <a:cxnLst/>
              <a:rect l="l" t="t" r="r" b="b"/>
              <a:pathLst>
                <a:path w="1251" h="433" extrusionOk="0">
                  <a:moveTo>
                    <a:pt x="20" y="0"/>
                  </a:moveTo>
                  <a:lnTo>
                    <a:pt x="1" y="433"/>
                  </a:lnTo>
                  <a:lnTo>
                    <a:pt x="1251" y="433"/>
                  </a:lnTo>
                  <a:lnTo>
                    <a:pt x="125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52" name="Google Shape;15852;p85"/>
            <p:cNvSpPr/>
            <p:nvPr/>
          </p:nvSpPr>
          <p:spPr>
            <a:xfrm>
              <a:off x="6801245" y="1596974"/>
              <a:ext cx="31699" cy="11342"/>
            </a:xfrm>
            <a:custGeom>
              <a:avLst/>
              <a:gdLst/>
              <a:ahLst/>
              <a:cxnLst/>
              <a:rect l="l" t="t" r="r" b="b"/>
              <a:pathLst>
                <a:path w="1213" h="434" extrusionOk="0">
                  <a:moveTo>
                    <a:pt x="289" y="1"/>
                  </a:moveTo>
                  <a:cubicBezTo>
                    <a:pt x="1" y="1"/>
                    <a:pt x="1" y="434"/>
                    <a:pt x="289" y="434"/>
                  </a:cubicBezTo>
                  <a:lnTo>
                    <a:pt x="924" y="434"/>
                  </a:lnTo>
                  <a:cubicBezTo>
                    <a:pt x="1212" y="434"/>
                    <a:pt x="1212" y="1"/>
                    <a:pt x="924" y="1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53" name="Google Shape;15853;p85"/>
            <p:cNvSpPr/>
            <p:nvPr/>
          </p:nvSpPr>
          <p:spPr>
            <a:xfrm>
              <a:off x="6819852" y="1588560"/>
              <a:ext cx="11342" cy="28563"/>
            </a:xfrm>
            <a:custGeom>
              <a:avLst/>
              <a:gdLst/>
              <a:ahLst/>
              <a:cxnLst/>
              <a:rect l="l" t="t" r="r" b="b"/>
              <a:pathLst>
                <a:path w="434" h="1093" extrusionOk="0">
                  <a:moveTo>
                    <a:pt x="217" y="1"/>
                  </a:moveTo>
                  <a:cubicBezTo>
                    <a:pt x="109" y="1"/>
                    <a:pt x="0" y="73"/>
                    <a:pt x="0" y="217"/>
                  </a:cubicBezTo>
                  <a:lnTo>
                    <a:pt x="0" y="871"/>
                  </a:lnTo>
                  <a:cubicBezTo>
                    <a:pt x="0" y="986"/>
                    <a:pt x="97" y="1092"/>
                    <a:pt x="212" y="1092"/>
                  </a:cubicBezTo>
                  <a:cubicBezTo>
                    <a:pt x="327" y="1092"/>
                    <a:pt x="424" y="996"/>
                    <a:pt x="433" y="871"/>
                  </a:cubicBezTo>
                  <a:lnTo>
                    <a:pt x="433" y="217"/>
                  </a:lnTo>
                  <a:cubicBezTo>
                    <a:pt x="433" y="73"/>
                    <a:pt x="325" y="1"/>
                    <a:pt x="217" y="1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54" name="Google Shape;15854;p85"/>
            <p:cNvSpPr/>
            <p:nvPr/>
          </p:nvSpPr>
          <p:spPr>
            <a:xfrm>
              <a:off x="6789956" y="1657053"/>
              <a:ext cx="10558" cy="10558"/>
            </a:xfrm>
            <a:custGeom>
              <a:avLst/>
              <a:gdLst/>
              <a:ahLst/>
              <a:cxnLst/>
              <a:rect l="l" t="t" r="r" b="b"/>
              <a:pathLst>
                <a:path w="404" h="404" extrusionOk="0">
                  <a:moveTo>
                    <a:pt x="202" y="0"/>
                  </a:moveTo>
                  <a:cubicBezTo>
                    <a:pt x="87" y="0"/>
                    <a:pt x="0" y="87"/>
                    <a:pt x="0" y="202"/>
                  </a:cubicBezTo>
                  <a:cubicBezTo>
                    <a:pt x="0" y="317"/>
                    <a:pt x="87" y="404"/>
                    <a:pt x="202" y="404"/>
                  </a:cubicBezTo>
                  <a:cubicBezTo>
                    <a:pt x="317" y="404"/>
                    <a:pt x="404" y="317"/>
                    <a:pt x="404" y="202"/>
                  </a:cubicBezTo>
                  <a:cubicBezTo>
                    <a:pt x="404" y="87"/>
                    <a:pt x="317" y="0"/>
                    <a:pt x="202" y="0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55" name="Google Shape;15855;p85"/>
            <p:cNvSpPr/>
            <p:nvPr/>
          </p:nvSpPr>
          <p:spPr>
            <a:xfrm>
              <a:off x="6788702" y="1704536"/>
              <a:ext cx="10819" cy="10584"/>
            </a:xfrm>
            <a:custGeom>
              <a:avLst/>
              <a:gdLst/>
              <a:ahLst/>
              <a:cxnLst/>
              <a:rect l="l" t="t" r="r" b="b"/>
              <a:pathLst>
                <a:path w="414" h="405" extrusionOk="0">
                  <a:moveTo>
                    <a:pt x="202" y="0"/>
                  </a:moveTo>
                  <a:cubicBezTo>
                    <a:pt x="96" y="0"/>
                    <a:pt x="0" y="87"/>
                    <a:pt x="0" y="202"/>
                  </a:cubicBezTo>
                  <a:cubicBezTo>
                    <a:pt x="0" y="318"/>
                    <a:pt x="96" y="404"/>
                    <a:pt x="202" y="404"/>
                  </a:cubicBezTo>
                  <a:cubicBezTo>
                    <a:pt x="317" y="404"/>
                    <a:pt x="414" y="318"/>
                    <a:pt x="414" y="202"/>
                  </a:cubicBezTo>
                  <a:cubicBezTo>
                    <a:pt x="414" y="87"/>
                    <a:pt x="317" y="0"/>
                    <a:pt x="202" y="0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56" name="Google Shape;15856;p85"/>
            <p:cNvSpPr/>
            <p:nvPr/>
          </p:nvSpPr>
          <p:spPr>
            <a:xfrm>
              <a:off x="6787683" y="1755050"/>
              <a:ext cx="10584" cy="10819"/>
            </a:xfrm>
            <a:custGeom>
              <a:avLst/>
              <a:gdLst/>
              <a:ahLst/>
              <a:cxnLst/>
              <a:rect l="l" t="t" r="r" b="b"/>
              <a:pathLst>
                <a:path w="405" h="414" extrusionOk="0">
                  <a:moveTo>
                    <a:pt x="203" y="0"/>
                  </a:moveTo>
                  <a:cubicBezTo>
                    <a:pt x="87" y="0"/>
                    <a:pt x="1" y="96"/>
                    <a:pt x="1" y="202"/>
                  </a:cubicBezTo>
                  <a:cubicBezTo>
                    <a:pt x="1" y="318"/>
                    <a:pt x="87" y="414"/>
                    <a:pt x="203" y="414"/>
                  </a:cubicBezTo>
                  <a:cubicBezTo>
                    <a:pt x="318" y="414"/>
                    <a:pt x="404" y="318"/>
                    <a:pt x="404" y="202"/>
                  </a:cubicBezTo>
                  <a:cubicBezTo>
                    <a:pt x="404" y="96"/>
                    <a:pt x="318" y="0"/>
                    <a:pt x="203" y="0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57" name="Google Shape;15857;p85"/>
            <p:cNvSpPr/>
            <p:nvPr/>
          </p:nvSpPr>
          <p:spPr>
            <a:xfrm>
              <a:off x="6741689" y="1509509"/>
              <a:ext cx="42753" cy="11368"/>
            </a:xfrm>
            <a:custGeom>
              <a:avLst/>
              <a:gdLst/>
              <a:ahLst/>
              <a:cxnLst/>
              <a:rect l="l" t="t" r="r" b="b"/>
              <a:pathLst>
                <a:path w="1636" h="435" extrusionOk="0">
                  <a:moveTo>
                    <a:pt x="214" y="1"/>
                  </a:moveTo>
                  <a:cubicBezTo>
                    <a:pt x="98" y="1"/>
                    <a:pt x="10" y="93"/>
                    <a:pt x="1" y="203"/>
                  </a:cubicBezTo>
                  <a:cubicBezTo>
                    <a:pt x="1" y="328"/>
                    <a:pt x="97" y="434"/>
                    <a:pt x="222" y="434"/>
                  </a:cubicBezTo>
                  <a:lnTo>
                    <a:pt x="1636" y="434"/>
                  </a:lnTo>
                  <a:cubicBezTo>
                    <a:pt x="1636" y="194"/>
                    <a:pt x="1443" y="1"/>
                    <a:pt x="1203" y="1"/>
                  </a:cubicBezTo>
                  <a:lnTo>
                    <a:pt x="232" y="1"/>
                  </a:lnTo>
                  <a:cubicBezTo>
                    <a:pt x="226" y="1"/>
                    <a:pt x="220" y="1"/>
                    <a:pt x="214" y="1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858" name="Google Shape;15858;p85"/>
          <p:cNvGrpSpPr/>
          <p:nvPr/>
        </p:nvGrpSpPr>
        <p:grpSpPr>
          <a:xfrm>
            <a:off x="5752627" y="3430404"/>
            <a:ext cx="360628" cy="181464"/>
            <a:chOff x="5752627" y="3430404"/>
            <a:chExt cx="360628" cy="181464"/>
          </a:xfrm>
        </p:grpSpPr>
        <p:sp>
          <p:nvSpPr>
            <p:cNvPr id="15859" name="Google Shape;15859;p85"/>
            <p:cNvSpPr/>
            <p:nvPr/>
          </p:nvSpPr>
          <p:spPr>
            <a:xfrm>
              <a:off x="5752627" y="3430404"/>
              <a:ext cx="360628" cy="181203"/>
            </a:xfrm>
            <a:custGeom>
              <a:avLst/>
              <a:gdLst/>
              <a:ahLst/>
              <a:cxnLst/>
              <a:rect l="l" t="t" r="r" b="b"/>
              <a:pathLst>
                <a:path w="13800" h="6934" extrusionOk="0">
                  <a:moveTo>
                    <a:pt x="269" y="0"/>
                  </a:moveTo>
                  <a:cubicBezTo>
                    <a:pt x="125" y="0"/>
                    <a:pt x="0" y="125"/>
                    <a:pt x="0" y="270"/>
                  </a:cubicBezTo>
                  <a:lnTo>
                    <a:pt x="0" y="6664"/>
                  </a:lnTo>
                  <a:cubicBezTo>
                    <a:pt x="0" y="6818"/>
                    <a:pt x="125" y="6933"/>
                    <a:pt x="269" y="6933"/>
                  </a:cubicBezTo>
                  <a:lnTo>
                    <a:pt x="13530" y="6933"/>
                  </a:lnTo>
                  <a:cubicBezTo>
                    <a:pt x="13684" y="6933"/>
                    <a:pt x="13799" y="6818"/>
                    <a:pt x="13799" y="6664"/>
                  </a:cubicBezTo>
                  <a:lnTo>
                    <a:pt x="13799" y="270"/>
                  </a:lnTo>
                  <a:cubicBezTo>
                    <a:pt x="13799" y="125"/>
                    <a:pt x="13684" y="0"/>
                    <a:pt x="13530" y="0"/>
                  </a:cubicBez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60" name="Google Shape;15860;p85"/>
            <p:cNvSpPr/>
            <p:nvPr/>
          </p:nvSpPr>
          <p:spPr>
            <a:xfrm>
              <a:off x="5752627" y="3430404"/>
              <a:ext cx="360628" cy="96507"/>
            </a:xfrm>
            <a:custGeom>
              <a:avLst/>
              <a:gdLst/>
              <a:ahLst/>
              <a:cxnLst/>
              <a:rect l="l" t="t" r="r" b="b"/>
              <a:pathLst>
                <a:path w="13800" h="3693" extrusionOk="0">
                  <a:moveTo>
                    <a:pt x="269" y="0"/>
                  </a:moveTo>
                  <a:cubicBezTo>
                    <a:pt x="125" y="0"/>
                    <a:pt x="0" y="125"/>
                    <a:pt x="0" y="270"/>
                  </a:cubicBezTo>
                  <a:lnTo>
                    <a:pt x="0" y="3693"/>
                  </a:lnTo>
                  <a:lnTo>
                    <a:pt x="13799" y="3693"/>
                  </a:lnTo>
                  <a:lnTo>
                    <a:pt x="13799" y="270"/>
                  </a:lnTo>
                  <a:cubicBezTo>
                    <a:pt x="13799" y="125"/>
                    <a:pt x="13684" y="0"/>
                    <a:pt x="13530" y="0"/>
                  </a:cubicBez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61" name="Google Shape;15861;p85"/>
            <p:cNvSpPr/>
            <p:nvPr/>
          </p:nvSpPr>
          <p:spPr>
            <a:xfrm>
              <a:off x="5752627" y="3430404"/>
              <a:ext cx="360628" cy="96507"/>
            </a:xfrm>
            <a:custGeom>
              <a:avLst/>
              <a:gdLst/>
              <a:ahLst/>
              <a:cxnLst/>
              <a:rect l="l" t="t" r="r" b="b"/>
              <a:pathLst>
                <a:path w="13800" h="3693" extrusionOk="0">
                  <a:moveTo>
                    <a:pt x="12347" y="0"/>
                  </a:moveTo>
                  <a:lnTo>
                    <a:pt x="12347" y="2741"/>
                  </a:lnTo>
                  <a:cubicBezTo>
                    <a:pt x="12347" y="2972"/>
                    <a:pt x="12155" y="3154"/>
                    <a:pt x="11934" y="3154"/>
                  </a:cubicBezTo>
                  <a:lnTo>
                    <a:pt x="0" y="3154"/>
                  </a:lnTo>
                  <a:lnTo>
                    <a:pt x="0" y="3693"/>
                  </a:lnTo>
                  <a:lnTo>
                    <a:pt x="13799" y="3693"/>
                  </a:lnTo>
                  <a:lnTo>
                    <a:pt x="13799" y="270"/>
                  </a:lnTo>
                  <a:cubicBezTo>
                    <a:pt x="13799" y="125"/>
                    <a:pt x="13684" y="0"/>
                    <a:pt x="13530" y="0"/>
                  </a:cubicBez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62" name="Google Shape;15862;p85"/>
            <p:cNvSpPr/>
            <p:nvPr/>
          </p:nvSpPr>
          <p:spPr>
            <a:xfrm>
              <a:off x="5788036" y="3526885"/>
              <a:ext cx="28929" cy="84722"/>
            </a:xfrm>
            <a:custGeom>
              <a:avLst/>
              <a:gdLst/>
              <a:ahLst/>
              <a:cxnLst/>
              <a:rect l="l" t="t" r="r" b="b"/>
              <a:pathLst>
                <a:path w="1107" h="3242" extrusionOk="0">
                  <a:moveTo>
                    <a:pt x="1" y="1"/>
                  </a:moveTo>
                  <a:lnTo>
                    <a:pt x="1" y="3241"/>
                  </a:lnTo>
                  <a:lnTo>
                    <a:pt x="1107" y="3241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63" name="Google Shape;15863;p85"/>
            <p:cNvSpPr/>
            <p:nvPr/>
          </p:nvSpPr>
          <p:spPr>
            <a:xfrm>
              <a:off x="5816939" y="3526885"/>
              <a:ext cx="29190" cy="84722"/>
            </a:xfrm>
            <a:custGeom>
              <a:avLst/>
              <a:gdLst/>
              <a:ahLst/>
              <a:cxnLst/>
              <a:rect l="l" t="t" r="r" b="b"/>
              <a:pathLst>
                <a:path w="1117" h="3242" extrusionOk="0">
                  <a:moveTo>
                    <a:pt x="1" y="1"/>
                  </a:moveTo>
                  <a:lnTo>
                    <a:pt x="1" y="3241"/>
                  </a:lnTo>
                  <a:lnTo>
                    <a:pt x="1116" y="3241"/>
                  </a:lnTo>
                  <a:lnTo>
                    <a:pt x="1116" y="1"/>
                  </a:lnTo>
                  <a:close/>
                </a:path>
              </a:pathLst>
            </a:custGeom>
            <a:solidFill>
              <a:srgbClr val="EA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64" name="Google Shape;15864;p85"/>
            <p:cNvSpPr/>
            <p:nvPr/>
          </p:nvSpPr>
          <p:spPr>
            <a:xfrm>
              <a:off x="5846102" y="3526885"/>
              <a:ext cx="28929" cy="84722"/>
            </a:xfrm>
            <a:custGeom>
              <a:avLst/>
              <a:gdLst/>
              <a:ahLst/>
              <a:cxnLst/>
              <a:rect l="l" t="t" r="r" b="b"/>
              <a:pathLst>
                <a:path w="1107" h="3242" extrusionOk="0">
                  <a:moveTo>
                    <a:pt x="0" y="1"/>
                  </a:moveTo>
                  <a:lnTo>
                    <a:pt x="0" y="3241"/>
                  </a:lnTo>
                  <a:lnTo>
                    <a:pt x="1106" y="3241"/>
                  </a:lnTo>
                  <a:lnTo>
                    <a:pt x="1106" y="1"/>
                  </a:ln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65" name="Google Shape;15865;p85"/>
            <p:cNvSpPr/>
            <p:nvPr/>
          </p:nvSpPr>
          <p:spPr>
            <a:xfrm>
              <a:off x="5875005" y="3526885"/>
              <a:ext cx="28903" cy="84722"/>
            </a:xfrm>
            <a:custGeom>
              <a:avLst/>
              <a:gdLst/>
              <a:ahLst/>
              <a:cxnLst/>
              <a:rect l="l" t="t" r="r" b="b"/>
              <a:pathLst>
                <a:path w="1106" h="3242" extrusionOk="0">
                  <a:moveTo>
                    <a:pt x="0" y="1"/>
                  </a:moveTo>
                  <a:lnTo>
                    <a:pt x="0" y="3241"/>
                  </a:lnTo>
                  <a:lnTo>
                    <a:pt x="1106" y="3241"/>
                  </a:lnTo>
                  <a:lnTo>
                    <a:pt x="1106" y="1"/>
                  </a:lnTo>
                  <a:close/>
                </a:path>
              </a:pathLst>
            </a:custGeom>
            <a:solidFill>
              <a:srgbClr val="EA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66" name="Google Shape;15866;p85"/>
            <p:cNvSpPr/>
            <p:nvPr/>
          </p:nvSpPr>
          <p:spPr>
            <a:xfrm>
              <a:off x="5903881" y="3526885"/>
              <a:ext cx="29190" cy="84722"/>
            </a:xfrm>
            <a:custGeom>
              <a:avLst/>
              <a:gdLst/>
              <a:ahLst/>
              <a:cxnLst/>
              <a:rect l="l" t="t" r="r" b="b"/>
              <a:pathLst>
                <a:path w="1117" h="3242" extrusionOk="0">
                  <a:moveTo>
                    <a:pt x="1" y="1"/>
                  </a:moveTo>
                  <a:lnTo>
                    <a:pt x="1" y="3241"/>
                  </a:lnTo>
                  <a:lnTo>
                    <a:pt x="1116" y="3241"/>
                  </a:lnTo>
                  <a:lnTo>
                    <a:pt x="1116" y="1"/>
                  </a:ln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67" name="Google Shape;15867;p85"/>
            <p:cNvSpPr/>
            <p:nvPr/>
          </p:nvSpPr>
          <p:spPr>
            <a:xfrm>
              <a:off x="5933045" y="3526885"/>
              <a:ext cx="28929" cy="84722"/>
            </a:xfrm>
            <a:custGeom>
              <a:avLst/>
              <a:gdLst/>
              <a:ahLst/>
              <a:cxnLst/>
              <a:rect l="l" t="t" r="r" b="b"/>
              <a:pathLst>
                <a:path w="1107" h="3242" extrusionOk="0">
                  <a:moveTo>
                    <a:pt x="0" y="1"/>
                  </a:moveTo>
                  <a:lnTo>
                    <a:pt x="0" y="3241"/>
                  </a:lnTo>
                  <a:lnTo>
                    <a:pt x="1106" y="3241"/>
                  </a:lnTo>
                  <a:lnTo>
                    <a:pt x="1106" y="1"/>
                  </a:lnTo>
                  <a:close/>
                </a:path>
              </a:pathLst>
            </a:custGeom>
            <a:solidFill>
              <a:srgbClr val="EA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68" name="Google Shape;15868;p85"/>
            <p:cNvSpPr/>
            <p:nvPr/>
          </p:nvSpPr>
          <p:spPr>
            <a:xfrm>
              <a:off x="5961948" y="3526885"/>
              <a:ext cx="28929" cy="84722"/>
            </a:xfrm>
            <a:custGeom>
              <a:avLst/>
              <a:gdLst/>
              <a:ahLst/>
              <a:cxnLst/>
              <a:rect l="l" t="t" r="r" b="b"/>
              <a:pathLst>
                <a:path w="1107" h="3242" extrusionOk="0">
                  <a:moveTo>
                    <a:pt x="0" y="1"/>
                  </a:moveTo>
                  <a:lnTo>
                    <a:pt x="0" y="3241"/>
                  </a:lnTo>
                  <a:lnTo>
                    <a:pt x="1106" y="3241"/>
                  </a:lnTo>
                  <a:lnTo>
                    <a:pt x="1106" y="1"/>
                  </a:ln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69" name="Google Shape;15869;p85"/>
            <p:cNvSpPr/>
            <p:nvPr/>
          </p:nvSpPr>
          <p:spPr>
            <a:xfrm>
              <a:off x="5990850" y="3526885"/>
              <a:ext cx="29164" cy="84722"/>
            </a:xfrm>
            <a:custGeom>
              <a:avLst/>
              <a:gdLst/>
              <a:ahLst/>
              <a:cxnLst/>
              <a:rect l="l" t="t" r="r" b="b"/>
              <a:pathLst>
                <a:path w="1116" h="3242" extrusionOk="0">
                  <a:moveTo>
                    <a:pt x="0" y="1"/>
                  </a:moveTo>
                  <a:lnTo>
                    <a:pt x="0" y="3241"/>
                  </a:lnTo>
                  <a:lnTo>
                    <a:pt x="1116" y="3241"/>
                  </a:lnTo>
                  <a:lnTo>
                    <a:pt x="1116" y="1"/>
                  </a:lnTo>
                  <a:close/>
                </a:path>
              </a:pathLst>
            </a:custGeom>
            <a:solidFill>
              <a:srgbClr val="EA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70" name="Google Shape;15870;p85"/>
            <p:cNvSpPr/>
            <p:nvPr/>
          </p:nvSpPr>
          <p:spPr>
            <a:xfrm>
              <a:off x="6019988" y="3526885"/>
              <a:ext cx="28929" cy="84722"/>
            </a:xfrm>
            <a:custGeom>
              <a:avLst/>
              <a:gdLst/>
              <a:ahLst/>
              <a:cxnLst/>
              <a:rect l="l" t="t" r="r" b="b"/>
              <a:pathLst>
                <a:path w="1107" h="3242" extrusionOk="0">
                  <a:moveTo>
                    <a:pt x="1" y="1"/>
                  </a:moveTo>
                  <a:lnTo>
                    <a:pt x="1" y="3241"/>
                  </a:lnTo>
                  <a:lnTo>
                    <a:pt x="1106" y="3241"/>
                  </a:lnTo>
                  <a:lnTo>
                    <a:pt x="1106" y="1"/>
                  </a:ln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71" name="Google Shape;15871;p85"/>
            <p:cNvSpPr/>
            <p:nvPr/>
          </p:nvSpPr>
          <p:spPr>
            <a:xfrm>
              <a:off x="6048891" y="3526885"/>
              <a:ext cx="28929" cy="84722"/>
            </a:xfrm>
            <a:custGeom>
              <a:avLst/>
              <a:gdLst/>
              <a:ahLst/>
              <a:cxnLst/>
              <a:rect l="l" t="t" r="r" b="b"/>
              <a:pathLst>
                <a:path w="1107" h="3242" extrusionOk="0">
                  <a:moveTo>
                    <a:pt x="0" y="1"/>
                  </a:moveTo>
                  <a:lnTo>
                    <a:pt x="0" y="3241"/>
                  </a:lnTo>
                  <a:lnTo>
                    <a:pt x="1106" y="3241"/>
                  </a:lnTo>
                  <a:lnTo>
                    <a:pt x="1106" y="1"/>
                  </a:lnTo>
                  <a:close/>
                </a:path>
              </a:pathLst>
            </a:custGeom>
            <a:solidFill>
              <a:srgbClr val="EA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72" name="Google Shape;15872;p85"/>
            <p:cNvSpPr/>
            <p:nvPr/>
          </p:nvSpPr>
          <p:spPr>
            <a:xfrm>
              <a:off x="5806381" y="3526885"/>
              <a:ext cx="21403" cy="48032"/>
            </a:xfrm>
            <a:custGeom>
              <a:avLst/>
              <a:gdLst/>
              <a:ahLst/>
              <a:cxnLst/>
              <a:rect l="l" t="t" r="r" b="b"/>
              <a:pathLst>
                <a:path w="819" h="1838" extrusionOk="0">
                  <a:moveTo>
                    <a:pt x="1" y="1"/>
                  </a:moveTo>
                  <a:lnTo>
                    <a:pt x="1" y="1626"/>
                  </a:lnTo>
                  <a:cubicBezTo>
                    <a:pt x="1" y="1741"/>
                    <a:pt x="88" y="1838"/>
                    <a:pt x="203" y="1838"/>
                  </a:cubicBezTo>
                  <a:lnTo>
                    <a:pt x="616" y="1838"/>
                  </a:lnTo>
                  <a:cubicBezTo>
                    <a:pt x="732" y="1838"/>
                    <a:pt x="818" y="1741"/>
                    <a:pt x="818" y="1626"/>
                  </a:cubicBezTo>
                  <a:lnTo>
                    <a:pt x="818" y="1"/>
                  </a:ln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73" name="Google Shape;15873;p85"/>
            <p:cNvSpPr/>
            <p:nvPr/>
          </p:nvSpPr>
          <p:spPr>
            <a:xfrm>
              <a:off x="5864186" y="3526885"/>
              <a:ext cx="21638" cy="48032"/>
            </a:xfrm>
            <a:custGeom>
              <a:avLst/>
              <a:gdLst/>
              <a:ahLst/>
              <a:cxnLst/>
              <a:rect l="l" t="t" r="r" b="b"/>
              <a:pathLst>
                <a:path w="828" h="1838" extrusionOk="0">
                  <a:moveTo>
                    <a:pt x="1" y="1"/>
                  </a:moveTo>
                  <a:lnTo>
                    <a:pt x="1" y="1626"/>
                  </a:lnTo>
                  <a:cubicBezTo>
                    <a:pt x="1" y="1741"/>
                    <a:pt x="97" y="1838"/>
                    <a:pt x="212" y="1838"/>
                  </a:cubicBezTo>
                  <a:lnTo>
                    <a:pt x="626" y="1838"/>
                  </a:lnTo>
                  <a:cubicBezTo>
                    <a:pt x="731" y="1838"/>
                    <a:pt x="828" y="1741"/>
                    <a:pt x="828" y="1626"/>
                  </a:cubicBezTo>
                  <a:lnTo>
                    <a:pt x="828" y="1"/>
                  </a:ln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74" name="Google Shape;15874;p85"/>
            <p:cNvSpPr/>
            <p:nvPr/>
          </p:nvSpPr>
          <p:spPr>
            <a:xfrm>
              <a:off x="5922226" y="3526885"/>
              <a:ext cx="21638" cy="48032"/>
            </a:xfrm>
            <a:custGeom>
              <a:avLst/>
              <a:gdLst/>
              <a:ahLst/>
              <a:cxnLst/>
              <a:rect l="l" t="t" r="r" b="b"/>
              <a:pathLst>
                <a:path w="828" h="1838" extrusionOk="0">
                  <a:moveTo>
                    <a:pt x="1" y="1"/>
                  </a:moveTo>
                  <a:lnTo>
                    <a:pt x="1" y="1626"/>
                  </a:lnTo>
                  <a:cubicBezTo>
                    <a:pt x="1" y="1741"/>
                    <a:pt x="87" y="1838"/>
                    <a:pt x="203" y="1838"/>
                  </a:cubicBezTo>
                  <a:lnTo>
                    <a:pt x="616" y="1838"/>
                  </a:lnTo>
                  <a:cubicBezTo>
                    <a:pt x="732" y="1838"/>
                    <a:pt x="828" y="1741"/>
                    <a:pt x="828" y="1626"/>
                  </a:cubicBezTo>
                  <a:lnTo>
                    <a:pt x="828" y="1"/>
                  </a:ln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75" name="Google Shape;15875;p85"/>
            <p:cNvSpPr/>
            <p:nvPr/>
          </p:nvSpPr>
          <p:spPr>
            <a:xfrm>
              <a:off x="5980293" y="3526885"/>
              <a:ext cx="21638" cy="48032"/>
            </a:xfrm>
            <a:custGeom>
              <a:avLst/>
              <a:gdLst/>
              <a:ahLst/>
              <a:cxnLst/>
              <a:rect l="l" t="t" r="r" b="b"/>
              <a:pathLst>
                <a:path w="828" h="1838" extrusionOk="0">
                  <a:moveTo>
                    <a:pt x="0" y="1"/>
                  </a:moveTo>
                  <a:lnTo>
                    <a:pt x="0" y="1626"/>
                  </a:lnTo>
                  <a:cubicBezTo>
                    <a:pt x="0" y="1741"/>
                    <a:pt x="96" y="1838"/>
                    <a:pt x="202" y="1838"/>
                  </a:cubicBezTo>
                  <a:lnTo>
                    <a:pt x="616" y="1838"/>
                  </a:lnTo>
                  <a:cubicBezTo>
                    <a:pt x="731" y="1838"/>
                    <a:pt x="827" y="1741"/>
                    <a:pt x="827" y="1626"/>
                  </a:cubicBezTo>
                  <a:lnTo>
                    <a:pt x="827" y="1"/>
                  </a:ln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76" name="Google Shape;15876;p85"/>
            <p:cNvSpPr/>
            <p:nvPr/>
          </p:nvSpPr>
          <p:spPr>
            <a:xfrm>
              <a:off x="6038072" y="3526885"/>
              <a:ext cx="21638" cy="48032"/>
            </a:xfrm>
            <a:custGeom>
              <a:avLst/>
              <a:gdLst/>
              <a:ahLst/>
              <a:cxnLst/>
              <a:rect l="l" t="t" r="r" b="b"/>
              <a:pathLst>
                <a:path w="828" h="1838" extrusionOk="0">
                  <a:moveTo>
                    <a:pt x="1" y="1"/>
                  </a:moveTo>
                  <a:lnTo>
                    <a:pt x="1" y="1626"/>
                  </a:lnTo>
                  <a:cubicBezTo>
                    <a:pt x="1" y="1741"/>
                    <a:pt x="97" y="1838"/>
                    <a:pt x="212" y="1838"/>
                  </a:cubicBezTo>
                  <a:lnTo>
                    <a:pt x="626" y="1838"/>
                  </a:lnTo>
                  <a:cubicBezTo>
                    <a:pt x="732" y="1838"/>
                    <a:pt x="828" y="1741"/>
                    <a:pt x="828" y="1626"/>
                  </a:cubicBezTo>
                  <a:lnTo>
                    <a:pt x="828" y="1"/>
                  </a:ln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77" name="Google Shape;15877;p85"/>
            <p:cNvSpPr/>
            <p:nvPr/>
          </p:nvSpPr>
          <p:spPr>
            <a:xfrm>
              <a:off x="5926774" y="3454995"/>
              <a:ext cx="139234" cy="42282"/>
            </a:xfrm>
            <a:custGeom>
              <a:avLst/>
              <a:gdLst/>
              <a:ahLst/>
              <a:cxnLst/>
              <a:rect l="l" t="t" r="r" b="b"/>
              <a:pathLst>
                <a:path w="5328" h="1618" extrusionOk="0">
                  <a:moveTo>
                    <a:pt x="157" y="1"/>
                  </a:moveTo>
                  <a:cubicBezTo>
                    <a:pt x="68" y="1"/>
                    <a:pt x="0" y="74"/>
                    <a:pt x="0" y="165"/>
                  </a:cubicBezTo>
                  <a:lnTo>
                    <a:pt x="0" y="1454"/>
                  </a:lnTo>
                  <a:cubicBezTo>
                    <a:pt x="0" y="1540"/>
                    <a:pt x="77" y="1617"/>
                    <a:pt x="173" y="1617"/>
                  </a:cubicBezTo>
                  <a:lnTo>
                    <a:pt x="5164" y="1617"/>
                  </a:lnTo>
                  <a:cubicBezTo>
                    <a:pt x="5250" y="1617"/>
                    <a:pt x="5327" y="1540"/>
                    <a:pt x="5327" y="1454"/>
                  </a:cubicBezTo>
                  <a:lnTo>
                    <a:pt x="5327" y="165"/>
                  </a:lnTo>
                  <a:cubicBezTo>
                    <a:pt x="5327" y="69"/>
                    <a:pt x="5250" y="2"/>
                    <a:pt x="5164" y="2"/>
                  </a:cubicBezTo>
                  <a:lnTo>
                    <a:pt x="173" y="2"/>
                  </a:lnTo>
                  <a:cubicBezTo>
                    <a:pt x="168" y="1"/>
                    <a:pt x="162" y="1"/>
                    <a:pt x="157" y="1"/>
                  </a:cubicBez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78" name="Google Shape;15878;p85"/>
            <p:cNvSpPr/>
            <p:nvPr/>
          </p:nvSpPr>
          <p:spPr>
            <a:xfrm>
              <a:off x="5926774" y="3471615"/>
              <a:ext cx="139234" cy="25662"/>
            </a:xfrm>
            <a:custGeom>
              <a:avLst/>
              <a:gdLst/>
              <a:ahLst/>
              <a:cxnLst/>
              <a:rect l="l" t="t" r="r" b="b"/>
              <a:pathLst>
                <a:path w="5328" h="982" extrusionOk="0">
                  <a:moveTo>
                    <a:pt x="0" y="0"/>
                  </a:moveTo>
                  <a:lnTo>
                    <a:pt x="0" y="818"/>
                  </a:lnTo>
                  <a:cubicBezTo>
                    <a:pt x="0" y="904"/>
                    <a:pt x="77" y="981"/>
                    <a:pt x="173" y="981"/>
                  </a:cubicBezTo>
                  <a:lnTo>
                    <a:pt x="5164" y="981"/>
                  </a:lnTo>
                  <a:cubicBezTo>
                    <a:pt x="5250" y="981"/>
                    <a:pt x="5327" y="904"/>
                    <a:pt x="5327" y="818"/>
                  </a:cubicBezTo>
                  <a:lnTo>
                    <a:pt x="5327" y="0"/>
                  </a:lnTo>
                  <a:cubicBezTo>
                    <a:pt x="5327" y="96"/>
                    <a:pt x="5250" y="173"/>
                    <a:pt x="5164" y="173"/>
                  </a:cubicBezTo>
                  <a:lnTo>
                    <a:pt x="173" y="173"/>
                  </a:lnTo>
                  <a:cubicBezTo>
                    <a:pt x="77" y="173"/>
                    <a:pt x="0" y="96"/>
                    <a:pt x="0" y="0"/>
                  </a:cubicBezTo>
                  <a:close/>
                </a:path>
              </a:pathLst>
            </a:custGeom>
            <a:solidFill>
              <a:srgbClr val="EA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79" name="Google Shape;15879;p85"/>
            <p:cNvSpPr/>
            <p:nvPr/>
          </p:nvSpPr>
          <p:spPr>
            <a:xfrm>
              <a:off x="5870981" y="3449559"/>
              <a:ext cx="10819" cy="53232"/>
            </a:xfrm>
            <a:custGeom>
              <a:avLst/>
              <a:gdLst/>
              <a:ahLst/>
              <a:cxnLst/>
              <a:rect l="l" t="t" r="r" b="b"/>
              <a:pathLst>
                <a:path w="414" h="2037" extrusionOk="0">
                  <a:moveTo>
                    <a:pt x="207" y="1"/>
                  </a:moveTo>
                  <a:cubicBezTo>
                    <a:pt x="104" y="1"/>
                    <a:pt x="0" y="70"/>
                    <a:pt x="0" y="210"/>
                  </a:cubicBezTo>
                  <a:lnTo>
                    <a:pt x="0" y="1825"/>
                  </a:lnTo>
                  <a:cubicBezTo>
                    <a:pt x="0" y="1941"/>
                    <a:pt x="87" y="2037"/>
                    <a:pt x="202" y="2037"/>
                  </a:cubicBezTo>
                  <a:cubicBezTo>
                    <a:pt x="318" y="2037"/>
                    <a:pt x="414" y="1941"/>
                    <a:pt x="414" y="1825"/>
                  </a:cubicBezTo>
                  <a:lnTo>
                    <a:pt x="414" y="210"/>
                  </a:lnTo>
                  <a:cubicBezTo>
                    <a:pt x="414" y="70"/>
                    <a:pt x="310" y="1"/>
                    <a:pt x="207" y="1"/>
                  </a:cubicBez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80" name="Google Shape;15880;p85"/>
            <p:cNvSpPr/>
            <p:nvPr/>
          </p:nvSpPr>
          <p:spPr>
            <a:xfrm>
              <a:off x="5834787" y="3449559"/>
              <a:ext cx="10845" cy="53232"/>
            </a:xfrm>
            <a:custGeom>
              <a:avLst/>
              <a:gdLst/>
              <a:ahLst/>
              <a:cxnLst/>
              <a:rect l="l" t="t" r="r" b="b"/>
              <a:pathLst>
                <a:path w="415" h="2037" extrusionOk="0">
                  <a:moveTo>
                    <a:pt x="207" y="1"/>
                  </a:moveTo>
                  <a:cubicBezTo>
                    <a:pt x="104" y="1"/>
                    <a:pt x="1" y="70"/>
                    <a:pt x="1" y="210"/>
                  </a:cubicBezTo>
                  <a:lnTo>
                    <a:pt x="1" y="1825"/>
                  </a:lnTo>
                  <a:cubicBezTo>
                    <a:pt x="1" y="1941"/>
                    <a:pt x="97" y="2037"/>
                    <a:pt x="212" y="2037"/>
                  </a:cubicBezTo>
                  <a:cubicBezTo>
                    <a:pt x="328" y="2037"/>
                    <a:pt x="414" y="1941"/>
                    <a:pt x="414" y="1825"/>
                  </a:cubicBezTo>
                  <a:lnTo>
                    <a:pt x="414" y="210"/>
                  </a:lnTo>
                  <a:cubicBezTo>
                    <a:pt x="414" y="70"/>
                    <a:pt x="311" y="1"/>
                    <a:pt x="207" y="1"/>
                  </a:cubicBez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81" name="Google Shape;15881;p85"/>
            <p:cNvSpPr/>
            <p:nvPr/>
          </p:nvSpPr>
          <p:spPr>
            <a:xfrm>
              <a:off x="5797601" y="3449559"/>
              <a:ext cx="11080" cy="53232"/>
            </a:xfrm>
            <a:custGeom>
              <a:avLst/>
              <a:gdLst/>
              <a:ahLst/>
              <a:cxnLst/>
              <a:rect l="l" t="t" r="r" b="b"/>
              <a:pathLst>
                <a:path w="424" h="2037" extrusionOk="0">
                  <a:moveTo>
                    <a:pt x="212" y="1"/>
                  </a:moveTo>
                  <a:cubicBezTo>
                    <a:pt x="106" y="1"/>
                    <a:pt x="0" y="70"/>
                    <a:pt x="0" y="210"/>
                  </a:cubicBezTo>
                  <a:lnTo>
                    <a:pt x="0" y="1825"/>
                  </a:lnTo>
                  <a:cubicBezTo>
                    <a:pt x="0" y="1941"/>
                    <a:pt x="97" y="2037"/>
                    <a:pt x="212" y="2037"/>
                  </a:cubicBezTo>
                  <a:cubicBezTo>
                    <a:pt x="327" y="2037"/>
                    <a:pt x="424" y="1941"/>
                    <a:pt x="424" y="1825"/>
                  </a:cubicBezTo>
                  <a:lnTo>
                    <a:pt x="424" y="210"/>
                  </a:lnTo>
                  <a:cubicBezTo>
                    <a:pt x="424" y="70"/>
                    <a:pt x="318" y="1"/>
                    <a:pt x="212" y="1"/>
                  </a:cubicBez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82" name="Google Shape;15882;p85"/>
            <p:cNvSpPr/>
            <p:nvPr/>
          </p:nvSpPr>
          <p:spPr>
            <a:xfrm>
              <a:off x="6094361" y="3526885"/>
              <a:ext cx="18632" cy="84983"/>
            </a:xfrm>
            <a:custGeom>
              <a:avLst/>
              <a:gdLst/>
              <a:ahLst/>
              <a:cxnLst/>
              <a:rect l="l" t="t" r="r" b="b"/>
              <a:pathLst>
                <a:path w="713" h="3252" extrusionOk="0">
                  <a:moveTo>
                    <a:pt x="1" y="1"/>
                  </a:moveTo>
                  <a:lnTo>
                    <a:pt x="1" y="3241"/>
                  </a:lnTo>
                  <a:lnTo>
                    <a:pt x="1" y="3251"/>
                  </a:lnTo>
                  <a:lnTo>
                    <a:pt x="453" y="3251"/>
                  </a:lnTo>
                  <a:cubicBezTo>
                    <a:pt x="578" y="3251"/>
                    <a:pt x="684" y="3165"/>
                    <a:pt x="713" y="3049"/>
                  </a:cubicBezTo>
                  <a:lnTo>
                    <a:pt x="713" y="1"/>
                  </a:ln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83" name="Google Shape;15883;p85"/>
            <p:cNvSpPr/>
            <p:nvPr/>
          </p:nvSpPr>
          <p:spPr>
            <a:xfrm>
              <a:off x="5769456" y="3526885"/>
              <a:ext cx="18606" cy="84983"/>
            </a:xfrm>
            <a:custGeom>
              <a:avLst/>
              <a:gdLst/>
              <a:ahLst/>
              <a:cxnLst/>
              <a:rect l="l" t="t" r="r" b="b"/>
              <a:pathLst>
                <a:path w="712" h="3252" extrusionOk="0">
                  <a:moveTo>
                    <a:pt x="0" y="1"/>
                  </a:moveTo>
                  <a:lnTo>
                    <a:pt x="0" y="3251"/>
                  </a:lnTo>
                  <a:lnTo>
                    <a:pt x="712" y="3251"/>
                  </a:lnTo>
                  <a:lnTo>
                    <a:pt x="712" y="1"/>
                  </a:ln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84" name="Google Shape;15884;p85"/>
            <p:cNvSpPr/>
            <p:nvPr/>
          </p:nvSpPr>
          <p:spPr>
            <a:xfrm>
              <a:off x="5860684" y="3457530"/>
              <a:ext cx="31437" cy="10845"/>
            </a:xfrm>
            <a:custGeom>
              <a:avLst/>
              <a:gdLst/>
              <a:ahLst/>
              <a:cxnLst/>
              <a:rect l="l" t="t" r="r" b="b"/>
              <a:pathLst>
                <a:path w="1203" h="415" extrusionOk="0">
                  <a:moveTo>
                    <a:pt x="269" y="1"/>
                  </a:moveTo>
                  <a:cubicBezTo>
                    <a:pt x="0" y="1"/>
                    <a:pt x="0" y="414"/>
                    <a:pt x="269" y="414"/>
                  </a:cubicBezTo>
                  <a:lnTo>
                    <a:pt x="923" y="414"/>
                  </a:lnTo>
                  <a:cubicBezTo>
                    <a:pt x="1202" y="414"/>
                    <a:pt x="1202" y="1"/>
                    <a:pt x="923" y="1"/>
                  </a:cubicBezTo>
                  <a:close/>
                </a:path>
              </a:pathLst>
            </a:custGeom>
            <a:solidFill>
              <a:srgbClr val="CBD5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85" name="Google Shape;15885;p85"/>
            <p:cNvSpPr/>
            <p:nvPr/>
          </p:nvSpPr>
          <p:spPr>
            <a:xfrm>
              <a:off x="5824491" y="3477652"/>
              <a:ext cx="31673" cy="11080"/>
            </a:xfrm>
            <a:custGeom>
              <a:avLst/>
              <a:gdLst/>
              <a:ahLst/>
              <a:cxnLst/>
              <a:rect l="l" t="t" r="r" b="b"/>
              <a:pathLst>
                <a:path w="1212" h="424" extrusionOk="0">
                  <a:moveTo>
                    <a:pt x="279" y="0"/>
                  </a:moveTo>
                  <a:cubicBezTo>
                    <a:pt x="0" y="0"/>
                    <a:pt x="0" y="423"/>
                    <a:pt x="279" y="423"/>
                  </a:cubicBezTo>
                  <a:lnTo>
                    <a:pt x="933" y="423"/>
                  </a:lnTo>
                  <a:cubicBezTo>
                    <a:pt x="1212" y="423"/>
                    <a:pt x="1212" y="0"/>
                    <a:pt x="933" y="0"/>
                  </a:cubicBezTo>
                  <a:close/>
                </a:path>
              </a:pathLst>
            </a:custGeom>
            <a:solidFill>
              <a:srgbClr val="CBD5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86" name="Google Shape;15886;p85"/>
            <p:cNvSpPr/>
            <p:nvPr/>
          </p:nvSpPr>
          <p:spPr>
            <a:xfrm>
              <a:off x="5787304" y="3457530"/>
              <a:ext cx="31673" cy="10845"/>
            </a:xfrm>
            <a:custGeom>
              <a:avLst/>
              <a:gdLst/>
              <a:ahLst/>
              <a:cxnLst/>
              <a:rect l="l" t="t" r="r" b="b"/>
              <a:pathLst>
                <a:path w="1212" h="415" extrusionOk="0">
                  <a:moveTo>
                    <a:pt x="279" y="1"/>
                  </a:moveTo>
                  <a:cubicBezTo>
                    <a:pt x="0" y="1"/>
                    <a:pt x="0" y="414"/>
                    <a:pt x="279" y="414"/>
                  </a:cubicBezTo>
                  <a:lnTo>
                    <a:pt x="933" y="414"/>
                  </a:lnTo>
                  <a:cubicBezTo>
                    <a:pt x="1212" y="414"/>
                    <a:pt x="1212" y="1"/>
                    <a:pt x="933" y="1"/>
                  </a:cubicBezTo>
                  <a:close/>
                </a:path>
              </a:pathLst>
            </a:custGeom>
            <a:solidFill>
              <a:srgbClr val="CBD5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887" name="Google Shape;15887;p85"/>
          <p:cNvGrpSpPr/>
          <p:nvPr/>
        </p:nvGrpSpPr>
        <p:grpSpPr>
          <a:xfrm>
            <a:off x="5235700" y="2902998"/>
            <a:ext cx="361909" cy="360759"/>
            <a:chOff x="5235700" y="2902998"/>
            <a:chExt cx="361909" cy="360759"/>
          </a:xfrm>
        </p:grpSpPr>
        <p:sp>
          <p:nvSpPr>
            <p:cNvPr id="15888" name="Google Shape;15888;p85"/>
            <p:cNvSpPr/>
            <p:nvPr/>
          </p:nvSpPr>
          <p:spPr>
            <a:xfrm>
              <a:off x="5235700" y="2902998"/>
              <a:ext cx="361909" cy="360498"/>
            </a:xfrm>
            <a:custGeom>
              <a:avLst/>
              <a:gdLst/>
              <a:ahLst/>
              <a:cxnLst/>
              <a:rect l="l" t="t" r="r" b="b"/>
              <a:pathLst>
                <a:path w="13849" h="13795" extrusionOk="0">
                  <a:moveTo>
                    <a:pt x="8231" y="2325"/>
                  </a:moveTo>
                  <a:cubicBezTo>
                    <a:pt x="8280" y="2325"/>
                    <a:pt x="8331" y="2345"/>
                    <a:pt x="8377" y="2393"/>
                  </a:cubicBezTo>
                  <a:lnTo>
                    <a:pt x="8877" y="2893"/>
                  </a:lnTo>
                  <a:cubicBezTo>
                    <a:pt x="8963" y="2970"/>
                    <a:pt x="8963" y="3104"/>
                    <a:pt x="8886" y="3191"/>
                  </a:cubicBezTo>
                  <a:cubicBezTo>
                    <a:pt x="8843" y="3229"/>
                    <a:pt x="8788" y="3248"/>
                    <a:pt x="8732" y="3248"/>
                  </a:cubicBezTo>
                  <a:cubicBezTo>
                    <a:pt x="8677" y="3248"/>
                    <a:pt x="8622" y="3229"/>
                    <a:pt x="8578" y="3191"/>
                  </a:cubicBezTo>
                  <a:lnTo>
                    <a:pt x="8078" y="2691"/>
                  </a:lnTo>
                  <a:cubicBezTo>
                    <a:pt x="7931" y="2536"/>
                    <a:pt x="8071" y="2325"/>
                    <a:pt x="8231" y="2325"/>
                  </a:cubicBezTo>
                  <a:close/>
                  <a:moveTo>
                    <a:pt x="9510" y="3604"/>
                  </a:moveTo>
                  <a:cubicBezTo>
                    <a:pt x="9559" y="3604"/>
                    <a:pt x="9610" y="3624"/>
                    <a:pt x="9655" y="3672"/>
                  </a:cubicBezTo>
                  <a:lnTo>
                    <a:pt x="10155" y="4172"/>
                  </a:lnTo>
                  <a:cubicBezTo>
                    <a:pt x="10242" y="4249"/>
                    <a:pt x="10242" y="4383"/>
                    <a:pt x="10155" y="4470"/>
                  </a:cubicBezTo>
                  <a:cubicBezTo>
                    <a:pt x="10117" y="4508"/>
                    <a:pt x="10064" y="4527"/>
                    <a:pt x="10010" y="4527"/>
                  </a:cubicBezTo>
                  <a:cubicBezTo>
                    <a:pt x="9956" y="4527"/>
                    <a:pt x="9901" y="4508"/>
                    <a:pt x="9857" y="4470"/>
                  </a:cubicBezTo>
                  <a:lnTo>
                    <a:pt x="9357" y="3970"/>
                  </a:lnTo>
                  <a:cubicBezTo>
                    <a:pt x="9210" y="3815"/>
                    <a:pt x="9350" y="3604"/>
                    <a:pt x="9510" y="3604"/>
                  </a:cubicBezTo>
                  <a:close/>
                  <a:moveTo>
                    <a:pt x="10793" y="4879"/>
                  </a:moveTo>
                  <a:cubicBezTo>
                    <a:pt x="10841" y="4879"/>
                    <a:pt x="10891" y="4897"/>
                    <a:pt x="10934" y="4941"/>
                  </a:cubicBezTo>
                  <a:lnTo>
                    <a:pt x="11434" y="5441"/>
                  </a:lnTo>
                  <a:cubicBezTo>
                    <a:pt x="11521" y="5527"/>
                    <a:pt x="11521" y="5662"/>
                    <a:pt x="11434" y="5739"/>
                  </a:cubicBezTo>
                  <a:lnTo>
                    <a:pt x="11434" y="5749"/>
                  </a:lnTo>
                  <a:cubicBezTo>
                    <a:pt x="11396" y="5787"/>
                    <a:pt x="11343" y="5806"/>
                    <a:pt x="11289" y="5806"/>
                  </a:cubicBezTo>
                  <a:cubicBezTo>
                    <a:pt x="11235" y="5806"/>
                    <a:pt x="11180" y="5787"/>
                    <a:pt x="11136" y="5749"/>
                  </a:cubicBezTo>
                  <a:lnTo>
                    <a:pt x="10636" y="5249"/>
                  </a:lnTo>
                  <a:cubicBezTo>
                    <a:pt x="10480" y="5092"/>
                    <a:pt x="10629" y="4879"/>
                    <a:pt x="10793" y="4879"/>
                  </a:cubicBezTo>
                  <a:close/>
                  <a:moveTo>
                    <a:pt x="8728" y="1"/>
                  </a:moveTo>
                  <a:cubicBezTo>
                    <a:pt x="8670" y="1"/>
                    <a:pt x="8612" y="22"/>
                    <a:pt x="8569" y="66"/>
                  </a:cubicBezTo>
                  <a:lnTo>
                    <a:pt x="7319" y="1325"/>
                  </a:lnTo>
                  <a:lnTo>
                    <a:pt x="7607" y="1614"/>
                  </a:lnTo>
                  <a:cubicBezTo>
                    <a:pt x="7754" y="1768"/>
                    <a:pt x="7614" y="1979"/>
                    <a:pt x="7454" y="1979"/>
                  </a:cubicBezTo>
                  <a:cubicBezTo>
                    <a:pt x="7405" y="1979"/>
                    <a:pt x="7354" y="1959"/>
                    <a:pt x="7309" y="1912"/>
                  </a:cubicBezTo>
                  <a:lnTo>
                    <a:pt x="7021" y="1623"/>
                  </a:lnTo>
                  <a:lnTo>
                    <a:pt x="97" y="8547"/>
                  </a:lnTo>
                  <a:cubicBezTo>
                    <a:pt x="1" y="8633"/>
                    <a:pt x="1" y="8778"/>
                    <a:pt x="97" y="8864"/>
                  </a:cubicBezTo>
                  <a:lnTo>
                    <a:pt x="328" y="9095"/>
                  </a:lnTo>
                  <a:cubicBezTo>
                    <a:pt x="368" y="9135"/>
                    <a:pt x="421" y="9158"/>
                    <a:pt x="479" y="9158"/>
                  </a:cubicBezTo>
                  <a:cubicBezTo>
                    <a:pt x="518" y="9158"/>
                    <a:pt x="558" y="9147"/>
                    <a:pt x="597" y="9124"/>
                  </a:cubicBezTo>
                  <a:cubicBezTo>
                    <a:pt x="689" y="9075"/>
                    <a:pt x="782" y="9054"/>
                    <a:pt x="872" y="9054"/>
                  </a:cubicBezTo>
                  <a:cubicBezTo>
                    <a:pt x="1280" y="9054"/>
                    <a:pt x="1614" y="9504"/>
                    <a:pt x="1386" y="9922"/>
                  </a:cubicBezTo>
                  <a:cubicBezTo>
                    <a:pt x="1338" y="10009"/>
                    <a:pt x="1357" y="10124"/>
                    <a:pt x="1424" y="10191"/>
                  </a:cubicBezTo>
                  <a:lnTo>
                    <a:pt x="1982" y="10749"/>
                  </a:lnTo>
                  <a:cubicBezTo>
                    <a:pt x="2024" y="10791"/>
                    <a:pt x="2081" y="10814"/>
                    <a:pt x="2141" y="10814"/>
                  </a:cubicBezTo>
                  <a:cubicBezTo>
                    <a:pt x="2177" y="10814"/>
                    <a:pt x="2215" y="10806"/>
                    <a:pt x="2251" y="10787"/>
                  </a:cubicBezTo>
                  <a:cubicBezTo>
                    <a:pt x="2345" y="10736"/>
                    <a:pt x="2441" y="10713"/>
                    <a:pt x="2533" y="10713"/>
                  </a:cubicBezTo>
                  <a:cubicBezTo>
                    <a:pt x="2938" y="10713"/>
                    <a:pt x="3267" y="11160"/>
                    <a:pt x="3040" y="11576"/>
                  </a:cubicBezTo>
                  <a:cubicBezTo>
                    <a:pt x="2992" y="11663"/>
                    <a:pt x="3011" y="11778"/>
                    <a:pt x="3078" y="11845"/>
                  </a:cubicBezTo>
                  <a:lnTo>
                    <a:pt x="3636" y="12403"/>
                  </a:lnTo>
                  <a:cubicBezTo>
                    <a:pt x="3678" y="12445"/>
                    <a:pt x="3738" y="12468"/>
                    <a:pt x="3799" y="12468"/>
                  </a:cubicBezTo>
                  <a:cubicBezTo>
                    <a:pt x="3836" y="12468"/>
                    <a:pt x="3872" y="12460"/>
                    <a:pt x="3905" y="12441"/>
                  </a:cubicBezTo>
                  <a:cubicBezTo>
                    <a:pt x="3999" y="12390"/>
                    <a:pt x="4095" y="12367"/>
                    <a:pt x="4187" y="12367"/>
                  </a:cubicBezTo>
                  <a:cubicBezTo>
                    <a:pt x="4592" y="12367"/>
                    <a:pt x="4921" y="12814"/>
                    <a:pt x="4694" y="13230"/>
                  </a:cubicBezTo>
                  <a:cubicBezTo>
                    <a:pt x="4645" y="13326"/>
                    <a:pt x="4665" y="13432"/>
                    <a:pt x="4732" y="13499"/>
                  </a:cubicBezTo>
                  <a:lnTo>
                    <a:pt x="4963" y="13730"/>
                  </a:lnTo>
                  <a:cubicBezTo>
                    <a:pt x="5006" y="13773"/>
                    <a:pt x="5064" y="13795"/>
                    <a:pt x="5121" y="13795"/>
                  </a:cubicBezTo>
                  <a:cubicBezTo>
                    <a:pt x="5179" y="13795"/>
                    <a:pt x="5237" y="13773"/>
                    <a:pt x="5280" y="13730"/>
                  </a:cubicBezTo>
                  <a:lnTo>
                    <a:pt x="12204" y="6806"/>
                  </a:lnTo>
                  <a:lnTo>
                    <a:pt x="11915" y="6518"/>
                  </a:lnTo>
                  <a:cubicBezTo>
                    <a:pt x="11760" y="6370"/>
                    <a:pt x="11900" y="6154"/>
                    <a:pt x="12065" y="6154"/>
                  </a:cubicBezTo>
                  <a:cubicBezTo>
                    <a:pt x="12115" y="6154"/>
                    <a:pt x="12167" y="6173"/>
                    <a:pt x="12213" y="6220"/>
                  </a:cubicBezTo>
                  <a:lnTo>
                    <a:pt x="12502" y="6508"/>
                  </a:lnTo>
                  <a:lnTo>
                    <a:pt x="13761" y="5258"/>
                  </a:lnTo>
                  <a:cubicBezTo>
                    <a:pt x="13848" y="5162"/>
                    <a:pt x="13848" y="5027"/>
                    <a:pt x="13761" y="4941"/>
                  </a:cubicBezTo>
                  <a:lnTo>
                    <a:pt x="13531" y="4710"/>
                  </a:lnTo>
                  <a:cubicBezTo>
                    <a:pt x="13485" y="4664"/>
                    <a:pt x="13429" y="4642"/>
                    <a:pt x="13372" y="4642"/>
                  </a:cubicBezTo>
                  <a:cubicBezTo>
                    <a:pt x="13334" y="4642"/>
                    <a:pt x="13296" y="4652"/>
                    <a:pt x="13261" y="4672"/>
                  </a:cubicBezTo>
                  <a:cubicBezTo>
                    <a:pt x="13166" y="4723"/>
                    <a:pt x="13069" y="4746"/>
                    <a:pt x="12976" y="4746"/>
                  </a:cubicBezTo>
                  <a:cubicBezTo>
                    <a:pt x="12565" y="4746"/>
                    <a:pt x="12236" y="4297"/>
                    <a:pt x="12463" y="3874"/>
                  </a:cubicBezTo>
                  <a:cubicBezTo>
                    <a:pt x="12511" y="3787"/>
                    <a:pt x="12502" y="3681"/>
                    <a:pt x="12425" y="3604"/>
                  </a:cubicBezTo>
                  <a:lnTo>
                    <a:pt x="11877" y="3056"/>
                  </a:lnTo>
                  <a:cubicBezTo>
                    <a:pt x="11831" y="3010"/>
                    <a:pt x="11775" y="2988"/>
                    <a:pt x="11718" y="2988"/>
                  </a:cubicBezTo>
                  <a:cubicBezTo>
                    <a:pt x="11680" y="2988"/>
                    <a:pt x="11642" y="2998"/>
                    <a:pt x="11608" y="3018"/>
                  </a:cubicBezTo>
                  <a:cubicBezTo>
                    <a:pt x="11512" y="3069"/>
                    <a:pt x="11415" y="3092"/>
                    <a:pt x="11322" y="3092"/>
                  </a:cubicBezTo>
                  <a:cubicBezTo>
                    <a:pt x="10911" y="3092"/>
                    <a:pt x="10582" y="2643"/>
                    <a:pt x="10809" y="2220"/>
                  </a:cubicBezTo>
                  <a:cubicBezTo>
                    <a:pt x="10857" y="2133"/>
                    <a:pt x="10838" y="2027"/>
                    <a:pt x="10771" y="1950"/>
                  </a:cubicBezTo>
                  <a:lnTo>
                    <a:pt x="10223" y="1393"/>
                  </a:lnTo>
                  <a:cubicBezTo>
                    <a:pt x="10178" y="1353"/>
                    <a:pt x="10123" y="1334"/>
                    <a:pt x="10066" y="1334"/>
                  </a:cubicBezTo>
                  <a:cubicBezTo>
                    <a:pt x="10026" y="1334"/>
                    <a:pt x="9984" y="1344"/>
                    <a:pt x="9944" y="1364"/>
                  </a:cubicBezTo>
                  <a:cubicBezTo>
                    <a:pt x="9850" y="1415"/>
                    <a:pt x="9754" y="1438"/>
                    <a:pt x="9663" y="1438"/>
                  </a:cubicBezTo>
                  <a:cubicBezTo>
                    <a:pt x="9257" y="1438"/>
                    <a:pt x="8928" y="989"/>
                    <a:pt x="9155" y="566"/>
                  </a:cubicBezTo>
                  <a:cubicBezTo>
                    <a:pt x="9203" y="479"/>
                    <a:pt x="9184" y="373"/>
                    <a:pt x="9117" y="296"/>
                  </a:cubicBezTo>
                  <a:lnTo>
                    <a:pt x="8886" y="66"/>
                  </a:lnTo>
                  <a:cubicBezTo>
                    <a:pt x="8843" y="22"/>
                    <a:pt x="8785" y="1"/>
                    <a:pt x="8728" y="1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89" name="Google Shape;15889;p85"/>
            <p:cNvSpPr/>
            <p:nvPr/>
          </p:nvSpPr>
          <p:spPr>
            <a:xfrm>
              <a:off x="5353061" y="2902998"/>
              <a:ext cx="244287" cy="360759"/>
            </a:xfrm>
            <a:custGeom>
              <a:avLst/>
              <a:gdLst/>
              <a:ahLst/>
              <a:cxnLst/>
              <a:rect l="l" t="t" r="r" b="b"/>
              <a:pathLst>
                <a:path w="9348" h="13805" extrusionOk="0">
                  <a:moveTo>
                    <a:pt x="4237" y="1"/>
                  </a:moveTo>
                  <a:cubicBezTo>
                    <a:pt x="4179" y="1"/>
                    <a:pt x="4121" y="22"/>
                    <a:pt x="4078" y="66"/>
                  </a:cubicBezTo>
                  <a:lnTo>
                    <a:pt x="2828" y="1325"/>
                  </a:lnTo>
                  <a:lnTo>
                    <a:pt x="3116" y="1614"/>
                  </a:lnTo>
                  <a:cubicBezTo>
                    <a:pt x="3193" y="1691"/>
                    <a:pt x="3193" y="1825"/>
                    <a:pt x="3116" y="1902"/>
                  </a:cubicBezTo>
                  <a:lnTo>
                    <a:pt x="3597" y="2383"/>
                  </a:lnTo>
                  <a:cubicBezTo>
                    <a:pt x="3638" y="2347"/>
                    <a:pt x="3689" y="2330"/>
                    <a:pt x="3740" y="2330"/>
                  </a:cubicBezTo>
                  <a:cubicBezTo>
                    <a:pt x="3797" y="2330"/>
                    <a:pt x="3854" y="2352"/>
                    <a:pt x="3895" y="2393"/>
                  </a:cubicBezTo>
                  <a:lnTo>
                    <a:pt x="4395" y="2893"/>
                  </a:lnTo>
                  <a:cubicBezTo>
                    <a:pt x="4472" y="2970"/>
                    <a:pt x="4482" y="3104"/>
                    <a:pt x="4405" y="3191"/>
                  </a:cubicBezTo>
                  <a:lnTo>
                    <a:pt x="4886" y="3672"/>
                  </a:lnTo>
                  <a:cubicBezTo>
                    <a:pt x="4923" y="3630"/>
                    <a:pt x="4974" y="3610"/>
                    <a:pt x="5025" y="3610"/>
                  </a:cubicBezTo>
                  <a:cubicBezTo>
                    <a:pt x="5080" y="3610"/>
                    <a:pt x="5134" y="3632"/>
                    <a:pt x="5174" y="3672"/>
                  </a:cubicBezTo>
                  <a:lnTo>
                    <a:pt x="5674" y="4172"/>
                  </a:lnTo>
                  <a:cubicBezTo>
                    <a:pt x="5751" y="4249"/>
                    <a:pt x="5761" y="4383"/>
                    <a:pt x="5684" y="4470"/>
                  </a:cubicBezTo>
                  <a:lnTo>
                    <a:pt x="6165" y="4951"/>
                  </a:lnTo>
                  <a:cubicBezTo>
                    <a:pt x="6203" y="4912"/>
                    <a:pt x="6256" y="4893"/>
                    <a:pt x="6309" y="4893"/>
                  </a:cubicBezTo>
                  <a:cubicBezTo>
                    <a:pt x="6362" y="4893"/>
                    <a:pt x="6415" y="4912"/>
                    <a:pt x="6453" y="4951"/>
                  </a:cubicBezTo>
                  <a:lnTo>
                    <a:pt x="6953" y="5451"/>
                  </a:lnTo>
                  <a:lnTo>
                    <a:pt x="6972" y="5479"/>
                  </a:lnTo>
                  <a:cubicBezTo>
                    <a:pt x="7001" y="5508"/>
                    <a:pt x="7011" y="5547"/>
                    <a:pt x="7020" y="5595"/>
                  </a:cubicBezTo>
                  <a:lnTo>
                    <a:pt x="7020" y="5604"/>
                  </a:lnTo>
                  <a:lnTo>
                    <a:pt x="7020" y="5614"/>
                  </a:lnTo>
                  <a:lnTo>
                    <a:pt x="7020" y="5633"/>
                  </a:lnTo>
                  <a:lnTo>
                    <a:pt x="7020" y="5652"/>
                  </a:lnTo>
                  <a:cubicBezTo>
                    <a:pt x="7011" y="5681"/>
                    <a:pt x="6991" y="5710"/>
                    <a:pt x="6972" y="5739"/>
                  </a:cubicBezTo>
                  <a:lnTo>
                    <a:pt x="6963" y="5749"/>
                  </a:lnTo>
                  <a:cubicBezTo>
                    <a:pt x="6920" y="5791"/>
                    <a:pt x="6866" y="5813"/>
                    <a:pt x="6812" y="5813"/>
                  </a:cubicBezTo>
                  <a:cubicBezTo>
                    <a:pt x="6768" y="5813"/>
                    <a:pt x="6723" y="5798"/>
                    <a:pt x="6684" y="5768"/>
                  </a:cubicBezTo>
                  <a:lnTo>
                    <a:pt x="1" y="12451"/>
                  </a:lnTo>
                  <a:cubicBezTo>
                    <a:pt x="270" y="12614"/>
                    <a:pt x="366" y="12961"/>
                    <a:pt x="222" y="13240"/>
                  </a:cubicBezTo>
                  <a:cubicBezTo>
                    <a:pt x="174" y="13326"/>
                    <a:pt x="183" y="13432"/>
                    <a:pt x="260" y="13509"/>
                  </a:cubicBezTo>
                  <a:lnTo>
                    <a:pt x="491" y="13740"/>
                  </a:lnTo>
                  <a:cubicBezTo>
                    <a:pt x="534" y="13783"/>
                    <a:pt x="590" y="13804"/>
                    <a:pt x="646" y="13804"/>
                  </a:cubicBezTo>
                  <a:cubicBezTo>
                    <a:pt x="703" y="13804"/>
                    <a:pt x="760" y="13783"/>
                    <a:pt x="808" y="13740"/>
                  </a:cubicBezTo>
                  <a:lnTo>
                    <a:pt x="7732" y="6816"/>
                  </a:lnTo>
                  <a:lnTo>
                    <a:pt x="7434" y="6528"/>
                  </a:lnTo>
                  <a:cubicBezTo>
                    <a:pt x="7357" y="6441"/>
                    <a:pt x="7357" y="6306"/>
                    <a:pt x="7434" y="6220"/>
                  </a:cubicBezTo>
                  <a:lnTo>
                    <a:pt x="7443" y="6220"/>
                  </a:lnTo>
                  <a:cubicBezTo>
                    <a:pt x="7472" y="6191"/>
                    <a:pt x="7501" y="6181"/>
                    <a:pt x="7530" y="6172"/>
                  </a:cubicBezTo>
                  <a:lnTo>
                    <a:pt x="7703" y="6172"/>
                  </a:lnTo>
                  <a:lnTo>
                    <a:pt x="7713" y="6181"/>
                  </a:lnTo>
                  <a:lnTo>
                    <a:pt x="7732" y="6191"/>
                  </a:lnTo>
                  <a:lnTo>
                    <a:pt x="8020" y="6479"/>
                  </a:lnTo>
                  <a:lnTo>
                    <a:pt x="9280" y="5229"/>
                  </a:lnTo>
                  <a:cubicBezTo>
                    <a:pt x="9347" y="5143"/>
                    <a:pt x="9338" y="5018"/>
                    <a:pt x="9270" y="4941"/>
                  </a:cubicBezTo>
                  <a:lnTo>
                    <a:pt x="9040" y="4710"/>
                  </a:lnTo>
                  <a:cubicBezTo>
                    <a:pt x="8992" y="4662"/>
                    <a:pt x="8934" y="4643"/>
                    <a:pt x="8876" y="4643"/>
                  </a:cubicBezTo>
                  <a:cubicBezTo>
                    <a:pt x="8838" y="4643"/>
                    <a:pt x="8799" y="4652"/>
                    <a:pt x="8770" y="4672"/>
                  </a:cubicBezTo>
                  <a:cubicBezTo>
                    <a:pt x="8680" y="4721"/>
                    <a:pt x="8581" y="4744"/>
                    <a:pt x="8483" y="4744"/>
                  </a:cubicBezTo>
                  <a:cubicBezTo>
                    <a:pt x="8330" y="4744"/>
                    <a:pt x="8180" y="4687"/>
                    <a:pt x="8068" y="4575"/>
                  </a:cubicBezTo>
                  <a:lnTo>
                    <a:pt x="8040" y="4537"/>
                  </a:lnTo>
                  <a:lnTo>
                    <a:pt x="8030" y="4527"/>
                  </a:lnTo>
                  <a:lnTo>
                    <a:pt x="8020" y="4508"/>
                  </a:lnTo>
                  <a:lnTo>
                    <a:pt x="8001" y="4489"/>
                  </a:lnTo>
                  <a:lnTo>
                    <a:pt x="7992" y="4470"/>
                  </a:lnTo>
                  <a:lnTo>
                    <a:pt x="7982" y="4450"/>
                  </a:lnTo>
                  <a:cubicBezTo>
                    <a:pt x="7876" y="4277"/>
                    <a:pt x="7876" y="4056"/>
                    <a:pt x="7972" y="3874"/>
                  </a:cubicBezTo>
                  <a:cubicBezTo>
                    <a:pt x="8020" y="3787"/>
                    <a:pt x="8011" y="3681"/>
                    <a:pt x="7934" y="3604"/>
                  </a:cubicBezTo>
                  <a:lnTo>
                    <a:pt x="7386" y="3056"/>
                  </a:lnTo>
                  <a:cubicBezTo>
                    <a:pt x="7340" y="3010"/>
                    <a:pt x="7284" y="2988"/>
                    <a:pt x="7227" y="2988"/>
                  </a:cubicBezTo>
                  <a:cubicBezTo>
                    <a:pt x="7189" y="2988"/>
                    <a:pt x="7151" y="2998"/>
                    <a:pt x="7117" y="3018"/>
                  </a:cubicBezTo>
                  <a:cubicBezTo>
                    <a:pt x="7021" y="3069"/>
                    <a:pt x="6924" y="3092"/>
                    <a:pt x="6831" y="3092"/>
                  </a:cubicBezTo>
                  <a:cubicBezTo>
                    <a:pt x="6420" y="3092"/>
                    <a:pt x="6091" y="2643"/>
                    <a:pt x="6318" y="2220"/>
                  </a:cubicBezTo>
                  <a:cubicBezTo>
                    <a:pt x="6366" y="2133"/>
                    <a:pt x="6347" y="2027"/>
                    <a:pt x="6280" y="1950"/>
                  </a:cubicBezTo>
                  <a:lnTo>
                    <a:pt x="5732" y="1402"/>
                  </a:lnTo>
                  <a:cubicBezTo>
                    <a:pt x="5686" y="1356"/>
                    <a:pt x="5630" y="1334"/>
                    <a:pt x="5571" y="1334"/>
                  </a:cubicBezTo>
                  <a:cubicBezTo>
                    <a:pt x="5532" y="1334"/>
                    <a:pt x="5492" y="1344"/>
                    <a:pt x="5453" y="1364"/>
                  </a:cubicBezTo>
                  <a:cubicBezTo>
                    <a:pt x="5359" y="1415"/>
                    <a:pt x="5263" y="1438"/>
                    <a:pt x="5172" y="1438"/>
                  </a:cubicBezTo>
                  <a:cubicBezTo>
                    <a:pt x="4766" y="1438"/>
                    <a:pt x="4437" y="989"/>
                    <a:pt x="4664" y="566"/>
                  </a:cubicBezTo>
                  <a:cubicBezTo>
                    <a:pt x="4712" y="479"/>
                    <a:pt x="4693" y="373"/>
                    <a:pt x="4626" y="296"/>
                  </a:cubicBezTo>
                  <a:lnTo>
                    <a:pt x="4395" y="66"/>
                  </a:lnTo>
                  <a:cubicBezTo>
                    <a:pt x="4352" y="22"/>
                    <a:pt x="4294" y="1"/>
                    <a:pt x="4237" y="1"/>
                  </a:cubicBezTo>
                  <a:close/>
                </a:path>
              </a:pathLst>
            </a:custGeom>
            <a:solidFill>
              <a:srgbClr val="8BA3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90" name="Google Shape;15890;p85"/>
            <p:cNvSpPr/>
            <p:nvPr/>
          </p:nvSpPr>
          <p:spPr>
            <a:xfrm>
              <a:off x="5294001" y="2977267"/>
              <a:ext cx="228712" cy="228372"/>
            </a:xfrm>
            <a:custGeom>
              <a:avLst/>
              <a:gdLst/>
              <a:ahLst/>
              <a:cxnLst/>
              <a:rect l="l" t="t" r="r" b="b"/>
              <a:pathLst>
                <a:path w="8752" h="8739" extrusionOk="0">
                  <a:moveTo>
                    <a:pt x="5079" y="0"/>
                  </a:moveTo>
                  <a:cubicBezTo>
                    <a:pt x="5064" y="0"/>
                    <a:pt x="5049" y="7"/>
                    <a:pt x="5040" y="22"/>
                  </a:cubicBezTo>
                  <a:lnTo>
                    <a:pt x="30" y="5032"/>
                  </a:lnTo>
                  <a:cubicBezTo>
                    <a:pt x="1" y="5051"/>
                    <a:pt x="1" y="5089"/>
                    <a:pt x="30" y="5118"/>
                  </a:cubicBezTo>
                  <a:lnTo>
                    <a:pt x="3636" y="8724"/>
                  </a:lnTo>
                  <a:cubicBezTo>
                    <a:pt x="3645" y="8734"/>
                    <a:pt x="3660" y="8739"/>
                    <a:pt x="3675" y="8739"/>
                  </a:cubicBezTo>
                  <a:cubicBezTo>
                    <a:pt x="3691" y="8739"/>
                    <a:pt x="3708" y="8734"/>
                    <a:pt x="3722" y="8724"/>
                  </a:cubicBezTo>
                  <a:lnTo>
                    <a:pt x="8732" y="3714"/>
                  </a:lnTo>
                  <a:cubicBezTo>
                    <a:pt x="8751" y="3686"/>
                    <a:pt x="8751" y="3647"/>
                    <a:pt x="8732" y="3628"/>
                  </a:cubicBezTo>
                  <a:lnTo>
                    <a:pt x="5126" y="22"/>
                  </a:lnTo>
                  <a:cubicBezTo>
                    <a:pt x="5112" y="7"/>
                    <a:pt x="5095" y="0"/>
                    <a:pt x="5079" y="0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91" name="Google Shape;15891;p85"/>
            <p:cNvSpPr/>
            <p:nvPr/>
          </p:nvSpPr>
          <p:spPr>
            <a:xfrm>
              <a:off x="5374672" y="2977267"/>
              <a:ext cx="148041" cy="228372"/>
            </a:xfrm>
            <a:custGeom>
              <a:avLst/>
              <a:gdLst/>
              <a:ahLst/>
              <a:cxnLst/>
              <a:rect l="l" t="t" r="r" b="b"/>
              <a:pathLst>
                <a:path w="5665" h="8739" extrusionOk="0">
                  <a:moveTo>
                    <a:pt x="1992" y="0"/>
                  </a:moveTo>
                  <a:cubicBezTo>
                    <a:pt x="1977" y="0"/>
                    <a:pt x="1962" y="7"/>
                    <a:pt x="1953" y="22"/>
                  </a:cubicBezTo>
                  <a:lnTo>
                    <a:pt x="953" y="1022"/>
                  </a:lnTo>
                  <a:lnTo>
                    <a:pt x="4011" y="4089"/>
                  </a:lnTo>
                  <a:cubicBezTo>
                    <a:pt x="4030" y="4109"/>
                    <a:pt x="4030" y="4147"/>
                    <a:pt x="4011" y="4176"/>
                  </a:cubicBezTo>
                  <a:lnTo>
                    <a:pt x="1" y="8176"/>
                  </a:lnTo>
                  <a:lnTo>
                    <a:pt x="549" y="8724"/>
                  </a:lnTo>
                  <a:cubicBezTo>
                    <a:pt x="558" y="8734"/>
                    <a:pt x="573" y="8739"/>
                    <a:pt x="588" y="8739"/>
                  </a:cubicBezTo>
                  <a:cubicBezTo>
                    <a:pt x="604" y="8739"/>
                    <a:pt x="621" y="8734"/>
                    <a:pt x="635" y="8724"/>
                  </a:cubicBezTo>
                  <a:lnTo>
                    <a:pt x="5645" y="3714"/>
                  </a:lnTo>
                  <a:cubicBezTo>
                    <a:pt x="5664" y="3686"/>
                    <a:pt x="5664" y="3647"/>
                    <a:pt x="5645" y="3628"/>
                  </a:cubicBezTo>
                  <a:lnTo>
                    <a:pt x="2039" y="22"/>
                  </a:lnTo>
                  <a:cubicBezTo>
                    <a:pt x="2025" y="7"/>
                    <a:pt x="2008" y="0"/>
                    <a:pt x="1992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92" name="Google Shape;15892;p85"/>
            <p:cNvSpPr/>
            <p:nvPr/>
          </p:nvSpPr>
          <p:spPr>
            <a:xfrm>
              <a:off x="5335473" y="3083783"/>
              <a:ext cx="73145" cy="71499"/>
            </a:xfrm>
            <a:custGeom>
              <a:avLst/>
              <a:gdLst/>
              <a:ahLst/>
              <a:cxnLst/>
              <a:rect l="l" t="t" r="r" b="b"/>
              <a:pathLst>
                <a:path w="2799" h="2736" extrusionOk="0">
                  <a:moveTo>
                    <a:pt x="1441" y="1"/>
                  </a:moveTo>
                  <a:cubicBezTo>
                    <a:pt x="1369" y="1"/>
                    <a:pt x="1280" y="42"/>
                    <a:pt x="1222" y="100"/>
                  </a:cubicBezTo>
                  <a:cubicBezTo>
                    <a:pt x="1174" y="129"/>
                    <a:pt x="1164" y="196"/>
                    <a:pt x="1183" y="254"/>
                  </a:cubicBezTo>
                  <a:lnTo>
                    <a:pt x="2289" y="2244"/>
                  </a:lnTo>
                  <a:lnTo>
                    <a:pt x="2289" y="2244"/>
                  </a:lnTo>
                  <a:lnTo>
                    <a:pt x="299" y="1148"/>
                  </a:lnTo>
                  <a:cubicBezTo>
                    <a:pt x="280" y="1139"/>
                    <a:pt x="261" y="1135"/>
                    <a:pt x="241" y="1135"/>
                  </a:cubicBezTo>
                  <a:cubicBezTo>
                    <a:pt x="201" y="1135"/>
                    <a:pt x="161" y="1154"/>
                    <a:pt x="135" y="1187"/>
                  </a:cubicBezTo>
                  <a:cubicBezTo>
                    <a:pt x="58" y="1264"/>
                    <a:pt x="1" y="1417"/>
                    <a:pt x="77" y="1485"/>
                  </a:cubicBezTo>
                  <a:cubicBezTo>
                    <a:pt x="87" y="1494"/>
                    <a:pt x="97" y="1504"/>
                    <a:pt x="106" y="1504"/>
                  </a:cubicBezTo>
                  <a:lnTo>
                    <a:pt x="2405" y="2725"/>
                  </a:lnTo>
                  <a:cubicBezTo>
                    <a:pt x="2429" y="2732"/>
                    <a:pt x="2454" y="2736"/>
                    <a:pt x="2479" y="2736"/>
                  </a:cubicBezTo>
                  <a:cubicBezTo>
                    <a:pt x="2555" y="2736"/>
                    <a:pt x="2633" y="2703"/>
                    <a:pt x="2683" y="2639"/>
                  </a:cubicBezTo>
                  <a:cubicBezTo>
                    <a:pt x="2770" y="2571"/>
                    <a:pt x="2799" y="2456"/>
                    <a:pt x="2760" y="2360"/>
                  </a:cubicBezTo>
                  <a:lnTo>
                    <a:pt x="1549" y="61"/>
                  </a:lnTo>
                  <a:cubicBezTo>
                    <a:pt x="1539" y="52"/>
                    <a:pt x="1529" y="42"/>
                    <a:pt x="1529" y="33"/>
                  </a:cubicBezTo>
                  <a:cubicBezTo>
                    <a:pt x="1507" y="11"/>
                    <a:pt x="1476" y="1"/>
                    <a:pt x="144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93" name="Google Shape;15893;p85"/>
            <p:cNvSpPr/>
            <p:nvPr/>
          </p:nvSpPr>
          <p:spPr>
            <a:xfrm>
              <a:off x="5380447" y="3068025"/>
              <a:ext cx="57831" cy="56237"/>
            </a:xfrm>
            <a:custGeom>
              <a:avLst/>
              <a:gdLst/>
              <a:ahLst/>
              <a:cxnLst/>
              <a:rect l="l" t="t" r="r" b="b"/>
              <a:pathLst>
                <a:path w="2213" h="2152" extrusionOk="0">
                  <a:moveTo>
                    <a:pt x="269" y="0"/>
                  </a:moveTo>
                  <a:cubicBezTo>
                    <a:pt x="215" y="0"/>
                    <a:pt x="159" y="38"/>
                    <a:pt x="116" y="88"/>
                  </a:cubicBezTo>
                  <a:cubicBezTo>
                    <a:pt x="39" y="164"/>
                    <a:pt x="1" y="261"/>
                    <a:pt x="58" y="328"/>
                  </a:cubicBezTo>
                  <a:lnTo>
                    <a:pt x="1857" y="2117"/>
                  </a:lnTo>
                  <a:cubicBezTo>
                    <a:pt x="1881" y="2141"/>
                    <a:pt x="1910" y="2151"/>
                    <a:pt x="1941" y="2151"/>
                  </a:cubicBezTo>
                  <a:cubicBezTo>
                    <a:pt x="1995" y="2151"/>
                    <a:pt x="2054" y="2118"/>
                    <a:pt x="2097" y="2068"/>
                  </a:cubicBezTo>
                  <a:cubicBezTo>
                    <a:pt x="2174" y="2001"/>
                    <a:pt x="2212" y="1895"/>
                    <a:pt x="2145" y="1828"/>
                  </a:cubicBezTo>
                  <a:lnTo>
                    <a:pt x="357" y="39"/>
                  </a:lnTo>
                  <a:cubicBezTo>
                    <a:pt x="329" y="12"/>
                    <a:pt x="299" y="0"/>
                    <a:pt x="26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94" name="Google Shape;15894;p85"/>
            <p:cNvSpPr/>
            <p:nvPr/>
          </p:nvSpPr>
          <p:spPr>
            <a:xfrm>
              <a:off x="5399289" y="3031309"/>
              <a:ext cx="58850" cy="74425"/>
            </a:xfrm>
            <a:custGeom>
              <a:avLst/>
              <a:gdLst/>
              <a:ahLst/>
              <a:cxnLst/>
              <a:rect l="l" t="t" r="r" b="b"/>
              <a:pathLst>
                <a:path w="2252" h="2848" extrusionOk="0">
                  <a:moveTo>
                    <a:pt x="1156" y="412"/>
                  </a:moveTo>
                  <a:cubicBezTo>
                    <a:pt x="1270" y="412"/>
                    <a:pt x="1389" y="467"/>
                    <a:pt x="1511" y="589"/>
                  </a:cubicBezTo>
                  <a:lnTo>
                    <a:pt x="1549" y="627"/>
                  </a:lnTo>
                  <a:cubicBezTo>
                    <a:pt x="1780" y="867"/>
                    <a:pt x="1780" y="1098"/>
                    <a:pt x="1578" y="1300"/>
                  </a:cubicBezTo>
                  <a:lnTo>
                    <a:pt x="1241" y="1637"/>
                  </a:lnTo>
                  <a:lnTo>
                    <a:pt x="501" y="906"/>
                  </a:lnTo>
                  <a:lnTo>
                    <a:pt x="838" y="560"/>
                  </a:lnTo>
                  <a:cubicBezTo>
                    <a:pt x="937" y="465"/>
                    <a:pt x="1044" y="412"/>
                    <a:pt x="1156" y="412"/>
                  </a:cubicBezTo>
                  <a:close/>
                  <a:moveTo>
                    <a:pt x="1195" y="1"/>
                  </a:moveTo>
                  <a:cubicBezTo>
                    <a:pt x="979" y="1"/>
                    <a:pt x="776" y="112"/>
                    <a:pt x="597" y="291"/>
                  </a:cubicBezTo>
                  <a:lnTo>
                    <a:pt x="68" y="819"/>
                  </a:lnTo>
                  <a:cubicBezTo>
                    <a:pt x="11" y="867"/>
                    <a:pt x="1" y="964"/>
                    <a:pt x="49" y="1021"/>
                  </a:cubicBezTo>
                  <a:lnTo>
                    <a:pt x="1847" y="2820"/>
                  </a:lnTo>
                  <a:cubicBezTo>
                    <a:pt x="1867" y="2839"/>
                    <a:pt x="1892" y="2848"/>
                    <a:pt x="1920" y="2848"/>
                  </a:cubicBezTo>
                  <a:cubicBezTo>
                    <a:pt x="1974" y="2848"/>
                    <a:pt x="2037" y="2816"/>
                    <a:pt x="2088" y="2771"/>
                  </a:cubicBezTo>
                  <a:cubicBezTo>
                    <a:pt x="2155" y="2695"/>
                    <a:pt x="2193" y="2589"/>
                    <a:pt x="2136" y="2531"/>
                  </a:cubicBezTo>
                  <a:lnTo>
                    <a:pt x="1463" y="1858"/>
                  </a:lnTo>
                  <a:lnTo>
                    <a:pt x="1799" y="1521"/>
                  </a:lnTo>
                  <a:cubicBezTo>
                    <a:pt x="2145" y="1175"/>
                    <a:pt x="2251" y="742"/>
                    <a:pt x="1809" y="310"/>
                  </a:cubicBezTo>
                  <a:lnTo>
                    <a:pt x="1790" y="291"/>
                  </a:lnTo>
                  <a:cubicBezTo>
                    <a:pt x="1587" y="88"/>
                    <a:pt x="1386" y="1"/>
                    <a:pt x="119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895" name="Google Shape;15895;p85"/>
          <p:cNvGrpSpPr/>
          <p:nvPr/>
        </p:nvGrpSpPr>
        <p:grpSpPr>
          <a:xfrm>
            <a:off x="6634912" y="3394969"/>
            <a:ext cx="360367" cy="252309"/>
            <a:chOff x="6634912" y="3394969"/>
            <a:chExt cx="360367" cy="252309"/>
          </a:xfrm>
        </p:grpSpPr>
        <p:sp>
          <p:nvSpPr>
            <p:cNvPr id="15896" name="Google Shape;15896;p85"/>
            <p:cNvSpPr/>
            <p:nvPr/>
          </p:nvSpPr>
          <p:spPr>
            <a:xfrm>
              <a:off x="6784913" y="3403749"/>
              <a:ext cx="106830" cy="39748"/>
            </a:xfrm>
            <a:custGeom>
              <a:avLst/>
              <a:gdLst/>
              <a:ahLst/>
              <a:cxnLst/>
              <a:rect l="l" t="t" r="r" b="b"/>
              <a:pathLst>
                <a:path w="4088" h="1521" extrusionOk="0">
                  <a:moveTo>
                    <a:pt x="1184" y="1"/>
                  </a:moveTo>
                  <a:cubicBezTo>
                    <a:pt x="895" y="1"/>
                    <a:pt x="626" y="174"/>
                    <a:pt x="501" y="443"/>
                  </a:cubicBezTo>
                  <a:lnTo>
                    <a:pt x="1" y="1520"/>
                  </a:lnTo>
                  <a:lnTo>
                    <a:pt x="4088" y="1520"/>
                  </a:lnTo>
                  <a:lnTo>
                    <a:pt x="3588" y="443"/>
                  </a:lnTo>
                  <a:cubicBezTo>
                    <a:pt x="3463" y="174"/>
                    <a:pt x="3193" y="1"/>
                    <a:pt x="2905" y="1"/>
                  </a:cubicBezTo>
                  <a:close/>
                </a:path>
              </a:pathLst>
            </a:custGeom>
            <a:solidFill>
              <a:srgbClr val="485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97" name="Google Shape;15897;p85"/>
            <p:cNvSpPr/>
            <p:nvPr/>
          </p:nvSpPr>
          <p:spPr>
            <a:xfrm>
              <a:off x="6916333" y="3417835"/>
              <a:ext cx="56080" cy="30444"/>
            </a:xfrm>
            <a:custGeom>
              <a:avLst/>
              <a:gdLst/>
              <a:ahLst/>
              <a:cxnLst/>
              <a:rect l="l" t="t" r="r" b="b"/>
              <a:pathLst>
                <a:path w="2146" h="1165" extrusionOk="0">
                  <a:moveTo>
                    <a:pt x="338" y="0"/>
                  </a:moveTo>
                  <a:cubicBezTo>
                    <a:pt x="155" y="0"/>
                    <a:pt x="1" y="154"/>
                    <a:pt x="1" y="337"/>
                  </a:cubicBezTo>
                  <a:lnTo>
                    <a:pt x="1" y="1164"/>
                  </a:lnTo>
                  <a:lnTo>
                    <a:pt x="2145" y="1164"/>
                  </a:lnTo>
                  <a:lnTo>
                    <a:pt x="2145" y="337"/>
                  </a:lnTo>
                  <a:cubicBezTo>
                    <a:pt x="2145" y="154"/>
                    <a:pt x="1991" y="0"/>
                    <a:pt x="1809" y="0"/>
                  </a:cubicBezTo>
                  <a:close/>
                </a:path>
              </a:pathLst>
            </a:custGeom>
            <a:solidFill>
              <a:srgbClr val="485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98" name="Google Shape;15898;p85"/>
            <p:cNvSpPr/>
            <p:nvPr/>
          </p:nvSpPr>
          <p:spPr>
            <a:xfrm>
              <a:off x="6634912" y="3442974"/>
              <a:ext cx="360367" cy="204304"/>
            </a:xfrm>
            <a:custGeom>
              <a:avLst/>
              <a:gdLst/>
              <a:ahLst/>
              <a:cxnLst/>
              <a:rect l="l" t="t" r="r" b="b"/>
              <a:pathLst>
                <a:path w="13790" h="7818" extrusionOk="0">
                  <a:moveTo>
                    <a:pt x="837" y="0"/>
                  </a:moveTo>
                  <a:cubicBezTo>
                    <a:pt x="375" y="0"/>
                    <a:pt x="0" y="375"/>
                    <a:pt x="0" y="837"/>
                  </a:cubicBezTo>
                  <a:lnTo>
                    <a:pt x="0" y="6972"/>
                  </a:lnTo>
                  <a:cubicBezTo>
                    <a:pt x="0" y="7433"/>
                    <a:pt x="375" y="7818"/>
                    <a:pt x="837" y="7818"/>
                  </a:cubicBezTo>
                  <a:lnTo>
                    <a:pt x="12953" y="7818"/>
                  </a:lnTo>
                  <a:cubicBezTo>
                    <a:pt x="13414" y="7818"/>
                    <a:pt x="13789" y="7433"/>
                    <a:pt x="13789" y="6972"/>
                  </a:cubicBezTo>
                  <a:lnTo>
                    <a:pt x="13789" y="837"/>
                  </a:lnTo>
                  <a:cubicBezTo>
                    <a:pt x="13789" y="375"/>
                    <a:pt x="13414" y="0"/>
                    <a:pt x="12953" y="0"/>
                  </a:cubicBezTo>
                  <a:close/>
                </a:path>
              </a:pathLst>
            </a:custGeom>
            <a:solidFill>
              <a:srgbClr val="6C7E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99" name="Google Shape;15899;p85"/>
            <p:cNvSpPr/>
            <p:nvPr/>
          </p:nvSpPr>
          <p:spPr>
            <a:xfrm>
              <a:off x="6943981" y="3477129"/>
              <a:ext cx="51298" cy="142762"/>
            </a:xfrm>
            <a:custGeom>
              <a:avLst/>
              <a:gdLst/>
              <a:ahLst/>
              <a:cxnLst/>
              <a:rect l="l" t="t" r="r" b="b"/>
              <a:pathLst>
                <a:path w="1963" h="5463" extrusionOk="0">
                  <a:moveTo>
                    <a:pt x="741" y="1"/>
                  </a:moveTo>
                  <a:cubicBezTo>
                    <a:pt x="318" y="30"/>
                    <a:pt x="1" y="376"/>
                    <a:pt x="1" y="789"/>
                  </a:cubicBezTo>
                  <a:lnTo>
                    <a:pt x="1" y="4674"/>
                  </a:lnTo>
                  <a:cubicBezTo>
                    <a:pt x="1" y="5107"/>
                    <a:pt x="347" y="5453"/>
                    <a:pt x="789" y="5463"/>
                  </a:cubicBezTo>
                  <a:lnTo>
                    <a:pt x="1962" y="5463"/>
                  </a:lnTo>
                  <a:lnTo>
                    <a:pt x="1962" y="1"/>
                  </a:lnTo>
                  <a:close/>
                </a:path>
              </a:pathLst>
            </a:custGeom>
            <a:solidFill>
              <a:srgbClr val="586C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00" name="Google Shape;15900;p85"/>
            <p:cNvSpPr/>
            <p:nvPr/>
          </p:nvSpPr>
          <p:spPr>
            <a:xfrm>
              <a:off x="6723344" y="3457530"/>
              <a:ext cx="205846" cy="176081"/>
            </a:xfrm>
            <a:custGeom>
              <a:avLst/>
              <a:gdLst/>
              <a:ahLst/>
              <a:cxnLst/>
              <a:rect l="l" t="t" r="r" b="b"/>
              <a:pathLst>
                <a:path w="7877" h="6738" extrusionOk="0">
                  <a:moveTo>
                    <a:pt x="4519" y="1"/>
                  </a:moveTo>
                  <a:cubicBezTo>
                    <a:pt x="4513" y="1"/>
                    <a:pt x="4507" y="1"/>
                    <a:pt x="4501" y="1"/>
                  </a:cubicBezTo>
                  <a:cubicBezTo>
                    <a:pt x="1501" y="1"/>
                    <a:pt x="1" y="3626"/>
                    <a:pt x="2126" y="5751"/>
                  </a:cubicBezTo>
                  <a:cubicBezTo>
                    <a:pt x="2770" y="6395"/>
                    <a:pt x="3629" y="6737"/>
                    <a:pt x="4505" y="6737"/>
                  </a:cubicBezTo>
                  <a:cubicBezTo>
                    <a:pt x="4937" y="6737"/>
                    <a:pt x="5373" y="6654"/>
                    <a:pt x="5790" y="6482"/>
                  </a:cubicBezTo>
                  <a:cubicBezTo>
                    <a:pt x="7049" y="5963"/>
                    <a:pt x="7867" y="4732"/>
                    <a:pt x="7867" y="3366"/>
                  </a:cubicBezTo>
                  <a:cubicBezTo>
                    <a:pt x="7876" y="1516"/>
                    <a:pt x="6376" y="1"/>
                    <a:pt x="4519" y="1"/>
                  </a:cubicBezTo>
                  <a:close/>
                </a:path>
              </a:pathLst>
            </a:custGeom>
            <a:solidFill>
              <a:srgbClr val="485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01" name="Google Shape;15901;p85"/>
            <p:cNvSpPr/>
            <p:nvPr/>
          </p:nvSpPr>
          <p:spPr>
            <a:xfrm>
              <a:off x="6743702" y="3472870"/>
              <a:ext cx="170410" cy="145793"/>
            </a:xfrm>
            <a:custGeom>
              <a:avLst/>
              <a:gdLst/>
              <a:ahLst/>
              <a:cxnLst/>
              <a:rect l="l" t="t" r="r" b="b"/>
              <a:pathLst>
                <a:path w="6521" h="5579" extrusionOk="0">
                  <a:moveTo>
                    <a:pt x="3740" y="0"/>
                  </a:moveTo>
                  <a:cubicBezTo>
                    <a:pt x="3734" y="0"/>
                    <a:pt x="3728" y="0"/>
                    <a:pt x="3722" y="0"/>
                  </a:cubicBezTo>
                  <a:cubicBezTo>
                    <a:pt x="1241" y="0"/>
                    <a:pt x="1" y="3001"/>
                    <a:pt x="1751" y="4760"/>
                  </a:cubicBezTo>
                  <a:cubicBezTo>
                    <a:pt x="2319" y="5326"/>
                    <a:pt x="3017" y="5579"/>
                    <a:pt x="3701" y="5579"/>
                  </a:cubicBezTo>
                  <a:cubicBezTo>
                    <a:pt x="5136" y="5579"/>
                    <a:pt x="6511" y="4466"/>
                    <a:pt x="6511" y="2779"/>
                  </a:cubicBezTo>
                  <a:cubicBezTo>
                    <a:pt x="6520" y="1247"/>
                    <a:pt x="5280" y="0"/>
                    <a:pt x="3740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02" name="Google Shape;15902;p85"/>
            <p:cNvSpPr/>
            <p:nvPr/>
          </p:nvSpPr>
          <p:spPr>
            <a:xfrm>
              <a:off x="6781411" y="3491816"/>
              <a:ext cx="119373" cy="106046"/>
            </a:xfrm>
            <a:custGeom>
              <a:avLst/>
              <a:gdLst/>
              <a:ahLst/>
              <a:cxnLst/>
              <a:rect l="l" t="t" r="r" b="b"/>
              <a:pathLst>
                <a:path w="4568" h="4058" extrusionOk="0">
                  <a:moveTo>
                    <a:pt x="2277" y="0"/>
                  </a:moveTo>
                  <a:cubicBezTo>
                    <a:pt x="1674" y="0"/>
                    <a:pt x="1079" y="267"/>
                    <a:pt x="683" y="776"/>
                  </a:cubicBezTo>
                  <a:cubicBezTo>
                    <a:pt x="0" y="1651"/>
                    <a:pt x="135" y="2901"/>
                    <a:pt x="991" y="3593"/>
                  </a:cubicBezTo>
                  <a:cubicBezTo>
                    <a:pt x="1366" y="3905"/>
                    <a:pt x="1823" y="4057"/>
                    <a:pt x="2279" y="4057"/>
                  </a:cubicBezTo>
                  <a:cubicBezTo>
                    <a:pt x="2849" y="4057"/>
                    <a:pt x="3417" y="3818"/>
                    <a:pt x="3818" y="3353"/>
                  </a:cubicBezTo>
                  <a:lnTo>
                    <a:pt x="3818" y="3343"/>
                  </a:lnTo>
                  <a:cubicBezTo>
                    <a:pt x="3856" y="3295"/>
                    <a:pt x="3895" y="3256"/>
                    <a:pt x="3924" y="3208"/>
                  </a:cubicBezTo>
                  <a:cubicBezTo>
                    <a:pt x="4568" y="2304"/>
                    <a:pt x="4375" y="1064"/>
                    <a:pt x="3491" y="400"/>
                  </a:cubicBezTo>
                  <a:cubicBezTo>
                    <a:pt x="3126" y="131"/>
                    <a:pt x="2700" y="0"/>
                    <a:pt x="2277" y="0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03" name="Google Shape;15903;p85"/>
            <p:cNvSpPr/>
            <p:nvPr/>
          </p:nvSpPr>
          <p:spPr>
            <a:xfrm>
              <a:off x="6783867" y="3491711"/>
              <a:ext cx="116159" cy="106176"/>
            </a:xfrm>
            <a:custGeom>
              <a:avLst/>
              <a:gdLst/>
              <a:ahLst/>
              <a:cxnLst/>
              <a:rect l="l" t="t" r="r" b="b"/>
              <a:pathLst>
                <a:path w="4445" h="4063" extrusionOk="0">
                  <a:moveTo>
                    <a:pt x="2189" y="1"/>
                  </a:moveTo>
                  <a:cubicBezTo>
                    <a:pt x="1057" y="1"/>
                    <a:pt x="0" y="972"/>
                    <a:pt x="166" y="2289"/>
                  </a:cubicBezTo>
                  <a:cubicBezTo>
                    <a:pt x="307" y="3405"/>
                    <a:pt x="1245" y="4062"/>
                    <a:pt x="2196" y="4062"/>
                  </a:cubicBezTo>
                  <a:cubicBezTo>
                    <a:pt x="2803" y="4062"/>
                    <a:pt x="3414" y="3796"/>
                    <a:pt x="3830" y="3212"/>
                  </a:cubicBezTo>
                  <a:cubicBezTo>
                    <a:pt x="4445" y="2347"/>
                    <a:pt x="4291" y="1164"/>
                    <a:pt x="3493" y="491"/>
                  </a:cubicBezTo>
                  <a:cubicBezTo>
                    <a:pt x="3093" y="151"/>
                    <a:pt x="2635" y="1"/>
                    <a:pt x="2189" y="1"/>
                  </a:cubicBezTo>
                  <a:close/>
                </a:path>
              </a:pathLst>
            </a:custGeom>
            <a:solidFill>
              <a:srgbClr val="D2DB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04" name="Google Shape;15904;p85"/>
            <p:cNvSpPr/>
            <p:nvPr/>
          </p:nvSpPr>
          <p:spPr>
            <a:xfrm>
              <a:off x="6833414" y="3519595"/>
              <a:ext cx="33450" cy="33450"/>
            </a:xfrm>
            <a:custGeom>
              <a:avLst/>
              <a:gdLst/>
              <a:ahLst/>
              <a:cxnLst/>
              <a:rect l="l" t="t" r="r" b="b"/>
              <a:pathLst>
                <a:path w="1280" h="1280" extrusionOk="0">
                  <a:moveTo>
                    <a:pt x="645" y="1"/>
                  </a:moveTo>
                  <a:cubicBezTo>
                    <a:pt x="289" y="1"/>
                    <a:pt x="1" y="280"/>
                    <a:pt x="1" y="636"/>
                  </a:cubicBezTo>
                  <a:cubicBezTo>
                    <a:pt x="1" y="991"/>
                    <a:pt x="289" y="1280"/>
                    <a:pt x="645" y="1280"/>
                  </a:cubicBezTo>
                  <a:cubicBezTo>
                    <a:pt x="991" y="1280"/>
                    <a:pt x="1280" y="991"/>
                    <a:pt x="1280" y="636"/>
                  </a:cubicBezTo>
                  <a:cubicBezTo>
                    <a:pt x="1280" y="280"/>
                    <a:pt x="991" y="1"/>
                    <a:pt x="645" y="1"/>
                  </a:cubicBezTo>
                  <a:close/>
                </a:path>
              </a:pathLst>
            </a:custGeom>
            <a:solidFill>
              <a:srgbClr val="F5F7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05" name="Google Shape;15905;p85"/>
            <p:cNvSpPr/>
            <p:nvPr/>
          </p:nvSpPr>
          <p:spPr>
            <a:xfrm>
              <a:off x="6667055" y="3394969"/>
              <a:ext cx="34469" cy="30183"/>
            </a:xfrm>
            <a:custGeom>
              <a:avLst/>
              <a:gdLst/>
              <a:ahLst/>
              <a:cxnLst/>
              <a:rect l="l" t="t" r="r" b="b"/>
              <a:pathLst>
                <a:path w="1319" h="1155" extrusionOk="0">
                  <a:moveTo>
                    <a:pt x="337" y="0"/>
                  </a:moveTo>
                  <a:cubicBezTo>
                    <a:pt x="155" y="0"/>
                    <a:pt x="1" y="145"/>
                    <a:pt x="1" y="337"/>
                  </a:cubicBezTo>
                  <a:lnTo>
                    <a:pt x="1" y="818"/>
                  </a:lnTo>
                  <a:cubicBezTo>
                    <a:pt x="1" y="1001"/>
                    <a:pt x="155" y="1154"/>
                    <a:pt x="337" y="1154"/>
                  </a:cubicBezTo>
                  <a:lnTo>
                    <a:pt x="982" y="1154"/>
                  </a:lnTo>
                  <a:cubicBezTo>
                    <a:pt x="1164" y="1154"/>
                    <a:pt x="1318" y="1001"/>
                    <a:pt x="1318" y="818"/>
                  </a:cubicBezTo>
                  <a:lnTo>
                    <a:pt x="1318" y="337"/>
                  </a:lnTo>
                  <a:cubicBezTo>
                    <a:pt x="1318" y="145"/>
                    <a:pt x="1164" y="0"/>
                    <a:pt x="982" y="0"/>
                  </a:cubicBezTo>
                  <a:close/>
                </a:path>
              </a:pathLst>
            </a:custGeom>
            <a:solidFill>
              <a:srgbClr val="485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06" name="Google Shape;15906;p85"/>
            <p:cNvSpPr/>
            <p:nvPr/>
          </p:nvSpPr>
          <p:spPr>
            <a:xfrm>
              <a:off x="6634912" y="3416580"/>
              <a:ext cx="99016" cy="230463"/>
            </a:xfrm>
            <a:custGeom>
              <a:avLst/>
              <a:gdLst/>
              <a:ahLst/>
              <a:cxnLst/>
              <a:rect l="l" t="t" r="r" b="b"/>
              <a:pathLst>
                <a:path w="3789" h="8819" extrusionOk="0">
                  <a:moveTo>
                    <a:pt x="846" y="0"/>
                  </a:moveTo>
                  <a:cubicBezTo>
                    <a:pt x="375" y="0"/>
                    <a:pt x="0" y="375"/>
                    <a:pt x="0" y="837"/>
                  </a:cubicBezTo>
                  <a:lnTo>
                    <a:pt x="0" y="7982"/>
                  </a:lnTo>
                  <a:cubicBezTo>
                    <a:pt x="0" y="8443"/>
                    <a:pt x="375" y="8818"/>
                    <a:pt x="846" y="8818"/>
                  </a:cubicBezTo>
                  <a:lnTo>
                    <a:pt x="2943" y="8818"/>
                  </a:lnTo>
                  <a:cubicBezTo>
                    <a:pt x="3414" y="8818"/>
                    <a:pt x="3789" y="8443"/>
                    <a:pt x="3789" y="7982"/>
                  </a:cubicBezTo>
                  <a:lnTo>
                    <a:pt x="3789" y="837"/>
                  </a:lnTo>
                  <a:cubicBezTo>
                    <a:pt x="3789" y="385"/>
                    <a:pt x="3423" y="10"/>
                    <a:pt x="2971" y="0"/>
                  </a:cubicBezTo>
                  <a:close/>
                </a:path>
              </a:pathLst>
            </a:custGeom>
            <a:solidFill>
              <a:srgbClr val="485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07" name="Google Shape;15907;p85"/>
            <p:cNvSpPr/>
            <p:nvPr/>
          </p:nvSpPr>
          <p:spPr>
            <a:xfrm>
              <a:off x="6634912" y="3416580"/>
              <a:ext cx="77666" cy="204827"/>
            </a:xfrm>
            <a:custGeom>
              <a:avLst/>
              <a:gdLst/>
              <a:ahLst/>
              <a:cxnLst/>
              <a:rect l="l" t="t" r="r" b="b"/>
              <a:pathLst>
                <a:path w="2972" h="7838" extrusionOk="0">
                  <a:moveTo>
                    <a:pt x="837" y="0"/>
                  </a:moveTo>
                  <a:cubicBezTo>
                    <a:pt x="375" y="0"/>
                    <a:pt x="0" y="375"/>
                    <a:pt x="0" y="837"/>
                  </a:cubicBezTo>
                  <a:lnTo>
                    <a:pt x="0" y="7837"/>
                  </a:lnTo>
                  <a:lnTo>
                    <a:pt x="2125" y="7837"/>
                  </a:lnTo>
                  <a:cubicBezTo>
                    <a:pt x="2596" y="7837"/>
                    <a:pt x="2971" y="7462"/>
                    <a:pt x="2971" y="6991"/>
                  </a:cubicBezTo>
                  <a:lnTo>
                    <a:pt x="2971" y="0"/>
                  </a:lnTo>
                  <a:close/>
                </a:path>
              </a:pathLst>
            </a:custGeom>
            <a:solidFill>
              <a:srgbClr val="586C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08" name="Google Shape;15908;p85"/>
            <p:cNvSpPr/>
            <p:nvPr/>
          </p:nvSpPr>
          <p:spPr>
            <a:xfrm>
              <a:off x="6915836" y="3461058"/>
              <a:ext cx="22134" cy="22134"/>
            </a:xfrm>
            <a:custGeom>
              <a:avLst/>
              <a:gdLst/>
              <a:ahLst/>
              <a:cxnLst/>
              <a:rect l="l" t="t" r="r" b="b"/>
              <a:pathLst>
                <a:path w="847" h="847" extrusionOk="0">
                  <a:moveTo>
                    <a:pt x="424" y="0"/>
                  </a:moveTo>
                  <a:cubicBezTo>
                    <a:pt x="193" y="0"/>
                    <a:pt x="1" y="193"/>
                    <a:pt x="1" y="424"/>
                  </a:cubicBezTo>
                  <a:cubicBezTo>
                    <a:pt x="1" y="654"/>
                    <a:pt x="193" y="847"/>
                    <a:pt x="424" y="847"/>
                  </a:cubicBezTo>
                  <a:cubicBezTo>
                    <a:pt x="655" y="847"/>
                    <a:pt x="847" y="654"/>
                    <a:pt x="847" y="424"/>
                  </a:cubicBezTo>
                  <a:cubicBezTo>
                    <a:pt x="847" y="193"/>
                    <a:pt x="655" y="0"/>
                    <a:pt x="424" y="0"/>
                  </a:cubicBezTo>
                  <a:close/>
                </a:path>
              </a:pathLst>
            </a:custGeom>
            <a:solidFill>
              <a:srgbClr val="B6C4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909" name="Google Shape;15909;p85"/>
          <p:cNvGrpSpPr/>
          <p:nvPr/>
        </p:nvGrpSpPr>
        <p:grpSpPr>
          <a:xfrm>
            <a:off x="7059330" y="3340796"/>
            <a:ext cx="377170" cy="360655"/>
            <a:chOff x="7059330" y="3340796"/>
            <a:chExt cx="377170" cy="360655"/>
          </a:xfrm>
        </p:grpSpPr>
        <p:sp>
          <p:nvSpPr>
            <p:cNvPr id="15910" name="Google Shape;15910;p85"/>
            <p:cNvSpPr/>
            <p:nvPr/>
          </p:nvSpPr>
          <p:spPr>
            <a:xfrm>
              <a:off x="7059330" y="3424629"/>
              <a:ext cx="317144" cy="276822"/>
            </a:xfrm>
            <a:custGeom>
              <a:avLst/>
              <a:gdLst/>
              <a:ahLst/>
              <a:cxnLst/>
              <a:rect l="l" t="t" r="r" b="b"/>
              <a:pathLst>
                <a:path w="12136" h="10593" extrusionOk="0">
                  <a:moveTo>
                    <a:pt x="9372" y="7197"/>
                  </a:moveTo>
                  <a:cubicBezTo>
                    <a:pt x="9552" y="7197"/>
                    <a:pt x="9734" y="7249"/>
                    <a:pt x="9895" y="7356"/>
                  </a:cubicBezTo>
                  <a:cubicBezTo>
                    <a:pt x="10578" y="7828"/>
                    <a:pt x="10357" y="8895"/>
                    <a:pt x="9540" y="9049"/>
                  </a:cubicBezTo>
                  <a:cubicBezTo>
                    <a:pt x="9477" y="9061"/>
                    <a:pt x="9416" y="9066"/>
                    <a:pt x="9357" y="9066"/>
                  </a:cubicBezTo>
                  <a:cubicBezTo>
                    <a:pt x="8638" y="9066"/>
                    <a:pt x="8162" y="8246"/>
                    <a:pt x="8597" y="7606"/>
                  </a:cubicBezTo>
                  <a:cubicBezTo>
                    <a:pt x="8778" y="7341"/>
                    <a:pt x="9072" y="7197"/>
                    <a:pt x="9372" y="7197"/>
                  </a:cubicBezTo>
                  <a:close/>
                  <a:moveTo>
                    <a:pt x="5251" y="0"/>
                  </a:moveTo>
                  <a:cubicBezTo>
                    <a:pt x="3714" y="0"/>
                    <a:pt x="2293" y="758"/>
                    <a:pt x="1433" y="2029"/>
                  </a:cubicBezTo>
                  <a:cubicBezTo>
                    <a:pt x="0" y="4145"/>
                    <a:pt x="549" y="7029"/>
                    <a:pt x="2664" y="8472"/>
                  </a:cubicBezTo>
                  <a:cubicBezTo>
                    <a:pt x="2664" y="8472"/>
                    <a:pt x="5489" y="10593"/>
                    <a:pt x="8272" y="10593"/>
                  </a:cubicBezTo>
                  <a:cubicBezTo>
                    <a:pt x="9499" y="10593"/>
                    <a:pt x="10719" y="10180"/>
                    <a:pt x="11684" y="8991"/>
                  </a:cubicBezTo>
                  <a:lnTo>
                    <a:pt x="11694" y="8972"/>
                  </a:lnTo>
                  <a:cubicBezTo>
                    <a:pt x="11771" y="8856"/>
                    <a:pt x="11828" y="8741"/>
                    <a:pt x="11876" y="8616"/>
                  </a:cubicBezTo>
                  <a:cubicBezTo>
                    <a:pt x="12136" y="7847"/>
                    <a:pt x="11761" y="7010"/>
                    <a:pt x="11020" y="6693"/>
                  </a:cubicBezTo>
                  <a:cubicBezTo>
                    <a:pt x="10857" y="6616"/>
                    <a:pt x="10694" y="6529"/>
                    <a:pt x="10540" y="6424"/>
                  </a:cubicBezTo>
                  <a:cubicBezTo>
                    <a:pt x="10540" y="6424"/>
                    <a:pt x="9193" y="5654"/>
                    <a:pt x="9251" y="4029"/>
                  </a:cubicBezTo>
                  <a:cubicBezTo>
                    <a:pt x="9251" y="3962"/>
                    <a:pt x="9251" y="3895"/>
                    <a:pt x="9261" y="3827"/>
                  </a:cubicBezTo>
                  <a:cubicBezTo>
                    <a:pt x="9347" y="3020"/>
                    <a:pt x="9136" y="2212"/>
                    <a:pt x="8665" y="1568"/>
                  </a:cubicBezTo>
                  <a:cubicBezTo>
                    <a:pt x="8443" y="1260"/>
                    <a:pt x="8174" y="1000"/>
                    <a:pt x="7866" y="798"/>
                  </a:cubicBezTo>
                  <a:cubicBezTo>
                    <a:pt x="7107" y="279"/>
                    <a:pt x="6203" y="0"/>
                    <a:pt x="5280" y="0"/>
                  </a:cubicBezTo>
                  <a:cubicBezTo>
                    <a:pt x="5270" y="0"/>
                    <a:pt x="5260" y="0"/>
                    <a:pt x="5251" y="0"/>
                  </a:cubicBezTo>
                  <a:close/>
                </a:path>
              </a:pathLst>
            </a:custGeom>
            <a:solidFill>
              <a:srgbClr val="D9E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11" name="Google Shape;15911;p85"/>
            <p:cNvSpPr/>
            <p:nvPr/>
          </p:nvSpPr>
          <p:spPr>
            <a:xfrm>
              <a:off x="7076917" y="3424629"/>
              <a:ext cx="299322" cy="254583"/>
            </a:xfrm>
            <a:custGeom>
              <a:avLst/>
              <a:gdLst/>
              <a:ahLst/>
              <a:cxnLst/>
              <a:rect l="l" t="t" r="r" b="b"/>
              <a:pathLst>
                <a:path w="11454" h="9742" extrusionOk="0">
                  <a:moveTo>
                    <a:pt x="8701" y="7195"/>
                  </a:moveTo>
                  <a:cubicBezTo>
                    <a:pt x="8876" y="7195"/>
                    <a:pt x="9055" y="7245"/>
                    <a:pt x="9222" y="7356"/>
                  </a:cubicBezTo>
                  <a:cubicBezTo>
                    <a:pt x="9645" y="7645"/>
                    <a:pt x="9761" y="8231"/>
                    <a:pt x="9472" y="8655"/>
                  </a:cubicBezTo>
                  <a:lnTo>
                    <a:pt x="9463" y="8655"/>
                  </a:lnTo>
                  <a:cubicBezTo>
                    <a:pt x="9275" y="8937"/>
                    <a:pt x="8986" y="9067"/>
                    <a:pt x="8699" y="9067"/>
                  </a:cubicBezTo>
                  <a:cubicBezTo>
                    <a:pt x="8283" y="9067"/>
                    <a:pt x="7871" y="8792"/>
                    <a:pt x="7780" y="8308"/>
                  </a:cubicBezTo>
                  <a:cubicBezTo>
                    <a:pt x="7656" y="7688"/>
                    <a:pt x="8152" y="7195"/>
                    <a:pt x="8701" y="7195"/>
                  </a:cubicBezTo>
                  <a:close/>
                  <a:moveTo>
                    <a:pt x="4607" y="0"/>
                  </a:moveTo>
                  <a:cubicBezTo>
                    <a:pt x="3309" y="0"/>
                    <a:pt x="2068" y="539"/>
                    <a:pt x="1193" y="1491"/>
                  </a:cubicBezTo>
                  <a:cubicBezTo>
                    <a:pt x="1" y="3587"/>
                    <a:pt x="616" y="6251"/>
                    <a:pt x="2607" y="7616"/>
                  </a:cubicBezTo>
                  <a:cubicBezTo>
                    <a:pt x="2607" y="7616"/>
                    <a:pt x="5435" y="9741"/>
                    <a:pt x="8218" y="9741"/>
                  </a:cubicBezTo>
                  <a:cubicBezTo>
                    <a:pt x="9272" y="9741"/>
                    <a:pt x="10319" y="9437"/>
                    <a:pt x="11203" y="8597"/>
                  </a:cubicBezTo>
                  <a:cubicBezTo>
                    <a:pt x="11453" y="7837"/>
                    <a:pt x="11088" y="7010"/>
                    <a:pt x="10347" y="6693"/>
                  </a:cubicBezTo>
                  <a:cubicBezTo>
                    <a:pt x="10184" y="6616"/>
                    <a:pt x="10021" y="6529"/>
                    <a:pt x="9867" y="6424"/>
                  </a:cubicBezTo>
                  <a:cubicBezTo>
                    <a:pt x="9867" y="6424"/>
                    <a:pt x="8520" y="5654"/>
                    <a:pt x="8578" y="4029"/>
                  </a:cubicBezTo>
                  <a:cubicBezTo>
                    <a:pt x="8578" y="3962"/>
                    <a:pt x="8578" y="3895"/>
                    <a:pt x="8588" y="3827"/>
                  </a:cubicBezTo>
                  <a:cubicBezTo>
                    <a:pt x="8674" y="3020"/>
                    <a:pt x="8463" y="2212"/>
                    <a:pt x="7992" y="1568"/>
                  </a:cubicBezTo>
                  <a:cubicBezTo>
                    <a:pt x="7770" y="1260"/>
                    <a:pt x="7501" y="1000"/>
                    <a:pt x="7193" y="798"/>
                  </a:cubicBezTo>
                  <a:cubicBezTo>
                    <a:pt x="6434" y="279"/>
                    <a:pt x="5530" y="0"/>
                    <a:pt x="4607" y="0"/>
                  </a:cubicBezTo>
                  <a:close/>
                </a:path>
              </a:pathLst>
            </a:custGeom>
            <a:solidFill>
              <a:srgbClr val="F5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12" name="Google Shape;15912;p85"/>
            <p:cNvSpPr/>
            <p:nvPr/>
          </p:nvSpPr>
          <p:spPr>
            <a:xfrm>
              <a:off x="7155079" y="3466232"/>
              <a:ext cx="80671" cy="49390"/>
            </a:xfrm>
            <a:custGeom>
              <a:avLst/>
              <a:gdLst/>
              <a:ahLst/>
              <a:cxnLst/>
              <a:rect l="l" t="t" r="r" b="b"/>
              <a:pathLst>
                <a:path w="3087" h="1890" extrusionOk="0">
                  <a:moveTo>
                    <a:pt x="2645" y="1"/>
                  </a:moveTo>
                  <a:cubicBezTo>
                    <a:pt x="2628" y="1"/>
                    <a:pt x="2612" y="2"/>
                    <a:pt x="2597" y="4"/>
                  </a:cubicBezTo>
                  <a:lnTo>
                    <a:pt x="1577" y="52"/>
                  </a:lnTo>
                  <a:lnTo>
                    <a:pt x="991" y="81"/>
                  </a:lnTo>
                  <a:cubicBezTo>
                    <a:pt x="741" y="101"/>
                    <a:pt x="558" y="302"/>
                    <a:pt x="558" y="543"/>
                  </a:cubicBezTo>
                  <a:lnTo>
                    <a:pt x="558" y="562"/>
                  </a:lnTo>
                  <a:cubicBezTo>
                    <a:pt x="558" y="668"/>
                    <a:pt x="606" y="774"/>
                    <a:pt x="673" y="841"/>
                  </a:cubicBezTo>
                  <a:cubicBezTo>
                    <a:pt x="712" y="889"/>
                    <a:pt x="673" y="956"/>
                    <a:pt x="616" y="966"/>
                  </a:cubicBezTo>
                  <a:lnTo>
                    <a:pt x="462" y="976"/>
                  </a:lnTo>
                  <a:cubicBezTo>
                    <a:pt x="202" y="985"/>
                    <a:pt x="0" y="1206"/>
                    <a:pt x="10" y="1456"/>
                  </a:cubicBezTo>
                  <a:cubicBezTo>
                    <a:pt x="29" y="1700"/>
                    <a:pt x="231" y="1889"/>
                    <a:pt x="473" y="1889"/>
                  </a:cubicBezTo>
                  <a:cubicBezTo>
                    <a:pt x="479" y="1889"/>
                    <a:pt x="485" y="1889"/>
                    <a:pt x="491" y="1889"/>
                  </a:cubicBezTo>
                  <a:lnTo>
                    <a:pt x="991" y="1860"/>
                  </a:lnTo>
                  <a:lnTo>
                    <a:pt x="1116" y="1860"/>
                  </a:lnTo>
                  <a:lnTo>
                    <a:pt x="2096" y="1812"/>
                  </a:lnTo>
                  <a:cubicBezTo>
                    <a:pt x="2337" y="1803"/>
                    <a:pt x="2529" y="1610"/>
                    <a:pt x="2539" y="1370"/>
                  </a:cubicBezTo>
                  <a:cubicBezTo>
                    <a:pt x="2548" y="1254"/>
                    <a:pt x="2510" y="1149"/>
                    <a:pt x="2443" y="1062"/>
                  </a:cubicBezTo>
                  <a:cubicBezTo>
                    <a:pt x="2395" y="1014"/>
                    <a:pt x="2433" y="928"/>
                    <a:pt x="2500" y="928"/>
                  </a:cubicBezTo>
                  <a:lnTo>
                    <a:pt x="2654" y="918"/>
                  </a:lnTo>
                  <a:cubicBezTo>
                    <a:pt x="2895" y="899"/>
                    <a:pt x="3087" y="706"/>
                    <a:pt x="3087" y="456"/>
                  </a:cubicBezTo>
                  <a:cubicBezTo>
                    <a:pt x="3087" y="447"/>
                    <a:pt x="3087" y="447"/>
                    <a:pt x="3077" y="437"/>
                  </a:cubicBezTo>
                  <a:cubicBezTo>
                    <a:pt x="3068" y="254"/>
                    <a:pt x="2952" y="91"/>
                    <a:pt x="2779" y="24"/>
                  </a:cubicBezTo>
                  <a:cubicBezTo>
                    <a:pt x="2737" y="10"/>
                    <a:pt x="2690" y="1"/>
                    <a:pt x="2645" y="1"/>
                  </a:cubicBezTo>
                  <a:close/>
                </a:path>
              </a:pathLst>
            </a:custGeom>
            <a:solidFill>
              <a:srgbClr val="BAC8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13" name="Google Shape;15913;p85"/>
            <p:cNvSpPr/>
            <p:nvPr/>
          </p:nvSpPr>
          <p:spPr>
            <a:xfrm>
              <a:off x="7175437" y="3466336"/>
              <a:ext cx="60575" cy="48528"/>
            </a:xfrm>
            <a:custGeom>
              <a:avLst/>
              <a:gdLst/>
              <a:ahLst/>
              <a:cxnLst/>
              <a:rect l="l" t="t" r="r" b="b"/>
              <a:pathLst>
                <a:path w="2318" h="1857" extrusionOk="0">
                  <a:moveTo>
                    <a:pt x="1837" y="0"/>
                  </a:moveTo>
                  <a:lnTo>
                    <a:pt x="817" y="48"/>
                  </a:lnTo>
                  <a:cubicBezTo>
                    <a:pt x="664" y="135"/>
                    <a:pt x="577" y="298"/>
                    <a:pt x="577" y="472"/>
                  </a:cubicBezTo>
                  <a:lnTo>
                    <a:pt x="577" y="491"/>
                  </a:lnTo>
                  <a:cubicBezTo>
                    <a:pt x="577" y="606"/>
                    <a:pt x="625" y="702"/>
                    <a:pt x="692" y="789"/>
                  </a:cubicBezTo>
                  <a:cubicBezTo>
                    <a:pt x="731" y="837"/>
                    <a:pt x="702" y="914"/>
                    <a:pt x="635" y="914"/>
                  </a:cubicBezTo>
                  <a:lnTo>
                    <a:pt x="471" y="924"/>
                  </a:lnTo>
                  <a:cubicBezTo>
                    <a:pt x="202" y="943"/>
                    <a:pt x="0" y="1164"/>
                    <a:pt x="10" y="1433"/>
                  </a:cubicBezTo>
                  <a:cubicBezTo>
                    <a:pt x="29" y="1625"/>
                    <a:pt x="154" y="1789"/>
                    <a:pt x="337" y="1856"/>
                  </a:cubicBezTo>
                  <a:lnTo>
                    <a:pt x="1317" y="1808"/>
                  </a:lnTo>
                  <a:cubicBezTo>
                    <a:pt x="1558" y="1799"/>
                    <a:pt x="1750" y="1606"/>
                    <a:pt x="1760" y="1366"/>
                  </a:cubicBezTo>
                  <a:cubicBezTo>
                    <a:pt x="1769" y="1250"/>
                    <a:pt x="1731" y="1145"/>
                    <a:pt x="1664" y="1058"/>
                  </a:cubicBezTo>
                  <a:cubicBezTo>
                    <a:pt x="1616" y="1010"/>
                    <a:pt x="1654" y="924"/>
                    <a:pt x="1721" y="924"/>
                  </a:cubicBezTo>
                  <a:lnTo>
                    <a:pt x="1875" y="914"/>
                  </a:lnTo>
                  <a:cubicBezTo>
                    <a:pt x="2116" y="895"/>
                    <a:pt x="2308" y="702"/>
                    <a:pt x="2308" y="452"/>
                  </a:cubicBezTo>
                  <a:cubicBezTo>
                    <a:pt x="2308" y="443"/>
                    <a:pt x="2308" y="443"/>
                    <a:pt x="2318" y="433"/>
                  </a:cubicBezTo>
                  <a:cubicBezTo>
                    <a:pt x="2298" y="250"/>
                    <a:pt x="2183" y="87"/>
                    <a:pt x="2010" y="29"/>
                  </a:cubicBezTo>
                  <a:cubicBezTo>
                    <a:pt x="1952" y="10"/>
                    <a:pt x="1894" y="0"/>
                    <a:pt x="1837" y="0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14" name="Google Shape;15914;p85"/>
            <p:cNvSpPr/>
            <p:nvPr/>
          </p:nvSpPr>
          <p:spPr>
            <a:xfrm>
              <a:off x="7199296" y="3550457"/>
              <a:ext cx="64103" cy="71838"/>
            </a:xfrm>
            <a:custGeom>
              <a:avLst/>
              <a:gdLst/>
              <a:ahLst/>
              <a:cxnLst/>
              <a:rect l="l" t="t" r="r" b="b"/>
              <a:pathLst>
                <a:path w="2453" h="2749" extrusionOk="0">
                  <a:moveTo>
                    <a:pt x="1996" y="1"/>
                  </a:moveTo>
                  <a:cubicBezTo>
                    <a:pt x="1920" y="1"/>
                    <a:pt x="1842" y="20"/>
                    <a:pt x="1770" y="60"/>
                  </a:cubicBezTo>
                  <a:lnTo>
                    <a:pt x="943" y="532"/>
                  </a:lnTo>
                  <a:lnTo>
                    <a:pt x="366" y="849"/>
                  </a:lnTo>
                  <a:cubicBezTo>
                    <a:pt x="222" y="926"/>
                    <a:pt x="135" y="1080"/>
                    <a:pt x="135" y="1253"/>
                  </a:cubicBezTo>
                  <a:cubicBezTo>
                    <a:pt x="135" y="1387"/>
                    <a:pt x="203" y="1522"/>
                    <a:pt x="318" y="1609"/>
                  </a:cubicBezTo>
                  <a:cubicBezTo>
                    <a:pt x="404" y="1676"/>
                    <a:pt x="395" y="1830"/>
                    <a:pt x="299" y="1888"/>
                  </a:cubicBezTo>
                  <a:lnTo>
                    <a:pt x="289" y="1888"/>
                  </a:lnTo>
                  <a:cubicBezTo>
                    <a:pt x="97" y="2003"/>
                    <a:pt x="1" y="2234"/>
                    <a:pt x="78" y="2445"/>
                  </a:cubicBezTo>
                  <a:cubicBezTo>
                    <a:pt x="145" y="2635"/>
                    <a:pt x="318" y="2748"/>
                    <a:pt x="502" y="2748"/>
                  </a:cubicBezTo>
                  <a:cubicBezTo>
                    <a:pt x="579" y="2748"/>
                    <a:pt x="658" y="2728"/>
                    <a:pt x="731" y="2686"/>
                  </a:cubicBezTo>
                  <a:lnTo>
                    <a:pt x="1174" y="2445"/>
                  </a:lnTo>
                  <a:lnTo>
                    <a:pt x="2126" y="1897"/>
                  </a:lnTo>
                  <a:cubicBezTo>
                    <a:pt x="2328" y="1791"/>
                    <a:pt x="2414" y="1551"/>
                    <a:pt x="2337" y="1330"/>
                  </a:cubicBezTo>
                  <a:cubicBezTo>
                    <a:pt x="2289" y="1205"/>
                    <a:pt x="2193" y="1109"/>
                    <a:pt x="2068" y="1070"/>
                  </a:cubicBezTo>
                  <a:cubicBezTo>
                    <a:pt x="2020" y="1041"/>
                    <a:pt x="2010" y="974"/>
                    <a:pt x="2058" y="945"/>
                  </a:cubicBezTo>
                  <a:lnTo>
                    <a:pt x="2222" y="849"/>
                  </a:lnTo>
                  <a:cubicBezTo>
                    <a:pt x="2366" y="772"/>
                    <a:pt x="2453" y="618"/>
                    <a:pt x="2453" y="455"/>
                  </a:cubicBezTo>
                  <a:cubicBezTo>
                    <a:pt x="2453" y="378"/>
                    <a:pt x="2433" y="301"/>
                    <a:pt x="2395" y="234"/>
                  </a:cubicBezTo>
                  <a:cubicBezTo>
                    <a:pt x="2311" y="84"/>
                    <a:pt x="2156" y="1"/>
                    <a:pt x="1996" y="1"/>
                  </a:cubicBezTo>
                  <a:close/>
                </a:path>
              </a:pathLst>
            </a:custGeom>
            <a:solidFill>
              <a:srgbClr val="223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15" name="Google Shape;15915;p85"/>
            <p:cNvSpPr/>
            <p:nvPr/>
          </p:nvSpPr>
          <p:spPr>
            <a:xfrm>
              <a:off x="7216648" y="3550457"/>
              <a:ext cx="47012" cy="63920"/>
            </a:xfrm>
            <a:custGeom>
              <a:avLst/>
              <a:gdLst/>
              <a:ahLst/>
              <a:cxnLst/>
              <a:rect l="l" t="t" r="r" b="b"/>
              <a:pathLst>
                <a:path w="1799" h="2446" extrusionOk="0">
                  <a:moveTo>
                    <a:pt x="1335" y="1"/>
                  </a:moveTo>
                  <a:cubicBezTo>
                    <a:pt x="1260" y="1"/>
                    <a:pt x="1184" y="20"/>
                    <a:pt x="1116" y="60"/>
                  </a:cubicBezTo>
                  <a:lnTo>
                    <a:pt x="279" y="532"/>
                  </a:lnTo>
                  <a:cubicBezTo>
                    <a:pt x="192" y="618"/>
                    <a:pt x="135" y="743"/>
                    <a:pt x="135" y="868"/>
                  </a:cubicBezTo>
                  <a:cubicBezTo>
                    <a:pt x="135" y="955"/>
                    <a:pt x="164" y="1032"/>
                    <a:pt x="202" y="1109"/>
                  </a:cubicBezTo>
                  <a:cubicBezTo>
                    <a:pt x="231" y="1166"/>
                    <a:pt x="269" y="1214"/>
                    <a:pt x="317" y="1253"/>
                  </a:cubicBezTo>
                  <a:cubicBezTo>
                    <a:pt x="423" y="1330"/>
                    <a:pt x="414" y="1474"/>
                    <a:pt x="298" y="1541"/>
                  </a:cubicBezTo>
                  <a:cubicBezTo>
                    <a:pt x="87" y="1657"/>
                    <a:pt x="0" y="1907"/>
                    <a:pt x="67" y="2128"/>
                  </a:cubicBezTo>
                  <a:cubicBezTo>
                    <a:pt x="144" y="2311"/>
                    <a:pt x="308" y="2436"/>
                    <a:pt x="510" y="2445"/>
                  </a:cubicBezTo>
                  <a:lnTo>
                    <a:pt x="1462" y="1897"/>
                  </a:lnTo>
                  <a:cubicBezTo>
                    <a:pt x="1664" y="1791"/>
                    <a:pt x="1750" y="1551"/>
                    <a:pt x="1673" y="1330"/>
                  </a:cubicBezTo>
                  <a:cubicBezTo>
                    <a:pt x="1625" y="1205"/>
                    <a:pt x="1529" y="1109"/>
                    <a:pt x="1404" y="1070"/>
                  </a:cubicBezTo>
                  <a:cubicBezTo>
                    <a:pt x="1356" y="1041"/>
                    <a:pt x="1346" y="974"/>
                    <a:pt x="1394" y="945"/>
                  </a:cubicBezTo>
                  <a:lnTo>
                    <a:pt x="1558" y="849"/>
                  </a:lnTo>
                  <a:cubicBezTo>
                    <a:pt x="1702" y="772"/>
                    <a:pt x="1798" y="618"/>
                    <a:pt x="1798" y="455"/>
                  </a:cubicBezTo>
                  <a:cubicBezTo>
                    <a:pt x="1798" y="378"/>
                    <a:pt x="1769" y="301"/>
                    <a:pt x="1731" y="234"/>
                  </a:cubicBezTo>
                  <a:cubicBezTo>
                    <a:pt x="1647" y="84"/>
                    <a:pt x="1492" y="1"/>
                    <a:pt x="1335" y="1"/>
                  </a:cubicBez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16" name="Google Shape;15916;p85"/>
            <p:cNvSpPr/>
            <p:nvPr/>
          </p:nvSpPr>
          <p:spPr>
            <a:xfrm>
              <a:off x="7106316" y="3524690"/>
              <a:ext cx="68127" cy="69565"/>
            </a:xfrm>
            <a:custGeom>
              <a:avLst/>
              <a:gdLst/>
              <a:ahLst/>
              <a:cxnLst/>
              <a:rect l="l" t="t" r="r" b="b"/>
              <a:pathLst>
                <a:path w="2607" h="2662" extrusionOk="0">
                  <a:moveTo>
                    <a:pt x="507" y="1"/>
                  </a:moveTo>
                  <a:cubicBezTo>
                    <a:pt x="480" y="1"/>
                    <a:pt x="452" y="3"/>
                    <a:pt x="424" y="8"/>
                  </a:cubicBezTo>
                  <a:cubicBezTo>
                    <a:pt x="155" y="75"/>
                    <a:pt x="1" y="364"/>
                    <a:pt x="97" y="623"/>
                  </a:cubicBezTo>
                  <a:lnTo>
                    <a:pt x="280" y="1085"/>
                  </a:lnTo>
                  <a:lnTo>
                    <a:pt x="376" y="1335"/>
                  </a:lnTo>
                  <a:lnTo>
                    <a:pt x="683" y="2114"/>
                  </a:lnTo>
                  <a:cubicBezTo>
                    <a:pt x="749" y="2303"/>
                    <a:pt x="921" y="2422"/>
                    <a:pt x="1114" y="2422"/>
                  </a:cubicBezTo>
                  <a:cubicBezTo>
                    <a:pt x="1146" y="2422"/>
                    <a:pt x="1179" y="2419"/>
                    <a:pt x="1212" y="2412"/>
                  </a:cubicBezTo>
                  <a:cubicBezTo>
                    <a:pt x="1337" y="2383"/>
                    <a:pt x="1443" y="2297"/>
                    <a:pt x="1510" y="2181"/>
                  </a:cubicBezTo>
                  <a:cubicBezTo>
                    <a:pt x="1523" y="2159"/>
                    <a:pt x="1544" y="2150"/>
                    <a:pt x="1565" y="2150"/>
                  </a:cubicBezTo>
                  <a:cubicBezTo>
                    <a:pt x="1590" y="2150"/>
                    <a:pt x="1615" y="2164"/>
                    <a:pt x="1626" y="2191"/>
                  </a:cubicBezTo>
                  <a:lnTo>
                    <a:pt x="1703" y="2373"/>
                  </a:lnTo>
                  <a:cubicBezTo>
                    <a:pt x="1770" y="2547"/>
                    <a:pt x="1934" y="2662"/>
                    <a:pt x="2126" y="2662"/>
                  </a:cubicBezTo>
                  <a:cubicBezTo>
                    <a:pt x="2184" y="2662"/>
                    <a:pt x="2241" y="2652"/>
                    <a:pt x="2289" y="2633"/>
                  </a:cubicBezTo>
                  <a:cubicBezTo>
                    <a:pt x="2491" y="2556"/>
                    <a:pt x="2607" y="2354"/>
                    <a:pt x="2578" y="2143"/>
                  </a:cubicBezTo>
                  <a:cubicBezTo>
                    <a:pt x="2578" y="2104"/>
                    <a:pt x="2568" y="2066"/>
                    <a:pt x="2559" y="2037"/>
                  </a:cubicBezTo>
                  <a:lnTo>
                    <a:pt x="2155" y="1018"/>
                  </a:lnTo>
                  <a:lnTo>
                    <a:pt x="1972" y="537"/>
                  </a:lnTo>
                  <a:cubicBezTo>
                    <a:pt x="1905" y="354"/>
                    <a:pt x="1732" y="239"/>
                    <a:pt x="1539" y="239"/>
                  </a:cubicBezTo>
                  <a:cubicBezTo>
                    <a:pt x="1376" y="239"/>
                    <a:pt x="1232" y="325"/>
                    <a:pt x="1145" y="469"/>
                  </a:cubicBezTo>
                  <a:cubicBezTo>
                    <a:pt x="1132" y="496"/>
                    <a:pt x="1108" y="508"/>
                    <a:pt x="1085" y="508"/>
                  </a:cubicBezTo>
                  <a:cubicBezTo>
                    <a:pt x="1058" y="508"/>
                    <a:pt x="1030" y="491"/>
                    <a:pt x="1020" y="460"/>
                  </a:cubicBezTo>
                  <a:lnTo>
                    <a:pt x="953" y="296"/>
                  </a:lnTo>
                  <a:cubicBezTo>
                    <a:pt x="877" y="119"/>
                    <a:pt x="704" y="1"/>
                    <a:pt x="507" y="1"/>
                  </a:cubicBezTo>
                  <a:close/>
                </a:path>
              </a:pathLst>
            </a:custGeom>
            <a:solidFill>
              <a:srgbClr val="7E8D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17" name="Google Shape;15917;p85"/>
            <p:cNvSpPr/>
            <p:nvPr/>
          </p:nvSpPr>
          <p:spPr>
            <a:xfrm>
              <a:off x="7113607" y="3541049"/>
              <a:ext cx="60836" cy="53206"/>
            </a:xfrm>
            <a:custGeom>
              <a:avLst/>
              <a:gdLst/>
              <a:ahLst/>
              <a:cxnLst/>
              <a:rect l="l" t="t" r="r" b="b"/>
              <a:pathLst>
                <a:path w="2328" h="2036" extrusionOk="0">
                  <a:moveTo>
                    <a:pt x="459" y="0"/>
                  </a:moveTo>
                  <a:cubicBezTo>
                    <a:pt x="431" y="0"/>
                    <a:pt x="404" y="2"/>
                    <a:pt x="376" y="7"/>
                  </a:cubicBezTo>
                  <a:cubicBezTo>
                    <a:pt x="154" y="55"/>
                    <a:pt x="10" y="247"/>
                    <a:pt x="1" y="459"/>
                  </a:cubicBezTo>
                  <a:lnTo>
                    <a:pt x="97" y="709"/>
                  </a:lnTo>
                  <a:lnTo>
                    <a:pt x="404" y="1488"/>
                  </a:lnTo>
                  <a:cubicBezTo>
                    <a:pt x="470" y="1677"/>
                    <a:pt x="642" y="1796"/>
                    <a:pt x="835" y="1796"/>
                  </a:cubicBezTo>
                  <a:cubicBezTo>
                    <a:pt x="867" y="1796"/>
                    <a:pt x="900" y="1793"/>
                    <a:pt x="933" y="1786"/>
                  </a:cubicBezTo>
                  <a:cubicBezTo>
                    <a:pt x="1058" y="1757"/>
                    <a:pt x="1164" y="1671"/>
                    <a:pt x="1231" y="1555"/>
                  </a:cubicBezTo>
                  <a:cubicBezTo>
                    <a:pt x="1244" y="1533"/>
                    <a:pt x="1265" y="1524"/>
                    <a:pt x="1286" y="1524"/>
                  </a:cubicBezTo>
                  <a:cubicBezTo>
                    <a:pt x="1311" y="1524"/>
                    <a:pt x="1336" y="1538"/>
                    <a:pt x="1347" y="1565"/>
                  </a:cubicBezTo>
                  <a:lnTo>
                    <a:pt x="1424" y="1747"/>
                  </a:lnTo>
                  <a:cubicBezTo>
                    <a:pt x="1491" y="1921"/>
                    <a:pt x="1655" y="2036"/>
                    <a:pt x="1847" y="2036"/>
                  </a:cubicBezTo>
                  <a:cubicBezTo>
                    <a:pt x="1905" y="2036"/>
                    <a:pt x="1962" y="2026"/>
                    <a:pt x="2010" y="2007"/>
                  </a:cubicBezTo>
                  <a:cubicBezTo>
                    <a:pt x="2203" y="1930"/>
                    <a:pt x="2328" y="1728"/>
                    <a:pt x="2299" y="1517"/>
                  </a:cubicBezTo>
                  <a:cubicBezTo>
                    <a:pt x="2299" y="1478"/>
                    <a:pt x="2289" y="1449"/>
                    <a:pt x="2280" y="1411"/>
                  </a:cubicBezTo>
                  <a:lnTo>
                    <a:pt x="1876" y="392"/>
                  </a:lnTo>
                  <a:cubicBezTo>
                    <a:pt x="1789" y="295"/>
                    <a:pt x="1664" y="238"/>
                    <a:pt x="1530" y="238"/>
                  </a:cubicBezTo>
                  <a:cubicBezTo>
                    <a:pt x="1366" y="238"/>
                    <a:pt x="1203" y="334"/>
                    <a:pt x="1126" y="478"/>
                  </a:cubicBezTo>
                  <a:cubicBezTo>
                    <a:pt x="1111" y="507"/>
                    <a:pt x="1082" y="521"/>
                    <a:pt x="1055" y="521"/>
                  </a:cubicBezTo>
                  <a:cubicBezTo>
                    <a:pt x="1027" y="521"/>
                    <a:pt x="1001" y="507"/>
                    <a:pt x="991" y="478"/>
                  </a:cubicBezTo>
                  <a:lnTo>
                    <a:pt x="924" y="305"/>
                  </a:lnTo>
                  <a:cubicBezTo>
                    <a:pt x="848" y="119"/>
                    <a:pt x="660" y="0"/>
                    <a:pt x="459" y="0"/>
                  </a:cubicBezTo>
                  <a:close/>
                </a:path>
              </a:pathLst>
            </a:custGeom>
            <a:solidFill>
              <a:srgbClr val="829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18" name="Google Shape;15918;p85"/>
            <p:cNvSpPr/>
            <p:nvPr/>
          </p:nvSpPr>
          <p:spPr>
            <a:xfrm>
              <a:off x="7312632" y="3340796"/>
              <a:ext cx="123868" cy="140645"/>
            </a:xfrm>
            <a:custGeom>
              <a:avLst/>
              <a:gdLst/>
              <a:ahLst/>
              <a:cxnLst/>
              <a:rect l="l" t="t" r="r" b="b"/>
              <a:pathLst>
                <a:path w="4740" h="5382" extrusionOk="0">
                  <a:moveTo>
                    <a:pt x="4685" y="1"/>
                  </a:moveTo>
                  <a:cubicBezTo>
                    <a:pt x="4678" y="1"/>
                    <a:pt x="4671" y="2"/>
                    <a:pt x="4664" y="6"/>
                  </a:cubicBezTo>
                  <a:cubicBezTo>
                    <a:pt x="3231" y="621"/>
                    <a:pt x="2078" y="1746"/>
                    <a:pt x="1251" y="2785"/>
                  </a:cubicBezTo>
                  <a:cubicBezTo>
                    <a:pt x="1058" y="3025"/>
                    <a:pt x="885" y="3256"/>
                    <a:pt x="731" y="3477"/>
                  </a:cubicBezTo>
                  <a:cubicBezTo>
                    <a:pt x="404" y="3949"/>
                    <a:pt x="164" y="4352"/>
                    <a:pt x="0" y="4641"/>
                  </a:cubicBezTo>
                  <a:cubicBezTo>
                    <a:pt x="154" y="4679"/>
                    <a:pt x="308" y="4747"/>
                    <a:pt x="433" y="4843"/>
                  </a:cubicBezTo>
                  <a:lnTo>
                    <a:pt x="452" y="4862"/>
                  </a:lnTo>
                  <a:lnTo>
                    <a:pt x="500" y="4901"/>
                  </a:lnTo>
                  <a:lnTo>
                    <a:pt x="520" y="4910"/>
                  </a:lnTo>
                  <a:lnTo>
                    <a:pt x="539" y="4929"/>
                  </a:lnTo>
                  <a:lnTo>
                    <a:pt x="587" y="4968"/>
                  </a:lnTo>
                  <a:cubicBezTo>
                    <a:pt x="702" y="5083"/>
                    <a:pt x="808" y="5227"/>
                    <a:pt x="876" y="5381"/>
                  </a:cubicBezTo>
                  <a:cubicBezTo>
                    <a:pt x="1126" y="5179"/>
                    <a:pt x="1491" y="4872"/>
                    <a:pt x="1904" y="4477"/>
                  </a:cubicBezTo>
                  <a:cubicBezTo>
                    <a:pt x="2097" y="4295"/>
                    <a:pt x="2299" y="4093"/>
                    <a:pt x="2510" y="3862"/>
                  </a:cubicBezTo>
                  <a:cubicBezTo>
                    <a:pt x="3405" y="2891"/>
                    <a:pt x="4347" y="1573"/>
                    <a:pt x="4732" y="64"/>
                  </a:cubicBezTo>
                  <a:cubicBezTo>
                    <a:pt x="4739" y="32"/>
                    <a:pt x="4715" y="1"/>
                    <a:pt x="4685" y="1"/>
                  </a:cubicBezTo>
                  <a:close/>
                </a:path>
              </a:pathLst>
            </a:custGeom>
            <a:solidFill>
              <a:srgbClr val="B9C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19" name="Google Shape;15919;p85"/>
            <p:cNvSpPr/>
            <p:nvPr/>
          </p:nvSpPr>
          <p:spPr>
            <a:xfrm>
              <a:off x="7331735" y="3413575"/>
              <a:ext cx="46516" cy="44242"/>
            </a:xfrm>
            <a:custGeom>
              <a:avLst/>
              <a:gdLst/>
              <a:ahLst/>
              <a:cxnLst/>
              <a:rect l="l" t="t" r="r" b="b"/>
              <a:pathLst>
                <a:path w="1780" h="1693" extrusionOk="0">
                  <a:moveTo>
                    <a:pt x="520" y="0"/>
                  </a:moveTo>
                  <a:cubicBezTo>
                    <a:pt x="327" y="240"/>
                    <a:pt x="154" y="471"/>
                    <a:pt x="0" y="692"/>
                  </a:cubicBezTo>
                  <a:lnTo>
                    <a:pt x="1173" y="1692"/>
                  </a:lnTo>
                  <a:cubicBezTo>
                    <a:pt x="1366" y="1510"/>
                    <a:pt x="1568" y="1308"/>
                    <a:pt x="1779" y="1077"/>
                  </a:cubicBezTo>
                  <a:lnTo>
                    <a:pt x="520" y="0"/>
                  </a:lnTo>
                  <a:close/>
                </a:path>
              </a:pathLst>
            </a:custGeom>
            <a:solidFill>
              <a:srgbClr val="B6C4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20" name="Google Shape;15920;p85"/>
            <p:cNvSpPr/>
            <p:nvPr/>
          </p:nvSpPr>
          <p:spPr>
            <a:xfrm>
              <a:off x="7231465" y="3453140"/>
              <a:ext cx="117622" cy="80122"/>
            </a:xfrm>
            <a:custGeom>
              <a:avLst/>
              <a:gdLst/>
              <a:ahLst/>
              <a:cxnLst/>
              <a:rect l="l" t="t" r="r" b="b"/>
              <a:pathLst>
                <a:path w="4501" h="3066" extrusionOk="0">
                  <a:moveTo>
                    <a:pt x="3068" y="1"/>
                  </a:moveTo>
                  <a:cubicBezTo>
                    <a:pt x="2808" y="1"/>
                    <a:pt x="2549" y="82"/>
                    <a:pt x="2328" y="246"/>
                  </a:cubicBezTo>
                  <a:cubicBezTo>
                    <a:pt x="2145" y="371"/>
                    <a:pt x="2010" y="534"/>
                    <a:pt x="1904" y="727"/>
                  </a:cubicBezTo>
                  <a:cubicBezTo>
                    <a:pt x="1876" y="784"/>
                    <a:pt x="1856" y="842"/>
                    <a:pt x="1837" y="900"/>
                  </a:cubicBezTo>
                  <a:cubicBezTo>
                    <a:pt x="1799" y="1054"/>
                    <a:pt x="1741" y="1207"/>
                    <a:pt x="1664" y="1352"/>
                  </a:cubicBezTo>
                  <a:cubicBezTo>
                    <a:pt x="1549" y="1544"/>
                    <a:pt x="1385" y="1707"/>
                    <a:pt x="1183" y="1823"/>
                  </a:cubicBezTo>
                  <a:cubicBezTo>
                    <a:pt x="991" y="1938"/>
                    <a:pt x="779" y="2025"/>
                    <a:pt x="558" y="2073"/>
                  </a:cubicBezTo>
                  <a:lnTo>
                    <a:pt x="529" y="2073"/>
                  </a:lnTo>
                  <a:cubicBezTo>
                    <a:pt x="481" y="2092"/>
                    <a:pt x="299" y="2130"/>
                    <a:pt x="145" y="2169"/>
                  </a:cubicBezTo>
                  <a:cubicBezTo>
                    <a:pt x="39" y="2188"/>
                    <a:pt x="0" y="2313"/>
                    <a:pt x="77" y="2390"/>
                  </a:cubicBezTo>
                  <a:cubicBezTo>
                    <a:pt x="627" y="2901"/>
                    <a:pt x="1237" y="3065"/>
                    <a:pt x="1793" y="3065"/>
                  </a:cubicBezTo>
                  <a:cubicBezTo>
                    <a:pt x="2785" y="3065"/>
                    <a:pt x="3606" y="2544"/>
                    <a:pt x="3606" y="2544"/>
                  </a:cubicBezTo>
                  <a:cubicBezTo>
                    <a:pt x="3703" y="2477"/>
                    <a:pt x="3808" y="2400"/>
                    <a:pt x="3895" y="2313"/>
                  </a:cubicBezTo>
                  <a:cubicBezTo>
                    <a:pt x="4395" y="1823"/>
                    <a:pt x="4501" y="1073"/>
                    <a:pt x="4126" y="553"/>
                  </a:cubicBezTo>
                  <a:cubicBezTo>
                    <a:pt x="4068" y="486"/>
                    <a:pt x="4020" y="428"/>
                    <a:pt x="3962" y="371"/>
                  </a:cubicBezTo>
                  <a:lnTo>
                    <a:pt x="3914" y="332"/>
                  </a:lnTo>
                  <a:lnTo>
                    <a:pt x="3895" y="313"/>
                  </a:lnTo>
                  <a:lnTo>
                    <a:pt x="3876" y="294"/>
                  </a:lnTo>
                  <a:lnTo>
                    <a:pt x="3828" y="255"/>
                  </a:lnTo>
                  <a:lnTo>
                    <a:pt x="3808" y="246"/>
                  </a:lnTo>
                  <a:cubicBezTo>
                    <a:pt x="3587" y="82"/>
                    <a:pt x="3328" y="1"/>
                    <a:pt x="3068" y="1"/>
                  </a:cubicBezTo>
                  <a:close/>
                </a:path>
              </a:pathLst>
            </a:custGeom>
            <a:solidFill>
              <a:srgbClr val="BFCB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21" name="Google Shape;15921;p85"/>
            <p:cNvSpPr/>
            <p:nvPr/>
          </p:nvSpPr>
          <p:spPr>
            <a:xfrm>
              <a:off x="7245785" y="3452878"/>
              <a:ext cx="93502" cy="59713"/>
            </a:xfrm>
            <a:custGeom>
              <a:avLst/>
              <a:gdLst/>
              <a:ahLst/>
              <a:cxnLst/>
              <a:rect l="l" t="t" r="r" b="b"/>
              <a:pathLst>
                <a:path w="3578" h="2285" extrusionOk="0">
                  <a:moveTo>
                    <a:pt x="2520" y="1"/>
                  </a:moveTo>
                  <a:cubicBezTo>
                    <a:pt x="2260" y="1"/>
                    <a:pt x="2001" y="83"/>
                    <a:pt x="1780" y="246"/>
                  </a:cubicBezTo>
                  <a:cubicBezTo>
                    <a:pt x="1597" y="371"/>
                    <a:pt x="1462" y="535"/>
                    <a:pt x="1356" y="727"/>
                  </a:cubicBezTo>
                  <a:cubicBezTo>
                    <a:pt x="1328" y="785"/>
                    <a:pt x="1308" y="842"/>
                    <a:pt x="1289" y="900"/>
                  </a:cubicBezTo>
                  <a:cubicBezTo>
                    <a:pt x="1251" y="1054"/>
                    <a:pt x="1193" y="1208"/>
                    <a:pt x="1116" y="1352"/>
                  </a:cubicBezTo>
                  <a:cubicBezTo>
                    <a:pt x="1001" y="1544"/>
                    <a:pt x="837" y="1708"/>
                    <a:pt x="635" y="1823"/>
                  </a:cubicBezTo>
                  <a:cubicBezTo>
                    <a:pt x="443" y="1939"/>
                    <a:pt x="231" y="2025"/>
                    <a:pt x="1" y="2083"/>
                  </a:cubicBezTo>
                  <a:cubicBezTo>
                    <a:pt x="341" y="2229"/>
                    <a:pt x="685" y="2285"/>
                    <a:pt x="1011" y="2285"/>
                  </a:cubicBezTo>
                  <a:cubicBezTo>
                    <a:pt x="2008" y="2285"/>
                    <a:pt x="2828" y="1765"/>
                    <a:pt x="2828" y="1765"/>
                  </a:cubicBezTo>
                  <a:cubicBezTo>
                    <a:pt x="2933" y="1698"/>
                    <a:pt x="3030" y="1621"/>
                    <a:pt x="3116" y="1535"/>
                  </a:cubicBezTo>
                  <a:cubicBezTo>
                    <a:pt x="3385" y="1275"/>
                    <a:pt x="3549" y="929"/>
                    <a:pt x="3578" y="554"/>
                  </a:cubicBezTo>
                  <a:cubicBezTo>
                    <a:pt x="3530" y="487"/>
                    <a:pt x="3472" y="429"/>
                    <a:pt x="3405" y="371"/>
                  </a:cubicBezTo>
                  <a:lnTo>
                    <a:pt x="3366" y="333"/>
                  </a:lnTo>
                  <a:lnTo>
                    <a:pt x="3347" y="313"/>
                  </a:lnTo>
                  <a:lnTo>
                    <a:pt x="3328" y="294"/>
                  </a:lnTo>
                  <a:lnTo>
                    <a:pt x="3280" y="256"/>
                  </a:lnTo>
                  <a:lnTo>
                    <a:pt x="3260" y="246"/>
                  </a:lnTo>
                  <a:cubicBezTo>
                    <a:pt x="3039" y="83"/>
                    <a:pt x="2780" y="1"/>
                    <a:pt x="2520" y="1"/>
                  </a:cubicBezTo>
                  <a:close/>
                </a:path>
              </a:pathLst>
            </a:custGeom>
            <a:solidFill>
              <a:srgbClr val="CCD6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922" name="Google Shape;15922;p85"/>
          <p:cNvGrpSpPr/>
          <p:nvPr/>
        </p:nvGrpSpPr>
        <p:grpSpPr>
          <a:xfrm>
            <a:off x="7957948" y="3375631"/>
            <a:ext cx="360629" cy="291012"/>
            <a:chOff x="7957948" y="3375631"/>
            <a:chExt cx="360629" cy="291012"/>
          </a:xfrm>
        </p:grpSpPr>
        <p:sp>
          <p:nvSpPr>
            <p:cNvPr id="15923" name="Google Shape;15923;p85"/>
            <p:cNvSpPr/>
            <p:nvPr/>
          </p:nvSpPr>
          <p:spPr>
            <a:xfrm>
              <a:off x="7957948" y="3393714"/>
              <a:ext cx="360629" cy="261116"/>
            </a:xfrm>
            <a:custGeom>
              <a:avLst/>
              <a:gdLst/>
              <a:ahLst/>
              <a:cxnLst/>
              <a:rect l="l" t="t" r="r" b="b"/>
              <a:pathLst>
                <a:path w="13800" h="9992" extrusionOk="0">
                  <a:moveTo>
                    <a:pt x="385" y="0"/>
                  </a:moveTo>
                  <a:cubicBezTo>
                    <a:pt x="174" y="0"/>
                    <a:pt x="0" y="173"/>
                    <a:pt x="0" y="395"/>
                  </a:cubicBezTo>
                  <a:lnTo>
                    <a:pt x="0" y="9607"/>
                  </a:lnTo>
                  <a:cubicBezTo>
                    <a:pt x="0" y="9818"/>
                    <a:pt x="174" y="9991"/>
                    <a:pt x="385" y="9991"/>
                  </a:cubicBezTo>
                  <a:lnTo>
                    <a:pt x="13405" y="9991"/>
                  </a:lnTo>
                  <a:cubicBezTo>
                    <a:pt x="13626" y="9991"/>
                    <a:pt x="13799" y="9818"/>
                    <a:pt x="13799" y="9607"/>
                  </a:cubicBezTo>
                  <a:lnTo>
                    <a:pt x="13799" y="395"/>
                  </a:lnTo>
                  <a:cubicBezTo>
                    <a:pt x="13799" y="173"/>
                    <a:pt x="13626" y="0"/>
                    <a:pt x="13405" y="0"/>
                  </a:cubicBez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24" name="Google Shape;15924;p85"/>
            <p:cNvSpPr/>
            <p:nvPr/>
          </p:nvSpPr>
          <p:spPr>
            <a:xfrm>
              <a:off x="8286643" y="3393714"/>
              <a:ext cx="31934" cy="261116"/>
            </a:xfrm>
            <a:custGeom>
              <a:avLst/>
              <a:gdLst/>
              <a:ahLst/>
              <a:cxnLst/>
              <a:rect l="l" t="t" r="r" b="b"/>
              <a:pathLst>
                <a:path w="1222" h="9992" extrusionOk="0">
                  <a:moveTo>
                    <a:pt x="0" y="0"/>
                  </a:moveTo>
                  <a:cubicBezTo>
                    <a:pt x="212" y="0"/>
                    <a:pt x="385" y="173"/>
                    <a:pt x="385" y="395"/>
                  </a:cubicBezTo>
                  <a:lnTo>
                    <a:pt x="385" y="9607"/>
                  </a:lnTo>
                  <a:cubicBezTo>
                    <a:pt x="385" y="9818"/>
                    <a:pt x="212" y="9991"/>
                    <a:pt x="0" y="9991"/>
                  </a:cubicBezTo>
                  <a:lnTo>
                    <a:pt x="827" y="9991"/>
                  </a:lnTo>
                  <a:cubicBezTo>
                    <a:pt x="1048" y="9991"/>
                    <a:pt x="1221" y="9818"/>
                    <a:pt x="1221" y="9607"/>
                  </a:cubicBezTo>
                  <a:lnTo>
                    <a:pt x="1221" y="395"/>
                  </a:lnTo>
                  <a:cubicBezTo>
                    <a:pt x="1221" y="173"/>
                    <a:pt x="1048" y="0"/>
                    <a:pt x="827" y="0"/>
                  </a:cubicBez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25" name="Google Shape;15925;p85"/>
            <p:cNvSpPr/>
            <p:nvPr/>
          </p:nvSpPr>
          <p:spPr>
            <a:xfrm>
              <a:off x="7978541" y="3597757"/>
              <a:ext cx="159853" cy="33946"/>
            </a:xfrm>
            <a:custGeom>
              <a:avLst/>
              <a:gdLst/>
              <a:ahLst/>
              <a:cxnLst/>
              <a:rect l="l" t="t" r="r" b="b"/>
              <a:pathLst>
                <a:path w="6117" h="1299" extrusionOk="0">
                  <a:moveTo>
                    <a:pt x="1" y="1"/>
                  </a:moveTo>
                  <a:lnTo>
                    <a:pt x="1" y="1193"/>
                  </a:lnTo>
                  <a:cubicBezTo>
                    <a:pt x="1" y="1251"/>
                    <a:pt x="49" y="1299"/>
                    <a:pt x="116" y="1299"/>
                  </a:cubicBezTo>
                  <a:lnTo>
                    <a:pt x="6117" y="1299"/>
                  </a:lnTo>
                  <a:lnTo>
                    <a:pt x="6117" y="1"/>
                  </a:lnTo>
                  <a:close/>
                </a:path>
              </a:pathLst>
            </a:custGeom>
            <a:solidFill>
              <a:srgbClr val="DFE6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26" name="Google Shape;15926;p85"/>
            <p:cNvSpPr/>
            <p:nvPr/>
          </p:nvSpPr>
          <p:spPr>
            <a:xfrm>
              <a:off x="8138367" y="3597757"/>
              <a:ext cx="159591" cy="33946"/>
            </a:xfrm>
            <a:custGeom>
              <a:avLst/>
              <a:gdLst/>
              <a:ahLst/>
              <a:cxnLst/>
              <a:rect l="l" t="t" r="r" b="b"/>
              <a:pathLst>
                <a:path w="6107" h="1299" extrusionOk="0">
                  <a:moveTo>
                    <a:pt x="1" y="1"/>
                  </a:moveTo>
                  <a:lnTo>
                    <a:pt x="1" y="1299"/>
                  </a:lnTo>
                  <a:lnTo>
                    <a:pt x="6001" y="1299"/>
                  </a:lnTo>
                  <a:cubicBezTo>
                    <a:pt x="6059" y="1299"/>
                    <a:pt x="6107" y="1251"/>
                    <a:pt x="6107" y="1193"/>
                  </a:cubicBezTo>
                  <a:lnTo>
                    <a:pt x="6107" y="1"/>
                  </a:lnTo>
                  <a:close/>
                </a:path>
              </a:pathLst>
            </a:custGeom>
            <a:solidFill>
              <a:srgbClr val="CED7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27" name="Google Shape;15927;p85"/>
            <p:cNvSpPr/>
            <p:nvPr/>
          </p:nvSpPr>
          <p:spPr>
            <a:xfrm>
              <a:off x="8122531" y="3631677"/>
              <a:ext cx="31202" cy="34965"/>
            </a:xfrm>
            <a:custGeom>
              <a:avLst/>
              <a:gdLst/>
              <a:ahLst/>
              <a:cxnLst/>
              <a:rect l="l" t="t" r="r" b="b"/>
              <a:pathLst>
                <a:path w="1194" h="1338" extrusionOk="0">
                  <a:moveTo>
                    <a:pt x="1" y="1"/>
                  </a:moveTo>
                  <a:lnTo>
                    <a:pt x="1" y="1107"/>
                  </a:lnTo>
                  <a:cubicBezTo>
                    <a:pt x="1" y="1232"/>
                    <a:pt x="97" y="1328"/>
                    <a:pt x="222" y="1337"/>
                  </a:cubicBezTo>
                  <a:lnTo>
                    <a:pt x="972" y="1337"/>
                  </a:lnTo>
                  <a:cubicBezTo>
                    <a:pt x="1097" y="1328"/>
                    <a:pt x="1193" y="1232"/>
                    <a:pt x="1193" y="1107"/>
                  </a:cubicBezTo>
                  <a:lnTo>
                    <a:pt x="1193" y="1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28" name="Google Shape;15928;p85"/>
            <p:cNvSpPr/>
            <p:nvPr/>
          </p:nvSpPr>
          <p:spPr>
            <a:xfrm>
              <a:off x="7978541" y="3375631"/>
              <a:ext cx="159853" cy="234226"/>
            </a:xfrm>
            <a:custGeom>
              <a:avLst/>
              <a:gdLst/>
              <a:ahLst/>
              <a:cxnLst/>
              <a:rect l="l" t="t" r="r" b="b"/>
              <a:pathLst>
                <a:path w="6117" h="8963" extrusionOk="0">
                  <a:moveTo>
                    <a:pt x="116" y="0"/>
                  </a:moveTo>
                  <a:cubicBezTo>
                    <a:pt x="49" y="0"/>
                    <a:pt x="1" y="48"/>
                    <a:pt x="1" y="106"/>
                  </a:cubicBezTo>
                  <a:lnTo>
                    <a:pt x="1" y="8856"/>
                  </a:lnTo>
                  <a:cubicBezTo>
                    <a:pt x="1" y="8914"/>
                    <a:pt x="49" y="8962"/>
                    <a:pt x="116" y="8962"/>
                  </a:cubicBezTo>
                  <a:lnTo>
                    <a:pt x="6117" y="8962"/>
                  </a:lnTo>
                  <a:lnTo>
                    <a:pt x="6117" y="0"/>
                  </a:lnTo>
                  <a:close/>
                </a:path>
              </a:pathLst>
            </a:custGeom>
            <a:solidFill>
              <a:srgbClr val="F9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29" name="Google Shape;15929;p85"/>
            <p:cNvSpPr/>
            <p:nvPr/>
          </p:nvSpPr>
          <p:spPr>
            <a:xfrm>
              <a:off x="8138367" y="3375631"/>
              <a:ext cx="159591" cy="234252"/>
            </a:xfrm>
            <a:custGeom>
              <a:avLst/>
              <a:gdLst/>
              <a:ahLst/>
              <a:cxnLst/>
              <a:rect l="l" t="t" r="r" b="b"/>
              <a:pathLst>
                <a:path w="6107" h="8964" extrusionOk="0">
                  <a:moveTo>
                    <a:pt x="1" y="0"/>
                  </a:moveTo>
                  <a:lnTo>
                    <a:pt x="1" y="8962"/>
                  </a:lnTo>
                  <a:lnTo>
                    <a:pt x="5992" y="8962"/>
                  </a:lnTo>
                  <a:cubicBezTo>
                    <a:pt x="5997" y="8963"/>
                    <a:pt x="6003" y="8963"/>
                    <a:pt x="6008" y="8963"/>
                  </a:cubicBezTo>
                  <a:cubicBezTo>
                    <a:pt x="6067" y="8963"/>
                    <a:pt x="6107" y="8918"/>
                    <a:pt x="6107" y="8856"/>
                  </a:cubicBezTo>
                  <a:lnTo>
                    <a:pt x="6107" y="106"/>
                  </a:lnTo>
                  <a:cubicBezTo>
                    <a:pt x="6107" y="48"/>
                    <a:pt x="6059" y="0"/>
                    <a:pt x="6001" y="0"/>
                  </a:cubicBezTo>
                  <a:close/>
                </a:path>
              </a:pathLst>
            </a:custGeom>
            <a:solidFill>
              <a:srgbClr val="E5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30" name="Google Shape;15930;p85"/>
            <p:cNvSpPr/>
            <p:nvPr/>
          </p:nvSpPr>
          <p:spPr>
            <a:xfrm>
              <a:off x="8033576" y="3407277"/>
              <a:ext cx="80958" cy="10584"/>
            </a:xfrm>
            <a:custGeom>
              <a:avLst/>
              <a:gdLst/>
              <a:ahLst/>
              <a:cxnLst/>
              <a:rect l="l" t="t" r="r" b="b"/>
              <a:pathLst>
                <a:path w="3098" h="405" extrusionOk="0">
                  <a:moveTo>
                    <a:pt x="270" y="1"/>
                  </a:moveTo>
                  <a:cubicBezTo>
                    <a:pt x="1" y="1"/>
                    <a:pt x="1" y="404"/>
                    <a:pt x="270" y="404"/>
                  </a:cubicBezTo>
                  <a:lnTo>
                    <a:pt x="2828" y="404"/>
                  </a:lnTo>
                  <a:cubicBezTo>
                    <a:pt x="3097" y="404"/>
                    <a:pt x="3097" y="1"/>
                    <a:pt x="2828" y="1"/>
                  </a:cubicBezTo>
                  <a:close/>
                </a:path>
              </a:pathLst>
            </a:custGeom>
            <a:solidFill>
              <a:srgbClr val="6A82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31" name="Google Shape;15931;p85"/>
            <p:cNvSpPr/>
            <p:nvPr/>
          </p:nvSpPr>
          <p:spPr>
            <a:xfrm>
              <a:off x="8003184" y="3428889"/>
              <a:ext cx="111351" cy="10584"/>
            </a:xfrm>
            <a:custGeom>
              <a:avLst/>
              <a:gdLst/>
              <a:ahLst/>
              <a:cxnLst/>
              <a:rect l="l" t="t" r="r" b="b"/>
              <a:pathLst>
                <a:path w="4261" h="405" extrusionOk="0">
                  <a:moveTo>
                    <a:pt x="270" y="1"/>
                  </a:moveTo>
                  <a:cubicBezTo>
                    <a:pt x="0" y="1"/>
                    <a:pt x="0" y="404"/>
                    <a:pt x="270" y="404"/>
                  </a:cubicBezTo>
                  <a:lnTo>
                    <a:pt x="3991" y="404"/>
                  </a:lnTo>
                  <a:cubicBezTo>
                    <a:pt x="4260" y="404"/>
                    <a:pt x="4260" y="1"/>
                    <a:pt x="3991" y="1"/>
                  </a:cubicBezTo>
                  <a:close/>
                </a:path>
              </a:pathLst>
            </a:custGeom>
            <a:solidFill>
              <a:srgbClr val="6A82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32" name="Google Shape;15932;p85"/>
            <p:cNvSpPr/>
            <p:nvPr/>
          </p:nvSpPr>
          <p:spPr>
            <a:xfrm>
              <a:off x="8003184" y="3450761"/>
              <a:ext cx="111351" cy="10584"/>
            </a:xfrm>
            <a:custGeom>
              <a:avLst/>
              <a:gdLst/>
              <a:ahLst/>
              <a:cxnLst/>
              <a:rect l="l" t="t" r="r" b="b"/>
              <a:pathLst>
                <a:path w="4261" h="405" extrusionOk="0">
                  <a:moveTo>
                    <a:pt x="4000" y="0"/>
                  </a:moveTo>
                  <a:cubicBezTo>
                    <a:pt x="3997" y="0"/>
                    <a:pt x="3994" y="0"/>
                    <a:pt x="3991" y="0"/>
                  </a:cubicBezTo>
                  <a:lnTo>
                    <a:pt x="270" y="0"/>
                  </a:lnTo>
                  <a:cubicBezTo>
                    <a:pt x="0" y="0"/>
                    <a:pt x="0" y="404"/>
                    <a:pt x="270" y="404"/>
                  </a:cubicBezTo>
                  <a:lnTo>
                    <a:pt x="3991" y="404"/>
                  </a:lnTo>
                  <a:cubicBezTo>
                    <a:pt x="4257" y="395"/>
                    <a:pt x="4260" y="0"/>
                    <a:pt x="4000" y="0"/>
                  </a:cubicBezTo>
                  <a:close/>
                </a:path>
              </a:pathLst>
            </a:custGeom>
            <a:solidFill>
              <a:srgbClr val="6A82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33" name="Google Shape;15933;p85"/>
            <p:cNvSpPr/>
            <p:nvPr/>
          </p:nvSpPr>
          <p:spPr>
            <a:xfrm>
              <a:off x="8003184" y="3472608"/>
              <a:ext cx="88720" cy="10584"/>
            </a:xfrm>
            <a:custGeom>
              <a:avLst/>
              <a:gdLst/>
              <a:ahLst/>
              <a:cxnLst/>
              <a:rect l="l" t="t" r="r" b="b"/>
              <a:pathLst>
                <a:path w="3395" h="405" extrusionOk="0">
                  <a:moveTo>
                    <a:pt x="270" y="1"/>
                  </a:moveTo>
                  <a:cubicBezTo>
                    <a:pt x="0" y="1"/>
                    <a:pt x="0" y="405"/>
                    <a:pt x="270" y="405"/>
                  </a:cubicBezTo>
                  <a:lnTo>
                    <a:pt x="3126" y="405"/>
                  </a:lnTo>
                  <a:cubicBezTo>
                    <a:pt x="3395" y="405"/>
                    <a:pt x="3395" y="1"/>
                    <a:pt x="3126" y="1"/>
                  </a:cubicBezTo>
                  <a:close/>
                </a:path>
              </a:pathLst>
            </a:custGeom>
            <a:solidFill>
              <a:srgbClr val="6A82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34" name="Google Shape;15934;p85"/>
            <p:cNvSpPr/>
            <p:nvPr/>
          </p:nvSpPr>
          <p:spPr>
            <a:xfrm>
              <a:off x="8033576" y="3515831"/>
              <a:ext cx="80958" cy="10584"/>
            </a:xfrm>
            <a:custGeom>
              <a:avLst/>
              <a:gdLst/>
              <a:ahLst/>
              <a:cxnLst/>
              <a:rect l="l" t="t" r="r" b="b"/>
              <a:pathLst>
                <a:path w="3098" h="405" extrusionOk="0">
                  <a:moveTo>
                    <a:pt x="270" y="1"/>
                  </a:moveTo>
                  <a:cubicBezTo>
                    <a:pt x="1" y="1"/>
                    <a:pt x="1" y="405"/>
                    <a:pt x="270" y="405"/>
                  </a:cubicBezTo>
                  <a:lnTo>
                    <a:pt x="2828" y="405"/>
                  </a:lnTo>
                  <a:cubicBezTo>
                    <a:pt x="3097" y="405"/>
                    <a:pt x="3097" y="1"/>
                    <a:pt x="2828" y="1"/>
                  </a:cubicBezTo>
                  <a:close/>
                </a:path>
              </a:pathLst>
            </a:custGeom>
            <a:solidFill>
              <a:srgbClr val="6A82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35" name="Google Shape;15935;p85"/>
            <p:cNvSpPr/>
            <p:nvPr/>
          </p:nvSpPr>
          <p:spPr>
            <a:xfrm>
              <a:off x="8003184" y="3537443"/>
              <a:ext cx="111351" cy="10584"/>
            </a:xfrm>
            <a:custGeom>
              <a:avLst/>
              <a:gdLst/>
              <a:ahLst/>
              <a:cxnLst/>
              <a:rect l="l" t="t" r="r" b="b"/>
              <a:pathLst>
                <a:path w="4261" h="405" extrusionOk="0">
                  <a:moveTo>
                    <a:pt x="270" y="1"/>
                  </a:moveTo>
                  <a:cubicBezTo>
                    <a:pt x="0" y="1"/>
                    <a:pt x="0" y="405"/>
                    <a:pt x="270" y="405"/>
                  </a:cubicBezTo>
                  <a:lnTo>
                    <a:pt x="3991" y="405"/>
                  </a:lnTo>
                  <a:cubicBezTo>
                    <a:pt x="4260" y="405"/>
                    <a:pt x="4260" y="1"/>
                    <a:pt x="3991" y="1"/>
                  </a:cubicBezTo>
                  <a:close/>
                </a:path>
              </a:pathLst>
            </a:custGeom>
            <a:solidFill>
              <a:srgbClr val="6A82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36" name="Google Shape;15936;p85"/>
            <p:cNvSpPr/>
            <p:nvPr/>
          </p:nvSpPr>
          <p:spPr>
            <a:xfrm>
              <a:off x="8003184" y="3559316"/>
              <a:ext cx="55296" cy="10584"/>
            </a:xfrm>
            <a:custGeom>
              <a:avLst/>
              <a:gdLst/>
              <a:ahLst/>
              <a:cxnLst/>
              <a:rect l="l" t="t" r="r" b="b"/>
              <a:pathLst>
                <a:path w="2116" h="405" extrusionOk="0">
                  <a:moveTo>
                    <a:pt x="270" y="0"/>
                  </a:moveTo>
                  <a:cubicBezTo>
                    <a:pt x="0" y="0"/>
                    <a:pt x="0" y="404"/>
                    <a:pt x="270" y="404"/>
                  </a:cubicBezTo>
                  <a:lnTo>
                    <a:pt x="1847" y="404"/>
                  </a:lnTo>
                  <a:cubicBezTo>
                    <a:pt x="2116" y="404"/>
                    <a:pt x="2116" y="0"/>
                    <a:pt x="1847" y="0"/>
                  </a:cubicBezTo>
                  <a:close/>
                </a:path>
              </a:pathLst>
            </a:custGeom>
            <a:solidFill>
              <a:srgbClr val="6A82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37" name="Google Shape;15937;p85"/>
            <p:cNvSpPr/>
            <p:nvPr/>
          </p:nvSpPr>
          <p:spPr>
            <a:xfrm>
              <a:off x="8190632" y="3479664"/>
              <a:ext cx="81194" cy="10558"/>
            </a:xfrm>
            <a:custGeom>
              <a:avLst/>
              <a:gdLst/>
              <a:ahLst/>
              <a:cxnLst/>
              <a:rect l="l" t="t" r="r" b="b"/>
              <a:pathLst>
                <a:path w="3107" h="404" extrusionOk="0">
                  <a:moveTo>
                    <a:pt x="270" y="0"/>
                  </a:moveTo>
                  <a:cubicBezTo>
                    <a:pt x="1" y="0"/>
                    <a:pt x="1" y="404"/>
                    <a:pt x="270" y="404"/>
                  </a:cubicBezTo>
                  <a:lnTo>
                    <a:pt x="2838" y="404"/>
                  </a:lnTo>
                  <a:cubicBezTo>
                    <a:pt x="3107" y="404"/>
                    <a:pt x="3107" y="0"/>
                    <a:pt x="2838" y="0"/>
                  </a:cubicBezTo>
                  <a:close/>
                </a:path>
              </a:pathLst>
            </a:custGeom>
            <a:solidFill>
              <a:srgbClr val="6A82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38" name="Google Shape;15938;p85"/>
            <p:cNvSpPr/>
            <p:nvPr/>
          </p:nvSpPr>
          <p:spPr>
            <a:xfrm>
              <a:off x="8160240" y="3501511"/>
              <a:ext cx="111586" cy="10584"/>
            </a:xfrm>
            <a:custGeom>
              <a:avLst/>
              <a:gdLst/>
              <a:ahLst/>
              <a:cxnLst/>
              <a:rect l="l" t="t" r="r" b="b"/>
              <a:pathLst>
                <a:path w="4270" h="405" extrusionOk="0">
                  <a:moveTo>
                    <a:pt x="270" y="1"/>
                  </a:moveTo>
                  <a:cubicBezTo>
                    <a:pt x="0" y="1"/>
                    <a:pt x="0" y="405"/>
                    <a:pt x="270" y="405"/>
                  </a:cubicBezTo>
                  <a:lnTo>
                    <a:pt x="4001" y="405"/>
                  </a:lnTo>
                  <a:cubicBezTo>
                    <a:pt x="4270" y="405"/>
                    <a:pt x="4270" y="1"/>
                    <a:pt x="4001" y="1"/>
                  </a:cubicBezTo>
                  <a:close/>
                </a:path>
              </a:pathLst>
            </a:custGeom>
            <a:solidFill>
              <a:srgbClr val="6A82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39" name="Google Shape;15939;p85"/>
            <p:cNvSpPr/>
            <p:nvPr/>
          </p:nvSpPr>
          <p:spPr>
            <a:xfrm>
              <a:off x="8160475" y="3523122"/>
              <a:ext cx="55061" cy="10584"/>
            </a:xfrm>
            <a:custGeom>
              <a:avLst/>
              <a:gdLst/>
              <a:ahLst/>
              <a:cxnLst/>
              <a:rect l="l" t="t" r="r" b="b"/>
              <a:pathLst>
                <a:path w="2107" h="405" extrusionOk="0">
                  <a:moveTo>
                    <a:pt x="270" y="1"/>
                  </a:moveTo>
                  <a:cubicBezTo>
                    <a:pt x="1" y="1"/>
                    <a:pt x="1" y="404"/>
                    <a:pt x="270" y="404"/>
                  </a:cubicBezTo>
                  <a:lnTo>
                    <a:pt x="1847" y="404"/>
                  </a:lnTo>
                  <a:cubicBezTo>
                    <a:pt x="2107" y="404"/>
                    <a:pt x="2107" y="1"/>
                    <a:pt x="1847" y="1"/>
                  </a:cubicBezTo>
                  <a:close/>
                </a:path>
              </a:pathLst>
            </a:custGeom>
            <a:solidFill>
              <a:srgbClr val="6A82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40" name="Google Shape;15940;p85"/>
            <p:cNvSpPr/>
            <p:nvPr/>
          </p:nvSpPr>
          <p:spPr>
            <a:xfrm>
              <a:off x="8169778" y="3412556"/>
              <a:ext cx="97291" cy="36220"/>
            </a:xfrm>
            <a:custGeom>
              <a:avLst/>
              <a:gdLst/>
              <a:ahLst/>
              <a:cxnLst/>
              <a:rect l="l" t="t" r="r" b="b"/>
              <a:pathLst>
                <a:path w="3723" h="1386" extrusionOk="0">
                  <a:moveTo>
                    <a:pt x="107" y="1"/>
                  </a:moveTo>
                  <a:cubicBezTo>
                    <a:pt x="49" y="1"/>
                    <a:pt x="1" y="49"/>
                    <a:pt x="1" y="106"/>
                  </a:cubicBezTo>
                  <a:lnTo>
                    <a:pt x="1" y="1279"/>
                  </a:lnTo>
                  <a:cubicBezTo>
                    <a:pt x="1" y="1337"/>
                    <a:pt x="49" y="1385"/>
                    <a:pt x="107" y="1385"/>
                  </a:cubicBezTo>
                  <a:lnTo>
                    <a:pt x="3616" y="1385"/>
                  </a:lnTo>
                  <a:cubicBezTo>
                    <a:pt x="3674" y="1385"/>
                    <a:pt x="3722" y="1337"/>
                    <a:pt x="3722" y="1279"/>
                  </a:cubicBezTo>
                  <a:lnTo>
                    <a:pt x="3722" y="106"/>
                  </a:lnTo>
                  <a:cubicBezTo>
                    <a:pt x="3722" y="49"/>
                    <a:pt x="3674" y="1"/>
                    <a:pt x="3616" y="1"/>
                  </a:cubicBezTo>
                  <a:close/>
                </a:path>
              </a:pathLst>
            </a:custGeom>
            <a:solidFill>
              <a:srgbClr val="D5DD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941" name="Google Shape;15941;p85"/>
          <p:cNvGrpSpPr/>
          <p:nvPr/>
        </p:nvGrpSpPr>
        <p:grpSpPr>
          <a:xfrm>
            <a:off x="6198656" y="3867888"/>
            <a:ext cx="347562" cy="227954"/>
            <a:chOff x="6198656" y="3867888"/>
            <a:chExt cx="347562" cy="227954"/>
          </a:xfrm>
        </p:grpSpPr>
        <p:sp>
          <p:nvSpPr>
            <p:cNvPr id="15942" name="Google Shape;15942;p85"/>
            <p:cNvSpPr/>
            <p:nvPr/>
          </p:nvSpPr>
          <p:spPr>
            <a:xfrm>
              <a:off x="6198656" y="3867888"/>
              <a:ext cx="347562" cy="227954"/>
            </a:xfrm>
            <a:custGeom>
              <a:avLst/>
              <a:gdLst/>
              <a:ahLst/>
              <a:cxnLst/>
              <a:rect l="l" t="t" r="r" b="b"/>
              <a:pathLst>
                <a:path w="13300" h="8723" extrusionOk="0">
                  <a:moveTo>
                    <a:pt x="453" y="1"/>
                  </a:moveTo>
                  <a:cubicBezTo>
                    <a:pt x="203" y="1"/>
                    <a:pt x="1" y="212"/>
                    <a:pt x="1" y="462"/>
                  </a:cubicBezTo>
                  <a:lnTo>
                    <a:pt x="1" y="8261"/>
                  </a:lnTo>
                  <a:cubicBezTo>
                    <a:pt x="1" y="8521"/>
                    <a:pt x="203" y="8723"/>
                    <a:pt x="453" y="8723"/>
                  </a:cubicBezTo>
                  <a:lnTo>
                    <a:pt x="12848" y="8723"/>
                  </a:lnTo>
                  <a:cubicBezTo>
                    <a:pt x="13098" y="8723"/>
                    <a:pt x="13300" y="8521"/>
                    <a:pt x="13300" y="8261"/>
                  </a:cubicBezTo>
                  <a:lnTo>
                    <a:pt x="13300" y="462"/>
                  </a:lnTo>
                  <a:cubicBezTo>
                    <a:pt x="13300" y="212"/>
                    <a:pt x="13098" y="1"/>
                    <a:pt x="12848" y="1"/>
                  </a:cubicBezTo>
                  <a:close/>
                </a:path>
              </a:pathLst>
            </a:custGeom>
            <a:solidFill>
              <a:srgbClr val="F5F7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43" name="Google Shape;15943;p85"/>
            <p:cNvSpPr/>
            <p:nvPr/>
          </p:nvSpPr>
          <p:spPr>
            <a:xfrm>
              <a:off x="6234353" y="3885998"/>
              <a:ext cx="275933" cy="191760"/>
            </a:xfrm>
            <a:custGeom>
              <a:avLst/>
              <a:gdLst/>
              <a:ahLst/>
              <a:cxnLst/>
              <a:rect l="l" t="t" r="r" b="b"/>
              <a:pathLst>
                <a:path w="10559" h="7338" extrusionOk="0">
                  <a:moveTo>
                    <a:pt x="231" y="0"/>
                  </a:moveTo>
                  <a:cubicBezTo>
                    <a:pt x="106" y="0"/>
                    <a:pt x="0" y="106"/>
                    <a:pt x="0" y="231"/>
                  </a:cubicBezTo>
                  <a:lnTo>
                    <a:pt x="0" y="7116"/>
                  </a:lnTo>
                  <a:cubicBezTo>
                    <a:pt x="0" y="7241"/>
                    <a:pt x="106" y="7337"/>
                    <a:pt x="231" y="7337"/>
                  </a:cubicBezTo>
                  <a:lnTo>
                    <a:pt x="10328" y="7337"/>
                  </a:lnTo>
                  <a:cubicBezTo>
                    <a:pt x="10462" y="7337"/>
                    <a:pt x="10558" y="7241"/>
                    <a:pt x="10558" y="7116"/>
                  </a:cubicBezTo>
                  <a:lnTo>
                    <a:pt x="10558" y="231"/>
                  </a:lnTo>
                  <a:cubicBezTo>
                    <a:pt x="10558" y="106"/>
                    <a:pt x="10462" y="0"/>
                    <a:pt x="10328" y="0"/>
                  </a:cubicBez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44" name="Google Shape;15944;p85"/>
            <p:cNvSpPr/>
            <p:nvPr/>
          </p:nvSpPr>
          <p:spPr>
            <a:xfrm>
              <a:off x="6210468" y="3970119"/>
              <a:ext cx="12335" cy="23964"/>
            </a:xfrm>
            <a:custGeom>
              <a:avLst/>
              <a:gdLst/>
              <a:ahLst/>
              <a:cxnLst/>
              <a:rect l="l" t="t" r="r" b="b"/>
              <a:pathLst>
                <a:path w="472" h="917" extrusionOk="0">
                  <a:moveTo>
                    <a:pt x="231" y="0"/>
                  </a:moveTo>
                  <a:cubicBezTo>
                    <a:pt x="116" y="0"/>
                    <a:pt x="1" y="75"/>
                    <a:pt x="1" y="224"/>
                  </a:cubicBezTo>
                  <a:lnTo>
                    <a:pt x="1" y="685"/>
                  </a:lnTo>
                  <a:cubicBezTo>
                    <a:pt x="1" y="810"/>
                    <a:pt x="106" y="916"/>
                    <a:pt x="231" y="916"/>
                  </a:cubicBezTo>
                  <a:cubicBezTo>
                    <a:pt x="366" y="916"/>
                    <a:pt x="472" y="810"/>
                    <a:pt x="462" y="676"/>
                  </a:cubicBezTo>
                  <a:lnTo>
                    <a:pt x="462" y="224"/>
                  </a:lnTo>
                  <a:cubicBezTo>
                    <a:pt x="462" y="75"/>
                    <a:pt x="347" y="0"/>
                    <a:pt x="231" y="0"/>
                  </a:cubicBezTo>
                  <a:close/>
                </a:path>
              </a:pathLst>
            </a:custGeom>
            <a:solidFill>
              <a:srgbClr val="C0CD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45" name="Google Shape;15945;p85"/>
            <p:cNvSpPr/>
            <p:nvPr/>
          </p:nvSpPr>
          <p:spPr>
            <a:xfrm>
              <a:off x="6522333" y="3963899"/>
              <a:ext cx="12073" cy="35958"/>
            </a:xfrm>
            <a:custGeom>
              <a:avLst/>
              <a:gdLst/>
              <a:ahLst/>
              <a:cxnLst/>
              <a:rect l="l" t="t" r="r" b="b"/>
              <a:pathLst>
                <a:path w="462" h="1376" extrusionOk="0">
                  <a:moveTo>
                    <a:pt x="231" y="0"/>
                  </a:moveTo>
                  <a:cubicBezTo>
                    <a:pt x="115" y="0"/>
                    <a:pt x="0" y="77"/>
                    <a:pt x="0" y="231"/>
                  </a:cubicBezTo>
                  <a:lnTo>
                    <a:pt x="0" y="1144"/>
                  </a:lnTo>
                  <a:cubicBezTo>
                    <a:pt x="0" y="1279"/>
                    <a:pt x="106" y="1375"/>
                    <a:pt x="231" y="1375"/>
                  </a:cubicBezTo>
                  <a:cubicBezTo>
                    <a:pt x="356" y="1375"/>
                    <a:pt x="452" y="1279"/>
                    <a:pt x="462" y="1154"/>
                  </a:cubicBezTo>
                  <a:lnTo>
                    <a:pt x="462" y="231"/>
                  </a:lnTo>
                  <a:cubicBezTo>
                    <a:pt x="462" y="77"/>
                    <a:pt x="346" y="0"/>
                    <a:pt x="231" y="0"/>
                  </a:cubicBezTo>
                  <a:close/>
                </a:path>
              </a:pathLst>
            </a:custGeom>
            <a:solidFill>
              <a:srgbClr val="C0CD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46" name="Google Shape;15946;p85"/>
            <p:cNvSpPr/>
            <p:nvPr/>
          </p:nvSpPr>
          <p:spPr>
            <a:xfrm>
              <a:off x="6520321" y="3885998"/>
              <a:ext cx="16098" cy="12073"/>
            </a:xfrm>
            <a:custGeom>
              <a:avLst/>
              <a:gdLst/>
              <a:ahLst/>
              <a:cxnLst/>
              <a:rect l="l" t="t" r="r" b="b"/>
              <a:pathLst>
                <a:path w="616" h="462" extrusionOk="0">
                  <a:moveTo>
                    <a:pt x="308" y="0"/>
                  </a:moveTo>
                  <a:cubicBezTo>
                    <a:pt x="0" y="0"/>
                    <a:pt x="0" y="462"/>
                    <a:pt x="308" y="462"/>
                  </a:cubicBezTo>
                  <a:cubicBezTo>
                    <a:pt x="616" y="462"/>
                    <a:pt x="616" y="0"/>
                    <a:pt x="308" y="0"/>
                  </a:cubicBezTo>
                  <a:close/>
                </a:path>
              </a:pathLst>
            </a:custGeom>
            <a:solidFill>
              <a:srgbClr val="808F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47" name="Google Shape;15947;p85"/>
            <p:cNvSpPr/>
            <p:nvPr/>
          </p:nvSpPr>
          <p:spPr>
            <a:xfrm>
              <a:off x="6210468" y="3940014"/>
              <a:ext cx="12099" cy="17875"/>
            </a:xfrm>
            <a:custGeom>
              <a:avLst/>
              <a:gdLst/>
              <a:ahLst/>
              <a:cxnLst/>
              <a:rect l="l" t="t" r="r" b="b"/>
              <a:pathLst>
                <a:path w="463" h="684" extrusionOk="0">
                  <a:moveTo>
                    <a:pt x="231" y="1"/>
                  </a:moveTo>
                  <a:cubicBezTo>
                    <a:pt x="116" y="1"/>
                    <a:pt x="1" y="78"/>
                    <a:pt x="1" y="231"/>
                  </a:cubicBezTo>
                  <a:lnTo>
                    <a:pt x="1" y="453"/>
                  </a:lnTo>
                  <a:cubicBezTo>
                    <a:pt x="1" y="587"/>
                    <a:pt x="106" y="683"/>
                    <a:pt x="231" y="683"/>
                  </a:cubicBezTo>
                  <a:cubicBezTo>
                    <a:pt x="356" y="683"/>
                    <a:pt x="462" y="587"/>
                    <a:pt x="462" y="453"/>
                  </a:cubicBezTo>
                  <a:lnTo>
                    <a:pt x="462" y="231"/>
                  </a:lnTo>
                  <a:cubicBezTo>
                    <a:pt x="462" y="78"/>
                    <a:pt x="347" y="1"/>
                    <a:pt x="231" y="1"/>
                  </a:cubicBezTo>
                  <a:close/>
                </a:path>
              </a:pathLst>
            </a:custGeom>
            <a:solidFill>
              <a:srgbClr val="D3DC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48" name="Google Shape;15948;p85"/>
            <p:cNvSpPr/>
            <p:nvPr/>
          </p:nvSpPr>
          <p:spPr>
            <a:xfrm>
              <a:off x="6210468" y="4005842"/>
              <a:ext cx="12099" cy="18136"/>
            </a:xfrm>
            <a:custGeom>
              <a:avLst/>
              <a:gdLst/>
              <a:ahLst/>
              <a:cxnLst/>
              <a:rect l="l" t="t" r="r" b="b"/>
              <a:pathLst>
                <a:path w="463" h="694" extrusionOk="0">
                  <a:moveTo>
                    <a:pt x="231" y="1"/>
                  </a:moveTo>
                  <a:cubicBezTo>
                    <a:pt x="116" y="1"/>
                    <a:pt x="1" y="78"/>
                    <a:pt x="1" y="232"/>
                  </a:cubicBezTo>
                  <a:lnTo>
                    <a:pt x="1" y="463"/>
                  </a:lnTo>
                  <a:cubicBezTo>
                    <a:pt x="1" y="588"/>
                    <a:pt x="106" y="693"/>
                    <a:pt x="231" y="693"/>
                  </a:cubicBezTo>
                  <a:cubicBezTo>
                    <a:pt x="356" y="693"/>
                    <a:pt x="462" y="588"/>
                    <a:pt x="462" y="463"/>
                  </a:cubicBezTo>
                  <a:lnTo>
                    <a:pt x="462" y="232"/>
                  </a:lnTo>
                  <a:cubicBezTo>
                    <a:pt x="462" y="78"/>
                    <a:pt x="347" y="1"/>
                    <a:pt x="231" y="1"/>
                  </a:cubicBezTo>
                  <a:close/>
                </a:path>
              </a:pathLst>
            </a:custGeom>
            <a:solidFill>
              <a:srgbClr val="D3DC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49" name="Google Shape;15949;p85"/>
            <p:cNvSpPr/>
            <p:nvPr/>
          </p:nvSpPr>
          <p:spPr>
            <a:xfrm>
              <a:off x="6312489" y="3915894"/>
              <a:ext cx="119896" cy="95776"/>
            </a:xfrm>
            <a:custGeom>
              <a:avLst/>
              <a:gdLst/>
              <a:ahLst/>
              <a:cxnLst/>
              <a:rect l="l" t="t" r="r" b="b"/>
              <a:pathLst>
                <a:path w="4588" h="3665" extrusionOk="0">
                  <a:moveTo>
                    <a:pt x="1841" y="1063"/>
                  </a:moveTo>
                  <a:cubicBezTo>
                    <a:pt x="1875" y="1063"/>
                    <a:pt x="1910" y="1070"/>
                    <a:pt x="1943" y="1087"/>
                  </a:cubicBezTo>
                  <a:lnTo>
                    <a:pt x="3030" y="1635"/>
                  </a:lnTo>
                  <a:cubicBezTo>
                    <a:pt x="3193" y="1722"/>
                    <a:pt x="3203" y="1953"/>
                    <a:pt x="3039" y="2049"/>
                  </a:cubicBezTo>
                  <a:lnTo>
                    <a:pt x="3030" y="2049"/>
                  </a:lnTo>
                  <a:lnTo>
                    <a:pt x="1943" y="2597"/>
                  </a:lnTo>
                  <a:cubicBezTo>
                    <a:pt x="1910" y="2613"/>
                    <a:pt x="1875" y="2621"/>
                    <a:pt x="1841" y="2621"/>
                  </a:cubicBezTo>
                  <a:cubicBezTo>
                    <a:pt x="1719" y="2621"/>
                    <a:pt x="1607" y="2521"/>
                    <a:pt x="1607" y="2385"/>
                  </a:cubicBezTo>
                  <a:lnTo>
                    <a:pt x="1607" y="1299"/>
                  </a:lnTo>
                  <a:cubicBezTo>
                    <a:pt x="1607" y="1163"/>
                    <a:pt x="1719" y="1063"/>
                    <a:pt x="1841" y="1063"/>
                  </a:cubicBezTo>
                  <a:close/>
                  <a:moveTo>
                    <a:pt x="914" y="0"/>
                  </a:moveTo>
                  <a:cubicBezTo>
                    <a:pt x="414" y="0"/>
                    <a:pt x="1" y="414"/>
                    <a:pt x="1" y="924"/>
                  </a:cubicBezTo>
                  <a:lnTo>
                    <a:pt x="1" y="2751"/>
                  </a:lnTo>
                  <a:cubicBezTo>
                    <a:pt x="1" y="3260"/>
                    <a:pt x="414" y="3664"/>
                    <a:pt x="914" y="3664"/>
                  </a:cubicBezTo>
                  <a:lnTo>
                    <a:pt x="3674" y="3664"/>
                  </a:lnTo>
                  <a:cubicBezTo>
                    <a:pt x="4174" y="3664"/>
                    <a:pt x="4587" y="3260"/>
                    <a:pt x="4587" y="2751"/>
                  </a:cubicBezTo>
                  <a:lnTo>
                    <a:pt x="4587" y="924"/>
                  </a:lnTo>
                  <a:cubicBezTo>
                    <a:pt x="4587" y="414"/>
                    <a:pt x="4174" y="0"/>
                    <a:pt x="367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50" name="Google Shape;15950;p85"/>
            <p:cNvSpPr/>
            <p:nvPr/>
          </p:nvSpPr>
          <p:spPr>
            <a:xfrm>
              <a:off x="6252437" y="4035764"/>
              <a:ext cx="240001" cy="12073"/>
            </a:xfrm>
            <a:custGeom>
              <a:avLst/>
              <a:gdLst/>
              <a:ahLst/>
              <a:cxnLst/>
              <a:rect l="l" t="t" r="r" b="b"/>
              <a:pathLst>
                <a:path w="9184" h="462" extrusionOk="0">
                  <a:moveTo>
                    <a:pt x="231" y="0"/>
                  </a:moveTo>
                  <a:cubicBezTo>
                    <a:pt x="106" y="0"/>
                    <a:pt x="0" y="106"/>
                    <a:pt x="0" y="231"/>
                  </a:cubicBezTo>
                  <a:cubicBezTo>
                    <a:pt x="0" y="356"/>
                    <a:pt x="106" y="462"/>
                    <a:pt x="231" y="462"/>
                  </a:cubicBezTo>
                  <a:lnTo>
                    <a:pt x="8953" y="462"/>
                  </a:lnTo>
                  <a:cubicBezTo>
                    <a:pt x="9078" y="462"/>
                    <a:pt x="9184" y="356"/>
                    <a:pt x="9184" y="231"/>
                  </a:cubicBezTo>
                  <a:cubicBezTo>
                    <a:pt x="9184" y="106"/>
                    <a:pt x="9078" y="0"/>
                    <a:pt x="8953" y="0"/>
                  </a:cubicBezTo>
                  <a:close/>
                </a:path>
              </a:pathLst>
            </a:custGeom>
            <a:solidFill>
              <a:srgbClr val="8D9B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51" name="Google Shape;15951;p85"/>
            <p:cNvSpPr/>
            <p:nvPr/>
          </p:nvSpPr>
          <p:spPr>
            <a:xfrm>
              <a:off x="6252437" y="4035764"/>
              <a:ext cx="54042" cy="12073"/>
            </a:xfrm>
            <a:custGeom>
              <a:avLst/>
              <a:gdLst/>
              <a:ahLst/>
              <a:cxnLst/>
              <a:rect l="l" t="t" r="r" b="b"/>
              <a:pathLst>
                <a:path w="2068" h="462" extrusionOk="0">
                  <a:moveTo>
                    <a:pt x="231" y="0"/>
                  </a:moveTo>
                  <a:cubicBezTo>
                    <a:pt x="106" y="0"/>
                    <a:pt x="0" y="106"/>
                    <a:pt x="0" y="231"/>
                  </a:cubicBezTo>
                  <a:cubicBezTo>
                    <a:pt x="0" y="356"/>
                    <a:pt x="106" y="462"/>
                    <a:pt x="231" y="462"/>
                  </a:cubicBezTo>
                  <a:lnTo>
                    <a:pt x="2068" y="462"/>
                  </a:lnTo>
                  <a:lnTo>
                    <a:pt x="2068" y="0"/>
                  </a:lnTo>
                  <a:close/>
                </a:path>
              </a:pathLst>
            </a:custGeom>
            <a:solidFill>
              <a:srgbClr val="F5F7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52" name="Google Shape;15952;p85"/>
            <p:cNvSpPr/>
            <p:nvPr/>
          </p:nvSpPr>
          <p:spPr>
            <a:xfrm>
              <a:off x="6294406" y="4029727"/>
              <a:ext cx="24146" cy="24146"/>
            </a:xfrm>
            <a:custGeom>
              <a:avLst/>
              <a:gdLst/>
              <a:ahLst/>
              <a:cxnLst/>
              <a:rect l="l" t="t" r="r" b="b"/>
              <a:pathLst>
                <a:path w="924" h="924" extrusionOk="0">
                  <a:moveTo>
                    <a:pt x="462" y="1"/>
                  </a:moveTo>
                  <a:cubicBezTo>
                    <a:pt x="212" y="1"/>
                    <a:pt x="0" y="212"/>
                    <a:pt x="0" y="462"/>
                  </a:cubicBezTo>
                  <a:cubicBezTo>
                    <a:pt x="0" y="722"/>
                    <a:pt x="212" y="924"/>
                    <a:pt x="462" y="924"/>
                  </a:cubicBezTo>
                  <a:cubicBezTo>
                    <a:pt x="712" y="924"/>
                    <a:pt x="923" y="722"/>
                    <a:pt x="923" y="462"/>
                  </a:cubicBezTo>
                  <a:cubicBezTo>
                    <a:pt x="923" y="212"/>
                    <a:pt x="712" y="1"/>
                    <a:pt x="46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953" name="Google Shape;15953;p85"/>
          <p:cNvGrpSpPr/>
          <p:nvPr/>
        </p:nvGrpSpPr>
        <p:grpSpPr>
          <a:xfrm>
            <a:off x="5706895" y="3819151"/>
            <a:ext cx="349392" cy="325454"/>
            <a:chOff x="5706895" y="3819151"/>
            <a:chExt cx="349392" cy="325454"/>
          </a:xfrm>
        </p:grpSpPr>
        <p:sp>
          <p:nvSpPr>
            <p:cNvPr id="15954" name="Google Shape;15954;p85"/>
            <p:cNvSpPr/>
            <p:nvPr/>
          </p:nvSpPr>
          <p:spPr>
            <a:xfrm>
              <a:off x="5761172" y="4052332"/>
              <a:ext cx="43484" cy="43511"/>
            </a:xfrm>
            <a:custGeom>
              <a:avLst/>
              <a:gdLst/>
              <a:ahLst/>
              <a:cxnLst/>
              <a:rect l="l" t="t" r="r" b="b"/>
              <a:pathLst>
                <a:path w="1664" h="1665" extrusionOk="0">
                  <a:moveTo>
                    <a:pt x="212" y="1"/>
                  </a:moveTo>
                  <a:cubicBezTo>
                    <a:pt x="96" y="1"/>
                    <a:pt x="0" y="97"/>
                    <a:pt x="0" y="213"/>
                  </a:cubicBezTo>
                  <a:lnTo>
                    <a:pt x="0" y="1453"/>
                  </a:lnTo>
                  <a:cubicBezTo>
                    <a:pt x="0" y="1568"/>
                    <a:pt x="96" y="1665"/>
                    <a:pt x="212" y="1665"/>
                  </a:cubicBezTo>
                  <a:lnTo>
                    <a:pt x="1462" y="1665"/>
                  </a:lnTo>
                  <a:cubicBezTo>
                    <a:pt x="1567" y="1665"/>
                    <a:pt x="1664" y="1568"/>
                    <a:pt x="1664" y="1453"/>
                  </a:cubicBezTo>
                  <a:lnTo>
                    <a:pt x="1664" y="213"/>
                  </a:lnTo>
                  <a:cubicBezTo>
                    <a:pt x="1664" y="97"/>
                    <a:pt x="1567" y="1"/>
                    <a:pt x="1452" y="1"/>
                  </a:cubicBezTo>
                  <a:close/>
                </a:path>
              </a:pathLst>
            </a:custGeom>
            <a:solidFill>
              <a:srgbClr val="B3C2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55" name="Google Shape;15955;p85"/>
            <p:cNvSpPr/>
            <p:nvPr/>
          </p:nvSpPr>
          <p:spPr>
            <a:xfrm>
              <a:off x="5903881" y="3938498"/>
              <a:ext cx="101316" cy="86995"/>
            </a:xfrm>
            <a:custGeom>
              <a:avLst/>
              <a:gdLst/>
              <a:ahLst/>
              <a:cxnLst/>
              <a:rect l="l" t="t" r="r" b="b"/>
              <a:pathLst>
                <a:path w="3877" h="3329" extrusionOk="0">
                  <a:moveTo>
                    <a:pt x="2213" y="1"/>
                  </a:moveTo>
                  <a:cubicBezTo>
                    <a:pt x="741" y="1"/>
                    <a:pt x="1" y="1789"/>
                    <a:pt x="1040" y="2838"/>
                  </a:cubicBezTo>
                  <a:cubicBezTo>
                    <a:pt x="1379" y="3177"/>
                    <a:pt x="1796" y="3329"/>
                    <a:pt x="2204" y="3329"/>
                  </a:cubicBezTo>
                  <a:cubicBezTo>
                    <a:pt x="3058" y="3329"/>
                    <a:pt x="3876" y="2666"/>
                    <a:pt x="3876" y="1664"/>
                  </a:cubicBezTo>
                  <a:cubicBezTo>
                    <a:pt x="3876" y="741"/>
                    <a:pt x="3136" y="1"/>
                    <a:pt x="2213" y="1"/>
                  </a:cubicBezTo>
                  <a:close/>
                </a:path>
              </a:pathLst>
            </a:custGeom>
            <a:solidFill>
              <a:srgbClr val="929F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56" name="Google Shape;15956;p85"/>
            <p:cNvSpPr/>
            <p:nvPr/>
          </p:nvSpPr>
          <p:spPr>
            <a:xfrm>
              <a:off x="5913942" y="3973699"/>
              <a:ext cx="95514" cy="51795"/>
            </a:xfrm>
            <a:custGeom>
              <a:avLst/>
              <a:gdLst/>
              <a:ahLst/>
              <a:cxnLst/>
              <a:rect l="l" t="t" r="r" b="b"/>
              <a:pathLst>
                <a:path w="3655" h="1982" extrusionOk="0">
                  <a:moveTo>
                    <a:pt x="203" y="0"/>
                  </a:moveTo>
                  <a:lnTo>
                    <a:pt x="203" y="0"/>
                  </a:lnTo>
                  <a:cubicBezTo>
                    <a:pt x="1" y="1029"/>
                    <a:pt x="789" y="1981"/>
                    <a:pt x="1828" y="1981"/>
                  </a:cubicBezTo>
                  <a:cubicBezTo>
                    <a:pt x="2876" y="1981"/>
                    <a:pt x="3655" y="1029"/>
                    <a:pt x="3462" y="0"/>
                  </a:cubicBezTo>
                  <a:lnTo>
                    <a:pt x="3462" y="0"/>
                  </a:lnTo>
                  <a:cubicBezTo>
                    <a:pt x="3309" y="789"/>
                    <a:pt x="2626" y="1346"/>
                    <a:pt x="1828" y="1356"/>
                  </a:cubicBezTo>
                  <a:cubicBezTo>
                    <a:pt x="1039" y="1346"/>
                    <a:pt x="356" y="789"/>
                    <a:pt x="203" y="0"/>
                  </a:cubicBez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57" name="Google Shape;15957;p85"/>
            <p:cNvSpPr/>
            <p:nvPr/>
          </p:nvSpPr>
          <p:spPr>
            <a:xfrm>
              <a:off x="5788297" y="3840998"/>
              <a:ext cx="146525" cy="281891"/>
            </a:xfrm>
            <a:custGeom>
              <a:avLst/>
              <a:gdLst/>
              <a:ahLst/>
              <a:cxnLst/>
              <a:rect l="l" t="t" r="r" b="b"/>
              <a:pathLst>
                <a:path w="5607" h="10787" extrusionOk="0">
                  <a:moveTo>
                    <a:pt x="5388" y="1"/>
                  </a:moveTo>
                  <a:cubicBezTo>
                    <a:pt x="5316" y="1"/>
                    <a:pt x="5250" y="37"/>
                    <a:pt x="5212" y="97"/>
                  </a:cubicBezTo>
                  <a:cubicBezTo>
                    <a:pt x="4818" y="732"/>
                    <a:pt x="4347" y="1309"/>
                    <a:pt x="3818" y="1828"/>
                  </a:cubicBezTo>
                  <a:cubicBezTo>
                    <a:pt x="3020" y="2607"/>
                    <a:pt x="1741" y="3530"/>
                    <a:pt x="212" y="3530"/>
                  </a:cubicBezTo>
                  <a:cubicBezTo>
                    <a:pt x="97" y="3530"/>
                    <a:pt x="1" y="3617"/>
                    <a:pt x="1" y="3732"/>
                  </a:cubicBezTo>
                  <a:lnTo>
                    <a:pt x="1" y="7049"/>
                  </a:lnTo>
                  <a:cubicBezTo>
                    <a:pt x="1" y="7165"/>
                    <a:pt x="97" y="7261"/>
                    <a:pt x="212" y="7261"/>
                  </a:cubicBezTo>
                  <a:cubicBezTo>
                    <a:pt x="1751" y="7261"/>
                    <a:pt x="3020" y="8184"/>
                    <a:pt x="3818" y="8963"/>
                  </a:cubicBezTo>
                  <a:cubicBezTo>
                    <a:pt x="4347" y="9473"/>
                    <a:pt x="4818" y="10059"/>
                    <a:pt x="5212" y="10684"/>
                  </a:cubicBezTo>
                  <a:cubicBezTo>
                    <a:pt x="5257" y="10755"/>
                    <a:pt x="5325" y="10787"/>
                    <a:pt x="5392" y="10787"/>
                  </a:cubicBezTo>
                  <a:cubicBezTo>
                    <a:pt x="5498" y="10787"/>
                    <a:pt x="5601" y="10708"/>
                    <a:pt x="5607" y="10579"/>
                  </a:cubicBezTo>
                  <a:lnTo>
                    <a:pt x="5607" y="212"/>
                  </a:lnTo>
                  <a:cubicBezTo>
                    <a:pt x="5607" y="116"/>
                    <a:pt x="5539" y="30"/>
                    <a:pt x="5453" y="11"/>
                  </a:cubicBezTo>
                  <a:cubicBezTo>
                    <a:pt x="5431" y="4"/>
                    <a:pt x="5410" y="1"/>
                    <a:pt x="5388" y="1"/>
                  </a:cubicBezTo>
                  <a:close/>
                </a:path>
              </a:pathLst>
            </a:custGeom>
            <a:solidFill>
              <a:srgbClr val="F9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58" name="Google Shape;15958;p85"/>
            <p:cNvSpPr/>
            <p:nvPr/>
          </p:nvSpPr>
          <p:spPr>
            <a:xfrm>
              <a:off x="5788297" y="4009135"/>
              <a:ext cx="146525" cy="113755"/>
            </a:xfrm>
            <a:custGeom>
              <a:avLst/>
              <a:gdLst/>
              <a:ahLst/>
              <a:cxnLst/>
              <a:rect l="l" t="t" r="r" b="b"/>
              <a:pathLst>
                <a:path w="5607" h="4353" extrusionOk="0">
                  <a:moveTo>
                    <a:pt x="1" y="0"/>
                  </a:moveTo>
                  <a:lnTo>
                    <a:pt x="1" y="615"/>
                  </a:lnTo>
                  <a:cubicBezTo>
                    <a:pt x="1" y="731"/>
                    <a:pt x="97" y="827"/>
                    <a:pt x="212" y="827"/>
                  </a:cubicBezTo>
                  <a:cubicBezTo>
                    <a:pt x="1751" y="827"/>
                    <a:pt x="3020" y="1750"/>
                    <a:pt x="3818" y="2529"/>
                  </a:cubicBezTo>
                  <a:cubicBezTo>
                    <a:pt x="4347" y="3039"/>
                    <a:pt x="4818" y="3625"/>
                    <a:pt x="5212" y="4250"/>
                  </a:cubicBezTo>
                  <a:cubicBezTo>
                    <a:pt x="5257" y="4321"/>
                    <a:pt x="5325" y="4353"/>
                    <a:pt x="5392" y="4353"/>
                  </a:cubicBezTo>
                  <a:cubicBezTo>
                    <a:pt x="5498" y="4353"/>
                    <a:pt x="5601" y="4274"/>
                    <a:pt x="5607" y="4145"/>
                  </a:cubicBezTo>
                  <a:lnTo>
                    <a:pt x="5607" y="3106"/>
                  </a:lnTo>
                  <a:cubicBezTo>
                    <a:pt x="5597" y="3193"/>
                    <a:pt x="5549" y="3279"/>
                    <a:pt x="5463" y="3308"/>
                  </a:cubicBezTo>
                  <a:cubicBezTo>
                    <a:pt x="5441" y="3314"/>
                    <a:pt x="5420" y="3317"/>
                    <a:pt x="5399" y="3317"/>
                  </a:cubicBezTo>
                  <a:cubicBezTo>
                    <a:pt x="5326" y="3317"/>
                    <a:pt x="5257" y="3279"/>
                    <a:pt x="5212" y="3212"/>
                  </a:cubicBezTo>
                  <a:cubicBezTo>
                    <a:pt x="5212" y="3202"/>
                    <a:pt x="4693" y="2750"/>
                    <a:pt x="3818" y="1904"/>
                  </a:cubicBezTo>
                  <a:cubicBezTo>
                    <a:pt x="3020" y="1125"/>
                    <a:pt x="1741" y="202"/>
                    <a:pt x="212" y="202"/>
                  </a:cubicBezTo>
                  <a:cubicBezTo>
                    <a:pt x="97" y="202"/>
                    <a:pt x="1" y="115"/>
                    <a:pt x="1" y="0"/>
                  </a:cubicBezTo>
                  <a:close/>
                </a:path>
              </a:pathLst>
            </a:custGeom>
            <a:solidFill>
              <a:srgbClr val="E5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59" name="Google Shape;15959;p85"/>
            <p:cNvSpPr/>
            <p:nvPr/>
          </p:nvSpPr>
          <p:spPr>
            <a:xfrm>
              <a:off x="5923742" y="3819151"/>
              <a:ext cx="43511" cy="325454"/>
            </a:xfrm>
            <a:custGeom>
              <a:avLst/>
              <a:gdLst/>
              <a:ahLst/>
              <a:cxnLst/>
              <a:rect l="l" t="t" r="r" b="b"/>
              <a:pathLst>
                <a:path w="1665" h="12454" extrusionOk="0">
                  <a:moveTo>
                    <a:pt x="212" y="0"/>
                  </a:moveTo>
                  <a:cubicBezTo>
                    <a:pt x="97" y="0"/>
                    <a:pt x="1" y="96"/>
                    <a:pt x="1" y="212"/>
                  </a:cubicBezTo>
                  <a:lnTo>
                    <a:pt x="1" y="12241"/>
                  </a:lnTo>
                  <a:cubicBezTo>
                    <a:pt x="1" y="12357"/>
                    <a:pt x="97" y="12453"/>
                    <a:pt x="212" y="12453"/>
                  </a:cubicBezTo>
                  <a:lnTo>
                    <a:pt x="1453" y="12453"/>
                  </a:lnTo>
                  <a:cubicBezTo>
                    <a:pt x="1568" y="12453"/>
                    <a:pt x="1664" y="12357"/>
                    <a:pt x="1664" y="12241"/>
                  </a:cubicBezTo>
                  <a:lnTo>
                    <a:pt x="1664" y="212"/>
                  </a:lnTo>
                  <a:cubicBezTo>
                    <a:pt x="1664" y="96"/>
                    <a:pt x="1568" y="0"/>
                    <a:pt x="1453" y="0"/>
                  </a:cubicBezTo>
                  <a:close/>
                </a:path>
              </a:pathLst>
            </a:custGeom>
            <a:solidFill>
              <a:srgbClr val="8B99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60" name="Google Shape;15960;p85"/>
            <p:cNvSpPr/>
            <p:nvPr/>
          </p:nvSpPr>
          <p:spPr>
            <a:xfrm>
              <a:off x="5923742" y="4117428"/>
              <a:ext cx="43511" cy="27178"/>
            </a:xfrm>
            <a:custGeom>
              <a:avLst/>
              <a:gdLst/>
              <a:ahLst/>
              <a:cxnLst/>
              <a:rect l="l" t="t" r="r" b="b"/>
              <a:pathLst>
                <a:path w="1665" h="1040" extrusionOk="0">
                  <a:moveTo>
                    <a:pt x="1" y="1"/>
                  </a:moveTo>
                  <a:lnTo>
                    <a:pt x="1" y="827"/>
                  </a:lnTo>
                  <a:cubicBezTo>
                    <a:pt x="1" y="943"/>
                    <a:pt x="97" y="1039"/>
                    <a:pt x="212" y="1039"/>
                  </a:cubicBezTo>
                  <a:lnTo>
                    <a:pt x="1453" y="1039"/>
                  </a:lnTo>
                  <a:cubicBezTo>
                    <a:pt x="1568" y="1039"/>
                    <a:pt x="1664" y="943"/>
                    <a:pt x="1664" y="827"/>
                  </a:cubicBezTo>
                  <a:lnTo>
                    <a:pt x="1664" y="1"/>
                  </a:lnTo>
                  <a:cubicBezTo>
                    <a:pt x="1664" y="116"/>
                    <a:pt x="1568" y="212"/>
                    <a:pt x="1453" y="212"/>
                  </a:cubicBezTo>
                  <a:lnTo>
                    <a:pt x="212" y="212"/>
                  </a:lnTo>
                  <a:cubicBezTo>
                    <a:pt x="97" y="212"/>
                    <a:pt x="1" y="116"/>
                    <a:pt x="1" y="1"/>
                  </a:cubicBezTo>
                  <a:close/>
                </a:path>
              </a:pathLst>
            </a:custGeom>
            <a:solidFill>
              <a:srgbClr val="6E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61" name="Google Shape;15961;p85"/>
            <p:cNvSpPr/>
            <p:nvPr/>
          </p:nvSpPr>
          <p:spPr>
            <a:xfrm>
              <a:off x="5706895" y="3933220"/>
              <a:ext cx="43484" cy="97291"/>
            </a:xfrm>
            <a:custGeom>
              <a:avLst/>
              <a:gdLst/>
              <a:ahLst/>
              <a:cxnLst/>
              <a:rect l="l" t="t" r="r" b="b"/>
              <a:pathLst>
                <a:path w="1664" h="3723" extrusionOk="0">
                  <a:moveTo>
                    <a:pt x="1039" y="1"/>
                  </a:moveTo>
                  <a:cubicBezTo>
                    <a:pt x="471" y="1"/>
                    <a:pt x="0" y="463"/>
                    <a:pt x="0" y="1030"/>
                  </a:cubicBezTo>
                  <a:lnTo>
                    <a:pt x="0" y="2693"/>
                  </a:lnTo>
                  <a:cubicBezTo>
                    <a:pt x="0" y="3261"/>
                    <a:pt x="471" y="3722"/>
                    <a:pt x="1039" y="3722"/>
                  </a:cubicBezTo>
                  <a:lnTo>
                    <a:pt x="1452" y="3722"/>
                  </a:lnTo>
                  <a:cubicBezTo>
                    <a:pt x="1567" y="3722"/>
                    <a:pt x="1664" y="3636"/>
                    <a:pt x="1664" y="3520"/>
                  </a:cubicBezTo>
                  <a:lnTo>
                    <a:pt x="1664" y="203"/>
                  </a:lnTo>
                  <a:cubicBezTo>
                    <a:pt x="1664" y="88"/>
                    <a:pt x="1567" y="1"/>
                    <a:pt x="1452" y="1"/>
                  </a:cubicBezTo>
                  <a:close/>
                </a:path>
              </a:pathLst>
            </a:custGeom>
            <a:solidFill>
              <a:srgbClr val="B3C2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62" name="Google Shape;15962;p85"/>
            <p:cNvSpPr/>
            <p:nvPr/>
          </p:nvSpPr>
          <p:spPr>
            <a:xfrm>
              <a:off x="5706895" y="3938002"/>
              <a:ext cx="43484" cy="92509"/>
            </a:xfrm>
            <a:custGeom>
              <a:avLst/>
              <a:gdLst/>
              <a:ahLst/>
              <a:cxnLst/>
              <a:rect l="l" t="t" r="r" b="b"/>
              <a:pathLst>
                <a:path w="1664" h="3540" extrusionOk="0">
                  <a:moveTo>
                    <a:pt x="442" y="1"/>
                  </a:moveTo>
                  <a:lnTo>
                    <a:pt x="442" y="1"/>
                  </a:lnTo>
                  <a:cubicBezTo>
                    <a:pt x="173" y="193"/>
                    <a:pt x="10" y="510"/>
                    <a:pt x="0" y="847"/>
                  </a:cubicBezTo>
                  <a:lnTo>
                    <a:pt x="0" y="2510"/>
                  </a:lnTo>
                  <a:cubicBezTo>
                    <a:pt x="0" y="3078"/>
                    <a:pt x="471" y="3539"/>
                    <a:pt x="1039" y="3539"/>
                  </a:cubicBezTo>
                  <a:lnTo>
                    <a:pt x="1452" y="3539"/>
                  </a:lnTo>
                  <a:cubicBezTo>
                    <a:pt x="1567" y="3539"/>
                    <a:pt x="1664" y="3453"/>
                    <a:pt x="1664" y="3337"/>
                  </a:cubicBezTo>
                  <a:lnTo>
                    <a:pt x="1664" y="2924"/>
                  </a:lnTo>
                  <a:lnTo>
                    <a:pt x="1039" y="2924"/>
                  </a:lnTo>
                  <a:cubicBezTo>
                    <a:pt x="692" y="2924"/>
                    <a:pt x="414" y="2645"/>
                    <a:pt x="414" y="2299"/>
                  </a:cubicBezTo>
                  <a:lnTo>
                    <a:pt x="414" y="231"/>
                  </a:lnTo>
                  <a:cubicBezTo>
                    <a:pt x="423" y="155"/>
                    <a:pt x="423" y="78"/>
                    <a:pt x="442" y="1"/>
                  </a:cubicBez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63" name="Google Shape;15963;p85"/>
            <p:cNvSpPr/>
            <p:nvPr/>
          </p:nvSpPr>
          <p:spPr>
            <a:xfrm>
              <a:off x="5744839" y="3932985"/>
              <a:ext cx="54303" cy="97762"/>
            </a:xfrm>
            <a:custGeom>
              <a:avLst/>
              <a:gdLst/>
              <a:ahLst/>
              <a:cxnLst/>
              <a:rect l="l" t="t" r="r" b="b"/>
              <a:pathLst>
                <a:path w="2078" h="3741" extrusionOk="0">
                  <a:moveTo>
                    <a:pt x="0" y="0"/>
                  </a:moveTo>
                  <a:lnTo>
                    <a:pt x="0" y="3741"/>
                  </a:lnTo>
                  <a:lnTo>
                    <a:pt x="2077" y="3741"/>
                  </a:lnTo>
                  <a:lnTo>
                    <a:pt x="2077" y="0"/>
                  </a:lnTo>
                  <a:close/>
                </a:path>
              </a:pathLst>
            </a:custGeom>
            <a:solidFill>
              <a:srgbClr val="8B99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64" name="Google Shape;15964;p85"/>
            <p:cNvSpPr/>
            <p:nvPr/>
          </p:nvSpPr>
          <p:spPr>
            <a:xfrm>
              <a:off x="5744839" y="4014387"/>
              <a:ext cx="54303" cy="16359"/>
            </a:xfrm>
            <a:custGeom>
              <a:avLst/>
              <a:gdLst/>
              <a:ahLst/>
              <a:cxnLst/>
              <a:rect l="l" t="t" r="r" b="b"/>
              <a:pathLst>
                <a:path w="2078" h="626" extrusionOk="0">
                  <a:moveTo>
                    <a:pt x="0" y="1"/>
                  </a:moveTo>
                  <a:lnTo>
                    <a:pt x="0" y="626"/>
                  </a:lnTo>
                  <a:lnTo>
                    <a:pt x="2077" y="626"/>
                  </a:lnTo>
                  <a:lnTo>
                    <a:pt x="2077" y="1"/>
                  </a:lnTo>
                  <a:close/>
                </a:path>
              </a:pathLst>
            </a:custGeom>
            <a:solidFill>
              <a:srgbClr val="6E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65" name="Google Shape;15965;p85"/>
            <p:cNvSpPr/>
            <p:nvPr/>
          </p:nvSpPr>
          <p:spPr>
            <a:xfrm>
              <a:off x="5744839" y="4030720"/>
              <a:ext cx="54539" cy="86734"/>
            </a:xfrm>
            <a:custGeom>
              <a:avLst/>
              <a:gdLst/>
              <a:ahLst/>
              <a:cxnLst/>
              <a:rect l="l" t="t" r="r" b="b"/>
              <a:pathLst>
                <a:path w="2087" h="3319" extrusionOk="0">
                  <a:moveTo>
                    <a:pt x="10" y="1"/>
                  </a:moveTo>
                  <a:lnTo>
                    <a:pt x="0" y="3117"/>
                  </a:lnTo>
                  <a:cubicBezTo>
                    <a:pt x="0" y="3222"/>
                    <a:pt x="96" y="3319"/>
                    <a:pt x="212" y="3319"/>
                  </a:cubicBezTo>
                  <a:lnTo>
                    <a:pt x="1039" y="3319"/>
                  </a:lnTo>
                  <a:cubicBezTo>
                    <a:pt x="1135" y="3319"/>
                    <a:pt x="1221" y="3261"/>
                    <a:pt x="1241" y="3165"/>
                  </a:cubicBezTo>
                  <a:lnTo>
                    <a:pt x="2087" y="1"/>
                  </a:lnTo>
                  <a:close/>
                </a:path>
              </a:pathLst>
            </a:custGeom>
            <a:solidFill>
              <a:srgbClr val="8795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66" name="Google Shape;15966;p85"/>
            <p:cNvSpPr/>
            <p:nvPr/>
          </p:nvSpPr>
          <p:spPr>
            <a:xfrm>
              <a:off x="6025528" y="3976443"/>
              <a:ext cx="30758" cy="10871"/>
            </a:xfrm>
            <a:custGeom>
              <a:avLst/>
              <a:gdLst/>
              <a:ahLst/>
              <a:cxnLst/>
              <a:rect l="l" t="t" r="r" b="b"/>
              <a:pathLst>
                <a:path w="1177" h="416" extrusionOk="0">
                  <a:moveTo>
                    <a:pt x="903" y="0"/>
                  </a:moveTo>
                  <a:cubicBezTo>
                    <a:pt x="897" y="0"/>
                    <a:pt x="891" y="1"/>
                    <a:pt x="885" y="1"/>
                  </a:cubicBezTo>
                  <a:lnTo>
                    <a:pt x="260" y="1"/>
                  </a:lnTo>
                  <a:cubicBezTo>
                    <a:pt x="0" y="20"/>
                    <a:pt x="0" y="395"/>
                    <a:pt x="260" y="414"/>
                  </a:cubicBezTo>
                  <a:lnTo>
                    <a:pt x="885" y="414"/>
                  </a:lnTo>
                  <a:cubicBezTo>
                    <a:pt x="894" y="415"/>
                    <a:pt x="903" y="416"/>
                    <a:pt x="911" y="416"/>
                  </a:cubicBezTo>
                  <a:cubicBezTo>
                    <a:pt x="1177" y="416"/>
                    <a:pt x="1174" y="0"/>
                    <a:pt x="903" y="0"/>
                  </a:cubicBezTo>
                  <a:close/>
                </a:path>
              </a:pathLst>
            </a:custGeom>
            <a:solidFill>
              <a:srgbClr val="B6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67" name="Google Shape;15967;p85"/>
            <p:cNvSpPr/>
            <p:nvPr/>
          </p:nvSpPr>
          <p:spPr>
            <a:xfrm>
              <a:off x="6004675" y="3914718"/>
              <a:ext cx="26786" cy="22814"/>
            </a:xfrm>
            <a:custGeom>
              <a:avLst/>
              <a:gdLst/>
              <a:ahLst/>
              <a:cxnLst/>
              <a:rect l="l" t="t" r="r" b="b"/>
              <a:pathLst>
                <a:path w="1025" h="873" extrusionOk="0">
                  <a:moveTo>
                    <a:pt x="716" y="0"/>
                  </a:moveTo>
                  <a:cubicBezTo>
                    <a:pt x="665" y="0"/>
                    <a:pt x="613" y="22"/>
                    <a:pt x="567" y="74"/>
                  </a:cubicBezTo>
                  <a:lnTo>
                    <a:pt x="125" y="517"/>
                  </a:lnTo>
                  <a:cubicBezTo>
                    <a:pt x="0" y="651"/>
                    <a:pt x="87" y="872"/>
                    <a:pt x="269" y="872"/>
                  </a:cubicBezTo>
                  <a:cubicBezTo>
                    <a:pt x="327" y="872"/>
                    <a:pt x="375" y="853"/>
                    <a:pt x="413" y="815"/>
                  </a:cubicBezTo>
                  <a:lnTo>
                    <a:pt x="856" y="372"/>
                  </a:lnTo>
                  <a:cubicBezTo>
                    <a:pt x="1025" y="226"/>
                    <a:pt x="880" y="0"/>
                    <a:pt x="716" y="0"/>
                  </a:cubicBezTo>
                  <a:close/>
                </a:path>
              </a:pathLst>
            </a:custGeom>
            <a:solidFill>
              <a:srgbClr val="B6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68" name="Google Shape;15968;p85"/>
            <p:cNvSpPr/>
            <p:nvPr/>
          </p:nvSpPr>
          <p:spPr>
            <a:xfrm>
              <a:off x="6003368" y="4025886"/>
              <a:ext cx="26943" cy="22709"/>
            </a:xfrm>
            <a:custGeom>
              <a:avLst/>
              <a:gdLst/>
              <a:ahLst/>
              <a:cxnLst/>
              <a:rect l="l" t="t" r="r" b="b"/>
              <a:pathLst>
                <a:path w="1031" h="869" extrusionOk="0">
                  <a:moveTo>
                    <a:pt x="309" y="1"/>
                  </a:moveTo>
                  <a:cubicBezTo>
                    <a:pt x="145" y="1"/>
                    <a:pt x="0" y="223"/>
                    <a:pt x="175" y="369"/>
                  </a:cubicBezTo>
                  <a:lnTo>
                    <a:pt x="608" y="811"/>
                  </a:lnTo>
                  <a:cubicBezTo>
                    <a:pt x="646" y="849"/>
                    <a:pt x="704" y="869"/>
                    <a:pt x="762" y="869"/>
                  </a:cubicBezTo>
                  <a:cubicBezTo>
                    <a:pt x="944" y="869"/>
                    <a:pt x="1031" y="648"/>
                    <a:pt x="906" y="523"/>
                  </a:cubicBezTo>
                  <a:lnTo>
                    <a:pt x="463" y="80"/>
                  </a:lnTo>
                  <a:cubicBezTo>
                    <a:pt x="417" y="24"/>
                    <a:pt x="362" y="1"/>
                    <a:pt x="309" y="1"/>
                  </a:cubicBezTo>
                  <a:close/>
                </a:path>
              </a:pathLst>
            </a:custGeom>
            <a:solidFill>
              <a:srgbClr val="B6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969" name="Google Shape;15969;p85"/>
          <p:cNvGrpSpPr/>
          <p:nvPr/>
        </p:nvGrpSpPr>
        <p:grpSpPr>
          <a:xfrm>
            <a:off x="7648618" y="3340744"/>
            <a:ext cx="97265" cy="360393"/>
            <a:chOff x="7648618" y="3340744"/>
            <a:chExt cx="97265" cy="360393"/>
          </a:xfrm>
        </p:grpSpPr>
        <p:sp>
          <p:nvSpPr>
            <p:cNvPr id="15970" name="Google Shape;15970;p85"/>
            <p:cNvSpPr/>
            <p:nvPr/>
          </p:nvSpPr>
          <p:spPr>
            <a:xfrm>
              <a:off x="7648618" y="3340744"/>
              <a:ext cx="97265" cy="307057"/>
            </a:xfrm>
            <a:custGeom>
              <a:avLst/>
              <a:gdLst/>
              <a:ahLst/>
              <a:cxnLst/>
              <a:rect l="l" t="t" r="r" b="b"/>
              <a:pathLst>
                <a:path w="3722" h="11750" extrusionOk="0">
                  <a:moveTo>
                    <a:pt x="1928" y="1"/>
                  </a:moveTo>
                  <a:cubicBezTo>
                    <a:pt x="1764" y="1"/>
                    <a:pt x="1599" y="68"/>
                    <a:pt x="1481" y="200"/>
                  </a:cubicBezTo>
                  <a:lnTo>
                    <a:pt x="885" y="883"/>
                  </a:lnTo>
                  <a:cubicBezTo>
                    <a:pt x="317" y="1527"/>
                    <a:pt x="0" y="2364"/>
                    <a:pt x="0" y="3220"/>
                  </a:cubicBezTo>
                  <a:lnTo>
                    <a:pt x="0" y="5585"/>
                  </a:lnTo>
                  <a:lnTo>
                    <a:pt x="260" y="5797"/>
                  </a:lnTo>
                  <a:cubicBezTo>
                    <a:pt x="519" y="6008"/>
                    <a:pt x="548" y="6412"/>
                    <a:pt x="308" y="6662"/>
                  </a:cubicBezTo>
                  <a:lnTo>
                    <a:pt x="0" y="6980"/>
                  </a:lnTo>
                  <a:lnTo>
                    <a:pt x="0" y="8451"/>
                  </a:lnTo>
                  <a:cubicBezTo>
                    <a:pt x="0" y="8932"/>
                    <a:pt x="144" y="9393"/>
                    <a:pt x="423" y="9787"/>
                  </a:cubicBezTo>
                  <a:lnTo>
                    <a:pt x="1827" y="11749"/>
                  </a:lnTo>
                  <a:lnTo>
                    <a:pt x="2289" y="11115"/>
                  </a:lnTo>
                  <a:lnTo>
                    <a:pt x="3279" y="9759"/>
                  </a:lnTo>
                  <a:cubicBezTo>
                    <a:pt x="3558" y="9364"/>
                    <a:pt x="3712" y="8893"/>
                    <a:pt x="3722" y="8403"/>
                  </a:cubicBezTo>
                  <a:lnTo>
                    <a:pt x="3722" y="5306"/>
                  </a:lnTo>
                  <a:lnTo>
                    <a:pt x="3221" y="4903"/>
                  </a:lnTo>
                  <a:cubicBezTo>
                    <a:pt x="2952" y="4681"/>
                    <a:pt x="2933" y="4278"/>
                    <a:pt x="3173" y="4027"/>
                  </a:cubicBezTo>
                  <a:lnTo>
                    <a:pt x="3712" y="3470"/>
                  </a:lnTo>
                  <a:lnTo>
                    <a:pt x="3712" y="3114"/>
                  </a:lnTo>
                  <a:cubicBezTo>
                    <a:pt x="3712" y="2297"/>
                    <a:pt x="3433" y="1508"/>
                    <a:pt x="2923" y="883"/>
                  </a:cubicBezTo>
                  <a:lnTo>
                    <a:pt x="2385" y="220"/>
                  </a:lnTo>
                  <a:cubicBezTo>
                    <a:pt x="2267" y="73"/>
                    <a:pt x="2098" y="1"/>
                    <a:pt x="1928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71" name="Google Shape;15971;p85"/>
            <p:cNvSpPr/>
            <p:nvPr/>
          </p:nvSpPr>
          <p:spPr>
            <a:xfrm>
              <a:off x="7672477" y="3346467"/>
              <a:ext cx="73406" cy="284740"/>
            </a:xfrm>
            <a:custGeom>
              <a:avLst/>
              <a:gdLst/>
              <a:ahLst/>
              <a:cxnLst/>
              <a:rect l="l" t="t" r="r" b="b"/>
              <a:pathLst>
                <a:path w="2809" h="10896" extrusionOk="0">
                  <a:moveTo>
                    <a:pt x="1472" y="1"/>
                  </a:moveTo>
                  <a:lnTo>
                    <a:pt x="885" y="664"/>
                  </a:lnTo>
                  <a:cubicBezTo>
                    <a:pt x="308" y="1308"/>
                    <a:pt x="1" y="2145"/>
                    <a:pt x="1" y="3001"/>
                  </a:cubicBezTo>
                  <a:lnTo>
                    <a:pt x="1" y="5366"/>
                  </a:lnTo>
                  <a:lnTo>
                    <a:pt x="260" y="5578"/>
                  </a:lnTo>
                  <a:cubicBezTo>
                    <a:pt x="520" y="5789"/>
                    <a:pt x="549" y="6193"/>
                    <a:pt x="308" y="6443"/>
                  </a:cubicBezTo>
                  <a:lnTo>
                    <a:pt x="1" y="6761"/>
                  </a:lnTo>
                  <a:lnTo>
                    <a:pt x="1" y="8232"/>
                  </a:lnTo>
                  <a:cubicBezTo>
                    <a:pt x="1" y="8713"/>
                    <a:pt x="145" y="9174"/>
                    <a:pt x="424" y="9559"/>
                  </a:cubicBezTo>
                  <a:lnTo>
                    <a:pt x="1376" y="10896"/>
                  </a:lnTo>
                  <a:lnTo>
                    <a:pt x="2366" y="9540"/>
                  </a:lnTo>
                  <a:cubicBezTo>
                    <a:pt x="2645" y="9145"/>
                    <a:pt x="2799" y="8674"/>
                    <a:pt x="2809" y="8184"/>
                  </a:cubicBezTo>
                  <a:lnTo>
                    <a:pt x="2809" y="5087"/>
                  </a:lnTo>
                  <a:lnTo>
                    <a:pt x="2308" y="4684"/>
                  </a:lnTo>
                  <a:cubicBezTo>
                    <a:pt x="2039" y="4462"/>
                    <a:pt x="2020" y="4059"/>
                    <a:pt x="2260" y="3808"/>
                  </a:cubicBezTo>
                  <a:lnTo>
                    <a:pt x="2799" y="3251"/>
                  </a:lnTo>
                  <a:lnTo>
                    <a:pt x="2799" y="2895"/>
                  </a:lnTo>
                  <a:cubicBezTo>
                    <a:pt x="2799" y="2078"/>
                    <a:pt x="2520" y="1289"/>
                    <a:pt x="2010" y="664"/>
                  </a:cubicBezTo>
                  <a:lnTo>
                    <a:pt x="1472" y="1"/>
                  </a:ln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72" name="Google Shape;15972;p85"/>
            <p:cNvSpPr/>
            <p:nvPr/>
          </p:nvSpPr>
          <p:spPr>
            <a:xfrm>
              <a:off x="7656562" y="3376571"/>
              <a:ext cx="80018" cy="324566"/>
            </a:xfrm>
            <a:custGeom>
              <a:avLst/>
              <a:gdLst/>
              <a:ahLst/>
              <a:cxnLst/>
              <a:rect l="l" t="t" r="r" b="b"/>
              <a:pathLst>
                <a:path w="3062" h="12420" extrusionOk="0">
                  <a:moveTo>
                    <a:pt x="1560" y="0"/>
                  </a:moveTo>
                  <a:cubicBezTo>
                    <a:pt x="1451" y="0"/>
                    <a:pt x="1340" y="75"/>
                    <a:pt x="1350" y="224"/>
                  </a:cubicBezTo>
                  <a:lnTo>
                    <a:pt x="1350" y="1560"/>
                  </a:lnTo>
                  <a:lnTo>
                    <a:pt x="860" y="1128"/>
                  </a:lnTo>
                  <a:cubicBezTo>
                    <a:pt x="815" y="1083"/>
                    <a:pt x="765" y="1064"/>
                    <a:pt x="717" y="1064"/>
                  </a:cubicBezTo>
                  <a:cubicBezTo>
                    <a:pt x="551" y="1064"/>
                    <a:pt x="409" y="1293"/>
                    <a:pt x="581" y="1435"/>
                  </a:cubicBezTo>
                  <a:lnTo>
                    <a:pt x="1340" y="2108"/>
                  </a:lnTo>
                  <a:lnTo>
                    <a:pt x="1350" y="2118"/>
                  </a:lnTo>
                  <a:lnTo>
                    <a:pt x="1350" y="6061"/>
                  </a:lnTo>
                  <a:lnTo>
                    <a:pt x="917" y="5666"/>
                  </a:lnTo>
                  <a:cubicBezTo>
                    <a:pt x="871" y="5618"/>
                    <a:pt x="819" y="5598"/>
                    <a:pt x="770" y="5598"/>
                  </a:cubicBezTo>
                  <a:cubicBezTo>
                    <a:pt x="603" y="5598"/>
                    <a:pt x="461" y="5826"/>
                    <a:pt x="638" y="5974"/>
                  </a:cubicBezTo>
                  <a:lnTo>
                    <a:pt x="1350" y="6628"/>
                  </a:lnTo>
                  <a:lnTo>
                    <a:pt x="1350" y="10955"/>
                  </a:lnTo>
                  <a:lnTo>
                    <a:pt x="465" y="10109"/>
                  </a:lnTo>
                  <a:cubicBezTo>
                    <a:pt x="418" y="10057"/>
                    <a:pt x="363" y="10035"/>
                    <a:pt x="311" y="10035"/>
                  </a:cubicBezTo>
                  <a:cubicBezTo>
                    <a:pt x="144" y="10035"/>
                    <a:pt x="1" y="10260"/>
                    <a:pt x="177" y="10407"/>
                  </a:cubicBezTo>
                  <a:lnTo>
                    <a:pt x="1350" y="11542"/>
                  </a:lnTo>
                  <a:lnTo>
                    <a:pt x="1350" y="12224"/>
                  </a:lnTo>
                  <a:cubicBezTo>
                    <a:pt x="1360" y="12354"/>
                    <a:pt x="1458" y="12419"/>
                    <a:pt x="1557" y="12419"/>
                  </a:cubicBezTo>
                  <a:cubicBezTo>
                    <a:pt x="1655" y="12419"/>
                    <a:pt x="1754" y="12354"/>
                    <a:pt x="1764" y="12224"/>
                  </a:cubicBezTo>
                  <a:lnTo>
                    <a:pt x="1764" y="11532"/>
                  </a:lnTo>
                  <a:lnTo>
                    <a:pt x="2975" y="10311"/>
                  </a:lnTo>
                  <a:cubicBezTo>
                    <a:pt x="3062" y="10234"/>
                    <a:pt x="3062" y="10090"/>
                    <a:pt x="2975" y="10013"/>
                  </a:cubicBezTo>
                  <a:cubicBezTo>
                    <a:pt x="2932" y="9969"/>
                    <a:pt x="2877" y="9948"/>
                    <a:pt x="2823" y="9948"/>
                  </a:cubicBezTo>
                  <a:cubicBezTo>
                    <a:pt x="2768" y="9948"/>
                    <a:pt x="2716" y="9969"/>
                    <a:pt x="2677" y="10013"/>
                  </a:cubicBezTo>
                  <a:lnTo>
                    <a:pt x="1764" y="10936"/>
                  </a:lnTo>
                  <a:lnTo>
                    <a:pt x="1764" y="4926"/>
                  </a:lnTo>
                  <a:lnTo>
                    <a:pt x="2706" y="4234"/>
                  </a:lnTo>
                  <a:cubicBezTo>
                    <a:pt x="2859" y="4096"/>
                    <a:pt x="2735" y="3870"/>
                    <a:pt x="2565" y="3870"/>
                  </a:cubicBezTo>
                  <a:cubicBezTo>
                    <a:pt x="2533" y="3870"/>
                    <a:pt x="2499" y="3879"/>
                    <a:pt x="2466" y="3897"/>
                  </a:cubicBezTo>
                  <a:lnTo>
                    <a:pt x="1764" y="4407"/>
                  </a:lnTo>
                  <a:lnTo>
                    <a:pt x="1764" y="224"/>
                  </a:lnTo>
                  <a:cubicBezTo>
                    <a:pt x="1778" y="75"/>
                    <a:pt x="1670" y="0"/>
                    <a:pt x="1560" y="0"/>
                  </a:cubicBezTo>
                  <a:close/>
                </a:path>
              </a:pathLst>
            </a:custGeom>
            <a:solidFill>
              <a:srgbClr val="B9C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973" name="Google Shape;15973;p85"/>
          <p:cNvGrpSpPr/>
          <p:nvPr/>
        </p:nvGrpSpPr>
        <p:grpSpPr>
          <a:xfrm>
            <a:off x="7164356" y="3790667"/>
            <a:ext cx="385507" cy="382501"/>
            <a:chOff x="7164356" y="3790667"/>
            <a:chExt cx="385507" cy="382501"/>
          </a:xfrm>
        </p:grpSpPr>
        <p:sp>
          <p:nvSpPr>
            <p:cNvPr id="15974" name="Google Shape;15974;p85"/>
            <p:cNvSpPr/>
            <p:nvPr/>
          </p:nvSpPr>
          <p:spPr>
            <a:xfrm>
              <a:off x="7241526" y="3981983"/>
              <a:ext cx="114852" cy="114852"/>
            </a:xfrm>
            <a:custGeom>
              <a:avLst/>
              <a:gdLst/>
              <a:ahLst/>
              <a:cxnLst/>
              <a:rect l="l" t="t" r="r" b="b"/>
              <a:pathLst>
                <a:path w="4395" h="4395" extrusionOk="0">
                  <a:moveTo>
                    <a:pt x="1212" y="0"/>
                  </a:moveTo>
                  <a:lnTo>
                    <a:pt x="0" y="1202"/>
                  </a:lnTo>
                  <a:lnTo>
                    <a:pt x="3183" y="4395"/>
                  </a:lnTo>
                  <a:lnTo>
                    <a:pt x="4395" y="3183"/>
                  </a:lnTo>
                  <a:lnTo>
                    <a:pt x="1212" y="0"/>
                  </a:lnTo>
                  <a:close/>
                </a:path>
              </a:pathLst>
            </a:custGeom>
            <a:solidFill>
              <a:srgbClr val="AABB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75" name="Google Shape;15975;p85"/>
            <p:cNvSpPr/>
            <p:nvPr/>
          </p:nvSpPr>
          <p:spPr>
            <a:xfrm>
              <a:off x="7247536" y="3984988"/>
              <a:ext cx="56838" cy="56577"/>
            </a:xfrm>
            <a:custGeom>
              <a:avLst/>
              <a:gdLst/>
              <a:ahLst/>
              <a:cxnLst/>
              <a:rect l="l" t="t" r="r" b="b"/>
              <a:pathLst>
                <a:path w="2175" h="2165" extrusionOk="0">
                  <a:moveTo>
                    <a:pt x="1097" y="1"/>
                  </a:moveTo>
                  <a:lnTo>
                    <a:pt x="1" y="1328"/>
                  </a:lnTo>
                  <a:lnTo>
                    <a:pt x="847" y="2164"/>
                  </a:lnTo>
                  <a:lnTo>
                    <a:pt x="2174" y="1078"/>
                  </a:lnTo>
                  <a:lnTo>
                    <a:pt x="1097" y="1"/>
                  </a:lnTo>
                  <a:close/>
                </a:path>
              </a:pathLst>
            </a:custGeom>
            <a:solidFill>
              <a:srgbClr val="7E8D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76" name="Google Shape;15976;p85"/>
            <p:cNvSpPr/>
            <p:nvPr/>
          </p:nvSpPr>
          <p:spPr>
            <a:xfrm>
              <a:off x="7296561" y="4033987"/>
              <a:ext cx="56812" cy="56838"/>
            </a:xfrm>
            <a:custGeom>
              <a:avLst/>
              <a:gdLst/>
              <a:ahLst/>
              <a:cxnLst/>
              <a:rect l="l" t="t" r="r" b="b"/>
              <a:pathLst>
                <a:path w="2174" h="2175" extrusionOk="0">
                  <a:moveTo>
                    <a:pt x="1096" y="1"/>
                  </a:moveTo>
                  <a:lnTo>
                    <a:pt x="0" y="1328"/>
                  </a:lnTo>
                  <a:lnTo>
                    <a:pt x="846" y="2174"/>
                  </a:lnTo>
                  <a:lnTo>
                    <a:pt x="2173" y="1078"/>
                  </a:lnTo>
                  <a:lnTo>
                    <a:pt x="1096" y="1"/>
                  </a:lnTo>
                  <a:close/>
                </a:path>
              </a:pathLst>
            </a:custGeom>
            <a:solidFill>
              <a:srgbClr val="7E8D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77" name="Google Shape;15977;p85"/>
            <p:cNvSpPr/>
            <p:nvPr/>
          </p:nvSpPr>
          <p:spPr>
            <a:xfrm>
              <a:off x="7445307" y="3826468"/>
              <a:ext cx="68859" cy="64312"/>
            </a:xfrm>
            <a:custGeom>
              <a:avLst/>
              <a:gdLst/>
              <a:ahLst/>
              <a:cxnLst/>
              <a:rect l="l" t="t" r="r" b="b"/>
              <a:pathLst>
                <a:path w="2635" h="2461" extrusionOk="0">
                  <a:moveTo>
                    <a:pt x="2318" y="1"/>
                  </a:moveTo>
                  <a:cubicBezTo>
                    <a:pt x="2267" y="1"/>
                    <a:pt x="2213" y="20"/>
                    <a:pt x="2164" y="66"/>
                  </a:cubicBezTo>
                  <a:lnTo>
                    <a:pt x="145" y="2086"/>
                  </a:lnTo>
                  <a:cubicBezTo>
                    <a:pt x="1" y="2230"/>
                    <a:pt x="106" y="2461"/>
                    <a:pt x="299" y="2461"/>
                  </a:cubicBezTo>
                  <a:cubicBezTo>
                    <a:pt x="357" y="2461"/>
                    <a:pt x="414" y="2442"/>
                    <a:pt x="453" y="2403"/>
                  </a:cubicBezTo>
                  <a:lnTo>
                    <a:pt x="2472" y="374"/>
                  </a:lnTo>
                  <a:cubicBezTo>
                    <a:pt x="2635" y="219"/>
                    <a:pt x="2490" y="1"/>
                    <a:pt x="2318" y="1"/>
                  </a:cubicBezTo>
                  <a:close/>
                </a:path>
              </a:pathLst>
            </a:custGeom>
            <a:solidFill>
              <a:srgbClr val="C0CC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78" name="Google Shape;15978;p85"/>
            <p:cNvSpPr/>
            <p:nvPr/>
          </p:nvSpPr>
          <p:spPr>
            <a:xfrm>
              <a:off x="7423957" y="3793097"/>
              <a:ext cx="33789" cy="83363"/>
            </a:xfrm>
            <a:custGeom>
              <a:avLst/>
              <a:gdLst/>
              <a:ahLst/>
              <a:cxnLst/>
              <a:rect l="l" t="t" r="r" b="b"/>
              <a:pathLst>
                <a:path w="1293" h="3190" extrusionOk="0">
                  <a:moveTo>
                    <a:pt x="1029" y="1"/>
                  </a:moveTo>
                  <a:cubicBezTo>
                    <a:pt x="941" y="1"/>
                    <a:pt x="852" y="49"/>
                    <a:pt x="818" y="161"/>
                  </a:cubicBezTo>
                  <a:lnTo>
                    <a:pt x="39" y="2911"/>
                  </a:lnTo>
                  <a:cubicBezTo>
                    <a:pt x="0" y="3046"/>
                    <a:pt x="106" y="3190"/>
                    <a:pt x="250" y="3190"/>
                  </a:cubicBezTo>
                  <a:cubicBezTo>
                    <a:pt x="347" y="3190"/>
                    <a:pt x="433" y="3122"/>
                    <a:pt x="462" y="3026"/>
                  </a:cubicBezTo>
                  <a:lnTo>
                    <a:pt x="1241" y="276"/>
                  </a:lnTo>
                  <a:cubicBezTo>
                    <a:pt x="1293" y="109"/>
                    <a:pt x="1161" y="1"/>
                    <a:pt x="1029" y="1"/>
                  </a:cubicBezTo>
                  <a:close/>
                </a:path>
              </a:pathLst>
            </a:custGeom>
            <a:solidFill>
              <a:srgbClr val="C0CC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79" name="Google Shape;15979;p85"/>
            <p:cNvSpPr/>
            <p:nvPr/>
          </p:nvSpPr>
          <p:spPr>
            <a:xfrm>
              <a:off x="7378852" y="3790667"/>
              <a:ext cx="35331" cy="82788"/>
            </a:xfrm>
            <a:custGeom>
              <a:avLst/>
              <a:gdLst/>
              <a:ahLst/>
              <a:cxnLst/>
              <a:rect l="l" t="t" r="r" b="b"/>
              <a:pathLst>
                <a:path w="1352" h="3168" extrusionOk="0">
                  <a:moveTo>
                    <a:pt x="263" y="1"/>
                  </a:moveTo>
                  <a:cubicBezTo>
                    <a:pt x="132" y="1"/>
                    <a:pt x="1" y="113"/>
                    <a:pt x="53" y="283"/>
                  </a:cubicBezTo>
                  <a:lnTo>
                    <a:pt x="890" y="3013"/>
                  </a:lnTo>
                  <a:cubicBezTo>
                    <a:pt x="919" y="3110"/>
                    <a:pt x="1005" y="3167"/>
                    <a:pt x="1101" y="3167"/>
                  </a:cubicBezTo>
                  <a:cubicBezTo>
                    <a:pt x="1246" y="3167"/>
                    <a:pt x="1351" y="3023"/>
                    <a:pt x="1313" y="2888"/>
                  </a:cubicBezTo>
                  <a:lnTo>
                    <a:pt x="467" y="158"/>
                  </a:lnTo>
                  <a:cubicBezTo>
                    <a:pt x="433" y="48"/>
                    <a:pt x="348" y="1"/>
                    <a:pt x="263" y="1"/>
                  </a:cubicBezTo>
                  <a:close/>
                </a:path>
              </a:pathLst>
            </a:custGeom>
            <a:solidFill>
              <a:srgbClr val="C0CC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80" name="Google Shape;15980;p85"/>
            <p:cNvSpPr/>
            <p:nvPr/>
          </p:nvSpPr>
          <p:spPr>
            <a:xfrm>
              <a:off x="7459392" y="3881477"/>
              <a:ext cx="88354" cy="32169"/>
            </a:xfrm>
            <a:custGeom>
              <a:avLst/>
              <a:gdLst/>
              <a:ahLst/>
              <a:cxnLst/>
              <a:rect l="l" t="t" r="r" b="b"/>
              <a:pathLst>
                <a:path w="3381" h="1231" extrusionOk="0">
                  <a:moveTo>
                    <a:pt x="3066" y="0"/>
                  </a:moveTo>
                  <a:cubicBezTo>
                    <a:pt x="3046" y="0"/>
                    <a:pt x="3023" y="3"/>
                    <a:pt x="3000" y="10"/>
                  </a:cubicBezTo>
                  <a:lnTo>
                    <a:pt x="250" y="798"/>
                  </a:lnTo>
                  <a:cubicBezTo>
                    <a:pt x="0" y="866"/>
                    <a:pt x="48" y="1231"/>
                    <a:pt x="308" y="1231"/>
                  </a:cubicBezTo>
                  <a:cubicBezTo>
                    <a:pt x="337" y="1231"/>
                    <a:pt x="356" y="1221"/>
                    <a:pt x="375" y="1221"/>
                  </a:cubicBezTo>
                  <a:lnTo>
                    <a:pt x="3116" y="433"/>
                  </a:lnTo>
                  <a:cubicBezTo>
                    <a:pt x="3380" y="362"/>
                    <a:pt x="3297" y="0"/>
                    <a:pt x="3066" y="0"/>
                  </a:cubicBezTo>
                  <a:close/>
                </a:path>
              </a:pathLst>
            </a:custGeom>
            <a:solidFill>
              <a:srgbClr val="C0CC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81" name="Google Shape;15981;p85"/>
            <p:cNvSpPr/>
            <p:nvPr/>
          </p:nvSpPr>
          <p:spPr>
            <a:xfrm>
              <a:off x="7462084" y="3924883"/>
              <a:ext cx="87779" cy="33502"/>
            </a:xfrm>
            <a:custGeom>
              <a:avLst/>
              <a:gdLst/>
              <a:ahLst/>
              <a:cxnLst/>
              <a:rect l="l" t="t" r="r" b="b"/>
              <a:pathLst>
                <a:path w="3359" h="1282" extrusionOk="0">
                  <a:moveTo>
                    <a:pt x="313" y="0"/>
                  </a:moveTo>
                  <a:cubicBezTo>
                    <a:pt x="87" y="0"/>
                    <a:pt x="0" y="347"/>
                    <a:pt x="253" y="426"/>
                  </a:cubicBezTo>
                  <a:lnTo>
                    <a:pt x="2994" y="1272"/>
                  </a:lnTo>
                  <a:cubicBezTo>
                    <a:pt x="3013" y="1272"/>
                    <a:pt x="3032" y="1282"/>
                    <a:pt x="3051" y="1282"/>
                  </a:cubicBezTo>
                  <a:cubicBezTo>
                    <a:pt x="3311" y="1282"/>
                    <a:pt x="3359" y="916"/>
                    <a:pt x="3119" y="849"/>
                  </a:cubicBezTo>
                  <a:lnTo>
                    <a:pt x="388" y="12"/>
                  </a:lnTo>
                  <a:cubicBezTo>
                    <a:pt x="361" y="4"/>
                    <a:pt x="337" y="0"/>
                    <a:pt x="313" y="0"/>
                  </a:cubicBezTo>
                  <a:close/>
                </a:path>
              </a:pathLst>
            </a:custGeom>
            <a:solidFill>
              <a:srgbClr val="C0CC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82" name="Google Shape;15982;p85"/>
            <p:cNvSpPr/>
            <p:nvPr/>
          </p:nvSpPr>
          <p:spPr>
            <a:xfrm>
              <a:off x="7325202" y="3850406"/>
              <a:ext cx="74399" cy="66167"/>
            </a:xfrm>
            <a:custGeom>
              <a:avLst/>
              <a:gdLst/>
              <a:ahLst/>
              <a:cxnLst/>
              <a:rect l="l" t="t" r="r" b="b"/>
              <a:pathLst>
                <a:path w="2847" h="2532" extrusionOk="0">
                  <a:moveTo>
                    <a:pt x="1139" y="1"/>
                  </a:moveTo>
                  <a:cubicBezTo>
                    <a:pt x="869" y="1"/>
                    <a:pt x="618" y="91"/>
                    <a:pt x="433" y="276"/>
                  </a:cubicBezTo>
                  <a:cubicBezTo>
                    <a:pt x="0" y="708"/>
                    <a:pt x="87" y="1506"/>
                    <a:pt x="635" y="2055"/>
                  </a:cubicBezTo>
                  <a:cubicBezTo>
                    <a:pt x="949" y="2369"/>
                    <a:pt x="1345" y="2531"/>
                    <a:pt x="1708" y="2531"/>
                  </a:cubicBezTo>
                  <a:cubicBezTo>
                    <a:pt x="1978" y="2531"/>
                    <a:pt x="2229" y="2441"/>
                    <a:pt x="2414" y="2256"/>
                  </a:cubicBezTo>
                  <a:cubicBezTo>
                    <a:pt x="2847" y="1824"/>
                    <a:pt x="2760" y="1026"/>
                    <a:pt x="2212" y="477"/>
                  </a:cubicBezTo>
                  <a:cubicBezTo>
                    <a:pt x="1898" y="163"/>
                    <a:pt x="1501" y="1"/>
                    <a:pt x="1139" y="1"/>
                  </a:cubicBezTo>
                  <a:close/>
                </a:path>
              </a:pathLst>
            </a:custGeom>
            <a:solidFill>
              <a:srgbClr val="C0CC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83" name="Google Shape;15983;p85"/>
            <p:cNvSpPr/>
            <p:nvPr/>
          </p:nvSpPr>
          <p:spPr>
            <a:xfrm>
              <a:off x="7309627" y="3852392"/>
              <a:ext cx="84460" cy="83885"/>
            </a:xfrm>
            <a:custGeom>
              <a:avLst/>
              <a:gdLst/>
              <a:ahLst/>
              <a:cxnLst/>
              <a:rect l="l" t="t" r="r" b="b"/>
              <a:pathLst>
                <a:path w="3232" h="3210" extrusionOk="0">
                  <a:moveTo>
                    <a:pt x="958" y="0"/>
                  </a:moveTo>
                  <a:cubicBezTo>
                    <a:pt x="899" y="0"/>
                    <a:pt x="841" y="22"/>
                    <a:pt x="798" y="65"/>
                  </a:cubicBezTo>
                  <a:lnTo>
                    <a:pt x="0" y="863"/>
                  </a:lnTo>
                  <a:lnTo>
                    <a:pt x="2346" y="3209"/>
                  </a:lnTo>
                  <a:lnTo>
                    <a:pt x="3145" y="2421"/>
                  </a:lnTo>
                  <a:cubicBezTo>
                    <a:pt x="3231" y="2325"/>
                    <a:pt x="3231" y="2180"/>
                    <a:pt x="3145" y="2084"/>
                  </a:cubicBezTo>
                  <a:lnTo>
                    <a:pt x="1125" y="65"/>
                  </a:lnTo>
                  <a:cubicBezTo>
                    <a:pt x="1077" y="22"/>
                    <a:pt x="1017" y="0"/>
                    <a:pt x="958" y="0"/>
                  </a:cubicBezTo>
                  <a:close/>
                </a:path>
              </a:pathLst>
            </a:custGeom>
            <a:solidFill>
              <a:srgbClr val="AABB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84" name="Google Shape;15984;p85"/>
            <p:cNvSpPr/>
            <p:nvPr/>
          </p:nvSpPr>
          <p:spPr>
            <a:xfrm>
              <a:off x="7309627" y="3859604"/>
              <a:ext cx="76647" cy="76673"/>
            </a:xfrm>
            <a:custGeom>
              <a:avLst/>
              <a:gdLst/>
              <a:ahLst/>
              <a:cxnLst/>
              <a:rect l="l" t="t" r="r" b="b"/>
              <a:pathLst>
                <a:path w="2933" h="2934" extrusionOk="0">
                  <a:moveTo>
                    <a:pt x="577" y="0"/>
                  </a:moveTo>
                  <a:lnTo>
                    <a:pt x="0" y="587"/>
                  </a:lnTo>
                  <a:lnTo>
                    <a:pt x="2346" y="2933"/>
                  </a:lnTo>
                  <a:lnTo>
                    <a:pt x="2933" y="2347"/>
                  </a:lnTo>
                  <a:lnTo>
                    <a:pt x="577" y="0"/>
                  </a:lnTo>
                  <a:close/>
                </a:path>
              </a:pathLst>
            </a:custGeom>
            <a:solidFill>
              <a:srgbClr val="7E8D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85" name="Google Shape;15985;p85"/>
            <p:cNvSpPr/>
            <p:nvPr/>
          </p:nvSpPr>
          <p:spPr>
            <a:xfrm>
              <a:off x="7187980" y="3869927"/>
              <a:ext cx="188755" cy="187971"/>
            </a:xfrm>
            <a:custGeom>
              <a:avLst/>
              <a:gdLst/>
              <a:ahLst/>
              <a:cxnLst/>
              <a:rect l="l" t="t" r="r" b="b"/>
              <a:pathLst>
                <a:path w="7223" h="7193" extrusionOk="0">
                  <a:moveTo>
                    <a:pt x="4814" y="1"/>
                  </a:moveTo>
                  <a:cubicBezTo>
                    <a:pt x="4748" y="1"/>
                    <a:pt x="4682" y="30"/>
                    <a:pt x="4636" y="86"/>
                  </a:cubicBezTo>
                  <a:lnTo>
                    <a:pt x="1" y="5702"/>
                  </a:lnTo>
                  <a:lnTo>
                    <a:pt x="1491" y="7193"/>
                  </a:lnTo>
                  <a:lnTo>
                    <a:pt x="7117" y="2567"/>
                  </a:lnTo>
                  <a:cubicBezTo>
                    <a:pt x="7223" y="2481"/>
                    <a:pt x="7223" y="2317"/>
                    <a:pt x="7126" y="2221"/>
                  </a:cubicBezTo>
                  <a:lnTo>
                    <a:pt x="4972" y="67"/>
                  </a:lnTo>
                  <a:cubicBezTo>
                    <a:pt x="4928" y="22"/>
                    <a:pt x="4871" y="1"/>
                    <a:pt x="4814" y="1"/>
                  </a:cubicBezTo>
                  <a:close/>
                </a:path>
              </a:pathLst>
            </a:custGeom>
            <a:solidFill>
              <a:srgbClr val="A9BA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86" name="Google Shape;15986;p85"/>
            <p:cNvSpPr/>
            <p:nvPr/>
          </p:nvSpPr>
          <p:spPr>
            <a:xfrm>
              <a:off x="7187980" y="3922924"/>
              <a:ext cx="188755" cy="134974"/>
            </a:xfrm>
            <a:custGeom>
              <a:avLst/>
              <a:gdLst/>
              <a:ahLst/>
              <a:cxnLst/>
              <a:rect l="l" t="t" r="r" b="b"/>
              <a:pathLst>
                <a:path w="7223" h="5165" extrusionOk="0">
                  <a:moveTo>
                    <a:pt x="6934" y="1"/>
                  </a:moveTo>
                  <a:lnTo>
                    <a:pt x="1809" y="4232"/>
                  </a:lnTo>
                  <a:lnTo>
                    <a:pt x="559" y="2991"/>
                  </a:lnTo>
                  <a:lnTo>
                    <a:pt x="1" y="3674"/>
                  </a:lnTo>
                  <a:lnTo>
                    <a:pt x="1491" y="5165"/>
                  </a:lnTo>
                  <a:lnTo>
                    <a:pt x="7107" y="539"/>
                  </a:lnTo>
                  <a:cubicBezTo>
                    <a:pt x="7213" y="453"/>
                    <a:pt x="7223" y="289"/>
                    <a:pt x="7126" y="193"/>
                  </a:cubicBezTo>
                  <a:lnTo>
                    <a:pt x="6934" y="1"/>
                  </a:lnTo>
                  <a:close/>
                </a:path>
              </a:pathLst>
            </a:custGeom>
            <a:solidFill>
              <a:srgbClr val="6E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87" name="Google Shape;15987;p85"/>
            <p:cNvSpPr/>
            <p:nvPr/>
          </p:nvSpPr>
          <p:spPr>
            <a:xfrm>
              <a:off x="7164356" y="4005215"/>
              <a:ext cx="76934" cy="75680"/>
            </a:xfrm>
            <a:custGeom>
              <a:avLst/>
              <a:gdLst/>
              <a:ahLst/>
              <a:cxnLst/>
              <a:rect l="l" t="t" r="r" b="b"/>
              <a:pathLst>
                <a:path w="2944" h="2896" extrusionOk="0">
                  <a:moveTo>
                    <a:pt x="890" y="1"/>
                  </a:moveTo>
                  <a:cubicBezTo>
                    <a:pt x="830" y="1"/>
                    <a:pt x="770" y="25"/>
                    <a:pt x="722" y="73"/>
                  </a:cubicBezTo>
                  <a:lnTo>
                    <a:pt x="97" y="698"/>
                  </a:lnTo>
                  <a:cubicBezTo>
                    <a:pt x="1" y="794"/>
                    <a:pt x="1" y="939"/>
                    <a:pt x="97" y="1035"/>
                  </a:cubicBezTo>
                  <a:lnTo>
                    <a:pt x="1886" y="2823"/>
                  </a:lnTo>
                  <a:cubicBezTo>
                    <a:pt x="1934" y="2871"/>
                    <a:pt x="1994" y="2895"/>
                    <a:pt x="2054" y="2895"/>
                  </a:cubicBezTo>
                  <a:cubicBezTo>
                    <a:pt x="2114" y="2895"/>
                    <a:pt x="2174" y="2871"/>
                    <a:pt x="2222" y="2823"/>
                  </a:cubicBezTo>
                  <a:lnTo>
                    <a:pt x="2847" y="2198"/>
                  </a:lnTo>
                  <a:cubicBezTo>
                    <a:pt x="2944" y="2102"/>
                    <a:pt x="2944" y="1958"/>
                    <a:pt x="2847" y="1862"/>
                  </a:cubicBezTo>
                  <a:lnTo>
                    <a:pt x="1059" y="73"/>
                  </a:lnTo>
                  <a:cubicBezTo>
                    <a:pt x="1011" y="25"/>
                    <a:pt x="951" y="1"/>
                    <a:pt x="890" y="1"/>
                  </a:cubicBezTo>
                  <a:close/>
                </a:path>
              </a:pathLst>
            </a:custGeom>
            <a:solidFill>
              <a:srgbClr val="AABB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88" name="Google Shape;15988;p85"/>
            <p:cNvSpPr/>
            <p:nvPr/>
          </p:nvSpPr>
          <p:spPr>
            <a:xfrm>
              <a:off x="7164356" y="4015406"/>
              <a:ext cx="66115" cy="65488"/>
            </a:xfrm>
            <a:custGeom>
              <a:avLst/>
              <a:gdLst/>
              <a:ahLst/>
              <a:cxnLst/>
              <a:rect l="l" t="t" r="r" b="b"/>
              <a:pathLst>
                <a:path w="2530" h="2506" extrusionOk="0">
                  <a:moveTo>
                    <a:pt x="405" y="0"/>
                  </a:moveTo>
                  <a:lnTo>
                    <a:pt x="97" y="308"/>
                  </a:lnTo>
                  <a:cubicBezTo>
                    <a:pt x="1" y="404"/>
                    <a:pt x="1" y="549"/>
                    <a:pt x="97" y="645"/>
                  </a:cubicBezTo>
                  <a:lnTo>
                    <a:pt x="1886" y="2433"/>
                  </a:lnTo>
                  <a:cubicBezTo>
                    <a:pt x="1929" y="2481"/>
                    <a:pt x="1989" y="2505"/>
                    <a:pt x="2049" y="2505"/>
                  </a:cubicBezTo>
                  <a:cubicBezTo>
                    <a:pt x="2109" y="2505"/>
                    <a:pt x="2169" y="2481"/>
                    <a:pt x="2213" y="2433"/>
                  </a:cubicBezTo>
                  <a:lnTo>
                    <a:pt x="2530" y="2126"/>
                  </a:lnTo>
                  <a:lnTo>
                    <a:pt x="405" y="0"/>
                  </a:lnTo>
                  <a:close/>
                </a:path>
              </a:pathLst>
            </a:custGeom>
            <a:solidFill>
              <a:srgbClr val="7E8D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89" name="Google Shape;15989;p85"/>
            <p:cNvSpPr/>
            <p:nvPr/>
          </p:nvSpPr>
          <p:spPr>
            <a:xfrm>
              <a:off x="7217379" y="3915580"/>
              <a:ext cx="86211" cy="94835"/>
            </a:xfrm>
            <a:custGeom>
              <a:avLst/>
              <a:gdLst/>
              <a:ahLst/>
              <a:cxnLst/>
              <a:rect l="l" t="t" r="r" b="b"/>
              <a:pathLst>
                <a:path w="3299" h="3629" extrusionOk="0">
                  <a:moveTo>
                    <a:pt x="2981" y="0"/>
                  </a:moveTo>
                  <a:cubicBezTo>
                    <a:pt x="2925" y="0"/>
                    <a:pt x="2867" y="24"/>
                    <a:pt x="2818" y="80"/>
                  </a:cubicBezTo>
                  <a:lnTo>
                    <a:pt x="126" y="3263"/>
                  </a:lnTo>
                  <a:cubicBezTo>
                    <a:pt x="1" y="3407"/>
                    <a:pt x="107" y="3628"/>
                    <a:pt x="289" y="3628"/>
                  </a:cubicBezTo>
                  <a:cubicBezTo>
                    <a:pt x="357" y="3628"/>
                    <a:pt x="414" y="3599"/>
                    <a:pt x="463" y="3551"/>
                  </a:cubicBezTo>
                  <a:lnTo>
                    <a:pt x="3155" y="368"/>
                  </a:lnTo>
                  <a:cubicBezTo>
                    <a:pt x="3299" y="203"/>
                    <a:pt x="3147" y="0"/>
                    <a:pt x="2981" y="0"/>
                  </a:cubicBezTo>
                  <a:close/>
                </a:path>
              </a:pathLst>
            </a:custGeom>
            <a:solidFill>
              <a:srgbClr val="6E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90" name="Google Shape;15990;p85"/>
            <p:cNvSpPr/>
            <p:nvPr/>
          </p:nvSpPr>
          <p:spPr>
            <a:xfrm>
              <a:off x="7417424" y="3942732"/>
              <a:ext cx="74661" cy="66220"/>
            </a:xfrm>
            <a:custGeom>
              <a:avLst/>
              <a:gdLst/>
              <a:ahLst/>
              <a:cxnLst/>
              <a:rect l="l" t="t" r="r" b="b"/>
              <a:pathLst>
                <a:path w="2857" h="2534" extrusionOk="0">
                  <a:moveTo>
                    <a:pt x="1130" y="1"/>
                  </a:moveTo>
                  <a:cubicBezTo>
                    <a:pt x="863" y="1"/>
                    <a:pt x="616" y="89"/>
                    <a:pt x="433" y="272"/>
                  </a:cubicBezTo>
                  <a:cubicBezTo>
                    <a:pt x="0" y="714"/>
                    <a:pt x="97" y="1502"/>
                    <a:pt x="645" y="2051"/>
                  </a:cubicBezTo>
                  <a:cubicBezTo>
                    <a:pt x="961" y="2367"/>
                    <a:pt x="1358" y="2533"/>
                    <a:pt x="1723" y="2533"/>
                  </a:cubicBezTo>
                  <a:cubicBezTo>
                    <a:pt x="1989" y="2533"/>
                    <a:pt x="2237" y="2445"/>
                    <a:pt x="2424" y="2262"/>
                  </a:cubicBezTo>
                  <a:cubicBezTo>
                    <a:pt x="2856" y="1820"/>
                    <a:pt x="2760" y="1031"/>
                    <a:pt x="2212" y="483"/>
                  </a:cubicBezTo>
                  <a:cubicBezTo>
                    <a:pt x="1895" y="166"/>
                    <a:pt x="1495" y="1"/>
                    <a:pt x="1130" y="1"/>
                  </a:cubicBezTo>
                  <a:close/>
                </a:path>
              </a:pathLst>
            </a:custGeom>
            <a:solidFill>
              <a:srgbClr val="C0CC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91" name="Google Shape;15991;p85"/>
            <p:cNvSpPr/>
            <p:nvPr/>
          </p:nvSpPr>
          <p:spPr>
            <a:xfrm>
              <a:off x="7402084" y="3944666"/>
              <a:ext cx="84460" cy="84094"/>
            </a:xfrm>
            <a:custGeom>
              <a:avLst/>
              <a:gdLst/>
              <a:ahLst/>
              <a:cxnLst/>
              <a:rect l="l" t="t" r="r" b="b"/>
              <a:pathLst>
                <a:path w="3232" h="3218" extrusionOk="0">
                  <a:moveTo>
                    <a:pt x="958" y="0"/>
                  </a:moveTo>
                  <a:cubicBezTo>
                    <a:pt x="897" y="0"/>
                    <a:pt x="837" y="25"/>
                    <a:pt x="789" y="73"/>
                  </a:cubicBezTo>
                  <a:lnTo>
                    <a:pt x="1" y="861"/>
                  </a:lnTo>
                  <a:lnTo>
                    <a:pt x="2347" y="3217"/>
                  </a:lnTo>
                  <a:lnTo>
                    <a:pt x="3136" y="2419"/>
                  </a:lnTo>
                  <a:cubicBezTo>
                    <a:pt x="3232" y="2332"/>
                    <a:pt x="3232" y="2179"/>
                    <a:pt x="3145" y="2092"/>
                  </a:cubicBezTo>
                  <a:lnTo>
                    <a:pt x="1126" y="73"/>
                  </a:lnTo>
                  <a:cubicBezTo>
                    <a:pt x="1078" y="25"/>
                    <a:pt x="1018" y="0"/>
                    <a:pt x="958" y="0"/>
                  </a:cubicBezTo>
                  <a:close/>
                </a:path>
              </a:pathLst>
            </a:custGeom>
            <a:solidFill>
              <a:srgbClr val="AABB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92" name="Google Shape;15992;p85"/>
            <p:cNvSpPr/>
            <p:nvPr/>
          </p:nvSpPr>
          <p:spPr>
            <a:xfrm>
              <a:off x="7402084" y="3952087"/>
              <a:ext cx="76438" cy="76673"/>
            </a:xfrm>
            <a:custGeom>
              <a:avLst/>
              <a:gdLst/>
              <a:ahLst/>
              <a:cxnLst/>
              <a:rect l="l" t="t" r="r" b="b"/>
              <a:pathLst>
                <a:path w="2925" h="2934" extrusionOk="0">
                  <a:moveTo>
                    <a:pt x="578" y="0"/>
                  </a:moveTo>
                  <a:lnTo>
                    <a:pt x="1" y="577"/>
                  </a:lnTo>
                  <a:lnTo>
                    <a:pt x="2347" y="2933"/>
                  </a:lnTo>
                  <a:lnTo>
                    <a:pt x="2924" y="2346"/>
                  </a:lnTo>
                  <a:lnTo>
                    <a:pt x="578" y="0"/>
                  </a:lnTo>
                  <a:close/>
                </a:path>
              </a:pathLst>
            </a:custGeom>
            <a:solidFill>
              <a:srgbClr val="7E8D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93" name="Google Shape;15993;p85"/>
            <p:cNvSpPr/>
            <p:nvPr/>
          </p:nvSpPr>
          <p:spPr>
            <a:xfrm>
              <a:off x="7280202" y="3962279"/>
              <a:ext cx="189016" cy="188102"/>
            </a:xfrm>
            <a:custGeom>
              <a:avLst/>
              <a:gdLst/>
              <a:ahLst/>
              <a:cxnLst/>
              <a:rect l="l" t="t" r="r" b="b"/>
              <a:pathLst>
                <a:path w="7233" h="7198" extrusionOk="0">
                  <a:moveTo>
                    <a:pt x="4806" y="1"/>
                  </a:moveTo>
                  <a:cubicBezTo>
                    <a:pt x="4742" y="1"/>
                    <a:pt x="4680" y="27"/>
                    <a:pt x="4636" y="81"/>
                  </a:cubicBezTo>
                  <a:lnTo>
                    <a:pt x="1" y="5707"/>
                  </a:lnTo>
                  <a:lnTo>
                    <a:pt x="1501" y="7197"/>
                  </a:lnTo>
                  <a:lnTo>
                    <a:pt x="7117" y="2562"/>
                  </a:lnTo>
                  <a:cubicBezTo>
                    <a:pt x="7223" y="2476"/>
                    <a:pt x="7232" y="2322"/>
                    <a:pt x="7136" y="2226"/>
                  </a:cubicBezTo>
                  <a:lnTo>
                    <a:pt x="4982" y="72"/>
                  </a:lnTo>
                  <a:cubicBezTo>
                    <a:pt x="4930" y="25"/>
                    <a:pt x="4867" y="1"/>
                    <a:pt x="4806" y="1"/>
                  </a:cubicBezTo>
                  <a:close/>
                </a:path>
              </a:pathLst>
            </a:custGeom>
            <a:solidFill>
              <a:srgbClr val="A9BA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94" name="Google Shape;15994;p85"/>
            <p:cNvSpPr/>
            <p:nvPr/>
          </p:nvSpPr>
          <p:spPr>
            <a:xfrm>
              <a:off x="7280202" y="4015406"/>
              <a:ext cx="188755" cy="134974"/>
            </a:xfrm>
            <a:custGeom>
              <a:avLst/>
              <a:gdLst/>
              <a:ahLst/>
              <a:cxnLst/>
              <a:rect l="l" t="t" r="r" b="b"/>
              <a:pathLst>
                <a:path w="7223" h="5165" extrusionOk="0">
                  <a:moveTo>
                    <a:pt x="6944" y="0"/>
                  </a:moveTo>
                  <a:lnTo>
                    <a:pt x="1809" y="4231"/>
                  </a:lnTo>
                  <a:lnTo>
                    <a:pt x="568" y="2991"/>
                  </a:lnTo>
                  <a:lnTo>
                    <a:pt x="1" y="3674"/>
                  </a:lnTo>
                  <a:lnTo>
                    <a:pt x="1501" y="5164"/>
                  </a:lnTo>
                  <a:lnTo>
                    <a:pt x="7117" y="529"/>
                  </a:lnTo>
                  <a:cubicBezTo>
                    <a:pt x="7223" y="443"/>
                    <a:pt x="7223" y="289"/>
                    <a:pt x="7126" y="193"/>
                  </a:cubicBezTo>
                  <a:lnTo>
                    <a:pt x="6944" y="0"/>
                  </a:lnTo>
                  <a:close/>
                </a:path>
              </a:pathLst>
            </a:custGeom>
            <a:solidFill>
              <a:srgbClr val="6E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95" name="Google Shape;15995;p85"/>
            <p:cNvSpPr/>
            <p:nvPr/>
          </p:nvSpPr>
          <p:spPr>
            <a:xfrm>
              <a:off x="7256839" y="4097698"/>
              <a:ext cx="76673" cy="75471"/>
            </a:xfrm>
            <a:custGeom>
              <a:avLst/>
              <a:gdLst/>
              <a:ahLst/>
              <a:cxnLst/>
              <a:rect l="l" t="t" r="r" b="b"/>
              <a:pathLst>
                <a:path w="2934" h="2888" extrusionOk="0">
                  <a:moveTo>
                    <a:pt x="885" y="1"/>
                  </a:moveTo>
                  <a:cubicBezTo>
                    <a:pt x="825" y="1"/>
                    <a:pt x="765" y="25"/>
                    <a:pt x="722" y="73"/>
                  </a:cubicBezTo>
                  <a:lnTo>
                    <a:pt x="87" y="698"/>
                  </a:lnTo>
                  <a:cubicBezTo>
                    <a:pt x="1" y="784"/>
                    <a:pt x="1" y="938"/>
                    <a:pt x="87" y="1025"/>
                  </a:cubicBezTo>
                  <a:lnTo>
                    <a:pt x="1885" y="2823"/>
                  </a:lnTo>
                  <a:cubicBezTo>
                    <a:pt x="1929" y="2866"/>
                    <a:pt x="1989" y="2888"/>
                    <a:pt x="2049" y="2888"/>
                  </a:cubicBezTo>
                  <a:cubicBezTo>
                    <a:pt x="2109" y="2888"/>
                    <a:pt x="2169" y="2866"/>
                    <a:pt x="2212" y="2823"/>
                  </a:cubicBezTo>
                  <a:lnTo>
                    <a:pt x="2847" y="2188"/>
                  </a:lnTo>
                  <a:cubicBezTo>
                    <a:pt x="2934" y="2102"/>
                    <a:pt x="2934" y="1948"/>
                    <a:pt x="2847" y="1861"/>
                  </a:cubicBezTo>
                  <a:lnTo>
                    <a:pt x="1049" y="73"/>
                  </a:lnTo>
                  <a:cubicBezTo>
                    <a:pt x="1006" y="25"/>
                    <a:pt x="945" y="1"/>
                    <a:pt x="885" y="1"/>
                  </a:cubicBezTo>
                  <a:close/>
                </a:path>
              </a:pathLst>
            </a:custGeom>
            <a:solidFill>
              <a:srgbClr val="AABB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96" name="Google Shape;15996;p85"/>
            <p:cNvSpPr/>
            <p:nvPr/>
          </p:nvSpPr>
          <p:spPr>
            <a:xfrm>
              <a:off x="7256839" y="4107628"/>
              <a:ext cx="66115" cy="65540"/>
            </a:xfrm>
            <a:custGeom>
              <a:avLst/>
              <a:gdLst/>
              <a:ahLst/>
              <a:cxnLst/>
              <a:rect l="l" t="t" r="r" b="b"/>
              <a:pathLst>
                <a:path w="2530" h="2508" extrusionOk="0">
                  <a:moveTo>
                    <a:pt x="405" y="0"/>
                  </a:moveTo>
                  <a:lnTo>
                    <a:pt x="97" y="318"/>
                  </a:lnTo>
                  <a:cubicBezTo>
                    <a:pt x="1" y="404"/>
                    <a:pt x="1" y="558"/>
                    <a:pt x="97" y="645"/>
                  </a:cubicBezTo>
                  <a:lnTo>
                    <a:pt x="1885" y="2443"/>
                  </a:lnTo>
                  <a:cubicBezTo>
                    <a:pt x="1929" y="2486"/>
                    <a:pt x="1989" y="2508"/>
                    <a:pt x="2049" y="2508"/>
                  </a:cubicBezTo>
                  <a:cubicBezTo>
                    <a:pt x="2109" y="2508"/>
                    <a:pt x="2169" y="2486"/>
                    <a:pt x="2212" y="2443"/>
                  </a:cubicBezTo>
                  <a:lnTo>
                    <a:pt x="2530" y="2126"/>
                  </a:lnTo>
                  <a:lnTo>
                    <a:pt x="405" y="0"/>
                  </a:lnTo>
                  <a:close/>
                </a:path>
              </a:pathLst>
            </a:custGeom>
            <a:solidFill>
              <a:srgbClr val="7E8D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97" name="Google Shape;15997;p85"/>
            <p:cNvSpPr/>
            <p:nvPr/>
          </p:nvSpPr>
          <p:spPr>
            <a:xfrm>
              <a:off x="7309862" y="4008011"/>
              <a:ext cx="86002" cy="94626"/>
            </a:xfrm>
            <a:custGeom>
              <a:avLst/>
              <a:gdLst/>
              <a:ahLst/>
              <a:cxnLst/>
              <a:rect l="l" t="t" r="r" b="b"/>
              <a:pathLst>
                <a:path w="3291" h="3621" extrusionOk="0">
                  <a:moveTo>
                    <a:pt x="2979" y="1"/>
                  </a:moveTo>
                  <a:cubicBezTo>
                    <a:pt x="2923" y="1"/>
                    <a:pt x="2865" y="24"/>
                    <a:pt x="2818" y="81"/>
                  </a:cubicBezTo>
                  <a:lnTo>
                    <a:pt x="126" y="3264"/>
                  </a:lnTo>
                  <a:cubicBezTo>
                    <a:pt x="1" y="3409"/>
                    <a:pt x="106" y="3620"/>
                    <a:pt x="289" y="3620"/>
                  </a:cubicBezTo>
                  <a:cubicBezTo>
                    <a:pt x="356" y="3620"/>
                    <a:pt x="414" y="3591"/>
                    <a:pt x="453" y="3543"/>
                  </a:cubicBezTo>
                  <a:lnTo>
                    <a:pt x="3155" y="360"/>
                  </a:lnTo>
                  <a:cubicBezTo>
                    <a:pt x="3290" y="196"/>
                    <a:pt x="3140" y="1"/>
                    <a:pt x="2979" y="1"/>
                  </a:cubicBezTo>
                  <a:close/>
                </a:path>
              </a:pathLst>
            </a:custGeom>
            <a:solidFill>
              <a:srgbClr val="6E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998" name="Google Shape;15998;p85"/>
          <p:cNvGrpSpPr/>
          <p:nvPr/>
        </p:nvGrpSpPr>
        <p:grpSpPr>
          <a:xfrm>
            <a:off x="6670400" y="3826468"/>
            <a:ext cx="387911" cy="310846"/>
            <a:chOff x="6670400" y="3826468"/>
            <a:chExt cx="387911" cy="310846"/>
          </a:xfrm>
        </p:grpSpPr>
        <p:sp>
          <p:nvSpPr>
            <p:cNvPr id="15999" name="Google Shape;15999;p85"/>
            <p:cNvSpPr/>
            <p:nvPr/>
          </p:nvSpPr>
          <p:spPr>
            <a:xfrm>
              <a:off x="6732648" y="3971687"/>
              <a:ext cx="263625" cy="165628"/>
            </a:xfrm>
            <a:custGeom>
              <a:avLst/>
              <a:gdLst/>
              <a:ahLst/>
              <a:cxnLst/>
              <a:rect l="l" t="t" r="r" b="b"/>
              <a:pathLst>
                <a:path w="10088" h="6338" extrusionOk="0">
                  <a:moveTo>
                    <a:pt x="1" y="0"/>
                  </a:moveTo>
                  <a:lnTo>
                    <a:pt x="1" y="4856"/>
                  </a:lnTo>
                  <a:cubicBezTo>
                    <a:pt x="1" y="5202"/>
                    <a:pt x="414" y="5520"/>
                    <a:pt x="1097" y="5779"/>
                  </a:cubicBezTo>
                  <a:cubicBezTo>
                    <a:pt x="1232" y="5828"/>
                    <a:pt x="1366" y="5866"/>
                    <a:pt x="1520" y="5914"/>
                  </a:cubicBezTo>
                  <a:cubicBezTo>
                    <a:pt x="1655" y="5953"/>
                    <a:pt x="1799" y="5991"/>
                    <a:pt x="1943" y="6020"/>
                  </a:cubicBezTo>
                  <a:cubicBezTo>
                    <a:pt x="2039" y="6049"/>
                    <a:pt x="2145" y="6068"/>
                    <a:pt x="2260" y="6087"/>
                  </a:cubicBezTo>
                  <a:cubicBezTo>
                    <a:pt x="2914" y="6212"/>
                    <a:pt x="3578" y="6289"/>
                    <a:pt x="4251" y="6318"/>
                  </a:cubicBezTo>
                  <a:cubicBezTo>
                    <a:pt x="4443" y="6328"/>
                    <a:pt x="4636" y="6337"/>
                    <a:pt x="4828" y="6337"/>
                  </a:cubicBezTo>
                  <a:lnTo>
                    <a:pt x="5261" y="6337"/>
                  </a:lnTo>
                  <a:cubicBezTo>
                    <a:pt x="6232" y="6328"/>
                    <a:pt x="7193" y="6222"/>
                    <a:pt x="8145" y="6020"/>
                  </a:cubicBezTo>
                  <a:cubicBezTo>
                    <a:pt x="8290" y="5991"/>
                    <a:pt x="8434" y="5953"/>
                    <a:pt x="8569" y="5914"/>
                  </a:cubicBezTo>
                  <a:cubicBezTo>
                    <a:pt x="9511" y="5645"/>
                    <a:pt x="10088" y="5270"/>
                    <a:pt x="10088" y="4847"/>
                  </a:cubicBezTo>
                  <a:lnTo>
                    <a:pt x="10088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00" name="Google Shape;16000;p85"/>
            <p:cNvSpPr/>
            <p:nvPr/>
          </p:nvSpPr>
          <p:spPr>
            <a:xfrm>
              <a:off x="6980175" y="3971687"/>
              <a:ext cx="16098" cy="145271"/>
            </a:xfrm>
            <a:custGeom>
              <a:avLst/>
              <a:gdLst/>
              <a:ahLst/>
              <a:cxnLst/>
              <a:rect l="l" t="t" r="r" b="b"/>
              <a:pathLst>
                <a:path w="616" h="5559" extrusionOk="0">
                  <a:moveTo>
                    <a:pt x="0" y="0"/>
                  </a:moveTo>
                  <a:lnTo>
                    <a:pt x="0" y="5558"/>
                  </a:lnTo>
                  <a:cubicBezTo>
                    <a:pt x="395" y="5347"/>
                    <a:pt x="616" y="5106"/>
                    <a:pt x="616" y="4847"/>
                  </a:cubicBezTo>
                  <a:lnTo>
                    <a:pt x="616" y="0"/>
                  </a:ln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01" name="Google Shape;16001;p85"/>
            <p:cNvSpPr/>
            <p:nvPr/>
          </p:nvSpPr>
          <p:spPr>
            <a:xfrm>
              <a:off x="6858789" y="3989823"/>
              <a:ext cx="11342" cy="147492"/>
            </a:xfrm>
            <a:custGeom>
              <a:avLst/>
              <a:gdLst/>
              <a:ahLst/>
              <a:cxnLst/>
              <a:rect l="l" t="t" r="r" b="b"/>
              <a:pathLst>
                <a:path w="434" h="5644" extrusionOk="0">
                  <a:moveTo>
                    <a:pt x="214" y="1"/>
                  </a:moveTo>
                  <a:cubicBezTo>
                    <a:pt x="107" y="1"/>
                    <a:pt x="1" y="71"/>
                    <a:pt x="1" y="210"/>
                  </a:cubicBezTo>
                  <a:lnTo>
                    <a:pt x="1" y="5643"/>
                  </a:lnTo>
                  <a:lnTo>
                    <a:pt x="434" y="5643"/>
                  </a:lnTo>
                  <a:lnTo>
                    <a:pt x="434" y="210"/>
                  </a:lnTo>
                  <a:cubicBezTo>
                    <a:pt x="429" y="71"/>
                    <a:pt x="321" y="1"/>
                    <a:pt x="214" y="1"/>
                  </a:cubicBezTo>
                  <a:close/>
                </a:path>
              </a:pathLst>
            </a:custGeom>
            <a:solidFill>
              <a:srgbClr val="F8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02" name="Google Shape;16002;p85"/>
            <p:cNvSpPr/>
            <p:nvPr/>
          </p:nvSpPr>
          <p:spPr>
            <a:xfrm>
              <a:off x="6772108" y="3989770"/>
              <a:ext cx="11342" cy="72910"/>
            </a:xfrm>
            <a:custGeom>
              <a:avLst/>
              <a:gdLst/>
              <a:ahLst/>
              <a:cxnLst/>
              <a:rect l="l" t="t" r="r" b="b"/>
              <a:pathLst>
                <a:path w="434" h="2790" extrusionOk="0">
                  <a:moveTo>
                    <a:pt x="222" y="1"/>
                  </a:moveTo>
                  <a:cubicBezTo>
                    <a:pt x="97" y="1"/>
                    <a:pt x="0" y="97"/>
                    <a:pt x="0" y="212"/>
                  </a:cubicBezTo>
                  <a:lnTo>
                    <a:pt x="0" y="2568"/>
                  </a:lnTo>
                  <a:cubicBezTo>
                    <a:pt x="0" y="2693"/>
                    <a:pt x="97" y="2789"/>
                    <a:pt x="222" y="2789"/>
                  </a:cubicBezTo>
                  <a:cubicBezTo>
                    <a:pt x="337" y="2789"/>
                    <a:pt x="433" y="2683"/>
                    <a:pt x="433" y="2568"/>
                  </a:cubicBezTo>
                  <a:lnTo>
                    <a:pt x="433" y="212"/>
                  </a:lnTo>
                  <a:cubicBezTo>
                    <a:pt x="433" y="97"/>
                    <a:pt x="337" y="1"/>
                    <a:pt x="222" y="1"/>
                  </a:cubicBezTo>
                  <a:close/>
                </a:path>
              </a:pathLst>
            </a:custGeom>
            <a:solidFill>
              <a:srgbClr val="F8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03" name="Google Shape;16003;p85"/>
            <p:cNvSpPr/>
            <p:nvPr/>
          </p:nvSpPr>
          <p:spPr>
            <a:xfrm>
              <a:off x="6772108" y="4074701"/>
              <a:ext cx="11342" cy="54303"/>
            </a:xfrm>
            <a:custGeom>
              <a:avLst/>
              <a:gdLst/>
              <a:ahLst/>
              <a:cxnLst/>
              <a:rect l="l" t="t" r="r" b="b"/>
              <a:pathLst>
                <a:path w="434" h="2078" extrusionOk="0">
                  <a:moveTo>
                    <a:pt x="222" y="1"/>
                  </a:moveTo>
                  <a:cubicBezTo>
                    <a:pt x="97" y="1"/>
                    <a:pt x="10" y="97"/>
                    <a:pt x="0" y="212"/>
                  </a:cubicBezTo>
                  <a:lnTo>
                    <a:pt x="0" y="1972"/>
                  </a:lnTo>
                  <a:cubicBezTo>
                    <a:pt x="135" y="2011"/>
                    <a:pt x="279" y="2049"/>
                    <a:pt x="423" y="2078"/>
                  </a:cubicBezTo>
                  <a:cubicBezTo>
                    <a:pt x="433" y="2059"/>
                    <a:pt x="433" y="2049"/>
                    <a:pt x="433" y="2030"/>
                  </a:cubicBezTo>
                  <a:cubicBezTo>
                    <a:pt x="433" y="1414"/>
                    <a:pt x="433" y="818"/>
                    <a:pt x="433" y="212"/>
                  </a:cubicBezTo>
                  <a:cubicBezTo>
                    <a:pt x="433" y="97"/>
                    <a:pt x="337" y="1"/>
                    <a:pt x="222" y="1"/>
                  </a:cubicBezTo>
                  <a:close/>
                </a:path>
              </a:pathLst>
            </a:custGeom>
            <a:solidFill>
              <a:srgbClr val="F8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04" name="Google Shape;16004;p85"/>
            <p:cNvSpPr/>
            <p:nvPr/>
          </p:nvSpPr>
          <p:spPr>
            <a:xfrm>
              <a:off x="6945235" y="3989823"/>
              <a:ext cx="11342" cy="139182"/>
            </a:xfrm>
            <a:custGeom>
              <a:avLst/>
              <a:gdLst/>
              <a:ahLst/>
              <a:cxnLst/>
              <a:rect l="l" t="t" r="r" b="b"/>
              <a:pathLst>
                <a:path w="434" h="5326" extrusionOk="0">
                  <a:moveTo>
                    <a:pt x="217" y="1"/>
                  </a:moveTo>
                  <a:cubicBezTo>
                    <a:pt x="109" y="1"/>
                    <a:pt x="1" y="71"/>
                    <a:pt x="1" y="210"/>
                  </a:cubicBezTo>
                  <a:lnTo>
                    <a:pt x="1" y="5278"/>
                  </a:lnTo>
                  <a:cubicBezTo>
                    <a:pt x="1" y="5297"/>
                    <a:pt x="10" y="5307"/>
                    <a:pt x="10" y="5326"/>
                  </a:cubicBezTo>
                  <a:cubicBezTo>
                    <a:pt x="155" y="5297"/>
                    <a:pt x="299" y="5259"/>
                    <a:pt x="434" y="5220"/>
                  </a:cubicBezTo>
                  <a:lnTo>
                    <a:pt x="434" y="210"/>
                  </a:lnTo>
                  <a:cubicBezTo>
                    <a:pt x="434" y="71"/>
                    <a:pt x="325" y="1"/>
                    <a:pt x="217" y="1"/>
                  </a:cubicBezTo>
                  <a:close/>
                </a:path>
              </a:pathLst>
            </a:custGeom>
            <a:solidFill>
              <a:srgbClr val="F8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05" name="Google Shape;16005;p85"/>
            <p:cNvSpPr/>
            <p:nvPr/>
          </p:nvSpPr>
          <p:spPr>
            <a:xfrm>
              <a:off x="6732412" y="3961887"/>
              <a:ext cx="263860" cy="63084"/>
            </a:xfrm>
            <a:custGeom>
              <a:avLst/>
              <a:gdLst/>
              <a:ahLst/>
              <a:cxnLst/>
              <a:rect l="l" t="t" r="r" b="b"/>
              <a:pathLst>
                <a:path w="10097" h="2414" extrusionOk="0">
                  <a:moveTo>
                    <a:pt x="0" y="0"/>
                  </a:moveTo>
                  <a:lnTo>
                    <a:pt x="0" y="933"/>
                  </a:lnTo>
                  <a:cubicBezTo>
                    <a:pt x="0" y="1673"/>
                    <a:pt x="1846" y="2279"/>
                    <a:pt x="4250" y="2395"/>
                  </a:cubicBezTo>
                  <a:cubicBezTo>
                    <a:pt x="4510" y="2404"/>
                    <a:pt x="4779" y="2414"/>
                    <a:pt x="5048" y="2414"/>
                  </a:cubicBezTo>
                  <a:cubicBezTo>
                    <a:pt x="7837" y="2414"/>
                    <a:pt x="10097" y="1750"/>
                    <a:pt x="10097" y="933"/>
                  </a:cubicBezTo>
                  <a:lnTo>
                    <a:pt x="10097" y="0"/>
                  </a:lnTo>
                  <a:close/>
                </a:path>
              </a:pathLst>
            </a:custGeom>
            <a:solidFill>
              <a:srgbClr val="D3DC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06" name="Google Shape;16006;p85"/>
            <p:cNvSpPr/>
            <p:nvPr/>
          </p:nvSpPr>
          <p:spPr>
            <a:xfrm>
              <a:off x="6980175" y="3961887"/>
              <a:ext cx="16098" cy="42727"/>
            </a:xfrm>
            <a:custGeom>
              <a:avLst/>
              <a:gdLst/>
              <a:ahLst/>
              <a:cxnLst/>
              <a:rect l="l" t="t" r="r" b="b"/>
              <a:pathLst>
                <a:path w="616" h="1635" extrusionOk="0">
                  <a:moveTo>
                    <a:pt x="0" y="0"/>
                  </a:moveTo>
                  <a:lnTo>
                    <a:pt x="0" y="1635"/>
                  </a:lnTo>
                  <a:cubicBezTo>
                    <a:pt x="395" y="1423"/>
                    <a:pt x="616" y="1183"/>
                    <a:pt x="616" y="933"/>
                  </a:cubicBezTo>
                  <a:lnTo>
                    <a:pt x="616" y="0"/>
                  </a:lnTo>
                  <a:close/>
                </a:path>
              </a:pathLst>
            </a:custGeom>
            <a:solidFill>
              <a:srgbClr val="B0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07" name="Google Shape;16007;p85"/>
            <p:cNvSpPr/>
            <p:nvPr/>
          </p:nvSpPr>
          <p:spPr>
            <a:xfrm>
              <a:off x="6732412" y="3922924"/>
              <a:ext cx="263860" cy="77692"/>
            </a:xfrm>
            <a:custGeom>
              <a:avLst/>
              <a:gdLst/>
              <a:ahLst/>
              <a:cxnLst/>
              <a:rect l="l" t="t" r="r" b="b"/>
              <a:pathLst>
                <a:path w="10097" h="2973" extrusionOk="0">
                  <a:moveTo>
                    <a:pt x="5048" y="1"/>
                  </a:moveTo>
                  <a:cubicBezTo>
                    <a:pt x="2260" y="1"/>
                    <a:pt x="0" y="664"/>
                    <a:pt x="0" y="1482"/>
                  </a:cubicBezTo>
                  <a:cubicBezTo>
                    <a:pt x="0" y="2309"/>
                    <a:pt x="2260" y="2972"/>
                    <a:pt x="5048" y="2972"/>
                  </a:cubicBezTo>
                  <a:cubicBezTo>
                    <a:pt x="7837" y="2972"/>
                    <a:pt x="10097" y="2309"/>
                    <a:pt x="10097" y="1482"/>
                  </a:cubicBezTo>
                  <a:cubicBezTo>
                    <a:pt x="10097" y="664"/>
                    <a:pt x="7837" y="1"/>
                    <a:pt x="5048" y="1"/>
                  </a:cubicBezTo>
                  <a:close/>
                </a:path>
              </a:pathLst>
            </a:custGeom>
            <a:solidFill>
              <a:srgbClr val="F8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08" name="Google Shape;16008;p85"/>
            <p:cNvSpPr/>
            <p:nvPr/>
          </p:nvSpPr>
          <p:spPr>
            <a:xfrm>
              <a:off x="6843475" y="3922924"/>
              <a:ext cx="152797" cy="77692"/>
            </a:xfrm>
            <a:custGeom>
              <a:avLst/>
              <a:gdLst/>
              <a:ahLst/>
              <a:cxnLst/>
              <a:rect l="l" t="t" r="r" b="b"/>
              <a:pathLst>
                <a:path w="5847" h="2973" extrusionOk="0">
                  <a:moveTo>
                    <a:pt x="798" y="1"/>
                  </a:moveTo>
                  <a:cubicBezTo>
                    <a:pt x="529" y="1"/>
                    <a:pt x="260" y="10"/>
                    <a:pt x="0" y="20"/>
                  </a:cubicBezTo>
                  <a:cubicBezTo>
                    <a:pt x="2404" y="135"/>
                    <a:pt x="4251" y="741"/>
                    <a:pt x="4251" y="1491"/>
                  </a:cubicBezTo>
                  <a:cubicBezTo>
                    <a:pt x="4251" y="2232"/>
                    <a:pt x="2414" y="2837"/>
                    <a:pt x="0" y="2953"/>
                  </a:cubicBezTo>
                  <a:cubicBezTo>
                    <a:pt x="260" y="2962"/>
                    <a:pt x="529" y="2972"/>
                    <a:pt x="798" y="2972"/>
                  </a:cubicBezTo>
                  <a:cubicBezTo>
                    <a:pt x="3587" y="2972"/>
                    <a:pt x="5847" y="2309"/>
                    <a:pt x="5847" y="1491"/>
                  </a:cubicBezTo>
                  <a:cubicBezTo>
                    <a:pt x="5847" y="664"/>
                    <a:pt x="3587" y="1"/>
                    <a:pt x="798" y="1"/>
                  </a:cubicBezTo>
                  <a:close/>
                </a:path>
              </a:pathLst>
            </a:custGeom>
            <a:solidFill>
              <a:srgbClr val="CAD5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09" name="Google Shape;16009;p85"/>
            <p:cNvSpPr/>
            <p:nvPr/>
          </p:nvSpPr>
          <p:spPr>
            <a:xfrm>
              <a:off x="6884190" y="3826678"/>
              <a:ext cx="131708" cy="127448"/>
            </a:xfrm>
            <a:custGeom>
              <a:avLst/>
              <a:gdLst/>
              <a:ahLst/>
              <a:cxnLst/>
              <a:rect l="l" t="t" r="r" b="b"/>
              <a:pathLst>
                <a:path w="5040" h="4877" extrusionOk="0">
                  <a:moveTo>
                    <a:pt x="4729" y="1"/>
                  </a:moveTo>
                  <a:cubicBezTo>
                    <a:pt x="4678" y="1"/>
                    <a:pt x="4625" y="21"/>
                    <a:pt x="4577" y="68"/>
                  </a:cubicBezTo>
                  <a:lnTo>
                    <a:pt x="135" y="4511"/>
                  </a:lnTo>
                  <a:cubicBezTo>
                    <a:pt x="0" y="4645"/>
                    <a:pt x="96" y="4866"/>
                    <a:pt x="279" y="4876"/>
                  </a:cubicBezTo>
                  <a:cubicBezTo>
                    <a:pt x="337" y="4876"/>
                    <a:pt x="394" y="4857"/>
                    <a:pt x="433" y="4818"/>
                  </a:cubicBezTo>
                  <a:lnTo>
                    <a:pt x="4885" y="366"/>
                  </a:lnTo>
                  <a:cubicBezTo>
                    <a:pt x="5040" y="212"/>
                    <a:pt x="4896" y="1"/>
                    <a:pt x="4729" y="1"/>
                  </a:cubicBezTo>
                  <a:close/>
                </a:path>
              </a:pathLst>
            </a:custGeom>
            <a:solidFill>
              <a:srgbClr val="6E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10" name="Google Shape;16010;p85"/>
            <p:cNvSpPr/>
            <p:nvPr/>
          </p:nvSpPr>
          <p:spPr>
            <a:xfrm>
              <a:off x="6878153" y="3942026"/>
              <a:ext cx="19861" cy="19887"/>
            </a:xfrm>
            <a:custGeom>
              <a:avLst/>
              <a:gdLst/>
              <a:ahLst/>
              <a:cxnLst/>
              <a:rect l="l" t="t" r="r" b="b"/>
              <a:pathLst>
                <a:path w="760" h="761" extrusionOk="0">
                  <a:moveTo>
                    <a:pt x="385" y="1"/>
                  </a:moveTo>
                  <a:cubicBezTo>
                    <a:pt x="173" y="1"/>
                    <a:pt x="0" y="174"/>
                    <a:pt x="0" y="376"/>
                  </a:cubicBezTo>
                  <a:cubicBezTo>
                    <a:pt x="0" y="587"/>
                    <a:pt x="173" y="760"/>
                    <a:pt x="385" y="760"/>
                  </a:cubicBezTo>
                  <a:cubicBezTo>
                    <a:pt x="587" y="760"/>
                    <a:pt x="760" y="587"/>
                    <a:pt x="760" y="376"/>
                  </a:cubicBezTo>
                  <a:cubicBezTo>
                    <a:pt x="760" y="174"/>
                    <a:pt x="587" y="1"/>
                    <a:pt x="385" y="1"/>
                  </a:cubicBez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11" name="Google Shape;16011;p85"/>
            <p:cNvSpPr/>
            <p:nvPr/>
          </p:nvSpPr>
          <p:spPr>
            <a:xfrm>
              <a:off x="6712996" y="3826468"/>
              <a:ext cx="131499" cy="127657"/>
            </a:xfrm>
            <a:custGeom>
              <a:avLst/>
              <a:gdLst/>
              <a:ahLst/>
              <a:cxnLst/>
              <a:rect l="l" t="t" r="r" b="b"/>
              <a:pathLst>
                <a:path w="5032" h="4885" extrusionOk="0">
                  <a:moveTo>
                    <a:pt x="307" y="1"/>
                  </a:moveTo>
                  <a:cubicBezTo>
                    <a:pt x="142" y="1"/>
                    <a:pt x="1" y="219"/>
                    <a:pt x="156" y="374"/>
                  </a:cubicBezTo>
                  <a:lnTo>
                    <a:pt x="4599" y="4817"/>
                  </a:lnTo>
                  <a:cubicBezTo>
                    <a:pt x="4638" y="4855"/>
                    <a:pt x="4695" y="4884"/>
                    <a:pt x="4753" y="4884"/>
                  </a:cubicBezTo>
                  <a:lnTo>
                    <a:pt x="4753" y="4874"/>
                  </a:lnTo>
                  <a:cubicBezTo>
                    <a:pt x="4936" y="4874"/>
                    <a:pt x="5032" y="4653"/>
                    <a:pt x="4907" y="4519"/>
                  </a:cubicBezTo>
                  <a:lnTo>
                    <a:pt x="455" y="66"/>
                  </a:lnTo>
                  <a:cubicBezTo>
                    <a:pt x="408" y="20"/>
                    <a:pt x="357" y="1"/>
                    <a:pt x="307" y="1"/>
                  </a:cubicBezTo>
                  <a:close/>
                </a:path>
              </a:pathLst>
            </a:custGeom>
            <a:solidFill>
              <a:srgbClr val="6E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12" name="Google Shape;16012;p85"/>
            <p:cNvSpPr/>
            <p:nvPr/>
          </p:nvSpPr>
          <p:spPr>
            <a:xfrm>
              <a:off x="6830906" y="3942026"/>
              <a:ext cx="19626" cy="19887"/>
            </a:xfrm>
            <a:custGeom>
              <a:avLst/>
              <a:gdLst/>
              <a:ahLst/>
              <a:cxnLst/>
              <a:rect l="l" t="t" r="r" b="b"/>
              <a:pathLst>
                <a:path w="751" h="761" extrusionOk="0">
                  <a:moveTo>
                    <a:pt x="376" y="1"/>
                  </a:moveTo>
                  <a:cubicBezTo>
                    <a:pt x="164" y="1"/>
                    <a:pt x="1" y="174"/>
                    <a:pt x="1" y="376"/>
                  </a:cubicBezTo>
                  <a:cubicBezTo>
                    <a:pt x="1" y="587"/>
                    <a:pt x="164" y="760"/>
                    <a:pt x="376" y="760"/>
                  </a:cubicBezTo>
                  <a:cubicBezTo>
                    <a:pt x="587" y="760"/>
                    <a:pt x="751" y="587"/>
                    <a:pt x="751" y="376"/>
                  </a:cubicBezTo>
                  <a:cubicBezTo>
                    <a:pt x="751" y="174"/>
                    <a:pt x="587" y="1"/>
                    <a:pt x="376" y="1"/>
                  </a:cubicBez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13" name="Google Shape;16013;p85"/>
            <p:cNvSpPr/>
            <p:nvPr/>
          </p:nvSpPr>
          <p:spPr>
            <a:xfrm>
              <a:off x="6706933" y="3869822"/>
              <a:ext cx="45601" cy="58903"/>
            </a:xfrm>
            <a:custGeom>
              <a:avLst/>
              <a:gdLst/>
              <a:ahLst/>
              <a:cxnLst/>
              <a:rect l="l" t="t" r="r" b="b"/>
              <a:pathLst>
                <a:path w="1745" h="2254" extrusionOk="0">
                  <a:moveTo>
                    <a:pt x="303" y="0"/>
                  </a:moveTo>
                  <a:cubicBezTo>
                    <a:pt x="151" y="0"/>
                    <a:pt x="1" y="168"/>
                    <a:pt x="110" y="331"/>
                  </a:cubicBezTo>
                  <a:lnTo>
                    <a:pt x="1292" y="2148"/>
                  </a:lnTo>
                  <a:cubicBezTo>
                    <a:pt x="1331" y="2215"/>
                    <a:pt x="1398" y="2254"/>
                    <a:pt x="1465" y="2254"/>
                  </a:cubicBezTo>
                  <a:lnTo>
                    <a:pt x="1465" y="2244"/>
                  </a:lnTo>
                  <a:cubicBezTo>
                    <a:pt x="1639" y="2244"/>
                    <a:pt x="1744" y="2062"/>
                    <a:pt x="1648" y="1917"/>
                  </a:cubicBezTo>
                  <a:lnTo>
                    <a:pt x="475" y="100"/>
                  </a:lnTo>
                  <a:cubicBezTo>
                    <a:pt x="430" y="29"/>
                    <a:pt x="366" y="0"/>
                    <a:pt x="303" y="0"/>
                  </a:cubicBezTo>
                  <a:close/>
                </a:path>
              </a:pathLst>
            </a:custGeom>
            <a:solidFill>
              <a:srgbClr val="C0CC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14" name="Google Shape;16014;p85"/>
            <p:cNvSpPr/>
            <p:nvPr/>
          </p:nvSpPr>
          <p:spPr>
            <a:xfrm>
              <a:off x="6670400" y="3912653"/>
              <a:ext cx="65201" cy="31673"/>
            </a:xfrm>
            <a:custGeom>
              <a:avLst/>
              <a:gdLst/>
              <a:ahLst/>
              <a:cxnLst/>
              <a:rect l="l" t="t" r="r" b="b"/>
              <a:pathLst>
                <a:path w="2495" h="1212" extrusionOk="0">
                  <a:moveTo>
                    <a:pt x="312" y="1"/>
                  </a:moveTo>
                  <a:cubicBezTo>
                    <a:pt x="100" y="1"/>
                    <a:pt x="0" y="319"/>
                    <a:pt x="238" y="413"/>
                  </a:cubicBezTo>
                  <a:lnTo>
                    <a:pt x="2123" y="1201"/>
                  </a:lnTo>
                  <a:cubicBezTo>
                    <a:pt x="2142" y="1211"/>
                    <a:pt x="2171" y="1211"/>
                    <a:pt x="2200" y="1211"/>
                  </a:cubicBezTo>
                  <a:cubicBezTo>
                    <a:pt x="2203" y="1211"/>
                    <a:pt x="2207" y="1211"/>
                    <a:pt x="2210" y="1211"/>
                  </a:cubicBezTo>
                  <a:cubicBezTo>
                    <a:pt x="2442" y="1211"/>
                    <a:pt x="2495" y="892"/>
                    <a:pt x="2286" y="798"/>
                  </a:cubicBezTo>
                  <a:lnTo>
                    <a:pt x="402" y="19"/>
                  </a:lnTo>
                  <a:cubicBezTo>
                    <a:pt x="370" y="6"/>
                    <a:pt x="340" y="1"/>
                    <a:pt x="312" y="1"/>
                  </a:cubicBezTo>
                  <a:close/>
                </a:path>
              </a:pathLst>
            </a:custGeom>
            <a:solidFill>
              <a:srgbClr val="C0CC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15" name="Google Shape;16015;p85"/>
            <p:cNvSpPr/>
            <p:nvPr/>
          </p:nvSpPr>
          <p:spPr>
            <a:xfrm>
              <a:off x="6976412" y="3869822"/>
              <a:ext cx="45340" cy="58903"/>
            </a:xfrm>
            <a:custGeom>
              <a:avLst/>
              <a:gdLst/>
              <a:ahLst/>
              <a:cxnLst/>
              <a:rect l="l" t="t" r="r" b="b"/>
              <a:pathLst>
                <a:path w="1735" h="2254" extrusionOk="0">
                  <a:moveTo>
                    <a:pt x="1435" y="0"/>
                  </a:moveTo>
                  <a:cubicBezTo>
                    <a:pt x="1372" y="0"/>
                    <a:pt x="1308" y="29"/>
                    <a:pt x="1260" y="100"/>
                  </a:cubicBezTo>
                  <a:lnTo>
                    <a:pt x="87" y="1917"/>
                  </a:lnTo>
                  <a:cubicBezTo>
                    <a:pt x="0" y="2062"/>
                    <a:pt x="96" y="2254"/>
                    <a:pt x="269" y="2254"/>
                  </a:cubicBezTo>
                  <a:cubicBezTo>
                    <a:pt x="346" y="2254"/>
                    <a:pt x="414" y="2215"/>
                    <a:pt x="452" y="2148"/>
                  </a:cubicBezTo>
                  <a:lnTo>
                    <a:pt x="1625" y="340"/>
                  </a:lnTo>
                  <a:cubicBezTo>
                    <a:pt x="1734" y="170"/>
                    <a:pt x="1588" y="0"/>
                    <a:pt x="1435" y="0"/>
                  </a:cubicBezTo>
                  <a:close/>
                </a:path>
              </a:pathLst>
            </a:custGeom>
            <a:solidFill>
              <a:srgbClr val="C0CC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16" name="Google Shape;16016;p85"/>
            <p:cNvSpPr/>
            <p:nvPr/>
          </p:nvSpPr>
          <p:spPr>
            <a:xfrm>
              <a:off x="6993084" y="3912653"/>
              <a:ext cx="65227" cy="31673"/>
            </a:xfrm>
            <a:custGeom>
              <a:avLst/>
              <a:gdLst/>
              <a:ahLst/>
              <a:cxnLst/>
              <a:rect l="l" t="t" r="r" b="b"/>
              <a:pathLst>
                <a:path w="2496" h="1212" extrusionOk="0">
                  <a:moveTo>
                    <a:pt x="2189" y="1"/>
                  </a:moveTo>
                  <a:cubicBezTo>
                    <a:pt x="2162" y="1"/>
                    <a:pt x="2133" y="6"/>
                    <a:pt x="2103" y="19"/>
                  </a:cubicBezTo>
                  <a:lnTo>
                    <a:pt x="218" y="807"/>
                  </a:lnTo>
                  <a:cubicBezTo>
                    <a:pt x="0" y="892"/>
                    <a:pt x="62" y="1211"/>
                    <a:pt x="285" y="1211"/>
                  </a:cubicBezTo>
                  <a:cubicBezTo>
                    <a:pt x="288" y="1211"/>
                    <a:pt x="292" y="1211"/>
                    <a:pt x="295" y="1211"/>
                  </a:cubicBezTo>
                  <a:cubicBezTo>
                    <a:pt x="324" y="1211"/>
                    <a:pt x="353" y="1201"/>
                    <a:pt x="382" y="1192"/>
                  </a:cubicBezTo>
                  <a:lnTo>
                    <a:pt x="2266" y="413"/>
                  </a:lnTo>
                  <a:cubicBezTo>
                    <a:pt x="2496" y="319"/>
                    <a:pt x="2395" y="1"/>
                    <a:pt x="2189" y="1"/>
                  </a:cubicBezTo>
                  <a:close/>
                </a:path>
              </a:pathLst>
            </a:custGeom>
            <a:solidFill>
              <a:srgbClr val="C0CC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017" name="Google Shape;16017;p85"/>
          <p:cNvGrpSpPr/>
          <p:nvPr/>
        </p:nvGrpSpPr>
        <p:grpSpPr>
          <a:xfrm>
            <a:off x="7662181" y="3803446"/>
            <a:ext cx="302823" cy="360498"/>
            <a:chOff x="7662181" y="3803446"/>
            <a:chExt cx="302823" cy="360498"/>
          </a:xfrm>
        </p:grpSpPr>
        <p:sp>
          <p:nvSpPr>
            <p:cNvPr id="16018" name="Google Shape;16018;p85"/>
            <p:cNvSpPr/>
            <p:nvPr/>
          </p:nvSpPr>
          <p:spPr>
            <a:xfrm>
              <a:off x="7801388" y="4144161"/>
              <a:ext cx="22683" cy="19782"/>
            </a:xfrm>
            <a:custGeom>
              <a:avLst/>
              <a:gdLst/>
              <a:ahLst/>
              <a:cxnLst/>
              <a:rect l="l" t="t" r="r" b="b"/>
              <a:pathLst>
                <a:path w="868" h="757" extrusionOk="0">
                  <a:moveTo>
                    <a:pt x="567" y="1"/>
                  </a:moveTo>
                  <a:cubicBezTo>
                    <a:pt x="519" y="1"/>
                    <a:pt x="468" y="20"/>
                    <a:pt x="424" y="64"/>
                  </a:cubicBezTo>
                  <a:lnTo>
                    <a:pt x="87" y="401"/>
                  </a:lnTo>
                  <a:cubicBezTo>
                    <a:pt x="1" y="487"/>
                    <a:pt x="1" y="622"/>
                    <a:pt x="87" y="699"/>
                  </a:cubicBezTo>
                  <a:cubicBezTo>
                    <a:pt x="126" y="737"/>
                    <a:pt x="179" y="756"/>
                    <a:pt x="231" y="756"/>
                  </a:cubicBezTo>
                  <a:cubicBezTo>
                    <a:pt x="284" y="756"/>
                    <a:pt x="337" y="737"/>
                    <a:pt x="376" y="699"/>
                  </a:cubicBezTo>
                  <a:lnTo>
                    <a:pt x="712" y="362"/>
                  </a:lnTo>
                  <a:cubicBezTo>
                    <a:pt x="867" y="207"/>
                    <a:pt x="727" y="1"/>
                    <a:pt x="567" y="1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19" name="Google Shape;16019;p85"/>
            <p:cNvSpPr/>
            <p:nvPr/>
          </p:nvSpPr>
          <p:spPr>
            <a:xfrm>
              <a:off x="7662181" y="4059283"/>
              <a:ext cx="199286" cy="89399"/>
            </a:xfrm>
            <a:custGeom>
              <a:avLst/>
              <a:gdLst/>
              <a:ahLst/>
              <a:cxnLst/>
              <a:rect l="l" t="t" r="r" b="b"/>
              <a:pathLst>
                <a:path w="7626" h="3421" extrusionOk="0">
                  <a:moveTo>
                    <a:pt x="5930" y="1"/>
                  </a:moveTo>
                  <a:cubicBezTo>
                    <a:pt x="5533" y="1"/>
                    <a:pt x="5137" y="152"/>
                    <a:pt x="4837" y="456"/>
                  </a:cubicBezTo>
                  <a:lnTo>
                    <a:pt x="2616" y="2677"/>
                  </a:lnTo>
                  <a:cubicBezTo>
                    <a:pt x="2400" y="2894"/>
                    <a:pt x="2113" y="3002"/>
                    <a:pt x="1826" y="3002"/>
                  </a:cubicBezTo>
                  <a:cubicBezTo>
                    <a:pt x="1539" y="3002"/>
                    <a:pt x="1250" y="2894"/>
                    <a:pt x="1029" y="2677"/>
                  </a:cubicBezTo>
                  <a:lnTo>
                    <a:pt x="895" y="2543"/>
                  </a:lnTo>
                  <a:cubicBezTo>
                    <a:pt x="462" y="2101"/>
                    <a:pt x="462" y="1389"/>
                    <a:pt x="895" y="956"/>
                  </a:cubicBezTo>
                  <a:lnTo>
                    <a:pt x="1193" y="658"/>
                  </a:lnTo>
                  <a:cubicBezTo>
                    <a:pt x="1340" y="511"/>
                    <a:pt x="1200" y="302"/>
                    <a:pt x="1040" y="302"/>
                  </a:cubicBezTo>
                  <a:cubicBezTo>
                    <a:pt x="991" y="302"/>
                    <a:pt x="940" y="322"/>
                    <a:pt x="895" y="370"/>
                  </a:cubicBezTo>
                  <a:lnTo>
                    <a:pt x="606" y="658"/>
                  </a:lnTo>
                  <a:cubicBezTo>
                    <a:pt x="0" y="1264"/>
                    <a:pt x="0" y="2235"/>
                    <a:pt x="606" y="2841"/>
                  </a:cubicBezTo>
                  <a:lnTo>
                    <a:pt x="731" y="2966"/>
                  </a:lnTo>
                  <a:cubicBezTo>
                    <a:pt x="1034" y="3269"/>
                    <a:pt x="1428" y="3420"/>
                    <a:pt x="1823" y="3420"/>
                  </a:cubicBezTo>
                  <a:cubicBezTo>
                    <a:pt x="2217" y="3420"/>
                    <a:pt x="2611" y="3269"/>
                    <a:pt x="2914" y="2966"/>
                  </a:cubicBezTo>
                  <a:lnTo>
                    <a:pt x="5135" y="754"/>
                  </a:lnTo>
                  <a:cubicBezTo>
                    <a:pt x="5352" y="533"/>
                    <a:pt x="5638" y="423"/>
                    <a:pt x="5925" y="423"/>
                  </a:cubicBezTo>
                  <a:cubicBezTo>
                    <a:pt x="6212" y="423"/>
                    <a:pt x="6501" y="533"/>
                    <a:pt x="6722" y="754"/>
                  </a:cubicBezTo>
                  <a:cubicBezTo>
                    <a:pt x="7164" y="1187"/>
                    <a:pt x="7164" y="1899"/>
                    <a:pt x="6722" y="2341"/>
                  </a:cubicBezTo>
                  <a:lnTo>
                    <a:pt x="6049" y="3014"/>
                  </a:lnTo>
                  <a:cubicBezTo>
                    <a:pt x="5902" y="3161"/>
                    <a:pt x="6036" y="3370"/>
                    <a:pt x="6197" y="3370"/>
                  </a:cubicBezTo>
                  <a:cubicBezTo>
                    <a:pt x="6247" y="3370"/>
                    <a:pt x="6299" y="3350"/>
                    <a:pt x="6347" y="3303"/>
                  </a:cubicBezTo>
                  <a:lnTo>
                    <a:pt x="7020" y="2639"/>
                  </a:lnTo>
                  <a:cubicBezTo>
                    <a:pt x="7626" y="2033"/>
                    <a:pt x="7626" y="1052"/>
                    <a:pt x="7020" y="447"/>
                  </a:cubicBezTo>
                  <a:cubicBezTo>
                    <a:pt x="6718" y="150"/>
                    <a:pt x="6324" y="1"/>
                    <a:pt x="5930" y="1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20" name="Google Shape;16020;p85"/>
            <p:cNvSpPr/>
            <p:nvPr/>
          </p:nvSpPr>
          <p:spPr>
            <a:xfrm>
              <a:off x="7673731" y="4032497"/>
              <a:ext cx="55819" cy="55401"/>
            </a:xfrm>
            <a:custGeom>
              <a:avLst/>
              <a:gdLst/>
              <a:ahLst/>
              <a:cxnLst/>
              <a:rect l="l" t="t" r="r" b="b"/>
              <a:pathLst>
                <a:path w="2136" h="2120" extrusionOk="0">
                  <a:moveTo>
                    <a:pt x="1347" y="0"/>
                  </a:moveTo>
                  <a:lnTo>
                    <a:pt x="68" y="1472"/>
                  </a:lnTo>
                  <a:cubicBezTo>
                    <a:pt x="1" y="1539"/>
                    <a:pt x="10" y="1645"/>
                    <a:pt x="78" y="1722"/>
                  </a:cubicBezTo>
                  <a:lnTo>
                    <a:pt x="424" y="2068"/>
                  </a:lnTo>
                  <a:cubicBezTo>
                    <a:pt x="459" y="2103"/>
                    <a:pt x="504" y="2119"/>
                    <a:pt x="550" y="2119"/>
                  </a:cubicBezTo>
                  <a:cubicBezTo>
                    <a:pt x="593" y="2119"/>
                    <a:pt x="637" y="2105"/>
                    <a:pt x="674" y="2077"/>
                  </a:cubicBezTo>
                  <a:lnTo>
                    <a:pt x="2135" y="798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21" name="Google Shape;16021;p85"/>
            <p:cNvSpPr/>
            <p:nvPr/>
          </p:nvSpPr>
          <p:spPr>
            <a:xfrm>
              <a:off x="7680264" y="4043055"/>
              <a:ext cx="49286" cy="44948"/>
            </a:xfrm>
            <a:custGeom>
              <a:avLst/>
              <a:gdLst/>
              <a:ahLst/>
              <a:cxnLst/>
              <a:rect l="l" t="t" r="r" b="b"/>
              <a:pathLst>
                <a:path w="1886" h="1720" extrusionOk="0">
                  <a:moveTo>
                    <a:pt x="1491" y="0"/>
                  </a:moveTo>
                  <a:lnTo>
                    <a:pt x="1" y="1491"/>
                  </a:lnTo>
                  <a:lnTo>
                    <a:pt x="174" y="1664"/>
                  </a:lnTo>
                  <a:cubicBezTo>
                    <a:pt x="210" y="1700"/>
                    <a:pt x="257" y="1719"/>
                    <a:pt x="305" y="1719"/>
                  </a:cubicBezTo>
                  <a:cubicBezTo>
                    <a:pt x="346" y="1719"/>
                    <a:pt x="388" y="1705"/>
                    <a:pt x="424" y="1673"/>
                  </a:cubicBezTo>
                  <a:lnTo>
                    <a:pt x="1885" y="394"/>
                  </a:lnTo>
                  <a:lnTo>
                    <a:pt x="1491" y="0"/>
                  </a:ln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22" name="Google Shape;16022;p85"/>
            <p:cNvSpPr/>
            <p:nvPr/>
          </p:nvSpPr>
          <p:spPr>
            <a:xfrm>
              <a:off x="7693331" y="3857096"/>
              <a:ext cx="211882" cy="211072"/>
            </a:xfrm>
            <a:custGeom>
              <a:avLst/>
              <a:gdLst/>
              <a:ahLst/>
              <a:cxnLst/>
              <a:rect l="l" t="t" r="r" b="b"/>
              <a:pathLst>
                <a:path w="8108" h="8077" extrusionOk="0">
                  <a:moveTo>
                    <a:pt x="6126" y="0"/>
                  </a:moveTo>
                  <a:lnTo>
                    <a:pt x="97" y="6991"/>
                  </a:lnTo>
                  <a:cubicBezTo>
                    <a:pt x="1" y="7107"/>
                    <a:pt x="10" y="7270"/>
                    <a:pt x="116" y="7376"/>
                  </a:cubicBezTo>
                  <a:lnTo>
                    <a:pt x="732" y="7991"/>
                  </a:lnTo>
                  <a:cubicBezTo>
                    <a:pt x="788" y="8048"/>
                    <a:pt x="861" y="8077"/>
                    <a:pt x="935" y="8077"/>
                  </a:cubicBezTo>
                  <a:cubicBezTo>
                    <a:pt x="999" y="8077"/>
                    <a:pt x="1063" y="8055"/>
                    <a:pt x="1116" y="8010"/>
                  </a:cubicBezTo>
                  <a:lnTo>
                    <a:pt x="8107" y="1981"/>
                  </a:lnTo>
                  <a:lnTo>
                    <a:pt x="8049" y="1943"/>
                  </a:lnTo>
                  <a:cubicBezTo>
                    <a:pt x="7261" y="1491"/>
                    <a:pt x="6617" y="837"/>
                    <a:pt x="6165" y="58"/>
                  </a:cubicBezTo>
                  <a:lnTo>
                    <a:pt x="6126" y="0"/>
                  </a:lnTo>
                  <a:close/>
                </a:path>
              </a:pathLst>
            </a:custGeom>
            <a:solidFill>
              <a:srgbClr val="CBD5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23" name="Google Shape;16023;p85"/>
            <p:cNvSpPr/>
            <p:nvPr/>
          </p:nvSpPr>
          <p:spPr>
            <a:xfrm>
              <a:off x="7704385" y="3886495"/>
              <a:ext cx="200828" cy="181542"/>
            </a:xfrm>
            <a:custGeom>
              <a:avLst/>
              <a:gdLst/>
              <a:ahLst/>
              <a:cxnLst/>
              <a:rect l="l" t="t" r="r" b="b"/>
              <a:pathLst>
                <a:path w="7685" h="6947" extrusionOk="0">
                  <a:moveTo>
                    <a:pt x="6559" y="0"/>
                  </a:moveTo>
                  <a:lnTo>
                    <a:pt x="1" y="6559"/>
                  </a:lnTo>
                  <a:lnTo>
                    <a:pt x="309" y="6866"/>
                  </a:lnTo>
                  <a:cubicBezTo>
                    <a:pt x="363" y="6920"/>
                    <a:pt x="432" y="6947"/>
                    <a:pt x="502" y="6947"/>
                  </a:cubicBezTo>
                  <a:cubicBezTo>
                    <a:pt x="569" y="6947"/>
                    <a:pt x="637" y="6923"/>
                    <a:pt x="693" y="6876"/>
                  </a:cubicBezTo>
                  <a:lnTo>
                    <a:pt x="7684" y="847"/>
                  </a:lnTo>
                  <a:lnTo>
                    <a:pt x="7626" y="818"/>
                  </a:lnTo>
                  <a:cubicBezTo>
                    <a:pt x="7232" y="587"/>
                    <a:pt x="6876" y="318"/>
                    <a:pt x="6559" y="0"/>
                  </a:cubicBez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24" name="Google Shape;16024;p85"/>
            <p:cNvSpPr/>
            <p:nvPr/>
          </p:nvSpPr>
          <p:spPr>
            <a:xfrm>
              <a:off x="7799376" y="3803446"/>
              <a:ext cx="165628" cy="138555"/>
            </a:xfrm>
            <a:custGeom>
              <a:avLst/>
              <a:gdLst/>
              <a:ahLst/>
              <a:cxnLst/>
              <a:rect l="l" t="t" r="r" b="b"/>
              <a:pathLst>
                <a:path w="6338" h="5302" extrusionOk="0">
                  <a:moveTo>
                    <a:pt x="3678" y="0"/>
                  </a:moveTo>
                  <a:cubicBezTo>
                    <a:pt x="3059" y="0"/>
                    <a:pt x="2438" y="236"/>
                    <a:pt x="1962" y="707"/>
                  </a:cubicBezTo>
                  <a:cubicBezTo>
                    <a:pt x="1" y="2669"/>
                    <a:pt x="953" y="3448"/>
                    <a:pt x="1799" y="4294"/>
                  </a:cubicBezTo>
                  <a:cubicBezTo>
                    <a:pt x="2297" y="4791"/>
                    <a:pt x="2749" y="5301"/>
                    <a:pt x="3398" y="5301"/>
                  </a:cubicBezTo>
                  <a:cubicBezTo>
                    <a:pt x="3903" y="5301"/>
                    <a:pt x="4527" y="4993"/>
                    <a:pt x="5386" y="4130"/>
                  </a:cubicBezTo>
                  <a:cubicBezTo>
                    <a:pt x="6338" y="3188"/>
                    <a:pt x="6338" y="1649"/>
                    <a:pt x="5386" y="707"/>
                  </a:cubicBezTo>
                  <a:cubicBezTo>
                    <a:pt x="4915" y="236"/>
                    <a:pt x="4297" y="0"/>
                    <a:pt x="3678" y="0"/>
                  </a:cubicBez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25" name="Google Shape;16025;p85"/>
            <p:cNvSpPr/>
            <p:nvPr/>
          </p:nvSpPr>
          <p:spPr>
            <a:xfrm>
              <a:off x="7833296" y="3810606"/>
              <a:ext cx="131708" cy="131394"/>
            </a:xfrm>
            <a:custGeom>
              <a:avLst/>
              <a:gdLst/>
              <a:ahLst/>
              <a:cxnLst/>
              <a:rect l="l" t="t" r="r" b="b"/>
              <a:pathLst>
                <a:path w="5040" h="5028" extrusionOk="0">
                  <a:moveTo>
                    <a:pt x="3501" y="0"/>
                  </a:moveTo>
                  <a:lnTo>
                    <a:pt x="3501" y="0"/>
                  </a:lnTo>
                  <a:cubicBezTo>
                    <a:pt x="3982" y="933"/>
                    <a:pt x="3809" y="2077"/>
                    <a:pt x="3059" y="2827"/>
                  </a:cubicBezTo>
                  <a:cubicBezTo>
                    <a:pt x="2202" y="3689"/>
                    <a:pt x="1575" y="3999"/>
                    <a:pt x="1068" y="3999"/>
                  </a:cubicBezTo>
                  <a:cubicBezTo>
                    <a:pt x="652" y="3999"/>
                    <a:pt x="317" y="3792"/>
                    <a:pt x="1" y="3510"/>
                  </a:cubicBezTo>
                  <a:lnTo>
                    <a:pt x="1" y="3510"/>
                  </a:lnTo>
                  <a:cubicBezTo>
                    <a:pt x="155" y="3683"/>
                    <a:pt x="328" y="3856"/>
                    <a:pt x="501" y="4020"/>
                  </a:cubicBezTo>
                  <a:cubicBezTo>
                    <a:pt x="999" y="4517"/>
                    <a:pt x="1451" y="5027"/>
                    <a:pt x="2100" y="5027"/>
                  </a:cubicBezTo>
                  <a:cubicBezTo>
                    <a:pt x="2605" y="5027"/>
                    <a:pt x="3229" y="4719"/>
                    <a:pt x="4088" y="3856"/>
                  </a:cubicBezTo>
                  <a:cubicBezTo>
                    <a:pt x="5040" y="2914"/>
                    <a:pt x="5040" y="1375"/>
                    <a:pt x="4088" y="433"/>
                  </a:cubicBezTo>
                  <a:cubicBezTo>
                    <a:pt x="3915" y="260"/>
                    <a:pt x="3713" y="116"/>
                    <a:pt x="3501" y="0"/>
                  </a:cubicBez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26" name="Google Shape;16026;p85"/>
            <p:cNvSpPr/>
            <p:nvPr/>
          </p:nvSpPr>
          <p:spPr>
            <a:xfrm>
              <a:off x="7804158" y="3929457"/>
              <a:ext cx="28667" cy="28432"/>
            </a:xfrm>
            <a:custGeom>
              <a:avLst/>
              <a:gdLst/>
              <a:ahLst/>
              <a:cxnLst/>
              <a:rect l="l" t="t" r="r" b="b"/>
              <a:pathLst>
                <a:path w="1097" h="1088" extrusionOk="0">
                  <a:moveTo>
                    <a:pt x="549" y="1"/>
                  </a:moveTo>
                  <a:cubicBezTo>
                    <a:pt x="250" y="1"/>
                    <a:pt x="0" y="241"/>
                    <a:pt x="0" y="539"/>
                  </a:cubicBezTo>
                  <a:cubicBezTo>
                    <a:pt x="0" y="847"/>
                    <a:pt x="250" y="1087"/>
                    <a:pt x="549" y="1087"/>
                  </a:cubicBezTo>
                  <a:cubicBezTo>
                    <a:pt x="847" y="1087"/>
                    <a:pt x="1097" y="847"/>
                    <a:pt x="1097" y="539"/>
                  </a:cubicBezTo>
                  <a:cubicBezTo>
                    <a:pt x="1097" y="241"/>
                    <a:pt x="847" y="1"/>
                    <a:pt x="549" y="1"/>
                  </a:cubicBez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27" name="Google Shape;16027;p85"/>
            <p:cNvSpPr/>
            <p:nvPr/>
          </p:nvSpPr>
          <p:spPr>
            <a:xfrm>
              <a:off x="7806929" y="4129710"/>
              <a:ext cx="29922" cy="28929"/>
            </a:xfrm>
            <a:custGeom>
              <a:avLst/>
              <a:gdLst/>
              <a:ahLst/>
              <a:cxnLst/>
              <a:rect l="l" t="t" r="r" b="b"/>
              <a:pathLst>
                <a:path w="1145" h="1107" extrusionOk="0">
                  <a:moveTo>
                    <a:pt x="581" y="0"/>
                  </a:moveTo>
                  <a:cubicBezTo>
                    <a:pt x="525" y="0"/>
                    <a:pt x="469" y="27"/>
                    <a:pt x="433" y="79"/>
                  </a:cubicBezTo>
                  <a:lnTo>
                    <a:pt x="58" y="579"/>
                  </a:lnTo>
                  <a:cubicBezTo>
                    <a:pt x="0" y="656"/>
                    <a:pt x="10" y="752"/>
                    <a:pt x="68" y="819"/>
                  </a:cubicBezTo>
                  <a:lnTo>
                    <a:pt x="298" y="1050"/>
                  </a:lnTo>
                  <a:cubicBezTo>
                    <a:pt x="336" y="1087"/>
                    <a:pt x="385" y="1107"/>
                    <a:pt x="435" y="1107"/>
                  </a:cubicBezTo>
                  <a:cubicBezTo>
                    <a:pt x="475" y="1107"/>
                    <a:pt x="514" y="1095"/>
                    <a:pt x="548" y="1069"/>
                  </a:cubicBezTo>
                  <a:lnTo>
                    <a:pt x="1048" y="694"/>
                  </a:lnTo>
                  <a:cubicBezTo>
                    <a:pt x="1135" y="617"/>
                    <a:pt x="1145" y="482"/>
                    <a:pt x="1068" y="406"/>
                  </a:cubicBezTo>
                  <a:lnTo>
                    <a:pt x="712" y="59"/>
                  </a:lnTo>
                  <a:cubicBezTo>
                    <a:pt x="676" y="20"/>
                    <a:pt x="629" y="0"/>
                    <a:pt x="581" y="0"/>
                  </a:cubicBez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028" name="Google Shape;16028;p85"/>
          <p:cNvGrpSpPr/>
          <p:nvPr/>
        </p:nvGrpSpPr>
        <p:grpSpPr>
          <a:xfrm>
            <a:off x="5206562" y="3803994"/>
            <a:ext cx="363895" cy="355663"/>
            <a:chOff x="5206562" y="3803994"/>
            <a:chExt cx="363895" cy="355663"/>
          </a:xfrm>
        </p:grpSpPr>
        <p:sp>
          <p:nvSpPr>
            <p:cNvPr id="16029" name="Google Shape;16029;p85"/>
            <p:cNvSpPr/>
            <p:nvPr/>
          </p:nvSpPr>
          <p:spPr>
            <a:xfrm>
              <a:off x="5284724" y="3924701"/>
              <a:ext cx="212849" cy="192753"/>
            </a:xfrm>
            <a:custGeom>
              <a:avLst/>
              <a:gdLst/>
              <a:ahLst/>
              <a:cxnLst/>
              <a:rect l="l" t="t" r="r" b="b"/>
              <a:pathLst>
                <a:path w="8145" h="7376" extrusionOk="0">
                  <a:moveTo>
                    <a:pt x="0" y="0"/>
                  </a:moveTo>
                  <a:lnTo>
                    <a:pt x="0" y="7376"/>
                  </a:lnTo>
                  <a:lnTo>
                    <a:pt x="8145" y="7376"/>
                  </a:lnTo>
                  <a:lnTo>
                    <a:pt x="8145" y="0"/>
                  </a:lnTo>
                  <a:close/>
                </a:path>
              </a:pathLst>
            </a:custGeom>
            <a:solidFill>
              <a:srgbClr val="A7B8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30" name="Google Shape;16030;p85"/>
            <p:cNvSpPr/>
            <p:nvPr/>
          </p:nvSpPr>
          <p:spPr>
            <a:xfrm>
              <a:off x="5241240" y="3803994"/>
              <a:ext cx="294539" cy="96586"/>
            </a:xfrm>
            <a:custGeom>
              <a:avLst/>
              <a:gdLst/>
              <a:ahLst/>
              <a:cxnLst/>
              <a:rect l="l" t="t" r="r" b="b"/>
              <a:pathLst>
                <a:path w="11271" h="3696" extrusionOk="0">
                  <a:moveTo>
                    <a:pt x="5645" y="1"/>
                  </a:moveTo>
                  <a:cubicBezTo>
                    <a:pt x="5619" y="1"/>
                    <a:pt x="5592" y="8"/>
                    <a:pt x="5568" y="23"/>
                  </a:cubicBezTo>
                  <a:lnTo>
                    <a:pt x="1" y="3254"/>
                  </a:lnTo>
                  <a:lnTo>
                    <a:pt x="414" y="3696"/>
                  </a:lnTo>
                  <a:lnTo>
                    <a:pt x="10876" y="3696"/>
                  </a:lnTo>
                  <a:lnTo>
                    <a:pt x="11270" y="3273"/>
                  </a:lnTo>
                  <a:lnTo>
                    <a:pt x="5722" y="23"/>
                  </a:lnTo>
                  <a:cubicBezTo>
                    <a:pt x="5698" y="8"/>
                    <a:pt x="5672" y="1"/>
                    <a:pt x="5645" y="1"/>
                  </a:cubicBezTo>
                  <a:close/>
                </a:path>
              </a:pathLst>
            </a:custGeom>
            <a:solidFill>
              <a:srgbClr val="DAE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31" name="Google Shape;16031;p85"/>
            <p:cNvSpPr/>
            <p:nvPr/>
          </p:nvSpPr>
          <p:spPr>
            <a:xfrm>
              <a:off x="5277172" y="3828820"/>
              <a:ext cx="222675" cy="73014"/>
            </a:xfrm>
            <a:custGeom>
              <a:avLst/>
              <a:gdLst/>
              <a:ahLst/>
              <a:cxnLst/>
              <a:rect l="l" t="t" r="r" b="b"/>
              <a:pathLst>
                <a:path w="8521" h="2794" extrusionOk="0">
                  <a:moveTo>
                    <a:pt x="4267" y="1"/>
                  </a:moveTo>
                  <a:cubicBezTo>
                    <a:pt x="4246" y="1"/>
                    <a:pt x="4227" y="5"/>
                    <a:pt x="4212" y="15"/>
                  </a:cubicBezTo>
                  <a:lnTo>
                    <a:pt x="1" y="2457"/>
                  </a:lnTo>
                  <a:lnTo>
                    <a:pt x="308" y="2794"/>
                  </a:lnTo>
                  <a:lnTo>
                    <a:pt x="8213" y="2794"/>
                  </a:lnTo>
                  <a:lnTo>
                    <a:pt x="8520" y="2467"/>
                  </a:lnTo>
                  <a:lnTo>
                    <a:pt x="4328" y="15"/>
                  </a:lnTo>
                  <a:cubicBezTo>
                    <a:pt x="4309" y="5"/>
                    <a:pt x="4287" y="1"/>
                    <a:pt x="4267" y="1"/>
                  </a:cubicBezTo>
                  <a:close/>
                </a:path>
              </a:pathLst>
            </a:custGeom>
            <a:solidFill>
              <a:srgbClr val="E9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32" name="Google Shape;16032;p85"/>
            <p:cNvSpPr/>
            <p:nvPr/>
          </p:nvSpPr>
          <p:spPr>
            <a:xfrm>
              <a:off x="5238731" y="3888507"/>
              <a:ext cx="299557" cy="36220"/>
            </a:xfrm>
            <a:custGeom>
              <a:avLst/>
              <a:gdLst/>
              <a:ahLst/>
              <a:cxnLst/>
              <a:rect l="l" t="t" r="r" b="b"/>
              <a:pathLst>
                <a:path w="11463" h="1386" extrusionOk="0">
                  <a:moveTo>
                    <a:pt x="193" y="0"/>
                  </a:moveTo>
                  <a:cubicBezTo>
                    <a:pt x="87" y="0"/>
                    <a:pt x="0" y="87"/>
                    <a:pt x="0" y="193"/>
                  </a:cubicBezTo>
                  <a:lnTo>
                    <a:pt x="0" y="1202"/>
                  </a:lnTo>
                  <a:cubicBezTo>
                    <a:pt x="0" y="1308"/>
                    <a:pt x="87" y="1385"/>
                    <a:pt x="193" y="1385"/>
                  </a:cubicBezTo>
                  <a:lnTo>
                    <a:pt x="11270" y="1385"/>
                  </a:lnTo>
                  <a:cubicBezTo>
                    <a:pt x="11376" y="1385"/>
                    <a:pt x="11463" y="1298"/>
                    <a:pt x="11463" y="1193"/>
                  </a:cubicBezTo>
                  <a:lnTo>
                    <a:pt x="11463" y="193"/>
                  </a:lnTo>
                  <a:cubicBezTo>
                    <a:pt x="11463" y="87"/>
                    <a:pt x="11376" y="0"/>
                    <a:pt x="11270" y="0"/>
                  </a:cubicBezTo>
                  <a:close/>
                </a:path>
              </a:pathLst>
            </a:custGeom>
            <a:solidFill>
              <a:srgbClr val="CFD9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33" name="Google Shape;16033;p85"/>
            <p:cNvSpPr/>
            <p:nvPr/>
          </p:nvSpPr>
          <p:spPr>
            <a:xfrm>
              <a:off x="5284724" y="3924701"/>
              <a:ext cx="212849" cy="186978"/>
            </a:xfrm>
            <a:custGeom>
              <a:avLst/>
              <a:gdLst/>
              <a:ahLst/>
              <a:cxnLst/>
              <a:rect l="l" t="t" r="r" b="b"/>
              <a:pathLst>
                <a:path w="8145" h="7155" extrusionOk="0">
                  <a:moveTo>
                    <a:pt x="0" y="0"/>
                  </a:moveTo>
                  <a:lnTo>
                    <a:pt x="0" y="1202"/>
                  </a:lnTo>
                  <a:lnTo>
                    <a:pt x="4712" y="1202"/>
                  </a:lnTo>
                  <a:cubicBezTo>
                    <a:pt x="6452" y="1202"/>
                    <a:pt x="7866" y="2616"/>
                    <a:pt x="7866" y="4356"/>
                  </a:cubicBezTo>
                  <a:lnTo>
                    <a:pt x="7866" y="7154"/>
                  </a:lnTo>
                  <a:lnTo>
                    <a:pt x="8145" y="7154"/>
                  </a:lnTo>
                  <a:lnTo>
                    <a:pt x="8145" y="0"/>
                  </a:lnTo>
                  <a:close/>
                </a:path>
              </a:pathLst>
            </a:custGeom>
            <a:solidFill>
              <a:srgbClr val="808F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34" name="Google Shape;16034;p85"/>
            <p:cNvSpPr/>
            <p:nvPr/>
          </p:nvSpPr>
          <p:spPr>
            <a:xfrm>
              <a:off x="5245421" y="3924701"/>
              <a:ext cx="77012" cy="170645"/>
            </a:xfrm>
            <a:custGeom>
              <a:avLst/>
              <a:gdLst/>
              <a:ahLst/>
              <a:cxnLst/>
              <a:rect l="l" t="t" r="r" b="b"/>
              <a:pathLst>
                <a:path w="2947" h="6530" extrusionOk="0">
                  <a:moveTo>
                    <a:pt x="427" y="0"/>
                  </a:moveTo>
                  <a:cubicBezTo>
                    <a:pt x="216" y="0"/>
                    <a:pt x="33" y="163"/>
                    <a:pt x="14" y="385"/>
                  </a:cubicBezTo>
                  <a:cubicBezTo>
                    <a:pt x="1" y="636"/>
                    <a:pt x="204" y="806"/>
                    <a:pt x="415" y="806"/>
                  </a:cubicBezTo>
                  <a:cubicBezTo>
                    <a:pt x="518" y="806"/>
                    <a:pt x="624" y="765"/>
                    <a:pt x="706" y="673"/>
                  </a:cubicBezTo>
                  <a:cubicBezTo>
                    <a:pt x="718" y="661"/>
                    <a:pt x="734" y="655"/>
                    <a:pt x="749" y="655"/>
                  </a:cubicBezTo>
                  <a:cubicBezTo>
                    <a:pt x="781" y="655"/>
                    <a:pt x="812" y="679"/>
                    <a:pt x="812" y="712"/>
                  </a:cubicBezTo>
                  <a:lnTo>
                    <a:pt x="812" y="6529"/>
                  </a:lnTo>
                  <a:lnTo>
                    <a:pt x="2014" y="6529"/>
                  </a:lnTo>
                  <a:lnTo>
                    <a:pt x="2014" y="712"/>
                  </a:lnTo>
                  <a:cubicBezTo>
                    <a:pt x="2014" y="679"/>
                    <a:pt x="2045" y="655"/>
                    <a:pt x="2076" y="655"/>
                  </a:cubicBezTo>
                  <a:cubicBezTo>
                    <a:pt x="2092" y="655"/>
                    <a:pt x="2107" y="661"/>
                    <a:pt x="2120" y="673"/>
                  </a:cubicBezTo>
                  <a:cubicBezTo>
                    <a:pt x="2190" y="752"/>
                    <a:pt x="2285" y="799"/>
                    <a:pt x="2389" y="799"/>
                  </a:cubicBezTo>
                  <a:cubicBezTo>
                    <a:pt x="2398" y="799"/>
                    <a:pt x="2408" y="799"/>
                    <a:pt x="2418" y="798"/>
                  </a:cubicBezTo>
                  <a:cubicBezTo>
                    <a:pt x="2946" y="798"/>
                    <a:pt x="2946" y="0"/>
                    <a:pt x="2408" y="0"/>
                  </a:cubicBezTo>
                  <a:close/>
                </a:path>
              </a:pathLst>
            </a:custGeom>
            <a:solidFill>
              <a:srgbClr val="DAE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35" name="Google Shape;16035;p85"/>
            <p:cNvSpPr/>
            <p:nvPr/>
          </p:nvSpPr>
          <p:spPr>
            <a:xfrm>
              <a:off x="5262093" y="4095058"/>
              <a:ext cx="40479" cy="20880"/>
            </a:xfrm>
            <a:custGeom>
              <a:avLst/>
              <a:gdLst/>
              <a:ahLst/>
              <a:cxnLst/>
              <a:rect l="l" t="t" r="r" b="b"/>
              <a:pathLst>
                <a:path w="1549" h="799" extrusionOk="0">
                  <a:moveTo>
                    <a:pt x="145" y="1"/>
                  </a:moveTo>
                  <a:cubicBezTo>
                    <a:pt x="68" y="1"/>
                    <a:pt x="1" y="68"/>
                    <a:pt x="1" y="155"/>
                  </a:cubicBezTo>
                  <a:lnTo>
                    <a:pt x="1" y="799"/>
                  </a:lnTo>
                  <a:lnTo>
                    <a:pt x="1549" y="799"/>
                  </a:lnTo>
                  <a:lnTo>
                    <a:pt x="1549" y="155"/>
                  </a:lnTo>
                  <a:cubicBezTo>
                    <a:pt x="1549" y="68"/>
                    <a:pt x="1482" y="1"/>
                    <a:pt x="1405" y="1"/>
                  </a:cubicBezTo>
                  <a:close/>
                </a:path>
              </a:pathLst>
            </a:custGeom>
            <a:solidFill>
              <a:srgbClr val="CFD9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36" name="Google Shape;16036;p85"/>
            <p:cNvSpPr/>
            <p:nvPr/>
          </p:nvSpPr>
          <p:spPr>
            <a:xfrm>
              <a:off x="5353479" y="3924701"/>
              <a:ext cx="77012" cy="170645"/>
            </a:xfrm>
            <a:custGeom>
              <a:avLst/>
              <a:gdLst/>
              <a:ahLst/>
              <a:cxnLst/>
              <a:rect l="l" t="t" r="r" b="b"/>
              <a:pathLst>
                <a:path w="2947" h="6530" extrusionOk="0">
                  <a:moveTo>
                    <a:pt x="427" y="0"/>
                  </a:moveTo>
                  <a:cubicBezTo>
                    <a:pt x="215" y="0"/>
                    <a:pt x="33" y="163"/>
                    <a:pt x="13" y="385"/>
                  </a:cubicBezTo>
                  <a:cubicBezTo>
                    <a:pt x="1" y="636"/>
                    <a:pt x="204" y="806"/>
                    <a:pt x="415" y="806"/>
                  </a:cubicBezTo>
                  <a:cubicBezTo>
                    <a:pt x="518" y="806"/>
                    <a:pt x="624" y="765"/>
                    <a:pt x="706" y="673"/>
                  </a:cubicBezTo>
                  <a:cubicBezTo>
                    <a:pt x="718" y="661"/>
                    <a:pt x="734" y="655"/>
                    <a:pt x="749" y="655"/>
                  </a:cubicBezTo>
                  <a:cubicBezTo>
                    <a:pt x="781" y="655"/>
                    <a:pt x="812" y="679"/>
                    <a:pt x="812" y="712"/>
                  </a:cubicBezTo>
                  <a:lnTo>
                    <a:pt x="812" y="6529"/>
                  </a:lnTo>
                  <a:lnTo>
                    <a:pt x="2014" y="6529"/>
                  </a:lnTo>
                  <a:lnTo>
                    <a:pt x="2014" y="712"/>
                  </a:lnTo>
                  <a:cubicBezTo>
                    <a:pt x="2014" y="679"/>
                    <a:pt x="2044" y="655"/>
                    <a:pt x="2076" y="655"/>
                  </a:cubicBezTo>
                  <a:cubicBezTo>
                    <a:pt x="2092" y="655"/>
                    <a:pt x="2107" y="661"/>
                    <a:pt x="2119" y="673"/>
                  </a:cubicBezTo>
                  <a:cubicBezTo>
                    <a:pt x="2190" y="752"/>
                    <a:pt x="2284" y="799"/>
                    <a:pt x="2388" y="799"/>
                  </a:cubicBezTo>
                  <a:cubicBezTo>
                    <a:pt x="2398" y="799"/>
                    <a:pt x="2408" y="799"/>
                    <a:pt x="2417" y="798"/>
                  </a:cubicBezTo>
                  <a:cubicBezTo>
                    <a:pt x="2946" y="798"/>
                    <a:pt x="2946" y="0"/>
                    <a:pt x="2408" y="0"/>
                  </a:cubicBezTo>
                  <a:close/>
                </a:path>
              </a:pathLst>
            </a:custGeom>
            <a:solidFill>
              <a:srgbClr val="DAE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37" name="Google Shape;16037;p85"/>
            <p:cNvSpPr/>
            <p:nvPr/>
          </p:nvSpPr>
          <p:spPr>
            <a:xfrm>
              <a:off x="5370151" y="4095058"/>
              <a:ext cx="40741" cy="20880"/>
            </a:xfrm>
            <a:custGeom>
              <a:avLst/>
              <a:gdLst/>
              <a:ahLst/>
              <a:cxnLst/>
              <a:rect l="l" t="t" r="r" b="b"/>
              <a:pathLst>
                <a:path w="1559" h="799" extrusionOk="0">
                  <a:moveTo>
                    <a:pt x="154" y="1"/>
                  </a:moveTo>
                  <a:cubicBezTo>
                    <a:pt x="68" y="1"/>
                    <a:pt x="1" y="68"/>
                    <a:pt x="1" y="155"/>
                  </a:cubicBezTo>
                  <a:lnTo>
                    <a:pt x="1" y="799"/>
                  </a:lnTo>
                  <a:lnTo>
                    <a:pt x="1558" y="799"/>
                  </a:lnTo>
                  <a:lnTo>
                    <a:pt x="1558" y="155"/>
                  </a:lnTo>
                  <a:cubicBezTo>
                    <a:pt x="1558" y="68"/>
                    <a:pt x="1491" y="1"/>
                    <a:pt x="1404" y="1"/>
                  </a:cubicBezTo>
                  <a:close/>
                </a:path>
              </a:pathLst>
            </a:custGeom>
            <a:solidFill>
              <a:srgbClr val="CFD9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38" name="Google Shape;16038;p85"/>
            <p:cNvSpPr/>
            <p:nvPr/>
          </p:nvSpPr>
          <p:spPr>
            <a:xfrm>
              <a:off x="5462033" y="3924701"/>
              <a:ext cx="77012" cy="170645"/>
            </a:xfrm>
            <a:custGeom>
              <a:avLst/>
              <a:gdLst/>
              <a:ahLst/>
              <a:cxnLst/>
              <a:rect l="l" t="t" r="r" b="b"/>
              <a:pathLst>
                <a:path w="2947" h="6530" extrusionOk="0">
                  <a:moveTo>
                    <a:pt x="427" y="0"/>
                  </a:moveTo>
                  <a:cubicBezTo>
                    <a:pt x="206" y="0"/>
                    <a:pt x="23" y="163"/>
                    <a:pt x="14" y="385"/>
                  </a:cubicBezTo>
                  <a:cubicBezTo>
                    <a:pt x="1" y="636"/>
                    <a:pt x="204" y="806"/>
                    <a:pt x="415" y="806"/>
                  </a:cubicBezTo>
                  <a:cubicBezTo>
                    <a:pt x="519" y="806"/>
                    <a:pt x="624" y="765"/>
                    <a:pt x="706" y="673"/>
                  </a:cubicBezTo>
                  <a:cubicBezTo>
                    <a:pt x="718" y="661"/>
                    <a:pt x="734" y="655"/>
                    <a:pt x="749" y="655"/>
                  </a:cubicBezTo>
                  <a:cubicBezTo>
                    <a:pt x="781" y="655"/>
                    <a:pt x="812" y="679"/>
                    <a:pt x="812" y="712"/>
                  </a:cubicBezTo>
                  <a:lnTo>
                    <a:pt x="812" y="6529"/>
                  </a:lnTo>
                  <a:lnTo>
                    <a:pt x="2014" y="6529"/>
                  </a:lnTo>
                  <a:lnTo>
                    <a:pt x="2014" y="712"/>
                  </a:lnTo>
                  <a:cubicBezTo>
                    <a:pt x="2014" y="679"/>
                    <a:pt x="2045" y="655"/>
                    <a:pt x="2076" y="655"/>
                  </a:cubicBezTo>
                  <a:cubicBezTo>
                    <a:pt x="2092" y="655"/>
                    <a:pt x="2107" y="661"/>
                    <a:pt x="2120" y="673"/>
                  </a:cubicBezTo>
                  <a:cubicBezTo>
                    <a:pt x="2190" y="752"/>
                    <a:pt x="2285" y="799"/>
                    <a:pt x="2389" y="799"/>
                  </a:cubicBezTo>
                  <a:cubicBezTo>
                    <a:pt x="2398" y="799"/>
                    <a:pt x="2408" y="799"/>
                    <a:pt x="2418" y="798"/>
                  </a:cubicBezTo>
                  <a:cubicBezTo>
                    <a:pt x="2947" y="798"/>
                    <a:pt x="2937" y="0"/>
                    <a:pt x="2408" y="0"/>
                  </a:cubicBezTo>
                  <a:close/>
                </a:path>
              </a:pathLst>
            </a:custGeom>
            <a:solidFill>
              <a:srgbClr val="DAE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39" name="Google Shape;16039;p85"/>
            <p:cNvSpPr/>
            <p:nvPr/>
          </p:nvSpPr>
          <p:spPr>
            <a:xfrm>
              <a:off x="5478470" y="4095058"/>
              <a:ext cx="40479" cy="20880"/>
            </a:xfrm>
            <a:custGeom>
              <a:avLst/>
              <a:gdLst/>
              <a:ahLst/>
              <a:cxnLst/>
              <a:rect l="l" t="t" r="r" b="b"/>
              <a:pathLst>
                <a:path w="1549" h="799" extrusionOk="0">
                  <a:moveTo>
                    <a:pt x="154" y="1"/>
                  </a:moveTo>
                  <a:cubicBezTo>
                    <a:pt x="67" y="1"/>
                    <a:pt x="0" y="68"/>
                    <a:pt x="0" y="155"/>
                  </a:cubicBezTo>
                  <a:lnTo>
                    <a:pt x="0" y="799"/>
                  </a:lnTo>
                  <a:lnTo>
                    <a:pt x="1548" y="799"/>
                  </a:lnTo>
                  <a:lnTo>
                    <a:pt x="1548" y="155"/>
                  </a:lnTo>
                  <a:cubicBezTo>
                    <a:pt x="1548" y="68"/>
                    <a:pt x="1481" y="1"/>
                    <a:pt x="1404" y="1"/>
                  </a:cubicBezTo>
                  <a:close/>
                </a:path>
              </a:pathLst>
            </a:custGeom>
            <a:solidFill>
              <a:srgbClr val="CFD9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40" name="Google Shape;16040;p85"/>
            <p:cNvSpPr/>
            <p:nvPr/>
          </p:nvSpPr>
          <p:spPr>
            <a:xfrm>
              <a:off x="5240247" y="4111652"/>
              <a:ext cx="296525" cy="25139"/>
            </a:xfrm>
            <a:custGeom>
              <a:avLst/>
              <a:gdLst/>
              <a:ahLst/>
              <a:cxnLst/>
              <a:rect l="l" t="t" r="r" b="b"/>
              <a:pathLst>
                <a:path w="11347" h="962" extrusionOk="0">
                  <a:moveTo>
                    <a:pt x="385" y="0"/>
                  </a:moveTo>
                  <a:cubicBezTo>
                    <a:pt x="173" y="0"/>
                    <a:pt x="0" y="173"/>
                    <a:pt x="0" y="385"/>
                  </a:cubicBezTo>
                  <a:lnTo>
                    <a:pt x="0" y="962"/>
                  </a:lnTo>
                  <a:lnTo>
                    <a:pt x="11347" y="962"/>
                  </a:lnTo>
                  <a:lnTo>
                    <a:pt x="11347" y="385"/>
                  </a:lnTo>
                  <a:cubicBezTo>
                    <a:pt x="11347" y="173"/>
                    <a:pt x="11174" y="0"/>
                    <a:pt x="10962" y="0"/>
                  </a:cubicBezTo>
                  <a:close/>
                </a:path>
              </a:pathLst>
            </a:custGeom>
            <a:solidFill>
              <a:srgbClr val="E9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41" name="Google Shape;16041;p85"/>
            <p:cNvSpPr/>
            <p:nvPr/>
          </p:nvSpPr>
          <p:spPr>
            <a:xfrm>
              <a:off x="5229166" y="4133003"/>
              <a:ext cx="318686" cy="21403"/>
            </a:xfrm>
            <a:custGeom>
              <a:avLst/>
              <a:gdLst/>
              <a:ahLst/>
              <a:cxnLst/>
              <a:rect l="l" t="t" r="r" b="b"/>
              <a:pathLst>
                <a:path w="12195" h="819" extrusionOk="0">
                  <a:moveTo>
                    <a:pt x="405" y="1"/>
                  </a:moveTo>
                  <a:cubicBezTo>
                    <a:pt x="184" y="1"/>
                    <a:pt x="1" y="183"/>
                    <a:pt x="1" y="395"/>
                  </a:cubicBezTo>
                  <a:lnTo>
                    <a:pt x="1" y="818"/>
                  </a:lnTo>
                  <a:lnTo>
                    <a:pt x="12194" y="818"/>
                  </a:lnTo>
                  <a:lnTo>
                    <a:pt x="12194" y="395"/>
                  </a:lnTo>
                  <a:cubicBezTo>
                    <a:pt x="12194" y="183"/>
                    <a:pt x="12011" y="1"/>
                    <a:pt x="11800" y="1"/>
                  </a:cubicBezTo>
                  <a:close/>
                </a:path>
              </a:pathLst>
            </a:custGeom>
            <a:solidFill>
              <a:srgbClr val="CFD9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42" name="Google Shape;16042;p85"/>
            <p:cNvSpPr/>
            <p:nvPr/>
          </p:nvSpPr>
          <p:spPr>
            <a:xfrm>
              <a:off x="5206562" y="4149100"/>
              <a:ext cx="363895" cy="10558"/>
            </a:xfrm>
            <a:custGeom>
              <a:avLst/>
              <a:gdLst/>
              <a:ahLst/>
              <a:cxnLst/>
              <a:rect l="l" t="t" r="r" b="b"/>
              <a:pathLst>
                <a:path w="13925" h="404" extrusionOk="0">
                  <a:moveTo>
                    <a:pt x="270" y="0"/>
                  </a:moveTo>
                  <a:cubicBezTo>
                    <a:pt x="0" y="0"/>
                    <a:pt x="0" y="404"/>
                    <a:pt x="270" y="404"/>
                  </a:cubicBezTo>
                  <a:lnTo>
                    <a:pt x="13665" y="404"/>
                  </a:lnTo>
                  <a:cubicBezTo>
                    <a:pt x="13925" y="404"/>
                    <a:pt x="13925" y="0"/>
                    <a:pt x="13665" y="0"/>
                  </a:cubicBezTo>
                  <a:close/>
                </a:path>
              </a:pathLst>
            </a:custGeom>
            <a:solidFill>
              <a:srgbClr val="657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5" name="Google Shape;355;p32"/>
          <p:cNvSpPr txBox="1">
            <a:spLocks noGrp="1"/>
          </p:cNvSpPr>
          <p:nvPr>
            <p:ph type="subTitle" idx="1"/>
          </p:nvPr>
        </p:nvSpPr>
        <p:spPr>
          <a:xfrm>
            <a:off x="2705100" y="2154650"/>
            <a:ext cx="3733800" cy="988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mtClean="0">
                <a:latin typeface="+mj-lt"/>
              </a:rPr>
              <a:t>Học về hóa học, sinh học và thiên văn học</a:t>
            </a:r>
            <a:endParaRPr>
              <a:latin typeface="+mj-lt"/>
            </a:endParaRPr>
          </a:p>
        </p:txBody>
      </p:sp>
      <p:sp>
        <p:nvSpPr>
          <p:cNvPr id="356" name="Google Shape;356;p32"/>
          <p:cNvSpPr txBox="1">
            <a:spLocks noGrp="1"/>
          </p:cNvSpPr>
          <p:nvPr>
            <p:ph type="title"/>
          </p:nvPr>
        </p:nvSpPr>
        <p:spPr>
          <a:xfrm>
            <a:off x="2646450" y="1337948"/>
            <a:ext cx="3851100" cy="841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mtClean="0">
                <a:latin typeface="+mj-lt"/>
              </a:rPr>
              <a:t>KHOA HỌC</a:t>
            </a:r>
            <a:endParaRPr>
              <a:latin typeface="+mj-lt"/>
            </a:endParaRPr>
          </a:p>
        </p:txBody>
      </p:sp>
      <p:grpSp>
        <p:nvGrpSpPr>
          <p:cNvPr id="357" name="Google Shape;357;p32"/>
          <p:cNvGrpSpPr/>
          <p:nvPr/>
        </p:nvGrpSpPr>
        <p:grpSpPr>
          <a:xfrm>
            <a:off x="2441576" y="3224539"/>
            <a:ext cx="789181" cy="772710"/>
            <a:chOff x="2501107" y="3224539"/>
            <a:chExt cx="789181" cy="772710"/>
          </a:xfrm>
        </p:grpSpPr>
        <p:sp>
          <p:nvSpPr>
            <p:cNvPr id="358" name="Google Shape;358;p32">
              <a:hlinkClick r:id="rId3" action="ppaction://hlinksldjump"/>
            </p:cNvPr>
            <p:cNvSpPr/>
            <p:nvPr/>
          </p:nvSpPr>
          <p:spPr>
            <a:xfrm rot="803112">
              <a:off x="2529919" y="3306737"/>
              <a:ext cx="731557" cy="608314"/>
            </a:xfrm>
            <a:custGeom>
              <a:avLst/>
              <a:gdLst/>
              <a:ahLst/>
              <a:cxnLst/>
              <a:rect l="l" t="t" r="r" b="b"/>
              <a:pathLst>
                <a:path w="13641" h="8495" extrusionOk="0">
                  <a:moveTo>
                    <a:pt x="8969" y="1"/>
                  </a:moveTo>
                  <a:cubicBezTo>
                    <a:pt x="6760" y="1"/>
                    <a:pt x="3933" y="1561"/>
                    <a:pt x="2430" y="2604"/>
                  </a:cubicBezTo>
                  <a:cubicBezTo>
                    <a:pt x="1185" y="3458"/>
                    <a:pt x="0" y="4703"/>
                    <a:pt x="19" y="6218"/>
                  </a:cubicBezTo>
                  <a:cubicBezTo>
                    <a:pt x="19" y="6568"/>
                    <a:pt x="98" y="6936"/>
                    <a:pt x="289" y="7226"/>
                  </a:cubicBezTo>
                  <a:cubicBezTo>
                    <a:pt x="658" y="7808"/>
                    <a:pt x="1381" y="8042"/>
                    <a:pt x="2038" y="8181"/>
                  </a:cubicBezTo>
                  <a:cubicBezTo>
                    <a:pt x="3039" y="8391"/>
                    <a:pt x="4067" y="8495"/>
                    <a:pt x="5093" y="8495"/>
                  </a:cubicBezTo>
                  <a:cubicBezTo>
                    <a:pt x="5782" y="8495"/>
                    <a:pt x="6471" y="8448"/>
                    <a:pt x="7149" y="8354"/>
                  </a:cubicBezTo>
                  <a:cubicBezTo>
                    <a:pt x="8646" y="8140"/>
                    <a:pt x="10124" y="7673"/>
                    <a:pt x="11267" y="6722"/>
                  </a:cubicBezTo>
                  <a:cubicBezTo>
                    <a:pt x="13640" y="4684"/>
                    <a:pt x="13155" y="1126"/>
                    <a:pt x="10064" y="156"/>
                  </a:cubicBezTo>
                  <a:cubicBezTo>
                    <a:pt x="9725" y="49"/>
                    <a:pt x="9356" y="1"/>
                    <a:pt x="896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359" name="Google Shape;359;p32"/>
            <p:cNvSpPr/>
            <p:nvPr/>
          </p:nvSpPr>
          <p:spPr>
            <a:xfrm rot="-4845869" flipH="1">
              <a:off x="2989844" y="3348052"/>
              <a:ext cx="138504" cy="241702"/>
            </a:xfrm>
            <a:custGeom>
              <a:avLst/>
              <a:gdLst/>
              <a:ahLst/>
              <a:cxnLst/>
              <a:rect l="l" t="t" r="r" b="b"/>
              <a:pathLst>
                <a:path w="5015" h="11557" extrusionOk="0">
                  <a:moveTo>
                    <a:pt x="1507" y="0"/>
                  </a:moveTo>
                  <a:cubicBezTo>
                    <a:pt x="1120" y="0"/>
                    <a:pt x="741" y="1269"/>
                    <a:pt x="682" y="1484"/>
                  </a:cubicBezTo>
                  <a:cubicBezTo>
                    <a:pt x="388" y="2342"/>
                    <a:pt x="215" y="3232"/>
                    <a:pt x="136" y="4128"/>
                  </a:cubicBezTo>
                  <a:cubicBezTo>
                    <a:pt x="1" y="5876"/>
                    <a:pt x="234" y="7686"/>
                    <a:pt x="896" y="9318"/>
                  </a:cubicBezTo>
                  <a:cubicBezTo>
                    <a:pt x="1185" y="10017"/>
                    <a:pt x="1554" y="10717"/>
                    <a:pt x="2179" y="11160"/>
                  </a:cubicBezTo>
                  <a:cubicBezTo>
                    <a:pt x="2525" y="11410"/>
                    <a:pt x="2962" y="11556"/>
                    <a:pt x="3386" y="11556"/>
                  </a:cubicBezTo>
                  <a:cubicBezTo>
                    <a:pt x="3721" y="11556"/>
                    <a:pt x="4048" y="11464"/>
                    <a:pt x="4315" y="11258"/>
                  </a:cubicBezTo>
                  <a:cubicBezTo>
                    <a:pt x="4977" y="10735"/>
                    <a:pt x="5014" y="9705"/>
                    <a:pt x="4720" y="8889"/>
                  </a:cubicBezTo>
                  <a:cubicBezTo>
                    <a:pt x="4277" y="7723"/>
                    <a:pt x="3265" y="6846"/>
                    <a:pt x="2603" y="5778"/>
                  </a:cubicBezTo>
                  <a:cubicBezTo>
                    <a:pt x="1731" y="4421"/>
                    <a:pt x="1437" y="2729"/>
                    <a:pt x="1787" y="1157"/>
                  </a:cubicBezTo>
                  <a:cubicBezTo>
                    <a:pt x="1848" y="863"/>
                    <a:pt x="1922" y="574"/>
                    <a:pt x="1806" y="299"/>
                  </a:cubicBezTo>
                  <a:cubicBezTo>
                    <a:pt x="1709" y="86"/>
                    <a:pt x="1608" y="0"/>
                    <a:pt x="15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</p:grpSp>
      <p:sp>
        <p:nvSpPr>
          <p:cNvPr id="360" name="Google Shape;360;p32">
            <a:hlinkClick r:id="rId3" action="ppaction://hlinksldjump"/>
          </p:cNvPr>
          <p:cNvSpPr/>
          <p:nvPr/>
        </p:nvSpPr>
        <p:spPr>
          <a:xfrm>
            <a:off x="2599961" y="3413494"/>
            <a:ext cx="394800" cy="394800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600" b="1">
                <a:solidFill>
                  <a:schemeClr val="accent2"/>
                </a:solidFill>
                <a:latin typeface="+mj-lt"/>
                <a:ea typeface="Poppins"/>
                <a:cs typeface="Poppins"/>
                <a:sym typeface="Poppins"/>
              </a:rPr>
              <a:t>1</a:t>
            </a:r>
            <a:endParaRPr sz="1600" b="1">
              <a:solidFill>
                <a:schemeClr val="accent2"/>
              </a:solidFill>
              <a:latin typeface="+mj-lt"/>
              <a:ea typeface="Poppins"/>
              <a:cs typeface="Poppins"/>
              <a:sym typeface="Poppins"/>
            </a:endParaRPr>
          </a:p>
        </p:txBody>
      </p:sp>
      <p:grpSp>
        <p:nvGrpSpPr>
          <p:cNvPr id="361" name="Google Shape;361;p32"/>
          <p:cNvGrpSpPr/>
          <p:nvPr/>
        </p:nvGrpSpPr>
        <p:grpSpPr>
          <a:xfrm>
            <a:off x="3559145" y="3224549"/>
            <a:ext cx="789147" cy="772689"/>
            <a:chOff x="3629512" y="3220778"/>
            <a:chExt cx="789147" cy="772689"/>
          </a:xfrm>
        </p:grpSpPr>
        <p:sp>
          <p:nvSpPr>
            <p:cNvPr id="362" name="Google Shape;362;p32"/>
            <p:cNvSpPr/>
            <p:nvPr/>
          </p:nvSpPr>
          <p:spPr>
            <a:xfrm rot="-803149" flipH="1">
              <a:off x="3658323" y="3302976"/>
              <a:ext cx="731524" cy="608293"/>
            </a:xfrm>
            <a:custGeom>
              <a:avLst/>
              <a:gdLst/>
              <a:ahLst/>
              <a:cxnLst/>
              <a:rect l="l" t="t" r="r" b="b"/>
              <a:pathLst>
                <a:path w="13641" h="8495" extrusionOk="0">
                  <a:moveTo>
                    <a:pt x="8969" y="1"/>
                  </a:moveTo>
                  <a:cubicBezTo>
                    <a:pt x="6760" y="1"/>
                    <a:pt x="3933" y="1561"/>
                    <a:pt x="2430" y="2604"/>
                  </a:cubicBezTo>
                  <a:cubicBezTo>
                    <a:pt x="1185" y="3458"/>
                    <a:pt x="0" y="4703"/>
                    <a:pt x="19" y="6218"/>
                  </a:cubicBezTo>
                  <a:cubicBezTo>
                    <a:pt x="19" y="6568"/>
                    <a:pt x="98" y="6936"/>
                    <a:pt x="289" y="7226"/>
                  </a:cubicBezTo>
                  <a:cubicBezTo>
                    <a:pt x="658" y="7808"/>
                    <a:pt x="1381" y="8042"/>
                    <a:pt x="2038" y="8181"/>
                  </a:cubicBezTo>
                  <a:cubicBezTo>
                    <a:pt x="3039" y="8391"/>
                    <a:pt x="4067" y="8495"/>
                    <a:pt x="5093" y="8495"/>
                  </a:cubicBezTo>
                  <a:cubicBezTo>
                    <a:pt x="5782" y="8495"/>
                    <a:pt x="6471" y="8448"/>
                    <a:pt x="7149" y="8354"/>
                  </a:cubicBezTo>
                  <a:cubicBezTo>
                    <a:pt x="8646" y="8140"/>
                    <a:pt x="10124" y="7673"/>
                    <a:pt x="11267" y="6722"/>
                  </a:cubicBezTo>
                  <a:cubicBezTo>
                    <a:pt x="13640" y="4684"/>
                    <a:pt x="13155" y="1126"/>
                    <a:pt x="10064" y="156"/>
                  </a:cubicBezTo>
                  <a:cubicBezTo>
                    <a:pt x="9725" y="49"/>
                    <a:pt x="9356" y="1"/>
                    <a:pt x="896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363" name="Google Shape;363;p32"/>
            <p:cNvSpPr/>
            <p:nvPr/>
          </p:nvSpPr>
          <p:spPr>
            <a:xfrm rot="4846176">
              <a:off x="3791422" y="3344285"/>
              <a:ext cx="138502" cy="241702"/>
            </a:xfrm>
            <a:custGeom>
              <a:avLst/>
              <a:gdLst/>
              <a:ahLst/>
              <a:cxnLst/>
              <a:rect l="l" t="t" r="r" b="b"/>
              <a:pathLst>
                <a:path w="5015" h="11557" extrusionOk="0">
                  <a:moveTo>
                    <a:pt x="1507" y="0"/>
                  </a:moveTo>
                  <a:cubicBezTo>
                    <a:pt x="1120" y="0"/>
                    <a:pt x="741" y="1269"/>
                    <a:pt x="682" y="1484"/>
                  </a:cubicBezTo>
                  <a:cubicBezTo>
                    <a:pt x="388" y="2342"/>
                    <a:pt x="215" y="3232"/>
                    <a:pt x="136" y="4128"/>
                  </a:cubicBezTo>
                  <a:cubicBezTo>
                    <a:pt x="1" y="5876"/>
                    <a:pt x="234" y="7686"/>
                    <a:pt x="896" y="9318"/>
                  </a:cubicBezTo>
                  <a:cubicBezTo>
                    <a:pt x="1185" y="10017"/>
                    <a:pt x="1554" y="10717"/>
                    <a:pt x="2179" y="11160"/>
                  </a:cubicBezTo>
                  <a:cubicBezTo>
                    <a:pt x="2525" y="11410"/>
                    <a:pt x="2962" y="11556"/>
                    <a:pt x="3386" y="11556"/>
                  </a:cubicBezTo>
                  <a:cubicBezTo>
                    <a:pt x="3721" y="11556"/>
                    <a:pt x="4048" y="11464"/>
                    <a:pt x="4315" y="11258"/>
                  </a:cubicBezTo>
                  <a:cubicBezTo>
                    <a:pt x="4977" y="10735"/>
                    <a:pt x="5014" y="9705"/>
                    <a:pt x="4720" y="8889"/>
                  </a:cubicBezTo>
                  <a:cubicBezTo>
                    <a:pt x="4277" y="7723"/>
                    <a:pt x="3265" y="6846"/>
                    <a:pt x="2603" y="5778"/>
                  </a:cubicBezTo>
                  <a:cubicBezTo>
                    <a:pt x="1731" y="4421"/>
                    <a:pt x="1437" y="2729"/>
                    <a:pt x="1787" y="1157"/>
                  </a:cubicBezTo>
                  <a:cubicBezTo>
                    <a:pt x="1848" y="863"/>
                    <a:pt x="1922" y="574"/>
                    <a:pt x="1806" y="299"/>
                  </a:cubicBezTo>
                  <a:cubicBezTo>
                    <a:pt x="1709" y="86"/>
                    <a:pt x="1608" y="0"/>
                    <a:pt x="15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</p:grpSp>
      <p:sp>
        <p:nvSpPr>
          <p:cNvPr id="364" name="Google Shape;364;p32">
            <a:hlinkClick r:id="rId4" action="ppaction://hlinksldjump"/>
          </p:cNvPr>
          <p:cNvSpPr/>
          <p:nvPr/>
        </p:nvSpPr>
        <p:spPr>
          <a:xfrm>
            <a:off x="3787450" y="3413494"/>
            <a:ext cx="394800" cy="394800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600" b="1">
                <a:solidFill>
                  <a:schemeClr val="accent2"/>
                </a:solidFill>
                <a:latin typeface="+mj-lt"/>
                <a:ea typeface="Poppins"/>
                <a:cs typeface="Poppins"/>
                <a:sym typeface="Poppins"/>
              </a:rPr>
              <a:t>2</a:t>
            </a:r>
            <a:endParaRPr sz="1600" b="1">
              <a:solidFill>
                <a:schemeClr val="accent2"/>
              </a:solidFill>
              <a:latin typeface="+mj-lt"/>
              <a:ea typeface="Poppins"/>
              <a:cs typeface="Poppins"/>
              <a:sym typeface="Poppins"/>
            </a:endParaRPr>
          </a:p>
        </p:txBody>
      </p:sp>
      <p:grpSp>
        <p:nvGrpSpPr>
          <p:cNvPr id="365" name="Google Shape;365;p32"/>
          <p:cNvGrpSpPr/>
          <p:nvPr/>
        </p:nvGrpSpPr>
        <p:grpSpPr>
          <a:xfrm>
            <a:off x="4795743" y="3224549"/>
            <a:ext cx="789147" cy="772689"/>
            <a:chOff x="4720211" y="3266424"/>
            <a:chExt cx="789147" cy="772689"/>
          </a:xfrm>
        </p:grpSpPr>
        <p:sp>
          <p:nvSpPr>
            <p:cNvPr id="366" name="Google Shape;366;p32"/>
            <p:cNvSpPr/>
            <p:nvPr/>
          </p:nvSpPr>
          <p:spPr>
            <a:xfrm rot="803149">
              <a:off x="4749022" y="3348622"/>
              <a:ext cx="731524" cy="608293"/>
            </a:xfrm>
            <a:custGeom>
              <a:avLst/>
              <a:gdLst/>
              <a:ahLst/>
              <a:cxnLst/>
              <a:rect l="l" t="t" r="r" b="b"/>
              <a:pathLst>
                <a:path w="13641" h="8495" extrusionOk="0">
                  <a:moveTo>
                    <a:pt x="8969" y="1"/>
                  </a:moveTo>
                  <a:cubicBezTo>
                    <a:pt x="6760" y="1"/>
                    <a:pt x="3933" y="1561"/>
                    <a:pt x="2430" y="2604"/>
                  </a:cubicBezTo>
                  <a:cubicBezTo>
                    <a:pt x="1185" y="3458"/>
                    <a:pt x="0" y="4703"/>
                    <a:pt x="19" y="6218"/>
                  </a:cubicBezTo>
                  <a:cubicBezTo>
                    <a:pt x="19" y="6568"/>
                    <a:pt x="98" y="6936"/>
                    <a:pt x="289" y="7226"/>
                  </a:cubicBezTo>
                  <a:cubicBezTo>
                    <a:pt x="658" y="7808"/>
                    <a:pt x="1381" y="8042"/>
                    <a:pt x="2038" y="8181"/>
                  </a:cubicBezTo>
                  <a:cubicBezTo>
                    <a:pt x="3039" y="8391"/>
                    <a:pt x="4067" y="8495"/>
                    <a:pt x="5093" y="8495"/>
                  </a:cubicBezTo>
                  <a:cubicBezTo>
                    <a:pt x="5782" y="8495"/>
                    <a:pt x="6471" y="8448"/>
                    <a:pt x="7149" y="8354"/>
                  </a:cubicBezTo>
                  <a:cubicBezTo>
                    <a:pt x="8646" y="8140"/>
                    <a:pt x="10124" y="7673"/>
                    <a:pt x="11267" y="6722"/>
                  </a:cubicBezTo>
                  <a:cubicBezTo>
                    <a:pt x="13640" y="4684"/>
                    <a:pt x="13155" y="1126"/>
                    <a:pt x="10064" y="156"/>
                  </a:cubicBezTo>
                  <a:cubicBezTo>
                    <a:pt x="9725" y="49"/>
                    <a:pt x="9356" y="1"/>
                    <a:pt x="896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367" name="Google Shape;367;p32"/>
            <p:cNvSpPr/>
            <p:nvPr/>
          </p:nvSpPr>
          <p:spPr>
            <a:xfrm rot="-4846176" flipH="1">
              <a:off x="5208946" y="3389932"/>
              <a:ext cx="138502" cy="241702"/>
            </a:xfrm>
            <a:custGeom>
              <a:avLst/>
              <a:gdLst/>
              <a:ahLst/>
              <a:cxnLst/>
              <a:rect l="l" t="t" r="r" b="b"/>
              <a:pathLst>
                <a:path w="5015" h="11557" extrusionOk="0">
                  <a:moveTo>
                    <a:pt x="1507" y="0"/>
                  </a:moveTo>
                  <a:cubicBezTo>
                    <a:pt x="1120" y="0"/>
                    <a:pt x="741" y="1269"/>
                    <a:pt x="682" y="1484"/>
                  </a:cubicBezTo>
                  <a:cubicBezTo>
                    <a:pt x="388" y="2342"/>
                    <a:pt x="215" y="3232"/>
                    <a:pt x="136" y="4128"/>
                  </a:cubicBezTo>
                  <a:cubicBezTo>
                    <a:pt x="1" y="5876"/>
                    <a:pt x="234" y="7686"/>
                    <a:pt x="896" y="9318"/>
                  </a:cubicBezTo>
                  <a:cubicBezTo>
                    <a:pt x="1185" y="10017"/>
                    <a:pt x="1554" y="10717"/>
                    <a:pt x="2179" y="11160"/>
                  </a:cubicBezTo>
                  <a:cubicBezTo>
                    <a:pt x="2525" y="11410"/>
                    <a:pt x="2962" y="11556"/>
                    <a:pt x="3386" y="11556"/>
                  </a:cubicBezTo>
                  <a:cubicBezTo>
                    <a:pt x="3721" y="11556"/>
                    <a:pt x="4048" y="11464"/>
                    <a:pt x="4315" y="11258"/>
                  </a:cubicBezTo>
                  <a:cubicBezTo>
                    <a:pt x="4977" y="10735"/>
                    <a:pt x="5014" y="9705"/>
                    <a:pt x="4720" y="8889"/>
                  </a:cubicBezTo>
                  <a:cubicBezTo>
                    <a:pt x="4277" y="7723"/>
                    <a:pt x="3265" y="6846"/>
                    <a:pt x="2603" y="5778"/>
                  </a:cubicBezTo>
                  <a:cubicBezTo>
                    <a:pt x="1731" y="4421"/>
                    <a:pt x="1437" y="2729"/>
                    <a:pt x="1787" y="1157"/>
                  </a:cubicBezTo>
                  <a:cubicBezTo>
                    <a:pt x="1848" y="863"/>
                    <a:pt x="1922" y="574"/>
                    <a:pt x="1806" y="299"/>
                  </a:cubicBezTo>
                  <a:cubicBezTo>
                    <a:pt x="1709" y="86"/>
                    <a:pt x="1608" y="0"/>
                    <a:pt x="15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</p:grpSp>
      <p:sp>
        <p:nvSpPr>
          <p:cNvPr id="368" name="Google Shape;368;p32">
            <a:hlinkClick r:id="rId5" action="ppaction://hlinksldjump"/>
          </p:cNvPr>
          <p:cNvSpPr/>
          <p:nvPr/>
        </p:nvSpPr>
        <p:spPr>
          <a:xfrm>
            <a:off x="4954126" y="3413494"/>
            <a:ext cx="394800" cy="394800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600" b="1">
                <a:solidFill>
                  <a:schemeClr val="accent2"/>
                </a:solidFill>
                <a:latin typeface="+mj-lt"/>
                <a:ea typeface="Poppins"/>
                <a:cs typeface="Poppins"/>
                <a:sym typeface="Poppins"/>
              </a:rPr>
              <a:t>3</a:t>
            </a:r>
            <a:endParaRPr sz="1600" b="1">
              <a:solidFill>
                <a:schemeClr val="accent2"/>
              </a:solidFill>
              <a:latin typeface="+mj-lt"/>
              <a:ea typeface="Poppins"/>
              <a:cs typeface="Poppins"/>
              <a:sym typeface="Poppins"/>
            </a:endParaRPr>
          </a:p>
        </p:txBody>
      </p:sp>
      <p:grpSp>
        <p:nvGrpSpPr>
          <p:cNvPr id="369" name="Google Shape;369;p32"/>
          <p:cNvGrpSpPr/>
          <p:nvPr/>
        </p:nvGrpSpPr>
        <p:grpSpPr>
          <a:xfrm>
            <a:off x="5913278" y="3224549"/>
            <a:ext cx="789147" cy="772689"/>
            <a:chOff x="5853746" y="3235883"/>
            <a:chExt cx="789147" cy="772689"/>
          </a:xfrm>
        </p:grpSpPr>
        <p:sp>
          <p:nvSpPr>
            <p:cNvPr id="370" name="Google Shape;370;p32"/>
            <p:cNvSpPr/>
            <p:nvPr/>
          </p:nvSpPr>
          <p:spPr>
            <a:xfrm rot="-803149" flipH="1">
              <a:off x="5882558" y="3318081"/>
              <a:ext cx="731524" cy="608293"/>
            </a:xfrm>
            <a:custGeom>
              <a:avLst/>
              <a:gdLst/>
              <a:ahLst/>
              <a:cxnLst/>
              <a:rect l="l" t="t" r="r" b="b"/>
              <a:pathLst>
                <a:path w="13641" h="8495" extrusionOk="0">
                  <a:moveTo>
                    <a:pt x="8969" y="1"/>
                  </a:moveTo>
                  <a:cubicBezTo>
                    <a:pt x="6760" y="1"/>
                    <a:pt x="3933" y="1561"/>
                    <a:pt x="2430" y="2604"/>
                  </a:cubicBezTo>
                  <a:cubicBezTo>
                    <a:pt x="1185" y="3458"/>
                    <a:pt x="0" y="4703"/>
                    <a:pt x="19" y="6218"/>
                  </a:cubicBezTo>
                  <a:cubicBezTo>
                    <a:pt x="19" y="6568"/>
                    <a:pt x="98" y="6936"/>
                    <a:pt x="289" y="7226"/>
                  </a:cubicBezTo>
                  <a:cubicBezTo>
                    <a:pt x="658" y="7808"/>
                    <a:pt x="1381" y="8042"/>
                    <a:pt x="2038" y="8181"/>
                  </a:cubicBezTo>
                  <a:cubicBezTo>
                    <a:pt x="3039" y="8391"/>
                    <a:pt x="4067" y="8495"/>
                    <a:pt x="5093" y="8495"/>
                  </a:cubicBezTo>
                  <a:cubicBezTo>
                    <a:pt x="5782" y="8495"/>
                    <a:pt x="6471" y="8448"/>
                    <a:pt x="7149" y="8354"/>
                  </a:cubicBezTo>
                  <a:cubicBezTo>
                    <a:pt x="8646" y="8140"/>
                    <a:pt x="10124" y="7673"/>
                    <a:pt x="11267" y="6722"/>
                  </a:cubicBezTo>
                  <a:cubicBezTo>
                    <a:pt x="13640" y="4684"/>
                    <a:pt x="13155" y="1126"/>
                    <a:pt x="10064" y="156"/>
                  </a:cubicBezTo>
                  <a:cubicBezTo>
                    <a:pt x="9725" y="49"/>
                    <a:pt x="9356" y="1"/>
                    <a:pt x="896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  <p:sp>
          <p:nvSpPr>
            <p:cNvPr id="371" name="Google Shape;371;p32"/>
            <p:cNvSpPr/>
            <p:nvPr/>
          </p:nvSpPr>
          <p:spPr>
            <a:xfrm rot="4846176">
              <a:off x="6015656" y="3359391"/>
              <a:ext cx="138502" cy="241702"/>
            </a:xfrm>
            <a:custGeom>
              <a:avLst/>
              <a:gdLst/>
              <a:ahLst/>
              <a:cxnLst/>
              <a:rect l="l" t="t" r="r" b="b"/>
              <a:pathLst>
                <a:path w="5015" h="11557" extrusionOk="0">
                  <a:moveTo>
                    <a:pt x="1507" y="0"/>
                  </a:moveTo>
                  <a:cubicBezTo>
                    <a:pt x="1120" y="0"/>
                    <a:pt x="741" y="1269"/>
                    <a:pt x="682" y="1484"/>
                  </a:cubicBezTo>
                  <a:cubicBezTo>
                    <a:pt x="388" y="2342"/>
                    <a:pt x="215" y="3232"/>
                    <a:pt x="136" y="4128"/>
                  </a:cubicBezTo>
                  <a:cubicBezTo>
                    <a:pt x="1" y="5876"/>
                    <a:pt x="234" y="7686"/>
                    <a:pt x="896" y="9318"/>
                  </a:cubicBezTo>
                  <a:cubicBezTo>
                    <a:pt x="1185" y="10017"/>
                    <a:pt x="1554" y="10717"/>
                    <a:pt x="2179" y="11160"/>
                  </a:cubicBezTo>
                  <a:cubicBezTo>
                    <a:pt x="2525" y="11410"/>
                    <a:pt x="2962" y="11556"/>
                    <a:pt x="3386" y="11556"/>
                  </a:cubicBezTo>
                  <a:cubicBezTo>
                    <a:pt x="3721" y="11556"/>
                    <a:pt x="4048" y="11464"/>
                    <a:pt x="4315" y="11258"/>
                  </a:cubicBezTo>
                  <a:cubicBezTo>
                    <a:pt x="4977" y="10735"/>
                    <a:pt x="5014" y="9705"/>
                    <a:pt x="4720" y="8889"/>
                  </a:cubicBezTo>
                  <a:cubicBezTo>
                    <a:pt x="4277" y="7723"/>
                    <a:pt x="3265" y="6846"/>
                    <a:pt x="2603" y="5778"/>
                  </a:cubicBezTo>
                  <a:cubicBezTo>
                    <a:pt x="1731" y="4421"/>
                    <a:pt x="1437" y="2729"/>
                    <a:pt x="1787" y="1157"/>
                  </a:cubicBezTo>
                  <a:cubicBezTo>
                    <a:pt x="1848" y="863"/>
                    <a:pt x="1922" y="574"/>
                    <a:pt x="1806" y="299"/>
                  </a:cubicBezTo>
                  <a:cubicBezTo>
                    <a:pt x="1709" y="86"/>
                    <a:pt x="1608" y="0"/>
                    <a:pt x="15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+mj-lt"/>
              </a:endParaRPr>
            </a:p>
          </p:txBody>
        </p:sp>
      </p:grpSp>
      <p:sp>
        <p:nvSpPr>
          <p:cNvPr id="372" name="Google Shape;372;p32">
            <a:hlinkClick r:id="rId6" action="ppaction://hlinksldjump"/>
          </p:cNvPr>
          <p:cNvSpPr/>
          <p:nvPr/>
        </p:nvSpPr>
        <p:spPr>
          <a:xfrm>
            <a:off x="6141582" y="3413494"/>
            <a:ext cx="394800" cy="394800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600" b="1">
                <a:solidFill>
                  <a:schemeClr val="accent2"/>
                </a:solidFill>
                <a:latin typeface="+mj-lt"/>
                <a:ea typeface="Poppins"/>
                <a:cs typeface="Poppins"/>
                <a:sym typeface="Poppins"/>
              </a:rPr>
              <a:t>4</a:t>
            </a:r>
            <a:endParaRPr sz="1600" b="1">
              <a:solidFill>
                <a:schemeClr val="accent2"/>
              </a:solidFill>
              <a:latin typeface="+mj-lt"/>
              <a:ea typeface="Poppins"/>
              <a:cs typeface="Poppins"/>
              <a:sym typeface="Poppins"/>
            </a:endParaRPr>
          </a:p>
        </p:txBody>
      </p:sp>
      <p:sp>
        <p:nvSpPr>
          <p:cNvPr id="373" name="Google Shape;373;p32"/>
          <p:cNvSpPr/>
          <p:nvPr/>
        </p:nvSpPr>
        <p:spPr>
          <a:xfrm>
            <a:off x="6955750" y="1153175"/>
            <a:ext cx="41325" cy="48300"/>
          </a:xfrm>
          <a:custGeom>
            <a:avLst/>
            <a:gdLst/>
            <a:ahLst/>
            <a:cxnLst/>
            <a:rect l="l" t="t" r="r" b="b"/>
            <a:pathLst>
              <a:path w="1653" h="1932" fill="none" extrusionOk="0">
                <a:moveTo>
                  <a:pt x="1" y="1931"/>
                </a:moveTo>
                <a:cubicBezTo>
                  <a:pt x="1" y="1931"/>
                  <a:pt x="1443" y="1257"/>
                  <a:pt x="1652" y="0"/>
                </a:cubicBezTo>
              </a:path>
            </a:pathLst>
          </a:custGeom>
          <a:noFill/>
          <a:ln w="7550" cap="rnd" cmpd="sng">
            <a:solidFill>
              <a:srgbClr val="D6D6D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+mj-lt"/>
            </a:endParaRPr>
          </a:p>
        </p:txBody>
      </p:sp>
      <p:sp>
        <p:nvSpPr>
          <p:cNvPr id="374" name="Google Shape;374;p32"/>
          <p:cNvSpPr/>
          <p:nvPr/>
        </p:nvSpPr>
        <p:spPr>
          <a:xfrm rot="-7454957" flipH="1">
            <a:off x="7388684" y="459327"/>
            <a:ext cx="521143" cy="490094"/>
          </a:xfrm>
          <a:custGeom>
            <a:avLst/>
            <a:gdLst/>
            <a:ahLst/>
            <a:cxnLst/>
            <a:rect l="l" t="t" r="r" b="b"/>
            <a:pathLst>
              <a:path w="3946" h="3711" extrusionOk="0">
                <a:moveTo>
                  <a:pt x="1892" y="1"/>
                </a:moveTo>
                <a:cubicBezTo>
                  <a:pt x="1609" y="1"/>
                  <a:pt x="1333" y="77"/>
                  <a:pt x="1092" y="238"/>
                </a:cubicBezTo>
                <a:cubicBezTo>
                  <a:pt x="742" y="490"/>
                  <a:pt x="527" y="900"/>
                  <a:pt x="374" y="1287"/>
                </a:cubicBezTo>
                <a:cubicBezTo>
                  <a:pt x="0" y="2145"/>
                  <a:pt x="159" y="3171"/>
                  <a:pt x="1092" y="3563"/>
                </a:cubicBezTo>
                <a:cubicBezTo>
                  <a:pt x="1345" y="3661"/>
                  <a:pt x="1615" y="3710"/>
                  <a:pt x="1884" y="3710"/>
                </a:cubicBezTo>
                <a:cubicBezTo>
                  <a:pt x="2255" y="3710"/>
                  <a:pt x="2622" y="3617"/>
                  <a:pt x="2938" y="3428"/>
                </a:cubicBezTo>
                <a:cubicBezTo>
                  <a:pt x="3498" y="3097"/>
                  <a:pt x="3871" y="2495"/>
                  <a:pt x="3927" y="1851"/>
                </a:cubicBezTo>
                <a:cubicBezTo>
                  <a:pt x="3946" y="1698"/>
                  <a:pt x="3946" y="1562"/>
                  <a:pt x="3908" y="1422"/>
                </a:cubicBezTo>
                <a:cubicBezTo>
                  <a:pt x="3829" y="1096"/>
                  <a:pt x="3596" y="821"/>
                  <a:pt x="3344" y="606"/>
                </a:cubicBezTo>
                <a:cubicBezTo>
                  <a:pt x="3032" y="336"/>
                  <a:pt x="2663" y="121"/>
                  <a:pt x="2276" y="47"/>
                </a:cubicBezTo>
                <a:cubicBezTo>
                  <a:pt x="2149" y="16"/>
                  <a:pt x="2020" y="1"/>
                  <a:pt x="1892" y="1"/>
                </a:cubicBezTo>
                <a:close/>
              </a:path>
            </a:pathLst>
          </a:custGeom>
          <a:solidFill>
            <a:schemeClr val="accent6">
              <a:lumMod val="75000"/>
              <a:lumOff val="25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+mj-lt"/>
            </a:endParaRPr>
          </a:p>
        </p:txBody>
      </p:sp>
      <p:sp>
        <p:nvSpPr>
          <p:cNvPr id="375" name="Google Shape;375;p32"/>
          <p:cNvSpPr txBox="1"/>
          <p:nvPr/>
        </p:nvSpPr>
        <p:spPr>
          <a:xfrm flipH="1">
            <a:off x="6274834" y="585888"/>
            <a:ext cx="1250700" cy="33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defRPr/>
            </a:defPPr>
            <a:lvl1pPr>
              <a:defRPr sz="1600" b="1">
                <a:solidFill>
                  <a:schemeClr val="bg1"/>
                </a:solidFill>
                <a:latin typeface="Calibri" panose="020F0502020204030204" pitchFamily="34" charset="0"/>
                <a:ea typeface="Poppins"/>
                <a:cs typeface="Calibri" panose="020F0502020204030204" pitchFamily="34" charset="0"/>
              </a:defRPr>
            </a:lvl1pPr>
          </a:lstStyle>
          <a:p>
            <a:r>
              <a:rPr lang="en">
                <a:solidFill>
                  <a:schemeClr val="accent2">
                    <a:lumMod val="50000"/>
                  </a:schemeClr>
                </a:solidFill>
                <a:sym typeface="Poppins"/>
              </a:rPr>
              <a:t>Tiếp theo</a:t>
            </a:r>
            <a:endParaRPr>
              <a:solidFill>
                <a:schemeClr val="accent2">
                  <a:lumMod val="50000"/>
                </a:schemeClr>
              </a:solidFill>
              <a:sym typeface="Poppins"/>
            </a:endParaRPr>
          </a:p>
        </p:txBody>
      </p:sp>
      <p:sp>
        <p:nvSpPr>
          <p:cNvPr id="376" name="Google Shape;376;p32">
            <a:hlinkClick r:id="" action="ppaction://hlinkshowjump?jump=nextslide"/>
          </p:cNvPr>
          <p:cNvSpPr txBox="1"/>
          <p:nvPr/>
        </p:nvSpPr>
        <p:spPr>
          <a:xfrm flipH="1">
            <a:off x="7525533" y="543300"/>
            <a:ext cx="305481" cy="310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500" b="1">
                <a:solidFill>
                  <a:schemeClr val="bg1"/>
                </a:solidFill>
                <a:latin typeface="+mj-lt"/>
                <a:ea typeface="Fredoka One"/>
                <a:cs typeface="Fredoka One"/>
                <a:sym typeface="Fredoka One"/>
              </a:rPr>
              <a:t>&gt;</a:t>
            </a:r>
            <a:endParaRPr sz="2500" b="1">
              <a:solidFill>
                <a:schemeClr val="bg1"/>
              </a:solidFill>
              <a:latin typeface="+mj-lt"/>
              <a:ea typeface="Fredoka One"/>
              <a:cs typeface="Fredoka One"/>
              <a:sym typeface="Fredoka One"/>
            </a:endParaRPr>
          </a:p>
        </p:txBody>
      </p:sp>
      <p:sp>
        <p:nvSpPr>
          <p:cNvPr id="377" name="Google Shape;377;p32">
            <a:hlinkClick r:id="" action="ppaction://hlinkshowjump?jump=previousslide"/>
          </p:cNvPr>
          <p:cNvSpPr/>
          <p:nvPr/>
        </p:nvSpPr>
        <p:spPr>
          <a:xfrm rot="7454957">
            <a:off x="1234173" y="459327"/>
            <a:ext cx="521143" cy="490094"/>
          </a:xfrm>
          <a:custGeom>
            <a:avLst/>
            <a:gdLst/>
            <a:ahLst/>
            <a:cxnLst/>
            <a:rect l="l" t="t" r="r" b="b"/>
            <a:pathLst>
              <a:path w="3946" h="3711" extrusionOk="0">
                <a:moveTo>
                  <a:pt x="1892" y="1"/>
                </a:moveTo>
                <a:cubicBezTo>
                  <a:pt x="1609" y="1"/>
                  <a:pt x="1333" y="77"/>
                  <a:pt x="1092" y="238"/>
                </a:cubicBezTo>
                <a:cubicBezTo>
                  <a:pt x="742" y="490"/>
                  <a:pt x="527" y="900"/>
                  <a:pt x="374" y="1287"/>
                </a:cubicBezTo>
                <a:cubicBezTo>
                  <a:pt x="0" y="2145"/>
                  <a:pt x="159" y="3171"/>
                  <a:pt x="1092" y="3563"/>
                </a:cubicBezTo>
                <a:cubicBezTo>
                  <a:pt x="1345" y="3661"/>
                  <a:pt x="1615" y="3710"/>
                  <a:pt x="1884" y="3710"/>
                </a:cubicBezTo>
                <a:cubicBezTo>
                  <a:pt x="2255" y="3710"/>
                  <a:pt x="2622" y="3617"/>
                  <a:pt x="2938" y="3428"/>
                </a:cubicBezTo>
                <a:cubicBezTo>
                  <a:pt x="3498" y="3097"/>
                  <a:pt x="3871" y="2495"/>
                  <a:pt x="3927" y="1851"/>
                </a:cubicBezTo>
                <a:cubicBezTo>
                  <a:pt x="3946" y="1698"/>
                  <a:pt x="3946" y="1562"/>
                  <a:pt x="3908" y="1422"/>
                </a:cubicBezTo>
                <a:cubicBezTo>
                  <a:pt x="3829" y="1096"/>
                  <a:pt x="3596" y="821"/>
                  <a:pt x="3344" y="606"/>
                </a:cubicBezTo>
                <a:cubicBezTo>
                  <a:pt x="3032" y="336"/>
                  <a:pt x="2663" y="121"/>
                  <a:pt x="2276" y="47"/>
                </a:cubicBezTo>
                <a:cubicBezTo>
                  <a:pt x="2149" y="16"/>
                  <a:pt x="2020" y="1"/>
                  <a:pt x="1892" y="1"/>
                </a:cubicBezTo>
                <a:close/>
              </a:path>
            </a:pathLst>
          </a:custGeom>
          <a:solidFill>
            <a:schemeClr val="accent6">
              <a:lumMod val="75000"/>
              <a:lumOff val="25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+mj-lt"/>
            </a:endParaRPr>
          </a:p>
        </p:txBody>
      </p:sp>
      <p:sp>
        <p:nvSpPr>
          <p:cNvPr id="378" name="Google Shape;378;p32"/>
          <p:cNvSpPr txBox="1"/>
          <p:nvPr/>
        </p:nvSpPr>
        <p:spPr>
          <a:xfrm>
            <a:off x="1776431" y="598759"/>
            <a:ext cx="1250700" cy="33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defRPr/>
            </a:defPPr>
            <a:lvl1pPr>
              <a:defRPr sz="1600" b="1">
                <a:solidFill>
                  <a:schemeClr val="bg1"/>
                </a:solidFill>
                <a:latin typeface="Calibri" panose="020F0502020204030204" pitchFamily="34" charset="0"/>
                <a:ea typeface="Poppins"/>
                <a:cs typeface="Calibri" panose="020F0502020204030204" pitchFamily="34" charset="0"/>
              </a:defRPr>
            </a:lvl1pPr>
          </a:lstStyle>
          <a:p>
            <a:r>
              <a:rPr lang="en">
                <a:solidFill>
                  <a:schemeClr val="accent2">
                    <a:lumMod val="50000"/>
                  </a:schemeClr>
                </a:solidFill>
                <a:sym typeface="Poppins"/>
              </a:rPr>
              <a:t>Về trước</a:t>
            </a:r>
            <a:endParaRPr>
              <a:solidFill>
                <a:schemeClr val="accent2">
                  <a:lumMod val="50000"/>
                </a:schemeClr>
              </a:solidFill>
              <a:sym typeface="Poppins"/>
            </a:endParaRPr>
          </a:p>
        </p:txBody>
      </p:sp>
      <p:sp>
        <p:nvSpPr>
          <p:cNvPr id="379" name="Google Shape;379;p32">
            <a:hlinkClick r:id="" action="ppaction://hlinkshowjump?jump=previousslide"/>
          </p:cNvPr>
          <p:cNvSpPr txBox="1"/>
          <p:nvPr/>
        </p:nvSpPr>
        <p:spPr>
          <a:xfrm flipH="1">
            <a:off x="1277211" y="465712"/>
            <a:ext cx="319500" cy="47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500" b="1">
                <a:solidFill>
                  <a:schemeClr val="bg1"/>
                </a:solidFill>
                <a:latin typeface="+mj-lt"/>
                <a:ea typeface="Fredoka One"/>
                <a:cs typeface="Fredoka One"/>
                <a:sym typeface="Fredoka One"/>
              </a:rPr>
              <a:t>&lt;</a:t>
            </a:r>
            <a:endParaRPr sz="2500" b="1">
              <a:solidFill>
                <a:schemeClr val="bg1"/>
              </a:solidFill>
              <a:latin typeface="+mj-lt"/>
              <a:ea typeface="Fredoka One"/>
              <a:cs typeface="Fredoka One"/>
              <a:sym typeface="Fredoka One"/>
            </a:endParaRPr>
          </a:p>
        </p:txBody>
      </p:sp>
      <p:sp>
        <p:nvSpPr>
          <p:cNvPr id="380" name="Google Shape;380;p32"/>
          <p:cNvSpPr/>
          <p:nvPr/>
        </p:nvSpPr>
        <p:spPr>
          <a:xfrm rot="9399412">
            <a:off x="4308869" y="459327"/>
            <a:ext cx="521138" cy="490094"/>
          </a:xfrm>
          <a:custGeom>
            <a:avLst/>
            <a:gdLst/>
            <a:ahLst/>
            <a:cxnLst/>
            <a:rect l="l" t="t" r="r" b="b"/>
            <a:pathLst>
              <a:path w="3946" h="3711" extrusionOk="0">
                <a:moveTo>
                  <a:pt x="1892" y="1"/>
                </a:moveTo>
                <a:cubicBezTo>
                  <a:pt x="1609" y="1"/>
                  <a:pt x="1333" y="77"/>
                  <a:pt x="1092" y="238"/>
                </a:cubicBezTo>
                <a:cubicBezTo>
                  <a:pt x="742" y="490"/>
                  <a:pt x="527" y="900"/>
                  <a:pt x="374" y="1287"/>
                </a:cubicBezTo>
                <a:cubicBezTo>
                  <a:pt x="0" y="2145"/>
                  <a:pt x="159" y="3171"/>
                  <a:pt x="1092" y="3563"/>
                </a:cubicBezTo>
                <a:cubicBezTo>
                  <a:pt x="1345" y="3661"/>
                  <a:pt x="1615" y="3710"/>
                  <a:pt x="1884" y="3710"/>
                </a:cubicBezTo>
                <a:cubicBezTo>
                  <a:pt x="2255" y="3710"/>
                  <a:pt x="2622" y="3617"/>
                  <a:pt x="2938" y="3428"/>
                </a:cubicBezTo>
                <a:cubicBezTo>
                  <a:pt x="3498" y="3097"/>
                  <a:pt x="3871" y="2495"/>
                  <a:pt x="3927" y="1851"/>
                </a:cubicBezTo>
                <a:cubicBezTo>
                  <a:pt x="3946" y="1698"/>
                  <a:pt x="3946" y="1562"/>
                  <a:pt x="3908" y="1422"/>
                </a:cubicBezTo>
                <a:cubicBezTo>
                  <a:pt x="3829" y="1096"/>
                  <a:pt x="3596" y="821"/>
                  <a:pt x="3344" y="606"/>
                </a:cubicBezTo>
                <a:cubicBezTo>
                  <a:pt x="3032" y="336"/>
                  <a:pt x="2663" y="121"/>
                  <a:pt x="2276" y="47"/>
                </a:cubicBezTo>
                <a:cubicBezTo>
                  <a:pt x="2149" y="16"/>
                  <a:pt x="2020" y="1"/>
                  <a:pt x="1892" y="1"/>
                </a:cubicBezTo>
                <a:close/>
              </a:path>
            </a:pathLst>
          </a:custGeom>
          <a:solidFill>
            <a:schemeClr val="accent6">
              <a:lumMod val="75000"/>
              <a:lumOff val="25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+mj-lt"/>
            </a:endParaRPr>
          </a:p>
        </p:txBody>
      </p:sp>
      <p:sp>
        <p:nvSpPr>
          <p:cNvPr id="381" name="Google Shape;381;p32">
            <a:hlinkClick r:id="rId7" action="ppaction://hlinksldjump"/>
          </p:cNvPr>
          <p:cNvSpPr/>
          <p:nvPr/>
        </p:nvSpPr>
        <p:spPr>
          <a:xfrm>
            <a:off x="4417810" y="555349"/>
            <a:ext cx="303256" cy="298050"/>
          </a:xfrm>
          <a:custGeom>
            <a:avLst/>
            <a:gdLst/>
            <a:ahLst/>
            <a:cxnLst/>
            <a:rect l="l" t="t" r="r" b="b"/>
            <a:pathLst>
              <a:path w="212811" h="209158" extrusionOk="0">
                <a:moveTo>
                  <a:pt x="106418" y="0"/>
                </a:moveTo>
                <a:cubicBezTo>
                  <a:pt x="101296" y="0"/>
                  <a:pt x="96394" y="2059"/>
                  <a:pt x="92840" y="5613"/>
                </a:cubicBezTo>
                <a:lnTo>
                  <a:pt x="7550" y="90903"/>
                </a:lnTo>
                <a:cubicBezTo>
                  <a:pt x="7452" y="90903"/>
                  <a:pt x="7452" y="91001"/>
                  <a:pt x="7452" y="91001"/>
                </a:cubicBezTo>
                <a:cubicBezTo>
                  <a:pt x="1" y="98550"/>
                  <a:pt x="1" y="110706"/>
                  <a:pt x="7452" y="118157"/>
                </a:cubicBezTo>
                <a:cubicBezTo>
                  <a:pt x="10932" y="121637"/>
                  <a:pt x="15417" y="123573"/>
                  <a:pt x="20221" y="123769"/>
                </a:cubicBezTo>
                <a:cubicBezTo>
                  <a:pt x="20417" y="123769"/>
                  <a:pt x="20637" y="123867"/>
                  <a:pt x="20833" y="123867"/>
                </a:cubicBezTo>
                <a:lnTo>
                  <a:pt x="24216" y="123867"/>
                </a:lnTo>
                <a:lnTo>
                  <a:pt x="24216" y="186585"/>
                </a:lnTo>
                <a:cubicBezTo>
                  <a:pt x="24216" y="199036"/>
                  <a:pt x="34313" y="209158"/>
                  <a:pt x="46764" y="209158"/>
                </a:cubicBezTo>
                <a:lnTo>
                  <a:pt x="80169" y="209158"/>
                </a:lnTo>
                <a:cubicBezTo>
                  <a:pt x="83527" y="209158"/>
                  <a:pt x="86296" y="206388"/>
                  <a:pt x="86296" y="203031"/>
                </a:cubicBezTo>
                <a:lnTo>
                  <a:pt x="86296" y="153793"/>
                </a:lnTo>
                <a:cubicBezTo>
                  <a:pt x="86296" y="148082"/>
                  <a:pt x="90879" y="143474"/>
                  <a:pt x="96614" y="143474"/>
                </a:cubicBezTo>
                <a:lnTo>
                  <a:pt x="116221" y="143474"/>
                </a:lnTo>
                <a:cubicBezTo>
                  <a:pt x="121932" y="143474"/>
                  <a:pt x="126540" y="148082"/>
                  <a:pt x="126540" y="153793"/>
                </a:cubicBezTo>
                <a:lnTo>
                  <a:pt x="126540" y="203031"/>
                </a:lnTo>
                <a:cubicBezTo>
                  <a:pt x="126540" y="206388"/>
                  <a:pt x="129285" y="209158"/>
                  <a:pt x="132667" y="209158"/>
                </a:cubicBezTo>
                <a:lnTo>
                  <a:pt x="166048" y="209158"/>
                </a:lnTo>
                <a:cubicBezTo>
                  <a:pt x="178498" y="209158"/>
                  <a:pt x="188522" y="199036"/>
                  <a:pt x="188522" y="186585"/>
                </a:cubicBezTo>
                <a:lnTo>
                  <a:pt x="188522" y="123867"/>
                </a:lnTo>
                <a:lnTo>
                  <a:pt x="191684" y="123867"/>
                </a:lnTo>
                <a:cubicBezTo>
                  <a:pt x="196880" y="123867"/>
                  <a:pt x="201684" y="121833"/>
                  <a:pt x="205360" y="118157"/>
                </a:cubicBezTo>
                <a:cubicBezTo>
                  <a:pt x="212811" y="110706"/>
                  <a:pt x="212811" y="98452"/>
                  <a:pt x="205360" y="91001"/>
                </a:cubicBezTo>
                <a:lnTo>
                  <a:pt x="119996" y="5613"/>
                </a:lnTo>
                <a:cubicBezTo>
                  <a:pt x="116418" y="2059"/>
                  <a:pt x="111516" y="0"/>
                  <a:pt x="106418" y="0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lt1"/>
              </a:solidFill>
              <a:latin typeface="+mj-lt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160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047" name="Google Shape;16047;p86"/>
          <p:cNvSpPr txBox="1">
            <a:spLocks noGrp="1"/>
          </p:cNvSpPr>
          <p:nvPr>
            <p:ph type="title" idx="4294967295"/>
          </p:nvPr>
        </p:nvSpPr>
        <p:spPr>
          <a:xfrm>
            <a:off x="1068100" y="933450"/>
            <a:ext cx="70473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Nature Icons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6048" name="Google Shape;16048;p86"/>
          <p:cNvGrpSpPr/>
          <p:nvPr/>
        </p:nvGrpSpPr>
        <p:grpSpPr>
          <a:xfrm>
            <a:off x="4682526" y="1512217"/>
            <a:ext cx="369948" cy="370132"/>
            <a:chOff x="4682526" y="1512217"/>
            <a:chExt cx="369948" cy="370132"/>
          </a:xfrm>
        </p:grpSpPr>
        <p:sp>
          <p:nvSpPr>
            <p:cNvPr id="16049" name="Google Shape;16049;p86"/>
            <p:cNvSpPr/>
            <p:nvPr/>
          </p:nvSpPr>
          <p:spPr>
            <a:xfrm>
              <a:off x="4921192" y="1512217"/>
              <a:ext cx="131281" cy="131281"/>
            </a:xfrm>
            <a:custGeom>
              <a:avLst/>
              <a:gdLst/>
              <a:ahLst/>
              <a:cxnLst/>
              <a:rect l="l" t="t" r="r" b="b"/>
              <a:pathLst>
                <a:path w="5005" h="5005" extrusionOk="0">
                  <a:moveTo>
                    <a:pt x="2503" y="0"/>
                  </a:moveTo>
                  <a:cubicBezTo>
                    <a:pt x="1120" y="0"/>
                    <a:pt x="1" y="1119"/>
                    <a:pt x="1" y="2502"/>
                  </a:cubicBezTo>
                  <a:cubicBezTo>
                    <a:pt x="1" y="3885"/>
                    <a:pt x="1120" y="5004"/>
                    <a:pt x="2503" y="5004"/>
                  </a:cubicBezTo>
                  <a:cubicBezTo>
                    <a:pt x="3886" y="5004"/>
                    <a:pt x="5005" y="3885"/>
                    <a:pt x="5005" y="2502"/>
                  </a:cubicBezTo>
                  <a:cubicBezTo>
                    <a:pt x="5005" y="1119"/>
                    <a:pt x="3886" y="0"/>
                    <a:pt x="2503" y="0"/>
                  </a:cubicBezTo>
                  <a:close/>
                </a:path>
              </a:pathLst>
            </a:custGeom>
            <a:solidFill>
              <a:srgbClr val="B2C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50" name="Google Shape;16050;p86"/>
            <p:cNvSpPr/>
            <p:nvPr/>
          </p:nvSpPr>
          <p:spPr>
            <a:xfrm>
              <a:off x="4945036" y="1536034"/>
              <a:ext cx="83621" cy="83621"/>
            </a:xfrm>
            <a:custGeom>
              <a:avLst/>
              <a:gdLst/>
              <a:ahLst/>
              <a:cxnLst/>
              <a:rect l="l" t="t" r="r" b="b"/>
              <a:pathLst>
                <a:path w="3188" h="3188" extrusionOk="0">
                  <a:moveTo>
                    <a:pt x="1594" y="1"/>
                  </a:moveTo>
                  <a:cubicBezTo>
                    <a:pt x="712" y="1"/>
                    <a:pt x="0" y="713"/>
                    <a:pt x="0" y="1594"/>
                  </a:cubicBezTo>
                  <a:cubicBezTo>
                    <a:pt x="0" y="2476"/>
                    <a:pt x="712" y="3187"/>
                    <a:pt x="1594" y="3187"/>
                  </a:cubicBezTo>
                  <a:cubicBezTo>
                    <a:pt x="2475" y="3187"/>
                    <a:pt x="3187" y="2476"/>
                    <a:pt x="3187" y="1594"/>
                  </a:cubicBezTo>
                  <a:cubicBezTo>
                    <a:pt x="3187" y="713"/>
                    <a:pt x="2475" y="1"/>
                    <a:pt x="159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51" name="Google Shape;16051;p86"/>
            <p:cNvSpPr/>
            <p:nvPr/>
          </p:nvSpPr>
          <p:spPr>
            <a:xfrm>
              <a:off x="4682526" y="1512217"/>
              <a:ext cx="131281" cy="131281"/>
            </a:xfrm>
            <a:custGeom>
              <a:avLst/>
              <a:gdLst/>
              <a:ahLst/>
              <a:cxnLst/>
              <a:rect l="l" t="t" r="r" b="b"/>
              <a:pathLst>
                <a:path w="5005" h="5005" extrusionOk="0">
                  <a:moveTo>
                    <a:pt x="2502" y="0"/>
                  </a:moveTo>
                  <a:cubicBezTo>
                    <a:pt x="1119" y="0"/>
                    <a:pt x="0" y="1119"/>
                    <a:pt x="0" y="2502"/>
                  </a:cubicBezTo>
                  <a:cubicBezTo>
                    <a:pt x="0" y="3885"/>
                    <a:pt x="1119" y="5004"/>
                    <a:pt x="2502" y="5004"/>
                  </a:cubicBezTo>
                  <a:cubicBezTo>
                    <a:pt x="3886" y="5004"/>
                    <a:pt x="5004" y="3885"/>
                    <a:pt x="5004" y="2502"/>
                  </a:cubicBezTo>
                  <a:cubicBezTo>
                    <a:pt x="5004" y="1119"/>
                    <a:pt x="3886" y="0"/>
                    <a:pt x="2502" y="0"/>
                  </a:cubicBezTo>
                  <a:close/>
                </a:path>
              </a:pathLst>
            </a:custGeom>
            <a:solidFill>
              <a:srgbClr val="B2C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52" name="Google Shape;16052;p86"/>
            <p:cNvSpPr/>
            <p:nvPr/>
          </p:nvSpPr>
          <p:spPr>
            <a:xfrm>
              <a:off x="4706343" y="1536034"/>
              <a:ext cx="83621" cy="83621"/>
            </a:xfrm>
            <a:custGeom>
              <a:avLst/>
              <a:gdLst/>
              <a:ahLst/>
              <a:cxnLst/>
              <a:rect l="l" t="t" r="r" b="b"/>
              <a:pathLst>
                <a:path w="3188" h="3188" extrusionOk="0">
                  <a:moveTo>
                    <a:pt x="1594" y="1"/>
                  </a:moveTo>
                  <a:cubicBezTo>
                    <a:pt x="713" y="1"/>
                    <a:pt x="1" y="713"/>
                    <a:pt x="1" y="1594"/>
                  </a:cubicBezTo>
                  <a:cubicBezTo>
                    <a:pt x="1" y="2476"/>
                    <a:pt x="713" y="3187"/>
                    <a:pt x="1594" y="3187"/>
                  </a:cubicBezTo>
                  <a:cubicBezTo>
                    <a:pt x="2476" y="3187"/>
                    <a:pt x="3188" y="2476"/>
                    <a:pt x="3188" y="1594"/>
                  </a:cubicBezTo>
                  <a:cubicBezTo>
                    <a:pt x="3188" y="713"/>
                    <a:pt x="2476" y="1"/>
                    <a:pt x="159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53" name="Google Shape;16053;p86"/>
            <p:cNvSpPr/>
            <p:nvPr/>
          </p:nvSpPr>
          <p:spPr>
            <a:xfrm>
              <a:off x="4694434" y="1547942"/>
              <a:ext cx="346131" cy="320006"/>
            </a:xfrm>
            <a:custGeom>
              <a:avLst/>
              <a:gdLst/>
              <a:ahLst/>
              <a:cxnLst/>
              <a:rect l="l" t="t" r="r" b="b"/>
              <a:pathLst>
                <a:path w="13196" h="12200" extrusionOk="0">
                  <a:moveTo>
                    <a:pt x="6598" y="1"/>
                  </a:moveTo>
                  <a:cubicBezTo>
                    <a:pt x="2957" y="1"/>
                    <a:pt x="1" y="2754"/>
                    <a:pt x="1" y="6151"/>
                  </a:cubicBezTo>
                  <a:cubicBezTo>
                    <a:pt x="1" y="8097"/>
                    <a:pt x="977" y="9833"/>
                    <a:pt x="2496" y="10958"/>
                  </a:cubicBezTo>
                  <a:cubicBezTo>
                    <a:pt x="3621" y="11792"/>
                    <a:pt x="5011" y="12199"/>
                    <a:pt x="6408" y="12199"/>
                  </a:cubicBezTo>
                  <a:lnTo>
                    <a:pt x="6768" y="12199"/>
                  </a:lnTo>
                  <a:cubicBezTo>
                    <a:pt x="8171" y="12199"/>
                    <a:pt x="9568" y="11799"/>
                    <a:pt x="10694" y="10965"/>
                  </a:cubicBezTo>
                  <a:cubicBezTo>
                    <a:pt x="12219" y="9840"/>
                    <a:pt x="13196" y="8097"/>
                    <a:pt x="13196" y="6151"/>
                  </a:cubicBezTo>
                  <a:cubicBezTo>
                    <a:pt x="13196" y="2754"/>
                    <a:pt x="10246" y="1"/>
                    <a:pt x="6598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54" name="Google Shape;16054;p86"/>
            <p:cNvSpPr/>
            <p:nvPr/>
          </p:nvSpPr>
          <p:spPr>
            <a:xfrm>
              <a:off x="4694434" y="1547942"/>
              <a:ext cx="174849" cy="320163"/>
            </a:xfrm>
            <a:custGeom>
              <a:avLst/>
              <a:gdLst/>
              <a:ahLst/>
              <a:cxnLst/>
              <a:rect l="l" t="t" r="r" b="b"/>
              <a:pathLst>
                <a:path w="6666" h="12206" extrusionOk="0">
                  <a:moveTo>
                    <a:pt x="6598" y="1"/>
                  </a:moveTo>
                  <a:cubicBezTo>
                    <a:pt x="2957" y="1"/>
                    <a:pt x="1" y="2754"/>
                    <a:pt x="1" y="6151"/>
                  </a:cubicBezTo>
                  <a:cubicBezTo>
                    <a:pt x="1" y="8097"/>
                    <a:pt x="977" y="9833"/>
                    <a:pt x="2496" y="10958"/>
                  </a:cubicBezTo>
                  <a:cubicBezTo>
                    <a:pt x="3621" y="11792"/>
                    <a:pt x="5011" y="12199"/>
                    <a:pt x="6408" y="12206"/>
                  </a:cubicBezTo>
                  <a:lnTo>
                    <a:pt x="6503" y="12206"/>
                  </a:lnTo>
                  <a:cubicBezTo>
                    <a:pt x="5710" y="11996"/>
                    <a:pt x="4964" y="11636"/>
                    <a:pt x="4313" y="11141"/>
                  </a:cubicBezTo>
                  <a:cubicBezTo>
                    <a:pt x="2794" y="9975"/>
                    <a:pt x="1818" y="8171"/>
                    <a:pt x="1818" y="6151"/>
                  </a:cubicBezTo>
                  <a:cubicBezTo>
                    <a:pt x="1818" y="3215"/>
                    <a:pt x="3872" y="747"/>
                    <a:pt x="6666" y="1"/>
                  </a:cubicBezTo>
                  <a:close/>
                </a:path>
              </a:pathLst>
            </a:custGeom>
            <a:solidFill>
              <a:srgbClr val="B2C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55" name="Google Shape;16055;p86"/>
            <p:cNvSpPr/>
            <p:nvPr/>
          </p:nvSpPr>
          <p:spPr>
            <a:xfrm>
              <a:off x="4826397" y="1738975"/>
              <a:ext cx="82021" cy="143373"/>
            </a:xfrm>
            <a:custGeom>
              <a:avLst/>
              <a:gdLst/>
              <a:ahLst/>
              <a:cxnLst/>
              <a:rect l="l" t="t" r="r" b="b"/>
              <a:pathLst>
                <a:path w="3127" h="5466" extrusionOk="0">
                  <a:moveTo>
                    <a:pt x="1567" y="0"/>
                  </a:moveTo>
                  <a:cubicBezTo>
                    <a:pt x="699" y="0"/>
                    <a:pt x="1" y="726"/>
                    <a:pt x="41" y="1594"/>
                  </a:cubicBezTo>
                  <a:lnTo>
                    <a:pt x="143" y="4096"/>
                  </a:lnTo>
                  <a:cubicBezTo>
                    <a:pt x="177" y="4862"/>
                    <a:pt x="801" y="5465"/>
                    <a:pt x="1567" y="5465"/>
                  </a:cubicBezTo>
                  <a:cubicBezTo>
                    <a:pt x="2327" y="5465"/>
                    <a:pt x="2957" y="4862"/>
                    <a:pt x="2991" y="4096"/>
                  </a:cubicBezTo>
                  <a:lnTo>
                    <a:pt x="3093" y="1594"/>
                  </a:lnTo>
                  <a:cubicBezTo>
                    <a:pt x="3127" y="726"/>
                    <a:pt x="2435" y="0"/>
                    <a:pt x="1567" y="0"/>
                  </a:cubicBezTo>
                  <a:close/>
                </a:path>
              </a:pathLst>
            </a:custGeom>
            <a:solidFill>
              <a:srgbClr val="D1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56" name="Google Shape;16056;p86"/>
            <p:cNvSpPr/>
            <p:nvPr/>
          </p:nvSpPr>
          <p:spPr>
            <a:xfrm>
              <a:off x="4826397" y="1738975"/>
              <a:ext cx="82205" cy="101484"/>
            </a:xfrm>
            <a:custGeom>
              <a:avLst/>
              <a:gdLst/>
              <a:ahLst/>
              <a:cxnLst/>
              <a:rect l="l" t="t" r="r" b="b"/>
              <a:pathLst>
                <a:path w="3134" h="3869" extrusionOk="0">
                  <a:moveTo>
                    <a:pt x="1567" y="0"/>
                  </a:moveTo>
                  <a:cubicBezTo>
                    <a:pt x="699" y="0"/>
                    <a:pt x="1" y="726"/>
                    <a:pt x="41" y="1594"/>
                  </a:cubicBezTo>
                  <a:lnTo>
                    <a:pt x="130" y="3614"/>
                  </a:lnTo>
                  <a:cubicBezTo>
                    <a:pt x="594" y="3784"/>
                    <a:pt x="1081" y="3869"/>
                    <a:pt x="1568" y="3869"/>
                  </a:cubicBezTo>
                  <a:cubicBezTo>
                    <a:pt x="2055" y="3869"/>
                    <a:pt x="2544" y="3784"/>
                    <a:pt x="3011" y="3614"/>
                  </a:cubicBezTo>
                  <a:lnTo>
                    <a:pt x="3093" y="1594"/>
                  </a:lnTo>
                  <a:cubicBezTo>
                    <a:pt x="3133" y="726"/>
                    <a:pt x="2435" y="0"/>
                    <a:pt x="1567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57" name="Google Shape;16057;p86"/>
            <p:cNvSpPr/>
            <p:nvPr/>
          </p:nvSpPr>
          <p:spPr>
            <a:xfrm>
              <a:off x="4766121" y="1685256"/>
              <a:ext cx="41811" cy="53745"/>
            </a:xfrm>
            <a:custGeom>
              <a:avLst/>
              <a:gdLst/>
              <a:ahLst/>
              <a:cxnLst/>
              <a:rect l="l" t="t" r="r" b="b"/>
              <a:pathLst>
                <a:path w="1594" h="2049" extrusionOk="0">
                  <a:moveTo>
                    <a:pt x="793" y="1"/>
                  </a:moveTo>
                  <a:cubicBezTo>
                    <a:pt x="353" y="1"/>
                    <a:pt x="0" y="360"/>
                    <a:pt x="0" y="801"/>
                  </a:cubicBezTo>
                  <a:lnTo>
                    <a:pt x="0" y="1255"/>
                  </a:lnTo>
                  <a:cubicBezTo>
                    <a:pt x="0" y="1689"/>
                    <a:pt x="353" y="2048"/>
                    <a:pt x="793" y="2048"/>
                  </a:cubicBezTo>
                  <a:cubicBezTo>
                    <a:pt x="1234" y="2048"/>
                    <a:pt x="1587" y="1689"/>
                    <a:pt x="1594" y="1255"/>
                  </a:cubicBezTo>
                  <a:lnTo>
                    <a:pt x="1594" y="801"/>
                  </a:lnTo>
                  <a:cubicBezTo>
                    <a:pt x="1587" y="360"/>
                    <a:pt x="1234" y="1"/>
                    <a:pt x="793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58" name="Google Shape;16058;p86"/>
            <p:cNvSpPr/>
            <p:nvPr/>
          </p:nvSpPr>
          <p:spPr>
            <a:xfrm>
              <a:off x="4783905" y="1685256"/>
              <a:ext cx="24027" cy="41811"/>
            </a:xfrm>
            <a:custGeom>
              <a:avLst/>
              <a:gdLst/>
              <a:ahLst/>
              <a:cxnLst/>
              <a:rect l="l" t="t" r="r" b="b"/>
              <a:pathLst>
                <a:path w="916" h="1594" extrusionOk="0">
                  <a:moveTo>
                    <a:pt x="115" y="1"/>
                  </a:moveTo>
                  <a:cubicBezTo>
                    <a:pt x="75" y="1"/>
                    <a:pt x="41" y="7"/>
                    <a:pt x="0" y="14"/>
                  </a:cubicBezTo>
                  <a:lnTo>
                    <a:pt x="0" y="1140"/>
                  </a:lnTo>
                  <a:cubicBezTo>
                    <a:pt x="0" y="1391"/>
                    <a:pt x="204" y="1594"/>
                    <a:pt x="455" y="1594"/>
                  </a:cubicBezTo>
                  <a:cubicBezTo>
                    <a:pt x="705" y="1594"/>
                    <a:pt x="916" y="1391"/>
                    <a:pt x="916" y="1140"/>
                  </a:cubicBezTo>
                  <a:lnTo>
                    <a:pt x="916" y="801"/>
                  </a:lnTo>
                  <a:cubicBezTo>
                    <a:pt x="916" y="360"/>
                    <a:pt x="556" y="1"/>
                    <a:pt x="115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59" name="Google Shape;16059;p86"/>
            <p:cNvSpPr/>
            <p:nvPr/>
          </p:nvSpPr>
          <p:spPr>
            <a:xfrm>
              <a:off x="4778029" y="1691315"/>
              <a:ext cx="17810" cy="17810"/>
            </a:xfrm>
            <a:custGeom>
              <a:avLst/>
              <a:gdLst/>
              <a:ahLst/>
              <a:cxnLst/>
              <a:rect l="l" t="t" r="r" b="b"/>
              <a:pathLst>
                <a:path w="679" h="679" extrusionOk="0">
                  <a:moveTo>
                    <a:pt x="339" y="0"/>
                  </a:moveTo>
                  <a:cubicBezTo>
                    <a:pt x="150" y="0"/>
                    <a:pt x="0" y="149"/>
                    <a:pt x="0" y="339"/>
                  </a:cubicBezTo>
                  <a:cubicBezTo>
                    <a:pt x="0" y="529"/>
                    <a:pt x="150" y="678"/>
                    <a:pt x="339" y="678"/>
                  </a:cubicBezTo>
                  <a:cubicBezTo>
                    <a:pt x="529" y="678"/>
                    <a:pt x="679" y="529"/>
                    <a:pt x="679" y="339"/>
                  </a:cubicBezTo>
                  <a:cubicBezTo>
                    <a:pt x="679" y="149"/>
                    <a:pt x="529" y="0"/>
                    <a:pt x="33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60" name="Google Shape;16060;p86"/>
            <p:cNvSpPr/>
            <p:nvPr/>
          </p:nvSpPr>
          <p:spPr>
            <a:xfrm>
              <a:off x="4927252" y="1685256"/>
              <a:ext cx="41811" cy="53745"/>
            </a:xfrm>
            <a:custGeom>
              <a:avLst/>
              <a:gdLst/>
              <a:ahLst/>
              <a:cxnLst/>
              <a:rect l="l" t="t" r="r" b="b"/>
              <a:pathLst>
                <a:path w="1594" h="2049" extrusionOk="0">
                  <a:moveTo>
                    <a:pt x="801" y="1"/>
                  </a:moveTo>
                  <a:cubicBezTo>
                    <a:pt x="360" y="1"/>
                    <a:pt x="0" y="360"/>
                    <a:pt x="0" y="801"/>
                  </a:cubicBezTo>
                  <a:lnTo>
                    <a:pt x="0" y="1255"/>
                  </a:lnTo>
                  <a:cubicBezTo>
                    <a:pt x="0" y="1689"/>
                    <a:pt x="360" y="2048"/>
                    <a:pt x="801" y="2048"/>
                  </a:cubicBezTo>
                  <a:cubicBezTo>
                    <a:pt x="1235" y="2048"/>
                    <a:pt x="1594" y="1689"/>
                    <a:pt x="1594" y="1255"/>
                  </a:cubicBezTo>
                  <a:lnTo>
                    <a:pt x="1594" y="801"/>
                  </a:lnTo>
                  <a:cubicBezTo>
                    <a:pt x="1594" y="360"/>
                    <a:pt x="1235" y="1"/>
                    <a:pt x="801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61" name="Google Shape;16061;p86"/>
            <p:cNvSpPr/>
            <p:nvPr/>
          </p:nvSpPr>
          <p:spPr>
            <a:xfrm>
              <a:off x="4945219" y="1685256"/>
              <a:ext cx="23843" cy="41811"/>
            </a:xfrm>
            <a:custGeom>
              <a:avLst/>
              <a:gdLst/>
              <a:ahLst/>
              <a:cxnLst/>
              <a:rect l="l" t="t" r="r" b="b"/>
              <a:pathLst>
                <a:path w="909" h="1594" extrusionOk="0">
                  <a:moveTo>
                    <a:pt x="116" y="1"/>
                  </a:moveTo>
                  <a:cubicBezTo>
                    <a:pt x="75" y="1"/>
                    <a:pt x="34" y="7"/>
                    <a:pt x="0" y="14"/>
                  </a:cubicBezTo>
                  <a:lnTo>
                    <a:pt x="0" y="1140"/>
                  </a:lnTo>
                  <a:cubicBezTo>
                    <a:pt x="0" y="1391"/>
                    <a:pt x="204" y="1594"/>
                    <a:pt x="455" y="1594"/>
                  </a:cubicBezTo>
                  <a:cubicBezTo>
                    <a:pt x="705" y="1594"/>
                    <a:pt x="909" y="1391"/>
                    <a:pt x="909" y="1140"/>
                  </a:cubicBezTo>
                  <a:lnTo>
                    <a:pt x="909" y="801"/>
                  </a:lnTo>
                  <a:cubicBezTo>
                    <a:pt x="909" y="360"/>
                    <a:pt x="550" y="1"/>
                    <a:pt x="116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62" name="Google Shape;16062;p86"/>
            <p:cNvSpPr/>
            <p:nvPr/>
          </p:nvSpPr>
          <p:spPr>
            <a:xfrm>
              <a:off x="4939160" y="1691315"/>
              <a:ext cx="17810" cy="17810"/>
            </a:xfrm>
            <a:custGeom>
              <a:avLst/>
              <a:gdLst/>
              <a:ahLst/>
              <a:cxnLst/>
              <a:rect l="l" t="t" r="r" b="b"/>
              <a:pathLst>
                <a:path w="679" h="679" extrusionOk="0">
                  <a:moveTo>
                    <a:pt x="340" y="0"/>
                  </a:moveTo>
                  <a:cubicBezTo>
                    <a:pt x="150" y="0"/>
                    <a:pt x="1" y="149"/>
                    <a:pt x="1" y="339"/>
                  </a:cubicBezTo>
                  <a:cubicBezTo>
                    <a:pt x="1" y="529"/>
                    <a:pt x="150" y="678"/>
                    <a:pt x="340" y="678"/>
                  </a:cubicBezTo>
                  <a:cubicBezTo>
                    <a:pt x="530" y="678"/>
                    <a:pt x="679" y="529"/>
                    <a:pt x="679" y="339"/>
                  </a:cubicBezTo>
                  <a:cubicBezTo>
                    <a:pt x="679" y="149"/>
                    <a:pt x="530" y="0"/>
                    <a:pt x="34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63" name="Google Shape;16063;p86"/>
            <p:cNvSpPr/>
            <p:nvPr/>
          </p:nvSpPr>
          <p:spPr>
            <a:xfrm>
              <a:off x="4810922" y="1739001"/>
              <a:ext cx="111005" cy="107412"/>
            </a:xfrm>
            <a:custGeom>
              <a:avLst/>
              <a:gdLst/>
              <a:ahLst/>
              <a:cxnLst/>
              <a:rect l="l" t="t" r="r" b="b"/>
              <a:pathLst>
                <a:path w="4232" h="4095" extrusionOk="0">
                  <a:moveTo>
                    <a:pt x="2156" y="1"/>
                  </a:moveTo>
                  <a:cubicBezTo>
                    <a:pt x="2026" y="1"/>
                    <a:pt x="1897" y="18"/>
                    <a:pt x="1771" y="53"/>
                  </a:cubicBezTo>
                  <a:cubicBezTo>
                    <a:pt x="1059" y="243"/>
                    <a:pt x="604" y="935"/>
                    <a:pt x="631" y="1667"/>
                  </a:cubicBezTo>
                  <a:lnTo>
                    <a:pt x="699" y="3362"/>
                  </a:lnTo>
                  <a:cubicBezTo>
                    <a:pt x="618" y="3328"/>
                    <a:pt x="543" y="3281"/>
                    <a:pt x="469" y="3234"/>
                  </a:cubicBezTo>
                  <a:cubicBezTo>
                    <a:pt x="421" y="3199"/>
                    <a:pt x="374" y="3184"/>
                    <a:pt x="329" y="3184"/>
                  </a:cubicBezTo>
                  <a:cubicBezTo>
                    <a:pt x="136" y="3184"/>
                    <a:pt x="1" y="3457"/>
                    <a:pt x="204" y="3600"/>
                  </a:cubicBezTo>
                  <a:cubicBezTo>
                    <a:pt x="638" y="3912"/>
                    <a:pt x="1364" y="4095"/>
                    <a:pt x="2150" y="4095"/>
                  </a:cubicBezTo>
                  <a:cubicBezTo>
                    <a:pt x="2937" y="4095"/>
                    <a:pt x="3669" y="3912"/>
                    <a:pt x="4103" y="3600"/>
                  </a:cubicBezTo>
                  <a:cubicBezTo>
                    <a:pt x="4205" y="3532"/>
                    <a:pt x="4232" y="3390"/>
                    <a:pt x="4164" y="3281"/>
                  </a:cubicBezTo>
                  <a:cubicBezTo>
                    <a:pt x="4119" y="3219"/>
                    <a:pt x="4048" y="3187"/>
                    <a:pt x="3977" y="3187"/>
                  </a:cubicBezTo>
                  <a:cubicBezTo>
                    <a:pt x="3931" y="3187"/>
                    <a:pt x="3885" y="3200"/>
                    <a:pt x="3846" y="3227"/>
                  </a:cubicBezTo>
                  <a:cubicBezTo>
                    <a:pt x="3493" y="3484"/>
                    <a:pt x="2842" y="3640"/>
                    <a:pt x="2157" y="3640"/>
                  </a:cubicBezTo>
                  <a:cubicBezTo>
                    <a:pt x="2022" y="3640"/>
                    <a:pt x="1886" y="3634"/>
                    <a:pt x="1750" y="3620"/>
                  </a:cubicBezTo>
                  <a:cubicBezTo>
                    <a:pt x="1642" y="3613"/>
                    <a:pt x="1554" y="3518"/>
                    <a:pt x="1554" y="3403"/>
                  </a:cubicBezTo>
                  <a:lnTo>
                    <a:pt x="1479" y="1593"/>
                  </a:lnTo>
                  <a:cubicBezTo>
                    <a:pt x="1445" y="887"/>
                    <a:pt x="1899" y="257"/>
                    <a:pt x="2578" y="60"/>
                  </a:cubicBezTo>
                  <a:cubicBezTo>
                    <a:pt x="2439" y="21"/>
                    <a:pt x="2297" y="1"/>
                    <a:pt x="2156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064" name="Google Shape;16064;p86"/>
          <p:cNvGrpSpPr/>
          <p:nvPr/>
        </p:nvGrpSpPr>
        <p:grpSpPr>
          <a:xfrm>
            <a:off x="3592433" y="1980212"/>
            <a:ext cx="381542" cy="370079"/>
            <a:chOff x="3592433" y="1980212"/>
            <a:chExt cx="381542" cy="370079"/>
          </a:xfrm>
        </p:grpSpPr>
        <p:sp>
          <p:nvSpPr>
            <p:cNvPr id="16065" name="Google Shape;16065;p86"/>
            <p:cNvSpPr/>
            <p:nvPr/>
          </p:nvSpPr>
          <p:spPr>
            <a:xfrm>
              <a:off x="3790916" y="1980212"/>
              <a:ext cx="165800" cy="370079"/>
            </a:xfrm>
            <a:custGeom>
              <a:avLst/>
              <a:gdLst/>
              <a:ahLst/>
              <a:cxnLst/>
              <a:rect l="l" t="t" r="r" b="b"/>
              <a:pathLst>
                <a:path w="6321" h="14109" extrusionOk="0">
                  <a:moveTo>
                    <a:pt x="3366" y="0"/>
                  </a:moveTo>
                  <a:cubicBezTo>
                    <a:pt x="3080" y="0"/>
                    <a:pt x="2766" y="51"/>
                    <a:pt x="2422" y="167"/>
                  </a:cubicBezTo>
                  <a:cubicBezTo>
                    <a:pt x="1" y="981"/>
                    <a:pt x="801" y="4351"/>
                    <a:pt x="1479" y="6087"/>
                  </a:cubicBezTo>
                  <a:lnTo>
                    <a:pt x="2218" y="14108"/>
                  </a:lnTo>
                  <a:cubicBezTo>
                    <a:pt x="4720" y="14108"/>
                    <a:pt x="6320" y="12284"/>
                    <a:pt x="6320" y="9782"/>
                  </a:cubicBezTo>
                  <a:cubicBezTo>
                    <a:pt x="6320" y="7138"/>
                    <a:pt x="3757" y="5320"/>
                    <a:pt x="3588" y="3496"/>
                  </a:cubicBezTo>
                  <a:cubicBezTo>
                    <a:pt x="3492" y="2453"/>
                    <a:pt x="4090" y="1945"/>
                    <a:pt x="4879" y="1945"/>
                  </a:cubicBezTo>
                  <a:cubicBezTo>
                    <a:pt x="5095" y="1945"/>
                    <a:pt x="5326" y="1983"/>
                    <a:pt x="5561" y="2059"/>
                  </a:cubicBezTo>
                  <a:cubicBezTo>
                    <a:pt x="5580" y="2066"/>
                    <a:pt x="5598" y="2069"/>
                    <a:pt x="5617" y="2069"/>
                  </a:cubicBezTo>
                  <a:cubicBezTo>
                    <a:pt x="5723" y="2069"/>
                    <a:pt x="5811" y="1959"/>
                    <a:pt x="5764" y="1849"/>
                  </a:cubicBezTo>
                  <a:cubicBezTo>
                    <a:pt x="5494" y="1234"/>
                    <a:pt x="4777" y="0"/>
                    <a:pt x="3366" y="0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66" name="Google Shape;16066;p86"/>
            <p:cNvSpPr/>
            <p:nvPr/>
          </p:nvSpPr>
          <p:spPr>
            <a:xfrm>
              <a:off x="3601509" y="2157448"/>
              <a:ext cx="11935" cy="19777"/>
            </a:xfrm>
            <a:custGeom>
              <a:avLst/>
              <a:gdLst/>
              <a:ahLst/>
              <a:cxnLst/>
              <a:rect l="l" t="t" r="r" b="b"/>
              <a:pathLst>
                <a:path w="455" h="754" extrusionOk="0">
                  <a:moveTo>
                    <a:pt x="228" y="1"/>
                  </a:moveTo>
                  <a:cubicBezTo>
                    <a:pt x="114" y="1"/>
                    <a:pt x="0" y="76"/>
                    <a:pt x="0" y="225"/>
                  </a:cubicBezTo>
                  <a:lnTo>
                    <a:pt x="0" y="523"/>
                  </a:lnTo>
                  <a:cubicBezTo>
                    <a:pt x="0" y="652"/>
                    <a:pt x="102" y="754"/>
                    <a:pt x="224" y="754"/>
                  </a:cubicBezTo>
                  <a:cubicBezTo>
                    <a:pt x="353" y="754"/>
                    <a:pt x="455" y="652"/>
                    <a:pt x="455" y="523"/>
                  </a:cubicBezTo>
                  <a:lnTo>
                    <a:pt x="455" y="225"/>
                  </a:lnTo>
                  <a:cubicBezTo>
                    <a:pt x="455" y="76"/>
                    <a:pt x="341" y="1"/>
                    <a:pt x="228" y="1"/>
                  </a:cubicBezTo>
                  <a:close/>
                </a:path>
              </a:pathLst>
            </a:custGeom>
            <a:solidFill>
              <a:srgbClr val="C7D3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67" name="Google Shape;16067;p86"/>
            <p:cNvSpPr/>
            <p:nvPr/>
          </p:nvSpPr>
          <p:spPr>
            <a:xfrm>
              <a:off x="3592433" y="2165291"/>
              <a:ext cx="29902" cy="35778"/>
            </a:xfrm>
            <a:custGeom>
              <a:avLst/>
              <a:gdLst/>
              <a:ahLst/>
              <a:cxnLst/>
              <a:rect l="l" t="t" r="r" b="b"/>
              <a:pathLst>
                <a:path w="1140" h="1364" extrusionOk="0">
                  <a:moveTo>
                    <a:pt x="570" y="0"/>
                  </a:moveTo>
                  <a:cubicBezTo>
                    <a:pt x="258" y="0"/>
                    <a:pt x="1" y="251"/>
                    <a:pt x="1" y="563"/>
                  </a:cubicBezTo>
                  <a:lnTo>
                    <a:pt x="1" y="794"/>
                  </a:lnTo>
                  <a:cubicBezTo>
                    <a:pt x="1" y="1106"/>
                    <a:pt x="258" y="1363"/>
                    <a:pt x="570" y="1363"/>
                  </a:cubicBezTo>
                  <a:cubicBezTo>
                    <a:pt x="889" y="1363"/>
                    <a:pt x="1140" y="1106"/>
                    <a:pt x="1140" y="794"/>
                  </a:cubicBezTo>
                  <a:lnTo>
                    <a:pt x="1140" y="563"/>
                  </a:lnTo>
                  <a:cubicBezTo>
                    <a:pt x="1140" y="251"/>
                    <a:pt x="889" y="0"/>
                    <a:pt x="570" y="0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68" name="Google Shape;16068;p86"/>
            <p:cNvSpPr/>
            <p:nvPr/>
          </p:nvSpPr>
          <p:spPr>
            <a:xfrm>
              <a:off x="3722088" y="2190551"/>
              <a:ext cx="61404" cy="80054"/>
            </a:xfrm>
            <a:custGeom>
              <a:avLst/>
              <a:gdLst/>
              <a:ahLst/>
              <a:cxnLst/>
              <a:rect l="l" t="t" r="r" b="b"/>
              <a:pathLst>
                <a:path w="2341" h="3052" extrusionOk="0">
                  <a:moveTo>
                    <a:pt x="1757" y="0"/>
                  </a:moveTo>
                  <a:lnTo>
                    <a:pt x="1" y="793"/>
                  </a:lnTo>
                  <a:cubicBezTo>
                    <a:pt x="1" y="793"/>
                    <a:pt x="448" y="2061"/>
                    <a:pt x="1337" y="3051"/>
                  </a:cubicBezTo>
                  <a:lnTo>
                    <a:pt x="2340" y="1648"/>
                  </a:lnTo>
                  <a:lnTo>
                    <a:pt x="1757" y="0"/>
                  </a:lnTo>
                  <a:close/>
                </a:path>
              </a:pathLst>
            </a:custGeom>
            <a:solidFill>
              <a:srgbClr val="D7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69" name="Google Shape;16069;p86"/>
            <p:cNvSpPr/>
            <p:nvPr/>
          </p:nvSpPr>
          <p:spPr>
            <a:xfrm>
              <a:off x="3701471" y="2022364"/>
              <a:ext cx="15004" cy="26440"/>
            </a:xfrm>
            <a:custGeom>
              <a:avLst/>
              <a:gdLst/>
              <a:ahLst/>
              <a:cxnLst/>
              <a:rect l="l" t="t" r="r" b="b"/>
              <a:pathLst>
                <a:path w="572" h="1008" extrusionOk="0">
                  <a:moveTo>
                    <a:pt x="326" y="1"/>
                  </a:moveTo>
                  <a:cubicBezTo>
                    <a:pt x="229" y="1"/>
                    <a:pt x="133" y="57"/>
                    <a:pt x="109" y="181"/>
                  </a:cubicBezTo>
                  <a:lnTo>
                    <a:pt x="21" y="750"/>
                  </a:lnTo>
                  <a:cubicBezTo>
                    <a:pt x="0" y="872"/>
                    <a:pt x="88" y="988"/>
                    <a:pt x="210" y="1008"/>
                  </a:cubicBezTo>
                  <a:lnTo>
                    <a:pt x="244" y="1008"/>
                  </a:lnTo>
                  <a:cubicBezTo>
                    <a:pt x="360" y="1008"/>
                    <a:pt x="455" y="927"/>
                    <a:pt x="468" y="818"/>
                  </a:cubicBezTo>
                  <a:lnTo>
                    <a:pt x="556" y="249"/>
                  </a:lnTo>
                  <a:cubicBezTo>
                    <a:pt x="571" y="90"/>
                    <a:pt x="448" y="1"/>
                    <a:pt x="326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70" name="Google Shape;16070;p86"/>
            <p:cNvSpPr/>
            <p:nvPr/>
          </p:nvSpPr>
          <p:spPr>
            <a:xfrm>
              <a:off x="3611109" y="2065040"/>
              <a:ext cx="319455" cy="285068"/>
            </a:xfrm>
            <a:custGeom>
              <a:avLst/>
              <a:gdLst/>
              <a:ahLst/>
              <a:cxnLst/>
              <a:rect l="l" t="t" r="r" b="b"/>
              <a:pathLst>
                <a:path w="12179" h="10868" extrusionOk="0">
                  <a:moveTo>
                    <a:pt x="3130" y="0"/>
                  </a:moveTo>
                  <a:cubicBezTo>
                    <a:pt x="2544" y="0"/>
                    <a:pt x="1974" y="212"/>
                    <a:pt x="1526" y="608"/>
                  </a:cubicBezTo>
                  <a:cubicBezTo>
                    <a:pt x="1011" y="1110"/>
                    <a:pt x="658" y="1754"/>
                    <a:pt x="509" y="2459"/>
                  </a:cubicBezTo>
                  <a:cubicBezTo>
                    <a:pt x="482" y="2595"/>
                    <a:pt x="536" y="2737"/>
                    <a:pt x="645" y="2826"/>
                  </a:cubicBezTo>
                  <a:cubicBezTo>
                    <a:pt x="835" y="2975"/>
                    <a:pt x="1058" y="3083"/>
                    <a:pt x="1296" y="3131"/>
                  </a:cubicBezTo>
                  <a:cubicBezTo>
                    <a:pt x="1465" y="3456"/>
                    <a:pt x="1703" y="3734"/>
                    <a:pt x="2001" y="3958"/>
                  </a:cubicBezTo>
                  <a:cubicBezTo>
                    <a:pt x="1450" y="3958"/>
                    <a:pt x="978" y="3875"/>
                    <a:pt x="672" y="3875"/>
                  </a:cubicBezTo>
                  <a:cubicBezTo>
                    <a:pt x="568" y="3875"/>
                    <a:pt x="483" y="3885"/>
                    <a:pt x="421" y="3910"/>
                  </a:cubicBezTo>
                  <a:cubicBezTo>
                    <a:pt x="190" y="4005"/>
                    <a:pt x="35" y="4222"/>
                    <a:pt x="14" y="4466"/>
                  </a:cubicBezTo>
                  <a:cubicBezTo>
                    <a:pt x="1" y="4602"/>
                    <a:pt x="96" y="4724"/>
                    <a:pt x="231" y="4744"/>
                  </a:cubicBezTo>
                  <a:cubicBezTo>
                    <a:pt x="597" y="4812"/>
                    <a:pt x="1418" y="4934"/>
                    <a:pt x="2279" y="5307"/>
                  </a:cubicBezTo>
                  <a:cubicBezTo>
                    <a:pt x="3022" y="5628"/>
                    <a:pt x="3583" y="5731"/>
                    <a:pt x="4009" y="5731"/>
                  </a:cubicBezTo>
                  <a:cubicBezTo>
                    <a:pt x="4473" y="5731"/>
                    <a:pt x="4776" y="5609"/>
                    <a:pt x="4978" y="5517"/>
                  </a:cubicBezTo>
                  <a:cubicBezTo>
                    <a:pt x="5187" y="5420"/>
                    <a:pt x="5394" y="5374"/>
                    <a:pt x="5575" y="5374"/>
                  </a:cubicBezTo>
                  <a:cubicBezTo>
                    <a:pt x="6088" y="5374"/>
                    <a:pt x="6397" y="5738"/>
                    <a:pt x="5981" y="6324"/>
                  </a:cubicBezTo>
                  <a:cubicBezTo>
                    <a:pt x="4754" y="8080"/>
                    <a:pt x="6117" y="9491"/>
                    <a:pt x="6903" y="9959"/>
                  </a:cubicBezTo>
                  <a:lnTo>
                    <a:pt x="5886" y="9959"/>
                  </a:lnTo>
                  <a:cubicBezTo>
                    <a:pt x="5493" y="9959"/>
                    <a:pt x="5147" y="10210"/>
                    <a:pt x="5018" y="10576"/>
                  </a:cubicBezTo>
                  <a:cubicBezTo>
                    <a:pt x="4979" y="10722"/>
                    <a:pt x="5081" y="10868"/>
                    <a:pt x="5232" y="10868"/>
                  </a:cubicBezTo>
                  <a:cubicBezTo>
                    <a:pt x="5235" y="10868"/>
                    <a:pt x="5239" y="10867"/>
                    <a:pt x="5242" y="10867"/>
                  </a:cubicBezTo>
                  <a:lnTo>
                    <a:pt x="8883" y="10867"/>
                  </a:lnTo>
                  <a:cubicBezTo>
                    <a:pt x="9351" y="10867"/>
                    <a:pt x="9785" y="10623"/>
                    <a:pt x="10029" y="10223"/>
                  </a:cubicBezTo>
                  <a:lnTo>
                    <a:pt x="10321" y="9735"/>
                  </a:lnTo>
                  <a:cubicBezTo>
                    <a:pt x="12179" y="5945"/>
                    <a:pt x="9297" y="1544"/>
                    <a:pt x="5045" y="1402"/>
                  </a:cubicBezTo>
                  <a:cubicBezTo>
                    <a:pt x="5032" y="1347"/>
                    <a:pt x="5018" y="1300"/>
                    <a:pt x="5005" y="1246"/>
                  </a:cubicBezTo>
                  <a:cubicBezTo>
                    <a:pt x="4815" y="649"/>
                    <a:pt x="4103" y="113"/>
                    <a:pt x="3479" y="25"/>
                  </a:cubicBezTo>
                  <a:cubicBezTo>
                    <a:pt x="3363" y="8"/>
                    <a:pt x="3246" y="0"/>
                    <a:pt x="3130" y="0"/>
                  </a:cubicBezTo>
                  <a:close/>
                </a:path>
              </a:pathLst>
            </a:custGeom>
            <a:solidFill>
              <a:srgbClr val="8C9C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71" name="Google Shape;16071;p86"/>
            <p:cNvSpPr/>
            <p:nvPr/>
          </p:nvSpPr>
          <p:spPr>
            <a:xfrm>
              <a:off x="3685628" y="2035636"/>
              <a:ext cx="34361" cy="50886"/>
            </a:xfrm>
            <a:custGeom>
              <a:avLst/>
              <a:gdLst/>
              <a:ahLst/>
              <a:cxnLst/>
              <a:rect l="l" t="t" r="r" b="b"/>
              <a:pathLst>
                <a:path w="1310" h="1940" extrusionOk="0">
                  <a:moveTo>
                    <a:pt x="863" y="1"/>
                  </a:moveTo>
                  <a:cubicBezTo>
                    <a:pt x="812" y="1"/>
                    <a:pt x="761" y="20"/>
                    <a:pt x="719" y="61"/>
                  </a:cubicBezTo>
                  <a:cubicBezTo>
                    <a:pt x="455" y="312"/>
                    <a:pt x="265" y="875"/>
                    <a:pt x="150" y="1139"/>
                  </a:cubicBezTo>
                  <a:cubicBezTo>
                    <a:pt x="1" y="1506"/>
                    <a:pt x="252" y="1912"/>
                    <a:pt x="652" y="1939"/>
                  </a:cubicBezTo>
                  <a:cubicBezTo>
                    <a:pt x="656" y="1940"/>
                    <a:pt x="660" y="1940"/>
                    <a:pt x="664" y="1940"/>
                  </a:cubicBezTo>
                  <a:cubicBezTo>
                    <a:pt x="1024" y="1940"/>
                    <a:pt x="1309" y="1651"/>
                    <a:pt x="1309" y="1295"/>
                  </a:cubicBezTo>
                  <a:cubicBezTo>
                    <a:pt x="1303" y="895"/>
                    <a:pt x="1181" y="299"/>
                    <a:pt x="1038" y="95"/>
                  </a:cubicBezTo>
                  <a:cubicBezTo>
                    <a:pt x="996" y="34"/>
                    <a:pt x="930" y="1"/>
                    <a:pt x="863" y="1"/>
                  </a:cubicBezTo>
                  <a:close/>
                </a:path>
              </a:pathLst>
            </a:custGeom>
            <a:solidFill>
              <a:srgbClr val="49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72" name="Google Shape;16072;p86"/>
            <p:cNvSpPr/>
            <p:nvPr/>
          </p:nvSpPr>
          <p:spPr>
            <a:xfrm>
              <a:off x="3658244" y="2099480"/>
              <a:ext cx="17810" cy="17994"/>
            </a:xfrm>
            <a:custGeom>
              <a:avLst/>
              <a:gdLst/>
              <a:ahLst/>
              <a:cxnLst/>
              <a:rect l="l" t="t" r="r" b="b"/>
              <a:pathLst>
                <a:path w="679" h="686" extrusionOk="0">
                  <a:moveTo>
                    <a:pt x="340" y="0"/>
                  </a:moveTo>
                  <a:cubicBezTo>
                    <a:pt x="150" y="0"/>
                    <a:pt x="1" y="156"/>
                    <a:pt x="1" y="346"/>
                  </a:cubicBezTo>
                  <a:cubicBezTo>
                    <a:pt x="1" y="529"/>
                    <a:pt x="150" y="685"/>
                    <a:pt x="340" y="685"/>
                  </a:cubicBezTo>
                  <a:cubicBezTo>
                    <a:pt x="529" y="685"/>
                    <a:pt x="679" y="529"/>
                    <a:pt x="679" y="346"/>
                  </a:cubicBezTo>
                  <a:cubicBezTo>
                    <a:pt x="679" y="156"/>
                    <a:pt x="529" y="0"/>
                    <a:pt x="340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73" name="Google Shape;16073;p86"/>
            <p:cNvSpPr/>
            <p:nvPr/>
          </p:nvSpPr>
          <p:spPr>
            <a:xfrm>
              <a:off x="3645077" y="2133264"/>
              <a:ext cx="89497" cy="35594"/>
            </a:xfrm>
            <a:custGeom>
              <a:avLst/>
              <a:gdLst/>
              <a:ahLst/>
              <a:cxnLst/>
              <a:rect l="l" t="t" r="r" b="b"/>
              <a:pathLst>
                <a:path w="3412" h="1357" extrusionOk="0">
                  <a:moveTo>
                    <a:pt x="2788" y="0"/>
                  </a:moveTo>
                  <a:cubicBezTo>
                    <a:pt x="2216" y="0"/>
                    <a:pt x="1622" y="358"/>
                    <a:pt x="991" y="496"/>
                  </a:cubicBezTo>
                  <a:cubicBezTo>
                    <a:pt x="798" y="540"/>
                    <a:pt x="601" y="563"/>
                    <a:pt x="404" y="563"/>
                  </a:cubicBezTo>
                  <a:cubicBezTo>
                    <a:pt x="269" y="563"/>
                    <a:pt x="134" y="552"/>
                    <a:pt x="1" y="530"/>
                  </a:cubicBezTo>
                  <a:lnTo>
                    <a:pt x="1" y="530"/>
                  </a:lnTo>
                  <a:cubicBezTo>
                    <a:pt x="170" y="855"/>
                    <a:pt x="408" y="1140"/>
                    <a:pt x="706" y="1357"/>
                  </a:cubicBezTo>
                  <a:cubicBezTo>
                    <a:pt x="1486" y="1357"/>
                    <a:pt x="2428" y="1201"/>
                    <a:pt x="3303" y="414"/>
                  </a:cubicBezTo>
                  <a:cubicBezTo>
                    <a:pt x="3411" y="326"/>
                    <a:pt x="3391" y="157"/>
                    <a:pt x="3262" y="96"/>
                  </a:cubicBezTo>
                  <a:cubicBezTo>
                    <a:pt x="3106" y="28"/>
                    <a:pt x="2948" y="0"/>
                    <a:pt x="2788" y="0"/>
                  </a:cubicBezTo>
                  <a:close/>
                </a:path>
              </a:pathLst>
            </a:custGeom>
            <a:solidFill>
              <a:srgbClr val="D7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74" name="Google Shape;16074;p86"/>
            <p:cNvSpPr/>
            <p:nvPr/>
          </p:nvSpPr>
          <p:spPr>
            <a:xfrm>
              <a:off x="3623752" y="2119231"/>
              <a:ext cx="20459" cy="24394"/>
            </a:xfrm>
            <a:custGeom>
              <a:avLst/>
              <a:gdLst/>
              <a:ahLst/>
              <a:cxnLst/>
              <a:rect l="l" t="t" r="r" b="b"/>
              <a:pathLst>
                <a:path w="780" h="930" extrusionOk="0">
                  <a:moveTo>
                    <a:pt x="136" y="0"/>
                  </a:moveTo>
                  <a:cubicBezTo>
                    <a:pt x="88" y="122"/>
                    <a:pt x="54" y="258"/>
                    <a:pt x="27" y="387"/>
                  </a:cubicBezTo>
                  <a:cubicBezTo>
                    <a:pt x="0" y="529"/>
                    <a:pt x="54" y="671"/>
                    <a:pt x="163" y="760"/>
                  </a:cubicBezTo>
                  <a:cubicBezTo>
                    <a:pt x="244" y="827"/>
                    <a:pt x="339" y="882"/>
                    <a:pt x="427" y="929"/>
                  </a:cubicBezTo>
                  <a:cubicBezTo>
                    <a:pt x="780" y="407"/>
                    <a:pt x="414" y="109"/>
                    <a:pt x="136" y="0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75" name="Google Shape;16075;p86"/>
            <p:cNvSpPr/>
            <p:nvPr/>
          </p:nvSpPr>
          <p:spPr>
            <a:xfrm>
              <a:off x="3744856" y="2237660"/>
              <a:ext cx="88421" cy="88789"/>
            </a:xfrm>
            <a:custGeom>
              <a:avLst/>
              <a:gdLst/>
              <a:ahLst/>
              <a:cxnLst/>
              <a:rect l="l" t="t" r="r" b="b"/>
              <a:pathLst>
                <a:path w="3371" h="3385" extrusionOk="0">
                  <a:moveTo>
                    <a:pt x="719" y="1"/>
                  </a:moveTo>
                  <a:lnTo>
                    <a:pt x="719" y="1"/>
                  </a:lnTo>
                  <a:cubicBezTo>
                    <a:pt x="1" y="1249"/>
                    <a:pt x="570" y="2300"/>
                    <a:pt x="1214" y="2930"/>
                  </a:cubicBezTo>
                  <a:lnTo>
                    <a:pt x="1221" y="2930"/>
                  </a:lnTo>
                  <a:cubicBezTo>
                    <a:pt x="1397" y="3100"/>
                    <a:pt x="1587" y="3256"/>
                    <a:pt x="1798" y="3384"/>
                  </a:cubicBezTo>
                  <a:lnTo>
                    <a:pt x="3066" y="3384"/>
                  </a:lnTo>
                  <a:cubicBezTo>
                    <a:pt x="3371" y="3384"/>
                    <a:pt x="3371" y="2930"/>
                    <a:pt x="3066" y="2930"/>
                  </a:cubicBezTo>
                  <a:lnTo>
                    <a:pt x="3011" y="2930"/>
                  </a:lnTo>
                  <a:cubicBezTo>
                    <a:pt x="2999" y="2930"/>
                    <a:pt x="2988" y="2930"/>
                    <a:pt x="2976" y="2930"/>
                  </a:cubicBezTo>
                  <a:cubicBezTo>
                    <a:pt x="2561" y="2930"/>
                    <a:pt x="2154" y="2815"/>
                    <a:pt x="1798" y="2598"/>
                  </a:cubicBezTo>
                  <a:cubicBezTo>
                    <a:pt x="760" y="1927"/>
                    <a:pt x="618" y="618"/>
                    <a:pt x="719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76" name="Google Shape;16076;p86"/>
            <p:cNvSpPr/>
            <p:nvPr/>
          </p:nvSpPr>
          <p:spPr>
            <a:xfrm>
              <a:off x="3829159" y="1998626"/>
              <a:ext cx="144816" cy="333147"/>
            </a:xfrm>
            <a:custGeom>
              <a:avLst/>
              <a:gdLst/>
              <a:ahLst/>
              <a:cxnLst/>
              <a:rect l="l" t="t" r="r" b="b"/>
              <a:pathLst>
                <a:path w="5521" h="12701" extrusionOk="0">
                  <a:moveTo>
                    <a:pt x="2155" y="0"/>
                  </a:moveTo>
                  <a:cubicBezTo>
                    <a:pt x="1629" y="0"/>
                    <a:pt x="1147" y="218"/>
                    <a:pt x="848" y="665"/>
                  </a:cubicBezTo>
                  <a:cubicBezTo>
                    <a:pt x="1" y="1920"/>
                    <a:pt x="516" y="3764"/>
                    <a:pt x="1899" y="5215"/>
                  </a:cubicBezTo>
                  <a:cubicBezTo>
                    <a:pt x="2747" y="6097"/>
                    <a:pt x="5520" y="9989"/>
                    <a:pt x="3147" y="12701"/>
                  </a:cubicBezTo>
                  <a:cubicBezTo>
                    <a:pt x="4232" y="11948"/>
                    <a:pt x="4862" y="10646"/>
                    <a:pt x="4862" y="9080"/>
                  </a:cubicBezTo>
                  <a:cubicBezTo>
                    <a:pt x="4862" y="6436"/>
                    <a:pt x="2299" y="4618"/>
                    <a:pt x="2130" y="2794"/>
                  </a:cubicBezTo>
                  <a:cubicBezTo>
                    <a:pt x="2034" y="1751"/>
                    <a:pt x="2632" y="1243"/>
                    <a:pt x="3421" y="1243"/>
                  </a:cubicBezTo>
                  <a:cubicBezTo>
                    <a:pt x="3637" y="1243"/>
                    <a:pt x="3868" y="1281"/>
                    <a:pt x="4103" y="1357"/>
                  </a:cubicBezTo>
                  <a:cubicBezTo>
                    <a:pt x="4120" y="1362"/>
                    <a:pt x="4137" y="1365"/>
                    <a:pt x="4154" y="1365"/>
                  </a:cubicBezTo>
                  <a:cubicBezTo>
                    <a:pt x="4206" y="1365"/>
                    <a:pt x="4256" y="1342"/>
                    <a:pt x="4286" y="1296"/>
                  </a:cubicBezTo>
                  <a:cubicBezTo>
                    <a:pt x="3748" y="443"/>
                    <a:pt x="2906" y="0"/>
                    <a:pt x="2155" y="0"/>
                  </a:cubicBezTo>
                  <a:close/>
                </a:path>
              </a:pathLst>
            </a:custGeom>
            <a:solidFill>
              <a:srgbClr val="8C9C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077" name="Google Shape;16077;p86"/>
          <p:cNvGrpSpPr/>
          <p:nvPr/>
        </p:nvGrpSpPr>
        <p:grpSpPr>
          <a:xfrm>
            <a:off x="1398582" y="2973490"/>
            <a:ext cx="371391" cy="235126"/>
            <a:chOff x="1398582" y="2973490"/>
            <a:chExt cx="371391" cy="235126"/>
          </a:xfrm>
        </p:grpSpPr>
        <p:sp>
          <p:nvSpPr>
            <p:cNvPr id="16078" name="Google Shape;16078;p86"/>
            <p:cNvSpPr/>
            <p:nvPr/>
          </p:nvSpPr>
          <p:spPr>
            <a:xfrm>
              <a:off x="1398582" y="2973490"/>
              <a:ext cx="44302" cy="114704"/>
            </a:xfrm>
            <a:custGeom>
              <a:avLst/>
              <a:gdLst/>
              <a:ahLst/>
              <a:cxnLst/>
              <a:rect l="l" t="t" r="r" b="b"/>
              <a:pathLst>
                <a:path w="1689" h="4373" extrusionOk="0">
                  <a:moveTo>
                    <a:pt x="689" y="1"/>
                  </a:moveTo>
                  <a:cubicBezTo>
                    <a:pt x="633" y="1"/>
                    <a:pt x="574" y="24"/>
                    <a:pt x="523" y="81"/>
                  </a:cubicBezTo>
                  <a:cubicBezTo>
                    <a:pt x="509" y="101"/>
                    <a:pt x="0" y="616"/>
                    <a:pt x="0" y="1850"/>
                  </a:cubicBezTo>
                  <a:cubicBezTo>
                    <a:pt x="0" y="3315"/>
                    <a:pt x="1180" y="4285"/>
                    <a:pt x="1234" y="4325"/>
                  </a:cubicBezTo>
                  <a:cubicBezTo>
                    <a:pt x="1275" y="4352"/>
                    <a:pt x="1323" y="4373"/>
                    <a:pt x="1377" y="4373"/>
                  </a:cubicBezTo>
                  <a:cubicBezTo>
                    <a:pt x="1594" y="4373"/>
                    <a:pt x="1689" y="4101"/>
                    <a:pt x="1519" y="3966"/>
                  </a:cubicBezTo>
                  <a:cubicBezTo>
                    <a:pt x="1506" y="3952"/>
                    <a:pt x="455" y="3098"/>
                    <a:pt x="455" y="1844"/>
                  </a:cubicBezTo>
                  <a:cubicBezTo>
                    <a:pt x="455" y="826"/>
                    <a:pt x="848" y="406"/>
                    <a:pt x="848" y="406"/>
                  </a:cubicBezTo>
                  <a:cubicBezTo>
                    <a:pt x="1024" y="241"/>
                    <a:pt x="869" y="1"/>
                    <a:pt x="689" y="1"/>
                  </a:cubicBezTo>
                  <a:close/>
                </a:path>
              </a:pathLst>
            </a:custGeom>
            <a:solidFill>
              <a:srgbClr val="E1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79" name="Google Shape;16079;p86"/>
            <p:cNvSpPr/>
            <p:nvPr/>
          </p:nvSpPr>
          <p:spPr>
            <a:xfrm>
              <a:off x="1403907" y="2991903"/>
              <a:ext cx="38847" cy="96290"/>
            </a:xfrm>
            <a:custGeom>
              <a:avLst/>
              <a:gdLst/>
              <a:ahLst/>
              <a:cxnLst/>
              <a:rect l="l" t="t" r="r" b="b"/>
              <a:pathLst>
                <a:path w="1481" h="3671" extrusionOk="0">
                  <a:moveTo>
                    <a:pt x="1163" y="0"/>
                  </a:moveTo>
                  <a:cubicBezTo>
                    <a:pt x="1104" y="0"/>
                    <a:pt x="1042" y="25"/>
                    <a:pt x="991" y="84"/>
                  </a:cubicBezTo>
                  <a:cubicBezTo>
                    <a:pt x="950" y="138"/>
                    <a:pt x="1" y="1365"/>
                    <a:pt x="964" y="3535"/>
                  </a:cubicBezTo>
                  <a:cubicBezTo>
                    <a:pt x="998" y="3616"/>
                    <a:pt x="1079" y="3671"/>
                    <a:pt x="1174" y="3671"/>
                  </a:cubicBezTo>
                  <a:cubicBezTo>
                    <a:pt x="1337" y="3671"/>
                    <a:pt x="1452" y="3494"/>
                    <a:pt x="1384" y="3345"/>
                  </a:cubicBezTo>
                  <a:cubicBezTo>
                    <a:pt x="543" y="1453"/>
                    <a:pt x="1316" y="416"/>
                    <a:pt x="1350" y="369"/>
                  </a:cubicBezTo>
                  <a:cubicBezTo>
                    <a:pt x="1480" y="194"/>
                    <a:pt x="1330" y="0"/>
                    <a:pt x="1163" y="0"/>
                  </a:cubicBezTo>
                  <a:close/>
                </a:path>
              </a:pathLst>
            </a:custGeom>
            <a:solidFill>
              <a:srgbClr val="E1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80" name="Google Shape;16080;p86"/>
            <p:cNvSpPr/>
            <p:nvPr/>
          </p:nvSpPr>
          <p:spPr>
            <a:xfrm>
              <a:off x="1459226" y="3099210"/>
              <a:ext cx="280320" cy="80001"/>
            </a:xfrm>
            <a:custGeom>
              <a:avLst/>
              <a:gdLst/>
              <a:ahLst/>
              <a:cxnLst/>
              <a:rect l="l" t="t" r="r" b="b"/>
              <a:pathLst>
                <a:path w="10687" h="3050" extrusionOk="0">
                  <a:moveTo>
                    <a:pt x="1" y="0"/>
                  </a:moveTo>
                  <a:lnTo>
                    <a:pt x="1" y="2529"/>
                  </a:lnTo>
                  <a:cubicBezTo>
                    <a:pt x="1424" y="2882"/>
                    <a:pt x="3038" y="3050"/>
                    <a:pt x="4601" y="3050"/>
                  </a:cubicBezTo>
                  <a:cubicBezTo>
                    <a:pt x="6948" y="3050"/>
                    <a:pt x="9177" y="2671"/>
                    <a:pt x="10463" y="1966"/>
                  </a:cubicBezTo>
                  <a:cubicBezTo>
                    <a:pt x="10653" y="1865"/>
                    <a:pt x="10687" y="1600"/>
                    <a:pt x="10524" y="1458"/>
                  </a:cubicBezTo>
                  <a:lnTo>
                    <a:pt x="9683" y="70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81" name="Google Shape;16081;p86"/>
            <p:cNvSpPr/>
            <p:nvPr/>
          </p:nvSpPr>
          <p:spPr>
            <a:xfrm>
              <a:off x="1459226" y="3099210"/>
              <a:ext cx="276071" cy="71870"/>
            </a:xfrm>
            <a:custGeom>
              <a:avLst/>
              <a:gdLst/>
              <a:ahLst/>
              <a:cxnLst/>
              <a:rect l="l" t="t" r="r" b="b"/>
              <a:pathLst>
                <a:path w="10525" h="2740" extrusionOk="0">
                  <a:moveTo>
                    <a:pt x="1" y="0"/>
                  </a:moveTo>
                  <a:lnTo>
                    <a:pt x="1" y="2522"/>
                  </a:lnTo>
                  <a:cubicBezTo>
                    <a:pt x="326" y="2611"/>
                    <a:pt x="665" y="2678"/>
                    <a:pt x="1011" y="2739"/>
                  </a:cubicBezTo>
                  <a:cubicBezTo>
                    <a:pt x="1377" y="2305"/>
                    <a:pt x="1703" y="1838"/>
                    <a:pt x="1981" y="1343"/>
                  </a:cubicBezTo>
                  <a:cubicBezTo>
                    <a:pt x="2057" y="1196"/>
                    <a:pt x="2209" y="1105"/>
                    <a:pt x="2372" y="1105"/>
                  </a:cubicBezTo>
                  <a:cubicBezTo>
                    <a:pt x="2397" y="1105"/>
                    <a:pt x="2423" y="1107"/>
                    <a:pt x="2448" y="1112"/>
                  </a:cubicBezTo>
                  <a:cubicBezTo>
                    <a:pt x="4238" y="1390"/>
                    <a:pt x="6273" y="1532"/>
                    <a:pt x="8524" y="1532"/>
                  </a:cubicBezTo>
                  <a:cubicBezTo>
                    <a:pt x="8623" y="1533"/>
                    <a:pt x="8721" y="1534"/>
                    <a:pt x="8817" y="1534"/>
                  </a:cubicBezTo>
                  <a:cubicBezTo>
                    <a:pt x="9441" y="1534"/>
                    <a:pt x="10011" y="1516"/>
                    <a:pt x="10504" y="1499"/>
                  </a:cubicBezTo>
                  <a:lnTo>
                    <a:pt x="10524" y="1451"/>
                  </a:lnTo>
                  <a:lnTo>
                    <a:pt x="9677" y="70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FBE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82" name="Google Shape;16082;p86"/>
            <p:cNvSpPr/>
            <p:nvPr/>
          </p:nvSpPr>
          <p:spPr>
            <a:xfrm>
              <a:off x="1446609" y="3061780"/>
              <a:ext cx="323363" cy="65732"/>
            </a:xfrm>
            <a:custGeom>
              <a:avLst/>
              <a:gdLst/>
              <a:ahLst/>
              <a:cxnLst/>
              <a:rect l="l" t="t" r="r" b="b"/>
              <a:pathLst>
                <a:path w="12328" h="2506" extrusionOk="0">
                  <a:moveTo>
                    <a:pt x="4457" y="1"/>
                  </a:moveTo>
                  <a:cubicBezTo>
                    <a:pt x="3088" y="1"/>
                    <a:pt x="1594" y="188"/>
                    <a:pt x="0" y="661"/>
                  </a:cubicBezTo>
                  <a:lnTo>
                    <a:pt x="949" y="1664"/>
                  </a:lnTo>
                  <a:cubicBezTo>
                    <a:pt x="3625" y="2344"/>
                    <a:pt x="6667" y="2506"/>
                    <a:pt x="9020" y="2506"/>
                  </a:cubicBezTo>
                  <a:cubicBezTo>
                    <a:pt x="10328" y="2506"/>
                    <a:pt x="11424" y="2456"/>
                    <a:pt x="12124" y="2417"/>
                  </a:cubicBezTo>
                  <a:cubicBezTo>
                    <a:pt x="12280" y="2403"/>
                    <a:pt x="12327" y="2200"/>
                    <a:pt x="12192" y="2125"/>
                  </a:cubicBezTo>
                  <a:cubicBezTo>
                    <a:pt x="10769" y="1287"/>
                    <a:pt x="8040" y="1"/>
                    <a:pt x="4457" y="1"/>
                  </a:cubicBezTo>
                  <a:close/>
                </a:path>
              </a:pathLst>
            </a:custGeom>
            <a:solidFill>
              <a:srgbClr val="E1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83" name="Google Shape;16083;p86"/>
            <p:cNvSpPr/>
            <p:nvPr/>
          </p:nvSpPr>
          <p:spPr>
            <a:xfrm>
              <a:off x="1404615" y="3076076"/>
              <a:ext cx="72237" cy="102481"/>
            </a:xfrm>
            <a:custGeom>
              <a:avLst/>
              <a:gdLst/>
              <a:ahLst/>
              <a:cxnLst/>
              <a:rect l="l" t="t" r="r" b="b"/>
              <a:pathLst>
                <a:path w="2754" h="3907" extrusionOk="0">
                  <a:moveTo>
                    <a:pt x="1377" y="1"/>
                  </a:moveTo>
                  <a:cubicBezTo>
                    <a:pt x="611" y="1"/>
                    <a:pt x="1" y="468"/>
                    <a:pt x="1" y="1608"/>
                  </a:cubicBezTo>
                  <a:cubicBezTo>
                    <a:pt x="1" y="2754"/>
                    <a:pt x="686" y="3906"/>
                    <a:pt x="1377" y="3906"/>
                  </a:cubicBezTo>
                  <a:cubicBezTo>
                    <a:pt x="2062" y="3906"/>
                    <a:pt x="2754" y="2754"/>
                    <a:pt x="2754" y="1608"/>
                  </a:cubicBezTo>
                  <a:cubicBezTo>
                    <a:pt x="2754" y="475"/>
                    <a:pt x="2137" y="1"/>
                    <a:pt x="1377" y="1"/>
                  </a:cubicBez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84" name="Google Shape;16084;p86"/>
            <p:cNvSpPr/>
            <p:nvPr/>
          </p:nvSpPr>
          <p:spPr>
            <a:xfrm>
              <a:off x="1650967" y="3040324"/>
              <a:ext cx="110455" cy="168292"/>
            </a:xfrm>
            <a:custGeom>
              <a:avLst/>
              <a:gdLst/>
              <a:ahLst/>
              <a:cxnLst/>
              <a:rect l="l" t="t" r="r" b="b"/>
              <a:pathLst>
                <a:path w="4211" h="6416" extrusionOk="0">
                  <a:moveTo>
                    <a:pt x="285" y="1"/>
                  </a:moveTo>
                  <a:lnTo>
                    <a:pt x="0" y="570"/>
                  </a:lnTo>
                  <a:lnTo>
                    <a:pt x="1973" y="5961"/>
                  </a:lnTo>
                  <a:cubicBezTo>
                    <a:pt x="2068" y="6232"/>
                    <a:pt x="2326" y="6415"/>
                    <a:pt x="2617" y="6415"/>
                  </a:cubicBezTo>
                  <a:lnTo>
                    <a:pt x="3906" y="6415"/>
                  </a:lnTo>
                  <a:cubicBezTo>
                    <a:pt x="4211" y="6415"/>
                    <a:pt x="4211" y="5954"/>
                    <a:pt x="3906" y="5954"/>
                  </a:cubicBezTo>
                  <a:lnTo>
                    <a:pt x="2617" y="5954"/>
                  </a:lnTo>
                  <a:cubicBezTo>
                    <a:pt x="2523" y="5954"/>
                    <a:pt x="2434" y="5893"/>
                    <a:pt x="2400" y="5805"/>
                  </a:cubicBezTo>
                  <a:lnTo>
                    <a:pt x="285" y="1"/>
                  </a:lnTo>
                  <a:close/>
                </a:path>
              </a:pathLst>
            </a:custGeom>
            <a:solidFill>
              <a:srgbClr val="E1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85" name="Google Shape;16085;p86"/>
            <p:cNvSpPr/>
            <p:nvPr/>
          </p:nvSpPr>
          <p:spPr>
            <a:xfrm>
              <a:off x="1521312" y="3032953"/>
              <a:ext cx="138730" cy="154259"/>
            </a:xfrm>
            <a:custGeom>
              <a:avLst/>
              <a:gdLst/>
              <a:ahLst/>
              <a:cxnLst/>
              <a:rect l="l" t="t" r="r" b="b"/>
              <a:pathLst>
                <a:path w="5289" h="5881" extrusionOk="0">
                  <a:moveTo>
                    <a:pt x="4796" y="0"/>
                  </a:moveTo>
                  <a:cubicBezTo>
                    <a:pt x="4672" y="0"/>
                    <a:pt x="4548" y="49"/>
                    <a:pt x="4455" y="153"/>
                  </a:cubicBezTo>
                  <a:lnTo>
                    <a:pt x="115" y="5089"/>
                  </a:lnTo>
                  <a:cubicBezTo>
                    <a:pt x="0" y="5218"/>
                    <a:pt x="20" y="5415"/>
                    <a:pt x="170" y="5510"/>
                  </a:cubicBezTo>
                  <a:cubicBezTo>
                    <a:pt x="416" y="5674"/>
                    <a:pt x="807" y="5881"/>
                    <a:pt x="1210" y="5881"/>
                  </a:cubicBezTo>
                  <a:cubicBezTo>
                    <a:pt x="1472" y="5881"/>
                    <a:pt x="1738" y="5793"/>
                    <a:pt x="1973" y="5550"/>
                  </a:cubicBezTo>
                  <a:cubicBezTo>
                    <a:pt x="2251" y="5265"/>
                    <a:pt x="4048" y="2533"/>
                    <a:pt x="5174" y="790"/>
                  </a:cubicBezTo>
                  <a:cubicBezTo>
                    <a:pt x="5269" y="641"/>
                    <a:pt x="5289" y="465"/>
                    <a:pt x="5235" y="302"/>
                  </a:cubicBezTo>
                  <a:cubicBezTo>
                    <a:pt x="5162" y="108"/>
                    <a:pt x="4980" y="0"/>
                    <a:pt x="4796" y="0"/>
                  </a:cubicBez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86" name="Google Shape;16086;p86"/>
            <p:cNvSpPr/>
            <p:nvPr/>
          </p:nvSpPr>
          <p:spPr>
            <a:xfrm>
              <a:off x="1428642" y="3100260"/>
              <a:ext cx="30086" cy="36145"/>
            </a:xfrm>
            <a:custGeom>
              <a:avLst/>
              <a:gdLst/>
              <a:ahLst/>
              <a:cxnLst/>
              <a:rect l="l" t="t" r="r" b="b"/>
              <a:pathLst>
                <a:path w="1147" h="1378" extrusionOk="0">
                  <a:moveTo>
                    <a:pt x="577" y="1"/>
                  </a:moveTo>
                  <a:cubicBezTo>
                    <a:pt x="258" y="1"/>
                    <a:pt x="0" y="258"/>
                    <a:pt x="0" y="570"/>
                  </a:cubicBezTo>
                  <a:lnTo>
                    <a:pt x="0" y="801"/>
                  </a:lnTo>
                  <a:cubicBezTo>
                    <a:pt x="0" y="1120"/>
                    <a:pt x="258" y="1377"/>
                    <a:pt x="577" y="1377"/>
                  </a:cubicBezTo>
                  <a:cubicBezTo>
                    <a:pt x="889" y="1377"/>
                    <a:pt x="1146" y="1120"/>
                    <a:pt x="1146" y="801"/>
                  </a:cubicBezTo>
                  <a:lnTo>
                    <a:pt x="1146" y="570"/>
                  </a:lnTo>
                  <a:cubicBezTo>
                    <a:pt x="1146" y="258"/>
                    <a:pt x="889" y="1"/>
                    <a:pt x="577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87" name="Google Shape;16087;p86"/>
            <p:cNvSpPr/>
            <p:nvPr/>
          </p:nvSpPr>
          <p:spPr>
            <a:xfrm>
              <a:off x="1446609" y="3100443"/>
              <a:ext cx="12118" cy="23948"/>
            </a:xfrm>
            <a:custGeom>
              <a:avLst/>
              <a:gdLst/>
              <a:ahLst/>
              <a:cxnLst/>
              <a:rect l="l" t="t" r="r" b="b"/>
              <a:pathLst>
                <a:path w="462" h="913" extrusionOk="0">
                  <a:moveTo>
                    <a:pt x="0" y="1"/>
                  </a:moveTo>
                  <a:lnTo>
                    <a:pt x="0" y="679"/>
                  </a:lnTo>
                  <a:cubicBezTo>
                    <a:pt x="0" y="835"/>
                    <a:pt x="115" y="913"/>
                    <a:pt x="231" y="913"/>
                  </a:cubicBezTo>
                  <a:cubicBezTo>
                    <a:pt x="346" y="913"/>
                    <a:pt x="461" y="835"/>
                    <a:pt x="461" y="679"/>
                  </a:cubicBezTo>
                  <a:lnTo>
                    <a:pt x="461" y="570"/>
                  </a:lnTo>
                  <a:cubicBezTo>
                    <a:pt x="461" y="292"/>
                    <a:pt x="265" y="55"/>
                    <a:pt x="0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88" name="Google Shape;16088;p86"/>
            <p:cNvSpPr/>
            <p:nvPr/>
          </p:nvSpPr>
          <p:spPr>
            <a:xfrm>
              <a:off x="1440734" y="3106319"/>
              <a:ext cx="11935" cy="11935"/>
            </a:xfrm>
            <a:custGeom>
              <a:avLst/>
              <a:gdLst/>
              <a:ahLst/>
              <a:cxnLst/>
              <a:rect l="l" t="t" r="r" b="b"/>
              <a:pathLst>
                <a:path w="455" h="455" extrusionOk="0">
                  <a:moveTo>
                    <a:pt x="231" y="0"/>
                  </a:moveTo>
                  <a:cubicBezTo>
                    <a:pt x="102" y="0"/>
                    <a:pt x="0" y="102"/>
                    <a:pt x="0" y="224"/>
                  </a:cubicBezTo>
                  <a:cubicBezTo>
                    <a:pt x="0" y="353"/>
                    <a:pt x="102" y="455"/>
                    <a:pt x="231" y="455"/>
                  </a:cubicBezTo>
                  <a:cubicBezTo>
                    <a:pt x="353" y="455"/>
                    <a:pt x="455" y="353"/>
                    <a:pt x="455" y="224"/>
                  </a:cubicBezTo>
                  <a:cubicBezTo>
                    <a:pt x="455" y="102"/>
                    <a:pt x="353" y="0"/>
                    <a:pt x="2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89" name="Google Shape;16089;p86"/>
            <p:cNvSpPr/>
            <p:nvPr/>
          </p:nvSpPr>
          <p:spPr>
            <a:xfrm>
              <a:off x="1404615" y="3081584"/>
              <a:ext cx="56054" cy="96972"/>
            </a:xfrm>
            <a:custGeom>
              <a:avLst/>
              <a:gdLst/>
              <a:ahLst/>
              <a:cxnLst/>
              <a:rect l="l" t="t" r="r" b="b"/>
              <a:pathLst>
                <a:path w="2137" h="3697" extrusionOk="0">
                  <a:moveTo>
                    <a:pt x="604" y="1"/>
                  </a:moveTo>
                  <a:cubicBezTo>
                    <a:pt x="238" y="238"/>
                    <a:pt x="1" y="686"/>
                    <a:pt x="1" y="1398"/>
                  </a:cubicBezTo>
                  <a:cubicBezTo>
                    <a:pt x="1" y="2544"/>
                    <a:pt x="686" y="3696"/>
                    <a:pt x="1377" y="3696"/>
                  </a:cubicBezTo>
                  <a:cubicBezTo>
                    <a:pt x="1642" y="3696"/>
                    <a:pt x="1913" y="3513"/>
                    <a:pt x="2137" y="3235"/>
                  </a:cubicBezTo>
                  <a:cubicBezTo>
                    <a:pt x="1296" y="3201"/>
                    <a:pt x="455" y="1994"/>
                    <a:pt x="455" y="808"/>
                  </a:cubicBezTo>
                  <a:cubicBezTo>
                    <a:pt x="448" y="530"/>
                    <a:pt x="503" y="252"/>
                    <a:pt x="604" y="1"/>
                  </a:cubicBezTo>
                  <a:close/>
                </a:path>
              </a:pathLst>
            </a:custGeom>
            <a:solidFill>
              <a:srgbClr val="AFBE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90" name="Google Shape;16090;p86"/>
            <p:cNvSpPr/>
            <p:nvPr/>
          </p:nvSpPr>
          <p:spPr>
            <a:xfrm>
              <a:off x="1414582" y="3154005"/>
              <a:ext cx="76513" cy="54611"/>
            </a:xfrm>
            <a:custGeom>
              <a:avLst/>
              <a:gdLst/>
              <a:ahLst/>
              <a:cxnLst/>
              <a:rect l="l" t="t" r="r" b="b"/>
              <a:pathLst>
                <a:path w="2917" h="2082" extrusionOk="0">
                  <a:moveTo>
                    <a:pt x="2597" y="1"/>
                  </a:moveTo>
                  <a:cubicBezTo>
                    <a:pt x="2523" y="1"/>
                    <a:pt x="2448" y="38"/>
                    <a:pt x="2401" y="128"/>
                  </a:cubicBezTo>
                  <a:lnTo>
                    <a:pt x="1553" y="1620"/>
                  </a:lnTo>
                  <a:lnTo>
                    <a:pt x="306" y="1620"/>
                  </a:lnTo>
                  <a:cubicBezTo>
                    <a:pt x="1" y="1620"/>
                    <a:pt x="1" y="2081"/>
                    <a:pt x="306" y="2081"/>
                  </a:cubicBezTo>
                  <a:lnTo>
                    <a:pt x="1553" y="2081"/>
                  </a:lnTo>
                  <a:cubicBezTo>
                    <a:pt x="1716" y="2081"/>
                    <a:pt x="1865" y="1993"/>
                    <a:pt x="1947" y="1851"/>
                  </a:cubicBezTo>
                  <a:lnTo>
                    <a:pt x="2801" y="359"/>
                  </a:lnTo>
                  <a:cubicBezTo>
                    <a:pt x="2917" y="174"/>
                    <a:pt x="2757" y="1"/>
                    <a:pt x="2597" y="1"/>
                  </a:cubicBez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91" name="Google Shape;16091;p86"/>
            <p:cNvSpPr/>
            <p:nvPr/>
          </p:nvSpPr>
          <p:spPr>
            <a:xfrm>
              <a:off x="1474702" y="3154372"/>
              <a:ext cx="32210" cy="54244"/>
            </a:xfrm>
            <a:custGeom>
              <a:avLst/>
              <a:gdLst/>
              <a:ahLst/>
              <a:cxnLst/>
              <a:rect l="l" t="t" r="r" b="b"/>
              <a:pathLst>
                <a:path w="1228" h="2068" extrusionOk="0">
                  <a:moveTo>
                    <a:pt x="997" y="1"/>
                  </a:moveTo>
                  <a:cubicBezTo>
                    <a:pt x="882" y="1"/>
                    <a:pt x="767" y="77"/>
                    <a:pt x="767" y="230"/>
                  </a:cubicBezTo>
                  <a:lnTo>
                    <a:pt x="767" y="1606"/>
                  </a:lnTo>
                  <a:lnTo>
                    <a:pt x="312" y="1606"/>
                  </a:lnTo>
                  <a:cubicBezTo>
                    <a:pt x="1" y="1606"/>
                    <a:pt x="1" y="2067"/>
                    <a:pt x="312" y="2067"/>
                  </a:cubicBezTo>
                  <a:lnTo>
                    <a:pt x="767" y="2067"/>
                  </a:lnTo>
                  <a:cubicBezTo>
                    <a:pt x="1024" y="2067"/>
                    <a:pt x="1228" y="1857"/>
                    <a:pt x="1228" y="1606"/>
                  </a:cubicBezTo>
                  <a:lnTo>
                    <a:pt x="1228" y="230"/>
                  </a:lnTo>
                  <a:cubicBezTo>
                    <a:pt x="1228" y="77"/>
                    <a:pt x="1113" y="1"/>
                    <a:pt x="997" y="1"/>
                  </a:cubicBez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92" name="Google Shape;16092;p86"/>
            <p:cNvSpPr/>
            <p:nvPr/>
          </p:nvSpPr>
          <p:spPr>
            <a:xfrm>
              <a:off x="1469534" y="3061859"/>
              <a:ext cx="102664" cy="48027"/>
            </a:xfrm>
            <a:custGeom>
              <a:avLst/>
              <a:gdLst/>
              <a:ahLst/>
              <a:cxnLst/>
              <a:rect l="l" t="t" r="r" b="b"/>
              <a:pathLst>
                <a:path w="3914" h="1831" extrusionOk="0">
                  <a:moveTo>
                    <a:pt x="3405" y="0"/>
                  </a:moveTo>
                  <a:cubicBezTo>
                    <a:pt x="2998" y="604"/>
                    <a:pt x="1303" y="1227"/>
                    <a:pt x="1" y="1580"/>
                  </a:cubicBezTo>
                  <a:lnTo>
                    <a:pt x="75" y="1661"/>
                  </a:lnTo>
                  <a:cubicBezTo>
                    <a:pt x="320" y="1722"/>
                    <a:pt x="564" y="1777"/>
                    <a:pt x="808" y="1831"/>
                  </a:cubicBezTo>
                  <a:cubicBezTo>
                    <a:pt x="3242" y="1099"/>
                    <a:pt x="3791" y="312"/>
                    <a:pt x="3913" y="0"/>
                  </a:cubicBez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093" name="Google Shape;16093;p86"/>
          <p:cNvGrpSpPr/>
          <p:nvPr/>
        </p:nvGrpSpPr>
        <p:grpSpPr>
          <a:xfrm>
            <a:off x="850795" y="1512217"/>
            <a:ext cx="370132" cy="370132"/>
            <a:chOff x="850795" y="1512217"/>
            <a:chExt cx="370132" cy="370132"/>
          </a:xfrm>
        </p:grpSpPr>
        <p:sp>
          <p:nvSpPr>
            <p:cNvPr id="16094" name="Google Shape;16094;p86"/>
            <p:cNvSpPr/>
            <p:nvPr/>
          </p:nvSpPr>
          <p:spPr>
            <a:xfrm>
              <a:off x="1089462" y="1512217"/>
              <a:ext cx="131465" cy="131281"/>
            </a:xfrm>
            <a:custGeom>
              <a:avLst/>
              <a:gdLst/>
              <a:ahLst/>
              <a:cxnLst/>
              <a:rect l="l" t="t" r="r" b="b"/>
              <a:pathLst>
                <a:path w="5012" h="5005" extrusionOk="0">
                  <a:moveTo>
                    <a:pt x="2503" y="0"/>
                  </a:moveTo>
                  <a:cubicBezTo>
                    <a:pt x="1126" y="0"/>
                    <a:pt x="1" y="1119"/>
                    <a:pt x="1" y="2502"/>
                  </a:cubicBezTo>
                  <a:cubicBezTo>
                    <a:pt x="1" y="3885"/>
                    <a:pt x="1126" y="5004"/>
                    <a:pt x="2503" y="5004"/>
                  </a:cubicBezTo>
                  <a:cubicBezTo>
                    <a:pt x="3886" y="5004"/>
                    <a:pt x="5012" y="3885"/>
                    <a:pt x="5012" y="2502"/>
                  </a:cubicBezTo>
                  <a:cubicBezTo>
                    <a:pt x="5012" y="1119"/>
                    <a:pt x="3886" y="0"/>
                    <a:pt x="2503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95" name="Google Shape;16095;p86"/>
            <p:cNvSpPr/>
            <p:nvPr/>
          </p:nvSpPr>
          <p:spPr>
            <a:xfrm>
              <a:off x="1113488" y="1536034"/>
              <a:ext cx="83438" cy="83621"/>
            </a:xfrm>
            <a:custGeom>
              <a:avLst/>
              <a:gdLst/>
              <a:ahLst/>
              <a:cxnLst/>
              <a:rect l="l" t="t" r="r" b="b"/>
              <a:pathLst>
                <a:path w="3181" h="3188" extrusionOk="0">
                  <a:moveTo>
                    <a:pt x="1587" y="1"/>
                  </a:moveTo>
                  <a:cubicBezTo>
                    <a:pt x="712" y="1"/>
                    <a:pt x="0" y="713"/>
                    <a:pt x="0" y="1594"/>
                  </a:cubicBezTo>
                  <a:cubicBezTo>
                    <a:pt x="0" y="2476"/>
                    <a:pt x="712" y="3187"/>
                    <a:pt x="1587" y="3187"/>
                  </a:cubicBezTo>
                  <a:cubicBezTo>
                    <a:pt x="2468" y="3187"/>
                    <a:pt x="3180" y="2476"/>
                    <a:pt x="3180" y="1594"/>
                  </a:cubicBezTo>
                  <a:cubicBezTo>
                    <a:pt x="3180" y="713"/>
                    <a:pt x="2468" y="1"/>
                    <a:pt x="1587" y="1"/>
                  </a:cubicBezTo>
                  <a:close/>
                </a:path>
              </a:pathLst>
            </a:custGeom>
            <a:solidFill>
              <a:srgbClr val="556E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96" name="Google Shape;16096;p86"/>
            <p:cNvSpPr/>
            <p:nvPr/>
          </p:nvSpPr>
          <p:spPr>
            <a:xfrm>
              <a:off x="850795" y="1512217"/>
              <a:ext cx="131281" cy="131281"/>
            </a:xfrm>
            <a:custGeom>
              <a:avLst/>
              <a:gdLst/>
              <a:ahLst/>
              <a:cxnLst/>
              <a:rect l="l" t="t" r="r" b="b"/>
              <a:pathLst>
                <a:path w="5005" h="5005" extrusionOk="0">
                  <a:moveTo>
                    <a:pt x="2502" y="0"/>
                  </a:moveTo>
                  <a:cubicBezTo>
                    <a:pt x="1119" y="0"/>
                    <a:pt x="0" y="1119"/>
                    <a:pt x="0" y="2502"/>
                  </a:cubicBezTo>
                  <a:cubicBezTo>
                    <a:pt x="0" y="3885"/>
                    <a:pt x="1119" y="5004"/>
                    <a:pt x="2502" y="5004"/>
                  </a:cubicBezTo>
                  <a:cubicBezTo>
                    <a:pt x="3885" y="5004"/>
                    <a:pt x="5004" y="3885"/>
                    <a:pt x="5004" y="2502"/>
                  </a:cubicBezTo>
                  <a:cubicBezTo>
                    <a:pt x="5004" y="1119"/>
                    <a:pt x="3885" y="0"/>
                    <a:pt x="2502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97" name="Google Shape;16097;p86"/>
            <p:cNvSpPr/>
            <p:nvPr/>
          </p:nvSpPr>
          <p:spPr>
            <a:xfrm>
              <a:off x="874612" y="1536034"/>
              <a:ext cx="83621" cy="83621"/>
            </a:xfrm>
            <a:custGeom>
              <a:avLst/>
              <a:gdLst/>
              <a:ahLst/>
              <a:cxnLst/>
              <a:rect l="l" t="t" r="r" b="b"/>
              <a:pathLst>
                <a:path w="3188" h="3188" extrusionOk="0">
                  <a:moveTo>
                    <a:pt x="1594" y="1"/>
                  </a:moveTo>
                  <a:cubicBezTo>
                    <a:pt x="713" y="1"/>
                    <a:pt x="1" y="713"/>
                    <a:pt x="1" y="1594"/>
                  </a:cubicBezTo>
                  <a:cubicBezTo>
                    <a:pt x="1" y="2476"/>
                    <a:pt x="713" y="3187"/>
                    <a:pt x="1594" y="3187"/>
                  </a:cubicBezTo>
                  <a:cubicBezTo>
                    <a:pt x="2476" y="3187"/>
                    <a:pt x="3188" y="2476"/>
                    <a:pt x="3188" y="1594"/>
                  </a:cubicBezTo>
                  <a:cubicBezTo>
                    <a:pt x="3188" y="713"/>
                    <a:pt x="2476" y="1"/>
                    <a:pt x="1594" y="1"/>
                  </a:cubicBezTo>
                  <a:close/>
                </a:path>
              </a:pathLst>
            </a:custGeom>
            <a:solidFill>
              <a:srgbClr val="556E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98" name="Google Shape;16098;p86"/>
            <p:cNvSpPr/>
            <p:nvPr/>
          </p:nvSpPr>
          <p:spPr>
            <a:xfrm>
              <a:off x="862703" y="1547942"/>
              <a:ext cx="346315" cy="334406"/>
            </a:xfrm>
            <a:custGeom>
              <a:avLst/>
              <a:gdLst/>
              <a:ahLst/>
              <a:cxnLst/>
              <a:rect l="l" t="t" r="r" b="b"/>
              <a:pathLst>
                <a:path w="13203" h="12749" extrusionOk="0">
                  <a:moveTo>
                    <a:pt x="6598" y="1"/>
                  </a:moveTo>
                  <a:cubicBezTo>
                    <a:pt x="2957" y="1"/>
                    <a:pt x="0" y="2856"/>
                    <a:pt x="0" y="6375"/>
                  </a:cubicBezTo>
                  <a:cubicBezTo>
                    <a:pt x="0" y="9894"/>
                    <a:pt x="2957" y="12748"/>
                    <a:pt x="6598" y="12748"/>
                  </a:cubicBezTo>
                  <a:cubicBezTo>
                    <a:pt x="10246" y="12748"/>
                    <a:pt x="13202" y="9894"/>
                    <a:pt x="13202" y="6375"/>
                  </a:cubicBezTo>
                  <a:cubicBezTo>
                    <a:pt x="13202" y="2856"/>
                    <a:pt x="10246" y="1"/>
                    <a:pt x="6598" y="1"/>
                  </a:cubicBezTo>
                  <a:close/>
                </a:path>
              </a:pathLst>
            </a:custGeom>
            <a:solidFill>
              <a:srgbClr val="E7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99" name="Google Shape;16099;p86"/>
            <p:cNvSpPr/>
            <p:nvPr/>
          </p:nvSpPr>
          <p:spPr>
            <a:xfrm>
              <a:off x="1058353" y="1661387"/>
              <a:ext cx="120789" cy="115202"/>
            </a:xfrm>
            <a:custGeom>
              <a:avLst/>
              <a:gdLst/>
              <a:ahLst/>
              <a:cxnLst/>
              <a:rect l="l" t="t" r="r" b="b"/>
              <a:pathLst>
                <a:path w="4605" h="4392" extrusionOk="0">
                  <a:moveTo>
                    <a:pt x="2016" y="1"/>
                  </a:moveTo>
                  <a:cubicBezTo>
                    <a:pt x="1720" y="1"/>
                    <a:pt x="1429" y="73"/>
                    <a:pt x="1166" y="226"/>
                  </a:cubicBezTo>
                  <a:cubicBezTo>
                    <a:pt x="244" y="761"/>
                    <a:pt x="0" y="2077"/>
                    <a:pt x="631" y="3162"/>
                  </a:cubicBezTo>
                  <a:cubicBezTo>
                    <a:pt x="1081" y="3940"/>
                    <a:pt x="1848" y="4391"/>
                    <a:pt x="2588" y="4391"/>
                  </a:cubicBezTo>
                  <a:cubicBezTo>
                    <a:pt x="2885" y="4391"/>
                    <a:pt x="3178" y="4319"/>
                    <a:pt x="3445" y="4165"/>
                  </a:cubicBezTo>
                  <a:cubicBezTo>
                    <a:pt x="4367" y="3636"/>
                    <a:pt x="4604" y="2321"/>
                    <a:pt x="3980" y="1229"/>
                  </a:cubicBezTo>
                  <a:cubicBezTo>
                    <a:pt x="3530" y="454"/>
                    <a:pt x="2757" y="1"/>
                    <a:pt x="2016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00" name="Google Shape;16100;p86"/>
            <p:cNvSpPr/>
            <p:nvPr/>
          </p:nvSpPr>
          <p:spPr>
            <a:xfrm>
              <a:off x="862703" y="1552034"/>
              <a:ext cx="165249" cy="330131"/>
            </a:xfrm>
            <a:custGeom>
              <a:avLst/>
              <a:gdLst/>
              <a:ahLst/>
              <a:cxnLst/>
              <a:rect l="l" t="t" r="r" b="b"/>
              <a:pathLst>
                <a:path w="6300" h="12586" extrusionOk="0">
                  <a:moveTo>
                    <a:pt x="5167" y="1"/>
                  </a:moveTo>
                  <a:lnTo>
                    <a:pt x="5167" y="1"/>
                  </a:lnTo>
                  <a:cubicBezTo>
                    <a:pt x="2211" y="631"/>
                    <a:pt x="0" y="3174"/>
                    <a:pt x="0" y="6219"/>
                  </a:cubicBezTo>
                  <a:cubicBezTo>
                    <a:pt x="0" y="9636"/>
                    <a:pt x="2794" y="12430"/>
                    <a:pt x="6300" y="12586"/>
                  </a:cubicBezTo>
                  <a:cubicBezTo>
                    <a:pt x="3811" y="11569"/>
                    <a:pt x="2048" y="8999"/>
                    <a:pt x="2048" y="5995"/>
                  </a:cubicBezTo>
                  <a:cubicBezTo>
                    <a:pt x="2048" y="3459"/>
                    <a:pt x="3296" y="1242"/>
                    <a:pt x="5167" y="1"/>
                  </a:cubicBezTo>
                  <a:close/>
                </a:path>
              </a:pathLst>
            </a:custGeom>
            <a:solidFill>
              <a:srgbClr val="D1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01" name="Google Shape;16101;p86"/>
            <p:cNvSpPr/>
            <p:nvPr/>
          </p:nvSpPr>
          <p:spPr>
            <a:xfrm>
              <a:off x="1089462" y="1691315"/>
              <a:ext cx="35961" cy="41811"/>
            </a:xfrm>
            <a:custGeom>
              <a:avLst/>
              <a:gdLst/>
              <a:ahLst/>
              <a:cxnLst/>
              <a:rect l="l" t="t" r="r" b="b"/>
              <a:pathLst>
                <a:path w="1371" h="1594" extrusionOk="0">
                  <a:moveTo>
                    <a:pt x="685" y="0"/>
                  </a:moveTo>
                  <a:cubicBezTo>
                    <a:pt x="306" y="0"/>
                    <a:pt x="1" y="305"/>
                    <a:pt x="1" y="685"/>
                  </a:cubicBezTo>
                  <a:lnTo>
                    <a:pt x="1" y="909"/>
                  </a:lnTo>
                  <a:cubicBezTo>
                    <a:pt x="1" y="1288"/>
                    <a:pt x="306" y="1593"/>
                    <a:pt x="685" y="1593"/>
                  </a:cubicBezTo>
                  <a:cubicBezTo>
                    <a:pt x="1065" y="1593"/>
                    <a:pt x="1370" y="1288"/>
                    <a:pt x="1370" y="909"/>
                  </a:cubicBezTo>
                  <a:lnTo>
                    <a:pt x="1370" y="685"/>
                  </a:lnTo>
                  <a:cubicBezTo>
                    <a:pt x="1370" y="305"/>
                    <a:pt x="1065" y="0"/>
                    <a:pt x="685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02" name="Google Shape;16102;p86"/>
            <p:cNvSpPr/>
            <p:nvPr/>
          </p:nvSpPr>
          <p:spPr>
            <a:xfrm>
              <a:off x="1107429" y="1691315"/>
              <a:ext cx="17994" cy="29771"/>
            </a:xfrm>
            <a:custGeom>
              <a:avLst/>
              <a:gdLst/>
              <a:ahLst/>
              <a:cxnLst/>
              <a:rect l="l" t="t" r="r" b="b"/>
              <a:pathLst>
                <a:path w="686" h="1135" extrusionOk="0">
                  <a:moveTo>
                    <a:pt x="0" y="0"/>
                  </a:moveTo>
                  <a:lnTo>
                    <a:pt x="0" y="793"/>
                  </a:lnTo>
                  <a:cubicBezTo>
                    <a:pt x="0" y="1021"/>
                    <a:pt x="172" y="1134"/>
                    <a:pt x="343" y="1134"/>
                  </a:cubicBezTo>
                  <a:cubicBezTo>
                    <a:pt x="514" y="1134"/>
                    <a:pt x="685" y="1021"/>
                    <a:pt x="685" y="793"/>
                  </a:cubicBezTo>
                  <a:lnTo>
                    <a:pt x="685" y="685"/>
                  </a:lnTo>
                  <a:cubicBezTo>
                    <a:pt x="685" y="305"/>
                    <a:pt x="380" y="0"/>
                    <a:pt x="0" y="0"/>
                  </a:cubicBezTo>
                  <a:close/>
                </a:path>
              </a:pathLst>
            </a:custGeom>
            <a:solidFill>
              <a:srgbClr val="556E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03" name="Google Shape;16103;p86"/>
            <p:cNvSpPr/>
            <p:nvPr/>
          </p:nvSpPr>
          <p:spPr>
            <a:xfrm>
              <a:off x="1101554" y="1697164"/>
              <a:ext cx="11961" cy="11961"/>
            </a:xfrm>
            <a:custGeom>
              <a:avLst/>
              <a:gdLst/>
              <a:ahLst/>
              <a:cxnLst/>
              <a:rect l="l" t="t" r="r" b="b"/>
              <a:pathLst>
                <a:path w="456" h="456" extrusionOk="0">
                  <a:moveTo>
                    <a:pt x="224" y="1"/>
                  </a:moveTo>
                  <a:cubicBezTo>
                    <a:pt x="96" y="1"/>
                    <a:pt x="1" y="103"/>
                    <a:pt x="1" y="231"/>
                  </a:cubicBezTo>
                  <a:cubicBezTo>
                    <a:pt x="1" y="353"/>
                    <a:pt x="96" y="455"/>
                    <a:pt x="224" y="455"/>
                  </a:cubicBezTo>
                  <a:cubicBezTo>
                    <a:pt x="353" y="455"/>
                    <a:pt x="455" y="353"/>
                    <a:pt x="455" y="231"/>
                  </a:cubicBezTo>
                  <a:cubicBezTo>
                    <a:pt x="455" y="103"/>
                    <a:pt x="353" y="1"/>
                    <a:pt x="22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04" name="Google Shape;16104;p86"/>
            <p:cNvSpPr/>
            <p:nvPr/>
          </p:nvSpPr>
          <p:spPr>
            <a:xfrm>
              <a:off x="976174" y="1780759"/>
              <a:ext cx="119373" cy="77562"/>
            </a:xfrm>
            <a:custGeom>
              <a:avLst/>
              <a:gdLst/>
              <a:ahLst/>
              <a:cxnLst/>
              <a:rect l="l" t="t" r="r" b="b"/>
              <a:pathLst>
                <a:path w="4551" h="2957" extrusionOk="0">
                  <a:moveTo>
                    <a:pt x="1390" y="1"/>
                  </a:moveTo>
                  <a:cubicBezTo>
                    <a:pt x="624" y="1"/>
                    <a:pt x="0" y="408"/>
                    <a:pt x="0" y="909"/>
                  </a:cubicBezTo>
                  <a:cubicBezTo>
                    <a:pt x="0" y="1214"/>
                    <a:pt x="224" y="1479"/>
                    <a:pt x="570" y="1648"/>
                  </a:cubicBezTo>
                  <a:cubicBezTo>
                    <a:pt x="604" y="2374"/>
                    <a:pt x="1356" y="2957"/>
                    <a:pt x="2272" y="2957"/>
                  </a:cubicBezTo>
                  <a:cubicBezTo>
                    <a:pt x="3194" y="2957"/>
                    <a:pt x="3940" y="2374"/>
                    <a:pt x="3981" y="1648"/>
                  </a:cubicBezTo>
                  <a:cubicBezTo>
                    <a:pt x="4326" y="1479"/>
                    <a:pt x="4550" y="1214"/>
                    <a:pt x="4550" y="909"/>
                  </a:cubicBezTo>
                  <a:cubicBezTo>
                    <a:pt x="4550" y="408"/>
                    <a:pt x="3926" y="1"/>
                    <a:pt x="3160" y="1"/>
                  </a:cubicBezTo>
                  <a:cubicBezTo>
                    <a:pt x="2848" y="1"/>
                    <a:pt x="2550" y="68"/>
                    <a:pt x="2272" y="211"/>
                  </a:cubicBezTo>
                  <a:cubicBezTo>
                    <a:pt x="2001" y="68"/>
                    <a:pt x="1696" y="1"/>
                    <a:pt x="139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05" name="Google Shape;16105;p86"/>
            <p:cNvSpPr/>
            <p:nvPr/>
          </p:nvSpPr>
          <p:spPr>
            <a:xfrm>
              <a:off x="1006050" y="1762976"/>
              <a:ext cx="59621" cy="41653"/>
            </a:xfrm>
            <a:custGeom>
              <a:avLst/>
              <a:gdLst/>
              <a:ahLst/>
              <a:cxnLst/>
              <a:rect l="l" t="t" r="r" b="b"/>
              <a:pathLst>
                <a:path w="2273" h="1588" extrusionOk="0">
                  <a:moveTo>
                    <a:pt x="1133" y="1"/>
                  </a:moveTo>
                  <a:cubicBezTo>
                    <a:pt x="509" y="1"/>
                    <a:pt x="1" y="306"/>
                    <a:pt x="1" y="679"/>
                  </a:cubicBezTo>
                  <a:cubicBezTo>
                    <a:pt x="1" y="1058"/>
                    <a:pt x="509" y="1587"/>
                    <a:pt x="1133" y="1587"/>
                  </a:cubicBezTo>
                  <a:cubicBezTo>
                    <a:pt x="1763" y="1587"/>
                    <a:pt x="2272" y="1058"/>
                    <a:pt x="2272" y="679"/>
                  </a:cubicBezTo>
                  <a:cubicBezTo>
                    <a:pt x="2272" y="306"/>
                    <a:pt x="1763" y="1"/>
                    <a:pt x="1133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06" name="Google Shape;16106;p86"/>
            <p:cNvSpPr/>
            <p:nvPr/>
          </p:nvSpPr>
          <p:spPr>
            <a:xfrm>
              <a:off x="975282" y="1798360"/>
              <a:ext cx="121156" cy="33024"/>
            </a:xfrm>
            <a:custGeom>
              <a:avLst/>
              <a:gdLst/>
              <a:ahLst/>
              <a:cxnLst/>
              <a:rect l="l" t="t" r="r" b="b"/>
              <a:pathLst>
                <a:path w="4619" h="1259" extrusionOk="0">
                  <a:moveTo>
                    <a:pt x="254" y="0"/>
                  </a:moveTo>
                  <a:cubicBezTo>
                    <a:pt x="154" y="0"/>
                    <a:pt x="55" y="61"/>
                    <a:pt x="34" y="198"/>
                  </a:cubicBezTo>
                  <a:cubicBezTo>
                    <a:pt x="0" y="448"/>
                    <a:pt x="75" y="706"/>
                    <a:pt x="251" y="889"/>
                  </a:cubicBezTo>
                  <a:cubicBezTo>
                    <a:pt x="475" y="1133"/>
                    <a:pt x="855" y="1255"/>
                    <a:pt x="1370" y="1255"/>
                  </a:cubicBezTo>
                  <a:cubicBezTo>
                    <a:pt x="1553" y="1255"/>
                    <a:pt x="1730" y="1242"/>
                    <a:pt x="1913" y="1221"/>
                  </a:cubicBezTo>
                  <a:cubicBezTo>
                    <a:pt x="2045" y="1201"/>
                    <a:pt x="2177" y="1191"/>
                    <a:pt x="2309" y="1191"/>
                  </a:cubicBezTo>
                  <a:cubicBezTo>
                    <a:pt x="2441" y="1191"/>
                    <a:pt x="2574" y="1201"/>
                    <a:pt x="2706" y="1221"/>
                  </a:cubicBezTo>
                  <a:cubicBezTo>
                    <a:pt x="2899" y="1246"/>
                    <a:pt x="3078" y="1258"/>
                    <a:pt x="3243" y="1258"/>
                  </a:cubicBezTo>
                  <a:cubicBezTo>
                    <a:pt x="3762" y="1258"/>
                    <a:pt x="4141" y="1136"/>
                    <a:pt x="4367" y="889"/>
                  </a:cubicBezTo>
                  <a:cubicBezTo>
                    <a:pt x="4543" y="706"/>
                    <a:pt x="4618" y="448"/>
                    <a:pt x="4577" y="198"/>
                  </a:cubicBezTo>
                  <a:cubicBezTo>
                    <a:pt x="4553" y="88"/>
                    <a:pt x="4458" y="11"/>
                    <a:pt x="4350" y="11"/>
                  </a:cubicBezTo>
                  <a:cubicBezTo>
                    <a:pt x="4338" y="11"/>
                    <a:pt x="4326" y="12"/>
                    <a:pt x="4313" y="15"/>
                  </a:cubicBezTo>
                  <a:cubicBezTo>
                    <a:pt x="4191" y="42"/>
                    <a:pt x="4110" y="157"/>
                    <a:pt x="4130" y="279"/>
                  </a:cubicBezTo>
                  <a:cubicBezTo>
                    <a:pt x="4143" y="394"/>
                    <a:pt x="4110" y="503"/>
                    <a:pt x="4028" y="584"/>
                  </a:cubicBezTo>
                  <a:cubicBezTo>
                    <a:pt x="3944" y="674"/>
                    <a:pt x="3735" y="801"/>
                    <a:pt x="3245" y="801"/>
                  </a:cubicBezTo>
                  <a:cubicBezTo>
                    <a:pt x="3107" y="801"/>
                    <a:pt x="2946" y="791"/>
                    <a:pt x="2760" y="767"/>
                  </a:cubicBezTo>
                  <a:cubicBezTo>
                    <a:pt x="2686" y="754"/>
                    <a:pt x="2611" y="747"/>
                    <a:pt x="2536" y="747"/>
                  </a:cubicBezTo>
                  <a:lnTo>
                    <a:pt x="2536" y="170"/>
                  </a:lnTo>
                  <a:cubicBezTo>
                    <a:pt x="2536" y="42"/>
                    <a:pt x="2435" y="8"/>
                    <a:pt x="2306" y="8"/>
                  </a:cubicBezTo>
                  <a:cubicBezTo>
                    <a:pt x="2184" y="8"/>
                    <a:pt x="2082" y="42"/>
                    <a:pt x="2082" y="170"/>
                  </a:cubicBezTo>
                  <a:lnTo>
                    <a:pt x="2082" y="747"/>
                  </a:lnTo>
                  <a:cubicBezTo>
                    <a:pt x="2001" y="747"/>
                    <a:pt x="1926" y="754"/>
                    <a:pt x="1852" y="767"/>
                  </a:cubicBezTo>
                  <a:cubicBezTo>
                    <a:pt x="1667" y="791"/>
                    <a:pt x="1507" y="801"/>
                    <a:pt x="1370" y="801"/>
                  </a:cubicBezTo>
                  <a:cubicBezTo>
                    <a:pt x="883" y="801"/>
                    <a:pt x="674" y="674"/>
                    <a:pt x="584" y="584"/>
                  </a:cubicBezTo>
                  <a:cubicBezTo>
                    <a:pt x="509" y="503"/>
                    <a:pt x="468" y="394"/>
                    <a:pt x="482" y="286"/>
                  </a:cubicBezTo>
                  <a:cubicBezTo>
                    <a:pt x="524" y="108"/>
                    <a:pt x="388" y="0"/>
                    <a:pt x="254" y="0"/>
                  </a:cubicBezTo>
                  <a:close/>
                </a:path>
              </a:pathLst>
            </a:custGeom>
            <a:solidFill>
              <a:srgbClr val="556E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07" name="Google Shape;16107;p86"/>
            <p:cNvSpPr/>
            <p:nvPr/>
          </p:nvSpPr>
          <p:spPr>
            <a:xfrm>
              <a:off x="1006050" y="1765992"/>
              <a:ext cx="49470" cy="38820"/>
            </a:xfrm>
            <a:custGeom>
              <a:avLst/>
              <a:gdLst/>
              <a:ahLst/>
              <a:cxnLst/>
              <a:rect l="l" t="t" r="r" b="b"/>
              <a:pathLst>
                <a:path w="1886" h="1480" extrusionOk="0">
                  <a:moveTo>
                    <a:pt x="502" y="1"/>
                  </a:moveTo>
                  <a:cubicBezTo>
                    <a:pt x="197" y="123"/>
                    <a:pt x="1" y="333"/>
                    <a:pt x="1" y="564"/>
                  </a:cubicBezTo>
                  <a:cubicBezTo>
                    <a:pt x="1" y="943"/>
                    <a:pt x="509" y="1479"/>
                    <a:pt x="1133" y="1479"/>
                  </a:cubicBezTo>
                  <a:cubicBezTo>
                    <a:pt x="1411" y="1472"/>
                    <a:pt x="1675" y="1377"/>
                    <a:pt x="1886" y="1201"/>
                  </a:cubicBezTo>
                  <a:lnTo>
                    <a:pt x="1886" y="1201"/>
                  </a:lnTo>
                  <a:cubicBezTo>
                    <a:pt x="1791" y="1228"/>
                    <a:pt x="1689" y="1249"/>
                    <a:pt x="1594" y="1249"/>
                  </a:cubicBezTo>
                  <a:cubicBezTo>
                    <a:pt x="963" y="1249"/>
                    <a:pt x="455" y="638"/>
                    <a:pt x="455" y="211"/>
                  </a:cubicBezTo>
                  <a:cubicBezTo>
                    <a:pt x="455" y="136"/>
                    <a:pt x="468" y="62"/>
                    <a:pt x="502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08" name="Google Shape;16108;p86"/>
            <p:cNvSpPr/>
            <p:nvPr/>
          </p:nvSpPr>
          <p:spPr>
            <a:xfrm>
              <a:off x="892396" y="1661387"/>
              <a:ext cx="120789" cy="115202"/>
            </a:xfrm>
            <a:custGeom>
              <a:avLst/>
              <a:gdLst/>
              <a:ahLst/>
              <a:cxnLst/>
              <a:rect l="l" t="t" r="r" b="b"/>
              <a:pathLst>
                <a:path w="4605" h="4392" extrusionOk="0">
                  <a:moveTo>
                    <a:pt x="2593" y="1"/>
                  </a:moveTo>
                  <a:cubicBezTo>
                    <a:pt x="1851" y="1"/>
                    <a:pt x="1082" y="454"/>
                    <a:pt x="631" y="1229"/>
                  </a:cubicBezTo>
                  <a:cubicBezTo>
                    <a:pt x="1" y="2321"/>
                    <a:pt x="245" y="3636"/>
                    <a:pt x="1167" y="4165"/>
                  </a:cubicBezTo>
                  <a:cubicBezTo>
                    <a:pt x="1431" y="4319"/>
                    <a:pt x="1723" y="4391"/>
                    <a:pt x="2020" y="4391"/>
                  </a:cubicBezTo>
                  <a:cubicBezTo>
                    <a:pt x="2760" y="4391"/>
                    <a:pt x="3531" y="3940"/>
                    <a:pt x="3981" y="3162"/>
                  </a:cubicBezTo>
                  <a:cubicBezTo>
                    <a:pt x="4605" y="2077"/>
                    <a:pt x="4367" y="761"/>
                    <a:pt x="3445" y="226"/>
                  </a:cubicBezTo>
                  <a:cubicBezTo>
                    <a:pt x="3180" y="73"/>
                    <a:pt x="2889" y="1"/>
                    <a:pt x="2593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09" name="Google Shape;16109;p86"/>
            <p:cNvSpPr/>
            <p:nvPr/>
          </p:nvSpPr>
          <p:spPr>
            <a:xfrm>
              <a:off x="946298" y="1691315"/>
              <a:ext cx="35778" cy="41811"/>
            </a:xfrm>
            <a:custGeom>
              <a:avLst/>
              <a:gdLst/>
              <a:ahLst/>
              <a:cxnLst/>
              <a:rect l="l" t="t" r="r" b="b"/>
              <a:pathLst>
                <a:path w="1364" h="1594" extrusionOk="0">
                  <a:moveTo>
                    <a:pt x="685" y="0"/>
                  </a:moveTo>
                  <a:cubicBezTo>
                    <a:pt x="305" y="0"/>
                    <a:pt x="0" y="305"/>
                    <a:pt x="7" y="685"/>
                  </a:cubicBezTo>
                  <a:lnTo>
                    <a:pt x="7" y="909"/>
                  </a:lnTo>
                  <a:cubicBezTo>
                    <a:pt x="0" y="1282"/>
                    <a:pt x="305" y="1587"/>
                    <a:pt x="685" y="1593"/>
                  </a:cubicBezTo>
                  <a:cubicBezTo>
                    <a:pt x="1058" y="1593"/>
                    <a:pt x="1363" y="1288"/>
                    <a:pt x="1363" y="909"/>
                  </a:cubicBezTo>
                  <a:lnTo>
                    <a:pt x="1363" y="678"/>
                  </a:lnTo>
                  <a:cubicBezTo>
                    <a:pt x="1363" y="305"/>
                    <a:pt x="1058" y="0"/>
                    <a:pt x="685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10" name="Google Shape;16110;p86"/>
            <p:cNvSpPr/>
            <p:nvPr/>
          </p:nvSpPr>
          <p:spPr>
            <a:xfrm>
              <a:off x="964266" y="1691315"/>
              <a:ext cx="17810" cy="29771"/>
            </a:xfrm>
            <a:custGeom>
              <a:avLst/>
              <a:gdLst/>
              <a:ahLst/>
              <a:cxnLst/>
              <a:rect l="l" t="t" r="r" b="b"/>
              <a:pathLst>
                <a:path w="679" h="1135" extrusionOk="0">
                  <a:moveTo>
                    <a:pt x="0" y="0"/>
                  </a:moveTo>
                  <a:lnTo>
                    <a:pt x="0" y="793"/>
                  </a:lnTo>
                  <a:cubicBezTo>
                    <a:pt x="0" y="1021"/>
                    <a:pt x="170" y="1134"/>
                    <a:pt x="339" y="1134"/>
                  </a:cubicBezTo>
                  <a:cubicBezTo>
                    <a:pt x="509" y="1134"/>
                    <a:pt x="678" y="1021"/>
                    <a:pt x="678" y="793"/>
                  </a:cubicBezTo>
                  <a:lnTo>
                    <a:pt x="678" y="685"/>
                  </a:lnTo>
                  <a:cubicBezTo>
                    <a:pt x="678" y="305"/>
                    <a:pt x="373" y="0"/>
                    <a:pt x="0" y="0"/>
                  </a:cubicBezTo>
                  <a:close/>
                </a:path>
              </a:pathLst>
            </a:custGeom>
            <a:solidFill>
              <a:srgbClr val="556E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11" name="Google Shape;16111;p86"/>
            <p:cNvSpPr/>
            <p:nvPr/>
          </p:nvSpPr>
          <p:spPr>
            <a:xfrm>
              <a:off x="958207" y="1697164"/>
              <a:ext cx="11935" cy="11961"/>
            </a:xfrm>
            <a:custGeom>
              <a:avLst/>
              <a:gdLst/>
              <a:ahLst/>
              <a:cxnLst/>
              <a:rect l="l" t="t" r="r" b="b"/>
              <a:pathLst>
                <a:path w="455" h="456" extrusionOk="0">
                  <a:moveTo>
                    <a:pt x="231" y="1"/>
                  </a:moveTo>
                  <a:cubicBezTo>
                    <a:pt x="102" y="1"/>
                    <a:pt x="1" y="103"/>
                    <a:pt x="1" y="231"/>
                  </a:cubicBezTo>
                  <a:cubicBezTo>
                    <a:pt x="1" y="353"/>
                    <a:pt x="102" y="455"/>
                    <a:pt x="231" y="455"/>
                  </a:cubicBezTo>
                  <a:cubicBezTo>
                    <a:pt x="353" y="455"/>
                    <a:pt x="455" y="353"/>
                    <a:pt x="455" y="231"/>
                  </a:cubicBezTo>
                  <a:cubicBezTo>
                    <a:pt x="455" y="103"/>
                    <a:pt x="353" y="1"/>
                    <a:pt x="2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112" name="Google Shape;16112;p86"/>
          <p:cNvGrpSpPr/>
          <p:nvPr/>
        </p:nvGrpSpPr>
        <p:grpSpPr>
          <a:xfrm>
            <a:off x="8038497" y="2906079"/>
            <a:ext cx="236568" cy="370105"/>
            <a:chOff x="8038497" y="2906079"/>
            <a:chExt cx="236568" cy="370105"/>
          </a:xfrm>
        </p:grpSpPr>
        <p:sp>
          <p:nvSpPr>
            <p:cNvPr id="16113" name="Google Shape;16113;p86"/>
            <p:cNvSpPr/>
            <p:nvPr/>
          </p:nvSpPr>
          <p:spPr>
            <a:xfrm>
              <a:off x="8114616" y="3032508"/>
              <a:ext cx="55345" cy="237801"/>
            </a:xfrm>
            <a:custGeom>
              <a:avLst/>
              <a:gdLst/>
              <a:ahLst/>
              <a:cxnLst/>
              <a:rect l="l" t="t" r="r" b="b"/>
              <a:pathLst>
                <a:path w="2110" h="9066" extrusionOk="0">
                  <a:moveTo>
                    <a:pt x="1370" y="0"/>
                  </a:moveTo>
                  <a:cubicBezTo>
                    <a:pt x="0" y="3275"/>
                    <a:pt x="373" y="9066"/>
                    <a:pt x="373" y="9066"/>
                  </a:cubicBezTo>
                  <a:lnTo>
                    <a:pt x="1723" y="9066"/>
                  </a:lnTo>
                  <a:cubicBezTo>
                    <a:pt x="1723" y="9066"/>
                    <a:pt x="943" y="3696"/>
                    <a:pt x="2109" y="285"/>
                  </a:cubicBezTo>
                  <a:lnTo>
                    <a:pt x="1370" y="0"/>
                  </a:ln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14" name="Google Shape;16114;p86"/>
            <p:cNvSpPr/>
            <p:nvPr/>
          </p:nvSpPr>
          <p:spPr>
            <a:xfrm>
              <a:off x="8114800" y="2997123"/>
              <a:ext cx="83070" cy="273185"/>
            </a:xfrm>
            <a:custGeom>
              <a:avLst/>
              <a:gdLst/>
              <a:ahLst/>
              <a:cxnLst/>
              <a:rect l="l" t="t" r="r" b="b"/>
              <a:pathLst>
                <a:path w="3167" h="10415" extrusionOk="0">
                  <a:moveTo>
                    <a:pt x="1105" y="0"/>
                  </a:moveTo>
                  <a:cubicBezTo>
                    <a:pt x="848" y="454"/>
                    <a:pt x="949" y="1031"/>
                    <a:pt x="1356" y="1370"/>
                  </a:cubicBezTo>
                  <a:cubicBezTo>
                    <a:pt x="0" y="4651"/>
                    <a:pt x="366" y="10415"/>
                    <a:pt x="366" y="10415"/>
                  </a:cubicBezTo>
                  <a:lnTo>
                    <a:pt x="997" y="10415"/>
                  </a:lnTo>
                  <a:cubicBezTo>
                    <a:pt x="922" y="9357"/>
                    <a:pt x="692" y="4760"/>
                    <a:pt x="1594" y="1756"/>
                  </a:cubicBezTo>
                  <a:cubicBezTo>
                    <a:pt x="1622" y="1665"/>
                    <a:pt x="1708" y="1607"/>
                    <a:pt x="1803" y="1607"/>
                  </a:cubicBezTo>
                  <a:cubicBezTo>
                    <a:pt x="1821" y="1607"/>
                    <a:pt x="1840" y="1609"/>
                    <a:pt x="1858" y="1614"/>
                  </a:cubicBezTo>
                  <a:cubicBezTo>
                    <a:pt x="1926" y="1627"/>
                    <a:pt x="1994" y="1634"/>
                    <a:pt x="2068" y="1634"/>
                  </a:cubicBezTo>
                  <a:cubicBezTo>
                    <a:pt x="2665" y="1634"/>
                    <a:pt x="3146" y="1166"/>
                    <a:pt x="3167" y="570"/>
                  </a:cubicBezTo>
                  <a:cubicBezTo>
                    <a:pt x="2482" y="366"/>
                    <a:pt x="1797" y="170"/>
                    <a:pt x="1105" y="0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15" name="Google Shape;16115;p86"/>
            <p:cNvSpPr/>
            <p:nvPr/>
          </p:nvSpPr>
          <p:spPr>
            <a:xfrm>
              <a:off x="8104649" y="3264433"/>
              <a:ext cx="74729" cy="11751"/>
            </a:xfrm>
            <a:custGeom>
              <a:avLst/>
              <a:gdLst/>
              <a:ahLst/>
              <a:cxnLst/>
              <a:rect l="l" t="t" r="r" b="b"/>
              <a:pathLst>
                <a:path w="2849" h="448" extrusionOk="0">
                  <a:moveTo>
                    <a:pt x="299" y="0"/>
                  </a:moveTo>
                  <a:cubicBezTo>
                    <a:pt x="1" y="0"/>
                    <a:pt x="1" y="448"/>
                    <a:pt x="299" y="448"/>
                  </a:cubicBezTo>
                  <a:lnTo>
                    <a:pt x="2550" y="448"/>
                  </a:lnTo>
                  <a:cubicBezTo>
                    <a:pt x="2849" y="448"/>
                    <a:pt x="2849" y="0"/>
                    <a:pt x="2550" y="0"/>
                  </a:cubicBez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16" name="Google Shape;16116;p86"/>
            <p:cNvSpPr/>
            <p:nvPr/>
          </p:nvSpPr>
          <p:spPr>
            <a:xfrm>
              <a:off x="8139666" y="2906079"/>
              <a:ext cx="60355" cy="104763"/>
            </a:xfrm>
            <a:custGeom>
              <a:avLst/>
              <a:gdLst/>
              <a:ahLst/>
              <a:cxnLst/>
              <a:rect l="l" t="t" r="r" b="b"/>
              <a:pathLst>
                <a:path w="2301" h="3994" extrusionOk="0">
                  <a:moveTo>
                    <a:pt x="177" y="0"/>
                  </a:moveTo>
                  <a:cubicBezTo>
                    <a:pt x="75" y="0"/>
                    <a:pt x="1" y="107"/>
                    <a:pt x="49" y="203"/>
                  </a:cubicBezTo>
                  <a:cubicBezTo>
                    <a:pt x="327" y="833"/>
                    <a:pt x="1025" y="2508"/>
                    <a:pt x="1215" y="3993"/>
                  </a:cubicBezTo>
                  <a:cubicBezTo>
                    <a:pt x="2300" y="2644"/>
                    <a:pt x="2198" y="1871"/>
                    <a:pt x="1995" y="1444"/>
                  </a:cubicBezTo>
                  <a:cubicBezTo>
                    <a:pt x="1547" y="501"/>
                    <a:pt x="666" y="135"/>
                    <a:pt x="218" y="6"/>
                  </a:cubicBezTo>
                  <a:cubicBezTo>
                    <a:pt x="204" y="2"/>
                    <a:pt x="190" y="0"/>
                    <a:pt x="177" y="0"/>
                  </a:cubicBez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17" name="Google Shape;16117;p86"/>
            <p:cNvSpPr/>
            <p:nvPr/>
          </p:nvSpPr>
          <p:spPr>
            <a:xfrm>
              <a:off x="8038497" y="2975169"/>
              <a:ext cx="133065" cy="50598"/>
            </a:xfrm>
            <a:custGeom>
              <a:avLst/>
              <a:gdLst/>
              <a:ahLst/>
              <a:cxnLst/>
              <a:rect l="l" t="t" r="r" b="b"/>
              <a:pathLst>
                <a:path w="5073" h="1929" extrusionOk="0">
                  <a:moveTo>
                    <a:pt x="2830" y="0"/>
                  </a:moveTo>
                  <a:cubicBezTo>
                    <a:pt x="2617" y="0"/>
                    <a:pt x="2416" y="22"/>
                    <a:pt x="2238" y="57"/>
                  </a:cubicBezTo>
                  <a:cubicBezTo>
                    <a:pt x="1051" y="288"/>
                    <a:pt x="333" y="1278"/>
                    <a:pt x="48" y="1766"/>
                  </a:cubicBezTo>
                  <a:cubicBezTo>
                    <a:pt x="0" y="1837"/>
                    <a:pt x="61" y="1928"/>
                    <a:pt x="140" y="1928"/>
                  </a:cubicBezTo>
                  <a:cubicBezTo>
                    <a:pt x="152" y="1928"/>
                    <a:pt x="164" y="1926"/>
                    <a:pt x="177" y="1922"/>
                  </a:cubicBezTo>
                  <a:cubicBezTo>
                    <a:pt x="732" y="1710"/>
                    <a:pt x="2087" y="1270"/>
                    <a:pt x="3776" y="1270"/>
                  </a:cubicBezTo>
                  <a:cubicBezTo>
                    <a:pt x="4190" y="1270"/>
                    <a:pt x="4625" y="1296"/>
                    <a:pt x="5072" y="1359"/>
                  </a:cubicBezTo>
                  <a:cubicBezTo>
                    <a:pt x="4545" y="298"/>
                    <a:pt x="3611" y="0"/>
                    <a:pt x="2830" y="0"/>
                  </a:cubicBez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18" name="Google Shape;16118;p86"/>
            <p:cNvSpPr/>
            <p:nvPr/>
          </p:nvSpPr>
          <p:spPr>
            <a:xfrm>
              <a:off x="8171535" y="2996048"/>
              <a:ext cx="93221" cy="82152"/>
            </a:xfrm>
            <a:custGeom>
              <a:avLst/>
              <a:gdLst/>
              <a:ahLst/>
              <a:cxnLst/>
              <a:rect l="l" t="t" r="r" b="b"/>
              <a:pathLst>
                <a:path w="3554" h="3132" extrusionOk="0">
                  <a:moveTo>
                    <a:pt x="1261" y="0"/>
                  </a:moveTo>
                  <a:cubicBezTo>
                    <a:pt x="469" y="0"/>
                    <a:pt x="0" y="563"/>
                    <a:pt x="0" y="563"/>
                  </a:cubicBezTo>
                  <a:cubicBezTo>
                    <a:pt x="1736" y="1221"/>
                    <a:pt x="2835" y="2482"/>
                    <a:pt x="3282" y="3079"/>
                  </a:cubicBezTo>
                  <a:cubicBezTo>
                    <a:pt x="3313" y="3115"/>
                    <a:pt x="3354" y="3131"/>
                    <a:pt x="3394" y="3131"/>
                  </a:cubicBezTo>
                  <a:cubicBezTo>
                    <a:pt x="3466" y="3131"/>
                    <a:pt x="3535" y="3078"/>
                    <a:pt x="3540" y="2991"/>
                  </a:cubicBezTo>
                  <a:cubicBezTo>
                    <a:pt x="3553" y="2414"/>
                    <a:pt x="3499" y="1234"/>
                    <a:pt x="2740" y="617"/>
                  </a:cubicBezTo>
                  <a:cubicBezTo>
                    <a:pt x="2173" y="153"/>
                    <a:pt x="1673" y="0"/>
                    <a:pt x="1261" y="0"/>
                  </a:cubicBez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19" name="Google Shape;16119;p86"/>
            <p:cNvSpPr/>
            <p:nvPr/>
          </p:nvSpPr>
          <p:spPr>
            <a:xfrm>
              <a:off x="8067297" y="2917646"/>
              <a:ext cx="207768" cy="93195"/>
            </a:xfrm>
            <a:custGeom>
              <a:avLst/>
              <a:gdLst/>
              <a:ahLst/>
              <a:cxnLst/>
              <a:rect l="l" t="t" r="r" b="b"/>
              <a:pathLst>
                <a:path w="7921" h="3553" extrusionOk="0">
                  <a:moveTo>
                    <a:pt x="1147" y="0"/>
                  </a:moveTo>
                  <a:cubicBezTo>
                    <a:pt x="773" y="0"/>
                    <a:pt x="433" y="58"/>
                    <a:pt x="163" y="128"/>
                  </a:cubicBezTo>
                  <a:cubicBezTo>
                    <a:pt x="14" y="175"/>
                    <a:pt x="1" y="379"/>
                    <a:pt x="150" y="447"/>
                  </a:cubicBezTo>
                  <a:cubicBezTo>
                    <a:pt x="957" y="799"/>
                    <a:pt x="2930" y="2189"/>
                    <a:pt x="3974" y="3552"/>
                  </a:cubicBezTo>
                  <a:cubicBezTo>
                    <a:pt x="5032" y="2799"/>
                    <a:pt x="7019" y="1938"/>
                    <a:pt x="7751" y="1816"/>
                  </a:cubicBezTo>
                  <a:cubicBezTo>
                    <a:pt x="7887" y="1796"/>
                    <a:pt x="7921" y="1620"/>
                    <a:pt x="7798" y="1552"/>
                  </a:cubicBezTo>
                  <a:cubicBezTo>
                    <a:pt x="7422" y="1341"/>
                    <a:pt x="6789" y="1060"/>
                    <a:pt x="6112" y="1060"/>
                  </a:cubicBezTo>
                  <a:cubicBezTo>
                    <a:pt x="5874" y="1060"/>
                    <a:pt x="5631" y="1094"/>
                    <a:pt x="5391" y="1179"/>
                  </a:cubicBezTo>
                  <a:cubicBezTo>
                    <a:pt x="4618" y="1450"/>
                    <a:pt x="4252" y="1952"/>
                    <a:pt x="4089" y="2427"/>
                  </a:cubicBezTo>
                  <a:cubicBezTo>
                    <a:pt x="4022" y="1823"/>
                    <a:pt x="3737" y="1091"/>
                    <a:pt x="2862" y="501"/>
                  </a:cubicBezTo>
                  <a:cubicBezTo>
                    <a:pt x="2294" y="121"/>
                    <a:pt x="1686" y="0"/>
                    <a:pt x="1147" y="0"/>
                  </a:cubicBez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120" name="Google Shape;16120;p86"/>
          <p:cNvGrpSpPr/>
          <p:nvPr/>
        </p:nvGrpSpPr>
        <p:grpSpPr>
          <a:xfrm>
            <a:off x="6324130" y="1566303"/>
            <a:ext cx="370630" cy="261802"/>
            <a:chOff x="6324130" y="1566303"/>
            <a:chExt cx="370630" cy="261802"/>
          </a:xfrm>
        </p:grpSpPr>
        <p:sp>
          <p:nvSpPr>
            <p:cNvPr id="16121" name="Google Shape;16121;p86"/>
            <p:cNvSpPr/>
            <p:nvPr/>
          </p:nvSpPr>
          <p:spPr>
            <a:xfrm>
              <a:off x="6536147" y="1780418"/>
              <a:ext cx="57286" cy="47686"/>
            </a:xfrm>
            <a:custGeom>
              <a:avLst/>
              <a:gdLst/>
              <a:ahLst/>
              <a:cxnLst/>
              <a:rect l="l" t="t" r="r" b="b"/>
              <a:pathLst>
                <a:path w="2184" h="1818" extrusionOk="0">
                  <a:moveTo>
                    <a:pt x="814" y="0"/>
                  </a:moveTo>
                  <a:lnTo>
                    <a:pt x="814" y="1051"/>
                  </a:lnTo>
                  <a:lnTo>
                    <a:pt x="448" y="1092"/>
                  </a:lnTo>
                  <a:cubicBezTo>
                    <a:pt x="0" y="1153"/>
                    <a:pt x="41" y="1811"/>
                    <a:pt x="495" y="1817"/>
                  </a:cubicBezTo>
                  <a:lnTo>
                    <a:pt x="1722" y="1817"/>
                  </a:lnTo>
                  <a:cubicBezTo>
                    <a:pt x="1973" y="1817"/>
                    <a:pt x="2184" y="1614"/>
                    <a:pt x="2184" y="1363"/>
                  </a:cubicBezTo>
                  <a:lnTo>
                    <a:pt x="2184" y="0"/>
                  </a:lnTo>
                  <a:close/>
                </a:path>
              </a:pathLst>
            </a:custGeom>
            <a:solidFill>
              <a:srgbClr val="7085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22" name="Google Shape;16122;p86"/>
            <p:cNvSpPr/>
            <p:nvPr/>
          </p:nvSpPr>
          <p:spPr>
            <a:xfrm>
              <a:off x="6404525" y="1787343"/>
              <a:ext cx="51253" cy="40761"/>
            </a:xfrm>
            <a:custGeom>
              <a:avLst/>
              <a:gdLst/>
              <a:ahLst/>
              <a:cxnLst/>
              <a:rect l="l" t="t" r="r" b="b"/>
              <a:pathLst>
                <a:path w="1954" h="1554" extrusionOk="0">
                  <a:moveTo>
                    <a:pt x="814" y="1"/>
                  </a:moveTo>
                  <a:lnTo>
                    <a:pt x="814" y="787"/>
                  </a:lnTo>
                  <a:lnTo>
                    <a:pt x="448" y="828"/>
                  </a:lnTo>
                  <a:cubicBezTo>
                    <a:pt x="0" y="889"/>
                    <a:pt x="41" y="1547"/>
                    <a:pt x="495" y="1553"/>
                  </a:cubicBezTo>
                  <a:lnTo>
                    <a:pt x="1499" y="1553"/>
                  </a:lnTo>
                  <a:cubicBezTo>
                    <a:pt x="1750" y="1553"/>
                    <a:pt x="1953" y="1350"/>
                    <a:pt x="1953" y="1099"/>
                  </a:cubicBezTo>
                  <a:lnTo>
                    <a:pt x="1953" y="1"/>
                  </a:lnTo>
                  <a:close/>
                </a:path>
              </a:pathLst>
            </a:custGeom>
            <a:solidFill>
              <a:srgbClr val="7085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23" name="Google Shape;16123;p86"/>
            <p:cNvSpPr/>
            <p:nvPr/>
          </p:nvSpPr>
          <p:spPr>
            <a:xfrm>
              <a:off x="6566023" y="1780418"/>
              <a:ext cx="57286" cy="47686"/>
            </a:xfrm>
            <a:custGeom>
              <a:avLst/>
              <a:gdLst/>
              <a:ahLst/>
              <a:cxnLst/>
              <a:rect l="l" t="t" r="r" b="b"/>
              <a:pathLst>
                <a:path w="2184" h="1818" extrusionOk="0">
                  <a:moveTo>
                    <a:pt x="814" y="0"/>
                  </a:moveTo>
                  <a:lnTo>
                    <a:pt x="814" y="1051"/>
                  </a:lnTo>
                  <a:lnTo>
                    <a:pt x="448" y="1092"/>
                  </a:lnTo>
                  <a:cubicBezTo>
                    <a:pt x="0" y="1153"/>
                    <a:pt x="41" y="1811"/>
                    <a:pt x="495" y="1817"/>
                  </a:cubicBezTo>
                  <a:lnTo>
                    <a:pt x="1723" y="1817"/>
                  </a:lnTo>
                  <a:cubicBezTo>
                    <a:pt x="1980" y="1817"/>
                    <a:pt x="2184" y="1614"/>
                    <a:pt x="2184" y="1363"/>
                  </a:cubicBezTo>
                  <a:lnTo>
                    <a:pt x="2184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24" name="Google Shape;16124;p86"/>
            <p:cNvSpPr/>
            <p:nvPr/>
          </p:nvSpPr>
          <p:spPr>
            <a:xfrm>
              <a:off x="6434401" y="1787343"/>
              <a:ext cx="51253" cy="40761"/>
            </a:xfrm>
            <a:custGeom>
              <a:avLst/>
              <a:gdLst/>
              <a:ahLst/>
              <a:cxnLst/>
              <a:rect l="l" t="t" r="r" b="b"/>
              <a:pathLst>
                <a:path w="1954" h="1554" extrusionOk="0">
                  <a:moveTo>
                    <a:pt x="814" y="1"/>
                  </a:moveTo>
                  <a:lnTo>
                    <a:pt x="814" y="787"/>
                  </a:lnTo>
                  <a:lnTo>
                    <a:pt x="448" y="828"/>
                  </a:lnTo>
                  <a:cubicBezTo>
                    <a:pt x="1" y="889"/>
                    <a:pt x="41" y="1547"/>
                    <a:pt x="496" y="1553"/>
                  </a:cubicBezTo>
                  <a:lnTo>
                    <a:pt x="1499" y="1553"/>
                  </a:lnTo>
                  <a:cubicBezTo>
                    <a:pt x="1750" y="1553"/>
                    <a:pt x="1953" y="1350"/>
                    <a:pt x="1953" y="1099"/>
                  </a:cubicBezTo>
                  <a:lnTo>
                    <a:pt x="1953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25" name="Google Shape;16125;p86"/>
            <p:cNvSpPr/>
            <p:nvPr/>
          </p:nvSpPr>
          <p:spPr>
            <a:xfrm>
              <a:off x="6324314" y="1684889"/>
              <a:ext cx="362315" cy="112212"/>
            </a:xfrm>
            <a:custGeom>
              <a:avLst/>
              <a:gdLst/>
              <a:ahLst/>
              <a:cxnLst/>
              <a:rect l="l" t="t" r="r" b="b"/>
              <a:pathLst>
                <a:path w="13813" h="4278" extrusionOk="0">
                  <a:moveTo>
                    <a:pt x="3722" y="0"/>
                  </a:moveTo>
                  <a:cubicBezTo>
                    <a:pt x="2781" y="0"/>
                    <a:pt x="2161" y="766"/>
                    <a:pt x="678" y="903"/>
                  </a:cubicBezTo>
                  <a:cubicBezTo>
                    <a:pt x="245" y="943"/>
                    <a:pt x="89" y="1215"/>
                    <a:pt x="28" y="1398"/>
                  </a:cubicBezTo>
                  <a:cubicBezTo>
                    <a:pt x="0" y="1506"/>
                    <a:pt x="7" y="1615"/>
                    <a:pt x="61" y="1710"/>
                  </a:cubicBezTo>
                  <a:cubicBezTo>
                    <a:pt x="1015" y="3349"/>
                    <a:pt x="4230" y="4277"/>
                    <a:pt x="7360" y="4277"/>
                  </a:cubicBezTo>
                  <a:cubicBezTo>
                    <a:pt x="10106" y="4277"/>
                    <a:pt x="12786" y="3563"/>
                    <a:pt x="13813" y="1988"/>
                  </a:cubicBezTo>
                  <a:lnTo>
                    <a:pt x="12497" y="672"/>
                  </a:lnTo>
                  <a:lnTo>
                    <a:pt x="3994" y="21"/>
                  </a:lnTo>
                  <a:cubicBezTo>
                    <a:pt x="3900" y="7"/>
                    <a:pt x="3809" y="0"/>
                    <a:pt x="3722" y="0"/>
                  </a:cubicBezTo>
                  <a:close/>
                </a:path>
              </a:pathLst>
            </a:custGeom>
            <a:solidFill>
              <a:srgbClr val="D7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26" name="Google Shape;16126;p86"/>
            <p:cNvSpPr/>
            <p:nvPr/>
          </p:nvSpPr>
          <p:spPr>
            <a:xfrm>
              <a:off x="6324314" y="1715316"/>
              <a:ext cx="362315" cy="81785"/>
            </a:xfrm>
            <a:custGeom>
              <a:avLst/>
              <a:gdLst/>
              <a:ahLst/>
              <a:cxnLst/>
              <a:rect l="l" t="t" r="r" b="b"/>
              <a:pathLst>
                <a:path w="13813" h="3118" extrusionOk="0">
                  <a:moveTo>
                    <a:pt x="156" y="0"/>
                  </a:moveTo>
                  <a:cubicBezTo>
                    <a:pt x="95" y="75"/>
                    <a:pt x="55" y="150"/>
                    <a:pt x="28" y="238"/>
                  </a:cubicBezTo>
                  <a:cubicBezTo>
                    <a:pt x="0" y="346"/>
                    <a:pt x="7" y="455"/>
                    <a:pt x="61" y="550"/>
                  </a:cubicBezTo>
                  <a:cubicBezTo>
                    <a:pt x="1015" y="2189"/>
                    <a:pt x="4230" y="3117"/>
                    <a:pt x="7360" y="3117"/>
                  </a:cubicBezTo>
                  <a:cubicBezTo>
                    <a:pt x="10106" y="3117"/>
                    <a:pt x="12786" y="2403"/>
                    <a:pt x="13813" y="828"/>
                  </a:cubicBezTo>
                  <a:lnTo>
                    <a:pt x="13602" y="617"/>
                  </a:lnTo>
                  <a:cubicBezTo>
                    <a:pt x="11662" y="1981"/>
                    <a:pt x="9562" y="2467"/>
                    <a:pt x="7604" y="2467"/>
                  </a:cubicBezTo>
                  <a:cubicBezTo>
                    <a:pt x="4042" y="2467"/>
                    <a:pt x="953" y="858"/>
                    <a:pt x="156" y="0"/>
                  </a:cubicBezTo>
                  <a:close/>
                </a:path>
              </a:pathLst>
            </a:custGeom>
            <a:solidFill>
              <a:srgbClr val="DB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27" name="Google Shape;16127;p86"/>
            <p:cNvSpPr/>
            <p:nvPr/>
          </p:nvSpPr>
          <p:spPr>
            <a:xfrm>
              <a:off x="6324130" y="1684836"/>
              <a:ext cx="117405" cy="98258"/>
            </a:xfrm>
            <a:custGeom>
              <a:avLst/>
              <a:gdLst/>
              <a:ahLst/>
              <a:cxnLst/>
              <a:rect l="l" t="t" r="r" b="b"/>
              <a:pathLst>
                <a:path w="4476" h="3746" extrusionOk="0">
                  <a:moveTo>
                    <a:pt x="3739" y="1"/>
                  </a:moveTo>
                  <a:cubicBezTo>
                    <a:pt x="3677" y="1"/>
                    <a:pt x="3615" y="4"/>
                    <a:pt x="3554" y="10"/>
                  </a:cubicBezTo>
                  <a:lnTo>
                    <a:pt x="3276" y="57"/>
                  </a:lnTo>
                  <a:cubicBezTo>
                    <a:pt x="2557" y="240"/>
                    <a:pt x="1920" y="789"/>
                    <a:pt x="685" y="905"/>
                  </a:cubicBezTo>
                  <a:cubicBezTo>
                    <a:pt x="252" y="945"/>
                    <a:pt x="96" y="1217"/>
                    <a:pt x="35" y="1407"/>
                  </a:cubicBezTo>
                  <a:cubicBezTo>
                    <a:pt x="1" y="1508"/>
                    <a:pt x="14" y="1623"/>
                    <a:pt x="68" y="1712"/>
                  </a:cubicBezTo>
                  <a:cubicBezTo>
                    <a:pt x="597" y="2620"/>
                    <a:pt x="1818" y="3312"/>
                    <a:pt x="3337" y="3746"/>
                  </a:cubicBezTo>
                  <a:cubicBezTo>
                    <a:pt x="3994" y="3278"/>
                    <a:pt x="4381" y="2519"/>
                    <a:pt x="4381" y="1712"/>
                  </a:cubicBezTo>
                  <a:cubicBezTo>
                    <a:pt x="4381" y="1108"/>
                    <a:pt x="4116" y="661"/>
                    <a:pt x="4476" y="64"/>
                  </a:cubicBezTo>
                  <a:lnTo>
                    <a:pt x="4001" y="23"/>
                  </a:lnTo>
                  <a:cubicBezTo>
                    <a:pt x="3914" y="7"/>
                    <a:pt x="3826" y="1"/>
                    <a:pt x="37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28" name="Google Shape;16128;p86"/>
            <p:cNvSpPr/>
            <p:nvPr/>
          </p:nvSpPr>
          <p:spPr>
            <a:xfrm>
              <a:off x="6382833" y="1566303"/>
              <a:ext cx="311927" cy="177498"/>
            </a:xfrm>
            <a:custGeom>
              <a:avLst/>
              <a:gdLst/>
              <a:ahLst/>
              <a:cxnLst/>
              <a:rect l="l" t="t" r="r" b="b"/>
              <a:pathLst>
                <a:path w="11892" h="6767" extrusionOk="0">
                  <a:moveTo>
                    <a:pt x="5358" y="1"/>
                  </a:moveTo>
                  <a:cubicBezTo>
                    <a:pt x="5346" y="1"/>
                    <a:pt x="5335" y="2"/>
                    <a:pt x="5323" y="6"/>
                  </a:cubicBezTo>
                  <a:cubicBezTo>
                    <a:pt x="4835" y="155"/>
                    <a:pt x="3485" y="650"/>
                    <a:pt x="2367" y="1796"/>
                  </a:cubicBezTo>
                  <a:lnTo>
                    <a:pt x="2204" y="1335"/>
                  </a:lnTo>
                  <a:cubicBezTo>
                    <a:pt x="2186" y="1289"/>
                    <a:pt x="2142" y="1262"/>
                    <a:pt x="2097" y="1262"/>
                  </a:cubicBezTo>
                  <a:cubicBezTo>
                    <a:pt x="2076" y="1262"/>
                    <a:pt x="2054" y="1268"/>
                    <a:pt x="2034" y="1281"/>
                  </a:cubicBezTo>
                  <a:cubicBezTo>
                    <a:pt x="1587" y="1586"/>
                    <a:pt x="0" y="2806"/>
                    <a:pt x="448" y="4800"/>
                  </a:cubicBezTo>
                  <a:cubicBezTo>
                    <a:pt x="817" y="4689"/>
                    <a:pt x="1197" y="4641"/>
                    <a:pt x="1578" y="4641"/>
                  </a:cubicBezTo>
                  <a:cubicBezTo>
                    <a:pt x="3613" y="4641"/>
                    <a:pt x="5668" y="6013"/>
                    <a:pt x="6279" y="6448"/>
                  </a:cubicBezTo>
                  <a:cubicBezTo>
                    <a:pt x="6297" y="6459"/>
                    <a:pt x="6317" y="6464"/>
                    <a:pt x="6338" y="6464"/>
                  </a:cubicBezTo>
                  <a:cubicBezTo>
                    <a:pt x="6381" y="6464"/>
                    <a:pt x="6424" y="6441"/>
                    <a:pt x="6442" y="6400"/>
                  </a:cubicBezTo>
                  <a:lnTo>
                    <a:pt x="6889" y="5424"/>
                  </a:lnTo>
                  <a:cubicBezTo>
                    <a:pt x="6889" y="5424"/>
                    <a:pt x="7873" y="5803"/>
                    <a:pt x="9296" y="6665"/>
                  </a:cubicBezTo>
                  <a:cubicBezTo>
                    <a:pt x="9314" y="6675"/>
                    <a:pt x="9333" y="6679"/>
                    <a:pt x="9352" y="6679"/>
                  </a:cubicBezTo>
                  <a:cubicBezTo>
                    <a:pt x="9397" y="6679"/>
                    <a:pt x="9440" y="6652"/>
                    <a:pt x="9459" y="6604"/>
                  </a:cubicBezTo>
                  <a:lnTo>
                    <a:pt x="9697" y="5858"/>
                  </a:lnTo>
                  <a:cubicBezTo>
                    <a:pt x="10422" y="6034"/>
                    <a:pt x="11100" y="6339"/>
                    <a:pt x="11717" y="6746"/>
                  </a:cubicBezTo>
                  <a:cubicBezTo>
                    <a:pt x="11737" y="6760"/>
                    <a:pt x="11758" y="6766"/>
                    <a:pt x="11779" y="6766"/>
                  </a:cubicBezTo>
                  <a:cubicBezTo>
                    <a:pt x="11838" y="6766"/>
                    <a:pt x="11892" y="6716"/>
                    <a:pt x="11887" y="6651"/>
                  </a:cubicBezTo>
                  <a:cubicBezTo>
                    <a:pt x="11853" y="6251"/>
                    <a:pt x="11717" y="5417"/>
                    <a:pt x="11215" y="4739"/>
                  </a:cubicBezTo>
                  <a:lnTo>
                    <a:pt x="11812" y="4149"/>
                  </a:lnTo>
                  <a:cubicBezTo>
                    <a:pt x="11860" y="4102"/>
                    <a:pt x="11860" y="4020"/>
                    <a:pt x="11805" y="3979"/>
                  </a:cubicBezTo>
                  <a:cubicBezTo>
                    <a:pt x="11500" y="3756"/>
                    <a:pt x="10578" y="3098"/>
                    <a:pt x="9771" y="2901"/>
                  </a:cubicBezTo>
                  <a:lnTo>
                    <a:pt x="10429" y="2488"/>
                  </a:lnTo>
                  <a:cubicBezTo>
                    <a:pt x="10503" y="2447"/>
                    <a:pt x="10497" y="2339"/>
                    <a:pt x="10422" y="2298"/>
                  </a:cubicBezTo>
                  <a:cubicBezTo>
                    <a:pt x="9541" y="1891"/>
                    <a:pt x="8598" y="1667"/>
                    <a:pt x="7628" y="1633"/>
                  </a:cubicBezTo>
                  <a:lnTo>
                    <a:pt x="8259" y="1044"/>
                  </a:lnTo>
                  <a:cubicBezTo>
                    <a:pt x="8327" y="989"/>
                    <a:pt x="8300" y="888"/>
                    <a:pt x="8218" y="860"/>
                  </a:cubicBezTo>
                  <a:cubicBezTo>
                    <a:pt x="7970" y="790"/>
                    <a:pt x="7490" y="679"/>
                    <a:pt x="6891" y="679"/>
                  </a:cubicBezTo>
                  <a:cubicBezTo>
                    <a:pt x="6392" y="679"/>
                    <a:pt x="5812" y="756"/>
                    <a:pt x="5215" y="996"/>
                  </a:cubicBezTo>
                  <a:lnTo>
                    <a:pt x="5465" y="142"/>
                  </a:lnTo>
                  <a:cubicBezTo>
                    <a:pt x="5483" y="71"/>
                    <a:pt x="5429" y="1"/>
                    <a:pt x="5358" y="1"/>
                  </a:cubicBezTo>
                  <a:close/>
                </a:path>
              </a:pathLst>
            </a:custGeom>
            <a:solidFill>
              <a:srgbClr val="7085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29" name="Google Shape;16129;p86"/>
            <p:cNvSpPr/>
            <p:nvPr/>
          </p:nvSpPr>
          <p:spPr>
            <a:xfrm>
              <a:off x="6382833" y="1566303"/>
              <a:ext cx="275520" cy="125904"/>
            </a:xfrm>
            <a:custGeom>
              <a:avLst/>
              <a:gdLst/>
              <a:ahLst/>
              <a:cxnLst/>
              <a:rect l="l" t="t" r="r" b="b"/>
              <a:pathLst>
                <a:path w="10504" h="4800" extrusionOk="0">
                  <a:moveTo>
                    <a:pt x="5358" y="1"/>
                  </a:moveTo>
                  <a:cubicBezTo>
                    <a:pt x="5346" y="1"/>
                    <a:pt x="5335" y="2"/>
                    <a:pt x="5323" y="6"/>
                  </a:cubicBezTo>
                  <a:cubicBezTo>
                    <a:pt x="4835" y="155"/>
                    <a:pt x="3485" y="650"/>
                    <a:pt x="2367" y="1796"/>
                  </a:cubicBezTo>
                  <a:lnTo>
                    <a:pt x="2204" y="1335"/>
                  </a:lnTo>
                  <a:cubicBezTo>
                    <a:pt x="2186" y="1289"/>
                    <a:pt x="2142" y="1262"/>
                    <a:pt x="2097" y="1262"/>
                  </a:cubicBezTo>
                  <a:cubicBezTo>
                    <a:pt x="2076" y="1262"/>
                    <a:pt x="2054" y="1268"/>
                    <a:pt x="2034" y="1281"/>
                  </a:cubicBezTo>
                  <a:cubicBezTo>
                    <a:pt x="1587" y="1586"/>
                    <a:pt x="0" y="2806"/>
                    <a:pt x="448" y="4800"/>
                  </a:cubicBezTo>
                  <a:cubicBezTo>
                    <a:pt x="817" y="4689"/>
                    <a:pt x="1199" y="4641"/>
                    <a:pt x="1581" y="4641"/>
                  </a:cubicBezTo>
                  <a:cubicBezTo>
                    <a:pt x="1970" y="4641"/>
                    <a:pt x="2360" y="4691"/>
                    <a:pt x="2740" y="4773"/>
                  </a:cubicBezTo>
                  <a:cubicBezTo>
                    <a:pt x="2740" y="4773"/>
                    <a:pt x="3363" y="3342"/>
                    <a:pt x="4821" y="2671"/>
                  </a:cubicBezTo>
                  <a:lnTo>
                    <a:pt x="5106" y="3444"/>
                  </a:lnTo>
                  <a:cubicBezTo>
                    <a:pt x="5106" y="3444"/>
                    <a:pt x="6353" y="2798"/>
                    <a:pt x="8360" y="2798"/>
                  </a:cubicBezTo>
                  <a:cubicBezTo>
                    <a:pt x="8794" y="2798"/>
                    <a:pt x="9264" y="2828"/>
                    <a:pt x="9764" y="2901"/>
                  </a:cubicBezTo>
                  <a:lnTo>
                    <a:pt x="10429" y="2495"/>
                  </a:lnTo>
                  <a:cubicBezTo>
                    <a:pt x="10503" y="2447"/>
                    <a:pt x="10497" y="2339"/>
                    <a:pt x="10415" y="2298"/>
                  </a:cubicBezTo>
                  <a:cubicBezTo>
                    <a:pt x="9541" y="1891"/>
                    <a:pt x="8591" y="1667"/>
                    <a:pt x="7628" y="1633"/>
                  </a:cubicBezTo>
                  <a:lnTo>
                    <a:pt x="8259" y="1050"/>
                  </a:lnTo>
                  <a:cubicBezTo>
                    <a:pt x="8320" y="989"/>
                    <a:pt x="8300" y="888"/>
                    <a:pt x="8212" y="860"/>
                  </a:cubicBezTo>
                  <a:cubicBezTo>
                    <a:pt x="7967" y="790"/>
                    <a:pt x="7488" y="679"/>
                    <a:pt x="6890" y="679"/>
                  </a:cubicBezTo>
                  <a:cubicBezTo>
                    <a:pt x="6392" y="679"/>
                    <a:pt x="5812" y="756"/>
                    <a:pt x="5215" y="996"/>
                  </a:cubicBezTo>
                  <a:lnTo>
                    <a:pt x="5465" y="142"/>
                  </a:lnTo>
                  <a:cubicBezTo>
                    <a:pt x="5483" y="71"/>
                    <a:pt x="5429" y="1"/>
                    <a:pt x="5358" y="1"/>
                  </a:cubicBezTo>
                  <a:close/>
                </a:path>
              </a:pathLst>
            </a:custGeom>
            <a:solidFill>
              <a:srgbClr val="556E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30" name="Google Shape;16130;p86"/>
            <p:cNvSpPr/>
            <p:nvPr/>
          </p:nvSpPr>
          <p:spPr>
            <a:xfrm>
              <a:off x="6389941" y="1714607"/>
              <a:ext cx="24027" cy="23843"/>
            </a:xfrm>
            <a:custGeom>
              <a:avLst/>
              <a:gdLst/>
              <a:ahLst/>
              <a:cxnLst/>
              <a:rect l="l" t="t" r="r" b="b"/>
              <a:pathLst>
                <a:path w="916" h="909" extrusionOk="0">
                  <a:moveTo>
                    <a:pt x="455" y="0"/>
                  </a:moveTo>
                  <a:cubicBezTo>
                    <a:pt x="204" y="0"/>
                    <a:pt x="0" y="204"/>
                    <a:pt x="0" y="455"/>
                  </a:cubicBezTo>
                  <a:cubicBezTo>
                    <a:pt x="0" y="705"/>
                    <a:pt x="204" y="909"/>
                    <a:pt x="455" y="909"/>
                  </a:cubicBezTo>
                  <a:cubicBezTo>
                    <a:pt x="712" y="909"/>
                    <a:pt x="916" y="705"/>
                    <a:pt x="916" y="455"/>
                  </a:cubicBezTo>
                  <a:cubicBezTo>
                    <a:pt x="916" y="204"/>
                    <a:pt x="712" y="0"/>
                    <a:pt x="455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31" name="Google Shape;16131;p86"/>
            <p:cNvSpPr/>
            <p:nvPr/>
          </p:nvSpPr>
          <p:spPr>
            <a:xfrm>
              <a:off x="6456644" y="1601792"/>
              <a:ext cx="49365" cy="43830"/>
            </a:xfrm>
            <a:custGeom>
              <a:avLst/>
              <a:gdLst/>
              <a:ahLst/>
              <a:cxnLst/>
              <a:rect l="l" t="t" r="r" b="b"/>
              <a:pathLst>
                <a:path w="1882" h="1671" extrusionOk="0">
                  <a:moveTo>
                    <a:pt x="1547" y="0"/>
                  </a:moveTo>
                  <a:cubicBezTo>
                    <a:pt x="1506" y="0"/>
                    <a:pt x="1461" y="13"/>
                    <a:pt x="1417" y="43"/>
                  </a:cubicBezTo>
                  <a:cubicBezTo>
                    <a:pt x="916" y="389"/>
                    <a:pt x="475" y="816"/>
                    <a:pt x="115" y="1304"/>
                  </a:cubicBezTo>
                  <a:cubicBezTo>
                    <a:pt x="0" y="1453"/>
                    <a:pt x="109" y="1670"/>
                    <a:pt x="299" y="1670"/>
                  </a:cubicBezTo>
                  <a:cubicBezTo>
                    <a:pt x="366" y="1670"/>
                    <a:pt x="434" y="1637"/>
                    <a:pt x="482" y="1582"/>
                  </a:cubicBezTo>
                  <a:cubicBezTo>
                    <a:pt x="807" y="1135"/>
                    <a:pt x="1214" y="741"/>
                    <a:pt x="1675" y="423"/>
                  </a:cubicBezTo>
                  <a:cubicBezTo>
                    <a:pt x="1882" y="283"/>
                    <a:pt x="1743" y="0"/>
                    <a:pt x="1547" y="0"/>
                  </a:cubicBezTo>
                  <a:close/>
                </a:path>
              </a:pathLst>
            </a:custGeom>
            <a:solidFill>
              <a:srgbClr val="7085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32" name="Google Shape;16132;p86"/>
            <p:cNvSpPr/>
            <p:nvPr/>
          </p:nvSpPr>
          <p:spPr>
            <a:xfrm>
              <a:off x="6516763" y="1605753"/>
              <a:ext cx="49286" cy="26519"/>
            </a:xfrm>
            <a:custGeom>
              <a:avLst/>
              <a:gdLst/>
              <a:ahLst/>
              <a:cxnLst/>
              <a:rect l="l" t="t" r="r" b="b"/>
              <a:pathLst>
                <a:path w="1879" h="1011" extrusionOk="0">
                  <a:moveTo>
                    <a:pt x="1558" y="0"/>
                  </a:moveTo>
                  <a:cubicBezTo>
                    <a:pt x="1539" y="0"/>
                    <a:pt x="1519" y="3"/>
                    <a:pt x="1499" y="7"/>
                  </a:cubicBezTo>
                  <a:cubicBezTo>
                    <a:pt x="1031" y="123"/>
                    <a:pt x="583" y="319"/>
                    <a:pt x="183" y="597"/>
                  </a:cubicBezTo>
                  <a:cubicBezTo>
                    <a:pt x="0" y="726"/>
                    <a:pt x="88" y="1011"/>
                    <a:pt x="312" y="1011"/>
                  </a:cubicBezTo>
                  <a:cubicBezTo>
                    <a:pt x="359" y="1011"/>
                    <a:pt x="407" y="997"/>
                    <a:pt x="441" y="970"/>
                  </a:cubicBezTo>
                  <a:cubicBezTo>
                    <a:pt x="793" y="726"/>
                    <a:pt x="1187" y="550"/>
                    <a:pt x="1607" y="455"/>
                  </a:cubicBezTo>
                  <a:cubicBezTo>
                    <a:pt x="1878" y="392"/>
                    <a:pt x="1809" y="0"/>
                    <a:pt x="1558" y="0"/>
                  </a:cubicBezTo>
                  <a:close/>
                </a:path>
              </a:pathLst>
            </a:custGeom>
            <a:solidFill>
              <a:srgbClr val="7085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33" name="Google Shape;16133;p86"/>
            <p:cNvSpPr/>
            <p:nvPr/>
          </p:nvSpPr>
          <p:spPr>
            <a:xfrm>
              <a:off x="6575440" y="1631012"/>
              <a:ext cx="44145" cy="13194"/>
            </a:xfrm>
            <a:custGeom>
              <a:avLst/>
              <a:gdLst/>
              <a:ahLst/>
              <a:cxnLst/>
              <a:rect l="l" t="t" r="r" b="b"/>
              <a:pathLst>
                <a:path w="1683" h="503" extrusionOk="0">
                  <a:moveTo>
                    <a:pt x="1049" y="0"/>
                  </a:moveTo>
                  <a:cubicBezTo>
                    <a:pt x="784" y="0"/>
                    <a:pt x="521" y="17"/>
                    <a:pt x="258" y="48"/>
                  </a:cubicBezTo>
                  <a:cubicBezTo>
                    <a:pt x="1" y="102"/>
                    <a:pt x="21" y="475"/>
                    <a:pt x="285" y="502"/>
                  </a:cubicBezTo>
                  <a:lnTo>
                    <a:pt x="313" y="502"/>
                  </a:lnTo>
                  <a:cubicBezTo>
                    <a:pt x="557" y="471"/>
                    <a:pt x="801" y="457"/>
                    <a:pt x="1043" y="457"/>
                  </a:cubicBezTo>
                  <a:cubicBezTo>
                    <a:pt x="1171" y="457"/>
                    <a:pt x="1298" y="461"/>
                    <a:pt x="1425" y="468"/>
                  </a:cubicBezTo>
                  <a:cubicBezTo>
                    <a:pt x="1429" y="469"/>
                    <a:pt x="1434" y="469"/>
                    <a:pt x="1438" y="469"/>
                  </a:cubicBezTo>
                  <a:cubicBezTo>
                    <a:pt x="1561" y="469"/>
                    <a:pt x="1662" y="383"/>
                    <a:pt x="1669" y="265"/>
                  </a:cubicBezTo>
                  <a:cubicBezTo>
                    <a:pt x="1682" y="136"/>
                    <a:pt x="1587" y="28"/>
                    <a:pt x="1465" y="14"/>
                  </a:cubicBezTo>
                  <a:cubicBezTo>
                    <a:pt x="1326" y="5"/>
                    <a:pt x="1187" y="0"/>
                    <a:pt x="1049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34" name="Google Shape;16134;p86"/>
            <p:cNvSpPr/>
            <p:nvPr/>
          </p:nvSpPr>
          <p:spPr>
            <a:xfrm>
              <a:off x="6632962" y="1667026"/>
              <a:ext cx="32499" cy="19856"/>
            </a:xfrm>
            <a:custGeom>
              <a:avLst/>
              <a:gdLst/>
              <a:ahLst/>
              <a:cxnLst/>
              <a:rect l="l" t="t" r="r" b="b"/>
              <a:pathLst>
                <a:path w="1239" h="757" extrusionOk="0">
                  <a:moveTo>
                    <a:pt x="330" y="1"/>
                  </a:moveTo>
                  <a:cubicBezTo>
                    <a:pt x="100" y="1"/>
                    <a:pt x="1" y="381"/>
                    <a:pt x="283" y="451"/>
                  </a:cubicBezTo>
                  <a:cubicBezTo>
                    <a:pt x="459" y="519"/>
                    <a:pt x="635" y="601"/>
                    <a:pt x="791" y="709"/>
                  </a:cubicBezTo>
                  <a:cubicBezTo>
                    <a:pt x="832" y="736"/>
                    <a:pt x="873" y="750"/>
                    <a:pt x="920" y="750"/>
                  </a:cubicBezTo>
                  <a:lnTo>
                    <a:pt x="927" y="757"/>
                  </a:lnTo>
                  <a:cubicBezTo>
                    <a:pt x="1151" y="757"/>
                    <a:pt x="1239" y="465"/>
                    <a:pt x="1056" y="336"/>
                  </a:cubicBezTo>
                  <a:cubicBezTo>
                    <a:pt x="866" y="214"/>
                    <a:pt x="662" y="106"/>
                    <a:pt x="445" y="31"/>
                  </a:cubicBezTo>
                  <a:cubicBezTo>
                    <a:pt x="404" y="10"/>
                    <a:pt x="365" y="1"/>
                    <a:pt x="3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35" name="Google Shape;16135;p86"/>
            <p:cNvSpPr/>
            <p:nvPr/>
          </p:nvSpPr>
          <p:spPr>
            <a:xfrm>
              <a:off x="6428526" y="1678594"/>
              <a:ext cx="52067" cy="35568"/>
            </a:xfrm>
            <a:custGeom>
              <a:avLst/>
              <a:gdLst/>
              <a:ahLst/>
              <a:cxnLst/>
              <a:rect l="l" t="t" r="r" b="b"/>
              <a:pathLst>
                <a:path w="1985" h="1356" extrusionOk="0">
                  <a:moveTo>
                    <a:pt x="940" y="1"/>
                  </a:moveTo>
                  <a:cubicBezTo>
                    <a:pt x="878" y="1"/>
                    <a:pt x="813" y="8"/>
                    <a:pt x="747" y="24"/>
                  </a:cubicBezTo>
                  <a:cubicBezTo>
                    <a:pt x="265" y="132"/>
                    <a:pt x="1" y="648"/>
                    <a:pt x="191" y="1102"/>
                  </a:cubicBezTo>
                  <a:cubicBezTo>
                    <a:pt x="210" y="1145"/>
                    <a:pt x="250" y="1168"/>
                    <a:pt x="290" y="1168"/>
                  </a:cubicBezTo>
                  <a:cubicBezTo>
                    <a:pt x="320" y="1168"/>
                    <a:pt x="351" y="1155"/>
                    <a:pt x="374" y="1129"/>
                  </a:cubicBezTo>
                  <a:cubicBezTo>
                    <a:pt x="488" y="989"/>
                    <a:pt x="649" y="923"/>
                    <a:pt x="809" y="923"/>
                  </a:cubicBezTo>
                  <a:cubicBezTo>
                    <a:pt x="1030" y="923"/>
                    <a:pt x="1249" y="1049"/>
                    <a:pt x="1343" y="1285"/>
                  </a:cubicBezTo>
                  <a:cubicBezTo>
                    <a:pt x="1363" y="1331"/>
                    <a:pt x="1406" y="1356"/>
                    <a:pt x="1450" y="1356"/>
                  </a:cubicBezTo>
                  <a:cubicBezTo>
                    <a:pt x="1483" y="1356"/>
                    <a:pt x="1517" y="1342"/>
                    <a:pt x="1540" y="1312"/>
                  </a:cubicBezTo>
                  <a:cubicBezTo>
                    <a:pt x="1985" y="775"/>
                    <a:pt x="1580" y="1"/>
                    <a:pt x="940" y="1"/>
                  </a:cubicBezTo>
                  <a:close/>
                </a:path>
              </a:pathLst>
            </a:custGeom>
            <a:solidFill>
              <a:srgbClr val="DB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36" name="Google Shape;16136;p86"/>
            <p:cNvSpPr/>
            <p:nvPr/>
          </p:nvSpPr>
          <p:spPr>
            <a:xfrm>
              <a:off x="6324314" y="1715316"/>
              <a:ext cx="103713" cy="67778"/>
            </a:xfrm>
            <a:custGeom>
              <a:avLst/>
              <a:gdLst/>
              <a:ahLst/>
              <a:cxnLst/>
              <a:rect l="l" t="t" r="r" b="b"/>
              <a:pathLst>
                <a:path w="3954" h="2584" extrusionOk="0">
                  <a:moveTo>
                    <a:pt x="156" y="0"/>
                  </a:moveTo>
                  <a:cubicBezTo>
                    <a:pt x="95" y="75"/>
                    <a:pt x="55" y="156"/>
                    <a:pt x="28" y="238"/>
                  </a:cubicBezTo>
                  <a:cubicBezTo>
                    <a:pt x="0" y="346"/>
                    <a:pt x="7" y="455"/>
                    <a:pt x="61" y="550"/>
                  </a:cubicBezTo>
                  <a:cubicBezTo>
                    <a:pt x="590" y="1458"/>
                    <a:pt x="1818" y="2143"/>
                    <a:pt x="3330" y="2584"/>
                  </a:cubicBezTo>
                  <a:cubicBezTo>
                    <a:pt x="3574" y="2408"/>
                    <a:pt x="3784" y="2184"/>
                    <a:pt x="3954" y="1933"/>
                  </a:cubicBezTo>
                  <a:cubicBezTo>
                    <a:pt x="2082" y="1384"/>
                    <a:pt x="658" y="543"/>
                    <a:pt x="156" y="0"/>
                  </a:cubicBezTo>
                  <a:close/>
                </a:path>
              </a:pathLst>
            </a:custGeom>
            <a:solidFill>
              <a:srgbClr val="7085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37" name="Google Shape;16137;p86"/>
            <p:cNvSpPr/>
            <p:nvPr/>
          </p:nvSpPr>
          <p:spPr>
            <a:xfrm>
              <a:off x="6324130" y="1708024"/>
              <a:ext cx="24210" cy="30086"/>
            </a:xfrm>
            <a:custGeom>
              <a:avLst/>
              <a:gdLst/>
              <a:ahLst/>
              <a:cxnLst/>
              <a:rect l="l" t="t" r="r" b="b"/>
              <a:pathLst>
                <a:path w="923" h="1147" extrusionOk="0">
                  <a:moveTo>
                    <a:pt x="875" y="0"/>
                  </a:moveTo>
                  <a:cubicBezTo>
                    <a:pt x="814" y="7"/>
                    <a:pt x="753" y="14"/>
                    <a:pt x="685" y="21"/>
                  </a:cubicBezTo>
                  <a:cubicBezTo>
                    <a:pt x="252" y="61"/>
                    <a:pt x="96" y="333"/>
                    <a:pt x="35" y="516"/>
                  </a:cubicBezTo>
                  <a:cubicBezTo>
                    <a:pt x="1" y="624"/>
                    <a:pt x="14" y="733"/>
                    <a:pt x="68" y="828"/>
                  </a:cubicBezTo>
                  <a:cubicBezTo>
                    <a:pt x="136" y="943"/>
                    <a:pt x="211" y="1045"/>
                    <a:pt x="285" y="1146"/>
                  </a:cubicBezTo>
                  <a:cubicBezTo>
                    <a:pt x="665" y="1018"/>
                    <a:pt x="923" y="665"/>
                    <a:pt x="923" y="265"/>
                  </a:cubicBezTo>
                  <a:cubicBezTo>
                    <a:pt x="923" y="177"/>
                    <a:pt x="909" y="82"/>
                    <a:pt x="875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138" name="Google Shape;16138;p86"/>
          <p:cNvGrpSpPr/>
          <p:nvPr/>
        </p:nvGrpSpPr>
        <p:grpSpPr>
          <a:xfrm>
            <a:off x="5232280" y="2026587"/>
            <a:ext cx="370840" cy="353213"/>
            <a:chOff x="5232280" y="2026587"/>
            <a:chExt cx="370840" cy="353213"/>
          </a:xfrm>
        </p:grpSpPr>
        <p:sp>
          <p:nvSpPr>
            <p:cNvPr id="16139" name="Google Shape;16139;p86"/>
            <p:cNvSpPr/>
            <p:nvPr/>
          </p:nvSpPr>
          <p:spPr>
            <a:xfrm>
              <a:off x="5232280" y="2058561"/>
              <a:ext cx="370840" cy="321239"/>
            </a:xfrm>
            <a:custGeom>
              <a:avLst/>
              <a:gdLst/>
              <a:ahLst/>
              <a:cxnLst/>
              <a:rect l="l" t="t" r="r" b="b"/>
              <a:pathLst>
                <a:path w="14138" h="12247" extrusionOk="0">
                  <a:moveTo>
                    <a:pt x="4509" y="1"/>
                  </a:moveTo>
                  <a:lnTo>
                    <a:pt x="2414" y="62"/>
                  </a:lnTo>
                  <a:cubicBezTo>
                    <a:pt x="2197" y="69"/>
                    <a:pt x="1994" y="150"/>
                    <a:pt x="1838" y="292"/>
                  </a:cubicBezTo>
                  <a:cubicBezTo>
                    <a:pt x="1173" y="903"/>
                    <a:pt x="583" y="1594"/>
                    <a:pt x="82" y="2340"/>
                  </a:cubicBezTo>
                  <a:cubicBezTo>
                    <a:pt x="14" y="2442"/>
                    <a:pt x="0" y="2557"/>
                    <a:pt x="41" y="2666"/>
                  </a:cubicBezTo>
                  <a:lnTo>
                    <a:pt x="116" y="2889"/>
                  </a:lnTo>
                  <a:cubicBezTo>
                    <a:pt x="186" y="3076"/>
                    <a:pt x="361" y="3198"/>
                    <a:pt x="551" y="3198"/>
                  </a:cubicBezTo>
                  <a:cubicBezTo>
                    <a:pt x="582" y="3198"/>
                    <a:pt x="613" y="3194"/>
                    <a:pt x="644" y="3188"/>
                  </a:cubicBezTo>
                  <a:cubicBezTo>
                    <a:pt x="1519" y="3018"/>
                    <a:pt x="2251" y="3140"/>
                    <a:pt x="2807" y="2842"/>
                  </a:cubicBezTo>
                  <a:cubicBezTo>
                    <a:pt x="3391" y="3662"/>
                    <a:pt x="3404" y="6470"/>
                    <a:pt x="5316" y="7331"/>
                  </a:cubicBezTo>
                  <a:lnTo>
                    <a:pt x="5730" y="9087"/>
                  </a:lnTo>
                  <a:lnTo>
                    <a:pt x="5730" y="11108"/>
                  </a:lnTo>
                  <a:lnTo>
                    <a:pt x="5323" y="12050"/>
                  </a:lnTo>
                  <a:cubicBezTo>
                    <a:pt x="5282" y="12145"/>
                    <a:pt x="5350" y="12247"/>
                    <a:pt x="5452" y="12247"/>
                  </a:cubicBezTo>
                  <a:lnTo>
                    <a:pt x="6245" y="12247"/>
                  </a:lnTo>
                  <a:cubicBezTo>
                    <a:pt x="6320" y="12247"/>
                    <a:pt x="6381" y="12186"/>
                    <a:pt x="6388" y="12118"/>
                  </a:cubicBezTo>
                  <a:lnTo>
                    <a:pt x="6652" y="7758"/>
                  </a:lnTo>
                  <a:cubicBezTo>
                    <a:pt x="6920" y="7801"/>
                    <a:pt x="7242" y="7831"/>
                    <a:pt x="7614" y="7831"/>
                  </a:cubicBezTo>
                  <a:cubicBezTo>
                    <a:pt x="8542" y="7831"/>
                    <a:pt x="9782" y="7641"/>
                    <a:pt x="11263" y="6978"/>
                  </a:cubicBezTo>
                  <a:cubicBezTo>
                    <a:pt x="11575" y="7460"/>
                    <a:pt x="12171" y="8165"/>
                    <a:pt x="13297" y="8904"/>
                  </a:cubicBezTo>
                  <a:lnTo>
                    <a:pt x="12985" y="11108"/>
                  </a:lnTo>
                  <a:lnTo>
                    <a:pt x="12578" y="12050"/>
                  </a:lnTo>
                  <a:cubicBezTo>
                    <a:pt x="12538" y="12145"/>
                    <a:pt x="12605" y="12247"/>
                    <a:pt x="12707" y="12247"/>
                  </a:cubicBezTo>
                  <a:lnTo>
                    <a:pt x="13514" y="12247"/>
                  </a:lnTo>
                  <a:cubicBezTo>
                    <a:pt x="13582" y="12247"/>
                    <a:pt x="13643" y="12199"/>
                    <a:pt x="13650" y="12131"/>
                  </a:cubicBezTo>
                  <a:lnTo>
                    <a:pt x="14124" y="8938"/>
                  </a:lnTo>
                  <a:cubicBezTo>
                    <a:pt x="14138" y="8829"/>
                    <a:pt x="14111" y="8728"/>
                    <a:pt x="14043" y="8639"/>
                  </a:cubicBezTo>
                  <a:cubicBezTo>
                    <a:pt x="13894" y="8450"/>
                    <a:pt x="13623" y="8063"/>
                    <a:pt x="13541" y="7622"/>
                  </a:cubicBezTo>
                  <a:cubicBezTo>
                    <a:pt x="13372" y="6707"/>
                    <a:pt x="13894" y="6056"/>
                    <a:pt x="13894" y="5066"/>
                  </a:cubicBezTo>
                  <a:cubicBezTo>
                    <a:pt x="13894" y="4035"/>
                    <a:pt x="13277" y="3371"/>
                    <a:pt x="12321" y="3052"/>
                  </a:cubicBezTo>
                  <a:cubicBezTo>
                    <a:pt x="11807" y="2881"/>
                    <a:pt x="10990" y="2848"/>
                    <a:pt x="10078" y="2848"/>
                  </a:cubicBezTo>
                  <a:cubicBezTo>
                    <a:pt x="9489" y="2848"/>
                    <a:pt x="8861" y="2861"/>
                    <a:pt x="8249" y="2861"/>
                  </a:cubicBezTo>
                  <a:cubicBezTo>
                    <a:pt x="6952" y="2861"/>
                    <a:pt x="5728" y="2799"/>
                    <a:pt x="5106" y="2408"/>
                  </a:cubicBezTo>
                  <a:cubicBezTo>
                    <a:pt x="4970" y="2327"/>
                    <a:pt x="4876" y="2150"/>
                    <a:pt x="4794" y="1947"/>
                  </a:cubicBezTo>
                  <a:cubicBezTo>
                    <a:pt x="4699" y="1696"/>
                    <a:pt x="4638" y="1432"/>
                    <a:pt x="4618" y="1167"/>
                  </a:cubicBezTo>
                  <a:lnTo>
                    <a:pt x="4509" y="1"/>
                  </a:lnTo>
                  <a:close/>
                </a:path>
              </a:pathLst>
            </a:custGeom>
            <a:solidFill>
              <a:srgbClr val="DB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40" name="Google Shape;16140;p86"/>
            <p:cNvSpPr/>
            <p:nvPr/>
          </p:nvSpPr>
          <p:spPr>
            <a:xfrm>
              <a:off x="5287048" y="2026587"/>
              <a:ext cx="105550" cy="71687"/>
            </a:xfrm>
            <a:custGeom>
              <a:avLst/>
              <a:gdLst/>
              <a:ahLst/>
              <a:cxnLst/>
              <a:rect l="l" t="t" r="r" b="b"/>
              <a:pathLst>
                <a:path w="4024" h="2733" extrusionOk="0">
                  <a:moveTo>
                    <a:pt x="1983" y="1"/>
                  </a:moveTo>
                  <a:cubicBezTo>
                    <a:pt x="934" y="1"/>
                    <a:pt x="274" y="884"/>
                    <a:pt x="55" y="1233"/>
                  </a:cubicBezTo>
                  <a:cubicBezTo>
                    <a:pt x="1" y="1322"/>
                    <a:pt x="14" y="1437"/>
                    <a:pt x="96" y="1505"/>
                  </a:cubicBezTo>
                  <a:cubicBezTo>
                    <a:pt x="353" y="1739"/>
                    <a:pt x="692" y="1867"/>
                    <a:pt x="1037" y="1867"/>
                  </a:cubicBezTo>
                  <a:cubicBezTo>
                    <a:pt x="1092" y="1867"/>
                    <a:pt x="1146" y="1864"/>
                    <a:pt x="1201" y="1857"/>
                  </a:cubicBezTo>
                  <a:cubicBezTo>
                    <a:pt x="1289" y="1851"/>
                    <a:pt x="1370" y="1796"/>
                    <a:pt x="1404" y="1715"/>
                  </a:cubicBezTo>
                  <a:cubicBezTo>
                    <a:pt x="1537" y="1420"/>
                    <a:pt x="1756" y="1292"/>
                    <a:pt x="1956" y="1292"/>
                  </a:cubicBezTo>
                  <a:cubicBezTo>
                    <a:pt x="2175" y="1292"/>
                    <a:pt x="2372" y="1444"/>
                    <a:pt x="2415" y="1695"/>
                  </a:cubicBezTo>
                  <a:cubicBezTo>
                    <a:pt x="2516" y="2284"/>
                    <a:pt x="1906" y="2332"/>
                    <a:pt x="1689" y="2352"/>
                  </a:cubicBezTo>
                  <a:cubicBezTo>
                    <a:pt x="1479" y="2366"/>
                    <a:pt x="1547" y="2576"/>
                    <a:pt x="1547" y="2576"/>
                  </a:cubicBezTo>
                  <a:cubicBezTo>
                    <a:pt x="1689" y="2678"/>
                    <a:pt x="1859" y="2732"/>
                    <a:pt x="2035" y="2732"/>
                  </a:cubicBezTo>
                  <a:cubicBezTo>
                    <a:pt x="2048" y="2732"/>
                    <a:pt x="2061" y="2732"/>
                    <a:pt x="2074" y="2732"/>
                  </a:cubicBezTo>
                  <a:cubicBezTo>
                    <a:pt x="3868" y="2732"/>
                    <a:pt x="4024" y="444"/>
                    <a:pt x="2462" y="60"/>
                  </a:cubicBezTo>
                  <a:cubicBezTo>
                    <a:pt x="2294" y="19"/>
                    <a:pt x="2135" y="1"/>
                    <a:pt x="1983" y="1"/>
                  </a:cubicBezTo>
                  <a:close/>
                </a:path>
              </a:pathLst>
            </a:custGeom>
            <a:solidFill>
              <a:srgbClr val="8E9E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41" name="Google Shape;16141;p86"/>
            <p:cNvSpPr/>
            <p:nvPr/>
          </p:nvSpPr>
          <p:spPr>
            <a:xfrm>
              <a:off x="5276740" y="2088621"/>
              <a:ext cx="15135" cy="11961"/>
            </a:xfrm>
            <a:custGeom>
              <a:avLst/>
              <a:gdLst/>
              <a:ahLst/>
              <a:cxnLst/>
              <a:rect l="l" t="t" r="r" b="b"/>
              <a:pathLst>
                <a:path w="577" h="456" extrusionOk="0">
                  <a:moveTo>
                    <a:pt x="285" y="1"/>
                  </a:moveTo>
                  <a:cubicBezTo>
                    <a:pt x="0" y="21"/>
                    <a:pt x="0" y="442"/>
                    <a:pt x="285" y="455"/>
                  </a:cubicBezTo>
                  <a:cubicBezTo>
                    <a:pt x="577" y="442"/>
                    <a:pt x="577" y="21"/>
                    <a:pt x="285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42" name="Google Shape;16142;p86"/>
            <p:cNvSpPr/>
            <p:nvPr/>
          </p:nvSpPr>
          <p:spPr>
            <a:xfrm>
              <a:off x="5370827" y="2355406"/>
              <a:ext cx="29902" cy="24394"/>
            </a:xfrm>
            <a:custGeom>
              <a:avLst/>
              <a:gdLst/>
              <a:ahLst/>
              <a:cxnLst/>
              <a:rect l="l" t="t" r="r" b="b"/>
              <a:pathLst>
                <a:path w="1140" h="930" extrusionOk="0">
                  <a:moveTo>
                    <a:pt x="360" y="1"/>
                  </a:moveTo>
                  <a:lnTo>
                    <a:pt x="41" y="733"/>
                  </a:lnTo>
                  <a:cubicBezTo>
                    <a:pt x="0" y="828"/>
                    <a:pt x="68" y="930"/>
                    <a:pt x="170" y="930"/>
                  </a:cubicBezTo>
                  <a:lnTo>
                    <a:pt x="963" y="930"/>
                  </a:lnTo>
                  <a:cubicBezTo>
                    <a:pt x="1038" y="930"/>
                    <a:pt x="1099" y="875"/>
                    <a:pt x="1106" y="801"/>
                  </a:cubicBezTo>
                  <a:lnTo>
                    <a:pt x="1140" y="258"/>
                  </a:lnTo>
                  <a:lnTo>
                    <a:pt x="360" y="1"/>
                  </a:ln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43" name="Google Shape;16143;p86"/>
            <p:cNvSpPr/>
            <p:nvPr/>
          </p:nvSpPr>
          <p:spPr>
            <a:xfrm>
              <a:off x="5561126" y="2355223"/>
              <a:ext cx="31345" cy="24578"/>
            </a:xfrm>
            <a:custGeom>
              <a:avLst/>
              <a:gdLst/>
              <a:ahLst/>
              <a:cxnLst/>
              <a:rect l="l" t="t" r="r" b="b"/>
              <a:pathLst>
                <a:path w="1195" h="937" extrusionOk="0">
                  <a:moveTo>
                    <a:pt x="360" y="1"/>
                  </a:moveTo>
                  <a:lnTo>
                    <a:pt x="41" y="740"/>
                  </a:lnTo>
                  <a:cubicBezTo>
                    <a:pt x="1" y="835"/>
                    <a:pt x="68" y="937"/>
                    <a:pt x="170" y="937"/>
                  </a:cubicBezTo>
                  <a:lnTo>
                    <a:pt x="977" y="937"/>
                  </a:lnTo>
                  <a:cubicBezTo>
                    <a:pt x="1045" y="937"/>
                    <a:pt x="1106" y="889"/>
                    <a:pt x="1113" y="821"/>
                  </a:cubicBezTo>
                  <a:lnTo>
                    <a:pt x="1194" y="292"/>
                  </a:lnTo>
                  <a:lnTo>
                    <a:pt x="360" y="1"/>
                  </a:ln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44" name="Google Shape;16144;p86"/>
            <p:cNvSpPr/>
            <p:nvPr/>
          </p:nvSpPr>
          <p:spPr>
            <a:xfrm>
              <a:off x="5232280" y="2095756"/>
              <a:ext cx="46978" cy="46689"/>
            </a:xfrm>
            <a:custGeom>
              <a:avLst/>
              <a:gdLst/>
              <a:ahLst/>
              <a:cxnLst/>
              <a:rect l="l" t="t" r="r" b="b"/>
              <a:pathLst>
                <a:path w="1791" h="1780" extrusionOk="0">
                  <a:moveTo>
                    <a:pt x="773" y="0"/>
                  </a:moveTo>
                  <a:cubicBezTo>
                    <a:pt x="448" y="400"/>
                    <a:pt x="204" y="739"/>
                    <a:pt x="82" y="929"/>
                  </a:cubicBezTo>
                  <a:cubicBezTo>
                    <a:pt x="14" y="1024"/>
                    <a:pt x="0" y="1146"/>
                    <a:pt x="41" y="1254"/>
                  </a:cubicBezTo>
                  <a:lnTo>
                    <a:pt x="116" y="1471"/>
                  </a:lnTo>
                  <a:cubicBezTo>
                    <a:pt x="186" y="1658"/>
                    <a:pt x="361" y="1780"/>
                    <a:pt x="551" y="1780"/>
                  </a:cubicBezTo>
                  <a:cubicBezTo>
                    <a:pt x="582" y="1780"/>
                    <a:pt x="613" y="1776"/>
                    <a:pt x="644" y="1770"/>
                  </a:cubicBezTo>
                  <a:cubicBezTo>
                    <a:pt x="1004" y="1709"/>
                    <a:pt x="1370" y="1668"/>
                    <a:pt x="1743" y="1655"/>
                  </a:cubicBezTo>
                  <a:cubicBezTo>
                    <a:pt x="1790" y="1438"/>
                    <a:pt x="1756" y="1214"/>
                    <a:pt x="1648" y="1017"/>
                  </a:cubicBezTo>
                  <a:cubicBezTo>
                    <a:pt x="1370" y="556"/>
                    <a:pt x="909" y="265"/>
                    <a:pt x="773" y="0"/>
                  </a:cubicBezTo>
                  <a:close/>
                </a:path>
              </a:pathLst>
            </a:custGeom>
            <a:solidFill>
              <a:srgbClr val="E7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45" name="Google Shape;16145;p86"/>
            <p:cNvSpPr/>
            <p:nvPr/>
          </p:nvSpPr>
          <p:spPr>
            <a:xfrm>
              <a:off x="5232621" y="2121933"/>
              <a:ext cx="9469" cy="9574"/>
            </a:xfrm>
            <a:custGeom>
              <a:avLst/>
              <a:gdLst/>
              <a:ahLst/>
              <a:cxnLst/>
              <a:rect l="l" t="t" r="r" b="b"/>
              <a:pathLst>
                <a:path w="361" h="365" extrusionOk="0">
                  <a:moveTo>
                    <a:pt x="147" y="1"/>
                  </a:moveTo>
                  <a:cubicBezTo>
                    <a:pt x="109" y="1"/>
                    <a:pt x="69" y="7"/>
                    <a:pt x="28" y="19"/>
                  </a:cubicBezTo>
                  <a:cubicBezTo>
                    <a:pt x="1" y="94"/>
                    <a:pt x="1" y="175"/>
                    <a:pt x="28" y="250"/>
                  </a:cubicBezTo>
                  <a:lnTo>
                    <a:pt x="69" y="365"/>
                  </a:lnTo>
                  <a:cubicBezTo>
                    <a:pt x="82" y="365"/>
                    <a:pt x="103" y="365"/>
                    <a:pt x="123" y="358"/>
                  </a:cubicBezTo>
                  <a:cubicBezTo>
                    <a:pt x="265" y="311"/>
                    <a:pt x="360" y="195"/>
                    <a:pt x="326" y="101"/>
                  </a:cubicBezTo>
                  <a:cubicBezTo>
                    <a:pt x="307" y="34"/>
                    <a:pt x="235" y="1"/>
                    <a:pt x="147" y="1"/>
                  </a:cubicBezTo>
                  <a:close/>
                </a:path>
              </a:pathLst>
            </a:custGeom>
            <a:solidFill>
              <a:srgbClr val="CB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46" name="Google Shape;16146;p86"/>
            <p:cNvSpPr/>
            <p:nvPr/>
          </p:nvSpPr>
          <p:spPr>
            <a:xfrm>
              <a:off x="5305908" y="2118235"/>
              <a:ext cx="65654" cy="132802"/>
            </a:xfrm>
            <a:custGeom>
              <a:avLst/>
              <a:gdLst/>
              <a:ahLst/>
              <a:cxnLst/>
              <a:rect l="l" t="t" r="r" b="b"/>
              <a:pathLst>
                <a:path w="2503" h="5063" extrusionOk="0">
                  <a:moveTo>
                    <a:pt x="723" y="1"/>
                  </a:moveTo>
                  <a:cubicBezTo>
                    <a:pt x="683" y="1"/>
                    <a:pt x="647" y="9"/>
                    <a:pt x="617" y="25"/>
                  </a:cubicBezTo>
                  <a:cubicBezTo>
                    <a:pt x="434" y="126"/>
                    <a:pt x="367" y="377"/>
                    <a:pt x="0" y="567"/>
                  </a:cubicBezTo>
                  <a:cubicBezTo>
                    <a:pt x="584" y="1387"/>
                    <a:pt x="597" y="4188"/>
                    <a:pt x="2502" y="5063"/>
                  </a:cubicBezTo>
                  <a:cubicBezTo>
                    <a:pt x="956" y="3815"/>
                    <a:pt x="990" y="770"/>
                    <a:pt x="1031" y="418"/>
                  </a:cubicBezTo>
                  <a:cubicBezTo>
                    <a:pt x="1063" y="122"/>
                    <a:pt x="874" y="1"/>
                    <a:pt x="723" y="1"/>
                  </a:cubicBezTo>
                  <a:close/>
                </a:path>
              </a:pathLst>
            </a:custGeom>
            <a:solidFill>
              <a:srgbClr val="CB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47" name="Google Shape;16147;p86"/>
            <p:cNvSpPr/>
            <p:nvPr/>
          </p:nvSpPr>
          <p:spPr>
            <a:xfrm>
              <a:off x="5406762" y="2226302"/>
              <a:ext cx="120947" cy="37745"/>
            </a:xfrm>
            <a:custGeom>
              <a:avLst/>
              <a:gdLst/>
              <a:ahLst/>
              <a:cxnLst/>
              <a:rect l="l" t="t" r="r" b="b"/>
              <a:pathLst>
                <a:path w="4611" h="1439" extrusionOk="0">
                  <a:moveTo>
                    <a:pt x="4021" y="0"/>
                  </a:moveTo>
                  <a:cubicBezTo>
                    <a:pt x="3976" y="0"/>
                    <a:pt x="3930" y="7"/>
                    <a:pt x="3885" y="20"/>
                  </a:cubicBezTo>
                  <a:cubicBezTo>
                    <a:pt x="2825" y="359"/>
                    <a:pt x="1452" y="408"/>
                    <a:pt x="731" y="408"/>
                  </a:cubicBezTo>
                  <a:cubicBezTo>
                    <a:pt x="673" y="408"/>
                    <a:pt x="619" y="407"/>
                    <a:pt x="570" y="407"/>
                  </a:cubicBezTo>
                  <a:cubicBezTo>
                    <a:pt x="359" y="407"/>
                    <a:pt x="176" y="536"/>
                    <a:pt x="115" y="732"/>
                  </a:cubicBezTo>
                  <a:cubicBezTo>
                    <a:pt x="48" y="943"/>
                    <a:pt x="7" y="1153"/>
                    <a:pt x="0" y="1370"/>
                  </a:cubicBezTo>
                  <a:cubicBezTo>
                    <a:pt x="263" y="1410"/>
                    <a:pt x="579" y="1439"/>
                    <a:pt x="942" y="1439"/>
                  </a:cubicBezTo>
                  <a:cubicBezTo>
                    <a:pt x="1871" y="1439"/>
                    <a:pt x="3115" y="1251"/>
                    <a:pt x="4611" y="583"/>
                  </a:cubicBezTo>
                  <a:cubicBezTo>
                    <a:pt x="4543" y="488"/>
                    <a:pt x="4489" y="380"/>
                    <a:pt x="4441" y="271"/>
                  </a:cubicBezTo>
                  <a:cubicBezTo>
                    <a:pt x="4366" y="103"/>
                    <a:pt x="4199" y="0"/>
                    <a:pt x="4021" y="0"/>
                  </a:cubicBezTo>
                  <a:close/>
                </a:path>
              </a:pathLst>
            </a:custGeom>
            <a:solidFill>
              <a:srgbClr val="CB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48" name="Google Shape;16148;p86"/>
            <p:cNvSpPr/>
            <p:nvPr/>
          </p:nvSpPr>
          <p:spPr>
            <a:xfrm>
              <a:off x="5302524" y="2046207"/>
              <a:ext cx="73680" cy="48001"/>
            </a:xfrm>
            <a:custGeom>
              <a:avLst/>
              <a:gdLst/>
              <a:ahLst/>
              <a:cxnLst/>
              <a:rect l="l" t="t" r="r" b="b"/>
              <a:pathLst>
                <a:path w="2809" h="1830" extrusionOk="0">
                  <a:moveTo>
                    <a:pt x="1402" y="0"/>
                  </a:moveTo>
                  <a:cubicBezTo>
                    <a:pt x="775" y="0"/>
                    <a:pt x="271" y="420"/>
                    <a:pt x="1" y="1048"/>
                  </a:cubicBezTo>
                  <a:cubicBezTo>
                    <a:pt x="148" y="1094"/>
                    <a:pt x="303" y="1117"/>
                    <a:pt x="457" y="1117"/>
                  </a:cubicBezTo>
                  <a:cubicBezTo>
                    <a:pt x="509" y="1117"/>
                    <a:pt x="560" y="1114"/>
                    <a:pt x="611" y="1109"/>
                  </a:cubicBezTo>
                  <a:cubicBezTo>
                    <a:pt x="699" y="1096"/>
                    <a:pt x="780" y="1041"/>
                    <a:pt x="814" y="967"/>
                  </a:cubicBezTo>
                  <a:cubicBezTo>
                    <a:pt x="948" y="671"/>
                    <a:pt x="1167" y="542"/>
                    <a:pt x="1368" y="542"/>
                  </a:cubicBezTo>
                  <a:cubicBezTo>
                    <a:pt x="1586" y="542"/>
                    <a:pt x="1782" y="693"/>
                    <a:pt x="1825" y="947"/>
                  </a:cubicBezTo>
                  <a:cubicBezTo>
                    <a:pt x="1926" y="1536"/>
                    <a:pt x="1316" y="1584"/>
                    <a:pt x="1099" y="1604"/>
                  </a:cubicBezTo>
                  <a:cubicBezTo>
                    <a:pt x="889" y="1618"/>
                    <a:pt x="957" y="1828"/>
                    <a:pt x="957" y="1828"/>
                  </a:cubicBezTo>
                  <a:cubicBezTo>
                    <a:pt x="986" y="1829"/>
                    <a:pt x="1016" y="1829"/>
                    <a:pt x="1045" y="1829"/>
                  </a:cubicBezTo>
                  <a:cubicBezTo>
                    <a:pt x="2808" y="1829"/>
                    <a:pt x="2610" y="218"/>
                    <a:pt x="1703" y="31"/>
                  </a:cubicBezTo>
                  <a:cubicBezTo>
                    <a:pt x="1600" y="10"/>
                    <a:pt x="1500" y="0"/>
                    <a:pt x="1402" y="0"/>
                  </a:cubicBezTo>
                  <a:close/>
                </a:path>
              </a:pathLst>
            </a:custGeom>
            <a:solidFill>
              <a:srgbClr val="788A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149" name="Google Shape;16149;p86"/>
          <p:cNvGrpSpPr/>
          <p:nvPr/>
        </p:nvGrpSpPr>
        <p:grpSpPr>
          <a:xfrm>
            <a:off x="7968961" y="2435329"/>
            <a:ext cx="379548" cy="365331"/>
            <a:chOff x="7968961" y="2435329"/>
            <a:chExt cx="379548" cy="365331"/>
          </a:xfrm>
        </p:grpSpPr>
        <p:sp>
          <p:nvSpPr>
            <p:cNvPr id="16150" name="Google Shape;16150;p86"/>
            <p:cNvSpPr/>
            <p:nvPr/>
          </p:nvSpPr>
          <p:spPr>
            <a:xfrm>
              <a:off x="8154276" y="2638638"/>
              <a:ext cx="118297" cy="162023"/>
            </a:xfrm>
            <a:custGeom>
              <a:avLst/>
              <a:gdLst/>
              <a:ahLst/>
              <a:cxnLst/>
              <a:rect l="l" t="t" r="r" b="b"/>
              <a:pathLst>
                <a:path w="4510" h="6177" extrusionOk="0">
                  <a:moveTo>
                    <a:pt x="462" y="1"/>
                  </a:moveTo>
                  <a:cubicBezTo>
                    <a:pt x="409" y="1"/>
                    <a:pt x="355" y="47"/>
                    <a:pt x="360" y="113"/>
                  </a:cubicBezTo>
                  <a:cubicBezTo>
                    <a:pt x="590" y="1720"/>
                    <a:pt x="0" y="3700"/>
                    <a:pt x="590" y="5035"/>
                  </a:cubicBezTo>
                  <a:cubicBezTo>
                    <a:pt x="911" y="5752"/>
                    <a:pt x="1613" y="6176"/>
                    <a:pt x="2350" y="6176"/>
                  </a:cubicBezTo>
                  <a:cubicBezTo>
                    <a:pt x="2609" y="6176"/>
                    <a:pt x="2873" y="6123"/>
                    <a:pt x="3126" y="6012"/>
                  </a:cubicBezTo>
                  <a:lnTo>
                    <a:pt x="3133" y="6005"/>
                  </a:lnTo>
                  <a:cubicBezTo>
                    <a:pt x="4089" y="5564"/>
                    <a:pt x="4510" y="4425"/>
                    <a:pt x="4076" y="3462"/>
                  </a:cubicBezTo>
                  <a:cubicBezTo>
                    <a:pt x="3459" y="2133"/>
                    <a:pt x="1594" y="1272"/>
                    <a:pt x="529" y="31"/>
                  </a:cubicBezTo>
                  <a:cubicBezTo>
                    <a:pt x="510" y="10"/>
                    <a:pt x="486" y="1"/>
                    <a:pt x="462" y="1"/>
                  </a:cubicBezTo>
                  <a:close/>
                </a:path>
              </a:pathLst>
            </a:custGeom>
            <a:solidFill>
              <a:srgbClr val="D5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51" name="Google Shape;16151;p86"/>
            <p:cNvSpPr/>
            <p:nvPr/>
          </p:nvSpPr>
          <p:spPr>
            <a:xfrm>
              <a:off x="8154276" y="2638638"/>
              <a:ext cx="107805" cy="162023"/>
            </a:xfrm>
            <a:custGeom>
              <a:avLst/>
              <a:gdLst/>
              <a:ahLst/>
              <a:cxnLst/>
              <a:rect l="l" t="t" r="r" b="b"/>
              <a:pathLst>
                <a:path w="4110" h="6177" extrusionOk="0">
                  <a:moveTo>
                    <a:pt x="462" y="1"/>
                  </a:moveTo>
                  <a:cubicBezTo>
                    <a:pt x="409" y="1"/>
                    <a:pt x="355" y="47"/>
                    <a:pt x="360" y="113"/>
                  </a:cubicBezTo>
                  <a:cubicBezTo>
                    <a:pt x="590" y="1720"/>
                    <a:pt x="0" y="3700"/>
                    <a:pt x="590" y="5035"/>
                  </a:cubicBezTo>
                  <a:cubicBezTo>
                    <a:pt x="911" y="5752"/>
                    <a:pt x="1613" y="6176"/>
                    <a:pt x="2350" y="6176"/>
                  </a:cubicBezTo>
                  <a:cubicBezTo>
                    <a:pt x="2609" y="6176"/>
                    <a:pt x="2873" y="6123"/>
                    <a:pt x="3126" y="6012"/>
                  </a:cubicBezTo>
                  <a:lnTo>
                    <a:pt x="3133" y="6005"/>
                  </a:lnTo>
                  <a:cubicBezTo>
                    <a:pt x="3581" y="5802"/>
                    <a:pt x="3933" y="5429"/>
                    <a:pt x="4110" y="4968"/>
                  </a:cubicBezTo>
                  <a:lnTo>
                    <a:pt x="4110" y="4968"/>
                  </a:lnTo>
                  <a:cubicBezTo>
                    <a:pt x="4035" y="5022"/>
                    <a:pt x="3947" y="5069"/>
                    <a:pt x="3865" y="5103"/>
                  </a:cubicBezTo>
                  <a:lnTo>
                    <a:pt x="3852" y="5110"/>
                  </a:lnTo>
                  <a:cubicBezTo>
                    <a:pt x="3601" y="5221"/>
                    <a:pt x="3338" y="5274"/>
                    <a:pt x="3079" y="5274"/>
                  </a:cubicBezTo>
                  <a:cubicBezTo>
                    <a:pt x="2346" y="5274"/>
                    <a:pt x="1643" y="4850"/>
                    <a:pt x="1323" y="4134"/>
                  </a:cubicBezTo>
                  <a:cubicBezTo>
                    <a:pt x="902" y="3171"/>
                    <a:pt x="1079" y="1882"/>
                    <a:pt x="1133" y="635"/>
                  </a:cubicBezTo>
                  <a:cubicBezTo>
                    <a:pt x="923" y="452"/>
                    <a:pt x="719" y="248"/>
                    <a:pt x="529" y="31"/>
                  </a:cubicBezTo>
                  <a:cubicBezTo>
                    <a:pt x="510" y="10"/>
                    <a:pt x="486" y="1"/>
                    <a:pt x="462" y="1"/>
                  </a:cubicBezTo>
                  <a:close/>
                </a:path>
              </a:pathLst>
            </a:custGeom>
            <a:solidFill>
              <a:srgbClr val="ADB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52" name="Google Shape;16152;p86"/>
            <p:cNvSpPr/>
            <p:nvPr/>
          </p:nvSpPr>
          <p:spPr>
            <a:xfrm>
              <a:off x="8145332" y="2435382"/>
              <a:ext cx="203178" cy="195886"/>
            </a:xfrm>
            <a:custGeom>
              <a:avLst/>
              <a:gdLst/>
              <a:ahLst/>
              <a:cxnLst/>
              <a:rect l="l" t="t" r="r" b="b"/>
              <a:pathLst>
                <a:path w="7746" h="7468" extrusionOk="0">
                  <a:moveTo>
                    <a:pt x="182" y="1"/>
                  </a:moveTo>
                  <a:cubicBezTo>
                    <a:pt x="83" y="1"/>
                    <a:pt x="1" y="106"/>
                    <a:pt x="57" y="206"/>
                  </a:cubicBezTo>
                  <a:cubicBezTo>
                    <a:pt x="1162" y="2241"/>
                    <a:pt x="1365" y="5163"/>
                    <a:pt x="2823" y="6655"/>
                  </a:cubicBezTo>
                  <a:cubicBezTo>
                    <a:pt x="3358" y="7196"/>
                    <a:pt x="4063" y="7468"/>
                    <a:pt x="4768" y="7468"/>
                  </a:cubicBezTo>
                  <a:cubicBezTo>
                    <a:pt x="5458" y="7468"/>
                    <a:pt x="6148" y="7208"/>
                    <a:pt x="6681" y="6689"/>
                  </a:cubicBezTo>
                  <a:lnTo>
                    <a:pt x="6695" y="6675"/>
                  </a:lnTo>
                  <a:cubicBezTo>
                    <a:pt x="7746" y="5604"/>
                    <a:pt x="7739" y="3881"/>
                    <a:pt x="6681" y="2817"/>
                  </a:cubicBezTo>
                  <a:cubicBezTo>
                    <a:pt x="5196" y="1346"/>
                    <a:pt x="2274" y="1135"/>
                    <a:pt x="247" y="17"/>
                  </a:cubicBezTo>
                  <a:cubicBezTo>
                    <a:pt x="225" y="6"/>
                    <a:pt x="203" y="1"/>
                    <a:pt x="182" y="1"/>
                  </a:cubicBezTo>
                  <a:close/>
                </a:path>
              </a:pathLst>
            </a:custGeom>
            <a:solidFill>
              <a:srgbClr val="D5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53" name="Google Shape;16153;p86"/>
            <p:cNvSpPr/>
            <p:nvPr/>
          </p:nvSpPr>
          <p:spPr>
            <a:xfrm>
              <a:off x="8145489" y="2435329"/>
              <a:ext cx="196095" cy="195886"/>
            </a:xfrm>
            <a:custGeom>
              <a:avLst/>
              <a:gdLst/>
              <a:ahLst/>
              <a:cxnLst/>
              <a:rect l="l" t="t" r="r" b="b"/>
              <a:pathLst>
                <a:path w="7476" h="7468" extrusionOk="0">
                  <a:moveTo>
                    <a:pt x="173" y="0"/>
                  </a:moveTo>
                  <a:cubicBezTo>
                    <a:pt x="77" y="0"/>
                    <a:pt x="1" y="109"/>
                    <a:pt x="51" y="208"/>
                  </a:cubicBezTo>
                  <a:cubicBezTo>
                    <a:pt x="1163" y="2243"/>
                    <a:pt x="1359" y="5165"/>
                    <a:pt x="2824" y="6657"/>
                  </a:cubicBezTo>
                  <a:cubicBezTo>
                    <a:pt x="3360" y="7196"/>
                    <a:pt x="4066" y="7467"/>
                    <a:pt x="4772" y="7467"/>
                  </a:cubicBezTo>
                  <a:cubicBezTo>
                    <a:pt x="5461" y="7467"/>
                    <a:pt x="6150" y="7209"/>
                    <a:pt x="6682" y="6691"/>
                  </a:cubicBezTo>
                  <a:lnTo>
                    <a:pt x="6696" y="6677"/>
                  </a:lnTo>
                  <a:cubicBezTo>
                    <a:pt x="7191" y="6182"/>
                    <a:pt x="7469" y="5511"/>
                    <a:pt x="7475" y="4806"/>
                  </a:cubicBezTo>
                  <a:lnTo>
                    <a:pt x="7475" y="4806"/>
                  </a:lnTo>
                  <a:cubicBezTo>
                    <a:pt x="7401" y="4914"/>
                    <a:pt x="7313" y="5016"/>
                    <a:pt x="7218" y="5111"/>
                  </a:cubicBezTo>
                  <a:lnTo>
                    <a:pt x="7204" y="5124"/>
                  </a:lnTo>
                  <a:cubicBezTo>
                    <a:pt x="6671" y="5641"/>
                    <a:pt x="5981" y="5898"/>
                    <a:pt x="5291" y="5898"/>
                  </a:cubicBezTo>
                  <a:cubicBezTo>
                    <a:pt x="4586" y="5898"/>
                    <a:pt x="3881" y="5629"/>
                    <a:pt x="3346" y="5090"/>
                  </a:cubicBezTo>
                  <a:cubicBezTo>
                    <a:pt x="2295" y="4019"/>
                    <a:pt x="1895" y="2209"/>
                    <a:pt x="1346" y="520"/>
                  </a:cubicBezTo>
                  <a:cubicBezTo>
                    <a:pt x="966" y="378"/>
                    <a:pt x="600" y="208"/>
                    <a:pt x="241" y="19"/>
                  </a:cubicBezTo>
                  <a:cubicBezTo>
                    <a:pt x="218" y="6"/>
                    <a:pt x="195" y="0"/>
                    <a:pt x="173" y="0"/>
                  </a:cubicBezTo>
                  <a:close/>
                </a:path>
              </a:pathLst>
            </a:custGeom>
            <a:solidFill>
              <a:srgbClr val="ADB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54" name="Google Shape;16154;p86"/>
            <p:cNvSpPr/>
            <p:nvPr/>
          </p:nvSpPr>
          <p:spPr>
            <a:xfrm>
              <a:off x="7968961" y="2488183"/>
              <a:ext cx="136606" cy="226968"/>
            </a:xfrm>
            <a:custGeom>
              <a:avLst/>
              <a:gdLst/>
              <a:ahLst/>
              <a:cxnLst/>
              <a:rect l="l" t="t" r="r" b="b"/>
              <a:pathLst>
                <a:path w="5208" h="8653" extrusionOk="0">
                  <a:moveTo>
                    <a:pt x="2251" y="1"/>
                  </a:moveTo>
                  <a:cubicBezTo>
                    <a:pt x="2194" y="1"/>
                    <a:pt x="2137" y="37"/>
                    <a:pt x="2122" y="106"/>
                  </a:cubicBezTo>
                  <a:cubicBezTo>
                    <a:pt x="1648" y="2187"/>
                    <a:pt x="0" y="4343"/>
                    <a:pt x="102" y="6262"/>
                  </a:cubicBezTo>
                  <a:cubicBezTo>
                    <a:pt x="181" y="7610"/>
                    <a:pt x="1299" y="8652"/>
                    <a:pt x="2634" y="8652"/>
                  </a:cubicBezTo>
                  <a:cubicBezTo>
                    <a:pt x="2676" y="8652"/>
                    <a:pt x="2718" y="8651"/>
                    <a:pt x="2760" y="8649"/>
                  </a:cubicBezTo>
                  <a:lnTo>
                    <a:pt x="2773" y="8649"/>
                  </a:lnTo>
                  <a:cubicBezTo>
                    <a:pt x="4157" y="8547"/>
                    <a:pt x="5208" y="7347"/>
                    <a:pt x="5119" y="5964"/>
                  </a:cubicBezTo>
                  <a:cubicBezTo>
                    <a:pt x="4991" y="4038"/>
                    <a:pt x="3092" y="2099"/>
                    <a:pt x="2373" y="85"/>
                  </a:cubicBezTo>
                  <a:cubicBezTo>
                    <a:pt x="2351" y="28"/>
                    <a:pt x="2301" y="1"/>
                    <a:pt x="2251" y="1"/>
                  </a:cubicBezTo>
                  <a:close/>
                </a:path>
              </a:pathLst>
            </a:custGeom>
            <a:solidFill>
              <a:srgbClr val="D5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55" name="Google Shape;16155;p86"/>
            <p:cNvSpPr/>
            <p:nvPr/>
          </p:nvSpPr>
          <p:spPr>
            <a:xfrm>
              <a:off x="7968961" y="2488104"/>
              <a:ext cx="117038" cy="227047"/>
            </a:xfrm>
            <a:custGeom>
              <a:avLst/>
              <a:gdLst/>
              <a:ahLst/>
              <a:cxnLst/>
              <a:rect l="l" t="t" r="r" b="b"/>
              <a:pathLst>
                <a:path w="4462" h="8656" extrusionOk="0">
                  <a:moveTo>
                    <a:pt x="2247" y="1"/>
                  </a:moveTo>
                  <a:cubicBezTo>
                    <a:pt x="2191" y="1"/>
                    <a:pt x="2136" y="35"/>
                    <a:pt x="2122" y="102"/>
                  </a:cubicBezTo>
                  <a:cubicBezTo>
                    <a:pt x="1648" y="2190"/>
                    <a:pt x="0" y="4340"/>
                    <a:pt x="102" y="6265"/>
                  </a:cubicBezTo>
                  <a:cubicBezTo>
                    <a:pt x="181" y="7613"/>
                    <a:pt x="1299" y="8655"/>
                    <a:pt x="2634" y="8655"/>
                  </a:cubicBezTo>
                  <a:cubicBezTo>
                    <a:pt x="2676" y="8655"/>
                    <a:pt x="2718" y="8654"/>
                    <a:pt x="2760" y="8652"/>
                  </a:cubicBezTo>
                  <a:lnTo>
                    <a:pt x="2773" y="8652"/>
                  </a:lnTo>
                  <a:cubicBezTo>
                    <a:pt x="3417" y="8605"/>
                    <a:pt x="4028" y="8313"/>
                    <a:pt x="4462" y="7832"/>
                  </a:cubicBezTo>
                  <a:lnTo>
                    <a:pt x="4462" y="7832"/>
                  </a:lnTo>
                  <a:cubicBezTo>
                    <a:pt x="4340" y="7859"/>
                    <a:pt x="4218" y="7872"/>
                    <a:pt x="4096" y="7879"/>
                  </a:cubicBezTo>
                  <a:lnTo>
                    <a:pt x="4082" y="7879"/>
                  </a:lnTo>
                  <a:cubicBezTo>
                    <a:pt x="4040" y="7881"/>
                    <a:pt x="3998" y="7882"/>
                    <a:pt x="3956" y="7882"/>
                  </a:cubicBezTo>
                  <a:cubicBezTo>
                    <a:pt x="2621" y="7882"/>
                    <a:pt x="1503" y="6840"/>
                    <a:pt x="1424" y="5499"/>
                  </a:cubicBezTo>
                  <a:cubicBezTo>
                    <a:pt x="1356" y="4116"/>
                    <a:pt x="2183" y="2617"/>
                    <a:pt x="2828" y="1112"/>
                  </a:cubicBezTo>
                  <a:cubicBezTo>
                    <a:pt x="2651" y="780"/>
                    <a:pt x="2502" y="434"/>
                    <a:pt x="2373" y="88"/>
                  </a:cubicBezTo>
                  <a:cubicBezTo>
                    <a:pt x="2351" y="30"/>
                    <a:pt x="2298" y="1"/>
                    <a:pt x="2247" y="1"/>
                  </a:cubicBezTo>
                  <a:close/>
                </a:path>
              </a:pathLst>
            </a:custGeom>
            <a:solidFill>
              <a:srgbClr val="ADB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156" name="Google Shape;16156;p86"/>
          <p:cNvGrpSpPr/>
          <p:nvPr/>
        </p:nvGrpSpPr>
        <p:grpSpPr>
          <a:xfrm>
            <a:off x="4136679" y="2115323"/>
            <a:ext cx="373305" cy="223217"/>
            <a:chOff x="4136679" y="2115323"/>
            <a:chExt cx="373305" cy="223217"/>
          </a:xfrm>
        </p:grpSpPr>
        <p:sp>
          <p:nvSpPr>
            <p:cNvPr id="16157" name="Google Shape;16157;p86"/>
            <p:cNvSpPr/>
            <p:nvPr/>
          </p:nvSpPr>
          <p:spPr>
            <a:xfrm>
              <a:off x="4453092" y="2115323"/>
              <a:ext cx="56893" cy="53903"/>
            </a:xfrm>
            <a:custGeom>
              <a:avLst/>
              <a:gdLst/>
              <a:ahLst/>
              <a:cxnLst/>
              <a:rect l="l" t="t" r="r" b="b"/>
              <a:pathLst>
                <a:path w="2169" h="2055" extrusionOk="0">
                  <a:moveTo>
                    <a:pt x="1265" y="452"/>
                  </a:moveTo>
                  <a:cubicBezTo>
                    <a:pt x="1293" y="452"/>
                    <a:pt x="1320" y="466"/>
                    <a:pt x="1343" y="488"/>
                  </a:cubicBezTo>
                  <a:cubicBezTo>
                    <a:pt x="1383" y="542"/>
                    <a:pt x="1397" y="617"/>
                    <a:pt x="1370" y="678"/>
                  </a:cubicBezTo>
                  <a:cubicBezTo>
                    <a:pt x="1329" y="773"/>
                    <a:pt x="1268" y="861"/>
                    <a:pt x="1194" y="936"/>
                  </a:cubicBezTo>
                  <a:lnTo>
                    <a:pt x="1180" y="922"/>
                  </a:lnTo>
                  <a:cubicBezTo>
                    <a:pt x="1099" y="827"/>
                    <a:pt x="1058" y="698"/>
                    <a:pt x="1078" y="569"/>
                  </a:cubicBezTo>
                  <a:cubicBezTo>
                    <a:pt x="1092" y="515"/>
                    <a:pt x="1133" y="475"/>
                    <a:pt x="1187" y="461"/>
                  </a:cubicBezTo>
                  <a:cubicBezTo>
                    <a:pt x="1207" y="454"/>
                    <a:pt x="1228" y="454"/>
                    <a:pt x="1248" y="454"/>
                  </a:cubicBezTo>
                  <a:cubicBezTo>
                    <a:pt x="1254" y="453"/>
                    <a:pt x="1259" y="452"/>
                    <a:pt x="1265" y="452"/>
                  </a:cubicBezTo>
                  <a:close/>
                  <a:moveTo>
                    <a:pt x="1242" y="1"/>
                  </a:moveTo>
                  <a:cubicBezTo>
                    <a:pt x="1176" y="1"/>
                    <a:pt x="1109" y="12"/>
                    <a:pt x="1044" y="34"/>
                  </a:cubicBezTo>
                  <a:cubicBezTo>
                    <a:pt x="848" y="102"/>
                    <a:pt x="699" y="251"/>
                    <a:pt x="644" y="447"/>
                  </a:cubicBezTo>
                  <a:cubicBezTo>
                    <a:pt x="590" y="719"/>
                    <a:pt x="658" y="1003"/>
                    <a:pt x="841" y="1207"/>
                  </a:cubicBezTo>
                  <a:lnTo>
                    <a:pt x="868" y="1234"/>
                  </a:lnTo>
                  <a:cubicBezTo>
                    <a:pt x="665" y="1390"/>
                    <a:pt x="448" y="1519"/>
                    <a:pt x="217" y="1627"/>
                  </a:cubicBezTo>
                  <a:cubicBezTo>
                    <a:pt x="0" y="1729"/>
                    <a:pt x="68" y="2054"/>
                    <a:pt x="312" y="2054"/>
                  </a:cubicBezTo>
                  <a:cubicBezTo>
                    <a:pt x="346" y="2054"/>
                    <a:pt x="380" y="2048"/>
                    <a:pt x="407" y="2034"/>
                  </a:cubicBezTo>
                  <a:cubicBezTo>
                    <a:pt x="685" y="1905"/>
                    <a:pt x="950" y="1743"/>
                    <a:pt x="1194" y="1546"/>
                  </a:cubicBezTo>
                  <a:cubicBezTo>
                    <a:pt x="1363" y="1688"/>
                    <a:pt x="1546" y="1817"/>
                    <a:pt x="1736" y="1926"/>
                  </a:cubicBezTo>
                  <a:cubicBezTo>
                    <a:pt x="1773" y="1944"/>
                    <a:pt x="1810" y="1953"/>
                    <a:pt x="1844" y="1953"/>
                  </a:cubicBezTo>
                  <a:cubicBezTo>
                    <a:pt x="2045" y="1953"/>
                    <a:pt x="2168" y="1666"/>
                    <a:pt x="1960" y="1532"/>
                  </a:cubicBezTo>
                  <a:cubicBezTo>
                    <a:pt x="1804" y="1444"/>
                    <a:pt x="1661" y="1349"/>
                    <a:pt x="1526" y="1241"/>
                  </a:cubicBezTo>
                  <a:cubicBezTo>
                    <a:pt x="1641" y="1119"/>
                    <a:pt x="1736" y="983"/>
                    <a:pt x="1797" y="827"/>
                  </a:cubicBezTo>
                  <a:cubicBezTo>
                    <a:pt x="1885" y="597"/>
                    <a:pt x="1831" y="346"/>
                    <a:pt x="1661" y="169"/>
                  </a:cubicBezTo>
                  <a:cubicBezTo>
                    <a:pt x="1547" y="60"/>
                    <a:pt x="1397" y="1"/>
                    <a:pt x="1242" y="1"/>
                  </a:cubicBezTo>
                  <a:close/>
                </a:path>
              </a:pathLst>
            </a:custGeom>
            <a:solidFill>
              <a:srgbClr val="788A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58" name="Google Shape;16158;p86"/>
            <p:cNvSpPr/>
            <p:nvPr/>
          </p:nvSpPr>
          <p:spPr>
            <a:xfrm>
              <a:off x="4136679" y="2131691"/>
              <a:ext cx="367823" cy="206850"/>
            </a:xfrm>
            <a:custGeom>
              <a:avLst/>
              <a:gdLst/>
              <a:ahLst/>
              <a:cxnLst/>
              <a:rect l="l" t="t" r="r" b="b"/>
              <a:pathLst>
                <a:path w="14023" h="7886" extrusionOk="0">
                  <a:moveTo>
                    <a:pt x="8857" y="0"/>
                  </a:moveTo>
                  <a:cubicBezTo>
                    <a:pt x="6600" y="0"/>
                    <a:pt x="4208" y="696"/>
                    <a:pt x="3120" y="1003"/>
                  </a:cubicBezTo>
                  <a:cubicBezTo>
                    <a:pt x="2848" y="1078"/>
                    <a:pt x="2265" y="1274"/>
                    <a:pt x="1933" y="1383"/>
                  </a:cubicBezTo>
                  <a:cubicBezTo>
                    <a:pt x="1784" y="1437"/>
                    <a:pt x="1668" y="1546"/>
                    <a:pt x="1607" y="1688"/>
                  </a:cubicBezTo>
                  <a:cubicBezTo>
                    <a:pt x="1309" y="2278"/>
                    <a:pt x="502" y="2712"/>
                    <a:pt x="150" y="2875"/>
                  </a:cubicBezTo>
                  <a:cubicBezTo>
                    <a:pt x="55" y="2922"/>
                    <a:pt x="0" y="3024"/>
                    <a:pt x="28" y="3126"/>
                  </a:cubicBezTo>
                  <a:lnTo>
                    <a:pt x="170" y="3702"/>
                  </a:lnTo>
                  <a:cubicBezTo>
                    <a:pt x="190" y="3790"/>
                    <a:pt x="265" y="3858"/>
                    <a:pt x="353" y="3871"/>
                  </a:cubicBezTo>
                  <a:cubicBezTo>
                    <a:pt x="421" y="3878"/>
                    <a:pt x="502" y="3885"/>
                    <a:pt x="590" y="3892"/>
                  </a:cubicBezTo>
                  <a:cubicBezTo>
                    <a:pt x="712" y="4658"/>
                    <a:pt x="3757" y="5038"/>
                    <a:pt x="3757" y="5038"/>
                  </a:cubicBezTo>
                  <a:lnTo>
                    <a:pt x="4306" y="6896"/>
                  </a:lnTo>
                  <a:lnTo>
                    <a:pt x="4089" y="7662"/>
                  </a:lnTo>
                  <a:cubicBezTo>
                    <a:pt x="4055" y="7770"/>
                    <a:pt x="4143" y="7886"/>
                    <a:pt x="4259" y="7886"/>
                  </a:cubicBezTo>
                  <a:lnTo>
                    <a:pt x="4760" y="7886"/>
                  </a:lnTo>
                  <a:cubicBezTo>
                    <a:pt x="4849" y="7886"/>
                    <a:pt x="4930" y="7818"/>
                    <a:pt x="4937" y="7730"/>
                  </a:cubicBezTo>
                  <a:lnTo>
                    <a:pt x="5120" y="6048"/>
                  </a:lnTo>
                  <a:cubicBezTo>
                    <a:pt x="5140" y="5804"/>
                    <a:pt x="5140" y="5567"/>
                    <a:pt x="5113" y="5322"/>
                  </a:cubicBezTo>
                  <a:lnTo>
                    <a:pt x="5113" y="5322"/>
                  </a:lnTo>
                  <a:cubicBezTo>
                    <a:pt x="5942" y="5556"/>
                    <a:pt x="7251" y="5684"/>
                    <a:pt x="8554" y="5684"/>
                  </a:cubicBezTo>
                  <a:cubicBezTo>
                    <a:pt x="9639" y="5684"/>
                    <a:pt x="10719" y="5595"/>
                    <a:pt x="11514" y="5404"/>
                  </a:cubicBezTo>
                  <a:lnTo>
                    <a:pt x="12016" y="5872"/>
                  </a:lnTo>
                  <a:lnTo>
                    <a:pt x="12185" y="7018"/>
                  </a:lnTo>
                  <a:lnTo>
                    <a:pt x="11778" y="7608"/>
                  </a:lnTo>
                  <a:cubicBezTo>
                    <a:pt x="11697" y="7723"/>
                    <a:pt x="11778" y="7886"/>
                    <a:pt x="11928" y="7886"/>
                  </a:cubicBezTo>
                  <a:lnTo>
                    <a:pt x="12402" y="7886"/>
                  </a:lnTo>
                  <a:cubicBezTo>
                    <a:pt x="12484" y="7886"/>
                    <a:pt x="12551" y="7831"/>
                    <a:pt x="12572" y="7757"/>
                  </a:cubicBezTo>
                  <a:lnTo>
                    <a:pt x="13168" y="5723"/>
                  </a:lnTo>
                  <a:cubicBezTo>
                    <a:pt x="13216" y="5567"/>
                    <a:pt x="13202" y="5397"/>
                    <a:pt x="13135" y="5255"/>
                  </a:cubicBezTo>
                  <a:lnTo>
                    <a:pt x="12924" y="4821"/>
                  </a:lnTo>
                  <a:cubicBezTo>
                    <a:pt x="13399" y="4238"/>
                    <a:pt x="14023" y="3037"/>
                    <a:pt x="13236" y="1824"/>
                  </a:cubicBezTo>
                  <a:cubicBezTo>
                    <a:pt x="12328" y="432"/>
                    <a:pt x="10634" y="0"/>
                    <a:pt x="8857" y="0"/>
                  </a:cubicBezTo>
                  <a:close/>
                </a:path>
              </a:pathLst>
            </a:custGeom>
            <a:solidFill>
              <a:srgbClr val="B9C3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59" name="Google Shape;16159;p86"/>
            <p:cNvSpPr/>
            <p:nvPr/>
          </p:nvSpPr>
          <p:spPr>
            <a:xfrm>
              <a:off x="4191998" y="2139481"/>
              <a:ext cx="33810" cy="38952"/>
            </a:xfrm>
            <a:custGeom>
              <a:avLst/>
              <a:gdLst/>
              <a:ahLst/>
              <a:cxnLst/>
              <a:rect l="l" t="t" r="r" b="b"/>
              <a:pathLst>
                <a:path w="1289" h="1485" extrusionOk="0">
                  <a:moveTo>
                    <a:pt x="407" y="0"/>
                  </a:moveTo>
                  <a:cubicBezTo>
                    <a:pt x="357" y="0"/>
                    <a:pt x="311" y="28"/>
                    <a:pt x="292" y="76"/>
                  </a:cubicBezTo>
                  <a:cubicBezTo>
                    <a:pt x="0" y="706"/>
                    <a:pt x="75" y="1174"/>
                    <a:pt x="143" y="1398"/>
                  </a:cubicBezTo>
                  <a:cubicBezTo>
                    <a:pt x="158" y="1449"/>
                    <a:pt x="208" y="1485"/>
                    <a:pt x="264" y="1485"/>
                  </a:cubicBezTo>
                  <a:cubicBezTo>
                    <a:pt x="282" y="1485"/>
                    <a:pt x="301" y="1481"/>
                    <a:pt x="319" y="1472"/>
                  </a:cubicBezTo>
                  <a:lnTo>
                    <a:pt x="1194" y="1079"/>
                  </a:lnTo>
                  <a:cubicBezTo>
                    <a:pt x="1261" y="1045"/>
                    <a:pt x="1289" y="964"/>
                    <a:pt x="1255" y="903"/>
                  </a:cubicBezTo>
                  <a:cubicBezTo>
                    <a:pt x="956" y="354"/>
                    <a:pt x="638" y="110"/>
                    <a:pt x="468" y="15"/>
                  </a:cubicBezTo>
                  <a:cubicBezTo>
                    <a:pt x="448" y="5"/>
                    <a:pt x="427" y="0"/>
                    <a:pt x="407" y="0"/>
                  </a:cubicBezTo>
                  <a:close/>
                </a:path>
              </a:pathLst>
            </a:custGeom>
            <a:solidFill>
              <a:srgbClr val="A9B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60" name="Google Shape;16160;p86"/>
            <p:cNvSpPr/>
            <p:nvPr/>
          </p:nvSpPr>
          <p:spPr>
            <a:xfrm>
              <a:off x="4178123" y="2194275"/>
              <a:ext cx="15686" cy="11777"/>
            </a:xfrm>
            <a:custGeom>
              <a:avLst/>
              <a:gdLst/>
              <a:ahLst/>
              <a:cxnLst/>
              <a:rect l="l" t="t" r="r" b="b"/>
              <a:pathLst>
                <a:path w="598" h="449" extrusionOk="0">
                  <a:moveTo>
                    <a:pt x="299" y="1"/>
                  </a:moveTo>
                  <a:cubicBezTo>
                    <a:pt x="0" y="1"/>
                    <a:pt x="0" y="448"/>
                    <a:pt x="299" y="448"/>
                  </a:cubicBezTo>
                  <a:cubicBezTo>
                    <a:pt x="597" y="448"/>
                    <a:pt x="597" y="1"/>
                    <a:pt x="299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61" name="Google Shape;16161;p86"/>
            <p:cNvSpPr/>
            <p:nvPr/>
          </p:nvSpPr>
          <p:spPr>
            <a:xfrm>
              <a:off x="4152339" y="2228637"/>
              <a:ext cx="29902" cy="15817"/>
            </a:xfrm>
            <a:custGeom>
              <a:avLst/>
              <a:gdLst/>
              <a:ahLst/>
              <a:cxnLst/>
              <a:rect l="l" t="t" r="r" b="b"/>
              <a:pathLst>
                <a:path w="1140" h="603" extrusionOk="0">
                  <a:moveTo>
                    <a:pt x="869" y="1"/>
                  </a:moveTo>
                  <a:cubicBezTo>
                    <a:pt x="839" y="1"/>
                    <a:pt x="809" y="7"/>
                    <a:pt x="780" y="19"/>
                  </a:cubicBezTo>
                  <a:cubicBezTo>
                    <a:pt x="529" y="114"/>
                    <a:pt x="265" y="175"/>
                    <a:pt x="0" y="196"/>
                  </a:cubicBezTo>
                  <a:cubicBezTo>
                    <a:pt x="20" y="345"/>
                    <a:pt x="156" y="481"/>
                    <a:pt x="360" y="603"/>
                  </a:cubicBezTo>
                  <a:cubicBezTo>
                    <a:pt x="563" y="569"/>
                    <a:pt x="766" y="508"/>
                    <a:pt x="963" y="433"/>
                  </a:cubicBezTo>
                  <a:cubicBezTo>
                    <a:pt x="1099" y="379"/>
                    <a:pt x="1139" y="209"/>
                    <a:pt x="1051" y="101"/>
                  </a:cubicBezTo>
                  <a:lnTo>
                    <a:pt x="1038" y="87"/>
                  </a:lnTo>
                  <a:cubicBezTo>
                    <a:pt x="995" y="31"/>
                    <a:pt x="934" y="1"/>
                    <a:pt x="869" y="1"/>
                  </a:cubicBezTo>
                  <a:close/>
                </a:path>
              </a:pathLst>
            </a:custGeom>
            <a:solidFill>
              <a:srgbClr val="8797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62" name="Google Shape;16162;p86"/>
            <p:cNvSpPr/>
            <p:nvPr/>
          </p:nvSpPr>
          <p:spPr>
            <a:xfrm>
              <a:off x="4136863" y="2204584"/>
              <a:ext cx="15502" cy="29194"/>
            </a:xfrm>
            <a:custGeom>
              <a:avLst/>
              <a:gdLst/>
              <a:ahLst/>
              <a:cxnLst/>
              <a:rect l="l" t="t" r="r" b="b"/>
              <a:pathLst>
                <a:path w="591" h="1113" extrusionOk="0">
                  <a:moveTo>
                    <a:pt x="332" y="1"/>
                  </a:moveTo>
                  <a:cubicBezTo>
                    <a:pt x="258" y="41"/>
                    <a:pt x="197" y="69"/>
                    <a:pt x="143" y="96"/>
                  </a:cubicBezTo>
                  <a:cubicBezTo>
                    <a:pt x="48" y="143"/>
                    <a:pt x="0" y="245"/>
                    <a:pt x="21" y="347"/>
                  </a:cubicBezTo>
                  <a:lnTo>
                    <a:pt x="163" y="923"/>
                  </a:lnTo>
                  <a:cubicBezTo>
                    <a:pt x="183" y="1011"/>
                    <a:pt x="258" y="1079"/>
                    <a:pt x="353" y="1092"/>
                  </a:cubicBezTo>
                  <a:cubicBezTo>
                    <a:pt x="414" y="1099"/>
                    <a:pt x="495" y="1106"/>
                    <a:pt x="590" y="1113"/>
                  </a:cubicBezTo>
                  <a:lnTo>
                    <a:pt x="332" y="1"/>
                  </a:lnTo>
                  <a:close/>
                </a:path>
              </a:pathLst>
            </a:custGeom>
            <a:solidFill>
              <a:srgbClr val="788A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63" name="Google Shape;16163;p86"/>
            <p:cNvSpPr/>
            <p:nvPr/>
          </p:nvSpPr>
          <p:spPr>
            <a:xfrm>
              <a:off x="4269246" y="2253477"/>
              <a:ext cx="169629" cy="27410"/>
            </a:xfrm>
            <a:custGeom>
              <a:avLst/>
              <a:gdLst/>
              <a:ahLst/>
              <a:cxnLst/>
              <a:rect l="l" t="t" r="r" b="b"/>
              <a:pathLst>
                <a:path w="6467" h="1045" extrusionOk="0">
                  <a:moveTo>
                    <a:pt x="249" y="1"/>
                  </a:moveTo>
                  <a:cubicBezTo>
                    <a:pt x="112" y="1"/>
                    <a:pt x="1" y="117"/>
                    <a:pt x="18" y="259"/>
                  </a:cubicBezTo>
                  <a:lnTo>
                    <a:pt x="66" y="686"/>
                  </a:lnTo>
                  <a:cubicBezTo>
                    <a:pt x="891" y="916"/>
                    <a:pt x="2198" y="1044"/>
                    <a:pt x="3501" y="1044"/>
                  </a:cubicBezTo>
                  <a:cubicBezTo>
                    <a:pt x="4586" y="1044"/>
                    <a:pt x="5669" y="955"/>
                    <a:pt x="6467" y="761"/>
                  </a:cubicBezTo>
                  <a:lnTo>
                    <a:pt x="6141" y="476"/>
                  </a:lnTo>
                  <a:cubicBezTo>
                    <a:pt x="6040" y="392"/>
                    <a:pt x="5912" y="340"/>
                    <a:pt x="5778" y="340"/>
                  </a:cubicBezTo>
                  <a:cubicBezTo>
                    <a:pt x="5750" y="340"/>
                    <a:pt x="5722" y="343"/>
                    <a:pt x="5694" y="347"/>
                  </a:cubicBezTo>
                  <a:cubicBezTo>
                    <a:pt x="5116" y="416"/>
                    <a:pt x="4555" y="444"/>
                    <a:pt x="4024" y="444"/>
                  </a:cubicBezTo>
                  <a:cubicBezTo>
                    <a:pt x="2311" y="444"/>
                    <a:pt x="916" y="153"/>
                    <a:pt x="310" y="8"/>
                  </a:cubicBezTo>
                  <a:cubicBezTo>
                    <a:pt x="289" y="3"/>
                    <a:pt x="269" y="1"/>
                    <a:pt x="249" y="1"/>
                  </a:cubicBezTo>
                  <a:close/>
                </a:path>
              </a:pathLst>
            </a:custGeom>
            <a:solidFill>
              <a:srgbClr val="A9B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64" name="Google Shape;16164;p86"/>
            <p:cNvSpPr/>
            <p:nvPr/>
          </p:nvSpPr>
          <p:spPr>
            <a:xfrm>
              <a:off x="4171355" y="2249044"/>
              <a:ext cx="63870" cy="14794"/>
            </a:xfrm>
            <a:custGeom>
              <a:avLst/>
              <a:gdLst/>
              <a:ahLst/>
              <a:cxnLst/>
              <a:rect l="l" t="t" r="r" b="b"/>
              <a:pathLst>
                <a:path w="2435" h="564" extrusionOk="0">
                  <a:moveTo>
                    <a:pt x="1" y="1"/>
                  </a:moveTo>
                  <a:lnTo>
                    <a:pt x="1" y="1"/>
                  </a:lnTo>
                  <a:cubicBezTo>
                    <a:pt x="936" y="374"/>
                    <a:pt x="2435" y="564"/>
                    <a:pt x="2435" y="564"/>
                  </a:cubicBezTo>
                  <a:lnTo>
                    <a:pt x="2354" y="272"/>
                  </a:lnTo>
                  <a:cubicBezTo>
                    <a:pt x="2310" y="110"/>
                    <a:pt x="2163" y="5"/>
                    <a:pt x="1997" y="5"/>
                  </a:cubicBezTo>
                  <a:cubicBezTo>
                    <a:pt x="1983" y="5"/>
                    <a:pt x="1968" y="6"/>
                    <a:pt x="1954" y="8"/>
                  </a:cubicBezTo>
                  <a:cubicBezTo>
                    <a:pt x="1638" y="48"/>
                    <a:pt x="1319" y="68"/>
                    <a:pt x="999" y="68"/>
                  </a:cubicBezTo>
                  <a:cubicBezTo>
                    <a:pt x="666" y="68"/>
                    <a:pt x="333" y="46"/>
                    <a:pt x="1" y="1"/>
                  </a:cubicBezTo>
                  <a:close/>
                </a:path>
              </a:pathLst>
            </a:custGeom>
            <a:solidFill>
              <a:srgbClr val="A9B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65" name="Google Shape;16165;p86"/>
            <p:cNvSpPr/>
            <p:nvPr/>
          </p:nvSpPr>
          <p:spPr>
            <a:xfrm>
              <a:off x="4443492" y="2324822"/>
              <a:ext cx="25994" cy="13718"/>
            </a:xfrm>
            <a:custGeom>
              <a:avLst/>
              <a:gdLst/>
              <a:ahLst/>
              <a:cxnLst/>
              <a:rect l="l" t="t" r="r" b="b"/>
              <a:pathLst>
                <a:path w="991" h="523" extrusionOk="0">
                  <a:moveTo>
                    <a:pt x="251" y="0"/>
                  </a:moveTo>
                  <a:lnTo>
                    <a:pt x="81" y="245"/>
                  </a:lnTo>
                  <a:cubicBezTo>
                    <a:pt x="0" y="360"/>
                    <a:pt x="81" y="523"/>
                    <a:pt x="231" y="523"/>
                  </a:cubicBezTo>
                  <a:lnTo>
                    <a:pt x="705" y="523"/>
                  </a:lnTo>
                  <a:cubicBezTo>
                    <a:pt x="787" y="523"/>
                    <a:pt x="854" y="468"/>
                    <a:pt x="875" y="394"/>
                  </a:cubicBezTo>
                  <a:lnTo>
                    <a:pt x="990" y="0"/>
                  </a:lnTo>
                  <a:close/>
                </a:path>
              </a:pathLst>
            </a:custGeom>
            <a:solidFill>
              <a:srgbClr val="5068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66" name="Google Shape;16166;p86"/>
            <p:cNvSpPr/>
            <p:nvPr/>
          </p:nvSpPr>
          <p:spPr>
            <a:xfrm>
              <a:off x="4243042" y="2324822"/>
              <a:ext cx="24210" cy="13718"/>
            </a:xfrm>
            <a:custGeom>
              <a:avLst/>
              <a:gdLst/>
              <a:ahLst/>
              <a:cxnLst/>
              <a:rect l="l" t="t" r="r" b="b"/>
              <a:pathLst>
                <a:path w="923" h="523" extrusionOk="0">
                  <a:moveTo>
                    <a:pt x="116" y="0"/>
                  </a:moveTo>
                  <a:lnTo>
                    <a:pt x="34" y="299"/>
                  </a:lnTo>
                  <a:cubicBezTo>
                    <a:pt x="0" y="414"/>
                    <a:pt x="88" y="523"/>
                    <a:pt x="210" y="523"/>
                  </a:cubicBezTo>
                  <a:lnTo>
                    <a:pt x="705" y="523"/>
                  </a:lnTo>
                  <a:cubicBezTo>
                    <a:pt x="800" y="523"/>
                    <a:pt x="875" y="455"/>
                    <a:pt x="889" y="367"/>
                  </a:cubicBezTo>
                  <a:lnTo>
                    <a:pt x="922" y="0"/>
                  </a:lnTo>
                  <a:close/>
                </a:path>
              </a:pathLst>
            </a:custGeom>
            <a:solidFill>
              <a:srgbClr val="5068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167" name="Google Shape;16167;p86"/>
          <p:cNvGrpSpPr/>
          <p:nvPr/>
        </p:nvGrpSpPr>
        <p:grpSpPr>
          <a:xfrm>
            <a:off x="7423823" y="2464077"/>
            <a:ext cx="372046" cy="307730"/>
            <a:chOff x="7423823" y="2464077"/>
            <a:chExt cx="372046" cy="307730"/>
          </a:xfrm>
        </p:grpSpPr>
        <p:sp>
          <p:nvSpPr>
            <p:cNvPr id="16168" name="Google Shape;16168;p86"/>
            <p:cNvSpPr/>
            <p:nvPr/>
          </p:nvSpPr>
          <p:spPr>
            <a:xfrm>
              <a:off x="7423823" y="2464077"/>
              <a:ext cx="212909" cy="149249"/>
            </a:xfrm>
            <a:custGeom>
              <a:avLst/>
              <a:gdLst/>
              <a:ahLst/>
              <a:cxnLst/>
              <a:rect l="l" t="t" r="r" b="b"/>
              <a:pathLst>
                <a:path w="8117" h="5690" extrusionOk="0">
                  <a:moveTo>
                    <a:pt x="5929" y="0"/>
                  </a:moveTo>
                  <a:cubicBezTo>
                    <a:pt x="5761" y="0"/>
                    <a:pt x="5579" y="11"/>
                    <a:pt x="5384" y="35"/>
                  </a:cubicBezTo>
                  <a:cubicBezTo>
                    <a:pt x="3133" y="319"/>
                    <a:pt x="0" y="3004"/>
                    <a:pt x="0" y="5690"/>
                  </a:cubicBezTo>
                  <a:lnTo>
                    <a:pt x="0" y="5690"/>
                  </a:lnTo>
                  <a:lnTo>
                    <a:pt x="8117" y="1479"/>
                  </a:lnTo>
                  <a:cubicBezTo>
                    <a:pt x="8117" y="1479"/>
                    <a:pt x="7898" y="0"/>
                    <a:pt x="5929" y="0"/>
                  </a:cubicBezTo>
                  <a:close/>
                </a:path>
              </a:pathLst>
            </a:custGeom>
            <a:solidFill>
              <a:srgbClr val="F3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69" name="Google Shape;16169;p86"/>
            <p:cNvSpPr/>
            <p:nvPr/>
          </p:nvSpPr>
          <p:spPr>
            <a:xfrm>
              <a:off x="7434840" y="2507645"/>
              <a:ext cx="359115" cy="258287"/>
            </a:xfrm>
            <a:custGeom>
              <a:avLst/>
              <a:gdLst/>
              <a:ahLst/>
              <a:cxnLst/>
              <a:rect l="l" t="t" r="r" b="b"/>
              <a:pathLst>
                <a:path w="13691" h="9847" extrusionOk="0">
                  <a:moveTo>
                    <a:pt x="4056" y="1"/>
                  </a:moveTo>
                  <a:lnTo>
                    <a:pt x="1" y="2883"/>
                  </a:lnTo>
                  <a:lnTo>
                    <a:pt x="1" y="7215"/>
                  </a:lnTo>
                  <a:lnTo>
                    <a:pt x="7636" y="9846"/>
                  </a:lnTo>
                  <a:lnTo>
                    <a:pt x="13691" y="9846"/>
                  </a:lnTo>
                  <a:lnTo>
                    <a:pt x="13684" y="8443"/>
                  </a:lnTo>
                  <a:cubicBezTo>
                    <a:pt x="13684" y="8226"/>
                    <a:pt x="13528" y="8043"/>
                    <a:pt x="13311" y="8002"/>
                  </a:cubicBezTo>
                  <a:cubicBezTo>
                    <a:pt x="9643" y="7385"/>
                    <a:pt x="4279" y="4646"/>
                    <a:pt x="5452" y="2069"/>
                  </a:cubicBezTo>
                  <a:cubicBezTo>
                    <a:pt x="5886" y="1126"/>
                    <a:pt x="7093" y="991"/>
                    <a:pt x="7093" y="991"/>
                  </a:cubicBezTo>
                  <a:lnTo>
                    <a:pt x="7093" y="1"/>
                  </a:lnTo>
                  <a:close/>
                </a:path>
              </a:pathLst>
            </a:custGeom>
            <a:solidFill>
              <a:srgbClr val="D5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70" name="Google Shape;16170;p86"/>
            <p:cNvSpPr/>
            <p:nvPr/>
          </p:nvSpPr>
          <p:spPr>
            <a:xfrm>
              <a:off x="7434656" y="2507645"/>
              <a:ext cx="302406" cy="223060"/>
            </a:xfrm>
            <a:custGeom>
              <a:avLst/>
              <a:gdLst/>
              <a:ahLst/>
              <a:cxnLst/>
              <a:rect l="l" t="t" r="r" b="b"/>
              <a:pathLst>
                <a:path w="11529" h="8504" extrusionOk="0">
                  <a:moveTo>
                    <a:pt x="4063" y="1"/>
                  </a:moveTo>
                  <a:lnTo>
                    <a:pt x="1" y="2883"/>
                  </a:lnTo>
                  <a:lnTo>
                    <a:pt x="1" y="6612"/>
                  </a:lnTo>
                  <a:lnTo>
                    <a:pt x="4076" y="5276"/>
                  </a:lnTo>
                  <a:cubicBezTo>
                    <a:pt x="4524" y="5846"/>
                    <a:pt x="5059" y="6347"/>
                    <a:pt x="5663" y="6754"/>
                  </a:cubicBezTo>
                  <a:cubicBezTo>
                    <a:pt x="5709" y="6790"/>
                    <a:pt x="5755" y="6805"/>
                    <a:pt x="5799" y="6805"/>
                  </a:cubicBezTo>
                  <a:cubicBezTo>
                    <a:pt x="5990" y="6805"/>
                    <a:pt x="6129" y="6520"/>
                    <a:pt x="5914" y="6388"/>
                  </a:cubicBezTo>
                  <a:cubicBezTo>
                    <a:pt x="4958" y="5724"/>
                    <a:pt x="4286" y="4944"/>
                    <a:pt x="3913" y="4130"/>
                  </a:cubicBezTo>
                  <a:cubicBezTo>
                    <a:pt x="3859" y="4015"/>
                    <a:pt x="3907" y="3886"/>
                    <a:pt x="4015" y="3825"/>
                  </a:cubicBezTo>
                  <a:cubicBezTo>
                    <a:pt x="4045" y="3810"/>
                    <a:pt x="4078" y="3803"/>
                    <a:pt x="4110" y="3803"/>
                  </a:cubicBezTo>
                  <a:cubicBezTo>
                    <a:pt x="4193" y="3803"/>
                    <a:pt x="4274" y="3851"/>
                    <a:pt x="4313" y="3934"/>
                  </a:cubicBezTo>
                  <a:cubicBezTo>
                    <a:pt x="5371" y="6117"/>
                    <a:pt x="8992" y="7799"/>
                    <a:pt x="11148" y="8490"/>
                  </a:cubicBezTo>
                  <a:cubicBezTo>
                    <a:pt x="11169" y="8497"/>
                    <a:pt x="11189" y="8504"/>
                    <a:pt x="11216" y="8504"/>
                  </a:cubicBezTo>
                  <a:cubicBezTo>
                    <a:pt x="11474" y="8504"/>
                    <a:pt x="11528" y="8144"/>
                    <a:pt x="11284" y="8063"/>
                  </a:cubicBezTo>
                  <a:lnTo>
                    <a:pt x="11291" y="8063"/>
                  </a:lnTo>
                  <a:cubicBezTo>
                    <a:pt x="8314" y="7107"/>
                    <a:pt x="4924" y="5147"/>
                    <a:pt x="4510" y="3120"/>
                  </a:cubicBezTo>
                  <a:cubicBezTo>
                    <a:pt x="4327" y="2238"/>
                    <a:pt x="4734" y="896"/>
                    <a:pt x="6300" y="1"/>
                  </a:cubicBezTo>
                  <a:close/>
                </a:path>
              </a:pathLst>
            </a:custGeom>
            <a:solidFill>
              <a:srgbClr val="7F92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71" name="Google Shape;16171;p86"/>
            <p:cNvSpPr/>
            <p:nvPr/>
          </p:nvSpPr>
          <p:spPr>
            <a:xfrm>
              <a:off x="7434840" y="2507645"/>
              <a:ext cx="129865" cy="173433"/>
            </a:xfrm>
            <a:custGeom>
              <a:avLst/>
              <a:gdLst/>
              <a:ahLst/>
              <a:cxnLst/>
              <a:rect l="l" t="t" r="r" b="b"/>
              <a:pathLst>
                <a:path w="4951" h="6612" extrusionOk="0">
                  <a:moveTo>
                    <a:pt x="4056" y="1"/>
                  </a:moveTo>
                  <a:lnTo>
                    <a:pt x="1" y="2883"/>
                  </a:lnTo>
                  <a:lnTo>
                    <a:pt x="1" y="6612"/>
                  </a:lnTo>
                  <a:lnTo>
                    <a:pt x="2998" y="5629"/>
                  </a:lnTo>
                  <a:cubicBezTo>
                    <a:pt x="2896" y="5405"/>
                    <a:pt x="2801" y="5168"/>
                    <a:pt x="2713" y="4930"/>
                  </a:cubicBezTo>
                  <a:cubicBezTo>
                    <a:pt x="1370" y="1343"/>
                    <a:pt x="4951" y="1"/>
                    <a:pt x="4951" y="1"/>
                  </a:cubicBez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72" name="Google Shape;16172;p86"/>
            <p:cNvSpPr/>
            <p:nvPr/>
          </p:nvSpPr>
          <p:spPr>
            <a:xfrm>
              <a:off x="7459915" y="2490045"/>
              <a:ext cx="205932" cy="82729"/>
            </a:xfrm>
            <a:custGeom>
              <a:avLst/>
              <a:gdLst/>
              <a:ahLst/>
              <a:cxnLst/>
              <a:rect l="l" t="t" r="r" b="b"/>
              <a:pathLst>
                <a:path w="7851" h="3154" extrusionOk="0">
                  <a:moveTo>
                    <a:pt x="5181" y="1"/>
                  </a:moveTo>
                  <a:cubicBezTo>
                    <a:pt x="1811" y="1"/>
                    <a:pt x="1" y="3154"/>
                    <a:pt x="1" y="3154"/>
                  </a:cubicBezTo>
                  <a:lnTo>
                    <a:pt x="659" y="3059"/>
                  </a:lnTo>
                  <a:cubicBezTo>
                    <a:pt x="659" y="3059"/>
                    <a:pt x="1465" y="1621"/>
                    <a:pt x="2923" y="1031"/>
                  </a:cubicBezTo>
                  <a:cubicBezTo>
                    <a:pt x="3340" y="862"/>
                    <a:pt x="3761" y="777"/>
                    <a:pt x="4165" y="777"/>
                  </a:cubicBezTo>
                  <a:cubicBezTo>
                    <a:pt x="4978" y="777"/>
                    <a:pt x="5718" y="1125"/>
                    <a:pt x="6198" y="1845"/>
                  </a:cubicBezTo>
                  <a:cubicBezTo>
                    <a:pt x="6346" y="2067"/>
                    <a:pt x="6531" y="2160"/>
                    <a:pt x="6713" y="2160"/>
                  </a:cubicBezTo>
                  <a:cubicBezTo>
                    <a:pt x="7301" y="2160"/>
                    <a:pt x="7851" y="1192"/>
                    <a:pt x="6944" y="529"/>
                  </a:cubicBezTo>
                  <a:cubicBezTo>
                    <a:pt x="6680" y="340"/>
                    <a:pt x="5914" y="1"/>
                    <a:pt x="5181" y="1"/>
                  </a:cubicBezTo>
                  <a:close/>
                </a:path>
              </a:pathLst>
            </a:custGeom>
            <a:solidFill>
              <a:srgbClr val="E6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73" name="Google Shape;16173;p86"/>
            <p:cNvSpPr/>
            <p:nvPr/>
          </p:nvSpPr>
          <p:spPr>
            <a:xfrm>
              <a:off x="7423823" y="2553469"/>
              <a:ext cx="102192" cy="177236"/>
            </a:xfrm>
            <a:custGeom>
              <a:avLst/>
              <a:gdLst/>
              <a:ahLst/>
              <a:cxnLst/>
              <a:rect l="l" t="t" r="r" b="b"/>
              <a:pathLst>
                <a:path w="3896" h="6757" extrusionOk="0">
                  <a:moveTo>
                    <a:pt x="2643" y="1"/>
                  </a:moveTo>
                  <a:cubicBezTo>
                    <a:pt x="2298" y="1"/>
                    <a:pt x="1882" y="67"/>
                    <a:pt x="1445" y="207"/>
                  </a:cubicBezTo>
                  <a:cubicBezTo>
                    <a:pt x="583" y="491"/>
                    <a:pt x="0" y="1292"/>
                    <a:pt x="0" y="2200"/>
                  </a:cubicBezTo>
                  <a:lnTo>
                    <a:pt x="0" y="5190"/>
                  </a:lnTo>
                  <a:cubicBezTo>
                    <a:pt x="0" y="6058"/>
                    <a:pt x="699" y="6757"/>
                    <a:pt x="1567" y="6757"/>
                  </a:cubicBezTo>
                  <a:lnTo>
                    <a:pt x="1024" y="3678"/>
                  </a:lnTo>
                  <a:cubicBezTo>
                    <a:pt x="50" y="2921"/>
                    <a:pt x="302" y="1044"/>
                    <a:pt x="1818" y="1044"/>
                  </a:cubicBezTo>
                  <a:cubicBezTo>
                    <a:pt x="2012" y="1044"/>
                    <a:pt x="2226" y="1075"/>
                    <a:pt x="2462" y="1142"/>
                  </a:cubicBezTo>
                  <a:cubicBezTo>
                    <a:pt x="2622" y="1189"/>
                    <a:pt x="2769" y="1210"/>
                    <a:pt x="2899" y="1210"/>
                  </a:cubicBezTo>
                  <a:cubicBezTo>
                    <a:pt x="3663" y="1210"/>
                    <a:pt x="3895" y="506"/>
                    <a:pt x="3357" y="152"/>
                  </a:cubicBezTo>
                  <a:cubicBezTo>
                    <a:pt x="3200" y="53"/>
                    <a:pt x="2950" y="1"/>
                    <a:pt x="264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74" name="Google Shape;16174;p86"/>
            <p:cNvSpPr/>
            <p:nvPr/>
          </p:nvSpPr>
          <p:spPr>
            <a:xfrm>
              <a:off x="7423823" y="2581456"/>
              <a:ext cx="41102" cy="149249"/>
            </a:xfrm>
            <a:custGeom>
              <a:avLst/>
              <a:gdLst/>
              <a:ahLst/>
              <a:cxnLst/>
              <a:rect l="l" t="t" r="r" b="b"/>
              <a:pathLst>
                <a:path w="1567" h="5690" extrusionOk="0">
                  <a:moveTo>
                    <a:pt x="1533" y="1"/>
                  </a:moveTo>
                  <a:cubicBezTo>
                    <a:pt x="990" y="62"/>
                    <a:pt x="0" y="360"/>
                    <a:pt x="0" y="2110"/>
                  </a:cubicBezTo>
                  <a:cubicBezTo>
                    <a:pt x="0" y="4476"/>
                    <a:pt x="1567" y="5690"/>
                    <a:pt x="1567" y="5690"/>
                  </a:cubicBezTo>
                  <a:lnTo>
                    <a:pt x="1024" y="2611"/>
                  </a:lnTo>
                  <a:cubicBezTo>
                    <a:pt x="109" y="1899"/>
                    <a:pt x="278" y="218"/>
                    <a:pt x="1540" y="1"/>
                  </a:cubicBezTo>
                  <a:close/>
                </a:path>
              </a:pathLst>
            </a:custGeom>
            <a:solidFill>
              <a:srgbClr val="E6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75" name="Google Shape;16175;p86"/>
            <p:cNvSpPr/>
            <p:nvPr/>
          </p:nvSpPr>
          <p:spPr>
            <a:xfrm>
              <a:off x="7445882" y="2660251"/>
              <a:ext cx="347915" cy="111556"/>
            </a:xfrm>
            <a:custGeom>
              <a:avLst/>
              <a:gdLst/>
              <a:ahLst/>
              <a:cxnLst/>
              <a:rect l="l" t="t" r="r" b="b"/>
              <a:pathLst>
                <a:path w="13264" h="4253" extrusionOk="0">
                  <a:moveTo>
                    <a:pt x="271" y="1"/>
                  </a:moveTo>
                  <a:cubicBezTo>
                    <a:pt x="271" y="1"/>
                    <a:pt x="0" y="1757"/>
                    <a:pt x="719" y="2686"/>
                  </a:cubicBezTo>
                  <a:cubicBezTo>
                    <a:pt x="1580" y="3805"/>
                    <a:pt x="2950" y="4252"/>
                    <a:pt x="3967" y="4252"/>
                  </a:cubicBezTo>
                  <a:lnTo>
                    <a:pt x="13039" y="4252"/>
                  </a:lnTo>
                  <a:cubicBezTo>
                    <a:pt x="13161" y="4252"/>
                    <a:pt x="13263" y="4157"/>
                    <a:pt x="13263" y="4028"/>
                  </a:cubicBezTo>
                  <a:cubicBezTo>
                    <a:pt x="13256" y="3906"/>
                    <a:pt x="13161" y="3805"/>
                    <a:pt x="13039" y="3805"/>
                  </a:cubicBezTo>
                  <a:cubicBezTo>
                    <a:pt x="5594" y="3730"/>
                    <a:pt x="2909" y="21"/>
                    <a:pt x="2909" y="21"/>
                  </a:cubicBezTo>
                  <a:lnTo>
                    <a:pt x="271" y="1"/>
                  </a:lnTo>
                  <a:close/>
                </a:path>
              </a:pathLst>
            </a:custGeom>
            <a:solidFill>
              <a:srgbClr val="7F92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76" name="Google Shape;16176;p86"/>
            <p:cNvSpPr/>
            <p:nvPr/>
          </p:nvSpPr>
          <p:spPr>
            <a:xfrm>
              <a:off x="7446040" y="2660251"/>
              <a:ext cx="349830" cy="111556"/>
            </a:xfrm>
            <a:custGeom>
              <a:avLst/>
              <a:gdLst/>
              <a:ahLst/>
              <a:cxnLst/>
              <a:rect l="l" t="t" r="r" b="b"/>
              <a:pathLst>
                <a:path w="13337" h="4253" extrusionOk="0">
                  <a:moveTo>
                    <a:pt x="272" y="1"/>
                  </a:moveTo>
                  <a:cubicBezTo>
                    <a:pt x="272" y="1"/>
                    <a:pt x="1" y="1750"/>
                    <a:pt x="720" y="2686"/>
                  </a:cubicBezTo>
                  <a:cubicBezTo>
                    <a:pt x="1574" y="3805"/>
                    <a:pt x="2951" y="4252"/>
                    <a:pt x="3961" y="4252"/>
                  </a:cubicBezTo>
                  <a:lnTo>
                    <a:pt x="13033" y="4252"/>
                  </a:lnTo>
                  <a:cubicBezTo>
                    <a:pt x="13036" y="4252"/>
                    <a:pt x="13038" y="4252"/>
                    <a:pt x="13040" y="4252"/>
                  </a:cubicBezTo>
                  <a:cubicBezTo>
                    <a:pt x="13332" y="4252"/>
                    <a:pt x="13336" y="3811"/>
                    <a:pt x="13040" y="3805"/>
                  </a:cubicBezTo>
                  <a:lnTo>
                    <a:pt x="6314" y="3805"/>
                  </a:lnTo>
                  <a:cubicBezTo>
                    <a:pt x="4497" y="3805"/>
                    <a:pt x="3195" y="3187"/>
                    <a:pt x="2361" y="2374"/>
                  </a:cubicBezTo>
                  <a:cubicBezTo>
                    <a:pt x="2051" y="2064"/>
                    <a:pt x="2270" y="1547"/>
                    <a:pt x="2698" y="1547"/>
                  </a:cubicBezTo>
                  <a:cubicBezTo>
                    <a:pt x="2701" y="1547"/>
                    <a:pt x="2704" y="1547"/>
                    <a:pt x="2706" y="1547"/>
                  </a:cubicBezTo>
                  <a:cubicBezTo>
                    <a:pt x="3120" y="1547"/>
                    <a:pt x="3513" y="1269"/>
                    <a:pt x="3703" y="841"/>
                  </a:cubicBezTo>
                  <a:cubicBezTo>
                    <a:pt x="3405" y="597"/>
                    <a:pt x="3134" y="319"/>
                    <a:pt x="2896" y="21"/>
                  </a:cubicBezTo>
                  <a:lnTo>
                    <a:pt x="272" y="1"/>
                  </a:ln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77" name="Google Shape;16177;p86"/>
            <p:cNvSpPr/>
            <p:nvPr/>
          </p:nvSpPr>
          <p:spPr>
            <a:xfrm>
              <a:off x="7433423" y="2624133"/>
              <a:ext cx="118533" cy="106572"/>
            </a:xfrm>
            <a:custGeom>
              <a:avLst/>
              <a:gdLst/>
              <a:ahLst/>
              <a:cxnLst/>
              <a:rect l="l" t="t" r="r" b="b"/>
              <a:pathLst>
                <a:path w="4519" h="4063" extrusionOk="0">
                  <a:moveTo>
                    <a:pt x="2572" y="0"/>
                  </a:moveTo>
                  <a:cubicBezTo>
                    <a:pt x="1620" y="0"/>
                    <a:pt x="606" y="422"/>
                    <a:pt x="326" y="1581"/>
                  </a:cubicBezTo>
                  <a:cubicBezTo>
                    <a:pt x="1" y="2903"/>
                    <a:pt x="1201" y="4063"/>
                    <a:pt x="1201" y="4063"/>
                  </a:cubicBezTo>
                  <a:cubicBezTo>
                    <a:pt x="1201" y="4063"/>
                    <a:pt x="557" y="2951"/>
                    <a:pt x="1045" y="2151"/>
                  </a:cubicBezTo>
                  <a:cubicBezTo>
                    <a:pt x="1207" y="1884"/>
                    <a:pt x="1451" y="1723"/>
                    <a:pt x="1746" y="1723"/>
                  </a:cubicBezTo>
                  <a:cubicBezTo>
                    <a:pt x="2045" y="1723"/>
                    <a:pt x="2396" y="1888"/>
                    <a:pt x="2767" y="2273"/>
                  </a:cubicBezTo>
                  <a:cubicBezTo>
                    <a:pt x="2902" y="2414"/>
                    <a:pt x="3050" y="2474"/>
                    <a:pt x="3191" y="2474"/>
                  </a:cubicBezTo>
                  <a:cubicBezTo>
                    <a:pt x="3639" y="2474"/>
                    <a:pt x="4023" y="1879"/>
                    <a:pt x="3750" y="1405"/>
                  </a:cubicBezTo>
                  <a:lnTo>
                    <a:pt x="3750" y="1405"/>
                  </a:lnTo>
                  <a:cubicBezTo>
                    <a:pt x="3801" y="1413"/>
                    <a:pt x="3852" y="1418"/>
                    <a:pt x="3902" y="1418"/>
                  </a:cubicBezTo>
                  <a:cubicBezTo>
                    <a:pt x="4167" y="1418"/>
                    <a:pt x="4408" y="1296"/>
                    <a:pt x="4442" y="1045"/>
                  </a:cubicBezTo>
                  <a:cubicBezTo>
                    <a:pt x="4519" y="473"/>
                    <a:pt x="3580" y="0"/>
                    <a:pt x="2572" y="0"/>
                  </a:cubicBezTo>
                  <a:close/>
                </a:path>
              </a:pathLst>
            </a:custGeom>
            <a:solidFill>
              <a:srgbClr val="F3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78" name="Google Shape;16178;p86"/>
            <p:cNvSpPr/>
            <p:nvPr/>
          </p:nvSpPr>
          <p:spPr>
            <a:xfrm>
              <a:off x="7439823" y="2642126"/>
              <a:ext cx="99149" cy="88579"/>
            </a:xfrm>
            <a:custGeom>
              <a:avLst/>
              <a:gdLst/>
              <a:ahLst/>
              <a:cxnLst/>
              <a:rect l="l" t="t" r="r" b="b"/>
              <a:pathLst>
                <a:path w="3780" h="3377" extrusionOk="0">
                  <a:moveTo>
                    <a:pt x="1956" y="0"/>
                  </a:moveTo>
                  <a:cubicBezTo>
                    <a:pt x="1403" y="0"/>
                    <a:pt x="869" y="220"/>
                    <a:pt x="591" y="692"/>
                  </a:cubicBezTo>
                  <a:cubicBezTo>
                    <a:pt x="1" y="1709"/>
                    <a:pt x="509" y="2780"/>
                    <a:pt x="957" y="3377"/>
                  </a:cubicBezTo>
                  <a:cubicBezTo>
                    <a:pt x="957" y="3377"/>
                    <a:pt x="313" y="2271"/>
                    <a:pt x="801" y="1465"/>
                  </a:cubicBezTo>
                  <a:cubicBezTo>
                    <a:pt x="963" y="1198"/>
                    <a:pt x="1207" y="1037"/>
                    <a:pt x="1502" y="1037"/>
                  </a:cubicBezTo>
                  <a:cubicBezTo>
                    <a:pt x="1801" y="1037"/>
                    <a:pt x="2152" y="1202"/>
                    <a:pt x="2523" y="1587"/>
                  </a:cubicBezTo>
                  <a:cubicBezTo>
                    <a:pt x="2658" y="1728"/>
                    <a:pt x="2806" y="1788"/>
                    <a:pt x="2947" y="1788"/>
                  </a:cubicBezTo>
                  <a:cubicBezTo>
                    <a:pt x="3395" y="1788"/>
                    <a:pt x="3779" y="1193"/>
                    <a:pt x="3506" y="719"/>
                  </a:cubicBezTo>
                  <a:cubicBezTo>
                    <a:pt x="3163" y="252"/>
                    <a:pt x="2549" y="0"/>
                    <a:pt x="1956" y="0"/>
                  </a:cubicBezTo>
                  <a:close/>
                </a:path>
              </a:pathLst>
            </a:custGeom>
            <a:solidFill>
              <a:srgbClr val="E6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79" name="Google Shape;16179;p86"/>
            <p:cNvSpPr/>
            <p:nvPr/>
          </p:nvSpPr>
          <p:spPr>
            <a:xfrm>
              <a:off x="7744196" y="2725669"/>
              <a:ext cx="26650" cy="14112"/>
            </a:xfrm>
            <a:custGeom>
              <a:avLst/>
              <a:gdLst/>
              <a:ahLst/>
              <a:cxnLst/>
              <a:rect l="l" t="t" r="r" b="b"/>
              <a:pathLst>
                <a:path w="1016" h="538" extrusionOk="0">
                  <a:moveTo>
                    <a:pt x="313" y="0"/>
                  </a:moveTo>
                  <a:cubicBezTo>
                    <a:pt x="72" y="0"/>
                    <a:pt x="1" y="374"/>
                    <a:pt x="270" y="443"/>
                  </a:cubicBezTo>
                  <a:cubicBezTo>
                    <a:pt x="405" y="476"/>
                    <a:pt x="534" y="510"/>
                    <a:pt x="663" y="538"/>
                  </a:cubicBezTo>
                  <a:lnTo>
                    <a:pt x="710" y="538"/>
                  </a:lnTo>
                  <a:cubicBezTo>
                    <a:pt x="975" y="538"/>
                    <a:pt x="1015" y="151"/>
                    <a:pt x="751" y="97"/>
                  </a:cubicBezTo>
                  <a:cubicBezTo>
                    <a:pt x="636" y="70"/>
                    <a:pt x="507" y="43"/>
                    <a:pt x="378" y="9"/>
                  </a:cubicBezTo>
                  <a:cubicBezTo>
                    <a:pt x="355" y="3"/>
                    <a:pt x="333" y="0"/>
                    <a:pt x="313" y="0"/>
                  </a:cubicBezTo>
                  <a:close/>
                </a:path>
              </a:pathLst>
            </a:custGeom>
            <a:solidFill>
              <a:srgbClr val="ADB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80" name="Google Shape;16180;p86"/>
            <p:cNvSpPr/>
            <p:nvPr/>
          </p:nvSpPr>
          <p:spPr>
            <a:xfrm>
              <a:off x="7596679" y="2685694"/>
              <a:ext cx="24578" cy="16027"/>
            </a:xfrm>
            <a:custGeom>
              <a:avLst/>
              <a:gdLst/>
              <a:ahLst/>
              <a:cxnLst/>
              <a:rect l="l" t="t" r="r" b="b"/>
              <a:pathLst>
                <a:path w="937" h="611" extrusionOk="0">
                  <a:moveTo>
                    <a:pt x="322" y="0"/>
                  </a:moveTo>
                  <a:cubicBezTo>
                    <a:pt x="121" y="0"/>
                    <a:pt x="1" y="295"/>
                    <a:pt x="218" y="421"/>
                  </a:cubicBezTo>
                  <a:cubicBezTo>
                    <a:pt x="313" y="475"/>
                    <a:pt x="415" y="529"/>
                    <a:pt x="516" y="583"/>
                  </a:cubicBezTo>
                  <a:cubicBezTo>
                    <a:pt x="544" y="597"/>
                    <a:pt x="584" y="610"/>
                    <a:pt x="618" y="610"/>
                  </a:cubicBezTo>
                  <a:cubicBezTo>
                    <a:pt x="856" y="610"/>
                    <a:pt x="937" y="292"/>
                    <a:pt x="720" y="183"/>
                  </a:cubicBezTo>
                  <a:cubicBezTo>
                    <a:pt x="625" y="136"/>
                    <a:pt x="530" y="82"/>
                    <a:pt x="442" y="34"/>
                  </a:cubicBezTo>
                  <a:cubicBezTo>
                    <a:pt x="400" y="11"/>
                    <a:pt x="360" y="0"/>
                    <a:pt x="322" y="0"/>
                  </a:cubicBezTo>
                  <a:close/>
                </a:path>
              </a:pathLst>
            </a:custGeom>
            <a:solidFill>
              <a:srgbClr val="ADB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181" name="Google Shape;16181;p86"/>
          <p:cNvGrpSpPr/>
          <p:nvPr/>
        </p:nvGrpSpPr>
        <p:grpSpPr>
          <a:xfrm>
            <a:off x="3882511" y="3365156"/>
            <a:ext cx="295061" cy="370263"/>
            <a:chOff x="3882511" y="3365156"/>
            <a:chExt cx="295061" cy="370263"/>
          </a:xfrm>
        </p:grpSpPr>
        <p:sp>
          <p:nvSpPr>
            <p:cNvPr id="16182" name="Google Shape;16182;p86"/>
            <p:cNvSpPr/>
            <p:nvPr/>
          </p:nvSpPr>
          <p:spPr>
            <a:xfrm>
              <a:off x="3882511" y="3365156"/>
              <a:ext cx="295061" cy="282209"/>
            </a:xfrm>
            <a:custGeom>
              <a:avLst/>
              <a:gdLst/>
              <a:ahLst/>
              <a:cxnLst/>
              <a:rect l="l" t="t" r="r" b="b"/>
              <a:pathLst>
                <a:path w="11249" h="10759" extrusionOk="0">
                  <a:moveTo>
                    <a:pt x="5807" y="1"/>
                  </a:moveTo>
                  <a:cubicBezTo>
                    <a:pt x="4891" y="1"/>
                    <a:pt x="3981" y="502"/>
                    <a:pt x="3554" y="1469"/>
                  </a:cubicBezTo>
                  <a:cubicBezTo>
                    <a:pt x="964" y="2141"/>
                    <a:pt x="1" y="5321"/>
                    <a:pt x="1791" y="7314"/>
                  </a:cubicBezTo>
                  <a:cubicBezTo>
                    <a:pt x="1784" y="7416"/>
                    <a:pt x="1777" y="7518"/>
                    <a:pt x="1777" y="7619"/>
                  </a:cubicBezTo>
                  <a:cubicBezTo>
                    <a:pt x="1777" y="9355"/>
                    <a:pt x="3181" y="10759"/>
                    <a:pt x="4910" y="10759"/>
                  </a:cubicBezTo>
                  <a:cubicBezTo>
                    <a:pt x="5100" y="10759"/>
                    <a:pt x="5853" y="10738"/>
                    <a:pt x="6029" y="10705"/>
                  </a:cubicBezTo>
                  <a:lnTo>
                    <a:pt x="6110" y="9932"/>
                  </a:lnTo>
                  <a:cubicBezTo>
                    <a:pt x="6579" y="10183"/>
                    <a:pt x="7088" y="10304"/>
                    <a:pt x="7592" y="10304"/>
                  </a:cubicBezTo>
                  <a:cubicBezTo>
                    <a:pt x="8501" y="10304"/>
                    <a:pt x="9394" y="9909"/>
                    <a:pt x="10009" y="9172"/>
                  </a:cubicBezTo>
                  <a:cubicBezTo>
                    <a:pt x="10958" y="8019"/>
                    <a:pt x="10972" y="6358"/>
                    <a:pt x="10029" y="5199"/>
                  </a:cubicBezTo>
                  <a:cubicBezTo>
                    <a:pt x="11248" y="3492"/>
                    <a:pt x="10033" y="1130"/>
                    <a:pt x="7943" y="1130"/>
                  </a:cubicBezTo>
                  <a:cubicBezTo>
                    <a:pt x="7940" y="1130"/>
                    <a:pt x="7937" y="1130"/>
                    <a:pt x="7934" y="1130"/>
                  </a:cubicBezTo>
                  <a:lnTo>
                    <a:pt x="7873" y="1130"/>
                  </a:lnTo>
                  <a:cubicBezTo>
                    <a:pt x="7382" y="370"/>
                    <a:pt x="6592" y="1"/>
                    <a:pt x="5807" y="1"/>
                  </a:cubicBez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83" name="Google Shape;16183;p86"/>
            <p:cNvSpPr/>
            <p:nvPr/>
          </p:nvSpPr>
          <p:spPr>
            <a:xfrm>
              <a:off x="3882511" y="3365314"/>
              <a:ext cx="166875" cy="282051"/>
            </a:xfrm>
            <a:custGeom>
              <a:avLst/>
              <a:gdLst/>
              <a:ahLst/>
              <a:cxnLst/>
              <a:rect l="l" t="t" r="r" b="b"/>
              <a:pathLst>
                <a:path w="6362" h="10753" extrusionOk="0">
                  <a:moveTo>
                    <a:pt x="6029" y="9573"/>
                  </a:moveTo>
                  <a:lnTo>
                    <a:pt x="6029" y="9575"/>
                  </a:lnTo>
                  <a:lnTo>
                    <a:pt x="6029" y="9575"/>
                  </a:lnTo>
                  <a:cubicBezTo>
                    <a:pt x="6031" y="9574"/>
                    <a:pt x="6033" y="9574"/>
                    <a:pt x="6036" y="9573"/>
                  </a:cubicBezTo>
                  <a:close/>
                  <a:moveTo>
                    <a:pt x="5794" y="1"/>
                  </a:moveTo>
                  <a:cubicBezTo>
                    <a:pt x="4840" y="1"/>
                    <a:pt x="3951" y="557"/>
                    <a:pt x="3554" y="1463"/>
                  </a:cubicBezTo>
                  <a:cubicBezTo>
                    <a:pt x="957" y="2135"/>
                    <a:pt x="1" y="5315"/>
                    <a:pt x="1791" y="7315"/>
                  </a:cubicBezTo>
                  <a:cubicBezTo>
                    <a:pt x="1777" y="7417"/>
                    <a:pt x="1771" y="7518"/>
                    <a:pt x="1771" y="7620"/>
                  </a:cubicBezTo>
                  <a:cubicBezTo>
                    <a:pt x="1771" y="9349"/>
                    <a:pt x="3174" y="10753"/>
                    <a:pt x="4910" y="10753"/>
                  </a:cubicBezTo>
                  <a:cubicBezTo>
                    <a:pt x="5100" y="10753"/>
                    <a:pt x="5846" y="10739"/>
                    <a:pt x="6029" y="10705"/>
                  </a:cubicBezTo>
                  <a:lnTo>
                    <a:pt x="6029" y="9575"/>
                  </a:lnTo>
                  <a:lnTo>
                    <a:pt x="6029" y="9575"/>
                  </a:lnTo>
                  <a:cubicBezTo>
                    <a:pt x="5884" y="9613"/>
                    <a:pt x="5737" y="9632"/>
                    <a:pt x="5591" y="9632"/>
                  </a:cubicBezTo>
                  <a:cubicBezTo>
                    <a:pt x="5335" y="9632"/>
                    <a:pt x="5081" y="9574"/>
                    <a:pt x="4849" y="9458"/>
                  </a:cubicBezTo>
                  <a:cubicBezTo>
                    <a:pt x="4266" y="9193"/>
                    <a:pt x="3866" y="8637"/>
                    <a:pt x="3798" y="8000"/>
                  </a:cubicBezTo>
                  <a:cubicBezTo>
                    <a:pt x="3778" y="7763"/>
                    <a:pt x="3798" y="7518"/>
                    <a:pt x="3873" y="7295"/>
                  </a:cubicBezTo>
                  <a:cubicBezTo>
                    <a:pt x="3900" y="7207"/>
                    <a:pt x="3866" y="7112"/>
                    <a:pt x="3798" y="7057"/>
                  </a:cubicBezTo>
                  <a:cubicBezTo>
                    <a:pt x="2381" y="5898"/>
                    <a:pt x="2672" y="3667"/>
                    <a:pt x="4334" y="2914"/>
                  </a:cubicBezTo>
                  <a:cubicBezTo>
                    <a:pt x="4422" y="2874"/>
                    <a:pt x="4483" y="2786"/>
                    <a:pt x="4469" y="2684"/>
                  </a:cubicBezTo>
                  <a:cubicBezTo>
                    <a:pt x="4463" y="2609"/>
                    <a:pt x="4463" y="2535"/>
                    <a:pt x="4463" y="2467"/>
                  </a:cubicBezTo>
                  <a:cubicBezTo>
                    <a:pt x="4463" y="1321"/>
                    <a:pt x="5249" y="331"/>
                    <a:pt x="6361" y="67"/>
                  </a:cubicBezTo>
                  <a:cubicBezTo>
                    <a:pt x="6172" y="22"/>
                    <a:pt x="5982" y="1"/>
                    <a:pt x="5794" y="1"/>
                  </a:cubicBez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84" name="Google Shape;16184;p86"/>
            <p:cNvSpPr/>
            <p:nvPr/>
          </p:nvSpPr>
          <p:spPr>
            <a:xfrm>
              <a:off x="4023208" y="3614656"/>
              <a:ext cx="35227" cy="114887"/>
            </a:xfrm>
            <a:custGeom>
              <a:avLst/>
              <a:gdLst/>
              <a:ahLst/>
              <a:cxnLst/>
              <a:rect l="l" t="t" r="r" b="b"/>
              <a:pathLst>
                <a:path w="1343" h="4380" extrusionOk="0">
                  <a:moveTo>
                    <a:pt x="920" y="1"/>
                  </a:moveTo>
                  <a:cubicBezTo>
                    <a:pt x="896" y="1"/>
                    <a:pt x="872" y="5"/>
                    <a:pt x="848" y="13"/>
                  </a:cubicBezTo>
                  <a:cubicBezTo>
                    <a:pt x="645" y="87"/>
                    <a:pt x="434" y="128"/>
                    <a:pt x="224" y="128"/>
                  </a:cubicBezTo>
                  <a:lnTo>
                    <a:pt x="204" y="128"/>
                  </a:lnTo>
                  <a:lnTo>
                    <a:pt x="0" y="4379"/>
                  </a:lnTo>
                  <a:lnTo>
                    <a:pt x="1343" y="4379"/>
                  </a:lnTo>
                  <a:lnTo>
                    <a:pt x="1140" y="216"/>
                  </a:lnTo>
                  <a:cubicBezTo>
                    <a:pt x="1140" y="92"/>
                    <a:pt x="1036" y="1"/>
                    <a:pt x="920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85" name="Google Shape;16185;p86"/>
            <p:cNvSpPr/>
            <p:nvPr/>
          </p:nvSpPr>
          <p:spPr>
            <a:xfrm>
              <a:off x="4023208" y="3614656"/>
              <a:ext cx="30269" cy="114887"/>
            </a:xfrm>
            <a:custGeom>
              <a:avLst/>
              <a:gdLst/>
              <a:ahLst/>
              <a:cxnLst/>
              <a:rect l="l" t="t" r="r" b="b"/>
              <a:pathLst>
                <a:path w="1154" h="4380" extrusionOk="0">
                  <a:moveTo>
                    <a:pt x="920" y="1"/>
                  </a:moveTo>
                  <a:cubicBezTo>
                    <a:pt x="896" y="1"/>
                    <a:pt x="872" y="5"/>
                    <a:pt x="848" y="13"/>
                  </a:cubicBezTo>
                  <a:cubicBezTo>
                    <a:pt x="645" y="87"/>
                    <a:pt x="434" y="128"/>
                    <a:pt x="224" y="128"/>
                  </a:cubicBezTo>
                  <a:lnTo>
                    <a:pt x="204" y="128"/>
                  </a:lnTo>
                  <a:lnTo>
                    <a:pt x="0" y="4379"/>
                  </a:lnTo>
                  <a:lnTo>
                    <a:pt x="672" y="4379"/>
                  </a:lnTo>
                  <a:lnTo>
                    <a:pt x="672" y="738"/>
                  </a:lnTo>
                  <a:cubicBezTo>
                    <a:pt x="672" y="637"/>
                    <a:pt x="733" y="555"/>
                    <a:pt x="821" y="521"/>
                  </a:cubicBezTo>
                  <a:lnTo>
                    <a:pt x="1153" y="413"/>
                  </a:lnTo>
                  <a:lnTo>
                    <a:pt x="1146" y="216"/>
                  </a:lnTo>
                  <a:cubicBezTo>
                    <a:pt x="1141" y="92"/>
                    <a:pt x="1037" y="1"/>
                    <a:pt x="920" y="1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86" name="Google Shape;16186;p86"/>
            <p:cNvSpPr/>
            <p:nvPr/>
          </p:nvSpPr>
          <p:spPr>
            <a:xfrm>
              <a:off x="4003641" y="3723642"/>
              <a:ext cx="74362" cy="11777"/>
            </a:xfrm>
            <a:custGeom>
              <a:avLst/>
              <a:gdLst/>
              <a:ahLst/>
              <a:cxnLst/>
              <a:rect l="l" t="t" r="r" b="b"/>
              <a:pathLst>
                <a:path w="2835" h="449" extrusionOk="0">
                  <a:moveTo>
                    <a:pt x="299" y="1"/>
                  </a:moveTo>
                  <a:cubicBezTo>
                    <a:pt x="1" y="1"/>
                    <a:pt x="1" y="448"/>
                    <a:pt x="299" y="448"/>
                  </a:cubicBezTo>
                  <a:lnTo>
                    <a:pt x="2536" y="448"/>
                  </a:lnTo>
                  <a:cubicBezTo>
                    <a:pt x="2835" y="448"/>
                    <a:pt x="2835" y="1"/>
                    <a:pt x="2536" y="1"/>
                  </a:cubicBez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187" name="Google Shape;16187;p86"/>
          <p:cNvGrpSpPr/>
          <p:nvPr/>
        </p:nvGrpSpPr>
        <p:grpSpPr>
          <a:xfrm>
            <a:off x="5229788" y="1512217"/>
            <a:ext cx="370132" cy="370132"/>
            <a:chOff x="5229788" y="1512217"/>
            <a:chExt cx="370132" cy="370132"/>
          </a:xfrm>
        </p:grpSpPr>
        <p:sp>
          <p:nvSpPr>
            <p:cNvPr id="16188" name="Google Shape;16188;p86"/>
            <p:cNvSpPr/>
            <p:nvPr/>
          </p:nvSpPr>
          <p:spPr>
            <a:xfrm>
              <a:off x="5468639" y="1512217"/>
              <a:ext cx="131281" cy="131281"/>
            </a:xfrm>
            <a:custGeom>
              <a:avLst/>
              <a:gdLst/>
              <a:ahLst/>
              <a:cxnLst/>
              <a:rect l="l" t="t" r="r" b="b"/>
              <a:pathLst>
                <a:path w="5005" h="5005" extrusionOk="0">
                  <a:moveTo>
                    <a:pt x="2503" y="0"/>
                  </a:moveTo>
                  <a:cubicBezTo>
                    <a:pt x="1120" y="0"/>
                    <a:pt x="1" y="1119"/>
                    <a:pt x="1" y="2502"/>
                  </a:cubicBezTo>
                  <a:cubicBezTo>
                    <a:pt x="1" y="3885"/>
                    <a:pt x="1120" y="5004"/>
                    <a:pt x="2503" y="5004"/>
                  </a:cubicBezTo>
                  <a:cubicBezTo>
                    <a:pt x="3886" y="5004"/>
                    <a:pt x="5005" y="3885"/>
                    <a:pt x="5005" y="2502"/>
                  </a:cubicBezTo>
                  <a:cubicBezTo>
                    <a:pt x="5005" y="1119"/>
                    <a:pt x="3886" y="0"/>
                    <a:pt x="2503" y="0"/>
                  </a:cubicBezTo>
                  <a:close/>
                </a:path>
              </a:pathLst>
            </a:custGeom>
            <a:solidFill>
              <a:srgbClr val="364F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89" name="Google Shape;16189;p86"/>
            <p:cNvSpPr/>
            <p:nvPr/>
          </p:nvSpPr>
          <p:spPr>
            <a:xfrm>
              <a:off x="5492482" y="1536034"/>
              <a:ext cx="83621" cy="83621"/>
            </a:xfrm>
            <a:custGeom>
              <a:avLst/>
              <a:gdLst/>
              <a:ahLst/>
              <a:cxnLst/>
              <a:rect l="l" t="t" r="r" b="b"/>
              <a:pathLst>
                <a:path w="3188" h="3188" extrusionOk="0">
                  <a:moveTo>
                    <a:pt x="1594" y="1"/>
                  </a:moveTo>
                  <a:cubicBezTo>
                    <a:pt x="712" y="1"/>
                    <a:pt x="0" y="713"/>
                    <a:pt x="0" y="1594"/>
                  </a:cubicBezTo>
                  <a:cubicBezTo>
                    <a:pt x="0" y="2476"/>
                    <a:pt x="712" y="3187"/>
                    <a:pt x="1594" y="3187"/>
                  </a:cubicBezTo>
                  <a:cubicBezTo>
                    <a:pt x="2475" y="3187"/>
                    <a:pt x="3187" y="2476"/>
                    <a:pt x="3187" y="1594"/>
                  </a:cubicBezTo>
                  <a:cubicBezTo>
                    <a:pt x="3187" y="713"/>
                    <a:pt x="2475" y="1"/>
                    <a:pt x="1594" y="1"/>
                  </a:cubicBezTo>
                  <a:close/>
                </a:path>
              </a:pathLst>
            </a:custGeom>
            <a:solidFill>
              <a:srgbClr val="243F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90" name="Google Shape;16190;p86"/>
            <p:cNvSpPr/>
            <p:nvPr/>
          </p:nvSpPr>
          <p:spPr>
            <a:xfrm>
              <a:off x="5229788" y="1512217"/>
              <a:ext cx="131465" cy="131281"/>
            </a:xfrm>
            <a:custGeom>
              <a:avLst/>
              <a:gdLst/>
              <a:ahLst/>
              <a:cxnLst/>
              <a:rect l="l" t="t" r="r" b="b"/>
              <a:pathLst>
                <a:path w="5012" h="5005" extrusionOk="0">
                  <a:moveTo>
                    <a:pt x="2502" y="0"/>
                  </a:moveTo>
                  <a:cubicBezTo>
                    <a:pt x="1126" y="0"/>
                    <a:pt x="0" y="1119"/>
                    <a:pt x="0" y="2502"/>
                  </a:cubicBezTo>
                  <a:cubicBezTo>
                    <a:pt x="0" y="3885"/>
                    <a:pt x="1126" y="5004"/>
                    <a:pt x="2502" y="5004"/>
                  </a:cubicBezTo>
                  <a:cubicBezTo>
                    <a:pt x="3886" y="5004"/>
                    <a:pt x="5011" y="3885"/>
                    <a:pt x="5011" y="2502"/>
                  </a:cubicBezTo>
                  <a:cubicBezTo>
                    <a:pt x="5011" y="1119"/>
                    <a:pt x="3886" y="0"/>
                    <a:pt x="2502" y="0"/>
                  </a:cubicBezTo>
                  <a:close/>
                </a:path>
              </a:pathLst>
            </a:custGeom>
            <a:solidFill>
              <a:srgbClr val="364F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91" name="Google Shape;16191;p86"/>
            <p:cNvSpPr/>
            <p:nvPr/>
          </p:nvSpPr>
          <p:spPr>
            <a:xfrm>
              <a:off x="5253789" y="1536034"/>
              <a:ext cx="83438" cy="83621"/>
            </a:xfrm>
            <a:custGeom>
              <a:avLst/>
              <a:gdLst/>
              <a:ahLst/>
              <a:cxnLst/>
              <a:rect l="l" t="t" r="r" b="b"/>
              <a:pathLst>
                <a:path w="3181" h="3188" extrusionOk="0">
                  <a:moveTo>
                    <a:pt x="1587" y="1"/>
                  </a:moveTo>
                  <a:cubicBezTo>
                    <a:pt x="713" y="1"/>
                    <a:pt x="1" y="713"/>
                    <a:pt x="1" y="1594"/>
                  </a:cubicBezTo>
                  <a:cubicBezTo>
                    <a:pt x="1" y="2476"/>
                    <a:pt x="713" y="3187"/>
                    <a:pt x="1587" y="3187"/>
                  </a:cubicBezTo>
                  <a:cubicBezTo>
                    <a:pt x="2469" y="3187"/>
                    <a:pt x="3181" y="2476"/>
                    <a:pt x="3181" y="1594"/>
                  </a:cubicBezTo>
                  <a:cubicBezTo>
                    <a:pt x="3181" y="713"/>
                    <a:pt x="2469" y="1"/>
                    <a:pt x="1587" y="1"/>
                  </a:cubicBezTo>
                  <a:close/>
                </a:path>
              </a:pathLst>
            </a:custGeom>
            <a:solidFill>
              <a:srgbClr val="243F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92" name="Google Shape;16192;p86"/>
            <p:cNvSpPr/>
            <p:nvPr/>
          </p:nvSpPr>
          <p:spPr>
            <a:xfrm>
              <a:off x="5241697" y="1547942"/>
              <a:ext cx="346315" cy="334406"/>
            </a:xfrm>
            <a:custGeom>
              <a:avLst/>
              <a:gdLst/>
              <a:ahLst/>
              <a:cxnLst/>
              <a:rect l="l" t="t" r="r" b="b"/>
              <a:pathLst>
                <a:path w="13203" h="12749" extrusionOk="0">
                  <a:moveTo>
                    <a:pt x="6605" y="1"/>
                  </a:moveTo>
                  <a:cubicBezTo>
                    <a:pt x="2957" y="1"/>
                    <a:pt x="1" y="2856"/>
                    <a:pt x="1" y="6375"/>
                  </a:cubicBezTo>
                  <a:cubicBezTo>
                    <a:pt x="1" y="9894"/>
                    <a:pt x="2957" y="12748"/>
                    <a:pt x="6605" y="12748"/>
                  </a:cubicBezTo>
                  <a:cubicBezTo>
                    <a:pt x="10246" y="12748"/>
                    <a:pt x="13203" y="9894"/>
                    <a:pt x="13203" y="6375"/>
                  </a:cubicBezTo>
                  <a:cubicBezTo>
                    <a:pt x="13203" y="2856"/>
                    <a:pt x="10246" y="1"/>
                    <a:pt x="6605" y="1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93" name="Google Shape;16193;p86"/>
            <p:cNvSpPr/>
            <p:nvPr/>
          </p:nvSpPr>
          <p:spPr>
            <a:xfrm>
              <a:off x="5370119" y="1786819"/>
              <a:ext cx="89471" cy="71687"/>
            </a:xfrm>
            <a:custGeom>
              <a:avLst/>
              <a:gdLst/>
              <a:ahLst/>
              <a:cxnLst/>
              <a:rect l="l" t="t" r="r" b="b"/>
              <a:pathLst>
                <a:path w="3411" h="2733" extrusionOk="0">
                  <a:moveTo>
                    <a:pt x="1709" y="0"/>
                  </a:moveTo>
                  <a:cubicBezTo>
                    <a:pt x="766" y="0"/>
                    <a:pt x="0" y="610"/>
                    <a:pt x="0" y="1363"/>
                  </a:cubicBezTo>
                  <a:cubicBezTo>
                    <a:pt x="0" y="2116"/>
                    <a:pt x="766" y="2733"/>
                    <a:pt x="1709" y="2733"/>
                  </a:cubicBezTo>
                  <a:cubicBezTo>
                    <a:pt x="2651" y="2733"/>
                    <a:pt x="3411" y="2116"/>
                    <a:pt x="3411" y="1363"/>
                  </a:cubicBezTo>
                  <a:cubicBezTo>
                    <a:pt x="3411" y="610"/>
                    <a:pt x="2651" y="0"/>
                    <a:pt x="1709" y="0"/>
                  </a:cubicBezTo>
                  <a:close/>
                </a:path>
              </a:pathLst>
            </a:custGeom>
            <a:solidFill>
              <a:srgbClr val="DB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94" name="Google Shape;16194;p86"/>
            <p:cNvSpPr/>
            <p:nvPr/>
          </p:nvSpPr>
          <p:spPr>
            <a:xfrm>
              <a:off x="5241880" y="1552034"/>
              <a:ext cx="165065" cy="330131"/>
            </a:xfrm>
            <a:custGeom>
              <a:avLst/>
              <a:gdLst/>
              <a:ahLst/>
              <a:cxnLst/>
              <a:rect l="l" t="t" r="r" b="b"/>
              <a:pathLst>
                <a:path w="6293" h="12586" extrusionOk="0">
                  <a:moveTo>
                    <a:pt x="5160" y="1"/>
                  </a:moveTo>
                  <a:lnTo>
                    <a:pt x="5160" y="1"/>
                  </a:lnTo>
                  <a:cubicBezTo>
                    <a:pt x="2204" y="631"/>
                    <a:pt x="0" y="3174"/>
                    <a:pt x="0" y="6219"/>
                  </a:cubicBezTo>
                  <a:cubicBezTo>
                    <a:pt x="0" y="9643"/>
                    <a:pt x="2787" y="12430"/>
                    <a:pt x="6293" y="12586"/>
                  </a:cubicBezTo>
                  <a:cubicBezTo>
                    <a:pt x="3811" y="11569"/>
                    <a:pt x="2048" y="8999"/>
                    <a:pt x="2048" y="5995"/>
                  </a:cubicBezTo>
                  <a:cubicBezTo>
                    <a:pt x="2048" y="3459"/>
                    <a:pt x="3289" y="1242"/>
                    <a:pt x="5160" y="1"/>
                  </a:cubicBezTo>
                  <a:close/>
                </a:path>
              </a:pathLst>
            </a:custGeom>
            <a:solidFill>
              <a:srgbClr val="364F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95" name="Google Shape;16195;p86"/>
            <p:cNvSpPr/>
            <p:nvPr/>
          </p:nvSpPr>
          <p:spPr>
            <a:xfrm>
              <a:off x="5325292" y="1691315"/>
              <a:ext cx="35961" cy="41811"/>
            </a:xfrm>
            <a:custGeom>
              <a:avLst/>
              <a:gdLst/>
              <a:ahLst/>
              <a:cxnLst/>
              <a:rect l="l" t="t" r="r" b="b"/>
              <a:pathLst>
                <a:path w="1371" h="1594" extrusionOk="0">
                  <a:moveTo>
                    <a:pt x="685" y="0"/>
                  </a:moveTo>
                  <a:cubicBezTo>
                    <a:pt x="306" y="0"/>
                    <a:pt x="1" y="305"/>
                    <a:pt x="1" y="685"/>
                  </a:cubicBezTo>
                  <a:lnTo>
                    <a:pt x="1" y="909"/>
                  </a:lnTo>
                  <a:cubicBezTo>
                    <a:pt x="1" y="1288"/>
                    <a:pt x="306" y="1593"/>
                    <a:pt x="685" y="1593"/>
                  </a:cubicBezTo>
                  <a:cubicBezTo>
                    <a:pt x="1065" y="1593"/>
                    <a:pt x="1370" y="1288"/>
                    <a:pt x="1370" y="909"/>
                  </a:cubicBezTo>
                  <a:lnTo>
                    <a:pt x="1370" y="685"/>
                  </a:lnTo>
                  <a:cubicBezTo>
                    <a:pt x="1370" y="305"/>
                    <a:pt x="1065" y="0"/>
                    <a:pt x="685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96" name="Google Shape;16196;p86"/>
            <p:cNvSpPr/>
            <p:nvPr/>
          </p:nvSpPr>
          <p:spPr>
            <a:xfrm>
              <a:off x="5343259" y="1691315"/>
              <a:ext cx="17994" cy="29771"/>
            </a:xfrm>
            <a:custGeom>
              <a:avLst/>
              <a:gdLst/>
              <a:ahLst/>
              <a:cxnLst/>
              <a:rect l="l" t="t" r="r" b="b"/>
              <a:pathLst>
                <a:path w="686" h="1135" extrusionOk="0">
                  <a:moveTo>
                    <a:pt x="0" y="0"/>
                  </a:moveTo>
                  <a:lnTo>
                    <a:pt x="0" y="793"/>
                  </a:lnTo>
                  <a:cubicBezTo>
                    <a:pt x="0" y="1021"/>
                    <a:pt x="172" y="1134"/>
                    <a:pt x="343" y="1134"/>
                  </a:cubicBezTo>
                  <a:cubicBezTo>
                    <a:pt x="514" y="1134"/>
                    <a:pt x="685" y="1021"/>
                    <a:pt x="685" y="793"/>
                  </a:cubicBezTo>
                  <a:lnTo>
                    <a:pt x="685" y="685"/>
                  </a:lnTo>
                  <a:cubicBezTo>
                    <a:pt x="685" y="305"/>
                    <a:pt x="380" y="0"/>
                    <a:pt x="0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97" name="Google Shape;16197;p86"/>
            <p:cNvSpPr/>
            <p:nvPr/>
          </p:nvSpPr>
          <p:spPr>
            <a:xfrm>
              <a:off x="5337200" y="1697164"/>
              <a:ext cx="11961" cy="11961"/>
            </a:xfrm>
            <a:custGeom>
              <a:avLst/>
              <a:gdLst/>
              <a:ahLst/>
              <a:cxnLst/>
              <a:rect l="l" t="t" r="r" b="b"/>
              <a:pathLst>
                <a:path w="456" h="456" extrusionOk="0">
                  <a:moveTo>
                    <a:pt x="231" y="1"/>
                  </a:moveTo>
                  <a:cubicBezTo>
                    <a:pt x="103" y="1"/>
                    <a:pt x="1" y="103"/>
                    <a:pt x="1" y="231"/>
                  </a:cubicBezTo>
                  <a:cubicBezTo>
                    <a:pt x="1" y="353"/>
                    <a:pt x="103" y="455"/>
                    <a:pt x="231" y="455"/>
                  </a:cubicBezTo>
                  <a:cubicBezTo>
                    <a:pt x="353" y="455"/>
                    <a:pt x="455" y="353"/>
                    <a:pt x="455" y="231"/>
                  </a:cubicBezTo>
                  <a:cubicBezTo>
                    <a:pt x="455" y="103"/>
                    <a:pt x="353" y="1"/>
                    <a:pt x="2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98" name="Google Shape;16198;p86"/>
            <p:cNvSpPr/>
            <p:nvPr/>
          </p:nvSpPr>
          <p:spPr>
            <a:xfrm>
              <a:off x="5468639" y="1691315"/>
              <a:ext cx="35778" cy="41811"/>
            </a:xfrm>
            <a:custGeom>
              <a:avLst/>
              <a:gdLst/>
              <a:ahLst/>
              <a:cxnLst/>
              <a:rect l="l" t="t" r="r" b="b"/>
              <a:pathLst>
                <a:path w="1364" h="1594" extrusionOk="0">
                  <a:moveTo>
                    <a:pt x="679" y="0"/>
                  </a:moveTo>
                  <a:cubicBezTo>
                    <a:pt x="306" y="0"/>
                    <a:pt x="1" y="305"/>
                    <a:pt x="1" y="685"/>
                  </a:cubicBezTo>
                  <a:lnTo>
                    <a:pt x="1" y="909"/>
                  </a:lnTo>
                  <a:cubicBezTo>
                    <a:pt x="1" y="1288"/>
                    <a:pt x="306" y="1593"/>
                    <a:pt x="679" y="1593"/>
                  </a:cubicBezTo>
                  <a:cubicBezTo>
                    <a:pt x="1058" y="1593"/>
                    <a:pt x="1364" y="1288"/>
                    <a:pt x="1364" y="909"/>
                  </a:cubicBezTo>
                  <a:lnTo>
                    <a:pt x="1364" y="685"/>
                  </a:lnTo>
                  <a:cubicBezTo>
                    <a:pt x="1364" y="305"/>
                    <a:pt x="1058" y="0"/>
                    <a:pt x="679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99" name="Google Shape;16199;p86"/>
            <p:cNvSpPr/>
            <p:nvPr/>
          </p:nvSpPr>
          <p:spPr>
            <a:xfrm>
              <a:off x="5486423" y="1691315"/>
              <a:ext cx="17994" cy="29771"/>
            </a:xfrm>
            <a:custGeom>
              <a:avLst/>
              <a:gdLst/>
              <a:ahLst/>
              <a:cxnLst/>
              <a:rect l="l" t="t" r="r" b="b"/>
              <a:pathLst>
                <a:path w="686" h="1135" extrusionOk="0">
                  <a:moveTo>
                    <a:pt x="1" y="0"/>
                  </a:moveTo>
                  <a:lnTo>
                    <a:pt x="1" y="793"/>
                  </a:lnTo>
                  <a:cubicBezTo>
                    <a:pt x="1" y="1021"/>
                    <a:pt x="172" y="1134"/>
                    <a:pt x="343" y="1134"/>
                  </a:cubicBezTo>
                  <a:cubicBezTo>
                    <a:pt x="514" y="1134"/>
                    <a:pt x="686" y="1021"/>
                    <a:pt x="686" y="793"/>
                  </a:cubicBezTo>
                  <a:lnTo>
                    <a:pt x="686" y="685"/>
                  </a:lnTo>
                  <a:cubicBezTo>
                    <a:pt x="686" y="305"/>
                    <a:pt x="380" y="0"/>
                    <a:pt x="1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00" name="Google Shape;16200;p86"/>
            <p:cNvSpPr/>
            <p:nvPr/>
          </p:nvSpPr>
          <p:spPr>
            <a:xfrm>
              <a:off x="5480573" y="1697164"/>
              <a:ext cx="11935" cy="11961"/>
            </a:xfrm>
            <a:custGeom>
              <a:avLst/>
              <a:gdLst/>
              <a:ahLst/>
              <a:cxnLst/>
              <a:rect l="l" t="t" r="r" b="b"/>
              <a:pathLst>
                <a:path w="455" h="456" extrusionOk="0">
                  <a:moveTo>
                    <a:pt x="224" y="1"/>
                  </a:moveTo>
                  <a:cubicBezTo>
                    <a:pt x="102" y="1"/>
                    <a:pt x="0" y="103"/>
                    <a:pt x="0" y="231"/>
                  </a:cubicBezTo>
                  <a:cubicBezTo>
                    <a:pt x="0" y="353"/>
                    <a:pt x="102" y="455"/>
                    <a:pt x="224" y="455"/>
                  </a:cubicBezTo>
                  <a:cubicBezTo>
                    <a:pt x="353" y="455"/>
                    <a:pt x="454" y="353"/>
                    <a:pt x="454" y="231"/>
                  </a:cubicBezTo>
                  <a:cubicBezTo>
                    <a:pt x="454" y="103"/>
                    <a:pt x="353" y="1"/>
                    <a:pt x="22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01" name="Google Shape;16201;p86"/>
            <p:cNvSpPr/>
            <p:nvPr/>
          </p:nvSpPr>
          <p:spPr>
            <a:xfrm>
              <a:off x="5355168" y="1780759"/>
              <a:ext cx="119373" cy="47870"/>
            </a:xfrm>
            <a:custGeom>
              <a:avLst/>
              <a:gdLst/>
              <a:ahLst/>
              <a:cxnLst/>
              <a:rect l="l" t="t" r="r" b="b"/>
              <a:pathLst>
                <a:path w="4551" h="1825" extrusionOk="0">
                  <a:moveTo>
                    <a:pt x="1391" y="1"/>
                  </a:moveTo>
                  <a:cubicBezTo>
                    <a:pt x="624" y="1"/>
                    <a:pt x="1" y="408"/>
                    <a:pt x="1" y="909"/>
                  </a:cubicBezTo>
                  <a:cubicBezTo>
                    <a:pt x="1" y="1418"/>
                    <a:pt x="624" y="1825"/>
                    <a:pt x="1391" y="1825"/>
                  </a:cubicBezTo>
                  <a:cubicBezTo>
                    <a:pt x="1669" y="1686"/>
                    <a:pt x="1972" y="1616"/>
                    <a:pt x="2276" y="1616"/>
                  </a:cubicBezTo>
                  <a:cubicBezTo>
                    <a:pt x="2579" y="1616"/>
                    <a:pt x="2882" y="1686"/>
                    <a:pt x="3160" y="1825"/>
                  </a:cubicBezTo>
                  <a:cubicBezTo>
                    <a:pt x="3927" y="1825"/>
                    <a:pt x="4550" y="1418"/>
                    <a:pt x="4550" y="909"/>
                  </a:cubicBezTo>
                  <a:cubicBezTo>
                    <a:pt x="4550" y="408"/>
                    <a:pt x="3927" y="1"/>
                    <a:pt x="3160" y="1"/>
                  </a:cubicBezTo>
                  <a:cubicBezTo>
                    <a:pt x="2882" y="140"/>
                    <a:pt x="2579" y="209"/>
                    <a:pt x="2276" y="209"/>
                  </a:cubicBezTo>
                  <a:cubicBezTo>
                    <a:pt x="1972" y="209"/>
                    <a:pt x="1669" y="140"/>
                    <a:pt x="1391" y="1"/>
                  </a:cubicBezTo>
                  <a:close/>
                </a:path>
              </a:pathLst>
            </a:custGeom>
            <a:solidFill>
              <a:srgbClr val="D7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02" name="Google Shape;16202;p86"/>
            <p:cNvSpPr/>
            <p:nvPr/>
          </p:nvSpPr>
          <p:spPr>
            <a:xfrm>
              <a:off x="5385044" y="1762976"/>
              <a:ext cx="59804" cy="41653"/>
            </a:xfrm>
            <a:custGeom>
              <a:avLst/>
              <a:gdLst/>
              <a:ahLst/>
              <a:cxnLst/>
              <a:rect l="l" t="t" r="r" b="b"/>
              <a:pathLst>
                <a:path w="2280" h="1588" extrusionOk="0">
                  <a:moveTo>
                    <a:pt x="1140" y="1"/>
                  </a:moveTo>
                  <a:cubicBezTo>
                    <a:pt x="509" y="1"/>
                    <a:pt x="1" y="306"/>
                    <a:pt x="1" y="679"/>
                  </a:cubicBezTo>
                  <a:cubicBezTo>
                    <a:pt x="1" y="1058"/>
                    <a:pt x="509" y="1587"/>
                    <a:pt x="1140" y="1587"/>
                  </a:cubicBezTo>
                  <a:cubicBezTo>
                    <a:pt x="1771" y="1587"/>
                    <a:pt x="2279" y="1058"/>
                    <a:pt x="2279" y="679"/>
                  </a:cubicBezTo>
                  <a:cubicBezTo>
                    <a:pt x="2279" y="306"/>
                    <a:pt x="1771" y="1"/>
                    <a:pt x="1140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03" name="Google Shape;16203;p86"/>
            <p:cNvSpPr/>
            <p:nvPr/>
          </p:nvSpPr>
          <p:spPr>
            <a:xfrm>
              <a:off x="5354276" y="1798543"/>
              <a:ext cx="121340" cy="32761"/>
            </a:xfrm>
            <a:custGeom>
              <a:avLst/>
              <a:gdLst/>
              <a:ahLst/>
              <a:cxnLst/>
              <a:rect l="l" t="t" r="r" b="b"/>
              <a:pathLst>
                <a:path w="4626" h="1249" extrusionOk="0">
                  <a:moveTo>
                    <a:pt x="2313" y="1"/>
                  </a:moveTo>
                  <a:cubicBezTo>
                    <a:pt x="2184" y="1"/>
                    <a:pt x="2082" y="1"/>
                    <a:pt x="2082" y="123"/>
                  </a:cubicBezTo>
                  <a:lnTo>
                    <a:pt x="2082" y="733"/>
                  </a:lnTo>
                  <a:cubicBezTo>
                    <a:pt x="2008" y="740"/>
                    <a:pt x="1933" y="747"/>
                    <a:pt x="1859" y="760"/>
                  </a:cubicBezTo>
                  <a:cubicBezTo>
                    <a:pt x="1672" y="784"/>
                    <a:pt x="1512" y="794"/>
                    <a:pt x="1374" y="794"/>
                  </a:cubicBezTo>
                  <a:cubicBezTo>
                    <a:pt x="884" y="794"/>
                    <a:pt x="675" y="667"/>
                    <a:pt x="591" y="577"/>
                  </a:cubicBezTo>
                  <a:cubicBezTo>
                    <a:pt x="509" y="496"/>
                    <a:pt x="475" y="387"/>
                    <a:pt x="489" y="272"/>
                  </a:cubicBezTo>
                  <a:cubicBezTo>
                    <a:pt x="520" y="105"/>
                    <a:pt x="388" y="4"/>
                    <a:pt x="259" y="4"/>
                  </a:cubicBezTo>
                  <a:cubicBezTo>
                    <a:pt x="162" y="4"/>
                    <a:pt x="67" y="60"/>
                    <a:pt x="41" y="184"/>
                  </a:cubicBezTo>
                  <a:cubicBezTo>
                    <a:pt x="1" y="441"/>
                    <a:pt x="82" y="699"/>
                    <a:pt x="252" y="882"/>
                  </a:cubicBezTo>
                  <a:cubicBezTo>
                    <a:pt x="482" y="1126"/>
                    <a:pt x="855" y="1248"/>
                    <a:pt x="1370" y="1248"/>
                  </a:cubicBezTo>
                  <a:cubicBezTo>
                    <a:pt x="1554" y="1248"/>
                    <a:pt x="1737" y="1235"/>
                    <a:pt x="1920" y="1208"/>
                  </a:cubicBezTo>
                  <a:cubicBezTo>
                    <a:pt x="2049" y="1191"/>
                    <a:pt x="2179" y="1182"/>
                    <a:pt x="2310" y="1182"/>
                  </a:cubicBezTo>
                  <a:cubicBezTo>
                    <a:pt x="2442" y="1182"/>
                    <a:pt x="2574" y="1191"/>
                    <a:pt x="2706" y="1208"/>
                  </a:cubicBezTo>
                  <a:cubicBezTo>
                    <a:pt x="2904" y="1234"/>
                    <a:pt x="3087" y="1247"/>
                    <a:pt x="3254" y="1247"/>
                  </a:cubicBezTo>
                  <a:cubicBezTo>
                    <a:pt x="3771" y="1247"/>
                    <a:pt x="4144" y="1123"/>
                    <a:pt x="4374" y="882"/>
                  </a:cubicBezTo>
                  <a:cubicBezTo>
                    <a:pt x="4544" y="692"/>
                    <a:pt x="4625" y="441"/>
                    <a:pt x="4584" y="191"/>
                  </a:cubicBezTo>
                  <a:cubicBezTo>
                    <a:pt x="4560" y="81"/>
                    <a:pt x="4465" y="4"/>
                    <a:pt x="4358" y="4"/>
                  </a:cubicBezTo>
                  <a:cubicBezTo>
                    <a:pt x="4345" y="4"/>
                    <a:pt x="4333" y="5"/>
                    <a:pt x="4320" y="8"/>
                  </a:cubicBezTo>
                  <a:cubicBezTo>
                    <a:pt x="4198" y="35"/>
                    <a:pt x="4117" y="150"/>
                    <a:pt x="4137" y="272"/>
                  </a:cubicBezTo>
                  <a:cubicBezTo>
                    <a:pt x="4151" y="387"/>
                    <a:pt x="4110" y="496"/>
                    <a:pt x="4035" y="577"/>
                  </a:cubicBezTo>
                  <a:cubicBezTo>
                    <a:pt x="3945" y="667"/>
                    <a:pt x="3736" y="794"/>
                    <a:pt x="3249" y="794"/>
                  </a:cubicBezTo>
                  <a:cubicBezTo>
                    <a:pt x="3111" y="794"/>
                    <a:pt x="2952" y="784"/>
                    <a:pt x="2767" y="760"/>
                  </a:cubicBezTo>
                  <a:cubicBezTo>
                    <a:pt x="2693" y="747"/>
                    <a:pt x="2611" y="740"/>
                    <a:pt x="2537" y="740"/>
                  </a:cubicBezTo>
                  <a:lnTo>
                    <a:pt x="2537" y="123"/>
                  </a:lnTo>
                  <a:cubicBezTo>
                    <a:pt x="2537" y="1"/>
                    <a:pt x="2435" y="1"/>
                    <a:pt x="2313" y="1"/>
                  </a:cubicBezTo>
                  <a:close/>
                </a:path>
              </a:pathLst>
            </a:custGeom>
            <a:solidFill>
              <a:srgbClr val="C9D4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04" name="Google Shape;16204;p86"/>
            <p:cNvSpPr/>
            <p:nvPr/>
          </p:nvSpPr>
          <p:spPr>
            <a:xfrm>
              <a:off x="5385044" y="1765992"/>
              <a:ext cx="49470" cy="38820"/>
            </a:xfrm>
            <a:custGeom>
              <a:avLst/>
              <a:gdLst/>
              <a:ahLst/>
              <a:cxnLst/>
              <a:rect l="l" t="t" r="r" b="b"/>
              <a:pathLst>
                <a:path w="1886" h="1480" extrusionOk="0">
                  <a:moveTo>
                    <a:pt x="503" y="1"/>
                  </a:moveTo>
                  <a:lnTo>
                    <a:pt x="503" y="1"/>
                  </a:lnTo>
                  <a:cubicBezTo>
                    <a:pt x="197" y="123"/>
                    <a:pt x="1" y="333"/>
                    <a:pt x="1" y="564"/>
                  </a:cubicBezTo>
                  <a:cubicBezTo>
                    <a:pt x="1" y="943"/>
                    <a:pt x="509" y="1479"/>
                    <a:pt x="1140" y="1479"/>
                  </a:cubicBezTo>
                  <a:cubicBezTo>
                    <a:pt x="1411" y="1472"/>
                    <a:pt x="1676" y="1377"/>
                    <a:pt x="1886" y="1201"/>
                  </a:cubicBezTo>
                  <a:lnTo>
                    <a:pt x="1886" y="1201"/>
                  </a:lnTo>
                  <a:cubicBezTo>
                    <a:pt x="1791" y="1228"/>
                    <a:pt x="1696" y="1249"/>
                    <a:pt x="1594" y="1249"/>
                  </a:cubicBezTo>
                  <a:cubicBezTo>
                    <a:pt x="964" y="1249"/>
                    <a:pt x="455" y="638"/>
                    <a:pt x="455" y="211"/>
                  </a:cubicBezTo>
                  <a:cubicBezTo>
                    <a:pt x="455" y="136"/>
                    <a:pt x="475" y="62"/>
                    <a:pt x="503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205" name="Google Shape;16205;p86"/>
          <p:cNvGrpSpPr/>
          <p:nvPr/>
        </p:nvGrpSpPr>
        <p:grpSpPr>
          <a:xfrm>
            <a:off x="6041869" y="3365392"/>
            <a:ext cx="373882" cy="370053"/>
            <a:chOff x="6041869" y="3365392"/>
            <a:chExt cx="373882" cy="370053"/>
          </a:xfrm>
        </p:grpSpPr>
        <p:sp>
          <p:nvSpPr>
            <p:cNvPr id="16206" name="Google Shape;16206;p86"/>
            <p:cNvSpPr/>
            <p:nvPr/>
          </p:nvSpPr>
          <p:spPr>
            <a:xfrm>
              <a:off x="6082080" y="3626355"/>
              <a:ext cx="70795" cy="68854"/>
            </a:xfrm>
            <a:custGeom>
              <a:avLst/>
              <a:gdLst/>
              <a:ahLst/>
              <a:cxnLst/>
              <a:rect l="l" t="t" r="r" b="b"/>
              <a:pathLst>
                <a:path w="2699" h="2625" extrusionOk="0">
                  <a:moveTo>
                    <a:pt x="299" y="1"/>
                  </a:moveTo>
                  <a:cubicBezTo>
                    <a:pt x="0" y="1"/>
                    <a:pt x="0" y="441"/>
                    <a:pt x="299" y="441"/>
                  </a:cubicBezTo>
                  <a:lnTo>
                    <a:pt x="2258" y="441"/>
                  </a:lnTo>
                  <a:lnTo>
                    <a:pt x="2258" y="2401"/>
                  </a:lnTo>
                  <a:cubicBezTo>
                    <a:pt x="2258" y="2523"/>
                    <a:pt x="2353" y="2625"/>
                    <a:pt x="2475" y="2625"/>
                  </a:cubicBezTo>
                  <a:cubicBezTo>
                    <a:pt x="2597" y="2625"/>
                    <a:pt x="2699" y="2523"/>
                    <a:pt x="2699" y="2401"/>
                  </a:cubicBezTo>
                  <a:lnTo>
                    <a:pt x="2699" y="224"/>
                  </a:lnTo>
                  <a:cubicBezTo>
                    <a:pt x="2699" y="102"/>
                    <a:pt x="2597" y="1"/>
                    <a:pt x="2475" y="1"/>
                  </a:cubicBezTo>
                  <a:close/>
                </a:path>
              </a:pathLst>
            </a:custGeom>
            <a:solidFill>
              <a:srgbClr val="E6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07" name="Google Shape;16207;p86"/>
            <p:cNvSpPr/>
            <p:nvPr/>
          </p:nvSpPr>
          <p:spPr>
            <a:xfrm>
              <a:off x="6304746" y="3405603"/>
              <a:ext cx="70821" cy="68723"/>
            </a:xfrm>
            <a:custGeom>
              <a:avLst/>
              <a:gdLst/>
              <a:ahLst/>
              <a:cxnLst/>
              <a:rect l="l" t="t" r="r" b="b"/>
              <a:pathLst>
                <a:path w="2700" h="2620" extrusionOk="0">
                  <a:moveTo>
                    <a:pt x="221" y="0"/>
                  </a:moveTo>
                  <a:cubicBezTo>
                    <a:pt x="111" y="0"/>
                    <a:pt x="1" y="73"/>
                    <a:pt x="1" y="219"/>
                  </a:cubicBezTo>
                  <a:lnTo>
                    <a:pt x="1" y="2402"/>
                  </a:lnTo>
                  <a:cubicBezTo>
                    <a:pt x="1" y="2524"/>
                    <a:pt x="102" y="2619"/>
                    <a:pt x="224" y="2619"/>
                  </a:cubicBezTo>
                  <a:lnTo>
                    <a:pt x="2408" y="2619"/>
                  </a:lnTo>
                  <a:cubicBezTo>
                    <a:pt x="2699" y="2619"/>
                    <a:pt x="2699" y="2179"/>
                    <a:pt x="2408" y="2179"/>
                  </a:cubicBezTo>
                  <a:lnTo>
                    <a:pt x="441" y="2179"/>
                  </a:lnTo>
                  <a:lnTo>
                    <a:pt x="441" y="219"/>
                  </a:lnTo>
                  <a:cubicBezTo>
                    <a:pt x="441" y="73"/>
                    <a:pt x="331" y="0"/>
                    <a:pt x="221" y="0"/>
                  </a:cubicBezTo>
                  <a:close/>
                </a:path>
              </a:pathLst>
            </a:custGeom>
            <a:solidFill>
              <a:srgbClr val="E6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08" name="Google Shape;16208;p86"/>
            <p:cNvSpPr/>
            <p:nvPr/>
          </p:nvSpPr>
          <p:spPr>
            <a:xfrm>
              <a:off x="6180128" y="3388344"/>
              <a:ext cx="97418" cy="52171"/>
            </a:xfrm>
            <a:custGeom>
              <a:avLst/>
              <a:gdLst/>
              <a:ahLst/>
              <a:cxnLst/>
              <a:rect l="l" t="t" r="r" b="b"/>
              <a:pathLst>
                <a:path w="3714" h="1989" extrusionOk="0">
                  <a:moveTo>
                    <a:pt x="314" y="0"/>
                  </a:moveTo>
                  <a:cubicBezTo>
                    <a:pt x="145" y="0"/>
                    <a:pt x="0" y="221"/>
                    <a:pt x="161" y="382"/>
                  </a:cubicBezTo>
                  <a:lnTo>
                    <a:pt x="1700" y="1928"/>
                  </a:lnTo>
                  <a:cubicBezTo>
                    <a:pt x="1741" y="1969"/>
                    <a:pt x="1795" y="1989"/>
                    <a:pt x="1856" y="1989"/>
                  </a:cubicBezTo>
                  <a:cubicBezTo>
                    <a:pt x="1917" y="1989"/>
                    <a:pt x="1971" y="1969"/>
                    <a:pt x="2012" y="1928"/>
                  </a:cubicBezTo>
                  <a:lnTo>
                    <a:pt x="3558" y="382"/>
                  </a:lnTo>
                  <a:cubicBezTo>
                    <a:pt x="3714" y="221"/>
                    <a:pt x="3567" y="0"/>
                    <a:pt x="3399" y="0"/>
                  </a:cubicBezTo>
                  <a:cubicBezTo>
                    <a:pt x="3347" y="0"/>
                    <a:pt x="3294" y="21"/>
                    <a:pt x="3246" y="70"/>
                  </a:cubicBezTo>
                  <a:lnTo>
                    <a:pt x="1856" y="1460"/>
                  </a:lnTo>
                  <a:lnTo>
                    <a:pt x="466" y="70"/>
                  </a:lnTo>
                  <a:cubicBezTo>
                    <a:pt x="419" y="21"/>
                    <a:pt x="365" y="0"/>
                    <a:pt x="314" y="0"/>
                  </a:cubicBezTo>
                  <a:close/>
                </a:path>
              </a:pathLst>
            </a:custGeom>
            <a:solidFill>
              <a:srgbClr val="E6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09" name="Google Shape;16209;p86"/>
            <p:cNvSpPr/>
            <p:nvPr/>
          </p:nvSpPr>
          <p:spPr>
            <a:xfrm>
              <a:off x="6180075" y="3660375"/>
              <a:ext cx="96946" cy="52093"/>
            </a:xfrm>
            <a:custGeom>
              <a:avLst/>
              <a:gdLst/>
              <a:ahLst/>
              <a:cxnLst/>
              <a:rect l="l" t="t" r="r" b="b"/>
              <a:pathLst>
                <a:path w="3696" h="1986" extrusionOk="0">
                  <a:moveTo>
                    <a:pt x="1858" y="0"/>
                  </a:moveTo>
                  <a:cubicBezTo>
                    <a:pt x="1802" y="0"/>
                    <a:pt x="1746" y="23"/>
                    <a:pt x="1702" y="67"/>
                  </a:cubicBezTo>
                  <a:lnTo>
                    <a:pt x="163" y="1606"/>
                  </a:lnTo>
                  <a:cubicBezTo>
                    <a:pt x="1" y="1763"/>
                    <a:pt x="149" y="1984"/>
                    <a:pt x="322" y="1984"/>
                  </a:cubicBezTo>
                  <a:cubicBezTo>
                    <a:pt x="373" y="1984"/>
                    <a:pt x="427" y="1964"/>
                    <a:pt x="475" y="1918"/>
                  </a:cubicBezTo>
                  <a:lnTo>
                    <a:pt x="1858" y="528"/>
                  </a:lnTo>
                  <a:lnTo>
                    <a:pt x="3248" y="1918"/>
                  </a:lnTo>
                  <a:cubicBezTo>
                    <a:pt x="3289" y="1958"/>
                    <a:pt x="3343" y="1979"/>
                    <a:pt x="3404" y="1979"/>
                  </a:cubicBezTo>
                  <a:lnTo>
                    <a:pt x="3404" y="1985"/>
                  </a:lnTo>
                  <a:cubicBezTo>
                    <a:pt x="3601" y="1985"/>
                    <a:pt x="3696" y="1748"/>
                    <a:pt x="3560" y="1606"/>
                  </a:cubicBezTo>
                  <a:lnTo>
                    <a:pt x="2014" y="67"/>
                  </a:lnTo>
                  <a:cubicBezTo>
                    <a:pt x="1970" y="23"/>
                    <a:pt x="1914" y="0"/>
                    <a:pt x="1858" y="0"/>
                  </a:cubicBezTo>
                  <a:close/>
                </a:path>
              </a:pathLst>
            </a:custGeom>
            <a:solidFill>
              <a:srgbClr val="E6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10" name="Google Shape;16210;p86"/>
            <p:cNvSpPr/>
            <p:nvPr/>
          </p:nvSpPr>
          <p:spPr>
            <a:xfrm>
              <a:off x="6338190" y="3503939"/>
              <a:ext cx="55109" cy="92749"/>
            </a:xfrm>
            <a:custGeom>
              <a:avLst/>
              <a:gdLst/>
              <a:ahLst/>
              <a:cxnLst/>
              <a:rect l="l" t="t" r="r" b="b"/>
              <a:pathLst>
                <a:path w="2101" h="3536" extrusionOk="0">
                  <a:moveTo>
                    <a:pt x="1784" y="1"/>
                  </a:moveTo>
                  <a:cubicBezTo>
                    <a:pt x="1732" y="1"/>
                    <a:pt x="1677" y="21"/>
                    <a:pt x="1628" y="70"/>
                  </a:cubicBezTo>
                  <a:lnTo>
                    <a:pt x="82" y="1616"/>
                  </a:lnTo>
                  <a:cubicBezTo>
                    <a:pt x="0" y="1698"/>
                    <a:pt x="0" y="1840"/>
                    <a:pt x="82" y="1928"/>
                  </a:cubicBezTo>
                  <a:lnTo>
                    <a:pt x="1628" y="3468"/>
                  </a:lnTo>
                  <a:cubicBezTo>
                    <a:pt x="1668" y="3508"/>
                    <a:pt x="1723" y="3535"/>
                    <a:pt x="1784" y="3535"/>
                  </a:cubicBezTo>
                  <a:cubicBezTo>
                    <a:pt x="1980" y="3535"/>
                    <a:pt x="2082" y="3298"/>
                    <a:pt x="1940" y="3156"/>
                  </a:cubicBezTo>
                  <a:lnTo>
                    <a:pt x="550" y="1772"/>
                  </a:lnTo>
                  <a:lnTo>
                    <a:pt x="1940" y="382"/>
                  </a:lnTo>
                  <a:cubicBezTo>
                    <a:pt x="2101" y="221"/>
                    <a:pt x="1955" y="1"/>
                    <a:pt x="1784" y="1"/>
                  </a:cubicBezTo>
                  <a:close/>
                </a:path>
              </a:pathLst>
            </a:custGeom>
            <a:solidFill>
              <a:srgbClr val="E6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11" name="Google Shape;16211;p86"/>
            <p:cNvSpPr/>
            <p:nvPr/>
          </p:nvSpPr>
          <p:spPr>
            <a:xfrm>
              <a:off x="6064506" y="3503939"/>
              <a:ext cx="55109" cy="92749"/>
            </a:xfrm>
            <a:custGeom>
              <a:avLst/>
              <a:gdLst/>
              <a:ahLst/>
              <a:cxnLst/>
              <a:rect l="l" t="t" r="r" b="b"/>
              <a:pathLst>
                <a:path w="2101" h="3536" extrusionOk="0">
                  <a:moveTo>
                    <a:pt x="314" y="1"/>
                  </a:moveTo>
                  <a:cubicBezTo>
                    <a:pt x="146" y="1"/>
                    <a:pt x="1" y="221"/>
                    <a:pt x="162" y="382"/>
                  </a:cubicBezTo>
                  <a:lnTo>
                    <a:pt x="1545" y="1772"/>
                  </a:lnTo>
                  <a:lnTo>
                    <a:pt x="155" y="3156"/>
                  </a:lnTo>
                  <a:cubicBezTo>
                    <a:pt x="19" y="3298"/>
                    <a:pt x="114" y="3535"/>
                    <a:pt x="311" y="3535"/>
                  </a:cubicBezTo>
                  <a:cubicBezTo>
                    <a:pt x="372" y="3535"/>
                    <a:pt x="426" y="3508"/>
                    <a:pt x="467" y="3468"/>
                  </a:cubicBezTo>
                  <a:lnTo>
                    <a:pt x="2013" y="1928"/>
                  </a:lnTo>
                  <a:cubicBezTo>
                    <a:pt x="2101" y="1840"/>
                    <a:pt x="2101" y="1698"/>
                    <a:pt x="2013" y="1616"/>
                  </a:cubicBezTo>
                  <a:lnTo>
                    <a:pt x="467" y="70"/>
                  </a:lnTo>
                  <a:cubicBezTo>
                    <a:pt x="419" y="21"/>
                    <a:pt x="366" y="1"/>
                    <a:pt x="314" y="1"/>
                  </a:cubicBezTo>
                  <a:close/>
                </a:path>
              </a:pathLst>
            </a:custGeom>
            <a:solidFill>
              <a:srgbClr val="E6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12" name="Google Shape;16212;p86"/>
            <p:cNvSpPr/>
            <p:nvPr/>
          </p:nvSpPr>
          <p:spPr>
            <a:xfrm>
              <a:off x="6304746" y="3626355"/>
              <a:ext cx="70821" cy="68854"/>
            </a:xfrm>
            <a:custGeom>
              <a:avLst/>
              <a:gdLst/>
              <a:ahLst/>
              <a:cxnLst/>
              <a:rect l="l" t="t" r="r" b="b"/>
              <a:pathLst>
                <a:path w="2700" h="2625" extrusionOk="0">
                  <a:moveTo>
                    <a:pt x="224" y="1"/>
                  </a:moveTo>
                  <a:cubicBezTo>
                    <a:pt x="102" y="1"/>
                    <a:pt x="7" y="102"/>
                    <a:pt x="7" y="224"/>
                  </a:cubicBezTo>
                  <a:lnTo>
                    <a:pt x="7" y="2401"/>
                  </a:lnTo>
                  <a:cubicBezTo>
                    <a:pt x="1" y="2523"/>
                    <a:pt x="102" y="2625"/>
                    <a:pt x="224" y="2625"/>
                  </a:cubicBezTo>
                  <a:cubicBezTo>
                    <a:pt x="346" y="2625"/>
                    <a:pt x="448" y="2523"/>
                    <a:pt x="448" y="2401"/>
                  </a:cubicBezTo>
                  <a:lnTo>
                    <a:pt x="448" y="441"/>
                  </a:lnTo>
                  <a:lnTo>
                    <a:pt x="2408" y="441"/>
                  </a:lnTo>
                  <a:cubicBezTo>
                    <a:pt x="2699" y="441"/>
                    <a:pt x="2699" y="1"/>
                    <a:pt x="2408" y="1"/>
                  </a:cubicBezTo>
                  <a:close/>
                </a:path>
              </a:pathLst>
            </a:custGeom>
            <a:solidFill>
              <a:srgbClr val="E6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13" name="Google Shape;16213;p86"/>
            <p:cNvSpPr/>
            <p:nvPr/>
          </p:nvSpPr>
          <p:spPr>
            <a:xfrm>
              <a:off x="6082080" y="3405603"/>
              <a:ext cx="70795" cy="68723"/>
            </a:xfrm>
            <a:custGeom>
              <a:avLst/>
              <a:gdLst/>
              <a:ahLst/>
              <a:cxnLst/>
              <a:rect l="l" t="t" r="r" b="b"/>
              <a:pathLst>
                <a:path w="2699" h="2620" extrusionOk="0">
                  <a:moveTo>
                    <a:pt x="2478" y="0"/>
                  </a:moveTo>
                  <a:cubicBezTo>
                    <a:pt x="2368" y="0"/>
                    <a:pt x="2258" y="73"/>
                    <a:pt x="2258" y="219"/>
                  </a:cubicBezTo>
                  <a:lnTo>
                    <a:pt x="2258" y="2179"/>
                  </a:lnTo>
                  <a:lnTo>
                    <a:pt x="299" y="2179"/>
                  </a:lnTo>
                  <a:cubicBezTo>
                    <a:pt x="0" y="2179"/>
                    <a:pt x="0" y="2619"/>
                    <a:pt x="299" y="2619"/>
                  </a:cubicBezTo>
                  <a:lnTo>
                    <a:pt x="2475" y="2619"/>
                  </a:lnTo>
                  <a:cubicBezTo>
                    <a:pt x="2597" y="2619"/>
                    <a:pt x="2699" y="2524"/>
                    <a:pt x="2699" y="2402"/>
                  </a:cubicBezTo>
                  <a:lnTo>
                    <a:pt x="2699" y="219"/>
                  </a:lnTo>
                  <a:cubicBezTo>
                    <a:pt x="2699" y="73"/>
                    <a:pt x="2589" y="0"/>
                    <a:pt x="2478" y="0"/>
                  </a:cubicBezTo>
                  <a:close/>
                </a:path>
              </a:pathLst>
            </a:custGeom>
            <a:solidFill>
              <a:srgbClr val="E6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14" name="Google Shape;16214;p86"/>
            <p:cNvSpPr/>
            <p:nvPr/>
          </p:nvSpPr>
          <p:spPr>
            <a:xfrm>
              <a:off x="6041869" y="3365392"/>
              <a:ext cx="373882" cy="370053"/>
            </a:xfrm>
            <a:custGeom>
              <a:avLst/>
              <a:gdLst/>
              <a:ahLst/>
              <a:cxnLst/>
              <a:rect l="l" t="t" r="r" b="b"/>
              <a:pathLst>
                <a:path w="14254" h="14108" extrusionOk="0">
                  <a:moveTo>
                    <a:pt x="7131" y="1"/>
                  </a:moveTo>
                  <a:cubicBezTo>
                    <a:pt x="7020" y="1"/>
                    <a:pt x="6910" y="74"/>
                    <a:pt x="6910" y="220"/>
                  </a:cubicBezTo>
                  <a:lnTo>
                    <a:pt x="6910" y="6519"/>
                  </a:lnTo>
                  <a:lnTo>
                    <a:pt x="2455" y="2064"/>
                  </a:lnTo>
                  <a:cubicBezTo>
                    <a:pt x="2406" y="2015"/>
                    <a:pt x="2351" y="1994"/>
                    <a:pt x="2299" y="1994"/>
                  </a:cubicBezTo>
                  <a:cubicBezTo>
                    <a:pt x="2128" y="1994"/>
                    <a:pt x="1982" y="2215"/>
                    <a:pt x="2143" y="2376"/>
                  </a:cubicBezTo>
                  <a:lnTo>
                    <a:pt x="6598" y="6831"/>
                  </a:lnTo>
                  <a:lnTo>
                    <a:pt x="292" y="6831"/>
                  </a:lnTo>
                  <a:cubicBezTo>
                    <a:pt x="1" y="6831"/>
                    <a:pt x="1" y="7271"/>
                    <a:pt x="292" y="7271"/>
                  </a:cubicBezTo>
                  <a:lnTo>
                    <a:pt x="6598" y="7271"/>
                  </a:lnTo>
                  <a:lnTo>
                    <a:pt x="2143" y="11726"/>
                  </a:lnTo>
                  <a:cubicBezTo>
                    <a:pt x="1982" y="11887"/>
                    <a:pt x="2128" y="12108"/>
                    <a:pt x="2299" y="12108"/>
                  </a:cubicBezTo>
                  <a:cubicBezTo>
                    <a:pt x="2351" y="12108"/>
                    <a:pt x="2406" y="12087"/>
                    <a:pt x="2455" y="12038"/>
                  </a:cubicBezTo>
                  <a:lnTo>
                    <a:pt x="6910" y="7583"/>
                  </a:lnTo>
                  <a:lnTo>
                    <a:pt x="6910" y="13889"/>
                  </a:lnTo>
                  <a:cubicBezTo>
                    <a:pt x="6910" y="14035"/>
                    <a:pt x="7020" y="14108"/>
                    <a:pt x="7131" y="14108"/>
                  </a:cubicBezTo>
                  <a:cubicBezTo>
                    <a:pt x="7241" y="14108"/>
                    <a:pt x="7351" y="14035"/>
                    <a:pt x="7351" y="13889"/>
                  </a:cubicBezTo>
                  <a:lnTo>
                    <a:pt x="7351" y="7583"/>
                  </a:lnTo>
                  <a:lnTo>
                    <a:pt x="11806" y="12038"/>
                  </a:lnTo>
                  <a:cubicBezTo>
                    <a:pt x="11853" y="12087"/>
                    <a:pt x="11907" y="12108"/>
                    <a:pt x="11958" y="12108"/>
                  </a:cubicBezTo>
                  <a:cubicBezTo>
                    <a:pt x="12127" y="12108"/>
                    <a:pt x="12274" y="11887"/>
                    <a:pt x="12118" y="11726"/>
                  </a:cubicBezTo>
                  <a:lnTo>
                    <a:pt x="7663" y="7271"/>
                  </a:lnTo>
                  <a:lnTo>
                    <a:pt x="13962" y="7271"/>
                  </a:lnTo>
                  <a:cubicBezTo>
                    <a:pt x="14254" y="7271"/>
                    <a:pt x="14254" y="6831"/>
                    <a:pt x="13962" y="6831"/>
                  </a:cubicBezTo>
                  <a:lnTo>
                    <a:pt x="7663" y="6831"/>
                  </a:lnTo>
                  <a:lnTo>
                    <a:pt x="12118" y="2376"/>
                  </a:lnTo>
                  <a:cubicBezTo>
                    <a:pt x="12274" y="2215"/>
                    <a:pt x="12127" y="1994"/>
                    <a:pt x="11958" y="1994"/>
                  </a:cubicBezTo>
                  <a:cubicBezTo>
                    <a:pt x="11907" y="1994"/>
                    <a:pt x="11853" y="2015"/>
                    <a:pt x="11806" y="2064"/>
                  </a:cubicBezTo>
                  <a:lnTo>
                    <a:pt x="7351" y="6519"/>
                  </a:lnTo>
                  <a:lnTo>
                    <a:pt x="7351" y="220"/>
                  </a:lnTo>
                  <a:cubicBezTo>
                    <a:pt x="7351" y="74"/>
                    <a:pt x="7241" y="1"/>
                    <a:pt x="7131" y="1"/>
                  </a:cubicBezTo>
                  <a:close/>
                </a:path>
              </a:pathLst>
            </a:custGeom>
            <a:solidFill>
              <a:srgbClr val="B5BF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15" name="Google Shape;16215;p86"/>
            <p:cNvSpPr/>
            <p:nvPr/>
          </p:nvSpPr>
          <p:spPr>
            <a:xfrm>
              <a:off x="6141832" y="3463755"/>
              <a:ext cx="173957" cy="173302"/>
            </a:xfrm>
            <a:custGeom>
              <a:avLst/>
              <a:gdLst/>
              <a:ahLst/>
              <a:cxnLst/>
              <a:rect l="l" t="t" r="r" b="b"/>
              <a:pathLst>
                <a:path w="6632" h="6607" extrusionOk="0">
                  <a:moveTo>
                    <a:pt x="3316" y="457"/>
                  </a:moveTo>
                  <a:lnTo>
                    <a:pt x="5330" y="1291"/>
                  </a:lnTo>
                  <a:lnTo>
                    <a:pt x="6164" y="3304"/>
                  </a:lnTo>
                  <a:lnTo>
                    <a:pt x="5330" y="5318"/>
                  </a:lnTo>
                  <a:lnTo>
                    <a:pt x="3316" y="6152"/>
                  </a:lnTo>
                  <a:lnTo>
                    <a:pt x="1302" y="5318"/>
                  </a:lnTo>
                  <a:lnTo>
                    <a:pt x="468" y="3304"/>
                  </a:lnTo>
                  <a:lnTo>
                    <a:pt x="1302" y="1291"/>
                  </a:lnTo>
                  <a:lnTo>
                    <a:pt x="3316" y="457"/>
                  </a:lnTo>
                  <a:close/>
                  <a:moveTo>
                    <a:pt x="3320" y="1"/>
                  </a:moveTo>
                  <a:cubicBezTo>
                    <a:pt x="3291" y="1"/>
                    <a:pt x="3262" y="6"/>
                    <a:pt x="3235" y="16"/>
                  </a:cubicBezTo>
                  <a:lnTo>
                    <a:pt x="1051" y="911"/>
                  </a:lnTo>
                  <a:cubicBezTo>
                    <a:pt x="997" y="938"/>
                    <a:pt x="957" y="979"/>
                    <a:pt x="929" y="1033"/>
                  </a:cubicBezTo>
                  <a:lnTo>
                    <a:pt x="28" y="3216"/>
                  </a:lnTo>
                  <a:cubicBezTo>
                    <a:pt x="0" y="3270"/>
                    <a:pt x="0" y="3332"/>
                    <a:pt x="28" y="3386"/>
                  </a:cubicBezTo>
                  <a:lnTo>
                    <a:pt x="929" y="5569"/>
                  </a:lnTo>
                  <a:cubicBezTo>
                    <a:pt x="950" y="5623"/>
                    <a:pt x="997" y="5664"/>
                    <a:pt x="1051" y="5691"/>
                  </a:cubicBezTo>
                  <a:lnTo>
                    <a:pt x="3235" y="6593"/>
                  </a:lnTo>
                  <a:cubicBezTo>
                    <a:pt x="3262" y="6607"/>
                    <a:pt x="3289" y="6607"/>
                    <a:pt x="3316" y="6607"/>
                  </a:cubicBezTo>
                  <a:cubicBezTo>
                    <a:pt x="3343" y="6607"/>
                    <a:pt x="3370" y="6600"/>
                    <a:pt x="3398" y="6593"/>
                  </a:cubicBezTo>
                  <a:lnTo>
                    <a:pt x="5588" y="5691"/>
                  </a:lnTo>
                  <a:cubicBezTo>
                    <a:pt x="5642" y="5671"/>
                    <a:pt x="5683" y="5630"/>
                    <a:pt x="5703" y="5576"/>
                  </a:cubicBezTo>
                  <a:lnTo>
                    <a:pt x="6612" y="3393"/>
                  </a:lnTo>
                  <a:cubicBezTo>
                    <a:pt x="6632" y="3338"/>
                    <a:pt x="6632" y="3277"/>
                    <a:pt x="6612" y="3223"/>
                  </a:cubicBezTo>
                  <a:lnTo>
                    <a:pt x="5703" y="1040"/>
                  </a:lnTo>
                  <a:cubicBezTo>
                    <a:pt x="5683" y="985"/>
                    <a:pt x="5642" y="945"/>
                    <a:pt x="5588" y="918"/>
                  </a:cubicBezTo>
                  <a:lnTo>
                    <a:pt x="3404" y="16"/>
                  </a:lnTo>
                  <a:cubicBezTo>
                    <a:pt x="3377" y="6"/>
                    <a:pt x="3348" y="1"/>
                    <a:pt x="3320" y="1"/>
                  </a:cubicBezTo>
                  <a:close/>
                </a:path>
              </a:pathLst>
            </a:custGeom>
            <a:solidFill>
              <a:srgbClr val="7F92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216" name="Google Shape;16216;p86"/>
          <p:cNvGrpSpPr/>
          <p:nvPr/>
        </p:nvGrpSpPr>
        <p:grpSpPr>
          <a:xfrm>
            <a:off x="4684309" y="2087493"/>
            <a:ext cx="374748" cy="279140"/>
            <a:chOff x="4684309" y="2087493"/>
            <a:chExt cx="374748" cy="279140"/>
          </a:xfrm>
        </p:grpSpPr>
        <p:sp>
          <p:nvSpPr>
            <p:cNvPr id="16217" name="Google Shape;16217;p86"/>
            <p:cNvSpPr/>
            <p:nvPr/>
          </p:nvSpPr>
          <p:spPr>
            <a:xfrm>
              <a:off x="4994977" y="2140268"/>
              <a:ext cx="64080" cy="144029"/>
            </a:xfrm>
            <a:custGeom>
              <a:avLst/>
              <a:gdLst/>
              <a:ahLst/>
              <a:cxnLst/>
              <a:rect l="l" t="t" r="r" b="b"/>
              <a:pathLst>
                <a:path w="2443" h="5491" extrusionOk="0">
                  <a:moveTo>
                    <a:pt x="457" y="1"/>
                  </a:moveTo>
                  <a:cubicBezTo>
                    <a:pt x="394" y="1"/>
                    <a:pt x="332" y="7"/>
                    <a:pt x="273" y="19"/>
                  </a:cubicBezTo>
                  <a:cubicBezTo>
                    <a:pt x="0" y="76"/>
                    <a:pt x="66" y="465"/>
                    <a:pt x="314" y="465"/>
                  </a:cubicBezTo>
                  <a:cubicBezTo>
                    <a:pt x="331" y="465"/>
                    <a:pt x="349" y="463"/>
                    <a:pt x="368" y="459"/>
                  </a:cubicBezTo>
                  <a:cubicBezTo>
                    <a:pt x="399" y="452"/>
                    <a:pt x="432" y="448"/>
                    <a:pt x="469" y="448"/>
                  </a:cubicBezTo>
                  <a:cubicBezTo>
                    <a:pt x="705" y="448"/>
                    <a:pt x="1046" y="602"/>
                    <a:pt x="1311" y="914"/>
                  </a:cubicBezTo>
                  <a:cubicBezTo>
                    <a:pt x="1568" y="1219"/>
                    <a:pt x="1941" y="1910"/>
                    <a:pt x="1480" y="3097"/>
                  </a:cubicBezTo>
                  <a:cubicBezTo>
                    <a:pt x="999" y="4351"/>
                    <a:pt x="1860" y="5368"/>
                    <a:pt x="1900" y="5409"/>
                  </a:cubicBezTo>
                  <a:cubicBezTo>
                    <a:pt x="1941" y="5463"/>
                    <a:pt x="2002" y="5490"/>
                    <a:pt x="2070" y="5490"/>
                  </a:cubicBezTo>
                  <a:cubicBezTo>
                    <a:pt x="2260" y="5490"/>
                    <a:pt x="2368" y="5260"/>
                    <a:pt x="2239" y="5118"/>
                  </a:cubicBezTo>
                  <a:cubicBezTo>
                    <a:pt x="2233" y="5111"/>
                    <a:pt x="1514" y="4263"/>
                    <a:pt x="1900" y="3260"/>
                  </a:cubicBezTo>
                  <a:cubicBezTo>
                    <a:pt x="2443" y="1856"/>
                    <a:pt x="1975" y="1009"/>
                    <a:pt x="1650" y="622"/>
                  </a:cubicBezTo>
                  <a:cubicBezTo>
                    <a:pt x="1327" y="235"/>
                    <a:pt x="859" y="1"/>
                    <a:pt x="457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18" name="Google Shape;16218;p86"/>
            <p:cNvSpPr/>
            <p:nvPr/>
          </p:nvSpPr>
          <p:spPr>
            <a:xfrm>
              <a:off x="4684309" y="2118707"/>
              <a:ext cx="342931" cy="247926"/>
            </a:xfrm>
            <a:custGeom>
              <a:avLst/>
              <a:gdLst/>
              <a:ahLst/>
              <a:cxnLst/>
              <a:rect l="l" t="t" r="r" b="b"/>
              <a:pathLst>
                <a:path w="13074" h="9452" extrusionOk="0">
                  <a:moveTo>
                    <a:pt x="3031" y="1"/>
                  </a:moveTo>
                  <a:cubicBezTo>
                    <a:pt x="2604" y="1"/>
                    <a:pt x="2185" y="174"/>
                    <a:pt x="1878" y="495"/>
                  </a:cubicBezTo>
                  <a:lnTo>
                    <a:pt x="149" y="2305"/>
                  </a:lnTo>
                  <a:cubicBezTo>
                    <a:pt x="41" y="2420"/>
                    <a:pt x="0" y="2576"/>
                    <a:pt x="41" y="2732"/>
                  </a:cubicBezTo>
                  <a:lnTo>
                    <a:pt x="142" y="3119"/>
                  </a:lnTo>
                  <a:cubicBezTo>
                    <a:pt x="197" y="3322"/>
                    <a:pt x="380" y="3458"/>
                    <a:pt x="590" y="3458"/>
                  </a:cubicBezTo>
                  <a:cubicBezTo>
                    <a:pt x="1126" y="3458"/>
                    <a:pt x="1661" y="3397"/>
                    <a:pt x="2183" y="3288"/>
                  </a:cubicBezTo>
                  <a:cubicBezTo>
                    <a:pt x="3167" y="4746"/>
                    <a:pt x="4645" y="5614"/>
                    <a:pt x="4645" y="5614"/>
                  </a:cubicBezTo>
                  <a:lnTo>
                    <a:pt x="4672" y="8557"/>
                  </a:lnTo>
                  <a:lnTo>
                    <a:pt x="4014" y="8720"/>
                  </a:lnTo>
                  <a:cubicBezTo>
                    <a:pt x="3865" y="8753"/>
                    <a:pt x="3743" y="8869"/>
                    <a:pt x="3696" y="9011"/>
                  </a:cubicBezTo>
                  <a:lnTo>
                    <a:pt x="3634" y="9208"/>
                  </a:lnTo>
                  <a:cubicBezTo>
                    <a:pt x="3594" y="9323"/>
                    <a:pt x="3682" y="9452"/>
                    <a:pt x="3811" y="9452"/>
                  </a:cubicBezTo>
                  <a:lnTo>
                    <a:pt x="4658" y="9452"/>
                  </a:lnTo>
                  <a:cubicBezTo>
                    <a:pt x="4808" y="9452"/>
                    <a:pt x="4950" y="9377"/>
                    <a:pt x="5031" y="9248"/>
                  </a:cubicBezTo>
                  <a:lnTo>
                    <a:pt x="5262" y="8903"/>
                  </a:lnTo>
                  <a:cubicBezTo>
                    <a:pt x="5316" y="8821"/>
                    <a:pt x="5357" y="8726"/>
                    <a:pt x="5370" y="8631"/>
                  </a:cubicBezTo>
                  <a:lnTo>
                    <a:pt x="5825" y="5960"/>
                  </a:lnTo>
                  <a:cubicBezTo>
                    <a:pt x="6427" y="6210"/>
                    <a:pt x="7097" y="6317"/>
                    <a:pt x="7782" y="6317"/>
                  </a:cubicBezTo>
                  <a:cubicBezTo>
                    <a:pt x="9009" y="6317"/>
                    <a:pt x="10284" y="5975"/>
                    <a:pt x="11310" y="5506"/>
                  </a:cubicBezTo>
                  <a:lnTo>
                    <a:pt x="12205" y="7208"/>
                  </a:lnTo>
                  <a:lnTo>
                    <a:pt x="12205" y="8509"/>
                  </a:lnTo>
                  <a:lnTo>
                    <a:pt x="11663" y="8706"/>
                  </a:lnTo>
                  <a:cubicBezTo>
                    <a:pt x="11527" y="8753"/>
                    <a:pt x="11425" y="8855"/>
                    <a:pt x="11378" y="8991"/>
                  </a:cubicBezTo>
                  <a:lnTo>
                    <a:pt x="11310" y="9201"/>
                  </a:lnTo>
                  <a:cubicBezTo>
                    <a:pt x="11269" y="9323"/>
                    <a:pt x="11358" y="9452"/>
                    <a:pt x="11486" y="9452"/>
                  </a:cubicBezTo>
                  <a:lnTo>
                    <a:pt x="12273" y="9452"/>
                  </a:lnTo>
                  <a:cubicBezTo>
                    <a:pt x="12456" y="9452"/>
                    <a:pt x="12612" y="9343"/>
                    <a:pt x="12687" y="9181"/>
                  </a:cubicBezTo>
                  <a:lnTo>
                    <a:pt x="12924" y="8625"/>
                  </a:lnTo>
                  <a:cubicBezTo>
                    <a:pt x="12985" y="8489"/>
                    <a:pt x="13019" y="8333"/>
                    <a:pt x="13019" y="8184"/>
                  </a:cubicBezTo>
                  <a:lnTo>
                    <a:pt x="13019" y="6713"/>
                  </a:lnTo>
                  <a:cubicBezTo>
                    <a:pt x="13019" y="6597"/>
                    <a:pt x="12999" y="6489"/>
                    <a:pt x="12951" y="6380"/>
                  </a:cubicBezTo>
                  <a:cubicBezTo>
                    <a:pt x="12829" y="6068"/>
                    <a:pt x="12571" y="5329"/>
                    <a:pt x="12571" y="4651"/>
                  </a:cubicBezTo>
                  <a:cubicBezTo>
                    <a:pt x="12571" y="3844"/>
                    <a:pt x="13073" y="3607"/>
                    <a:pt x="13019" y="2542"/>
                  </a:cubicBezTo>
                  <a:cubicBezTo>
                    <a:pt x="12992" y="2095"/>
                    <a:pt x="12626" y="881"/>
                    <a:pt x="11588" y="542"/>
                  </a:cubicBezTo>
                  <a:cubicBezTo>
                    <a:pt x="11304" y="450"/>
                    <a:pt x="11006" y="416"/>
                    <a:pt x="10687" y="416"/>
                  </a:cubicBezTo>
                  <a:cubicBezTo>
                    <a:pt x="9700" y="416"/>
                    <a:pt x="8513" y="747"/>
                    <a:pt x="6933" y="747"/>
                  </a:cubicBezTo>
                  <a:cubicBezTo>
                    <a:pt x="6267" y="747"/>
                    <a:pt x="5532" y="689"/>
                    <a:pt x="4713" y="522"/>
                  </a:cubicBezTo>
                  <a:lnTo>
                    <a:pt x="3587" y="101"/>
                  </a:lnTo>
                  <a:cubicBezTo>
                    <a:pt x="3406" y="34"/>
                    <a:pt x="3218" y="1"/>
                    <a:pt x="3031" y="1"/>
                  </a:cubicBezTo>
                  <a:close/>
                </a:path>
              </a:pathLst>
            </a:custGeom>
            <a:solidFill>
              <a:srgbClr val="7D8F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19" name="Google Shape;16219;p86"/>
            <p:cNvSpPr/>
            <p:nvPr/>
          </p:nvSpPr>
          <p:spPr>
            <a:xfrm>
              <a:off x="4716494" y="2087493"/>
              <a:ext cx="48762" cy="52198"/>
            </a:xfrm>
            <a:custGeom>
              <a:avLst/>
              <a:gdLst/>
              <a:ahLst/>
              <a:cxnLst/>
              <a:rect l="l" t="t" r="r" b="b"/>
              <a:pathLst>
                <a:path w="1859" h="1990" extrusionOk="0">
                  <a:moveTo>
                    <a:pt x="162" y="1"/>
                  </a:moveTo>
                  <a:cubicBezTo>
                    <a:pt x="115" y="1"/>
                    <a:pt x="69" y="32"/>
                    <a:pt x="61" y="91"/>
                  </a:cubicBezTo>
                  <a:cubicBezTo>
                    <a:pt x="0" y="654"/>
                    <a:pt x="89" y="1597"/>
                    <a:pt x="1255" y="1976"/>
                  </a:cubicBezTo>
                  <a:cubicBezTo>
                    <a:pt x="1281" y="1985"/>
                    <a:pt x="1309" y="1990"/>
                    <a:pt x="1337" y="1990"/>
                  </a:cubicBezTo>
                  <a:cubicBezTo>
                    <a:pt x="1395" y="1990"/>
                    <a:pt x="1453" y="1970"/>
                    <a:pt x="1499" y="1929"/>
                  </a:cubicBezTo>
                  <a:cubicBezTo>
                    <a:pt x="1648" y="1814"/>
                    <a:pt x="1763" y="1651"/>
                    <a:pt x="1824" y="1475"/>
                  </a:cubicBezTo>
                  <a:cubicBezTo>
                    <a:pt x="1858" y="1325"/>
                    <a:pt x="1770" y="1176"/>
                    <a:pt x="1621" y="1142"/>
                  </a:cubicBezTo>
                  <a:cubicBezTo>
                    <a:pt x="1112" y="1020"/>
                    <a:pt x="529" y="702"/>
                    <a:pt x="258" y="64"/>
                  </a:cubicBezTo>
                  <a:cubicBezTo>
                    <a:pt x="240" y="21"/>
                    <a:pt x="201" y="1"/>
                    <a:pt x="162" y="1"/>
                  </a:cubicBezTo>
                  <a:close/>
                </a:path>
              </a:pathLst>
            </a:custGeom>
            <a:solidFill>
              <a:srgbClr val="D7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20" name="Google Shape;16220;p86"/>
            <p:cNvSpPr/>
            <p:nvPr/>
          </p:nvSpPr>
          <p:spPr>
            <a:xfrm>
              <a:off x="4759721" y="2118681"/>
              <a:ext cx="36827" cy="23948"/>
            </a:xfrm>
            <a:custGeom>
              <a:avLst/>
              <a:gdLst/>
              <a:ahLst/>
              <a:cxnLst/>
              <a:rect l="l" t="t" r="r" b="b"/>
              <a:pathLst>
                <a:path w="1404" h="913" extrusionOk="0">
                  <a:moveTo>
                    <a:pt x="193" y="0"/>
                  </a:moveTo>
                  <a:cubicBezTo>
                    <a:pt x="89" y="0"/>
                    <a:pt x="0" y="93"/>
                    <a:pt x="7" y="197"/>
                  </a:cubicBezTo>
                  <a:lnTo>
                    <a:pt x="27" y="530"/>
                  </a:lnTo>
                  <a:cubicBezTo>
                    <a:pt x="33" y="745"/>
                    <a:pt x="218" y="912"/>
                    <a:pt x="424" y="912"/>
                  </a:cubicBezTo>
                  <a:cubicBezTo>
                    <a:pt x="452" y="912"/>
                    <a:pt x="480" y="909"/>
                    <a:pt x="509" y="903"/>
                  </a:cubicBezTo>
                  <a:cubicBezTo>
                    <a:pt x="807" y="848"/>
                    <a:pt x="1173" y="713"/>
                    <a:pt x="1356" y="414"/>
                  </a:cubicBezTo>
                  <a:cubicBezTo>
                    <a:pt x="1404" y="340"/>
                    <a:pt x="1370" y="238"/>
                    <a:pt x="1288" y="204"/>
                  </a:cubicBezTo>
                  <a:cubicBezTo>
                    <a:pt x="936" y="75"/>
                    <a:pt x="570" y="8"/>
                    <a:pt x="203" y="1"/>
                  </a:cubicBezTo>
                  <a:cubicBezTo>
                    <a:pt x="200" y="1"/>
                    <a:pt x="196" y="0"/>
                    <a:pt x="193" y="0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21" name="Google Shape;16221;p86"/>
            <p:cNvSpPr/>
            <p:nvPr/>
          </p:nvSpPr>
          <p:spPr>
            <a:xfrm>
              <a:off x="4778554" y="2342973"/>
              <a:ext cx="43620" cy="23502"/>
            </a:xfrm>
            <a:custGeom>
              <a:avLst/>
              <a:gdLst/>
              <a:ahLst/>
              <a:cxnLst/>
              <a:rect l="l" t="t" r="r" b="b"/>
              <a:pathLst>
                <a:path w="1663" h="896" extrusionOk="0">
                  <a:moveTo>
                    <a:pt x="1079" y="0"/>
                  </a:moveTo>
                  <a:lnTo>
                    <a:pt x="428" y="163"/>
                  </a:lnTo>
                  <a:cubicBezTo>
                    <a:pt x="279" y="203"/>
                    <a:pt x="157" y="312"/>
                    <a:pt x="109" y="461"/>
                  </a:cubicBezTo>
                  <a:lnTo>
                    <a:pt x="41" y="651"/>
                  </a:lnTo>
                  <a:cubicBezTo>
                    <a:pt x="1" y="773"/>
                    <a:pt x="96" y="895"/>
                    <a:pt x="225" y="895"/>
                  </a:cubicBezTo>
                  <a:lnTo>
                    <a:pt x="1072" y="895"/>
                  </a:lnTo>
                  <a:cubicBezTo>
                    <a:pt x="1221" y="895"/>
                    <a:pt x="1357" y="821"/>
                    <a:pt x="1445" y="698"/>
                  </a:cubicBezTo>
                  <a:lnTo>
                    <a:pt x="1662" y="366"/>
                  </a:lnTo>
                  <a:lnTo>
                    <a:pt x="1079" y="0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22" name="Google Shape;16222;p86"/>
            <p:cNvSpPr/>
            <p:nvPr/>
          </p:nvSpPr>
          <p:spPr>
            <a:xfrm>
              <a:off x="4979895" y="2341714"/>
              <a:ext cx="40211" cy="24761"/>
            </a:xfrm>
            <a:custGeom>
              <a:avLst/>
              <a:gdLst/>
              <a:ahLst/>
              <a:cxnLst/>
              <a:rect l="l" t="t" r="r" b="b"/>
              <a:pathLst>
                <a:path w="1533" h="944" extrusionOk="0">
                  <a:moveTo>
                    <a:pt x="943" y="1"/>
                  </a:moveTo>
                  <a:lnTo>
                    <a:pt x="394" y="204"/>
                  </a:lnTo>
                  <a:cubicBezTo>
                    <a:pt x="265" y="245"/>
                    <a:pt x="156" y="353"/>
                    <a:pt x="116" y="482"/>
                  </a:cubicBezTo>
                  <a:lnTo>
                    <a:pt x="41" y="699"/>
                  </a:lnTo>
                  <a:cubicBezTo>
                    <a:pt x="0" y="814"/>
                    <a:pt x="89" y="943"/>
                    <a:pt x="217" y="943"/>
                  </a:cubicBezTo>
                  <a:lnTo>
                    <a:pt x="1004" y="943"/>
                  </a:lnTo>
                  <a:cubicBezTo>
                    <a:pt x="1180" y="943"/>
                    <a:pt x="1343" y="835"/>
                    <a:pt x="1418" y="672"/>
                  </a:cubicBezTo>
                  <a:lnTo>
                    <a:pt x="1533" y="401"/>
                  </a:lnTo>
                  <a:lnTo>
                    <a:pt x="943" y="1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23" name="Google Shape;16223;p86"/>
            <p:cNvSpPr/>
            <p:nvPr/>
          </p:nvSpPr>
          <p:spPr>
            <a:xfrm>
              <a:off x="4731969" y="2155140"/>
              <a:ext cx="11751" cy="11777"/>
            </a:xfrm>
            <a:custGeom>
              <a:avLst/>
              <a:gdLst/>
              <a:ahLst/>
              <a:cxnLst/>
              <a:rect l="l" t="t" r="r" b="b"/>
              <a:pathLst>
                <a:path w="448" h="449" extrusionOk="0">
                  <a:moveTo>
                    <a:pt x="224" y="1"/>
                  </a:moveTo>
                  <a:cubicBezTo>
                    <a:pt x="102" y="1"/>
                    <a:pt x="0" y="102"/>
                    <a:pt x="0" y="225"/>
                  </a:cubicBezTo>
                  <a:cubicBezTo>
                    <a:pt x="0" y="347"/>
                    <a:pt x="102" y="448"/>
                    <a:pt x="224" y="448"/>
                  </a:cubicBezTo>
                  <a:cubicBezTo>
                    <a:pt x="346" y="448"/>
                    <a:pt x="448" y="347"/>
                    <a:pt x="448" y="225"/>
                  </a:cubicBezTo>
                  <a:cubicBezTo>
                    <a:pt x="448" y="102"/>
                    <a:pt x="346" y="1"/>
                    <a:pt x="224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24" name="Google Shape;16224;p86"/>
            <p:cNvSpPr/>
            <p:nvPr/>
          </p:nvSpPr>
          <p:spPr>
            <a:xfrm>
              <a:off x="4741569" y="2191311"/>
              <a:ext cx="64578" cy="74493"/>
            </a:xfrm>
            <a:custGeom>
              <a:avLst/>
              <a:gdLst/>
              <a:ahLst/>
              <a:cxnLst/>
              <a:rect l="l" t="t" r="r" b="b"/>
              <a:pathLst>
                <a:path w="2462" h="2840" extrusionOk="0">
                  <a:moveTo>
                    <a:pt x="894" y="0"/>
                  </a:moveTo>
                  <a:cubicBezTo>
                    <a:pt x="834" y="0"/>
                    <a:pt x="773" y="22"/>
                    <a:pt x="726" y="66"/>
                  </a:cubicBezTo>
                  <a:cubicBezTo>
                    <a:pt x="523" y="269"/>
                    <a:pt x="272" y="419"/>
                    <a:pt x="0" y="514"/>
                  </a:cubicBezTo>
                  <a:cubicBezTo>
                    <a:pt x="984" y="1971"/>
                    <a:pt x="2462" y="2839"/>
                    <a:pt x="2462" y="2839"/>
                  </a:cubicBezTo>
                  <a:cubicBezTo>
                    <a:pt x="2462" y="2032"/>
                    <a:pt x="2340" y="1768"/>
                    <a:pt x="2184" y="1612"/>
                  </a:cubicBezTo>
                  <a:cubicBezTo>
                    <a:pt x="1763" y="1164"/>
                    <a:pt x="1404" y="670"/>
                    <a:pt x="1112" y="134"/>
                  </a:cubicBezTo>
                  <a:cubicBezTo>
                    <a:pt x="1068" y="46"/>
                    <a:pt x="981" y="0"/>
                    <a:pt x="894" y="0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25" name="Google Shape;16225;p86"/>
            <p:cNvSpPr/>
            <p:nvPr/>
          </p:nvSpPr>
          <p:spPr>
            <a:xfrm>
              <a:off x="4837073" y="2244716"/>
              <a:ext cx="143924" cy="39581"/>
            </a:xfrm>
            <a:custGeom>
              <a:avLst/>
              <a:gdLst/>
              <a:ahLst/>
              <a:cxnLst/>
              <a:rect l="l" t="t" r="r" b="b"/>
              <a:pathLst>
                <a:path w="5487" h="1509" extrusionOk="0">
                  <a:moveTo>
                    <a:pt x="4893" y="1"/>
                  </a:moveTo>
                  <a:cubicBezTo>
                    <a:pt x="4847" y="1"/>
                    <a:pt x="4800" y="8"/>
                    <a:pt x="4754" y="24"/>
                  </a:cubicBezTo>
                  <a:cubicBezTo>
                    <a:pt x="3840" y="314"/>
                    <a:pt x="2850" y="395"/>
                    <a:pt x="2026" y="395"/>
                  </a:cubicBezTo>
                  <a:cubicBezTo>
                    <a:pt x="1427" y="395"/>
                    <a:pt x="915" y="352"/>
                    <a:pt x="584" y="315"/>
                  </a:cubicBezTo>
                  <a:cubicBezTo>
                    <a:pt x="566" y="313"/>
                    <a:pt x="549" y="312"/>
                    <a:pt x="532" y="312"/>
                  </a:cubicBezTo>
                  <a:cubicBezTo>
                    <a:pt x="321" y="312"/>
                    <a:pt x="133" y="461"/>
                    <a:pt x="96" y="674"/>
                  </a:cubicBezTo>
                  <a:lnTo>
                    <a:pt x="1" y="1156"/>
                  </a:lnTo>
                  <a:cubicBezTo>
                    <a:pt x="601" y="1403"/>
                    <a:pt x="1269" y="1508"/>
                    <a:pt x="1952" y="1508"/>
                  </a:cubicBezTo>
                  <a:cubicBezTo>
                    <a:pt x="3180" y="1508"/>
                    <a:pt x="4458" y="1168"/>
                    <a:pt x="5486" y="702"/>
                  </a:cubicBezTo>
                  <a:lnTo>
                    <a:pt x="5303" y="274"/>
                  </a:lnTo>
                  <a:cubicBezTo>
                    <a:pt x="5233" y="108"/>
                    <a:pt x="5070" y="1"/>
                    <a:pt x="4893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26" name="Google Shape;16226;p86"/>
            <p:cNvSpPr/>
            <p:nvPr/>
          </p:nvSpPr>
          <p:spPr>
            <a:xfrm>
              <a:off x="4684309" y="2161199"/>
              <a:ext cx="47503" cy="48237"/>
            </a:xfrm>
            <a:custGeom>
              <a:avLst/>
              <a:gdLst/>
              <a:ahLst/>
              <a:cxnLst/>
              <a:rect l="l" t="t" r="r" b="b"/>
              <a:pathLst>
                <a:path w="1811" h="1839" extrusionOk="0">
                  <a:moveTo>
                    <a:pt x="800" y="0"/>
                  </a:moveTo>
                  <a:lnTo>
                    <a:pt x="149" y="685"/>
                  </a:lnTo>
                  <a:cubicBezTo>
                    <a:pt x="41" y="800"/>
                    <a:pt x="0" y="963"/>
                    <a:pt x="41" y="1112"/>
                  </a:cubicBezTo>
                  <a:lnTo>
                    <a:pt x="142" y="1499"/>
                  </a:lnTo>
                  <a:cubicBezTo>
                    <a:pt x="195" y="1698"/>
                    <a:pt x="371" y="1838"/>
                    <a:pt x="576" y="1838"/>
                  </a:cubicBezTo>
                  <a:cubicBezTo>
                    <a:pt x="580" y="1838"/>
                    <a:pt x="585" y="1838"/>
                    <a:pt x="590" y="1838"/>
                  </a:cubicBezTo>
                  <a:cubicBezTo>
                    <a:pt x="963" y="1831"/>
                    <a:pt x="1336" y="1804"/>
                    <a:pt x="1709" y="1756"/>
                  </a:cubicBezTo>
                  <a:cubicBezTo>
                    <a:pt x="1810" y="1417"/>
                    <a:pt x="1634" y="1058"/>
                    <a:pt x="1390" y="828"/>
                  </a:cubicBezTo>
                  <a:cubicBezTo>
                    <a:pt x="1146" y="590"/>
                    <a:pt x="949" y="312"/>
                    <a:pt x="800" y="0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27" name="Google Shape;16227;p86"/>
            <p:cNvSpPr/>
            <p:nvPr/>
          </p:nvSpPr>
          <p:spPr>
            <a:xfrm>
              <a:off x="4716494" y="2087913"/>
              <a:ext cx="44670" cy="51935"/>
            </a:xfrm>
            <a:custGeom>
              <a:avLst/>
              <a:gdLst/>
              <a:ahLst/>
              <a:cxnLst/>
              <a:rect l="l" t="t" r="r" b="b"/>
              <a:pathLst>
                <a:path w="1703" h="1980" extrusionOk="0">
                  <a:moveTo>
                    <a:pt x="116" y="1"/>
                  </a:moveTo>
                  <a:cubicBezTo>
                    <a:pt x="82" y="14"/>
                    <a:pt x="61" y="48"/>
                    <a:pt x="61" y="82"/>
                  </a:cubicBezTo>
                  <a:cubicBezTo>
                    <a:pt x="0" y="638"/>
                    <a:pt x="89" y="1587"/>
                    <a:pt x="1255" y="1967"/>
                  </a:cubicBezTo>
                  <a:cubicBezTo>
                    <a:pt x="1279" y="1975"/>
                    <a:pt x="1305" y="1979"/>
                    <a:pt x="1330" y="1979"/>
                  </a:cubicBezTo>
                  <a:cubicBezTo>
                    <a:pt x="1390" y="1979"/>
                    <a:pt x="1451" y="1958"/>
                    <a:pt x="1499" y="1920"/>
                  </a:cubicBezTo>
                  <a:cubicBezTo>
                    <a:pt x="1573" y="1852"/>
                    <a:pt x="1641" y="1784"/>
                    <a:pt x="1702" y="1696"/>
                  </a:cubicBezTo>
                  <a:lnTo>
                    <a:pt x="1689" y="1696"/>
                  </a:lnTo>
                  <a:cubicBezTo>
                    <a:pt x="461" y="1411"/>
                    <a:pt x="156" y="611"/>
                    <a:pt x="116" y="1"/>
                  </a:cubicBezTo>
                  <a:close/>
                </a:path>
              </a:pathLst>
            </a:custGeom>
            <a:solidFill>
              <a:srgbClr val="DB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28" name="Google Shape;16228;p86"/>
            <p:cNvSpPr/>
            <p:nvPr/>
          </p:nvSpPr>
          <p:spPr>
            <a:xfrm>
              <a:off x="4684309" y="2177200"/>
              <a:ext cx="10518" cy="17102"/>
            </a:xfrm>
            <a:custGeom>
              <a:avLst/>
              <a:gdLst/>
              <a:ahLst/>
              <a:cxnLst/>
              <a:rect l="l" t="t" r="r" b="b"/>
              <a:pathLst>
                <a:path w="401" h="652" extrusionOk="0">
                  <a:moveTo>
                    <a:pt x="224" y="1"/>
                  </a:moveTo>
                  <a:lnTo>
                    <a:pt x="149" y="75"/>
                  </a:lnTo>
                  <a:cubicBezTo>
                    <a:pt x="41" y="190"/>
                    <a:pt x="0" y="353"/>
                    <a:pt x="41" y="502"/>
                  </a:cubicBezTo>
                  <a:lnTo>
                    <a:pt x="81" y="652"/>
                  </a:lnTo>
                  <a:cubicBezTo>
                    <a:pt x="265" y="597"/>
                    <a:pt x="400" y="455"/>
                    <a:pt x="400" y="292"/>
                  </a:cubicBezTo>
                  <a:cubicBezTo>
                    <a:pt x="393" y="170"/>
                    <a:pt x="326" y="62"/>
                    <a:pt x="224" y="1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229" name="Google Shape;16229;p86"/>
          <p:cNvGrpSpPr/>
          <p:nvPr/>
        </p:nvGrpSpPr>
        <p:grpSpPr>
          <a:xfrm>
            <a:off x="7521110" y="2906131"/>
            <a:ext cx="175400" cy="370053"/>
            <a:chOff x="7521110" y="2906131"/>
            <a:chExt cx="175400" cy="370053"/>
          </a:xfrm>
        </p:grpSpPr>
        <p:sp>
          <p:nvSpPr>
            <p:cNvPr id="16230" name="Google Shape;16230;p86"/>
            <p:cNvSpPr/>
            <p:nvPr/>
          </p:nvSpPr>
          <p:spPr>
            <a:xfrm>
              <a:off x="7590646" y="3215698"/>
              <a:ext cx="36302" cy="54453"/>
            </a:xfrm>
            <a:custGeom>
              <a:avLst/>
              <a:gdLst/>
              <a:ahLst/>
              <a:cxnLst/>
              <a:rect l="l" t="t" r="r" b="b"/>
              <a:pathLst>
                <a:path w="1384" h="2076" extrusionOk="0">
                  <a:moveTo>
                    <a:pt x="1" y="0"/>
                  </a:moveTo>
                  <a:lnTo>
                    <a:pt x="1" y="2075"/>
                  </a:lnTo>
                  <a:lnTo>
                    <a:pt x="1384" y="2075"/>
                  </a:lnTo>
                  <a:lnTo>
                    <a:pt x="1384" y="0"/>
                  </a:ln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31" name="Google Shape;16231;p86"/>
            <p:cNvSpPr/>
            <p:nvPr/>
          </p:nvSpPr>
          <p:spPr>
            <a:xfrm>
              <a:off x="7608797" y="3233823"/>
              <a:ext cx="18151" cy="36329"/>
            </a:xfrm>
            <a:custGeom>
              <a:avLst/>
              <a:gdLst/>
              <a:ahLst/>
              <a:cxnLst/>
              <a:rect l="l" t="t" r="r" b="b"/>
              <a:pathLst>
                <a:path w="692" h="1385" extrusionOk="0">
                  <a:moveTo>
                    <a:pt x="231" y="1"/>
                  </a:moveTo>
                  <a:cubicBezTo>
                    <a:pt x="102" y="1"/>
                    <a:pt x="0" y="103"/>
                    <a:pt x="0" y="231"/>
                  </a:cubicBezTo>
                  <a:lnTo>
                    <a:pt x="0" y="1384"/>
                  </a:lnTo>
                  <a:lnTo>
                    <a:pt x="692" y="1384"/>
                  </a:lnTo>
                  <a:lnTo>
                    <a:pt x="692" y="1"/>
                  </a:ln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32" name="Google Shape;16232;p86"/>
            <p:cNvSpPr/>
            <p:nvPr/>
          </p:nvSpPr>
          <p:spPr>
            <a:xfrm>
              <a:off x="7570554" y="3264066"/>
              <a:ext cx="76513" cy="12118"/>
            </a:xfrm>
            <a:custGeom>
              <a:avLst/>
              <a:gdLst/>
              <a:ahLst/>
              <a:cxnLst/>
              <a:rect l="l" t="t" r="r" b="b"/>
              <a:pathLst>
                <a:path w="2917" h="462" extrusionOk="0">
                  <a:moveTo>
                    <a:pt x="306" y="1"/>
                  </a:moveTo>
                  <a:cubicBezTo>
                    <a:pt x="0" y="1"/>
                    <a:pt x="0" y="462"/>
                    <a:pt x="306" y="462"/>
                  </a:cubicBezTo>
                  <a:lnTo>
                    <a:pt x="2611" y="462"/>
                  </a:lnTo>
                  <a:cubicBezTo>
                    <a:pt x="2916" y="462"/>
                    <a:pt x="2916" y="1"/>
                    <a:pt x="2611" y="1"/>
                  </a:cubicBez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33" name="Google Shape;16233;p86"/>
            <p:cNvSpPr/>
            <p:nvPr/>
          </p:nvSpPr>
          <p:spPr>
            <a:xfrm>
              <a:off x="7526094" y="3064351"/>
              <a:ext cx="165433" cy="109038"/>
            </a:xfrm>
            <a:custGeom>
              <a:avLst/>
              <a:gdLst/>
              <a:ahLst/>
              <a:cxnLst/>
              <a:rect l="l" t="t" r="r" b="b"/>
              <a:pathLst>
                <a:path w="6307" h="4157" extrusionOk="0">
                  <a:moveTo>
                    <a:pt x="1770" y="0"/>
                  </a:moveTo>
                  <a:lnTo>
                    <a:pt x="68" y="3831"/>
                  </a:lnTo>
                  <a:cubicBezTo>
                    <a:pt x="0" y="3987"/>
                    <a:pt x="109" y="4157"/>
                    <a:pt x="278" y="4157"/>
                  </a:cubicBezTo>
                  <a:lnTo>
                    <a:pt x="6028" y="4157"/>
                  </a:lnTo>
                  <a:cubicBezTo>
                    <a:pt x="6198" y="4157"/>
                    <a:pt x="6306" y="3987"/>
                    <a:pt x="6238" y="3831"/>
                  </a:cubicBezTo>
                  <a:lnTo>
                    <a:pt x="4536" y="0"/>
                  </a:ln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34" name="Google Shape;16234;p86"/>
            <p:cNvSpPr/>
            <p:nvPr/>
          </p:nvSpPr>
          <p:spPr>
            <a:xfrm>
              <a:off x="7521110" y="3173363"/>
              <a:ext cx="175400" cy="48394"/>
            </a:xfrm>
            <a:custGeom>
              <a:avLst/>
              <a:gdLst/>
              <a:ahLst/>
              <a:cxnLst/>
              <a:rect l="l" t="t" r="r" b="b"/>
              <a:pathLst>
                <a:path w="6687" h="1845" extrusionOk="0">
                  <a:moveTo>
                    <a:pt x="1004" y="1"/>
                  </a:moveTo>
                  <a:lnTo>
                    <a:pt x="95" y="1492"/>
                  </a:lnTo>
                  <a:cubicBezTo>
                    <a:pt x="0" y="1648"/>
                    <a:pt x="109" y="1845"/>
                    <a:pt x="292" y="1845"/>
                  </a:cubicBezTo>
                  <a:lnTo>
                    <a:pt x="6395" y="1845"/>
                  </a:lnTo>
                  <a:cubicBezTo>
                    <a:pt x="6578" y="1845"/>
                    <a:pt x="6686" y="1648"/>
                    <a:pt x="6591" y="1492"/>
                  </a:cubicBezTo>
                  <a:lnTo>
                    <a:pt x="5683" y="1"/>
                  </a:ln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35" name="Google Shape;16235;p86"/>
            <p:cNvSpPr/>
            <p:nvPr/>
          </p:nvSpPr>
          <p:spPr>
            <a:xfrm>
              <a:off x="7521110" y="3173363"/>
              <a:ext cx="156541" cy="48421"/>
            </a:xfrm>
            <a:custGeom>
              <a:avLst/>
              <a:gdLst/>
              <a:ahLst/>
              <a:cxnLst/>
              <a:rect l="l" t="t" r="r" b="b"/>
              <a:pathLst>
                <a:path w="5968" h="1846" extrusionOk="0">
                  <a:moveTo>
                    <a:pt x="1004" y="1"/>
                  </a:moveTo>
                  <a:lnTo>
                    <a:pt x="95" y="1499"/>
                  </a:lnTo>
                  <a:cubicBezTo>
                    <a:pt x="0" y="1648"/>
                    <a:pt x="116" y="1845"/>
                    <a:pt x="292" y="1845"/>
                  </a:cubicBezTo>
                  <a:lnTo>
                    <a:pt x="2484" y="1845"/>
                  </a:lnTo>
                  <a:cubicBezTo>
                    <a:pt x="2432" y="1838"/>
                    <a:pt x="2402" y="1643"/>
                    <a:pt x="2435" y="1492"/>
                  </a:cubicBezTo>
                  <a:lnTo>
                    <a:pt x="2577" y="651"/>
                  </a:lnTo>
                  <a:cubicBezTo>
                    <a:pt x="2591" y="543"/>
                    <a:pt x="2692" y="462"/>
                    <a:pt x="2801" y="462"/>
                  </a:cubicBezTo>
                  <a:lnTo>
                    <a:pt x="5967" y="462"/>
                  </a:lnTo>
                  <a:lnTo>
                    <a:pt x="5683" y="1"/>
                  </a:lnTo>
                  <a:close/>
                  <a:moveTo>
                    <a:pt x="2484" y="1845"/>
                  </a:moveTo>
                  <a:cubicBezTo>
                    <a:pt x="2484" y="1845"/>
                    <a:pt x="2485" y="1845"/>
                    <a:pt x="2486" y="1845"/>
                  </a:cubicBezTo>
                  <a:cubicBezTo>
                    <a:pt x="2487" y="1845"/>
                    <a:pt x="2488" y="1845"/>
                    <a:pt x="2489" y="1845"/>
                  </a:cubicBez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36" name="Google Shape;16236;p86"/>
            <p:cNvSpPr/>
            <p:nvPr/>
          </p:nvSpPr>
          <p:spPr>
            <a:xfrm>
              <a:off x="7526094" y="3064351"/>
              <a:ext cx="135189" cy="109038"/>
            </a:xfrm>
            <a:custGeom>
              <a:avLst/>
              <a:gdLst/>
              <a:ahLst/>
              <a:cxnLst/>
              <a:rect l="l" t="t" r="r" b="b"/>
              <a:pathLst>
                <a:path w="5154" h="4157" extrusionOk="0">
                  <a:moveTo>
                    <a:pt x="1770" y="0"/>
                  </a:moveTo>
                  <a:lnTo>
                    <a:pt x="68" y="3831"/>
                  </a:lnTo>
                  <a:cubicBezTo>
                    <a:pt x="0" y="3987"/>
                    <a:pt x="109" y="4157"/>
                    <a:pt x="278" y="4157"/>
                  </a:cubicBezTo>
                  <a:lnTo>
                    <a:pt x="2346" y="4157"/>
                  </a:lnTo>
                  <a:cubicBezTo>
                    <a:pt x="2299" y="4157"/>
                    <a:pt x="2265" y="3980"/>
                    <a:pt x="2285" y="3831"/>
                  </a:cubicBezTo>
                  <a:lnTo>
                    <a:pt x="2563" y="1587"/>
                  </a:lnTo>
                  <a:cubicBezTo>
                    <a:pt x="2583" y="1476"/>
                    <a:pt x="2672" y="1390"/>
                    <a:pt x="2781" y="1390"/>
                  </a:cubicBezTo>
                  <a:cubicBezTo>
                    <a:pt x="2786" y="1390"/>
                    <a:pt x="2790" y="1390"/>
                    <a:pt x="2794" y="1390"/>
                  </a:cubicBezTo>
                  <a:lnTo>
                    <a:pt x="5154" y="1390"/>
                  </a:lnTo>
                  <a:lnTo>
                    <a:pt x="4536" y="0"/>
                  </a:ln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37" name="Google Shape;16237;p86"/>
            <p:cNvSpPr/>
            <p:nvPr/>
          </p:nvSpPr>
          <p:spPr>
            <a:xfrm>
              <a:off x="7537635" y="2906131"/>
              <a:ext cx="142140" cy="182587"/>
            </a:xfrm>
            <a:custGeom>
              <a:avLst/>
              <a:gdLst/>
              <a:ahLst/>
              <a:cxnLst/>
              <a:rect l="l" t="t" r="r" b="b"/>
              <a:pathLst>
                <a:path w="5419" h="6961" extrusionOk="0">
                  <a:moveTo>
                    <a:pt x="2713" y="1"/>
                  </a:moveTo>
                  <a:cubicBezTo>
                    <a:pt x="2623" y="1"/>
                    <a:pt x="2534" y="52"/>
                    <a:pt x="2496" y="153"/>
                  </a:cubicBezTo>
                  <a:lnTo>
                    <a:pt x="62" y="6649"/>
                  </a:lnTo>
                  <a:cubicBezTo>
                    <a:pt x="1" y="6798"/>
                    <a:pt x="116" y="6961"/>
                    <a:pt x="279" y="6961"/>
                  </a:cubicBezTo>
                  <a:lnTo>
                    <a:pt x="5147" y="6961"/>
                  </a:lnTo>
                  <a:cubicBezTo>
                    <a:pt x="5310" y="6961"/>
                    <a:pt x="5419" y="6798"/>
                    <a:pt x="5364" y="6649"/>
                  </a:cubicBezTo>
                  <a:lnTo>
                    <a:pt x="2930" y="153"/>
                  </a:lnTo>
                  <a:cubicBezTo>
                    <a:pt x="2893" y="52"/>
                    <a:pt x="2803" y="1"/>
                    <a:pt x="2713" y="1"/>
                  </a:cubicBez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38" name="Google Shape;16238;p86"/>
            <p:cNvSpPr/>
            <p:nvPr/>
          </p:nvSpPr>
          <p:spPr>
            <a:xfrm>
              <a:off x="7537635" y="2906210"/>
              <a:ext cx="71188" cy="182508"/>
            </a:xfrm>
            <a:custGeom>
              <a:avLst/>
              <a:gdLst/>
              <a:ahLst/>
              <a:cxnLst/>
              <a:rect l="l" t="t" r="r" b="b"/>
              <a:pathLst>
                <a:path w="2714" h="6958" extrusionOk="0">
                  <a:moveTo>
                    <a:pt x="2699" y="1"/>
                  </a:moveTo>
                  <a:cubicBezTo>
                    <a:pt x="2610" y="1"/>
                    <a:pt x="2528" y="60"/>
                    <a:pt x="2496" y="150"/>
                  </a:cubicBezTo>
                  <a:lnTo>
                    <a:pt x="62" y="6646"/>
                  </a:lnTo>
                  <a:cubicBezTo>
                    <a:pt x="1" y="6795"/>
                    <a:pt x="116" y="6958"/>
                    <a:pt x="279" y="6958"/>
                  </a:cubicBezTo>
                  <a:lnTo>
                    <a:pt x="2028" y="6958"/>
                  </a:lnTo>
                  <a:cubicBezTo>
                    <a:pt x="1981" y="6958"/>
                    <a:pt x="1954" y="6795"/>
                    <a:pt x="1967" y="6646"/>
                  </a:cubicBezTo>
                  <a:lnTo>
                    <a:pt x="2652" y="150"/>
                  </a:lnTo>
                  <a:cubicBezTo>
                    <a:pt x="2666" y="49"/>
                    <a:pt x="2686" y="1"/>
                    <a:pt x="2713" y="1"/>
                  </a:cubicBezTo>
                  <a:cubicBezTo>
                    <a:pt x="2708" y="1"/>
                    <a:pt x="2704" y="1"/>
                    <a:pt x="2699" y="1"/>
                  </a:cubicBez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239" name="Google Shape;16239;p86"/>
          <p:cNvGrpSpPr/>
          <p:nvPr/>
        </p:nvGrpSpPr>
        <p:grpSpPr>
          <a:xfrm>
            <a:off x="3586925" y="1523286"/>
            <a:ext cx="371023" cy="347915"/>
            <a:chOff x="3586925" y="1523286"/>
            <a:chExt cx="371023" cy="347915"/>
          </a:xfrm>
        </p:grpSpPr>
        <p:sp>
          <p:nvSpPr>
            <p:cNvPr id="16240" name="Google Shape;16240;p86"/>
            <p:cNvSpPr/>
            <p:nvPr/>
          </p:nvSpPr>
          <p:spPr>
            <a:xfrm>
              <a:off x="3732580" y="1530158"/>
              <a:ext cx="225211" cy="212935"/>
            </a:xfrm>
            <a:custGeom>
              <a:avLst/>
              <a:gdLst/>
              <a:ahLst/>
              <a:cxnLst/>
              <a:rect l="l" t="t" r="r" b="b"/>
              <a:pathLst>
                <a:path w="8586" h="8118" extrusionOk="0">
                  <a:moveTo>
                    <a:pt x="2543" y="0"/>
                  </a:moveTo>
                  <a:cubicBezTo>
                    <a:pt x="1781" y="0"/>
                    <a:pt x="990" y="157"/>
                    <a:pt x="177" y="503"/>
                  </a:cubicBezTo>
                  <a:cubicBezTo>
                    <a:pt x="48" y="557"/>
                    <a:pt x="1" y="713"/>
                    <a:pt x="75" y="828"/>
                  </a:cubicBezTo>
                  <a:lnTo>
                    <a:pt x="1079" y="2428"/>
                  </a:lnTo>
                  <a:lnTo>
                    <a:pt x="8585" y="8117"/>
                  </a:lnTo>
                  <a:lnTo>
                    <a:pt x="8585" y="3805"/>
                  </a:lnTo>
                  <a:cubicBezTo>
                    <a:pt x="8585" y="3649"/>
                    <a:pt x="8531" y="3500"/>
                    <a:pt x="8436" y="3378"/>
                  </a:cubicBezTo>
                  <a:cubicBezTo>
                    <a:pt x="6841" y="1402"/>
                    <a:pt x="4820" y="0"/>
                    <a:pt x="2543" y="0"/>
                  </a:cubicBezTo>
                  <a:close/>
                </a:path>
              </a:pathLst>
            </a:custGeom>
            <a:solidFill>
              <a:srgbClr val="B2C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41" name="Google Shape;16241;p86"/>
            <p:cNvSpPr/>
            <p:nvPr/>
          </p:nvSpPr>
          <p:spPr>
            <a:xfrm>
              <a:off x="3732580" y="1530263"/>
              <a:ext cx="138573" cy="126560"/>
            </a:xfrm>
            <a:custGeom>
              <a:avLst/>
              <a:gdLst/>
              <a:ahLst/>
              <a:cxnLst/>
              <a:rect l="l" t="t" r="r" b="b"/>
              <a:pathLst>
                <a:path w="5283" h="4825" extrusionOk="0">
                  <a:moveTo>
                    <a:pt x="2537" y="0"/>
                  </a:moveTo>
                  <a:cubicBezTo>
                    <a:pt x="1777" y="0"/>
                    <a:pt x="988" y="156"/>
                    <a:pt x="177" y="499"/>
                  </a:cubicBezTo>
                  <a:cubicBezTo>
                    <a:pt x="55" y="553"/>
                    <a:pt x="1" y="709"/>
                    <a:pt x="75" y="824"/>
                  </a:cubicBezTo>
                  <a:lnTo>
                    <a:pt x="1079" y="2424"/>
                  </a:lnTo>
                  <a:lnTo>
                    <a:pt x="4239" y="4825"/>
                  </a:lnTo>
                  <a:cubicBezTo>
                    <a:pt x="4876" y="4696"/>
                    <a:pt x="5283" y="4364"/>
                    <a:pt x="5229" y="3713"/>
                  </a:cubicBezTo>
                  <a:cubicBezTo>
                    <a:pt x="5080" y="1970"/>
                    <a:pt x="4456" y="804"/>
                    <a:pt x="4049" y="207"/>
                  </a:cubicBezTo>
                  <a:cubicBezTo>
                    <a:pt x="3560" y="72"/>
                    <a:pt x="3055" y="0"/>
                    <a:pt x="2537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42" name="Google Shape;16242;p86"/>
            <p:cNvSpPr/>
            <p:nvPr/>
          </p:nvSpPr>
          <p:spPr>
            <a:xfrm>
              <a:off x="3881094" y="1554185"/>
              <a:ext cx="38453" cy="145498"/>
            </a:xfrm>
            <a:custGeom>
              <a:avLst/>
              <a:gdLst/>
              <a:ahLst/>
              <a:cxnLst/>
              <a:rect l="l" t="t" r="r" b="b"/>
              <a:pathLst>
                <a:path w="1466" h="5547" extrusionOk="0">
                  <a:moveTo>
                    <a:pt x="28" y="0"/>
                  </a:moveTo>
                  <a:lnTo>
                    <a:pt x="28" y="0"/>
                  </a:lnTo>
                  <a:cubicBezTo>
                    <a:pt x="563" y="2211"/>
                    <a:pt x="421" y="3818"/>
                    <a:pt x="1" y="4984"/>
                  </a:cubicBezTo>
                  <a:lnTo>
                    <a:pt x="740" y="5547"/>
                  </a:lnTo>
                  <a:cubicBezTo>
                    <a:pt x="1228" y="4387"/>
                    <a:pt x="1465" y="2834"/>
                    <a:pt x="1113" y="766"/>
                  </a:cubicBezTo>
                  <a:cubicBezTo>
                    <a:pt x="767" y="482"/>
                    <a:pt x="407" y="231"/>
                    <a:pt x="28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43" name="Google Shape;16243;p86"/>
            <p:cNvSpPr/>
            <p:nvPr/>
          </p:nvSpPr>
          <p:spPr>
            <a:xfrm>
              <a:off x="3910262" y="1590828"/>
              <a:ext cx="43070" cy="130730"/>
            </a:xfrm>
            <a:custGeom>
              <a:avLst/>
              <a:gdLst/>
              <a:ahLst/>
              <a:cxnLst/>
              <a:rect l="l" t="t" r="r" b="b"/>
              <a:pathLst>
                <a:path w="1642" h="4984" extrusionOk="0">
                  <a:moveTo>
                    <a:pt x="699" y="0"/>
                  </a:moveTo>
                  <a:cubicBezTo>
                    <a:pt x="855" y="1885"/>
                    <a:pt x="530" y="3329"/>
                    <a:pt x="1" y="4435"/>
                  </a:cubicBezTo>
                  <a:lnTo>
                    <a:pt x="733" y="4984"/>
                  </a:lnTo>
                  <a:cubicBezTo>
                    <a:pt x="1248" y="3980"/>
                    <a:pt x="1628" y="2685"/>
                    <a:pt x="1642" y="1044"/>
                  </a:cubicBezTo>
                  <a:cubicBezTo>
                    <a:pt x="1350" y="678"/>
                    <a:pt x="1031" y="332"/>
                    <a:pt x="699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44" name="Google Shape;16244;p86"/>
            <p:cNvSpPr/>
            <p:nvPr/>
          </p:nvSpPr>
          <p:spPr>
            <a:xfrm>
              <a:off x="3586925" y="1573569"/>
              <a:ext cx="370866" cy="297527"/>
            </a:xfrm>
            <a:custGeom>
              <a:avLst/>
              <a:gdLst/>
              <a:ahLst/>
              <a:cxnLst/>
              <a:rect l="l" t="t" r="r" b="b"/>
              <a:pathLst>
                <a:path w="14139" h="11343" extrusionOk="0">
                  <a:moveTo>
                    <a:pt x="8358" y="0"/>
                  </a:moveTo>
                  <a:cubicBezTo>
                    <a:pt x="7796" y="0"/>
                    <a:pt x="6845" y="161"/>
                    <a:pt x="5717" y="1004"/>
                  </a:cubicBezTo>
                  <a:cubicBezTo>
                    <a:pt x="4699" y="1763"/>
                    <a:pt x="1072" y="4984"/>
                    <a:pt x="184" y="5777"/>
                  </a:cubicBezTo>
                  <a:cubicBezTo>
                    <a:pt x="55" y="5893"/>
                    <a:pt x="0" y="6069"/>
                    <a:pt x="48" y="6232"/>
                  </a:cubicBezTo>
                  <a:cubicBezTo>
                    <a:pt x="184" y="6767"/>
                    <a:pt x="631" y="7927"/>
                    <a:pt x="1472" y="8015"/>
                  </a:cubicBezTo>
                  <a:cubicBezTo>
                    <a:pt x="1607" y="8008"/>
                    <a:pt x="1730" y="7967"/>
                    <a:pt x="1845" y="7900"/>
                  </a:cubicBezTo>
                  <a:lnTo>
                    <a:pt x="2631" y="8429"/>
                  </a:lnTo>
                  <a:cubicBezTo>
                    <a:pt x="2706" y="8486"/>
                    <a:pt x="2798" y="8514"/>
                    <a:pt x="2891" y="8514"/>
                  </a:cubicBezTo>
                  <a:cubicBezTo>
                    <a:pt x="2941" y="8514"/>
                    <a:pt x="2991" y="8506"/>
                    <a:pt x="3038" y="8490"/>
                  </a:cubicBezTo>
                  <a:cubicBezTo>
                    <a:pt x="4008" y="8151"/>
                    <a:pt x="6625" y="7100"/>
                    <a:pt x="8395" y="6428"/>
                  </a:cubicBezTo>
                  <a:cubicBezTo>
                    <a:pt x="8890" y="7520"/>
                    <a:pt x="9724" y="9419"/>
                    <a:pt x="10341" y="11046"/>
                  </a:cubicBezTo>
                  <a:cubicBezTo>
                    <a:pt x="10409" y="11228"/>
                    <a:pt x="10581" y="11343"/>
                    <a:pt x="10764" y="11343"/>
                  </a:cubicBezTo>
                  <a:cubicBezTo>
                    <a:pt x="10820" y="11343"/>
                    <a:pt x="10876" y="11332"/>
                    <a:pt x="10931" y="11310"/>
                  </a:cubicBezTo>
                  <a:cubicBezTo>
                    <a:pt x="11595" y="11059"/>
                    <a:pt x="12897" y="10463"/>
                    <a:pt x="13874" y="9473"/>
                  </a:cubicBezTo>
                  <a:cubicBezTo>
                    <a:pt x="14043" y="9303"/>
                    <a:pt x="14138" y="9073"/>
                    <a:pt x="14138" y="8835"/>
                  </a:cubicBezTo>
                  <a:lnTo>
                    <a:pt x="14138" y="5513"/>
                  </a:lnTo>
                  <a:cubicBezTo>
                    <a:pt x="14138" y="5228"/>
                    <a:pt x="14064" y="4950"/>
                    <a:pt x="13921" y="4713"/>
                  </a:cubicBezTo>
                  <a:cubicBezTo>
                    <a:pt x="11480" y="516"/>
                    <a:pt x="8903" y="61"/>
                    <a:pt x="8903" y="61"/>
                  </a:cubicBezTo>
                  <a:cubicBezTo>
                    <a:pt x="8903" y="61"/>
                    <a:pt x="8705" y="0"/>
                    <a:pt x="8358" y="0"/>
                  </a:cubicBezTo>
                  <a:close/>
                </a:path>
              </a:pathLst>
            </a:custGeom>
            <a:solidFill>
              <a:srgbClr val="D1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45" name="Google Shape;16245;p86"/>
            <p:cNvSpPr/>
            <p:nvPr/>
          </p:nvSpPr>
          <p:spPr>
            <a:xfrm>
              <a:off x="3586925" y="1687381"/>
              <a:ext cx="144973" cy="109536"/>
            </a:xfrm>
            <a:custGeom>
              <a:avLst/>
              <a:gdLst/>
              <a:ahLst/>
              <a:cxnLst/>
              <a:rect l="l" t="t" r="r" b="b"/>
              <a:pathLst>
                <a:path w="5527" h="4176" extrusionOk="0">
                  <a:moveTo>
                    <a:pt x="1804" y="1"/>
                  </a:moveTo>
                  <a:cubicBezTo>
                    <a:pt x="1092" y="631"/>
                    <a:pt x="482" y="1174"/>
                    <a:pt x="184" y="1438"/>
                  </a:cubicBezTo>
                  <a:cubicBezTo>
                    <a:pt x="55" y="1554"/>
                    <a:pt x="0" y="1730"/>
                    <a:pt x="48" y="1893"/>
                  </a:cubicBezTo>
                  <a:cubicBezTo>
                    <a:pt x="184" y="2428"/>
                    <a:pt x="631" y="3588"/>
                    <a:pt x="1472" y="3676"/>
                  </a:cubicBezTo>
                  <a:cubicBezTo>
                    <a:pt x="1607" y="3669"/>
                    <a:pt x="1730" y="3628"/>
                    <a:pt x="1845" y="3561"/>
                  </a:cubicBezTo>
                  <a:lnTo>
                    <a:pt x="2631" y="4090"/>
                  </a:lnTo>
                  <a:cubicBezTo>
                    <a:pt x="2706" y="4147"/>
                    <a:pt x="2798" y="4175"/>
                    <a:pt x="2891" y="4175"/>
                  </a:cubicBezTo>
                  <a:cubicBezTo>
                    <a:pt x="2941" y="4175"/>
                    <a:pt x="2991" y="4167"/>
                    <a:pt x="3038" y="4151"/>
                  </a:cubicBezTo>
                  <a:cubicBezTo>
                    <a:pt x="3540" y="3974"/>
                    <a:pt x="4482" y="3608"/>
                    <a:pt x="5527" y="3201"/>
                  </a:cubicBezTo>
                  <a:cubicBezTo>
                    <a:pt x="5472" y="2883"/>
                    <a:pt x="5154" y="1825"/>
                    <a:pt x="3160" y="1262"/>
                  </a:cubicBezTo>
                  <a:cubicBezTo>
                    <a:pt x="2136" y="977"/>
                    <a:pt x="1858" y="204"/>
                    <a:pt x="1804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46" name="Google Shape;16246;p86"/>
            <p:cNvSpPr/>
            <p:nvPr/>
          </p:nvSpPr>
          <p:spPr>
            <a:xfrm>
              <a:off x="3601692" y="1735224"/>
              <a:ext cx="26886" cy="21377"/>
            </a:xfrm>
            <a:custGeom>
              <a:avLst/>
              <a:gdLst/>
              <a:ahLst/>
              <a:cxnLst/>
              <a:rect l="l" t="t" r="r" b="b"/>
              <a:pathLst>
                <a:path w="1025" h="815" extrusionOk="0">
                  <a:moveTo>
                    <a:pt x="609" y="1"/>
                  </a:moveTo>
                  <a:cubicBezTo>
                    <a:pt x="540" y="1"/>
                    <a:pt x="469" y="29"/>
                    <a:pt x="407" y="96"/>
                  </a:cubicBezTo>
                  <a:lnTo>
                    <a:pt x="177" y="326"/>
                  </a:lnTo>
                  <a:cubicBezTo>
                    <a:pt x="0" y="503"/>
                    <a:pt x="122" y="808"/>
                    <a:pt x="380" y="815"/>
                  </a:cubicBezTo>
                  <a:cubicBezTo>
                    <a:pt x="455" y="815"/>
                    <a:pt x="522" y="781"/>
                    <a:pt x="577" y="726"/>
                  </a:cubicBezTo>
                  <a:lnTo>
                    <a:pt x="807" y="503"/>
                  </a:lnTo>
                  <a:cubicBezTo>
                    <a:pt x="1025" y="295"/>
                    <a:pt x="830" y="1"/>
                    <a:pt x="609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47" name="Google Shape;16247;p86"/>
            <p:cNvSpPr/>
            <p:nvPr/>
          </p:nvSpPr>
          <p:spPr>
            <a:xfrm>
              <a:off x="3775807" y="1523286"/>
              <a:ext cx="44670" cy="70585"/>
            </a:xfrm>
            <a:custGeom>
              <a:avLst/>
              <a:gdLst/>
              <a:ahLst/>
              <a:cxnLst/>
              <a:rect l="l" t="t" r="r" b="b"/>
              <a:pathLst>
                <a:path w="1703" h="2691" extrusionOk="0">
                  <a:moveTo>
                    <a:pt x="444" y="1"/>
                  </a:moveTo>
                  <a:cubicBezTo>
                    <a:pt x="376" y="1"/>
                    <a:pt x="313" y="45"/>
                    <a:pt x="292" y="114"/>
                  </a:cubicBezTo>
                  <a:cubicBezTo>
                    <a:pt x="1" y="1138"/>
                    <a:pt x="190" y="2127"/>
                    <a:pt x="292" y="2521"/>
                  </a:cubicBezTo>
                  <a:cubicBezTo>
                    <a:pt x="319" y="2616"/>
                    <a:pt x="407" y="2690"/>
                    <a:pt x="509" y="2690"/>
                  </a:cubicBezTo>
                  <a:lnTo>
                    <a:pt x="1472" y="2690"/>
                  </a:lnTo>
                  <a:cubicBezTo>
                    <a:pt x="1601" y="2684"/>
                    <a:pt x="1702" y="2575"/>
                    <a:pt x="1696" y="2446"/>
                  </a:cubicBezTo>
                  <a:cubicBezTo>
                    <a:pt x="1628" y="690"/>
                    <a:pt x="855" y="161"/>
                    <a:pt x="502" y="12"/>
                  </a:cubicBezTo>
                  <a:cubicBezTo>
                    <a:pt x="483" y="4"/>
                    <a:pt x="463" y="1"/>
                    <a:pt x="444" y="1"/>
                  </a:cubicBezTo>
                  <a:close/>
                </a:path>
              </a:pathLst>
            </a:custGeom>
            <a:solidFill>
              <a:srgbClr val="B2C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48" name="Google Shape;16248;p86"/>
            <p:cNvSpPr/>
            <p:nvPr/>
          </p:nvSpPr>
          <p:spPr>
            <a:xfrm>
              <a:off x="3635477" y="1755054"/>
              <a:ext cx="49837" cy="33574"/>
            </a:xfrm>
            <a:custGeom>
              <a:avLst/>
              <a:gdLst/>
              <a:ahLst/>
              <a:cxnLst/>
              <a:rect l="l" t="t" r="r" b="b"/>
              <a:pathLst>
                <a:path w="1900" h="1280" extrusionOk="0">
                  <a:moveTo>
                    <a:pt x="1640" y="1"/>
                  </a:moveTo>
                  <a:cubicBezTo>
                    <a:pt x="1593" y="1"/>
                    <a:pt x="1546" y="15"/>
                    <a:pt x="1506" y="45"/>
                  </a:cubicBezTo>
                  <a:cubicBezTo>
                    <a:pt x="1024" y="391"/>
                    <a:pt x="523" y="709"/>
                    <a:pt x="1" y="987"/>
                  </a:cubicBezTo>
                  <a:lnTo>
                    <a:pt x="421" y="1279"/>
                  </a:lnTo>
                  <a:cubicBezTo>
                    <a:pt x="889" y="1015"/>
                    <a:pt x="1336" y="730"/>
                    <a:pt x="1770" y="411"/>
                  </a:cubicBezTo>
                  <a:cubicBezTo>
                    <a:pt x="1872" y="343"/>
                    <a:pt x="1899" y="201"/>
                    <a:pt x="1825" y="99"/>
                  </a:cubicBezTo>
                  <a:cubicBezTo>
                    <a:pt x="1780" y="34"/>
                    <a:pt x="1710" y="1"/>
                    <a:pt x="1640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49" name="Google Shape;16249;p86"/>
            <p:cNvSpPr/>
            <p:nvPr/>
          </p:nvSpPr>
          <p:spPr>
            <a:xfrm>
              <a:off x="3656120" y="1655905"/>
              <a:ext cx="139098" cy="103189"/>
            </a:xfrm>
            <a:custGeom>
              <a:avLst/>
              <a:gdLst/>
              <a:ahLst/>
              <a:cxnLst/>
              <a:rect l="l" t="t" r="r" b="b"/>
              <a:pathLst>
                <a:path w="5303" h="3934" extrusionOk="0">
                  <a:moveTo>
                    <a:pt x="529" y="1"/>
                  </a:moveTo>
                  <a:lnTo>
                    <a:pt x="0" y="462"/>
                  </a:lnTo>
                  <a:cubicBezTo>
                    <a:pt x="475" y="1567"/>
                    <a:pt x="1668" y="1845"/>
                    <a:pt x="1844" y="1879"/>
                  </a:cubicBezTo>
                  <a:cubicBezTo>
                    <a:pt x="3750" y="2286"/>
                    <a:pt x="4048" y="3540"/>
                    <a:pt x="4089" y="3933"/>
                  </a:cubicBezTo>
                  <a:cubicBezTo>
                    <a:pt x="4509" y="3771"/>
                    <a:pt x="4916" y="3615"/>
                    <a:pt x="5303" y="3466"/>
                  </a:cubicBezTo>
                  <a:cubicBezTo>
                    <a:pt x="5262" y="2489"/>
                    <a:pt x="4645" y="1350"/>
                    <a:pt x="2814" y="1126"/>
                  </a:cubicBezTo>
                  <a:cubicBezTo>
                    <a:pt x="1105" y="909"/>
                    <a:pt x="631" y="204"/>
                    <a:pt x="529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50" name="Google Shape;16250;p86"/>
            <p:cNvSpPr/>
            <p:nvPr/>
          </p:nvSpPr>
          <p:spPr>
            <a:xfrm>
              <a:off x="3742915" y="1626737"/>
              <a:ext cx="35751" cy="41837"/>
            </a:xfrm>
            <a:custGeom>
              <a:avLst/>
              <a:gdLst/>
              <a:ahLst/>
              <a:cxnLst/>
              <a:rect l="l" t="t" r="r" b="b"/>
              <a:pathLst>
                <a:path w="1363" h="1595" extrusionOk="0">
                  <a:moveTo>
                    <a:pt x="685" y="1"/>
                  </a:moveTo>
                  <a:cubicBezTo>
                    <a:pt x="305" y="1"/>
                    <a:pt x="0" y="306"/>
                    <a:pt x="0" y="679"/>
                  </a:cubicBezTo>
                  <a:lnTo>
                    <a:pt x="0" y="909"/>
                  </a:lnTo>
                  <a:cubicBezTo>
                    <a:pt x="0" y="1282"/>
                    <a:pt x="305" y="1594"/>
                    <a:pt x="685" y="1594"/>
                  </a:cubicBezTo>
                  <a:cubicBezTo>
                    <a:pt x="1058" y="1594"/>
                    <a:pt x="1363" y="1282"/>
                    <a:pt x="1363" y="909"/>
                  </a:cubicBezTo>
                  <a:lnTo>
                    <a:pt x="1363" y="679"/>
                  </a:lnTo>
                  <a:cubicBezTo>
                    <a:pt x="1363" y="306"/>
                    <a:pt x="1058" y="1"/>
                    <a:pt x="685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51" name="Google Shape;16251;p86"/>
            <p:cNvSpPr/>
            <p:nvPr/>
          </p:nvSpPr>
          <p:spPr>
            <a:xfrm>
              <a:off x="3760856" y="1626737"/>
              <a:ext cx="17810" cy="29771"/>
            </a:xfrm>
            <a:custGeom>
              <a:avLst/>
              <a:gdLst/>
              <a:ahLst/>
              <a:cxnLst/>
              <a:rect l="l" t="t" r="r" b="b"/>
              <a:pathLst>
                <a:path w="679" h="1135" extrusionOk="0">
                  <a:moveTo>
                    <a:pt x="13" y="1"/>
                  </a:moveTo>
                  <a:cubicBezTo>
                    <a:pt x="9" y="1"/>
                    <a:pt x="5" y="1"/>
                    <a:pt x="1" y="1"/>
                  </a:cubicBezTo>
                  <a:lnTo>
                    <a:pt x="1" y="794"/>
                  </a:lnTo>
                  <a:cubicBezTo>
                    <a:pt x="1" y="1021"/>
                    <a:pt x="170" y="1135"/>
                    <a:pt x="340" y="1135"/>
                  </a:cubicBezTo>
                  <a:cubicBezTo>
                    <a:pt x="509" y="1135"/>
                    <a:pt x="679" y="1021"/>
                    <a:pt x="679" y="794"/>
                  </a:cubicBezTo>
                  <a:lnTo>
                    <a:pt x="679" y="679"/>
                  </a:lnTo>
                  <a:cubicBezTo>
                    <a:pt x="679" y="310"/>
                    <a:pt x="380" y="1"/>
                    <a:pt x="13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52" name="Google Shape;16252;p86"/>
            <p:cNvSpPr/>
            <p:nvPr/>
          </p:nvSpPr>
          <p:spPr>
            <a:xfrm>
              <a:off x="3754823" y="1632612"/>
              <a:ext cx="11935" cy="11935"/>
            </a:xfrm>
            <a:custGeom>
              <a:avLst/>
              <a:gdLst/>
              <a:ahLst/>
              <a:cxnLst/>
              <a:rect l="l" t="t" r="r" b="b"/>
              <a:pathLst>
                <a:path w="455" h="455" extrusionOk="0">
                  <a:moveTo>
                    <a:pt x="231" y="0"/>
                  </a:moveTo>
                  <a:cubicBezTo>
                    <a:pt x="102" y="0"/>
                    <a:pt x="0" y="102"/>
                    <a:pt x="0" y="231"/>
                  </a:cubicBezTo>
                  <a:cubicBezTo>
                    <a:pt x="0" y="353"/>
                    <a:pt x="102" y="455"/>
                    <a:pt x="231" y="455"/>
                  </a:cubicBezTo>
                  <a:cubicBezTo>
                    <a:pt x="353" y="455"/>
                    <a:pt x="455" y="353"/>
                    <a:pt x="455" y="231"/>
                  </a:cubicBezTo>
                  <a:cubicBezTo>
                    <a:pt x="455" y="102"/>
                    <a:pt x="353" y="0"/>
                    <a:pt x="2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53" name="Google Shape;16253;p86"/>
            <p:cNvSpPr/>
            <p:nvPr/>
          </p:nvSpPr>
          <p:spPr>
            <a:xfrm>
              <a:off x="3807283" y="1622252"/>
              <a:ext cx="57654" cy="131150"/>
            </a:xfrm>
            <a:custGeom>
              <a:avLst/>
              <a:gdLst/>
              <a:ahLst/>
              <a:cxnLst/>
              <a:rect l="l" t="t" r="r" b="b"/>
              <a:pathLst>
                <a:path w="2198" h="5000" extrusionOk="0">
                  <a:moveTo>
                    <a:pt x="598" y="0"/>
                  </a:moveTo>
                  <a:cubicBezTo>
                    <a:pt x="553" y="0"/>
                    <a:pt x="508" y="14"/>
                    <a:pt x="469" y="43"/>
                  </a:cubicBezTo>
                  <a:cubicBezTo>
                    <a:pt x="367" y="117"/>
                    <a:pt x="340" y="260"/>
                    <a:pt x="414" y="362"/>
                  </a:cubicBezTo>
                  <a:cubicBezTo>
                    <a:pt x="428" y="375"/>
                    <a:pt x="1689" y="2179"/>
                    <a:pt x="1269" y="3474"/>
                  </a:cubicBezTo>
                  <a:cubicBezTo>
                    <a:pt x="1099" y="3982"/>
                    <a:pt x="679" y="4362"/>
                    <a:pt x="1" y="4586"/>
                  </a:cubicBezTo>
                  <a:lnTo>
                    <a:pt x="184" y="4999"/>
                  </a:lnTo>
                  <a:cubicBezTo>
                    <a:pt x="977" y="4721"/>
                    <a:pt x="1492" y="4260"/>
                    <a:pt x="1703" y="3616"/>
                  </a:cubicBezTo>
                  <a:cubicBezTo>
                    <a:pt x="2198" y="2104"/>
                    <a:pt x="841" y="178"/>
                    <a:pt x="787" y="97"/>
                  </a:cubicBezTo>
                  <a:cubicBezTo>
                    <a:pt x="741" y="35"/>
                    <a:pt x="670" y="0"/>
                    <a:pt x="598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54" name="Google Shape;16254;p86"/>
            <p:cNvSpPr/>
            <p:nvPr/>
          </p:nvSpPr>
          <p:spPr>
            <a:xfrm>
              <a:off x="3801958" y="1653859"/>
              <a:ext cx="32027" cy="90467"/>
            </a:xfrm>
            <a:custGeom>
              <a:avLst/>
              <a:gdLst/>
              <a:ahLst/>
              <a:cxnLst/>
              <a:rect l="l" t="t" r="r" b="b"/>
              <a:pathLst>
                <a:path w="1221" h="3449" extrusionOk="0">
                  <a:moveTo>
                    <a:pt x="283" y="1"/>
                  </a:moveTo>
                  <a:cubicBezTo>
                    <a:pt x="209" y="1"/>
                    <a:pt x="140" y="73"/>
                    <a:pt x="170" y="153"/>
                  </a:cubicBezTo>
                  <a:cubicBezTo>
                    <a:pt x="522" y="1238"/>
                    <a:pt x="461" y="2411"/>
                    <a:pt x="0" y="3449"/>
                  </a:cubicBezTo>
                  <a:lnTo>
                    <a:pt x="204" y="3374"/>
                  </a:lnTo>
                  <a:lnTo>
                    <a:pt x="217" y="3374"/>
                  </a:lnTo>
                  <a:cubicBezTo>
                    <a:pt x="773" y="3177"/>
                    <a:pt x="1160" y="2662"/>
                    <a:pt x="1187" y="2065"/>
                  </a:cubicBezTo>
                  <a:cubicBezTo>
                    <a:pt x="1221" y="1299"/>
                    <a:pt x="916" y="560"/>
                    <a:pt x="360" y="31"/>
                  </a:cubicBezTo>
                  <a:cubicBezTo>
                    <a:pt x="336" y="10"/>
                    <a:pt x="310" y="1"/>
                    <a:pt x="283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55" name="Google Shape;16255;p86"/>
            <p:cNvSpPr/>
            <p:nvPr/>
          </p:nvSpPr>
          <p:spPr>
            <a:xfrm>
              <a:off x="3817434" y="1617845"/>
              <a:ext cx="96605" cy="162233"/>
            </a:xfrm>
            <a:custGeom>
              <a:avLst/>
              <a:gdLst/>
              <a:ahLst/>
              <a:cxnLst/>
              <a:rect l="l" t="t" r="r" b="b"/>
              <a:pathLst>
                <a:path w="3683" h="6185" extrusionOk="0">
                  <a:moveTo>
                    <a:pt x="2794" y="1"/>
                  </a:moveTo>
                  <a:lnTo>
                    <a:pt x="2794" y="1"/>
                  </a:lnTo>
                  <a:cubicBezTo>
                    <a:pt x="2882" y="3364"/>
                    <a:pt x="1316" y="4923"/>
                    <a:pt x="0" y="5629"/>
                  </a:cubicBezTo>
                  <a:cubicBezTo>
                    <a:pt x="82" y="5805"/>
                    <a:pt x="163" y="5995"/>
                    <a:pt x="251" y="6185"/>
                  </a:cubicBezTo>
                  <a:cubicBezTo>
                    <a:pt x="1343" y="5608"/>
                    <a:pt x="3431" y="4055"/>
                    <a:pt x="3682" y="943"/>
                  </a:cubicBezTo>
                  <a:lnTo>
                    <a:pt x="3641" y="896"/>
                  </a:lnTo>
                  <a:cubicBezTo>
                    <a:pt x="3587" y="828"/>
                    <a:pt x="3533" y="767"/>
                    <a:pt x="3479" y="706"/>
                  </a:cubicBezTo>
                  <a:lnTo>
                    <a:pt x="3411" y="638"/>
                  </a:lnTo>
                  <a:cubicBezTo>
                    <a:pt x="3363" y="577"/>
                    <a:pt x="3309" y="523"/>
                    <a:pt x="3262" y="469"/>
                  </a:cubicBezTo>
                  <a:lnTo>
                    <a:pt x="3187" y="387"/>
                  </a:lnTo>
                  <a:cubicBezTo>
                    <a:pt x="3140" y="340"/>
                    <a:pt x="3092" y="292"/>
                    <a:pt x="3045" y="245"/>
                  </a:cubicBezTo>
                  <a:lnTo>
                    <a:pt x="2963" y="163"/>
                  </a:lnTo>
                  <a:cubicBezTo>
                    <a:pt x="2916" y="123"/>
                    <a:pt x="2875" y="75"/>
                    <a:pt x="2828" y="35"/>
                  </a:cubicBezTo>
                  <a:lnTo>
                    <a:pt x="2794" y="1"/>
                  </a:ln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56" name="Google Shape;16256;p86"/>
            <p:cNvSpPr/>
            <p:nvPr/>
          </p:nvSpPr>
          <p:spPr>
            <a:xfrm>
              <a:off x="3830943" y="1657872"/>
              <a:ext cx="113130" cy="152265"/>
            </a:xfrm>
            <a:custGeom>
              <a:avLst/>
              <a:gdLst/>
              <a:ahLst/>
              <a:cxnLst/>
              <a:rect l="l" t="t" r="r" b="b"/>
              <a:pathLst>
                <a:path w="4313" h="5805" extrusionOk="0">
                  <a:moveTo>
                    <a:pt x="3621" y="0"/>
                  </a:moveTo>
                  <a:cubicBezTo>
                    <a:pt x="3099" y="2930"/>
                    <a:pt x="1302" y="4591"/>
                    <a:pt x="1" y="5289"/>
                  </a:cubicBezTo>
                  <a:cubicBezTo>
                    <a:pt x="75" y="5459"/>
                    <a:pt x="150" y="5628"/>
                    <a:pt x="224" y="5804"/>
                  </a:cubicBezTo>
                  <a:cubicBezTo>
                    <a:pt x="801" y="5513"/>
                    <a:pt x="1675" y="4998"/>
                    <a:pt x="2353" y="4333"/>
                  </a:cubicBezTo>
                  <a:cubicBezTo>
                    <a:pt x="3289" y="3411"/>
                    <a:pt x="3960" y="2265"/>
                    <a:pt x="4313" y="1004"/>
                  </a:cubicBezTo>
                  <a:lnTo>
                    <a:pt x="4306" y="990"/>
                  </a:lnTo>
                  <a:cubicBezTo>
                    <a:pt x="4191" y="807"/>
                    <a:pt x="4082" y="638"/>
                    <a:pt x="3967" y="482"/>
                  </a:cubicBezTo>
                  <a:cubicBezTo>
                    <a:pt x="3859" y="319"/>
                    <a:pt x="3743" y="163"/>
                    <a:pt x="3635" y="14"/>
                  </a:cubicBezTo>
                  <a:lnTo>
                    <a:pt x="3621" y="0"/>
                  </a:ln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57" name="Google Shape;16257;p86"/>
            <p:cNvSpPr/>
            <p:nvPr/>
          </p:nvSpPr>
          <p:spPr>
            <a:xfrm>
              <a:off x="3843743" y="1701624"/>
              <a:ext cx="114048" cy="138914"/>
            </a:xfrm>
            <a:custGeom>
              <a:avLst/>
              <a:gdLst/>
              <a:ahLst/>
              <a:cxnLst/>
              <a:rect l="l" t="t" r="r" b="b"/>
              <a:pathLst>
                <a:path w="4348" h="5296" extrusionOk="0">
                  <a:moveTo>
                    <a:pt x="4218" y="0"/>
                  </a:moveTo>
                  <a:cubicBezTo>
                    <a:pt x="3222" y="2645"/>
                    <a:pt x="1377" y="4170"/>
                    <a:pt x="1" y="4767"/>
                  </a:cubicBezTo>
                  <a:cubicBezTo>
                    <a:pt x="69" y="4943"/>
                    <a:pt x="143" y="5120"/>
                    <a:pt x="211" y="5296"/>
                  </a:cubicBezTo>
                  <a:cubicBezTo>
                    <a:pt x="774" y="5059"/>
                    <a:pt x="1628" y="4638"/>
                    <a:pt x="2340" y="4082"/>
                  </a:cubicBezTo>
                  <a:cubicBezTo>
                    <a:pt x="3140" y="3445"/>
                    <a:pt x="3818" y="2672"/>
                    <a:pt x="4347" y="1797"/>
                  </a:cubicBezTo>
                  <a:lnTo>
                    <a:pt x="4347" y="631"/>
                  </a:lnTo>
                  <a:cubicBezTo>
                    <a:pt x="4347" y="563"/>
                    <a:pt x="4340" y="502"/>
                    <a:pt x="4334" y="441"/>
                  </a:cubicBezTo>
                  <a:cubicBezTo>
                    <a:pt x="4334" y="421"/>
                    <a:pt x="4327" y="400"/>
                    <a:pt x="4327" y="373"/>
                  </a:cubicBezTo>
                  <a:cubicBezTo>
                    <a:pt x="4320" y="339"/>
                    <a:pt x="4306" y="299"/>
                    <a:pt x="4300" y="258"/>
                  </a:cubicBezTo>
                  <a:cubicBezTo>
                    <a:pt x="4293" y="231"/>
                    <a:pt x="4286" y="204"/>
                    <a:pt x="4279" y="183"/>
                  </a:cubicBezTo>
                  <a:cubicBezTo>
                    <a:pt x="4273" y="156"/>
                    <a:pt x="4259" y="116"/>
                    <a:pt x="4245" y="75"/>
                  </a:cubicBezTo>
                  <a:cubicBezTo>
                    <a:pt x="4232" y="41"/>
                    <a:pt x="4225" y="27"/>
                    <a:pt x="4218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58" name="Google Shape;16258;p86"/>
            <p:cNvSpPr/>
            <p:nvPr/>
          </p:nvSpPr>
          <p:spPr>
            <a:xfrm>
              <a:off x="3856018" y="1769926"/>
              <a:ext cx="101930" cy="101274"/>
            </a:xfrm>
            <a:custGeom>
              <a:avLst/>
              <a:gdLst/>
              <a:ahLst/>
              <a:cxnLst/>
              <a:rect l="l" t="t" r="r" b="b"/>
              <a:pathLst>
                <a:path w="3886" h="3861" extrusionOk="0">
                  <a:moveTo>
                    <a:pt x="3886" y="0"/>
                  </a:moveTo>
                  <a:cubicBezTo>
                    <a:pt x="2991" y="1573"/>
                    <a:pt x="1519" y="2719"/>
                    <a:pt x="1" y="3350"/>
                  </a:cubicBezTo>
                  <a:lnTo>
                    <a:pt x="89" y="3567"/>
                  </a:lnTo>
                  <a:cubicBezTo>
                    <a:pt x="157" y="3750"/>
                    <a:pt x="330" y="3861"/>
                    <a:pt x="512" y="3861"/>
                  </a:cubicBezTo>
                  <a:cubicBezTo>
                    <a:pt x="565" y="3861"/>
                    <a:pt x="620" y="3851"/>
                    <a:pt x="672" y="3831"/>
                  </a:cubicBezTo>
                  <a:cubicBezTo>
                    <a:pt x="1343" y="3573"/>
                    <a:pt x="2638" y="2984"/>
                    <a:pt x="3621" y="1994"/>
                  </a:cubicBezTo>
                  <a:cubicBezTo>
                    <a:pt x="3791" y="1824"/>
                    <a:pt x="3886" y="1593"/>
                    <a:pt x="3886" y="1349"/>
                  </a:cubicBezTo>
                  <a:lnTo>
                    <a:pt x="3886" y="0"/>
                  </a:ln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259" name="Google Shape;16259;p86"/>
          <p:cNvGrpSpPr/>
          <p:nvPr/>
        </p:nvGrpSpPr>
        <p:grpSpPr>
          <a:xfrm>
            <a:off x="6876009" y="2475461"/>
            <a:ext cx="370158" cy="285120"/>
            <a:chOff x="6876009" y="2475461"/>
            <a:chExt cx="370158" cy="285120"/>
          </a:xfrm>
        </p:grpSpPr>
        <p:sp>
          <p:nvSpPr>
            <p:cNvPr id="16260" name="Google Shape;16260;p86"/>
            <p:cNvSpPr/>
            <p:nvPr/>
          </p:nvSpPr>
          <p:spPr>
            <a:xfrm>
              <a:off x="6876009" y="2510688"/>
              <a:ext cx="370158" cy="241001"/>
            </a:xfrm>
            <a:custGeom>
              <a:avLst/>
              <a:gdLst/>
              <a:ahLst/>
              <a:cxnLst/>
              <a:rect l="l" t="t" r="r" b="b"/>
              <a:pathLst>
                <a:path w="14112" h="9188" extrusionOk="0">
                  <a:moveTo>
                    <a:pt x="10470" y="0"/>
                  </a:moveTo>
                  <a:lnTo>
                    <a:pt x="10470" y="909"/>
                  </a:lnTo>
                  <a:lnTo>
                    <a:pt x="10809" y="909"/>
                  </a:lnTo>
                  <a:cubicBezTo>
                    <a:pt x="10818" y="909"/>
                    <a:pt x="10826" y="909"/>
                    <a:pt x="10834" y="909"/>
                  </a:cubicBezTo>
                  <a:cubicBezTo>
                    <a:pt x="11521" y="909"/>
                    <a:pt x="12091" y="1466"/>
                    <a:pt x="12091" y="2163"/>
                  </a:cubicBezTo>
                  <a:cubicBezTo>
                    <a:pt x="12091" y="2856"/>
                    <a:pt x="11528" y="3411"/>
                    <a:pt x="10846" y="3411"/>
                  </a:cubicBezTo>
                  <a:cubicBezTo>
                    <a:pt x="10834" y="3411"/>
                    <a:pt x="10822" y="3411"/>
                    <a:pt x="10809" y="3411"/>
                  </a:cubicBezTo>
                  <a:lnTo>
                    <a:pt x="910" y="3411"/>
                  </a:lnTo>
                  <a:cubicBezTo>
                    <a:pt x="408" y="3411"/>
                    <a:pt x="1" y="3818"/>
                    <a:pt x="1" y="4326"/>
                  </a:cubicBezTo>
                  <a:cubicBezTo>
                    <a:pt x="1" y="7082"/>
                    <a:pt x="2254" y="9187"/>
                    <a:pt x="4850" y="9187"/>
                  </a:cubicBezTo>
                  <a:cubicBezTo>
                    <a:pt x="5275" y="9187"/>
                    <a:pt x="5709" y="9131"/>
                    <a:pt x="6144" y="9012"/>
                  </a:cubicBezTo>
                  <a:lnTo>
                    <a:pt x="7900" y="8530"/>
                  </a:lnTo>
                  <a:lnTo>
                    <a:pt x="9521" y="8083"/>
                  </a:lnTo>
                  <a:lnTo>
                    <a:pt x="11033" y="7669"/>
                  </a:lnTo>
                  <a:cubicBezTo>
                    <a:pt x="12850" y="7174"/>
                    <a:pt x="14111" y="5520"/>
                    <a:pt x="14111" y="3641"/>
                  </a:cubicBezTo>
                  <a:cubicBezTo>
                    <a:pt x="14105" y="1627"/>
                    <a:pt x="12477" y="0"/>
                    <a:pt x="10470" y="0"/>
                  </a:cubicBezTo>
                  <a:close/>
                </a:path>
              </a:pathLst>
            </a:custGeom>
            <a:solidFill>
              <a:srgbClr val="7085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61" name="Google Shape;16261;p86"/>
            <p:cNvSpPr/>
            <p:nvPr/>
          </p:nvSpPr>
          <p:spPr>
            <a:xfrm>
              <a:off x="6876009" y="2600132"/>
              <a:ext cx="158324" cy="151452"/>
            </a:xfrm>
            <a:custGeom>
              <a:avLst/>
              <a:gdLst/>
              <a:ahLst/>
              <a:cxnLst/>
              <a:rect l="l" t="t" r="r" b="b"/>
              <a:pathLst>
                <a:path w="6036" h="5774" extrusionOk="0">
                  <a:moveTo>
                    <a:pt x="910" y="1"/>
                  </a:moveTo>
                  <a:cubicBezTo>
                    <a:pt x="408" y="1"/>
                    <a:pt x="1" y="408"/>
                    <a:pt x="1" y="916"/>
                  </a:cubicBezTo>
                  <a:cubicBezTo>
                    <a:pt x="1" y="3661"/>
                    <a:pt x="2247" y="5774"/>
                    <a:pt x="4854" y="5774"/>
                  </a:cubicBezTo>
                  <a:cubicBezTo>
                    <a:pt x="5242" y="5774"/>
                    <a:pt x="5638" y="5727"/>
                    <a:pt x="6036" y="5629"/>
                  </a:cubicBezTo>
                  <a:cubicBezTo>
                    <a:pt x="3873" y="5086"/>
                    <a:pt x="2361" y="3140"/>
                    <a:pt x="2361" y="916"/>
                  </a:cubicBezTo>
                  <a:cubicBezTo>
                    <a:pt x="2361" y="408"/>
                    <a:pt x="2767" y="1"/>
                    <a:pt x="3269" y="1"/>
                  </a:cubicBezTo>
                  <a:close/>
                </a:path>
              </a:pathLst>
            </a:custGeom>
            <a:solidFill>
              <a:srgbClr val="556E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62" name="Google Shape;16262;p86"/>
            <p:cNvSpPr/>
            <p:nvPr/>
          </p:nvSpPr>
          <p:spPr>
            <a:xfrm>
              <a:off x="6876193" y="2630008"/>
              <a:ext cx="222352" cy="121655"/>
            </a:xfrm>
            <a:custGeom>
              <a:avLst/>
              <a:gdLst/>
              <a:ahLst/>
              <a:cxnLst/>
              <a:rect l="l" t="t" r="r" b="b"/>
              <a:pathLst>
                <a:path w="8477" h="4638" extrusionOk="0">
                  <a:moveTo>
                    <a:pt x="1" y="1"/>
                  </a:moveTo>
                  <a:cubicBezTo>
                    <a:pt x="123" y="2664"/>
                    <a:pt x="2335" y="4637"/>
                    <a:pt x="4848" y="4637"/>
                  </a:cubicBezTo>
                  <a:cubicBezTo>
                    <a:pt x="5272" y="4637"/>
                    <a:pt x="5705" y="4581"/>
                    <a:pt x="6137" y="4463"/>
                  </a:cubicBezTo>
                  <a:lnTo>
                    <a:pt x="7893" y="3981"/>
                  </a:lnTo>
                  <a:lnTo>
                    <a:pt x="8477" y="3818"/>
                  </a:lnTo>
                  <a:cubicBezTo>
                    <a:pt x="4985" y="3120"/>
                    <a:pt x="4985" y="1"/>
                    <a:pt x="4985" y="1"/>
                  </a:cubicBezTo>
                  <a:close/>
                </a:path>
              </a:pathLst>
            </a:custGeom>
            <a:solidFill>
              <a:srgbClr val="D1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63" name="Google Shape;16263;p86"/>
            <p:cNvSpPr/>
            <p:nvPr/>
          </p:nvSpPr>
          <p:spPr>
            <a:xfrm>
              <a:off x="6904128" y="2629851"/>
              <a:ext cx="194417" cy="119347"/>
            </a:xfrm>
            <a:custGeom>
              <a:avLst/>
              <a:gdLst/>
              <a:ahLst/>
              <a:cxnLst/>
              <a:rect l="l" t="t" r="r" b="b"/>
              <a:pathLst>
                <a:path w="7412" h="4550" extrusionOk="0">
                  <a:moveTo>
                    <a:pt x="7" y="0"/>
                  </a:moveTo>
                  <a:cubicBezTo>
                    <a:pt x="7" y="27"/>
                    <a:pt x="0" y="48"/>
                    <a:pt x="7" y="75"/>
                  </a:cubicBezTo>
                  <a:cubicBezTo>
                    <a:pt x="177" y="1383"/>
                    <a:pt x="889" y="2577"/>
                    <a:pt x="2007" y="3424"/>
                  </a:cubicBezTo>
                  <a:cubicBezTo>
                    <a:pt x="2801" y="4021"/>
                    <a:pt x="3723" y="4401"/>
                    <a:pt x="4706" y="4550"/>
                  </a:cubicBezTo>
                  <a:cubicBezTo>
                    <a:pt x="4828" y="4523"/>
                    <a:pt x="4950" y="4496"/>
                    <a:pt x="5072" y="4462"/>
                  </a:cubicBezTo>
                  <a:lnTo>
                    <a:pt x="6828" y="3980"/>
                  </a:lnTo>
                  <a:lnTo>
                    <a:pt x="7412" y="3824"/>
                  </a:lnTo>
                  <a:lnTo>
                    <a:pt x="7412" y="3824"/>
                  </a:lnTo>
                  <a:cubicBezTo>
                    <a:pt x="7301" y="3830"/>
                    <a:pt x="7190" y="3833"/>
                    <a:pt x="7079" y="3833"/>
                  </a:cubicBezTo>
                  <a:cubicBezTo>
                    <a:pt x="5850" y="3833"/>
                    <a:pt x="4581" y="3489"/>
                    <a:pt x="3648" y="2780"/>
                  </a:cubicBezTo>
                  <a:cubicBezTo>
                    <a:pt x="2713" y="2075"/>
                    <a:pt x="2123" y="1092"/>
                    <a:pt x="1980" y="14"/>
                  </a:cubicBezTo>
                  <a:lnTo>
                    <a:pt x="1980" y="7"/>
                  </a:lnTo>
                  <a:lnTo>
                    <a:pt x="1533" y="7"/>
                  </a:lnTo>
                  <a:cubicBezTo>
                    <a:pt x="1526" y="27"/>
                    <a:pt x="1526" y="54"/>
                    <a:pt x="1526" y="75"/>
                  </a:cubicBezTo>
                  <a:cubicBezTo>
                    <a:pt x="1689" y="1275"/>
                    <a:pt x="2346" y="2360"/>
                    <a:pt x="3377" y="3140"/>
                  </a:cubicBezTo>
                  <a:cubicBezTo>
                    <a:pt x="4062" y="3655"/>
                    <a:pt x="4855" y="4007"/>
                    <a:pt x="5696" y="4163"/>
                  </a:cubicBezTo>
                  <a:cubicBezTo>
                    <a:pt x="5656" y="4164"/>
                    <a:pt x="5617" y="4165"/>
                    <a:pt x="5577" y="4165"/>
                  </a:cubicBezTo>
                  <a:cubicBezTo>
                    <a:pt x="4391" y="4165"/>
                    <a:pt x="3230" y="3774"/>
                    <a:pt x="2279" y="3065"/>
                  </a:cubicBezTo>
                  <a:cubicBezTo>
                    <a:pt x="1262" y="2292"/>
                    <a:pt x="611" y="1207"/>
                    <a:pt x="455" y="14"/>
                  </a:cubicBezTo>
                  <a:lnTo>
                    <a:pt x="455" y="0"/>
                  </a:lnTo>
                  <a:close/>
                </a:path>
              </a:pathLst>
            </a:custGeom>
            <a:solidFill>
              <a:srgbClr val="B2C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64" name="Google Shape;16264;p86"/>
            <p:cNvSpPr/>
            <p:nvPr/>
          </p:nvSpPr>
          <p:spPr>
            <a:xfrm>
              <a:off x="7043199" y="2618100"/>
              <a:ext cx="23869" cy="23869"/>
            </a:xfrm>
            <a:custGeom>
              <a:avLst/>
              <a:gdLst/>
              <a:ahLst/>
              <a:cxnLst/>
              <a:rect l="l" t="t" r="r" b="b"/>
              <a:pathLst>
                <a:path w="910" h="910" extrusionOk="0">
                  <a:moveTo>
                    <a:pt x="455" y="1"/>
                  </a:moveTo>
                  <a:cubicBezTo>
                    <a:pt x="204" y="1"/>
                    <a:pt x="1" y="204"/>
                    <a:pt x="1" y="455"/>
                  </a:cubicBezTo>
                  <a:cubicBezTo>
                    <a:pt x="1" y="706"/>
                    <a:pt x="204" y="909"/>
                    <a:pt x="455" y="909"/>
                  </a:cubicBezTo>
                  <a:cubicBezTo>
                    <a:pt x="706" y="909"/>
                    <a:pt x="909" y="706"/>
                    <a:pt x="909" y="455"/>
                  </a:cubicBezTo>
                  <a:cubicBezTo>
                    <a:pt x="909" y="204"/>
                    <a:pt x="706" y="1"/>
                    <a:pt x="455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65" name="Google Shape;16265;p86"/>
            <p:cNvSpPr/>
            <p:nvPr/>
          </p:nvSpPr>
          <p:spPr>
            <a:xfrm>
              <a:off x="7072210" y="2697524"/>
              <a:ext cx="58152" cy="63057"/>
            </a:xfrm>
            <a:custGeom>
              <a:avLst/>
              <a:gdLst/>
              <a:ahLst/>
              <a:cxnLst/>
              <a:rect l="l" t="t" r="r" b="b"/>
              <a:pathLst>
                <a:path w="2217" h="2404" extrusionOk="0">
                  <a:moveTo>
                    <a:pt x="1410" y="0"/>
                  </a:moveTo>
                  <a:cubicBezTo>
                    <a:pt x="1368" y="0"/>
                    <a:pt x="1325" y="6"/>
                    <a:pt x="1282" y="17"/>
                  </a:cubicBezTo>
                  <a:lnTo>
                    <a:pt x="475" y="221"/>
                  </a:lnTo>
                  <a:cubicBezTo>
                    <a:pt x="156" y="302"/>
                    <a:pt x="0" y="661"/>
                    <a:pt x="156" y="946"/>
                  </a:cubicBezTo>
                  <a:cubicBezTo>
                    <a:pt x="407" y="1394"/>
                    <a:pt x="834" y="1983"/>
                    <a:pt x="1499" y="2350"/>
                  </a:cubicBezTo>
                  <a:cubicBezTo>
                    <a:pt x="1569" y="2386"/>
                    <a:pt x="1642" y="2403"/>
                    <a:pt x="1713" y="2403"/>
                  </a:cubicBezTo>
                  <a:cubicBezTo>
                    <a:pt x="1982" y="2403"/>
                    <a:pt x="2217" y="2163"/>
                    <a:pt x="2163" y="1868"/>
                  </a:cubicBezTo>
                  <a:lnTo>
                    <a:pt x="1899" y="410"/>
                  </a:lnTo>
                  <a:cubicBezTo>
                    <a:pt x="1853" y="169"/>
                    <a:pt x="1646" y="0"/>
                    <a:pt x="1410" y="0"/>
                  </a:cubicBezTo>
                  <a:close/>
                </a:path>
              </a:pathLst>
            </a:custGeom>
            <a:solidFill>
              <a:srgbClr val="556E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66" name="Google Shape;16266;p86"/>
            <p:cNvSpPr/>
            <p:nvPr/>
          </p:nvSpPr>
          <p:spPr>
            <a:xfrm>
              <a:off x="6876009" y="2624159"/>
              <a:ext cx="151216" cy="11935"/>
            </a:xfrm>
            <a:custGeom>
              <a:avLst/>
              <a:gdLst/>
              <a:ahLst/>
              <a:cxnLst/>
              <a:rect l="l" t="t" r="r" b="b"/>
              <a:pathLst>
                <a:path w="5765" h="455" extrusionOk="0">
                  <a:moveTo>
                    <a:pt x="1" y="0"/>
                  </a:moveTo>
                  <a:cubicBezTo>
                    <a:pt x="1" y="149"/>
                    <a:pt x="8" y="305"/>
                    <a:pt x="21" y="454"/>
                  </a:cubicBezTo>
                  <a:lnTo>
                    <a:pt x="5459" y="454"/>
                  </a:lnTo>
                  <a:cubicBezTo>
                    <a:pt x="5765" y="454"/>
                    <a:pt x="5765" y="0"/>
                    <a:pt x="5459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67" name="Google Shape;16267;p86"/>
            <p:cNvSpPr/>
            <p:nvPr/>
          </p:nvSpPr>
          <p:spPr>
            <a:xfrm>
              <a:off x="7051934" y="2621483"/>
              <a:ext cx="12118" cy="11935"/>
            </a:xfrm>
            <a:custGeom>
              <a:avLst/>
              <a:gdLst/>
              <a:ahLst/>
              <a:cxnLst/>
              <a:rect l="l" t="t" r="r" b="b"/>
              <a:pathLst>
                <a:path w="462" h="455" extrusionOk="0">
                  <a:moveTo>
                    <a:pt x="231" y="0"/>
                  </a:moveTo>
                  <a:cubicBezTo>
                    <a:pt x="102" y="0"/>
                    <a:pt x="0" y="102"/>
                    <a:pt x="0" y="231"/>
                  </a:cubicBezTo>
                  <a:cubicBezTo>
                    <a:pt x="0" y="353"/>
                    <a:pt x="102" y="455"/>
                    <a:pt x="231" y="455"/>
                  </a:cubicBezTo>
                  <a:cubicBezTo>
                    <a:pt x="359" y="455"/>
                    <a:pt x="461" y="353"/>
                    <a:pt x="461" y="231"/>
                  </a:cubicBezTo>
                  <a:cubicBezTo>
                    <a:pt x="461" y="102"/>
                    <a:pt x="359" y="0"/>
                    <a:pt x="2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68" name="Google Shape;16268;p86"/>
            <p:cNvSpPr/>
            <p:nvPr/>
          </p:nvSpPr>
          <p:spPr>
            <a:xfrm>
              <a:off x="7096551" y="2475461"/>
              <a:ext cx="72421" cy="94480"/>
            </a:xfrm>
            <a:custGeom>
              <a:avLst/>
              <a:gdLst/>
              <a:ahLst/>
              <a:cxnLst/>
              <a:rect l="l" t="t" r="r" b="b"/>
              <a:pathLst>
                <a:path w="2761" h="3602" extrusionOk="0">
                  <a:moveTo>
                    <a:pt x="103" y="1"/>
                  </a:moveTo>
                  <a:cubicBezTo>
                    <a:pt x="35" y="1"/>
                    <a:pt x="1" y="75"/>
                    <a:pt x="35" y="129"/>
                  </a:cubicBezTo>
                  <a:cubicBezTo>
                    <a:pt x="143" y="265"/>
                    <a:pt x="245" y="516"/>
                    <a:pt x="245" y="991"/>
                  </a:cubicBezTo>
                  <a:cubicBezTo>
                    <a:pt x="245" y="1594"/>
                    <a:pt x="699" y="1797"/>
                    <a:pt x="699" y="1797"/>
                  </a:cubicBezTo>
                  <a:cubicBezTo>
                    <a:pt x="699" y="1797"/>
                    <a:pt x="245" y="2001"/>
                    <a:pt x="245" y="2611"/>
                  </a:cubicBezTo>
                  <a:cubicBezTo>
                    <a:pt x="245" y="3079"/>
                    <a:pt x="143" y="3330"/>
                    <a:pt x="35" y="3465"/>
                  </a:cubicBezTo>
                  <a:cubicBezTo>
                    <a:pt x="1" y="3520"/>
                    <a:pt x="35" y="3594"/>
                    <a:pt x="103" y="3601"/>
                  </a:cubicBezTo>
                  <a:cubicBezTo>
                    <a:pt x="882" y="3506"/>
                    <a:pt x="1554" y="2984"/>
                    <a:pt x="1839" y="2252"/>
                  </a:cubicBezTo>
                  <a:lnTo>
                    <a:pt x="2259" y="2252"/>
                  </a:lnTo>
                  <a:cubicBezTo>
                    <a:pt x="2263" y="2252"/>
                    <a:pt x="2268" y="2252"/>
                    <a:pt x="2273" y="2252"/>
                  </a:cubicBezTo>
                  <a:cubicBezTo>
                    <a:pt x="2511" y="2252"/>
                    <a:pt x="2707" y="2078"/>
                    <a:pt x="2740" y="1838"/>
                  </a:cubicBezTo>
                  <a:cubicBezTo>
                    <a:pt x="2761" y="1621"/>
                    <a:pt x="2618" y="1418"/>
                    <a:pt x="2401" y="1363"/>
                  </a:cubicBezTo>
                  <a:cubicBezTo>
                    <a:pt x="2286" y="1350"/>
                    <a:pt x="2171" y="1343"/>
                    <a:pt x="2056" y="1343"/>
                  </a:cubicBezTo>
                  <a:lnTo>
                    <a:pt x="1839" y="1343"/>
                  </a:lnTo>
                  <a:cubicBezTo>
                    <a:pt x="1554" y="611"/>
                    <a:pt x="882" y="89"/>
                    <a:pt x="103" y="1"/>
                  </a:cubicBezTo>
                  <a:close/>
                </a:path>
              </a:pathLst>
            </a:custGeom>
            <a:solidFill>
              <a:srgbClr val="556E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269" name="Google Shape;16269;p86"/>
          <p:cNvGrpSpPr/>
          <p:nvPr/>
        </p:nvGrpSpPr>
        <p:grpSpPr>
          <a:xfrm>
            <a:off x="6328222" y="2445847"/>
            <a:ext cx="370158" cy="344269"/>
            <a:chOff x="6328222" y="2445847"/>
            <a:chExt cx="370158" cy="344269"/>
          </a:xfrm>
        </p:grpSpPr>
        <p:sp>
          <p:nvSpPr>
            <p:cNvPr id="16270" name="Google Shape;16270;p86"/>
            <p:cNvSpPr/>
            <p:nvPr/>
          </p:nvSpPr>
          <p:spPr>
            <a:xfrm>
              <a:off x="6556423" y="2453585"/>
              <a:ext cx="128081" cy="56237"/>
            </a:xfrm>
            <a:custGeom>
              <a:avLst/>
              <a:gdLst/>
              <a:ahLst/>
              <a:cxnLst/>
              <a:rect l="l" t="t" r="r" b="b"/>
              <a:pathLst>
                <a:path w="4883" h="2144" extrusionOk="0">
                  <a:moveTo>
                    <a:pt x="2535" y="0"/>
                  </a:moveTo>
                  <a:cubicBezTo>
                    <a:pt x="1205" y="0"/>
                    <a:pt x="0" y="184"/>
                    <a:pt x="0" y="184"/>
                  </a:cubicBezTo>
                  <a:lnTo>
                    <a:pt x="3323" y="2143"/>
                  </a:lnTo>
                  <a:cubicBezTo>
                    <a:pt x="3729" y="1519"/>
                    <a:pt x="4326" y="984"/>
                    <a:pt x="4719" y="672"/>
                  </a:cubicBezTo>
                  <a:cubicBezTo>
                    <a:pt x="4882" y="536"/>
                    <a:pt x="4828" y="272"/>
                    <a:pt x="4625" y="218"/>
                  </a:cubicBezTo>
                  <a:cubicBezTo>
                    <a:pt x="4005" y="54"/>
                    <a:pt x="3252" y="0"/>
                    <a:pt x="2535" y="0"/>
                  </a:cubicBezTo>
                  <a:close/>
                </a:path>
              </a:pathLst>
            </a:custGeom>
            <a:solidFill>
              <a:srgbClr val="556E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71" name="Google Shape;16271;p86"/>
            <p:cNvSpPr/>
            <p:nvPr/>
          </p:nvSpPr>
          <p:spPr>
            <a:xfrm>
              <a:off x="6328222" y="2445847"/>
              <a:ext cx="370158" cy="344269"/>
            </a:xfrm>
            <a:custGeom>
              <a:avLst/>
              <a:gdLst/>
              <a:ahLst/>
              <a:cxnLst/>
              <a:rect l="l" t="t" r="r" b="b"/>
              <a:pathLst>
                <a:path w="14112" h="13125" extrusionOk="0">
                  <a:moveTo>
                    <a:pt x="5734" y="0"/>
                  </a:moveTo>
                  <a:cubicBezTo>
                    <a:pt x="5254" y="0"/>
                    <a:pt x="4784" y="36"/>
                    <a:pt x="4333" y="106"/>
                  </a:cubicBezTo>
                  <a:cubicBezTo>
                    <a:pt x="2231" y="424"/>
                    <a:pt x="1" y="1014"/>
                    <a:pt x="1" y="1706"/>
                  </a:cubicBezTo>
                  <a:cubicBezTo>
                    <a:pt x="1" y="2065"/>
                    <a:pt x="468" y="2526"/>
                    <a:pt x="1147" y="2832"/>
                  </a:cubicBezTo>
                  <a:cubicBezTo>
                    <a:pt x="1345" y="2918"/>
                    <a:pt x="1559" y="2947"/>
                    <a:pt x="1803" y="2947"/>
                  </a:cubicBezTo>
                  <a:cubicBezTo>
                    <a:pt x="1959" y="2947"/>
                    <a:pt x="2128" y="2936"/>
                    <a:pt x="2313" y="2920"/>
                  </a:cubicBezTo>
                  <a:cubicBezTo>
                    <a:pt x="2611" y="3767"/>
                    <a:pt x="4096" y="4066"/>
                    <a:pt x="6578" y="4316"/>
                  </a:cubicBezTo>
                  <a:cubicBezTo>
                    <a:pt x="11080" y="4764"/>
                    <a:pt x="13006" y="8019"/>
                    <a:pt x="10985" y="10141"/>
                  </a:cubicBezTo>
                  <a:cubicBezTo>
                    <a:pt x="10233" y="10934"/>
                    <a:pt x="8639" y="11307"/>
                    <a:pt x="7710" y="11463"/>
                  </a:cubicBezTo>
                  <a:cubicBezTo>
                    <a:pt x="6259" y="10895"/>
                    <a:pt x="4638" y="10797"/>
                    <a:pt x="3655" y="10797"/>
                  </a:cubicBezTo>
                  <a:cubicBezTo>
                    <a:pt x="3581" y="10797"/>
                    <a:pt x="3511" y="10798"/>
                    <a:pt x="3445" y="10799"/>
                  </a:cubicBezTo>
                  <a:cubicBezTo>
                    <a:pt x="3269" y="10805"/>
                    <a:pt x="3221" y="11043"/>
                    <a:pt x="3377" y="11117"/>
                  </a:cubicBezTo>
                  <a:lnTo>
                    <a:pt x="5242" y="11965"/>
                  </a:lnTo>
                  <a:lnTo>
                    <a:pt x="3391" y="12806"/>
                  </a:lnTo>
                  <a:cubicBezTo>
                    <a:pt x="3235" y="12880"/>
                    <a:pt x="3282" y="13118"/>
                    <a:pt x="3459" y="13124"/>
                  </a:cubicBezTo>
                  <a:cubicBezTo>
                    <a:pt x="3488" y="13125"/>
                    <a:pt x="3517" y="13125"/>
                    <a:pt x="3548" y="13125"/>
                  </a:cubicBezTo>
                  <a:cubicBezTo>
                    <a:pt x="4555" y="13125"/>
                    <a:pt x="6322" y="13008"/>
                    <a:pt x="7744" y="12311"/>
                  </a:cubicBezTo>
                  <a:cubicBezTo>
                    <a:pt x="9609" y="12162"/>
                    <a:pt x="14111" y="11829"/>
                    <a:pt x="14111" y="7151"/>
                  </a:cubicBezTo>
                  <a:cubicBezTo>
                    <a:pt x="14111" y="6608"/>
                    <a:pt x="14050" y="6073"/>
                    <a:pt x="13935" y="5544"/>
                  </a:cubicBezTo>
                  <a:cubicBezTo>
                    <a:pt x="13826" y="5110"/>
                    <a:pt x="13670" y="4689"/>
                    <a:pt x="13480" y="4289"/>
                  </a:cubicBezTo>
                  <a:cubicBezTo>
                    <a:pt x="13250" y="3794"/>
                    <a:pt x="12965" y="3333"/>
                    <a:pt x="12619" y="2920"/>
                  </a:cubicBezTo>
                  <a:cubicBezTo>
                    <a:pt x="10976" y="952"/>
                    <a:pt x="8226" y="0"/>
                    <a:pt x="5734" y="0"/>
                  </a:cubicBezTo>
                  <a:close/>
                </a:path>
              </a:pathLst>
            </a:custGeom>
            <a:solidFill>
              <a:srgbClr val="7085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72" name="Google Shape;16272;p86"/>
            <p:cNvSpPr/>
            <p:nvPr/>
          </p:nvSpPr>
          <p:spPr>
            <a:xfrm>
              <a:off x="6328222" y="2465546"/>
              <a:ext cx="367115" cy="303219"/>
            </a:xfrm>
            <a:custGeom>
              <a:avLst/>
              <a:gdLst/>
              <a:ahLst/>
              <a:cxnLst/>
              <a:rect l="l" t="t" r="r" b="b"/>
              <a:pathLst>
                <a:path w="13996" h="11560" extrusionOk="0">
                  <a:moveTo>
                    <a:pt x="4168" y="0"/>
                  </a:moveTo>
                  <a:cubicBezTo>
                    <a:pt x="3649" y="0"/>
                    <a:pt x="3141" y="34"/>
                    <a:pt x="2652" y="101"/>
                  </a:cubicBezTo>
                  <a:cubicBezTo>
                    <a:pt x="1845" y="216"/>
                    <a:pt x="1011" y="358"/>
                    <a:pt x="279" y="528"/>
                  </a:cubicBezTo>
                  <a:cubicBezTo>
                    <a:pt x="102" y="663"/>
                    <a:pt x="1" y="806"/>
                    <a:pt x="1" y="955"/>
                  </a:cubicBezTo>
                  <a:cubicBezTo>
                    <a:pt x="1" y="1314"/>
                    <a:pt x="468" y="1775"/>
                    <a:pt x="1153" y="2081"/>
                  </a:cubicBezTo>
                  <a:cubicBezTo>
                    <a:pt x="1348" y="2167"/>
                    <a:pt x="1560" y="2196"/>
                    <a:pt x="1804" y="2196"/>
                  </a:cubicBezTo>
                  <a:cubicBezTo>
                    <a:pt x="1959" y="2196"/>
                    <a:pt x="2128" y="2185"/>
                    <a:pt x="2313" y="2169"/>
                  </a:cubicBezTo>
                  <a:cubicBezTo>
                    <a:pt x="2611" y="3016"/>
                    <a:pt x="4103" y="3315"/>
                    <a:pt x="6578" y="3565"/>
                  </a:cubicBezTo>
                  <a:cubicBezTo>
                    <a:pt x="9697" y="3877"/>
                    <a:pt x="11582" y="5532"/>
                    <a:pt x="11772" y="7227"/>
                  </a:cubicBezTo>
                  <a:cubicBezTo>
                    <a:pt x="12511" y="10109"/>
                    <a:pt x="8768" y="11404"/>
                    <a:pt x="7744" y="11560"/>
                  </a:cubicBezTo>
                  <a:cubicBezTo>
                    <a:pt x="8741" y="11485"/>
                    <a:pt x="10497" y="11350"/>
                    <a:pt x="11914" y="10522"/>
                  </a:cubicBezTo>
                  <a:cubicBezTo>
                    <a:pt x="12775" y="9783"/>
                    <a:pt x="13372" y="8692"/>
                    <a:pt x="13372" y="7085"/>
                  </a:cubicBezTo>
                  <a:cubicBezTo>
                    <a:pt x="13372" y="6549"/>
                    <a:pt x="13311" y="6013"/>
                    <a:pt x="13175" y="5491"/>
                  </a:cubicBezTo>
                  <a:cubicBezTo>
                    <a:pt x="13060" y="5057"/>
                    <a:pt x="12891" y="4637"/>
                    <a:pt x="12674" y="4244"/>
                  </a:cubicBezTo>
                  <a:cubicBezTo>
                    <a:pt x="12633" y="4155"/>
                    <a:pt x="12585" y="4081"/>
                    <a:pt x="12538" y="3999"/>
                  </a:cubicBezTo>
                  <a:lnTo>
                    <a:pt x="13840" y="3918"/>
                  </a:lnTo>
                  <a:cubicBezTo>
                    <a:pt x="13948" y="3904"/>
                    <a:pt x="13996" y="3776"/>
                    <a:pt x="13921" y="3694"/>
                  </a:cubicBezTo>
                  <a:cubicBezTo>
                    <a:pt x="12979" y="2731"/>
                    <a:pt x="11772" y="2067"/>
                    <a:pt x="10450" y="1796"/>
                  </a:cubicBezTo>
                  <a:cubicBezTo>
                    <a:pt x="8672" y="587"/>
                    <a:pt x="6333" y="0"/>
                    <a:pt x="4168" y="0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73" name="Google Shape;16273;p86"/>
            <p:cNvSpPr/>
            <p:nvPr/>
          </p:nvSpPr>
          <p:spPr>
            <a:xfrm>
              <a:off x="6441877" y="2460536"/>
              <a:ext cx="23843" cy="23843"/>
            </a:xfrm>
            <a:custGeom>
              <a:avLst/>
              <a:gdLst/>
              <a:ahLst/>
              <a:cxnLst/>
              <a:rect l="l" t="t" r="r" b="b"/>
              <a:pathLst>
                <a:path w="909" h="909" extrusionOk="0">
                  <a:moveTo>
                    <a:pt x="455" y="0"/>
                  </a:moveTo>
                  <a:cubicBezTo>
                    <a:pt x="204" y="0"/>
                    <a:pt x="0" y="203"/>
                    <a:pt x="0" y="454"/>
                  </a:cubicBezTo>
                  <a:cubicBezTo>
                    <a:pt x="0" y="705"/>
                    <a:pt x="204" y="909"/>
                    <a:pt x="455" y="909"/>
                  </a:cubicBezTo>
                  <a:cubicBezTo>
                    <a:pt x="706" y="909"/>
                    <a:pt x="909" y="705"/>
                    <a:pt x="909" y="454"/>
                  </a:cubicBezTo>
                  <a:cubicBezTo>
                    <a:pt x="909" y="203"/>
                    <a:pt x="706" y="0"/>
                    <a:pt x="455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74" name="Google Shape;16274;p86"/>
            <p:cNvSpPr/>
            <p:nvPr/>
          </p:nvSpPr>
          <p:spPr>
            <a:xfrm>
              <a:off x="6511071" y="2472051"/>
              <a:ext cx="30978" cy="38820"/>
            </a:xfrm>
            <a:custGeom>
              <a:avLst/>
              <a:gdLst/>
              <a:ahLst/>
              <a:cxnLst/>
              <a:rect l="l" t="t" r="r" b="b"/>
              <a:pathLst>
                <a:path w="1181" h="1480" extrusionOk="0">
                  <a:moveTo>
                    <a:pt x="940" y="1"/>
                  </a:moveTo>
                  <a:cubicBezTo>
                    <a:pt x="835" y="1"/>
                    <a:pt x="731" y="66"/>
                    <a:pt x="719" y="205"/>
                  </a:cubicBezTo>
                  <a:cubicBezTo>
                    <a:pt x="671" y="714"/>
                    <a:pt x="197" y="1060"/>
                    <a:pt x="183" y="1066"/>
                  </a:cubicBezTo>
                  <a:cubicBezTo>
                    <a:pt x="0" y="1195"/>
                    <a:pt x="95" y="1480"/>
                    <a:pt x="319" y="1480"/>
                  </a:cubicBezTo>
                  <a:cubicBezTo>
                    <a:pt x="366" y="1480"/>
                    <a:pt x="414" y="1460"/>
                    <a:pt x="448" y="1432"/>
                  </a:cubicBezTo>
                  <a:cubicBezTo>
                    <a:pt x="475" y="1419"/>
                    <a:pt x="1105" y="971"/>
                    <a:pt x="1166" y="246"/>
                  </a:cubicBezTo>
                  <a:cubicBezTo>
                    <a:pt x="1181" y="87"/>
                    <a:pt x="1060" y="1"/>
                    <a:pt x="940" y="1"/>
                  </a:cubicBezTo>
                  <a:close/>
                </a:path>
              </a:pathLst>
            </a:custGeom>
            <a:solidFill>
              <a:srgbClr val="556E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75" name="Google Shape;16275;p86"/>
            <p:cNvSpPr/>
            <p:nvPr/>
          </p:nvSpPr>
          <p:spPr>
            <a:xfrm>
              <a:off x="6537905" y="2480261"/>
              <a:ext cx="24945" cy="34702"/>
            </a:xfrm>
            <a:custGeom>
              <a:avLst/>
              <a:gdLst/>
              <a:ahLst/>
              <a:cxnLst/>
              <a:rect l="l" t="t" r="r" b="b"/>
              <a:pathLst>
                <a:path w="951" h="1323" extrusionOk="0">
                  <a:moveTo>
                    <a:pt x="718" y="0"/>
                  </a:moveTo>
                  <a:cubicBezTo>
                    <a:pt x="714" y="0"/>
                    <a:pt x="710" y="0"/>
                    <a:pt x="706" y="1"/>
                  </a:cubicBezTo>
                  <a:cubicBezTo>
                    <a:pt x="577" y="1"/>
                    <a:pt x="482" y="109"/>
                    <a:pt x="482" y="231"/>
                  </a:cubicBezTo>
                  <a:cubicBezTo>
                    <a:pt x="489" y="618"/>
                    <a:pt x="164" y="916"/>
                    <a:pt x="157" y="923"/>
                  </a:cubicBezTo>
                  <a:cubicBezTo>
                    <a:pt x="1" y="1065"/>
                    <a:pt x="103" y="1323"/>
                    <a:pt x="306" y="1323"/>
                  </a:cubicBezTo>
                  <a:cubicBezTo>
                    <a:pt x="367" y="1316"/>
                    <a:pt x="421" y="1296"/>
                    <a:pt x="462" y="1262"/>
                  </a:cubicBezTo>
                  <a:cubicBezTo>
                    <a:pt x="482" y="1242"/>
                    <a:pt x="950" y="821"/>
                    <a:pt x="937" y="218"/>
                  </a:cubicBezTo>
                  <a:cubicBezTo>
                    <a:pt x="937" y="99"/>
                    <a:pt x="835" y="0"/>
                    <a:pt x="718" y="0"/>
                  </a:cubicBezTo>
                  <a:close/>
                </a:path>
              </a:pathLst>
            </a:custGeom>
            <a:solidFill>
              <a:srgbClr val="556E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76" name="Google Shape;16276;p86"/>
            <p:cNvSpPr/>
            <p:nvPr/>
          </p:nvSpPr>
          <p:spPr>
            <a:xfrm>
              <a:off x="6561407" y="2488655"/>
              <a:ext cx="22610" cy="29876"/>
            </a:xfrm>
            <a:custGeom>
              <a:avLst/>
              <a:gdLst/>
              <a:ahLst/>
              <a:cxnLst/>
              <a:rect l="l" t="t" r="r" b="b"/>
              <a:pathLst>
                <a:path w="862" h="1139" extrusionOk="0">
                  <a:moveTo>
                    <a:pt x="623" y="0"/>
                  </a:moveTo>
                  <a:cubicBezTo>
                    <a:pt x="507" y="0"/>
                    <a:pt x="393" y="78"/>
                    <a:pt x="400" y="230"/>
                  </a:cubicBezTo>
                  <a:cubicBezTo>
                    <a:pt x="407" y="508"/>
                    <a:pt x="163" y="738"/>
                    <a:pt x="156" y="738"/>
                  </a:cubicBezTo>
                  <a:cubicBezTo>
                    <a:pt x="0" y="881"/>
                    <a:pt x="95" y="1138"/>
                    <a:pt x="305" y="1138"/>
                  </a:cubicBezTo>
                  <a:cubicBezTo>
                    <a:pt x="359" y="1138"/>
                    <a:pt x="414" y="1118"/>
                    <a:pt x="454" y="1084"/>
                  </a:cubicBezTo>
                  <a:cubicBezTo>
                    <a:pt x="475" y="1071"/>
                    <a:pt x="861" y="718"/>
                    <a:pt x="854" y="223"/>
                  </a:cubicBezTo>
                  <a:cubicBezTo>
                    <a:pt x="848" y="73"/>
                    <a:pt x="735" y="0"/>
                    <a:pt x="623" y="0"/>
                  </a:cubicBezTo>
                  <a:close/>
                </a:path>
              </a:pathLst>
            </a:custGeom>
            <a:solidFill>
              <a:srgbClr val="556E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77" name="Google Shape;16277;p86"/>
            <p:cNvSpPr/>
            <p:nvPr/>
          </p:nvSpPr>
          <p:spPr>
            <a:xfrm>
              <a:off x="6388866" y="2518242"/>
              <a:ext cx="86244" cy="15240"/>
            </a:xfrm>
            <a:custGeom>
              <a:avLst/>
              <a:gdLst/>
              <a:ahLst/>
              <a:cxnLst/>
              <a:rect l="l" t="t" r="r" b="b"/>
              <a:pathLst>
                <a:path w="3288" h="581" extrusionOk="0">
                  <a:moveTo>
                    <a:pt x="1914" y="1"/>
                  </a:moveTo>
                  <a:cubicBezTo>
                    <a:pt x="1320" y="1"/>
                    <a:pt x="727" y="47"/>
                    <a:pt x="136" y="139"/>
                  </a:cubicBezTo>
                  <a:lnTo>
                    <a:pt x="1" y="153"/>
                  </a:lnTo>
                  <a:cubicBezTo>
                    <a:pt x="55" y="316"/>
                    <a:pt x="157" y="465"/>
                    <a:pt x="286" y="580"/>
                  </a:cubicBezTo>
                  <a:cubicBezTo>
                    <a:pt x="813" y="499"/>
                    <a:pt x="1346" y="459"/>
                    <a:pt x="1879" y="459"/>
                  </a:cubicBezTo>
                  <a:cubicBezTo>
                    <a:pt x="2236" y="459"/>
                    <a:pt x="2594" y="477"/>
                    <a:pt x="2950" y="512"/>
                  </a:cubicBezTo>
                  <a:cubicBezTo>
                    <a:pt x="2959" y="513"/>
                    <a:pt x="2967" y="513"/>
                    <a:pt x="2976" y="513"/>
                  </a:cubicBezTo>
                  <a:cubicBezTo>
                    <a:pt x="3251" y="513"/>
                    <a:pt x="3288" y="84"/>
                    <a:pt x="2998" y="58"/>
                  </a:cubicBezTo>
                  <a:lnTo>
                    <a:pt x="2998" y="51"/>
                  </a:lnTo>
                  <a:cubicBezTo>
                    <a:pt x="2636" y="18"/>
                    <a:pt x="2275" y="1"/>
                    <a:pt x="1914" y="1"/>
                  </a:cubicBezTo>
                  <a:close/>
                </a:path>
              </a:pathLst>
            </a:custGeom>
            <a:solidFill>
              <a:srgbClr val="7085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278" name="Google Shape;16278;p86"/>
          <p:cNvGrpSpPr/>
          <p:nvPr/>
        </p:nvGrpSpPr>
        <p:grpSpPr>
          <a:xfrm>
            <a:off x="5249540" y="2432942"/>
            <a:ext cx="351639" cy="370184"/>
            <a:chOff x="5249540" y="2432942"/>
            <a:chExt cx="351639" cy="370184"/>
          </a:xfrm>
        </p:grpSpPr>
        <p:sp>
          <p:nvSpPr>
            <p:cNvPr id="16279" name="Google Shape;16279;p86"/>
            <p:cNvSpPr/>
            <p:nvPr/>
          </p:nvSpPr>
          <p:spPr>
            <a:xfrm>
              <a:off x="5268556" y="2532721"/>
              <a:ext cx="131281" cy="68854"/>
            </a:xfrm>
            <a:custGeom>
              <a:avLst/>
              <a:gdLst/>
              <a:ahLst/>
              <a:cxnLst/>
              <a:rect l="l" t="t" r="r" b="b"/>
              <a:pathLst>
                <a:path w="5005" h="2625" extrusionOk="0">
                  <a:moveTo>
                    <a:pt x="3994" y="1"/>
                  </a:moveTo>
                  <a:lnTo>
                    <a:pt x="0" y="2266"/>
                  </a:lnTo>
                  <a:cubicBezTo>
                    <a:pt x="419" y="2521"/>
                    <a:pt x="877" y="2624"/>
                    <a:pt x="1335" y="2624"/>
                  </a:cubicBezTo>
                  <a:cubicBezTo>
                    <a:pt x="2080" y="2624"/>
                    <a:pt x="2824" y="2351"/>
                    <a:pt x="3391" y="2015"/>
                  </a:cubicBezTo>
                  <a:cubicBezTo>
                    <a:pt x="4021" y="1642"/>
                    <a:pt x="4469" y="1391"/>
                    <a:pt x="5005" y="1310"/>
                  </a:cubicBezTo>
                  <a:lnTo>
                    <a:pt x="3994" y="1"/>
                  </a:lnTo>
                  <a:close/>
                </a:path>
              </a:pathLst>
            </a:custGeom>
            <a:solidFill>
              <a:srgbClr val="D1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80" name="Google Shape;16280;p86"/>
            <p:cNvSpPr/>
            <p:nvPr/>
          </p:nvSpPr>
          <p:spPr>
            <a:xfrm>
              <a:off x="5476482" y="2439054"/>
              <a:ext cx="96946" cy="67726"/>
            </a:xfrm>
            <a:custGeom>
              <a:avLst/>
              <a:gdLst/>
              <a:ahLst/>
              <a:cxnLst/>
              <a:rect l="l" t="t" r="r" b="b"/>
              <a:pathLst>
                <a:path w="3696" h="2582" extrusionOk="0">
                  <a:moveTo>
                    <a:pt x="1932" y="0"/>
                  </a:moveTo>
                  <a:cubicBezTo>
                    <a:pt x="725" y="0"/>
                    <a:pt x="0" y="304"/>
                    <a:pt x="0" y="304"/>
                  </a:cubicBezTo>
                  <a:lnTo>
                    <a:pt x="2489" y="2582"/>
                  </a:lnTo>
                  <a:lnTo>
                    <a:pt x="3533" y="799"/>
                  </a:lnTo>
                  <a:cubicBezTo>
                    <a:pt x="3696" y="514"/>
                    <a:pt x="3519" y="155"/>
                    <a:pt x="3194" y="107"/>
                  </a:cubicBezTo>
                  <a:cubicBezTo>
                    <a:pt x="2731" y="30"/>
                    <a:pt x="2308" y="0"/>
                    <a:pt x="1932" y="0"/>
                  </a:cubicBez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81" name="Google Shape;16281;p86"/>
            <p:cNvSpPr/>
            <p:nvPr/>
          </p:nvSpPr>
          <p:spPr>
            <a:xfrm>
              <a:off x="5249540" y="2432942"/>
              <a:ext cx="342931" cy="370184"/>
            </a:xfrm>
            <a:custGeom>
              <a:avLst/>
              <a:gdLst/>
              <a:ahLst/>
              <a:cxnLst/>
              <a:rect l="l" t="t" r="r" b="b"/>
              <a:pathLst>
                <a:path w="13074" h="14113" extrusionOk="0">
                  <a:moveTo>
                    <a:pt x="6472" y="0"/>
                  </a:moveTo>
                  <a:cubicBezTo>
                    <a:pt x="5312" y="0"/>
                    <a:pt x="3885" y="383"/>
                    <a:pt x="3119" y="998"/>
                  </a:cubicBezTo>
                  <a:cubicBezTo>
                    <a:pt x="1858" y="2001"/>
                    <a:pt x="1641" y="2896"/>
                    <a:pt x="1621" y="3337"/>
                  </a:cubicBezTo>
                  <a:cubicBezTo>
                    <a:pt x="1614" y="3540"/>
                    <a:pt x="1512" y="3730"/>
                    <a:pt x="1349" y="3852"/>
                  </a:cubicBezTo>
                  <a:cubicBezTo>
                    <a:pt x="298" y="4646"/>
                    <a:pt x="34" y="5283"/>
                    <a:pt x="7" y="5703"/>
                  </a:cubicBezTo>
                  <a:cubicBezTo>
                    <a:pt x="1" y="5972"/>
                    <a:pt x="216" y="6175"/>
                    <a:pt x="465" y="6175"/>
                  </a:cubicBezTo>
                  <a:cubicBezTo>
                    <a:pt x="506" y="6175"/>
                    <a:pt x="548" y="6169"/>
                    <a:pt x="590" y="6158"/>
                  </a:cubicBezTo>
                  <a:cubicBezTo>
                    <a:pt x="1939" y="5792"/>
                    <a:pt x="3200" y="5141"/>
                    <a:pt x="4299" y="4266"/>
                  </a:cubicBezTo>
                  <a:cubicBezTo>
                    <a:pt x="4385" y="4196"/>
                    <a:pt x="4488" y="4162"/>
                    <a:pt x="4589" y="4162"/>
                  </a:cubicBezTo>
                  <a:cubicBezTo>
                    <a:pt x="4734" y="4162"/>
                    <a:pt x="4876" y="4232"/>
                    <a:pt x="4963" y="4368"/>
                  </a:cubicBezTo>
                  <a:cubicBezTo>
                    <a:pt x="5933" y="5859"/>
                    <a:pt x="7635" y="6382"/>
                    <a:pt x="8666" y="6571"/>
                  </a:cubicBezTo>
                  <a:lnTo>
                    <a:pt x="8666" y="6599"/>
                  </a:lnTo>
                  <a:cubicBezTo>
                    <a:pt x="8903" y="6931"/>
                    <a:pt x="9079" y="7304"/>
                    <a:pt x="9174" y="7704"/>
                  </a:cubicBezTo>
                  <a:cubicBezTo>
                    <a:pt x="9723" y="9819"/>
                    <a:pt x="8130" y="11881"/>
                    <a:pt x="5940" y="11887"/>
                  </a:cubicBezTo>
                  <a:cubicBezTo>
                    <a:pt x="5519" y="11887"/>
                    <a:pt x="5004" y="11867"/>
                    <a:pt x="4563" y="11820"/>
                  </a:cubicBezTo>
                  <a:lnTo>
                    <a:pt x="2563" y="10721"/>
                  </a:lnTo>
                  <a:cubicBezTo>
                    <a:pt x="2544" y="10710"/>
                    <a:pt x="2524" y="10705"/>
                    <a:pt x="2505" y="10705"/>
                  </a:cubicBezTo>
                  <a:cubicBezTo>
                    <a:pt x="2431" y="10705"/>
                    <a:pt x="2368" y="10782"/>
                    <a:pt x="2400" y="10864"/>
                  </a:cubicBezTo>
                  <a:cubicBezTo>
                    <a:pt x="2536" y="11223"/>
                    <a:pt x="2834" y="11840"/>
                    <a:pt x="3350" y="12260"/>
                  </a:cubicBezTo>
                  <a:cubicBezTo>
                    <a:pt x="3451" y="12348"/>
                    <a:pt x="3465" y="12504"/>
                    <a:pt x="3370" y="12599"/>
                  </a:cubicBezTo>
                  <a:cubicBezTo>
                    <a:pt x="2977" y="12993"/>
                    <a:pt x="2658" y="13447"/>
                    <a:pt x="2427" y="13949"/>
                  </a:cubicBezTo>
                  <a:cubicBezTo>
                    <a:pt x="2389" y="14031"/>
                    <a:pt x="2452" y="14113"/>
                    <a:pt x="2532" y="14113"/>
                  </a:cubicBezTo>
                  <a:cubicBezTo>
                    <a:pt x="2551" y="14113"/>
                    <a:pt x="2571" y="14108"/>
                    <a:pt x="2590" y="14098"/>
                  </a:cubicBezTo>
                  <a:lnTo>
                    <a:pt x="4807" y="12871"/>
                  </a:lnTo>
                  <a:cubicBezTo>
                    <a:pt x="5397" y="12911"/>
                    <a:pt x="6055" y="12932"/>
                    <a:pt x="6360" y="12932"/>
                  </a:cubicBezTo>
                  <a:cubicBezTo>
                    <a:pt x="10110" y="12932"/>
                    <a:pt x="13073" y="9751"/>
                    <a:pt x="12809" y="6009"/>
                  </a:cubicBezTo>
                  <a:cubicBezTo>
                    <a:pt x="12564" y="2774"/>
                    <a:pt x="9981" y="211"/>
                    <a:pt x="6747" y="8"/>
                  </a:cubicBezTo>
                  <a:cubicBezTo>
                    <a:pt x="6657" y="3"/>
                    <a:pt x="6565" y="0"/>
                    <a:pt x="6472" y="0"/>
                  </a:cubicBezTo>
                  <a:close/>
                </a:path>
              </a:pathLst>
            </a:custGeom>
            <a:solidFill>
              <a:srgbClr val="7F92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82" name="Google Shape;16282;p86"/>
            <p:cNvSpPr/>
            <p:nvPr/>
          </p:nvSpPr>
          <p:spPr>
            <a:xfrm>
              <a:off x="5249540" y="2484196"/>
              <a:ext cx="351639" cy="318931"/>
            </a:xfrm>
            <a:custGeom>
              <a:avLst/>
              <a:gdLst/>
              <a:ahLst/>
              <a:cxnLst/>
              <a:rect l="l" t="t" r="r" b="b"/>
              <a:pathLst>
                <a:path w="13406" h="12159" extrusionOk="0">
                  <a:moveTo>
                    <a:pt x="6290" y="0"/>
                  </a:moveTo>
                  <a:cubicBezTo>
                    <a:pt x="4288" y="0"/>
                    <a:pt x="2413" y="969"/>
                    <a:pt x="1349" y="1898"/>
                  </a:cubicBezTo>
                  <a:cubicBezTo>
                    <a:pt x="298" y="2699"/>
                    <a:pt x="34" y="3329"/>
                    <a:pt x="7" y="3749"/>
                  </a:cubicBezTo>
                  <a:cubicBezTo>
                    <a:pt x="1" y="4018"/>
                    <a:pt x="216" y="4221"/>
                    <a:pt x="465" y="4221"/>
                  </a:cubicBezTo>
                  <a:cubicBezTo>
                    <a:pt x="506" y="4221"/>
                    <a:pt x="548" y="4215"/>
                    <a:pt x="590" y="4204"/>
                  </a:cubicBezTo>
                  <a:cubicBezTo>
                    <a:pt x="1939" y="3831"/>
                    <a:pt x="3207" y="3187"/>
                    <a:pt x="4299" y="2312"/>
                  </a:cubicBezTo>
                  <a:cubicBezTo>
                    <a:pt x="4386" y="2242"/>
                    <a:pt x="4489" y="2208"/>
                    <a:pt x="4592" y="2208"/>
                  </a:cubicBezTo>
                  <a:cubicBezTo>
                    <a:pt x="4736" y="2208"/>
                    <a:pt x="4879" y="2276"/>
                    <a:pt x="4970" y="2407"/>
                  </a:cubicBezTo>
                  <a:cubicBezTo>
                    <a:pt x="5933" y="3905"/>
                    <a:pt x="7642" y="4428"/>
                    <a:pt x="8666" y="4611"/>
                  </a:cubicBezTo>
                  <a:lnTo>
                    <a:pt x="8672" y="4645"/>
                  </a:lnTo>
                  <a:cubicBezTo>
                    <a:pt x="8910" y="4977"/>
                    <a:pt x="9079" y="5350"/>
                    <a:pt x="9181" y="5750"/>
                  </a:cubicBezTo>
                  <a:cubicBezTo>
                    <a:pt x="9730" y="7865"/>
                    <a:pt x="8130" y="9927"/>
                    <a:pt x="5947" y="9933"/>
                  </a:cubicBezTo>
                  <a:cubicBezTo>
                    <a:pt x="5519" y="9933"/>
                    <a:pt x="5004" y="9906"/>
                    <a:pt x="4570" y="9866"/>
                  </a:cubicBezTo>
                  <a:lnTo>
                    <a:pt x="2563" y="8767"/>
                  </a:lnTo>
                  <a:cubicBezTo>
                    <a:pt x="2544" y="8756"/>
                    <a:pt x="2524" y="8751"/>
                    <a:pt x="2505" y="8751"/>
                  </a:cubicBezTo>
                  <a:cubicBezTo>
                    <a:pt x="2431" y="8751"/>
                    <a:pt x="2368" y="8828"/>
                    <a:pt x="2400" y="8910"/>
                  </a:cubicBezTo>
                  <a:cubicBezTo>
                    <a:pt x="2536" y="9269"/>
                    <a:pt x="2834" y="9886"/>
                    <a:pt x="3350" y="10306"/>
                  </a:cubicBezTo>
                  <a:cubicBezTo>
                    <a:pt x="3451" y="10388"/>
                    <a:pt x="3465" y="10550"/>
                    <a:pt x="3370" y="10645"/>
                  </a:cubicBezTo>
                  <a:cubicBezTo>
                    <a:pt x="2983" y="11039"/>
                    <a:pt x="2665" y="11493"/>
                    <a:pt x="2427" y="11995"/>
                  </a:cubicBezTo>
                  <a:cubicBezTo>
                    <a:pt x="2389" y="12077"/>
                    <a:pt x="2452" y="12159"/>
                    <a:pt x="2532" y="12159"/>
                  </a:cubicBezTo>
                  <a:cubicBezTo>
                    <a:pt x="2551" y="12159"/>
                    <a:pt x="2571" y="12154"/>
                    <a:pt x="2590" y="12144"/>
                  </a:cubicBezTo>
                  <a:lnTo>
                    <a:pt x="4807" y="10917"/>
                  </a:lnTo>
                  <a:cubicBezTo>
                    <a:pt x="5397" y="10957"/>
                    <a:pt x="6055" y="10978"/>
                    <a:pt x="6360" y="10978"/>
                  </a:cubicBezTo>
                  <a:cubicBezTo>
                    <a:pt x="7228" y="10978"/>
                    <a:pt x="8089" y="10801"/>
                    <a:pt x="8889" y="10462"/>
                  </a:cubicBezTo>
                  <a:cubicBezTo>
                    <a:pt x="13405" y="7669"/>
                    <a:pt x="11690" y="2407"/>
                    <a:pt x="9405" y="915"/>
                  </a:cubicBezTo>
                  <a:cubicBezTo>
                    <a:pt x="8395" y="259"/>
                    <a:pt x="7326" y="0"/>
                    <a:pt x="6290" y="0"/>
                  </a:cubicBez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83" name="Google Shape;16283;p86"/>
            <p:cNvSpPr/>
            <p:nvPr/>
          </p:nvSpPr>
          <p:spPr>
            <a:xfrm>
              <a:off x="5369227" y="2515540"/>
              <a:ext cx="191820" cy="234549"/>
            </a:xfrm>
            <a:custGeom>
              <a:avLst/>
              <a:gdLst/>
              <a:ahLst/>
              <a:cxnLst/>
              <a:rect l="l" t="t" r="r" b="b"/>
              <a:pathLst>
                <a:path w="7313" h="8942" extrusionOk="0">
                  <a:moveTo>
                    <a:pt x="3181" y="1"/>
                  </a:moveTo>
                  <a:cubicBezTo>
                    <a:pt x="3077" y="1"/>
                    <a:pt x="2994" y="93"/>
                    <a:pt x="3018" y="202"/>
                  </a:cubicBezTo>
                  <a:cubicBezTo>
                    <a:pt x="3350" y="1653"/>
                    <a:pt x="5181" y="1924"/>
                    <a:pt x="4964" y="3409"/>
                  </a:cubicBezTo>
                  <a:cubicBezTo>
                    <a:pt x="4957" y="3465"/>
                    <a:pt x="4910" y="3505"/>
                    <a:pt x="4855" y="3505"/>
                  </a:cubicBezTo>
                  <a:cubicBezTo>
                    <a:pt x="4851" y="3505"/>
                    <a:pt x="4846" y="3504"/>
                    <a:pt x="4842" y="3504"/>
                  </a:cubicBezTo>
                  <a:cubicBezTo>
                    <a:pt x="4699" y="3497"/>
                    <a:pt x="4415" y="3463"/>
                    <a:pt x="4069" y="3409"/>
                  </a:cubicBezTo>
                  <a:lnTo>
                    <a:pt x="4069" y="3409"/>
                  </a:lnTo>
                  <a:cubicBezTo>
                    <a:pt x="4320" y="3755"/>
                    <a:pt x="4503" y="4141"/>
                    <a:pt x="4611" y="4555"/>
                  </a:cubicBezTo>
                  <a:cubicBezTo>
                    <a:pt x="5160" y="6670"/>
                    <a:pt x="3567" y="8738"/>
                    <a:pt x="1377" y="8738"/>
                  </a:cubicBezTo>
                  <a:cubicBezTo>
                    <a:pt x="956" y="8738"/>
                    <a:pt x="441" y="8718"/>
                    <a:pt x="0" y="8677"/>
                  </a:cubicBezTo>
                  <a:lnTo>
                    <a:pt x="0" y="8677"/>
                  </a:lnTo>
                  <a:cubicBezTo>
                    <a:pt x="679" y="8859"/>
                    <a:pt x="1305" y="8942"/>
                    <a:pt x="1877" y="8942"/>
                  </a:cubicBezTo>
                  <a:cubicBezTo>
                    <a:pt x="5971" y="8942"/>
                    <a:pt x="7312" y="4695"/>
                    <a:pt x="5438" y="1815"/>
                  </a:cubicBezTo>
                  <a:cubicBezTo>
                    <a:pt x="4998" y="1124"/>
                    <a:pt x="4381" y="561"/>
                    <a:pt x="3655" y="175"/>
                  </a:cubicBezTo>
                  <a:cubicBezTo>
                    <a:pt x="3519" y="100"/>
                    <a:pt x="3370" y="46"/>
                    <a:pt x="3221" y="5"/>
                  </a:cubicBezTo>
                  <a:cubicBezTo>
                    <a:pt x="3208" y="2"/>
                    <a:pt x="3194" y="1"/>
                    <a:pt x="3181" y="1"/>
                  </a:cubicBezTo>
                  <a:close/>
                </a:path>
              </a:pathLst>
            </a:custGeom>
            <a:solidFill>
              <a:srgbClr val="D1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84" name="Google Shape;16284;p86"/>
            <p:cNvSpPr/>
            <p:nvPr/>
          </p:nvSpPr>
          <p:spPr>
            <a:xfrm>
              <a:off x="5352335" y="2493245"/>
              <a:ext cx="24027" cy="30086"/>
            </a:xfrm>
            <a:custGeom>
              <a:avLst/>
              <a:gdLst/>
              <a:ahLst/>
              <a:cxnLst/>
              <a:rect l="l" t="t" r="r" b="b"/>
              <a:pathLst>
                <a:path w="916" h="1147" extrusionOk="0">
                  <a:moveTo>
                    <a:pt x="467" y="0"/>
                  </a:moveTo>
                  <a:cubicBezTo>
                    <a:pt x="463" y="0"/>
                    <a:pt x="459" y="1"/>
                    <a:pt x="454" y="1"/>
                  </a:cubicBezTo>
                  <a:cubicBezTo>
                    <a:pt x="204" y="1"/>
                    <a:pt x="0" y="204"/>
                    <a:pt x="0" y="455"/>
                  </a:cubicBezTo>
                  <a:lnTo>
                    <a:pt x="0" y="685"/>
                  </a:lnTo>
                  <a:cubicBezTo>
                    <a:pt x="0" y="943"/>
                    <a:pt x="204" y="1147"/>
                    <a:pt x="454" y="1147"/>
                  </a:cubicBezTo>
                  <a:cubicBezTo>
                    <a:pt x="712" y="1147"/>
                    <a:pt x="916" y="943"/>
                    <a:pt x="916" y="685"/>
                  </a:cubicBezTo>
                  <a:lnTo>
                    <a:pt x="916" y="455"/>
                  </a:lnTo>
                  <a:cubicBezTo>
                    <a:pt x="916" y="208"/>
                    <a:pt x="718" y="0"/>
                    <a:pt x="467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85" name="Google Shape;16285;p86"/>
            <p:cNvSpPr/>
            <p:nvPr/>
          </p:nvSpPr>
          <p:spPr>
            <a:xfrm>
              <a:off x="5358184" y="2499304"/>
              <a:ext cx="12118" cy="11935"/>
            </a:xfrm>
            <a:custGeom>
              <a:avLst/>
              <a:gdLst/>
              <a:ahLst/>
              <a:cxnLst/>
              <a:rect l="l" t="t" r="r" b="b"/>
              <a:pathLst>
                <a:path w="462" h="455" extrusionOk="0">
                  <a:moveTo>
                    <a:pt x="231" y="0"/>
                  </a:moveTo>
                  <a:cubicBezTo>
                    <a:pt x="109" y="0"/>
                    <a:pt x="1" y="102"/>
                    <a:pt x="1" y="224"/>
                  </a:cubicBezTo>
                  <a:cubicBezTo>
                    <a:pt x="1" y="353"/>
                    <a:pt x="109" y="454"/>
                    <a:pt x="231" y="454"/>
                  </a:cubicBezTo>
                  <a:cubicBezTo>
                    <a:pt x="360" y="454"/>
                    <a:pt x="462" y="353"/>
                    <a:pt x="462" y="224"/>
                  </a:cubicBezTo>
                  <a:cubicBezTo>
                    <a:pt x="462" y="102"/>
                    <a:pt x="360" y="0"/>
                    <a:pt x="2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286" name="Google Shape;16286;p86"/>
          <p:cNvGrpSpPr/>
          <p:nvPr/>
        </p:nvGrpSpPr>
        <p:grpSpPr>
          <a:xfrm>
            <a:off x="4137047" y="2482176"/>
            <a:ext cx="371102" cy="271585"/>
            <a:chOff x="4137047" y="2482176"/>
            <a:chExt cx="371102" cy="271585"/>
          </a:xfrm>
        </p:grpSpPr>
        <p:sp>
          <p:nvSpPr>
            <p:cNvPr id="16287" name="Google Shape;16287;p86"/>
            <p:cNvSpPr/>
            <p:nvPr/>
          </p:nvSpPr>
          <p:spPr>
            <a:xfrm>
              <a:off x="4264367" y="2702062"/>
              <a:ext cx="108540" cy="51699"/>
            </a:xfrm>
            <a:custGeom>
              <a:avLst/>
              <a:gdLst/>
              <a:ahLst/>
              <a:cxnLst/>
              <a:rect l="l" t="t" r="r" b="b"/>
              <a:pathLst>
                <a:path w="4138" h="1971" extrusionOk="0">
                  <a:moveTo>
                    <a:pt x="3927" y="0"/>
                  </a:moveTo>
                  <a:lnTo>
                    <a:pt x="1" y="1160"/>
                  </a:lnTo>
                  <a:cubicBezTo>
                    <a:pt x="1" y="1160"/>
                    <a:pt x="1711" y="1970"/>
                    <a:pt x="3364" y="1970"/>
                  </a:cubicBezTo>
                  <a:cubicBezTo>
                    <a:pt x="3544" y="1970"/>
                    <a:pt x="3723" y="1961"/>
                    <a:pt x="3900" y="1939"/>
                  </a:cubicBezTo>
                  <a:cubicBezTo>
                    <a:pt x="4049" y="1926"/>
                    <a:pt x="4137" y="1770"/>
                    <a:pt x="4090" y="1627"/>
                  </a:cubicBezTo>
                  <a:cubicBezTo>
                    <a:pt x="3954" y="1282"/>
                    <a:pt x="3771" y="631"/>
                    <a:pt x="3927" y="0"/>
                  </a:cubicBezTo>
                  <a:close/>
                </a:path>
              </a:pathLst>
            </a:custGeom>
            <a:solidFill>
              <a:srgbClr val="5D74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88" name="Google Shape;16288;p86"/>
            <p:cNvSpPr/>
            <p:nvPr/>
          </p:nvSpPr>
          <p:spPr>
            <a:xfrm>
              <a:off x="4240026" y="2482176"/>
              <a:ext cx="181958" cy="104841"/>
            </a:xfrm>
            <a:custGeom>
              <a:avLst/>
              <a:gdLst/>
              <a:ahLst/>
              <a:cxnLst/>
              <a:rect l="l" t="t" r="r" b="b"/>
              <a:pathLst>
                <a:path w="6937" h="3997" extrusionOk="0">
                  <a:moveTo>
                    <a:pt x="1310" y="1"/>
                  </a:moveTo>
                  <a:cubicBezTo>
                    <a:pt x="1233" y="1"/>
                    <a:pt x="1156" y="41"/>
                    <a:pt x="1119" y="111"/>
                  </a:cubicBezTo>
                  <a:lnTo>
                    <a:pt x="0" y="1914"/>
                  </a:lnTo>
                  <a:lnTo>
                    <a:pt x="6937" y="3996"/>
                  </a:lnTo>
                  <a:cubicBezTo>
                    <a:pt x="5628" y="2036"/>
                    <a:pt x="3648" y="619"/>
                    <a:pt x="1370" y="9"/>
                  </a:cubicBezTo>
                  <a:cubicBezTo>
                    <a:pt x="1350" y="3"/>
                    <a:pt x="1330" y="1"/>
                    <a:pt x="1310" y="1"/>
                  </a:cubicBezTo>
                  <a:close/>
                </a:path>
              </a:pathLst>
            </a:custGeom>
            <a:solidFill>
              <a:srgbClr val="5D74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89" name="Google Shape;16289;p86"/>
            <p:cNvSpPr/>
            <p:nvPr/>
          </p:nvSpPr>
          <p:spPr>
            <a:xfrm>
              <a:off x="4415924" y="2545049"/>
              <a:ext cx="92225" cy="168528"/>
            </a:xfrm>
            <a:custGeom>
              <a:avLst/>
              <a:gdLst/>
              <a:ahLst/>
              <a:cxnLst/>
              <a:rect l="l" t="t" r="r" b="b"/>
              <a:pathLst>
                <a:path w="3516" h="6425" extrusionOk="0">
                  <a:moveTo>
                    <a:pt x="3267" y="1"/>
                  </a:moveTo>
                  <a:cubicBezTo>
                    <a:pt x="3209" y="1"/>
                    <a:pt x="3150" y="25"/>
                    <a:pt x="3106" y="80"/>
                  </a:cubicBezTo>
                  <a:cubicBezTo>
                    <a:pt x="2522" y="758"/>
                    <a:pt x="1505" y="1674"/>
                    <a:pt x="0" y="2060"/>
                  </a:cubicBezTo>
                  <a:lnTo>
                    <a:pt x="41" y="4372"/>
                  </a:lnTo>
                  <a:cubicBezTo>
                    <a:pt x="1519" y="4759"/>
                    <a:pt x="2522" y="5667"/>
                    <a:pt x="3106" y="6345"/>
                  </a:cubicBezTo>
                  <a:cubicBezTo>
                    <a:pt x="3150" y="6401"/>
                    <a:pt x="3209" y="6425"/>
                    <a:pt x="3266" y="6425"/>
                  </a:cubicBezTo>
                  <a:cubicBezTo>
                    <a:pt x="3391" y="6425"/>
                    <a:pt x="3511" y="6311"/>
                    <a:pt x="3479" y="6162"/>
                  </a:cubicBezTo>
                  <a:lnTo>
                    <a:pt x="2950" y="3728"/>
                  </a:lnTo>
                  <a:cubicBezTo>
                    <a:pt x="2895" y="3389"/>
                    <a:pt x="2895" y="3043"/>
                    <a:pt x="2950" y="2697"/>
                  </a:cubicBezTo>
                  <a:lnTo>
                    <a:pt x="3479" y="263"/>
                  </a:lnTo>
                  <a:cubicBezTo>
                    <a:pt x="3516" y="114"/>
                    <a:pt x="3394" y="1"/>
                    <a:pt x="3267" y="1"/>
                  </a:cubicBezTo>
                  <a:close/>
                </a:path>
              </a:pathLst>
            </a:custGeom>
            <a:solidFill>
              <a:srgbClr val="BEC7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90" name="Google Shape;16290;p86"/>
            <p:cNvSpPr/>
            <p:nvPr/>
          </p:nvSpPr>
          <p:spPr>
            <a:xfrm>
              <a:off x="4137047" y="2520104"/>
              <a:ext cx="315363" cy="218443"/>
            </a:xfrm>
            <a:custGeom>
              <a:avLst/>
              <a:gdLst/>
              <a:ahLst/>
              <a:cxnLst/>
              <a:rect l="l" t="t" r="r" b="b"/>
              <a:pathLst>
                <a:path w="12023" h="8328" extrusionOk="0">
                  <a:moveTo>
                    <a:pt x="4157" y="1"/>
                  </a:moveTo>
                  <a:cubicBezTo>
                    <a:pt x="678" y="1"/>
                    <a:pt x="95" y="3269"/>
                    <a:pt x="14" y="4015"/>
                  </a:cubicBezTo>
                  <a:cubicBezTo>
                    <a:pt x="0" y="4110"/>
                    <a:pt x="47" y="4204"/>
                    <a:pt x="136" y="4245"/>
                  </a:cubicBezTo>
                  <a:cubicBezTo>
                    <a:pt x="335" y="4345"/>
                    <a:pt x="763" y="4503"/>
                    <a:pt x="1440" y="4503"/>
                  </a:cubicBezTo>
                  <a:cubicBezTo>
                    <a:pt x="1594" y="4503"/>
                    <a:pt x="1760" y="4495"/>
                    <a:pt x="1939" y="4476"/>
                  </a:cubicBezTo>
                  <a:lnTo>
                    <a:pt x="1939" y="4476"/>
                  </a:lnTo>
                  <a:cubicBezTo>
                    <a:pt x="1709" y="4957"/>
                    <a:pt x="1166" y="5283"/>
                    <a:pt x="658" y="5398"/>
                  </a:cubicBezTo>
                  <a:cubicBezTo>
                    <a:pt x="529" y="5425"/>
                    <a:pt x="454" y="5554"/>
                    <a:pt x="488" y="5683"/>
                  </a:cubicBezTo>
                  <a:cubicBezTo>
                    <a:pt x="678" y="6381"/>
                    <a:pt x="1458" y="8327"/>
                    <a:pt x="4163" y="8327"/>
                  </a:cubicBezTo>
                  <a:cubicBezTo>
                    <a:pt x="6462" y="8327"/>
                    <a:pt x="12022" y="6462"/>
                    <a:pt x="12022" y="4164"/>
                  </a:cubicBezTo>
                  <a:cubicBezTo>
                    <a:pt x="12022" y="1865"/>
                    <a:pt x="6455" y="1"/>
                    <a:pt x="4157" y="1"/>
                  </a:cubicBezTo>
                  <a:close/>
                </a:path>
              </a:pathLst>
            </a:custGeom>
            <a:solidFill>
              <a:srgbClr val="7F92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91" name="Google Shape;16291;p86"/>
            <p:cNvSpPr/>
            <p:nvPr/>
          </p:nvSpPr>
          <p:spPr>
            <a:xfrm>
              <a:off x="4148955" y="2618283"/>
              <a:ext cx="303455" cy="120265"/>
            </a:xfrm>
            <a:custGeom>
              <a:avLst/>
              <a:gdLst/>
              <a:ahLst/>
              <a:cxnLst/>
              <a:rect l="l" t="t" r="r" b="b"/>
              <a:pathLst>
                <a:path w="11569" h="4585" extrusionOk="0">
                  <a:moveTo>
                    <a:pt x="11507" y="0"/>
                  </a:moveTo>
                  <a:cubicBezTo>
                    <a:pt x="10063" y="1316"/>
                    <a:pt x="6035" y="2272"/>
                    <a:pt x="4170" y="2272"/>
                  </a:cubicBezTo>
                  <a:cubicBezTo>
                    <a:pt x="2570" y="2272"/>
                    <a:pt x="1648" y="1743"/>
                    <a:pt x="1119" y="1201"/>
                  </a:cubicBezTo>
                  <a:cubicBezTo>
                    <a:pt x="855" y="1424"/>
                    <a:pt x="536" y="1580"/>
                    <a:pt x="204" y="1655"/>
                  </a:cubicBezTo>
                  <a:cubicBezTo>
                    <a:pt x="75" y="1682"/>
                    <a:pt x="0" y="1811"/>
                    <a:pt x="34" y="1940"/>
                  </a:cubicBezTo>
                  <a:cubicBezTo>
                    <a:pt x="224" y="2638"/>
                    <a:pt x="997" y="4584"/>
                    <a:pt x="3703" y="4584"/>
                  </a:cubicBezTo>
                  <a:cubicBezTo>
                    <a:pt x="6001" y="4584"/>
                    <a:pt x="11568" y="2719"/>
                    <a:pt x="11568" y="421"/>
                  </a:cubicBezTo>
                  <a:cubicBezTo>
                    <a:pt x="11568" y="278"/>
                    <a:pt x="11548" y="136"/>
                    <a:pt x="11507" y="0"/>
                  </a:cubicBez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92" name="Google Shape;16292;p86"/>
            <p:cNvSpPr/>
            <p:nvPr/>
          </p:nvSpPr>
          <p:spPr>
            <a:xfrm>
              <a:off x="4137047" y="2520996"/>
              <a:ext cx="151714" cy="216817"/>
            </a:xfrm>
            <a:custGeom>
              <a:avLst/>
              <a:gdLst/>
              <a:ahLst/>
              <a:cxnLst/>
              <a:rect l="l" t="t" r="r" b="b"/>
              <a:pathLst>
                <a:path w="5784" h="8266" extrusionOk="0">
                  <a:moveTo>
                    <a:pt x="3634" y="0"/>
                  </a:moveTo>
                  <a:cubicBezTo>
                    <a:pt x="624" y="312"/>
                    <a:pt x="102" y="3269"/>
                    <a:pt x="14" y="3981"/>
                  </a:cubicBezTo>
                  <a:cubicBezTo>
                    <a:pt x="0" y="4076"/>
                    <a:pt x="54" y="4170"/>
                    <a:pt x="136" y="4211"/>
                  </a:cubicBezTo>
                  <a:cubicBezTo>
                    <a:pt x="341" y="4314"/>
                    <a:pt x="771" y="4470"/>
                    <a:pt x="1450" y="4470"/>
                  </a:cubicBezTo>
                  <a:cubicBezTo>
                    <a:pt x="1534" y="4470"/>
                    <a:pt x="1623" y="4467"/>
                    <a:pt x="1716" y="4462"/>
                  </a:cubicBezTo>
                  <a:cubicBezTo>
                    <a:pt x="1718" y="4462"/>
                    <a:pt x="1721" y="4462"/>
                    <a:pt x="1724" y="4462"/>
                  </a:cubicBezTo>
                  <a:cubicBezTo>
                    <a:pt x="1821" y="4462"/>
                    <a:pt x="1877" y="4573"/>
                    <a:pt x="1824" y="4652"/>
                  </a:cubicBezTo>
                  <a:cubicBezTo>
                    <a:pt x="1546" y="5018"/>
                    <a:pt x="1092" y="5269"/>
                    <a:pt x="665" y="5371"/>
                  </a:cubicBezTo>
                  <a:cubicBezTo>
                    <a:pt x="536" y="5398"/>
                    <a:pt x="454" y="5527"/>
                    <a:pt x="495" y="5655"/>
                  </a:cubicBezTo>
                  <a:cubicBezTo>
                    <a:pt x="671" y="6306"/>
                    <a:pt x="1363" y="8029"/>
                    <a:pt x="3628" y="8266"/>
                  </a:cubicBezTo>
                  <a:cubicBezTo>
                    <a:pt x="4916" y="7412"/>
                    <a:pt x="5784" y="5886"/>
                    <a:pt x="5784" y="4137"/>
                  </a:cubicBezTo>
                  <a:cubicBezTo>
                    <a:pt x="5784" y="2387"/>
                    <a:pt x="4916" y="855"/>
                    <a:pt x="3634" y="0"/>
                  </a:cubicBezTo>
                  <a:close/>
                </a:path>
              </a:pathLst>
            </a:custGeom>
            <a:solidFill>
              <a:srgbClr val="BEC7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93" name="Google Shape;16293;p86"/>
            <p:cNvSpPr/>
            <p:nvPr/>
          </p:nvSpPr>
          <p:spPr>
            <a:xfrm>
              <a:off x="4148771" y="2649759"/>
              <a:ext cx="131281" cy="88054"/>
            </a:xfrm>
            <a:custGeom>
              <a:avLst/>
              <a:gdLst/>
              <a:ahLst/>
              <a:cxnLst/>
              <a:rect l="l" t="t" r="r" b="b"/>
              <a:pathLst>
                <a:path w="5005" h="3357" extrusionOk="0">
                  <a:moveTo>
                    <a:pt x="1126" y="1"/>
                  </a:moveTo>
                  <a:cubicBezTo>
                    <a:pt x="862" y="224"/>
                    <a:pt x="543" y="380"/>
                    <a:pt x="211" y="455"/>
                  </a:cubicBezTo>
                  <a:cubicBezTo>
                    <a:pt x="82" y="482"/>
                    <a:pt x="1" y="618"/>
                    <a:pt x="41" y="740"/>
                  </a:cubicBezTo>
                  <a:cubicBezTo>
                    <a:pt x="218" y="1391"/>
                    <a:pt x="909" y="3113"/>
                    <a:pt x="3174" y="3357"/>
                  </a:cubicBezTo>
                  <a:cubicBezTo>
                    <a:pt x="4015" y="2787"/>
                    <a:pt x="4659" y="1974"/>
                    <a:pt x="5005" y="1024"/>
                  </a:cubicBezTo>
                  <a:lnTo>
                    <a:pt x="5005" y="1024"/>
                  </a:lnTo>
                  <a:cubicBezTo>
                    <a:pt x="4700" y="1058"/>
                    <a:pt x="4422" y="1072"/>
                    <a:pt x="4177" y="1072"/>
                  </a:cubicBezTo>
                  <a:cubicBezTo>
                    <a:pt x="2577" y="1072"/>
                    <a:pt x="1655" y="543"/>
                    <a:pt x="1126" y="1"/>
                  </a:cubicBezTo>
                  <a:close/>
                </a:path>
              </a:pathLst>
            </a:custGeom>
            <a:solidFill>
              <a:srgbClr val="7F92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94" name="Google Shape;16294;p86"/>
            <p:cNvSpPr/>
            <p:nvPr/>
          </p:nvSpPr>
          <p:spPr>
            <a:xfrm>
              <a:off x="4315411" y="2615608"/>
              <a:ext cx="77588" cy="55109"/>
            </a:xfrm>
            <a:custGeom>
              <a:avLst/>
              <a:gdLst/>
              <a:ahLst/>
              <a:cxnLst/>
              <a:rect l="l" t="t" r="r" b="b"/>
              <a:pathLst>
                <a:path w="2958" h="2101" extrusionOk="0">
                  <a:moveTo>
                    <a:pt x="937" y="1"/>
                  </a:moveTo>
                  <a:cubicBezTo>
                    <a:pt x="835" y="1"/>
                    <a:pt x="727" y="48"/>
                    <a:pt x="659" y="130"/>
                  </a:cubicBezTo>
                  <a:lnTo>
                    <a:pt x="137" y="706"/>
                  </a:lnTo>
                  <a:cubicBezTo>
                    <a:pt x="1" y="855"/>
                    <a:pt x="8" y="1092"/>
                    <a:pt x="157" y="1235"/>
                  </a:cubicBezTo>
                  <a:cubicBezTo>
                    <a:pt x="595" y="1654"/>
                    <a:pt x="1201" y="2101"/>
                    <a:pt x="1591" y="2101"/>
                  </a:cubicBezTo>
                  <a:cubicBezTo>
                    <a:pt x="1636" y="2101"/>
                    <a:pt x="1678" y="2095"/>
                    <a:pt x="1717" y="2082"/>
                  </a:cubicBezTo>
                  <a:cubicBezTo>
                    <a:pt x="2178" y="1933"/>
                    <a:pt x="2957" y="530"/>
                    <a:pt x="2829" y="292"/>
                  </a:cubicBezTo>
                  <a:cubicBezTo>
                    <a:pt x="2693" y="28"/>
                    <a:pt x="1405" y="1"/>
                    <a:pt x="937" y="1"/>
                  </a:cubicBezTo>
                  <a:close/>
                </a:path>
              </a:pathLst>
            </a:custGeom>
            <a:solidFill>
              <a:srgbClr val="BEC7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95" name="Google Shape;16295;p86"/>
            <p:cNvSpPr/>
            <p:nvPr/>
          </p:nvSpPr>
          <p:spPr>
            <a:xfrm>
              <a:off x="4173323" y="2580748"/>
              <a:ext cx="24394" cy="30453"/>
            </a:xfrm>
            <a:custGeom>
              <a:avLst/>
              <a:gdLst/>
              <a:ahLst/>
              <a:cxnLst/>
              <a:rect l="l" t="t" r="r" b="b"/>
              <a:pathLst>
                <a:path w="930" h="1161" extrusionOk="0">
                  <a:moveTo>
                    <a:pt x="461" y="1"/>
                  </a:moveTo>
                  <a:cubicBezTo>
                    <a:pt x="210" y="1"/>
                    <a:pt x="0" y="211"/>
                    <a:pt x="0" y="469"/>
                  </a:cubicBezTo>
                  <a:lnTo>
                    <a:pt x="0" y="699"/>
                  </a:lnTo>
                  <a:cubicBezTo>
                    <a:pt x="0" y="950"/>
                    <a:pt x="210" y="1160"/>
                    <a:pt x="461" y="1160"/>
                  </a:cubicBezTo>
                  <a:cubicBezTo>
                    <a:pt x="719" y="1160"/>
                    <a:pt x="929" y="950"/>
                    <a:pt x="929" y="699"/>
                  </a:cubicBezTo>
                  <a:lnTo>
                    <a:pt x="929" y="469"/>
                  </a:lnTo>
                  <a:cubicBezTo>
                    <a:pt x="929" y="211"/>
                    <a:pt x="719" y="1"/>
                    <a:pt x="461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96" name="Google Shape;16296;p86"/>
            <p:cNvSpPr/>
            <p:nvPr/>
          </p:nvSpPr>
          <p:spPr>
            <a:xfrm>
              <a:off x="4179356" y="2586807"/>
              <a:ext cx="12118" cy="12302"/>
            </a:xfrm>
            <a:custGeom>
              <a:avLst/>
              <a:gdLst/>
              <a:ahLst/>
              <a:cxnLst/>
              <a:rect l="l" t="t" r="r" b="b"/>
              <a:pathLst>
                <a:path w="462" h="469" extrusionOk="0">
                  <a:moveTo>
                    <a:pt x="231" y="0"/>
                  </a:moveTo>
                  <a:cubicBezTo>
                    <a:pt x="103" y="0"/>
                    <a:pt x="1" y="109"/>
                    <a:pt x="1" y="231"/>
                  </a:cubicBezTo>
                  <a:cubicBezTo>
                    <a:pt x="1" y="360"/>
                    <a:pt x="103" y="468"/>
                    <a:pt x="231" y="468"/>
                  </a:cubicBezTo>
                  <a:cubicBezTo>
                    <a:pt x="360" y="468"/>
                    <a:pt x="462" y="360"/>
                    <a:pt x="462" y="231"/>
                  </a:cubicBezTo>
                  <a:cubicBezTo>
                    <a:pt x="462" y="109"/>
                    <a:pt x="360" y="0"/>
                    <a:pt x="2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97" name="Google Shape;16297;p86"/>
            <p:cNvSpPr/>
            <p:nvPr/>
          </p:nvSpPr>
          <p:spPr>
            <a:xfrm>
              <a:off x="4334978" y="2629300"/>
              <a:ext cx="52145" cy="16918"/>
            </a:xfrm>
            <a:custGeom>
              <a:avLst/>
              <a:gdLst/>
              <a:ahLst/>
              <a:cxnLst/>
              <a:rect l="l" t="t" r="r" b="b"/>
              <a:pathLst>
                <a:path w="1988" h="645" extrusionOk="0">
                  <a:moveTo>
                    <a:pt x="313" y="1"/>
                  </a:moveTo>
                  <a:cubicBezTo>
                    <a:pt x="1" y="1"/>
                    <a:pt x="1" y="469"/>
                    <a:pt x="313" y="469"/>
                  </a:cubicBezTo>
                  <a:cubicBezTo>
                    <a:pt x="808" y="475"/>
                    <a:pt x="1296" y="536"/>
                    <a:pt x="1777" y="645"/>
                  </a:cubicBezTo>
                  <a:cubicBezTo>
                    <a:pt x="1859" y="509"/>
                    <a:pt x="1927" y="367"/>
                    <a:pt x="1988" y="218"/>
                  </a:cubicBezTo>
                  <a:cubicBezTo>
                    <a:pt x="1438" y="82"/>
                    <a:pt x="876" y="8"/>
                    <a:pt x="313" y="1"/>
                  </a:cubicBez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298" name="Google Shape;16298;p86"/>
          <p:cNvGrpSpPr/>
          <p:nvPr/>
        </p:nvGrpSpPr>
        <p:grpSpPr>
          <a:xfrm>
            <a:off x="4686434" y="2432916"/>
            <a:ext cx="367377" cy="370079"/>
            <a:chOff x="4686434" y="2432916"/>
            <a:chExt cx="367377" cy="370079"/>
          </a:xfrm>
        </p:grpSpPr>
        <p:sp>
          <p:nvSpPr>
            <p:cNvPr id="16299" name="Google Shape;16299;p86"/>
            <p:cNvSpPr/>
            <p:nvPr/>
          </p:nvSpPr>
          <p:spPr>
            <a:xfrm>
              <a:off x="4795105" y="2432916"/>
              <a:ext cx="175426" cy="76198"/>
            </a:xfrm>
            <a:custGeom>
              <a:avLst/>
              <a:gdLst/>
              <a:ahLst/>
              <a:cxnLst/>
              <a:rect l="l" t="t" r="r" b="b"/>
              <a:pathLst>
                <a:path w="6688" h="2905" extrusionOk="0">
                  <a:moveTo>
                    <a:pt x="6451" y="1"/>
                  </a:moveTo>
                  <a:cubicBezTo>
                    <a:pt x="6444" y="1"/>
                    <a:pt x="6436" y="1"/>
                    <a:pt x="6428" y="2"/>
                  </a:cubicBezTo>
                  <a:cubicBezTo>
                    <a:pt x="5215" y="172"/>
                    <a:pt x="2258" y="741"/>
                    <a:pt x="0" y="2463"/>
                  </a:cubicBezTo>
                  <a:lnTo>
                    <a:pt x="4842" y="2904"/>
                  </a:lnTo>
                  <a:cubicBezTo>
                    <a:pt x="5120" y="1772"/>
                    <a:pt x="6028" y="795"/>
                    <a:pt x="6571" y="294"/>
                  </a:cubicBezTo>
                  <a:cubicBezTo>
                    <a:pt x="6687" y="190"/>
                    <a:pt x="6600" y="1"/>
                    <a:pt x="6451" y="1"/>
                  </a:cubicBezTo>
                  <a:close/>
                </a:path>
              </a:pathLst>
            </a:custGeom>
            <a:solidFill>
              <a:srgbClr val="C8D3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00" name="Google Shape;16300;p86"/>
            <p:cNvSpPr/>
            <p:nvPr/>
          </p:nvSpPr>
          <p:spPr>
            <a:xfrm>
              <a:off x="4795105" y="2726771"/>
              <a:ext cx="175374" cy="76224"/>
            </a:xfrm>
            <a:custGeom>
              <a:avLst/>
              <a:gdLst/>
              <a:ahLst/>
              <a:cxnLst/>
              <a:rect l="l" t="t" r="r" b="b"/>
              <a:pathLst>
                <a:path w="6686" h="2906" extrusionOk="0">
                  <a:moveTo>
                    <a:pt x="4842" y="1"/>
                  </a:moveTo>
                  <a:lnTo>
                    <a:pt x="0" y="441"/>
                  </a:lnTo>
                  <a:cubicBezTo>
                    <a:pt x="2258" y="2164"/>
                    <a:pt x="5215" y="2733"/>
                    <a:pt x="6428" y="2903"/>
                  </a:cubicBezTo>
                  <a:cubicBezTo>
                    <a:pt x="6438" y="2904"/>
                    <a:pt x="6448" y="2905"/>
                    <a:pt x="6458" y="2905"/>
                  </a:cubicBezTo>
                  <a:cubicBezTo>
                    <a:pt x="6603" y="2905"/>
                    <a:pt x="6685" y="2719"/>
                    <a:pt x="6571" y="2611"/>
                  </a:cubicBezTo>
                  <a:cubicBezTo>
                    <a:pt x="6028" y="2109"/>
                    <a:pt x="5120" y="1133"/>
                    <a:pt x="4842" y="1"/>
                  </a:cubicBezTo>
                  <a:close/>
                </a:path>
              </a:pathLst>
            </a:custGeom>
            <a:solidFill>
              <a:srgbClr val="C8D3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01" name="Google Shape;16301;p86"/>
            <p:cNvSpPr/>
            <p:nvPr/>
          </p:nvSpPr>
          <p:spPr>
            <a:xfrm>
              <a:off x="4686434" y="2485428"/>
              <a:ext cx="367377" cy="265028"/>
            </a:xfrm>
            <a:custGeom>
              <a:avLst/>
              <a:gdLst/>
              <a:ahLst/>
              <a:cxnLst/>
              <a:rect l="l" t="t" r="r" b="b"/>
              <a:pathLst>
                <a:path w="14006" h="10104" extrusionOk="0">
                  <a:moveTo>
                    <a:pt x="6503" y="0"/>
                  </a:moveTo>
                  <a:cubicBezTo>
                    <a:pt x="2523" y="0"/>
                    <a:pt x="1723" y="2767"/>
                    <a:pt x="150" y="4740"/>
                  </a:cubicBezTo>
                  <a:cubicBezTo>
                    <a:pt x="0" y="4923"/>
                    <a:pt x="0" y="5181"/>
                    <a:pt x="150" y="5371"/>
                  </a:cubicBezTo>
                  <a:cubicBezTo>
                    <a:pt x="1723" y="7344"/>
                    <a:pt x="2530" y="10103"/>
                    <a:pt x="6503" y="10103"/>
                  </a:cubicBezTo>
                  <a:cubicBezTo>
                    <a:pt x="6508" y="10103"/>
                    <a:pt x="6513" y="10103"/>
                    <a:pt x="6519" y="10103"/>
                  </a:cubicBezTo>
                  <a:cubicBezTo>
                    <a:pt x="8757" y="10103"/>
                    <a:pt x="10729" y="8634"/>
                    <a:pt x="11372" y="6489"/>
                  </a:cubicBezTo>
                  <a:cubicBezTo>
                    <a:pt x="11433" y="6294"/>
                    <a:pt x="11616" y="6173"/>
                    <a:pt x="11807" y="6173"/>
                  </a:cubicBezTo>
                  <a:cubicBezTo>
                    <a:pt x="11868" y="6173"/>
                    <a:pt x="11930" y="6185"/>
                    <a:pt x="11989" y="6211"/>
                  </a:cubicBezTo>
                  <a:lnTo>
                    <a:pt x="13657" y="6923"/>
                  </a:lnTo>
                  <a:cubicBezTo>
                    <a:pt x="13687" y="6936"/>
                    <a:pt x="13717" y="6942"/>
                    <a:pt x="13746" y="6942"/>
                  </a:cubicBezTo>
                  <a:cubicBezTo>
                    <a:pt x="13888" y="6942"/>
                    <a:pt x="14006" y="6804"/>
                    <a:pt x="13955" y="6652"/>
                  </a:cubicBezTo>
                  <a:lnTo>
                    <a:pt x="13541" y="5418"/>
                  </a:lnTo>
                  <a:cubicBezTo>
                    <a:pt x="13460" y="5181"/>
                    <a:pt x="13467" y="4923"/>
                    <a:pt x="13541" y="4692"/>
                  </a:cubicBezTo>
                  <a:lnTo>
                    <a:pt x="13955" y="3452"/>
                  </a:lnTo>
                  <a:cubicBezTo>
                    <a:pt x="14006" y="3305"/>
                    <a:pt x="13887" y="3162"/>
                    <a:pt x="13744" y="3162"/>
                  </a:cubicBezTo>
                  <a:cubicBezTo>
                    <a:pt x="13715" y="3162"/>
                    <a:pt x="13686" y="3168"/>
                    <a:pt x="13657" y="3180"/>
                  </a:cubicBezTo>
                  <a:lnTo>
                    <a:pt x="11995" y="3899"/>
                  </a:lnTo>
                  <a:cubicBezTo>
                    <a:pt x="11937" y="3923"/>
                    <a:pt x="11877" y="3934"/>
                    <a:pt x="11818" y="3934"/>
                  </a:cubicBezTo>
                  <a:cubicBezTo>
                    <a:pt x="11623" y="3934"/>
                    <a:pt x="11441" y="3812"/>
                    <a:pt x="11378" y="3614"/>
                  </a:cubicBezTo>
                  <a:cubicBezTo>
                    <a:pt x="10727" y="1465"/>
                    <a:pt x="8747" y="0"/>
                    <a:pt x="6503" y="0"/>
                  </a:cubicBezTo>
                  <a:close/>
                </a:path>
              </a:pathLst>
            </a:custGeom>
            <a:solidFill>
              <a:srgbClr val="E3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02" name="Google Shape;16302;p86"/>
            <p:cNvSpPr/>
            <p:nvPr/>
          </p:nvSpPr>
          <p:spPr>
            <a:xfrm>
              <a:off x="4686434" y="2517980"/>
              <a:ext cx="238719" cy="232476"/>
            </a:xfrm>
            <a:custGeom>
              <a:avLst/>
              <a:gdLst/>
              <a:ahLst/>
              <a:cxnLst/>
              <a:rect l="l" t="t" r="r" b="b"/>
              <a:pathLst>
                <a:path w="9101" h="8863" extrusionOk="0">
                  <a:moveTo>
                    <a:pt x="2835" y="0"/>
                  </a:moveTo>
                  <a:lnTo>
                    <a:pt x="2835" y="0"/>
                  </a:lnTo>
                  <a:cubicBezTo>
                    <a:pt x="1702" y="983"/>
                    <a:pt x="1051" y="2367"/>
                    <a:pt x="143" y="3499"/>
                  </a:cubicBezTo>
                  <a:cubicBezTo>
                    <a:pt x="0" y="3682"/>
                    <a:pt x="0" y="3946"/>
                    <a:pt x="143" y="4130"/>
                  </a:cubicBezTo>
                  <a:cubicBezTo>
                    <a:pt x="1723" y="6103"/>
                    <a:pt x="2523" y="8862"/>
                    <a:pt x="6503" y="8862"/>
                  </a:cubicBezTo>
                  <a:cubicBezTo>
                    <a:pt x="7412" y="8862"/>
                    <a:pt x="8314" y="8618"/>
                    <a:pt x="9100" y="8150"/>
                  </a:cubicBezTo>
                  <a:cubicBezTo>
                    <a:pt x="5459" y="7527"/>
                    <a:pt x="2808" y="4374"/>
                    <a:pt x="2808" y="685"/>
                  </a:cubicBezTo>
                  <a:cubicBezTo>
                    <a:pt x="2808" y="454"/>
                    <a:pt x="2814" y="224"/>
                    <a:pt x="2835" y="0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03" name="Google Shape;16303;p86"/>
            <p:cNvSpPr/>
            <p:nvPr/>
          </p:nvSpPr>
          <p:spPr>
            <a:xfrm>
              <a:off x="4725386" y="2593916"/>
              <a:ext cx="30086" cy="30086"/>
            </a:xfrm>
            <a:custGeom>
              <a:avLst/>
              <a:gdLst/>
              <a:ahLst/>
              <a:cxnLst/>
              <a:rect l="l" t="t" r="r" b="b"/>
              <a:pathLst>
                <a:path w="1147" h="1147" extrusionOk="0">
                  <a:moveTo>
                    <a:pt x="577" y="0"/>
                  </a:moveTo>
                  <a:cubicBezTo>
                    <a:pt x="258" y="0"/>
                    <a:pt x="0" y="258"/>
                    <a:pt x="0" y="577"/>
                  </a:cubicBezTo>
                  <a:cubicBezTo>
                    <a:pt x="0" y="889"/>
                    <a:pt x="258" y="1146"/>
                    <a:pt x="577" y="1146"/>
                  </a:cubicBezTo>
                  <a:cubicBezTo>
                    <a:pt x="889" y="1146"/>
                    <a:pt x="1146" y="889"/>
                    <a:pt x="1146" y="577"/>
                  </a:cubicBezTo>
                  <a:cubicBezTo>
                    <a:pt x="1146" y="258"/>
                    <a:pt x="889" y="0"/>
                    <a:pt x="577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04" name="Google Shape;16304;p86"/>
            <p:cNvSpPr/>
            <p:nvPr/>
          </p:nvSpPr>
          <p:spPr>
            <a:xfrm>
              <a:off x="4737478" y="2599949"/>
              <a:ext cx="12118" cy="11961"/>
            </a:xfrm>
            <a:custGeom>
              <a:avLst/>
              <a:gdLst/>
              <a:ahLst/>
              <a:cxnLst/>
              <a:rect l="l" t="t" r="r" b="b"/>
              <a:pathLst>
                <a:path w="462" h="456" extrusionOk="0">
                  <a:moveTo>
                    <a:pt x="231" y="1"/>
                  </a:moveTo>
                  <a:cubicBezTo>
                    <a:pt x="102" y="1"/>
                    <a:pt x="0" y="103"/>
                    <a:pt x="0" y="225"/>
                  </a:cubicBezTo>
                  <a:cubicBezTo>
                    <a:pt x="0" y="354"/>
                    <a:pt x="102" y="455"/>
                    <a:pt x="231" y="455"/>
                  </a:cubicBezTo>
                  <a:cubicBezTo>
                    <a:pt x="353" y="455"/>
                    <a:pt x="462" y="354"/>
                    <a:pt x="462" y="225"/>
                  </a:cubicBezTo>
                  <a:cubicBezTo>
                    <a:pt x="462" y="103"/>
                    <a:pt x="353" y="1"/>
                    <a:pt x="2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05" name="Google Shape;16305;p86"/>
            <p:cNvSpPr/>
            <p:nvPr/>
          </p:nvSpPr>
          <p:spPr>
            <a:xfrm>
              <a:off x="4772862" y="2488261"/>
              <a:ext cx="51253" cy="259336"/>
            </a:xfrm>
            <a:custGeom>
              <a:avLst/>
              <a:gdLst/>
              <a:ahLst/>
              <a:cxnLst/>
              <a:rect l="l" t="t" r="r" b="b"/>
              <a:pathLst>
                <a:path w="1954" h="9887" extrusionOk="0">
                  <a:moveTo>
                    <a:pt x="1954" y="1"/>
                  </a:moveTo>
                  <a:cubicBezTo>
                    <a:pt x="1560" y="69"/>
                    <a:pt x="1167" y="184"/>
                    <a:pt x="794" y="340"/>
                  </a:cubicBezTo>
                  <a:cubicBezTo>
                    <a:pt x="299" y="1642"/>
                    <a:pt x="1" y="3222"/>
                    <a:pt x="1" y="4944"/>
                  </a:cubicBezTo>
                  <a:cubicBezTo>
                    <a:pt x="1" y="6659"/>
                    <a:pt x="299" y="8246"/>
                    <a:pt x="794" y="9548"/>
                  </a:cubicBezTo>
                  <a:cubicBezTo>
                    <a:pt x="1167" y="9704"/>
                    <a:pt x="1560" y="9812"/>
                    <a:pt x="1954" y="9887"/>
                  </a:cubicBezTo>
                  <a:cubicBezTo>
                    <a:pt x="1628" y="8497"/>
                    <a:pt x="1432" y="6795"/>
                    <a:pt x="1432" y="4944"/>
                  </a:cubicBezTo>
                  <a:cubicBezTo>
                    <a:pt x="1432" y="3100"/>
                    <a:pt x="1628" y="1391"/>
                    <a:pt x="1954" y="1"/>
                  </a:cubicBezTo>
                  <a:close/>
                </a:path>
              </a:pathLst>
            </a:custGeom>
            <a:solidFill>
              <a:srgbClr val="7F92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06" name="Google Shape;16306;p86"/>
            <p:cNvSpPr/>
            <p:nvPr/>
          </p:nvSpPr>
          <p:spPr>
            <a:xfrm>
              <a:off x="4772862" y="2606900"/>
              <a:ext cx="51253" cy="140698"/>
            </a:xfrm>
            <a:custGeom>
              <a:avLst/>
              <a:gdLst/>
              <a:ahLst/>
              <a:cxnLst/>
              <a:rect l="l" t="t" r="r" b="b"/>
              <a:pathLst>
                <a:path w="1954" h="5364" extrusionOk="0">
                  <a:moveTo>
                    <a:pt x="8" y="0"/>
                  </a:moveTo>
                  <a:cubicBezTo>
                    <a:pt x="8" y="143"/>
                    <a:pt x="1" y="278"/>
                    <a:pt x="1" y="428"/>
                  </a:cubicBezTo>
                  <a:cubicBezTo>
                    <a:pt x="1" y="2143"/>
                    <a:pt x="299" y="3730"/>
                    <a:pt x="794" y="5025"/>
                  </a:cubicBezTo>
                  <a:cubicBezTo>
                    <a:pt x="1167" y="5188"/>
                    <a:pt x="1560" y="5296"/>
                    <a:pt x="1954" y="5364"/>
                  </a:cubicBezTo>
                  <a:cubicBezTo>
                    <a:pt x="1737" y="4401"/>
                    <a:pt x="1587" y="3418"/>
                    <a:pt x="1513" y="2428"/>
                  </a:cubicBezTo>
                  <a:cubicBezTo>
                    <a:pt x="862" y="1716"/>
                    <a:pt x="353" y="895"/>
                    <a:pt x="8" y="0"/>
                  </a:cubicBez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07" name="Google Shape;16307;p86"/>
            <p:cNvSpPr/>
            <p:nvPr/>
          </p:nvSpPr>
          <p:spPr>
            <a:xfrm>
              <a:off x="4847381" y="2485769"/>
              <a:ext cx="47529" cy="264503"/>
            </a:xfrm>
            <a:custGeom>
              <a:avLst/>
              <a:gdLst/>
              <a:ahLst/>
              <a:cxnLst/>
              <a:rect l="l" t="t" r="r" b="b"/>
              <a:pathLst>
                <a:path w="1812" h="10084" extrusionOk="0">
                  <a:moveTo>
                    <a:pt x="584" y="1"/>
                  </a:moveTo>
                  <a:cubicBezTo>
                    <a:pt x="218" y="1371"/>
                    <a:pt x="1" y="3127"/>
                    <a:pt x="1" y="5039"/>
                  </a:cubicBezTo>
                  <a:cubicBezTo>
                    <a:pt x="1" y="6958"/>
                    <a:pt x="218" y="8707"/>
                    <a:pt x="584" y="10084"/>
                  </a:cubicBezTo>
                  <a:cubicBezTo>
                    <a:pt x="998" y="10063"/>
                    <a:pt x="1411" y="9995"/>
                    <a:pt x="1811" y="9880"/>
                  </a:cubicBezTo>
                  <a:cubicBezTo>
                    <a:pt x="1513" y="8558"/>
                    <a:pt x="1337" y="6876"/>
                    <a:pt x="1337" y="5039"/>
                  </a:cubicBezTo>
                  <a:cubicBezTo>
                    <a:pt x="1337" y="3201"/>
                    <a:pt x="1513" y="1520"/>
                    <a:pt x="1811" y="198"/>
                  </a:cubicBezTo>
                  <a:cubicBezTo>
                    <a:pt x="1411" y="82"/>
                    <a:pt x="998" y="14"/>
                    <a:pt x="584" y="1"/>
                  </a:cubicBezTo>
                  <a:close/>
                </a:path>
              </a:pathLst>
            </a:custGeom>
            <a:solidFill>
              <a:srgbClr val="7F92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08" name="Google Shape;16308;p86"/>
            <p:cNvSpPr/>
            <p:nvPr/>
          </p:nvSpPr>
          <p:spPr>
            <a:xfrm>
              <a:off x="4853440" y="2704528"/>
              <a:ext cx="41470" cy="45745"/>
            </a:xfrm>
            <a:custGeom>
              <a:avLst/>
              <a:gdLst/>
              <a:ahLst/>
              <a:cxnLst/>
              <a:rect l="l" t="t" r="r" b="b"/>
              <a:pathLst>
                <a:path w="1581" h="1744" extrusionOk="0">
                  <a:moveTo>
                    <a:pt x="0" y="1"/>
                  </a:moveTo>
                  <a:lnTo>
                    <a:pt x="0" y="1"/>
                  </a:lnTo>
                  <a:cubicBezTo>
                    <a:pt x="82" y="584"/>
                    <a:pt x="204" y="1167"/>
                    <a:pt x="353" y="1744"/>
                  </a:cubicBezTo>
                  <a:cubicBezTo>
                    <a:pt x="767" y="1723"/>
                    <a:pt x="1180" y="1655"/>
                    <a:pt x="1580" y="1540"/>
                  </a:cubicBezTo>
                  <a:cubicBezTo>
                    <a:pt x="1519" y="1269"/>
                    <a:pt x="1465" y="984"/>
                    <a:pt x="1418" y="693"/>
                  </a:cubicBezTo>
                  <a:cubicBezTo>
                    <a:pt x="923" y="510"/>
                    <a:pt x="448" y="279"/>
                    <a:pt x="0" y="1"/>
                  </a:cubicBez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09" name="Google Shape;16309;p86"/>
            <p:cNvSpPr/>
            <p:nvPr/>
          </p:nvSpPr>
          <p:spPr>
            <a:xfrm>
              <a:off x="4915868" y="2510845"/>
              <a:ext cx="46611" cy="214168"/>
            </a:xfrm>
            <a:custGeom>
              <a:avLst/>
              <a:gdLst/>
              <a:ahLst/>
              <a:cxnLst/>
              <a:rect l="l" t="t" r="r" b="b"/>
              <a:pathLst>
                <a:path w="1777" h="8165" extrusionOk="0">
                  <a:moveTo>
                    <a:pt x="740" y="1"/>
                  </a:moveTo>
                  <a:cubicBezTo>
                    <a:pt x="0" y="2672"/>
                    <a:pt x="0" y="5493"/>
                    <a:pt x="740" y="8165"/>
                  </a:cubicBezTo>
                  <a:cubicBezTo>
                    <a:pt x="1133" y="7887"/>
                    <a:pt x="1479" y="7554"/>
                    <a:pt x="1777" y="7175"/>
                  </a:cubicBezTo>
                  <a:cubicBezTo>
                    <a:pt x="1289" y="5141"/>
                    <a:pt x="1289" y="3025"/>
                    <a:pt x="1777" y="998"/>
                  </a:cubicBezTo>
                  <a:cubicBezTo>
                    <a:pt x="1479" y="618"/>
                    <a:pt x="1133" y="279"/>
                    <a:pt x="740" y="1"/>
                  </a:cubicBezTo>
                  <a:close/>
                </a:path>
              </a:pathLst>
            </a:custGeom>
            <a:solidFill>
              <a:srgbClr val="7F92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310" name="Google Shape;16310;p86"/>
          <p:cNvGrpSpPr/>
          <p:nvPr/>
        </p:nvGrpSpPr>
        <p:grpSpPr>
          <a:xfrm>
            <a:off x="6328222" y="2056306"/>
            <a:ext cx="372099" cy="293986"/>
            <a:chOff x="6328222" y="2056306"/>
            <a:chExt cx="372099" cy="293986"/>
          </a:xfrm>
        </p:grpSpPr>
        <p:sp>
          <p:nvSpPr>
            <p:cNvPr id="16311" name="Google Shape;16311;p86"/>
            <p:cNvSpPr/>
            <p:nvPr/>
          </p:nvSpPr>
          <p:spPr>
            <a:xfrm>
              <a:off x="6581656" y="2179875"/>
              <a:ext cx="58021" cy="170416"/>
            </a:xfrm>
            <a:custGeom>
              <a:avLst/>
              <a:gdLst/>
              <a:ahLst/>
              <a:cxnLst/>
              <a:rect l="l" t="t" r="r" b="b"/>
              <a:pathLst>
                <a:path w="2212" h="6497" extrusionOk="0">
                  <a:moveTo>
                    <a:pt x="2150" y="0"/>
                  </a:moveTo>
                  <a:lnTo>
                    <a:pt x="415" y="448"/>
                  </a:lnTo>
                  <a:cubicBezTo>
                    <a:pt x="415" y="448"/>
                    <a:pt x="1371" y="2536"/>
                    <a:pt x="1316" y="3357"/>
                  </a:cubicBezTo>
                  <a:cubicBezTo>
                    <a:pt x="1235" y="4475"/>
                    <a:pt x="638" y="5825"/>
                    <a:pt x="638" y="5825"/>
                  </a:cubicBezTo>
                  <a:lnTo>
                    <a:pt x="516" y="5825"/>
                  </a:lnTo>
                  <a:cubicBezTo>
                    <a:pt x="326" y="5825"/>
                    <a:pt x="150" y="5947"/>
                    <a:pt x="89" y="6130"/>
                  </a:cubicBezTo>
                  <a:lnTo>
                    <a:pt x="28" y="6320"/>
                  </a:lnTo>
                  <a:cubicBezTo>
                    <a:pt x="1" y="6401"/>
                    <a:pt x="62" y="6496"/>
                    <a:pt x="157" y="6496"/>
                  </a:cubicBezTo>
                  <a:lnTo>
                    <a:pt x="1005" y="6496"/>
                  </a:lnTo>
                  <a:cubicBezTo>
                    <a:pt x="1059" y="6496"/>
                    <a:pt x="1106" y="6462"/>
                    <a:pt x="1127" y="6408"/>
                  </a:cubicBezTo>
                  <a:lnTo>
                    <a:pt x="2211" y="3804"/>
                  </a:lnTo>
                  <a:lnTo>
                    <a:pt x="2150" y="0"/>
                  </a:ln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12" name="Google Shape;16312;p86"/>
            <p:cNvSpPr/>
            <p:nvPr/>
          </p:nvSpPr>
          <p:spPr>
            <a:xfrm>
              <a:off x="6488461" y="2209227"/>
              <a:ext cx="51253" cy="141065"/>
            </a:xfrm>
            <a:custGeom>
              <a:avLst/>
              <a:gdLst/>
              <a:ahLst/>
              <a:cxnLst/>
              <a:rect l="l" t="t" r="r" b="b"/>
              <a:pathLst>
                <a:path w="1954" h="5378" extrusionOk="0">
                  <a:moveTo>
                    <a:pt x="1004" y="0"/>
                  </a:moveTo>
                  <a:lnTo>
                    <a:pt x="1" y="115"/>
                  </a:lnTo>
                  <a:cubicBezTo>
                    <a:pt x="740" y="1933"/>
                    <a:pt x="1289" y="4706"/>
                    <a:pt x="1289" y="4706"/>
                  </a:cubicBezTo>
                  <a:lnTo>
                    <a:pt x="1160" y="4706"/>
                  </a:lnTo>
                  <a:cubicBezTo>
                    <a:pt x="1155" y="4706"/>
                    <a:pt x="1151" y="4706"/>
                    <a:pt x="1146" y="4706"/>
                  </a:cubicBezTo>
                  <a:cubicBezTo>
                    <a:pt x="955" y="4706"/>
                    <a:pt x="793" y="4832"/>
                    <a:pt x="733" y="5011"/>
                  </a:cubicBezTo>
                  <a:lnTo>
                    <a:pt x="672" y="5201"/>
                  </a:lnTo>
                  <a:cubicBezTo>
                    <a:pt x="638" y="5289"/>
                    <a:pt x="706" y="5377"/>
                    <a:pt x="794" y="5377"/>
                  </a:cubicBezTo>
                  <a:lnTo>
                    <a:pt x="1811" y="5377"/>
                  </a:lnTo>
                  <a:cubicBezTo>
                    <a:pt x="1893" y="5377"/>
                    <a:pt x="1954" y="5309"/>
                    <a:pt x="1947" y="5235"/>
                  </a:cubicBezTo>
                  <a:lnTo>
                    <a:pt x="1737" y="2644"/>
                  </a:lnTo>
                  <a:lnTo>
                    <a:pt x="1004" y="0"/>
                  </a:ln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13" name="Google Shape;16313;p86"/>
            <p:cNvSpPr/>
            <p:nvPr/>
          </p:nvSpPr>
          <p:spPr>
            <a:xfrm>
              <a:off x="6642720" y="2150524"/>
              <a:ext cx="57601" cy="88238"/>
            </a:xfrm>
            <a:custGeom>
              <a:avLst/>
              <a:gdLst/>
              <a:ahLst/>
              <a:cxnLst/>
              <a:rect l="l" t="t" r="r" b="b"/>
              <a:pathLst>
                <a:path w="2196" h="3364" extrusionOk="0">
                  <a:moveTo>
                    <a:pt x="326" y="1"/>
                  </a:moveTo>
                  <a:cubicBezTo>
                    <a:pt x="132" y="1"/>
                    <a:pt x="0" y="279"/>
                    <a:pt x="202" y="414"/>
                  </a:cubicBezTo>
                  <a:lnTo>
                    <a:pt x="1151" y="1038"/>
                  </a:lnTo>
                  <a:cubicBezTo>
                    <a:pt x="1335" y="1167"/>
                    <a:pt x="1450" y="1377"/>
                    <a:pt x="1450" y="1601"/>
                  </a:cubicBezTo>
                  <a:lnTo>
                    <a:pt x="1450" y="2631"/>
                  </a:lnTo>
                  <a:cubicBezTo>
                    <a:pt x="1450" y="2869"/>
                    <a:pt x="1545" y="3099"/>
                    <a:pt x="1714" y="3269"/>
                  </a:cubicBezTo>
                  <a:lnTo>
                    <a:pt x="1741" y="3296"/>
                  </a:lnTo>
                  <a:cubicBezTo>
                    <a:pt x="1782" y="3337"/>
                    <a:pt x="1836" y="3357"/>
                    <a:pt x="1897" y="3357"/>
                  </a:cubicBezTo>
                  <a:lnTo>
                    <a:pt x="1897" y="3364"/>
                  </a:lnTo>
                  <a:cubicBezTo>
                    <a:pt x="2094" y="3364"/>
                    <a:pt x="2196" y="3120"/>
                    <a:pt x="2053" y="2984"/>
                  </a:cubicBezTo>
                  <a:lnTo>
                    <a:pt x="2026" y="2957"/>
                  </a:lnTo>
                  <a:cubicBezTo>
                    <a:pt x="1945" y="2869"/>
                    <a:pt x="1897" y="2753"/>
                    <a:pt x="1897" y="2638"/>
                  </a:cubicBezTo>
                  <a:lnTo>
                    <a:pt x="1897" y="1601"/>
                  </a:lnTo>
                  <a:cubicBezTo>
                    <a:pt x="1897" y="1228"/>
                    <a:pt x="1707" y="875"/>
                    <a:pt x="1396" y="672"/>
                  </a:cubicBezTo>
                  <a:lnTo>
                    <a:pt x="453" y="41"/>
                  </a:lnTo>
                  <a:cubicBezTo>
                    <a:pt x="410" y="13"/>
                    <a:pt x="367" y="1"/>
                    <a:pt x="326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14" name="Google Shape;16314;p86"/>
            <p:cNvSpPr/>
            <p:nvPr/>
          </p:nvSpPr>
          <p:spPr>
            <a:xfrm>
              <a:off x="6328222" y="2056620"/>
              <a:ext cx="352190" cy="293671"/>
            </a:xfrm>
            <a:custGeom>
              <a:avLst/>
              <a:gdLst/>
              <a:ahLst/>
              <a:cxnLst/>
              <a:rect l="l" t="t" r="r" b="b"/>
              <a:pathLst>
                <a:path w="13427" h="11196" extrusionOk="0">
                  <a:moveTo>
                    <a:pt x="2069" y="0"/>
                  </a:moveTo>
                  <a:cubicBezTo>
                    <a:pt x="1892" y="0"/>
                    <a:pt x="1723" y="68"/>
                    <a:pt x="1601" y="197"/>
                  </a:cubicBezTo>
                  <a:lnTo>
                    <a:pt x="1343" y="448"/>
                  </a:lnTo>
                  <a:lnTo>
                    <a:pt x="563" y="577"/>
                  </a:lnTo>
                  <a:cubicBezTo>
                    <a:pt x="238" y="631"/>
                    <a:pt x="1" y="916"/>
                    <a:pt x="1" y="1241"/>
                  </a:cubicBezTo>
                  <a:lnTo>
                    <a:pt x="1" y="1343"/>
                  </a:lnTo>
                  <a:cubicBezTo>
                    <a:pt x="1" y="1465"/>
                    <a:pt x="102" y="1567"/>
                    <a:pt x="224" y="1567"/>
                  </a:cubicBezTo>
                  <a:lnTo>
                    <a:pt x="1994" y="1567"/>
                  </a:lnTo>
                  <a:lnTo>
                    <a:pt x="1994" y="3506"/>
                  </a:lnTo>
                  <a:cubicBezTo>
                    <a:pt x="1994" y="4760"/>
                    <a:pt x="3255" y="5927"/>
                    <a:pt x="5147" y="5927"/>
                  </a:cubicBezTo>
                  <a:cubicBezTo>
                    <a:pt x="5269" y="5927"/>
                    <a:pt x="5371" y="6028"/>
                    <a:pt x="5378" y="6150"/>
                  </a:cubicBezTo>
                  <a:lnTo>
                    <a:pt x="5378" y="10524"/>
                  </a:lnTo>
                  <a:lnTo>
                    <a:pt x="5249" y="10524"/>
                  </a:lnTo>
                  <a:cubicBezTo>
                    <a:pt x="5059" y="10524"/>
                    <a:pt x="4883" y="10646"/>
                    <a:pt x="4822" y="10829"/>
                  </a:cubicBezTo>
                  <a:lnTo>
                    <a:pt x="4794" y="10910"/>
                  </a:lnTo>
                  <a:cubicBezTo>
                    <a:pt x="4747" y="11046"/>
                    <a:pt x="4856" y="11195"/>
                    <a:pt x="4998" y="11195"/>
                  </a:cubicBezTo>
                  <a:lnTo>
                    <a:pt x="5845" y="11195"/>
                  </a:lnTo>
                  <a:cubicBezTo>
                    <a:pt x="5954" y="11188"/>
                    <a:pt x="6049" y="11107"/>
                    <a:pt x="6056" y="10992"/>
                  </a:cubicBezTo>
                  <a:lnTo>
                    <a:pt x="6395" y="6313"/>
                  </a:lnTo>
                  <a:cubicBezTo>
                    <a:pt x="7561" y="6299"/>
                    <a:pt x="9595" y="6049"/>
                    <a:pt x="10978" y="5079"/>
                  </a:cubicBezTo>
                  <a:lnTo>
                    <a:pt x="11094" y="5608"/>
                  </a:lnTo>
                  <a:cubicBezTo>
                    <a:pt x="11162" y="5893"/>
                    <a:pt x="11263" y="6171"/>
                    <a:pt x="11406" y="6428"/>
                  </a:cubicBezTo>
                  <a:lnTo>
                    <a:pt x="12538" y="8503"/>
                  </a:lnTo>
                  <a:lnTo>
                    <a:pt x="12538" y="10524"/>
                  </a:lnTo>
                  <a:lnTo>
                    <a:pt x="12409" y="10524"/>
                  </a:lnTo>
                  <a:cubicBezTo>
                    <a:pt x="12219" y="10524"/>
                    <a:pt x="12050" y="10646"/>
                    <a:pt x="11989" y="10829"/>
                  </a:cubicBezTo>
                  <a:lnTo>
                    <a:pt x="11962" y="10910"/>
                  </a:lnTo>
                  <a:cubicBezTo>
                    <a:pt x="11914" y="11046"/>
                    <a:pt x="12016" y="11195"/>
                    <a:pt x="12158" y="11195"/>
                  </a:cubicBezTo>
                  <a:lnTo>
                    <a:pt x="13006" y="11195"/>
                  </a:lnTo>
                  <a:cubicBezTo>
                    <a:pt x="13121" y="11188"/>
                    <a:pt x="13216" y="11107"/>
                    <a:pt x="13223" y="10992"/>
                  </a:cubicBezTo>
                  <a:lnTo>
                    <a:pt x="13419" y="7981"/>
                  </a:lnTo>
                  <a:cubicBezTo>
                    <a:pt x="13426" y="7886"/>
                    <a:pt x="13406" y="7791"/>
                    <a:pt x="13358" y="7710"/>
                  </a:cubicBezTo>
                  <a:lnTo>
                    <a:pt x="13141" y="7391"/>
                  </a:lnTo>
                  <a:cubicBezTo>
                    <a:pt x="13047" y="7242"/>
                    <a:pt x="12992" y="7066"/>
                    <a:pt x="12992" y="6889"/>
                  </a:cubicBezTo>
                  <a:lnTo>
                    <a:pt x="12992" y="4476"/>
                  </a:lnTo>
                  <a:cubicBezTo>
                    <a:pt x="12992" y="4326"/>
                    <a:pt x="12979" y="4177"/>
                    <a:pt x="12958" y="4028"/>
                  </a:cubicBezTo>
                  <a:cubicBezTo>
                    <a:pt x="12802" y="3018"/>
                    <a:pt x="12118" y="2414"/>
                    <a:pt x="11460" y="1933"/>
                  </a:cubicBezTo>
                  <a:cubicBezTo>
                    <a:pt x="10450" y="1194"/>
                    <a:pt x="10287" y="407"/>
                    <a:pt x="9541" y="407"/>
                  </a:cubicBezTo>
                  <a:cubicBezTo>
                    <a:pt x="8832" y="407"/>
                    <a:pt x="9112" y="1268"/>
                    <a:pt x="8269" y="1268"/>
                  </a:cubicBezTo>
                  <a:cubicBezTo>
                    <a:pt x="8266" y="1268"/>
                    <a:pt x="8263" y="1268"/>
                    <a:pt x="8259" y="1268"/>
                  </a:cubicBezTo>
                  <a:cubicBezTo>
                    <a:pt x="7576" y="1262"/>
                    <a:pt x="7647" y="322"/>
                    <a:pt x="7067" y="322"/>
                  </a:cubicBezTo>
                  <a:cubicBezTo>
                    <a:pt x="7008" y="322"/>
                    <a:pt x="6943" y="332"/>
                    <a:pt x="6869" y="353"/>
                  </a:cubicBezTo>
                  <a:cubicBezTo>
                    <a:pt x="6198" y="550"/>
                    <a:pt x="5893" y="2516"/>
                    <a:pt x="5208" y="3411"/>
                  </a:cubicBezTo>
                  <a:cubicBezTo>
                    <a:pt x="5032" y="3648"/>
                    <a:pt x="4645" y="4028"/>
                    <a:pt x="4150" y="4028"/>
                  </a:cubicBezTo>
                  <a:lnTo>
                    <a:pt x="4035" y="4028"/>
                  </a:lnTo>
                  <a:cubicBezTo>
                    <a:pt x="3540" y="4028"/>
                    <a:pt x="3140" y="3628"/>
                    <a:pt x="3140" y="3133"/>
                  </a:cubicBezTo>
                  <a:lnTo>
                    <a:pt x="3140" y="0"/>
                  </a:lnTo>
                  <a:close/>
                </a:path>
              </a:pathLst>
            </a:custGeom>
            <a:solidFill>
              <a:srgbClr val="7D8F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15" name="Google Shape;16315;p86"/>
            <p:cNvSpPr/>
            <p:nvPr/>
          </p:nvSpPr>
          <p:spPr>
            <a:xfrm>
              <a:off x="6371633" y="2068896"/>
              <a:ext cx="18151" cy="11751"/>
            </a:xfrm>
            <a:custGeom>
              <a:avLst/>
              <a:gdLst/>
              <a:ahLst/>
              <a:cxnLst/>
              <a:rect l="l" t="t" r="r" b="b"/>
              <a:pathLst>
                <a:path w="692" h="448" extrusionOk="0">
                  <a:moveTo>
                    <a:pt x="298" y="0"/>
                  </a:moveTo>
                  <a:cubicBezTo>
                    <a:pt x="0" y="0"/>
                    <a:pt x="0" y="448"/>
                    <a:pt x="298" y="448"/>
                  </a:cubicBezTo>
                  <a:lnTo>
                    <a:pt x="393" y="448"/>
                  </a:lnTo>
                  <a:cubicBezTo>
                    <a:pt x="692" y="448"/>
                    <a:pt x="692" y="0"/>
                    <a:pt x="393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16" name="Google Shape;16316;p86"/>
            <p:cNvSpPr/>
            <p:nvPr/>
          </p:nvSpPr>
          <p:spPr>
            <a:xfrm>
              <a:off x="6396158" y="2056306"/>
              <a:ext cx="25102" cy="18702"/>
            </a:xfrm>
            <a:custGeom>
              <a:avLst/>
              <a:gdLst/>
              <a:ahLst/>
              <a:cxnLst/>
              <a:rect l="l" t="t" r="r" b="b"/>
              <a:pathLst>
                <a:path w="957" h="713" extrusionOk="0">
                  <a:moveTo>
                    <a:pt x="455" y="1"/>
                  </a:moveTo>
                  <a:cubicBezTo>
                    <a:pt x="361" y="1"/>
                    <a:pt x="255" y="20"/>
                    <a:pt x="136" y="67"/>
                  </a:cubicBezTo>
                  <a:cubicBezTo>
                    <a:pt x="35" y="114"/>
                    <a:pt x="1" y="236"/>
                    <a:pt x="62" y="324"/>
                  </a:cubicBezTo>
                  <a:lnTo>
                    <a:pt x="258" y="629"/>
                  </a:lnTo>
                  <a:cubicBezTo>
                    <a:pt x="290" y="685"/>
                    <a:pt x="345" y="712"/>
                    <a:pt x="402" y="712"/>
                  </a:cubicBezTo>
                  <a:cubicBezTo>
                    <a:pt x="444" y="712"/>
                    <a:pt x="486" y="698"/>
                    <a:pt x="523" y="670"/>
                  </a:cubicBezTo>
                  <a:lnTo>
                    <a:pt x="903" y="351"/>
                  </a:lnTo>
                  <a:cubicBezTo>
                    <a:pt x="957" y="311"/>
                    <a:pt x="957" y="229"/>
                    <a:pt x="909" y="182"/>
                  </a:cubicBezTo>
                  <a:cubicBezTo>
                    <a:pt x="824" y="101"/>
                    <a:pt x="673" y="1"/>
                    <a:pt x="455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17" name="Google Shape;16317;p86"/>
            <p:cNvSpPr/>
            <p:nvPr/>
          </p:nvSpPr>
          <p:spPr>
            <a:xfrm>
              <a:off x="6380682" y="2097697"/>
              <a:ext cx="88605" cy="117589"/>
            </a:xfrm>
            <a:custGeom>
              <a:avLst/>
              <a:gdLst/>
              <a:ahLst/>
              <a:cxnLst/>
              <a:rect l="l" t="t" r="r" b="b"/>
              <a:pathLst>
                <a:path w="3378" h="4483" extrusionOk="0">
                  <a:moveTo>
                    <a:pt x="1" y="1"/>
                  </a:moveTo>
                  <a:lnTo>
                    <a:pt x="1" y="1940"/>
                  </a:lnTo>
                  <a:cubicBezTo>
                    <a:pt x="1" y="3188"/>
                    <a:pt x="1255" y="4354"/>
                    <a:pt x="3147" y="4361"/>
                  </a:cubicBezTo>
                  <a:cubicBezTo>
                    <a:pt x="3152" y="4360"/>
                    <a:pt x="3157" y="4360"/>
                    <a:pt x="3162" y="4360"/>
                  </a:cubicBezTo>
                  <a:cubicBezTo>
                    <a:pt x="3244" y="4360"/>
                    <a:pt x="3319" y="4412"/>
                    <a:pt x="3351" y="4483"/>
                  </a:cubicBezTo>
                  <a:lnTo>
                    <a:pt x="3378" y="4476"/>
                  </a:lnTo>
                  <a:lnTo>
                    <a:pt x="3378" y="4252"/>
                  </a:lnTo>
                  <a:cubicBezTo>
                    <a:pt x="3378" y="3886"/>
                    <a:pt x="3072" y="3581"/>
                    <a:pt x="2706" y="3581"/>
                  </a:cubicBezTo>
                  <a:cubicBezTo>
                    <a:pt x="1594" y="3581"/>
                    <a:pt x="692" y="2679"/>
                    <a:pt x="692" y="1567"/>
                  </a:cubicBezTo>
                  <a:lnTo>
                    <a:pt x="692" y="672"/>
                  </a:lnTo>
                  <a:cubicBezTo>
                    <a:pt x="692" y="299"/>
                    <a:pt x="387" y="1"/>
                    <a:pt x="14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18" name="Google Shape;16318;p86"/>
            <p:cNvSpPr/>
            <p:nvPr/>
          </p:nvSpPr>
          <p:spPr>
            <a:xfrm>
              <a:off x="6328406" y="2070496"/>
              <a:ext cx="23318" cy="27227"/>
            </a:xfrm>
            <a:custGeom>
              <a:avLst/>
              <a:gdLst/>
              <a:ahLst/>
              <a:cxnLst/>
              <a:rect l="l" t="t" r="r" b="b"/>
              <a:pathLst>
                <a:path w="889" h="1038" extrusionOk="0">
                  <a:moveTo>
                    <a:pt x="814" y="0"/>
                  </a:moveTo>
                  <a:lnTo>
                    <a:pt x="556" y="48"/>
                  </a:lnTo>
                  <a:cubicBezTo>
                    <a:pt x="238" y="102"/>
                    <a:pt x="0" y="380"/>
                    <a:pt x="0" y="712"/>
                  </a:cubicBezTo>
                  <a:lnTo>
                    <a:pt x="0" y="814"/>
                  </a:lnTo>
                  <a:cubicBezTo>
                    <a:pt x="0" y="936"/>
                    <a:pt x="95" y="1038"/>
                    <a:pt x="224" y="1038"/>
                  </a:cubicBezTo>
                  <a:lnTo>
                    <a:pt x="767" y="1038"/>
                  </a:lnTo>
                  <a:cubicBezTo>
                    <a:pt x="848" y="895"/>
                    <a:pt x="889" y="739"/>
                    <a:pt x="889" y="583"/>
                  </a:cubicBezTo>
                  <a:lnTo>
                    <a:pt x="889" y="366"/>
                  </a:lnTo>
                  <a:cubicBezTo>
                    <a:pt x="889" y="238"/>
                    <a:pt x="861" y="115"/>
                    <a:pt x="814" y="0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19" name="Google Shape;16319;p86"/>
            <p:cNvSpPr/>
            <p:nvPr/>
          </p:nvSpPr>
          <p:spPr>
            <a:xfrm>
              <a:off x="6495937" y="2180347"/>
              <a:ext cx="120448" cy="41889"/>
            </a:xfrm>
            <a:custGeom>
              <a:avLst/>
              <a:gdLst/>
              <a:ahLst/>
              <a:cxnLst/>
              <a:rect l="l" t="t" r="r" b="b"/>
              <a:pathLst>
                <a:path w="4592" h="1597" extrusionOk="0">
                  <a:moveTo>
                    <a:pt x="4239" y="0"/>
                  </a:moveTo>
                  <a:cubicBezTo>
                    <a:pt x="4199" y="0"/>
                    <a:pt x="4157" y="8"/>
                    <a:pt x="4117" y="23"/>
                  </a:cubicBezTo>
                  <a:cubicBezTo>
                    <a:pt x="2944" y="430"/>
                    <a:pt x="1459" y="579"/>
                    <a:pt x="631" y="626"/>
                  </a:cubicBezTo>
                  <a:cubicBezTo>
                    <a:pt x="279" y="647"/>
                    <a:pt x="1" y="945"/>
                    <a:pt x="1" y="1298"/>
                  </a:cubicBezTo>
                  <a:lnTo>
                    <a:pt x="1" y="1596"/>
                  </a:lnTo>
                  <a:cubicBezTo>
                    <a:pt x="1174" y="1582"/>
                    <a:pt x="3208" y="1332"/>
                    <a:pt x="4591" y="362"/>
                  </a:cubicBezTo>
                  <a:lnTo>
                    <a:pt x="4584" y="315"/>
                  </a:lnTo>
                  <a:cubicBezTo>
                    <a:pt x="4568" y="133"/>
                    <a:pt x="4413" y="0"/>
                    <a:pt x="4239" y="0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320" name="Google Shape;16320;p86"/>
          <p:cNvGrpSpPr/>
          <p:nvPr/>
        </p:nvGrpSpPr>
        <p:grpSpPr>
          <a:xfrm>
            <a:off x="5789327" y="2432968"/>
            <a:ext cx="352531" cy="370132"/>
            <a:chOff x="5789327" y="2432968"/>
            <a:chExt cx="352531" cy="370132"/>
          </a:xfrm>
        </p:grpSpPr>
        <p:sp>
          <p:nvSpPr>
            <p:cNvPr id="16321" name="Google Shape;16321;p86"/>
            <p:cNvSpPr/>
            <p:nvPr/>
          </p:nvSpPr>
          <p:spPr>
            <a:xfrm>
              <a:off x="5794651" y="2568132"/>
              <a:ext cx="341882" cy="228935"/>
            </a:xfrm>
            <a:custGeom>
              <a:avLst/>
              <a:gdLst/>
              <a:ahLst/>
              <a:cxnLst/>
              <a:rect l="l" t="t" r="r" b="b"/>
              <a:pathLst>
                <a:path w="13034" h="8728" extrusionOk="0">
                  <a:moveTo>
                    <a:pt x="1921" y="0"/>
                  </a:moveTo>
                  <a:cubicBezTo>
                    <a:pt x="1916" y="0"/>
                    <a:pt x="1912" y="0"/>
                    <a:pt x="1908" y="0"/>
                  </a:cubicBezTo>
                  <a:lnTo>
                    <a:pt x="1933" y="0"/>
                  </a:lnTo>
                  <a:cubicBezTo>
                    <a:pt x="1929" y="0"/>
                    <a:pt x="1925" y="0"/>
                    <a:pt x="1921" y="0"/>
                  </a:cubicBezTo>
                  <a:close/>
                  <a:moveTo>
                    <a:pt x="11120" y="0"/>
                  </a:moveTo>
                  <a:cubicBezTo>
                    <a:pt x="11116" y="0"/>
                    <a:pt x="11111" y="0"/>
                    <a:pt x="11107" y="0"/>
                  </a:cubicBezTo>
                  <a:lnTo>
                    <a:pt x="11132" y="0"/>
                  </a:lnTo>
                  <a:cubicBezTo>
                    <a:pt x="11128" y="0"/>
                    <a:pt x="11124" y="0"/>
                    <a:pt x="11120" y="0"/>
                  </a:cubicBezTo>
                  <a:close/>
                  <a:moveTo>
                    <a:pt x="9873" y="7161"/>
                  </a:moveTo>
                  <a:lnTo>
                    <a:pt x="9873" y="7182"/>
                  </a:lnTo>
                  <a:lnTo>
                    <a:pt x="9873" y="7182"/>
                  </a:lnTo>
                  <a:cubicBezTo>
                    <a:pt x="9873" y="7175"/>
                    <a:pt x="9873" y="7168"/>
                    <a:pt x="9873" y="7161"/>
                  </a:cubicBezTo>
                  <a:close/>
                  <a:moveTo>
                    <a:pt x="3160" y="7161"/>
                  </a:moveTo>
                  <a:lnTo>
                    <a:pt x="3160" y="7161"/>
                  </a:lnTo>
                  <a:cubicBezTo>
                    <a:pt x="3160" y="7168"/>
                    <a:pt x="3160" y="7175"/>
                    <a:pt x="3160" y="7182"/>
                  </a:cubicBezTo>
                  <a:lnTo>
                    <a:pt x="3160" y="7182"/>
                  </a:lnTo>
                  <a:lnTo>
                    <a:pt x="3160" y="7161"/>
                  </a:lnTo>
                  <a:close/>
                  <a:moveTo>
                    <a:pt x="1777" y="0"/>
                  </a:moveTo>
                  <a:cubicBezTo>
                    <a:pt x="862" y="0"/>
                    <a:pt x="62" y="705"/>
                    <a:pt x="28" y="1628"/>
                  </a:cubicBezTo>
                  <a:cubicBezTo>
                    <a:pt x="1" y="2570"/>
                    <a:pt x="760" y="3357"/>
                    <a:pt x="1709" y="3357"/>
                  </a:cubicBezTo>
                  <a:lnTo>
                    <a:pt x="4727" y="3357"/>
                  </a:lnTo>
                  <a:cubicBezTo>
                    <a:pt x="4311" y="3921"/>
                    <a:pt x="3642" y="4252"/>
                    <a:pt x="2944" y="4252"/>
                  </a:cubicBezTo>
                  <a:cubicBezTo>
                    <a:pt x="2937" y="4252"/>
                    <a:pt x="2930" y="4252"/>
                    <a:pt x="2923" y="4252"/>
                  </a:cubicBezTo>
                  <a:cubicBezTo>
                    <a:pt x="2919" y="4252"/>
                    <a:pt x="2915" y="4252"/>
                    <a:pt x="2911" y="4252"/>
                  </a:cubicBezTo>
                  <a:cubicBezTo>
                    <a:pt x="2049" y="4252"/>
                    <a:pt x="1377" y="4988"/>
                    <a:pt x="1377" y="5845"/>
                  </a:cubicBezTo>
                  <a:lnTo>
                    <a:pt x="1377" y="6272"/>
                  </a:lnTo>
                  <a:cubicBezTo>
                    <a:pt x="1377" y="5655"/>
                    <a:pt x="1872" y="5154"/>
                    <a:pt x="2496" y="5154"/>
                  </a:cubicBezTo>
                  <a:lnTo>
                    <a:pt x="3391" y="5154"/>
                  </a:lnTo>
                  <a:cubicBezTo>
                    <a:pt x="3683" y="5154"/>
                    <a:pt x="4550" y="4957"/>
                    <a:pt x="5181" y="4448"/>
                  </a:cubicBezTo>
                  <a:lnTo>
                    <a:pt x="5181" y="7127"/>
                  </a:lnTo>
                  <a:cubicBezTo>
                    <a:pt x="5188" y="7601"/>
                    <a:pt x="4869" y="8022"/>
                    <a:pt x="4408" y="8144"/>
                  </a:cubicBezTo>
                  <a:cubicBezTo>
                    <a:pt x="4326" y="8164"/>
                    <a:pt x="4245" y="8173"/>
                    <a:pt x="4165" y="8173"/>
                  </a:cubicBezTo>
                  <a:cubicBezTo>
                    <a:pt x="3629" y="8173"/>
                    <a:pt x="3166" y="7745"/>
                    <a:pt x="3160" y="7182"/>
                  </a:cubicBezTo>
                  <a:lnTo>
                    <a:pt x="3160" y="7182"/>
                  </a:lnTo>
                  <a:lnTo>
                    <a:pt x="3160" y="7215"/>
                  </a:lnTo>
                  <a:cubicBezTo>
                    <a:pt x="3160" y="8008"/>
                    <a:pt x="3771" y="8707"/>
                    <a:pt x="4571" y="8727"/>
                  </a:cubicBezTo>
                  <a:cubicBezTo>
                    <a:pt x="4587" y="8727"/>
                    <a:pt x="4603" y="8728"/>
                    <a:pt x="4620" y="8728"/>
                  </a:cubicBezTo>
                  <a:cubicBezTo>
                    <a:pt x="5418" y="8728"/>
                    <a:pt x="6069" y="8080"/>
                    <a:pt x="6069" y="7276"/>
                  </a:cubicBezTo>
                  <a:lnTo>
                    <a:pt x="6069" y="4496"/>
                  </a:lnTo>
                  <a:cubicBezTo>
                    <a:pt x="6063" y="4272"/>
                    <a:pt x="6218" y="4075"/>
                    <a:pt x="6442" y="4028"/>
                  </a:cubicBezTo>
                  <a:cubicBezTo>
                    <a:pt x="6465" y="4025"/>
                    <a:pt x="6487" y="4023"/>
                    <a:pt x="6510" y="4023"/>
                  </a:cubicBezTo>
                  <a:cubicBezTo>
                    <a:pt x="6754" y="4023"/>
                    <a:pt x="6964" y="4221"/>
                    <a:pt x="6964" y="4475"/>
                  </a:cubicBezTo>
                  <a:lnTo>
                    <a:pt x="6964" y="7208"/>
                  </a:lnTo>
                  <a:cubicBezTo>
                    <a:pt x="6964" y="8008"/>
                    <a:pt x="7581" y="8700"/>
                    <a:pt x="8375" y="8727"/>
                  </a:cubicBezTo>
                  <a:cubicBezTo>
                    <a:pt x="8391" y="8727"/>
                    <a:pt x="8407" y="8728"/>
                    <a:pt x="8424" y="8728"/>
                  </a:cubicBezTo>
                  <a:cubicBezTo>
                    <a:pt x="9222" y="8728"/>
                    <a:pt x="9873" y="8080"/>
                    <a:pt x="9873" y="7269"/>
                  </a:cubicBezTo>
                  <a:lnTo>
                    <a:pt x="9873" y="7182"/>
                  </a:lnTo>
                  <a:lnTo>
                    <a:pt x="9873" y="7182"/>
                  </a:lnTo>
                  <a:cubicBezTo>
                    <a:pt x="9867" y="7742"/>
                    <a:pt x="9400" y="8171"/>
                    <a:pt x="8865" y="8171"/>
                  </a:cubicBezTo>
                  <a:cubicBezTo>
                    <a:pt x="8788" y="8171"/>
                    <a:pt x="8711" y="8162"/>
                    <a:pt x="8632" y="8144"/>
                  </a:cubicBezTo>
                  <a:cubicBezTo>
                    <a:pt x="8171" y="8022"/>
                    <a:pt x="7853" y="7601"/>
                    <a:pt x="7859" y="7127"/>
                  </a:cubicBezTo>
                  <a:lnTo>
                    <a:pt x="7859" y="4442"/>
                  </a:lnTo>
                  <a:cubicBezTo>
                    <a:pt x="8490" y="4950"/>
                    <a:pt x="9358" y="5147"/>
                    <a:pt x="9649" y="5147"/>
                  </a:cubicBezTo>
                  <a:lnTo>
                    <a:pt x="10545" y="5147"/>
                  </a:lnTo>
                  <a:cubicBezTo>
                    <a:pt x="11168" y="5147"/>
                    <a:pt x="11670" y="5648"/>
                    <a:pt x="11670" y="6266"/>
                  </a:cubicBezTo>
                  <a:lnTo>
                    <a:pt x="11670" y="5845"/>
                  </a:lnTo>
                  <a:cubicBezTo>
                    <a:pt x="11670" y="4992"/>
                    <a:pt x="10998" y="4252"/>
                    <a:pt x="10147" y="4252"/>
                  </a:cubicBezTo>
                  <a:cubicBezTo>
                    <a:pt x="10140" y="4252"/>
                    <a:pt x="10132" y="4252"/>
                    <a:pt x="10124" y="4252"/>
                  </a:cubicBezTo>
                  <a:cubicBezTo>
                    <a:pt x="9412" y="4252"/>
                    <a:pt x="8734" y="3919"/>
                    <a:pt x="8314" y="3350"/>
                  </a:cubicBezTo>
                  <a:lnTo>
                    <a:pt x="11331" y="3350"/>
                  </a:lnTo>
                  <a:cubicBezTo>
                    <a:pt x="12280" y="3350"/>
                    <a:pt x="13033" y="2570"/>
                    <a:pt x="13006" y="1628"/>
                  </a:cubicBezTo>
                  <a:cubicBezTo>
                    <a:pt x="12979" y="705"/>
                    <a:pt x="12179" y="0"/>
                    <a:pt x="11263" y="0"/>
                  </a:cubicBezTo>
                  <a:lnTo>
                    <a:pt x="11132" y="0"/>
                  </a:lnTo>
                  <a:cubicBezTo>
                    <a:pt x="11786" y="7"/>
                    <a:pt x="12321" y="537"/>
                    <a:pt x="12341" y="1194"/>
                  </a:cubicBezTo>
                  <a:cubicBezTo>
                    <a:pt x="12355" y="1865"/>
                    <a:pt x="11780" y="2402"/>
                    <a:pt x="11114" y="2402"/>
                  </a:cubicBezTo>
                  <a:cubicBezTo>
                    <a:pt x="11094" y="2402"/>
                    <a:pt x="11073" y="2402"/>
                    <a:pt x="11053" y="2401"/>
                  </a:cubicBezTo>
                  <a:lnTo>
                    <a:pt x="8734" y="2299"/>
                  </a:lnTo>
                  <a:cubicBezTo>
                    <a:pt x="8497" y="2285"/>
                    <a:pt x="8314" y="2089"/>
                    <a:pt x="8314" y="1851"/>
                  </a:cubicBezTo>
                  <a:lnTo>
                    <a:pt x="8314" y="1343"/>
                  </a:lnTo>
                  <a:lnTo>
                    <a:pt x="4727" y="1343"/>
                  </a:lnTo>
                  <a:lnTo>
                    <a:pt x="4727" y="1851"/>
                  </a:lnTo>
                  <a:cubicBezTo>
                    <a:pt x="4727" y="2089"/>
                    <a:pt x="4544" y="2285"/>
                    <a:pt x="4306" y="2299"/>
                  </a:cubicBezTo>
                  <a:lnTo>
                    <a:pt x="1987" y="2401"/>
                  </a:lnTo>
                  <a:cubicBezTo>
                    <a:pt x="1967" y="2402"/>
                    <a:pt x="1947" y="2402"/>
                    <a:pt x="1927" y="2402"/>
                  </a:cubicBezTo>
                  <a:cubicBezTo>
                    <a:pt x="1260" y="2402"/>
                    <a:pt x="686" y="1865"/>
                    <a:pt x="699" y="1194"/>
                  </a:cubicBezTo>
                  <a:cubicBezTo>
                    <a:pt x="719" y="537"/>
                    <a:pt x="1255" y="7"/>
                    <a:pt x="1908" y="0"/>
                  </a:cubicBezTo>
                  <a:close/>
                </a:path>
              </a:pathLst>
            </a:custGeom>
            <a:solidFill>
              <a:srgbClr val="788A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22" name="Google Shape;16322;p86"/>
            <p:cNvSpPr/>
            <p:nvPr/>
          </p:nvSpPr>
          <p:spPr>
            <a:xfrm>
              <a:off x="5998826" y="2544656"/>
              <a:ext cx="143032" cy="117405"/>
            </a:xfrm>
            <a:custGeom>
              <a:avLst/>
              <a:gdLst/>
              <a:ahLst/>
              <a:cxnLst/>
              <a:rect l="l" t="t" r="r" b="b"/>
              <a:pathLst>
                <a:path w="5453" h="4476" extrusionOk="0">
                  <a:moveTo>
                    <a:pt x="2537" y="0"/>
                  </a:moveTo>
                  <a:cubicBezTo>
                    <a:pt x="2425" y="0"/>
                    <a:pt x="2313" y="75"/>
                    <a:pt x="2313" y="224"/>
                  </a:cubicBezTo>
                  <a:cubicBezTo>
                    <a:pt x="2313" y="712"/>
                    <a:pt x="2713" y="1119"/>
                    <a:pt x="3208" y="1119"/>
                  </a:cubicBezTo>
                  <a:lnTo>
                    <a:pt x="3547" y="1119"/>
                  </a:lnTo>
                  <a:cubicBezTo>
                    <a:pt x="4354" y="1119"/>
                    <a:pt x="5005" y="1770"/>
                    <a:pt x="5005" y="2570"/>
                  </a:cubicBezTo>
                  <a:cubicBezTo>
                    <a:pt x="5005" y="3377"/>
                    <a:pt x="4354" y="4028"/>
                    <a:pt x="3547" y="4028"/>
                  </a:cubicBezTo>
                  <a:lnTo>
                    <a:pt x="299" y="4028"/>
                  </a:lnTo>
                  <a:cubicBezTo>
                    <a:pt x="1" y="4028"/>
                    <a:pt x="1" y="4475"/>
                    <a:pt x="299" y="4475"/>
                  </a:cubicBezTo>
                  <a:lnTo>
                    <a:pt x="3547" y="4475"/>
                  </a:lnTo>
                  <a:cubicBezTo>
                    <a:pt x="4598" y="4475"/>
                    <a:pt x="5452" y="3621"/>
                    <a:pt x="5452" y="2570"/>
                  </a:cubicBezTo>
                  <a:cubicBezTo>
                    <a:pt x="5452" y="1519"/>
                    <a:pt x="4598" y="672"/>
                    <a:pt x="3547" y="672"/>
                  </a:cubicBezTo>
                  <a:lnTo>
                    <a:pt x="3208" y="672"/>
                  </a:lnTo>
                  <a:cubicBezTo>
                    <a:pt x="2957" y="665"/>
                    <a:pt x="2761" y="468"/>
                    <a:pt x="2761" y="224"/>
                  </a:cubicBezTo>
                  <a:cubicBezTo>
                    <a:pt x="2761" y="75"/>
                    <a:pt x="2649" y="0"/>
                    <a:pt x="2537" y="0"/>
                  </a:cubicBez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23" name="Google Shape;16323;p86"/>
            <p:cNvSpPr/>
            <p:nvPr/>
          </p:nvSpPr>
          <p:spPr>
            <a:xfrm>
              <a:off x="5846062" y="2667360"/>
              <a:ext cx="238877" cy="135740"/>
            </a:xfrm>
            <a:custGeom>
              <a:avLst/>
              <a:gdLst/>
              <a:ahLst/>
              <a:cxnLst/>
              <a:rect l="l" t="t" r="r" b="b"/>
              <a:pathLst>
                <a:path w="9107" h="5175" extrusionOk="0">
                  <a:moveTo>
                    <a:pt x="4557" y="1"/>
                  </a:moveTo>
                  <a:cubicBezTo>
                    <a:pt x="4177" y="1"/>
                    <a:pt x="3872" y="313"/>
                    <a:pt x="3886" y="692"/>
                  </a:cubicBezTo>
                  <a:lnTo>
                    <a:pt x="3886" y="3493"/>
                  </a:lnTo>
                  <a:cubicBezTo>
                    <a:pt x="3886" y="4171"/>
                    <a:pt x="3330" y="4720"/>
                    <a:pt x="2651" y="4720"/>
                  </a:cubicBezTo>
                  <a:cubicBezTo>
                    <a:pt x="1973" y="4720"/>
                    <a:pt x="1417" y="4171"/>
                    <a:pt x="1417" y="3493"/>
                  </a:cubicBezTo>
                  <a:lnTo>
                    <a:pt x="1417" y="3154"/>
                  </a:lnTo>
                  <a:cubicBezTo>
                    <a:pt x="1417" y="2537"/>
                    <a:pt x="916" y="2035"/>
                    <a:pt x="299" y="2035"/>
                  </a:cubicBezTo>
                  <a:cubicBezTo>
                    <a:pt x="0" y="2035"/>
                    <a:pt x="0" y="2483"/>
                    <a:pt x="299" y="2483"/>
                  </a:cubicBezTo>
                  <a:cubicBezTo>
                    <a:pt x="672" y="2483"/>
                    <a:pt x="970" y="2781"/>
                    <a:pt x="970" y="3154"/>
                  </a:cubicBezTo>
                  <a:lnTo>
                    <a:pt x="970" y="3493"/>
                  </a:lnTo>
                  <a:cubicBezTo>
                    <a:pt x="990" y="4408"/>
                    <a:pt x="1736" y="5134"/>
                    <a:pt x="2651" y="5134"/>
                  </a:cubicBezTo>
                  <a:cubicBezTo>
                    <a:pt x="3567" y="5134"/>
                    <a:pt x="4313" y="4408"/>
                    <a:pt x="4333" y="3493"/>
                  </a:cubicBezTo>
                  <a:lnTo>
                    <a:pt x="4333" y="692"/>
                  </a:lnTo>
                  <a:cubicBezTo>
                    <a:pt x="4333" y="543"/>
                    <a:pt x="4445" y="469"/>
                    <a:pt x="4557" y="469"/>
                  </a:cubicBezTo>
                  <a:cubicBezTo>
                    <a:pt x="4669" y="469"/>
                    <a:pt x="4781" y="543"/>
                    <a:pt x="4781" y="692"/>
                  </a:cubicBezTo>
                  <a:lnTo>
                    <a:pt x="4781" y="3493"/>
                  </a:lnTo>
                  <a:cubicBezTo>
                    <a:pt x="4781" y="4422"/>
                    <a:pt x="5533" y="5168"/>
                    <a:pt x="6462" y="5174"/>
                  </a:cubicBezTo>
                  <a:cubicBezTo>
                    <a:pt x="7384" y="5168"/>
                    <a:pt x="8137" y="4422"/>
                    <a:pt x="8137" y="3493"/>
                  </a:cubicBezTo>
                  <a:lnTo>
                    <a:pt x="8137" y="3154"/>
                  </a:lnTo>
                  <a:cubicBezTo>
                    <a:pt x="8137" y="2781"/>
                    <a:pt x="8435" y="2483"/>
                    <a:pt x="8808" y="2483"/>
                  </a:cubicBezTo>
                  <a:cubicBezTo>
                    <a:pt x="9107" y="2483"/>
                    <a:pt x="9107" y="2035"/>
                    <a:pt x="8808" y="2035"/>
                  </a:cubicBezTo>
                  <a:cubicBezTo>
                    <a:pt x="8191" y="2035"/>
                    <a:pt x="7689" y="2537"/>
                    <a:pt x="7689" y="3154"/>
                  </a:cubicBezTo>
                  <a:lnTo>
                    <a:pt x="7689" y="3493"/>
                  </a:lnTo>
                  <a:cubicBezTo>
                    <a:pt x="7689" y="4171"/>
                    <a:pt x="7140" y="4720"/>
                    <a:pt x="6455" y="4720"/>
                  </a:cubicBezTo>
                  <a:cubicBezTo>
                    <a:pt x="5777" y="4720"/>
                    <a:pt x="5228" y="4171"/>
                    <a:pt x="5228" y="3493"/>
                  </a:cubicBezTo>
                  <a:lnTo>
                    <a:pt x="5228" y="692"/>
                  </a:lnTo>
                  <a:cubicBezTo>
                    <a:pt x="5242" y="313"/>
                    <a:pt x="4937" y="1"/>
                    <a:pt x="4557" y="1"/>
                  </a:cubicBez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24" name="Google Shape;16324;p86"/>
            <p:cNvSpPr/>
            <p:nvPr/>
          </p:nvSpPr>
          <p:spPr>
            <a:xfrm>
              <a:off x="5898339" y="2432968"/>
              <a:ext cx="134481" cy="211492"/>
            </a:xfrm>
            <a:custGeom>
              <a:avLst/>
              <a:gdLst/>
              <a:ahLst/>
              <a:cxnLst/>
              <a:rect l="l" t="t" r="r" b="b"/>
              <a:pathLst>
                <a:path w="5127" h="8063" extrusionOk="0">
                  <a:moveTo>
                    <a:pt x="2564" y="0"/>
                  </a:moveTo>
                  <a:cubicBezTo>
                    <a:pt x="1126" y="0"/>
                    <a:pt x="1" y="1241"/>
                    <a:pt x="143" y="2672"/>
                  </a:cubicBezTo>
                  <a:lnTo>
                    <a:pt x="550" y="6720"/>
                  </a:lnTo>
                  <a:lnTo>
                    <a:pt x="1669" y="6720"/>
                  </a:lnTo>
                  <a:lnTo>
                    <a:pt x="1669" y="7167"/>
                  </a:lnTo>
                  <a:cubicBezTo>
                    <a:pt x="1669" y="7662"/>
                    <a:pt x="2069" y="8062"/>
                    <a:pt x="2564" y="8062"/>
                  </a:cubicBezTo>
                  <a:cubicBezTo>
                    <a:pt x="3059" y="8062"/>
                    <a:pt x="3459" y="7662"/>
                    <a:pt x="3459" y="7167"/>
                  </a:cubicBezTo>
                  <a:lnTo>
                    <a:pt x="3459" y="6720"/>
                  </a:lnTo>
                  <a:lnTo>
                    <a:pt x="4578" y="6720"/>
                  </a:lnTo>
                  <a:lnTo>
                    <a:pt x="4985" y="2672"/>
                  </a:lnTo>
                  <a:cubicBezTo>
                    <a:pt x="5127" y="1241"/>
                    <a:pt x="4001" y="0"/>
                    <a:pt x="2564" y="0"/>
                  </a:cubicBez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25" name="Google Shape;16325;p86"/>
            <p:cNvSpPr/>
            <p:nvPr/>
          </p:nvSpPr>
          <p:spPr>
            <a:xfrm>
              <a:off x="5898522" y="2433309"/>
              <a:ext cx="59962" cy="175925"/>
            </a:xfrm>
            <a:custGeom>
              <a:avLst/>
              <a:gdLst/>
              <a:ahLst/>
              <a:cxnLst/>
              <a:rect l="l" t="t" r="r" b="b"/>
              <a:pathLst>
                <a:path w="2286" h="6707" extrusionOk="0">
                  <a:moveTo>
                    <a:pt x="2286" y="1"/>
                  </a:moveTo>
                  <a:cubicBezTo>
                    <a:pt x="963" y="150"/>
                    <a:pt x="1" y="1336"/>
                    <a:pt x="136" y="2659"/>
                  </a:cubicBezTo>
                  <a:lnTo>
                    <a:pt x="543" y="6707"/>
                  </a:lnTo>
                  <a:lnTo>
                    <a:pt x="1601" y="6707"/>
                  </a:lnTo>
                  <a:lnTo>
                    <a:pt x="1228" y="2509"/>
                  </a:lnTo>
                  <a:cubicBezTo>
                    <a:pt x="1133" y="1479"/>
                    <a:pt x="1574" y="536"/>
                    <a:pt x="2286" y="1"/>
                  </a:cubicBezTo>
                  <a:close/>
                </a:path>
              </a:pathLst>
            </a:custGeom>
            <a:solidFill>
              <a:srgbClr val="788A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26" name="Google Shape;16326;p86"/>
            <p:cNvSpPr/>
            <p:nvPr/>
          </p:nvSpPr>
          <p:spPr>
            <a:xfrm>
              <a:off x="5804960" y="2667045"/>
              <a:ext cx="141065" cy="88920"/>
            </a:xfrm>
            <a:custGeom>
              <a:avLst/>
              <a:gdLst/>
              <a:ahLst/>
              <a:cxnLst/>
              <a:rect l="l" t="t" r="r" b="b"/>
              <a:pathLst>
                <a:path w="5378" h="3390" extrusionOk="0">
                  <a:moveTo>
                    <a:pt x="5113" y="1"/>
                  </a:moveTo>
                  <a:cubicBezTo>
                    <a:pt x="5041" y="1"/>
                    <a:pt x="4972" y="37"/>
                    <a:pt x="4930" y="101"/>
                  </a:cubicBezTo>
                  <a:cubicBezTo>
                    <a:pt x="4449" y="820"/>
                    <a:pt x="3384" y="1152"/>
                    <a:pt x="2767" y="1152"/>
                  </a:cubicBezTo>
                  <a:lnTo>
                    <a:pt x="2089" y="1152"/>
                  </a:lnTo>
                  <a:cubicBezTo>
                    <a:pt x="1350" y="1152"/>
                    <a:pt x="747" y="1749"/>
                    <a:pt x="747" y="2495"/>
                  </a:cubicBezTo>
                  <a:cubicBezTo>
                    <a:pt x="747" y="2739"/>
                    <a:pt x="550" y="2942"/>
                    <a:pt x="299" y="2942"/>
                  </a:cubicBezTo>
                  <a:cubicBezTo>
                    <a:pt x="1" y="2942"/>
                    <a:pt x="1" y="3390"/>
                    <a:pt x="299" y="3390"/>
                  </a:cubicBezTo>
                  <a:cubicBezTo>
                    <a:pt x="787" y="3390"/>
                    <a:pt x="1188" y="2996"/>
                    <a:pt x="1194" y="2508"/>
                  </a:cubicBezTo>
                  <a:cubicBezTo>
                    <a:pt x="1208" y="2006"/>
                    <a:pt x="1581" y="1593"/>
                    <a:pt x="2076" y="1593"/>
                  </a:cubicBezTo>
                  <a:lnTo>
                    <a:pt x="2767" y="1593"/>
                  </a:lnTo>
                  <a:cubicBezTo>
                    <a:pt x="3507" y="1593"/>
                    <a:pt x="4720" y="1206"/>
                    <a:pt x="5303" y="345"/>
                  </a:cubicBezTo>
                  <a:cubicBezTo>
                    <a:pt x="5378" y="237"/>
                    <a:pt x="5337" y="81"/>
                    <a:pt x="5215" y="20"/>
                  </a:cubicBezTo>
                  <a:lnTo>
                    <a:pt x="5215" y="26"/>
                  </a:lnTo>
                  <a:cubicBezTo>
                    <a:pt x="5182" y="9"/>
                    <a:pt x="5147" y="1"/>
                    <a:pt x="5113" y="1"/>
                  </a:cubicBez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27" name="Google Shape;16327;p86"/>
            <p:cNvSpPr/>
            <p:nvPr/>
          </p:nvSpPr>
          <p:spPr>
            <a:xfrm>
              <a:off x="5912739" y="2597483"/>
              <a:ext cx="29378" cy="23502"/>
            </a:xfrm>
            <a:custGeom>
              <a:avLst/>
              <a:gdLst/>
              <a:ahLst/>
              <a:cxnLst/>
              <a:rect l="l" t="t" r="r" b="b"/>
              <a:pathLst>
                <a:path w="1120" h="896" extrusionOk="0">
                  <a:moveTo>
                    <a:pt x="449" y="0"/>
                  </a:moveTo>
                  <a:cubicBezTo>
                    <a:pt x="198" y="0"/>
                    <a:pt x="1" y="197"/>
                    <a:pt x="1" y="448"/>
                  </a:cubicBezTo>
                  <a:cubicBezTo>
                    <a:pt x="1" y="692"/>
                    <a:pt x="198" y="895"/>
                    <a:pt x="449" y="895"/>
                  </a:cubicBezTo>
                  <a:lnTo>
                    <a:pt x="672" y="895"/>
                  </a:lnTo>
                  <a:cubicBezTo>
                    <a:pt x="916" y="895"/>
                    <a:pt x="1120" y="692"/>
                    <a:pt x="1120" y="448"/>
                  </a:cubicBezTo>
                  <a:cubicBezTo>
                    <a:pt x="1120" y="197"/>
                    <a:pt x="916" y="0"/>
                    <a:pt x="672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28" name="Google Shape;16328;p86"/>
            <p:cNvSpPr/>
            <p:nvPr/>
          </p:nvSpPr>
          <p:spPr>
            <a:xfrm>
              <a:off x="5989042" y="2597483"/>
              <a:ext cx="29378" cy="23502"/>
            </a:xfrm>
            <a:custGeom>
              <a:avLst/>
              <a:gdLst/>
              <a:ahLst/>
              <a:cxnLst/>
              <a:rect l="l" t="t" r="r" b="b"/>
              <a:pathLst>
                <a:path w="1120" h="896" extrusionOk="0">
                  <a:moveTo>
                    <a:pt x="448" y="0"/>
                  </a:moveTo>
                  <a:cubicBezTo>
                    <a:pt x="204" y="0"/>
                    <a:pt x="1" y="197"/>
                    <a:pt x="1" y="448"/>
                  </a:cubicBezTo>
                  <a:cubicBezTo>
                    <a:pt x="1" y="692"/>
                    <a:pt x="204" y="895"/>
                    <a:pt x="448" y="895"/>
                  </a:cubicBezTo>
                  <a:lnTo>
                    <a:pt x="672" y="895"/>
                  </a:lnTo>
                  <a:cubicBezTo>
                    <a:pt x="916" y="895"/>
                    <a:pt x="1120" y="692"/>
                    <a:pt x="1120" y="448"/>
                  </a:cubicBezTo>
                  <a:cubicBezTo>
                    <a:pt x="1120" y="197"/>
                    <a:pt x="916" y="0"/>
                    <a:pt x="672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29" name="Google Shape;16329;p86"/>
            <p:cNvSpPr/>
            <p:nvPr/>
          </p:nvSpPr>
          <p:spPr>
            <a:xfrm>
              <a:off x="5789327" y="2544656"/>
              <a:ext cx="142849" cy="117405"/>
            </a:xfrm>
            <a:custGeom>
              <a:avLst/>
              <a:gdLst/>
              <a:ahLst/>
              <a:cxnLst/>
              <a:rect l="l" t="t" r="r" b="b"/>
              <a:pathLst>
                <a:path w="5446" h="4476" extrusionOk="0">
                  <a:moveTo>
                    <a:pt x="2916" y="0"/>
                  </a:moveTo>
                  <a:cubicBezTo>
                    <a:pt x="2804" y="0"/>
                    <a:pt x="2692" y="75"/>
                    <a:pt x="2692" y="224"/>
                  </a:cubicBezTo>
                  <a:cubicBezTo>
                    <a:pt x="2692" y="468"/>
                    <a:pt x="2489" y="665"/>
                    <a:pt x="2245" y="672"/>
                  </a:cubicBezTo>
                  <a:lnTo>
                    <a:pt x="1906" y="672"/>
                  </a:lnTo>
                  <a:cubicBezTo>
                    <a:pt x="855" y="672"/>
                    <a:pt x="0" y="1519"/>
                    <a:pt x="0" y="2570"/>
                  </a:cubicBezTo>
                  <a:cubicBezTo>
                    <a:pt x="0" y="3621"/>
                    <a:pt x="855" y="4475"/>
                    <a:pt x="1906" y="4475"/>
                  </a:cubicBezTo>
                  <a:lnTo>
                    <a:pt x="5154" y="4475"/>
                  </a:lnTo>
                  <a:cubicBezTo>
                    <a:pt x="5445" y="4475"/>
                    <a:pt x="5445" y="4028"/>
                    <a:pt x="5154" y="4028"/>
                  </a:cubicBezTo>
                  <a:lnTo>
                    <a:pt x="1906" y="4028"/>
                  </a:lnTo>
                  <a:cubicBezTo>
                    <a:pt x="1099" y="4028"/>
                    <a:pt x="448" y="3377"/>
                    <a:pt x="448" y="2570"/>
                  </a:cubicBezTo>
                  <a:cubicBezTo>
                    <a:pt x="448" y="1770"/>
                    <a:pt x="1099" y="1119"/>
                    <a:pt x="1906" y="1119"/>
                  </a:cubicBezTo>
                  <a:lnTo>
                    <a:pt x="2245" y="1119"/>
                  </a:lnTo>
                  <a:cubicBezTo>
                    <a:pt x="2740" y="1119"/>
                    <a:pt x="3140" y="712"/>
                    <a:pt x="3140" y="224"/>
                  </a:cubicBezTo>
                  <a:cubicBezTo>
                    <a:pt x="3140" y="75"/>
                    <a:pt x="3028" y="0"/>
                    <a:pt x="2916" y="0"/>
                  </a:cubicBez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30" name="Google Shape;16330;p86"/>
            <p:cNvSpPr/>
            <p:nvPr/>
          </p:nvSpPr>
          <p:spPr>
            <a:xfrm>
              <a:off x="5985134" y="2666940"/>
              <a:ext cx="141065" cy="89025"/>
            </a:xfrm>
            <a:custGeom>
              <a:avLst/>
              <a:gdLst/>
              <a:ahLst/>
              <a:cxnLst/>
              <a:rect l="l" t="t" r="r" b="b"/>
              <a:pathLst>
                <a:path w="5378" h="3394" extrusionOk="0">
                  <a:moveTo>
                    <a:pt x="261" y="1"/>
                  </a:moveTo>
                  <a:cubicBezTo>
                    <a:pt x="228" y="1"/>
                    <a:pt x="194" y="8"/>
                    <a:pt x="163" y="24"/>
                  </a:cubicBezTo>
                  <a:cubicBezTo>
                    <a:pt x="41" y="85"/>
                    <a:pt x="1" y="241"/>
                    <a:pt x="75" y="349"/>
                  </a:cubicBezTo>
                  <a:cubicBezTo>
                    <a:pt x="658" y="1210"/>
                    <a:pt x="1872" y="1603"/>
                    <a:pt x="2611" y="1603"/>
                  </a:cubicBezTo>
                  <a:lnTo>
                    <a:pt x="3303" y="1603"/>
                  </a:lnTo>
                  <a:cubicBezTo>
                    <a:pt x="3798" y="1603"/>
                    <a:pt x="4171" y="2017"/>
                    <a:pt x="4184" y="2512"/>
                  </a:cubicBezTo>
                  <a:cubicBezTo>
                    <a:pt x="4191" y="3000"/>
                    <a:pt x="4591" y="3394"/>
                    <a:pt x="5079" y="3394"/>
                  </a:cubicBezTo>
                  <a:cubicBezTo>
                    <a:pt x="5378" y="3394"/>
                    <a:pt x="5378" y="2946"/>
                    <a:pt x="5079" y="2946"/>
                  </a:cubicBezTo>
                  <a:cubicBezTo>
                    <a:pt x="4829" y="2946"/>
                    <a:pt x="4632" y="2749"/>
                    <a:pt x="4632" y="2499"/>
                  </a:cubicBezTo>
                  <a:cubicBezTo>
                    <a:pt x="4632" y="1759"/>
                    <a:pt x="4028" y="1156"/>
                    <a:pt x="3283" y="1156"/>
                  </a:cubicBezTo>
                  <a:lnTo>
                    <a:pt x="2611" y="1156"/>
                  </a:lnTo>
                  <a:cubicBezTo>
                    <a:pt x="1994" y="1156"/>
                    <a:pt x="923" y="817"/>
                    <a:pt x="441" y="98"/>
                  </a:cubicBezTo>
                  <a:cubicBezTo>
                    <a:pt x="400" y="34"/>
                    <a:pt x="331" y="1"/>
                    <a:pt x="261" y="1"/>
                  </a:cubicBez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331" name="Google Shape;16331;p86"/>
          <p:cNvGrpSpPr/>
          <p:nvPr/>
        </p:nvGrpSpPr>
        <p:grpSpPr>
          <a:xfrm>
            <a:off x="874612" y="1980134"/>
            <a:ext cx="322314" cy="370158"/>
            <a:chOff x="874612" y="1980134"/>
            <a:chExt cx="322314" cy="370158"/>
          </a:xfrm>
        </p:grpSpPr>
        <p:sp>
          <p:nvSpPr>
            <p:cNvPr id="16332" name="Google Shape;16332;p86"/>
            <p:cNvSpPr/>
            <p:nvPr/>
          </p:nvSpPr>
          <p:spPr>
            <a:xfrm>
              <a:off x="1067586" y="1980134"/>
              <a:ext cx="129340" cy="193709"/>
            </a:xfrm>
            <a:custGeom>
              <a:avLst/>
              <a:gdLst/>
              <a:ahLst/>
              <a:cxnLst/>
              <a:rect l="l" t="t" r="r" b="b"/>
              <a:pathLst>
                <a:path w="4931" h="7385" extrusionOk="0">
                  <a:moveTo>
                    <a:pt x="4930" y="1"/>
                  </a:moveTo>
                  <a:cubicBezTo>
                    <a:pt x="4930" y="1"/>
                    <a:pt x="1838" y="1838"/>
                    <a:pt x="1" y="5737"/>
                  </a:cubicBezTo>
                  <a:lnTo>
                    <a:pt x="2035" y="7385"/>
                  </a:lnTo>
                  <a:cubicBezTo>
                    <a:pt x="4822" y="5066"/>
                    <a:pt x="4930" y="1"/>
                    <a:pt x="4930" y="1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33" name="Google Shape;16333;p86"/>
            <p:cNvSpPr/>
            <p:nvPr/>
          </p:nvSpPr>
          <p:spPr>
            <a:xfrm>
              <a:off x="1095521" y="1980317"/>
              <a:ext cx="101405" cy="193525"/>
            </a:xfrm>
            <a:custGeom>
              <a:avLst/>
              <a:gdLst/>
              <a:ahLst/>
              <a:cxnLst/>
              <a:rect l="l" t="t" r="r" b="b"/>
              <a:pathLst>
                <a:path w="3866" h="7378" extrusionOk="0">
                  <a:moveTo>
                    <a:pt x="3865" y="0"/>
                  </a:moveTo>
                  <a:cubicBezTo>
                    <a:pt x="3865" y="0"/>
                    <a:pt x="3865" y="0"/>
                    <a:pt x="3865" y="0"/>
                  </a:cubicBezTo>
                  <a:lnTo>
                    <a:pt x="3865" y="0"/>
                  </a:lnTo>
                  <a:cubicBezTo>
                    <a:pt x="3865" y="0"/>
                    <a:pt x="3865" y="0"/>
                    <a:pt x="3865" y="0"/>
                  </a:cubicBezTo>
                  <a:cubicBezTo>
                    <a:pt x="3865" y="0"/>
                    <a:pt x="3865" y="0"/>
                    <a:pt x="3865" y="0"/>
                  </a:cubicBezTo>
                  <a:close/>
                  <a:moveTo>
                    <a:pt x="3865" y="0"/>
                  </a:moveTo>
                  <a:cubicBezTo>
                    <a:pt x="1777" y="2258"/>
                    <a:pt x="488" y="4923"/>
                    <a:pt x="0" y="6049"/>
                  </a:cubicBezTo>
                  <a:lnTo>
                    <a:pt x="68" y="6652"/>
                  </a:lnTo>
                  <a:lnTo>
                    <a:pt x="970" y="7378"/>
                  </a:lnTo>
                  <a:cubicBezTo>
                    <a:pt x="3753" y="5062"/>
                    <a:pt x="3865" y="8"/>
                    <a:pt x="386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34" name="Google Shape;16334;p86"/>
            <p:cNvSpPr/>
            <p:nvPr/>
          </p:nvSpPr>
          <p:spPr>
            <a:xfrm>
              <a:off x="874612" y="1980134"/>
              <a:ext cx="129681" cy="193709"/>
            </a:xfrm>
            <a:custGeom>
              <a:avLst/>
              <a:gdLst/>
              <a:ahLst/>
              <a:cxnLst/>
              <a:rect l="l" t="t" r="r" b="b"/>
              <a:pathLst>
                <a:path w="4944" h="7385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09" y="5066"/>
                    <a:pt x="2910" y="7385"/>
                  </a:cubicBezTo>
                  <a:lnTo>
                    <a:pt x="4944" y="5737"/>
                  </a:lnTo>
                  <a:cubicBezTo>
                    <a:pt x="3099" y="1838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35" name="Google Shape;16335;p86"/>
            <p:cNvSpPr/>
            <p:nvPr/>
          </p:nvSpPr>
          <p:spPr>
            <a:xfrm>
              <a:off x="874612" y="1980317"/>
              <a:ext cx="101589" cy="193525"/>
            </a:xfrm>
            <a:custGeom>
              <a:avLst/>
              <a:gdLst/>
              <a:ahLst/>
              <a:cxnLst/>
              <a:rect l="l" t="t" r="r" b="b"/>
              <a:pathLst>
                <a:path w="3873" h="7378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  <a:moveTo>
                    <a:pt x="1" y="0"/>
                  </a:moveTo>
                  <a:lnTo>
                    <a:pt x="1" y="0"/>
                  </a:lnTo>
                  <a:cubicBezTo>
                    <a:pt x="1" y="8"/>
                    <a:pt x="113" y="5062"/>
                    <a:pt x="2910" y="7378"/>
                  </a:cubicBezTo>
                  <a:lnTo>
                    <a:pt x="3805" y="6652"/>
                  </a:lnTo>
                  <a:lnTo>
                    <a:pt x="3872" y="6049"/>
                  </a:lnTo>
                  <a:cubicBezTo>
                    <a:pt x="3384" y="4923"/>
                    <a:pt x="2096" y="2258"/>
                    <a:pt x="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36" name="Google Shape;16336;p86"/>
            <p:cNvSpPr/>
            <p:nvPr/>
          </p:nvSpPr>
          <p:spPr>
            <a:xfrm>
              <a:off x="922455" y="2123481"/>
              <a:ext cx="226785" cy="226811"/>
            </a:xfrm>
            <a:custGeom>
              <a:avLst/>
              <a:gdLst/>
              <a:ahLst/>
              <a:cxnLst/>
              <a:rect l="l" t="t" r="r" b="b"/>
              <a:pathLst>
                <a:path w="8646" h="8647" extrusionOk="0">
                  <a:moveTo>
                    <a:pt x="4320" y="1"/>
                  </a:moveTo>
                  <a:cubicBezTo>
                    <a:pt x="2299" y="1"/>
                    <a:pt x="672" y="1357"/>
                    <a:pt x="672" y="3025"/>
                  </a:cubicBezTo>
                  <a:lnTo>
                    <a:pt x="672" y="3113"/>
                  </a:lnTo>
                  <a:cubicBezTo>
                    <a:pt x="685" y="3601"/>
                    <a:pt x="557" y="4076"/>
                    <a:pt x="313" y="4496"/>
                  </a:cubicBezTo>
                  <a:cubicBezTo>
                    <a:pt x="109" y="4835"/>
                    <a:pt x="1" y="5222"/>
                    <a:pt x="1" y="5622"/>
                  </a:cubicBezTo>
                  <a:cubicBezTo>
                    <a:pt x="1" y="7290"/>
                    <a:pt x="1933" y="8646"/>
                    <a:pt x="4320" y="8646"/>
                  </a:cubicBezTo>
                  <a:cubicBezTo>
                    <a:pt x="6707" y="8646"/>
                    <a:pt x="8646" y="7290"/>
                    <a:pt x="8646" y="5622"/>
                  </a:cubicBezTo>
                  <a:cubicBezTo>
                    <a:pt x="8639" y="5222"/>
                    <a:pt x="8537" y="4835"/>
                    <a:pt x="8334" y="4496"/>
                  </a:cubicBezTo>
                  <a:cubicBezTo>
                    <a:pt x="8083" y="4083"/>
                    <a:pt x="7954" y="3601"/>
                    <a:pt x="7961" y="3113"/>
                  </a:cubicBezTo>
                  <a:lnTo>
                    <a:pt x="7961" y="3025"/>
                  </a:lnTo>
                  <a:cubicBezTo>
                    <a:pt x="7961" y="1357"/>
                    <a:pt x="6334" y="1"/>
                    <a:pt x="4320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37" name="Google Shape;16337;p86"/>
            <p:cNvSpPr/>
            <p:nvPr/>
          </p:nvSpPr>
          <p:spPr>
            <a:xfrm>
              <a:off x="922455" y="2123664"/>
              <a:ext cx="106205" cy="222876"/>
            </a:xfrm>
            <a:custGeom>
              <a:avLst/>
              <a:gdLst/>
              <a:ahLst/>
              <a:cxnLst/>
              <a:rect l="l" t="t" r="r" b="b"/>
              <a:pathLst>
                <a:path w="4049" h="8497" extrusionOk="0">
                  <a:moveTo>
                    <a:pt x="4049" y="1"/>
                  </a:moveTo>
                  <a:lnTo>
                    <a:pt x="4049" y="1"/>
                  </a:lnTo>
                  <a:cubicBezTo>
                    <a:pt x="2164" y="116"/>
                    <a:pt x="679" y="1425"/>
                    <a:pt x="679" y="3018"/>
                  </a:cubicBezTo>
                  <a:lnTo>
                    <a:pt x="679" y="3099"/>
                  </a:lnTo>
                  <a:cubicBezTo>
                    <a:pt x="685" y="3588"/>
                    <a:pt x="563" y="4069"/>
                    <a:pt x="313" y="4489"/>
                  </a:cubicBezTo>
                  <a:cubicBezTo>
                    <a:pt x="109" y="4828"/>
                    <a:pt x="1" y="5215"/>
                    <a:pt x="1" y="5615"/>
                  </a:cubicBezTo>
                  <a:cubicBezTo>
                    <a:pt x="1" y="6957"/>
                    <a:pt x="1255" y="8103"/>
                    <a:pt x="2998" y="8497"/>
                  </a:cubicBezTo>
                  <a:cubicBezTo>
                    <a:pt x="2177" y="7853"/>
                    <a:pt x="1669" y="6957"/>
                    <a:pt x="1669" y="5968"/>
                  </a:cubicBezTo>
                  <a:cubicBezTo>
                    <a:pt x="1669" y="5513"/>
                    <a:pt x="1777" y="5072"/>
                    <a:pt x="1981" y="4666"/>
                  </a:cubicBezTo>
                  <a:cubicBezTo>
                    <a:pt x="2231" y="4171"/>
                    <a:pt x="2360" y="3621"/>
                    <a:pt x="2353" y="3065"/>
                  </a:cubicBezTo>
                  <a:lnTo>
                    <a:pt x="2353" y="2964"/>
                  </a:lnTo>
                  <a:cubicBezTo>
                    <a:pt x="2360" y="1750"/>
                    <a:pt x="3004" y="624"/>
                    <a:pt x="4049" y="1"/>
                  </a:cubicBezTo>
                  <a:close/>
                </a:path>
              </a:pathLst>
            </a:custGeom>
            <a:solidFill>
              <a:srgbClr val="B2C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38" name="Google Shape;16338;p86"/>
            <p:cNvSpPr/>
            <p:nvPr/>
          </p:nvSpPr>
          <p:spPr>
            <a:xfrm>
              <a:off x="964082" y="2219010"/>
              <a:ext cx="35935" cy="41627"/>
            </a:xfrm>
            <a:custGeom>
              <a:avLst/>
              <a:gdLst/>
              <a:ahLst/>
              <a:cxnLst/>
              <a:rect l="l" t="t" r="r" b="b"/>
              <a:pathLst>
                <a:path w="1370" h="1587" extrusionOk="0">
                  <a:moveTo>
                    <a:pt x="685" y="0"/>
                  </a:moveTo>
                  <a:cubicBezTo>
                    <a:pt x="312" y="0"/>
                    <a:pt x="0" y="305"/>
                    <a:pt x="7" y="678"/>
                  </a:cubicBezTo>
                  <a:lnTo>
                    <a:pt x="7" y="909"/>
                  </a:lnTo>
                  <a:cubicBezTo>
                    <a:pt x="0" y="1282"/>
                    <a:pt x="312" y="1587"/>
                    <a:pt x="685" y="1587"/>
                  </a:cubicBezTo>
                  <a:cubicBezTo>
                    <a:pt x="1065" y="1587"/>
                    <a:pt x="1370" y="1282"/>
                    <a:pt x="1370" y="909"/>
                  </a:cubicBezTo>
                  <a:lnTo>
                    <a:pt x="1370" y="678"/>
                  </a:lnTo>
                  <a:cubicBezTo>
                    <a:pt x="1370" y="305"/>
                    <a:pt x="1065" y="0"/>
                    <a:pt x="685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39" name="Google Shape;16339;p86"/>
            <p:cNvSpPr/>
            <p:nvPr/>
          </p:nvSpPr>
          <p:spPr>
            <a:xfrm>
              <a:off x="982050" y="2218984"/>
              <a:ext cx="17968" cy="29797"/>
            </a:xfrm>
            <a:custGeom>
              <a:avLst/>
              <a:gdLst/>
              <a:ahLst/>
              <a:cxnLst/>
              <a:rect l="l" t="t" r="r" b="b"/>
              <a:pathLst>
                <a:path w="685" h="1136" extrusionOk="0">
                  <a:moveTo>
                    <a:pt x="12" y="1"/>
                  </a:moveTo>
                  <a:cubicBezTo>
                    <a:pt x="8" y="1"/>
                    <a:pt x="4" y="1"/>
                    <a:pt x="0" y="1"/>
                  </a:cubicBezTo>
                  <a:lnTo>
                    <a:pt x="0" y="794"/>
                  </a:lnTo>
                  <a:cubicBezTo>
                    <a:pt x="0" y="1021"/>
                    <a:pt x="171" y="1135"/>
                    <a:pt x="343" y="1135"/>
                  </a:cubicBezTo>
                  <a:cubicBezTo>
                    <a:pt x="514" y="1135"/>
                    <a:pt x="685" y="1021"/>
                    <a:pt x="685" y="794"/>
                  </a:cubicBezTo>
                  <a:lnTo>
                    <a:pt x="685" y="679"/>
                  </a:lnTo>
                  <a:cubicBezTo>
                    <a:pt x="685" y="310"/>
                    <a:pt x="386" y="1"/>
                    <a:pt x="12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40" name="Google Shape;16340;p86"/>
            <p:cNvSpPr/>
            <p:nvPr/>
          </p:nvSpPr>
          <p:spPr>
            <a:xfrm>
              <a:off x="976174" y="2224860"/>
              <a:ext cx="11935" cy="11961"/>
            </a:xfrm>
            <a:custGeom>
              <a:avLst/>
              <a:gdLst/>
              <a:ahLst/>
              <a:cxnLst/>
              <a:rect l="l" t="t" r="r" b="b"/>
              <a:pathLst>
                <a:path w="455" h="456" extrusionOk="0">
                  <a:moveTo>
                    <a:pt x="224" y="1"/>
                  </a:moveTo>
                  <a:cubicBezTo>
                    <a:pt x="102" y="1"/>
                    <a:pt x="0" y="102"/>
                    <a:pt x="0" y="231"/>
                  </a:cubicBezTo>
                  <a:cubicBezTo>
                    <a:pt x="0" y="353"/>
                    <a:pt x="102" y="455"/>
                    <a:pt x="224" y="455"/>
                  </a:cubicBezTo>
                  <a:cubicBezTo>
                    <a:pt x="353" y="455"/>
                    <a:pt x="455" y="353"/>
                    <a:pt x="455" y="231"/>
                  </a:cubicBezTo>
                  <a:cubicBezTo>
                    <a:pt x="455" y="102"/>
                    <a:pt x="353" y="1"/>
                    <a:pt x="22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41" name="Google Shape;16341;p86"/>
            <p:cNvSpPr/>
            <p:nvPr/>
          </p:nvSpPr>
          <p:spPr>
            <a:xfrm>
              <a:off x="1071678" y="2219010"/>
              <a:ext cx="35778" cy="41627"/>
            </a:xfrm>
            <a:custGeom>
              <a:avLst/>
              <a:gdLst/>
              <a:ahLst/>
              <a:cxnLst/>
              <a:rect l="l" t="t" r="r" b="b"/>
              <a:pathLst>
                <a:path w="1364" h="1587" extrusionOk="0">
                  <a:moveTo>
                    <a:pt x="679" y="0"/>
                  </a:moveTo>
                  <a:cubicBezTo>
                    <a:pt x="306" y="0"/>
                    <a:pt x="1" y="305"/>
                    <a:pt x="1" y="678"/>
                  </a:cubicBezTo>
                  <a:lnTo>
                    <a:pt x="1" y="909"/>
                  </a:lnTo>
                  <a:cubicBezTo>
                    <a:pt x="1" y="1282"/>
                    <a:pt x="306" y="1587"/>
                    <a:pt x="679" y="1587"/>
                  </a:cubicBezTo>
                  <a:cubicBezTo>
                    <a:pt x="1058" y="1587"/>
                    <a:pt x="1363" y="1282"/>
                    <a:pt x="1363" y="909"/>
                  </a:cubicBezTo>
                  <a:lnTo>
                    <a:pt x="1363" y="678"/>
                  </a:lnTo>
                  <a:cubicBezTo>
                    <a:pt x="1363" y="305"/>
                    <a:pt x="1058" y="0"/>
                    <a:pt x="679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42" name="Google Shape;16342;p86"/>
            <p:cNvSpPr/>
            <p:nvPr/>
          </p:nvSpPr>
          <p:spPr>
            <a:xfrm>
              <a:off x="1089462" y="2218984"/>
              <a:ext cx="17994" cy="29797"/>
            </a:xfrm>
            <a:custGeom>
              <a:avLst/>
              <a:gdLst/>
              <a:ahLst/>
              <a:cxnLst/>
              <a:rect l="l" t="t" r="r" b="b"/>
              <a:pathLst>
                <a:path w="686" h="1136" extrusionOk="0">
                  <a:moveTo>
                    <a:pt x="13" y="1"/>
                  </a:moveTo>
                  <a:cubicBezTo>
                    <a:pt x="9" y="1"/>
                    <a:pt x="5" y="1"/>
                    <a:pt x="1" y="1"/>
                  </a:cubicBezTo>
                  <a:lnTo>
                    <a:pt x="1" y="794"/>
                  </a:lnTo>
                  <a:cubicBezTo>
                    <a:pt x="1" y="1021"/>
                    <a:pt x="172" y="1135"/>
                    <a:pt x="343" y="1135"/>
                  </a:cubicBezTo>
                  <a:cubicBezTo>
                    <a:pt x="514" y="1135"/>
                    <a:pt x="685" y="1021"/>
                    <a:pt x="685" y="794"/>
                  </a:cubicBezTo>
                  <a:lnTo>
                    <a:pt x="685" y="679"/>
                  </a:lnTo>
                  <a:cubicBezTo>
                    <a:pt x="685" y="310"/>
                    <a:pt x="387" y="1"/>
                    <a:pt x="13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43" name="Google Shape;16343;p86"/>
            <p:cNvSpPr/>
            <p:nvPr/>
          </p:nvSpPr>
          <p:spPr>
            <a:xfrm>
              <a:off x="1083586" y="2224860"/>
              <a:ext cx="11961" cy="11961"/>
            </a:xfrm>
            <a:custGeom>
              <a:avLst/>
              <a:gdLst/>
              <a:ahLst/>
              <a:cxnLst/>
              <a:rect l="l" t="t" r="r" b="b"/>
              <a:pathLst>
                <a:path w="456" h="456" extrusionOk="0">
                  <a:moveTo>
                    <a:pt x="225" y="1"/>
                  </a:moveTo>
                  <a:cubicBezTo>
                    <a:pt x="103" y="1"/>
                    <a:pt x="1" y="102"/>
                    <a:pt x="1" y="231"/>
                  </a:cubicBezTo>
                  <a:cubicBezTo>
                    <a:pt x="1" y="353"/>
                    <a:pt x="103" y="455"/>
                    <a:pt x="225" y="455"/>
                  </a:cubicBezTo>
                  <a:cubicBezTo>
                    <a:pt x="353" y="455"/>
                    <a:pt x="455" y="353"/>
                    <a:pt x="455" y="231"/>
                  </a:cubicBezTo>
                  <a:cubicBezTo>
                    <a:pt x="455" y="102"/>
                    <a:pt x="353" y="1"/>
                    <a:pt x="22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44" name="Google Shape;16344;p86"/>
            <p:cNvSpPr/>
            <p:nvPr/>
          </p:nvSpPr>
          <p:spPr>
            <a:xfrm>
              <a:off x="949682" y="2219010"/>
              <a:ext cx="172357" cy="131281"/>
            </a:xfrm>
            <a:custGeom>
              <a:avLst/>
              <a:gdLst/>
              <a:ahLst/>
              <a:cxnLst/>
              <a:rect l="l" t="t" r="r" b="b"/>
              <a:pathLst>
                <a:path w="6571" h="5005" extrusionOk="0">
                  <a:moveTo>
                    <a:pt x="3282" y="0"/>
                  </a:moveTo>
                  <a:cubicBezTo>
                    <a:pt x="3058" y="0"/>
                    <a:pt x="2828" y="224"/>
                    <a:pt x="2828" y="678"/>
                  </a:cubicBezTo>
                  <a:cubicBezTo>
                    <a:pt x="2828" y="1132"/>
                    <a:pt x="2604" y="1817"/>
                    <a:pt x="1234" y="2271"/>
                  </a:cubicBezTo>
                  <a:cubicBezTo>
                    <a:pt x="285" y="2590"/>
                    <a:pt x="0" y="3241"/>
                    <a:pt x="68" y="3994"/>
                  </a:cubicBezTo>
                  <a:cubicBezTo>
                    <a:pt x="854" y="4611"/>
                    <a:pt x="2007" y="5004"/>
                    <a:pt x="3289" y="5004"/>
                  </a:cubicBezTo>
                  <a:cubicBezTo>
                    <a:pt x="4570" y="5004"/>
                    <a:pt x="5716" y="4611"/>
                    <a:pt x="6509" y="3994"/>
                  </a:cubicBezTo>
                  <a:cubicBezTo>
                    <a:pt x="6570" y="3241"/>
                    <a:pt x="6286" y="2590"/>
                    <a:pt x="5330" y="2271"/>
                  </a:cubicBezTo>
                  <a:cubicBezTo>
                    <a:pt x="3967" y="1817"/>
                    <a:pt x="3743" y="1132"/>
                    <a:pt x="3743" y="678"/>
                  </a:cubicBezTo>
                  <a:cubicBezTo>
                    <a:pt x="3743" y="224"/>
                    <a:pt x="3512" y="0"/>
                    <a:pt x="3282" y="0"/>
                  </a:cubicBezTo>
                  <a:close/>
                </a:path>
              </a:pathLst>
            </a:custGeom>
            <a:solidFill>
              <a:srgbClr val="D1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45" name="Google Shape;16345;p86"/>
            <p:cNvSpPr/>
            <p:nvPr/>
          </p:nvSpPr>
          <p:spPr>
            <a:xfrm>
              <a:off x="985984" y="2318238"/>
              <a:ext cx="99700" cy="24027"/>
            </a:xfrm>
            <a:custGeom>
              <a:avLst/>
              <a:gdLst/>
              <a:ahLst/>
              <a:cxnLst/>
              <a:rect l="l" t="t" r="r" b="b"/>
              <a:pathLst>
                <a:path w="3801" h="916" extrusionOk="0">
                  <a:moveTo>
                    <a:pt x="314" y="1"/>
                  </a:moveTo>
                  <a:cubicBezTo>
                    <a:pt x="154" y="1"/>
                    <a:pt x="0" y="179"/>
                    <a:pt x="115" y="360"/>
                  </a:cubicBezTo>
                  <a:cubicBezTo>
                    <a:pt x="338" y="706"/>
                    <a:pt x="718" y="916"/>
                    <a:pt x="1125" y="916"/>
                  </a:cubicBezTo>
                  <a:cubicBezTo>
                    <a:pt x="1396" y="916"/>
                    <a:pt x="1661" y="821"/>
                    <a:pt x="1871" y="658"/>
                  </a:cubicBezTo>
                  <a:cubicBezTo>
                    <a:pt x="1878" y="648"/>
                    <a:pt x="1888" y="643"/>
                    <a:pt x="1899" y="643"/>
                  </a:cubicBezTo>
                  <a:cubicBezTo>
                    <a:pt x="1910" y="643"/>
                    <a:pt x="1922" y="648"/>
                    <a:pt x="1932" y="658"/>
                  </a:cubicBezTo>
                  <a:cubicBezTo>
                    <a:pt x="2142" y="821"/>
                    <a:pt x="2400" y="916"/>
                    <a:pt x="2671" y="916"/>
                  </a:cubicBezTo>
                  <a:cubicBezTo>
                    <a:pt x="3084" y="916"/>
                    <a:pt x="3464" y="706"/>
                    <a:pt x="3681" y="360"/>
                  </a:cubicBezTo>
                  <a:cubicBezTo>
                    <a:pt x="3801" y="179"/>
                    <a:pt x="3644" y="4"/>
                    <a:pt x="3485" y="4"/>
                  </a:cubicBezTo>
                  <a:cubicBezTo>
                    <a:pt x="3417" y="4"/>
                    <a:pt x="3350" y="35"/>
                    <a:pt x="3301" y="109"/>
                  </a:cubicBezTo>
                  <a:cubicBezTo>
                    <a:pt x="3166" y="326"/>
                    <a:pt x="2929" y="462"/>
                    <a:pt x="2671" y="462"/>
                  </a:cubicBezTo>
                  <a:cubicBezTo>
                    <a:pt x="2508" y="462"/>
                    <a:pt x="2345" y="407"/>
                    <a:pt x="2217" y="299"/>
                  </a:cubicBezTo>
                  <a:cubicBezTo>
                    <a:pt x="2125" y="228"/>
                    <a:pt x="2013" y="192"/>
                    <a:pt x="1901" y="192"/>
                  </a:cubicBezTo>
                  <a:cubicBezTo>
                    <a:pt x="1789" y="192"/>
                    <a:pt x="1678" y="228"/>
                    <a:pt x="1586" y="299"/>
                  </a:cubicBezTo>
                  <a:cubicBezTo>
                    <a:pt x="1457" y="407"/>
                    <a:pt x="1294" y="462"/>
                    <a:pt x="1132" y="462"/>
                  </a:cubicBezTo>
                  <a:cubicBezTo>
                    <a:pt x="874" y="462"/>
                    <a:pt x="637" y="326"/>
                    <a:pt x="501" y="109"/>
                  </a:cubicBezTo>
                  <a:cubicBezTo>
                    <a:pt x="451" y="33"/>
                    <a:pt x="382" y="1"/>
                    <a:pt x="314" y="1"/>
                  </a:cubicBezTo>
                  <a:close/>
                </a:path>
              </a:pathLst>
            </a:custGeom>
            <a:solidFill>
              <a:srgbClr val="B2C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46" name="Google Shape;16346;p86"/>
            <p:cNvSpPr/>
            <p:nvPr/>
          </p:nvSpPr>
          <p:spPr>
            <a:xfrm>
              <a:off x="1008726" y="2278579"/>
              <a:ext cx="54270" cy="41784"/>
            </a:xfrm>
            <a:custGeom>
              <a:avLst/>
              <a:gdLst/>
              <a:ahLst/>
              <a:cxnLst/>
              <a:rect l="l" t="t" r="r" b="b"/>
              <a:pathLst>
                <a:path w="2069" h="1593" extrusionOk="0">
                  <a:moveTo>
                    <a:pt x="1031" y="0"/>
                  </a:moveTo>
                  <a:cubicBezTo>
                    <a:pt x="461" y="0"/>
                    <a:pt x="0" y="340"/>
                    <a:pt x="0" y="753"/>
                  </a:cubicBezTo>
                  <a:cubicBezTo>
                    <a:pt x="0" y="1160"/>
                    <a:pt x="434" y="1370"/>
                    <a:pt x="746" y="1526"/>
                  </a:cubicBezTo>
                  <a:cubicBezTo>
                    <a:pt x="838" y="1570"/>
                    <a:pt x="936" y="1592"/>
                    <a:pt x="1034" y="1592"/>
                  </a:cubicBezTo>
                  <a:cubicBezTo>
                    <a:pt x="1133" y="1592"/>
                    <a:pt x="1231" y="1570"/>
                    <a:pt x="1322" y="1526"/>
                  </a:cubicBezTo>
                  <a:cubicBezTo>
                    <a:pt x="1634" y="1370"/>
                    <a:pt x="2068" y="1160"/>
                    <a:pt x="2068" y="753"/>
                  </a:cubicBezTo>
                  <a:cubicBezTo>
                    <a:pt x="2068" y="340"/>
                    <a:pt x="1607" y="0"/>
                    <a:pt x="1031" y="0"/>
                  </a:cubicBezTo>
                  <a:close/>
                </a:path>
              </a:pathLst>
            </a:custGeom>
            <a:solidFill>
              <a:srgbClr val="A9B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47" name="Google Shape;16347;p86"/>
            <p:cNvSpPr/>
            <p:nvPr/>
          </p:nvSpPr>
          <p:spPr>
            <a:xfrm>
              <a:off x="1008726" y="2279811"/>
              <a:ext cx="36827" cy="40552"/>
            </a:xfrm>
            <a:custGeom>
              <a:avLst/>
              <a:gdLst/>
              <a:ahLst/>
              <a:cxnLst/>
              <a:rect l="l" t="t" r="r" b="b"/>
              <a:pathLst>
                <a:path w="1404" h="1546" extrusionOk="0">
                  <a:moveTo>
                    <a:pt x="671" y="1"/>
                  </a:moveTo>
                  <a:cubicBezTo>
                    <a:pt x="278" y="109"/>
                    <a:pt x="0" y="387"/>
                    <a:pt x="0" y="706"/>
                  </a:cubicBezTo>
                  <a:cubicBezTo>
                    <a:pt x="0" y="1113"/>
                    <a:pt x="434" y="1323"/>
                    <a:pt x="753" y="1479"/>
                  </a:cubicBezTo>
                  <a:cubicBezTo>
                    <a:pt x="841" y="1523"/>
                    <a:pt x="938" y="1545"/>
                    <a:pt x="1035" y="1545"/>
                  </a:cubicBezTo>
                  <a:cubicBezTo>
                    <a:pt x="1133" y="1545"/>
                    <a:pt x="1231" y="1523"/>
                    <a:pt x="1322" y="1479"/>
                  </a:cubicBezTo>
                  <a:lnTo>
                    <a:pt x="1404" y="1438"/>
                  </a:lnTo>
                  <a:cubicBezTo>
                    <a:pt x="1356" y="1425"/>
                    <a:pt x="1309" y="1405"/>
                    <a:pt x="1268" y="1384"/>
                  </a:cubicBezTo>
                  <a:cubicBezTo>
                    <a:pt x="956" y="1194"/>
                    <a:pt x="516" y="943"/>
                    <a:pt x="516" y="469"/>
                  </a:cubicBezTo>
                  <a:cubicBezTo>
                    <a:pt x="522" y="299"/>
                    <a:pt x="570" y="137"/>
                    <a:pt x="671" y="1"/>
                  </a:cubicBez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48" name="Google Shape;16348;p86"/>
            <p:cNvSpPr/>
            <p:nvPr/>
          </p:nvSpPr>
          <p:spPr>
            <a:xfrm>
              <a:off x="950023" y="2286395"/>
              <a:ext cx="51070" cy="59962"/>
            </a:xfrm>
            <a:custGeom>
              <a:avLst/>
              <a:gdLst/>
              <a:ahLst/>
              <a:cxnLst/>
              <a:rect l="l" t="t" r="r" b="b"/>
              <a:pathLst>
                <a:path w="1947" h="2286" extrusionOk="0">
                  <a:moveTo>
                    <a:pt x="631" y="1"/>
                  </a:moveTo>
                  <a:cubicBezTo>
                    <a:pt x="150" y="353"/>
                    <a:pt x="1" y="855"/>
                    <a:pt x="48" y="1425"/>
                  </a:cubicBezTo>
                  <a:cubicBezTo>
                    <a:pt x="611" y="1845"/>
                    <a:pt x="1255" y="2144"/>
                    <a:pt x="1947" y="2286"/>
                  </a:cubicBezTo>
                  <a:cubicBezTo>
                    <a:pt x="1194" y="1703"/>
                    <a:pt x="706" y="896"/>
                    <a:pt x="631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349" name="Google Shape;16349;p86"/>
          <p:cNvGrpSpPr/>
          <p:nvPr/>
        </p:nvGrpSpPr>
        <p:grpSpPr>
          <a:xfrm>
            <a:off x="3039662" y="2514780"/>
            <a:ext cx="374223" cy="329764"/>
            <a:chOff x="3039662" y="2514780"/>
            <a:chExt cx="374223" cy="329764"/>
          </a:xfrm>
        </p:grpSpPr>
        <p:sp>
          <p:nvSpPr>
            <p:cNvPr id="16350" name="Google Shape;16350;p86"/>
            <p:cNvSpPr/>
            <p:nvPr/>
          </p:nvSpPr>
          <p:spPr>
            <a:xfrm>
              <a:off x="3270171" y="2554964"/>
              <a:ext cx="64395" cy="72762"/>
            </a:xfrm>
            <a:custGeom>
              <a:avLst/>
              <a:gdLst/>
              <a:ahLst/>
              <a:cxnLst/>
              <a:rect l="l" t="t" r="r" b="b"/>
              <a:pathLst>
                <a:path w="2455" h="2774" extrusionOk="0">
                  <a:moveTo>
                    <a:pt x="0" y="1"/>
                  </a:moveTo>
                  <a:cubicBezTo>
                    <a:pt x="204" y="1784"/>
                    <a:pt x="2380" y="2774"/>
                    <a:pt x="2380" y="2774"/>
                  </a:cubicBezTo>
                  <a:lnTo>
                    <a:pt x="2455" y="2014"/>
                  </a:lnTo>
                  <a:lnTo>
                    <a:pt x="1716" y="23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51" name="Google Shape;16351;p86"/>
            <p:cNvSpPr/>
            <p:nvPr/>
          </p:nvSpPr>
          <p:spPr>
            <a:xfrm>
              <a:off x="3245804" y="2514780"/>
              <a:ext cx="97838" cy="179571"/>
            </a:xfrm>
            <a:custGeom>
              <a:avLst/>
              <a:gdLst/>
              <a:ahLst/>
              <a:cxnLst/>
              <a:rect l="l" t="t" r="r" b="b"/>
              <a:pathLst>
                <a:path w="3730" h="6846" extrusionOk="0">
                  <a:moveTo>
                    <a:pt x="803" y="1"/>
                  </a:moveTo>
                  <a:cubicBezTo>
                    <a:pt x="595" y="1"/>
                    <a:pt x="487" y="328"/>
                    <a:pt x="732" y="427"/>
                  </a:cubicBezTo>
                  <a:cubicBezTo>
                    <a:pt x="1207" y="651"/>
                    <a:pt x="1648" y="963"/>
                    <a:pt x="2014" y="1343"/>
                  </a:cubicBezTo>
                  <a:cubicBezTo>
                    <a:pt x="2014" y="1417"/>
                    <a:pt x="1980" y="1492"/>
                    <a:pt x="1919" y="1533"/>
                  </a:cubicBezTo>
                  <a:cubicBezTo>
                    <a:pt x="1897" y="1545"/>
                    <a:pt x="1855" y="1560"/>
                    <a:pt x="1784" y="1560"/>
                  </a:cubicBezTo>
                  <a:cubicBezTo>
                    <a:pt x="1591" y="1560"/>
                    <a:pt x="1183" y="1448"/>
                    <a:pt x="380" y="868"/>
                  </a:cubicBezTo>
                  <a:cubicBezTo>
                    <a:pt x="340" y="839"/>
                    <a:pt x="295" y="825"/>
                    <a:pt x="250" y="825"/>
                  </a:cubicBezTo>
                  <a:cubicBezTo>
                    <a:pt x="181" y="825"/>
                    <a:pt x="113" y="858"/>
                    <a:pt x="68" y="915"/>
                  </a:cubicBezTo>
                  <a:cubicBezTo>
                    <a:pt x="0" y="1017"/>
                    <a:pt x="27" y="1146"/>
                    <a:pt x="122" y="1221"/>
                  </a:cubicBezTo>
                  <a:cubicBezTo>
                    <a:pt x="841" y="1743"/>
                    <a:pt x="1397" y="1994"/>
                    <a:pt x="1790" y="1994"/>
                  </a:cubicBezTo>
                  <a:cubicBezTo>
                    <a:pt x="1800" y="1994"/>
                    <a:pt x="1810" y="1994"/>
                    <a:pt x="1820" y="1994"/>
                  </a:cubicBezTo>
                  <a:cubicBezTo>
                    <a:pt x="1945" y="1994"/>
                    <a:pt x="2069" y="1955"/>
                    <a:pt x="2170" y="1892"/>
                  </a:cubicBezTo>
                  <a:cubicBezTo>
                    <a:pt x="2214" y="1865"/>
                    <a:pt x="2262" y="1852"/>
                    <a:pt x="2310" y="1852"/>
                  </a:cubicBezTo>
                  <a:cubicBezTo>
                    <a:pt x="2395" y="1852"/>
                    <a:pt x="2477" y="1893"/>
                    <a:pt x="2529" y="1966"/>
                  </a:cubicBezTo>
                  <a:cubicBezTo>
                    <a:pt x="2848" y="2421"/>
                    <a:pt x="3058" y="2943"/>
                    <a:pt x="3153" y="3492"/>
                  </a:cubicBezTo>
                  <a:cubicBezTo>
                    <a:pt x="3329" y="4570"/>
                    <a:pt x="2929" y="5601"/>
                    <a:pt x="1994" y="6455"/>
                  </a:cubicBezTo>
                  <a:cubicBezTo>
                    <a:pt x="1825" y="6613"/>
                    <a:pt x="1968" y="6845"/>
                    <a:pt x="2141" y="6845"/>
                  </a:cubicBezTo>
                  <a:cubicBezTo>
                    <a:pt x="2191" y="6845"/>
                    <a:pt x="2244" y="6826"/>
                    <a:pt x="2292" y="6781"/>
                  </a:cubicBezTo>
                  <a:cubicBezTo>
                    <a:pt x="3621" y="5567"/>
                    <a:pt x="3730" y="4285"/>
                    <a:pt x="3587" y="3424"/>
                  </a:cubicBezTo>
                  <a:cubicBezTo>
                    <a:pt x="3323" y="1790"/>
                    <a:pt x="2007" y="515"/>
                    <a:pt x="909" y="27"/>
                  </a:cubicBezTo>
                  <a:cubicBezTo>
                    <a:pt x="872" y="9"/>
                    <a:pt x="836" y="1"/>
                    <a:pt x="803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52" name="Google Shape;16352;p86"/>
            <p:cNvSpPr/>
            <p:nvPr/>
          </p:nvSpPr>
          <p:spPr>
            <a:xfrm>
              <a:off x="3119165" y="2554964"/>
              <a:ext cx="64395" cy="72762"/>
            </a:xfrm>
            <a:custGeom>
              <a:avLst/>
              <a:gdLst/>
              <a:ahLst/>
              <a:cxnLst/>
              <a:rect l="l" t="t" r="r" b="b"/>
              <a:pathLst>
                <a:path w="2455" h="2774" extrusionOk="0">
                  <a:moveTo>
                    <a:pt x="2455" y="1"/>
                  </a:moveTo>
                  <a:lnTo>
                    <a:pt x="739" y="231"/>
                  </a:lnTo>
                  <a:lnTo>
                    <a:pt x="0" y="2014"/>
                  </a:lnTo>
                  <a:lnTo>
                    <a:pt x="75" y="2774"/>
                  </a:lnTo>
                  <a:cubicBezTo>
                    <a:pt x="75" y="2774"/>
                    <a:pt x="2252" y="1784"/>
                    <a:pt x="2455" y="1"/>
                  </a:cubicBez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53" name="Google Shape;16353;p86"/>
            <p:cNvSpPr/>
            <p:nvPr/>
          </p:nvSpPr>
          <p:spPr>
            <a:xfrm>
              <a:off x="3254512" y="2624867"/>
              <a:ext cx="17627" cy="28827"/>
            </a:xfrm>
            <a:custGeom>
              <a:avLst/>
              <a:gdLst/>
              <a:ahLst/>
              <a:cxnLst/>
              <a:rect l="l" t="t" r="r" b="b"/>
              <a:pathLst>
                <a:path w="672" h="1099" extrusionOk="0">
                  <a:moveTo>
                    <a:pt x="217" y="0"/>
                  </a:moveTo>
                  <a:lnTo>
                    <a:pt x="0" y="1099"/>
                  </a:lnTo>
                  <a:lnTo>
                    <a:pt x="448" y="1099"/>
                  </a:lnTo>
                  <a:lnTo>
                    <a:pt x="672" y="0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54" name="Google Shape;16354;p86"/>
            <p:cNvSpPr/>
            <p:nvPr/>
          </p:nvSpPr>
          <p:spPr>
            <a:xfrm>
              <a:off x="3255745" y="2607424"/>
              <a:ext cx="23161" cy="23161"/>
            </a:xfrm>
            <a:custGeom>
              <a:avLst/>
              <a:gdLst/>
              <a:ahLst/>
              <a:cxnLst/>
              <a:rect l="l" t="t" r="r" b="b"/>
              <a:pathLst>
                <a:path w="883" h="883" extrusionOk="0">
                  <a:moveTo>
                    <a:pt x="442" y="1"/>
                  </a:moveTo>
                  <a:cubicBezTo>
                    <a:pt x="198" y="1"/>
                    <a:pt x="1" y="197"/>
                    <a:pt x="1" y="442"/>
                  </a:cubicBezTo>
                  <a:cubicBezTo>
                    <a:pt x="1" y="686"/>
                    <a:pt x="198" y="882"/>
                    <a:pt x="442" y="882"/>
                  </a:cubicBezTo>
                  <a:cubicBezTo>
                    <a:pt x="686" y="882"/>
                    <a:pt x="882" y="686"/>
                    <a:pt x="882" y="442"/>
                  </a:cubicBezTo>
                  <a:cubicBezTo>
                    <a:pt x="882" y="197"/>
                    <a:pt x="686" y="1"/>
                    <a:pt x="442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55" name="Google Shape;16355;p86"/>
            <p:cNvSpPr/>
            <p:nvPr/>
          </p:nvSpPr>
          <p:spPr>
            <a:xfrm>
              <a:off x="3181593" y="2624867"/>
              <a:ext cx="17627" cy="28827"/>
            </a:xfrm>
            <a:custGeom>
              <a:avLst/>
              <a:gdLst/>
              <a:ahLst/>
              <a:cxnLst/>
              <a:rect l="l" t="t" r="r" b="b"/>
              <a:pathLst>
                <a:path w="672" h="1099" extrusionOk="0">
                  <a:moveTo>
                    <a:pt x="0" y="0"/>
                  </a:moveTo>
                  <a:lnTo>
                    <a:pt x="224" y="1099"/>
                  </a:lnTo>
                  <a:lnTo>
                    <a:pt x="672" y="1099"/>
                  </a:lnTo>
                  <a:lnTo>
                    <a:pt x="448" y="0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56" name="Google Shape;16356;p86"/>
            <p:cNvSpPr/>
            <p:nvPr/>
          </p:nvSpPr>
          <p:spPr>
            <a:xfrm>
              <a:off x="3288480" y="2694219"/>
              <a:ext cx="125406" cy="52145"/>
            </a:xfrm>
            <a:custGeom>
              <a:avLst/>
              <a:gdLst/>
              <a:ahLst/>
              <a:cxnLst/>
              <a:rect l="l" t="t" r="r" b="b"/>
              <a:pathLst>
                <a:path w="4781" h="1988" extrusionOk="0">
                  <a:moveTo>
                    <a:pt x="292" y="1"/>
                  </a:moveTo>
                  <a:cubicBezTo>
                    <a:pt x="1" y="1"/>
                    <a:pt x="1" y="441"/>
                    <a:pt x="292" y="441"/>
                  </a:cubicBezTo>
                  <a:lnTo>
                    <a:pt x="2550" y="441"/>
                  </a:lnTo>
                  <a:cubicBezTo>
                    <a:pt x="2604" y="441"/>
                    <a:pt x="2659" y="462"/>
                    <a:pt x="2699" y="496"/>
                  </a:cubicBezTo>
                  <a:lnTo>
                    <a:pt x="4333" y="1926"/>
                  </a:lnTo>
                  <a:cubicBezTo>
                    <a:pt x="4374" y="1967"/>
                    <a:pt x="4428" y="1987"/>
                    <a:pt x="4483" y="1987"/>
                  </a:cubicBezTo>
                  <a:cubicBezTo>
                    <a:pt x="4686" y="1987"/>
                    <a:pt x="4781" y="1730"/>
                    <a:pt x="4625" y="1601"/>
                  </a:cubicBezTo>
                  <a:lnTo>
                    <a:pt x="2991" y="163"/>
                  </a:lnTo>
                  <a:cubicBezTo>
                    <a:pt x="2869" y="55"/>
                    <a:pt x="2713" y="1"/>
                    <a:pt x="2550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57" name="Google Shape;16357;p86"/>
            <p:cNvSpPr/>
            <p:nvPr/>
          </p:nvSpPr>
          <p:spPr>
            <a:xfrm>
              <a:off x="3276204" y="2705813"/>
              <a:ext cx="118140" cy="78952"/>
            </a:xfrm>
            <a:custGeom>
              <a:avLst/>
              <a:gdLst/>
              <a:ahLst/>
              <a:cxnLst/>
              <a:rect l="l" t="t" r="r" b="b"/>
              <a:pathLst>
                <a:path w="4504" h="3010" extrusionOk="0">
                  <a:moveTo>
                    <a:pt x="313" y="1"/>
                  </a:moveTo>
                  <a:cubicBezTo>
                    <a:pt x="87" y="1"/>
                    <a:pt x="0" y="354"/>
                    <a:pt x="258" y="433"/>
                  </a:cubicBezTo>
                  <a:lnTo>
                    <a:pt x="2679" y="1200"/>
                  </a:lnTo>
                  <a:cubicBezTo>
                    <a:pt x="2720" y="1213"/>
                    <a:pt x="2760" y="1240"/>
                    <a:pt x="2788" y="1274"/>
                  </a:cubicBezTo>
                  <a:lnTo>
                    <a:pt x="4042" y="2929"/>
                  </a:lnTo>
                  <a:cubicBezTo>
                    <a:pt x="4083" y="2983"/>
                    <a:pt x="4150" y="3010"/>
                    <a:pt x="4218" y="3010"/>
                  </a:cubicBezTo>
                  <a:cubicBezTo>
                    <a:pt x="4401" y="3010"/>
                    <a:pt x="4503" y="2800"/>
                    <a:pt x="4395" y="2657"/>
                  </a:cubicBezTo>
                  <a:lnTo>
                    <a:pt x="3133" y="1003"/>
                  </a:lnTo>
                  <a:cubicBezTo>
                    <a:pt x="3052" y="894"/>
                    <a:pt x="2943" y="813"/>
                    <a:pt x="2815" y="772"/>
                  </a:cubicBezTo>
                  <a:lnTo>
                    <a:pt x="387" y="13"/>
                  </a:lnTo>
                  <a:cubicBezTo>
                    <a:pt x="361" y="5"/>
                    <a:pt x="336" y="1"/>
                    <a:pt x="313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58" name="Google Shape;16358;p86"/>
            <p:cNvSpPr/>
            <p:nvPr/>
          </p:nvSpPr>
          <p:spPr>
            <a:xfrm>
              <a:off x="3265240" y="2711793"/>
              <a:ext cx="104186" cy="103399"/>
            </a:xfrm>
            <a:custGeom>
              <a:avLst/>
              <a:gdLst/>
              <a:ahLst/>
              <a:cxnLst/>
              <a:rect l="l" t="t" r="r" b="b"/>
              <a:pathLst>
                <a:path w="3972" h="3942" extrusionOk="0">
                  <a:moveTo>
                    <a:pt x="309" y="1"/>
                  </a:moveTo>
                  <a:cubicBezTo>
                    <a:pt x="129" y="1"/>
                    <a:pt x="0" y="249"/>
                    <a:pt x="175" y="395"/>
                  </a:cubicBezTo>
                  <a:lnTo>
                    <a:pt x="2602" y="2131"/>
                  </a:lnTo>
                  <a:cubicBezTo>
                    <a:pt x="2629" y="2151"/>
                    <a:pt x="2656" y="2179"/>
                    <a:pt x="2670" y="2212"/>
                  </a:cubicBezTo>
                  <a:lnTo>
                    <a:pt x="3504" y="3819"/>
                  </a:lnTo>
                  <a:cubicBezTo>
                    <a:pt x="3538" y="3894"/>
                    <a:pt x="3612" y="3941"/>
                    <a:pt x="3701" y="3941"/>
                  </a:cubicBezTo>
                  <a:cubicBezTo>
                    <a:pt x="3863" y="3941"/>
                    <a:pt x="3972" y="3765"/>
                    <a:pt x="3890" y="3623"/>
                  </a:cubicBezTo>
                  <a:lnTo>
                    <a:pt x="3063" y="2009"/>
                  </a:lnTo>
                  <a:cubicBezTo>
                    <a:pt x="3009" y="1914"/>
                    <a:pt x="2941" y="1840"/>
                    <a:pt x="2860" y="1778"/>
                  </a:cubicBezTo>
                  <a:lnTo>
                    <a:pt x="425" y="36"/>
                  </a:lnTo>
                  <a:cubicBezTo>
                    <a:pt x="386" y="11"/>
                    <a:pt x="346" y="1"/>
                    <a:pt x="309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59" name="Google Shape;16359;p86"/>
            <p:cNvSpPr/>
            <p:nvPr/>
          </p:nvSpPr>
          <p:spPr>
            <a:xfrm>
              <a:off x="3247430" y="2717223"/>
              <a:ext cx="88920" cy="127320"/>
            </a:xfrm>
            <a:custGeom>
              <a:avLst/>
              <a:gdLst/>
              <a:ahLst/>
              <a:cxnLst/>
              <a:rect l="l" t="t" r="r" b="b"/>
              <a:pathLst>
                <a:path w="3390" h="4854" extrusionOk="0">
                  <a:moveTo>
                    <a:pt x="320" y="1"/>
                  </a:moveTo>
                  <a:cubicBezTo>
                    <a:pt x="146" y="1"/>
                    <a:pt x="1" y="227"/>
                    <a:pt x="169" y="385"/>
                  </a:cubicBezTo>
                  <a:lnTo>
                    <a:pt x="2400" y="2494"/>
                  </a:lnTo>
                  <a:cubicBezTo>
                    <a:pt x="2433" y="2528"/>
                    <a:pt x="2454" y="2568"/>
                    <a:pt x="2467" y="2616"/>
                  </a:cubicBezTo>
                  <a:lnTo>
                    <a:pt x="2935" y="4684"/>
                  </a:lnTo>
                  <a:cubicBezTo>
                    <a:pt x="2956" y="4779"/>
                    <a:pt x="3044" y="4853"/>
                    <a:pt x="3145" y="4853"/>
                  </a:cubicBezTo>
                  <a:cubicBezTo>
                    <a:pt x="3159" y="4853"/>
                    <a:pt x="3179" y="4853"/>
                    <a:pt x="3193" y="4846"/>
                  </a:cubicBezTo>
                  <a:cubicBezTo>
                    <a:pt x="3315" y="4826"/>
                    <a:pt x="3390" y="4704"/>
                    <a:pt x="3362" y="4589"/>
                  </a:cubicBezTo>
                  <a:lnTo>
                    <a:pt x="2895" y="2514"/>
                  </a:lnTo>
                  <a:cubicBezTo>
                    <a:pt x="2867" y="2385"/>
                    <a:pt x="2800" y="2263"/>
                    <a:pt x="2698" y="2175"/>
                  </a:cubicBezTo>
                  <a:lnTo>
                    <a:pt x="474" y="66"/>
                  </a:lnTo>
                  <a:cubicBezTo>
                    <a:pt x="425" y="20"/>
                    <a:pt x="371" y="1"/>
                    <a:pt x="320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60" name="Google Shape;16360;p86"/>
            <p:cNvSpPr/>
            <p:nvPr/>
          </p:nvSpPr>
          <p:spPr>
            <a:xfrm>
              <a:off x="3039662" y="2694219"/>
              <a:ext cx="125406" cy="52145"/>
            </a:xfrm>
            <a:custGeom>
              <a:avLst/>
              <a:gdLst/>
              <a:ahLst/>
              <a:cxnLst/>
              <a:rect l="l" t="t" r="r" b="b"/>
              <a:pathLst>
                <a:path w="4781" h="1988" extrusionOk="0">
                  <a:moveTo>
                    <a:pt x="2231" y="1"/>
                  </a:moveTo>
                  <a:cubicBezTo>
                    <a:pt x="2069" y="1"/>
                    <a:pt x="1919" y="55"/>
                    <a:pt x="1797" y="163"/>
                  </a:cubicBezTo>
                  <a:lnTo>
                    <a:pt x="156" y="1601"/>
                  </a:lnTo>
                  <a:cubicBezTo>
                    <a:pt x="0" y="1730"/>
                    <a:pt x="95" y="1987"/>
                    <a:pt x="299" y="1987"/>
                  </a:cubicBezTo>
                  <a:cubicBezTo>
                    <a:pt x="353" y="1987"/>
                    <a:pt x="407" y="1967"/>
                    <a:pt x="448" y="1926"/>
                  </a:cubicBezTo>
                  <a:lnTo>
                    <a:pt x="2089" y="496"/>
                  </a:lnTo>
                  <a:cubicBezTo>
                    <a:pt x="2130" y="462"/>
                    <a:pt x="2177" y="441"/>
                    <a:pt x="2231" y="441"/>
                  </a:cubicBezTo>
                  <a:lnTo>
                    <a:pt x="4489" y="441"/>
                  </a:lnTo>
                  <a:cubicBezTo>
                    <a:pt x="4781" y="441"/>
                    <a:pt x="4781" y="1"/>
                    <a:pt x="4489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61" name="Google Shape;16361;p86"/>
            <p:cNvSpPr/>
            <p:nvPr/>
          </p:nvSpPr>
          <p:spPr>
            <a:xfrm>
              <a:off x="3059230" y="2705813"/>
              <a:ext cx="118297" cy="78952"/>
            </a:xfrm>
            <a:custGeom>
              <a:avLst/>
              <a:gdLst/>
              <a:ahLst/>
              <a:cxnLst/>
              <a:rect l="l" t="t" r="r" b="b"/>
              <a:pathLst>
                <a:path w="4510" h="3010" extrusionOk="0">
                  <a:moveTo>
                    <a:pt x="4192" y="1"/>
                  </a:moveTo>
                  <a:cubicBezTo>
                    <a:pt x="4168" y="1"/>
                    <a:pt x="4143" y="5"/>
                    <a:pt x="4116" y="13"/>
                  </a:cubicBezTo>
                  <a:lnTo>
                    <a:pt x="1695" y="772"/>
                  </a:lnTo>
                  <a:cubicBezTo>
                    <a:pt x="1567" y="813"/>
                    <a:pt x="1451" y="894"/>
                    <a:pt x="1370" y="1003"/>
                  </a:cubicBezTo>
                  <a:lnTo>
                    <a:pt x="116" y="2657"/>
                  </a:lnTo>
                  <a:cubicBezTo>
                    <a:pt x="0" y="2800"/>
                    <a:pt x="109" y="3010"/>
                    <a:pt x="292" y="3010"/>
                  </a:cubicBezTo>
                  <a:cubicBezTo>
                    <a:pt x="360" y="3010"/>
                    <a:pt x="421" y="2983"/>
                    <a:pt x="468" y="2929"/>
                  </a:cubicBezTo>
                  <a:lnTo>
                    <a:pt x="1723" y="1274"/>
                  </a:lnTo>
                  <a:cubicBezTo>
                    <a:pt x="1750" y="1240"/>
                    <a:pt x="1784" y="1213"/>
                    <a:pt x="1831" y="1200"/>
                  </a:cubicBezTo>
                  <a:lnTo>
                    <a:pt x="4252" y="433"/>
                  </a:lnTo>
                  <a:cubicBezTo>
                    <a:pt x="4510" y="354"/>
                    <a:pt x="4423" y="1"/>
                    <a:pt x="4192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62" name="Google Shape;16362;p86"/>
            <p:cNvSpPr/>
            <p:nvPr/>
          </p:nvSpPr>
          <p:spPr>
            <a:xfrm>
              <a:off x="3084306" y="2711793"/>
              <a:ext cx="104186" cy="103399"/>
            </a:xfrm>
            <a:custGeom>
              <a:avLst/>
              <a:gdLst/>
              <a:ahLst/>
              <a:cxnLst/>
              <a:rect l="l" t="t" r="r" b="b"/>
              <a:pathLst>
                <a:path w="3972" h="3942" extrusionOk="0">
                  <a:moveTo>
                    <a:pt x="3659" y="1"/>
                  </a:moveTo>
                  <a:cubicBezTo>
                    <a:pt x="3621" y="1"/>
                    <a:pt x="3581" y="11"/>
                    <a:pt x="3540" y="36"/>
                  </a:cubicBezTo>
                  <a:lnTo>
                    <a:pt x="1112" y="1778"/>
                  </a:lnTo>
                  <a:cubicBezTo>
                    <a:pt x="1024" y="1840"/>
                    <a:pt x="956" y="1914"/>
                    <a:pt x="909" y="2009"/>
                  </a:cubicBezTo>
                  <a:lnTo>
                    <a:pt x="75" y="3623"/>
                  </a:lnTo>
                  <a:cubicBezTo>
                    <a:pt x="0" y="3765"/>
                    <a:pt x="109" y="3941"/>
                    <a:pt x="272" y="3941"/>
                  </a:cubicBezTo>
                  <a:cubicBezTo>
                    <a:pt x="353" y="3941"/>
                    <a:pt x="428" y="3894"/>
                    <a:pt x="468" y="3819"/>
                  </a:cubicBezTo>
                  <a:lnTo>
                    <a:pt x="1295" y="2212"/>
                  </a:lnTo>
                  <a:cubicBezTo>
                    <a:pt x="1316" y="2179"/>
                    <a:pt x="1336" y="2151"/>
                    <a:pt x="1363" y="2131"/>
                  </a:cubicBezTo>
                  <a:lnTo>
                    <a:pt x="3798" y="395"/>
                  </a:lnTo>
                  <a:cubicBezTo>
                    <a:pt x="3972" y="249"/>
                    <a:pt x="3843" y="1"/>
                    <a:pt x="3659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63" name="Google Shape;16363;p86"/>
            <p:cNvSpPr/>
            <p:nvPr/>
          </p:nvSpPr>
          <p:spPr>
            <a:xfrm>
              <a:off x="3117198" y="2717223"/>
              <a:ext cx="88972" cy="127320"/>
            </a:xfrm>
            <a:custGeom>
              <a:avLst/>
              <a:gdLst/>
              <a:ahLst/>
              <a:cxnLst/>
              <a:rect l="l" t="t" r="r" b="b"/>
              <a:pathLst>
                <a:path w="3392" h="4854" extrusionOk="0">
                  <a:moveTo>
                    <a:pt x="3073" y="1"/>
                  </a:moveTo>
                  <a:cubicBezTo>
                    <a:pt x="3023" y="1"/>
                    <a:pt x="2971" y="20"/>
                    <a:pt x="2923" y="66"/>
                  </a:cubicBezTo>
                  <a:lnTo>
                    <a:pt x="692" y="2175"/>
                  </a:lnTo>
                  <a:cubicBezTo>
                    <a:pt x="597" y="2263"/>
                    <a:pt x="523" y="2385"/>
                    <a:pt x="496" y="2514"/>
                  </a:cubicBezTo>
                  <a:lnTo>
                    <a:pt x="28" y="4589"/>
                  </a:lnTo>
                  <a:cubicBezTo>
                    <a:pt x="1" y="4704"/>
                    <a:pt x="82" y="4826"/>
                    <a:pt x="197" y="4846"/>
                  </a:cubicBezTo>
                  <a:cubicBezTo>
                    <a:pt x="218" y="4853"/>
                    <a:pt x="231" y="4853"/>
                    <a:pt x="252" y="4853"/>
                  </a:cubicBezTo>
                  <a:cubicBezTo>
                    <a:pt x="353" y="4853"/>
                    <a:pt x="442" y="4779"/>
                    <a:pt x="462" y="4684"/>
                  </a:cubicBezTo>
                  <a:lnTo>
                    <a:pt x="923" y="2616"/>
                  </a:lnTo>
                  <a:cubicBezTo>
                    <a:pt x="937" y="2568"/>
                    <a:pt x="964" y="2528"/>
                    <a:pt x="998" y="2494"/>
                  </a:cubicBezTo>
                  <a:lnTo>
                    <a:pt x="3228" y="385"/>
                  </a:lnTo>
                  <a:cubicBezTo>
                    <a:pt x="3391" y="227"/>
                    <a:pt x="3245" y="1"/>
                    <a:pt x="3073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64" name="Google Shape;16364;p86"/>
            <p:cNvSpPr/>
            <p:nvPr/>
          </p:nvSpPr>
          <p:spPr>
            <a:xfrm>
              <a:off x="3145841" y="2642100"/>
              <a:ext cx="161865" cy="121524"/>
            </a:xfrm>
            <a:custGeom>
              <a:avLst/>
              <a:gdLst/>
              <a:ahLst/>
              <a:cxnLst/>
              <a:rect l="l" t="t" r="r" b="b"/>
              <a:pathLst>
                <a:path w="6171" h="4633" extrusionOk="0">
                  <a:moveTo>
                    <a:pt x="3086" y="1"/>
                  </a:moveTo>
                  <a:cubicBezTo>
                    <a:pt x="1384" y="1"/>
                    <a:pt x="0" y="1038"/>
                    <a:pt x="0" y="2320"/>
                  </a:cubicBezTo>
                  <a:cubicBezTo>
                    <a:pt x="0" y="3595"/>
                    <a:pt x="2204" y="4632"/>
                    <a:pt x="3086" y="4632"/>
                  </a:cubicBezTo>
                  <a:cubicBezTo>
                    <a:pt x="3967" y="4632"/>
                    <a:pt x="6171" y="3595"/>
                    <a:pt x="6171" y="2320"/>
                  </a:cubicBezTo>
                  <a:cubicBezTo>
                    <a:pt x="6171" y="1038"/>
                    <a:pt x="4794" y="1"/>
                    <a:pt x="3086" y="1"/>
                  </a:cubicBezTo>
                  <a:close/>
                </a:path>
              </a:pathLst>
            </a:custGeom>
            <a:solidFill>
              <a:srgbClr val="788A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65" name="Google Shape;16365;p86"/>
            <p:cNvSpPr/>
            <p:nvPr/>
          </p:nvSpPr>
          <p:spPr>
            <a:xfrm>
              <a:off x="3109906" y="2514780"/>
              <a:ext cx="97864" cy="179571"/>
            </a:xfrm>
            <a:custGeom>
              <a:avLst/>
              <a:gdLst/>
              <a:ahLst/>
              <a:cxnLst/>
              <a:rect l="l" t="t" r="r" b="b"/>
              <a:pathLst>
                <a:path w="3731" h="6846" extrusionOk="0">
                  <a:moveTo>
                    <a:pt x="2929" y="1"/>
                  </a:moveTo>
                  <a:cubicBezTo>
                    <a:pt x="2896" y="1"/>
                    <a:pt x="2859" y="9"/>
                    <a:pt x="2822" y="27"/>
                  </a:cubicBezTo>
                  <a:cubicBezTo>
                    <a:pt x="1723" y="515"/>
                    <a:pt x="408" y="1790"/>
                    <a:pt x="143" y="3424"/>
                  </a:cubicBezTo>
                  <a:cubicBezTo>
                    <a:pt x="1" y="4285"/>
                    <a:pt x="116" y="5567"/>
                    <a:pt x="1445" y="6781"/>
                  </a:cubicBezTo>
                  <a:cubicBezTo>
                    <a:pt x="1493" y="6826"/>
                    <a:pt x="1546" y="6845"/>
                    <a:pt x="1596" y="6845"/>
                  </a:cubicBezTo>
                  <a:cubicBezTo>
                    <a:pt x="1769" y="6845"/>
                    <a:pt x="1912" y="6613"/>
                    <a:pt x="1743" y="6455"/>
                  </a:cubicBezTo>
                  <a:cubicBezTo>
                    <a:pt x="801" y="5601"/>
                    <a:pt x="401" y="4570"/>
                    <a:pt x="577" y="3492"/>
                  </a:cubicBezTo>
                  <a:cubicBezTo>
                    <a:pt x="672" y="2943"/>
                    <a:pt x="889" y="2421"/>
                    <a:pt x="1208" y="1966"/>
                  </a:cubicBezTo>
                  <a:cubicBezTo>
                    <a:pt x="1255" y="1893"/>
                    <a:pt x="1337" y="1852"/>
                    <a:pt x="1421" y="1852"/>
                  </a:cubicBezTo>
                  <a:cubicBezTo>
                    <a:pt x="1468" y="1852"/>
                    <a:pt x="1516" y="1865"/>
                    <a:pt x="1560" y="1892"/>
                  </a:cubicBezTo>
                  <a:cubicBezTo>
                    <a:pt x="1667" y="1955"/>
                    <a:pt x="1786" y="1994"/>
                    <a:pt x="1911" y="1994"/>
                  </a:cubicBezTo>
                  <a:cubicBezTo>
                    <a:pt x="1920" y="1994"/>
                    <a:pt x="1930" y="1994"/>
                    <a:pt x="1940" y="1994"/>
                  </a:cubicBezTo>
                  <a:cubicBezTo>
                    <a:pt x="2340" y="1994"/>
                    <a:pt x="2889" y="1743"/>
                    <a:pt x="3615" y="1221"/>
                  </a:cubicBezTo>
                  <a:cubicBezTo>
                    <a:pt x="3710" y="1146"/>
                    <a:pt x="3730" y="1017"/>
                    <a:pt x="3662" y="915"/>
                  </a:cubicBezTo>
                  <a:cubicBezTo>
                    <a:pt x="3621" y="858"/>
                    <a:pt x="3552" y="825"/>
                    <a:pt x="3483" y="825"/>
                  </a:cubicBezTo>
                  <a:cubicBezTo>
                    <a:pt x="3439" y="825"/>
                    <a:pt x="3394" y="839"/>
                    <a:pt x="3357" y="868"/>
                  </a:cubicBezTo>
                  <a:cubicBezTo>
                    <a:pt x="2549" y="1448"/>
                    <a:pt x="2140" y="1560"/>
                    <a:pt x="1946" y="1560"/>
                  </a:cubicBezTo>
                  <a:cubicBezTo>
                    <a:pt x="1875" y="1560"/>
                    <a:pt x="1833" y="1545"/>
                    <a:pt x="1811" y="1533"/>
                  </a:cubicBezTo>
                  <a:cubicBezTo>
                    <a:pt x="1750" y="1492"/>
                    <a:pt x="1716" y="1417"/>
                    <a:pt x="1716" y="1343"/>
                  </a:cubicBezTo>
                  <a:cubicBezTo>
                    <a:pt x="2089" y="963"/>
                    <a:pt x="2523" y="651"/>
                    <a:pt x="3005" y="427"/>
                  </a:cubicBezTo>
                  <a:cubicBezTo>
                    <a:pt x="3245" y="328"/>
                    <a:pt x="3141" y="1"/>
                    <a:pt x="2929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66" name="Google Shape;16366;p86"/>
            <p:cNvSpPr/>
            <p:nvPr/>
          </p:nvSpPr>
          <p:spPr>
            <a:xfrm>
              <a:off x="3174825" y="2607424"/>
              <a:ext cx="23161" cy="23161"/>
            </a:xfrm>
            <a:custGeom>
              <a:avLst/>
              <a:gdLst/>
              <a:ahLst/>
              <a:cxnLst/>
              <a:rect l="l" t="t" r="r" b="b"/>
              <a:pathLst>
                <a:path w="883" h="883" extrusionOk="0">
                  <a:moveTo>
                    <a:pt x="441" y="1"/>
                  </a:moveTo>
                  <a:cubicBezTo>
                    <a:pt x="197" y="1"/>
                    <a:pt x="1" y="197"/>
                    <a:pt x="1" y="442"/>
                  </a:cubicBezTo>
                  <a:cubicBezTo>
                    <a:pt x="1" y="686"/>
                    <a:pt x="197" y="882"/>
                    <a:pt x="441" y="882"/>
                  </a:cubicBezTo>
                  <a:cubicBezTo>
                    <a:pt x="686" y="882"/>
                    <a:pt x="882" y="686"/>
                    <a:pt x="882" y="442"/>
                  </a:cubicBezTo>
                  <a:cubicBezTo>
                    <a:pt x="882" y="197"/>
                    <a:pt x="686" y="1"/>
                    <a:pt x="441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67" name="Google Shape;16367;p86"/>
            <p:cNvSpPr/>
            <p:nvPr/>
          </p:nvSpPr>
          <p:spPr>
            <a:xfrm>
              <a:off x="3145841" y="2642651"/>
              <a:ext cx="79529" cy="120973"/>
            </a:xfrm>
            <a:custGeom>
              <a:avLst/>
              <a:gdLst/>
              <a:ahLst/>
              <a:cxnLst/>
              <a:rect l="l" t="t" r="r" b="b"/>
              <a:pathLst>
                <a:path w="3032" h="4612" extrusionOk="0">
                  <a:moveTo>
                    <a:pt x="2726" y="0"/>
                  </a:moveTo>
                  <a:lnTo>
                    <a:pt x="2726" y="0"/>
                  </a:lnTo>
                  <a:cubicBezTo>
                    <a:pt x="1194" y="129"/>
                    <a:pt x="0" y="1112"/>
                    <a:pt x="0" y="2299"/>
                  </a:cubicBezTo>
                  <a:cubicBezTo>
                    <a:pt x="0" y="3553"/>
                    <a:pt x="2123" y="4570"/>
                    <a:pt x="3031" y="4611"/>
                  </a:cubicBezTo>
                  <a:cubicBezTo>
                    <a:pt x="2265" y="4211"/>
                    <a:pt x="1323" y="3330"/>
                    <a:pt x="1323" y="2299"/>
                  </a:cubicBezTo>
                  <a:cubicBezTo>
                    <a:pt x="1316" y="1323"/>
                    <a:pt x="1858" y="434"/>
                    <a:pt x="2726" y="0"/>
                  </a:cubicBez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368" name="Google Shape;16368;p86"/>
          <p:cNvGrpSpPr/>
          <p:nvPr/>
        </p:nvGrpSpPr>
        <p:grpSpPr>
          <a:xfrm>
            <a:off x="1946369" y="2563122"/>
            <a:ext cx="374066" cy="233395"/>
            <a:chOff x="1946369" y="2563122"/>
            <a:chExt cx="374066" cy="233395"/>
          </a:xfrm>
        </p:grpSpPr>
        <p:sp>
          <p:nvSpPr>
            <p:cNvPr id="16369" name="Google Shape;16369;p86"/>
            <p:cNvSpPr/>
            <p:nvPr/>
          </p:nvSpPr>
          <p:spPr>
            <a:xfrm>
              <a:off x="1946369" y="2563148"/>
              <a:ext cx="334223" cy="215401"/>
            </a:xfrm>
            <a:custGeom>
              <a:avLst/>
              <a:gdLst/>
              <a:ahLst/>
              <a:cxnLst/>
              <a:rect l="l" t="t" r="r" b="b"/>
              <a:pathLst>
                <a:path w="12742" h="8212" extrusionOk="0">
                  <a:moveTo>
                    <a:pt x="1820" y="0"/>
                  </a:moveTo>
                  <a:cubicBezTo>
                    <a:pt x="1757" y="0"/>
                    <a:pt x="1693" y="5"/>
                    <a:pt x="1628" y="14"/>
                  </a:cubicBezTo>
                  <a:lnTo>
                    <a:pt x="781" y="136"/>
                  </a:lnTo>
                  <a:cubicBezTo>
                    <a:pt x="333" y="197"/>
                    <a:pt x="1" y="584"/>
                    <a:pt x="1" y="1038"/>
                  </a:cubicBezTo>
                  <a:lnTo>
                    <a:pt x="1" y="1838"/>
                  </a:lnTo>
                  <a:cubicBezTo>
                    <a:pt x="1" y="1967"/>
                    <a:pt x="102" y="2068"/>
                    <a:pt x="231" y="2068"/>
                  </a:cubicBezTo>
                  <a:lnTo>
                    <a:pt x="231" y="2387"/>
                  </a:lnTo>
                  <a:cubicBezTo>
                    <a:pt x="231" y="2597"/>
                    <a:pt x="374" y="2787"/>
                    <a:pt x="577" y="2835"/>
                  </a:cubicBezTo>
                  <a:lnTo>
                    <a:pt x="991" y="2936"/>
                  </a:lnTo>
                  <a:cubicBezTo>
                    <a:pt x="1086" y="2957"/>
                    <a:pt x="1153" y="3038"/>
                    <a:pt x="1160" y="3140"/>
                  </a:cubicBezTo>
                  <a:cubicBezTo>
                    <a:pt x="1221" y="4021"/>
                    <a:pt x="1832" y="8212"/>
                    <a:pt x="7738" y="8212"/>
                  </a:cubicBezTo>
                  <a:cubicBezTo>
                    <a:pt x="12742" y="8212"/>
                    <a:pt x="12742" y="6618"/>
                    <a:pt x="12742" y="6618"/>
                  </a:cubicBezTo>
                  <a:lnTo>
                    <a:pt x="12742" y="6164"/>
                  </a:lnTo>
                  <a:lnTo>
                    <a:pt x="3181" y="3431"/>
                  </a:lnTo>
                  <a:lnTo>
                    <a:pt x="3181" y="1363"/>
                  </a:lnTo>
                  <a:cubicBezTo>
                    <a:pt x="3181" y="601"/>
                    <a:pt x="2560" y="0"/>
                    <a:pt x="1820" y="0"/>
                  </a:cubicBez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70" name="Google Shape;16370;p86"/>
            <p:cNvSpPr/>
            <p:nvPr/>
          </p:nvSpPr>
          <p:spPr>
            <a:xfrm>
              <a:off x="1995656" y="2698836"/>
              <a:ext cx="107254" cy="97497"/>
            </a:xfrm>
            <a:custGeom>
              <a:avLst/>
              <a:gdLst/>
              <a:ahLst/>
              <a:cxnLst/>
              <a:rect l="l" t="t" r="r" b="b"/>
              <a:pathLst>
                <a:path w="4089" h="3717" extrusionOk="0">
                  <a:moveTo>
                    <a:pt x="2224" y="1"/>
                  </a:moveTo>
                  <a:lnTo>
                    <a:pt x="1722" y="164"/>
                  </a:lnTo>
                  <a:cubicBezTo>
                    <a:pt x="1471" y="252"/>
                    <a:pt x="1288" y="476"/>
                    <a:pt x="1261" y="747"/>
                  </a:cubicBezTo>
                  <a:lnTo>
                    <a:pt x="1078" y="2584"/>
                  </a:lnTo>
                  <a:lnTo>
                    <a:pt x="854" y="2584"/>
                  </a:lnTo>
                  <a:cubicBezTo>
                    <a:pt x="570" y="2584"/>
                    <a:pt x="319" y="2754"/>
                    <a:pt x="217" y="3012"/>
                  </a:cubicBezTo>
                  <a:lnTo>
                    <a:pt x="61" y="3405"/>
                  </a:lnTo>
                  <a:cubicBezTo>
                    <a:pt x="0" y="3554"/>
                    <a:pt x="109" y="3717"/>
                    <a:pt x="271" y="3717"/>
                  </a:cubicBezTo>
                  <a:lnTo>
                    <a:pt x="1431" y="3717"/>
                  </a:lnTo>
                  <a:cubicBezTo>
                    <a:pt x="1756" y="3717"/>
                    <a:pt x="2034" y="3493"/>
                    <a:pt x="2095" y="3168"/>
                  </a:cubicBezTo>
                  <a:lnTo>
                    <a:pt x="2339" y="1961"/>
                  </a:lnTo>
                  <a:cubicBezTo>
                    <a:pt x="2644" y="1961"/>
                    <a:pt x="3648" y="1866"/>
                    <a:pt x="4089" y="1371"/>
                  </a:cubicBezTo>
                  <a:lnTo>
                    <a:pt x="2224" y="1"/>
                  </a:ln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71" name="Google Shape;16371;p86"/>
            <p:cNvSpPr/>
            <p:nvPr/>
          </p:nvSpPr>
          <p:spPr>
            <a:xfrm>
              <a:off x="2186846" y="2736738"/>
              <a:ext cx="57811" cy="59778"/>
            </a:xfrm>
            <a:custGeom>
              <a:avLst/>
              <a:gdLst/>
              <a:ahLst/>
              <a:cxnLst/>
              <a:rect l="l" t="t" r="r" b="b"/>
              <a:pathLst>
                <a:path w="2204" h="2279" extrusionOk="0">
                  <a:moveTo>
                    <a:pt x="1065" y="0"/>
                  </a:moveTo>
                  <a:lnTo>
                    <a:pt x="1065" y="1133"/>
                  </a:lnTo>
                  <a:lnTo>
                    <a:pt x="882" y="1133"/>
                  </a:lnTo>
                  <a:cubicBezTo>
                    <a:pt x="610" y="1133"/>
                    <a:pt x="366" y="1295"/>
                    <a:pt x="258" y="1546"/>
                  </a:cubicBezTo>
                  <a:lnTo>
                    <a:pt x="68" y="1960"/>
                  </a:lnTo>
                  <a:cubicBezTo>
                    <a:pt x="0" y="2109"/>
                    <a:pt x="115" y="2279"/>
                    <a:pt x="278" y="2279"/>
                  </a:cubicBezTo>
                  <a:lnTo>
                    <a:pt x="1750" y="2279"/>
                  </a:lnTo>
                  <a:cubicBezTo>
                    <a:pt x="2001" y="2279"/>
                    <a:pt x="2204" y="2075"/>
                    <a:pt x="2204" y="1824"/>
                  </a:cubicBezTo>
                  <a:lnTo>
                    <a:pt x="2204" y="0"/>
                  </a:ln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72" name="Google Shape;16372;p86"/>
            <p:cNvSpPr/>
            <p:nvPr/>
          </p:nvSpPr>
          <p:spPr>
            <a:xfrm>
              <a:off x="1974645" y="2580433"/>
              <a:ext cx="14977" cy="20433"/>
            </a:xfrm>
            <a:custGeom>
              <a:avLst/>
              <a:gdLst/>
              <a:ahLst/>
              <a:cxnLst/>
              <a:rect l="l" t="t" r="r" b="b"/>
              <a:pathLst>
                <a:path w="571" h="779" extrusionOk="0">
                  <a:moveTo>
                    <a:pt x="286" y="1"/>
                  </a:moveTo>
                  <a:cubicBezTo>
                    <a:pt x="148" y="1"/>
                    <a:pt x="11" y="91"/>
                    <a:pt x="1" y="270"/>
                  </a:cubicBezTo>
                  <a:lnTo>
                    <a:pt x="1" y="494"/>
                  </a:lnTo>
                  <a:cubicBezTo>
                    <a:pt x="1" y="657"/>
                    <a:pt x="130" y="779"/>
                    <a:pt x="286" y="779"/>
                  </a:cubicBezTo>
                  <a:cubicBezTo>
                    <a:pt x="442" y="779"/>
                    <a:pt x="570" y="657"/>
                    <a:pt x="570" y="494"/>
                  </a:cubicBezTo>
                  <a:lnTo>
                    <a:pt x="570" y="270"/>
                  </a:lnTo>
                  <a:cubicBezTo>
                    <a:pt x="560" y="91"/>
                    <a:pt x="423" y="1"/>
                    <a:pt x="286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73" name="Google Shape;16373;p86"/>
            <p:cNvSpPr/>
            <p:nvPr/>
          </p:nvSpPr>
          <p:spPr>
            <a:xfrm>
              <a:off x="1952429" y="2612408"/>
              <a:ext cx="38506" cy="16918"/>
            </a:xfrm>
            <a:custGeom>
              <a:avLst/>
              <a:gdLst/>
              <a:ahLst/>
              <a:cxnLst/>
              <a:rect l="l" t="t" r="r" b="b"/>
              <a:pathLst>
                <a:path w="1468" h="645" extrusionOk="0">
                  <a:moveTo>
                    <a:pt x="1140" y="0"/>
                  </a:moveTo>
                  <a:cubicBezTo>
                    <a:pt x="1105" y="0"/>
                    <a:pt x="1069" y="9"/>
                    <a:pt x="1031" y="28"/>
                  </a:cubicBezTo>
                  <a:cubicBezTo>
                    <a:pt x="861" y="116"/>
                    <a:pt x="482" y="170"/>
                    <a:pt x="0" y="190"/>
                  </a:cubicBezTo>
                  <a:lnTo>
                    <a:pt x="0" y="509"/>
                  </a:lnTo>
                  <a:cubicBezTo>
                    <a:pt x="0" y="557"/>
                    <a:pt x="7" y="597"/>
                    <a:pt x="14" y="645"/>
                  </a:cubicBezTo>
                  <a:cubicBezTo>
                    <a:pt x="414" y="631"/>
                    <a:pt x="943" y="577"/>
                    <a:pt x="1234" y="435"/>
                  </a:cubicBezTo>
                  <a:cubicBezTo>
                    <a:pt x="1468" y="318"/>
                    <a:pt x="1350" y="0"/>
                    <a:pt x="1140" y="0"/>
                  </a:cubicBez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74" name="Google Shape;16374;p86"/>
            <p:cNvSpPr/>
            <p:nvPr/>
          </p:nvSpPr>
          <p:spPr>
            <a:xfrm>
              <a:off x="1978029" y="2563122"/>
              <a:ext cx="51962" cy="90048"/>
            </a:xfrm>
            <a:custGeom>
              <a:avLst/>
              <a:gdLst/>
              <a:ahLst/>
              <a:cxnLst/>
              <a:rect l="l" t="t" r="r" b="b"/>
              <a:pathLst>
                <a:path w="1981" h="3433" extrusionOk="0">
                  <a:moveTo>
                    <a:pt x="621" y="0"/>
                  </a:moveTo>
                  <a:cubicBezTo>
                    <a:pt x="556" y="0"/>
                    <a:pt x="489" y="5"/>
                    <a:pt x="421" y="15"/>
                  </a:cubicBezTo>
                  <a:lnTo>
                    <a:pt x="1" y="76"/>
                  </a:lnTo>
                  <a:cubicBezTo>
                    <a:pt x="550" y="266"/>
                    <a:pt x="923" y="781"/>
                    <a:pt x="923" y="1364"/>
                  </a:cubicBezTo>
                  <a:lnTo>
                    <a:pt x="923" y="2368"/>
                  </a:lnTo>
                  <a:cubicBezTo>
                    <a:pt x="923" y="2958"/>
                    <a:pt x="1398" y="3432"/>
                    <a:pt x="1981" y="3432"/>
                  </a:cubicBezTo>
                  <a:lnTo>
                    <a:pt x="1981" y="1364"/>
                  </a:lnTo>
                  <a:cubicBezTo>
                    <a:pt x="1981" y="605"/>
                    <a:pt x="1358" y="0"/>
                    <a:pt x="621" y="0"/>
                  </a:cubicBez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75" name="Google Shape;16375;p86"/>
            <p:cNvSpPr/>
            <p:nvPr/>
          </p:nvSpPr>
          <p:spPr>
            <a:xfrm>
              <a:off x="2029781" y="2601417"/>
              <a:ext cx="290655" cy="147098"/>
            </a:xfrm>
            <a:custGeom>
              <a:avLst/>
              <a:gdLst/>
              <a:ahLst/>
              <a:cxnLst/>
              <a:rect l="l" t="t" r="r" b="b"/>
              <a:pathLst>
                <a:path w="11081" h="5608" extrusionOk="0">
                  <a:moveTo>
                    <a:pt x="4780" y="1"/>
                  </a:moveTo>
                  <a:cubicBezTo>
                    <a:pt x="3382" y="1"/>
                    <a:pt x="1781" y="537"/>
                    <a:pt x="1" y="1972"/>
                  </a:cubicBezTo>
                  <a:cubicBezTo>
                    <a:pt x="1" y="1972"/>
                    <a:pt x="154" y="5607"/>
                    <a:pt x="5730" y="5607"/>
                  </a:cubicBezTo>
                  <a:cubicBezTo>
                    <a:pt x="6987" y="5607"/>
                    <a:pt x="8520" y="5422"/>
                    <a:pt x="10389" y="4969"/>
                  </a:cubicBezTo>
                  <a:cubicBezTo>
                    <a:pt x="10864" y="4854"/>
                    <a:pt x="11080" y="4305"/>
                    <a:pt x="10809" y="3905"/>
                  </a:cubicBezTo>
                  <a:cubicBezTo>
                    <a:pt x="9930" y="2569"/>
                    <a:pt x="7839" y="1"/>
                    <a:pt x="4780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76" name="Google Shape;16376;p86"/>
            <p:cNvSpPr/>
            <p:nvPr/>
          </p:nvSpPr>
          <p:spPr>
            <a:xfrm>
              <a:off x="2029781" y="2604932"/>
              <a:ext cx="286379" cy="143635"/>
            </a:xfrm>
            <a:custGeom>
              <a:avLst/>
              <a:gdLst/>
              <a:ahLst/>
              <a:cxnLst/>
              <a:rect l="l" t="t" r="r" b="b"/>
              <a:pathLst>
                <a:path w="10918" h="5476" extrusionOk="0">
                  <a:moveTo>
                    <a:pt x="5808" y="1913"/>
                  </a:moveTo>
                  <a:cubicBezTo>
                    <a:pt x="5894" y="1913"/>
                    <a:pt x="5980" y="1937"/>
                    <a:pt x="6056" y="1988"/>
                  </a:cubicBezTo>
                  <a:lnTo>
                    <a:pt x="7053" y="2645"/>
                  </a:lnTo>
                  <a:cubicBezTo>
                    <a:pt x="7148" y="2713"/>
                    <a:pt x="7216" y="2808"/>
                    <a:pt x="7243" y="2923"/>
                  </a:cubicBezTo>
                  <a:lnTo>
                    <a:pt x="7677" y="4720"/>
                  </a:lnTo>
                  <a:cubicBezTo>
                    <a:pt x="7144" y="4770"/>
                    <a:pt x="6648" y="4793"/>
                    <a:pt x="6188" y="4793"/>
                  </a:cubicBezTo>
                  <a:cubicBezTo>
                    <a:pt x="5151" y="4793"/>
                    <a:pt x="4293" y="4675"/>
                    <a:pt x="3588" y="4483"/>
                  </a:cubicBezTo>
                  <a:cubicBezTo>
                    <a:pt x="3296" y="4408"/>
                    <a:pt x="3154" y="4090"/>
                    <a:pt x="3296" y="3825"/>
                  </a:cubicBezTo>
                  <a:lnTo>
                    <a:pt x="3913" y="2672"/>
                  </a:lnTo>
                  <a:cubicBezTo>
                    <a:pt x="3968" y="2571"/>
                    <a:pt x="4056" y="2496"/>
                    <a:pt x="4164" y="2455"/>
                  </a:cubicBezTo>
                  <a:lnTo>
                    <a:pt x="5649" y="1940"/>
                  </a:lnTo>
                  <a:cubicBezTo>
                    <a:pt x="5701" y="1922"/>
                    <a:pt x="5754" y="1913"/>
                    <a:pt x="5808" y="1913"/>
                  </a:cubicBezTo>
                  <a:close/>
                  <a:moveTo>
                    <a:pt x="5968" y="1"/>
                  </a:moveTo>
                  <a:lnTo>
                    <a:pt x="5737" y="1187"/>
                  </a:lnTo>
                  <a:cubicBezTo>
                    <a:pt x="5710" y="1343"/>
                    <a:pt x="5595" y="1472"/>
                    <a:pt x="5446" y="1526"/>
                  </a:cubicBezTo>
                  <a:lnTo>
                    <a:pt x="4347" y="1906"/>
                  </a:lnTo>
                  <a:cubicBezTo>
                    <a:pt x="4297" y="1925"/>
                    <a:pt x="4246" y="1933"/>
                    <a:pt x="4195" y="1933"/>
                  </a:cubicBezTo>
                  <a:cubicBezTo>
                    <a:pt x="4021" y="1933"/>
                    <a:pt x="3858" y="1830"/>
                    <a:pt x="3785" y="1662"/>
                  </a:cubicBezTo>
                  <a:lnTo>
                    <a:pt x="3086" y="130"/>
                  </a:lnTo>
                  <a:cubicBezTo>
                    <a:pt x="2944" y="170"/>
                    <a:pt x="2801" y="218"/>
                    <a:pt x="2652" y="272"/>
                  </a:cubicBezTo>
                  <a:lnTo>
                    <a:pt x="3486" y="2123"/>
                  </a:lnTo>
                  <a:cubicBezTo>
                    <a:pt x="3547" y="2252"/>
                    <a:pt x="3540" y="2401"/>
                    <a:pt x="3473" y="2523"/>
                  </a:cubicBezTo>
                  <a:lnTo>
                    <a:pt x="2822" y="3751"/>
                  </a:lnTo>
                  <a:cubicBezTo>
                    <a:pt x="2743" y="3904"/>
                    <a:pt x="2584" y="3990"/>
                    <a:pt x="2422" y="3990"/>
                  </a:cubicBezTo>
                  <a:cubicBezTo>
                    <a:pt x="2348" y="3990"/>
                    <a:pt x="2273" y="3972"/>
                    <a:pt x="2205" y="3934"/>
                  </a:cubicBezTo>
                  <a:cubicBezTo>
                    <a:pt x="910" y="3201"/>
                    <a:pt x="462" y="2177"/>
                    <a:pt x="306" y="1601"/>
                  </a:cubicBezTo>
                  <a:cubicBezTo>
                    <a:pt x="204" y="1682"/>
                    <a:pt x="103" y="1757"/>
                    <a:pt x="1" y="1838"/>
                  </a:cubicBezTo>
                  <a:cubicBezTo>
                    <a:pt x="1" y="1838"/>
                    <a:pt x="154" y="5476"/>
                    <a:pt x="5726" y="5476"/>
                  </a:cubicBezTo>
                  <a:cubicBezTo>
                    <a:pt x="6984" y="5476"/>
                    <a:pt x="8518" y="5290"/>
                    <a:pt x="10389" y="4835"/>
                  </a:cubicBezTo>
                  <a:cubicBezTo>
                    <a:pt x="10694" y="4761"/>
                    <a:pt x="10911" y="4496"/>
                    <a:pt x="10918" y="4191"/>
                  </a:cubicBezTo>
                  <a:lnTo>
                    <a:pt x="10918" y="4191"/>
                  </a:lnTo>
                  <a:cubicBezTo>
                    <a:pt x="9996" y="4401"/>
                    <a:pt x="9067" y="4564"/>
                    <a:pt x="8124" y="4673"/>
                  </a:cubicBezTo>
                  <a:lnTo>
                    <a:pt x="7724" y="2998"/>
                  </a:lnTo>
                  <a:cubicBezTo>
                    <a:pt x="7683" y="2815"/>
                    <a:pt x="7751" y="2632"/>
                    <a:pt x="7900" y="2523"/>
                  </a:cubicBezTo>
                  <a:lnTo>
                    <a:pt x="9046" y="1689"/>
                  </a:lnTo>
                  <a:cubicBezTo>
                    <a:pt x="8931" y="1588"/>
                    <a:pt x="8809" y="1486"/>
                    <a:pt x="8687" y="1384"/>
                  </a:cubicBezTo>
                  <a:lnTo>
                    <a:pt x="7643" y="2144"/>
                  </a:lnTo>
                  <a:cubicBezTo>
                    <a:pt x="7566" y="2203"/>
                    <a:pt x="7473" y="2232"/>
                    <a:pt x="7379" y="2232"/>
                  </a:cubicBezTo>
                  <a:cubicBezTo>
                    <a:pt x="7291" y="2232"/>
                    <a:pt x="7203" y="2206"/>
                    <a:pt x="7127" y="2157"/>
                  </a:cubicBezTo>
                  <a:lnTo>
                    <a:pt x="6395" y="1676"/>
                  </a:lnTo>
                  <a:cubicBezTo>
                    <a:pt x="6239" y="1574"/>
                    <a:pt x="6165" y="1391"/>
                    <a:pt x="6198" y="1208"/>
                  </a:cubicBezTo>
                  <a:lnTo>
                    <a:pt x="6409" y="116"/>
                  </a:lnTo>
                  <a:cubicBezTo>
                    <a:pt x="6266" y="69"/>
                    <a:pt x="6117" y="35"/>
                    <a:pt x="5968" y="1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377" name="Google Shape;16377;p86"/>
          <p:cNvGrpSpPr/>
          <p:nvPr/>
        </p:nvGrpSpPr>
        <p:grpSpPr>
          <a:xfrm>
            <a:off x="4135263" y="2906184"/>
            <a:ext cx="374040" cy="370184"/>
            <a:chOff x="4135263" y="2906184"/>
            <a:chExt cx="374040" cy="370184"/>
          </a:xfrm>
        </p:grpSpPr>
        <p:sp>
          <p:nvSpPr>
            <p:cNvPr id="16378" name="Google Shape;16378;p86"/>
            <p:cNvSpPr/>
            <p:nvPr/>
          </p:nvSpPr>
          <p:spPr>
            <a:xfrm>
              <a:off x="4165139" y="2935037"/>
              <a:ext cx="314288" cy="312347"/>
            </a:xfrm>
            <a:custGeom>
              <a:avLst/>
              <a:gdLst/>
              <a:ahLst/>
              <a:cxnLst/>
              <a:rect l="l" t="t" r="r" b="b"/>
              <a:pathLst>
                <a:path w="11982" h="11908" extrusionOk="0">
                  <a:moveTo>
                    <a:pt x="5994" y="658"/>
                  </a:moveTo>
                  <a:cubicBezTo>
                    <a:pt x="6672" y="1686"/>
                    <a:pt x="7814" y="2285"/>
                    <a:pt x="9011" y="2285"/>
                  </a:cubicBezTo>
                  <a:cubicBezTo>
                    <a:pt x="9252" y="2285"/>
                    <a:pt x="9495" y="2261"/>
                    <a:pt x="9737" y="2211"/>
                  </a:cubicBezTo>
                  <a:lnTo>
                    <a:pt x="9737" y="2211"/>
                  </a:lnTo>
                  <a:cubicBezTo>
                    <a:pt x="9439" y="3655"/>
                    <a:pt x="10049" y="5140"/>
                    <a:pt x="11290" y="5954"/>
                  </a:cubicBezTo>
                  <a:cubicBezTo>
                    <a:pt x="10056" y="6761"/>
                    <a:pt x="9439" y="8246"/>
                    <a:pt x="9737" y="9697"/>
                  </a:cubicBezTo>
                  <a:cubicBezTo>
                    <a:pt x="9494" y="9647"/>
                    <a:pt x="9249" y="9622"/>
                    <a:pt x="9007" y="9622"/>
                  </a:cubicBezTo>
                  <a:cubicBezTo>
                    <a:pt x="7812" y="9622"/>
                    <a:pt x="6671" y="10218"/>
                    <a:pt x="5994" y="11250"/>
                  </a:cubicBezTo>
                  <a:cubicBezTo>
                    <a:pt x="5330" y="10232"/>
                    <a:pt x="4198" y="9622"/>
                    <a:pt x="2984" y="9622"/>
                  </a:cubicBezTo>
                  <a:cubicBezTo>
                    <a:pt x="2740" y="9622"/>
                    <a:pt x="2489" y="9649"/>
                    <a:pt x="2252" y="9697"/>
                  </a:cubicBezTo>
                  <a:cubicBezTo>
                    <a:pt x="2550" y="8246"/>
                    <a:pt x="1933" y="6761"/>
                    <a:pt x="699" y="5954"/>
                  </a:cubicBezTo>
                  <a:cubicBezTo>
                    <a:pt x="1933" y="5140"/>
                    <a:pt x="2550" y="3655"/>
                    <a:pt x="2252" y="2211"/>
                  </a:cubicBezTo>
                  <a:lnTo>
                    <a:pt x="2252" y="2211"/>
                  </a:lnTo>
                  <a:cubicBezTo>
                    <a:pt x="2493" y="2261"/>
                    <a:pt x="2737" y="2285"/>
                    <a:pt x="2978" y="2285"/>
                  </a:cubicBezTo>
                  <a:cubicBezTo>
                    <a:pt x="4175" y="2285"/>
                    <a:pt x="5317" y="1686"/>
                    <a:pt x="5994" y="658"/>
                  </a:cubicBezTo>
                  <a:close/>
                  <a:moveTo>
                    <a:pt x="5994" y="1"/>
                  </a:moveTo>
                  <a:cubicBezTo>
                    <a:pt x="5906" y="1"/>
                    <a:pt x="5832" y="48"/>
                    <a:pt x="5798" y="123"/>
                  </a:cubicBezTo>
                  <a:cubicBezTo>
                    <a:pt x="5242" y="1203"/>
                    <a:pt x="4144" y="1845"/>
                    <a:pt x="2986" y="1845"/>
                  </a:cubicBezTo>
                  <a:cubicBezTo>
                    <a:pt x="2661" y="1845"/>
                    <a:pt x="2331" y="1794"/>
                    <a:pt x="2007" y="1689"/>
                  </a:cubicBezTo>
                  <a:cubicBezTo>
                    <a:pt x="1985" y="1682"/>
                    <a:pt x="1962" y="1678"/>
                    <a:pt x="1940" y="1678"/>
                  </a:cubicBezTo>
                  <a:cubicBezTo>
                    <a:pt x="1798" y="1678"/>
                    <a:pt x="1682" y="1820"/>
                    <a:pt x="1729" y="1967"/>
                  </a:cubicBezTo>
                  <a:cubicBezTo>
                    <a:pt x="2204" y="3445"/>
                    <a:pt x="1540" y="5052"/>
                    <a:pt x="163" y="5757"/>
                  </a:cubicBezTo>
                  <a:cubicBezTo>
                    <a:pt x="0" y="5839"/>
                    <a:pt x="0" y="6069"/>
                    <a:pt x="163" y="6151"/>
                  </a:cubicBezTo>
                  <a:cubicBezTo>
                    <a:pt x="1540" y="6856"/>
                    <a:pt x="2204" y="8463"/>
                    <a:pt x="1729" y="9941"/>
                  </a:cubicBezTo>
                  <a:cubicBezTo>
                    <a:pt x="1682" y="10088"/>
                    <a:pt x="1798" y="10230"/>
                    <a:pt x="1940" y="10230"/>
                  </a:cubicBezTo>
                  <a:cubicBezTo>
                    <a:pt x="1962" y="10230"/>
                    <a:pt x="1985" y="10226"/>
                    <a:pt x="2007" y="10219"/>
                  </a:cubicBezTo>
                  <a:cubicBezTo>
                    <a:pt x="2331" y="10113"/>
                    <a:pt x="2661" y="10063"/>
                    <a:pt x="2986" y="10063"/>
                  </a:cubicBezTo>
                  <a:cubicBezTo>
                    <a:pt x="4144" y="10063"/>
                    <a:pt x="5242" y="10705"/>
                    <a:pt x="5798" y="11785"/>
                  </a:cubicBezTo>
                  <a:cubicBezTo>
                    <a:pt x="5832" y="11860"/>
                    <a:pt x="5906" y="11907"/>
                    <a:pt x="5994" y="11907"/>
                  </a:cubicBezTo>
                  <a:cubicBezTo>
                    <a:pt x="6076" y="11907"/>
                    <a:pt x="6150" y="11860"/>
                    <a:pt x="6191" y="11785"/>
                  </a:cubicBezTo>
                  <a:cubicBezTo>
                    <a:pt x="6742" y="10705"/>
                    <a:pt x="7843" y="10063"/>
                    <a:pt x="8999" y="10063"/>
                  </a:cubicBezTo>
                  <a:cubicBezTo>
                    <a:pt x="9324" y="10063"/>
                    <a:pt x="9652" y="10113"/>
                    <a:pt x="9975" y="10219"/>
                  </a:cubicBezTo>
                  <a:cubicBezTo>
                    <a:pt x="9998" y="10226"/>
                    <a:pt x="10021" y="10230"/>
                    <a:pt x="10044" y="10230"/>
                  </a:cubicBezTo>
                  <a:cubicBezTo>
                    <a:pt x="10189" y="10230"/>
                    <a:pt x="10300" y="10088"/>
                    <a:pt x="10253" y="9941"/>
                  </a:cubicBezTo>
                  <a:cubicBezTo>
                    <a:pt x="9778" y="8463"/>
                    <a:pt x="10443" y="6856"/>
                    <a:pt x="11826" y="6151"/>
                  </a:cubicBezTo>
                  <a:cubicBezTo>
                    <a:pt x="11982" y="6069"/>
                    <a:pt x="11982" y="5839"/>
                    <a:pt x="11826" y="5757"/>
                  </a:cubicBezTo>
                  <a:cubicBezTo>
                    <a:pt x="10443" y="5052"/>
                    <a:pt x="9778" y="3445"/>
                    <a:pt x="10253" y="1967"/>
                  </a:cubicBezTo>
                  <a:cubicBezTo>
                    <a:pt x="10300" y="1820"/>
                    <a:pt x="10189" y="1678"/>
                    <a:pt x="10044" y="1678"/>
                  </a:cubicBezTo>
                  <a:cubicBezTo>
                    <a:pt x="10021" y="1678"/>
                    <a:pt x="9998" y="1682"/>
                    <a:pt x="9975" y="1689"/>
                  </a:cubicBezTo>
                  <a:cubicBezTo>
                    <a:pt x="9652" y="1794"/>
                    <a:pt x="9324" y="1845"/>
                    <a:pt x="8999" y="1845"/>
                  </a:cubicBezTo>
                  <a:cubicBezTo>
                    <a:pt x="7843" y="1845"/>
                    <a:pt x="6742" y="1203"/>
                    <a:pt x="6191" y="123"/>
                  </a:cubicBezTo>
                  <a:cubicBezTo>
                    <a:pt x="6150" y="48"/>
                    <a:pt x="6076" y="1"/>
                    <a:pt x="599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79" name="Google Shape;16379;p86"/>
            <p:cNvSpPr/>
            <p:nvPr/>
          </p:nvSpPr>
          <p:spPr>
            <a:xfrm>
              <a:off x="4228799" y="2998802"/>
              <a:ext cx="187151" cy="184895"/>
            </a:xfrm>
            <a:custGeom>
              <a:avLst/>
              <a:gdLst/>
              <a:ahLst/>
              <a:cxnLst/>
              <a:rect l="l" t="t" r="r" b="b"/>
              <a:pathLst>
                <a:path w="7135" h="7049" extrusionOk="0">
                  <a:moveTo>
                    <a:pt x="3567" y="628"/>
                  </a:moveTo>
                  <a:cubicBezTo>
                    <a:pt x="3979" y="1180"/>
                    <a:pt x="4619" y="1498"/>
                    <a:pt x="5295" y="1498"/>
                  </a:cubicBezTo>
                  <a:cubicBezTo>
                    <a:pt x="5399" y="1498"/>
                    <a:pt x="5504" y="1491"/>
                    <a:pt x="5608" y="1475"/>
                  </a:cubicBezTo>
                  <a:lnTo>
                    <a:pt x="5608" y="1475"/>
                  </a:lnTo>
                  <a:cubicBezTo>
                    <a:pt x="5500" y="2262"/>
                    <a:pt x="5825" y="3048"/>
                    <a:pt x="6456" y="3523"/>
                  </a:cubicBezTo>
                  <a:cubicBezTo>
                    <a:pt x="5825" y="3998"/>
                    <a:pt x="5500" y="4784"/>
                    <a:pt x="5608" y="5571"/>
                  </a:cubicBezTo>
                  <a:cubicBezTo>
                    <a:pt x="5504" y="5555"/>
                    <a:pt x="5399" y="5548"/>
                    <a:pt x="5295" y="5548"/>
                  </a:cubicBezTo>
                  <a:cubicBezTo>
                    <a:pt x="4619" y="5548"/>
                    <a:pt x="3979" y="5866"/>
                    <a:pt x="3567" y="6418"/>
                  </a:cubicBezTo>
                  <a:cubicBezTo>
                    <a:pt x="3154" y="5869"/>
                    <a:pt x="2510" y="5544"/>
                    <a:pt x="1832" y="5544"/>
                  </a:cubicBezTo>
                  <a:cubicBezTo>
                    <a:pt x="1723" y="5544"/>
                    <a:pt x="1621" y="5550"/>
                    <a:pt x="1520" y="5571"/>
                  </a:cubicBezTo>
                  <a:cubicBezTo>
                    <a:pt x="1635" y="4784"/>
                    <a:pt x="1309" y="3998"/>
                    <a:pt x="672" y="3523"/>
                  </a:cubicBezTo>
                  <a:cubicBezTo>
                    <a:pt x="1309" y="3048"/>
                    <a:pt x="1635" y="2262"/>
                    <a:pt x="1520" y="1475"/>
                  </a:cubicBezTo>
                  <a:lnTo>
                    <a:pt x="1520" y="1475"/>
                  </a:lnTo>
                  <a:cubicBezTo>
                    <a:pt x="1625" y="1491"/>
                    <a:pt x="1729" y="1498"/>
                    <a:pt x="1833" y="1498"/>
                  </a:cubicBezTo>
                  <a:cubicBezTo>
                    <a:pt x="2509" y="1498"/>
                    <a:pt x="3150" y="1180"/>
                    <a:pt x="3567" y="628"/>
                  </a:cubicBezTo>
                  <a:close/>
                  <a:moveTo>
                    <a:pt x="3565" y="0"/>
                  </a:moveTo>
                  <a:cubicBezTo>
                    <a:pt x="3489" y="0"/>
                    <a:pt x="3415" y="38"/>
                    <a:pt x="3371" y="112"/>
                  </a:cubicBezTo>
                  <a:cubicBezTo>
                    <a:pt x="3069" y="706"/>
                    <a:pt x="2465" y="1059"/>
                    <a:pt x="1830" y="1059"/>
                  </a:cubicBezTo>
                  <a:cubicBezTo>
                    <a:pt x="1652" y="1059"/>
                    <a:pt x="1472" y="1031"/>
                    <a:pt x="1296" y="973"/>
                  </a:cubicBezTo>
                  <a:cubicBezTo>
                    <a:pt x="1273" y="966"/>
                    <a:pt x="1251" y="963"/>
                    <a:pt x="1229" y="963"/>
                  </a:cubicBezTo>
                  <a:cubicBezTo>
                    <a:pt x="1087" y="963"/>
                    <a:pt x="971" y="1105"/>
                    <a:pt x="1018" y="1251"/>
                  </a:cubicBezTo>
                  <a:cubicBezTo>
                    <a:pt x="1276" y="2058"/>
                    <a:pt x="916" y="2940"/>
                    <a:pt x="157" y="3326"/>
                  </a:cubicBezTo>
                  <a:cubicBezTo>
                    <a:pt x="1" y="3408"/>
                    <a:pt x="1" y="3638"/>
                    <a:pt x="157" y="3720"/>
                  </a:cubicBezTo>
                  <a:cubicBezTo>
                    <a:pt x="916" y="4106"/>
                    <a:pt x="1276" y="4981"/>
                    <a:pt x="1018" y="5794"/>
                  </a:cubicBezTo>
                  <a:cubicBezTo>
                    <a:pt x="971" y="5941"/>
                    <a:pt x="1087" y="6083"/>
                    <a:pt x="1229" y="6083"/>
                  </a:cubicBezTo>
                  <a:cubicBezTo>
                    <a:pt x="1251" y="6083"/>
                    <a:pt x="1273" y="6080"/>
                    <a:pt x="1296" y="6072"/>
                  </a:cubicBezTo>
                  <a:cubicBezTo>
                    <a:pt x="1473" y="6015"/>
                    <a:pt x="1653" y="5987"/>
                    <a:pt x="1831" y="5987"/>
                  </a:cubicBezTo>
                  <a:cubicBezTo>
                    <a:pt x="2465" y="5987"/>
                    <a:pt x="3069" y="6339"/>
                    <a:pt x="3371" y="6927"/>
                  </a:cubicBezTo>
                  <a:cubicBezTo>
                    <a:pt x="3405" y="7001"/>
                    <a:pt x="3479" y="7049"/>
                    <a:pt x="3567" y="7049"/>
                  </a:cubicBezTo>
                  <a:cubicBezTo>
                    <a:pt x="3649" y="7049"/>
                    <a:pt x="3723" y="7001"/>
                    <a:pt x="3764" y="6927"/>
                  </a:cubicBezTo>
                  <a:cubicBezTo>
                    <a:pt x="4067" y="6336"/>
                    <a:pt x="4671" y="5984"/>
                    <a:pt x="5310" y="5984"/>
                  </a:cubicBezTo>
                  <a:cubicBezTo>
                    <a:pt x="5486" y="5984"/>
                    <a:pt x="5664" y="6010"/>
                    <a:pt x="5839" y="6066"/>
                  </a:cubicBezTo>
                  <a:cubicBezTo>
                    <a:pt x="5862" y="6073"/>
                    <a:pt x="5886" y="6077"/>
                    <a:pt x="5908" y="6077"/>
                  </a:cubicBezTo>
                  <a:cubicBezTo>
                    <a:pt x="6049" y="6077"/>
                    <a:pt x="6164" y="5941"/>
                    <a:pt x="6117" y="5794"/>
                  </a:cubicBezTo>
                  <a:cubicBezTo>
                    <a:pt x="5853" y="4981"/>
                    <a:pt x="6219" y="4106"/>
                    <a:pt x="6971" y="3713"/>
                  </a:cubicBezTo>
                  <a:cubicBezTo>
                    <a:pt x="7134" y="3631"/>
                    <a:pt x="7134" y="3408"/>
                    <a:pt x="6971" y="3326"/>
                  </a:cubicBezTo>
                  <a:cubicBezTo>
                    <a:pt x="6219" y="2933"/>
                    <a:pt x="5853" y="2058"/>
                    <a:pt x="6117" y="1251"/>
                  </a:cubicBezTo>
                  <a:cubicBezTo>
                    <a:pt x="6164" y="1099"/>
                    <a:pt x="6049" y="962"/>
                    <a:pt x="5908" y="962"/>
                  </a:cubicBezTo>
                  <a:cubicBezTo>
                    <a:pt x="5885" y="962"/>
                    <a:pt x="5862" y="966"/>
                    <a:pt x="5839" y="973"/>
                  </a:cubicBezTo>
                  <a:cubicBezTo>
                    <a:pt x="5662" y="1029"/>
                    <a:pt x="5483" y="1056"/>
                    <a:pt x="5306" y="1056"/>
                  </a:cubicBezTo>
                  <a:cubicBezTo>
                    <a:pt x="4669" y="1056"/>
                    <a:pt x="4067" y="707"/>
                    <a:pt x="3764" y="112"/>
                  </a:cubicBezTo>
                  <a:cubicBezTo>
                    <a:pt x="3717" y="38"/>
                    <a:pt x="3640" y="0"/>
                    <a:pt x="3565" y="0"/>
                  </a:cubicBezTo>
                  <a:close/>
                </a:path>
              </a:pathLst>
            </a:custGeom>
            <a:solidFill>
              <a:srgbClr val="7085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80" name="Google Shape;16380;p86"/>
            <p:cNvSpPr/>
            <p:nvPr/>
          </p:nvSpPr>
          <p:spPr>
            <a:xfrm>
              <a:off x="4135263" y="2906184"/>
              <a:ext cx="374040" cy="370184"/>
            </a:xfrm>
            <a:custGeom>
              <a:avLst/>
              <a:gdLst/>
              <a:ahLst/>
              <a:cxnLst/>
              <a:rect l="l" t="t" r="r" b="b"/>
              <a:pathLst>
                <a:path w="14260" h="14113" extrusionOk="0">
                  <a:moveTo>
                    <a:pt x="7130" y="0"/>
                  </a:moveTo>
                  <a:cubicBezTo>
                    <a:pt x="7020" y="0"/>
                    <a:pt x="6910" y="73"/>
                    <a:pt x="6910" y="219"/>
                  </a:cubicBezTo>
                  <a:lnTo>
                    <a:pt x="6910" y="6525"/>
                  </a:lnTo>
                  <a:lnTo>
                    <a:pt x="2455" y="2070"/>
                  </a:lnTo>
                  <a:cubicBezTo>
                    <a:pt x="2406" y="2021"/>
                    <a:pt x="2351" y="2000"/>
                    <a:pt x="2299" y="2000"/>
                  </a:cubicBezTo>
                  <a:cubicBezTo>
                    <a:pt x="2127" y="2000"/>
                    <a:pt x="1982" y="2221"/>
                    <a:pt x="2143" y="2382"/>
                  </a:cubicBezTo>
                  <a:lnTo>
                    <a:pt x="6598" y="6837"/>
                  </a:lnTo>
                  <a:lnTo>
                    <a:pt x="299" y="6837"/>
                  </a:lnTo>
                  <a:cubicBezTo>
                    <a:pt x="0" y="6837"/>
                    <a:pt x="0" y="7278"/>
                    <a:pt x="299" y="7278"/>
                  </a:cubicBezTo>
                  <a:lnTo>
                    <a:pt x="6598" y="7278"/>
                  </a:lnTo>
                  <a:lnTo>
                    <a:pt x="2143" y="11733"/>
                  </a:lnTo>
                  <a:cubicBezTo>
                    <a:pt x="1982" y="11894"/>
                    <a:pt x="2127" y="12114"/>
                    <a:pt x="2299" y="12114"/>
                  </a:cubicBezTo>
                  <a:cubicBezTo>
                    <a:pt x="2351" y="12114"/>
                    <a:pt x="2406" y="12094"/>
                    <a:pt x="2455" y="12044"/>
                  </a:cubicBezTo>
                  <a:lnTo>
                    <a:pt x="6910" y="7590"/>
                  </a:lnTo>
                  <a:lnTo>
                    <a:pt x="6910" y="13889"/>
                  </a:lnTo>
                  <a:cubicBezTo>
                    <a:pt x="6910" y="14038"/>
                    <a:pt x="7020" y="14113"/>
                    <a:pt x="7130" y="14113"/>
                  </a:cubicBezTo>
                  <a:cubicBezTo>
                    <a:pt x="7240" y="14113"/>
                    <a:pt x="7350" y="14038"/>
                    <a:pt x="7350" y="13889"/>
                  </a:cubicBezTo>
                  <a:lnTo>
                    <a:pt x="7350" y="7583"/>
                  </a:lnTo>
                  <a:lnTo>
                    <a:pt x="11805" y="12044"/>
                  </a:lnTo>
                  <a:cubicBezTo>
                    <a:pt x="11853" y="12091"/>
                    <a:pt x="11907" y="12111"/>
                    <a:pt x="11958" y="12111"/>
                  </a:cubicBezTo>
                  <a:cubicBezTo>
                    <a:pt x="12131" y="12111"/>
                    <a:pt x="12279" y="11889"/>
                    <a:pt x="12117" y="11733"/>
                  </a:cubicBezTo>
                  <a:lnTo>
                    <a:pt x="7662" y="7271"/>
                  </a:lnTo>
                  <a:lnTo>
                    <a:pt x="13968" y="7271"/>
                  </a:lnTo>
                  <a:cubicBezTo>
                    <a:pt x="14260" y="7271"/>
                    <a:pt x="14260" y="6830"/>
                    <a:pt x="13968" y="6830"/>
                  </a:cubicBezTo>
                  <a:lnTo>
                    <a:pt x="7662" y="6830"/>
                  </a:lnTo>
                  <a:lnTo>
                    <a:pt x="12117" y="2375"/>
                  </a:lnTo>
                  <a:cubicBezTo>
                    <a:pt x="12279" y="2219"/>
                    <a:pt x="12131" y="1997"/>
                    <a:pt x="11958" y="1997"/>
                  </a:cubicBezTo>
                  <a:cubicBezTo>
                    <a:pt x="11907" y="1997"/>
                    <a:pt x="11853" y="2017"/>
                    <a:pt x="11805" y="2063"/>
                  </a:cubicBezTo>
                  <a:lnTo>
                    <a:pt x="7350" y="6518"/>
                  </a:lnTo>
                  <a:lnTo>
                    <a:pt x="7350" y="219"/>
                  </a:lnTo>
                  <a:cubicBezTo>
                    <a:pt x="7350" y="73"/>
                    <a:pt x="7240" y="0"/>
                    <a:pt x="7130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381" name="Google Shape;16381;p86"/>
          <p:cNvGrpSpPr/>
          <p:nvPr/>
        </p:nvGrpSpPr>
        <p:grpSpPr>
          <a:xfrm>
            <a:off x="4683601" y="2906184"/>
            <a:ext cx="372676" cy="370184"/>
            <a:chOff x="4683601" y="2906184"/>
            <a:chExt cx="372676" cy="370184"/>
          </a:xfrm>
        </p:grpSpPr>
        <p:sp>
          <p:nvSpPr>
            <p:cNvPr id="16382" name="Google Shape;16382;p86"/>
            <p:cNvSpPr/>
            <p:nvPr/>
          </p:nvSpPr>
          <p:spPr>
            <a:xfrm>
              <a:off x="4846516" y="3004205"/>
              <a:ext cx="20538" cy="69588"/>
            </a:xfrm>
            <a:custGeom>
              <a:avLst/>
              <a:gdLst/>
              <a:ahLst/>
              <a:cxnLst/>
              <a:rect l="l" t="t" r="r" b="b"/>
              <a:pathLst>
                <a:path w="783" h="2653" extrusionOk="0">
                  <a:moveTo>
                    <a:pt x="461" y="0"/>
                  </a:moveTo>
                  <a:cubicBezTo>
                    <a:pt x="427" y="0"/>
                    <a:pt x="391" y="9"/>
                    <a:pt x="353" y="28"/>
                  </a:cubicBezTo>
                  <a:cubicBezTo>
                    <a:pt x="136" y="164"/>
                    <a:pt x="0" y="408"/>
                    <a:pt x="14" y="673"/>
                  </a:cubicBezTo>
                  <a:lnTo>
                    <a:pt x="14" y="2435"/>
                  </a:lnTo>
                  <a:cubicBezTo>
                    <a:pt x="14" y="2558"/>
                    <a:pt x="115" y="2652"/>
                    <a:pt x="237" y="2652"/>
                  </a:cubicBezTo>
                  <a:cubicBezTo>
                    <a:pt x="359" y="2652"/>
                    <a:pt x="454" y="2551"/>
                    <a:pt x="454" y="2435"/>
                  </a:cubicBezTo>
                  <a:lnTo>
                    <a:pt x="454" y="673"/>
                  </a:lnTo>
                  <a:cubicBezTo>
                    <a:pt x="441" y="578"/>
                    <a:pt x="481" y="483"/>
                    <a:pt x="556" y="422"/>
                  </a:cubicBezTo>
                  <a:cubicBezTo>
                    <a:pt x="783" y="305"/>
                    <a:pt x="666" y="0"/>
                    <a:pt x="461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83" name="Google Shape;16383;p86"/>
            <p:cNvSpPr/>
            <p:nvPr/>
          </p:nvSpPr>
          <p:spPr>
            <a:xfrm>
              <a:off x="4875133" y="3004415"/>
              <a:ext cx="18361" cy="69378"/>
            </a:xfrm>
            <a:custGeom>
              <a:avLst/>
              <a:gdLst/>
              <a:ahLst/>
              <a:cxnLst/>
              <a:rect l="l" t="t" r="r" b="b"/>
              <a:pathLst>
                <a:path w="700" h="2645" extrusionOk="0">
                  <a:moveTo>
                    <a:pt x="252" y="1"/>
                  </a:moveTo>
                  <a:cubicBezTo>
                    <a:pt x="171" y="1"/>
                    <a:pt x="94" y="42"/>
                    <a:pt x="55" y="115"/>
                  </a:cubicBezTo>
                  <a:cubicBezTo>
                    <a:pt x="1" y="224"/>
                    <a:pt x="41" y="353"/>
                    <a:pt x="143" y="414"/>
                  </a:cubicBezTo>
                  <a:cubicBezTo>
                    <a:pt x="218" y="475"/>
                    <a:pt x="258" y="563"/>
                    <a:pt x="245" y="665"/>
                  </a:cubicBezTo>
                  <a:lnTo>
                    <a:pt x="245" y="2427"/>
                  </a:lnTo>
                  <a:cubicBezTo>
                    <a:pt x="245" y="2550"/>
                    <a:pt x="347" y="2644"/>
                    <a:pt x="469" y="2644"/>
                  </a:cubicBezTo>
                  <a:cubicBezTo>
                    <a:pt x="591" y="2644"/>
                    <a:pt x="686" y="2543"/>
                    <a:pt x="686" y="2427"/>
                  </a:cubicBezTo>
                  <a:lnTo>
                    <a:pt x="686" y="665"/>
                  </a:lnTo>
                  <a:cubicBezTo>
                    <a:pt x="699" y="400"/>
                    <a:pt x="570" y="156"/>
                    <a:pt x="347" y="20"/>
                  </a:cubicBezTo>
                  <a:cubicBezTo>
                    <a:pt x="316" y="7"/>
                    <a:pt x="284" y="1"/>
                    <a:pt x="252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84" name="Google Shape;16384;p86"/>
            <p:cNvSpPr/>
            <p:nvPr/>
          </p:nvSpPr>
          <p:spPr>
            <a:xfrm>
              <a:off x="4846857" y="3027524"/>
              <a:ext cx="46270" cy="46270"/>
            </a:xfrm>
            <a:custGeom>
              <a:avLst/>
              <a:gdLst/>
              <a:ahLst/>
              <a:cxnLst/>
              <a:rect l="l" t="t" r="r" b="b"/>
              <a:pathLst>
                <a:path w="1764" h="1764" extrusionOk="0">
                  <a:moveTo>
                    <a:pt x="882" y="0"/>
                  </a:moveTo>
                  <a:cubicBezTo>
                    <a:pt x="401" y="0"/>
                    <a:pt x="7" y="401"/>
                    <a:pt x="1" y="882"/>
                  </a:cubicBezTo>
                  <a:lnTo>
                    <a:pt x="1" y="1763"/>
                  </a:lnTo>
                  <a:lnTo>
                    <a:pt x="1764" y="1763"/>
                  </a:lnTo>
                  <a:lnTo>
                    <a:pt x="1764" y="882"/>
                  </a:lnTo>
                  <a:cubicBezTo>
                    <a:pt x="1764" y="394"/>
                    <a:pt x="1370" y="0"/>
                    <a:pt x="882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85" name="Google Shape;16385;p86"/>
            <p:cNvSpPr/>
            <p:nvPr/>
          </p:nvSpPr>
          <p:spPr>
            <a:xfrm>
              <a:off x="4683601" y="2906184"/>
              <a:ext cx="372676" cy="370184"/>
            </a:xfrm>
            <a:custGeom>
              <a:avLst/>
              <a:gdLst/>
              <a:ahLst/>
              <a:cxnLst/>
              <a:rect l="l" t="t" r="r" b="b"/>
              <a:pathLst>
                <a:path w="14208" h="14113" extrusionOk="0">
                  <a:moveTo>
                    <a:pt x="4682" y="0"/>
                  </a:moveTo>
                  <a:cubicBezTo>
                    <a:pt x="4572" y="0"/>
                    <a:pt x="4462" y="73"/>
                    <a:pt x="4462" y="219"/>
                  </a:cubicBezTo>
                  <a:lnTo>
                    <a:pt x="4462" y="3616"/>
                  </a:lnTo>
                  <a:cubicBezTo>
                    <a:pt x="4462" y="3745"/>
                    <a:pt x="4502" y="3867"/>
                    <a:pt x="4570" y="3976"/>
                  </a:cubicBezTo>
                  <a:lnTo>
                    <a:pt x="6035" y="6281"/>
                  </a:lnTo>
                  <a:cubicBezTo>
                    <a:pt x="6028" y="6295"/>
                    <a:pt x="6014" y="6315"/>
                    <a:pt x="6001" y="6328"/>
                  </a:cubicBezTo>
                  <a:lnTo>
                    <a:pt x="3153" y="4091"/>
                  </a:lnTo>
                  <a:cubicBezTo>
                    <a:pt x="3119" y="4064"/>
                    <a:pt x="3099" y="4030"/>
                    <a:pt x="3085" y="3996"/>
                  </a:cubicBezTo>
                  <a:lnTo>
                    <a:pt x="2027" y="1243"/>
                  </a:lnTo>
                  <a:cubicBezTo>
                    <a:pt x="1988" y="1144"/>
                    <a:pt x="1907" y="1102"/>
                    <a:pt x="1826" y="1102"/>
                  </a:cubicBezTo>
                  <a:cubicBezTo>
                    <a:pt x="1686" y="1102"/>
                    <a:pt x="1545" y="1227"/>
                    <a:pt x="1614" y="1399"/>
                  </a:cubicBezTo>
                  <a:lnTo>
                    <a:pt x="2672" y="4152"/>
                  </a:lnTo>
                  <a:cubicBezTo>
                    <a:pt x="2712" y="4260"/>
                    <a:pt x="2787" y="4362"/>
                    <a:pt x="2882" y="4437"/>
                  </a:cubicBezTo>
                  <a:lnTo>
                    <a:pt x="5825" y="6749"/>
                  </a:lnTo>
                  <a:cubicBezTo>
                    <a:pt x="5825" y="6756"/>
                    <a:pt x="5818" y="6769"/>
                    <a:pt x="5811" y="6783"/>
                  </a:cubicBezTo>
                  <a:lnTo>
                    <a:pt x="4238" y="6437"/>
                  </a:lnTo>
                  <a:cubicBezTo>
                    <a:pt x="4188" y="6425"/>
                    <a:pt x="4138" y="6418"/>
                    <a:pt x="4088" y="6418"/>
                  </a:cubicBezTo>
                  <a:cubicBezTo>
                    <a:pt x="3974" y="6418"/>
                    <a:pt x="3862" y="6450"/>
                    <a:pt x="3763" y="6511"/>
                  </a:cubicBezTo>
                  <a:lnTo>
                    <a:pt x="1397" y="7888"/>
                  </a:lnTo>
                  <a:cubicBezTo>
                    <a:pt x="1268" y="7963"/>
                    <a:pt x="1173" y="8078"/>
                    <a:pt x="1119" y="8207"/>
                  </a:cubicBezTo>
                  <a:lnTo>
                    <a:pt x="75" y="10715"/>
                  </a:lnTo>
                  <a:cubicBezTo>
                    <a:pt x="0" y="10890"/>
                    <a:pt x="142" y="11022"/>
                    <a:pt x="284" y="11022"/>
                  </a:cubicBezTo>
                  <a:cubicBezTo>
                    <a:pt x="362" y="11022"/>
                    <a:pt x="440" y="10982"/>
                    <a:pt x="481" y="10885"/>
                  </a:cubicBezTo>
                  <a:lnTo>
                    <a:pt x="1526" y="8376"/>
                  </a:lnTo>
                  <a:cubicBezTo>
                    <a:pt x="1539" y="8335"/>
                    <a:pt x="1573" y="8295"/>
                    <a:pt x="1614" y="8268"/>
                  </a:cubicBezTo>
                  <a:lnTo>
                    <a:pt x="3987" y="6891"/>
                  </a:lnTo>
                  <a:cubicBezTo>
                    <a:pt x="4022" y="6871"/>
                    <a:pt x="4060" y="6859"/>
                    <a:pt x="4099" y="6859"/>
                  </a:cubicBezTo>
                  <a:cubicBezTo>
                    <a:pt x="4114" y="6859"/>
                    <a:pt x="4128" y="6860"/>
                    <a:pt x="4143" y="6864"/>
                  </a:cubicBezTo>
                  <a:lnTo>
                    <a:pt x="5797" y="7230"/>
                  </a:lnTo>
                  <a:cubicBezTo>
                    <a:pt x="5804" y="7264"/>
                    <a:pt x="5804" y="7298"/>
                    <a:pt x="5811" y="7325"/>
                  </a:cubicBezTo>
                  <a:lnTo>
                    <a:pt x="4814" y="7657"/>
                  </a:lnTo>
                  <a:cubicBezTo>
                    <a:pt x="4624" y="7718"/>
                    <a:pt x="4468" y="7868"/>
                    <a:pt x="4401" y="8064"/>
                  </a:cubicBezTo>
                  <a:lnTo>
                    <a:pt x="3404" y="10858"/>
                  </a:lnTo>
                  <a:cubicBezTo>
                    <a:pt x="3370" y="10946"/>
                    <a:pt x="3363" y="11041"/>
                    <a:pt x="3370" y="11136"/>
                  </a:cubicBezTo>
                  <a:lnTo>
                    <a:pt x="3580" y="13902"/>
                  </a:lnTo>
                  <a:cubicBezTo>
                    <a:pt x="3587" y="14018"/>
                    <a:pt x="3689" y="14106"/>
                    <a:pt x="3797" y="14106"/>
                  </a:cubicBezTo>
                  <a:lnTo>
                    <a:pt x="3817" y="14106"/>
                  </a:lnTo>
                  <a:cubicBezTo>
                    <a:pt x="3939" y="14099"/>
                    <a:pt x="4028" y="13990"/>
                    <a:pt x="4021" y="13875"/>
                  </a:cubicBezTo>
                  <a:lnTo>
                    <a:pt x="3804" y="11102"/>
                  </a:lnTo>
                  <a:cubicBezTo>
                    <a:pt x="3804" y="11068"/>
                    <a:pt x="3811" y="11041"/>
                    <a:pt x="3817" y="11007"/>
                  </a:cubicBezTo>
                  <a:lnTo>
                    <a:pt x="4814" y="8213"/>
                  </a:lnTo>
                  <a:cubicBezTo>
                    <a:pt x="4841" y="8146"/>
                    <a:pt x="4889" y="8098"/>
                    <a:pt x="4957" y="8078"/>
                  </a:cubicBezTo>
                  <a:lnTo>
                    <a:pt x="5974" y="7739"/>
                  </a:lnTo>
                  <a:cubicBezTo>
                    <a:pt x="6228" y="8166"/>
                    <a:pt x="6665" y="8380"/>
                    <a:pt x="7103" y="8380"/>
                  </a:cubicBezTo>
                  <a:cubicBezTo>
                    <a:pt x="7540" y="8380"/>
                    <a:pt x="7977" y="8166"/>
                    <a:pt x="8232" y="7739"/>
                  </a:cubicBezTo>
                  <a:lnTo>
                    <a:pt x="9249" y="8078"/>
                  </a:lnTo>
                  <a:cubicBezTo>
                    <a:pt x="9317" y="8098"/>
                    <a:pt x="9364" y="8146"/>
                    <a:pt x="9391" y="8213"/>
                  </a:cubicBezTo>
                  <a:lnTo>
                    <a:pt x="10388" y="11007"/>
                  </a:lnTo>
                  <a:cubicBezTo>
                    <a:pt x="10401" y="11041"/>
                    <a:pt x="10401" y="11068"/>
                    <a:pt x="10401" y="11102"/>
                  </a:cubicBezTo>
                  <a:lnTo>
                    <a:pt x="10184" y="13875"/>
                  </a:lnTo>
                  <a:cubicBezTo>
                    <a:pt x="10178" y="13990"/>
                    <a:pt x="10266" y="14099"/>
                    <a:pt x="10388" y="14113"/>
                  </a:cubicBezTo>
                  <a:lnTo>
                    <a:pt x="10408" y="14113"/>
                  </a:lnTo>
                  <a:cubicBezTo>
                    <a:pt x="10524" y="14106"/>
                    <a:pt x="10618" y="14018"/>
                    <a:pt x="10625" y="13909"/>
                  </a:cubicBezTo>
                  <a:lnTo>
                    <a:pt x="10842" y="11136"/>
                  </a:lnTo>
                  <a:cubicBezTo>
                    <a:pt x="10849" y="11041"/>
                    <a:pt x="10835" y="10946"/>
                    <a:pt x="10802" y="10858"/>
                  </a:cubicBezTo>
                  <a:lnTo>
                    <a:pt x="9805" y="8064"/>
                  </a:lnTo>
                  <a:cubicBezTo>
                    <a:pt x="9737" y="7874"/>
                    <a:pt x="9581" y="7725"/>
                    <a:pt x="9391" y="7657"/>
                  </a:cubicBezTo>
                  <a:lnTo>
                    <a:pt x="8394" y="7325"/>
                  </a:lnTo>
                  <a:cubicBezTo>
                    <a:pt x="8401" y="7298"/>
                    <a:pt x="8401" y="7264"/>
                    <a:pt x="8408" y="7237"/>
                  </a:cubicBezTo>
                  <a:lnTo>
                    <a:pt x="10062" y="6864"/>
                  </a:lnTo>
                  <a:cubicBezTo>
                    <a:pt x="10077" y="6860"/>
                    <a:pt x="10092" y="6859"/>
                    <a:pt x="10107" y="6859"/>
                  </a:cubicBezTo>
                  <a:cubicBezTo>
                    <a:pt x="10148" y="6859"/>
                    <a:pt x="10190" y="6871"/>
                    <a:pt x="10225" y="6891"/>
                  </a:cubicBezTo>
                  <a:lnTo>
                    <a:pt x="12592" y="8274"/>
                  </a:lnTo>
                  <a:cubicBezTo>
                    <a:pt x="12632" y="8295"/>
                    <a:pt x="12666" y="8335"/>
                    <a:pt x="12687" y="8376"/>
                  </a:cubicBezTo>
                  <a:lnTo>
                    <a:pt x="13731" y="10885"/>
                  </a:lnTo>
                  <a:cubicBezTo>
                    <a:pt x="13769" y="10982"/>
                    <a:pt x="13846" y="11022"/>
                    <a:pt x="13924" y="11022"/>
                  </a:cubicBezTo>
                  <a:cubicBezTo>
                    <a:pt x="14064" y="11022"/>
                    <a:pt x="14207" y="10890"/>
                    <a:pt x="14138" y="10715"/>
                  </a:cubicBezTo>
                  <a:lnTo>
                    <a:pt x="14144" y="10715"/>
                  </a:lnTo>
                  <a:lnTo>
                    <a:pt x="13100" y="8207"/>
                  </a:lnTo>
                  <a:cubicBezTo>
                    <a:pt x="13046" y="8071"/>
                    <a:pt x="12951" y="7963"/>
                    <a:pt x="12822" y="7888"/>
                  </a:cubicBezTo>
                  <a:lnTo>
                    <a:pt x="10456" y="6511"/>
                  </a:lnTo>
                  <a:cubicBezTo>
                    <a:pt x="10357" y="6450"/>
                    <a:pt x="10245" y="6418"/>
                    <a:pt x="10131" y="6418"/>
                  </a:cubicBezTo>
                  <a:cubicBezTo>
                    <a:pt x="10081" y="6418"/>
                    <a:pt x="10031" y="6425"/>
                    <a:pt x="9981" y="6437"/>
                  </a:cubicBezTo>
                  <a:lnTo>
                    <a:pt x="8408" y="6783"/>
                  </a:lnTo>
                  <a:cubicBezTo>
                    <a:pt x="8408" y="6769"/>
                    <a:pt x="8401" y="6762"/>
                    <a:pt x="8394" y="6749"/>
                  </a:cubicBezTo>
                  <a:lnTo>
                    <a:pt x="11337" y="4437"/>
                  </a:lnTo>
                  <a:cubicBezTo>
                    <a:pt x="11432" y="4362"/>
                    <a:pt x="11507" y="4267"/>
                    <a:pt x="11547" y="4152"/>
                  </a:cubicBezTo>
                  <a:lnTo>
                    <a:pt x="12605" y="1399"/>
                  </a:lnTo>
                  <a:cubicBezTo>
                    <a:pt x="12674" y="1227"/>
                    <a:pt x="12533" y="1099"/>
                    <a:pt x="12393" y="1099"/>
                  </a:cubicBezTo>
                  <a:cubicBezTo>
                    <a:pt x="12312" y="1099"/>
                    <a:pt x="12231" y="1141"/>
                    <a:pt x="12192" y="1243"/>
                  </a:cubicBezTo>
                  <a:lnTo>
                    <a:pt x="11134" y="3996"/>
                  </a:lnTo>
                  <a:cubicBezTo>
                    <a:pt x="11120" y="4030"/>
                    <a:pt x="11100" y="4064"/>
                    <a:pt x="11066" y="4091"/>
                  </a:cubicBezTo>
                  <a:lnTo>
                    <a:pt x="8218" y="6328"/>
                  </a:lnTo>
                  <a:cubicBezTo>
                    <a:pt x="8205" y="6315"/>
                    <a:pt x="8191" y="6295"/>
                    <a:pt x="8184" y="6281"/>
                  </a:cubicBezTo>
                  <a:lnTo>
                    <a:pt x="9649" y="3976"/>
                  </a:lnTo>
                  <a:cubicBezTo>
                    <a:pt x="9717" y="3867"/>
                    <a:pt x="9757" y="3745"/>
                    <a:pt x="9757" y="3616"/>
                  </a:cubicBezTo>
                  <a:lnTo>
                    <a:pt x="9757" y="219"/>
                  </a:lnTo>
                  <a:cubicBezTo>
                    <a:pt x="9757" y="73"/>
                    <a:pt x="9647" y="0"/>
                    <a:pt x="9537" y="0"/>
                  </a:cubicBezTo>
                  <a:cubicBezTo>
                    <a:pt x="9427" y="0"/>
                    <a:pt x="9317" y="73"/>
                    <a:pt x="9317" y="219"/>
                  </a:cubicBezTo>
                  <a:lnTo>
                    <a:pt x="9317" y="3616"/>
                  </a:lnTo>
                  <a:cubicBezTo>
                    <a:pt x="9317" y="3657"/>
                    <a:pt x="9303" y="3704"/>
                    <a:pt x="9283" y="3738"/>
                  </a:cubicBezTo>
                  <a:lnTo>
                    <a:pt x="7859" y="5969"/>
                  </a:lnTo>
                  <a:cubicBezTo>
                    <a:pt x="7635" y="5810"/>
                    <a:pt x="7372" y="5730"/>
                    <a:pt x="7109" y="5730"/>
                  </a:cubicBezTo>
                  <a:cubicBezTo>
                    <a:pt x="6847" y="5730"/>
                    <a:pt x="6584" y="5810"/>
                    <a:pt x="6360" y="5969"/>
                  </a:cubicBezTo>
                  <a:lnTo>
                    <a:pt x="4936" y="3738"/>
                  </a:lnTo>
                  <a:cubicBezTo>
                    <a:pt x="4916" y="3704"/>
                    <a:pt x="4902" y="3657"/>
                    <a:pt x="4902" y="3616"/>
                  </a:cubicBezTo>
                  <a:lnTo>
                    <a:pt x="4902" y="219"/>
                  </a:lnTo>
                  <a:cubicBezTo>
                    <a:pt x="4902" y="73"/>
                    <a:pt x="4792" y="0"/>
                    <a:pt x="4682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86" name="Google Shape;16386;p86"/>
            <p:cNvSpPr/>
            <p:nvPr/>
          </p:nvSpPr>
          <p:spPr>
            <a:xfrm>
              <a:off x="4818056" y="3102751"/>
              <a:ext cx="104054" cy="104081"/>
            </a:xfrm>
            <a:custGeom>
              <a:avLst/>
              <a:gdLst/>
              <a:ahLst/>
              <a:cxnLst/>
              <a:rect l="l" t="t" r="r" b="b"/>
              <a:pathLst>
                <a:path w="3967" h="3968" extrusionOk="0">
                  <a:moveTo>
                    <a:pt x="1980" y="1"/>
                  </a:moveTo>
                  <a:cubicBezTo>
                    <a:pt x="888" y="1"/>
                    <a:pt x="0" y="604"/>
                    <a:pt x="0" y="1703"/>
                  </a:cubicBezTo>
                  <a:cubicBezTo>
                    <a:pt x="0" y="2794"/>
                    <a:pt x="888" y="3967"/>
                    <a:pt x="1980" y="3967"/>
                  </a:cubicBezTo>
                  <a:cubicBezTo>
                    <a:pt x="3079" y="3967"/>
                    <a:pt x="3967" y="2794"/>
                    <a:pt x="3967" y="1703"/>
                  </a:cubicBezTo>
                  <a:cubicBezTo>
                    <a:pt x="3967" y="604"/>
                    <a:pt x="3079" y="1"/>
                    <a:pt x="1980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87" name="Google Shape;16387;p86"/>
            <p:cNvSpPr/>
            <p:nvPr/>
          </p:nvSpPr>
          <p:spPr>
            <a:xfrm>
              <a:off x="4817872" y="3102935"/>
              <a:ext cx="54086" cy="103897"/>
            </a:xfrm>
            <a:custGeom>
              <a:avLst/>
              <a:gdLst/>
              <a:ahLst/>
              <a:cxnLst/>
              <a:rect l="l" t="t" r="r" b="b"/>
              <a:pathLst>
                <a:path w="2062" h="3961" extrusionOk="0">
                  <a:moveTo>
                    <a:pt x="1784" y="0"/>
                  </a:moveTo>
                  <a:lnTo>
                    <a:pt x="1784" y="0"/>
                  </a:lnTo>
                  <a:cubicBezTo>
                    <a:pt x="787" y="68"/>
                    <a:pt x="0" y="665"/>
                    <a:pt x="0" y="1696"/>
                  </a:cubicBezTo>
                  <a:cubicBezTo>
                    <a:pt x="0" y="2794"/>
                    <a:pt x="889" y="3960"/>
                    <a:pt x="1987" y="3960"/>
                  </a:cubicBezTo>
                  <a:lnTo>
                    <a:pt x="2062" y="3960"/>
                  </a:lnTo>
                  <a:cubicBezTo>
                    <a:pt x="1492" y="3431"/>
                    <a:pt x="1106" y="2509"/>
                    <a:pt x="1106" y="1628"/>
                  </a:cubicBezTo>
                  <a:cubicBezTo>
                    <a:pt x="1106" y="902"/>
                    <a:pt x="1377" y="353"/>
                    <a:pt x="1784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388" name="Google Shape;16388;p86"/>
          <p:cNvGrpSpPr/>
          <p:nvPr/>
        </p:nvGrpSpPr>
        <p:grpSpPr>
          <a:xfrm>
            <a:off x="870808" y="2906053"/>
            <a:ext cx="329134" cy="370132"/>
            <a:chOff x="870808" y="2906053"/>
            <a:chExt cx="329134" cy="370132"/>
          </a:xfrm>
        </p:grpSpPr>
        <p:sp>
          <p:nvSpPr>
            <p:cNvPr id="16389" name="Google Shape;16389;p86"/>
            <p:cNvSpPr/>
            <p:nvPr/>
          </p:nvSpPr>
          <p:spPr>
            <a:xfrm>
              <a:off x="907530" y="3114004"/>
              <a:ext cx="113943" cy="162180"/>
            </a:xfrm>
            <a:custGeom>
              <a:avLst/>
              <a:gdLst/>
              <a:ahLst/>
              <a:cxnLst/>
              <a:rect l="l" t="t" r="r" b="b"/>
              <a:pathLst>
                <a:path w="4344" h="6183" extrusionOk="0">
                  <a:moveTo>
                    <a:pt x="4017" y="1"/>
                  </a:moveTo>
                  <a:cubicBezTo>
                    <a:pt x="3972" y="1"/>
                    <a:pt x="3925" y="16"/>
                    <a:pt x="3879" y="53"/>
                  </a:cubicBezTo>
                  <a:lnTo>
                    <a:pt x="1634" y="1687"/>
                  </a:lnTo>
                  <a:cubicBezTo>
                    <a:pt x="1478" y="1796"/>
                    <a:pt x="1363" y="1952"/>
                    <a:pt x="1309" y="2128"/>
                  </a:cubicBezTo>
                  <a:lnTo>
                    <a:pt x="54" y="5891"/>
                  </a:lnTo>
                  <a:cubicBezTo>
                    <a:pt x="0" y="6034"/>
                    <a:pt x="109" y="6183"/>
                    <a:pt x="264" y="6183"/>
                  </a:cubicBezTo>
                  <a:cubicBezTo>
                    <a:pt x="359" y="6183"/>
                    <a:pt x="441" y="6122"/>
                    <a:pt x="475" y="6034"/>
                  </a:cubicBezTo>
                  <a:lnTo>
                    <a:pt x="1729" y="2270"/>
                  </a:lnTo>
                  <a:cubicBezTo>
                    <a:pt x="1756" y="2182"/>
                    <a:pt x="1810" y="2101"/>
                    <a:pt x="1892" y="2047"/>
                  </a:cubicBezTo>
                  <a:lnTo>
                    <a:pt x="4136" y="406"/>
                  </a:lnTo>
                  <a:cubicBezTo>
                    <a:pt x="4344" y="269"/>
                    <a:pt x="4204" y="1"/>
                    <a:pt x="4017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90" name="Google Shape;16390;p86"/>
            <p:cNvSpPr/>
            <p:nvPr/>
          </p:nvSpPr>
          <p:spPr>
            <a:xfrm>
              <a:off x="1050169" y="3114030"/>
              <a:ext cx="113838" cy="162154"/>
            </a:xfrm>
            <a:custGeom>
              <a:avLst/>
              <a:gdLst/>
              <a:ahLst/>
              <a:cxnLst/>
              <a:rect l="l" t="t" r="r" b="b"/>
              <a:pathLst>
                <a:path w="4340" h="6182" extrusionOk="0">
                  <a:moveTo>
                    <a:pt x="328" y="0"/>
                  </a:moveTo>
                  <a:cubicBezTo>
                    <a:pt x="139" y="0"/>
                    <a:pt x="1" y="274"/>
                    <a:pt x="204" y="411"/>
                  </a:cubicBezTo>
                  <a:lnTo>
                    <a:pt x="2455" y="2052"/>
                  </a:lnTo>
                  <a:cubicBezTo>
                    <a:pt x="2529" y="2100"/>
                    <a:pt x="2590" y="2181"/>
                    <a:pt x="2617" y="2269"/>
                  </a:cubicBezTo>
                  <a:lnTo>
                    <a:pt x="3872" y="6033"/>
                  </a:lnTo>
                  <a:cubicBezTo>
                    <a:pt x="3906" y="6121"/>
                    <a:pt x="3987" y="6182"/>
                    <a:pt x="4082" y="6182"/>
                  </a:cubicBezTo>
                  <a:cubicBezTo>
                    <a:pt x="4231" y="6182"/>
                    <a:pt x="4340" y="6033"/>
                    <a:pt x="4292" y="5890"/>
                  </a:cubicBezTo>
                  <a:lnTo>
                    <a:pt x="3038" y="2127"/>
                  </a:lnTo>
                  <a:cubicBezTo>
                    <a:pt x="2977" y="1951"/>
                    <a:pt x="2868" y="1801"/>
                    <a:pt x="2712" y="1693"/>
                  </a:cubicBezTo>
                  <a:lnTo>
                    <a:pt x="468" y="52"/>
                  </a:lnTo>
                  <a:cubicBezTo>
                    <a:pt x="421" y="16"/>
                    <a:pt x="373" y="0"/>
                    <a:pt x="328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91" name="Google Shape;16391;p86"/>
            <p:cNvSpPr/>
            <p:nvPr/>
          </p:nvSpPr>
          <p:spPr>
            <a:xfrm>
              <a:off x="870808" y="3073951"/>
              <a:ext cx="329134" cy="52250"/>
            </a:xfrm>
            <a:custGeom>
              <a:avLst/>
              <a:gdLst/>
              <a:ahLst/>
              <a:cxnLst/>
              <a:rect l="l" t="t" r="r" b="b"/>
              <a:pathLst>
                <a:path w="12548" h="1992" extrusionOk="0">
                  <a:moveTo>
                    <a:pt x="3163" y="0"/>
                  </a:moveTo>
                  <a:cubicBezTo>
                    <a:pt x="3007" y="0"/>
                    <a:pt x="2851" y="41"/>
                    <a:pt x="2722" y="115"/>
                  </a:cubicBezTo>
                  <a:lnTo>
                    <a:pt x="227" y="1573"/>
                  </a:lnTo>
                  <a:cubicBezTo>
                    <a:pt x="0" y="1692"/>
                    <a:pt x="129" y="1991"/>
                    <a:pt x="328" y="1991"/>
                  </a:cubicBezTo>
                  <a:cubicBezTo>
                    <a:pt x="367" y="1991"/>
                    <a:pt x="408" y="1980"/>
                    <a:pt x="451" y="1953"/>
                  </a:cubicBezTo>
                  <a:lnTo>
                    <a:pt x="2939" y="495"/>
                  </a:lnTo>
                  <a:cubicBezTo>
                    <a:pt x="3007" y="455"/>
                    <a:pt x="3082" y="434"/>
                    <a:pt x="3163" y="434"/>
                  </a:cubicBezTo>
                  <a:lnTo>
                    <a:pt x="9422" y="434"/>
                  </a:lnTo>
                  <a:cubicBezTo>
                    <a:pt x="9496" y="434"/>
                    <a:pt x="9571" y="455"/>
                    <a:pt x="9639" y="495"/>
                  </a:cubicBezTo>
                  <a:lnTo>
                    <a:pt x="12134" y="1953"/>
                  </a:lnTo>
                  <a:cubicBezTo>
                    <a:pt x="12168" y="1967"/>
                    <a:pt x="12202" y="1980"/>
                    <a:pt x="12242" y="1980"/>
                  </a:cubicBezTo>
                  <a:cubicBezTo>
                    <a:pt x="12466" y="1980"/>
                    <a:pt x="12547" y="1682"/>
                    <a:pt x="12358" y="1573"/>
                  </a:cubicBezTo>
                  <a:lnTo>
                    <a:pt x="9862" y="115"/>
                  </a:lnTo>
                  <a:cubicBezTo>
                    <a:pt x="9727" y="41"/>
                    <a:pt x="9577" y="0"/>
                    <a:pt x="9422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92" name="Google Shape;16392;p86"/>
            <p:cNvSpPr/>
            <p:nvPr/>
          </p:nvSpPr>
          <p:spPr>
            <a:xfrm>
              <a:off x="889038" y="2975536"/>
              <a:ext cx="293828" cy="86690"/>
            </a:xfrm>
            <a:custGeom>
              <a:avLst/>
              <a:gdLst/>
              <a:ahLst/>
              <a:cxnLst/>
              <a:rect l="l" t="t" r="r" b="b"/>
              <a:pathLst>
                <a:path w="11202" h="3305" extrusionOk="0">
                  <a:moveTo>
                    <a:pt x="10886" y="1"/>
                  </a:moveTo>
                  <a:cubicBezTo>
                    <a:pt x="10835" y="1"/>
                    <a:pt x="10781" y="21"/>
                    <a:pt x="10734" y="70"/>
                  </a:cubicBezTo>
                  <a:lnTo>
                    <a:pt x="8869" y="1928"/>
                  </a:lnTo>
                  <a:cubicBezTo>
                    <a:pt x="8815" y="1982"/>
                    <a:pt x="8747" y="2016"/>
                    <a:pt x="8679" y="2044"/>
                  </a:cubicBezTo>
                  <a:lnTo>
                    <a:pt x="5594" y="2864"/>
                  </a:lnTo>
                  <a:lnTo>
                    <a:pt x="2515" y="2044"/>
                  </a:lnTo>
                  <a:cubicBezTo>
                    <a:pt x="2441" y="2023"/>
                    <a:pt x="2373" y="1982"/>
                    <a:pt x="2319" y="1928"/>
                  </a:cubicBezTo>
                  <a:lnTo>
                    <a:pt x="461" y="70"/>
                  </a:lnTo>
                  <a:cubicBezTo>
                    <a:pt x="430" y="29"/>
                    <a:pt x="390" y="12"/>
                    <a:pt x="348" y="12"/>
                  </a:cubicBezTo>
                  <a:cubicBezTo>
                    <a:pt x="188" y="12"/>
                    <a:pt x="0" y="257"/>
                    <a:pt x="156" y="375"/>
                  </a:cubicBezTo>
                  <a:lnTo>
                    <a:pt x="2014" y="2233"/>
                  </a:lnTo>
                  <a:cubicBezTo>
                    <a:pt x="2122" y="2342"/>
                    <a:pt x="2258" y="2423"/>
                    <a:pt x="2407" y="2464"/>
                  </a:cubicBezTo>
                  <a:lnTo>
                    <a:pt x="5540" y="3298"/>
                  </a:lnTo>
                  <a:cubicBezTo>
                    <a:pt x="5560" y="3305"/>
                    <a:pt x="5580" y="3305"/>
                    <a:pt x="5594" y="3305"/>
                  </a:cubicBezTo>
                  <a:lnTo>
                    <a:pt x="5655" y="3305"/>
                  </a:lnTo>
                  <a:lnTo>
                    <a:pt x="8794" y="2464"/>
                  </a:lnTo>
                  <a:cubicBezTo>
                    <a:pt x="8937" y="2423"/>
                    <a:pt x="9072" y="2349"/>
                    <a:pt x="9181" y="2240"/>
                  </a:cubicBezTo>
                  <a:lnTo>
                    <a:pt x="11046" y="382"/>
                  </a:lnTo>
                  <a:cubicBezTo>
                    <a:pt x="11201" y="221"/>
                    <a:pt x="11055" y="1"/>
                    <a:pt x="10886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93" name="Google Shape;16393;p86"/>
            <p:cNvSpPr/>
            <p:nvPr/>
          </p:nvSpPr>
          <p:spPr>
            <a:xfrm>
              <a:off x="983807" y="3021832"/>
              <a:ext cx="104081" cy="225368"/>
            </a:xfrm>
            <a:custGeom>
              <a:avLst/>
              <a:gdLst/>
              <a:ahLst/>
              <a:cxnLst/>
              <a:rect l="l" t="t" r="r" b="b"/>
              <a:pathLst>
                <a:path w="3968" h="8592" extrusionOk="0">
                  <a:moveTo>
                    <a:pt x="1981" y="1"/>
                  </a:moveTo>
                  <a:cubicBezTo>
                    <a:pt x="1493" y="1"/>
                    <a:pt x="1099" y="787"/>
                    <a:pt x="1099" y="1763"/>
                  </a:cubicBezTo>
                  <a:cubicBezTo>
                    <a:pt x="1099" y="2448"/>
                    <a:pt x="1303" y="3045"/>
                    <a:pt x="1588" y="3337"/>
                  </a:cubicBezTo>
                  <a:cubicBezTo>
                    <a:pt x="686" y="3493"/>
                    <a:pt x="1" y="4184"/>
                    <a:pt x="1" y="5466"/>
                  </a:cubicBezTo>
                  <a:cubicBezTo>
                    <a:pt x="1" y="6930"/>
                    <a:pt x="1099" y="8592"/>
                    <a:pt x="1988" y="8592"/>
                  </a:cubicBezTo>
                  <a:cubicBezTo>
                    <a:pt x="2869" y="8592"/>
                    <a:pt x="3968" y="6930"/>
                    <a:pt x="3968" y="5466"/>
                  </a:cubicBezTo>
                  <a:cubicBezTo>
                    <a:pt x="3968" y="4191"/>
                    <a:pt x="3283" y="3493"/>
                    <a:pt x="2381" y="3337"/>
                  </a:cubicBezTo>
                  <a:cubicBezTo>
                    <a:pt x="2666" y="3045"/>
                    <a:pt x="2862" y="2448"/>
                    <a:pt x="2862" y="1763"/>
                  </a:cubicBezTo>
                  <a:cubicBezTo>
                    <a:pt x="2862" y="787"/>
                    <a:pt x="2476" y="1"/>
                    <a:pt x="1981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94" name="Google Shape;16394;p86"/>
            <p:cNvSpPr/>
            <p:nvPr/>
          </p:nvSpPr>
          <p:spPr>
            <a:xfrm>
              <a:off x="1042326" y="3108968"/>
              <a:ext cx="210" cy="26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8" y="1"/>
                    <a:pt x="8" y="1"/>
                    <a:pt x="1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95" name="Google Shape;16395;p86"/>
            <p:cNvSpPr/>
            <p:nvPr/>
          </p:nvSpPr>
          <p:spPr>
            <a:xfrm>
              <a:off x="983650" y="3021648"/>
              <a:ext cx="70270" cy="225552"/>
            </a:xfrm>
            <a:custGeom>
              <a:avLst/>
              <a:gdLst/>
              <a:ahLst/>
              <a:cxnLst/>
              <a:rect l="l" t="t" r="r" b="b"/>
              <a:pathLst>
                <a:path w="2679" h="8599" extrusionOk="0">
                  <a:moveTo>
                    <a:pt x="1987" y="1"/>
                  </a:moveTo>
                  <a:cubicBezTo>
                    <a:pt x="1499" y="1"/>
                    <a:pt x="1105" y="794"/>
                    <a:pt x="1105" y="1770"/>
                  </a:cubicBezTo>
                  <a:cubicBezTo>
                    <a:pt x="1105" y="2455"/>
                    <a:pt x="1302" y="3052"/>
                    <a:pt x="1594" y="3344"/>
                  </a:cubicBezTo>
                  <a:cubicBezTo>
                    <a:pt x="685" y="3493"/>
                    <a:pt x="0" y="4191"/>
                    <a:pt x="0" y="5473"/>
                  </a:cubicBezTo>
                  <a:cubicBezTo>
                    <a:pt x="0" y="6937"/>
                    <a:pt x="1105" y="8599"/>
                    <a:pt x="1987" y="8599"/>
                  </a:cubicBezTo>
                  <a:cubicBezTo>
                    <a:pt x="2089" y="8599"/>
                    <a:pt x="2197" y="8578"/>
                    <a:pt x="2292" y="8537"/>
                  </a:cubicBezTo>
                  <a:cubicBezTo>
                    <a:pt x="1892" y="7873"/>
                    <a:pt x="1546" y="6646"/>
                    <a:pt x="1546" y="5527"/>
                  </a:cubicBezTo>
                  <a:cubicBezTo>
                    <a:pt x="1546" y="4679"/>
                    <a:pt x="1702" y="4056"/>
                    <a:pt x="1960" y="3649"/>
                  </a:cubicBezTo>
                  <a:cubicBezTo>
                    <a:pt x="2089" y="3452"/>
                    <a:pt x="2095" y="3194"/>
                    <a:pt x="1980" y="2984"/>
                  </a:cubicBezTo>
                  <a:cubicBezTo>
                    <a:pt x="1838" y="2713"/>
                    <a:pt x="1763" y="2408"/>
                    <a:pt x="1763" y="2103"/>
                  </a:cubicBezTo>
                  <a:cubicBezTo>
                    <a:pt x="1770" y="1309"/>
                    <a:pt x="2163" y="665"/>
                    <a:pt x="2651" y="665"/>
                  </a:cubicBezTo>
                  <a:lnTo>
                    <a:pt x="2678" y="665"/>
                  </a:lnTo>
                  <a:cubicBezTo>
                    <a:pt x="2516" y="265"/>
                    <a:pt x="2265" y="1"/>
                    <a:pt x="1987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96" name="Google Shape;16396;p86"/>
            <p:cNvSpPr/>
            <p:nvPr/>
          </p:nvSpPr>
          <p:spPr>
            <a:xfrm>
              <a:off x="983807" y="3151120"/>
              <a:ext cx="104081" cy="26728"/>
            </a:xfrm>
            <a:custGeom>
              <a:avLst/>
              <a:gdLst/>
              <a:ahLst/>
              <a:cxnLst/>
              <a:rect l="l" t="t" r="r" b="b"/>
              <a:pathLst>
                <a:path w="3968" h="1019" extrusionOk="0">
                  <a:moveTo>
                    <a:pt x="48" y="1"/>
                  </a:moveTo>
                  <a:cubicBezTo>
                    <a:pt x="14" y="171"/>
                    <a:pt x="1" y="340"/>
                    <a:pt x="1" y="510"/>
                  </a:cubicBezTo>
                  <a:cubicBezTo>
                    <a:pt x="482" y="821"/>
                    <a:pt x="1188" y="1018"/>
                    <a:pt x="1981" y="1018"/>
                  </a:cubicBezTo>
                  <a:cubicBezTo>
                    <a:pt x="2781" y="1018"/>
                    <a:pt x="3486" y="821"/>
                    <a:pt x="3968" y="510"/>
                  </a:cubicBezTo>
                  <a:cubicBezTo>
                    <a:pt x="3968" y="340"/>
                    <a:pt x="3947" y="171"/>
                    <a:pt x="3920" y="1"/>
                  </a:cubicBezTo>
                  <a:cubicBezTo>
                    <a:pt x="3540" y="340"/>
                    <a:pt x="2808" y="584"/>
                    <a:pt x="1981" y="584"/>
                  </a:cubicBezTo>
                  <a:cubicBezTo>
                    <a:pt x="1160" y="584"/>
                    <a:pt x="428" y="340"/>
                    <a:pt x="48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97" name="Google Shape;16397;p86"/>
            <p:cNvSpPr/>
            <p:nvPr/>
          </p:nvSpPr>
          <p:spPr>
            <a:xfrm>
              <a:off x="988633" y="3194347"/>
              <a:ext cx="94271" cy="24053"/>
            </a:xfrm>
            <a:custGeom>
              <a:avLst/>
              <a:gdLst/>
              <a:ahLst/>
              <a:cxnLst/>
              <a:rect l="l" t="t" r="r" b="b"/>
              <a:pathLst>
                <a:path w="3594" h="917" extrusionOk="0">
                  <a:moveTo>
                    <a:pt x="0" y="1"/>
                  </a:moveTo>
                  <a:cubicBezTo>
                    <a:pt x="75" y="218"/>
                    <a:pt x="163" y="435"/>
                    <a:pt x="264" y="638"/>
                  </a:cubicBezTo>
                  <a:cubicBezTo>
                    <a:pt x="736" y="822"/>
                    <a:pt x="1234" y="916"/>
                    <a:pt x="1738" y="916"/>
                  </a:cubicBezTo>
                  <a:cubicBezTo>
                    <a:pt x="1755" y="916"/>
                    <a:pt x="1773" y="916"/>
                    <a:pt x="1790" y="916"/>
                  </a:cubicBezTo>
                  <a:cubicBezTo>
                    <a:pt x="1808" y="916"/>
                    <a:pt x="1825" y="916"/>
                    <a:pt x="1843" y="916"/>
                  </a:cubicBezTo>
                  <a:cubicBezTo>
                    <a:pt x="2354" y="916"/>
                    <a:pt x="2857" y="822"/>
                    <a:pt x="3329" y="638"/>
                  </a:cubicBezTo>
                  <a:cubicBezTo>
                    <a:pt x="3431" y="435"/>
                    <a:pt x="3526" y="218"/>
                    <a:pt x="3594" y="1"/>
                  </a:cubicBezTo>
                  <a:lnTo>
                    <a:pt x="3594" y="1"/>
                  </a:lnTo>
                  <a:cubicBezTo>
                    <a:pt x="3194" y="285"/>
                    <a:pt x="2529" y="475"/>
                    <a:pt x="1797" y="475"/>
                  </a:cubicBezTo>
                  <a:cubicBezTo>
                    <a:pt x="1071" y="475"/>
                    <a:pt x="407" y="285"/>
                    <a:pt x="0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98" name="Google Shape;16398;p86"/>
            <p:cNvSpPr/>
            <p:nvPr/>
          </p:nvSpPr>
          <p:spPr>
            <a:xfrm>
              <a:off x="1024201" y="3151120"/>
              <a:ext cx="63503" cy="26728"/>
            </a:xfrm>
            <a:custGeom>
              <a:avLst/>
              <a:gdLst/>
              <a:ahLst/>
              <a:cxnLst/>
              <a:rect l="l" t="t" r="r" b="b"/>
              <a:pathLst>
                <a:path w="2421" h="1019" extrusionOk="0">
                  <a:moveTo>
                    <a:pt x="2373" y="1"/>
                  </a:moveTo>
                  <a:cubicBezTo>
                    <a:pt x="1994" y="340"/>
                    <a:pt x="1261" y="584"/>
                    <a:pt x="441" y="584"/>
                  </a:cubicBezTo>
                  <a:cubicBezTo>
                    <a:pt x="292" y="584"/>
                    <a:pt x="143" y="571"/>
                    <a:pt x="0" y="557"/>
                  </a:cubicBezTo>
                  <a:lnTo>
                    <a:pt x="0" y="591"/>
                  </a:lnTo>
                  <a:cubicBezTo>
                    <a:pt x="0" y="727"/>
                    <a:pt x="7" y="862"/>
                    <a:pt x="14" y="998"/>
                  </a:cubicBezTo>
                  <a:cubicBezTo>
                    <a:pt x="156" y="1011"/>
                    <a:pt x="298" y="1018"/>
                    <a:pt x="441" y="1018"/>
                  </a:cubicBezTo>
                  <a:cubicBezTo>
                    <a:pt x="1234" y="1018"/>
                    <a:pt x="1939" y="821"/>
                    <a:pt x="2421" y="510"/>
                  </a:cubicBezTo>
                  <a:cubicBezTo>
                    <a:pt x="2421" y="333"/>
                    <a:pt x="2407" y="164"/>
                    <a:pt x="2373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99" name="Google Shape;16399;p86"/>
            <p:cNvSpPr/>
            <p:nvPr/>
          </p:nvSpPr>
          <p:spPr>
            <a:xfrm>
              <a:off x="985066" y="3150962"/>
              <a:ext cx="26" cy="2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00" name="Google Shape;16400;p86"/>
            <p:cNvSpPr/>
            <p:nvPr/>
          </p:nvSpPr>
          <p:spPr>
            <a:xfrm>
              <a:off x="984174" y="3157362"/>
              <a:ext cx="26" cy="2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01" name="Google Shape;16401;p86"/>
            <p:cNvSpPr/>
            <p:nvPr/>
          </p:nvSpPr>
          <p:spPr>
            <a:xfrm>
              <a:off x="991834" y="3202714"/>
              <a:ext cx="367" cy="734"/>
            </a:xfrm>
            <a:custGeom>
              <a:avLst/>
              <a:gdLst/>
              <a:ahLst/>
              <a:cxnLst/>
              <a:rect l="l" t="t" r="r" b="b"/>
              <a:pathLst>
                <a:path w="14" h="28" extrusionOk="0">
                  <a:moveTo>
                    <a:pt x="0" y="0"/>
                  </a:moveTo>
                  <a:lnTo>
                    <a:pt x="14" y="27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02" name="Google Shape;16402;p86"/>
            <p:cNvSpPr/>
            <p:nvPr/>
          </p:nvSpPr>
          <p:spPr>
            <a:xfrm>
              <a:off x="1029159" y="3194347"/>
              <a:ext cx="53745" cy="24053"/>
            </a:xfrm>
            <a:custGeom>
              <a:avLst/>
              <a:gdLst/>
              <a:ahLst/>
              <a:cxnLst/>
              <a:rect l="l" t="t" r="r" b="b"/>
              <a:pathLst>
                <a:path w="2049" h="917" extrusionOk="0">
                  <a:moveTo>
                    <a:pt x="2049" y="1"/>
                  </a:moveTo>
                  <a:lnTo>
                    <a:pt x="2049" y="1"/>
                  </a:lnTo>
                  <a:cubicBezTo>
                    <a:pt x="1649" y="285"/>
                    <a:pt x="984" y="475"/>
                    <a:pt x="252" y="475"/>
                  </a:cubicBezTo>
                  <a:cubicBezTo>
                    <a:pt x="171" y="475"/>
                    <a:pt x="82" y="475"/>
                    <a:pt x="1" y="469"/>
                  </a:cubicBezTo>
                  <a:lnTo>
                    <a:pt x="1" y="469"/>
                  </a:lnTo>
                  <a:cubicBezTo>
                    <a:pt x="35" y="618"/>
                    <a:pt x="76" y="767"/>
                    <a:pt x="116" y="909"/>
                  </a:cubicBezTo>
                  <a:cubicBezTo>
                    <a:pt x="164" y="909"/>
                    <a:pt x="211" y="916"/>
                    <a:pt x="259" y="916"/>
                  </a:cubicBezTo>
                  <a:cubicBezTo>
                    <a:pt x="276" y="916"/>
                    <a:pt x="293" y="916"/>
                    <a:pt x="311" y="916"/>
                  </a:cubicBezTo>
                  <a:cubicBezTo>
                    <a:pt x="815" y="916"/>
                    <a:pt x="1312" y="822"/>
                    <a:pt x="1784" y="638"/>
                  </a:cubicBezTo>
                  <a:cubicBezTo>
                    <a:pt x="1886" y="435"/>
                    <a:pt x="1974" y="218"/>
                    <a:pt x="2049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03" name="Google Shape;16403;p86"/>
            <p:cNvSpPr/>
            <p:nvPr/>
          </p:nvSpPr>
          <p:spPr>
            <a:xfrm>
              <a:off x="935282" y="2906053"/>
              <a:ext cx="201341" cy="63686"/>
            </a:xfrm>
            <a:custGeom>
              <a:avLst/>
              <a:gdLst/>
              <a:ahLst/>
              <a:cxnLst/>
              <a:rect l="l" t="t" r="r" b="b"/>
              <a:pathLst>
                <a:path w="7676" h="2428" extrusionOk="0">
                  <a:moveTo>
                    <a:pt x="7374" y="0"/>
                  </a:moveTo>
                  <a:cubicBezTo>
                    <a:pt x="7356" y="0"/>
                    <a:pt x="7336" y="2"/>
                    <a:pt x="7316" y="7"/>
                  </a:cubicBezTo>
                  <a:cubicBezTo>
                    <a:pt x="6313" y="211"/>
                    <a:pt x="5533" y="1458"/>
                    <a:pt x="5241" y="1987"/>
                  </a:cubicBezTo>
                  <a:lnTo>
                    <a:pt x="2420" y="1987"/>
                  </a:lnTo>
                  <a:cubicBezTo>
                    <a:pt x="2122" y="1458"/>
                    <a:pt x="1342" y="211"/>
                    <a:pt x="346" y="7"/>
                  </a:cubicBezTo>
                  <a:cubicBezTo>
                    <a:pt x="330" y="5"/>
                    <a:pt x="315" y="3"/>
                    <a:pt x="301" y="3"/>
                  </a:cubicBezTo>
                  <a:cubicBezTo>
                    <a:pt x="54" y="3"/>
                    <a:pt x="1" y="377"/>
                    <a:pt x="257" y="441"/>
                  </a:cubicBezTo>
                  <a:cubicBezTo>
                    <a:pt x="929" y="570"/>
                    <a:pt x="1614" y="1438"/>
                    <a:pt x="2034" y="2204"/>
                  </a:cubicBezTo>
                  <a:cubicBezTo>
                    <a:pt x="2109" y="2340"/>
                    <a:pt x="2258" y="2428"/>
                    <a:pt x="2420" y="2428"/>
                  </a:cubicBezTo>
                  <a:lnTo>
                    <a:pt x="5241" y="2428"/>
                  </a:lnTo>
                  <a:cubicBezTo>
                    <a:pt x="5404" y="2428"/>
                    <a:pt x="5546" y="2340"/>
                    <a:pt x="5621" y="2204"/>
                  </a:cubicBezTo>
                  <a:cubicBezTo>
                    <a:pt x="6041" y="1438"/>
                    <a:pt x="6733" y="577"/>
                    <a:pt x="7397" y="441"/>
                  </a:cubicBezTo>
                  <a:cubicBezTo>
                    <a:pt x="7675" y="397"/>
                    <a:pt x="7618" y="0"/>
                    <a:pt x="7374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04" name="Google Shape;16404;p86"/>
            <p:cNvSpPr/>
            <p:nvPr/>
          </p:nvSpPr>
          <p:spPr>
            <a:xfrm>
              <a:off x="1001066" y="2958172"/>
              <a:ext cx="69405" cy="69378"/>
            </a:xfrm>
            <a:custGeom>
              <a:avLst/>
              <a:gdLst/>
              <a:ahLst/>
              <a:cxnLst/>
              <a:rect l="l" t="t" r="r" b="b"/>
              <a:pathLst>
                <a:path w="2646" h="2645" extrusionOk="0">
                  <a:moveTo>
                    <a:pt x="1323" y="0"/>
                  </a:moveTo>
                  <a:cubicBezTo>
                    <a:pt x="597" y="0"/>
                    <a:pt x="1" y="814"/>
                    <a:pt x="1" y="1546"/>
                  </a:cubicBezTo>
                  <a:cubicBezTo>
                    <a:pt x="1" y="2272"/>
                    <a:pt x="597" y="2644"/>
                    <a:pt x="1323" y="2644"/>
                  </a:cubicBezTo>
                  <a:cubicBezTo>
                    <a:pt x="2055" y="2644"/>
                    <a:pt x="2645" y="2278"/>
                    <a:pt x="2645" y="1546"/>
                  </a:cubicBezTo>
                  <a:cubicBezTo>
                    <a:pt x="2645" y="814"/>
                    <a:pt x="2055" y="0"/>
                    <a:pt x="1323" y="0"/>
                  </a:cubicBezTo>
                  <a:close/>
                </a:path>
              </a:pathLst>
            </a:custGeom>
            <a:solidFill>
              <a:srgbClr val="556E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05" name="Google Shape;16405;p86"/>
            <p:cNvSpPr/>
            <p:nvPr/>
          </p:nvSpPr>
          <p:spPr>
            <a:xfrm>
              <a:off x="1001066" y="2958172"/>
              <a:ext cx="37378" cy="69378"/>
            </a:xfrm>
            <a:custGeom>
              <a:avLst/>
              <a:gdLst/>
              <a:ahLst/>
              <a:cxnLst/>
              <a:rect l="l" t="t" r="r" b="b"/>
              <a:pathLst>
                <a:path w="1425" h="2645" extrusionOk="0">
                  <a:moveTo>
                    <a:pt x="1323" y="0"/>
                  </a:moveTo>
                  <a:cubicBezTo>
                    <a:pt x="591" y="0"/>
                    <a:pt x="1" y="814"/>
                    <a:pt x="1" y="1546"/>
                  </a:cubicBezTo>
                  <a:cubicBezTo>
                    <a:pt x="1" y="2231"/>
                    <a:pt x="530" y="2604"/>
                    <a:pt x="1208" y="2644"/>
                  </a:cubicBezTo>
                  <a:cubicBezTo>
                    <a:pt x="1004" y="2400"/>
                    <a:pt x="882" y="2061"/>
                    <a:pt x="882" y="1621"/>
                  </a:cubicBezTo>
                  <a:cubicBezTo>
                    <a:pt x="882" y="1037"/>
                    <a:pt x="1072" y="468"/>
                    <a:pt x="1425" y="7"/>
                  </a:cubicBezTo>
                  <a:cubicBezTo>
                    <a:pt x="1391" y="0"/>
                    <a:pt x="1357" y="0"/>
                    <a:pt x="1323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06" name="Google Shape;16406;p86"/>
            <p:cNvSpPr/>
            <p:nvPr/>
          </p:nvSpPr>
          <p:spPr>
            <a:xfrm>
              <a:off x="1001066" y="2987156"/>
              <a:ext cx="23161" cy="23135"/>
            </a:xfrm>
            <a:custGeom>
              <a:avLst/>
              <a:gdLst/>
              <a:ahLst/>
              <a:cxnLst/>
              <a:rect l="l" t="t" r="r" b="b"/>
              <a:pathLst>
                <a:path w="883" h="882" extrusionOk="0">
                  <a:moveTo>
                    <a:pt x="441" y="0"/>
                  </a:moveTo>
                  <a:cubicBezTo>
                    <a:pt x="197" y="0"/>
                    <a:pt x="1" y="197"/>
                    <a:pt x="1" y="441"/>
                  </a:cubicBezTo>
                  <a:cubicBezTo>
                    <a:pt x="1" y="685"/>
                    <a:pt x="197" y="882"/>
                    <a:pt x="441" y="882"/>
                  </a:cubicBezTo>
                  <a:cubicBezTo>
                    <a:pt x="685" y="882"/>
                    <a:pt x="882" y="685"/>
                    <a:pt x="882" y="441"/>
                  </a:cubicBezTo>
                  <a:cubicBezTo>
                    <a:pt x="882" y="197"/>
                    <a:pt x="685" y="0"/>
                    <a:pt x="441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07" name="Google Shape;16407;p86"/>
            <p:cNvSpPr/>
            <p:nvPr/>
          </p:nvSpPr>
          <p:spPr>
            <a:xfrm>
              <a:off x="1047310" y="2987156"/>
              <a:ext cx="23161" cy="23135"/>
            </a:xfrm>
            <a:custGeom>
              <a:avLst/>
              <a:gdLst/>
              <a:ahLst/>
              <a:cxnLst/>
              <a:rect l="l" t="t" r="r" b="b"/>
              <a:pathLst>
                <a:path w="883" h="882" extrusionOk="0">
                  <a:moveTo>
                    <a:pt x="441" y="0"/>
                  </a:moveTo>
                  <a:cubicBezTo>
                    <a:pt x="197" y="0"/>
                    <a:pt x="1" y="197"/>
                    <a:pt x="1" y="441"/>
                  </a:cubicBezTo>
                  <a:cubicBezTo>
                    <a:pt x="1" y="685"/>
                    <a:pt x="197" y="882"/>
                    <a:pt x="441" y="882"/>
                  </a:cubicBezTo>
                  <a:cubicBezTo>
                    <a:pt x="685" y="882"/>
                    <a:pt x="882" y="685"/>
                    <a:pt x="882" y="441"/>
                  </a:cubicBezTo>
                  <a:cubicBezTo>
                    <a:pt x="882" y="197"/>
                    <a:pt x="685" y="0"/>
                    <a:pt x="441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408" name="Google Shape;16408;p86"/>
          <p:cNvGrpSpPr/>
          <p:nvPr/>
        </p:nvGrpSpPr>
        <p:grpSpPr>
          <a:xfrm>
            <a:off x="1943878" y="2909069"/>
            <a:ext cx="374774" cy="364282"/>
            <a:chOff x="1943878" y="2909069"/>
            <a:chExt cx="374774" cy="364282"/>
          </a:xfrm>
        </p:grpSpPr>
        <p:sp>
          <p:nvSpPr>
            <p:cNvPr id="16409" name="Google Shape;16409;p86"/>
            <p:cNvSpPr/>
            <p:nvPr/>
          </p:nvSpPr>
          <p:spPr>
            <a:xfrm>
              <a:off x="2142911" y="2909069"/>
              <a:ext cx="65470" cy="50178"/>
            </a:xfrm>
            <a:custGeom>
              <a:avLst/>
              <a:gdLst/>
              <a:ahLst/>
              <a:cxnLst/>
              <a:rect l="l" t="t" r="r" b="b"/>
              <a:pathLst>
                <a:path w="2496" h="1913" extrusionOk="0">
                  <a:moveTo>
                    <a:pt x="2204" y="1"/>
                  </a:moveTo>
                  <a:cubicBezTo>
                    <a:pt x="1824" y="1"/>
                    <a:pt x="1668" y="1"/>
                    <a:pt x="1411" y="190"/>
                  </a:cubicBezTo>
                  <a:cubicBezTo>
                    <a:pt x="1323" y="258"/>
                    <a:pt x="929" y="577"/>
                    <a:pt x="475" y="950"/>
                  </a:cubicBezTo>
                  <a:lnTo>
                    <a:pt x="0" y="1343"/>
                  </a:lnTo>
                  <a:lnTo>
                    <a:pt x="0" y="1913"/>
                  </a:lnTo>
                  <a:cubicBezTo>
                    <a:pt x="224" y="1730"/>
                    <a:pt x="495" y="1506"/>
                    <a:pt x="753" y="1289"/>
                  </a:cubicBezTo>
                  <a:cubicBezTo>
                    <a:pt x="1167" y="957"/>
                    <a:pt x="1594" y="604"/>
                    <a:pt x="1675" y="543"/>
                  </a:cubicBezTo>
                  <a:cubicBezTo>
                    <a:pt x="1811" y="441"/>
                    <a:pt x="1845" y="441"/>
                    <a:pt x="2204" y="441"/>
                  </a:cubicBezTo>
                  <a:cubicBezTo>
                    <a:pt x="2496" y="441"/>
                    <a:pt x="2496" y="1"/>
                    <a:pt x="2204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10" name="Google Shape;16410;p86"/>
            <p:cNvSpPr/>
            <p:nvPr/>
          </p:nvSpPr>
          <p:spPr>
            <a:xfrm>
              <a:off x="2193063" y="2938316"/>
              <a:ext cx="90231" cy="51699"/>
            </a:xfrm>
            <a:custGeom>
              <a:avLst/>
              <a:gdLst/>
              <a:ahLst/>
              <a:cxnLst/>
              <a:rect l="l" t="t" r="r" b="b"/>
              <a:pathLst>
                <a:path w="3440" h="1971" extrusionOk="0">
                  <a:moveTo>
                    <a:pt x="3146" y="0"/>
                  </a:moveTo>
                  <a:cubicBezTo>
                    <a:pt x="3087" y="0"/>
                    <a:pt x="3026" y="25"/>
                    <a:pt x="2977" y="86"/>
                  </a:cubicBezTo>
                  <a:lnTo>
                    <a:pt x="2008" y="1442"/>
                  </a:lnTo>
                  <a:cubicBezTo>
                    <a:pt x="1967" y="1496"/>
                    <a:pt x="1899" y="1530"/>
                    <a:pt x="1831" y="1530"/>
                  </a:cubicBezTo>
                  <a:lnTo>
                    <a:pt x="292" y="1530"/>
                  </a:lnTo>
                  <a:cubicBezTo>
                    <a:pt x="1" y="1530"/>
                    <a:pt x="1" y="1971"/>
                    <a:pt x="292" y="1971"/>
                  </a:cubicBezTo>
                  <a:lnTo>
                    <a:pt x="1831" y="1971"/>
                  </a:lnTo>
                  <a:cubicBezTo>
                    <a:pt x="2042" y="1971"/>
                    <a:pt x="2245" y="1869"/>
                    <a:pt x="2367" y="1693"/>
                  </a:cubicBezTo>
                  <a:lnTo>
                    <a:pt x="3337" y="337"/>
                  </a:lnTo>
                  <a:cubicBezTo>
                    <a:pt x="3439" y="170"/>
                    <a:pt x="3298" y="0"/>
                    <a:pt x="3146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11" name="Google Shape;16411;p86"/>
            <p:cNvSpPr/>
            <p:nvPr/>
          </p:nvSpPr>
          <p:spPr>
            <a:xfrm>
              <a:off x="2239306" y="3065216"/>
              <a:ext cx="79346" cy="75096"/>
            </a:xfrm>
            <a:custGeom>
              <a:avLst/>
              <a:gdLst/>
              <a:ahLst/>
              <a:cxnLst/>
              <a:rect l="l" t="t" r="r" b="b"/>
              <a:pathLst>
                <a:path w="3025" h="2863" extrusionOk="0">
                  <a:moveTo>
                    <a:pt x="1052" y="1"/>
                  </a:moveTo>
                  <a:cubicBezTo>
                    <a:pt x="1047" y="1"/>
                    <a:pt x="1043" y="1"/>
                    <a:pt x="1038" y="1"/>
                  </a:cubicBezTo>
                  <a:lnTo>
                    <a:pt x="292" y="1"/>
                  </a:lnTo>
                  <a:cubicBezTo>
                    <a:pt x="1" y="1"/>
                    <a:pt x="1" y="442"/>
                    <a:pt x="292" y="442"/>
                  </a:cubicBezTo>
                  <a:lnTo>
                    <a:pt x="1038" y="442"/>
                  </a:lnTo>
                  <a:cubicBezTo>
                    <a:pt x="1140" y="442"/>
                    <a:pt x="1235" y="510"/>
                    <a:pt x="1255" y="611"/>
                  </a:cubicBezTo>
                  <a:lnTo>
                    <a:pt x="1574" y="2042"/>
                  </a:lnTo>
                  <a:cubicBezTo>
                    <a:pt x="1614" y="2239"/>
                    <a:pt x="1743" y="2401"/>
                    <a:pt x="1926" y="2489"/>
                  </a:cubicBezTo>
                  <a:lnTo>
                    <a:pt x="2618" y="2842"/>
                  </a:lnTo>
                  <a:cubicBezTo>
                    <a:pt x="2652" y="2856"/>
                    <a:pt x="2679" y="2862"/>
                    <a:pt x="2720" y="2862"/>
                  </a:cubicBezTo>
                  <a:cubicBezTo>
                    <a:pt x="2950" y="2862"/>
                    <a:pt x="3025" y="2550"/>
                    <a:pt x="2814" y="2449"/>
                  </a:cubicBezTo>
                  <a:lnTo>
                    <a:pt x="2123" y="2103"/>
                  </a:lnTo>
                  <a:cubicBezTo>
                    <a:pt x="2062" y="2069"/>
                    <a:pt x="2021" y="2015"/>
                    <a:pt x="2001" y="1954"/>
                  </a:cubicBezTo>
                  <a:lnTo>
                    <a:pt x="1682" y="516"/>
                  </a:lnTo>
                  <a:cubicBezTo>
                    <a:pt x="1622" y="216"/>
                    <a:pt x="1358" y="1"/>
                    <a:pt x="1052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12" name="Google Shape;16412;p86"/>
            <p:cNvSpPr/>
            <p:nvPr/>
          </p:nvSpPr>
          <p:spPr>
            <a:xfrm>
              <a:off x="2232696" y="3151723"/>
              <a:ext cx="43096" cy="98494"/>
            </a:xfrm>
            <a:custGeom>
              <a:avLst/>
              <a:gdLst/>
              <a:ahLst/>
              <a:cxnLst/>
              <a:rect l="l" t="t" r="r" b="b"/>
              <a:pathLst>
                <a:path w="1643" h="3755" extrusionOk="0">
                  <a:moveTo>
                    <a:pt x="324" y="1"/>
                  </a:moveTo>
                  <a:cubicBezTo>
                    <a:pt x="142" y="1"/>
                    <a:pt x="0" y="252"/>
                    <a:pt x="185" y="398"/>
                  </a:cubicBezTo>
                  <a:lnTo>
                    <a:pt x="1114" y="1137"/>
                  </a:lnTo>
                  <a:cubicBezTo>
                    <a:pt x="1168" y="1178"/>
                    <a:pt x="1195" y="1246"/>
                    <a:pt x="1188" y="1321"/>
                  </a:cubicBezTo>
                  <a:lnTo>
                    <a:pt x="985" y="3517"/>
                  </a:lnTo>
                  <a:cubicBezTo>
                    <a:pt x="971" y="3640"/>
                    <a:pt x="1066" y="3741"/>
                    <a:pt x="1188" y="3755"/>
                  </a:cubicBezTo>
                  <a:lnTo>
                    <a:pt x="1202" y="3755"/>
                  </a:lnTo>
                  <a:cubicBezTo>
                    <a:pt x="1317" y="3755"/>
                    <a:pt x="1412" y="3667"/>
                    <a:pt x="1426" y="3551"/>
                  </a:cubicBezTo>
                  <a:lnTo>
                    <a:pt x="1622" y="1354"/>
                  </a:lnTo>
                  <a:cubicBezTo>
                    <a:pt x="1643" y="1144"/>
                    <a:pt x="1554" y="934"/>
                    <a:pt x="1392" y="792"/>
                  </a:cubicBezTo>
                  <a:lnTo>
                    <a:pt x="463" y="53"/>
                  </a:lnTo>
                  <a:cubicBezTo>
                    <a:pt x="417" y="16"/>
                    <a:pt x="369" y="1"/>
                    <a:pt x="324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13" name="Google Shape;16413;p86"/>
            <p:cNvSpPr/>
            <p:nvPr/>
          </p:nvSpPr>
          <p:spPr>
            <a:xfrm>
              <a:off x="2054149" y="2909069"/>
              <a:ext cx="65654" cy="50178"/>
            </a:xfrm>
            <a:custGeom>
              <a:avLst/>
              <a:gdLst/>
              <a:ahLst/>
              <a:cxnLst/>
              <a:rect l="l" t="t" r="r" b="b"/>
              <a:pathLst>
                <a:path w="2503" h="1913" extrusionOk="0">
                  <a:moveTo>
                    <a:pt x="299" y="1"/>
                  </a:moveTo>
                  <a:cubicBezTo>
                    <a:pt x="1" y="1"/>
                    <a:pt x="1" y="441"/>
                    <a:pt x="299" y="441"/>
                  </a:cubicBezTo>
                  <a:cubicBezTo>
                    <a:pt x="659" y="441"/>
                    <a:pt x="686" y="441"/>
                    <a:pt x="828" y="543"/>
                  </a:cubicBezTo>
                  <a:cubicBezTo>
                    <a:pt x="909" y="604"/>
                    <a:pt x="1337" y="957"/>
                    <a:pt x="1743" y="1289"/>
                  </a:cubicBezTo>
                  <a:cubicBezTo>
                    <a:pt x="2008" y="1506"/>
                    <a:pt x="2279" y="1730"/>
                    <a:pt x="2503" y="1913"/>
                  </a:cubicBezTo>
                  <a:lnTo>
                    <a:pt x="2503" y="1343"/>
                  </a:lnTo>
                  <a:lnTo>
                    <a:pt x="2021" y="950"/>
                  </a:lnTo>
                  <a:cubicBezTo>
                    <a:pt x="1567" y="577"/>
                    <a:pt x="1174" y="258"/>
                    <a:pt x="1093" y="190"/>
                  </a:cubicBezTo>
                  <a:cubicBezTo>
                    <a:pt x="835" y="1"/>
                    <a:pt x="679" y="1"/>
                    <a:pt x="299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14" name="Google Shape;16414;p86"/>
            <p:cNvSpPr/>
            <p:nvPr/>
          </p:nvSpPr>
          <p:spPr>
            <a:xfrm>
              <a:off x="1978344" y="2937634"/>
              <a:ext cx="91307" cy="52381"/>
            </a:xfrm>
            <a:custGeom>
              <a:avLst/>
              <a:gdLst/>
              <a:ahLst/>
              <a:cxnLst/>
              <a:rect l="l" t="t" r="r" b="b"/>
              <a:pathLst>
                <a:path w="3481" h="1997" extrusionOk="0">
                  <a:moveTo>
                    <a:pt x="316" y="0"/>
                  </a:moveTo>
                  <a:cubicBezTo>
                    <a:pt x="156" y="0"/>
                    <a:pt x="1" y="190"/>
                    <a:pt x="145" y="363"/>
                  </a:cubicBezTo>
                  <a:lnTo>
                    <a:pt x="1114" y="1719"/>
                  </a:lnTo>
                  <a:cubicBezTo>
                    <a:pt x="1236" y="1895"/>
                    <a:pt x="1440" y="1997"/>
                    <a:pt x="1650" y="1997"/>
                  </a:cubicBezTo>
                  <a:lnTo>
                    <a:pt x="3189" y="1997"/>
                  </a:lnTo>
                  <a:cubicBezTo>
                    <a:pt x="3481" y="1997"/>
                    <a:pt x="3481" y="1556"/>
                    <a:pt x="3189" y="1556"/>
                  </a:cubicBezTo>
                  <a:lnTo>
                    <a:pt x="1650" y="1556"/>
                  </a:lnTo>
                  <a:cubicBezTo>
                    <a:pt x="1575" y="1556"/>
                    <a:pt x="1514" y="1522"/>
                    <a:pt x="1474" y="1468"/>
                  </a:cubicBezTo>
                  <a:lnTo>
                    <a:pt x="497" y="112"/>
                  </a:lnTo>
                  <a:cubicBezTo>
                    <a:pt x="450" y="33"/>
                    <a:pt x="382" y="0"/>
                    <a:pt x="316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15" name="Google Shape;16415;p86"/>
            <p:cNvSpPr/>
            <p:nvPr/>
          </p:nvSpPr>
          <p:spPr>
            <a:xfrm>
              <a:off x="1943878" y="3065216"/>
              <a:ext cx="79529" cy="75096"/>
            </a:xfrm>
            <a:custGeom>
              <a:avLst/>
              <a:gdLst/>
              <a:ahLst/>
              <a:cxnLst/>
              <a:rect l="l" t="t" r="r" b="b"/>
              <a:pathLst>
                <a:path w="3032" h="2863" extrusionOk="0">
                  <a:moveTo>
                    <a:pt x="1973" y="1"/>
                  </a:moveTo>
                  <a:cubicBezTo>
                    <a:pt x="1668" y="1"/>
                    <a:pt x="1410" y="216"/>
                    <a:pt x="1343" y="516"/>
                  </a:cubicBezTo>
                  <a:lnTo>
                    <a:pt x="1025" y="1954"/>
                  </a:lnTo>
                  <a:cubicBezTo>
                    <a:pt x="1011" y="2015"/>
                    <a:pt x="970" y="2069"/>
                    <a:pt x="909" y="2103"/>
                  </a:cubicBezTo>
                  <a:lnTo>
                    <a:pt x="211" y="2449"/>
                  </a:lnTo>
                  <a:cubicBezTo>
                    <a:pt x="1" y="2550"/>
                    <a:pt x="82" y="2862"/>
                    <a:pt x="313" y="2862"/>
                  </a:cubicBezTo>
                  <a:cubicBezTo>
                    <a:pt x="347" y="2862"/>
                    <a:pt x="381" y="2856"/>
                    <a:pt x="414" y="2842"/>
                  </a:cubicBezTo>
                  <a:lnTo>
                    <a:pt x="1106" y="2489"/>
                  </a:lnTo>
                  <a:cubicBezTo>
                    <a:pt x="1289" y="2401"/>
                    <a:pt x="1418" y="2239"/>
                    <a:pt x="1459" y="2042"/>
                  </a:cubicBezTo>
                  <a:lnTo>
                    <a:pt x="1777" y="611"/>
                  </a:lnTo>
                  <a:cubicBezTo>
                    <a:pt x="1798" y="510"/>
                    <a:pt x="1893" y="442"/>
                    <a:pt x="1994" y="442"/>
                  </a:cubicBezTo>
                  <a:lnTo>
                    <a:pt x="2740" y="442"/>
                  </a:lnTo>
                  <a:cubicBezTo>
                    <a:pt x="3032" y="442"/>
                    <a:pt x="3032" y="1"/>
                    <a:pt x="2740" y="1"/>
                  </a:cubicBezTo>
                  <a:lnTo>
                    <a:pt x="1988" y="1"/>
                  </a:lnTo>
                  <a:cubicBezTo>
                    <a:pt x="1983" y="1"/>
                    <a:pt x="1978" y="1"/>
                    <a:pt x="1973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16" name="Google Shape;16416;p86"/>
            <p:cNvSpPr/>
            <p:nvPr/>
          </p:nvSpPr>
          <p:spPr>
            <a:xfrm>
              <a:off x="1986737" y="3151723"/>
              <a:ext cx="43122" cy="98494"/>
            </a:xfrm>
            <a:custGeom>
              <a:avLst/>
              <a:gdLst/>
              <a:ahLst/>
              <a:cxnLst/>
              <a:rect l="l" t="t" r="r" b="b"/>
              <a:pathLst>
                <a:path w="1644" h="3755" extrusionOk="0">
                  <a:moveTo>
                    <a:pt x="1326" y="1"/>
                  </a:moveTo>
                  <a:cubicBezTo>
                    <a:pt x="1281" y="1"/>
                    <a:pt x="1233" y="16"/>
                    <a:pt x="1188" y="53"/>
                  </a:cubicBezTo>
                  <a:lnTo>
                    <a:pt x="252" y="792"/>
                  </a:lnTo>
                  <a:cubicBezTo>
                    <a:pt x="89" y="934"/>
                    <a:pt x="1" y="1144"/>
                    <a:pt x="21" y="1354"/>
                  </a:cubicBezTo>
                  <a:lnTo>
                    <a:pt x="225" y="3551"/>
                  </a:lnTo>
                  <a:cubicBezTo>
                    <a:pt x="232" y="3667"/>
                    <a:pt x="326" y="3755"/>
                    <a:pt x="442" y="3755"/>
                  </a:cubicBezTo>
                  <a:lnTo>
                    <a:pt x="462" y="3755"/>
                  </a:lnTo>
                  <a:cubicBezTo>
                    <a:pt x="584" y="3741"/>
                    <a:pt x="672" y="3640"/>
                    <a:pt x="659" y="3517"/>
                  </a:cubicBezTo>
                  <a:lnTo>
                    <a:pt x="462" y="1321"/>
                  </a:lnTo>
                  <a:cubicBezTo>
                    <a:pt x="455" y="1246"/>
                    <a:pt x="482" y="1178"/>
                    <a:pt x="530" y="1137"/>
                  </a:cubicBezTo>
                  <a:lnTo>
                    <a:pt x="1459" y="398"/>
                  </a:lnTo>
                  <a:cubicBezTo>
                    <a:pt x="1644" y="252"/>
                    <a:pt x="1506" y="1"/>
                    <a:pt x="1326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17" name="Google Shape;16417;p86"/>
            <p:cNvSpPr/>
            <p:nvPr/>
          </p:nvSpPr>
          <p:spPr>
            <a:xfrm>
              <a:off x="2003813" y="3007432"/>
              <a:ext cx="254903" cy="265920"/>
            </a:xfrm>
            <a:custGeom>
              <a:avLst/>
              <a:gdLst/>
              <a:ahLst/>
              <a:cxnLst/>
              <a:rect l="l" t="t" r="r" b="b"/>
              <a:pathLst>
                <a:path w="9718" h="10138" extrusionOk="0">
                  <a:moveTo>
                    <a:pt x="1543" y="0"/>
                  </a:moveTo>
                  <a:cubicBezTo>
                    <a:pt x="1211" y="0"/>
                    <a:pt x="914" y="189"/>
                    <a:pt x="767" y="482"/>
                  </a:cubicBezTo>
                  <a:cubicBezTo>
                    <a:pt x="259" y="1533"/>
                    <a:pt x="1" y="2685"/>
                    <a:pt x="8" y="3852"/>
                  </a:cubicBezTo>
                  <a:cubicBezTo>
                    <a:pt x="8" y="7323"/>
                    <a:pt x="2178" y="10137"/>
                    <a:pt x="4856" y="10137"/>
                  </a:cubicBezTo>
                  <a:cubicBezTo>
                    <a:pt x="7534" y="10137"/>
                    <a:pt x="9711" y="7330"/>
                    <a:pt x="9711" y="3852"/>
                  </a:cubicBezTo>
                  <a:cubicBezTo>
                    <a:pt x="9718" y="2685"/>
                    <a:pt x="9460" y="1533"/>
                    <a:pt x="8951" y="482"/>
                  </a:cubicBezTo>
                  <a:cubicBezTo>
                    <a:pt x="8805" y="189"/>
                    <a:pt x="8508" y="0"/>
                    <a:pt x="8182" y="0"/>
                  </a:cubicBezTo>
                  <a:cubicBezTo>
                    <a:pt x="8176" y="0"/>
                    <a:pt x="8171" y="0"/>
                    <a:pt x="8165" y="0"/>
                  </a:cubicBezTo>
                  <a:lnTo>
                    <a:pt x="1560" y="0"/>
                  </a:lnTo>
                  <a:cubicBezTo>
                    <a:pt x="1555" y="0"/>
                    <a:pt x="1549" y="0"/>
                    <a:pt x="1543" y="0"/>
                  </a:cubicBezTo>
                  <a:close/>
                </a:path>
              </a:pathLst>
            </a:custGeom>
            <a:solidFill>
              <a:srgbClr val="788A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18" name="Google Shape;16418;p86"/>
            <p:cNvSpPr/>
            <p:nvPr/>
          </p:nvSpPr>
          <p:spPr>
            <a:xfrm>
              <a:off x="2125468" y="3007432"/>
              <a:ext cx="11594" cy="248529"/>
            </a:xfrm>
            <a:custGeom>
              <a:avLst/>
              <a:gdLst/>
              <a:ahLst/>
              <a:cxnLst/>
              <a:rect l="l" t="t" r="r" b="b"/>
              <a:pathLst>
                <a:path w="442" h="9475" extrusionOk="0">
                  <a:moveTo>
                    <a:pt x="1" y="0"/>
                  </a:moveTo>
                  <a:lnTo>
                    <a:pt x="1" y="9256"/>
                  </a:lnTo>
                  <a:cubicBezTo>
                    <a:pt x="1" y="9402"/>
                    <a:pt x="111" y="9474"/>
                    <a:pt x="221" y="9474"/>
                  </a:cubicBezTo>
                  <a:cubicBezTo>
                    <a:pt x="331" y="9474"/>
                    <a:pt x="442" y="9402"/>
                    <a:pt x="442" y="9256"/>
                  </a:cubicBezTo>
                  <a:lnTo>
                    <a:pt x="442" y="0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19" name="Google Shape;16419;p86"/>
            <p:cNvSpPr/>
            <p:nvPr/>
          </p:nvSpPr>
          <p:spPr>
            <a:xfrm>
              <a:off x="2003813" y="3007432"/>
              <a:ext cx="129865" cy="265736"/>
            </a:xfrm>
            <a:custGeom>
              <a:avLst/>
              <a:gdLst/>
              <a:ahLst/>
              <a:cxnLst/>
              <a:rect l="l" t="t" r="r" b="b"/>
              <a:pathLst>
                <a:path w="4951" h="10131" extrusionOk="0">
                  <a:moveTo>
                    <a:pt x="1543" y="0"/>
                  </a:moveTo>
                  <a:cubicBezTo>
                    <a:pt x="1211" y="0"/>
                    <a:pt x="914" y="189"/>
                    <a:pt x="767" y="482"/>
                  </a:cubicBezTo>
                  <a:cubicBezTo>
                    <a:pt x="265" y="1526"/>
                    <a:pt x="1" y="2672"/>
                    <a:pt x="8" y="3831"/>
                  </a:cubicBezTo>
                  <a:cubicBezTo>
                    <a:pt x="8" y="4035"/>
                    <a:pt x="14" y="4231"/>
                    <a:pt x="28" y="4428"/>
                  </a:cubicBezTo>
                  <a:lnTo>
                    <a:pt x="28" y="4475"/>
                  </a:lnTo>
                  <a:cubicBezTo>
                    <a:pt x="28" y="4496"/>
                    <a:pt x="28" y="4516"/>
                    <a:pt x="35" y="4536"/>
                  </a:cubicBezTo>
                  <a:cubicBezTo>
                    <a:pt x="299" y="7683"/>
                    <a:pt x="2354" y="10130"/>
                    <a:pt x="4856" y="10130"/>
                  </a:cubicBezTo>
                  <a:lnTo>
                    <a:pt x="4951" y="10130"/>
                  </a:lnTo>
                  <a:cubicBezTo>
                    <a:pt x="3296" y="9385"/>
                    <a:pt x="2069" y="6835"/>
                    <a:pt x="2069" y="3804"/>
                  </a:cubicBezTo>
                  <a:cubicBezTo>
                    <a:pt x="2055" y="2597"/>
                    <a:pt x="2266" y="1404"/>
                    <a:pt x="2679" y="278"/>
                  </a:cubicBezTo>
                  <a:cubicBezTo>
                    <a:pt x="2713" y="177"/>
                    <a:pt x="2774" y="82"/>
                    <a:pt x="2849" y="0"/>
                  </a:cubicBezTo>
                  <a:lnTo>
                    <a:pt x="1560" y="0"/>
                  </a:lnTo>
                  <a:cubicBezTo>
                    <a:pt x="1555" y="0"/>
                    <a:pt x="1549" y="0"/>
                    <a:pt x="1543" y="0"/>
                  </a:cubicBez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20" name="Google Shape;16420;p86"/>
            <p:cNvSpPr/>
            <p:nvPr/>
          </p:nvSpPr>
          <p:spPr>
            <a:xfrm>
              <a:off x="2044732" y="2937896"/>
              <a:ext cx="173433" cy="92487"/>
            </a:xfrm>
            <a:custGeom>
              <a:avLst/>
              <a:gdLst/>
              <a:ahLst/>
              <a:cxnLst/>
              <a:rect l="l" t="t" r="r" b="b"/>
              <a:pathLst>
                <a:path w="6612" h="3526" extrusionOk="0">
                  <a:moveTo>
                    <a:pt x="3303" y="0"/>
                  </a:moveTo>
                  <a:cubicBezTo>
                    <a:pt x="1479" y="0"/>
                    <a:pt x="0" y="1038"/>
                    <a:pt x="0" y="2319"/>
                  </a:cubicBezTo>
                  <a:cubicBezTo>
                    <a:pt x="0" y="3309"/>
                    <a:pt x="1479" y="3526"/>
                    <a:pt x="3303" y="3526"/>
                  </a:cubicBezTo>
                  <a:cubicBezTo>
                    <a:pt x="5127" y="3526"/>
                    <a:pt x="6612" y="3309"/>
                    <a:pt x="6612" y="2319"/>
                  </a:cubicBezTo>
                  <a:cubicBezTo>
                    <a:pt x="6612" y="1038"/>
                    <a:pt x="5127" y="0"/>
                    <a:pt x="3303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21" name="Google Shape;16421;p86"/>
            <p:cNvSpPr/>
            <p:nvPr/>
          </p:nvSpPr>
          <p:spPr>
            <a:xfrm>
              <a:off x="2044548" y="2937896"/>
              <a:ext cx="99805" cy="91962"/>
            </a:xfrm>
            <a:custGeom>
              <a:avLst/>
              <a:gdLst/>
              <a:ahLst/>
              <a:cxnLst/>
              <a:rect l="l" t="t" r="r" b="b"/>
              <a:pathLst>
                <a:path w="3805" h="3506" extrusionOk="0">
                  <a:moveTo>
                    <a:pt x="3310" y="0"/>
                  </a:moveTo>
                  <a:cubicBezTo>
                    <a:pt x="1479" y="0"/>
                    <a:pt x="1" y="1038"/>
                    <a:pt x="1" y="2319"/>
                  </a:cubicBezTo>
                  <a:cubicBezTo>
                    <a:pt x="1" y="3126"/>
                    <a:pt x="977" y="3417"/>
                    <a:pt x="2326" y="3506"/>
                  </a:cubicBezTo>
                  <a:cubicBezTo>
                    <a:pt x="1845" y="3316"/>
                    <a:pt x="1547" y="2990"/>
                    <a:pt x="1547" y="2461"/>
                  </a:cubicBezTo>
                  <a:cubicBezTo>
                    <a:pt x="1547" y="1227"/>
                    <a:pt x="2530" y="203"/>
                    <a:pt x="3805" y="34"/>
                  </a:cubicBezTo>
                  <a:cubicBezTo>
                    <a:pt x="3642" y="14"/>
                    <a:pt x="3472" y="0"/>
                    <a:pt x="3310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22" name="Google Shape;16422;p86"/>
            <p:cNvSpPr/>
            <p:nvPr/>
          </p:nvSpPr>
          <p:spPr>
            <a:xfrm>
              <a:off x="2153219" y="2943404"/>
              <a:ext cx="47162" cy="35070"/>
            </a:xfrm>
            <a:custGeom>
              <a:avLst/>
              <a:gdLst/>
              <a:ahLst/>
              <a:cxnLst/>
              <a:rect l="l" t="t" r="r" b="b"/>
              <a:pathLst>
                <a:path w="1798" h="1337" extrusionOk="0">
                  <a:moveTo>
                    <a:pt x="523" y="0"/>
                  </a:moveTo>
                  <a:cubicBezTo>
                    <a:pt x="1" y="468"/>
                    <a:pt x="333" y="1336"/>
                    <a:pt x="1038" y="1336"/>
                  </a:cubicBezTo>
                  <a:cubicBezTo>
                    <a:pt x="1411" y="1336"/>
                    <a:pt x="1730" y="1072"/>
                    <a:pt x="1798" y="712"/>
                  </a:cubicBezTo>
                  <a:cubicBezTo>
                    <a:pt x="1425" y="380"/>
                    <a:pt x="991" y="136"/>
                    <a:pt x="523" y="0"/>
                  </a:cubicBezTo>
                  <a:close/>
                </a:path>
              </a:pathLst>
            </a:custGeom>
            <a:solidFill>
              <a:srgbClr val="E7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23" name="Google Shape;16423;p86"/>
            <p:cNvSpPr/>
            <p:nvPr/>
          </p:nvSpPr>
          <p:spPr>
            <a:xfrm>
              <a:off x="2062332" y="2943404"/>
              <a:ext cx="47162" cy="35070"/>
            </a:xfrm>
            <a:custGeom>
              <a:avLst/>
              <a:gdLst/>
              <a:ahLst/>
              <a:cxnLst/>
              <a:rect l="l" t="t" r="r" b="b"/>
              <a:pathLst>
                <a:path w="1798" h="1337" extrusionOk="0">
                  <a:moveTo>
                    <a:pt x="1276" y="0"/>
                  </a:moveTo>
                  <a:lnTo>
                    <a:pt x="1276" y="0"/>
                  </a:lnTo>
                  <a:cubicBezTo>
                    <a:pt x="801" y="136"/>
                    <a:pt x="367" y="380"/>
                    <a:pt x="1" y="712"/>
                  </a:cubicBezTo>
                  <a:cubicBezTo>
                    <a:pt x="69" y="1072"/>
                    <a:pt x="387" y="1336"/>
                    <a:pt x="760" y="1336"/>
                  </a:cubicBezTo>
                  <a:cubicBezTo>
                    <a:pt x="1459" y="1336"/>
                    <a:pt x="1798" y="468"/>
                    <a:pt x="1276" y="0"/>
                  </a:cubicBezTo>
                  <a:close/>
                </a:path>
              </a:pathLst>
            </a:custGeom>
            <a:solidFill>
              <a:srgbClr val="E7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24" name="Google Shape;16424;p86"/>
            <p:cNvSpPr/>
            <p:nvPr/>
          </p:nvSpPr>
          <p:spPr>
            <a:xfrm>
              <a:off x="2061991" y="3123027"/>
              <a:ext cx="40394" cy="40394"/>
            </a:xfrm>
            <a:custGeom>
              <a:avLst/>
              <a:gdLst/>
              <a:ahLst/>
              <a:cxnLst/>
              <a:rect l="l" t="t" r="r" b="b"/>
              <a:pathLst>
                <a:path w="1540" h="1540" extrusionOk="0">
                  <a:moveTo>
                    <a:pt x="766" y="1"/>
                  </a:moveTo>
                  <a:cubicBezTo>
                    <a:pt x="346" y="1"/>
                    <a:pt x="0" y="346"/>
                    <a:pt x="0" y="774"/>
                  </a:cubicBezTo>
                  <a:cubicBezTo>
                    <a:pt x="0" y="1194"/>
                    <a:pt x="346" y="1540"/>
                    <a:pt x="766" y="1540"/>
                  </a:cubicBezTo>
                  <a:cubicBezTo>
                    <a:pt x="1194" y="1540"/>
                    <a:pt x="1539" y="1194"/>
                    <a:pt x="1539" y="774"/>
                  </a:cubicBezTo>
                  <a:cubicBezTo>
                    <a:pt x="1539" y="346"/>
                    <a:pt x="1194" y="1"/>
                    <a:pt x="766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25" name="Google Shape;16425;p86"/>
            <p:cNvSpPr/>
            <p:nvPr/>
          </p:nvSpPr>
          <p:spPr>
            <a:xfrm>
              <a:off x="2039407" y="3209665"/>
              <a:ext cx="38794" cy="34519"/>
            </a:xfrm>
            <a:custGeom>
              <a:avLst/>
              <a:gdLst/>
              <a:ahLst/>
              <a:cxnLst/>
              <a:rect l="l" t="t" r="r" b="b"/>
              <a:pathLst>
                <a:path w="1479" h="1316" extrusionOk="0">
                  <a:moveTo>
                    <a:pt x="646" y="0"/>
                  </a:moveTo>
                  <a:cubicBezTo>
                    <a:pt x="364" y="0"/>
                    <a:pt x="88" y="178"/>
                    <a:pt x="0" y="488"/>
                  </a:cubicBezTo>
                  <a:cubicBezTo>
                    <a:pt x="224" y="786"/>
                    <a:pt x="475" y="1064"/>
                    <a:pt x="746" y="1315"/>
                  </a:cubicBezTo>
                  <a:cubicBezTo>
                    <a:pt x="1261" y="1227"/>
                    <a:pt x="1478" y="603"/>
                    <a:pt x="1132" y="217"/>
                  </a:cubicBezTo>
                  <a:cubicBezTo>
                    <a:pt x="997" y="69"/>
                    <a:pt x="821" y="0"/>
                    <a:pt x="646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26" name="Google Shape;16426;p86"/>
            <p:cNvSpPr/>
            <p:nvPr/>
          </p:nvSpPr>
          <p:spPr>
            <a:xfrm>
              <a:off x="2015748" y="3065216"/>
              <a:ext cx="28827" cy="28853"/>
            </a:xfrm>
            <a:custGeom>
              <a:avLst/>
              <a:gdLst/>
              <a:ahLst/>
              <a:cxnLst/>
              <a:rect l="l" t="t" r="r" b="b"/>
              <a:pathLst>
                <a:path w="1099" h="1100" extrusionOk="0">
                  <a:moveTo>
                    <a:pt x="549" y="1"/>
                  </a:moveTo>
                  <a:cubicBezTo>
                    <a:pt x="244" y="1"/>
                    <a:pt x="0" y="245"/>
                    <a:pt x="0" y="550"/>
                  </a:cubicBezTo>
                  <a:cubicBezTo>
                    <a:pt x="0" y="855"/>
                    <a:pt x="244" y="1099"/>
                    <a:pt x="549" y="1099"/>
                  </a:cubicBezTo>
                  <a:cubicBezTo>
                    <a:pt x="855" y="1099"/>
                    <a:pt x="1099" y="855"/>
                    <a:pt x="1099" y="550"/>
                  </a:cubicBezTo>
                  <a:cubicBezTo>
                    <a:pt x="1099" y="245"/>
                    <a:pt x="855" y="1"/>
                    <a:pt x="549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27" name="Google Shape;16427;p86"/>
            <p:cNvSpPr/>
            <p:nvPr/>
          </p:nvSpPr>
          <p:spPr>
            <a:xfrm>
              <a:off x="2160170" y="3123027"/>
              <a:ext cx="40578" cy="40394"/>
            </a:xfrm>
            <a:custGeom>
              <a:avLst/>
              <a:gdLst/>
              <a:ahLst/>
              <a:cxnLst/>
              <a:rect l="l" t="t" r="r" b="b"/>
              <a:pathLst>
                <a:path w="1547" h="1540" extrusionOk="0">
                  <a:moveTo>
                    <a:pt x="773" y="1"/>
                  </a:moveTo>
                  <a:cubicBezTo>
                    <a:pt x="346" y="1"/>
                    <a:pt x="0" y="346"/>
                    <a:pt x="0" y="774"/>
                  </a:cubicBezTo>
                  <a:cubicBezTo>
                    <a:pt x="0" y="1194"/>
                    <a:pt x="346" y="1540"/>
                    <a:pt x="773" y="1540"/>
                  </a:cubicBezTo>
                  <a:cubicBezTo>
                    <a:pt x="1200" y="1540"/>
                    <a:pt x="1546" y="1194"/>
                    <a:pt x="1546" y="774"/>
                  </a:cubicBezTo>
                  <a:cubicBezTo>
                    <a:pt x="1546" y="346"/>
                    <a:pt x="1200" y="1"/>
                    <a:pt x="773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28" name="Google Shape;16428;p86"/>
            <p:cNvSpPr/>
            <p:nvPr/>
          </p:nvSpPr>
          <p:spPr>
            <a:xfrm>
              <a:off x="2184354" y="3209665"/>
              <a:ext cx="38794" cy="34519"/>
            </a:xfrm>
            <a:custGeom>
              <a:avLst/>
              <a:gdLst/>
              <a:ahLst/>
              <a:cxnLst/>
              <a:rect l="l" t="t" r="r" b="b"/>
              <a:pathLst>
                <a:path w="1479" h="1316" extrusionOk="0">
                  <a:moveTo>
                    <a:pt x="839" y="0"/>
                  </a:moveTo>
                  <a:cubicBezTo>
                    <a:pt x="665" y="0"/>
                    <a:pt x="488" y="69"/>
                    <a:pt x="353" y="217"/>
                  </a:cubicBezTo>
                  <a:cubicBezTo>
                    <a:pt x="0" y="603"/>
                    <a:pt x="217" y="1227"/>
                    <a:pt x="733" y="1315"/>
                  </a:cubicBezTo>
                  <a:cubicBezTo>
                    <a:pt x="1011" y="1064"/>
                    <a:pt x="1261" y="786"/>
                    <a:pt x="1478" y="488"/>
                  </a:cubicBezTo>
                  <a:cubicBezTo>
                    <a:pt x="1395" y="178"/>
                    <a:pt x="1120" y="0"/>
                    <a:pt x="839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29" name="Google Shape;16429;p86"/>
            <p:cNvSpPr/>
            <p:nvPr/>
          </p:nvSpPr>
          <p:spPr>
            <a:xfrm>
              <a:off x="2218138" y="3065216"/>
              <a:ext cx="28853" cy="28853"/>
            </a:xfrm>
            <a:custGeom>
              <a:avLst/>
              <a:gdLst/>
              <a:ahLst/>
              <a:cxnLst/>
              <a:rect l="l" t="t" r="r" b="b"/>
              <a:pathLst>
                <a:path w="1100" h="1100" extrusionOk="0">
                  <a:moveTo>
                    <a:pt x="550" y="1"/>
                  </a:moveTo>
                  <a:cubicBezTo>
                    <a:pt x="245" y="1"/>
                    <a:pt x="1" y="245"/>
                    <a:pt x="1" y="550"/>
                  </a:cubicBezTo>
                  <a:cubicBezTo>
                    <a:pt x="1" y="855"/>
                    <a:pt x="245" y="1099"/>
                    <a:pt x="550" y="1099"/>
                  </a:cubicBezTo>
                  <a:cubicBezTo>
                    <a:pt x="855" y="1099"/>
                    <a:pt x="1099" y="855"/>
                    <a:pt x="1099" y="550"/>
                  </a:cubicBezTo>
                  <a:cubicBezTo>
                    <a:pt x="1099" y="245"/>
                    <a:pt x="855" y="1"/>
                    <a:pt x="550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430" name="Google Shape;16430;p86"/>
          <p:cNvGrpSpPr/>
          <p:nvPr/>
        </p:nvGrpSpPr>
        <p:grpSpPr>
          <a:xfrm>
            <a:off x="1128072" y="3365261"/>
            <a:ext cx="328872" cy="370158"/>
            <a:chOff x="1128072" y="3365261"/>
            <a:chExt cx="328872" cy="370158"/>
          </a:xfrm>
        </p:grpSpPr>
        <p:sp>
          <p:nvSpPr>
            <p:cNvPr id="16431" name="Google Shape;16431;p86"/>
            <p:cNvSpPr/>
            <p:nvPr/>
          </p:nvSpPr>
          <p:spPr>
            <a:xfrm>
              <a:off x="1128072" y="3641306"/>
              <a:ext cx="23502" cy="11935"/>
            </a:xfrm>
            <a:custGeom>
              <a:avLst/>
              <a:gdLst/>
              <a:ahLst/>
              <a:cxnLst/>
              <a:rect l="l" t="t" r="r" b="b"/>
              <a:pathLst>
                <a:path w="896" h="455" extrusionOk="0">
                  <a:moveTo>
                    <a:pt x="895" y="0"/>
                  </a:moveTo>
                  <a:lnTo>
                    <a:pt x="109" y="102"/>
                  </a:lnTo>
                  <a:cubicBezTo>
                    <a:pt x="47" y="109"/>
                    <a:pt x="0" y="163"/>
                    <a:pt x="0" y="231"/>
                  </a:cubicBezTo>
                  <a:cubicBezTo>
                    <a:pt x="0" y="292"/>
                    <a:pt x="47" y="346"/>
                    <a:pt x="109" y="353"/>
                  </a:cubicBezTo>
                  <a:lnTo>
                    <a:pt x="895" y="455"/>
                  </a:lnTo>
                  <a:lnTo>
                    <a:pt x="895" y="0"/>
                  </a:ln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32" name="Google Shape;16432;p86"/>
            <p:cNvSpPr/>
            <p:nvPr/>
          </p:nvSpPr>
          <p:spPr>
            <a:xfrm>
              <a:off x="1128072" y="3600203"/>
              <a:ext cx="23502" cy="11777"/>
            </a:xfrm>
            <a:custGeom>
              <a:avLst/>
              <a:gdLst/>
              <a:ahLst/>
              <a:cxnLst/>
              <a:rect l="l" t="t" r="r" b="b"/>
              <a:pathLst>
                <a:path w="896" h="449" extrusionOk="0">
                  <a:moveTo>
                    <a:pt x="895" y="1"/>
                  </a:moveTo>
                  <a:lnTo>
                    <a:pt x="109" y="103"/>
                  </a:lnTo>
                  <a:cubicBezTo>
                    <a:pt x="47" y="109"/>
                    <a:pt x="0" y="164"/>
                    <a:pt x="0" y="225"/>
                  </a:cubicBezTo>
                  <a:cubicBezTo>
                    <a:pt x="0" y="293"/>
                    <a:pt x="47" y="347"/>
                    <a:pt x="109" y="354"/>
                  </a:cubicBezTo>
                  <a:lnTo>
                    <a:pt x="895" y="448"/>
                  </a:lnTo>
                  <a:lnTo>
                    <a:pt x="895" y="1"/>
                  </a:ln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33" name="Google Shape;16433;p86"/>
            <p:cNvSpPr/>
            <p:nvPr/>
          </p:nvSpPr>
          <p:spPr>
            <a:xfrm>
              <a:off x="1186749" y="3600203"/>
              <a:ext cx="23502" cy="11961"/>
            </a:xfrm>
            <a:custGeom>
              <a:avLst/>
              <a:gdLst/>
              <a:ahLst/>
              <a:cxnLst/>
              <a:rect l="l" t="t" r="r" b="b"/>
              <a:pathLst>
                <a:path w="896" h="456" extrusionOk="0">
                  <a:moveTo>
                    <a:pt x="1" y="1"/>
                  </a:moveTo>
                  <a:lnTo>
                    <a:pt x="1" y="455"/>
                  </a:lnTo>
                  <a:lnTo>
                    <a:pt x="780" y="354"/>
                  </a:lnTo>
                  <a:cubicBezTo>
                    <a:pt x="848" y="347"/>
                    <a:pt x="896" y="293"/>
                    <a:pt x="896" y="231"/>
                  </a:cubicBezTo>
                  <a:cubicBezTo>
                    <a:pt x="896" y="164"/>
                    <a:pt x="848" y="109"/>
                    <a:pt x="780" y="103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34" name="Google Shape;16434;p86"/>
            <p:cNvSpPr/>
            <p:nvPr/>
          </p:nvSpPr>
          <p:spPr>
            <a:xfrm>
              <a:off x="1128072" y="3559127"/>
              <a:ext cx="23502" cy="11777"/>
            </a:xfrm>
            <a:custGeom>
              <a:avLst/>
              <a:gdLst/>
              <a:ahLst/>
              <a:cxnLst/>
              <a:rect l="l" t="t" r="r" b="b"/>
              <a:pathLst>
                <a:path w="896" h="449" extrusionOk="0">
                  <a:moveTo>
                    <a:pt x="895" y="1"/>
                  </a:moveTo>
                  <a:lnTo>
                    <a:pt x="109" y="102"/>
                  </a:lnTo>
                  <a:cubicBezTo>
                    <a:pt x="47" y="109"/>
                    <a:pt x="0" y="163"/>
                    <a:pt x="0" y="224"/>
                  </a:cubicBezTo>
                  <a:cubicBezTo>
                    <a:pt x="0" y="292"/>
                    <a:pt x="47" y="346"/>
                    <a:pt x="109" y="353"/>
                  </a:cubicBezTo>
                  <a:lnTo>
                    <a:pt x="895" y="448"/>
                  </a:lnTo>
                  <a:lnTo>
                    <a:pt x="895" y="1"/>
                  </a:ln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35" name="Google Shape;16435;p86"/>
            <p:cNvSpPr/>
            <p:nvPr/>
          </p:nvSpPr>
          <p:spPr>
            <a:xfrm>
              <a:off x="1186749" y="3559127"/>
              <a:ext cx="23502" cy="11777"/>
            </a:xfrm>
            <a:custGeom>
              <a:avLst/>
              <a:gdLst/>
              <a:ahLst/>
              <a:cxnLst/>
              <a:rect l="l" t="t" r="r" b="b"/>
              <a:pathLst>
                <a:path w="896" h="449" extrusionOk="0">
                  <a:moveTo>
                    <a:pt x="1" y="1"/>
                  </a:moveTo>
                  <a:lnTo>
                    <a:pt x="1" y="448"/>
                  </a:lnTo>
                  <a:lnTo>
                    <a:pt x="780" y="353"/>
                  </a:lnTo>
                  <a:cubicBezTo>
                    <a:pt x="848" y="346"/>
                    <a:pt x="896" y="292"/>
                    <a:pt x="896" y="224"/>
                  </a:cubicBezTo>
                  <a:cubicBezTo>
                    <a:pt x="896" y="163"/>
                    <a:pt x="848" y="109"/>
                    <a:pt x="780" y="102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36" name="Google Shape;16436;p86"/>
            <p:cNvSpPr/>
            <p:nvPr/>
          </p:nvSpPr>
          <p:spPr>
            <a:xfrm>
              <a:off x="1128072" y="3518051"/>
              <a:ext cx="23502" cy="11751"/>
            </a:xfrm>
            <a:custGeom>
              <a:avLst/>
              <a:gdLst/>
              <a:ahLst/>
              <a:cxnLst/>
              <a:rect l="l" t="t" r="r" b="b"/>
              <a:pathLst>
                <a:path w="896" h="448" extrusionOk="0">
                  <a:moveTo>
                    <a:pt x="895" y="0"/>
                  </a:moveTo>
                  <a:lnTo>
                    <a:pt x="109" y="102"/>
                  </a:lnTo>
                  <a:cubicBezTo>
                    <a:pt x="47" y="109"/>
                    <a:pt x="0" y="163"/>
                    <a:pt x="0" y="224"/>
                  </a:cubicBezTo>
                  <a:cubicBezTo>
                    <a:pt x="0" y="285"/>
                    <a:pt x="47" y="339"/>
                    <a:pt x="109" y="353"/>
                  </a:cubicBezTo>
                  <a:lnTo>
                    <a:pt x="895" y="448"/>
                  </a:lnTo>
                  <a:lnTo>
                    <a:pt x="895" y="0"/>
                  </a:ln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37" name="Google Shape;16437;p86"/>
            <p:cNvSpPr/>
            <p:nvPr/>
          </p:nvSpPr>
          <p:spPr>
            <a:xfrm>
              <a:off x="1186749" y="3518051"/>
              <a:ext cx="23502" cy="11751"/>
            </a:xfrm>
            <a:custGeom>
              <a:avLst/>
              <a:gdLst/>
              <a:ahLst/>
              <a:cxnLst/>
              <a:rect l="l" t="t" r="r" b="b"/>
              <a:pathLst>
                <a:path w="896" h="448" extrusionOk="0">
                  <a:moveTo>
                    <a:pt x="1" y="0"/>
                  </a:moveTo>
                  <a:lnTo>
                    <a:pt x="1" y="448"/>
                  </a:lnTo>
                  <a:lnTo>
                    <a:pt x="780" y="353"/>
                  </a:lnTo>
                  <a:cubicBezTo>
                    <a:pt x="848" y="346"/>
                    <a:pt x="896" y="292"/>
                    <a:pt x="896" y="224"/>
                  </a:cubicBezTo>
                  <a:cubicBezTo>
                    <a:pt x="896" y="163"/>
                    <a:pt x="848" y="109"/>
                    <a:pt x="780" y="102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38" name="Google Shape;16438;p86"/>
            <p:cNvSpPr/>
            <p:nvPr/>
          </p:nvSpPr>
          <p:spPr>
            <a:xfrm>
              <a:off x="1163273" y="3476975"/>
              <a:ext cx="11777" cy="23502"/>
            </a:xfrm>
            <a:custGeom>
              <a:avLst/>
              <a:gdLst/>
              <a:ahLst/>
              <a:cxnLst/>
              <a:rect l="l" t="t" r="r" b="b"/>
              <a:pathLst>
                <a:path w="449" h="896" extrusionOk="0">
                  <a:moveTo>
                    <a:pt x="224" y="0"/>
                  </a:moveTo>
                  <a:cubicBezTo>
                    <a:pt x="157" y="0"/>
                    <a:pt x="102" y="47"/>
                    <a:pt x="96" y="108"/>
                  </a:cubicBezTo>
                  <a:lnTo>
                    <a:pt x="1" y="895"/>
                  </a:lnTo>
                  <a:lnTo>
                    <a:pt x="448" y="895"/>
                  </a:lnTo>
                  <a:lnTo>
                    <a:pt x="346" y="108"/>
                  </a:lnTo>
                  <a:cubicBezTo>
                    <a:pt x="340" y="47"/>
                    <a:pt x="285" y="0"/>
                    <a:pt x="224" y="0"/>
                  </a:cubicBez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39" name="Google Shape;16439;p86"/>
            <p:cNvSpPr/>
            <p:nvPr/>
          </p:nvSpPr>
          <p:spPr>
            <a:xfrm>
              <a:off x="1374739" y="3512176"/>
              <a:ext cx="23502" cy="11777"/>
            </a:xfrm>
            <a:custGeom>
              <a:avLst/>
              <a:gdLst/>
              <a:ahLst/>
              <a:cxnLst/>
              <a:rect l="l" t="t" r="r" b="b"/>
              <a:pathLst>
                <a:path w="896" h="449" extrusionOk="0">
                  <a:moveTo>
                    <a:pt x="896" y="1"/>
                  </a:moveTo>
                  <a:lnTo>
                    <a:pt x="116" y="95"/>
                  </a:lnTo>
                  <a:cubicBezTo>
                    <a:pt x="48" y="109"/>
                    <a:pt x="1" y="163"/>
                    <a:pt x="1" y="224"/>
                  </a:cubicBezTo>
                  <a:cubicBezTo>
                    <a:pt x="1" y="285"/>
                    <a:pt x="48" y="340"/>
                    <a:pt x="116" y="353"/>
                  </a:cubicBezTo>
                  <a:lnTo>
                    <a:pt x="896" y="448"/>
                  </a:lnTo>
                  <a:lnTo>
                    <a:pt x="896" y="1"/>
                  </a:ln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40" name="Google Shape;16440;p86"/>
            <p:cNvSpPr/>
            <p:nvPr/>
          </p:nvSpPr>
          <p:spPr>
            <a:xfrm>
              <a:off x="1433442" y="3512176"/>
              <a:ext cx="23502" cy="11777"/>
            </a:xfrm>
            <a:custGeom>
              <a:avLst/>
              <a:gdLst/>
              <a:ahLst/>
              <a:cxnLst/>
              <a:rect l="l" t="t" r="r" b="b"/>
              <a:pathLst>
                <a:path w="896" h="449" extrusionOk="0">
                  <a:moveTo>
                    <a:pt x="0" y="1"/>
                  </a:moveTo>
                  <a:lnTo>
                    <a:pt x="0" y="448"/>
                  </a:lnTo>
                  <a:lnTo>
                    <a:pt x="787" y="353"/>
                  </a:lnTo>
                  <a:cubicBezTo>
                    <a:pt x="848" y="346"/>
                    <a:pt x="895" y="292"/>
                    <a:pt x="895" y="224"/>
                  </a:cubicBezTo>
                  <a:cubicBezTo>
                    <a:pt x="895" y="163"/>
                    <a:pt x="848" y="109"/>
                    <a:pt x="787" y="102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41" name="Google Shape;16441;p86"/>
            <p:cNvSpPr/>
            <p:nvPr/>
          </p:nvSpPr>
          <p:spPr>
            <a:xfrm>
              <a:off x="1433442" y="3553252"/>
              <a:ext cx="23502" cy="11777"/>
            </a:xfrm>
            <a:custGeom>
              <a:avLst/>
              <a:gdLst/>
              <a:ahLst/>
              <a:cxnLst/>
              <a:rect l="l" t="t" r="r" b="b"/>
              <a:pathLst>
                <a:path w="896" h="449" extrusionOk="0">
                  <a:moveTo>
                    <a:pt x="0" y="1"/>
                  </a:moveTo>
                  <a:lnTo>
                    <a:pt x="0" y="448"/>
                  </a:lnTo>
                  <a:lnTo>
                    <a:pt x="787" y="353"/>
                  </a:lnTo>
                  <a:cubicBezTo>
                    <a:pt x="848" y="347"/>
                    <a:pt x="895" y="292"/>
                    <a:pt x="895" y="225"/>
                  </a:cubicBezTo>
                  <a:cubicBezTo>
                    <a:pt x="895" y="164"/>
                    <a:pt x="848" y="109"/>
                    <a:pt x="787" y="103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42" name="Google Shape;16442;p86"/>
            <p:cNvSpPr/>
            <p:nvPr/>
          </p:nvSpPr>
          <p:spPr>
            <a:xfrm>
              <a:off x="1374739" y="3471099"/>
              <a:ext cx="23502" cy="11751"/>
            </a:xfrm>
            <a:custGeom>
              <a:avLst/>
              <a:gdLst/>
              <a:ahLst/>
              <a:cxnLst/>
              <a:rect l="l" t="t" r="r" b="b"/>
              <a:pathLst>
                <a:path w="896" h="448" extrusionOk="0">
                  <a:moveTo>
                    <a:pt x="896" y="0"/>
                  </a:moveTo>
                  <a:lnTo>
                    <a:pt x="116" y="95"/>
                  </a:lnTo>
                  <a:cubicBezTo>
                    <a:pt x="48" y="102"/>
                    <a:pt x="1" y="156"/>
                    <a:pt x="1" y="224"/>
                  </a:cubicBezTo>
                  <a:cubicBezTo>
                    <a:pt x="1" y="285"/>
                    <a:pt x="48" y="339"/>
                    <a:pt x="116" y="346"/>
                  </a:cubicBezTo>
                  <a:lnTo>
                    <a:pt x="896" y="448"/>
                  </a:lnTo>
                  <a:lnTo>
                    <a:pt x="896" y="0"/>
                  </a:ln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43" name="Google Shape;16443;p86"/>
            <p:cNvSpPr/>
            <p:nvPr/>
          </p:nvSpPr>
          <p:spPr>
            <a:xfrm>
              <a:off x="1433442" y="3471099"/>
              <a:ext cx="23502" cy="11751"/>
            </a:xfrm>
            <a:custGeom>
              <a:avLst/>
              <a:gdLst/>
              <a:ahLst/>
              <a:cxnLst/>
              <a:rect l="l" t="t" r="r" b="b"/>
              <a:pathLst>
                <a:path w="896" h="448" extrusionOk="0">
                  <a:moveTo>
                    <a:pt x="0" y="0"/>
                  </a:moveTo>
                  <a:lnTo>
                    <a:pt x="0" y="448"/>
                  </a:lnTo>
                  <a:lnTo>
                    <a:pt x="787" y="346"/>
                  </a:lnTo>
                  <a:cubicBezTo>
                    <a:pt x="848" y="339"/>
                    <a:pt x="895" y="285"/>
                    <a:pt x="895" y="224"/>
                  </a:cubicBezTo>
                  <a:cubicBezTo>
                    <a:pt x="895" y="156"/>
                    <a:pt x="848" y="102"/>
                    <a:pt x="787" y="95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44" name="Google Shape;16444;p86"/>
            <p:cNvSpPr/>
            <p:nvPr/>
          </p:nvSpPr>
          <p:spPr>
            <a:xfrm>
              <a:off x="1409966" y="3429997"/>
              <a:ext cx="11751" cy="23502"/>
            </a:xfrm>
            <a:custGeom>
              <a:avLst/>
              <a:gdLst/>
              <a:ahLst/>
              <a:cxnLst/>
              <a:rect l="l" t="t" r="r" b="b"/>
              <a:pathLst>
                <a:path w="448" h="896" extrusionOk="0">
                  <a:moveTo>
                    <a:pt x="224" y="1"/>
                  </a:moveTo>
                  <a:cubicBezTo>
                    <a:pt x="156" y="1"/>
                    <a:pt x="102" y="48"/>
                    <a:pt x="95" y="109"/>
                  </a:cubicBezTo>
                  <a:lnTo>
                    <a:pt x="0" y="896"/>
                  </a:lnTo>
                  <a:lnTo>
                    <a:pt x="448" y="896"/>
                  </a:lnTo>
                  <a:lnTo>
                    <a:pt x="353" y="109"/>
                  </a:lnTo>
                  <a:cubicBezTo>
                    <a:pt x="339" y="48"/>
                    <a:pt x="285" y="1"/>
                    <a:pt x="224" y="1"/>
                  </a:cubicBez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45" name="Google Shape;16445;p86"/>
            <p:cNvSpPr/>
            <p:nvPr/>
          </p:nvSpPr>
          <p:spPr>
            <a:xfrm>
              <a:off x="1210225" y="3582603"/>
              <a:ext cx="29378" cy="11777"/>
            </a:xfrm>
            <a:custGeom>
              <a:avLst/>
              <a:gdLst/>
              <a:ahLst/>
              <a:cxnLst/>
              <a:rect l="l" t="t" r="r" b="b"/>
              <a:pathLst>
                <a:path w="1120" h="449" extrusionOk="0">
                  <a:moveTo>
                    <a:pt x="1119" y="1"/>
                  </a:moveTo>
                  <a:lnTo>
                    <a:pt x="116" y="102"/>
                  </a:lnTo>
                  <a:cubicBezTo>
                    <a:pt x="48" y="109"/>
                    <a:pt x="1" y="163"/>
                    <a:pt x="1" y="224"/>
                  </a:cubicBezTo>
                  <a:cubicBezTo>
                    <a:pt x="1" y="292"/>
                    <a:pt x="48" y="346"/>
                    <a:pt x="116" y="353"/>
                  </a:cubicBezTo>
                  <a:lnTo>
                    <a:pt x="1119" y="448"/>
                  </a:lnTo>
                  <a:lnTo>
                    <a:pt x="1119" y="1"/>
                  </a:ln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46" name="Google Shape;16446;p86"/>
            <p:cNvSpPr/>
            <p:nvPr/>
          </p:nvSpPr>
          <p:spPr>
            <a:xfrm>
              <a:off x="1210225" y="3535651"/>
              <a:ext cx="29378" cy="11777"/>
            </a:xfrm>
            <a:custGeom>
              <a:avLst/>
              <a:gdLst/>
              <a:ahLst/>
              <a:cxnLst/>
              <a:rect l="l" t="t" r="r" b="b"/>
              <a:pathLst>
                <a:path w="1120" h="449" extrusionOk="0">
                  <a:moveTo>
                    <a:pt x="1119" y="1"/>
                  </a:moveTo>
                  <a:lnTo>
                    <a:pt x="116" y="102"/>
                  </a:lnTo>
                  <a:cubicBezTo>
                    <a:pt x="48" y="109"/>
                    <a:pt x="1" y="163"/>
                    <a:pt x="1" y="224"/>
                  </a:cubicBezTo>
                  <a:cubicBezTo>
                    <a:pt x="1" y="285"/>
                    <a:pt x="48" y="340"/>
                    <a:pt x="116" y="346"/>
                  </a:cubicBezTo>
                  <a:lnTo>
                    <a:pt x="1119" y="448"/>
                  </a:lnTo>
                  <a:lnTo>
                    <a:pt x="1119" y="1"/>
                  </a:ln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47" name="Google Shape;16447;p86"/>
            <p:cNvSpPr/>
            <p:nvPr/>
          </p:nvSpPr>
          <p:spPr>
            <a:xfrm>
              <a:off x="1345230" y="3676690"/>
              <a:ext cx="29535" cy="11777"/>
            </a:xfrm>
            <a:custGeom>
              <a:avLst/>
              <a:gdLst/>
              <a:ahLst/>
              <a:cxnLst/>
              <a:rect l="l" t="t" r="r" b="b"/>
              <a:pathLst>
                <a:path w="1126" h="449" extrusionOk="0">
                  <a:moveTo>
                    <a:pt x="0" y="1"/>
                  </a:moveTo>
                  <a:lnTo>
                    <a:pt x="0" y="448"/>
                  </a:lnTo>
                  <a:lnTo>
                    <a:pt x="1011" y="346"/>
                  </a:lnTo>
                  <a:cubicBezTo>
                    <a:pt x="1072" y="340"/>
                    <a:pt x="1119" y="285"/>
                    <a:pt x="1126" y="224"/>
                  </a:cubicBezTo>
                  <a:cubicBezTo>
                    <a:pt x="1119" y="157"/>
                    <a:pt x="1072" y="109"/>
                    <a:pt x="1011" y="102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48" name="Google Shape;16448;p86"/>
            <p:cNvSpPr/>
            <p:nvPr/>
          </p:nvSpPr>
          <p:spPr>
            <a:xfrm>
              <a:off x="1345230" y="3629738"/>
              <a:ext cx="29535" cy="11777"/>
            </a:xfrm>
            <a:custGeom>
              <a:avLst/>
              <a:gdLst/>
              <a:ahLst/>
              <a:cxnLst/>
              <a:rect l="l" t="t" r="r" b="b"/>
              <a:pathLst>
                <a:path w="1126" h="449" extrusionOk="0">
                  <a:moveTo>
                    <a:pt x="0" y="1"/>
                  </a:moveTo>
                  <a:lnTo>
                    <a:pt x="0" y="448"/>
                  </a:lnTo>
                  <a:lnTo>
                    <a:pt x="1011" y="346"/>
                  </a:lnTo>
                  <a:cubicBezTo>
                    <a:pt x="1072" y="340"/>
                    <a:pt x="1119" y="285"/>
                    <a:pt x="1126" y="224"/>
                  </a:cubicBezTo>
                  <a:cubicBezTo>
                    <a:pt x="1119" y="156"/>
                    <a:pt x="1072" y="102"/>
                    <a:pt x="1011" y="95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49" name="Google Shape;16449;p86"/>
            <p:cNvSpPr/>
            <p:nvPr/>
          </p:nvSpPr>
          <p:spPr>
            <a:xfrm>
              <a:off x="1210225" y="3488700"/>
              <a:ext cx="29378" cy="11777"/>
            </a:xfrm>
            <a:custGeom>
              <a:avLst/>
              <a:gdLst/>
              <a:ahLst/>
              <a:cxnLst/>
              <a:rect l="l" t="t" r="r" b="b"/>
              <a:pathLst>
                <a:path w="1120" h="449" extrusionOk="0">
                  <a:moveTo>
                    <a:pt x="1119" y="1"/>
                  </a:moveTo>
                  <a:lnTo>
                    <a:pt x="116" y="102"/>
                  </a:lnTo>
                  <a:cubicBezTo>
                    <a:pt x="48" y="109"/>
                    <a:pt x="1" y="163"/>
                    <a:pt x="1" y="224"/>
                  </a:cubicBezTo>
                  <a:cubicBezTo>
                    <a:pt x="1" y="285"/>
                    <a:pt x="48" y="340"/>
                    <a:pt x="116" y="346"/>
                  </a:cubicBezTo>
                  <a:lnTo>
                    <a:pt x="1119" y="448"/>
                  </a:lnTo>
                  <a:lnTo>
                    <a:pt x="1119" y="1"/>
                  </a:ln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50" name="Google Shape;16450;p86"/>
            <p:cNvSpPr/>
            <p:nvPr/>
          </p:nvSpPr>
          <p:spPr>
            <a:xfrm>
              <a:off x="1345230" y="3488700"/>
              <a:ext cx="29535" cy="11777"/>
            </a:xfrm>
            <a:custGeom>
              <a:avLst/>
              <a:gdLst/>
              <a:ahLst/>
              <a:cxnLst/>
              <a:rect l="l" t="t" r="r" b="b"/>
              <a:pathLst>
                <a:path w="1126" h="449" extrusionOk="0">
                  <a:moveTo>
                    <a:pt x="0" y="1"/>
                  </a:moveTo>
                  <a:lnTo>
                    <a:pt x="0" y="448"/>
                  </a:lnTo>
                  <a:lnTo>
                    <a:pt x="1011" y="346"/>
                  </a:lnTo>
                  <a:cubicBezTo>
                    <a:pt x="1072" y="340"/>
                    <a:pt x="1119" y="285"/>
                    <a:pt x="1126" y="224"/>
                  </a:cubicBezTo>
                  <a:cubicBezTo>
                    <a:pt x="1119" y="163"/>
                    <a:pt x="1072" y="109"/>
                    <a:pt x="1011" y="102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51" name="Google Shape;16451;p86"/>
            <p:cNvSpPr/>
            <p:nvPr/>
          </p:nvSpPr>
          <p:spPr>
            <a:xfrm>
              <a:off x="1210225" y="3441748"/>
              <a:ext cx="29378" cy="11751"/>
            </a:xfrm>
            <a:custGeom>
              <a:avLst/>
              <a:gdLst/>
              <a:ahLst/>
              <a:cxnLst/>
              <a:rect l="l" t="t" r="r" b="b"/>
              <a:pathLst>
                <a:path w="1120" h="448" extrusionOk="0">
                  <a:moveTo>
                    <a:pt x="1119" y="0"/>
                  </a:moveTo>
                  <a:lnTo>
                    <a:pt x="116" y="102"/>
                  </a:lnTo>
                  <a:cubicBezTo>
                    <a:pt x="48" y="109"/>
                    <a:pt x="1" y="163"/>
                    <a:pt x="1" y="224"/>
                  </a:cubicBezTo>
                  <a:cubicBezTo>
                    <a:pt x="1" y="285"/>
                    <a:pt x="48" y="339"/>
                    <a:pt x="116" y="346"/>
                  </a:cubicBezTo>
                  <a:lnTo>
                    <a:pt x="1119" y="448"/>
                  </a:lnTo>
                  <a:lnTo>
                    <a:pt x="1119" y="0"/>
                  </a:ln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52" name="Google Shape;16452;p86"/>
            <p:cNvSpPr/>
            <p:nvPr/>
          </p:nvSpPr>
          <p:spPr>
            <a:xfrm>
              <a:off x="1286528" y="3365261"/>
              <a:ext cx="11777" cy="29561"/>
            </a:xfrm>
            <a:custGeom>
              <a:avLst/>
              <a:gdLst/>
              <a:ahLst/>
              <a:cxnLst/>
              <a:rect l="l" t="t" r="r" b="b"/>
              <a:pathLst>
                <a:path w="449" h="1127" extrusionOk="0">
                  <a:moveTo>
                    <a:pt x="224" y="1"/>
                  </a:moveTo>
                  <a:cubicBezTo>
                    <a:pt x="163" y="1"/>
                    <a:pt x="109" y="48"/>
                    <a:pt x="102" y="116"/>
                  </a:cubicBezTo>
                  <a:lnTo>
                    <a:pt x="1" y="1126"/>
                  </a:lnTo>
                  <a:lnTo>
                    <a:pt x="448" y="1126"/>
                  </a:lnTo>
                  <a:lnTo>
                    <a:pt x="346" y="116"/>
                  </a:lnTo>
                  <a:cubicBezTo>
                    <a:pt x="340" y="48"/>
                    <a:pt x="285" y="1"/>
                    <a:pt x="224" y="1"/>
                  </a:cubicBez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53" name="Google Shape;16453;p86"/>
            <p:cNvSpPr/>
            <p:nvPr/>
          </p:nvSpPr>
          <p:spPr>
            <a:xfrm>
              <a:off x="1233359" y="3388685"/>
              <a:ext cx="26335" cy="26046"/>
            </a:xfrm>
            <a:custGeom>
              <a:avLst/>
              <a:gdLst/>
              <a:ahLst/>
              <a:cxnLst/>
              <a:rect l="l" t="t" r="r" b="b"/>
              <a:pathLst>
                <a:path w="1004" h="993" extrusionOk="0">
                  <a:moveTo>
                    <a:pt x="136" y="0"/>
                  </a:moveTo>
                  <a:cubicBezTo>
                    <a:pt x="104" y="0"/>
                    <a:pt x="72" y="12"/>
                    <a:pt x="48" y="37"/>
                  </a:cubicBezTo>
                  <a:cubicBezTo>
                    <a:pt x="0" y="84"/>
                    <a:pt x="0" y="159"/>
                    <a:pt x="41" y="206"/>
                  </a:cubicBezTo>
                  <a:lnTo>
                    <a:pt x="685" y="993"/>
                  </a:lnTo>
                  <a:lnTo>
                    <a:pt x="1004" y="674"/>
                  </a:lnTo>
                  <a:lnTo>
                    <a:pt x="217" y="30"/>
                  </a:lnTo>
                  <a:cubicBezTo>
                    <a:pt x="194" y="10"/>
                    <a:pt x="165" y="0"/>
                    <a:pt x="136" y="0"/>
                  </a:cubicBez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54" name="Google Shape;16454;p86"/>
            <p:cNvSpPr/>
            <p:nvPr/>
          </p:nvSpPr>
          <p:spPr>
            <a:xfrm>
              <a:off x="1325296" y="3388685"/>
              <a:ext cx="26361" cy="26046"/>
            </a:xfrm>
            <a:custGeom>
              <a:avLst/>
              <a:gdLst/>
              <a:ahLst/>
              <a:cxnLst/>
              <a:rect l="l" t="t" r="r" b="b"/>
              <a:pathLst>
                <a:path w="1005" h="993" extrusionOk="0">
                  <a:moveTo>
                    <a:pt x="862" y="0"/>
                  </a:moveTo>
                  <a:cubicBezTo>
                    <a:pt x="832" y="0"/>
                    <a:pt x="803" y="10"/>
                    <a:pt x="781" y="30"/>
                  </a:cubicBezTo>
                  <a:lnTo>
                    <a:pt x="1" y="674"/>
                  </a:lnTo>
                  <a:lnTo>
                    <a:pt x="319" y="993"/>
                  </a:lnTo>
                  <a:lnTo>
                    <a:pt x="957" y="206"/>
                  </a:lnTo>
                  <a:cubicBezTo>
                    <a:pt x="1004" y="159"/>
                    <a:pt x="998" y="84"/>
                    <a:pt x="950" y="37"/>
                  </a:cubicBezTo>
                  <a:cubicBezTo>
                    <a:pt x="925" y="12"/>
                    <a:pt x="893" y="0"/>
                    <a:pt x="862" y="0"/>
                  </a:cubicBez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55" name="Google Shape;16455;p86"/>
            <p:cNvSpPr/>
            <p:nvPr/>
          </p:nvSpPr>
          <p:spPr>
            <a:xfrm>
              <a:off x="1345230" y="3441748"/>
              <a:ext cx="29535" cy="11751"/>
            </a:xfrm>
            <a:custGeom>
              <a:avLst/>
              <a:gdLst/>
              <a:ahLst/>
              <a:cxnLst/>
              <a:rect l="l" t="t" r="r" b="b"/>
              <a:pathLst>
                <a:path w="1126" h="448" extrusionOk="0">
                  <a:moveTo>
                    <a:pt x="0" y="0"/>
                  </a:moveTo>
                  <a:lnTo>
                    <a:pt x="0" y="448"/>
                  </a:lnTo>
                  <a:lnTo>
                    <a:pt x="1011" y="346"/>
                  </a:lnTo>
                  <a:cubicBezTo>
                    <a:pt x="1072" y="339"/>
                    <a:pt x="1119" y="285"/>
                    <a:pt x="1126" y="224"/>
                  </a:cubicBezTo>
                  <a:cubicBezTo>
                    <a:pt x="1119" y="156"/>
                    <a:pt x="1072" y="109"/>
                    <a:pt x="1011" y="102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56" name="Google Shape;16456;p86"/>
            <p:cNvSpPr/>
            <p:nvPr/>
          </p:nvSpPr>
          <p:spPr>
            <a:xfrm>
              <a:off x="1233700" y="3388816"/>
              <a:ext cx="205643" cy="346603"/>
            </a:xfrm>
            <a:custGeom>
              <a:avLst/>
              <a:gdLst/>
              <a:ahLst/>
              <a:cxnLst/>
              <a:rect l="l" t="t" r="r" b="b"/>
              <a:pathLst>
                <a:path w="7840" h="13214" extrusionOk="0">
                  <a:moveTo>
                    <a:pt x="2233" y="0"/>
                  </a:moveTo>
                  <a:cubicBezTo>
                    <a:pt x="2186" y="0"/>
                    <a:pt x="2138" y="2"/>
                    <a:pt x="2089" y="5"/>
                  </a:cubicBezTo>
                  <a:cubicBezTo>
                    <a:pt x="903" y="86"/>
                    <a:pt x="1" y="1123"/>
                    <a:pt x="1" y="2317"/>
                  </a:cubicBezTo>
                  <a:lnTo>
                    <a:pt x="1" y="12766"/>
                  </a:lnTo>
                  <a:cubicBezTo>
                    <a:pt x="1" y="13010"/>
                    <a:pt x="204" y="13213"/>
                    <a:pt x="448" y="13213"/>
                  </a:cubicBezTo>
                  <a:lnTo>
                    <a:pt x="4028" y="13213"/>
                  </a:lnTo>
                  <a:cubicBezTo>
                    <a:pt x="4279" y="13213"/>
                    <a:pt x="4476" y="13010"/>
                    <a:pt x="4476" y="12766"/>
                  </a:cubicBezTo>
                  <a:lnTo>
                    <a:pt x="4476" y="7836"/>
                  </a:lnTo>
                  <a:cubicBezTo>
                    <a:pt x="4476" y="7714"/>
                    <a:pt x="4578" y="7612"/>
                    <a:pt x="4700" y="7612"/>
                  </a:cubicBezTo>
                  <a:lnTo>
                    <a:pt x="6273" y="7612"/>
                  </a:lnTo>
                  <a:cubicBezTo>
                    <a:pt x="7134" y="7612"/>
                    <a:pt x="7839" y="6914"/>
                    <a:pt x="7839" y="6046"/>
                  </a:cubicBezTo>
                  <a:lnTo>
                    <a:pt x="7839" y="3137"/>
                  </a:lnTo>
                  <a:cubicBezTo>
                    <a:pt x="7839" y="2636"/>
                    <a:pt x="7425" y="2238"/>
                    <a:pt x="6938" y="2238"/>
                  </a:cubicBezTo>
                  <a:cubicBezTo>
                    <a:pt x="6911" y="2238"/>
                    <a:pt x="6883" y="2240"/>
                    <a:pt x="6856" y="2242"/>
                  </a:cubicBezTo>
                  <a:cubicBezTo>
                    <a:pt x="6388" y="2303"/>
                    <a:pt x="6036" y="2703"/>
                    <a:pt x="6049" y="3178"/>
                  </a:cubicBezTo>
                  <a:lnTo>
                    <a:pt x="6049" y="5382"/>
                  </a:lnTo>
                  <a:cubicBezTo>
                    <a:pt x="6049" y="5626"/>
                    <a:pt x="5846" y="5829"/>
                    <a:pt x="5602" y="5829"/>
                  </a:cubicBezTo>
                  <a:lnTo>
                    <a:pt x="4707" y="5829"/>
                  </a:lnTo>
                  <a:cubicBezTo>
                    <a:pt x="4578" y="5829"/>
                    <a:pt x="4483" y="5727"/>
                    <a:pt x="4483" y="5605"/>
                  </a:cubicBezTo>
                  <a:lnTo>
                    <a:pt x="4483" y="2242"/>
                  </a:lnTo>
                  <a:cubicBezTo>
                    <a:pt x="4476" y="995"/>
                    <a:pt x="3464" y="0"/>
                    <a:pt x="2233" y="0"/>
                  </a:cubicBez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57" name="Google Shape;16457;p86"/>
            <p:cNvSpPr/>
            <p:nvPr/>
          </p:nvSpPr>
          <p:spPr>
            <a:xfrm>
              <a:off x="1145489" y="3388816"/>
              <a:ext cx="164724" cy="346603"/>
            </a:xfrm>
            <a:custGeom>
              <a:avLst/>
              <a:gdLst/>
              <a:ahLst/>
              <a:cxnLst/>
              <a:rect l="l" t="t" r="r" b="b"/>
              <a:pathLst>
                <a:path w="6280" h="13214" extrusionOk="0">
                  <a:moveTo>
                    <a:pt x="5591" y="1"/>
                  </a:moveTo>
                  <a:cubicBezTo>
                    <a:pt x="5413" y="1"/>
                    <a:pt x="5235" y="22"/>
                    <a:pt x="5059" y="66"/>
                  </a:cubicBezTo>
                  <a:cubicBezTo>
                    <a:pt x="4042" y="317"/>
                    <a:pt x="3364" y="1273"/>
                    <a:pt x="3364" y="2317"/>
                  </a:cubicBezTo>
                  <a:lnTo>
                    <a:pt x="3364" y="9186"/>
                  </a:lnTo>
                  <a:cubicBezTo>
                    <a:pt x="3364" y="9308"/>
                    <a:pt x="3269" y="9409"/>
                    <a:pt x="3140" y="9409"/>
                  </a:cubicBezTo>
                  <a:lnTo>
                    <a:pt x="2245" y="9409"/>
                  </a:lnTo>
                  <a:cubicBezTo>
                    <a:pt x="1994" y="9409"/>
                    <a:pt x="1797" y="9206"/>
                    <a:pt x="1797" y="8962"/>
                  </a:cubicBezTo>
                  <a:lnTo>
                    <a:pt x="1797" y="4968"/>
                  </a:lnTo>
                  <a:cubicBezTo>
                    <a:pt x="1804" y="4493"/>
                    <a:pt x="1452" y="4093"/>
                    <a:pt x="984" y="4032"/>
                  </a:cubicBezTo>
                  <a:cubicBezTo>
                    <a:pt x="956" y="4030"/>
                    <a:pt x="929" y="4029"/>
                    <a:pt x="902" y="4029"/>
                  </a:cubicBezTo>
                  <a:cubicBezTo>
                    <a:pt x="414" y="4029"/>
                    <a:pt x="1" y="4426"/>
                    <a:pt x="1" y="4927"/>
                  </a:cubicBezTo>
                  <a:lnTo>
                    <a:pt x="1" y="9626"/>
                  </a:lnTo>
                  <a:cubicBezTo>
                    <a:pt x="1" y="10494"/>
                    <a:pt x="706" y="11193"/>
                    <a:pt x="1567" y="11193"/>
                  </a:cubicBezTo>
                  <a:lnTo>
                    <a:pt x="3140" y="11193"/>
                  </a:lnTo>
                  <a:cubicBezTo>
                    <a:pt x="3262" y="11193"/>
                    <a:pt x="3364" y="11294"/>
                    <a:pt x="3364" y="11416"/>
                  </a:cubicBezTo>
                  <a:lnTo>
                    <a:pt x="3364" y="12766"/>
                  </a:lnTo>
                  <a:cubicBezTo>
                    <a:pt x="3364" y="13010"/>
                    <a:pt x="3560" y="13213"/>
                    <a:pt x="3811" y="13213"/>
                  </a:cubicBezTo>
                  <a:lnTo>
                    <a:pt x="5154" y="13213"/>
                  </a:lnTo>
                  <a:cubicBezTo>
                    <a:pt x="4903" y="13213"/>
                    <a:pt x="4706" y="13010"/>
                    <a:pt x="4706" y="12766"/>
                  </a:cubicBezTo>
                  <a:lnTo>
                    <a:pt x="4706" y="2317"/>
                  </a:lnTo>
                  <a:cubicBezTo>
                    <a:pt x="4706" y="1306"/>
                    <a:pt x="5357" y="405"/>
                    <a:pt x="6279" y="106"/>
                  </a:cubicBezTo>
                  <a:cubicBezTo>
                    <a:pt x="6056" y="37"/>
                    <a:pt x="5824" y="1"/>
                    <a:pt x="5591" y="1"/>
                  </a:cubicBez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58" name="Google Shape;16458;p86"/>
            <p:cNvSpPr/>
            <p:nvPr/>
          </p:nvSpPr>
          <p:spPr>
            <a:xfrm>
              <a:off x="1175024" y="3495283"/>
              <a:ext cx="29351" cy="140173"/>
            </a:xfrm>
            <a:custGeom>
              <a:avLst/>
              <a:gdLst/>
              <a:ahLst/>
              <a:cxnLst/>
              <a:rect l="l" t="t" r="r" b="b"/>
              <a:pathLst>
                <a:path w="1119" h="5344" extrusionOk="0">
                  <a:moveTo>
                    <a:pt x="0" y="0"/>
                  </a:moveTo>
                  <a:lnTo>
                    <a:pt x="0" y="4672"/>
                  </a:lnTo>
                  <a:cubicBezTo>
                    <a:pt x="0" y="5045"/>
                    <a:pt x="298" y="5343"/>
                    <a:pt x="671" y="5343"/>
                  </a:cubicBezTo>
                  <a:lnTo>
                    <a:pt x="1119" y="5343"/>
                  </a:lnTo>
                  <a:cubicBezTo>
                    <a:pt x="868" y="5343"/>
                    <a:pt x="671" y="5147"/>
                    <a:pt x="671" y="4903"/>
                  </a:cubicBezTo>
                  <a:lnTo>
                    <a:pt x="671" y="868"/>
                  </a:lnTo>
                  <a:cubicBezTo>
                    <a:pt x="671" y="461"/>
                    <a:pt x="393" y="102"/>
                    <a:pt x="0" y="0"/>
                  </a:cubicBez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59" name="Google Shape;16459;p86"/>
            <p:cNvSpPr/>
            <p:nvPr/>
          </p:nvSpPr>
          <p:spPr>
            <a:xfrm>
              <a:off x="1286528" y="3435872"/>
              <a:ext cx="11777" cy="17627"/>
            </a:xfrm>
            <a:custGeom>
              <a:avLst/>
              <a:gdLst/>
              <a:ahLst/>
              <a:cxnLst/>
              <a:rect l="l" t="t" r="r" b="b"/>
              <a:pathLst>
                <a:path w="449" h="672" extrusionOk="0">
                  <a:moveTo>
                    <a:pt x="224" y="1"/>
                  </a:moveTo>
                  <a:cubicBezTo>
                    <a:pt x="112" y="1"/>
                    <a:pt x="1" y="75"/>
                    <a:pt x="1" y="224"/>
                  </a:cubicBezTo>
                  <a:lnTo>
                    <a:pt x="1" y="448"/>
                  </a:lnTo>
                  <a:cubicBezTo>
                    <a:pt x="1" y="570"/>
                    <a:pt x="102" y="672"/>
                    <a:pt x="224" y="672"/>
                  </a:cubicBezTo>
                  <a:cubicBezTo>
                    <a:pt x="346" y="672"/>
                    <a:pt x="448" y="570"/>
                    <a:pt x="448" y="448"/>
                  </a:cubicBezTo>
                  <a:lnTo>
                    <a:pt x="448" y="224"/>
                  </a:lnTo>
                  <a:cubicBezTo>
                    <a:pt x="448" y="75"/>
                    <a:pt x="336" y="1"/>
                    <a:pt x="224" y="1"/>
                  </a:cubicBez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60" name="Google Shape;16460;p86"/>
            <p:cNvSpPr/>
            <p:nvPr/>
          </p:nvSpPr>
          <p:spPr>
            <a:xfrm>
              <a:off x="1286528" y="3482824"/>
              <a:ext cx="11777" cy="17653"/>
            </a:xfrm>
            <a:custGeom>
              <a:avLst/>
              <a:gdLst/>
              <a:ahLst/>
              <a:cxnLst/>
              <a:rect l="l" t="t" r="r" b="b"/>
              <a:pathLst>
                <a:path w="449" h="673" extrusionOk="0">
                  <a:moveTo>
                    <a:pt x="224" y="1"/>
                  </a:moveTo>
                  <a:cubicBezTo>
                    <a:pt x="112" y="1"/>
                    <a:pt x="1" y="75"/>
                    <a:pt x="1" y="225"/>
                  </a:cubicBezTo>
                  <a:lnTo>
                    <a:pt x="1" y="448"/>
                  </a:lnTo>
                  <a:cubicBezTo>
                    <a:pt x="1" y="570"/>
                    <a:pt x="102" y="672"/>
                    <a:pt x="224" y="672"/>
                  </a:cubicBezTo>
                  <a:cubicBezTo>
                    <a:pt x="346" y="672"/>
                    <a:pt x="448" y="570"/>
                    <a:pt x="448" y="448"/>
                  </a:cubicBezTo>
                  <a:lnTo>
                    <a:pt x="448" y="225"/>
                  </a:lnTo>
                  <a:cubicBezTo>
                    <a:pt x="448" y="75"/>
                    <a:pt x="336" y="1"/>
                    <a:pt x="224" y="1"/>
                  </a:cubicBez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61" name="Google Shape;16461;p86"/>
            <p:cNvSpPr/>
            <p:nvPr/>
          </p:nvSpPr>
          <p:spPr>
            <a:xfrm>
              <a:off x="1163273" y="3518051"/>
              <a:ext cx="11777" cy="17627"/>
            </a:xfrm>
            <a:custGeom>
              <a:avLst/>
              <a:gdLst/>
              <a:ahLst/>
              <a:cxnLst/>
              <a:rect l="l" t="t" r="r" b="b"/>
              <a:pathLst>
                <a:path w="449" h="672" extrusionOk="0">
                  <a:moveTo>
                    <a:pt x="224" y="0"/>
                  </a:moveTo>
                  <a:cubicBezTo>
                    <a:pt x="112" y="0"/>
                    <a:pt x="1" y="75"/>
                    <a:pt x="1" y="224"/>
                  </a:cubicBezTo>
                  <a:lnTo>
                    <a:pt x="1" y="448"/>
                  </a:lnTo>
                  <a:cubicBezTo>
                    <a:pt x="1" y="570"/>
                    <a:pt x="96" y="672"/>
                    <a:pt x="224" y="672"/>
                  </a:cubicBezTo>
                  <a:cubicBezTo>
                    <a:pt x="346" y="672"/>
                    <a:pt x="448" y="570"/>
                    <a:pt x="448" y="448"/>
                  </a:cubicBezTo>
                  <a:lnTo>
                    <a:pt x="448" y="224"/>
                  </a:lnTo>
                  <a:cubicBezTo>
                    <a:pt x="448" y="75"/>
                    <a:pt x="336" y="0"/>
                    <a:pt x="224" y="0"/>
                  </a:cubicBez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62" name="Google Shape;16462;p86"/>
            <p:cNvSpPr/>
            <p:nvPr/>
          </p:nvSpPr>
          <p:spPr>
            <a:xfrm>
              <a:off x="1163273" y="3559127"/>
              <a:ext cx="11777" cy="17627"/>
            </a:xfrm>
            <a:custGeom>
              <a:avLst/>
              <a:gdLst/>
              <a:ahLst/>
              <a:cxnLst/>
              <a:rect l="l" t="t" r="r" b="b"/>
              <a:pathLst>
                <a:path w="449" h="672" extrusionOk="0">
                  <a:moveTo>
                    <a:pt x="224" y="1"/>
                  </a:moveTo>
                  <a:cubicBezTo>
                    <a:pt x="112" y="1"/>
                    <a:pt x="1" y="75"/>
                    <a:pt x="1" y="224"/>
                  </a:cubicBezTo>
                  <a:lnTo>
                    <a:pt x="1" y="448"/>
                  </a:lnTo>
                  <a:cubicBezTo>
                    <a:pt x="1" y="570"/>
                    <a:pt x="96" y="672"/>
                    <a:pt x="224" y="672"/>
                  </a:cubicBezTo>
                  <a:cubicBezTo>
                    <a:pt x="346" y="672"/>
                    <a:pt x="448" y="570"/>
                    <a:pt x="448" y="448"/>
                  </a:cubicBezTo>
                  <a:lnTo>
                    <a:pt x="448" y="224"/>
                  </a:lnTo>
                  <a:cubicBezTo>
                    <a:pt x="448" y="75"/>
                    <a:pt x="336" y="1"/>
                    <a:pt x="224" y="1"/>
                  </a:cubicBez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63" name="Google Shape;16463;p86"/>
            <p:cNvSpPr/>
            <p:nvPr/>
          </p:nvSpPr>
          <p:spPr>
            <a:xfrm>
              <a:off x="1163273" y="3600387"/>
              <a:ext cx="11777" cy="17627"/>
            </a:xfrm>
            <a:custGeom>
              <a:avLst/>
              <a:gdLst/>
              <a:ahLst/>
              <a:cxnLst/>
              <a:rect l="l" t="t" r="r" b="b"/>
              <a:pathLst>
                <a:path w="449" h="672" extrusionOk="0">
                  <a:moveTo>
                    <a:pt x="224" y="1"/>
                  </a:moveTo>
                  <a:cubicBezTo>
                    <a:pt x="112" y="1"/>
                    <a:pt x="1" y="75"/>
                    <a:pt x="1" y="224"/>
                  </a:cubicBezTo>
                  <a:lnTo>
                    <a:pt x="1" y="448"/>
                  </a:lnTo>
                  <a:cubicBezTo>
                    <a:pt x="1" y="570"/>
                    <a:pt x="96" y="672"/>
                    <a:pt x="224" y="672"/>
                  </a:cubicBezTo>
                  <a:cubicBezTo>
                    <a:pt x="346" y="672"/>
                    <a:pt x="448" y="570"/>
                    <a:pt x="448" y="448"/>
                  </a:cubicBezTo>
                  <a:lnTo>
                    <a:pt x="448" y="224"/>
                  </a:lnTo>
                  <a:cubicBezTo>
                    <a:pt x="448" y="75"/>
                    <a:pt x="336" y="1"/>
                    <a:pt x="224" y="1"/>
                  </a:cubicBez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64" name="Google Shape;16464;p86"/>
            <p:cNvSpPr/>
            <p:nvPr/>
          </p:nvSpPr>
          <p:spPr>
            <a:xfrm>
              <a:off x="1165109" y="3637581"/>
              <a:ext cx="19882" cy="16368"/>
            </a:xfrm>
            <a:custGeom>
              <a:avLst/>
              <a:gdLst/>
              <a:ahLst/>
              <a:cxnLst/>
              <a:rect l="l" t="t" r="r" b="b"/>
              <a:pathLst>
                <a:path w="758" h="624" extrusionOk="0">
                  <a:moveTo>
                    <a:pt x="321" y="1"/>
                  </a:moveTo>
                  <a:cubicBezTo>
                    <a:pt x="153" y="1"/>
                    <a:pt x="1" y="206"/>
                    <a:pt x="148" y="373"/>
                  </a:cubicBezTo>
                  <a:lnTo>
                    <a:pt x="297" y="542"/>
                  </a:lnTo>
                  <a:cubicBezTo>
                    <a:pt x="337" y="590"/>
                    <a:pt x="398" y="624"/>
                    <a:pt x="466" y="624"/>
                  </a:cubicBezTo>
                  <a:cubicBezTo>
                    <a:pt x="656" y="624"/>
                    <a:pt x="758" y="393"/>
                    <a:pt x="636" y="251"/>
                  </a:cubicBezTo>
                  <a:lnTo>
                    <a:pt x="487" y="81"/>
                  </a:lnTo>
                  <a:cubicBezTo>
                    <a:pt x="437" y="25"/>
                    <a:pt x="378" y="1"/>
                    <a:pt x="321" y="1"/>
                  </a:cubicBez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65" name="Google Shape;16465;p86"/>
            <p:cNvSpPr/>
            <p:nvPr/>
          </p:nvSpPr>
          <p:spPr>
            <a:xfrm>
              <a:off x="1196532" y="3653214"/>
              <a:ext cx="21377" cy="11777"/>
            </a:xfrm>
            <a:custGeom>
              <a:avLst/>
              <a:gdLst/>
              <a:ahLst/>
              <a:cxnLst/>
              <a:rect l="l" t="t" r="r" b="b"/>
              <a:pathLst>
                <a:path w="815" h="449" extrusionOk="0">
                  <a:moveTo>
                    <a:pt x="299" y="1"/>
                  </a:moveTo>
                  <a:cubicBezTo>
                    <a:pt x="1" y="1"/>
                    <a:pt x="1" y="448"/>
                    <a:pt x="299" y="448"/>
                  </a:cubicBezTo>
                  <a:lnTo>
                    <a:pt x="516" y="448"/>
                  </a:lnTo>
                  <a:cubicBezTo>
                    <a:pt x="814" y="448"/>
                    <a:pt x="814" y="1"/>
                    <a:pt x="516" y="1"/>
                  </a:cubicBez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66" name="Google Shape;16466;p86"/>
            <p:cNvSpPr/>
            <p:nvPr/>
          </p:nvSpPr>
          <p:spPr>
            <a:xfrm>
              <a:off x="1286528" y="3529776"/>
              <a:ext cx="11777" cy="17653"/>
            </a:xfrm>
            <a:custGeom>
              <a:avLst/>
              <a:gdLst/>
              <a:ahLst/>
              <a:cxnLst/>
              <a:rect l="l" t="t" r="r" b="b"/>
              <a:pathLst>
                <a:path w="449" h="673" extrusionOk="0">
                  <a:moveTo>
                    <a:pt x="224" y="1"/>
                  </a:moveTo>
                  <a:cubicBezTo>
                    <a:pt x="112" y="1"/>
                    <a:pt x="1" y="75"/>
                    <a:pt x="1" y="225"/>
                  </a:cubicBezTo>
                  <a:lnTo>
                    <a:pt x="1" y="448"/>
                  </a:lnTo>
                  <a:cubicBezTo>
                    <a:pt x="1" y="570"/>
                    <a:pt x="102" y="672"/>
                    <a:pt x="224" y="672"/>
                  </a:cubicBezTo>
                  <a:cubicBezTo>
                    <a:pt x="346" y="672"/>
                    <a:pt x="448" y="570"/>
                    <a:pt x="448" y="448"/>
                  </a:cubicBezTo>
                  <a:lnTo>
                    <a:pt x="448" y="225"/>
                  </a:lnTo>
                  <a:cubicBezTo>
                    <a:pt x="448" y="75"/>
                    <a:pt x="336" y="1"/>
                    <a:pt x="224" y="1"/>
                  </a:cubicBez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67" name="Google Shape;16467;p86"/>
            <p:cNvSpPr/>
            <p:nvPr/>
          </p:nvSpPr>
          <p:spPr>
            <a:xfrm>
              <a:off x="1286528" y="3576728"/>
              <a:ext cx="11777" cy="17653"/>
            </a:xfrm>
            <a:custGeom>
              <a:avLst/>
              <a:gdLst/>
              <a:ahLst/>
              <a:cxnLst/>
              <a:rect l="l" t="t" r="r" b="b"/>
              <a:pathLst>
                <a:path w="449" h="673" extrusionOk="0">
                  <a:moveTo>
                    <a:pt x="224" y="1"/>
                  </a:moveTo>
                  <a:cubicBezTo>
                    <a:pt x="112" y="1"/>
                    <a:pt x="1" y="75"/>
                    <a:pt x="1" y="225"/>
                  </a:cubicBezTo>
                  <a:lnTo>
                    <a:pt x="1" y="448"/>
                  </a:lnTo>
                  <a:cubicBezTo>
                    <a:pt x="1" y="577"/>
                    <a:pt x="102" y="672"/>
                    <a:pt x="224" y="672"/>
                  </a:cubicBezTo>
                  <a:cubicBezTo>
                    <a:pt x="346" y="672"/>
                    <a:pt x="448" y="577"/>
                    <a:pt x="448" y="448"/>
                  </a:cubicBezTo>
                  <a:lnTo>
                    <a:pt x="448" y="225"/>
                  </a:lnTo>
                  <a:cubicBezTo>
                    <a:pt x="448" y="75"/>
                    <a:pt x="336" y="1"/>
                    <a:pt x="224" y="1"/>
                  </a:cubicBez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68" name="Google Shape;16468;p86"/>
            <p:cNvSpPr/>
            <p:nvPr/>
          </p:nvSpPr>
          <p:spPr>
            <a:xfrm>
              <a:off x="1286528" y="3623863"/>
              <a:ext cx="11777" cy="17653"/>
            </a:xfrm>
            <a:custGeom>
              <a:avLst/>
              <a:gdLst/>
              <a:ahLst/>
              <a:cxnLst/>
              <a:rect l="l" t="t" r="r" b="b"/>
              <a:pathLst>
                <a:path w="449" h="673" extrusionOk="0">
                  <a:moveTo>
                    <a:pt x="224" y="1"/>
                  </a:moveTo>
                  <a:cubicBezTo>
                    <a:pt x="112" y="1"/>
                    <a:pt x="1" y="75"/>
                    <a:pt x="1" y="225"/>
                  </a:cubicBezTo>
                  <a:lnTo>
                    <a:pt x="1" y="448"/>
                  </a:lnTo>
                  <a:cubicBezTo>
                    <a:pt x="1" y="570"/>
                    <a:pt x="102" y="672"/>
                    <a:pt x="224" y="672"/>
                  </a:cubicBezTo>
                  <a:cubicBezTo>
                    <a:pt x="346" y="672"/>
                    <a:pt x="448" y="570"/>
                    <a:pt x="448" y="448"/>
                  </a:cubicBezTo>
                  <a:lnTo>
                    <a:pt x="448" y="225"/>
                  </a:lnTo>
                  <a:cubicBezTo>
                    <a:pt x="448" y="75"/>
                    <a:pt x="336" y="1"/>
                    <a:pt x="224" y="1"/>
                  </a:cubicBez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69" name="Google Shape;16469;p86"/>
            <p:cNvSpPr/>
            <p:nvPr/>
          </p:nvSpPr>
          <p:spPr>
            <a:xfrm>
              <a:off x="1286528" y="3670815"/>
              <a:ext cx="11777" cy="17653"/>
            </a:xfrm>
            <a:custGeom>
              <a:avLst/>
              <a:gdLst/>
              <a:ahLst/>
              <a:cxnLst/>
              <a:rect l="l" t="t" r="r" b="b"/>
              <a:pathLst>
                <a:path w="449" h="673" extrusionOk="0">
                  <a:moveTo>
                    <a:pt x="224" y="1"/>
                  </a:moveTo>
                  <a:cubicBezTo>
                    <a:pt x="112" y="1"/>
                    <a:pt x="1" y="75"/>
                    <a:pt x="1" y="225"/>
                  </a:cubicBezTo>
                  <a:lnTo>
                    <a:pt x="1" y="448"/>
                  </a:lnTo>
                  <a:cubicBezTo>
                    <a:pt x="1" y="570"/>
                    <a:pt x="102" y="672"/>
                    <a:pt x="224" y="672"/>
                  </a:cubicBezTo>
                  <a:cubicBezTo>
                    <a:pt x="346" y="672"/>
                    <a:pt x="448" y="570"/>
                    <a:pt x="448" y="448"/>
                  </a:cubicBezTo>
                  <a:lnTo>
                    <a:pt x="448" y="225"/>
                  </a:lnTo>
                  <a:cubicBezTo>
                    <a:pt x="448" y="75"/>
                    <a:pt x="336" y="1"/>
                    <a:pt x="224" y="1"/>
                  </a:cubicBez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70" name="Google Shape;16470;p86"/>
            <p:cNvSpPr/>
            <p:nvPr/>
          </p:nvSpPr>
          <p:spPr>
            <a:xfrm>
              <a:off x="1380615" y="3448332"/>
              <a:ext cx="29378" cy="93221"/>
            </a:xfrm>
            <a:custGeom>
              <a:avLst/>
              <a:gdLst/>
              <a:ahLst/>
              <a:cxnLst/>
              <a:rect l="l" t="t" r="r" b="b"/>
              <a:pathLst>
                <a:path w="1120" h="3554" extrusionOk="0">
                  <a:moveTo>
                    <a:pt x="1119" y="0"/>
                  </a:moveTo>
                  <a:cubicBezTo>
                    <a:pt x="726" y="102"/>
                    <a:pt x="448" y="455"/>
                    <a:pt x="448" y="861"/>
                  </a:cubicBezTo>
                  <a:lnTo>
                    <a:pt x="448" y="3106"/>
                  </a:lnTo>
                  <a:cubicBezTo>
                    <a:pt x="448" y="3350"/>
                    <a:pt x="245" y="3553"/>
                    <a:pt x="1" y="3553"/>
                  </a:cubicBezTo>
                  <a:lnTo>
                    <a:pt x="448" y="3553"/>
                  </a:lnTo>
                  <a:cubicBezTo>
                    <a:pt x="814" y="3553"/>
                    <a:pt x="1113" y="3255"/>
                    <a:pt x="1119" y="2882"/>
                  </a:cubicBezTo>
                  <a:lnTo>
                    <a:pt x="1119" y="0"/>
                  </a:ln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71" name="Google Shape;16471;p86"/>
            <p:cNvSpPr/>
            <p:nvPr/>
          </p:nvSpPr>
          <p:spPr>
            <a:xfrm>
              <a:off x="1409966" y="3471099"/>
              <a:ext cx="11751" cy="17627"/>
            </a:xfrm>
            <a:custGeom>
              <a:avLst/>
              <a:gdLst/>
              <a:ahLst/>
              <a:cxnLst/>
              <a:rect l="l" t="t" r="r" b="b"/>
              <a:pathLst>
                <a:path w="448" h="672" extrusionOk="0">
                  <a:moveTo>
                    <a:pt x="224" y="0"/>
                  </a:moveTo>
                  <a:cubicBezTo>
                    <a:pt x="112" y="0"/>
                    <a:pt x="0" y="75"/>
                    <a:pt x="0" y="224"/>
                  </a:cubicBezTo>
                  <a:lnTo>
                    <a:pt x="0" y="448"/>
                  </a:lnTo>
                  <a:cubicBezTo>
                    <a:pt x="0" y="570"/>
                    <a:pt x="102" y="672"/>
                    <a:pt x="224" y="672"/>
                  </a:cubicBezTo>
                  <a:cubicBezTo>
                    <a:pt x="346" y="672"/>
                    <a:pt x="448" y="570"/>
                    <a:pt x="448" y="448"/>
                  </a:cubicBezTo>
                  <a:lnTo>
                    <a:pt x="448" y="224"/>
                  </a:lnTo>
                  <a:cubicBezTo>
                    <a:pt x="448" y="75"/>
                    <a:pt x="336" y="0"/>
                    <a:pt x="224" y="0"/>
                  </a:cubicBez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72" name="Google Shape;16472;p86"/>
            <p:cNvSpPr/>
            <p:nvPr/>
          </p:nvSpPr>
          <p:spPr>
            <a:xfrm>
              <a:off x="1409966" y="3512176"/>
              <a:ext cx="11751" cy="17627"/>
            </a:xfrm>
            <a:custGeom>
              <a:avLst/>
              <a:gdLst/>
              <a:ahLst/>
              <a:cxnLst/>
              <a:rect l="l" t="t" r="r" b="b"/>
              <a:pathLst>
                <a:path w="448" h="672" extrusionOk="0">
                  <a:moveTo>
                    <a:pt x="224" y="1"/>
                  </a:moveTo>
                  <a:cubicBezTo>
                    <a:pt x="112" y="1"/>
                    <a:pt x="0" y="75"/>
                    <a:pt x="0" y="224"/>
                  </a:cubicBezTo>
                  <a:lnTo>
                    <a:pt x="0" y="448"/>
                  </a:lnTo>
                  <a:cubicBezTo>
                    <a:pt x="0" y="570"/>
                    <a:pt x="102" y="672"/>
                    <a:pt x="224" y="672"/>
                  </a:cubicBezTo>
                  <a:cubicBezTo>
                    <a:pt x="346" y="672"/>
                    <a:pt x="448" y="570"/>
                    <a:pt x="448" y="448"/>
                  </a:cubicBezTo>
                  <a:lnTo>
                    <a:pt x="448" y="224"/>
                  </a:lnTo>
                  <a:cubicBezTo>
                    <a:pt x="448" y="75"/>
                    <a:pt x="336" y="1"/>
                    <a:pt x="224" y="1"/>
                  </a:cubicBez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73" name="Google Shape;16473;p86"/>
            <p:cNvSpPr/>
            <p:nvPr/>
          </p:nvSpPr>
          <p:spPr>
            <a:xfrm>
              <a:off x="1368706" y="3559127"/>
              <a:ext cx="19594" cy="11777"/>
            </a:xfrm>
            <a:custGeom>
              <a:avLst/>
              <a:gdLst/>
              <a:ahLst/>
              <a:cxnLst/>
              <a:rect l="l" t="t" r="r" b="b"/>
              <a:pathLst>
                <a:path w="747" h="449" extrusionOk="0">
                  <a:moveTo>
                    <a:pt x="231" y="1"/>
                  </a:moveTo>
                  <a:cubicBezTo>
                    <a:pt x="102" y="1"/>
                    <a:pt x="0" y="102"/>
                    <a:pt x="7" y="224"/>
                  </a:cubicBezTo>
                  <a:cubicBezTo>
                    <a:pt x="7" y="346"/>
                    <a:pt x="102" y="448"/>
                    <a:pt x="231" y="448"/>
                  </a:cubicBezTo>
                  <a:lnTo>
                    <a:pt x="448" y="448"/>
                  </a:lnTo>
                  <a:cubicBezTo>
                    <a:pt x="746" y="448"/>
                    <a:pt x="746" y="1"/>
                    <a:pt x="448" y="1"/>
                  </a:cubicBez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74" name="Google Shape;16474;p86"/>
            <p:cNvSpPr/>
            <p:nvPr/>
          </p:nvSpPr>
          <p:spPr>
            <a:xfrm>
              <a:off x="1399815" y="3547691"/>
              <a:ext cx="19017" cy="16053"/>
            </a:xfrm>
            <a:custGeom>
              <a:avLst/>
              <a:gdLst/>
              <a:ahLst/>
              <a:cxnLst/>
              <a:rect l="l" t="t" r="r" b="b"/>
              <a:pathLst>
                <a:path w="725" h="612" extrusionOk="0">
                  <a:moveTo>
                    <a:pt x="405" y="1"/>
                  </a:moveTo>
                  <a:cubicBezTo>
                    <a:pt x="351" y="1"/>
                    <a:pt x="296" y="21"/>
                    <a:pt x="245" y="70"/>
                  </a:cubicBezTo>
                  <a:lnTo>
                    <a:pt x="89" y="226"/>
                  </a:lnTo>
                  <a:cubicBezTo>
                    <a:pt x="1" y="315"/>
                    <a:pt x="1" y="457"/>
                    <a:pt x="89" y="545"/>
                  </a:cubicBezTo>
                  <a:cubicBezTo>
                    <a:pt x="133" y="589"/>
                    <a:pt x="191" y="611"/>
                    <a:pt x="248" y="611"/>
                  </a:cubicBezTo>
                  <a:cubicBezTo>
                    <a:pt x="306" y="611"/>
                    <a:pt x="364" y="589"/>
                    <a:pt x="408" y="545"/>
                  </a:cubicBezTo>
                  <a:lnTo>
                    <a:pt x="564" y="389"/>
                  </a:lnTo>
                  <a:cubicBezTo>
                    <a:pt x="725" y="223"/>
                    <a:pt x="579" y="1"/>
                    <a:pt x="405" y="1"/>
                  </a:cubicBez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475" name="Google Shape;16475;p86"/>
          <p:cNvGrpSpPr/>
          <p:nvPr/>
        </p:nvGrpSpPr>
        <p:grpSpPr>
          <a:xfrm>
            <a:off x="5776868" y="1515181"/>
            <a:ext cx="370866" cy="364151"/>
            <a:chOff x="5776868" y="1515181"/>
            <a:chExt cx="370866" cy="364151"/>
          </a:xfrm>
        </p:grpSpPr>
        <p:sp>
          <p:nvSpPr>
            <p:cNvPr id="16476" name="Google Shape;16476;p86"/>
            <p:cNvSpPr/>
            <p:nvPr/>
          </p:nvSpPr>
          <p:spPr>
            <a:xfrm>
              <a:off x="5776868" y="1515181"/>
              <a:ext cx="176213" cy="156147"/>
            </a:xfrm>
            <a:custGeom>
              <a:avLst/>
              <a:gdLst/>
              <a:ahLst/>
              <a:cxnLst/>
              <a:rect l="l" t="t" r="r" b="b"/>
              <a:pathLst>
                <a:path w="6718" h="5953" extrusionOk="0">
                  <a:moveTo>
                    <a:pt x="2004" y="1"/>
                  </a:moveTo>
                  <a:cubicBezTo>
                    <a:pt x="1894" y="1"/>
                    <a:pt x="1784" y="73"/>
                    <a:pt x="1784" y="219"/>
                  </a:cubicBezTo>
                  <a:cubicBezTo>
                    <a:pt x="1784" y="674"/>
                    <a:pt x="1716" y="1935"/>
                    <a:pt x="1411" y="2464"/>
                  </a:cubicBezTo>
                  <a:cubicBezTo>
                    <a:pt x="367" y="1596"/>
                    <a:pt x="455" y="524"/>
                    <a:pt x="462" y="463"/>
                  </a:cubicBezTo>
                  <a:cubicBezTo>
                    <a:pt x="473" y="309"/>
                    <a:pt x="355" y="225"/>
                    <a:pt x="237" y="225"/>
                  </a:cubicBezTo>
                  <a:cubicBezTo>
                    <a:pt x="138" y="225"/>
                    <a:pt x="40" y="285"/>
                    <a:pt x="21" y="416"/>
                  </a:cubicBezTo>
                  <a:cubicBezTo>
                    <a:pt x="1" y="823"/>
                    <a:pt x="75" y="1230"/>
                    <a:pt x="238" y="1609"/>
                  </a:cubicBezTo>
                  <a:cubicBezTo>
                    <a:pt x="482" y="2199"/>
                    <a:pt x="1052" y="3006"/>
                    <a:pt x="2367" y="3508"/>
                  </a:cubicBezTo>
                  <a:cubicBezTo>
                    <a:pt x="5134" y="4572"/>
                    <a:pt x="6232" y="5854"/>
                    <a:pt x="6239" y="5867"/>
                  </a:cubicBezTo>
                  <a:cubicBezTo>
                    <a:pt x="6289" y="5928"/>
                    <a:pt x="6349" y="5953"/>
                    <a:pt x="6407" y="5953"/>
                  </a:cubicBezTo>
                  <a:cubicBezTo>
                    <a:pt x="6570" y="5953"/>
                    <a:pt x="6718" y="5755"/>
                    <a:pt x="6578" y="5589"/>
                  </a:cubicBezTo>
                  <a:cubicBezTo>
                    <a:pt x="6544" y="5549"/>
                    <a:pt x="5900" y="4789"/>
                    <a:pt x="4367" y="3949"/>
                  </a:cubicBezTo>
                  <a:lnTo>
                    <a:pt x="4177" y="3765"/>
                  </a:lnTo>
                  <a:cubicBezTo>
                    <a:pt x="3974" y="3501"/>
                    <a:pt x="3798" y="3264"/>
                    <a:pt x="3662" y="3033"/>
                  </a:cubicBezTo>
                  <a:cubicBezTo>
                    <a:pt x="4042" y="2803"/>
                    <a:pt x="4367" y="2484"/>
                    <a:pt x="4611" y="2104"/>
                  </a:cubicBezTo>
                  <a:cubicBezTo>
                    <a:pt x="4726" y="1932"/>
                    <a:pt x="4577" y="1759"/>
                    <a:pt x="4422" y="1759"/>
                  </a:cubicBezTo>
                  <a:cubicBezTo>
                    <a:pt x="4358" y="1759"/>
                    <a:pt x="4293" y="1789"/>
                    <a:pt x="4245" y="1860"/>
                  </a:cubicBezTo>
                  <a:cubicBezTo>
                    <a:pt x="4042" y="2172"/>
                    <a:pt x="3777" y="2436"/>
                    <a:pt x="3465" y="2640"/>
                  </a:cubicBezTo>
                  <a:cubicBezTo>
                    <a:pt x="3323" y="2274"/>
                    <a:pt x="3316" y="1867"/>
                    <a:pt x="3445" y="1494"/>
                  </a:cubicBezTo>
                  <a:cubicBezTo>
                    <a:pt x="3499" y="1324"/>
                    <a:pt x="3360" y="1207"/>
                    <a:pt x="3226" y="1207"/>
                  </a:cubicBezTo>
                  <a:cubicBezTo>
                    <a:pt x="3140" y="1207"/>
                    <a:pt x="3056" y="1254"/>
                    <a:pt x="3025" y="1365"/>
                  </a:cubicBezTo>
                  <a:cubicBezTo>
                    <a:pt x="2747" y="2247"/>
                    <a:pt x="2991" y="2850"/>
                    <a:pt x="3418" y="3474"/>
                  </a:cubicBezTo>
                  <a:cubicBezTo>
                    <a:pt x="3140" y="3345"/>
                    <a:pt x="2842" y="3223"/>
                    <a:pt x="2523" y="3101"/>
                  </a:cubicBezTo>
                  <a:cubicBezTo>
                    <a:pt x="2259" y="2999"/>
                    <a:pt x="2008" y="2870"/>
                    <a:pt x="1770" y="2728"/>
                  </a:cubicBezTo>
                  <a:cubicBezTo>
                    <a:pt x="2218" y="1996"/>
                    <a:pt x="2225" y="294"/>
                    <a:pt x="2225" y="219"/>
                  </a:cubicBezTo>
                  <a:cubicBezTo>
                    <a:pt x="2225" y="73"/>
                    <a:pt x="2114" y="1"/>
                    <a:pt x="2004" y="1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77" name="Google Shape;16477;p86"/>
            <p:cNvSpPr/>
            <p:nvPr/>
          </p:nvSpPr>
          <p:spPr>
            <a:xfrm>
              <a:off x="5971494" y="1515181"/>
              <a:ext cx="176239" cy="156147"/>
            </a:xfrm>
            <a:custGeom>
              <a:avLst/>
              <a:gdLst/>
              <a:ahLst/>
              <a:cxnLst/>
              <a:rect l="l" t="t" r="r" b="b"/>
              <a:pathLst>
                <a:path w="6719" h="5953" extrusionOk="0">
                  <a:moveTo>
                    <a:pt x="4715" y="1"/>
                  </a:moveTo>
                  <a:cubicBezTo>
                    <a:pt x="4604" y="1"/>
                    <a:pt x="4494" y="73"/>
                    <a:pt x="4494" y="219"/>
                  </a:cubicBezTo>
                  <a:cubicBezTo>
                    <a:pt x="4494" y="294"/>
                    <a:pt x="4501" y="1996"/>
                    <a:pt x="4948" y="2721"/>
                  </a:cubicBezTo>
                  <a:cubicBezTo>
                    <a:pt x="4711" y="2870"/>
                    <a:pt x="4460" y="2999"/>
                    <a:pt x="4196" y="3101"/>
                  </a:cubicBezTo>
                  <a:cubicBezTo>
                    <a:pt x="3877" y="3223"/>
                    <a:pt x="3579" y="3345"/>
                    <a:pt x="3301" y="3474"/>
                  </a:cubicBezTo>
                  <a:cubicBezTo>
                    <a:pt x="3728" y="2850"/>
                    <a:pt x="3972" y="2247"/>
                    <a:pt x="3694" y="1365"/>
                  </a:cubicBezTo>
                  <a:cubicBezTo>
                    <a:pt x="3662" y="1253"/>
                    <a:pt x="3577" y="1205"/>
                    <a:pt x="3491" y="1205"/>
                  </a:cubicBezTo>
                  <a:cubicBezTo>
                    <a:pt x="3357" y="1205"/>
                    <a:pt x="3220" y="1321"/>
                    <a:pt x="3274" y="1494"/>
                  </a:cubicBezTo>
                  <a:cubicBezTo>
                    <a:pt x="3402" y="1867"/>
                    <a:pt x="3396" y="2274"/>
                    <a:pt x="3253" y="2640"/>
                  </a:cubicBezTo>
                  <a:cubicBezTo>
                    <a:pt x="2941" y="2436"/>
                    <a:pt x="2677" y="2172"/>
                    <a:pt x="2474" y="1860"/>
                  </a:cubicBezTo>
                  <a:cubicBezTo>
                    <a:pt x="2426" y="1789"/>
                    <a:pt x="2361" y="1759"/>
                    <a:pt x="2297" y="1759"/>
                  </a:cubicBezTo>
                  <a:cubicBezTo>
                    <a:pt x="2142" y="1759"/>
                    <a:pt x="1992" y="1932"/>
                    <a:pt x="2107" y="2104"/>
                  </a:cubicBezTo>
                  <a:cubicBezTo>
                    <a:pt x="2351" y="2484"/>
                    <a:pt x="2677" y="2796"/>
                    <a:pt x="3057" y="3033"/>
                  </a:cubicBezTo>
                  <a:cubicBezTo>
                    <a:pt x="2921" y="3264"/>
                    <a:pt x="2745" y="3501"/>
                    <a:pt x="2541" y="3765"/>
                  </a:cubicBezTo>
                  <a:lnTo>
                    <a:pt x="2351" y="3949"/>
                  </a:lnTo>
                  <a:cubicBezTo>
                    <a:pt x="819" y="4789"/>
                    <a:pt x="175" y="5549"/>
                    <a:pt x="141" y="5589"/>
                  </a:cubicBezTo>
                  <a:cubicBezTo>
                    <a:pt x="1" y="5755"/>
                    <a:pt x="149" y="5953"/>
                    <a:pt x="312" y="5953"/>
                  </a:cubicBezTo>
                  <a:cubicBezTo>
                    <a:pt x="370" y="5953"/>
                    <a:pt x="430" y="5928"/>
                    <a:pt x="480" y="5867"/>
                  </a:cubicBezTo>
                  <a:cubicBezTo>
                    <a:pt x="487" y="5861"/>
                    <a:pt x="1585" y="4572"/>
                    <a:pt x="4352" y="3508"/>
                  </a:cubicBezTo>
                  <a:cubicBezTo>
                    <a:pt x="5667" y="2999"/>
                    <a:pt x="6237" y="2192"/>
                    <a:pt x="6481" y="1609"/>
                  </a:cubicBezTo>
                  <a:cubicBezTo>
                    <a:pt x="6644" y="1230"/>
                    <a:pt x="6718" y="823"/>
                    <a:pt x="6698" y="416"/>
                  </a:cubicBezTo>
                  <a:cubicBezTo>
                    <a:pt x="6679" y="285"/>
                    <a:pt x="6581" y="225"/>
                    <a:pt x="6481" y="225"/>
                  </a:cubicBezTo>
                  <a:cubicBezTo>
                    <a:pt x="6364" y="225"/>
                    <a:pt x="6246" y="309"/>
                    <a:pt x="6257" y="463"/>
                  </a:cubicBezTo>
                  <a:cubicBezTo>
                    <a:pt x="6264" y="524"/>
                    <a:pt x="6352" y="1596"/>
                    <a:pt x="5308" y="2464"/>
                  </a:cubicBezTo>
                  <a:cubicBezTo>
                    <a:pt x="5003" y="1935"/>
                    <a:pt x="4935" y="674"/>
                    <a:pt x="4935" y="219"/>
                  </a:cubicBezTo>
                  <a:cubicBezTo>
                    <a:pt x="4935" y="73"/>
                    <a:pt x="4825" y="1"/>
                    <a:pt x="4715" y="1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78" name="Google Shape;16478;p86"/>
            <p:cNvSpPr/>
            <p:nvPr/>
          </p:nvSpPr>
          <p:spPr>
            <a:xfrm>
              <a:off x="5818180" y="1637360"/>
              <a:ext cx="97969" cy="62873"/>
            </a:xfrm>
            <a:custGeom>
              <a:avLst/>
              <a:gdLst/>
              <a:ahLst/>
              <a:cxnLst/>
              <a:rect l="l" t="t" r="r" b="b"/>
              <a:pathLst>
                <a:path w="3735" h="2397" extrusionOk="0">
                  <a:moveTo>
                    <a:pt x="227" y="0"/>
                  </a:moveTo>
                  <a:cubicBezTo>
                    <a:pt x="104" y="0"/>
                    <a:pt x="1" y="114"/>
                    <a:pt x="26" y="240"/>
                  </a:cubicBezTo>
                  <a:cubicBezTo>
                    <a:pt x="161" y="857"/>
                    <a:pt x="677" y="2308"/>
                    <a:pt x="2630" y="2396"/>
                  </a:cubicBezTo>
                  <a:lnTo>
                    <a:pt x="3735" y="1291"/>
                  </a:lnTo>
                  <a:cubicBezTo>
                    <a:pt x="3735" y="1291"/>
                    <a:pt x="1918" y="240"/>
                    <a:pt x="256" y="3"/>
                  </a:cubicBezTo>
                  <a:cubicBezTo>
                    <a:pt x="246" y="1"/>
                    <a:pt x="236" y="0"/>
                    <a:pt x="227" y="0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79" name="Google Shape;16479;p86"/>
            <p:cNvSpPr/>
            <p:nvPr/>
          </p:nvSpPr>
          <p:spPr>
            <a:xfrm>
              <a:off x="5821327" y="1637360"/>
              <a:ext cx="94821" cy="52906"/>
            </a:xfrm>
            <a:custGeom>
              <a:avLst/>
              <a:gdLst/>
              <a:ahLst/>
              <a:cxnLst/>
              <a:rect l="l" t="t" r="r" b="b"/>
              <a:pathLst>
                <a:path w="3615" h="2017" extrusionOk="0">
                  <a:moveTo>
                    <a:pt x="109" y="0"/>
                  </a:moveTo>
                  <a:cubicBezTo>
                    <a:pt x="71" y="0"/>
                    <a:pt x="32" y="9"/>
                    <a:pt x="1" y="30"/>
                  </a:cubicBezTo>
                  <a:cubicBezTo>
                    <a:pt x="435" y="220"/>
                    <a:pt x="1798" y="884"/>
                    <a:pt x="2883" y="2016"/>
                  </a:cubicBezTo>
                  <a:lnTo>
                    <a:pt x="3615" y="1291"/>
                  </a:lnTo>
                  <a:cubicBezTo>
                    <a:pt x="3615" y="1291"/>
                    <a:pt x="1804" y="233"/>
                    <a:pt x="143" y="3"/>
                  </a:cubicBezTo>
                  <a:cubicBezTo>
                    <a:pt x="132" y="1"/>
                    <a:pt x="120" y="0"/>
                    <a:pt x="109" y="0"/>
                  </a:cubicBezTo>
                  <a:close/>
                </a:path>
              </a:pathLst>
            </a:custGeom>
            <a:solidFill>
              <a:srgbClr val="7D8F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80" name="Google Shape;16480;p86"/>
            <p:cNvSpPr/>
            <p:nvPr/>
          </p:nvSpPr>
          <p:spPr>
            <a:xfrm>
              <a:off x="6008610" y="1637360"/>
              <a:ext cx="97812" cy="62873"/>
            </a:xfrm>
            <a:custGeom>
              <a:avLst/>
              <a:gdLst/>
              <a:ahLst/>
              <a:cxnLst/>
              <a:rect l="l" t="t" r="r" b="b"/>
              <a:pathLst>
                <a:path w="3729" h="2397" extrusionOk="0">
                  <a:moveTo>
                    <a:pt x="3502" y="0"/>
                  </a:moveTo>
                  <a:cubicBezTo>
                    <a:pt x="3492" y="0"/>
                    <a:pt x="3482" y="1"/>
                    <a:pt x="3472" y="3"/>
                  </a:cubicBezTo>
                  <a:cubicBezTo>
                    <a:pt x="1811" y="240"/>
                    <a:pt x="1" y="1291"/>
                    <a:pt x="1" y="1291"/>
                  </a:cubicBezTo>
                  <a:lnTo>
                    <a:pt x="1099" y="2396"/>
                  </a:lnTo>
                  <a:cubicBezTo>
                    <a:pt x="3052" y="2308"/>
                    <a:pt x="3567" y="857"/>
                    <a:pt x="3703" y="240"/>
                  </a:cubicBezTo>
                  <a:cubicBezTo>
                    <a:pt x="3728" y="114"/>
                    <a:pt x="3625" y="0"/>
                    <a:pt x="3502" y="0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81" name="Google Shape;16481;p86"/>
            <p:cNvSpPr/>
            <p:nvPr/>
          </p:nvSpPr>
          <p:spPr>
            <a:xfrm>
              <a:off x="6008610" y="1637360"/>
              <a:ext cx="94664" cy="52906"/>
            </a:xfrm>
            <a:custGeom>
              <a:avLst/>
              <a:gdLst/>
              <a:ahLst/>
              <a:cxnLst/>
              <a:rect l="l" t="t" r="r" b="b"/>
              <a:pathLst>
                <a:path w="3609" h="2017" extrusionOk="0">
                  <a:moveTo>
                    <a:pt x="3506" y="0"/>
                  </a:moveTo>
                  <a:cubicBezTo>
                    <a:pt x="3495" y="0"/>
                    <a:pt x="3484" y="1"/>
                    <a:pt x="3472" y="3"/>
                  </a:cubicBezTo>
                  <a:cubicBezTo>
                    <a:pt x="1811" y="233"/>
                    <a:pt x="1" y="1291"/>
                    <a:pt x="1" y="1291"/>
                  </a:cubicBezTo>
                  <a:lnTo>
                    <a:pt x="726" y="2016"/>
                  </a:lnTo>
                  <a:cubicBezTo>
                    <a:pt x="1818" y="884"/>
                    <a:pt x="3181" y="220"/>
                    <a:pt x="3608" y="30"/>
                  </a:cubicBezTo>
                  <a:cubicBezTo>
                    <a:pt x="3577" y="9"/>
                    <a:pt x="3542" y="0"/>
                    <a:pt x="3506" y="0"/>
                  </a:cubicBezTo>
                  <a:close/>
                </a:path>
              </a:pathLst>
            </a:custGeom>
            <a:solidFill>
              <a:srgbClr val="7D8F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82" name="Google Shape;16482;p86"/>
            <p:cNvSpPr/>
            <p:nvPr/>
          </p:nvSpPr>
          <p:spPr>
            <a:xfrm>
              <a:off x="5927690" y="1844603"/>
              <a:ext cx="69378" cy="34729"/>
            </a:xfrm>
            <a:custGeom>
              <a:avLst/>
              <a:gdLst/>
              <a:ahLst/>
              <a:cxnLst/>
              <a:rect l="l" t="t" r="r" b="b"/>
              <a:pathLst>
                <a:path w="2645" h="1324" extrusionOk="0">
                  <a:moveTo>
                    <a:pt x="1" y="1"/>
                  </a:moveTo>
                  <a:cubicBezTo>
                    <a:pt x="1" y="733"/>
                    <a:pt x="319" y="1323"/>
                    <a:pt x="1323" y="1323"/>
                  </a:cubicBezTo>
                  <a:cubicBezTo>
                    <a:pt x="2326" y="1323"/>
                    <a:pt x="2645" y="733"/>
                    <a:pt x="2645" y="1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83" name="Google Shape;16483;p86"/>
            <p:cNvSpPr/>
            <p:nvPr/>
          </p:nvSpPr>
          <p:spPr>
            <a:xfrm>
              <a:off x="5875571" y="1653964"/>
              <a:ext cx="173433" cy="167557"/>
            </a:xfrm>
            <a:custGeom>
              <a:avLst/>
              <a:gdLst/>
              <a:ahLst/>
              <a:cxnLst/>
              <a:rect l="l" t="t" r="r" b="b"/>
              <a:pathLst>
                <a:path w="6612" h="6388" extrusionOk="0">
                  <a:moveTo>
                    <a:pt x="3310" y="0"/>
                  </a:moveTo>
                  <a:cubicBezTo>
                    <a:pt x="753" y="0"/>
                    <a:pt x="1" y="1478"/>
                    <a:pt x="1" y="3302"/>
                  </a:cubicBezTo>
                  <a:cubicBezTo>
                    <a:pt x="1" y="4848"/>
                    <a:pt x="442" y="4848"/>
                    <a:pt x="1547" y="6387"/>
                  </a:cubicBezTo>
                  <a:lnTo>
                    <a:pt x="5073" y="6387"/>
                  </a:lnTo>
                  <a:cubicBezTo>
                    <a:pt x="6178" y="4848"/>
                    <a:pt x="6612" y="4848"/>
                    <a:pt x="6612" y="3302"/>
                  </a:cubicBezTo>
                  <a:cubicBezTo>
                    <a:pt x="6612" y="1478"/>
                    <a:pt x="5866" y="0"/>
                    <a:pt x="3310" y="0"/>
                  </a:cubicBezTo>
                  <a:close/>
                </a:path>
              </a:pathLst>
            </a:custGeom>
            <a:solidFill>
              <a:srgbClr val="7D8F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84" name="Google Shape;16484;p86"/>
            <p:cNvSpPr/>
            <p:nvPr/>
          </p:nvSpPr>
          <p:spPr>
            <a:xfrm>
              <a:off x="5875571" y="1653964"/>
              <a:ext cx="88264" cy="167557"/>
            </a:xfrm>
            <a:custGeom>
              <a:avLst/>
              <a:gdLst/>
              <a:ahLst/>
              <a:cxnLst/>
              <a:rect l="l" t="t" r="r" b="b"/>
              <a:pathLst>
                <a:path w="3365" h="6388" extrusionOk="0">
                  <a:moveTo>
                    <a:pt x="3310" y="0"/>
                  </a:moveTo>
                  <a:cubicBezTo>
                    <a:pt x="753" y="0"/>
                    <a:pt x="1" y="1478"/>
                    <a:pt x="1" y="3302"/>
                  </a:cubicBezTo>
                  <a:cubicBezTo>
                    <a:pt x="1" y="4848"/>
                    <a:pt x="442" y="4848"/>
                    <a:pt x="1547" y="6387"/>
                  </a:cubicBezTo>
                  <a:lnTo>
                    <a:pt x="3208" y="6387"/>
                  </a:lnTo>
                  <a:cubicBezTo>
                    <a:pt x="2577" y="5045"/>
                    <a:pt x="2313" y="4909"/>
                    <a:pt x="2313" y="3316"/>
                  </a:cubicBezTo>
                  <a:cubicBezTo>
                    <a:pt x="2313" y="1865"/>
                    <a:pt x="2577" y="610"/>
                    <a:pt x="3364" y="0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85" name="Google Shape;16485;p86"/>
            <p:cNvSpPr/>
            <p:nvPr/>
          </p:nvSpPr>
          <p:spPr>
            <a:xfrm>
              <a:off x="5898706" y="1729008"/>
              <a:ext cx="23135" cy="29010"/>
            </a:xfrm>
            <a:custGeom>
              <a:avLst/>
              <a:gdLst/>
              <a:ahLst/>
              <a:cxnLst/>
              <a:rect l="l" t="t" r="r" b="b"/>
              <a:pathLst>
                <a:path w="882" h="1106" extrusionOk="0">
                  <a:moveTo>
                    <a:pt x="441" y="1"/>
                  </a:moveTo>
                  <a:cubicBezTo>
                    <a:pt x="197" y="1"/>
                    <a:pt x="0" y="197"/>
                    <a:pt x="0" y="441"/>
                  </a:cubicBezTo>
                  <a:lnTo>
                    <a:pt x="0" y="665"/>
                  </a:lnTo>
                  <a:cubicBezTo>
                    <a:pt x="0" y="909"/>
                    <a:pt x="197" y="1106"/>
                    <a:pt x="441" y="1106"/>
                  </a:cubicBezTo>
                  <a:cubicBezTo>
                    <a:pt x="685" y="1106"/>
                    <a:pt x="882" y="909"/>
                    <a:pt x="882" y="665"/>
                  </a:cubicBezTo>
                  <a:lnTo>
                    <a:pt x="882" y="441"/>
                  </a:lnTo>
                  <a:cubicBezTo>
                    <a:pt x="882" y="197"/>
                    <a:pt x="685" y="1"/>
                    <a:pt x="441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86" name="Google Shape;16486;p86"/>
            <p:cNvSpPr/>
            <p:nvPr/>
          </p:nvSpPr>
          <p:spPr>
            <a:xfrm>
              <a:off x="6002734" y="1729008"/>
              <a:ext cx="23161" cy="29010"/>
            </a:xfrm>
            <a:custGeom>
              <a:avLst/>
              <a:gdLst/>
              <a:ahLst/>
              <a:cxnLst/>
              <a:rect l="l" t="t" r="r" b="b"/>
              <a:pathLst>
                <a:path w="883" h="1106" extrusionOk="0">
                  <a:moveTo>
                    <a:pt x="442" y="1"/>
                  </a:moveTo>
                  <a:cubicBezTo>
                    <a:pt x="198" y="1"/>
                    <a:pt x="1" y="197"/>
                    <a:pt x="1" y="441"/>
                  </a:cubicBezTo>
                  <a:lnTo>
                    <a:pt x="1" y="665"/>
                  </a:lnTo>
                  <a:cubicBezTo>
                    <a:pt x="1" y="909"/>
                    <a:pt x="198" y="1106"/>
                    <a:pt x="442" y="1106"/>
                  </a:cubicBezTo>
                  <a:cubicBezTo>
                    <a:pt x="686" y="1106"/>
                    <a:pt x="882" y="909"/>
                    <a:pt x="882" y="665"/>
                  </a:cubicBezTo>
                  <a:lnTo>
                    <a:pt x="882" y="441"/>
                  </a:lnTo>
                  <a:cubicBezTo>
                    <a:pt x="882" y="197"/>
                    <a:pt x="686" y="1"/>
                    <a:pt x="442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87" name="Google Shape;16487;p86"/>
            <p:cNvSpPr/>
            <p:nvPr/>
          </p:nvSpPr>
          <p:spPr>
            <a:xfrm>
              <a:off x="5913814" y="1781127"/>
              <a:ext cx="96972" cy="75070"/>
            </a:xfrm>
            <a:custGeom>
              <a:avLst/>
              <a:gdLst/>
              <a:ahLst/>
              <a:cxnLst/>
              <a:rect l="l" t="t" r="r" b="b"/>
              <a:pathLst>
                <a:path w="3697" h="2862" extrusionOk="0">
                  <a:moveTo>
                    <a:pt x="1852" y="0"/>
                  </a:moveTo>
                  <a:cubicBezTo>
                    <a:pt x="828" y="0"/>
                    <a:pt x="1" y="638"/>
                    <a:pt x="1" y="1431"/>
                  </a:cubicBezTo>
                  <a:cubicBezTo>
                    <a:pt x="1" y="2224"/>
                    <a:pt x="448" y="2862"/>
                    <a:pt x="1852" y="2862"/>
                  </a:cubicBezTo>
                  <a:cubicBezTo>
                    <a:pt x="3249" y="2862"/>
                    <a:pt x="3696" y="2224"/>
                    <a:pt x="3696" y="1431"/>
                  </a:cubicBezTo>
                  <a:cubicBezTo>
                    <a:pt x="3696" y="638"/>
                    <a:pt x="2869" y="0"/>
                    <a:pt x="1852" y="0"/>
                  </a:cubicBez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88" name="Google Shape;16488;p86"/>
            <p:cNvSpPr/>
            <p:nvPr/>
          </p:nvSpPr>
          <p:spPr>
            <a:xfrm>
              <a:off x="5904581" y="1734883"/>
              <a:ext cx="11567" cy="11594"/>
            </a:xfrm>
            <a:custGeom>
              <a:avLst/>
              <a:gdLst/>
              <a:ahLst/>
              <a:cxnLst/>
              <a:rect l="l" t="t" r="r" b="b"/>
              <a:pathLst>
                <a:path w="441" h="442" extrusionOk="0">
                  <a:moveTo>
                    <a:pt x="217" y="0"/>
                  </a:moveTo>
                  <a:cubicBezTo>
                    <a:pt x="95" y="0"/>
                    <a:pt x="0" y="95"/>
                    <a:pt x="0" y="217"/>
                  </a:cubicBezTo>
                  <a:cubicBezTo>
                    <a:pt x="0" y="339"/>
                    <a:pt x="95" y="441"/>
                    <a:pt x="217" y="441"/>
                  </a:cubicBezTo>
                  <a:cubicBezTo>
                    <a:pt x="339" y="441"/>
                    <a:pt x="441" y="339"/>
                    <a:pt x="441" y="217"/>
                  </a:cubicBezTo>
                  <a:cubicBezTo>
                    <a:pt x="441" y="95"/>
                    <a:pt x="339" y="0"/>
                    <a:pt x="21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89" name="Google Shape;16489;p86"/>
            <p:cNvSpPr/>
            <p:nvPr/>
          </p:nvSpPr>
          <p:spPr>
            <a:xfrm>
              <a:off x="6008610" y="1734883"/>
              <a:ext cx="11594" cy="11594"/>
            </a:xfrm>
            <a:custGeom>
              <a:avLst/>
              <a:gdLst/>
              <a:ahLst/>
              <a:cxnLst/>
              <a:rect l="l" t="t" r="r" b="b"/>
              <a:pathLst>
                <a:path w="442" h="442" extrusionOk="0">
                  <a:moveTo>
                    <a:pt x="218" y="0"/>
                  </a:moveTo>
                  <a:cubicBezTo>
                    <a:pt x="96" y="0"/>
                    <a:pt x="1" y="95"/>
                    <a:pt x="1" y="217"/>
                  </a:cubicBezTo>
                  <a:cubicBezTo>
                    <a:pt x="1" y="339"/>
                    <a:pt x="96" y="441"/>
                    <a:pt x="218" y="441"/>
                  </a:cubicBezTo>
                  <a:cubicBezTo>
                    <a:pt x="340" y="441"/>
                    <a:pt x="441" y="339"/>
                    <a:pt x="441" y="217"/>
                  </a:cubicBezTo>
                  <a:cubicBezTo>
                    <a:pt x="441" y="95"/>
                    <a:pt x="340" y="0"/>
                    <a:pt x="2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90" name="Google Shape;16490;p86"/>
            <p:cNvSpPr/>
            <p:nvPr/>
          </p:nvSpPr>
          <p:spPr>
            <a:xfrm>
              <a:off x="5913998" y="1785376"/>
              <a:ext cx="80238" cy="70821"/>
            </a:xfrm>
            <a:custGeom>
              <a:avLst/>
              <a:gdLst/>
              <a:ahLst/>
              <a:cxnLst/>
              <a:rect l="l" t="t" r="r" b="b"/>
              <a:pathLst>
                <a:path w="3059" h="2700" extrusionOk="0">
                  <a:moveTo>
                    <a:pt x="997" y="1"/>
                  </a:moveTo>
                  <a:lnTo>
                    <a:pt x="997" y="1"/>
                  </a:lnTo>
                  <a:cubicBezTo>
                    <a:pt x="401" y="238"/>
                    <a:pt x="0" y="713"/>
                    <a:pt x="0" y="1269"/>
                  </a:cubicBezTo>
                  <a:cubicBezTo>
                    <a:pt x="0" y="2062"/>
                    <a:pt x="441" y="2700"/>
                    <a:pt x="1845" y="2700"/>
                  </a:cubicBezTo>
                  <a:cubicBezTo>
                    <a:pt x="2380" y="2700"/>
                    <a:pt x="2781" y="2611"/>
                    <a:pt x="3059" y="2449"/>
                  </a:cubicBezTo>
                  <a:lnTo>
                    <a:pt x="3059" y="2449"/>
                  </a:lnTo>
                  <a:cubicBezTo>
                    <a:pt x="2903" y="2469"/>
                    <a:pt x="2747" y="2483"/>
                    <a:pt x="2584" y="2483"/>
                  </a:cubicBezTo>
                  <a:cubicBezTo>
                    <a:pt x="1187" y="2483"/>
                    <a:pt x="740" y="1744"/>
                    <a:pt x="740" y="828"/>
                  </a:cubicBezTo>
                  <a:cubicBezTo>
                    <a:pt x="740" y="530"/>
                    <a:pt x="828" y="245"/>
                    <a:pt x="997" y="1"/>
                  </a:cubicBezTo>
                  <a:close/>
                </a:path>
              </a:pathLst>
            </a:custGeom>
            <a:solidFill>
              <a:srgbClr val="7D8F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91" name="Google Shape;16491;p86"/>
            <p:cNvSpPr/>
            <p:nvPr/>
          </p:nvSpPr>
          <p:spPr>
            <a:xfrm>
              <a:off x="5939257" y="1809927"/>
              <a:ext cx="46270" cy="29010"/>
            </a:xfrm>
            <a:custGeom>
              <a:avLst/>
              <a:gdLst/>
              <a:ahLst/>
              <a:cxnLst/>
              <a:rect l="l" t="t" r="r" b="b"/>
              <a:pathLst>
                <a:path w="1764" h="1106" extrusionOk="0">
                  <a:moveTo>
                    <a:pt x="882" y="1"/>
                  </a:moveTo>
                  <a:cubicBezTo>
                    <a:pt x="394" y="1"/>
                    <a:pt x="0" y="211"/>
                    <a:pt x="0" y="475"/>
                  </a:cubicBezTo>
                  <a:cubicBezTo>
                    <a:pt x="0" y="733"/>
                    <a:pt x="394" y="1106"/>
                    <a:pt x="882" y="1106"/>
                  </a:cubicBezTo>
                  <a:cubicBezTo>
                    <a:pt x="1363" y="1106"/>
                    <a:pt x="1763" y="733"/>
                    <a:pt x="1763" y="475"/>
                  </a:cubicBezTo>
                  <a:cubicBezTo>
                    <a:pt x="1763" y="211"/>
                    <a:pt x="1363" y="1"/>
                    <a:pt x="882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92" name="Google Shape;16492;p86"/>
            <p:cNvSpPr/>
            <p:nvPr/>
          </p:nvSpPr>
          <p:spPr>
            <a:xfrm>
              <a:off x="5939074" y="1811527"/>
              <a:ext cx="30794" cy="44670"/>
            </a:xfrm>
            <a:custGeom>
              <a:avLst/>
              <a:gdLst/>
              <a:ahLst/>
              <a:cxnLst/>
              <a:rect l="l" t="t" r="r" b="b"/>
              <a:pathLst>
                <a:path w="1174" h="1703" extrusionOk="0">
                  <a:moveTo>
                    <a:pt x="448" y="1"/>
                  </a:moveTo>
                  <a:cubicBezTo>
                    <a:pt x="184" y="89"/>
                    <a:pt x="1" y="238"/>
                    <a:pt x="1" y="414"/>
                  </a:cubicBezTo>
                  <a:cubicBezTo>
                    <a:pt x="1" y="631"/>
                    <a:pt x="285" y="923"/>
                    <a:pt x="665" y="1011"/>
                  </a:cubicBezTo>
                  <a:lnTo>
                    <a:pt x="665" y="1696"/>
                  </a:lnTo>
                  <a:cubicBezTo>
                    <a:pt x="733" y="1696"/>
                    <a:pt x="807" y="1703"/>
                    <a:pt x="882" y="1703"/>
                  </a:cubicBezTo>
                  <a:cubicBezTo>
                    <a:pt x="957" y="1703"/>
                    <a:pt x="1031" y="1703"/>
                    <a:pt x="1106" y="1696"/>
                  </a:cubicBezTo>
                  <a:lnTo>
                    <a:pt x="1106" y="1011"/>
                  </a:lnTo>
                  <a:cubicBezTo>
                    <a:pt x="1126" y="1004"/>
                    <a:pt x="1153" y="1004"/>
                    <a:pt x="1174" y="997"/>
                  </a:cubicBezTo>
                  <a:cubicBezTo>
                    <a:pt x="753" y="848"/>
                    <a:pt x="448" y="380"/>
                    <a:pt x="448" y="35"/>
                  </a:cubicBezTo>
                  <a:lnTo>
                    <a:pt x="448" y="1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493" name="Google Shape;16493;p86"/>
          <p:cNvGrpSpPr/>
          <p:nvPr/>
        </p:nvGrpSpPr>
        <p:grpSpPr>
          <a:xfrm>
            <a:off x="3577849" y="2432942"/>
            <a:ext cx="393660" cy="370079"/>
            <a:chOff x="3577849" y="2432942"/>
            <a:chExt cx="393660" cy="370079"/>
          </a:xfrm>
        </p:grpSpPr>
        <p:sp>
          <p:nvSpPr>
            <p:cNvPr id="16494" name="Google Shape;16494;p86"/>
            <p:cNvSpPr/>
            <p:nvPr/>
          </p:nvSpPr>
          <p:spPr>
            <a:xfrm>
              <a:off x="3803558" y="2571279"/>
              <a:ext cx="167951" cy="223007"/>
            </a:xfrm>
            <a:custGeom>
              <a:avLst/>
              <a:gdLst/>
              <a:ahLst/>
              <a:cxnLst/>
              <a:rect l="l" t="t" r="r" b="b"/>
              <a:pathLst>
                <a:path w="6403" h="8502" extrusionOk="0">
                  <a:moveTo>
                    <a:pt x="2326" y="0"/>
                  </a:moveTo>
                  <a:cubicBezTo>
                    <a:pt x="2087" y="0"/>
                    <a:pt x="1853" y="26"/>
                    <a:pt x="1634" y="77"/>
                  </a:cubicBezTo>
                  <a:lnTo>
                    <a:pt x="0" y="5874"/>
                  </a:lnTo>
                  <a:lnTo>
                    <a:pt x="421" y="7427"/>
                  </a:lnTo>
                  <a:cubicBezTo>
                    <a:pt x="1393" y="8351"/>
                    <a:pt x="2110" y="8404"/>
                    <a:pt x="2262" y="8404"/>
                  </a:cubicBezTo>
                  <a:cubicBezTo>
                    <a:pt x="2282" y="8404"/>
                    <a:pt x="2292" y="8403"/>
                    <a:pt x="2292" y="8403"/>
                  </a:cubicBezTo>
                  <a:cubicBezTo>
                    <a:pt x="2538" y="8470"/>
                    <a:pt x="2770" y="8502"/>
                    <a:pt x="2990" y="8502"/>
                  </a:cubicBezTo>
                  <a:cubicBezTo>
                    <a:pt x="5602" y="8502"/>
                    <a:pt x="6403" y="4053"/>
                    <a:pt x="5052" y="1514"/>
                  </a:cubicBezTo>
                  <a:cubicBezTo>
                    <a:pt x="4507" y="484"/>
                    <a:pt x="3362" y="0"/>
                    <a:pt x="2326" y="0"/>
                  </a:cubicBezTo>
                  <a:close/>
                </a:path>
              </a:pathLst>
            </a:custGeom>
            <a:solidFill>
              <a:srgbClr val="CB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95" name="Google Shape;16495;p86"/>
            <p:cNvSpPr/>
            <p:nvPr/>
          </p:nvSpPr>
          <p:spPr>
            <a:xfrm>
              <a:off x="3805867" y="2590348"/>
              <a:ext cx="145813" cy="180567"/>
            </a:xfrm>
            <a:custGeom>
              <a:avLst/>
              <a:gdLst/>
              <a:ahLst/>
              <a:cxnLst/>
              <a:rect l="l" t="t" r="r" b="b"/>
              <a:pathLst>
                <a:path w="5559" h="6884" extrusionOk="0">
                  <a:moveTo>
                    <a:pt x="2247" y="0"/>
                  </a:moveTo>
                  <a:cubicBezTo>
                    <a:pt x="1893" y="0"/>
                    <a:pt x="1530" y="57"/>
                    <a:pt x="1173" y="164"/>
                  </a:cubicBezTo>
                  <a:lnTo>
                    <a:pt x="0" y="6253"/>
                  </a:lnTo>
                  <a:cubicBezTo>
                    <a:pt x="799" y="6695"/>
                    <a:pt x="1493" y="6884"/>
                    <a:pt x="2086" y="6884"/>
                  </a:cubicBezTo>
                  <a:cubicBezTo>
                    <a:pt x="5189" y="6884"/>
                    <a:pt x="5558" y="1715"/>
                    <a:pt x="3811" y="469"/>
                  </a:cubicBezTo>
                  <a:cubicBezTo>
                    <a:pt x="3360" y="147"/>
                    <a:pt x="2815" y="0"/>
                    <a:pt x="2247" y="0"/>
                  </a:cubicBezTo>
                  <a:close/>
                </a:path>
              </a:pathLst>
            </a:custGeom>
            <a:solidFill>
              <a:srgbClr val="677C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96" name="Google Shape;16496;p86"/>
            <p:cNvSpPr/>
            <p:nvPr/>
          </p:nvSpPr>
          <p:spPr>
            <a:xfrm>
              <a:off x="3809591" y="2603568"/>
              <a:ext cx="117694" cy="135111"/>
            </a:xfrm>
            <a:custGeom>
              <a:avLst/>
              <a:gdLst/>
              <a:ahLst/>
              <a:cxnLst/>
              <a:rect l="l" t="t" r="r" b="b"/>
              <a:pathLst>
                <a:path w="4487" h="5151" extrusionOk="0">
                  <a:moveTo>
                    <a:pt x="1272" y="1"/>
                  </a:moveTo>
                  <a:cubicBezTo>
                    <a:pt x="1170" y="1"/>
                    <a:pt x="1067" y="5"/>
                    <a:pt x="964" y="12"/>
                  </a:cubicBezTo>
                  <a:lnTo>
                    <a:pt x="1" y="5003"/>
                  </a:lnTo>
                  <a:cubicBezTo>
                    <a:pt x="398" y="5104"/>
                    <a:pt x="761" y="5151"/>
                    <a:pt x="1093" y="5151"/>
                  </a:cubicBezTo>
                  <a:cubicBezTo>
                    <a:pt x="4125" y="5151"/>
                    <a:pt x="4486" y="1279"/>
                    <a:pt x="2781" y="344"/>
                  </a:cubicBezTo>
                  <a:cubicBezTo>
                    <a:pt x="2346" y="110"/>
                    <a:pt x="1820" y="1"/>
                    <a:pt x="1272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97" name="Google Shape;16497;p86"/>
            <p:cNvSpPr/>
            <p:nvPr/>
          </p:nvSpPr>
          <p:spPr>
            <a:xfrm>
              <a:off x="3584066" y="2432942"/>
              <a:ext cx="62637" cy="48945"/>
            </a:xfrm>
            <a:custGeom>
              <a:avLst/>
              <a:gdLst/>
              <a:ahLst/>
              <a:cxnLst/>
              <a:rect l="l" t="t" r="r" b="b"/>
              <a:pathLst>
                <a:path w="2388" h="1866" extrusionOk="0">
                  <a:moveTo>
                    <a:pt x="1320" y="0"/>
                  </a:moveTo>
                  <a:cubicBezTo>
                    <a:pt x="1145" y="0"/>
                    <a:pt x="966" y="45"/>
                    <a:pt x="801" y="164"/>
                  </a:cubicBezTo>
                  <a:cubicBezTo>
                    <a:pt x="1" y="754"/>
                    <a:pt x="862" y="1866"/>
                    <a:pt x="862" y="1866"/>
                  </a:cubicBezTo>
                  <a:lnTo>
                    <a:pt x="2388" y="435"/>
                  </a:lnTo>
                  <a:cubicBezTo>
                    <a:pt x="2388" y="435"/>
                    <a:pt x="1867" y="0"/>
                    <a:pt x="1320" y="0"/>
                  </a:cubicBezTo>
                  <a:close/>
                </a:path>
              </a:pathLst>
            </a:custGeom>
            <a:solidFill>
              <a:srgbClr val="DB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98" name="Google Shape;16498;p86"/>
            <p:cNvSpPr/>
            <p:nvPr/>
          </p:nvSpPr>
          <p:spPr>
            <a:xfrm>
              <a:off x="3577849" y="2441887"/>
              <a:ext cx="117064" cy="105445"/>
            </a:xfrm>
            <a:custGeom>
              <a:avLst/>
              <a:gdLst/>
              <a:ahLst/>
              <a:cxnLst/>
              <a:rect l="l" t="t" r="r" b="b"/>
              <a:pathLst>
                <a:path w="4463" h="4020" extrusionOk="0">
                  <a:moveTo>
                    <a:pt x="2866" y="0"/>
                  </a:moveTo>
                  <a:cubicBezTo>
                    <a:pt x="2505" y="0"/>
                    <a:pt x="2106" y="127"/>
                    <a:pt x="1696" y="480"/>
                  </a:cubicBezTo>
                  <a:cubicBezTo>
                    <a:pt x="1" y="1945"/>
                    <a:pt x="1581" y="4020"/>
                    <a:pt x="1581" y="4020"/>
                  </a:cubicBezTo>
                  <a:lnTo>
                    <a:pt x="4462" y="826"/>
                  </a:lnTo>
                  <a:cubicBezTo>
                    <a:pt x="4462" y="826"/>
                    <a:pt x="3787" y="0"/>
                    <a:pt x="2866" y="0"/>
                  </a:cubicBezTo>
                  <a:close/>
                </a:path>
              </a:pathLst>
            </a:custGeom>
            <a:solidFill>
              <a:srgbClr val="D7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99" name="Google Shape;16499;p86"/>
            <p:cNvSpPr/>
            <p:nvPr/>
          </p:nvSpPr>
          <p:spPr>
            <a:xfrm>
              <a:off x="3580000" y="2457310"/>
              <a:ext cx="65470" cy="90021"/>
            </a:xfrm>
            <a:custGeom>
              <a:avLst/>
              <a:gdLst/>
              <a:ahLst/>
              <a:cxnLst/>
              <a:rect l="l" t="t" r="r" b="b"/>
              <a:pathLst>
                <a:path w="2496" h="3432" extrusionOk="0">
                  <a:moveTo>
                    <a:pt x="1499" y="1"/>
                  </a:moveTo>
                  <a:cubicBezTo>
                    <a:pt x="0" y="1459"/>
                    <a:pt x="1499" y="3432"/>
                    <a:pt x="1499" y="3432"/>
                  </a:cubicBezTo>
                  <a:lnTo>
                    <a:pt x="2495" y="2333"/>
                  </a:lnTo>
                  <a:lnTo>
                    <a:pt x="2082" y="1845"/>
                  </a:lnTo>
                  <a:cubicBezTo>
                    <a:pt x="1675" y="1405"/>
                    <a:pt x="1404" y="652"/>
                    <a:pt x="1499" y="1"/>
                  </a:cubicBezTo>
                  <a:close/>
                </a:path>
              </a:pathLst>
            </a:custGeom>
            <a:solidFill>
              <a:srgbClr val="DB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00" name="Google Shape;16500;p86"/>
            <p:cNvSpPr/>
            <p:nvPr/>
          </p:nvSpPr>
          <p:spPr>
            <a:xfrm>
              <a:off x="3581417" y="2460562"/>
              <a:ext cx="173066" cy="174272"/>
            </a:xfrm>
            <a:custGeom>
              <a:avLst/>
              <a:gdLst/>
              <a:ahLst/>
              <a:cxnLst/>
              <a:rect l="l" t="t" r="r" b="b"/>
              <a:pathLst>
                <a:path w="6598" h="6644" extrusionOk="0">
                  <a:moveTo>
                    <a:pt x="4657" y="1"/>
                  </a:moveTo>
                  <a:cubicBezTo>
                    <a:pt x="4493" y="1"/>
                    <a:pt x="4319" y="21"/>
                    <a:pt x="4136" y="67"/>
                  </a:cubicBezTo>
                  <a:cubicBezTo>
                    <a:pt x="3899" y="128"/>
                    <a:pt x="3669" y="230"/>
                    <a:pt x="3465" y="365"/>
                  </a:cubicBezTo>
                  <a:lnTo>
                    <a:pt x="3282" y="487"/>
                  </a:lnTo>
                  <a:cubicBezTo>
                    <a:pt x="3011" y="650"/>
                    <a:pt x="2767" y="853"/>
                    <a:pt x="2550" y="1077"/>
                  </a:cubicBezTo>
                  <a:lnTo>
                    <a:pt x="2543" y="1084"/>
                  </a:lnTo>
                  <a:cubicBezTo>
                    <a:pt x="0" y="3749"/>
                    <a:pt x="2197" y="6644"/>
                    <a:pt x="2197" y="6644"/>
                  </a:cubicBezTo>
                  <a:lnTo>
                    <a:pt x="6598" y="1118"/>
                  </a:lnTo>
                  <a:cubicBezTo>
                    <a:pt x="6598" y="1118"/>
                    <a:pt x="5881" y="1"/>
                    <a:pt x="4657" y="1"/>
                  </a:cubicBezTo>
                  <a:close/>
                </a:path>
              </a:pathLst>
            </a:custGeom>
            <a:solidFill>
              <a:srgbClr val="DB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01" name="Google Shape;16501;p86"/>
            <p:cNvSpPr/>
            <p:nvPr/>
          </p:nvSpPr>
          <p:spPr>
            <a:xfrm>
              <a:off x="3590125" y="2505704"/>
              <a:ext cx="95530" cy="129130"/>
            </a:xfrm>
            <a:custGeom>
              <a:avLst/>
              <a:gdLst/>
              <a:ahLst/>
              <a:cxnLst/>
              <a:rect l="l" t="t" r="r" b="b"/>
              <a:pathLst>
                <a:path w="3642" h="4923" extrusionOk="0">
                  <a:moveTo>
                    <a:pt x="1696" y="0"/>
                  </a:moveTo>
                  <a:lnTo>
                    <a:pt x="1696" y="0"/>
                  </a:lnTo>
                  <a:cubicBezTo>
                    <a:pt x="1" y="2475"/>
                    <a:pt x="1865" y="4923"/>
                    <a:pt x="1865" y="4923"/>
                  </a:cubicBezTo>
                  <a:lnTo>
                    <a:pt x="3642" y="2699"/>
                  </a:lnTo>
                  <a:lnTo>
                    <a:pt x="2530" y="2333"/>
                  </a:lnTo>
                  <a:cubicBezTo>
                    <a:pt x="1635" y="1729"/>
                    <a:pt x="1601" y="705"/>
                    <a:pt x="1696" y="0"/>
                  </a:cubicBezTo>
                  <a:close/>
                </a:path>
              </a:pathLst>
            </a:custGeom>
            <a:solidFill>
              <a:srgbClr val="CB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02" name="Google Shape;16502;p86"/>
            <p:cNvSpPr/>
            <p:nvPr/>
          </p:nvSpPr>
          <p:spPr>
            <a:xfrm>
              <a:off x="3617509" y="2486661"/>
              <a:ext cx="253670" cy="316360"/>
            </a:xfrm>
            <a:custGeom>
              <a:avLst/>
              <a:gdLst/>
              <a:ahLst/>
              <a:cxnLst/>
              <a:rect l="l" t="t" r="r" b="b"/>
              <a:pathLst>
                <a:path w="9671" h="12061" extrusionOk="0">
                  <a:moveTo>
                    <a:pt x="5451" y="0"/>
                  </a:moveTo>
                  <a:cubicBezTo>
                    <a:pt x="5226" y="0"/>
                    <a:pt x="5004" y="27"/>
                    <a:pt x="4788" y="82"/>
                  </a:cubicBezTo>
                  <a:cubicBezTo>
                    <a:pt x="4578" y="143"/>
                    <a:pt x="4381" y="225"/>
                    <a:pt x="4198" y="333"/>
                  </a:cubicBezTo>
                  <a:cubicBezTo>
                    <a:pt x="3506" y="699"/>
                    <a:pt x="2889" y="1187"/>
                    <a:pt x="2374" y="1770"/>
                  </a:cubicBezTo>
                  <a:cubicBezTo>
                    <a:pt x="896" y="3466"/>
                    <a:pt x="1" y="6137"/>
                    <a:pt x="1703" y="8836"/>
                  </a:cubicBezTo>
                  <a:cubicBezTo>
                    <a:pt x="3231" y="11263"/>
                    <a:pt x="5260" y="12061"/>
                    <a:pt x="7073" y="12061"/>
                  </a:cubicBezTo>
                  <a:cubicBezTo>
                    <a:pt x="7914" y="12061"/>
                    <a:pt x="8709" y="11889"/>
                    <a:pt x="9385" y="11629"/>
                  </a:cubicBezTo>
                  <a:cubicBezTo>
                    <a:pt x="9385" y="11629"/>
                    <a:pt x="8544" y="11460"/>
                    <a:pt x="8056" y="10504"/>
                  </a:cubicBezTo>
                  <a:cubicBezTo>
                    <a:pt x="7365" y="9141"/>
                    <a:pt x="7900" y="6944"/>
                    <a:pt x="8578" y="5107"/>
                  </a:cubicBezTo>
                  <a:cubicBezTo>
                    <a:pt x="9670" y="2142"/>
                    <a:pt x="7469" y="0"/>
                    <a:pt x="5451" y="0"/>
                  </a:cubicBezTo>
                  <a:close/>
                </a:path>
              </a:pathLst>
            </a:custGeom>
            <a:solidFill>
              <a:srgbClr val="D7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03" name="Google Shape;16503;p86"/>
            <p:cNvSpPr/>
            <p:nvPr/>
          </p:nvSpPr>
          <p:spPr>
            <a:xfrm>
              <a:off x="3627476" y="2566873"/>
              <a:ext cx="236227" cy="236149"/>
            </a:xfrm>
            <a:custGeom>
              <a:avLst/>
              <a:gdLst/>
              <a:ahLst/>
              <a:cxnLst/>
              <a:rect l="l" t="t" r="r" b="b"/>
              <a:pathLst>
                <a:path w="9006" h="9003" extrusionOk="0">
                  <a:moveTo>
                    <a:pt x="1099" y="1"/>
                  </a:moveTo>
                  <a:lnTo>
                    <a:pt x="1099" y="1"/>
                  </a:lnTo>
                  <a:cubicBezTo>
                    <a:pt x="245" y="1615"/>
                    <a:pt x="0" y="3689"/>
                    <a:pt x="1323" y="5778"/>
                  </a:cubicBezTo>
                  <a:cubicBezTo>
                    <a:pt x="2851" y="8205"/>
                    <a:pt x="4877" y="9003"/>
                    <a:pt x="6688" y="9003"/>
                  </a:cubicBezTo>
                  <a:cubicBezTo>
                    <a:pt x="7528" y="9003"/>
                    <a:pt x="8322" y="8831"/>
                    <a:pt x="8998" y="8571"/>
                  </a:cubicBezTo>
                  <a:cubicBezTo>
                    <a:pt x="9005" y="8571"/>
                    <a:pt x="8164" y="8402"/>
                    <a:pt x="7676" y="7446"/>
                  </a:cubicBezTo>
                  <a:cubicBezTo>
                    <a:pt x="7561" y="7209"/>
                    <a:pt x="7473" y="6951"/>
                    <a:pt x="7425" y="6686"/>
                  </a:cubicBezTo>
                  <a:cubicBezTo>
                    <a:pt x="3581" y="6266"/>
                    <a:pt x="1465" y="2659"/>
                    <a:pt x="1099" y="1"/>
                  </a:cubicBezTo>
                  <a:close/>
                </a:path>
              </a:pathLst>
            </a:custGeom>
            <a:solidFill>
              <a:srgbClr val="DB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504" name="Google Shape;16504;p86"/>
          <p:cNvGrpSpPr/>
          <p:nvPr/>
        </p:nvGrpSpPr>
        <p:grpSpPr>
          <a:xfrm>
            <a:off x="2493999" y="2927037"/>
            <a:ext cx="370132" cy="328164"/>
            <a:chOff x="2493999" y="2927037"/>
            <a:chExt cx="370132" cy="328164"/>
          </a:xfrm>
        </p:grpSpPr>
        <p:sp>
          <p:nvSpPr>
            <p:cNvPr id="16505" name="Google Shape;16505;p86"/>
            <p:cNvSpPr/>
            <p:nvPr/>
          </p:nvSpPr>
          <p:spPr>
            <a:xfrm>
              <a:off x="2538826" y="2932807"/>
              <a:ext cx="27804" cy="89759"/>
            </a:xfrm>
            <a:custGeom>
              <a:avLst/>
              <a:gdLst/>
              <a:ahLst/>
              <a:cxnLst/>
              <a:rect l="l" t="t" r="r" b="b"/>
              <a:pathLst>
                <a:path w="1060" h="3422" extrusionOk="0">
                  <a:moveTo>
                    <a:pt x="793" y="1"/>
                  </a:moveTo>
                  <a:cubicBezTo>
                    <a:pt x="691" y="1"/>
                    <a:pt x="590" y="63"/>
                    <a:pt x="570" y="201"/>
                  </a:cubicBezTo>
                  <a:lnTo>
                    <a:pt x="20" y="3157"/>
                  </a:lnTo>
                  <a:cubicBezTo>
                    <a:pt x="0" y="3279"/>
                    <a:pt x="81" y="3395"/>
                    <a:pt x="204" y="3422"/>
                  </a:cubicBezTo>
                  <a:lnTo>
                    <a:pt x="244" y="3422"/>
                  </a:lnTo>
                  <a:cubicBezTo>
                    <a:pt x="353" y="3422"/>
                    <a:pt x="448" y="3347"/>
                    <a:pt x="468" y="3239"/>
                  </a:cubicBezTo>
                  <a:lnTo>
                    <a:pt x="1017" y="282"/>
                  </a:lnTo>
                  <a:cubicBezTo>
                    <a:pt x="1059" y="106"/>
                    <a:pt x="926" y="1"/>
                    <a:pt x="793" y="1"/>
                  </a:cubicBezTo>
                  <a:close/>
                </a:path>
              </a:pathLst>
            </a:custGeom>
            <a:solidFill>
              <a:srgbClr val="C3C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06" name="Google Shape;16506;p86"/>
            <p:cNvSpPr/>
            <p:nvPr/>
          </p:nvSpPr>
          <p:spPr>
            <a:xfrm>
              <a:off x="2505173" y="2932965"/>
              <a:ext cx="27804" cy="89602"/>
            </a:xfrm>
            <a:custGeom>
              <a:avLst/>
              <a:gdLst/>
              <a:ahLst/>
              <a:cxnLst/>
              <a:rect l="l" t="t" r="r" b="b"/>
              <a:pathLst>
                <a:path w="1060" h="3416" extrusionOk="0">
                  <a:moveTo>
                    <a:pt x="259" y="1"/>
                  </a:moveTo>
                  <a:cubicBezTo>
                    <a:pt x="130" y="1"/>
                    <a:pt x="1" y="100"/>
                    <a:pt x="35" y="269"/>
                  </a:cubicBezTo>
                  <a:lnTo>
                    <a:pt x="591" y="3233"/>
                  </a:lnTo>
                  <a:cubicBezTo>
                    <a:pt x="612" y="3334"/>
                    <a:pt x="700" y="3416"/>
                    <a:pt x="815" y="3416"/>
                  </a:cubicBezTo>
                  <a:cubicBezTo>
                    <a:pt x="958" y="3416"/>
                    <a:pt x="1059" y="3287"/>
                    <a:pt x="1039" y="3144"/>
                  </a:cubicBezTo>
                  <a:lnTo>
                    <a:pt x="483" y="188"/>
                  </a:lnTo>
                  <a:cubicBezTo>
                    <a:pt x="457" y="59"/>
                    <a:pt x="358" y="1"/>
                    <a:pt x="259" y="1"/>
                  </a:cubicBezTo>
                  <a:close/>
                </a:path>
              </a:pathLst>
            </a:custGeom>
            <a:solidFill>
              <a:srgbClr val="C3C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07" name="Google Shape;16507;p86"/>
            <p:cNvSpPr/>
            <p:nvPr/>
          </p:nvSpPr>
          <p:spPr>
            <a:xfrm>
              <a:off x="2493999" y="3004573"/>
              <a:ext cx="362682" cy="250628"/>
            </a:xfrm>
            <a:custGeom>
              <a:avLst/>
              <a:gdLst/>
              <a:ahLst/>
              <a:cxnLst/>
              <a:rect l="l" t="t" r="r" b="b"/>
              <a:pathLst>
                <a:path w="13827" h="9555" extrusionOk="0">
                  <a:moveTo>
                    <a:pt x="685" y="1"/>
                  </a:moveTo>
                  <a:cubicBezTo>
                    <a:pt x="306" y="1"/>
                    <a:pt x="0" y="306"/>
                    <a:pt x="0" y="686"/>
                  </a:cubicBezTo>
                  <a:lnTo>
                    <a:pt x="0" y="909"/>
                  </a:lnTo>
                  <a:cubicBezTo>
                    <a:pt x="0" y="1486"/>
                    <a:pt x="367" y="2001"/>
                    <a:pt x="916" y="2198"/>
                  </a:cubicBezTo>
                  <a:lnTo>
                    <a:pt x="916" y="5005"/>
                  </a:lnTo>
                  <a:cubicBezTo>
                    <a:pt x="916" y="7520"/>
                    <a:pt x="2950" y="9555"/>
                    <a:pt x="5466" y="9555"/>
                  </a:cubicBezTo>
                  <a:lnTo>
                    <a:pt x="13216" y="9555"/>
                  </a:lnTo>
                  <a:cubicBezTo>
                    <a:pt x="13650" y="9555"/>
                    <a:pt x="13826" y="8985"/>
                    <a:pt x="13460" y="8741"/>
                  </a:cubicBezTo>
                  <a:lnTo>
                    <a:pt x="13460" y="8741"/>
                  </a:lnTo>
                  <a:lnTo>
                    <a:pt x="13460" y="8748"/>
                  </a:lnTo>
                  <a:lnTo>
                    <a:pt x="12287" y="7968"/>
                  </a:lnTo>
                  <a:lnTo>
                    <a:pt x="3391" y="5263"/>
                  </a:lnTo>
                  <a:cubicBezTo>
                    <a:pt x="2984" y="5018"/>
                    <a:pt x="2733" y="4578"/>
                    <a:pt x="2733" y="4096"/>
                  </a:cubicBezTo>
                  <a:lnTo>
                    <a:pt x="2733" y="1140"/>
                  </a:lnTo>
                  <a:cubicBezTo>
                    <a:pt x="2733" y="509"/>
                    <a:pt x="2224" y="1"/>
                    <a:pt x="1601" y="1"/>
                  </a:cubicBezTo>
                  <a:close/>
                </a:path>
              </a:pathLst>
            </a:custGeom>
            <a:solidFill>
              <a:srgbClr val="D7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08" name="Google Shape;16508;p86"/>
            <p:cNvSpPr/>
            <p:nvPr/>
          </p:nvSpPr>
          <p:spPr>
            <a:xfrm>
              <a:off x="2547718" y="2927037"/>
              <a:ext cx="23843" cy="23869"/>
            </a:xfrm>
            <a:custGeom>
              <a:avLst/>
              <a:gdLst/>
              <a:ahLst/>
              <a:cxnLst/>
              <a:rect l="l" t="t" r="r" b="b"/>
              <a:pathLst>
                <a:path w="909" h="910" extrusionOk="0">
                  <a:moveTo>
                    <a:pt x="454" y="0"/>
                  </a:moveTo>
                  <a:cubicBezTo>
                    <a:pt x="204" y="0"/>
                    <a:pt x="0" y="204"/>
                    <a:pt x="0" y="455"/>
                  </a:cubicBezTo>
                  <a:cubicBezTo>
                    <a:pt x="0" y="706"/>
                    <a:pt x="204" y="909"/>
                    <a:pt x="454" y="909"/>
                  </a:cubicBezTo>
                  <a:cubicBezTo>
                    <a:pt x="705" y="909"/>
                    <a:pt x="909" y="706"/>
                    <a:pt x="909" y="455"/>
                  </a:cubicBezTo>
                  <a:cubicBezTo>
                    <a:pt x="909" y="204"/>
                    <a:pt x="705" y="0"/>
                    <a:pt x="454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09" name="Google Shape;16509;p86"/>
            <p:cNvSpPr/>
            <p:nvPr/>
          </p:nvSpPr>
          <p:spPr>
            <a:xfrm>
              <a:off x="2557135" y="2932204"/>
              <a:ext cx="10177" cy="10151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0" y="0"/>
                  </a:moveTo>
                  <a:cubicBezTo>
                    <a:pt x="89" y="0"/>
                    <a:pt x="1" y="88"/>
                    <a:pt x="1" y="197"/>
                  </a:cubicBezTo>
                  <a:cubicBezTo>
                    <a:pt x="1" y="298"/>
                    <a:pt x="89" y="387"/>
                    <a:pt x="190" y="387"/>
                  </a:cubicBezTo>
                  <a:cubicBezTo>
                    <a:pt x="299" y="387"/>
                    <a:pt x="387" y="298"/>
                    <a:pt x="387" y="197"/>
                  </a:cubicBezTo>
                  <a:cubicBezTo>
                    <a:pt x="387" y="88"/>
                    <a:pt x="299" y="0"/>
                    <a:pt x="19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10" name="Google Shape;16510;p86"/>
            <p:cNvSpPr/>
            <p:nvPr/>
          </p:nvSpPr>
          <p:spPr>
            <a:xfrm>
              <a:off x="2500032" y="2927037"/>
              <a:ext cx="23869" cy="23869"/>
            </a:xfrm>
            <a:custGeom>
              <a:avLst/>
              <a:gdLst/>
              <a:ahLst/>
              <a:cxnLst/>
              <a:rect l="l" t="t" r="r" b="b"/>
              <a:pathLst>
                <a:path w="910" h="910" extrusionOk="0">
                  <a:moveTo>
                    <a:pt x="455" y="0"/>
                  </a:moveTo>
                  <a:cubicBezTo>
                    <a:pt x="204" y="0"/>
                    <a:pt x="1" y="204"/>
                    <a:pt x="1" y="455"/>
                  </a:cubicBezTo>
                  <a:cubicBezTo>
                    <a:pt x="1" y="706"/>
                    <a:pt x="204" y="909"/>
                    <a:pt x="455" y="909"/>
                  </a:cubicBezTo>
                  <a:cubicBezTo>
                    <a:pt x="706" y="909"/>
                    <a:pt x="910" y="706"/>
                    <a:pt x="910" y="455"/>
                  </a:cubicBezTo>
                  <a:cubicBezTo>
                    <a:pt x="910" y="204"/>
                    <a:pt x="706" y="0"/>
                    <a:pt x="455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11" name="Google Shape;16511;p86"/>
            <p:cNvSpPr/>
            <p:nvPr/>
          </p:nvSpPr>
          <p:spPr>
            <a:xfrm>
              <a:off x="2508583" y="2932204"/>
              <a:ext cx="10151" cy="10151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0" y="0"/>
                  </a:moveTo>
                  <a:cubicBezTo>
                    <a:pt x="89" y="0"/>
                    <a:pt x="0" y="88"/>
                    <a:pt x="0" y="197"/>
                  </a:cubicBezTo>
                  <a:cubicBezTo>
                    <a:pt x="0" y="298"/>
                    <a:pt x="89" y="387"/>
                    <a:pt x="190" y="387"/>
                  </a:cubicBezTo>
                  <a:cubicBezTo>
                    <a:pt x="299" y="387"/>
                    <a:pt x="387" y="298"/>
                    <a:pt x="387" y="197"/>
                  </a:cubicBezTo>
                  <a:cubicBezTo>
                    <a:pt x="387" y="88"/>
                    <a:pt x="299" y="0"/>
                    <a:pt x="19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12" name="Google Shape;16512;p86"/>
            <p:cNvSpPr/>
            <p:nvPr/>
          </p:nvSpPr>
          <p:spPr>
            <a:xfrm>
              <a:off x="2493999" y="3004573"/>
              <a:ext cx="342223" cy="250628"/>
            </a:xfrm>
            <a:custGeom>
              <a:avLst/>
              <a:gdLst/>
              <a:ahLst/>
              <a:cxnLst/>
              <a:rect l="l" t="t" r="r" b="b"/>
              <a:pathLst>
                <a:path w="13047" h="9555" extrusionOk="0">
                  <a:moveTo>
                    <a:pt x="685" y="1"/>
                  </a:moveTo>
                  <a:cubicBezTo>
                    <a:pt x="306" y="1"/>
                    <a:pt x="0" y="306"/>
                    <a:pt x="0" y="686"/>
                  </a:cubicBezTo>
                  <a:lnTo>
                    <a:pt x="0" y="909"/>
                  </a:lnTo>
                  <a:cubicBezTo>
                    <a:pt x="0" y="1486"/>
                    <a:pt x="367" y="2001"/>
                    <a:pt x="916" y="2198"/>
                  </a:cubicBezTo>
                  <a:lnTo>
                    <a:pt x="916" y="5005"/>
                  </a:lnTo>
                  <a:cubicBezTo>
                    <a:pt x="916" y="7520"/>
                    <a:pt x="2950" y="9555"/>
                    <a:pt x="5466" y="9555"/>
                  </a:cubicBezTo>
                  <a:lnTo>
                    <a:pt x="12748" y="9555"/>
                  </a:lnTo>
                  <a:cubicBezTo>
                    <a:pt x="13046" y="9555"/>
                    <a:pt x="13046" y="9100"/>
                    <a:pt x="12748" y="9100"/>
                  </a:cubicBezTo>
                  <a:lnTo>
                    <a:pt x="12748" y="9107"/>
                  </a:lnTo>
                  <a:lnTo>
                    <a:pt x="6374" y="9107"/>
                  </a:lnTo>
                  <a:cubicBezTo>
                    <a:pt x="3859" y="9107"/>
                    <a:pt x="1824" y="7066"/>
                    <a:pt x="1824" y="4557"/>
                  </a:cubicBezTo>
                  <a:lnTo>
                    <a:pt x="1824" y="2340"/>
                  </a:lnTo>
                  <a:cubicBezTo>
                    <a:pt x="1818" y="2171"/>
                    <a:pt x="1729" y="2021"/>
                    <a:pt x="1580" y="1940"/>
                  </a:cubicBezTo>
                  <a:cubicBezTo>
                    <a:pt x="1167" y="1696"/>
                    <a:pt x="909" y="1248"/>
                    <a:pt x="909" y="767"/>
                  </a:cubicBezTo>
                  <a:lnTo>
                    <a:pt x="909" y="1"/>
                  </a:lnTo>
                  <a:close/>
                </a:path>
              </a:pathLst>
            </a:custGeom>
            <a:solidFill>
              <a:srgbClr val="DB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13" name="Google Shape;16513;p86"/>
            <p:cNvSpPr/>
            <p:nvPr/>
          </p:nvSpPr>
          <p:spPr>
            <a:xfrm>
              <a:off x="2576519" y="2987497"/>
              <a:ext cx="287612" cy="244044"/>
            </a:xfrm>
            <a:custGeom>
              <a:avLst/>
              <a:gdLst/>
              <a:ahLst/>
              <a:cxnLst/>
              <a:rect l="l" t="t" r="r" b="b"/>
              <a:pathLst>
                <a:path w="10965" h="9304" extrusionOk="0">
                  <a:moveTo>
                    <a:pt x="5798" y="1"/>
                  </a:moveTo>
                  <a:cubicBezTo>
                    <a:pt x="2231" y="1"/>
                    <a:pt x="1" y="2896"/>
                    <a:pt x="292" y="6131"/>
                  </a:cubicBezTo>
                  <a:cubicBezTo>
                    <a:pt x="359" y="6810"/>
                    <a:pt x="1048" y="8074"/>
                    <a:pt x="2399" y="8074"/>
                  </a:cubicBezTo>
                  <a:cubicBezTo>
                    <a:pt x="2841" y="8074"/>
                    <a:pt x="3355" y="7938"/>
                    <a:pt x="3940" y="7602"/>
                  </a:cubicBezTo>
                  <a:cubicBezTo>
                    <a:pt x="4523" y="8646"/>
                    <a:pt x="5629" y="9297"/>
                    <a:pt x="6829" y="9304"/>
                  </a:cubicBezTo>
                  <a:cubicBezTo>
                    <a:pt x="9114" y="9304"/>
                    <a:pt x="10965" y="7453"/>
                    <a:pt x="10965" y="5168"/>
                  </a:cubicBezTo>
                  <a:cubicBezTo>
                    <a:pt x="10958" y="2313"/>
                    <a:pt x="8646" y="1"/>
                    <a:pt x="5798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14" name="Google Shape;16514;p86"/>
            <p:cNvSpPr/>
            <p:nvPr/>
          </p:nvSpPr>
          <p:spPr>
            <a:xfrm>
              <a:off x="2576519" y="2987497"/>
              <a:ext cx="227860" cy="211676"/>
            </a:xfrm>
            <a:custGeom>
              <a:avLst/>
              <a:gdLst/>
              <a:ahLst/>
              <a:cxnLst/>
              <a:rect l="l" t="t" r="r" b="b"/>
              <a:pathLst>
                <a:path w="8687" h="8070" extrusionOk="0">
                  <a:moveTo>
                    <a:pt x="5798" y="1"/>
                  </a:moveTo>
                  <a:cubicBezTo>
                    <a:pt x="2231" y="1"/>
                    <a:pt x="1" y="2896"/>
                    <a:pt x="299" y="6131"/>
                  </a:cubicBezTo>
                  <a:cubicBezTo>
                    <a:pt x="360" y="6788"/>
                    <a:pt x="1011" y="7995"/>
                    <a:pt x="2286" y="8070"/>
                  </a:cubicBezTo>
                  <a:cubicBezTo>
                    <a:pt x="1899" y="7656"/>
                    <a:pt x="1696" y="7141"/>
                    <a:pt x="1662" y="6788"/>
                  </a:cubicBezTo>
                  <a:cubicBezTo>
                    <a:pt x="1364" y="3547"/>
                    <a:pt x="3594" y="652"/>
                    <a:pt x="7161" y="652"/>
                  </a:cubicBezTo>
                  <a:cubicBezTo>
                    <a:pt x="7676" y="652"/>
                    <a:pt x="8192" y="733"/>
                    <a:pt x="8687" y="882"/>
                  </a:cubicBezTo>
                  <a:cubicBezTo>
                    <a:pt x="7832" y="306"/>
                    <a:pt x="6829" y="1"/>
                    <a:pt x="5798" y="1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15" name="Google Shape;16515;p86"/>
            <p:cNvSpPr/>
            <p:nvPr/>
          </p:nvSpPr>
          <p:spPr>
            <a:xfrm>
              <a:off x="2651930" y="3069308"/>
              <a:ext cx="146573" cy="122940"/>
            </a:xfrm>
            <a:custGeom>
              <a:avLst/>
              <a:gdLst/>
              <a:ahLst/>
              <a:cxnLst/>
              <a:rect l="l" t="t" r="r" b="b"/>
              <a:pathLst>
                <a:path w="5588" h="4687" extrusionOk="0">
                  <a:moveTo>
                    <a:pt x="3249" y="1"/>
                  </a:moveTo>
                  <a:cubicBezTo>
                    <a:pt x="2259" y="1"/>
                    <a:pt x="1275" y="591"/>
                    <a:pt x="740" y="1499"/>
                  </a:cubicBezTo>
                  <a:cubicBezTo>
                    <a:pt x="407" y="2049"/>
                    <a:pt x="1" y="3167"/>
                    <a:pt x="658" y="4686"/>
                  </a:cubicBezTo>
                  <a:cubicBezTo>
                    <a:pt x="801" y="4625"/>
                    <a:pt x="936" y="4557"/>
                    <a:pt x="1065" y="4476"/>
                  </a:cubicBezTo>
                  <a:cubicBezTo>
                    <a:pt x="645" y="3479"/>
                    <a:pt x="658" y="2517"/>
                    <a:pt x="1126" y="1730"/>
                  </a:cubicBezTo>
                  <a:cubicBezTo>
                    <a:pt x="1581" y="971"/>
                    <a:pt x="2435" y="462"/>
                    <a:pt x="3249" y="462"/>
                  </a:cubicBezTo>
                  <a:cubicBezTo>
                    <a:pt x="4293" y="462"/>
                    <a:pt x="5134" y="1303"/>
                    <a:pt x="5134" y="2347"/>
                  </a:cubicBezTo>
                  <a:cubicBezTo>
                    <a:pt x="5134" y="3154"/>
                    <a:pt x="4483" y="3812"/>
                    <a:pt x="3669" y="3812"/>
                  </a:cubicBezTo>
                  <a:cubicBezTo>
                    <a:pt x="3045" y="3812"/>
                    <a:pt x="2543" y="3310"/>
                    <a:pt x="2543" y="2686"/>
                  </a:cubicBezTo>
                  <a:cubicBezTo>
                    <a:pt x="2523" y="2252"/>
                    <a:pt x="2855" y="1879"/>
                    <a:pt x="3289" y="1852"/>
                  </a:cubicBezTo>
                  <a:cubicBezTo>
                    <a:pt x="3311" y="1850"/>
                    <a:pt x="3333" y="1849"/>
                    <a:pt x="3355" y="1849"/>
                  </a:cubicBezTo>
                  <a:cubicBezTo>
                    <a:pt x="3651" y="1849"/>
                    <a:pt x="3972" y="2023"/>
                    <a:pt x="4042" y="2503"/>
                  </a:cubicBezTo>
                  <a:cubicBezTo>
                    <a:pt x="4060" y="2635"/>
                    <a:pt x="4159" y="2696"/>
                    <a:pt x="4260" y="2696"/>
                  </a:cubicBezTo>
                  <a:cubicBezTo>
                    <a:pt x="4387" y="2696"/>
                    <a:pt x="4516" y="2601"/>
                    <a:pt x="4489" y="2435"/>
                  </a:cubicBezTo>
                  <a:cubicBezTo>
                    <a:pt x="4387" y="1707"/>
                    <a:pt x="3858" y="1394"/>
                    <a:pt x="3349" y="1394"/>
                  </a:cubicBezTo>
                  <a:cubicBezTo>
                    <a:pt x="3318" y="1394"/>
                    <a:pt x="3287" y="1395"/>
                    <a:pt x="3255" y="1398"/>
                  </a:cubicBezTo>
                  <a:cubicBezTo>
                    <a:pt x="2584" y="1438"/>
                    <a:pt x="2069" y="2008"/>
                    <a:pt x="2089" y="2686"/>
                  </a:cubicBezTo>
                  <a:cubicBezTo>
                    <a:pt x="2089" y="3561"/>
                    <a:pt x="2794" y="4266"/>
                    <a:pt x="3669" y="4266"/>
                  </a:cubicBezTo>
                  <a:cubicBezTo>
                    <a:pt x="4734" y="4266"/>
                    <a:pt x="5588" y="3405"/>
                    <a:pt x="5588" y="2347"/>
                  </a:cubicBezTo>
                  <a:cubicBezTo>
                    <a:pt x="5588" y="1052"/>
                    <a:pt x="4537" y="1"/>
                    <a:pt x="3249" y="1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16" name="Google Shape;16516;p86"/>
            <p:cNvSpPr/>
            <p:nvPr/>
          </p:nvSpPr>
          <p:spPr>
            <a:xfrm>
              <a:off x="2517842" y="3062200"/>
              <a:ext cx="19935" cy="14610"/>
            </a:xfrm>
            <a:custGeom>
              <a:avLst/>
              <a:gdLst/>
              <a:ahLst/>
              <a:cxnLst/>
              <a:rect l="l" t="t" r="r" b="b"/>
              <a:pathLst>
                <a:path w="760" h="557" extrusionOk="0">
                  <a:moveTo>
                    <a:pt x="0" y="1"/>
                  </a:moveTo>
                  <a:lnTo>
                    <a:pt x="0" y="489"/>
                  </a:lnTo>
                  <a:cubicBezTo>
                    <a:pt x="149" y="530"/>
                    <a:pt x="305" y="550"/>
                    <a:pt x="461" y="557"/>
                  </a:cubicBezTo>
                  <a:cubicBezTo>
                    <a:pt x="759" y="557"/>
                    <a:pt x="759" y="96"/>
                    <a:pt x="461" y="96"/>
                  </a:cubicBezTo>
                  <a:cubicBezTo>
                    <a:pt x="298" y="96"/>
                    <a:pt x="149" y="62"/>
                    <a:pt x="0" y="1"/>
                  </a:cubicBezTo>
                  <a:close/>
                </a:path>
              </a:pathLst>
            </a:custGeom>
            <a:solidFill>
              <a:srgbClr val="C3C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517" name="Google Shape;16517;p86"/>
          <p:cNvGrpSpPr/>
          <p:nvPr/>
        </p:nvGrpSpPr>
        <p:grpSpPr>
          <a:xfrm>
            <a:off x="3589417" y="2950696"/>
            <a:ext cx="370315" cy="281028"/>
            <a:chOff x="3589417" y="2950696"/>
            <a:chExt cx="370315" cy="281028"/>
          </a:xfrm>
        </p:grpSpPr>
        <p:sp>
          <p:nvSpPr>
            <p:cNvPr id="16518" name="Google Shape;16518;p86"/>
            <p:cNvSpPr/>
            <p:nvPr/>
          </p:nvSpPr>
          <p:spPr>
            <a:xfrm>
              <a:off x="3719098" y="2969083"/>
              <a:ext cx="110612" cy="83018"/>
            </a:xfrm>
            <a:custGeom>
              <a:avLst/>
              <a:gdLst/>
              <a:ahLst/>
              <a:cxnLst/>
              <a:rect l="l" t="t" r="r" b="b"/>
              <a:pathLst>
                <a:path w="4217" h="3165" extrusionOk="0">
                  <a:moveTo>
                    <a:pt x="566" y="0"/>
                  </a:moveTo>
                  <a:cubicBezTo>
                    <a:pt x="424" y="0"/>
                    <a:pt x="247" y="66"/>
                    <a:pt x="94" y="323"/>
                  </a:cubicBezTo>
                  <a:cubicBezTo>
                    <a:pt x="0" y="498"/>
                    <a:pt x="149" y="656"/>
                    <a:pt x="303" y="656"/>
                  </a:cubicBezTo>
                  <a:cubicBezTo>
                    <a:pt x="370" y="656"/>
                    <a:pt x="438" y="626"/>
                    <a:pt x="488" y="554"/>
                  </a:cubicBezTo>
                  <a:cubicBezTo>
                    <a:pt x="528" y="479"/>
                    <a:pt x="562" y="459"/>
                    <a:pt x="569" y="452"/>
                  </a:cubicBezTo>
                  <a:cubicBezTo>
                    <a:pt x="800" y="452"/>
                    <a:pt x="1403" y="1605"/>
                    <a:pt x="1871" y="3164"/>
                  </a:cubicBezTo>
                  <a:lnTo>
                    <a:pt x="2346" y="3164"/>
                  </a:lnTo>
                  <a:cubicBezTo>
                    <a:pt x="2813" y="1605"/>
                    <a:pt x="3417" y="452"/>
                    <a:pt x="3647" y="452"/>
                  </a:cubicBezTo>
                  <a:cubicBezTo>
                    <a:pt x="3654" y="452"/>
                    <a:pt x="3688" y="479"/>
                    <a:pt x="3736" y="554"/>
                  </a:cubicBezTo>
                  <a:cubicBezTo>
                    <a:pt x="3783" y="626"/>
                    <a:pt x="3850" y="656"/>
                    <a:pt x="3916" y="656"/>
                  </a:cubicBezTo>
                  <a:cubicBezTo>
                    <a:pt x="4068" y="656"/>
                    <a:pt x="4217" y="498"/>
                    <a:pt x="4122" y="323"/>
                  </a:cubicBezTo>
                  <a:lnTo>
                    <a:pt x="4129" y="323"/>
                  </a:lnTo>
                  <a:cubicBezTo>
                    <a:pt x="3977" y="66"/>
                    <a:pt x="3799" y="0"/>
                    <a:pt x="3658" y="0"/>
                  </a:cubicBezTo>
                  <a:cubicBezTo>
                    <a:pt x="3635" y="0"/>
                    <a:pt x="3614" y="2"/>
                    <a:pt x="3593" y="4"/>
                  </a:cubicBezTo>
                  <a:cubicBezTo>
                    <a:pt x="3010" y="79"/>
                    <a:pt x="2454" y="1415"/>
                    <a:pt x="2108" y="2418"/>
                  </a:cubicBezTo>
                  <a:cubicBezTo>
                    <a:pt x="1769" y="1415"/>
                    <a:pt x="1206" y="79"/>
                    <a:pt x="630" y="4"/>
                  </a:cubicBezTo>
                  <a:cubicBezTo>
                    <a:pt x="610" y="2"/>
                    <a:pt x="588" y="0"/>
                    <a:pt x="566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19" name="Google Shape;16519;p86"/>
            <p:cNvSpPr/>
            <p:nvPr/>
          </p:nvSpPr>
          <p:spPr>
            <a:xfrm>
              <a:off x="3589417" y="2950696"/>
              <a:ext cx="370315" cy="137865"/>
            </a:xfrm>
            <a:custGeom>
              <a:avLst/>
              <a:gdLst/>
              <a:ahLst/>
              <a:cxnLst/>
              <a:rect l="l" t="t" r="r" b="b"/>
              <a:pathLst>
                <a:path w="14118" h="5256" extrusionOk="0">
                  <a:moveTo>
                    <a:pt x="909" y="0"/>
                  </a:moveTo>
                  <a:cubicBezTo>
                    <a:pt x="0" y="0"/>
                    <a:pt x="7" y="455"/>
                    <a:pt x="7" y="685"/>
                  </a:cubicBezTo>
                  <a:cubicBezTo>
                    <a:pt x="7" y="1370"/>
                    <a:pt x="1418" y="2570"/>
                    <a:pt x="909" y="4096"/>
                  </a:cubicBezTo>
                  <a:cubicBezTo>
                    <a:pt x="570" y="5126"/>
                    <a:pt x="3818" y="5248"/>
                    <a:pt x="5459" y="5248"/>
                  </a:cubicBezTo>
                  <a:cubicBezTo>
                    <a:pt x="6008" y="5248"/>
                    <a:pt x="6571" y="5235"/>
                    <a:pt x="6571" y="5235"/>
                  </a:cubicBezTo>
                  <a:lnTo>
                    <a:pt x="6727" y="4923"/>
                  </a:lnTo>
                  <a:cubicBezTo>
                    <a:pt x="6829" y="4981"/>
                    <a:pt x="6942" y="5009"/>
                    <a:pt x="7056" y="5009"/>
                  </a:cubicBezTo>
                  <a:cubicBezTo>
                    <a:pt x="7169" y="5009"/>
                    <a:pt x="7283" y="4981"/>
                    <a:pt x="7385" y="4923"/>
                  </a:cubicBezTo>
                  <a:lnTo>
                    <a:pt x="7547" y="5242"/>
                  </a:lnTo>
                  <a:cubicBezTo>
                    <a:pt x="7547" y="5242"/>
                    <a:pt x="8110" y="5255"/>
                    <a:pt x="8659" y="5255"/>
                  </a:cubicBezTo>
                  <a:cubicBezTo>
                    <a:pt x="10300" y="5255"/>
                    <a:pt x="13548" y="5126"/>
                    <a:pt x="13209" y="4103"/>
                  </a:cubicBezTo>
                  <a:cubicBezTo>
                    <a:pt x="12701" y="2570"/>
                    <a:pt x="14111" y="1363"/>
                    <a:pt x="14111" y="685"/>
                  </a:cubicBezTo>
                  <a:cubicBezTo>
                    <a:pt x="14111" y="455"/>
                    <a:pt x="14118" y="0"/>
                    <a:pt x="13209" y="0"/>
                  </a:cubicBezTo>
                  <a:cubicBezTo>
                    <a:pt x="10565" y="0"/>
                    <a:pt x="8571" y="2577"/>
                    <a:pt x="7757" y="3980"/>
                  </a:cubicBezTo>
                  <a:cubicBezTo>
                    <a:pt x="7744" y="4004"/>
                    <a:pt x="7722" y="4016"/>
                    <a:pt x="7700" y="4016"/>
                  </a:cubicBezTo>
                  <a:cubicBezTo>
                    <a:pt x="7678" y="4016"/>
                    <a:pt x="7656" y="4004"/>
                    <a:pt x="7642" y="3980"/>
                  </a:cubicBezTo>
                  <a:cubicBezTo>
                    <a:pt x="7512" y="3755"/>
                    <a:pt x="7283" y="3641"/>
                    <a:pt x="7053" y="3641"/>
                  </a:cubicBezTo>
                  <a:cubicBezTo>
                    <a:pt x="6827" y="3641"/>
                    <a:pt x="6600" y="3752"/>
                    <a:pt x="6469" y="3974"/>
                  </a:cubicBezTo>
                  <a:cubicBezTo>
                    <a:pt x="6459" y="3997"/>
                    <a:pt x="6437" y="4009"/>
                    <a:pt x="6414" y="4009"/>
                  </a:cubicBezTo>
                  <a:cubicBezTo>
                    <a:pt x="6391" y="4009"/>
                    <a:pt x="6367" y="3997"/>
                    <a:pt x="6354" y="3974"/>
                  </a:cubicBezTo>
                  <a:cubicBezTo>
                    <a:pt x="5540" y="2570"/>
                    <a:pt x="3553" y="0"/>
                    <a:pt x="909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20" name="Google Shape;16520;p86"/>
            <p:cNvSpPr/>
            <p:nvPr/>
          </p:nvSpPr>
          <p:spPr>
            <a:xfrm>
              <a:off x="3774574" y="3080535"/>
              <a:ext cx="162206" cy="151190"/>
            </a:xfrm>
            <a:custGeom>
              <a:avLst/>
              <a:gdLst/>
              <a:ahLst/>
              <a:cxnLst/>
              <a:rect l="l" t="t" r="r" b="b"/>
              <a:pathLst>
                <a:path w="6184" h="5764" extrusionOk="0">
                  <a:moveTo>
                    <a:pt x="4218" y="0"/>
                  </a:moveTo>
                  <a:lnTo>
                    <a:pt x="0" y="54"/>
                  </a:lnTo>
                  <a:lnTo>
                    <a:pt x="0" y="2428"/>
                  </a:lnTo>
                  <a:cubicBezTo>
                    <a:pt x="0" y="2428"/>
                    <a:pt x="1153" y="5675"/>
                    <a:pt x="2048" y="5750"/>
                  </a:cubicBezTo>
                  <a:cubicBezTo>
                    <a:pt x="2156" y="5757"/>
                    <a:pt x="2272" y="5764"/>
                    <a:pt x="2394" y="5764"/>
                  </a:cubicBezTo>
                  <a:cubicBezTo>
                    <a:pt x="3241" y="5764"/>
                    <a:pt x="4299" y="5479"/>
                    <a:pt x="5235" y="4157"/>
                  </a:cubicBezTo>
                  <a:cubicBezTo>
                    <a:pt x="6184" y="2807"/>
                    <a:pt x="5845" y="1024"/>
                    <a:pt x="4218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21" name="Google Shape;16521;p86"/>
            <p:cNvSpPr/>
            <p:nvPr/>
          </p:nvSpPr>
          <p:spPr>
            <a:xfrm>
              <a:off x="3786483" y="3097191"/>
              <a:ext cx="129157" cy="122809"/>
            </a:xfrm>
            <a:custGeom>
              <a:avLst/>
              <a:gdLst/>
              <a:ahLst/>
              <a:cxnLst/>
              <a:rect l="l" t="t" r="r" b="b"/>
              <a:pathLst>
                <a:path w="4924" h="4682" extrusionOk="0">
                  <a:moveTo>
                    <a:pt x="3688" y="0"/>
                  </a:moveTo>
                  <a:cubicBezTo>
                    <a:pt x="3672" y="0"/>
                    <a:pt x="3657" y="1"/>
                    <a:pt x="3642" y="2"/>
                  </a:cubicBezTo>
                  <a:cubicBezTo>
                    <a:pt x="2874" y="78"/>
                    <a:pt x="2100" y="118"/>
                    <a:pt x="1326" y="118"/>
                  </a:cubicBezTo>
                  <a:cubicBezTo>
                    <a:pt x="1266" y="118"/>
                    <a:pt x="1206" y="118"/>
                    <a:pt x="1146" y="118"/>
                  </a:cubicBezTo>
                  <a:cubicBezTo>
                    <a:pt x="597" y="118"/>
                    <a:pt x="27" y="104"/>
                    <a:pt x="21" y="104"/>
                  </a:cubicBezTo>
                  <a:lnTo>
                    <a:pt x="0" y="111"/>
                  </a:lnTo>
                  <a:lnTo>
                    <a:pt x="0" y="1718"/>
                  </a:lnTo>
                  <a:cubicBezTo>
                    <a:pt x="577" y="3318"/>
                    <a:pt x="1336" y="4593"/>
                    <a:pt x="1634" y="4668"/>
                  </a:cubicBezTo>
                  <a:cubicBezTo>
                    <a:pt x="1736" y="4674"/>
                    <a:pt x="1838" y="4681"/>
                    <a:pt x="1940" y="4681"/>
                  </a:cubicBezTo>
                  <a:cubicBezTo>
                    <a:pt x="2930" y="4681"/>
                    <a:pt x="3736" y="4213"/>
                    <a:pt x="4408" y="3264"/>
                  </a:cubicBezTo>
                  <a:cubicBezTo>
                    <a:pt x="4781" y="2749"/>
                    <a:pt x="4923" y="2104"/>
                    <a:pt x="4808" y="1481"/>
                  </a:cubicBezTo>
                  <a:cubicBezTo>
                    <a:pt x="4693" y="959"/>
                    <a:pt x="4415" y="484"/>
                    <a:pt x="4014" y="125"/>
                  </a:cubicBezTo>
                  <a:cubicBezTo>
                    <a:pt x="3924" y="46"/>
                    <a:pt x="3807" y="0"/>
                    <a:pt x="3688" y="0"/>
                  </a:cubicBezTo>
                  <a:close/>
                </a:path>
              </a:pathLst>
            </a:custGeom>
            <a:solidFill>
              <a:srgbClr val="7F92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22" name="Google Shape;16522;p86"/>
            <p:cNvSpPr/>
            <p:nvPr/>
          </p:nvSpPr>
          <p:spPr>
            <a:xfrm>
              <a:off x="3801591" y="2978054"/>
              <a:ext cx="130757" cy="98415"/>
            </a:xfrm>
            <a:custGeom>
              <a:avLst/>
              <a:gdLst/>
              <a:ahLst/>
              <a:cxnLst/>
              <a:rect l="l" t="t" r="r" b="b"/>
              <a:pathLst>
                <a:path w="4985" h="3752" extrusionOk="0">
                  <a:moveTo>
                    <a:pt x="3253" y="1"/>
                  </a:moveTo>
                  <a:cubicBezTo>
                    <a:pt x="3229" y="1"/>
                    <a:pt x="3205" y="1"/>
                    <a:pt x="3181" y="1"/>
                  </a:cubicBezTo>
                  <a:cubicBezTo>
                    <a:pt x="3099" y="1"/>
                    <a:pt x="3018" y="29"/>
                    <a:pt x="2944" y="69"/>
                  </a:cubicBezTo>
                  <a:cubicBezTo>
                    <a:pt x="1547" y="930"/>
                    <a:pt x="564" y="2429"/>
                    <a:pt x="123" y="3243"/>
                  </a:cubicBezTo>
                  <a:cubicBezTo>
                    <a:pt x="1" y="3466"/>
                    <a:pt x="157" y="3744"/>
                    <a:pt x="414" y="3751"/>
                  </a:cubicBezTo>
                  <a:lnTo>
                    <a:pt x="570" y="3751"/>
                  </a:lnTo>
                  <a:cubicBezTo>
                    <a:pt x="3561" y="3751"/>
                    <a:pt x="4537" y="3351"/>
                    <a:pt x="4686" y="3182"/>
                  </a:cubicBezTo>
                  <a:cubicBezTo>
                    <a:pt x="4408" y="2334"/>
                    <a:pt x="4612" y="1595"/>
                    <a:pt x="4896" y="978"/>
                  </a:cubicBezTo>
                  <a:cubicBezTo>
                    <a:pt x="4984" y="802"/>
                    <a:pt x="4944" y="585"/>
                    <a:pt x="4795" y="456"/>
                  </a:cubicBezTo>
                  <a:cubicBezTo>
                    <a:pt x="4531" y="225"/>
                    <a:pt x="4069" y="1"/>
                    <a:pt x="3253" y="1"/>
                  </a:cubicBezTo>
                  <a:close/>
                </a:path>
              </a:pathLst>
            </a:custGeom>
            <a:solidFill>
              <a:srgbClr val="7F92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23" name="Google Shape;16523;p86"/>
            <p:cNvSpPr/>
            <p:nvPr/>
          </p:nvSpPr>
          <p:spPr>
            <a:xfrm>
              <a:off x="3803558" y="2978054"/>
              <a:ext cx="127556" cy="90415"/>
            </a:xfrm>
            <a:custGeom>
              <a:avLst/>
              <a:gdLst/>
              <a:ahLst/>
              <a:cxnLst/>
              <a:rect l="l" t="t" r="r" b="b"/>
              <a:pathLst>
                <a:path w="4863" h="3447" extrusionOk="0">
                  <a:moveTo>
                    <a:pt x="3177" y="1"/>
                  </a:moveTo>
                  <a:cubicBezTo>
                    <a:pt x="3154" y="1"/>
                    <a:pt x="3130" y="1"/>
                    <a:pt x="3106" y="1"/>
                  </a:cubicBezTo>
                  <a:cubicBezTo>
                    <a:pt x="3018" y="1"/>
                    <a:pt x="2936" y="29"/>
                    <a:pt x="2869" y="69"/>
                  </a:cubicBezTo>
                  <a:cubicBezTo>
                    <a:pt x="1472" y="930"/>
                    <a:pt x="489" y="2429"/>
                    <a:pt x="48" y="3243"/>
                  </a:cubicBezTo>
                  <a:cubicBezTo>
                    <a:pt x="14" y="3304"/>
                    <a:pt x="0" y="3378"/>
                    <a:pt x="14" y="3446"/>
                  </a:cubicBezTo>
                  <a:cubicBezTo>
                    <a:pt x="1736" y="2700"/>
                    <a:pt x="3648" y="1547"/>
                    <a:pt x="4862" y="774"/>
                  </a:cubicBezTo>
                  <a:cubicBezTo>
                    <a:pt x="4862" y="652"/>
                    <a:pt x="4808" y="537"/>
                    <a:pt x="4720" y="456"/>
                  </a:cubicBezTo>
                  <a:cubicBezTo>
                    <a:pt x="4456" y="225"/>
                    <a:pt x="3988" y="1"/>
                    <a:pt x="3177" y="1"/>
                  </a:cubicBezTo>
                  <a:close/>
                </a:path>
              </a:pathLst>
            </a:custGeom>
            <a:solidFill>
              <a:srgbClr val="C0C9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24" name="Google Shape;16524;p86"/>
            <p:cNvSpPr/>
            <p:nvPr/>
          </p:nvSpPr>
          <p:spPr>
            <a:xfrm>
              <a:off x="3926813" y="2960637"/>
              <a:ext cx="20302" cy="20486"/>
            </a:xfrm>
            <a:custGeom>
              <a:avLst/>
              <a:gdLst/>
              <a:ahLst/>
              <a:cxnLst/>
              <a:rect l="l" t="t" r="r" b="b"/>
              <a:pathLst>
                <a:path w="774" h="781" extrusionOk="0">
                  <a:moveTo>
                    <a:pt x="387" y="1"/>
                  </a:moveTo>
                  <a:cubicBezTo>
                    <a:pt x="170" y="1"/>
                    <a:pt x="0" y="177"/>
                    <a:pt x="0" y="387"/>
                  </a:cubicBezTo>
                  <a:cubicBezTo>
                    <a:pt x="0" y="604"/>
                    <a:pt x="170" y="781"/>
                    <a:pt x="387" y="781"/>
                  </a:cubicBezTo>
                  <a:cubicBezTo>
                    <a:pt x="597" y="781"/>
                    <a:pt x="773" y="604"/>
                    <a:pt x="773" y="387"/>
                  </a:cubicBezTo>
                  <a:cubicBezTo>
                    <a:pt x="773" y="177"/>
                    <a:pt x="597" y="1"/>
                    <a:pt x="387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25" name="Google Shape;16525;p86"/>
            <p:cNvSpPr/>
            <p:nvPr/>
          </p:nvSpPr>
          <p:spPr>
            <a:xfrm>
              <a:off x="3786483" y="3099919"/>
              <a:ext cx="127373" cy="111530"/>
            </a:xfrm>
            <a:custGeom>
              <a:avLst/>
              <a:gdLst/>
              <a:ahLst/>
              <a:cxnLst/>
              <a:rect l="l" t="t" r="r" b="b"/>
              <a:pathLst>
                <a:path w="4856" h="4252" extrusionOk="0">
                  <a:moveTo>
                    <a:pt x="0" y="0"/>
                  </a:moveTo>
                  <a:lnTo>
                    <a:pt x="0" y="427"/>
                  </a:lnTo>
                  <a:lnTo>
                    <a:pt x="3228" y="4252"/>
                  </a:lnTo>
                  <a:cubicBezTo>
                    <a:pt x="3364" y="4177"/>
                    <a:pt x="3492" y="4096"/>
                    <a:pt x="3614" y="4001"/>
                  </a:cubicBezTo>
                  <a:lnTo>
                    <a:pt x="1641" y="1661"/>
                  </a:lnTo>
                  <a:lnTo>
                    <a:pt x="4849" y="1872"/>
                  </a:lnTo>
                  <a:cubicBezTo>
                    <a:pt x="4855" y="1716"/>
                    <a:pt x="4842" y="1567"/>
                    <a:pt x="4815" y="1411"/>
                  </a:cubicBezTo>
                  <a:lnTo>
                    <a:pt x="4245" y="1377"/>
                  </a:lnTo>
                  <a:lnTo>
                    <a:pt x="1940" y="7"/>
                  </a:lnTo>
                  <a:cubicBezTo>
                    <a:pt x="1689" y="14"/>
                    <a:pt x="1424" y="14"/>
                    <a:pt x="1146" y="14"/>
                  </a:cubicBezTo>
                  <a:lnTo>
                    <a:pt x="1065" y="14"/>
                  </a:lnTo>
                  <a:lnTo>
                    <a:pt x="3242" y="1309"/>
                  </a:lnTo>
                  <a:lnTo>
                    <a:pt x="1234" y="1173"/>
                  </a:lnTo>
                  <a:lnTo>
                    <a:pt x="238" y="7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5D74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26" name="Google Shape;16526;p86"/>
            <p:cNvSpPr/>
            <p:nvPr/>
          </p:nvSpPr>
          <p:spPr>
            <a:xfrm>
              <a:off x="3859979" y="3157887"/>
              <a:ext cx="51909" cy="38978"/>
            </a:xfrm>
            <a:custGeom>
              <a:avLst/>
              <a:gdLst/>
              <a:ahLst/>
              <a:cxnLst/>
              <a:rect l="l" t="t" r="r" b="b"/>
              <a:pathLst>
                <a:path w="1979" h="1486" extrusionOk="0">
                  <a:moveTo>
                    <a:pt x="160" y="0"/>
                  </a:moveTo>
                  <a:cubicBezTo>
                    <a:pt x="57" y="0"/>
                    <a:pt x="0" y="125"/>
                    <a:pt x="67" y="211"/>
                  </a:cubicBezTo>
                  <a:lnTo>
                    <a:pt x="1145" y="1486"/>
                  </a:lnTo>
                  <a:cubicBezTo>
                    <a:pt x="1314" y="1316"/>
                    <a:pt x="1470" y="1140"/>
                    <a:pt x="1606" y="943"/>
                  </a:cubicBezTo>
                  <a:cubicBezTo>
                    <a:pt x="1782" y="692"/>
                    <a:pt x="1904" y="414"/>
                    <a:pt x="1979" y="123"/>
                  </a:cubicBezTo>
                  <a:lnTo>
                    <a:pt x="168" y="1"/>
                  </a:lnTo>
                  <a:cubicBezTo>
                    <a:pt x="166" y="0"/>
                    <a:pt x="163" y="0"/>
                    <a:pt x="160" y="0"/>
                  </a:cubicBezTo>
                  <a:close/>
                </a:path>
              </a:pathLst>
            </a:custGeom>
            <a:solidFill>
              <a:srgbClr val="C0C9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27" name="Google Shape;16527;p86"/>
            <p:cNvSpPr/>
            <p:nvPr/>
          </p:nvSpPr>
          <p:spPr>
            <a:xfrm>
              <a:off x="3811191" y="3046200"/>
              <a:ext cx="113340" cy="30269"/>
            </a:xfrm>
            <a:custGeom>
              <a:avLst/>
              <a:gdLst/>
              <a:ahLst/>
              <a:cxnLst/>
              <a:rect l="l" t="t" r="r" b="b"/>
              <a:pathLst>
                <a:path w="4321" h="1154" extrusionOk="0">
                  <a:moveTo>
                    <a:pt x="4198" y="0"/>
                  </a:moveTo>
                  <a:cubicBezTo>
                    <a:pt x="2849" y="543"/>
                    <a:pt x="1438" y="923"/>
                    <a:pt x="1" y="1146"/>
                  </a:cubicBezTo>
                  <a:cubicBezTo>
                    <a:pt x="21" y="1146"/>
                    <a:pt x="35" y="1146"/>
                    <a:pt x="48" y="1153"/>
                  </a:cubicBezTo>
                  <a:lnTo>
                    <a:pt x="204" y="1153"/>
                  </a:lnTo>
                  <a:cubicBezTo>
                    <a:pt x="3201" y="1153"/>
                    <a:pt x="4171" y="760"/>
                    <a:pt x="4320" y="590"/>
                  </a:cubicBezTo>
                  <a:cubicBezTo>
                    <a:pt x="4259" y="394"/>
                    <a:pt x="4218" y="197"/>
                    <a:pt x="4198" y="0"/>
                  </a:cubicBez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28" name="Google Shape;16528;p86"/>
            <p:cNvSpPr/>
            <p:nvPr/>
          </p:nvSpPr>
          <p:spPr>
            <a:xfrm>
              <a:off x="3612368" y="3080535"/>
              <a:ext cx="162233" cy="151190"/>
            </a:xfrm>
            <a:custGeom>
              <a:avLst/>
              <a:gdLst/>
              <a:ahLst/>
              <a:cxnLst/>
              <a:rect l="l" t="t" r="r" b="b"/>
              <a:pathLst>
                <a:path w="6185" h="5764" extrusionOk="0">
                  <a:moveTo>
                    <a:pt x="1966" y="0"/>
                  </a:moveTo>
                  <a:cubicBezTo>
                    <a:pt x="339" y="1024"/>
                    <a:pt x="0" y="2807"/>
                    <a:pt x="949" y="4157"/>
                  </a:cubicBezTo>
                  <a:cubicBezTo>
                    <a:pt x="1885" y="5472"/>
                    <a:pt x="2943" y="5764"/>
                    <a:pt x="3790" y="5764"/>
                  </a:cubicBezTo>
                  <a:cubicBezTo>
                    <a:pt x="3913" y="5764"/>
                    <a:pt x="4028" y="5757"/>
                    <a:pt x="4136" y="5750"/>
                  </a:cubicBezTo>
                  <a:cubicBezTo>
                    <a:pt x="5031" y="5675"/>
                    <a:pt x="6184" y="2428"/>
                    <a:pt x="6184" y="2428"/>
                  </a:cubicBezTo>
                  <a:lnTo>
                    <a:pt x="6184" y="54"/>
                  </a:lnTo>
                  <a:lnTo>
                    <a:pt x="1966" y="0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29" name="Google Shape;16529;p86"/>
            <p:cNvSpPr/>
            <p:nvPr/>
          </p:nvSpPr>
          <p:spPr>
            <a:xfrm>
              <a:off x="3633509" y="3097296"/>
              <a:ext cx="129157" cy="122704"/>
            </a:xfrm>
            <a:custGeom>
              <a:avLst/>
              <a:gdLst/>
              <a:ahLst/>
              <a:cxnLst/>
              <a:rect l="l" t="t" r="r" b="b"/>
              <a:pathLst>
                <a:path w="4924" h="4678" extrusionOk="0">
                  <a:moveTo>
                    <a:pt x="1220" y="1"/>
                  </a:moveTo>
                  <a:cubicBezTo>
                    <a:pt x="1106" y="1"/>
                    <a:pt x="996" y="47"/>
                    <a:pt x="910" y="127"/>
                  </a:cubicBezTo>
                  <a:cubicBezTo>
                    <a:pt x="510" y="480"/>
                    <a:pt x="232" y="955"/>
                    <a:pt x="116" y="1483"/>
                  </a:cubicBezTo>
                  <a:cubicBezTo>
                    <a:pt x="1" y="2107"/>
                    <a:pt x="143" y="2751"/>
                    <a:pt x="516" y="3260"/>
                  </a:cubicBezTo>
                  <a:cubicBezTo>
                    <a:pt x="1188" y="4216"/>
                    <a:pt x="1995" y="4677"/>
                    <a:pt x="2984" y="4677"/>
                  </a:cubicBezTo>
                  <a:cubicBezTo>
                    <a:pt x="3086" y="4677"/>
                    <a:pt x="3188" y="4670"/>
                    <a:pt x="3296" y="4664"/>
                  </a:cubicBezTo>
                  <a:cubicBezTo>
                    <a:pt x="3588" y="4589"/>
                    <a:pt x="4347" y="3321"/>
                    <a:pt x="4924" y="1721"/>
                  </a:cubicBezTo>
                  <a:lnTo>
                    <a:pt x="4924" y="107"/>
                  </a:lnTo>
                  <a:lnTo>
                    <a:pt x="4903" y="100"/>
                  </a:lnTo>
                  <a:cubicBezTo>
                    <a:pt x="4897" y="100"/>
                    <a:pt x="4327" y="114"/>
                    <a:pt x="3778" y="114"/>
                  </a:cubicBezTo>
                  <a:cubicBezTo>
                    <a:pt x="3709" y="114"/>
                    <a:pt x="3640" y="115"/>
                    <a:pt x="3571" y="115"/>
                  </a:cubicBezTo>
                  <a:cubicBezTo>
                    <a:pt x="2806" y="115"/>
                    <a:pt x="2041" y="80"/>
                    <a:pt x="1283" y="5"/>
                  </a:cubicBezTo>
                  <a:cubicBezTo>
                    <a:pt x="1262" y="2"/>
                    <a:pt x="1241" y="1"/>
                    <a:pt x="1220" y="1"/>
                  </a:cubicBezTo>
                  <a:close/>
                </a:path>
              </a:pathLst>
            </a:custGeom>
            <a:solidFill>
              <a:srgbClr val="7F92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30" name="Google Shape;16530;p86"/>
            <p:cNvSpPr/>
            <p:nvPr/>
          </p:nvSpPr>
          <p:spPr>
            <a:xfrm>
              <a:off x="3616801" y="2978054"/>
              <a:ext cx="130757" cy="98415"/>
            </a:xfrm>
            <a:custGeom>
              <a:avLst/>
              <a:gdLst/>
              <a:ahLst/>
              <a:cxnLst/>
              <a:rect l="l" t="t" r="r" b="b"/>
              <a:pathLst>
                <a:path w="4985" h="3752" extrusionOk="0">
                  <a:moveTo>
                    <a:pt x="1732" y="1"/>
                  </a:moveTo>
                  <a:cubicBezTo>
                    <a:pt x="916" y="1"/>
                    <a:pt x="454" y="225"/>
                    <a:pt x="190" y="456"/>
                  </a:cubicBezTo>
                  <a:cubicBezTo>
                    <a:pt x="41" y="591"/>
                    <a:pt x="1" y="802"/>
                    <a:pt x="89" y="985"/>
                  </a:cubicBezTo>
                  <a:cubicBezTo>
                    <a:pt x="374" y="1595"/>
                    <a:pt x="577" y="2341"/>
                    <a:pt x="299" y="3188"/>
                  </a:cubicBezTo>
                  <a:cubicBezTo>
                    <a:pt x="448" y="3358"/>
                    <a:pt x="1418" y="3751"/>
                    <a:pt x="4415" y="3751"/>
                  </a:cubicBezTo>
                  <a:lnTo>
                    <a:pt x="4571" y="3751"/>
                  </a:lnTo>
                  <a:cubicBezTo>
                    <a:pt x="4828" y="3744"/>
                    <a:pt x="4984" y="3473"/>
                    <a:pt x="4862" y="3249"/>
                  </a:cubicBezTo>
                  <a:cubicBezTo>
                    <a:pt x="4422" y="2429"/>
                    <a:pt x="3438" y="937"/>
                    <a:pt x="2042" y="76"/>
                  </a:cubicBezTo>
                  <a:cubicBezTo>
                    <a:pt x="1967" y="29"/>
                    <a:pt x="1886" y="8"/>
                    <a:pt x="1804" y="1"/>
                  </a:cubicBezTo>
                  <a:cubicBezTo>
                    <a:pt x="1780" y="1"/>
                    <a:pt x="1756" y="1"/>
                    <a:pt x="1732" y="1"/>
                  </a:cubicBezTo>
                  <a:close/>
                </a:path>
              </a:pathLst>
            </a:custGeom>
            <a:solidFill>
              <a:srgbClr val="7F92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31" name="Google Shape;16531;p86"/>
            <p:cNvSpPr/>
            <p:nvPr/>
          </p:nvSpPr>
          <p:spPr>
            <a:xfrm>
              <a:off x="3618060" y="2978054"/>
              <a:ext cx="127373" cy="90415"/>
            </a:xfrm>
            <a:custGeom>
              <a:avLst/>
              <a:gdLst/>
              <a:ahLst/>
              <a:cxnLst/>
              <a:rect l="l" t="t" r="r" b="b"/>
              <a:pathLst>
                <a:path w="4856" h="3447" extrusionOk="0">
                  <a:moveTo>
                    <a:pt x="1684" y="1"/>
                  </a:moveTo>
                  <a:cubicBezTo>
                    <a:pt x="868" y="1"/>
                    <a:pt x="406" y="225"/>
                    <a:pt x="142" y="456"/>
                  </a:cubicBezTo>
                  <a:cubicBezTo>
                    <a:pt x="48" y="537"/>
                    <a:pt x="0" y="652"/>
                    <a:pt x="0" y="774"/>
                  </a:cubicBezTo>
                  <a:cubicBezTo>
                    <a:pt x="1214" y="1547"/>
                    <a:pt x="3126" y="2700"/>
                    <a:pt x="4848" y="3446"/>
                  </a:cubicBezTo>
                  <a:cubicBezTo>
                    <a:pt x="4855" y="3378"/>
                    <a:pt x="4841" y="3304"/>
                    <a:pt x="4814" y="3243"/>
                  </a:cubicBezTo>
                  <a:cubicBezTo>
                    <a:pt x="4374" y="2429"/>
                    <a:pt x="3390" y="930"/>
                    <a:pt x="1994" y="69"/>
                  </a:cubicBezTo>
                  <a:cubicBezTo>
                    <a:pt x="1919" y="29"/>
                    <a:pt x="1838" y="1"/>
                    <a:pt x="1756" y="1"/>
                  </a:cubicBezTo>
                  <a:cubicBezTo>
                    <a:pt x="1732" y="1"/>
                    <a:pt x="1708" y="1"/>
                    <a:pt x="1684" y="1"/>
                  </a:cubicBezTo>
                  <a:close/>
                </a:path>
              </a:pathLst>
            </a:custGeom>
            <a:solidFill>
              <a:srgbClr val="C0C9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32" name="Google Shape;16532;p86"/>
            <p:cNvSpPr/>
            <p:nvPr/>
          </p:nvSpPr>
          <p:spPr>
            <a:xfrm>
              <a:off x="3768699" y="3136142"/>
              <a:ext cx="11935" cy="65339"/>
            </a:xfrm>
            <a:custGeom>
              <a:avLst/>
              <a:gdLst/>
              <a:ahLst/>
              <a:cxnLst/>
              <a:rect l="l" t="t" r="r" b="b"/>
              <a:pathLst>
                <a:path w="455" h="2491" extrusionOk="0">
                  <a:moveTo>
                    <a:pt x="225" y="1"/>
                  </a:moveTo>
                  <a:cubicBezTo>
                    <a:pt x="116" y="1"/>
                    <a:pt x="7" y="74"/>
                    <a:pt x="0" y="219"/>
                  </a:cubicBezTo>
                  <a:lnTo>
                    <a:pt x="0" y="2260"/>
                  </a:lnTo>
                  <a:cubicBezTo>
                    <a:pt x="0" y="2389"/>
                    <a:pt x="102" y="2491"/>
                    <a:pt x="231" y="2491"/>
                  </a:cubicBezTo>
                  <a:cubicBezTo>
                    <a:pt x="353" y="2491"/>
                    <a:pt x="455" y="2389"/>
                    <a:pt x="455" y="2267"/>
                  </a:cubicBezTo>
                  <a:lnTo>
                    <a:pt x="455" y="219"/>
                  </a:lnTo>
                  <a:cubicBezTo>
                    <a:pt x="444" y="74"/>
                    <a:pt x="334" y="1"/>
                    <a:pt x="225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33" name="Google Shape;16533;p86"/>
            <p:cNvSpPr/>
            <p:nvPr/>
          </p:nvSpPr>
          <p:spPr>
            <a:xfrm>
              <a:off x="3602033" y="2960637"/>
              <a:ext cx="20302" cy="20486"/>
            </a:xfrm>
            <a:custGeom>
              <a:avLst/>
              <a:gdLst/>
              <a:ahLst/>
              <a:cxnLst/>
              <a:rect l="l" t="t" r="r" b="b"/>
              <a:pathLst>
                <a:path w="774" h="781" extrusionOk="0">
                  <a:moveTo>
                    <a:pt x="387" y="1"/>
                  </a:moveTo>
                  <a:cubicBezTo>
                    <a:pt x="177" y="1"/>
                    <a:pt x="1" y="177"/>
                    <a:pt x="1" y="387"/>
                  </a:cubicBezTo>
                  <a:cubicBezTo>
                    <a:pt x="1" y="604"/>
                    <a:pt x="177" y="781"/>
                    <a:pt x="387" y="781"/>
                  </a:cubicBezTo>
                  <a:cubicBezTo>
                    <a:pt x="604" y="781"/>
                    <a:pt x="774" y="604"/>
                    <a:pt x="774" y="387"/>
                  </a:cubicBezTo>
                  <a:cubicBezTo>
                    <a:pt x="774" y="177"/>
                    <a:pt x="604" y="1"/>
                    <a:pt x="387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34" name="Google Shape;16534;p86"/>
            <p:cNvSpPr/>
            <p:nvPr/>
          </p:nvSpPr>
          <p:spPr>
            <a:xfrm>
              <a:off x="3635293" y="3099919"/>
              <a:ext cx="127373" cy="111530"/>
            </a:xfrm>
            <a:custGeom>
              <a:avLst/>
              <a:gdLst/>
              <a:ahLst/>
              <a:cxnLst/>
              <a:rect l="l" t="t" r="r" b="b"/>
              <a:pathLst>
                <a:path w="4856" h="4252" extrusionOk="0">
                  <a:moveTo>
                    <a:pt x="2916" y="0"/>
                  </a:moveTo>
                  <a:lnTo>
                    <a:pt x="611" y="1370"/>
                  </a:lnTo>
                  <a:lnTo>
                    <a:pt x="41" y="1411"/>
                  </a:lnTo>
                  <a:cubicBezTo>
                    <a:pt x="14" y="1560"/>
                    <a:pt x="1" y="1716"/>
                    <a:pt x="8" y="1872"/>
                  </a:cubicBezTo>
                  <a:lnTo>
                    <a:pt x="3215" y="1655"/>
                  </a:lnTo>
                  <a:lnTo>
                    <a:pt x="1242" y="4001"/>
                  </a:lnTo>
                  <a:cubicBezTo>
                    <a:pt x="1364" y="4089"/>
                    <a:pt x="1493" y="4177"/>
                    <a:pt x="1628" y="4252"/>
                  </a:cubicBezTo>
                  <a:lnTo>
                    <a:pt x="4856" y="427"/>
                  </a:lnTo>
                  <a:lnTo>
                    <a:pt x="4856" y="0"/>
                  </a:lnTo>
                  <a:lnTo>
                    <a:pt x="4835" y="0"/>
                  </a:lnTo>
                  <a:lnTo>
                    <a:pt x="4618" y="7"/>
                  </a:lnTo>
                  <a:lnTo>
                    <a:pt x="3628" y="1173"/>
                  </a:lnTo>
                  <a:lnTo>
                    <a:pt x="1615" y="1309"/>
                  </a:lnTo>
                  <a:lnTo>
                    <a:pt x="3791" y="14"/>
                  </a:lnTo>
                  <a:lnTo>
                    <a:pt x="3710" y="14"/>
                  </a:lnTo>
                  <a:cubicBezTo>
                    <a:pt x="3432" y="14"/>
                    <a:pt x="3167" y="14"/>
                    <a:pt x="2916" y="0"/>
                  </a:cubicBezTo>
                  <a:close/>
                </a:path>
              </a:pathLst>
            </a:custGeom>
            <a:solidFill>
              <a:srgbClr val="5D74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35" name="Google Shape;16535;p86"/>
            <p:cNvSpPr/>
            <p:nvPr/>
          </p:nvSpPr>
          <p:spPr>
            <a:xfrm>
              <a:off x="3756764" y="3070043"/>
              <a:ext cx="35778" cy="77746"/>
            </a:xfrm>
            <a:custGeom>
              <a:avLst/>
              <a:gdLst/>
              <a:ahLst/>
              <a:cxnLst/>
              <a:rect l="l" t="t" r="r" b="b"/>
              <a:pathLst>
                <a:path w="1364" h="2964" extrusionOk="0">
                  <a:moveTo>
                    <a:pt x="686" y="0"/>
                  </a:moveTo>
                  <a:cubicBezTo>
                    <a:pt x="306" y="0"/>
                    <a:pt x="1" y="665"/>
                    <a:pt x="1" y="1485"/>
                  </a:cubicBezTo>
                  <a:cubicBezTo>
                    <a:pt x="1" y="2299"/>
                    <a:pt x="306" y="2963"/>
                    <a:pt x="686" y="2963"/>
                  </a:cubicBezTo>
                  <a:cubicBezTo>
                    <a:pt x="1059" y="2963"/>
                    <a:pt x="1364" y="2299"/>
                    <a:pt x="1364" y="1485"/>
                  </a:cubicBezTo>
                  <a:cubicBezTo>
                    <a:pt x="1364" y="665"/>
                    <a:pt x="1059" y="0"/>
                    <a:pt x="686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36" name="Google Shape;16536;p86"/>
            <p:cNvSpPr/>
            <p:nvPr/>
          </p:nvSpPr>
          <p:spPr>
            <a:xfrm>
              <a:off x="3637260" y="3157887"/>
              <a:ext cx="51909" cy="38978"/>
            </a:xfrm>
            <a:custGeom>
              <a:avLst/>
              <a:gdLst/>
              <a:ahLst/>
              <a:cxnLst/>
              <a:rect l="l" t="t" r="r" b="b"/>
              <a:pathLst>
                <a:path w="1979" h="1486" extrusionOk="0">
                  <a:moveTo>
                    <a:pt x="1819" y="0"/>
                  </a:moveTo>
                  <a:cubicBezTo>
                    <a:pt x="1816" y="0"/>
                    <a:pt x="1814" y="0"/>
                    <a:pt x="1811" y="1"/>
                  </a:cubicBezTo>
                  <a:lnTo>
                    <a:pt x="0" y="123"/>
                  </a:lnTo>
                  <a:cubicBezTo>
                    <a:pt x="68" y="414"/>
                    <a:pt x="197" y="692"/>
                    <a:pt x="373" y="943"/>
                  </a:cubicBezTo>
                  <a:cubicBezTo>
                    <a:pt x="509" y="1140"/>
                    <a:pt x="665" y="1316"/>
                    <a:pt x="834" y="1486"/>
                  </a:cubicBezTo>
                  <a:lnTo>
                    <a:pt x="1913" y="211"/>
                  </a:lnTo>
                  <a:cubicBezTo>
                    <a:pt x="1979" y="125"/>
                    <a:pt x="1922" y="0"/>
                    <a:pt x="1819" y="0"/>
                  </a:cubicBezTo>
                  <a:close/>
                </a:path>
              </a:pathLst>
            </a:custGeom>
            <a:solidFill>
              <a:srgbClr val="C0C9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37" name="Google Shape;16537;p86"/>
            <p:cNvSpPr/>
            <p:nvPr/>
          </p:nvSpPr>
          <p:spPr>
            <a:xfrm>
              <a:off x="3624617" y="3046200"/>
              <a:ext cx="113156" cy="30269"/>
            </a:xfrm>
            <a:custGeom>
              <a:avLst/>
              <a:gdLst/>
              <a:ahLst/>
              <a:cxnLst/>
              <a:rect l="l" t="t" r="r" b="b"/>
              <a:pathLst>
                <a:path w="4314" h="1154" extrusionOk="0">
                  <a:moveTo>
                    <a:pt x="123" y="0"/>
                  </a:moveTo>
                  <a:cubicBezTo>
                    <a:pt x="103" y="197"/>
                    <a:pt x="62" y="394"/>
                    <a:pt x="1" y="590"/>
                  </a:cubicBezTo>
                  <a:cubicBezTo>
                    <a:pt x="150" y="760"/>
                    <a:pt x="1120" y="1153"/>
                    <a:pt x="4117" y="1153"/>
                  </a:cubicBezTo>
                  <a:lnTo>
                    <a:pt x="4273" y="1153"/>
                  </a:lnTo>
                  <a:cubicBezTo>
                    <a:pt x="4286" y="1146"/>
                    <a:pt x="4300" y="1146"/>
                    <a:pt x="4313" y="1146"/>
                  </a:cubicBezTo>
                  <a:cubicBezTo>
                    <a:pt x="2883" y="923"/>
                    <a:pt x="1472" y="543"/>
                    <a:pt x="123" y="0"/>
                  </a:cubicBez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538" name="Google Shape;16538;p86"/>
          <p:cNvGrpSpPr/>
          <p:nvPr/>
        </p:nvGrpSpPr>
        <p:grpSpPr>
          <a:xfrm>
            <a:off x="3032711" y="2911718"/>
            <a:ext cx="396125" cy="359062"/>
            <a:chOff x="3032711" y="2911718"/>
            <a:chExt cx="396125" cy="359062"/>
          </a:xfrm>
        </p:grpSpPr>
        <p:sp>
          <p:nvSpPr>
            <p:cNvPr id="16539" name="Google Shape;16539;p86"/>
            <p:cNvSpPr/>
            <p:nvPr/>
          </p:nvSpPr>
          <p:spPr>
            <a:xfrm>
              <a:off x="3075781" y="2911718"/>
              <a:ext cx="25810" cy="46821"/>
            </a:xfrm>
            <a:custGeom>
              <a:avLst/>
              <a:gdLst/>
              <a:ahLst/>
              <a:cxnLst/>
              <a:rect l="l" t="t" r="r" b="b"/>
              <a:pathLst>
                <a:path w="984" h="1785" extrusionOk="0">
                  <a:moveTo>
                    <a:pt x="312" y="1"/>
                  </a:moveTo>
                  <a:cubicBezTo>
                    <a:pt x="150" y="1"/>
                    <a:pt x="1" y="186"/>
                    <a:pt x="115" y="361"/>
                  </a:cubicBezTo>
                  <a:cubicBezTo>
                    <a:pt x="495" y="862"/>
                    <a:pt x="529" y="1561"/>
                    <a:pt x="529" y="1568"/>
                  </a:cubicBezTo>
                  <a:cubicBezTo>
                    <a:pt x="529" y="1690"/>
                    <a:pt x="630" y="1785"/>
                    <a:pt x="753" y="1785"/>
                  </a:cubicBezTo>
                  <a:lnTo>
                    <a:pt x="759" y="1785"/>
                  </a:lnTo>
                  <a:cubicBezTo>
                    <a:pt x="888" y="1785"/>
                    <a:pt x="983" y="1676"/>
                    <a:pt x="983" y="1547"/>
                  </a:cubicBezTo>
                  <a:cubicBezTo>
                    <a:pt x="976" y="1513"/>
                    <a:pt x="942" y="700"/>
                    <a:pt x="481" y="83"/>
                  </a:cubicBezTo>
                  <a:cubicBezTo>
                    <a:pt x="431" y="25"/>
                    <a:pt x="371" y="1"/>
                    <a:pt x="312" y="1"/>
                  </a:cubicBezTo>
                  <a:close/>
                </a:path>
              </a:pathLst>
            </a:custGeom>
            <a:solidFill>
              <a:srgbClr val="C1CE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40" name="Google Shape;16540;p86"/>
            <p:cNvSpPr/>
            <p:nvPr/>
          </p:nvSpPr>
          <p:spPr>
            <a:xfrm>
              <a:off x="3051098" y="2926066"/>
              <a:ext cx="35542" cy="32473"/>
            </a:xfrm>
            <a:custGeom>
              <a:avLst/>
              <a:gdLst/>
              <a:ahLst/>
              <a:cxnLst/>
              <a:rect l="l" t="t" r="r" b="b"/>
              <a:pathLst>
                <a:path w="1355" h="1238" extrusionOk="0">
                  <a:moveTo>
                    <a:pt x="324" y="0"/>
                  </a:moveTo>
                  <a:cubicBezTo>
                    <a:pt x="112" y="0"/>
                    <a:pt x="0" y="311"/>
                    <a:pt x="222" y="431"/>
                  </a:cubicBezTo>
                  <a:cubicBezTo>
                    <a:pt x="500" y="587"/>
                    <a:pt x="724" y="824"/>
                    <a:pt x="866" y="1109"/>
                  </a:cubicBezTo>
                  <a:cubicBezTo>
                    <a:pt x="907" y="1183"/>
                    <a:pt x="982" y="1224"/>
                    <a:pt x="1070" y="1224"/>
                  </a:cubicBezTo>
                  <a:lnTo>
                    <a:pt x="1070" y="1238"/>
                  </a:lnTo>
                  <a:cubicBezTo>
                    <a:pt x="1246" y="1238"/>
                    <a:pt x="1355" y="1048"/>
                    <a:pt x="1266" y="899"/>
                  </a:cubicBezTo>
                  <a:cubicBezTo>
                    <a:pt x="921" y="254"/>
                    <a:pt x="432" y="24"/>
                    <a:pt x="412" y="17"/>
                  </a:cubicBezTo>
                  <a:cubicBezTo>
                    <a:pt x="381" y="5"/>
                    <a:pt x="352" y="0"/>
                    <a:pt x="324" y="0"/>
                  </a:cubicBezTo>
                  <a:close/>
                </a:path>
              </a:pathLst>
            </a:custGeom>
            <a:solidFill>
              <a:srgbClr val="C1CE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41" name="Google Shape;16541;p86"/>
            <p:cNvSpPr/>
            <p:nvPr/>
          </p:nvSpPr>
          <p:spPr>
            <a:xfrm>
              <a:off x="3168897" y="3190622"/>
              <a:ext cx="35122" cy="32289"/>
            </a:xfrm>
            <a:custGeom>
              <a:avLst/>
              <a:gdLst/>
              <a:ahLst/>
              <a:cxnLst/>
              <a:rect l="l" t="t" r="r" b="b"/>
              <a:pathLst>
                <a:path w="1339" h="1231" extrusionOk="0">
                  <a:moveTo>
                    <a:pt x="552" y="0"/>
                  </a:moveTo>
                  <a:lnTo>
                    <a:pt x="125" y="760"/>
                  </a:lnTo>
                  <a:cubicBezTo>
                    <a:pt x="0" y="979"/>
                    <a:pt x="167" y="1230"/>
                    <a:pt x="392" y="1230"/>
                  </a:cubicBezTo>
                  <a:cubicBezTo>
                    <a:pt x="424" y="1230"/>
                    <a:pt x="457" y="1225"/>
                    <a:pt x="491" y="1214"/>
                  </a:cubicBezTo>
                  <a:lnTo>
                    <a:pt x="1339" y="950"/>
                  </a:lnTo>
                  <a:lnTo>
                    <a:pt x="552" y="0"/>
                  </a:lnTo>
                  <a:close/>
                </a:path>
              </a:pathLst>
            </a:custGeom>
            <a:solidFill>
              <a:srgbClr val="C8D3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42" name="Google Shape;16542;p86"/>
            <p:cNvSpPr/>
            <p:nvPr/>
          </p:nvSpPr>
          <p:spPr>
            <a:xfrm>
              <a:off x="3277280" y="3245941"/>
              <a:ext cx="29719" cy="24840"/>
            </a:xfrm>
            <a:custGeom>
              <a:avLst/>
              <a:gdLst/>
              <a:ahLst/>
              <a:cxnLst/>
              <a:rect l="l" t="t" r="r" b="b"/>
              <a:pathLst>
                <a:path w="1133" h="947" extrusionOk="0">
                  <a:moveTo>
                    <a:pt x="0" y="0"/>
                  </a:moveTo>
                  <a:lnTo>
                    <a:pt x="190" y="719"/>
                  </a:lnTo>
                  <a:cubicBezTo>
                    <a:pt x="231" y="868"/>
                    <a:pt x="362" y="947"/>
                    <a:pt x="494" y="947"/>
                  </a:cubicBezTo>
                  <a:cubicBezTo>
                    <a:pt x="602" y="947"/>
                    <a:pt x="712" y="893"/>
                    <a:pt x="773" y="780"/>
                  </a:cubicBezTo>
                  <a:lnTo>
                    <a:pt x="1133" y="11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8D3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43" name="Google Shape;16543;p86"/>
            <p:cNvSpPr/>
            <p:nvPr/>
          </p:nvSpPr>
          <p:spPr>
            <a:xfrm>
              <a:off x="3367799" y="3209822"/>
              <a:ext cx="28564" cy="26728"/>
            </a:xfrm>
            <a:custGeom>
              <a:avLst/>
              <a:gdLst/>
              <a:ahLst/>
              <a:cxnLst/>
              <a:rect l="l" t="t" r="r" b="b"/>
              <a:pathLst>
                <a:path w="1089" h="1019" extrusionOk="0">
                  <a:moveTo>
                    <a:pt x="1025" y="1"/>
                  </a:moveTo>
                  <a:lnTo>
                    <a:pt x="1" y="428"/>
                  </a:lnTo>
                  <a:lnTo>
                    <a:pt x="550" y="936"/>
                  </a:lnTo>
                  <a:cubicBezTo>
                    <a:pt x="613" y="993"/>
                    <a:pt x="686" y="1018"/>
                    <a:pt x="758" y="1018"/>
                  </a:cubicBezTo>
                  <a:cubicBezTo>
                    <a:pt x="928" y="1018"/>
                    <a:pt x="1088" y="878"/>
                    <a:pt x="1079" y="679"/>
                  </a:cubicBezTo>
                  <a:lnTo>
                    <a:pt x="1025" y="1"/>
                  </a:lnTo>
                  <a:close/>
                </a:path>
              </a:pathLst>
            </a:custGeom>
            <a:solidFill>
              <a:srgbClr val="C8D3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44" name="Google Shape;16544;p86"/>
            <p:cNvSpPr/>
            <p:nvPr/>
          </p:nvSpPr>
          <p:spPr>
            <a:xfrm>
              <a:off x="3155441" y="3089059"/>
              <a:ext cx="28486" cy="30978"/>
            </a:xfrm>
            <a:custGeom>
              <a:avLst/>
              <a:gdLst/>
              <a:ahLst/>
              <a:cxnLst/>
              <a:rect l="l" t="t" r="r" b="b"/>
              <a:pathLst>
                <a:path w="1086" h="1181" extrusionOk="0">
                  <a:moveTo>
                    <a:pt x="991" y="1"/>
                  </a:moveTo>
                  <a:lnTo>
                    <a:pt x="258" y="353"/>
                  </a:lnTo>
                  <a:cubicBezTo>
                    <a:pt x="1" y="475"/>
                    <a:pt x="28" y="848"/>
                    <a:pt x="299" y="936"/>
                  </a:cubicBezTo>
                  <a:lnTo>
                    <a:pt x="1086" y="1180"/>
                  </a:lnTo>
                  <a:lnTo>
                    <a:pt x="991" y="1"/>
                  </a:lnTo>
                  <a:close/>
                </a:path>
              </a:pathLst>
            </a:custGeom>
            <a:solidFill>
              <a:srgbClr val="C8D3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45" name="Google Shape;16545;p86"/>
            <p:cNvSpPr/>
            <p:nvPr/>
          </p:nvSpPr>
          <p:spPr>
            <a:xfrm>
              <a:off x="3096581" y="2941280"/>
              <a:ext cx="332255" cy="310432"/>
            </a:xfrm>
            <a:custGeom>
              <a:avLst/>
              <a:gdLst/>
              <a:ahLst/>
              <a:cxnLst/>
              <a:rect l="l" t="t" r="r" b="b"/>
              <a:pathLst>
                <a:path w="12667" h="11835" extrusionOk="0">
                  <a:moveTo>
                    <a:pt x="2462" y="0"/>
                  </a:moveTo>
                  <a:cubicBezTo>
                    <a:pt x="2046" y="0"/>
                    <a:pt x="1598" y="139"/>
                    <a:pt x="1160" y="461"/>
                  </a:cubicBezTo>
                  <a:cubicBezTo>
                    <a:pt x="1139" y="475"/>
                    <a:pt x="1119" y="495"/>
                    <a:pt x="1105" y="515"/>
                  </a:cubicBezTo>
                  <a:cubicBezTo>
                    <a:pt x="0" y="2014"/>
                    <a:pt x="1038" y="3641"/>
                    <a:pt x="2462" y="3641"/>
                  </a:cubicBezTo>
                  <a:cubicBezTo>
                    <a:pt x="2624" y="3641"/>
                    <a:pt x="2794" y="3621"/>
                    <a:pt x="2957" y="3580"/>
                  </a:cubicBezTo>
                  <a:cubicBezTo>
                    <a:pt x="2979" y="3572"/>
                    <a:pt x="3002" y="3568"/>
                    <a:pt x="3025" y="3568"/>
                  </a:cubicBezTo>
                  <a:cubicBezTo>
                    <a:pt x="3117" y="3568"/>
                    <a:pt x="3202" y="3631"/>
                    <a:pt x="3235" y="3729"/>
                  </a:cubicBezTo>
                  <a:cubicBezTo>
                    <a:pt x="3323" y="4021"/>
                    <a:pt x="3485" y="4285"/>
                    <a:pt x="3709" y="4502"/>
                  </a:cubicBezTo>
                  <a:cubicBezTo>
                    <a:pt x="3804" y="4590"/>
                    <a:pt x="3804" y="4746"/>
                    <a:pt x="3709" y="4834"/>
                  </a:cubicBezTo>
                  <a:cubicBezTo>
                    <a:pt x="3004" y="5513"/>
                    <a:pt x="2963" y="6631"/>
                    <a:pt x="3621" y="7357"/>
                  </a:cubicBezTo>
                  <a:cubicBezTo>
                    <a:pt x="3696" y="7445"/>
                    <a:pt x="3696" y="7574"/>
                    <a:pt x="3621" y="7662"/>
                  </a:cubicBezTo>
                  <a:cubicBezTo>
                    <a:pt x="3072" y="8265"/>
                    <a:pt x="2929" y="9235"/>
                    <a:pt x="3608" y="10164"/>
                  </a:cubicBezTo>
                  <a:cubicBezTo>
                    <a:pt x="3621" y="10184"/>
                    <a:pt x="3635" y="10205"/>
                    <a:pt x="3662" y="10218"/>
                  </a:cubicBezTo>
                  <a:cubicBezTo>
                    <a:pt x="4106" y="10553"/>
                    <a:pt x="4558" y="10697"/>
                    <a:pt x="4974" y="10697"/>
                  </a:cubicBezTo>
                  <a:cubicBezTo>
                    <a:pt x="5232" y="10697"/>
                    <a:pt x="5476" y="10642"/>
                    <a:pt x="5696" y="10544"/>
                  </a:cubicBezTo>
                  <a:cubicBezTo>
                    <a:pt x="5726" y="10530"/>
                    <a:pt x="5758" y="10524"/>
                    <a:pt x="5790" y="10524"/>
                  </a:cubicBezTo>
                  <a:cubicBezTo>
                    <a:pt x="5883" y="10524"/>
                    <a:pt x="5972" y="10581"/>
                    <a:pt x="6008" y="10673"/>
                  </a:cubicBezTo>
                  <a:cubicBezTo>
                    <a:pt x="6304" y="11445"/>
                    <a:pt x="7002" y="11835"/>
                    <a:pt x="7701" y="11835"/>
                  </a:cubicBezTo>
                  <a:cubicBezTo>
                    <a:pt x="8377" y="11835"/>
                    <a:pt x="9054" y="11470"/>
                    <a:pt x="9371" y="10734"/>
                  </a:cubicBezTo>
                  <a:cubicBezTo>
                    <a:pt x="9409" y="10647"/>
                    <a:pt x="9490" y="10595"/>
                    <a:pt x="9580" y="10595"/>
                  </a:cubicBezTo>
                  <a:cubicBezTo>
                    <a:pt x="9603" y="10595"/>
                    <a:pt x="9626" y="10598"/>
                    <a:pt x="9649" y="10605"/>
                  </a:cubicBezTo>
                  <a:cubicBezTo>
                    <a:pt x="9825" y="10666"/>
                    <a:pt x="10015" y="10693"/>
                    <a:pt x="10205" y="10693"/>
                  </a:cubicBezTo>
                  <a:cubicBezTo>
                    <a:pt x="11629" y="10693"/>
                    <a:pt x="12666" y="9059"/>
                    <a:pt x="11561" y="7567"/>
                  </a:cubicBezTo>
                  <a:cubicBezTo>
                    <a:pt x="11541" y="7547"/>
                    <a:pt x="11521" y="7533"/>
                    <a:pt x="11500" y="7520"/>
                  </a:cubicBezTo>
                  <a:cubicBezTo>
                    <a:pt x="11063" y="7198"/>
                    <a:pt x="10614" y="7059"/>
                    <a:pt x="10198" y="7059"/>
                  </a:cubicBezTo>
                  <a:cubicBezTo>
                    <a:pt x="9448" y="7059"/>
                    <a:pt x="8805" y="7511"/>
                    <a:pt x="8530" y="8157"/>
                  </a:cubicBezTo>
                  <a:cubicBezTo>
                    <a:pt x="8492" y="8244"/>
                    <a:pt x="8407" y="8296"/>
                    <a:pt x="8318" y="8296"/>
                  </a:cubicBezTo>
                  <a:cubicBezTo>
                    <a:pt x="8296" y="8296"/>
                    <a:pt x="8274" y="8293"/>
                    <a:pt x="8252" y="8286"/>
                  </a:cubicBezTo>
                  <a:cubicBezTo>
                    <a:pt x="8071" y="8224"/>
                    <a:pt x="7882" y="8195"/>
                    <a:pt x="7694" y="8195"/>
                  </a:cubicBezTo>
                  <a:cubicBezTo>
                    <a:pt x="7446" y="8195"/>
                    <a:pt x="7198" y="8247"/>
                    <a:pt x="6971" y="8347"/>
                  </a:cubicBezTo>
                  <a:cubicBezTo>
                    <a:pt x="6939" y="8361"/>
                    <a:pt x="6905" y="8368"/>
                    <a:pt x="6872" y="8368"/>
                  </a:cubicBezTo>
                  <a:cubicBezTo>
                    <a:pt x="6780" y="8368"/>
                    <a:pt x="6694" y="8315"/>
                    <a:pt x="6659" y="8225"/>
                  </a:cubicBezTo>
                  <a:cubicBezTo>
                    <a:pt x="6584" y="8015"/>
                    <a:pt x="6462" y="7825"/>
                    <a:pt x="6313" y="7662"/>
                  </a:cubicBezTo>
                  <a:cubicBezTo>
                    <a:pt x="6238" y="7574"/>
                    <a:pt x="6238" y="7445"/>
                    <a:pt x="6313" y="7364"/>
                  </a:cubicBezTo>
                  <a:cubicBezTo>
                    <a:pt x="6971" y="6631"/>
                    <a:pt x="6930" y="5513"/>
                    <a:pt x="6225" y="4834"/>
                  </a:cubicBezTo>
                  <a:cubicBezTo>
                    <a:pt x="6123" y="4746"/>
                    <a:pt x="6123" y="4590"/>
                    <a:pt x="6225" y="4495"/>
                  </a:cubicBezTo>
                  <a:cubicBezTo>
                    <a:pt x="6849" y="3906"/>
                    <a:pt x="7045" y="2868"/>
                    <a:pt x="6327" y="1885"/>
                  </a:cubicBezTo>
                  <a:cubicBezTo>
                    <a:pt x="6306" y="1865"/>
                    <a:pt x="6286" y="1844"/>
                    <a:pt x="6266" y="1831"/>
                  </a:cubicBezTo>
                  <a:cubicBezTo>
                    <a:pt x="5825" y="1506"/>
                    <a:pt x="5374" y="1365"/>
                    <a:pt x="4958" y="1365"/>
                  </a:cubicBezTo>
                  <a:cubicBezTo>
                    <a:pt x="4790" y="1365"/>
                    <a:pt x="4629" y="1388"/>
                    <a:pt x="4475" y="1431"/>
                  </a:cubicBezTo>
                  <a:cubicBezTo>
                    <a:pt x="4454" y="1437"/>
                    <a:pt x="4433" y="1439"/>
                    <a:pt x="4412" y="1439"/>
                  </a:cubicBezTo>
                  <a:cubicBezTo>
                    <a:pt x="4313" y="1439"/>
                    <a:pt x="4225" y="1377"/>
                    <a:pt x="4197" y="1281"/>
                  </a:cubicBezTo>
                  <a:cubicBezTo>
                    <a:pt x="3968" y="539"/>
                    <a:pt x="3279" y="0"/>
                    <a:pt x="2462" y="0"/>
                  </a:cubicBezTo>
                  <a:close/>
                </a:path>
              </a:pathLst>
            </a:custGeom>
            <a:solidFill>
              <a:srgbClr val="E1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46" name="Google Shape;16546;p86"/>
            <p:cNvSpPr/>
            <p:nvPr/>
          </p:nvSpPr>
          <p:spPr>
            <a:xfrm>
              <a:off x="3109067" y="2981464"/>
              <a:ext cx="301986" cy="270117"/>
            </a:xfrm>
            <a:custGeom>
              <a:avLst/>
              <a:gdLst/>
              <a:ahLst/>
              <a:cxnLst/>
              <a:rect l="l" t="t" r="r" b="b"/>
              <a:pathLst>
                <a:path w="11513" h="10298" extrusionOk="0">
                  <a:moveTo>
                    <a:pt x="189" y="0"/>
                  </a:moveTo>
                  <a:cubicBezTo>
                    <a:pt x="0" y="1143"/>
                    <a:pt x="902" y="2117"/>
                    <a:pt x="1982" y="2117"/>
                  </a:cubicBezTo>
                  <a:cubicBezTo>
                    <a:pt x="2145" y="2117"/>
                    <a:pt x="2313" y="2095"/>
                    <a:pt x="2481" y="2048"/>
                  </a:cubicBezTo>
                  <a:cubicBezTo>
                    <a:pt x="2502" y="2042"/>
                    <a:pt x="2523" y="2039"/>
                    <a:pt x="2545" y="2039"/>
                  </a:cubicBezTo>
                  <a:cubicBezTo>
                    <a:pt x="2638" y="2039"/>
                    <a:pt x="2725" y="2098"/>
                    <a:pt x="2759" y="2197"/>
                  </a:cubicBezTo>
                  <a:cubicBezTo>
                    <a:pt x="2847" y="2489"/>
                    <a:pt x="3009" y="2753"/>
                    <a:pt x="3233" y="2970"/>
                  </a:cubicBezTo>
                  <a:cubicBezTo>
                    <a:pt x="3328" y="3058"/>
                    <a:pt x="3328" y="3214"/>
                    <a:pt x="3233" y="3302"/>
                  </a:cubicBezTo>
                  <a:cubicBezTo>
                    <a:pt x="2528" y="3981"/>
                    <a:pt x="2481" y="5099"/>
                    <a:pt x="3138" y="5825"/>
                  </a:cubicBezTo>
                  <a:cubicBezTo>
                    <a:pt x="3220" y="5913"/>
                    <a:pt x="3220" y="6042"/>
                    <a:pt x="3138" y="6130"/>
                  </a:cubicBezTo>
                  <a:cubicBezTo>
                    <a:pt x="2596" y="6733"/>
                    <a:pt x="2453" y="7703"/>
                    <a:pt x="3125" y="8625"/>
                  </a:cubicBezTo>
                  <a:lnTo>
                    <a:pt x="3186" y="8686"/>
                  </a:lnTo>
                  <a:cubicBezTo>
                    <a:pt x="3630" y="9021"/>
                    <a:pt x="4082" y="9165"/>
                    <a:pt x="4498" y="9165"/>
                  </a:cubicBezTo>
                  <a:cubicBezTo>
                    <a:pt x="4756" y="9165"/>
                    <a:pt x="5000" y="9110"/>
                    <a:pt x="5220" y="9012"/>
                  </a:cubicBezTo>
                  <a:cubicBezTo>
                    <a:pt x="5250" y="8998"/>
                    <a:pt x="5282" y="8992"/>
                    <a:pt x="5312" y="8992"/>
                  </a:cubicBezTo>
                  <a:cubicBezTo>
                    <a:pt x="5404" y="8992"/>
                    <a:pt x="5489" y="9049"/>
                    <a:pt x="5525" y="9141"/>
                  </a:cubicBezTo>
                  <a:cubicBezTo>
                    <a:pt x="5822" y="9909"/>
                    <a:pt x="6520" y="10298"/>
                    <a:pt x="7219" y="10298"/>
                  </a:cubicBezTo>
                  <a:cubicBezTo>
                    <a:pt x="7895" y="10298"/>
                    <a:pt x="8572" y="9935"/>
                    <a:pt x="8888" y="9202"/>
                  </a:cubicBezTo>
                  <a:cubicBezTo>
                    <a:pt x="8925" y="9118"/>
                    <a:pt x="9007" y="9066"/>
                    <a:pt x="9095" y="9066"/>
                  </a:cubicBezTo>
                  <a:cubicBezTo>
                    <a:pt x="9121" y="9066"/>
                    <a:pt x="9147" y="9070"/>
                    <a:pt x="9173" y="9080"/>
                  </a:cubicBezTo>
                  <a:cubicBezTo>
                    <a:pt x="9349" y="9134"/>
                    <a:pt x="9539" y="9168"/>
                    <a:pt x="9722" y="9168"/>
                  </a:cubicBezTo>
                  <a:cubicBezTo>
                    <a:pt x="10604" y="9161"/>
                    <a:pt x="11356" y="8537"/>
                    <a:pt x="11512" y="7669"/>
                  </a:cubicBezTo>
                  <a:lnTo>
                    <a:pt x="11512" y="7669"/>
                  </a:lnTo>
                  <a:cubicBezTo>
                    <a:pt x="11173" y="8042"/>
                    <a:pt x="10685" y="8259"/>
                    <a:pt x="10177" y="8259"/>
                  </a:cubicBezTo>
                  <a:cubicBezTo>
                    <a:pt x="10109" y="8259"/>
                    <a:pt x="10034" y="8252"/>
                    <a:pt x="9966" y="8246"/>
                  </a:cubicBezTo>
                  <a:cubicBezTo>
                    <a:pt x="9934" y="8241"/>
                    <a:pt x="9901" y="8239"/>
                    <a:pt x="9868" y="8239"/>
                  </a:cubicBezTo>
                  <a:cubicBezTo>
                    <a:pt x="9646" y="8239"/>
                    <a:pt x="9437" y="8338"/>
                    <a:pt x="9295" y="8510"/>
                  </a:cubicBezTo>
                  <a:cubicBezTo>
                    <a:pt x="9160" y="8673"/>
                    <a:pt x="9004" y="8808"/>
                    <a:pt x="8820" y="8910"/>
                  </a:cubicBezTo>
                  <a:cubicBezTo>
                    <a:pt x="8542" y="9080"/>
                    <a:pt x="8224" y="9168"/>
                    <a:pt x="7905" y="9168"/>
                  </a:cubicBezTo>
                  <a:cubicBezTo>
                    <a:pt x="7071" y="9168"/>
                    <a:pt x="6346" y="8605"/>
                    <a:pt x="6142" y="7798"/>
                  </a:cubicBezTo>
                  <a:cubicBezTo>
                    <a:pt x="6109" y="7681"/>
                    <a:pt x="5968" y="7562"/>
                    <a:pt x="5822" y="7562"/>
                  </a:cubicBezTo>
                  <a:cubicBezTo>
                    <a:pt x="5696" y="7562"/>
                    <a:pt x="5567" y="7649"/>
                    <a:pt x="5498" y="7900"/>
                  </a:cubicBezTo>
                  <a:cubicBezTo>
                    <a:pt x="5444" y="8091"/>
                    <a:pt x="5269" y="8219"/>
                    <a:pt x="5076" y="8219"/>
                  </a:cubicBezTo>
                  <a:cubicBezTo>
                    <a:pt x="5049" y="8219"/>
                    <a:pt x="5023" y="8216"/>
                    <a:pt x="4996" y="8212"/>
                  </a:cubicBezTo>
                  <a:cubicBezTo>
                    <a:pt x="4352" y="8062"/>
                    <a:pt x="3837" y="7581"/>
                    <a:pt x="3654" y="6950"/>
                  </a:cubicBezTo>
                  <a:cubicBezTo>
                    <a:pt x="3579" y="6693"/>
                    <a:pt x="3769" y="6435"/>
                    <a:pt x="4040" y="6435"/>
                  </a:cubicBezTo>
                  <a:lnTo>
                    <a:pt x="4488" y="6435"/>
                  </a:lnTo>
                  <a:cubicBezTo>
                    <a:pt x="5084" y="6435"/>
                    <a:pt x="5640" y="6144"/>
                    <a:pt x="5979" y="5655"/>
                  </a:cubicBezTo>
                  <a:lnTo>
                    <a:pt x="5979" y="5655"/>
                  </a:lnTo>
                  <a:cubicBezTo>
                    <a:pt x="5787" y="5721"/>
                    <a:pt x="5589" y="5753"/>
                    <a:pt x="5391" y="5753"/>
                  </a:cubicBezTo>
                  <a:cubicBezTo>
                    <a:pt x="5240" y="5753"/>
                    <a:pt x="5089" y="5734"/>
                    <a:pt x="4942" y="5696"/>
                  </a:cubicBezTo>
                  <a:cubicBezTo>
                    <a:pt x="4298" y="5520"/>
                    <a:pt x="3796" y="5018"/>
                    <a:pt x="3633" y="4374"/>
                  </a:cubicBezTo>
                  <a:cubicBezTo>
                    <a:pt x="3572" y="4123"/>
                    <a:pt x="3565" y="3865"/>
                    <a:pt x="3606" y="3608"/>
                  </a:cubicBezTo>
                  <a:cubicBezTo>
                    <a:pt x="3634" y="3475"/>
                    <a:pt x="3747" y="3383"/>
                    <a:pt x="3873" y="3383"/>
                  </a:cubicBezTo>
                  <a:cubicBezTo>
                    <a:pt x="3901" y="3383"/>
                    <a:pt x="3930" y="3387"/>
                    <a:pt x="3959" y="3397"/>
                  </a:cubicBezTo>
                  <a:cubicBezTo>
                    <a:pt x="4133" y="3451"/>
                    <a:pt x="4311" y="3476"/>
                    <a:pt x="4489" y="3476"/>
                  </a:cubicBezTo>
                  <a:cubicBezTo>
                    <a:pt x="4967" y="3476"/>
                    <a:pt x="5435" y="3288"/>
                    <a:pt x="5776" y="2936"/>
                  </a:cubicBezTo>
                  <a:lnTo>
                    <a:pt x="5796" y="2923"/>
                  </a:lnTo>
                  <a:cubicBezTo>
                    <a:pt x="5898" y="2814"/>
                    <a:pt x="5993" y="2685"/>
                    <a:pt x="6068" y="2557"/>
                  </a:cubicBezTo>
                  <a:lnTo>
                    <a:pt x="6068" y="2557"/>
                  </a:lnTo>
                  <a:cubicBezTo>
                    <a:pt x="5781" y="2719"/>
                    <a:pt x="5473" y="2795"/>
                    <a:pt x="5171" y="2795"/>
                  </a:cubicBezTo>
                  <a:cubicBezTo>
                    <a:pt x="4400" y="2795"/>
                    <a:pt x="3669" y="2302"/>
                    <a:pt x="3430" y="1499"/>
                  </a:cubicBezTo>
                  <a:cubicBezTo>
                    <a:pt x="3394" y="1368"/>
                    <a:pt x="3275" y="1284"/>
                    <a:pt x="3145" y="1284"/>
                  </a:cubicBezTo>
                  <a:cubicBezTo>
                    <a:pt x="3127" y="1284"/>
                    <a:pt x="3109" y="1285"/>
                    <a:pt x="3091" y="1289"/>
                  </a:cubicBezTo>
                  <a:cubicBezTo>
                    <a:pt x="2948" y="1323"/>
                    <a:pt x="2804" y="1339"/>
                    <a:pt x="2660" y="1339"/>
                  </a:cubicBezTo>
                  <a:cubicBezTo>
                    <a:pt x="2516" y="1339"/>
                    <a:pt x="2372" y="1323"/>
                    <a:pt x="2230" y="1289"/>
                  </a:cubicBezTo>
                  <a:cubicBezTo>
                    <a:pt x="1511" y="1119"/>
                    <a:pt x="1070" y="387"/>
                    <a:pt x="1070" y="387"/>
                  </a:cubicBezTo>
                  <a:lnTo>
                    <a:pt x="189" y="0"/>
                  </a:ln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47" name="Google Shape;16547;p86"/>
            <p:cNvSpPr/>
            <p:nvPr/>
          </p:nvSpPr>
          <p:spPr>
            <a:xfrm>
              <a:off x="3041787" y="2947312"/>
              <a:ext cx="95530" cy="95530"/>
            </a:xfrm>
            <a:custGeom>
              <a:avLst/>
              <a:gdLst/>
              <a:ahLst/>
              <a:cxnLst/>
              <a:rect l="l" t="t" r="r" b="b"/>
              <a:pathLst>
                <a:path w="3642" h="3642" extrusionOk="0">
                  <a:moveTo>
                    <a:pt x="1818" y="0"/>
                  </a:moveTo>
                  <a:cubicBezTo>
                    <a:pt x="814" y="0"/>
                    <a:pt x="1" y="814"/>
                    <a:pt x="1" y="1824"/>
                  </a:cubicBezTo>
                  <a:cubicBezTo>
                    <a:pt x="1" y="2828"/>
                    <a:pt x="814" y="3642"/>
                    <a:pt x="1818" y="3642"/>
                  </a:cubicBezTo>
                  <a:cubicBezTo>
                    <a:pt x="2828" y="3642"/>
                    <a:pt x="3642" y="2828"/>
                    <a:pt x="3642" y="1824"/>
                  </a:cubicBezTo>
                  <a:cubicBezTo>
                    <a:pt x="3642" y="814"/>
                    <a:pt x="2828" y="0"/>
                    <a:pt x="1818" y="0"/>
                  </a:cubicBezTo>
                  <a:close/>
                </a:path>
              </a:pathLst>
            </a:custGeom>
            <a:solidFill>
              <a:srgbClr val="E3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48" name="Google Shape;16548;p86"/>
            <p:cNvSpPr/>
            <p:nvPr/>
          </p:nvSpPr>
          <p:spPr>
            <a:xfrm>
              <a:off x="3032711" y="2952637"/>
              <a:ext cx="99281" cy="90284"/>
            </a:xfrm>
            <a:custGeom>
              <a:avLst/>
              <a:gdLst/>
              <a:ahLst/>
              <a:cxnLst/>
              <a:rect l="l" t="t" r="r" b="b"/>
              <a:pathLst>
                <a:path w="3785" h="3442" extrusionOk="0">
                  <a:moveTo>
                    <a:pt x="1344" y="1"/>
                  </a:moveTo>
                  <a:lnTo>
                    <a:pt x="1344" y="1"/>
                  </a:lnTo>
                  <a:cubicBezTo>
                    <a:pt x="238" y="557"/>
                    <a:pt x="1" y="2035"/>
                    <a:pt x="876" y="2910"/>
                  </a:cubicBezTo>
                  <a:cubicBezTo>
                    <a:pt x="1236" y="3270"/>
                    <a:pt x="1699" y="3442"/>
                    <a:pt x="2157" y="3442"/>
                  </a:cubicBezTo>
                  <a:cubicBezTo>
                    <a:pt x="2812" y="3442"/>
                    <a:pt x="3458" y="3092"/>
                    <a:pt x="3785" y="2442"/>
                  </a:cubicBezTo>
                  <a:lnTo>
                    <a:pt x="3785" y="2442"/>
                  </a:lnTo>
                  <a:cubicBezTo>
                    <a:pt x="3534" y="2577"/>
                    <a:pt x="3249" y="2645"/>
                    <a:pt x="2964" y="2645"/>
                  </a:cubicBezTo>
                  <a:cubicBezTo>
                    <a:pt x="1601" y="2645"/>
                    <a:pt x="727" y="1208"/>
                    <a:pt x="1344" y="1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49" name="Google Shape;16549;p86"/>
            <p:cNvSpPr/>
            <p:nvPr/>
          </p:nvSpPr>
          <p:spPr>
            <a:xfrm>
              <a:off x="3071663" y="2971156"/>
              <a:ext cx="23869" cy="24027"/>
            </a:xfrm>
            <a:custGeom>
              <a:avLst/>
              <a:gdLst/>
              <a:ahLst/>
              <a:cxnLst/>
              <a:rect l="l" t="t" r="r" b="b"/>
              <a:pathLst>
                <a:path w="910" h="916" extrusionOk="0">
                  <a:moveTo>
                    <a:pt x="455" y="0"/>
                  </a:moveTo>
                  <a:cubicBezTo>
                    <a:pt x="204" y="0"/>
                    <a:pt x="1" y="203"/>
                    <a:pt x="1" y="461"/>
                  </a:cubicBezTo>
                  <a:cubicBezTo>
                    <a:pt x="1" y="712"/>
                    <a:pt x="204" y="915"/>
                    <a:pt x="455" y="915"/>
                  </a:cubicBezTo>
                  <a:cubicBezTo>
                    <a:pt x="706" y="915"/>
                    <a:pt x="910" y="712"/>
                    <a:pt x="910" y="461"/>
                  </a:cubicBezTo>
                  <a:cubicBezTo>
                    <a:pt x="910" y="203"/>
                    <a:pt x="706" y="0"/>
                    <a:pt x="455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50" name="Google Shape;16550;p86"/>
            <p:cNvSpPr/>
            <p:nvPr/>
          </p:nvSpPr>
          <p:spPr>
            <a:xfrm>
              <a:off x="3083597" y="2971156"/>
              <a:ext cx="11935" cy="11935"/>
            </a:xfrm>
            <a:custGeom>
              <a:avLst/>
              <a:gdLst/>
              <a:ahLst/>
              <a:cxnLst/>
              <a:rect l="l" t="t" r="r" b="b"/>
              <a:pathLst>
                <a:path w="455" h="455" extrusionOk="0">
                  <a:moveTo>
                    <a:pt x="224" y="0"/>
                  </a:moveTo>
                  <a:cubicBezTo>
                    <a:pt x="102" y="0"/>
                    <a:pt x="0" y="102"/>
                    <a:pt x="0" y="231"/>
                  </a:cubicBezTo>
                  <a:cubicBezTo>
                    <a:pt x="0" y="353"/>
                    <a:pt x="102" y="454"/>
                    <a:pt x="224" y="454"/>
                  </a:cubicBezTo>
                  <a:cubicBezTo>
                    <a:pt x="353" y="454"/>
                    <a:pt x="455" y="353"/>
                    <a:pt x="455" y="231"/>
                  </a:cubicBezTo>
                  <a:cubicBezTo>
                    <a:pt x="455" y="102"/>
                    <a:pt x="353" y="0"/>
                    <a:pt x="22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551" name="Google Shape;16551;p86"/>
          <p:cNvGrpSpPr/>
          <p:nvPr/>
        </p:nvGrpSpPr>
        <p:grpSpPr>
          <a:xfrm>
            <a:off x="7417764" y="1513397"/>
            <a:ext cx="373174" cy="367692"/>
            <a:chOff x="7417764" y="1513397"/>
            <a:chExt cx="373174" cy="367692"/>
          </a:xfrm>
        </p:grpSpPr>
        <p:sp>
          <p:nvSpPr>
            <p:cNvPr id="16552" name="Google Shape;16552;p86"/>
            <p:cNvSpPr/>
            <p:nvPr/>
          </p:nvSpPr>
          <p:spPr>
            <a:xfrm>
              <a:off x="7659841" y="1513397"/>
              <a:ext cx="131098" cy="139517"/>
            </a:xfrm>
            <a:custGeom>
              <a:avLst/>
              <a:gdLst/>
              <a:ahLst/>
              <a:cxnLst/>
              <a:rect l="l" t="t" r="r" b="b"/>
              <a:pathLst>
                <a:path w="4998" h="5319" extrusionOk="0">
                  <a:moveTo>
                    <a:pt x="4565" y="0"/>
                  </a:moveTo>
                  <a:cubicBezTo>
                    <a:pt x="2402" y="0"/>
                    <a:pt x="564" y="1656"/>
                    <a:pt x="0" y="2260"/>
                  </a:cubicBezTo>
                  <a:lnTo>
                    <a:pt x="2821" y="5318"/>
                  </a:lnTo>
                  <a:cubicBezTo>
                    <a:pt x="4476" y="4376"/>
                    <a:pt x="4842" y="3162"/>
                    <a:pt x="4686" y="1650"/>
                  </a:cubicBezTo>
                  <a:cubicBezTo>
                    <a:pt x="4625" y="1040"/>
                    <a:pt x="4760" y="626"/>
                    <a:pt x="4909" y="369"/>
                  </a:cubicBezTo>
                  <a:cubicBezTo>
                    <a:pt x="4998" y="213"/>
                    <a:pt x="4889" y="9"/>
                    <a:pt x="4706" y="2"/>
                  </a:cubicBezTo>
                  <a:cubicBezTo>
                    <a:pt x="4659" y="1"/>
                    <a:pt x="4612" y="0"/>
                    <a:pt x="4565" y="0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53" name="Google Shape;16553;p86"/>
            <p:cNvSpPr/>
            <p:nvPr/>
          </p:nvSpPr>
          <p:spPr>
            <a:xfrm>
              <a:off x="7693441" y="1515941"/>
              <a:ext cx="96421" cy="136973"/>
            </a:xfrm>
            <a:custGeom>
              <a:avLst/>
              <a:gdLst/>
              <a:ahLst/>
              <a:cxnLst/>
              <a:rect l="l" t="t" r="r" b="b"/>
              <a:pathLst>
                <a:path w="3676" h="5222" extrusionOk="0">
                  <a:moveTo>
                    <a:pt x="3608" y="0"/>
                  </a:moveTo>
                  <a:cubicBezTo>
                    <a:pt x="2489" y="265"/>
                    <a:pt x="950" y="1214"/>
                    <a:pt x="1" y="3547"/>
                  </a:cubicBezTo>
                  <a:lnTo>
                    <a:pt x="1540" y="5221"/>
                  </a:lnTo>
                  <a:cubicBezTo>
                    <a:pt x="3195" y="4279"/>
                    <a:pt x="3561" y="3065"/>
                    <a:pt x="3405" y="1553"/>
                  </a:cubicBezTo>
                  <a:cubicBezTo>
                    <a:pt x="3344" y="943"/>
                    <a:pt x="3479" y="529"/>
                    <a:pt x="3628" y="272"/>
                  </a:cubicBezTo>
                  <a:cubicBezTo>
                    <a:pt x="3676" y="183"/>
                    <a:pt x="3669" y="82"/>
                    <a:pt x="3608" y="0"/>
                  </a:cubicBezTo>
                  <a:close/>
                </a:path>
              </a:pathLst>
            </a:custGeom>
            <a:solidFill>
              <a:srgbClr val="3D54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54" name="Google Shape;16554;p86"/>
            <p:cNvSpPr/>
            <p:nvPr/>
          </p:nvSpPr>
          <p:spPr>
            <a:xfrm>
              <a:off x="7417764" y="1513397"/>
              <a:ext cx="131281" cy="139517"/>
            </a:xfrm>
            <a:custGeom>
              <a:avLst/>
              <a:gdLst/>
              <a:ahLst/>
              <a:cxnLst/>
              <a:rect l="l" t="t" r="r" b="b"/>
              <a:pathLst>
                <a:path w="5005" h="5319" extrusionOk="0">
                  <a:moveTo>
                    <a:pt x="440" y="0"/>
                  </a:moveTo>
                  <a:cubicBezTo>
                    <a:pt x="393" y="0"/>
                    <a:pt x="346" y="1"/>
                    <a:pt x="299" y="2"/>
                  </a:cubicBezTo>
                  <a:cubicBezTo>
                    <a:pt x="109" y="9"/>
                    <a:pt x="1" y="213"/>
                    <a:pt x="96" y="369"/>
                  </a:cubicBezTo>
                  <a:cubicBezTo>
                    <a:pt x="238" y="626"/>
                    <a:pt x="381" y="1040"/>
                    <a:pt x="313" y="1650"/>
                  </a:cubicBezTo>
                  <a:cubicBezTo>
                    <a:pt x="157" y="3162"/>
                    <a:pt x="530" y="4376"/>
                    <a:pt x="2177" y="5318"/>
                  </a:cubicBezTo>
                  <a:lnTo>
                    <a:pt x="5005" y="2260"/>
                  </a:lnTo>
                  <a:cubicBezTo>
                    <a:pt x="4441" y="1656"/>
                    <a:pt x="2603" y="0"/>
                    <a:pt x="440" y="0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55" name="Google Shape;16555;p86"/>
            <p:cNvSpPr/>
            <p:nvPr/>
          </p:nvSpPr>
          <p:spPr>
            <a:xfrm>
              <a:off x="7419023" y="1515941"/>
              <a:ext cx="96421" cy="136973"/>
            </a:xfrm>
            <a:custGeom>
              <a:avLst/>
              <a:gdLst/>
              <a:ahLst/>
              <a:cxnLst/>
              <a:rect l="l" t="t" r="r" b="b"/>
              <a:pathLst>
                <a:path w="3676" h="5222" extrusionOk="0">
                  <a:moveTo>
                    <a:pt x="68" y="0"/>
                  </a:moveTo>
                  <a:cubicBezTo>
                    <a:pt x="7" y="82"/>
                    <a:pt x="0" y="183"/>
                    <a:pt x="48" y="272"/>
                  </a:cubicBezTo>
                  <a:cubicBezTo>
                    <a:pt x="190" y="529"/>
                    <a:pt x="333" y="943"/>
                    <a:pt x="265" y="1553"/>
                  </a:cubicBezTo>
                  <a:cubicBezTo>
                    <a:pt x="109" y="3065"/>
                    <a:pt x="482" y="4279"/>
                    <a:pt x="2129" y="5221"/>
                  </a:cubicBezTo>
                  <a:lnTo>
                    <a:pt x="3675" y="3547"/>
                  </a:lnTo>
                  <a:cubicBezTo>
                    <a:pt x="2726" y="1214"/>
                    <a:pt x="1180" y="265"/>
                    <a:pt x="68" y="0"/>
                  </a:cubicBezTo>
                  <a:close/>
                </a:path>
              </a:pathLst>
            </a:custGeom>
            <a:solidFill>
              <a:srgbClr val="3D54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56" name="Google Shape;16556;p86"/>
            <p:cNvSpPr/>
            <p:nvPr/>
          </p:nvSpPr>
          <p:spPr>
            <a:xfrm>
              <a:off x="7447115" y="1547942"/>
              <a:ext cx="314655" cy="333147"/>
            </a:xfrm>
            <a:custGeom>
              <a:avLst/>
              <a:gdLst/>
              <a:ahLst/>
              <a:cxnLst/>
              <a:rect l="l" t="t" r="r" b="b"/>
              <a:pathLst>
                <a:path w="11996" h="12701" extrusionOk="0">
                  <a:moveTo>
                    <a:pt x="5995" y="1"/>
                  </a:moveTo>
                  <a:cubicBezTo>
                    <a:pt x="2937" y="1"/>
                    <a:pt x="1" y="3818"/>
                    <a:pt x="1" y="6998"/>
                  </a:cubicBezTo>
                  <a:cubicBezTo>
                    <a:pt x="1" y="10179"/>
                    <a:pt x="2469" y="12701"/>
                    <a:pt x="5995" y="12701"/>
                  </a:cubicBezTo>
                  <a:cubicBezTo>
                    <a:pt x="9527" y="12701"/>
                    <a:pt x="11996" y="10179"/>
                    <a:pt x="11996" y="6998"/>
                  </a:cubicBezTo>
                  <a:cubicBezTo>
                    <a:pt x="11996" y="3818"/>
                    <a:pt x="9053" y="1"/>
                    <a:pt x="5995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57" name="Google Shape;16557;p86"/>
            <p:cNvSpPr/>
            <p:nvPr/>
          </p:nvSpPr>
          <p:spPr>
            <a:xfrm>
              <a:off x="7447115" y="1550617"/>
              <a:ext cx="134298" cy="324622"/>
            </a:xfrm>
            <a:custGeom>
              <a:avLst/>
              <a:gdLst/>
              <a:ahLst/>
              <a:cxnLst/>
              <a:rect l="l" t="t" r="r" b="b"/>
              <a:pathLst>
                <a:path w="5120" h="12376" extrusionOk="0">
                  <a:moveTo>
                    <a:pt x="5120" y="1"/>
                  </a:moveTo>
                  <a:cubicBezTo>
                    <a:pt x="2401" y="624"/>
                    <a:pt x="1" y="4021"/>
                    <a:pt x="1" y="6896"/>
                  </a:cubicBezTo>
                  <a:cubicBezTo>
                    <a:pt x="1" y="9514"/>
                    <a:pt x="1675" y="11690"/>
                    <a:pt x="4239" y="12375"/>
                  </a:cubicBezTo>
                  <a:cubicBezTo>
                    <a:pt x="2835" y="11141"/>
                    <a:pt x="2001" y="9215"/>
                    <a:pt x="2001" y="7019"/>
                  </a:cubicBezTo>
                  <a:cubicBezTo>
                    <a:pt x="2001" y="4483"/>
                    <a:pt x="3323" y="1614"/>
                    <a:pt x="5120" y="1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58" name="Google Shape;16558;p86"/>
            <p:cNvSpPr/>
            <p:nvPr/>
          </p:nvSpPr>
          <p:spPr>
            <a:xfrm>
              <a:off x="7518094" y="1665164"/>
              <a:ext cx="37011" cy="43227"/>
            </a:xfrm>
            <a:custGeom>
              <a:avLst/>
              <a:gdLst/>
              <a:ahLst/>
              <a:cxnLst/>
              <a:rect l="l" t="t" r="r" b="b"/>
              <a:pathLst>
                <a:path w="1411" h="1648" extrusionOk="0">
                  <a:moveTo>
                    <a:pt x="705" y="0"/>
                  </a:moveTo>
                  <a:cubicBezTo>
                    <a:pt x="312" y="0"/>
                    <a:pt x="0" y="319"/>
                    <a:pt x="0" y="705"/>
                  </a:cubicBezTo>
                  <a:lnTo>
                    <a:pt x="0" y="943"/>
                  </a:lnTo>
                  <a:cubicBezTo>
                    <a:pt x="0" y="1329"/>
                    <a:pt x="312" y="1648"/>
                    <a:pt x="705" y="1648"/>
                  </a:cubicBezTo>
                  <a:cubicBezTo>
                    <a:pt x="1092" y="1648"/>
                    <a:pt x="1410" y="1329"/>
                    <a:pt x="1410" y="943"/>
                  </a:cubicBezTo>
                  <a:lnTo>
                    <a:pt x="1410" y="705"/>
                  </a:lnTo>
                  <a:cubicBezTo>
                    <a:pt x="1410" y="319"/>
                    <a:pt x="1092" y="0"/>
                    <a:pt x="705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59" name="Google Shape;16559;p86"/>
            <p:cNvSpPr/>
            <p:nvPr/>
          </p:nvSpPr>
          <p:spPr>
            <a:xfrm>
              <a:off x="7536586" y="1665164"/>
              <a:ext cx="18518" cy="30925"/>
            </a:xfrm>
            <a:custGeom>
              <a:avLst/>
              <a:gdLst/>
              <a:ahLst/>
              <a:cxnLst/>
              <a:rect l="l" t="t" r="r" b="b"/>
              <a:pathLst>
                <a:path w="706" h="1179" extrusionOk="0">
                  <a:moveTo>
                    <a:pt x="0" y="0"/>
                  </a:moveTo>
                  <a:lnTo>
                    <a:pt x="0" y="828"/>
                  </a:lnTo>
                  <a:cubicBezTo>
                    <a:pt x="0" y="1061"/>
                    <a:pt x="177" y="1178"/>
                    <a:pt x="353" y="1178"/>
                  </a:cubicBezTo>
                  <a:cubicBezTo>
                    <a:pt x="529" y="1178"/>
                    <a:pt x="705" y="1061"/>
                    <a:pt x="705" y="828"/>
                  </a:cubicBezTo>
                  <a:lnTo>
                    <a:pt x="705" y="705"/>
                  </a:lnTo>
                  <a:cubicBezTo>
                    <a:pt x="705" y="319"/>
                    <a:pt x="387" y="0"/>
                    <a:pt x="0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60" name="Google Shape;16560;p86"/>
            <p:cNvSpPr/>
            <p:nvPr/>
          </p:nvSpPr>
          <p:spPr>
            <a:xfrm>
              <a:off x="7530343" y="1671380"/>
              <a:ext cx="12485" cy="12302"/>
            </a:xfrm>
            <a:custGeom>
              <a:avLst/>
              <a:gdLst/>
              <a:ahLst/>
              <a:cxnLst/>
              <a:rect l="l" t="t" r="r" b="b"/>
              <a:pathLst>
                <a:path w="476" h="469" extrusionOk="0">
                  <a:moveTo>
                    <a:pt x="238" y="1"/>
                  </a:moveTo>
                  <a:cubicBezTo>
                    <a:pt x="109" y="1"/>
                    <a:pt x="1" y="102"/>
                    <a:pt x="1" y="238"/>
                  </a:cubicBezTo>
                  <a:cubicBezTo>
                    <a:pt x="1" y="367"/>
                    <a:pt x="109" y="468"/>
                    <a:pt x="238" y="468"/>
                  </a:cubicBezTo>
                  <a:cubicBezTo>
                    <a:pt x="367" y="468"/>
                    <a:pt x="476" y="367"/>
                    <a:pt x="476" y="238"/>
                  </a:cubicBezTo>
                  <a:cubicBezTo>
                    <a:pt x="476" y="102"/>
                    <a:pt x="367" y="1"/>
                    <a:pt x="23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61" name="Google Shape;16561;p86"/>
            <p:cNvSpPr/>
            <p:nvPr/>
          </p:nvSpPr>
          <p:spPr>
            <a:xfrm>
              <a:off x="7653781" y="1665164"/>
              <a:ext cx="37037" cy="43227"/>
            </a:xfrm>
            <a:custGeom>
              <a:avLst/>
              <a:gdLst/>
              <a:ahLst/>
              <a:cxnLst/>
              <a:rect l="l" t="t" r="r" b="b"/>
              <a:pathLst>
                <a:path w="1412" h="1648" extrusionOk="0">
                  <a:moveTo>
                    <a:pt x="706" y="0"/>
                  </a:moveTo>
                  <a:cubicBezTo>
                    <a:pt x="313" y="0"/>
                    <a:pt x="1" y="319"/>
                    <a:pt x="1" y="705"/>
                  </a:cubicBezTo>
                  <a:lnTo>
                    <a:pt x="1" y="943"/>
                  </a:lnTo>
                  <a:cubicBezTo>
                    <a:pt x="1" y="1329"/>
                    <a:pt x="313" y="1648"/>
                    <a:pt x="706" y="1648"/>
                  </a:cubicBezTo>
                  <a:cubicBezTo>
                    <a:pt x="1092" y="1648"/>
                    <a:pt x="1411" y="1329"/>
                    <a:pt x="1411" y="943"/>
                  </a:cubicBezTo>
                  <a:lnTo>
                    <a:pt x="1411" y="705"/>
                  </a:lnTo>
                  <a:cubicBezTo>
                    <a:pt x="1411" y="319"/>
                    <a:pt x="1092" y="0"/>
                    <a:pt x="706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62" name="Google Shape;16562;p86"/>
            <p:cNvSpPr/>
            <p:nvPr/>
          </p:nvSpPr>
          <p:spPr>
            <a:xfrm>
              <a:off x="7672274" y="1665164"/>
              <a:ext cx="18545" cy="30925"/>
            </a:xfrm>
            <a:custGeom>
              <a:avLst/>
              <a:gdLst/>
              <a:ahLst/>
              <a:cxnLst/>
              <a:rect l="l" t="t" r="r" b="b"/>
              <a:pathLst>
                <a:path w="707" h="1179" extrusionOk="0">
                  <a:moveTo>
                    <a:pt x="1" y="0"/>
                  </a:moveTo>
                  <a:lnTo>
                    <a:pt x="1" y="828"/>
                  </a:lnTo>
                  <a:cubicBezTo>
                    <a:pt x="1" y="1061"/>
                    <a:pt x="177" y="1178"/>
                    <a:pt x="354" y="1178"/>
                  </a:cubicBezTo>
                  <a:cubicBezTo>
                    <a:pt x="530" y="1178"/>
                    <a:pt x="706" y="1061"/>
                    <a:pt x="706" y="828"/>
                  </a:cubicBezTo>
                  <a:lnTo>
                    <a:pt x="706" y="705"/>
                  </a:lnTo>
                  <a:cubicBezTo>
                    <a:pt x="706" y="319"/>
                    <a:pt x="387" y="0"/>
                    <a:pt x="1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63" name="Google Shape;16563;p86"/>
            <p:cNvSpPr/>
            <p:nvPr/>
          </p:nvSpPr>
          <p:spPr>
            <a:xfrm>
              <a:off x="7666057" y="1671380"/>
              <a:ext cx="12485" cy="12302"/>
            </a:xfrm>
            <a:custGeom>
              <a:avLst/>
              <a:gdLst/>
              <a:ahLst/>
              <a:cxnLst/>
              <a:rect l="l" t="t" r="r" b="b"/>
              <a:pathLst>
                <a:path w="476" h="469" extrusionOk="0">
                  <a:moveTo>
                    <a:pt x="238" y="1"/>
                  </a:moveTo>
                  <a:cubicBezTo>
                    <a:pt x="109" y="1"/>
                    <a:pt x="1" y="102"/>
                    <a:pt x="1" y="238"/>
                  </a:cubicBezTo>
                  <a:cubicBezTo>
                    <a:pt x="1" y="367"/>
                    <a:pt x="109" y="468"/>
                    <a:pt x="238" y="468"/>
                  </a:cubicBezTo>
                  <a:cubicBezTo>
                    <a:pt x="367" y="468"/>
                    <a:pt x="475" y="367"/>
                    <a:pt x="475" y="238"/>
                  </a:cubicBezTo>
                  <a:cubicBezTo>
                    <a:pt x="475" y="102"/>
                    <a:pt x="367" y="1"/>
                    <a:pt x="23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64" name="Google Shape;16564;p86"/>
            <p:cNvSpPr/>
            <p:nvPr/>
          </p:nvSpPr>
          <p:spPr>
            <a:xfrm>
              <a:off x="7432479" y="1722922"/>
              <a:ext cx="110350" cy="98782"/>
            </a:xfrm>
            <a:custGeom>
              <a:avLst/>
              <a:gdLst/>
              <a:ahLst/>
              <a:cxnLst/>
              <a:rect l="l" t="t" r="r" b="b"/>
              <a:pathLst>
                <a:path w="4207" h="3766" extrusionOk="0">
                  <a:moveTo>
                    <a:pt x="135" y="0"/>
                  </a:moveTo>
                  <a:cubicBezTo>
                    <a:pt x="66" y="0"/>
                    <a:pt x="0" y="59"/>
                    <a:pt x="9" y="144"/>
                  </a:cubicBezTo>
                  <a:cubicBezTo>
                    <a:pt x="159" y="1121"/>
                    <a:pt x="816" y="3338"/>
                    <a:pt x="3732" y="3765"/>
                  </a:cubicBezTo>
                  <a:lnTo>
                    <a:pt x="4207" y="2036"/>
                  </a:lnTo>
                  <a:cubicBezTo>
                    <a:pt x="4207" y="2036"/>
                    <a:pt x="1549" y="1623"/>
                    <a:pt x="233" y="49"/>
                  </a:cubicBezTo>
                  <a:cubicBezTo>
                    <a:pt x="206" y="15"/>
                    <a:pt x="170" y="0"/>
                    <a:pt x="135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65" name="Google Shape;16565;p86"/>
            <p:cNvSpPr/>
            <p:nvPr/>
          </p:nvSpPr>
          <p:spPr>
            <a:xfrm>
              <a:off x="7432531" y="1723132"/>
              <a:ext cx="102664" cy="98572"/>
            </a:xfrm>
            <a:custGeom>
              <a:avLst/>
              <a:gdLst/>
              <a:ahLst/>
              <a:cxnLst/>
              <a:rect l="l" t="t" r="r" b="b"/>
              <a:pathLst>
                <a:path w="3914" h="3758" extrusionOk="0">
                  <a:moveTo>
                    <a:pt x="82" y="1"/>
                  </a:moveTo>
                  <a:cubicBezTo>
                    <a:pt x="28" y="21"/>
                    <a:pt x="1" y="75"/>
                    <a:pt x="7" y="136"/>
                  </a:cubicBezTo>
                  <a:cubicBezTo>
                    <a:pt x="157" y="1113"/>
                    <a:pt x="814" y="3330"/>
                    <a:pt x="3730" y="3757"/>
                  </a:cubicBezTo>
                  <a:lnTo>
                    <a:pt x="3913" y="3093"/>
                  </a:lnTo>
                  <a:cubicBezTo>
                    <a:pt x="2184" y="2794"/>
                    <a:pt x="740" y="1621"/>
                    <a:pt x="82" y="1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66" name="Google Shape;16566;p86"/>
            <p:cNvSpPr/>
            <p:nvPr/>
          </p:nvSpPr>
          <p:spPr>
            <a:xfrm>
              <a:off x="7666057" y="1722922"/>
              <a:ext cx="110350" cy="98782"/>
            </a:xfrm>
            <a:custGeom>
              <a:avLst/>
              <a:gdLst/>
              <a:ahLst/>
              <a:cxnLst/>
              <a:rect l="l" t="t" r="r" b="b"/>
              <a:pathLst>
                <a:path w="4207" h="3766" extrusionOk="0">
                  <a:moveTo>
                    <a:pt x="4072" y="0"/>
                  </a:moveTo>
                  <a:cubicBezTo>
                    <a:pt x="4037" y="0"/>
                    <a:pt x="4001" y="15"/>
                    <a:pt x="3974" y="49"/>
                  </a:cubicBezTo>
                  <a:cubicBezTo>
                    <a:pt x="2659" y="1623"/>
                    <a:pt x="1" y="2036"/>
                    <a:pt x="1" y="2036"/>
                  </a:cubicBezTo>
                  <a:lnTo>
                    <a:pt x="475" y="3765"/>
                  </a:lnTo>
                  <a:cubicBezTo>
                    <a:pt x="3391" y="3338"/>
                    <a:pt x="4049" y="1121"/>
                    <a:pt x="4198" y="144"/>
                  </a:cubicBezTo>
                  <a:cubicBezTo>
                    <a:pt x="4207" y="59"/>
                    <a:pt x="4141" y="0"/>
                    <a:pt x="4072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67" name="Google Shape;16567;p86"/>
            <p:cNvSpPr/>
            <p:nvPr/>
          </p:nvSpPr>
          <p:spPr>
            <a:xfrm>
              <a:off x="7673716" y="1723132"/>
              <a:ext cx="102638" cy="98572"/>
            </a:xfrm>
            <a:custGeom>
              <a:avLst/>
              <a:gdLst/>
              <a:ahLst/>
              <a:cxnLst/>
              <a:rect l="l" t="t" r="r" b="b"/>
              <a:pathLst>
                <a:path w="3913" h="3758" extrusionOk="0">
                  <a:moveTo>
                    <a:pt x="3831" y="1"/>
                  </a:moveTo>
                  <a:cubicBezTo>
                    <a:pt x="3174" y="1621"/>
                    <a:pt x="1722" y="2794"/>
                    <a:pt x="0" y="3093"/>
                  </a:cubicBezTo>
                  <a:lnTo>
                    <a:pt x="183" y="3757"/>
                  </a:lnTo>
                  <a:cubicBezTo>
                    <a:pt x="3099" y="3330"/>
                    <a:pt x="3757" y="1113"/>
                    <a:pt x="3899" y="136"/>
                  </a:cubicBezTo>
                  <a:cubicBezTo>
                    <a:pt x="3913" y="75"/>
                    <a:pt x="3879" y="21"/>
                    <a:pt x="3831" y="1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68" name="Google Shape;16568;p86"/>
            <p:cNvSpPr/>
            <p:nvPr/>
          </p:nvSpPr>
          <p:spPr>
            <a:xfrm>
              <a:off x="7527327" y="1740208"/>
              <a:ext cx="154232" cy="104999"/>
            </a:xfrm>
            <a:custGeom>
              <a:avLst/>
              <a:gdLst/>
              <a:ahLst/>
              <a:cxnLst/>
              <a:rect l="l" t="t" r="r" b="b"/>
              <a:pathLst>
                <a:path w="5880" h="4003" extrusionOk="0">
                  <a:moveTo>
                    <a:pt x="2944" y="1"/>
                  </a:moveTo>
                  <a:cubicBezTo>
                    <a:pt x="1316" y="1"/>
                    <a:pt x="1" y="1160"/>
                    <a:pt x="1" y="2815"/>
                  </a:cubicBezTo>
                  <a:cubicBezTo>
                    <a:pt x="1" y="3810"/>
                    <a:pt x="784" y="4002"/>
                    <a:pt x="1589" y="4002"/>
                  </a:cubicBezTo>
                  <a:cubicBezTo>
                    <a:pt x="2095" y="4002"/>
                    <a:pt x="2609" y="3927"/>
                    <a:pt x="2944" y="3927"/>
                  </a:cubicBezTo>
                  <a:cubicBezTo>
                    <a:pt x="3283" y="3927"/>
                    <a:pt x="3798" y="4002"/>
                    <a:pt x="4301" y="4002"/>
                  </a:cubicBezTo>
                  <a:cubicBezTo>
                    <a:pt x="5104" y="4002"/>
                    <a:pt x="5880" y="3810"/>
                    <a:pt x="5880" y="2815"/>
                  </a:cubicBezTo>
                  <a:cubicBezTo>
                    <a:pt x="5880" y="1167"/>
                    <a:pt x="4564" y="1"/>
                    <a:pt x="2944" y="1"/>
                  </a:cubicBezTo>
                  <a:close/>
                </a:path>
              </a:pathLst>
            </a:custGeom>
            <a:solidFill>
              <a:srgbClr val="556E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69" name="Google Shape;16569;p86"/>
            <p:cNvSpPr/>
            <p:nvPr/>
          </p:nvSpPr>
          <p:spPr>
            <a:xfrm>
              <a:off x="7561294" y="1788602"/>
              <a:ext cx="31869" cy="33181"/>
            </a:xfrm>
            <a:custGeom>
              <a:avLst/>
              <a:gdLst/>
              <a:ahLst/>
              <a:cxnLst/>
              <a:rect l="l" t="t" r="r" b="b"/>
              <a:pathLst>
                <a:path w="1215" h="1265" extrusionOk="0">
                  <a:moveTo>
                    <a:pt x="700" y="0"/>
                  </a:moveTo>
                  <a:cubicBezTo>
                    <a:pt x="498" y="0"/>
                    <a:pt x="284" y="143"/>
                    <a:pt x="164" y="380"/>
                  </a:cubicBezTo>
                  <a:cubicBezTo>
                    <a:pt x="1" y="698"/>
                    <a:pt x="69" y="1071"/>
                    <a:pt x="313" y="1214"/>
                  </a:cubicBezTo>
                  <a:cubicBezTo>
                    <a:pt x="377" y="1248"/>
                    <a:pt x="446" y="1265"/>
                    <a:pt x="516" y="1265"/>
                  </a:cubicBezTo>
                  <a:cubicBezTo>
                    <a:pt x="720" y="1265"/>
                    <a:pt x="931" y="1125"/>
                    <a:pt x="1052" y="888"/>
                  </a:cubicBezTo>
                  <a:cubicBezTo>
                    <a:pt x="1215" y="570"/>
                    <a:pt x="1147" y="190"/>
                    <a:pt x="903" y="54"/>
                  </a:cubicBezTo>
                  <a:cubicBezTo>
                    <a:pt x="840" y="18"/>
                    <a:pt x="771" y="0"/>
                    <a:pt x="700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70" name="Google Shape;16570;p86"/>
            <p:cNvSpPr/>
            <p:nvPr/>
          </p:nvSpPr>
          <p:spPr>
            <a:xfrm>
              <a:off x="7615538" y="1788602"/>
              <a:ext cx="32053" cy="33181"/>
            </a:xfrm>
            <a:custGeom>
              <a:avLst/>
              <a:gdLst/>
              <a:ahLst/>
              <a:cxnLst/>
              <a:rect l="l" t="t" r="r" b="b"/>
              <a:pathLst>
                <a:path w="1222" h="1265" extrusionOk="0">
                  <a:moveTo>
                    <a:pt x="522" y="0"/>
                  </a:moveTo>
                  <a:cubicBezTo>
                    <a:pt x="451" y="0"/>
                    <a:pt x="383" y="18"/>
                    <a:pt x="320" y="54"/>
                  </a:cubicBezTo>
                  <a:cubicBezTo>
                    <a:pt x="69" y="190"/>
                    <a:pt x="1" y="570"/>
                    <a:pt x="164" y="888"/>
                  </a:cubicBezTo>
                  <a:cubicBezTo>
                    <a:pt x="285" y="1125"/>
                    <a:pt x="500" y="1265"/>
                    <a:pt x="702" y="1265"/>
                  </a:cubicBezTo>
                  <a:cubicBezTo>
                    <a:pt x="772" y="1265"/>
                    <a:pt x="840" y="1248"/>
                    <a:pt x="903" y="1214"/>
                  </a:cubicBezTo>
                  <a:cubicBezTo>
                    <a:pt x="1154" y="1071"/>
                    <a:pt x="1221" y="698"/>
                    <a:pt x="1059" y="380"/>
                  </a:cubicBezTo>
                  <a:cubicBezTo>
                    <a:pt x="938" y="143"/>
                    <a:pt x="724" y="0"/>
                    <a:pt x="522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571" name="Google Shape;16571;p86"/>
          <p:cNvGrpSpPr/>
          <p:nvPr/>
        </p:nvGrpSpPr>
        <p:grpSpPr>
          <a:xfrm>
            <a:off x="6871944" y="1514368"/>
            <a:ext cx="370132" cy="365672"/>
            <a:chOff x="6871944" y="1514368"/>
            <a:chExt cx="370132" cy="365672"/>
          </a:xfrm>
        </p:grpSpPr>
        <p:sp>
          <p:nvSpPr>
            <p:cNvPr id="16572" name="Google Shape;16572;p86"/>
            <p:cNvSpPr/>
            <p:nvPr/>
          </p:nvSpPr>
          <p:spPr>
            <a:xfrm>
              <a:off x="7098702" y="1514368"/>
              <a:ext cx="119845" cy="138888"/>
            </a:xfrm>
            <a:custGeom>
              <a:avLst/>
              <a:gdLst/>
              <a:ahLst/>
              <a:cxnLst/>
              <a:rect l="l" t="t" r="r" b="b"/>
              <a:pathLst>
                <a:path w="4569" h="5295" extrusionOk="0">
                  <a:moveTo>
                    <a:pt x="4100" y="1"/>
                  </a:moveTo>
                  <a:cubicBezTo>
                    <a:pt x="4045" y="1"/>
                    <a:pt x="3989" y="11"/>
                    <a:pt x="3933" y="33"/>
                  </a:cubicBezTo>
                  <a:cubicBezTo>
                    <a:pt x="3126" y="345"/>
                    <a:pt x="1370" y="1369"/>
                    <a:pt x="0" y="3024"/>
                  </a:cubicBezTo>
                  <a:lnTo>
                    <a:pt x="3648" y="5295"/>
                  </a:lnTo>
                  <a:cubicBezTo>
                    <a:pt x="4170" y="3735"/>
                    <a:pt x="4476" y="2115"/>
                    <a:pt x="4557" y="474"/>
                  </a:cubicBezTo>
                  <a:cubicBezTo>
                    <a:pt x="4568" y="208"/>
                    <a:pt x="4348" y="1"/>
                    <a:pt x="4100" y="1"/>
                  </a:cubicBezTo>
                  <a:close/>
                </a:path>
              </a:pathLst>
            </a:custGeom>
            <a:solidFill>
              <a:srgbClr val="556E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73" name="Google Shape;16573;p86"/>
            <p:cNvSpPr/>
            <p:nvPr/>
          </p:nvSpPr>
          <p:spPr>
            <a:xfrm>
              <a:off x="7133903" y="1535561"/>
              <a:ext cx="73969" cy="122153"/>
            </a:xfrm>
            <a:custGeom>
              <a:avLst/>
              <a:gdLst/>
              <a:ahLst/>
              <a:cxnLst/>
              <a:rect l="l" t="t" r="r" b="b"/>
              <a:pathLst>
                <a:path w="2820" h="4657" extrusionOk="0">
                  <a:moveTo>
                    <a:pt x="2540" y="1"/>
                  </a:moveTo>
                  <a:cubicBezTo>
                    <a:pt x="2510" y="1"/>
                    <a:pt x="2479" y="8"/>
                    <a:pt x="2449" y="25"/>
                  </a:cubicBezTo>
                  <a:cubicBezTo>
                    <a:pt x="1954" y="303"/>
                    <a:pt x="876" y="1246"/>
                    <a:pt x="1" y="2778"/>
                  </a:cubicBezTo>
                  <a:lnTo>
                    <a:pt x="1886" y="4657"/>
                  </a:lnTo>
                  <a:cubicBezTo>
                    <a:pt x="1886" y="4657"/>
                    <a:pt x="2659" y="2948"/>
                    <a:pt x="2808" y="453"/>
                  </a:cubicBezTo>
                  <a:cubicBezTo>
                    <a:pt x="2819" y="198"/>
                    <a:pt x="2689" y="1"/>
                    <a:pt x="2540" y="1"/>
                  </a:cubicBezTo>
                  <a:close/>
                </a:path>
              </a:pathLst>
            </a:custGeom>
            <a:solidFill>
              <a:srgbClr val="B2C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74" name="Google Shape;16574;p86"/>
            <p:cNvSpPr/>
            <p:nvPr/>
          </p:nvSpPr>
          <p:spPr>
            <a:xfrm>
              <a:off x="6895656" y="1514368"/>
              <a:ext cx="119661" cy="138888"/>
            </a:xfrm>
            <a:custGeom>
              <a:avLst/>
              <a:gdLst/>
              <a:ahLst/>
              <a:cxnLst/>
              <a:rect l="l" t="t" r="r" b="b"/>
              <a:pathLst>
                <a:path w="4562" h="5295" extrusionOk="0">
                  <a:moveTo>
                    <a:pt x="462" y="1"/>
                  </a:moveTo>
                  <a:cubicBezTo>
                    <a:pt x="216" y="1"/>
                    <a:pt x="0" y="208"/>
                    <a:pt x="11" y="474"/>
                  </a:cubicBezTo>
                  <a:cubicBezTo>
                    <a:pt x="93" y="2115"/>
                    <a:pt x="398" y="3735"/>
                    <a:pt x="920" y="5295"/>
                  </a:cubicBezTo>
                  <a:lnTo>
                    <a:pt x="4561" y="3024"/>
                  </a:lnTo>
                  <a:cubicBezTo>
                    <a:pt x="3192" y="1369"/>
                    <a:pt x="1442" y="345"/>
                    <a:pt x="628" y="33"/>
                  </a:cubicBezTo>
                  <a:cubicBezTo>
                    <a:pt x="573" y="11"/>
                    <a:pt x="516" y="1"/>
                    <a:pt x="462" y="1"/>
                  </a:cubicBezTo>
                  <a:close/>
                </a:path>
              </a:pathLst>
            </a:custGeom>
            <a:solidFill>
              <a:srgbClr val="556E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75" name="Google Shape;16575;p86"/>
            <p:cNvSpPr/>
            <p:nvPr/>
          </p:nvSpPr>
          <p:spPr>
            <a:xfrm>
              <a:off x="6906174" y="1535561"/>
              <a:ext cx="74100" cy="122153"/>
            </a:xfrm>
            <a:custGeom>
              <a:avLst/>
              <a:gdLst/>
              <a:ahLst/>
              <a:cxnLst/>
              <a:rect l="l" t="t" r="r" b="b"/>
              <a:pathLst>
                <a:path w="2825" h="4657" extrusionOk="0">
                  <a:moveTo>
                    <a:pt x="283" y="1"/>
                  </a:moveTo>
                  <a:cubicBezTo>
                    <a:pt x="129" y="1"/>
                    <a:pt x="0" y="198"/>
                    <a:pt x="17" y="453"/>
                  </a:cubicBezTo>
                  <a:cubicBezTo>
                    <a:pt x="160" y="2948"/>
                    <a:pt x="933" y="4657"/>
                    <a:pt x="933" y="4657"/>
                  </a:cubicBezTo>
                  <a:lnTo>
                    <a:pt x="2824" y="2778"/>
                  </a:lnTo>
                  <a:cubicBezTo>
                    <a:pt x="1950" y="1246"/>
                    <a:pt x="872" y="303"/>
                    <a:pt x="377" y="25"/>
                  </a:cubicBezTo>
                  <a:cubicBezTo>
                    <a:pt x="345" y="8"/>
                    <a:pt x="313" y="1"/>
                    <a:pt x="283" y="1"/>
                  </a:cubicBezTo>
                  <a:close/>
                </a:path>
              </a:pathLst>
            </a:custGeom>
            <a:solidFill>
              <a:srgbClr val="B2C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76" name="Google Shape;16576;p86"/>
            <p:cNvSpPr/>
            <p:nvPr/>
          </p:nvSpPr>
          <p:spPr>
            <a:xfrm>
              <a:off x="7021140" y="1832354"/>
              <a:ext cx="71713" cy="47686"/>
            </a:xfrm>
            <a:custGeom>
              <a:avLst/>
              <a:gdLst/>
              <a:ahLst/>
              <a:cxnLst/>
              <a:rect l="l" t="t" r="r" b="b"/>
              <a:pathLst>
                <a:path w="2734" h="1818" extrusionOk="0">
                  <a:moveTo>
                    <a:pt x="1371" y="0"/>
                  </a:moveTo>
                  <a:cubicBezTo>
                    <a:pt x="611" y="0"/>
                    <a:pt x="1" y="407"/>
                    <a:pt x="1" y="909"/>
                  </a:cubicBezTo>
                  <a:cubicBezTo>
                    <a:pt x="1" y="1410"/>
                    <a:pt x="611" y="1817"/>
                    <a:pt x="1371" y="1817"/>
                  </a:cubicBezTo>
                  <a:cubicBezTo>
                    <a:pt x="2123" y="1817"/>
                    <a:pt x="2734" y="1410"/>
                    <a:pt x="2734" y="909"/>
                  </a:cubicBezTo>
                  <a:cubicBezTo>
                    <a:pt x="2734" y="407"/>
                    <a:pt x="2123" y="0"/>
                    <a:pt x="1371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77" name="Google Shape;16577;p86"/>
            <p:cNvSpPr/>
            <p:nvPr/>
          </p:nvSpPr>
          <p:spPr>
            <a:xfrm>
              <a:off x="6871944" y="1581569"/>
              <a:ext cx="370132" cy="257028"/>
            </a:xfrm>
            <a:custGeom>
              <a:avLst/>
              <a:gdLst/>
              <a:ahLst/>
              <a:cxnLst/>
              <a:rect l="l" t="t" r="r" b="b"/>
              <a:pathLst>
                <a:path w="14111" h="9799" extrusionOk="0">
                  <a:moveTo>
                    <a:pt x="7059" y="0"/>
                  </a:moveTo>
                  <a:cubicBezTo>
                    <a:pt x="3729" y="0"/>
                    <a:pt x="868" y="2441"/>
                    <a:pt x="0" y="6828"/>
                  </a:cubicBezTo>
                  <a:cubicBezTo>
                    <a:pt x="0" y="6828"/>
                    <a:pt x="1329" y="7208"/>
                    <a:pt x="1485" y="7283"/>
                  </a:cubicBezTo>
                  <a:lnTo>
                    <a:pt x="1268" y="8191"/>
                  </a:lnTo>
                  <a:cubicBezTo>
                    <a:pt x="1248" y="8273"/>
                    <a:pt x="1295" y="8361"/>
                    <a:pt x="1376" y="8388"/>
                  </a:cubicBezTo>
                  <a:cubicBezTo>
                    <a:pt x="1899" y="8551"/>
                    <a:pt x="3702" y="9141"/>
                    <a:pt x="4909" y="9798"/>
                  </a:cubicBezTo>
                  <a:lnTo>
                    <a:pt x="9208" y="9798"/>
                  </a:lnTo>
                  <a:cubicBezTo>
                    <a:pt x="10415" y="9141"/>
                    <a:pt x="12212" y="8551"/>
                    <a:pt x="12734" y="8388"/>
                  </a:cubicBezTo>
                  <a:cubicBezTo>
                    <a:pt x="12815" y="8361"/>
                    <a:pt x="12863" y="8273"/>
                    <a:pt x="12843" y="8191"/>
                  </a:cubicBezTo>
                  <a:lnTo>
                    <a:pt x="12626" y="7283"/>
                  </a:lnTo>
                  <a:cubicBezTo>
                    <a:pt x="12788" y="7208"/>
                    <a:pt x="14111" y="6828"/>
                    <a:pt x="14111" y="6828"/>
                  </a:cubicBezTo>
                  <a:cubicBezTo>
                    <a:pt x="13243" y="2441"/>
                    <a:pt x="10388" y="0"/>
                    <a:pt x="7059" y="0"/>
                  </a:cubicBezTo>
                  <a:close/>
                </a:path>
              </a:pathLst>
            </a:custGeom>
            <a:solidFill>
              <a:srgbClr val="7085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78" name="Google Shape;16578;p86"/>
            <p:cNvSpPr/>
            <p:nvPr/>
          </p:nvSpPr>
          <p:spPr>
            <a:xfrm>
              <a:off x="6997323" y="1742700"/>
              <a:ext cx="119373" cy="116540"/>
            </a:xfrm>
            <a:custGeom>
              <a:avLst/>
              <a:gdLst/>
              <a:ahLst/>
              <a:cxnLst/>
              <a:rect l="l" t="t" r="r" b="b"/>
              <a:pathLst>
                <a:path w="4551" h="4443" extrusionOk="0">
                  <a:moveTo>
                    <a:pt x="2279" y="1"/>
                  </a:moveTo>
                  <a:cubicBezTo>
                    <a:pt x="1533" y="1"/>
                    <a:pt x="855" y="455"/>
                    <a:pt x="570" y="1147"/>
                  </a:cubicBezTo>
                  <a:cubicBezTo>
                    <a:pt x="285" y="1831"/>
                    <a:pt x="0" y="2516"/>
                    <a:pt x="0" y="3187"/>
                  </a:cubicBezTo>
                  <a:cubicBezTo>
                    <a:pt x="0" y="3724"/>
                    <a:pt x="538" y="4443"/>
                    <a:pt x="1411" y="4443"/>
                  </a:cubicBezTo>
                  <a:cubicBezTo>
                    <a:pt x="1631" y="4443"/>
                    <a:pt x="1871" y="4397"/>
                    <a:pt x="2129" y="4293"/>
                  </a:cubicBezTo>
                  <a:cubicBezTo>
                    <a:pt x="2177" y="4272"/>
                    <a:pt x="2226" y="4262"/>
                    <a:pt x="2275" y="4262"/>
                  </a:cubicBezTo>
                  <a:cubicBezTo>
                    <a:pt x="2324" y="4262"/>
                    <a:pt x="2374" y="4272"/>
                    <a:pt x="2421" y="4293"/>
                  </a:cubicBezTo>
                  <a:cubicBezTo>
                    <a:pt x="2677" y="4397"/>
                    <a:pt x="2916" y="4441"/>
                    <a:pt x="3134" y="4441"/>
                  </a:cubicBezTo>
                  <a:cubicBezTo>
                    <a:pt x="4011" y="4441"/>
                    <a:pt x="4550" y="3714"/>
                    <a:pt x="4550" y="3187"/>
                  </a:cubicBezTo>
                  <a:cubicBezTo>
                    <a:pt x="4550" y="2530"/>
                    <a:pt x="4265" y="1831"/>
                    <a:pt x="3981" y="1147"/>
                  </a:cubicBezTo>
                  <a:cubicBezTo>
                    <a:pt x="3696" y="455"/>
                    <a:pt x="3025" y="1"/>
                    <a:pt x="2279" y="1"/>
                  </a:cubicBezTo>
                  <a:close/>
                </a:path>
              </a:pathLst>
            </a:custGeom>
            <a:solidFill>
              <a:srgbClr val="556E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79" name="Google Shape;16579;p86"/>
            <p:cNvSpPr/>
            <p:nvPr/>
          </p:nvSpPr>
          <p:spPr>
            <a:xfrm>
              <a:off x="6871944" y="1670541"/>
              <a:ext cx="155282" cy="168056"/>
            </a:xfrm>
            <a:custGeom>
              <a:avLst/>
              <a:gdLst/>
              <a:ahLst/>
              <a:cxnLst/>
              <a:rect l="l" t="t" r="r" b="b"/>
              <a:pathLst>
                <a:path w="5920" h="6407" extrusionOk="0">
                  <a:moveTo>
                    <a:pt x="4201" y="0"/>
                  </a:moveTo>
                  <a:cubicBezTo>
                    <a:pt x="4096" y="0"/>
                    <a:pt x="3986" y="9"/>
                    <a:pt x="3872" y="26"/>
                  </a:cubicBezTo>
                  <a:cubicBezTo>
                    <a:pt x="2746" y="195"/>
                    <a:pt x="1309" y="989"/>
                    <a:pt x="0" y="3436"/>
                  </a:cubicBezTo>
                  <a:cubicBezTo>
                    <a:pt x="0" y="3436"/>
                    <a:pt x="1329" y="3816"/>
                    <a:pt x="1485" y="3891"/>
                  </a:cubicBezTo>
                  <a:lnTo>
                    <a:pt x="1268" y="4799"/>
                  </a:lnTo>
                  <a:cubicBezTo>
                    <a:pt x="1248" y="4881"/>
                    <a:pt x="1295" y="4969"/>
                    <a:pt x="1376" y="4996"/>
                  </a:cubicBezTo>
                  <a:cubicBezTo>
                    <a:pt x="1899" y="5159"/>
                    <a:pt x="3702" y="5749"/>
                    <a:pt x="4909" y="6406"/>
                  </a:cubicBezTo>
                  <a:cubicBezTo>
                    <a:pt x="4828" y="6264"/>
                    <a:pt x="4787" y="6101"/>
                    <a:pt x="4780" y="5938"/>
                  </a:cubicBezTo>
                  <a:cubicBezTo>
                    <a:pt x="4780" y="4603"/>
                    <a:pt x="5920" y="3206"/>
                    <a:pt x="5920" y="1843"/>
                  </a:cubicBezTo>
                  <a:cubicBezTo>
                    <a:pt x="5920" y="956"/>
                    <a:pt x="5335" y="0"/>
                    <a:pt x="4201" y="0"/>
                  </a:cubicBezTo>
                  <a:close/>
                </a:path>
              </a:pathLst>
            </a:custGeom>
            <a:solidFill>
              <a:srgbClr val="B2C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80" name="Google Shape;16580;p86"/>
            <p:cNvSpPr/>
            <p:nvPr/>
          </p:nvSpPr>
          <p:spPr>
            <a:xfrm>
              <a:off x="7086951" y="1670541"/>
              <a:ext cx="155124" cy="168056"/>
            </a:xfrm>
            <a:custGeom>
              <a:avLst/>
              <a:gdLst/>
              <a:ahLst/>
              <a:cxnLst/>
              <a:rect l="l" t="t" r="r" b="b"/>
              <a:pathLst>
                <a:path w="5914" h="6407" extrusionOk="0">
                  <a:moveTo>
                    <a:pt x="1717" y="0"/>
                  </a:moveTo>
                  <a:cubicBezTo>
                    <a:pt x="580" y="0"/>
                    <a:pt x="1" y="956"/>
                    <a:pt x="1" y="1843"/>
                  </a:cubicBezTo>
                  <a:cubicBezTo>
                    <a:pt x="1" y="3206"/>
                    <a:pt x="1133" y="4603"/>
                    <a:pt x="1133" y="5938"/>
                  </a:cubicBezTo>
                  <a:cubicBezTo>
                    <a:pt x="1133" y="6101"/>
                    <a:pt x="1086" y="6264"/>
                    <a:pt x="1011" y="6406"/>
                  </a:cubicBezTo>
                  <a:cubicBezTo>
                    <a:pt x="2218" y="5749"/>
                    <a:pt x="4015" y="5159"/>
                    <a:pt x="4537" y="4996"/>
                  </a:cubicBezTo>
                  <a:cubicBezTo>
                    <a:pt x="4618" y="4969"/>
                    <a:pt x="4666" y="4881"/>
                    <a:pt x="4646" y="4799"/>
                  </a:cubicBezTo>
                  <a:lnTo>
                    <a:pt x="4429" y="3891"/>
                  </a:lnTo>
                  <a:cubicBezTo>
                    <a:pt x="4591" y="3816"/>
                    <a:pt x="5914" y="3436"/>
                    <a:pt x="5914" y="3436"/>
                  </a:cubicBezTo>
                  <a:cubicBezTo>
                    <a:pt x="4605" y="989"/>
                    <a:pt x="3167" y="195"/>
                    <a:pt x="2049" y="26"/>
                  </a:cubicBezTo>
                  <a:cubicBezTo>
                    <a:pt x="1933" y="9"/>
                    <a:pt x="1823" y="0"/>
                    <a:pt x="1717" y="0"/>
                  </a:cubicBezTo>
                  <a:close/>
                </a:path>
              </a:pathLst>
            </a:custGeom>
            <a:solidFill>
              <a:srgbClr val="B2C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81" name="Google Shape;16581;p86"/>
            <p:cNvSpPr/>
            <p:nvPr/>
          </p:nvSpPr>
          <p:spPr>
            <a:xfrm>
              <a:off x="6961572" y="1695040"/>
              <a:ext cx="41811" cy="53745"/>
            </a:xfrm>
            <a:custGeom>
              <a:avLst/>
              <a:gdLst/>
              <a:ahLst/>
              <a:cxnLst/>
              <a:rect l="l" t="t" r="r" b="b"/>
              <a:pathLst>
                <a:path w="1594" h="2049" extrusionOk="0">
                  <a:moveTo>
                    <a:pt x="794" y="0"/>
                  </a:moveTo>
                  <a:cubicBezTo>
                    <a:pt x="353" y="0"/>
                    <a:pt x="0" y="360"/>
                    <a:pt x="0" y="794"/>
                  </a:cubicBezTo>
                  <a:lnTo>
                    <a:pt x="0" y="1255"/>
                  </a:lnTo>
                  <a:cubicBezTo>
                    <a:pt x="0" y="1689"/>
                    <a:pt x="353" y="2048"/>
                    <a:pt x="794" y="2048"/>
                  </a:cubicBezTo>
                  <a:cubicBezTo>
                    <a:pt x="1235" y="2048"/>
                    <a:pt x="1587" y="1689"/>
                    <a:pt x="1594" y="1255"/>
                  </a:cubicBezTo>
                  <a:lnTo>
                    <a:pt x="1594" y="794"/>
                  </a:lnTo>
                  <a:cubicBezTo>
                    <a:pt x="1587" y="360"/>
                    <a:pt x="1235" y="0"/>
                    <a:pt x="794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82" name="Google Shape;16582;p86"/>
            <p:cNvSpPr/>
            <p:nvPr/>
          </p:nvSpPr>
          <p:spPr>
            <a:xfrm>
              <a:off x="6979356" y="1695040"/>
              <a:ext cx="24027" cy="41811"/>
            </a:xfrm>
            <a:custGeom>
              <a:avLst/>
              <a:gdLst/>
              <a:ahLst/>
              <a:cxnLst/>
              <a:rect l="l" t="t" r="r" b="b"/>
              <a:pathLst>
                <a:path w="916" h="1594" extrusionOk="0">
                  <a:moveTo>
                    <a:pt x="116" y="0"/>
                  </a:moveTo>
                  <a:cubicBezTo>
                    <a:pt x="75" y="0"/>
                    <a:pt x="41" y="7"/>
                    <a:pt x="1" y="14"/>
                  </a:cubicBezTo>
                  <a:lnTo>
                    <a:pt x="1" y="1140"/>
                  </a:lnTo>
                  <a:cubicBezTo>
                    <a:pt x="1" y="1390"/>
                    <a:pt x="204" y="1594"/>
                    <a:pt x="455" y="1594"/>
                  </a:cubicBezTo>
                  <a:cubicBezTo>
                    <a:pt x="706" y="1594"/>
                    <a:pt x="909" y="1390"/>
                    <a:pt x="909" y="1140"/>
                  </a:cubicBezTo>
                  <a:lnTo>
                    <a:pt x="909" y="801"/>
                  </a:lnTo>
                  <a:cubicBezTo>
                    <a:pt x="916" y="360"/>
                    <a:pt x="557" y="0"/>
                    <a:pt x="116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83" name="Google Shape;16583;p86"/>
            <p:cNvSpPr/>
            <p:nvPr/>
          </p:nvSpPr>
          <p:spPr>
            <a:xfrm>
              <a:off x="6973480" y="1700915"/>
              <a:ext cx="17994" cy="17994"/>
            </a:xfrm>
            <a:custGeom>
              <a:avLst/>
              <a:gdLst/>
              <a:ahLst/>
              <a:cxnLst/>
              <a:rect l="l" t="t" r="r" b="b"/>
              <a:pathLst>
                <a:path w="686" h="686" extrusionOk="0">
                  <a:moveTo>
                    <a:pt x="340" y="0"/>
                  </a:moveTo>
                  <a:cubicBezTo>
                    <a:pt x="150" y="0"/>
                    <a:pt x="1" y="156"/>
                    <a:pt x="1" y="346"/>
                  </a:cubicBezTo>
                  <a:cubicBezTo>
                    <a:pt x="1" y="536"/>
                    <a:pt x="150" y="685"/>
                    <a:pt x="340" y="685"/>
                  </a:cubicBezTo>
                  <a:cubicBezTo>
                    <a:pt x="530" y="685"/>
                    <a:pt x="686" y="536"/>
                    <a:pt x="686" y="346"/>
                  </a:cubicBezTo>
                  <a:cubicBezTo>
                    <a:pt x="686" y="156"/>
                    <a:pt x="530" y="0"/>
                    <a:pt x="34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84" name="Google Shape;16584;p86"/>
            <p:cNvSpPr/>
            <p:nvPr/>
          </p:nvSpPr>
          <p:spPr>
            <a:xfrm>
              <a:off x="7110794" y="1695040"/>
              <a:ext cx="41811" cy="53745"/>
            </a:xfrm>
            <a:custGeom>
              <a:avLst/>
              <a:gdLst/>
              <a:ahLst/>
              <a:cxnLst/>
              <a:rect l="l" t="t" r="r" b="b"/>
              <a:pathLst>
                <a:path w="1594" h="2049" extrusionOk="0">
                  <a:moveTo>
                    <a:pt x="794" y="0"/>
                  </a:moveTo>
                  <a:cubicBezTo>
                    <a:pt x="353" y="0"/>
                    <a:pt x="0" y="360"/>
                    <a:pt x="0" y="794"/>
                  </a:cubicBezTo>
                  <a:lnTo>
                    <a:pt x="0" y="1255"/>
                  </a:lnTo>
                  <a:cubicBezTo>
                    <a:pt x="0" y="1689"/>
                    <a:pt x="353" y="2048"/>
                    <a:pt x="794" y="2048"/>
                  </a:cubicBezTo>
                  <a:cubicBezTo>
                    <a:pt x="1234" y="2048"/>
                    <a:pt x="1587" y="1689"/>
                    <a:pt x="1594" y="1255"/>
                  </a:cubicBezTo>
                  <a:lnTo>
                    <a:pt x="1594" y="794"/>
                  </a:lnTo>
                  <a:cubicBezTo>
                    <a:pt x="1587" y="360"/>
                    <a:pt x="1234" y="0"/>
                    <a:pt x="794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85" name="Google Shape;16585;p86"/>
            <p:cNvSpPr/>
            <p:nvPr/>
          </p:nvSpPr>
          <p:spPr>
            <a:xfrm>
              <a:off x="7128578" y="1695040"/>
              <a:ext cx="24027" cy="41811"/>
            </a:xfrm>
            <a:custGeom>
              <a:avLst/>
              <a:gdLst/>
              <a:ahLst/>
              <a:cxnLst/>
              <a:rect l="l" t="t" r="r" b="b"/>
              <a:pathLst>
                <a:path w="916" h="1594" extrusionOk="0">
                  <a:moveTo>
                    <a:pt x="116" y="0"/>
                  </a:moveTo>
                  <a:cubicBezTo>
                    <a:pt x="82" y="0"/>
                    <a:pt x="41" y="7"/>
                    <a:pt x="0" y="14"/>
                  </a:cubicBezTo>
                  <a:lnTo>
                    <a:pt x="0" y="1140"/>
                  </a:lnTo>
                  <a:cubicBezTo>
                    <a:pt x="0" y="1390"/>
                    <a:pt x="204" y="1594"/>
                    <a:pt x="462" y="1594"/>
                  </a:cubicBezTo>
                  <a:cubicBezTo>
                    <a:pt x="712" y="1594"/>
                    <a:pt x="916" y="1390"/>
                    <a:pt x="916" y="1140"/>
                  </a:cubicBezTo>
                  <a:lnTo>
                    <a:pt x="916" y="801"/>
                  </a:lnTo>
                  <a:cubicBezTo>
                    <a:pt x="916" y="360"/>
                    <a:pt x="556" y="0"/>
                    <a:pt x="116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86" name="Google Shape;16586;p86"/>
            <p:cNvSpPr/>
            <p:nvPr/>
          </p:nvSpPr>
          <p:spPr>
            <a:xfrm>
              <a:off x="7122703" y="1700915"/>
              <a:ext cx="17810" cy="17994"/>
            </a:xfrm>
            <a:custGeom>
              <a:avLst/>
              <a:gdLst/>
              <a:ahLst/>
              <a:cxnLst/>
              <a:rect l="l" t="t" r="r" b="b"/>
              <a:pathLst>
                <a:path w="679" h="686" extrusionOk="0">
                  <a:moveTo>
                    <a:pt x="340" y="0"/>
                  </a:moveTo>
                  <a:cubicBezTo>
                    <a:pt x="150" y="0"/>
                    <a:pt x="1" y="156"/>
                    <a:pt x="1" y="346"/>
                  </a:cubicBezTo>
                  <a:cubicBezTo>
                    <a:pt x="1" y="536"/>
                    <a:pt x="150" y="685"/>
                    <a:pt x="340" y="685"/>
                  </a:cubicBezTo>
                  <a:cubicBezTo>
                    <a:pt x="530" y="685"/>
                    <a:pt x="679" y="536"/>
                    <a:pt x="679" y="346"/>
                  </a:cubicBezTo>
                  <a:cubicBezTo>
                    <a:pt x="679" y="156"/>
                    <a:pt x="530" y="0"/>
                    <a:pt x="34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87" name="Google Shape;16587;p86"/>
            <p:cNvSpPr/>
            <p:nvPr/>
          </p:nvSpPr>
          <p:spPr>
            <a:xfrm>
              <a:off x="7026491" y="1796602"/>
              <a:ext cx="60486" cy="59411"/>
            </a:xfrm>
            <a:custGeom>
              <a:avLst/>
              <a:gdLst/>
              <a:ahLst/>
              <a:cxnLst/>
              <a:rect l="l" t="t" r="r" b="b"/>
              <a:pathLst>
                <a:path w="2306" h="2265" extrusionOk="0">
                  <a:moveTo>
                    <a:pt x="1153" y="0"/>
                  </a:moveTo>
                  <a:cubicBezTo>
                    <a:pt x="516" y="0"/>
                    <a:pt x="0" y="339"/>
                    <a:pt x="0" y="753"/>
                  </a:cubicBezTo>
                  <a:cubicBezTo>
                    <a:pt x="0" y="1031"/>
                    <a:pt x="400" y="1261"/>
                    <a:pt x="767" y="1417"/>
                  </a:cubicBezTo>
                  <a:cubicBezTo>
                    <a:pt x="868" y="1465"/>
                    <a:pt x="936" y="1573"/>
                    <a:pt x="936" y="1689"/>
                  </a:cubicBezTo>
                  <a:lnTo>
                    <a:pt x="936" y="2265"/>
                  </a:lnTo>
                  <a:cubicBezTo>
                    <a:pt x="963" y="2251"/>
                    <a:pt x="990" y="2245"/>
                    <a:pt x="1024" y="2231"/>
                  </a:cubicBezTo>
                  <a:cubicBezTo>
                    <a:pt x="1068" y="2214"/>
                    <a:pt x="1118" y="2206"/>
                    <a:pt x="1167" y="2206"/>
                  </a:cubicBezTo>
                  <a:cubicBezTo>
                    <a:pt x="1216" y="2206"/>
                    <a:pt x="1265" y="2214"/>
                    <a:pt x="1309" y="2231"/>
                  </a:cubicBezTo>
                  <a:cubicBezTo>
                    <a:pt x="1343" y="2245"/>
                    <a:pt x="1370" y="2251"/>
                    <a:pt x="1397" y="2265"/>
                  </a:cubicBezTo>
                  <a:lnTo>
                    <a:pt x="1397" y="1682"/>
                  </a:lnTo>
                  <a:cubicBezTo>
                    <a:pt x="1397" y="1566"/>
                    <a:pt x="1465" y="1465"/>
                    <a:pt x="1567" y="1417"/>
                  </a:cubicBezTo>
                  <a:cubicBezTo>
                    <a:pt x="1913" y="1255"/>
                    <a:pt x="2306" y="1031"/>
                    <a:pt x="2306" y="753"/>
                  </a:cubicBezTo>
                  <a:cubicBezTo>
                    <a:pt x="2306" y="332"/>
                    <a:pt x="1790" y="0"/>
                    <a:pt x="1153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88" name="Google Shape;16588;p86"/>
            <p:cNvSpPr/>
            <p:nvPr/>
          </p:nvSpPr>
          <p:spPr>
            <a:xfrm>
              <a:off x="6871944" y="1581569"/>
              <a:ext cx="185158" cy="232660"/>
            </a:xfrm>
            <a:custGeom>
              <a:avLst/>
              <a:gdLst/>
              <a:ahLst/>
              <a:cxnLst/>
              <a:rect l="l" t="t" r="r" b="b"/>
              <a:pathLst>
                <a:path w="7059" h="8870" extrusionOk="0">
                  <a:moveTo>
                    <a:pt x="7059" y="0"/>
                  </a:moveTo>
                  <a:cubicBezTo>
                    <a:pt x="3729" y="0"/>
                    <a:pt x="868" y="2441"/>
                    <a:pt x="0" y="6828"/>
                  </a:cubicBezTo>
                  <a:cubicBezTo>
                    <a:pt x="0" y="6828"/>
                    <a:pt x="1329" y="7208"/>
                    <a:pt x="1485" y="7283"/>
                  </a:cubicBezTo>
                  <a:lnTo>
                    <a:pt x="1268" y="8191"/>
                  </a:lnTo>
                  <a:cubicBezTo>
                    <a:pt x="1248" y="8273"/>
                    <a:pt x="1295" y="8361"/>
                    <a:pt x="1376" y="8388"/>
                  </a:cubicBezTo>
                  <a:cubicBezTo>
                    <a:pt x="1627" y="8463"/>
                    <a:pt x="2163" y="8639"/>
                    <a:pt x="2787" y="8869"/>
                  </a:cubicBezTo>
                  <a:cubicBezTo>
                    <a:pt x="1716" y="2130"/>
                    <a:pt x="6218" y="0"/>
                    <a:pt x="7059" y="0"/>
                  </a:cubicBezTo>
                  <a:close/>
                </a:path>
              </a:pathLst>
            </a:custGeom>
            <a:solidFill>
              <a:srgbClr val="556E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89" name="Google Shape;16589;p86"/>
            <p:cNvSpPr/>
            <p:nvPr/>
          </p:nvSpPr>
          <p:spPr>
            <a:xfrm>
              <a:off x="6871944" y="1675289"/>
              <a:ext cx="84670" cy="138940"/>
            </a:xfrm>
            <a:custGeom>
              <a:avLst/>
              <a:gdLst/>
              <a:ahLst/>
              <a:cxnLst/>
              <a:rect l="l" t="t" r="r" b="b"/>
              <a:pathLst>
                <a:path w="3228" h="5297" extrusionOk="0">
                  <a:moveTo>
                    <a:pt x="3228" y="1"/>
                  </a:moveTo>
                  <a:lnTo>
                    <a:pt x="3228" y="1"/>
                  </a:lnTo>
                  <a:cubicBezTo>
                    <a:pt x="2231" y="353"/>
                    <a:pt x="1071" y="1255"/>
                    <a:pt x="0" y="3255"/>
                  </a:cubicBezTo>
                  <a:cubicBezTo>
                    <a:pt x="0" y="3255"/>
                    <a:pt x="1329" y="3635"/>
                    <a:pt x="1485" y="3710"/>
                  </a:cubicBezTo>
                  <a:lnTo>
                    <a:pt x="1268" y="4618"/>
                  </a:lnTo>
                  <a:cubicBezTo>
                    <a:pt x="1248" y="4700"/>
                    <a:pt x="1295" y="4788"/>
                    <a:pt x="1376" y="4815"/>
                  </a:cubicBezTo>
                  <a:cubicBezTo>
                    <a:pt x="1627" y="4890"/>
                    <a:pt x="2163" y="5066"/>
                    <a:pt x="2787" y="5296"/>
                  </a:cubicBezTo>
                  <a:cubicBezTo>
                    <a:pt x="2434" y="3052"/>
                    <a:pt x="2692" y="1316"/>
                    <a:pt x="3228" y="1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590" name="Google Shape;16590;p86"/>
          <p:cNvGrpSpPr/>
          <p:nvPr/>
        </p:nvGrpSpPr>
        <p:grpSpPr>
          <a:xfrm>
            <a:off x="6561931" y="3365261"/>
            <a:ext cx="400375" cy="370184"/>
            <a:chOff x="6561931" y="3365261"/>
            <a:chExt cx="400375" cy="370184"/>
          </a:xfrm>
        </p:grpSpPr>
        <p:sp>
          <p:nvSpPr>
            <p:cNvPr id="16591" name="Google Shape;16591;p86"/>
            <p:cNvSpPr/>
            <p:nvPr/>
          </p:nvSpPr>
          <p:spPr>
            <a:xfrm>
              <a:off x="6592332" y="3365261"/>
              <a:ext cx="369974" cy="370158"/>
            </a:xfrm>
            <a:custGeom>
              <a:avLst/>
              <a:gdLst/>
              <a:ahLst/>
              <a:cxnLst/>
              <a:rect l="l" t="t" r="r" b="b"/>
              <a:pathLst>
                <a:path w="14105" h="14112" extrusionOk="0">
                  <a:moveTo>
                    <a:pt x="7053" y="1"/>
                  </a:moveTo>
                  <a:cubicBezTo>
                    <a:pt x="3154" y="1"/>
                    <a:pt x="1" y="3161"/>
                    <a:pt x="1" y="7059"/>
                  </a:cubicBezTo>
                  <a:cubicBezTo>
                    <a:pt x="1" y="10951"/>
                    <a:pt x="3154" y="14111"/>
                    <a:pt x="7053" y="14111"/>
                  </a:cubicBezTo>
                  <a:cubicBezTo>
                    <a:pt x="10952" y="14111"/>
                    <a:pt x="14105" y="10951"/>
                    <a:pt x="14105" y="7059"/>
                  </a:cubicBezTo>
                  <a:cubicBezTo>
                    <a:pt x="14105" y="3161"/>
                    <a:pt x="10952" y="1"/>
                    <a:pt x="7053" y="1"/>
                  </a:cubicBezTo>
                  <a:close/>
                </a:path>
              </a:pathLst>
            </a:custGeom>
            <a:solidFill>
              <a:srgbClr val="BEC7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92" name="Google Shape;16592;p86"/>
            <p:cNvSpPr/>
            <p:nvPr/>
          </p:nvSpPr>
          <p:spPr>
            <a:xfrm>
              <a:off x="6561931" y="3392672"/>
              <a:ext cx="372991" cy="342774"/>
            </a:xfrm>
            <a:custGeom>
              <a:avLst/>
              <a:gdLst/>
              <a:ahLst/>
              <a:cxnLst/>
              <a:rect l="l" t="t" r="r" b="b"/>
              <a:pathLst>
                <a:path w="14220" h="13068" extrusionOk="0">
                  <a:moveTo>
                    <a:pt x="4516" y="0"/>
                  </a:moveTo>
                  <a:cubicBezTo>
                    <a:pt x="631" y="2387"/>
                    <a:pt x="0" y="7777"/>
                    <a:pt x="3221" y="10998"/>
                  </a:cubicBezTo>
                  <a:cubicBezTo>
                    <a:pt x="4618" y="12395"/>
                    <a:pt x="6418" y="13067"/>
                    <a:pt x="8204" y="13067"/>
                  </a:cubicBezTo>
                  <a:cubicBezTo>
                    <a:pt x="10546" y="13067"/>
                    <a:pt x="12865" y="11910"/>
                    <a:pt x="14219" y="9710"/>
                  </a:cubicBezTo>
                  <a:lnTo>
                    <a:pt x="14219" y="9710"/>
                  </a:lnTo>
                  <a:cubicBezTo>
                    <a:pt x="13107" y="10395"/>
                    <a:pt x="11833" y="10754"/>
                    <a:pt x="10524" y="10754"/>
                  </a:cubicBezTo>
                  <a:cubicBezTo>
                    <a:pt x="7968" y="10754"/>
                    <a:pt x="5615" y="9371"/>
                    <a:pt x="4367" y="7140"/>
                  </a:cubicBezTo>
                  <a:cubicBezTo>
                    <a:pt x="3119" y="4909"/>
                    <a:pt x="3180" y="2177"/>
                    <a:pt x="4516" y="0"/>
                  </a:cubicBezTo>
                  <a:close/>
                </a:path>
              </a:pathLst>
            </a:custGeom>
            <a:solidFill>
              <a:srgbClr val="7F92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93" name="Google Shape;16593;p86"/>
            <p:cNvSpPr/>
            <p:nvPr/>
          </p:nvSpPr>
          <p:spPr>
            <a:xfrm>
              <a:off x="6756506" y="3585882"/>
              <a:ext cx="52539" cy="31083"/>
            </a:xfrm>
            <a:custGeom>
              <a:avLst/>
              <a:gdLst/>
              <a:ahLst/>
              <a:cxnLst/>
              <a:rect l="l" t="t" r="r" b="b"/>
              <a:pathLst>
                <a:path w="2003" h="1185" extrusionOk="0">
                  <a:moveTo>
                    <a:pt x="329" y="1"/>
                  </a:moveTo>
                  <a:cubicBezTo>
                    <a:pt x="146" y="1"/>
                    <a:pt x="1" y="254"/>
                    <a:pt x="183" y="405"/>
                  </a:cubicBezTo>
                  <a:lnTo>
                    <a:pt x="895" y="1001"/>
                  </a:lnTo>
                  <a:cubicBezTo>
                    <a:pt x="1004" y="1096"/>
                    <a:pt x="1140" y="1150"/>
                    <a:pt x="1289" y="1157"/>
                  </a:cubicBezTo>
                  <a:lnTo>
                    <a:pt x="1668" y="1184"/>
                  </a:lnTo>
                  <a:lnTo>
                    <a:pt x="1689" y="1184"/>
                  </a:lnTo>
                  <a:cubicBezTo>
                    <a:pt x="1693" y="1185"/>
                    <a:pt x="1697" y="1185"/>
                    <a:pt x="1702" y="1185"/>
                  </a:cubicBezTo>
                  <a:cubicBezTo>
                    <a:pt x="1988" y="1185"/>
                    <a:pt x="2003" y="743"/>
                    <a:pt x="1702" y="730"/>
                  </a:cubicBezTo>
                  <a:lnTo>
                    <a:pt x="1316" y="703"/>
                  </a:lnTo>
                  <a:cubicBezTo>
                    <a:pt x="1268" y="703"/>
                    <a:pt x="1221" y="683"/>
                    <a:pt x="1187" y="655"/>
                  </a:cubicBezTo>
                  <a:lnTo>
                    <a:pt x="475" y="59"/>
                  </a:lnTo>
                  <a:cubicBezTo>
                    <a:pt x="427" y="18"/>
                    <a:pt x="377" y="1"/>
                    <a:pt x="329" y="1"/>
                  </a:cubicBez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94" name="Google Shape;16594;p86"/>
            <p:cNvSpPr/>
            <p:nvPr/>
          </p:nvSpPr>
          <p:spPr>
            <a:xfrm>
              <a:off x="6853609" y="3448830"/>
              <a:ext cx="27882" cy="35096"/>
            </a:xfrm>
            <a:custGeom>
              <a:avLst/>
              <a:gdLst/>
              <a:ahLst/>
              <a:cxnLst/>
              <a:rect l="l" t="t" r="r" b="b"/>
              <a:pathLst>
                <a:path w="1063" h="1338" extrusionOk="0">
                  <a:moveTo>
                    <a:pt x="781" y="1"/>
                  </a:moveTo>
                  <a:cubicBezTo>
                    <a:pt x="694" y="1"/>
                    <a:pt x="607" y="48"/>
                    <a:pt x="570" y="158"/>
                  </a:cubicBezTo>
                  <a:lnTo>
                    <a:pt x="455" y="524"/>
                  </a:lnTo>
                  <a:lnTo>
                    <a:pt x="109" y="971"/>
                  </a:lnTo>
                  <a:cubicBezTo>
                    <a:pt x="1" y="1120"/>
                    <a:pt x="102" y="1337"/>
                    <a:pt x="292" y="1337"/>
                  </a:cubicBezTo>
                  <a:cubicBezTo>
                    <a:pt x="367" y="1337"/>
                    <a:pt x="428" y="1304"/>
                    <a:pt x="475" y="1249"/>
                  </a:cubicBezTo>
                  <a:lnTo>
                    <a:pt x="841" y="768"/>
                  </a:lnTo>
                  <a:cubicBezTo>
                    <a:pt x="862" y="748"/>
                    <a:pt x="869" y="720"/>
                    <a:pt x="875" y="700"/>
                  </a:cubicBezTo>
                  <a:lnTo>
                    <a:pt x="1004" y="300"/>
                  </a:lnTo>
                  <a:cubicBezTo>
                    <a:pt x="1062" y="121"/>
                    <a:pt x="921" y="1"/>
                    <a:pt x="781" y="1"/>
                  </a:cubicBez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95" name="Google Shape;16595;p86"/>
            <p:cNvSpPr/>
            <p:nvPr/>
          </p:nvSpPr>
          <p:spPr>
            <a:xfrm>
              <a:off x="6816441" y="3525920"/>
              <a:ext cx="19777" cy="30925"/>
            </a:xfrm>
            <a:custGeom>
              <a:avLst/>
              <a:gdLst/>
              <a:ahLst/>
              <a:cxnLst/>
              <a:rect l="l" t="t" r="r" b="b"/>
              <a:pathLst>
                <a:path w="754" h="1179" extrusionOk="0">
                  <a:moveTo>
                    <a:pt x="282" y="1"/>
                  </a:moveTo>
                  <a:cubicBezTo>
                    <a:pt x="143" y="1"/>
                    <a:pt x="1" y="122"/>
                    <a:pt x="55" y="297"/>
                  </a:cubicBezTo>
                  <a:lnTo>
                    <a:pt x="285" y="1023"/>
                  </a:lnTo>
                  <a:cubicBezTo>
                    <a:pt x="312" y="1111"/>
                    <a:pt x="401" y="1178"/>
                    <a:pt x="502" y="1178"/>
                  </a:cubicBezTo>
                  <a:cubicBezTo>
                    <a:pt x="523" y="1178"/>
                    <a:pt x="550" y="1172"/>
                    <a:pt x="570" y="1165"/>
                  </a:cubicBezTo>
                  <a:cubicBezTo>
                    <a:pt x="692" y="1131"/>
                    <a:pt x="753" y="1002"/>
                    <a:pt x="719" y="880"/>
                  </a:cubicBezTo>
                  <a:lnTo>
                    <a:pt x="489" y="161"/>
                  </a:lnTo>
                  <a:cubicBezTo>
                    <a:pt x="455" y="49"/>
                    <a:pt x="369" y="1"/>
                    <a:pt x="282" y="1"/>
                  </a:cubicBez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96" name="Google Shape;16596;p86"/>
            <p:cNvSpPr/>
            <p:nvPr/>
          </p:nvSpPr>
          <p:spPr>
            <a:xfrm>
              <a:off x="6787457" y="3566891"/>
              <a:ext cx="34519" cy="25548"/>
            </a:xfrm>
            <a:custGeom>
              <a:avLst/>
              <a:gdLst/>
              <a:ahLst/>
              <a:cxnLst/>
              <a:rect l="l" t="t" r="r" b="b"/>
              <a:pathLst>
                <a:path w="1316" h="974" extrusionOk="0">
                  <a:moveTo>
                    <a:pt x="442" y="1"/>
                  </a:moveTo>
                  <a:cubicBezTo>
                    <a:pt x="346" y="1"/>
                    <a:pt x="260" y="53"/>
                    <a:pt x="224" y="139"/>
                  </a:cubicBezTo>
                  <a:lnTo>
                    <a:pt x="41" y="573"/>
                  </a:lnTo>
                  <a:cubicBezTo>
                    <a:pt x="0" y="647"/>
                    <a:pt x="41" y="742"/>
                    <a:pt x="122" y="769"/>
                  </a:cubicBezTo>
                  <a:lnTo>
                    <a:pt x="631" y="959"/>
                  </a:lnTo>
                  <a:cubicBezTo>
                    <a:pt x="658" y="969"/>
                    <a:pt x="685" y="973"/>
                    <a:pt x="713" y="973"/>
                  </a:cubicBezTo>
                  <a:cubicBezTo>
                    <a:pt x="783" y="973"/>
                    <a:pt x="851" y="943"/>
                    <a:pt x="895" y="884"/>
                  </a:cubicBezTo>
                  <a:lnTo>
                    <a:pt x="1207" y="464"/>
                  </a:lnTo>
                  <a:cubicBezTo>
                    <a:pt x="1316" y="328"/>
                    <a:pt x="1234" y="132"/>
                    <a:pt x="1065" y="105"/>
                  </a:cubicBezTo>
                  <a:lnTo>
                    <a:pt x="475" y="3"/>
                  </a:lnTo>
                  <a:cubicBezTo>
                    <a:pt x="464" y="2"/>
                    <a:pt x="453" y="1"/>
                    <a:pt x="442" y="1"/>
                  </a:cubicBez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97" name="Google Shape;16597;p86"/>
            <p:cNvSpPr/>
            <p:nvPr/>
          </p:nvSpPr>
          <p:spPr>
            <a:xfrm>
              <a:off x="6844376" y="3570249"/>
              <a:ext cx="40027" cy="23450"/>
            </a:xfrm>
            <a:custGeom>
              <a:avLst/>
              <a:gdLst/>
              <a:ahLst/>
              <a:cxnLst/>
              <a:rect l="l" t="t" r="r" b="b"/>
              <a:pathLst>
                <a:path w="1526" h="894" extrusionOk="0">
                  <a:moveTo>
                    <a:pt x="750" y="0"/>
                  </a:moveTo>
                  <a:cubicBezTo>
                    <a:pt x="684" y="0"/>
                    <a:pt x="618" y="15"/>
                    <a:pt x="556" y="44"/>
                  </a:cubicBezTo>
                  <a:lnTo>
                    <a:pt x="115" y="248"/>
                  </a:lnTo>
                  <a:cubicBezTo>
                    <a:pt x="0" y="302"/>
                    <a:pt x="0" y="458"/>
                    <a:pt x="115" y="512"/>
                  </a:cubicBezTo>
                  <a:lnTo>
                    <a:pt x="854" y="851"/>
                  </a:lnTo>
                  <a:cubicBezTo>
                    <a:pt x="917" y="879"/>
                    <a:pt x="982" y="893"/>
                    <a:pt x="1047" y="893"/>
                  </a:cubicBezTo>
                  <a:cubicBezTo>
                    <a:pt x="1123" y="893"/>
                    <a:pt x="1199" y="874"/>
                    <a:pt x="1268" y="838"/>
                  </a:cubicBezTo>
                  <a:lnTo>
                    <a:pt x="1424" y="743"/>
                  </a:lnTo>
                  <a:cubicBezTo>
                    <a:pt x="1512" y="695"/>
                    <a:pt x="1526" y="580"/>
                    <a:pt x="1458" y="506"/>
                  </a:cubicBezTo>
                  <a:lnTo>
                    <a:pt x="1065" y="126"/>
                  </a:lnTo>
                  <a:cubicBezTo>
                    <a:pt x="978" y="44"/>
                    <a:pt x="865" y="0"/>
                    <a:pt x="750" y="0"/>
                  </a:cubicBez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98" name="Google Shape;16598;p86"/>
            <p:cNvSpPr/>
            <p:nvPr/>
          </p:nvSpPr>
          <p:spPr>
            <a:xfrm>
              <a:off x="6789791" y="3610381"/>
              <a:ext cx="97287" cy="68854"/>
            </a:xfrm>
            <a:custGeom>
              <a:avLst/>
              <a:gdLst/>
              <a:ahLst/>
              <a:cxnLst/>
              <a:rect l="l" t="t" r="r" b="b"/>
              <a:pathLst>
                <a:path w="3709" h="2625" extrusionOk="0">
                  <a:moveTo>
                    <a:pt x="2063" y="1"/>
                  </a:moveTo>
                  <a:cubicBezTo>
                    <a:pt x="2015" y="1"/>
                    <a:pt x="1967" y="17"/>
                    <a:pt x="1925" y="47"/>
                  </a:cubicBezTo>
                  <a:lnTo>
                    <a:pt x="874" y="786"/>
                  </a:lnTo>
                  <a:lnTo>
                    <a:pt x="420" y="867"/>
                  </a:lnTo>
                  <a:cubicBezTo>
                    <a:pt x="216" y="908"/>
                    <a:pt x="67" y="1078"/>
                    <a:pt x="54" y="1281"/>
                  </a:cubicBezTo>
                  <a:lnTo>
                    <a:pt x="13" y="1810"/>
                  </a:lnTo>
                  <a:cubicBezTo>
                    <a:pt x="0" y="2023"/>
                    <a:pt x="171" y="2211"/>
                    <a:pt x="387" y="2211"/>
                  </a:cubicBezTo>
                  <a:cubicBezTo>
                    <a:pt x="398" y="2211"/>
                    <a:pt x="409" y="2211"/>
                    <a:pt x="420" y="2210"/>
                  </a:cubicBezTo>
                  <a:lnTo>
                    <a:pt x="2088" y="2074"/>
                  </a:lnTo>
                  <a:lnTo>
                    <a:pt x="2481" y="2542"/>
                  </a:lnTo>
                  <a:cubicBezTo>
                    <a:pt x="2527" y="2597"/>
                    <a:pt x="2592" y="2625"/>
                    <a:pt x="2658" y="2625"/>
                  </a:cubicBezTo>
                  <a:cubicBezTo>
                    <a:pt x="2729" y="2625"/>
                    <a:pt x="2801" y="2592"/>
                    <a:pt x="2847" y="2529"/>
                  </a:cubicBezTo>
                  <a:lnTo>
                    <a:pt x="3661" y="1342"/>
                  </a:lnTo>
                  <a:cubicBezTo>
                    <a:pt x="3695" y="1288"/>
                    <a:pt x="3708" y="1220"/>
                    <a:pt x="3688" y="1159"/>
                  </a:cubicBezTo>
                  <a:lnTo>
                    <a:pt x="3437" y="216"/>
                  </a:lnTo>
                  <a:lnTo>
                    <a:pt x="2881" y="352"/>
                  </a:lnTo>
                  <a:lnTo>
                    <a:pt x="2149" y="20"/>
                  </a:lnTo>
                  <a:cubicBezTo>
                    <a:pt x="2121" y="7"/>
                    <a:pt x="2092" y="1"/>
                    <a:pt x="2063" y="1"/>
                  </a:cubicBez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99" name="Google Shape;16599;p86"/>
            <p:cNvSpPr/>
            <p:nvPr/>
          </p:nvSpPr>
          <p:spPr>
            <a:xfrm>
              <a:off x="6587716" y="3526576"/>
              <a:ext cx="38978" cy="131124"/>
            </a:xfrm>
            <a:custGeom>
              <a:avLst/>
              <a:gdLst/>
              <a:ahLst/>
              <a:cxnLst/>
              <a:rect l="l" t="t" r="r" b="b"/>
              <a:pathLst>
                <a:path w="1486" h="4999" extrusionOk="0">
                  <a:moveTo>
                    <a:pt x="245" y="1"/>
                  </a:moveTo>
                  <a:lnTo>
                    <a:pt x="245" y="1"/>
                  </a:lnTo>
                  <a:cubicBezTo>
                    <a:pt x="1" y="1764"/>
                    <a:pt x="441" y="3554"/>
                    <a:pt x="1485" y="4998"/>
                  </a:cubicBezTo>
                  <a:lnTo>
                    <a:pt x="1452" y="3215"/>
                  </a:lnTo>
                  <a:cubicBezTo>
                    <a:pt x="1445" y="3167"/>
                    <a:pt x="1438" y="3113"/>
                    <a:pt x="1424" y="3066"/>
                  </a:cubicBezTo>
                  <a:lnTo>
                    <a:pt x="984" y="1872"/>
                  </a:lnTo>
                  <a:cubicBezTo>
                    <a:pt x="936" y="1750"/>
                    <a:pt x="929" y="1621"/>
                    <a:pt x="957" y="1493"/>
                  </a:cubicBezTo>
                  <a:lnTo>
                    <a:pt x="1126" y="1031"/>
                  </a:lnTo>
                  <a:cubicBezTo>
                    <a:pt x="1180" y="875"/>
                    <a:pt x="1106" y="706"/>
                    <a:pt x="957" y="645"/>
                  </a:cubicBezTo>
                  <a:lnTo>
                    <a:pt x="875" y="611"/>
                  </a:lnTo>
                  <a:cubicBezTo>
                    <a:pt x="753" y="591"/>
                    <a:pt x="645" y="530"/>
                    <a:pt x="570" y="428"/>
                  </a:cubicBezTo>
                  <a:lnTo>
                    <a:pt x="245" y="1"/>
                  </a:ln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00" name="Google Shape;16600;p86"/>
            <p:cNvSpPr/>
            <p:nvPr/>
          </p:nvSpPr>
          <p:spPr>
            <a:xfrm>
              <a:off x="6596975" y="3365314"/>
              <a:ext cx="283520" cy="210207"/>
            </a:xfrm>
            <a:custGeom>
              <a:avLst/>
              <a:gdLst/>
              <a:ahLst/>
              <a:cxnLst/>
              <a:rect l="l" t="t" r="r" b="b"/>
              <a:pathLst>
                <a:path w="10809" h="8014" extrusionOk="0">
                  <a:moveTo>
                    <a:pt x="6883" y="0"/>
                  </a:moveTo>
                  <a:cubicBezTo>
                    <a:pt x="4731" y="0"/>
                    <a:pt x="2612" y="985"/>
                    <a:pt x="1234" y="2833"/>
                  </a:cubicBezTo>
                  <a:lnTo>
                    <a:pt x="1750" y="3599"/>
                  </a:lnTo>
                  <a:cubicBezTo>
                    <a:pt x="1851" y="3774"/>
                    <a:pt x="1704" y="3941"/>
                    <a:pt x="1550" y="3941"/>
                  </a:cubicBezTo>
                  <a:cubicBezTo>
                    <a:pt x="1488" y="3941"/>
                    <a:pt x="1425" y="3914"/>
                    <a:pt x="1377" y="3850"/>
                  </a:cubicBezTo>
                  <a:lnTo>
                    <a:pt x="956" y="3233"/>
                  </a:lnTo>
                  <a:cubicBezTo>
                    <a:pt x="502" y="3932"/>
                    <a:pt x="176" y="4705"/>
                    <a:pt x="0" y="5518"/>
                  </a:cubicBezTo>
                  <a:lnTo>
                    <a:pt x="488" y="6183"/>
                  </a:lnTo>
                  <a:cubicBezTo>
                    <a:pt x="516" y="6222"/>
                    <a:pt x="562" y="6243"/>
                    <a:pt x="608" y="6243"/>
                  </a:cubicBezTo>
                  <a:cubicBezTo>
                    <a:pt x="641" y="6243"/>
                    <a:pt x="673" y="6232"/>
                    <a:pt x="699" y="6210"/>
                  </a:cubicBezTo>
                  <a:lnTo>
                    <a:pt x="1017" y="5966"/>
                  </a:lnTo>
                  <a:cubicBezTo>
                    <a:pt x="1071" y="5918"/>
                    <a:pt x="1105" y="5850"/>
                    <a:pt x="1112" y="5769"/>
                  </a:cubicBezTo>
                  <a:lnTo>
                    <a:pt x="1112" y="5464"/>
                  </a:lnTo>
                  <a:cubicBezTo>
                    <a:pt x="1112" y="5410"/>
                    <a:pt x="1092" y="5362"/>
                    <a:pt x="1065" y="5315"/>
                  </a:cubicBezTo>
                  <a:lnTo>
                    <a:pt x="834" y="5003"/>
                  </a:lnTo>
                  <a:cubicBezTo>
                    <a:pt x="721" y="4826"/>
                    <a:pt x="869" y="4645"/>
                    <a:pt x="1028" y="4645"/>
                  </a:cubicBezTo>
                  <a:cubicBezTo>
                    <a:pt x="1088" y="4645"/>
                    <a:pt x="1150" y="4670"/>
                    <a:pt x="1200" y="4732"/>
                  </a:cubicBezTo>
                  <a:lnTo>
                    <a:pt x="1526" y="5166"/>
                  </a:lnTo>
                  <a:cubicBezTo>
                    <a:pt x="1607" y="5274"/>
                    <a:pt x="1729" y="5335"/>
                    <a:pt x="1865" y="5349"/>
                  </a:cubicBezTo>
                  <a:lnTo>
                    <a:pt x="2082" y="5362"/>
                  </a:lnTo>
                  <a:cubicBezTo>
                    <a:pt x="2177" y="5362"/>
                    <a:pt x="2251" y="5423"/>
                    <a:pt x="2285" y="5511"/>
                  </a:cubicBezTo>
                  <a:lnTo>
                    <a:pt x="2719" y="6745"/>
                  </a:lnTo>
                  <a:cubicBezTo>
                    <a:pt x="2766" y="6889"/>
                    <a:pt x="2894" y="6964"/>
                    <a:pt x="3022" y="6964"/>
                  </a:cubicBezTo>
                  <a:cubicBezTo>
                    <a:pt x="3137" y="6964"/>
                    <a:pt x="3252" y="6904"/>
                    <a:pt x="3309" y="6779"/>
                  </a:cubicBezTo>
                  <a:lnTo>
                    <a:pt x="3567" y="6278"/>
                  </a:lnTo>
                  <a:cubicBezTo>
                    <a:pt x="3601" y="6210"/>
                    <a:pt x="3648" y="6156"/>
                    <a:pt x="3716" y="6108"/>
                  </a:cubicBezTo>
                  <a:lnTo>
                    <a:pt x="4170" y="5796"/>
                  </a:lnTo>
                  <a:cubicBezTo>
                    <a:pt x="4247" y="5746"/>
                    <a:pt x="4335" y="5721"/>
                    <a:pt x="4422" y="5721"/>
                  </a:cubicBezTo>
                  <a:cubicBezTo>
                    <a:pt x="4557" y="5721"/>
                    <a:pt x="4690" y="5780"/>
                    <a:pt x="4780" y="5891"/>
                  </a:cubicBezTo>
                  <a:lnTo>
                    <a:pt x="5303" y="6576"/>
                  </a:lnTo>
                  <a:cubicBezTo>
                    <a:pt x="5343" y="6623"/>
                    <a:pt x="5404" y="6657"/>
                    <a:pt x="5472" y="6657"/>
                  </a:cubicBezTo>
                  <a:lnTo>
                    <a:pt x="5872" y="7844"/>
                  </a:lnTo>
                  <a:cubicBezTo>
                    <a:pt x="5893" y="7939"/>
                    <a:pt x="5987" y="8007"/>
                    <a:pt x="6089" y="8013"/>
                  </a:cubicBezTo>
                  <a:cubicBezTo>
                    <a:pt x="6109" y="8013"/>
                    <a:pt x="6130" y="8007"/>
                    <a:pt x="6150" y="8000"/>
                  </a:cubicBezTo>
                  <a:cubicBezTo>
                    <a:pt x="6272" y="7966"/>
                    <a:pt x="6340" y="7844"/>
                    <a:pt x="6306" y="7722"/>
                  </a:cubicBezTo>
                  <a:lnTo>
                    <a:pt x="6137" y="7098"/>
                  </a:lnTo>
                  <a:lnTo>
                    <a:pt x="6530" y="6976"/>
                  </a:lnTo>
                  <a:cubicBezTo>
                    <a:pt x="6720" y="6901"/>
                    <a:pt x="6835" y="6712"/>
                    <a:pt x="6821" y="6508"/>
                  </a:cubicBezTo>
                  <a:lnTo>
                    <a:pt x="6794" y="6122"/>
                  </a:lnTo>
                  <a:cubicBezTo>
                    <a:pt x="6774" y="5918"/>
                    <a:pt x="6903" y="5722"/>
                    <a:pt x="7093" y="5654"/>
                  </a:cubicBezTo>
                  <a:lnTo>
                    <a:pt x="8252" y="5254"/>
                  </a:lnTo>
                  <a:cubicBezTo>
                    <a:pt x="8334" y="5220"/>
                    <a:pt x="8395" y="5145"/>
                    <a:pt x="8401" y="5057"/>
                  </a:cubicBezTo>
                  <a:lnTo>
                    <a:pt x="8510" y="3993"/>
                  </a:lnTo>
                  <a:cubicBezTo>
                    <a:pt x="8523" y="3877"/>
                    <a:pt x="8584" y="3776"/>
                    <a:pt x="8686" y="3715"/>
                  </a:cubicBezTo>
                  <a:cubicBezTo>
                    <a:pt x="8723" y="3694"/>
                    <a:pt x="8762" y="3685"/>
                    <a:pt x="8799" y="3685"/>
                  </a:cubicBezTo>
                  <a:cubicBezTo>
                    <a:pt x="8925" y="3685"/>
                    <a:pt x="9036" y="3790"/>
                    <a:pt x="9025" y="3932"/>
                  </a:cubicBezTo>
                  <a:lnTo>
                    <a:pt x="9005" y="4128"/>
                  </a:lnTo>
                  <a:cubicBezTo>
                    <a:pt x="8991" y="4250"/>
                    <a:pt x="9079" y="4365"/>
                    <a:pt x="9208" y="4379"/>
                  </a:cubicBezTo>
                  <a:lnTo>
                    <a:pt x="9229" y="4379"/>
                  </a:lnTo>
                  <a:cubicBezTo>
                    <a:pt x="9351" y="4379"/>
                    <a:pt x="9446" y="4291"/>
                    <a:pt x="9459" y="4176"/>
                  </a:cubicBezTo>
                  <a:lnTo>
                    <a:pt x="9568" y="3084"/>
                  </a:lnTo>
                  <a:cubicBezTo>
                    <a:pt x="9574" y="3009"/>
                    <a:pt x="9622" y="2942"/>
                    <a:pt x="9690" y="2908"/>
                  </a:cubicBezTo>
                  <a:lnTo>
                    <a:pt x="9832" y="2833"/>
                  </a:lnTo>
                  <a:cubicBezTo>
                    <a:pt x="9947" y="2792"/>
                    <a:pt x="10002" y="2664"/>
                    <a:pt x="9961" y="2548"/>
                  </a:cubicBezTo>
                  <a:lnTo>
                    <a:pt x="9805" y="2128"/>
                  </a:lnTo>
                  <a:cubicBezTo>
                    <a:pt x="9771" y="2026"/>
                    <a:pt x="9805" y="1924"/>
                    <a:pt x="9893" y="1863"/>
                  </a:cubicBezTo>
                  <a:lnTo>
                    <a:pt x="10808" y="1199"/>
                  </a:lnTo>
                  <a:cubicBezTo>
                    <a:pt x="9604" y="390"/>
                    <a:pt x="8237" y="0"/>
                    <a:pt x="6883" y="0"/>
                  </a:cubicBez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01" name="Google Shape;16601;p86"/>
            <p:cNvSpPr/>
            <p:nvPr/>
          </p:nvSpPr>
          <p:spPr>
            <a:xfrm>
              <a:off x="6596791" y="3393013"/>
              <a:ext cx="83438" cy="136081"/>
            </a:xfrm>
            <a:custGeom>
              <a:avLst/>
              <a:gdLst/>
              <a:ahLst/>
              <a:cxnLst/>
              <a:rect l="l" t="t" r="r" b="b"/>
              <a:pathLst>
                <a:path w="3181" h="5188" extrusionOk="0">
                  <a:moveTo>
                    <a:pt x="3180" y="1"/>
                  </a:moveTo>
                  <a:lnTo>
                    <a:pt x="3180" y="1"/>
                  </a:lnTo>
                  <a:cubicBezTo>
                    <a:pt x="2428" y="462"/>
                    <a:pt x="1763" y="1065"/>
                    <a:pt x="1234" y="1777"/>
                  </a:cubicBezTo>
                  <a:lnTo>
                    <a:pt x="1750" y="2543"/>
                  </a:lnTo>
                  <a:cubicBezTo>
                    <a:pt x="1851" y="2699"/>
                    <a:pt x="1743" y="2903"/>
                    <a:pt x="1560" y="2903"/>
                  </a:cubicBezTo>
                  <a:lnTo>
                    <a:pt x="1567" y="2896"/>
                  </a:lnTo>
                  <a:cubicBezTo>
                    <a:pt x="1485" y="2896"/>
                    <a:pt x="1418" y="2862"/>
                    <a:pt x="1377" y="2801"/>
                  </a:cubicBezTo>
                  <a:lnTo>
                    <a:pt x="956" y="2177"/>
                  </a:lnTo>
                  <a:cubicBezTo>
                    <a:pt x="502" y="2876"/>
                    <a:pt x="177" y="3649"/>
                    <a:pt x="0" y="4462"/>
                  </a:cubicBezTo>
                  <a:lnTo>
                    <a:pt x="489" y="5127"/>
                  </a:lnTo>
                  <a:cubicBezTo>
                    <a:pt x="520" y="5166"/>
                    <a:pt x="566" y="5187"/>
                    <a:pt x="611" y="5187"/>
                  </a:cubicBezTo>
                  <a:cubicBezTo>
                    <a:pt x="644" y="5187"/>
                    <a:pt x="677" y="5176"/>
                    <a:pt x="706" y="5154"/>
                  </a:cubicBezTo>
                  <a:lnTo>
                    <a:pt x="1017" y="4910"/>
                  </a:lnTo>
                  <a:cubicBezTo>
                    <a:pt x="1072" y="4862"/>
                    <a:pt x="1112" y="4794"/>
                    <a:pt x="1112" y="4720"/>
                  </a:cubicBezTo>
                  <a:lnTo>
                    <a:pt x="1112" y="4415"/>
                  </a:lnTo>
                  <a:cubicBezTo>
                    <a:pt x="1112" y="4360"/>
                    <a:pt x="1092" y="4306"/>
                    <a:pt x="1065" y="4259"/>
                  </a:cubicBezTo>
                  <a:lnTo>
                    <a:pt x="834" y="3947"/>
                  </a:lnTo>
                  <a:cubicBezTo>
                    <a:pt x="721" y="3769"/>
                    <a:pt x="869" y="3592"/>
                    <a:pt x="1029" y="3592"/>
                  </a:cubicBezTo>
                  <a:cubicBezTo>
                    <a:pt x="1089" y="3592"/>
                    <a:pt x="1151" y="3617"/>
                    <a:pt x="1201" y="3676"/>
                  </a:cubicBezTo>
                  <a:lnTo>
                    <a:pt x="1526" y="4110"/>
                  </a:lnTo>
                  <a:cubicBezTo>
                    <a:pt x="1607" y="4218"/>
                    <a:pt x="1729" y="4286"/>
                    <a:pt x="1865" y="4293"/>
                  </a:cubicBezTo>
                  <a:lnTo>
                    <a:pt x="2082" y="4306"/>
                  </a:lnTo>
                  <a:cubicBezTo>
                    <a:pt x="2116" y="4306"/>
                    <a:pt x="2143" y="4313"/>
                    <a:pt x="2170" y="4333"/>
                  </a:cubicBezTo>
                  <a:cubicBezTo>
                    <a:pt x="2150" y="4116"/>
                    <a:pt x="2136" y="3906"/>
                    <a:pt x="2136" y="3689"/>
                  </a:cubicBezTo>
                  <a:cubicBezTo>
                    <a:pt x="2136" y="2387"/>
                    <a:pt x="2496" y="1106"/>
                    <a:pt x="3180" y="1"/>
                  </a:cubicBez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02" name="Google Shape;16602;p86"/>
            <p:cNvSpPr/>
            <p:nvPr/>
          </p:nvSpPr>
          <p:spPr>
            <a:xfrm>
              <a:off x="6852376" y="3672257"/>
              <a:ext cx="14951" cy="7082"/>
            </a:xfrm>
            <a:custGeom>
              <a:avLst/>
              <a:gdLst/>
              <a:ahLst/>
              <a:cxnLst/>
              <a:rect l="l" t="t" r="r" b="b"/>
              <a:pathLst>
                <a:path w="570" h="270" extrusionOk="0">
                  <a:moveTo>
                    <a:pt x="570" y="0"/>
                  </a:moveTo>
                  <a:cubicBezTo>
                    <a:pt x="380" y="34"/>
                    <a:pt x="190" y="54"/>
                    <a:pt x="0" y="75"/>
                  </a:cubicBezTo>
                  <a:lnTo>
                    <a:pt x="95" y="190"/>
                  </a:lnTo>
                  <a:cubicBezTo>
                    <a:pt x="139" y="243"/>
                    <a:pt x="202" y="269"/>
                    <a:pt x="265" y="269"/>
                  </a:cubicBezTo>
                  <a:cubicBezTo>
                    <a:pt x="338" y="269"/>
                    <a:pt x="411" y="235"/>
                    <a:pt x="454" y="170"/>
                  </a:cubicBezTo>
                  <a:lnTo>
                    <a:pt x="570" y="0"/>
                  </a:ln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603" name="Google Shape;16603;p86"/>
          <p:cNvGrpSpPr/>
          <p:nvPr/>
        </p:nvGrpSpPr>
        <p:grpSpPr>
          <a:xfrm>
            <a:off x="1942120" y="1985852"/>
            <a:ext cx="378315" cy="358695"/>
            <a:chOff x="1942120" y="1985852"/>
            <a:chExt cx="378315" cy="358695"/>
          </a:xfrm>
        </p:grpSpPr>
        <p:sp>
          <p:nvSpPr>
            <p:cNvPr id="16604" name="Google Shape;16604;p86"/>
            <p:cNvSpPr/>
            <p:nvPr/>
          </p:nvSpPr>
          <p:spPr>
            <a:xfrm>
              <a:off x="2161928" y="1985852"/>
              <a:ext cx="158508" cy="158901"/>
            </a:xfrm>
            <a:custGeom>
              <a:avLst/>
              <a:gdLst/>
              <a:ahLst/>
              <a:cxnLst/>
              <a:rect l="l" t="t" r="r" b="b"/>
              <a:pathLst>
                <a:path w="6043" h="6058" extrusionOk="0">
                  <a:moveTo>
                    <a:pt x="3426" y="0"/>
                  </a:moveTo>
                  <a:cubicBezTo>
                    <a:pt x="2360" y="0"/>
                    <a:pt x="1253" y="761"/>
                    <a:pt x="706" y="1986"/>
                  </a:cubicBezTo>
                  <a:cubicBezTo>
                    <a:pt x="1" y="3559"/>
                    <a:pt x="462" y="5295"/>
                    <a:pt x="1744" y="5872"/>
                  </a:cubicBezTo>
                  <a:cubicBezTo>
                    <a:pt x="2024" y="5998"/>
                    <a:pt x="2321" y="6058"/>
                    <a:pt x="2620" y="6058"/>
                  </a:cubicBezTo>
                  <a:cubicBezTo>
                    <a:pt x="3686" y="6058"/>
                    <a:pt x="4787" y="5297"/>
                    <a:pt x="5337" y="4068"/>
                  </a:cubicBezTo>
                  <a:cubicBezTo>
                    <a:pt x="6042" y="2502"/>
                    <a:pt x="5575" y="759"/>
                    <a:pt x="4293" y="183"/>
                  </a:cubicBezTo>
                  <a:cubicBezTo>
                    <a:pt x="4016" y="59"/>
                    <a:pt x="3723" y="0"/>
                    <a:pt x="3426" y="0"/>
                  </a:cubicBezTo>
                  <a:close/>
                </a:path>
              </a:pathLst>
            </a:custGeom>
            <a:solidFill>
              <a:srgbClr val="B2C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05" name="Google Shape;16605;p86"/>
            <p:cNvSpPr/>
            <p:nvPr/>
          </p:nvSpPr>
          <p:spPr>
            <a:xfrm>
              <a:off x="2190571" y="2006888"/>
              <a:ext cx="115648" cy="123570"/>
            </a:xfrm>
            <a:custGeom>
              <a:avLst/>
              <a:gdLst/>
              <a:ahLst/>
              <a:cxnLst/>
              <a:rect l="l" t="t" r="r" b="b"/>
              <a:pathLst>
                <a:path w="4409" h="4711" extrusionOk="0">
                  <a:moveTo>
                    <a:pt x="2642" y="1"/>
                  </a:moveTo>
                  <a:cubicBezTo>
                    <a:pt x="1854" y="1"/>
                    <a:pt x="1003" y="629"/>
                    <a:pt x="557" y="1618"/>
                  </a:cubicBezTo>
                  <a:cubicBezTo>
                    <a:pt x="1" y="2852"/>
                    <a:pt x="292" y="4181"/>
                    <a:pt x="1201" y="4588"/>
                  </a:cubicBezTo>
                  <a:cubicBezTo>
                    <a:pt x="1383" y="4671"/>
                    <a:pt x="1576" y="4710"/>
                    <a:pt x="1773" y="4710"/>
                  </a:cubicBezTo>
                  <a:cubicBezTo>
                    <a:pt x="2559" y="4710"/>
                    <a:pt x="3407" y="4083"/>
                    <a:pt x="3852" y="3097"/>
                  </a:cubicBezTo>
                  <a:cubicBezTo>
                    <a:pt x="4408" y="1862"/>
                    <a:pt x="4116" y="533"/>
                    <a:pt x="3208" y="120"/>
                  </a:cubicBezTo>
                  <a:cubicBezTo>
                    <a:pt x="3028" y="39"/>
                    <a:pt x="2837" y="1"/>
                    <a:pt x="2642" y="1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06" name="Google Shape;16606;p86"/>
            <p:cNvSpPr/>
            <p:nvPr/>
          </p:nvSpPr>
          <p:spPr>
            <a:xfrm>
              <a:off x="1942120" y="1986009"/>
              <a:ext cx="158665" cy="158928"/>
            </a:xfrm>
            <a:custGeom>
              <a:avLst/>
              <a:gdLst/>
              <a:ahLst/>
              <a:cxnLst/>
              <a:rect l="l" t="t" r="r" b="b"/>
              <a:pathLst>
                <a:path w="6049" h="6059" extrusionOk="0">
                  <a:moveTo>
                    <a:pt x="2619" y="1"/>
                  </a:moveTo>
                  <a:cubicBezTo>
                    <a:pt x="2322" y="1"/>
                    <a:pt x="2028" y="60"/>
                    <a:pt x="1749" y="184"/>
                  </a:cubicBezTo>
                  <a:cubicBezTo>
                    <a:pt x="468" y="760"/>
                    <a:pt x="0" y="2496"/>
                    <a:pt x="705" y="4069"/>
                  </a:cubicBezTo>
                  <a:cubicBezTo>
                    <a:pt x="1256" y="5297"/>
                    <a:pt x="2361" y="6059"/>
                    <a:pt x="3426" y="6059"/>
                  </a:cubicBezTo>
                  <a:cubicBezTo>
                    <a:pt x="3724" y="6059"/>
                    <a:pt x="4020" y="5999"/>
                    <a:pt x="4299" y="5872"/>
                  </a:cubicBezTo>
                  <a:cubicBezTo>
                    <a:pt x="5581" y="5296"/>
                    <a:pt x="6048" y="3560"/>
                    <a:pt x="5343" y="1987"/>
                  </a:cubicBezTo>
                  <a:cubicBezTo>
                    <a:pt x="4791" y="762"/>
                    <a:pt x="3687" y="1"/>
                    <a:pt x="2619" y="1"/>
                  </a:cubicBezTo>
                  <a:close/>
                </a:path>
              </a:pathLst>
            </a:custGeom>
            <a:solidFill>
              <a:srgbClr val="B2C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07" name="Google Shape;16607;p86"/>
            <p:cNvSpPr/>
            <p:nvPr/>
          </p:nvSpPr>
          <p:spPr>
            <a:xfrm>
              <a:off x="1956520" y="2007072"/>
              <a:ext cx="115438" cy="123491"/>
            </a:xfrm>
            <a:custGeom>
              <a:avLst/>
              <a:gdLst/>
              <a:ahLst/>
              <a:cxnLst/>
              <a:rect l="l" t="t" r="r" b="b"/>
              <a:pathLst>
                <a:path w="4401" h="4708" extrusionOk="0">
                  <a:moveTo>
                    <a:pt x="1766" y="1"/>
                  </a:moveTo>
                  <a:cubicBezTo>
                    <a:pt x="1571" y="1"/>
                    <a:pt x="1380" y="39"/>
                    <a:pt x="1200" y="120"/>
                  </a:cubicBezTo>
                  <a:cubicBezTo>
                    <a:pt x="285" y="533"/>
                    <a:pt x="0" y="1862"/>
                    <a:pt x="550" y="3096"/>
                  </a:cubicBezTo>
                  <a:cubicBezTo>
                    <a:pt x="995" y="4085"/>
                    <a:pt x="1844" y="4708"/>
                    <a:pt x="2632" y="4708"/>
                  </a:cubicBezTo>
                  <a:cubicBezTo>
                    <a:pt x="2828" y="4708"/>
                    <a:pt x="3020" y="4669"/>
                    <a:pt x="3201" y="4588"/>
                  </a:cubicBezTo>
                  <a:cubicBezTo>
                    <a:pt x="4109" y="4181"/>
                    <a:pt x="4401" y="2852"/>
                    <a:pt x="3845" y="1618"/>
                  </a:cubicBezTo>
                  <a:cubicBezTo>
                    <a:pt x="3404" y="628"/>
                    <a:pt x="2554" y="1"/>
                    <a:pt x="1766" y="1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08" name="Google Shape;16608;p86"/>
            <p:cNvSpPr/>
            <p:nvPr/>
          </p:nvSpPr>
          <p:spPr>
            <a:xfrm>
              <a:off x="1986921" y="2043820"/>
              <a:ext cx="289055" cy="300727"/>
            </a:xfrm>
            <a:custGeom>
              <a:avLst/>
              <a:gdLst/>
              <a:ahLst/>
              <a:cxnLst/>
              <a:rect l="l" t="t" r="r" b="b"/>
              <a:pathLst>
                <a:path w="11020" h="11465" extrusionOk="0">
                  <a:moveTo>
                    <a:pt x="5507" y="0"/>
                  </a:moveTo>
                  <a:cubicBezTo>
                    <a:pt x="2645" y="0"/>
                    <a:pt x="1" y="3390"/>
                    <a:pt x="1" y="6781"/>
                  </a:cubicBezTo>
                  <a:cubicBezTo>
                    <a:pt x="1" y="8625"/>
                    <a:pt x="1506" y="10320"/>
                    <a:pt x="3900" y="10849"/>
                  </a:cubicBezTo>
                  <a:cubicBezTo>
                    <a:pt x="4357" y="11259"/>
                    <a:pt x="4932" y="11464"/>
                    <a:pt x="5507" y="11464"/>
                  </a:cubicBezTo>
                  <a:cubicBezTo>
                    <a:pt x="6081" y="11464"/>
                    <a:pt x="6656" y="11259"/>
                    <a:pt x="7114" y="10849"/>
                  </a:cubicBezTo>
                  <a:cubicBezTo>
                    <a:pt x="9507" y="10320"/>
                    <a:pt x="11019" y="8618"/>
                    <a:pt x="11019" y="6781"/>
                  </a:cubicBezTo>
                  <a:cubicBezTo>
                    <a:pt x="11019" y="3390"/>
                    <a:pt x="8368" y="0"/>
                    <a:pt x="5507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09" name="Google Shape;16609;p86"/>
            <p:cNvSpPr/>
            <p:nvPr/>
          </p:nvSpPr>
          <p:spPr>
            <a:xfrm>
              <a:off x="1986737" y="2047178"/>
              <a:ext cx="119215" cy="280687"/>
            </a:xfrm>
            <a:custGeom>
              <a:avLst/>
              <a:gdLst/>
              <a:ahLst/>
              <a:cxnLst/>
              <a:rect l="l" t="t" r="r" b="b"/>
              <a:pathLst>
                <a:path w="4545" h="10701" extrusionOk="0">
                  <a:moveTo>
                    <a:pt x="4544" y="1"/>
                  </a:moveTo>
                  <a:cubicBezTo>
                    <a:pt x="2076" y="645"/>
                    <a:pt x="1" y="3642"/>
                    <a:pt x="1" y="6653"/>
                  </a:cubicBezTo>
                  <a:cubicBezTo>
                    <a:pt x="1" y="8470"/>
                    <a:pt x="1472" y="10145"/>
                    <a:pt x="3812" y="10701"/>
                  </a:cubicBezTo>
                  <a:cubicBezTo>
                    <a:pt x="2523" y="9812"/>
                    <a:pt x="1757" y="8341"/>
                    <a:pt x="1764" y="6775"/>
                  </a:cubicBezTo>
                  <a:cubicBezTo>
                    <a:pt x="1764" y="4035"/>
                    <a:pt x="2951" y="1303"/>
                    <a:pt x="4544" y="1"/>
                  </a:cubicBezTo>
                  <a:close/>
                </a:path>
              </a:pathLst>
            </a:custGeom>
            <a:solidFill>
              <a:srgbClr val="B2C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10" name="Google Shape;16610;p86"/>
            <p:cNvSpPr/>
            <p:nvPr/>
          </p:nvSpPr>
          <p:spPr>
            <a:xfrm>
              <a:off x="2084916" y="2316822"/>
              <a:ext cx="92697" cy="27725"/>
            </a:xfrm>
            <a:custGeom>
              <a:avLst/>
              <a:gdLst/>
              <a:ahLst/>
              <a:cxnLst/>
              <a:rect l="l" t="t" r="r" b="b"/>
              <a:pathLst>
                <a:path w="3534" h="1057" extrusionOk="0">
                  <a:moveTo>
                    <a:pt x="8" y="0"/>
                  </a:moveTo>
                  <a:cubicBezTo>
                    <a:pt x="1" y="197"/>
                    <a:pt x="89" y="380"/>
                    <a:pt x="231" y="502"/>
                  </a:cubicBezTo>
                  <a:cubicBezTo>
                    <a:pt x="679" y="872"/>
                    <a:pt x="1225" y="1056"/>
                    <a:pt x="1771" y="1056"/>
                  </a:cubicBezTo>
                  <a:cubicBezTo>
                    <a:pt x="2316" y="1056"/>
                    <a:pt x="2862" y="872"/>
                    <a:pt x="3310" y="502"/>
                  </a:cubicBezTo>
                  <a:cubicBezTo>
                    <a:pt x="3452" y="380"/>
                    <a:pt x="3534" y="197"/>
                    <a:pt x="3534" y="0"/>
                  </a:cubicBezTo>
                  <a:lnTo>
                    <a:pt x="3534" y="0"/>
                  </a:lnTo>
                  <a:lnTo>
                    <a:pt x="2652" y="265"/>
                  </a:lnTo>
                  <a:lnTo>
                    <a:pt x="889" y="265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B2C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11" name="Google Shape;16611;p86"/>
            <p:cNvSpPr/>
            <p:nvPr/>
          </p:nvSpPr>
          <p:spPr>
            <a:xfrm>
              <a:off x="2102359" y="2257778"/>
              <a:ext cx="57995" cy="48762"/>
            </a:xfrm>
            <a:custGeom>
              <a:avLst/>
              <a:gdLst/>
              <a:ahLst/>
              <a:cxnLst/>
              <a:rect l="l" t="t" r="r" b="b"/>
              <a:pathLst>
                <a:path w="2211" h="1859" extrusionOk="0">
                  <a:moveTo>
                    <a:pt x="1106" y="0"/>
                  </a:moveTo>
                  <a:cubicBezTo>
                    <a:pt x="495" y="0"/>
                    <a:pt x="7" y="393"/>
                    <a:pt x="0" y="882"/>
                  </a:cubicBezTo>
                  <a:cubicBezTo>
                    <a:pt x="0" y="1350"/>
                    <a:pt x="468" y="1594"/>
                    <a:pt x="801" y="1777"/>
                  </a:cubicBezTo>
                  <a:cubicBezTo>
                    <a:pt x="895" y="1831"/>
                    <a:pt x="1001" y="1858"/>
                    <a:pt x="1106" y="1858"/>
                  </a:cubicBezTo>
                  <a:cubicBezTo>
                    <a:pt x="1211" y="1858"/>
                    <a:pt x="1316" y="1831"/>
                    <a:pt x="1411" y="1777"/>
                  </a:cubicBezTo>
                  <a:cubicBezTo>
                    <a:pt x="1743" y="1594"/>
                    <a:pt x="2211" y="1350"/>
                    <a:pt x="2211" y="882"/>
                  </a:cubicBezTo>
                  <a:cubicBezTo>
                    <a:pt x="2211" y="393"/>
                    <a:pt x="1716" y="0"/>
                    <a:pt x="1106" y="0"/>
                  </a:cubicBezTo>
                  <a:close/>
                </a:path>
              </a:pathLst>
            </a:custGeom>
            <a:solidFill>
              <a:srgbClr val="D7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12" name="Google Shape;16612;p86"/>
            <p:cNvSpPr/>
            <p:nvPr/>
          </p:nvSpPr>
          <p:spPr>
            <a:xfrm>
              <a:off x="2081611" y="2309714"/>
              <a:ext cx="99202" cy="23135"/>
            </a:xfrm>
            <a:custGeom>
              <a:avLst/>
              <a:gdLst/>
              <a:ahLst/>
              <a:cxnLst/>
              <a:rect l="l" t="t" r="r" b="b"/>
              <a:pathLst>
                <a:path w="3782" h="882" extrusionOk="0">
                  <a:moveTo>
                    <a:pt x="308" y="1"/>
                  </a:moveTo>
                  <a:cubicBezTo>
                    <a:pt x="152" y="1"/>
                    <a:pt x="0" y="173"/>
                    <a:pt x="120" y="346"/>
                  </a:cubicBezTo>
                  <a:cubicBezTo>
                    <a:pt x="344" y="685"/>
                    <a:pt x="717" y="882"/>
                    <a:pt x="1124" y="882"/>
                  </a:cubicBezTo>
                  <a:cubicBezTo>
                    <a:pt x="1354" y="882"/>
                    <a:pt x="1578" y="814"/>
                    <a:pt x="1775" y="692"/>
                  </a:cubicBezTo>
                  <a:cubicBezTo>
                    <a:pt x="1812" y="668"/>
                    <a:pt x="1854" y="656"/>
                    <a:pt x="1897" y="656"/>
                  </a:cubicBezTo>
                  <a:cubicBezTo>
                    <a:pt x="1939" y="656"/>
                    <a:pt x="1981" y="668"/>
                    <a:pt x="2019" y="692"/>
                  </a:cubicBezTo>
                  <a:cubicBezTo>
                    <a:pt x="2209" y="814"/>
                    <a:pt x="2439" y="882"/>
                    <a:pt x="2670" y="882"/>
                  </a:cubicBezTo>
                  <a:cubicBezTo>
                    <a:pt x="3070" y="882"/>
                    <a:pt x="3443" y="678"/>
                    <a:pt x="3666" y="346"/>
                  </a:cubicBezTo>
                  <a:cubicBezTo>
                    <a:pt x="3781" y="173"/>
                    <a:pt x="3632" y="1"/>
                    <a:pt x="3477" y="1"/>
                  </a:cubicBezTo>
                  <a:cubicBezTo>
                    <a:pt x="3413" y="1"/>
                    <a:pt x="3348" y="30"/>
                    <a:pt x="3300" y="102"/>
                  </a:cubicBezTo>
                  <a:cubicBezTo>
                    <a:pt x="3158" y="312"/>
                    <a:pt x="2921" y="441"/>
                    <a:pt x="2663" y="441"/>
                  </a:cubicBezTo>
                  <a:cubicBezTo>
                    <a:pt x="2520" y="441"/>
                    <a:pt x="2378" y="393"/>
                    <a:pt x="2256" y="319"/>
                  </a:cubicBezTo>
                  <a:cubicBezTo>
                    <a:pt x="2144" y="244"/>
                    <a:pt x="2017" y="207"/>
                    <a:pt x="1891" y="207"/>
                  </a:cubicBezTo>
                  <a:cubicBezTo>
                    <a:pt x="1764" y="207"/>
                    <a:pt x="1639" y="244"/>
                    <a:pt x="1531" y="319"/>
                  </a:cubicBezTo>
                  <a:cubicBezTo>
                    <a:pt x="1408" y="393"/>
                    <a:pt x="1266" y="441"/>
                    <a:pt x="1124" y="441"/>
                  </a:cubicBezTo>
                  <a:cubicBezTo>
                    <a:pt x="866" y="441"/>
                    <a:pt x="629" y="312"/>
                    <a:pt x="486" y="102"/>
                  </a:cubicBezTo>
                  <a:cubicBezTo>
                    <a:pt x="439" y="30"/>
                    <a:pt x="373" y="1"/>
                    <a:pt x="308" y="1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13" name="Google Shape;16613;p86"/>
            <p:cNvSpPr/>
            <p:nvPr/>
          </p:nvSpPr>
          <p:spPr>
            <a:xfrm>
              <a:off x="2180892" y="2280756"/>
              <a:ext cx="114809" cy="40709"/>
            </a:xfrm>
            <a:custGeom>
              <a:avLst/>
              <a:gdLst/>
              <a:ahLst/>
              <a:cxnLst/>
              <a:rect l="l" t="t" r="r" b="b"/>
              <a:pathLst>
                <a:path w="4377" h="1552" extrusionOk="0">
                  <a:moveTo>
                    <a:pt x="307" y="1"/>
                  </a:moveTo>
                  <a:cubicBezTo>
                    <a:pt x="56" y="1"/>
                    <a:pt x="0" y="389"/>
                    <a:pt x="275" y="440"/>
                  </a:cubicBezTo>
                  <a:cubicBezTo>
                    <a:pt x="295" y="446"/>
                    <a:pt x="2404" y="833"/>
                    <a:pt x="3970" y="1524"/>
                  </a:cubicBezTo>
                  <a:cubicBezTo>
                    <a:pt x="3997" y="1538"/>
                    <a:pt x="4031" y="1545"/>
                    <a:pt x="4065" y="1545"/>
                  </a:cubicBezTo>
                  <a:lnTo>
                    <a:pt x="4058" y="1552"/>
                  </a:lnTo>
                  <a:cubicBezTo>
                    <a:pt x="4302" y="1552"/>
                    <a:pt x="4377" y="1219"/>
                    <a:pt x="4153" y="1124"/>
                  </a:cubicBezTo>
                  <a:cubicBezTo>
                    <a:pt x="2539" y="406"/>
                    <a:pt x="437" y="26"/>
                    <a:pt x="356" y="6"/>
                  </a:cubicBezTo>
                  <a:cubicBezTo>
                    <a:pt x="339" y="2"/>
                    <a:pt x="323" y="1"/>
                    <a:pt x="30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14" name="Google Shape;16614;p86"/>
            <p:cNvSpPr/>
            <p:nvPr/>
          </p:nvSpPr>
          <p:spPr>
            <a:xfrm>
              <a:off x="2194846" y="2262841"/>
              <a:ext cx="123806" cy="18072"/>
            </a:xfrm>
            <a:custGeom>
              <a:avLst/>
              <a:gdLst/>
              <a:ahLst/>
              <a:cxnLst/>
              <a:rect l="l" t="t" r="r" b="b"/>
              <a:pathLst>
                <a:path w="4720" h="689" extrusionOk="0">
                  <a:moveTo>
                    <a:pt x="1368" y="0"/>
                  </a:moveTo>
                  <a:cubicBezTo>
                    <a:pt x="727" y="0"/>
                    <a:pt x="258" y="21"/>
                    <a:pt x="211" y="24"/>
                  </a:cubicBezTo>
                  <a:cubicBezTo>
                    <a:pt x="88" y="31"/>
                    <a:pt x="0" y="133"/>
                    <a:pt x="0" y="255"/>
                  </a:cubicBezTo>
                  <a:cubicBezTo>
                    <a:pt x="13" y="373"/>
                    <a:pt x="109" y="465"/>
                    <a:pt x="219" y="465"/>
                  </a:cubicBezTo>
                  <a:cubicBezTo>
                    <a:pt x="223" y="465"/>
                    <a:pt x="227" y="465"/>
                    <a:pt x="231" y="465"/>
                  </a:cubicBezTo>
                  <a:cubicBezTo>
                    <a:pt x="242" y="465"/>
                    <a:pt x="693" y="446"/>
                    <a:pt x="1322" y="446"/>
                  </a:cubicBezTo>
                  <a:cubicBezTo>
                    <a:pt x="2229" y="446"/>
                    <a:pt x="3504" y="486"/>
                    <a:pt x="4360" y="682"/>
                  </a:cubicBezTo>
                  <a:cubicBezTo>
                    <a:pt x="4381" y="682"/>
                    <a:pt x="4394" y="689"/>
                    <a:pt x="4415" y="689"/>
                  </a:cubicBezTo>
                  <a:cubicBezTo>
                    <a:pt x="4679" y="689"/>
                    <a:pt x="4720" y="309"/>
                    <a:pt x="4462" y="248"/>
                  </a:cubicBezTo>
                  <a:cubicBezTo>
                    <a:pt x="3570" y="44"/>
                    <a:pt x="2291" y="0"/>
                    <a:pt x="136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15" name="Google Shape;16615;p86"/>
            <p:cNvSpPr/>
            <p:nvPr/>
          </p:nvSpPr>
          <p:spPr>
            <a:xfrm>
              <a:off x="1967065" y="2280756"/>
              <a:ext cx="114599" cy="40525"/>
            </a:xfrm>
            <a:custGeom>
              <a:avLst/>
              <a:gdLst/>
              <a:ahLst/>
              <a:cxnLst/>
              <a:rect l="l" t="t" r="r" b="b"/>
              <a:pathLst>
                <a:path w="4369" h="1545" extrusionOk="0">
                  <a:moveTo>
                    <a:pt x="4068" y="1"/>
                  </a:moveTo>
                  <a:cubicBezTo>
                    <a:pt x="4053" y="1"/>
                    <a:pt x="4036" y="2"/>
                    <a:pt x="4019" y="6"/>
                  </a:cubicBezTo>
                  <a:cubicBezTo>
                    <a:pt x="3931" y="19"/>
                    <a:pt x="1836" y="406"/>
                    <a:pt x="222" y="1124"/>
                  </a:cubicBezTo>
                  <a:cubicBezTo>
                    <a:pt x="1" y="1218"/>
                    <a:pt x="65" y="1545"/>
                    <a:pt x="303" y="1545"/>
                  </a:cubicBezTo>
                  <a:cubicBezTo>
                    <a:pt x="305" y="1545"/>
                    <a:pt x="308" y="1545"/>
                    <a:pt x="310" y="1545"/>
                  </a:cubicBezTo>
                  <a:cubicBezTo>
                    <a:pt x="344" y="1545"/>
                    <a:pt x="371" y="1538"/>
                    <a:pt x="398" y="1524"/>
                  </a:cubicBezTo>
                  <a:cubicBezTo>
                    <a:pt x="1965" y="826"/>
                    <a:pt x="4074" y="440"/>
                    <a:pt x="4094" y="440"/>
                  </a:cubicBezTo>
                  <a:cubicBezTo>
                    <a:pt x="4368" y="389"/>
                    <a:pt x="4318" y="1"/>
                    <a:pt x="406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16" name="Google Shape;16616;p86"/>
            <p:cNvSpPr/>
            <p:nvPr/>
          </p:nvSpPr>
          <p:spPr>
            <a:xfrm>
              <a:off x="1943878" y="2262841"/>
              <a:ext cx="125852" cy="18072"/>
            </a:xfrm>
            <a:custGeom>
              <a:avLst/>
              <a:gdLst/>
              <a:ahLst/>
              <a:cxnLst/>
              <a:rect l="l" t="t" r="r" b="b"/>
              <a:pathLst>
                <a:path w="4798" h="689" extrusionOk="0">
                  <a:moveTo>
                    <a:pt x="3356" y="0"/>
                  </a:moveTo>
                  <a:cubicBezTo>
                    <a:pt x="2433" y="0"/>
                    <a:pt x="1153" y="44"/>
                    <a:pt x="265" y="248"/>
                  </a:cubicBezTo>
                  <a:cubicBezTo>
                    <a:pt x="1" y="309"/>
                    <a:pt x="48" y="689"/>
                    <a:pt x="313" y="689"/>
                  </a:cubicBezTo>
                  <a:cubicBezTo>
                    <a:pt x="326" y="689"/>
                    <a:pt x="347" y="682"/>
                    <a:pt x="360" y="682"/>
                  </a:cubicBezTo>
                  <a:cubicBezTo>
                    <a:pt x="1217" y="486"/>
                    <a:pt x="2492" y="446"/>
                    <a:pt x="3398" y="446"/>
                  </a:cubicBezTo>
                  <a:cubicBezTo>
                    <a:pt x="4027" y="446"/>
                    <a:pt x="4479" y="465"/>
                    <a:pt x="4490" y="465"/>
                  </a:cubicBezTo>
                  <a:cubicBezTo>
                    <a:pt x="4494" y="465"/>
                    <a:pt x="4498" y="465"/>
                    <a:pt x="4503" y="465"/>
                  </a:cubicBezTo>
                  <a:cubicBezTo>
                    <a:pt x="4782" y="465"/>
                    <a:pt x="4797" y="38"/>
                    <a:pt x="4510" y="24"/>
                  </a:cubicBezTo>
                  <a:cubicBezTo>
                    <a:pt x="4466" y="21"/>
                    <a:pt x="3997" y="0"/>
                    <a:pt x="335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17" name="Google Shape;16617;p86"/>
            <p:cNvSpPr/>
            <p:nvPr/>
          </p:nvSpPr>
          <p:spPr>
            <a:xfrm>
              <a:off x="2050424" y="2182524"/>
              <a:ext cx="40394" cy="52145"/>
            </a:xfrm>
            <a:custGeom>
              <a:avLst/>
              <a:gdLst/>
              <a:ahLst/>
              <a:cxnLst/>
              <a:rect l="l" t="t" r="r" b="b"/>
              <a:pathLst>
                <a:path w="1540" h="1988" extrusionOk="0">
                  <a:moveTo>
                    <a:pt x="767" y="1"/>
                  </a:moveTo>
                  <a:cubicBezTo>
                    <a:pt x="346" y="1"/>
                    <a:pt x="0" y="347"/>
                    <a:pt x="0" y="774"/>
                  </a:cubicBezTo>
                  <a:lnTo>
                    <a:pt x="0" y="1215"/>
                  </a:lnTo>
                  <a:cubicBezTo>
                    <a:pt x="0" y="1642"/>
                    <a:pt x="346" y="1981"/>
                    <a:pt x="767" y="1988"/>
                  </a:cubicBezTo>
                  <a:cubicBezTo>
                    <a:pt x="1194" y="1981"/>
                    <a:pt x="1540" y="1642"/>
                    <a:pt x="1540" y="1215"/>
                  </a:cubicBezTo>
                  <a:lnTo>
                    <a:pt x="1540" y="774"/>
                  </a:lnTo>
                  <a:cubicBezTo>
                    <a:pt x="1540" y="347"/>
                    <a:pt x="1194" y="1"/>
                    <a:pt x="767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18" name="Google Shape;16618;p86"/>
            <p:cNvSpPr/>
            <p:nvPr/>
          </p:nvSpPr>
          <p:spPr>
            <a:xfrm>
              <a:off x="2067683" y="2182524"/>
              <a:ext cx="23135" cy="40420"/>
            </a:xfrm>
            <a:custGeom>
              <a:avLst/>
              <a:gdLst/>
              <a:ahLst/>
              <a:cxnLst/>
              <a:rect l="l" t="t" r="r" b="b"/>
              <a:pathLst>
                <a:path w="882" h="1541" extrusionOk="0">
                  <a:moveTo>
                    <a:pt x="109" y="1"/>
                  </a:moveTo>
                  <a:cubicBezTo>
                    <a:pt x="75" y="1"/>
                    <a:pt x="34" y="8"/>
                    <a:pt x="0" y="15"/>
                  </a:cubicBezTo>
                  <a:lnTo>
                    <a:pt x="0" y="1106"/>
                  </a:lnTo>
                  <a:cubicBezTo>
                    <a:pt x="0" y="1344"/>
                    <a:pt x="197" y="1540"/>
                    <a:pt x="441" y="1540"/>
                  </a:cubicBezTo>
                  <a:cubicBezTo>
                    <a:pt x="685" y="1540"/>
                    <a:pt x="882" y="1344"/>
                    <a:pt x="882" y="1106"/>
                  </a:cubicBezTo>
                  <a:lnTo>
                    <a:pt x="882" y="774"/>
                  </a:lnTo>
                  <a:cubicBezTo>
                    <a:pt x="882" y="347"/>
                    <a:pt x="536" y="1"/>
                    <a:pt x="109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19" name="Google Shape;16619;p86"/>
            <p:cNvSpPr/>
            <p:nvPr/>
          </p:nvSpPr>
          <p:spPr>
            <a:xfrm>
              <a:off x="2061991" y="2188216"/>
              <a:ext cx="17259" cy="17469"/>
            </a:xfrm>
            <a:custGeom>
              <a:avLst/>
              <a:gdLst/>
              <a:ahLst/>
              <a:cxnLst/>
              <a:rect l="l" t="t" r="r" b="b"/>
              <a:pathLst>
                <a:path w="658" h="666" extrusionOk="0">
                  <a:moveTo>
                    <a:pt x="326" y="1"/>
                  </a:moveTo>
                  <a:cubicBezTo>
                    <a:pt x="143" y="1"/>
                    <a:pt x="0" y="150"/>
                    <a:pt x="0" y="333"/>
                  </a:cubicBezTo>
                  <a:cubicBezTo>
                    <a:pt x="0" y="516"/>
                    <a:pt x="143" y="665"/>
                    <a:pt x="326" y="665"/>
                  </a:cubicBezTo>
                  <a:cubicBezTo>
                    <a:pt x="509" y="665"/>
                    <a:pt x="658" y="516"/>
                    <a:pt x="658" y="333"/>
                  </a:cubicBezTo>
                  <a:cubicBezTo>
                    <a:pt x="658" y="150"/>
                    <a:pt x="509" y="1"/>
                    <a:pt x="32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20" name="Google Shape;16620;p86"/>
            <p:cNvSpPr/>
            <p:nvPr/>
          </p:nvSpPr>
          <p:spPr>
            <a:xfrm>
              <a:off x="2171711" y="2182524"/>
              <a:ext cx="40578" cy="52145"/>
            </a:xfrm>
            <a:custGeom>
              <a:avLst/>
              <a:gdLst/>
              <a:ahLst/>
              <a:cxnLst/>
              <a:rect l="l" t="t" r="r" b="b"/>
              <a:pathLst>
                <a:path w="1547" h="1988" extrusionOk="0">
                  <a:moveTo>
                    <a:pt x="774" y="1"/>
                  </a:moveTo>
                  <a:cubicBezTo>
                    <a:pt x="347" y="1"/>
                    <a:pt x="8" y="347"/>
                    <a:pt x="1" y="774"/>
                  </a:cubicBezTo>
                  <a:lnTo>
                    <a:pt x="1" y="1215"/>
                  </a:lnTo>
                  <a:cubicBezTo>
                    <a:pt x="8" y="1642"/>
                    <a:pt x="347" y="1981"/>
                    <a:pt x="774" y="1988"/>
                  </a:cubicBezTo>
                  <a:cubicBezTo>
                    <a:pt x="1201" y="1981"/>
                    <a:pt x="1547" y="1642"/>
                    <a:pt x="1547" y="1215"/>
                  </a:cubicBezTo>
                  <a:lnTo>
                    <a:pt x="1547" y="774"/>
                  </a:lnTo>
                  <a:cubicBezTo>
                    <a:pt x="1547" y="347"/>
                    <a:pt x="1201" y="1"/>
                    <a:pt x="774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21" name="Google Shape;16621;p86"/>
            <p:cNvSpPr/>
            <p:nvPr/>
          </p:nvSpPr>
          <p:spPr>
            <a:xfrm>
              <a:off x="2189154" y="2182524"/>
              <a:ext cx="23135" cy="40420"/>
            </a:xfrm>
            <a:custGeom>
              <a:avLst/>
              <a:gdLst/>
              <a:ahLst/>
              <a:cxnLst/>
              <a:rect l="l" t="t" r="r" b="b"/>
              <a:pathLst>
                <a:path w="882" h="1541" extrusionOk="0">
                  <a:moveTo>
                    <a:pt x="109" y="1"/>
                  </a:moveTo>
                  <a:cubicBezTo>
                    <a:pt x="75" y="1"/>
                    <a:pt x="34" y="8"/>
                    <a:pt x="0" y="15"/>
                  </a:cubicBezTo>
                  <a:lnTo>
                    <a:pt x="0" y="1106"/>
                  </a:lnTo>
                  <a:cubicBezTo>
                    <a:pt x="0" y="1344"/>
                    <a:pt x="197" y="1540"/>
                    <a:pt x="441" y="1540"/>
                  </a:cubicBezTo>
                  <a:cubicBezTo>
                    <a:pt x="685" y="1540"/>
                    <a:pt x="882" y="1344"/>
                    <a:pt x="882" y="1106"/>
                  </a:cubicBezTo>
                  <a:lnTo>
                    <a:pt x="882" y="774"/>
                  </a:lnTo>
                  <a:cubicBezTo>
                    <a:pt x="882" y="347"/>
                    <a:pt x="536" y="1"/>
                    <a:pt x="109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22" name="Google Shape;16622;p86"/>
            <p:cNvSpPr/>
            <p:nvPr/>
          </p:nvSpPr>
          <p:spPr>
            <a:xfrm>
              <a:off x="2183279" y="2188216"/>
              <a:ext cx="17469" cy="17469"/>
            </a:xfrm>
            <a:custGeom>
              <a:avLst/>
              <a:gdLst/>
              <a:ahLst/>
              <a:cxnLst/>
              <a:rect l="l" t="t" r="r" b="b"/>
              <a:pathLst>
                <a:path w="666" h="666" extrusionOk="0">
                  <a:moveTo>
                    <a:pt x="333" y="1"/>
                  </a:moveTo>
                  <a:cubicBezTo>
                    <a:pt x="150" y="1"/>
                    <a:pt x="1" y="150"/>
                    <a:pt x="1" y="333"/>
                  </a:cubicBezTo>
                  <a:cubicBezTo>
                    <a:pt x="1" y="516"/>
                    <a:pt x="150" y="665"/>
                    <a:pt x="333" y="665"/>
                  </a:cubicBezTo>
                  <a:cubicBezTo>
                    <a:pt x="516" y="665"/>
                    <a:pt x="665" y="516"/>
                    <a:pt x="665" y="333"/>
                  </a:cubicBezTo>
                  <a:cubicBezTo>
                    <a:pt x="665" y="150"/>
                    <a:pt x="516" y="1"/>
                    <a:pt x="33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23" name="Google Shape;16623;p86"/>
            <p:cNvSpPr/>
            <p:nvPr/>
          </p:nvSpPr>
          <p:spPr>
            <a:xfrm>
              <a:off x="2102359" y="2258303"/>
              <a:ext cx="38086" cy="48237"/>
            </a:xfrm>
            <a:custGeom>
              <a:avLst/>
              <a:gdLst/>
              <a:ahLst/>
              <a:cxnLst/>
              <a:rect l="l" t="t" r="r" b="b"/>
              <a:pathLst>
                <a:path w="1452" h="1839" extrusionOk="0">
                  <a:moveTo>
                    <a:pt x="868" y="1"/>
                  </a:moveTo>
                  <a:lnTo>
                    <a:pt x="868" y="1"/>
                  </a:lnTo>
                  <a:cubicBezTo>
                    <a:pt x="373" y="82"/>
                    <a:pt x="0" y="441"/>
                    <a:pt x="0" y="862"/>
                  </a:cubicBezTo>
                  <a:cubicBezTo>
                    <a:pt x="0" y="1330"/>
                    <a:pt x="468" y="1574"/>
                    <a:pt x="801" y="1757"/>
                  </a:cubicBezTo>
                  <a:cubicBezTo>
                    <a:pt x="895" y="1811"/>
                    <a:pt x="1001" y="1838"/>
                    <a:pt x="1106" y="1838"/>
                  </a:cubicBezTo>
                  <a:cubicBezTo>
                    <a:pt x="1211" y="1838"/>
                    <a:pt x="1316" y="1811"/>
                    <a:pt x="1411" y="1757"/>
                  </a:cubicBezTo>
                  <a:lnTo>
                    <a:pt x="1451" y="1736"/>
                  </a:lnTo>
                  <a:cubicBezTo>
                    <a:pt x="1119" y="1513"/>
                    <a:pt x="665" y="1207"/>
                    <a:pt x="665" y="631"/>
                  </a:cubicBezTo>
                  <a:cubicBezTo>
                    <a:pt x="665" y="401"/>
                    <a:pt x="733" y="184"/>
                    <a:pt x="868" y="1"/>
                  </a:cubicBezTo>
                  <a:close/>
                </a:path>
              </a:pathLst>
            </a:custGeom>
            <a:solidFill>
              <a:srgbClr val="DB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624" name="Google Shape;16624;p86"/>
          <p:cNvGrpSpPr/>
          <p:nvPr/>
        </p:nvGrpSpPr>
        <p:grpSpPr>
          <a:xfrm>
            <a:off x="1401415" y="2429218"/>
            <a:ext cx="364282" cy="374197"/>
            <a:chOff x="1401415" y="2429218"/>
            <a:chExt cx="364282" cy="374197"/>
          </a:xfrm>
        </p:grpSpPr>
        <p:sp>
          <p:nvSpPr>
            <p:cNvPr id="16625" name="Google Shape;16625;p86"/>
            <p:cNvSpPr/>
            <p:nvPr/>
          </p:nvSpPr>
          <p:spPr>
            <a:xfrm>
              <a:off x="1458596" y="2755938"/>
              <a:ext cx="89759" cy="47476"/>
            </a:xfrm>
            <a:custGeom>
              <a:avLst/>
              <a:gdLst/>
              <a:ahLst/>
              <a:cxnLst/>
              <a:rect l="l" t="t" r="r" b="b"/>
              <a:pathLst>
                <a:path w="3422" h="1810" extrusionOk="0">
                  <a:moveTo>
                    <a:pt x="3198" y="1"/>
                  </a:moveTo>
                  <a:cubicBezTo>
                    <a:pt x="3076" y="1"/>
                    <a:pt x="2974" y="102"/>
                    <a:pt x="2974" y="224"/>
                  </a:cubicBezTo>
                  <a:lnTo>
                    <a:pt x="2974" y="265"/>
                  </a:lnTo>
                  <a:cubicBezTo>
                    <a:pt x="2974" y="380"/>
                    <a:pt x="2886" y="475"/>
                    <a:pt x="2771" y="489"/>
                  </a:cubicBezTo>
                  <a:lnTo>
                    <a:pt x="784" y="651"/>
                  </a:lnTo>
                  <a:cubicBezTo>
                    <a:pt x="520" y="672"/>
                    <a:pt x="289" y="855"/>
                    <a:pt x="208" y="1106"/>
                  </a:cubicBezTo>
                  <a:lnTo>
                    <a:pt x="72" y="1499"/>
                  </a:lnTo>
                  <a:cubicBezTo>
                    <a:pt x="1" y="1679"/>
                    <a:pt x="149" y="1807"/>
                    <a:pt x="293" y="1807"/>
                  </a:cubicBezTo>
                  <a:cubicBezTo>
                    <a:pt x="381" y="1807"/>
                    <a:pt x="468" y="1758"/>
                    <a:pt x="499" y="1641"/>
                  </a:cubicBezTo>
                  <a:lnTo>
                    <a:pt x="628" y="1248"/>
                  </a:lnTo>
                  <a:cubicBezTo>
                    <a:pt x="655" y="1167"/>
                    <a:pt x="730" y="1106"/>
                    <a:pt x="825" y="1099"/>
                  </a:cubicBezTo>
                  <a:lnTo>
                    <a:pt x="960" y="1085"/>
                  </a:lnTo>
                  <a:lnTo>
                    <a:pt x="960" y="1574"/>
                  </a:lnTo>
                  <a:cubicBezTo>
                    <a:pt x="957" y="1723"/>
                    <a:pt x="1067" y="1797"/>
                    <a:pt x="1178" y="1797"/>
                  </a:cubicBezTo>
                  <a:cubicBezTo>
                    <a:pt x="1289" y="1797"/>
                    <a:pt x="1401" y="1723"/>
                    <a:pt x="1401" y="1574"/>
                  </a:cubicBezTo>
                  <a:lnTo>
                    <a:pt x="1401" y="1052"/>
                  </a:lnTo>
                  <a:lnTo>
                    <a:pt x="1659" y="1031"/>
                  </a:lnTo>
                  <a:lnTo>
                    <a:pt x="1862" y="1641"/>
                  </a:lnTo>
                  <a:cubicBezTo>
                    <a:pt x="1894" y="1760"/>
                    <a:pt x="1982" y="1810"/>
                    <a:pt x="2072" y="1810"/>
                  </a:cubicBezTo>
                  <a:cubicBezTo>
                    <a:pt x="2214" y="1810"/>
                    <a:pt x="2360" y="1684"/>
                    <a:pt x="2289" y="1506"/>
                  </a:cubicBezTo>
                  <a:lnTo>
                    <a:pt x="2120" y="997"/>
                  </a:lnTo>
                  <a:lnTo>
                    <a:pt x="2805" y="936"/>
                  </a:lnTo>
                  <a:cubicBezTo>
                    <a:pt x="3150" y="902"/>
                    <a:pt x="3415" y="618"/>
                    <a:pt x="3422" y="265"/>
                  </a:cubicBezTo>
                  <a:lnTo>
                    <a:pt x="3422" y="231"/>
                  </a:lnTo>
                  <a:cubicBezTo>
                    <a:pt x="3422" y="109"/>
                    <a:pt x="3320" y="7"/>
                    <a:pt x="3198" y="1"/>
                  </a:cubicBezTo>
                  <a:close/>
                </a:path>
              </a:pathLst>
            </a:custGeom>
            <a:solidFill>
              <a:srgbClr val="C8D3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26" name="Google Shape;16626;p86"/>
            <p:cNvSpPr/>
            <p:nvPr/>
          </p:nvSpPr>
          <p:spPr>
            <a:xfrm>
              <a:off x="1618757" y="2755938"/>
              <a:ext cx="89759" cy="47476"/>
            </a:xfrm>
            <a:custGeom>
              <a:avLst/>
              <a:gdLst/>
              <a:ahLst/>
              <a:cxnLst/>
              <a:rect l="l" t="t" r="r" b="b"/>
              <a:pathLst>
                <a:path w="3422" h="1810" extrusionOk="0">
                  <a:moveTo>
                    <a:pt x="225" y="1"/>
                  </a:moveTo>
                  <a:cubicBezTo>
                    <a:pt x="103" y="7"/>
                    <a:pt x="1" y="109"/>
                    <a:pt x="8" y="231"/>
                  </a:cubicBezTo>
                  <a:lnTo>
                    <a:pt x="8" y="265"/>
                  </a:lnTo>
                  <a:cubicBezTo>
                    <a:pt x="8" y="618"/>
                    <a:pt x="272" y="902"/>
                    <a:pt x="618" y="936"/>
                  </a:cubicBezTo>
                  <a:lnTo>
                    <a:pt x="1309" y="997"/>
                  </a:lnTo>
                  <a:lnTo>
                    <a:pt x="1140" y="1506"/>
                  </a:lnTo>
                  <a:cubicBezTo>
                    <a:pt x="1065" y="1684"/>
                    <a:pt x="1209" y="1810"/>
                    <a:pt x="1351" y="1810"/>
                  </a:cubicBezTo>
                  <a:cubicBezTo>
                    <a:pt x="1440" y="1810"/>
                    <a:pt x="1529" y="1760"/>
                    <a:pt x="1560" y="1641"/>
                  </a:cubicBezTo>
                  <a:lnTo>
                    <a:pt x="1764" y="1031"/>
                  </a:lnTo>
                  <a:lnTo>
                    <a:pt x="2021" y="1052"/>
                  </a:lnTo>
                  <a:lnTo>
                    <a:pt x="2021" y="1574"/>
                  </a:lnTo>
                  <a:cubicBezTo>
                    <a:pt x="2021" y="1723"/>
                    <a:pt x="2133" y="1797"/>
                    <a:pt x="2245" y="1797"/>
                  </a:cubicBezTo>
                  <a:cubicBezTo>
                    <a:pt x="2357" y="1797"/>
                    <a:pt x="2469" y="1723"/>
                    <a:pt x="2469" y="1574"/>
                  </a:cubicBezTo>
                  <a:lnTo>
                    <a:pt x="2469" y="1085"/>
                  </a:lnTo>
                  <a:lnTo>
                    <a:pt x="2605" y="1099"/>
                  </a:lnTo>
                  <a:cubicBezTo>
                    <a:pt x="2693" y="1106"/>
                    <a:pt x="2767" y="1167"/>
                    <a:pt x="2794" y="1248"/>
                  </a:cubicBezTo>
                  <a:lnTo>
                    <a:pt x="2923" y="1641"/>
                  </a:lnTo>
                  <a:cubicBezTo>
                    <a:pt x="2957" y="1758"/>
                    <a:pt x="3044" y="1807"/>
                    <a:pt x="3133" y="1807"/>
                  </a:cubicBezTo>
                  <a:cubicBezTo>
                    <a:pt x="3276" y="1807"/>
                    <a:pt x="3422" y="1679"/>
                    <a:pt x="3350" y="1499"/>
                  </a:cubicBezTo>
                  <a:lnTo>
                    <a:pt x="3222" y="1106"/>
                  </a:lnTo>
                  <a:cubicBezTo>
                    <a:pt x="3133" y="855"/>
                    <a:pt x="2903" y="672"/>
                    <a:pt x="2639" y="651"/>
                  </a:cubicBezTo>
                  <a:lnTo>
                    <a:pt x="659" y="489"/>
                  </a:lnTo>
                  <a:cubicBezTo>
                    <a:pt x="537" y="475"/>
                    <a:pt x="448" y="380"/>
                    <a:pt x="448" y="265"/>
                  </a:cubicBezTo>
                  <a:lnTo>
                    <a:pt x="448" y="224"/>
                  </a:lnTo>
                  <a:cubicBezTo>
                    <a:pt x="448" y="102"/>
                    <a:pt x="347" y="1"/>
                    <a:pt x="225" y="1"/>
                  </a:cubicBezTo>
                  <a:close/>
                </a:path>
              </a:pathLst>
            </a:custGeom>
            <a:solidFill>
              <a:srgbClr val="C8D3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27" name="Google Shape;16627;p86"/>
            <p:cNvSpPr/>
            <p:nvPr/>
          </p:nvSpPr>
          <p:spPr>
            <a:xfrm>
              <a:off x="1442517" y="2491645"/>
              <a:ext cx="282104" cy="287979"/>
            </a:xfrm>
            <a:custGeom>
              <a:avLst/>
              <a:gdLst/>
              <a:ahLst/>
              <a:cxnLst/>
              <a:rect l="l" t="t" r="r" b="b"/>
              <a:pathLst>
                <a:path w="10755" h="10979" extrusionOk="0">
                  <a:moveTo>
                    <a:pt x="5377" y="1"/>
                  </a:moveTo>
                  <a:cubicBezTo>
                    <a:pt x="2407" y="1"/>
                    <a:pt x="0" y="2462"/>
                    <a:pt x="0" y="5486"/>
                  </a:cubicBezTo>
                  <a:cubicBezTo>
                    <a:pt x="0" y="8517"/>
                    <a:pt x="2407" y="10978"/>
                    <a:pt x="5377" y="10978"/>
                  </a:cubicBezTo>
                  <a:cubicBezTo>
                    <a:pt x="8347" y="10978"/>
                    <a:pt x="10754" y="8517"/>
                    <a:pt x="10754" y="5486"/>
                  </a:cubicBezTo>
                  <a:cubicBezTo>
                    <a:pt x="10754" y="2462"/>
                    <a:pt x="8347" y="1"/>
                    <a:pt x="5377" y="1"/>
                  </a:cubicBezTo>
                  <a:close/>
                </a:path>
              </a:pathLst>
            </a:custGeom>
            <a:solidFill>
              <a:srgbClr val="3D54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28" name="Google Shape;16628;p86"/>
            <p:cNvSpPr/>
            <p:nvPr/>
          </p:nvSpPr>
          <p:spPr>
            <a:xfrm>
              <a:off x="1489653" y="2515121"/>
              <a:ext cx="187833" cy="252752"/>
            </a:xfrm>
            <a:custGeom>
              <a:avLst/>
              <a:gdLst/>
              <a:ahLst/>
              <a:cxnLst/>
              <a:rect l="l" t="t" r="r" b="b"/>
              <a:pathLst>
                <a:path w="7161" h="9636" extrusionOk="0">
                  <a:moveTo>
                    <a:pt x="3580" y="1"/>
                  </a:moveTo>
                  <a:cubicBezTo>
                    <a:pt x="1600" y="1"/>
                    <a:pt x="0" y="2157"/>
                    <a:pt x="0" y="4815"/>
                  </a:cubicBezTo>
                  <a:cubicBezTo>
                    <a:pt x="0" y="7480"/>
                    <a:pt x="1600" y="9636"/>
                    <a:pt x="3580" y="9636"/>
                  </a:cubicBezTo>
                  <a:cubicBezTo>
                    <a:pt x="5560" y="9636"/>
                    <a:pt x="7160" y="7480"/>
                    <a:pt x="7160" y="4815"/>
                  </a:cubicBezTo>
                  <a:cubicBezTo>
                    <a:pt x="7160" y="2157"/>
                    <a:pt x="5560" y="1"/>
                    <a:pt x="3580" y="1"/>
                  </a:cubicBezTo>
                  <a:close/>
                </a:path>
              </a:pathLst>
            </a:custGeom>
            <a:solidFill>
              <a:srgbClr val="7D8F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29" name="Google Shape;16629;p86"/>
            <p:cNvSpPr/>
            <p:nvPr/>
          </p:nvSpPr>
          <p:spPr>
            <a:xfrm>
              <a:off x="1401415" y="2432968"/>
              <a:ext cx="364282" cy="212384"/>
            </a:xfrm>
            <a:custGeom>
              <a:avLst/>
              <a:gdLst/>
              <a:ahLst/>
              <a:cxnLst/>
              <a:rect l="l" t="t" r="r" b="b"/>
              <a:pathLst>
                <a:path w="13888" h="8097" extrusionOk="0">
                  <a:moveTo>
                    <a:pt x="6944" y="0"/>
                  </a:moveTo>
                  <a:cubicBezTo>
                    <a:pt x="3974" y="0"/>
                    <a:pt x="1567" y="1804"/>
                    <a:pt x="1567" y="4034"/>
                  </a:cubicBezTo>
                  <a:cubicBezTo>
                    <a:pt x="1567" y="4197"/>
                    <a:pt x="1581" y="4360"/>
                    <a:pt x="1608" y="4523"/>
                  </a:cubicBezTo>
                  <a:lnTo>
                    <a:pt x="896" y="3804"/>
                  </a:lnTo>
                  <a:cubicBezTo>
                    <a:pt x="896" y="3804"/>
                    <a:pt x="89" y="5831"/>
                    <a:pt x="8" y="7187"/>
                  </a:cubicBezTo>
                  <a:cubicBezTo>
                    <a:pt x="1" y="7296"/>
                    <a:pt x="89" y="7391"/>
                    <a:pt x="198" y="7391"/>
                  </a:cubicBezTo>
                  <a:lnTo>
                    <a:pt x="672" y="7391"/>
                  </a:lnTo>
                  <a:lnTo>
                    <a:pt x="672" y="7886"/>
                  </a:lnTo>
                  <a:cubicBezTo>
                    <a:pt x="672" y="7988"/>
                    <a:pt x="754" y="8069"/>
                    <a:pt x="855" y="8076"/>
                  </a:cubicBezTo>
                  <a:cubicBezTo>
                    <a:pt x="1001" y="8085"/>
                    <a:pt x="1229" y="8096"/>
                    <a:pt x="1517" y="8096"/>
                  </a:cubicBezTo>
                  <a:cubicBezTo>
                    <a:pt x="2264" y="8096"/>
                    <a:pt x="3415" y="8022"/>
                    <a:pt x="4585" y="7655"/>
                  </a:cubicBezTo>
                  <a:cubicBezTo>
                    <a:pt x="4483" y="7615"/>
                    <a:pt x="6944" y="6496"/>
                    <a:pt x="6944" y="6496"/>
                  </a:cubicBezTo>
                  <a:cubicBezTo>
                    <a:pt x="6944" y="6496"/>
                    <a:pt x="9182" y="7615"/>
                    <a:pt x="9311" y="7649"/>
                  </a:cubicBezTo>
                  <a:cubicBezTo>
                    <a:pt x="10490" y="8020"/>
                    <a:pt x="11656" y="8095"/>
                    <a:pt x="12404" y="8095"/>
                  </a:cubicBezTo>
                  <a:cubicBezTo>
                    <a:pt x="12679" y="8095"/>
                    <a:pt x="12898" y="8085"/>
                    <a:pt x="13040" y="8076"/>
                  </a:cubicBezTo>
                  <a:cubicBezTo>
                    <a:pt x="13135" y="8069"/>
                    <a:pt x="13216" y="7988"/>
                    <a:pt x="13216" y="7886"/>
                  </a:cubicBezTo>
                  <a:lnTo>
                    <a:pt x="13216" y="7391"/>
                  </a:lnTo>
                  <a:lnTo>
                    <a:pt x="13691" y="7391"/>
                  </a:lnTo>
                  <a:cubicBezTo>
                    <a:pt x="13799" y="7391"/>
                    <a:pt x="13888" y="7296"/>
                    <a:pt x="13881" y="7187"/>
                  </a:cubicBezTo>
                  <a:cubicBezTo>
                    <a:pt x="13799" y="5838"/>
                    <a:pt x="12993" y="3804"/>
                    <a:pt x="12993" y="3804"/>
                  </a:cubicBezTo>
                  <a:lnTo>
                    <a:pt x="12281" y="4523"/>
                  </a:lnTo>
                  <a:cubicBezTo>
                    <a:pt x="12308" y="4360"/>
                    <a:pt x="12321" y="4197"/>
                    <a:pt x="12321" y="4034"/>
                  </a:cubicBezTo>
                  <a:cubicBezTo>
                    <a:pt x="12321" y="1804"/>
                    <a:pt x="9914" y="0"/>
                    <a:pt x="6944" y="0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30" name="Google Shape;16630;p86"/>
            <p:cNvSpPr/>
            <p:nvPr/>
          </p:nvSpPr>
          <p:spPr>
            <a:xfrm>
              <a:off x="1407291" y="2429218"/>
              <a:ext cx="352531" cy="209368"/>
            </a:xfrm>
            <a:custGeom>
              <a:avLst/>
              <a:gdLst/>
              <a:ahLst/>
              <a:cxnLst/>
              <a:rect l="l" t="t" r="r" b="b"/>
              <a:pathLst>
                <a:path w="13440" h="7982" extrusionOk="0">
                  <a:moveTo>
                    <a:pt x="455" y="255"/>
                  </a:moveTo>
                  <a:cubicBezTo>
                    <a:pt x="343" y="255"/>
                    <a:pt x="250" y="360"/>
                    <a:pt x="279" y="475"/>
                  </a:cubicBezTo>
                  <a:cubicBezTo>
                    <a:pt x="374" y="848"/>
                    <a:pt x="645" y="1445"/>
                    <a:pt x="1404" y="1872"/>
                  </a:cubicBezTo>
                  <a:cubicBezTo>
                    <a:pt x="1540" y="1940"/>
                    <a:pt x="1567" y="2123"/>
                    <a:pt x="1458" y="2225"/>
                  </a:cubicBezTo>
                  <a:cubicBezTo>
                    <a:pt x="1" y="3649"/>
                    <a:pt x="143" y="6035"/>
                    <a:pt x="1757" y="7283"/>
                  </a:cubicBezTo>
                  <a:cubicBezTo>
                    <a:pt x="2370" y="7756"/>
                    <a:pt x="3090" y="7982"/>
                    <a:pt x="3803" y="7982"/>
                  </a:cubicBezTo>
                  <a:cubicBezTo>
                    <a:pt x="4959" y="7982"/>
                    <a:pt x="6095" y="7388"/>
                    <a:pt x="6720" y="6293"/>
                  </a:cubicBezTo>
                  <a:cubicBezTo>
                    <a:pt x="7349" y="7388"/>
                    <a:pt x="8485" y="7982"/>
                    <a:pt x="9641" y="7982"/>
                  </a:cubicBezTo>
                  <a:cubicBezTo>
                    <a:pt x="10354" y="7982"/>
                    <a:pt x="11075" y="7756"/>
                    <a:pt x="11690" y="7283"/>
                  </a:cubicBezTo>
                  <a:cubicBezTo>
                    <a:pt x="13297" y="6035"/>
                    <a:pt x="13440" y="3649"/>
                    <a:pt x="11989" y="2225"/>
                  </a:cubicBezTo>
                  <a:cubicBezTo>
                    <a:pt x="11880" y="2123"/>
                    <a:pt x="11901" y="1940"/>
                    <a:pt x="12036" y="1872"/>
                  </a:cubicBezTo>
                  <a:cubicBezTo>
                    <a:pt x="12796" y="1445"/>
                    <a:pt x="13067" y="848"/>
                    <a:pt x="13162" y="475"/>
                  </a:cubicBezTo>
                  <a:cubicBezTo>
                    <a:pt x="13191" y="360"/>
                    <a:pt x="13097" y="255"/>
                    <a:pt x="12985" y="255"/>
                  </a:cubicBezTo>
                  <a:cubicBezTo>
                    <a:pt x="12965" y="255"/>
                    <a:pt x="12945" y="258"/>
                    <a:pt x="12925" y="265"/>
                  </a:cubicBezTo>
                  <a:cubicBezTo>
                    <a:pt x="11209" y="869"/>
                    <a:pt x="8409" y="1"/>
                    <a:pt x="7005" y="2374"/>
                  </a:cubicBezTo>
                  <a:cubicBezTo>
                    <a:pt x="6941" y="2482"/>
                    <a:pt x="6830" y="2537"/>
                    <a:pt x="6720" y="2537"/>
                  </a:cubicBezTo>
                  <a:cubicBezTo>
                    <a:pt x="6610" y="2537"/>
                    <a:pt x="6500" y="2482"/>
                    <a:pt x="6435" y="2374"/>
                  </a:cubicBezTo>
                  <a:cubicBezTo>
                    <a:pt x="5032" y="1"/>
                    <a:pt x="2238" y="869"/>
                    <a:pt x="516" y="265"/>
                  </a:cubicBezTo>
                  <a:cubicBezTo>
                    <a:pt x="496" y="258"/>
                    <a:pt x="475" y="255"/>
                    <a:pt x="455" y="255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31" name="Google Shape;16631;p86"/>
            <p:cNvSpPr/>
            <p:nvPr/>
          </p:nvSpPr>
          <p:spPr>
            <a:xfrm>
              <a:off x="1448550" y="2491645"/>
              <a:ext cx="117405" cy="117589"/>
            </a:xfrm>
            <a:custGeom>
              <a:avLst/>
              <a:gdLst/>
              <a:ahLst/>
              <a:cxnLst/>
              <a:rect l="l" t="t" r="r" b="b"/>
              <a:pathLst>
                <a:path w="4476" h="4483" extrusionOk="0">
                  <a:moveTo>
                    <a:pt x="2238" y="1"/>
                  </a:moveTo>
                  <a:cubicBezTo>
                    <a:pt x="998" y="1"/>
                    <a:pt x="1" y="1004"/>
                    <a:pt x="1" y="2245"/>
                  </a:cubicBezTo>
                  <a:cubicBezTo>
                    <a:pt x="1" y="3479"/>
                    <a:pt x="998" y="4483"/>
                    <a:pt x="2238" y="4483"/>
                  </a:cubicBezTo>
                  <a:cubicBezTo>
                    <a:pt x="3472" y="4483"/>
                    <a:pt x="4476" y="3479"/>
                    <a:pt x="4476" y="2245"/>
                  </a:cubicBezTo>
                  <a:cubicBezTo>
                    <a:pt x="4476" y="1004"/>
                    <a:pt x="3472" y="1"/>
                    <a:pt x="2238" y="1"/>
                  </a:cubicBezTo>
                  <a:close/>
                </a:path>
              </a:pathLst>
            </a:custGeom>
            <a:solidFill>
              <a:srgbClr val="C8D3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32" name="Google Shape;16632;p86"/>
            <p:cNvSpPr/>
            <p:nvPr/>
          </p:nvSpPr>
          <p:spPr>
            <a:xfrm>
              <a:off x="1466177" y="2509245"/>
              <a:ext cx="82179" cy="82388"/>
            </a:xfrm>
            <a:custGeom>
              <a:avLst/>
              <a:gdLst/>
              <a:ahLst/>
              <a:cxnLst/>
              <a:rect l="l" t="t" r="r" b="b"/>
              <a:pathLst>
                <a:path w="3133" h="3141" extrusionOk="0">
                  <a:moveTo>
                    <a:pt x="1566" y="1"/>
                  </a:moveTo>
                  <a:cubicBezTo>
                    <a:pt x="698" y="1"/>
                    <a:pt x="0" y="706"/>
                    <a:pt x="0" y="1574"/>
                  </a:cubicBezTo>
                  <a:cubicBezTo>
                    <a:pt x="0" y="2435"/>
                    <a:pt x="698" y="3140"/>
                    <a:pt x="1566" y="3140"/>
                  </a:cubicBezTo>
                  <a:cubicBezTo>
                    <a:pt x="2428" y="3140"/>
                    <a:pt x="3133" y="2435"/>
                    <a:pt x="3133" y="1574"/>
                  </a:cubicBezTo>
                  <a:cubicBezTo>
                    <a:pt x="3133" y="706"/>
                    <a:pt x="2428" y="1"/>
                    <a:pt x="1566" y="1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33" name="Google Shape;16633;p86"/>
            <p:cNvSpPr/>
            <p:nvPr/>
          </p:nvSpPr>
          <p:spPr>
            <a:xfrm>
              <a:off x="1566664" y="2590453"/>
              <a:ext cx="33627" cy="52486"/>
            </a:xfrm>
            <a:custGeom>
              <a:avLst/>
              <a:gdLst/>
              <a:ahLst/>
              <a:cxnLst/>
              <a:rect l="l" t="t" r="r" b="b"/>
              <a:pathLst>
                <a:path w="1282" h="2001" extrusionOk="0">
                  <a:moveTo>
                    <a:pt x="641" y="0"/>
                  </a:moveTo>
                  <a:cubicBezTo>
                    <a:pt x="527" y="0"/>
                    <a:pt x="414" y="44"/>
                    <a:pt x="326" y="132"/>
                  </a:cubicBezTo>
                  <a:lnTo>
                    <a:pt x="129" y="329"/>
                  </a:lnTo>
                  <a:cubicBezTo>
                    <a:pt x="34" y="424"/>
                    <a:pt x="0" y="573"/>
                    <a:pt x="48" y="702"/>
                  </a:cubicBezTo>
                  <a:lnTo>
                    <a:pt x="488" y="1889"/>
                  </a:lnTo>
                  <a:cubicBezTo>
                    <a:pt x="512" y="1963"/>
                    <a:pt x="576" y="2001"/>
                    <a:pt x="641" y="2001"/>
                  </a:cubicBezTo>
                  <a:cubicBezTo>
                    <a:pt x="705" y="2001"/>
                    <a:pt x="770" y="1963"/>
                    <a:pt x="793" y="1889"/>
                  </a:cubicBezTo>
                  <a:lnTo>
                    <a:pt x="1234" y="702"/>
                  </a:lnTo>
                  <a:cubicBezTo>
                    <a:pt x="1282" y="573"/>
                    <a:pt x="1255" y="424"/>
                    <a:pt x="1153" y="329"/>
                  </a:cubicBezTo>
                  <a:lnTo>
                    <a:pt x="956" y="132"/>
                  </a:lnTo>
                  <a:cubicBezTo>
                    <a:pt x="868" y="44"/>
                    <a:pt x="754" y="0"/>
                    <a:pt x="641" y="0"/>
                  </a:cubicBezTo>
                  <a:close/>
                </a:path>
              </a:pathLst>
            </a:custGeom>
            <a:solidFill>
              <a:srgbClr val="C8D3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34" name="Google Shape;16634;p86"/>
            <p:cNvSpPr/>
            <p:nvPr/>
          </p:nvSpPr>
          <p:spPr>
            <a:xfrm>
              <a:off x="1483777" y="2520996"/>
              <a:ext cx="46978" cy="58886"/>
            </a:xfrm>
            <a:custGeom>
              <a:avLst/>
              <a:gdLst/>
              <a:ahLst/>
              <a:cxnLst/>
              <a:rect l="l" t="t" r="r" b="b"/>
              <a:pathLst>
                <a:path w="1791" h="2245" extrusionOk="0">
                  <a:moveTo>
                    <a:pt x="895" y="0"/>
                  </a:moveTo>
                  <a:cubicBezTo>
                    <a:pt x="400" y="0"/>
                    <a:pt x="0" y="407"/>
                    <a:pt x="0" y="902"/>
                  </a:cubicBezTo>
                  <a:lnTo>
                    <a:pt x="0" y="1350"/>
                  </a:lnTo>
                  <a:cubicBezTo>
                    <a:pt x="0" y="1838"/>
                    <a:pt x="400" y="2245"/>
                    <a:pt x="895" y="2245"/>
                  </a:cubicBezTo>
                  <a:cubicBezTo>
                    <a:pt x="1390" y="2245"/>
                    <a:pt x="1790" y="1838"/>
                    <a:pt x="1790" y="1350"/>
                  </a:cubicBezTo>
                  <a:lnTo>
                    <a:pt x="1790" y="902"/>
                  </a:lnTo>
                  <a:cubicBezTo>
                    <a:pt x="1790" y="407"/>
                    <a:pt x="1390" y="0"/>
                    <a:pt x="895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35" name="Google Shape;16635;p86"/>
            <p:cNvSpPr/>
            <p:nvPr/>
          </p:nvSpPr>
          <p:spPr>
            <a:xfrm>
              <a:off x="1501378" y="2532721"/>
              <a:ext cx="17627" cy="17653"/>
            </a:xfrm>
            <a:custGeom>
              <a:avLst/>
              <a:gdLst/>
              <a:ahLst/>
              <a:cxnLst/>
              <a:rect l="l" t="t" r="r" b="b"/>
              <a:pathLst>
                <a:path w="672" h="673" extrusionOk="0">
                  <a:moveTo>
                    <a:pt x="333" y="1"/>
                  </a:moveTo>
                  <a:cubicBezTo>
                    <a:pt x="150" y="1"/>
                    <a:pt x="1" y="157"/>
                    <a:pt x="1" y="340"/>
                  </a:cubicBezTo>
                  <a:cubicBezTo>
                    <a:pt x="1" y="523"/>
                    <a:pt x="150" y="672"/>
                    <a:pt x="333" y="672"/>
                  </a:cubicBezTo>
                  <a:cubicBezTo>
                    <a:pt x="523" y="672"/>
                    <a:pt x="672" y="523"/>
                    <a:pt x="672" y="340"/>
                  </a:cubicBezTo>
                  <a:cubicBezTo>
                    <a:pt x="672" y="157"/>
                    <a:pt x="523" y="1"/>
                    <a:pt x="33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36" name="Google Shape;16636;p86"/>
            <p:cNvSpPr/>
            <p:nvPr/>
          </p:nvSpPr>
          <p:spPr>
            <a:xfrm>
              <a:off x="1601156" y="2491645"/>
              <a:ext cx="117589" cy="117589"/>
            </a:xfrm>
            <a:custGeom>
              <a:avLst/>
              <a:gdLst/>
              <a:ahLst/>
              <a:cxnLst/>
              <a:rect l="l" t="t" r="r" b="b"/>
              <a:pathLst>
                <a:path w="4483" h="4483" extrusionOk="0">
                  <a:moveTo>
                    <a:pt x="2238" y="1"/>
                  </a:moveTo>
                  <a:cubicBezTo>
                    <a:pt x="1004" y="1"/>
                    <a:pt x="1" y="1004"/>
                    <a:pt x="1" y="2245"/>
                  </a:cubicBezTo>
                  <a:cubicBezTo>
                    <a:pt x="1" y="3479"/>
                    <a:pt x="1004" y="4483"/>
                    <a:pt x="2238" y="4483"/>
                  </a:cubicBezTo>
                  <a:cubicBezTo>
                    <a:pt x="3479" y="4483"/>
                    <a:pt x="4483" y="3479"/>
                    <a:pt x="4483" y="2245"/>
                  </a:cubicBezTo>
                  <a:cubicBezTo>
                    <a:pt x="4483" y="1004"/>
                    <a:pt x="3479" y="1"/>
                    <a:pt x="2238" y="1"/>
                  </a:cubicBezTo>
                  <a:close/>
                </a:path>
              </a:pathLst>
            </a:custGeom>
            <a:solidFill>
              <a:srgbClr val="C8D3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37" name="Google Shape;16637;p86"/>
            <p:cNvSpPr/>
            <p:nvPr/>
          </p:nvSpPr>
          <p:spPr>
            <a:xfrm>
              <a:off x="1618757" y="2509245"/>
              <a:ext cx="82388" cy="82388"/>
            </a:xfrm>
            <a:custGeom>
              <a:avLst/>
              <a:gdLst/>
              <a:ahLst/>
              <a:cxnLst/>
              <a:rect l="l" t="t" r="r" b="b"/>
              <a:pathLst>
                <a:path w="3141" h="3141" extrusionOk="0">
                  <a:moveTo>
                    <a:pt x="1567" y="1"/>
                  </a:moveTo>
                  <a:cubicBezTo>
                    <a:pt x="706" y="1"/>
                    <a:pt x="1" y="706"/>
                    <a:pt x="1" y="1574"/>
                  </a:cubicBezTo>
                  <a:cubicBezTo>
                    <a:pt x="1" y="2435"/>
                    <a:pt x="706" y="3140"/>
                    <a:pt x="1567" y="3140"/>
                  </a:cubicBezTo>
                  <a:cubicBezTo>
                    <a:pt x="2435" y="3140"/>
                    <a:pt x="3140" y="2435"/>
                    <a:pt x="3140" y="1574"/>
                  </a:cubicBezTo>
                  <a:cubicBezTo>
                    <a:pt x="3140" y="706"/>
                    <a:pt x="2435" y="1"/>
                    <a:pt x="1567" y="1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38" name="Google Shape;16638;p86"/>
            <p:cNvSpPr/>
            <p:nvPr/>
          </p:nvSpPr>
          <p:spPr>
            <a:xfrm>
              <a:off x="1636541" y="2520996"/>
              <a:ext cx="46978" cy="58886"/>
            </a:xfrm>
            <a:custGeom>
              <a:avLst/>
              <a:gdLst/>
              <a:ahLst/>
              <a:cxnLst/>
              <a:rect l="l" t="t" r="r" b="b"/>
              <a:pathLst>
                <a:path w="1791" h="2245" extrusionOk="0">
                  <a:moveTo>
                    <a:pt x="896" y="0"/>
                  </a:moveTo>
                  <a:cubicBezTo>
                    <a:pt x="401" y="0"/>
                    <a:pt x="1" y="400"/>
                    <a:pt x="1" y="902"/>
                  </a:cubicBezTo>
                  <a:lnTo>
                    <a:pt x="1" y="1350"/>
                  </a:lnTo>
                  <a:cubicBezTo>
                    <a:pt x="1" y="1838"/>
                    <a:pt x="401" y="2245"/>
                    <a:pt x="896" y="2245"/>
                  </a:cubicBezTo>
                  <a:cubicBezTo>
                    <a:pt x="1391" y="2245"/>
                    <a:pt x="1791" y="1838"/>
                    <a:pt x="1791" y="1343"/>
                  </a:cubicBezTo>
                  <a:lnTo>
                    <a:pt x="1791" y="895"/>
                  </a:lnTo>
                  <a:cubicBezTo>
                    <a:pt x="1791" y="400"/>
                    <a:pt x="1391" y="0"/>
                    <a:pt x="896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39" name="Google Shape;16639;p86"/>
            <p:cNvSpPr/>
            <p:nvPr/>
          </p:nvSpPr>
          <p:spPr>
            <a:xfrm>
              <a:off x="1653984" y="2532721"/>
              <a:ext cx="17627" cy="17653"/>
            </a:xfrm>
            <a:custGeom>
              <a:avLst/>
              <a:gdLst/>
              <a:ahLst/>
              <a:cxnLst/>
              <a:rect l="l" t="t" r="r" b="b"/>
              <a:pathLst>
                <a:path w="672" h="673" extrusionOk="0">
                  <a:moveTo>
                    <a:pt x="339" y="1"/>
                  </a:moveTo>
                  <a:cubicBezTo>
                    <a:pt x="156" y="1"/>
                    <a:pt x="0" y="157"/>
                    <a:pt x="0" y="340"/>
                  </a:cubicBezTo>
                  <a:cubicBezTo>
                    <a:pt x="0" y="523"/>
                    <a:pt x="156" y="672"/>
                    <a:pt x="339" y="672"/>
                  </a:cubicBezTo>
                  <a:cubicBezTo>
                    <a:pt x="523" y="672"/>
                    <a:pt x="672" y="523"/>
                    <a:pt x="672" y="340"/>
                  </a:cubicBezTo>
                  <a:cubicBezTo>
                    <a:pt x="672" y="157"/>
                    <a:pt x="523" y="1"/>
                    <a:pt x="33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640" name="Google Shape;16640;p86"/>
          <p:cNvGrpSpPr/>
          <p:nvPr/>
        </p:nvGrpSpPr>
        <p:grpSpPr>
          <a:xfrm>
            <a:off x="7110427" y="3365261"/>
            <a:ext cx="400401" cy="370184"/>
            <a:chOff x="7110427" y="3365261"/>
            <a:chExt cx="400401" cy="370184"/>
          </a:xfrm>
        </p:grpSpPr>
        <p:sp>
          <p:nvSpPr>
            <p:cNvPr id="16641" name="Google Shape;16641;p86"/>
            <p:cNvSpPr/>
            <p:nvPr/>
          </p:nvSpPr>
          <p:spPr>
            <a:xfrm>
              <a:off x="7140854" y="3365261"/>
              <a:ext cx="369974" cy="370158"/>
            </a:xfrm>
            <a:custGeom>
              <a:avLst/>
              <a:gdLst/>
              <a:ahLst/>
              <a:cxnLst/>
              <a:rect l="l" t="t" r="r" b="b"/>
              <a:pathLst>
                <a:path w="14105" h="14112" extrusionOk="0">
                  <a:moveTo>
                    <a:pt x="7052" y="1"/>
                  </a:moveTo>
                  <a:cubicBezTo>
                    <a:pt x="3153" y="1"/>
                    <a:pt x="0" y="3161"/>
                    <a:pt x="0" y="7059"/>
                  </a:cubicBezTo>
                  <a:cubicBezTo>
                    <a:pt x="0" y="10951"/>
                    <a:pt x="3153" y="14111"/>
                    <a:pt x="7052" y="14111"/>
                  </a:cubicBezTo>
                  <a:cubicBezTo>
                    <a:pt x="10951" y="14111"/>
                    <a:pt x="14104" y="10951"/>
                    <a:pt x="14104" y="7059"/>
                  </a:cubicBezTo>
                  <a:cubicBezTo>
                    <a:pt x="14104" y="3161"/>
                    <a:pt x="10951" y="1"/>
                    <a:pt x="7052" y="1"/>
                  </a:cubicBezTo>
                  <a:close/>
                </a:path>
              </a:pathLst>
            </a:custGeom>
            <a:solidFill>
              <a:srgbClr val="BEC7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42" name="Google Shape;16642;p86"/>
            <p:cNvSpPr/>
            <p:nvPr/>
          </p:nvSpPr>
          <p:spPr>
            <a:xfrm>
              <a:off x="7216081" y="3366704"/>
              <a:ext cx="294747" cy="295901"/>
            </a:xfrm>
            <a:custGeom>
              <a:avLst/>
              <a:gdLst/>
              <a:ahLst/>
              <a:cxnLst/>
              <a:rect l="l" t="t" r="r" b="b"/>
              <a:pathLst>
                <a:path w="11237" h="11281" extrusionOk="0">
                  <a:moveTo>
                    <a:pt x="7357" y="2771"/>
                  </a:moveTo>
                  <a:cubicBezTo>
                    <a:pt x="7423" y="2771"/>
                    <a:pt x="7491" y="2802"/>
                    <a:pt x="7541" y="2875"/>
                  </a:cubicBezTo>
                  <a:lnTo>
                    <a:pt x="8015" y="3573"/>
                  </a:lnTo>
                  <a:cubicBezTo>
                    <a:pt x="8083" y="3682"/>
                    <a:pt x="8056" y="3824"/>
                    <a:pt x="7954" y="3892"/>
                  </a:cubicBezTo>
                  <a:cubicBezTo>
                    <a:pt x="7914" y="3917"/>
                    <a:pt x="7869" y="3929"/>
                    <a:pt x="7825" y="3929"/>
                  </a:cubicBezTo>
                  <a:cubicBezTo>
                    <a:pt x="7750" y="3929"/>
                    <a:pt x="7678" y="3895"/>
                    <a:pt x="7636" y="3831"/>
                  </a:cubicBezTo>
                  <a:lnTo>
                    <a:pt x="7161" y="3126"/>
                  </a:lnTo>
                  <a:cubicBezTo>
                    <a:pt x="7041" y="2948"/>
                    <a:pt x="7196" y="2771"/>
                    <a:pt x="7357" y="2771"/>
                  </a:cubicBezTo>
                  <a:close/>
                  <a:moveTo>
                    <a:pt x="5005" y="0"/>
                  </a:moveTo>
                  <a:lnTo>
                    <a:pt x="4713" y="909"/>
                  </a:lnTo>
                  <a:cubicBezTo>
                    <a:pt x="4645" y="1126"/>
                    <a:pt x="4469" y="1295"/>
                    <a:pt x="4245" y="1356"/>
                  </a:cubicBezTo>
                  <a:lnTo>
                    <a:pt x="3513" y="1553"/>
                  </a:lnTo>
                  <a:cubicBezTo>
                    <a:pt x="3452" y="1573"/>
                    <a:pt x="3391" y="1580"/>
                    <a:pt x="3337" y="1580"/>
                  </a:cubicBezTo>
                  <a:lnTo>
                    <a:pt x="2238" y="1580"/>
                  </a:lnTo>
                  <a:cubicBezTo>
                    <a:pt x="2123" y="1580"/>
                    <a:pt x="2028" y="1661"/>
                    <a:pt x="2014" y="1777"/>
                  </a:cubicBezTo>
                  <a:lnTo>
                    <a:pt x="1892" y="2719"/>
                  </a:lnTo>
                  <a:lnTo>
                    <a:pt x="1194" y="2753"/>
                  </a:lnTo>
                  <a:cubicBezTo>
                    <a:pt x="1072" y="2760"/>
                    <a:pt x="977" y="2855"/>
                    <a:pt x="977" y="2970"/>
                  </a:cubicBezTo>
                  <a:lnTo>
                    <a:pt x="950" y="3580"/>
                  </a:lnTo>
                  <a:cubicBezTo>
                    <a:pt x="943" y="3712"/>
                    <a:pt x="1052" y="3818"/>
                    <a:pt x="1188" y="3818"/>
                  </a:cubicBezTo>
                  <a:cubicBezTo>
                    <a:pt x="1192" y="3818"/>
                    <a:pt x="1196" y="3818"/>
                    <a:pt x="1201" y="3818"/>
                  </a:cubicBezTo>
                  <a:lnTo>
                    <a:pt x="1662" y="3777"/>
                  </a:lnTo>
                  <a:cubicBezTo>
                    <a:pt x="1784" y="3763"/>
                    <a:pt x="1892" y="3702"/>
                    <a:pt x="1960" y="3607"/>
                  </a:cubicBezTo>
                  <a:lnTo>
                    <a:pt x="2394" y="3004"/>
                  </a:lnTo>
                  <a:lnTo>
                    <a:pt x="3310" y="2970"/>
                  </a:lnTo>
                  <a:cubicBezTo>
                    <a:pt x="3313" y="2970"/>
                    <a:pt x="3316" y="2970"/>
                    <a:pt x="3319" y="2970"/>
                  </a:cubicBezTo>
                  <a:cubicBezTo>
                    <a:pt x="3511" y="2970"/>
                    <a:pt x="3647" y="3170"/>
                    <a:pt x="3574" y="3350"/>
                  </a:cubicBezTo>
                  <a:cubicBezTo>
                    <a:pt x="3418" y="3756"/>
                    <a:pt x="3418" y="3790"/>
                    <a:pt x="3418" y="3831"/>
                  </a:cubicBezTo>
                  <a:cubicBezTo>
                    <a:pt x="3414" y="3983"/>
                    <a:pt x="3530" y="4063"/>
                    <a:pt x="3645" y="4063"/>
                  </a:cubicBezTo>
                  <a:cubicBezTo>
                    <a:pt x="3746" y="4063"/>
                    <a:pt x="3847" y="4002"/>
                    <a:pt x="3866" y="3872"/>
                  </a:cubicBezTo>
                  <a:cubicBezTo>
                    <a:pt x="3886" y="3818"/>
                    <a:pt x="3954" y="3634"/>
                    <a:pt x="4042" y="3404"/>
                  </a:cubicBezTo>
                  <a:cubicBezTo>
                    <a:pt x="4064" y="3352"/>
                    <a:pt x="4113" y="3324"/>
                    <a:pt x="4162" y="3324"/>
                  </a:cubicBezTo>
                  <a:cubicBezTo>
                    <a:pt x="4203" y="3324"/>
                    <a:pt x="4245" y="3344"/>
                    <a:pt x="4272" y="3384"/>
                  </a:cubicBezTo>
                  <a:lnTo>
                    <a:pt x="4327" y="3472"/>
                  </a:lnTo>
                  <a:cubicBezTo>
                    <a:pt x="4411" y="3599"/>
                    <a:pt x="4554" y="3672"/>
                    <a:pt x="4703" y="3672"/>
                  </a:cubicBezTo>
                  <a:cubicBezTo>
                    <a:pt x="4745" y="3672"/>
                    <a:pt x="4787" y="3667"/>
                    <a:pt x="4828" y="3655"/>
                  </a:cubicBezTo>
                  <a:lnTo>
                    <a:pt x="5235" y="3546"/>
                  </a:lnTo>
                  <a:cubicBezTo>
                    <a:pt x="5350" y="3512"/>
                    <a:pt x="5439" y="3431"/>
                    <a:pt x="5486" y="3323"/>
                  </a:cubicBezTo>
                  <a:lnTo>
                    <a:pt x="5561" y="3112"/>
                  </a:lnTo>
                  <a:cubicBezTo>
                    <a:pt x="5615" y="2963"/>
                    <a:pt x="5744" y="2861"/>
                    <a:pt x="5893" y="2828"/>
                  </a:cubicBezTo>
                  <a:lnTo>
                    <a:pt x="6157" y="2773"/>
                  </a:lnTo>
                  <a:cubicBezTo>
                    <a:pt x="6182" y="2768"/>
                    <a:pt x="6207" y="2765"/>
                    <a:pt x="6231" y="2765"/>
                  </a:cubicBezTo>
                  <a:cubicBezTo>
                    <a:pt x="6386" y="2765"/>
                    <a:pt x="6522" y="2872"/>
                    <a:pt x="6557" y="3024"/>
                  </a:cubicBezTo>
                  <a:cubicBezTo>
                    <a:pt x="6591" y="3207"/>
                    <a:pt x="6463" y="3377"/>
                    <a:pt x="6279" y="3397"/>
                  </a:cubicBezTo>
                  <a:lnTo>
                    <a:pt x="5649" y="3417"/>
                  </a:lnTo>
                  <a:cubicBezTo>
                    <a:pt x="5520" y="3417"/>
                    <a:pt x="5412" y="3526"/>
                    <a:pt x="5412" y="3648"/>
                  </a:cubicBezTo>
                  <a:lnTo>
                    <a:pt x="5412" y="3709"/>
                  </a:lnTo>
                  <a:cubicBezTo>
                    <a:pt x="5412" y="3763"/>
                    <a:pt x="5439" y="3804"/>
                    <a:pt x="5479" y="3831"/>
                  </a:cubicBezTo>
                  <a:lnTo>
                    <a:pt x="5845" y="4014"/>
                  </a:lnTo>
                  <a:cubicBezTo>
                    <a:pt x="5988" y="4082"/>
                    <a:pt x="6035" y="4258"/>
                    <a:pt x="5940" y="4387"/>
                  </a:cubicBezTo>
                  <a:cubicBezTo>
                    <a:pt x="5893" y="4462"/>
                    <a:pt x="5812" y="4502"/>
                    <a:pt x="5730" y="4502"/>
                  </a:cubicBezTo>
                  <a:lnTo>
                    <a:pt x="3805" y="4502"/>
                  </a:lnTo>
                  <a:cubicBezTo>
                    <a:pt x="3757" y="4502"/>
                    <a:pt x="3703" y="4496"/>
                    <a:pt x="3655" y="4475"/>
                  </a:cubicBezTo>
                  <a:lnTo>
                    <a:pt x="2048" y="3838"/>
                  </a:lnTo>
                  <a:cubicBezTo>
                    <a:pt x="2008" y="3822"/>
                    <a:pt x="1967" y="3815"/>
                    <a:pt x="1926" y="3815"/>
                  </a:cubicBezTo>
                  <a:cubicBezTo>
                    <a:pt x="1842" y="3815"/>
                    <a:pt x="1760" y="3846"/>
                    <a:pt x="1696" y="3906"/>
                  </a:cubicBezTo>
                  <a:lnTo>
                    <a:pt x="170" y="5316"/>
                  </a:lnTo>
                  <a:cubicBezTo>
                    <a:pt x="48" y="5425"/>
                    <a:pt x="1" y="5601"/>
                    <a:pt x="41" y="5757"/>
                  </a:cubicBezTo>
                  <a:lnTo>
                    <a:pt x="353" y="7018"/>
                  </a:lnTo>
                  <a:cubicBezTo>
                    <a:pt x="401" y="7215"/>
                    <a:pt x="570" y="7357"/>
                    <a:pt x="767" y="7364"/>
                  </a:cubicBezTo>
                  <a:lnTo>
                    <a:pt x="2489" y="7459"/>
                  </a:lnTo>
                  <a:cubicBezTo>
                    <a:pt x="2828" y="7472"/>
                    <a:pt x="3099" y="7737"/>
                    <a:pt x="3133" y="8076"/>
                  </a:cubicBezTo>
                  <a:lnTo>
                    <a:pt x="3262" y="9493"/>
                  </a:lnTo>
                  <a:cubicBezTo>
                    <a:pt x="3269" y="9595"/>
                    <a:pt x="3303" y="9703"/>
                    <a:pt x="3343" y="9798"/>
                  </a:cubicBezTo>
                  <a:cubicBezTo>
                    <a:pt x="3493" y="10096"/>
                    <a:pt x="3832" y="10788"/>
                    <a:pt x="4015" y="11025"/>
                  </a:cubicBezTo>
                  <a:cubicBezTo>
                    <a:pt x="4156" y="11201"/>
                    <a:pt x="4414" y="11280"/>
                    <a:pt x="4645" y="11280"/>
                  </a:cubicBezTo>
                  <a:cubicBezTo>
                    <a:pt x="4815" y="11280"/>
                    <a:pt x="4969" y="11238"/>
                    <a:pt x="5052" y="11161"/>
                  </a:cubicBezTo>
                  <a:lnTo>
                    <a:pt x="6449" y="10015"/>
                  </a:lnTo>
                  <a:cubicBezTo>
                    <a:pt x="6571" y="9906"/>
                    <a:pt x="6646" y="9764"/>
                    <a:pt x="6666" y="9608"/>
                  </a:cubicBezTo>
                  <a:lnTo>
                    <a:pt x="6829" y="8483"/>
                  </a:lnTo>
                  <a:lnTo>
                    <a:pt x="7941" y="7262"/>
                  </a:lnTo>
                  <a:cubicBezTo>
                    <a:pt x="8049" y="7147"/>
                    <a:pt x="8009" y="6964"/>
                    <a:pt x="7866" y="6903"/>
                  </a:cubicBezTo>
                  <a:lnTo>
                    <a:pt x="7846" y="6916"/>
                  </a:lnTo>
                  <a:cubicBezTo>
                    <a:pt x="7758" y="6970"/>
                    <a:pt x="7663" y="7004"/>
                    <a:pt x="7561" y="7011"/>
                  </a:cubicBezTo>
                  <a:lnTo>
                    <a:pt x="7507" y="7011"/>
                  </a:lnTo>
                  <a:cubicBezTo>
                    <a:pt x="7303" y="7011"/>
                    <a:pt x="7113" y="6909"/>
                    <a:pt x="6998" y="6733"/>
                  </a:cubicBezTo>
                  <a:lnTo>
                    <a:pt x="6151" y="5384"/>
                  </a:lnTo>
                  <a:cubicBezTo>
                    <a:pt x="6028" y="5205"/>
                    <a:pt x="6187" y="5026"/>
                    <a:pt x="6347" y="5026"/>
                  </a:cubicBezTo>
                  <a:cubicBezTo>
                    <a:pt x="6418" y="5026"/>
                    <a:pt x="6489" y="5061"/>
                    <a:pt x="6537" y="5147"/>
                  </a:cubicBezTo>
                  <a:lnTo>
                    <a:pt x="7385" y="6489"/>
                  </a:lnTo>
                  <a:cubicBezTo>
                    <a:pt x="7415" y="6532"/>
                    <a:pt x="7457" y="6558"/>
                    <a:pt x="7504" y="6558"/>
                  </a:cubicBezTo>
                  <a:cubicBezTo>
                    <a:pt x="7509" y="6558"/>
                    <a:pt x="7515" y="6558"/>
                    <a:pt x="7520" y="6557"/>
                  </a:cubicBezTo>
                  <a:cubicBezTo>
                    <a:pt x="7547" y="6557"/>
                    <a:pt x="7568" y="6543"/>
                    <a:pt x="7588" y="6530"/>
                  </a:cubicBezTo>
                  <a:lnTo>
                    <a:pt x="8734" y="5906"/>
                  </a:lnTo>
                  <a:cubicBezTo>
                    <a:pt x="8856" y="5838"/>
                    <a:pt x="8890" y="5682"/>
                    <a:pt x="8802" y="5574"/>
                  </a:cubicBezTo>
                  <a:cubicBezTo>
                    <a:pt x="8759" y="5519"/>
                    <a:pt x="8694" y="5491"/>
                    <a:pt x="8628" y="5491"/>
                  </a:cubicBezTo>
                  <a:cubicBezTo>
                    <a:pt x="8620" y="5491"/>
                    <a:pt x="8613" y="5492"/>
                    <a:pt x="8605" y="5492"/>
                  </a:cubicBezTo>
                  <a:lnTo>
                    <a:pt x="8368" y="5519"/>
                  </a:lnTo>
                  <a:cubicBezTo>
                    <a:pt x="8359" y="5520"/>
                    <a:pt x="8351" y="5521"/>
                    <a:pt x="8342" y="5521"/>
                  </a:cubicBezTo>
                  <a:cubicBezTo>
                    <a:pt x="8285" y="5521"/>
                    <a:pt x="8232" y="5501"/>
                    <a:pt x="8185" y="5465"/>
                  </a:cubicBezTo>
                  <a:lnTo>
                    <a:pt x="7466" y="4821"/>
                  </a:lnTo>
                  <a:cubicBezTo>
                    <a:pt x="7291" y="4662"/>
                    <a:pt x="7440" y="4419"/>
                    <a:pt x="7620" y="4419"/>
                  </a:cubicBezTo>
                  <a:cubicBezTo>
                    <a:pt x="7670" y="4419"/>
                    <a:pt x="7723" y="4438"/>
                    <a:pt x="7771" y="4482"/>
                  </a:cubicBezTo>
                  <a:lnTo>
                    <a:pt x="8415" y="5058"/>
                  </a:lnTo>
                  <a:lnTo>
                    <a:pt x="8809" y="5011"/>
                  </a:lnTo>
                  <a:cubicBezTo>
                    <a:pt x="8819" y="5009"/>
                    <a:pt x="8830" y="5008"/>
                    <a:pt x="8840" y="5008"/>
                  </a:cubicBezTo>
                  <a:cubicBezTo>
                    <a:pt x="8911" y="5008"/>
                    <a:pt x="8978" y="5046"/>
                    <a:pt x="9019" y="5099"/>
                  </a:cubicBezTo>
                  <a:lnTo>
                    <a:pt x="9093" y="5208"/>
                  </a:lnTo>
                  <a:lnTo>
                    <a:pt x="9473" y="5160"/>
                  </a:lnTo>
                  <a:cubicBezTo>
                    <a:pt x="9490" y="5158"/>
                    <a:pt x="9508" y="5157"/>
                    <a:pt x="9525" y="5157"/>
                  </a:cubicBezTo>
                  <a:cubicBezTo>
                    <a:pt x="9690" y="5157"/>
                    <a:pt x="9848" y="5244"/>
                    <a:pt x="9927" y="5397"/>
                  </a:cubicBezTo>
                  <a:lnTo>
                    <a:pt x="10700" y="6821"/>
                  </a:lnTo>
                  <a:cubicBezTo>
                    <a:pt x="10755" y="6923"/>
                    <a:pt x="10850" y="6998"/>
                    <a:pt x="10958" y="7038"/>
                  </a:cubicBezTo>
                  <a:lnTo>
                    <a:pt x="11236" y="7133"/>
                  </a:lnTo>
                  <a:lnTo>
                    <a:pt x="11236" y="6998"/>
                  </a:lnTo>
                  <a:cubicBezTo>
                    <a:pt x="11236" y="3424"/>
                    <a:pt x="8558" y="414"/>
                    <a:pt x="5005" y="0"/>
                  </a:cubicBez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43" name="Google Shape;16643;p86"/>
            <p:cNvSpPr/>
            <p:nvPr/>
          </p:nvSpPr>
          <p:spPr>
            <a:xfrm>
              <a:off x="7110427" y="3392672"/>
              <a:ext cx="372991" cy="342774"/>
            </a:xfrm>
            <a:custGeom>
              <a:avLst/>
              <a:gdLst/>
              <a:ahLst/>
              <a:cxnLst/>
              <a:rect l="l" t="t" r="r" b="b"/>
              <a:pathLst>
                <a:path w="14220" h="13068" extrusionOk="0">
                  <a:moveTo>
                    <a:pt x="4517" y="0"/>
                  </a:moveTo>
                  <a:cubicBezTo>
                    <a:pt x="631" y="2387"/>
                    <a:pt x="1" y="7777"/>
                    <a:pt x="3222" y="10998"/>
                  </a:cubicBezTo>
                  <a:cubicBezTo>
                    <a:pt x="4615" y="12395"/>
                    <a:pt x="6415" y="13067"/>
                    <a:pt x="8202" y="13067"/>
                  </a:cubicBezTo>
                  <a:cubicBezTo>
                    <a:pt x="10545" y="13067"/>
                    <a:pt x="12866" y="11910"/>
                    <a:pt x="14220" y="9710"/>
                  </a:cubicBezTo>
                  <a:lnTo>
                    <a:pt x="14220" y="9710"/>
                  </a:lnTo>
                  <a:cubicBezTo>
                    <a:pt x="13108" y="10395"/>
                    <a:pt x="11833" y="10754"/>
                    <a:pt x="10524" y="10754"/>
                  </a:cubicBezTo>
                  <a:cubicBezTo>
                    <a:pt x="7968" y="10754"/>
                    <a:pt x="5615" y="9371"/>
                    <a:pt x="4368" y="7140"/>
                  </a:cubicBezTo>
                  <a:cubicBezTo>
                    <a:pt x="3120" y="4909"/>
                    <a:pt x="3181" y="2177"/>
                    <a:pt x="4517" y="0"/>
                  </a:cubicBezTo>
                  <a:close/>
                </a:path>
              </a:pathLst>
            </a:custGeom>
            <a:solidFill>
              <a:srgbClr val="7F92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44" name="Google Shape;16644;p86"/>
            <p:cNvSpPr/>
            <p:nvPr/>
          </p:nvSpPr>
          <p:spPr>
            <a:xfrm>
              <a:off x="7398563" y="3617646"/>
              <a:ext cx="31424" cy="30427"/>
            </a:xfrm>
            <a:custGeom>
              <a:avLst/>
              <a:gdLst/>
              <a:ahLst/>
              <a:cxnLst/>
              <a:rect l="l" t="t" r="r" b="b"/>
              <a:pathLst>
                <a:path w="1198" h="1160" extrusionOk="0">
                  <a:moveTo>
                    <a:pt x="881" y="1"/>
                  </a:moveTo>
                  <a:cubicBezTo>
                    <a:pt x="825" y="1"/>
                    <a:pt x="768" y="23"/>
                    <a:pt x="719" y="75"/>
                  </a:cubicBezTo>
                  <a:lnTo>
                    <a:pt x="123" y="787"/>
                  </a:lnTo>
                  <a:cubicBezTo>
                    <a:pt x="1" y="936"/>
                    <a:pt x="102" y="1160"/>
                    <a:pt x="299" y="1160"/>
                  </a:cubicBezTo>
                  <a:cubicBezTo>
                    <a:pt x="367" y="1160"/>
                    <a:pt x="428" y="1133"/>
                    <a:pt x="475" y="1079"/>
                  </a:cubicBezTo>
                  <a:lnTo>
                    <a:pt x="1065" y="373"/>
                  </a:lnTo>
                  <a:cubicBezTo>
                    <a:pt x="1197" y="200"/>
                    <a:pt x="1047" y="1"/>
                    <a:pt x="881" y="1"/>
                  </a:cubicBez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45" name="Google Shape;16645;p86"/>
            <p:cNvSpPr/>
            <p:nvPr/>
          </p:nvSpPr>
          <p:spPr>
            <a:xfrm>
              <a:off x="7268410" y="3369012"/>
              <a:ext cx="20276" cy="26886"/>
            </a:xfrm>
            <a:custGeom>
              <a:avLst/>
              <a:gdLst/>
              <a:ahLst/>
              <a:cxnLst/>
              <a:rect l="l" t="t" r="r" b="b"/>
              <a:pathLst>
                <a:path w="773" h="1025" extrusionOk="0">
                  <a:moveTo>
                    <a:pt x="772" y="0"/>
                  </a:moveTo>
                  <a:lnTo>
                    <a:pt x="772" y="0"/>
                  </a:lnTo>
                  <a:cubicBezTo>
                    <a:pt x="596" y="41"/>
                    <a:pt x="419" y="82"/>
                    <a:pt x="250" y="136"/>
                  </a:cubicBezTo>
                  <a:lnTo>
                    <a:pt x="47" y="739"/>
                  </a:lnTo>
                  <a:cubicBezTo>
                    <a:pt x="0" y="908"/>
                    <a:pt x="138" y="1024"/>
                    <a:pt x="274" y="1024"/>
                  </a:cubicBezTo>
                  <a:cubicBezTo>
                    <a:pt x="357" y="1024"/>
                    <a:pt x="440" y="982"/>
                    <a:pt x="480" y="882"/>
                  </a:cubicBezTo>
                  <a:lnTo>
                    <a:pt x="772" y="0"/>
                  </a:ln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46" name="Google Shape;16646;p86"/>
            <p:cNvSpPr/>
            <p:nvPr/>
          </p:nvSpPr>
          <p:spPr>
            <a:xfrm>
              <a:off x="7141562" y="3566236"/>
              <a:ext cx="35778" cy="86638"/>
            </a:xfrm>
            <a:custGeom>
              <a:avLst/>
              <a:gdLst/>
              <a:ahLst/>
              <a:cxnLst/>
              <a:rect l="l" t="t" r="r" b="b"/>
              <a:pathLst>
                <a:path w="1364" h="3303" extrusionOk="0">
                  <a:moveTo>
                    <a:pt x="0" y="1"/>
                  </a:moveTo>
                  <a:lnTo>
                    <a:pt x="0" y="1"/>
                  </a:lnTo>
                  <a:cubicBezTo>
                    <a:pt x="95" y="1181"/>
                    <a:pt x="495" y="2320"/>
                    <a:pt x="1153" y="3303"/>
                  </a:cubicBezTo>
                  <a:lnTo>
                    <a:pt x="1350" y="1513"/>
                  </a:lnTo>
                  <a:cubicBezTo>
                    <a:pt x="1363" y="1377"/>
                    <a:pt x="1316" y="1235"/>
                    <a:pt x="1214" y="114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47" name="Google Shape;16647;p86"/>
            <p:cNvSpPr/>
            <p:nvPr/>
          </p:nvSpPr>
          <p:spPr>
            <a:xfrm>
              <a:off x="7303060" y="3365261"/>
              <a:ext cx="26178" cy="27043"/>
            </a:xfrm>
            <a:custGeom>
              <a:avLst/>
              <a:gdLst/>
              <a:ahLst/>
              <a:cxnLst/>
              <a:rect l="l" t="t" r="r" b="b"/>
              <a:pathLst>
                <a:path w="998" h="1031" extrusionOk="0">
                  <a:moveTo>
                    <a:pt x="868" y="1"/>
                  </a:moveTo>
                  <a:cubicBezTo>
                    <a:pt x="617" y="1"/>
                    <a:pt x="366" y="14"/>
                    <a:pt x="116" y="41"/>
                  </a:cubicBezTo>
                  <a:lnTo>
                    <a:pt x="88" y="577"/>
                  </a:lnTo>
                  <a:cubicBezTo>
                    <a:pt x="0" y="845"/>
                    <a:pt x="213" y="1031"/>
                    <a:pt x="423" y="1031"/>
                  </a:cubicBezTo>
                  <a:cubicBezTo>
                    <a:pt x="553" y="1031"/>
                    <a:pt x="682" y="960"/>
                    <a:pt x="739" y="794"/>
                  </a:cubicBezTo>
                  <a:lnTo>
                    <a:pt x="997" y="8"/>
                  </a:lnTo>
                  <a:cubicBezTo>
                    <a:pt x="956" y="8"/>
                    <a:pt x="916" y="1"/>
                    <a:pt x="868" y="1"/>
                  </a:cubicBez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648" name="Google Shape;16648;p86"/>
          <p:cNvGrpSpPr/>
          <p:nvPr/>
        </p:nvGrpSpPr>
        <p:grpSpPr>
          <a:xfrm>
            <a:off x="7658949" y="3363137"/>
            <a:ext cx="400375" cy="370132"/>
            <a:chOff x="7658949" y="3363137"/>
            <a:chExt cx="400375" cy="370132"/>
          </a:xfrm>
        </p:grpSpPr>
        <p:sp>
          <p:nvSpPr>
            <p:cNvPr id="16649" name="Google Shape;16649;p86"/>
            <p:cNvSpPr/>
            <p:nvPr/>
          </p:nvSpPr>
          <p:spPr>
            <a:xfrm>
              <a:off x="7689192" y="3363137"/>
              <a:ext cx="370132" cy="370132"/>
            </a:xfrm>
            <a:custGeom>
              <a:avLst/>
              <a:gdLst/>
              <a:ahLst/>
              <a:cxnLst/>
              <a:rect l="l" t="t" r="r" b="b"/>
              <a:pathLst>
                <a:path w="14111" h="14111" extrusionOk="0">
                  <a:moveTo>
                    <a:pt x="7059" y="0"/>
                  </a:moveTo>
                  <a:cubicBezTo>
                    <a:pt x="3160" y="0"/>
                    <a:pt x="0" y="3160"/>
                    <a:pt x="0" y="7052"/>
                  </a:cubicBezTo>
                  <a:cubicBezTo>
                    <a:pt x="0" y="10951"/>
                    <a:pt x="3160" y="14111"/>
                    <a:pt x="7059" y="14111"/>
                  </a:cubicBezTo>
                  <a:cubicBezTo>
                    <a:pt x="10951" y="14111"/>
                    <a:pt x="14111" y="10951"/>
                    <a:pt x="14111" y="7052"/>
                  </a:cubicBezTo>
                  <a:cubicBezTo>
                    <a:pt x="14111" y="3160"/>
                    <a:pt x="10951" y="0"/>
                    <a:pt x="7059" y="0"/>
                  </a:cubicBezTo>
                  <a:close/>
                </a:path>
              </a:pathLst>
            </a:custGeom>
            <a:solidFill>
              <a:srgbClr val="BEC7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50" name="Google Shape;16650;p86"/>
            <p:cNvSpPr/>
            <p:nvPr/>
          </p:nvSpPr>
          <p:spPr>
            <a:xfrm>
              <a:off x="7658949" y="3390521"/>
              <a:ext cx="372991" cy="342695"/>
            </a:xfrm>
            <a:custGeom>
              <a:avLst/>
              <a:gdLst/>
              <a:ahLst/>
              <a:cxnLst/>
              <a:rect l="l" t="t" r="r" b="b"/>
              <a:pathLst>
                <a:path w="14220" h="13065" extrusionOk="0">
                  <a:moveTo>
                    <a:pt x="4516" y="1"/>
                  </a:moveTo>
                  <a:lnTo>
                    <a:pt x="4516" y="1"/>
                  </a:lnTo>
                  <a:cubicBezTo>
                    <a:pt x="631" y="2387"/>
                    <a:pt x="0" y="7778"/>
                    <a:pt x="3221" y="10999"/>
                  </a:cubicBezTo>
                  <a:cubicBezTo>
                    <a:pt x="4615" y="12392"/>
                    <a:pt x="6414" y="13065"/>
                    <a:pt x="8201" y="13065"/>
                  </a:cubicBezTo>
                  <a:cubicBezTo>
                    <a:pt x="10544" y="13065"/>
                    <a:pt x="12865" y="11908"/>
                    <a:pt x="14219" y="9704"/>
                  </a:cubicBezTo>
                  <a:lnTo>
                    <a:pt x="14219" y="9704"/>
                  </a:lnTo>
                  <a:cubicBezTo>
                    <a:pt x="13107" y="10388"/>
                    <a:pt x="11826" y="10748"/>
                    <a:pt x="10524" y="10748"/>
                  </a:cubicBezTo>
                  <a:cubicBezTo>
                    <a:pt x="7968" y="10748"/>
                    <a:pt x="5615" y="9365"/>
                    <a:pt x="4367" y="7134"/>
                  </a:cubicBezTo>
                  <a:cubicBezTo>
                    <a:pt x="3119" y="4910"/>
                    <a:pt x="3174" y="2177"/>
                    <a:pt x="4516" y="1"/>
                  </a:cubicBezTo>
                  <a:close/>
                </a:path>
              </a:pathLst>
            </a:custGeom>
            <a:solidFill>
              <a:srgbClr val="7F92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51" name="Google Shape;16651;p86"/>
            <p:cNvSpPr/>
            <p:nvPr/>
          </p:nvSpPr>
          <p:spPr>
            <a:xfrm>
              <a:off x="7754111" y="3380029"/>
              <a:ext cx="244569" cy="330000"/>
            </a:xfrm>
            <a:custGeom>
              <a:avLst/>
              <a:gdLst/>
              <a:ahLst/>
              <a:cxnLst/>
              <a:rect l="l" t="t" r="r" b="b"/>
              <a:pathLst>
                <a:path w="9324" h="12581" extrusionOk="0">
                  <a:moveTo>
                    <a:pt x="1641" y="1"/>
                  </a:moveTo>
                  <a:cubicBezTo>
                    <a:pt x="1044" y="272"/>
                    <a:pt x="495" y="624"/>
                    <a:pt x="0" y="1052"/>
                  </a:cubicBezTo>
                  <a:lnTo>
                    <a:pt x="448" y="1743"/>
                  </a:lnTo>
                  <a:cubicBezTo>
                    <a:pt x="509" y="1845"/>
                    <a:pt x="529" y="1967"/>
                    <a:pt x="502" y="2082"/>
                  </a:cubicBezTo>
                  <a:lnTo>
                    <a:pt x="129" y="3730"/>
                  </a:lnTo>
                  <a:cubicBezTo>
                    <a:pt x="75" y="3954"/>
                    <a:pt x="142" y="4191"/>
                    <a:pt x="298" y="4360"/>
                  </a:cubicBezTo>
                  <a:lnTo>
                    <a:pt x="1851" y="5954"/>
                  </a:lnTo>
                  <a:cubicBezTo>
                    <a:pt x="1984" y="6087"/>
                    <a:pt x="2160" y="6161"/>
                    <a:pt x="2351" y="6161"/>
                  </a:cubicBezTo>
                  <a:cubicBezTo>
                    <a:pt x="2374" y="6161"/>
                    <a:pt x="2397" y="6160"/>
                    <a:pt x="2421" y="6157"/>
                  </a:cubicBezTo>
                  <a:lnTo>
                    <a:pt x="3573" y="6022"/>
                  </a:lnTo>
                  <a:lnTo>
                    <a:pt x="4652" y="6937"/>
                  </a:lnTo>
                  <a:cubicBezTo>
                    <a:pt x="4794" y="7059"/>
                    <a:pt x="4848" y="7263"/>
                    <a:pt x="4787" y="7439"/>
                  </a:cubicBezTo>
                  <a:lnTo>
                    <a:pt x="4692" y="7697"/>
                  </a:lnTo>
                  <a:cubicBezTo>
                    <a:pt x="4618" y="7886"/>
                    <a:pt x="4645" y="8103"/>
                    <a:pt x="4746" y="8280"/>
                  </a:cubicBezTo>
                  <a:lnTo>
                    <a:pt x="5553" y="9629"/>
                  </a:lnTo>
                  <a:cubicBezTo>
                    <a:pt x="5642" y="9771"/>
                    <a:pt x="5669" y="9941"/>
                    <a:pt x="5642" y="10104"/>
                  </a:cubicBezTo>
                  <a:lnTo>
                    <a:pt x="5262" y="12138"/>
                  </a:lnTo>
                  <a:cubicBezTo>
                    <a:pt x="5241" y="12226"/>
                    <a:pt x="5282" y="12314"/>
                    <a:pt x="5350" y="12362"/>
                  </a:cubicBezTo>
                  <a:lnTo>
                    <a:pt x="5587" y="12538"/>
                  </a:lnTo>
                  <a:cubicBezTo>
                    <a:pt x="5627" y="12566"/>
                    <a:pt x="5673" y="12580"/>
                    <a:pt x="5720" y="12580"/>
                  </a:cubicBezTo>
                  <a:cubicBezTo>
                    <a:pt x="5786" y="12580"/>
                    <a:pt x="5852" y="12553"/>
                    <a:pt x="5899" y="12497"/>
                  </a:cubicBezTo>
                  <a:lnTo>
                    <a:pt x="9154" y="8632"/>
                  </a:lnTo>
                  <a:cubicBezTo>
                    <a:pt x="9323" y="8436"/>
                    <a:pt x="9283" y="8124"/>
                    <a:pt x="9066" y="7975"/>
                  </a:cubicBezTo>
                  <a:lnTo>
                    <a:pt x="7506" y="6883"/>
                  </a:lnTo>
                  <a:cubicBezTo>
                    <a:pt x="7377" y="6795"/>
                    <a:pt x="7235" y="6734"/>
                    <a:pt x="7086" y="6707"/>
                  </a:cubicBezTo>
                  <a:lnTo>
                    <a:pt x="5628" y="6395"/>
                  </a:lnTo>
                  <a:cubicBezTo>
                    <a:pt x="5594" y="6388"/>
                    <a:pt x="5559" y="6384"/>
                    <a:pt x="5525" y="6384"/>
                  </a:cubicBezTo>
                  <a:cubicBezTo>
                    <a:pt x="5325" y="6384"/>
                    <a:pt x="5140" y="6501"/>
                    <a:pt x="5058" y="6686"/>
                  </a:cubicBezTo>
                  <a:lnTo>
                    <a:pt x="3790" y="5608"/>
                  </a:lnTo>
                  <a:cubicBezTo>
                    <a:pt x="3751" y="5574"/>
                    <a:pt x="3701" y="5559"/>
                    <a:pt x="3651" y="5559"/>
                  </a:cubicBezTo>
                  <a:cubicBezTo>
                    <a:pt x="3641" y="5559"/>
                    <a:pt x="3631" y="5560"/>
                    <a:pt x="3621" y="5561"/>
                  </a:cubicBezTo>
                  <a:lnTo>
                    <a:pt x="3072" y="5622"/>
                  </a:lnTo>
                  <a:cubicBezTo>
                    <a:pt x="3052" y="5624"/>
                    <a:pt x="3032" y="5625"/>
                    <a:pt x="3013" y="5625"/>
                  </a:cubicBezTo>
                  <a:cubicBezTo>
                    <a:pt x="2768" y="5625"/>
                    <a:pt x="2569" y="5432"/>
                    <a:pt x="2563" y="5181"/>
                  </a:cubicBezTo>
                  <a:lnTo>
                    <a:pt x="2556" y="4964"/>
                  </a:lnTo>
                  <a:cubicBezTo>
                    <a:pt x="2543" y="4733"/>
                    <a:pt x="2706" y="4530"/>
                    <a:pt x="2936" y="4496"/>
                  </a:cubicBezTo>
                  <a:lnTo>
                    <a:pt x="3912" y="4340"/>
                  </a:lnTo>
                  <a:cubicBezTo>
                    <a:pt x="3938" y="4336"/>
                    <a:pt x="3964" y="4333"/>
                    <a:pt x="3989" y="4333"/>
                  </a:cubicBezTo>
                  <a:cubicBezTo>
                    <a:pt x="4229" y="4333"/>
                    <a:pt x="4435" y="4529"/>
                    <a:pt x="4435" y="4781"/>
                  </a:cubicBezTo>
                  <a:lnTo>
                    <a:pt x="4435" y="4991"/>
                  </a:lnTo>
                  <a:cubicBezTo>
                    <a:pt x="4441" y="5113"/>
                    <a:pt x="4543" y="5215"/>
                    <a:pt x="4665" y="5215"/>
                  </a:cubicBezTo>
                  <a:cubicBezTo>
                    <a:pt x="4787" y="5208"/>
                    <a:pt x="4889" y="5106"/>
                    <a:pt x="4889" y="4984"/>
                  </a:cubicBezTo>
                  <a:lnTo>
                    <a:pt x="4875" y="4218"/>
                  </a:lnTo>
                  <a:cubicBezTo>
                    <a:pt x="4869" y="4049"/>
                    <a:pt x="4930" y="3879"/>
                    <a:pt x="5045" y="3750"/>
                  </a:cubicBezTo>
                  <a:lnTo>
                    <a:pt x="6109" y="2543"/>
                  </a:lnTo>
                  <a:lnTo>
                    <a:pt x="6760" y="2326"/>
                  </a:lnTo>
                  <a:cubicBezTo>
                    <a:pt x="6943" y="2265"/>
                    <a:pt x="6971" y="2014"/>
                    <a:pt x="6808" y="1919"/>
                  </a:cubicBezTo>
                  <a:lnTo>
                    <a:pt x="5574" y="1153"/>
                  </a:lnTo>
                  <a:cubicBezTo>
                    <a:pt x="5499" y="1106"/>
                    <a:pt x="5416" y="1084"/>
                    <a:pt x="5335" y="1084"/>
                  </a:cubicBezTo>
                  <a:cubicBezTo>
                    <a:pt x="5157" y="1084"/>
                    <a:pt x="4986" y="1189"/>
                    <a:pt x="4916" y="1370"/>
                  </a:cubicBezTo>
                  <a:lnTo>
                    <a:pt x="4882" y="1458"/>
                  </a:lnTo>
                  <a:cubicBezTo>
                    <a:pt x="4811" y="1638"/>
                    <a:pt x="4638" y="1745"/>
                    <a:pt x="4459" y="1745"/>
                  </a:cubicBezTo>
                  <a:cubicBezTo>
                    <a:pt x="4381" y="1745"/>
                    <a:pt x="4303" y="1725"/>
                    <a:pt x="4231" y="1682"/>
                  </a:cubicBezTo>
                  <a:lnTo>
                    <a:pt x="3723" y="1391"/>
                  </a:lnTo>
                  <a:cubicBezTo>
                    <a:pt x="3560" y="1302"/>
                    <a:pt x="3573" y="1072"/>
                    <a:pt x="3736" y="991"/>
                  </a:cubicBezTo>
                  <a:lnTo>
                    <a:pt x="4184" y="774"/>
                  </a:lnTo>
                  <a:cubicBezTo>
                    <a:pt x="4503" y="621"/>
                    <a:pt x="4392" y="142"/>
                    <a:pt x="4043" y="142"/>
                  </a:cubicBezTo>
                  <a:cubicBezTo>
                    <a:pt x="4036" y="142"/>
                    <a:pt x="4028" y="143"/>
                    <a:pt x="4021" y="143"/>
                  </a:cubicBezTo>
                  <a:lnTo>
                    <a:pt x="3038" y="184"/>
                  </a:lnTo>
                  <a:lnTo>
                    <a:pt x="2197" y="543"/>
                  </a:lnTo>
                  <a:cubicBezTo>
                    <a:pt x="2166" y="557"/>
                    <a:pt x="2134" y="563"/>
                    <a:pt x="2103" y="563"/>
                  </a:cubicBezTo>
                  <a:cubicBezTo>
                    <a:pt x="2024" y="563"/>
                    <a:pt x="1951" y="523"/>
                    <a:pt x="1912" y="455"/>
                  </a:cubicBezTo>
                  <a:lnTo>
                    <a:pt x="1641" y="1"/>
                  </a:ln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52" name="Google Shape;16652;p86"/>
            <p:cNvSpPr/>
            <p:nvPr/>
          </p:nvSpPr>
          <p:spPr>
            <a:xfrm>
              <a:off x="7754111" y="3390704"/>
              <a:ext cx="23135" cy="30086"/>
            </a:xfrm>
            <a:custGeom>
              <a:avLst/>
              <a:gdLst/>
              <a:ahLst/>
              <a:cxnLst/>
              <a:rect l="l" t="t" r="r" b="b"/>
              <a:pathLst>
                <a:path w="882" h="1147" extrusionOk="0">
                  <a:moveTo>
                    <a:pt x="882" y="0"/>
                  </a:moveTo>
                  <a:lnTo>
                    <a:pt x="882" y="0"/>
                  </a:lnTo>
                  <a:cubicBezTo>
                    <a:pt x="570" y="190"/>
                    <a:pt x="278" y="407"/>
                    <a:pt x="0" y="645"/>
                  </a:cubicBezTo>
                  <a:lnTo>
                    <a:pt x="319" y="1146"/>
                  </a:lnTo>
                  <a:cubicBezTo>
                    <a:pt x="475" y="746"/>
                    <a:pt x="665" y="367"/>
                    <a:pt x="882" y="0"/>
                  </a:cubicBez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53" name="Google Shape;16653;p86"/>
            <p:cNvSpPr/>
            <p:nvPr/>
          </p:nvSpPr>
          <p:spPr>
            <a:xfrm>
              <a:off x="7891766" y="3668690"/>
              <a:ext cx="47162" cy="41470"/>
            </a:xfrm>
            <a:custGeom>
              <a:avLst/>
              <a:gdLst/>
              <a:ahLst/>
              <a:cxnLst/>
              <a:rect l="l" t="t" r="r" b="b"/>
              <a:pathLst>
                <a:path w="1798" h="1581" extrusionOk="0">
                  <a:moveTo>
                    <a:pt x="231" y="0"/>
                  </a:moveTo>
                  <a:lnTo>
                    <a:pt x="14" y="1140"/>
                  </a:lnTo>
                  <a:cubicBezTo>
                    <a:pt x="0" y="1221"/>
                    <a:pt x="34" y="1309"/>
                    <a:pt x="102" y="1363"/>
                  </a:cubicBezTo>
                  <a:lnTo>
                    <a:pt x="346" y="1533"/>
                  </a:lnTo>
                  <a:cubicBezTo>
                    <a:pt x="387" y="1565"/>
                    <a:pt x="435" y="1581"/>
                    <a:pt x="483" y="1581"/>
                  </a:cubicBezTo>
                  <a:cubicBezTo>
                    <a:pt x="546" y="1581"/>
                    <a:pt x="609" y="1553"/>
                    <a:pt x="651" y="1499"/>
                  </a:cubicBezTo>
                  <a:lnTo>
                    <a:pt x="1797" y="143"/>
                  </a:lnTo>
                  <a:lnTo>
                    <a:pt x="1648" y="143"/>
                  </a:lnTo>
                  <a:cubicBezTo>
                    <a:pt x="1173" y="143"/>
                    <a:pt x="692" y="95"/>
                    <a:pt x="231" y="0"/>
                  </a:cubicBez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654" name="Google Shape;16654;p86"/>
          <p:cNvGrpSpPr/>
          <p:nvPr/>
        </p:nvGrpSpPr>
        <p:grpSpPr>
          <a:xfrm>
            <a:off x="3304481" y="3379389"/>
            <a:ext cx="356623" cy="370105"/>
            <a:chOff x="3307156" y="3365314"/>
            <a:chExt cx="356623" cy="370105"/>
          </a:xfrm>
        </p:grpSpPr>
        <p:sp>
          <p:nvSpPr>
            <p:cNvPr id="16655" name="Google Shape;16655;p86"/>
            <p:cNvSpPr/>
            <p:nvPr/>
          </p:nvSpPr>
          <p:spPr>
            <a:xfrm>
              <a:off x="3534465" y="3485683"/>
              <a:ext cx="129314" cy="71346"/>
            </a:xfrm>
            <a:custGeom>
              <a:avLst/>
              <a:gdLst/>
              <a:ahLst/>
              <a:cxnLst/>
              <a:rect l="l" t="t" r="r" b="b"/>
              <a:pathLst>
                <a:path w="4930" h="2720" extrusionOk="0">
                  <a:moveTo>
                    <a:pt x="3248" y="0"/>
                  </a:moveTo>
                  <a:lnTo>
                    <a:pt x="0" y="1445"/>
                  </a:lnTo>
                  <a:lnTo>
                    <a:pt x="3607" y="2719"/>
                  </a:lnTo>
                  <a:cubicBezTo>
                    <a:pt x="4102" y="2360"/>
                    <a:pt x="4536" y="1912"/>
                    <a:pt x="4875" y="1404"/>
                  </a:cubicBezTo>
                  <a:cubicBezTo>
                    <a:pt x="4930" y="1316"/>
                    <a:pt x="4923" y="1207"/>
                    <a:pt x="4855" y="1133"/>
                  </a:cubicBezTo>
                  <a:cubicBezTo>
                    <a:pt x="4401" y="651"/>
                    <a:pt x="3858" y="265"/>
                    <a:pt x="3248" y="0"/>
                  </a:cubicBez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56" name="Google Shape;16656;p86"/>
            <p:cNvSpPr/>
            <p:nvPr/>
          </p:nvSpPr>
          <p:spPr>
            <a:xfrm>
              <a:off x="3545481" y="3518235"/>
              <a:ext cx="117956" cy="38794"/>
            </a:xfrm>
            <a:custGeom>
              <a:avLst/>
              <a:gdLst/>
              <a:ahLst/>
              <a:cxnLst/>
              <a:rect l="l" t="t" r="r" b="b"/>
              <a:pathLst>
                <a:path w="4497" h="1479" extrusionOk="0">
                  <a:moveTo>
                    <a:pt x="4483" y="0"/>
                  </a:moveTo>
                  <a:lnTo>
                    <a:pt x="1" y="353"/>
                  </a:lnTo>
                  <a:lnTo>
                    <a:pt x="3187" y="1478"/>
                  </a:lnTo>
                  <a:cubicBezTo>
                    <a:pt x="3682" y="1119"/>
                    <a:pt x="4116" y="671"/>
                    <a:pt x="4455" y="163"/>
                  </a:cubicBezTo>
                  <a:cubicBezTo>
                    <a:pt x="4489" y="115"/>
                    <a:pt x="4496" y="54"/>
                    <a:pt x="4483" y="0"/>
                  </a:cubicBez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57" name="Google Shape;16657;p86"/>
            <p:cNvSpPr/>
            <p:nvPr/>
          </p:nvSpPr>
          <p:spPr>
            <a:xfrm>
              <a:off x="3356075" y="3631522"/>
              <a:ext cx="96762" cy="103897"/>
            </a:xfrm>
            <a:custGeom>
              <a:avLst/>
              <a:gdLst/>
              <a:ahLst/>
              <a:cxnLst/>
              <a:rect l="l" t="t" r="r" b="b"/>
              <a:pathLst>
                <a:path w="3689" h="3961" extrusionOk="0">
                  <a:moveTo>
                    <a:pt x="963" y="0"/>
                  </a:moveTo>
                  <a:cubicBezTo>
                    <a:pt x="122" y="1133"/>
                    <a:pt x="0" y="2591"/>
                    <a:pt x="454" y="3818"/>
                  </a:cubicBezTo>
                  <a:cubicBezTo>
                    <a:pt x="487" y="3901"/>
                    <a:pt x="568" y="3961"/>
                    <a:pt x="663" y="3961"/>
                  </a:cubicBezTo>
                  <a:cubicBezTo>
                    <a:pt x="668" y="3961"/>
                    <a:pt x="673" y="3961"/>
                    <a:pt x="678" y="3960"/>
                  </a:cubicBezTo>
                  <a:cubicBezTo>
                    <a:pt x="1777" y="3892"/>
                    <a:pt x="2950" y="3302"/>
                    <a:pt x="3689" y="2509"/>
                  </a:cubicBezTo>
                  <a:lnTo>
                    <a:pt x="963" y="0"/>
                  </a:ln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58" name="Google Shape;16658;p86"/>
            <p:cNvSpPr/>
            <p:nvPr/>
          </p:nvSpPr>
          <p:spPr>
            <a:xfrm>
              <a:off x="3356075" y="3631522"/>
              <a:ext cx="59778" cy="102638"/>
            </a:xfrm>
            <a:custGeom>
              <a:avLst/>
              <a:gdLst/>
              <a:ahLst/>
              <a:cxnLst/>
              <a:rect l="l" t="t" r="r" b="b"/>
              <a:pathLst>
                <a:path w="2279" h="3913" extrusionOk="0">
                  <a:moveTo>
                    <a:pt x="963" y="0"/>
                  </a:moveTo>
                  <a:cubicBezTo>
                    <a:pt x="122" y="1133"/>
                    <a:pt x="0" y="2591"/>
                    <a:pt x="454" y="3818"/>
                  </a:cubicBezTo>
                  <a:cubicBezTo>
                    <a:pt x="468" y="3852"/>
                    <a:pt x="495" y="3886"/>
                    <a:pt x="529" y="3913"/>
                  </a:cubicBezTo>
                  <a:lnTo>
                    <a:pt x="2278" y="1214"/>
                  </a:lnTo>
                  <a:lnTo>
                    <a:pt x="963" y="0"/>
                  </a:ln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59" name="Google Shape;16659;p86"/>
            <p:cNvSpPr/>
            <p:nvPr/>
          </p:nvSpPr>
          <p:spPr>
            <a:xfrm>
              <a:off x="3478962" y="3563403"/>
              <a:ext cx="101222" cy="161236"/>
            </a:xfrm>
            <a:custGeom>
              <a:avLst/>
              <a:gdLst/>
              <a:ahLst/>
              <a:cxnLst/>
              <a:rect l="l" t="t" r="r" b="b"/>
              <a:pathLst>
                <a:path w="3859" h="6147" extrusionOk="0">
                  <a:moveTo>
                    <a:pt x="679" y="0"/>
                  </a:moveTo>
                  <a:lnTo>
                    <a:pt x="1" y="4672"/>
                  </a:lnTo>
                  <a:cubicBezTo>
                    <a:pt x="665" y="5303"/>
                    <a:pt x="1635" y="5947"/>
                    <a:pt x="2679" y="6144"/>
                  </a:cubicBezTo>
                  <a:cubicBezTo>
                    <a:pt x="2692" y="6146"/>
                    <a:pt x="2704" y="6146"/>
                    <a:pt x="2717" y="6146"/>
                  </a:cubicBezTo>
                  <a:cubicBezTo>
                    <a:pt x="2792" y="6146"/>
                    <a:pt x="2863" y="6112"/>
                    <a:pt x="2910" y="6049"/>
                  </a:cubicBezTo>
                  <a:cubicBezTo>
                    <a:pt x="3472" y="5249"/>
                    <a:pt x="3859" y="4292"/>
                    <a:pt x="3825" y="3282"/>
                  </a:cubicBezTo>
                  <a:lnTo>
                    <a:pt x="679" y="0"/>
                  </a:ln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60" name="Google Shape;16660;p86"/>
            <p:cNvSpPr/>
            <p:nvPr/>
          </p:nvSpPr>
          <p:spPr>
            <a:xfrm>
              <a:off x="3478962" y="3573711"/>
              <a:ext cx="68146" cy="150324"/>
            </a:xfrm>
            <a:custGeom>
              <a:avLst/>
              <a:gdLst/>
              <a:ahLst/>
              <a:cxnLst/>
              <a:rect l="l" t="t" r="r" b="b"/>
              <a:pathLst>
                <a:path w="2598" h="5731" extrusionOk="0">
                  <a:moveTo>
                    <a:pt x="618" y="1"/>
                  </a:moveTo>
                  <a:lnTo>
                    <a:pt x="1" y="4279"/>
                  </a:lnTo>
                  <a:cubicBezTo>
                    <a:pt x="652" y="4889"/>
                    <a:pt x="1581" y="5513"/>
                    <a:pt x="2598" y="5730"/>
                  </a:cubicBezTo>
                  <a:lnTo>
                    <a:pt x="618" y="1"/>
                  </a:ln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61" name="Google Shape;16661;p86"/>
            <p:cNvSpPr/>
            <p:nvPr/>
          </p:nvSpPr>
          <p:spPr>
            <a:xfrm>
              <a:off x="3382383" y="3674749"/>
              <a:ext cx="32368" cy="34151"/>
            </a:xfrm>
            <a:custGeom>
              <a:avLst/>
              <a:gdLst/>
              <a:ahLst/>
              <a:cxnLst/>
              <a:rect l="l" t="t" r="r" b="b"/>
              <a:pathLst>
                <a:path w="1234" h="1302" extrusionOk="0">
                  <a:moveTo>
                    <a:pt x="826" y="0"/>
                  </a:moveTo>
                  <a:cubicBezTo>
                    <a:pt x="739" y="0"/>
                    <a:pt x="651" y="41"/>
                    <a:pt x="591" y="142"/>
                  </a:cubicBezTo>
                  <a:lnTo>
                    <a:pt x="123" y="861"/>
                  </a:lnTo>
                  <a:cubicBezTo>
                    <a:pt x="1" y="1051"/>
                    <a:pt x="136" y="1302"/>
                    <a:pt x="367" y="1302"/>
                  </a:cubicBezTo>
                  <a:cubicBezTo>
                    <a:pt x="462" y="1302"/>
                    <a:pt x="550" y="1254"/>
                    <a:pt x="604" y="1173"/>
                  </a:cubicBezTo>
                  <a:lnTo>
                    <a:pt x="1072" y="454"/>
                  </a:lnTo>
                  <a:cubicBezTo>
                    <a:pt x="1234" y="231"/>
                    <a:pt x="1031" y="0"/>
                    <a:pt x="826" y="0"/>
                  </a:cubicBez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62" name="Google Shape;16662;p86"/>
            <p:cNvSpPr/>
            <p:nvPr/>
          </p:nvSpPr>
          <p:spPr>
            <a:xfrm>
              <a:off x="3551698" y="3514484"/>
              <a:ext cx="80972" cy="19069"/>
            </a:xfrm>
            <a:custGeom>
              <a:avLst/>
              <a:gdLst/>
              <a:ahLst/>
              <a:cxnLst/>
              <a:rect l="l" t="t" r="r" b="b"/>
              <a:pathLst>
                <a:path w="3087" h="727" extrusionOk="0">
                  <a:moveTo>
                    <a:pt x="2706" y="0"/>
                  </a:moveTo>
                  <a:cubicBezTo>
                    <a:pt x="2699" y="0"/>
                    <a:pt x="2693" y="0"/>
                    <a:pt x="2686" y="1"/>
                  </a:cubicBezTo>
                  <a:lnTo>
                    <a:pt x="360" y="163"/>
                  </a:lnTo>
                  <a:cubicBezTo>
                    <a:pt x="1" y="191"/>
                    <a:pt x="14" y="726"/>
                    <a:pt x="381" y="726"/>
                  </a:cubicBezTo>
                  <a:lnTo>
                    <a:pt x="401" y="726"/>
                  </a:lnTo>
                  <a:lnTo>
                    <a:pt x="2727" y="563"/>
                  </a:lnTo>
                  <a:cubicBezTo>
                    <a:pt x="3086" y="530"/>
                    <a:pt x="3054" y="0"/>
                    <a:pt x="2706" y="0"/>
                  </a:cubicBez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63" name="Google Shape;16663;p86"/>
            <p:cNvSpPr/>
            <p:nvPr/>
          </p:nvSpPr>
          <p:spPr>
            <a:xfrm>
              <a:off x="3490241" y="3574787"/>
              <a:ext cx="49575" cy="107254"/>
            </a:xfrm>
            <a:custGeom>
              <a:avLst/>
              <a:gdLst/>
              <a:ahLst/>
              <a:cxnLst/>
              <a:rect l="l" t="t" r="r" b="b"/>
              <a:pathLst>
                <a:path w="1890" h="4089" extrusionOk="0">
                  <a:moveTo>
                    <a:pt x="365" y="0"/>
                  </a:moveTo>
                  <a:cubicBezTo>
                    <a:pt x="185" y="0"/>
                    <a:pt x="1" y="163"/>
                    <a:pt x="93" y="394"/>
                  </a:cubicBezTo>
                  <a:lnTo>
                    <a:pt x="1286" y="3899"/>
                  </a:lnTo>
                  <a:cubicBezTo>
                    <a:pt x="1327" y="4014"/>
                    <a:pt x="1435" y="4089"/>
                    <a:pt x="1557" y="4089"/>
                  </a:cubicBezTo>
                  <a:cubicBezTo>
                    <a:pt x="1754" y="4089"/>
                    <a:pt x="1890" y="3899"/>
                    <a:pt x="1829" y="3716"/>
                  </a:cubicBezTo>
                  <a:lnTo>
                    <a:pt x="628" y="211"/>
                  </a:lnTo>
                  <a:cubicBezTo>
                    <a:pt x="587" y="63"/>
                    <a:pt x="477" y="0"/>
                    <a:pt x="365" y="0"/>
                  </a:cubicBez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64" name="Google Shape;16664;p86"/>
            <p:cNvSpPr/>
            <p:nvPr/>
          </p:nvSpPr>
          <p:spPr>
            <a:xfrm>
              <a:off x="3307156" y="3365314"/>
              <a:ext cx="345239" cy="335508"/>
            </a:xfrm>
            <a:custGeom>
              <a:avLst/>
              <a:gdLst/>
              <a:ahLst/>
              <a:cxnLst/>
              <a:rect l="l" t="t" r="r" b="b"/>
              <a:pathLst>
                <a:path w="13162" h="12791" extrusionOk="0">
                  <a:moveTo>
                    <a:pt x="5402" y="1"/>
                  </a:moveTo>
                  <a:cubicBezTo>
                    <a:pt x="5127" y="1"/>
                    <a:pt x="4843" y="46"/>
                    <a:pt x="4564" y="141"/>
                  </a:cubicBezTo>
                  <a:cubicBezTo>
                    <a:pt x="3330" y="562"/>
                    <a:pt x="2631" y="1809"/>
                    <a:pt x="3011" y="2921"/>
                  </a:cubicBezTo>
                  <a:cubicBezTo>
                    <a:pt x="3079" y="3091"/>
                    <a:pt x="3160" y="3247"/>
                    <a:pt x="3248" y="3409"/>
                  </a:cubicBezTo>
                  <a:lnTo>
                    <a:pt x="3052" y="3877"/>
                  </a:lnTo>
                  <a:cubicBezTo>
                    <a:pt x="2842" y="3809"/>
                    <a:pt x="2625" y="3769"/>
                    <a:pt x="2408" y="3748"/>
                  </a:cubicBezTo>
                  <a:cubicBezTo>
                    <a:pt x="2359" y="3745"/>
                    <a:pt x="2310" y="3743"/>
                    <a:pt x="2262" y="3743"/>
                  </a:cubicBezTo>
                  <a:cubicBezTo>
                    <a:pt x="1150" y="3743"/>
                    <a:pt x="200" y="4698"/>
                    <a:pt x="102" y="5945"/>
                  </a:cubicBezTo>
                  <a:cubicBezTo>
                    <a:pt x="1" y="7247"/>
                    <a:pt x="875" y="8380"/>
                    <a:pt x="2048" y="8468"/>
                  </a:cubicBezTo>
                  <a:cubicBezTo>
                    <a:pt x="2117" y="8473"/>
                    <a:pt x="2188" y="8476"/>
                    <a:pt x="2259" y="8476"/>
                  </a:cubicBezTo>
                  <a:cubicBezTo>
                    <a:pt x="2864" y="8476"/>
                    <a:pt x="3559" y="8279"/>
                    <a:pt x="4232" y="8000"/>
                  </a:cubicBezTo>
                  <a:lnTo>
                    <a:pt x="4232" y="8000"/>
                  </a:lnTo>
                  <a:cubicBezTo>
                    <a:pt x="3621" y="8542"/>
                    <a:pt x="3072" y="9166"/>
                    <a:pt x="2842" y="9756"/>
                  </a:cubicBezTo>
                  <a:cubicBezTo>
                    <a:pt x="2408" y="10848"/>
                    <a:pt x="3038" y="12129"/>
                    <a:pt x="4259" y="12611"/>
                  </a:cubicBezTo>
                  <a:cubicBezTo>
                    <a:pt x="4571" y="12733"/>
                    <a:pt x="4892" y="12791"/>
                    <a:pt x="5203" y="12791"/>
                  </a:cubicBezTo>
                  <a:cubicBezTo>
                    <a:pt x="6101" y="12791"/>
                    <a:pt x="6920" y="12309"/>
                    <a:pt x="7242" y="11499"/>
                  </a:cubicBezTo>
                  <a:cubicBezTo>
                    <a:pt x="7561" y="10692"/>
                    <a:pt x="7520" y="9363"/>
                    <a:pt x="7344" y="8291"/>
                  </a:cubicBezTo>
                  <a:lnTo>
                    <a:pt x="7344" y="8291"/>
                  </a:lnTo>
                  <a:cubicBezTo>
                    <a:pt x="7697" y="8976"/>
                    <a:pt x="8659" y="10271"/>
                    <a:pt x="9453" y="10739"/>
                  </a:cubicBezTo>
                  <a:cubicBezTo>
                    <a:pt x="9766" y="10925"/>
                    <a:pt x="10112" y="11013"/>
                    <a:pt x="10460" y="11013"/>
                  </a:cubicBezTo>
                  <a:cubicBezTo>
                    <a:pt x="11241" y="11013"/>
                    <a:pt x="12033" y="10570"/>
                    <a:pt x="12497" y="9797"/>
                  </a:cubicBezTo>
                  <a:cubicBezTo>
                    <a:pt x="13162" y="8671"/>
                    <a:pt x="12884" y="7274"/>
                    <a:pt x="11867" y="6671"/>
                  </a:cubicBezTo>
                  <a:cubicBezTo>
                    <a:pt x="11304" y="6332"/>
                    <a:pt x="10511" y="6183"/>
                    <a:pt x="9704" y="6128"/>
                  </a:cubicBezTo>
                  <a:lnTo>
                    <a:pt x="9758" y="6115"/>
                  </a:lnTo>
                  <a:cubicBezTo>
                    <a:pt x="10497" y="5898"/>
                    <a:pt x="11202" y="5593"/>
                    <a:pt x="11643" y="5193"/>
                  </a:cubicBezTo>
                  <a:cubicBezTo>
                    <a:pt x="12518" y="4406"/>
                    <a:pt x="12518" y="2975"/>
                    <a:pt x="11643" y="2006"/>
                  </a:cubicBezTo>
                  <a:cubicBezTo>
                    <a:pt x="11143" y="1456"/>
                    <a:pt x="10471" y="1170"/>
                    <a:pt x="9823" y="1170"/>
                  </a:cubicBezTo>
                  <a:cubicBezTo>
                    <a:pt x="9329" y="1170"/>
                    <a:pt x="8848" y="1337"/>
                    <a:pt x="8470" y="1680"/>
                  </a:cubicBezTo>
                  <a:cubicBezTo>
                    <a:pt x="8164" y="1952"/>
                    <a:pt x="7893" y="2358"/>
                    <a:pt x="7663" y="2813"/>
                  </a:cubicBezTo>
                  <a:cubicBezTo>
                    <a:pt x="7676" y="2304"/>
                    <a:pt x="7615" y="1769"/>
                    <a:pt x="7493" y="1389"/>
                  </a:cubicBezTo>
                  <a:cubicBezTo>
                    <a:pt x="7199" y="528"/>
                    <a:pt x="6345" y="1"/>
                    <a:pt x="5402" y="1"/>
                  </a:cubicBezTo>
                  <a:close/>
                </a:path>
              </a:pathLst>
            </a:custGeom>
            <a:solidFill>
              <a:srgbClr val="788A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65" name="Google Shape;16665;p86"/>
            <p:cNvSpPr/>
            <p:nvPr/>
          </p:nvSpPr>
          <p:spPr>
            <a:xfrm>
              <a:off x="3376167" y="3431859"/>
              <a:ext cx="199453" cy="203623"/>
            </a:xfrm>
            <a:custGeom>
              <a:avLst/>
              <a:gdLst/>
              <a:ahLst/>
              <a:cxnLst/>
              <a:rect l="l" t="t" r="r" b="b"/>
              <a:pathLst>
                <a:path w="7604" h="7763" extrusionOk="0">
                  <a:moveTo>
                    <a:pt x="2874" y="0"/>
                  </a:moveTo>
                  <a:cubicBezTo>
                    <a:pt x="2663" y="0"/>
                    <a:pt x="2451" y="187"/>
                    <a:pt x="2543" y="452"/>
                  </a:cubicBezTo>
                  <a:lnTo>
                    <a:pt x="3594" y="3530"/>
                  </a:lnTo>
                  <a:lnTo>
                    <a:pt x="339" y="3585"/>
                  </a:lnTo>
                  <a:cubicBezTo>
                    <a:pt x="150" y="3585"/>
                    <a:pt x="0" y="3734"/>
                    <a:pt x="0" y="3924"/>
                  </a:cubicBezTo>
                  <a:cubicBezTo>
                    <a:pt x="0" y="4114"/>
                    <a:pt x="150" y="4263"/>
                    <a:pt x="339" y="4263"/>
                  </a:cubicBezTo>
                  <a:lnTo>
                    <a:pt x="346" y="4263"/>
                  </a:lnTo>
                  <a:lnTo>
                    <a:pt x="3594" y="4215"/>
                  </a:lnTo>
                  <a:lnTo>
                    <a:pt x="2638" y="7328"/>
                  </a:lnTo>
                  <a:cubicBezTo>
                    <a:pt x="2584" y="7504"/>
                    <a:pt x="2686" y="7694"/>
                    <a:pt x="2862" y="7748"/>
                  </a:cubicBezTo>
                  <a:cubicBezTo>
                    <a:pt x="2895" y="7758"/>
                    <a:pt x="2929" y="7763"/>
                    <a:pt x="2962" y="7763"/>
                  </a:cubicBezTo>
                  <a:cubicBezTo>
                    <a:pt x="3110" y="7763"/>
                    <a:pt x="3245" y="7668"/>
                    <a:pt x="3289" y="7524"/>
                  </a:cubicBezTo>
                  <a:lnTo>
                    <a:pt x="4245" y="4412"/>
                  </a:lnTo>
                  <a:lnTo>
                    <a:pt x="6910" y="6290"/>
                  </a:lnTo>
                  <a:cubicBezTo>
                    <a:pt x="6976" y="6337"/>
                    <a:pt x="7043" y="6357"/>
                    <a:pt x="7106" y="6357"/>
                  </a:cubicBezTo>
                  <a:cubicBezTo>
                    <a:pt x="7393" y="6357"/>
                    <a:pt x="7603" y="5944"/>
                    <a:pt x="7303" y="5727"/>
                  </a:cubicBezTo>
                  <a:lnTo>
                    <a:pt x="7303" y="5727"/>
                  </a:lnTo>
                  <a:lnTo>
                    <a:pt x="7310" y="5734"/>
                  </a:lnTo>
                  <a:lnTo>
                    <a:pt x="7310" y="5734"/>
                  </a:lnTo>
                  <a:lnTo>
                    <a:pt x="4652" y="3863"/>
                  </a:lnTo>
                  <a:lnTo>
                    <a:pt x="7249" y="1910"/>
                  </a:lnTo>
                  <a:cubicBezTo>
                    <a:pt x="7546" y="1690"/>
                    <a:pt x="7335" y="1287"/>
                    <a:pt x="7049" y="1287"/>
                  </a:cubicBezTo>
                  <a:cubicBezTo>
                    <a:pt x="6982" y="1287"/>
                    <a:pt x="6911" y="1309"/>
                    <a:pt x="6842" y="1361"/>
                  </a:cubicBezTo>
                  <a:lnTo>
                    <a:pt x="4238" y="3313"/>
                  </a:lnTo>
                  <a:lnTo>
                    <a:pt x="3187" y="235"/>
                  </a:lnTo>
                  <a:cubicBezTo>
                    <a:pt x="3131" y="70"/>
                    <a:pt x="3003" y="0"/>
                    <a:pt x="2874" y="0"/>
                  </a:cubicBez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66" name="Google Shape;16666;p86"/>
            <p:cNvSpPr/>
            <p:nvPr/>
          </p:nvSpPr>
          <p:spPr>
            <a:xfrm>
              <a:off x="3390803" y="3461499"/>
              <a:ext cx="99228" cy="74887"/>
            </a:xfrm>
            <a:custGeom>
              <a:avLst/>
              <a:gdLst/>
              <a:ahLst/>
              <a:cxnLst/>
              <a:rect l="l" t="t" r="r" b="b"/>
              <a:pathLst>
                <a:path w="3783" h="2855" extrusionOk="0">
                  <a:moveTo>
                    <a:pt x="558" y="0"/>
                  </a:moveTo>
                  <a:cubicBezTo>
                    <a:pt x="374" y="0"/>
                    <a:pt x="236" y="242"/>
                    <a:pt x="405" y="400"/>
                  </a:cubicBezTo>
                  <a:lnTo>
                    <a:pt x="1992" y="1709"/>
                  </a:lnTo>
                  <a:lnTo>
                    <a:pt x="453" y="949"/>
                  </a:lnTo>
                  <a:cubicBezTo>
                    <a:pt x="413" y="928"/>
                    <a:pt x="374" y="919"/>
                    <a:pt x="338" y="919"/>
                  </a:cubicBezTo>
                  <a:cubicBezTo>
                    <a:pt x="119" y="919"/>
                    <a:pt x="1" y="1264"/>
                    <a:pt x="263" y="1363"/>
                  </a:cubicBezTo>
                  <a:lnTo>
                    <a:pt x="3375" y="2834"/>
                  </a:lnTo>
                  <a:cubicBezTo>
                    <a:pt x="3409" y="2848"/>
                    <a:pt x="3436" y="2855"/>
                    <a:pt x="3470" y="2855"/>
                  </a:cubicBezTo>
                  <a:cubicBezTo>
                    <a:pt x="3687" y="2855"/>
                    <a:pt x="3782" y="2590"/>
                    <a:pt x="3619" y="2455"/>
                  </a:cubicBezTo>
                  <a:lnTo>
                    <a:pt x="697" y="48"/>
                  </a:lnTo>
                  <a:cubicBezTo>
                    <a:pt x="650" y="14"/>
                    <a:pt x="603" y="0"/>
                    <a:pt x="558" y="0"/>
                  </a:cubicBezTo>
                  <a:close/>
                </a:path>
              </a:pathLst>
            </a:custGeom>
            <a:solidFill>
              <a:srgbClr val="E3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67" name="Google Shape;16667;p86"/>
            <p:cNvSpPr/>
            <p:nvPr/>
          </p:nvSpPr>
          <p:spPr>
            <a:xfrm>
              <a:off x="3369058" y="3464516"/>
              <a:ext cx="29902" cy="29719"/>
            </a:xfrm>
            <a:custGeom>
              <a:avLst/>
              <a:gdLst/>
              <a:ahLst/>
              <a:cxnLst/>
              <a:rect l="l" t="t" r="r" b="b"/>
              <a:pathLst>
                <a:path w="1140" h="1133" extrusionOk="0">
                  <a:moveTo>
                    <a:pt x="570" y="0"/>
                  </a:moveTo>
                  <a:cubicBezTo>
                    <a:pt x="258" y="0"/>
                    <a:pt x="0" y="251"/>
                    <a:pt x="0" y="563"/>
                  </a:cubicBezTo>
                  <a:cubicBezTo>
                    <a:pt x="0" y="882"/>
                    <a:pt x="258" y="1133"/>
                    <a:pt x="570" y="1133"/>
                  </a:cubicBezTo>
                  <a:cubicBezTo>
                    <a:pt x="888" y="1133"/>
                    <a:pt x="1139" y="882"/>
                    <a:pt x="1139" y="563"/>
                  </a:cubicBezTo>
                  <a:cubicBezTo>
                    <a:pt x="1139" y="251"/>
                    <a:pt x="888" y="0"/>
                    <a:pt x="570" y="0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68" name="Google Shape;16668;p86"/>
            <p:cNvSpPr/>
            <p:nvPr/>
          </p:nvSpPr>
          <p:spPr>
            <a:xfrm>
              <a:off x="3386475" y="3446732"/>
              <a:ext cx="29902" cy="29902"/>
            </a:xfrm>
            <a:custGeom>
              <a:avLst/>
              <a:gdLst/>
              <a:ahLst/>
              <a:cxnLst/>
              <a:rect l="l" t="t" r="r" b="b"/>
              <a:pathLst>
                <a:path w="1140" h="1140" extrusionOk="0">
                  <a:moveTo>
                    <a:pt x="570" y="0"/>
                  </a:moveTo>
                  <a:cubicBezTo>
                    <a:pt x="258" y="0"/>
                    <a:pt x="1" y="258"/>
                    <a:pt x="1" y="570"/>
                  </a:cubicBezTo>
                  <a:cubicBezTo>
                    <a:pt x="1" y="882"/>
                    <a:pt x="258" y="1139"/>
                    <a:pt x="570" y="1139"/>
                  </a:cubicBezTo>
                  <a:cubicBezTo>
                    <a:pt x="882" y="1139"/>
                    <a:pt x="1140" y="882"/>
                    <a:pt x="1140" y="570"/>
                  </a:cubicBezTo>
                  <a:cubicBezTo>
                    <a:pt x="1140" y="258"/>
                    <a:pt x="882" y="0"/>
                    <a:pt x="570" y="0"/>
                  </a:cubicBezTo>
                  <a:close/>
                </a:path>
              </a:pathLst>
            </a:custGeom>
            <a:solidFill>
              <a:srgbClr val="E3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69" name="Google Shape;16669;p86"/>
            <p:cNvSpPr/>
            <p:nvPr/>
          </p:nvSpPr>
          <p:spPr>
            <a:xfrm>
              <a:off x="3390042" y="3471099"/>
              <a:ext cx="29719" cy="29719"/>
            </a:xfrm>
            <a:custGeom>
              <a:avLst/>
              <a:gdLst/>
              <a:ahLst/>
              <a:cxnLst/>
              <a:rect l="l" t="t" r="r" b="b"/>
              <a:pathLst>
                <a:path w="1133" h="1133" extrusionOk="0">
                  <a:moveTo>
                    <a:pt x="563" y="0"/>
                  </a:moveTo>
                  <a:cubicBezTo>
                    <a:pt x="251" y="0"/>
                    <a:pt x="0" y="251"/>
                    <a:pt x="0" y="570"/>
                  </a:cubicBezTo>
                  <a:cubicBezTo>
                    <a:pt x="0" y="882"/>
                    <a:pt x="251" y="1133"/>
                    <a:pt x="563" y="1133"/>
                  </a:cubicBezTo>
                  <a:cubicBezTo>
                    <a:pt x="882" y="1133"/>
                    <a:pt x="1133" y="882"/>
                    <a:pt x="1133" y="570"/>
                  </a:cubicBezTo>
                  <a:cubicBezTo>
                    <a:pt x="1133" y="251"/>
                    <a:pt x="882" y="0"/>
                    <a:pt x="563" y="0"/>
                  </a:cubicBez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670" name="Google Shape;16670;p86"/>
          <p:cNvGrpSpPr/>
          <p:nvPr/>
        </p:nvGrpSpPr>
        <p:grpSpPr>
          <a:xfrm>
            <a:off x="7422407" y="1980107"/>
            <a:ext cx="372807" cy="370079"/>
            <a:chOff x="7422407" y="1980107"/>
            <a:chExt cx="372807" cy="370079"/>
          </a:xfrm>
        </p:grpSpPr>
        <p:sp>
          <p:nvSpPr>
            <p:cNvPr id="16671" name="Google Shape;16671;p86"/>
            <p:cNvSpPr/>
            <p:nvPr/>
          </p:nvSpPr>
          <p:spPr>
            <a:xfrm>
              <a:off x="7422407" y="2057670"/>
              <a:ext cx="90546" cy="89680"/>
            </a:xfrm>
            <a:custGeom>
              <a:avLst/>
              <a:gdLst/>
              <a:ahLst/>
              <a:cxnLst/>
              <a:rect l="l" t="t" r="r" b="b"/>
              <a:pathLst>
                <a:path w="3452" h="3419" extrusionOk="0">
                  <a:moveTo>
                    <a:pt x="319" y="1"/>
                  </a:moveTo>
                  <a:cubicBezTo>
                    <a:pt x="204" y="1"/>
                    <a:pt x="96" y="87"/>
                    <a:pt x="81" y="218"/>
                  </a:cubicBezTo>
                  <a:cubicBezTo>
                    <a:pt x="0" y="1181"/>
                    <a:pt x="95" y="3418"/>
                    <a:pt x="2767" y="3418"/>
                  </a:cubicBezTo>
                  <a:lnTo>
                    <a:pt x="3451" y="1825"/>
                  </a:lnTo>
                  <a:cubicBezTo>
                    <a:pt x="2373" y="1384"/>
                    <a:pt x="1370" y="788"/>
                    <a:pt x="468" y="55"/>
                  </a:cubicBezTo>
                  <a:cubicBezTo>
                    <a:pt x="422" y="18"/>
                    <a:pt x="370" y="1"/>
                    <a:pt x="319" y="1"/>
                  </a:cubicBezTo>
                  <a:close/>
                </a:path>
              </a:pathLst>
            </a:custGeom>
            <a:solidFill>
              <a:srgbClr val="C8D3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72" name="Google Shape;16672;p86"/>
            <p:cNvSpPr/>
            <p:nvPr/>
          </p:nvSpPr>
          <p:spPr>
            <a:xfrm>
              <a:off x="7704668" y="2057670"/>
              <a:ext cx="90546" cy="89680"/>
            </a:xfrm>
            <a:custGeom>
              <a:avLst/>
              <a:gdLst/>
              <a:ahLst/>
              <a:cxnLst/>
              <a:rect l="l" t="t" r="r" b="b"/>
              <a:pathLst>
                <a:path w="3452" h="3419" extrusionOk="0">
                  <a:moveTo>
                    <a:pt x="3135" y="1"/>
                  </a:moveTo>
                  <a:cubicBezTo>
                    <a:pt x="3085" y="1"/>
                    <a:pt x="3034" y="18"/>
                    <a:pt x="2990" y="55"/>
                  </a:cubicBezTo>
                  <a:cubicBezTo>
                    <a:pt x="2082" y="788"/>
                    <a:pt x="1078" y="1384"/>
                    <a:pt x="0" y="1825"/>
                  </a:cubicBezTo>
                  <a:lnTo>
                    <a:pt x="685" y="3418"/>
                  </a:lnTo>
                  <a:cubicBezTo>
                    <a:pt x="3356" y="3418"/>
                    <a:pt x="3451" y="1181"/>
                    <a:pt x="3370" y="218"/>
                  </a:cubicBezTo>
                  <a:cubicBezTo>
                    <a:pt x="3356" y="87"/>
                    <a:pt x="3248" y="1"/>
                    <a:pt x="3135" y="1"/>
                  </a:cubicBezTo>
                  <a:close/>
                </a:path>
              </a:pathLst>
            </a:custGeom>
            <a:solidFill>
              <a:srgbClr val="C8D3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73" name="Google Shape;16673;p86"/>
            <p:cNvSpPr/>
            <p:nvPr/>
          </p:nvSpPr>
          <p:spPr>
            <a:xfrm>
              <a:off x="7469175" y="1981340"/>
              <a:ext cx="278720" cy="350984"/>
            </a:xfrm>
            <a:custGeom>
              <a:avLst/>
              <a:gdLst/>
              <a:ahLst/>
              <a:cxnLst/>
              <a:rect l="l" t="t" r="r" b="b"/>
              <a:pathLst>
                <a:path w="10626" h="13381" extrusionOk="0">
                  <a:moveTo>
                    <a:pt x="5316" y="0"/>
                  </a:moveTo>
                  <a:cubicBezTo>
                    <a:pt x="5233" y="0"/>
                    <a:pt x="5150" y="3"/>
                    <a:pt x="5066" y="9"/>
                  </a:cubicBezTo>
                  <a:cubicBezTo>
                    <a:pt x="3174" y="138"/>
                    <a:pt x="1696" y="1697"/>
                    <a:pt x="1668" y="3596"/>
                  </a:cubicBezTo>
                  <a:cubicBezTo>
                    <a:pt x="1668" y="3691"/>
                    <a:pt x="1675" y="3786"/>
                    <a:pt x="1682" y="3874"/>
                  </a:cubicBezTo>
                  <a:cubicBezTo>
                    <a:pt x="1729" y="4430"/>
                    <a:pt x="1580" y="4986"/>
                    <a:pt x="1255" y="5440"/>
                  </a:cubicBezTo>
                  <a:cubicBezTo>
                    <a:pt x="156" y="6966"/>
                    <a:pt x="0" y="8980"/>
                    <a:pt x="855" y="10648"/>
                  </a:cubicBezTo>
                  <a:cubicBezTo>
                    <a:pt x="1709" y="12322"/>
                    <a:pt x="3425" y="13380"/>
                    <a:pt x="5303" y="13380"/>
                  </a:cubicBezTo>
                  <a:cubicBezTo>
                    <a:pt x="5309" y="13380"/>
                    <a:pt x="5315" y="13380"/>
                    <a:pt x="5321" y="13380"/>
                  </a:cubicBezTo>
                  <a:cubicBezTo>
                    <a:pt x="7192" y="13380"/>
                    <a:pt x="8906" y="12331"/>
                    <a:pt x="9765" y="10668"/>
                  </a:cubicBezTo>
                  <a:cubicBezTo>
                    <a:pt x="10626" y="8993"/>
                    <a:pt x="10477" y="6986"/>
                    <a:pt x="9378" y="5454"/>
                  </a:cubicBezTo>
                  <a:cubicBezTo>
                    <a:pt x="9053" y="5020"/>
                    <a:pt x="8890" y="4484"/>
                    <a:pt x="8937" y="3942"/>
                  </a:cubicBezTo>
                  <a:cubicBezTo>
                    <a:pt x="8958" y="3664"/>
                    <a:pt x="8958" y="3379"/>
                    <a:pt x="8917" y="3101"/>
                  </a:cubicBezTo>
                  <a:cubicBezTo>
                    <a:pt x="8645" y="1306"/>
                    <a:pt x="7103" y="0"/>
                    <a:pt x="5316" y="0"/>
                  </a:cubicBezTo>
                  <a:close/>
                </a:path>
              </a:pathLst>
            </a:custGeom>
            <a:solidFill>
              <a:srgbClr val="E3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74" name="Google Shape;16674;p86"/>
            <p:cNvSpPr/>
            <p:nvPr/>
          </p:nvSpPr>
          <p:spPr>
            <a:xfrm>
              <a:off x="7443207" y="1980107"/>
              <a:ext cx="189276" cy="352295"/>
            </a:xfrm>
            <a:custGeom>
              <a:avLst/>
              <a:gdLst/>
              <a:ahLst/>
              <a:cxnLst/>
              <a:rect l="l" t="t" r="r" b="b"/>
              <a:pathLst>
                <a:path w="7216" h="13431" extrusionOk="0">
                  <a:moveTo>
                    <a:pt x="6300" y="1"/>
                  </a:moveTo>
                  <a:cubicBezTo>
                    <a:pt x="4293" y="1"/>
                    <a:pt x="2658" y="1627"/>
                    <a:pt x="2658" y="3643"/>
                  </a:cubicBezTo>
                  <a:cubicBezTo>
                    <a:pt x="2658" y="3738"/>
                    <a:pt x="2658" y="3833"/>
                    <a:pt x="2665" y="3921"/>
                  </a:cubicBezTo>
                  <a:cubicBezTo>
                    <a:pt x="2719" y="4477"/>
                    <a:pt x="2570" y="5033"/>
                    <a:pt x="2245" y="5487"/>
                  </a:cubicBezTo>
                  <a:cubicBezTo>
                    <a:pt x="0" y="8593"/>
                    <a:pt x="1926" y="12966"/>
                    <a:pt x="5730" y="13400"/>
                  </a:cubicBezTo>
                  <a:cubicBezTo>
                    <a:pt x="5913" y="13420"/>
                    <a:pt x="6097" y="13430"/>
                    <a:pt x="6281" y="13430"/>
                  </a:cubicBezTo>
                  <a:cubicBezTo>
                    <a:pt x="6594" y="13430"/>
                    <a:pt x="6907" y="13401"/>
                    <a:pt x="7215" y="13346"/>
                  </a:cubicBezTo>
                  <a:cubicBezTo>
                    <a:pt x="5018" y="12932"/>
                    <a:pt x="3357" y="11122"/>
                    <a:pt x="3140" y="8905"/>
                  </a:cubicBezTo>
                  <a:cubicBezTo>
                    <a:pt x="3018" y="7691"/>
                    <a:pt x="3350" y="6477"/>
                    <a:pt x="4062" y="5487"/>
                  </a:cubicBezTo>
                  <a:cubicBezTo>
                    <a:pt x="4388" y="5033"/>
                    <a:pt x="4537" y="4477"/>
                    <a:pt x="4489" y="3921"/>
                  </a:cubicBezTo>
                  <a:cubicBezTo>
                    <a:pt x="4482" y="3833"/>
                    <a:pt x="4476" y="3738"/>
                    <a:pt x="4476" y="3643"/>
                  </a:cubicBezTo>
                  <a:cubicBezTo>
                    <a:pt x="4476" y="1988"/>
                    <a:pt x="5601" y="537"/>
                    <a:pt x="7202" y="124"/>
                  </a:cubicBezTo>
                  <a:cubicBezTo>
                    <a:pt x="6930" y="49"/>
                    <a:pt x="6659" y="8"/>
                    <a:pt x="6374" y="2"/>
                  </a:cubicBezTo>
                  <a:cubicBezTo>
                    <a:pt x="6349" y="1"/>
                    <a:pt x="6325" y="1"/>
                    <a:pt x="6300" y="1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75" name="Google Shape;16675;p86"/>
            <p:cNvSpPr/>
            <p:nvPr/>
          </p:nvSpPr>
          <p:spPr>
            <a:xfrm>
              <a:off x="7456007" y="2181790"/>
              <a:ext cx="302038" cy="168370"/>
            </a:xfrm>
            <a:custGeom>
              <a:avLst/>
              <a:gdLst/>
              <a:ahLst/>
              <a:cxnLst/>
              <a:rect l="l" t="t" r="r" b="b"/>
              <a:pathLst>
                <a:path w="11515" h="6419" extrusionOk="0">
                  <a:moveTo>
                    <a:pt x="332" y="0"/>
                  </a:moveTo>
                  <a:cubicBezTo>
                    <a:pt x="241" y="0"/>
                    <a:pt x="155" y="68"/>
                    <a:pt x="150" y="171"/>
                  </a:cubicBezTo>
                  <a:lnTo>
                    <a:pt x="150" y="219"/>
                  </a:lnTo>
                  <a:cubicBezTo>
                    <a:pt x="1" y="3460"/>
                    <a:pt x="2428" y="6328"/>
                    <a:pt x="5669" y="6416"/>
                  </a:cubicBezTo>
                  <a:cubicBezTo>
                    <a:pt x="5723" y="6418"/>
                    <a:pt x="5776" y="6418"/>
                    <a:pt x="5829" y="6418"/>
                  </a:cubicBezTo>
                  <a:cubicBezTo>
                    <a:pt x="8957" y="6418"/>
                    <a:pt x="11514" y="3875"/>
                    <a:pt x="11514" y="727"/>
                  </a:cubicBezTo>
                  <a:lnTo>
                    <a:pt x="11514" y="565"/>
                  </a:lnTo>
                  <a:cubicBezTo>
                    <a:pt x="11514" y="458"/>
                    <a:pt x="11426" y="385"/>
                    <a:pt x="11329" y="385"/>
                  </a:cubicBezTo>
                  <a:cubicBezTo>
                    <a:pt x="11303" y="385"/>
                    <a:pt x="11276" y="390"/>
                    <a:pt x="11250" y="402"/>
                  </a:cubicBezTo>
                  <a:lnTo>
                    <a:pt x="9792" y="1134"/>
                  </a:lnTo>
                  <a:cubicBezTo>
                    <a:pt x="9764" y="1153"/>
                    <a:pt x="9732" y="1162"/>
                    <a:pt x="9700" y="1162"/>
                  </a:cubicBezTo>
                  <a:cubicBezTo>
                    <a:pt x="9662" y="1162"/>
                    <a:pt x="9625" y="1149"/>
                    <a:pt x="9595" y="1127"/>
                  </a:cubicBezTo>
                  <a:lnTo>
                    <a:pt x="8436" y="361"/>
                  </a:lnTo>
                  <a:cubicBezTo>
                    <a:pt x="8406" y="340"/>
                    <a:pt x="8371" y="330"/>
                    <a:pt x="8336" y="330"/>
                  </a:cubicBezTo>
                  <a:cubicBezTo>
                    <a:pt x="8290" y="330"/>
                    <a:pt x="8243" y="347"/>
                    <a:pt x="8205" y="382"/>
                  </a:cubicBezTo>
                  <a:lnTo>
                    <a:pt x="6849" y="1738"/>
                  </a:lnTo>
                  <a:cubicBezTo>
                    <a:pt x="6815" y="1772"/>
                    <a:pt x="6769" y="1789"/>
                    <a:pt x="6724" y="1789"/>
                  </a:cubicBezTo>
                  <a:cubicBezTo>
                    <a:pt x="6678" y="1789"/>
                    <a:pt x="6632" y="1772"/>
                    <a:pt x="6598" y="1738"/>
                  </a:cubicBezTo>
                  <a:lnTo>
                    <a:pt x="5493" y="639"/>
                  </a:lnTo>
                  <a:cubicBezTo>
                    <a:pt x="5459" y="602"/>
                    <a:pt x="5413" y="583"/>
                    <a:pt x="5367" y="583"/>
                  </a:cubicBezTo>
                  <a:cubicBezTo>
                    <a:pt x="5320" y="583"/>
                    <a:pt x="5273" y="602"/>
                    <a:pt x="5235" y="639"/>
                  </a:cubicBezTo>
                  <a:lnTo>
                    <a:pt x="4164" y="1772"/>
                  </a:lnTo>
                  <a:cubicBezTo>
                    <a:pt x="4130" y="1805"/>
                    <a:pt x="4083" y="1822"/>
                    <a:pt x="4035" y="1822"/>
                  </a:cubicBezTo>
                  <a:cubicBezTo>
                    <a:pt x="3988" y="1822"/>
                    <a:pt x="3940" y="1805"/>
                    <a:pt x="3906" y="1772"/>
                  </a:cubicBezTo>
                  <a:lnTo>
                    <a:pt x="2293" y="158"/>
                  </a:lnTo>
                  <a:cubicBezTo>
                    <a:pt x="2259" y="125"/>
                    <a:pt x="2214" y="107"/>
                    <a:pt x="2168" y="107"/>
                  </a:cubicBezTo>
                  <a:cubicBezTo>
                    <a:pt x="2129" y="107"/>
                    <a:pt x="2089" y="120"/>
                    <a:pt x="2055" y="144"/>
                  </a:cubicBezTo>
                  <a:lnTo>
                    <a:pt x="1384" y="646"/>
                  </a:lnTo>
                  <a:cubicBezTo>
                    <a:pt x="1351" y="669"/>
                    <a:pt x="1314" y="681"/>
                    <a:pt x="1276" y="681"/>
                  </a:cubicBezTo>
                  <a:cubicBezTo>
                    <a:pt x="1236" y="681"/>
                    <a:pt x="1195" y="667"/>
                    <a:pt x="1160" y="639"/>
                  </a:cubicBezTo>
                  <a:lnTo>
                    <a:pt x="448" y="43"/>
                  </a:lnTo>
                  <a:cubicBezTo>
                    <a:pt x="413" y="13"/>
                    <a:pt x="372" y="0"/>
                    <a:pt x="332" y="0"/>
                  </a:cubicBezTo>
                  <a:close/>
                </a:path>
              </a:pathLst>
            </a:custGeom>
            <a:solidFill>
              <a:srgbClr val="F2F6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76" name="Google Shape;16676;p86"/>
            <p:cNvSpPr/>
            <p:nvPr/>
          </p:nvSpPr>
          <p:spPr>
            <a:xfrm>
              <a:off x="7757469" y="2189108"/>
              <a:ext cx="210" cy="26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1" y="1"/>
                  </a:lnTo>
                  <a:lnTo>
                    <a:pt x="8" y="1"/>
                  </a:lnTo>
                  <a:close/>
                </a:path>
              </a:pathLst>
            </a:custGeom>
            <a:solidFill>
              <a:srgbClr val="F2F6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77" name="Google Shape;16677;p86"/>
            <p:cNvSpPr/>
            <p:nvPr/>
          </p:nvSpPr>
          <p:spPr>
            <a:xfrm>
              <a:off x="7578554" y="2076896"/>
              <a:ext cx="59778" cy="57286"/>
            </a:xfrm>
            <a:custGeom>
              <a:avLst/>
              <a:gdLst/>
              <a:ahLst/>
              <a:cxnLst/>
              <a:rect l="l" t="t" r="r" b="b"/>
              <a:pathLst>
                <a:path w="2279" h="2184" extrusionOk="0">
                  <a:moveTo>
                    <a:pt x="1140" y="0"/>
                  </a:moveTo>
                  <a:cubicBezTo>
                    <a:pt x="767" y="0"/>
                    <a:pt x="1" y="590"/>
                    <a:pt x="1" y="1092"/>
                  </a:cubicBezTo>
                  <a:cubicBezTo>
                    <a:pt x="1" y="1594"/>
                    <a:pt x="767" y="2184"/>
                    <a:pt x="1140" y="2184"/>
                  </a:cubicBezTo>
                  <a:cubicBezTo>
                    <a:pt x="1513" y="2184"/>
                    <a:pt x="2279" y="1594"/>
                    <a:pt x="2279" y="1092"/>
                  </a:cubicBezTo>
                  <a:cubicBezTo>
                    <a:pt x="2279" y="590"/>
                    <a:pt x="1513" y="0"/>
                    <a:pt x="1140" y="0"/>
                  </a:cubicBezTo>
                  <a:close/>
                </a:path>
              </a:pathLst>
            </a:custGeom>
            <a:solidFill>
              <a:srgbClr val="BBC9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78" name="Google Shape;16678;p86"/>
            <p:cNvSpPr/>
            <p:nvPr/>
          </p:nvSpPr>
          <p:spPr>
            <a:xfrm>
              <a:off x="7542802" y="2051820"/>
              <a:ext cx="23869" cy="29902"/>
            </a:xfrm>
            <a:custGeom>
              <a:avLst/>
              <a:gdLst/>
              <a:ahLst/>
              <a:cxnLst/>
              <a:rect l="l" t="t" r="r" b="b"/>
              <a:pathLst>
                <a:path w="910" h="1140" extrusionOk="0">
                  <a:moveTo>
                    <a:pt x="455" y="0"/>
                  </a:moveTo>
                  <a:cubicBezTo>
                    <a:pt x="204" y="0"/>
                    <a:pt x="1" y="204"/>
                    <a:pt x="1" y="455"/>
                  </a:cubicBezTo>
                  <a:lnTo>
                    <a:pt x="1" y="685"/>
                  </a:lnTo>
                  <a:cubicBezTo>
                    <a:pt x="1" y="936"/>
                    <a:pt x="204" y="1139"/>
                    <a:pt x="455" y="1139"/>
                  </a:cubicBezTo>
                  <a:cubicBezTo>
                    <a:pt x="706" y="1139"/>
                    <a:pt x="909" y="936"/>
                    <a:pt x="909" y="685"/>
                  </a:cubicBezTo>
                  <a:lnTo>
                    <a:pt x="909" y="455"/>
                  </a:lnTo>
                  <a:cubicBezTo>
                    <a:pt x="909" y="204"/>
                    <a:pt x="706" y="0"/>
                    <a:pt x="455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79" name="Google Shape;16679;p86"/>
            <p:cNvSpPr/>
            <p:nvPr/>
          </p:nvSpPr>
          <p:spPr>
            <a:xfrm>
              <a:off x="7650240" y="2051820"/>
              <a:ext cx="23843" cy="29902"/>
            </a:xfrm>
            <a:custGeom>
              <a:avLst/>
              <a:gdLst/>
              <a:ahLst/>
              <a:cxnLst/>
              <a:rect l="l" t="t" r="r" b="b"/>
              <a:pathLst>
                <a:path w="909" h="1140" extrusionOk="0">
                  <a:moveTo>
                    <a:pt x="454" y="0"/>
                  </a:moveTo>
                  <a:cubicBezTo>
                    <a:pt x="204" y="0"/>
                    <a:pt x="0" y="204"/>
                    <a:pt x="0" y="455"/>
                  </a:cubicBezTo>
                  <a:lnTo>
                    <a:pt x="0" y="685"/>
                  </a:lnTo>
                  <a:cubicBezTo>
                    <a:pt x="0" y="936"/>
                    <a:pt x="204" y="1139"/>
                    <a:pt x="454" y="1139"/>
                  </a:cubicBezTo>
                  <a:cubicBezTo>
                    <a:pt x="705" y="1139"/>
                    <a:pt x="909" y="936"/>
                    <a:pt x="909" y="685"/>
                  </a:cubicBezTo>
                  <a:lnTo>
                    <a:pt x="909" y="455"/>
                  </a:lnTo>
                  <a:cubicBezTo>
                    <a:pt x="909" y="204"/>
                    <a:pt x="705" y="0"/>
                    <a:pt x="454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80" name="Google Shape;16680;p86"/>
            <p:cNvSpPr/>
            <p:nvPr/>
          </p:nvSpPr>
          <p:spPr>
            <a:xfrm>
              <a:off x="7582462" y="2100582"/>
              <a:ext cx="51778" cy="22768"/>
            </a:xfrm>
            <a:custGeom>
              <a:avLst/>
              <a:gdLst/>
              <a:ahLst/>
              <a:cxnLst/>
              <a:rect l="l" t="t" r="r" b="b"/>
              <a:pathLst>
                <a:path w="1974" h="868" extrusionOk="0">
                  <a:moveTo>
                    <a:pt x="991" y="1"/>
                  </a:moveTo>
                  <a:cubicBezTo>
                    <a:pt x="726" y="1"/>
                    <a:pt x="462" y="50"/>
                    <a:pt x="211" y="148"/>
                  </a:cubicBezTo>
                  <a:cubicBezTo>
                    <a:pt x="41" y="209"/>
                    <a:pt x="1" y="433"/>
                    <a:pt x="150" y="542"/>
                  </a:cubicBezTo>
                  <a:cubicBezTo>
                    <a:pt x="401" y="725"/>
                    <a:pt x="767" y="867"/>
                    <a:pt x="991" y="867"/>
                  </a:cubicBezTo>
                  <a:cubicBezTo>
                    <a:pt x="1214" y="867"/>
                    <a:pt x="1574" y="731"/>
                    <a:pt x="1831" y="542"/>
                  </a:cubicBezTo>
                  <a:cubicBezTo>
                    <a:pt x="1974" y="433"/>
                    <a:pt x="1940" y="209"/>
                    <a:pt x="1770" y="148"/>
                  </a:cubicBezTo>
                  <a:cubicBezTo>
                    <a:pt x="1520" y="50"/>
                    <a:pt x="1255" y="1"/>
                    <a:pt x="991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81" name="Google Shape;16681;p86"/>
            <p:cNvSpPr/>
            <p:nvPr/>
          </p:nvSpPr>
          <p:spPr>
            <a:xfrm>
              <a:off x="7548678" y="2057853"/>
              <a:ext cx="11935" cy="11961"/>
            </a:xfrm>
            <a:custGeom>
              <a:avLst/>
              <a:gdLst/>
              <a:ahLst/>
              <a:cxnLst/>
              <a:rect l="l" t="t" r="r" b="b"/>
              <a:pathLst>
                <a:path w="455" h="456" extrusionOk="0">
                  <a:moveTo>
                    <a:pt x="231" y="1"/>
                  </a:moveTo>
                  <a:cubicBezTo>
                    <a:pt x="102" y="1"/>
                    <a:pt x="0" y="96"/>
                    <a:pt x="0" y="225"/>
                  </a:cubicBezTo>
                  <a:cubicBezTo>
                    <a:pt x="0" y="353"/>
                    <a:pt x="102" y="455"/>
                    <a:pt x="231" y="455"/>
                  </a:cubicBezTo>
                  <a:cubicBezTo>
                    <a:pt x="360" y="455"/>
                    <a:pt x="455" y="353"/>
                    <a:pt x="455" y="225"/>
                  </a:cubicBezTo>
                  <a:cubicBezTo>
                    <a:pt x="455" y="96"/>
                    <a:pt x="360" y="1"/>
                    <a:pt x="2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82" name="Google Shape;16682;p86"/>
            <p:cNvSpPr/>
            <p:nvPr/>
          </p:nvSpPr>
          <p:spPr>
            <a:xfrm>
              <a:off x="7656273" y="2057853"/>
              <a:ext cx="11935" cy="11961"/>
            </a:xfrm>
            <a:custGeom>
              <a:avLst/>
              <a:gdLst/>
              <a:ahLst/>
              <a:cxnLst/>
              <a:rect l="l" t="t" r="r" b="b"/>
              <a:pathLst>
                <a:path w="455" h="456" extrusionOk="0">
                  <a:moveTo>
                    <a:pt x="224" y="1"/>
                  </a:moveTo>
                  <a:cubicBezTo>
                    <a:pt x="96" y="1"/>
                    <a:pt x="1" y="96"/>
                    <a:pt x="1" y="225"/>
                  </a:cubicBezTo>
                  <a:cubicBezTo>
                    <a:pt x="1" y="353"/>
                    <a:pt x="96" y="455"/>
                    <a:pt x="224" y="455"/>
                  </a:cubicBezTo>
                  <a:cubicBezTo>
                    <a:pt x="353" y="455"/>
                    <a:pt x="455" y="353"/>
                    <a:pt x="455" y="225"/>
                  </a:cubicBezTo>
                  <a:cubicBezTo>
                    <a:pt x="455" y="96"/>
                    <a:pt x="353" y="1"/>
                    <a:pt x="22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83" name="Google Shape;16683;p86"/>
            <p:cNvSpPr/>
            <p:nvPr/>
          </p:nvSpPr>
          <p:spPr>
            <a:xfrm>
              <a:off x="7455824" y="2181974"/>
              <a:ext cx="194784" cy="168213"/>
            </a:xfrm>
            <a:custGeom>
              <a:avLst/>
              <a:gdLst/>
              <a:ahLst/>
              <a:cxnLst/>
              <a:rect l="l" t="t" r="r" b="b"/>
              <a:pathLst>
                <a:path w="7426" h="6413" extrusionOk="0">
                  <a:moveTo>
                    <a:pt x="332" y="0"/>
                  </a:moveTo>
                  <a:cubicBezTo>
                    <a:pt x="241" y="0"/>
                    <a:pt x="155" y="68"/>
                    <a:pt x="150" y="171"/>
                  </a:cubicBezTo>
                  <a:lnTo>
                    <a:pt x="150" y="212"/>
                  </a:lnTo>
                  <a:cubicBezTo>
                    <a:pt x="1" y="3453"/>
                    <a:pt x="2428" y="6328"/>
                    <a:pt x="5670" y="6409"/>
                  </a:cubicBezTo>
                  <a:cubicBezTo>
                    <a:pt x="5730" y="6411"/>
                    <a:pt x="5790" y="6412"/>
                    <a:pt x="5850" y="6412"/>
                  </a:cubicBezTo>
                  <a:cubicBezTo>
                    <a:pt x="6385" y="6412"/>
                    <a:pt x="6914" y="6332"/>
                    <a:pt x="7426" y="6186"/>
                  </a:cubicBezTo>
                  <a:cubicBezTo>
                    <a:pt x="5229" y="5535"/>
                    <a:pt x="3642" y="3555"/>
                    <a:pt x="3364" y="1229"/>
                  </a:cubicBezTo>
                  <a:lnTo>
                    <a:pt x="2293" y="158"/>
                  </a:lnTo>
                  <a:cubicBezTo>
                    <a:pt x="2259" y="120"/>
                    <a:pt x="2212" y="101"/>
                    <a:pt x="2165" y="101"/>
                  </a:cubicBezTo>
                  <a:cubicBezTo>
                    <a:pt x="2127" y="101"/>
                    <a:pt x="2089" y="113"/>
                    <a:pt x="2055" y="137"/>
                  </a:cubicBezTo>
                  <a:lnTo>
                    <a:pt x="1384" y="639"/>
                  </a:lnTo>
                  <a:cubicBezTo>
                    <a:pt x="1352" y="664"/>
                    <a:pt x="1316" y="676"/>
                    <a:pt x="1280" y="676"/>
                  </a:cubicBezTo>
                  <a:cubicBezTo>
                    <a:pt x="1238" y="676"/>
                    <a:pt x="1196" y="661"/>
                    <a:pt x="1160" y="632"/>
                  </a:cubicBezTo>
                  <a:lnTo>
                    <a:pt x="448" y="42"/>
                  </a:lnTo>
                  <a:cubicBezTo>
                    <a:pt x="413" y="13"/>
                    <a:pt x="372" y="0"/>
                    <a:pt x="332" y="0"/>
                  </a:cubicBezTo>
                  <a:close/>
                </a:path>
              </a:pathLst>
            </a:custGeom>
            <a:solidFill>
              <a:srgbClr val="D1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684" name="Google Shape;16684;p86"/>
          <p:cNvGrpSpPr/>
          <p:nvPr/>
        </p:nvGrpSpPr>
        <p:grpSpPr>
          <a:xfrm>
            <a:off x="6916141" y="2906184"/>
            <a:ext cx="289737" cy="370394"/>
            <a:chOff x="6916141" y="2906184"/>
            <a:chExt cx="289737" cy="370394"/>
          </a:xfrm>
        </p:grpSpPr>
        <p:sp>
          <p:nvSpPr>
            <p:cNvPr id="16685" name="Google Shape;16685;p86"/>
            <p:cNvSpPr/>
            <p:nvPr/>
          </p:nvSpPr>
          <p:spPr>
            <a:xfrm>
              <a:off x="7003199" y="2916073"/>
              <a:ext cx="44827" cy="64159"/>
            </a:xfrm>
            <a:custGeom>
              <a:avLst/>
              <a:gdLst/>
              <a:ahLst/>
              <a:cxnLst/>
              <a:rect l="l" t="t" r="r" b="b"/>
              <a:pathLst>
                <a:path w="1709" h="2446" extrusionOk="0">
                  <a:moveTo>
                    <a:pt x="294" y="0"/>
                  </a:moveTo>
                  <a:cubicBezTo>
                    <a:pt x="244" y="0"/>
                    <a:pt x="195" y="37"/>
                    <a:pt x="190" y="93"/>
                  </a:cubicBezTo>
                  <a:cubicBezTo>
                    <a:pt x="122" y="541"/>
                    <a:pt x="0" y="1747"/>
                    <a:pt x="631" y="2446"/>
                  </a:cubicBezTo>
                  <a:lnTo>
                    <a:pt x="1709" y="1998"/>
                  </a:lnTo>
                  <a:cubicBezTo>
                    <a:pt x="1661" y="1056"/>
                    <a:pt x="719" y="290"/>
                    <a:pt x="360" y="25"/>
                  </a:cubicBezTo>
                  <a:cubicBezTo>
                    <a:pt x="340" y="8"/>
                    <a:pt x="317" y="0"/>
                    <a:pt x="294" y="0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86" name="Google Shape;16686;p86"/>
            <p:cNvSpPr/>
            <p:nvPr/>
          </p:nvSpPr>
          <p:spPr>
            <a:xfrm>
              <a:off x="7073967" y="3099551"/>
              <a:ext cx="44853" cy="64159"/>
            </a:xfrm>
            <a:custGeom>
              <a:avLst/>
              <a:gdLst/>
              <a:ahLst/>
              <a:cxnLst/>
              <a:rect l="l" t="t" r="r" b="b"/>
              <a:pathLst>
                <a:path w="1710" h="2446" extrusionOk="0">
                  <a:moveTo>
                    <a:pt x="1079" y="1"/>
                  </a:moveTo>
                  <a:lnTo>
                    <a:pt x="1" y="448"/>
                  </a:lnTo>
                  <a:cubicBezTo>
                    <a:pt x="55" y="1391"/>
                    <a:pt x="991" y="2157"/>
                    <a:pt x="1350" y="2421"/>
                  </a:cubicBezTo>
                  <a:cubicBezTo>
                    <a:pt x="1371" y="2438"/>
                    <a:pt x="1395" y="2446"/>
                    <a:pt x="1419" y="2446"/>
                  </a:cubicBezTo>
                  <a:cubicBezTo>
                    <a:pt x="1470" y="2446"/>
                    <a:pt x="1517" y="2409"/>
                    <a:pt x="1526" y="2353"/>
                  </a:cubicBezTo>
                  <a:cubicBezTo>
                    <a:pt x="1594" y="1913"/>
                    <a:pt x="1710" y="706"/>
                    <a:pt x="1079" y="1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87" name="Google Shape;16687;p86"/>
            <p:cNvSpPr/>
            <p:nvPr/>
          </p:nvSpPr>
          <p:spPr>
            <a:xfrm>
              <a:off x="7120762" y="2985530"/>
              <a:ext cx="64945" cy="41496"/>
            </a:xfrm>
            <a:custGeom>
              <a:avLst/>
              <a:gdLst/>
              <a:ahLst/>
              <a:cxnLst/>
              <a:rect l="l" t="t" r="r" b="b"/>
              <a:pathLst>
                <a:path w="2476" h="1582" extrusionOk="0">
                  <a:moveTo>
                    <a:pt x="1643" y="1"/>
                  </a:moveTo>
                  <a:cubicBezTo>
                    <a:pt x="1112" y="1"/>
                    <a:pt x="453" y="98"/>
                    <a:pt x="0" y="503"/>
                  </a:cubicBezTo>
                  <a:lnTo>
                    <a:pt x="448" y="1581"/>
                  </a:lnTo>
                  <a:cubicBezTo>
                    <a:pt x="1390" y="1527"/>
                    <a:pt x="2163" y="591"/>
                    <a:pt x="2421" y="232"/>
                  </a:cubicBezTo>
                  <a:cubicBezTo>
                    <a:pt x="2475" y="164"/>
                    <a:pt x="2434" y="69"/>
                    <a:pt x="2353" y="56"/>
                  </a:cubicBezTo>
                  <a:cubicBezTo>
                    <a:pt x="2195" y="31"/>
                    <a:pt x="1939" y="1"/>
                    <a:pt x="1643" y="1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88" name="Google Shape;16688;p86"/>
            <p:cNvSpPr/>
            <p:nvPr/>
          </p:nvSpPr>
          <p:spPr>
            <a:xfrm>
              <a:off x="6936312" y="3052967"/>
              <a:ext cx="65129" cy="41470"/>
            </a:xfrm>
            <a:custGeom>
              <a:avLst/>
              <a:gdLst/>
              <a:ahLst/>
              <a:cxnLst/>
              <a:rect l="l" t="t" r="r" b="b"/>
              <a:pathLst>
                <a:path w="2483" h="1581" extrusionOk="0">
                  <a:moveTo>
                    <a:pt x="2035" y="0"/>
                  </a:moveTo>
                  <a:cubicBezTo>
                    <a:pt x="1092" y="48"/>
                    <a:pt x="326" y="983"/>
                    <a:pt x="62" y="1349"/>
                  </a:cubicBezTo>
                  <a:cubicBezTo>
                    <a:pt x="1" y="1410"/>
                    <a:pt x="41" y="1512"/>
                    <a:pt x="129" y="1526"/>
                  </a:cubicBezTo>
                  <a:cubicBezTo>
                    <a:pt x="287" y="1550"/>
                    <a:pt x="544" y="1580"/>
                    <a:pt x="840" y="1580"/>
                  </a:cubicBezTo>
                  <a:cubicBezTo>
                    <a:pt x="1371" y="1580"/>
                    <a:pt x="2030" y="1483"/>
                    <a:pt x="2482" y="1078"/>
                  </a:cubicBezTo>
                  <a:lnTo>
                    <a:pt x="2035" y="0"/>
                  </a:ln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89" name="Google Shape;16689;p86"/>
            <p:cNvSpPr/>
            <p:nvPr/>
          </p:nvSpPr>
          <p:spPr>
            <a:xfrm>
              <a:off x="7073967" y="2916073"/>
              <a:ext cx="44853" cy="64159"/>
            </a:xfrm>
            <a:custGeom>
              <a:avLst/>
              <a:gdLst/>
              <a:ahLst/>
              <a:cxnLst/>
              <a:rect l="l" t="t" r="r" b="b"/>
              <a:pathLst>
                <a:path w="1710" h="2446" extrusionOk="0">
                  <a:moveTo>
                    <a:pt x="1419" y="0"/>
                  </a:moveTo>
                  <a:cubicBezTo>
                    <a:pt x="1395" y="0"/>
                    <a:pt x="1371" y="8"/>
                    <a:pt x="1350" y="25"/>
                  </a:cubicBezTo>
                  <a:cubicBezTo>
                    <a:pt x="991" y="290"/>
                    <a:pt x="55" y="1056"/>
                    <a:pt x="1" y="1998"/>
                  </a:cubicBezTo>
                  <a:lnTo>
                    <a:pt x="1079" y="2446"/>
                  </a:lnTo>
                  <a:cubicBezTo>
                    <a:pt x="1710" y="1747"/>
                    <a:pt x="1587" y="534"/>
                    <a:pt x="1526" y="93"/>
                  </a:cubicBezTo>
                  <a:cubicBezTo>
                    <a:pt x="1517" y="37"/>
                    <a:pt x="1470" y="0"/>
                    <a:pt x="1419" y="0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90" name="Google Shape;16690;p86"/>
            <p:cNvSpPr/>
            <p:nvPr/>
          </p:nvSpPr>
          <p:spPr>
            <a:xfrm>
              <a:off x="7003199" y="3099551"/>
              <a:ext cx="44827" cy="64159"/>
            </a:xfrm>
            <a:custGeom>
              <a:avLst/>
              <a:gdLst/>
              <a:ahLst/>
              <a:cxnLst/>
              <a:rect l="l" t="t" r="r" b="b"/>
              <a:pathLst>
                <a:path w="1709" h="2446" extrusionOk="0">
                  <a:moveTo>
                    <a:pt x="631" y="1"/>
                  </a:moveTo>
                  <a:cubicBezTo>
                    <a:pt x="0" y="706"/>
                    <a:pt x="122" y="1913"/>
                    <a:pt x="190" y="2353"/>
                  </a:cubicBezTo>
                  <a:cubicBezTo>
                    <a:pt x="199" y="2409"/>
                    <a:pt x="247" y="2446"/>
                    <a:pt x="296" y="2446"/>
                  </a:cubicBezTo>
                  <a:cubicBezTo>
                    <a:pt x="318" y="2446"/>
                    <a:pt x="340" y="2438"/>
                    <a:pt x="360" y="2421"/>
                  </a:cubicBezTo>
                  <a:cubicBezTo>
                    <a:pt x="719" y="2164"/>
                    <a:pt x="1661" y="1391"/>
                    <a:pt x="1709" y="448"/>
                  </a:cubicBezTo>
                  <a:lnTo>
                    <a:pt x="631" y="1"/>
                  </a:ln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91" name="Google Shape;16691;p86"/>
            <p:cNvSpPr/>
            <p:nvPr/>
          </p:nvSpPr>
          <p:spPr>
            <a:xfrm>
              <a:off x="7120762" y="3052967"/>
              <a:ext cx="64945" cy="41338"/>
            </a:xfrm>
            <a:custGeom>
              <a:avLst/>
              <a:gdLst/>
              <a:ahLst/>
              <a:cxnLst/>
              <a:rect l="l" t="t" r="r" b="b"/>
              <a:pathLst>
                <a:path w="2476" h="1576" extrusionOk="0">
                  <a:moveTo>
                    <a:pt x="448" y="0"/>
                  </a:moveTo>
                  <a:lnTo>
                    <a:pt x="0" y="1078"/>
                  </a:lnTo>
                  <a:cubicBezTo>
                    <a:pt x="444" y="1479"/>
                    <a:pt x="1093" y="1576"/>
                    <a:pt x="1622" y="1576"/>
                  </a:cubicBezTo>
                  <a:cubicBezTo>
                    <a:pt x="1925" y="1576"/>
                    <a:pt x="2190" y="1544"/>
                    <a:pt x="2353" y="1519"/>
                  </a:cubicBezTo>
                  <a:cubicBezTo>
                    <a:pt x="2434" y="1512"/>
                    <a:pt x="2475" y="1410"/>
                    <a:pt x="2421" y="1349"/>
                  </a:cubicBezTo>
                  <a:cubicBezTo>
                    <a:pt x="2156" y="990"/>
                    <a:pt x="1390" y="48"/>
                    <a:pt x="448" y="0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92" name="Google Shape;16692;p86"/>
            <p:cNvSpPr/>
            <p:nvPr/>
          </p:nvSpPr>
          <p:spPr>
            <a:xfrm>
              <a:off x="6936496" y="2985477"/>
              <a:ext cx="64945" cy="41548"/>
            </a:xfrm>
            <a:custGeom>
              <a:avLst/>
              <a:gdLst/>
              <a:ahLst/>
              <a:cxnLst/>
              <a:rect l="l" t="t" r="r" b="b"/>
              <a:pathLst>
                <a:path w="2476" h="1584" extrusionOk="0">
                  <a:moveTo>
                    <a:pt x="854" y="1"/>
                  </a:moveTo>
                  <a:cubicBezTo>
                    <a:pt x="550" y="1"/>
                    <a:pt x="286" y="33"/>
                    <a:pt x="122" y="58"/>
                  </a:cubicBezTo>
                  <a:cubicBezTo>
                    <a:pt x="41" y="71"/>
                    <a:pt x="0" y="166"/>
                    <a:pt x="55" y="234"/>
                  </a:cubicBezTo>
                  <a:cubicBezTo>
                    <a:pt x="319" y="593"/>
                    <a:pt x="1085" y="1529"/>
                    <a:pt x="2028" y="1583"/>
                  </a:cubicBezTo>
                  <a:lnTo>
                    <a:pt x="2475" y="498"/>
                  </a:lnTo>
                  <a:cubicBezTo>
                    <a:pt x="2032" y="98"/>
                    <a:pt x="1383" y="1"/>
                    <a:pt x="854" y="1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93" name="Google Shape;16693;p86"/>
            <p:cNvSpPr/>
            <p:nvPr/>
          </p:nvSpPr>
          <p:spPr>
            <a:xfrm>
              <a:off x="7022032" y="3104902"/>
              <a:ext cx="77929" cy="171675"/>
            </a:xfrm>
            <a:custGeom>
              <a:avLst/>
              <a:gdLst/>
              <a:ahLst/>
              <a:cxnLst/>
              <a:rect l="l" t="t" r="r" b="b"/>
              <a:pathLst>
                <a:path w="2971" h="6545" extrusionOk="0">
                  <a:moveTo>
                    <a:pt x="1262" y="0"/>
                  </a:moveTo>
                  <a:lnTo>
                    <a:pt x="1262" y="5228"/>
                  </a:lnTo>
                  <a:cubicBezTo>
                    <a:pt x="957" y="4902"/>
                    <a:pt x="625" y="4597"/>
                    <a:pt x="272" y="4326"/>
                  </a:cubicBezTo>
                  <a:lnTo>
                    <a:pt x="1" y="4685"/>
                  </a:lnTo>
                  <a:cubicBezTo>
                    <a:pt x="8" y="4692"/>
                    <a:pt x="726" y="5235"/>
                    <a:pt x="1174" y="5838"/>
                  </a:cubicBezTo>
                  <a:cubicBezTo>
                    <a:pt x="1228" y="5913"/>
                    <a:pt x="1262" y="6001"/>
                    <a:pt x="1262" y="6096"/>
                  </a:cubicBezTo>
                  <a:lnTo>
                    <a:pt x="1262" y="6306"/>
                  </a:lnTo>
                  <a:cubicBezTo>
                    <a:pt x="1252" y="6465"/>
                    <a:pt x="1369" y="6545"/>
                    <a:pt x="1486" y="6545"/>
                  </a:cubicBezTo>
                  <a:cubicBezTo>
                    <a:pt x="1603" y="6545"/>
                    <a:pt x="1720" y="6465"/>
                    <a:pt x="1710" y="6306"/>
                  </a:cubicBezTo>
                  <a:lnTo>
                    <a:pt x="1710" y="6096"/>
                  </a:lnTo>
                  <a:cubicBezTo>
                    <a:pt x="1710" y="6001"/>
                    <a:pt x="1737" y="5913"/>
                    <a:pt x="1798" y="5838"/>
                  </a:cubicBezTo>
                  <a:cubicBezTo>
                    <a:pt x="2245" y="5235"/>
                    <a:pt x="2964" y="4692"/>
                    <a:pt x="2971" y="4685"/>
                  </a:cubicBezTo>
                  <a:lnTo>
                    <a:pt x="2706" y="4326"/>
                  </a:lnTo>
                  <a:cubicBezTo>
                    <a:pt x="2347" y="4597"/>
                    <a:pt x="2015" y="4902"/>
                    <a:pt x="1710" y="5228"/>
                  </a:cubicBezTo>
                  <a:lnTo>
                    <a:pt x="1710" y="0"/>
                  </a:ln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94" name="Google Shape;16694;p86"/>
            <p:cNvSpPr/>
            <p:nvPr/>
          </p:nvSpPr>
          <p:spPr>
            <a:xfrm>
              <a:off x="6916141" y="3148234"/>
              <a:ext cx="121471" cy="83359"/>
            </a:xfrm>
            <a:custGeom>
              <a:avLst/>
              <a:gdLst/>
              <a:ahLst/>
              <a:cxnLst/>
              <a:rect l="l" t="t" r="r" b="b"/>
              <a:pathLst>
                <a:path w="4631" h="3178" extrusionOk="0">
                  <a:moveTo>
                    <a:pt x="174" y="0"/>
                  </a:moveTo>
                  <a:cubicBezTo>
                    <a:pt x="77" y="0"/>
                    <a:pt x="1" y="99"/>
                    <a:pt x="44" y="192"/>
                  </a:cubicBezTo>
                  <a:cubicBezTo>
                    <a:pt x="349" y="850"/>
                    <a:pt x="1441" y="2640"/>
                    <a:pt x="4438" y="3176"/>
                  </a:cubicBezTo>
                  <a:cubicBezTo>
                    <a:pt x="4446" y="3177"/>
                    <a:pt x="4454" y="3178"/>
                    <a:pt x="4462" y="3178"/>
                  </a:cubicBezTo>
                  <a:cubicBezTo>
                    <a:pt x="4564" y="3178"/>
                    <a:pt x="4631" y="3061"/>
                    <a:pt x="4580" y="2972"/>
                  </a:cubicBezTo>
                  <a:cubicBezTo>
                    <a:pt x="4207" y="2342"/>
                    <a:pt x="3000" y="681"/>
                    <a:pt x="200" y="3"/>
                  </a:cubicBezTo>
                  <a:cubicBezTo>
                    <a:pt x="191" y="1"/>
                    <a:pt x="182" y="0"/>
                    <a:pt x="174" y="0"/>
                  </a:cubicBez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95" name="Google Shape;16695;p86"/>
            <p:cNvSpPr/>
            <p:nvPr/>
          </p:nvSpPr>
          <p:spPr>
            <a:xfrm>
              <a:off x="7084407" y="3148234"/>
              <a:ext cx="121471" cy="83359"/>
            </a:xfrm>
            <a:custGeom>
              <a:avLst/>
              <a:gdLst/>
              <a:ahLst/>
              <a:cxnLst/>
              <a:rect l="l" t="t" r="r" b="b"/>
              <a:pathLst>
                <a:path w="4631" h="3178" extrusionOk="0">
                  <a:moveTo>
                    <a:pt x="4457" y="0"/>
                  </a:moveTo>
                  <a:cubicBezTo>
                    <a:pt x="4448" y="0"/>
                    <a:pt x="4440" y="1"/>
                    <a:pt x="4431" y="3"/>
                  </a:cubicBezTo>
                  <a:cubicBezTo>
                    <a:pt x="1630" y="681"/>
                    <a:pt x="423" y="2342"/>
                    <a:pt x="57" y="2972"/>
                  </a:cubicBezTo>
                  <a:cubicBezTo>
                    <a:pt x="0" y="3061"/>
                    <a:pt x="67" y="3178"/>
                    <a:pt x="169" y="3178"/>
                  </a:cubicBezTo>
                  <a:cubicBezTo>
                    <a:pt x="176" y="3178"/>
                    <a:pt x="185" y="3177"/>
                    <a:pt x="193" y="3176"/>
                  </a:cubicBezTo>
                  <a:cubicBezTo>
                    <a:pt x="3190" y="2640"/>
                    <a:pt x="4281" y="850"/>
                    <a:pt x="4587" y="192"/>
                  </a:cubicBezTo>
                  <a:cubicBezTo>
                    <a:pt x="4630" y="99"/>
                    <a:pt x="4554" y="0"/>
                    <a:pt x="4457" y="0"/>
                  </a:cubicBez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96" name="Google Shape;16696;p86"/>
            <p:cNvSpPr/>
            <p:nvPr/>
          </p:nvSpPr>
          <p:spPr>
            <a:xfrm>
              <a:off x="7037508" y="2906184"/>
              <a:ext cx="46978" cy="62847"/>
            </a:xfrm>
            <a:custGeom>
              <a:avLst/>
              <a:gdLst/>
              <a:ahLst/>
              <a:cxnLst/>
              <a:rect l="l" t="t" r="r" b="b"/>
              <a:pathLst>
                <a:path w="1791" h="2396" extrusionOk="0">
                  <a:moveTo>
                    <a:pt x="899" y="0"/>
                  </a:moveTo>
                  <a:cubicBezTo>
                    <a:pt x="864" y="0"/>
                    <a:pt x="828" y="19"/>
                    <a:pt x="808" y="56"/>
                  </a:cubicBezTo>
                  <a:cubicBezTo>
                    <a:pt x="570" y="436"/>
                    <a:pt x="1" y="1507"/>
                    <a:pt x="313" y="2396"/>
                  </a:cubicBezTo>
                  <a:lnTo>
                    <a:pt x="1479" y="2396"/>
                  </a:lnTo>
                  <a:cubicBezTo>
                    <a:pt x="1791" y="1507"/>
                    <a:pt x="1228" y="436"/>
                    <a:pt x="991" y="56"/>
                  </a:cubicBezTo>
                  <a:cubicBezTo>
                    <a:pt x="970" y="19"/>
                    <a:pt x="935" y="0"/>
                    <a:pt x="899" y="0"/>
                  </a:cubicBezTo>
                  <a:close/>
                </a:path>
              </a:pathLst>
            </a:custGeom>
            <a:solidFill>
              <a:srgbClr val="E3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97" name="Google Shape;16697;p86"/>
            <p:cNvSpPr/>
            <p:nvPr/>
          </p:nvSpPr>
          <p:spPr>
            <a:xfrm>
              <a:off x="7037508" y="3110752"/>
              <a:ext cx="47162" cy="62900"/>
            </a:xfrm>
            <a:custGeom>
              <a:avLst/>
              <a:gdLst/>
              <a:ahLst/>
              <a:cxnLst/>
              <a:rect l="l" t="t" r="r" b="b"/>
              <a:pathLst>
                <a:path w="1798" h="2398" extrusionOk="0">
                  <a:moveTo>
                    <a:pt x="313" y="1"/>
                  </a:moveTo>
                  <a:cubicBezTo>
                    <a:pt x="1" y="896"/>
                    <a:pt x="570" y="1960"/>
                    <a:pt x="808" y="2347"/>
                  </a:cubicBezTo>
                  <a:cubicBezTo>
                    <a:pt x="828" y="2381"/>
                    <a:pt x="864" y="2398"/>
                    <a:pt x="899" y="2398"/>
                  </a:cubicBezTo>
                  <a:cubicBezTo>
                    <a:pt x="935" y="2398"/>
                    <a:pt x="970" y="2381"/>
                    <a:pt x="991" y="2347"/>
                  </a:cubicBezTo>
                  <a:cubicBezTo>
                    <a:pt x="1221" y="1960"/>
                    <a:pt x="1798" y="896"/>
                    <a:pt x="1479" y="1"/>
                  </a:cubicBezTo>
                  <a:close/>
                </a:path>
              </a:pathLst>
            </a:custGeom>
            <a:solidFill>
              <a:srgbClr val="E3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98" name="Google Shape;16698;p86"/>
            <p:cNvSpPr/>
            <p:nvPr/>
          </p:nvSpPr>
          <p:spPr>
            <a:xfrm>
              <a:off x="7131962" y="3022225"/>
              <a:ext cx="63345" cy="35463"/>
            </a:xfrm>
            <a:custGeom>
              <a:avLst/>
              <a:gdLst/>
              <a:ahLst/>
              <a:cxnLst/>
              <a:rect l="l" t="t" r="r" b="b"/>
              <a:pathLst>
                <a:path w="2415" h="1352" extrusionOk="0">
                  <a:moveTo>
                    <a:pt x="571" y="0"/>
                  </a:moveTo>
                  <a:cubicBezTo>
                    <a:pt x="378" y="0"/>
                    <a:pt x="185" y="28"/>
                    <a:pt x="0" y="94"/>
                  </a:cubicBezTo>
                  <a:lnTo>
                    <a:pt x="0" y="1260"/>
                  </a:lnTo>
                  <a:cubicBezTo>
                    <a:pt x="183" y="1325"/>
                    <a:pt x="374" y="1351"/>
                    <a:pt x="565" y="1351"/>
                  </a:cubicBezTo>
                  <a:cubicBezTo>
                    <a:pt x="1301" y="1351"/>
                    <a:pt x="2038" y="954"/>
                    <a:pt x="2340" y="765"/>
                  </a:cubicBezTo>
                  <a:cubicBezTo>
                    <a:pt x="2414" y="725"/>
                    <a:pt x="2414" y="623"/>
                    <a:pt x="2340" y="582"/>
                  </a:cubicBezTo>
                  <a:cubicBezTo>
                    <a:pt x="2039" y="400"/>
                    <a:pt x="1304" y="0"/>
                    <a:pt x="571" y="0"/>
                  </a:cubicBezTo>
                  <a:close/>
                </a:path>
              </a:pathLst>
            </a:custGeom>
            <a:solidFill>
              <a:srgbClr val="E3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99" name="Google Shape;16699;p86"/>
            <p:cNvSpPr/>
            <p:nvPr/>
          </p:nvSpPr>
          <p:spPr>
            <a:xfrm>
              <a:off x="6926896" y="3022199"/>
              <a:ext cx="63345" cy="35489"/>
            </a:xfrm>
            <a:custGeom>
              <a:avLst/>
              <a:gdLst/>
              <a:ahLst/>
              <a:cxnLst/>
              <a:rect l="l" t="t" r="r" b="b"/>
              <a:pathLst>
                <a:path w="2415" h="1353" extrusionOk="0">
                  <a:moveTo>
                    <a:pt x="1837" y="0"/>
                  </a:moveTo>
                  <a:cubicBezTo>
                    <a:pt x="1103" y="0"/>
                    <a:pt x="374" y="396"/>
                    <a:pt x="68" y="583"/>
                  </a:cubicBezTo>
                  <a:cubicBezTo>
                    <a:pt x="0" y="624"/>
                    <a:pt x="0" y="726"/>
                    <a:pt x="68" y="766"/>
                  </a:cubicBezTo>
                  <a:cubicBezTo>
                    <a:pt x="375" y="955"/>
                    <a:pt x="1109" y="1352"/>
                    <a:pt x="1846" y="1352"/>
                  </a:cubicBezTo>
                  <a:cubicBezTo>
                    <a:pt x="2038" y="1352"/>
                    <a:pt x="2230" y="1326"/>
                    <a:pt x="2414" y="1261"/>
                  </a:cubicBezTo>
                  <a:lnTo>
                    <a:pt x="2414" y="95"/>
                  </a:lnTo>
                  <a:cubicBezTo>
                    <a:pt x="2227" y="28"/>
                    <a:pt x="2032" y="0"/>
                    <a:pt x="1837" y="0"/>
                  </a:cubicBezTo>
                  <a:close/>
                </a:path>
              </a:pathLst>
            </a:custGeom>
            <a:solidFill>
              <a:srgbClr val="E3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00" name="Google Shape;16700;p86"/>
            <p:cNvSpPr/>
            <p:nvPr/>
          </p:nvSpPr>
          <p:spPr>
            <a:xfrm>
              <a:off x="7100302" y="2944558"/>
              <a:ext cx="56526" cy="56132"/>
            </a:xfrm>
            <a:custGeom>
              <a:avLst/>
              <a:gdLst/>
              <a:ahLst/>
              <a:cxnLst/>
              <a:rect l="l" t="t" r="r" b="b"/>
              <a:pathLst>
                <a:path w="2155" h="2140" extrusionOk="0">
                  <a:moveTo>
                    <a:pt x="2034" y="0"/>
                  </a:moveTo>
                  <a:cubicBezTo>
                    <a:pt x="2026" y="0"/>
                    <a:pt x="2017" y="1"/>
                    <a:pt x="2007" y="4"/>
                  </a:cubicBezTo>
                  <a:cubicBezTo>
                    <a:pt x="1573" y="105"/>
                    <a:pt x="407" y="458"/>
                    <a:pt x="0" y="1312"/>
                  </a:cubicBezTo>
                  <a:lnTo>
                    <a:pt x="828" y="2140"/>
                  </a:lnTo>
                  <a:cubicBezTo>
                    <a:pt x="1675" y="1733"/>
                    <a:pt x="2035" y="567"/>
                    <a:pt x="2136" y="133"/>
                  </a:cubicBezTo>
                  <a:cubicBezTo>
                    <a:pt x="2154" y="61"/>
                    <a:pt x="2099" y="0"/>
                    <a:pt x="2034" y="0"/>
                  </a:cubicBezTo>
                  <a:close/>
                </a:path>
              </a:pathLst>
            </a:custGeom>
            <a:solidFill>
              <a:srgbClr val="E3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01" name="Google Shape;16701;p86"/>
            <p:cNvSpPr/>
            <p:nvPr/>
          </p:nvSpPr>
          <p:spPr>
            <a:xfrm>
              <a:off x="6965218" y="3079092"/>
              <a:ext cx="56499" cy="56158"/>
            </a:xfrm>
            <a:custGeom>
              <a:avLst/>
              <a:gdLst/>
              <a:ahLst/>
              <a:cxnLst/>
              <a:rect l="l" t="t" r="r" b="b"/>
              <a:pathLst>
                <a:path w="2154" h="2141" extrusionOk="0">
                  <a:moveTo>
                    <a:pt x="1333" y="1"/>
                  </a:moveTo>
                  <a:cubicBezTo>
                    <a:pt x="485" y="408"/>
                    <a:pt x="126" y="1574"/>
                    <a:pt x="24" y="2008"/>
                  </a:cubicBezTo>
                  <a:cubicBezTo>
                    <a:pt x="0" y="2074"/>
                    <a:pt x="56" y="2140"/>
                    <a:pt x="126" y="2140"/>
                  </a:cubicBezTo>
                  <a:cubicBezTo>
                    <a:pt x="135" y="2140"/>
                    <a:pt x="144" y="2139"/>
                    <a:pt x="153" y="2137"/>
                  </a:cubicBezTo>
                  <a:cubicBezTo>
                    <a:pt x="587" y="2035"/>
                    <a:pt x="1746" y="1682"/>
                    <a:pt x="2153" y="828"/>
                  </a:cubicBezTo>
                  <a:lnTo>
                    <a:pt x="1333" y="1"/>
                  </a:lnTo>
                  <a:close/>
                </a:path>
              </a:pathLst>
            </a:custGeom>
            <a:solidFill>
              <a:srgbClr val="E3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02" name="Google Shape;16702;p86"/>
            <p:cNvSpPr/>
            <p:nvPr/>
          </p:nvSpPr>
          <p:spPr>
            <a:xfrm>
              <a:off x="7100302" y="3079276"/>
              <a:ext cx="56499" cy="56027"/>
            </a:xfrm>
            <a:custGeom>
              <a:avLst/>
              <a:gdLst/>
              <a:ahLst/>
              <a:cxnLst/>
              <a:rect l="l" t="t" r="r" b="b"/>
              <a:pathLst>
                <a:path w="2154" h="2136" extrusionOk="0">
                  <a:moveTo>
                    <a:pt x="828" y="1"/>
                  </a:moveTo>
                  <a:lnTo>
                    <a:pt x="0" y="821"/>
                  </a:lnTo>
                  <a:cubicBezTo>
                    <a:pt x="407" y="1669"/>
                    <a:pt x="1573" y="2028"/>
                    <a:pt x="2007" y="2130"/>
                  </a:cubicBezTo>
                  <a:cubicBezTo>
                    <a:pt x="2018" y="2134"/>
                    <a:pt x="2029" y="2135"/>
                    <a:pt x="2039" y="2135"/>
                  </a:cubicBezTo>
                  <a:cubicBezTo>
                    <a:pt x="2101" y="2135"/>
                    <a:pt x="2154" y="2071"/>
                    <a:pt x="2136" y="2001"/>
                  </a:cubicBezTo>
                  <a:cubicBezTo>
                    <a:pt x="2035" y="1567"/>
                    <a:pt x="1682" y="407"/>
                    <a:pt x="828" y="1"/>
                  </a:cubicBezTo>
                  <a:close/>
                </a:path>
              </a:pathLst>
            </a:custGeom>
            <a:solidFill>
              <a:srgbClr val="E3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03" name="Google Shape;16703;p86"/>
            <p:cNvSpPr/>
            <p:nvPr/>
          </p:nvSpPr>
          <p:spPr>
            <a:xfrm>
              <a:off x="6965218" y="2944558"/>
              <a:ext cx="56499" cy="56132"/>
            </a:xfrm>
            <a:custGeom>
              <a:avLst/>
              <a:gdLst/>
              <a:ahLst/>
              <a:cxnLst/>
              <a:rect l="l" t="t" r="r" b="b"/>
              <a:pathLst>
                <a:path w="2154" h="2140" extrusionOk="0">
                  <a:moveTo>
                    <a:pt x="124" y="0"/>
                  </a:moveTo>
                  <a:cubicBezTo>
                    <a:pt x="55" y="0"/>
                    <a:pt x="0" y="61"/>
                    <a:pt x="24" y="133"/>
                  </a:cubicBezTo>
                  <a:cubicBezTo>
                    <a:pt x="126" y="567"/>
                    <a:pt x="478" y="1733"/>
                    <a:pt x="1333" y="2140"/>
                  </a:cubicBezTo>
                  <a:lnTo>
                    <a:pt x="2153" y="1312"/>
                  </a:lnTo>
                  <a:cubicBezTo>
                    <a:pt x="1746" y="465"/>
                    <a:pt x="587" y="105"/>
                    <a:pt x="153" y="4"/>
                  </a:cubicBezTo>
                  <a:cubicBezTo>
                    <a:pt x="143" y="1"/>
                    <a:pt x="133" y="0"/>
                    <a:pt x="124" y="0"/>
                  </a:cubicBezTo>
                  <a:close/>
                </a:path>
              </a:pathLst>
            </a:custGeom>
            <a:solidFill>
              <a:srgbClr val="E3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04" name="Google Shape;16704;p86"/>
            <p:cNvSpPr/>
            <p:nvPr/>
          </p:nvSpPr>
          <p:spPr>
            <a:xfrm>
              <a:off x="6984156" y="2963129"/>
              <a:ext cx="153708" cy="153524"/>
            </a:xfrm>
            <a:custGeom>
              <a:avLst/>
              <a:gdLst/>
              <a:ahLst/>
              <a:cxnLst/>
              <a:rect l="l" t="t" r="r" b="b"/>
              <a:pathLst>
                <a:path w="5860" h="5853" extrusionOk="0">
                  <a:moveTo>
                    <a:pt x="2930" y="1"/>
                  </a:moveTo>
                  <a:cubicBezTo>
                    <a:pt x="1316" y="1"/>
                    <a:pt x="1" y="1310"/>
                    <a:pt x="1" y="2930"/>
                  </a:cubicBezTo>
                  <a:cubicBezTo>
                    <a:pt x="1" y="4544"/>
                    <a:pt x="1316" y="5853"/>
                    <a:pt x="2930" y="5853"/>
                  </a:cubicBezTo>
                  <a:cubicBezTo>
                    <a:pt x="4550" y="5853"/>
                    <a:pt x="5859" y="4544"/>
                    <a:pt x="5859" y="2930"/>
                  </a:cubicBezTo>
                  <a:cubicBezTo>
                    <a:pt x="5859" y="1310"/>
                    <a:pt x="4550" y="1"/>
                    <a:pt x="2930" y="1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05" name="Google Shape;16705;p86"/>
            <p:cNvSpPr/>
            <p:nvPr/>
          </p:nvSpPr>
          <p:spPr>
            <a:xfrm>
              <a:off x="7001940" y="2980756"/>
              <a:ext cx="118114" cy="118297"/>
            </a:xfrm>
            <a:custGeom>
              <a:avLst/>
              <a:gdLst/>
              <a:ahLst/>
              <a:cxnLst/>
              <a:rect l="l" t="t" r="r" b="b"/>
              <a:pathLst>
                <a:path w="4503" h="4510" extrusionOk="0">
                  <a:moveTo>
                    <a:pt x="2252" y="0"/>
                  </a:moveTo>
                  <a:cubicBezTo>
                    <a:pt x="1011" y="0"/>
                    <a:pt x="1" y="1011"/>
                    <a:pt x="1" y="2258"/>
                  </a:cubicBezTo>
                  <a:cubicBezTo>
                    <a:pt x="1" y="3499"/>
                    <a:pt x="1011" y="4509"/>
                    <a:pt x="2252" y="4509"/>
                  </a:cubicBezTo>
                  <a:cubicBezTo>
                    <a:pt x="3499" y="4509"/>
                    <a:pt x="4503" y="3499"/>
                    <a:pt x="4503" y="2258"/>
                  </a:cubicBezTo>
                  <a:cubicBezTo>
                    <a:pt x="4503" y="1011"/>
                    <a:pt x="3499" y="0"/>
                    <a:pt x="2252" y="0"/>
                  </a:cubicBezTo>
                  <a:close/>
                </a:path>
              </a:pathLst>
            </a:custGeom>
            <a:solidFill>
              <a:srgbClr val="243F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706" name="Google Shape;16706;p86"/>
          <p:cNvGrpSpPr/>
          <p:nvPr/>
        </p:nvGrpSpPr>
        <p:grpSpPr>
          <a:xfrm>
            <a:off x="7970194" y="2013577"/>
            <a:ext cx="372676" cy="331731"/>
            <a:chOff x="7970194" y="2013577"/>
            <a:chExt cx="372676" cy="331731"/>
          </a:xfrm>
        </p:grpSpPr>
        <p:sp>
          <p:nvSpPr>
            <p:cNvPr id="16707" name="Google Shape;16707;p86"/>
            <p:cNvSpPr/>
            <p:nvPr/>
          </p:nvSpPr>
          <p:spPr>
            <a:xfrm>
              <a:off x="8092032" y="2284533"/>
              <a:ext cx="102454" cy="60775"/>
            </a:xfrm>
            <a:custGeom>
              <a:avLst/>
              <a:gdLst/>
              <a:ahLst/>
              <a:cxnLst/>
              <a:rect l="l" t="t" r="r" b="b"/>
              <a:pathLst>
                <a:path w="3906" h="2317" extrusionOk="0">
                  <a:moveTo>
                    <a:pt x="2620" y="1"/>
                  </a:moveTo>
                  <a:cubicBezTo>
                    <a:pt x="2541" y="1"/>
                    <a:pt x="2462" y="40"/>
                    <a:pt x="2414" y="133"/>
                  </a:cubicBezTo>
                  <a:lnTo>
                    <a:pt x="1573" y="1848"/>
                  </a:lnTo>
                  <a:lnTo>
                    <a:pt x="312" y="1848"/>
                  </a:lnTo>
                  <a:cubicBezTo>
                    <a:pt x="0" y="1848"/>
                    <a:pt x="0" y="2316"/>
                    <a:pt x="312" y="2316"/>
                  </a:cubicBezTo>
                  <a:lnTo>
                    <a:pt x="3594" y="2316"/>
                  </a:lnTo>
                  <a:cubicBezTo>
                    <a:pt x="3906" y="2316"/>
                    <a:pt x="3906" y="1848"/>
                    <a:pt x="3594" y="1848"/>
                  </a:cubicBezTo>
                  <a:lnTo>
                    <a:pt x="2102" y="1848"/>
                  </a:lnTo>
                  <a:lnTo>
                    <a:pt x="2841" y="343"/>
                  </a:lnTo>
                  <a:cubicBezTo>
                    <a:pt x="2931" y="154"/>
                    <a:pt x="2776" y="1"/>
                    <a:pt x="2620" y="1"/>
                  </a:cubicBezTo>
                  <a:close/>
                </a:path>
              </a:pathLst>
            </a:custGeom>
            <a:solidFill>
              <a:srgbClr val="C8D3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08" name="Google Shape;16708;p86"/>
            <p:cNvSpPr/>
            <p:nvPr/>
          </p:nvSpPr>
          <p:spPr>
            <a:xfrm>
              <a:off x="8116741" y="2284533"/>
              <a:ext cx="77746" cy="60775"/>
            </a:xfrm>
            <a:custGeom>
              <a:avLst/>
              <a:gdLst/>
              <a:ahLst/>
              <a:cxnLst/>
              <a:rect l="l" t="t" r="r" b="b"/>
              <a:pathLst>
                <a:path w="2964" h="2317" extrusionOk="0">
                  <a:moveTo>
                    <a:pt x="2616" y="1"/>
                  </a:moveTo>
                  <a:cubicBezTo>
                    <a:pt x="2538" y="1"/>
                    <a:pt x="2460" y="40"/>
                    <a:pt x="2415" y="133"/>
                  </a:cubicBezTo>
                  <a:lnTo>
                    <a:pt x="1567" y="1848"/>
                  </a:lnTo>
                  <a:lnTo>
                    <a:pt x="313" y="1848"/>
                  </a:lnTo>
                  <a:cubicBezTo>
                    <a:pt x="1" y="1848"/>
                    <a:pt x="1" y="2316"/>
                    <a:pt x="313" y="2316"/>
                  </a:cubicBezTo>
                  <a:lnTo>
                    <a:pt x="2652" y="2316"/>
                  </a:lnTo>
                  <a:cubicBezTo>
                    <a:pt x="2964" y="2316"/>
                    <a:pt x="2964" y="1848"/>
                    <a:pt x="2652" y="1848"/>
                  </a:cubicBezTo>
                  <a:lnTo>
                    <a:pt x="2096" y="1848"/>
                  </a:lnTo>
                  <a:lnTo>
                    <a:pt x="2835" y="343"/>
                  </a:lnTo>
                  <a:cubicBezTo>
                    <a:pt x="2925" y="154"/>
                    <a:pt x="2770" y="1"/>
                    <a:pt x="2616" y="1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09" name="Google Shape;16709;p86"/>
            <p:cNvSpPr/>
            <p:nvPr/>
          </p:nvSpPr>
          <p:spPr>
            <a:xfrm>
              <a:off x="7970194" y="2104805"/>
              <a:ext cx="38086" cy="48578"/>
            </a:xfrm>
            <a:custGeom>
              <a:avLst/>
              <a:gdLst/>
              <a:ahLst/>
              <a:cxnLst/>
              <a:rect l="l" t="t" r="r" b="b"/>
              <a:pathLst>
                <a:path w="1452" h="1852" extrusionOk="0">
                  <a:moveTo>
                    <a:pt x="1452" y="1"/>
                  </a:moveTo>
                  <a:lnTo>
                    <a:pt x="204" y="523"/>
                  </a:lnTo>
                  <a:cubicBezTo>
                    <a:pt x="34" y="598"/>
                    <a:pt x="1" y="828"/>
                    <a:pt x="143" y="950"/>
                  </a:cubicBezTo>
                  <a:lnTo>
                    <a:pt x="1282" y="1852"/>
                  </a:lnTo>
                  <a:lnTo>
                    <a:pt x="1452" y="1"/>
                  </a:ln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10" name="Google Shape;16710;p86"/>
            <p:cNvSpPr/>
            <p:nvPr/>
          </p:nvSpPr>
          <p:spPr>
            <a:xfrm>
              <a:off x="7984961" y="2013577"/>
              <a:ext cx="357908" cy="288687"/>
            </a:xfrm>
            <a:custGeom>
              <a:avLst/>
              <a:gdLst/>
              <a:ahLst/>
              <a:cxnLst/>
              <a:rect l="l" t="t" r="r" b="b"/>
              <a:pathLst>
                <a:path w="13645" h="11006" extrusionOk="0">
                  <a:moveTo>
                    <a:pt x="5405" y="0"/>
                  </a:moveTo>
                  <a:cubicBezTo>
                    <a:pt x="5148" y="0"/>
                    <a:pt x="1104" y="70"/>
                    <a:pt x="455" y="4455"/>
                  </a:cubicBezTo>
                  <a:cubicBezTo>
                    <a:pt x="0" y="8435"/>
                    <a:pt x="3235" y="11005"/>
                    <a:pt x="6978" y="11005"/>
                  </a:cubicBezTo>
                  <a:cubicBezTo>
                    <a:pt x="10015" y="11005"/>
                    <a:pt x="12653" y="9202"/>
                    <a:pt x="13582" y="6700"/>
                  </a:cubicBezTo>
                  <a:cubicBezTo>
                    <a:pt x="13644" y="6518"/>
                    <a:pt x="13508" y="6346"/>
                    <a:pt x="13338" y="6346"/>
                  </a:cubicBezTo>
                  <a:cubicBezTo>
                    <a:pt x="13305" y="6346"/>
                    <a:pt x="13271" y="6353"/>
                    <a:pt x="13236" y="6367"/>
                  </a:cubicBezTo>
                  <a:cubicBezTo>
                    <a:pt x="12738" y="6573"/>
                    <a:pt x="12201" y="6679"/>
                    <a:pt x="11663" y="6679"/>
                  </a:cubicBezTo>
                  <a:cubicBezTo>
                    <a:pt x="11527" y="6679"/>
                    <a:pt x="11392" y="6673"/>
                    <a:pt x="11256" y="6659"/>
                  </a:cubicBezTo>
                  <a:cubicBezTo>
                    <a:pt x="9337" y="6483"/>
                    <a:pt x="7954" y="4103"/>
                    <a:pt x="7127" y="2665"/>
                  </a:cubicBezTo>
                  <a:cubicBezTo>
                    <a:pt x="6571" y="1709"/>
                    <a:pt x="5825" y="1112"/>
                    <a:pt x="4726" y="902"/>
                  </a:cubicBezTo>
                  <a:lnTo>
                    <a:pt x="5418" y="0"/>
                  </a:lnTo>
                  <a:cubicBezTo>
                    <a:pt x="5418" y="0"/>
                    <a:pt x="5414" y="0"/>
                    <a:pt x="5405" y="0"/>
                  </a:cubicBezTo>
                  <a:close/>
                </a:path>
              </a:pathLst>
            </a:custGeom>
            <a:solidFill>
              <a:srgbClr val="7F92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11" name="Google Shape;16711;p86"/>
            <p:cNvSpPr/>
            <p:nvPr/>
          </p:nvSpPr>
          <p:spPr>
            <a:xfrm>
              <a:off x="7984961" y="2013577"/>
              <a:ext cx="244385" cy="288687"/>
            </a:xfrm>
            <a:custGeom>
              <a:avLst/>
              <a:gdLst/>
              <a:ahLst/>
              <a:cxnLst/>
              <a:rect l="l" t="t" r="r" b="b"/>
              <a:pathLst>
                <a:path w="9317" h="11006" extrusionOk="0">
                  <a:moveTo>
                    <a:pt x="5398" y="0"/>
                  </a:moveTo>
                  <a:cubicBezTo>
                    <a:pt x="5141" y="0"/>
                    <a:pt x="1098" y="70"/>
                    <a:pt x="448" y="4455"/>
                  </a:cubicBezTo>
                  <a:cubicBezTo>
                    <a:pt x="0" y="8435"/>
                    <a:pt x="3228" y="11005"/>
                    <a:pt x="6978" y="11005"/>
                  </a:cubicBezTo>
                  <a:cubicBezTo>
                    <a:pt x="7771" y="11005"/>
                    <a:pt x="8564" y="10883"/>
                    <a:pt x="9317" y="10639"/>
                  </a:cubicBezTo>
                  <a:lnTo>
                    <a:pt x="9317" y="10639"/>
                  </a:lnTo>
                  <a:cubicBezTo>
                    <a:pt x="9147" y="10646"/>
                    <a:pt x="8971" y="10653"/>
                    <a:pt x="8795" y="10653"/>
                  </a:cubicBezTo>
                  <a:cubicBezTo>
                    <a:pt x="5045" y="10653"/>
                    <a:pt x="1818" y="8083"/>
                    <a:pt x="2265" y="4103"/>
                  </a:cubicBezTo>
                  <a:cubicBezTo>
                    <a:pt x="2645" y="1560"/>
                    <a:pt x="4157" y="475"/>
                    <a:pt x="5411" y="0"/>
                  </a:cubicBezTo>
                  <a:cubicBezTo>
                    <a:pt x="5411" y="0"/>
                    <a:pt x="5407" y="0"/>
                    <a:pt x="5398" y="0"/>
                  </a:cubicBez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12" name="Google Shape;16712;p86"/>
            <p:cNvSpPr/>
            <p:nvPr/>
          </p:nvSpPr>
          <p:spPr>
            <a:xfrm>
              <a:off x="8083875" y="2093447"/>
              <a:ext cx="208974" cy="129786"/>
            </a:xfrm>
            <a:custGeom>
              <a:avLst/>
              <a:gdLst/>
              <a:ahLst/>
              <a:cxnLst/>
              <a:rect l="l" t="t" r="r" b="b"/>
              <a:pathLst>
                <a:path w="7967" h="4948" extrusionOk="0">
                  <a:moveTo>
                    <a:pt x="2937" y="0"/>
                  </a:moveTo>
                  <a:cubicBezTo>
                    <a:pt x="2729" y="0"/>
                    <a:pt x="2519" y="51"/>
                    <a:pt x="2325" y="156"/>
                  </a:cubicBezTo>
                  <a:lnTo>
                    <a:pt x="2318" y="156"/>
                  </a:lnTo>
                  <a:cubicBezTo>
                    <a:pt x="0" y="1422"/>
                    <a:pt x="1203" y="4948"/>
                    <a:pt x="4061" y="4948"/>
                  </a:cubicBezTo>
                  <a:cubicBezTo>
                    <a:pt x="5106" y="4948"/>
                    <a:pt x="6373" y="4476"/>
                    <a:pt x="7770" y="3248"/>
                  </a:cubicBezTo>
                  <a:cubicBezTo>
                    <a:pt x="7967" y="3078"/>
                    <a:pt x="7845" y="2760"/>
                    <a:pt x="7587" y="2760"/>
                  </a:cubicBezTo>
                  <a:cubicBezTo>
                    <a:pt x="6753" y="2760"/>
                    <a:pt x="5410" y="2393"/>
                    <a:pt x="3966" y="515"/>
                  </a:cubicBezTo>
                  <a:cubicBezTo>
                    <a:pt x="3717" y="182"/>
                    <a:pt x="3332" y="0"/>
                    <a:pt x="2937" y="0"/>
                  </a:cubicBez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13" name="Google Shape;16713;p86"/>
            <p:cNvSpPr/>
            <p:nvPr/>
          </p:nvSpPr>
          <p:spPr>
            <a:xfrm>
              <a:off x="8108505" y="2142707"/>
              <a:ext cx="184292" cy="80552"/>
            </a:xfrm>
            <a:custGeom>
              <a:avLst/>
              <a:gdLst/>
              <a:ahLst/>
              <a:cxnLst/>
              <a:rect l="l" t="t" r="r" b="b"/>
              <a:pathLst>
                <a:path w="7026" h="3071" extrusionOk="0">
                  <a:moveTo>
                    <a:pt x="172" y="0"/>
                  </a:moveTo>
                  <a:cubicBezTo>
                    <a:pt x="0" y="1438"/>
                    <a:pt x="1179" y="3070"/>
                    <a:pt x="3125" y="3070"/>
                  </a:cubicBezTo>
                  <a:cubicBezTo>
                    <a:pt x="4171" y="3070"/>
                    <a:pt x="5439" y="2598"/>
                    <a:pt x="6838" y="1370"/>
                  </a:cubicBezTo>
                  <a:cubicBezTo>
                    <a:pt x="7026" y="1195"/>
                    <a:pt x="6908" y="882"/>
                    <a:pt x="6656" y="882"/>
                  </a:cubicBezTo>
                  <a:cubicBezTo>
                    <a:pt x="6653" y="882"/>
                    <a:pt x="6651" y="882"/>
                    <a:pt x="6648" y="882"/>
                  </a:cubicBezTo>
                  <a:cubicBezTo>
                    <a:pt x="6465" y="882"/>
                    <a:pt x="6289" y="861"/>
                    <a:pt x="6119" y="827"/>
                  </a:cubicBezTo>
                  <a:cubicBezTo>
                    <a:pt x="5293" y="1605"/>
                    <a:pt x="3857" y="2217"/>
                    <a:pt x="2601" y="2217"/>
                  </a:cubicBezTo>
                  <a:cubicBezTo>
                    <a:pt x="1361" y="2217"/>
                    <a:pt x="297" y="1621"/>
                    <a:pt x="172" y="0"/>
                  </a:cubicBezTo>
                  <a:close/>
                </a:path>
              </a:pathLst>
            </a:custGeom>
            <a:solidFill>
              <a:srgbClr val="5D74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14" name="Google Shape;16714;p86"/>
            <p:cNvSpPr/>
            <p:nvPr/>
          </p:nvSpPr>
          <p:spPr>
            <a:xfrm>
              <a:off x="8032805" y="2087388"/>
              <a:ext cx="36827" cy="42886"/>
            </a:xfrm>
            <a:custGeom>
              <a:avLst/>
              <a:gdLst/>
              <a:ahLst/>
              <a:cxnLst/>
              <a:rect l="l" t="t" r="r" b="b"/>
              <a:pathLst>
                <a:path w="1404" h="1635" extrusionOk="0">
                  <a:moveTo>
                    <a:pt x="705" y="0"/>
                  </a:moveTo>
                  <a:cubicBezTo>
                    <a:pt x="319" y="0"/>
                    <a:pt x="0" y="312"/>
                    <a:pt x="0" y="706"/>
                  </a:cubicBezTo>
                  <a:lnTo>
                    <a:pt x="0" y="929"/>
                  </a:lnTo>
                  <a:cubicBezTo>
                    <a:pt x="0" y="1323"/>
                    <a:pt x="319" y="1634"/>
                    <a:pt x="705" y="1634"/>
                  </a:cubicBezTo>
                  <a:cubicBezTo>
                    <a:pt x="1092" y="1634"/>
                    <a:pt x="1404" y="1323"/>
                    <a:pt x="1404" y="936"/>
                  </a:cubicBezTo>
                  <a:lnTo>
                    <a:pt x="1404" y="706"/>
                  </a:lnTo>
                  <a:cubicBezTo>
                    <a:pt x="1404" y="312"/>
                    <a:pt x="1092" y="0"/>
                    <a:pt x="705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15" name="Google Shape;16715;p86"/>
            <p:cNvSpPr/>
            <p:nvPr/>
          </p:nvSpPr>
          <p:spPr>
            <a:xfrm>
              <a:off x="8051297" y="2087388"/>
              <a:ext cx="18518" cy="30742"/>
            </a:xfrm>
            <a:custGeom>
              <a:avLst/>
              <a:gdLst/>
              <a:ahLst/>
              <a:cxnLst/>
              <a:rect l="l" t="t" r="r" b="b"/>
              <a:pathLst>
                <a:path w="706" h="1172" extrusionOk="0">
                  <a:moveTo>
                    <a:pt x="0" y="0"/>
                  </a:moveTo>
                  <a:lnTo>
                    <a:pt x="0" y="821"/>
                  </a:lnTo>
                  <a:cubicBezTo>
                    <a:pt x="0" y="1055"/>
                    <a:pt x="175" y="1172"/>
                    <a:pt x="350" y="1172"/>
                  </a:cubicBezTo>
                  <a:cubicBezTo>
                    <a:pt x="524" y="1172"/>
                    <a:pt x="699" y="1055"/>
                    <a:pt x="699" y="821"/>
                  </a:cubicBezTo>
                  <a:lnTo>
                    <a:pt x="699" y="706"/>
                  </a:lnTo>
                  <a:cubicBezTo>
                    <a:pt x="706" y="312"/>
                    <a:pt x="387" y="0"/>
                    <a:pt x="0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16" name="Google Shape;16716;p86"/>
            <p:cNvSpPr/>
            <p:nvPr/>
          </p:nvSpPr>
          <p:spPr>
            <a:xfrm>
              <a:off x="8045081" y="2093421"/>
              <a:ext cx="12276" cy="12302"/>
            </a:xfrm>
            <a:custGeom>
              <a:avLst/>
              <a:gdLst/>
              <a:ahLst/>
              <a:cxnLst/>
              <a:rect l="l" t="t" r="r" b="b"/>
              <a:pathLst>
                <a:path w="468" h="469" extrusionOk="0">
                  <a:moveTo>
                    <a:pt x="237" y="1"/>
                  </a:moveTo>
                  <a:cubicBezTo>
                    <a:pt x="109" y="1"/>
                    <a:pt x="0" y="109"/>
                    <a:pt x="0" y="238"/>
                  </a:cubicBezTo>
                  <a:cubicBezTo>
                    <a:pt x="0" y="367"/>
                    <a:pt x="109" y="469"/>
                    <a:pt x="237" y="469"/>
                  </a:cubicBezTo>
                  <a:cubicBezTo>
                    <a:pt x="366" y="469"/>
                    <a:pt x="468" y="367"/>
                    <a:pt x="468" y="238"/>
                  </a:cubicBezTo>
                  <a:cubicBezTo>
                    <a:pt x="468" y="109"/>
                    <a:pt x="366" y="1"/>
                    <a:pt x="23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717" name="Google Shape;16717;p86"/>
          <p:cNvGrpSpPr/>
          <p:nvPr/>
        </p:nvGrpSpPr>
        <p:grpSpPr>
          <a:xfrm>
            <a:off x="1416733" y="1512190"/>
            <a:ext cx="332964" cy="370158"/>
            <a:chOff x="1416733" y="1512190"/>
            <a:chExt cx="332964" cy="370158"/>
          </a:xfrm>
        </p:grpSpPr>
        <p:sp>
          <p:nvSpPr>
            <p:cNvPr id="16718" name="Google Shape;16718;p86"/>
            <p:cNvSpPr/>
            <p:nvPr/>
          </p:nvSpPr>
          <p:spPr>
            <a:xfrm>
              <a:off x="1416733" y="1637596"/>
              <a:ext cx="106913" cy="144134"/>
            </a:xfrm>
            <a:custGeom>
              <a:avLst/>
              <a:gdLst/>
              <a:ahLst/>
              <a:cxnLst/>
              <a:rect l="l" t="t" r="r" b="b"/>
              <a:pathLst>
                <a:path w="4076" h="5495" extrusionOk="0">
                  <a:moveTo>
                    <a:pt x="4075" y="0"/>
                  </a:moveTo>
                  <a:cubicBezTo>
                    <a:pt x="4075" y="0"/>
                    <a:pt x="1010" y="1092"/>
                    <a:pt x="34" y="5215"/>
                  </a:cubicBezTo>
                  <a:cubicBezTo>
                    <a:pt x="0" y="5343"/>
                    <a:pt x="95" y="5472"/>
                    <a:pt x="231" y="5486"/>
                  </a:cubicBezTo>
                  <a:cubicBezTo>
                    <a:pt x="310" y="5491"/>
                    <a:pt x="405" y="5494"/>
                    <a:pt x="510" y="5494"/>
                  </a:cubicBezTo>
                  <a:cubicBezTo>
                    <a:pt x="993" y="5494"/>
                    <a:pt x="1706" y="5416"/>
                    <a:pt x="2251" y="5004"/>
                  </a:cubicBezTo>
                  <a:lnTo>
                    <a:pt x="4075" y="0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19" name="Google Shape;16719;p86"/>
            <p:cNvSpPr/>
            <p:nvPr/>
          </p:nvSpPr>
          <p:spPr>
            <a:xfrm>
              <a:off x="1642967" y="1637596"/>
              <a:ext cx="106730" cy="144134"/>
            </a:xfrm>
            <a:custGeom>
              <a:avLst/>
              <a:gdLst/>
              <a:ahLst/>
              <a:cxnLst/>
              <a:rect l="l" t="t" r="r" b="b"/>
              <a:pathLst>
                <a:path w="4069" h="5495" extrusionOk="0">
                  <a:moveTo>
                    <a:pt x="0" y="0"/>
                  </a:moveTo>
                  <a:lnTo>
                    <a:pt x="1817" y="5004"/>
                  </a:lnTo>
                  <a:cubicBezTo>
                    <a:pt x="2362" y="5416"/>
                    <a:pt x="3080" y="5494"/>
                    <a:pt x="3561" y="5494"/>
                  </a:cubicBezTo>
                  <a:cubicBezTo>
                    <a:pt x="3666" y="5494"/>
                    <a:pt x="3760" y="5491"/>
                    <a:pt x="3838" y="5486"/>
                  </a:cubicBezTo>
                  <a:cubicBezTo>
                    <a:pt x="3973" y="5472"/>
                    <a:pt x="4068" y="5343"/>
                    <a:pt x="4034" y="5215"/>
                  </a:cubicBezTo>
                  <a:cubicBezTo>
                    <a:pt x="3058" y="1092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20" name="Google Shape;16720;p86"/>
            <p:cNvSpPr/>
            <p:nvPr/>
          </p:nvSpPr>
          <p:spPr>
            <a:xfrm>
              <a:off x="1463685" y="1643472"/>
              <a:ext cx="238877" cy="238877"/>
            </a:xfrm>
            <a:custGeom>
              <a:avLst/>
              <a:gdLst/>
              <a:ahLst/>
              <a:cxnLst/>
              <a:rect l="l" t="t" r="r" b="b"/>
              <a:pathLst>
                <a:path w="9107" h="9107" extrusionOk="0">
                  <a:moveTo>
                    <a:pt x="1892" y="0"/>
                  </a:moveTo>
                  <a:cubicBezTo>
                    <a:pt x="746" y="1261"/>
                    <a:pt x="7" y="3221"/>
                    <a:pt x="7" y="5004"/>
                  </a:cubicBezTo>
                  <a:cubicBezTo>
                    <a:pt x="0" y="6272"/>
                    <a:pt x="529" y="7479"/>
                    <a:pt x="1458" y="8340"/>
                  </a:cubicBezTo>
                  <a:lnTo>
                    <a:pt x="3641" y="9106"/>
                  </a:lnTo>
                  <a:lnTo>
                    <a:pt x="5465" y="9106"/>
                  </a:lnTo>
                  <a:lnTo>
                    <a:pt x="7662" y="8333"/>
                  </a:lnTo>
                  <a:cubicBezTo>
                    <a:pt x="8578" y="7472"/>
                    <a:pt x="9100" y="6272"/>
                    <a:pt x="9100" y="5011"/>
                  </a:cubicBezTo>
                  <a:cubicBezTo>
                    <a:pt x="9107" y="3228"/>
                    <a:pt x="8367" y="1282"/>
                    <a:pt x="7235" y="14"/>
                  </a:cubicBezTo>
                  <a:lnTo>
                    <a:pt x="1892" y="0"/>
                  </a:ln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21" name="Google Shape;16721;p86"/>
            <p:cNvSpPr/>
            <p:nvPr/>
          </p:nvSpPr>
          <p:spPr>
            <a:xfrm>
              <a:off x="1506178" y="1643472"/>
              <a:ext cx="154049" cy="47765"/>
            </a:xfrm>
            <a:custGeom>
              <a:avLst/>
              <a:gdLst/>
              <a:ahLst/>
              <a:cxnLst/>
              <a:rect l="l" t="t" r="r" b="b"/>
              <a:pathLst>
                <a:path w="5873" h="1821" extrusionOk="0">
                  <a:moveTo>
                    <a:pt x="272" y="0"/>
                  </a:moveTo>
                  <a:cubicBezTo>
                    <a:pt x="184" y="102"/>
                    <a:pt x="89" y="210"/>
                    <a:pt x="1" y="326"/>
                  </a:cubicBezTo>
                  <a:cubicBezTo>
                    <a:pt x="726" y="1322"/>
                    <a:pt x="1831" y="1821"/>
                    <a:pt x="2937" y="1821"/>
                  </a:cubicBezTo>
                  <a:cubicBezTo>
                    <a:pt x="4042" y="1821"/>
                    <a:pt x="5147" y="1322"/>
                    <a:pt x="5873" y="326"/>
                  </a:cubicBezTo>
                  <a:cubicBezTo>
                    <a:pt x="5791" y="217"/>
                    <a:pt x="5703" y="115"/>
                    <a:pt x="5615" y="14"/>
                  </a:cubicBezTo>
                  <a:lnTo>
                    <a:pt x="272" y="0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22" name="Google Shape;16722;p86"/>
            <p:cNvSpPr/>
            <p:nvPr/>
          </p:nvSpPr>
          <p:spPr>
            <a:xfrm>
              <a:off x="1499594" y="1643472"/>
              <a:ext cx="167216" cy="196909"/>
            </a:xfrm>
            <a:custGeom>
              <a:avLst/>
              <a:gdLst/>
              <a:ahLst/>
              <a:cxnLst/>
              <a:rect l="l" t="t" r="r" b="b"/>
              <a:pathLst>
                <a:path w="6375" h="7507" extrusionOk="0">
                  <a:moveTo>
                    <a:pt x="1140" y="0"/>
                  </a:moveTo>
                  <a:cubicBezTo>
                    <a:pt x="543" y="1004"/>
                    <a:pt x="1" y="2828"/>
                    <a:pt x="1" y="4096"/>
                  </a:cubicBezTo>
                  <a:cubicBezTo>
                    <a:pt x="1" y="5981"/>
                    <a:pt x="1425" y="7506"/>
                    <a:pt x="3188" y="7506"/>
                  </a:cubicBezTo>
                  <a:cubicBezTo>
                    <a:pt x="4944" y="7506"/>
                    <a:pt x="6375" y="5981"/>
                    <a:pt x="6375" y="4096"/>
                  </a:cubicBezTo>
                  <a:cubicBezTo>
                    <a:pt x="6375" y="2828"/>
                    <a:pt x="5825" y="1004"/>
                    <a:pt x="5235" y="0"/>
                  </a:cubicBezTo>
                  <a:close/>
                </a:path>
              </a:pathLst>
            </a:custGeom>
            <a:solidFill>
              <a:srgbClr val="D1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23" name="Google Shape;16723;p86"/>
            <p:cNvSpPr/>
            <p:nvPr/>
          </p:nvSpPr>
          <p:spPr>
            <a:xfrm>
              <a:off x="1518637" y="1643472"/>
              <a:ext cx="129157" cy="47765"/>
            </a:xfrm>
            <a:custGeom>
              <a:avLst/>
              <a:gdLst/>
              <a:ahLst/>
              <a:cxnLst/>
              <a:rect l="l" t="t" r="r" b="b"/>
              <a:pathLst>
                <a:path w="4924" h="1821" extrusionOk="0">
                  <a:moveTo>
                    <a:pt x="414" y="0"/>
                  </a:moveTo>
                  <a:cubicBezTo>
                    <a:pt x="258" y="278"/>
                    <a:pt x="116" y="563"/>
                    <a:pt x="0" y="854"/>
                  </a:cubicBezTo>
                  <a:cubicBezTo>
                    <a:pt x="695" y="1499"/>
                    <a:pt x="1579" y="1821"/>
                    <a:pt x="2462" y="1821"/>
                  </a:cubicBezTo>
                  <a:cubicBezTo>
                    <a:pt x="3345" y="1821"/>
                    <a:pt x="4228" y="1499"/>
                    <a:pt x="4923" y="854"/>
                  </a:cubicBezTo>
                  <a:cubicBezTo>
                    <a:pt x="4808" y="563"/>
                    <a:pt x="4665" y="278"/>
                    <a:pt x="4509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24" name="Google Shape;16724;p86"/>
            <p:cNvSpPr/>
            <p:nvPr/>
          </p:nvSpPr>
          <p:spPr>
            <a:xfrm>
              <a:off x="1493745" y="1858295"/>
              <a:ext cx="71687" cy="23869"/>
            </a:xfrm>
            <a:custGeom>
              <a:avLst/>
              <a:gdLst/>
              <a:ahLst/>
              <a:cxnLst/>
              <a:rect l="l" t="t" r="r" b="b"/>
              <a:pathLst>
                <a:path w="2733" h="910" extrusionOk="0">
                  <a:moveTo>
                    <a:pt x="909" y="1"/>
                  </a:moveTo>
                  <a:cubicBezTo>
                    <a:pt x="407" y="1"/>
                    <a:pt x="0" y="408"/>
                    <a:pt x="0" y="910"/>
                  </a:cubicBezTo>
                  <a:lnTo>
                    <a:pt x="2733" y="910"/>
                  </a:lnTo>
                  <a:cubicBezTo>
                    <a:pt x="2733" y="408"/>
                    <a:pt x="2319" y="1"/>
                    <a:pt x="1817" y="1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25" name="Google Shape;16725;p86"/>
            <p:cNvSpPr/>
            <p:nvPr/>
          </p:nvSpPr>
          <p:spPr>
            <a:xfrm>
              <a:off x="1493745" y="1858295"/>
              <a:ext cx="47686" cy="23869"/>
            </a:xfrm>
            <a:custGeom>
              <a:avLst/>
              <a:gdLst/>
              <a:ahLst/>
              <a:cxnLst/>
              <a:rect l="l" t="t" r="r" b="b"/>
              <a:pathLst>
                <a:path w="1818" h="910" extrusionOk="0">
                  <a:moveTo>
                    <a:pt x="909" y="1"/>
                  </a:moveTo>
                  <a:cubicBezTo>
                    <a:pt x="407" y="1"/>
                    <a:pt x="0" y="408"/>
                    <a:pt x="0" y="910"/>
                  </a:cubicBezTo>
                  <a:lnTo>
                    <a:pt x="909" y="910"/>
                  </a:lnTo>
                  <a:cubicBezTo>
                    <a:pt x="909" y="408"/>
                    <a:pt x="1315" y="1"/>
                    <a:pt x="1817" y="1"/>
                  </a:cubicBezTo>
                  <a:close/>
                </a:path>
              </a:pathLst>
            </a:custGeom>
            <a:solidFill>
              <a:srgbClr val="C8D3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26" name="Google Shape;16726;p86"/>
            <p:cNvSpPr/>
            <p:nvPr/>
          </p:nvSpPr>
          <p:spPr>
            <a:xfrm>
              <a:off x="1601156" y="1858295"/>
              <a:ext cx="71713" cy="23869"/>
            </a:xfrm>
            <a:custGeom>
              <a:avLst/>
              <a:gdLst/>
              <a:ahLst/>
              <a:cxnLst/>
              <a:rect l="l" t="t" r="r" b="b"/>
              <a:pathLst>
                <a:path w="2734" h="910" extrusionOk="0">
                  <a:moveTo>
                    <a:pt x="909" y="1"/>
                  </a:moveTo>
                  <a:cubicBezTo>
                    <a:pt x="407" y="1"/>
                    <a:pt x="1" y="408"/>
                    <a:pt x="1" y="910"/>
                  </a:cubicBezTo>
                  <a:lnTo>
                    <a:pt x="2733" y="910"/>
                  </a:lnTo>
                  <a:cubicBezTo>
                    <a:pt x="2733" y="408"/>
                    <a:pt x="2326" y="1"/>
                    <a:pt x="1825" y="1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27" name="Google Shape;16727;p86"/>
            <p:cNvSpPr/>
            <p:nvPr/>
          </p:nvSpPr>
          <p:spPr>
            <a:xfrm>
              <a:off x="1601156" y="1858295"/>
              <a:ext cx="47870" cy="23869"/>
            </a:xfrm>
            <a:custGeom>
              <a:avLst/>
              <a:gdLst/>
              <a:ahLst/>
              <a:cxnLst/>
              <a:rect l="l" t="t" r="r" b="b"/>
              <a:pathLst>
                <a:path w="1825" h="910" extrusionOk="0">
                  <a:moveTo>
                    <a:pt x="909" y="1"/>
                  </a:moveTo>
                  <a:cubicBezTo>
                    <a:pt x="407" y="1"/>
                    <a:pt x="1" y="408"/>
                    <a:pt x="1" y="910"/>
                  </a:cubicBezTo>
                  <a:lnTo>
                    <a:pt x="909" y="910"/>
                  </a:lnTo>
                  <a:cubicBezTo>
                    <a:pt x="909" y="408"/>
                    <a:pt x="1316" y="1"/>
                    <a:pt x="1825" y="1"/>
                  </a:cubicBezTo>
                  <a:close/>
                </a:path>
              </a:pathLst>
            </a:custGeom>
            <a:solidFill>
              <a:srgbClr val="C8D3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28" name="Google Shape;16728;p86"/>
            <p:cNvSpPr/>
            <p:nvPr/>
          </p:nvSpPr>
          <p:spPr>
            <a:xfrm>
              <a:off x="1499594" y="1512217"/>
              <a:ext cx="167216" cy="167190"/>
            </a:xfrm>
            <a:custGeom>
              <a:avLst/>
              <a:gdLst/>
              <a:ahLst/>
              <a:cxnLst/>
              <a:rect l="l" t="t" r="r" b="b"/>
              <a:pathLst>
                <a:path w="6375" h="6374" extrusionOk="0">
                  <a:moveTo>
                    <a:pt x="3188" y="0"/>
                  </a:moveTo>
                  <a:cubicBezTo>
                    <a:pt x="1432" y="0"/>
                    <a:pt x="1" y="1424"/>
                    <a:pt x="1" y="3187"/>
                  </a:cubicBezTo>
                  <a:cubicBezTo>
                    <a:pt x="1" y="4943"/>
                    <a:pt x="1432" y="6374"/>
                    <a:pt x="3188" y="6374"/>
                  </a:cubicBezTo>
                  <a:cubicBezTo>
                    <a:pt x="4944" y="6374"/>
                    <a:pt x="6375" y="4943"/>
                    <a:pt x="6375" y="3187"/>
                  </a:cubicBezTo>
                  <a:cubicBezTo>
                    <a:pt x="6375" y="1424"/>
                    <a:pt x="4944" y="0"/>
                    <a:pt x="3188" y="0"/>
                  </a:cubicBezTo>
                  <a:close/>
                </a:path>
              </a:pathLst>
            </a:custGeom>
            <a:solidFill>
              <a:srgbClr val="E7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29" name="Google Shape;16729;p86"/>
            <p:cNvSpPr/>
            <p:nvPr/>
          </p:nvSpPr>
          <p:spPr>
            <a:xfrm>
              <a:off x="1566480" y="1620415"/>
              <a:ext cx="33286" cy="32263"/>
            </a:xfrm>
            <a:custGeom>
              <a:avLst/>
              <a:gdLst/>
              <a:ahLst/>
              <a:cxnLst/>
              <a:rect l="l" t="t" r="r" b="b"/>
              <a:pathLst>
                <a:path w="1269" h="1230" extrusionOk="0">
                  <a:moveTo>
                    <a:pt x="638" y="1"/>
                  </a:moveTo>
                  <a:cubicBezTo>
                    <a:pt x="607" y="1"/>
                    <a:pt x="577" y="11"/>
                    <a:pt x="550" y="31"/>
                  </a:cubicBezTo>
                  <a:lnTo>
                    <a:pt x="95" y="330"/>
                  </a:lnTo>
                  <a:cubicBezTo>
                    <a:pt x="14" y="384"/>
                    <a:pt x="0" y="486"/>
                    <a:pt x="55" y="560"/>
                  </a:cubicBezTo>
                  <a:lnTo>
                    <a:pt x="509" y="1164"/>
                  </a:lnTo>
                  <a:cubicBezTo>
                    <a:pt x="539" y="1208"/>
                    <a:pt x="587" y="1230"/>
                    <a:pt x="634" y="1230"/>
                  </a:cubicBezTo>
                  <a:cubicBezTo>
                    <a:pt x="682" y="1230"/>
                    <a:pt x="729" y="1208"/>
                    <a:pt x="760" y="1164"/>
                  </a:cubicBezTo>
                  <a:lnTo>
                    <a:pt x="1214" y="560"/>
                  </a:lnTo>
                  <a:cubicBezTo>
                    <a:pt x="1268" y="486"/>
                    <a:pt x="1255" y="384"/>
                    <a:pt x="1180" y="330"/>
                  </a:cubicBezTo>
                  <a:lnTo>
                    <a:pt x="726" y="31"/>
                  </a:lnTo>
                  <a:cubicBezTo>
                    <a:pt x="699" y="11"/>
                    <a:pt x="668" y="1"/>
                    <a:pt x="638" y="1"/>
                  </a:cubicBezTo>
                  <a:close/>
                </a:path>
              </a:pathLst>
            </a:custGeom>
            <a:solidFill>
              <a:srgbClr val="C8D3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30" name="Google Shape;16730;p86"/>
            <p:cNvSpPr/>
            <p:nvPr/>
          </p:nvSpPr>
          <p:spPr>
            <a:xfrm>
              <a:off x="1499253" y="1512190"/>
              <a:ext cx="98913" cy="167190"/>
            </a:xfrm>
            <a:custGeom>
              <a:avLst/>
              <a:gdLst/>
              <a:ahLst/>
              <a:cxnLst/>
              <a:rect l="l" t="t" r="r" b="b"/>
              <a:pathLst>
                <a:path w="3771" h="6374" extrusionOk="0">
                  <a:moveTo>
                    <a:pt x="3179" y="0"/>
                  </a:moveTo>
                  <a:cubicBezTo>
                    <a:pt x="1461" y="0"/>
                    <a:pt x="0" y="1397"/>
                    <a:pt x="0" y="3188"/>
                  </a:cubicBezTo>
                  <a:cubicBezTo>
                    <a:pt x="0" y="4981"/>
                    <a:pt x="1465" y="6374"/>
                    <a:pt x="3186" y="6374"/>
                  </a:cubicBezTo>
                  <a:cubicBezTo>
                    <a:pt x="3378" y="6374"/>
                    <a:pt x="3574" y="6357"/>
                    <a:pt x="3770" y="6320"/>
                  </a:cubicBezTo>
                  <a:cubicBezTo>
                    <a:pt x="2258" y="6042"/>
                    <a:pt x="1153" y="4727"/>
                    <a:pt x="1153" y="3188"/>
                  </a:cubicBezTo>
                  <a:cubicBezTo>
                    <a:pt x="1153" y="1649"/>
                    <a:pt x="2258" y="326"/>
                    <a:pt x="3770" y="55"/>
                  </a:cubicBezTo>
                  <a:cubicBezTo>
                    <a:pt x="3571" y="18"/>
                    <a:pt x="3373" y="0"/>
                    <a:pt x="3179" y="0"/>
                  </a:cubicBezTo>
                  <a:close/>
                </a:path>
              </a:pathLst>
            </a:custGeom>
            <a:solidFill>
              <a:srgbClr val="D1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31" name="Google Shape;16731;p86"/>
            <p:cNvSpPr/>
            <p:nvPr/>
          </p:nvSpPr>
          <p:spPr>
            <a:xfrm>
              <a:off x="1499594" y="1512217"/>
              <a:ext cx="167216" cy="86638"/>
            </a:xfrm>
            <a:custGeom>
              <a:avLst/>
              <a:gdLst/>
              <a:ahLst/>
              <a:cxnLst/>
              <a:rect l="l" t="t" r="r" b="b"/>
              <a:pathLst>
                <a:path w="6375" h="3303" extrusionOk="0">
                  <a:moveTo>
                    <a:pt x="3188" y="0"/>
                  </a:moveTo>
                  <a:cubicBezTo>
                    <a:pt x="1432" y="0"/>
                    <a:pt x="1" y="1424"/>
                    <a:pt x="1" y="3187"/>
                  </a:cubicBezTo>
                  <a:cubicBezTo>
                    <a:pt x="1" y="3221"/>
                    <a:pt x="8" y="3261"/>
                    <a:pt x="8" y="3302"/>
                  </a:cubicBezTo>
                  <a:cubicBezTo>
                    <a:pt x="72" y="2331"/>
                    <a:pt x="878" y="1704"/>
                    <a:pt x="1717" y="1704"/>
                  </a:cubicBezTo>
                  <a:cubicBezTo>
                    <a:pt x="2109" y="1704"/>
                    <a:pt x="2507" y="1841"/>
                    <a:pt x="2842" y="2143"/>
                  </a:cubicBezTo>
                  <a:cubicBezTo>
                    <a:pt x="2940" y="2231"/>
                    <a:pt x="3064" y="2275"/>
                    <a:pt x="3188" y="2275"/>
                  </a:cubicBezTo>
                  <a:cubicBezTo>
                    <a:pt x="3311" y="2275"/>
                    <a:pt x="3435" y="2231"/>
                    <a:pt x="3534" y="2143"/>
                  </a:cubicBezTo>
                  <a:cubicBezTo>
                    <a:pt x="3868" y="1838"/>
                    <a:pt x="4268" y="1701"/>
                    <a:pt x="4662" y="1701"/>
                  </a:cubicBezTo>
                  <a:cubicBezTo>
                    <a:pt x="5504" y="1701"/>
                    <a:pt x="6315" y="2331"/>
                    <a:pt x="6375" y="3302"/>
                  </a:cubicBezTo>
                  <a:cubicBezTo>
                    <a:pt x="6375" y="3261"/>
                    <a:pt x="6375" y="3221"/>
                    <a:pt x="6375" y="3187"/>
                  </a:cubicBezTo>
                  <a:cubicBezTo>
                    <a:pt x="6375" y="1424"/>
                    <a:pt x="4951" y="0"/>
                    <a:pt x="3188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32" name="Google Shape;16732;p86"/>
            <p:cNvSpPr/>
            <p:nvPr/>
          </p:nvSpPr>
          <p:spPr>
            <a:xfrm>
              <a:off x="1499594" y="1512217"/>
              <a:ext cx="98572" cy="86638"/>
            </a:xfrm>
            <a:custGeom>
              <a:avLst/>
              <a:gdLst/>
              <a:ahLst/>
              <a:cxnLst/>
              <a:rect l="l" t="t" r="r" b="b"/>
              <a:pathLst>
                <a:path w="3758" h="3303" extrusionOk="0">
                  <a:moveTo>
                    <a:pt x="3188" y="0"/>
                  </a:moveTo>
                  <a:cubicBezTo>
                    <a:pt x="1432" y="0"/>
                    <a:pt x="1" y="1424"/>
                    <a:pt x="1" y="3187"/>
                  </a:cubicBezTo>
                  <a:cubicBezTo>
                    <a:pt x="1" y="3221"/>
                    <a:pt x="8" y="3261"/>
                    <a:pt x="8" y="3302"/>
                  </a:cubicBezTo>
                  <a:cubicBezTo>
                    <a:pt x="62" y="2482"/>
                    <a:pt x="686" y="1824"/>
                    <a:pt x="1499" y="1722"/>
                  </a:cubicBezTo>
                  <a:cubicBezTo>
                    <a:pt x="1954" y="848"/>
                    <a:pt x="2788" y="231"/>
                    <a:pt x="3757" y="54"/>
                  </a:cubicBezTo>
                  <a:cubicBezTo>
                    <a:pt x="3567" y="20"/>
                    <a:pt x="3378" y="0"/>
                    <a:pt x="3188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33" name="Google Shape;16733;p86"/>
            <p:cNvSpPr/>
            <p:nvPr/>
          </p:nvSpPr>
          <p:spPr>
            <a:xfrm>
              <a:off x="1535529" y="1583877"/>
              <a:ext cx="23869" cy="29745"/>
            </a:xfrm>
            <a:custGeom>
              <a:avLst/>
              <a:gdLst/>
              <a:ahLst/>
              <a:cxnLst/>
              <a:rect l="l" t="t" r="r" b="b"/>
              <a:pathLst>
                <a:path w="910" h="1134" extrusionOk="0">
                  <a:moveTo>
                    <a:pt x="455" y="1"/>
                  </a:moveTo>
                  <a:cubicBezTo>
                    <a:pt x="204" y="1"/>
                    <a:pt x="0" y="204"/>
                    <a:pt x="0" y="455"/>
                  </a:cubicBezTo>
                  <a:lnTo>
                    <a:pt x="0" y="679"/>
                  </a:lnTo>
                  <a:cubicBezTo>
                    <a:pt x="0" y="930"/>
                    <a:pt x="204" y="1133"/>
                    <a:pt x="455" y="1133"/>
                  </a:cubicBezTo>
                  <a:cubicBezTo>
                    <a:pt x="459" y="1133"/>
                    <a:pt x="463" y="1133"/>
                    <a:pt x="467" y="1133"/>
                  </a:cubicBezTo>
                  <a:cubicBezTo>
                    <a:pt x="712" y="1133"/>
                    <a:pt x="909" y="926"/>
                    <a:pt x="909" y="679"/>
                  </a:cubicBezTo>
                  <a:lnTo>
                    <a:pt x="909" y="455"/>
                  </a:lnTo>
                  <a:cubicBezTo>
                    <a:pt x="909" y="204"/>
                    <a:pt x="706" y="1"/>
                    <a:pt x="455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34" name="Google Shape;16734;p86"/>
            <p:cNvSpPr/>
            <p:nvPr/>
          </p:nvSpPr>
          <p:spPr>
            <a:xfrm>
              <a:off x="1541404" y="1589753"/>
              <a:ext cx="11935" cy="11935"/>
            </a:xfrm>
            <a:custGeom>
              <a:avLst/>
              <a:gdLst/>
              <a:ahLst/>
              <a:cxnLst/>
              <a:rect l="l" t="t" r="r" b="b"/>
              <a:pathLst>
                <a:path w="455" h="455" extrusionOk="0">
                  <a:moveTo>
                    <a:pt x="231" y="0"/>
                  </a:moveTo>
                  <a:cubicBezTo>
                    <a:pt x="102" y="0"/>
                    <a:pt x="0" y="102"/>
                    <a:pt x="0" y="231"/>
                  </a:cubicBezTo>
                  <a:cubicBezTo>
                    <a:pt x="0" y="353"/>
                    <a:pt x="102" y="455"/>
                    <a:pt x="231" y="455"/>
                  </a:cubicBezTo>
                  <a:cubicBezTo>
                    <a:pt x="353" y="455"/>
                    <a:pt x="455" y="353"/>
                    <a:pt x="455" y="231"/>
                  </a:cubicBezTo>
                  <a:cubicBezTo>
                    <a:pt x="455" y="102"/>
                    <a:pt x="353" y="0"/>
                    <a:pt x="2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35" name="Google Shape;16735;p86"/>
            <p:cNvSpPr/>
            <p:nvPr/>
          </p:nvSpPr>
          <p:spPr>
            <a:xfrm>
              <a:off x="1607032" y="1583877"/>
              <a:ext cx="23843" cy="29719"/>
            </a:xfrm>
            <a:custGeom>
              <a:avLst/>
              <a:gdLst/>
              <a:ahLst/>
              <a:cxnLst/>
              <a:rect l="l" t="t" r="r" b="b"/>
              <a:pathLst>
                <a:path w="909" h="1133" extrusionOk="0">
                  <a:moveTo>
                    <a:pt x="455" y="1"/>
                  </a:moveTo>
                  <a:cubicBezTo>
                    <a:pt x="204" y="1"/>
                    <a:pt x="0" y="204"/>
                    <a:pt x="0" y="455"/>
                  </a:cubicBezTo>
                  <a:lnTo>
                    <a:pt x="0" y="679"/>
                  </a:lnTo>
                  <a:cubicBezTo>
                    <a:pt x="0" y="930"/>
                    <a:pt x="204" y="1133"/>
                    <a:pt x="455" y="1133"/>
                  </a:cubicBezTo>
                  <a:cubicBezTo>
                    <a:pt x="705" y="1133"/>
                    <a:pt x="909" y="930"/>
                    <a:pt x="909" y="679"/>
                  </a:cubicBezTo>
                  <a:lnTo>
                    <a:pt x="909" y="455"/>
                  </a:lnTo>
                  <a:cubicBezTo>
                    <a:pt x="909" y="204"/>
                    <a:pt x="705" y="1"/>
                    <a:pt x="455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36" name="Google Shape;16736;p86"/>
            <p:cNvSpPr/>
            <p:nvPr/>
          </p:nvSpPr>
          <p:spPr>
            <a:xfrm>
              <a:off x="1613065" y="1589753"/>
              <a:ext cx="11961" cy="11935"/>
            </a:xfrm>
            <a:custGeom>
              <a:avLst/>
              <a:gdLst/>
              <a:ahLst/>
              <a:cxnLst/>
              <a:rect l="l" t="t" r="r" b="b"/>
              <a:pathLst>
                <a:path w="456" h="455" extrusionOk="0">
                  <a:moveTo>
                    <a:pt x="225" y="0"/>
                  </a:moveTo>
                  <a:cubicBezTo>
                    <a:pt x="103" y="0"/>
                    <a:pt x="1" y="102"/>
                    <a:pt x="1" y="231"/>
                  </a:cubicBezTo>
                  <a:cubicBezTo>
                    <a:pt x="1" y="353"/>
                    <a:pt x="103" y="455"/>
                    <a:pt x="225" y="455"/>
                  </a:cubicBezTo>
                  <a:cubicBezTo>
                    <a:pt x="353" y="455"/>
                    <a:pt x="455" y="353"/>
                    <a:pt x="455" y="231"/>
                  </a:cubicBezTo>
                  <a:cubicBezTo>
                    <a:pt x="455" y="102"/>
                    <a:pt x="353" y="0"/>
                    <a:pt x="22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737" name="Google Shape;16737;p86"/>
          <p:cNvGrpSpPr/>
          <p:nvPr/>
        </p:nvGrpSpPr>
        <p:grpSpPr>
          <a:xfrm>
            <a:off x="5246366" y="2906105"/>
            <a:ext cx="342852" cy="370079"/>
            <a:chOff x="5246366" y="2906105"/>
            <a:chExt cx="342852" cy="370079"/>
          </a:xfrm>
        </p:grpSpPr>
        <p:sp>
          <p:nvSpPr>
            <p:cNvPr id="16738" name="Google Shape;16738;p86"/>
            <p:cNvSpPr/>
            <p:nvPr/>
          </p:nvSpPr>
          <p:spPr>
            <a:xfrm>
              <a:off x="5410172" y="3089033"/>
              <a:ext cx="179046" cy="163701"/>
            </a:xfrm>
            <a:custGeom>
              <a:avLst/>
              <a:gdLst/>
              <a:ahLst/>
              <a:cxnLst/>
              <a:rect l="l" t="t" r="r" b="b"/>
              <a:pathLst>
                <a:path w="6826" h="6241" extrusionOk="0">
                  <a:moveTo>
                    <a:pt x="6548" y="1"/>
                  </a:moveTo>
                  <a:cubicBezTo>
                    <a:pt x="6513" y="1"/>
                    <a:pt x="6476" y="10"/>
                    <a:pt x="6440" y="29"/>
                  </a:cubicBezTo>
                  <a:cubicBezTo>
                    <a:pt x="2420" y="2029"/>
                    <a:pt x="677" y="4762"/>
                    <a:pt x="80" y="5907"/>
                  </a:cubicBezTo>
                  <a:cubicBezTo>
                    <a:pt x="1" y="6067"/>
                    <a:pt x="126" y="6240"/>
                    <a:pt x="284" y="6240"/>
                  </a:cubicBezTo>
                  <a:cubicBezTo>
                    <a:pt x="315" y="6240"/>
                    <a:pt x="347" y="6234"/>
                    <a:pt x="379" y="6219"/>
                  </a:cubicBezTo>
                  <a:cubicBezTo>
                    <a:pt x="4678" y="4348"/>
                    <a:pt x="6264" y="1500"/>
                    <a:pt x="6759" y="320"/>
                  </a:cubicBezTo>
                  <a:cubicBezTo>
                    <a:pt x="6825" y="161"/>
                    <a:pt x="6699" y="1"/>
                    <a:pt x="6548" y="1"/>
                  </a:cubicBez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39" name="Google Shape;16739;p86"/>
            <p:cNvSpPr/>
            <p:nvPr/>
          </p:nvSpPr>
          <p:spPr>
            <a:xfrm>
              <a:off x="5405687" y="3137611"/>
              <a:ext cx="24210" cy="138573"/>
            </a:xfrm>
            <a:custGeom>
              <a:avLst/>
              <a:gdLst/>
              <a:ahLst/>
              <a:cxnLst/>
              <a:rect l="l" t="t" r="r" b="b"/>
              <a:pathLst>
                <a:path w="923" h="5283" extrusionOk="0">
                  <a:moveTo>
                    <a:pt x="0" y="1"/>
                  </a:moveTo>
                  <a:lnTo>
                    <a:pt x="0" y="4828"/>
                  </a:lnTo>
                  <a:cubicBezTo>
                    <a:pt x="0" y="5079"/>
                    <a:pt x="211" y="5283"/>
                    <a:pt x="461" y="5283"/>
                  </a:cubicBezTo>
                  <a:cubicBezTo>
                    <a:pt x="719" y="5283"/>
                    <a:pt x="923" y="5079"/>
                    <a:pt x="923" y="4822"/>
                  </a:cubicBezTo>
                  <a:lnTo>
                    <a:pt x="923" y="1"/>
                  </a:ln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40" name="Google Shape;16740;p86"/>
            <p:cNvSpPr/>
            <p:nvPr/>
          </p:nvSpPr>
          <p:spPr>
            <a:xfrm>
              <a:off x="5381660" y="2906105"/>
              <a:ext cx="72237" cy="87110"/>
            </a:xfrm>
            <a:custGeom>
              <a:avLst/>
              <a:gdLst/>
              <a:ahLst/>
              <a:cxnLst/>
              <a:rect l="l" t="t" r="r" b="b"/>
              <a:pathLst>
                <a:path w="2754" h="3321" extrusionOk="0">
                  <a:moveTo>
                    <a:pt x="1378" y="0"/>
                  </a:moveTo>
                  <a:cubicBezTo>
                    <a:pt x="1311" y="0"/>
                    <a:pt x="1245" y="29"/>
                    <a:pt x="1201" y="87"/>
                  </a:cubicBezTo>
                  <a:cubicBezTo>
                    <a:pt x="971" y="371"/>
                    <a:pt x="550" y="921"/>
                    <a:pt x="1" y="1707"/>
                  </a:cubicBezTo>
                  <a:lnTo>
                    <a:pt x="693" y="3321"/>
                  </a:lnTo>
                  <a:lnTo>
                    <a:pt x="2300" y="3321"/>
                  </a:lnTo>
                  <a:lnTo>
                    <a:pt x="2754" y="1707"/>
                  </a:lnTo>
                  <a:cubicBezTo>
                    <a:pt x="2211" y="921"/>
                    <a:pt x="1784" y="371"/>
                    <a:pt x="1561" y="87"/>
                  </a:cubicBezTo>
                  <a:cubicBezTo>
                    <a:pt x="1513" y="29"/>
                    <a:pt x="1445" y="0"/>
                    <a:pt x="1378" y="0"/>
                  </a:cubicBezTo>
                  <a:close/>
                </a:path>
              </a:pathLst>
            </a:custGeom>
            <a:solidFill>
              <a:srgbClr val="B0BB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41" name="Google Shape;16741;p86"/>
            <p:cNvSpPr/>
            <p:nvPr/>
          </p:nvSpPr>
          <p:spPr>
            <a:xfrm>
              <a:off x="5343076" y="2934093"/>
              <a:ext cx="168108" cy="215820"/>
            </a:xfrm>
            <a:custGeom>
              <a:avLst/>
              <a:gdLst/>
              <a:ahLst/>
              <a:cxnLst/>
              <a:rect l="l" t="t" r="r" b="b"/>
              <a:pathLst>
                <a:path w="6409" h="8228" extrusionOk="0">
                  <a:moveTo>
                    <a:pt x="4723" y="1"/>
                  </a:moveTo>
                  <a:cubicBezTo>
                    <a:pt x="4666" y="1"/>
                    <a:pt x="4609" y="23"/>
                    <a:pt x="4564" y="70"/>
                  </a:cubicBezTo>
                  <a:cubicBezTo>
                    <a:pt x="4069" y="559"/>
                    <a:pt x="2869" y="1800"/>
                    <a:pt x="2069" y="2952"/>
                  </a:cubicBezTo>
                  <a:cubicBezTo>
                    <a:pt x="1" y="5909"/>
                    <a:pt x="1357" y="8221"/>
                    <a:pt x="2848" y="8228"/>
                  </a:cubicBezTo>
                  <a:cubicBezTo>
                    <a:pt x="4815" y="8228"/>
                    <a:pt x="6408" y="6634"/>
                    <a:pt x="6408" y="4668"/>
                  </a:cubicBezTo>
                  <a:cubicBezTo>
                    <a:pt x="6408" y="3129"/>
                    <a:pt x="5323" y="898"/>
                    <a:pt x="4923" y="125"/>
                  </a:cubicBezTo>
                  <a:cubicBezTo>
                    <a:pt x="4884" y="45"/>
                    <a:pt x="4804" y="1"/>
                    <a:pt x="4723" y="1"/>
                  </a:cubicBez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42" name="Google Shape;16742;p86"/>
            <p:cNvSpPr/>
            <p:nvPr/>
          </p:nvSpPr>
          <p:spPr>
            <a:xfrm>
              <a:off x="5324584" y="2934093"/>
              <a:ext cx="168108" cy="215820"/>
            </a:xfrm>
            <a:custGeom>
              <a:avLst/>
              <a:gdLst/>
              <a:ahLst/>
              <a:cxnLst/>
              <a:rect l="l" t="t" r="r" b="b"/>
              <a:pathLst>
                <a:path w="6409" h="8228" extrusionOk="0">
                  <a:moveTo>
                    <a:pt x="1685" y="1"/>
                  </a:moveTo>
                  <a:cubicBezTo>
                    <a:pt x="1603" y="1"/>
                    <a:pt x="1522" y="45"/>
                    <a:pt x="1479" y="125"/>
                  </a:cubicBezTo>
                  <a:cubicBezTo>
                    <a:pt x="1079" y="898"/>
                    <a:pt x="0" y="3129"/>
                    <a:pt x="0" y="4668"/>
                  </a:cubicBezTo>
                  <a:cubicBezTo>
                    <a:pt x="0" y="6634"/>
                    <a:pt x="1594" y="8228"/>
                    <a:pt x="3560" y="8228"/>
                  </a:cubicBezTo>
                  <a:cubicBezTo>
                    <a:pt x="5052" y="8221"/>
                    <a:pt x="6408" y="5909"/>
                    <a:pt x="4340" y="2952"/>
                  </a:cubicBezTo>
                  <a:cubicBezTo>
                    <a:pt x="3540" y="1800"/>
                    <a:pt x="2333" y="559"/>
                    <a:pt x="1845" y="70"/>
                  </a:cubicBezTo>
                  <a:cubicBezTo>
                    <a:pt x="1800" y="23"/>
                    <a:pt x="1742" y="1"/>
                    <a:pt x="1685" y="1"/>
                  </a:cubicBezTo>
                  <a:close/>
                </a:path>
              </a:pathLst>
            </a:custGeom>
            <a:solidFill>
              <a:srgbClr val="788A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43" name="Google Shape;16743;p86"/>
            <p:cNvSpPr/>
            <p:nvPr/>
          </p:nvSpPr>
          <p:spPr>
            <a:xfrm>
              <a:off x="5246366" y="3089033"/>
              <a:ext cx="179046" cy="163701"/>
            </a:xfrm>
            <a:custGeom>
              <a:avLst/>
              <a:gdLst/>
              <a:ahLst/>
              <a:cxnLst/>
              <a:rect l="l" t="t" r="r" b="b"/>
              <a:pathLst>
                <a:path w="6826" h="6241" extrusionOk="0">
                  <a:moveTo>
                    <a:pt x="282" y="1"/>
                  </a:moveTo>
                  <a:cubicBezTo>
                    <a:pt x="127" y="1"/>
                    <a:pt x="1" y="161"/>
                    <a:pt x="67" y="320"/>
                  </a:cubicBezTo>
                  <a:cubicBezTo>
                    <a:pt x="562" y="1500"/>
                    <a:pt x="2148" y="4348"/>
                    <a:pt x="6447" y="6219"/>
                  </a:cubicBezTo>
                  <a:cubicBezTo>
                    <a:pt x="6479" y="6234"/>
                    <a:pt x="6511" y="6240"/>
                    <a:pt x="6541" y="6240"/>
                  </a:cubicBezTo>
                  <a:cubicBezTo>
                    <a:pt x="6700" y="6240"/>
                    <a:pt x="6825" y="6067"/>
                    <a:pt x="6746" y="5907"/>
                  </a:cubicBezTo>
                  <a:cubicBezTo>
                    <a:pt x="6156" y="4762"/>
                    <a:pt x="4406" y="2029"/>
                    <a:pt x="392" y="29"/>
                  </a:cubicBezTo>
                  <a:cubicBezTo>
                    <a:pt x="355" y="10"/>
                    <a:pt x="318" y="1"/>
                    <a:pt x="282" y="1"/>
                  </a:cubicBez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744" name="Google Shape;16744;p86"/>
          <p:cNvGrpSpPr/>
          <p:nvPr/>
        </p:nvGrpSpPr>
        <p:grpSpPr>
          <a:xfrm>
            <a:off x="849667" y="2434883"/>
            <a:ext cx="371259" cy="366249"/>
            <a:chOff x="849667" y="2434883"/>
            <a:chExt cx="371259" cy="366249"/>
          </a:xfrm>
        </p:grpSpPr>
        <p:sp>
          <p:nvSpPr>
            <p:cNvPr id="16745" name="Google Shape;16745;p86"/>
            <p:cNvSpPr/>
            <p:nvPr/>
          </p:nvSpPr>
          <p:spPr>
            <a:xfrm>
              <a:off x="956607" y="2434883"/>
              <a:ext cx="258628" cy="145367"/>
            </a:xfrm>
            <a:custGeom>
              <a:avLst/>
              <a:gdLst/>
              <a:ahLst/>
              <a:cxnLst/>
              <a:rect l="l" t="t" r="r" b="b"/>
              <a:pathLst>
                <a:path w="9860" h="5542" extrusionOk="0">
                  <a:moveTo>
                    <a:pt x="3972" y="1"/>
                  </a:moveTo>
                  <a:cubicBezTo>
                    <a:pt x="3899" y="1"/>
                    <a:pt x="3825" y="19"/>
                    <a:pt x="3757" y="56"/>
                  </a:cubicBezTo>
                  <a:cubicBezTo>
                    <a:pt x="2469" y="768"/>
                    <a:pt x="1675" y="2009"/>
                    <a:pt x="1675" y="2009"/>
                  </a:cubicBezTo>
                  <a:lnTo>
                    <a:pt x="1397" y="1893"/>
                  </a:lnTo>
                  <a:cubicBezTo>
                    <a:pt x="1335" y="1864"/>
                    <a:pt x="1271" y="1851"/>
                    <a:pt x="1207" y="1851"/>
                  </a:cubicBezTo>
                  <a:cubicBezTo>
                    <a:pt x="1063" y="1851"/>
                    <a:pt x="926" y="1922"/>
                    <a:pt x="841" y="2049"/>
                  </a:cubicBezTo>
                  <a:cubicBezTo>
                    <a:pt x="21" y="3304"/>
                    <a:pt x="0" y="5541"/>
                    <a:pt x="0" y="5541"/>
                  </a:cubicBezTo>
                  <a:lnTo>
                    <a:pt x="7798" y="4172"/>
                  </a:lnTo>
                  <a:lnTo>
                    <a:pt x="9595" y="2897"/>
                  </a:lnTo>
                  <a:cubicBezTo>
                    <a:pt x="9853" y="2714"/>
                    <a:pt x="9860" y="2348"/>
                    <a:pt x="9615" y="2158"/>
                  </a:cubicBezTo>
                  <a:cubicBezTo>
                    <a:pt x="8598" y="1412"/>
                    <a:pt x="7269" y="1215"/>
                    <a:pt x="7269" y="1215"/>
                  </a:cubicBezTo>
                  <a:lnTo>
                    <a:pt x="7385" y="653"/>
                  </a:lnTo>
                  <a:cubicBezTo>
                    <a:pt x="7443" y="368"/>
                    <a:pt x="7217" y="108"/>
                    <a:pt x="6932" y="108"/>
                  </a:cubicBezTo>
                  <a:cubicBezTo>
                    <a:pt x="6918" y="108"/>
                    <a:pt x="6904" y="109"/>
                    <a:pt x="6890" y="110"/>
                  </a:cubicBezTo>
                  <a:cubicBezTo>
                    <a:pt x="6103" y="191"/>
                    <a:pt x="5344" y="415"/>
                    <a:pt x="4632" y="761"/>
                  </a:cubicBezTo>
                  <a:lnTo>
                    <a:pt x="4381" y="253"/>
                  </a:lnTo>
                  <a:cubicBezTo>
                    <a:pt x="4301" y="92"/>
                    <a:pt x="4139" y="1"/>
                    <a:pt x="3972" y="1"/>
                  </a:cubicBezTo>
                  <a:close/>
                </a:path>
              </a:pathLst>
            </a:custGeom>
            <a:solidFill>
              <a:srgbClr val="788A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46" name="Google Shape;16746;p86"/>
            <p:cNvSpPr/>
            <p:nvPr/>
          </p:nvSpPr>
          <p:spPr>
            <a:xfrm>
              <a:off x="1078078" y="2454661"/>
              <a:ext cx="393" cy="210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7"/>
                  </a:moveTo>
                  <a:lnTo>
                    <a:pt x="14" y="0"/>
                  </a:ln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47" name="Google Shape;16747;p86"/>
            <p:cNvSpPr/>
            <p:nvPr/>
          </p:nvSpPr>
          <p:spPr>
            <a:xfrm>
              <a:off x="956790" y="2434883"/>
              <a:ext cx="121314" cy="145183"/>
            </a:xfrm>
            <a:custGeom>
              <a:avLst/>
              <a:gdLst/>
              <a:ahLst/>
              <a:cxnLst/>
              <a:rect l="l" t="t" r="r" b="b"/>
              <a:pathLst>
                <a:path w="4625" h="5535" extrusionOk="0">
                  <a:moveTo>
                    <a:pt x="3968" y="1"/>
                  </a:moveTo>
                  <a:cubicBezTo>
                    <a:pt x="3895" y="1"/>
                    <a:pt x="3820" y="19"/>
                    <a:pt x="3750" y="56"/>
                  </a:cubicBezTo>
                  <a:cubicBezTo>
                    <a:pt x="2462" y="768"/>
                    <a:pt x="1668" y="2009"/>
                    <a:pt x="1668" y="2009"/>
                  </a:cubicBezTo>
                  <a:lnTo>
                    <a:pt x="1390" y="1893"/>
                  </a:lnTo>
                  <a:cubicBezTo>
                    <a:pt x="1332" y="1868"/>
                    <a:pt x="1272" y="1856"/>
                    <a:pt x="1212" y="1856"/>
                  </a:cubicBezTo>
                  <a:cubicBezTo>
                    <a:pt x="1061" y="1856"/>
                    <a:pt x="913" y="1932"/>
                    <a:pt x="821" y="2063"/>
                  </a:cubicBezTo>
                  <a:cubicBezTo>
                    <a:pt x="14" y="3317"/>
                    <a:pt x="0" y="5535"/>
                    <a:pt x="0" y="5535"/>
                  </a:cubicBezTo>
                  <a:lnTo>
                    <a:pt x="1648" y="5257"/>
                  </a:lnTo>
                  <a:cubicBezTo>
                    <a:pt x="1648" y="4456"/>
                    <a:pt x="2116" y="3473"/>
                    <a:pt x="2557" y="2809"/>
                  </a:cubicBezTo>
                  <a:cubicBezTo>
                    <a:pt x="3079" y="2036"/>
                    <a:pt x="3641" y="1263"/>
                    <a:pt x="4625" y="761"/>
                  </a:cubicBezTo>
                  <a:lnTo>
                    <a:pt x="4374" y="253"/>
                  </a:lnTo>
                  <a:cubicBezTo>
                    <a:pt x="4294" y="92"/>
                    <a:pt x="4135" y="1"/>
                    <a:pt x="3968" y="1"/>
                  </a:cubicBez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48" name="Google Shape;16748;p86"/>
            <p:cNvSpPr/>
            <p:nvPr/>
          </p:nvSpPr>
          <p:spPr>
            <a:xfrm>
              <a:off x="869287" y="2681944"/>
              <a:ext cx="100854" cy="95372"/>
            </a:xfrm>
            <a:custGeom>
              <a:avLst/>
              <a:gdLst/>
              <a:ahLst/>
              <a:cxnLst/>
              <a:rect l="l" t="t" r="r" b="b"/>
              <a:pathLst>
                <a:path w="3845" h="3636" extrusionOk="0">
                  <a:moveTo>
                    <a:pt x="2245" y="1"/>
                  </a:moveTo>
                  <a:lnTo>
                    <a:pt x="807" y="1432"/>
                  </a:lnTo>
                  <a:cubicBezTo>
                    <a:pt x="0" y="2245"/>
                    <a:pt x="570" y="3635"/>
                    <a:pt x="1722" y="3635"/>
                  </a:cubicBezTo>
                  <a:cubicBezTo>
                    <a:pt x="2896" y="3635"/>
                    <a:pt x="3845" y="2679"/>
                    <a:pt x="3845" y="1506"/>
                  </a:cubicBezTo>
                  <a:lnTo>
                    <a:pt x="3845" y="1"/>
                  </a:lnTo>
                  <a:close/>
                </a:path>
              </a:pathLst>
            </a:custGeom>
            <a:solidFill>
              <a:srgbClr val="788A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49" name="Google Shape;16749;p86"/>
            <p:cNvSpPr/>
            <p:nvPr/>
          </p:nvSpPr>
          <p:spPr>
            <a:xfrm>
              <a:off x="880828" y="2681944"/>
              <a:ext cx="89313" cy="95372"/>
            </a:xfrm>
            <a:custGeom>
              <a:avLst/>
              <a:gdLst/>
              <a:ahLst/>
              <a:cxnLst/>
              <a:rect l="l" t="t" r="r" b="b"/>
              <a:pathLst>
                <a:path w="3405" h="3636" extrusionOk="0">
                  <a:moveTo>
                    <a:pt x="2951" y="1"/>
                  </a:moveTo>
                  <a:lnTo>
                    <a:pt x="2951" y="591"/>
                  </a:lnTo>
                  <a:cubicBezTo>
                    <a:pt x="2951" y="1771"/>
                    <a:pt x="2001" y="2720"/>
                    <a:pt x="828" y="2720"/>
                  </a:cubicBezTo>
                  <a:cubicBezTo>
                    <a:pt x="523" y="2720"/>
                    <a:pt x="231" y="2611"/>
                    <a:pt x="1" y="2415"/>
                  </a:cubicBezTo>
                  <a:lnTo>
                    <a:pt x="1" y="2415"/>
                  </a:lnTo>
                  <a:cubicBezTo>
                    <a:pt x="35" y="3100"/>
                    <a:pt x="598" y="3628"/>
                    <a:pt x="1282" y="3635"/>
                  </a:cubicBezTo>
                  <a:cubicBezTo>
                    <a:pt x="2456" y="3635"/>
                    <a:pt x="3405" y="2679"/>
                    <a:pt x="3405" y="1506"/>
                  </a:cubicBezTo>
                  <a:lnTo>
                    <a:pt x="3405" y="1"/>
                  </a:ln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50" name="Google Shape;16750;p86"/>
            <p:cNvSpPr/>
            <p:nvPr/>
          </p:nvSpPr>
          <p:spPr>
            <a:xfrm>
              <a:off x="946456" y="2490674"/>
              <a:ext cx="274471" cy="310458"/>
            </a:xfrm>
            <a:custGeom>
              <a:avLst/>
              <a:gdLst/>
              <a:ahLst/>
              <a:cxnLst/>
              <a:rect l="l" t="t" r="r" b="b"/>
              <a:pathLst>
                <a:path w="10464" h="11836" extrusionOk="0">
                  <a:moveTo>
                    <a:pt x="5234" y="0"/>
                  </a:moveTo>
                  <a:cubicBezTo>
                    <a:pt x="5169" y="0"/>
                    <a:pt x="5104" y="1"/>
                    <a:pt x="5039" y="4"/>
                  </a:cubicBezTo>
                  <a:cubicBezTo>
                    <a:pt x="2205" y="105"/>
                    <a:pt x="1" y="2519"/>
                    <a:pt x="1" y="5360"/>
                  </a:cubicBezTo>
                  <a:lnTo>
                    <a:pt x="1" y="7591"/>
                  </a:lnTo>
                  <a:cubicBezTo>
                    <a:pt x="543" y="7781"/>
                    <a:pt x="903" y="8296"/>
                    <a:pt x="903" y="8873"/>
                  </a:cubicBezTo>
                  <a:lnTo>
                    <a:pt x="903" y="11382"/>
                  </a:lnTo>
                  <a:cubicBezTo>
                    <a:pt x="903" y="11632"/>
                    <a:pt x="1106" y="11836"/>
                    <a:pt x="1357" y="11836"/>
                  </a:cubicBezTo>
                  <a:lnTo>
                    <a:pt x="10002" y="11836"/>
                  </a:lnTo>
                  <a:cubicBezTo>
                    <a:pt x="10253" y="11836"/>
                    <a:pt x="10464" y="11632"/>
                    <a:pt x="10464" y="11382"/>
                  </a:cubicBezTo>
                  <a:lnTo>
                    <a:pt x="10464" y="5232"/>
                  </a:lnTo>
                  <a:cubicBezTo>
                    <a:pt x="10464" y="2334"/>
                    <a:pt x="8109" y="0"/>
                    <a:pt x="5234" y="0"/>
                  </a:cubicBezTo>
                  <a:close/>
                </a:path>
              </a:pathLst>
            </a:custGeom>
            <a:solidFill>
              <a:srgbClr val="E7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51" name="Google Shape;16751;p86"/>
            <p:cNvSpPr/>
            <p:nvPr/>
          </p:nvSpPr>
          <p:spPr>
            <a:xfrm>
              <a:off x="946456" y="2490753"/>
              <a:ext cx="172908" cy="310380"/>
            </a:xfrm>
            <a:custGeom>
              <a:avLst/>
              <a:gdLst/>
              <a:ahLst/>
              <a:cxnLst/>
              <a:rect l="l" t="t" r="r" b="b"/>
              <a:pathLst>
                <a:path w="6592" h="11833" extrusionOk="0">
                  <a:moveTo>
                    <a:pt x="5230" y="1"/>
                  </a:moveTo>
                  <a:cubicBezTo>
                    <a:pt x="5076" y="1"/>
                    <a:pt x="4922" y="7"/>
                    <a:pt x="4768" y="21"/>
                  </a:cubicBezTo>
                  <a:cubicBezTo>
                    <a:pt x="2042" y="258"/>
                    <a:pt x="1" y="2618"/>
                    <a:pt x="1" y="5351"/>
                  </a:cubicBezTo>
                  <a:lnTo>
                    <a:pt x="1" y="7588"/>
                  </a:lnTo>
                  <a:cubicBezTo>
                    <a:pt x="543" y="7778"/>
                    <a:pt x="903" y="8293"/>
                    <a:pt x="903" y="8870"/>
                  </a:cubicBezTo>
                  <a:lnTo>
                    <a:pt x="903" y="11379"/>
                  </a:lnTo>
                  <a:cubicBezTo>
                    <a:pt x="903" y="11629"/>
                    <a:pt x="1106" y="11833"/>
                    <a:pt x="1357" y="11833"/>
                  </a:cubicBezTo>
                  <a:lnTo>
                    <a:pt x="2727" y="11833"/>
                  </a:lnTo>
                  <a:lnTo>
                    <a:pt x="2727" y="5229"/>
                  </a:lnTo>
                  <a:cubicBezTo>
                    <a:pt x="2727" y="2869"/>
                    <a:pt x="4313" y="794"/>
                    <a:pt x="6592" y="177"/>
                  </a:cubicBezTo>
                  <a:cubicBezTo>
                    <a:pt x="6145" y="60"/>
                    <a:pt x="5688" y="1"/>
                    <a:pt x="5230" y="1"/>
                  </a:cubicBezTo>
                  <a:close/>
                </a:path>
              </a:pathLst>
            </a:custGeom>
            <a:solidFill>
              <a:srgbClr val="D1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52" name="Google Shape;16752;p86"/>
            <p:cNvSpPr/>
            <p:nvPr/>
          </p:nvSpPr>
          <p:spPr>
            <a:xfrm>
              <a:off x="850952" y="2598506"/>
              <a:ext cx="156200" cy="100592"/>
            </a:xfrm>
            <a:custGeom>
              <a:avLst/>
              <a:gdLst/>
              <a:ahLst/>
              <a:cxnLst/>
              <a:rect l="l" t="t" r="r" b="b"/>
              <a:pathLst>
                <a:path w="5955" h="3835" extrusionOk="0">
                  <a:moveTo>
                    <a:pt x="4257" y="1"/>
                  </a:moveTo>
                  <a:cubicBezTo>
                    <a:pt x="4248" y="1"/>
                    <a:pt x="4240" y="1"/>
                    <a:pt x="4232" y="2"/>
                  </a:cubicBezTo>
                  <a:cubicBezTo>
                    <a:pt x="3242" y="103"/>
                    <a:pt x="191" y="510"/>
                    <a:pt x="1" y="3141"/>
                  </a:cubicBezTo>
                  <a:lnTo>
                    <a:pt x="306" y="3399"/>
                  </a:lnTo>
                  <a:lnTo>
                    <a:pt x="3181" y="3399"/>
                  </a:lnTo>
                  <a:cubicBezTo>
                    <a:pt x="3513" y="3399"/>
                    <a:pt x="3839" y="3521"/>
                    <a:pt x="4090" y="3745"/>
                  </a:cubicBezTo>
                  <a:cubicBezTo>
                    <a:pt x="4153" y="3805"/>
                    <a:pt x="4234" y="3834"/>
                    <a:pt x="4316" y="3834"/>
                  </a:cubicBezTo>
                  <a:cubicBezTo>
                    <a:pt x="4409" y="3834"/>
                    <a:pt x="4502" y="3796"/>
                    <a:pt x="4571" y="3724"/>
                  </a:cubicBezTo>
                  <a:cubicBezTo>
                    <a:pt x="5954" y="2246"/>
                    <a:pt x="4835" y="510"/>
                    <a:pt x="4679" y="259"/>
                  </a:cubicBezTo>
                  <a:cubicBezTo>
                    <a:pt x="4583" y="106"/>
                    <a:pt x="4397" y="1"/>
                    <a:pt x="4257" y="1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53" name="Google Shape;16753;p86"/>
            <p:cNvSpPr/>
            <p:nvPr/>
          </p:nvSpPr>
          <p:spPr>
            <a:xfrm>
              <a:off x="855936" y="2664160"/>
              <a:ext cx="131281" cy="34938"/>
            </a:xfrm>
            <a:custGeom>
              <a:avLst/>
              <a:gdLst/>
              <a:ahLst/>
              <a:cxnLst/>
              <a:rect l="l" t="t" r="r" b="b"/>
              <a:pathLst>
                <a:path w="5005" h="1332" extrusionOk="0">
                  <a:moveTo>
                    <a:pt x="4103" y="1"/>
                  </a:moveTo>
                  <a:cubicBezTo>
                    <a:pt x="1458" y="1"/>
                    <a:pt x="394" y="469"/>
                    <a:pt x="1" y="726"/>
                  </a:cubicBezTo>
                  <a:lnTo>
                    <a:pt x="96" y="896"/>
                  </a:lnTo>
                  <a:lnTo>
                    <a:pt x="2991" y="896"/>
                  </a:lnTo>
                  <a:cubicBezTo>
                    <a:pt x="3323" y="896"/>
                    <a:pt x="3649" y="1018"/>
                    <a:pt x="3900" y="1242"/>
                  </a:cubicBezTo>
                  <a:cubicBezTo>
                    <a:pt x="3963" y="1302"/>
                    <a:pt x="4044" y="1331"/>
                    <a:pt x="4126" y="1331"/>
                  </a:cubicBezTo>
                  <a:cubicBezTo>
                    <a:pt x="4219" y="1331"/>
                    <a:pt x="4312" y="1293"/>
                    <a:pt x="4381" y="1221"/>
                  </a:cubicBezTo>
                  <a:cubicBezTo>
                    <a:pt x="4686" y="909"/>
                    <a:pt x="4903" y="516"/>
                    <a:pt x="5005" y="89"/>
                  </a:cubicBezTo>
                  <a:cubicBezTo>
                    <a:pt x="4706" y="41"/>
                    <a:pt x="4401" y="14"/>
                    <a:pt x="4103" y="1"/>
                  </a:cubicBezTo>
                  <a:close/>
                </a:path>
              </a:pathLst>
            </a:custGeom>
            <a:solidFill>
              <a:srgbClr val="C8D3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54" name="Google Shape;16754;p86"/>
            <p:cNvSpPr/>
            <p:nvPr/>
          </p:nvSpPr>
          <p:spPr>
            <a:xfrm>
              <a:off x="1011926" y="2574164"/>
              <a:ext cx="41811" cy="53745"/>
            </a:xfrm>
            <a:custGeom>
              <a:avLst/>
              <a:gdLst/>
              <a:ahLst/>
              <a:cxnLst/>
              <a:rect l="l" t="t" r="r" b="b"/>
              <a:pathLst>
                <a:path w="1594" h="2049" extrusionOk="0">
                  <a:moveTo>
                    <a:pt x="800" y="1"/>
                  </a:moveTo>
                  <a:cubicBezTo>
                    <a:pt x="360" y="1"/>
                    <a:pt x="0" y="360"/>
                    <a:pt x="0" y="801"/>
                  </a:cubicBezTo>
                  <a:lnTo>
                    <a:pt x="0" y="1255"/>
                  </a:lnTo>
                  <a:cubicBezTo>
                    <a:pt x="0" y="1696"/>
                    <a:pt x="360" y="2049"/>
                    <a:pt x="800" y="2049"/>
                  </a:cubicBezTo>
                  <a:cubicBezTo>
                    <a:pt x="1234" y="2049"/>
                    <a:pt x="1594" y="1696"/>
                    <a:pt x="1594" y="1255"/>
                  </a:cubicBezTo>
                  <a:lnTo>
                    <a:pt x="1594" y="801"/>
                  </a:lnTo>
                  <a:cubicBezTo>
                    <a:pt x="1594" y="360"/>
                    <a:pt x="1234" y="1"/>
                    <a:pt x="800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55" name="Google Shape;16755;p86"/>
            <p:cNvSpPr/>
            <p:nvPr/>
          </p:nvSpPr>
          <p:spPr>
            <a:xfrm>
              <a:off x="1029893" y="2574164"/>
              <a:ext cx="23843" cy="41837"/>
            </a:xfrm>
            <a:custGeom>
              <a:avLst/>
              <a:gdLst/>
              <a:ahLst/>
              <a:cxnLst/>
              <a:rect l="l" t="t" r="r" b="b"/>
              <a:pathLst>
                <a:path w="909" h="1595" extrusionOk="0">
                  <a:moveTo>
                    <a:pt x="115" y="1"/>
                  </a:moveTo>
                  <a:cubicBezTo>
                    <a:pt x="75" y="8"/>
                    <a:pt x="34" y="8"/>
                    <a:pt x="0" y="14"/>
                  </a:cubicBezTo>
                  <a:lnTo>
                    <a:pt x="0" y="1140"/>
                  </a:lnTo>
                  <a:cubicBezTo>
                    <a:pt x="0" y="1391"/>
                    <a:pt x="204" y="1594"/>
                    <a:pt x="454" y="1594"/>
                  </a:cubicBezTo>
                  <a:cubicBezTo>
                    <a:pt x="705" y="1594"/>
                    <a:pt x="909" y="1391"/>
                    <a:pt x="909" y="1140"/>
                  </a:cubicBezTo>
                  <a:lnTo>
                    <a:pt x="909" y="801"/>
                  </a:lnTo>
                  <a:cubicBezTo>
                    <a:pt x="909" y="360"/>
                    <a:pt x="556" y="8"/>
                    <a:pt x="115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56" name="Google Shape;16756;p86"/>
            <p:cNvSpPr/>
            <p:nvPr/>
          </p:nvSpPr>
          <p:spPr>
            <a:xfrm>
              <a:off x="1023834" y="2580224"/>
              <a:ext cx="17994" cy="17994"/>
            </a:xfrm>
            <a:custGeom>
              <a:avLst/>
              <a:gdLst/>
              <a:ahLst/>
              <a:cxnLst/>
              <a:rect l="l" t="t" r="r" b="b"/>
              <a:pathLst>
                <a:path w="686" h="686" extrusionOk="0">
                  <a:moveTo>
                    <a:pt x="346" y="0"/>
                  </a:moveTo>
                  <a:cubicBezTo>
                    <a:pt x="157" y="0"/>
                    <a:pt x="1" y="150"/>
                    <a:pt x="1" y="339"/>
                  </a:cubicBezTo>
                  <a:cubicBezTo>
                    <a:pt x="1" y="529"/>
                    <a:pt x="157" y="685"/>
                    <a:pt x="346" y="685"/>
                  </a:cubicBezTo>
                  <a:cubicBezTo>
                    <a:pt x="529" y="685"/>
                    <a:pt x="685" y="529"/>
                    <a:pt x="685" y="339"/>
                  </a:cubicBezTo>
                  <a:cubicBezTo>
                    <a:pt x="685" y="150"/>
                    <a:pt x="529" y="0"/>
                    <a:pt x="34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57" name="Google Shape;16757;p86"/>
            <p:cNvSpPr/>
            <p:nvPr/>
          </p:nvSpPr>
          <p:spPr>
            <a:xfrm>
              <a:off x="849667" y="2658127"/>
              <a:ext cx="121733" cy="30138"/>
            </a:xfrm>
            <a:custGeom>
              <a:avLst/>
              <a:gdLst/>
              <a:ahLst/>
              <a:cxnLst/>
              <a:rect l="l" t="t" r="r" b="b"/>
              <a:pathLst>
                <a:path w="4641" h="1149" extrusionOk="0">
                  <a:moveTo>
                    <a:pt x="4342" y="0"/>
                  </a:moveTo>
                  <a:cubicBezTo>
                    <a:pt x="1555" y="0"/>
                    <a:pt x="457" y="516"/>
                    <a:pt x="57" y="807"/>
                  </a:cubicBezTo>
                  <a:lnTo>
                    <a:pt x="57" y="821"/>
                  </a:lnTo>
                  <a:cubicBezTo>
                    <a:pt x="1" y="994"/>
                    <a:pt x="138" y="1148"/>
                    <a:pt x="298" y="1148"/>
                  </a:cubicBezTo>
                  <a:cubicBezTo>
                    <a:pt x="332" y="1148"/>
                    <a:pt x="368" y="1141"/>
                    <a:pt x="402" y="1126"/>
                  </a:cubicBezTo>
                  <a:cubicBezTo>
                    <a:pt x="775" y="895"/>
                    <a:pt x="1806" y="455"/>
                    <a:pt x="4342" y="455"/>
                  </a:cubicBezTo>
                  <a:cubicBezTo>
                    <a:pt x="4640" y="455"/>
                    <a:pt x="4640" y="0"/>
                    <a:pt x="4342" y="0"/>
                  </a:cubicBezTo>
                  <a:close/>
                </a:path>
              </a:pathLst>
            </a:custGeom>
            <a:solidFill>
              <a:srgbClr val="C1CE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758" name="Google Shape;16758;p86"/>
          <p:cNvGrpSpPr/>
          <p:nvPr/>
        </p:nvGrpSpPr>
        <p:grpSpPr>
          <a:xfrm>
            <a:off x="4417026" y="3365366"/>
            <a:ext cx="332728" cy="370053"/>
            <a:chOff x="4417026" y="3365366"/>
            <a:chExt cx="332728" cy="370053"/>
          </a:xfrm>
        </p:grpSpPr>
        <p:sp>
          <p:nvSpPr>
            <p:cNvPr id="16759" name="Google Shape;16759;p86"/>
            <p:cNvSpPr/>
            <p:nvPr/>
          </p:nvSpPr>
          <p:spPr>
            <a:xfrm>
              <a:off x="4486352" y="3547402"/>
              <a:ext cx="194050" cy="188017"/>
            </a:xfrm>
            <a:custGeom>
              <a:avLst/>
              <a:gdLst/>
              <a:ahLst/>
              <a:cxnLst/>
              <a:rect l="l" t="t" r="r" b="b"/>
              <a:pathLst>
                <a:path w="7398" h="7168" extrusionOk="0">
                  <a:moveTo>
                    <a:pt x="0" y="0"/>
                  </a:moveTo>
                  <a:lnTo>
                    <a:pt x="3465" y="3933"/>
                  </a:lnTo>
                  <a:lnTo>
                    <a:pt x="3045" y="6903"/>
                  </a:lnTo>
                  <a:cubicBezTo>
                    <a:pt x="3024" y="7045"/>
                    <a:pt x="3133" y="7167"/>
                    <a:pt x="3275" y="7167"/>
                  </a:cubicBezTo>
                  <a:lnTo>
                    <a:pt x="4130" y="7167"/>
                  </a:lnTo>
                  <a:cubicBezTo>
                    <a:pt x="4272" y="7167"/>
                    <a:pt x="4380" y="7045"/>
                    <a:pt x="4360" y="6903"/>
                  </a:cubicBezTo>
                  <a:lnTo>
                    <a:pt x="3933" y="3933"/>
                  </a:lnTo>
                  <a:lnTo>
                    <a:pt x="7398" y="0"/>
                  </a:ln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60" name="Google Shape;16760;p86"/>
            <p:cNvSpPr/>
            <p:nvPr/>
          </p:nvSpPr>
          <p:spPr>
            <a:xfrm>
              <a:off x="4572071" y="3656598"/>
              <a:ext cx="22610" cy="30269"/>
            </a:xfrm>
            <a:custGeom>
              <a:avLst/>
              <a:gdLst/>
              <a:ahLst/>
              <a:cxnLst/>
              <a:rect l="l" t="t" r="r" b="b"/>
              <a:pathLst>
                <a:path w="862" h="1154" extrusionOk="0">
                  <a:moveTo>
                    <a:pt x="170" y="0"/>
                  </a:moveTo>
                  <a:lnTo>
                    <a:pt x="0" y="1153"/>
                  </a:lnTo>
                  <a:lnTo>
                    <a:pt x="862" y="1153"/>
                  </a:lnTo>
                  <a:lnTo>
                    <a:pt x="699" y="0"/>
                  </a:lnTo>
                  <a:close/>
                </a:path>
              </a:pathLst>
            </a:custGeom>
            <a:solidFill>
              <a:srgbClr val="788A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61" name="Google Shape;16761;p86"/>
            <p:cNvSpPr/>
            <p:nvPr/>
          </p:nvSpPr>
          <p:spPr>
            <a:xfrm>
              <a:off x="4583271" y="3619482"/>
              <a:ext cx="147465" cy="43175"/>
            </a:xfrm>
            <a:custGeom>
              <a:avLst/>
              <a:gdLst/>
              <a:ahLst/>
              <a:cxnLst/>
              <a:rect l="l" t="t" r="r" b="b"/>
              <a:pathLst>
                <a:path w="5622" h="1646" extrusionOk="0">
                  <a:moveTo>
                    <a:pt x="4170" y="0"/>
                  </a:moveTo>
                  <a:cubicBezTo>
                    <a:pt x="3937" y="0"/>
                    <a:pt x="3704" y="8"/>
                    <a:pt x="3472" y="25"/>
                  </a:cubicBezTo>
                  <a:lnTo>
                    <a:pt x="1" y="1185"/>
                  </a:lnTo>
                  <a:lnTo>
                    <a:pt x="1" y="1422"/>
                  </a:lnTo>
                  <a:cubicBezTo>
                    <a:pt x="646" y="1580"/>
                    <a:pt x="1240" y="1645"/>
                    <a:pt x="1782" y="1645"/>
                  </a:cubicBezTo>
                  <a:cubicBezTo>
                    <a:pt x="3729" y="1645"/>
                    <a:pt x="5000" y="801"/>
                    <a:pt x="5520" y="371"/>
                  </a:cubicBezTo>
                  <a:cubicBezTo>
                    <a:pt x="5622" y="276"/>
                    <a:pt x="5574" y="107"/>
                    <a:pt x="5432" y="80"/>
                  </a:cubicBezTo>
                  <a:cubicBezTo>
                    <a:pt x="5013" y="27"/>
                    <a:pt x="4591" y="0"/>
                    <a:pt x="4170" y="0"/>
                  </a:cubicBez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62" name="Google Shape;16762;p86"/>
            <p:cNvSpPr/>
            <p:nvPr/>
          </p:nvSpPr>
          <p:spPr>
            <a:xfrm>
              <a:off x="4583271" y="3555455"/>
              <a:ext cx="166482" cy="95110"/>
            </a:xfrm>
            <a:custGeom>
              <a:avLst/>
              <a:gdLst/>
              <a:ahLst/>
              <a:cxnLst/>
              <a:rect l="l" t="t" r="r" b="b"/>
              <a:pathLst>
                <a:path w="6347" h="3626" extrusionOk="0">
                  <a:moveTo>
                    <a:pt x="6154" y="0"/>
                  </a:moveTo>
                  <a:cubicBezTo>
                    <a:pt x="6142" y="0"/>
                    <a:pt x="6130" y="2"/>
                    <a:pt x="6117" y="5"/>
                  </a:cubicBezTo>
                  <a:cubicBezTo>
                    <a:pt x="1757" y="995"/>
                    <a:pt x="1" y="3626"/>
                    <a:pt x="1" y="3626"/>
                  </a:cubicBezTo>
                  <a:cubicBezTo>
                    <a:pt x="3893" y="3070"/>
                    <a:pt x="5703" y="1029"/>
                    <a:pt x="6273" y="242"/>
                  </a:cubicBezTo>
                  <a:cubicBezTo>
                    <a:pt x="6346" y="138"/>
                    <a:pt x="6270" y="0"/>
                    <a:pt x="6154" y="0"/>
                  </a:cubicBez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63" name="Google Shape;16763;p86"/>
            <p:cNvSpPr/>
            <p:nvPr/>
          </p:nvSpPr>
          <p:spPr>
            <a:xfrm>
              <a:off x="4436016" y="3619482"/>
              <a:ext cx="147465" cy="43175"/>
            </a:xfrm>
            <a:custGeom>
              <a:avLst/>
              <a:gdLst/>
              <a:ahLst/>
              <a:cxnLst/>
              <a:rect l="l" t="t" r="r" b="b"/>
              <a:pathLst>
                <a:path w="5622" h="1646" extrusionOk="0">
                  <a:moveTo>
                    <a:pt x="1452" y="0"/>
                  </a:moveTo>
                  <a:cubicBezTo>
                    <a:pt x="1031" y="0"/>
                    <a:pt x="609" y="27"/>
                    <a:pt x="190" y="80"/>
                  </a:cubicBezTo>
                  <a:cubicBezTo>
                    <a:pt x="48" y="107"/>
                    <a:pt x="0" y="276"/>
                    <a:pt x="102" y="371"/>
                  </a:cubicBezTo>
                  <a:cubicBezTo>
                    <a:pt x="622" y="801"/>
                    <a:pt x="1893" y="1645"/>
                    <a:pt x="3840" y="1645"/>
                  </a:cubicBezTo>
                  <a:cubicBezTo>
                    <a:pt x="4382" y="1645"/>
                    <a:pt x="4976" y="1580"/>
                    <a:pt x="5621" y="1422"/>
                  </a:cubicBezTo>
                  <a:lnTo>
                    <a:pt x="5621" y="1185"/>
                  </a:lnTo>
                  <a:lnTo>
                    <a:pt x="2150" y="25"/>
                  </a:lnTo>
                  <a:cubicBezTo>
                    <a:pt x="1918" y="8"/>
                    <a:pt x="1685" y="0"/>
                    <a:pt x="1452" y="0"/>
                  </a:cubicBez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64" name="Google Shape;16764;p86"/>
            <p:cNvSpPr/>
            <p:nvPr/>
          </p:nvSpPr>
          <p:spPr>
            <a:xfrm>
              <a:off x="4430928" y="3444082"/>
              <a:ext cx="46191" cy="45535"/>
            </a:xfrm>
            <a:custGeom>
              <a:avLst/>
              <a:gdLst/>
              <a:ahLst/>
              <a:cxnLst/>
              <a:rect l="l" t="t" r="r" b="b"/>
              <a:pathLst>
                <a:path w="1761" h="1736" extrusionOk="0">
                  <a:moveTo>
                    <a:pt x="203" y="1"/>
                  </a:moveTo>
                  <a:cubicBezTo>
                    <a:pt x="88" y="1"/>
                    <a:pt x="1" y="110"/>
                    <a:pt x="25" y="230"/>
                  </a:cubicBezTo>
                  <a:lnTo>
                    <a:pt x="330" y="1532"/>
                  </a:lnTo>
                  <a:lnTo>
                    <a:pt x="1761" y="1735"/>
                  </a:lnTo>
                  <a:lnTo>
                    <a:pt x="1557" y="305"/>
                  </a:lnTo>
                  <a:lnTo>
                    <a:pt x="249" y="6"/>
                  </a:lnTo>
                  <a:cubicBezTo>
                    <a:pt x="233" y="2"/>
                    <a:pt x="218" y="1"/>
                    <a:pt x="203" y="1"/>
                  </a:cubicBez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65" name="Google Shape;16765;p86"/>
            <p:cNvSpPr/>
            <p:nvPr/>
          </p:nvSpPr>
          <p:spPr>
            <a:xfrm>
              <a:off x="4464135" y="3435899"/>
              <a:ext cx="92487" cy="118874"/>
            </a:xfrm>
            <a:custGeom>
              <a:avLst/>
              <a:gdLst/>
              <a:ahLst/>
              <a:cxnLst/>
              <a:rect l="l" t="t" r="r" b="b"/>
              <a:pathLst>
                <a:path w="3526" h="4532" extrusionOk="0">
                  <a:moveTo>
                    <a:pt x="189" y="1"/>
                  </a:moveTo>
                  <a:cubicBezTo>
                    <a:pt x="87" y="1"/>
                    <a:pt x="1" y="84"/>
                    <a:pt x="6" y="190"/>
                  </a:cubicBezTo>
                  <a:cubicBezTo>
                    <a:pt x="20" y="786"/>
                    <a:pt x="88" y="2230"/>
                    <a:pt x="467" y="3187"/>
                  </a:cubicBezTo>
                  <a:cubicBezTo>
                    <a:pt x="739" y="3885"/>
                    <a:pt x="1152" y="4441"/>
                    <a:pt x="1810" y="4522"/>
                  </a:cubicBezTo>
                  <a:cubicBezTo>
                    <a:pt x="1860" y="4528"/>
                    <a:pt x="1910" y="4531"/>
                    <a:pt x="1960" y="4531"/>
                  </a:cubicBezTo>
                  <a:cubicBezTo>
                    <a:pt x="2577" y="4531"/>
                    <a:pt x="3120" y="4073"/>
                    <a:pt x="3302" y="3458"/>
                  </a:cubicBezTo>
                  <a:cubicBezTo>
                    <a:pt x="3526" y="2725"/>
                    <a:pt x="3322" y="1932"/>
                    <a:pt x="2780" y="1396"/>
                  </a:cubicBezTo>
                  <a:cubicBezTo>
                    <a:pt x="2142" y="759"/>
                    <a:pt x="813" y="217"/>
                    <a:pt x="257" y="13"/>
                  </a:cubicBezTo>
                  <a:cubicBezTo>
                    <a:pt x="234" y="5"/>
                    <a:pt x="211" y="1"/>
                    <a:pt x="189" y="1"/>
                  </a:cubicBezTo>
                  <a:close/>
                </a:path>
              </a:pathLst>
            </a:custGeom>
            <a:solidFill>
              <a:srgbClr val="E3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66" name="Google Shape;16766;p86"/>
            <p:cNvSpPr/>
            <p:nvPr/>
          </p:nvSpPr>
          <p:spPr>
            <a:xfrm>
              <a:off x="4422481" y="3476791"/>
              <a:ext cx="121681" cy="88867"/>
            </a:xfrm>
            <a:custGeom>
              <a:avLst/>
              <a:gdLst/>
              <a:ahLst/>
              <a:cxnLst/>
              <a:rect l="l" t="t" r="r" b="b"/>
              <a:pathLst>
                <a:path w="4639" h="3388" extrusionOk="0">
                  <a:moveTo>
                    <a:pt x="225" y="0"/>
                  </a:moveTo>
                  <a:cubicBezTo>
                    <a:pt x="89" y="0"/>
                    <a:pt x="1" y="129"/>
                    <a:pt x="48" y="251"/>
                  </a:cubicBezTo>
                  <a:cubicBezTo>
                    <a:pt x="252" y="807"/>
                    <a:pt x="788" y="2143"/>
                    <a:pt x="1425" y="2780"/>
                  </a:cubicBezTo>
                  <a:cubicBezTo>
                    <a:pt x="1823" y="3174"/>
                    <a:pt x="2357" y="3388"/>
                    <a:pt x="2903" y="3388"/>
                  </a:cubicBezTo>
                  <a:cubicBezTo>
                    <a:pt x="3100" y="3388"/>
                    <a:pt x="3299" y="3360"/>
                    <a:pt x="3493" y="3302"/>
                  </a:cubicBezTo>
                  <a:cubicBezTo>
                    <a:pt x="4157" y="3106"/>
                    <a:pt x="4639" y="2489"/>
                    <a:pt x="4551" y="1804"/>
                  </a:cubicBezTo>
                  <a:cubicBezTo>
                    <a:pt x="4469" y="1153"/>
                    <a:pt x="3913" y="739"/>
                    <a:pt x="3222" y="461"/>
                  </a:cubicBezTo>
                  <a:cubicBezTo>
                    <a:pt x="2259" y="88"/>
                    <a:pt x="815" y="14"/>
                    <a:pt x="225" y="0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67" name="Google Shape;16767;p86"/>
            <p:cNvSpPr/>
            <p:nvPr/>
          </p:nvSpPr>
          <p:spPr>
            <a:xfrm>
              <a:off x="4689818" y="3444082"/>
              <a:ext cx="46007" cy="45535"/>
            </a:xfrm>
            <a:custGeom>
              <a:avLst/>
              <a:gdLst/>
              <a:ahLst/>
              <a:cxnLst/>
              <a:rect l="l" t="t" r="r" b="b"/>
              <a:pathLst>
                <a:path w="1754" h="1736" extrusionOk="0">
                  <a:moveTo>
                    <a:pt x="1551" y="1"/>
                  </a:moveTo>
                  <a:cubicBezTo>
                    <a:pt x="1536" y="1"/>
                    <a:pt x="1521" y="2"/>
                    <a:pt x="1506" y="6"/>
                  </a:cubicBezTo>
                  <a:lnTo>
                    <a:pt x="204" y="305"/>
                  </a:lnTo>
                  <a:lnTo>
                    <a:pt x="0" y="1735"/>
                  </a:lnTo>
                  <a:lnTo>
                    <a:pt x="1424" y="1532"/>
                  </a:lnTo>
                  <a:lnTo>
                    <a:pt x="1729" y="230"/>
                  </a:lnTo>
                  <a:cubicBezTo>
                    <a:pt x="1753" y="110"/>
                    <a:pt x="1666" y="1"/>
                    <a:pt x="1551" y="1"/>
                  </a:cubicBez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68" name="Google Shape;16768;p86"/>
            <p:cNvSpPr/>
            <p:nvPr/>
          </p:nvSpPr>
          <p:spPr>
            <a:xfrm>
              <a:off x="4610131" y="3435899"/>
              <a:ext cx="92487" cy="118874"/>
            </a:xfrm>
            <a:custGeom>
              <a:avLst/>
              <a:gdLst/>
              <a:ahLst/>
              <a:cxnLst/>
              <a:rect l="l" t="t" r="r" b="b"/>
              <a:pathLst>
                <a:path w="3526" h="4532" extrusionOk="0">
                  <a:moveTo>
                    <a:pt x="3337" y="1"/>
                  </a:moveTo>
                  <a:cubicBezTo>
                    <a:pt x="3315" y="1"/>
                    <a:pt x="3292" y="5"/>
                    <a:pt x="3269" y="13"/>
                  </a:cubicBezTo>
                  <a:cubicBezTo>
                    <a:pt x="2713" y="217"/>
                    <a:pt x="1384" y="759"/>
                    <a:pt x="746" y="1396"/>
                  </a:cubicBezTo>
                  <a:cubicBezTo>
                    <a:pt x="204" y="1932"/>
                    <a:pt x="1" y="2725"/>
                    <a:pt x="224" y="3458"/>
                  </a:cubicBezTo>
                  <a:cubicBezTo>
                    <a:pt x="406" y="4073"/>
                    <a:pt x="949" y="4531"/>
                    <a:pt x="1572" y="4531"/>
                  </a:cubicBezTo>
                  <a:cubicBezTo>
                    <a:pt x="1622" y="4531"/>
                    <a:pt x="1672" y="4528"/>
                    <a:pt x="1723" y="4522"/>
                  </a:cubicBezTo>
                  <a:cubicBezTo>
                    <a:pt x="2374" y="4441"/>
                    <a:pt x="2787" y="3885"/>
                    <a:pt x="3059" y="3187"/>
                  </a:cubicBezTo>
                  <a:cubicBezTo>
                    <a:pt x="3438" y="2230"/>
                    <a:pt x="3506" y="786"/>
                    <a:pt x="3520" y="190"/>
                  </a:cubicBezTo>
                  <a:cubicBezTo>
                    <a:pt x="3525" y="84"/>
                    <a:pt x="3439" y="1"/>
                    <a:pt x="3337" y="1"/>
                  </a:cubicBezTo>
                  <a:close/>
                </a:path>
              </a:pathLst>
            </a:custGeom>
            <a:solidFill>
              <a:srgbClr val="E3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69" name="Google Shape;16769;p86"/>
            <p:cNvSpPr/>
            <p:nvPr/>
          </p:nvSpPr>
          <p:spPr>
            <a:xfrm>
              <a:off x="4622590" y="3476791"/>
              <a:ext cx="121681" cy="88867"/>
            </a:xfrm>
            <a:custGeom>
              <a:avLst/>
              <a:gdLst/>
              <a:ahLst/>
              <a:cxnLst/>
              <a:rect l="l" t="t" r="r" b="b"/>
              <a:pathLst>
                <a:path w="4639" h="3388" extrusionOk="0">
                  <a:moveTo>
                    <a:pt x="4414" y="0"/>
                  </a:moveTo>
                  <a:cubicBezTo>
                    <a:pt x="3824" y="14"/>
                    <a:pt x="2380" y="88"/>
                    <a:pt x="1417" y="461"/>
                  </a:cubicBezTo>
                  <a:cubicBezTo>
                    <a:pt x="726" y="739"/>
                    <a:pt x="170" y="1153"/>
                    <a:pt x="88" y="1804"/>
                  </a:cubicBezTo>
                  <a:cubicBezTo>
                    <a:pt x="0" y="2489"/>
                    <a:pt x="482" y="3106"/>
                    <a:pt x="1146" y="3302"/>
                  </a:cubicBezTo>
                  <a:cubicBezTo>
                    <a:pt x="1340" y="3360"/>
                    <a:pt x="1539" y="3388"/>
                    <a:pt x="1736" y="3388"/>
                  </a:cubicBezTo>
                  <a:cubicBezTo>
                    <a:pt x="2282" y="3388"/>
                    <a:pt x="2816" y="3174"/>
                    <a:pt x="3214" y="2780"/>
                  </a:cubicBezTo>
                  <a:cubicBezTo>
                    <a:pt x="3852" y="2143"/>
                    <a:pt x="4387" y="807"/>
                    <a:pt x="4591" y="251"/>
                  </a:cubicBezTo>
                  <a:cubicBezTo>
                    <a:pt x="4638" y="129"/>
                    <a:pt x="4550" y="0"/>
                    <a:pt x="4414" y="0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70" name="Google Shape;16770;p86"/>
            <p:cNvSpPr/>
            <p:nvPr/>
          </p:nvSpPr>
          <p:spPr>
            <a:xfrm>
              <a:off x="4560687" y="3365366"/>
              <a:ext cx="45378" cy="62532"/>
            </a:xfrm>
            <a:custGeom>
              <a:avLst/>
              <a:gdLst/>
              <a:ahLst/>
              <a:cxnLst/>
              <a:rect l="l" t="t" r="r" b="b"/>
              <a:pathLst>
                <a:path w="1730" h="2384" extrusionOk="0">
                  <a:moveTo>
                    <a:pt x="865" y="0"/>
                  </a:moveTo>
                  <a:cubicBezTo>
                    <a:pt x="804" y="0"/>
                    <a:pt x="743" y="31"/>
                    <a:pt x="706" y="92"/>
                  </a:cubicBezTo>
                  <a:lnTo>
                    <a:pt x="1" y="1224"/>
                  </a:lnTo>
                  <a:lnTo>
                    <a:pt x="862" y="2384"/>
                  </a:lnTo>
                  <a:lnTo>
                    <a:pt x="1730" y="1224"/>
                  </a:lnTo>
                  <a:lnTo>
                    <a:pt x="1024" y="92"/>
                  </a:lnTo>
                  <a:cubicBezTo>
                    <a:pt x="987" y="31"/>
                    <a:pt x="926" y="0"/>
                    <a:pt x="865" y="0"/>
                  </a:cubicBezTo>
                  <a:close/>
                </a:path>
              </a:pathLst>
            </a:custGeom>
            <a:solidFill>
              <a:srgbClr val="B0BB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71" name="Google Shape;16771;p86"/>
            <p:cNvSpPr/>
            <p:nvPr/>
          </p:nvSpPr>
          <p:spPr>
            <a:xfrm>
              <a:off x="4551271" y="3382730"/>
              <a:ext cx="86638" cy="128343"/>
            </a:xfrm>
            <a:custGeom>
              <a:avLst/>
              <a:gdLst/>
              <a:ahLst/>
              <a:cxnLst/>
              <a:rect l="l" t="t" r="r" b="b"/>
              <a:pathLst>
                <a:path w="3303" h="4893" extrusionOk="0">
                  <a:moveTo>
                    <a:pt x="2331" y="1"/>
                  </a:moveTo>
                  <a:cubicBezTo>
                    <a:pt x="2281" y="1"/>
                    <a:pt x="2230" y="20"/>
                    <a:pt x="2190" y="60"/>
                  </a:cubicBezTo>
                  <a:cubicBezTo>
                    <a:pt x="1783" y="488"/>
                    <a:pt x="814" y="1559"/>
                    <a:pt x="400" y="2501"/>
                  </a:cubicBezTo>
                  <a:cubicBezTo>
                    <a:pt x="102" y="3193"/>
                    <a:pt x="0" y="3878"/>
                    <a:pt x="407" y="4393"/>
                  </a:cubicBezTo>
                  <a:cubicBezTo>
                    <a:pt x="667" y="4728"/>
                    <a:pt x="1063" y="4892"/>
                    <a:pt x="1471" y="4892"/>
                  </a:cubicBezTo>
                  <a:cubicBezTo>
                    <a:pt x="1723" y="4892"/>
                    <a:pt x="1980" y="4829"/>
                    <a:pt x="2211" y="4705"/>
                  </a:cubicBezTo>
                  <a:cubicBezTo>
                    <a:pt x="2889" y="4339"/>
                    <a:pt x="3302" y="3634"/>
                    <a:pt x="3302" y="2874"/>
                  </a:cubicBezTo>
                  <a:cubicBezTo>
                    <a:pt x="3302" y="1972"/>
                    <a:pt x="2740" y="650"/>
                    <a:pt x="2495" y="108"/>
                  </a:cubicBezTo>
                  <a:cubicBezTo>
                    <a:pt x="2464" y="37"/>
                    <a:pt x="2399" y="1"/>
                    <a:pt x="2331" y="1"/>
                  </a:cubicBez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72" name="Google Shape;16772;p86"/>
            <p:cNvSpPr/>
            <p:nvPr/>
          </p:nvSpPr>
          <p:spPr>
            <a:xfrm>
              <a:off x="4528844" y="3382730"/>
              <a:ext cx="86638" cy="128343"/>
            </a:xfrm>
            <a:custGeom>
              <a:avLst/>
              <a:gdLst/>
              <a:ahLst/>
              <a:cxnLst/>
              <a:rect l="l" t="t" r="r" b="b"/>
              <a:pathLst>
                <a:path w="3303" h="4893" extrusionOk="0">
                  <a:moveTo>
                    <a:pt x="972" y="1"/>
                  </a:moveTo>
                  <a:cubicBezTo>
                    <a:pt x="904" y="1"/>
                    <a:pt x="839" y="37"/>
                    <a:pt x="808" y="108"/>
                  </a:cubicBezTo>
                  <a:cubicBezTo>
                    <a:pt x="564" y="650"/>
                    <a:pt x="1" y="1972"/>
                    <a:pt x="1" y="2874"/>
                  </a:cubicBezTo>
                  <a:cubicBezTo>
                    <a:pt x="1" y="3634"/>
                    <a:pt x="414" y="4339"/>
                    <a:pt x="1092" y="4705"/>
                  </a:cubicBezTo>
                  <a:cubicBezTo>
                    <a:pt x="1323" y="4829"/>
                    <a:pt x="1580" y="4892"/>
                    <a:pt x="1832" y="4892"/>
                  </a:cubicBezTo>
                  <a:cubicBezTo>
                    <a:pt x="2240" y="4892"/>
                    <a:pt x="2636" y="4728"/>
                    <a:pt x="2896" y="4393"/>
                  </a:cubicBezTo>
                  <a:cubicBezTo>
                    <a:pt x="3303" y="3878"/>
                    <a:pt x="3201" y="3193"/>
                    <a:pt x="2903" y="2501"/>
                  </a:cubicBezTo>
                  <a:cubicBezTo>
                    <a:pt x="2489" y="1559"/>
                    <a:pt x="1520" y="488"/>
                    <a:pt x="1113" y="60"/>
                  </a:cubicBezTo>
                  <a:cubicBezTo>
                    <a:pt x="1073" y="20"/>
                    <a:pt x="1022" y="1"/>
                    <a:pt x="972" y="1"/>
                  </a:cubicBezTo>
                  <a:close/>
                </a:path>
              </a:pathLst>
            </a:custGeom>
            <a:solidFill>
              <a:srgbClr val="788A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73" name="Google Shape;16773;p86"/>
            <p:cNvSpPr/>
            <p:nvPr/>
          </p:nvSpPr>
          <p:spPr>
            <a:xfrm>
              <a:off x="4417026" y="3555455"/>
              <a:ext cx="166456" cy="95110"/>
            </a:xfrm>
            <a:custGeom>
              <a:avLst/>
              <a:gdLst/>
              <a:ahLst/>
              <a:cxnLst/>
              <a:rect l="l" t="t" r="r" b="b"/>
              <a:pathLst>
                <a:path w="6346" h="3626" extrusionOk="0">
                  <a:moveTo>
                    <a:pt x="197" y="0"/>
                  </a:moveTo>
                  <a:cubicBezTo>
                    <a:pt x="76" y="0"/>
                    <a:pt x="0" y="138"/>
                    <a:pt x="80" y="242"/>
                  </a:cubicBezTo>
                  <a:cubicBezTo>
                    <a:pt x="643" y="1029"/>
                    <a:pt x="2460" y="3070"/>
                    <a:pt x="6345" y="3626"/>
                  </a:cubicBezTo>
                  <a:cubicBezTo>
                    <a:pt x="6345" y="3626"/>
                    <a:pt x="4589" y="995"/>
                    <a:pt x="236" y="5"/>
                  </a:cubicBezTo>
                  <a:cubicBezTo>
                    <a:pt x="223" y="2"/>
                    <a:pt x="209" y="0"/>
                    <a:pt x="197" y="0"/>
                  </a:cubicBez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74" name="Google Shape;16774;p86"/>
            <p:cNvSpPr/>
            <p:nvPr/>
          </p:nvSpPr>
          <p:spPr>
            <a:xfrm>
              <a:off x="4560687" y="3478968"/>
              <a:ext cx="45378" cy="62401"/>
            </a:xfrm>
            <a:custGeom>
              <a:avLst/>
              <a:gdLst/>
              <a:ahLst/>
              <a:cxnLst/>
              <a:rect l="l" t="t" r="r" b="b"/>
              <a:pathLst>
                <a:path w="1730" h="2379" extrusionOk="0">
                  <a:moveTo>
                    <a:pt x="865" y="0"/>
                  </a:moveTo>
                  <a:cubicBezTo>
                    <a:pt x="804" y="0"/>
                    <a:pt x="743" y="29"/>
                    <a:pt x="706" y="87"/>
                  </a:cubicBezTo>
                  <a:lnTo>
                    <a:pt x="1" y="1226"/>
                  </a:lnTo>
                  <a:lnTo>
                    <a:pt x="862" y="2379"/>
                  </a:lnTo>
                  <a:lnTo>
                    <a:pt x="1730" y="1226"/>
                  </a:lnTo>
                  <a:lnTo>
                    <a:pt x="1024" y="87"/>
                  </a:lnTo>
                  <a:cubicBezTo>
                    <a:pt x="987" y="29"/>
                    <a:pt x="926" y="0"/>
                    <a:pt x="865" y="0"/>
                  </a:cubicBez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75" name="Google Shape;16775;p86"/>
            <p:cNvSpPr/>
            <p:nvPr/>
          </p:nvSpPr>
          <p:spPr>
            <a:xfrm>
              <a:off x="4551271" y="3496306"/>
              <a:ext cx="86638" cy="128422"/>
            </a:xfrm>
            <a:custGeom>
              <a:avLst/>
              <a:gdLst/>
              <a:ahLst/>
              <a:cxnLst/>
              <a:rect l="l" t="t" r="r" b="b"/>
              <a:pathLst>
                <a:path w="3303" h="4896" extrusionOk="0">
                  <a:moveTo>
                    <a:pt x="2329" y="1"/>
                  </a:moveTo>
                  <a:cubicBezTo>
                    <a:pt x="2280" y="1"/>
                    <a:pt x="2230" y="21"/>
                    <a:pt x="2190" y="63"/>
                  </a:cubicBezTo>
                  <a:cubicBezTo>
                    <a:pt x="1783" y="490"/>
                    <a:pt x="814" y="1562"/>
                    <a:pt x="400" y="2504"/>
                  </a:cubicBezTo>
                  <a:cubicBezTo>
                    <a:pt x="102" y="3189"/>
                    <a:pt x="0" y="3874"/>
                    <a:pt x="407" y="4396"/>
                  </a:cubicBezTo>
                  <a:cubicBezTo>
                    <a:pt x="667" y="4731"/>
                    <a:pt x="1063" y="4895"/>
                    <a:pt x="1471" y="4895"/>
                  </a:cubicBezTo>
                  <a:cubicBezTo>
                    <a:pt x="1723" y="4895"/>
                    <a:pt x="1980" y="4832"/>
                    <a:pt x="2211" y="4708"/>
                  </a:cubicBezTo>
                  <a:cubicBezTo>
                    <a:pt x="2889" y="4342"/>
                    <a:pt x="3302" y="3636"/>
                    <a:pt x="3302" y="2877"/>
                  </a:cubicBezTo>
                  <a:cubicBezTo>
                    <a:pt x="3302" y="1975"/>
                    <a:pt x="2740" y="653"/>
                    <a:pt x="2495" y="111"/>
                  </a:cubicBezTo>
                  <a:cubicBezTo>
                    <a:pt x="2464" y="40"/>
                    <a:pt x="2398" y="1"/>
                    <a:pt x="2329" y="1"/>
                  </a:cubicBezTo>
                  <a:close/>
                </a:path>
              </a:pathLst>
            </a:custGeom>
            <a:solidFill>
              <a:srgbClr val="788A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76" name="Google Shape;16776;p86"/>
            <p:cNvSpPr/>
            <p:nvPr/>
          </p:nvSpPr>
          <p:spPr>
            <a:xfrm>
              <a:off x="4528844" y="3496306"/>
              <a:ext cx="86638" cy="128422"/>
            </a:xfrm>
            <a:custGeom>
              <a:avLst/>
              <a:gdLst/>
              <a:ahLst/>
              <a:cxnLst/>
              <a:rect l="l" t="t" r="r" b="b"/>
              <a:pathLst>
                <a:path w="3303" h="4896" extrusionOk="0">
                  <a:moveTo>
                    <a:pt x="974" y="1"/>
                  </a:moveTo>
                  <a:cubicBezTo>
                    <a:pt x="905" y="1"/>
                    <a:pt x="839" y="40"/>
                    <a:pt x="808" y="111"/>
                  </a:cubicBezTo>
                  <a:cubicBezTo>
                    <a:pt x="564" y="653"/>
                    <a:pt x="1" y="1975"/>
                    <a:pt x="1" y="2877"/>
                  </a:cubicBezTo>
                  <a:cubicBezTo>
                    <a:pt x="1" y="3636"/>
                    <a:pt x="414" y="4342"/>
                    <a:pt x="1092" y="4708"/>
                  </a:cubicBezTo>
                  <a:cubicBezTo>
                    <a:pt x="1323" y="4832"/>
                    <a:pt x="1580" y="4895"/>
                    <a:pt x="1832" y="4895"/>
                  </a:cubicBezTo>
                  <a:cubicBezTo>
                    <a:pt x="2240" y="4895"/>
                    <a:pt x="2636" y="4731"/>
                    <a:pt x="2896" y="4396"/>
                  </a:cubicBezTo>
                  <a:cubicBezTo>
                    <a:pt x="3303" y="3874"/>
                    <a:pt x="3201" y="3189"/>
                    <a:pt x="2903" y="2504"/>
                  </a:cubicBezTo>
                  <a:cubicBezTo>
                    <a:pt x="2489" y="1562"/>
                    <a:pt x="1520" y="490"/>
                    <a:pt x="1113" y="63"/>
                  </a:cubicBezTo>
                  <a:cubicBezTo>
                    <a:pt x="1073" y="21"/>
                    <a:pt x="1023" y="1"/>
                    <a:pt x="974" y="1"/>
                  </a:cubicBez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777" name="Google Shape;16777;p86"/>
          <p:cNvGrpSpPr/>
          <p:nvPr/>
        </p:nvGrpSpPr>
        <p:grpSpPr>
          <a:xfrm>
            <a:off x="2497068" y="1980186"/>
            <a:ext cx="363994" cy="370105"/>
            <a:chOff x="2497068" y="1980186"/>
            <a:chExt cx="363994" cy="370105"/>
          </a:xfrm>
        </p:grpSpPr>
        <p:sp>
          <p:nvSpPr>
            <p:cNvPr id="16778" name="Google Shape;16778;p86"/>
            <p:cNvSpPr/>
            <p:nvPr/>
          </p:nvSpPr>
          <p:spPr>
            <a:xfrm>
              <a:off x="2702974" y="1980186"/>
              <a:ext cx="131832" cy="172488"/>
            </a:xfrm>
            <a:custGeom>
              <a:avLst/>
              <a:gdLst/>
              <a:ahLst/>
              <a:cxnLst/>
              <a:rect l="l" t="t" r="r" b="b"/>
              <a:pathLst>
                <a:path w="5026" h="6576" extrusionOk="0">
                  <a:moveTo>
                    <a:pt x="4563" y="0"/>
                  </a:moveTo>
                  <a:cubicBezTo>
                    <a:pt x="4465" y="0"/>
                    <a:pt x="4366" y="31"/>
                    <a:pt x="4279" y="100"/>
                  </a:cubicBezTo>
                  <a:lnTo>
                    <a:pt x="1" y="3606"/>
                  </a:lnTo>
                  <a:lnTo>
                    <a:pt x="5025" y="6576"/>
                  </a:lnTo>
                  <a:lnTo>
                    <a:pt x="5025" y="460"/>
                  </a:lnTo>
                  <a:cubicBezTo>
                    <a:pt x="5025" y="186"/>
                    <a:pt x="4800" y="0"/>
                    <a:pt x="4563" y="0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79" name="Google Shape;16779;p86"/>
            <p:cNvSpPr/>
            <p:nvPr/>
          </p:nvSpPr>
          <p:spPr>
            <a:xfrm>
              <a:off x="2742634" y="2020292"/>
              <a:ext cx="80238" cy="125274"/>
            </a:xfrm>
            <a:custGeom>
              <a:avLst/>
              <a:gdLst/>
              <a:ahLst/>
              <a:cxnLst/>
              <a:rect l="l" t="t" r="r" b="b"/>
              <a:pathLst>
                <a:path w="3059" h="4776" extrusionOk="0">
                  <a:moveTo>
                    <a:pt x="2764" y="0"/>
                  </a:moveTo>
                  <a:cubicBezTo>
                    <a:pt x="2688" y="0"/>
                    <a:pt x="2610" y="30"/>
                    <a:pt x="2550" y="97"/>
                  </a:cubicBezTo>
                  <a:lnTo>
                    <a:pt x="1" y="2972"/>
                  </a:lnTo>
                  <a:lnTo>
                    <a:pt x="3059" y="4776"/>
                  </a:lnTo>
                  <a:lnTo>
                    <a:pt x="3059" y="287"/>
                  </a:lnTo>
                  <a:cubicBezTo>
                    <a:pt x="3054" y="113"/>
                    <a:pt x="2911" y="0"/>
                    <a:pt x="2764" y="0"/>
                  </a:cubicBezTo>
                  <a:close/>
                </a:path>
              </a:pathLst>
            </a:custGeom>
            <a:solidFill>
              <a:srgbClr val="C8D3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80" name="Google Shape;16780;p86"/>
            <p:cNvSpPr/>
            <p:nvPr/>
          </p:nvSpPr>
          <p:spPr>
            <a:xfrm>
              <a:off x="2523351" y="1980186"/>
              <a:ext cx="131806" cy="172488"/>
            </a:xfrm>
            <a:custGeom>
              <a:avLst/>
              <a:gdLst/>
              <a:ahLst/>
              <a:cxnLst/>
              <a:rect l="l" t="t" r="r" b="b"/>
              <a:pathLst>
                <a:path w="5025" h="6576" extrusionOk="0">
                  <a:moveTo>
                    <a:pt x="463" y="0"/>
                  </a:moveTo>
                  <a:cubicBezTo>
                    <a:pt x="225" y="0"/>
                    <a:pt x="0" y="186"/>
                    <a:pt x="0" y="460"/>
                  </a:cubicBezTo>
                  <a:lnTo>
                    <a:pt x="0" y="6576"/>
                  </a:lnTo>
                  <a:lnTo>
                    <a:pt x="5025" y="3606"/>
                  </a:lnTo>
                  <a:lnTo>
                    <a:pt x="746" y="100"/>
                  </a:lnTo>
                  <a:cubicBezTo>
                    <a:pt x="659" y="31"/>
                    <a:pt x="560" y="0"/>
                    <a:pt x="463" y="0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81" name="Google Shape;16781;p86"/>
            <p:cNvSpPr/>
            <p:nvPr/>
          </p:nvSpPr>
          <p:spPr>
            <a:xfrm>
              <a:off x="2535443" y="2020292"/>
              <a:ext cx="80238" cy="125274"/>
            </a:xfrm>
            <a:custGeom>
              <a:avLst/>
              <a:gdLst/>
              <a:ahLst/>
              <a:cxnLst/>
              <a:rect l="l" t="t" r="r" b="b"/>
              <a:pathLst>
                <a:path w="3059" h="4776" extrusionOk="0">
                  <a:moveTo>
                    <a:pt x="291" y="0"/>
                  </a:moveTo>
                  <a:cubicBezTo>
                    <a:pt x="142" y="0"/>
                    <a:pt x="0" y="113"/>
                    <a:pt x="0" y="287"/>
                  </a:cubicBezTo>
                  <a:lnTo>
                    <a:pt x="0" y="4776"/>
                  </a:lnTo>
                  <a:lnTo>
                    <a:pt x="3058" y="2972"/>
                  </a:lnTo>
                  <a:lnTo>
                    <a:pt x="509" y="97"/>
                  </a:lnTo>
                  <a:cubicBezTo>
                    <a:pt x="446" y="30"/>
                    <a:pt x="368" y="0"/>
                    <a:pt x="291" y="0"/>
                  </a:cubicBezTo>
                  <a:close/>
                </a:path>
              </a:pathLst>
            </a:custGeom>
            <a:solidFill>
              <a:srgbClr val="C8D3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82" name="Google Shape;16782;p86"/>
            <p:cNvSpPr/>
            <p:nvPr/>
          </p:nvSpPr>
          <p:spPr>
            <a:xfrm>
              <a:off x="2511416" y="2032961"/>
              <a:ext cx="335298" cy="317331"/>
            </a:xfrm>
            <a:custGeom>
              <a:avLst/>
              <a:gdLst/>
              <a:ahLst/>
              <a:cxnLst/>
              <a:rect l="l" t="t" r="r" b="b"/>
              <a:pathLst>
                <a:path w="12783" h="12098" extrusionOk="0">
                  <a:moveTo>
                    <a:pt x="6388" y="1"/>
                  </a:moveTo>
                  <a:cubicBezTo>
                    <a:pt x="2862" y="1"/>
                    <a:pt x="1" y="2706"/>
                    <a:pt x="1" y="6049"/>
                  </a:cubicBezTo>
                  <a:cubicBezTo>
                    <a:pt x="1" y="9385"/>
                    <a:pt x="2862" y="12097"/>
                    <a:pt x="6388" y="12097"/>
                  </a:cubicBezTo>
                  <a:cubicBezTo>
                    <a:pt x="9921" y="12097"/>
                    <a:pt x="12782" y="9385"/>
                    <a:pt x="12782" y="6049"/>
                  </a:cubicBezTo>
                  <a:cubicBezTo>
                    <a:pt x="12782" y="2706"/>
                    <a:pt x="9921" y="1"/>
                    <a:pt x="6388" y="1"/>
                  </a:cubicBezTo>
                  <a:close/>
                </a:path>
              </a:pathLst>
            </a:custGeom>
            <a:solidFill>
              <a:srgbClr val="E3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83" name="Google Shape;16783;p86"/>
            <p:cNvSpPr/>
            <p:nvPr/>
          </p:nvSpPr>
          <p:spPr>
            <a:xfrm>
              <a:off x="2655130" y="2278395"/>
              <a:ext cx="47870" cy="47870"/>
            </a:xfrm>
            <a:custGeom>
              <a:avLst/>
              <a:gdLst/>
              <a:ahLst/>
              <a:cxnLst/>
              <a:rect l="l" t="t" r="r" b="b"/>
              <a:pathLst>
                <a:path w="1825" h="1825" extrusionOk="0">
                  <a:moveTo>
                    <a:pt x="916" y="1"/>
                  </a:moveTo>
                  <a:lnTo>
                    <a:pt x="1" y="455"/>
                  </a:lnTo>
                  <a:lnTo>
                    <a:pt x="1" y="909"/>
                  </a:lnTo>
                  <a:cubicBezTo>
                    <a:pt x="1" y="1418"/>
                    <a:pt x="408" y="1825"/>
                    <a:pt x="916" y="1825"/>
                  </a:cubicBezTo>
                  <a:cubicBezTo>
                    <a:pt x="1418" y="1825"/>
                    <a:pt x="1825" y="1418"/>
                    <a:pt x="1825" y="909"/>
                  </a:cubicBezTo>
                  <a:lnTo>
                    <a:pt x="1825" y="455"/>
                  </a:lnTo>
                  <a:lnTo>
                    <a:pt x="916" y="1"/>
                  </a:ln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84" name="Google Shape;16784;p86"/>
            <p:cNvSpPr/>
            <p:nvPr/>
          </p:nvSpPr>
          <p:spPr>
            <a:xfrm>
              <a:off x="2656914" y="2228610"/>
              <a:ext cx="44302" cy="30112"/>
            </a:xfrm>
            <a:custGeom>
              <a:avLst/>
              <a:gdLst/>
              <a:ahLst/>
              <a:cxnLst/>
              <a:rect l="l" t="t" r="r" b="b"/>
              <a:pathLst>
                <a:path w="1689" h="1148" extrusionOk="0">
                  <a:moveTo>
                    <a:pt x="340" y="0"/>
                  </a:moveTo>
                  <a:cubicBezTo>
                    <a:pt x="123" y="0"/>
                    <a:pt x="0" y="258"/>
                    <a:pt x="136" y="427"/>
                  </a:cubicBezTo>
                  <a:lnTo>
                    <a:pt x="645" y="1051"/>
                  </a:lnTo>
                  <a:cubicBezTo>
                    <a:pt x="695" y="1116"/>
                    <a:pt x="770" y="1148"/>
                    <a:pt x="845" y="1148"/>
                  </a:cubicBezTo>
                  <a:cubicBezTo>
                    <a:pt x="919" y="1148"/>
                    <a:pt x="994" y="1116"/>
                    <a:pt x="1045" y="1051"/>
                  </a:cubicBezTo>
                  <a:lnTo>
                    <a:pt x="1553" y="427"/>
                  </a:lnTo>
                  <a:cubicBezTo>
                    <a:pt x="1689" y="258"/>
                    <a:pt x="1567" y="0"/>
                    <a:pt x="1350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85" name="Google Shape;16785;p86"/>
            <p:cNvSpPr/>
            <p:nvPr/>
          </p:nvSpPr>
          <p:spPr>
            <a:xfrm>
              <a:off x="2737204" y="2253555"/>
              <a:ext cx="111792" cy="42834"/>
            </a:xfrm>
            <a:custGeom>
              <a:avLst/>
              <a:gdLst/>
              <a:ahLst/>
              <a:cxnLst/>
              <a:rect l="l" t="t" r="r" b="b"/>
              <a:pathLst>
                <a:path w="4262" h="1633" extrusionOk="0">
                  <a:moveTo>
                    <a:pt x="321" y="1"/>
                  </a:moveTo>
                  <a:cubicBezTo>
                    <a:pt x="57" y="1"/>
                    <a:pt x="1" y="402"/>
                    <a:pt x="282" y="460"/>
                  </a:cubicBezTo>
                  <a:cubicBezTo>
                    <a:pt x="303" y="460"/>
                    <a:pt x="2459" y="887"/>
                    <a:pt x="3842" y="1605"/>
                  </a:cubicBezTo>
                  <a:cubicBezTo>
                    <a:pt x="3875" y="1619"/>
                    <a:pt x="3908" y="1632"/>
                    <a:pt x="3948" y="1633"/>
                  </a:cubicBezTo>
                  <a:lnTo>
                    <a:pt x="3948" y="1633"/>
                  </a:lnTo>
                  <a:cubicBezTo>
                    <a:pt x="4189" y="1629"/>
                    <a:pt x="4261" y="1307"/>
                    <a:pt x="4052" y="1199"/>
                  </a:cubicBezTo>
                  <a:cubicBezTo>
                    <a:pt x="2615" y="453"/>
                    <a:pt x="459" y="26"/>
                    <a:pt x="370" y="5"/>
                  </a:cubicBezTo>
                  <a:cubicBezTo>
                    <a:pt x="353" y="2"/>
                    <a:pt x="336" y="1"/>
                    <a:pt x="321" y="1"/>
                  </a:cubicBezTo>
                  <a:close/>
                  <a:moveTo>
                    <a:pt x="3948" y="1633"/>
                  </a:moveTo>
                  <a:lnTo>
                    <a:pt x="3948" y="1633"/>
                  </a:lnTo>
                  <a:cubicBezTo>
                    <a:pt x="3946" y="1633"/>
                    <a:pt x="3945" y="1633"/>
                    <a:pt x="3944" y="1633"/>
                  </a:cubicBezTo>
                  <a:lnTo>
                    <a:pt x="3951" y="1633"/>
                  </a:lnTo>
                  <a:cubicBezTo>
                    <a:pt x="3950" y="1633"/>
                    <a:pt x="3949" y="1633"/>
                    <a:pt x="3948" y="1633"/>
                  </a:cubicBezTo>
                  <a:close/>
                </a:path>
              </a:pathLst>
            </a:custGeom>
            <a:solidFill>
              <a:srgbClr val="C1CE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86" name="Google Shape;16786;p86"/>
            <p:cNvSpPr/>
            <p:nvPr/>
          </p:nvSpPr>
          <p:spPr>
            <a:xfrm>
              <a:off x="2747670" y="2234879"/>
              <a:ext cx="113392" cy="19541"/>
            </a:xfrm>
            <a:custGeom>
              <a:avLst/>
              <a:gdLst/>
              <a:ahLst/>
              <a:cxnLst/>
              <a:rect l="l" t="t" r="r" b="b"/>
              <a:pathLst>
                <a:path w="4323" h="745" extrusionOk="0">
                  <a:moveTo>
                    <a:pt x="817" y="0"/>
                  </a:moveTo>
                  <a:cubicBezTo>
                    <a:pt x="523" y="0"/>
                    <a:pt x="330" y="5"/>
                    <a:pt x="304" y="5"/>
                  </a:cubicBezTo>
                  <a:cubicBezTo>
                    <a:pt x="1" y="12"/>
                    <a:pt x="12" y="460"/>
                    <a:pt x="311" y="460"/>
                  </a:cubicBezTo>
                  <a:cubicBezTo>
                    <a:pt x="313" y="460"/>
                    <a:pt x="315" y="460"/>
                    <a:pt x="317" y="460"/>
                  </a:cubicBezTo>
                  <a:cubicBezTo>
                    <a:pt x="323" y="460"/>
                    <a:pt x="512" y="454"/>
                    <a:pt x="808" y="454"/>
                  </a:cubicBezTo>
                  <a:cubicBezTo>
                    <a:pt x="1565" y="454"/>
                    <a:pt x="3024" y="489"/>
                    <a:pt x="3945" y="738"/>
                  </a:cubicBezTo>
                  <a:cubicBezTo>
                    <a:pt x="3965" y="744"/>
                    <a:pt x="3986" y="744"/>
                    <a:pt x="4006" y="744"/>
                  </a:cubicBezTo>
                  <a:cubicBezTo>
                    <a:pt x="4008" y="744"/>
                    <a:pt x="4011" y="744"/>
                    <a:pt x="4013" y="744"/>
                  </a:cubicBezTo>
                  <a:cubicBezTo>
                    <a:pt x="4278" y="744"/>
                    <a:pt x="4322" y="364"/>
                    <a:pt x="4067" y="297"/>
                  </a:cubicBezTo>
                  <a:cubicBezTo>
                    <a:pt x="3087" y="36"/>
                    <a:pt x="1597" y="0"/>
                    <a:pt x="817" y="0"/>
                  </a:cubicBezTo>
                  <a:close/>
                </a:path>
              </a:pathLst>
            </a:custGeom>
            <a:solidFill>
              <a:srgbClr val="C1CE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87" name="Google Shape;16787;p86"/>
            <p:cNvSpPr/>
            <p:nvPr/>
          </p:nvSpPr>
          <p:spPr>
            <a:xfrm>
              <a:off x="2511416" y="2035086"/>
              <a:ext cx="236595" cy="315206"/>
            </a:xfrm>
            <a:custGeom>
              <a:avLst/>
              <a:gdLst/>
              <a:ahLst/>
              <a:cxnLst/>
              <a:rect l="l" t="t" r="r" b="b"/>
              <a:pathLst>
                <a:path w="9020" h="12017" extrusionOk="0">
                  <a:moveTo>
                    <a:pt x="5358" y="1"/>
                  </a:moveTo>
                  <a:cubicBezTo>
                    <a:pt x="2320" y="469"/>
                    <a:pt x="1" y="2964"/>
                    <a:pt x="1" y="5968"/>
                  </a:cubicBezTo>
                  <a:cubicBezTo>
                    <a:pt x="1" y="9311"/>
                    <a:pt x="2862" y="12016"/>
                    <a:pt x="6388" y="12016"/>
                  </a:cubicBezTo>
                  <a:cubicBezTo>
                    <a:pt x="6405" y="12016"/>
                    <a:pt x="6421" y="12016"/>
                    <a:pt x="6437" y="12016"/>
                  </a:cubicBezTo>
                  <a:cubicBezTo>
                    <a:pt x="7329" y="12016"/>
                    <a:pt x="8200" y="11833"/>
                    <a:pt x="9019" y="11480"/>
                  </a:cubicBezTo>
                  <a:lnTo>
                    <a:pt x="9019" y="11480"/>
                  </a:lnTo>
                  <a:cubicBezTo>
                    <a:pt x="8680" y="11535"/>
                    <a:pt x="8334" y="11562"/>
                    <a:pt x="7989" y="11562"/>
                  </a:cubicBezTo>
                  <a:cubicBezTo>
                    <a:pt x="4463" y="11562"/>
                    <a:pt x="1601" y="8850"/>
                    <a:pt x="1601" y="5507"/>
                  </a:cubicBezTo>
                  <a:cubicBezTo>
                    <a:pt x="1601" y="3059"/>
                    <a:pt x="3140" y="943"/>
                    <a:pt x="5358" y="1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88" name="Google Shape;16788;p86"/>
            <p:cNvSpPr/>
            <p:nvPr/>
          </p:nvSpPr>
          <p:spPr>
            <a:xfrm>
              <a:off x="2508924" y="2253713"/>
              <a:ext cx="111950" cy="42676"/>
            </a:xfrm>
            <a:custGeom>
              <a:avLst/>
              <a:gdLst/>
              <a:ahLst/>
              <a:cxnLst/>
              <a:rect l="l" t="t" r="r" b="b"/>
              <a:pathLst>
                <a:path w="4268" h="1627" extrusionOk="0">
                  <a:moveTo>
                    <a:pt x="3954" y="0"/>
                  </a:moveTo>
                  <a:cubicBezTo>
                    <a:pt x="3937" y="0"/>
                    <a:pt x="3919" y="2"/>
                    <a:pt x="3900" y="6"/>
                  </a:cubicBezTo>
                  <a:cubicBezTo>
                    <a:pt x="3812" y="20"/>
                    <a:pt x="1655" y="447"/>
                    <a:pt x="218" y="1193"/>
                  </a:cubicBezTo>
                  <a:cubicBezTo>
                    <a:pt x="1" y="1301"/>
                    <a:pt x="82" y="1627"/>
                    <a:pt x="326" y="1627"/>
                  </a:cubicBezTo>
                  <a:cubicBezTo>
                    <a:pt x="360" y="1627"/>
                    <a:pt x="394" y="1613"/>
                    <a:pt x="428" y="1599"/>
                  </a:cubicBezTo>
                  <a:cubicBezTo>
                    <a:pt x="1805" y="881"/>
                    <a:pt x="3968" y="454"/>
                    <a:pt x="3988" y="454"/>
                  </a:cubicBezTo>
                  <a:cubicBezTo>
                    <a:pt x="4267" y="396"/>
                    <a:pt x="4208" y="0"/>
                    <a:pt x="3954" y="0"/>
                  </a:cubicBezTo>
                  <a:close/>
                </a:path>
              </a:pathLst>
            </a:custGeom>
            <a:solidFill>
              <a:srgbClr val="C1CE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89" name="Google Shape;16789;p86"/>
            <p:cNvSpPr/>
            <p:nvPr/>
          </p:nvSpPr>
          <p:spPr>
            <a:xfrm>
              <a:off x="2497068" y="2234801"/>
              <a:ext cx="113392" cy="19620"/>
            </a:xfrm>
            <a:custGeom>
              <a:avLst/>
              <a:gdLst/>
              <a:ahLst/>
              <a:cxnLst/>
              <a:rect l="l" t="t" r="r" b="b"/>
              <a:pathLst>
                <a:path w="4323" h="748" extrusionOk="0">
                  <a:moveTo>
                    <a:pt x="3488" y="0"/>
                  </a:moveTo>
                  <a:cubicBezTo>
                    <a:pt x="2703" y="0"/>
                    <a:pt x="1228" y="41"/>
                    <a:pt x="256" y="300"/>
                  </a:cubicBezTo>
                  <a:cubicBezTo>
                    <a:pt x="1" y="367"/>
                    <a:pt x="45" y="747"/>
                    <a:pt x="310" y="747"/>
                  </a:cubicBezTo>
                  <a:cubicBezTo>
                    <a:pt x="313" y="747"/>
                    <a:pt x="315" y="747"/>
                    <a:pt x="317" y="747"/>
                  </a:cubicBezTo>
                  <a:cubicBezTo>
                    <a:pt x="338" y="747"/>
                    <a:pt x="358" y="747"/>
                    <a:pt x="378" y="741"/>
                  </a:cubicBezTo>
                  <a:cubicBezTo>
                    <a:pt x="1299" y="492"/>
                    <a:pt x="2758" y="457"/>
                    <a:pt x="3515" y="457"/>
                  </a:cubicBezTo>
                  <a:cubicBezTo>
                    <a:pt x="3812" y="457"/>
                    <a:pt x="4000" y="463"/>
                    <a:pt x="4006" y="463"/>
                  </a:cubicBezTo>
                  <a:cubicBezTo>
                    <a:pt x="4008" y="463"/>
                    <a:pt x="4011" y="463"/>
                    <a:pt x="4013" y="463"/>
                  </a:cubicBezTo>
                  <a:cubicBezTo>
                    <a:pt x="4311" y="463"/>
                    <a:pt x="4322" y="15"/>
                    <a:pt x="4020" y="8"/>
                  </a:cubicBezTo>
                  <a:cubicBezTo>
                    <a:pt x="3993" y="6"/>
                    <a:pt x="3793" y="0"/>
                    <a:pt x="3488" y="0"/>
                  </a:cubicBezTo>
                  <a:close/>
                </a:path>
              </a:pathLst>
            </a:custGeom>
            <a:solidFill>
              <a:srgbClr val="C1CE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90" name="Google Shape;16790;p86"/>
            <p:cNvSpPr/>
            <p:nvPr/>
          </p:nvSpPr>
          <p:spPr>
            <a:xfrm>
              <a:off x="2589319" y="2158524"/>
              <a:ext cx="41837" cy="54086"/>
            </a:xfrm>
            <a:custGeom>
              <a:avLst/>
              <a:gdLst/>
              <a:ahLst/>
              <a:cxnLst/>
              <a:rect l="l" t="t" r="r" b="b"/>
              <a:pathLst>
                <a:path w="1595" h="2062" extrusionOk="0">
                  <a:moveTo>
                    <a:pt x="794" y="1"/>
                  </a:moveTo>
                  <a:cubicBezTo>
                    <a:pt x="353" y="7"/>
                    <a:pt x="1" y="360"/>
                    <a:pt x="1" y="801"/>
                  </a:cubicBezTo>
                  <a:lnTo>
                    <a:pt x="1" y="1262"/>
                  </a:lnTo>
                  <a:cubicBezTo>
                    <a:pt x="1" y="1703"/>
                    <a:pt x="353" y="2055"/>
                    <a:pt x="794" y="2062"/>
                  </a:cubicBezTo>
                  <a:cubicBezTo>
                    <a:pt x="1235" y="2055"/>
                    <a:pt x="1594" y="1703"/>
                    <a:pt x="1594" y="1262"/>
                  </a:cubicBezTo>
                  <a:lnTo>
                    <a:pt x="1594" y="801"/>
                  </a:lnTo>
                  <a:cubicBezTo>
                    <a:pt x="1594" y="360"/>
                    <a:pt x="1235" y="7"/>
                    <a:pt x="794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91" name="Google Shape;16791;p86"/>
            <p:cNvSpPr/>
            <p:nvPr/>
          </p:nvSpPr>
          <p:spPr>
            <a:xfrm>
              <a:off x="2606946" y="2158708"/>
              <a:ext cx="24551" cy="42361"/>
            </a:xfrm>
            <a:custGeom>
              <a:avLst/>
              <a:gdLst/>
              <a:ahLst/>
              <a:cxnLst/>
              <a:rect l="l" t="t" r="r" b="b"/>
              <a:pathLst>
                <a:path w="936" h="1615" extrusionOk="0">
                  <a:moveTo>
                    <a:pt x="122" y="0"/>
                  </a:moveTo>
                  <a:cubicBezTo>
                    <a:pt x="88" y="0"/>
                    <a:pt x="48" y="0"/>
                    <a:pt x="14" y="7"/>
                  </a:cubicBezTo>
                  <a:lnTo>
                    <a:pt x="14" y="1140"/>
                  </a:lnTo>
                  <a:cubicBezTo>
                    <a:pt x="0" y="1397"/>
                    <a:pt x="204" y="1614"/>
                    <a:pt x="468" y="1614"/>
                  </a:cubicBezTo>
                  <a:cubicBezTo>
                    <a:pt x="726" y="1614"/>
                    <a:pt x="936" y="1397"/>
                    <a:pt x="922" y="1140"/>
                  </a:cubicBezTo>
                  <a:lnTo>
                    <a:pt x="922" y="800"/>
                  </a:lnTo>
                  <a:cubicBezTo>
                    <a:pt x="922" y="360"/>
                    <a:pt x="570" y="0"/>
                    <a:pt x="122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92" name="Google Shape;16792;p86"/>
            <p:cNvSpPr/>
            <p:nvPr/>
          </p:nvSpPr>
          <p:spPr>
            <a:xfrm>
              <a:off x="2601254" y="2164583"/>
              <a:ext cx="17968" cy="17968"/>
            </a:xfrm>
            <a:custGeom>
              <a:avLst/>
              <a:gdLst/>
              <a:ahLst/>
              <a:cxnLst/>
              <a:rect l="l" t="t" r="r" b="b"/>
              <a:pathLst>
                <a:path w="685" h="685" extrusionOk="0">
                  <a:moveTo>
                    <a:pt x="339" y="0"/>
                  </a:moveTo>
                  <a:cubicBezTo>
                    <a:pt x="149" y="0"/>
                    <a:pt x="0" y="156"/>
                    <a:pt x="0" y="346"/>
                  </a:cubicBezTo>
                  <a:cubicBezTo>
                    <a:pt x="0" y="536"/>
                    <a:pt x="149" y="685"/>
                    <a:pt x="339" y="685"/>
                  </a:cubicBezTo>
                  <a:cubicBezTo>
                    <a:pt x="529" y="685"/>
                    <a:pt x="685" y="536"/>
                    <a:pt x="685" y="346"/>
                  </a:cubicBezTo>
                  <a:cubicBezTo>
                    <a:pt x="685" y="156"/>
                    <a:pt x="529" y="0"/>
                    <a:pt x="33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93" name="Google Shape;16793;p86"/>
            <p:cNvSpPr/>
            <p:nvPr/>
          </p:nvSpPr>
          <p:spPr>
            <a:xfrm>
              <a:off x="2727000" y="2158524"/>
              <a:ext cx="41994" cy="54086"/>
            </a:xfrm>
            <a:custGeom>
              <a:avLst/>
              <a:gdLst/>
              <a:ahLst/>
              <a:cxnLst/>
              <a:rect l="l" t="t" r="r" b="b"/>
              <a:pathLst>
                <a:path w="1601" h="2062" extrusionOk="0">
                  <a:moveTo>
                    <a:pt x="800" y="1"/>
                  </a:moveTo>
                  <a:cubicBezTo>
                    <a:pt x="359" y="7"/>
                    <a:pt x="0" y="360"/>
                    <a:pt x="0" y="801"/>
                  </a:cubicBezTo>
                  <a:lnTo>
                    <a:pt x="0" y="1262"/>
                  </a:lnTo>
                  <a:cubicBezTo>
                    <a:pt x="0" y="1703"/>
                    <a:pt x="359" y="2055"/>
                    <a:pt x="800" y="2062"/>
                  </a:cubicBezTo>
                  <a:cubicBezTo>
                    <a:pt x="1241" y="2055"/>
                    <a:pt x="1593" y="1703"/>
                    <a:pt x="1600" y="1262"/>
                  </a:cubicBezTo>
                  <a:lnTo>
                    <a:pt x="1600" y="801"/>
                  </a:lnTo>
                  <a:cubicBezTo>
                    <a:pt x="1593" y="360"/>
                    <a:pt x="1241" y="7"/>
                    <a:pt x="800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94" name="Google Shape;16794;p86"/>
            <p:cNvSpPr/>
            <p:nvPr/>
          </p:nvSpPr>
          <p:spPr>
            <a:xfrm>
              <a:off x="2744601" y="2158708"/>
              <a:ext cx="24578" cy="42361"/>
            </a:xfrm>
            <a:custGeom>
              <a:avLst/>
              <a:gdLst/>
              <a:ahLst/>
              <a:cxnLst/>
              <a:rect l="l" t="t" r="r" b="b"/>
              <a:pathLst>
                <a:path w="937" h="1615" extrusionOk="0">
                  <a:moveTo>
                    <a:pt x="129" y="0"/>
                  </a:moveTo>
                  <a:cubicBezTo>
                    <a:pt x="88" y="0"/>
                    <a:pt x="48" y="0"/>
                    <a:pt x="14" y="7"/>
                  </a:cubicBezTo>
                  <a:lnTo>
                    <a:pt x="14" y="1140"/>
                  </a:lnTo>
                  <a:cubicBezTo>
                    <a:pt x="0" y="1397"/>
                    <a:pt x="211" y="1614"/>
                    <a:pt x="468" y="1614"/>
                  </a:cubicBezTo>
                  <a:cubicBezTo>
                    <a:pt x="726" y="1614"/>
                    <a:pt x="936" y="1397"/>
                    <a:pt x="922" y="1140"/>
                  </a:cubicBezTo>
                  <a:lnTo>
                    <a:pt x="922" y="800"/>
                  </a:lnTo>
                  <a:cubicBezTo>
                    <a:pt x="929" y="360"/>
                    <a:pt x="570" y="0"/>
                    <a:pt x="129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95" name="Google Shape;16795;p86"/>
            <p:cNvSpPr/>
            <p:nvPr/>
          </p:nvSpPr>
          <p:spPr>
            <a:xfrm>
              <a:off x="2738909" y="2164583"/>
              <a:ext cx="17994" cy="17968"/>
            </a:xfrm>
            <a:custGeom>
              <a:avLst/>
              <a:gdLst/>
              <a:ahLst/>
              <a:cxnLst/>
              <a:rect l="l" t="t" r="r" b="b"/>
              <a:pathLst>
                <a:path w="686" h="685" extrusionOk="0">
                  <a:moveTo>
                    <a:pt x="346" y="0"/>
                  </a:moveTo>
                  <a:cubicBezTo>
                    <a:pt x="156" y="0"/>
                    <a:pt x="0" y="156"/>
                    <a:pt x="0" y="346"/>
                  </a:cubicBezTo>
                  <a:cubicBezTo>
                    <a:pt x="0" y="536"/>
                    <a:pt x="156" y="685"/>
                    <a:pt x="346" y="685"/>
                  </a:cubicBezTo>
                  <a:cubicBezTo>
                    <a:pt x="536" y="685"/>
                    <a:pt x="685" y="536"/>
                    <a:pt x="685" y="346"/>
                  </a:cubicBezTo>
                  <a:cubicBezTo>
                    <a:pt x="685" y="156"/>
                    <a:pt x="536" y="0"/>
                    <a:pt x="34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96" name="Google Shape;16796;p86"/>
            <p:cNvSpPr/>
            <p:nvPr/>
          </p:nvSpPr>
          <p:spPr>
            <a:xfrm>
              <a:off x="2656914" y="2228768"/>
              <a:ext cx="26886" cy="29981"/>
            </a:xfrm>
            <a:custGeom>
              <a:avLst/>
              <a:gdLst/>
              <a:ahLst/>
              <a:cxnLst/>
              <a:rect l="l" t="t" r="r" b="b"/>
              <a:pathLst>
                <a:path w="1025" h="1143" extrusionOk="0">
                  <a:moveTo>
                    <a:pt x="340" y="1"/>
                  </a:moveTo>
                  <a:cubicBezTo>
                    <a:pt x="123" y="1"/>
                    <a:pt x="0" y="259"/>
                    <a:pt x="143" y="428"/>
                  </a:cubicBezTo>
                  <a:lnTo>
                    <a:pt x="645" y="1052"/>
                  </a:lnTo>
                  <a:cubicBezTo>
                    <a:pt x="694" y="1112"/>
                    <a:pt x="768" y="1143"/>
                    <a:pt x="842" y="1143"/>
                  </a:cubicBezTo>
                  <a:cubicBezTo>
                    <a:pt x="909" y="1143"/>
                    <a:pt x="976" y="1117"/>
                    <a:pt x="1024" y="1065"/>
                  </a:cubicBezTo>
                  <a:lnTo>
                    <a:pt x="1024" y="1052"/>
                  </a:lnTo>
                  <a:lnTo>
                    <a:pt x="516" y="62"/>
                  </a:lnTo>
                  <a:cubicBezTo>
                    <a:pt x="509" y="42"/>
                    <a:pt x="502" y="21"/>
                    <a:pt x="495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97" name="Google Shape;16797;p86"/>
            <p:cNvSpPr/>
            <p:nvPr/>
          </p:nvSpPr>
          <p:spPr>
            <a:xfrm>
              <a:off x="2655130" y="2278395"/>
              <a:ext cx="47870" cy="35909"/>
            </a:xfrm>
            <a:custGeom>
              <a:avLst/>
              <a:gdLst/>
              <a:ahLst/>
              <a:cxnLst/>
              <a:rect l="l" t="t" r="r" b="b"/>
              <a:pathLst>
                <a:path w="1825" h="1369" extrusionOk="0">
                  <a:moveTo>
                    <a:pt x="916" y="1"/>
                  </a:moveTo>
                  <a:lnTo>
                    <a:pt x="1" y="455"/>
                  </a:lnTo>
                  <a:lnTo>
                    <a:pt x="1" y="909"/>
                  </a:lnTo>
                  <a:cubicBezTo>
                    <a:pt x="1" y="984"/>
                    <a:pt x="7" y="1052"/>
                    <a:pt x="28" y="1120"/>
                  </a:cubicBezTo>
                  <a:cubicBezTo>
                    <a:pt x="258" y="1092"/>
                    <a:pt x="475" y="1025"/>
                    <a:pt x="686" y="923"/>
                  </a:cubicBezTo>
                  <a:lnTo>
                    <a:pt x="686" y="1140"/>
                  </a:lnTo>
                  <a:cubicBezTo>
                    <a:pt x="686" y="1292"/>
                    <a:pt x="799" y="1369"/>
                    <a:pt x="913" y="1369"/>
                  </a:cubicBezTo>
                  <a:cubicBezTo>
                    <a:pt x="1026" y="1369"/>
                    <a:pt x="1140" y="1292"/>
                    <a:pt x="1140" y="1140"/>
                  </a:cubicBezTo>
                  <a:lnTo>
                    <a:pt x="1140" y="923"/>
                  </a:lnTo>
                  <a:cubicBezTo>
                    <a:pt x="1350" y="1025"/>
                    <a:pt x="1574" y="1092"/>
                    <a:pt x="1798" y="1120"/>
                  </a:cubicBezTo>
                  <a:cubicBezTo>
                    <a:pt x="1818" y="1052"/>
                    <a:pt x="1825" y="984"/>
                    <a:pt x="1825" y="909"/>
                  </a:cubicBezTo>
                  <a:lnTo>
                    <a:pt x="1825" y="455"/>
                  </a:lnTo>
                  <a:lnTo>
                    <a:pt x="916" y="1"/>
                  </a:lnTo>
                  <a:close/>
                </a:path>
              </a:pathLst>
            </a:custGeom>
            <a:solidFill>
              <a:srgbClr val="788A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98" name="Google Shape;16798;p86"/>
            <p:cNvSpPr/>
            <p:nvPr/>
          </p:nvSpPr>
          <p:spPr>
            <a:xfrm>
              <a:off x="2616572" y="2275142"/>
              <a:ext cx="124986" cy="21246"/>
            </a:xfrm>
            <a:custGeom>
              <a:avLst/>
              <a:gdLst/>
              <a:ahLst/>
              <a:cxnLst/>
              <a:rect l="l" t="t" r="r" b="b"/>
              <a:pathLst>
                <a:path w="4765" h="810" extrusionOk="0">
                  <a:moveTo>
                    <a:pt x="330" y="1"/>
                  </a:moveTo>
                  <a:cubicBezTo>
                    <a:pt x="149" y="1"/>
                    <a:pt x="0" y="243"/>
                    <a:pt x="176" y="403"/>
                  </a:cubicBezTo>
                  <a:cubicBezTo>
                    <a:pt x="478" y="672"/>
                    <a:pt x="859" y="809"/>
                    <a:pt x="1241" y="809"/>
                  </a:cubicBezTo>
                  <a:cubicBezTo>
                    <a:pt x="1554" y="809"/>
                    <a:pt x="1868" y="717"/>
                    <a:pt x="2142" y="532"/>
                  </a:cubicBezTo>
                  <a:cubicBezTo>
                    <a:pt x="2213" y="484"/>
                    <a:pt x="2298" y="460"/>
                    <a:pt x="2383" y="460"/>
                  </a:cubicBezTo>
                  <a:cubicBezTo>
                    <a:pt x="2467" y="460"/>
                    <a:pt x="2552" y="484"/>
                    <a:pt x="2623" y="532"/>
                  </a:cubicBezTo>
                  <a:cubicBezTo>
                    <a:pt x="2888" y="715"/>
                    <a:pt x="3207" y="810"/>
                    <a:pt x="3525" y="810"/>
                  </a:cubicBezTo>
                  <a:cubicBezTo>
                    <a:pt x="3918" y="810"/>
                    <a:pt x="4298" y="660"/>
                    <a:pt x="4590" y="403"/>
                  </a:cubicBezTo>
                  <a:cubicBezTo>
                    <a:pt x="4765" y="243"/>
                    <a:pt x="4616" y="1"/>
                    <a:pt x="4435" y="1"/>
                  </a:cubicBezTo>
                  <a:cubicBezTo>
                    <a:pt x="4386" y="1"/>
                    <a:pt x="4333" y="20"/>
                    <a:pt x="4285" y="64"/>
                  </a:cubicBezTo>
                  <a:cubicBezTo>
                    <a:pt x="4067" y="252"/>
                    <a:pt x="3792" y="348"/>
                    <a:pt x="3517" y="348"/>
                  </a:cubicBezTo>
                  <a:cubicBezTo>
                    <a:pt x="3296" y="348"/>
                    <a:pt x="3074" y="286"/>
                    <a:pt x="2881" y="159"/>
                  </a:cubicBezTo>
                  <a:cubicBezTo>
                    <a:pt x="2732" y="54"/>
                    <a:pt x="2557" y="1"/>
                    <a:pt x="2383" y="1"/>
                  </a:cubicBezTo>
                  <a:cubicBezTo>
                    <a:pt x="2208" y="1"/>
                    <a:pt x="2033" y="54"/>
                    <a:pt x="1884" y="159"/>
                  </a:cubicBezTo>
                  <a:cubicBezTo>
                    <a:pt x="1691" y="286"/>
                    <a:pt x="1469" y="348"/>
                    <a:pt x="1248" y="348"/>
                  </a:cubicBezTo>
                  <a:cubicBezTo>
                    <a:pt x="973" y="348"/>
                    <a:pt x="699" y="252"/>
                    <a:pt x="481" y="64"/>
                  </a:cubicBezTo>
                  <a:cubicBezTo>
                    <a:pt x="432" y="20"/>
                    <a:pt x="380" y="1"/>
                    <a:pt x="330" y="1"/>
                  </a:cubicBezTo>
                  <a:close/>
                </a:path>
              </a:pathLst>
            </a:custGeom>
            <a:solidFill>
              <a:srgbClr val="C8D3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799" name="Google Shape;16799;p86"/>
          <p:cNvGrpSpPr/>
          <p:nvPr/>
        </p:nvGrpSpPr>
        <p:grpSpPr>
          <a:xfrm>
            <a:off x="5820278" y="2906158"/>
            <a:ext cx="294904" cy="370027"/>
            <a:chOff x="5820278" y="2906158"/>
            <a:chExt cx="294904" cy="370027"/>
          </a:xfrm>
        </p:grpSpPr>
        <p:sp>
          <p:nvSpPr>
            <p:cNvPr id="16800" name="Google Shape;16800;p86"/>
            <p:cNvSpPr/>
            <p:nvPr/>
          </p:nvSpPr>
          <p:spPr>
            <a:xfrm>
              <a:off x="5893198" y="2987339"/>
              <a:ext cx="193158" cy="168790"/>
            </a:xfrm>
            <a:custGeom>
              <a:avLst/>
              <a:gdLst/>
              <a:ahLst/>
              <a:cxnLst/>
              <a:rect l="l" t="t" r="r" b="b"/>
              <a:pathLst>
                <a:path w="7364" h="6435" extrusionOk="0">
                  <a:moveTo>
                    <a:pt x="3769" y="1"/>
                  </a:moveTo>
                  <a:cubicBezTo>
                    <a:pt x="3669" y="1"/>
                    <a:pt x="3568" y="5"/>
                    <a:pt x="3465" y="14"/>
                  </a:cubicBezTo>
                  <a:cubicBezTo>
                    <a:pt x="1594" y="183"/>
                    <a:pt x="454" y="2509"/>
                    <a:pt x="0" y="3675"/>
                  </a:cubicBezTo>
                  <a:cubicBezTo>
                    <a:pt x="41" y="3980"/>
                    <a:pt x="68" y="4285"/>
                    <a:pt x="95" y="4591"/>
                  </a:cubicBezTo>
                  <a:cubicBezTo>
                    <a:pt x="149" y="4563"/>
                    <a:pt x="197" y="4516"/>
                    <a:pt x="210" y="4455"/>
                  </a:cubicBezTo>
                  <a:cubicBezTo>
                    <a:pt x="217" y="4435"/>
                    <a:pt x="665" y="2956"/>
                    <a:pt x="1526" y="1804"/>
                  </a:cubicBezTo>
                  <a:cubicBezTo>
                    <a:pt x="1783" y="1444"/>
                    <a:pt x="2197" y="1234"/>
                    <a:pt x="2638" y="1234"/>
                  </a:cubicBezTo>
                  <a:cubicBezTo>
                    <a:pt x="2649" y="1234"/>
                    <a:pt x="2661" y="1234"/>
                    <a:pt x="2672" y="1234"/>
                  </a:cubicBezTo>
                  <a:cubicBezTo>
                    <a:pt x="3026" y="1234"/>
                    <a:pt x="3366" y="1335"/>
                    <a:pt x="3668" y="1512"/>
                  </a:cubicBezTo>
                  <a:cubicBezTo>
                    <a:pt x="5581" y="2733"/>
                    <a:pt x="6638" y="6231"/>
                    <a:pt x="6645" y="6272"/>
                  </a:cubicBezTo>
                  <a:cubicBezTo>
                    <a:pt x="6672" y="6367"/>
                    <a:pt x="6760" y="6435"/>
                    <a:pt x="6862" y="6435"/>
                  </a:cubicBezTo>
                  <a:lnTo>
                    <a:pt x="6889" y="6435"/>
                  </a:lnTo>
                  <a:cubicBezTo>
                    <a:pt x="6998" y="6421"/>
                    <a:pt x="7086" y="6333"/>
                    <a:pt x="7093" y="6225"/>
                  </a:cubicBezTo>
                  <a:cubicBezTo>
                    <a:pt x="7106" y="6069"/>
                    <a:pt x="7364" y="2407"/>
                    <a:pt x="5709" y="773"/>
                  </a:cubicBezTo>
                  <a:cubicBezTo>
                    <a:pt x="5187" y="257"/>
                    <a:pt x="4537" y="1"/>
                    <a:pt x="3769" y="1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01" name="Google Shape;16801;p86"/>
            <p:cNvSpPr/>
            <p:nvPr/>
          </p:nvSpPr>
          <p:spPr>
            <a:xfrm>
              <a:off x="5885906" y="2906158"/>
              <a:ext cx="229276" cy="237880"/>
            </a:xfrm>
            <a:custGeom>
              <a:avLst/>
              <a:gdLst/>
              <a:ahLst/>
              <a:cxnLst/>
              <a:rect l="l" t="t" r="r" b="b"/>
              <a:pathLst>
                <a:path w="8741" h="9069" extrusionOk="0">
                  <a:moveTo>
                    <a:pt x="4950" y="1"/>
                  </a:moveTo>
                  <a:cubicBezTo>
                    <a:pt x="4558" y="1"/>
                    <a:pt x="4149" y="58"/>
                    <a:pt x="3729" y="173"/>
                  </a:cubicBezTo>
                  <a:cubicBezTo>
                    <a:pt x="2089" y="627"/>
                    <a:pt x="929" y="2281"/>
                    <a:pt x="373" y="4967"/>
                  </a:cubicBezTo>
                  <a:cubicBezTo>
                    <a:pt x="115" y="6241"/>
                    <a:pt x="0" y="7543"/>
                    <a:pt x="27" y="8845"/>
                  </a:cubicBezTo>
                  <a:cubicBezTo>
                    <a:pt x="27" y="8974"/>
                    <a:pt x="129" y="9069"/>
                    <a:pt x="251" y="9069"/>
                  </a:cubicBezTo>
                  <a:lnTo>
                    <a:pt x="258" y="9069"/>
                  </a:lnTo>
                  <a:cubicBezTo>
                    <a:pt x="380" y="9069"/>
                    <a:pt x="482" y="8960"/>
                    <a:pt x="475" y="8831"/>
                  </a:cubicBezTo>
                  <a:cubicBezTo>
                    <a:pt x="475" y="8770"/>
                    <a:pt x="326" y="3739"/>
                    <a:pt x="2394" y="1529"/>
                  </a:cubicBezTo>
                  <a:cubicBezTo>
                    <a:pt x="2495" y="1413"/>
                    <a:pt x="2645" y="1339"/>
                    <a:pt x="2801" y="1325"/>
                  </a:cubicBezTo>
                  <a:cubicBezTo>
                    <a:pt x="2920" y="1309"/>
                    <a:pt x="3044" y="1301"/>
                    <a:pt x="3171" y="1301"/>
                  </a:cubicBezTo>
                  <a:cubicBezTo>
                    <a:pt x="4962" y="1301"/>
                    <a:pt x="7379" y="2920"/>
                    <a:pt x="8069" y="5238"/>
                  </a:cubicBezTo>
                  <a:cubicBezTo>
                    <a:pt x="8104" y="5351"/>
                    <a:pt x="8197" y="5405"/>
                    <a:pt x="8290" y="5405"/>
                  </a:cubicBezTo>
                  <a:cubicBezTo>
                    <a:pt x="8397" y="5405"/>
                    <a:pt x="8502" y="5334"/>
                    <a:pt x="8517" y="5204"/>
                  </a:cubicBezTo>
                  <a:cubicBezTo>
                    <a:pt x="8740" y="3278"/>
                    <a:pt x="8272" y="1719"/>
                    <a:pt x="7208" y="803"/>
                  </a:cubicBezTo>
                  <a:cubicBezTo>
                    <a:pt x="6584" y="273"/>
                    <a:pt x="5808" y="1"/>
                    <a:pt x="4950" y="1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02" name="Google Shape;16802;p86"/>
            <p:cNvSpPr/>
            <p:nvPr/>
          </p:nvSpPr>
          <p:spPr>
            <a:xfrm>
              <a:off x="5836987" y="2915154"/>
              <a:ext cx="61562" cy="295061"/>
            </a:xfrm>
            <a:custGeom>
              <a:avLst/>
              <a:gdLst/>
              <a:ahLst/>
              <a:cxnLst/>
              <a:rect l="l" t="t" r="r" b="b"/>
              <a:pathLst>
                <a:path w="2347" h="11249" extrusionOk="0">
                  <a:moveTo>
                    <a:pt x="905" y="1"/>
                  </a:moveTo>
                  <a:cubicBezTo>
                    <a:pt x="869" y="1"/>
                    <a:pt x="833" y="22"/>
                    <a:pt x="821" y="67"/>
                  </a:cubicBezTo>
                  <a:cubicBezTo>
                    <a:pt x="523" y="1057"/>
                    <a:pt x="0" y="3457"/>
                    <a:pt x="516" y="6895"/>
                  </a:cubicBezTo>
                  <a:lnTo>
                    <a:pt x="1431" y="11248"/>
                  </a:lnTo>
                  <a:lnTo>
                    <a:pt x="2347" y="8956"/>
                  </a:lnTo>
                  <a:cubicBezTo>
                    <a:pt x="1235" y="5613"/>
                    <a:pt x="1031" y="1525"/>
                    <a:pt x="997" y="94"/>
                  </a:cubicBezTo>
                  <a:cubicBezTo>
                    <a:pt x="997" y="34"/>
                    <a:pt x="951" y="1"/>
                    <a:pt x="905" y="1"/>
                  </a:cubicBezTo>
                  <a:close/>
                </a:path>
              </a:pathLst>
            </a:custGeom>
            <a:solidFill>
              <a:srgbClr val="E1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03" name="Google Shape;16803;p86"/>
            <p:cNvSpPr/>
            <p:nvPr/>
          </p:nvSpPr>
          <p:spPr>
            <a:xfrm>
              <a:off x="5880555" y="3094358"/>
              <a:ext cx="187990" cy="175951"/>
            </a:xfrm>
            <a:custGeom>
              <a:avLst/>
              <a:gdLst/>
              <a:ahLst/>
              <a:cxnLst/>
              <a:rect l="l" t="t" r="r" b="b"/>
              <a:pathLst>
                <a:path w="7167" h="6708" extrusionOk="0">
                  <a:moveTo>
                    <a:pt x="2037" y="1"/>
                  </a:moveTo>
                  <a:cubicBezTo>
                    <a:pt x="1961" y="1"/>
                    <a:pt x="1888" y="8"/>
                    <a:pt x="1818" y="22"/>
                  </a:cubicBezTo>
                  <a:cubicBezTo>
                    <a:pt x="231" y="341"/>
                    <a:pt x="1" y="3955"/>
                    <a:pt x="1" y="3955"/>
                  </a:cubicBezTo>
                  <a:lnTo>
                    <a:pt x="916" y="6708"/>
                  </a:lnTo>
                  <a:cubicBezTo>
                    <a:pt x="916" y="6708"/>
                    <a:pt x="1553" y="1439"/>
                    <a:pt x="2232" y="1324"/>
                  </a:cubicBezTo>
                  <a:cubicBezTo>
                    <a:pt x="2250" y="1321"/>
                    <a:pt x="2270" y="1319"/>
                    <a:pt x="2291" y="1319"/>
                  </a:cubicBezTo>
                  <a:cubicBezTo>
                    <a:pt x="3060" y="1319"/>
                    <a:pt x="5771" y="3426"/>
                    <a:pt x="6985" y="4396"/>
                  </a:cubicBezTo>
                  <a:cubicBezTo>
                    <a:pt x="7003" y="4411"/>
                    <a:pt x="7022" y="4417"/>
                    <a:pt x="7041" y="4417"/>
                  </a:cubicBezTo>
                  <a:cubicBezTo>
                    <a:pt x="7108" y="4417"/>
                    <a:pt x="7167" y="4336"/>
                    <a:pt x="7114" y="4267"/>
                  </a:cubicBezTo>
                  <a:cubicBezTo>
                    <a:pt x="6085" y="2961"/>
                    <a:pt x="3589" y="1"/>
                    <a:pt x="2037" y="1"/>
                  </a:cubicBez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04" name="Google Shape;16804;p86"/>
            <p:cNvSpPr/>
            <p:nvPr/>
          </p:nvSpPr>
          <p:spPr>
            <a:xfrm>
              <a:off x="5820278" y="2986343"/>
              <a:ext cx="94979" cy="289842"/>
            </a:xfrm>
            <a:custGeom>
              <a:avLst/>
              <a:gdLst/>
              <a:ahLst/>
              <a:cxnLst/>
              <a:rect l="l" t="t" r="r" b="b"/>
              <a:pathLst>
                <a:path w="3621" h="11050" extrusionOk="0">
                  <a:moveTo>
                    <a:pt x="100" y="0"/>
                  </a:moveTo>
                  <a:cubicBezTo>
                    <a:pt x="53" y="0"/>
                    <a:pt x="7" y="33"/>
                    <a:pt x="7" y="92"/>
                  </a:cubicBezTo>
                  <a:cubicBezTo>
                    <a:pt x="0" y="1787"/>
                    <a:pt x="163" y="6208"/>
                    <a:pt x="1878" y="10758"/>
                  </a:cubicBezTo>
                  <a:cubicBezTo>
                    <a:pt x="1946" y="10934"/>
                    <a:pt x="2116" y="11050"/>
                    <a:pt x="2305" y="11050"/>
                  </a:cubicBezTo>
                  <a:lnTo>
                    <a:pt x="3350" y="11050"/>
                  </a:lnTo>
                  <a:cubicBezTo>
                    <a:pt x="3512" y="11050"/>
                    <a:pt x="3621" y="10887"/>
                    <a:pt x="3560" y="10738"/>
                  </a:cubicBezTo>
                  <a:cubicBezTo>
                    <a:pt x="1790" y="6439"/>
                    <a:pt x="604" y="1801"/>
                    <a:pt x="190" y="72"/>
                  </a:cubicBezTo>
                  <a:cubicBezTo>
                    <a:pt x="178" y="23"/>
                    <a:pt x="139" y="0"/>
                    <a:pt x="100" y="0"/>
                  </a:cubicBez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05" name="Google Shape;16805;p86"/>
            <p:cNvSpPr/>
            <p:nvPr/>
          </p:nvSpPr>
          <p:spPr>
            <a:xfrm>
              <a:off x="5951166" y="2917804"/>
              <a:ext cx="156541" cy="130179"/>
            </a:xfrm>
            <a:custGeom>
              <a:avLst/>
              <a:gdLst/>
              <a:ahLst/>
              <a:cxnLst/>
              <a:rect l="l" t="t" r="r" b="b"/>
              <a:pathLst>
                <a:path w="5968" h="4963" extrusionOk="0">
                  <a:moveTo>
                    <a:pt x="2493" y="0"/>
                  </a:moveTo>
                  <a:cubicBezTo>
                    <a:pt x="1390" y="0"/>
                    <a:pt x="446" y="531"/>
                    <a:pt x="1" y="1003"/>
                  </a:cubicBezTo>
                  <a:cubicBezTo>
                    <a:pt x="89" y="936"/>
                    <a:pt x="197" y="895"/>
                    <a:pt x="306" y="881"/>
                  </a:cubicBezTo>
                  <a:cubicBezTo>
                    <a:pt x="426" y="865"/>
                    <a:pt x="550" y="857"/>
                    <a:pt x="678" y="857"/>
                  </a:cubicBezTo>
                  <a:cubicBezTo>
                    <a:pt x="2474" y="857"/>
                    <a:pt x="4891" y="2477"/>
                    <a:pt x="5581" y="4801"/>
                  </a:cubicBezTo>
                  <a:cubicBezTo>
                    <a:pt x="5610" y="4904"/>
                    <a:pt x="5702" y="4962"/>
                    <a:pt x="5798" y="4962"/>
                  </a:cubicBezTo>
                  <a:cubicBezTo>
                    <a:pt x="5858" y="4962"/>
                    <a:pt x="5920" y="4939"/>
                    <a:pt x="5968" y="4889"/>
                  </a:cubicBezTo>
                  <a:cubicBezTo>
                    <a:pt x="5886" y="2515"/>
                    <a:pt x="5059" y="522"/>
                    <a:pt x="3289" y="95"/>
                  </a:cubicBezTo>
                  <a:cubicBezTo>
                    <a:pt x="3018" y="29"/>
                    <a:pt x="2751" y="0"/>
                    <a:pt x="2493" y="0"/>
                  </a:cubicBezTo>
                  <a:close/>
                </a:path>
              </a:pathLst>
            </a:custGeom>
            <a:solidFill>
              <a:srgbClr val="E3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06" name="Google Shape;16806;p86"/>
            <p:cNvSpPr/>
            <p:nvPr/>
          </p:nvSpPr>
          <p:spPr>
            <a:xfrm>
              <a:off x="5937290" y="2999589"/>
              <a:ext cx="141249" cy="156541"/>
            </a:xfrm>
            <a:custGeom>
              <a:avLst/>
              <a:gdLst/>
              <a:ahLst/>
              <a:cxnLst/>
              <a:rect l="l" t="t" r="r" b="b"/>
              <a:pathLst>
                <a:path w="5385" h="5968" extrusionOk="0">
                  <a:moveTo>
                    <a:pt x="2195" y="0"/>
                  </a:moveTo>
                  <a:cubicBezTo>
                    <a:pt x="1226" y="0"/>
                    <a:pt x="558" y="457"/>
                    <a:pt x="1" y="1167"/>
                  </a:cubicBezTo>
                  <a:cubicBezTo>
                    <a:pt x="252" y="910"/>
                    <a:pt x="597" y="767"/>
                    <a:pt x="957" y="767"/>
                  </a:cubicBezTo>
                  <a:cubicBezTo>
                    <a:pt x="968" y="767"/>
                    <a:pt x="980" y="767"/>
                    <a:pt x="991" y="767"/>
                  </a:cubicBezTo>
                  <a:cubicBezTo>
                    <a:pt x="1345" y="767"/>
                    <a:pt x="1685" y="868"/>
                    <a:pt x="1987" y="1052"/>
                  </a:cubicBezTo>
                  <a:cubicBezTo>
                    <a:pt x="3900" y="2266"/>
                    <a:pt x="4957" y="5771"/>
                    <a:pt x="4964" y="5805"/>
                  </a:cubicBezTo>
                  <a:cubicBezTo>
                    <a:pt x="4991" y="5900"/>
                    <a:pt x="5079" y="5968"/>
                    <a:pt x="5181" y="5968"/>
                  </a:cubicBezTo>
                  <a:lnTo>
                    <a:pt x="5208" y="5968"/>
                  </a:lnTo>
                  <a:cubicBezTo>
                    <a:pt x="5283" y="5961"/>
                    <a:pt x="5351" y="5914"/>
                    <a:pt x="5385" y="5846"/>
                  </a:cubicBezTo>
                  <a:cubicBezTo>
                    <a:pt x="5276" y="571"/>
                    <a:pt x="2977" y="8"/>
                    <a:pt x="2259" y="1"/>
                  </a:cubicBezTo>
                  <a:cubicBezTo>
                    <a:pt x="2237" y="1"/>
                    <a:pt x="2216" y="0"/>
                    <a:pt x="2195" y="0"/>
                  </a:cubicBezTo>
                  <a:close/>
                </a:path>
              </a:pathLst>
            </a:custGeom>
            <a:solidFill>
              <a:srgbClr val="E3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807" name="Google Shape;16807;p86"/>
          <p:cNvGrpSpPr/>
          <p:nvPr/>
        </p:nvGrpSpPr>
        <p:grpSpPr>
          <a:xfrm>
            <a:off x="4946819" y="3383229"/>
            <a:ext cx="370132" cy="334223"/>
            <a:chOff x="4946819" y="3383229"/>
            <a:chExt cx="370132" cy="334223"/>
          </a:xfrm>
        </p:grpSpPr>
        <p:sp>
          <p:nvSpPr>
            <p:cNvPr id="16808" name="Google Shape;16808;p86"/>
            <p:cNvSpPr/>
            <p:nvPr/>
          </p:nvSpPr>
          <p:spPr>
            <a:xfrm>
              <a:off x="4946819" y="3383229"/>
              <a:ext cx="370132" cy="179125"/>
            </a:xfrm>
            <a:custGeom>
              <a:avLst/>
              <a:gdLst/>
              <a:ahLst/>
              <a:cxnLst/>
              <a:rect l="l" t="t" r="r" b="b"/>
              <a:pathLst>
                <a:path w="14111" h="6829" extrusionOk="0">
                  <a:moveTo>
                    <a:pt x="7052" y="1"/>
                  </a:moveTo>
                  <a:cubicBezTo>
                    <a:pt x="3160" y="1"/>
                    <a:pt x="0" y="2550"/>
                    <a:pt x="0" y="5690"/>
                  </a:cubicBezTo>
                  <a:lnTo>
                    <a:pt x="0" y="5703"/>
                  </a:lnTo>
                  <a:cubicBezTo>
                    <a:pt x="14" y="6327"/>
                    <a:pt x="522" y="6829"/>
                    <a:pt x="1153" y="6829"/>
                  </a:cubicBezTo>
                  <a:lnTo>
                    <a:pt x="12951" y="6829"/>
                  </a:lnTo>
                  <a:cubicBezTo>
                    <a:pt x="12955" y="6829"/>
                    <a:pt x="12960" y="6829"/>
                    <a:pt x="12964" y="6829"/>
                  </a:cubicBezTo>
                  <a:cubicBezTo>
                    <a:pt x="13589" y="6829"/>
                    <a:pt x="14097" y="6323"/>
                    <a:pt x="14111" y="5703"/>
                  </a:cubicBezTo>
                  <a:lnTo>
                    <a:pt x="14111" y="5690"/>
                  </a:lnTo>
                  <a:cubicBezTo>
                    <a:pt x="14111" y="2550"/>
                    <a:pt x="10951" y="1"/>
                    <a:pt x="7052" y="1"/>
                  </a:cubicBezTo>
                  <a:close/>
                </a:path>
              </a:pathLst>
            </a:custGeom>
            <a:solidFill>
              <a:srgbClr val="788A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09" name="Google Shape;16809;p86"/>
            <p:cNvSpPr/>
            <p:nvPr/>
          </p:nvSpPr>
          <p:spPr>
            <a:xfrm>
              <a:off x="4946819" y="3383229"/>
              <a:ext cx="200817" cy="179125"/>
            </a:xfrm>
            <a:custGeom>
              <a:avLst/>
              <a:gdLst/>
              <a:ahLst/>
              <a:cxnLst/>
              <a:rect l="l" t="t" r="r" b="b"/>
              <a:pathLst>
                <a:path w="7656" h="6829" extrusionOk="0">
                  <a:moveTo>
                    <a:pt x="7059" y="1"/>
                  </a:moveTo>
                  <a:cubicBezTo>
                    <a:pt x="3160" y="1"/>
                    <a:pt x="0" y="2543"/>
                    <a:pt x="0" y="5690"/>
                  </a:cubicBezTo>
                  <a:lnTo>
                    <a:pt x="0" y="5703"/>
                  </a:lnTo>
                  <a:cubicBezTo>
                    <a:pt x="14" y="6327"/>
                    <a:pt x="522" y="6829"/>
                    <a:pt x="1153" y="6829"/>
                  </a:cubicBezTo>
                  <a:lnTo>
                    <a:pt x="4916" y="6829"/>
                  </a:lnTo>
                  <a:cubicBezTo>
                    <a:pt x="4598" y="6829"/>
                    <a:pt x="4326" y="6327"/>
                    <a:pt x="4326" y="5703"/>
                  </a:cubicBezTo>
                  <a:lnTo>
                    <a:pt x="4326" y="5690"/>
                  </a:lnTo>
                  <a:cubicBezTo>
                    <a:pt x="4326" y="2713"/>
                    <a:pt x="5791" y="265"/>
                    <a:pt x="7656" y="21"/>
                  </a:cubicBezTo>
                  <a:cubicBezTo>
                    <a:pt x="7459" y="7"/>
                    <a:pt x="7256" y="1"/>
                    <a:pt x="7059" y="1"/>
                  </a:cubicBez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10" name="Google Shape;16810;p86"/>
            <p:cNvSpPr/>
            <p:nvPr/>
          </p:nvSpPr>
          <p:spPr>
            <a:xfrm>
              <a:off x="5063149" y="3562327"/>
              <a:ext cx="137314" cy="155124"/>
            </a:xfrm>
            <a:custGeom>
              <a:avLst/>
              <a:gdLst/>
              <a:ahLst/>
              <a:cxnLst/>
              <a:rect l="l" t="t" r="r" b="b"/>
              <a:pathLst>
                <a:path w="5235" h="5914" extrusionOk="0">
                  <a:moveTo>
                    <a:pt x="705" y="1"/>
                  </a:moveTo>
                  <a:lnTo>
                    <a:pt x="135" y="4103"/>
                  </a:lnTo>
                  <a:cubicBezTo>
                    <a:pt x="0" y="5062"/>
                    <a:pt x="747" y="5913"/>
                    <a:pt x="1711" y="5913"/>
                  </a:cubicBezTo>
                  <a:cubicBezTo>
                    <a:pt x="1714" y="5913"/>
                    <a:pt x="1718" y="5913"/>
                    <a:pt x="1722" y="5913"/>
                  </a:cubicBezTo>
                  <a:lnTo>
                    <a:pt x="3526" y="5913"/>
                  </a:lnTo>
                  <a:cubicBezTo>
                    <a:pt x="4489" y="5913"/>
                    <a:pt x="5234" y="5059"/>
                    <a:pt x="5099" y="4103"/>
                  </a:cubicBezTo>
                  <a:lnTo>
                    <a:pt x="4536" y="1"/>
                  </a:lnTo>
                  <a:close/>
                </a:path>
              </a:pathLst>
            </a:custGeom>
            <a:solidFill>
              <a:srgbClr val="D7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11" name="Google Shape;16811;p86"/>
            <p:cNvSpPr/>
            <p:nvPr/>
          </p:nvSpPr>
          <p:spPr>
            <a:xfrm>
              <a:off x="5063149" y="3562327"/>
              <a:ext cx="122206" cy="155124"/>
            </a:xfrm>
            <a:custGeom>
              <a:avLst/>
              <a:gdLst/>
              <a:ahLst/>
              <a:cxnLst/>
              <a:rect l="l" t="t" r="r" b="b"/>
              <a:pathLst>
                <a:path w="4659" h="5914" extrusionOk="0">
                  <a:moveTo>
                    <a:pt x="705" y="1"/>
                  </a:moveTo>
                  <a:lnTo>
                    <a:pt x="135" y="4103"/>
                  </a:lnTo>
                  <a:cubicBezTo>
                    <a:pt x="0" y="5062"/>
                    <a:pt x="747" y="5913"/>
                    <a:pt x="1711" y="5913"/>
                  </a:cubicBezTo>
                  <a:cubicBezTo>
                    <a:pt x="1714" y="5913"/>
                    <a:pt x="1718" y="5913"/>
                    <a:pt x="1722" y="5913"/>
                  </a:cubicBezTo>
                  <a:lnTo>
                    <a:pt x="1865" y="5913"/>
                  </a:lnTo>
                  <a:cubicBezTo>
                    <a:pt x="1729" y="5635"/>
                    <a:pt x="1681" y="5323"/>
                    <a:pt x="1722" y="5018"/>
                  </a:cubicBezTo>
                  <a:lnTo>
                    <a:pt x="2183" y="1696"/>
                  </a:lnTo>
                  <a:cubicBezTo>
                    <a:pt x="2244" y="1242"/>
                    <a:pt x="2631" y="909"/>
                    <a:pt x="3085" y="909"/>
                  </a:cubicBezTo>
                  <a:lnTo>
                    <a:pt x="4658" y="909"/>
                  </a:lnTo>
                  <a:lnTo>
                    <a:pt x="4536" y="1"/>
                  </a:lnTo>
                  <a:close/>
                </a:path>
              </a:pathLst>
            </a:custGeom>
            <a:solidFill>
              <a:srgbClr val="DB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12" name="Google Shape;16812;p86"/>
            <p:cNvSpPr/>
            <p:nvPr/>
          </p:nvSpPr>
          <p:spPr>
            <a:xfrm>
              <a:off x="5048382" y="3425039"/>
              <a:ext cx="95530" cy="83595"/>
            </a:xfrm>
            <a:custGeom>
              <a:avLst/>
              <a:gdLst/>
              <a:ahLst/>
              <a:cxnLst/>
              <a:rect l="l" t="t" r="r" b="b"/>
              <a:pathLst>
                <a:path w="3642" h="3187" extrusionOk="0">
                  <a:moveTo>
                    <a:pt x="1817" y="0"/>
                  </a:moveTo>
                  <a:cubicBezTo>
                    <a:pt x="814" y="0"/>
                    <a:pt x="0" y="712"/>
                    <a:pt x="0" y="1594"/>
                  </a:cubicBezTo>
                  <a:cubicBezTo>
                    <a:pt x="0" y="2475"/>
                    <a:pt x="814" y="3187"/>
                    <a:pt x="1817" y="3187"/>
                  </a:cubicBezTo>
                  <a:cubicBezTo>
                    <a:pt x="2821" y="3187"/>
                    <a:pt x="3641" y="2475"/>
                    <a:pt x="3641" y="1594"/>
                  </a:cubicBezTo>
                  <a:cubicBezTo>
                    <a:pt x="3641" y="712"/>
                    <a:pt x="2821" y="0"/>
                    <a:pt x="1817" y="0"/>
                  </a:cubicBezTo>
                  <a:close/>
                </a:path>
              </a:pathLst>
            </a:custGeom>
            <a:solidFill>
              <a:srgbClr val="E7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13" name="Google Shape;16813;p86"/>
            <p:cNvSpPr/>
            <p:nvPr/>
          </p:nvSpPr>
          <p:spPr>
            <a:xfrm>
              <a:off x="5197604" y="3396580"/>
              <a:ext cx="82362" cy="64237"/>
            </a:xfrm>
            <a:custGeom>
              <a:avLst/>
              <a:gdLst/>
              <a:ahLst/>
              <a:cxnLst/>
              <a:rect l="l" t="t" r="r" b="b"/>
              <a:pathLst>
                <a:path w="3140" h="2449" extrusionOk="0">
                  <a:moveTo>
                    <a:pt x="414" y="0"/>
                  </a:moveTo>
                  <a:cubicBezTo>
                    <a:pt x="149" y="258"/>
                    <a:pt x="0" y="604"/>
                    <a:pt x="0" y="970"/>
                  </a:cubicBezTo>
                  <a:cubicBezTo>
                    <a:pt x="0" y="1790"/>
                    <a:pt x="759" y="2448"/>
                    <a:pt x="1702" y="2448"/>
                  </a:cubicBezTo>
                  <a:cubicBezTo>
                    <a:pt x="1716" y="2448"/>
                    <a:pt x="1731" y="2448"/>
                    <a:pt x="1745" y="2448"/>
                  </a:cubicBezTo>
                  <a:cubicBezTo>
                    <a:pt x="2292" y="2448"/>
                    <a:pt x="2803" y="2199"/>
                    <a:pt x="3139" y="1770"/>
                  </a:cubicBezTo>
                  <a:cubicBezTo>
                    <a:pt x="2380" y="977"/>
                    <a:pt x="1451" y="373"/>
                    <a:pt x="414" y="0"/>
                  </a:cubicBezTo>
                  <a:close/>
                </a:path>
              </a:pathLst>
            </a:custGeom>
            <a:solidFill>
              <a:srgbClr val="E7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14" name="Google Shape;16814;p86"/>
            <p:cNvSpPr/>
            <p:nvPr/>
          </p:nvSpPr>
          <p:spPr>
            <a:xfrm>
              <a:off x="5157394" y="3496700"/>
              <a:ext cx="115989" cy="65654"/>
            </a:xfrm>
            <a:custGeom>
              <a:avLst/>
              <a:gdLst/>
              <a:ahLst/>
              <a:cxnLst/>
              <a:rect l="l" t="t" r="r" b="b"/>
              <a:pathLst>
                <a:path w="4422" h="2503" extrusionOk="0">
                  <a:moveTo>
                    <a:pt x="2211" y="1"/>
                  </a:moveTo>
                  <a:cubicBezTo>
                    <a:pt x="991" y="1"/>
                    <a:pt x="1" y="916"/>
                    <a:pt x="1" y="2048"/>
                  </a:cubicBezTo>
                  <a:cubicBezTo>
                    <a:pt x="1" y="2198"/>
                    <a:pt x="21" y="2354"/>
                    <a:pt x="62" y="2503"/>
                  </a:cubicBezTo>
                  <a:lnTo>
                    <a:pt x="4367" y="2503"/>
                  </a:lnTo>
                  <a:cubicBezTo>
                    <a:pt x="4401" y="2354"/>
                    <a:pt x="4422" y="2198"/>
                    <a:pt x="4422" y="2048"/>
                  </a:cubicBezTo>
                  <a:cubicBezTo>
                    <a:pt x="4422" y="916"/>
                    <a:pt x="3432" y="1"/>
                    <a:pt x="2211" y="1"/>
                  </a:cubicBezTo>
                  <a:close/>
                </a:path>
              </a:pathLst>
            </a:custGeom>
            <a:solidFill>
              <a:srgbClr val="E7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15" name="Google Shape;16815;p86"/>
            <p:cNvSpPr/>
            <p:nvPr/>
          </p:nvSpPr>
          <p:spPr>
            <a:xfrm>
              <a:off x="4947344" y="3455807"/>
              <a:ext cx="58545" cy="70690"/>
            </a:xfrm>
            <a:custGeom>
              <a:avLst/>
              <a:gdLst/>
              <a:ahLst/>
              <a:cxnLst/>
              <a:rect l="l" t="t" r="r" b="b"/>
              <a:pathLst>
                <a:path w="2232" h="2695" extrusionOk="0">
                  <a:moveTo>
                    <a:pt x="984" y="0"/>
                  </a:moveTo>
                  <a:cubicBezTo>
                    <a:pt x="428" y="732"/>
                    <a:pt x="82" y="1607"/>
                    <a:pt x="1" y="2522"/>
                  </a:cubicBezTo>
                  <a:cubicBezTo>
                    <a:pt x="213" y="2639"/>
                    <a:pt x="440" y="2694"/>
                    <a:pt x="663" y="2694"/>
                  </a:cubicBezTo>
                  <a:cubicBezTo>
                    <a:pt x="1205" y="2694"/>
                    <a:pt x="1722" y="2371"/>
                    <a:pt x="1933" y="1824"/>
                  </a:cubicBezTo>
                  <a:cubicBezTo>
                    <a:pt x="2231" y="1051"/>
                    <a:pt x="1784" y="197"/>
                    <a:pt x="984" y="0"/>
                  </a:cubicBezTo>
                  <a:close/>
                </a:path>
              </a:pathLst>
            </a:custGeom>
            <a:solidFill>
              <a:srgbClr val="D7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16" name="Google Shape;16816;p86"/>
            <p:cNvSpPr/>
            <p:nvPr/>
          </p:nvSpPr>
          <p:spPr>
            <a:xfrm>
              <a:off x="5048198" y="3425564"/>
              <a:ext cx="41102" cy="71529"/>
            </a:xfrm>
            <a:custGeom>
              <a:avLst/>
              <a:gdLst/>
              <a:ahLst/>
              <a:cxnLst/>
              <a:rect l="l" t="t" r="r" b="b"/>
              <a:pathLst>
                <a:path w="1567" h="2727" extrusionOk="0">
                  <a:moveTo>
                    <a:pt x="1567" y="0"/>
                  </a:moveTo>
                  <a:lnTo>
                    <a:pt x="1567" y="0"/>
                  </a:lnTo>
                  <a:cubicBezTo>
                    <a:pt x="685" y="109"/>
                    <a:pt x="0" y="767"/>
                    <a:pt x="0" y="1574"/>
                  </a:cubicBezTo>
                  <a:cubicBezTo>
                    <a:pt x="7" y="2021"/>
                    <a:pt x="210" y="2441"/>
                    <a:pt x="563" y="2726"/>
                  </a:cubicBezTo>
                  <a:cubicBezTo>
                    <a:pt x="726" y="1668"/>
                    <a:pt x="1078" y="733"/>
                    <a:pt x="1567" y="0"/>
                  </a:cubicBezTo>
                  <a:close/>
                </a:path>
              </a:pathLst>
            </a:custGeom>
            <a:solidFill>
              <a:srgbClr val="D7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817" name="Google Shape;16817;p86"/>
          <p:cNvGrpSpPr/>
          <p:nvPr/>
        </p:nvGrpSpPr>
        <p:grpSpPr>
          <a:xfrm>
            <a:off x="3038403" y="1539234"/>
            <a:ext cx="375482" cy="316072"/>
            <a:chOff x="3038403" y="1539234"/>
            <a:chExt cx="375482" cy="316072"/>
          </a:xfrm>
        </p:grpSpPr>
        <p:sp>
          <p:nvSpPr>
            <p:cNvPr id="16818" name="Google Shape;16818;p86"/>
            <p:cNvSpPr/>
            <p:nvPr/>
          </p:nvSpPr>
          <p:spPr>
            <a:xfrm>
              <a:off x="3137965" y="1548658"/>
              <a:ext cx="10688" cy="13760"/>
            </a:xfrm>
            <a:custGeom>
              <a:avLst/>
              <a:gdLst/>
              <a:ahLst/>
              <a:cxnLst/>
              <a:rect l="l" t="t" r="r" b="b"/>
              <a:pathLst>
                <a:path w="334" h="430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263"/>
                  </a:lnTo>
                  <a:cubicBezTo>
                    <a:pt x="0" y="358"/>
                    <a:pt x="72" y="429"/>
                    <a:pt x="167" y="429"/>
                  </a:cubicBezTo>
                  <a:cubicBezTo>
                    <a:pt x="262" y="429"/>
                    <a:pt x="334" y="358"/>
                    <a:pt x="334" y="263"/>
                  </a:cubicBezTo>
                  <a:lnTo>
                    <a:pt x="334" y="167"/>
                  </a:lnTo>
                  <a:cubicBezTo>
                    <a:pt x="310" y="60"/>
                    <a:pt x="262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6819" name="Google Shape;16819;p86"/>
            <p:cNvGrpSpPr/>
            <p:nvPr/>
          </p:nvGrpSpPr>
          <p:grpSpPr>
            <a:xfrm>
              <a:off x="3038403" y="1539234"/>
              <a:ext cx="375482" cy="316072"/>
              <a:chOff x="3038403" y="1539234"/>
              <a:chExt cx="375482" cy="316072"/>
            </a:xfrm>
          </p:grpSpPr>
          <p:sp>
            <p:nvSpPr>
              <p:cNvPr id="16820" name="Google Shape;16820;p86"/>
              <p:cNvSpPr/>
              <p:nvPr/>
            </p:nvSpPr>
            <p:spPr>
              <a:xfrm>
                <a:off x="3038403" y="1585792"/>
                <a:ext cx="72788" cy="58414"/>
              </a:xfrm>
              <a:custGeom>
                <a:avLst/>
                <a:gdLst/>
                <a:ahLst/>
                <a:cxnLst/>
                <a:rect l="l" t="t" r="r" b="b"/>
                <a:pathLst>
                  <a:path w="2775" h="2227" extrusionOk="0">
                    <a:moveTo>
                      <a:pt x="2517" y="0"/>
                    </a:moveTo>
                    <a:cubicBezTo>
                      <a:pt x="2472" y="0"/>
                      <a:pt x="2427" y="14"/>
                      <a:pt x="2388" y="43"/>
                    </a:cubicBezTo>
                    <a:lnTo>
                      <a:pt x="896" y="1094"/>
                    </a:lnTo>
                    <a:lnTo>
                      <a:pt x="299" y="1094"/>
                    </a:lnTo>
                    <a:cubicBezTo>
                      <a:pt x="1" y="1094"/>
                      <a:pt x="1" y="1541"/>
                      <a:pt x="299" y="1541"/>
                    </a:cubicBezTo>
                    <a:lnTo>
                      <a:pt x="659" y="1541"/>
                    </a:lnTo>
                    <a:lnTo>
                      <a:pt x="530" y="1921"/>
                    </a:lnTo>
                    <a:cubicBezTo>
                      <a:pt x="459" y="2101"/>
                      <a:pt x="607" y="2226"/>
                      <a:pt x="750" y="2226"/>
                    </a:cubicBezTo>
                    <a:cubicBezTo>
                      <a:pt x="839" y="2226"/>
                      <a:pt x="926" y="2178"/>
                      <a:pt x="957" y="2063"/>
                    </a:cubicBezTo>
                    <a:lnTo>
                      <a:pt x="1160" y="1460"/>
                    </a:lnTo>
                    <a:lnTo>
                      <a:pt x="2645" y="409"/>
                    </a:lnTo>
                    <a:cubicBezTo>
                      <a:pt x="2747" y="334"/>
                      <a:pt x="2774" y="199"/>
                      <a:pt x="2700" y="97"/>
                    </a:cubicBezTo>
                    <a:cubicBezTo>
                      <a:pt x="2658" y="35"/>
                      <a:pt x="2588" y="0"/>
                      <a:pt x="2517" y="0"/>
                    </a:cubicBezTo>
                    <a:close/>
                  </a:path>
                </a:pathLst>
              </a:custGeom>
              <a:solidFill>
                <a:srgbClr val="98A6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21" name="Google Shape;16821;p86"/>
              <p:cNvSpPr/>
              <p:nvPr/>
            </p:nvSpPr>
            <p:spPr>
              <a:xfrm>
                <a:off x="3169317" y="1683420"/>
                <a:ext cx="244569" cy="169105"/>
              </a:xfrm>
              <a:custGeom>
                <a:avLst/>
                <a:gdLst/>
                <a:ahLst/>
                <a:cxnLst/>
                <a:rect l="l" t="t" r="r" b="b"/>
                <a:pathLst>
                  <a:path w="9324" h="6447" extrusionOk="0">
                    <a:moveTo>
                      <a:pt x="2774" y="1"/>
                    </a:moveTo>
                    <a:cubicBezTo>
                      <a:pt x="2352" y="1"/>
                      <a:pt x="1905" y="14"/>
                      <a:pt x="1431" y="43"/>
                    </a:cubicBezTo>
                    <a:lnTo>
                      <a:pt x="970" y="1115"/>
                    </a:lnTo>
                    <a:cubicBezTo>
                      <a:pt x="1587" y="1024"/>
                      <a:pt x="2189" y="981"/>
                      <a:pt x="2759" y="981"/>
                    </a:cubicBezTo>
                    <a:cubicBezTo>
                      <a:pt x="3468" y="981"/>
                      <a:pt x="4125" y="1048"/>
                      <a:pt x="4693" y="1176"/>
                    </a:cubicBezTo>
                    <a:cubicBezTo>
                      <a:pt x="6388" y="1549"/>
                      <a:pt x="7703" y="2267"/>
                      <a:pt x="7337" y="3217"/>
                    </a:cubicBezTo>
                    <a:cubicBezTo>
                      <a:pt x="6896" y="4363"/>
                      <a:pt x="4469" y="5115"/>
                      <a:pt x="2665" y="5122"/>
                    </a:cubicBezTo>
                    <a:cubicBezTo>
                      <a:pt x="2639" y="5122"/>
                      <a:pt x="2613" y="5123"/>
                      <a:pt x="2587" y="5123"/>
                    </a:cubicBezTo>
                    <a:cubicBezTo>
                      <a:pt x="2200" y="5123"/>
                      <a:pt x="1819" y="5076"/>
                      <a:pt x="1438" y="5000"/>
                    </a:cubicBezTo>
                    <a:lnTo>
                      <a:pt x="1" y="6010"/>
                    </a:lnTo>
                    <a:cubicBezTo>
                      <a:pt x="690" y="6300"/>
                      <a:pt x="1561" y="6447"/>
                      <a:pt x="2504" y="6447"/>
                    </a:cubicBezTo>
                    <a:cubicBezTo>
                      <a:pt x="3789" y="6447"/>
                      <a:pt x="5208" y="6175"/>
                      <a:pt x="6483" y="5624"/>
                    </a:cubicBezTo>
                    <a:cubicBezTo>
                      <a:pt x="9202" y="4451"/>
                      <a:pt x="9324" y="2939"/>
                      <a:pt x="9127" y="2322"/>
                    </a:cubicBezTo>
                    <a:cubicBezTo>
                      <a:pt x="8922" y="1669"/>
                      <a:pt x="7434" y="1"/>
                      <a:pt x="2774" y="1"/>
                    </a:cubicBezTo>
                    <a:close/>
                  </a:path>
                </a:pathLst>
              </a:custGeom>
              <a:solidFill>
                <a:srgbClr val="C1CD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22" name="Google Shape;16822;p86"/>
              <p:cNvSpPr/>
              <p:nvPr/>
            </p:nvSpPr>
            <p:spPr>
              <a:xfrm>
                <a:off x="3194760" y="1700076"/>
                <a:ext cx="197800" cy="103294"/>
              </a:xfrm>
              <a:custGeom>
                <a:avLst/>
                <a:gdLst/>
                <a:ahLst/>
                <a:cxnLst/>
                <a:rect l="l" t="t" r="r" b="b"/>
                <a:pathLst>
                  <a:path w="7541" h="3938" extrusionOk="0">
                    <a:moveTo>
                      <a:pt x="2759" y="0"/>
                    </a:moveTo>
                    <a:cubicBezTo>
                      <a:pt x="1947" y="0"/>
                      <a:pt x="1043" y="93"/>
                      <a:pt x="61" y="310"/>
                    </a:cubicBezTo>
                    <a:lnTo>
                      <a:pt x="0" y="486"/>
                    </a:lnTo>
                    <a:cubicBezTo>
                      <a:pt x="617" y="393"/>
                      <a:pt x="1220" y="349"/>
                      <a:pt x="1790" y="349"/>
                    </a:cubicBezTo>
                    <a:cubicBezTo>
                      <a:pt x="2498" y="349"/>
                      <a:pt x="3155" y="417"/>
                      <a:pt x="3723" y="541"/>
                    </a:cubicBezTo>
                    <a:cubicBezTo>
                      <a:pt x="5418" y="920"/>
                      <a:pt x="6733" y="1632"/>
                      <a:pt x="6367" y="2582"/>
                    </a:cubicBezTo>
                    <a:cubicBezTo>
                      <a:pt x="6157" y="3144"/>
                      <a:pt x="5465" y="3612"/>
                      <a:pt x="4611" y="3938"/>
                    </a:cubicBezTo>
                    <a:cubicBezTo>
                      <a:pt x="6218" y="3409"/>
                      <a:pt x="7540" y="2568"/>
                      <a:pt x="7228" y="1687"/>
                    </a:cubicBezTo>
                    <a:cubicBezTo>
                      <a:pt x="6951" y="910"/>
                      <a:pt x="5311" y="0"/>
                      <a:pt x="2759" y="0"/>
                    </a:cubicBezTo>
                    <a:close/>
                  </a:path>
                </a:pathLst>
              </a:custGeom>
              <a:solidFill>
                <a:srgbClr val="ADBCC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23" name="Google Shape;16823;p86"/>
              <p:cNvSpPr/>
              <p:nvPr/>
            </p:nvSpPr>
            <p:spPr>
              <a:xfrm>
                <a:off x="3077905" y="1539234"/>
                <a:ext cx="153367" cy="300963"/>
              </a:xfrm>
              <a:custGeom>
                <a:avLst/>
                <a:gdLst/>
                <a:ahLst/>
                <a:cxnLst/>
                <a:rect l="l" t="t" r="r" b="b"/>
                <a:pathLst>
                  <a:path w="5847" h="11474" extrusionOk="0">
                    <a:moveTo>
                      <a:pt x="3034" y="1"/>
                    </a:moveTo>
                    <a:cubicBezTo>
                      <a:pt x="2100" y="1"/>
                      <a:pt x="1082" y="426"/>
                      <a:pt x="285" y="1303"/>
                    </a:cubicBezTo>
                    <a:cubicBezTo>
                      <a:pt x="0" y="1614"/>
                      <a:pt x="88" y="2028"/>
                      <a:pt x="611" y="2211"/>
                    </a:cubicBezTo>
                    <a:cubicBezTo>
                      <a:pt x="652" y="2342"/>
                      <a:pt x="919" y="2969"/>
                      <a:pt x="2038" y="2969"/>
                    </a:cubicBezTo>
                    <a:cubicBezTo>
                      <a:pt x="2194" y="2969"/>
                      <a:pt x="2366" y="2957"/>
                      <a:pt x="2557" y="2930"/>
                    </a:cubicBezTo>
                    <a:lnTo>
                      <a:pt x="2557" y="2930"/>
                    </a:lnTo>
                    <a:cubicBezTo>
                      <a:pt x="2557" y="2930"/>
                      <a:pt x="2618" y="3337"/>
                      <a:pt x="1858" y="6062"/>
                    </a:cubicBezTo>
                    <a:cubicBezTo>
                      <a:pt x="1485" y="7398"/>
                      <a:pt x="1119" y="9432"/>
                      <a:pt x="2489" y="10856"/>
                    </a:cubicBezTo>
                    <a:cubicBezTo>
                      <a:pt x="2753" y="11121"/>
                      <a:pt x="3065" y="11331"/>
                      <a:pt x="3404" y="11473"/>
                    </a:cubicBezTo>
                    <a:cubicBezTo>
                      <a:pt x="4055" y="11223"/>
                      <a:pt x="4692" y="10917"/>
                      <a:pt x="5296" y="10565"/>
                    </a:cubicBezTo>
                    <a:cubicBezTo>
                      <a:pt x="4943" y="10517"/>
                      <a:pt x="4584" y="10422"/>
                      <a:pt x="4333" y="10253"/>
                    </a:cubicBezTo>
                    <a:cubicBezTo>
                      <a:pt x="3160" y="9432"/>
                      <a:pt x="3764" y="8192"/>
                      <a:pt x="4503" y="6612"/>
                    </a:cubicBezTo>
                    <a:cubicBezTo>
                      <a:pt x="4706" y="6178"/>
                      <a:pt x="5506" y="4408"/>
                      <a:pt x="5628" y="3235"/>
                    </a:cubicBezTo>
                    <a:cubicBezTo>
                      <a:pt x="5846" y="1117"/>
                      <a:pt x="4550" y="1"/>
                      <a:pt x="3034" y="1"/>
                    </a:cubicBezTo>
                    <a:close/>
                  </a:path>
                </a:pathLst>
              </a:custGeom>
              <a:solidFill>
                <a:srgbClr val="C1CD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24" name="Google Shape;16824;p86"/>
              <p:cNvSpPr/>
              <p:nvPr/>
            </p:nvSpPr>
            <p:spPr>
              <a:xfrm>
                <a:off x="3049315" y="1658633"/>
                <a:ext cx="284464" cy="196673"/>
              </a:xfrm>
              <a:custGeom>
                <a:avLst/>
                <a:gdLst/>
                <a:ahLst/>
                <a:cxnLst/>
                <a:rect l="l" t="t" r="r" b="b"/>
                <a:pathLst>
                  <a:path w="10845" h="7498" extrusionOk="0">
                    <a:moveTo>
                      <a:pt x="10727" y="1"/>
                    </a:moveTo>
                    <a:cubicBezTo>
                      <a:pt x="10718" y="1"/>
                      <a:pt x="10709" y="2"/>
                      <a:pt x="10698" y="5"/>
                    </a:cubicBezTo>
                    <a:cubicBezTo>
                      <a:pt x="8149" y="276"/>
                      <a:pt x="7993" y="4209"/>
                      <a:pt x="6264" y="5464"/>
                    </a:cubicBezTo>
                    <a:cubicBezTo>
                      <a:pt x="5494" y="6020"/>
                      <a:pt x="4695" y="6258"/>
                      <a:pt x="3995" y="6258"/>
                    </a:cubicBezTo>
                    <a:cubicBezTo>
                      <a:pt x="3007" y="6258"/>
                      <a:pt x="2214" y="5785"/>
                      <a:pt x="1972" y="5070"/>
                    </a:cubicBezTo>
                    <a:cubicBezTo>
                      <a:pt x="1653" y="4128"/>
                      <a:pt x="2202" y="3443"/>
                      <a:pt x="2697" y="3036"/>
                    </a:cubicBezTo>
                    <a:lnTo>
                      <a:pt x="3002" y="1592"/>
                    </a:lnTo>
                    <a:lnTo>
                      <a:pt x="3002" y="1592"/>
                    </a:lnTo>
                    <a:cubicBezTo>
                      <a:pt x="1965" y="1999"/>
                      <a:pt x="1097" y="2792"/>
                      <a:pt x="778" y="3524"/>
                    </a:cubicBezTo>
                    <a:cubicBezTo>
                      <a:pt x="0" y="5314"/>
                      <a:pt x="1231" y="7497"/>
                      <a:pt x="3650" y="7497"/>
                    </a:cubicBezTo>
                    <a:cubicBezTo>
                      <a:pt x="4392" y="7497"/>
                      <a:pt x="5247" y="7292"/>
                      <a:pt x="6189" y="6806"/>
                    </a:cubicBezTo>
                    <a:cubicBezTo>
                      <a:pt x="9458" y="5118"/>
                      <a:pt x="8420" y="1388"/>
                      <a:pt x="10746" y="168"/>
                    </a:cubicBezTo>
                    <a:cubicBezTo>
                      <a:pt x="10844" y="137"/>
                      <a:pt x="10814" y="1"/>
                      <a:pt x="10727" y="1"/>
                    </a:cubicBezTo>
                    <a:close/>
                  </a:path>
                </a:pathLst>
              </a:custGeom>
              <a:solidFill>
                <a:srgbClr val="C1CD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25" name="Google Shape;16825;p86"/>
              <p:cNvSpPr/>
              <p:nvPr/>
            </p:nvSpPr>
            <p:spPr>
              <a:xfrm>
                <a:off x="3058207" y="1663013"/>
                <a:ext cx="272976" cy="192292"/>
              </a:xfrm>
              <a:custGeom>
                <a:avLst/>
                <a:gdLst/>
                <a:ahLst/>
                <a:cxnLst/>
                <a:rect l="l" t="t" r="r" b="b"/>
                <a:pathLst>
                  <a:path w="10407" h="7331" extrusionOk="0">
                    <a:moveTo>
                      <a:pt x="10407" y="1"/>
                    </a:moveTo>
                    <a:cubicBezTo>
                      <a:pt x="10081" y="21"/>
                      <a:pt x="8929" y="211"/>
                      <a:pt x="8088" y="2652"/>
                    </a:cubicBezTo>
                    <a:cubicBezTo>
                      <a:pt x="7786" y="3539"/>
                      <a:pt x="6964" y="6809"/>
                      <a:pt x="2938" y="6809"/>
                    </a:cubicBezTo>
                    <a:cubicBezTo>
                      <a:pt x="2901" y="6809"/>
                      <a:pt x="2864" y="6809"/>
                      <a:pt x="2826" y="6809"/>
                    </a:cubicBezTo>
                    <a:cubicBezTo>
                      <a:pt x="1206" y="6788"/>
                      <a:pt x="175" y="5412"/>
                      <a:pt x="236" y="4062"/>
                    </a:cubicBezTo>
                    <a:lnTo>
                      <a:pt x="236" y="4062"/>
                    </a:lnTo>
                    <a:cubicBezTo>
                      <a:pt x="0" y="5672"/>
                      <a:pt x="1207" y="7330"/>
                      <a:pt x="3314" y="7330"/>
                    </a:cubicBezTo>
                    <a:cubicBezTo>
                      <a:pt x="4056" y="7330"/>
                      <a:pt x="4909" y="7125"/>
                      <a:pt x="5850" y="6639"/>
                    </a:cubicBezTo>
                    <a:cubicBezTo>
                      <a:pt x="9119" y="4951"/>
                      <a:pt x="8081" y="1221"/>
                      <a:pt x="10407" y="1"/>
                    </a:cubicBezTo>
                    <a:close/>
                  </a:path>
                </a:pathLst>
              </a:custGeom>
              <a:solidFill>
                <a:srgbClr val="ADBCC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26" name="Google Shape;16826;p86"/>
              <p:cNvSpPr/>
              <p:nvPr/>
            </p:nvSpPr>
            <p:spPr>
              <a:xfrm>
                <a:off x="3107598" y="1603261"/>
                <a:ext cx="85405" cy="219309"/>
              </a:xfrm>
              <a:custGeom>
                <a:avLst/>
                <a:gdLst/>
                <a:ahLst/>
                <a:cxnLst/>
                <a:rect l="l" t="t" r="r" b="b"/>
                <a:pathLst>
                  <a:path w="3256" h="8361" extrusionOk="0">
                    <a:moveTo>
                      <a:pt x="3052" y="1"/>
                    </a:moveTo>
                    <a:lnTo>
                      <a:pt x="3052" y="1"/>
                    </a:lnTo>
                    <a:cubicBezTo>
                      <a:pt x="2659" y="252"/>
                      <a:pt x="1425" y="489"/>
                      <a:pt x="1425" y="489"/>
                    </a:cubicBezTo>
                    <a:cubicBezTo>
                      <a:pt x="1425" y="489"/>
                      <a:pt x="1479" y="896"/>
                      <a:pt x="719" y="3621"/>
                    </a:cubicBezTo>
                    <a:cubicBezTo>
                      <a:pt x="360" y="4930"/>
                      <a:pt x="1" y="6897"/>
                      <a:pt x="1269" y="8320"/>
                    </a:cubicBezTo>
                    <a:cubicBezTo>
                      <a:pt x="1439" y="8347"/>
                      <a:pt x="1609" y="8361"/>
                      <a:pt x="1779" y="8361"/>
                    </a:cubicBezTo>
                    <a:cubicBezTo>
                      <a:pt x="1914" y="8361"/>
                      <a:pt x="2049" y="8352"/>
                      <a:pt x="2184" y="8334"/>
                    </a:cubicBezTo>
                    <a:cubicBezTo>
                      <a:pt x="808" y="6442"/>
                      <a:pt x="2130" y="3764"/>
                      <a:pt x="2679" y="2659"/>
                    </a:cubicBezTo>
                    <a:cubicBezTo>
                      <a:pt x="3255" y="1479"/>
                      <a:pt x="3052" y="1"/>
                      <a:pt x="3052" y="1"/>
                    </a:cubicBezTo>
                    <a:close/>
                  </a:path>
                </a:pathLst>
              </a:custGeom>
              <a:solidFill>
                <a:srgbClr val="E3E8E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27" name="Google Shape;16827;p86"/>
              <p:cNvSpPr/>
              <p:nvPr/>
            </p:nvSpPr>
            <p:spPr>
              <a:xfrm>
                <a:off x="3093381" y="1585556"/>
                <a:ext cx="94271" cy="32289"/>
              </a:xfrm>
              <a:custGeom>
                <a:avLst/>
                <a:gdLst/>
                <a:ahLst/>
                <a:cxnLst/>
                <a:rect l="l" t="t" r="r" b="b"/>
                <a:pathLst>
                  <a:path w="3594" h="1231" extrusionOk="0">
                    <a:moveTo>
                      <a:pt x="2999" y="1"/>
                    </a:moveTo>
                    <a:cubicBezTo>
                      <a:pt x="2861" y="1"/>
                      <a:pt x="2708" y="33"/>
                      <a:pt x="2550" y="93"/>
                    </a:cubicBezTo>
                    <a:cubicBezTo>
                      <a:pt x="1735" y="405"/>
                      <a:pt x="1100" y="526"/>
                      <a:pt x="628" y="526"/>
                    </a:cubicBezTo>
                    <a:cubicBezTo>
                      <a:pt x="372" y="526"/>
                      <a:pt x="164" y="491"/>
                      <a:pt x="0" y="432"/>
                    </a:cubicBezTo>
                    <a:lnTo>
                      <a:pt x="0" y="432"/>
                    </a:lnTo>
                    <a:cubicBezTo>
                      <a:pt x="258" y="1039"/>
                      <a:pt x="831" y="1230"/>
                      <a:pt x="1445" y="1230"/>
                    </a:cubicBezTo>
                    <a:cubicBezTo>
                      <a:pt x="2463" y="1230"/>
                      <a:pt x="3594" y="705"/>
                      <a:pt x="3594" y="676"/>
                    </a:cubicBezTo>
                    <a:cubicBezTo>
                      <a:pt x="3584" y="195"/>
                      <a:pt x="3336" y="1"/>
                      <a:pt x="2999" y="1"/>
                    </a:cubicBezTo>
                    <a:close/>
                  </a:path>
                </a:pathLst>
              </a:custGeom>
              <a:solidFill>
                <a:srgbClr val="D8E0E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28" name="Google Shape;16828;p86"/>
              <p:cNvSpPr/>
              <p:nvPr/>
            </p:nvSpPr>
            <p:spPr>
              <a:xfrm>
                <a:off x="3137133" y="1559824"/>
                <a:ext cx="14767" cy="20512"/>
              </a:xfrm>
              <a:custGeom>
                <a:avLst/>
                <a:gdLst/>
                <a:ahLst/>
                <a:cxnLst/>
                <a:rect l="l" t="t" r="r" b="b"/>
                <a:pathLst>
                  <a:path w="563" h="782" extrusionOk="0">
                    <a:moveTo>
                      <a:pt x="282" y="1"/>
                    </a:moveTo>
                    <a:cubicBezTo>
                      <a:pt x="141" y="1"/>
                      <a:pt x="0" y="94"/>
                      <a:pt x="0" y="280"/>
                    </a:cubicBezTo>
                    <a:lnTo>
                      <a:pt x="0" y="504"/>
                    </a:lnTo>
                    <a:cubicBezTo>
                      <a:pt x="0" y="660"/>
                      <a:pt x="129" y="782"/>
                      <a:pt x="285" y="782"/>
                    </a:cubicBezTo>
                    <a:cubicBezTo>
                      <a:pt x="434" y="782"/>
                      <a:pt x="563" y="660"/>
                      <a:pt x="563" y="504"/>
                    </a:cubicBezTo>
                    <a:lnTo>
                      <a:pt x="563" y="280"/>
                    </a:lnTo>
                    <a:cubicBezTo>
                      <a:pt x="563" y="94"/>
                      <a:pt x="422" y="1"/>
                      <a:pt x="282" y="1"/>
                    </a:cubicBezTo>
                    <a:close/>
                  </a:path>
                </a:pathLst>
              </a:custGeom>
              <a:solidFill>
                <a:srgbClr val="203B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6829" name="Google Shape;16829;p86"/>
          <p:cNvGrpSpPr/>
          <p:nvPr/>
        </p:nvGrpSpPr>
        <p:grpSpPr>
          <a:xfrm>
            <a:off x="6332865" y="2906131"/>
            <a:ext cx="360846" cy="370184"/>
            <a:chOff x="6332865" y="2906131"/>
            <a:chExt cx="360846" cy="370184"/>
          </a:xfrm>
        </p:grpSpPr>
        <p:sp>
          <p:nvSpPr>
            <p:cNvPr id="16830" name="Google Shape;16830;p86"/>
            <p:cNvSpPr/>
            <p:nvPr/>
          </p:nvSpPr>
          <p:spPr>
            <a:xfrm>
              <a:off x="6332865" y="2906131"/>
              <a:ext cx="360846" cy="327508"/>
            </a:xfrm>
            <a:custGeom>
              <a:avLst/>
              <a:gdLst/>
              <a:ahLst/>
              <a:cxnLst/>
              <a:rect l="l" t="t" r="r" b="b"/>
              <a:pathLst>
                <a:path w="13757" h="12486" extrusionOk="0">
                  <a:moveTo>
                    <a:pt x="6879" y="1"/>
                  </a:moveTo>
                  <a:cubicBezTo>
                    <a:pt x="6804" y="1"/>
                    <a:pt x="6730" y="38"/>
                    <a:pt x="6686" y="113"/>
                  </a:cubicBezTo>
                  <a:lnTo>
                    <a:pt x="5567" y="1977"/>
                  </a:lnTo>
                  <a:cubicBezTo>
                    <a:pt x="5533" y="2032"/>
                    <a:pt x="5479" y="2072"/>
                    <a:pt x="5418" y="2079"/>
                  </a:cubicBezTo>
                  <a:lnTo>
                    <a:pt x="4597" y="2249"/>
                  </a:lnTo>
                  <a:cubicBezTo>
                    <a:pt x="4475" y="2269"/>
                    <a:pt x="4394" y="2384"/>
                    <a:pt x="4414" y="2506"/>
                  </a:cubicBezTo>
                  <a:lnTo>
                    <a:pt x="4794" y="4873"/>
                  </a:lnTo>
                  <a:cubicBezTo>
                    <a:pt x="4821" y="5025"/>
                    <a:pt x="4698" y="5136"/>
                    <a:pt x="4570" y="5136"/>
                  </a:cubicBezTo>
                  <a:cubicBezTo>
                    <a:pt x="4510" y="5136"/>
                    <a:pt x="4448" y="5112"/>
                    <a:pt x="4401" y="5056"/>
                  </a:cubicBezTo>
                  <a:lnTo>
                    <a:pt x="3214" y="3652"/>
                  </a:lnTo>
                  <a:cubicBezTo>
                    <a:pt x="3167" y="3599"/>
                    <a:pt x="3105" y="3573"/>
                    <a:pt x="3043" y="3573"/>
                  </a:cubicBezTo>
                  <a:cubicBezTo>
                    <a:pt x="2969" y="3573"/>
                    <a:pt x="2895" y="3609"/>
                    <a:pt x="2848" y="3679"/>
                  </a:cubicBezTo>
                  <a:lnTo>
                    <a:pt x="2671" y="3944"/>
                  </a:lnTo>
                  <a:cubicBezTo>
                    <a:pt x="2630" y="4008"/>
                    <a:pt x="2558" y="4044"/>
                    <a:pt x="2484" y="4044"/>
                  </a:cubicBezTo>
                  <a:cubicBezTo>
                    <a:pt x="2449" y="4044"/>
                    <a:pt x="2413" y="4036"/>
                    <a:pt x="2380" y="4018"/>
                  </a:cubicBezTo>
                  <a:lnTo>
                    <a:pt x="380" y="3015"/>
                  </a:lnTo>
                  <a:cubicBezTo>
                    <a:pt x="346" y="2998"/>
                    <a:pt x="311" y="2990"/>
                    <a:pt x="278" y="2990"/>
                  </a:cubicBezTo>
                  <a:cubicBezTo>
                    <a:pt x="126" y="2990"/>
                    <a:pt x="1" y="3150"/>
                    <a:pt x="68" y="3306"/>
                  </a:cubicBezTo>
                  <a:lnTo>
                    <a:pt x="915" y="5334"/>
                  </a:lnTo>
                  <a:cubicBezTo>
                    <a:pt x="949" y="5415"/>
                    <a:pt x="929" y="5517"/>
                    <a:pt x="861" y="5578"/>
                  </a:cubicBezTo>
                  <a:lnTo>
                    <a:pt x="305" y="6134"/>
                  </a:lnTo>
                  <a:cubicBezTo>
                    <a:pt x="190" y="6256"/>
                    <a:pt x="230" y="6446"/>
                    <a:pt x="380" y="6507"/>
                  </a:cubicBezTo>
                  <a:lnTo>
                    <a:pt x="997" y="6758"/>
                  </a:lnTo>
                  <a:cubicBezTo>
                    <a:pt x="1112" y="6798"/>
                    <a:pt x="1166" y="6927"/>
                    <a:pt x="1132" y="7036"/>
                  </a:cubicBezTo>
                  <a:lnTo>
                    <a:pt x="1031" y="7334"/>
                  </a:lnTo>
                  <a:cubicBezTo>
                    <a:pt x="997" y="7442"/>
                    <a:pt x="1044" y="7558"/>
                    <a:pt x="1139" y="7605"/>
                  </a:cubicBezTo>
                  <a:lnTo>
                    <a:pt x="3017" y="8595"/>
                  </a:lnTo>
                  <a:cubicBezTo>
                    <a:pt x="3160" y="8670"/>
                    <a:pt x="3187" y="8866"/>
                    <a:pt x="3065" y="8968"/>
                  </a:cubicBezTo>
                  <a:lnTo>
                    <a:pt x="814" y="10901"/>
                  </a:lnTo>
                  <a:cubicBezTo>
                    <a:pt x="685" y="11016"/>
                    <a:pt x="719" y="11226"/>
                    <a:pt x="888" y="11287"/>
                  </a:cubicBezTo>
                  <a:lnTo>
                    <a:pt x="4251" y="12474"/>
                  </a:lnTo>
                  <a:cubicBezTo>
                    <a:pt x="4276" y="12482"/>
                    <a:pt x="4301" y="12486"/>
                    <a:pt x="4325" y="12486"/>
                  </a:cubicBezTo>
                  <a:cubicBezTo>
                    <a:pt x="4383" y="12486"/>
                    <a:pt x="4439" y="12464"/>
                    <a:pt x="4482" y="12426"/>
                  </a:cubicBezTo>
                  <a:lnTo>
                    <a:pt x="6733" y="10385"/>
                  </a:lnTo>
                  <a:cubicBezTo>
                    <a:pt x="6774" y="10345"/>
                    <a:pt x="6828" y="10324"/>
                    <a:pt x="6883" y="10324"/>
                  </a:cubicBezTo>
                  <a:cubicBezTo>
                    <a:pt x="6938" y="10324"/>
                    <a:pt x="6994" y="10345"/>
                    <a:pt x="7038" y="10385"/>
                  </a:cubicBezTo>
                  <a:lnTo>
                    <a:pt x="9283" y="12426"/>
                  </a:lnTo>
                  <a:cubicBezTo>
                    <a:pt x="9325" y="12464"/>
                    <a:pt x="9382" y="12486"/>
                    <a:pt x="9439" y="12486"/>
                  </a:cubicBezTo>
                  <a:cubicBezTo>
                    <a:pt x="9464" y="12486"/>
                    <a:pt x="9489" y="12482"/>
                    <a:pt x="9513" y="12474"/>
                  </a:cubicBezTo>
                  <a:lnTo>
                    <a:pt x="12876" y="11287"/>
                  </a:lnTo>
                  <a:cubicBezTo>
                    <a:pt x="13046" y="11226"/>
                    <a:pt x="13087" y="11016"/>
                    <a:pt x="12951" y="10901"/>
                  </a:cubicBezTo>
                  <a:lnTo>
                    <a:pt x="10707" y="8968"/>
                  </a:lnTo>
                  <a:cubicBezTo>
                    <a:pt x="10578" y="8866"/>
                    <a:pt x="10605" y="8670"/>
                    <a:pt x="10747" y="8595"/>
                  </a:cubicBezTo>
                  <a:lnTo>
                    <a:pt x="12625" y="7605"/>
                  </a:lnTo>
                  <a:cubicBezTo>
                    <a:pt x="12720" y="7558"/>
                    <a:pt x="12768" y="7442"/>
                    <a:pt x="12734" y="7334"/>
                  </a:cubicBezTo>
                  <a:lnTo>
                    <a:pt x="12632" y="7036"/>
                  </a:lnTo>
                  <a:cubicBezTo>
                    <a:pt x="12598" y="6927"/>
                    <a:pt x="12653" y="6798"/>
                    <a:pt x="12768" y="6758"/>
                  </a:cubicBezTo>
                  <a:lnTo>
                    <a:pt x="13385" y="6507"/>
                  </a:lnTo>
                  <a:cubicBezTo>
                    <a:pt x="13534" y="6446"/>
                    <a:pt x="13575" y="6256"/>
                    <a:pt x="13459" y="6134"/>
                  </a:cubicBezTo>
                  <a:lnTo>
                    <a:pt x="12897" y="5578"/>
                  </a:lnTo>
                  <a:cubicBezTo>
                    <a:pt x="12829" y="5510"/>
                    <a:pt x="12815" y="5415"/>
                    <a:pt x="12849" y="5327"/>
                  </a:cubicBezTo>
                  <a:lnTo>
                    <a:pt x="13690" y="3306"/>
                  </a:lnTo>
                  <a:cubicBezTo>
                    <a:pt x="13756" y="3146"/>
                    <a:pt x="13633" y="2990"/>
                    <a:pt x="13482" y="2990"/>
                  </a:cubicBezTo>
                  <a:cubicBezTo>
                    <a:pt x="13448" y="2990"/>
                    <a:pt x="13413" y="2997"/>
                    <a:pt x="13378" y="3015"/>
                  </a:cubicBezTo>
                  <a:lnTo>
                    <a:pt x="11378" y="4018"/>
                  </a:lnTo>
                  <a:cubicBezTo>
                    <a:pt x="11347" y="4033"/>
                    <a:pt x="11314" y="4040"/>
                    <a:pt x="11280" y="4040"/>
                  </a:cubicBezTo>
                  <a:cubicBezTo>
                    <a:pt x="11204" y="4040"/>
                    <a:pt x="11129" y="4003"/>
                    <a:pt x="11086" y="3937"/>
                  </a:cubicBezTo>
                  <a:lnTo>
                    <a:pt x="10910" y="3672"/>
                  </a:lnTo>
                  <a:cubicBezTo>
                    <a:pt x="10866" y="3607"/>
                    <a:pt x="10794" y="3573"/>
                    <a:pt x="10721" y="3573"/>
                  </a:cubicBezTo>
                  <a:cubicBezTo>
                    <a:pt x="10658" y="3573"/>
                    <a:pt x="10595" y="3599"/>
                    <a:pt x="10551" y="3652"/>
                  </a:cubicBezTo>
                  <a:lnTo>
                    <a:pt x="9432" y="4968"/>
                  </a:lnTo>
                  <a:cubicBezTo>
                    <a:pt x="9385" y="5024"/>
                    <a:pt x="9325" y="5049"/>
                    <a:pt x="9264" y="5049"/>
                  </a:cubicBezTo>
                  <a:cubicBezTo>
                    <a:pt x="9131" y="5049"/>
                    <a:pt x="9001" y="4928"/>
                    <a:pt x="9038" y="4764"/>
                  </a:cubicBezTo>
                  <a:lnTo>
                    <a:pt x="9554" y="2520"/>
                  </a:lnTo>
                  <a:cubicBezTo>
                    <a:pt x="9581" y="2398"/>
                    <a:pt x="9500" y="2269"/>
                    <a:pt x="9371" y="2249"/>
                  </a:cubicBezTo>
                  <a:lnTo>
                    <a:pt x="8347" y="2079"/>
                  </a:lnTo>
                  <a:cubicBezTo>
                    <a:pt x="8279" y="2065"/>
                    <a:pt x="8225" y="2025"/>
                    <a:pt x="8191" y="1971"/>
                  </a:cubicBezTo>
                  <a:lnTo>
                    <a:pt x="7072" y="113"/>
                  </a:lnTo>
                  <a:cubicBezTo>
                    <a:pt x="7028" y="38"/>
                    <a:pt x="6953" y="1"/>
                    <a:pt x="6879" y="1"/>
                  </a:cubicBezTo>
                  <a:close/>
                </a:path>
              </a:pathLst>
            </a:custGeom>
            <a:solidFill>
              <a:srgbClr val="788A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31" name="Google Shape;16831;p86"/>
            <p:cNvSpPr/>
            <p:nvPr/>
          </p:nvSpPr>
          <p:spPr>
            <a:xfrm>
              <a:off x="6636005" y="3022855"/>
              <a:ext cx="21089" cy="18466"/>
            </a:xfrm>
            <a:custGeom>
              <a:avLst/>
              <a:gdLst/>
              <a:ahLst/>
              <a:cxnLst/>
              <a:rect l="l" t="t" r="r" b="b"/>
              <a:pathLst>
                <a:path w="804" h="704" extrusionOk="0">
                  <a:moveTo>
                    <a:pt x="551" y="0"/>
                  </a:moveTo>
                  <a:cubicBezTo>
                    <a:pt x="490" y="0"/>
                    <a:pt x="429" y="24"/>
                    <a:pt x="384" y="70"/>
                  </a:cubicBezTo>
                  <a:lnTo>
                    <a:pt x="160" y="314"/>
                  </a:lnTo>
                  <a:cubicBezTo>
                    <a:pt x="1" y="483"/>
                    <a:pt x="152" y="703"/>
                    <a:pt x="327" y="703"/>
                  </a:cubicBezTo>
                  <a:cubicBezTo>
                    <a:pt x="383" y="703"/>
                    <a:pt x="441" y="680"/>
                    <a:pt x="492" y="626"/>
                  </a:cubicBezTo>
                  <a:lnTo>
                    <a:pt x="716" y="382"/>
                  </a:lnTo>
                  <a:cubicBezTo>
                    <a:pt x="804" y="294"/>
                    <a:pt x="797" y="151"/>
                    <a:pt x="709" y="63"/>
                  </a:cubicBezTo>
                  <a:cubicBezTo>
                    <a:pt x="663" y="21"/>
                    <a:pt x="607" y="0"/>
                    <a:pt x="551" y="0"/>
                  </a:cubicBez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32" name="Google Shape;16832;p86"/>
            <p:cNvSpPr/>
            <p:nvPr/>
          </p:nvSpPr>
          <p:spPr>
            <a:xfrm>
              <a:off x="6391594" y="2960034"/>
              <a:ext cx="243546" cy="316281"/>
            </a:xfrm>
            <a:custGeom>
              <a:avLst/>
              <a:gdLst/>
              <a:ahLst/>
              <a:cxnLst/>
              <a:rect l="l" t="t" r="r" b="b"/>
              <a:pathLst>
                <a:path w="9285" h="12058" extrusionOk="0">
                  <a:moveTo>
                    <a:pt x="2146" y="1"/>
                  </a:moveTo>
                  <a:cubicBezTo>
                    <a:pt x="1975" y="1"/>
                    <a:pt x="1819" y="206"/>
                    <a:pt x="1965" y="377"/>
                  </a:cubicBezTo>
                  <a:lnTo>
                    <a:pt x="4413" y="3272"/>
                  </a:lnTo>
                  <a:lnTo>
                    <a:pt x="4413" y="7042"/>
                  </a:lnTo>
                  <a:cubicBezTo>
                    <a:pt x="4413" y="7178"/>
                    <a:pt x="4300" y="7269"/>
                    <a:pt x="4183" y="7269"/>
                  </a:cubicBezTo>
                  <a:cubicBezTo>
                    <a:pt x="4125" y="7269"/>
                    <a:pt x="4066" y="7247"/>
                    <a:pt x="4019" y="7198"/>
                  </a:cubicBezTo>
                  <a:lnTo>
                    <a:pt x="487" y="3435"/>
                  </a:lnTo>
                  <a:cubicBezTo>
                    <a:pt x="436" y="3382"/>
                    <a:pt x="378" y="3360"/>
                    <a:pt x="323" y="3360"/>
                  </a:cubicBezTo>
                  <a:cubicBezTo>
                    <a:pt x="150" y="3360"/>
                    <a:pt x="0" y="3577"/>
                    <a:pt x="154" y="3747"/>
                  </a:cubicBezTo>
                  <a:lnTo>
                    <a:pt x="3870" y="7700"/>
                  </a:lnTo>
                  <a:cubicBezTo>
                    <a:pt x="3999" y="7835"/>
                    <a:pt x="3918" y="8059"/>
                    <a:pt x="3735" y="8079"/>
                  </a:cubicBezTo>
                  <a:lnTo>
                    <a:pt x="975" y="8452"/>
                  </a:lnTo>
                  <a:cubicBezTo>
                    <a:pt x="692" y="8486"/>
                    <a:pt x="717" y="8900"/>
                    <a:pt x="995" y="8900"/>
                  </a:cubicBezTo>
                  <a:cubicBezTo>
                    <a:pt x="997" y="8900"/>
                    <a:pt x="1000" y="8900"/>
                    <a:pt x="1002" y="8900"/>
                  </a:cubicBezTo>
                  <a:lnTo>
                    <a:pt x="1036" y="8900"/>
                  </a:lnTo>
                  <a:lnTo>
                    <a:pt x="4155" y="8486"/>
                  </a:lnTo>
                  <a:cubicBezTo>
                    <a:pt x="4166" y="8484"/>
                    <a:pt x="4177" y="8484"/>
                    <a:pt x="4188" y="8484"/>
                  </a:cubicBezTo>
                  <a:cubicBezTo>
                    <a:pt x="4310" y="8484"/>
                    <a:pt x="4413" y="8585"/>
                    <a:pt x="4413" y="8710"/>
                  </a:cubicBezTo>
                  <a:lnTo>
                    <a:pt x="4413" y="11829"/>
                  </a:lnTo>
                  <a:cubicBezTo>
                    <a:pt x="4413" y="11982"/>
                    <a:pt x="4526" y="12058"/>
                    <a:pt x="4640" y="12058"/>
                  </a:cubicBezTo>
                  <a:cubicBezTo>
                    <a:pt x="4753" y="12058"/>
                    <a:pt x="4867" y="11982"/>
                    <a:pt x="4867" y="11829"/>
                  </a:cubicBezTo>
                  <a:lnTo>
                    <a:pt x="4867" y="8710"/>
                  </a:lnTo>
                  <a:cubicBezTo>
                    <a:pt x="4867" y="8585"/>
                    <a:pt x="4964" y="8484"/>
                    <a:pt x="5085" y="8484"/>
                  </a:cubicBezTo>
                  <a:cubicBezTo>
                    <a:pt x="5096" y="8484"/>
                    <a:pt x="5107" y="8484"/>
                    <a:pt x="5118" y="8486"/>
                  </a:cubicBezTo>
                  <a:lnTo>
                    <a:pt x="8244" y="8900"/>
                  </a:lnTo>
                  <a:lnTo>
                    <a:pt x="8271" y="8900"/>
                  </a:lnTo>
                  <a:cubicBezTo>
                    <a:pt x="8273" y="8900"/>
                    <a:pt x="8275" y="8900"/>
                    <a:pt x="8278" y="8900"/>
                  </a:cubicBezTo>
                  <a:cubicBezTo>
                    <a:pt x="8556" y="8900"/>
                    <a:pt x="8587" y="8486"/>
                    <a:pt x="8305" y="8445"/>
                  </a:cubicBezTo>
                  <a:lnTo>
                    <a:pt x="8305" y="8445"/>
                  </a:lnTo>
                  <a:lnTo>
                    <a:pt x="8312" y="8452"/>
                  </a:lnTo>
                  <a:lnTo>
                    <a:pt x="8312" y="8452"/>
                  </a:lnTo>
                  <a:lnTo>
                    <a:pt x="5545" y="8079"/>
                  </a:lnTo>
                  <a:cubicBezTo>
                    <a:pt x="5362" y="8059"/>
                    <a:pt x="5287" y="7835"/>
                    <a:pt x="5409" y="7700"/>
                  </a:cubicBezTo>
                  <a:lnTo>
                    <a:pt x="9125" y="3747"/>
                  </a:lnTo>
                  <a:cubicBezTo>
                    <a:pt x="9285" y="3577"/>
                    <a:pt x="9132" y="3360"/>
                    <a:pt x="8957" y="3360"/>
                  </a:cubicBezTo>
                  <a:cubicBezTo>
                    <a:pt x="8902" y="3360"/>
                    <a:pt x="8844" y="3382"/>
                    <a:pt x="8793" y="3435"/>
                  </a:cubicBezTo>
                  <a:lnTo>
                    <a:pt x="5260" y="7198"/>
                  </a:lnTo>
                  <a:cubicBezTo>
                    <a:pt x="5213" y="7247"/>
                    <a:pt x="5155" y="7269"/>
                    <a:pt x="5097" y="7269"/>
                  </a:cubicBezTo>
                  <a:cubicBezTo>
                    <a:pt x="4980" y="7269"/>
                    <a:pt x="4867" y="7178"/>
                    <a:pt x="4867" y="7042"/>
                  </a:cubicBezTo>
                  <a:lnTo>
                    <a:pt x="4867" y="3279"/>
                  </a:lnTo>
                  <a:lnTo>
                    <a:pt x="7539" y="383"/>
                  </a:lnTo>
                  <a:cubicBezTo>
                    <a:pt x="7692" y="219"/>
                    <a:pt x="7540" y="1"/>
                    <a:pt x="7366" y="1"/>
                  </a:cubicBezTo>
                  <a:cubicBezTo>
                    <a:pt x="7309" y="1"/>
                    <a:pt x="7251" y="24"/>
                    <a:pt x="7200" y="78"/>
                  </a:cubicBezTo>
                  <a:lnTo>
                    <a:pt x="4867" y="2607"/>
                  </a:lnTo>
                  <a:lnTo>
                    <a:pt x="4867" y="912"/>
                  </a:lnTo>
                  <a:cubicBezTo>
                    <a:pt x="4867" y="760"/>
                    <a:pt x="4753" y="683"/>
                    <a:pt x="4640" y="683"/>
                  </a:cubicBezTo>
                  <a:cubicBezTo>
                    <a:pt x="4526" y="683"/>
                    <a:pt x="4413" y="760"/>
                    <a:pt x="4413" y="912"/>
                  </a:cubicBezTo>
                  <a:lnTo>
                    <a:pt x="4413" y="2567"/>
                  </a:lnTo>
                  <a:lnTo>
                    <a:pt x="2317" y="85"/>
                  </a:lnTo>
                  <a:cubicBezTo>
                    <a:pt x="2267" y="26"/>
                    <a:pt x="2206" y="1"/>
                    <a:pt x="2146" y="1"/>
                  </a:cubicBez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33" name="Google Shape;16833;p86"/>
            <p:cNvSpPr/>
            <p:nvPr/>
          </p:nvSpPr>
          <p:spPr>
            <a:xfrm>
              <a:off x="6624333" y="3184510"/>
              <a:ext cx="22820" cy="12879"/>
            </a:xfrm>
            <a:custGeom>
              <a:avLst/>
              <a:gdLst/>
              <a:ahLst/>
              <a:cxnLst/>
              <a:rect l="l" t="t" r="r" b="b"/>
              <a:pathLst>
                <a:path w="870" h="491" extrusionOk="0">
                  <a:moveTo>
                    <a:pt x="310" y="0"/>
                  </a:moveTo>
                  <a:cubicBezTo>
                    <a:pt x="44" y="0"/>
                    <a:pt x="1" y="418"/>
                    <a:pt x="286" y="457"/>
                  </a:cubicBezTo>
                  <a:lnTo>
                    <a:pt x="523" y="491"/>
                  </a:lnTo>
                  <a:lnTo>
                    <a:pt x="551" y="491"/>
                  </a:lnTo>
                  <a:cubicBezTo>
                    <a:pt x="835" y="491"/>
                    <a:pt x="869" y="71"/>
                    <a:pt x="584" y="37"/>
                  </a:cubicBezTo>
                  <a:lnTo>
                    <a:pt x="347" y="3"/>
                  </a:lnTo>
                  <a:cubicBezTo>
                    <a:pt x="334" y="1"/>
                    <a:pt x="322" y="0"/>
                    <a:pt x="310" y="0"/>
                  </a:cubicBez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34" name="Google Shape;16834;p86"/>
            <p:cNvSpPr/>
            <p:nvPr/>
          </p:nvSpPr>
          <p:spPr>
            <a:xfrm>
              <a:off x="6367593" y="3022750"/>
              <a:ext cx="21115" cy="18387"/>
            </a:xfrm>
            <a:custGeom>
              <a:avLst/>
              <a:gdLst/>
              <a:ahLst/>
              <a:cxnLst/>
              <a:rect l="l" t="t" r="r" b="b"/>
              <a:pathLst>
                <a:path w="805" h="701" extrusionOk="0">
                  <a:moveTo>
                    <a:pt x="331" y="1"/>
                  </a:moveTo>
                  <a:cubicBezTo>
                    <a:pt x="155" y="1"/>
                    <a:pt x="1" y="221"/>
                    <a:pt x="161" y="386"/>
                  </a:cubicBezTo>
                  <a:lnTo>
                    <a:pt x="391" y="630"/>
                  </a:lnTo>
                  <a:cubicBezTo>
                    <a:pt x="434" y="677"/>
                    <a:pt x="495" y="701"/>
                    <a:pt x="556" y="701"/>
                  </a:cubicBezTo>
                  <a:cubicBezTo>
                    <a:pt x="610" y="701"/>
                    <a:pt x="665" y="682"/>
                    <a:pt x="710" y="644"/>
                  </a:cubicBezTo>
                  <a:cubicBezTo>
                    <a:pt x="798" y="555"/>
                    <a:pt x="805" y="413"/>
                    <a:pt x="717" y="318"/>
                  </a:cubicBezTo>
                  <a:lnTo>
                    <a:pt x="493" y="74"/>
                  </a:lnTo>
                  <a:cubicBezTo>
                    <a:pt x="443" y="22"/>
                    <a:pt x="386" y="1"/>
                    <a:pt x="331" y="1"/>
                  </a:cubicBez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35" name="Google Shape;16835;p86"/>
            <p:cNvSpPr/>
            <p:nvPr/>
          </p:nvSpPr>
          <p:spPr>
            <a:xfrm>
              <a:off x="6379633" y="3184563"/>
              <a:ext cx="22794" cy="12826"/>
            </a:xfrm>
            <a:custGeom>
              <a:avLst/>
              <a:gdLst/>
              <a:ahLst/>
              <a:cxnLst/>
              <a:rect l="l" t="t" r="r" b="b"/>
              <a:pathLst>
                <a:path w="869" h="489" extrusionOk="0">
                  <a:moveTo>
                    <a:pt x="522" y="1"/>
                  </a:moveTo>
                  <a:lnTo>
                    <a:pt x="285" y="35"/>
                  </a:lnTo>
                  <a:cubicBezTo>
                    <a:pt x="0" y="69"/>
                    <a:pt x="27" y="489"/>
                    <a:pt x="312" y="489"/>
                  </a:cubicBezTo>
                  <a:lnTo>
                    <a:pt x="346" y="489"/>
                  </a:lnTo>
                  <a:lnTo>
                    <a:pt x="577" y="455"/>
                  </a:lnTo>
                  <a:cubicBezTo>
                    <a:pt x="868" y="416"/>
                    <a:pt x="825" y="5"/>
                    <a:pt x="560" y="5"/>
                  </a:cubicBezTo>
                  <a:cubicBezTo>
                    <a:pt x="548" y="5"/>
                    <a:pt x="535" y="6"/>
                    <a:pt x="522" y="8"/>
                  </a:cubicBezTo>
                  <a:lnTo>
                    <a:pt x="522" y="1"/>
                  </a:ln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36" name="Google Shape;16836;p86"/>
            <p:cNvSpPr/>
            <p:nvPr/>
          </p:nvSpPr>
          <p:spPr>
            <a:xfrm>
              <a:off x="6507321" y="2948257"/>
              <a:ext cx="11935" cy="17941"/>
            </a:xfrm>
            <a:custGeom>
              <a:avLst/>
              <a:gdLst/>
              <a:ahLst/>
              <a:cxnLst/>
              <a:rect l="l" t="t" r="r" b="b"/>
              <a:pathLst>
                <a:path w="455" h="684" extrusionOk="0">
                  <a:moveTo>
                    <a:pt x="228" y="0"/>
                  </a:moveTo>
                  <a:cubicBezTo>
                    <a:pt x="114" y="0"/>
                    <a:pt x="1" y="76"/>
                    <a:pt x="1" y="229"/>
                  </a:cubicBezTo>
                  <a:lnTo>
                    <a:pt x="1" y="459"/>
                  </a:lnTo>
                  <a:cubicBezTo>
                    <a:pt x="1" y="581"/>
                    <a:pt x="102" y="683"/>
                    <a:pt x="231" y="683"/>
                  </a:cubicBezTo>
                  <a:cubicBezTo>
                    <a:pt x="353" y="683"/>
                    <a:pt x="455" y="581"/>
                    <a:pt x="455" y="459"/>
                  </a:cubicBezTo>
                  <a:lnTo>
                    <a:pt x="455" y="229"/>
                  </a:lnTo>
                  <a:cubicBezTo>
                    <a:pt x="455" y="76"/>
                    <a:pt x="341" y="0"/>
                    <a:pt x="228" y="0"/>
                  </a:cubicBez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37" name="Google Shape;16837;p86"/>
            <p:cNvSpPr/>
            <p:nvPr/>
          </p:nvSpPr>
          <p:spPr>
            <a:xfrm>
              <a:off x="6417142" y="3001923"/>
              <a:ext cx="72001" cy="84985"/>
            </a:xfrm>
            <a:custGeom>
              <a:avLst/>
              <a:gdLst/>
              <a:ahLst/>
              <a:cxnLst/>
              <a:rect l="l" t="t" r="r" b="b"/>
              <a:pathLst>
                <a:path w="2745" h="3240" extrusionOk="0">
                  <a:moveTo>
                    <a:pt x="1" y="0"/>
                  </a:moveTo>
                  <a:lnTo>
                    <a:pt x="1276" y="2685"/>
                  </a:lnTo>
                  <a:cubicBezTo>
                    <a:pt x="1364" y="2868"/>
                    <a:pt x="1527" y="3004"/>
                    <a:pt x="1723" y="3051"/>
                  </a:cubicBezTo>
                  <a:lnTo>
                    <a:pt x="2442" y="3234"/>
                  </a:lnTo>
                  <a:cubicBezTo>
                    <a:pt x="2458" y="3238"/>
                    <a:pt x="2475" y="3240"/>
                    <a:pt x="2491" y="3240"/>
                  </a:cubicBezTo>
                  <a:cubicBezTo>
                    <a:pt x="2627" y="3240"/>
                    <a:pt x="2744" y="3116"/>
                    <a:pt x="2720" y="2977"/>
                  </a:cubicBezTo>
                  <a:lnTo>
                    <a:pt x="2503" y="1614"/>
                  </a:lnTo>
                  <a:cubicBezTo>
                    <a:pt x="2483" y="1471"/>
                    <a:pt x="2422" y="1349"/>
                    <a:pt x="2327" y="1248"/>
                  </a:cubicBezTo>
                  <a:lnTo>
                    <a:pt x="1438" y="312"/>
                  </a:lnTo>
                  <a:lnTo>
                    <a:pt x="1581" y="1214"/>
                  </a:lnTo>
                  <a:cubicBezTo>
                    <a:pt x="1608" y="1370"/>
                    <a:pt x="1487" y="1479"/>
                    <a:pt x="1359" y="1479"/>
                  </a:cubicBezTo>
                  <a:cubicBezTo>
                    <a:pt x="1298" y="1479"/>
                    <a:pt x="1236" y="1454"/>
                    <a:pt x="1188" y="1397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38" name="Google Shape;16838;p86"/>
            <p:cNvSpPr/>
            <p:nvPr/>
          </p:nvSpPr>
          <p:spPr>
            <a:xfrm>
              <a:off x="6358990" y="3090659"/>
              <a:ext cx="102481" cy="86113"/>
            </a:xfrm>
            <a:custGeom>
              <a:avLst/>
              <a:gdLst/>
              <a:ahLst/>
              <a:cxnLst/>
              <a:rect l="l" t="t" r="r" b="b"/>
              <a:pathLst>
                <a:path w="3907" h="3283" extrusionOk="0">
                  <a:moveTo>
                    <a:pt x="129" y="1"/>
                  </a:moveTo>
                  <a:lnTo>
                    <a:pt x="35" y="299"/>
                  </a:lnTo>
                  <a:cubicBezTo>
                    <a:pt x="1" y="401"/>
                    <a:pt x="41" y="516"/>
                    <a:pt x="143" y="570"/>
                  </a:cubicBezTo>
                  <a:lnTo>
                    <a:pt x="2021" y="1560"/>
                  </a:lnTo>
                  <a:cubicBezTo>
                    <a:pt x="2164" y="1635"/>
                    <a:pt x="2184" y="1831"/>
                    <a:pt x="2062" y="1933"/>
                  </a:cubicBezTo>
                  <a:lnTo>
                    <a:pt x="496" y="3282"/>
                  </a:lnTo>
                  <a:lnTo>
                    <a:pt x="3676" y="2496"/>
                  </a:lnTo>
                  <a:cubicBezTo>
                    <a:pt x="3838" y="2455"/>
                    <a:pt x="3906" y="2272"/>
                    <a:pt x="3805" y="2143"/>
                  </a:cubicBezTo>
                  <a:lnTo>
                    <a:pt x="3377" y="1547"/>
                  </a:lnTo>
                  <a:cubicBezTo>
                    <a:pt x="3303" y="1452"/>
                    <a:pt x="3215" y="1377"/>
                    <a:pt x="3106" y="1330"/>
                  </a:cubicBezTo>
                  <a:lnTo>
                    <a:pt x="129" y="1"/>
                  </a:ln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39" name="Google Shape;16839;p86"/>
            <p:cNvSpPr/>
            <p:nvPr/>
          </p:nvSpPr>
          <p:spPr>
            <a:xfrm>
              <a:off x="6565131" y="3090659"/>
              <a:ext cx="102481" cy="86113"/>
            </a:xfrm>
            <a:custGeom>
              <a:avLst/>
              <a:gdLst/>
              <a:ahLst/>
              <a:cxnLst/>
              <a:rect l="l" t="t" r="r" b="b"/>
              <a:pathLst>
                <a:path w="3907" h="3283" extrusionOk="0">
                  <a:moveTo>
                    <a:pt x="3777" y="1"/>
                  </a:moveTo>
                  <a:lnTo>
                    <a:pt x="801" y="1330"/>
                  </a:lnTo>
                  <a:cubicBezTo>
                    <a:pt x="692" y="1377"/>
                    <a:pt x="597" y="1452"/>
                    <a:pt x="529" y="1547"/>
                  </a:cubicBezTo>
                  <a:lnTo>
                    <a:pt x="102" y="2136"/>
                  </a:lnTo>
                  <a:cubicBezTo>
                    <a:pt x="0" y="2272"/>
                    <a:pt x="68" y="2455"/>
                    <a:pt x="231" y="2496"/>
                  </a:cubicBezTo>
                  <a:lnTo>
                    <a:pt x="3411" y="3282"/>
                  </a:lnTo>
                  <a:lnTo>
                    <a:pt x="1845" y="1933"/>
                  </a:lnTo>
                  <a:cubicBezTo>
                    <a:pt x="1723" y="1831"/>
                    <a:pt x="1743" y="1635"/>
                    <a:pt x="1885" y="1560"/>
                  </a:cubicBezTo>
                  <a:lnTo>
                    <a:pt x="3764" y="570"/>
                  </a:lnTo>
                  <a:cubicBezTo>
                    <a:pt x="3865" y="516"/>
                    <a:pt x="3906" y="401"/>
                    <a:pt x="3872" y="299"/>
                  </a:cubicBezTo>
                  <a:lnTo>
                    <a:pt x="3777" y="1"/>
                  </a:ln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40" name="Google Shape;16840;p86"/>
            <p:cNvSpPr/>
            <p:nvPr/>
          </p:nvSpPr>
          <p:spPr>
            <a:xfrm>
              <a:off x="6537459" y="3001740"/>
              <a:ext cx="72342" cy="85038"/>
            </a:xfrm>
            <a:custGeom>
              <a:avLst/>
              <a:gdLst/>
              <a:ahLst/>
              <a:cxnLst/>
              <a:rect l="l" t="t" r="r" b="b"/>
              <a:pathLst>
                <a:path w="2758" h="3242" extrusionOk="0">
                  <a:moveTo>
                    <a:pt x="2757" y="0"/>
                  </a:moveTo>
                  <a:cubicBezTo>
                    <a:pt x="2757" y="0"/>
                    <a:pt x="2751" y="7"/>
                    <a:pt x="2751" y="7"/>
                  </a:cubicBezTo>
                  <a:lnTo>
                    <a:pt x="1639" y="1323"/>
                  </a:lnTo>
                  <a:cubicBezTo>
                    <a:pt x="1590" y="1379"/>
                    <a:pt x="1528" y="1404"/>
                    <a:pt x="1467" y="1404"/>
                  </a:cubicBezTo>
                  <a:cubicBezTo>
                    <a:pt x="1331" y="1404"/>
                    <a:pt x="1201" y="1283"/>
                    <a:pt x="1238" y="1119"/>
                  </a:cubicBezTo>
                  <a:lnTo>
                    <a:pt x="1455" y="177"/>
                  </a:lnTo>
                  <a:lnTo>
                    <a:pt x="418" y="1255"/>
                  </a:lnTo>
                  <a:cubicBezTo>
                    <a:pt x="323" y="1356"/>
                    <a:pt x="262" y="1478"/>
                    <a:pt x="242" y="1621"/>
                  </a:cubicBezTo>
                  <a:lnTo>
                    <a:pt x="25" y="2984"/>
                  </a:lnTo>
                  <a:cubicBezTo>
                    <a:pt x="1" y="3121"/>
                    <a:pt x="113" y="3242"/>
                    <a:pt x="246" y="3242"/>
                  </a:cubicBezTo>
                  <a:cubicBezTo>
                    <a:pt x="265" y="3242"/>
                    <a:pt x="284" y="3240"/>
                    <a:pt x="303" y="3235"/>
                  </a:cubicBezTo>
                  <a:lnTo>
                    <a:pt x="1021" y="3058"/>
                  </a:lnTo>
                  <a:cubicBezTo>
                    <a:pt x="1218" y="3011"/>
                    <a:pt x="1388" y="2875"/>
                    <a:pt x="1469" y="2685"/>
                  </a:cubicBezTo>
                  <a:lnTo>
                    <a:pt x="2757" y="0"/>
                  </a:ln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841" name="Google Shape;16841;p86"/>
          <p:cNvGrpSpPr/>
          <p:nvPr/>
        </p:nvGrpSpPr>
        <p:grpSpPr>
          <a:xfrm>
            <a:off x="4135079" y="1518066"/>
            <a:ext cx="370132" cy="358223"/>
            <a:chOff x="4135079" y="1518066"/>
            <a:chExt cx="370132" cy="358223"/>
          </a:xfrm>
        </p:grpSpPr>
        <p:sp>
          <p:nvSpPr>
            <p:cNvPr id="16842" name="Google Shape;16842;p86"/>
            <p:cNvSpPr/>
            <p:nvPr/>
          </p:nvSpPr>
          <p:spPr>
            <a:xfrm>
              <a:off x="4135079" y="1625688"/>
              <a:ext cx="95530" cy="95530"/>
            </a:xfrm>
            <a:custGeom>
              <a:avLst/>
              <a:gdLst/>
              <a:ahLst/>
              <a:cxnLst/>
              <a:rect l="l" t="t" r="r" b="b"/>
              <a:pathLst>
                <a:path w="3642" h="3642" extrusionOk="0">
                  <a:moveTo>
                    <a:pt x="1824" y="0"/>
                  </a:moveTo>
                  <a:cubicBezTo>
                    <a:pt x="814" y="0"/>
                    <a:pt x="0" y="814"/>
                    <a:pt x="0" y="1817"/>
                  </a:cubicBezTo>
                  <a:cubicBezTo>
                    <a:pt x="0" y="2821"/>
                    <a:pt x="814" y="3641"/>
                    <a:pt x="1824" y="3641"/>
                  </a:cubicBezTo>
                  <a:cubicBezTo>
                    <a:pt x="2828" y="3641"/>
                    <a:pt x="3642" y="2821"/>
                    <a:pt x="3642" y="1817"/>
                  </a:cubicBezTo>
                  <a:cubicBezTo>
                    <a:pt x="3642" y="814"/>
                    <a:pt x="2828" y="0"/>
                    <a:pt x="1824" y="0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43" name="Google Shape;16843;p86"/>
            <p:cNvSpPr/>
            <p:nvPr/>
          </p:nvSpPr>
          <p:spPr>
            <a:xfrm>
              <a:off x="4153047" y="1643472"/>
              <a:ext cx="59595" cy="59778"/>
            </a:xfrm>
            <a:custGeom>
              <a:avLst/>
              <a:gdLst/>
              <a:ahLst/>
              <a:cxnLst/>
              <a:rect l="l" t="t" r="r" b="b"/>
              <a:pathLst>
                <a:path w="2272" h="2279" extrusionOk="0">
                  <a:moveTo>
                    <a:pt x="1139" y="0"/>
                  </a:moveTo>
                  <a:cubicBezTo>
                    <a:pt x="509" y="0"/>
                    <a:pt x="0" y="509"/>
                    <a:pt x="0" y="1139"/>
                  </a:cubicBezTo>
                  <a:cubicBezTo>
                    <a:pt x="0" y="1770"/>
                    <a:pt x="509" y="2278"/>
                    <a:pt x="1139" y="2278"/>
                  </a:cubicBezTo>
                  <a:cubicBezTo>
                    <a:pt x="1763" y="2278"/>
                    <a:pt x="2272" y="1770"/>
                    <a:pt x="2272" y="1139"/>
                  </a:cubicBezTo>
                  <a:cubicBezTo>
                    <a:pt x="2272" y="509"/>
                    <a:pt x="1763" y="0"/>
                    <a:pt x="1139" y="0"/>
                  </a:cubicBezTo>
                  <a:close/>
                </a:path>
              </a:pathLst>
            </a:custGeom>
            <a:solidFill>
              <a:srgbClr val="DB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44" name="Google Shape;16844;p86"/>
            <p:cNvSpPr/>
            <p:nvPr/>
          </p:nvSpPr>
          <p:spPr>
            <a:xfrm>
              <a:off x="4409681" y="1625688"/>
              <a:ext cx="95530" cy="95530"/>
            </a:xfrm>
            <a:custGeom>
              <a:avLst/>
              <a:gdLst/>
              <a:ahLst/>
              <a:cxnLst/>
              <a:rect l="l" t="t" r="r" b="b"/>
              <a:pathLst>
                <a:path w="3642" h="3642" extrusionOk="0">
                  <a:moveTo>
                    <a:pt x="1818" y="0"/>
                  </a:moveTo>
                  <a:cubicBezTo>
                    <a:pt x="814" y="0"/>
                    <a:pt x="1" y="814"/>
                    <a:pt x="1" y="1817"/>
                  </a:cubicBezTo>
                  <a:cubicBezTo>
                    <a:pt x="1" y="2821"/>
                    <a:pt x="814" y="3641"/>
                    <a:pt x="1818" y="3641"/>
                  </a:cubicBezTo>
                  <a:cubicBezTo>
                    <a:pt x="2828" y="3641"/>
                    <a:pt x="3642" y="2821"/>
                    <a:pt x="3642" y="1817"/>
                  </a:cubicBezTo>
                  <a:cubicBezTo>
                    <a:pt x="3642" y="814"/>
                    <a:pt x="2828" y="0"/>
                    <a:pt x="1818" y="0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45" name="Google Shape;16845;p86"/>
            <p:cNvSpPr/>
            <p:nvPr/>
          </p:nvSpPr>
          <p:spPr>
            <a:xfrm>
              <a:off x="4427649" y="1643472"/>
              <a:ext cx="59621" cy="59778"/>
            </a:xfrm>
            <a:custGeom>
              <a:avLst/>
              <a:gdLst/>
              <a:ahLst/>
              <a:cxnLst/>
              <a:rect l="l" t="t" r="r" b="b"/>
              <a:pathLst>
                <a:path w="2273" h="2279" extrusionOk="0">
                  <a:moveTo>
                    <a:pt x="1133" y="0"/>
                  </a:moveTo>
                  <a:cubicBezTo>
                    <a:pt x="509" y="0"/>
                    <a:pt x="1" y="509"/>
                    <a:pt x="1" y="1139"/>
                  </a:cubicBezTo>
                  <a:cubicBezTo>
                    <a:pt x="1" y="1770"/>
                    <a:pt x="509" y="2278"/>
                    <a:pt x="1133" y="2278"/>
                  </a:cubicBezTo>
                  <a:cubicBezTo>
                    <a:pt x="1764" y="2278"/>
                    <a:pt x="2272" y="1770"/>
                    <a:pt x="2272" y="1139"/>
                  </a:cubicBezTo>
                  <a:cubicBezTo>
                    <a:pt x="2272" y="509"/>
                    <a:pt x="1764" y="0"/>
                    <a:pt x="1133" y="0"/>
                  </a:cubicBezTo>
                  <a:close/>
                </a:path>
              </a:pathLst>
            </a:custGeom>
            <a:solidFill>
              <a:srgbClr val="DB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46" name="Google Shape;16846;p86"/>
            <p:cNvSpPr/>
            <p:nvPr/>
          </p:nvSpPr>
          <p:spPr>
            <a:xfrm>
              <a:off x="4170831" y="1518250"/>
              <a:ext cx="298471" cy="358040"/>
            </a:xfrm>
            <a:custGeom>
              <a:avLst/>
              <a:gdLst/>
              <a:ahLst/>
              <a:cxnLst/>
              <a:rect l="l" t="t" r="r" b="b"/>
              <a:pathLst>
                <a:path w="11379" h="13650" extrusionOk="0">
                  <a:moveTo>
                    <a:pt x="6150" y="1"/>
                  </a:moveTo>
                  <a:cubicBezTo>
                    <a:pt x="5547" y="197"/>
                    <a:pt x="5032" y="618"/>
                    <a:pt x="4652" y="1024"/>
                  </a:cubicBezTo>
                  <a:cubicBezTo>
                    <a:pt x="2468" y="1513"/>
                    <a:pt x="916" y="3452"/>
                    <a:pt x="916" y="5689"/>
                  </a:cubicBezTo>
                  <a:cubicBezTo>
                    <a:pt x="909" y="6144"/>
                    <a:pt x="780" y="6598"/>
                    <a:pt x="550" y="6991"/>
                  </a:cubicBezTo>
                  <a:cubicBezTo>
                    <a:pt x="190" y="7595"/>
                    <a:pt x="7" y="8286"/>
                    <a:pt x="0" y="8985"/>
                  </a:cubicBezTo>
                  <a:cubicBezTo>
                    <a:pt x="0" y="11561"/>
                    <a:pt x="2543" y="13650"/>
                    <a:pt x="5689" y="13650"/>
                  </a:cubicBezTo>
                  <a:cubicBezTo>
                    <a:pt x="8836" y="13650"/>
                    <a:pt x="11378" y="11561"/>
                    <a:pt x="11378" y="8985"/>
                  </a:cubicBezTo>
                  <a:cubicBezTo>
                    <a:pt x="11378" y="8286"/>
                    <a:pt x="11188" y="7595"/>
                    <a:pt x="10836" y="6991"/>
                  </a:cubicBezTo>
                  <a:cubicBezTo>
                    <a:pt x="10598" y="6598"/>
                    <a:pt x="10476" y="6144"/>
                    <a:pt x="10470" y="5689"/>
                  </a:cubicBezTo>
                  <a:cubicBezTo>
                    <a:pt x="10470" y="3750"/>
                    <a:pt x="9303" y="2008"/>
                    <a:pt x="7513" y="1269"/>
                  </a:cubicBezTo>
                  <a:lnTo>
                    <a:pt x="7513" y="455"/>
                  </a:lnTo>
                  <a:lnTo>
                    <a:pt x="6374" y="909"/>
                  </a:lnTo>
                  <a:lnTo>
                    <a:pt x="6150" y="1"/>
                  </a:ln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47" name="Google Shape;16847;p86"/>
            <p:cNvSpPr/>
            <p:nvPr/>
          </p:nvSpPr>
          <p:spPr>
            <a:xfrm>
              <a:off x="4170831" y="1518066"/>
              <a:ext cx="166665" cy="352374"/>
            </a:xfrm>
            <a:custGeom>
              <a:avLst/>
              <a:gdLst/>
              <a:ahLst/>
              <a:cxnLst/>
              <a:rect l="l" t="t" r="r" b="b"/>
              <a:pathLst>
                <a:path w="6354" h="13434" extrusionOk="0">
                  <a:moveTo>
                    <a:pt x="6150" y="1"/>
                  </a:moveTo>
                  <a:cubicBezTo>
                    <a:pt x="5547" y="204"/>
                    <a:pt x="5032" y="625"/>
                    <a:pt x="4652" y="1031"/>
                  </a:cubicBezTo>
                  <a:cubicBezTo>
                    <a:pt x="2468" y="1520"/>
                    <a:pt x="916" y="3459"/>
                    <a:pt x="916" y="5696"/>
                  </a:cubicBezTo>
                  <a:cubicBezTo>
                    <a:pt x="909" y="6151"/>
                    <a:pt x="780" y="6605"/>
                    <a:pt x="550" y="6998"/>
                  </a:cubicBezTo>
                  <a:cubicBezTo>
                    <a:pt x="190" y="7602"/>
                    <a:pt x="7" y="8293"/>
                    <a:pt x="0" y="8992"/>
                  </a:cubicBezTo>
                  <a:cubicBezTo>
                    <a:pt x="0" y="11073"/>
                    <a:pt x="1662" y="12836"/>
                    <a:pt x="3953" y="13433"/>
                  </a:cubicBezTo>
                  <a:cubicBezTo>
                    <a:pt x="3025" y="12457"/>
                    <a:pt x="2509" y="11155"/>
                    <a:pt x="2509" y="9805"/>
                  </a:cubicBezTo>
                  <a:cubicBezTo>
                    <a:pt x="2502" y="8999"/>
                    <a:pt x="2692" y="8205"/>
                    <a:pt x="3052" y="7480"/>
                  </a:cubicBezTo>
                  <a:cubicBezTo>
                    <a:pt x="3289" y="7005"/>
                    <a:pt x="3418" y="6483"/>
                    <a:pt x="3418" y="5954"/>
                  </a:cubicBezTo>
                  <a:cubicBezTo>
                    <a:pt x="3418" y="3642"/>
                    <a:pt x="4625" y="1655"/>
                    <a:pt x="6354" y="814"/>
                  </a:cubicBezTo>
                  <a:lnTo>
                    <a:pt x="6150" y="1"/>
                  </a:ln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48" name="Google Shape;16848;p86"/>
            <p:cNvSpPr/>
            <p:nvPr/>
          </p:nvSpPr>
          <p:spPr>
            <a:xfrm>
              <a:off x="4212615" y="1636914"/>
              <a:ext cx="214719" cy="215558"/>
            </a:xfrm>
            <a:custGeom>
              <a:avLst/>
              <a:gdLst/>
              <a:ahLst/>
              <a:cxnLst/>
              <a:rect l="l" t="t" r="r" b="b"/>
              <a:pathLst>
                <a:path w="8186" h="8218" extrusionOk="0">
                  <a:moveTo>
                    <a:pt x="2256" y="0"/>
                  </a:moveTo>
                  <a:cubicBezTo>
                    <a:pt x="1747" y="0"/>
                    <a:pt x="1238" y="190"/>
                    <a:pt x="842" y="569"/>
                  </a:cubicBezTo>
                  <a:cubicBezTo>
                    <a:pt x="55" y="1321"/>
                    <a:pt x="1" y="2555"/>
                    <a:pt x="706" y="3383"/>
                  </a:cubicBezTo>
                  <a:cubicBezTo>
                    <a:pt x="991" y="3722"/>
                    <a:pt x="1052" y="4190"/>
                    <a:pt x="875" y="4590"/>
                  </a:cubicBezTo>
                  <a:cubicBezTo>
                    <a:pt x="753" y="4874"/>
                    <a:pt x="686" y="5180"/>
                    <a:pt x="686" y="5485"/>
                  </a:cubicBezTo>
                  <a:cubicBezTo>
                    <a:pt x="686" y="6997"/>
                    <a:pt x="2211" y="8217"/>
                    <a:pt x="4096" y="8217"/>
                  </a:cubicBezTo>
                  <a:cubicBezTo>
                    <a:pt x="5981" y="8217"/>
                    <a:pt x="7514" y="6990"/>
                    <a:pt x="7514" y="5485"/>
                  </a:cubicBezTo>
                  <a:cubicBezTo>
                    <a:pt x="7514" y="5173"/>
                    <a:pt x="7446" y="4874"/>
                    <a:pt x="7324" y="4590"/>
                  </a:cubicBezTo>
                  <a:cubicBezTo>
                    <a:pt x="7148" y="4190"/>
                    <a:pt x="7209" y="3722"/>
                    <a:pt x="7493" y="3383"/>
                  </a:cubicBezTo>
                  <a:cubicBezTo>
                    <a:pt x="8185" y="2555"/>
                    <a:pt x="8117" y="1335"/>
                    <a:pt x="7337" y="589"/>
                  </a:cubicBezTo>
                  <a:cubicBezTo>
                    <a:pt x="6944" y="213"/>
                    <a:pt x="6434" y="23"/>
                    <a:pt x="5923" y="23"/>
                  </a:cubicBezTo>
                  <a:cubicBezTo>
                    <a:pt x="5430" y="23"/>
                    <a:pt x="4936" y="199"/>
                    <a:pt x="4544" y="555"/>
                  </a:cubicBezTo>
                  <a:cubicBezTo>
                    <a:pt x="4418" y="667"/>
                    <a:pt x="4261" y="723"/>
                    <a:pt x="4102" y="723"/>
                  </a:cubicBezTo>
                  <a:cubicBezTo>
                    <a:pt x="3944" y="723"/>
                    <a:pt x="3784" y="667"/>
                    <a:pt x="3656" y="555"/>
                  </a:cubicBezTo>
                  <a:cubicBezTo>
                    <a:pt x="3262" y="185"/>
                    <a:pt x="2759" y="0"/>
                    <a:pt x="2256" y="0"/>
                  </a:cubicBezTo>
                  <a:close/>
                </a:path>
              </a:pathLst>
            </a:custGeom>
            <a:solidFill>
              <a:srgbClr val="E7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49" name="Google Shape;16849;p86"/>
            <p:cNvSpPr/>
            <p:nvPr/>
          </p:nvSpPr>
          <p:spPr>
            <a:xfrm>
              <a:off x="4204274" y="1638121"/>
              <a:ext cx="60119" cy="179308"/>
            </a:xfrm>
            <a:custGeom>
              <a:avLst/>
              <a:gdLst/>
              <a:ahLst/>
              <a:cxnLst/>
              <a:rect l="l" t="t" r="r" b="b"/>
              <a:pathLst>
                <a:path w="2292" h="6836" extrusionOk="0">
                  <a:moveTo>
                    <a:pt x="2272" y="1"/>
                  </a:moveTo>
                  <a:cubicBezTo>
                    <a:pt x="699" y="252"/>
                    <a:pt x="0" y="2116"/>
                    <a:pt x="1024" y="3337"/>
                  </a:cubicBezTo>
                  <a:cubicBezTo>
                    <a:pt x="1309" y="3676"/>
                    <a:pt x="1370" y="4144"/>
                    <a:pt x="1193" y="4544"/>
                  </a:cubicBezTo>
                  <a:cubicBezTo>
                    <a:pt x="1071" y="4828"/>
                    <a:pt x="1004" y="5134"/>
                    <a:pt x="1004" y="5439"/>
                  </a:cubicBezTo>
                  <a:cubicBezTo>
                    <a:pt x="1010" y="5947"/>
                    <a:pt x="1180" y="6435"/>
                    <a:pt x="1485" y="6835"/>
                  </a:cubicBezTo>
                  <a:cubicBezTo>
                    <a:pt x="1065" y="5534"/>
                    <a:pt x="1166" y="4123"/>
                    <a:pt x="1777" y="2903"/>
                  </a:cubicBezTo>
                  <a:cubicBezTo>
                    <a:pt x="2014" y="2428"/>
                    <a:pt x="2143" y="1906"/>
                    <a:pt x="2143" y="1377"/>
                  </a:cubicBezTo>
                  <a:cubicBezTo>
                    <a:pt x="2143" y="916"/>
                    <a:pt x="2190" y="448"/>
                    <a:pt x="2292" y="1"/>
                  </a:cubicBezTo>
                  <a:close/>
                </a:path>
              </a:pathLst>
            </a:custGeom>
            <a:solidFill>
              <a:srgbClr val="D7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50" name="Google Shape;16850;p86"/>
            <p:cNvSpPr/>
            <p:nvPr/>
          </p:nvSpPr>
          <p:spPr>
            <a:xfrm>
              <a:off x="4287948" y="1733126"/>
              <a:ext cx="28564" cy="17968"/>
            </a:xfrm>
            <a:custGeom>
              <a:avLst/>
              <a:gdLst/>
              <a:ahLst/>
              <a:cxnLst/>
              <a:rect l="l" t="t" r="r" b="b"/>
              <a:pathLst>
                <a:path w="1089" h="685" extrusionOk="0">
                  <a:moveTo>
                    <a:pt x="323" y="0"/>
                  </a:moveTo>
                  <a:cubicBezTo>
                    <a:pt x="114" y="0"/>
                    <a:pt x="0" y="302"/>
                    <a:pt x="214" y="427"/>
                  </a:cubicBezTo>
                  <a:lnTo>
                    <a:pt x="668" y="657"/>
                  </a:lnTo>
                  <a:cubicBezTo>
                    <a:pt x="702" y="671"/>
                    <a:pt x="736" y="678"/>
                    <a:pt x="770" y="678"/>
                  </a:cubicBezTo>
                  <a:lnTo>
                    <a:pt x="770" y="684"/>
                  </a:lnTo>
                  <a:cubicBezTo>
                    <a:pt x="1014" y="684"/>
                    <a:pt x="1089" y="359"/>
                    <a:pt x="872" y="250"/>
                  </a:cubicBezTo>
                  <a:lnTo>
                    <a:pt x="417" y="20"/>
                  </a:lnTo>
                  <a:cubicBezTo>
                    <a:pt x="385" y="6"/>
                    <a:pt x="353" y="0"/>
                    <a:pt x="323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51" name="Google Shape;16851;p86"/>
            <p:cNvSpPr/>
            <p:nvPr/>
          </p:nvSpPr>
          <p:spPr>
            <a:xfrm>
              <a:off x="4323673" y="1733126"/>
              <a:ext cx="28696" cy="17784"/>
            </a:xfrm>
            <a:custGeom>
              <a:avLst/>
              <a:gdLst/>
              <a:ahLst/>
              <a:cxnLst/>
              <a:rect l="l" t="t" r="r" b="b"/>
              <a:pathLst>
                <a:path w="1094" h="678" extrusionOk="0">
                  <a:moveTo>
                    <a:pt x="768" y="0"/>
                  </a:moveTo>
                  <a:cubicBezTo>
                    <a:pt x="739" y="0"/>
                    <a:pt x="708" y="6"/>
                    <a:pt x="676" y="20"/>
                  </a:cubicBezTo>
                  <a:lnTo>
                    <a:pt x="222" y="250"/>
                  </a:lnTo>
                  <a:cubicBezTo>
                    <a:pt x="0" y="351"/>
                    <a:pt x="78" y="678"/>
                    <a:pt x="316" y="678"/>
                  </a:cubicBezTo>
                  <a:cubicBezTo>
                    <a:pt x="318" y="678"/>
                    <a:pt x="321" y="678"/>
                    <a:pt x="323" y="678"/>
                  </a:cubicBezTo>
                  <a:cubicBezTo>
                    <a:pt x="357" y="678"/>
                    <a:pt x="391" y="671"/>
                    <a:pt x="425" y="657"/>
                  </a:cubicBezTo>
                  <a:lnTo>
                    <a:pt x="879" y="427"/>
                  </a:lnTo>
                  <a:cubicBezTo>
                    <a:pt x="1093" y="302"/>
                    <a:pt x="974" y="0"/>
                    <a:pt x="768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52" name="Google Shape;16852;p86"/>
            <p:cNvSpPr/>
            <p:nvPr/>
          </p:nvSpPr>
          <p:spPr>
            <a:xfrm>
              <a:off x="4260459" y="1774884"/>
              <a:ext cx="119373" cy="53745"/>
            </a:xfrm>
            <a:custGeom>
              <a:avLst/>
              <a:gdLst/>
              <a:ahLst/>
              <a:cxnLst/>
              <a:rect l="l" t="t" r="r" b="b"/>
              <a:pathLst>
                <a:path w="4551" h="2049" extrusionOk="0">
                  <a:moveTo>
                    <a:pt x="245" y="1"/>
                  </a:moveTo>
                  <a:cubicBezTo>
                    <a:pt x="102" y="1"/>
                    <a:pt x="1" y="123"/>
                    <a:pt x="14" y="259"/>
                  </a:cubicBezTo>
                  <a:cubicBezTo>
                    <a:pt x="157" y="1262"/>
                    <a:pt x="1120" y="2049"/>
                    <a:pt x="2272" y="2049"/>
                  </a:cubicBezTo>
                  <a:cubicBezTo>
                    <a:pt x="3432" y="2049"/>
                    <a:pt x="4395" y="1262"/>
                    <a:pt x="4530" y="259"/>
                  </a:cubicBezTo>
                  <a:cubicBezTo>
                    <a:pt x="4551" y="123"/>
                    <a:pt x="4442" y="1"/>
                    <a:pt x="4306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53" name="Google Shape;16853;p86"/>
            <p:cNvSpPr/>
            <p:nvPr/>
          </p:nvSpPr>
          <p:spPr>
            <a:xfrm>
              <a:off x="4285718" y="1792773"/>
              <a:ext cx="68670" cy="35778"/>
            </a:xfrm>
            <a:custGeom>
              <a:avLst/>
              <a:gdLst/>
              <a:ahLst/>
              <a:cxnLst/>
              <a:rect l="l" t="t" r="r" b="b"/>
              <a:pathLst>
                <a:path w="2618" h="1364" extrusionOk="0">
                  <a:moveTo>
                    <a:pt x="1309" y="0"/>
                  </a:moveTo>
                  <a:cubicBezTo>
                    <a:pt x="748" y="0"/>
                    <a:pt x="187" y="329"/>
                    <a:pt x="1" y="987"/>
                  </a:cubicBezTo>
                  <a:cubicBezTo>
                    <a:pt x="401" y="1238"/>
                    <a:pt x="855" y="1363"/>
                    <a:pt x="1309" y="1363"/>
                  </a:cubicBezTo>
                  <a:cubicBezTo>
                    <a:pt x="1764" y="1363"/>
                    <a:pt x="2218" y="1238"/>
                    <a:pt x="2618" y="987"/>
                  </a:cubicBezTo>
                  <a:cubicBezTo>
                    <a:pt x="2431" y="329"/>
                    <a:pt x="1870" y="0"/>
                    <a:pt x="1309" y="0"/>
                  </a:cubicBezTo>
                  <a:close/>
                </a:path>
              </a:pathLst>
            </a:custGeom>
            <a:solidFill>
              <a:srgbClr val="788A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54" name="Google Shape;16854;p86"/>
            <p:cNvSpPr/>
            <p:nvPr/>
          </p:nvSpPr>
          <p:spPr>
            <a:xfrm>
              <a:off x="4248550" y="1667472"/>
              <a:ext cx="35778" cy="41811"/>
            </a:xfrm>
            <a:custGeom>
              <a:avLst/>
              <a:gdLst/>
              <a:ahLst/>
              <a:cxnLst/>
              <a:rect l="l" t="t" r="r" b="b"/>
              <a:pathLst>
                <a:path w="1364" h="1594" extrusionOk="0">
                  <a:moveTo>
                    <a:pt x="679" y="0"/>
                  </a:moveTo>
                  <a:cubicBezTo>
                    <a:pt x="306" y="0"/>
                    <a:pt x="0" y="306"/>
                    <a:pt x="0" y="679"/>
                  </a:cubicBezTo>
                  <a:lnTo>
                    <a:pt x="0" y="909"/>
                  </a:lnTo>
                  <a:cubicBezTo>
                    <a:pt x="0" y="1282"/>
                    <a:pt x="306" y="1587"/>
                    <a:pt x="679" y="1594"/>
                  </a:cubicBezTo>
                  <a:cubicBezTo>
                    <a:pt x="1058" y="1594"/>
                    <a:pt x="1363" y="1282"/>
                    <a:pt x="1363" y="909"/>
                  </a:cubicBezTo>
                  <a:lnTo>
                    <a:pt x="1363" y="679"/>
                  </a:lnTo>
                  <a:cubicBezTo>
                    <a:pt x="1363" y="306"/>
                    <a:pt x="1058" y="0"/>
                    <a:pt x="679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55" name="Google Shape;16855;p86"/>
            <p:cNvSpPr/>
            <p:nvPr/>
          </p:nvSpPr>
          <p:spPr>
            <a:xfrm>
              <a:off x="4266334" y="1667472"/>
              <a:ext cx="17994" cy="29771"/>
            </a:xfrm>
            <a:custGeom>
              <a:avLst/>
              <a:gdLst/>
              <a:ahLst/>
              <a:cxnLst/>
              <a:rect l="l" t="t" r="r" b="b"/>
              <a:pathLst>
                <a:path w="686" h="1135" extrusionOk="0">
                  <a:moveTo>
                    <a:pt x="13" y="0"/>
                  </a:moveTo>
                  <a:cubicBezTo>
                    <a:pt x="9" y="0"/>
                    <a:pt x="5" y="0"/>
                    <a:pt x="1" y="0"/>
                  </a:cubicBezTo>
                  <a:lnTo>
                    <a:pt x="1" y="794"/>
                  </a:lnTo>
                  <a:cubicBezTo>
                    <a:pt x="1" y="1021"/>
                    <a:pt x="172" y="1134"/>
                    <a:pt x="343" y="1134"/>
                  </a:cubicBezTo>
                  <a:cubicBezTo>
                    <a:pt x="514" y="1134"/>
                    <a:pt x="685" y="1021"/>
                    <a:pt x="685" y="794"/>
                  </a:cubicBezTo>
                  <a:lnTo>
                    <a:pt x="685" y="679"/>
                  </a:lnTo>
                  <a:cubicBezTo>
                    <a:pt x="685" y="310"/>
                    <a:pt x="387" y="0"/>
                    <a:pt x="13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56" name="Google Shape;16856;p86"/>
            <p:cNvSpPr/>
            <p:nvPr/>
          </p:nvSpPr>
          <p:spPr>
            <a:xfrm>
              <a:off x="4260459" y="1673348"/>
              <a:ext cx="11961" cy="11935"/>
            </a:xfrm>
            <a:custGeom>
              <a:avLst/>
              <a:gdLst/>
              <a:ahLst/>
              <a:cxnLst/>
              <a:rect l="l" t="t" r="r" b="b"/>
              <a:pathLst>
                <a:path w="456" h="455" extrusionOk="0">
                  <a:moveTo>
                    <a:pt x="225" y="0"/>
                  </a:moveTo>
                  <a:cubicBezTo>
                    <a:pt x="102" y="0"/>
                    <a:pt x="1" y="102"/>
                    <a:pt x="1" y="231"/>
                  </a:cubicBezTo>
                  <a:cubicBezTo>
                    <a:pt x="1" y="353"/>
                    <a:pt x="102" y="455"/>
                    <a:pt x="225" y="455"/>
                  </a:cubicBezTo>
                  <a:cubicBezTo>
                    <a:pt x="353" y="455"/>
                    <a:pt x="455" y="353"/>
                    <a:pt x="455" y="231"/>
                  </a:cubicBezTo>
                  <a:cubicBezTo>
                    <a:pt x="455" y="102"/>
                    <a:pt x="353" y="0"/>
                    <a:pt x="22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57" name="Google Shape;16857;p86"/>
            <p:cNvSpPr/>
            <p:nvPr/>
          </p:nvSpPr>
          <p:spPr>
            <a:xfrm>
              <a:off x="4355962" y="1667472"/>
              <a:ext cx="35778" cy="41811"/>
            </a:xfrm>
            <a:custGeom>
              <a:avLst/>
              <a:gdLst/>
              <a:ahLst/>
              <a:cxnLst/>
              <a:rect l="l" t="t" r="r" b="b"/>
              <a:pathLst>
                <a:path w="1364" h="1594" extrusionOk="0">
                  <a:moveTo>
                    <a:pt x="679" y="0"/>
                  </a:moveTo>
                  <a:cubicBezTo>
                    <a:pt x="306" y="0"/>
                    <a:pt x="1" y="306"/>
                    <a:pt x="1" y="679"/>
                  </a:cubicBezTo>
                  <a:lnTo>
                    <a:pt x="1" y="909"/>
                  </a:lnTo>
                  <a:cubicBezTo>
                    <a:pt x="1" y="1282"/>
                    <a:pt x="306" y="1594"/>
                    <a:pt x="679" y="1594"/>
                  </a:cubicBezTo>
                  <a:cubicBezTo>
                    <a:pt x="1059" y="1594"/>
                    <a:pt x="1364" y="1282"/>
                    <a:pt x="1364" y="909"/>
                  </a:cubicBezTo>
                  <a:lnTo>
                    <a:pt x="1364" y="679"/>
                  </a:lnTo>
                  <a:cubicBezTo>
                    <a:pt x="1364" y="306"/>
                    <a:pt x="1059" y="0"/>
                    <a:pt x="679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58" name="Google Shape;16858;p86"/>
            <p:cNvSpPr/>
            <p:nvPr/>
          </p:nvSpPr>
          <p:spPr>
            <a:xfrm>
              <a:off x="4373772" y="1667472"/>
              <a:ext cx="17968" cy="29771"/>
            </a:xfrm>
            <a:custGeom>
              <a:avLst/>
              <a:gdLst/>
              <a:ahLst/>
              <a:cxnLst/>
              <a:rect l="l" t="t" r="r" b="b"/>
              <a:pathLst>
                <a:path w="685" h="1135" extrusionOk="0">
                  <a:moveTo>
                    <a:pt x="12" y="0"/>
                  </a:moveTo>
                  <a:cubicBezTo>
                    <a:pt x="8" y="0"/>
                    <a:pt x="4" y="0"/>
                    <a:pt x="0" y="0"/>
                  </a:cubicBezTo>
                  <a:lnTo>
                    <a:pt x="0" y="794"/>
                  </a:lnTo>
                  <a:cubicBezTo>
                    <a:pt x="0" y="1021"/>
                    <a:pt x="171" y="1134"/>
                    <a:pt x="342" y="1134"/>
                  </a:cubicBezTo>
                  <a:cubicBezTo>
                    <a:pt x="514" y="1134"/>
                    <a:pt x="685" y="1021"/>
                    <a:pt x="685" y="794"/>
                  </a:cubicBezTo>
                  <a:lnTo>
                    <a:pt x="685" y="679"/>
                  </a:lnTo>
                  <a:cubicBezTo>
                    <a:pt x="685" y="310"/>
                    <a:pt x="386" y="0"/>
                    <a:pt x="12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59" name="Google Shape;16859;p86"/>
            <p:cNvSpPr/>
            <p:nvPr/>
          </p:nvSpPr>
          <p:spPr>
            <a:xfrm>
              <a:off x="4367897" y="1673348"/>
              <a:ext cx="11935" cy="11935"/>
            </a:xfrm>
            <a:custGeom>
              <a:avLst/>
              <a:gdLst/>
              <a:ahLst/>
              <a:cxnLst/>
              <a:rect l="l" t="t" r="r" b="b"/>
              <a:pathLst>
                <a:path w="455" h="455" extrusionOk="0">
                  <a:moveTo>
                    <a:pt x="224" y="0"/>
                  </a:moveTo>
                  <a:cubicBezTo>
                    <a:pt x="102" y="0"/>
                    <a:pt x="0" y="102"/>
                    <a:pt x="0" y="231"/>
                  </a:cubicBezTo>
                  <a:cubicBezTo>
                    <a:pt x="0" y="353"/>
                    <a:pt x="102" y="455"/>
                    <a:pt x="224" y="455"/>
                  </a:cubicBezTo>
                  <a:cubicBezTo>
                    <a:pt x="353" y="455"/>
                    <a:pt x="455" y="353"/>
                    <a:pt x="455" y="231"/>
                  </a:cubicBezTo>
                  <a:cubicBezTo>
                    <a:pt x="455" y="102"/>
                    <a:pt x="353" y="0"/>
                    <a:pt x="22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60" name="Google Shape;16860;p86"/>
            <p:cNvSpPr/>
            <p:nvPr/>
          </p:nvSpPr>
          <p:spPr>
            <a:xfrm>
              <a:off x="4314178" y="1810688"/>
              <a:ext cx="11935" cy="17941"/>
            </a:xfrm>
            <a:custGeom>
              <a:avLst/>
              <a:gdLst/>
              <a:ahLst/>
              <a:cxnLst/>
              <a:rect l="l" t="t" r="r" b="b"/>
              <a:pathLst>
                <a:path w="455" h="684" extrusionOk="0">
                  <a:moveTo>
                    <a:pt x="228" y="1"/>
                  </a:moveTo>
                  <a:cubicBezTo>
                    <a:pt x="114" y="1"/>
                    <a:pt x="1" y="77"/>
                    <a:pt x="1" y="229"/>
                  </a:cubicBezTo>
                  <a:lnTo>
                    <a:pt x="1" y="670"/>
                  </a:lnTo>
                  <a:cubicBezTo>
                    <a:pt x="75" y="677"/>
                    <a:pt x="150" y="684"/>
                    <a:pt x="224" y="684"/>
                  </a:cubicBezTo>
                  <a:cubicBezTo>
                    <a:pt x="306" y="684"/>
                    <a:pt x="380" y="677"/>
                    <a:pt x="455" y="670"/>
                  </a:cubicBezTo>
                  <a:lnTo>
                    <a:pt x="455" y="229"/>
                  </a:lnTo>
                  <a:cubicBezTo>
                    <a:pt x="455" y="77"/>
                    <a:pt x="341" y="1"/>
                    <a:pt x="228" y="1"/>
                  </a:cubicBez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861" name="Google Shape;16861;p86"/>
          <p:cNvGrpSpPr/>
          <p:nvPr/>
        </p:nvGrpSpPr>
        <p:grpSpPr>
          <a:xfrm>
            <a:off x="6878869" y="1980134"/>
            <a:ext cx="361240" cy="370158"/>
            <a:chOff x="6878869" y="1980134"/>
            <a:chExt cx="361240" cy="370158"/>
          </a:xfrm>
        </p:grpSpPr>
        <p:sp>
          <p:nvSpPr>
            <p:cNvPr id="16862" name="Google Shape;16862;p86"/>
            <p:cNvSpPr/>
            <p:nvPr/>
          </p:nvSpPr>
          <p:spPr>
            <a:xfrm>
              <a:off x="6878869" y="2012869"/>
              <a:ext cx="67437" cy="32027"/>
            </a:xfrm>
            <a:custGeom>
              <a:avLst/>
              <a:gdLst/>
              <a:ahLst/>
              <a:cxnLst/>
              <a:rect l="l" t="t" r="r" b="b"/>
              <a:pathLst>
                <a:path w="2571" h="1221" extrusionOk="0">
                  <a:moveTo>
                    <a:pt x="2258" y="0"/>
                  </a:moveTo>
                  <a:lnTo>
                    <a:pt x="434" y="475"/>
                  </a:lnTo>
                  <a:cubicBezTo>
                    <a:pt x="0" y="583"/>
                    <a:pt x="75" y="1221"/>
                    <a:pt x="523" y="1221"/>
                  </a:cubicBezTo>
                  <a:lnTo>
                    <a:pt x="2570" y="1221"/>
                  </a:lnTo>
                  <a:lnTo>
                    <a:pt x="2258" y="0"/>
                  </a:lnTo>
                  <a:close/>
                </a:path>
              </a:pathLst>
            </a:custGeom>
            <a:solidFill>
              <a:srgbClr val="BBC9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63" name="Google Shape;16863;p86"/>
            <p:cNvSpPr/>
            <p:nvPr/>
          </p:nvSpPr>
          <p:spPr>
            <a:xfrm>
              <a:off x="6882777" y="2032961"/>
              <a:ext cx="63529" cy="11777"/>
            </a:xfrm>
            <a:custGeom>
              <a:avLst/>
              <a:gdLst/>
              <a:ahLst/>
              <a:cxnLst/>
              <a:rect l="l" t="t" r="r" b="b"/>
              <a:pathLst>
                <a:path w="2422" h="449" extrusionOk="0">
                  <a:moveTo>
                    <a:pt x="7" y="1"/>
                  </a:moveTo>
                  <a:cubicBezTo>
                    <a:pt x="1" y="28"/>
                    <a:pt x="1" y="48"/>
                    <a:pt x="1" y="75"/>
                  </a:cubicBezTo>
                  <a:cubicBezTo>
                    <a:pt x="1" y="279"/>
                    <a:pt x="170" y="448"/>
                    <a:pt x="374" y="448"/>
                  </a:cubicBezTo>
                  <a:lnTo>
                    <a:pt x="2421" y="448"/>
                  </a:lnTo>
                  <a:lnTo>
                    <a:pt x="2306" y="1"/>
                  </a:lnTo>
                  <a:close/>
                </a:path>
              </a:pathLst>
            </a:custGeom>
            <a:solidFill>
              <a:srgbClr val="A9BB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64" name="Google Shape;16864;p86"/>
            <p:cNvSpPr/>
            <p:nvPr/>
          </p:nvSpPr>
          <p:spPr>
            <a:xfrm>
              <a:off x="6992339" y="2273962"/>
              <a:ext cx="91989" cy="76329"/>
            </a:xfrm>
            <a:custGeom>
              <a:avLst/>
              <a:gdLst/>
              <a:ahLst/>
              <a:cxnLst/>
              <a:rect l="l" t="t" r="r" b="b"/>
              <a:pathLst>
                <a:path w="3507" h="2910" extrusionOk="0">
                  <a:moveTo>
                    <a:pt x="1865" y="0"/>
                  </a:moveTo>
                  <a:cubicBezTo>
                    <a:pt x="1753" y="0"/>
                    <a:pt x="1641" y="75"/>
                    <a:pt x="1641" y="224"/>
                  </a:cubicBezTo>
                  <a:lnTo>
                    <a:pt x="1641" y="2462"/>
                  </a:lnTo>
                  <a:lnTo>
                    <a:pt x="299" y="2462"/>
                  </a:lnTo>
                  <a:cubicBezTo>
                    <a:pt x="1" y="2462"/>
                    <a:pt x="1" y="2909"/>
                    <a:pt x="299" y="2909"/>
                  </a:cubicBezTo>
                  <a:lnTo>
                    <a:pt x="3208" y="2909"/>
                  </a:lnTo>
                  <a:cubicBezTo>
                    <a:pt x="3506" y="2909"/>
                    <a:pt x="3506" y="2462"/>
                    <a:pt x="3208" y="2462"/>
                  </a:cubicBezTo>
                  <a:lnTo>
                    <a:pt x="2089" y="2462"/>
                  </a:lnTo>
                  <a:lnTo>
                    <a:pt x="2089" y="224"/>
                  </a:lnTo>
                  <a:cubicBezTo>
                    <a:pt x="2089" y="75"/>
                    <a:pt x="1977" y="0"/>
                    <a:pt x="1865" y="0"/>
                  </a:cubicBezTo>
                  <a:close/>
                </a:path>
              </a:pathLst>
            </a:custGeom>
            <a:solidFill>
              <a:srgbClr val="C8D3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65" name="Google Shape;16865;p86"/>
            <p:cNvSpPr/>
            <p:nvPr/>
          </p:nvSpPr>
          <p:spPr>
            <a:xfrm>
              <a:off x="7015815" y="2273962"/>
              <a:ext cx="68670" cy="76329"/>
            </a:xfrm>
            <a:custGeom>
              <a:avLst/>
              <a:gdLst/>
              <a:ahLst/>
              <a:cxnLst/>
              <a:rect l="l" t="t" r="r" b="b"/>
              <a:pathLst>
                <a:path w="2618" h="2910" extrusionOk="0">
                  <a:moveTo>
                    <a:pt x="1872" y="0"/>
                  </a:moveTo>
                  <a:cubicBezTo>
                    <a:pt x="1760" y="0"/>
                    <a:pt x="1648" y="75"/>
                    <a:pt x="1648" y="224"/>
                  </a:cubicBezTo>
                  <a:lnTo>
                    <a:pt x="1648" y="2462"/>
                  </a:lnTo>
                  <a:lnTo>
                    <a:pt x="299" y="2462"/>
                  </a:lnTo>
                  <a:cubicBezTo>
                    <a:pt x="1" y="2462"/>
                    <a:pt x="1" y="2909"/>
                    <a:pt x="299" y="2909"/>
                  </a:cubicBezTo>
                  <a:lnTo>
                    <a:pt x="2320" y="2909"/>
                  </a:lnTo>
                  <a:cubicBezTo>
                    <a:pt x="2618" y="2909"/>
                    <a:pt x="2618" y="2462"/>
                    <a:pt x="2320" y="2462"/>
                  </a:cubicBezTo>
                  <a:lnTo>
                    <a:pt x="2096" y="2462"/>
                  </a:lnTo>
                  <a:lnTo>
                    <a:pt x="2096" y="224"/>
                  </a:lnTo>
                  <a:cubicBezTo>
                    <a:pt x="2096" y="75"/>
                    <a:pt x="1984" y="0"/>
                    <a:pt x="1872" y="0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66" name="Google Shape;16866;p86"/>
            <p:cNvSpPr/>
            <p:nvPr/>
          </p:nvSpPr>
          <p:spPr>
            <a:xfrm>
              <a:off x="6923696" y="1980134"/>
              <a:ext cx="316412" cy="317147"/>
            </a:xfrm>
            <a:custGeom>
              <a:avLst/>
              <a:gdLst/>
              <a:ahLst/>
              <a:cxnLst/>
              <a:rect l="l" t="t" r="r" b="b"/>
              <a:pathLst>
                <a:path w="12063" h="12091" extrusionOk="0">
                  <a:moveTo>
                    <a:pt x="1783" y="1"/>
                  </a:moveTo>
                  <a:cubicBezTo>
                    <a:pt x="922" y="7"/>
                    <a:pt x="224" y="713"/>
                    <a:pt x="224" y="1574"/>
                  </a:cubicBezTo>
                  <a:cubicBezTo>
                    <a:pt x="238" y="2320"/>
                    <a:pt x="841" y="2910"/>
                    <a:pt x="1580" y="2910"/>
                  </a:cubicBezTo>
                  <a:lnTo>
                    <a:pt x="1790" y="2910"/>
                  </a:lnTo>
                  <a:cubicBezTo>
                    <a:pt x="1790" y="4930"/>
                    <a:pt x="0" y="5825"/>
                    <a:pt x="0" y="7615"/>
                  </a:cubicBezTo>
                  <a:cubicBezTo>
                    <a:pt x="0" y="9405"/>
                    <a:pt x="1567" y="12090"/>
                    <a:pt x="7839" y="12090"/>
                  </a:cubicBezTo>
                  <a:lnTo>
                    <a:pt x="11480" y="12090"/>
                  </a:lnTo>
                  <a:cubicBezTo>
                    <a:pt x="11575" y="12090"/>
                    <a:pt x="11636" y="12009"/>
                    <a:pt x="11615" y="11921"/>
                  </a:cubicBezTo>
                  <a:cubicBezTo>
                    <a:pt x="11561" y="11677"/>
                    <a:pt x="11493" y="11433"/>
                    <a:pt x="11405" y="11195"/>
                  </a:cubicBezTo>
                  <a:lnTo>
                    <a:pt x="11392" y="11189"/>
                  </a:lnTo>
                  <a:cubicBezTo>
                    <a:pt x="11554" y="11189"/>
                    <a:pt x="11724" y="11195"/>
                    <a:pt x="11893" y="11195"/>
                  </a:cubicBezTo>
                  <a:cubicBezTo>
                    <a:pt x="11995" y="11195"/>
                    <a:pt x="12063" y="11100"/>
                    <a:pt x="12022" y="11006"/>
                  </a:cubicBezTo>
                  <a:cubicBezTo>
                    <a:pt x="11622" y="10050"/>
                    <a:pt x="9520" y="5771"/>
                    <a:pt x="3363" y="5378"/>
                  </a:cubicBezTo>
                  <a:lnTo>
                    <a:pt x="3363" y="1594"/>
                  </a:lnTo>
                  <a:cubicBezTo>
                    <a:pt x="3370" y="719"/>
                    <a:pt x="2658" y="7"/>
                    <a:pt x="1783" y="1"/>
                  </a:cubicBez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67" name="Google Shape;16867;p86"/>
            <p:cNvSpPr/>
            <p:nvPr/>
          </p:nvSpPr>
          <p:spPr>
            <a:xfrm>
              <a:off x="6923853" y="1987085"/>
              <a:ext cx="305239" cy="310380"/>
            </a:xfrm>
            <a:custGeom>
              <a:avLst/>
              <a:gdLst/>
              <a:ahLst/>
              <a:cxnLst/>
              <a:rect l="l" t="t" r="r" b="b"/>
              <a:pathLst>
                <a:path w="11637" h="11833" extrusionOk="0">
                  <a:moveTo>
                    <a:pt x="923" y="0"/>
                  </a:moveTo>
                  <a:lnTo>
                    <a:pt x="923" y="0"/>
                  </a:lnTo>
                  <a:cubicBezTo>
                    <a:pt x="489" y="285"/>
                    <a:pt x="232" y="773"/>
                    <a:pt x="225" y="1288"/>
                  </a:cubicBezTo>
                  <a:cubicBezTo>
                    <a:pt x="225" y="2041"/>
                    <a:pt x="835" y="2651"/>
                    <a:pt x="1594" y="2651"/>
                  </a:cubicBezTo>
                  <a:lnTo>
                    <a:pt x="1791" y="2651"/>
                  </a:lnTo>
                  <a:cubicBezTo>
                    <a:pt x="1791" y="4665"/>
                    <a:pt x="1" y="5560"/>
                    <a:pt x="1" y="7357"/>
                  </a:cubicBezTo>
                  <a:cubicBezTo>
                    <a:pt x="1" y="9147"/>
                    <a:pt x="1567" y="11832"/>
                    <a:pt x="7839" y="11832"/>
                  </a:cubicBezTo>
                  <a:lnTo>
                    <a:pt x="11481" y="11832"/>
                  </a:lnTo>
                  <a:cubicBezTo>
                    <a:pt x="11569" y="11832"/>
                    <a:pt x="11637" y="11751"/>
                    <a:pt x="11616" y="11663"/>
                  </a:cubicBezTo>
                  <a:cubicBezTo>
                    <a:pt x="11596" y="11554"/>
                    <a:pt x="11555" y="11398"/>
                    <a:pt x="11494" y="11202"/>
                  </a:cubicBezTo>
                  <a:cubicBezTo>
                    <a:pt x="11014" y="11234"/>
                    <a:pt x="10485" y="11252"/>
                    <a:pt x="9932" y="11252"/>
                  </a:cubicBezTo>
                  <a:cubicBezTo>
                    <a:pt x="7369" y="11252"/>
                    <a:pt x="4271" y="10871"/>
                    <a:pt x="2910" y="9812"/>
                  </a:cubicBezTo>
                  <a:cubicBezTo>
                    <a:pt x="998" y="8327"/>
                    <a:pt x="1079" y="6564"/>
                    <a:pt x="1791" y="5113"/>
                  </a:cubicBezTo>
                  <a:cubicBezTo>
                    <a:pt x="2164" y="4340"/>
                    <a:pt x="2401" y="3506"/>
                    <a:pt x="2489" y="2651"/>
                  </a:cubicBezTo>
                  <a:cubicBezTo>
                    <a:pt x="2517" y="2421"/>
                    <a:pt x="2354" y="2211"/>
                    <a:pt x="2130" y="2170"/>
                  </a:cubicBezTo>
                  <a:cubicBezTo>
                    <a:pt x="1147" y="2000"/>
                    <a:pt x="638" y="1166"/>
                    <a:pt x="923" y="0"/>
                  </a:cubicBez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68" name="Google Shape;16868;p86"/>
            <p:cNvSpPr/>
            <p:nvPr/>
          </p:nvSpPr>
          <p:spPr>
            <a:xfrm>
              <a:off x="6923853" y="2087388"/>
              <a:ext cx="316255" cy="210076"/>
            </a:xfrm>
            <a:custGeom>
              <a:avLst/>
              <a:gdLst/>
              <a:ahLst/>
              <a:cxnLst/>
              <a:rect l="l" t="t" r="r" b="b"/>
              <a:pathLst>
                <a:path w="12057" h="8009" extrusionOk="0">
                  <a:moveTo>
                    <a:pt x="1574" y="0"/>
                  </a:moveTo>
                  <a:cubicBezTo>
                    <a:pt x="1093" y="1275"/>
                    <a:pt x="1" y="2123"/>
                    <a:pt x="1" y="3526"/>
                  </a:cubicBezTo>
                  <a:cubicBezTo>
                    <a:pt x="1" y="5316"/>
                    <a:pt x="1567" y="8008"/>
                    <a:pt x="7839" y="8008"/>
                  </a:cubicBezTo>
                  <a:lnTo>
                    <a:pt x="11481" y="8008"/>
                  </a:lnTo>
                  <a:cubicBezTo>
                    <a:pt x="11569" y="8008"/>
                    <a:pt x="11637" y="7920"/>
                    <a:pt x="11616" y="7839"/>
                  </a:cubicBezTo>
                  <a:cubicBezTo>
                    <a:pt x="11562" y="7588"/>
                    <a:pt x="11494" y="7344"/>
                    <a:pt x="11406" y="7106"/>
                  </a:cubicBezTo>
                  <a:lnTo>
                    <a:pt x="11392" y="7100"/>
                  </a:lnTo>
                  <a:cubicBezTo>
                    <a:pt x="11555" y="7100"/>
                    <a:pt x="11725" y="7106"/>
                    <a:pt x="11894" y="7106"/>
                  </a:cubicBezTo>
                  <a:cubicBezTo>
                    <a:pt x="11989" y="7106"/>
                    <a:pt x="12057" y="7005"/>
                    <a:pt x="12023" y="6917"/>
                  </a:cubicBezTo>
                  <a:cubicBezTo>
                    <a:pt x="11623" y="5954"/>
                    <a:pt x="9521" y="1682"/>
                    <a:pt x="3364" y="1282"/>
                  </a:cubicBezTo>
                  <a:lnTo>
                    <a:pt x="3364" y="448"/>
                  </a:lnTo>
                  <a:cubicBezTo>
                    <a:pt x="2740" y="421"/>
                    <a:pt x="2130" y="272"/>
                    <a:pt x="1574" y="0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69" name="Google Shape;16869;p86"/>
            <p:cNvSpPr/>
            <p:nvPr/>
          </p:nvSpPr>
          <p:spPr>
            <a:xfrm>
              <a:off x="6923853" y="2087388"/>
              <a:ext cx="305239" cy="210076"/>
            </a:xfrm>
            <a:custGeom>
              <a:avLst/>
              <a:gdLst/>
              <a:ahLst/>
              <a:cxnLst/>
              <a:rect l="l" t="t" r="r" b="b"/>
              <a:pathLst>
                <a:path w="11637" h="8009" extrusionOk="0">
                  <a:moveTo>
                    <a:pt x="1567" y="0"/>
                  </a:moveTo>
                  <a:cubicBezTo>
                    <a:pt x="1093" y="1275"/>
                    <a:pt x="1" y="2123"/>
                    <a:pt x="1" y="3526"/>
                  </a:cubicBezTo>
                  <a:cubicBezTo>
                    <a:pt x="1" y="5316"/>
                    <a:pt x="1567" y="8008"/>
                    <a:pt x="7839" y="8008"/>
                  </a:cubicBezTo>
                  <a:lnTo>
                    <a:pt x="11481" y="8008"/>
                  </a:lnTo>
                  <a:cubicBezTo>
                    <a:pt x="11569" y="8008"/>
                    <a:pt x="11637" y="7920"/>
                    <a:pt x="11616" y="7839"/>
                  </a:cubicBezTo>
                  <a:cubicBezTo>
                    <a:pt x="11596" y="7730"/>
                    <a:pt x="11555" y="7574"/>
                    <a:pt x="11494" y="7378"/>
                  </a:cubicBezTo>
                  <a:cubicBezTo>
                    <a:pt x="11014" y="7410"/>
                    <a:pt x="10485" y="7428"/>
                    <a:pt x="9932" y="7428"/>
                  </a:cubicBezTo>
                  <a:cubicBezTo>
                    <a:pt x="7369" y="7428"/>
                    <a:pt x="4271" y="7047"/>
                    <a:pt x="2910" y="5988"/>
                  </a:cubicBezTo>
                  <a:cubicBezTo>
                    <a:pt x="998" y="4503"/>
                    <a:pt x="1079" y="2740"/>
                    <a:pt x="1791" y="1289"/>
                  </a:cubicBezTo>
                  <a:cubicBezTo>
                    <a:pt x="1954" y="950"/>
                    <a:pt x="2089" y="604"/>
                    <a:pt x="2198" y="251"/>
                  </a:cubicBezTo>
                  <a:cubicBezTo>
                    <a:pt x="1981" y="183"/>
                    <a:pt x="1771" y="102"/>
                    <a:pt x="1567" y="0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70" name="Google Shape;16870;p86"/>
            <p:cNvSpPr/>
            <p:nvPr/>
          </p:nvSpPr>
          <p:spPr>
            <a:xfrm>
              <a:off x="6941296" y="2121356"/>
              <a:ext cx="298812" cy="176108"/>
            </a:xfrm>
            <a:custGeom>
              <a:avLst/>
              <a:gdLst/>
              <a:ahLst/>
              <a:cxnLst/>
              <a:rect l="l" t="t" r="r" b="b"/>
              <a:pathLst>
                <a:path w="11392" h="6714" extrusionOk="0">
                  <a:moveTo>
                    <a:pt x="2753" y="0"/>
                  </a:moveTo>
                  <a:cubicBezTo>
                    <a:pt x="2225" y="184"/>
                    <a:pt x="1777" y="394"/>
                    <a:pt x="1492" y="638"/>
                  </a:cubicBezTo>
                  <a:cubicBezTo>
                    <a:pt x="387" y="1601"/>
                    <a:pt x="0" y="5527"/>
                    <a:pt x="3987" y="6401"/>
                  </a:cubicBezTo>
                  <a:cubicBezTo>
                    <a:pt x="4340" y="6483"/>
                    <a:pt x="4720" y="6544"/>
                    <a:pt x="5120" y="6598"/>
                  </a:cubicBezTo>
                  <a:cubicBezTo>
                    <a:pt x="5805" y="6679"/>
                    <a:pt x="6490" y="6713"/>
                    <a:pt x="7174" y="6713"/>
                  </a:cubicBezTo>
                  <a:lnTo>
                    <a:pt x="10822" y="6713"/>
                  </a:lnTo>
                  <a:cubicBezTo>
                    <a:pt x="10911" y="6713"/>
                    <a:pt x="10978" y="6632"/>
                    <a:pt x="10958" y="6544"/>
                  </a:cubicBezTo>
                  <a:cubicBezTo>
                    <a:pt x="10897" y="6293"/>
                    <a:pt x="10829" y="6049"/>
                    <a:pt x="10741" y="5811"/>
                  </a:cubicBezTo>
                  <a:lnTo>
                    <a:pt x="10727" y="5805"/>
                  </a:lnTo>
                  <a:cubicBezTo>
                    <a:pt x="10890" y="5805"/>
                    <a:pt x="11053" y="5811"/>
                    <a:pt x="11229" y="5811"/>
                  </a:cubicBezTo>
                  <a:cubicBezTo>
                    <a:pt x="11324" y="5811"/>
                    <a:pt x="11392" y="5716"/>
                    <a:pt x="11358" y="5622"/>
                  </a:cubicBezTo>
                  <a:cubicBezTo>
                    <a:pt x="10958" y="4666"/>
                    <a:pt x="8863" y="414"/>
                    <a:pt x="2753" y="0"/>
                  </a:cubicBezTo>
                  <a:close/>
                </a:path>
              </a:pathLst>
            </a:custGeom>
            <a:solidFill>
              <a:srgbClr val="DB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71" name="Google Shape;16871;p86"/>
            <p:cNvSpPr/>
            <p:nvPr/>
          </p:nvSpPr>
          <p:spPr>
            <a:xfrm>
              <a:off x="6953388" y="2121172"/>
              <a:ext cx="286720" cy="152632"/>
            </a:xfrm>
            <a:custGeom>
              <a:avLst/>
              <a:gdLst/>
              <a:ahLst/>
              <a:cxnLst/>
              <a:rect l="l" t="t" r="r" b="b"/>
              <a:pathLst>
                <a:path w="10931" h="5819" extrusionOk="0">
                  <a:moveTo>
                    <a:pt x="2191" y="0"/>
                  </a:moveTo>
                  <a:cubicBezTo>
                    <a:pt x="1284" y="0"/>
                    <a:pt x="665" y="682"/>
                    <a:pt x="665" y="1343"/>
                  </a:cubicBezTo>
                  <a:cubicBezTo>
                    <a:pt x="665" y="1343"/>
                    <a:pt x="1" y="5764"/>
                    <a:pt x="10761" y="5818"/>
                  </a:cubicBezTo>
                  <a:cubicBezTo>
                    <a:pt x="10863" y="5818"/>
                    <a:pt x="10931" y="5723"/>
                    <a:pt x="10890" y="5629"/>
                  </a:cubicBezTo>
                  <a:cubicBezTo>
                    <a:pt x="10497" y="4673"/>
                    <a:pt x="8388" y="394"/>
                    <a:pt x="2231" y="1"/>
                  </a:cubicBezTo>
                  <a:cubicBezTo>
                    <a:pt x="2218" y="0"/>
                    <a:pt x="2205" y="0"/>
                    <a:pt x="2191" y="0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72" name="Google Shape;16872;p86"/>
            <p:cNvSpPr/>
            <p:nvPr/>
          </p:nvSpPr>
          <p:spPr>
            <a:xfrm>
              <a:off x="6953204" y="2003610"/>
              <a:ext cx="23502" cy="23502"/>
            </a:xfrm>
            <a:custGeom>
              <a:avLst/>
              <a:gdLst/>
              <a:ahLst/>
              <a:cxnLst/>
              <a:rect l="l" t="t" r="r" b="b"/>
              <a:pathLst>
                <a:path w="896" h="896" extrusionOk="0">
                  <a:moveTo>
                    <a:pt x="448" y="1"/>
                  </a:moveTo>
                  <a:cubicBezTo>
                    <a:pt x="204" y="1"/>
                    <a:pt x="1" y="204"/>
                    <a:pt x="1" y="448"/>
                  </a:cubicBezTo>
                  <a:cubicBezTo>
                    <a:pt x="1" y="699"/>
                    <a:pt x="204" y="896"/>
                    <a:pt x="448" y="896"/>
                  </a:cubicBezTo>
                  <a:cubicBezTo>
                    <a:pt x="692" y="896"/>
                    <a:pt x="896" y="699"/>
                    <a:pt x="896" y="448"/>
                  </a:cubicBezTo>
                  <a:cubicBezTo>
                    <a:pt x="896" y="204"/>
                    <a:pt x="692" y="1"/>
                    <a:pt x="448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73" name="Google Shape;16873;p86"/>
            <p:cNvSpPr/>
            <p:nvPr/>
          </p:nvSpPr>
          <p:spPr>
            <a:xfrm>
              <a:off x="6971696" y="2121146"/>
              <a:ext cx="218811" cy="95503"/>
            </a:xfrm>
            <a:custGeom>
              <a:avLst/>
              <a:gdLst/>
              <a:ahLst/>
              <a:cxnLst/>
              <a:rect l="l" t="t" r="r" b="b"/>
              <a:pathLst>
                <a:path w="8342" h="3641" extrusionOk="0">
                  <a:moveTo>
                    <a:pt x="1476" y="1"/>
                  </a:moveTo>
                  <a:cubicBezTo>
                    <a:pt x="1117" y="1"/>
                    <a:pt x="773" y="122"/>
                    <a:pt x="489" y="341"/>
                  </a:cubicBezTo>
                  <a:cubicBezTo>
                    <a:pt x="109" y="646"/>
                    <a:pt x="1" y="1182"/>
                    <a:pt x="238" y="1609"/>
                  </a:cubicBezTo>
                  <a:cubicBezTo>
                    <a:pt x="1026" y="3147"/>
                    <a:pt x="3122" y="3641"/>
                    <a:pt x="4889" y="3641"/>
                  </a:cubicBezTo>
                  <a:cubicBezTo>
                    <a:pt x="5373" y="3641"/>
                    <a:pt x="5832" y="3604"/>
                    <a:pt x="6232" y="3541"/>
                  </a:cubicBezTo>
                  <a:cubicBezTo>
                    <a:pt x="7277" y="3372"/>
                    <a:pt x="8341" y="2911"/>
                    <a:pt x="8341" y="2911"/>
                  </a:cubicBezTo>
                  <a:cubicBezTo>
                    <a:pt x="7012" y="1568"/>
                    <a:pt x="4869" y="219"/>
                    <a:pt x="1533" y="2"/>
                  </a:cubicBezTo>
                  <a:cubicBezTo>
                    <a:pt x="1514" y="1"/>
                    <a:pt x="1495" y="1"/>
                    <a:pt x="1476" y="1"/>
                  </a:cubicBezTo>
                  <a:close/>
                </a:path>
              </a:pathLst>
            </a:custGeom>
            <a:solidFill>
              <a:srgbClr val="364F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74" name="Google Shape;16874;p86"/>
            <p:cNvSpPr/>
            <p:nvPr/>
          </p:nvSpPr>
          <p:spPr>
            <a:xfrm>
              <a:off x="6964955" y="2003610"/>
              <a:ext cx="11751" cy="11777"/>
            </a:xfrm>
            <a:custGeom>
              <a:avLst/>
              <a:gdLst/>
              <a:ahLst/>
              <a:cxnLst/>
              <a:rect l="l" t="t" r="r" b="b"/>
              <a:pathLst>
                <a:path w="448" h="449" extrusionOk="0">
                  <a:moveTo>
                    <a:pt x="224" y="1"/>
                  </a:moveTo>
                  <a:cubicBezTo>
                    <a:pt x="102" y="1"/>
                    <a:pt x="0" y="102"/>
                    <a:pt x="0" y="224"/>
                  </a:cubicBezTo>
                  <a:cubicBezTo>
                    <a:pt x="0" y="347"/>
                    <a:pt x="102" y="448"/>
                    <a:pt x="224" y="448"/>
                  </a:cubicBezTo>
                  <a:cubicBezTo>
                    <a:pt x="346" y="448"/>
                    <a:pt x="448" y="347"/>
                    <a:pt x="448" y="224"/>
                  </a:cubicBezTo>
                  <a:cubicBezTo>
                    <a:pt x="448" y="102"/>
                    <a:pt x="346" y="1"/>
                    <a:pt x="22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875" name="Google Shape;16875;p86"/>
          <p:cNvGrpSpPr/>
          <p:nvPr/>
        </p:nvGrpSpPr>
        <p:grpSpPr>
          <a:xfrm>
            <a:off x="2493999" y="2550033"/>
            <a:ext cx="370132" cy="259467"/>
            <a:chOff x="2493999" y="2550033"/>
            <a:chExt cx="370132" cy="259467"/>
          </a:xfrm>
        </p:grpSpPr>
        <p:sp>
          <p:nvSpPr>
            <p:cNvPr id="16876" name="Google Shape;16876;p86"/>
            <p:cNvSpPr/>
            <p:nvPr/>
          </p:nvSpPr>
          <p:spPr>
            <a:xfrm>
              <a:off x="2493999" y="2660251"/>
              <a:ext cx="370132" cy="149249"/>
            </a:xfrm>
            <a:custGeom>
              <a:avLst/>
              <a:gdLst/>
              <a:ahLst/>
              <a:cxnLst/>
              <a:rect l="l" t="t" r="r" b="b"/>
              <a:pathLst>
                <a:path w="14111" h="5690" extrusionOk="0">
                  <a:moveTo>
                    <a:pt x="0" y="1"/>
                  </a:moveTo>
                  <a:cubicBezTo>
                    <a:pt x="0" y="1947"/>
                    <a:pt x="3872" y="5690"/>
                    <a:pt x="7059" y="5690"/>
                  </a:cubicBezTo>
                  <a:cubicBezTo>
                    <a:pt x="10239" y="5690"/>
                    <a:pt x="14111" y="1953"/>
                    <a:pt x="14111" y="1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77" name="Google Shape;16877;p86"/>
            <p:cNvSpPr/>
            <p:nvPr/>
          </p:nvSpPr>
          <p:spPr>
            <a:xfrm>
              <a:off x="2493999" y="2660251"/>
              <a:ext cx="139649" cy="140724"/>
            </a:xfrm>
            <a:custGeom>
              <a:avLst/>
              <a:gdLst/>
              <a:ahLst/>
              <a:cxnLst/>
              <a:rect l="l" t="t" r="r" b="b"/>
              <a:pathLst>
                <a:path w="5324" h="5365" extrusionOk="0">
                  <a:moveTo>
                    <a:pt x="0" y="1"/>
                  </a:moveTo>
                  <a:cubicBezTo>
                    <a:pt x="0" y="1608"/>
                    <a:pt x="2618" y="4422"/>
                    <a:pt x="5323" y="5364"/>
                  </a:cubicBezTo>
                  <a:cubicBezTo>
                    <a:pt x="4665" y="4462"/>
                    <a:pt x="3635" y="2937"/>
                    <a:pt x="3187" y="1594"/>
                  </a:cubicBezTo>
                  <a:cubicBezTo>
                    <a:pt x="3018" y="1085"/>
                    <a:pt x="3140" y="543"/>
                    <a:pt x="3431" y="1"/>
                  </a:cubicBez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78" name="Google Shape;16878;p86"/>
            <p:cNvSpPr/>
            <p:nvPr/>
          </p:nvSpPr>
          <p:spPr>
            <a:xfrm>
              <a:off x="2493999" y="2660251"/>
              <a:ext cx="370132" cy="101405"/>
            </a:xfrm>
            <a:custGeom>
              <a:avLst/>
              <a:gdLst/>
              <a:ahLst/>
              <a:cxnLst/>
              <a:rect l="l" t="t" r="r" b="b"/>
              <a:pathLst>
                <a:path w="14111" h="3866" extrusionOk="0">
                  <a:moveTo>
                    <a:pt x="0" y="1"/>
                  </a:moveTo>
                  <a:cubicBezTo>
                    <a:pt x="0" y="1031"/>
                    <a:pt x="4781" y="3866"/>
                    <a:pt x="7059" y="3866"/>
                  </a:cubicBezTo>
                  <a:cubicBezTo>
                    <a:pt x="9331" y="3866"/>
                    <a:pt x="14111" y="1031"/>
                    <a:pt x="14111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79" name="Google Shape;16879;p86"/>
            <p:cNvSpPr/>
            <p:nvPr/>
          </p:nvSpPr>
          <p:spPr>
            <a:xfrm>
              <a:off x="2493999" y="2550033"/>
              <a:ext cx="370132" cy="152055"/>
            </a:xfrm>
            <a:custGeom>
              <a:avLst/>
              <a:gdLst/>
              <a:ahLst/>
              <a:cxnLst/>
              <a:rect l="l" t="t" r="r" b="b"/>
              <a:pathLst>
                <a:path w="14111" h="5797" extrusionOk="0">
                  <a:moveTo>
                    <a:pt x="3009" y="0"/>
                  </a:moveTo>
                  <a:cubicBezTo>
                    <a:pt x="2515" y="0"/>
                    <a:pt x="2003" y="154"/>
                    <a:pt x="1655" y="439"/>
                  </a:cubicBezTo>
                  <a:cubicBezTo>
                    <a:pt x="1004" y="975"/>
                    <a:pt x="1350" y="1890"/>
                    <a:pt x="801" y="2684"/>
                  </a:cubicBezTo>
                  <a:cubicBezTo>
                    <a:pt x="801" y="2684"/>
                    <a:pt x="0" y="3748"/>
                    <a:pt x="0" y="4203"/>
                  </a:cubicBezTo>
                  <a:cubicBezTo>
                    <a:pt x="0" y="4657"/>
                    <a:pt x="3553" y="5796"/>
                    <a:pt x="7059" y="5796"/>
                  </a:cubicBezTo>
                  <a:cubicBezTo>
                    <a:pt x="10565" y="5796"/>
                    <a:pt x="14111" y="4657"/>
                    <a:pt x="14111" y="4203"/>
                  </a:cubicBezTo>
                  <a:cubicBezTo>
                    <a:pt x="14111" y="3748"/>
                    <a:pt x="13311" y="2684"/>
                    <a:pt x="13311" y="2684"/>
                  </a:cubicBezTo>
                  <a:cubicBezTo>
                    <a:pt x="12762" y="1890"/>
                    <a:pt x="13107" y="975"/>
                    <a:pt x="12456" y="439"/>
                  </a:cubicBezTo>
                  <a:cubicBezTo>
                    <a:pt x="12108" y="154"/>
                    <a:pt x="11596" y="0"/>
                    <a:pt x="11102" y="0"/>
                  </a:cubicBezTo>
                  <a:cubicBezTo>
                    <a:pt x="10692" y="0"/>
                    <a:pt x="10295" y="106"/>
                    <a:pt x="10015" y="331"/>
                  </a:cubicBezTo>
                  <a:cubicBezTo>
                    <a:pt x="8998" y="1145"/>
                    <a:pt x="8158" y="1470"/>
                    <a:pt x="7059" y="1470"/>
                  </a:cubicBezTo>
                  <a:cubicBezTo>
                    <a:pt x="5954" y="1470"/>
                    <a:pt x="5113" y="1145"/>
                    <a:pt x="4096" y="331"/>
                  </a:cubicBezTo>
                  <a:cubicBezTo>
                    <a:pt x="3816" y="106"/>
                    <a:pt x="3419" y="0"/>
                    <a:pt x="3009" y="0"/>
                  </a:cubicBez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80" name="Google Shape;16880;p86"/>
            <p:cNvSpPr/>
            <p:nvPr/>
          </p:nvSpPr>
          <p:spPr>
            <a:xfrm>
              <a:off x="2493999" y="2550033"/>
              <a:ext cx="158665" cy="141012"/>
            </a:xfrm>
            <a:custGeom>
              <a:avLst/>
              <a:gdLst/>
              <a:ahLst/>
              <a:cxnLst/>
              <a:rect l="l" t="t" r="r" b="b"/>
              <a:pathLst>
                <a:path w="6049" h="5376" extrusionOk="0">
                  <a:moveTo>
                    <a:pt x="3009" y="0"/>
                  </a:moveTo>
                  <a:cubicBezTo>
                    <a:pt x="2515" y="0"/>
                    <a:pt x="2003" y="154"/>
                    <a:pt x="1655" y="439"/>
                  </a:cubicBezTo>
                  <a:cubicBezTo>
                    <a:pt x="1004" y="975"/>
                    <a:pt x="1350" y="1890"/>
                    <a:pt x="801" y="2684"/>
                  </a:cubicBezTo>
                  <a:cubicBezTo>
                    <a:pt x="801" y="2684"/>
                    <a:pt x="0" y="3748"/>
                    <a:pt x="0" y="4203"/>
                  </a:cubicBezTo>
                  <a:cubicBezTo>
                    <a:pt x="0" y="4481"/>
                    <a:pt x="1309" y="5003"/>
                    <a:pt x="3113" y="5376"/>
                  </a:cubicBezTo>
                  <a:cubicBezTo>
                    <a:pt x="3058" y="3999"/>
                    <a:pt x="4781" y="2413"/>
                    <a:pt x="6049" y="1362"/>
                  </a:cubicBezTo>
                  <a:cubicBezTo>
                    <a:pt x="5391" y="1206"/>
                    <a:pt x="4781" y="880"/>
                    <a:pt x="4096" y="331"/>
                  </a:cubicBezTo>
                  <a:cubicBezTo>
                    <a:pt x="3816" y="106"/>
                    <a:pt x="3419" y="0"/>
                    <a:pt x="3009" y="0"/>
                  </a:cubicBez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81" name="Google Shape;16881;p86"/>
            <p:cNvSpPr/>
            <p:nvPr/>
          </p:nvSpPr>
          <p:spPr>
            <a:xfrm>
              <a:off x="2505908" y="2558689"/>
              <a:ext cx="95530" cy="95556"/>
            </a:xfrm>
            <a:custGeom>
              <a:avLst/>
              <a:gdLst/>
              <a:ahLst/>
              <a:cxnLst/>
              <a:rect l="l" t="t" r="r" b="b"/>
              <a:pathLst>
                <a:path w="3642" h="3643" extrusionOk="0">
                  <a:moveTo>
                    <a:pt x="1825" y="1"/>
                  </a:moveTo>
                  <a:cubicBezTo>
                    <a:pt x="814" y="1"/>
                    <a:pt x="1" y="821"/>
                    <a:pt x="1" y="1825"/>
                  </a:cubicBezTo>
                  <a:cubicBezTo>
                    <a:pt x="1" y="2828"/>
                    <a:pt x="814" y="3642"/>
                    <a:pt x="1825" y="3642"/>
                  </a:cubicBezTo>
                  <a:cubicBezTo>
                    <a:pt x="2828" y="3642"/>
                    <a:pt x="3642" y="2828"/>
                    <a:pt x="3642" y="1825"/>
                  </a:cubicBezTo>
                  <a:cubicBezTo>
                    <a:pt x="3642" y="821"/>
                    <a:pt x="2828" y="1"/>
                    <a:pt x="1825" y="1"/>
                  </a:cubicBezTo>
                  <a:close/>
                </a:path>
              </a:pathLst>
            </a:custGeom>
            <a:solidFill>
              <a:srgbClr val="E3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82" name="Google Shape;16882;p86"/>
            <p:cNvSpPr/>
            <p:nvPr/>
          </p:nvSpPr>
          <p:spPr>
            <a:xfrm>
              <a:off x="2497567" y="2564932"/>
              <a:ext cx="97654" cy="89392"/>
            </a:xfrm>
            <a:custGeom>
              <a:avLst/>
              <a:gdLst/>
              <a:ahLst/>
              <a:cxnLst/>
              <a:rect l="l" t="t" r="r" b="b"/>
              <a:pathLst>
                <a:path w="3723" h="3408" extrusionOk="0">
                  <a:moveTo>
                    <a:pt x="1241" y="0"/>
                  </a:moveTo>
                  <a:lnTo>
                    <a:pt x="1241" y="0"/>
                  </a:lnTo>
                  <a:cubicBezTo>
                    <a:pt x="197" y="597"/>
                    <a:pt x="0" y="2021"/>
                    <a:pt x="848" y="2875"/>
                  </a:cubicBezTo>
                  <a:cubicBezTo>
                    <a:pt x="1210" y="3234"/>
                    <a:pt x="1674" y="3407"/>
                    <a:pt x="2134" y="3407"/>
                  </a:cubicBezTo>
                  <a:cubicBezTo>
                    <a:pt x="2760" y="3407"/>
                    <a:pt x="3379" y="3088"/>
                    <a:pt x="3723" y="2482"/>
                  </a:cubicBezTo>
                  <a:lnTo>
                    <a:pt x="3723" y="2482"/>
                  </a:lnTo>
                  <a:cubicBezTo>
                    <a:pt x="3445" y="2638"/>
                    <a:pt x="3139" y="2726"/>
                    <a:pt x="2821" y="2726"/>
                  </a:cubicBezTo>
                  <a:cubicBezTo>
                    <a:pt x="1424" y="2726"/>
                    <a:pt x="549" y="1214"/>
                    <a:pt x="1241" y="0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83" name="Google Shape;16883;p86"/>
            <p:cNvSpPr/>
            <p:nvPr/>
          </p:nvSpPr>
          <p:spPr>
            <a:xfrm>
              <a:off x="2756693" y="2558689"/>
              <a:ext cx="95530" cy="95556"/>
            </a:xfrm>
            <a:custGeom>
              <a:avLst/>
              <a:gdLst/>
              <a:ahLst/>
              <a:cxnLst/>
              <a:rect l="l" t="t" r="r" b="b"/>
              <a:pathLst>
                <a:path w="3642" h="3643" extrusionOk="0">
                  <a:moveTo>
                    <a:pt x="1818" y="1"/>
                  </a:moveTo>
                  <a:cubicBezTo>
                    <a:pt x="814" y="1"/>
                    <a:pt x="0" y="821"/>
                    <a:pt x="0" y="1825"/>
                  </a:cubicBezTo>
                  <a:cubicBezTo>
                    <a:pt x="0" y="2828"/>
                    <a:pt x="814" y="3642"/>
                    <a:pt x="1818" y="3642"/>
                  </a:cubicBezTo>
                  <a:cubicBezTo>
                    <a:pt x="2828" y="3642"/>
                    <a:pt x="3642" y="2828"/>
                    <a:pt x="3642" y="1825"/>
                  </a:cubicBezTo>
                  <a:cubicBezTo>
                    <a:pt x="3642" y="821"/>
                    <a:pt x="2828" y="1"/>
                    <a:pt x="1818" y="1"/>
                  </a:cubicBezTo>
                  <a:close/>
                </a:path>
              </a:pathLst>
            </a:custGeom>
            <a:solidFill>
              <a:srgbClr val="E3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84" name="Google Shape;16884;p86"/>
            <p:cNvSpPr/>
            <p:nvPr/>
          </p:nvSpPr>
          <p:spPr>
            <a:xfrm>
              <a:off x="2748325" y="2564932"/>
              <a:ext cx="97681" cy="89392"/>
            </a:xfrm>
            <a:custGeom>
              <a:avLst/>
              <a:gdLst/>
              <a:ahLst/>
              <a:cxnLst/>
              <a:rect l="l" t="t" r="r" b="b"/>
              <a:pathLst>
                <a:path w="3724" h="3408" extrusionOk="0">
                  <a:moveTo>
                    <a:pt x="1242" y="0"/>
                  </a:moveTo>
                  <a:lnTo>
                    <a:pt x="1242" y="0"/>
                  </a:lnTo>
                  <a:cubicBezTo>
                    <a:pt x="191" y="597"/>
                    <a:pt x="1" y="2021"/>
                    <a:pt x="848" y="2875"/>
                  </a:cubicBezTo>
                  <a:cubicBezTo>
                    <a:pt x="1210" y="3234"/>
                    <a:pt x="1675" y="3407"/>
                    <a:pt x="2135" y="3407"/>
                  </a:cubicBezTo>
                  <a:cubicBezTo>
                    <a:pt x="2761" y="3407"/>
                    <a:pt x="3379" y="3088"/>
                    <a:pt x="3723" y="2482"/>
                  </a:cubicBezTo>
                  <a:lnTo>
                    <a:pt x="3723" y="2482"/>
                  </a:lnTo>
                  <a:cubicBezTo>
                    <a:pt x="3445" y="2638"/>
                    <a:pt x="3133" y="2726"/>
                    <a:pt x="2821" y="2726"/>
                  </a:cubicBezTo>
                  <a:cubicBezTo>
                    <a:pt x="1425" y="2726"/>
                    <a:pt x="550" y="1214"/>
                    <a:pt x="1242" y="0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85" name="Google Shape;16885;p86"/>
            <p:cNvSpPr/>
            <p:nvPr/>
          </p:nvSpPr>
          <p:spPr>
            <a:xfrm>
              <a:off x="2523875" y="2576840"/>
              <a:ext cx="35778" cy="53745"/>
            </a:xfrm>
            <a:custGeom>
              <a:avLst/>
              <a:gdLst/>
              <a:ahLst/>
              <a:cxnLst/>
              <a:rect l="l" t="t" r="r" b="b"/>
              <a:pathLst>
                <a:path w="1364" h="2049" extrusionOk="0">
                  <a:moveTo>
                    <a:pt x="685" y="1"/>
                  </a:moveTo>
                  <a:cubicBezTo>
                    <a:pt x="306" y="1"/>
                    <a:pt x="1" y="306"/>
                    <a:pt x="1" y="679"/>
                  </a:cubicBezTo>
                  <a:lnTo>
                    <a:pt x="1" y="1363"/>
                  </a:lnTo>
                  <a:cubicBezTo>
                    <a:pt x="1" y="1736"/>
                    <a:pt x="306" y="2041"/>
                    <a:pt x="685" y="2048"/>
                  </a:cubicBezTo>
                  <a:cubicBezTo>
                    <a:pt x="1058" y="2041"/>
                    <a:pt x="1363" y="1736"/>
                    <a:pt x="1363" y="1363"/>
                  </a:cubicBezTo>
                  <a:lnTo>
                    <a:pt x="1363" y="679"/>
                  </a:lnTo>
                  <a:cubicBezTo>
                    <a:pt x="1363" y="306"/>
                    <a:pt x="1058" y="1"/>
                    <a:pt x="685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86" name="Google Shape;16886;p86"/>
            <p:cNvSpPr/>
            <p:nvPr/>
          </p:nvSpPr>
          <p:spPr>
            <a:xfrm>
              <a:off x="2647130" y="2648212"/>
              <a:ext cx="22558" cy="17941"/>
            </a:xfrm>
            <a:custGeom>
              <a:avLst/>
              <a:gdLst/>
              <a:ahLst/>
              <a:cxnLst/>
              <a:rect l="l" t="t" r="r" b="b"/>
              <a:pathLst>
                <a:path w="860" h="684" extrusionOk="0">
                  <a:moveTo>
                    <a:pt x="535" y="1"/>
                  </a:moveTo>
                  <a:cubicBezTo>
                    <a:pt x="481" y="1"/>
                    <a:pt x="425" y="22"/>
                    <a:pt x="373" y="73"/>
                  </a:cubicBezTo>
                  <a:lnTo>
                    <a:pt x="150" y="297"/>
                  </a:lnTo>
                  <a:cubicBezTo>
                    <a:pt x="1" y="439"/>
                    <a:pt x="102" y="683"/>
                    <a:pt x="306" y="683"/>
                  </a:cubicBezTo>
                  <a:cubicBezTo>
                    <a:pt x="367" y="683"/>
                    <a:pt x="428" y="663"/>
                    <a:pt x="468" y="622"/>
                  </a:cubicBezTo>
                  <a:lnTo>
                    <a:pt x="699" y="392"/>
                  </a:lnTo>
                  <a:cubicBezTo>
                    <a:pt x="860" y="226"/>
                    <a:pt x="711" y="1"/>
                    <a:pt x="535" y="1"/>
                  </a:cubicBezTo>
                  <a:close/>
                </a:path>
              </a:pathLst>
            </a:custGeom>
            <a:solidFill>
              <a:srgbClr val="9CAE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87" name="Google Shape;16887;p86"/>
            <p:cNvSpPr/>
            <p:nvPr/>
          </p:nvSpPr>
          <p:spPr>
            <a:xfrm>
              <a:off x="2688495" y="2648212"/>
              <a:ext cx="22505" cy="17941"/>
            </a:xfrm>
            <a:custGeom>
              <a:avLst/>
              <a:gdLst/>
              <a:ahLst/>
              <a:cxnLst/>
              <a:rect l="l" t="t" r="r" b="b"/>
              <a:pathLst>
                <a:path w="858" h="684" extrusionOk="0">
                  <a:moveTo>
                    <a:pt x="323" y="1"/>
                  </a:moveTo>
                  <a:cubicBezTo>
                    <a:pt x="147" y="1"/>
                    <a:pt x="0" y="226"/>
                    <a:pt x="166" y="392"/>
                  </a:cubicBezTo>
                  <a:lnTo>
                    <a:pt x="390" y="622"/>
                  </a:lnTo>
                  <a:cubicBezTo>
                    <a:pt x="431" y="663"/>
                    <a:pt x="492" y="683"/>
                    <a:pt x="553" y="683"/>
                  </a:cubicBezTo>
                  <a:cubicBezTo>
                    <a:pt x="756" y="683"/>
                    <a:pt x="858" y="439"/>
                    <a:pt x="715" y="297"/>
                  </a:cubicBezTo>
                  <a:lnTo>
                    <a:pt x="485" y="73"/>
                  </a:lnTo>
                  <a:cubicBezTo>
                    <a:pt x="434" y="22"/>
                    <a:pt x="377" y="1"/>
                    <a:pt x="323" y="1"/>
                  </a:cubicBezTo>
                  <a:close/>
                </a:path>
              </a:pathLst>
            </a:custGeom>
            <a:solidFill>
              <a:srgbClr val="9CAE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88" name="Google Shape;16888;p86"/>
            <p:cNvSpPr/>
            <p:nvPr/>
          </p:nvSpPr>
          <p:spPr>
            <a:xfrm>
              <a:off x="2541843" y="2576656"/>
              <a:ext cx="17810" cy="35830"/>
            </a:xfrm>
            <a:custGeom>
              <a:avLst/>
              <a:gdLst/>
              <a:ahLst/>
              <a:cxnLst/>
              <a:rect l="l" t="t" r="r" b="b"/>
              <a:pathLst>
                <a:path w="679" h="1366" extrusionOk="0">
                  <a:moveTo>
                    <a:pt x="21" y="1"/>
                  </a:moveTo>
                  <a:cubicBezTo>
                    <a:pt x="7" y="41"/>
                    <a:pt x="0" y="75"/>
                    <a:pt x="0" y="116"/>
                  </a:cubicBezTo>
                  <a:lnTo>
                    <a:pt x="0" y="1025"/>
                  </a:lnTo>
                  <a:cubicBezTo>
                    <a:pt x="0" y="1252"/>
                    <a:pt x="170" y="1365"/>
                    <a:pt x="339" y="1365"/>
                  </a:cubicBezTo>
                  <a:cubicBezTo>
                    <a:pt x="509" y="1365"/>
                    <a:pt x="678" y="1252"/>
                    <a:pt x="678" y="1025"/>
                  </a:cubicBezTo>
                  <a:lnTo>
                    <a:pt x="678" y="686"/>
                  </a:lnTo>
                  <a:cubicBezTo>
                    <a:pt x="678" y="319"/>
                    <a:pt x="387" y="14"/>
                    <a:pt x="21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89" name="Google Shape;16889;p86"/>
            <p:cNvSpPr/>
            <p:nvPr/>
          </p:nvSpPr>
          <p:spPr>
            <a:xfrm>
              <a:off x="2535784" y="2588591"/>
              <a:ext cx="11961" cy="11935"/>
            </a:xfrm>
            <a:custGeom>
              <a:avLst/>
              <a:gdLst/>
              <a:ahLst/>
              <a:cxnLst/>
              <a:rect l="l" t="t" r="r" b="b"/>
              <a:pathLst>
                <a:path w="456" h="455" extrusionOk="0">
                  <a:moveTo>
                    <a:pt x="231" y="0"/>
                  </a:moveTo>
                  <a:cubicBezTo>
                    <a:pt x="103" y="0"/>
                    <a:pt x="1" y="102"/>
                    <a:pt x="1" y="231"/>
                  </a:cubicBezTo>
                  <a:cubicBezTo>
                    <a:pt x="1" y="353"/>
                    <a:pt x="103" y="454"/>
                    <a:pt x="231" y="454"/>
                  </a:cubicBezTo>
                  <a:cubicBezTo>
                    <a:pt x="353" y="454"/>
                    <a:pt x="455" y="353"/>
                    <a:pt x="455" y="231"/>
                  </a:cubicBezTo>
                  <a:cubicBezTo>
                    <a:pt x="455" y="102"/>
                    <a:pt x="353" y="0"/>
                    <a:pt x="2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90" name="Google Shape;16890;p86"/>
            <p:cNvSpPr/>
            <p:nvPr/>
          </p:nvSpPr>
          <p:spPr>
            <a:xfrm>
              <a:off x="2798477" y="2576840"/>
              <a:ext cx="35778" cy="53745"/>
            </a:xfrm>
            <a:custGeom>
              <a:avLst/>
              <a:gdLst/>
              <a:ahLst/>
              <a:cxnLst/>
              <a:rect l="l" t="t" r="r" b="b"/>
              <a:pathLst>
                <a:path w="1364" h="2049" extrusionOk="0">
                  <a:moveTo>
                    <a:pt x="679" y="1"/>
                  </a:moveTo>
                  <a:cubicBezTo>
                    <a:pt x="306" y="1"/>
                    <a:pt x="1" y="306"/>
                    <a:pt x="1" y="679"/>
                  </a:cubicBezTo>
                  <a:lnTo>
                    <a:pt x="1" y="1363"/>
                  </a:lnTo>
                  <a:cubicBezTo>
                    <a:pt x="1" y="1736"/>
                    <a:pt x="306" y="2041"/>
                    <a:pt x="679" y="2048"/>
                  </a:cubicBezTo>
                  <a:cubicBezTo>
                    <a:pt x="1059" y="2041"/>
                    <a:pt x="1364" y="1736"/>
                    <a:pt x="1364" y="1363"/>
                  </a:cubicBezTo>
                  <a:lnTo>
                    <a:pt x="1364" y="679"/>
                  </a:lnTo>
                  <a:cubicBezTo>
                    <a:pt x="1364" y="306"/>
                    <a:pt x="1059" y="1"/>
                    <a:pt x="679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91" name="Google Shape;16891;p86"/>
            <p:cNvSpPr/>
            <p:nvPr/>
          </p:nvSpPr>
          <p:spPr>
            <a:xfrm>
              <a:off x="2816261" y="2576656"/>
              <a:ext cx="17994" cy="35830"/>
            </a:xfrm>
            <a:custGeom>
              <a:avLst/>
              <a:gdLst/>
              <a:ahLst/>
              <a:cxnLst/>
              <a:rect l="l" t="t" r="r" b="b"/>
              <a:pathLst>
                <a:path w="686" h="1366" extrusionOk="0">
                  <a:moveTo>
                    <a:pt x="21" y="1"/>
                  </a:moveTo>
                  <a:cubicBezTo>
                    <a:pt x="8" y="41"/>
                    <a:pt x="1" y="75"/>
                    <a:pt x="1" y="116"/>
                  </a:cubicBezTo>
                  <a:lnTo>
                    <a:pt x="1" y="1025"/>
                  </a:lnTo>
                  <a:cubicBezTo>
                    <a:pt x="1" y="1252"/>
                    <a:pt x="172" y="1365"/>
                    <a:pt x="343" y="1365"/>
                  </a:cubicBezTo>
                  <a:cubicBezTo>
                    <a:pt x="515" y="1365"/>
                    <a:pt x="686" y="1252"/>
                    <a:pt x="686" y="1025"/>
                  </a:cubicBezTo>
                  <a:lnTo>
                    <a:pt x="686" y="686"/>
                  </a:lnTo>
                  <a:cubicBezTo>
                    <a:pt x="686" y="319"/>
                    <a:pt x="394" y="14"/>
                    <a:pt x="21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92" name="Google Shape;16892;p86"/>
            <p:cNvSpPr/>
            <p:nvPr/>
          </p:nvSpPr>
          <p:spPr>
            <a:xfrm>
              <a:off x="2810412" y="2588591"/>
              <a:ext cx="11935" cy="11935"/>
            </a:xfrm>
            <a:custGeom>
              <a:avLst/>
              <a:gdLst/>
              <a:ahLst/>
              <a:cxnLst/>
              <a:rect l="l" t="t" r="r" b="b"/>
              <a:pathLst>
                <a:path w="455" h="455" extrusionOk="0">
                  <a:moveTo>
                    <a:pt x="224" y="0"/>
                  </a:moveTo>
                  <a:cubicBezTo>
                    <a:pt x="102" y="0"/>
                    <a:pt x="0" y="102"/>
                    <a:pt x="0" y="231"/>
                  </a:cubicBezTo>
                  <a:cubicBezTo>
                    <a:pt x="0" y="353"/>
                    <a:pt x="102" y="454"/>
                    <a:pt x="224" y="454"/>
                  </a:cubicBezTo>
                  <a:cubicBezTo>
                    <a:pt x="353" y="454"/>
                    <a:pt x="454" y="353"/>
                    <a:pt x="454" y="231"/>
                  </a:cubicBezTo>
                  <a:cubicBezTo>
                    <a:pt x="454" y="102"/>
                    <a:pt x="353" y="0"/>
                    <a:pt x="22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93" name="Google Shape;16893;p86"/>
            <p:cNvSpPr/>
            <p:nvPr/>
          </p:nvSpPr>
          <p:spPr>
            <a:xfrm>
              <a:off x="2609595" y="2725879"/>
              <a:ext cx="138940" cy="35778"/>
            </a:xfrm>
            <a:custGeom>
              <a:avLst/>
              <a:gdLst/>
              <a:ahLst/>
              <a:cxnLst/>
              <a:rect l="l" t="t" r="r" b="b"/>
              <a:pathLst>
                <a:path w="5297" h="1364" extrusionOk="0">
                  <a:moveTo>
                    <a:pt x="2652" y="1"/>
                  </a:moveTo>
                  <a:cubicBezTo>
                    <a:pt x="1581" y="1"/>
                    <a:pt x="625" y="265"/>
                    <a:pt x="1" y="672"/>
                  </a:cubicBezTo>
                  <a:cubicBezTo>
                    <a:pt x="977" y="1086"/>
                    <a:pt x="1940" y="1364"/>
                    <a:pt x="2652" y="1364"/>
                  </a:cubicBezTo>
                  <a:cubicBezTo>
                    <a:pt x="3357" y="1364"/>
                    <a:pt x="4320" y="1086"/>
                    <a:pt x="5297" y="672"/>
                  </a:cubicBezTo>
                  <a:cubicBezTo>
                    <a:pt x="4673" y="265"/>
                    <a:pt x="3717" y="1"/>
                    <a:pt x="2652" y="1"/>
                  </a:cubicBezTo>
                  <a:close/>
                </a:path>
              </a:pathLst>
            </a:custGeom>
            <a:solidFill>
              <a:srgbClr val="788A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94" name="Google Shape;16894;p86"/>
            <p:cNvSpPr/>
            <p:nvPr/>
          </p:nvSpPr>
          <p:spPr>
            <a:xfrm>
              <a:off x="2656730" y="2727662"/>
              <a:ext cx="91805" cy="33994"/>
            </a:xfrm>
            <a:custGeom>
              <a:avLst/>
              <a:gdLst/>
              <a:ahLst/>
              <a:cxnLst/>
              <a:rect l="l" t="t" r="r" b="b"/>
              <a:pathLst>
                <a:path w="3500" h="1296" extrusionOk="0">
                  <a:moveTo>
                    <a:pt x="1743" y="0"/>
                  </a:moveTo>
                  <a:cubicBezTo>
                    <a:pt x="1079" y="156"/>
                    <a:pt x="482" y="577"/>
                    <a:pt x="1" y="1201"/>
                  </a:cubicBezTo>
                  <a:cubicBezTo>
                    <a:pt x="279" y="1262"/>
                    <a:pt x="563" y="1296"/>
                    <a:pt x="848" y="1296"/>
                  </a:cubicBezTo>
                  <a:cubicBezTo>
                    <a:pt x="1560" y="1296"/>
                    <a:pt x="2523" y="1018"/>
                    <a:pt x="3500" y="604"/>
                  </a:cubicBezTo>
                  <a:cubicBezTo>
                    <a:pt x="3059" y="312"/>
                    <a:pt x="2442" y="95"/>
                    <a:pt x="1743" y="0"/>
                  </a:cubicBez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895" name="Google Shape;16895;p86"/>
          <p:cNvGrpSpPr/>
          <p:nvPr/>
        </p:nvGrpSpPr>
        <p:grpSpPr>
          <a:xfrm>
            <a:off x="1699703" y="3365261"/>
            <a:ext cx="281054" cy="370158"/>
            <a:chOff x="1699703" y="3365261"/>
            <a:chExt cx="281054" cy="370158"/>
          </a:xfrm>
        </p:grpSpPr>
        <p:sp>
          <p:nvSpPr>
            <p:cNvPr id="16896" name="Google Shape;16896;p86"/>
            <p:cNvSpPr/>
            <p:nvPr/>
          </p:nvSpPr>
          <p:spPr>
            <a:xfrm>
              <a:off x="1737474" y="3471362"/>
              <a:ext cx="227781" cy="108435"/>
            </a:xfrm>
            <a:custGeom>
              <a:avLst/>
              <a:gdLst/>
              <a:ahLst/>
              <a:cxnLst/>
              <a:rect l="l" t="t" r="r" b="b"/>
              <a:pathLst>
                <a:path w="8684" h="4134" extrusionOk="0">
                  <a:moveTo>
                    <a:pt x="4695" y="0"/>
                  </a:moveTo>
                  <a:cubicBezTo>
                    <a:pt x="2124" y="0"/>
                    <a:pt x="153" y="2378"/>
                    <a:pt x="126" y="2411"/>
                  </a:cubicBezTo>
                  <a:cubicBezTo>
                    <a:pt x="1" y="2582"/>
                    <a:pt x="151" y="2775"/>
                    <a:pt x="314" y="2775"/>
                  </a:cubicBezTo>
                  <a:cubicBezTo>
                    <a:pt x="371" y="2775"/>
                    <a:pt x="430" y="2752"/>
                    <a:pt x="479" y="2696"/>
                  </a:cubicBezTo>
                  <a:cubicBezTo>
                    <a:pt x="499" y="2675"/>
                    <a:pt x="1632" y="1306"/>
                    <a:pt x="3259" y="723"/>
                  </a:cubicBezTo>
                  <a:cubicBezTo>
                    <a:pt x="5036" y="3042"/>
                    <a:pt x="8250" y="4079"/>
                    <a:pt x="8385" y="4120"/>
                  </a:cubicBezTo>
                  <a:cubicBezTo>
                    <a:pt x="8406" y="4126"/>
                    <a:pt x="8433" y="4133"/>
                    <a:pt x="8453" y="4133"/>
                  </a:cubicBezTo>
                  <a:cubicBezTo>
                    <a:pt x="8582" y="4133"/>
                    <a:pt x="8684" y="4031"/>
                    <a:pt x="8677" y="3903"/>
                  </a:cubicBezTo>
                  <a:cubicBezTo>
                    <a:pt x="8677" y="3808"/>
                    <a:pt x="8609" y="1543"/>
                    <a:pt x="6737" y="533"/>
                  </a:cubicBezTo>
                  <a:cubicBezTo>
                    <a:pt x="6033" y="152"/>
                    <a:pt x="5345" y="0"/>
                    <a:pt x="4695" y="0"/>
                  </a:cubicBezTo>
                  <a:close/>
                </a:path>
              </a:pathLst>
            </a:custGeom>
            <a:solidFill>
              <a:srgbClr val="99A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97" name="Google Shape;16897;p86"/>
            <p:cNvSpPr/>
            <p:nvPr/>
          </p:nvSpPr>
          <p:spPr>
            <a:xfrm>
              <a:off x="1743271" y="3393301"/>
              <a:ext cx="237486" cy="103425"/>
            </a:xfrm>
            <a:custGeom>
              <a:avLst/>
              <a:gdLst/>
              <a:ahLst/>
              <a:cxnLst/>
              <a:rect l="l" t="t" r="r" b="b"/>
              <a:pathLst>
                <a:path w="9054" h="3943" extrusionOk="0">
                  <a:moveTo>
                    <a:pt x="5267" y="0"/>
                  </a:moveTo>
                  <a:cubicBezTo>
                    <a:pt x="4521" y="0"/>
                    <a:pt x="3745" y="159"/>
                    <a:pt x="3031" y="600"/>
                  </a:cubicBezTo>
                  <a:cubicBezTo>
                    <a:pt x="2306" y="1054"/>
                    <a:pt x="2224" y="1725"/>
                    <a:pt x="2299" y="2125"/>
                  </a:cubicBezTo>
                  <a:cubicBezTo>
                    <a:pt x="1533" y="2512"/>
                    <a:pt x="814" y="2987"/>
                    <a:pt x="156" y="3543"/>
                  </a:cubicBezTo>
                  <a:cubicBezTo>
                    <a:pt x="0" y="3685"/>
                    <a:pt x="102" y="3943"/>
                    <a:pt x="312" y="3943"/>
                  </a:cubicBezTo>
                  <a:cubicBezTo>
                    <a:pt x="366" y="3943"/>
                    <a:pt x="421" y="3922"/>
                    <a:pt x="461" y="3888"/>
                  </a:cubicBezTo>
                  <a:cubicBezTo>
                    <a:pt x="492" y="3858"/>
                    <a:pt x="3359" y="1335"/>
                    <a:pt x="7306" y="1335"/>
                  </a:cubicBezTo>
                  <a:cubicBezTo>
                    <a:pt x="7755" y="1335"/>
                    <a:pt x="8218" y="1368"/>
                    <a:pt x="8693" y="1441"/>
                  </a:cubicBezTo>
                  <a:cubicBezTo>
                    <a:pt x="8707" y="1443"/>
                    <a:pt x="8721" y="1444"/>
                    <a:pt x="8734" y="1444"/>
                  </a:cubicBezTo>
                  <a:cubicBezTo>
                    <a:pt x="8962" y="1444"/>
                    <a:pt x="9054" y="1129"/>
                    <a:pt x="8842" y="1013"/>
                  </a:cubicBezTo>
                  <a:cubicBezTo>
                    <a:pt x="8751" y="956"/>
                    <a:pt x="7101" y="0"/>
                    <a:pt x="5267" y="0"/>
                  </a:cubicBezTo>
                  <a:close/>
                </a:path>
              </a:pathLst>
            </a:custGeom>
            <a:solidFill>
              <a:srgbClr val="99A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98" name="Google Shape;16898;p86"/>
            <p:cNvSpPr/>
            <p:nvPr/>
          </p:nvSpPr>
          <p:spPr>
            <a:xfrm>
              <a:off x="1709644" y="3365261"/>
              <a:ext cx="47686" cy="370158"/>
            </a:xfrm>
            <a:custGeom>
              <a:avLst/>
              <a:gdLst/>
              <a:ahLst/>
              <a:cxnLst/>
              <a:rect l="l" t="t" r="r" b="b"/>
              <a:pathLst>
                <a:path w="1818" h="14112" extrusionOk="0">
                  <a:moveTo>
                    <a:pt x="292" y="1"/>
                  </a:moveTo>
                  <a:cubicBezTo>
                    <a:pt x="150" y="1"/>
                    <a:pt x="41" y="136"/>
                    <a:pt x="69" y="279"/>
                  </a:cubicBezTo>
                  <a:cubicBezTo>
                    <a:pt x="184" y="862"/>
                    <a:pt x="231" y="1459"/>
                    <a:pt x="231" y="2049"/>
                  </a:cubicBezTo>
                  <a:cubicBezTo>
                    <a:pt x="231" y="2896"/>
                    <a:pt x="136" y="3873"/>
                    <a:pt x="1" y="4327"/>
                  </a:cubicBezTo>
                  <a:lnTo>
                    <a:pt x="1" y="4781"/>
                  </a:lnTo>
                  <a:cubicBezTo>
                    <a:pt x="136" y="5235"/>
                    <a:pt x="231" y="6212"/>
                    <a:pt x="231" y="7059"/>
                  </a:cubicBezTo>
                  <a:cubicBezTo>
                    <a:pt x="231" y="7907"/>
                    <a:pt x="136" y="8883"/>
                    <a:pt x="1" y="9331"/>
                  </a:cubicBezTo>
                  <a:lnTo>
                    <a:pt x="1" y="9792"/>
                  </a:lnTo>
                  <a:cubicBezTo>
                    <a:pt x="136" y="10239"/>
                    <a:pt x="231" y="11216"/>
                    <a:pt x="231" y="12063"/>
                  </a:cubicBezTo>
                  <a:cubicBezTo>
                    <a:pt x="238" y="12660"/>
                    <a:pt x="184" y="13257"/>
                    <a:pt x="69" y="13840"/>
                  </a:cubicBezTo>
                  <a:cubicBezTo>
                    <a:pt x="41" y="13982"/>
                    <a:pt x="150" y="14111"/>
                    <a:pt x="292" y="14111"/>
                  </a:cubicBezTo>
                  <a:lnTo>
                    <a:pt x="1526" y="14111"/>
                  </a:lnTo>
                  <a:cubicBezTo>
                    <a:pt x="1676" y="14111"/>
                    <a:pt x="1784" y="13982"/>
                    <a:pt x="1750" y="13840"/>
                  </a:cubicBezTo>
                  <a:cubicBezTo>
                    <a:pt x="1642" y="13257"/>
                    <a:pt x="1587" y="12660"/>
                    <a:pt x="1594" y="12063"/>
                  </a:cubicBezTo>
                  <a:cubicBezTo>
                    <a:pt x="1594" y="11216"/>
                    <a:pt x="1682" y="10239"/>
                    <a:pt x="1818" y="9792"/>
                  </a:cubicBezTo>
                  <a:lnTo>
                    <a:pt x="1818" y="9331"/>
                  </a:lnTo>
                  <a:cubicBezTo>
                    <a:pt x="1682" y="8883"/>
                    <a:pt x="1594" y="7907"/>
                    <a:pt x="1594" y="7059"/>
                  </a:cubicBezTo>
                  <a:cubicBezTo>
                    <a:pt x="1594" y="6212"/>
                    <a:pt x="1682" y="5235"/>
                    <a:pt x="1818" y="4781"/>
                  </a:cubicBezTo>
                  <a:lnTo>
                    <a:pt x="1818" y="4327"/>
                  </a:lnTo>
                  <a:cubicBezTo>
                    <a:pt x="1682" y="3873"/>
                    <a:pt x="1594" y="2896"/>
                    <a:pt x="1594" y="2049"/>
                  </a:cubicBezTo>
                  <a:cubicBezTo>
                    <a:pt x="1587" y="1459"/>
                    <a:pt x="1642" y="862"/>
                    <a:pt x="1757" y="279"/>
                  </a:cubicBezTo>
                  <a:cubicBezTo>
                    <a:pt x="1784" y="136"/>
                    <a:pt x="1676" y="1"/>
                    <a:pt x="1526" y="1"/>
                  </a:cubicBez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99" name="Google Shape;16899;p86"/>
            <p:cNvSpPr/>
            <p:nvPr/>
          </p:nvSpPr>
          <p:spPr>
            <a:xfrm>
              <a:off x="1709644" y="3365261"/>
              <a:ext cx="25653" cy="370158"/>
            </a:xfrm>
            <a:custGeom>
              <a:avLst/>
              <a:gdLst/>
              <a:ahLst/>
              <a:cxnLst/>
              <a:rect l="l" t="t" r="r" b="b"/>
              <a:pathLst>
                <a:path w="978" h="14112" extrusionOk="0">
                  <a:moveTo>
                    <a:pt x="292" y="1"/>
                  </a:moveTo>
                  <a:cubicBezTo>
                    <a:pt x="143" y="1"/>
                    <a:pt x="35" y="136"/>
                    <a:pt x="69" y="279"/>
                  </a:cubicBezTo>
                  <a:cubicBezTo>
                    <a:pt x="177" y="862"/>
                    <a:pt x="231" y="1459"/>
                    <a:pt x="231" y="2049"/>
                  </a:cubicBezTo>
                  <a:cubicBezTo>
                    <a:pt x="231" y="2896"/>
                    <a:pt x="136" y="3873"/>
                    <a:pt x="1" y="4327"/>
                  </a:cubicBezTo>
                  <a:lnTo>
                    <a:pt x="1" y="4781"/>
                  </a:lnTo>
                  <a:cubicBezTo>
                    <a:pt x="136" y="5235"/>
                    <a:pt x="231" y="6212"/>
                    <a:pt x="231" y="7059"/>
                  </a:cubicBezTo>
                  <a:cubicBezTo>
                    <a:pt x="231" y="7907"/>
                    <a:pt x="136" y="8883"/>
                    <a:pt x="1" y="9331"/>
                  </a:cubicBezTo>
                  <a:lnTo>
                    <a:pt x="1" y="9792"/>
                  </a:lnTo>
                  <a:cubicBezTo>
                    <a:pt x="136" y="10239"/>
                    <a:pt x="231" y="11216"/>
                    <a:pt x="231" y="12063"/>
                  </a:cubicBezTo>
                  <a:cubicBezTo>
                    <a:pt x="238" y="12660"/>
                    <a:pt x="184" y="13257"/>
                    <a:pt x="69" y="13840"/>
                  </a:cubicBezTo>
                  <a:cubicBezTo>
                    <a:pt x="41" y="13982"/>
                    <a:pt x="150" y="14111"/>
                    <a:pt x="292" y="14111"/>
                  </a:cubicBezTo>
                  <a:lnTo>
                    <a:pt x="977" y="14111"/>
                  </a:lnTo>
                  <a:cubicBezTo>
                    <a:pt x="828" y="14111"/>
                    <a:pt x="719" y="13982"/>
                    <a:pt x="753" y="13840"/>
                  </a:cubicBezTo>
                  <a:cubicBezTo>
                    <a:pt x="862" y="13257"/>
                    <a:pt x="916" y="12660"/>
                    <a:pt x="909" y="12063"/>
                  </a:cubicBezTo>
                  <a:cubicBezTo>
                    <a:pt x="909" y="11216"/>
                    <a:pt x="814" y="10470"/>
                    <a:pt x="679" y="10016"/>
                  </a:cubicBezTo>
                  <a:lnTo>
                    <a:pt x="679" y="9107"/>
                  </a:lnTo>
                  <a:cubicBezTo>
                    <a:pt x="814" y="8653"/>
                    <a:pt x="909" y="7907"/>
                    <a:pt x="909" y="7059"/>
                  </a:cubicBezTo>
                  <a:cubicBezTo>
                    <a:pt x="909" y="6212"/>
                    <a:pt x="814" y="5459"/>
                    <a:pt x="679" y="5012"/>
                  </a:cubicBezTo>
                  <a:lnTo>
                    <a:pt x="679" y="4096"/>
                  </a:lnTo>
                  <a:cubicBezTo>
                    <a:pt x="814" y="3649"/>
                    <a:pt x="909" y="2903"/>
                    <a:pt x="909" y="2049"/>
                  </a:cubicBezTo>
                  <a:cubicBezTo>
                    <a:pt x="916" y="1459"/>
                    <a:pt x="862" y="862"/>
                    <a:pt x="747" y="279"/>
                  </a:cubicBezTo>
                  <a:cubicBezTo>
                    <a:pt x="719" y="136"/>
                    <a:pt x="828" y="1"/>
                    <a:pt x="970" y="1"/>
                  </a:cubicBez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00" name="Google Shape;16900;p86"/>
            <p:cNvSpPr/>
            <p:nvPr/>
          </p:nvSpPr>
          <p:spPr>
            <a:xfrm>
              <a:off x="1789881" y="3484660"/>
              <a:ext cx="38243" cy="70218"/>
            </a:xfrm>
            <a:custGeom>
              <a:avLst/>
              <a:gdLst/>
              <a:ahLst/>
              <a:cxnLst/>
              <a:rect l="l" t="t" r="r" b="b"/>
              <a:pathLst>
                <a:path w="1458" h="2677" extrusionOk="0">
                  <a:moveTo>
                    <a:pt x="289" y="1"/>
                  </a:moveTo>
                  <a:cubicBezTo>
                    <a:pt x="145" y="1"/>
                    <a:pt x="1" y="136"/>
                    <a:pt x="74" y="317"/>
                  </a:cubicBezTo>
                  <a:lnTo>
                    <a:pt x="983" y="2535"/>
                  </a:lnTo>
                  <a:cubicBezTo>
                    <a:pt x="1017" y="2623"/>
                    <a:pt x="1105" y="2677"/>
                    <a:pt x="1193" y="2677"/>
                  </a:cubicBezTo>
                  <a:cubicBezTo>
                    <a:pt x="1227" y="2677"/>
                    <a:pt x="1254" y="2670"/>
                    <a:pt x="1281" y="2657"/>
                  </a:cubicBezTo>
                  <a:cubicBezTo>
                    <a:pt x="1397" y="2609"/>
                    <a:pt x="1458" y="2480"/>
                    <a:pt x="1410" y="2365"/>
                  </a:cubicBezTo>
                  <a:lnTo>
                    <a:pt x="495" y="148"/>
                  </a:lnTo>
                  <a:cubicBezTo>
                    <a:pt x="453" y="45"/>
                    <a:pt x="371" y="1"/>
                    <a:pt x="289" y="1"/>
                  </a:cubicBezTo>
                  <a:close/>
                </a:path>
              </a:pathLst>
            </a:custGeom>
            <a:solidFill>
              <a:srgbClr val="3B53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01" name="Google Shape;16901;p86"/>
            <p:cNvSpPr/>
            <p:nvPr/>
          </p:nvSpPr>
          <p:spPr>
            <a:xfrm>
              <a:off x="1805147" y="3536228"/>
              <a:ext cx="122232" cy="130389"/>
            </a:xfrm>
            <a:custGeom>
              <a:avLst/>
              <a:gdLst/>
              <a:ahLst/>
              <a:cxnLst/>
              <a:rect l="l" t="t" r="r" b="b"/>
              <a:pathLst>
                <a:path w="4660" h="4971" extrusionOk="0">
                  <a:moveTo>
                    <a:pt x="1080" y="0"/>
                  </a:moveTo>
                  <a:cubicBezTo>
                    <a:pt x="1041" y="0"/>
                    <a:pt x="1001" y="11"/>
                    <a:pt x="964" y="33"/>
                  </a:cubicBezTo>
                  <a:lnTo>
                    <a:pt x="137" y="514"/>
                  </a:lnTo>
                  <a:cubicBezTo>
                    <a:pt x="42" y="569"/>
                    <a:pt x="1" y="691"/>
                    <a:pt x="42" y="792"/>
                  </a:cubicBezTo>
                  <a:cubicBezTo>
                    <a:pt x="306" y="1430"/>
                    <a:pt x="1282" y="3593"/>
                    <a:pt x="2896" y="4922"/>
                  </a:cubicBezTo>
                  <a:cubicBezTo>
                    <a:pt x="2936" y="4955"/>
                    <a:pt x="2984" y="4971"/>
                    <a:pt x="3034" y="4971"/>
                  </a:cubicBezTo>
                  <a:cubicBezTo>
                    <a:pt x="3095" y="4971"/>
                    <a:pt x="3156" y="4946"/>
                    <a:pt x="3201" y="4901"/>
                  </a:cubicBezTo>
                  <a:lnTo>
                    <a:pt x="4558" y="3552"/>
                  </a:lnTo>
                  <a:cubicBezTo>
                    <a:pt x="4659" y="3450"/>
                    <a:pt x="4639" y="3281"/>
                    <a:pt x="4517" y="3199"/>
                  </a:cubicBezTo>
                  <a:cubicBezTo>
                    <a:pt x="3981" y="2860"/>
                    <a:pt x="2639" y="1911"/>
                    <a:pt x="1262" y="94"/>
                  </a:cubicBezTo>
                  <a:cubicBezTo>
                    <a:pt x="1219" y="33"/>
                    <a:pt x="1151" y="0"/>
                    <a:pt x="1080" y="0"/>
                  </a:cubicBezTo>
                  <a:close/>
                </a:path>
              </a:pathLst>
            </a:custGeom>
            <a:solidFill>
              <a:srgbClr val="788A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02" name="Google Shape;16902;p86"/>
            <p:cNvSpPr/>
            <p:nvPr/>
          </p:nvSpPr>
          <p:spPr>
            <a:xfrm>
              <a:off x="1703611" y="3472699"/>
              <a:ext cx="59778" cy="24027"/>
            </a:xfrm>
            <a:custGeom>
              <a:avLst/>
              <a:gdLst/>
              <a:ahLst/>
              <a:cxnLst/>
              <a:rect l="l" t="t" r="r" b="b"/>
              <a:pathLst>
                <a:path w="2279" h="916" extrusionOk="0">
                  <a:moveTo>
                    <a:pt x="461" y="0"/>
                  </a:moveTo>
                  <a:cubicBezTo>
                    <a:pt x="204" y="0"/>
                    <a:pt x="0" y="204"/>
                    <a:pt x="0" y="461"/>
                  </a:cubicBezTo>
                  <a:cubicBezTo>
                    <a:pt x="0" y="712"/>
                    <a:pt x="204" y="916"/>
                    <a:pt x="461" y="916"/>
                  </a:cubicBezTo>
                  <a:lnTo>
                    <a:pt x="1824" y="916"/>
                  </a:lnTo>
                  <a:cubicBezTo>
                    <a:pt x="2075" y="916"/>
                    <a:pt x="2278" y="712"/>
                    <a:pt x="2278" y="461"/>
                  </a:cubicBezTo>
                  <a:cubicBezTo>
                    <a:pt x="2278" y="204"/>
                    <a:pt x="2075" y="0"/>
                    <a:pt x="1824" y="0"/>
                  </a:cubicBez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03" name="Google Shape;16903;p86"/>
            <p:cNvSpPr/>
            <p:nvPr/>
          </p:nvSpPr>
          <p:spPr>
            <a:xfrm>
              <a:off x="1699703" y="3472699"/>
              <a:ext cx="33810" cy="24027"/>
            </a:xfrm>
            <a:custGeom>
              <a:avLst/>
              <a:gdLst/>
              <a:ahLst/>
              <a:cxnLst/>
              <a:rect l="l" t="t" r="r" b="b"/>
              <a:pathLst>
                <a:path w="1289" h="916" extrusionOk="0">
                  <a:moveTo>
                    <a:pt x="610" y="0"/>
                  </a:moveTo>
                  <a:cubicBezTo>
                    <a:pt x="0" y="0"/>
                    <a:pt x="0" y="916"/>
                    <a:pt x="610" y="916"/>
                  </a:cubicBezTo>
                  <a:lnTo>
                    <a:pt x="1288" y="916"/>
                  </a:lnTo>
                  <a:cubicBezTo>
                    <a:pt x="1037" y="909"/>
                    <a:pt x="834" y="705"/>
                    <a:pt x="834" y="461"/>
                  </a:cubicBezTo>
                  <a:cubicBezTo>
                    <a:pt x="834" y="204"/>
                    <a:pt x="1037" y="0"/>
                    <a:pt x="1288" y="0"/>
                  </a:cubicBezTo>
                  <a:close/>
                </a:path>
              </a:pathLst>
            </a:custGeom>
            <a:solidFill>
              <a:srgbClr val="99A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04" name="Google Shape;16904;p86"/>
            <p:cNvSpPr/>
            <p:nvPr/>
          </p:nvSpPr>
          <p:spPr>
            <a:xfrm>
              <a:off x="1703611" y="3604138"/>
              <a:ext cx="59778" cy="23843"/>
            </a:xfrm>
            <a:custGeom>
              <a:avLst/>
              <a:gdLst/>
              <a:ahLst/>
              <a:cxnLst/>
              <a:rect l="l" t="t" r="r" b="b"/>
              <a:pathLst>
                <a:path w="2279" h="909" extrusionOk="0">
                  <a:moveTo>
                    <a:pt x="461" y="0"/>
                  </a:moveTo>
                  <a:cubicBezTo>
                    <a:pt x="204" y="0"/>
                    <a:pt x="0" y="204"/>
                    <a:pt x="0" y="454"/>
                  </a:cubicBezTo>
                  <a:cubicBezTo>
                    <a:pt x="0" y="705"/>
                    <a:pt x="204" y="909"/>
                    <a:pt x="461" y="909"/>
                  </a:cubicBezTo>
                  <a:lnTo>
                    <a:pt x="1824" y="909"/>
                  </a:lnTo>
                  <a:cubicBezTo>
                    <a:pt x="2075" y="909"/>
                    <a:pt x="2278" y="705"/>
                    <a:pt x="2278" y="454"/>
                  </a:cubicBezTo>
                  <a:cubicBezTo>
                    <a:pt x="2278" y="204"/>
                    <a:pt x="2075" y="0"/>
                    <a:pt x="1824" y="0"/>
                  </a:cubicBez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05" name="Google Shape;16905;p86"/>
            <p:cNvSpPr/>
            <p:nvPr/>
          </p:nvSpPr>
          <p:spPr>
            <a:xfrm>
              <a:off x="1699703" y="3604138"/>
              <a:ext cx="33810" cy="23843"/>
            </a:xfrm>
            <a:custGeom>
              <a:avLst/>
              <a:gdLst/>
              <a:ahLst/>
              <a:cxnLst/>
              <a:rect l="l" t="t" r="r" b="b"/>
              <a:pathLst>
                <a:path w="1289" h="909" extrusionOk="0">
                  <a:moveTo>
                    <a:pt x="610" y="0"/>
                  </a:moveTo>
                  <a:cubicBezTo>
                    <a:pt x="0" y="0"/>
                    <a:pt x="0" y="909"/>
                    <a:pt x="610" y="909"/>
                  </a:cubicBezTo>
                  <a:lnTo>
                    <a:pt x="1288" y="909"/>
                  </a:lnTo>
                  <a:cubicBezTo>
                    <a:pt x="1037" y="909"/>
                    <a:pt x="834" y="705"/>
                    <a:pt x="834" y="454"/>
                  </a:cubicBezTo>
                  <a:cubicBezTo>
                    <a:pt x="834" y="204"/>
                    <a:pt x="1037" y="0"/>
                    <a:pt x="1288" y="0"/>
                  </a:cubicBezTo>
                  <a:close/>
                </a:path>
              </a:pathLst>
            </a:custGeom>
            <a:solidFill>
              <a:srgbClr val="99A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06" name="Google Shape;16906;p86"/>
            <p:cNvSpPr/>
            <p:nvPr/>
          </p:nvSpPr>
          <p:spPr>
            <a:xfrm>
              <a:off x="1801606" y="3393222"/>
              <a:ext cx="177341" cy="55844"/>
            </a:xfrm>
            <a:custGeom>
              <a:avLst/>
              <a:gdLst/>
              <a:ahLst/>
              <a:cxnLst/>
              <a:rect l="l" t="t" r="r" b="b"/>
              <a:pathLst>
                <a:path w="6761" h="2129" extrusionOk="0">
                  <a:moveTo>
                    <a:pt x="3047" y="0"/>
                  </a:moveTo>
                  <a:cubicBezTo>
                    <a:pt x="2302" y="0"/>
                    <a:pt x="1526" y="159"/>
                    <a:pt x="814" y="603"/>
                  </a:cubicBezTo>
                  <a:cubicBezTo>
                    <a:pt x="82" y="1057"/>
                    <a:pt x="0" y="1728"/>
                    <a:pt x="75" y="2128"/>
                  </a:cubicBezTo>
                  <a:cubicBezTo>
                    <a:pt x="1333" y="1448"/>
                    <a:pt x="3051" y="1011"/>
                    <a:pt x="4672" y="1011"/>
                  </a:cubicBezTo>
                  <a:cubicBezTo>
                    <a:pt x="5393" y="1011"/>
                    <a:pt x="6094" y="1098"/>
                    <a:pt x="6727" y="1288"/>
                  </a:cubicBezTo>
                  <a:cubicBezTo>
                    <a:pt x="6761" y="1186"/>
                    <a:pt x="6713" y="1071"/>
                    <a:pt x="6625" y="1016"/>
                  </a:cubicBezTo>
                  <a:cubicBezTo>
                    <a:pt x="6529" y="959"/>
                    <a:pt x="4878" y="0"/>
                    <a:pt x="3047" y="0"/>
                  </a:cubicBez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07" name="Google Shape;16907;p86"/>
            <p:cNvSpPr/>
            <p:nvPr/>
          </p:nvSpPr>
          <p:spPr>
            <a:xfrm>
              <a:off x="1822957" y="3484319"/>
              <a:ext cx="141590" cy="95582"/>
            </a:xfrm>
            <a:custGeom>
              <a:avLst/>
              <a:gdLst/>
              <a:ahLst/>
              <a:cxnLst/>
              <a:rect l="l" t="t" r="r" b="b"/>
              <a:pathLst>
                <a:path w="5398" h="3644" extrusionOk="0">
                  <a:moveTo>
                    <a:pt x="1512" y="0"/>
                  </a:moveTo>
                  <a:cubicBezTo>
                    <a:pt x="874" y="0"/>
                    <a:pt x="321" y="126"/>
                    <a:pt x="0" y="229"/>
                  </a:cubicBezTo>
                  <a:cubicBezTo>
                    <a:pt x="1777" y="2554"/>
                    <a:pt x="4991" y="3585"/>
                    <a:pt x="5126" y="3632"/>
                  </a:cubicBezTo>
                  <a:cubicBezTo>
                    <a:pt x="5148" y="3640"/>
                    <a:pt x="5171" y="3643"/>
                    <a:pt x="5194" y="3643"/>
                  </a:cubicBezTo>
                  <a:cubicBezTo>
                    <a:pt x="5275" y="3643"/>
                    <a:pt x="5355" y="3598"/>
                    <a:pt x="5397" y="3524"/>
                  </a:cubicBezTo>
                  <a:cubicBezTo>
                    <a:pt x="4779" y="625"/>
                    <a:pt x="2936" y="0"/>
                    <a:pt x="1512" y="0"/>
                  </a:cubicBez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08" name="Google Shape;16908;p86"/>
            <p:cNvSpPr/>
            <p:nvPr/>
          </p:nvSpPr>
          <p:spPr>
            <a:xfrm>
              <a:off x="1805147" y="3536228"/>
              <a:ext cx="98572" cy="130389"/>
            </a:xfrm>
            <a:custGeom>
              <a:avLst/>
              <a:gdLst/>
              <a:ahLst/>
              <a:cxnLst/>
              <a:rect l="l" t="t" r="r" b="b"/>
              <a:pathLst>
                <a:path w="3758" h="4971" extrusionOk="0">
                  <a:moveTo>
                    <a:pt x="1078" y="0"/>
                  </a:moveTo>
                  <a:cubicBezTo>
                    <a:pt x="1040" y="0"/>
                    <a:pt x="1001" y="11"/>
                    <a:pt x="964" y="33"/>
                  </a:cubicBezTo>
                  <a:lnTo>
                    <a:pt x="137" y="514"/>
                  </a:lnTo>
                  <a:cubicBezTo>
                    <a:pt x="42" y="569"/>
                    <a:pt x="1" y="691"/>
                    <a:pt x="42" y="792"/>
                  </a:cubicBezTo>
                  <a:cubicBezTo>
                    <a:pt x="306" y="1430"/>
                    <a:pt x="1282" y="3586"/>
                    <a:pt x="2896" y="4922"/>
                  </a:cubicBezTo>
                  <a:cubicBezTo>
                    <a:pt x="2936" y="4955"/>
                    <a:pt x="2984" y="4971"/>
                    <a:pt x="3034" y="4971"/>
                  </a:cubicBezTo>
                  <a:cubicBezTo>
                    <a:pt x="3095" y="4971"/>
                    <a:pt x="3156" y="4946"/>
                    <a:pt x="3201" y="4901"/>
                  </a:cubicBezTo>
                  <a:lnTo>
                    <a:pt x="3757" y="4345"/>
                  </a:lnTo>
                  <a:cubicBezTo>
                    <a:pt x="3757" y="4345"/>
                    <a:pt x="1310" y="2630"/>
                    <a:pt x="1167" y="1423"/>
                  </a:cubicBezTo>
                  <a:cubicBezTo>
                    <a:pt x="1113" y="1043"/>
                    <a:pt x="1235" y="670"/>
                    <a:pt x="1493" y="392"/>
                  </a:cubicBezTo>
                  <a:cubicBezTo>
                    <a:pt x="1411" y="290"/>
                    <a:pt x="1337" y="196"/>
                    <a:pt x="1255" y="94"/>
                  </a:cubicBezTo>
                  <a:cubicBezTo>
                    <a:pt x="1212" y="33"/>
                    <a:pt x="1147" y="0"/>
                    <a:pt x="1078" y="0"/>
                  </a:cubicBez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909" name="Google Shape;16909;p86"/>
          <p:cNvGrpSpPr/>
          <p:nvPr/>
        </p:nvGrpSpPr>
        <p:grpSpPr>
          <a:xfrm>
            <a:off x="7966810" y="1519430"/>
            <a:ext cx="369974" cy="355626"/>
            <a:chOff x="7966810" y="1519430"/>
            <a:chExt cx="369974" cy="355626"/>
          </a:xfrm>
        </p:grpSpPr>
        <p:sp>
          <p:nvSpPr>
            <p:cNvPr id="16910" name="Google Shape;16910;p86"/>
            <p:cNvSpPr/>
            <p:nvPr/>
          </p:nvSpPr>
          <p:spPr>
            <a:xfrm>
              <a:off x="8205503" y="1519430"/>
              <a:ext cx="131281" cy="122992"/>
            </a:xfrm>
            <a:custGeom>
              <a:avLst/>
              <a:gdLst/>
              <a:ahLst/>
              <a:cxnLst/>
              <a:rect l="l" t="t" r="r" b="b"/>
              <a:pathLst>
                <a:path w="5005" h="4689" extrusionOk="0">
                  <a:moveTo>
                    <a:pt x="4448" y="1"/>
                  </a:moveTo>
                  <a:cubicBezTo>
                    <a:pt x="2325" y="1"/>
                    <a:pt x="631" y="1573"/>
                    <a:pt x="0" y="2410"/>
                  </a:cubicBezTo>
                  <a:lnTo>
                    <a:pt x="2048" y="4688"/>
                  </a:lnTo>
                  <a:cubicBezTo>
                    <a:pt x="4781" y="4004"/>
                    <a:pt x="5004" y="37"/>
                    <a:pt x="5004" y="37"/>
                  </a:cubicBezTo>
                  <a:cubicBezTo>
                    <a:pt x="4816" y="12"/>
                    <a:pt x="4631" y="1"/>
                    <a:pt x="4448" y="1"/>
                  </a:cubicBezTo>
                  <a:close/>
                </a:path>
              </a:pathLst>
            </a:custGeom>
            <a:solidFill>
              <a:srgbClr val="A9B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11" name="Google Shape;16911;p86"/>
            <p:cNvSpPr/>
            <p:nvPr/>
          </p:nvSpPr>
          <p:spPr>
            <a:xfrm>
              <a:off x="8230763" y="1530132"/>
              <a:ext cx="105130" cy="112291"/>
            </a:xfrm>
            <a:custGeom>
              <a:avLst/>
              <a:gdLst/>
              <a:ahLst/>
              <a:cxnLst/>
              <a:rect l="l" t="t" r="r" b="b"/>
              <a:pathLst>
                <a:path w="4008" h="4281" extrusionOk="0">
                  <a:moveTo>
                    <a:pt x="3939" y="1"/>
                  </a:moveTo>
                  <a:cubicBezTo>
                    <a:pt x="2178" y="1"/>
                    <a:pt x="402" y="1788"/>
                    <a:pt x="0" y="3067"/>
                  </a:cubicBezTo>
                  <a:lnTo>
                    <a:pt x="1085" y="4280"/>
                  </a:lnTo>
                  <a:cubicBezTo>
                    <a:pt x="3302" y="3724"/>
                    <a:pt x="3872" y="1005"/>
                    <a:pt x="4008" y="2"/>
                  </a:cubicBezTo>
                  <a:cubicBezTo>
                    <a:pt x="3985" y="1"/>
                    <a:pt x="3962" y="1"/>
                    <a:pt x="3939" y="1"/>
                  </a:cubicBezTo>
                  <a:close/>
                </a:path>
              </a:pathLst>
            </a:custGeom>
            <a:solidFill>
              <a:srgbClr val="788A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12" name="Google Shape;16912;p86"/>
            <p:cNvSpPr/>
            <p:nvPr/>
          </p:nvSpPr>
          <p:spPr>
            <a:xfrm>
              <a:off x="7966810" y="1519430"/>
              <a:ext cx="131281" cy="122992"/>
            </a:xfrm>
            <a:custGeom>
              <a:avLst/>
              <a:gdLst/>
              <a:ahLst/>
              <a:cxnLst/>
              <a:rect l="l" t="t" r="r" b="b"/>
              <a:pathLst>
                <a:path w="5005" h="4689" extrusionOk="0">
                  <a:moveTo>
                    <a:pt x="557" y="1"/>
                  </a:moveTo>
                  <a:cubicBezTo>
                    <a:pt x="374" y="1"/>
                    <a:pt x="189" y="12"/>
                    <a:pt x="1" y="37"/>
                  </a:cubicBezTo>
                  <a:cubicBezTo>
                    <a:pt x="1" y="37"/>
                    <a:pt x="224" y="4004"/>
                    <a:pt x="2957" y="4688"/>
                  </a:cubicBezTo>
                  <a:lnTo>
                    <a:pt x="5005" y="2410"/>
                  </a:lnTo>
                  <a:cubicBezTo>
                    <a:pt x="4374" y="1573"/>
                    <a:pt x="2680" y="1"/>
                    <a:pt x="557" y="1"/>
                  </a:cubicBezTo>
                  <a:close/>
                </a:path>
              </a:pathLst>
            </a:custGeom>
            <a:solidFill>
              <a:srgbClr val="A9B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13" name="Google Shape;16913;p86"/>
            <p:cNvSpPr/>
            <p:nvPr/>
          </p:nvSpPr>
          <p:spPr>
            <a:xfrm>
              <a:off x="7967886" y="1530132"/>
              <a:ext cx="104946" cy="112291"/>
            </a:xfrm>
            <a:custGeom>
              <a:avLst/>
              <a:gdLst/>
              <a:ahLst/>
              <a:cxnLst/>
              <a:rect l="l" t="t" r="r" b="b"/>
              <a:pathLst>
                <a:path w="4001" h="4281" extrusionOk="0">
                  <a:moveTo>
                    <a:pt x="69" y="1"/>
                  </a:moveTo>
                  <a:cubicBezTo>
                    <a:pt x="46" y="1"/>
                    <a:pt x="23" y="1"/>
                    <a:pt x="0" y="2"/>
                  </a:cubicBezTo>
                  <a:cubicBezTo>
                    <a:pt x="129" y="1005"/>
                    <a:pt x="699" y="3724"/>
                    <a:pt x="2916" y="4280"/>
                  </a:cubicBezTo>
                  <a:lnTo>
                    <a:pt x="4001" y="3067"/>
                  </a:lnTo>
                  <a:cubicBezTo>
                    <a:pt x="3606" y="1788"/>
                    <a:pt x="1823" y="1"/>
                    <a:pt x="69" y="1"/>
                  </a:cubicBezTo>
                  <a:close/>
                </a:path>
              </a:pathLst>
            </a:custGeom>
            <a:solidFill>
              <a:srgbClr val="788A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14" name="Google Shape;16914;p86"/>
            <p:cNvSpPr/>
            <p:nvPr/>
          </p:nvSpPr>
          <p:spPr>
            <a:xfrm>
              <a:off x="8002562" y="1564677"/>
              <a:ext cx="298471" cy="310380"/>
            </a:xfrm>
            <a:custGeom>
              <a:avLst/>
              <a:gdLst/>
              <a:ahLst/>
              <a:cxnLst/>
              <a:rect l="l" t="t" r="r" b="b"/>
              <a:pathLst>
                <a:path w="11379" h="11833" extrusionOk="0">
                  <a:moveTo>
                    <a:pt x="5690" y="0"/>
                  </a:moveTo>
                  <a:cubicBezTo>
                    <a:pt x="2550" y="0"/>
                    <a:pt x="1" y="3641"/>
                    <a:pt x="1" y="6828"/>
                  </a:cubicBezTo>
                  <a:cubicBezTo>
                    <a:pt x="1" y="9595"/>
                    <a:pt x="2550" y="11832"/>
                    <a:pt x="5690" y="11832"/>
                  </a:cubicBezTo>
                  <a:cubicBezTo>
                    <a:pt x="8829" y="11832"/>
                    <a:pt x="11379" y="9595"/>
                    <a:pt x="11379" y="6828"/>
                  </a:cubicBezTo>
                  <a:cubicBezTo>
                    <a:pt x="11379" y="3641"/>
                    <a:pt x="8829" y="0"/>
                    <a:pt x="5690" y="0"/>
                  </a:cubicBezTo>
                  <a:close/>
                </a:path>
              </a:pathLst>
            </a:custGeom>
            <a:solidFill>
              <a:srgbClr val="B9C3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15" name="Google Shape;16915;p86"/>
            <p:cNvSpPr/>
            <p:nvPr/>
          </p:nvSpPr>
          <p:spPr>
            <a:xfrm>
              <a:off x="8100741" y="1803527"/>
              <a:ext cx="102481" cy="35778"/>
            </a:xfrm>
            <a:custGeom>
              <a:avLst/>
              <a:gdLst/>
              <a:ahLst/>
              <a:cxnLst/>
              <a:rect l="l" t="t" r="r" b="b"/>
              <a:pathLst>
                <a:path w="3907" h="1364" extrusionOk="0">
                  <a:moveTo>
                    <a:pt x="3906" y="1"/>
                  </a:moveTo>
                  <a:lnTo>
                    <a:pt x="1" y="21"/>
                  </a:lnTo>
                  <a:cubicBezTo>
                    <a:pt x="245" y="801"/>
                    <a:pt x="916" y="1363"/>
                    <a:pt x="1709" y="1363"/>
                  </a:cubicBezTo>
                  <a:lnTo>
                    <a:pt x="2184" y="1363"/>
                  </a:lnTo>
                  <a:cubicBezTo>
                    <a:pt x="2984" y="1363"/>
                    <a:pt x="3669" y="794"/>
                    <a:pt x="3906" y="1"/>
                  </a:cubicBez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16" name="Google Shape;16916;p86"/>
            <p:cNvSpPr/>
            <p:nvPr/>
          </p:nvSpPr>
          <p:spPr>
            <a:xfrm>
              <a:off x="8084924" y="1714948"/>
              <a:ext cx="133930" cy="94507"/>
            </a:xfrm>
            <a:custGeom>
              <a:avLst/>
              <a:gdLst/>
              <a:ahLst/>
              <a:cxnLst/>
              <a:rect l="l" t="t" r="r" b="b"/>
              <a:pathLst>
                <a:path w="5106" h="3603" extrusionOk="0">
                  <a:moveTo>
                    <a:pt x="2550" y="1"/>
                  </a:moveTo>
                  <a:cubicBezTo>
                    <a:pt x="1139" y="1"/>
                    <a:pt x="0" y="1045"/>
                    <a:pt x="0" y="2537"/>
                  </a:cubicBezTo>
                  <a:cubicBezTo>
                    <a:pt x="0" y="3430"/>
                    <a:pt x="677" y="3603"/>
                    <a:pt x="1373" y="3603"/>
                  </a:cubicBezTo>
                  <a:cubicBezTo>
                    <a:pt x="1813" y="3603"/>
                    <a:pt x="2261" y="3534"/>
                    <a:pt x="2550" y="3534"/>
                  </a:cubicBezTo>
                  <a:cubicBezTo>
                    <a:pt x="2846" y="3534"/>
                    <a:pt x="3297" y="3603"/>
                    <a:pt x="3738" y="3603"/>
                  </a:cubicBezTo>
                  <a:cubicBezTo>
                    <a:pt x="4434" y="3603"/>
                    <a:pt x="5106" y="3430"/>
                    <a:pt x="5106" y="2537"/>
                  </a:cubicBezTo>
                  <a:cubicBezTo>
                    <a:pt x="5106" y="1045"/>
                    <a:pt x="3960" y="1"/>
                    <a:pt x="2550" y="1"/>
                  </a:cubicBezTo>
                  <a:close/>
                </a:path>
              </a:pathLst>
            </a:custGeom>
            <a:solidFill>
              <a:srgbClr val="788A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17" name="Google Shape;16917;p86"/>
            <p:cNvSpPr/>
            <p:nvPr/>
          </p:nvSpPr>
          <p:spPr>
            <a:xfrm>
              <a:off x="8002562" y="1564677"/>
              <a:ext cx="149249" cy="309855"/>
            </a:xfrm>
            <a:custGeom>
              <a:avLst/>
              <a:gdLst/>
              <a:ahLst/>
              <a:cxnLst/>
              <a:rect l="l" t="t" r="r" b="b"/>
              <a:pathLst>
                <a:path w="5690" h="11813" extrusionOk="0">
                  <a:moveTo>
                    <a:pt x="5690" y="0"/>
                  </a:moveTo>
                  <a:cubicBezTo>
                    <a:pt x="2550" y="0"/>
                    <a:pt x="1" y="3648"/>
                    <a:pt x="1" y="6828"/>
                  </a:cubicBezTo>
                  <a:cubicBezTo>
                    <a:pt x="1" y="9439"/>
                    <a:pt x="2272" y="11581"/>
                    <a:pt x="5167" y="11812"/>
                  </a:cubicBezTo>
                  <a:cubicBezTo>
                    <a:pt x="3276" y="10924"/>
                    <a:pt x="1974" y="9066"/>
                    <a:pt x="1974" y="6910"/>
                  </a:cubicBezTo>
                  <a:cubicBezTo>
                    <a:pt x="1974" y="4204"/>
                    <a:pt x="3520" y="1200"/>
                    <a:pt x="5690" y="0"/>
                  </a:cubicBezTo>
                  <a:close/>
                </a:path>
              </a:pathLst>
            </a:custGeom>
            <a:solidFill>
              <a:srgbClr val="A9B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18" name="Google Shape;16918;p86"/>
            <p:cNvSpPr/>
            <p:nvPr/>
          </p:nvSpPr>
          <p:spPr>
            <a:xfrm>
              <a:off x="8112492" y="1755684"/>
              <a:ext cx="29010" cy="28486"/>
            </a:xfrm>
            <a:custGeom>
              <a:avLst/>
              <a:gdLst/>
              <a:ahLst/>
              <a:cxnLst/>
              <a:rect l="l" t="t" r="r" b="b"/>
              <a:pathLst>
                <a:path w="1106" h="1086" extrusionOk="0">
                  <a:moveTo>
                    <a:pt x="633" y="1"/>
                  </a:moveTo>
                  <a:cubicBezTo>
                    <a:pt x="450" y="1"/>
                    <a:pt x="259" y="121"/>
                    <a:pt x="149" y="326"/>
                  </a:cubicBezTo>
                  <a:cubicBezTo>
                    <a:pt x="0" y="597"/>
                    <a:pt x="61" y="916"/>
                    <a:pt x="285" y="1038"/>
                  </a:cubicBezTo>
                  <a:cubicBezTo>
                    <a:pt x="344" y="1070"/>
                    <a:pt x="408" y="1085"/>
                    <a:pt x="474" y="1085"/>
                  </a:cubicBezTo>
                  <a:cubicBezTo>
                    <a:pt x="658" y="1085"/>
                    <a:pt x="853" y="965"/>
                    <a:pt x="963" y="760"/>
                  </a:cubicBezTo>
                  <a:cubicBezTo>
                    <a:pt x="1105" y="489"/>
                    <a:pt x="1044" y="163"/>
                    <a:pt x="820" y="48"/>
                  </a:cubicBezTo>
                  <a:cubicBezTo>
                    <a:pt x="762" y="16"/>
                    <a:pt x="698" y="1"/>
                    <a:pt x="633" y="1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19" name="Google Shape;16919;p86"/>
            <p:cNvSpPr/>
            <p:nvPr/>
          </p:nvSpPr>
          <p:spPr>
            <a:xfrm>
              <a:off x="8161935" y="1755788"/>
              <a:ext cx="29194" cy="28538"/>
            </a:xfrm>
            <a:custGeom>
              <a:avLst/>
              <a:gdLst/>
              <a:ahLst/>
              <a:cxnLst/>
              <a:rect l="l" t="t" r="r" b="b"/>
              <a:pathLst>
                <a:path w="1113" h="1088" extrusionOk="0">
                  <a:moveTo>
                    <a:pt x="468" y="1"/>
                  </a:moveTo>
                  <a:cubicBezTo>
                    <a:pt x="404" y="1"/>
                    <a:pt x="342" y="15"/>
                    <a:pt x="285" y="44"/>
                  </a:cubicBezTo>
                  <a:cubicBezTo>
                    <a:pt x="61" y="166"/>
                    <a:pt x="0" y="485"/>
                    <a:pt x="149" y="763"/>
                  </a:cubicBezTo>
                  <a:cubicBezTo>
                    <a:pt x="260" y="964"/>
                    <a:pt x="453" y="1087"/>
                    <a:pt x="637" y="1087"/>
                  </a:cubicBezTo>
                  <a:cubicBezTo>
                    <a:pt x="700" y="1087"/>
                    <a:pt x="763" y="1072"/>
                    <a:pt x="821" y="1041"/>
                  </a:cubicBezTo>
                  <a:cubicBezTo>
                    <a:pt x="1044" y="919"/>
                    <a:pt x="1112" y="600"/>
                    <a:pt x="963" y="322"/>
                  </a:cubicBezTo>
                  <a:cubicBezTo>
                    <a:pt x="852" y="120"/>
                    <a:pt x="654" y="1"/>
                    <a:pt x="468" y="1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20" name="Google Shape;16920;p86"/>
            <p:cNvSpPr/>
            <p:nvPr/>
          </p:nvSpPr>
          <p:spPr>
            <a:xfrm>
              <a:off x="8068189" y="1666213"/>
              <a:ext cx="35778" cy="41837"/>
            </a:xfrm>
            <a:custGeom>
              <a:avLst/>
              <a:gdLst/>
              <a:ahLst/>
              <a:cxnLst/>
              <a:rect l="l" t="t" r="r" b="b"/>
              <a:pathLst>
                <a:path w="1364" h="1595" extrusionOk="0">
                  <a:moveTo>
                    <a:pt x="685" y="1"/>
                  </a:moveTo>
                  <a:cubicBezTo>
                    <a:pt x="306" y="1"/>
                    <a:pt x="1" y="306"/>
                    <a:pt x="1" y="679"/>
                  </a:cubicBezTo>
                  <a:lnTo>
                    <a:pt x="1" y="910"/>
                  </a:lnTo>
                  <a:cubicBezTo>
                    <a:pt x="1" y="1289"/>
                    <a:pt x="306" y="1594"/>
                    <a:pt x="685" y="1594"/>
                  </a:cubicBezTo>
                  <a:cubicBezTo>
                    <a:pt x="1058" y="1594"/>
                    <a:pt x="1364" y="1289"/>
                    <a:pt x="1364" y="910"/>
                  </a:cubicBezTo>
                  <a:lnTo>
                    <a:pt x="1364" y="679"/>
                  </a:lnTo>
                  <a:cubicBezTo>
                    <a:pt x="1364" y="306"/>
                    <a:pt x="1058" y="1"/>
                    <a:pt x="685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21" name="Google Shape;16921;p86"/>
            <p:cNvSpPr/>
            <p:nvPr/>
          </p:nvSpPr>
          <p:spPr>
            <a:xfrm>
              <a:off x="8086157" y="1666213"/>
              <a:ext cx="17810" cy="29797"/>
            </a:xfrm>
            <a:custGeom>
              <a:avLst/>
              <a:gdLst/>
              <a:ahLst/>
              <a:cxnLst/>
              <a:rect l="l" t="t" r="r" b="b"/>
              <a:pathLst>
                <a:path w="679" h="1136" extrusionOk="0">
                  <a:moveTo>
                    <a:pt x="0" y="1"/>
                  </a:moveTo>
                  <a:lnTo>
                    <a:pt x="0" y="794"/>
                  </a:lnTo>
                  <a:cubicBezTo>
                    <a:pt x="0" y="1021"/>
                    <a:pt x="170" y="1135"/>
                    <a:pt x="340" y="1135"/>
                  </a:cubicBezTo>
                  <a:cubicBezTo>
                    <a:pt x="509" y="1135"/>
                    <a:pt x="679" y="1021"/>
                    <a:pt x="679" y="794"/>
                  </a:cubicBezTo>
                  <a:lnTo>
                    <a:pt x="679" y="679"/>
                  </a:lnTo>
                  <a:cubicBezTo>
                    <a:pt x="679" y="306"/>
                    <a:pt x="373" y="1"/>
                    <a:pt x="0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22" name="Google Shape;16922;p86"/>
            <p:cNvSpPr/>
            <p:nvPr/>
          </p:nvSpPr>
          <p:spPr>
            <a:xfrm>
              <a:off x="8080098" y="1672089"/>
              <a:ext cx="11961" cy="11961"/>
            </a:xfrm>
            <a:custGeom>
              <a:avLst/>
              <a:gdLst/>
              <a:ahLst/>
              <a:cxnLst/>
              <a:rect l="l" t="t" r="r" b="b"/>
              <a:pathLst>
                <a:path w="456" h="456" extrusionOk="0">
                  <a:moveTo>
                    <a:pt x="231" y="1"/>
                  </a:moveTo>
                  <a:cubicBezTo>
                    <a:pt x="103" y="1"/>
                    <a:pt x="1" y="102"/>
                    <a:pt x="1" y="231"/>
                  </a:cubicBezTo>
                  <a:cubicBezTo>
                    <a:pt x="1" y="353"/>
                    <a:pt x="103" y="455"/>
                    <a:pt x="231" y="455"/>
                  </a:cubicBezTo>
                  <a:cubicBezTo>
                    <a:pt x="354" y="455"/>
                    <a:pt x="455" y="353"/>
                    <a:pt x="455" y="231"/>
                  </a:cubicBezTo>
                  <a:cubicBezTo>
                    <a:pt x="455" y="102"/>
                    <a:pt x="354" y="1"/>
                    <a:pt x="2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23" name="Google Shape;16923;p86"/>
            <p:cNvSpPr/>
            <p:nvPr/>
          </p:nvSpPr>
          <p:spPr>
            <a:xfrm>
              <a:off x="8199628" y="1666213"/>
              <a:ext cx="35778" cy="41837"/>
            </a:xfrm>
            <a:custGeom>
              <a:avLst/>
              <a:gdLst/>
              <a:ahLst/>
              <a:cxnLst/>
              <a:rect l="l" t="t" r="r" b="b"/>
              <a:pathLst>
                <a:path w="1364" h="1595" extrusionOk="0">
                  <a:moveTo>
                    <a:pt x="679" y="1"/>
                  </a:moveTo>
                  <a:cubicBezTo>
                    <a:pt x="306" y="1"/>
                    <a:pt x="1" y="306"/>
                    <a:pt x="1" y="679"/>
                  </a:cubicBezTo>
                  <a:lnTo>
                    <a:pt x="1" y="910"/>
                  </a:lnTo>
                  <a:cubicBezTo>
                    <a:pt x="1" y="1289"/>
                    <a:pt x="306" y="1594"/>
                    <a:pt x="679" y="1594"/>
                  </a:cubicBezTo>
                  <a:cubicBezTo>
                    <a:pt x="1058" y="1594"/>
                    <a:pt x="1363" y="1289"/>
                    <a:pt x="1363" y="910"/>
                  </a:cubicBezTo>
                  <a:lnTo>
                    <a:pt x="1363" y="679"/>
                  </a:lnTo>
                  <a:cubicBezTo>
                    <a:pt x="1363" y="306"/>
                    <a:pt x="1058" y="1"/>
                    <a:pt x="679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24" name="Google Shape;16924;p86"/>
            <p:cNvSpPr/>
            <p:nvPr/>
          </p:nvSpPr>
          <p:spPr>
            <a:xfrm>
              <a:off x="8217412" y="1666213"/>
              <a:ext cx="17994" cy="29797"/>
            </a:xfrm>
            <a:custGeom>
              <a:avLst/>
              <a:gdLst/>
              <a:ahLst/>
              <a:cxnLst/>
              <a:rect l="l" t="t" r="r" b="b"/>
              <a:pathLst>
                <a:path w="686" h="1136" extrusionOk="0">
                  <a:moveTo>
                    <a:pt x="1" y="1"/>
                  </a:moveTo>
                  <a:lnTo>
                    <a:pt x="1" y="794"/>
                  </a:lnTo>
                  <a:cubicBezTo>
                    <a:pt x="1" y="1021"/>
                    <a:pt x="172" y="1135"/>
                    <a:pt x="343" y="1135"/>
                  </a:cubicBezTo>
                  <a:cubicBezTo>
                    <a:pt x="514" y="1135"/>
                    <a:pt x="685" y="1021"/>
                    <a:pt x="685" y="794"/>
                  </a:cubicBezTo>
                  <a:lnTo>
                    <a:pt x="685" y="679"/>
                  </a:lnTo>
                  <a:cubicBezTo>
                    <a:pt x="685" y="306"/>
                    <a:pt x="380" y="1"/>
                    <a:pt x="1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25" name="Google Shape;16925;p86"/>
            <p:cNvSpPr/>
            <p:nvPr/>
          </p:nvSpPr>
          <p:spPr>
            <a:xfrm>
              <a:off x="8211536" y="1672089"/>
              <a:ext cx="11961" cy="11961"/>
            </a:xfrm>
            <a:custGeom>
              <a:avLst/>
              <a:gdLst/>
              <a:ahLst/>
              <a:cxnLst/>
              <a:rect l="l" t="t" r="r" b="b"/>
              <a:pathLst>
                <a:path w="456" h="456" extrusionOk="0">
                  <a:moveTo>
                    <a:pt x="225" y="1"/>
                  </a:moveTo>
                  <a:cubicBezTo>
                    <a:pt x="103" y="1"/>
                    <a:pt x="1" y="102"/>
                    <a:pt x="1" y="231"/>
                  </a:cubicBezTo>
                  <a:cubicBezTo>
                    <a:pt x="1" y="353"/>
                    <a:pt x="103" y="455"/>
                    <a:pt x="225" y="455"/>
                  </a:cubicBezTo>
                  <a:cubicBezTo>
                    <a:pt x="353" y="455"/>
                    <a:pt x="455" y="353"/>
                    <a:pt x="455" y="231"/>
                  </a:cubicBezTo>
                  <a:cubicBezTo>
                    <a:pt x="455" y="102"/>
                    <a:pt x="353" y="1"/>
                    <a:pt x="22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926" name="Google Shape;16926;p86"/>
          <p:cNvGrpSpPr/>
          <p:nvPr/>
        </p:nvGrpSpPr>
        <p:grpSpPr>
          <a:xfrm>
            <a:off x="2792628" y="3365340"/>
            <a:ext cx="290445" cy="370079"/>
            <a:chOff x="2792628" y="3365340"/>
            <a:chExt cx="290445" cy="370079"/>
          </a:xfrm>
        </p:grpSpPr>
        <p:sp>
          <p:nvSpPr>
            <p:cNvPr id="16927" name="Google Shape;16927;p86"/>
            <p:cNvSpPr/>
            <p:nvPr/>
          </p:nvSpPr>
          <p:spPr>
            <a:xfrm>
              <a:off x="2792628" y="3365366"/>
              <a:ext cx="290445" cy="287769"/>
            </a:xfrm>
            <a:custGeom>
              <a:avLst/>
              <a:gdLst/>
              <a:ahLst/>
              <a:cxnLst/>
              <a:rect l="l" t="t" r="r" b="b"/>
              <a:pathLst>
                <a:path w="11073" h="10971" extrusionOk="0">
                  <a:moveTo>
                    <a:pt x="3984" y="1"/>
                  </a:moveTo>
                  <a:cubicBezTo>
                    <a:pt x="3825" y="1"/>
                    <a:pt x="3665" y="26"/>
                    <a:pt x="3512" y="78"/>
                  </a:cubicBezTo>
                  <a:cubicBezTo>
                    <a:pt x="3099" y="200"/>
                    <a:pt x="2760" y="485"/>
                    <a:pt x="2563" y="871"/>
                  </a:cubicBezTo>
                  <a:cubicBezTo>
                    <a:pt x="2495" y="1000"/>
                    <a:pt x="2367" y="1095"/>
                    <a:pt x="2224" y="1109"/>
                  </a:cubicBezTo>
                  <a:cubicBezTo>
                    <a:pt x="1797" y="1163"/>
                    <a:pt x="1410" y="1387"/>
                    <a:pt x="1153" y="1726"/>
                  </a:cubicBezTo>
                  <a:cubicBezTo>
                    <a:pt x="902" y="2045"/>
                    <a:pt x="787" y="2451"/>
                    <a:pt x="834" y="2851"/>
                  </a:cubicBezTo>
                  <a:cubicBezTo>
                    <a:pt x="1038" y="4343"/>
                    <a:pt x="3329" y="5042"/>
                    <a:pt x="4638" y="5326"/>
                  </a:cubicBezTo>
                  <a:cubicBezTo>
                    <a:pt x="4208" y="5267"/>
                    <a:pt x="3666" y="5213"/>
                    <a:pt x="3106" y="5213"/>
                  </a:cubicBezTo>
                  <a:cubicBezTo>
                    <a:pt x="1936" y="5213"/>
                    <a:pt x="689" y="5447"/>
                    <a:pt x="217" y="6350"/>
                  </a:cubicBezTo>
                  <a:cubicBezTo>
                    <a:pt x="34" y="6710"/>
                    <a:pt x="0" y="7130"/>
                    <a:pt x="129" y="7510"/>
                  </a:cubicBezTo>
                  <a:cubicBezTo>
                    <a:pt x="258" y="7923"/>
                    <a:pt x="543" y="8262"/>
                    <a:pt x="929" y="8459"/>
                  </a:cubicBezTo>
                  <a:cubicBezTo>
                    <a:pt x="1058" y="8527"/>
                    <a:pt x="1146" y="8656"/>
                    <a:pt x="1166" y="8798"/>
                  </a:cubicBezTo>
                  <a:cubicBezTo>
                    <a:pt x="1214" y="9225"/>
                    <a:pt x="1438" y="9612"/>
                    <a:pt x="1783" y="9876"/>
                  </a:cubicBezTo>
                  <a:cubicBezTo>
                    <a:pt x="2055" y="10084"/>
                    <a:pt x="2385" y="10198"/>
                    <a:pt x="2725" y="10198"/>
                  </a:cubicBezTo>
                  <a:cubicBezTo>
                    <a:pt x="2784" y="10198"/>
                    <a:pt x="2843" y="10195"/>
                    <a:pt x="2902" y="10188"/>
                  </a:cubicBezTo>
                  <a:cubicBezTo>
                    <a:pt x="4401" y="9985"/>
                    <a:pt x="5099" y="7693"/>
                    <a:pt x="5384" y="6384"/>
                  </a:cubicBezTo>
                  <a:lnTo>
                    <a:pt x="5384" y="6384"/>
                  </a:lnTo>
                  <a:cubicBezTo>
                    <a:pt x="5201" y="7713"/>
                    <a:pt x="5072" y="10107"/>
                    <a:pt x="6408" y="10805"/>
                  </a:cubicBezTo>
                  <a:cubicBezTo>
                    <a:pt x="6623" y="10914"/>
                    <a:pt x="6857" y="10971"/>
                    <a:pt x="7093" y="10971"/>
                  </a:cubicBezTo>
                  <a:cubicBezTo>
                    <a:pt x="7252" y="10971"/>
                    <a:pt x="7412" y="10945"/>
                    <a:pt x="7567" y="10893"/>
                  </a:cubicBezTo>
                  <a:cubicBezTo>
                    <a:pt x="7981" y="10764"/>
                    <a:pt x="8320" y="10480"/>
                    <a:pt x="8517" y="10100"/>
                  </a:cubicBezTo>
                  <a:cubicBezTo>
                    <a:pt x="8584" y="9964"/>
                    <a:pt x="8706" y="9876"/>
                    <a:pt x="8856" y="9856"/>
                  </a:cubicBezTo>
                  <a:cubicBezTo>
                    <a:pt x="9283" y="9808"/>
                    <a:pt x="9669" y="9585"/>
                    <a:pt x="9927" y="9239"/>
                  </a:cubicBezTo>
                  <a:cubicBezTo>
                    <a:pt x="10178" y="8920"/>
                    <a:pt x="10293" y="8520"/>
                    <a:pt x="10239" y="8120"/>
                  </a:cubicBezTo>
                  <a:cubicBezTo>
                    <a:pt x="10042" y="6621"/>
                    <a:pt x="7750" y="5923"/>
                    <a:pt x="6442" y="5638"/>
                  </a:cubicBezTo>
                  <a:lnTo>
                    <a:pt x="6442" y="5638"/>
                  </a:lnTo>
                  <a:cubicBezTo>
                    <a:pt x="6870" y="5700"/>
                    <a:pt x="7411" y="5754"/>
                    <a:pt x="7970" y="5754"/>
                  </a:cubicBezTo>
                  <a:cubicBezTo>
                    <a:pt x="9138" y="5754"/>
                    <a:pt x="10386" y="5517"/>
                    <a:pt x="10863" y="4614"/>
                  </a:cubicBezTo>
                  <a:cubicBezTo>
                    <a:pt x="11039" y="4255"/>
                    <a:pt x="11073" y="3841"/>
                    <a:pt x="10951" y="3455"/>
                  </a:cubicBezTo>
                  <a:cubicBezTo>
                    <a:pt x="10822" y="3048"/>
                    <a:pt x="10537" y="2702"/>
                    <a:pt x="10151" y="2506"/>
                  </a:cubicBezTo>
                  <a:cubicBezTo>
                    <a:pt x="10022" y="2445"/>
                    <a:pt x="9934" y="2316"/>
                    <a:pt x="9913" y="2167"/>
                  </a:cubicBezTo>
                  <a:cubicBezTo>
                    <a:pt x="9859" y="1739"/>
                    <a:pt x="9635" y="1353"/>
                    <a:pt x="9296" y="1095"/>
                  </a:cubicBezTo>
                  <a:cubicBezTo>
                    <a:pt x="9026" y="883"/>
                    <a:pt x="8693" y="772"/>
                    <a:pt x="8355" y="772"/>
                  </a:cubicBezTo>
                  <a:cubicBezTo>
                    <a:pt x="8294" y="772"/>
                    <a:pt x="8232" y="776"/>
                    <a:pt x="8171" y="783"/>
                  </a:cubicBezTo>
                  <a:cubicBezTo>
                    <a:pt x="6679" y="980"/>
                    <a:pt x="5981" y="3272"/>
                    <a:pt x="5696" y="4580"/>
                  </a:cubicBezTo>
                  <a:cubicBezTo>
                    <a:pt x="5879" y="3258"/>
                    <a:pt x="6008" y="865"/>
                    <a:pt x="4672" y="166"/>
                  </a:cubicBezTo>
                  <a:cubicBezTo>
                    <a:pt x="4457" y="57"/>
                    <a:pt x="4221" y="1"/>
                    <a:pt x="3984" y="1"/>
                  </a:cubicBez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28" name="Google Shape;16928;p86"/>
            <p:cNvSpPr/>
            <p:nvPr/>
          </p:nvSpPr>
          <p:spPr>
            <a:xfrm>
              <a:off x="2792628" y="3502025"/>
              <a:ext cx="145314" cy="89156"/>
            </a:xfrm>
            <a:custGeom>
              <a:avLst/>
              <a:gdLst/>
              <a:ahLst/>
              <a:cxnLst/>
              <a:rect l="l" t="t" r="r" b="b"/>
              <a:pathLst>
                <a:path w="5540" h="3399" extrusionOk="0">
                  <a:moveTo>
                    <a:pt x="3114" y="1"/>
                  </a:moveTo>
                  <a:cubicBezTo>
                    <a:pt x="1943" y="1"/>
                    <a:pt x="691" y="235"/>
                    <a:pt x="217" y="1140"/>
                  </a:cubicBezTo>
                  <a:cubicBezTo>
                    <a:pt x="34" y="1500"/>
                    <a:pt x="0" y="1920"/>
                    <a:pt x="129" y="2300"/>
                  </a:cubicBezTo>
                  <a:cubicBezTo>
                    <a:pt x="251" y="2713"/>
                    <a:pt x="543" y="3052"/>
                    <a:pt x="922" y="3249"/>
                  </a:cubicBezTo>
                  <a:cubicBezTo>
                    <a:pt x="990" y="3283"/>
                    <a:pt x="1044" y="3337"/>
                    <a:pt x="1092" y="3398"/>
                  </a:cubicBezTo>
                  <a:lnTo>
                    <a:pt x="5540" y="272"/>
                  </a:lnTo>
                  <a:cubicBezTo>
                    <a:pt x="5540" y="272"/>
                    <a:pt x="4374" y="1"/>
                    <a:pt x="3114" y="1"/>
                  </a:cubicBez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29" name="Google Shape;16929;p86"/>
            <p:cNvSpPr/>
            <p:nvPr/>
          </p:nvSpPr>
          <p:spPr>
            <a:xfrm>
              <a:off x="2937916" y="3427348"/>
              <a:ext cx="145157" cy="88946"/>
            </a:xfrm>
            <a:custGeom>
              <a:avLst/>
              <a:gdLst/>
              <a:ahLst/>
              <a:cxnLst/>
              <a:rect l="l" t="t" r="r" b="b"/>
              <a:pathLst>
                <a:path w="5534" h="3391" extrusionOk="0">
                  <a:moveTo>
                    <a:pt x="4449" y="0"/>
                  </a:moveTo>
                  <a:lnTo>
                    <a:pt x="1" y="3119"/>
                  </a:lnTo>
                  <a:cubicBezTo>
                    <a:pt x="1" y="3119"/>
                    <a:pt x="1166" y="3391"/>
                    <a:pt x="2426" y="3391"/>
                  </a:cubicBezTo>
                  <a:cubicBezTo>
                    <a:pt x="3597" y="3391"/>
                    <a:pt x="4850" y="3156"/>
                    <a:pt x="5324" y="2251"/>
                  </a:cubicBezTo>
                  <a:cubicBezTo>
                    <a:pt x="5500" y="1892"/>
                    <a:pt x="5534" y="1472"/>
                    <a:pt x="5412" y="1092"/>
                  </a:cubicBezTo>
                  <a:cubicBezTo>
                    <a:pt x="5283" y="678"/>
                    <a:pt x="4998" y="339"/>
                    <a:pt x="4612" y="143"/>
                  </a:cubicBezTo>
                  <a:cubicBezTo>
                    <a:pt x="4551" y="109"/>
                    <a:pt x="4496" y="61"/>
                    <a:pt x="4449" y="0"/>
                  </a:cubicBez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30" name="Google Shape;16930;p86"/>
            <p:cNvSpPr/>
            <p:nvPr/>
          </p:nvSpPr>
          <p:spPr>
            <a:xfrm>
              <a:off x="2856105" y="3365340"/>
              <a:ext cx="108356" cy="143845"/>
            </a:xfrm>
            <a:custGeom>
              <a:avLst/>
              <a:gdLst/>
              <a:ahLst/>
              <a:cxnLst/>
              <a:rect l="l" t="t" r="r" b="b"/>
              <a:pathLst>
                <a:path w="4131" h="5484" extrusionOk="0">
                  <a:moveTo>
                    <a:pt x="1555" y="0"/>
                  </a:moveTo>
                  <a:cubicBezTo>
                    <a:pt x="1399" y="0"/>
                    <a:pt x="1242" y="24"/>
                    <a:pt x="1092" y="72"/>
                  </a:cubicBezTo>
                  <a:cubicBezTo>
                    <a:pt x="679" y="201"/>
                    <a:pt x="340" y="486"/>
                    <a:pt x="143" y="872"/>
                  </a:cubicBezTo>
                  <a:cubicBezTo>
                    <a:pt x="109" y="934"/>
                    <a:pt x="62" y="995"/>
                    <a:pt x="1" y="1035"/>
                  </a:cubicBezTo>
                  <a:lnTo>
                    <a:pt x="3120" y="5483"/>
                  </a:lnTo>
                  <a:cubicBezTo>
                    <a:pt x="3120" y="5483"/>
                    <a:pt x="4130" y="1151"/>
                    <a:pt x="2252" y="167"/>
                  </a:cubicBezTo>
                  <a:cubicBezTo>
                    <a:pt x="2034" y="57"/>
                    <a:pt x="1795" y="0"/>
                    <a:pt x="1555" y="0"/>
                  </a:cubicBez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31" name="Google Shape;16931;p86"/>
            <p:cNvSpPr/>
            <p:nvPr/>
          </p:nvSpPr>
          <p:spPr>
            <a:xfrm>
              <a:off x="2911424" y="3509159"/>
              <a:ext cx="108173" cy="143845"/>
            </a:xfrm>
            <a:custGeom>
              <a:avLst/>
              <a:gdLst/>
              <a:ahLst/>
              <a:cxnLst/>
              <a:rect l="l" t="t" r="r" b="b"/>
              <a:pathLst>
                <a:path w="4124" h="5484" extrusionOk="0">
                  <a:moveTo>
                    <a:pt x="1011" y="0"/>
                  </a:moveTo>
                  <a:cubicBezTo>
                    <a:pt x="1011" y="1"/>
                    <a:pt x="1" y="4340"/>
                    <a:pt x="1879" y="5323"/>
                  </a:cubicBezTo>
                  <a:cubicBezTo>
                    <a:pt x="2095" y="5429"/>
                    <a:pt x="2331" y="5484"/>
                    <a:pt x="2569" y="5484"/>
                  </a:cubicBezTo>
                  <a:cubicBezTo>
                    <a:pt x="2726" y="5484"/>
                    <a:pt x="2884" y="5460"/>
                    <a:pt x="3038" y="5411"/>
                  </a:cubicBezTo>
                  <a:cubicBezTo>
                    <a:pt x="3445" y="5282"/>
                    <a:pt x="3791" y="4998"/>
                    <a:pt x="3988" y="4611"/>
                  </a:cubicBezTo>
                  <a:cubicBezTo>
                    <a:pt x="4021" y="4550"/>
                    <a:pt x="4069" y="4496"/>
                    <a:pt x="4123" y="4448"/>
                  </a:cubicBezTo>
                  <a:lnTo>
                    <a:pt x="1011" y="0"/>
                  </a:ln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32" name="Google Shape;16932;p86"/>
            <p:cNvSpPr/>
            <p:nvPr/>
          </p:nvSpPr>
          <p:spPr>
            <a:xfrm>
              <a:off x="2830504" y="3566708"/>
              <a:ext cx="25181" cy="17889"/>
            </a:xfrm>
            <a:custGeom>
              <a:avLst/>
              <a:gdLst/>
              <a:ahLst/>
              <a:cxnLst/>
              <a:rect l="l" t="t" r="r" b="b"/>
              <a:pathLst>
                <a:path w="960" h="682" extrusionOk="0">
                  <a:moveTo>
                    <a:pt x="645" y="0"/>
                  </a:moveTo>
                  <a:cubicBezTo>
                    <a:pt x="606" y="0"/>
                    <a:pt x="565" y="11"/>
                    <a:pt x="522" y="37"/>
                  </a:cubicBezTo>
                  <a:lnTo>
                    <a:pt x="183" y="274"/>
                  </a:lnTo>
                  <a:cubicBezTo>
                    <a:pt x="0" y="396"/>
                    <a:pt x="89" y="681"/>
                    <a:pt x="312" y="681"/>
                  </a:cubicBezTo>
                  <a:cubicBezTo>
                    <a:pt x="353" y="681"/>
                    <a:pt x="400" y="668"/>
                    <a:pt x="434" y="641"/>
                  </a:cubicBezTo>
                  <a:lnTo>
                    <a:pt x="780" y="403"/>
                  </a:lnTo>
                  <a:cubicBezTo>
                    <a:pt x="960" y="257"/>
                    <a:pt x="833" y="0"/>
                    <a:pt x="645" y="0"/>
                  </a:cubicBez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33" name="Google Shape;16933;p86"/>
            <p:cNvSpPr/>
            <p:nvPr/>
          </p:nvSpPr>
          <p:spPr>
            <a:xfrm>
              <a:off x="2857547" y="3525002"/>
              <a:ext cx="57890" cy="40735"/>
            </a:xfrm>
            <a:custGeom>
              <a:avLst/>
              <a:gdLst/>
              <a:ahLst/>
              <a:cxnLst/>
              <a:rect l="l" t="t" r="r" b="b"/>
              <a:pathLst>
                <a:path w="2207" h="1553" extrusionOk="0">
                  <a:moveTo>
                    <a:pt x="1871" y="1"/>
                  </a:moveTo>
                  <a:cubicBezTo>
                    <a:pt x="1825" y="1"/>
                    <a:pt x="1777" y="17"/>
                    <a:pt x="1729" y="54"/>
                  </a:cubicBezTo>
                  <a:lnTo>
                    <a:pt x="183" y="1146"/>
                  </a:lnTo>
                  <a:cubicBezTo>
                    <a:pt x="0" y="1268"/>
                    <a:pt x="88" y="1553"/>
                    <a:pt x="312" y="1553"/>
                  </a:cubicBezTo>
                  <a:cubicBezTo>
                    <a:pt x="353" y="1546"/>
                    <a:pt x="400" y="1532"/>
                    <a:pt x="434" y="1505"/>
                  </a:cubicBezTo>
                  <a:lnTo>
                    <a:pt x="1987" y="420"/>
                  </a:lnTo>
                  <a:cubicBezTo>
                    <a:pt x="2206" y="288"/>
                    <a:pt x="2066" y="1"/>
                    <a:pt x="1871" y="1"/>
                  </a:cubicBez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34" name="Google Shape;16934;p86"/>
            <p:cNvSpPr/>
            <p:nvPr/>
          </p:nvSpPr>
          <p:spPr>
            <a:xfrm>
              <a:off x="3020095" y="3433407"/>
              <a:ext cx="26256" cy="18492"/>
            </a:xfrm>
            <a:custGeom>
              <a:avLst/>
              <a:gdLst/>
              <a:ahLst/>
              <a:cxnLst/>
              <a:rect l="l" t="t" r="r" b="b"/>
              <a:pathLst>
                <a:path w="1001" h="705" extrusionOk="0">
                  <a:moveTo>
                    <a:pt x="664" y="1"/>
                  </a:moveTo>
                  <a:cubicBezTo>
                    <a:pt x="619" y="1"/>
                    <a:pt x="570" y="17"/>
                    <a:pt x="523" y="54"/>
                  </a:cubicBezTo>
                  <a:lnTo>
                    <a:pt x="184" y="298"/>
                  </a:lnTo>
                  <a:cubicBezTo>
                    <a:pt x="1" y="420"/>
                    <a:pt x="89" y="705"/>
                    <a:pt x="312" y="705"/>
                  </a:cubicBezTo>
                  <a:cubicBezTo>
                    <a:pt x="353" y="705"/>
                    <a:pt x="401" y="691"/>
                    <a:pt x="435" y="664"/>
                  </a:cubicBezTo>
                  <a:lnTo>
                    <a:pt x="780" y="427"/>
                  </a:lnTo>
                  <a:cubicBezTo>
                    <a:pt x="1000" y="290"/>
                    <a:pt x="859" y="1"/>
                    <a:pt x="664" y="1"/>
                  </a:cubicBez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35" name="Google Shape;16935;p86"/>
            <p:cNvSpPr/>
            <p:nvPr/>
          </p:nvSpPr>
          <p:spPr>
            <a:xfrm>
              <a:off x="2961392" y="3452529"/>
              <a:ext cx="57837" cy="40657"/>
            </a:xfrm>
            <a:custGeom>
              <a:avLst/>
              <a:gdLst/>
              <a:ahLst/>
              <a:cxnLst/>
              <a:rect l="l" t="t" r="r" b="b"/>
              <a:pathLst>
                <a:path w="2205" h="1550" extrusionOk="0">
                  <a:moveTo>
                    <a:pt x="1875" y="1"/>
                  </a:moveTo>
                  <a:cubicBezTo>
                    <a:pt x="1829" y="1"/>
                    <a:pt x="1779" y="18"/>
                    <a:pt x="1730" y="57"/>
                  </a:cubicBezTo>
                  <a:lnTo>
                    <a:pt x="184" y="1135"/>
                  </a:lnTo>
                  <a:cubicBezTo>
                    <a:pt x="1" y="1264"/>
                    <a:pt x="89" y="1549"/>
                    <a:pt x="313" y="1549"/>
                  </a:cubicBezTo>
                  <a:cubicBezTo>
                    <a:pt x="354" y="1542"/>
                    <a:pt x="401" y="1529"/>
                    <a:pt x="435" y="1508"/>
                  </a:cubicBezTo>
                  <a:lnTo>
                    <a:pt x="1981" y="423"/>
                  </a:lnTo>
                  <a:cubicBezTo>
                    <a:pt x="2205" y="287"/>
                    <a:pt x="2068" y="1"/>
                    <a:pt x="1875" y="1"/>
                  </a:cubicBez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36" name="Google Shape;16936;p86"/>
            <p:cNvSpPr/>
            <p:nvPr/>
          </p:nvSpPr>
          <p:spPr>
            <a:xfrm>
              <a:off x="2860878" y="3404292"/>
              <a:ext cx="21404" cy="20591"/>
            </a:xfrm>
            <a:custGeom>
              <a:avLst/>
              <a:gdLst/>
              <a:ahLst/>
              <a:cxnLst/>
              <a:rect l="l" t="t" r="r" b="b"/>
              <a:pathLst>
                <a:path w="816" h="785" extrusionOk="0">
                  <a:moveTo>
                    <a:pt x="301" y="1"/>
                  </a:moveTo>
                  <a:cubicBezTo>
                    <a:pt x="146" y="1"/>
                    <a:pt x="1" y="172"/>
                    <a:pt x="104" y="344"/>
                  </a:cubicBezTo>
                  <a:lnTo>
                    <a:pt x="341" y="689"/>
                  </a:lnTo>
                  <a:cubicBezTo>
                    <a:pt x="388" y="744"/>
                    <a:pt x="456" y="784"/>
                    <a:pt x="531" y="784"/>
                  </a:cubicBezTo>
                  <a:cubicBezTo>
                    <a:pt x="707" y="784"/>
                    <a:pt x="816" y="581"/>
                    <a:pt x="714" y="432"/>
                  </a:cubicBezTo>
                  <a:lnTo>
                    <a:pt x="470" y="86"/>
                  </a:lnTo>
                  <a:cubicBezTo>
                    <a:pt x="421" y="26"/>
                    <a:pt x="360" y="1"/>
                    <a:pt x="301" y="1"/>
                  </a:cubicBez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37" name="Google Shape;16937;p86"/>
            <p:cNvSpPr/>
            <p:nvPr/>
          </p:nvSpPr>
          <p:spPr>
            <a:xfrm>
              <a:off x="2879790" y="3431466"/>
              <a:ext cx="43568" cy="52093"/>
            </a:xfrm>
            <a:custGeom>
              <a:avLst/>
              <a:gdLst/>
              <a:ahLst/>
              <a:cxnLst/>
              <a:rect l="l" t="t" r="r" b="b"/>
              <a:pathLst>
                <a:path w="1661" h="1986" extrusionOk="0">
                  <a:moveTo>
                    <a:pt x="301" y="1"/>
                  </a:moveTo>
                  <a:cubicBezTo>
                    <a:pt x="146" y="1"/>
                    <a:pt x="1" y="168"/>
                    <a:pt x="108" y="338"/>
                  </a:cubicBezTo>
                  <a:lnTo>
                    <a:pt x="1186" y="1891"/>
                  </a:lnTo>
                  <a:cubicBezTo>
                    <a:pt x="1234" y="1945"/>
                    <a:pt x="1302" y="1986"/>
                    <a:pt x="1376" y="1986"/>
                  </a:cubicBezTo>
                  <a:cubicBezTo>
                    <a:pt x="1552" y="1986"/>
                    <a:pt x="1661" y="1776"/>
                    <a:pt x="1559" y="1633"/>
                  </a:cubicBezTo>
                  <a:lnTo>
                    <a:pt x="474" y="87"/>
                  </a:lnTo>
                  <a:cubicBezTo>
                    <a:pt x="425" y="26"/>
                    <a:pt x="362" y="1"/>
                    <a:pt x="301" y="1"/>
                  </a:cubicBez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38" name="Google Shape;16938;p86"/>
            <p:cNvSpPr/>
            <p:nvPr/>
          </p:nvSpPr>
          <p:spPr>
            <a:xfrm>
              <a:off x="2993445" y="3593856"/>
              <a:ext cx="21509" cy="20617"/>
            </a:xfrm>
            <a:custGeom>
              <a:avLst/>
              <a:gdLst/>
              <a:ahLst/>
              <a:cxnLst/>
              <a:rect l="l" t="t" r="r" b="b"/>
              <a:pathLst>
                <a:path w="820" h="786" extrusionOk="0">
                  <a:moveTo>
                    <a:pt x="302" y="0"/>
                  </a:moveTo>
                  <a:cubicBezTo>
                    <a:pt x="146" y="0"/>
                    <a:pt x="1" y="169"/>
                    <a:pt x="108" y="345"/>
                  </a:cubicBezTo>
                  <a:lnTo>
                    <a:pt x="352" y="690"/>
                  </a:lnTo>
                  <a:cubicBezTo>
                    <a:pt x="392" y="744"/>
                    <a:pt x="459" y="784"/>
                    <a:pt x="532" y="785"/>
                  </a:cubicBezTo>
                  <a:lnTo>
                    <a:pt x="532" y="785"/>
                  </a:lnTo>
                  <a:cubicBezTo>
                    <a:pt x="713" y="783"/>
                    <a:pt x="819" y="581"/>
                    <a:pt x="711" y="433"/>
                  </a:cubicBezTo>
                  <a:lnTo>
                    <a:pt x="474" y="87"/>
                  </a:lnTo>
                  <a:cubicBezTo>
                    <a:pt x="425" y="26"/>
                    <a:pt x="362" y="0"/>
                    <a:pt x="302" y="0"/>
                  </a:cubicBezTo>
                  <a:close/>
                  <a:moveTo>
                    <a:pt x="532" y="785"/>
                  </a:moveTo>
                  <a:lnTo>
                    <a:pt x="532" y="785"/>
                  </a:lnTo>
                  <a:cubicBezTo>
                    <a:pt x="531" y="785"/>
                    <a:pt x="530" y="785"/>
                    <a:pt x="528" y="785"/>
                  </a:cubicBezTo>
                  <a:lnTo>
                    <a:pt x="535" y="785"/>
                  </a:lnTo>
                  <a:cubicBezTo>
                    <a:pt x="534" y="785"/>
                    <a:pt x="533" y="785"/>
                    <a:pt x="532" y="785"/>
                  </a:cubicBez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39" name="Google Shape;16939;p86"/>
            <p:cNvSpPr/>
            <p:nvPr/>
          </p:nvSpPr>
          <p:spPr>
            <a:xfrm>
              <a:off x="2952500" y="3535258"/>
              <a:ext cx="43620" cy="52171"/>
            </a:xfrm>
            <a:custGeom>
              <a:avLst/>
              <a:gdLst/>
              <a:ahLst/>
              <a:cxnLst/>
              <a:rect l="l" t="t" r="r" b="b"/>
              <a:pathLst>
                <a:path w="1663" h="1989" extrusionOk="0">
                  <a:moveTo>
                    <a:pt x="299" y="1"/>
                  </a:moveTo>
                  <a:cubicBezTo>
                    <a:pt x="146" y="1"/>
                    <a:pt x="0" y="171"/>
                    <a:pt x="103" y="341"/>
                  </a:cubicBezTo>
                  <a:lnTo>
                    <a:pt x="1188" y="1887"/>
                  </a:lnTo>
                  <a:cubicBezTo>
                    <a:pt x="1228" y="1948"/>
                    <a:pt x="1296" y="1982"/>
                    <a:pt x="1371" y="1982"/>
                  </a:cubicBezTo>
                  <a:lnTo>
                    <a:pt x="1371" y="1989"/>
                  </a:lnTo>
                  <a:cubicBezTo>
                    <a:pt x="1554" y="1989"/>
                    <a:pt x="1662" y="1785"/>
                    <a:pt x="1554" y="1636"/>
                  </a:cubicBezTo>
                  <a:lnTo>
                    <a:pt x="469" y="90"/>
                  </a:lnTo>
                  <a:cubicBezTo>
                    <a:pt x="421" y="27"/>
                    <a:pt x="359" y="1"/>
                    <a:pt x="299" y="1"/>
                  </a:cubicBez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40" name="Google Shape;16940;p86"/>
            <p:cNvSpPr/>
            <p:nvPr/>
          </p:nvSpPr>
          <p:spPr>
            <a:xfrm>
              <a:off x="2912315" y="3503284"/>
              <a:ext cx="41470" cy="232136"/>
            </a:xfrm>
            <a:custGeom>
              <a:avLst/>
              <a:gdLst/>
              <a:ahLst/>
              <a:cxnLst/>
              <a:rect l="l" t="t" r="r" b="b"/>
              <a:pathLst>
                <a:path w="1581" h="8850" extrusionOk="0">
                  <a:moveTo>
                    <a:pt x="970" y="1"/>
                  </a:moveTo>
                  <a:cubicBezTo>
                    <a:pt x="879" y="1"/>
                    <a:pt x="790" y="52"/>
                    <a:pt x="760" y="170"/>
                  </a:cubicBezTo>
                  <a:cubicBezTo>
                    <a:pt x="556" y="950"/>
                    <a:pt x="407" y="1743"/>
                    <a:pt x="312" y="2543"/>
                  </a:cubicBezTo>
                  <a:cubicBezTo>
                    <a:pt x="0" y="5120"/>
                    <a:pt x="272" y="7208"/>
                    <a:pt x="1106" y="8734"/>
                  </a:cubicBezTo>
                  <a:cubicBezTo>
                    <a:pt x="1146" y="8802"/>
                    <a:pt x="1221" y="8849"/>
                    <a:pt x="1309" y="8849"/>
                  </a:cubicBezTo>
                  <a:cubicBezTo>
                    <a:pt x="1479" y="8849"/>
                    <a:pt x="1580" y="8666"/>
                    <a:pt x="1499" y="8517"/>
                  </a:cubicBezTo>
                  <a:cubicBezTo>
                    <a:pt x="706" y="7073"/>
                    <a:pt x="455" y="5079"/>
                    <a:pt x="753" y="2597"/>
                  </a:cubicBezTo>
                  <a:cubicBezTo>
                    <a:pt x="855" y="1818"/>
                    <a:pt x="997" y="1045"/>
                    <a:pt x="1194" y="285"/>
                  </a:cubicBezTo>
                  <a:cubicBezTo>
                    <a:pt x="1238" y="112"/>
                    <a:pt x="1102" y="1"/>
                    <a:pt x="970" y="1"/>
                  </a:cubicBez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941" name="Google Shape;16941;p86"/>
          <p:cNvGrpSpPr/>
          <p:nvPr/>
        </p:nvGrpSpPr>
        <p:grpSpPr>
          <a:xfrm>
            <a:off x="1389585" y="1988317"/>
            <a:ext cx="388125" cy="353790"/>
            <a:chOff x="1389585" y="1988317"/>
            <a:chExt cx="388125" cy="353790"/>
          </a:xfrm>
        </p:grpSpPr>
        <p:sp>
          <p:nvSpPr>
            <p:cNvPr id="16942" name="Google Shape;16942;p86"/>
            <p:cNvSpPr/>
            <p:nvPr/>
          </p:nvSpPr>
          <p:spPr>
            <a:xfrm>
              <a:off x="1673551" y="2066221"/>
              <a:ext cx="104159" cy="74546"/>
            </a:xfrm>
            <a:custGeom>
              <a:avLst/>
              <a:gdLst/>
              <a:ahLst/>
              <a:cxnLst/>
              <a:rect l="l" t="t" r="r" b="b"/>
              <a:pathLst>
                <a:path w="3971" h="2842" extrusionOk="0">
                  <a:moveTo>
                    <a:pt x="3608" y="0"/>
                  </a:moveTo>
                  <a:lnTo>
                    <a:pt x="0" y="1831"/>
                  </a:lnTo>
                  <a:lnTo>
                    <a:pt x="685" y="2747"/>
                  </a:lnTo>
                  <a:cubicBezTo>
                    <a:pt x="997" y="2812"/>
                    <a:pt x="1276" y="2842"/>
                    <a:pt x="1526" y="2842"/>
                  </a:cubicBezTo>
                  <a:cubicBezTo>
                    <a:pt x="3970" y="2842"/>
                    <a:pt x="3608" y="1"/>
                    <a:pt x="3608" y="0"/>
                  </a:cubicBezTo>
                  <a:close/>
                </a:path>
              </a:pathLst>
            </a:custGeom>
            <a:solidFill>
              <a:srgbClr val="D1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43" name="Google Shape;16943;p86"/>
            <p:cNvSpPr/>
            <p:nvPr/>
          </p:nvSpPr>
          <p:spPr>
            <a:xfrm>
              <a:off x="1691519" y="2074745"/>
              <a:ext cx="77510" cy="66021"/>
            </a:xfrm>
            <a:custGeom>
              <a:avLst/>
              <a:gdLst/>
              <a:ahLst/>
              <a:cxnLst/>
              <a:rect l="l" t="t" r="r" b="b"/>
              <a:pathLst>
                <a:path w="2955" h="2517" extrusionOk="0">
                  <a:moveTo>
                    <a:pt x="2936" y="1"/>
                  </a:moveTo>
                  <a:lnTo>
                    <a:pt x="2936" y="1"/>
                  </a:lnTo>
                  <a:cubicBezTo>
                    <a:pt x="2292" y="394"/>
                    <a:pt x="977" y="1276"/>
                    <a:pt x="0" y="2422"/>
                  </a:cubicBezTo>
                  <a:cubicBezTo>
                    <a:pt x="312" y="2487"/>
                    <a:pt x="591" y="2517"/>
                    <a:pt x="841" y="2517"/>
                  </a:cubicBezTo>
                  <a:cubicBezTo>
                    <a:pt x="2770" y="2517"/>
                    <a:pt x="2954" y="751"/>
                    <a:pt x="2936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44" name="Google Shape;16944;p86"/>
            <p:cNvSpPr/>
            <p:nvPr/>
          </p:nvSpPr>
          <p:spPr>
            <a:xfrm>
              <a:off x="1389585" y="2066221"/>
              <a:ext cx="104002" cy="74546"/>
            </a:xfrm>
            <a:custGeom>
              <a:avLst/>
              <a:gdLst/>
              <a:ahLst/>
              <a:cxnLst/>
              <a:rect l="l" t="t" r="r" b="b"/>
              <a:pathLst>
                <a:path w="3965" h="2842" extrusionOk="0">
                  <a:moveTo>
                    <a:pt x="364" y="0"/>
                  </a:moveTo>
                  <a:cubicBezTo>
                    <a:pt x="364" y="1"/>
                    <a:pt x="1" y="2842"/>
                    <a:pt x="2441" y="2842"/>
                  </a:cubicBezTo>
                  <a:cubicBezTo>
                    <a:pt x="2690" y="2842"/>
                    <a:pt x="2968" y="2812"/>
                    <a:pt x="3279" y="2747"/>
                  </a:cubicBezTo>
                  <a:lnTo>
                    <a:pt x="3964" y="1831"/>
                  </a:lnTo>
                  <a:lnTo>
                    <a:pt x="364" y="0"/>
                  </a:lnTo>
                  <a:close/>
                </a:path>
              </a:pathLst>
            </a:custGeom>
            <a:solidFill>
              <a:srgbClr val="D1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45" name="Google Shape;16945;p86"/>
            <p:cNvSpPr/>
            <p:nvPr/>
          </p:nvSpPr>
          <p:spPr>
            <a:xfrm>
              <a:off x="1398267" y="2074745"/>
              <a:ext cx="77352" cy="66021"/>
            </a:xfrm>
            <a:custGeom>
              <a:avLst/>
              <a:gdLst/>
              <a:ahLst/>
              <a:cxnLst/>
              <a:rect l="l" t="t" r="r" b="b"/>
              <a:pathLst>
                <a:path w="2949" h="2517" extrusionOk="0">
                  <a:moveTo>
                    <a:pt x="12" y="1"/>
                  </a:moveTo>
                  <a:lnTo>
                    <a:pt x="12" y="1"/>
                  </a:lnTo>
                  <a:cubicBezTo>
                    <a:pt x="0" y="751"/>
                    <a:pt x="185" y="2517"/>
                    <a:pt x="2109" y="2517"/>
                  </a:cubicBezTo>
                  <a:cubicBezTo>
                    <a:pt x="2359" y="2517"/>
                    <a:pt x="2637" y="2487"/>
                    <a:pt x="2948" y="2422"/>
                  </a:cubicBezTo>
                  <a:cubicBezTo>
                    <a:pt x="1972" y="1276"/>
                    <a:pt x="657" y="394"/>
                    <a:pt x="12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46" name="Google Shape;16946;p86"/>
            <p:cNvSpPr/>
            <p:nvPr/>
          </p:nvSpPr>
          <p:spPr>
            <a:xfrm>
              <a:off x="1655584" y="1988317"/>
              <a:ext cx="89838" cy="101930"/>
            </a:xfrm>
            <a:custGeom>
              <a:avLst/>
              <a:gdLst/>
              <a:ahLst/>
              <a:cxnLst/>
              <a:rect l="l" t="t" r="r" b="b"/>
              <a:pathLst>
                <a:path w="3425" h="3886" extrusionOk="0">
                  <a:moveTo>
                    <a:pt x="2286" y="1"/>
                  </a:moveTo>
                  <a:cubicBezTo>
                    <a:pt x="2285" y="1"/>
                    <a:pt x="1865" y="1994"/>
                    <a:pt x="0" y="2516"/>
                  </a:cubicBezTo>
                  <a:lnTo>
                    <a:pt x="909" y="3886"/>
                  </a:lnTo>
                  <a:cubicBezTo>
                    <a:pt x="3425" y="2292"/>
                    <a:pt x="2286" y="1"/>
                    <a:pt x="2286" y="1"/>
                  </a:cubicBezTo>
                  <a:close/>
                </a:path>
              </a:pathLst>
            </a:custGeom>
            <a:solidFill>
              <a:srgbClr val="D7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47" name="Google Shape;16947;p86"/>
            <p:cNvSpPr/>
            <p:nvPr/>
          </p:nvSpPr>
          <p:spPr>
            <a:xfrm>
              <a:off x="1670168" y="1988317"/>
              <a:ext cx="75254" cy="101930"/>
            </a:xfrm>
            <a:custGeom>
              <a:avLst/>
              <a:gdLst/>
              <a:ahLst/>
              <a:cxnLst/>
              <a:rect l="l" t="t" r="r" b="b"/>
              <a:pathLst>
                <a:path w="2869" h="3886" extrusionOk="0">
                  <a:moveTo>
                    <a:pt x="1730" y="1"/>
                  </a:moveTo>
                  <a:cubicBezTo>
                    <a:pt x="1730" y="1"/>
                    <a:pt x="1967" y="2123"/>
                    <a:pt x="0" y="3350"/>
                  </a:cubicBezTo>
                  <a:lnTo>
                    <a:pt x="353" y="3886"/>
                  </a:lnTo>
                  <a:cubicBezTo>
                    <a:pt x="2869" y="2286"/>
                    <a:pt x="1730" y="1"/>
                    <a:pt x="1730" y="1"/>
                  </a:cubicBezTo>
                  <a:close/>
                </a:path>
              </a:pathLst>
            </a:custGeom>
            <a:solidFill>
              <a:srgbClr val="E7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48" name="Google Shape;16948;p86"/>
            <p:cNvSpPr/>
            <p:nvPr/>
          </p:nvSpPr>
          <p:spPr>
            <a:xfrm>
              <a:off x="1421691" y="1988317"/>
              <a:ext cx="90021" cy="101930"/>
            </a:xfrm>
            <a:custGeom>
              <a:avLst/>
              <a:gdLst/>
              <a:ahLst/>
              <a:cxnLst/>
              <a:rect l="l" t="t" r="r" b="b"/>
              <a:pathLst>
                <a:path w="3432" h="3886" extrusionOk="0">
                  <a:moveTo>
                    <a:pt x="1140" y="1"/>
                  </a:moveTo>
                  <a:cubicBezTo>
                    <a:pt x="1140" y="1"/>
                    <a:pt x="1" y="2292"/>
                    <a:pt x="2516" y="3886"/>
                  </a:cubicBezTo>
                  <a:lnTo>
                    <a:pt x="3432" y="2516"/>
                  </a:lnTo>
                  <a:cubicBezTo>
                    <a:pt x="1560" y="1994"/>
                    <a:pt x="1140" y="1"/>
                    <a:pt x="1140" y="1"/>
                  </a:cubicBezTo>
                  <a:close/>
                </a:path>
              </a:pathLst>
            </a:custGeom>
            <a:solidFill>
              <a:srgbClr val="E7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49" name="Google Shape;16949;p86"/>
            <p:cNvSpPr/>
            <p:nvPr/>
          </p:nvSpPr>
          <p:spPr>
            <a:xfrm>
              <a:off x="1421691" y="1988317"/>
              <a:ext cx="75280" cy="101930"/>
            </a:xfrm>
            <a:custGeom>
              <a:avLst/>
              <a:gdLst/>
              <a:ahLst/>
              <a:cxnLst/>
              <a:rect l="l" t="t" r="r" b="b"/>
              <a:pathLst>
                <a:path w="2870" h="3886" extrusionOk="0">
                  <a:moveTo>
                    <a:pt x="1140" y="1"/>
                  </a:moveTo>
                  <a:cubicBezTo>
                    <a:pt x="1140" y="1"/>
                    <a:pt x="1" y="2286"/>
                    <a:pt x="2516" y="3886"/>
                  </a:cubicBezTo>
                  <a:lnTo>
                    <a:pt x="2869" y="3350"/>
                  </a:lnTo>
                  <a:cubicBezTo>
                    <a:pt x="903" y="2123"/>
                    <a:pt x="1140" y="1"/>
                    <a:pt x="1140" y="1"/>
                  </a:cubicBezTo>
                  <a:close/>
                </a:path>
              </a:pathLst>
            </a:custGeom>
            <a:solidFill>
              <a:srgbClr val="D7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50" name="Google Shape;16950;p86"/>
            <p:cNvSpPr/>
            <p:nvPr/>
          </p:nvSpPr>
          <p:spPr>
            <a:xfrm>
              <a:off x="1461193" y="2012502"/>
              <a:ext cx="244726" cy="295088"/>
            </a:xfrm>
            <a:custGeom>
              <a:avLst/>
              <a:gdLst/>
              <a:ahLst/>
              <a:cxnLst/>
              <a:rect l="l" t="t" r="r" b="b"/>
              <a:pathLst>
                <a:path w="9330" h="11250" extrusionOk="0">
                  <a:moveTo>
                    <a:pt x="4654" y="1"/>
                  </a:moveTo>
                  <a:cubicBezTo>
                    <a:pt x="2015" y="1"/>
                    <a:pt x="1" y="2357"/>
                    <a:pt x="400" y="4964"/>
                  </a:cubicBezTo>
                  <a:lnTo>
                    <a:pt x="977" y="8721"/>
                  </a:lnTo>
                  <a:cubicBezTo>
                    <a:pt x="1139" y="9751"/>
                    <a:pt x="1722" y="10673"/>
                    <a:pt x="2597" y="11250"/>
                  </a:cubicBezTo>
                  <a:lnTo>
                    <a:pt x="6740" y="11250"/>
                  </a:lnTo>
                  <a:cubicBezTo>
                    <a:pt x="7608" y="10673"/>
                    <a:pt x="8191" y="9751"/>
                    <a:pt x="8354" y="8721"/>
                  </a:cubicBezTo>
                  <a:lnTo>
                    <a:pt x="8930" y="4971"/>
                  </a:lnTo>
                  <a:cubicBezTo>
                    <a:pt x="9330" y="2357"/>
                    <a:pt x="7316" y="1"/>
                    <a:pt x="4677" y="1"/>
                  </a:cubicBezTo>
                  <a:cubicBezTo>
                    <a:pt x="4673" y="1"/>
                    <a:pt x="4669" y="1"/>
                    <a:pt x="4665" y="1"/>
                  </a:cubicBezTo>
                  <a:cubicBezTo>
                    <a:pt x="4661" y="1"/>
                    <a:pt x="4658" y="1"/>
                    <a:pt x="4654" y="1"/>
                  </a:cubicBezTo>
                  <a:close/>
                </a:path>
              </a:pathLst>
            </a:custGeom>
            <a:solidFill>
              <a:srgbClr val="E7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51" name="Google Shape;16951;p86"/>
            <p:cNvSpPr/>
            <p:nvPr/>
          </p:nvSpPr>
          <p:spPr>
            <a:xfrm>
              <a:off x="1461901" y="2012869"/>
              <a:ext cx="111346" cy="294720"/>
            </a:xfrm>
            <a:custGeom>
              <a:avLst/>
              <a:gdLst/>
              <a:ahLst/>
              <a:cxnLst/>
              <a:rect l="l" t="t" r="r" b="b"/>
              <a:pathLst>
                <a:path w="4245" h="11236" extrusionOk="0">
                  <a:moveTo>
                    <a:pt x="4245" y="0"/>
                  </a:moveTo>
                  <a:cubicBezTo>
                    <a:pt x="1770" y="224"/>
                    <a:pt x="0" y="2489"/>
                    <a:pt x="373" y="4950"/>
                  </a:cubicBezTo>
                  <a:lnTo>
                    <a:pt x="956" y="8700"/>
                  </a:lnTo>
                  <a:cubicBezTo>
                    <a:pt x="1112" y="9737"/>
                    <a:pt x="1695" y="10653"/>
                    <a:pt x="2570" y="11236"/>
                  </a:cubicBezTo>
                  <a:lnTo>
                    <a:pt x="3628" y="11236"/>
                  </a:lnTo>
                  <a:cubicBezTo>
                    <a:pt x="3079" y="10605"/>
                    <a:pt x="2733" y="9825"/>
                    <a:pt x="2624" y="8998"/>
                  </a:cubicBezTo>
                  <a:lnTo>
                    <a:pt x="2062" y="4889"/>
                  </a:lnTo>
                  <a:cubicBezTo>
                    <a:pt x="1777" y="2821"/>
                    <a:pt x="2726" y="909"/>
                    <a:pt x="4245" y="0"/>
                  </a:cubicBezTo>
                  <a:close/>
                </a:path>
              </a:pathLst>
            </a:custGeom>
            <a:solidFill>
              <a:srgbClr val="D1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52" name="Google Shape;16952;p86"/>
            <p:cNvSpPr/>
            <p:nvPr/>
          </p:nvSpPr>
          <p:spPr>
            <a:xfrm>
              <a:off x="1526270" y="2270054"/>
              <a:ext cx="114573" cy="72054"/>
            </a:xfrm>
            <a:custGeom>
              <a:avLst/>
              <a:gdLst/>
              <a:ahLst/>
              <a:cxnLst/>
              <a:rect l="l" t="t" r="r" b="b"/>
              <a:pathLst>
                <a:path w="4368" h="2747" extrusionOk="0">
                  <a:moveTo>
                    <a:pt x="1520" y="0"/>
                  </a:moveTo>
                  <a:cubicBezTo>
                    <a:pt x="848" y="0"/>
                    <a:pt x="272" y="488"/>
                    <a:pt x="164" y="1146"/>
                  </a:cubicBezTo>
                  <a:lnTo>
                    <a:pt x="123" y="1417"/>
                  </a:lnTo>
                  <a:cubicBezTo>
                    <a:pt x="1" y="2109"/>
                    <a:pt x="543" y="2746"/>
                    <a:pt x="1249" y="2746"/>
                  </a:cubicBezTo>
                  <a:lnTo>
                    <a:pt x="3120" y="2746"/>
                  </a:lnTo>
                  <a:cubicBezTo>
                    <a:pt x="3832" y="2746"/>
                    <a:pt x="4368" y="2116"/>
                    <a:pt x="4252" y="1417"/>
                  </a:cubicBezTo>
                  <a:lnTo>
                    <a:pt x="4212" y="1146"/>
                  </a:lnTo>
                  <a:cubicBezTo>
                    <a:pt x="4096" y="488"/>
                    <a:pt x="3527" y="0"/>
                    <a:pt x="2856" y="0"/>
                  </a:cubicBezTo>
                  <a:close/>
                </a:path>
              </a:pathLst>
            </a:custGeom>
            <a:solidFill>
              <a:srgbClr val="A9B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53" name="Google Shape;16953;p86"/>
            <p:cNvSpPr/>
            <p:nvPr/>
          </p:nvSpPr>
          <p:spPr>
            <a:xfrm>
              <a:off x="1526270" y="2270211"/>
              <a:ext cx="75437" cy="71896"/>
            </a:xfrm>
            <a:custGeom>
              <a:avLst/>
              <a:gdLst/>
              <a:ahLst/>
              <a:cxnLst/>
              <a:rect l="l" t="t" r="r" b="b"/>
              <a:pathLst>
                <a:path w="2876" h="2741" extrusionOk="0">
                  <a:moveTo>
                    <a:pt x="1506" y="1"/>
                  </a:moveTo>
                  <a:cubicBezTo>
                    <a:pt x="841" y="1"/>
                    <a:pt x="271" y="487"/>
                    <a:pt x="164" y="1147"/>
                  </a:cubicBezTo>
                  <a:lnTo>
                    <a:pt x="116" y="1411"/>
                  </a:lnTo>
                  <a:cubicBezTo>
                    <a:pt x="1" y="2110"/>
                    <a:pt x="537" y="2740"/>
                    <a:pt x="1249" y="2740"/>
                  </a:cubicBezTo>
                  <a:lnTo>
                    <a:pt x="1777" y="2740"/>
                  </a:lnTo>
                  <a:cubicBezTo>
                    <a:pt x="1547" y="2421"/>
                    <a:pt x="1452" y="2028"/>
                    <a:pt x="1513" y="1642"/>
                  </a:cubicBezTo>
                  <a:lnTo>
                    <a:pt x="1560" y="1330"/>
                  </a:lnTo>
                  <a:cubicBezTo>
                    <a:pt x="1669" y="577"/>
                    <a:pt x="2218" y="21"/>
                    <a:pt x="2876" y="1"/>
                  </a:cubicBezTo>
                  <a:lnTo>
                    <a:pt x="1520" y="1"/>
                  </a:lnTo>
                  <a:cubicBezTo>
                    <a:pt x="1515" y="1"/>
                    <a:pt x="1511" y="1"/>
                    <a:pt x="1506" y="1"/>
                  </a:cubicBez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54" name="Google Shape;16954;p86"/>
            <p:cNvSpPr/>
            <p:nvPr/>
          </p:nvSpPr>
          <p:spPr>
            <a:xfrm>
              <a:off x="1547621" y="2287628"/>
              <a:ext cx="19463" cy="24420"/>
            </a:xfrm>
            <a:custGeom>
              <a:avLst/>
              <a:gdLst/>
              <a:ahLst/>
              <a:cxnLst/>
              <a:rect l="l" t="t" r="r" b="b"/>
              <a:pathLst>
                <a:path w="742" h="931" extrusionOk="0">
                  <a:moveTo>
                    <a:pt x="406" y="1"/>
                  </a:moveTo>
                  <a:cubicBezTo>
                    <a:pt x="344" y="1"/>
                    <a:pt x="281" y="28"/>
                    <a:pt x="231" y="96"/>
                  </a:cubicBezTo>
                  <a:cubicBezTo>
                    <a:pt x="82" y="266"/>
                    <a:pt x="1" y="483"/>
                    <a:pt x="1" y="706"/>
                  </a:cubicBezTo>
                  <a:cubicBezTo>
                    <a:pt x="1" y="829"/>
                    <a:pt x="102" y="930"/>
                    <a:pt x="231" y="930"/>
                  </a:cubicBezTo>
                  <a:cubicBezTo>
                    <a:pt x="353" y="930"/>
                    <a:pt x="455" y="829"/>
                    <a:pt x="455" y="706"/>
                  </a:cubicBezTo>
                  <a:cubicBezTo>
                    <a:pt x="455" y="591"/>
                    <a:pt x="502" y="476"/>
                    <a:pt x="577" y="395"/>
                  </a:cubicBezTo>
                  <a:cubicBezTo>
                    <a:pt x="742" y="220"/>
                    <a:pt x="579" y="1"/>
                    <a:pt x="406" y="1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55" name="Google Shape;16955;p86"/>
            <p:cNvSpPr/>
            <p:nvPr/>
          </p:nvSpPr>
          <p:spPr>
            <a:xfrm>
              <a:off x="1600029" y="2287628"/>
              <a:ext cx="19463" cy="24420"/>
            </a:xfrm>
            <a:custGeom>
              <a:avLst/>
              <a:gdLst/>
              <a:ahLst/>
              <a:cxnLst/>
              <a:rect l="l" t="t" r="r" b="b"/>
              <a:pathLst>
                <a:path w="742" h="931" extrusionOk="0">
                  <a:moveTo>
                    <a:pt x="337" y="1"/>
                  </a:moveTo>
                  <a:cubicBezTo>
                    <a:pt x="164" y="1"/>
                    <a:pt x="1" y="220"/>
                    <a:pt x="166" y="395"/>
                  </a:cubicBezTo>
                  <a:cubicBezTo>
                    <a:pt x="240" y="476"/>
                    <a:pt x="288" y="591"/>
                    <a:pt x="288" y="706"/>
                  </a:cubicBezTo>
                  <a:cubicBezTo>
                    <a:pt x="288" y="829"/>
                    <a:pt x="389" y="930"/>
                    <a:pt x="518" y="930"/>
                  </a:cubicBezTo>
                  <a:cubicBezTo>
                    <a:pt x="640" y="930"/>
                    <a:pt x="742" y="829"/>
                    <a:pt x="742" y="706"/>
                  </a:cubicBezTo>
                  <a:cubicBezTo>
                    <a:pt x="742" y="483"/>
                    <a:pt x="661" y="266"/>
                    <a:pt x="511" y="96"/>
                  </a:cubicBezTo>
                  <a:cubicBezTo>
                    <a:pt x="461" y="28"/>
                    <a:pt x="398" y="1"/>
                    <a:pt x="337" y="1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56" name="Google Shape;16956;p86"/>
            <p:cNvSpPr/>
            <p:nvPr/>
          </p:nvSpPr>
          <p:spPr>
            <a:xfrm>
              <a:off x="1499594" y="2126156"/>
              <a:ext cx="35961" cy="41994"/>
            </a:xfrm>
            <a:custGeom>
              <a:avLst/>
              <a:gdLst/>
              <a:ahLst/>
              <a:cxnLst/>
              <a:rect l="l" t="t" r="r" b="b"/>
              <a:pathLst>
                <a:path w="1371" h="1601" extrusionOk="0">
                  <a:moveTo>
                    <a:pt x="686" y="1"/>
                  </a:moveTo>
                  <a:cubicBezTo>
                    <a:pt x="306" y="1"/>
                    <a:pt x="1" y="312"/>
                    <a:pt x="1" y="685"/>
                  </a:cubicBezTo>
                  <a:lnTo>
                    <a:pt x="1" y="916"/>
                  </a:lnTo>
                  <a:cubicBezTo>
                    <a:pt x="1" y="1296"/>
                    <a:pt x="306" y="1601"/>
                    <a:pt x="686" y="1601"/>
                  </a:cubicBezTo>
                  <a:cubicBezTo>
                    <a:pt x="1065" y="1601"/>
                    <a:pt x="1370" y="1296"/>
                    <a:pt x="1370" y="923"/>
                  </a:cubicBezTo>
                  <a:lnTo>
                    <a:pt x="1370" y="685"/>
                  </a:lnTo>
                  <a:cubicBezTo>
                    <a:pt x="1370" y="312"/>
                    <a:pt x="1065" y="1"/>
                    <a:pt x="686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57" name="Google Shape;16957;p86"/>
            <p:cNvSpPr/>
            <p:nvPr/>
          </p:nvSpPr>
          <p:spPr>
            <a:xfrm>
              <a:off x="1517561" y="2126156"/>
              <a:ext cx="17994" cy="30086"/>
            </a:xfrm>
            <a:custGeom>
              <a:avLst/>
              <a:gdLst/>
              <a:ahLst/>
              <a:cxnLst/>
              <a:rect l="l" t="t" r="r" b="b"/>
              <a:pathLst>
                <a:path w="686" h="1147" extrusionOk="0">
                  <a:moveTo>
                    <a:pt x="1" y="1"/>
                  </a:moveTo>
                  <a:lnTo>
                    <a:pt x="1" y="801"/>
                  </a:lnTo>
                  <a:cubicBezTo>
                    <a:pt x="1" y="1031"/>
                    <a:pt x="172" y="1146"/>
                    <a:pt x="343" y="1146"/>
                  </a:cubicBezTo>
                  <a:cubicBezTo>
                    <a:pt x="514" y="1146"/>
                    <a:pt x="685" y="1031"/>
                    <a:pt x="685" y="801"/>
                  </a:cubicBezTo>
                  <a:lnTo>
                    <a:pt x="685" y="685"/>
                  </a:lnTo>
                  <a:cubicBezTo>
                    <a:pt x="685" y="312"/>
                    <a:pt x="380" y="1"/>
                    <a:pt x="1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58" name="Google Shape;16958;p86"/>
            <p:cNvSpPr/>
            <p:nvPr/>
          </p:nvSpPr>
          <p:spPr>
            <a:xfrm>
              <a:off x="1511686" y="2132215"/>
              <a:ext cx="11961" cy="11935"/>
            </a:xfrm>
            <a:custGeom>
              <a:avLst/>
              <a:gdLst/>
              <a:ahLst/>
              <a:cxnLst/>
              <a:rect l="l" t="t" r="r" b="b"/>
              <a:pathLst>
                <a:path w="456" h="455" extrusionOk="0">
                  <a:moveTo>
                    <a:pt x="225" y="0"/>
                  </a:moveTo>
                  <a:cubicBezTo>
                    <a:pt x="103" y="0"/>
                    <a:pt x="1" y="102"/>
                    <a:pt x="1" y="231"/>
                  </a:cubicBezTo>
                  <a:cubicBezTo>
                    <a:pt x="1" y="353"/>
                    <a:pt x="103" y="454"/>
                    <a:pt x="225" y="454"/>
                  </a:cubicBezTo>
                  <a:cubicBezTo>
                    <a:pt x="353" y="454"/>
                    <a:pt x="455" y="353"/>
                    <a:pt x="455" y="231"/>
                  </a:cubicBezTo>
                  <a:cubicBezTo>
                    <a:pt x="455" y="102"/>
                    <a:pt x="353" y="0"/>
                    <a:pt x="22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59" name="Google Shape;16959;p86"/>
            <p:cNvSpPr/>
            <p:nvPr/>
          </p:nvSpPr>
          <p:spPr>
            <a:xfrm>
              <a:off x="1631583" y="2126156"/>
              <a:ext cx="35935" cy="41994"/>
            </a:xfrm>
            <a:custGeom>
              <a:avLst/>
              <a:gdLst/>
              <a:ahLst/>
              <a:cxnLst/>
              <a:rect l="l" t="t" r="r" b="b"/>
              <a:pathLst>
                <a:path w="1370" h="1601" extrusionOk="0">
                  <a:moveTo>
                    <a:pt x="685" y="1"/>
                  </a:moveTo>
                  <a:cubicBezTo>
                    <a:pt x="305" y="1"/>
                    <a:pt x="0" y="312"/>
                    <a:pt x="0" y="685"/>
                  </a:cubicBezTo>
                  <a:lnTo>
                    <a:pt x="0" y="916"/>
                  </a:lnTo>
                  <a:cubicBezTo>
                    <a:pt x="0" y="1296"/>
                    <a:pt x="305" y="1601"/>
                    <a:pt x="685" y="1601"/>
                  </a:cubicBezTo>
                  <a:cubicBezTo>
                    <a:pt x="1065" y="1601"/>
                    <a:pt x="1370" y="1296"/>
                    <a:pt x="1370" y="923"/>
                  </a:cubicBezTo>
                  <a:lnTo>
                    <a:pt x="1370" y="685"/>
                  </a:lnTo>
                  <a:cubicBezTo>
                    <a:pt x="1370" y="312"/>
                    <a:pt x="1065" y="1"/>
                    <a:pt x="685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60" name="Google Shape;16960;p86"/>
            <p:cNvSpPr/>
            <p:nvPr/>
          </p:nvSpPr>
          <p:spPr>
            <a:xfrm>
              <a:off x="1649525" y="2126156"/>
              <a:ext cx="17994" cy="30086"/>
            </a:xfrm>
            <a:custGeom>
              <a:avLst/>
              <a:gdLst/>
              <a:ahLst/>
              <a:cxnLst/>
              <a:rect l="l" t="t" r="r" b="b"/>
              <a:pathLst>
                <a:path w="686" h="1147" extrusionOk="0">
                  <a:moveTo>
                    <a:pt x="1" y="1"/>
                  </a:moveTo>
                  <a:lnTo>
                    <a:pt x="1" y="801"/>
                  </a:lnTo>
                  <a:cubicBezTo>
                    <a:pt x="1" y="1031"/>
                    <a:pt x="172" y="1146"/>
                    <a:pt x="343" y="1146"/>
                  </a:cubicBezTo>
                  <a:cubicBezTo>
                    <a:pt x="515" y="1146"/>
                    <a:pt x="686" y="1031"/>
                    <a:pt x="686" y="801"/>
                  </a:cubicBezTo>
                  <a:lnTo>
                    <a:pt x="686" y="685"/>
                  </a:lnTo>
                  <a:cubicBezTo>
                    <a:pt x="686" y="312"/>
                    <a:pt x="381" y="1"/>
                    <a:pt x="1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61" name="Google Shape;16961;p86"/>
            <p:cNvSpPr/>
            <p:nvPr/>
          </p:nvSpPr>
          <p:spPr>
            <a:xfrm>
              <a:off x="1643492" y="2132215"/>
              <a:ext cx="12118" cy="11935"/>
            </a:xfrm>
            <a:custGeom>
              <a:avLst/>
              <a:gdLst/>
              <a:ahLst/>
              <a:cxnLst/>
              <a:rect l="l" t="t" r="r" b="b"/>
              <a:pathLst>
                <a:path w="462" h="455" extrusionOk="0">
                  <a:moveTo>
                    <a:pt x="231" y="0"/>
                  </a:moveTo>
                  <a:cubicBezTo>
                    <a:pt x="102" y="0"/>
                    <a:pt x="0" y="102"/>
                    <a:pt x="0" y="231"/>
                  </a:cubicBezTo>
                  <a:cubicBezTo>
                    <a:pt x="0" y="353"/>
                    <a:pt x="102" y="454"/>
                    <a:pt x="231" y="454"/>
                  </a:cubicBezTo>
                  <a:cubicBezTo>
                    <a:pt x="360" y="454"/>
                    <a:pt x="461" y="353"/>
                    <a:pt x="461" y="231"/>
                  </a:cubicBezTo>
                  <a:cubicBezTo>
                    <a:pt x="461" y="102"/>
                    <a:pt x="360" y="0"/>
                    <a:pt x="2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62" name="Google Shape;16962;p86"/>
            <p:cNvSpPr/>
            <p:nvPr/>
          </p:nvSpPr>
          <p:spPr>
            <a:xfrm>
              <a:off x="1483410" y="2012370"/>
              <a:ext cx="190876" cy="73077"/>
            </a:xfrm>
            <a:custGeom>
              <a:avLst/>
              <a:gdLst/>
              <a:ahLst/>
              <a:cxnLst/>
              <a:rect l="l" t="t" r="r" b="b"/>
              <a:pathLst>
                <a:path w="7277" h="2786" extrusionOk="0">
                  <a:moveTo>
                    <a:pt x="3823" y="0"/>
                  </a:moveTo>
                  <a:cubicBezTo>
                    <a:pt x="2307" y="0"/>
                    <a:pt x="800" y="786"/>
                    <a:pt x="1" y="2304"/>
                  </a:cubicBezTo>
                  <a:cubicBezTo>
                    <a:pt x="172" y="2313"/>
                    <a:pt x="407" y="2321"/>
                    <a:pt x="681" y="2321"/>
                  </a:cubicBezTo>
                  <a:cubicBezTo>
                    <a:pt x="1536" y="2321"/>
                    <a:pt x="2766" y="2241"/>
                    <a:pt x="3588" y="1830"/>
                  </a:cubicBezTo>
                  <a:lnTo>
                    <a:pt x="3588" y="1830"/>
                  </a:lnTo>
                  <a:lnTo>
                    <a:pt x="3364" y="2745"/>
                  </a:lnTo>
                  <a:cubicBezTo>
                    <a:pt x="3364" y="2745"/>
                    <a:pt x="4964" y="2515"/>
                    <a:pt x="5873" y="1830"/>
                  </a:cubicBezTo>
                  <a:cubicBezTo>
                    <a:pt x="5988" y="2135"/>
                    <a:pt x="6069" y="2460"/>
                    <a:pt x="6103" y="2786"/>
                  </a:cubicBezTo>
                  <a:cubicBezTo>
                    <a:pt x="6619" y="2603"/>
                    <a:pt x="7039" y="2223"/>
                    <a:pt x="7276" y="1735"/>
                  </a:cubicBezTo>
                  <a:cubicBezTo>
                    <a:pt x="6405" y="567"/>
                    <a:pt x="5111" y="0"/>
                    <a:pt x="3823" y="0"/>
                  </a:cubicBezTo>
                  <a:close/>
                </a:path>
              </a:pathLst>
            </a:custGeom>
            <a:solidFill>
              <a:srgbClr val="D1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63" name="Google Shape;16963;p86"/>
            <p:cNvSpPr/>
            <p:nvPr/>
          </p:nvSpPr>
          <p:spPr>
            <a:xfrm>
              <a:off x="1483410" y="2012869"/>
              <a:ext cx="89838" cy="60460"/>
            </a:xfrm>
            <a:custGeom>
              <a:avLst/>
              <a:gdLst/>
              <a:ahLst/>
              <a:cxnLst/>
              <a:rect l="l" t="t" r="r" b="b"/>
              <a:pathLst>
                <a:path w="3425" h="2305" extrusionOk="0">
                  <a:moveTo>
                    <a:pt x="3425" y="0"/>
                  </a:moveTo>
                  <a:lnTo>
                    <a:pt x="3425" y="0"/>
                  </a:lnTo>
                  <a:cubicBezTo>
                    <a:pt x="1967" y="136"/>
                    <a:pt x="679" y="997"/>
                    <a:pt x="1" y="2285"/>
                  </a:cubicBezTo>
                  <a:cubicBezTo>
                    <a:pt x="232" y="2298"/>
                    <a:pt x="464" y="2304"/>
                    <a:pt x="696" y="2304"/>
                  </a:cubicBezTo>
                  <a:cubicBezTo>
                    <a:pt x="979" y="2304"/>
                    <a:pt x="1263" y="2294"/>
                    <a:pt x="1547" y="2272"/>
                  </a:cubicBezTo>
                  <a:cubicBezTo>
                    <a:pt x="1906" y="1329"/>
                    <a:pt x="2564" y="529"/>
                    <a:pt x="3425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964" name="Google Shape;16964;p86"/>
          <p:cNvGrpSpPr/>
          <p:nvPr/>
        </p:nvGrpSpPr>
        <p:grpSpPr>
          <a:xfrm>
            <a:off x="2492924" y="1512190"/>
            <a:ext cx="370158" cy="370158"/>
            <a:chOff x="2492924" y="1512190"/>
            <a:chExt cx="370158" cy="370158"/>
          </a:xfrm>
        </p:grpSpPr>
        <p:sp>
          <p:nvSpPr>
            <p:cNvPr id="16965" name="Google Shape;16965;p86"/>
            <p:cNvSpPr/>
            <p:nvPr/>
          </p:nvSpPr>
          <p:spPr>
            <a:xfrm>
              <a:off x="2492924" y="1512190"/>
              <a:ext cx="370158" cy="370158"/>
            </a:xfrm>
            <a:custGeom>
              <a:avLst/>
              <a:gdLst/>
              <a:ahLst/>
              <a:cxnLst/>
              <a:rect l="l" t="t" r="r" b="b"/>
              <a:pathLst>
                <a:path w="14112" h="14112" extrusionOk="0">
                  <a:moveTo>
                    <a:pt x="8382" y="1"/>
                  </a:moveTo>
                  <a:cubicBezTo>
                    <a:pt x="7996" y="1"/>
                    <a:pt x="7617" y="96"/>
                    <a:pt x="7283" y="286"/>
                  </a:cubicBezTo>
                  <a:cubicBezTo>
                    <a:pt x="7215" y="326"/>
                    <a:pt x="7134" y="354"/>
                    <a:pt x="7053" y="354"/>
                  </a:cubicBezTo>
                  <a:cubicBezTo>
                    <a:pt x="6971" y="354"/>
                    <a:pt x="6897" y="326"/>
                    <a:pt x="6822" y="286"/>
                  </a:cubicBezTo>
                  <a:cubicBezTo>
                    <a:pt x="6487" y="102"/>
                    <a:pt x="6114" y="1"/>
                    <a:pt x="5727" y="1"/>
                  </a:cubicBezTo>
                  <a:cubicBezTo>
                    <a:pt x="5715" y="1"/>
                    <a:pt x="5702" y="1"/>
                    <a:pt x="5690" y="1"/>
                  </a:cubicBezTo>
                  <a:cubicBezTo>
                    <a:pt x="5052" y="8"/>
                    <a:pt x="4428" y="164"/>
                    <a:pt x="3872" y="455"/>
                  </a:cubicBezTo>
                  <a:lnTo>
                    <a:pt x="4327" y="910"/>
                  </a:lnTo>
                  <a:cubicBezTo>
                    <a:pt x="3872" y="1018"/>
                    <a:pt x="3432" y="1181"/>
                    <a:pt x="3018" y="1405"/>
                  </a:cubicBezTo>
                  <a:cubicBezTo>
                    <a:pt x="1133" y="2395"/>
                    <a:pt x="231" y="4551"/>
                    <a:pt x="231" y="4551"/>
                  </a:cubicBezTo>
                  <a:lnTo>
                    <a:pt x="1140" y="4551"/>
                  </a:lnTo>
                  <a:cubicBezTo>
                    <a:pt x="1" y="6368"/>
                    <a:pt x="1" y="8877"/>
                    <a:pt x="1" y="8877"/>
                  </a:cubicBezTo>
                  <a:lnTo>
                    <a:pt x="686" y="8646"/>
                  </a:lnTo>
                  <a:cubicBezTo>
                    <a:pt x="686" y="8646"/>
                    <a:pt x="686" y="10694"/>
                    <a:pt x="1594" y="12064"/>
                  </a:cubicBezTo>
                  <a:lnTo>
                    <a:pt x="2279" y="11609"/>
                  </a:lnTo>
                  <a:cubicBezTo>
                    <a:pt x="2279" y="11609"/>
                    <a:pt x="2964" y="12742"/>
                    <a:pt x="4103" y="13427"/>
                  </a:cubicBezTo>
                  <a:lnTo>
                    <a:pt x="4551" y="12972"/>
                  </a:lnTo>
                  <a:cubicBezTo>
                    <a:pt x="4551" y="12972"/>
                    <a:pt x="5690" y="13881"/>
                    <a:pt x="7053" y="14111"/>
                  </a:cubicBezTo>
                  <a:cubicBezTo>
                    <a:pt x="8422" y="13881"/>
                    <a:pt x="9561" y="12972"/>
                    <a:pt x="9561" y="12972"/>
                  </a:cubicBezTo>
                  <a:lnTo>
                    <a:pt x="10009" y="13427"/>
                  </a:lnTo>
                  <a:cubicBezTo>
                    <a:pt x="11148" y="12742"/>
                    <a:pt x="11833" y="11603"/>
                    <a:pt x="11833" y="11603"/>
                  </a:cubicBezTo>
                  <a:lnTo>
                    <a:pt x="12511" y="12057"/>
                  </a:lnTo>
                  <a:cubicBezTo>
                    <a:pt x="13426" y="10694"/>
                    <a:pt x="13426" y="8646"/>
                    <a:pt x="13426" y="8646"/>
                  </a:cubicBezTo>
                  <a:lnTo>
                    <a:pt x="14111" y="8877"/>
                  </a:lnTo>
                  <a:cubicBezTo>
                    <a:pt x="14111" y="8877"/>
                    <a:pt x="14111" y="6375"/>
                    <a:pt x="12972" y="4551"/>
                  </a:cubicBezTo>
                  <a:lnTo>
                    <a:pt x="13887" y="4551"/>
                  </a:lnTo>
                  <a:cubicBezTo>
                    <a:pt x="13887" y="4551"/>
                    <a:pt x="12986" y="2395"/>
                    <a:pt x="11094" y="1405"/>
                  </a:cubicBezTo>
                  <a:cubicBezTo>
                    <a:pt x="10680" y="1181"/>
                    <a:pt x="10239" y="1018"/>
                    <a:pt x="9785" y="910"/>
                  </a:cubicBezTo>
                  <a:lnTo>
                    <a:pt x="10246" y="455"/>
                  </a:lnTo>
                  <a:cubicBezTo>
                    <a:pt x="9683" y="164"/>
                    <a:pt x="9060" y="8"/>
                    <a:pt x="8422" y="1"/>
                  </a:cubicBezTo>
                  <a:cubicBezTo>
                    <a:pt x="8409" y="1"/>
                    <a:pt x="8396" y="1"/>
                    <a:pt x="8382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66" name="Google Shape;16966;p86"/>
            <p:cNvSpPr/>
            <p:nvPr/>
          </p:nvSpPr>
          <p:spPr>
            <a:xfrm>
              <a:off x="2492924" y="1512190"/>
              <a:ext cx="185000" cy="369974"/>
            </a:xfrm>
            <a:custGeom>
              <a:avLst/>
              <a:gdLst/>
              <a:ahLst/>
              <a:cxnLst/>
              <a:rect l="l" t="t" r="r" b="b"/>
              <a:pathLst>
                <a:path w="7053" h="14105" extrusionOk="0">
                  <a:moveTo>
                    <a:pt x="5727" y="1"/>
                  </a:moveTo>
                  <a:cubicBezTo>
                    <a:pt x="5715" y="1"/>
                    <a:pt x="5702" y="1"/>
                    <a:pt x="5690" y="1"/>
                  </a:cubicBezTo>
                  <a:cubicBezTo>
                    <a:pt x="5052" y="8"/>
                    <a:pt x="4428" y="164"/>
                    <a:pt x="3872" y="455"/>
                  </a:cubicBezTo>
                  <a:lnTo>
                    <a:pt x="4327" y="910"/>
                  </a:lnTo>
                  <a:cubicBezTo>
                    <a:pt x="3872" y="1018"/>
                    <a:pt x="3432" y="1181"/>
                    <a:pt x="3018" y="1405"/>
                  </a:cubicBezTo>
                  <a:cubicBezTo>
                    <a:pt x="1133" y="2395"/>
                    <a:pt x="231" y="4551"/>
                    <a:pt x="231" y="4551"/>
                  </a:cubicBezTo>
                  <a:lnTo>
                    <a:pt x="1140" y="4551"/>
                  </a:lnTo>
                  <a:cubicBezTo>
                    <a:pt x="1" y="6375"/>
                    <a:pt x="1" y="8877"/>
                    <a:pt x="1" y="8877"/>
                  </a:cubicBezTo>
                  <a:lnTo>
                    <a:pt x="686" y="8646"/>
                  </a:lnTo>
                  <a:cubicBezTo>
                    <a:pt x="686" y="8646"/>
                    <a:pt x="686" y="10694"/>
                    <a:pt x="1594" y="12064"/>
                  </a:cubicBezTo>
                  <a:lnTo>
                    <a:pt x="2279" y="11603"/>
                  </a:lnTo>
                  <a:cubicBezTo>
                    <a:pt x="2279" y="11603"/>
                    <a:pt x="2957" y="12742"/>
                    <a:pt x="4096" y="13427"/>
                  </a:cubicBezTo>
                  <a:lnTo>
                    <a:pt x="4551" y="12972"/>
                  </a:lnTo>
                  <a:cubicBezTo>
                    <a:pt x="4551" y="12972"/>
                    <a:pt x="5689" y="13880"/>
                    <a:pt x="7052" y="14104"/>
                  </a:cubicBezTo>
                  <a:lnTo>
                    <a:pt x="7052" y="14104"/>
                  </a:lnTo>
                  <a:cubicBezTo>
                    <a:pt x="7005" y="14089"/>
                    <a:pt x="5401" y="13269"/>
                    <a:pt x="5161" y="2510"/>
                  </a:cubicBezTo>
                  <a:cubicBezTo>
                    <a:pt x="5161" y="2510"/>
                    <a:pt x="5819" y="1167"/>
                    <a:pt x="6924" y="333"/>
                  </a:cubicBezTo>
                  <a:cubicBezTo>
                    <a:pt x="6890" y="320"/>
                    <a:pt x="6856" y="306"/>
                    <a:pt x="6822" y="286"/>
                  </a:cubicBezTo>
                  <a:cubicBezTo>
                    <a:pt x="6487" y="102"/>
                    <a:pt x="6114" y="1"/>
                    <a:pt x="5727" y="1"/>
                  </a:cubicBezTo>
                  <a:close/>
                  <a:moveTo>
                    <a:pt x="7052" y="14104"/>
                  </a:moveTo>
                  <a:lnTo>
                    <a:pt x="7052" y="14104"/>
                  </a:lnTo>
                  <a:cubicBezTo>
                    <a:pt x="7052" y="14105"/>
                    <a:pt x="7052" y="14105"/>
                    <a:pt x="7052" y="14105"/>
                  </a:cubicBezTo>
                  <a:cubicBezTo>
                    <a:pt x="7053" y="14105"/>
                    <a:pt x="7053" y="14105"/>
                    <a:pt x="7053" y="14105"/>
                  </a:cubicBezTo>
                  <a:cubicBezTo>
                    <a:pt x="7052" y="14105"/>
                    <a:pt x="7052" y="14104"/>
                    <a:pt x="7052" y="14104"/>
                  </a:cubicBezTo>
                  <a:close/>
                </a:path>
              </a:pathLst>
            </a:custGeom>
            <a:solidFill>
              <a:srgbClr val="49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67" name="Google Shape;16967;p86"/>
            <p:cNvSpPr/>
            <p:nvPr/>
          </p:nvSpPr>
          <p:spPr>
            <a:xfrm>
              <a:off x="2725033" y="1548047"/>
              <a:ext cx="91307" cy="91175"/>
            </a:xfrm>
            <a:custGeom>
              <a:avLst/>
              <a:gdLst/>
              <a:ahLst/>
              <a:cxnLst/>
              <a:rect l="l" t="t" r="r" b="b"/>
              <a:pathLst>
                <a:path w="3481" h="3476" extrusionOk="0">
                  <a:moveTo>
                    <a:pt x="2619" y="1"/>
                  </a:moveTo>
                  <a:cubicBezTo>
                    <a:pt x="2565" y="1"/>
                    <a:pt x="2510" y="6"/>
                    <a:pt x="2455" y="17"/>
                  </a:cubicBezTo>
                  <a:cubicBezTo>
                    <a:pt x="1879" y="126"/>
                    <a:pt x="841" y="600"/>
                    <a:pt x="0" y="1265"/>
                  </a:cubicBezTo>
                  <a:lnTo>
                    <a:pt x="2191" y="3475"/>
                  </a:lnTo>
                  <a:cubicBezTo>
                    <a:pt x="2875" y="2770"/>
                    <a:pt x="3370" y="1570"/>
                    <a:pt x="3438" y="892"/>
                  </a:cubicBezTo>
                  <a:cubicBezTo>
                    <a:pt x="3481" y="405"/>
                    <a:pt x="3087" y="1"/>
                    <a:pt x="2619" y="1"/>
                  </a:cubicBezTo>
                  <a:close/>
                </a:path>
              </a:pathLst>
            </a:custGeom>
            <a:solidFill>
              <a:srgbClr val="C8D3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68" name="Google Shape;16968;p86"/>
            <p:cNvSpPr/>
            <p:nvPr/>
          </p:nvSpPr>
          <p:spPr>
            <a:xfrm>
              <a:off x="2740509" y="1563732"/>
              <a:ext cx="66782" cy="71739"/>
            </a:xfrm>
            <a:custGeom>
              <a:avLst/>
              <a:gdLst/>
              <a:ahLst/>
              <a:cxnLst/>
              <a:rect l="l" t="t" r="r" b="b"/>
              <a:pathLst>
                <a:path w="2546" h="2735" extrusionOk="0">
                  <a:moveTo>
                    <a:pt x="2055" y="1"/>
                  </a:moveTo>
                  <a:cubicBezTo>
                    <a:pt x="2044" y="1"/>
                    <a:pt x="2032" y="1"/>
                    <a:pt x="2021" y="2"/>
                  </a:cubicBezTo>
                  <a:cubicBezTo>
                    <a:pt x="1729" y="29"/>
                    <a:pt x="699" y="735"/>
                    <a:pt x="0" y="1264"/>
                  </a:cubicBezTo>
                  <a:lnTo>
                    <a:pt x="1465" y="2735"/>
                  </a:lnTo>
                  <a:cubicBezTo>
                    <a:pt x="1885" y="2118"/>
                    <a:pt x="2313" y="1331"/>
                    <a:pt x="2421" y="911"/>
                  </a:cubicBezTo>
                  <a:cubicBezTo>
                    <a:pt x="2545" y="440"/>
                    <a:pt x="2360" y="1"/>
                    <a:pt x="2055" y="1"/>
                  </a:cubicBezTo>
                  <a:close/>
                </a:path>
              </a:pathLst>
            </a:custGeom>
            <a:solidFill>
              <a:srgbClr val="B6C5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69" name="Google Shape;16969;p86"/>
            <p:cNvSpPr/>
            <p:nvPr/>
          </p:nvSpPr>
          <p:spPr>
            <a:xfrm>
              <a:off x="2539666" y="1548047"/>
              <a:ext cx="91307" cy="91175"/>
            </a:xfrm>
            <a:custGeom>
              <a:avLst/>
              <a:gdLst/>
              <a:ahLst/>
              <a:cxnLst/>
              <a:rect l="l" t="t" r="r" b="b"/>
              <a:pathLst>
                <a:path w="3481" h="3476" extrusionOk="0">
                  <a:moveTo>
                    <a:pt x="860" y="1"/>
                  </a:moveTo>
                  <a:cubicBezTo>
                    <a:pt x="388" y="1"/>
                    <a:pt x="0" y="405"/>
                    <a:pt x="43" y="892"/>
                  </a:cubicBezTo>
                  <a:cubicBezTo>
                    <a:pt x="111" y="1570"/>
                    <a:pt x="605" y="2770"/>
                    <a:pt x="1290" y="3475"/>
                  </a:cubicBezTo>
                  <a:lnTo>
                    <a:pt x="3480" y="1272"/>
                  </a:lnTo>
                  <a:cubicBezTo>
                    <a:pt x="2640" y="600"/>
                    <a:pt x="1595" y="126"/>
                    <a:pt x="1026" y="17"/>
                  </a:cubicBezTo>
                  <a:cubicBezTo>
                    <a:pt x="970" y="6"/>
                    <a:pt x="915" y="1"/>
                    <a:pt x="860" y="1"/>
                  </a:cubicBezTo>
                  <a:close/>
                </a:path>
              </a:pathLst>
            </a:custGeom>
            <a:solidFill>
              <a:srgbClr val="C8D3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70" name="Google Shape;16970;p86"/>
            <p:cNvSpPr/>
            <p:nvPr/>
          </p:nvSpPr>
          <p:spPr>
            <a:xfrm>
              <a:off x="2548532" y="1563732"/>
              <a:ext cx="66782" cy="71739"/>
            </a:xfrm>
            <a:custGeom>
              <a:avLst/>
              <a:gdLst/>
              <a:ahLst/>
              <a:cxnLst/>
              <a:rect l="l" t="t" r="r" b="b"/>
              <a:pathLst>
                <a:path w="2546" h="2735" extrusionOk="0">
                  <a:moveTo>
                    <a:pt x="497" y="1"/>
                  </a:moveTo>
                  <a:cubicBezTo>
                    <a:pt x="186" y="1"/>
                    <a:pt x="1" y="440"/>
                    <a:pt x="125" y="911"/>
                  </a:cubicBezTo>
                  <a:cubicBezTo>
                    <a:pt x="240" y="1331"/>
                    <a:pt x="661" y="2118"/>
                    <a:pt x="1088" y="2735"/>
                  </a:cubicBezTo>
                  <a:lnTo>
                    <a:pt x="2546" y="1264"/>
                  </a:lnTo>
                  <a:cubicBezTo>
                    <a:pt x="1847" y="735"/>
                    <a:pt x="817" y="29"/>
                    <a:pt x="532" y="2"/>
                  </a:cubicBezTo>
                  <a:cubicBezTo>
                    <a:pt x="520" y="1"/>
                    <a:pt x="509" y="1"/>
                    <a:pt x="497" y="1"/>
                  </a:cubicBezTo>
                  <a:close/>
                </a:path>
              </a:pathLst>
            </a:custGeom>
            <a:solidFill>
              <a:srgbClr val="B6C5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71" name="Google Shape;16971;p86"/>
            <p:cNvSpPr/>
            <p:nvPr/>
          </p:nvSpPr>
          <p:spPr>
            <a:xfrm>
              <a:off x="2540767" y="1577975"/>
              <a:ext cx="274471" cy="250654"/>
            </a:xfrm>
            <a:custGeom>
              <a:avLst/>
              <a:gdLst/>
              <a:ahLst/>
              <a:cxnLst/>
              <a:rect l="l" t="t" r="r" b="b"/>
              <a:pathLst>
                <a:path w="10464" h="9556" extrusionOk="0">
                  <a:moveTo>
                    <a:pt x="3244" y="1"/>
                  </a:moveTo>
                  <a:cubicBezTo>
                    <a:pt x="2970" y="1"/>
                    <a:pt x="2711" y="63"/>
                    <a:pt x="2503" y="226"/>
                  </a:cubicBezTo>
                  <a:cubicBezTo>
                    <a:pt x="455" y="1819"/>
                    <a:pt x="1" y="6369"/>
                    <a:pt x="224" y="7277"/>
                  </a:cubicBezTo>
                  <a:cubicBezTo>
                    <a:pt x="394" y="7942"/>
                    <a:pt x="1818" y="9095"/>
                    <a:pt x="3411" y="9556"/>
                  </a:cubicBezTo>
                  <a:lnTo>
                    <a:pt x="7053" y="9556"/>
                  </a:lnTo>
                  <a:cubicBezTo>
                    <a:pt x="8646" y="9095"/>
                    <a:pt x="10077" y="7942"/>
                    <a:pt x="10239" y="7277"/>
                  </a:cubicBezTo>
                  <a:cubicBezTo>
                    <a:pt x="10463" y="6369"/>
                    <a:pt x="10009" y="1819"/>
                    <a:pt x="7961" y="226"/>
                  </a:cubicBezTo>
                  <a:cubicBezTo>
                    <a:pt x="7753" y="63"/>
                    <a:pt x="7494" y="1"/>
                    <a:pt x="7219" y="1"/>
                  </a:cubicBezTo>
                  <a:cubicBezTo>
                    <a:pt x="6311" y="1"/>
                    <a:pt x="5229" y="680"/>
                    <a:pt x="5229" y="680"/>
                  </a:cubicBezTo>
                  <a:cubicBezTo>
                    <a:pt x="5229" y="680"/>
                    <a:pt x="4150" y="1"/>
                    <a:pt x="3244" y="1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72" name="Google Shape;16972;p86"/>
            <p:cNvSpPr/>
            <p:nvPr/>
          </p:nvSpPr>
          <p:spPr>
            <a:xfrm>
              <a:off x="2540767" y="1577949"/>
              <a:ext cx="87530" cy="229513"/>
            </a:xfrm>
            <a:custGeom>
              <a:avLst/>
              <a:gdLst/>
              <a:ahLst/>
              <a:cxnLst/>
              <a:rect l="l" t="t" r="r" b="b"/>
              <a:pathLst>
                <a:path w="3337" h="8750" extrusionOk="0">
                  <a:moveTo>
                    <a:pt x="3248" y="1"/>
                  </a:moveTo>
                  <a:cubicBezTo>
                    <a:pt x="2970" y="1"/>
                    <a:pt x="2711" y="61"/>
                    <a:pt x="2503" y="227"/>
                  </a:cubicBezTo>
                  <a:cubicBezTo>
                    <a:pt x="455" y="1820"/>
                    <a:pt x="1" y="6370"/>
                    <a:pt x="224" y="7278"/>
                  </a:cubicBezTo>
                  <a:cubicBezTo>
                    <a:pt x="326" y="7678"/>
                    <a:pt x="882" y="8255"/>
                    <a:pt x="1655" y="8750"/>
                  </a:cubicBezTo>
                  <a:cubicBezTo>
                    <a:pt x="1648" y="8709"/>
                    <a:pt x="1635" y="8662"/>
                    <a:pt x="1628" y="8621"/>
                  </a:cubicBezTo>
                  <a:cubicBezTo>
                    <a:pt x="1452" y="7529"/>
                    <a:pt x="1865" y="2688"/>
                    <a:pt x="3337" y="3"/>
                  </a:cubicBezTo>
                  <a:cubicBezTo>
                    <a:pt x="3307" y="2"/>
                    <a:pt x="3277" y="1"/>
                    <a:pt x="3248" y="1"/>
                  </a:cubicBezTo>
                  <a:close/>
                </a:path>
              </a:pathLst>
            </a:custGeom>
            <a:solidFill>
              <a:srgbClr val="C8D3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73" name="Google Shape;16973;p86"/>
            <p:cNvSpPr/>
            <p:nvPr/>
          </p:nvSpPr>
          <p:spPr>
            <a:xfrm>
              <a:off x="2544676" y="1735067"/>
              <a:ext cx="266471" cy="93562"/>
            </a:xfrm>
            <a:custGeom>
              <a:avLst/>
              <a:gdLst/>
              <a:ahLst/>
              <a:cxnLst/>
              <a:rect l="l" t="t" r="r" b="b"/>
              <a:pathLst>
                <a:path w="10159" h="3567" extrusionOk="0">
                  <a:moveTo>
                    <a:pt x="48" y="0"/>
                  </a:moveTo>
                  <a:lnTo>
                    <a:pt x="48" y="0"/>
                  </a:lnTo>
                  <a:cubicBezTo>
                    <a:pt x="1" y="597"/>
                    <a:pt x="14" y="1058"/>
                    <a:pt x="69" y="1288"/>
                  </a:cubicBezTo>
                  <a:cubicBezTo>
                    <a:pt x="238" y="1953"/>
                    <a:pt x="1662" y="3112"/>
                    <a:pt x="3256" y="3567"/>
                  </a:cubicBezTo>
                  <a:lnTo>
                    <a:pt x="6904" y="3567"/>
                  </a:lnTo>
                  <a:cubicBezTo>
                    <a:pt x="8497" y="3112"/>
                    <a:pt x="9921" y="1953"/>
                    <a:pt x="10090" y="1288"/>
                  </a:cubicBezTo>
                  <a:cubicBezTo>
                    <a:pt x="10145" y="1058"/>
                    <a:pt x="10158" y="597"/>
                    <a:pt x="10111" y="0"/>
                  </a:cubicBezTo>
                  <a:lnTo>
                    <a:pt x="10111" y="0"/>
                  </a:lnTo>
                  <a:cubicBezTo>
                    <a:pt x="10111" y="48"/>
                    <a:pt x="10097" y="102"/>
                    <a:pt x="10090" y="149"/>
                  </a:cubicBezTo>
                  <a:cubicBezTo>
                    <a:pt x="9921" y="814"/>
                    <a:pt x="8497" y="1973"/>
                    <a:pt x="6904" y="2428"/>
                  </a:cubicBezTo>
                  <a:lnTo>
                    <a:pt x="3256" y="2428"/>
                  </a:lnTo>
                  <a:cubicBezTo>
                    <a:pt x="1662" y="1966"/>
                    <a:pt x="238" y="814"/>
                    <a:pt x="69" y="149"/>
                  </a:cubicBezTo>
                  <a:cubicBezTo>
                    <a:pt x="62" y="102"/>
                    <a:pt x="48" y="48"/>
                    <a:pt x="48" y="0"/>
                  </a:cubicBezTo>
                  <a:close/>
                </a:path>
              </a:pathLst>
            </a:custGeom>
            <a:solidFill>
              <a:srgbClr val="E7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74" name="Google Shape;16974;p86"/>
            <p:cNvSpPr/>
            <p:nvPr/>
          </p:nvSpPr>
          <p:spPr>
            <a:xfrm>
              <a:off x="2628454" y="1810478"/>
              <a:ext cx="99097" cy="41994"/>
            </a:xfrm>
            <a:custGeom>
              <a:avLst/>
              <a:gdLst/>
              <a:ahLst/>
              <a:cxnLst/>
              <a:rect l="l" t="t" r="r" b="b"/>
              <a:pathLst>
                <a:path w="3778" h="1601" extrusionOk="0">
                  <a:moveTo>
                    <a:pt x="1886" y="0"/>
                  </a:moveTo>
                  <a:lnTo>
                    <a:pt x="1" y="319"/>
                  </a:lnTo>
                  <a:cubicBezTo>
                    <a:pt x="123" y="1058"/>
                    <a:pt x="760" y="1600"/>
                    <a:pt x="1506" y="1600"/>
                  </a:cubicBezTo>
                  <a:lnTo>
                    <a:pt x="2272" y="1600"/>
                  </a:lnTo>
                  <a:cubicBezTo>
                    <a:pt x="3011" y="1600"/>
                    <a:pt x="3649" y="1058"/>
                    <a:pt x="3777" y="325"/>
                  </a:cubicBezTo>
                  <a:lnTo>
                    <a:pt x="1886" y="0"/>
                  </a:lnTo>
                  <a:close/>
                </a:path>
              </a:pathLst>
            </a:custGeom>
            <a:solidFill>
              <a:srgbClr val="D7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75" name="Google Shape;16975;p86"/>
            <p:cNvSpPr/>
            <p:nvPr/>
          </p:nvSpPr>
          <p:spPr>
            <a:xfrm>
              <a:off x="2606395" y="1762976"/>
              <a:ext cx="143216" cy="59621"/>
            </a:xfrm>
            <a:custGeom>
              <a:avLst/>
              <a:gdLst/>
              <a:ahLst/>
              <a:cxnLst/>
              <a:rect l="l" t="t" r="r" b="b"/>
              <a:pathLst>
                <a:path w="5460" h="2273" extrusionOk="0">
                  <a:moveTo>
                    <a:pt x="1479" y="1"/>
                  </a:moveTo>
                  <a:cubicBezTo>
                    <a:pt x="658" y="1"/>
                    <a:pt x="1" y="509"/>
                    <a:pt x="1" y="1133"/>
                  </a:cubicBezTo>
                  <a:cubicBezTo>
                    <a:pt x="1" y="1764"/>
                    <a:pt x="658" y="2272"/>
                    <a:pt x="1479" y="2272"/>
                  </a:cubicBezTo>
                  <a:cubicBezTo>
                    <a:pt x="2008" y="2272"/>
                    <a:pt x="2469" y="2055"/>
                    <a:pt x="2727" y="1736"/>
                  </a:cubicBezTo>
                  <a:cubicBezTo>
                    <a:pt x="2991" y="2062"/>
                    <a:pt x="3452" y="2272"/>
                    <a:pt x="3981" y="2272"/>
                  </a:cubicBezTo>
                  <a:cubicBezTo>
                    <a:pt x="4795" y="2272"/>
                    <a:pt x="5459" y="1764"/>
                    <a:pt x="5459" y="1133"/>
                  </a:cubicBezTo>
                  <a:cubicBezTo>
                    <a:pt x="5459" y="509"/>
                    <a:pt x="4795" y="1"/>
                    <a:pt x="3981" y="1"/>
                  </a:cubicBezTo>
                  <a:cubicBezTo>
                    <a:pt x="3452" y="1"/>
                    <a:pt x="2991" y="211"/>
                    <a:pt x="2727" y="529"/>
                  </a:cubicBezTo>
                  <a:cubicBezTo>
                    <a:pt x="2469" y="211"/>
                    <a:pt x="2008" y="1"/>
                    <a:pt x="1479" y="1"/>
                  </a:cubicBezTo>
                  <a:close/>
                </a:path>
              </a:pathLst>
            </a:custGeom>
            <a:solidFill>
              <a:srgbClr val="E7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76" name="Google Shape;16976;p86"/>
            <p:cNvSpPr/>
            <p:nvPr/>
          </p:nvSpPr>
          <p:spPr>
            <a:xfrm>
              <a:off x="2601778" y="1776353"/>
              <a:ext cx="152265" cy="51935"/>
            </a:xfrm>
            <a:custGeom>
              <a:avLst/>
              <a:gdLst/>
              <a:ahLst/>
              <a:cxnLst/>
              <a:rect l="l" t="t" r="r" b="b"/>
              <a:pathLst>
                <a:path w="5805" h="1980" extrusionOk="0">
                  <a:moveTo>
                    <a:pt x="234" y="1"/>
                  </a:moveTo>
                  <a:cubicBezTo>
                    <a:pt x="121" y="1"/>
                    <a:pt x="7" y="77"/>
                    <a:pt x="7" y="230"/>
                  </a:cubicBezTo>
                  <a:cubicBezTo>
                    <a:pt x="0" y="1193"/>
                    <a:pt x="780" y="1979"/>
                    <a:pt x="1750" y="1979"/>
                  </a:cubicBezTo>
                  <a:cubicBezTo>
                    <a:pt x="1759" y="1979"/>
                    <a:pt x="1769" y="1979"/>
                    <a:pt x="1778" y="1979"/>
                  </a:cubicBezTo>
                  <a:cubicBezTo>
                    <a:pt x="2161" y="1979"/>
                    <a:pt x="2530" y="1844"/>
                    <a:pt x="2828" y="1599"/>
                  </a:cubicBezTo>
                  <a:cubicBezTo>
                    <a:pt x="2852" y="1582"/>
                    <a:pt x="2879" y="1574"/>
                    <a:pt x="2905" y="1574"/>
                  </a:cubicBezTo>
                  <a:cubicBezTo>
                    <a:pt x="2931" y="1574"/>
                    <a:pt x="2957" y="1582"/>
                    <a:pt x="2977" y="1599"/>
                  </a:cubicBezTo>
                  <a:cubicBezTo>
                    <a:pt x="3282" y="1844"/>
                    <a:pt x="3651" y="1979"/>
                    <a:pt x="4034" y="1979"/>
                  </a:cubicBezTo>
                  <a:cubicBezTo>
                    <a:pt x="4043" y="1979"/>
                    <a:pt x="4053" y="1979"/>
                    <a:pt x="4062" y="1979"/>
                  </a:cubicBezTo>
                  <a:cubicBezTo>
                    <a:pt x="5025" y="1979"/>
                    <a:pt x="5805" y="1193"/>
                    <a:pt x="5805" y="230"/>
                  </a:cubicBezTo>
                  <a:cubicBezTo>
                    <a:pt x="5805" y="77"/>
                    <a:pt x="5691" y="1"/>
                    <a:pt x="5578" y="1"/>
                  </a:cubicBezTo>
                  <a:cubicBezTo>
                    <a:pt x="5464" y="1"/>
                    <a:pt x="5350" y="77"/>
                    <a:pt x="5350" y="230"/>
                  </a:cubicBezTo>
                  <a:cubicBezTo>
                    <a:pt x="5350" y="942"/>
                    <a:pt x="4781" y="1525"/>
                    <a:pt x="4062" y="1525"/>
                  </a:cubicBezTo>
                  <a:cubicBezTo>
                    <a:pt x="3771" y="1525"/>
                    <a:pt x="3493" y="1430"/>
                    <a:pt x="3269" y="1247"/>
                  </a:cubicBezTo>
                  <a:cubicBezTo>
                    <a:pt x="3164" y="1162"/>
                    <a:pt x="3035" y="1120"/>
                    <a:pt x="2906" y="1120"/>
                  </a:cubicBezTo>
                  <a:cubicBezTo>
                    <a:pt x="2777" y="1120"/>
                    <a:pt x="2648" y="1162"/>
                    <a:pt x="2543" y="1247"/>
                  </a:cubicBezTo>
                  <a:cubicBezTo>
                    <a:pt x="2326" y="1424"/>
                    <a:pt x="2052" y="1525"/>
                    <a:pt x="1777" y="1525"/>
                  </a:cubicBezTo>
                  <a:cubicBezTo>
                    <a:pt x="1768" y="1525"/>
                    <a:pt x="1759" y="1525"/>
                    <a:pt x="1750" y="1525"/>
                  </a:cubicBezTo>
                  <a:cubicBezTo>
                    <a:pt x="1031" y="1525"/>
                    <a:pt x="455" y="942"/>
                    <a:pt x="462" y="230"/>
                  </a:cubicBezTo>
                  <a:cubicBezTo>
                    <a:pt x="462" y="77"/>
                    <a:pt x="348" y="1"/>
                    <a:pt x="234" y="1"/>
                  </a:cubicBezTo>
                  <a:close/>
                </a:path>
              </a:pathLst>
            </a:custGeom>
            <a:solidFill>
              <a:srgbClr val="C9D4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77" name="Google Shape;16977;p86"/>
            <p:cNvSpPr/>
            <p:nvPr/>
          </p:nvSpPr>
          <p:spPr>
            <a:xfrm>
              <a:off x="2640022" y="1759434"/>
              <a:ext cx="75778" cy="31633"/>
            </a:xfrm>
            <a:custGeom>
              <a:avLst/>
              <a:gdLst/>
              <a:ahLst/>
              <a:cxnLst/>
              <a:rect l="l" t="t" r="r" b="b"/>
              <a:pathLst>
                <a:path w="2889" h="1206" extrusionOk="0">
                  <a:moveTo>
                    <a:pt x="407" y="0"/>
                  </a:moveTo>
                  <a:cubicBezTo>
                    <a:pt x="129" y="0"/>
                    <a:pt x="0" y="353"/>
                    <a:pt x="217" y="529"/>
                  </a:cubicBezTo>
                  <a:lnTo>
                    <a:pt x="705" y="936"/>
                  </a:lnTo>
                  <a:cubicBezTo>
                    <a:pt x="919" y="1115"/>
                    <a:pt x="1184" y="1205"/>
                    <a:pt x="1448" y="1205"/>
                  </a:cubicBezTo>
                  <a:cubicBezTo>
                    <a:pt x="1712" y="1205"/>
                    <a:pt x="1977" y="1115"/>
                    <a:pt x="2190" y="936"/>
                  </a:cubicBezTo>
                  <a:lnTo>
                    <a:pt x="2672" y="529"/>
                  </a:lnTo>
                  <a:cubicBezTo>
                    <a:pt x="2889" y="353"/>
                    <a:pt x="2767" y="0"/>
                    <a:pt x="2482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78" name="Google Shape;16978;p86"/>
            <p:cNvSpPr/>
            <p:nvPr/>
          </p:nvSpPr>
          <p:spPr>
            <a:xfrm>
              <a:off x="2672022" y="1606697"/>
              <a:ext cx="11961" cy="60801"/>
            </a:xfrm>
            <a:custGeom>
              <a:avLst/>
              <a:gdLst/>
              <a:ahLst/>
              <a:cxnLst/>
              <a:rect l="l" t="t" r="r" b="b"/>
              <a:pathLst>
                <a:path w="456" h="2318" extrusionOk="0">
                  <a:moveTo>
                    <a:pt x="228" y="0"/>
                  </a:moveTo>
                  <a:cubicBezTo>
                    <a:pt x="114" y="0"/>
                    <a:pt x="1" y="76"/>
                    <a:pt x="1" y="229"/>
                  </a:cubicBezTo>
                  <a:lnTo>
                    <a:pt x="1" y="2087"/>
                  </a:lnTo>
                  <a:cubicBezTo>
                    <a:pt x="1" y="2216"/>
                    <a:pt x="103" y="2317"/>
                    <a:pt x="225" y="2317"/>
                  </a:cubicBezTo>
                  <a:cubicBezTo>
                    <a:pt x="353" y="2317"/>
                    <a:pt x="455" y="2216"/>
                    <a:pt x="455" y="2087"/>
                  </a:cubicBezTo>
                  <a:lnTo>
                    <a:pt x="455" y="229"/>
                  </a:lnTo>
                  <a:cubicBezTo>
                    <a:pt x="455" y="76"/>
                    <a:pt x="342" y="0"/>
                    <a:pt x="228" y="0"/>
                  </a:cubicBezTo>
                  <a:close/>
                </a:path>
              </a:pathLst>
            </a:custGeom>
            <a:solidFill>
              <a:srgbClr val="E3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79" name="Google Shape;16979;p86"/>
            <p:cNvSpPr/>
            <p:nvPr/>
          </p:nvSpPr>
          <p:spPr>
            <a:xfrm>
              <a:off x="2600362" y="1685256"/>
              <a:ext cx="35778" cy="41811"/>
            </a:xfrm>
            <a:custGeom>
              <a:avLst/>
              <a:gdLst/>
              <a:ahLst/>
              <a:cxnLst/>
              <a:rect l="l" t="t" r="r" b="b"/>
              <a:pathLst>
                <a:path w="1364" h="1594" extrusionOk="0">
                  <a:moveTo>
                    <a:pt x="685" y="1"/>
                  </a:moveTo>
                  <a:cubicBezTo>
                    <a:pt x="305" y="7"/>
                    <a:pt x="0" y="312"/>
                    <a:pt x="7" y="685"/>
                  </a:cubicBezTo>
                  <a:lnTo>
                    <a:pt x="7" y="916"/>
                  </a:lnTo>
                  <a:cubicBezTo>
                    <a:pt x="0" y="1289"/>
                    <a:pt x="305" y="1594"/>
                    <a:pt x="685" y="1594"/>
                  </a:cubicBezTo>
                  <a:cubicBezTo>
                    <a:pt x="1058" y="1594"/>
                    <a:pt x="1363" y="1289"/>
                    <a:pt x="1363" y="916"/>
                  </a:cubicBezTo>
                  <a:lnTo>
                    <a:pt x="1363" y="685"/>
                  </a:lnTo>
                  <a:cubicBezTo>
                    <a:pt x="1363" y="306"/>
                    <a:pt x="1058" y="1"/>
                    <a:pt x="685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80" name="Google Shape;16980;p86"/>
            <p:cNvSpPr/>
            <p:nvPr/>
          </p:nvSpPr>
          <p:spPr>
            <a:xfrm>
              <a:off x="2618330" y="1685256"/>
              <a:ext cx="17810" cy="29955"/>
            </a:xfrm>
            <a:custGeom>
              <a:avLst/>
              <a:gdLst/>
              <a:ahLst/>
              <a:cxnLst/>
              <a:rect l="l" t="t" r="r" b="b"/>
              <a:pathLst>
                <a:path w="679" h="1142" extrusionOk="0">
                  <a:moveTo>
                    <a:pt x="0" y="1"/>
                  </a:moveTo>
                  <a:lnTo>
                    <a:pt x="0" y="801"/>
                  </a:lnTo>
                  <a:cubicBezTo>
                    <a:pt x="0" y="1028"/>
                    <a:pt x="170" y="1141"/>
                    <a:pt x="339" y="1141"/>
                  </a:cubicBezTo>
                  <a:cubicBezTo>
                    <a:pt x="509" y="1141"/>
                    <a:pt x="678" y="1028"/>
                    <a:pt x="678" y="801"/>
                  </a:cubicBezTo>
                  <a:lnTo>
                    <a:pt x="678" y="685"/>
                  </a:lnTo>
                  <a:cubicBezTo>
                    <a:pt x="678" y="306"/>
                    <a:pt x="373" y="1"/>
                    <a:pt x="0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81" name="Google Shape;16981;p86"/>
            <p:cNvSpPr/>
            <p:nvPr/>
          </p:nvSpPr>
          <p:spPr>
            <a:xfrm>
              <a:off x="2612270" y="1691315"/>
              <a:ext cx="11935" cy="11935"/>
            </a:xfrm>
            <a:custGeom>
              <a:avLst/>
              <a:gdLst/>
              <a:ahLst/>
              <a:cxnLst/>
              <a:rect l="l" t="t" r="r" b="b"/>
              <a:pathLst>
                <a:path w="455" h="455" extrusionOk="0">
                  <a:moveTo>
                    <a:pt x="231" y="0"/>
                  </a:moveTo>
                  <a:cubicBezTo>
                    <a:pt x="102" y="0"/>
                    <a:pt x="1" y="102"/>
                    <a:pt x="1" y="224"/>
                  </a:cubicBezTo>
                  <a:cubicBezTo>
                    <a:pt x="1" y="353"/>
                    <a:pt x="102" y="454"/>
                    <a:pt x="231" y="454"/>
                  </a:cubicBezTo>
                  <a:cubicBezTo>
                    <a:pt x="353" y="454"/>
                    <a:pt x="455" y="353"/>
                    <a:pt x="455" y="224"/>
                  </a:cubicBezTo>
                  <a:cubicBezTo>
                    <a:pt x="455" y="102"/>
                    <a:pt x="353" y="0"/>
                    <a:pt x="2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82" name="Google Shape;16982;p86"/>
            <p:cNvSpPr/>
            <p:nvPr/>
          </p:nvSpPr>
          <p:spPr>
            <a:xfrm>
              <a:off x="2719709" y="1685256"/>
              <a:ext cx="35935" cy="41811"/>
            </a:xfrm>
            <a:custGeom>
              <a:avLst/>
              <a:gdLst/>
              <a:ahLst/>
              <a:cxnLst/>
              <a:rect l="l" t="t" r="r" b="b"/>
              <a:pathLst>
                <a:path w="1370" h="1594" extrusionOk="0">
                  <a:moveTo>
                    <a:pt x="685" y="1"/>
                  </a:moveTo>
                  <a:cubicBezTo>
                    <a:pt x="305" y="1"/>
                    <a:pt x="0" y="306"/>
                    <a:pt x="0" y="685"/>
                  </a:cubicBezTo>
                  <a:lnTo>
                    <a:pt x="0" y="916"/>
                  </a:lnTo>
                  <a:cubicBezTo>
                    <a:pt x="0" y="1289"/>
                    <a:pt x="305" y="1594"/>
                    <a:pt x="685" y="1594"/>
                  </a:cubicBezTo>
                  <a:cubicBezTo>
                    <a:pt x="1058" y="1594"/>
                    <a:pt x="1370" y="1289"/>
                    <a:pt x="1370" y="916"/>
                  </a:cubicBezTo>
                  <a:lnTo>
                    <a:pt x="1370" y="685"/>
                  </a:lnTo>
                  <a:cubicBezTo>
                    <a:pt x="1370" y="306"/>
                    <a:pt x="1058" y="1"/>
                    <a:pt x="685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83" name="Google Shape;16983;p86"/>
            <p:cNvSpPr/>
            <p:nvPr/>
          </p:nvSpPr>
          <p:spPr>
            <a:xfrm>
              <a:off x="2737650" y="1685256"/>
              <a:ext cx="17994" cy="29955"/>
            </a:xfrm>
            <a:custGeom>
              <a:avLst/>
              <a:gdLst/>
              <a:ahLst/>
              <a:cxnLst/>
              <a:rect l="l" t="t" r="r" b="b"/>
              <a:pathLst>
                <a:path w="686" h="1142" extrusionOk="0">
                  <a:moveTo>
                    <a:pt x="1" y="1"/>
                  </a:moveTo>
                  <a:lnTo>
                    <a:pt x="1" y="801"/>
                  </a:lnTo>
                  <a:cubicBezTo>
                    <a:pt x="1" y="1028"/>
                    <a:pt x="172" y="1141"/>
                    <a:pt x="343" y="1141"/>
                  </a:cubicBezTo>
                  <a:cubicBezTo>
                    <a:pt x="515" y="1141"/>
                    <a:pt x="686" y="1028"/>
                    <a:pt x="686" y="801"/>
                  </a:cubicBezTo>
                  <a:lnTo>
                    <a:pt x="686" y="685"/>
                  </a:lnTo>
                  <a:cubicBezTo>
                    <a:pt x="686" y="306"/>
                    <a:pt x="374" y="1"/>
                    <a:pt x="1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84" name="Google Shape;16984;p86"/>
            <p:cNvSpPr/>
            <p:nvPr/>
          </p:nvSpPr>
          <p:spPr>
            <a:xfrm>
              <a:off x="2731617" y="1691315"/>
              <a:ext cx="11935" cy="11935"/>
            </a:xfrm>
            <a:custGeom>
              <a:avLst/>
              <a:gdLst/>
              <a:ahLst/>
              <a:cxnLst/>
              <a:rect l="l" t="t" r="r" b="b"/>
              <a:pathLst>
                <a:path w="455" h="455" extrusionOk="0">
                  <a:moveTo>
                    <a:pt x="231" y="0"/>
                  </a:moveTo>
                  <a:cubicBezTo>
                    <a:pt x="102" y="0"/>
                    <a:pt x="0" y="102"/>
                    <a:pt x="0" y="224"/>
                  </a:cubicBezTo>
                  <a:cubicBezTo>
                    <a:pt x="0" y="353"/>
                    <a:pt x="102" y="454"/>
                    <a:pt x="231" y="454"/>
                  </a:cubicBezTo>
                  <a:cubicBezTo>
                    <a:pt x="353" y="454"/>
                    <a:pt x="455" y="353"/>
                    <a:pt x="455" y="224"/>
                  </a:cubicBezTo>
                  <a:cubicBezTo>
                    <a:pt x="455" y="102"/>
                    <a:pt x="353" y="0"/>
                    <a:pt x="2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85" name="Google Shape;16985;p86"/>
            <p:cNvSpPr/>
            <p:nvPr/>
          </p:nvSpPr>
          <p:spPr>
            <a:xfrm>
              <a:off x="2640022" y="1759434"/>
              <a:ext cx="48762" cy="31528"/>
            </a:xfrm>
            <a:custGeom>
              <a:avLst/>
              <a:gdLst/>
              <a:ahLst/>
              <a:cxnLst/>
              <a:rect l="l" t="t" r="r" b="b"/>
              <a:pathLst>
                <a:path w="1859" h="1202" extrusionOk="0">
                  <a:moveTo>
                    <a:pt x="407" y="0"/>
                  </a:moveTo>
                  <a:cubicBezTo>
                    <a:pt x="129" y="0"/>
                    <a:pt x="0" y="353"/>
                    <a:pt x="217" y="529"/>
                  </a:cubicBezTo>
                  <a:lnTo>
                    <a:pt x="705" y="936"/>
                  </a:lnTo>
                  <a:cubicBezTo>
                    <a:pt x="915" y="1110"/>
                    <a:pt x="1178" y="1201"/>
                    <a:pt x="1445" y="1201"/>
                  </a:cubicBezTo>
                  <a:cubicBezTo>
                    <a:pt x="1583" y="1201"/>
                    <a:pt x="1724" y="1177"/>
                    <a:pt x="1858" y="1126"/>
                  </a:cubicBezTo>
                  <a:cubicBezTo>
                    <a:pt x="1756" y="1065"/>
                    <a:pt x="1662" y="990"/>
                    <a:pt x="1587" y="895"/>
                  </a:cubicBezTo>
                  <a:lnTo>
                    <a:pt x="1099" y="339"/>
                  </a:lnTo>
                  <a:cubicBezTo>
                    <a:pt x="1024" y="244"/>
                    <a:pt x="984" y="122"/>
                    <a:pt x="990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86" name="Google Shape;16986;p86"/>
            <p:cNvSpPr/>
            <p:nvPr/>
          </p:nvSpPr>
          <p:spPr>
            <a:xfrm>
              <a:off x="2544859" y="1735067"/>
              <a:ext cx="39345" cy="72578"/>
            </a:xfrm>
            <a:custGeom>
              <a:avLst/>
              <a:gdLst/>
              <a:ahLst/>
              <a:cxnLst/>
              <a:rect l="l" t="t" r="r" b="b"/>
              <a:pathLst>
                <a:path w="1500" h="2767" extrusionOk="0">
                  <a:moveTo>
                    <a:pt x="41" y="0"/>
                  </a:moveTo>
                  <a:cubicBezTo>
                    <a:pt x="1" y="597"/>
                    <a:pt x="14" y="1058"/>
                    <a:pt x="68" y="1288"/>
                  </a:cubicBezTo>
                  <a:cubicBezTo>
                    <a:pt x="170" y="1688"/>
                    <a:pt x="726" y="2265"/>
                    <a:pt x="1499" y="2767"/>
                  </a:cubicBezTo>
                  <a:cubicBezTo>
                    <a:pt x="1492" y="2719"/>
                    <a:pt x="1479" y="2678"/>
                    <a:pt x="1472" y="2631"/>
                  </a:cubicBezTo>
                  <a:cubicBezTo>
                    <a:pt x="1431" y="2285"/>
                    <a:pt x="1425" y="1933"/>
                    <a:pt x="1445" y="1580"/>
                  </a:cubicBezTo>
                  <a:cubicBezTo>
                    <a:pt x="699" y="1092"/>
                    <a:pt x="163" y="536"/>
                    <a:pt x="68" y="149"/>
                  </a:cubicBezTo>
                  <a:cubicBezTo>
                    <a:pt x="55" y="102"/>
                    <a:pt x="48" y="48"/>
                    <a:pt x="41" y="0"/>
                  </a:cubicBezTo>
                  <a:close/>
                </a:path>
              </a:pathLst>
            </a:custGeom>
            <a:solidFill>
              <a:srgbClr val="D7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987" name="Google Shape;16987;p86"/>
          <p:cNvGrpSpPr/>
          <p:nvPr/>
        </p:nvGrpSpPr>
        <p:grpSpPr>
          <a:xfrm>
            <a:off x="1933569" y="1512243"/>
            <a:ext cx="393975" cy="370105"/>
            <a:chOff x="1933569" y="1512243"/>
            <a:chExt cx="393975" cy="370105"/>
          </a:xfrm>
        </p:grpSpPr>
        <p:sp>
          <p:nvSpPr>
            <p:cNvPr id="16988" name="Google Shape;16988;p86"/>
            <p:cNvSpPr/>
            <p:nvPr/>
          </p:nvSpPr>
          <p:spPr>
            <a:xfrm>
              <a:off x="2184354" y="1512243"/>
              <a:ext cx="113943" cy="113471"/>
            </a:xfrm>
            <a:custGeom>
              <a:avLst/>
              <a:gdLst/>
              <a:ahLst/>
              <a:cxnLst/>
              <a:rect l="l" t="t" r="r" b="b"/>
              <a:pathLst>
                <a:path w="4344" h="4326" extrusionOk="0">
                  <a:moveTo>
                    <a:pt x="3302" y="0"/>
                  </a:moveTo>
                  <a:cubicBezTo>
                    <a:pt x="3217" y="0"/>
                    <a:pt x="3131" y="11"/>
                    <a:pt x="3045" y="33"/>
                  </a:cubicBezTo>
                  <a:cubicBezTo>
                    <a:pt x="2340" y="209"/>
                    <a:pt x="1139" y="684"/>
                    <a:pt x="0" y="1816"/>
                  </a:cubicBezTo>
                  <a:lnTo>
                    <a:pt x="2957" y="4325"/>
                  </a:lnTo>
                  <a:cubicBezTo>
                    <a:pt x="3865" y="3410"/>
                    <a:pt x="4286" y="1904"/>
                    <a:pt x="4320" y="1057"/>
                  </a:cubicBezTo>
                  <a:cubicBezTo>
                    <a:pt x="4343" y="462"/>
                    <a:pt x="3860" y="0"/>
                    <a:pt x="3302" y="0"/>
                  </a:cubicBezTo>
                  <a:close/>
                </a:path>
              </a:pathLst>
            </a:custGeom>
            <a:solidFill>
              <a:srgbClr val="C8D3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89" name="Google Shape;16989;p86"/>
            <p:cNvSpPr/>
            <p:nvPr/>
          </p:nvSpPr>
          <p:spPr>
            <a:xfrm>
              <a:off x="2203214" y="1527273"/>
              <a:ext cx="86979" cy="92749"/>
            </a:xfrm>
            <a:custGeom>
              <a:avLst/>
              <a:gdLst/>
              <a:ahLst/>
              <a:cxnLst/>
              <a:rect l="l" t="t" r="r" b="b"/>
              <a:pathLst>
                <a:path w="3316" h="3536" extrusionOk="0">
                  <a:moveTo>
                    <a:pt x="2703" y="0"/>
                  </a:moveTo>
                  <a:cubicBezTo>
                    <a:pt x="2675" y="0"/>
                    <a:pt x="2646" y="3"/>
                    <a:pt x="2617" y="9"/>
                  </a:cubicBezTo>
                  <a:cubicBezTo>
                    <a:pt x="2217" y="91"/>
                    <a:pt x="1044" y="816"/>
                    <a:pt x="0" y="1853"/>
                  </a:cubicBezTo>
                  <a:lnTo>
                    <a:pt x="1987" y="3535"/>
                  </a:lnTo>
                  <a:cubicBezTo>
                    <a:pt x="2583" y="2830"/>
                    <a:pt x="3099" y="1650"/>
                    <a:pt x="3221" y="986"/>
                  </a:cubicBezTo>
                  <a:cubicBezTo>
                    <a:pt x="3315" y="458"/>
                    <a:pt x="3054" y="0"/>
                    <a:pt x="2703" y="0"/>
                  </a:cubicBezTo>
                  <a:close/>
                </a:path>
              </a:pathLst>
            </a:custGeom>
            <a:solidFill>
              <a:srgbClr val="BDCA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90" name="Google Shape;16990;p86"/>
            <p:cNvSpPr/>
            <p:nvPr/>
          </p:nvSpPr>
          <p:spPr>
            <a:xfrm>
              <a:off x="1962999" y="1512243"/>
              <a:ext cx="113943" cy="113471"/>
            </a:xfrm>
            <a:custGeom>
              <a:avLst/>
              <a:gdLst/>
              <a:ahLst/>
              <a:cxnLst/>
              <a:rect l="l" t="t" r="r" b="b"/>
              <a:pathLst>
                <a:path w="4344" h="4326" extrusionOk="0">
                  <a:moveTo>
                    <a:pt x="1040" y="0"/>
                  </a:moveTo>
                  <a:cubicBezTo>
                    <a:pt x="479" y="0"/>
                    <a:pt x="0" y="462"/>
                    <a:pt x="18" y="1057"/>
                  </a:cubicBezTo>
                  <a:cubicBezTo>
                    <a:pt x="52" y="1904"/>
                    <a:pt x="472" y="3410"/>
                    <a:pt x="1381" y="4325"/>
                  </a:cubicBezTo>
                  <a:lnTo>
                    <a:pt x="4344" y="1816"/>
                  </a:lnTo>
                  <a:cubicBezTo>
                    <a:pt x="3205" y="684"/>
                    <a:pt x="2004" y="209"/>
                    <a:pt x="1299" y="33"/>
                  </a:cubicBezTo>
                  <a:cubicBezTo>
                    <a:pt x="1212" y="11"/>
                    <a:pt x="1125" y="0"/>
                    <a:pt x="1040" y="0"/>
                  </a:cubicBezTo>
                  <a:close/>
                </a:path>
              </a:pathLst>
            </a:custGeom>
            <a:solidFill>
              <a:srgbClr val="C8D3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91" name="Google Shape;16991;p86"/>
            <p:cNvSpPr/>
            <p:nvPr/>
          </p:nvSpPr>
          <p:spPr>
            <a:xfrm>
              <a:off x="1970947" y="1527273"/>
              <a:ext cx="87162" cy="92749"/>
            </a:xfrm>
            <a:custGeom>
              <a:avLst/>
              <a:gdLst/>
              <a:ahLst/>
              <a:cxnLst/>
              <a:rect l="l" t="t" r="r" b="b"/>
              <a:pathLst>
                <a:path w="3323" h="3536" extrusionOk="0">
                  <a:moveTo>
                    <a:pt x="619" y="0"/>
                  </a:moveTo>
                  <a:cubicBezTo>
                    <a:pt x="267" y="0"/>
                    <a:pt x="1" y="458"/>
                    <a:pt x="101" y="986"/>
                  </a:cubicBezTo>
                  <a:cubicBezTo>
                    <a:pt x="223" y="1650"/>
                    <a:pt x="739" y="2830"/>
                    <a:pt x="1335" y="3535"/>
                  </a:cubicBezTo>
                  <a:lnTo>
                    <a:pt x="3322" y="1853"/>
                  </a:lnTo>
                  <a:cubicBezTo>
                    <a:pt x="2271" y="816"/>
                    <a:pt x="1098" y="91"/>
                    <a:pt x="705" y="9"/>
                  </a:cubicBezTo>
                  <a:cubicBezTo>
                    <a:pt x="676" y="3"/>
                    <a:pt x="647" y="0"/>
                    <a:pt x="619" y="0"/>
                  </a:cubicBezTo>
                  <a:close/>
                </a:path>
              </a:pathLst>
            </a:custGeom>
            <a:solidFill>
              <a:srgbClr val="BDCA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92" name="Google Shape;16992;p86"/>
            <p:cNvSpPr/>
            <p:nvPr/>
          </p:nvSpPr>
          <p:spPr>
            <a:xfrm>
              <a:off x="1933569" y="1542093"/>
              <a:ext cx="393975" cy="328347"/>
            </a:xfrm>
            <a:custGeom>
              <a:avLst/>
              <a:gdLst/>
              <a:ahLst/>
              <a:cxnLst/>
              <a:rect l="l" t="t" r="r" b="b"/>
              <a:pathLst>
                <a:path w="15020" h="12518" extrusionOk="0">
                  <a:moveTo>
                    <a:pt x="7514" y="0"/>
                  </a:moveTo>
                  <a:cubicBezTo>
                    <a:pt x="1" y="0"/>
                    <a:pt x="909" y="8645"/>
                    <a:pt x="909" y="8645"/>
                  </a:cubicBezTo>
                  <a:lnTo>
                    <a:pt x="1777" y="8327"/>
                  </a:lnTo>
                  <a:cubicBezTo>
                    <a:pt x="1845" y="9452"/>
                    <a:pt x="2089" y="10557"/>
                    <a:pt x="2509" y="11602"/>
                  </a:cubicBezTo>
                  <a:lnTo>
                    <a:pt x="3160" y="10835"/>
                  </a:lnTo>
                  <a:cubicBezTo>
                    <a:pt x="3642" y="11744"/>
                    <a:pt x="4557" y="12517"/>
                    <a:pt x="4557" y="12517"/>
                  </a:cubicBezTo>
                  <a:lnTo>
                    <a:pt x="5235" y="11602"/>
                  </a:lnTo>
                  <a:lnTo>
                    <a:pt x="9785" y="11602"/>
                  </a:lnTo>
                  <a:lnTo>
                    <a:pt x="10470" y="12517"/>
                  </a:lnTo>
                  <a:cubicBezTo>
                    <a:pt x="10470" y="12517"/>
                    <a:pt x="11379" y="11744"/>
                    <a:pt x="11867" y="10835"/>
                  </a:cubicBezTo>
                  <a:lnTo>
                    <a:pt x="12518" y="11602"/>
                  </a:lnTo>
                  <a:cubicBezTo>
                    <a:pt x="12938" y="10557"/>
                    <a:pt x="13182" y="9452"/>
                    <a:pt x="13250" y="8327"/>
                  </a:cubicBezTo>
                  <a:lnTo>
                    <a:pt x="14111" y="8645"/>
                  </a:lnTo>
                  <a:cubicBezTo>
                    <a:pt x="14111" y="8645"/>
                    <a:pt x="15020" y="0"/>
                    <a:pt x="7514" y="0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93" name="Google Shape;16993;p86"/>
            <p:cNvSpPr/>
            <p:nvPr/>
          </p:nvSpPr>
          <p:spPr>
            <a:xfrm>
              <a:off x="1939445" y="1551876"/>
              <a:ext cx="190508" cy="318563"/>
            </a:xfrm>
            <a:custGeom>
              <a:avLst/>
              <a:gdLst/>
              <a:ahLst/>
              <a:cxnLst/>
              <a:rect l="l" t="t" r="r" b="b"/>
              <a:pathLst>
                <a:path w="7263" h="12145" extrusionOk="0">
                  <a:moveTo>
                    <a:pt x="4842" y="0"/>
                  </a:moveTo>
                  <a:lnTo>
                    <a:pt x="4842" y="0"/>
                  </a:lnTo>
                  <a:cubicBezTo>
                    <a:pt x="0" y="1668"/>
                    <a:pt x="692" y="8272"/>
                    <a:pt x="692" y="8272"/>
                  </a:cubicBezTo>
                  <a:lnTo>
                    <a:pt x="1553" y="7954"/>
                  </a:lnTo>
                  <a:cubicBezTo>
                    <a:pt x="1621" y="9079"/>
                    <a:pt x="1865" y="10184"/>
                    <a:pt x="2285" y="11229"/>
                  </a:cubicBezTo>
                  <a:lnTo>
                    <a:pt x="2936" y="10462"/>
                  </a:lnTo>
                  <a:cubicBezTo>
                    <a:pt x="3418" y="11371"/>
                    <a:pt x="4333" y="12144"/>
                    <a:pt x="4333" y="12144"/>
                  </a:cubicBezTo>
                  <a:lnTo>
                    <a:pt x="5011" y="11229"/>
                  </a:lnTo>
                  <a:lnTo>
                    <a:pt x="7262" y="11229"/>
                  </a:lnTo>
                  <a:cubicBezTo>
                    <a:pt x="4611" y="10246"/>
                    <a:pt x="2740" y="7764"/>
                    <a:pt x="2740" y="4862"/>
                  </a:cubicBezTo>
                  <a:cubicBezTo>
                    <a:pt x="2740" y="3017"/>
                    <a:pt x="3499" y="1261"/>
                    <a:pt x="4842" y="0"/>
                  </a:cubicBezTo>
                  <a:close/>
                </a:path>
              </a:pathLst>
            </a:custGeom>
            <a:solidFill>
              <a:srgbClr val="C8D3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94" name="Google Shape;16994;p86"/>
            <p:cNvSpPr/>
            <p:nvPr/>
          </p:nvSpPr>
          <p:spPr>
            <a:xfrm>
              <a:off x="2199122" y="1856538"/>
              <a:ext cx="23135" cy="13902"/>
            </a:xfrm>
            <a:custGeom>
              <a:avLst/>
              <a:gdLst/>
              <a:ahLst/>
              <a:cxnLst/>
              <a:rect l="l" t="t" r="r" b="b"/>
              <a:pathLst>
                <a:path w="882" h="530" extrusionOk="0">
                  <a:moveTo>
                    <a:pt x="882" y="0"/>
                  </a:moveTo>
                  <a:lnTo>
                    <a:pt x="882" y="0"/>
                  </a:lnTo>
                  <a:cubicBezTo>
                    <a:pt x="590" y="41"/>
                    <a:pt x="298" y="61"/>
                    <a:pt x="0" y="68"/>
                  </a:cubicBezTo>
                  <a:lnTo>
                    <a:pt x="346" y="529"/>
                  </a:lnTo>
                  <a:cubicBezTo>
                    <a:pt x="536" y="360"/>
                    <a:pt x="712" y="183"/>
                    <a:pt x="882" y="0"/>
                  </a:cubicBezTo>
                  <a:close/>
                </a:path>
              </a:pathLst>
            </a:custGeom>
            <a:solidFill>
              <a:srgbClr val="C8D3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95" name="Google Shape;16995;p86"/>
            <p:cNvSpPr/>
            <p:nvPr/>
          </p:nvSpPr>
          <p:spPr>
            <a:xfrm>
              <a:off x="1950461" y="1650921"/>
              <a:ext cx="120448" cy="219519"/>
            </a:xfrm>
            <a:custGeom>
              <a:avLst/>
              <a:gdLst/>
              <a:ahLst/>
              <a:cxnLst/>
              <a:rect l="l" t="t" r="r" b="b"/>
              <a:pathLst>
                <a:path w="4592" h="8369" extrusionOk="0">
                  <a:moveTo>
                    <a:pt x="814" y="1"/>
                  </a:moveTo>
                  <a:lnTo>
                    <a:pt x="814" y="1"/>
                  </a:lnTo>
                  <a:cubicBezTo>
                    <a:pt x="35" y="2218"/>
                    <a:pt x="272" y="4496"/>
                    <a:pt x="272" y="4496"/>
                  </a:cubicBezTo>
                  <a:lnTo>
                    <a:pt x="1133" y="4178"/>
                  </a:lnTo>
                  <a:cubicBezTo>
                    <a:pt x="1201" y="5303"/>
                    <a:pt x="1445" y="6408"/>
                    <a:pt x="1865" y="7453"/>
                  </a:cubicBezTo>
                  <a:lnTo>
                    <a:pt x="2516" y="6686"/>
                  </a:lnTo>
                  <a:cubicBezTo>
                    <a:pt x="2998" y="7595"/>
                    <a:pt x="3913" y="8368"/>
                    <a:pt x="3913" y="8368"/>
                  </a:cubicBezTo>
                  <a:lnTo>
                    <a:pt x="4591" y="7453"/>
                  </a:lnTo>
                  <a:cubicBezTo>
                    <a:pt x="3140" y="6212"/>
                    <a:pt x="1" y="3839"/>
                    <a:pt x="814" y="1"/>
                  </a:cubicBezTo>
                  <a:close/>
                </a:path>
              </a:pathLst>
            </a:custGeom>
            <a:solidFill>
              <a:srgbClr val="D7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96" name="Google Shape;16996;p86"/>
            <p:cNvSpPr/>
            <p:nvPr/>
          </p:nvSpPr>
          <p:spPr>
            <a:xfrm>
              <a:off x="2190230" y="1650921"/>
              <a:ext cx="120422" cy="219519"/>
            </a:xfrm>
            <a:custGeom>
              <a:avLst/>
              <a:gdLst/>
              <a:ahLst/>
              <a:cxnLst/>
              <a:rect l="l" t="t" r="r" b="b"/>
              <a:pathLst>
                <a:path w="4591" h="8369" extrusionOk="0">
                  <a:moveTo>
                    <a:pt x="3784" y="1"/>
                  </a:moveTo>
                  <a:cubicBezTo>
                    <a:pt x="4591" y="3839"/>
                    <a:pt x="1451" y="6212"/>
                    <a:pt x="0" y="7453"/>
                  </a:cubicBezTo>
                  <a:lnTo>
                    <a:pt x="685" y="8368"/>
                  </a:lnTo>
                  <a:cubicBezTo>
                    <a:pt x="685" y="8368"/>
                    <a:pt x="1594" y="7595"/>
                    <a:pt x="2082" y="6686"/>
                  </a:cubicBezTo>
                  <a:lnTo>
                    <a:pt x="2733" y="7453"/>
                  </a:lnTo>
                  <a:cubicBezTo>
                    <a:pt x="3153" y="6408"/>
                    <a:pt x="3397" y="5303"/>
                    <a:pt x="3465" y="4178"/>
                  </a:cubicBezTo>
                  <a:lnTo>
                    <a:pt x="4326" y="4496"/>
                  </a:lnTo>
                  <a:cubicBezTo>
                    <a:pt x="4326" y="4496"/>
                    <a:pt x="4563" y="2218"/>
                    <a:pt x="3784" y="1"/>
                  </a:cubicBezTo>
                  <a:close/>
                </a:path>
              </a:pathLst>
            </a:custGeom>
            <a:solidFill>
              <a:srgbClr val="E7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97" name="Google Shape;16997;p86"/>
            <p:cNvSpPr/>
            <p:nvPr/>
          </p:nvSpPr>
          <p:spPr>
            <a:xfrm>
              <a:off x="2071408" y="1828603"/>
              <a:ext cx="118114" cy="53745"/>
            </a:xfrm>
            <a:custGeom>
              <a:avLst/>
              <a:gdLst/>
              <a:ahLst/>
              <a:cxnLst/>
              <a:rect l="l" t="t" r="r" b="b"/>
              <a:pathLst>
                <a:path w="4503" h="2049" extrusionOk="0">
                  <a:moveTo>
                    <a:pt x="2259" y="1"/>
                  </a:moveTo>
                  <a:lnTo>
                    <a:pt x="1" y="523"/>
                  </a:lnTo>
                  <a:cubicBezTo>
                    <a:pt x="150" y="1397"/>
                    <a:pt x="909" y="2048"/>
                    <a:pt x="1804" y="2048"/>
                  </a:cubicBezTo>
                  <a:lnTo>
                    <a:pt x="2713" y="2048"/>
                  </a:lnTo>
                  <a:cubicBezTo>
                    <a:pt x="3594" y="2048"/>
                    <a:pt x="4354" y="1404"/>
                    <a:pt x="4503" y="530"/>
                  </a:cubicBezTo>
                  <a:lnTo>
                    <a:pt x="2259" y="1"/>
                  </a:lnTo>
                  <a:close/>
                </a:path>
              </a:pathLst>
            </a:custGeom>
            <a:solidFill>
              <a:srgbClr val="D7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98" name="Google Shape;16998;p86"/>
            <p:cNvSpPr/>
            <p:nvPr/>
          </p:nvSpPr>
          <p:spPr>
            <a:xfrm>
              <a:off x="2023040" y="1755395"/>
              <a:ext cx="25627" cy="20958"/>
            </a:xfrm>
            <a:custGeom>
              <a:avLst/>
              <a:gdLst/>
              <a:ahLst/>
              <a:cxnLst/>
              <a:rect l="l" t="t" r="r" b="b"/>
              <a:pathLst>
                <a:path w="977" h="799" extrusionOk="0">
                  <a:moveTo>
                    <a:pt x="305" y="0"/>
                  </a:moveTo>
                  <a:cubicBezTo>
                    <a:pt x="218" y="0"/>
                    <a:pt x="133" y="46"/>
                    <a:pt x="82" y="127"/>
                  </a:cubicBezTo>
                  <a:cubicBezTo>
                    <a:pt x="0" y="256"/>
                    <a:pt x="34" y="432"/>
                    <a:pt x="156" y="520"/>
                  </a:cubicBezTo>
                  <a:cubicBezTo>
                    <a:pt x="285" y="615"/>
                    <a:pt x="414" y="696"/>
                    <a:pt x="549" y="771"/>
                  </a:cubicBezTo>
                  <a:cubicBezTo>
                    <a:pt x="590" y="785"/>
                    <a:pt x="631" y="798"/>
                    <a:pt x="672" y="798"/>
                  </a:cubicBezTo>
                  <a:cubicBezTo>
                    <a:pt x="773" y="798"/>
                    <a:pt x="868" y="737"/>
                    <a:pt x="909" y="642"/>
                  </a:cubicBezTo>
                  <a:cubicBezTo>
                    <a:pt x="977" y="500"/>
                    <a:pt x="922" y="337"/>
                    <a:pt x="794" y="256"/>
                  </a:cubicBezTo>
                  <a:cubicBezTo>
                    <a:pt x="672" y="195"/>
                    <a:pt x="563" y="127"/>
                    <a:pt x="455" y="52"/>
                  </a:cubicBezTo>
                  <a:cubicBezTo>
                    <a:pt x="409" y="17"/>
                    <a:pt x="356" y="0"/>
                    <a:pt x="305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99" name="Google Shape;16999;p86"/>
            <p:cNvSpPr/>
            <p:nvPr/>
          </p:nvSpPr>
          <p:spPr>
            <a:xfrm>
              <a:off x="1986213" y="1706188"/>
              <a:ext cx="35778" cy="47922"/>
            </a:xfrm>
            <a:custGeom>
              <a:avLst/>
              <a:gdLst/>
              <a:ahLst/>
              <a:cxnLst/>
              <a:rect l="l" t="t" r="r" b="b"/>
              <a:pathLst>
                <a:path w="1364" h="1827" extrusionOk="0">
                  <a:moveTo>
                    <a:pt x="362" y="1"/>
                  </a:moveTo>
                  <a:cubicBezTo>
                    <a:pt x="330" y="1"/>
                    <a:pt x="297" y="6"/>
                    <a:pt x="265" y="16"/>
                  </a:cubicBezTo>
                  <a:cubicBezTo>
                    <a:pt x="89" y="84"/>
                    <a:pt x="1" y="274"/>
                    <a:pt x="62" y="450"/>
                  </a:cubicBezTo>
                  <a:cubicBezTo>
                    <a:pt x="218" y="904"/>
                    <a:pt x="455" y="1332"/>
                    <a:pt x="760" y="1711"/>
                  </a:cubicBezTo>
                  <a:cubicBezTo>
                    <a:pt x="821" y="1786"/>
                    <a:pt x="909" y="1827"/>
                    <a:pt x="1004" y="1827"/>
                  </a:cubicBezTo>
                  <a:cubicBezTo>
                    <a:pt x="1086" y="1827"/>
                    <a:pt x="1153" y="1799"/>
                    <a:pt x="1214" y="1745"/>
                  </a:cubicBezTo>
                  <a:cubicBezTo>
                    <a:pt x="1350" y="1623"/>
                    <a:pt x="1364" y="1413"/>
                    <a:pt x="1248" y="1264"/>
                  </a:cubicBezTo>
                  <a:cubicBezTo>
                    <a:pt x="1004" y="959"/>
                    <a:pt x="808" y="606"/>
                    <a:pt x="665" y="233"/>
                  </a:cubicBezTo>
                  <a:cubicBezTo>
                    <a:pt x="627" y="90"/>
                    <a:pt x="499" y="1"/>
                    <a:pt x="362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00" name="Google Shape;17000;p86"/>
            <p:cNvSpPr/>
            <p:nvPr/>
          </p:nvSpPr>
          <p:spPr>
            <a:xfrm>
              <a:off x="2206571" y="1755474"/>
              <a:ext cx="25653" cy="20879"/>
            </a:xfrm>
            <a:custGeom>
              <a:avLst/>
              <a:gdLst/>
              <a:ahLst/>
              <a:cxnLst/>
              <a:rect l="l" t="t" r="r" b="b"/>
              <a:pathLst>
                <a:path w="978" h="796" extrusionOk="0">
                  <a:moveTo>
                    <a:pt x="676" y="0"/>
                  </a:moveTo>
                  <a:cubicBezTo>
                    <a:pt x="623" y="0"/>
                    <a:pt x="569" y="16"/>
                    <a:pt x="523" y="49"/>
                  </a:cubicBezTo>
                  <a:cubicBezTo>
                    <a:pt x="414" y="124"/>
                    <a:pt x="306" y="192"/>
                    <a:pt x="184" y="259"/>
                  </a:cubicBezTo>
                  <a:cubicBezTo>
                    <a:pt x="55" y="334"/>
                    <a:pt x="1" y="497"/>
                    <a:pt x="69" y="639"/>
                  </a:cubicBezTo>
                  <a:cubicBezTo>
                    <a:pt x="109" y="734"/>
                    <a:pt x="204" y="795"/>
                    <a:pt x="306" y="795"/>
                  </a:cubicBezTo>
                  <a:cubicBezTo>
                    <a:pt x="347" y="795"/>
                    <a:pt x="387" y="788"/>
                    <a:pt x="428" y="768"/>
                  </a:cubicBezTo>
                  <a:cubicBezTo>
                    <a:pt x="564" y="693"/>
                    <a:pt x="699" y="612"/>
                    <a:pt x="821" y="524"/>
                  </a:cubicBezTo>
                  <a:cubicBezTo>
                    <a:pt x="943" y="429"/>
                    <a:pt x="977" y="253"/>
                    <a:pt x="896" y="124"/>
                  </a:cubicBezTo>
                  <a:cubicBezTo>
                    <a:pt x="849" y="44"/>
                    <a:pt x="763" y="0"/>
                    <a:pt x="676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01" name="Google Shape;17001;p86"/>
            <p:cNvSpPr/>
            <p:nvPr/>
          </p:nvSpPr>
          <p:spPr>
            <a:xfrm>
              <a:off x="2233090" y="1706188"/>
              <a:ext cx="35778" cy="47922"/>
            </a:xfrm>
            <a:custGeom>
              <a:avLst/>
              <a:gdLst/>
              <a:ahLst/>
              <a:cxnLst/>
              <a:rect l="l" t="t" r="r" b="b"/>
              <a:pathLst>
                <a:path w="1364" h="1827" extrusionOk="0">
                  <a:moveTo>
                    <a:pt x="1008" y="1"/>
                  </a:moveTo>
                  <a:cubicBezTo>
                    <a:pt x="869" y="1"/>
                    <a:pt x="737" y="90"/>
                    <a:pt x="699" y="233"/>
                  </a:cubicBezTo>
                  <a:cubicBezTo>
                    <a:pt x="563" y="606"/>
                    <a:pt x="366" y="952"/>
                    <a:pt x="115" y="1264"/>
                  </a:cubicBezTo>
                  <a:cubicBezTo>
                    <a:pt x="0" y="1406"/>
                    <a:pt x="14" y="1616"/>
                    <a:pt x="149" y="1745"/>
                  </a:cubicBezTo>
                  <a:cubicBezTo>
                    <a:pt x="210" y="1799"/>
                    <a:pt x="285" y="1827"/>
                    <a:pt x="360" y="1827"/>
                  </a:cubicBezTo>
                  <a:cubicBezTo>
                    <a:pt x="454" y="1827"/>
                    <a:pt x="549" y="1786"/>
                    <a:pt x="604" y="1711"/>
                  </a:cubicBezTo>
                  <a:cubicBezTo>
                    <a:pt x="909" y="1332"/>
                    <a:pt x="1146" y="904"/>
                    <a:pt x="1309" y="450"/>
                  </a:cubicBezTo>
                  <a:cubicBezTo>
                    <a:pt x="1363" y="274"/>
                    <a:pt x="1275" y="84"/>
                    <a:pt x="1105" y="16"/>
                  </a:cubicBezTo>
                  <a:cubicBezTo>
                    <a:pt x="1073" y="6"/>
                    <a:pt x="1040" y="1"/>
                    <a:pt x="1008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02" name="Google Shape;17002;p86"/>
            <p:cNvSpPr/>
            <p:nvPr/>
          </p:nvSpPr>
          <p:spPr>
            <a:xfrm>
              <a:off x="2042765" y="1585031"/>
              <a:ext cx="33758" cy="22164"/>
            </a:xfrm>
            <a:custGeom>
              <a:avLst/>
              <a:gdLst/>
              <a:ahLst/>
              <a:cxnLst/>
              <a:rect l="l" t="t" r="r" b="b"/>
              <a:pathLst>
                <a:path w="1287" h="845" extrusionOk="0">
                  <a:moveTo>
                    <a:pt x="870" y="1"/>
                  </a:moveTo>
                  <a:cubicBezTo>
                    <a:pt x="823" y="1"/>
                    <a:pt x="772" y="14"/>
                    <a:pt x="720" y="45"/>
                  </a:cubicBezTo>
                  <a:cubicBezTo>
                    <a:pt x="550" y="126"/>
                    <a:pt x="394" y="221"/>
                    <a:pt x="238" y="316"/>
                  </a:cubicBezTo>
                  <a:cubicBezTo>
                    <a:pt x="1" y="472"/>
                    <a:pt x="109" y="838"/>
                    <a:pt x="387" y="845"/>
                  </a:cubicBezTo>
                  <a:cubicBezTo>
                    <a:pt x="442" y="845"/>
                    <a:pt x="496" y="824"/>
                    <a:pt x="543" y="797"/>
                  </a:cubicBezTo>
                  <a:cubicBezTo>
                    <a:pt x="679" y="709"/>
                    <a:pt x="828" y="628"/>
                    <a:pt x="971" y="553"/>
                  </a:cubicBezTo>
                  <a:cubicBezTo>
                    <a:pt x="1287" y="421"/>
                    <a:pt x="1135" y="1"/>
                    <a:pt x="870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03" name="Google Shape;17003;p86"/>
            <p:cNvSpPr/>
            <p:nvPr/>
          </p:nvSpPr>
          <p:spPr>
            <a:xfrm>
              <a:off x="2078201" y="1600297"/>
              <a:ext cx="104395" cy="23082"/>
            </a:xfrm>
            <a:custGeom>
              <a:avLst/>
              <a:gdLst/>
              <a:ahLst/>
              <a:cxnLst/>
              <a:rect l="l" t="t" r="r" b="b"/>
              <a:pathLst>
                <a:path w="3980" h="880" extrusionOk="0">
                  <a:moveTo>
                    <a:pt x="1993" y="0"/>
                  </a:moveTo>
                  <a:cubicBezTo>
                    <a:pt x="1415" y="0"/>
                    <a:pt x="837" y="110"/>
                    <a:pt x="291" y="331"/>
                  </a:cubicBezTo>
                  <a:cubicBezTo>
                    <a:pt x="1" y="476"/>
                    <a:pt x="136" y="879"/>
                    <a:pt x="409" y="879"/>
                  </a:cubicBezTo>
                  <a:cubicBezTo>
                    <a:pt x="442" y="879"/>
                    <a:pt x="478" y="873"/>
                    <a:pt x="515" y="860"/>
                  </a:cubicBezTo>
                  <a:cubicBezTo>
                    <a:pt x="989" y="666"/>
                    <a:pt x="1493" y="570"/>
                    <a:pt x="1996" y="570"/>
                  </a:cubicBezTo>
                  <a:cubicBezTo>
                    <a:pt x="2500" y="570"/>
                    <a:pt x="3003" y="666"/>
                    <a:pt x="3478" y="860"/>
                  </a:cubicBezTo>
                  <a:cubicBezTo>
                    <a:pt x="3512" y="873"/>
                    <a:pt x="3552" y="880"/>
                    <a:pt x="3593" y="880"/>
                  </a:cubicBezTo>
                  <a:cubicBezTo>
                    <a:pt x="3898" y="873"/>
                    <a:pt x="3979" y="453"/>
                    <a:pt x="3695" y="331"/>
                  </a:cubicBezTo>
                  <a:cubicBezTo>
                    <a:pt x="3149" y="110"/>
                    <a:pt x="2571" y="0"/>
                    <a:pt x="1993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04" name="Google Shape;17004;p86"/>
            <p:cNvSpPr/>
            <p:nvPr/>
          </p:nvSpPr>
          <p:spPr>
            <a:xfrm>
              <a:off x="2184590" y="1585031"/>
              <a:ext cx="33942" cy="22164"/>
            </a:xfrm>
            <a:custGeom>
              <a:avLst/>
              <a:gdLst/>
              <a:ahLst/>
              <a:cxnLst/>
              <a:rect l="l" t="t" r="r" b="b"/>
              <a:pathLst>
                <a:path w="1294" h="845" extrusionOk="0">
                  <a:moveTo>
                    <a:pt x="421" y="1"/>
                  </a:moveTo>
                  <a:cubicBezTo>
                    <a:pt x="153" y="1"/>
                    <a:pt x="0" y="421"/>
                    <a:pt x="317" y="553"/>
                  </a:cubicBezTo>
                  <a:cubicBezTo>
                    <a:pt x="466" y="628"/>
                    <a:pt x="608" y="709"/>
                    <a:pt x="744" y="797"/>
                  </a:cubicBezTo>
                  <a:cubicBezTo>
                    <a:pt x="791" y="824"/>
                    <a:pt x="846" y="838"/>
                    <a:pt x="900" y="845"/>
                  </a:cubicBezTo>
                  <a:cubicBezTo>
                    <a:pt x="1185" y="838"/>
                    <a:pt x="1293" y="472"/>
                    <a:pt x="1056" y="316"/>
                  </a:cubicBezTo>
                  <a:cubicBezTo>
                    <a:pt x="900" y="221"/>
                    <a:pt x="737" y="126"/>
                    <a:pt x="574" y="45"/>
                  </a:cubicBezTo>
                  <a:cubicBezTo>
                    <a:pt x="521" y="14"/>
                    <a:pt x="469" y="1"/>
                    <a:pt x="421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05" name="Google Shape;17005;p86"/>
            <p:cNvSpPr/>
            <p:nvPr/>
          </p:nvSpPr>
          <p:spPr>
            <a:xfrm>
              <a:off x="2075264" y="1568952"/>
              <a:ext cx="110717" cy="23922"/>
            </a:xfrm>
            <a:custGeom>
              <a:avLst/>
              <a:gdLst/>
              <a:ahLst/>
              <a:cxnLst/>
              <a:rect l="l" t="t" r="r" b="b"/>
              <a:pathLst>
                <a:path w="4221" h="912" extrusionOk="0">
                  <a:moveTo>
                    <a:pt x="2109" y="0"/>
                  </a:moveTo>
                  <a:cubicBezTo>
                    <a:pt x="1532" y="0"/>
                    <a:pt x="955" y="81"/>
                    <a:pt x="396" y="244"/>
                  </a:cubicBezTo>
                  <a:cubicBezTo>
                    <a:pt x="0" y="355"/>
                    <a:pt x="123" y="912"/>
                    <a:pt x="477" y="912"/>
                  </a:cubicBezTo>
                  <a:cubicBezTo>
                    <a:pt x="511" y="912"/>
                    <a:pt x="547" y="906"/>
                    <a:pt x="586" y="895"/>
                  </a:cubicBezTo>
                  <a:cubicBezTo>
                    <a:pt x="1084" y="753"/>
                    <a:pt x="1596" y="681"/>
                    <a:pt x="2108" y="681"/>
                  </a:cubicBezTo>
                  <a:cubicBezTo>
                    <a:pt x="2620" y="681"/>
                    <a:pt x="3132" y="753"/>
                    <a:pt x="3630" y="895"/>
                  </a:cubicBezTo>
                  <a:cubicBezTo>
                    <a:pt x="3664" y="902"/>
                    <a:pt x="3698" y="909"/>
                    <a:pt x="3725" y="909"/>
                  </a:cubicBezTo>
                  <a:lnTo>
                    <a:pt x="3732" y="909"/>
                  </a:lnTo>
                  <a:cubicBezTo>
                    <a:pt x="3739" y="909"/>
                    <a:pt x="3746" y="909"/>
                    <a:pt x="3752" y="909"/>
                  </a:cubicBezTo>
                  <a:cubicBezTo>
                    <a:pt x="4142" y="909"/>
                    <a:pt x="4220" y="331"/>
                    <a:pt x="3827" y="244"/>
                  </a:cubicBezTo>
                  <a:cubicBezTo>
                    <a:pt x="3264" y="81"/>
                    <a:pt x="2686" y="0"/>
                    <a:pt x="2109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06" name="Google Shape;17006;p86"/>
            <p:cNvSpPr/>
            <p:nvPr/>
          </p:nvSpPr>
          <p:spPr>
            <a:xfrm>
              <a:off x="2035132" y="1679381"/>
              <a:ext cx="41811" cy="53745"/>
            </a:xfrm>
            <a:custGeom>
              <a:avLst/>
              <a:gdLst/>
              <a:ahLst/>
              <a:cxnLst/>
              <a:rect l="l" t="t" r="r" b="b"/>
              <a:pathLst>
                <a:path w="1594" h="2049" extrusionOk="0">
                  <a:moveTo>
                    <a:pt x="794" y="1"/>
                  </a:moveTo>
                  <a:cubicBezTo>
                    <a:pt x="353" y="1"/>
                    <a:pt x="0" y="353"/>
                    <a:pt x="0" y="794"/>
                  </a:cubicBezTo>
                  <a:lnTo>
                    <a:pt x="0" y="1248"/>
                  </a:lnTo>
                  <a:cubicBezTo>
                    <a:pt x="0" y="1689"/>
                    <a:pt x="353" y="2048"/>
                    <a:pt x="794" y="2048"/>
                  </a:cubicBezTo>
                  <a:cubicBezTo>
                    <a:pt x="1234" y="2048"/>
                    <a:pt x="1587" y="1689"/>
                    <a:pt x="1594" y="1248"/>
                  </a:cubicBezTo>
                  <a:lnTo>
                    <a:pt x="1594" y="794"/>
                  </a:lnTo>
                  <a:cubicBezTo>
                    <a:pt x="1587" y="353"/>
                    <a:pt x="1234" y="1"/>
                    <a:pt x="794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07" name="Google Shape;17007;p86"/>
            <p:cNvSpPr/>
            <p:nvPr/>
          </p:nvSpPr>
          <p:spPr>
            <a:xfrm>
              <a:off x="2052916" y="1679381"/>
              <a:ext cx="24027" cy="41837"/>
            </a:xfrm>
            <a:custGeom>
              <a:avLst/>
              <a:gdLst/>
              <a:ahLst/>
              <a:cxnLst/>
              <a:rect l="l" t="t" r="r" b="b"/>
              <a:pathLst>
                <a:path w="916" h="1595" extrusionOk="0">
                  <a:moveTo>
                    <a:pt x="116" y="1"/>
                  </a:moveTo>
                  <a:cubicBezTo>
                    <a:pt x="82" y="1"/>
                    <a:pt x="41" y="1"/>
                    <a:pt x="0" y="8"/>
                  </a:cubicBezTo>
                  <a:lnTo>
                    <a:pt x="0" y="1140"/>
                  </a:lnTo>
                  <a:cubicBezTo>
                    <a:pt x="0" y="1391"/>
                    <a:pt x="204" y="1594"/>
                    <a:pt x="461" y="1594"/>
                  </a:cubicBezTo>
                  <a:cubicBezTo>
                    <a:pt x="712" y="1594"/>
                    <a:pt x="916" y="1391"/>
                    <a:pt x="916" y="1140"/>
                  </a:cubicBezTo>
                  <a:lnTo>
                    <a:pt x="916" y="801"/>
                  </a:lnTo>
                  <a:cubicBezTo>
                    <a:pt x="916" y="360"/>
                    <a:pt x="556" y="1"/>
                    <a:pt x="116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08" name="Google Shape;17008;p86"/>
            <p:cNvSpPr/>
            <p:nvPr/>
          </p:nvSpPr>
          <p:spPr>
            <a:xfrm>
              <a:off x="2047040" y="1685256"/>
              <a:ext cx="17994" cy="17994"/>
            </a:xfrm>
            <a:custGeom>
              <a:avLst/>
              <a:gdLst/>
              <a:ahLst/>
              <a:cxnLst/>
              <a:rect l="l" t="t" r="r" b="b"/>
              <a:pathLst>
                <a:path w="686" h="686" extrusionOk="0">
                  <a:moveTo>
                    <a:pt x="340" y="1"/>
                  </a:moveTo>
                  <a:cubicBezTo>
                    <a:pt x="150" y="1"/>
                    <a:pt x="1" y="156"/>
                    <a:pt x="1" y="340"/>
                  </a:cubicBezTo>
                  <a:cubicBezTo>
                    <a:pt x="1" y="529"/>
                    <a:pt x="150" y="685"/>
                    <a:pt x="340" y="685"/>
                  </a:cubicBezTo>
                  <a:cubicBezTo>
                    <a:pt x="530" y="685"/>
                    <a:pt x="685" y="529"/>
                    <a:pt x="685" y="340"/>
                  </a:cubicBezTo>
                  <a:cubicBezTo>
                    <a:pt x="685" y="156"/>
                    <a:pt x="530" y="1"/>
                    <a:pt x="34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09" name="Google Shape;17009;p86"/>
            <p:cNvSpPr/>
            <p:nvPr/>
          </p:nvSpPr>
          <p:spPr>
            <a:xfrm>
              <a:off x="2184354" y="1679381"/>
              <a:ext cx="41811" cy="53745"/>
            </a:xfrm>
            <a:custGeom>
              <a:avLst/>
              <a:gdLst/>
              <a:ahLst/>
              <a:cxnLst/>
              <a:rect l="l" t="t" r="r" b="b"/>
              <a:pathLst>
                <a:path w="1594" h="2049" extrusionOk="0">
                  <a:moveTo>
                    <a:pt x="794" y="1"/>
                  </a:moveTo>
                  <a:cubicBezTo>
                    <a:pt x="353" y="1"/>
                    <a:pt x="0" y="353"/>
                    <a:pt x="0" y="794"/>
                  </a:cubicBezTo>
                  <a:lnTo>
                    <a:pt x="0" y="1248"/>
                  </a:lnTo>
                  <a:cubicBezTo>
                    <a:pt x="0" y="1689"/>
                    <a:pt x="353" y="2048"/>
                    <a:pt x="794" y="2048"/>
                  </a:cubicBezTo>
                  <a:cubicBezTo>
                    <a:pt x="1234" y="2048"/>
                    <a:pt x="1587" y="1689"/>
                    <a:pt x="1594" y="1248"/>
                  </a:cubicBezTo>
                  <a:lnTo>
                    <a:pt x="1594" y="794"/>
                  </a:lnTo>
                  <a:cubicBezTo>
                    <a:pt x="1587" y="353"/>
                    <a:pt x="1234" y="1"/>
                    <a:pt x="794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10" name="Google Shape;17010;p86"/>
            <p:cNvSpPr/>
            <p:nvPr/>
          </p:nvSpPr>
          <p:spPr>
            <a:xfrm>
              <a:off x="2202138" y="1679381"/>
              <a:ext cx="24027" cy="41837"/>
            </a:xfrm>
            <a:custGeom>
              <a:avLst/>
              <a:gdLst/>
              <a:ahLst/>
              <a:cxnLst/>
              <a:rect l="l" t="t" r="r" b="b"/>
              <a:pathLst>
                <a:path w="916" h="1595" extrusionOk="0">
                  <a:moveTo>
                    <a:pt x="116" y="1"/>
                  </a:moveTo>
                  <a:cubicBezTo>
                    <a:pt x="82" y="1"/>
                    <a:pt x="41" y="1"/>
                    <a:pt x="0" y="8"/>
                  </a:cubicBezTo>
                  <a:lnTo>
                    <a:pt x="0" y="1140"/>
                  </a:lnTo>
                  <a:cubicBezTo>
                    <a:pt x="0" y="1391"/>
                    <a:pt x="204" y="1594"/>
                    <a:pt x="461" y="1594"/>
                  </a:cubicBezTo>
                  <a:cubicBezTo>
                    <a:pt x="712" y="1594"/>
                    <a:pt x="916" y="1391"/>
                    <a:pt x="916" y="1140"/>
                  </a:cubicBezTo>
                  <a:lnTo>
                    <a:pt x="916" y="801"/>
                  </a:lnTo>
                  <a:cubicBezTo>
                    <a:pt x="916" y="360"/>
                    <a:pt x="556" y="1"/>
                    <a:pt x="116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11" name="Google Shape;17011;p86"/>
            <p:cNvSpPr/>
            <p:nvPr/>
          </p:nvSpPr>
          <p:spPr>
            <a:xfrm>
              <a:off x="2196263" y="1685256"/>
              <a:ext cx="17994" cy="17994"/>
            </a:xfrm>
            <a:custGeom>
              <a:avLst/>
              <a:gdLst/>
              <a:ahLst/>
              <a:cxnLst/>
              <a:rect l="l" t="t" r="r" b="b"/>
              <a:pathLst>
                <a:path w="686" h="686" extrusionOk="0">
                  <a:moveTo>
                    <a:pt x="340" y="1"/>
                  </a:moveTo>
                  <a:cubicBezTo>
                    <a:pt x="150" y="1"/>
                    <a:pt x="1" y="156"/>
                    <a:pt x="1" y="340"/>
                  </a:cubicBezTo>
                  <a:cubicBezTo>
                    <a:pt x="1" y="529"/>
                    <a:pt x="150" y="685"/>
                    <a:pt x="340" y="685"/>
                  </a:cubicBezTo>
                  <a:cubicBezTo>
                    <a:pt x="529" y="685"/>
                    <a:pt x="685" y="529"/>
                    <a:pt x="685" y="340"/>
                  </a:cubicBezTo>
                  <a:cubicBezTo>
                    <a:pt x="685" y="156"/>
                    <a:pt x="529" y="1"/>
                    <a:pt x="34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12" name="Google Shape;17012;p86"/>
            <p:cNvSpPr/>
            <p:nvPr/>
          </p:nvSpPr>
          <p:spPr>
            <a:xfrm>
              <a:off x="2047040" y="1774884"/>
              <a:ext cx="167216" cy="71529"/>
            </a:xfrm>
            <a:custGeom>
              <a:avLst/>
              <a:gdLst/>
              <a:ahLst/>
              <a:cxnLst/>
              <a:rect l="l" t="t" r="r" b="b"/>
              <a:pathLst>
                <a:path w="6375" h="2727" extrusionOk="0">
                  <a:moveTo>
                    <a:pt x="1703" y="1"/>
                  </a:moveTo>
                  <a:cubicBezTo>
                    <a:pt x="760" y="1"/>
                    <a:pt x="1" y="611"/>
                    <a:pt x="1" y="1364"/>
                  </a:cubicBezTo>
                  <a:cubicBezTo>
                    <a:pt x="1" y="2116"/>
                    <a:pt x="760" y="2727"/>
                    <a:pt x="1703" y="2727"/>
                  </a:cubicBezTo>
                  <a:cubicBezTo>
                    <a:pt x="2340" y="2727"/>
                    <a:pt x="2889" y="2455"/>
                    <a:pt x="3188" y="2042"/>
                  </a:cubicBezTo>
                  <a:cubicBezTo>
                    <a:pt x="3479" y="2455"/>
                    <a:pt x="4035" y="2727"/>
                    <a:pt x="4666" y="2727"/>
                  </a:cubicBezTo>
                  <a:cubicBezTo>
                    <a:pt x="5608" y="2727"/>
                    <a:pt x="6374" y="2116"/>
                    <a:pt x="6374" y="1364"/>
                  </a:cubicBezTo>
                  <a:cubicBezTo>
                    <a:pt x="6374" y="611"/>
                    <a:pt x="5608" y="1"/>
                    <a:pt x="4666" y="1"/>
                  </a:cubicBezTo>
                  <a:cubicBezTo>
                    <a:pt x="4028" y="1"/>
                    <a:pt x="3479" y="272"/>
                    <a:pt x="3188" y="686"/>
                  </a:cubicBezTo>
                  <a:cubicBezTo>
                    <a:pt x="2889" y="279"/>
                    <a:pt x="2340" y="1"/>
                    <a:pt x="1703" y="1"/>
                  </a:cubicBezTo>
                  <a:close/>
                </a:path>
              </a:pathLst>
            </a:custGeom>
            <a:solidFill>
              <a:srgbClr val="E7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13" name="Google Shape;17013;p86"/>
            <p:cNvSpPr/>
            <p:nvPr/>
          </p:nvSpPr>
          <p:spPr>
            <a:xfrm>
              <a:off x="2085467" y="1771343"/>
              <a:ext cx="90205" cy="37588"/>
            </a:xfrm>
            <a:custGeom>
              <a:avLst/>
              <a:gdLst/>
              <a:ahLst/>
              <a:cxnLst/>
              <a:rect l="l" t="t" r="r" b="b"/>
              <a:pathLst>
                <a:path w="3439" h="1433" extrusionOk="0">
                  <a:moveTo>
                    <a:pt x="482" y="0"/>
                  </a:moveTo>
                  <a:cubicBezTo>
                    <a:pt x="149" y="7"/>
                    <a:pt x="0" y="421"/>
                    <a:pt x="258" y="631"/>
                  </a:cubicBezTo>
                  <a:lnTo>
                    <a:pt x="834" y="1112"/>
                  </a:lnTo>
                  <a:cubicBezTo>
                    <a:pt x="1092" y="1326"/>
                    <a:pt x="1407" y="1433"/>
                    <a:pt x="1723" y="1433"/>
                  </a:cubicBezTo>
                  <a:cubicBezTo>
                    <a:pt x="2038" y="1433"/>
                    <a:pt x="2353" y="1326"/>
                    <a:pt x="2611" y="1112"/>
                  </a:cubicBezTo>
                  <a:lnTo>
                    <a:pt x="3180" y="631"/>
                  </a:lnTo>
                  <a:cubicBezTo>
                    <a:pt x="3438" y="421"/>
                    <a:pt x="3289" y="7"/>
                    <a:pt x="2957" y="0"/>
                  </a:cubicBez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14" name="Google Shape;17014;p86"/>
            <p:cNvSpPr/>
            <p:nvPr/>
          </p:nvSpPr>
          <p:spPr>
            <a:xfrm>
              <a:off x="2085467" y="1771526"/>
              <a:ext cx="48762" cy="37404"/>
            </a:xfrm>
            <a:custGeom>
              <a:avLst/>
              <a:gdLst/>
              <a:ahLst/>
              <a:cxnLst/>
              <a:rect l="l" t="t" r="r" b="b"/>
              <a:pathLst>
                <a:path w="1859" h="1426" extrusionOk="0">
                  <a:moveTo>
                    <a:pt x="482" y="0"/>
                  </a:moveTo>
                  <a:cubicBezTo>
                    <a:pt x="149" y="0"/>
                    <a:pt x="0" y="414"/>
                    <a:pt x="251" y="624"/>
                  </a:cubicBezTo>
                  <a:lnTo>
                    <a:pt x="827" y="1105"/>
                  </a:lnTo>
                  <a:cubicBezTo>
                    <a:pt x="1080" y="1311"/>
                    <a:pt x="1390" y="1425"/>
                    <a:pt x="1711" y="1425"/>
                  </a:cubicBezTo>
                  <a:cubicBezTo>
                    <a:pt x="1760" y="1425"/>
                    <a:pt x="1809" y="1423"/>
                    <a:pt x="1858" y="1417"/>
                  </a:cubicBezTo>
                  <a:cubicBezTo>
                    <a:pt x="1817" y="1377"/>
                    <a:pt x="1777" y="1329"/>
                    <a:pt x="1743" y="1288"/>
                  </a:cubicBezTo>
                  <a:lnTo>
                    <a:pt x="1167" y="583"/>
                  </a:lnTo>
                  <a:cubicBezTo>
                    <a:pt x="1044" y="414"/>
                    <a:pt x="1004" y="197"/>
                    <a:pt x="1065" y="0"/>
                  </a:cubicBezTo>
                  <a:close/>
                </a:path>
              </a:pathLst>
            </a:custGeom>
            <a:solidFill>
              <a:srgbClr val="788A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15" name="Google Shape;17015;p86"/>
            <p:cNvSpPr/>
            <p:nvPr/>
          </p:nvSpPr>
          <p:spPr>
            <a:xfrm>
              <a:off x="2041007" y="1792720"/>
              <a:ext cx="179125" cy="59752"/>
            </a:xfrm>
            <a:custGeom>
              <a:avLst/>
              <a:gdLst/>
              <a:ahLst/>
              <a:cxnLst/>
              <a:rect l="l" t="t" r="r" b="b"/>
              <a:pathLst>
                <a:path w="6829" h="2278" extrusionOk="0">
                  <a:moveTo>
                    <a:pt x="227" y="1"/>
                  </a:moveTo>
                  <a:cubicBezTo>
                    <a:pt x="114" y="1"/>
                    <a:pt x="0" y="77"/>
                    <a:pt x="0" y="230"/>
                  </a:cubicBezTo>
                  <a:cubicBezTo>
                    <a:pt x="0" y="1355"/>
                    <a:pt x="909" y="2270"/>
                    <a:pt x="2034" y="2277"/>
                  </a:cubicBezTo>
                  <a:cubicBezTo>
                    <a:pt x="2495" y="2277"/>
                    <a:pt x="2936" y="2121"/>
                    <a:pt x="3295" y="1830"/>
                  </a:cubicBezTo>
                  <a:cubicBezTo>
                    <a:pt x="3329" y="1803"/>
                    <a:pt x="3370" y="1789"/>
                    <a:pt x="3412" y="1789"/>
                  </a:cubicBezTo>
                  <a:cubicBezTo>
                    <a:pt x="3453" y="1789"/>
                    <a:pt x="3496" y="1803"/>
                    <a:pt x="3533" y="1830"/>
                  </a:cubicBezTo>
                  <a:cubicBezTo>
                    <a:pt x="3885" y="2121"/>
                    <a:pt x="4333" y="2277"/>
                    <a:pt x="4794" y="2277"/>
                  </a:cubicBezTo>
                  <a:cubicBezTo>
                    <a:pt x="5920" y="2270"/>
                    <a:pt x="6828" y="1348"/>
                    <a:pt x="6828" y="230"/>
                  </a:cubicBezTo>
                  <a:cubicBezTo>
                    <a:pt x="6828" y="77"/>
                    <a:pt x="6715" y="1"/>
                    <a:pt x="6601" y="1"/>
                  </a:cubicBezTo>
                  <a:cubicBezTo>
                    <a:pt x="6487" y="1"/>
                    <a:pt x="6374" y="77"/>
                    <a:pt x="6374" y="230"/>
                  </a:cubicBezTo>
                  <a:cubicBezTo>
                    <a:pt x="6374" y="1104"/>
                    <a:pt x="5669" y="1816"/>
                    <a:pt x="4794" y="1816"/>
                  </a:cubicBezTo>
                  <a:cubicBezTo>
                    <a:pt x="4785" y="1816"/>
                    <a:pt x="4775" y="1816"/>
                    <a:pt x="4766" y="1816"/>
                  </a:cubicBezTo>
                  <a:cubicBezTo>
                    <a:pt x="4416" y="1816"/>
                    <a:pt x="4082" y="1695"/>
                    <a:pt x="3818" y="1477"/>
                  </a:cubicBezTo>
                  <a:cubicBezTo>
                    <a:pt x="3699" y="1382"/>
                    <a:pt x="3557" y="1335"/>
                    <a:pt x="3414" y="1335"/>
                  </a:cubicBezTo>
                  <a:cubicBezTo>
                    <a:pt x="3272" y="1335"/>
                    <a:pt x="3129" y="1382"/>
                    <a:pt x="3011" y="1477"/>
                  </a:cubicBezTo>
                  <a:cubicBezTo>
                    <a:pt x="2740" y="1695"/>
                    <a:pt x="2405" y="1816"/>
                    <a:pt x="2062" y="1816"/>
                  </a:cubicBezTo>
                  <a:cubicBezTo>
                    <a:pt x="2053" y="1816"/>
                    <a:pt x="2044" y="1816"/>
                    <a:pt x="2034" y="1816"/>
                  </a:cubicBezTo>
                  <a:cubicBezTo>
                    <a:pt x="1160" y="1816"/>
                    <a:pt x="454" y="1104"/>
                    <a:pt x="454" y="230"/>
                  </a:cubicBezTo>
                  <a:cubicBezTo>
                    <a:pt x="454" y="77"/>
                    <a:pt x="341" y="1"/>
                    <a:pt x="227" y="1"/>
                  </a:cubicBezTo>
                  <a:close/>
                </a:path>
              </a:pathLst>
            </a:custGeom>
            <a:solidFill>
              <a:srgbClr val="C9D4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016" name="Google Shape;17016;p86"/>
          <p:cNvGrpSpPr/>
          <p:nvPr/>
        </p:nvGrpSpPr>
        <p:grpSpPr>
          <a:xfrm>
            <a:off x="2236106" y="3365392"/>
            <a:ext cx="306471" cy="370000"/>
            <a:chOff x="2236106" y="3365392"/>
            <a:chExt cx="306471" cy="370000"/>
          </a:xfrm>
        </p:grpSpPr>
        <p:sp>
          <p:nvSpPr>
            <p:cNvPr id="17017" name="Google Shape;17017;p86"/>
            <p:cNvSpPr/>
            <p:nvPr/>
          </p:nvSpPr>
          <p:spPr>
            <a:xfrm>
              <a:off x="2413788" y="3588085"/>
              <a:ext cx="128789" cy="88107"/>
            </a:xfrm>
            <a:custGeom>
              <a:avLst/>
              <a:gdLst/>
              <a:ahLst/>
              <a:cxnLst/>
              <a:rect l="l" t="t" r="r" b="b"/>
              <a:pathLst>
                <a:path w="4910" h="3359" extrusionOk="0">
                  <a:moveTo>
                    <a:pt x="2793" y="0"/>
                  </a:moveTo>
                  <a:cubicBezTo>
                    <a:pt x="2259" y="0"/>
                    <a:pt x="1705" y="75"/>
                    <a:pt x="1234" y="293"/>
                  </a:cubicBezTo>
                  <a:cubicBezTo>
                    <a:pt x="285" y="741"/>
                    <a:pt x="0" y="2111"/>
                    <a:pt x="211" y="2558"/>
                  </a:cubicBezTo>
                  <a:cubicBezTo>
                    <a:pt x="366" y="2895"/>
                    <a:pt x="1128" y="3359"/>
                    <a:pt x="1902" y="3359"/>
                  </a:cubicBezTo>
                  <a:cubicBezTo>
                    <a:pt x="2140" y="3359"/>
                    <a:pt x="2380" y="3315"/>
                    <a:pt x="2604" y="3209"/>
                  </a:cubicBezTo>
                  <a:cubicBezTo>
                    <a:pt x="3770" y="2667"/>
                    <a:pt x="4577" y="1148"/>
                    <a:pt x="4848" y="565"/>
                  </a:cubicBezTo>
                  <a:cubicBezTo>
                    <a:pt x="4910" y="436"/>
                    <a:pt x="4842" y="293"/>
                    <a:pt x="4706" y="260"/>
                  </a:cubicBezTo>
                  <a:cubicBezTo>
                    <a:pt x="4330" y="162"/>
                    <a:pt x="3582" y="0"/>
                    <a:pt x="2793" y="0"/>
                  </a:cubicBez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18" name="Google Shape;17018;p86"/>
            <p:cNvSpPr/>
            <p:nvPr/>
          </p:nvSpPr>
          <p:spPr>
            <a:xfrm>
              <a:off x="2413604" y="3588085"/>
              <a:ext cx="127740" cy="67831"/>
            </a:xfrm>
            <a:custGeom>
              <a:avLst/>
              <a:gdLst/>
              <a:ahLst/>
              <a:cxnLst/>
              <a:rect l="l" t="t" r="r" b="b"/>
              <a:pathLst>
                <a:path w="4870" h="2586" extrusionOk="0">
                  <a:moveTo>
                    <a:pt x="2798" y="0"/>
                  </a:moveTo>
                  <a:cubicBezTo>
                    <a:pt x="2263" y="0"/>
                    <a:pt x="1708" y="75"/>
                    <a:pt x="1235" y="293"/>
                  </a:cubicBezTo>
                  <a:cubicBezTo>
                    <a:pt x="285" y="741"/>
                    <a:pt x="1" y="2111"/>
                    <a:pt x="211" y="2558"/>
                  </a:cubicBezTo>
                  <a:cubicBezTo>
                    <a:pt x="218" y="2565"/>
                    <a:pt x="224" y="2578"/>
                    <a:pt x="231" y="2585"/>
                  </a:cubicBezTo>
                  <a:cubicBezTo>
                    <a:pt x="1011" y="2111"/>
                    <a:pt x="3140" y="890"/>
                    <a:pt x="4869" y="463"/>
                  </a:cubicBezTo>
                  <a:cubicBezTo>
                    <a:pt x="4869" y="368"/>
                    <a:pt x="4801" y="280"/>
                    <a:pt x="4713" y="260"/>
                  </a:cubicBezTo>
                  <a:cubicBezTo>
                    <a:pt x="4337" y="162"/>
                    <a:pt x="3589" y="0"/>
                    <a:pt x="2798" y="0"/>
                  </a:cubicBez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19" name="Google Shape;17019;p86"/>
            <p:cNvSpPr/>
            <p:nvPr/>
          </p:nvSpPr>
          <p:spPr>
            <a:xfrm>
              <a:off x="2350469" y="3365471"/>
              <a:ext cx="64945" cy="86559"/>
            </a:xfrm>
            <a:custGeom>
              <a:avLst/>
              <a:gdLst/>
              <a:ahLst/>
              <a:cxnLst/>
              <a:rect l="l" t="t" r="r" b="b"/>
              <a:pathLst>
                <a:path w="2476" h="3300" extrusionOk="0">
                  <a:moveTo>
                    <a:pt x="763" y="0"/>
                  </a:moveTo>
                  <a:cubicBezTo>
                    <a:pt x="682" y="0"/>
                    <a:pt x="602" y="46"/>
                    <a:pt x="563" y="128"/>
                  </a:cubicBezTo>
                  <a:cubicBezTo>
                    <a:pt x="367" y="576"/>
                    <a:pt x="0" y="1552"/>
                    <a:pt x="204" y="2332"/>
                  </a:cubicBezTo>
                  <a:cubicBezTo>
                    <a:pt x="370" y="2952"/>
                    <a:pt x="1096" y="3300"/>
                    <a:pt x="1469" y="3300"/>
                  </a:cubicBezTo>
                  <a:cubicBezTo>
                    <a:pt x="1508" y="3300"/>
                    <a:pt x="1543" y="3296"/>
                    <a:pt x="1574" y="3288"/>
                  </a:cubicBezTo>
                  <a:cubicBezTo>
                    <a:pt x="1885" y="3200"/>
                    <a:pt x="2475" y="2468"/>
                    <a:pt x="2292" y="1790"/>
                  </a:cubicBezTo>
                  <a:cubicBezTo>
                    <a:pt x="2089" y="1010"/>
                    <a:pt x="1289" y="332"/>
                    <a:pt x="895" y="47"/>
                  </a:cubicBezTo>
                  <a:cubicBezTo>
                    <a:pt x="856" y="15"/>
                    <a:pt x="810" y="0"/>
                    <a:pt x="763" y="0"/>
                  </a:cubicBez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20" name="Google Shape;17020;p86"/>
            <p:cNvSpPr/>
            <p:nvPr/>
          </p:nvSpPr>
          <p:spPr>
            <a:xfrm>
              <a:off x="2368436" y="3365392"/>
              <a:ext cx="46978" cy="86166"/>
            </a:xfrm>
            <a:custGeom>
              <a:avLst/>
              <a:gdLst/>
              <a:ahLst/>
              <a:cxnLst/>
              <a:rect l="l" t="t" r="r" b="b"/>
              <a:pathLst>
                <a:path w="1791" h="3285" extrusionOk="0">
                  <a:moveTo>
                    <a:pt x="86" y="0"/>
                  </a:moveTo>
                  <a:cubicBezTo>
                    <a:pt x="58" y="0"/>
                    <a:pt x="29" y="6"/>
                    <a:pt x="0" y="16"/>
                  </a:cubicBezTo>
                  <a:cubicBezTo>
                    <a:pt x="373" y="1087"/>
                    <a:pt x="672" y="2179"/>
                    <a:pt x="889" y="3284"/>
                  </a:cubicBezTo>
                  <a:cubicBezTo>
                    <a:pt x="1207" y="3196"/>
                    <a:pt x="1790" y="2471"/>
                    <a:pt x="1607" y="1793"/>
                  </a:cubicBezTo>
                  <a:cubicBezTo>
                    <a:pt x="1404" y="1013"/>
                    <a:pt x="604" y="335"/>
                    <a:pt x="210" y="43"/>
                  </a:cubicBezTo>
                  <a:cubicBezTo>
                    <a:pt x="173" y="14"/>
                    <a:pt x="130" y="0"/>
                    <a:pt x="86" y="0"/>
                  </a:cubicBez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21" name="Google Shape;17021;p86"/>
            <p:cNvSpPr/>
            <p:nvPr/>
          </p:nvSpPr>
          <p:spPr>
            <a:xfrm>
              <a:off x="2236106" y="3542156"/>
              <a:ext cx="145157" cy="92618"/>
            </a:xfrm>
            <a:custGeom>
              <a:avLst/>
              <a:gdLst/>
              <a:ahLst/>
              <a:cxnLst/>
              <a:rect l="l" t="t" r="r" b="b"/>
              <a:pathLst>
                <a:path w="5534" h="3531" extrusionOk="0">
                  <a:moveTo>
                    <a:pt x="2978" y="0"/>
                  </a:moveTo>
                  <a:cubicBezTo>
                    <a:pt x="1844" y="0"/>
                    <a:pt x="668" y="449"/>
                    <a:pt x="177" y="654"/>
                  </a:cubicBezTo>
                  <a:cubicBezTo>
                    <a:pt x="48" y="709"/>
                    <a:pt x="0" y="865"/>
                    <a:pt x="82" y="980"/>
                  </a:cubicBezTo>
                  <a:cubicBezTo>
                    <a:pt x="462" y="1549"/>
                    <a:pt x="1580" y="3062"/>
                    <a:pt x="2923" y="3462"/>
                  </a:cubicBezTo>
                  <a:cubicBezTo>
                    <a:pt x="3082" y="3509"/>
                    <a:pt x="3245" y="3530"/>
                    <a:pt x="3406" y="3530"/>
                  </a:cubicBezTo>
                  <a:cubicBezTo>
                    <a:pt x="4348" y="3530"/>
                    <a:pt x="5257" y="2805"/>
                    <a:pt x="5384" y="2377"/>
                  </a:cubicBezTo>
                  <a:cubicBezTo>
                    <a:pt x="5533" y="1868"/>
                    <a:pt x="5005" y="444"/>
                    <a:pt x="3920" y="126"/>
                  </a:cubicBezTo>
                  <a:cubicBezTo>
                    <a:pt x="3621" y="37"/>
                    <a:pt x="3301" y="0"/>
                    <a:pt x="2978" y="0"/>
                  </a:cubicBez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22" name="Google Shape;17022;p86"/>
            <p:cNvSpPr/>
            <p:nvPr/>
          </p:nvSpPr>
          <p:spPr>
            <a:xfrm>
              <a:off x="2236814" y="3542156"/>
              <a:ext cx="144449" cy="63608"/>
            </a:xfrm>
            <a:custGeom>
              <a:avLst/>
              <a:gdLst/>
              <a:ahLst/>
              <a:cxnLst/>
              <a:rect l="l" t="t" r="r" b="b"/>
              <a:pathLst>
                <a:path w="5507" h="2425" extrusionOk="0">
                  <a:moveTo>
                    <a:pt x="2951" y="0"/>
                  </a:moveTo>
                  <a:cubicBezTo>
                    <a:pt x="1818" y="0"/>
                    <a:pt x="642" y="449"/>
                    <a:pt x="157" y="654"/>
                  </a:cubicBezTo>
                  <a:cubicBezTo>
                    <a:pt x="48" y="702"/>
                    <a:pt x="1" y="817"/>
                    <a:pt x="34" y="926"/>
                  </a:cubicBezTo>
                  <a:cubicBezTo>
                    <a:pt x="1085" y="1007"/>
                    <a:pt x="4103" y="1346"/>
                    <a:pt x="5337" y="2424"/>
                  </a:cubicBezTo>
                  <a:cubicBezTo>
                    <a:pt x="5344" y="2404"/>
                    <a:pt x="5351" y="2390"/>
                    <a:pt x="5357" y="2370"/>
                  </a:cubicBezTo>
                  <a:cubicBezTo>
                    <a:pt x="5506" y="1868"/>
                    <a:pt x="4978" y="444"/>
                    <a:pt x="3893" y="126"/>
                  </a:cubicBezTo>
                  <a:cubicBezTo>
                    <a:pt x="3594" y="37"/>
                    <a:pt x="3274" y="0"/>
                    <a:pt x="2951" y="0"/>
                  </a:cubicBez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23" name="Google Shape;17023;p86"/>
            <p:cNvSpPr/>
            <p:nvPr/>
          </p:nvSpPr>
          <p:spPr>
            <a:xfrm>
              <a:off x="2298717" y="3457171"/>
              <a:ext cx="81654" cy="61693"/>
            </a:xfrm>
            <a:custGeom>
              <a:avLst/>
              <a:gdLst/>
              <a:ahLst/>
              <a:cxnLst/>
              <a:rect l="l" t="t" r="r" b="b"/>
              <a:pathLst>
                <a:path w="3113" h="2352" extrusionOk="0">
                  <a:moveTo>
                    <a:pt x="870" y="0"/>
                  </a:moveTo>
                  <a:cubicBezTo>
                    <a:pt x="618" y="0"/>
                    <a:pt x="394" y="18"/>
                    <a:pt x="231" y="36"/>
                  </a:cubicBezTo>
                  <a:cubicBezTo>
                    <a:pt x="88" y="50"/>
                    <a:pt x="0" y="192"/>
                    <a:pt x="48" y="328"/>
                  </a:cubicBezTo>
                  <a:cubicBezTo>
                    <a:pt x="204" y="789"/>
                    <a:pt x="611" y="1759"/>
                    <a:pt x="1289" y="2186"/>
                  </a:cubicBezTo>
                  <a:cubicBezTo>
                    <a:pt x="1479" y="2305"/>
                    <a:pt x="1699" y="2352"/>
                    <a:pt x="1915" y="2352"/>
                  </a:cubicBezTo>
                  <a:cubicBezTo>
                    <a:pt x="2376" y="2352"/>
                    <a:pt x="2821" y="2138"/>
                    <a:pt x="2936" y="1948"/>
                  </a:cubicBezTo>
                  <a:cubicBezTo>
                    <a:pt x="3113" y="1670"/>
                    <a:pt x="3038" y="735"/>
                    <a:pt x="2441" y="362"/>
                  </a:cubicBezTo>
                  <a:cubicBezTo>
                    <a:pt x="1989" y="72"/>
                    <a:pt x="1374" y="0"/>
                    <a:pt x="870" y="0"/>
                  </a:cubicBez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24" name="Google Shape;17024;p86"/>
            <p:cNvSpPr/>
            <p:nvPr/>
          </p:nvSpPr>
          <p:spPr>
            <a:xfrm>
              <a:off x="2299609" y="3457171"/>
              <a:ext cx="80762" cy="51647"/>
            </a:xfrm>
            <a:custGeom>
              <a:avLst/>
              <a:gdLst/>
              <a:ahLst/>
              <a:cxnLst/>
              <a:rect l="l" t="t" r="r" b="b"/>
              <a:pathLst>
                <a:path w="3079" h="1969" extrusionOk="0">
                  <a:moveTo>
                    <a:pt x="836" y="0"/>
                  </a:moveTo>
                  <a:cubicBezTo>
                    <a:pt x="584" y="0"/>
                    <a:pt x="360" y="18"/>
                    <a:pt x="197" y="36"/>
                  </a:cubicBezTo>
                  <a:cubicBezTo>
                    <a:pt x="95" y="50"/>
                    <a:pt x="14" y="124"/>
                    <a:pt x="0" y="226"/>
                  </a:cubicBezTo>
                  <a:cubicBezTo>
                    <a:pt x="570" y="470"/>
                    <a:pt x="1953" y="1114"/>
                    <a:pt x="2889" y="1969"/>
                  </a:cubicBezTo>
                  <a:cubicBezTo>
                    <a:pt x="2889" y="1962"/>
                    <a:pt x="2902" y="1955"/>
                    <a:pt x="2902" y="1948"/>
                  </a:cubicBezTo>
                  <a:cubicBezTo>
                    <a:pt x="3079" y="1670"/>
                    <a:pt x="3004" y="735"/>
                    <a:pt x="2407" y="362"/>
                  </a:cubicBezTo>
                  <a:cubicBezTo>
                    <a:pt x="1955" y="72"/>
                    <a:pt x="1340" y="0"/>
                    <a:pt x="836" y="0"/>
                  </a:cubicBez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25" name="Google Shape;17025;p86"/>
            <p:cNvSpPr/>
            <p:nvPr/>
          </p:nvSpPr>
          <p:spPr>
            <a:xfrm>
              <a:off x="2421080" y="3480857"/>
              <a:ext cx="85929" cy="59044"/>
            </a:xfrm>
            <a:custGeom>
              <a:avLst/>
              <a:gdLst/>
              <a:ahLst/>
              <a:cxnLst/>
              <a:rect l="l" t="t" r="r" b="b"/>
              <a:pathLst>
                <a:path w="3276" h="2251" extrusionOk="0">
                  <a:moveTo>
                    <a:pt x="1879" y="0"/>
                  </a:moveTo>
                  <a:cubicBezTo>
                    <a:pt x="1519" y="0"/>
                    <a:pt x="1146" y="50"/>
                    <a:pt x="828" y="198"/>
                  </a:cubicBezTo>
                  <a:cubicBezTo>
                    <a:pt x="190" y="496"/>
                    <a:pt x="0" y="1418"/>
                    <a:pt x="136" y="1717"/>
                  </a:cubicBezTo>
                  <a:cubicBezTo>
                    <a:pt x="245" y="1944"/>
                    <a:pt x="752" y="2251"/>
                    <a:pt x="1269" y="2251"/>
                  </a:cubicBezTo>
                  <a:cubicBezTo>
                    <a:pt x="1430" y="2251"/>
                    <a:pt x="1592" y="2221"/>
                    <a:pt x="1743" y="2151"/>
                  </a:cubicBezTo>
                  <a:cubicBezTo>
                    <a:pt x="2475" y="1812"/>
                    <a:pt x="2991" y="903"/>
                    <a:pt x="3208" y="462"/>
                  </a:cubicBezTo>
                  <a:cubicBezTo>
                    <a:pt x="3275" y="333"/>
                    <a:pt x="3201" y="184"/>
                    <a:pt x="3065" y="150"/>
                  </a:cubicBezTo>
                  <a:cubicBezTo>
                    <a:pt x="2793" y="85"/>
                    <a:pt x="2347" y="0"/>
                    <a:pt x="1879" y="0"/>
                  </a:cubicBez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26" name="Google Shape;17026;p86"/>
            <p:cNvSpPr/>
            <p:nvPr/>
          </p:nvSpPr>
          <p:spPr>
            <a:xfrm>
              <a:off x="2421080" y="3480857"/>
              <a:ext cx="85221" cy="47345"/>
            </a:xfrm>
            <a:custGeom>
              <a:avLst/>
              <a:gdLst/>
              <a:ahLst/>
              <a:cxnLst/>
              <a:rect l="l" t="t" r="r" b="b"/>
              <a:pathLst>
                <a:path w="3249" h="1805" extrusionOk="0">
                  <a:moveTo>
                    <a:pt x="1881" y="0"/>
                  </a:moveTo>
                  <a:cubicBezTo>
                    <a:pt x="1520" y="0"/>
                    <a:pt x="1146" y="50"/>
                    <a:pt x="828" y="198"/>
                  </a:cubicBezTo>
                  <a:cubicBezTo>
                    <a:pt x="190" y="496"/>
                    <a:pt x="0" y="1418"/>
                    <a:pt x="143" y="1717"/>
                  </a:cubicBezTo>
                  <a:cubicBezTo>
                    <a:pt x="156" y="1744"/>
                    <a:pt x="177" y="1778"/>
                    <a:pt x="204" y="1805"/>
                  </a:cubicBezTo>
                  <a:cubicBezTo>
                    <a:pt x="868" y="1113"/>
                    <a:pt x="2509" y="605"/>
                    <a:pt x="3221" y="408"/>
                  </a:cubicBezTo>
                  <a:cubicBezTo>
                    <a:pt x="3248" y="293"/>
                    <a:pt x="3180" y="177"/>
                    <a:pt x="3065" y="150"/>
                  </a:cubicBezTo>
                  <a:cubicBezTo>
                    <a:pt x="2797" y="85"/>
                    <a:pt x="2351" y="0"/>
                    <a:pt x="1881" y="0"/>
                  </a:cubicBez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27" name="Google Shape;17027;p86"/>
            <p:cNvSpPr/>
            <p:nvPr/>
          </p:nvSpPr>
          <p:spPr>
            <a:xfrm>
              <a:off x="2379269" y="3608807"/>
              <a:ext cx="129340" cy="76093"/>
            </a:xfrm>
            <a:custGeom>
              <a:avLst/>
              <a:gdLst/>
              <a:ahLst/>
              <a:cxnLst/>
              <a:rect l="l" t="t" r="r" b="b"/>
              <a:pathLst>
                <a:path w="4931" h="2901" extrusionOk="0">
                  <a:moveTo>
                    <a:pt x="4618" y="0"/>
                  </a:moveTo>
                  <a:cubicBezTo>
                    <a:pt x="4595" y="0"/>
                    <a:pt x="4570" y="4"/>
                    <a:pt x="4544" y="12"/>
                  </a:cubicBezTo>
                  <a:cubicBezTo>
                    <a:pt x="2008" y="751"/>
                    <a:pt x="225" y="2439"/>
                    <a:pt x="150" y="2514"/>
                  </a:cubicBezTo>
                  <a:cubicBezTo>
                    <a:pt x="1" y="2656"/>
                    <a:pt x="96" y="2900"/>
                    <a:pt x="306" y="2900"/>
                  </a:cubicBezTo>
                  <a:cubicBezTo>
                    <a:pt x="360" y="2900"/>
                    <a:pt x="414" y="2880"/>
                    <a:pt x="462" y="2839"/>
                  </a:cubicBezTo>
                  <a:cubicBezTo>
                    <a:pt x="476" y="2819"/>
                    <a:pt x="2238" y="1151"/>
                    <a:pt x="4666" y="446"/>
                  </a:cubicBezTo>
                  <a:cubicBezTo>
                    <a:pt x="4931" y="366"/>
                    <a:pt x="4849" y="0"/>
                    <a:pt x="4618" y="0"/>
                  </a:cubicBez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28" name="Google Shape;17028;p86"/>
            <p:cNvSpPr/>
            <p:nvPr/>
          </p:nvSpPr>
          <p:spPr>
            <a:xfrm>
              <a:off x="2274035" y="3568019"/>
              <a:ext cx="22400" cy="12485"/>
            </a:xfrm>
            <a:custGeom>
              <a:avLst/>
              <a:gdLst/>
              <a:ahLst/>
              <a:cxnLst/>
              <a:rect l="l" t="t" r="r" b="b"/>
              <a:pathLst>
                <a:path w="854" h="476" extrusionOk="0">
                  <a:moveTo>
                    <a:pt x="311" y="1"/>
                  </a:moveTo>
                  <a:cubicBezTo>
                    <a:pt x="25" y="1"/>
                    <a:pt x="1" y="428"/>
                    <a:pt x="290" y="455"/>
                  </a:cubicBezTo>
                  <a:cubicBezTo>
                    <a:pt x="290" y="455"/>
                    <a:pt x="378" y="455"/>
                    <a:pt x="514" y="475"/>
                  </a:cubicBezTo>
                  <a:lnTo>
                    <a:pt x="541" y="475"/>
                  </a:lnTo>
                  <a:cubicBezTo>
                    <a:pt x="826" y="475"/>
                    <a:pt x="853" y="48"/>
                    <a:pt x="562" y="21"/>
                  </a:cubicBezTo>
                  <a:lnTo>
                    <a:pt x="562" y="21"/>
                  </a:lnTo>
                  <a:lnTo>
                    <a:pt x="562" y="28"/>
                  </a:lnTo>
                  <a:cubicBezTo>
                    <a:pt x="406" y="7"/>
                    <a:pt x="317" y="1"/>
                    <a:pt x="317" y="1"/>
                  </a:cubicBezTo>
                  <a:cubicBezTo>
                    <a:pt x="315" y="1"/>
                    <a:pt x="313" y="1"/>
                    <a:pt x="311" y="1"/>
                  </a:cubicBez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29" name="Google Shape;17029;p86"/>
            <p:cNvSpPr/>
            <p:nvPr/>
          </p:nvSpPr>
          <p:spPr>
            <a:xfrm>
              <a:off x="2450012" y="3500398"/>
              <a:ext cx="20722" cy="13823"/>
            </a:xfrm>
            <a:custGeom>
              <a:avLst/>
              <a:gdLst/>
              <a:ahLst/>
              <a:cxnLst/>
              <a:rect l="l" t="t" r="r" b="b"/>
              <a:pathLst>
                <a:path w="790" h="527" extrusionOk="0">
                  <a:moveTo>
                    <a:pt x="547" y="0"/>
                  </a:moveTo>
                  <a:cubicBezTo>
                    <a:pt x="526" y="0"/>
                    <a:pt x="505" y="3"/>
                    <a:pt x="484" y="9"/>
                  </a:cubicBezTo>
                  <a:cubicBezTo>
                    <a:pt x="396" y="29"/>
                    <a:pt x="308" y="56"/>
                    <a:pt x="226" y="83"/>
                  </a:cubicBezTo>
                  <a:cubicBezTo>
                    <a:pt x="0" y="126"/>
                    <a:pt x="110" y="526"/>
                    <a:pt x="302" y="526"/>
                  </a:cubicBezTo>
                  <a:cubicBezTo>
                    <a:pt x="324" y="526"/>
                    <a:pt x="346" y="521"/>
                    <a:pt x="369" y="511"/>
                  </a:cubicBezTo>
                  <a:cubicBezTo>
                    <a:pt x="443" y="483"/>
                    <a:pt x="525" y="456"/>
                    <a:pt x="599" y="436"/>
                  </a:cubicBezTo>
                  <a:cubicBezTo>
                    <a:pt x="721" y="402"/>
                    <a:pt x="789" y="287"/>
                    <a:pt x="762" y="165"/>
                  </a:cubicBezTo>
                  <a:cubicBezTo>
                    <a:pt x="734" y="64"/>
                    <a:pt x="646" y="0"/>
                    <a:pt x="547" y="0"/>
                  </a:cubicBez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30" name="Google Shape;17030;p86"/>
            <p:cNvSpPr/>
            <p:nvPr/>
          </p:nvSpPr>
          <p:spPr>
            <a:xfrm>
              <a:off x="2303675" y="3396003"/>
              <a:ext cx="142088" cy="339390"/>
            </a:xfrm>
            <a:custGeom>
              <a:avLst/>
              <a:gdLst/>
              <a:ahLst/>
              <a:cxnLst/>
              <a:rect l="l" t="t" r="r" b="b"/>
              <a:pathLst>
                <a:path w="5417" h="12939" extrusionOk="0">
                  <a:moveTo>
                    <a:pt x="2876" y="0"/>
                  </a:moveTo>
                  <a:cubicBezTo>
                    <a:pt x="2738" y="0"/>
                    <a:pt x="2598" y="119"/>
                    <a:pt x="2652" y="293"/>
                  </a:cubicBezTo>
                  <a:cubicBezTo>
                    <a:pt x="3120" y="1758"/>
                    <a:pt x="3398" y="3270"/>
                    <a:pt x="3486" y="4802"/>
                  </a:cubicBezTo>
                  <a:cubicBezTo>
                    <a:pt x="2944" y="4063"/>
                    <a:pt x="2225" y="3473"/>
                    <a:pt x="1398" y="3080"/>
                  </a:cubicBezTo>
                  <a:cubicBezTo>
                    <a:pt x="1361" y="3063"/>
                    <a:pt x="1327" y="3055"/>
                    <a:pt x="1294" y="3055"/>
                  </a:cubicBezTo>
                  <a:cubicBezTo>
                    <a:pt x="1074" y="3055"/>
                    <a:pt x="968" y="3412"/>
                    <a:pt x="1228" y="3501"/>
                  </a:cubicBezTo>
                  <a:cubicBezTo>
                    <a:pt x="2212" y="3968"/>
                    <a:pt x="3018" y="4755"/>
                    <a:pt x="3520" y="5725"/>
                  </a:cubicBezTo>
                  <a:cubicBezTo>
                    <a:pt x="3527" y="6579"/>
                    <a:pt x="3480" y="7427"/>
                    <a:pt x="3385" y="8281"/>
                  </a:cubicBezTo>
                  <a:cubicBezTo>
                    <a:pt x="2740" y="7379"/>
                    <a:pt x="1439" y="6938"/>
                    <a:pt x="354" y="6721"/>
                  </a:cubicBezTo>
                  <a:cubicBezTo>
                    <a:pt x="341" y="6720"/>
                    <a:pt x="328" y="6719"/>
                    <a:pt x="316" y="6719"/>
                  </a:cubicBezTo>
                  <a:cubicBezTo>
                    <a:pt x="62" y="6719"/>
                    <a:pt x="0" y="7104"/>
                    <a:pt x="266" y="7162"/>
                  </a:cubicBezTo>
                  <a:cubicBezTo>
                    <a:pt x="1262" y="7366"/>
                    <a:pt x="2964" y="7874"/>
                    <a:pt x="3283" y="9088"/>
                  </a:cubicBezTo>
                  <a:cubicBezTo>
                    <a:pt x="2957" y="11224"/>
                    <a:pt x="2415" y="12600"/>
                    <a:pt x="2401" y="12627"/>
                  </a:cubicBezTo>
                  <a:cubicBezTo>
                    <a:pt x="2328" y="12805"/>
                    <a:pt x="2474" y="12939"/>
                    <a:pt x="2618" y="12939"/>
                  </a:cubicBezTo>
                  <a:cubicBezTo>
                    <a:pt x="2700" y="12939"/>
                    <a:pt x="2780" y="12897"/>
                    <a:pt x="2822" y="12797"/>
                  </a:cubicBezTo>
                  <a:cubicBezTo>
                    <a:pt x="2829" y="12763"/>
                    <a:pt x="3398" y="11332"/>
                    <a:pt x="3737" y="9108"/>
                  </a:cubicBezTo>
                  <a:lnTo>
                    <a:pt x="3737" y="9101"/>
                  </a:lnTo>
                  <a:cubicBezTo>
                    <a:pt x="3859" y="8254"/>
                    <a:pt x="3941" y="7393"/>
                    <a:pt x="3961" y="6538"/>
                  </a:cubicBezTo>
                  <a:cubicBezTo>
                    <a:pt x="4151" y="5833"/>
                    <a:pt x="4598" y="5230"/>
                    <a:pt x="5209" y="4843"/>
                  </a:cubicBezTo>
                  <a:cubicBezTo>
                    <a:pt x="5417" y="4708"/>
                    <a:pt x="5284" y="4424"/>
                    <a:pt x="5090" y="4424"/>
                  </a:cubicBezTo>
                  <a:cubicBezTo>
                    <a:pt x="5050" y="4424"/>
                    <a:pt x="5007" y="4436"/>
                    <a:pt x="4965" y="4463"/>
                  </a:cubicBezTo>
                  <a:cubicBezTo>
                    <a:pt x="4564" y="4721"/>
                    <a:pt x="4219" y="5060"/>
                    <a:pt x="3961" y="5453"/>
                  </a:cubicBezTo>
                  <a:cubicBezTo>
                    <a:pt x="3920" y="3657"/>
                    <a:pt x="3629" y="1873"/>
                    <a:pt x="3086" y="158"/>
                  </a:cubicBezTo>
                  <a:cubicBezTo>
                    <a:pt x="3050" y="48"/>
                    <a:pt x="2963" y="0"/>
                    <a:pt x="2876" y="0"/>
                  </a:cubicBez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031" name="Google Shape;17031;p86"/>
          <p:cNvGrpSpPr/>
          <p:nvPr/>
        </p:nvGrpSpPr>
        <p:grpSpPr>
          <a:xfrm>
            <a:off x="5492823" y="3385563"/>
            <a:ext cx="375325" cy="329606"/>
            <a:chOff x="5492823" y="3385563"/>
            <a:chExt cx="375325" cy="329606"/>
          </a:xfrm>
        </p:grpSpPr>
        <p:sp>
          <p:nvSpPr>
            <p:cNvPr id="17032" name="Google Shape;17032;p86"/>
            <p:cNvSpPr/>
            <p:nvPr/>
          </p:nvSpPr>
          <p:spPr>
            <a:xfrm>
              <a:off x="5531617" y="3399019"/>
              <a:ext cx="53719" cy="53404"/>
            </a:xfrm>
            <a:custGeom>
              <a:avLst/>
              <a:gdLst/>
              <a:ahLst/>
              <a:cxnLst/>
              <a:rect l="l" t="t" r="r" b="b"/>
              <a:pathLst>
                <a:path w="2048" h="2036" extrusionOk="0">
                  <a:moveTo>
                    <a:pt x="881" y="1"/>
                  </a:moveTo>
                  <a:cubicBezTo>
                    <a:pt x="744" y="1"/>
                    <a:pt x="609" y="37"/>
                    <a:pt x="488" y="111"/>
                  </a:cubicBezTo>
                  <a:cubicBezTo>
                    <a:pt x="109" y="341"/>
                    <a:pt x="0" y="850"/>
                    <a:pt x="305" y="1324"/>
                  </a:cubicBezTo>
                  <a:cubicBezTo>
                    <a:pt x="549" y="1704"/>
                    <a:pt x="1031" y="2036"/>
                    <a:pt x="1409" y="2036"/>
                  </a:cubicBezTo>
                  <a:cubicBezTo>
                    <a:pt x="1504" y="2036"/>
                    <a:pt x="1592" y="2015"/>
                    <a:pt x="1668" y="1968"/>
                  </a:cubicBezTo>
                  <a:cubicBezTo>
                    <a:pt x="2048" y="1738"/>
                    <a:pt x="1987" y="965"/>
                    <a:pt x="1682" y="490"/>
                  </a:cubicBezTo>
                  <a:cubicBezTo>
                    <a:pt x="1478" y="167"/>
                    <a:pt x="1174" y="1"/>
                    <a:pt x="881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33" name="Google Shape;17033;p86"/>
            <p:cNvSpPr/>
            <p:nvPr/>
          </p:nvSpPr>
          <p:spPr>
            <a:xfrm>
              <a:off x="5492823" y="3446417"/>
              <a:ext cx="50729" cy="42388"/>
            </a:xfrm>
            <a:custGeom>
              <a:avLst/>
              <a:gdLst/>
              <a:ahLst/>
              <a:cxnLst/>
              <a:rect l="l" t="t" r="r" b="b"/>
              <a:pathLst>
                <a:path w="1934" h="1616" extrusionOk="0">
                  <a:moveTo>
                    <a:pt x="726" y="0"/>
                  </a:moveTo>
                  <a:cubicBezTo>
                    <a:pt x="538" y="0"/>
                    <a:pt x="366" y="75"/>
                    <a:pt x="245" y="216"/>
                  </a:cubicBezTo>
                  <a:cubicBezTo>
                    <a:pt x="1" y="501"/>
                    <a:pt x="42" y="941"/>
                    <a:pt x="414" y="1267"/>
                  </a:cubicBezTo>
                  <a:cubicBezTo>
                    <a:pt x="655" y="1472"/>
                    <a:pt x="1010" y="1615"/>
                    <a:pt x="1298" y="1615"/>
                  </a:cubicBezTo>
                  <a:cubicBezTo>
                    <a:pt x="1457" y="1615"/>
                    <a:pt x="1596" y="1572"/>
                    <a:pt x="1682" y="1470"/>
                  </a:cubicBezTo>
                  <a:cubicBezTo>
                    <a:pt x="1933" y="1192"/>
                    <a:pt x="1682" y="562"/>
                    <a:pt x="1316" y="243"/>
                  </a:cubicBezTo>
                  <a:cubicBezTo>
                    <a:pt x="1128" y="78"/>
                    <a:pt x="918" y="0"/>
                    <a:pt x="726" y="0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34" name="Google Shape;17034;p86"/>
            <p:cNvSpPr/>
            <p:nvPr/>
          </p:nvSpPr>
          <p:spPr>
            <a:xfrm>
              <a:off x="5654321" y="3412318"/>
              <a:ext cx="43437" cy="47660"/>
            </a:xfrm>
            <a:custGeom>
              <a:avLst/>
              <a:gdLst/>
              <a:ahLst/>
              <a:cxnLst/>
              <a:rect l="l" t="t" r="r" b="b"/>
              <a:pathLst>
                <a:path w="1656" h="1817" extrusionOk="0">
                  <a:moveTo>
                    <a:pt x="917" y="0"/>
                  </a:moveTo>
                  <a:cubicBezTo>
                    <a:pt x="645" y="0"/>
                    <a:pt x="369" y="174"/>
                    <a:pt x="211" y="505"/>
                  </a:cubicBezTo>
                  <a:cubicBezTo>
                    <a:pt x="1" y="946"/>
                    <a:pt x="14" y="1617"/>
                    <a:pt x="353" y="1780"/>
                  </a:cubicBezTo>
                  <a:cubicBezTo>
                    <a:pt x="405" y="1805"/>
                    <a:pt x="462" y="1817"/>
                    <a:pt x="522" y="1817"/>
                  </a:cubicBezTo>
                  <a:cubicBezTo>
                    <a:pt x="849" y="1817"/>
                    <a:pt x="1260" y="1467"/>
                    <a:pt x="1438" y="1089"/>
                  </a:cubicBezTo>
                  <a:cubicBezTo>
                    <a:pt x="1655" y="648"/>
                    <a:pt x="1520" y="221"/>
                    <a:pt x="1181" y="58"/>
                  </a:cubicBezTo>
                  <a:cubicBezTo>
                    <a:pt x="1096" y="19"/>
                    <a:pt x="1007" y="0"/>
                    <a:pt x="917" y="0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35" name="Google Shape;17035;p86"/>
            <p:cNvSpPr/>
            <p:nvPr/>
          </p:nvSpPr>
          <p:spPr>
            <a:xfrm>
              <a:off x="5541742" y="3464332"/>
              <a:ext cx="135373" cy="89182"/>
            </a:xfrm>
            <a:custGeom>
              <a:avLst/>
              <a:gdLst/>
              <a:ahLst/>
              <a:cxnLst/>
              <a:rect l="l" t="t" r="r" b="b"/>
              <a:pathLst>
                <a:path w="5161" h="3400" extrusionOk="0">
                  <a:moveTo>
                    <a:pt x="2723" y="0"/>
                  </a:moveTo>
                  <a:cubicBezTo>
                    <a:pt x="2543" y="0"/>
                    <a:pt x="2362" y="18"/>
                    <a:pt x="2184" y="55"/>
                  </a:cubicBezTo>
                  <a:cubicBezTo>
                    <a:pt x="862" y="326"/>
                    <a:pt x="1" y="1547"/>
                    <a:pt x="204" y="2537"/>
                  </a:cubicBezTo>
                  <a:cubicBezTo>
                    <a:pt x="336" y="3180"/>
                    <a:pt x="853" y="3400"/>
                    <a:pt x="1562" y="3400"/>
                  </a:cubicBezTo>
                  <a:cubicBezTo>
                    <a:pt x="1943" y="3400"/>
                    <a:pt x="2380" y="3336"/>
                    <a:pt x="2842" y="3242"/>
                  </a:cubicBezTo>
                  <a:cubicBezTo>
                    <a:pt x="4157" y="2970"/>
                    <a:pt x="5161" y="2503"/>
                    <a:pt x="4910" y="1519"/>
                  </a:cubicBezTo>
                  <a:cubicBezTo>
                    <a:pt x="4645" y="523"/>
                    <a:pt x="3818" y="204"/>
                    <a:pt x="3465" y="102"/>
                  </a:cubicBezTo>
                  <a:cubicBezTo>
                    <a:pt x="3224" y="35"/>
                    <a:pt x="2974" y="0"/>
                    <a:pt x="2723" y="0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36" name="Google Shape;17036;p86"/>
            <p:cNvSpPr/>
            <p:nvPr/>
          </p:nvSpPr>
          <p:spPr>
            <a:xfrm>
              <a:off x="5596877" y="3385563"/>
              <a:ext cx="46270" cy="57470"/>
            </a:xfrm>
            <a:custGeom>
              <a:avLst/>
              <a:gdLst/>
              <a:ahLst/>
              <a:cxnLst/>
              <a:rect l="l" t="t" r="r" b="b"/>
              <a:pathLst>
                <a:path w="1764" h="2191" extrusionOk="0">
                  <a:moveTo>
                    <a:pt x="900" y="1"/>
                  </a:moveTo>
                  <a:cubicBezTo>
                    <a:pt x="513" y="1"/>
                    <a:pt x="174" y="303"/>
                    <a:pt x="89" y="800"/>
                  </a:cubicBezTo>
                  <a:cubicBezTo>
                    <a:pt x="1" y="1356"/>
                    <a:pt x="245" y="2102"/>
                    <a:pt x="679" y="2183"/>
                  </a:cubicBezTo>
                  <a:cubicBezTo>
                    <a:pt x="705" y="2188"/>
                    <a:pt x="732" y="2190"/>
                    <a:pt x="758" y="2190"/>
                  </a:cubicBezTo>
                  <a:cubicBezTo>
                    <a:pt x="1174" y="2190"/>
                    <a:pt x="1586" y="1614"/>
                    <a:pt x="1675" y="1091"/>
                  </a:cubicBezTo>
                  <a:cubicBezTo>
                    <a:pt x="1764" y="542"/>
                    <a:pt x="1472" y="95"/>
                    <a:pt x="1038" y="13"/>
                  </a:cubicBezTo>
                  <a:cubicBezTo>
                    <a:pt x="991" y="5"/>
                    <a:pt x="945" y="1"/>
                    <a:pt x="900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37" name="Google Shape;17037;p86"/>
            <p:cNvSpPr/>
            <p:nvPr/>
          </p:nvSpPr>
          <p:spPr>
            <a:xfrm>
              <a:off x="5542109" y="3467532"/>
              <a:ext cx="50519" cy="85956"/>
            </a:xfrm>
            <a:custGeom>
              <a:avLst/>
              <a:gdLst/>
              <a:ahLst/>
              <a:cxnLst/>
              <a:rect l="l" t="t" r="r" b="b"/>
              <a:pathLst>
                <a:path w="1926" h="3277" extrusionOk="0">
                  <a:moveTo>
                    <a:pt x="1926" y="1"/>
                  </a:moveTo>
                  <a:cubicBezTo>
                    <a:pt x="746" y="360"/>
                    <a:pt x="0" y="1492"/>
                    <a:pt x="190" y="2415"/>
                  </a:cubicBezTo>
                  <a:cubicBezTo>
                    <a:pt x="320" y="3063"/>
                    <a:pt x="839" y="3277"/>
                    <a:pt x="1542" y="3277"/>
                  </a:cubicBezTo>
                  <a:cubicBezTo>
                    <a:pt x="1575" y="3277"/>
                    <a:pt x="1608" y="3277"/>
                    <a:pt x="1641" y="3276"/>
                  </a:cubicBezTo>
                  <a:cubicBezTo>
                    <a:pt x="1465" y="3106"/>
                    <a:pt x="1343" y="2882"/>
                    <a:pt x="1282" y="2645"/>
                  </a:cubicBezTo>
                  <a:cubicBezTo>
                    <a:pt x="1031" y="1791"/>
                    <a:pt x="1295" y="726"/>
                    <a:pt x="1926" y="1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38" name="Google Shape;17038;p86"/>
            <p:cNvSpPr/>
            <p:nvPr/>
          </p:nvSpPr>
          <p:spPr>
            <a:xfrm>
              <a:off x="5492823" y="3450273"/>
              <a:ext cx="46821" cy="38532"/>
            </a:xfrm>
            <a:custGeom>
              <a:avLst/>
              <a:gdLst/>
              <a:ahLst/>
              <a:cxnLst/>
              <a:rect l="l" t="t" r="r" b="b"/>
              <a:pathLst>
                <a:path w="1785" h="1469" extrusionOk="0">
                  <a:moveTo>
                    <a:pt x="320" y="1"/>
                  </a:moveTo>
                  <a:cubicBezTo>
                    <a:pt x="299" y="21"/>
                    <a:pt x="272" y="42"/>
                    <a:pt x="252" y="69"/>
                  </a:cubicBezTo>
                  <a:cubicBezTo>
                    <a:pt x="1" y="354"/>
                    <a:pt x="48" y="801"/>
                    <a:pt x="421" y="1120"/>
                  </a:cubicBezTo>
                  <a:cubicBezTo>
                    <a:pt x="661" y="1325"/>
                    <a:pt x="1014" y="1468"/>
                    <a:pt x="1302" y="1468"/>
                  </a:cubicBezTo>
                  <a:cubicBezTo>
                    <a:pt x="1461" y="1468"/>
                    <a:pt x="1600" y="1425"/>
                    <a:pt x="1689" y="1323"/>
                  </a:cubicBezTo>
                  <a:cubicBezTo>
                    <a:pt x="1744" y="1262"/>
                    <a:pt x="1777" y="1181"/>
                    <a:pt x="1784" y="1099"/>
                  </a:cubicBezTo>
                  <a:cubicBezTo>
                    <a:pt x="1452" y="1099"/>
                    <a:pt x="1011" y="910"/>
                    <a:pt x="713" y="645"/>
                  </a:cubicBezTo>
                  <a:cubicBezTo>
                    <a:pt x="509" y="482"/>
                    <a:pt x="374" y="259"/>
                    <a:pt x="320" y="1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39" name="Google Shape;17039;p86"/>
            <p:cNvSpPr/>
            <p:nvPr/>
          </p:nvSpPr>
          <p:spPr>
            <a:xfrm>
              <a:off x="5531774" y="3399596"/>
              <a:ext cx="44486" cy="52827"/>
            </a:xfrm>
            <a:custGeom>
              <a:avLst/>
              <a:gdLst/>
              <a:ahLst/>
              <a:cxnLst/>
              <a:rect l="l" t="t" r="r" b="b"/>
              <a:pathLst>
                <a:path w="1696" h="2014" extrusionOk="0">
                  <a:moveTo>
                    <a:pt x="713" y="0"/>
                  </a:moveTo>
                  <a:cubicBezTo>
                    <a:pt x="631" y="14"/>
                    <a:pt x="557" y="48"/>
                    <a:pt x="482" y="89"/>
                  </a:cubicBezTo>
                  <a:cubicBezTo>
                    <a:pt x="103" y="319"/>
                    <a:pt x="1" y="821"/>
                    <a:pt x="299" y="1302"/>
                  </a:cubicBezTo>
                  <a:cubicBezTo>
                    <a:pt x="543" y="1682"/>
                    <a:pt x="1025" y="2014"/>
                    <a:pt x="1403" y="2014"/>
                  </a:cubicBezTo>
                  <a:cubicBezTo>
                    <a:pt x="1498" y="2014"/>
                    <a:pt x="1586" y="1993"/>
                    <a:pt x="1662" y="1946"/>
                  </a:cubicBezTo>
                  <a:cubicBezTo>
                    <a:pt x="1676" y="1933"/>
                    <a:pt x="1682" y="1926"/>
                    <a:pt x="1696" y="1913"/>
                  </a:cubicBezTo>
                  <a:cubicBezTo>
                    <a:pt x="1357" y="1763"/>
                    <a:pt x="998" y="1404"/>
                    <a:pt x="801" y="1031"/>
                  </a:cubicBezTo>
                  <a:cubicBezTo>
                    <a:pt x="591" y="645"/>
                    <a:pt x="577" y="272"/>
                    <a:pt x="713" y="0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40" name="Google Shape;17040;p86"/>
            <p:cNvSpPr/>
            <p:nvPr/>
          </p:nvSpPr>
          <p:spPr>
            <a:xfrm>
              <a:off x="5597244" y="3385563"/>
              <a:ext cx="34886" cy="55686"/>
            </a:xfrm>
            <a:custGeom>
              <a:avLst/>
              <a:gdLst/>
              <a:ahLst/>
              <a:cxnLst/>
              <a:rect l="l" t="t" r="r" b="b"/>
              <a:pathLst>
                <a:path w="1330" h="2123" extrusionOk="0">
                  <a:moveTo>
                    <a:pt x="886" y="1"/>
                  </a:moveTo>
                  <a:cubicBezTo>
                    <a:pt x="500" y="1"/>
                    <a:pt x="160" y="303"/>
                    <a:pt x="81" y="800"/>
                  </a:cubicBezTo>
                  <a:cubicBezTo>
                    <a:pt x="0" y="1281"/>
                    <a:pt x="176" y="1912"/>
                    <a:pt x="509" y="2122"/>
                  </a:cubicBezTo>
                  <a:cubicBezTo>
                    <a:pt x="421" y="1729"/>
                    <a:pt x="434" y="1315"/>
                    <a:pt x="563" y="936"/>
                  </a:cubicBezTo>
                  <a:cubicBezTo>
                    <a:pt x="712" y="508"/>
                    <a:pt x="1004" y="237"/>
                    <a:pt x="1329" y="142"/>
                  </a:cubicBezTo>
                  <a:cubicBezTo>
                    <a:pt x="1234" y="81"/>
                    <a:pt x="1132" y="34"/>
                    <a:pt x="1024" y="13"/>
                  </a:cubicBezTo>
                  <a:cubicBezTo>
                    <a:pt x="977" y="5"/>
                    <a:pt x="931" y="1"/>
                    <a:pt x="886" y="1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41" name="Google Shape;17041;p86"/>
            <p:cNvSpPr/>
            <p:nvPr/>
          </p:nvSpPr>
          <p:spPr>
            <a:xfrm>
              <a:off x="5654872" y="3412292"/>
              <a:ext cx="38086" cy="42807"/>
            </a:xfrm>
            <a:custGeom>
              <a:avLst/>
              <a:gdLst/>
              <a:ahLst/>
              <a:cxnLst/>
              <a:rect l="l" t="t" r="r" b="b"/>
              <a:pathLst>
                <a:path w="1452" h="1632" extrusionOk="0">
                  <a:moveTo>
                    <a:pt x="892" y="0"/>
                  </a:moveTo>
                  <a:cubicBezTo>
                    <a:pt x="622" y="0"/>
                    <a:pt x="347" y="172"/>
                    <a:pt x="190" y="506"/>
                  </a:cubicBezTo>
                  <a:cubicBezTo>
                    <a:pt x="20" y="859"/>
                    <a:pt x="0" y="1368"/>
                    <a:pt x="176" y="1632"/>
                  </a:cubicBezTo>
                  <a:cubicBezTo>
                    <a:pt x="244" y="1293"/>
                    <a:pt x="400" y="974"/>
                    <a:pt x="631" y="717"/>
                  </a:cubicBezTo>
                  <a:cubicBezTo>
                    <a:pt x="829" y="485"/>
                    <a:pt x="1124" y="357"/>
                    <a:pt x="1428" y="357"/>
                  </a:cubicBezTo>
                  <a:cubicBezTo>
                    <a:pt x="1435" y="357"/>
                    <a:pt x="1443" y="357"/>
                    <a:pt x="1451" y="357"/>
                  </a:cubicBezTo>
                  <a:cubicBezTo>
                    <a:pt x="1390" y="228"/>
                    <a:pt x="1288" y="120"/>
                    <a:pt x="1160" y="59"/>
                  </a:cubicBezTo>
                  <a:cubicBezTo>
                    <a:pt x="1074" y="20"/>
                    <a:pt x="983" y="0"/>
                    <a:pt x="892" y="0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42" name="Google Shape;17042;p86"/>
            <p:cNvSpPr/>
            <p:nvPr/>
          </p:nvSpPr>
          <p:spPr>
            <a:xfrm>
              <a:off x="5730624" y="3541868"/>
              <a:ext cx="43070" cy="57863"/>
            </a:xfrm>
            <a:custGeom>
              <a:avLst/>
              <a:gdLst/>
              <a:ahLst/>
              <a:cxnLst/>
              <a:rect l="l" t="t" r="r" b="b"/>
              <a:pathLst>
                <a:path w="1642" h="2206" extrusionOk="0">
                  <a:moveTo>
                    <a:pt x="807" y="0"/>
                  </a:moveTo>
                  <a:cubicBezTo>
                    <a:pt x="381" y="0"/>
                    <a:pt x="27" y="362"/>
                    <a:pt x="14" y="910"/>
                  </a:cubicBezTo>
                  <a:cubicBezTo>
                    <a:pt x="1" y="1472"/>
                    <a:pt x="346" y="2184"/>
                    <a:pt x="787" y="2205"/>
                  </a:cubicBezTo>
                  <a:cubicBezTo>
                    <a:pt x="794" y="2205"/>
                    <a:pt x="800" y="2205"/>
                    <a:pt x="807" y="2205"/>
                  </a:cubicBezTo>
                  <a:cubicBezTo>
                    <a:pt x="1246" y="2205"/>
                    <a:pt x="1608" y="1539"/>
                    <a:pt x="1628" y="984"/>
                  </a:cubicBezTo>
                  <a:cubicBezTo>
                    <a:pt x="1642" y="415"/>
                    <a:pt x="1289" y="21"/>
                    <a:pt x="841" y="1"/>
                  </a:cubicBezTo>
                  <a:cubicBezTo>
                    <a:pt x="830" y="0"/>
                    <a:pt x="818" y="0"/>
                    <a:pt x="807" y="0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43" name="Google Shape;17043;p86"/>
            <p:cNvSpPr/>
            <p:nvPr/>
          </p:nvSpPr>
          <p:spPr>
            <a:xfrm>
              <a:off x="5672472" y="3557868"/>
              <a:ext cx="41102" cy="49260"/>
            </a:xfrm>
            <a:custGeom>
              <a:avLst/>
              <a:gdLst/>
              <a:ahLst/>
              <a:cxnLst/>
              <a:rect l="l" t="t" r="r" b="b"/>
              <a:pathLst>
                <a:path w="1567" h="1878" extrusionOk="0">
                  <a:moveTo>
                    <a:pt x="728" y="1"/>
                  </a:moveTo>
                  <a:cubicBezTo>
                    <a:pt x="675" y="1"/>
                    <a:pt x="622" y="8"/>
                    <a:pt x="570" y="22"/>
                  </a:cubicBezTo>
                  <a:cubicBezTo>
                    <a:pt x="211" y="123"/>
                    <a:pt x="0" y="516"/>
                    <a:pt x="122" y="991"/>
                  </a:cubicBezTo>
                  <a:cubicBezTo>
                    <a:pt x="240" y="1420"/>
                    <a:pt x="626" y="1877"/>
                    <a:pt x="972" y="1877"/>
                  </a:cubicBezTo>
                  <a:cubicBezTo>
                    <a:pt x="1003" y="1877"/>
                    <a:pt x="1034" y="1874"/>
                    <a:pt x="1065" y="1866"/>
                  </a:cubicBezTo>
                  <a:cubicBezTo>
                    <a:pt x="1424" y="1771"/>
                    <a:pt x="1567" y="1113"/>
                    <a:pt x="1438" y="639"/>
                  </a:cubicBezTo>
                  <a:cubicBezTo>
                    <a:pt x="1334" y="233"/>
                    <a:pt x="1036" y="1"/>
                    <a:pt x="728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44" name="Google Shape;17044;p86"/>
            <p:cNvSpPr/>
            <p:nvPr/>
          </p:nvSpPr>
          <p:spPr>
            <a:xfrm>
              <a:off x="5815111" y="3621974"/>
              <a:ext cx="53037" cy="39712"/>
            </a:xfrm>
            <a:custGeom>
              <a:avLst/>
              <a:gdLst/>
              <a:ahLst/>
              <a:cxnLst/>
              <a:rect l="l" t="t" r="r" b="b"/>
              <a:pathLst>
                <a:path w="2022" h="1514" extrusionOk="0">
                  <a:moveTo>
                    <a:pt x="1262" y="1"/>
                  </a:moveTo>
                  <a:cubicBezTo>
                    <a:pt x="1109" y="1"/>
                    <a:pt x="944" y="46"/>
                    <a:pt x="780" y="141"/>
                  </a:cubicBezTo>
                  <a:cubicBezTo>
                    <a:pt x="353" y="391"/>
                    <a:pt x="0" y="961"/>
                    <a:pt x="183" y="1286"/>
                  </a:cubicBezTo>
                  <a:cubicBezTo>
                    <a:pt x="277" y="1444"/>
                    <a:pt x="490" y="1514"/>
                    <a:pt x="732" y="1514"/>
                  </a:cubicBezTo>
                  <a:cubicBezTo>
                    <a:pt x="980" y="1514"/>
                    <a:pt x="1259" y="1441"/>
                    <a:pt x="1472" y="1314"/>
                  </a:cubicBezTo>
                  <a:cubicBezTo>
                    <a:pt x="1892" y="1063"/>
                    <a:pt x="2021" y="636"/>
                    <a:pt x="1824" y="310"/>
                  </a:cubicBezTo>
                  <a:cubicBezTo>
                    <a:pt x="1708" y="111"/>
                    <a:pt x="1501" y="1"/>
                    <a:pt x="1262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45" name="Google Shape;17045;p86"/>
            <p:cNvSpPr/>
            <p:nvPr/>
          </p:nvSpPr>
          <p:spPr>
            <a:xfrm>
              <a:off x="5673180" y="3620138"/>
              <a:ext cx="136265" cy="95031"/>
            </a:xfrm>
            <a:custGeom>
              <a:avLst/>
              <a:gdLst/>
              <a:ahLst/>
              <a:cxnLst/>
              <a:rect l="l" t="t" r="r" b="b"/>
              <a:pathLst>
                <a:path w="5195" h="3623" extrusionOk="0">
                  <a:moveTo>
                    <a:pt x="2409" y="1"/>
                  </a:moveTo>
                  <a:cubicBezTo>
                    <a:pt x="1494" y="1"/>
                    <a:pt x="664" y="472"/>
                    <a:pt x="380" y="1160"/>
                  </a:cubicBezTo>
                  <a:cubicBezTo>
                    <a:pt x="0" y="2096"/>
                    <a:pt x="936" y="2699"/>
                    <a:pt x="2177" y="3214"/>
                  </a:cubicBezTo>
                  <a:cubicBezTo>
                    <a:pt x="2775" y="3458"/>
                    <a:pt x="3338" y="3622"/>
                    <a:pt x="3799" y="3622"/>
                  </a:cubicBezTo>
                  <a:cubicBezTo>
                    <a:pt x="4301" y="3622"/>
                    <a:pt x="4682" y="3428"/>
                    <a:pt x="4855" y="2930"/>
                  </a:cubicBezTo>
                  <a:cubicBezTo>
                    <a:pt x="5194" y="1953"/>
                    <a:pt x="4686" y="1234"/>
                    <a:pt x="4449" y="956"/>
                  </a:cubicBezTo>
                  <a:cubicBezTo>
                    <a:pt x="4164" y="624"/>
                    <a:pt x="3811" y="367"/>
                    <a:pt x="3411" y="197"/>
                  </a:cubicBezTo>
                  <a:cubicBezTo>
                    <a:pt x="3080" y="62"/>
                    <a:pt x="2739" y="1"/>
                    <a:pt x="2409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46" name="Google Shape;17046;p86"/>
            <p:cNvSpPr/>
            <p:nvPr/>
          </p:nvSpPr>
          <p:spPr>
            <a:xfrm>
              <a:off x="5779884" y="3567363"/>
              <a:ext cx="56237" cy="51280"/>
            </a:xfrm>
            <a:custGeom>
              <a:avLst/>
              <a:gdLst/>
              <a:ahLst/>
              <a:cxnLst/>
              <a:rect l="l" t="t" r="r" b="b"/>
              <a:pathLst>
                <a:path w="2144" h="1955" extrusionOk="0">
                  <a:moveTo>
                    <a:pt x="1308" y="1"/>
                  </a:moveTo>
                  <a:cubicBezTo>
                    <a:pt x="1070" y="1"/>
                    <a:pt x="818" y="109"/>
                    <a:pt x="604" y="338"/>
                  </a:cubicBezTo>
                  <a:cubicBezTo>
                    <a:pt x="218" y="751"/>
                    <a:pt x="1" y="1504"/>
                    <a:pt x="320" y="1816"/>
                  </a:cubicBezTo>
                  <a:cubicBezTo>
                    <a:pt x="418" y="1912"/>
                    <a:pt x="556" y="1954"/>
                    <a:pt x="711" y="1954"/>
                  </a:cubicBezTo>
                  <a:cubicBezTo>
                    <a:pt x="1058" y="1954"/>
                    <a:pt x="1490" y="1744"/>
                    <a:pt x="1757" y="1463"/>
                  </a:cubicBezTo>
                  <a:cubicBezTo>
                    <a:pt x="2144" y="1050"/>
                    <a:pt x="2144" y="521"/>
                    <a:pt x="1825" y="209"/>
                  </a:cubicBezTo>
                  <a:cubicBezTo>
                    <a:pt x="1682" y="72"/>
                    <a:pt x="1500" y="1"/>
                    <a:pt x="1308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47" name="Google Shape;17047;p86"/>
            <p:cNvSpPr/>
            <p:nvPr/>
          </p:nvSpPr>
          <p:spPr>
            <a:xfrm>
              <a:off x="5676380" y="3620243"/>
              <a:ext cx="79897" cy="70349"/>
            </a:xfrm>
            <a:custGeom>
              <a:avLst/>
              <a:gdLst/>
              <a:ahLst/>
              <a:cxnLst/>
              <a:rect l="l" t="t" r="r" b="b"/>
              <a:pathLst>
                <a:path w="3046" h="2682" extrusionOk="0">
                  <a:moveTo>
                    <a:pt x="2283" y="0"/>
                  </a:moveTo>
                  <a:cubicBezTo>
                    <a:pt x="1369" y="0"/>
                    <a:pt x="540" y="470"/>
                    <a:pt x="258" y="1156"/>
                  </a:cubicBezTo>
                  <a:cubicBezTo>
                    <a:pt x="1" y="1793"/>
                    <a:pt x="346" y="2275"/>
                    <a:pt x="990" y="2681"/>
                  </a:cubicBezTo>
                  <a:cubicBezTo>
                    <a:pt x="943" y="2437"/>
                    <a:pt x="957" y="2186"/>
                    <a:pt x="1038" y="1949"/>
                  </a:cubicBezTo>
                  <a:cubicBezTo>
                    <a:pt x="1309" y="1102"/>
                    <a:pt x="2123" y="363"/>
                    <a:pt x="3045" y="112"/>
                  </a:cubicBezTo>
                  <a:cubicBezTo>
                    <a:pt x="2791" y="36"/>
                    <a:pt x="2534" y="0"/>
                    <a:pt x="2283" y="0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48" name="Google Shape;17048;p86"/>
            <p:cNvSpPr/>
            <p:nvPr/>
          </p:nvSpPr>
          <p:spPr>
            <a:xfrm>
              <a:off x="5672289" y="3558052"/>
              <a:ext cx="33286" cy="49076"/>
            </a:xfrm>
            <a:custGeom>
              <a:avLst/>
              <a:gdLst/>
              <a:ahLst/>
              <a:cxnLst/>
              <a:rect l="l" t="t" r="r" b="b"/>
              <a:pathLst>
                <a:path w="1269" h="1871" extrusionOk="0">
                  <a:moveTo>
                    <a:pt x="672" y="1"/>
                  </a:moveTo>
                  <a:cubicBezTo>
                    <a:pt x="638" y="1"/>
                    <a:pt x="611" y="8"/>
                    <a:pt x="577" y="15"/>
                  </a:cubicBezTo>
                  <a:cubicBezTo>
                    <a:pt x="211" y="116"/>
                    <a:pt x="1" y="509"/>
                    <a:pt x="129" y="984"/>
                  </a:cubicBezTo>
                  <a:cubicBezTo>
                    <a:pt x="247" y="1413"/>
                    <a:pt x="633" y="1870"/>
                    <a:pt x="979" y="1870"/>
                  </a:cubicBezTo>
                  <a:cubicBezTo>
                    <a:pt x="1010" y="1870"/>
                    <a:pt x="1041" y="1867"/>
                    <a:pt x="1072" y="1859"/>
                  </a:cubicBezTo>
                  <a:cubicBezTo>
                    <a:pt x="1146" y="1832"/>
                    <a:pt x="1221" y="1784"/>
                    <a:pt x="1269" y="1723"/>
                  </a:cubicBezTo>
                  <a:cubicBezTo>
                    <a:pt x="997" y="1540"/>
                    <a:pt x="740" y="1140"/>
                    <a:pt x="638" y="754"/>
                  </a:cubicBezTo>
                  <a:cubicBezTo>
                    <a:pt x="563" y="503"/>
                    <a:pt x="577" y="238"/>
                    <a:pt x="672" y="1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49" name="Google Shape;17049;p86"/>
            <p:cNvSpPr/>
            <p:nvPr/>
          </p:nvSpPr>
          <p:spPr>
            <a:xfrm>
              <a:off x="5730624" y="3541868"/>
              <a:ext cx="28486" cy="57837"/>
            </a:xfrm>
            <a:custGeom>
              <a:avLst/>
              <a:gdLst/>
              <a:ahLst/>
              <a:cxnLst/>
              <a:rect l="l" t="t" r="r" b="b"/>
              <a:pathLst>
                <a:path w="1086" h="2205" extrusionOk="0">
                  <a:moveTo>
                    <a:pt x="806" y="0"/>
                  </a:moveTo>
                  <a:cubicBezTo>
                    <a:pt x="381" y="0"/>
                    <a:pt x="27" y="355"/>
                    <a:pt x="14" y="910"/>
                  </a:cubicBezTo>
                  <a:cubicBezTo>
                    <a:pt x="1" y="1472"/>
                    <a:pt x="346" y="2177"/>
                    <a:pt x="787" y="2205"/>
                  </a:cubicBezTo>
                  <a:cubicBezTo>
                    <a:pt x="801" y="2198"/>
                    <a:pt x="821" y="2198"/>
                    <a:pt x="835" y="2198"/>
                  </a:cubicBezTo>
                  <a:cubicBezTo>
                    <a:pt x="638" y="1879"/>
                    <a:pt x="543" y="1377"/>
                    <a:pt x="584" y="964"/>
                  </a:cubicBezTo>
                  <a:cubicBezTo>
                    <a:pt x="624" y="523"/>
                    <a:pt x="828" y="204"/>
                    <a:pt x="1086" y="55"/>
                  </a:cubicBezTo>
                  <a:cubicBezTo>
                    <a:pt x="1011" y="28"/>
                    <a:pt x="930" y="8"/>
                    <a:pt x="841" y="1"/>
                  </a:cubicBezTo>
                  <a:cubicBezTo>
                    <a:pt x="830" y="0"/>
                    <a:pt x="818" y="0"/>
                    <a:pt x="806" y="0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50" name="Google Shape;17050;p86"/>
            <p:cNvSpPr/>
            <p:nvPr/>
          </p:nvSpPr>
          <p:spPr>
            <a:xfrm>
              <a:off x="5781484" y="3567363"/>
              <a:ext cx="51070" cy="44093"/>
            </a:xfrm>
            <a:custGeom>
              <a:avLst/>
              <a:gdLst/>
              <a:ahLst/>
              <a:cxnLst/>
              <a:rect l="l" t="t" r="r" b="b"/>
              <a:pathLst>
                <a:path w="1947" h="1681" extrusionOk="0">
                  <a:moveTo>
                    <a:pt x="1247" y="1"/>
                  </a:moveTo>
                  <a:cubicBezTo>
                    <a:pt x="1009" y="1"/>
                    <a:pt x="757" y="109"/>
                    <a:pt x="543" y="338"/>
                  </a:cubicBezTo>
                  <a:cubicBezTo>
                    <a:pt x="204" y="697"/>
                    <a:pt x="1" y="1321"/>
                    <a:pt x="164" y="1680"/>
                  </a:cubicBezTo>
                  <a:cubicBezTo>
                    <a:pt x="306" y="1300"/>
                    <a:pt x="557" y="968"/>
                    <a:pt x="876" y="724"/>
                  </a:cubicBezTo>
                  <a:cubicBezTo>
                    <a:pt x="1130" y="532"/>
                    <a:pt x="1398" y="442"/>
                    <a:pt x="1649" y="442"/>
                  </a:cubicBezTo>
                  <a:cubicBezTo>
                    <a:pt x="1752" y="442"/>
                    <a:pt x="1852" y="457"/>
                    <a:pt x="1947" y="487"/>
                  </a:cubicBezTo>
                  <a:cubicBezTo>
                    <a:pt x="1906" y="385"/>
                    <a:pt x="1845" y="290"/>
                    <a:pt x="1764" y="209"/>
                  </a:cubicBezTo>
                  <a:cubicBezTo>
                    <a:pt x="1621" y="72"/>
                    <a:pt x="1439" y="1"/>
                    <a:pt x="1247" y="1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51" name="Google Shape;17051;p86"/>
            <p:cNvSpPr/>
            <p:nvPr/>
          </p:nvSpPr>
          <p:spPr>
            <a:xfrm>
              <a:off x="5818836" y="3622027"/>
              <a:ext cx="46978" cy="28197"/>
            </a:xfrm>
            <a:custGeom>
              <a:avLst/>
              <a:gdLst/>
              <a:ahLst/>
              <a:cxnLst/>
              <a:rect l="l" t="t" r="r" b="b"/>
              <a:pathLst>
                <a:path w="1791" h="1075" extrusionOk="0">
                  <a:moveTo>
                    <a:pt x="1116" y="1"/>
                  </a:moveTo>
                  <a:cubicBezTo>
                    <a:pt x="964" y="1"/>
                    <a:pt x="800" y="45"/>
                    <a:pt x="638" y="139"/>
                  </a:cubicBezTo>
                  <a:cubicBezTo>
                    <a:pt x="299" y="342"/>
                    <a:pt x="1" y="749"/>
                    <a:pt x="1" y="1074"/>
                  </a:cubicBezTo>
                  <a:cubicBezTo>
                    <a:pt x="238" y="823"/>
                    <a:pt x="550" y="647"/>
                    <a:pt x="882" y="566"/>
                  </a:cubicBezTo>
                  <a:cubicBezTo>
                    <a:pt x="976" y="539"/>
                    <a:pt x="1071" y="526"/>
                    <a:pt x="1166" y="526"/>
                  </a:cubicBezTo>
                  <a:cubicBezTo>
                    <a:pt x="1380" y="526"/>
                    <a:pt x="1592" y="593"/>
                    <a:pt x="1771" y="715"/>
                  </a:cubicBezTo>
                  <a:cubicBezTo>
                    <a:pt x="1791" y="579"/>
                    <a:pt x="1757" y="430"/>
                    <a:pt x="1689" y="308"/>
                  </a:cubicBezTo>
                  <a:cubicBezTo>
                    <a:pt x="1568" y="112"/>
                    <a:pt x="1358" y="1"/>
                    <a:pt x="1116" y="1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052" name="Google Shape;17052;p86"/>
          <p:cNvGrpSpPr/>
          <p:nvPr/>
        </p:nvGrpSpPr>
        <p:grpSpPr>
          <a:xfrm>
            <a:off x="3041787" y="2001118"/>
            <a:ext cx="370158" cy="328164"/>
            <a:chOff x="3041787" y="2001118"/>
            <a:chExt cx="370158" cy="328164"/>
          </a:xfrm>
        </p:grpSpPr>
        <p:sp>
          <p:nvSpPr>
            <p:cNvPr id="17053" name="Google Shape;17053;p86"/>
            <p:cNvSpPr/>
            <p:nvPr/>
          </p:nvSpPr>
          <p:spPr>
            <a:xfrm>
              <a:off x="3087689" y="2006993"/>
              <a:ext cx="278536" cy="258628"/>
            </a:xfrm>
            <a:custGeom>
              <a:avLst/>
              <a:gdLst/>
              <a:ahLst/>
              <a:cxnLst/>
              <a:rect l="l" t="t" r="r" b="b"/>
              <a:pathLst>
                <a:path w="10619" h="9860" extrusionOk="0">
                  <a:moveTo>
                    <a:pt x="5309" y="1"/>
                  </a:moveTo>
                  <a:cubicBezTo>
                    <a:pt x="3977" y="1"/>
                    <a:pt x="3566" y="333"/>
                    <a:pt x="3065" y="333"/>
                  </a:cubicBezTo>
                  <a:cubicBezTo>
                    <a:pt x="2918" y="333"/>
                    <a:pt x="2764" y="305"/>
                    <a:pt x="2577" y="231"/>
                  </a:cubicBezTo>
                  <a:lnTo>
                    <a:pt x="299" y="231"/>
                  </a:lnTo>
                  <a:lnTo>
                    <a:pt x="0" y="5947"/>
                  </a:lnTo>
                  <a:cubicBezTo>
                    <a:pt x="190" y="8191"/>
                    <a:pt x="1580" y="9419"/>
                    <a:pt x="2679" y="9860"/>
                  </a:cubicBezTo>
                  <a:lnTo>
                    <a:pt x="7934" y="9860"/>
                  </a:lnTo>
                  <a:cubicBezTo>
                    <a:pt x="9039" y="9419"/>
                    <a:pt x="10429" y="8191"/>
                    <a:pt x="10619" y="5947"/>
                  </a:cubicBezTo>
                  <a:lnTo>
                    <a:pt x="10314" y="231"/>
                  </a:lnTo>
                  <a:lnTo>
                    <a:pt x="8042" y="231"/>
                  </a:lnTo>
                  <a:cubicBezTo>
                    <a:pt x="7855" y="305"/>
                    <a:pt x="7700" y="333"/>
                    <a:pt x="7554" y="333"/>
                  </a:cubicBezTo>
                  <a:cubicBezTo>
                    <a:pt x="7053" y="333"/>
                    <a:pt x="6642" y="1"/>
                    <a:pt x="5309" y="1"/>
                  </a:cubicBezTo>
                  <a:close/>
                </a:path>
              </a:pathLst>
            </a:custGeom>
            <a:solidFill>
              <a:srgbClr val="D7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54" name="Google Shape;17054;p86"/>
            <p:cNvSpPr/>
            <p:nvPr/>
          </p:nvSpPr>
          <p:spPr>
            <a:xfrm>
              <a:off x="3298631" y="2001118"/>
              <a:ext cx="113314" cy="184082"/>
            </a:xfrm>
            <a:custGeom>
              <a:avLst/>
              <a:gdLst/>
              <a:ahLst/>
              <a:cxnLst/>
              <a:rect l="l" t="t" r="r" b="b"/>
              <a:pathLst>
                <a:path w="4320" h="7018" extrusionOk="0">
                  <a:moveTo>
                    <a:pt x="1587" y="1"/>
                  </a:moveTo>
                  <a:cubicBezTo>
                    <a:pt x="902" y="1"/>
                    <a:pt x="0" y="455"/>
                    <a:pt x="0" y="455"/>
                  </a:cubicBezTo>
                  <a:cubicBezTo>
                    <a:pt x="2556" y="1215"/>
                    <a:pt x="1166" y="5174"/>
                    <a:pt x="2814" y="6883"/>
                  </a:cubicBezTo>
                  <a:cubicBezTo>
                    <a:pt x="2906" y="6975"/>
                    <a:pt x="3022" y="7018"/>
                    <a:pt x="3136" y="7018"/>
                  </a:cubicBezTo>
                  <a:cubicBezTo>
                    <a:pt x="3324" y="7018"/>
                    <a:pt x="3507" y="6900"/>
                    <a:pt x="3567" y="6693"/>
                  </a:cubicBezTo>
                  <a:cubicBezTo>
                    <a:pt x="3702" y="6266"/>
                    <a:pt x="3831" y="5581"/>
                    <a:pt x="3811" y="4605"/>
                  </a:cubicBezTo>
                  <a:cubicBezTo>
                    <a:pt x="3784" y="3269"/>
                    <a:pt x="4319" y="3188"/>
                    <a:pt x="4319" y="3188"/>
                  </a:cubicBezTo>
                  <a:cubicBezTo>
                    <a:pt x="4319" y="3188"/>
                    <a:pt x="3634" y="1"/>
                    <a:pt x="1587" y="1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55" name="Google Shape;17055;p86"/>
            <p:cNvSpPr/>
            <p:nvPr/>
          </p:nvSpPr>
          <p:spPr>
            <a:xfrm>
              <a:off x="3143166" y="2114431"/>
              <a:ext cx="41837" cy="53719"/>
            </a:xfrm>
            <a:custGeom>
              <a:avLst/>
              <a:gdLst/>
              <a:ahLst/>
              <a:cxnLst/>
              <a:rect l="l" t="t" r="r" b="b"/>
              <a:pathLst>
                <a:path w="1595" h="2048" extrusionOk="0">
                  <a:moveTo>
                    <a:pt x="801" y="0"/>
                  </a:moveTo>
                  <a:cubicBezTo>
                    <a:pt x="360" y="0"/>
                    <a:pt x="8" y="359"/>
                    <a:pt x="1" y="800"/>
                  </a:cubicBezTo>
                  <a:lnTo>
                    <a:pt x="1" y="1254"/>
                  </a:lnTo>
                  <a:cubicBezTo>
                    <a:pt x="8" y="1695"/>
                    <a:pt x="360" y="2048"/>
                    <a:pt x="801" y="2048"/>
                  </a:cubicBezTo>
                  <a:cubicBezTo>
                    <a:pt x="1242" y="2048"/>
                    <a:pt x="1594" y="1695"/>
                    <a:pt x="1594" y="1254"/>
                  </a:cubicBezTo>
                  <a:lnTo>
                    <a:pt x="1594" y="800"/>
                  </a:lnTo>
                  <a:cubicBezTo>
                    <a:pt x="1594" y="359"/>
                    <a:pt x="1242" y="0"/>
                    <a:pt x="801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56" name="Google Shape;17056;p86"/>
            <p:cNvSpPr/>
            <p:nvPr/>
          </p:nvSpPr>
          <p:spPr>
            <a:xfrm>
              <a:off x="3161133" y="2114431"/>
              <a:ext cx="23869" cy="41811"/>
            </a:xfrm>
            <a:custGeom>
              <a:avLst/>
              <a:gdLst/>
              <a:ahLst/>
              <a:cxnLst/>
              <a:rect l="l" t="t" r="r" b="b"/>
              <a:pathLst>
                <a:path w="910" h="1594" extrusionOk="0">
                  <a:moveTo>
                    <a:pt x="116" y="0"/>
                  </a:moveTo>
                  <a:cubicBezTo>
                    <a:pt x="75" y="0"/>
                    <a:pt x="41" y="7"/>
                    <a:pt x="1" y="14"/>
                  </a:cubicBezTo>
                  <a:lnTo>
                    <a:pt x="1" y="1139"/>
                  </a:lnTo>
                  <a:cubicBezTo>
                    <a:pt x="1" y="1390"/>
                    <a:pt x="204" y="1593"/>
                    <a:pt x="455" y="1593"/>
                  </a:cubicBezTo>
                  <a:cubicBezTo>
                    <a:pt x="706" y="1593"/>
                    <a:pt x="909" y="1390"/>
                    <a:pt x="909" y="1139"/>
                  </a:cubicBezTo>
                  <a:lnTo>
                    <a:pt x="909" y="800"/>
                  </a:lnTo>
                  <a:cubicBezTo>
                    <a:pt x="909" y="359"/>
                    <a:pt x="557" y="0"/>
                    <a:pt x="116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57" name="Google Shape;17057;p86"/>
            <p:cNvSpPr/>
            <p:nvPr/>
          </p:nvSpPr>
          <p:spPr>
            <a:xfrm>
              <a:off x="3155258" y="2120464"/>
              <a:ext cx="17810" cy="17810"/>
            </a:xfrm>
            <a:custGeom>
              <a:avLst/>
              <a:gdLst/>
              <a:ahLst/>
              <a:cxnLst/>
              <a:rect l="l" t="t" r="r" b="b"/>
              <a:pathLst>
                <a:path w="679" h="679" extrusionOk="0">
                  <a:moveTo>
                    <a:pt x="340" y="1"/>
                  </a:moveTo>
                  <a:cubicBezTo>
                    <a:pt x="150" y="1"/>
                    <a:pt x="1" y="150"/>
                    <a:pt x="1" y="340"/>
                  </a:cubicBezTo>
                  <a:cubicBezTo>
                    <a:pt x="1" y="529"/>
                    <a:pt x="150" y="679"/>
                    <a:pt x="340" y="679"/>
                  </a:cubicBezTo>
                  <a:cubicBezTo>
                    <a:pt x="530" y="679"/>
                    <a:pt x="679" y="529"/>
                    <a:pt x="679" y="340"/>
                  </a:cubicBezTo>
                  <a:cubicBezTo>
                    <a:pt x="679" y="150"/>
                    <a:pt x="530" y="1"/>
                    <a:pt x="34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58" name="Google Shape;17058;p86"/>
            <p:cNvSpPr/>
            <p:nvPr/>
          </p:nvSpPr>
          <p:spPr>
            <a:xfrm>
              <a:off x="3268571" y="2114431"/>
              <a:ext cx="41811" cy="53719"/>
            </a:xfrm>
            <a:custGeom>
              <a:avLst/>
              <a:gdLst/>
              <a:ahLst/>
              <a:cxnLst/>
              <a:rect l="l" t="t" r="r" b="b"/>
              <a:pathLst>
                <a:path w="1594" h="2048" extrusionOk="0">
                  <a:moveTo>
                    <a:pt x="800" y="0"/>
                  </a:moveTo>
                  <a:cubicBezTo>
                    <a:pt x="359" y="0"/>
                    <a:pt x="0" y="359"/>
                    <a:pt x="0" y="800"/>
                  </a:cubicBezTo>
                  <a:lnTo>
                    <a:pt x="0" y="1254"/>
                  </a:lnTo>
                  <a:cubicBezTo>
                    <a:pt x="0" y="1695"/>
                    <a:pt x="359" y="2048"/>
                    <a:pt x="800" y="2048"/>
                  </a:cubicBezTo>
                  <a:cubicBezTo>
                    <a:pt x="1234" y="2048"/>
                    <a:pt x="1594" y="1695"/>
                    <a:pt x="1594" y="1254"/>
                  </a:cubicBezTo>
                  <a:lnTo>
                    <a:pt x="1594" y="800"/>
                  </a:lnTo>
                  <a:cubicBezTo>
                    <a:pt x="1594" y="359"/>
                    <a:pt x="1234" y="0"/>
                    <a:pt x="800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59" name="Google Shape;17059;p86"/>
            <p:cNvSpPr/>
            <p:nvPr/>
          </p:nvSpPr>
          <p:spPr>
            <a:xfrm>
              <a:off x="3286513" y="2114431"/>
              <a:ext cx="23869" cy="41811"/>
            </a:xfrm>
            <a:custGeom>
              <a:avLst/>
              <a:gdLst/>
              <a:ahLst/>
              <a:cxnLst/>
              <a:rect l="l" t="t" r="r" b="b"/>
              <a:pathLst>
                <a:path w="910" h="1594" extrusionOk="0">
                  <a:moveTo>
                    <a:pt x="116" y="0"/>
                  </a:moveTo>
                  <a:cubicBezTo>
                    <a:pt x="76" y="0"/>
                    <a:pt x="35" y="7"/>
                    <a:pt x="1" y="14"/>
                  </a:cubicBezTo>
                  <a:lnTo>
                    <a:pt x="1" y="1139"/>
                  </a:lnTo>
                  <a:cubicBezTo>
                    <a:pt x="1" y="1390"/>
                    <a:pt x="204" y="1593"/>
                    <a:pt x="455" y="1593"/>
                  </a:cubicBezTo>
                  <a:cubicBezTo>
                    <a:pt x="706" y="1593"/>
                    <a:pt x="910" y="1390"/>
                    <a:pt x="910" y="1139"/>
                  </a:cubicBezTo>
                  <a:lnTo>
                    <a:pt x="910" y="800"/>
                  </a:lnTo>
                  <a:cubicBezTo>
                    <a:pt x="910" y="359"/>
                    <a:pt x="557" y="0"/>
                    <a:pt x="116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60" name="Google Shape;17060;p86"/>
            <p:cNvSpPr/>
            <p:nvPr/>
          </p:nvSpPr>
          <p:spPr>
            <a:xfrm>
              <a:off x="3280480" y="2120464"/>
              <a:ext cx="17994" cy="17810"/>
            </a:xfrm>
            <a:custGeom>
              <a:avLst/>
              <a:gdLst/>
              <a:ahLst/>
              <a:cxnLst/>
              <a:rect l="l" t="t" r="r" b="b"/>
              <a:pathLst>
                <a:path w="686" h="679" extrusionOk="0">
                  <a:moveTo>
                    <a:pt x="346" y="1"/>
                  </a:moveTo>
                  <a:cubicBezTo>
                    <a:pt x="156" y="1"/>
                    <a:pt x="0" y="150"/>
                    <a:pt x="0" y="340"/>
                  </a:cubicBezTo>
                  <a:cubicBezTo>
                    <a:pt x="0" y="529"/>
                    <a:pt x="156" y="679"/>
                    <a:pt x="346" y="679"/>
                  </a:cubicBezTo>
                  <a:cubicBezTo>
                    <a:pt x="529" y="679"/>
                    <a:pt x="685" y="529"/>
                    <a:pt x="685" y="340"/>
                  </a:cubicBezTo>
                  <a:cubicBezTo>
                    <a:pt x="685" y="150"/>
                    <a:pt x="529" y="1"/>
                    <a:pt x="34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61" name="Google Shape;17061;p86"/>
            <p:cNvSpPr/>
            <p:nvPr/>
          </p:nvSpPr>
          <p:spPr>
            <a:xfrm>
              <a:off x="3298447" y="2011741"/>
              <a:ext cx="98730" cy="173459"/>
            </a:xfrm>
            <a:custGeom>
              <a:avLst/>
              <a:gdLst/>
              <a:ahLst/>
              <a:cxnLst/>
              <a:rect l="l" t="t" r="r" b="b"/>
              <a:pathLst>
                <a:path w="3764" h="6613" extrusionOk="0">
                  <a:moveTo>
                    <a:pt x="496" y="0"/>
                  </a:moveTo>
                  <a:cubicBezTo>
                    <a:pt x="342" y="0"/>
                    <a:pt x="177" y="17"/>
                    <a:pt x="0" y="50"/>
                  </a:cubicBezTo>
                  <a:cubicBezTo>
                    <a:pt x="2563" y="816"/>
                    <a:pt x="1167" y="4776"/>
                    <a:pt x="2814" y="6478"/>
                  </a:cubicBezTo>
                  <a:cubicBezTo>
                    <a:pt x="2906" y="6570"/>
                    <a:pt x="3022" y="6613"/>
                    <a:pt x="3136" y="6613"/>
                  </a:cubicBezTo>
                  <a:cubicBezTo>
                    <a:pt x="3326" y="6613"/>
                    <a:pt x="3510" y="6495"/>
                    <a:pt x="3574" y="6288"/>
                  </a:cubicBezTo>
                  <a:cubicBezTo>
                    <a:pt x="3669" y="5963"/>
                    <a:pt x="3730" y="5624"/>
                    <a:pt x="3764" y="5291"/>
                  </a:cubicBezTo>
                  <a:cubicBezTo>
                    <a:pt x="3316" y="5068"/>
                    <a:pt x="2936" y="4356"/>
                    <a:pt x="2706" y="3149"/>
                  </a:cubicBezTo>
                  <a:cubicBezTo>
                    <a:pt x="2323" y="1189"/>
                    <a:pt x="1805" y="0"/>
                    <a:pt x="496" y="0"/>
                  </a:cubicBezTo>
                  <a:close/>
                </a:path>
              </a:pathLst>
            </a:custGeom>
            <a:solidFill>
              <a:srgbClr val="364F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62" name="Google Shape;17062;p86"/>
            <p:cNvSpPr/>
            <p:nvPr/>
          </p:nvSpPr>
          <p:spPr>
            <a:xfrm>
              <a:off x="3087506" y="2013052"/>
              <a:ext cx="98730" cy="252569"/>
            </a:xfrm>
            <a:custGeom>
              <a:avLst/>
              <a:gdLst/>
              <a:ahLst/>
              <a:cxnLst/>
              <a:rect l="l" t="t" r="r" b="b"/>
              <a:pathLst>
                <a:path w="3764" h="9629" extrusionOk="0">
                  <a:moveTo>
                    <a:pt x="306" y="0"/>
                  </a:moveTo>
                  <a:lnTo>
                    <a:pt x="0" y="5716"/>
                  </a:lnTo>
                  <a:cubicBezTo>
                    <a:pt x="190" y="7960"/>
                    <a:pt x="1587" y="9188"/>
                    <a:pt x="2686" y="9629"/>
                  </a:cubicBezTo>
                  <a:lnTo>
                    <a:pt x="3764" y="9629"/>
                  </a:lnTo>
                  <a:cubicBezTo>
                    <a:pt x="3764" y="9629"/>
                    <a:pt x="1872" y="8361"/>
                    <a:pt x="1560" y="6116"/>
                  </a:cubicBezTo>
                  <a:cubicBezTo>
                    <a:pt x="950" y="1743"/>
                    <a:pt x="2109" y="434"/>
                    <a:pt x="3113" y="102"/>
                  </a:cubicBezTo>
                  <a:cubicBezTo>
                    <a:pt x="2930" y="102"/>
                    <a:pt x="2747" y="68"/>
                    <a:pt x="2584" y="0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63" name="Google Shape;17063;p86"/>
            <p:cNvSpPr/>
            <p:nvPr/>
          </p:nvSpPr>
          <p:spPr>
            <a:xfrm>
              <a:off x="3041787" y="2001118"/>
              <a:ext cx="113497" cy="184082"/>
            </a:xfrm>
            <a:custGeom>
              <a:avLst/>
              <a:gdLst/>
              <a:ahLst/>
              <a:cxnLst/>
              <a:rect l="l" t="t" r="r" b="b"/>
              <a:pathLst>
                <a:path w="4327" h="7018" extrusionOk="0">
                  <a:moveTo>
                    <a:pt x="2733" y="1"/>
                  </a:moveTo>
                  <a:cubicBezTo>
                    <a:pt x="686" y="1"/>
                    <a:pt x="1" y="3188"/>
                    <a:pt x="1" y="3188"/>
                  </a:cubicBezTo>
                  <a:cubicBezTo>
                    <a:pt x="1" y="3188"/>
                    <a:pt x="543" y="3269"/>
                    <a:pt x="509" y="4605"/>
                  </a:cubicBezTo>
                  <a:cubicBezTo>
                    <a:pt x="489" y="5581"/>
                    <a:pt x="625" y="6266"/>
                    <a:pt x="753" y="6693"/>
                  </a:cubicBezTo>
                  <a:cubicBezTo>
                    <a:pt x="813" y="6900"/>
                    <a:pt x="996" y="7018"/>
                    <a:pt x="1184" y="7018"/>
                  </a:cubicBezTo>
                  <a:cubicBezTo>
                    <a:pt x="1298" y="7018"/>
                    <a:pt x="1414" y="6975"/>
                    <a:pt x="1506" y="6883"/>
                  </a:cubicBezTo>
                  <a:cubicBezTo>
                    <a:pt x="3154" y="5174"/>
                    <a:pt x="1764" y="1215"/>
                    <a:pt x="4327" y="455"/>
                  </a:cubicBezTo>
                  <a:cubicBezTo>
                    <a:pt x="4327" y="455"/>
                    <a:pt x="3411" y="1"/>
                    <a:pt x="2733" y="1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64" name="Google Shape;17064;p86"/>
            <p:cNvSpPr/>
            <p:nvPr/>
          </p:nvSpPr>
          <p:spPr>
            <a:xfrm>
              <a:off x="3041787" y="2001118"/>
              <a:ext cx="111373" cy="122232"/>
            </a:xfrm>
            <a:custGeom>
              <a:avLst/>
              <a:gdLst/>
              <a:ahLst/>
              <a:cxnLst/>
              <a:rect l="l" t="t" r="r" b="b"/>
              <a:pathLst>
                <a:path w="4246" h="4660" extrusionOk="0">
                  <a:moveTo>
                    <a:pt x="2733" y="1"/>
                  </a:moveTo>
                  <a:cubicBezTo>
                    <a:pt x="686" y="1"/>
                    <a:pt x="1" y="3188"/>
                    <a:pt x="1" y="3188"/>
                  </a:cubicBezTo>
                  <a:cubicBezTo>
                    <a:pt x="1" y="3188"/>
                    <a:pt x="543" y="3269"/>
                    <a:pt x="509" y="4605"/>
                  </a:cubicBezTo>
                  <a:lnTo>
                    <a:pt x="509" y="4659"/>
                  </a:lnTo>
                  <a:cubicBezTo>
                    <a:pt x="1500" y="916"/>
                    <a:pt x="2883" y="307"/>
                    <a:pt x="3682" y="307"/>
                  </a:cubicBezTo>
                  <a:cubicBezTo>
                    <a:pt x="3944" y="307"/>
                    <a:pt x="4143" y="373"/>
                    <a:pt x="4245" y="414"/>
                  </a:cubicBezTo>
                  <a:cubicBezTo>
                    <a:pt x="4015" y="313"/>
                    <a:pt x="3296" y="1"/>
                    <a:pt x="2733" y="1"/>
                  </a:cubicBezTo>
                  <a:close/>
                </a:path>
              </a:pathLst>
            </a:custGeom>
            <a:solidFill>
              <a:srgbClr val="364F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65" name="Google Shape;17065;p86"/>
            <p:cNvSpPr/>
            <p:nvPr/>
          </p:nvSpPr>
          <p:spPr>
            <a:xfrm>
              <a:off x="3161133" y="2221843"/>
              <a:ext cx="131281" cy="95530"/>
            </a:xfrm>
            <a:custGeom>
              <a:avLst/>
              <a:gdLst/>
              <a:ahLst/>
              <a:cxnLst/>
              <a:rect l="l" t="t" r="r" b="b"/>
              <a:pathLst>
                <a:path w="5005" h="3642" extrusionOk="0">
                  <a:moveTo>
                    <a:pt x="2503" y="0"/>
                  </a:moveTo>
                  <a:cubicBezTo>
                    <a:pt x="1119" y="0"/>
                    <a:pt x="1" y="814"/>
                    <a:pt x="1" y="1824"/>
                  </a:cubicBezTo>
                  <a:cubicBezTo>
                    <a:pt x="1" y="2828"/>
                    <a:pt x="1119" y="3642"/>
                    <a:pt x="2503" y="3642"/>
                  </a:cubicBezTo>
                  <a:cubicBezTo>
                    <a:pt x="3886" y="3642"/>
                    <a:pt x="5005" y="2828"/>
                    <a:pt x="5005" y="1824"/>
                  </a:cubicBezTo>
                  <a:cubicBezTo>
                    <a:pt x="5005" y="814"/>
                    <a:pt x="3886" y="0"/>
                    <a:pt x="2503" y="0"/>
                  </a:cubicBezTo>
                  <a:close/>
                </a:path>
              </a:pathLst>
            </a:custGeom>
            <a:solidFill>
              <a:srgbClr val="8797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66" name="Google Shape;17066;p86"/>
            <p:cNvSpPr/>
            <p:nvPr/>
          </p:nvSpPr>
          <p:spPr>
            <a:xfrm>
              <a:off x="3196885" y="2269687"/>
              <a:ext cx="59778" cy="59595"/>
            </a:xfrm>
            <a:custGeom>
              <a:avLst/>
              <a:gdLst/>
              <a:ahLst/>
              <a:cxnLst/>
              <a:rect l="l" t="t" r="r" b="b"/>
              <a:pathLst>
                <a:path w="2279" h="2272" extrusionOk="0">
                  <a:moveTo>
                    <a:pt x="1" y="0"/>
                  </a:moveTo>
                  <a:lnTo>
                    <a:pt x="1" y="1140"/>
                  </a:lnTo>
                  <a:cubicBezTo>
                    <a:pt x="1" y="1763"/>
                    <a:pt x="516" y="2272"/>
                    <a:pt x="1140" y="2272"/>
                  </a:cubicBezTo>
                  <a:cubicBezTo>
                    <a:pt x="1770" y="2272"/>
                    <a:pt x="2279" y="1763"/>
                    <a:pt x="2279" y="1140"/>
                  </a:cubicBezTo>
                  <a:lnTo>
                    <a:pt x="2279" y="0"/>
                  </a:ln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67" name="Google Shape;17067;p86"/>
            <p:cNvSpPr/>
            <p:nvPr/>
          </p:nvSpPr>
          <p:spPr>
            <a:xfrm>
              <a:off x="3196885" y="2269687"/>
              <a:ext cx="59778" cy="29850"/>
            </a:xfrm>
            <a:custGeom>
              <a:avLst/>
              <a:gdLst/>
              <a:ahLst/>
              <a:cxnLst/>
              <a:rect l="l" t="t" r="r" b="b"/>
              <a:pathLst>
                <a:path w="2279" h="1138" extrusionOk="0">
                  <a:moveTo>
                    <a:pt x="1" y="0"/>
                  </a:moveTo>
                  <a:lnTo>
                    <a:pt x="1" y="889"/>
                  </a:lnTo>
                  <a:cubicBezTo>
                    <a:pt x="319" y="848"/>
                    <a:pt x="631" y="746"/>
                    <a:pt x="916" y="597"/>
                  </a:cubicBezTo>
                  <a:lnTo>
                    <a:pt x="916" y="909"/>
                  </a:lnTo>
                  <a:cubicBezTo>
                    <a:pt x="916" y="1062"/>
                    <a:pt x="1029" y="1138"/>
                    <a:pt x="1143" y="1138"/>
                  </a:cubicBezTo>
                  <a:cubicBezTo>
                    <a:pt x="1257" y="1138"/>
                    <a:pt x="1370" y="1062"/>
                    <a:pt x="1370" y="909"/>
                  </a:cubicBezTo>
                  <a:lnTo>
                    <a:pt x="1370" y="590"/>
                  </a:lnTo>
                  <a:cubicBezTo>
                    <a:pt x="1648" y="746"/>
                    <a:pt x="1960" y="848"/>
                    <a:pt x="2279" y="889"/>
                  </a:cubicBezTo>
                  <a:lnTo>
                    <a:pt x="2279" y="0"/>
                  </a:lnTo>
                  <a:close/>
                </a:path>
              </a:pathLst>
            </a:custGeom>
            <a:solidFill>
              <a:srgbClr val="788A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68" name="Google Shape;17068;p86"/>
            <p:cNvSpPr/>
            <p:nvPr/>
          </p:nvSpPr>
          <p:spPr>
            <a:xfrm>
              <a:off x="3143166" y="2215968"/>
              <a:ext cx="167216" cy="65680"/>
            </a:xfrm>
            <a:custGeom>
              <a:avLst/>
              <a:gdLst/>
              <a:ahLst/>
              <a:cxnLst/>
              <a:rect l="l" t="t" r="r" b="b"/>
              <a:pathLst>
                <a:path w="6375" h="2504" extrusionOk="0">
                  <a:moveTo>
                    <a:pt x="1709" y="1"/>
                  </a:moveTo>
                  <a:cubicBezTo>
                    <a:pt x="767" y="1"/>
                    <a:pt x="1" y="557"/>
                    <a:pt x="1" y="1248"/>
                  </a:cubicBezTo>
                  <a:cubicBezTo>
                    <a:pt x="1" y="1940"/>
                    <a:pt x="767" y="2503"/>
                    <a:pt x="1709" y="2503"/>
                  </a:cubicBezTo>
                  <a:cubicBezTo>
                    <a:pt x="1720" y="2503"/>
                    <a:pt x="1731" y="2503"/>
                    <a:pt x="1742" y="2503"/>
                  </a:cubicBezTo>
                  <a:cubicBezTo>
                    <a:pt x="2165" y="2503"/>
                    <a:pt x="2579" y="2374"/>
                    <a:pt x="2923" y="2130"/>
                  </a:cubicBezTo>
                  <a:cubicBezTo>
                    <a:pt x="3001" y="2072"/>
                    <a:pt x="3094" y="2043"/>
                    <a:pt x="3189" y="2043"/>
                  </a:cubicBezTo>
                  <a:cubicBezTo>
                    <a:pt x="3283" y="2043"/>
                    <a:pt x="3378" y="2072"/>
                    <a:pt x="3459" y="2130"/>
                  </a:cubicBezTo>
                  <a:cubicBezTo>
                    <a:pt x="3803" y="2374"/>
                    <a:pt x="4211" y="2503"/>
                    <a:pt x="4633" y="2503"/>
                  </a:cubicBezTo>
                  <a:cubicBezTo>
                    <a:pt x="4644" y="2503"/>
                    <a:pt x="4655" y="2503"/>
                    <a:pt x="4666" y="2503"/>
                  </a:cubicBezTo>
                  <a:cubicBezTo>
                    <a:pt x="5608" y="2503"/>
                    <a:pt x="6375" y="1940"/>
                    <a:pt x="6375" y="1248"/>
                  </a:cubicBezTo>
                  <a:cubicBezTo>
                    <a:pt x="6375" y="557"/>
                    <a:pt x="5608" y="1"/>
                    <a:pt x="4666" y="1"/>
                  </a:cubicBezTo>
                  <a:close/>
                </a:path>
              </a:pathLst>
            </a:custGeom>
            <a:solidFill>
              <a:srgbClr val="C9D4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69" name="Google Shape;17069;p86"/>
            <p:cNvSpPr/>
            <p:nvPr/>
          </p:nvSpPr>
          <p:spPr>
            <a:xfrm>
              <a:off x="3191009" y="2192151"/>
              <a:ext cx="71713" cy="50362"/>
            </a:xfrm>
            <a:custGeom>
              <a:avLst/>
              <a:gdLst/>
              <a:ahLst/>
              <a:cxnLst/>
              <a:rect l="l" t="t" r="r" b="b"/>
              <a:pathLst>
                <a:path w="2734" h="1920" extrusionOk="0">
                  <a:moveTo>
                    <a:pt x="1364" y="0"/>
                  </a:moveTo>
                  <a:cubicBezTo>
                    <a:pt x="611" y="0"/>
                    <a:pt x="1" y="407"/>
                    <a:pt x="1" y="909"/>
                  </a:cubicBezTo>
                  <a:cubicBezTo>
                    <a:pt x="1" y="1397"/>
                    <a:pt x="570" y="1648"/>
                    <a:pt x="984" y="1838"/>
                  </a:cubicBezTo>
                  <a:cubicBezTo>
                    <a:pt x="1106" y="1892"/>
                    <a:pt x="1237" y="1919"/>
                    <a:pt x="1366" y="1919"/>
                  </a:cubicBezTo>
                  <a:cubicBezTo>
                    <a:pt x="1496" y="1919"/>
                    <a:pt x="1625" y="1892"/>
                    <a:pt x="1743" y="1838"/>
                  </a:cubicBezTo>
                  <a:cubicBezTo>
                    <a:pt x="2157" y="1648"/>
                    <a:pt x="2733" y="1390"/>
                    <a:pt x="2733" y="909"/>
                  </a:cubicBezTo>
                  <a:cubicBezTo>
                    <a:pt x="2733" y="407"/>
                    <a:pt x="2123" y="0"/>
                    <a:pt x="1364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70" name="Google Shape;17070;p86"/>
            <p:cNvSpPr/>
            <p:nvPr/>
          </p:nvSpPr>
          <p:spPr>
            <a:xfrm>
              <a:off x="3190826" y="2193908"/>
              <a:ext cx="53221" cy="48604"/>
            </a:xfrm>
            <a:custGeom>
              <a:avLst/>
              <a:gdLst/>
              <a:ahLst/>
              <a:cxnLst/>
              <a:rect l="l" t="t" r="r" b="b"/>
              <a:pathLst>
                <a:path w="2029" h="1853" extrusionOk="0">
                  <a:moveTo>
                    <a:pt x="849" y="1"/>
                  </a:moveTo>
                  <a:lnTo>
                    <a:pt x="849" y="1"/>
                  </a:lnTo>
                  <a:cubicBezTo>
                    <a:pt x="354" y="137"/>
                    <a:pt x="1" y="462"/>
                    <a:pt x="1" y="842"/>
                  </a:cubicBezTo>
                  <a:cubicBezTo>
                    <a:pt x="1" y="1323"/>
                    <a:pt x="577" y="1581"/>
                    <a:pt x="991" y="1771"/>
                  </a:cubicBezTo>
                  <a:cubicBezTo>
                    <a:pt x="1113" y="1825"/>
                    <a:pt x="1242" y="1852"/>
                    <a:pt x="1371" y="1852"/>
                  </a:cubicBezTo>
                  <a:cubicBezTo>
                    <a:pt x="1499" y="1852"/>
                    <a:pt x="1628" y="1825"/>
                    <a:pt x="1750" y="1771"/>
                  </a:cubicBezTo>
                  <a:cubicBezTo>
                    <a:pt x="1839" y="1730"/>
                    <a:pt x="1933" y="1689"/>
                    <a:pt x="2028" y="1642"/>
                  </a:cubicBezTo>
                  <a:cubicBezTo>
                    <a:pt x="1472" y="1540"/>
                    <a:pt x="747" y="1167"/>
                    <a:pt x="679" y="591"/>
                  </a:cubicBezTo>
                  <a:cubicBezTo>
                    <a:pt x="652" y="306"/>
                    <a:pt x="849" y="1"/>
                    <a:pt x="849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071" name="Google Shape;17071;p86"/>
          <p:cNvGrpSpPr/>
          <p:nvPr/>
        </p:nvGrpSpPr>
        <p:grpSpPr>
          <a:xfrm>
            <a:off x="5779884" y="2039125"/>
            <a:ext cx="372309" cy="328216"/>
            <a:chOff x="5779884" y="2039125"/>
            <a:chExt cx="372309" cy="328216"/>
          </a:xfrm>
        </p:grpSpPr>
        <p:sp>
          <p:nvSpPr>
            <p:cNvPr id="17072" name="Google Shape;17072;p86"/>
            <p:cNvSpPr/>
            <p:nvPr/>
          </p:nvSpPr>
          <p:spPr>
            <a:xfrm>
              <a:off x="5893198" y="2355406"/>
              <a:ext cx="22610" cy="11935"/>
            </a:xfrm>
            <a:custGeom>
              <a:avLst/>
              <a:gdLst/>
              <a:ahLst/>
              <a:cxnLst/>
              <a:rect l="l" t="t" r="r" b="b"/>
              <a:pathLst>
                <a:path w="862" h="455" extrusionOk="0">
                  <a:moveTo>
                    <a:pt x="237" y="1"/>
                  </a:moveTo>
                  <a:lnTo>
                    <a:pt x="54" y="258"/>
                  </a:lnTo>
                  <a:cubicBezTo>
                    <a:pt x="0" y="340"/>
                    <a:pt x="54" y="448"/>
                    <a:pt x="156" y="455"/>
                  </a:cubicBezTo>
                  <a:lnTo>
                    <a:pt x="712" y="455"/>
                  </a:lnTo>
                  <a:cubicBezTo>
                    <a:pt x="780" y="455"/>
                    <a:pt x="834" y="401"/>
                    <a:pt x="834" y="340"/>
                  </a:cubicBezTo>
                  <a:lnTo>
                    <a:pt x="861" y="1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73" name="Google Shape;17073;p86"/>
            <p:cNvSpPr/>
            <p:nvPr/>
          </p:nvSpPr>
          <p:spPr>
            <a:xfrm>
              <a:off x="6089188" y="2355223"/>
              <a:ext cx="22610" cy="12118"/>
            </a:xfrm>
            <a:custGeom>
              <a:avLst/>
              <a:gdLst/>
              <a:ahLst/>
              <a:cxnLst/>
              <a:rect l="l" t="t" r="r" b="b"/>
              <a:pathLst>
                <a:path w="862" h="462" extrusionOk="0">
                  <a:moveTo>
                    <a:pt x="211" y="1"/>
                  </a:moveTo>
                  <a:lnTo>
                    <a:pt x="48" y="272"/>
                  </a:lnTo>
                  <a:cubicBezTo>
                    <a:pt x="0" y="360"/>
                    <a:pt x="61" y="462"/>
                    <a:pt x="156" y="462"/>
                  </a:cubicBezTo>
                  <a:lnTo>
                    <a:pt x="739" y="462"/>
                  </a:lnTo>
                  <a:cubicBezTo>
                    <a:pt x="807" y="462"/>
                    <a:pt x="862" y="408"/>
                    <a:pt x="862" y="340"/>
                  </a:cubicBezTo>
                  <a:lnTo>
                    <a:pt x="862" y="1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74" name="Google Shape;17074;p86"/>
            <p:cNvSpPr/>
            <p:nvPr/>
          </p:nvSpPr>
          <p:spPr>
            <a:xfrm>
              <a:off x="6095221" y="2136097"/>
              <a:ext cx="56972" cy="134088"/>
            </a:xfrm>
            <a:custGeom>
              <a:avLst/>
              <a:gdLst/>
              <a:ahLst/>
              <a:cxnLst/>
              <a:rect l="l" t="t" r="r" b="b"/>
              <a:pathLst>
                <a:path w="2172" h="5112" extrusionOk="0">
                  <a:moveTo>
                    <a:pt x="419" y="0"/>
                  </a:moveTo>
                  <a:cubicBezTo>
                    <a:pt x="288" y="0"/>
                    <a:pt x="148" y="16"/>
                    <a:pt x="1" y="49"/>
                  </a:cubicBezTo>
                  <a:lnTo>
                    <a:pt x="103" y="361"/>
                  </a:lnTo>
                  <a:cubicBezTo>
                    <a:pt x="131" y="359"/>
                    <a:pt x="159" y="358"/>
                    <a:pt x="186" y="358"/>
                  </a:cubicBezTo>
                  <a:cubicBezTo>
                    <a:pt x="1439" y="358"/>
                    <a:pt x="1138" y="2473"/>
                    <a:pt x="1052" y="3581"/>
                  </a:cubicBezTo>
                  <a:cubicBezTo>
                    <a:pt x="977" y="4510"/>
                    <a:pt x="1438" y="4992"/>
                    <a:pt x="1974" y="5107"/>
                  </a:cubicBezTo>
                  <a:cubicBezTo>
                    <a:pt x="1984" y="5110"/>
                    <a:pt x="1994" y="5111"/>
                    <a:pt x="2004" y="5111"/>
                  </a:cubicBezTo>
                  <a:cubicBezTo>
                    <a:pt x="2085" y="5111"/>
                    <a:pt x="2145" y="5017"/>
                    <a:pt x="2096" y="4944"/>
                  </a:cubicBezTo>
                  <a:cubicBezTo>
                    <a:pt x="1974" y="4714"/>
                    <a:pt x="1832" y="4273"/>
                    <a:pt x="1927" y="3480"/>
                  </a:cubicBezTo>
                  <a:cubicBezTo>
                    <a:pt x="2172" y="1402"/>
                    <a:pt x="1652" y="0"/>
                    <a:pt x="419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75" name="Google Shape;17075;p86"/>
            <p:cNvSpPr/>
            <p:nvPr/>
          </p:nvSpPr>
          <p:spPr>
            <a:xfrm>
              <a:off x="5801419" y="2039125"/>
              <a:ext cx="156882" cy="90441"/>
            </a:xfrm>
            <a:custGeom>
              <a:avLst/>
              <a:gdLst/>
              <a:ahLst/>
              <a:cxnLst/>
              <a:rect l="l" t="t" r="r" b="b"/>
              <a:pathLst>
                <a:path w="5981" h="3448" extrusionOk="0">
                  <a:moveTo>
                    <a:pt x="1761" y="1"/>
                  </a:moveTo>
                  <a:cubicBezTo>
                    <a:pt x="947" y="1"/>
                    <a:pt x="315" y="420"/>
                    <a:pt x="75" y="661"/>
                  </a:cubicBezTo>
                  <a:cubicBezTo>
                    <a:pt x="0" y="735"/>
                    <a:pt x="14" y="857"/>
                    <a:pt x="109" y="905"/>
                  </a:cubicBezTo>
                  <a:lnTo>
                    <a:pt x="678" y="1223"/>
                  </a:lnTo>
                  <a:lnTo>
                    <a:pt x="5981" y="3447"/>
                  </a:lnTo>
                  <a:cubicBezTo>
                    <a:pt x="5540" y="3135"/>
                    <a:pt x="4401" y="566"/>
                    <a:pt x="2306" y="64"/>
                  </a:cubicBezTo>
                  <a:cubicBezTo>
                    <a:pt x="2117" y="20"/>
                    <a:pt x="1935" y="1"/>
                    <a:pt x="1761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76" name="Google Shape;17076;p86"/>
            <p:cNvSpPr/>
            <p:nvPr/>
          </p:nvSpPr>
          <p:spPr>
            <a:xfrm>
              <a:off x="5779884" y="2058666"/>
              <a:ext cx="331731" cy="308675"/>
            </a:xfrm>
            <a:custGeom>
              <a:avLst/>
              <a:gdLst/>
              <a:ahLst/>
              <a:cxnLst/>
              <a:rect l="l" t="t" r="r" b="b"/>
              <a:pathLst>
                <a:path w="12647" h="11768" extrusionOk="0">
                  <a:moveTo>
                    <a:pt x="2682" y="0"/>
                  </a:moveTo>
                  <a:cubicBezTo>
                    <a:pt x="2598" y="0"/>
                    <a:pt x="2513" y="6"/>
                    <a:pt x="2428" y="17"/>
                  </a:cubicBezTo>
                  <a:lnTo>
                    <a:pt x="1994" y="72"/>
                  </a:lnTo>
                  <a:cubicBezTo>
                    <a:pt x="1818" y="92"/>
                    <a:pt x="1649" y="146"/>
                    <a:pt x="1499" y="241"/>
                  </a:cubicBezTo>
                  <a:cubicBezTo>
                    <a:pt x="1364" y="329"/>
                    <a:pt x="1255" y="458"/>
                    <a:pt x="1201" y="614"/>
                  </a:cubicBezTo>
                  <a:lnTo>
                    <a:pt x="1093" y="926"/>
                  </a:lnTo>
                  <a:cubicBezTo>
                    <a:pt x="1065" y="1000"/>
                    <a:pt x="1032" y="1068"/>
                    <a:pt x="977" y="1136"/>
                  </a:cubicBezTo>
                  <a:lnTo>
                    <a:pt x="75" y="2255"/>
                  </a:lnTo>
                  <a:cubicBezTo>
                    <a:pt x="1" y="2343"/>
                    <a:pt x="8" y="2479"/>
                    <a:pt x="89" y="2560"/>
                  </a:cubicBezTo>
                  <a:lnTo>
                    <a:pt x="306" y="2729"/>
                  </a:lnTo>
                  <a:cubicBezTo>
                    <a:pt x="394" y="2818"/>
                    <a:pt x="509" y="2863"/>
                    <a:pt x="627" y="2863"/>
                  </a:cubicBezTo>
                  <a:cubicBezTo>
                    <a:pt x="690" y="2863"/>
                    <a:pt x="753" y="2850"/>
                    <a:pt x="815" y="2824"/>
                  </a:cubicBezTo>
                  <a:lnTo>
                    <a:pt x="2476" y="2072"/>
                  </a:lnTo>
                  <a:cubicBezTo>
                    <a:pt x="2494" y="2063"/>
                    <a:pt x="2513" y="2058"/>
                    <a:pt x="2531" y="2058"/>
                  </a:cubicBezTo>
                  <a:cubicBezTo>
                    <a:pt x="2581" y="2058"/>
                    <a:pt x="2627" y="2090"/>
                    <a:pt x="2652" y="2140"/>
                  </a:cubicBezTo>
                  <a:lnTo>
                    <a:pt x="4340" y="5557"/>
                  </a:lnTo>
                  <a:lnTo>
                    <a:pt x="4802" y="10968"/>
                  </a:lnTo>
                  <a:lnTo>
                    <a:pt x="4368" y="11571"/>
                  </a:lnTo>
                  <a:cubicBezTo>
                    <a:pt x="4307" y="11653"/>
                    <a:pt x="4368" y="11768"/>
                    <a:pt x="4469" y="11768"/>
                  </a:cubicBezTo>
                  <a:lnTo>
                    <a:pt x="5025" y="11768"/>
                  </a:lnTo>
                  <a:cubicBezTo>
                    <a:pt x="5093" y="11768"/>
                    <a:pt x="5147" y="11721"/>
                    <a:pt x="5154" y="11653"/>
                  </a:cubicBezTo>
                  <a:lnTo>
                    <a:pt x="5303" y="9225"/>
                  </a:lnTo>
                  <a:cubicBezTo>
                    <a:pt x="5351" y="8507"/>
                    <a:pt x="5425" y="7788"/>
                    <a:pt x="5534" y="7076"/>
                  </a:cubicBezTo>
                  <a:lnTo>
                    <a:pt x="5636" y="6384"/>
                  </a:lnTo>
                  <a:cubicBezTo>
                    <a:pt x="6065" y="6535"/>
                    <a:pt x="6478" y="6597"/>
                    <a:pt x="6867" y="6597"/>
                  </a:cubicBezTo>
                  <a:cubicBezTo>
                    <a:pt x="8192" y="6597"/>
                    <a:pt x="9235" y="5880"/>
                    <a:pt x="9670" y="5523"/>
                  </a:cubicBezTo>
                  <a:cubicBezTo>
                    <a:pt x="9996" y="6310"/>
                    <a:pt x="10674" y="7652"/>
                    <a:pt x="11840" y="8662"/>
                  </a:cubicBezTo>
                  <a:lnTo>
                    <a:pt x="12220" y="10927"/>
                  </a:lnTo>
                  <a:lnTo>
                    <a:pt x="11840" y="11578"/>
                  </a:lnTo>
                  <a:cubicBezTo>
                    <a:pt x="11792" y="11666"/>
                    <a:pt x="11847" y="11768"/>
                    <a:pt x="11948" y="11768"/>
                  </a:cubicBezTo>
                  <a:lnTo>
                    <a:pt x="12525" y="11768"/>
                  </a:lnTo>
                  <a:cubicBezTo>
                    <a:pt x="12593" y="11768"/>
                    <a:pt x="12647" y="11714"/>
                    <a:pt x="12647" y="11646"/>
                  </a:cubicBezTo>
                  <a:lnTo>
                    <a:pt x="12647" y="8337"/>
                  </a:lnTo>
                  <a:cubicBezTo>
                    <a:pt x="12647" y="8195"/>
                    <a:pt x="12572" y="8052"/>
                    <a:pt x="12457" y="7964"/>
                  </a:cubicBezTo>
                  <a:cubicBezTo>
                    <a:pt x="11745" y="7415"/>
                    <a:pt x="11813" y="6120"/>
                    <a:pt x="12199" y="5326"/>
                  </a:cubicBezTo>
                  <a:cubicBezTo>
                    <a:pt x="12620" y="4445"/>
                    <a:pt x="12579" y="3333"/>
                    <a:pt x="11969" y="2797"/>
                  </a:cubicBezTo>
                  <a:cubicBezTo>
                    <a:pt x="11594" y="2472"/>
                    <a:pt x="11085" y="2287"/>
                    <a:pt x="10381" y="2287"/>
                  </a:cubicBezTo>
                  <a:cubicBezTo>
                    <a:pt x="9924" y="2287"/>
                    <a:pt x="9385" y="2365"/>
                    <a:pt x="8748" y="2533"/>
                  </a:cubicBezTo>
                  <a:cubicBezTo>
                    <a:pt x="8111" y="2700"/>
                    <a:pt x="7680" y="2770"/>
                    <a:pt x="7372" y="2770"/>
                  </a:cubicBezTo>
                  <a:cubicBezTo>
                    <a:pt x="6695" y="2770"/>
                    <a:pt x="6611" y="2435"/>
                    <a:pt x="6253" y="2072"/>
                  </a:cubicBezTo>
                  <a:cubicBezTo>
                    <a:pt x="5446" y="1245"/>
                    <a:pt x="4239" y="411"/>
                    <a:pt x="3310" y="99"/>
                  </a:cubicBezTo>
                  <a:cubicBezTo>
                    <a:pt x="3106" y="35"/>
                    <a:pt x="2895" y="0"/>
                    <a:pt x="2682" y="0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77" name="Google Shape;17077;p86"/>
            <p:cNvSpPr/>
            <p:nvPr/>
          </p:nvSpPr>
          <p:spPr>
            <a:xfrm>
              <a:off x="5818757" y="2041250"/>
              <a:ext cx="35515" cy="28250"/>
            </a:xfrm>
            <a:custGeom>
              <a:avLst/>
              <a:gdLst/>
              <a:ahLst/>
              <a:cxnLst/>
              <a:rect l="l" t="t" r="r" b="b"/>
              <a:pathLst>
                <a:path w="1354" h="1077" extrusionOk="0">
                  <a:moveTo>
                    <a:pt x="159" y="0"/>
                  </a:moveTo>
                  <a:cubicBezTo>
                    <a:pt x="70" y="0"/>
                    <a:pt x="0" y="87"/>
                    <a:pt x="31" y="180"/>
                  </a:cubicBezTo>
                  <a:lnTo>
                    <a:pt x="302" y="966"/>
                  </a:lnTo>
                  <a:cubicBezTo>
                    <a:pt x="326" y="1032"/>
                    <a:pt x="398" y="1077"/>
                    <a:pt x="471" y="1077"/>
                  </a:cubicBezTo>
                  <a:cubicBezTo>
                    <a:pt x="480" y="1077"/>
                    <a:pt x="489" y="1076"/>
                    <a:pt x="499" y="1075"/>
                  </a:cubicBezTo>
                  <a:lnTo>
                    <a:pt x="1211" y="919"/>
                  </a:lnTo>
                  <a:cubicBezTo>
                    <a:pt x="1306" y="898"/>
                    <a:pt x="1353" y="783"/>
                    <a:pt x="1292" y="702"/>
                  </a:cubicBezTo>
                  <a:cubicBezTo>
                    <a:pt x="1014" y="349"/>
                    <a:pt x="628" y="105"/>
                    <a:pt x="187" y="3"/>
                  </a:cubicBezTo>
                  <a:cubicBezTo>
                    <a:pt x="177" y="1"/>
                    <a:pt x="168" y="0"/>
                    <a:pt x="159" y="0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78" name="Google Shape;17078;p86"/>
            <p:cNvSpPr/>
            <p:nvPr/>
          </p:nvSpPr>
          <p:spPr>
            <a:xfrm>
              <a:off x="5821695" y="2081513"/>
              <a:ext cx="16027" cy="12118"/>
            </a:xfrm>
            <a:custGeom>
              <a:avLst/>
              <a:gdLst/>
              <a:ahLst/>
              <a:cxnLst/>
              <a:rect l="l" t="t" r="r" b="b"/>
              <a:pathLst>
                <a:path w="611" h="462" extrusionOk="0">
                  <a:moveTo>
                    <a:pt x="305" y="1"/>
                  </a:moveTo>
                  <a:cubicBezTo>
                    <a:pt x="0" y="1"/>
                    <a:pt x="0" y="462"/>
                    <a:pt x="305" y="462"/>
                  </a:cubicBezTo>
                  <a:cubicBezTo>
                    <a:pt x="611" y="462"/>
                    <a:pt x="611" y="1"/>
                    <a:pt x="305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79" name="Google Shape;17079;p86"/>
            <p:cNvSpPr/>
            <p:nvPr/>
          </p:nvSpPr>
          <p:spPr>
            <a:xfrm>
              <a:off x="5844987" y="2093710"/>
              <a:ext cx="48945" cy="110717"/>
            </a:xfrm>
            <a:custGeom>
              <a:avLst/>
              <a:gdLst/>
              <a:ahLst/>
              <a:cxnLst/>
              <a:rect l="l" t="t" r="r" b="b"/>
              <a:pathLst>
                <a:path w="1866" h="4221" extrusionOk="0">
                  <a:moveTo>
                    <a:pt x="4" y="734"/>
                  </a:moveTo>
                  <a:cubicBezTo>
                    <a:pt x="3" y="734"/>
                    <a:pt x="2" y="735"/>
                    <a:pt x="1" y="736"/>
                  </a:cubicBezTo>
                  <a:cubicBezTo>
                    <a:pt x="2" y="735"/>
                    <a:pt x="3" y="734"/>
                    <a:pt x="4" y="734"/>
                  </a:cubicBezTo>
                  <a:close/>
                  <a:moveTo>
                    <a:pt x="803" y="0"/>
                  </a:moveTo>
                  <a:cubicBezTo>
                    <a:pt x="704" y="0"/>
                    <a:pt x="608" y="58"/>
                    <a:pt x="563" y="153"/>
                  </a:cubicBezTo>
                  <a:cubicBezTo>
                    <a:pt x="442" y="402"/>
                    <a:pt x="247" y="605"/>
                    <a:pt x="4" y="734"/>
                  </a:cubicBezTo>
                  <a:lnTo>
                    <a:pt x="4" y="734"/>
                  </a:lnTo>
                  <a:cubicBezTo>
                    <a:pt x="20" y="726"/>
                    <a:pt x="36" y="722"/>
                    <a:pt x="53" y="722"/>
                  </a:cubicBezTo>
                  <a:cubicBezTo>
                    <a:pt x="102" y="722"/>
                    <a:pt x="152" y="754"/>
                    <a:pt x="177" y="804"/>
                  </a:cubicBezTo>
                  <a:lnTo>
                    <a:pt x="1865" y="4221"/>
                  </a:lnTo>
                  <a:cubicBezTo>
                    <a:pt x="1757" y="2980"/>
                    <a:pt x="1201" y="756"/>
                    <a:pt x="1065" y="200"/>
                  </a:cubicBezTo>
                  <a:cubicBezTo>
                    <a:pt x="1045" y="119"/>
                    <a:pt x="984" y="58"/>
                    <a:pt x="909" y="24"/>
                  </a:cubicBezTo>
                  <a:cubicBezTo>
                    <a:pt x="875" y="8"/>
                    <a:pt x="839" y="0"/>
                    <a:pt x="803" y="0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80" name="Google Shape;17080;p86"/>
            <p:cNvSpPr/>
            <p:nvPr/>
          </p:nvSpPr>
          <p:spPr>
            <a:xfrm>
              <a:off x="5927690" y="2196374"/>
              <a:ext cx="105864" cy="35253"/>
            </a:xfrm>
            <a:custGeom>
              <a:avLst/>
              <a:gdLst/>
              <a:ahLst/>
              <a:cxnLst/>
              <a:rect l="l" t="t" r="r" b="b"/>
              <a:pathLst>
                <a:path w="4036" h="1344" extrusionOk="0">
                  <a:moveTo>
                    <a:pt x="3698" y="1"/>
                  </a:moveTo>
                  <a:cubicBezTo>
                    <a:pt x="3652" y="1"/>
                    <a:pt x="3605" y="10"/>
                    <a:pt x="3560" y="29"/>
                  </a:cubicBezTo>
                  <a:cubicBezTo>
                    <a:pt x="2756" y="367"/>
                    <a:pt x="2043" y="469"/>
                    <a:pt x="1480" y="469"/>
                  </a:cubicBezTo>
                  <a:cubicBezTo>
                    <a:pt x="1127" y="469"/>
                    <a:pt x="833" y="429"/>
                    <a:pt x="611" y="382"/>
                  </a:cubicBezTo>
                  <a:cubicBezTo>
                    <a:pt x="582" y="376"/>
                    <a:pt x="554" y="374"/>
                    <a:pt x="526" y="374"/>
                  </a:cubicBezTo>
                  <a:cubicBezTo>
                    <a:pt x="306" y="374"/>
                    <a:pt x="104" y="533"/>
                    <a:pt x="68" y="761"/>
                  </a:cubicBezTo>
                  <a:lnTo>
                    <a:pt x="1" y="1134"/>
                  </a:lnTo>
                  <a:cubicBezTo>
                    <a:pt x="427" y="1282"/>
                    <a:pt x="838" y="1343"/>
                    <a:pt x="1225" y="1343"/>
                  </a:cubicBezTo>
                  <a:cubicBezTo>
                    <a:pt x="2555" y="1343"/>
                    <a:pt x="3604" y="625"/>
                    <a:pt x="4035" y="273"/>
                  </a:cubicBezTo>
                  <a:lnTo>
                    <a:pt x="4028" y="246"/>
                  </a:lnTo>
                  <a:cubicBezTo>
                    <a:pt x="3987" y="96"/>
                    <a:pt x="3846" y="1"/>
                    <a:pt x="3698" y="1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81" name="Google Shape;17081;p86"/>
            <p:cNvSpPr/>
            <p:nvPr/>
          </p:nvSpPr>
          <p:spPr>
            <a:xfrm>
              <a:off x="5779884" y="2098956"/>
              <a:ext cx="42886" cy="34833"/>
            </a:xfrm>
            <a:custGeom>
              <a:avLst/>
              <a:gdLst/>
              <a:ahLst/>
              <a:cxnLst/>
              <a:rect l="l" t="t" r="r" b="b"/>
              <a:pathLst>
                <a:path w="1635" h="1328" extrusionOk="0">
                  <a:moveTo>
                    <a:pt x="659" y="0"/>
                  </a:moveTo>
                  <a:lnTo>
                    <a:pt x="75" y="719"/>
                  </a:lnTo>
                  <a:cubicBezTo>
                    <a:pt x="1" y="807"/>
                    <a:pt x="8" y="943"/>
                    <a:pt x="89" y="1024"/>
                  </a:cubicBezTo>
                  <a:lnTo>
                    <a:pt x="306" y="1193"/>
                  </a:lnTo>
                  <a:cubicBezTo>
                    <a:pt x="394" y="1282"/>
                    <a:pt x="509" y="1327"/>
                    <a:pt x="627" y="1327"/>
                  </a:cubicBezTo>
                  <a:cubicBezTo>
                    <a:pt x="690" y="1327"/>
                    <a:pt x="753" y="1314"/>
                    <a:pt x="815" y="1288"/>
                  </a:cubicBezTo>
                  <a:lnTo>
                    <a:pt x="1635" y="915"/>
                  </a:lnTo>
                  <a:cubicBezTo>
                    <a:pt x="1432" y="502"/>
                    <a:pt x="1086" y="176"/>
                    <a:pt x="659" y="0"/>
                  </a:cubicBezTo>
                  <a:close/>
                </a:path>
              </a:pathLst>
            </a:custGeom>
            <a:solidFill>
              <a:srgbClr val="7D8F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82" name="Google Shape;17082;p86"/>
            <p:cNvSpPr/>
            <p:nvPr/>
          </p:nvSpPr>
          <p:spPr>
            <a:xfrm>
              <a:off x="5780959" y="2120884"/>
              <a:ext cx="9102" cy="7790"/>
            </a:xfrm>
            <a:custGeom>
              <a:avLst/>
              <a:gdLst/>
              <a:ahLst/>
              <a:cxnLst/>
              <a:rect l="l" t="t" r="r" b="b"/>
              <a:pathLst>
                <a:path w="347" h="297" extrusionOk="0">
                  <a:moveTo>
                    <a:pt x="201" y="1"/>
                  </a:moveTo>
                  <a:cubicBezTo>
                    <a:pt x="148" y="1"/>
                    <a:pt x="83" y="25"/>
                    <a:pt x="28" y="73"/>
                  </a:cubicBezTo>
                  <a:cubicBezTo>
                    <a:pt x="21" y="86"/>
                    <a:pt x="7" y="93"/>
                    <a:pt x="1" y="100"/>
                  </a:cubicBezTo>
                  <a:cubicBezTo>
                    <a:pt x="14" y="134"/>
                    <a:pt x="28" y="161"/>
                    <a:pt x="55" y="188"/>
                  </a:cubicBezTo>
                  <a:lnTo>
                    <a:pt x="197" y="296"/>
                  </a:lnTo>
                  <a:lnTo>
                    <a:pt x="211" y="290"/>
                  </a:lnTo>
                  <a:cubicBezTo>
                    <a:pt x="306" y="215"/>
                    <a:pt x="346" y="100"/>
                    <a:pt x="292" y="39"/>
                  </a:cubicBezTo>
                  <a:cubicBezTo>
                    <a:pt x="272" y="13"/>
                    <a:pt x="240" y="1"/>
                    <a:pt x="201" y="1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83" name="Google Shape;17083;p86"/>
            <p:cNvSpPr/>
            <p:nvPr/>
          </p:nvSpPr>
          <p:spPr>
            <a:xfrm>
              <a:off x="5893198" y="2355406"/>
              <a:ext cx="22610" cy="11935"/>
            </a:xfrm>
            <a:custGeom>
              <a:avLst/>
              <a:gdLst/>
              <a:ahLst/>
              <a:cxnLst/>
              <a:rect l="l" t="t" r="r" b="b"/>
              <a:pathLst>
                <a:path w="862" h="455" extrusionOk="0">
                  <a:moveTo>
                    <a:pt x="237" y="1"/>
                  </a:moveTo>
                  <a:lnTo>
                    <a:pt x="54" y="258"/>
                  </a:lnTo>
                  <a:cubicBezTo>
                    <a:pt x="0" y="340"/>
                    <a:pt x="54" y="448"/>
                    <a:pt x="156" y="455"/>
                  </a:cubicBezTo>
                  <a:lnTo>
                    <a:pt x="712" y="455"/>
                  </a:lnTo>
                  <a:cubicBezTo>
                    <a:pt x="780" y="455"/>
                    <a:pt x="834" y="401"/>
                    <a:pt x="834" y="340"/>
                  </a:cubicBezTo>
                  <a:lnTo>
                    <a:pt x="861" y="1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84" name="Google Shape;17084;p86"/>
            <p:cNvSpPr/>
            <p:nvPr/>
          </p:nvSpPr>
          <p:spPr>
            <a:xfrm>
              <a:off x="6089188" y="2355223"/>
              <a:ext cx="22610" cy="12118"/>
            </a:xfrm>
            <a:custGeom>
              <a:avLst/>
              <a:gdLst/>
              <a:ahLst/>
              <a:cxnLst/>
              <a:rect l="l" t="t" r="r" b="b"/>
              <a:pathLst>
                <a:path w="862" h="462" extrusionOk="0">
                  <a:moveTo>
                    <a:pt x="211" y="1"/>
                  </a:moveTo>
                  <a:lnTo>
                    <a:pt x="48" y="272"/>
                  </a:lnTo>
                  <a:cubicBezTo>
                    <a:pt x="0" y="360"/>
                    <a:pt x="61" y="462"/>
                    <a:pt x="156" y="462"/>
                  </a:cubicBezTo>
                  <a:lnTo>
                    <a:pt x="739" y="462"/>
                  </a:lnTo>
                  <a:cubicBezTo>
                    <a:pt x="807" y="462"/>
                    <a:pt x="862" y="408"/>
                    <a:pt x="862" y="340"/>
                  </a:cubicBezTo>
                  <a:lnTo>
                    <a:pt x="862" y="1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170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089" name="Google Shape;17089;p87"/>
          <p:cNvSpPr txBox="1">
            <a:spLocks noGrp="1"/>
          </p:cNvSpPr>
          <p:nvPr>
            <p:ph type="title" idx="4294967295"/>
          </p:nvPr>
        </p:nvSpPr>
        <p:spPr>
          <a:xfrm>
            <a:off x="1068100" y="933450"/>
            <a:ext cx="70473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SEO &amp; Marketing Icons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7090" name="Google Shape;17090;p87"/>
          <p:cNvGrpSpPr/>
          <p:nvPr/>
        </p:nvGrpSpPr>
        <p:grpSpPr>
          <a:xfrm>
            <a:off x="878066" y="1981993"/>
            <a:ext cx="354610" cy="372358"/>
            <a:chOff x="878066" y="1981993"/>
            <a:chExt cx="354610" cy="372358"/>
          </a:xfrm>
        </p:grpSpPr>
        <p:sp>
          <p:nvSpPr>
            <p:cNvPr id="17091" name="Google Shape;17091;p87"/>
            <p:cNvSpPr/>
            <p:nvPr/>
          </p:nvSpPr>
          <p:spPr>
            <a:xfrm>
              <a:off x="1002194" y="1982386"/>
              <a:ext cx="230482" cy="176742"/>
            </a:xfrm>
            <a:custGeom>
              <a:avLst/>
              <a:gdLst/>
              <a:ahLst/>
              <a:cxnLst/>
              <a:rect l="l" t="t" r="r" b="b"/>
              <a:pathLst>
                <a:path w="8792" h="6742" extrusionOk="0">
                  <a:moveTo>
                    <a:pt x="4908" y="0"/>
                  </a:moveTo>
                  <a:cubicBezTo>
                    <a:pt x="4850" y="0"/>
                    <a:pt x="4807" y="15"/>
                    <a:pt x="4778" y="58"/>
                  </a:cubicBezTo>
                  <a:lnTo>
                    <a:pt x="0" y="6741"/>
                  </a:lnTo>
                  <a:lnTo>
                    <a:pt x="4057" y="6741"/>
                  </a:lnTo>
                  <a:lnTo>
                    <a:pt x="8719" y="231"/>
                  </a:lnTo>
                  <a:cubicBezTo>
                    <a:pt x="8791" y="130"/>
                    <a:pt x="8719" y="0"/>
                    <a:pt x="8604" y="0"/>
                  </a:cubicBezTo>
                  <a:close/>
                </a:path>
              </a:pathLst>
            </a:custGeom>
            <a:solidFill>
              <a:srgbClr val="7B90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92" name="Google Shape;17092;p87"/>
            <p:cNvSpPr/>
            <p:nvPr/>
          </p:nvSpPr>
          <p:spPr>
            <a:xfrm>
              <a:off x="1038895" y="1981993"/>
              <a:ext cx="163136" cy="177135"/>
            </a:xfrm>
            <a:custGeom>
              <a:avLst/>
              <a:gdLst/>
              <a:ahLst/>
              <a:cxnLst/>
              <a:rect l="l" t="t" r="r" b="b"/>
              <a:pathLst>
                <a:path w="6223" h="6757" extrusionOk="0">
                  <a:moveTo>
                    <a:pt x="4836" y="1"/>
                  </a:moveTo>
                  <a:lnTo>
                    <a:pt x="0" y="6756"/>
                  </a:lnTo>
                  <a:lnTo>
                    <a:pt x="1401" y="6756"/>
                  </a:lnTo>
                  <a:lnTo>
                    <a:pt x="6222" y="1"/>
                  </a:ln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93" name="Google Shape;17093;p87"/>
            <p:cNvSpPr/>
            <p:nvPr/>
          </p:nvSpPr>
          <p:spPr>
            <a:xfrm>
              <a:off x="1075596" y="1982386"/>
              <a:ext cx="156687" cy="176742"/>
            </a:xfrm>
            <a:custGeom>
              <a:avLst/>
              <a:gdLst/>
              <a:ahLst/>
              <a:cxnLst/>
              <a:rect l="l" t="t" r="r" b="b"/>
              <a:pathLst>
                <a:path w="5977" h="6742" extrusionOk="0">
                  <a:moveTo>
                    <a:pt x="4822" y="0"/>
                  </a:moveTo>
                  <a:lnTo>
                    <a:pt x="1" y="6741"/>
                  </a:lnTo>
                  <a:lnTo>
                    <a:pt x="1257" y="6741"/>
                  </a:lnTo>
                  <a:lnTo>
                    <a:pt x="5919" y="231"/>
                  </a:lnTo>
                  <a:cubicBezTo>
                    <a:pt x="5977" y="130"/>
                    <a:pt x="5919" y="0"/>
                    <a:pt x="5804" y="0"/>
                  </a:cubicBezTo>
                  <a:close/>
                </a:path>
              </a:pathLst>
            </a:custGeom>
            <a:solidFill>
              <a:srgbClr val="758B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94" name="Google Shape;17094;p87"/>
            <p:cNvSpPr/>
            <p:nvPr/>
          </p:nvSpPr>
          <p:spPr>
            <a:xfrm>
              <a:off x="878145" y="1982281"/>
              <a:ext cx="230404" cy="176846"/>
            </a:xfrm>
            <a:custGeom>
              <a:avLst/>
              <a:gdLst/>
              <a:ahLst/>
              <a:cxnLst/>
              <a:rect l="l" t="t" r="r" b="b"/>
              <a:pathLst>
                <a:path w="8789" h="6746" extrusionOk="0">
                  <a:moveTo>
                    <a:pt x="3910" y="0"/>
                  </a:moveTo>
                  <a:cubicBezTo>
                    <a:pt x="3900" y="0"/>
                    <a:pt x="3891" y="2"/>
                    <a:pt x="3880" y="4"/>
                  </a:cubicBezTo>
                  <a:lnTo>
                    <a:pt x="185" y="4"/>
                  </a:lnTo>
                  <a:cubicBezTo>
                    <a:pt x="180" y="3"/>
                    <a:pt x="174" y="3"/>
                    <a:pt x="169" y="3"/>
                  </a:cubicBezTo>
                  <a:cubicBezTo>
                    <a:pt x="63" y="3"/>
                    <a:pt x="1" y="139"/>
                    <a:pt x="69" y="235"/>
                  </a:cubicBezTo>
                  <a:lnTo>
                    <a:pt x="4732" y="6745"/>
                  </a:lnTo>
                  <a:lnTo>
                    <a:pt x="8789" y="6745"/>
                  </a:lnTo>
                  <a:lnTo>
                    <a:pt x="4010" y="62"/>
                  </a:lnTo>
                  <a:cubicBezTo>
                    <a:pt x="3987" y="26"/>
                    <a:pt x="3953" y="0"/>
                    <a:pt x="3910" y="0"/>
                  </a:cubicBezTo>
                  <a:close/>
                </a:path>
              </a:pathLst>
            </a:custGeom>
            <a:solidFill>
              <a:srgbClr val="758B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95" name="Google Shape;17095;p87"/>
            <p:cNvSpPr/>
            <p:nvPr/>
          </p:nvSpPr>
          <p:spPr>
            <a:xfrm>
              <a:off x="910599" y="1981993"/>
              <a:ext cx="163136" cy="177135"/>
            </a:xfrm>
            <a:custGeom>
              <a:avLst/>
              <a:gdLst/>
              <a:ahLst/>
              <a:cxnLst/>
              <a:rect l="l" t="t" r="r" b="b"/>
              <a:pathLst>
                <a:path w="6223" h="6757" extrusionOk="0">
                  <a:moveTo>
                    <a:pt x="1" y="1"/>
                  </a:moveTo>
                  <a:lnTo>
                    <a:pt x="4837" y="6756"/>
                  </a:lnTo>
                  <a:lnTo>
                    <a:pt x="6222" y="6756"/>
                  </a:lnTo>
                  <a:lnTo>
                    <a:pt x="1401" y="1"/>
                  </a:ln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96" name="Google Shape;17096;p87"/>
            <p:cNvSpPr/>
            <p:nvPr/>
          </p:nvSpPr>
          <p:spPr>
            <a:xfrm>
              <a:off x="878066" y="1982386"/>
              <a:ext cx="159335" cy="177109"/>
            </a:xfrm>
            <a:custGeom>
              <a:avLst/>
              <a:gdLst/>
              <a:ahLst/>
              <a:cxnLst/>
              <a:rect l="l" t="t" r="r" b="b"/>
              <a:pathLst>
                <a:path w="6078" h="6756" extrusionOk="0">
                  <a:moveTo>
                    <a:pt x="188" y="0"/>
                  </a:moveTo>
                  <a:cubicBezTo>
                    <a:pt x="72" y="0"/>
                    <a:pt x="0" y="130"/>
                    <a:pt x="72" y="231"/>
                  </a:cubicBezTo>
                  <a:lnTo>
                    <a:pt x="4735" y="6756"/>
                  </a:lnTo>
                  <a:lnTo>
                    <a:pt x="6078" y="6756"/>
                  </a:lnTo>
                  <a:lnTo>
                    <a:pt x="1256" y="0"/>
                  </a:lnTo>
                  <a:close/>
                </a:path>
              </a:pathLst>
            </a:custGeom>
            <a:solidFill>
              <a:srgbClr val="7B90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97" name="Google Shape;17097;p87"/>
            <p:cNvSpPr/>
            <p:nvPr/>
          </p:nvSpPr>
          <p:spPr>
            <a:xfrm>
              <a:off x="1092243" y="2108008"/>
              <a:ext cx="36360" cy="51119"/>
            </a:xfrm>
            <a:custGeom>
              <a:avLst/>
              <a:gdLst/>
              <a:ahLst/>
              <a:cxnLst/>
              <a:rect l="l" t="t" r="r" b="b"/>
              <a:pathLst>
                <a:path w="1387" h="1950" extrusionOk="0">
                  <a:moveTo>
                    <a:pt x="751" y="1"/>
                  </a:moveTo>
                  <a:lnTo>
                    <a:pt x="1" y="1069"/>
                  </a:lnTo>
                  <a:lnTo>
                    <a:pt x="622" y="1949"/>
                  </a:lnTo>
                  <a:lnTo>
                    <a:pt x="1156" y="1228"/>
                  </a:lnTo>
                  <a:lnTo>
                    <a:pt x="1387" y="881"/>
                  </a:lnTo>
                  <a:lnTo>
                    <a:pt x="751" y="1"/>
                  </a:lnTo>
                  <a:close/>
                </a:path>
              </a:pathLst>
            </a:custGeom>
            <a:solidFill>
              <a:srgbClr val="D5DE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98" name="Google Shape;17098;p87"/>
            <p:cNvSpPr/>
            <p:nvPr/>
          </p:nvSpPr>
          <p:spPr>
            <a:xfrm>
              <a:off x="1073709" y="2082658"/>
              <a:ext cx="38248" cy="53374"/>
            </a:xfrm>
            <a:custGeom>
              <a:avLst/>
              <a:gdLst/>
              <a:ahLst/>
              <a:cxnLst/>
              <a:rect l="l" t="t" r="r" b="b"/>
              <a:pathLst>
                <a:path w="1459" h="2036" extrusionOk="0">
                  <a:moveTo>
                    <a:pt x="766" y="0"/>
                  </a:moveTo>
                  <a:lnTo>
                    <a:pt x="0" y="1054"/>
                  </a:lnTo>
                  <a:lnTo>
                    <a:pt x="708" y="2036"/>
                  </a:lnTo>
                  <a:lnTo>
                    <a:pt x="1458" y="968"/>
                  </a:lnTo>
                  <a:lnTo>
                    <a:pt x="766" y="0"/>
                  </a:ln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99" name="Google Shape;17099;p87"/>
            <p:cNvSpPr/>
            <p:nvPr/>
          </p:nvSpPr>
          <p:spPr>
            <a:xfrm>
              <a:off x="1055542" y="2056915"/>
              <a:ext cx="38248" cy="53400"/>
            </a:xfrm>
            <a:custGeom>
              <a:avLst/>
              <a:gdLst/>
              <a:ahLst/>
              <a:cxnLst/>
              <a:rect l="l" t="t" r="r" b="b"/>
              <a:pathLst>
                <a:path w="1459" h="2037" extrusionOk="0">
                  <a:moveTo>
                    <a:pt x="751" y="1"/>
                  </a:moveTo>
                  <a:lnTo>
                    <a:pt x="1" y="1055"/>
                  </a:lnTo>
                  <a:lnTo>
                    <a:pt x="693" y="2036"/>
                  </a:lnTo>
                  <a:lnTo>
                    <a:pt x="1459" y="982"/>
                  </a:lnTo>
                  <a:lnTo>
                    <a:pt x="751" y="1"/>
                  </a:ln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00" name="Google Shape;17100;p87"/>
            <p:cNvSpPr/>
            <p:nvPr/>
          </p:nvSpPr>
          <p:spPr>
            <a:xfrm>
              <a:off x="940117" y="2129583"/>
              <a:ext cx="230482" cy="224636"/>
            </a:xfrm>
            <a:custGeom>
              <a:avLst/>
              <a:gdLst/>
              <a:ahLst/>
              <a:cxnLst/>
              <a:rect l="l" t="t" r="r" b="b"/>
              <a:pathLst>
                <a:path w="8792" h="8569" extrusionOk="0">
                  <a:moveTo>
                    <a:pt x="4418" y="0"/>
                  </a:moveTo>
                  <a:cubicBezTo>
                    <a:pt x="4237" y="0"/>
                    <a:pt x="4054" y="69"/>
                    <a:pt x="3913" y="203"/>
                  </a:cubicBezTo>
                  <a:cubicBezTo>
                    <a:pt x="3783" y="333"/>
                    <a:pt x="3604" y="407"/>
                    <a:pt x="3421" y="407"/>
                  </a:cubicBezTo>
                  <a:cubicBezTo>
                    <a:pt x="3339" y="407"/>
                    <a:pt x="3256" y="392"/>
                    <a:pt x="3177" y="361"/>
                  </a:cubicBezTo>
                  <a:cubicBezTo>
                    <a:pt x="3094" y="328"/>
                    <a:pt x="3008" y="312"/>
                    <a:pt x="2924" y="312"/>
                  </a:cubicBezTo>
                  <a:cubicBezTo>
                    <a:pt x="2643" y="312"/>
                    <a:pt x="2378" y="488"/>
                    <a:pt x="2267" y="766"/>
                  </a:cubicBezTo>
                  <a:cubicBezTo>
                    <a:pt x="2180" y="1011"/>
                    <a:pt x="1935" y="1184"/>
                    <a:pt x="1661" y="1199"/>
                  </a:cubicBezTo>
                  <a:cubicBezTo>
                    <a:pt x="1285" y="1227"/>
                    <a:pt x="997" y="1545"/>
                    <a:pt x="1011" y="1920"/>
                  </a:cubicBezTo>
                  <a:cubicBezTo>
                    <a:pt x="1026" y="2195"/>
                    <a:pt x="867" y="2454"/>
                    <a:pt x="636" y="2584"/>
                  </a:cubicBezTo>
                  <a:cubicBezTo>
                    <a:pt x="289" y="2758"/>
                    <a:pt x="160" y="3176"/>
                    <a:pt x="333" y="3508"/>
                  </a:cubicBezTo>
                  <a:cubicBezTo>
                    <a:pt x="448" y="3754"/>
                    <a:pt x="419" y="4042"/>
                    <a:pt x="246" y="4259"/>
                  </a:cubicBezTo>
                  <a:cubicBezTo>
                    <a:pt x="1" y="4562"/>
                    <a:pt x="58" y="4995"/>
                    <a:pt x="347" y="5240"/>
                  </a:cubicBezTo>
                  <a:cubicBezTo>
                    <a:pt x="564" y="5414"/>
                    <a:pt x="650" y="5688"/>
                    <a:pt x="578" y="5962"/>
                  </a:cubicBezTo>
                  <a:cubicBezTo>
                    <a:pt x="477" y="6338"/>
                    <a:pt x="708" y="6713"/>
                    <a:pt x="1069" y="6814"/>
                  </a:cubicBezTo>
                  <a:cubicBezTo>
                    <a:pt x="1343" y="6886"/>
                    <a:pt x="1531" y="7103"/>
                    <a:pt x="1574" y="7377"/>
                  </a:cubicBezTo>
                  <a:cubicBezTo>
                    <a:pt x="1627" y="7717"/>
                    <a:pt x="1928" y="7962"/>
                    <a:pt x="2263" y="7962"/>
                  </a:cubicBezTo>
                  <a:cubicBezTo>
                    <a:pt x="2298" y="7962"/>
                    <a:pt x="2333" y="7960"/>
                    <a:pt x="2368" y="7954"/>
                  </a:cubicBezTo>
                  <a:cubicBezTo>
                    <a:pt x="2406" y="7948"/>
                    <a:pt x="2444" y="7945"/>
                    <a:pt x="2482" y="7945"/>
                  </a:cubicBezTo>
                  <a:cubicBezTo>
                    <a:pt x="2716" y="7945"/>
                    <a:pt x="2937" y="8059"/>
                    <a:pt x="3061" y="8257"/>
                  </a:cubicBezTo>
                  <a:cubicBezTo>
                    <a:pt x="3199" y="8460"/>
                    <a:pt x="3419" y="8568"/>
                    <a:pt x="3642" y="8568"/>
                  </a:cubicBezTo>
                  <a:cubicBezTo>
                    <a:pt x="3770" y="8568"/>
                    <a:pt x="3898" y="8533"/>
                    <a:pt x="4014" y="8460"/>
                  </a:cubicBezTo>
                  <a:cubicBezTo>
                    <a:pt x="4129" y="8387"/>
                    <a:pt x="4263" y="8351"/>
                    <a:pt x="4396" y="8351"/>
                  </a:cubicBezTo>
                  <a:cubicBezTo>
                    <a:pt x="4530" y="8351"/>
                    <a:pt x="4663" y="8387"/>
                    <a:pt x="4779" y="8460"/>
                  </a:cubicBezTo>
                  <a:cubicBezTo>
                    <a:pt x="4893" y="8532"/>
                    <a:pt x="5022" y="8568"/>
                    <a:pt x="5150" y="8568"/>
                  </a:cubicBezTo>
                  <a:cubicBezTo>
                    <a:pt x="5378" y="8568"/>
                    <a:pt x="5602" y="8456"/>
                    <a:pt x="5732" y="8243"/>
                  </a:cubicBezTo>
                  <a:cubicBezTo>
                    <a:pt x="5870" y="8054"/>
                    <a:pt x="6085" y="7932"/>
                    <a:pt x="6319" y="7932"/>
                  </a:cubicBezTo>
                  <a:cubicBezTo>
                    <a:pt x="6354" y="7932"/>
                    <a:pt x="6389" y="7934"/>
                    <a:pt x="6425" y="7940"/>
                  </a:cubicBezTo>
                  <a:cubicBezTo>
                    <a:pt x="6460" y="7945"/>
                    <a:pt x="6495" y="7948"/>
                    <a:pt x="6529" y="7948"/>
                  </a:cubicBezTo>
                  <a:cubicBezTo>
                    <a:pt x="6865" y="7948"/>
                    <a:pt x="7166" y="7703"/>
                    <a:pt x="7218" y="7362"/>
                  </a:cubicBezTo>
                  <a:cubicBezTo>
                    <a:pt x="7262" y="7088"/>
                    <a:pt x="7464" y="6872"/>
                    <a:pt x="7724" y="6800"/>
                  </a:cubicBezTo>
                  <a:cubicBezTo>
                    <a:pt x="8099" y="6698"/>
                    <a:pt x="8316" y="6323"/>
                    <a:pt x="8215" y="5948"/>
                  </a:cubicBezTo>
                  <a:cubicBezTo>
                    <a:pt x="8142" y="5688"/>
                    <a:pt x="8243" y="5399"/>
                    <a:pt x="8445" y="5226"/>
                  </a:cubicBezTo>
                  <a:cubicBezTo>
                    <a:pt x="8749" y="4981"/>
                    <a:pt x="8792" y="4548"/>
                    <a:pt x="8561" y="4259"/>
                  </a:cubicBezTo>
                  <a:cubicBezTo>
                    <a:pt x="8388" y="4042"/>
                    <a:pt x="8359" y="3754"/>
                    <a:pt x="8474" y="3508"/>
                  </a:cubicBezTo>
                  <a:cubicBezTo>
                    <a:pt x="8648" y="3162"/>
                    <a:pt x="8518" y="2743"/>
                    <a:pt x="8171" y="2570"/>
                  </a:cubicBezTo>
                  <a:cubicBezTo>
                    <a:pt x="7926" y="2440"/>
                    <a:pt x="7781" y="2195"/>
                    <a:pt x="7796" y="1920"/>
                  </a:cubicBezTo>
                  <a:cubicBezTo>
                    <a:pt x="7810" y="1531"/>
                    <a:pt x="7522" y="1213"/>
                    <a:pt x="7146" y="1199"/>
                  </a:cubicBezTo>
                  <a:cubicBezTo>
                    <a:pt x="6872" y="1184"/>
                    <a:pt x="6627" y="1011"/>
                    <a:pt x="6526" y="751"/>
                  </a:cubicBezTo>
                  <a:cubicBezTo>
                    <a:pt x="6425" y="471"/>
                    <a:pt x="6159" y="304"/>
                    <a:pt x="5876" y="304"/>
                  </a:cubicBezTo>
                  <a:cubicBezTo>
                    <a:pt x="5794" y="304"/>
                    <a:pt x="5711" y="318"/>
                    <a:pt x="5631" y="347"/>
                  </a:cubicBezTo>
                  <a:cubicBezTo>
                    <a:pt x="5547" y="380"/>
                    <a:pt x="5460" y="396"/>
                    <a:pt x="5374" y="396"/>
                  </a:cubicBezTo>
                  <a:cubicBezTo>
                    <a:pt x="5195" y="396"/>
                    <a:pt x="5021" y="325"/>
                    <a:pt x="4894" y="188"/>
                  </a:cubicBezTo>
                  <a:cubicBezTo>
                    <a:pt x="4761" y="62"/>
                    <a:pt x="4590" y="0"/>
                    <a:pt x="4418" y="0"/>
                  </a:cubicBez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01" name="Google Shape;17101;p87"/>
            <p:cNvSpPr/>
            <p:nvPr/>
          </p:nvSpPr>
          <p:spPr>
            <a:xfrm>
              <a:off x="1038502" y="2129478"/>
              <a:ext cx="132097" cy="224872"/>
            </a:xfrm>
            <a:custGeom>
              <a:avLst/>
              <a:gdLst/>
              <a:ahLst/>
              <a:cxnLst/>
              <a:rect l="l" t="t" r="r" b="b"/>
              <a:pathLst>
                <a:path w="5039" h="8578" extrusionOk="0">
                  <a:moveTo>
                    <a:pt x="636" y="1"/>
                  </a:moveTo>
                  <a:cubicBezTo>
                    <a:pt x="459" y="1"/>
                    <a:pt x="282" y="69"/>
                    <a:pt x="145" y="207"/>
                  </a:cubicBezTo>
                  <a:cubicBezTo>
                    <a:pt x="102" y="250"/>
                    <a:pt x="44" y="293"/>
                    <a:pt x="1" y="322"/>
                  </a:cubicBezTo>
                  <a:cubicBezTo>
                    <a:pt x="102" y="381"/>
                    <a:pt x="218" y="410"/>
                    <a:pt x="334" y="410"/>
                  </a:cubicBezTo>
                  <a:cubicBezTo>
                    <a:pt x="417" y="410"/>
                    <a:pt x="500" y="395"/>
                    <a:pt x="578" y="365"/>
                  </a:cubicBezTo>
                  <a:cubicBezTo>
                    <a:pt x="661" y="332"/>
                    <a:pt x="747" y="316"/>
                    <a:pt x="831" y="316"/>
                  </a:cubicBezTo>
                  <a:cubicBezTo>
                    <a:pt x="1111" y="316"/>
                    <a:pt x="1377" y="492"/>
                    <a:pt x="1488" y="770"/>
                  </a:cubicBezTo>
                  <a:cubicBezTo>
                    <a:pt x="1589" y="1015"/>
                    <a:pt x="1820" y="1188"/>
                    <a:pt x="2094" y="1203"/>
                  </a:cubicBezTo>
                  <a:cubicBezTo>
                    <a:pt x="2469" y="1231"/>
                    <a:pt x="2758" y="1549"/>
                    <a:pt x="2758" y="1924"/>
                  </a:cubicBezTo>
                  <a:cubicBezTo>
                    <a:pt x="2744" y="2199"/>
                    <a:pt x="2888" y="2458"/>
                    <a:pt x="3133" y="2588"/>
                  </a:cubicBezTo>
                  <a:cubicBezTo>
                    <a:pt x="3465" y="2762"/>
                    <a:pt x="3595" y="3180"/>
                    <a:pt x="3437" y="3512"/>
                  </a:cubicBezTo>
                  <a:cubicBezTo>
                    <a:pt x="3307" y="3758"/>
                    <a:pt x="3336" y="4046"/>
                    <a:pt x="3509" y="4263"/>
                  </a:cubicBezTo>
                  <a:cubicBezTo>
                    <a:pt x="3754" y="4566"/>
                    <a:pt x="3696" y="4999"/>
                    <a:pt x="3408" y="5244"/>
                  </a:cubicBezTo>
                  <a:cubicBezTo>
                    <a:pt x="3191" y="5418"/>
                    <a:pt x="3105" y="5692"/>
                    <a:pt x="3177" y="5966"/>
                  </a:cubicBezTo>
                  <a:cubicBezTo>
                    <a:pt x="3278" y="6327"/>
                    <a:pt x="3047" y="6717"/>
                    <a:pt x="2686" y="6818"/>
                  </a:cubicBezTo>
                  <a:cubicBezTo>
                    <a:pt x="2412" y="6890"/>
                    <a:pt x="2224" y="7107"/>
                    <a:pt x="2181" y="7381"/>
                  </a:cubicBezTo>
                  <a:cubicBezTo>
                    <a:pt x="2128" y="7721"/>
                    <a:pt x="1827" y="7966"/>
                    <a:pt x="1492" y="7966"/>
                  </a:cubicBezTo>
                  <a:cubicBezTo>
                    <a:pt x="1457" y="7966"/>
                    <a:pt x="1422" y="7964"/>
                    <a:pt x="1387" y="7958"/>
                  </a:cubicBezTo>
                  <a:cubicBezTo>
                    <a:pt x="1349" y="7952"/>
                    <a:pt x="1311" y="7949"/>
                    <a:pt x="1273" y="7949"/>
                  </a:cubicBezTo>
                  <a:cubicBezTo>
                    <a:pt x="1039" y="7949"/>
                    <a:pt x="818" y="8063"/>
                    <a:pt x="694" y="8261"/>
                  </a:cubicBezTo>
                  <a:cubicBezTo>
                    <a:pt x="665" y="8290"/>
                    <a:pt x="651" y="8319"/>
                    <a:pt x="622" y="8348"/>
                  </a:cubicBezTo>
                  <a:cubicBezTo>
                    <a:pt x="766" y="8348"/>
                    <a:pt x="896" y="8391"/>
                    <a:pt x="1026" y="8464"/>
                  </a:cubicBezTo>
                  <a:cubicBezTo>
                    <a:pt x="1140" y="8541"/>
                    <a:pt x="1268" y="8578"/>
                    <a:pt x="1397" y="8578"/>
                  </a:cubicBezTo>
                  <a:cubicBezTo>
                    <a:pt x="1626" y="8578"/>
                    <a:pt x="1854" y="8460"/>
                    <a:pt x="1993" y="8247"/>
                  </a:cubicBezTo>
                  <a:cubicBezTo>
                    <a:pt x="2119" y="8058"/>
                    <a:pt x="2343" y="7936"/>
                    <a:pt x="2570" y="7936"/>
                  </a:cubicBezTo>
                  <a:cubicBezTo>
                    <a:pt x="2604" y="7936"/>
                    <a:pt x="2638" y="7938"/>
                    <a:pt x="2672" y="7944"/>
                  </a:cubicBezTo>
                  <a:cubicBezTo>
                    <a:pt x="2707" y="7949"/>
                    <a:pt x="2742" y="7952"/>
                    <a:pt x="2776" y="7952"/>
                  </a:cubicBezTo>
                  <a:cubicBezTo>
                    <a:pt x="3112" y="7952"/>
                    <a:pt x="3413" y="7707"/>
                    <a:pt x="3465" y="7366"/>
                  </a:cubicBezTo>
                  <a:cubicBezTo>
                    <a:pt x="3509" y="7092"/>
                    <a:pt x="3711" y="6876"/>
                    <a:pt x="3971" y="6804"/>
                  </a:cubicBezTo>
                  <a:cubicBezTo>
                    <a:pt x="4346" y="6702"/>
                    <a:pt x="4563" y="6327"/>
                    <a:pt x="4462" y="5952"/>
                  </a:cubicBezTo>
                  <a:cubicBezTo>
                    <a:pt x="4389" y="5692"/>
                    <a:pt x="4490" y="5403"/>
                    <a:pt x="4692" y="5230"/>
                  </a:cubicBezTo>
                  <a:cubicBezTo>
                    <a:pt x="4996" y="4999"/>
                    <a:pt x="5039" y="4566"/>
                    <a:pt x="4794" y="4263"/>
                  </a:cubicBezTo>
                  <a:cubicBezTo>
                    <a:pt x="4620" y="4046"/>
                    <a:pt x="4591" y="3758"/>
                    <a:pt x="4721" y="3512"/>
                  </a:cubicBezTo>
                  <a:cubicBezTo>
                    <a:pt x="4895" y="3166"/>
                    <a:pt x="4750" y="2762"/>
                    <a:pt x="4418" y="2588"/>
                  </a:cubicBezTo>
                  <a:cubicBezTo>
                    <a:pt x="4173" y="2458"/>
                    <a:pt x="4028" y="2199"/>
                    <a:pt x="4043" y="1924"/>
                  </a:cubicBezTo>
                  <a:cubicBezTo>
                    <a:pt x="4043" y="1549"/>
                    <a:pt x="3754" y="1231"/>
                    <a:pt x="3379" y="1203"/>
                  </a:cubicBezTo>
                  <a:cubicBezTo>
                    <a:pt x="3105" y="1188"/>
                    <a:pt x="2874" y="1015"/>
                    <a:pt x="2773" y="770"/>
                  </a:cubicBezTo>
                  <a:cubicBezTo>
                    <a:pt x="2661" y="492"/>
                    <a:pt x="2396" y="316"/>
                    <a:pt x="2115" y="316"/>
                  </a:cubicBezTo>
                  <a:cubicBezTo>
                    <a:pt x="2031" y="316"/>
                    <a:pt x="1946" y="332"/>
                    <a:pt x="1863" y="365"/>
                  </a:cubicBezTo>
                  <a:cubicBezTo>
                    <a:pt x="1788" y="396"/>
                    <a:pt x="1708" y="411"/>
                    <a:pt x="1628" y="411"/>
                  </a:cubicBezTo>
                  <a:cubicBezTo>
                    <a:pt x="1448" y="411"/>
                    <a:pt x="1267" y="337"/>
                    <a:pt x="1127" y="207"/>
                  </a:cubicBezTo>
                  <a:cubicBezTo>
                    <a:pt x="990" y="69"/>
                    <a:pt x="813" y="1"/>
                    <a:pt x="636" y="1"/>
                  </a:cubicBezTo>
                  <a:close/>
                </a:path>
              </a:pathLst>
            </a:custGeom>
            <a:solidFill>
              <a:srgbClr val="8FA1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02" name="Google Shape;17102;p87"/>
            <p:cNvSpPr/>
            <p:nvPr/>
          </p:nvSpPr>
          <p:spPr>
            <a:xfrm>
              <a:off x="970395" y="2156821"/>
              <a:ext cx="169952" cy="169559"/>
            </a:xfrm>
            <a:custGeom>
              <a:avLst/>
              <a:gdLst/>
              <a:ahLst/>
              <a:cxnLst/>
              <a:rect l="l" t="t" r="r" b="b"/>
              <a:pathLst>
                <a:path w="6483" h="6468" extrusionOk="0">
                  <a:moveTo>
                    <a:pt x="3249" y="1"/>
                  </a:moveTo>
                  <a:cubicBezTo>
                    <a:pt x="1459" y="1"/>
                    <a:pt x="1" y="1444"/>
                    <a:pt x="1" y="3234"/>
                  </a:cubicBezTo>
                  <a:cubicBezTo>
                    <a:pt x="1" y="5024"/>
                    <a:pt x="1459" y="6468"/>
                    <a:pt x="3249" y="6468"/>
                  </a:cubicBezTo>
                  <a:cubicBezTo>
                    <a:pt x="5024" y="6468"/>
                    <a:pt x="6482" y="5024"/>
                    <a:pt x="6482" y="3234"/>
                  </a:cubicBezTo>
                  <a:cubicBezTo>
                    <a:pt x="6482" y="1444"/>
                    <a:pt x="5024" y="1"/>
                    <a:pt x="3249" y="1"/>
                  </a:cubicBez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03" name="Google Shape;17103;p87"/>
            <p:cNvSpPr/>
            <p:nvPr/>
          </p:nvSpPr>
          <p:spPr>
            <a:xfrm>
              <a:off x="1038502" y="2156821"/>
              <a:ext cx="106380" cy="169716"/>
            </a:xfrm>
            <a:custGeom>
              <a:avLst/>
              <a:gdLst/>
              <a:ahLst/>
              <a:cxnLst/>
              <a:rect l="l" t="t" r="r" b="b"/>
              <a:pathLst>
                <a:path w="4058" h="6474" extrusionOk="0">
                  <a:moveTo>
                    <a:pt x="651" y="1"/>
                  </a:moveTo>
                  <a:cubicBezTo>
                    <a:pt x="434" y="1"/>
                    <a:pt x="217" y="15"/>
                    <a:pt x="1" y="59"/>
                  </a:cubicBezTo>
                  <a:cubicBezTo>
                    <a:pt x="1517" y="362"/>
                    <a:pt x="2599" y="1690"/>
                    <a:pt x="2599" y="3234"/>
                  </a:cubicBezTo>
                  <a:cubicBezTo>
                    <a:pt x="2599" y="4779"/>
                    <a:pt x="1517" y="6107"/>
                    <a:pt x="1" y="6410"/>
                  </a:cubicBezTo>
                  <a:cubicBezTo>
                    <a:pt x="216" y="6453"/>
                    <a:pt x="430" y="6474"/>
                    <a:pt x="640" y="6474"/>
                  </a:cubicBezTo>
                  <a:cubicBezTo>
                    <a:pt x="2266" y="6474"/>
                    <a:pt x="3689" y="5239"/>
                    <a:pt x="3855" y="3552"/>
                  </a:cubicBezTo>
                  <a:cubicBezTo>
                    <a:pt x="4057" y="1646"/>
                    <a:pt x="2556" y="1"/>
                    <a:pt x="651" y="1"/>
                  </a:cubicBez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04" name="Google Shape;17104;p87"/>
            <p:cNvSpPr/>
            <p:nvPr/>
          </p:nvSpPr>
          <p:spPr>
            <a:xfrm>
              <a:off x="1038502" y="2203641"/>
              <a:ext cx="20841" cy="76207"/>
            </a:xfrm>
            <a:custGeom>
              <a:avLst/>
              <a:gdLst/>
              <a:ahLst/>
              <a:cxnLst/>
              <a:rect l="l" t="t" r="r" b="b"/>
              <a:pathLst>
                <a:path w="795" h="2907" extrusionOk="0">
                  <a:moveTo>
                    <a:pt x="584" y="1"/>
                  </a:moveTo>
                  <a:cubicBezTo>
                    <a:pt x="549" y="1"/>
                    <a:pt x="518" y="25"/>
                    <a:pt x="506" y="48"/>
                  </a:cubicBezTo>
                  <a:lnTo>
                    <a:pt x="88" y="438"/>
                  </a:lnTo>
                  <a:cubicBezTo>
                    <a:pt x="30" y="481"/>
                    <a:pt x="1" y="539"/>
                    <a:pt x="1" y="597"/>
                  </a:cubicBezTo>
                  <a:cubicBezTo>
                    <a:pt x="1" y="683"/>
                    <a:pt x="59" y="770"/>
                    <a:pt x="145" y="770"/>
                  </a:cubicBezTo>
                  <a:cubicBezTo>
                    <a:pt x="174" y="770"/>
                    <a:pt x="203" y="755"/>
                    <a:pt x="232" y="741"/>
                  </a:cubicBezTo>
                  <a:lnTo>
                    <a:pt x="362" y="572"/>
                  </a:lnTo>
                  <a:lnTo>
                    <a:pt x="362" y="572"/>
                  </a:lnTo>
                  <a:lnTo>
                    <a:pt x="362" y="2762"/>
                  </a:lnTo>
                  <a:cubicBezTo>
                    <a:pt x="362" y="2863"/>
                    <a:pt x="477" y="2906"/>
                    <a:pt x="578" y="2906"/>
                  </a:cubicBezTo>
                  <a:cubicBezTo>
                    <a:pt x="679" y="2906"/>
                    <a:pt x="795" y="2863"/>
                    <a:pt x="795" y="2762"/>
                  </a:cubicBezTo>
                  <a:lnTo>
                    <a:pt x="795" y="135"/>
                  </a:lnTo>
                  <a:cubicBezTo>
                    <a:pt x="795" y="48"/>
                    <a:pt x="694" y="5"/>
                    <a:pt x="607" y="5"/>
                  </a:cubicBezTo>
                  <a:cubicBezTo>
                    <a:pt x="599" y="2"/>
                    <a:pt x="591" y="1"/>
                    <a:pt x="584" y="1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105" name="Google Shape;17105;p87"/>
          <p:cNvGrpSpPr/>
          <p:nvPr/>
        </p:nvGrpSpPr>
        <p:grpSpPr>
          <a:xfrm>
            <a:off x="1345794" y="1982386"/>
            <a:ext cx="371650" cy="371624"/>
            <a:chOff x="1345794" y="1982386"/>
            <a:chExt cx="371650" cy="371624"/>
          </a:xfrm>
        </p:grpSpPr>
        <p:sp>
          <p:nvSpPr>
            <p:cNvPr id="17106" name="Google Shape;17106;p87"/>
            <p:cNvSpPr/>
            <p:nvPr/>
          </p:nvSpPr>
          <p:spPr>
            <a:xfrm>
              <a:off x="1345794" y="2140567"/>
              <a:ext cx="111676" cy="123001"/>
            </a:xfrm>
            <a:custGeom>
              <a:avLst/>
              <a:gdLst/>
              <a:ahLst/>
              <a:cxnLst/>
              <a:rect l="l" t="t" r="r" b="b"/>
              <a:pathLst>
                <a:path w="4260" h="4692" extrusionOk="0">
                  <a:moveTo>
                    <a:pt x="1357" y="0"/>
                  </a:moveTo>
                  <a:cubicBezTo>
                    <a:pt x="1098" y="0"/>
                    <a:pt x="881" y="217"/>
                    <a:pt x="881" y="476"/>
                  </a:cubicBezTo>
                  <a:lnTo>
                    <a:pt x="881" y="1242"/>
                  </a:lnTo>
                  <a:lnTo>
                    <a:pt x="780" y="1227"/>
                  </a:lnTo>
                  <a:cubicBezTo>
                    <a:pt x="725" y="1214"/>
                    <a:pt x="669" y="1208"/>
                    <a:pt x="614" y="1208"/>
                  </a:cubicBezTo>
                  <a:cubicBezTo>
                    <a:pt x="479" y="1208"/>
                    <a:pt x="348" y="1246"/>
                    <a:pt x="246" y="1328"/>
                  </a:cubicBezTo>
                  <a:cubicBezTo>
                    <a:pt x="1" y="1530"/>
                    <a:pt x="1" y="1920"/>
                    <a:pt x="44" y="2512"/>
                  </a:cubicBezTo>
                  <a:cubicBezTo>
                    <a:pt x="87" y="3219"/>
                    <a:pt x="780" y="3811"/>
                    <a:pt x="939" y="3926"/>
                  </a:cubicBezTo>
                  <a:lnTo>
                    <a:pt x="939" y="4692"/>
                  </a:lnTo>
                  <a:lnTo>
                    <a:pt x="3739" y="4692"/>
                  </a:lnTo>
                  <a:lnTo>
                    <a:pt x="3739" y="3710"/>
                  </a:lnTo>
                  <a:cubicBezTo>
                    <a:pt x="4201" y="3291"/>
                    <a:pt x="4259" y="2469"/>
                    <a:pt x="4230" y="2093"/>
                  </a:cubicBezTo>
                  <a:lnTo>
                    <a:pt x="4230" y="1011"/>
                  </a:lnTo>
                  <a:cubicBezTo>
                    <a:pt x="4230" y="751"/>
                    <a:pt x="4014" y="534"/>
                    <a:pt x="3754" y="534"/>
                  </a:cubicBezTo>
                  <a:lnTo>
                    <a:pt x="3739" y="534"/>
                  </a:lnTo>
                  <a:cubicBezTo>
                    <a:pt x="3595" y="534"/>
                    <a:pt x="3480" y="592"/>
                    <a:pt x="3393" y="693"/>
                  </a:cubicBezTo>
                  <a:cubicBezTo>
                    <a:pt x="3321" y="505"/>
                    <a:pt x="3147" y="375"/>
                    <a:pt x="2945" y="375"/>
                  </a:cubicBezTo>
                  <a:lnTo>
                    <a:pt x="2931" y="375"/>
                  </a:lnTo>
                  <a:cubicBezTo>
                    <a:pt x="2801" y="375"/>
                    <a:pt x="2686" y="433"/>
                    <a:pt x="2599" y="520"/>
                  </a:cubicBezTo>
                  <a:cubicBezTo>
                    <a:pt x="2527" y="347"/>
                    <a:pt x="2354" y="231"/>
                    <a:pt x="2166" y="231"/>
                  </a:cubicBezTo>
                  <a:lnTo>
                    <a:pt x="2137" y="231"/>
                  </a:lnTo>
                  <a:cubicBezTo>
                    <a:pt x="2022" y="231"/>
                    <a:pt x="1920" y="274"/>
                    <a:pt x="1834" y="347"/>
                  </a:cubicBezTo>
                  <a:cubicBezTo>
                    <a:pt x="1776" y="144"/>
                    <a:pt x="1588" y="0"/>
                    <a:pt x="1372" y="0"/>
                  </a:cubicBezTo>
                  <a:close/>
                </a:path>
              </a:pathLst>
            </a:custGeom>
            <a:solidFill>
              <a:srgbClr val="9DAC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07" name="Google Shape;17107;p87"/>
            <p:cNvSpPr/>
            <p:nvPr/>
          </p:nvSpPr>
          <p:spPr>
            <a:xfrm>
              <a:off x="1345794" y="2172445"/>
              <a:ext cx="31065" cy="91490"/>
            </a:xfrm>
            <a:custGeom>
              <a:avLst/>
              <a:gdLst/>
              <a:ahLst/>
              <a:cxnLst/>
              <a:rect l="l" t="t" r="r" b="b"/>
              <a:pathLst>
                <a:path w="1185" h="3490" extrusionOk="0">
                  <a:moveTo>
                    <a:pt x="610" y="0"/>
                  </a:moveTo>
                  <a:cubicBezTo>
                    <a:pt x="477" y="0"/>
                    <a:pt x="347" y="46"/>
                    <a:pt x="246" y="127"/>
                  </a:cubicBezTo>
                  <a:cubicBezTo>
                    <a:pt x="1" y="329"/>
                    <a:pt x="1" y="718"/>
                    <a:pt x="44" y="1310"/>
                  </a:cubicBezTo>
                  <a:cubicBezTo>
                    <a:pt x="87" y="2003"/>
                    <a:pt x="780" y="2595"/>
                    <a:pt x="939" y="2725"/>
                  </a:cubicBezTo>
                  <a:lnTo>
                    <a:pt x="939" y="3490"/>
                  </a:lnTo>
                  <a:lnTo>
                    <a:pt x="1184" y="3490"/>
                  </a:lnTo>
                  <a:lnTo>
                    <a:pt x="1184" y="2624"/>
                  </a:lnTo>
                  <a:cubicBezTo>
                    <a:pt x="910" y="2407"/>
                    <a:pt x="347" y="1888"/>
                    <a:pt x="318" y="1296"/>
                  </a:cubicBezTo>
                  <a:cubicBezTo>
                    <a:pt x="275" y="704"/>
                    <a:pt x="246" y="314"/>
                    <a:pt x="491" y="112"/>
                  </a:cubicBezTo>
                  <a:cubicBezTo>
                    <a:pt x="592" y="69"/>
                    <a:pt x="693" y="40"/>
                    <a:pt x="809" y="26"/>
                  </a:cubicBezTo>
                  <a:lnTo>
                    <a:pt x="780" y="26"/>
                  </a:lnTo>
                  <a:cubicBezTo>
                    <a:pt x="724" y="8"/>
                    <a:pt x="667" y="0"/>
                    <a:pt x="610" y="0"/>
                  </a:cubicBez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08" name="Google Shape;17108;p87"/>
            <p:cNvSpPr/>
            <p:nvPr/>
          </p:nvSpPr>
          <p:spPr>
            <a:xfrm>
              <a:off x="1368496" y="2140934"/>
              <a:ext cx="14418" cy="50752"/>
            </a:xfrm>
            <a:custGeom>
              <a:avLst/>
              <a:gdLst/>
              <a:ahLst/>
              <a:cxnLst/>
              <a:rect l="l" t="t" r="r" b="b"/>
              <a:pathLst>
                <a:path w="550" h="1936" extrusionOk="0">
                  <a:moveTo>
                    <a:pt x="463" y="1"/>
                  </a:moveTo>
                  <a:cubicBezTo>
                    <a:pt x="347" y="1"/>
                    <a:pt x="232" y="58"/>
                    <a:pt x="145" y="145"/>
                  </a:cubicBezTo>
                  <a:cubicBezTo>
                    <a:pt x="58" y="231"/>
                    <a:pt x="15" y="347"/>
                    <a:pt x="15" y="477"/>
                  </a:cubicBezTo>
                  <a:lnTo>
                    <a:pt x="15" y="1560"/>
                  </a:lnTo>
                  <a:lnTo>
                    <a:pt x="15" y="1632"/>
                  </a:lnTo>
                  <a:lnTo>
                    <a:pt x="15" y="1790"/>
                  </a:lnTo>
                  <a:cubicBezTo>
                    <a:pt x="1" y="1863"/>
                    <a:pt x="58" y="1935"/>
                    <a:pt x="131" y="1935"/>
                  </a:cubicBezTo>
                  <a:cubicBezTo>
                    <a:pt x="137" y="1936"/>
                    <a:pt x="144" y="1936"/>
                    <a:pt x="150" y="1936"/>
                  </a:cubicBezTo>
                  <a:cubicBezTo>
                    <a:pt x="274" y="1936"/>
                    <a:pt x="261" y="1805"/>
                    <a:pt x="261" y="1805"/>
                  </a:cubicBezTo>
                  <a:lnTo>
                    <a:pt x="261" y="1502"/>
                  </a:lnTo>
                  <a:lnTo>
                    <a:pt x="261" y="448"/>
                  </a:lnTo>
                  <a:cubicBezTo>
                    <a:pt x="261" y="260"/>
                    <a:pt x="376" y="73"/>
                    <a:pt x="549" y="1"/>
                  </a:cubicBez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09" name="Google Shape;17109;p87"/>
            <p:cNvSpPr/>
            <p:nvPr/>
          </p:nvSpPr>
          <p:spPr>
            <a:xfrm>
              <a:off x="1392509" y="2146675"/>
              <a:ext cx="8939" cy="46165"/>
            </a:xfrm>
            <a:custGeom>
              <a:avLst/>
              <a:gdLst/>
              <a:ahLst/>
              <a:cxnLst/>
              <a:rect l="l" t="t" r="r" b="b"/>
              <a:pathLst>
                <a:path w="341" h="1761" extrusionOk="0">
                  <a:moveTo>
                    <a:pt x="267" y="0"/>
                  </a:moveTo>
                  <a:cubicBezTo>
                    <a:pt x="122" y="0"/>
                    <a:pt x="0" y="140"/>
                    <a:pt x="37" y="301"/>
                  </a:cubicBezTo>
                  <a:lnTo>
                    <a:pt x="37" y="1442"/>
                  </a:lnTo>
                  <a:lnTo>
                    <a:pt x="37" y="1600"/>
                  </a:lnTo>
                  <a:cubicBezTo>
                    <a:pt x="23" y="1687"/>
                    <a:pt x="66" y="1745"/>
                    <a:pt x="153" y="1759"/>
                  </a:cubicBezTo>
                  <a:cubicBezTo>
                    <a:pt x="159" y="1760"/>
                    <a:pt x="165" y="1760"/>
                    <a:pt x="171" y="1760"/>
                  </a:cubicBezTo>
                  <a:cubicBezTo>
                    <a:pt x="281" y="1760"/>
                    <a:pt x="268" y="1629"/>
                    <a:pt x="268" y="1629"/>
                  </a:cubicBezTo>
                  <a:lnTo>
                    <a:pt x="268" y="1326"/>
                  </a:lnTo>
                  <a:lnTo>
                    <a:pt x="268" y="258"/>
                  </a:lnTo>
                  <a:cubicBezTo>
                    <a:pt x="268" y="171"/>
                    <a:pt x="297" y="85"/>
                    <a:pt x="341" y="12"/>
                  </a:cubicBezTo>
                  <a:cubicBezTo>
                    <a:pt x="316" y="4"/>
                    <a:pt x="291" y="0"/>
                    <a:pt x="267" y="0"/>
                  </a:cubicBez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10" name="Google Shape;17110;p87"/>
            <p:cNvSpPr/>
            <p:nvPr/>
          </p:nvSpPr>
          <p:spPr>
            <a:xfrm>
              <a:off x="1412092" y="2150608"/>
              <a:ext cx="9804" cy="46007"/>
            </a:xfrm>
            <a:custGeom>
              <a:avLst/>
              <a:gdLst/>
              <a:ahLst/>
              <a:cxnLst/>
              <a:rect l="l" t="t" r="r" b="b"/>
              <a:pathLst>
                <a:path w="374" h="1755" extrusionOk="0">
                  <a:moveTo>
                    <a:pt x="311" y="0"/>
                  </a:moveTo>
                  <a:cubicBezTo>
                    <a:pt x="137" y="0"/>
                    <a:pt x="1" y="158"/>
                    <a:pt x="27" y="339"/>
                  </a:cubicBezTo>
                  <a:lnTo>
                    <a:pt x="56" y="1378"/>
                  </a:lnTo>
                  <a:lnTo>
                    <a:pt x="56" y="1450"/>
                  </a:lnTo>
                  <a:lnTo>
                    <a:pt x="56" y="1609"/>
                  </a:lnTo>
                  <a:cubicBezTo>
                    <a:pt x="41" y="1681"/>
                    <a:pt x="99" y="1754"/>
                    <a:pt x="171" y="1754"/>
                  </a:cubicBezTo>
                  <a:cubicBezTo>
                    <a:pt x="177" y="1754"/>
                    <a:pt x="183" y="1755"/>
                    <a:pt x="189" y="1755"/>
                  </a:cubicBezTo>
                  <a:cubicBezTo>
                    <a:pt x="301" y="1755"/>
                    <a:pt x="301" y="1624"/>
                    <a:pt x="301" y="1624"/>
                  </a:cubicBezTo>
                  <a:lnTo>
                    <a:pt x="301" y="1335"/>
                  </a:lnTo>
                  <a:lnTo>
                    <a:pt x="272" y="296"/>
                  </a:lnTo>
                  <a:cubicBezTo>
                    <a:pt x="272" y="194"/>
                    <a:pt x="301" y="93"/>
                    <a:pt x="373" y="7"/>
                  </a:cubicBezTo>
                  <a:cubicBezTo>
                    <a:pt x="352" y="2"/>
                    <a:pt x="331" y="0"/>
                    <a:pt x="311" y="0"/>
                  </a:cubicBez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11" name="Google Shape;17111;p87"/>
            <p:cNvSpPr/>
            <p:nvPr/>
          </p:nvSpPr>
          <p:spPr>
            <a:xfrm>
              <a:off x="1434348" y="2154933"/>
              <a:ext cx="7209" cy="42442"/>
            </a:xfrm>
            <a:custGeom>
              <a:avLst/>
              <a:gdLst/>
              <a:ahLst/>
              <a:cxnLst/>
              <a:rect l="l" t="t" r="r" b="b"/>
              <a:pathLst>
                <a:path w="275" h="1619" extrusionOk="0">
                  <a:moveTo>
                    <a:pt x="231" y="1"/>
                  </a:moveTo>
                  <a:cubicBezTo>
                    <a:pt x="159" y="29"/>
                    <a:pt x="73" y="73"/>
                    <a:pt x="15" y="145"/>
                  </a:cubicBezTo>
                  <a:lnTo>
                    <a:pt x="15" y="159"/>
                  </a:lnTo>
                  <a:lnTo>
                    <a:pt x="15" y="1314"/>
                  </a:lnTo>
                  <a:lnTo>
                    <a:pt x="15" y="1473"/>
                  </a:lnTo>
                  <a:cubicBezTo>
                    <a:pt x="0" y="1545"/>
                    <a:pt x="58" y="1617"/>
                    <a:pt x="130" y="1617"/>
                  </a:cubicBezTo>
                  <a:cubicBezTo>
                    <a:pt x="137" y="1618"/>
                    <a:pt x="142" y="1618"/>
                    <a:pt x="148" y="1618"/>
                  </a:cubicBezTo>
                  <a:cubicBezTo>
                    <a:pt x="260" y="1618"/>
                    <a:pt x="260" y="1487"/>
                    <a:pt x="260" y="1487"/>
                  </a:cubicBezTo>
                  <a:lnTo>
                    <a:pt x="260" y="1199"/>
                  </a:lnTo>
                  <a:lnTo>
                    <a:pt x="260" y="131"/>
                  </a:lnTo>
                  <a:cubicBezTo>
                    <a:pt x="260" y="87"/>
                    <a:pt x="260" y="44"/>
                    <a:pt x="275" y="1"/>
                  </a:cubicBez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12" name="Google Shape;17112;p87"/>
            <p:cNvSpPr/>
            <p:nvPr/>
          </p:nvSpPr>
          <p:spPr>
            <a:xfrm>
              <a:off x="1427926" y="1982386"/>
              <a:ext cx="46558" cy="32192"/>
            </a:xfrm>
            <a:custGeom>
              <a:avLst/>
              <a:gdLst/>
              <a:ahLst/>
              <a:cxnLst/>
              <a:rect l="l" t="t" r="r" b="b"/>
              <a:pathLst>
                <a:path w="1776" h="1228" extrusionOk="0">
                  <a:moveTo>
                    <a:pt x="173" y="0"/>
                  </a:moveTo>
                  <a:cubicBezTo>
                    <a:pt x="87" y="0"/>
                    <a:pt x="0" y="15"/>
                    <a:pt x="144" y="173"/>
                  </a:cubicBezTo>
                  <a:lnTo>
                    <a:pt x="1184" y="1198"/>
                  </a:lnTo>
                  <a:lnTo>
                    <a:pt x="1256" y="1227"/>
                  </a:lnTo>
                  <a:lnTo>
                    <a:pt x="1776" y="130"/>
                  </a:lnTo>
                  <a:lnTo>
                    <a:pt x="1689" y="87"/>
                  </a:lnTo>
                  <a:lnTo>
                    <a:pt x="173" y="0"/>
                  </a:lnTo>
                  <a:close/>
                </a:path>
              </a:pathLst>
            </a:custGeom>
            <a:solidFill>
              <a:srgbClr val="9DAC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13" name="Google Shape;17113;p87"/>
            <p:cNvSpPr/>
            <p:nvPr/>
          </p:nvSpPr>
          <p:spPr>
            <a:xfrm>
              <a:off x="1429420" y="1983120"/>
              <a:ext cx="38248" cy="31065"/>
            </a:xfrm>
            <a:custGeom>
              <a:avLst/>
              <a:gdLst/>
              <a:ahLst/>
              <a:cxnLst/>
              <a:rect l="l" t="t" r="r" b="b"/>
              <a:pathLst>
                <a:path w="1459" h="1185" extrusionOk="0">
                  <a:moveTo>
                    <a:pt x="1" y="1"/>
                  </a:moveTo>
                  <a:cubicBezTo>
                    <a:pt x="1" y="30"/>
                    <a:pt x="1" y="73"/>
                    <a:pt x="73" y="145"/>
                  </a:cubicBezTo>
                  <a:lnTo>
                    <a:pt x="1127" y="1156"/>
                  </a:lnTo>
                  <a:lnTo>
                    <a:pt x="1199" y="1185"/>
                  </a:lnTo>
                  <a:lnTo>
                    <a:pt x="1459" y="62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14" name="Google Shape;17114;p87"/>
            <p:cNvSpPr/>
            <p:nvPr/>
          </p:nvSpPr>
          <p:spPr>
            <a:xfrm>
              <a:off x="1458178" y="1984640"/>
              <a:ext cx="65511" cy="52640"/>
            </a:xfrm>
            <a:custGeom>
              <a:avLst/>
              <a:gdLst/>
              <a:ahLst/>
              <a:cxnLst/>
              <a:rect l="l" t="t" r="r" b="b"/>
              <a:pathLst>
                <a:path w="2499" h="2008" extrusionOk="0">
                  <a:moveTo>
                    <a:pt x="521" y="1"/>
                  </a:moveTo>
                  <a:lnTo>
                    <a:pt x="1" y="1098"/>
                  </a:lnTo>
                  <a:lnTo>
                    <a:pt x="2181" y="2007"/>
                  </a:lnTo>
                  <a:lnTo>
                    <a:pt x="2498" y="824"/>
                  </a:lnTo>
                  <a:lnTo>
                    <a:pt x="521" y="1"/>
                  </a:lnTo>
                  <a:close/>
                </a:path>
              </a:pathLst>
            </a:custGeom>
            <a:solidFill>
              <a:srgbClr val="7A8F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15" name="Google Shape;17115;p87"/>
            <p:cNvSpPr/>
            <p:nvPr/>
          </p:nvSpPr>
          <p:spPr>
            <a:xfrm>
              <a:off x="1590249" y="2037621"/>
              <a:ext cx="35233" cy="40528"/>
            </a:xfrm>
            <a:custGeom>
              <a:avLst/>
              <a:gdLst/>
              <a:ahLst/>
              <a:cxnLst/>
              <a:rect l="l" t="t" r="r" b="b"/>
              <a:pathLst>
                <a:path w="1344" h="1546" extrusionOk="0">
                  <a:moveTo>
                    <a:pt x="290" y="1"/>
                  </a:moveTo>
                  <a:lnTo>
                    <a:pt x="44" y="896"/>
                  </a:lnTo>
                  <a:lnTo>
                    <a:pt x="44" y="925"/>
                  </a:lnTo>
                  <a:lnTo>
                    <a:pt x="44" y="953"/>
                  </a:lnTo>
                  <a:lnTo>
                    <a:pt x="1" y="1184"/>
                  </a:lnTo>
                  <a:lnTo>
                    <a:pt x="838" y="1545"/>
                  </a:lnTo>
                  <a:lnTo>
                    <a:pt x="1343" y="434"/>
                  </a:lnTo>
                  <a:lnTo>
                    <a:pt x="290" y="1"/>
                  </a:lnTo>
                  <a:close/>
                </a:path>
              </a:pathLst>
            </a:custGeom>
            <a:solidFill>
              <a:srgbClr val="7A8F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16" name="Google Shape;17116;p87"/>
            <p:cNvSpPr/>
            <p:nvPr/>
          </p:nvSpPr>
          <p:spPr>
            <a:xfrm>
              <a:off x="1593657" y="2037621"/>
              <a:ext cx="31825" cy="25769"/>
            </a:xfrm>
            <a:custGeom>
              <a:avLst/>
              <a:gdLst/>
              <a:ahLst/>
              <a:cxnLst/>
              <a:rect l="l" t="t" r="r" b="b"/>
              <a:pathLst>
                <a:path w="1214" h="983" extrusionOk="0">
                  <a:moveTo>
                    <a:pt x="160" y="1"/>
                  </a:moveTo>
                  <a:lnTo>
                    <a:pt x="1" y="578"/>
                  </a:lnTo>
                  <a:lnTo>
                    <a:pt x="954" y="982"/>
                  </a:lnTo>
                  <a:lnTo>
                    <a:pt x="1184" y="491"/>
                  </a:lnTo>
                  <a:lnTo>
                    <a:pt x="1213" y="434"/>
                  </a:lnTo>
                  <a:lnTo>
                    <a:pt x="160" y="1"/>
                  </a:ln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17" name="Google Shape;17117;p87"/>
            <p:cNvSpPr/>
            <p:nvPr/>
          </p:nvSpPr>
          <p:spPr>
            <a:xfrm>
              <a:off x="1465387" y="1984640"/>
              <a:ext cx="58302" cy="36727"/>
            </a:xfrm>
            <a:custGeom>
              <a:avLst/>
              <a:gdLst/>
              <a:ahLst/>
              <a:cxnLst/>
              <a:rect l="l" t="t" r="r" b="b"/>
              <a:pathLst>
                <a:path w="2224" h="1401" extrusionOk="0">
                  <a:moveTo>
                    <a:pt x="246" y="1"/>
                  </a:moveTo>
                  <a:lnTo>
                    <a:pt x="0" y="520"/>
                  </a:lnTo>
                  <a:lnTo>
                    <a:pt x="2064" y="1401"/>
                  </a:lnTo>
                  <a:lnTo>
                    <a:pt x="2223" y="824"/>
                  </a:lnTo>
                  <a:lnTo>
                    <a:pt x="246" y="1"/>
                  </a:ln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18" name="Google Shape;17118;p87"/>
            <p:cNvSpPr/>
            <p:nvPr/>
          </p:nvSpPr>
          <p:spPr>
            <a:xfrm>
              <a:off x="1605768" y="2108401"/>
              <a:ext cx="111676" cy="123001"/>
            </a:xfrm>
            <a:custGeom>
              <a:avLst/>
              <a:gdLst/>
              <a:ahLst/>
              <a:cxnLst/>
              <a:rect l="l" t="t" r="r" b="b"/>
              <a:pathLst>
                <a:path w="4260" h="4692" extrusionOk="0">
                  <a:moveTo>
                    <a:pt x="1358" y="0"/>
                  </a:moveTo>
                  <a:cubicBezTo>
                    <a:pt x="1098" y="0"/>
                    <a:pt x="896" y="202"/>
                    <a:pt x="896" y="462"/>
                  </a:cubicBezTo>
                  <a:lnTo>
                    <a:pt x="896" y="1227"/>
                  </a:lnTo>
                  <a:lnTo>
                    <a:pt x="795" y="1213"/>
                  </a:lnTo>
                  <a:cubicBezTo>
                    <a:pt x="746" y="1201"/>
                    <a:pt x="696" y="1196"/>
                    <a:pt x="646" y="1196"/>
                  </a:cubicBezTo>
                  <a:cubicBezTo>
                    <a:pt x="504" y="1196"/>
                    <a:pt x="363" y="1239"/>
                    <a:pt x="246" y="1314"/>
                  </a:cubicBezTo>
                  <a:cubicBezTo>
                    <a:pt x="1" y="1516"/>
                    <a:pt x="15" y="1920"/>
                    <a:pt x="44" y="2497"/>
                  </a:cubicBezTo>
                  <a:cubicBezTo>
                    <a:pt x="87" y="3205"/>
                    <a:pt x="795" y="3797"/>
                    <a:pt x="953" y="3926"/>
                  </a:cubicBezTo>
                  <a:lnTo>
                    <a:pt x="953" y="4692"/>
                  </a:lnTo>
                  <a:lnTo>
                    <a:pt x="3740" y="4692"/>
                  </a:lnTo>
                  <a:lnTo>
                    <a:pt x="3740" y="3696"/>
                  </a:lnTo>
                  <a:cubicBezTo>
                    <a:pt x="4216" y="3277"/>
                    <a:pt x="4259" y="2440"/>
                    <a:pt x="4230" y="2064"/>
                  </a:cubicBezTo>
                  <a:lnTo>
                    <a:pt x="4230" y="996"/>
                  </a:lnTo>
                  <a:cubicBezTo>
                    <a:pt x="4230" y="736"/>
                    <a:pt x="4014" y="534"/>
                    <a:pt x="3768" y="534"/>
                  </a:cubicBezTo>
                  <a:lnTo>
                    <a:pt x="3740" y="534"/>
                  </a:lnTo>
                  <a:cubicBezTo>
                    <a:pt x="3726" y="533"/>
                    <a:pt x="3713" y="532"/>
                    <a:pt x="3700" y="532"/>
                  </a:cubicBezTo>
                  <a:cubicBezTo>
                    <a:pt x="3584" y="532"/>
                    <a:pt x="3471" y="588"/>
                    <a:pt x="3393" y="679"/>
                  </a:cubicBezTo>
                  <a:cubicBezTo>
                    <a:pt x="3335" y="491"/>
                    <a:pt x="3148" y="375"/>
                    <a:pt x="2960" y="375"/>
                  </a:cubicBezTo>
                  <a:lnTo>
                    <a:pt x="2931" y="375"/>
                  </a:lnTo>
                  <a:cubicBezTo>
                    <a:pt x="2918" y="374"/>
                    <a:pt x="2904" y="373"/>
                    <a:pt x="2891" y="373"/>
                  </a:cubicBezTo>
                  <a:cubicBezTo>
                    <a:pt x="2778" y="373"/>
                    <a:pt x="2677" y="428"/>
                    <a:pt x="2599" y="505"/>
                  </a:cubicBezTo>
                  <a:cubicBezTo>
                    <a:pt x="2527" y="332"/>
                    <a:pt x="2354" y="217"/>
                    <a:pt x="2166" y="217"/>
                  </a:cubicBezTo>
                  <a:lnTo>
                    <a:pt x="2152" y="217"/>
                  </a:lnTo>
                  <a:cubicBezTo>
                    <a:pt x="2036" y="217"/>
                    <a:pt x="1921" y="260"/>
                    <a:pt x="1834" y="347"/>
                  </a:cubicBezTo>
                  <a:cubicBezTo>
                    <a:pt x="1776" y="130"/>
                    <a:pt x="1589" y="0"/>
                    <a:pt x="1387" y="0"/>
                  </a:cubicBezTo>
                  <a:close/>
                </a:path>
              </a:pathLst>
            </a:custGeom>
            <a:solidFill>
              <a:srgbClr val="9DAC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19" name="Google Shape;17119;p87"/>
            <p:cNvSpPr/>
            <p:nvPr/>
          </p:nvSpPr>
          <p:spPr>
            <a:xfrm>
              <a:off x="1605768" y="2139886"/>
              <a:ext cx="31432" cy="91517"/>
            </a:xfrm>
            <a:custGeom>
              <a:avLst/>
              <a:gdLst/>
              <a:ahLst/>
              <a:cxnLst/>
              <a:rect l="l" t="t" r="r" b="b"/>
              <a:pathLst>
                <a:path w="1199" h="3491" extrusionOk="0">
                  <a:moveTo>
                    <a:pt x="613" y="1"/>
                  </a:moveTo>
                  <a:cubicBezTo>
                    <a:pt x="483" y="1"/>
                    <a:pt x="358" y="46"/>
                    <a:pt x="246" y="127"/>
                  </a:cubicBezTo>
                  <a:cubicBezTo>
                    <a:pt x="1" y="329"/>
                    <a:pt x="1" y="719"/>
                    <a:pt x="44" y="1296"/>
                  </a:cubicBezTo>
                  <a:cubicBezTo>
                    <a:pt x="87" y="2004"/>
                    <a:pt x="795" y="2596"/>
                    <a:pt x="939" y="2725"/>
                  </a:cubicBezTo>
                  <a:lnTo>
                    <a:pt x="939" y="3491"/>
                  </a:lnTo>
                  <a:lnTo>
                    <a:pt x="1199" y="3491"/>
                  </a:lnTo>
                  <a:lnTo>
                    <a:pt x="1199" y="2624"/>
                  </a:lnTo>
                  <a:cubicBezTo>
                    <a:pt x="925" y="2408"/>
                    <a:pt x="362" y="1888"/>
                    <a:pt x="318" y="1296"/>
                  </a:cubicBezTo>
                  <a:cubicBezTo>
                    <a:pt x="275" y="705"/>
                    <a:pt x="246" y="315"/>
                    <a:pt x="492" y="113"/>
                  </a:cubicBezTo>
                  <a:cubicBezTo>
                    <a:pt x="593" y="69"/>
                    <a:pt x="694" y="41"/>
                    <a:pt x="809" y="26"/>
                  </a:cubicBezTo>
                  <a:lnTo>
                    <a:pt x="780" y="26"/>
                  </a:lnTo>
                  <a:cubicBezTo>
                    <a:pt x="724" y="9"/>
                    <a:pt x="668" y="1"/>
                    <a:pt x="613" y="1"/>
                  </a:cubicBez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20" name="Google Shape;17120;p87"/>
            <p:cNvSpPr/>
            <p:nvPr/>
          </p:nvSpPr>
          <p:spPr>
            <a:xfrm>
              <a:off x="1482400" y="1991483"/>
              <a:ext cx="123394" cy="138887"/>
            </a:xfrm>
            <a:custGeom>
              <a:avLst/>
              <a:gdLst/>
              <a:ahLst/>
              <a:cxnLst/>
              <a:rect l="l" t="t" r="r" b="b"/>
              <a:pathLst>
                <a:path w="4707" h="5298" extrusionOk="0">
                  <a:moveTo>
                    <a:pt x="1957" y="0"/>
                  </a:moveTo>
                  <a:cubicBezTo>
                    <a:pt x="1870" y="0"/>
                    <a:pt x="1788" y="22"/>
                    <a:pt x="1719" y="72"/>
                  </a:cubicBezTo>
                  <a:cubicBezTo>
                    <a:pt x="1603" y="129"/>
                    <a:pt x="1531" y="231"/>
                    <a:pt x="1502" y="360"/>
                  </a:cubicBezTo>
                  <a:lnTo>
                    <a:pt x="1141" y="1717"/>
                  </a:lnTo>
                  <a:lnTo>
                    <a:pt x="362" y="1385"/>
                  </a:lnTo>
                  <a:lnTo>
                    <a:pt x="261" y="1703"/>
                  </a:lnTo>
                  <a:cubicBezTo>
                    <a:pt x="203" y="1905"/>
                    <a:pt x="160" y="2122"/>
                    <a:pt x="116" y="2324"/>
                  </a:cubicBezTo>
                  <a:cubicBezTo>
                    <a:pt x="1" y="3031"/>
                    <a:pt x="564" y="3796"/>
                    <a:pt x="679" y="3926"/>
                  </a:cubicBezTo>
                  <a:lnTo>
                    <a:pt x="679" y="5297"/>
                  </a:lnTo>
                  <a:lnTo>
                    <a:pt x="3465" y="5297"/>
                  </a:lnTo>
                  <a:lnTo>
                    <a:pt x="3465" y="4345"/>
                  </a:lnTo>
                  <a:cubicBezTo>
                    <a:pt x="4115" y="3984"/>
                    <a:pt x="4274" y="3002"/>
                    <a:pt x="4303" y="2872"/>
                  </a:cubicBezTo>
                  <a:lnTo>
                    <a:pt x="4635" y="1660"/>
                  </a:lnTo>
                  <a:lnTo>
                    <a:pt x="4635" y="1645"/>
                  </a:lnTo>
                  <a:cubicBezTo>
                    <a:pt x="4707" y="1385"/>
                    <a:pt x="4548" y="1126"/>
                    <a:pt x="4303" y="1068"/>
                  </a:cubicBezTo>
                  <a:lnTo>
                    <a:pt x="4274" y="1068"/>
                  </a:lnTo>
                  <a:cubicBezTo>
                    <a:pt x="4240" y="1060"/>
                    <a:pt x="4207" y="1057"/>
                    <a:pt x="4173" y="1057"/>
                  </a:cubicBezTo>
                  <a:cubicBezTo>
                    <a:pt x="4079" y="1057"/>
                    <a:pt x="3988" y="1086"/>
                    <a:pt x="3913" y="1140"/>
                  </a:cubicBezTo>
                  <a:cubicBezTo>
                    <a:pt x="3884" y="938"/>
                    <a:pt x="3740" y="779"/>
                    <a:pt x="3552" y="736"/>
                  </a:cubicBezTo>
                  <a:lnTo>
                    <a:pt x="3537" y="736"/>
                  </a:lnTo>
                  <a:cubicBezTo>
                    <a:pt x="3496" y="727"/>
                    <a:pt x="3455" y="722"/>
                    <a:pt x="3415" y="722"/>
                  </a:cubicBezTo>
                  <a:cubicBezTo>
                    <a:pt x="3328" y="722"/>
                    <a:pt x="3246" y="744"/>
                    <a:pt x="3177" y="793"/>
                  </a:cubicBezTo>
                  <a:cubicBezTo>
                    <a:pt x="3133" y="606"/>
                    <a:pt x="2989" y="447"/>
                    <a:pt x="2816" y="418"/>
                  </a:cubicBezTo>
                  <a:lnTo>
                    <a:pt x="2787" y="418"/>
                  </a:lnTo>
                  <a:cubicBezTo>
                    <a:pt x="2748" y="409"/>
                    <a:pt x="2710" y="404"/>
                    <a:pt x="2672" y="404"/>
                  </a:cubicBezTo>
                  <a:cubicBezTo>
                    <a:pt x="2596" y="404"/>
                    <a:pt x="2522" y="423"/>
                    <a:pt x="2455" y="461"/>
                  </a:cubicBezTo>
                  <a:cubicBezTo>
                    <a:pt x="2455" y="245"/>
                    <a:pt x="2296" y="57"/>
                    <a:pt x="2094" y="14"/>
                  </a:cubicBezTo>
                  <a:lnTo>
                    <a:pt x="2079" y="14"/>
                  </a:lnTo>
                  <a:cubicBezTo>
                    <a:pt x="2038" y="5"/>
                    <a:pt x="1997" y="0"/>
                    <a:pt x="1957" y="0"/>
                  </a:cubicBezTo>
                  <a:close/>
                </a:path>
              </a:pathLst>
            </a:custGeom>
            <a:solidFill>
              <a:srgbClr val="9DAC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21" name="Google Shape;17121;p87"/>
            <p:cNvSpPr/>
            <p:nvPr/>
          </p:nvSpPr>
          <p:spPr>
            <a:xfrm>
              <a:off x="1482794" y="2027030"/>
              <a:ext cx="26503" cy="102946"/>
            </a:xfrm>
            <a:custGeom>
              <a:avLst/>
              <a:gdLst/>
              <a:ahLst/>
              <a:cxnLst/>
              <a:rect l="l" t="t" r="r" b="b"/>
              <a:pathLst>
                <a:path w="1011" h="3927" extrusionOk="0">
                  <a:moveTo>
                    <a:pt x="361" y="0"/>
                  </a:moveTo>
                  <a:lnTo>
                    <a:pt x="260" y="318"/>
                  </a:lnTo>
                  <a:cubicBezTo>
                    <a:pt x="202" y="535"/>
                    <a:pt x="159" y="737"/>
                    <a:pt x="116" y="953"/>
                  </a:cubicBezTo>
                  <a:cubicBezTo>
                    <a:pt x="0" y="1661"/>
                    <a:pt x="563" y="2411"/>
                    <a:pt x="679" y="2556"/>
                  </a:cubicBezTo>
                  <a:lnTo>
                    <a:pt x="679" y="3927"/>
                  </a:lnTo>
                  <a:lnTo>
                    <a:pt x="1011" y="3927"/>
                  </a:lnTo>
                  <a:lnTo>
                    <a:pt x="1011" y="2556"/>
                  </a:lnTo>
                  <a:cubicBezTo>
                    <a:pt x="910" y="2411"/>
                    <a:pt x="332" y="1661"/>
                    <a:pt x="462" y="953"/>
                  </a:cubicBezTo>
                  <a:cubicBezTo>
                    <a:pt x="491" y="737"/>
                    <a:pt x="534" y="535"/>
                    <a:pt x="592" y="318"/>
                  </a:cubicBezTo>
                  <a:lnTo>
                    <a:pt x="664" y="130"/>
                  </a:lnTo>
                  <a:lnTo>
                    <a:pt x="361" y="0"/>
                  </a:ln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22" name="Google Shape;17122;p87"/>
            <p:cNvSpPr/>
            <p:nvPr/>
          </p:nvSpPr>
          <p:spPr>
            <a:xfrm>
              <a:off x="1610303" y="2048212"/>
              <a:ext cx="34473" cy="36413"/>
            </a:xfrm>
            <a:custGeom>
              <a:avLst/>
              <a:gdLst/>
              <a:ahLst/>
              <a:cxnLst/>
              <a:rect l="l" t="t" r="r" b="b"/>
              <a:pathLst>
                <a:path w="1315" h="1389" extrusionOk="0">
                  <a:moveTo>
                    <a:pt x="506" y="1"/>
                  </a:moveTo>
                  <a:lnTo>
                    <a:pt x="1" y="1112"/>
                  </a:lnTo>
                  <a:lnTo>
                    <a:pt x="549" y="1358"/>
                  </a:lnTo>
                  <a:cubicBezTo>
                    <a:pt x="605" y="1379"/>
                    <a:pt x="662" y="1389"/>
                    <a:pt x="718" y="1389"/>
                  </a:cubicBezTo>
                  <a:cubicBezTo>
                    <a:pt x="896" y="1389"/>
                    <a:pt x="1065" y="1288"/>
                    <a:pt x="1141" y="1112"/>
                  </a:cubicBezTo>
                  <a:lnTo>
                    <a:pt x="1271" y="809"/>
                  </a:lnTo>
                  <a:cubicBezTo>
                    <a:pt x="1315" y="708"/>
                    <a:pt x="1315" y="578"/>
                    <a:pt x="1271" y="463"/>
                  </a:cubicBezTo>
                  <a:cubicBezTo>
                    <a:pt x="1228" y="362"/>
                    <a:pt x="1141" y="275"/>
                    <a:pt x="1026" y="232"/>
                  </a:cubicBezTo>
                  <a:lnTo>
                    <a:pt x="506" y="1"/>
                  </a:lnTo>
                  <a:close/>
                </a:path>
              </a:pathLst>
            </a:custGeom>
            <a:solidFill>
              <a:srgbClr val="D5DE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23" name="Google Shape;17123;p87"/>
            <p:cNvSpPr/>
            <p:nvPr/>
          </p:nvSpPr>
          <p:spPr>
            <a:xfrm>
              <a:off x="1489216" y="2157214"/>
              <a:ext cx="92355" cy="196796"/>
            </a:xfrm>
            <a:custGeom>
              <a:avLst/>
              <a:gdLst/>
              <a:ahLst/>
              <a:cxnLst/>
              <a:rect l="l" t="t" r="r" b="b"/>
              <a:pathLst>
                <a:path w="3523" h="7507" extrusionOk="0">
                  <a:moveTo>
                    <a:pt x="15" y="0"/>
                  </a:moveTo>
                  <a:lnTo>
                    <a:pt x="15" y="7247"/>
                  </a:lnTo>
                  <a:cubicBezTo>
                    <a:pt x="15" y="7247"/>
                    <a:pt x="15" y="7261"/>
                    <a:pt x="15" y="7276"/>
                  </a:cubicBezTo>
                  <a:cubicBezTo>
                    <a:pt x="1" y="7406"/>
                    <a:pt x="116" y="7507"/>
                    <a:pt x="246" y="7507"/>
                  </a:cubicBezTo>
                  <a:lnTo>
                    <a:pt x="3306" y="7507"/>
                  </a:lnTo>
                  <a:cubicBezTo>
                    <a:pt x="3422" y="7507"/>
                    <a:pt x="3508" y="7434"/>
                    <a:pt x="3523" y="7333"/>
                  </a:cubicBezTo>
                  <a:lnTo>
                    <a:pt x="3523" y="0"/>
                  </a:lnTo>
                  <a:close/>
                </a:path>
              </a:pathLst>
            </a:custGeom>
            <a:solidFill>
              <a:srgbClr val="8CA4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24" name="Google Shape;17124;p87"/>
            <p:cNvSpPr/>
            <p:nvPr/>
          </p:nvSpPr>
          <p:spPr>
            <a:xfrm>
              <a:off x="1621681" y="2257879"/>
              <a:ext cx="91962" cy="96130"/>
            </a:xfrm>
            <a:custGeom>
              <a:avLst/>
              <a:gdLst/>
              <a:ahLst/>
              <a:cxnLst/>
              <a:rect l="l" t="t" r="r" b="b"/>
              <a:pathLst>
                <a:path w="3508" h="3667" extrusionOk="0">
                  <a:moveTo>
                    <a:pt x="0" y="0"/>
                  </a:moveTo>
                  <a:lnTo>
                    <a:pt x="0" y="3465"/>
                  </a:lnTo>
                  <a:cubicBezTo>
                    <a:pt x="0" y="3580"/>
                    <a:pt x="101" y="3667"/>
                    <a:pt x="217" y="3667"/>
                  </a:cubicBezTo>
                  <a:lnTo>
                    <a:pt x="3291" y="3667"/>
                  </a:lnTo>
                  <a:cubicBezTo>
                    <a:pt x="3407" y="3667"/>
                    <a:pt x="3508" y="3580"/>
                    <a:pt x="3508" y="3465"/>
                  </a:cubicBezTo>
                  <a:lnTo>
                    <a:pt x="3508" y="0"/>
                  </a:lnTo>
                  <a:close/>
                </a:path>
              </a:pathLst>
            </a:custGeom>
            <a:solidFill>
              <a:srgbClr val="8CA4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25" name="Google Shape;17125;p87"/>
            <p:cNvSpPr/>
            <p:nvPr/>
          </p:nvSpPr>
          <p:spPr>
            <a:xfrm>
              <a:off x="1509664" y="2157214"/>
              <a:ext cx="71908" cy="196796"/>
            </a:xfrm>
            <a:custGeom>
              <a:avLst/>
              <a:gdLst/>
              <a:ahLst/>
              <a:cxnLst/>
              <a:rect l="l" t="t" r="r" b="b"/>
              <a:pathLst>
                <a:path w="2743" h="7507" extrusionOk="0">
                  <a:moveTo>
                    <a:pt x="0" y="0"/>
                  </a:moveTo>
                  <a:lnTo>
                    <a:pt x="0" y="7507"/>
                  </a:lnTo>
                  <a:lnTo>
                    <a:pt x="2526" y="7507"/>
                  </a:lnTo>
                  <a:cubicBezTo>
                    <a:pt x="2627" y="7507"/>
                    <a:pt x="2728" y="7434"/>
                    <a:pt x="2743" y="7333"/>
                  </a:cubicBezTo>
                  <a:lnTo>
                    <a:pt x="2743" y="0"/>
                  </a:lnTo>
                  <a:close/>
                </a:path>
              </a:pathLst>
            </a:custGeom>
            <a:solidFill>
              <a:srgbClr val="D5DE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26" name="Google Shape;17126;p87"/>
            <p:cNvSpPr/>
            <p:nvPr/>
          </p:nvSpPr>
          <p:spPr>
            <a:xfrm>
              <a:off x="1639822" y="2257879"/>
              <a:ext cx="73821" cy="96130"/>
            </a:xfrm>
            <a:custGeom>
              <a:avLst/>
              <a:gdLst/>
              <a:ahLst/>
              <a:cxnLst/>
              <a:rect l="l" t="t" r="r" b="b"/>
              <a:pathLst>
                <a:path w="2816" h="3667" extrusionOk="0">
                  <a:moveTo>
                    <a:pt x="1" y="0"/>
                  </a:moveTo>
                  <a:lnTo>
                    <a:pt x="1" y="3667"/>
                  </a:lnTo>
                  <a:lnTo>
                    <a:pt x="2599" y="3667"/>
                  </a:lnTo>
                  <a:cubicBezTo>
                    <a:pt x="2715" y="3667"/>
                    <a:pt x="2816" y="3580"/>
                    <a:pt x="2816" y="3465"/>
                  </a:cubicBezTo>
                  <a:lnTo>
                    <a:pt x="2816" y="0"/>
                  </a:lnTo>
                  <a:close/>
                </a:path>
              </a:pathLst>
            </a:custGeom>
            <a:solidFill>
              <a:srgbClr val="D5DE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27" name="Google Shape;17127;p87"/>
            <p:cNvSpPr/>
            <p:nvPr/>
          </p:nvSpPr>
          <p:spPr>
            <a:xfrm>
              <a:off x="1360920" y="2290779"/>
              <a:ext cx="92749" cy="63231"/>
            </a:xfrm>
            <a:custGeom>
              <a:avLst/>
              <a:gdLst/>
              <a:ahLst/>
              <a:cxnLst/>
              <a:rect l="l" t="t" r="r" b="b"/>
              <a:pathLst>
                <a:path w="3538" h="2412" extrusionOk="0">
                  <a:moveTo>
                    <a:pt x="15" y="1"/>
                  </a:moveTo>
                  <a:lnTo>
                    <a:pt x="15" y="2166"/>
                  </a:lnTo>
                  <a:cubicBezTo>
                    <a:pt x="1" y="2296"/>
                    <a:pt x="102" y="2397"/>
                    <a:pt x="218" y="2412"/>
                  </a:cubicBezTo>
                  <a:lnTo>
                    <a:pt x="3336" y="2412"/>
                  </a:lnTo>
                  <a:cubicBezTo>
                    <a:pt x="3451" y="2397"/>
                    <a:pt x="3538" y="2296"/>
                    <a:pt x="3523" y="2181"/>
                  </a:cubicBezTo>
                  <a:lnTo>
                    <a:pt x="3523" y="1"/>
                  </a:lnTo>
                  <a:close/>
                </a:path>
              </a:pathLst>
            </a:custGeom>
            <a:solidFill>
              <a:srgbClr val="8CA4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28" name="Google Shape;17128;p87"/>
            <p:cNvSpPr/>
            <p:nvPr/>
          </p:nvSpPr>
          <p:spPr>
            <a:xfrm>
              <a:off x="1381368" y="2290779"/>
              <a:ext cx="72301" cy="63231"/>
            </a:xfrm>
            <a:custGeom>
              <a:avLst/>
              <a:gdLst/>
              <a:ahLst/>
              <a:cxnLst/>
              <a:rect l="l" t="t" r="r" b="b"/>
              <a:pathLst>
                <a:path w="2758" h="2412" extrusionOk="0">
                  <a:moveTo>
                    <a:pt x="0" y="1"/>
                  </a:moveTo>
                  <a:lnTo>
                    <a:pt x="0" y="2412"/>
                  </a:lnTo>
                  <a:lnTo>
                    <a:pt x="2556" y="2412"/>
                  </a:lnTo>
                  <a:cubicBezTo>
                    <a:pt x="2671" y="2412"/>
                    <a:pt x="2758" y="2296"/>
                    <a:pt x="2743" y="2181"/>
                  </a:cubicBezTo>
                  <a:lnTo>
                    <a:pt x="2743" y="1"/>
                  </a:lnTo>
                  <a:close/>
                </a:path>
              </a:pathLst>
            </a:custGeom>
            <a:solidFill>
              <a:srgbClr val="D5DE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29" name="Google Shape;17129;p87"/>
            <p:cNvSpPr/>
            <p:nvPr/>
          </p:nvSpPr>
          <p:spPr>
            <a:xfrm>
              <a:off x="1489216" y="2126542"/>
              <a:ext cx="92749" cy="34473"/>
            </a:xfrm>
            <a:custGeom>
              <a:avLst/>
              <a:gdLst/>
              <a:ahLst/>
              <a:cxnLst/>
              <a:rect l="l" t="t" r="r" b="b"/>
              <a:pathLst>
                <a:path w="3538" h="1315" extrusionOk="0">
                  <a:moveTo>
                    <a:pt x="217" y="1"/>
                  </a:moveTo>
                  <a:cubicBezTo>
                    <a:pt x="87" y="1"/>
                    <a:pt x="1" y="116"/>
                    <a:pt x="15" y="232"/>
                  </a:cubicBezTo>
                  <a:lnTo>
                    <a:pt x="15" y="1315"/>
                  </a:lnTo>
                  <a:lnTo>
                    <a:pt x="3523" y="1315"/>
                  </a:lnTo>
                  <a:lnTo>
                    <a:pt x="3523" y="261"/>
                  </a:lnTo>
                  <a:lnTo>
                    <a:pt x="3523" y="232"/>
                  </a:lnTo>
                  <a:cubicBezTo>
                    <a:pt x="3537" y="116"/>
                    <a:pt x="3451" y="1"/>
                    <a:pt x="3335" y="1"/>
                  </a:cubicBezTo>
                  <a:close/>
                </a:path>
              </a:pathLst>
            </a:custGeom>
            <a:solidFill>
              <a:srgbClr val="EDEF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30" name="Google Shape;17130;p87"/>
            <p:cNvSpPr/>
            <p:nvPr/>
          </p:nvSpPr>
          <p:spPr>
            <a:xfrm>
              <a:off x="1509664" y="2126542"/>
              <a:ext cx="72301" cy="34473"/>
            </a:xfrm>
            <a:custGeom>
              <a:avLst/>
              <a:gdLst/>
              <a:ahLst/>
              <a:cxnLst/>
              <a:rect l="l" t="t" r="r" b="b"/>
              <a:pathLst>
                <a:path w="2758" h="1315" extrusionOk="0">
                  <a:moveTo>
                    <a:pt x="0" y="1"/>
                  </a:moveTo>
                  <a:lnTo>
                    <a:pt x="0" y="1315"/>
                  </a:lnTo>
                  <a:lnTo>
                    <a:pt x="2743" y="1315"/>
                  </a:lnTo>
                  <a:lnTo>
                    <a:pt x="2743" y="261"/>
                  </a:lnTo>
                  <a:cubicBezTo>
                    <a:pt x="2743" y="246"/>
                    <a:pt x="2743" y="246"/>
                    <a:pt x="2743" y="232"/>
                  </a:cubicBezTo>
                  <a:cubicBezTo>
                    <a:pt x="2757" y="116"/>
                    <a:pt x="2671" y="1"/>
                    <a:pt x="2555" y="1"/>
                  </a:cubicBezTo>
                  <a:close/>
                </a:path>
              </a:pathLst>
            </a:custGeom>
            <a:solidFill>
              <a:srgbClr val="F6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31" name="Google Shape;17131;p87"/>
            <p:cNvSpPr/>
            <p:nvPr/>
          </p:nvSpPr>
          <p:spPr>
            <a:xfrm>
              <a:off x="1511919" y="1991089"/>
              <a:ext cx="26897" cy="47528"/>
            </a:xfrm>
            <a:custGeom>
              <a:avLst/>
              <a:gdLst/>
              <a:ahLst/>
              <a:cxnLst/>
              <a:rect l="l" t="t" r="r" b="b"/>
              <a:pathLst>
                <a:path w="1026" h="1813" extrusionOk="0">
                  <a:moveTo>
                    <a:pt x="840" y="1"/>
                  </a:moveTo>
                  <a:cubicBezTo>
                    <a:pt x="757" y="1"/>
                    <a:pt x="671" y="23"/>
                    <a:pt x="593" y="72"/>
                  </a:cubicBezTo>
                  <a:cubicBezTo>
                    <a:pt x="492" y="130"/>
                    <a:pt x="419" y="231"/>
                    <a:pt x="390" y="361"/>
                  </a:cubicBezTo>
                  <a:lnTo>
                    <a:pt x="102" y="1400"/>
                  </a:lnTo>
                  <a:lnTo>
                    <a:pt x="87" y="1473"/>
                  </a:lnTo>
                  <a:lnTo>
                    <a:pt x="44" y="1617"/>
                  </a:lnTo>
                  <a:cubicBezTo>
                    <a:pt x="1" y="1689"/>
                    <a:pt x="44" y="1776"/>
                    <a:pt x="116" y="1805"/>
                  </a:cubicBezTo>
                  <a:cubicBezTo>
                    <a:pt x="133" y="1810"/>
                    <a:pt x="148" y="1813"/>
                    <a:pt x="162" y="1813"/>
                  </a:cubicBezTo>
                  <a:cubicBezTo>
                    <a:pt x="253" y="1813"/>
                    <a:pt x="275" y="1703"/>
                    <a:pt x="275" y="1703"/>
                  </a:cubicBezTo>
                  <a:lnTo>
                    <a:pt x="347" y="1429"/>
                  </a:lnTo>
                  <a:lnTo>
                    <a:pt x="636" y="390"/>
                  </a:lnTo>
                  <a:cubicBezTo>
                    <a:pt x="679" y="202"/>
                    <a:pt x="838" y="58"/>
                    <a:pt x="1026" y="29"/>
                  </a:cubicBezTo>
                  <a:lnTo>
                    <a:pt x="982" y="15"/>
                  </a:lnTo>
                  <a:lnTo>
                    <a:pt x="953" y="15"/>
                  </a:lnTo>
                  <a:cubicBezTo>
                    <a:pt x="917" y="5"/>
                    <a:pt x="879" y="1"/>
                    <a:pt x="840" y="1"/>
                  </a:cubicBez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32" name="Google Shape;17132;p87"/>
            <p:cNvSpPr/>
            <p:nvPr/>
          </p:nvSpPr>
          <p:spPr>
            <a:xfrm>
              <a:off x="1535774" y="2000841"/>
              <a:ext cx="19320" cy="44225"/>
            </a:xfrm>
            <a:custGeom>
              <a:avLst/>
              <a:gdLst/>
              <a:ahLst/>
              <a:cxnLst/>
              <a:rect l="l" t="t" r="r" b="b"/>
              <a:pathLst>
                <a:path w="737" h="1687" extrusionOk="0">
                  <a:moveTo>
                    <a:pt x="614" y="1"/>
                  </a:moveTo>
                  <a:cubicBezTo>
                    <a:pt x="489" y="1"/>
                    <a:pt x="372" y="93"/>
                    <a:pt x="361" y="234"/>
                  </a:cubicBezTo>
                  <a:lnTo>
                    <a:pt x="87" y="1288"/>
                  </a:lnTo>
                  <a:lnTo>
                    <a:pt x="72" y="1346"/>
                  </a:lnTo>
                  <a:lnTo>
                    <a:pt x="29" y="1505"/>
                  </a:lnTo>
                  <a:cubicBezTo>
                    <a:pt x="0" y="1562"/>
                    <a:pt x="29" y="1649"/>
                    <a:pt x="101" y="1678"/>
                  </a:cubicBezTo>
                  <a:cubicBezTo>
                    <a:pt x="118" y="1684"/>
                    <a:pt x="133" y="1686"/>
                    <a:pt x="147" y="1686"/>
                  </a:cubicBezTo>
                  <a:cubicBezTo>
                    <a:pt x="238" y="1686"/>
                    <a:pt x="260" y="1577"/>
                    <a:pt x="260" y="1577"/>
                  </a:cubicBezTo>
                  <a:lnTo>
                    <a:pt x="332" y="1303"/>
                  </a:lnTo>
                  <a:lnTo>
                    <a:pt x="606" y="263"/>
                  </a:lnTo>
                  <a:cubicBezTo>
                    <a:pt x="635" y="177"/>
                    <a:pt x="679" y="104"/>
                    <a:pt x="736" y="32"/>
                  </a:cubicBezTo>
                  <a:cubicBezTo>
                    <a:pt x="697" y="11"/>
                    <a:pt x="655" y="1"/>
                    <a:pt x="614" y="1"/>
                  </a:cubicBez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33" name="Google Shape;17133;p87"/>
            <p:cNvSpPr/>
            <p:nvPr/>
          </p:nvSpPr>
          <p:spPr>
            <a:xfrm>
              <a:off x="1554675" y="2009623"/>
              <a:ext cx="19714" cy="44146"/>
            </a:xfrm>
            <a:custGeom>
              <a:avLst/>
              <a:gdLst/>
              <a:ahLst/>
              <a:cxnLst/>
              <a:rect l="l" t="t" r="r" b="b"/>
              <a:pathLst>
                <a:path w="752" h="1684" extrusionOk="0">
                  <a:moveTo>
                    <a:pt x="629" y="0"/>
                  </a:moveTo>
                  <a:cubicBezTo>
                    <a:pt x="490" y="0"/>
                    <a:pt x="359" y="105"/>
                    <a:pt x="347" y="260"/>
                  </a:cubicBezTo>
                  <a:lnTo>
                    <a:pt x="88" y="1271"/>
                  </a:lnTo>
                  <a:lnTo>
                    <a:pt x="73" y="1343"/>
                  </a:lnTo>
                  <a:lnTo>
                    <a:pt x="30" y="1487"/>
                  </a:lnTo>
                  <a:cubicBezTo>
                    <a:pt x="1" y="1559"/>
                    <a:pt x="30" y="1646"/>
                    <a:pt x="102" y="1675"/>
                  </a:cubicBezTo>
                  <a:cubicBezTo>
                    <a:pt x="119" y="1681"/>
                    <a:pt x="134" y="1683"/>
                    <a:pt x="148" y="1683"/>
                  </a:cubicBezTo>
                  <a:cubicBezTo>
                    <a:pt x="239" y="1683"/>
                    <a:pt x="261" y="1574"/>
                    <a:pt x="261" y="1574"/>
                  </a:cubicBezTo>
                  <a:lnTo>
                    <a:pt x="333" y="1300"/>
                  </a:lnTo>
                  <a:lnTo>
                    <a:pt x="578" y="289"/>
                  </a:lnTo>
                  <a:cubicBezTo>
                    <a:pt x="607" y="188"/>
                    <a:pt x="665" y="87"/>
                    <a:pt x="752" y="29"/>
                  </a:cubicBezTo>
                  <a:cubicBezTo>
                    <a:pt x="712" y="9"/>
                    <a:pt x="670" y="0"/>
                    <a:pt x="629" y="0"/>
                  </a:cubicBez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34" name="Google Shape;17134;p87"/>
            <p:cNvSpPr/>
            <p:nvPr/>
          </p:nvSpPr>
          <p:spPr>
            <a:xfrm>
              <a:off x="1575123" y="2019087"/>
              <a:ext cx="17433" cy="40345"/>
            </a:xfrm>
            <a:custGeom>
              <a:avLst/>
              <a:gdLst/>
              <a:ahLst/>
              <a:cxnLst/>
              <a:rect l="l" t="t" r="r" b="b"/>
              <a:pathLst>
                <a:path w="665" h="1539" extrusionOk="0">
                  <a:moveTo>
                    <a:pt x="636" y="0"/>
                  </a:moveTo>
                  <a:cubicBezTo>
                    <a:pt x="535" y="0"/>
                    <a:pt x="448" y="29"/>
                    <a:pt x="376" y="73"/>
                  </a:cubicBezTo>
                  <a:lnTo>
                    <a:pt x="376" y="87"/>
                  </a:lnTo>
                  <a:lnTo>
                    <a:pt x="87" y="1126"/>
                  </a:lnTo>
                  <a:lnTo>
                    <a:pt x="73" y="1198"/>
                  </a:lnTo>
                  <a:lnTo>
                    <a:pt x="29" y="1343"/>
                  </a:lnTo>
                  <a:cubicBezTo>
                    <a:pt x="0" y="1415"/>
                    <a:pt x="29" y="1502"/>
                    <a:pt x="101" y="1530"/>
                  </a:cubicBezTo>
                  <a:cubicBezTo>
                    <a:pt x="118" y="1536"/>
                    <a:pt x="134" y="1539"/>
                    <a:pt x="147" y="1539"/>
                  </a:cubicBezTo>
                  <a:cubicBezTo>
                    <a:pt x="238" y="1539"/>
                    <a:pt x="260" y="1429"/>
                    <a:pt x="260" y="1429"/>
                  </a:cubicBezTo>
                  <a:lnTo>
                    <a:pt x="332" y="1141"/>
                  </a:lnTo>
                  <a:lnTo>
                    <a:pt x="621" y="116"/>
                  </a:lnTo>
                  <a:cubicBezTo>
                    <a:pt x="621" y="73"/>
                    <a:pt x="636" y="29"/>
                    <a:pt x="664" y="0"/>
                  </a:cubicBez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35" name="Google Shape;17135;p87"/>
            <p:cNvSpPr/>
            <p:nvPr/>
          </p:nvSpPr>
          <p:spPr>
            <a:xfrm>
              <a:off x="1628864" y="2108008"/>
              <a:ext cx="14025" cy="51145"/>
            </a:xfrm>
            <a:custGeom>
              <a:avLst/>
              <a:gdLst/>
              <a:ahLst/>
              <a:cxnLst/>
              <a:rect l="l" t="t" r="r" b="b"/>
              <a:pathLst>
                <a:path w="535" h="1951" extrusionOk="0">
                  <a:moveTo>
                    <a:pt x="534" y="1"/>
                  </a:moveTo>
                  <a:lnTo>
                    <a:pt x="477" y="15"/>
                  </a:lnTo>
                  <a:lnTo>
                    <a:pt x="462" y="15"/>
                  </a:lnTo>
                  <a:cubicBezTo>
                    <a:pt x="332" y="15"/>
                    <a:pt x="217" y="73"/>
                    <a:pt x="130" y="159"/>
                  </a:cubicBezTo>
                  <a:cubicBezTo>
                    <a:pt x="44" y="246"/>
                    <a:pt x="0" y="362"/>
                    <a:pt x="15" y="491"/>
                  </a:cubicBezTo>
                  <a:lnTo>
                    <a:pt x="15" y="1574"/>
                  </a:lnTo>
                  <a:lnTo>
                    <a:pt x="15" y="1646"/>
                  </a:lnTo>
                  <a:lnTo>
                    <a:pt x="15" y="1791"/>
                  </a:lnTo>
                  <a:cubicBezTo>
                    <a:pt x="0" y="1877"/>
                    <a:pt x="44" y="1935"/>
                    <a:pt x="130" y="1949"/>
                  </a:cubicBezTo>
                  <a:cubicBezTo>
                    <a:pt x="136" y="1950"/>
                    <a:pt x="141" y="1950"/>
                    <a:pt x="146" y="1950"/>
                  </a:cubicBezTo>
                  <a:cubicBezTo>
                    <a:pt x="259" y="1950"/>
                    <a:pt x="246" y="1805"/>
                    <a:pt x="246" y="1805"/>
                  </a:cubicBezTo>
                  <a:lnTo>
                    <a:pt x="246" y="1516"/>
                  </a:lnTo>
                  <a:lnTo>
                    <a:pt x="246" y="448"/>
                  </a:lnTo>
                  <a:cubicBezTo>
                    <a:pt x="246" y="260"/>
                    <a:pt x="361" y="73"/>
                    <a:pt x="534" y="1"/>
                  </a:cubicBez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36" name="Google Shape;17136;p87"/>
            <p:cNvSpPr/>
            <p:nvPr/>
          </p:nvSpPr>
          <p:spPr>
            <a:xfrm>
              <a:off x="1652798" y="2114116"/>
              <a:ext cx="8625" cy="46165"/>
            </a:xfrm>
            <a:custGeom>
              <a:avLst/>
              <a:gdLst/>
              <a:ahLst/>
              <a:cxnLst/>
              <a:rect l="l" t="t" r="r" b="b"/>
              <a:pathLst>
                <a:path w="329" h="1761" extrusionOk="0">
                  <a:moveTo>
                    <a:pt x="256" y="1"/>
                  </a:moveTo>
                  <a:cubicBezTo>
                    <a:pt x="114" y="1"/>
                    <a:pt x="1" y="139"/>
                    <a:pt x="26" y="287"/>
                  </a:cubicBezTo>
                  <a:lnTo>
                    <a:pt x="26" y="1442"/>
                  </a:lnTo>
                  <a:lnTo>
                    <a:pt x="26" y="1601"/>
                  </a:lnTo>
                  <a:cubicBezTo>
                    <a:pt x="11" y="1673"/>
                    <a:pt x="69" y="1745"/>
                    <a:pt x="141" y="1760"/>
                  </a:cubicBezTo>
                  <a:cubicBezTo>
                    <a:pt x="147" y="1760"/>
                    <a:pt x="152" y="1761"/>
                    <a:pt x="157" y="1761"/>
                  </a:cubicBezTo>
                  <a:cubicBezTo>
                    <a:pt x="271" y="1761"/>
                    <a:pt x="271" y="1615"/>
                    <a:pt x="271" y="1615"/>
                  </a:cubicBezTo>
                  <a:lnTo>
                    <a:pt x="271" y="1327"/>
                  </a:lnTo>
                  <a:lnTo>
                    <a:pt x="271" y="258"/>
                  </a:lnTo>
                  <a:cubicBezTo>
                    <a:pt x="271" y="172"/>
                    <a:pt x="285" y="85"/>
                    <a:pt x="329" y="13"/>
                  </a:cubicBezTo>
                  <a:cubicBezTo>
                    <a:pt x="304" y="5"/>
                    <a:pt x="280" y="1"/>
                    <a:pt x="256" y="1"/>
                  </a:cubicBez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37" name="Google Shape;17137;p87"/>
            <p:cNvSpPr/>
            <p:nvPr/>
          </p:nvSpPr>
          <p:spPr>
            <a:xfrm>
              <a:off x="1672459" y="2118049"/>
              <a:ext cx="9411" cy="46034"/>
            </a:xfrm>
            <a:custGeom>
              <a:avLst/>
              <a:gdLst/>
              <a:ahLst/>
              <a:cxnLst/>
              <a:rect l="l" t="t" r="r" b="b"/>
              <a:pathLst>
                <a:path w="359" h="1756" extrusionOk="0">
                  <a:moveTo>
                    <a:pt x="296" y="1"/>
                  </a:moveTo>
                  <a:cubicBezTo>
                    <a:pt x="125" y="1"/>
                    <a:pt x="0" y="158"/>
                    <a:pt x="26" y="339"/>
                  </a:cubicBezTo>
                  <a:lnTo>
                    <a:pt x="41" y="1379"/>
                  </a:lnTo>
                  <a:lnTo>
                    <a:pt x="41" y="1451"/>
                  </a:lnTo>
                  <a:lnTo>
                    <a:pt x="41" y="1610"/>
                  </a:lnTo>
                  <a:cubicBezTo>
                    <a:pt x="26" y="1682"/>
                    <a:pt x="84" y="1754"/>
                    <a:pt x="156" y="1754"/>
                  </a:cubicBezTo>
                  <a:cubicBezTo>
                    <a:pt x="163" y="1755"/>
                    <a:pt x="170" y="1755"/>
                    <a:pt x="176" y="1755"/>
                  </a:cubicBezTo>
                  <a:cubicBezTo>
                    <a:pt x="299" y="1755"/>
                    <a:pt x="286" y="1624"/>
                    <a:pt x="286" y="1624"/>
                  </a:cubicBezTo>
                  <a:lnTo>
                    <a:pt x="286" y="1335"/>
                  </a:lnTo>
                  <a:lnTo>
                    <a:pt x="272" y="296"/>
                  </a:lnTo>
                  <a:cubicBezTo>
                    <a:pt x="257" y="195"/>
                    <a:pt x="301" y="94"/>
                    <a:pt x="358" y="7"/>
                  </a:cubicBezTo>
                  <a:cubicBezTo>
                    <a:pt x="337" y="3"/>
                    <a:pt x="316" y="1"/>
                    <a:pt x="296" y="1"/>
                  </a:cubicBez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38" name="Google Shape;17138;p87"/>
            <p:cNvSpPr/>
            <p:nvPr/>
          </p:nvSpPr>
          <p:spPr>
            <a:xfrm>
              <a:off x="1694323" y="2122400"/>
              <a:ext cx="7209" cy="42416"/>
            </a:xfrm>
            <a:custGeom>
              <a:avLst/>
              <a:gdLst/>
              <a:ahLst/>
              <a:cxnLst/>
              <a:rect l="l" t="t" r="r" b="b"/>
              <a:pathLst>
                <a:path w="275" h="1618" extrusionOk="0">
                  <a:moveTo>
                    <a:pt x="246" y="0"/>
                  </a:moveTo>
                  <a:cubicBezTo>
                    <a:pt x="159" y="29"/>
                    <a:pt x="87" y="72"/>
                    <a:pt x="15" y="145"/>
                  </a:cubicBezTo>
                  <a:lnTo>
                    <a:pt x="15" y="159"/>
                  </a:lnTo>
                  <a:lnTo>
                    <a:pt x="15" y="1314"/>
                  </a:lnTo>
                  <a:lnTo>
                    <a:pt x="15" y="1473"/>
                  </a:lnTo>
                  <a:cubicBezTo>
                    <a:pt x="1" y="1545"/>
                    <a:pt x="58" y="1617"/>
                    <a:pt x="131" y="1617"/>
                  </a:cubicBezTo>
                  <a:cubicBezTo>
                    <a:pt x="137" y="1618"/>
                    <a:pt x="144" y="1618"/>
                    <a:pt x="150" y="1618"/>
                  </a:cubicBezTo>
                  <a:cubicBezTo>
                    <a:pt x="274" y="1618"/>
                    <a:pt x="260" y="1487"/>
                    <a:pt x="260" y="1487"/>
                  </a:cubicBezTo>
                  <a:lnTo>
                    <a:pt x="260" y="1198"/>
                  </a:lnTo>
                  <a:lnTo>
                    <a:pt x="260" y="130"/>
                  </a:lnTo>
                  <a:cubicBezTo>
                    <a:pt x="260" y="87"/>
                    <a:pt x="260" y="43"/>
                    <a:pt x="275" y="0"/>
                  </a:cubicBez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39" name="Google Shape;17139;p87"/>
            <p:cNvSpPr/>
            <p:nvPr/>
          </p:nvSpPr>
          <p:spPr>
            <a:xfrm>
              <a:off x="1621288" y="2227208"/>
              <a:ext cx="92749" cy="34840"/>
            </a:xfrm>
            <a:custGeom>
              <a:avLst/>
              <a:gdLst/>
              <a:ahLst/>
              <a:cxnLst/>
              <a:rect l="l" t="t" r="r" b="b"/>
              <a:pathLst>
                <a:path w="3538" h="1329" extrusionOk="0">
                  <a:moveTo>
                    <a:pt x="203" y="1"/>
                  </a:moveTo>
                  <a:cubicBezTo>
                    <a:pt x="87" y="15"/>
                    <a:pt x="1" y="116"/>
                    <a:pt x="15" y="246"/>
                  </a:cubicBezTo>
                  <a:lnTo>
                    <a:pt x="15" y="1329"/>
                  </a:lnTo>
                  <a:lnTo>
                    <a:pt x="3523" y="1329"/>
                  </a:lnTo>
                  <a:lnTo>
                    <a:pt x="3523" y="261"/>
                  </a:lnTo>
                  <a:lnTo>
                    <a:pt x="3523" y="246"/>
                  </a:lnTo>
                  <a:cubicBezTo>
                    <a:pt x="3537" y="116"/>
                    <a:pt x="3451" y="15"/>
                    <a:pt x="3321" y="1"/>
                  </a:cubicBezTo>
                  <a:close/>
                </a:path>
              </a:pathLst>
            </a:custGeom>
            <a:solidFill>
              <a:srgbClr val="EDEF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40" name="Google Shape;17140;p87"/>
            <p:cNvSpPr/>
            <p:nvPr/>
          </p:nvSpPr>
          <p:spPr>
            <a:xfrm>
              <a:off x="1639822" y="2227208"/>
              <a:ext cx="74215" cy="34840"/>
            </a:xfrm>
            <a:custGeom>
              <a:avLst/>
              <a:gdLst/>
              <a:ahLst/>
              <a:cxnLst/>
              <a:rect l="l" t="t" r="r" b="b"/>
              <a:pathLst>
                <a:path w="2831" h="1329" extrusionOk="0">
                  <a:moveTo>
                    <a:pt x="1" y="1"/>
                  </a:moveTo>
                  <a:lnTo>
                    <a:pt x="1" y="1329"/>
                  </a:lnTo>
                  <a:lnTo>
                    <a:pt x="2816" y="1329"/>
                  </a:lnTo>
                  <a:lnTo>
                    <a:pt x="2816" y="275"/>
                  </a:lnTo>
                  <a:lnTo>
                    <a:pt x="2816" y="246"/>
                  </a:lnTo>
                  <a:cubicBezTo>
                    <a:pt x="2830" y="116"/>
                    <a:pt x="2744" y="15"/>
                    <a:pt x="2614" y="1"/>
                  </a:cubicBezTo>
                  <a:close/>
                </a:path>
              </a:pathLst>
            </a:custGeom>
            <a:solidFill>
              <a:srgbClr val="F6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41" name="Google Shape;17141;p87"/>
            <p:cNvSpPr/>
            <p:nvPr/>
          </p:nvSpPr>
          <p:spPr>
            <a:xfrm>
              <a:off x="1360920" y="2260134"/>
              <a:ext cx="92749" cy="34473"/>
            </a:xfrm>
            <a:custGeom>
              <a:avLst/>
              <a:gdLst/>
              <a:ahLst/>
              <a:cxnLst/>
              <a:rect l="l" t="t" r="r" b="b"/>
              <a:pathLst>
                <a:path w="3538" h="1315" extrusionOk="0">
                  <a:moveTo>
                    <a:pt x="218" y="1"/>
                  </a:moveTo>
                  <a:cubicBezTo>
                    <a:pt x="88" y="1"/>
                    <a:pt x="1" y="116"/>
                    <a:pt x="15" y="232"/>
                  </a:cubicBezTo>
                  <a:lnTo>
                    <a:pt x="15" y="1314"/>
                  </a:lnTo>
                  <a:lnTo>
                    <a:pt x="3523" y="1314"/>
                  </a:lnTo>
                  <a:lnTo>
                    <a:pt x="3523" y="260"/>
                  </a:lnTo>
                  <a:cubicBezTo>
                    <a:pt x="3523" y="260"/>
                    <a:pt x="3523" y="246"/>
                    <a:pt x="3523" y="232"/>
                  </a:cubicBezTo>
                  <a:cubicBezTo>
                    <a:pt x="3538" y="116"/>
                    <a:pt x="3451" y="1"/>
                    <a:pt x="3336" y="1"/>
                  </a:cubicBezTo>
                  <a:close/>
                </a:path>
              </a:pathLst>
            </a:custGeom>
            <a:solidFill>
              <a:srgbClr val="EDEF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42" name="Google Shape;17142;p87"/>
            <p:cNvSpPr/>
            <p:nvPr/>
          </p:nvSpPr>
          <p:spPr>
            <a:xfrm>
              <a:off x="1381368" y="2260134"/>
              <a:ext cx="72301" cy="34473"/>
            </a:xfrm>
            <a:custGeom>
              <a:avLst/>
              <a:gdLst/>
              <a:ahLst/>
              <a:cxnLst/>
              <a:rect l="l" t="t" r="r" b="b"/>
              <a:pathLst>
                <a:path w="2758" h="1315" extrusionOk="0">
                  <a:moveTo>
                    <a:pt x="0" y="1"/>
                  </a:moveTo>
                  <a:lnTo>
                    <a:pt x="0" y="1314"/>
                  </a:lnTo>
                  <a:lnTo>
                    <a:pt x="2743" y="1314"/>
                  </a:lnTo>
                  <a:lnTo>
                    <a:pt x="2743" y="260"/>
                  </a:lnTo>
                  <a:cubicBezTo>
                    <a:pt x="2743" y="260"/>
                    <a:pt x="2743" y="246"/>
                    <a:pt x="2743" y="232"/>
                  </a:cubicBezTo>
                  <a:cubicBezTo>
                    <a:pt x="2758" y="116"/>
                    <a:pt x="2671" y="1"/>
                    <a:pt x="2556" y="1"/>
                  </a:cubicBezTo>
                  <a:close/>
                </a:path>
              </a:pathLst>
            </a:custGeom>
            <a:solidFill>
              <a:srgbClr val="F6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143" name="Google Shape;17143;p87"/>
          <p:cNvGrpSpPr/>
          <p:nvPr/>
        </p:nvGrpSpPr>
        <p:grpSpPr>
          <a:xfrm>
            <a:off x="1821465" y="1981993"/>
            <a:ext cx="372410" cy="372410"/>
            <a:chOff x="1821465" y="1981993"/>
            <a:chExt cx="372410" cy="372410"/>
          </a:xfrm>
        </p:grpSpPr>
        <p:sp>
          <p:nvSpPr>
            <p:cNvPr id="17144" name="Google Shape;17144;p87"/>
            <p:cNvSpPr/>
            <p:nvPr/>
          </p:nvSpPr>
          <p:spPr>
            <a:xfrm>
              <a:off x="1821858" y="1981993"/>
              <a:ext cx="282336" cy="186205"/>
            </a:xfrm>
            <a:custGeom>
              <a:avLst/>
              <a:gdLst/>
              <a:ahLst/>
              <a:cxnLst/>
              <a:rect l="l" t="t" r="r" b="b"/>
              <a:pathLst>
                <a:path w="10770" h="7103" extrusionOk="0">
                  <a:moveTo>
                    <a:pt x="910" y="1"/>
                  </a:moveTo>
                  <a:cubicBezTo>
                    <a:pt x="405" y="1"/>
                    <a:pt x="0" y="405"/>
                    <a:pt x="0" y="925"/>
                  </a:cubicBezTo>
                  <a:lnTo>
                    <a:pt x="0" y="6872"/>
                  </a:lnTo>
                  <a:cubicBezTo>
                    <a:pt x="0" y="7002"/>
                    <a:pt x="101" y="7103"/>
                    <a:pt x="231" y="7103"/>
                  </a:cubicBezTo>
                  <a:lnTo>
                    <a:pt x="2527" y="7103"/>
                  </a:lnTo>
                  <a:cubicBezTo>
                    <a:pt x="2772" y="7103"/>
                    <a:pt x="2989" y="6901"/>
                    <a:pt x="2989" y="6641"/>
                  </a:cubicBezTo>
                  <a:lnTo>
                    <a:pt x="2989" y="6179"/>
                  </a:lnTo>
                  <a:cubicBezTo>
                    <a:pt x="2989" y="5991"/>
                    <a:pt x="2902" y="5804"/>
                    <a:pt x="2758" y="5674"/>
                  </a:cubicBezTo>
                  <a:cubicBezTo>
                    <a:pt x="1848" y="4909"/>
                    <a:pt x="2382" y="3436"/>
                    <a:pt x="3566" y="3436"/>
                  </a:cubicBezTo>
                  <a:cubicBezTo>
                    <a:pt x="4750" y="3436"/>
                    <a:pt x="5284" y="4909"/>
                    <a:pt x="4360" y="5674"/>
                  </a:cubicBezTo>
                  <a:cubicBezTo>
                    <a:pt x="4216" y="5804"/>
                    <a:pt x="4129" y="5991"/>
                    <a:pt x="4129" y="6179"/>
                  </a:cubicBezTo>
                  <a:lnTo>
                    <a:pt x="4129" y="6655"/>
                  </a:lnTo>
                  <a:cubicBezTo>
                    <a:pt x="4129" y="6901"/>
                    <a:pt x="4331" y="7103"/>
                    <a:pt x="4591" y="7103"/>
                  </a:cubicBezTo>
                  <a:lnTo>
                    <a:pt x="7088" y="7103"/>
                  </a:lnTo>
                  <a:lnTo>
                    <a:pt x="7088" y="4577"/>
                  </a:lnTo>
                  <a:cubicBezTo>
                    <a:pt x="7088" y="4331"/>
                    <a:pt x="7290" y="4129"/>
                    <a:pt x="7550" y="4129"/>
                  </a:cubicBezTo>
                  <a:lnTo>
                    <a:pt x="8012" y="4129"/>
                  </a:lnTo>
                  <a:cubicBezTo>
                    <a:pt x="8214" y="4129"/>
                    <a:pt x="8402" y="4216"/>
                    <a:pt x="8532" y="4360"/>
                  </a:cubicBezTo>
                  <a:cubicBezTo>
                    <a:pt x="8795" y="4680"/>
                    <a:pt x="9150" y="4823"/>
                    <a:pt x="9499" y="4823"/>
                  </a:cubicBezTo>
                  <a:cubicBezTo>
                    <a:pt x="10143" y="4823"/>
                    <a:pt x="10769" y="4334"/>
                    <a:pt x="10769" y="3566"/>
                  </a:cubicBezTo>
                  <a:cubicBezTo>
                    <a:pt x="10769" y="2788"/>
                    <a:pt x="10142" y="2296"/>
                    <a:pt x="9496" y="2296"/>
                  </a:cubicBezTo>
                  <a:cubicBezTo>
                    <a:pt x="9148" y="2296"/>
                    <a:pt x="8795" y="2439"/>
                    <a:pt x="8532" y="2758"/>
                  </a:cubicBezTo>
                  <a:cubicBezTo>
                    <a:pt x="8402" y="2902"/>
                    <a:pt x="8214" y="2989"/>
                    <a:pt x="8012" y="2989"/>
                  </a:cubicBezTo>
                  <a:lnTo>
                    <a:pt x="7550" y="2989"/>
                  </a:lnTo>
                  <a:cubicBezTo>
                    <a:pt x="7305" y="2989"/>
                    <a:pt x="7088" y="2772"/>
                    <a:pt x="7088" y="2527"/>
                  </a:cubicBezTo>
                  <a:lnTo>
                    <a:pt x="7088" y="232"/>
                  </a:lnTo>
                  <a:cubicBezTo>
                    <a:pt x="7103" y="116"/>
                    <a:pt x="7002" y="1"/>
                    <a:pt x="6872" y="1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45" name="Google Shape;17145;p87"/>
            <p:cNvSpPr/>
            <p:nvPr/>
          </p:nvSpPr>
          <p:spPr>
            <a:xfrm>
              <a:off x="2007670" y="1981993"/>
              <a:ext cx="186205" cy="282336"/>
            </a:xfrm>
            <a:custGeom>
              <a:avLst/>
              <a:gdLst/>
              <a:ahLst/>
              <a:cxnLst/>
              <a:rect l="l" t="t" r="r" b="b"/>
              <a:pathLst>
                <a:path w="7103" h="10770" extrusionOk="0">
                  <a:moveTo>
                    <a:pt x="246" y="1"/>
                  </a:moveTo>
                  <a:cubicBezTo>
                    <a:pt x="116" y="1"/>
                    <a:pt x="15" y="102"/>
                    <a:pt x="15" y="232"/>
                  </a:cubicBezTo>
                  <a:lnTo>
                    <a:pt x="15" y="2512"/>
                  </a:lnTo>
                  <a:cubicBezTo>
                    <a:pt x="15" y="2772"/>
                    <a:pt x="217" y="2974"/>
                    <a:pt x="462" y="2974"/>
                  </a:cubicBezTo>
                  <a:lnTo>
                    <a:pt x="924" y="2974"/>
                  </a:lnTo>
                  <a:cubicBezTo>
                    <a:pt x="1126" y="2974"/>
                    <a:pt x="1314" y="2902"/>
                    <a:pt x="1444" y="2743"/>
                  </a:cubicBezTo>
                  <a:cubicBezTo>
                    <a:pt x="1705" y="2427"/>
                    <a:pt x="2056" y="2285"/>
                    <a:pt x="2402" y="2285"/>
                  </a:cubicBezTo>
                  <a:cubicBezTo>
                    <a:pt x="3050" y="2285"/>
                    <a:pt x="3681" y="2780"/>
                    <a:pt x="3681" y="3552"/>
                  </a:cubicBezTo>
                  <a:cubicBezTo>
                    <a:pt x="3681" y="4323"/>
                    <a:pt x="3050" y="4819"/>
                    <a:pt x="2402" y="4819"/>
                  </a:cubicBezTo>
                  <a:cubicBezTo>
                    <a:pt x="2056" y="4819"/>
                    <a:pt x="1705" y="4677"/>
                    <a:pt x="1444" y="4360"/>
                  </a:cubicBezTo>
                  <a:cubicBezTo>
                    <a:pt x="1314" y="4201"/>
                    <a:pt x="1126" y="4115"/>
                    <a:pt x="924" y="4115"/>
                  </a:cubicBezTo>
                  <a:lnTo>
                    <a:pt x="448" y="4115"/>
                  </a:lnTo>
                  <a:cubicBezTo>
                    <a:pt x="202" y="4115"/>
                    <a:pt x="0" y="4317"/>
                    <a:pt x="0" y="4577"/>
                  </a:cubicBezTo>
                  <a:lnTo>
                    <a:pt x="0" y="7103"/>
                  </a:lnTo>
                  <a:lnTo>
                    <a:pt x="2526" y="7103"/>
                  </a:lnTo>
                  <a:cubicBezTo>
                    <a:pt x="2772" y="7103"/>
                    <a:pt x="2974" y="7305"/>
                    <a:pt x="2974" y="7565"/>
                  </a:cubicBezTo>
                  <a:lnTo>
                    <a:pt x="2974" y="8012"/>
                  </a:lnTo>
                  <a:cubicBezTo>
                    <a:pt x="2988" y="8214"/>
                    <a:pt x="2902" y="8402"/>
                    <a:pt x="2743" y="8532"/>
                  </a:cubicBezTo>
                  <a:cubicBezTo>
                    <a:pt x="1833" y="9283"/>
                    <a:pt x="2368" y="10769"/>
                    <a:pt x="3551" y="10769"/>
                  </a:cubicBezTo>
                  <a:cubicBezTo>
                    <a:pt x="4735" y="10769"/>
                    <a:pt x="5269" y="9283"/>
                    <a:pt x="4360" y="8532"/>
                  </a:cubicBezTo>
                  <a:cubicBezTo>
                    <a:pt x="4201" y="8402"/>
                    <a:pt x="4114" y="8214"/>
                    <a:pt x="4129" y="8012"/>
                  </a:cubicBezTo>
                  <a:lnTo>
                    <a:pt x="4129" y="7550"/>
                  </a:lnTo>
                  <a:cubicBezTo>
                    <a:pt x="4129" y="7305"/>
                    <a:pt x="4331" y="7103"/>
                    <a:pt x="4576" y="7103"/>
                  </a:cubicBezTo>
                  <a:lnTo>
                    <a:pt x="6886" y="7103"/>
                  </a:lnTo>
                  <a:cubicBezTo>
                    <a:pt x="7001" y="7103"/>
                    <a:pt x="7102" y="7002"/>
                    <a:pt x="7102" y="6872"/>
                  </a:cubicBezTo>
                  <a:lnTo>
                    <a:pt x="7102" y="925"/>
                  </a:lnTo>
                  <a:cubicBezTo>
                    <a:pt x="7102" y="419"/>
                    <a:pt x="6698" y="1"/>
                    <a:pt x="6193" y="1"/>
                  </a:cubicBezTo>
                  <a:close/>
                </a:path>
              </a:pathLst>
            </a:custGeom>
            <a:solidFill>
              <a:srgbClr val="A9BA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46" name="Google Shape;17146;p87"/>
            <p:cNvSpPr/>
            <p:nvPr/>
          </p:nvSpPr>
          <p:spPr>
            <a:xfrm>
              <a:off x="1911540" y="2167805"/>
              <a:ext cx="282336" cy="186598"/>
            </a:xfrm>
            <a:custGeom>
              <a:avLst/>
              <a:gdLst/>
              <a:ahLst/>
              <a:cxnLst/>
              <a:rect l="l" t="t" r="r" b="b"/>
              <a:pathLst>
                <a:path w="10770" h="7118" extrusionOk="0">
                  <a:moveTo>
                    <a:pt x="3682" y="0"/>
                  </a:moveTo>
                  <a:lnTo>
                    <a:pt x="3682" y="2527"/>
                  </a:lnTo>
                  <a:cubicBezTo>
                    <a:pt x="3682" y="2786"/>
                    <a:pt x="3480" y="2989"/>
                    <a:pt x="3220" y="2989"/>
                  </a:cubicBezTo>
                  <a:lnTo>
                    <a:pt x="2758" y="2989"/>
                  </a:lnTo>
                  <a:cubicBezTo>
                    <a:pt x="2556" y="2989"/>
                    <a:pt x="2368" y="2902"/>
                    <a:pt x="2238" y="2743"/>
                  </a:cubicBezTo>
                  <a:cubicBezTo>
                    <a:pt x="1977" y="2426"/>
                    <a:pt x="1626" y="2285"/>
                    <a:pt x="1279" y="2285"/>
                  </a:cubicBezTo>
                  <a:cubicBezTo>
                    <a:pt x="632" y="2285"/>
                    <a:pt x="1" y="2780"/>
                    <a:pt x="1" y="3552"/>
                  </a:cubicBezTo>
                  <a:cubicBezTo>
                    <a:pt x="1" y="4323"/>
                    <a:pt x="632" y="4818"/>
                    <a:pt x="1279" y="4818"/>
                  </a:cubicBezTo>
                  <a:cubicBezTo>
                    <a:pt x="1626" y="4818"/>
                    <a:pt x="1977" y="4677"/>
                    <a:pt x="2238" y="4360"/>
                  </a:cubicBezTo>
                  <a:cubicBezTo>
                    <a:pt x="2368" y="4201"/>
                    <a:pt x="2556" y="4129"/>
                    <a:pt x="2758" y="4129"/>
                  </a:cubicBezTo>
                  <a:lnTo>
                    <a:pt x="3220" y="4129"/>
                  </a:lnTo>
                  <a:cubicBezTo>
                    <a:pt x="3465" y="4129"/>
                    <a:pt x="3667" y="4331"/>
                    <a:pt x="3667" y="4591"/>
                  </a:cubicBezTo>
                  <a:lnTo>
                    <a:pt x="3667" y="6872"/>
                  </a:lnTo>
                  <a:cubicBezTo>
                    <a:pt x="3667" y="7002"/>
                    <a:pt x="3768" y="7117"/>
                    <a:pt x="3913" y="7117"/>
                  </a:cubicBezTo>
                  <a:lnTo>
                    <a:pt x="9860" y="7117"/>
                  </a:lnTo>
                  <a:cubicBezTo>
                    <a:pt x="10365" y="7117"/>
                    <a:pt x="10769" y="6698"/>
                    <a:pt x="10769" y="6193"/>
                  </a:cubicBezTo>
                  <a:lnTo>
                    <a:pt x="10769" y="246"/>
                  </a:lnTo>
                  <a:cubicBezTo>
                    <a:pt x="10769" y="116"/>
                    <a:pt x="10668" y="15"/>
                    <a:pt x="10553" y="15"/>
                  </a:cubicBezTo>
                  <a:lnTo>
                    <a:pt x="8272" y="15"/>
                  </a:lnTo>
                  <a:cubicBezTo>
                    <a:pt x="8012" y="15"/>
                    <a:pt x="7810" y="217"/>
                    <a:pt x="7810" y="477"/>
                  </a:cubicBezTo>
                  <a:lnTo>
                    <a:pt x="7810" y="924"/>
                  </a:lnTo>
                  <a:cubicBezTo>
                    <a:pt x="7796" y="1126"/>
                    <a:pt x="7882" y="1314"/>
                    <a:pt x="8041" y="1444"/>
                  </a:cubicBezTo>
                  <a:cubicBezTo>
                    <a:pt x="8951" y="2195"/>
                    <a:pt x="8416" y="3681"/>
                    <a:pt x="7233" y="3681"/>
                  </a:cubicBezTo>
                  <a:cubicBezTo>
                    <a:pt x="6049" y="3681"/>
                    <a:pt x="5515" y="2195"/>
                    <a:pt x="6424" y="1444"/>
                  </a:cubicBezTo>
                  <a:cubicBezTo>
                    <a:pt x="6583" y="1314"/>
                    <a:pt x="6670" y="1126"/>
                    <a:pt x="6670" y="924"/>
                  </a:cubicBezTo>
                  <a:lnTo>
                    <a:pt x="6670" y="462"/>
                  </a:lnTo>
                  <a:cubicBezTo>
                    <a:pt x="6670" y="203"/>
                    <a:pt x="6453" y="0"/>
                    <a:pt x="6208" y="0"/>
                  </a:cubicBezTo>
                  <a:close/>
                </a:path>
              </a:pathLst>
            </a:custGeom>
            <a:solidFill>
              <a:srgbClr val="AD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47" name="Google Shape;17147;p87"/>
            <p:cNvSpPr/>
            <p:nvPr/>
          </p:nvSpPr>
          <p:spPr>
            <a:xfrm>
              <a:off x="1821465" y="2072067"/>
              <a:ext cx="186598" cy="281942"/>
            </a:xfrm>
            <a:custGeom>
              <a:avLst/>
              <a:gdLst/>
              <a:ahLst/>
              <a:cxnLst/>
              <a:rect l="l" t="t" r="r" b="b"/>
              <a:pathLst>
                <a:path w="7118" h="10755" extrusionOk="0">
                  <a:moveTo>
                    <a:pt x="3566" y="0"/>
                  </a:moveTo>
                  <a:cubicBezTo>
                    <a:pt x="2383" y="0"/>
                    <a:pt x="1849" y="1473"/>
                    <a:pt x="2758" y="2238"/>
                  </a:cubicBezTo>
                  <a:cubicBezTo>
                    <a:pt x="2917" y="2368"/>
                    <a:pt x="2989" y="2555"/>
                    <a:pt x="2989" y="2743"/>
                  </a:cubicBezTo>
                  <a:lnTo>
                    <a:pt x="2989" y="3205"/>
                  </a:lnTo>
                  <a:cubicBezTo>
                    <a:pt x="2989" y="3465"/>
                    <a:pt x="2787" y="3667"/>
                    <a:pt x="2527" y="3667"/>
                  </a:cubicBezTo>
                  <a:lnTo>
                    <a:pt x="246" y="3667"/>
                  </a:lnTo>
                  <a:cubicBezTo>
                    <a:pt x="238" y="3666"/>
                    <a:pt x="230" y="3665"/>
                    <a:pt x="222" y="3665"/>
                  </a:cubicBezTo>
                  <a:cubicBezTo>
                    <a:pt x="102" y="3665"/>
                    <a:pt x="1" y="3762"/>
                    <a:pt x="1" y="3883"/>
                  </a:cubicBezTo>
                  <a:lnTo>
                    <a:pt x="1" y="9845"/>
                  </a:lnTo>
                  <a:cubicBezTo>
                    <a:pt x="1" y="10350"/>
                    <a:pt x="405" y="10755"/>
                    <a:pt x="925" y="10755"/>
                  </a:cubicBezTo>
                  <a:lnTo>
                    <a:pt x="6872" y="10755"/>
                  </a:lnTo>
                  <a:cubicBezTo>
                    <a:pt x="7002" y="10755"/>
                    <a:pt x="7103" y="10654"/>
                    <a:pt x="7103" y="10524"/>
                  </a:cubicBezTo>
                  <a:lnTo>
                    <a:pt x="7103" y="8257"/>
                  </a:lnTo>
                  <a:cubicBezTo>
                    <a:pt x="7103" y="7997"/>
                    <a:pt x="6901" y="7795"/>
                    <a:pt x="6641" y="7795"/>
                  </a:cubicBezTo>
                  <a:lnTo>
                    <a:pt x="6194" y="7795"/>
                  </a:lnTo>
                  <a:cubicBezTo>
                    <a:pt x="5992" y="7795"/>
                    <a:pt x="5804" y="7882"/>
                    <a:pt x="5674" y="8026"/>
                  </a:cubicBezTo>
                  <a:cubicBezTo>
                    <a:pt x="5408" y="8343"/>
                    <a:pt x="5055" y="8485"/>
                    <a:pt x="4709" y="8485"/>
                  </a:cubicBezTo>
                  <a:cubicBezTo>
                    <a:pt x="4062" y="8485"/>
                    <a:pt x="3437" y="7989"/>
                    <a:pt x="3437" y="7218"/>
                  </a:cubicBezTo>
                  <a:cubicBezTo>
                    <a:pt x="3437" y="6450"/>
                    <a:pt x="4057" y="5955"/>
                    <a:pt x="4701" y="5955"/>
                  </a:cubicBezTo>
                  <a:cubicBezTo>
                    <a:pt x="5050" y="5955"/>
                    <a:pt x="5406" y="6100"/>
                    <a:pt x="5674" y="6424"/>
                  </a:cubicBezTo>
                  <a:cubicBezTo>
                    <a:pt x="5804" y="6568"/>
                    <a:pt x="5992" y="6655"/>
                    <a:pt x="6194" y="6655"/>
                  </a:cubicBezTo>
                  <a:lnTo>
                    <a:pt x="6656" y="6655"/>
                  </a:lnTo>
                  <a:cubicBezTo>
                    <a:pt x="6916" y="6655"/>
                    <a:pt x="7118" y="6453"/>
                    <a:pt x="7118" y="6193"/>
                  </a:cubicBezTo>
                  <a:lnTo>
                    <a:pt x="7118" y="3667"/>
                  </a:lnTo>
                  <a:lnTo>
                    <a:pt x="4591" y="3667"/>
                  </a:lnTo>
                  <a:cubicBezTo>
                    <a:pt x="4346" y="3667"/>
                    <a:pt x="4129" y="3465"/>
                    <a:pt x="4129" y="3219"/>
                  </a:cubicBezTo>
                  <a:lnTo>
                    <a:pt x="4129" y="2743"/>
                  </a:lnTo>
                  <a:cubicBezTo>
                    <a:pt x="4129" y="2555"/>
                    <a:pt x="4216" y="2368"/>
                    <a:pt x="4375" y="2238"/>
                  </a:cubicBezTo>
                  <a:cubicBezTo>
                    <a:pt x="5284" y="1473"/>
                    <a:pt x="4750" y="0"/>
                    <a:pt x="3566" y="0"/>
                  </a:cubicBezTo>
                  <a:close/>
                </a:path>
              </a:pathLst>
            </a:custGeom>
            <a:solidFill>
              <a:srgbClr val="D3DC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48" name="Google Shape;17148;p87"/>
            <p:cNvSpPr/>
            <p:nvPr/>
          </p:nvSpPr>
          <p:spPr>
            <a:xfrm>
              <a:off x="1821858" y="2167805"/>
              <a:ext cx="42023" cy="186205"/>
            </a:xfrm>
            <a:custGeom>
              <a:avLst/>
              <a:gdLst/>
              <a:ahLst/>
              <a:cxnLst/>
              <a:rect l="l" t="t" r="r" b="b"/>
              <a:pathLst>
                <a:path w="1603" h="7103" extrusionOk="0">
                  <a:moveTo>
                    <a:pt x="231" y="0"/>
                  </a:moveTo>
                  <a:cubicBezTo>
                    <a:pt x="101" y="0"/>
                    <a:pt x="0" y="101"/>
                    <a:pt x="0" y="231"/>
                  </a:cubicBezTo>
                  <a:lnTo>
                    <a:pt x="0" y="6193"/>
                  </a:lnTo>
                  <a:cubicBezTo>
                    <a:pt x="0" y="6698"/>
                    <a:pt x="405" y="7103"/>
                    <a:pt x="910" y="7103"/>
                  </a:cubicBezTo>
                  <a:lnTo>
                    <a:pt x="1603" y="7103"/>
                  </a:lnTo>
                  <a:cubicBezTo>
                    <a:pt x="1097" y="7103"/>
                    <a:pt x="693" y="6698"/>
                    <a:pt x="693" y="6193"/>
                  </a:cubicBezTo>
                  <a:lnTo>
                    <a:pt x="693" y="231"/>
                  </a:lnTo>
                  <a:cubicBezTo>
                    <a:pt x="693" y="101"/>
                    <a:pt x="794" y="0"/>
                    <a:pt x="924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49" name="Google Shape;17149;p87"/>
            <p:cNvSpPr/>
            <p:nvPr/>
          </p:nvSpPr>
          <p:spPr>
            <a:xfrm>
              <a:off x="1869989" y="2072303"/>
              <a:ext cx="51041" cy="95894"/>
            </a:xfrm>
            <a:custGeom>
              <a:avLst/>
              <a:gdLst/>
              <a:ahLst/>
              <a:cxnLst/>
              <a:rect l="l" t="t" r="r" b="b"/>
              <a:pathLst>
                <a:path w="1947" h="3658" extrusionOk="0">
                  <a:moveTo>
                    <a:pt x="1714" y="0"/>
                  </a:moveTo>
                  <a:cubicBezTo>
                    <a:pt x="590" y="0"/>
                    <a:pt x="1" y="1444"/>
                    <a:pt x="907" y="2229"/>
                  </a:cubicBezTo>
                  <a:cubicBezTo>
                    <a:pt x="1066" y="2359"/>
                    <a:pt x="1138" y="2546"/>
                    <a:pt x="1138" y="2748"/>
                  </a:cubicBezTo>
                  <a:lnTo>
                    <a:pt x="1138" y="3196"/>
                  </a:lnTo>
                  <a:cubicBezTo>
                    <a:pt x="1138" y="3456"/>
                    <a:pt x="936" y="3658"/>
                    <a:pt x="676" y="3658"/>
                  </a:cubicBezTo>
                  <a:lnTo>
                    <a:pt x="1138" y="3658"/>
                  </a:lnTo>
                  <a:cubicBezTo>
                    <a:pt x="1398" y="3658"/>
                    <a:pt x="1600" y="3456"/>
                    <a:pt x="1600" y="3196"/>
                  </a:cubicBezTo>
                  <a:lnTo>
                    <a:pt x="1600" y="2734"/>
                  </a:lnTo>
                  <a:cubicBezTo>
                    <a:pt x="1600" y="2546"/>
                    <a:pt x="1513" y="2359"/>
                    <a:pt x="1369" y="2229"/>
                  </a:cubicBezTo>
                  <a:cubicBezTo>
                    <a:pt x="561" y="1536"/>
                    <a:pt x="893" y="222"/>
                    <a:pt x="1946" y="20"/>
                  </a:cubicBezTo>
                  <a:cubicBezTo>
                    <a:pt x="1867" y="7"/>
                    <a:pt x="1789" y="0"/>
                    <a:pt x="1714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50" name="Google Shape;17150;p87"/>
            <p:cNvSpPr/>
            <p:nvPr/>
          </p:nvSpPr>
          <p:spPr>
            <a:xfrm>
              <a:off x="1821858" y="1981993"/>
              <a:ext cx="42023" cy="186205"/>
            </a:xfrm>
            <a:custGeom>
              <a:avLst/>
              <a:gdLst/>
              <a:ahLst/>
              <a:cxnLst/>
              <a:rect l="l" t="t" r="r" b="b"/>
              <a:pathLst>
                <a:path w="1603" h="7103" extrusionOk="0">
                  <a:moveTo>
                    <a:pt x="910" y="1"/>
                  </a:moveTo>
                  <a:cubicBezTo>
                    <a:pt x="405" y="1"/>
                    <a:pt x="0" y="405"/>
                    <a:pt x="0" y="925"/>
                  </a:cubicBezTo>
                  <a:lnTo>
                    <a:pt x="0" y="6872"/>
                  </a:lnTo>
                  <a:cubicBezTo>
                    <a:pt x="0" y="7002"/>
                    <a:pt x="101" y="7103"/>
                    <a:pt x="231" y="7103"/>
                  </a:cubicBezTo>
                  <a:lnTo>
                    <a:pt x="910" y="7103"/>
                  </a:lnTo>
                  <a:cubicBezTo>
                    <a:pt x="794" y="7103"/>
                    <a:pt x="693" y="7002"/>
                    <a:pt x="693" y="6872"/>
                  </a:cubicBezTo>
                  <a:lnTo>
                    <a:pt x="693" y="925"/>
                  </a:lnTo>
                  <a:cubicBezTo>
                    <a:pt x="693" y="405"/>
                    <a:pt x="1097" y="1"/>
                    <a:pt x="1603" y="1"/>
                  </a:cubicBez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51" name="Google Shape;17151;p87"/>
            <p:cNvSpPr/>
            <p:nvPr/>
          </p:nvSpPr>
          <p:spPr>
            <a:xfrm>
              <a:off x="2076904" y="2041658"/>
              <a:ext cx="45064" cy="66560"/>
            </a:xfrm>
            <a:custGeom>
              <a:avLst/>
              <a:gdLst/>
              <a:ahLst/>
              <a:cxnLst/>
              <a:rect l="l" t="t" r="r" b="b"/>
              <a:pathLst>
                <a:path w="1719" h="2539" extrusionOk="0">
                  <a:moveTo>
                    <a:pt x="347" y="0"/>
                  </a:moveTo>
                  <a:cubicBezTo>
                    <a:pt x="233" y="0"/>
                    <a:pt x="116" y="16"/>
                    <a:pt x="1" y="49"/>
                  </a:cubicBezTo>
                  <a:cubicBezTo>
                    <a:pt x="1343" y="323"/>
                    <a:pt x="1343" y="2228"/>
                    <a:pt x="15" y="2517"/>
                  </a:cubicBezTo>
                  <a:cubicBezTo>
                    <a:pt x="87" y="2532"/>
                    <a:pt x="163" y="2539"/>
                    <a:pt x="241" y="2539"/>
                  </a:cubicBezTo>
                  <a:cubicBezTo>
                    <a:pt x="318" y="2539"/>
                    <a:pt x="398" y="2532"/>
                    <a:pt x="477" y="2517"/>
                  </a:cubicBezTo>
                  <a:cubicBezTo>
                    <a:pt x="1213" y="2445"/>
                    <a:pt x="1719" y="1752"/>
                    <a:pt x="1589" y="1016"/>
                  </a:cubicBezTo>
                  <a:cubicBezTo>
                    <a:pt x="1468" y="412"/>
                    <a:pt x="933" y="0"/>
                    <a:pt x="347" y="0"/>
                  </a:cubicBezTo>
                  <a:close/>
                </a:path>
              </a:pathLst>
            </a:custGeom>
            <a:solidFill>
              <a:srgbClr val="8C9E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52" name="Google Shape;17152;p87"/>
            <p:cNvSpPr/>
            <p:nvPr/>
          </p:nvSpPr>
          <p:spPr>
            <a:xfrm>
              <a:off x="2008037" y="1981993"/>
              <a:ext cx="23882" cy="78357"/>
            </a:xfrm>
            <a:custGeom>
              <a:avLst/>
              <a:gdLst/>
              <a:ahLst/>
              <a:cxnLst/>
              <a:rect l="l" t="t" r="r" b="b"/>
              <a:pathLst>
                <a:path w="911" h="2989" extrusionOk="0">
                  <a:moveTo>
                    <a:pt x="232" y="1"/>
                  </a:moveTo>
                  <a:cubicBezTo>
                    <a:pt x="102" y="1"/>
                    <a:pt x="1" y="102"/>
                    <a:pt x="1" y="232"/>
                  </a:cubicBezTo>
                  <a:lnTo>
                    <a:pt x="1" y="2527"/>
                  </a:lnTo>
                  <a:cubicBezTo>
                    <a:pt x="1" y="2772"/>
                    <a:pt x="203" y="2974"/>
                    <a:pt x="448" y="2989"/>
                  </a:cubicBezTo>
                  <a:lnTo>
                    <a:pt x="910" y="2989"/>
                  </a:lnTo>
                  <a:cubicBezTo>
                    <a:pt x="665" y="2974"/>
                    <a:pt x="448" y="2772"/>
                    <a:pt x="448" y="2527"/>
                  </a:cubicBezTo>
                  <a:lnTo>
                    <a:pt x="448" y="232"/>
                  </a:lnTo>
                  <a:cubicBezTo>
                    <a:pt x="448" y="102"/>
                    <a:pt x="549" y="1"/>
                    <a:pt x="679" y="1"/>
                  </a:cubicBezTo>
                  <a:close/>
                </a:path>
              </a:pathLst>
            </a:custGeom>
            <a:solidFill>
              <a:srgbClr val="8C9E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53" name="Google Shape;17153;p87"/>
            <p:cNvSpPr/>
            <p:nvPr/>
          </p:nvSpPr>
          <p:spPr>
            <a:xfrm>
              <a:off x="2008037" y="2090234"/>
              <a:ext cx="23882" cy="77963"/>
            </a:xfrm>
            <a:custGeom>
              <a:avLst/>
              <a:gdLst/>
              <a:ahLst/>
              <a:cxnLst/>
              <a:rect l="l" t="t" r="r" b="b"/>
              <a:pathLst>
                <a:path w="911" h="2974" extrusionOk="0">
                  <a:moveTo>
                    <a:pt x="448" y="0"/>
                  </a:moveTo>
                  <a:cubicBezTo>
                    <a:pt x="203" y="0"/>
                    <a:pt x="1" y="202"/>
                    <a:pt x="1" y="448"/>
                  </a:cubicBezTo>
                  <a:lnTo>
                    <a:pt x="1" y="2974"/>
                  </a:lnTo>
                  <a:lnTo>
                    <a:pt x="448" y="2974"/>
                  </a:lnTo>
                  <a:lnTo>
                    <a:pt x="448" y="448"/>
                  </a:lnTo>
                  <a:cubicBezTo>
                    <a:pt x="448" y="202"/>
                    <a:pt x="665" y="0"/>
                    <a:pt x="910" y="0"/>
                  </a:cubicBezTo>
                  <a:close/>
                </a:path>
              </a:pathLst>
            </a:custGeom>
            <a:solidFill>
              <a:srgbClr val="8C9E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54" name="Google Shape;17154;p87"/>
            <p:cNvSpPr/>
            <p:nvPr/>
          </p:nvSpPr>
          <p:spPr>
            <a:xfrm>
              <a:off x="2058737" y="2168172"/>
              <a:ext cx="48105" cy="95973"/>
            </a:xfrm>
            <a:custGeom>
              <a:avLst/>
              <a:gdLst/>
              <a:ahLst/>
              <a:cxnLst/>
              <a:rect l="l" t="t" r="r" b="b"/>
              <a:pathLst>
                <a:path w="1835" h="3661" extrusionOk="0">
                  <a:moveTo>
                    <a:pt x="578" y="1"/>
                  </a:moveTo>
                  <a:cubicBezTo>
                    <a:pt x="824" y="1"/>
                    <a:pt x="1026" y="203"/>
                    <a:pt x="1026" y="463"/>
                  </a:cubicBezTo>
                  <a:lnTo>
                    <a:pt x="1026" y="925"/>
                  </a:lnTo>
                  <a:cubicBezTo>
                    <a:pt x="1026" y="1127"/>
                    <a:pt x="939" y="1314"/>
                    <a:pt x="795" y="1444"/>
                  </a:cubicBezTo>
                  <a:cubicBezTo>
                    <a:pt x="1" y="2108"/>
                    <a:pt x="319" y="3408"/>
                    <a:pt x="1329" y="3639"/>
                  </a:cubicBezTo>
                  <a:cubicBezTo>
                    <a:pt x="1416" y="3653"/>
                    <a:pt x="1499" y="3660"/>
                    <a:pt x="1582" y="3660"/>
                  </a:cubicBezTo>
                  <a:cubicBezTo>
                    <a:pt x="1665" y="3660"/>
                    <a:pt x="1748" y="3653"/>
                    <a:pt x="1834" y="3639"/>
                  </a:cubicBezTo>
                  <a:lnTo>
                    <a:pt x="1791" y="3624"/>
                  </a:lnTo>
                  <a:cubicBezTo>
                    <a:pt x="780" y="3393"/>
                    <a:pt x="463" y="2108"/>
                    <a:pt x="1257" y="1430"/>
                  </a:cubicBezTo>
                  <a:cubicBezTo>
                    <a:pt x="1401" y="1314"/>
                    <a:pt x="1488" y="1112"/>
                    <a:pt x="1488" y="925"/>
                  </a:cubicBezTo>
                  <a:lnTo>
                    <a:pt x="1488" y="463"/>
                  </a:lnTo>
                  <a:cubicBezTo>
                    <a:pt x="1488" y="203"/>
                    <a:pt x="1286" y="1"/>
                    <a:pt x="1026" y="1"/>
                  </a:cubicBezTo>
                  <a:close/>
                </a:path>
              </a:pathLst>
            </a:custGeom>
            <a:solidFill>
              <a:srgbClr val="8C9E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55" name="Google Shape;17155;p87"/>
            <p:cNvSpPr/>
            <p:nvPr/>
          </p:nvSpPr>
          <p:spPr>
            <a:xfrm>
              <a:off x="1995926" y="2167805"/>
              <a:ext cx="23882" cy="78357"/>
            </a:xfrm>
            <a:custGeom>
              <a:avLst/>
              <a:gdLst/>
              <a:ahLst/>
              <a:cxnLst/>
              <a:rect l="l" t="t" r="r" b="b"/>
              <a:pathLst>
                <a:path w="911" h="2989" extrusionOk="0">
                  <a:moveTo>
                    <a:pt x="448" y="0"/>
                  </a:moveTo>
                  <a:lnTo>
                    <a:pt x="448" y="2527"/>
                  </a:lnTo>
                  <a:cubicBezTo>
                    <a:pt x="448" y="2786"/>
                    <a:pt x="246" y="2989"/>
                    <a:pt x="1" y="2989"/>
                  </a:cubicBezTo>
                  <a:lnTo>
                    <a:pt x="463" y="2989"/>
                  </a:lnTo>
                  <a:cubicBezTo>
                    <a:pt x="708" y="2989"/>
                    <a:pt x="910" y="2786"/>
                    <a:pt x="910" y="2527"/>
                  </a:cubicBezTo>
                  <a:lnTo>
                    <a:pt x="910" y="0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56" name="Google Shape;17156;p87"/>
            <p:cNvSpPr/>
            <p:nvPr/>
          </p:nvSpPr>
          <p:spPr>
            <a:xfrm>
              <a:off x="1905484" y="2228152"/>
              <a:ext cx="45431" cy="66586"/>
            </a:xfrm>
            <a:custGeom>
              <a:avLst/>
              <a:gdLst/>
              <a:ahLst/>
              <a:cxnLst/>
              <a:rect l="l" t="t" r="r" b="b"/>
              <a:pathLst>
                <a:path w="1733" h="2540" extrusionOk="0">
                  <a:moveTo>
                    <a:pt x="1487" y="1"/>
                  </a:moveTo>
                  <a:cubicBezTo>
                    <a:pt x="1412" y="1"/>
                    <a:pt x="1336" y="8"/>
                    <a:pt x="1256" y="23"/>
                  </a:cubicBezTo>
                  <a:cubicBezTo>
                    <a:pt x="520" y="95"/>
                    <a:pt x="1" y="788"/>
                    <a:pt x="145" y="1509"/>
                  </a:cubicBezTo>
                  <a:cubicBezTo>
                    <a:pt x="254" y="2126"/>
                    <a:pt x="787" y="2540"/>
                    <a:pt x="1382" y="2540"/>
                  </a:cubicBezTo>
                  <a:cubicBezTo>
                    <a:pt x="1497" y="2540"/>
                    <a:pt x="1615" y="2524"/>
                    <a:pt x="1733" y="2491"/>
                  </a:cubicBezTo>
                  <a:cubicBezTo>
                    <a:pt x="1026" y="2361"/>
                    <a:pt x="578" y="1683"/>
                    <a:pt x="737" y="990"/>
                  </a:cubicBezTo>
                  <a:cubicBezTo>
                    <a:pt x="838" y="499"/>
                    <a:pt x="1228" y="109"/>
                    <a:pt x="1718" y="23"/>
                  </a:cubicBezTo>
                  <a:cubicBezTo>
                    <a:pt x="1639" y="8"/>
                    <a:pt x="1563" y="1"/>
                    <a:pt x="1487" y="1"/>
                  </a:cubicBez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57" name="Google Shape;17157;p87"/>
            <p:cNvSpPr/>
            <p:nvPr/>
          </p:nvSpPr>
          <p:spPr>
            <a:xfrm>
              <a:off x="1995926" y="2276020"/>
              <a:ext cx="29938" cy="77990"/>
            </a:xfrm>
            <a:custGeom>
              <a:avLst/>
              <a:gdLst/>
              <a:ahLst/>
              <a:cxnLst/>
              <a:rect l="l" t="t" r="r" b="b"/>
              <a:pathLst>
                <a:path w="1142" h="2975" extrusionOk="0">
                  <a:moveTo>
                    <a:pt x="1" y="1"/>
                  </a:moveTo>
                  <a:cubicBezTo>
                    <a:pt x="246" y="1"/>
                    <a:pt x="448" y="203"/>
                    <a:pt x="448" y="463"/>
                  </a:cubicBezTo>
                  <a:lnTo>
                    <a:pt x="448" y="2744"/>
                  </a:lnTo>
                  <a:cubicBezTo>
                    <a:pt x="448" y="2874"/>
                    <a:pt x="549" y="2975"/>
                    <a:pt x="679" y="2975"/>
                  </a:cubicBezTo>
                  <a:lnTo>
                    <a:pt x="1141" y="2975"/>
                  </a:lnTo>
                  <a:cubicBezTo>
                    <a:pt x="1011" y="2975"/>
                    <a:pt x="910" y="2874"/>
                    <a:pt x="910" y="2744"/>
                  </a:cubicBezTo>
                  <a:lnTo>
                    <a:pt x="910" y="463"/>
                  </a:lnTo>
                  <a:cubicBezTo>
                    <a:pt x="910" y="203"/>
                    <a:pt x="708" y="1"/>
                    <a:pt x="448" y="1"/>
                  </a:cubicBez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158" name="Google Shape;17158;p87"/>
          <p:cNvGrpSpPr/>
          <p:nvPr/>
        </p:nvGrpSpPr>
        <p:grpSpPr>
          <a:xfrm>
            <a:off x="2276348" y="1981809"/>
            <a:ext cx="415901" cy="372699"/>
            <a:chOff x="2276348" y="1981809"/>
            <a:chExt cx="415901" cy="372699"/>
          </a:xfrm>
        </p:grpSpPr>
        <p:sp>
          <p:nvSpPr>
            <p:cNvPr id="17159" name="Google Shape;17159;p87"/>
            <p:cNvSpPr/>
            <p:nvPr/>
          </p:nvSpPr>
          <p:spPr>
            <a:xfrm>
              <a:off x="2350510" y="2034606"/>
              <a:ext cx="267209" cy="267183"/>
            </a:xfrm>
            <a:custGeom>
              <a:avLst/>
              <a:gdLst/>
              <a:ahLst/>
              <a:cxnLst/>
              <a:rect l="l" t="t" r="r" b="b"/>
              <a:pathLst>
                <a:path w="10193" h="10192" extrusionOk="0">
                  <a:moveTo>
                    <a:pt x="5096" y="0"/>
                  </a:moveTo>
                  <a:cubicBezTo>
                    <a:pt x="2282" y="0"/>
                    <a:pt x="1" y="2281"/>
                    <a:pt x="1" y="5096"/>
                  </a:cubicBezTo>
                  <a:cubicBezTo>
                    <a:pt x="1" y="7911"/>
                    <a:pt x="2282" y="10192"/>
                    <a:pt x="5096" y="10192"/>
                  </a:cubicBezTo>
                  <a:cubicBezTo>
                    <a:pt x="7911" y="10192"/>
                    <a:pt x="10192" y="7911"/>
                    <a:pt x="10192" y="5096"/>
                  </a:cubicBezTo>
                  <a:cubicBezTo>
                    <a:pt x="10192" y="2281"/>
                    <a:pt x="7911" y="0"/>
                    <a:pt x="5096" y="0"/>
                  </a:cubicBezTo>
                  <a:close/>
                </a:path>
              </a:pathLst>
            </a:custGeom>
            <a:solidFill>
              <a:srgbClr val="D3DC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60" name="Google Shape;17160;p87"/>
            <p:cNvSpPr/>
            <p:nvPr/>
          </p:nvSpPr>
          <p:spPr>
            <a:xfrm>
              <a:off x="2324033" y="2037254"/>
              <a:ext cx="254312" cy="264614"/>
            </a:xfrm>
            <a:custGeom>
              <a:avLst/>
              <a:gdLst/>
              <a:ahLst/>
              <a:cxnLst/>
              <a:rect l="l" t="t" r="r" b="b"/>
              <a:pathLst>
                <a:path w="9701" h="10094" extrusionOk="0">
                  <a:moveTo>
                    <a:pt x="5067" y="0"/>
                  </a:moveTo>
                  <a:lnTo>
                    <a:pt x="5067" y="0"/>
                  </a:lnTo>
                  <a:cubicBezTo>
                    <a:pt x="1718" y="693"/>
                    <a:pt x="0" y="4403"/>
                    <a:pt x="1603" y="7406"/>
                  </a:cubicBezTo>
                  <a:cubicBezTo>
                    <a:pt x="2546" y="9157"/>
                    <a:pt x="4320" y="10094"/>
                    <a:pt x="6115" y="10094"/>
                  </a:cubicBezTo>
                  <a:cubicBezTo>
                    <a:pt x="7397" y="10094"/>
                    <a:pt x="8691" y="9616"/>
                    <a:pt x="9701" y="8618"/>
                  </a:cubicBezTo>
                  <a:lnTo>
                    <a:pt x="9701" y="8618"/>
                  </a:lnTo>
                  <a:cubicBezTo>
                    <a:pt x="9354" y="8676"/>
                    <a:pt x="9008" y="8719"/>
                    <a:pt x="8647" y="8719"/>
                  </a:cubicBezTo>
                  <a:cubicBezTo>
                    <a:pt x="4100" y="8719"/>
                    <a:pt x="1834" y="3205"/>
                    <a:pt x="5067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61" name="Google Shape;17161;p87"/>
            <p:cNvSpPr/>
            <p:nvPr/>
          </p:nvSpPr>
          <p:spPr>
            <a:xfrm>
              <a:off x="2405771" y="2035734"/>
              <a:ext cx="211948" cy="264169"/>
            </a:xfrm>
            <a:custGeom>
              <a:avLst/>
              <a:gdLst/>
              <a:ahLst/>
              <a:cxnLst/>
              <a:rect l="l" t="t" r="r" b="b"/>
              <a:pathLst>
                <a:path w="8085" h="10077" extrusionOk="0">
                  <a:moveTo>
                    <a:pt x="3725" y="0"/>
                  </a:moveTo>
                  <a:lnTo>
                    <a:pt x="4071" y="419"/>
                  </a:lnTo>
                  <a:cubicBezTo>
                    <a:pt x="4114" y="477"/>
                    <a:pt x="4129" y="549"/>
                    <a:pt x="4100" y="607"/>
                  </a:cubicBezTo>
                  <a:lnTo>
                    <a:pt x="3869" y="1155"/>
                  </a:lnTo>
                  <a:cubicBezTo>
                    <a:pt x="3853" y="1188"/>
                    <a:pt x="3823" y="1207"/>
                    <a:pt x="3792" y="1207"/>
                  </a:cubicBezTo>
                  <a:cubicBezTo>
                    <a:pt x="3768" y="1207"/>
                    <a:pt x="3744" y="1195"/>
                    <a:pt x="3725" y="1170"/>
                  </a:cubicBezTo>
                  <a:lnTo>
                    <a:pt x="3508" y="852"/>
                  </a:lnTo>
                  <a:cubicBezTo>
                    <a:pt x="3465" y="809"/>
                    <a:pt x="3407" y="780"/>
                    <a:pt x="3349" y="780"/>
                  </a:cubicBezTo>
                  <a:lnTo>
                    <a:pt x="3118" y="794"/>
                  </a:lnTo>
                  <a:cubicBezTo>
                    <a:pt x="3032" y="794"/>
                    <a:pt x="2960" y="838"/>
                    <a:pt x="2902" y="910"/>
                  </a:cubicBezTo>
                  <a:lnTo>
                    <a:pt x="2252" y="1892"/>
                  </a:lnTo>
                  <a:cubicBezTo>
                    <a:pt x="2194" y="1978"/>
                    <a:pt x="2238" y="2094"/>
                    <a:pt x="2353" y="2122"/>
                  </a:cubicBezTo>
                  <a:lnTo>
                    <a:pt x="2656" y="2180"/>
                  </a:lnTo>
                  <a:cubicBezTo>
                    <a:pt x="2667" y="2182"/>
                    <a:pt x="2677" y="2182"/>
                    <a:pt x="2688" y="2182"/>
                  </a:cubicBezTo>
                  <a:cubicBezTo>
                    <a:pt x="2778" y="2182"/>
                    <a:pt x="2861" y="2128"/>
                    <a:pt x="2887" y="2050"/>
                  </a:cubicBezTo>
                  <a:lnTo>
                    <a:pt x="3046" y="1646"/>
                  </a:lnTo>
                  <a:cubicBezTo>
                    <a:pt x="3063" y="1579"/>
                    <a:pt x="3124" y="1541"/>
                    <a:pt x="3186" y="1541"/>
                  </a:cubicBezTo>
                  <a:cubicBezTo>
                    <a:pt x="3231" y="1541"/>
                    <a:pt x="3276" y="1561"/>
                    <a:pt x="3306" y="1603"/>
                  </a:cubicBezTo>
                  <a:lnTo>
                    <a:pt x="3436" y="1776"/>
                  </a:lnTo>
                  <a:lnTo>
                    <a:pt x="3364" y="2310"/>
                  </a:lnTo>
                  <a:cubicBezTo>
                    <a:pt x="3364" y="2353"/>
                    <a:pt x="3335" y="2368"/>
                    <a:pt x="3292" y="2382"/>
                  </a:cubicBezTo>
                  <a:lnTo>
                    <a:pt x="2613" y="2483"/>
                  </a:lnTo>
                  <a:cubicBezTo>
                    <a:pt x="2584" y="2483"/>
                    <a:pt x="2555" y="2498"/>
                    <a:pt x="2526" y="2512"/>
                  </a:cubicBezTo>
                  <a:lnTo>
                    <a:pt x="1848" y="3017"/>
                  </a:lnTo>
                  <a:cubicBezTo>
                    <a:pt x="1776" y="3061"/>
                    <a:pt x="1733" y="3147"/>
                    <a:pt x="1718" y="3220"/>
                  </a:cubicBezTo>
                  <a:lnTo>
                    <a:pt x="1646" y="3494"/>
                  </a:lnTo>
                  <a:cubicBezTo>
                    <a:pt x="1617" y="3580"/>
                    <a:pt x="1545" y="3638"/>
                    <a:pt x="1458" y="3638"/>
                  </a:cubicBezTo>
                  <a:lnTo>
                    <a:pt x="1141" y="3595"/>
                  </a:lnTo>
                  <a:cubicBezTo>
                    <a:pt x="1069" y="3595"/>
                    <a:pt x="996" y="3638"/>
                    <a:pt x="967" y="3710"/>
                  </a:cubicBezTo>
                  <a:lnTo>
                    <a:pt x="794" y="4172"/>
                  </a:lnTo>
                  <a:cubicBezTo>
                    <a:pt x="765" y="4273"/>
                    <a:pt x="809" y="4374"/>
                    <a:pt x="910" y="4403"/>
                  </a:cubicBezTo>
                  <a:lnTo>
                    <a:pt x="1299" y="4519"/>
                  </a:lnTo>
                  <a:cubicBezTo>
                    <a:pt x="1317" y="4524"/>
                    <a:pt x="1335" y="4526"/>
                    <a:pt x="1353" y="4526"/>
                  </a:cubicBezTo>
                  <a:cubicBezTo>
                    <a:pt x="1435" y="4526"/>
                    <a:pt x="1509" y="4475"/>
                    <a:pt x="1545" y="4403"/>
                  </a:cubicBezTo>
                  <a:lnTo>
                    <a:pt x="1790" y="3855"/>
                  </a:lnTo>
                  <a:cubicBezTo>
                    <a:pt x="1834" y="3754"/>
                    <a:pt x="1906" y="3696"/>
                    <a:pt x="2007" y="3653"/>
                  </a:cubicBezTo>
                  <a:lnTo>
                    <a:pt x="2411" y="3523"/>
                  </a:lnTo>
                  <a:lnTo>
                    <a:pt x="2974" y="4201"/>
                  </a:lnTo>
                  <a:lnTo>
                    <a:pt x="2916" y="4360"/>
                  </a:lnTo>
                  <a:cubicBezTo>
                    <a:pt x="2887" y="4447"/>
                    <a:pt x="2931" y="4562"/>
                    <a:pt x="3032" y="4591"/>
                  </a:cubicBezTo>
                  <a:cubicBezTo>
                    <a:pt x="3046" y="4591"/>
                    <a:pt x="3075" y="4605"/>
                    <a:pt x="3089" y="4605"/>
                  </a:cubicBezTo>
                  <a:cubicBezTo>
                    <a:pt x="3176" y="4605"/>
                    <a:pt x="3248" y="4548"/>
                    <a:pt x="3277" y="4475"/>
                  </a:cubicBezTo>
                  <a:lnTo>
                    <a:pt x="3320" y="4317"/>
                  </a:lnTo>
                  <a:cubicBezTo>
                    <a:pt x="3364" y="4201"/>
                    <a:pt x="3335" y="4071"/>
                    <a:pt x="3263" y="3970"/>
                  </a:cubicBezTo>
                  <a:lnTo>
                    <a:pt x="2801" y="3407"/>
                  </a:lnTo>
                  <a:lnTo>
                    <a:pt x="2916" y="3364"/>
                  </a:lnTo>
                  <a:lnTo>
                    <a:pt x="3306" y="3609"/>
                  </a:lnTo>
                  <a:cubicBezTo>
                    <a:pt x="3393" y="3667"/>
                    <a:pt x="3450" y="3754"/>
                    <a:pt x="3479" y="3855"/>
                  </a:cubicBezTo>
                  <a:lnTo>
                    <a:pt x="3566" y="4273"/>
                  </a:lnTo>
                  <a:cubicBezTo>
                    <a:pt x="3580" y="4360"/>
                    <a:pt x="3652" y="4418"/>
                    <a:pt x="3739" y="4418"/>
                  </a:cubicBezTo>
                  <a:lnTo>
                    <a:pt x="3782" y="4418"/>
                  </a:lnTo>
                  <a:cubicBezTo>
                    <a:pt x="3883" y="4403"/>
                    <a:pt x="3941" y="4302"/>
                    <a:pt x="3927" y="4201"/>
                  </a:cubicBezTo>
                  <a:lnTo>
                    <a:pt x="3883" y="3956"/>
                  </a:lnTo>
                  <a:cubicBezTo>
                    <a:pt x="3855" y="3869"/>
                    <a:pt x="3912" y="3797"/>
                    <a:pt x="3999" y="3783"/>
                  </a:cubicBezTo>
                  <a:cubicBezTo>
                    <a:pt x="4071" y="3768"/>
                    <a:pt x="4114" y="3725"/>
                    <a:pt x="4129" y="3667"/>
                  </a:cubicBezTo>
                  <a:lnTo>
                    <a:pt x="4215" y="3234"/>
                  </a:lnTo>
                  <a:cubicBezTo>
                    <a:pt x="4244" y="3147"/>
                    <a:pt x="4316" y="3104"/>
                    <a:pt x="4403" y="3104"/>
                  </a:cubicBezTo>
                  <a:lnTo>
                    <a:pt x="4490" y="3104"/>
                  </a:lnTo>
                  <a:cubicBezTo>
                    <a:pt x="4533" y="3104"/>
                    <a:pt x="4591" y="3090"/>
                    <a:pt x="4620" y="3061"/>
                  </a:cubicBezTo>
                  <a:cubicBezTo>
                    <a:pt x="4649" y="3017"/>
                    <a:pt x="4706" y="3003"/>
                    <a:pt x="4750" y="3003"/>
                  </a:cubicBezTo>
                  <a:lnTo>
                    <a:pt x="5024" y="3032"/>
                  </a:lnTo>
                  <a:cubicBezTo>
                    <a:pt x="5082" y="3046"/>
                    <a:pt x="5125" y="3090"/>
                    <a:pt x="5139" y="3147"/>
                  </a:cubicBezTo>
                  <a:lnTo>
                    <a:pt x="5168" y="3263"/>
                  </a:lnTo>
                  <a:cubicBezTo>
                    <a:pt x="5183" y="3349"/>
                    <a:pt x="5139" y="3451"/>
                    <a:pt x="5053" y="3479"/>
                  </a:cubicBezTo>
                  <a:lnTo>
                    <a:pt x="4259" y="3710"/>
                  </a:lnTo>
                  <a:cubicBezTo>
                    <a:pt x="4158" y="3739"/>
                    <a:pt x="4129" y="3840"/>
                    <a:pt x="4201" y="3912"/>
                  </a:cubicBezTo>
                  <a:lnTo>
                    <a:pt x="4273" y="3999"/>
                  </a:lnTo>
                  <a:cubicBezTo>
                    <a:pt x="4302" y="4028"/>
                    <a:pt x="4345" y="4057"/>
                    <a:pt x="4403" y="4057"/>
                  </a:cubicBezTo>
                  <a:lnTo>
                    <a:pt x="4865" y="4014"/>
                  </a:lnTo>
                  <a:cubicBezTo>
                    <a:pt x="4952" y="4014"/>
                    <a:pt x="5024" y="4071"/>
                    <a:pt x="5038" y="4158"/>
                  </a:cubicBezTo>
                  <a:lnTo>
                    <a:pt x="5067" y="4273"/>
                  </a:lnTo>
                  <a:cubicBezTo>
                    <a:pt x="5096" y="4475"/>
                    <a:pt x="4952" y="4663"/>
                    <a:pt x="4750" y="4692"/>
                  </a:cubicBezTo>
                  <a:lnTo>
                    <a:pt x="3855" y="4764"/>
                  </a:lnTo>
                  <a:cubicBezTo>
                    <a:pt x="3754" y="4764"/>
                    <a:pt x="3696" y="4865"/>
                    <a:pt x="3725" y="4966"/>
                  </a:cubicBezTo>
                  <a:cubicBezTo>
                    <a:pt x="3750" y="5070"/>
                    <a:pt x="3661" y="5173"/>
                    <a:pt x="3559" y="5173"/>
                  </a:cubicBezTo>
                  <a:cubicBezTo>
                    <a:pt x="3547" y="5173"/>
                    <a:pt x="3535" y="5171"/>
                    <a:pt x="3523" y="5168"/>
                  </a:cubicBezTo>
                  <a:lnTo>
                    <a:pt x="2859" y="4937"/>
                  </a:lnTo>
                  <a:cubicBezTo>
                    <a:pt x="2772" y="4909"/>
                    <a:pt x="2700" y="4836"/>
                    <a:pt x="2685" y="4750"/>
                  </a:cubicBezTo>
                  <a:cubicBezTo>
                    <a:pt x="2671" y="4620"/>
                    <a:pt x="2555" y="4533"/>
                    <a:pt x="2440" y="4533"/>
                  </a:cubicBezTo>
                  <a:lnTo>
                    <a:pt x="1805" y="4548"/>
                  </a:lnTo>
                  <a:cubicBezTo>
                    <a:pt x="1574" y="4562"/>
                    <a:pt x="1357" y="4605"/>
                    <a:pt x="1155" y="4692"/>
                  </a:cubicBezTo>
                  <a:lnTo>
                    <a:pt x="939" y="4793"/>
                  </a:lnTo>
                  <a:cubicBezTo>
                    <a:pt x="809" y="4851"/>
                    <a:pt x="737" y="4966"/>
                    <a:pt x="722" y="5096"/>
                  </a:cubicBezTo>
                  <a:lnTo>
                    <a:pt x="722" y="5284"/>
                  </a:lnTo>
                  <a:lnTo>
                    <a:pt x="87" y="6006"/>
                  </a:lnTo>
                  <a:cubicBezTo>
                    <a:pt x="44" y="6063"/>
                    <a:pt x="0" y="6150"/>
                    <a:pt x="0" y="6237"/>
                  </a:cubicBezTo>
                  <a:lnTo>
                    <a:pt x="0" y="7002"/>
                  </a:lnTo>
                  <a:cubicBezTo>
                    <a:pt x="0" y="7146"/>
                    <a:pt x="58" y="7290"/>
                    <a:pt x="159" y="7391"/>
                  </a:cubicBezTo>
                  <a:lnTo>
                    <a:pt x="722" y="7925"/>
                  </a:lnTo>
                  <a:cubicBezTo>
                    <a:pt x="809" y="8012"/>
                    <a:pt x="924" y="8055"/>
                    <a:pt x="1040" y="8070"/>
                  </a:cubicBezTo>
                  <a:lnTo>
                    <a:pt x="2700" y="8214"/>
                  </a:lnTo>
                  <a:cubicBezTo>
                    <a:pt x="2801" y="8229"/>
                    <a:pt x="2887" y="8315"/>
                    <a:pt x="2873" y="8416"/>
                  </a:cubicBezTo>
                  <a:lnTo>
                    <a:pt x="2859" y="8503"/>
                  </a:lnTo>
                  <a:cubicBezTo>
                    <a:pt x="2844" y="8618"/>
                    <a:pt x="2902" y="8748"/>
                    <a:pt x="3003" y="8820"/>
                  </a:cubicBezTo>
                  <a:lnTo>
                    <a:pt x="3407" y="9124"/>
                  </a:lnTo>
                  <a:lnTo>
                    <a:pt x="3335" y="9326"/>
                  </a:lnTo>
                  <a:cubicBezTo>
                    <a:pt x="3306" y="9470"/>
                    <a:pt x="3349" y="9614"/>
                    <a:pt x="3450" y="9701"/>
                  </a:cubicBezTo>
                  <a:lnTo>
                    <a:pt x="3883" y="10076"/>
                  </a:lnTo>
                  <a:cubicBezTo>
                    <a:pt x="4302" y="10004"/>
                    <a:pt x="4721" y="9874"/>
                    <a:pt x="5096" y="9701"/>
                  </a:cubicBezTo>
                  <a:lnTo>
                    <a:pt x="5774" y="8893"/>
                  </a:lnTo>
                  <a:cubicBezTo>
                    <a:pt x="5890" y="8763"/>
                    <a:pt x="5977" y="8618"/>
                    <a:pt x="6034" y="8460"/>
                  </a:cubicBezTo>
                  <a:lnTo>
                    <a:pt x="6785" y="6727"/>
                  </a:lnTo>
                  <a:cubicBezTo>
                    <a:pt x="6872" y="6540"/>
                    <a:pt x="6742" y="6323"/>
                    <a:pt x="6540" y="6323"/>
                  </a:cubicBezTo>
                  <a:cubicBezTo>
                    <a:pt x="6526" y="6324"/>
                    <a:pt x="6512" y="6325"/>
                    <a:pt x="6498" y="6325"/>
                  </a:cubicBezTo>
                  <a:cubicBezTo>
                    <a:pt x="6296" y="6325"/>
                    <a:pt x="6097" y="6226"/>
                    <a:pt x="5962" y="6063"/>
                  </a:cubicBezTo>
                  <a:lnTo>
                    <a:pt x="5226" y="5168"/>
                  </a:lnTo>
                  <a:cubicBezTo>
                    <a:pt x="5109" y="5030"/>
                    <a:pt x="5227" y="4868"/>
                    <a:pt x="5361" y="4868"/>
                  </a:cubicBezTo>
                  <a:cubicBezTo>
                    <a:pt x="5409" y="4868"/>
                    <a:pt x="5459" y="4888"/>
                    <a:pt x="5500" y="4937"/>
                  </a:cubicBezTo>
                  <a:lnTo>
                    <a:pt x="6251" y="5832"/>
                  </a:lnTo>
                  <a:cubicBezTo>
                    <a:pt x="6309" y="5919"/>
                    <a:pt x="6410" y="5962"/>
                    <a:pt x="6511" y="5962"/>
                  </a:cubicBezTo>
                  <a:cubicBezTo>
                    <a:pt x="6626" y="5962"/>
                    <a:pt x="6727" y="5890"/>
                    <a:pt x="6785" y="5803"/>
                  </a:cubicBezTo>
                  <a:lnTo>
                    <a:pt x="7218" y="4937"/>
                  </a:lnTo>
                  <a:cubicBezTo>
                    <a:pt x="7261" y="4851"/>
                    <a:pt x="7232" y="4764"/>
                    <a:pt x="7160" y="4706"/>
                  </a:cubicBezTo>
                  <a:lnTo>
                    <a:pt x="7045" y="4620"/>
                  </a:lnTo>
                  <a:cubicBezTo>
                    <a:pt x="6987" y="4591"/>
                    <a:pt x="6973" y="4519"/>
                    <a:pt x="7016" y="4475"/>
                  </a:cubicBezTo>
                  <a:lnTo>
                    <a:pt x="7074" y="4374"/>
                  </a:lnTo>
                  <a:cubicBezTo>
                    <a:pt x="7139" y="4276"/>
                    <a:pt x="7251" y="4224"/>
                    <a:pt x="7365" y="4224"/>
                  </a:cubicBezTo>
                  <a:cubicBezTo>
                    <a:pt x="7452" y="4224"/>
                    <a:pt x="7539" y="4254"/>
                    <a:pt x="7608" y="4317"/>
                  </a:cubicBezTo>
                  <a:lnTo>
                    <a:pt x="8084" y="4779"/>
                  </a:lnTo>
                  <a:cubicBezTo>
                    <a:pt x="8070" y="4576"/>
                    <a:pt x="8041" y="4360"/>
                    <a:pt x="8012" y="4158"/>
                  </a:cubicBezTo>
                  <a:cubicBezTo>
                    <a:pt x="7622" y="1993"/>
                    <a:pt x="5904" y="318"/>
                    <a:pt x="3725" y="0"/>
                  </a:cubicBezTo>
                  <a:close/>
                </a:path>
              </a:pathLst>
            </a:custGeom>
            <a:solidFill>
              <a:srgbClr val="BB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62" name="Google Shape;17162;p87"/>
            <p:cNvSpPr/>
            <p:nvPr/>
          </p:nvSpPr>
          <p:spPr>
            <a:xfrm>
              <a:off x="2437177" y="2084939"/>
              <a:ext cx="17066" cy="27264"/>
            </a:xfrm>
            <a:custGeom>
              <a:avLst/>
              <a:gdLst/>
              <a:ahLst/>
              <a:cxnLst/>
              <a:rect l="l" t="t" r="r" b="b"/>
              <a:pathLst>
                <a:path w="651" h="1040" extrusionOk="0">
                  <a:moveTo>
                    <a:pt x="462" y="0"/>
                  </a:moveTo>
                  <a:cubicBezTo>
                    <a:pt x="361" y="0"/>
                    <a:pt x="289" y="87"/>
                    <a:pt x="289" y="188"/>
                  </a:cubicBezTo>
                  <a:lnTo>
                    <a:pt x="289" y="577"/>
                  </a:lnTo>
                  <a:lnTo>
                    <a:pt x="130" y="736"/>
                  </a:lnTo>
                  <a:cubicBezTo>
                    <a:pt x="0" y="837"/>
                    <a:pt x="87" y="1039"/>
                    <a:pt x="246" y="1039"/>
                  </a:cubicBezTo>
                  <a:cubicBezTo>
                    <a:pt x="289" y="1039"/>
                    <a:pt x="332" y="1025"/>
                    <a:pt x="376" y="996"/>
                  </a:cubicBezTo>
                  <a:lnTo>
                    <a:pt x="592" y="794"/>
                  </a:lnTo>
                  <a:cubicBezTo>
                    <a:pt x="636" y="751"/>
                    <a:pt x="650" y="707"/>
                    <a:pt x="650" y="650"/>
                  </a:cubicBezTo>
                  <a:lnTo>
                    <a:pt x="650" y="188"/>
                  </a:lnTo>
                  <a:cubicBezTo>
                    <a:pt x="650" y="87"/>
                    <a:pt x="563" y="0"/>
                    <a:pt x="462" y="0"/>
                  </a:cubicBezTo>
                  <a:close/>
                </a:path>
              </a:pathLst>
            </a:custGeom>
            <a:solidFill>
              <a:srgbClr val="BB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63" name="Google Shape;17163;p87"/>
            <p:cNvSpPr/>
            <p:nvPr/>
          </p:nvSpPr>
          <p:spPr>
            <a:xfrm>
              <a:off x="2405771" y="2174621"/>
              <a:ext cx="153279" cy="125281"/>
            </a:xfrm>
            <a:custGeom>
              <a:avLst/>
              <a:gdLst/>
              <a:ahLst/>
              <a:cxnLst/>
              <a:rect l="l" t="t" r="r" b="b"/>
              <a:pathLst>
                <a:path w="5847" h="4779" extrusionOk="0">
                  <a:moveTo>
                    <a:pt x="693" y="0"/>
                  </a:moveTo>
                  <a:lnTo>
                    <a:pt x="87" y="708"/>
                  </a:lnTo>
                  <a:cubicBezTo>
                    <a:pt x="29" y="765"/>
                    <a:pt x="0" y="852"/>
                    <a:pt x="0" y="939"/>
                  </a:cubicBezTo>
                  <a:lnTo>
                    <a:pt x="0" y="1704"/>
                  </a:lnTo>
                  <a:cubicBezTo>
                    <a:pt x="0" y="1848"/>
                    <a:pt x="58" y="1992"/>
                    <a:pt x="159" y="2079"/>
                  </a:cubicBezTo>
                  <a:lnTo>
                    <a:pt x="708" y="2627"/>
                  </a:lnTo>
                  <a:cubicBezTo>
                    <a:pt x="794" y="2714"/>
                    <a:pt x="910" y="2757"/>
                    <a:pt x="1025" y="2772"/>
                  </a:cubicBezTo>
                  <a:lnTo>
                    <a:pt x="2700" y="2916"/>
                  </a:lnTo>
                  <a:cubicBezTo>
                    <a:pt x="2801" y="2931"/>
                    <a:pt x="2873" y="3017"/>
                    <a:pt x="2859" y="3118"/>
                  </a:cubicBezTo>
                  <a:lnTo>
                    <a:pt x="2844" y="3205"/>
                  </a:lnTo>
                  <a:cubicBezTo>
                    <a:pt x="2830" y="3320"/>
                    <a:pt x="2887" y="3450"/>
                    <a:pt x="2988" y="3522"/>
                  </a:cubicBezTo>
                  <a:lnTo>
                    <a:pt x="3393" y="3826"/>
                  </a:lnTo>
                  <a:lnTo>
                    <a:pt x="3335" y="4028"/>
                  </a:lnTo>
                  <a:cubicBezTo>
                    <a:pt x="3292" y="4172"/>
                    <a:pt x="3335" y="4316"/>
                    <a:pt x="3436" y="4403"/>
                  </a:cubicBezTo>
                  <a:lnTo>
                    <a:pt x="3869" y="4778"/>
                  </a:lnTo>
                  <a:lnTo>
                    <a:pt x="3883" y="4778"/>
                  </a:lnTo>
                  <a:cubicBezTo>
                    <a:pt x="4187" y="4721"/>
                    <a:pt x="4490" y="4648"/>
                    <a:pt x="4778" y="4533"/>
                  </a:cubicBezTo>
                  <a:lnTo>
                    <a:pt x="4851" y="4504"/>
                  </a:lnTo>
                  <a:lnTo>
                    <a:pt x="5038" y="4432"/>
                  </a:lnTo>
                  <a:lnTo>
                    <a:pt x="5096" y="4403"/>
                  </a:lnTo>
                  <a:lnTo>
                    <a:pt x="5760" y="3595"/>
                  </a:lnTo>
                  <a:cubicBezTo>
                    <a:pt x="5803" y="3551"/>
                    <a:pt x="5818" y="3522"/>
                    <a:pt x="5847" y="3479"/>
                  </a:cubicBezTo>
                  <a:lnTo>
                    <a:pt x="5529" y="3479"/>
                  </a:lnTo>
                  <a:cubicBezTo>
                    <a:pt x="3349" y="3479"/>
                    <a:pt x="1401" y="2079"/>
                    <a:pt x="693" y="0"/>
                  </a:cubicBezTo>
                  <a:close/>
                </a:path>
              </a:pathLst>
            </a:custGeom>
            <a:solidFill>
              <a:srgbClr val="AD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64" name="Google Shape;17164;p87"/>
            <p:cNvSpPr/>
            <p:nvPr/>
          </p:nvSpPr>
          <p:spPr>
            <a:xfrm>
              <a:off x="2329827" y="2084651"/>
              <a:ext cx="362422" cy="269857"/>
            </a:xfrm>
            <a:custGeom>
              <a:avLst/>
              <a:gdLst/>
              <a:ahLst/>
              <a:cxnLst/>
              <a:rect l="l" t="t" r="r" b="b"/>
              <a:pathLst>
                <a:path w="13825" h="10294" extrusionOk="0">
                  <a:moveTo>
                    <a:pt x="12099" y="0"/>
                  </a:moveTo>
                  <a:cubicBezTo>
                    <a:pt x="11949" y="0"/>
                    <a:pt x="11796" y="149"/>
                    <a:pt x="11891" y="329"/>
                  </a:cubicBezTo>
                  <a:cubicBezTo>
                    <a:pt x="13305" y="3331"/>
                    <a:pt x="12295" y="6911"/>
                    <a:pt x="9523" y="8730"/>
                  </a:cubicBezTo>
                  <a:cubicBezTo>
                    <a:pt x="8406" y="9463"/>
                    <a:pt x="7140" y="9818"/>
                    <a:pt x="5883" y="9818"/>
                  </a:cubicBezTo>
                  <a:cubicBezTo>
                    <a:pt x="4020" y="9818"/>
                    <a:pt x="2178" y="9037"/>
                    <a:pt x="876" y="7546"/>
                  </a:cubicBezTo>
                  <a:lnTo>
                    <a:pt x="876" y="7546"/>
                  </a:lnTo>
                  <a:lnTo>
                    <a:pt x="1641" y="7806"/>
                  </a:lnTo>
                  <a:cubicBezTo>
                    <a:pt x="1674" y="7819"/>
                    <a:pt x="1705" y="7825"/>
                    <a:pt x="1733" y="7825"/>
                  </a:cubicBezTo>
                  <a:cubicBezTo>
                    <a:pt x="1957" y="7825"/>
                    <a:pt x="2042" y="7464"/>
                    <a:pt x="1786" y="7388"/>
                  </a:cubicBezTo>
                  <a:lnTo>
                    <a:pt x="313" y="6897"/>
                  </a:lnTo>
                  <a:cubicBezTo>
                    <a:pt x="287" y="6887"/>
                    <a:pt x="261" y="6883"/>
                    <a:pt x="236" y="6883"/>
                  </a:cubicBezTo>
                  <a:cubicBezTo>
                    <a:pt x="107" y="6883"/>
                    <a:pt x="1" y="6997"/>
                    <a:pt x="25" y="7142"/>
                  </a:cubicBezTo>
                  <a:lnTo>
                    <a:pt x="270" y="8860"/>
                  </a:lnTo>
                  <a:cubicBezTo>
                    <a:pt x="284" y="8961"/>
                    <a:pt x="371" y="9048"/>
                    <a:pt x="487" y="9048"/>
                  </a:cubicBezTo>
                  <a:lnTo>
                    <a:pt x="515" y="9048"/>
                  </a:lnTo>
                  <a:cubicBezTo>
                    <a:pt x="631" y="9019"/>
                    <a:pt x="718" y="8918"/>
                    <a:pt x="703" y="8802"/>
                  </a:cubicBezTo>
                  <a:lnTo>
                    <a:pt x="573" y="7878"/>
                  </a:lnTo>
                  <a:lnTo>
                    <a:pt x="573" y="7878"/>
                  </a:lnTo>
                  <a:cubicBezTo>
                    <a:pt x="1964" y="9467"/>
                    <a:pt x="3921" y="10294"/>
                    <a:pt x="5902" y="10294"/>
                  </a:cubicBezTo>
                  <a:cubicBezTo>
                    <a:pt x="7252" y="10294"/>
                    <a:pt x="8612" y="9910"/>
                    <a:pt x="9812" y="9120"/>
                  </a:cubicBezTo>
                  <a:cubicBezTo>
                    <a:pt x="12757" y="7171"/>
                    <a:pt x="13825" y="3331"/>
                    <a:pt x="12295" y="141"/>
                  </a:cubicBezTo>
                  <a:cubicBezTo>
                    <a:pt x="12255" y="41"/>
                    <a:pt x="12177" y="0"/>
                    <a:pt x="12099" y="0"/>
                  </a:cubicBez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65" name="Google Shape;17165;p87"/>
            <p:cNvSpPr/>
            <p:nvPr/>
          </p:nvSpPr>
          <p:spPr>
            <a:xfrm>
              <a:off x="2276348" y="1981809"/>
              <a:ext cx="361793" cy="268704"/>
            </a:xfrm>
            <a:custGeom>
              <a:avLst/>
              <a:gdLst/>
              <a:ahLst/>
              <a:cxnLst/>
              <a:rect l="l" t="t" r="r" b="b"/>
              <a:pathLst>
                <a:path w="13801" h="10250" extrusionOk="0">
                  <a:moveTo>
                    <a:pt x="7918" y="1"/>
                  </a:moveTo>
                  <a:cubicBezTo>
                    <a:pt x="6569" y="1"/>
                    <a:pt x="5210" y="385"/>
                    <a:pt x="4013" y="1177"/>
                  </a:cubicBezTo>
                  <a:cubicBezTo>
                    <a:pt x="1069" y="3126"/>
                    <a:pt x="0" y="6937"/>
                    <a:pt x="1516" y="10141"/>
                  </a:cubicBezTo>
                  <a:cubicBezTo>
                    <a:pt x="1559" y="10217"/>
                    <a:pt x="1628" y="10249"/>
                    <a:pt x="1698" y="10249"/>
                  </a:cubicBezTo>
                  <a:cubicBezTo>
                    <a:pt x="1841" y="10249"/>
                    <a:pt x="1988" y="10114"/>
                    <a:pt x="1920" y="9939"/>
                  </a:cubicBezTo>
                  <a:cubicBezTo>
                    <a:pt x="1487" y="9059"/>
                    <a:pt x="1271" y="8091"/>
                    <a:pt x="1271" y="7110"/>
                  </a:cubicBezTo>
                  <a:cubicBezTo>
                    <a:pt x="1271" y="4338"/>
                    <a:pt x="2989" y="1855"/>
                    <a:pt x="5587" y="874"/>
                  </a:cubicBezTo>
                  <a:cubicBezTo>
                    <a:pt x="6347" y="591"/>
                    <a:pt x="7136" y="454"/>
                    <a:pt x="7917" y="454"/>
                  </a:cubicBezTo>
                  <a:cubicBezTo>
                    <a:pt x="9805" y="454"/>
                    <a:pt x="11648" y="1255"/>
                    <a:pt x="12935" y="2736"/>
                  </a:cubicBezTo>
                  <a:lnTo>
                    <a:pt x="12169" y="2476"/>
                  </a:lnTo>
                  <a:cubicBezTo>
                    <a:pt x="12143" y="2468"/>
                    <a:pt x="12118" y="2464"/>
                    <a:pt x="12095" y="2464"/>
                  </a:cubicBezTo>
                  <a:cubicBezTo>
                    <a:pt x="11874" y="2464"/>
                    <a:pt x="11790" y="2803"/>
                    <a:pt x="12025" y="2895"/>
                  </a:cubicBezTo>
                  <a:lnTo>
                    <a:pt x="13498" y="3386"/>
                  </a:lnTo>
                  <a:cubicBezTo>
                    <a:pt x="13526" y="3386"/>
                    <a:pt x="13541" y="3400"/>
                    <a:pt x="13570" y="3400"/>
                  </a:cubicBezTo>
                  <a:cubicBezTo>
                    <a:pt x="13700" y="3400"/>
                    <a:pt x="13801" y="3270"/>
                    <a:pt x="13786" y="3140"/>
                  </a:cubicBezTo>
                  <a:lnTo>
                    <a:pt x="13541" y="1422"/>
                  </a:lnTo>
                  <a:cubicBezTo>
                    <a:pt x="13528" y="1280"/>
                    <a:pt x="13425" y="1216"/>
                    <a:pt x="13322" y="1216"/>
                  </a:cubicBezTo>
                  <a:cubicBezTo>
                    <a:pt x="13195" y="1216"/>
                    <a:pt x="13068" y="1313"/>
                    <a:pt x="13108" y="1480"/>
                  </a:cubicBezTo>
                  <a:lnTo>
                    <a:pt x="13238" y="2389"/>
                  </a:lnTo>
                  <a:cubicBezTo>
                    <a:pt x="11841" y="821"/>
                    <a:pt x="9889" y="1"/>
                    <a:pt x="7918" y="1"/>
                  </a:cubicBez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166" name="Google Shape;17166;p87"/>
          <p:cNvGrpSpPr/>
          <p:nvPr/>
        </p:nvGrpSpPr>
        <p:grpSpPr>
          <a:xfrm>
            <a:off x="2774354" y="2009990"/>
            <a:ext cx="372017" cy="316310"/>
            <a:chOff x="2774354" y="2009990"/>
            <a:chExt cx="372017" cy="316310"/>
          </a:xfrm>
        </p:grpSpPr>
        <p:sp>
          <p:nvSpPr>
            <p:cNvPr id="17167" name="Google Shape;17167;p87"/>
            <p:cNvSpPr/>
            <p:nvPr/>
          </p:nvSpPr>
          <p:spPr>
            <a:xfrm>
              <a:off x="2948055" y="2090995"/>
              <a:ext cx="191134" cy="174094"/>
            </a:xfrm>
            <a:custGeom>
              <a:avLst/>
              <a:gdLst/>
              <a:ahLst/>
              <a:cxnLst/>
              <a:rect l="l" t="t" r="r" b="b"/>
              <a:pathLst>
                <a:path w="7291" h="6641" extrusionOk="0">
                  <a:moveTo>
                    <a:pt x="4591" y="0"/>
                  </a:moveTo>
                  <a:lnTo>
                    <a:pt x="3191" y="1068"/>
                  </a:lnTo>
                  <a:lnTo>
                    <a:pt x="2021" y="679"/>
                  </a:lnTo>
                  <a:lnTo>
                    <a:pt x="0" y="2324"/>
                  </a:lnTo>
                  <a:lnTo>
                    <a:pt x="3118" y="6640"/>
                  </a:lnTo>
                  <a:lnTo>
                    <a:pt x="7290" y="3667"/>
                  </a:lnTo>
                  <a:lnTo>
                    <a:pt x="4591" y="0"/>
                  </a:lnTo>
                  <a:close/>
                </a:path>
              </a:pathLst>
            </a:custGeom>
            <a:solidFill>
              <a:srgbClr val="F4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68" name="Google Shape;17168;p87"/>
            <p:cNvSpPr/>
            <p:nvPr/>
          </p:nvSpPr>
          <p:spPr>
            <a:xfrm>
              <a:off x="3033568" y="2009990"/>
              <a:ext cx="112803" cy="206889"/>
            </a:xfrm>
            <a:custGeom>
              <a:avLst/>
              <a:gdLst/>
              <a:ahLst/>
              <a:cxnLst/>
              <a:rect l="l" t="t" r="r" b="b"/>
              <a:pathLst>
                <a:path w="4303" h="7892" extrusionOk="0">
                  <a:moveTo>
                    <a:pt x="4302" y="1"/>
                  </a:moveTo>
                  <a:lnTo>
                    <a:pt x="131" y="2960"/>
                  </a:lnTo>
                  <a:cubicBezTo>
                    <a:pt x="30" y="3032"/>
                    <a:pt x="1" y="3177"/>
                    <a:pt x="87" y="3278"/>
                  </a:cubicBezTo>
                  <a:lnTo>
                    <a:pt x="3581" y="7810"/>
                  </a:lnTo>
                  <a:cubicBezTo>
                    <a:pt x="3631" y="7861"/>
                    <a:pt x="3696" y="7892"/>
                    <a:pt x="3761" y="7892"/>
                  </a:cubicBezTo>
                  <a:cubicBezTo>
                    <a:pt x="3809" y="7892"/>
                    <a:pt x="3856" y="7876"/>
                    <a:pt x="3898" y="7839"/>
                  </a:cubicBezTo>
                  <a:lnTo>
                    <a:pt x="4302" y="7522"/>
                  </a:lnTo>
                  <a:lnTo>
                    <a:pt x="4302" y="1"/>
                  </a:lnTo>
                  <a:close/>
                </a:path>
              </a:pathLst>
            </a:custGeom>
            <a:solidFill>
              <a:srgbClr val="A0AF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69" name="Google Shape;17169;p87"/>
            <p:cNvSpPr/>
            <p:nvPr/>
          </p:nvSpPr>
          <p:spPr>
            <a:xfrm>
              <a:off x="3110404" y="2165524"/>
              <a:ext cx="35600" cy="51355"/>
            </a:xfrm>
            <a:custGeom>
              <a:avLst/>
              <a:gdLst/>
              <a:ahLst/>
              <a:cxnLst/>
              <a:rect l="l" t="t" r="r" b="b"/>
              <a:pathLst>
                <a:path w="1358" h="1959" extrusionOk="0">
                  <a:moveTo>
                    <a:pt x="1357" y="1"/>
                  </a:moveTo>
                  <a:lnTo>
                    <a:pt x="0" y="1040"/>
                  </a:lnTo>
                  <a:lnTo>
                    <a:pt x="650" y="1877"/>
                  </a:lnTo>
                  <a:cubicBezTo>
                    <a:pt x="692" y="1928"/>
                    <a:pt x="758" y="1959"/>
                    <a:pt x="823" y="1959"/>
                  </a:cubicBezTo>
                  <a:cubicBezTo>
                    <a:pt x="870" y="1959"/>
                    <a:pt x="917" y="1943"/>
                    <a:pt x="953" y="1906"/>
                  </a:cubicBezTo>
                  <a:lnTo>
                    <a:pt x="1357" y="1589"/>
                  </a:lnTo>
                  <a:lnTo>
                    <a:pt x="1357" y="1"/>
                  </a:lnTo>
                  <a:close/>
                </a:path>
              </a:pathLst>
            </a:custGeom>
            <a:solidFill>
              <a:srgbClr val="8699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70" name="Google Shape;17170;p87"/>
            <p:cNvSpPr/>
            <p:nvPr/>
          </p:nvSpPr>
          <p:spPr>
            <a:xfrm>
              <a:off x="2960533" y="2148510"/>
              <a:ext cx="145336" cy="96733"/>
            </a:xfrm>
            <a:custGeom>
              <a:avLst/>
              <a:gdLst/>
              <a:ahLst/>
              <a:cxnLst/>
              <a:rect l="l" t="t" r="r" b="b"/>
              <a:pathLst>
                <a:path w="5544" h="3690" extrusionOk="0">
                  <a:moveTo>
                    <a:pt x="636" y="0"/>
                  </a:moveTo>
                  <a:lnTo>
                    <a:pt x="1" y="1169"/>
                  </a:lnTo>
                  <a:lnTo>
                    <a:pt x="4476" y="3609"/>
                  </a:lnTo>
                  <a:cubicBezTo>
                    <a:pt x="4575" y="3663"/>
                    <a:pt x="4682" y="3689"/>
                    <a:pt x="4789" y="3689"/>
                  </a:cubicBezTo>
                  <a:cubicBezTo>
                    <a:pt x="5023" y="3689"/>
                    <a:pt x="5252" y="3563"/>
                    <a:pt x="5371" y="3335"/>
                  </a:cubicBezTo>
                  <a:cubicBezTo>
                    <a:pt x="5544" y="3017"/>
                    <a:pt x="5428" y="2613"/>
                    <a:pt x="5111" y="2440"/>
                  </a:cubicBezTo>
                  <a:lnTo>
                    <a:pt x="636" y="0"/>
                  </a:lnTo>
                  <a:close/>
                </a:path>
              </a:pathLst>
            </a:custGeom>
            <a:solidFill>
              <a:srgbClr val="F8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71" name="Google Shape;17171;p87"/>
            <p:cNvSpPr/>
            <p:nvPr/>
          </p:nvSpPr>
          <p:spPr>
            <a:xfrm>
              <a:off x="3017315" y="2196930"/>
              <a:ext cx="85540" cy="48419"/>
            </a:xfrm>
            <a:custGeom>
              <a:avLst/>
              <a:gdLst/>
              <a:ahLst/>
              <a:cxnLst/>
              <a:rect l="l" t="t" r="r" b="b"/>
              <a:pathLst>
                <a:path w="3263" h="1847" extrusionOk="0">
                  <a:moveTo>
                    <a:pt x="289" y="1"/>
                  </a:moveTo>
                  <a:lnTo>
                    <a:pt x="0" y="506"/>
                  </a:lnTo>
                  <a:lnTo>
                    <a:pt x="2310" y="1762"/>
                  </a:lnTo>
                  <a:cubicBezTo>
                    <a:pt x="2412" y="1820"/>
                    <a:pt x="2522" y="1847"/>
                    <a:pt x="2630" y="1847"/>
                  </a:cubicBezTo>
                  <a:cubicBezTo>
                    <a:pt x="2901" y="1847"/>
                    <a:pt x="3159" y="1676"/>
                    <a:pt x="3262" y="1387"/>
                  </a:cubicBezTo>
                  <a:lnTo>
                    <a:pt x="3262" y="1387"/>
                  </a:lnTo>
                  <a:cubicBezTo>
                    <a:pt x="3187" y="1410"/>
                    <a:pt x="3112" y="1421"/>
                    <a:pt x="3039" y="1421"/>
                  </a:cubicBezTo>
                  <a:cubicBezTo>
                    <a:pt x="2929" y="1421"/>
                    <a:pt x="2824" y="1395"/>
                    <a:pt x="2728" y="1343"/>
                  </a:cubicBezTo>
                  <a:lnTo>
                    <a:pt x="289" y="1"/>
                  </a:lnTo>
                  <a:close/>
                </a:path>
              </a:pathLst>
            </a:custGeom>
            <a:solidFill>
              <a:srgbClr val="F4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72" name="Google Shape;17172;p87"/>
            <p:cNvSpPr/>
            <p:nvPr/>
          </p:nvSpPr>
          <p:spPr>
            <a:xfrm>
              <a:off x="2933663" y="2173467"/>
              <a:ext cx="145336" cy="96733"/>
            </a:xfrm>
            <a:custGeom>
              <a:avLst/>
              <a:gdLst/>
              <a:ahLst/>
              <a:cxnLst/>
              <a:rect l="l" t="t" r="r" b="b"/>
              <a:pathLst>
                <a:path w="5544" h="3690" extrusionOk="0">
                  <a:moveTo>
                    <a:pt x="636" y="1"/>
                  </a:moveTo>
                  <a:lnTo>
                    <a:pt x="1" y="1170"/>
                  </a:lnTo>
                  <a:lnTo>
                    <a:pt x="4476" y="3610"/>
                  </a:lnTo>
                  <a:cubicBezTo>
                    <a:pt x="4575" y="3664"/>
                    <a:pt x="4682" y="3690"/>
                    <a:pt x="4789" y="3690"/>
                  </a:cubicBezTo>
                  <a:cubicBezTo>
                    <a:pt x="5023" y="3690"/>
                    <a:pt x="5252" y="3564"/>
                    <a:pt x="5371" y="3336"/>
                  </a:cubicBezTo>
                  <a:cubicBezTo>
                    <a:pt x="5544" y="3018"/>
                    <a:pt x="5428" y="2614"/>
                    <a:pt x="5111" y="2441"/>
                  </a:cubicBezTo>
                  <a:lnTo>
                    <a:pt x="636" y="1"/>
                  </a:lnTo>
                  <a:close/>
                </a:path>
              </a:pathLst>
            </a:custGeom>
            <a:solidFill>
              <a:srgbClr val="F8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73" name="Google Shape;17173;p87"/>
            <p:cNvSpPr/>
            <p:nvPr/>
          </p:nvSpPr>
          <p:spPr>
            <a:xfrm>
              <a:off x="2999515" y="2228361"/>
              <a:ext cx="76102" cy="41603"/>
            </a:xfrm>
            <a:custGeom>
              <a:avLst/>
              <a:gdLst/>
              <a:ahLst/>
              <a:cxnLst/>
              <a:rect l="l" t="t" r="r" b="b"/>
              <a:pathLst>
                <a:path w="2903" h="1587" extrusionOk="0">
                  <a:moveTo>
                    <a:pt x="260" y="0"/>
                  </a:moveTo>
                  <a:lnTo>
                    <a:pt x="1" y="448"/>
                  </a:lnTo>
                  <a:lnTo>
                    <a:pt x="1949" y="1501"/>
                  </a:lnTo>
                  <a:cubicBezTo>
                    <a:pt x="2053" y="1559"/>
                    <a:pt x="2163" y="1586"/>
                    <a:pt x="2272" y="1586"/>
                  </a:cubicBezTo>
                  <a:cubicBezTo>
                    <a:pt x="2542" y="1586"/>
                    <a:pt x="2799" y="1419"/>
                    <a:pt x="2902" y="1140"/>
                  </a:cubicBezTo>
                  <a:lnTo>
                    <a:pt x="2902" y="1140"/>
                  </a:lnTo>
                  <a:cubicBezTo>
                    <a:pt x="2816" y="1180"/>
                    <a:pt x="2724" y="1199"/>
                    <a:pt x="2631" y="1199"/>
                  </a:cubicBezTo>
                  <a:cubicBezTo>
                    <a:pt x="2522" y="1199"/>
                    <a:pt x="2412" y="1173"/>
                    <a:pt x="2310" y="1126"/>
                  </a:cubicBezTo>
                  <a:lnTo>
                    <a:pt x="260" y="0"/>
                  </a:lnTo>
                  <a:close/>
                </a:path>
              </a:pathLst>
            </a:custGeom>
            <a:solidFill>
              <a:srgbClr val="F4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74" name="Google Shape;17174;p87"/>
            <p:cNvSpPr/>
            <p:nvPr/>
          </p:nvSpPr>
          <p:spPr>
            <a:xfrm>
              <a:off x="2906425" y="2198450"/>
              <a:ext cx="145729" cy="96733"/>
            </a:xfrm>
            <a:custGeom>
              <a:avLst/>
              <a:gdLst/>
              <a:ahLst/>
              <a:cxnLst/>
              <a:rect l="l" t="t" r="r" b="b"/>
              <a:pathLst>
                <a:path w="5559" h="3690" extrusionOk="0">
                  <a:moveTo>
                    <a:pt x="650" y="1"/>
                  </a:moveTo>
                  <a:lnTo>
                    <a:pt x="0" y="1170"/>
                  </a:lnTo>
                  <a:lnTo>
                    <a:pt x="4490" y="3610"/>
                  </a:lnTo>
                  <a:cubicBezTo>
                    <a:pt x="4590" y="3664"/>
                    <a:pt x="4698" y="3690"/>
                    <a:pt x="4806" y="3690"/>
                  </a:cubicBezTo>
                  <a:cubicBezTo>
                    <a:pt x="5039" y="3690"/>
                    <a:pt x="5266" y="3567"/>
                    <a:pt x="5385" y="3350"/>
                  </a:cubicBezTo>
                  <a:cubicBezTo>
                    <a:pt x="5558" y="3018"/>
                    <a:pt x="5443" y="2613"/>
                    <a:pt x="5125" y="2440"/>
                  </a:cubicBezTo>
                  <a:lnTo>
                    <a:pt x="650" y="1"/>
                  </a:lnTo>
                  <a:close/>
                </a:path>
              </a:pathLst>
            </a:custGeom>
            <a:solidFill>
              <a:srgbClr val="F8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75" name="Google Shape;17175;p87"/>
            <p:cNvSpPr/>
            <p:nvPr/>
          </p:nvSpPr>
          <p:spPr>
            <a:xfrm>
              <a:off x="2982108" y="2259007"/>
              <a:ext cx="66245" cy="36150"/>
            </a:xfrm>
            <a:custGeom>
              <a:avLst/>
              <a:gdLst/>
              <a:ahLst/>
              <a:cxnLst/>
              <a:rect l="l" t="t" r="r" b="b"/>
              <a:pathLst>
                <a:path w="2527" h="1379" extrusionOk="0">
                  <a:moveTo>
                    <a:pt x="260" y="0"/>
                  </a:moveTo>
                  <a:lnTo>
                    <a:pt x="1" y="433"/>
                  </a:lnTo>
                  <a:lnTo>
                    <a:pt x="1603" y="1300"/>
                  </a:lnTo>
                  <a:cubicBezTo>
                    <a:pt x="1703" y="1354"/>
                    <a:pt x="1810" y="1379"/>
                    <a:pt x="1915" y="1379"/>
                  </a:cubicBezTo>
                  <a:cubicBezTo>
                    <a:pt x="2175" y="1379"/>
                    <a:pt x="2424" y="1224"/>
                    <a:pt x="2527" y="968"/>
                  </a:cubicBezTo>
                  <a:lnTo>
                    <a:pt x="2527" y="968"/>
                  </a:lnTo>
                  <a:cubicBezTo>
                    <a:pt x="2452" y="999"/>
                    <a:pt x="2369" y="1014"/>
                    <a:pt x="2285" y="1014"/>
                  </a:cubicBezTo>
                  <a:cubicBezTo>
                    <a:pt x="2174" y="1014"/>
                    <a:pt x="2062" y="988"/>
                    <a:pt x="1964" y="939"/>
                  </a:cubicBezTo>
                  <a:lnTo>
                    <a:pt x="260" y="0"/>
                  </a:lnTo>
                  <a:close/>
                </a:path>
              </a:pathLst>
            </a:custGeom>
            <a:solidFill>
              <a:srgbClr val="F4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76" name="Google Shape;17176;p87"/>
            <p:cNvSpPr/>
            <p:nvPr/>
          </p:nvSpPr>
          <p:spPr>
            <a:xfrm>
              <a:off x="2879555" y="2223800"/>
              <a:ext cx="145729" cy="96655"/>
            </a:xfrm>
            <a:custGeom>
              <a:avLst/>
              <a:gdLst/>
              <a:ahLst/>
              <a:cxnLst/>
              <a:rect l="l" t="t" r="r" b="b"/>
              <a:pathLst>
                <a:path w="5559" h="3687" extrusionOk="0">
                  <a:moveTo>
                    <a:pt x="636" y="1"/>
                  </a:moveTo>
                  <a:lnTo>
                    <a:pt x="0" y="1156"/>
                  </a:lnTo>
                  <a:lnTo>
                    <a:pt x="4475" y="3610"/>
                  </a:lnTo>
                  <a:cubicBezTo>
                    <a:pt x="4572" y="3662"/>
                    <a:pt x="4676" y="3687"/>
                    <a:pt x="4780" y="3687"/>
                  </a:cubicBezTo>
                  <a:cubicBezTo>
                    <a:pt x="5018" y="3687"/>
                    <a:pt x="5254" y="3557"/>
                    <a:pt x="5385" y="3335"/>
                  </a:cubicBezTo>
                  <a:cubicBezTo>
                    <a:pt x="5558" y="3018"/>
                    <a:pt x="5428" y="2614"/>
                    <a:pt x="5111" y="2440"/>
                  </a:cubicBezTo>
                  <a:lnTo>
                    <a:pt x="636" y="1"/>
                  </a:lnTo>
                  <a:close/>
                </a:path>
              </a:pathLst>
            </a:custGeom>
            <a:solidFill>
              <a:srgbClr val="F8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77" name="Google Shape;17177;p87"/>
            <p:cNvSpPr/>
            <p:nvPr/>
          </p:nvSpPr>
          <p:spPr>
            <a:xfrm>
              <a:off x="2964701" y="2288132"/>
              <a:ext cx="56782" cy="32323"/>
            </a:xfrm>
            <a:custGeom>
              <a:avLst/>
              <a:gdLst/>
              <a:ahLst/>
              <a:cxnLst/>
              <a:rect l="l" t="t" r="r" b="b"/>
              <a:pathLst>
                <a:path w="2166" h="1233" extrusionOk="0">
                  <a:moveTo>
                    <a:pt x="275" y="1"/>
                  </a:moveTo>
                  <a:lnTo>
                    <a:pt x="0" y="477"/>
                  </a:lnTo>
                  <a:lnTo>
                    <a:pt x="1227" y="1156"/>
                  </a:lnTo>
                  <a:cubicBezTo>
                    <a:pt x="1324" y="1208"/>
                    <a:pt x="1428" y="1233"/>
                    <a:pt x="1532" y="1233"/>
                  </a:cubicBezTo>
                  <a:cubicBezTo>
                    <a:pt x="1770" y="1233"/>
                    <a:pt x="2006" y="1103"/>
                    <a:pt x="2137" y="881"/>
                  </a:cubicBezTo>
                  <a:cubicBezTo>
                    <a:pt x="2151" y="853"/>
                    <a:pt x="2166" y="824"/>
                    <a:pt x="2166" y="795"/>
                  </a:cubicBezTo>
                  <a:lnTo>
                    <a:pt x="2166" y="795"/>
                  </a:lnTo>
                  <a:cubicBezTo>
                    <a:pt x="2097" y="818"/>
                    <a:pt x="2025" y="829"/>
                    <a:pt x="1953" y="829"/>
                  </a:cubicBezTo>
                  <a:cubicBezTo>
                    <a:pt x="1845" y="829"/>
                    <a:pt x="1736" y="803"/>
                    <a:pt x="1632" y="752"/>
                  </a:cubicBezTo>
                  <a:lnTo>
                    <a:pt x="275" y="1"/>
                  </a:lnTo>
                  <a:close/>
                </a:path>
              </a:pathLst>
            </a:custGeom>
            <a:solidFill>
              <a:srgbClr val="F4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78" name="Google Shape;17178;p87"/>
            <p:cNvSpPr/>
            <p:nvPr/>
          </p:nvSpPr>
          <p:spPr>
            <a:xfrm>
              <a:off x="2791761" y="2103080"/>
              <a:ext cx="185445" cy="168064"/>
            </a:xfrm>
            <a:custGeom>
              <a:avLst/>
              <a:gdLst/>
              <a:ahLst/>
              <a:cxnLst/>
              <a:rect l="l" t="t" r="r" b="b"/>
              <a:pathLst>
                <a:path w="7074" h="6411" extrusionOk="0">
                  <a:moveTo>
                    <a:pt x="2209" y="1"/>
                  </a:moveTo>
                  <a:lnTo>
                    <a:pt x="0" y="3985"/>
                  </a:lnTo>
                  <a:lnTo>
                    <a:pt x="4519" y="6410"/>
                  </a:lnTo>
                  <a:lnTo>
                    <a:pt x="7074" y="1733"/>
                  </a:lnTo>
                  <a:lnTo>
                    <a:pt x="4836" y="780"/>
                  </a:lnTo>
                  <a:cubicBezTo>
                    <a:pt x="4815" y="773"/>
                    <a:pt x="4793" y="770"/>
                    <a:pt x="4773" y="770"/>
                  </a:cubicBezTo>
                  <a:cubicBezTo>
                    <a:pt x="4753" y="770"/>
                    <a:pt x="4735" y="773"/>
                    <a:pt x="4721" y="780"/>
                  </a:cubicBezTo>
                  <a:lnTo>
                    <a:pt x="3811" y="882"/>
                  </a:lnTo>
                  <a:cubicBezTo>
                    <a:pt x="3768" y="882"/>
                    <a:pt x="3725" y="882"/>
                    <a:pt x="3682" y="853"/>
                  </a:cubicBezTo>
                  <a:lnTo>
                    <a:pt x="2209" y="1"/>
                  </a:lnTo>
                  <a:close/>
                </a:path>
              </a:pathLst>
            </a:custGeom>
            <a:solidFill>
              <a:srgbClr val="F8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79" name="Google Shape;17179;p87"/>
            <p:cNvSpPr/>
            <p:nvPr/>
          </p:nvSpPr>
          <p:spPr>
            <a:xfrm>
              <a:off x="2774354" y="2035734"/>
              <a:ext cx="114691" cy="198316"/>
            </a:xfrm>
            <a:custGeom>
              <a:avLst/>
              <a:gdLst/>
              <a:ahLst/>
              <a:cxnLst/>
              <a:rect l="l" t="t" r="r" b="b"/>
              <a:pathLst>
                <a:path w="4375" h="7565" extrusionOk="0">
                  <a:moveTo>
                    <a:pt x="0" y="0"/>
                  </a:moveTo>
                  <a:lnTo>
                    <a:pt x="0" y="6785"/>
                  </a:lnTo>
                  <a:lnTo>
                    <a:pt x="1271" y="7536"/>
                  </a:lnTo>
                  <a:cubicBezTo>
                    <a:pt x="1308" y="7554"/>
                    <a:pt x="1350" y="7564"/>
                    <a:pt x="1392" y="7564"/>
                  </a:cubicBezTo>
                  <a:cubicBezTo>
                    <a:pt x="1480" y="7564"/>
                    <a:pt x="1568" y="7522"/>
                    <a:pt x="1617" y="7435"/>
                  </a:cubicBezTo>
                  <a:lnTo>
                    <a:pt x="4302" y="2787"/>
                  </a:lnTo>
                  <a:cubicBezTo>
                    <a:pt x="4374" y="2671"/>
                    <a:pt x="4331" y="2512"/>
                    <a:pt x="4216" y="244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8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80" name="Google Shape;17180;p87"/>
            <p:cNvSpPr/>
            <p:nvPr/>
          </p:nvSpPr>
          <p:spPr>
            <a:xfrm>
              <a:off x="2774354" y="2035734"/>
              <a:ext cx="88580" cy="185445"/>
            </a:xfrm>
            <a:custGeom>
              <a:avLst/>
              <a:gdLst/>
              <a:ahLst/>
              <a:cxnLst/>
              <a:rect l="l" t="t" r="r" b="b"/>
              <a:pathLst>
                <a:path w="3379" h="7074" extrusionOk="0">
                  <a:moveTo>
                    <a:pt x="0" y="0"/>
                  </a:moveTo>
                  <a:lnTo>
                    <a:pt x="0" y="6785"/>
                  </a:lnTo>
                  <a:lnTo>
                    <a:pt x="506" y="7074"/>
                  </a:lnTo>
                  <a:lnTo>
                    <a:pt x="3378" y="194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D81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81" name="Google Shape;17181;p87"/>
            <p:cNvSpPr/>
            <p:nvPr/>
          </p:nvSpPr>
          <p:spPr>
            <a:xfrm>
              <a:off x="2774354" y="2175381"/>
              <a:ext cx="54894" cy="58669"/>
            </a:xfrm>
            <a:custGeom>
              <a:avLst/>
              <a:gdLst/>
              <a:ahLst/>
              <a:cxnLst/>
              <a:rect l="l" t="t" r="r" b="b"/>
              <a:pathLst>
                <a:path w="2094" h="2238" extrusionOk="0">
                  <a:moveTo>
                    <a:pt x="0" y="0"/>
                  </a:moveTo>
                  <a:lnTo>
                    <a:pt x="0" y="1458"/>
                  </a:lnTo>
                  <a:lnTo>
                    <a:pt x="1271" y="2209"/>
                  </a:lnTo>
                  <a:cubicBezTo>
                    <a:pt x="1308" y="2227"/>
                    <a:pt x="1350" y="2237"/>
                    <a:pt x="1392" y="2237"/>
                  </a:cubicBezTo>
                  <a:cubicBezTo>
                    <a:pt x="1480" y="2237"/>
                    <a:pt x="1568" y="2195"/>
                    <a:pt x="1617" y="2108"/>
                  </a:cubicBezTo>
                  <a:lnTo>
                    <a:pt x="2094" y="128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82" name="Google Shape;17182;p87"/>
            <p:cNvSpPr/>
            <p:nvPr/>
          </p:nvSpPr>
          <p:spPr>
            <a:xfrm>
              <a:off x="2774354" y="2175381"/>
              <a:ext cx="28784" cy="45798"/>
            </a:xfrm>
            <a:custGeom>
              <a:avLst/>
              <a:gdLst/>
              <a:ahLst/>
              <a:cxnLst/>
              <a:rect l="l" t="t" r="r" b="b"/>
              <a:pathLst>
                <a:path w="1098" h="1747" extrusionOk="0">
                  <a:moveTo>
                    <a:pt x="0" y="0"/>
                  </a:moveTo>
                  <a:lnTo>
                    <a:pt x="0" y="1458"/>
                  </a:lnTo>
                  <a:lnTo>
                    <a:pt x="506" y="1747"/>
                  </a:lnTo>
                  <a:lnTo>
                    <a:pt x="1098" y="66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A70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83" name="Google Shape;17183;p87"/>
            <p:cNvSpPr/>
            <p:nvPr/>
          </p:nvSpPr>
          <p:spPr>
            <a:xfrm>
              <a:off x="2829983" y="2199105"/>
              <a:ext cx="78357" cy="62811"/>
            </a:xfrm>
            <a:custGeom>
              <a:avLst/>
              <a:gdLst/>
              <a:ahLst/>
              <a:cxnLst/>
              <a:rect l="l" t="t" r="r" b="b"/>
              <a:pathLst>
                <a:path w="2989" h="2396" extrusionOk="0">
                  <a:moveTo>
                    <a:pt x="2228" y="0"/>
                  </a:moveTo>
                  <a:cubicBezTo>
                    <a:pt x="2096" y="0"/>
                    <a:pt x="1963" y="40"/>
                    <a:pt x="1848" y="120"/>
                  </a:cubicBezTo>
                  <a:lnTo>
                    <a:pt x="376" y="1188"/>
                  </a:lnTo>
                  <a:cubicBezTo>
                    <a:pt x="73" y="1405"/>
                    <a:pt x="0" y="1823"/>
                    <a:pt x="217" y="2112"/>
                  </a:cubicBezTo>
                  <a:cubicBezTo>
                    <a:pt x="349" y="2297"/>
                    <a:pt x="556" y="2396"/>
                    <a:pt x="767" y="2396"/>
                  </a:cubicBezTo>
                  <a:cubicBezTo>
                    <a:pt x="901" y="2396"/>
                    <a:pt x="1037" y="2355"/>
                    <a:pt x="1155" y="2271"/>
                  </a:cubicBezTo>
                  <a:lnTo>
                    <a:pt x="2628" y="1203"/>
                  </a:lnTo>
                  <a:cubicBezTo>
                    <a:pt x="2916" y="986"/>
                    <a:pt x="2989" y="553"/>
                    <a:pt x="2758" y="264"/>
                  </a:cubicBezTo>
                  <a:cubicBezTo>
                    <a:pt x="2627" y="91"/>
                    <a:pt x="2429" y="0"/>
                    <a:pt x="2228" y="0"/>
                  </a:cubicBezTo>
                  <a:close/>
                </a:path>
              </a:pathLst>
            </a:custGeom>
            <a:solidFill>
              <a:srgbClr val="F4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84" name="Google Shape;17184;p87"/>
            <p:cNvSpPr/>
            <p:nvPr/>
          </p:nvSpPr>
          <p:spPr>
            <a:xfrm>
              <a:off x="2833390" y="2200337"/>
              <a:ext cx="74949" cy="61579"/>
            </a:xfrm>
            <a:custGeom>
              <a:avLst/>
              <a:gdLst/>
              <a:ahLst/>
              <a:cxnLst/>
              <a:rect l="l" t="t" r="r" b="b"/>
              <a:pathLst>
                <a:path w="2859" h="2349" extrusionOk="0">
                  <a:moveTo>
                    <a:pt x="2353" y="1"/>
                  </a:moveTo>
                  <a:cubicBezTo>
                    <a:pt x="2454" y="290"/>
                    <a:pt x="2368" y="607"/>
                    <a:pt x="2122" y="780"/>
                  </a:cubicBezTo>
                  <a:lnTo>
                    <a:pt x="650" y="1849"/>
                  </a:lnTo>
                  <a:cubicBezTo>
                    <a:pt x="533" y="1939"/>
                    <a:pt x="393" y="1984"/>
                    <a:pt x="252" y="1984"/>
                  </a:cubicBezTo>
                  <a:cubicBezTo>
                    <a:pt x="167" y="1984"/>
                    <a:pt x="82" y="1968"/>
                    <a:pt x="0" y="1935"/>
                  </a:cubicBezTo>
                  <a:lnTo>
                    <a:pt x="0" y="1935"/>
                  </a:lnTo>
                  <a:cubicBezTo>
                    <a:pt x="114" y="2201"/>
                    <a:pt x="365" y="2348"/>
                    <a:pt x="622" y="2348"/>
                  </a:cubicBezTo>
                  <a:cubicBezTo>
                    <a:pt x="756" y="2348"/>
                    <a:pt x="892" y="2308"/>
                    <a:pt x="1011" y="2224"/>
                  </a:cubicBezTo>
                  <a:lnTo>
                    <a:pt x="2483" y="1156"/>
                  </a:lnTo>
                  <a:cubicBezTo>
                    <a:pt x="2786" y="939"/>
                    <a:pt x="2859" y="521"/>
                    <a:pt x="2628" y="217"/>
                  </a:cubicBezTo>
                  <a:cubicBezTo>
                    <a:pt x="2555" y="116"/>
                    <a:pt x="2454" y="44"/>
                    <a:pt x="2353" y="1"/>
                  </a:cubicBezTo>
                  <a:close/>
                </a:path>
              </a:pathLst>
            </a:custGeom>
            <a:solidFill>
              <a:srgbClr val="E5EB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85" name="Google Shape;17185;p87"/>
            <p:cNvSpPr/>
            <p:nvPr/>
          </p:nvSpPr>
          <p:spPr>
            <a:xfrm>
              <a:off x="2859868" y="2226815"/>
              <a:ext cx="69653" cy="56546"/>
            </a:xfrm>
            <a:custGeom>
              <a:avLst/>
              <a:gdLst/>
              <a:ahLst/>
              <a:cxnLst/>
              <a:rect l="l" t="t" r="r" b="b"/>
              <a:pathLst>
                <a:path w="2657" h="2157" extrusionOk="0">
                  <a:moveTo>
                    <a:pt x="1904" y="0"/>
                  </a:moveTo>
                  <a:cubicBezTo>
                    <a:pt x="1766" y="0"/>
                    <a:pt x="1626" y="43"/>
                    <a:pt x="1502" y="131"/>
                  </a:cubicBezTo>
                  <a:lnTo>
                    <a:pt x="376" y="940"/>
                  </a:lnTo>
                  <a:cubicBezTo>
                    <a:pt x="73" y="1156"/>
                    <a:pt x="1" y="1589"/>
                    <a:pt x="232" y="1892"/>
                  </a:cubicBezTo>
                  <a:cubicBezTo>
                    <a:pt x="362" y="2066"/>
                    <a:pt x="561" y="2156"/>
                    <a:pt x="761" y="2156"/>
                  </a:cubicBezTo>
                  <a:cubicBezTo>
                    <a:pt x="893" y="2156"/>
                    <a:pt x="1026" y="2117"/>
                    <a:pt x="1141" y="2037"/>
                  </a:cubicBezTo>
                  <a:lnTo>
                    <a:pt x="2282" y="1199"/>
                  </a:lnTo>
                  <a:cubicBezTo>
                    <a:pt x="2585" y="983"/>
                    <a:pt x="2657" y="550"/>
                    <a:pt x="2426" y="261"/>
                  </a:cubicBezTo>
                  <a:cubicBezTo>
                    <a:pt x="2298" y="90"/>
                    <a:pt x="2104" y="0"/>
                    <a:pt x="1904" y="0"/>
                  </a:cubicBezTo>
                  <a:close/>
                </a:path>
              </a:pathLst>
            </a:custGeom>
            <a:solidFill>
              <a:srgbClr val="F4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86" name="Google Shape;17186;p87"/>
            <p:cNvSpPr/>
            <p:nvPr/>
          </p:nvSpPr>
          <p:spPr>
            <a:xfrm>
              <a:off x="2863669" y="2227968"/>
              <a:ext cx="65852" cy="55392"/>
            </a:xfrm>
            <a:custGeom>
              <a:avLst/>
              <a:gdLst/>
              <a:ahLst/>
              <a:cxnLst/>
              <a:rect l="l" t="t" r="r" b="b"/>
              <a:pathLst>
                <a:path w="2512" h="2113" extrusionOk="0">
                  <a:moveTo>
                    <a:pt x="2007" y="1"/>
                  </a:moveTo>
                  <a:lnTo>
                    <a:pt x="2007" y="1"/>
                  </a:lnTo>
                  <a:cubicBezTo>
                    <a:pt x="2122" y="289"/>
                    <a:pt x="2021" y="607"/>
                    <a:pt x="1776" y="795"/>
                  </a:cubicBezTo>
                  <a:lnTo>
                    <a:pt x="635" y="1617"/>
                  </a:lnTo>
                  <a:cubicBezTo>
                    <a:pt x="520" y="1697"/>
                    <a:pt x="382" y="1739"/>
                    <a:pt x="247" y="1739"/>
                  </a:cubicBezTo>
                  <a:cubicBezTo>
                    <a:pt x="162" y="1739"/>
                    <a:pt x="78" y="1723"/>
                    <a:pt x="0" y="1690"/>
                  </a:cubicBezTo>
                  <a:lnTo>
                    <a:pt x="0" y="1690"/>
                  </a:lnTo>
                  <a:cubicBezTo>
                    <a:pt x="15" y="1747"/>
                    <a:pt x="44" y="1805"/>
                    <a:pt x="87" y="1848"/>
                  </a:cubicBezTo>
                  <a:cubicBezTo>
                    <a:pt x="217" y="2022"/>
                    <a:pt x="416" y="2112"/>
                    <a:pt x="616" y="2112"/>
                  </a:cubicBezTo>
                  <a:cubicBezTo>
                    <a:pt x="748" y="2112"/>
                    <a:pt x="881" y="2073"/>
                    <a:pt x="996" y="1993"/>
                  </a:cubicBezTo>
                  <a:lnTo>
                    <a:pt x="2151" y="1155"/>
                  </a:lnTo>
                  <a:cubicBezTo>
                    <a:pt x="2440" y="939"/>
                    <a:pt x="2512" y="506"/>
                    <a:pt x="2281" y="217"/>
                  </a:cubicBezTo>
                  <a:cubicBezTo>
                    <a:pt x="2209" y="116"/>
                    <a:pt x="2108" y="44"/>
                    <a:pt x="2007" y="1"/>
                  </a:cubicBezTo>
                  <a:close/>
                </a:path>
              </a:pathLst>
            </a:custGeom>
            <a:solidFill>
              <a:srgbClr val="E5EB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87" name="Google Shape;17187;p87"/>
            <p:cNvSpPr/>
            <p:nvPr/>
          </p:nvSpPr>
          <p:spPr>
            <a:xfrm>
              <a:off x="2889779" y="2254734"/>
              <a:ext cx="60950" cy="50097"/>
            </a:xfrm>
            <a:custGeom>
              <a:avLst/>
              <a:gdLst/>
              <a:ahLst/>
              <a:cxnLst/>
              <a:rect l="l" t="t" r="r" b="b"/>
              <a:pathLst>
                <a:path w="2325" h="1911" extrusionOk="0">
                  <a:moveTo>
                    <a:pt x="1565" y="0"/>
                  </a:moveTo>
                  <a:cubicBezTo>
                    <a:pt x="1432" y="0"/>
                    <a:pt x="1299" y="40"/>
                    <a:pt x="1184" y="120"/>
                  </a:cubicBezTo>
                  <a:lnTo>
                    <a:pt x="361" y="697"/>
                  </a:lnTo>
                  <a:cubicBezTo>
                    <a:pt x="72" y="914"/>
                    <a:pt x="0" y="1333"/>
                    <a:pt x="217" y="1636"/>
                  </a:cubicBezTo>
                  <a:cubicBezTo>
                    <a:pt x="346" y="1817"/>
                    <a:pt x="547" y="1910"/>
                    <a:pt x="750" y="1910"/>
                  </a:cubicBezTo>
                  <a:cubicBezTo>
                    <a:pt x="887" y="1910"/>
                    <a:pt x="1024" y="1867"/>
                    <a:pt x="1141" y="1780"/>
                  </a:cubicBezTo>
                  <a:lnTo>
                    <a:pt x="1963" y="1203"/>
                  </a:lnTo>
                  <a:cubicBezTo>
                    <a:pt x="2252" y="972"/>
                    <a:pt x="2324" y="553"/>
                    <a:pt x="2108" y="264"/>
                  </a:cubicBezTo>
                  <a:cubicBezTo>
                    <a:pt x="1969" y="90"/>
                    <a:pt x="1767" y="0"/>
                    <a:pt x="1565" y="0"/>
                  </a:cubicBezTo>
                  <a:close/>
                </a:path>
              </a:pathLst>
            </a:custGeom>
            <a:solidFill>
              <a:srgbClr val="F4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88" name="Google Shape;17188;p87"/>
            <p:cNvSpPr/>
            <p:nvPr/>
          </p:nvSpPr>
          <p:spPr>
            <a:xfrm>
              <a:off x="2893187" y="2255599"/>
              <a:ext cx="57542" cy="49468"/>
            </a:xfrm>
            <a:custGeom>
              <a:avLst/>
              <a:gdLst/>
              <a:ahLst/>
              <a:cxnLst/>
              <a:rect l="l" t="t" r="r" b="b"/>
              <a:pathLst>
                <a:path w="2195" h="1887" extrusionOk="0">
                  <a:moveTo>
                    <a:pt x="1660" y="0"/>
                  </a:moveTo>
                  <a:lnTo>
                    <a:pt x="1660" y="0"/>
                  </a:lnTo>
                  <a:cubicBezTo>
                    <a:pt x="1761" y="275"/>
                    <a:pt x="1660" y="592"/>
                    <a:pt x="1429" y="766"/>
                  </a:cubicBezTo>
                  <a:lnTo>
                    <a:pt x="606" y="1357"/>
                  </a:lnTo>
                  <a:cubicBezTo>
                    <a:pt x="491" y="1434"/>
                    <a:pt x="350" y="1479"/>
                    <a:pt x="209" y="1479"/>
                  </a:cubicBezTo>
                  <a:cubicBezTo>
                    <a:pt x="138" y="1479"/>
                    <a:pt x="68" y="1468"/>
                    <a:pt x="0" y="1444"/>
                  </a:cubicBezTo>
                  <a:lnTo>
                    <a:pt x="0" y="1444"/>
                  </a:lnTo>
                  <a:cubicBezTo>
                    <a:pt x="15" y="1502"/>
                    <a:pt x="58" y="1559"/>
                    <a:pt x="87" y="1603"/>
                  </a:cubicBezTo>
                  <a:cubicBezTo>
                    <a:pt x="219" y="1788"/>
                    <a:pt x="426" y="1887"/>
                    <a:pt x="636" y="1887"/>
                  </a:cubicBezTo>
                  <a:cubicBezTo>
                    <a:pt x="771" y="1887"/>
                    <a:pt x="907" y="1846"/>
                    <a:pt x="1025" y="1762"/>
                  </a:cubicBezTo>
                  <a:lnTo>
                    <a:pt x="1833" y="1170"/>
                  </a:lnTo>
                  <a:cubicBezTo>
                    <a:pt x="2137" y="953"/>
                    <a:pt x="2194" y="520"/>
                    <a:pt x="1978" y="231"/>
                  </a:cubicBezTo>
                  <a:cubicBezTo>
                    <a:pt x="1891" y="116"/>
                    <a:pt x="1790" y="44"/>
                    <a:pt x="1660" y="0"/>
                  </a:cubicBezTo>
                  <a:close/>
                </a:path>
              </a:pathLst>
            </a:custGeom>
            <a:solidFill>
              <a:srgbClr val="E5EB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89" name="Google Shape;17189;p87"/>
            <p:cNvSpPr/>
            <p:nvPr/>
          </p:nvSpPr>
          <p:spPr>
            <a:xfrm>
              <a:off x="2919664" y="2281971"/>
              <a:ext cx="52246" cy="44277"/>
            </a:xfrm>
            <a:custGeom>
              <a:avLst/>
              <a:gdLst/>
              <a:ahLst/>
              <a:cxnLst/>
              <a:rect l="l" t="t" r="r" b="b"/>
              <a:pathLst>
                <a:path w="1993" h="1689" extrusionOk="0">
                  <a:moveTo>
                    <a:pt x="1233" y="1"/>
                  </a:moveTo>
                  <a:cubicBezTo>
                    <a:pt x="1100" y="1"/>
                    <a:pt x="967" y="40"/>
                    <a:pt x="852" y="120"/>
                  </a:cubicBezTo>
                  <a:lnTo>
                    <a:pt x="362" y="481"/>
                  </a:lnTo>
                  <a:cubicBezTo>
                    <a:pt x="58" y="698"/>
                    <a:pt x="1" y="1116"/>
                    <a:pt x="217" y="1405"/>
                  </a:cubicBezTo>
                  <a:cubicBezTo>
                    <a:pt x="349" y="1590"/>
                    <a:pt x="551" y="1689"/>
                    <a:pt x="757" y="1689"/>
                  </a:cubicBezTo>
                  <a:cubicBezTo>
                    <a:pt x="889" y="1689"/>
                    <a:pt x="1023" y="1648"/>
                    <a:pt x="1141" y="1564"/>
                  </a:cubicBezTo>
                  <a:lnTo>
                    <a:pt x="1632" y="1203"/>
                  </a:lnTo>
                  <a:cubicBezTo>
                    <a:pt x="1935" y="987"/>
                    <a:pt x="1993" y="553"/>
                    <a:pt x="1762" y="265"/>
                  </a:cubicBezTo>
                  <a:cubicBezTo>
                    <a:pt x="1631" y="91"/>
                    <a:pt x="1433" y="1"/>
                    <a:pt x="1233" y="1"/>
                  </a:cubicBezTo>
                  <a:close/>
                </a:path>
              </a:pathLst>
            </a:custGeom>
            <a:solidFill>
              <a:srgbClr val="F4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90" name="Google Shape;17190;p87"/>
            <p:cNvSpPr/>
            <p:nvPr/>
          </p:nvSpPr>
          <p:spPr>
            <a:xfrm>
              <a:off x="2923072" y="2283229"/>
              <a:ext cx="48839" cy="43071"/>
            </a:xfrm>
            <a:custGeom>
              <a:avLst/>
              <a:gdLst/>
              <a:ahLst/>
              <a:cxnLst/>
              <a:rect l="l" t="t" r="r" b="b"/>
              <a:pathLst>
                <a:path w="1863" h="1643" extrusionOk="0">
                  <a:moveTo>
                    <a:pt x="1343" y="0"/>
                  </a:moveTo>
                  <a:lnTo>
                    <a:pt x="1343" y="0"/>
                  </a:lnTo>
                  <a:cubicBezTo>
                    <a:pt x="1459" y="289"/>
                    <a:pt x="1358" y="606"/>
                    <a:pt x="1112" y="780"/>
                  </a:cubicBezTo>
                  <a:lnTo>
                    <a:pt x="636" y="1141"/>
                  </a:lnTo>
                  <a:cubicBezTo>
                    <a:pt x="520" y="1221"/>
                    <a:pt x="388" y="1262"/>
                    <a:pt x="253" y="1262"/>
                  </a:cubicBezTo>
                  <a:cubicBezTo>
                    <a:pt x="169" y="1262"/>
                    <a:pt x="84" y="1246"/>
                    <a:pt x="1" y="1213"/>
                  </a:cubicBezTo>
                  <a:lnTo>
                    <a:pt x="1" y="1213"/>
                  </a:lnTo>
                  <a:cubicBezTo>
                    <a:pt x="106" y="1482"/>
                    <a:pt x="360" y="1643"/>
                    <a:pt x="624" y="1643"/>
                  </a:cubicBezTo>
                  <a:cubicBezTo>
                    <a:pt x="756" y="1643"/>
                    <a:pt x="891" y="1603"/>
                    <a:pt x="1011" y="1516"/>
                  </a:cubicBezTo>
                  <a:lnTo>
                    <a:pt x="1502" y="1155"/>
                  </a:lnTo>
                  <a:cubicBezTo>
                    <a:pt x="1791" y="939"/>
                    <a:pt x="1863" y="520"/>
                    <a:pt x="1632" y="217"/>
                  </a:cubicBezTo>
                  <a:cubicBezTo>
                    <a:pt x="1560" y="116"/>
                    <a:pt x="1459" y="44"/>
                    <a:pt x="1343" y="0"/>
                  </a:cubicBezTo>
                  <a:close/>
                </a:path>
              </a:pathLst>
            </a:custGeom>
            <a:solidFill>
              <a:srgbClr val="E5EB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91" name="Google Shape;17191;p87"/>
            <p:cNvSpPr/>
            <p:nvPr/>
          </p:nvSpPr>
          <p:spPr>
            <a:xfrm>
              <a:off x="2925353" y="2108768"/>
              <a:ext cx="75709" cy="116211"/>
            </a:xfrm>
            <a:custGeom>
              <a:avLst/>
              <a:gdLst/>
              <a:ahLst/>
              <a:cxnLst/>
              <a:rect l="l" t="t" r="r" b="b"/>
              <a:pathLst>
                <a:path w="2888" h="4433" extrusionOk="0">
                  <a:moveTo>
                    <a:pt x="621" y="1"/>
                  </a:moveTo>
                  <a:cubicBezTo>
                    <a:pt x="520" y="1"/>
                    <a:pt x="433" y="73"/>
                    <a:pt x="404" y="159"/>
                  </a:cubicBezTo>
                  <a:lnTo>
                    <a:pt x="0" y="1776"/>
                  </a:lnTo>
                  <a:lnTo>
                    <a:pt x="0" y="3552"/>
                  </a:lnTo>
                  <a:cubicBezTo>
                    <a:pt x="0" y="4042"/>
                    <a:pt x="404" y="4432"/>
                    <a:pt x="881" y="4432"/>
                  </a:cubicBezTo>
                  <a:cubicBezTo>
                    <a:pt x="1372" y="4432"/>
                    <a:pt x="1776" y="4042"/>
                    <a:pt x="1776" y="3552"/>
                  </a:cubicBezTo>
                  <a:lnTo>
                    <a:pt x="1776" y="2224"/>
                  </a:lnTo>
                  <a:lnTo>
                    <a:pt x="2887" y="1"/>
                  </a:lnTo>
                  <a:close/>
                </a:path>
              </a:pathLst>
            </a:custGeom>
            <a:solidFill>
              <a:srgbClr val="F4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92" name="Google Shape;17192;p87"/>
            <p:cNvSpPr/>
            <p:nvPr/>
          </p:nvSpPr>
          <p:spPr>
            <a:xfrm>
              <a:off x="2925353" y="2108768"/>
              <a:ext cx="32192" cy="116211"/>
            </a:xfrm>
            <a:custGeom>
              <a:avLst/>
              <a:gdLst/>
              <a:ahLst/>
              <a:cxnLst/>
              <a:rect l="l" t="t" r="r" b="b"/>
              <a:pathLst>
                <a:path w="1228" h="4433" extrusionOk="0">
                  <a:moveTo>
                    <a:pt x="621" y="1"/>
                  </a:moveTo>
                  <a:cubicBezTo>
                    <a:pt x="520" y="1"/>
                    <a:pt x="433" y="73"/>
                    <a:pt x="404" y="174"/>
                  </a:cubicBezTo>
                  <a:lnTo>
                    <a:pt x="0" y="1776"/>
                  </a:lnTo>
                  <a:lnTo>
                    <a:pt x="0" y="3552"/>
                  </a:lnTo>
                  <a:cubicBezTo>
                    <a:pt x="0" y="4042"/>
                    <a:pt x="404" y="4432"/>
                    <a:pt x="895" y="4432"/>
                  </a:cubicBezTo>
                  <a:cubicBezTo>
                    <a:pt x="996" y="4432"/>
                    <a:pt x="1112" y="4418"/>
                    <a:pt x="1227" y="4374"/>
                  </a:cubicBezTo>
                  <a:cubicBezTo>
                    <a:pt x="881" y="4230"/>
                    <a:pt x="664" y="3912"/>
                    <a:pt x="664" y="3552"/>
                  </a:cubicBezTo>
                  <a:lnTo>
                    <a:pt x="664" y="1776"/>
                  </a:lnTo>
                  <a:lnTo>
                    <a:pt x="1112" y="1"/>
                  </a:lnTo>
                  <a:close/>
                </a:path>
              </a:pathLst>
            </a:custGeom>
            <a:solidFill>
              <a:srgbClr val="E5EB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193" name="Google Shape;17193;p87"/>
          <p:cNvGrpSpPr/>
          <p:nvPr/>
        </p:nvGrpSpPr>
        <p:grpSpPr>
          <a:xfrm>
            <a:off x="3722682" y="1981993"/>
            <a:ext cx="375818" cy="372043"/>
            <a:chOff x="3722682" y="1981993"/>
            <a:chExt cx="375818" cy="372043"/>
          </a:xfrm>
        </p:grpSpPr>
        <p:sp>
          <p:nvSpPr>
            <p:cNvPr id="17194" name="Google Shape;17194;p87"/>
            <p:cNvSpPr/>
            <p:nvPr/>
          </p:nvSpPr>
          <p:spPr>
            <a:xfrm>
              <a:off x="3876695" y="1981993"/>
              <a:ext cx="71934" cy="72301"/>
            </a:xfrm>
            <a:custGeom>
              <a:avLst/>
              <a:gdLst/>
              <a:ahLst/>
              <a:cxnLst/>
              <a:rect l="l" t="t" r="r" b="b"/>
              <a:pathLst>
                <a:path w="2744" h="2758" extrusionOk="0">
                  <a:moveTo>
                    <a:pt x="1372" y="1"/>
                  </a:moveTo>
                  <a:cubicBezTo>
                    <a:pt x="607" y="1"/>
                    <a:pt x="1" y="621"/>
                    <a:pt x="1" y="1372"/>
                  </a:cubicBezTo>
                  <a:cubicBezTo>
                    <a:pt x="1" y="2137"/>
                    <a:pt x="607" y="2758"/>
                    <a:pt x="1372" y="2758"/>
                  </a:cubicBezTo>
                  <a:cubicBezTo>
                    <a:pt x="2137" y="2758"/>
                    <a:pt x="2744" y="2137"/>
                    <a:pt x="2744" y="1372"/>
                  </a:cubicBezTo>
                  <a:cubicBezTo>
                    <a:pt x="2744" y="621"/>
                    <a:pt x="2137" y="1"/>
                    <a:pt x="1372" y="1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95" name="Google Shape;17195;p87"/>
            <p:cNvSpPr/>
            <p:nvPr/>
          </p:nvSpPr>
          <p:spPr>
            <a:xfrm>
              <a:off x="3755582" y="2204217"/>
              <a:ext cx="146516" cy="102448"/>
            </a:xfrm>
            <a:custGeom>
              <a:avLst/>
              <a:gdLst/>
              <a:ahLst/>
              <a:cxnLst/>
              <a:rect l="l" t="t" r="r" b="b"/>
              <a:pathLst>
                <a:path w="5589" h="3908" extrusionOk="0">
                  <a:moveTo>
                    <a:pt x="2788" y="1"/>
                  </a:moveTo>
                  <a:cubicBezTo>
                    <a:pt x="2672" y="1"/>
                    <a:pt x="2557" y="77"/>
                    <a:pt x="2557" y="228"/>
                  </a:cubicBezTo>
                  <a:lnTo>
                    <a:pt x="2557" y="2047"/>
                  </a:lnTo>
                  <a:lnTo>
                    <a:pt x="1445" y="2047"/>
                  </a:lnTo>
                  <a:cubicBezTo>
                    <a:pt x="1113" y="2047"/>
                    <a:pt x="796" y="2235"/>
                    <a:pt x="637" y="2538"/>
                  </a:cubicBezTo>
                  <a:lnTo>
                    <a:pt x="117" y="3548"/>
                  </a:lnTo>
                  <a:cubicBezTo>
                    <a:pt x="0" y="3733"/>
                    <a:pt x="159" y="3898"/>
                    <a:pt x="319" y="3898"/>
                  </a:cubicBezTo>
                  <a:cubicBezTo>
                    <a:pt x="396" y="3898"/>
                    <a:pt x="474" y="3859"/>
                    <a:pt x="521" y="3765"/>
                  </a:cubicBezTo>
                  <a:lnTo>
                    <a:pt x="1041" y="2754"/>
                  </a:lnTo>
                  <a:cubicBezTo>
                    <a:pt x="1128" y="2610"/>
                    <a:pt x="1286" y="2509"/>
                    <a:pt x="1445" y="2509"/>
                  </a:cubicBezTo>
                  <a:lnTo>
                    <a:pt x="4130" y="2509"/>
                  </a:lnTo>
                  <a:cubicBezTo>
                    <a:pt x="4303" y="2509"/>
                    <a:pt x="4448" y="2610"/>
                    <a:pt x="4534" y="2754"/>
                  </a:cubicBezTo>
                  <a:lnTo>
                    <a:pt x="5068" y="3765"/>
                  </a:lnTo>
                  <a:cubicBezTo>
                    <a:pt x="5112" y="3866"/>
                    <a:pt x="5190" y="3908"/>
                    <a:pt x="5269" y="3908"/>
                  </a:cubicBezTo>
                  <a:cubicBezTo>
                    <a:pt x="5428" y="3908"/>
                    <a:pt x="5588" y="3741"/>
                    <a:pt x="5473" y="3548"/>
                  </a:cubicBezTo>
                  <a:lnTo>
                    <a:pt x="4939" y="2552"/>
                  </a:lnTo>
                  <a:cubicBezTo>
                    <a:pt x="4780" y="2249"/>
                    <a:pt x="4462" y="2061"/>
                    <a:pt x="4130" y="2061"/>
                  </a:cubicBezTo>
                  <a:lnTo>
                    <a:pt x="3019" y="2061"/>
                  </a:lnTo>
                  <a:lnTo>
                    <a:pt x="3019" y="228"/>
                  </a:lnTo>
                  <a:cubicBezTo>
                    <a:pt x="3019" y="77"/>
                    <a:pt x="2903" y="1"/>
                    <a:pt x="2788" y="1"/>
                  </a:cubicBez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96" name="Google Shape;17196;p87"/>
            <p:cNvSpPr/>
            <p:nvPr/>
          </p:nvSpPr>
          <p:spPr>
            <a:xfrm>
              <a:off x="3848697" y="2066195"/>
              <a:ext cx="129817" cy="66403"/>
            </a:xfrm>
            <a:custGeom>
              <a:avLst/>
              <a:gdLst/>
              <a:ahLst/>
              <a:cxnLst/>
              <a:rect l="l" t="t" r="r" b="b"/>
              <a:pathLst>
                <a:path w="4952" h="2533" extrusionOk="0">
                  <a:moveTo>
                    <a:pt x="2455" y="1"/>
                  </a:moveTo>
                  <a:cubicBezTo>
                    <a:pt x="2339" y="1"/>
                    <a:pt x="2224" y="80"/>
                    <a:pt x="2224" y="239"/>
                  </a:cubicBezTo>
                  <a:lnTo>
                    <a:pt x="2224" y="1134"/>
                  </a:lnTo>
                  <a:lnTo>
                    <a:pt x="1040" y="1134"/>
                  </a:lnTo>
                  <a:cubicBezTo>
                    <a:pt x="780" y="1134"/>
                    <a:pt x="549" y="1278"/>
                    <a:pt x="434" y="1495"/>
                  </a:cubicBezTo>
                  <a:lnTo>
                    <a:pt x="73" y="2173"/>
                  </a:lnTo>
                  <a:cubicBezTo>
                    <a:pt x="1" y="2274"/>
                    <a:pt x="44" y="2433"/>
                    <a:pt x="174" y="2491"/>
                  </a:cubicBezTo>
                  <a:cubicBezTo>
                    <a:pt x="204" y="2508"/>
                    <a:pt x="238" y="2516"/>
                    <a:pt x="273" y="2516"/>
                  </a:cubicBezTo>
                  <a:cubicBezTo>
                    <a:pt x="353" y="2516"/>
                    <a:pt x="437" y="2471"/>
                    <a:pt x="477" y="2390"/>
                  </a:cubicBezTo>
                  <a:lnTo>
                    <a:pt x="838" y="1726"/>
                  </a:lnTo>
                  <a:cubicBezTo>
                    <a:pt x="881" y="1653"/>
                    <a:pt x="953" y="1596"/>
                    <a:pt x="1040" y="1596"/>
                  </a:cubicBezTo>
                  <a:lnTo>
                    <a:pt x="3869" y="1596"/>
                  </a:lnTo>
                  <a:cubicBezTo>
                    <a:pt x="3956" y="1596"/>
                    <a:pt x="4028" y="1653"/>
                    <a:pt x="4072" y="1726"/>
                  </a:cubicBezTo>
                  <a:lnTo>
                    <a:pt x="4432" y="2390"/>
                  </a:lnTo>
                  <a:cubicBezTo>
                    <a:pt x="4481" y="2491"/>
                    <a:pt x="4562" y="2533"/>
                    <a:pt x="4641" y="2533"/>
                  </a:cubicBezTo>
                  <a:cubicBezTo>
                    <a:pt x="4799" y="2533"/>
                    <a:pt x="4952" y="2370"/>
                    <a:pt x="4837" y="2187"/>
                  </a:cubicBezTo>
                  <a:lnTo>
                    <a:pt x="4476" y="1509"/>
                  </a:lnTo>
                  <a:cubicBezTo>
                    <a:pt x="4360" y="1292"/>
                    <a:pt x="4129" y="1148"/>
                    <a:pt x="3869" y="1148"/>
                  </a:cubicBezTo>
                  <a:lnTo>
                    <a:pt x="2686" y="1148"/>
                  </a:lnTo>
                  <a:lnTo>
                    <a:pt x="2686" y="239"/>
                  </a:lnTo>
                  <a:cubicBezTo>
                    <a:pt x="2686" y="80"/>
                    <a:pt x="2570" y="1"/>
                    <a:pt x="2455" y="1"/>
                  </a:cubicBez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97" name="Google Shape;17197;p87"/>
            <p:cNvSpPr/>
            <p:nvPr/>
          </p:nvSpPr>
          <p:spPr>
            <a:xfrm>
              <a:off x="3923227" y="2204217"/>
              <a:ext cx="146909" cy="102370"/>
            </a:xfrm>
            <a:custGeom>
              <a:avLst/>
              <a:gdLst/>
              <a:ahLst/>
              <a:cxnLst/>
              <a:rect l="l" t="t" r="r" b="b"/>
              <a:pathLst>
                <a:path w="5604" h="3905" extrusionOk="0">
                  <a:moveTo>
                    <a:pt x="2802" y="1"/>
                  </a:moveTo>
                  <a:cubicBezTo>
                    <a:pt x="2686" y="1"/>
                    <a:pt x="2571" y="77"/>
                    <a:pt x="2571" y="228"/>
                  </a:cubicBezTo>
                  <a:lnTo>
                    <a:pt x="2571" y="2047"/>
                  </a:lnTo>
                  <a:lnTo>
                    <a:pt x="1459" y="2047"/>
                  </a:lnTo>
                  <a:cubicBezTo>
                    <a:pt x="1127" y="2047"/>
                    <a:pt x="810" y="2235"/>
                    <a:pt x="651" y="2538"/>
                  </a:cubicBezTo>
                  <a:lnTo>
                    <a:pt x="117" y="3548"/>
                  </a:lnTo>
                  <a:cubicBezTo>
                    <a:pt x="0" y="3733"/>
                    <a:pt x="165" y="3904"/>
                    <a:pt x="325" y="3904"/>
                  </a:cubicBezTo>
                  <a:cubicBezTo>
                    <a:pt x="402" y="3904"/>
                    <a:pt x="479" y="3864"/>
                    <a:pt x="521" y="3765"/>
                  </a:cubicBezTo>
                  <a:lnTo>
                    <a:pt x="1055" y="2754"/>
                  </a:lnTo>
                  <a:cubicBezTo>
                    <a:pt x="1142" y="2610"/>
                    <a:pt x="1301" y="2509"/>
                    <a:pt x="1459" y="2509"/>
                  </a:cubicBezTo>
                  <a:lnTo>
                    <a:pt x="4144" y="2509"/>
                  </a:lnTo>
                  <a:cubicBezTo>
                    <a:pt x="4303" y="2509"/>
                    <a:pt x="4462" y="2610"/>
                    <a:pt x="4549" y="2754"/>
                  </a:cubicBezTo>
                  <a:lnTo>
                    <a:pt x="5083" y="3765"/>
                  </a:lnTo>
                  <a:cubicBezTo>
                    <a:pt x="5125" y="3864"/>
                    <a:pt x="5202" y="3904"/>
                    <a:pt x="5279" y="3904"/>
                  </a:cubicBezTo>
                  <a:cubicBezTo>
                    <a:pt x="5439" y="3904"/>
                    <a:pt x="5604" y="3733"/>
                    <a:pt x="5487" y="3548"/>
                  </a:cubicBezTo>
                  <a:lnTo>
                    <a:pt x="4953" y="2552"/>
                  </a:lnTo>
                  <a:cubicBezTo>
                    <a:pt x="4794" y="2249"/>
                    <a:pt x="4476" y="2061"/>
                    <a:pt x="4144" y="2061"/>
                  </a:cubicBezTo>
                  <a:lnTo>
                    <a:pt x="3033" y="2061"/>
                  </a:lnTo>
                  <a:lnTo>
                    <a:pt x="3033" y="228"/>
                  </a:lnTo>
                  <a:cubicBezTo>
                    <a:pt x="3033" y="77"/>
                    <a:pt x="2917" y="1"/>
                    <a:pt x="2802" y="1"/>
                  </a:cubicBez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98" name="Google Shape;17198;p87"/>
            <p:cNvSpPr/>
            <p:nvPr/>
          </p:nvSpPr>
          <p:spPr>
            <a:xfrm>
              <a:off x="3868752" y="1983513"/>
              <a:ext cx="71934" cy="70781"/>
            </a:xfrm>
            <a:custGeom>
              <a:avLst/>
              <a:gdLst/>
              <a:ahLst/>
              <a:cxnLst/>
              <a:rect l="l" t="t" r="r" b="b"/>
              <a:pathLst>
                <a:path w="2744" h="2700" extrusionOk="0">
                  <a:moveTo>
                    <a:pt x="1300" y="0"/>
                  </a:moveTo>
                  <a:lnTo>
                    <a:pt x="1300" y="0"/>
                  </a:lnTo>
                  <a:cubicBezTo>
                    <a:pt x="391" y="260"/>
                    <a:pt x="1" y="1314"/>
                    <a:pt x="520" y="2079"/>
                  </a:cubicBezTo>
                  <a:cubicBezTo>
                    <a:pt x="786" y="2489"/>
                    <a:pt x="1224" y="2700"/>
                    <a:pt x="1665" y="2700"/>
                  </a:cubicBezTo>
                  <a:cubicBezTo>
                    <a:pt x="2063" y="2700"/>
                    <a:pt x="2463" y="2529"/>
                    <a:pt x="2744" y="2180"/>
                  </a:cubicBezTo>
                  <a:lnTo>
                    <a:pt x="2744" y="2180"/>
                  </a:lnTo>
                  <a:cubicBezTo>
                    <a:pt x="2614" y="2223"/>
                    <a:pt x="2484" y="2238"/>
                    <a:pt x="2368" y="2238"/>
                  </a:cubicBezTo>
                  <a:cubicBezTo>
                    <a:pt x="1213" y="2238"/>
                    <a:pt x="564" y="895"/>
                    <a:pt x="1300" y="0"/>
                  </a:cubicBez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99" name="Google Shape;17199;p87"/>
            <p:cNvSpPr/>
            <p:nvPr/>
          </p:nvSpPr>
          <p:spPr>
            <a:xfrm>
              <a:off x="3804814" y="2143949"/>
              <a:ext cx="47711" cy="48105"/>
            </a:xfrm>
            <a:custGeom>
              <a:avLst/>
              <a:gdLst/>
              <a:ahLst/>
              <a:cxnLst/>
              <a:rect l="l" t="t" r="r" b="b"/>
              <a:pathLst>
                <a:path w="1820" h="1835" extrusionOk="0">
                  <a:moveTo>
                    <a:pt x="910" y="1"/>
                  </a:moveTo>
                  <a:cubicBezTo>
                    <a:pt x="404" y="1"/>
                    <a:pt x="0" y="420"/>
                    <a:pt x="0" y="925"/>
                  </a:cubicBezTo>
                  <a:cubicBezTo>
                    <a:pt x="0" y="1430"/>
                    <a:pt x="404" y="1834"/>
                    <a:pt x="910" y="1834"/>
                  </a:cubicBezTo>
                  <a:cubicBezTo>
                    <a:pt x="1415" y="1834"/>
                    <a:pt x="1819" y="1430"/>
                    <a:pt x="1819" y="925"/>
                  </a:cubicBezTo>
                  <a:cubicBezTo>
                    <a:pt x="1819" y="420"/>
                    <a:pt x="1415" y="1"/>
                    <a:pt x="910" y="1"/>
                  </a:cubicBezTo>
                  <a:close/>
                </a:path>
              </a:pathLst>
            </a:custGeom>
            <a:solidFill>
              <a:srgbClr val="8C9E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00" name="Google Shape;17200;p87"/>
            <p:cNvSpPr/>
            <p:nvPr/>
          </p:nvSpPr>
          <p:spPr>
            <a:xfrm>
              <a:off x="3799125" y="2145102"/>
              <a:ext cx="48078" cy="47056"/>
            </a:xfrm>
            <a:custGeom>
              <a:avLst/>
              <a:gdLst/>
              <a:ahLst/>
              <a:cxnLst/>
              <a:rect l="l" t="t" r="r" b="b"/>
              <a:pathLst>
                <a:path w="1834" h="1795" extrusionOk="0">
                  <a:moveTo>
                    <a:pt x="867" y="0"/>
                  </a:moveTo>
                  <a:lnTo>
                    <a:pt x="867" y="0"/>
                  </a:lnTo>
                  <a:cubicBezTo>
                    <a:pt x="261" y="159"/>
                    <a:pt x="1" y="866"/>
                    <a:pt x="347" y="1386"/>
                  </a:cubicBezTo>
                  <a:cubicBezTo>
                    <a:pt x="528" y="1657"/>
                    <a:pt x="818" y="1795"/>
                    <a:pt x="1110" y="1795"/>
                  </a:cubicBezTo>
                  <a:cubicBezTo>
                    <a:pt x="1378" y="1795"/>
                    <a:pt x="1647" y="1679"/>
                    <a:pt x="1834" y="1444"/>
                  </a:cubicBezTo>
                  <a:lnTo>
                    <a:pt x="1834" y="1444"/>
                  </a:lnTo>
                  <a:cubicBezTo>
                    <a:pt x="1747" y="1473"/>
                    <a:pt x="1675" y="1487"/>
                    <a:pt x="1589" y="1487"/>
                  </a:cubicBezTo>
                  <a:cubicBezTo>
                    <a:pt x="1582" y="1487"/>
                    <a:pt x="1576" y="1487"/>
                    <a:pt x="1570" y="1487"/>
                  </a:cubicBezTo>
                  <a:cubicBezTo>
                    <a:pt x="802" y="1487"/>
                    <a:pt x="380" y="602"/>
                    <a:pt x="867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01" name="Google Shape;17201;p87"/>
            <p:cNvSpPr/>
            <p:nvPr/>
          </p:nvSpPr>
          <p:spPr>
            <a:xfrm>
              <a:off x="3972458" y="2143949"/>
              <a:ext cx="48078" cy="48105"/>
            </a:xfrm>
            <a:custGeom>
              <a:avLst/>
              <a:gdLst/>
              <a:ahLst/>
              <a:cxnLst/>
              <a:rect l="l" t="t" r="r" b="b"/>
              <a:pathLst>
                <a:path w="1834" h="1835" extrusionOk="0">
                  <a:moveTo>
                    <a:pt x="924" y="1"/>
                  </a:moveTo>
                  <a:cubicBezTo>
                    <a:pt x="419" y="1"/>
                    <a:pt x="0" y="420"/>
                    <a:pt x="0" y="925"/>
                  </a:cubicBezTo>
                  <a:cubicBezTo>
                    <a:pt x="0" y="1430"/>
                    <a:pt x="419" y="1834"/>
                    <a:pt x="924" y="1834"/>
                  </a:cubicBezTo>
                  <a:cubicBezTo>
                    <a:pt x="1429" y="1834"/>
                    <a:pt x="1833" y="1430"/>
                    <a:pt x="1833" y="925"/>
                  </a:cubicBezTo>
                  <a:cubicBezTo>
                    <a:pt x="1833" y="420"/>
                    <a:pt x="1429" y="1"/>
                    <a:pt x="924" y="1"/>
                  </a:cubicBezTo>
                  <a:close/>
                </a:path>
              </a:pathLst>
            </a:custGeom>
            <a:solidFill>
              <a:srgbClr val="8C9E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02" name="Google Shape;17202;p87"/>
            <p:cNvSpPr/>
            <p:nvPr/>
          </p:nvSpPr>
          <p:spPr>
            <a:xfrm>
              <a:off x="3967163" y="2145102"/>
              <a:ext cx="48078" cy="47056"/>
            </a:xfrm>
            <a:custGeom>
              <a:avLst/>
              <a:gdLst/>
              <a:ahLst/>
              <a:cxnLst/>
              <a:rect l="l" t="t" r="r" b="b"/>
              <a:pathLst>
                <a:path w="1834" h="1795" extrusionOk="0">
                  <a:moveTo>
                    <a:pt x="866" y="0"/>
                  </a:moveTo>
                  <a:cubicBezTo>
                    <a:pt x="260" y="159"/>
                    <a:pt x="0" y="866"/>
                    <a:pt x="346" y="1386"/>
                  </a:cubicBezTo>
                  <a:cubicBezTo>
                    <a:pt x="527" y="1657"/>
                    <a:pt x="818" y="1795"/>
                    <a:pt x="1110" y="1795"/>
                  </a:cubicBezTo>
                  <a:cubicBezTo>
                    <a:pt x="1378" y="1795"/>
                    <a:pt x="1647" y="1679"/>
                    <a:pt x="1833" y="1444"/>
                  </a:cubicBezTo>
                  <a:lnTo>
                    <a:pt x="1833" y="1444"/>
                  </a:lnTo>
                  <a:cubicBezTo>
                    <a:pt x="1747" y="1473"/>
                    <a:pt x="1660" y="1487"/>
                    <a:pt x="1588" y="1487"/>
                  </a:cubicBezTo>
                  <a:cubicBezTo>
                    <a:pt x="1582" y="1487"/>
                    <a:pt x="1575" y="1487"/>
                    <a:pt x="1569" y="1487"/>
                  </a:cubicBezTo>
                  <a:cubicBezTo>
                    <a:pt x="802" y="1487"/>
                    <a:pt x="379" y="602"/>
                    <a:pt x="866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03" name="Google Shape;17203;p87"/>
            <p:cNvSpPr/>
            <p:nvPr/>
          </p:nvSpPr>
          <p:spPr>
            <a:xfrm>
              <a:off x="3726850" y="2318043"/>
              <a:ext cx="35967" cy="35967"/>
            </a:xfrm>
            <a:custGeom>
              <a:avLst/>
              <a:gdLst/>
              <a:ahLst/>
              <a:cxnLst/>
              <a:rect l="l" t="t" r="r" b="b"/>
              <a:pathLst>
                <a:path w="1372" h="1372" extrusionOk="0">
                  <a:moveTo>
                    <a:pt x="679" y="0"/>
                  </a:moveTo>
                  <a:cubicBezTo>
                    <a:pt x="304" y="0"/>
                    <a:pt x="0" y="303"/>
                    <a:pt x="0" y="693"/>
                  </a:cubicBezTo>
                  <a:cubicBezTo>
                    <a:pt x="0" y="1068"/>
                    <a:pt x="304" y="1372"/>
                    <a:pt x="679" y="1372"/>
                  </a:cubicBezTo>
                  <a:cubicBezTo>
                    <a:pt x="1054" y="1372"/>
                    <a:pt x="1372" y="1068"/>
                    <a:pt x="1372" y="693"/>
                  </a:cubicBezTo>
                  <a:cubicBezTo>
                    <a:pt x="1372" y="303"/>
                    <a:pt x="1054" y="0"/>
                    <a:pt x="679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04" name="Google Shape;17204;p87"/>
            <p:cNvSpPr/>
            <p:nvPr/>
          </p:nvSpPr>
          <p:spPr>
            <a:xfrm>
              <a:off x="3722682" y="2318803"/>
              <a:ext cx="35993" cy="35233"/>
            </a:xfrm>
            <a:custGeom>
              <a:avLst/>
              <a:gdLst/>
              <a:ahLst/>
              <a:cxnLst/>
              <a:rect l="l" t="t" r="r" b="b"/>
              <a:pathLst>
                <a:path w="1373" h="1344" extrusionOk="0">
                  <a:moveTo>
                    <a:pt x="650" y="0"/>
                  </a:moveTo>
                  <a:lnTo>
                    <a:pt x="650" y="0"/>
                  </a:lnTo>
                  <a:cubicBezTo>
                    <a:pt x="188" y="116"/>
                    <a:pt x="1" y="650"/>
                    <a:pt x="246" y="1039"/>
                  </a:cubicBezTo>
                  <a:cubicBezTo>
                    <a:pt x="381" y="1242"/>
                    <a:pt x="602" y="1343"/>
                    <a:pt x="823" y="1343"/>
                  </a:cubicBezTo>
                  <a:cubicBezTo>
                    <a:pt x="1028" y="1343"/>
                    <a:pt x="1233" y="1256"/>
                    <a:pt x="1372" y="1083"/>
                  </a:cubicBezTo>
                  <a:lnTo>
                    <a:pt x="1372" y="1083"/>
                  </a:lnTo>
                  <a:cubicBezTo>
                    <a:pt x="1300" y="1097"/>
                    <a:pt x="1242" y="1112"/>
                    <a:pt x="1184" y="1112"/>
                  </a:cubicBezTo>
                  <a:cubicBezTo>
                    <a:pt x="1178" y="1112"/>
                    <a:pt x="1172" y="1112"/>
                    <a:pt x="1166" y="1112"/>
                  </a:cubicBezTo>
                  <a:cubicBezTo>
                    <a:pt x="600" y="1112"/>
                    <a:pt x="279" y="443"/>
                    <a:pt x="650" y="0"/>
                  </a:cubicBezTo>
                  <a:close/>
                </a:path>
              </a:pathLst>
            </a:custGeom>
            <a:solidFill>
              <a:srgbClr val="A9BA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05" name="Google Shape;17205;p87"/>
            <p:cNvSpPr/>
            <p:nvPr/>
          </p:nvSpPr>
          <p:spPr>
            <a:xfrm>
              <a:off x="3894495" y="2318043"/>
              <a:ext cx="35967" cy="35967"/>
            </a:xfrm>
            <a:custGeom>
              <a:avLst/>
              <a:gdLst/>
              <a:ahLst/>
              <a:cxnLst/>
              <a:rect l="l" t="t" r="r" b="b"/>
              <a:pathLst>
                <a:path w="1372" h="1372" extrusionOk="0">
                  <a:moveTo>
                    <a:pt x="693" y="0"/>
                  </a:moveTo>
                  <a:cubicBezTo>
                    <a:pt x="318" y="0"/>
                    <a:pt x="0" y="303"/>
                    <a:pt x="0" y="693"/>
                  </a:cubicBezTo>
                  <a:cubicBezTo>
                    <a:pt x="0" y="1068"/>
                    <a:pt x="318" y="1372"/>
                    <a:pt x="693" y="1372"/>
                  </a:cubicBezTo>
                  <a:cubicBezTo>
                    <a:pt x="1069" y="1372"/>
                    <a:pt x="1372" y="1068"/>
                    <a:pt x="1372" y="693"/>
                  </a:cubicBezTo>
                  <a:cubicBezTo>
                    <a:pt x="1372" y="303"/>
                    <a:pt x="1069" y="0"/>
                    <a:pt x="693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06" name="Google Shape;17206;p87"/>
            <p:cNvSpPr/>
            <p:nvPr/>
          </p:nvSpPr>
          <p:spPr>
            <a:xfrm>
              <a:off x="3890327" y="2318803"/>
              <a:ext cx="35967" cy="35233"/>
            </a:xfrm>
            <a:custGeom>
              <a:avLst/>
              <a:gdLst/>
              <a:ahLst/>
              <a:cxnLst/>
              <a:rect l="l" t="t" r="r" b="b"/>
              <a:pathLst>
                <a:path w="1372" h="1344" extrusionOk="0">
                  <a:moveTo>
                    <a:pt x="650" y="0"/>
                  </a:moveTo>
                  <a:lnTo>
                    <a:pt x="650" y="0"/>
                  </a:lnTo>
                  <a:cubicBezTo>
                    <a:pt x="203" y="116"/>
                    <a:pt x="1" y="650"/>
                    <a:pt x="260" y="1039"/>
                  </a:cubicBezTo>
                  <a:cubicBezTo>
                    <a:pt x="395" y="1242"/>
                    <a:pt x="612" y="1343"/>
                    <a:pt x="830" y="1343"/>
                  </a:cubicBezTo>
                  <a:cubicBezTo>
                    <a:pt x="1031" y="1343"/>
                    <a:pt x="1233" y="1256"/>
                    <a:pt x="1372" y="1083"/>
                  </a:cubicBezTo>
                  <a:lnTo>
                    <a:pt x="1372" y="1083"/>
                  </a:lnTo>
                  <a:cubicBezTo>
                    <a:pt x="1314" y="1097"/>
                    <a:pt x="1257" y="1112"/>
                    <a:pt x="1199" y="1112"/>
                  </a:cubicBezTo>
                  <a:cubicBezTo>
                    <a:pt x="1193" y="1112"/>
                    <a:pt x="1187" y="1112"/>
                    <a:pt x="1181" y="1112"/>
                  </a:cubicBezTo>
                  <a:cubicBezTo>
                    <a:pt x="614" y="1112"/>
                    <a:pt x="293" y="443"/>
                    <a:pt x="650" y="0"/>
                  </a:cubicBezTo>
                  <a:close/>
                </a:path>
              </a:pathLst>
            </a:custGeom>
            <a:solidFill>
              <a:srgbClr val="A9BA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07" name="Google Shape;17207;p87"/>
            <p:cNvSpPr/>
            <p:nvPr/>
          </p:nvSpPr>
          <p:spPr>
            <a:xfrm>
              <a:off x="4062507" y="2318043"/>
              <a:ext cx="35993" cy="35967"/>
            </a:xfrm>
            <a:custGeom>
              <a:avLst/>
              <a:gdLst/>
              <a:ahLst/>
              <a:cxnLst/>
              <a:rect l="l" t="t" r="r" b="b"/>
              <a:pathLst>
                <a:path w="1373" h="1372" extrusionOk="0">
                  <a:moveTo>
                    <a:pt x="694" y="0"/>
                  </a:moveTo>
                  <a:cubicBezTo>
                    <a:pt x="318" y="0"/>
                    <a:pt x="1" y="303"/>
                    <a:pt x="1" y="693"/>
                  </a:cubicBezTo>
                  <a:cubicBezTo>
                    <a:pt x="1" y="1068"/>
                    <a:pt x="318" y="1372"/>
                    <a:pt x="694" y="1372"/>
                  </a:cubicBezTo>
                  <a:cubicBezTo>
                    <a:pt x="1069" y="1372"/>
                    <a:pt x="1372" y="1068"/>
                    <a:pt x="1372" y="693"/>
                  </a:cubicBezTo>
                  <a:cubicBezTo>
                    <a:pt x="1372" y="303"/>
                    <a:pt x="1069" y="0"/>
                    <a:pt x="694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08" name="Google Shape;17208;p87"/>
            <p:cNvSpPr/>
            <p:nvPr/>
          </p:nvSpPr>
          <p:spPr>
            <a:xfrm>
              <a:off x="4058339" y="2318803"/>
              <a:ext cx="35993" cy="35233"/>
            </a:xfrm>
            <a:custGeom>
              <a:avLst/>
              <a:gdLst/>
              <a:ahLst/>
              <a:cxnLst/>
              <a:rect l="l" t="t" r="r" b="b"/>
              <a:pathLst>
                <a:path w="1373" h="1344" extrusionOk="0">
                  <a:moveTo>
                    <a:pt x="651" y="0"/>
                  </a:moveTo>
                  <a:cubicBezTo>
                    <a:pt x="203" y="116"/>
                    <a:pt x="1" y="650"/>
                    <a:pt x="261" y="1039"/>
                  </a:cubicBezTo>
                  <a:cubicBezTo>
                    <a:pt x="396" y="1242"/>
                    <a:pt x="612" y="1343"/>
                    <a:pt x="830" y="1343"/>
                  </a:cubicBezTo>
                  <a:cubicBezTo>
                    <a:pt x="1031" y="1343"/>
                    <a:pt x="1234" y="1256"/>
                    <a:pt x="1372" y="1083"/>
                  </a:cubicBezTo>
                  <a:lnTo>
                    <a:pt x="1372" y="1083"/>
                  </a:lnTo>
                  <a:cubicBezTo>
                    <a:pt x="1315" y="1097"/>
                    <a:pt x="1257" y="1112"/>
                    <a:pt x="1199" y="1112"/>
                  </a:cubicBezTo>
                  <a:cubicBezTo>
                    <a:pt x="1193" y="1112"/>
                    <a:pt x="1187" y="1112"/>
                    <a:pt x="1181" y="1112"/>
                  </a:cubicBezTo>
                  <a:cubicBezTo>
                    <a:pt x="601" y="1112"/>
                    <a:pt x="293" y="443"/>
                    <a:pt x="651" y="0"/>
                  </a:cubicBezTo>
                  <a:close/>
                </a:path>
              </a:pathLst>
            </a:custGeom>
            <a:solidFill>
              <a:srgbClr val="A9BA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209" name="Google Shape;17209;p87"/>
          <p:cNvGrpSpPr/>
          <p:nvPr/>
        </p:nvGrpSpPr>
        <p:grpSpPr>
          <a:xfrm>
            <a:off x="4201394" y="1981809"/>
            <a:ext cx="373538" cy="372305"/>
            <a:chOff x="4201394" y="1981809"/>
            <a:chExt cx="373538" cy="372305"/>
          </a:xfrm>
        </p:grpSpPr>
        <p:sp>
          <p:nvSpPr>
            <p:cNvPr id="17210" name="Google Shape;17210;p87"/>
            <p:cNvSpPr/>
            <p:nvPr/>
          </p:nvSpPr>
          <p:spPr>
            <a:xfrm>
              <a:off x="4308876" y="2188619"/>
              <a:ext cx="59429" cy="59823"/>
            </a:xfrm>
            <a:custGeom>
              <a:avLst/>
              <a:gdLst/>
              <a:ahLst/>
              <a:cxnLst/>
              <a:rect l="l" t="t" r="r" b="b"/>
              <a:pathLst>
                <a:path w="2267" h="2282" extrusionOk="0">
                  <a:moveTo>
                    <a:pt x="1400" y="0"/>
                  </a:moveTo>
                  <a:lnTo>
                    <a:pt x="0" y="1415"/>
                  </a:lnTo>
                  <a:cubicBezTo>
                    <a:pt x="101" y="1429"/>
                    <a:pt x="202" y="1473"/>
                    <a:pt x="275" y="1545"/>
                  </a:cubicBezTo>
                  <a:lnTo>
                    <a:pt x="722" y="1992"/>
                  </a:lnTo>
                  <a:cubicBezTo>
                    <a:pt x="794" y="2079"/>
                    <a:pt x="852" y="2166"/>
                    <a:pt x="866" y="2281"/>
                  </a:cubicBezTo>
                  <a:lnTo>
                    <a:pt x="2267" y="881"/>
                  </a:lnTo>
                  <a:cubicBezTo>
                    <a:pt x="1935" y="636"/>
                    <a:pt x="1646" y="332"/>
                    <a:pt x="1400" y="0"/>
                  </a:cubicBezTo>
                  <a:close/>
                </a:path>
              </a:pathLst>
            </a:custGeom>
            <a:solidFill>
              <a:srgbClr val="EA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11" name="Google Shape;17211;p87"/>
            <p:cNvSpPr/>
            <p:nvPr/>
          </p:nvSpPr>
          <p:spPr>
            <a:xfrm>
              <a:off x="4309243" y="2188619"/>
              <a:ext cx="48078" cy="59823"/>
            </a:xfrm>
            <a:custGeom>
              <a:avLst/>
              <a:gdLst/>
              <a:ahLst/>
              <a:cxnLst/>
              <a:rect l="l" t="t" r="r" b="b"/>
              <a:pathLst>
                <a:path w="1834" h="2282" extrusionOk="0">
                  <a:moveTo>
                    <a:pt x="1401" y="0"/>
                  </a:moveTo>
                  <a:lnTo>
                    <a:pt x="1" y="1415"/>
                  </a:lnTo>
                  <a:cubicBezTo>
                    <a:pt x="102" y="1429"/>
                    <a:pt x="203" y="1473"/>
                    <a:pt x="275" y="1545"/>
                  </a:cubicBezTo>
                  <a:lnTo>
                    <a:pt x="722" y="1992"/>
                  </a:lnTo>
                  <a:cubicBezTo>
                    <a:pt x="795" y="2079"/>
                    <a:pt x="852" y="2166"/>
                    <a:pt x="867" y="2281"/>
                  </a:cubicBezTo>
                  <a:lnTo>
                    <a:pt x="1386" y="1747"/>
                  </a:lnTo>
                  <a:lnTo>
                    <a:pt x="1199" y="1545"/>
                  </a:lnTo>
                  <a:lnTo>
                    <a:pt x="1184" y="1545"/>
                  </a:lnTo>
                  <a:cubicBezTo>
                    <a:pt x="1069" y="1429"/>
                    <a:pt x="1069" y="1256"/>
                    <a:pt x="1184" y="1141"/>
                  </a:cubicBezTo>
                  <a:lnTo>
                    <a:pt x="1834" y="491"/>
                  </a:lnTo>
                  <a:cubicBezTo>
                    <a:pt x="1675" y="347"/>
                    <a:pt x="1531" y="174"/>
                    <a:pt x="1401" y="0"/>
                  </a:cubicBezTo>
                  <a:close/>
                </a:path>
              </a:pathLst>
            </a:custGeom>
            <a:solidFill>
              <a:srgbClr val="C4C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12" name="Google Shape;17212;p87"/>
            <p:cNvSpPr/>
            <p:nvPr/>
          </p:nvSpPr>
          <p:spPr>
            <a:xfrm>
              <a:off x="4303580" y="1981809"/>
              <a:ext cx="271351" cy="259030"/>
            </a:xfrm>
            <a:custGeom>
              <a:avLst/>
              <a:gdLst/>
              <a:ahLst/>
              <a:cxnLst/>
              <a:rect l="l" t="t" r="r" b="b"/>
              <a:pathLst>
                <a:path w="10351" h="9881" extrusionOk="0">
                  <a:moveTo>
                    <a:pt x="5378" y="1"/>
                  </a:moveTo>
                  <a:cubicBezTo>
                    <a:pt x="4169" y="1"/>
                    <a:pt x="2937" y="449"/>
                    <a:pt x="1934" y="1451"/>
                  </a:cubicBezTo>
                  <a:cubicBezTo>
                    <a:pt x="0" y="3386"/>
                    <a:pt x="0" y="6504"/>
                    <a:pt x="1934" y="8438"/>
                  </a:cubicBezTo>
                  <a:cubicBezTo>
                    <a:pt x="2873" y="9376"/>
                    <a:pt x="4136" y="9880"/>
                    <a:pt x="5423" y="9880"/>
                  </a:cubicBezTo>
                  <a:cubicBezTo>
                    <a:pt x="6056" y="9880"/>
                    <a:pt x="6695" y="9758"/>
                    <a:pt x="7304" y="9506"/>
                  </a:cubicBezTo>
                  <a:cubicBezTo>
                    <a:pt x="9152" y="8741"/>
                    <a:pt x="10350" y="6937"/>
                    <a:pt x="10350" y="4945"/>
                  </a:cubicBezTo>
                  <a:cubicBezTo>
                    <a:pt x="10350" y="1973"/>
                    <a:pt x="7915" y="1"/>
                    <a:pt x="5378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13" name="Google Shape;17213;p87"/>
            <p:cNvSpPr/>
            <p:nvPr/>
          </p:nvSpPr>
          <p:spPr>
            <a:xfrm>
              <a:off x="4298652" y="1982281"/>
              <a:ext cx="158208" cy="258296"/>
            </a:xfrm>
            <a:custGeom>
              <a:avLst/>
              <a:gdLst/>
              <a:ahLst/>
              <a:cxnLst/>
              <a:rect l="l" t="t" r="r" b="b"/>
              <a:pathLst>
                <a:path w="6035" h="9853" extrusionOk="0">
                  <a:moveTo>
                    <a:pt x="5607" y="0"/>
                  </a:moveTo>
                  <a:cubicBezTo>
                    <a:pt x="2908" y="0"/>
                    <a:pt x="679" y="2183"/>
                    <a:pt x="679" y="4927"/>
                  </a:cubicBezTo>
                  <a:cubicBezTo>
                    <a:pt x="679" y="7670"/>
                    <a:pt x="2908" y="9853"/>
                    <a:pt x="5607" y="9853"/>
                  </a:cubicBezTo>
                  <a:cubicBezTo>
                    <a:pt x="5748" y="9853"/>
                    <a:pt x="5891" y="9847"/>
                    <a:pt x="6035" y="9835"/>
                  </a:cubicBezTo>
                  <a:cubicBezTo>
                    <a:pt x="4865" y="9748"/>
                    <a:pt x="3783" y="9243"/>
                    <a:pt x="2960" y="8420"/>
                  </a:cubicBezTo>
                  <a:cubicBezTo>
                    <a:pt x="0" y="5446"/>
                    <a:pt x="1848" y="365"/>
                    <a:pt x="6035" y="19"/>
                  </a:cubicBezTo>
                  <a:cubicBezTo>
                    <a:pt x="5891" y="6"/>
                    <a:pt x="5748" y="0"/>
                    <a:pt x="5607" y="0"/>
                  </a:cubicBezTo>
                  <a:close/>
                </a:path>
              </a:pathLst>
            </a:custGeom>
            <a:solidFill>
              <a:srgbClr val="EA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14" name="Google Shape;17214;p87"/>
            <p:cNvSpPr/>
            <p:nvPr/>
          </p:nvSpPr>
          <p:spPr>
            <a:xfrm>
              <a:off x="4341041" y="2006504"/>
              <a:ext cx="219498" cy="209746"/>
            </a:xfrm>
            <a:custGeom>
              <a:avLst/>
              <a:gdLst/>
              <a:ahLst/>
              <a:cxnLst/>
              <a:rect l="l" t="t" r="r" b="b"/>
              <a:pathLst>
                <a:path w="8373" h="8001" extrusionOk="0">
                  <a:moveTo>
                    <a:pt x="4028" y="0"/>
                  </a:moveTo>
                  <a:cubicBezTo>
                    <a:pt x="1974" y="0"/>
                    <a:pt x="0" y="1597"/>
                    <a:pt x="0" y="4003"/>
                  </a:cubicBezTo>
                  <a:cubicBezTo>
                    <a:pt x="0" y="6404"/>
                    <a:pt x="1968" y="8001"/>
                    <a:pt x="4019" y="8001"/>
                  </a:cubicBezTo>
                  <a:cubicBezTo>
                    <a:pt x="5000" y="8001"/>
                    <a:pt x="6001" y="7635"/>
                    <a:pt x="6814" y="6817"/>
                  </a:cubicBezTo>
                  <a:cubicBezTo>
                    <a:pt x="8373" y="5258"/>
                    <a:pt x="8373" y="2732"/>
                    <a:pt x="6814" y="1173"/>
                  </a:cubicBezTo>
                  <a:cubicBezTo>
                    <a:pt x="6003" y="363"/>
                    <a:pt x="5006" y="0"/>
                    <a:pt x="4028" y="0"/>
                  </a:cubicBez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15" name="Google Shape;17215;p87"/>
            <p:cNvSpPr/>
            <p:nvPr/>
          </p:nvSpPr>
          <p:spPr>
            <a:xfrm>
              <a:off x="4331945" y="2006845"/>
              <a:ext cx="124914" cy="209169"/>
            </a:xfrm>
            <a:custGeom>
              <a:avLst/>
              <a:gdLst/>
              <a:ahLst/>
              <a:cxnLst/>
              <a:rect l="l" t="t" r="r" b="b"/>
              <a:pathLst>
                <a:path w="4765" h="7979" extrusionOk="0">
                  <a:moveTo>
                    <a:pt x="4367" y="0"/>
                  </a:moveTo>
                  <a:cubicBezTo>
                    <a:pt x="2187" y="0"/>
                    <a:pt x="376" y="1770"/>
                    <a:pt x="376" y="3990"/>
                  </a:cubicBezTo>
                  <a:cubicBezTo>
                    <a:pt x="376" y="6222"/>
                    <a:pt x="2186" y="7979"/>
                    <a:pt x="4364" y="7979"/>
                  </a:cubicBezTo>
                  <a:cubicBezTo>
                    <a:pt x="4497" y="7979"/>
                    <a:pt x="4630" y="7972"/>
                    <a:pt x="4765" y="7959"/>
                  </a:cubicBezTo>
                  <a:cubicBezTo>
                    <a:pt x="3855" y="7858"/>
                    <a:pt x="3018" y="7454"/>
                    <a:pt x="2368" y="6804"/>
                  </a:cubicBezTo>
                  <a:cubicBezTo>
                    <a:pt x="1" y="4437"/>
                    <a:pt x="1430" y="381"/>
                    <a:pt x="4765" y="20"/>
                  </a:cubicBezTo>
                  <a:cubicBezTo>
                    <a:pt x="4631" y="7"/>
                    <a:pt x="4498" y="0"/>
                    <a:pt x="4367" y="0"/>
                  </a:cubicBezTo>
                  <a:close/>
                </a:path>
              </a:pathLst>
            </a:custGeom>
            <a:solidFill>
              <a:srgbClr val="97A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16" name="Google Shape;17216;p87"/>
            <p:cNvSpPr/>
            <p:nvPr/>
          </p:nvSpPr>
          <p:spPr>
            <a:xfrm>
              <a:off x="4417091" y="2048212"/>
              <a:ext cx="57175" cy="57175"/>
            </a:xfrm>
            <a:custGeom>
              <a:avLst/>
              <a:gdLst/>
              <a:ahLst/>
              <a:cxnLst/>
              <a:rect l="l" t="t" r="r" b="b"/>
              <a:pathLst>
                <a:path w="2181" h="2181" extrusionOk="0">
                  <a:moveTo>
                    <a:pt x="1083" y="1"/>
                  </a:moveTo>
                  <a:cubicBezTo>
                    <a:pt x="492" y="1"/>
                    <a:pt x="1" y="492"/>
                    <a:pt x="1" y="1084"/>
                  </a:cubicBezTo>
                  <a:cubicBezTo>
                    <a:pt x="1" y="1690"/>
                    <a:pt x="492" y="2181"/>
                    <a:pt x="1083" y="2181"/>
                  </a:cubicBezTo>
                  <a:cubicBezTo>
                    <a:pt x="1690" y="2181"/>
                    <a:pt x="2181" y="1690"/>
                    <a:pt x="2181" y="1084"/>
                  </a:cubicBezTo>
                  <a:cubicBezTo>
                    <a:pt x="2181" y="492"/>
                    <a:pt x="1690" y="1"/>
                    <a:pt x="1083" y="1"/>
                  </a:cubicBezTo>
                  <a:close/>
                </a:path>
              </a:pathLst>
            </a:custGeom>
            <a:solidFill>
              <a:srgbClr val="EEF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17" name="Google Shape;17217;p87"/>
            <p:cNvSpPr/>
            <p:nvPr/>
          </p:nvSpPr>
          <p:spPr>
            <a:xfrm>
              <a:off x="4417851" y="2048369"/>
              <a:ext cx="39008" cy="56834"/>
            </a:xfrm>
            <a:custGeom>
              <a:avLst/>
              <a:gdLst/>
              <a:ahLst/>
              <a:cxnLst/>
              <a:rect l="l" t="t" r="r" b="b"/>
              <a:pathLst>
                <a:path w="1488" h="2168" extrusionOk="0">
                  <a:moveTo>
                    <a:pt x="1080" y="1"/>
                  </a:moveTo>
                  <a:cubicBezTo>
                    <a:pt x="510" y="1"/>
                    <a:pt x="1" y="459"/>
                    <a:pt x="1" y="1078"/>
                  </a:cubicBezTo>
                  <a:cubicBezTo>
                    <a:pt x="1" y="1699"/>
                    <a:pt x="514" y="2167"/>
                    <a:pt x="1086" y="2167"/>
                  </a:cubicBezTo>
                  <a:cubicBezTo>
                    <a:pt x="1219" y="2167"/>
                    <a:pt x="1354" y="2142"/>
                    <a:pt x="1488" y="2088"/>
                  </a:cubicBezTo>
                  <a:cubicBezTo>
                    <a:pt x="1083" y="1915"/>
                    <a:pt x="823" y="1525"/>
                    <a:pt x="838" y="1078"/>
                  </a:cubicBezTo>
                  <a:cubicBezTo>
                    <a:pt x="823" y="644"/>
                    <a:pt x="1083" y="255"/>
                    <a:pt x="1488" y="81"/>
                  </a:cubicBezTo>
                  <a:cubicBezTo>
                    <a:pt x="1352" y="26"/>
                    <a:pt x="1214" y="1"/>
                    <a:pt x="1080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18" name="Google Shape;17218;p87"/>
            <p:cNvSpPr/>
            <p:nvPr/>
          </p:nvSpPr>
          <p:spPr>
            <a:xfrm>
              <a:off x="4398557" y="2105361"/>
              <a:ext cx="93876" cy="59823"/>
            </a:xfrm>
            <a:custGeom>
              <a:avLst/>
              <a:gdLst/>
              <a:ahLst/>
              <a:cxnLst/>
              <a:rect l="l" t="t" r="r" b="b"/>
              <a:pathLst>
                <a:path w="3581" h="2282" extrusionOk="0">
                  <a:moveTo>
                    <a:pt x="1170" y="1"/>
                  </a:moveTo>
                  <a:cubicBezTo>
                    <a:pt x="535" y="1"/>
                    <a:pt x="15" y="520"/>
                    <a:pt x="0" y="1170"/>
                  </a:cubicBezTo>
                  <a:lnTo>
                    <a:pt x="0" y="2079"/>
                  </a:lnTo>
                  <a:cubicBezTo>
                    <a:pt x="0" y="2195"/>
                    <a:pt x="101" y="2281"/>
                    <a:pt x="203" y="2281"/>
                  </a:cubicBezTo>
                  <a:lnTo>
                    <a:pt x="3378" y="2281"/>
                  </a:lnTo>
                  <a:cubicBezTo>
                    <a:pt x="3494" y="2281"/>
                    <a:pt x="3580" y="2195"/>
                    <a:pt x="3580" y="2079"/>
                  </a:cubicBezTo>
                  <a:lnTo>
                    <a:pt x="3580" y="1170"/>
                  </a:lnTo>
                  <a:cubicBezTo>
                    <a:pt x="3580" y="520"/>
                    <a:pt x="3061" y="1"/>
                    <a:pt x="2411" y="1"/>
                  </a:cubicBezTo>
                  <a:close/>
                </a:path>
              </a:pathLst>
            </a:custGeom>
            <a:solidFill>
              <a:srgbClr val="A6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19" name="Google Shape;17219;p87"/>
            <p:cNvSpPr/>
            <p:nvPr/>
          </p:nvSpPr>
          <p:spPr>
            <a:xfrm>
              <a:off x="4398924" y="2105361"/>
              <a:ext cx="53007" cy="59823"/>
            </a:xfrm>
            <a:custGeom>
              <a:avLst/>
              <a:gdLst/>
              <a:ahLst/>
              <a:cxnLst/>
              <a:rect l="l" t="t" r="r" b="b"/>
              <a:pathLst>
                <a:path w="2022" h="2282" extrusionOk="0">
                  <a:moveTo>
                    <a:pt x="1170" y="1"/>
                  </a:moveTo>
                  <a:cubicBezTo>
                    <a:pt x="521" y="1"/>
                    <a:pt x="1" y="520"/>
                    <a:pt x="1" y="1170"/>
                  </a:cubicBezTo>
                  <a:lnTo>
                    <a:pt x="1" y="2079"/>
                  </a:lnTo>
                  <a:cubicBezTo>
                    <a:pt x="1" y="2195"/>
                    <a:pt x="87" y="2281"/>
                    <a:pt x="189" y="2281"/>
                  </a:cubicBezTo>
                  <a:lnTo>
                    <a:pt x="1055" y="2281"/>
                  </a:lnTo>
                  <a:cubicBezTo>
                    <a:pt x="939" y="2281"/>
                    <a:pt x="853" y="2195"/>
                    <a:pt x="853" y="2079"/>
                  </a:cubicBezTo>
                  <a:lnTo>
                    <a:pt x="853" y="1170"/>
                  </a:lnTo>
                  <a:cubicBezTo>
                    <a:pt x="853" y="520"/>
                    <a:pt x="1372" y="1"/>
                    <a:pt x="2022" y="1"/>
                  </a:cubicBezTo>
                  <a:close/>
                </a:path>
              </a:pathLst>
            </a:custGeom>
            <a:solidFill>
              <a:srgbClr val="92A3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20" name="Google Shape;17220;p87"/>
            <p:cNvSpPr/>
            <p:nvPr/>
          </p:nvSpPr>
          <p:spPr>
            <a:xfrm>
              <a:off x="4416331" y="2128639"/>
              <a:ext cx="12138" cy="36544"/>
            </a:xfrm>
            <a:custGeom>
              <a:avLst/>
              <a:gdLst/>
              <a:ahLst/>
              <a:cxnLst/>
              <a:rect l="l" t="t" r="r" b="b"/>
              <a:pathLst>
                <a:path w="463" h="1394" extrusionOk="0">
                  <a:moveTo>
                    <a:pt x="232" y="0"/>
                  </a:moveTo>
                  <a:cubicBezTo>
                    <a:pt x="116" y="0"/>
                    <a:pt x="1" y="80"/>
                    <a:pt x="15" y="239"/>
                  </a:cubicBezTo>
                  <a:lnTo>
                    <a:pt x="15" y="1393"/>
                  </a:lnTo>
                  <a:lnTo>
                    <a:pt x="448" y="1393"/>
                  </a:lnTo>
                  <a:lnTo>
                    <a:pt x="448" y="239"/>
                  </a:lnTo>
                  <a:cubicBezTo>
                    <a:pt x="463" y="80"/>
                    <a:pt x="347" y="0"/>
                    <a:pt x="232" y="0"/>
                  </a:cubicBezTo>
                  <a:close/>
                </a:path>
              </a:pathLst>
            </a:custGeom>
            <a:solidFill>
              <a:srgbClr val="92A3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21" name="Google Shape;17221;p87"/>
            <p:cNvSpPr/>
            <p:nvPr/>
          </p:nvSpPr>
          <p:spPr>
            <a:xfrm>
              <a:off x="4462889" y="2128639"/>
              <a:ext cx="12138" cy="36544"/>
            </a:xfrm>
            <a:custGeom>
              <a:avLst/>
              <a:gdLst/>
              <a:ahLst/>
              <a:cxnLst/>
              <a:rect l="l" t="t" r="r" b="b"/>
              <a:pathLst>
                <a:path w="463" h="1394" extrusionOk="0">
                  <a:moveTo>
                    <a:pt x="231" y="0"/>
                  </a:moveTo>
                  <a:cubicBezTo>
                    <a:pt x="116" y="0"/>
                    <a:pt x="0" y="80"/>
                    <a:pt x="15" y="239"/>
                  </a:cubicBezTo>
                  <a:lnTo>
                    <a:pt x="15" y="1393"/>
                  </a:lnTo>
                  <a:lnTo>
                    <a:pt x="448" y="1393"/>
                  </a:lnTo>
                  <a:lnTo>
                    <a:pt x="448" y="239"/>
                  </a:lnTo>
                  <a:cubicBezTo>
                    <a:pt x="462" y="80"/>
                    <a:pt x="347" y="0"/>
                    <a:pt x="231" y="0"/>
                  </a:cubicBezTo>
                  <a:close/>
                </a:path>
              </a:pathLst>
            </a:custGeom>
            <a:solidFill>
              <a:srgbClr val="92A3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22" name="Google Shape;17222;p87"/>
            <p:cNvSpPr/>
            <p:nvPr/>
          </p:nvSpPr>
          <p:spPr>
            <a:xfrm>
              <a:off x="4201394" y="2221441"/>
              <a:ext cx="135872" cy="132674"/>
            </a:xfrm>
            <a:custGeom>
              <a:avLst/>
              <a:gdLst/>
              <a:ahLst/>
              <a:cxnLst/>
              <a:rect l="l" t="t" r="r" b="b"/>
              <a:pathLst>
                <a:path w="5183" h="5061" extrusionOk="0">
                  <a:moveTo>
                    <a:pt x="4107" y="1"/>
                  </a:moveTo>
                  <a:cubicBezTo>
                    <a:pt x="3963" y="1"/>
                    <a:pt x="3819" y="55"/>
                    <a:pt x="3710" y="163"/>
                  </a:cubicBezTo>
                  <a:lnTo>
                    <a:pt x="232" y="3642"/>
                  </a:lnTo>
                  <a:cubicBezTo>
                    <a:pt x="1" y="3858"/>
                    <a:pt x="1" y="4219"/>
                    <a:pt x="232" y="4436"/>
                  </a:cubicBezTo>
                  <a:lnTo>
                    <a:pt x="679" y="4898"/>
                  </a:lnTo>
                  <a:cubicBezTo>
                    <a:pt x="787" y="5006"/>
                    <a:pt x="932" y="5060"/>
                    <a:pt x="1076" y="5060"/>
                  </a:cubicBezTo>
                  <a:cubicBezTo>
                    <a:pt x="1220" y="5060"/>
                    <a:pt x="1365" y="5006"/>
                    <a:pt x="1473" y="4898"/>
                  </a:cubicBezTo>
                  <a:lnTo>
                    <a:pt x="4966" y="1404"/>
                  </a:lnTo>
                  <a:cubicBezTo>
                    <a:pt x="5183" y="1188"/>
                    <a:pt x="5183" y="827"/>
                    <a:pt x="4966" y="611"/>
                  </a:cubicBezTo>
                  <a:lnTo>
                    <a:pt x="4504" y="163"/>
                  </a:lnTo>
                  <a:cubicBezTo>
                    <a:pt x="4396" y="55"/>
                    <a:pt x="4252" y="1"/>
                    <a:pt x="4107" y="1"/>
                  </a:cubicBezTo>
                  <a:close/>
                </a:path>
              </a:pathLst>
            </a:custGeom>
            <a:solidFill>
              <a:srgbClr val="A6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23" name="Google Shape;17223;p87"/>
            <p:cNvSpPr/>
            <p:nvPr/>
          </p:nvSpPr>
          <p:spPr>
            <a:xfrm>
              <a:off x="4201394" y="2221441"/>
              <a:ext cx="118859" cy="132674"/>
            </a:xfrm>
            <a:custGeom>
              <a:avLst/>
              <a:gdLst/>
              <a:ahLst/>
              <a:cxnLst/>
              <a:rect l="l" t="t" r="r" b="b"/>
              <a:pathLst>
                <a:path w="4534" h="5061" extrusionOk="0">
                  <a:moveTo>
                    <a:pt x="4107" y="1"/>
                  </a:moveTo>
                  <a:cubicBezTo>
                    <a:pt x="3963" y="1"/>
                    <a:pt x="3819" y="55"/>
                    <a:pt x="3710" y="163"/>
                  </a:cubicBezTo>
                  <a:lnTo>
                    <a:pt x="232" y="3642"/>
                  </a:lnTo>
                  <a:cubicBezTo>
                    <a:pt x="1" y="3858"/>
                    <a:pt x="1" y="4219"/>
                    <a:pt x="232" y="4450"/>
                  </a:cubicBezTo>
                  <a:lnTo>
                    <a:pt x="679" y="4898"/>
                  </a:lnTo>
                  <a:cubicBezTo>
                    <a:pt x="787" y="5006"/>
                    <a:pt x="932" y="5060"/>
                    <a:pt x="1076" y="5060"/>
                  </a:cubicBezTo>
                  <a:cubicBezTo>
                    <a:pt x="1220" y="5060"/>
                    <a:pt x="1365" y="5006"/>
                    <a:pt x="1473" y="4898"/>
                  </a:cubicBezTo>
                  <a:lnTo>
                    <a:pt x="1502" y="4869"/>
                  </a:lnTo>
                  <a:lnTo>
                    <a:pt x="1083" y="4450"/>
                  </a:lnTo>
                  <a:cubicBezTo>
                    <a:pt x="867" y="4219"/>
                    <a:pt x="867" y="3858"/>
                    <a:pt x="1083" y="3642"/>
                  </a:cubicBezTo>
                  <a:lnTo>
                    <a:pt x="4533" y="192"/>
                  </a:lnTo>
                  <a:lnTo>
                    <a:pt x="4504" y="163"/>
                  </a:lnTo>
                  <a:cubicBezTo>
                    <a:pt x="4396" y="55"/>
                    <a:pt x="4252" y="1"/>
                    <a:pt x="4107" y="1"/>
                  </a:cubicBezTo>
                  <a:close/>
                </a:path>
              </a:pathLst>
            </a:custGeom>
            <a:solidFill>
              <a:srgbClr val="92A3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24" name="Google Shape;17224;p87"/>
            <p:cNvSpPr/>
            <p:nvPr/>
          </p:nvSpPr>
          <p:spPr>
            <a:xfrm>
              <a:off x="4287668" y="2221441"/>
              <a:ext cx="49599" cy="47816"/>
            </a:xfrm>
            <a:custGeom>
              <a:avLst/>
              <a:gdLst/>
              <a:ahLst/>
              <a:cxnLst/>
              <a:rect l="l" t="t" r="r" b="b"/>
              <a:pathLst>
                <a:path w="1892" h="1824" extrusionOk="0">
                  <a:moveTo>
                    <a:pt x="816" y="1"/>
                  </a:moveTo>
                  <a:cubicBezTo>
                    <a:pt x="672" y="1"/>
                    <a:pt x="528" y="55"/>
                    <a:pt x="419" y="163"/>
                  </a:cubicBezTo>
                  <a:lnTo>
                    <a:pt x="1" y="582"/>
                  </a:lnTo>
                  <a:lnTo>
                    <a:pt x="1257" y="1823"/>
                  </a:lnTo>
                  <a:lnTo>
                    <a:pt x="1675" y="1404"/>
                  </a:lnTo>
                  <a:cubicBezTo>
                    <a:pt x="1892" y="1188"/>
                    <a:pt x="1892" y="827"/>
                    <a:pt x="1675" y="611"/>
                  </a:cubicBezTo>
                  <a:lnTo>
                    <a:pt x="1213" y="163"/>
                  </a:lnTo>
                  <a:cubicBezTo>
                    <a:pt x="1105" y="55"/>
                    <a:pt x="961" y="1"/>
                    <a:pt x="816" y="1"/>
                  </a:cubicBezTo>
                  <a:close/>
                </a:path>
              </a:pathLst>
            </a:custGeom>
            <a:solidFill>
              <a:srgbClr val="92A3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25" name="Google Shape;17225;p87"/>
            <p:cNvSpPr/>
            <p:nvPr/>
          </p:nvSpPr>
          <p:spPr>
            <a:xfrm>
              <a:off x="4287668" y="2221545"/>
              <a:ext cx="32585" cy="26136"/>
            </a:xfrm>
            <a:custGeom>
              <a:avLst/>
              <a:gdLst/>
              <a:ahLst/>
              <a:cxnLst/>
              <a:rect l="l" t="t" r="r" b="b"/>
              <a:pathLst>
                <a:path w="1243" h="997" extrusionOk="0">
                  <a:moveTo>
                    <a:pt x="708" y="0"/>
                  </a:moveTo>
                  <a:cubicBezTo>
                    <a:pt x="593" y="15"/>
                    <a:pt x="492" y="72"/>
                    <a:pt x="405" y="159"/>
                  </a:cubicBezTo>
                  <a:lnTo>
                    <a:pt x="102" y="462"/>
                  </a:lnTo>
                  <a:lnTo>
                    <a:pt x="1" y="578"/>
                  </a:lnTo>
                  <a:lnTo>
                    <a:pt x="434" y="996"/>
                  </a:lnTo>
                  <a:lnTo>
                    <a:pt x="1242" y="188"/>
                  </a:lnTo>
                  <a:lnTo>
                    <a:pt x="1213" y="159"/>
                  </a:lnTo>
                  <a:lnTo>
                    <a:pt x="1185" y="116"/>
                  </a:lnTo>
                  <a:lnTo>
                    <a:pt x="1170" y="101"/>
                  </a:lnTo>
                  <a:lnTo>
                    <a:pt x="1112" y="87"/>
                  </a:lnTo>
                  <a:cubicBezTo>
                    <a:pt x="1011" y="29"/>
                    <a:pt x="910" y="0"/>
                    <a:pt x="809" y="0"/>
                  </a:cubicBezTo>
                  <a:close/>
                </a:path>
              </a:pathLst>
            </a:custGeom>
            <a:solidFill>
              <a:srgbClr val="8094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226" name="Google Shape;17226;p87"/>
          <p:cNvGrpSpPr/>
          <p:nvPr/>
        </p:nvGrpSpPr>
        <p:grpSpPr>
          <a:xfrm>
            <a:off x="4659658" y="1500266"/>
            <a:ext cx="422743" cy="377784"/>
            <a:chOff x="4659658" y="1500266"/>
            <a:chExt cx="422743" cy="377784"/>
          </a:xfrm>
        </p:grpSpPr>
        <p:sp>
          <p:nvSpPr>
            <p:cNvPr id="17227" name="Google Shape;17227;p87"/>
            <p:cNvSpPr/>
            <p:nvPr/>
          </p:nvSpPr>
          <p:spPr>
            <a:xfrm>
              <a:off x="4786067" y="1537727"/>
              <a:ext cx="129056" cy="128689"/>
            </a:xfrm>
            <a:custGeom>
              <a:avLst/>
              <a:gdLst/>
              <a:ahLst/>
              <a:cxnLst/>
              <a:rect l="l" t="t" r="r" b="b"/>
              <a:pathLst>
                <a:path w="4923" h="4909" extrusionOk="0">
                  <a:moveTo>
                    <a:pt x="2442" y="0"/>
                  </a:moveTo>
                  <a:cubicBezTo>
                    <a:pt x="1097" y="0"/>
                    <a:pt x="0" y="1092"/>
                    <a:pt x="0" y="2440"/>
                  </a:cubicBezTo>
                  <a:cubicBezTo>
                    <a:pt x="0" y="3797"/>
                    <a:pt x="1097" y="4909"/>
                    <a:pt x="2454" y="4909"/>
                  </a:cubicBezTo>
                  <a:cubicBezTo>
                    <a:pt x="3811" y="4909"/>
                    <a:pt x="4908" y="3811"/>
                    <a:pt x="4908" y="2455"/>
                  </a:cubicBezTo>
                  <a:cubicBezTo>
                    <a:pt x="4923" y="1098"/>
                    <a:pt x="3826" y="1"/>
                    <a:pt x="2469" y="1"/>
                  </a:cubicBezTo>
                  <a:cubicBezTo>
                    <a:pt x="2460" y="0"/>
                    <a:pt x="2451" y="0"/>
                    <a:pt x="2442" y="0"/>
                  </a:cubicBez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28" name="Google Shape;17228;p87"/>
            <p:cNvSpPr/>
            <p:nvPr/>
          </p:nvSpPr>
          <p:spPr>
            <a:xfrm>
              <a:off x="4783419" y="1537544"/>
              <a:ext cx="75316" cy="128873"/>
            </a:xfrm>
            <a:custGeom>
              <a:avLst/>
              <a:gdLst/>
              <a:ahLst/>
              <a:cxnLst/>
              <a:rect l="l" t="t" r="r" b="b"/>
              <a:pathLst>
                <a:path w="2873" h="4916" extrusionOk="0">
                  <a:moveTo>
                    <a:pt x="2543" y="0"/>
                  </a:moveTo>
                  <a:cubicBezTo>
                    <a:pt x="1266" y="0"/>
                    <a:pt x="181" y="985"/>
                    <a:pt x="101" y="2288"/>
                  </a:cubicBezTo>
                  <a:cubicBezTo>
                    <a:pt x="0" y="3717"/>
                    <a:pt x="1126" y="4916"/>
                    <a:pt x="2541" y="4916"/>
                  </a:cubicBezTo>
                  <a:cubicBezTo>
                    <a:pt x="2642" y="4916"/>
                    <a:pt x="2757" y="4916"/>
                    <a:pt x="2859" y="4901"/>
                  </a:cubicBezTo>
                  <a:cubicBezTo>
                    <a:pt x="1632" y="4728"/>
                    <a:pt x="722" y="3689"/>
                    <a:pt x="722" y="2462"/>
                  </a:cubicBezTo>
                  <a:cubicBezTo>
                    <a:pt x="737" y="1220"/>
                    <a:pt x="1646" y="181"/>
                    <a:pt x="2873" y="22"/>
                  </a:cubicBezTo>
                  <a:cubicBezTo>
                    <a:pt x="2762" y="7"/>
                    <a:pt x="2651" y="0"/>
                    <a:pt x="2543" y="0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29" name="Google Shape;17229;p87"/>
            <p:cNvSpPr/>
            <p:nvPr/>
          </p:nvSpPr>
          <p:spPr>
            <a:xfrm>
              <a:off x="4806489" y="1558175"/>
              <a:ext cx="87820" cy="87820"/>
            </a:xfrm>
            <a:custGeom>
              <a:avLst/>
              <a:gdLst/>
              <a:ahLst/>
              <a:cxnLst/>
              <a:rect l="l" t="t" r="r" b="b"/>
              <a:pathLst>
                <a:path w="3350" h="3350" extrusionOk="0">
                  <a:moveTo>
                    <a:pt x="1690" y="0"/>
                  </a:moveTo>
                  <a:cubicBezTo>
                    <a:pt x="766" y="0"/>
                    <a:pt x="15" y="751"/>
                    <a:pt x="15" y="1660"/>
                  </a:cubicBezTo>
                  <a:cubicBezTo>
                    <a:pt x="1" y="2584"/>
                    <a:pt x="752" y="3335"/>
                    <a:pt x="1675" y="3349"/>
                  </a:cubicBezTo>
                  <a:cubicBezTo>
                    <a:pt x="2599" y="3349"/>
                    <a:pt x="3350" y="2598"/>
                    <a:pt x="3350" y="1675"/>
                  </a:cubicBezTo>
                  <a:cubicBezTo>
                    <a:pt x="3350" y="751"/>
                    <a:pt x="2614" y="0"/>
                    <a:pt x="1690" y="0"/>
                  </a:cubicBezTo>
                  <a:close/>
                </a:path>
              </a:pathLst>
            </a:custGeom>
            <a:solidFill>
              <a:srgbClr val="A9BA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30" name="Google Shape;17230;p87"/>
            <p:cNvSpPr/>
            <p:nvPr/>
          </p:nvSpPr>
          <p:spPr>
            <a:xfrm>
              <a:off x="4806489" y="1558096"/>
              <a:ext cx="52246" cy="87951"/>
            </a:xfrm>
            <a:custGeom>
              <a:avLst/>
              <a:gdLst/>
              <a:ahLst/>
              <a:cxnLst/>
              <a:rect l="l" t="t" r="r" b="b"/>
              <a:pathLst>
                <a:path w="1993" h="3355" extrusionOk="0">
                  <a:moveTo>
                    <a:pt x="1671" y="0"/>
                  </a:moveTo>
                  <a:cubicBezTo>
                    <a:pt x="775" y="0"/>
                    <a:pt x="1" y="735"/>
                    <a:pt x="1" y="1678"/>
                  </a:cubicBezTo>
                  <a:cubicBezTo>
                    <a:pt x="1" y="2620"/>
                    <a:pt x="775" y="3355"/>
                    <a:pt x="1671" y="3355"/>
                  </a:cubicBezTo>
                  <a:cubicBezTo>
                    <a:pt x="1777" y="3355"/>
                    <a:pt x="1885" y="3345"/>
                    <a:pt x="1993" y="3323"/>
                  </a:cubicBezTo>
                  <a:cubicBezTo>
                    <a:pt x="1213" y="3164"/>
                    <a:pt x="650" y="2471"/>
                    <a:pt x="650" y="1678"/>
                  </a:cubicBezTo>
                  <a:cubicBezTo>
                    <a:pt x="650" y="869"/>
                    <a:pt x="1213" y="191"/>
                    <a:pt x="1993" y="32"/>
                  </a:cubicBezTo>
                  <a:cubicBezTo>
                    <a:pt x="1885" y="11"/>
                    <a:pt x="1777" y="0"/>
                    <a:pt x="1671" y="0"/>
                  </a:cubicBezTo>
                  <a:close/>
                </a:path>
              </a:pathLst>
            </a:custGeom>
            <a:solidFill>
              <a:srgbClr val="8C9E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31" name="Google Shape;17231;p87"/>
            <p:cNvSpPr/>
            <p:nvPr/>
          </p:nvSpPr>
          <p:spPr>
            <a:xfrm>
              <a:off x="4832599" y="1572541"/>
              <a:ext cx="34473" cy="60190"/>
            </a:xfrm>
            <a:custGeom>
              <a:avLst/>
              <a:gdLst/>
              <a:ahLst/>
              <a:cxnLst/>
              <a:rect l="l" t="t" r="r" b="b"/>
              <a:pathLst>
                <a:path w="1315" h="2296" extrusionOk="0">
                  <a:moveTo>
                    <a:pt x="622" y="463"/>
                  </a:moveTo>
                  <a:lnTo>
                    <a:pt x="622" y="881"/>
                  </a:lnTo>
                  <a:cubicBezTo>
                    <a:pt x="448" y="809"/>
                    <a:pt x="405" y="751"/>
                    <a:pt x="405" y="665"/>
                  </a:cubicBezTo>
                  <a:cubicBezTo>
                    <a:pt x="405" y="535"/>
                    <a:pt x="506" y="477"/>
                    <a:pt x="622" y="463"/>
                  </a:cubicBezTo>
                  <a:close/>
                  <a:moveTo>
                    <a:pt x="766" y="1329"/>
                  </a:moveTo>
                  <a:cubicBezTo>
                    <a:pt x="935" y="1399"/>
                    <a:pt x="980" y="1483"/>
                    <a:pt x="982" y="1581"/>
                  </a:cubicBezTo>
                  <a:lnTo>
                    <a:pt x="982" y="1581"/>
                  </a:lnTo>
                  <a:cubicBezTo>
                    <a:pt x="979" y="1708"/>
                    <a:pt x="894" y="1805"/>
                    <a:pt x="766" y="1805"/>
                  </a:cubicBezTo>
                  <a:lnTo>
                    <a:pt x="766" y="1329"/>
                  </a:lnTo>
                  <a:close/>
                  <a:moveTo>
                    <a:pt x="694" y="1"/>
                  </a:moveTo>
                  <a:cubicBezTo>
                    <a:pt x="651" y="1"/>
                    <a:pt x="607" y="29"/>
                    <a:pt x="607" y="73"/>
                  </a:cubicBezTo>
                  <a:lnTo>
                    <a:pt x="607" y="145"/>
                  </a:lnTo>
                  <a:cubicBezTo>
                    <a:pt x="275" y="188"/>
                    <a:pt x="59" y="333"/>
                    <a:pt x="59" y="693"/>
                  </a:cubicBezTo>
                  <a:cubicBezTo>
                    <a:pt x="59" y="1040"/>
                    <a:pt x="333" y="1155"/>
                    <a:pt x="607" y="1256"/>
                  </a:cubicBezTo>
                  <a:lnTo>
                    <a:pt x="607" y="1805"/>
                  </a:lnTo>
                  <a:cubicBezTo>
                    <a:pt x="463" y="1791"/>
                    <a:pt x="333" y="1718"/>
                    <a:pt x="246" y="1632"/>
                  </a:cubicBezTo>
                  <a:cubicBezTo>
                    <a:pt x="219" y="1616"/>
                    <a:pt x="190" y="1607"/>
                    <a:pt x="163" y="1607"/>
                  </a:cubicBezTo>
                  <a:cubicBezTo>
                    <a:pt x="117" y="1607"/>
                    <a:pt x="77" y="1630"/>
                    <a:pt x="59" y="1675"/>
                  </a:cubicBezTo>
                  <a:cubicBezTo>
                    <a:pt x="1" y="1733"/>
                    <a:pt x="1" y="1848"/>
                    <a:pt x="59" y="1920"/>
                  </a:cubicBezTo>
                  <a:cubicBezTo>
                    <a:pt x="193" y="2054"/>
                    <a:pt x="364" y="2139"/>
                    <a:pt x="561" y="2139"/>
                  </a:cubicBezTo>
                  <a:cubicBezTo>
                    <a:pt x="576" y="2139"/>
                    <a:pt x="592" y="2138"/>
                    <a:pt x="607" y="2137"/>
                  </a:cubicBezTo>
                  <a:lnTo>
                    <a:pt x="607" y="2137"/>
                  </a:lnTo>
                  <a:lnTo>
                    <a:pt x="593" y="2151"/>
                  </a:lnTo>
                  <a:lnTo>
                    <a:pt x="593" y="2224"/>
                  </a:lnTo>
                  <a:cubicBezTo>
                    <a:pt x="593" y="2267"/>
                    <a:pt x="636" y="2296"/>
                    <a:pt x="679" y="2296"/>
                  </a:cubicBezTo>
                  <a:cubicBezTo>
                    <a:pt x="723" y="2296"/>
                    <a:pt x="780" y="2267"/>
                    <a:pt x="780" y="2224"/>
                  </a:cubicBezTo>
                  <a:lnTo>
                    <a:pt x="780" y="2137"/>
                  </a:lnTo>
                  <a:cubicBezTo>
                    <a:pt x="1084" y="2123"/>
                    <a:pt x="1315" y="1848"/>
                    <a:pt x="1315" y="1545"/>
                  </a:cubicBezTo>
                  <a:cubicBezTo>
                    <a:pt x="1315" y="1213"/>
                    <a:pt x="1098" y="1069"/>
                    <a:pt x="780" y="953"/>
                  </a:cubicBezTo>
                  <a:lnTo>
                    <a:pt x="780" y="448"/>
                  </a:lnTo>
                  <a:cubicBezTo>
                    <a:pt x="881" y="463"/>
                    <a:pt x="968" y="491"/>
                    <a:pt x="1055" y="549"/>
                  </a:cubicBezTo>
                  <a:cubicBezTo>
                    <a:pt x="1073" y="558"/>
                    <a:pt x="1094" y="563"/>
                    <a:pt x="1115" y="563"/>
                  </a:cubicBezTo>
                  <a:cubicBezTo>
                    <a:pt x="1162" y="563"/>
                    <a:pt x="1208" y="541"/>
                    <a:pt x="1228" y="491"/>
                  </a:cubicBezTo>
                  <a:cubicBezTo>
                    <a:pt x="1286" y="419"/>
                    <a:pt x="1286" y="318"/>
                    <a:pt x="1214" y="260"/>
                  </a:cubicBezTo>
                  <a:cubicBezTo>
                    <a:pt x="1098" y="174"/>
                    <a:pt x="939" y="145"/>
                    <a:pt x="795" y="145"/>
                  </a:cubicBezTo>
                  <a:lnTo>
                    <a:pt x="795" y="73"/>
                  </a:lnTo>
                  <a:cubicBezTo>
                    <a:pt x="795" y="29"/>
                    <a:pt x="737" y="1"/>
                    <a:pt x="694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32" name="Google Shape;17232;p87"/>
            <p:cNvSpPr/>
            <p:nvPr/>
          </p:nvSpPr>
          <p:spPr>
            <a:xfrm>
              <a:off x="4885973" y="1500266"/>
              <a:ext cx="129056" cy="128689"/>
            </a:xfrm>
            <a:custGeom>
              <a:avLst/>
              <a:gdLst/>
              <a:ahLst/>
              <a:cxnLst/>
              <a:rect l="l" t="t" r="r" b="b"/>
              <a:pathLst>
                <a:path w="4923" h="4909" extrusionOk="0">
                  <a:moveTo>
                    <a:pt x="2469" y="0"/>
                  </a:moveTo>
                  <a:cubicBezTo>
                    <a:pt x="1112" y="0"/>
                    <a:pt x="15" y="1098"/>
                    <a:pt x="0" y="2454"/>
                  </a:cubicBezTo>
                  <a:cubicBezTo>
                    <a:pt x="0" y="3811"/>
                    <a:pt x="1097" y="4908"/>
                    <a:pt x="2454" y="4908"/>
                  </a:cubicBezTo>
                  <a:cubicBezTo>
                    <a:pt x="2463" y="4909"/>
                    <a:pt x="2472" y="4909"/>
                    <a:pt x="2481" y="4909"/>
                  </a:cubicBezTo>
                  <a:cubicBezTo>
                    <a:pt x="3826" y="4909"/>
                    <a:pt x="4908" y="3817"/>
                    <a:pt x="4923" y="2469"/>
                  </a:cubicBezTo>
                  <a:cubicBezTo>
                    <a:pt x="4923" y="1112"/>
                    <a:pt x="3826" y="0"/>
                    <a:pt x="2469" y="0"/>
                  </a:cubicBez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33" name="Google Shape;17233;p87"/>
            <p:cNvSpPr/>
            <p:nvPr/>
          </p:nvSpPr>
          <p:spPr>
            <a:xfrm>
              <a:off x="4883325" y="1500449"/>
              <a:ext cx="75316" cy="128506"/>
            </a:xfrm>
            <a:custGeom>
              <a:avLst/>
              <a:gdLst/>
              <a:ahLst/>
              <a:cxnLst/>
              <a:rect l="l" t="t" r="r" b="b"/>
              <a:pathLst>
                <a:path w="2873" h="4902" extrusionOk="0">
                  <a:moveTo>
                    <a:pt x="2545" y="0"/>
                  </a:moveTo>
                  <a:cubicBezTo>
                    <a:pt x="1278" y="0"/>
                    <a:pt x="181" y="985"/>
                    <a:pt x="101" y="2289"/>
                  </a:cubicBezTo>
                  <a:cubicBezTo>
                    <a:pt x="0" y="3703"/>
                    <a:pt x="1126" y="4901"/>
                    <a:pt x="2541" y="4901"/>
                  </a:cubicBezTo>
                  <a:cubicBezTo>
                    <a:pt x="2642" y="4901"/>
                    <a:pt x="2757" y="4901"/>
                    <a:pt x="2858" y="4887"/>
                  </a:cubicBezTo>
                  <a:cubicBezTo>
                    <a:pt x="1631" y="4728"/>
                    <a:pt x="722" y="3674"/>
                    <a:pt x="722" y="2447"/>
                  </a:cubicBezTo>
                  <a:cubicBezTo>
                    <a:pt x="736" y="1206"/>
                    <a:pt x="1646" y="167"/>
                    <a:pt x="2873" y="22"/>
                  </a:cubicBezTo>
                  <a:cubicBezTo>
                    <a:pt x="2763" y="8"/>
                    <a:pt x="2653" y="0"/>
                    <a:pt x="2545" y="0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34" name="Google Shape;17234;p87"/>
            <p:cNvSpPr/>
            <p:nvPr/>
          </p:nvSpPr>
          <p:spPr>
            <a:xfrm>
              <a:off x="4906787" y="1521081"/>
              <a:ext cx="87427" cy="87427"/>
            </a:xfrm>
            <a:custGeom>
              <a:avLst/>
              <a:gdLst/>
              <a:ahLst/>
              <a:cxnLst/>
              <a:rect l="l" t="t" r="r" b="b"/>
              <a:pathLst>
                <a:path w="3335" h="3335" extrusionOk="0">
                  <a:moveTo>
                    <a:pt x="1649" y="0"/>
                  </a:moveTo>
                  <a:cubicBezTo>
                    <a:pt x="737" y="0"/>
                    <a:pt x="0" y="745"/>
                    <a:pt x="0" y="1660"/>
                  </a:cubicBezTo>
                  <a:cubicBezTo>
                    <a:pt x="0" y="2584"/>
                    <a:pt x="736" y="3335"/>
                    <a:pt x="1660" y="3335"/>
                  </a:cubicBezTo>
                  <a:cubicBezTo>
                    <a:pt x="2584" y="3335"/>
                    <a:pt x="3335" y="2599"/>
                    <a:pt x="3335" y="1675"/>
                  </a:cubicBezTo>
                  <a:cubicBezTo>
                    <a:pt x="3335" y="751"/>
                    <a:pt x="2599" y="0"/>
                    <a:pt x="1675" y="0"/>
                  </a:cubicBezTo>
                  <a:cubicBezTo>
                    <a:pt x="1666" y="0"/>
                    <a:pt x="1657" y="0"/>
                    <a:pt x="1649" y="0"/>
                  </a:cubicBezTo>
                  <a:close/>
                </a:path>
              </a:pathLst>
            </a:custGeom>
            <a:solidFill>
              <a:srgbClr val="A9BA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35" name="Google Shape;17235;p87"/>
            <p:cNvSpPr/>
            <p:nvPr/>
          </p:nvSpPr>
          <p:spPr>
            <a:xfrm>
              <a:off x="4906394" y="1521002"/>
              <a:ext cx="52246" cy="87584"/>
            </a:xfrm>
            <a:custGeom>
              <a:avLst/>
              <a:gdLst/>
              <a:ahLst/>
              <a:cxnLst/>
              <a:rect l="l" t="t" r="r" b="b"/>
              <a:pathLst>
                <a:path w="1993" h="3341" extrusionOk="0">
                  <a:moveTo>
                    <a:pt x="1667" y="0"/>
                  </a:moveTo>
                  <a:cubicBezTo>
                    <a:pt x="772" y="0"/>
                    <a:pt x="1" y="722"/>
                    <a:pt x="1" y="1663"/>
                  </a:cubicBezTo>
                  <a:cubicBezTo>
                    <a:pt x="1" y="2606"/>
                    <a:pt x="775" y="3341"/>
                    <a:pt x="1671" y="3341"/>
                  </a:cubicBezTo>
                  <a:cubicBezTo>
                    <a:pt x="1777" y="3341"/>
                    <a:pt x="1885" y="3330"/>
                    <a:pt x="1993" y="3309"/>
                  </a:cubicBezTo>
                  <a:cubicBezTo>
                    <a:pt x="1213" y="3150"/>
                    <a:pt x="650" y="2457"/>
                    <a:pt x="650" y="1663"/>
                  </a:cubicBezTo>
                  <a:cubicBezTo>
                    <a:pt x="650" y="870"/>
                    <a:pt x="1213" y="177"/>
                    <a:pt x="1993" y="32"/>
                  </a:cubicBezTo>
                  <a:cubicBezTo>
                    <a:pt x="1883" y="11"/>
                    <a:pt x="1774" y="0"/>
                    <a:pt x="1667" y="0"/>
                  </a:cubicBezTo>
                  <a:close/>
                </a:path>
              </a:pathLst>
            </a:custGeom>
            <a:solidFill>
              <a:srgbClr val="8C9E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36" name="Google Shape;17236;p87"/>
            <p:cNvSpPr/>
            <p:nvPr/>
          </p:nvSpPr>
          <p:spPr>
            <a:xfrm>
              <a:off x="4932504" y="1535079"/>
              <a:ext cx="34840" cy="60190"/>
            </a:xfrm>
            <a:custGeom>
              <a:avLst/>
              <a:gdLst/>
              <a:ahLst/>
              <a:cxnLst/>
              <a:rect l="l" t="t" r="r" b="b"/>
              <a:pathLst>
                <a:path w="1329" h="2296" extrusionOk="0">
                  <a:moveTo>
                    <a:pt x="636" y="462"/>
                  </a:moveTo>
                  <a:lnTo>
                    <a:pt x="636" y="881"/>
                  </a:lnTo>
                  <a:cubicBezTo>
                    <a:pt x="448" y="809"/>
                    <a:pt x="405" y="766"/>
                    <a:pt x="405" y="665"/>
                  </a:cubicBezTo>
                  <a:cubicBezTo>
                    <a:pt x="405" y="535"/>
                    <a:pt x="506" y="477"/>
                    <a:pt x="636" y="462"/>
                  </a:cubicBezTo>
                  <a:close/>
                  <a:moveTo>
                    <a:pt x="766" y="1329"/>
                  </a:moveTo>
                  <a:cubicBezTo>
                    <a:pt x="954" y="1401"/>
                    <a:pt x="982" y="1487"/>
                    <a:pt x="982" y="1588"/>
                  </a:cubicBezTo>
                  <a:cubicBezTo>
                    <a:pt x="982" y="1704"/>
                    <a:pt x="896" y="1805"/>
                    <a:pt x="766" y="1805"/>
                  </a:cubicBezTo>
                  <a:lnTo>
                    <a:pt x="766" y="1329"/>
                  </a:lnTo>
                  <a:close/>
                  <a:moveTo>
                    <a:pt x="694" y="0"/>
                  </a:moveTo>
                  <a:cubicBezTo>
                    <a:pt x="650" y="0"/>
                    <a:pt x="607" y="29"/>
                    <a:pt x="607" y="73"/>
                  </a:cubicBezTo>
                  <a:lnTo>
                    <a:pt x="607" y="159"/>
                  </a:lnTo>
                  <a:cubicBezTo>
                    <a:pt x="275" y="188"/>
                    <a:pt x="59" y="347"/>
                    <a:pt x="59" y="693"/>
                  </a:cubicBezTo>
                  <a:cubicBezTo>
                    <a:pt x="59" y="1054"/>
                    <a:pt x="333" y="1155"/>
                    <a:pt x="607" y="1256"/>
                  </a:cubicBezTo>
                  <a:lnTo>
                    <a:pt x="607" y="1805"/>
                  </a:lnTo>
                  <a:cubicBezTo>
                    <a:pt x="463" y="1790"/>
                    <a:pt x="333" y="1733"/>
                    <a:pt x="246" y="1632"/>
                  </a:cubicBezTo>
                  <a:cubicBezTo>
                    <a:pt x="219" y="1615"/>
                    <a:pt x="192" y="1607"/>
                    <a:pt x="167" y="1607"/>
                  </a:cubicBezTo>
                  <a:cubicBezTo>
                    <a:pt x="124" y="1607"/>
                    <a:pt x="86" y="1630"/>
                    <a:pt x="59" y="1675"/>
                  </a:cubicBezTo>
                  <a:cubicBezTo>
                    <a:pt x="1" y="1747"/>
                    <a:pt x="1" y="1848"/>
                    <a:pt x="59" y="1920"/>
                  </a:cubicBezTo>
                  <a:cubicBezTo>
                    <a:pt x="203" y="2065"/>
                    <a:pt x="391" y="2151"/>
                    <a:pt x="607" y="2151"/>
                  </a:cubicBezTo>
                  <a:lnTo>
                    <a:pt x="593" y="2224"/>
                  </a:lnTo>
                  <a:cubicBezTo>
                    <a:pt x="593" y="2267"/>
                    <a:pt x="650" y="2296"/>
                    <a:pt x="694" y="2296"/>
                  </a:cubicBezTo>
                  <a:cubicBezTo>
                    <a:pt x="737" y="2296"/>
                    <a:pt x="780" y="2267"/>
                    <a:pt x="780" y="2224"/>
                  </a:cubicBezTo>
                  <a:lnTo>
                    <a:pt x="780" y="2137"/>
                  </a:lnTo>
                  <a:cubicBezTo>
                    <a:pt x="1098" y="2122"/>
                    <a:pt x="1329" y="1863"/>
                    <a:pt x="1315" y="1545"/>
                  </a:cubicBezTo>
                  <a:cubicBezTo>
                    <a:pt x="1315" y="1199"/>
                    <a:pt x="1084" y="1054"/>
                    <a:pt x="795" y="953"/>
                  </a:cubicBezTo>
                  <a:lnTo>
                    <a:pt x="795" y="448"/>
                  </a:lnTo>
                  <a:cubicBezTo>
                    <a:pt x="982" y="477"/>
                    <a:pt x="1040" y="563"/>
                    <a:pt x="1127" y="563"/>
                  </a:cubicBezTo>
                  <a:cubicBezTo>
                    <a:pt x="1199" y="563"/>
                    <a:pt x="1242" y="491"/>
                    <a:pt x="1257" y="419"/>
                  </a:cubicBezTo>
                  <a:cubicBezTo>
                    <a:pt x="1300" y="304"/>
                    <a:pt x="1228" y="246"/>
                    <a:pt x="1098" y="203"/>
                  </a:cubicBezTo>
                  <a:cubicBezTo>
                    <a:pt x="997" y="159"/>
                    <a:pt x="896" y="145"/>
                    <a:pt x="795" y="145"/>
                  </a:cubicBezTo>
                  <a:lnTo>
                    <a:pt x="795" y="73"/>
                  </a:lnTo>
                  <a:cubicBezTo>
                    <a:pt x="795" y="29"/>
                    <a:pt x="752" y="0"/>
                    <a:pt x="694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37" name="Google Shape;17237;p87"/>
            <p:cNvSpPr/>
            <p:nvPr/>
          </p:nvSpPr>
          <p:spPr>
            <a:xfrm>
              <a:off x="4659658" y="1714836"/>
              <a:ext cx="144969" cy="163215"/>
            </a:xfrm>
            <a:custGeom>
              <a:avLst/>
              <a:gdLst/>
              <a:ahLst/>
              <a:cxnLst/>
              <a:rect l="l" t="t" r="r" b="b"/>
              <a:pathLst>
                <a:path w="5530" h="6226" extrusionOk="0">
                  <a:moveTo>
                    <a:pt x="3682" y="0"/>
                  </a:moveTo>
                  <a:lnTo>
                    <a:pt x="275" y="1285"/>
                  </a:lnTo>
                  <a:cubicBezTo>
                    <a:pt x="88" y="1343"/>
                    <a:pt x="1" y="1530"/>
                    <a:pt x="73" y="1718"/>
                  </a:cubicBezTo>
                  <a:lnTo>
                    <a:pt x="1675" y="6005"/>
                  </a:lnTo>
                  <a:cubicBezTo>
                    <a:pt x="1721" y="6142"/>
                    <a:pt x="1857" y="6225"/>
                    <a:pt x="1998" y="6225"/>
                  </a:cubicBezTo>
                  <a:cubicBezTo>
                    <a:pt x="2035" y="6225"/>
                    <a:pt x="2072" y="6220"/>
                    <a:pt x="2108" y="6207"/>
                  </a:cubicBezTo>
                  <a:lnTo>
                    <a:pt x="5530" y="4923"/>
                  </a:lnTo>
                  <a:lnTo>
                    <a:pt x="3682" y="0"/>
                  </a:lnTo>
                  <a:close/>
                </a:path>
              </a:pathLst>
            </a:custGeom>
            <a:solidFill>
              <a:srgbClr val="D3DC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38" name="Google Shape;17238;p87"/>
            <p:cNvSpPr/>
            <p:nvPr/>
          </p:nvSpPr>
          <p:spPr>
            <a:xfrm>
              <a:off x="4699400" y="1824939"/>
              <a:ext cx="105227" cy="52928"/>
            </a:xfrm>
            <a:custGeom>
              <a:avLst/>
              <a:gdLst/>
              <a:ahLst/>
              <a:cxnLst/>
              <a:rect l="l" t="t" r="r" b="b"/>
              <a:pathLst>
                <a:path w="4014" h="2019" extrusionOk="0">
                  <a:moveTo>
                    <a:pt x="3739" y="1"/>
                  </a:moveTo>
                  <a:lnTo>
                    <a:pt x="3682" y="30"/>
                  </a:lnTo>
                  <a:lnTo>
                    <a:pt x="1" y="1401"/>
                  </a:lnTo>
                  <a:lnTo>
                    <a:pt x="159" y="1805"/>
                  </a:lnTo>
                  <a:cubicBezTo>
                    <a:pt x="203" y="1937"/>
                    <a:pt x="330" y="2019"/>
                    <a:pt x="465" y="2019"/>
                  </a:cubicBezTo>
                  <a:cubicBezTo>
                    <a:pt x="508" y="2019"/>
                    <a:pt x="551" y="2010"/>
                    <a:pt x="592" y="1993"/>
                  </a:cubicBezTo>
                  <a:lnTo>
                    <a:pt x="4014" y="723"/>
                  </a:lnTo>
                  <a:lnTo>
                    <a:pt x="3739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39" name="Google Shape;17239;p87"/>
            <p:cNvSpPr/>
            <p:nvPr/>
          </p:nvSpPr>
          <p:spPr>
            <a:xfrm>
              <a:off x="4800066" y="1641276"/>
              <a:ext cx="282336" cy="173858"/>
            </a:xfrm>
            <a:custGeom>
              <a:avLst/>
              <a:gdLst/>
              <a:ahLst/>
              <a:cxnLst/>
              <a:rect l="l" t="t" r="r" b="b"/>
              <a:pathLst>
                <a:path w="10770" h="6632" extrusionOk="0">
                  <a:moveTo>
                    <a:pt x="9581" y="1"/>
                  </a:moveTo>
                  <a:cubicBezTo>
                    <a:pt x="9150" y="1"/>
                    <a:pt x="8803" y="341"/>
                    <a:pt x="8763" y="381"/>
                  </a:cubicBezTo>
                  <a:lnTo>
                    <a:pt x="5933" y="2720"/>
                  </a:lnTo>
                  <a:cubicBezTo>
                    <a:pt x="5905" y="2267"/>
                    <a:pt x="5530" y="1911"/>
                    <a:pt x="5066" y="1911"/>
                  </a:cubicBezTo>
                  <a:cubicBezTo>
                    <a:pt x="5057" y="1911"/>
                    <a:pt x="5048" y="1911"/>
                    <a:pt x="5038" y="1911"/>
                  </a:cubicBezTo>
                  <a:cubicBezTo>
                    <a:pt x="4300" y="1911"/>
                    <a:pt x="3764" y="1907"/>
                    <a:pt x="3361" y="1907"/>
                  </a:cubicBezTo>
                  <a:cubicBezTo>
                    <a:pt x="2487" y="1907"/>
                    <a:pt x="2233" y="1927"/>
                    <a:pt x="1877" y="2056"/>
                  </a:cubicBezTo>
                  <a:lnTo>
                    <a:pt x="0" y="2835"/>
                  </a:lnTo>
                  <a:lnTo>
                    <a:pt x="1430" y="6632"/>
                  </a:lnTo>
                  <a:cubicBezTo>
                    <a:pt x="2518" y="6184"/>
                    <a:pt x="2486" y="6114"/>
                    <a:pt x="3497" y="6114"/>
                  </a:cubicBezTo>
                  <a:cubicBezTo>
                    <a:pt x="3854" y="6114"/>
                    <a:pt x="4341" y="6123"/>
                    <a:pt x="5053" y="6126"/>
                  </a:cubicBezTo>
                  <a:cubicBezTo>
                    <a:pt x="5659" y="6098"/>
                    <a:pt x="6237" y="5838"/>
                    <a:pt x="6641" y="5376"/>
                  </a:cubicBezTo>
                  <a:lnTo>
                    <a:pt x="10120" y="1651"/>
                  </a:lnTo>
                  <a:cubicBezTo>
                    <a:pt x="10235" y="1536"/>
                    <a:pt x="10769" y="843"/>
                    <a:pt x="10177" y="251"/>
                  </a:cubicBezTo>
                  <a:cubicBezTo>
                    <a:pt x="9975" y="66"/>
                    <a:pt x="9770" y="1"/>
                    <a:pt x="9581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40" name="Google Shape;17240;p87"/>
            <p:cNvSpPr/>
            <p:nvPr/>
          </p:nvSpPr>
          <p:spPr>
            <a:xfrm>
              <a:off x="4800066" y="1707260"/>
              <a:ext cx="57175" cy="107875"/>
            </a:xfrm>
            <a:custGeom>
              <a:avLst/>
              <a:gdLst/>
              <a:ahLst/>
              <a:cxnLst/>
              <a:rect l="l" t="t" r="r" b="b"/>
              <a:pathLst>
                <a:path w="2181" h="4115" extrusionOk="0">
                  <a:moveTo>
                    <a:pt x="751" y="1"/>
                  </a:moveTo>
                  <a:lnTo>
                    <a:pt x="0" y="318"/>
                  </a:lnTo>
                  <a:lnTo>
                    <a:pt x="1430" y="4115"/>
                  </a:lnTo>
                  <a:lnTo>
                    <a:pt x="2180" y="3812"/>
                  </a:lnTo>
                  <a:lnTo>
                    <a:pt x="751" y="1"/>
                  </a:lnTo>
                  <a:close/>
                </a:path>
              </a:pathLst>
            </a:custGeom>
            <a:solidFill>
              <a:srgbClr val="97A7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41" name="Google Shape;17241;p87"/>
            <p:cNvSpPr/>
            <p:nvPr/>
          </p:nvSpPr>
          <p:spPr>
            <a:xfrm>
              <a:off x="4874228" y="1692501"/>
              <a:ext cx="81004" cy="51827"/>
            </a:xfrm>
            <a:custGeom>
              <a:avLst/>
              <a:gdLst/>
              <a:ahLst/>
              <a:cxnLst/>
              <a:rect l="l" t="t" r="r" b="b"/>
              <a:pathLst>
                <a:path w="3090" h="1977" extrusionOk="0">
                  <a:moveTo>
                    <a:pt x="2527" y="1"/>
                  </a:moveTo>
                  <a:lnTo>
                    <a:pt x="2527" y="1"/>
                  </a:lnTo>
                  <a:cubicBezTo>
                    <a:pt x="2599" y="347"/>
                    <a:pt x="2671" y="939"/>
                    <a:pt x="2455" y="1256"/>
                  </a:cubicBezTo>
                  <a:cubicBezTo>
                    <a:pt x="2323" y="1441"/>
                    <a:pt x="2144" y="1481"/>
                    <a:pt x="1670" y="1481"/>
                  </a:cubicBezTo>
                  <a:cubicBezTo>
                    <a:pt x="1364" y="1481"/>
                    <a:pt x="935" y="1464"/>
                    <a:pt x="318" y="1459"/>
                  </a:cubicBezTo>
                  <a:cubicBezTo>
                    <a:pt x="1" y="1459"/>
                    <a:pt x="1" y="1964"/>
                    <a:pt x="318" y="1964"/>
                  </a:cubicBezTo>
                  <a:cubicBezTo>
                    <a:pt x="820" y="1964"/>
                    <a:pt x="1219" y="1977"/>
                    <a:pt x="1543" y="1977"/>
                  </a:cubicBezTo>
                  <a:cubicBezTo>
                    <a:pt x="2246" y="1977"/>
                    <a:pt x="2597" y="1916"/>
                    <a:pt x="2873" y="1531"/>
                  </a:cubicBezTo>
                  <a:cubicBezTo>
                    <a:pt x="3018" y="1300"/>
                    <a:pt x="3090" y="1026"/>
                    <a:pt x="3090" y="751"/>
                  </a:cubicBezTo>
                  <a:cubicBezTo>
                    <a:pt x="3061" y="405"/>
                    <a:pt x="2845" y="116"/>
                    <a:pt x="2527" y="1"/>
                  </a:cubicBezTo>
                  <a:close/>
                </a:path>
              </a:pathLst>
            </a:custGeom>
            <a:solidFill>
              <a:srgbClr val="97A7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42" name="Google Shape;17242;p87"/>
            <p:cNvSpPr/>
            <p:nvPr/>
          </p:nvSpPr>
          <p:spPr>
            <a:xfrm>
              <a:off x="4754662" y="1702200"/>
              <a:ext cx="88187" cy="142085"/>
            </a:xfrm>
            <a:custGeom>
              <a:avLst/>
              <a:gdLst/>
              <a:ahLst/>
              <a:cxnLst/>
              <a:rect l="l" t="t" r="r" b="b"/>
              <a:pathLst>
                <a:path w="3364" h="5420" extrusionOk="0">
                  <a:moveTo>
                    <a:pt x="1396" y="1"/>
                  </a:moveTo>
                  <a:cubicBezTo>
                    <a:pt x="1359" y="1"/>
                    <a:pt x="1322" y="7"/>
                    <a:pt x="1285" y="20"/>
                  </a:cubicBezTo>
                  <a:lnTo>
                    <a:pt x="0" y="497"/>
                  </a:lnTo>
                  <a:lnTo>
                    <a:pt x="1848" y="5419"/>
                  </a:lnTo>
                  <a:lnTo>
                    <a:pt x="3118" y="4943"/>
                  </a:lnTo>
                  <a:cubicBezTo>
                    <a:pt x="3277" y="4885"/>
                    <a:pt x="3364" y="4726"/>
                    <a:pt x="3306" y="4567"/>
                  </a:cubicBezTo>
                  <a:lnTo>
                    <a:pt x="1675" y="194"/>
                  </a:lnTo>
                  <a:cubicBezTo>
                    <a:pt x="1630" y="71"/>
                    <a:pt x="1518" y="1"/>
                    <a:pt x="1396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43" name="Google Shape;17243;p87"/>
            <p:cNvSpPr/>
            <p:nvPr/>
          </p:nvSpPr>
          <p:spPr>
            <a:xfrm>
              <a:off x="4795898" y="1809446"/>
              <a:ext cx="46951" cy="35207"/>
            </a:xfrm>
            <a:custGeom>
              <a:avLst/>
              <a:gdLst/>
              <a:ahLst/>
              <a:cxnLst/>
              <a:rect l="l" t="t" r="r" b="b"/>
              <a:pathLst>
                <a:path w="1791" h="1343" extrusionOk="0">
                  <a:moveTo>
                    <a:pt x="1545" y="0"/>
                  </a:moveTo>
                  <a:cubicBezTo>
                    <a:pt x="1502" y="43"/>
                    <a:pt x="1459" y="72"/>
                    <a:pt x="1401" y="87"/>
                  </a:cubicBezTo>
                  <a:lnTo>
                    <a:pt x="1" y="621"/>
                  </a:lnTo>
                  <a:lnTo>
                    <a:pt x="261" y="1343"/>
                  </a:lnTo>
                  <a:lnTo>
                    <a:pt x="1545" y="866"/>
                  </a:lnTo>
                  <a:cubicBezTo>
                    <a:pt x="1704" y="809"/>
                    <a:pt x="1791" y="635"/>
                    <a:pt x="1719" y="476"/>
                  </a:cubicBezTo>
                  <a:lnTo>
                    <a:pt x="1545" y="0"/>
                  </a:ln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244" name="Google Shape;17244;p87"/>
          <p:cNvGrpSpPr/>
          <p:nvPr/>
        </p:nvGrpSpPr>
        <p:grpSpPr>
          <a:xfrm>
            <a:off x="5211406" y="1513504"/>
            <a:ext cx="260394" cy="351202"/>
            <a:chOff x="5211406" y="1513504"/>
            <a:chExt cx="260394" cy="351202"/>
          </a:xfrm>
        </p:grpSpPr>
        <p:sp>
          <p:nvSpPr>
            <p:cNvPr id="17245" name="Google Shape;17245;p87"/>
            <p:cNvSpPr/>
            <p:nvPr/>
          </p:nvSpPr>
          <p:spPr>
            <a:xfrm>
              <a:off x="5294297" y="1582765"/>
              <a:ext cx="33686" cy="74582"/>
            </a:xfrm>
            <a:custGeom>
              <a:avLst/>
              <a:gdLst/>
              <a:ahLst/>
              <a:cxnLst/>
              <a:rect l="l" t="t" r="r" b="b"/>
              <a:pathLst>
                <a:path w="1285" h="2845" extrusionOk="0">
                  <a:moveTo>
                    <a:pt x="780" y="0"/>
                  </a:moveTo>
                  <a:cubicBezTo>
                    <a:pt x="347" y="0"/>
                    <a:pt x="0" y="347"/>
                    <a:pt x="0" y="780"/>
                  </a:cubicBezTo>
                  <a:lnTo>
                    <a:pt x="0" y="953"/>
                  </a:lnTo>
                  <a:cubicBezTo>
                    <a:pt x="0" y="1184"/>
                    <a:pt x="29" y="1401"/>
                    <a:pt x="101" y="1617"/>
                  </a:cubicBezTo>
                  <a:lnTo>
                    <a:pt x="520" y="2844"/>
                  </a:lnTo>
                  <a:lnTo>
                    <a:pt x="1285" y="2844"/>
                  </a:lnTo>
                  <a:lnTo>
                    <a:pt x="1285" y="0"/>
                  </a:ln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46" name="Google Shape;17246;p87"/>
            <p:cNvSpPr/>
            <p:nvPr/>
          </p:nvSpPr>
          <p:spPr>
            <a:xfrm>
              <a:off x="5307903" y="1575949"/>
              <a:ext cx="81398" cy="81398"/>
            </a:xfrm>
            <a:custGeom>
              <a:avLst/>
              <a:gdLst/>
              <a:ahLst/>
              <a:cxnLst/>
              <a:rect l="l" t="t" r="r" b="b"/>
              <a:pathLst>
                <a:path w="3105" h="3105" extrusionOk="0">
                  <a:moveTo>
                    <a:pt x="766" y="1"/>
                  </a:moveTo>
                  <a:cubicBezTo>
                    <a:pt x="347" y="1"/>
                    <a:pt x="1" y="347"/>
                    <a:pt x="1" y="780"/>
                  </a:cubicBezTo>
                  <a:cubicBezTo>
                    <a:pt x="1" y="1069"/>
                    <a:pt x="232" y="1300"/>
                    <a:pt x="506" y="1300"/>
                  </a:cubicBezTo>
                  <a:lnTo>
                    <a:pt x="2585" y="3104"/>
                  </a:lnTo>
                  <a:lnTo>
                    <a:pt x="3018" y="1574"/>
                  </a:lnTo>
                  <a:cubicBezTo>
                    <a:pt x="3076" y="1386"/>
                    <a:pt x="3104" y="1199"/>
                    <a:pt x="3104" y="1011"/>
                  </a:cubicBezTo>
                  <a:lnTo>
                    <a:pt x="3104" y="520"/>
                  </a:lnTo>
                  <a:cubicBezTo>
                    <a:pt x="3104" y="231"/>
                    <a:pt x="2874" y="1"/>
                    <a:pt x="2585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47" name="Google Shape;17247;p87"/>
            <p:cNvSpPr/>
            <p:nvPr/>
          </p:nvSpPr>
          <p:spPr>
            <a:xfrm>
              <a:off x="5321168" y="1677741"/>
              <a:ext cx="40895" cy="30305"/>
            </a:xfrm>
            <a:custGeom>
              <a:avLst/>
              <a:gdLst/>
              <a:ahLst/>
              <a:cxnLst/>
              <a:rect l="l" t="t" r="r" b="b"/>
              <a:pathLst>
                <a:path w="1560" h="1156" extrusionOk="0">
                  <a:moveTo>
                    <a:pt x="0" y="1"/>
                  </a:moveTo>
                  <a:lnTo>
                    <a:pt x="0" y="1155"/>
                  </a:lnTo>
                  <a:lnTo>
                    <a:pt x="1559" y="1155"/>
                  </a:lnTo>
                  <a:lnTo>
                    <a:pt x="1559" y="1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48" name="Google Shape;17248;p87"/>
            <p:cNvSpPr/>
            <p:nvPr/>
          </p:nvSpPr>
          <p:spPr>
            <a:xfrm>
              <a:off x="5321168" y="1677741"/>
              <a:ext cx="40895" cy="16489"/>
            </a:xfrm>
            <a:custGeom>
              <a:avLst/>
              <a:gdLst/>
              <a:ahLst/>
              <a:cxnLst/>
              <a:rect l="l" t="t" r="r" b="b"/>
              <a:pathLst>
                <a:path w="1560" h="629" extrusionOk="0">
                  <a:moveTo>
                    <a:pt x="0" y="1"/>
                  </a:moveTo>
                  <a:lnTo>
                    <a:pt x="0" y="477"/>
                  </a:lnTo>
                  <a:cubicBezTo>
                    <a:pt x="253" y="578"/>
                    <a:pt x="520" y="629"/>
                    <a:pt x="785" y="629"/>
                  </a:cubicBezTo>
                  <a:cubicBezTo>
                    <a:pt x="1050" y="629"/>
                    <a:pt x="1314" y="578"/>
                    <a:pt x="1559" y="477"/>
                  </a:cubicBezTo>
                  <a:lnTo>
                    <a:pt x="1559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49" name="Google Shape;17249;p87"/>
            <p:cNvSpPr/>
            <p:nvPr/>
          </p:nvSpPr>
          <p:spPr>
            <a:xfrm>
              <a:off x="5273850" y="1694021"/>
              <a:ext cx="135872" cy="57542"/>
            </a:xfrm>
            <a:custGeom>
              <a:avLst/>
              <a:gdLst/>
              <a:ahLst/>
              <a:cxnLst/>
              <a:rect l="l" t="t" r="r" b="b"/>
              <a:pathLst>
                <a:path w="5183" h="2195" extrusionOk="0">
                  <a:moveTo>
                    <a:pt x="1805" y="0"/>
                  </a:moveTo>
                  <a:lnTo>
                    <a:pt x="564" y="361"/>
                  </a:lnTo>
                  <a:cubicBezTo>
                    <a:pt x="232" y="462"/>
                    <a:pt x="1" y="765"/>
                    <a:pt x="1" y="1112"/>
                  </a:cubicBezTo>
                  <a:lnTo>
                    <a:pt x="1" y="2195"/>
                  </a:lnTo>
                  <a:lnTo>
                    <a:pt x="5183" y="2195"/>
                  </a:lnTo>
                  <a:lnTo>
                    <a:pt x="5183" y="1112"/>
                  </a:lnTo>
                  <a:cubicBezTo>
                    <a:pt x="5183" y="765"/>
                    <a:pt x="4952" y="462"/>
                    <a:pt x="4620" y="361"/>
                  </a:cubicBezTo>
                  <a:lnTo>
                    <a:pt x="3364" y="0"/>
                  </a:lnTo>
                  <a:lnTo>
                    <a:pt x="2585" y="520"/>
                  </a:lnTo>
                  <a:lnTo>
                    <a:pt x="1805" y="0"/>
                  </a:ln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50" name="Google Shape;17250;p87"/>
            <p:cNvSpPr/>
            <p:nvPr/>
          </p:nvSpPr>
          <p:spPr>
            <a:xfrm>
              <a:off x="5334773" y="1708020"/>
              <a:ext cx="13658" cy="54527"/>
            </a:xfrm>
            <a:custGeom>
              <a:avLst/>
              <a:gdLst/>
              <a:ahLst/>
              <a:cxnLst/>
              <a:rect l="l" t="t" r="r" b="b"/>
              <a:pathLst>
                <a:path w="521" h="2080" extrusionOk="0">
                  <a:moveTo>
                    <a:pt x="131" y="0"/>
                  </a:moveTo>
                  <a:lnTo>
                    <a:pt x="1" y="2079"/>
                  </a:lnTo>
                  <a:lnTo>
                    <a:pt x="520" y="2079"/>
                  </a:lnTo>
                  <a:lnTo>
                    <a:pt x="391" y="0"/>
                  </a:ln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51" name="Google Shape;17251;p87"/>
            <p:cNvSpPr/>
            <p:nvPr/>
          </p:nvSpPr>
          <p:spPr>
            <a:xfrm>
              <a:off x="5301113" y="1610002"/>
              <a:ext cx="81371" cy="74582"/>
            </a:xfrm>
            <a:custGeom>
              <a:avLst/>
              <a:gdLst/>
              <a:ahLst/>
              <a:cxnLst/>
              <a:rect l="l" t="t" r="r" b="b"/>
              <a:pathLst>
                <a:path w="3104" h="2845" extrusionOk="0">
                  <a:moveTo>
                    <a:pt x="996" y="1"/>
                  </a:moveTo>
                  <a:cubicBezTo>
                    <a:pt x="852" y="1"/>
                    <a:pt x="707" y="58"/>
                    <a:pt x="621" y="159"/>
                  </a:cubicBezTo>
                  <a:lnTo>
                    <a:pt x="144" y="621"/>
                  </a:lnTo>
                  <a:cubicBezTo>
                    <a:pt x="43" y="722"/>
                    <a:pt x="0" y="852"/>
                    <a:pt x="0" y="982"/>
                  </a:cubicBezTo>
                  <a:lnTo>
                    <a:pt x="0" y="1285"/>
                  </a:lnTo>
                  <a:cubicBezTo>
                    <a:pt x="0" y="2137"/>
                    <a:pt x="693" y="2844"/>
                    <a:pt x="1545" y="2844"/>
                  </a:cubicBezTo>
                  <a:cubicBezTo>
                    <a:pt x="2396" y="2830"/>
                    <a:pt x="3089" y="2152"/>
                    <a:pt x="3104" y="1300"/>
                  </a:cubicBezTo>
                  <a:lnTo>
                    <a:pt x="3104" y="968"/>
                  </a:lnTo>
                  <a:cubicBezTo>
                    <a:pt x="3104" y="824"/>
                    <a:pt x="3046" y="694"/>
                    <a:pt x="2959" y="607"/>
                  </a:cubicBezTo>
                  <a:cubicBezTo>
                    <a:pt x="2555" y="217"/>
                    <a:pt x="1819" y="30"/>
                    <a:pt x="996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52" name="Google Shape;17252;p87"/>
            <p:cNvSpPr/>
            <p:nvPr/>
          </p:nvSpPr>
          <p:spPr>
            <a:xfrm>
              <a:off x="5300720" y="1610002"/>
              <a:ext cx="81398" cy="72694"/>
            </a:xfrm>
            <a:custGeom>
              <a:avLst/>
              <a:gdLst/>
              <a:ahLst/>
              <a:cxnLst/>
              <a:rect l="l" t="t" r="r" b="b"/>
              <a:pathLst>
                <a:path w="3105" h="2773" extrusionOk="0">
                  <a:moveTo>
                    <a:pt x="997" y="1"/>
                  </a:moveTo>
                  <a:cubicBezTo>
                    <a:pt x="852" y="1"/>
                    <a:pt x="722" y="44"/>
                    <a:pt x="621" y="145"/>
                  </a:cubicBezTo>
                  <a:lnTo>
                    <a:pt x="159" y="621"/>
                  </a:lnTo>
                  <a:cubicBezTo>
                    <a:pt x="58" y="708"/>
                    <a:pt x="1" y="838"/>
                    <a:pt x="1" y="982"/>
                  </a:cubicBezTo>
                  <a:lnTo>
                    <a:pt x="1" y="1285"/>
                  </a:lnTo>
                  <a:cubicBezTo>
                    <a:pt x="1" y="1978"/>
                    <a:pt x="463" y="2585"/>
                    <a:pt x="1127" y="2772"/>
                  </a:cubicBezTo>
                  <a:cubicBezTo>
                    <a:pt x="896" y="2498"/>
                    <a:pt x="780" y="2152"/>
                    <a:pt x="780" y="1805"/>
                  </a:cubicBezTo>
                  <a:lnTo>
                    <a:pt x="780" y="1054"/>
                  </a:lnTo>
                  <a:cubicBezTo>
                    <a:pt x="780" y="760"/>
                    <a:pt x="1011" y="534"/>
                    <a:pt x="1302" y="534"/>
                  </a:cubicBezTo>
                  <a:cubicBezTo>
                    <a:pt x="1311" y="534"/>
                    <a:pt x="1320" y="534"/>
                    <a:pt x="1329" y="535"/>
                  </a:cubicBezTo>
                  <a:cubicBezTo>
                    <a:pt x="1848" y="564"/>
                    <a:pt x="2628" y="650"/>
                    <a:pt x="3104" y="881"/>
                  </a:cubicBezTo>
                  <a:cubicBezTo>
                    <a:pt x="3090" y="780"/>
                    <a:pt x="3032" y="665"/>
                    <a:pt x="2960" y="593"/>
                  </a:cubicBezTo>
                  <a:cubicBezTo>
                    <a:pt x="2556" y="203"/>
                    <a:pt x="1834" y="30"/>
                    <a:pt x="997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53" name="Google Shape;17253;p87"/>
            <p:cNvSpPr/>
            <p:nvPr/>
          </p:nvSpPr>
          <p:spPr>
            <a:xfrm>
              <a:off x="5334773" y="1707653"/>
              <a:ext cx="13658" cy="13632"/>
            </a:xfrm>
            <a:custGeom>
              <a:avLst/>
              <a:gdLst/>
              <a:ahLst/>
              <a:cxnLst/>
              <a:rect l="l" t="t" r="r" b="b"/>
              <a:pathLst>
                <a:path w="521" h="520" extrusionOk="0">
                  <a:moveTo>
                    <a:pt x="1" y="0"/>
                  </a:moveTo>
                  <a:lnTo>
                    <a:pt x="1" y="419"/>
                  </a:lnTo>
                  <a:cubicBezTo>
                    <a:pt x="1" y="476"/>
                    <a:pt x="59" y="520"/>
                    <a:pt x="116" y="520"/>
                  </a:cubicBezTo>
                  <a:lnTo>
                    <a:pt x="419" y="520"/>
                  </a:lnTo>
                  <a:cubicBezTo>
                    <a:pt x="477" y="520"/>
                    <a:pt x="520" y="476"/>
                    <a:pt x="520" y="419"/>
                  </a:cubicBezTo>
                  <a:lnTo>
                    <a:pt x="520" y="0"/>
                  </a:lnTo>
                  <a:close/>
                </a:path>
              </a:pathLst>
            </a:custGeom>
            <a:solidFill>
              <a:srgbClr val="51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54" name="Google Shape;17254;p87"/>
            <p:cNvSpPr/>
            <p:nvPr/>
          </p:nvSpPr>
          <p:spPr>
            <a:xfrm>
              <a:off x="5313959" y="1688778"/>
              <a:ext cx="27657" cy="28758"/>
            </a:xfrm>
            <a:custGeom>
              <a:avLst/>
              <a:gdLst/>
              <a:ahLst/>
              <a:cxnLst/>
              <a:rect l="l" t="t" r="r" b="b"/>
              <a:pathLst>
                <a:path w="1055" h="1097" extrusionOk="0">
                  <a:moveTo>
                    <a:pt x="243" y="1"/>
                  </a:moveTo>
                  <a:cubicBezTo>
                    <a:pt x="208" y="1"/>
                    <a:pt x="176" y="16"/>
                    <a:pt x="160" y="42"/>
                  </a:cubicBezTo>
                  <a:lnTo>
                    <a:pt x="1" y="287"/>
                  </a:lnTo>
                  <a:lnTo>
                    <a:pt x="391" y="1009"/>
                  </a:lnTo>
                  <a:cubicBezTo>
                    <a:pt x="419" y="1065"/>
                    <a:pt x="477" y="1097"/>
                    <a:pt x="534" y="1097"/>
                  </a:cubicBezTo>
                  <a:cubicBezTo>
                    <a:pt x="565" y="1097"/>
                    <a:pt x="596" y="1087"/>
                    <a:pt x="622" y="1066"/>
                  </a:cubicBezTo>
                  <a:lnTo>
                    <a:pt x="1055" y="720"/>
                  </a:lnTo>
                  <a:lnTo>
                    <a:pt x="318" y="27"/>
                  </a:lnTo>
                  <a:cubicBezTo>
                    <a:pt x="294" y="9"/>
                    <a:pt x="268" y="1"/>
                    <a:pt x="243" y="1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55" name="Google Shape;17255;p87"/>
            <p:cNvSpPr/>
            <p:nvPr/>
          </p:nvSpPr>
          <p:spPr>
            <a:xfrm>
              <a:off x="5341589" y="1688778"/>
              <a:ext cx="28024" cy="28758"/>
            </a:xfrm>
            <a:custGeom>
              <a:avLst/>
              <a:gdLst/>
              <a:ahLst/>
              <a:cxnLst/>
              <a:rect l="l" t="t" r="r" b="b"/>
              <a:pathLst>
                <a:path w="1069" h="1097" extrusionOk="0">
                  <a:moveTo>
                    <a:pt x="817" y="1"/>
                  </a:moveTo>
                  <a:cubicBezTo>
                    <a:pt x="793" y="1"/>
                    <a:pt x="769" y="9"/>
                    <a:pt x="751" y="27"/>
                  </a:cubicBezTo>
                  <a:lnTo>
                    <a:pt x="1" y="720"/>
                  </a:lnTo>
                  <a:lnTo>
                    <a:pt x="448" y="1066"/>
                  </a:lnTo>
                  <a:cubicBezTo>
                    <a:pt x="474" y="1087"/>
                    <a:pt x="503" y="1097"/>
                    <a:pt x="532" y="1097"/>
                  </a:cubicBezTo>
                  <a:cubicBezTo>
                    <a:pt x="586" y="1097"/>
                    <a:pt x="642" y="1065"/>
                    <a:pt x="679" y="1009"/>
                  </a:cubicBezTo>
                  <a:lnTo>
                    <a:pt x="1069" y="287"/>
                  </a:lnTo>
                  <a:lnTo>
                    <a:pt x="910" y="42"/>
                  </a:lnTo>
                  <a:cubicBezTo>
                    <a:pt x="885" y="16"/>
                    <a:pt x="850" y="1"/>
                    <a:pt x="817" y="1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56" name="Google Shape;17256;p87"/>
            <p:cNvSpPr/>
            <p:nvPr/>
          </p:nvSpPr>
          <p:spPr>
            <a:xfrm>
              <a:off x="5211406" y="1513504"/>
              <a:ext cx="260394" cy="351202"/>
            </a:xfrm>
            <a:custGeom>
              <a:avLst/>
              <a:gdLst/>
              <a:ahLst/>
              <a:cxnLst/>
              <a:rect l="l" t="t" r="r" b="b"/>
              <a:pathLst>
                <a:path w="9933" h="13397" extrusionOk="0">
                  <a:moveTo>
                    <a:pt x="4946" y="1506"/>
                  </a:moveTo>
                  <a:cubicBezTo>
                    <a:pt x="6720" y="1506"/>
                    <a:pt x="8421" y="2886"/>
                    <a:pt x="8431" y="4966"/>
                  </a:cubicBezTo>
                  <a:cubicBezTo>
                    <a:pt x="8431" y="6886"/>
                    <a:pt x="6872" y="8431"/>
                    <a:pt x="4967" y="8431"/>
                  </a:cubicBezTo>
                  <a:cubicBezTo>
                    <a:pt x="1892" y="8431"/>
                    <a:pt x="347" y="4707"/>
                    <a:pt x="2527" y="2527"/>
                  </a:cubicBezTo>
                  <a:cubicBezTo>
                    <a:pt x="3232" y="1822"/>
                    <a:pt x="4097" y="1506"/>
                    <a:pt x="4946" y="1506"/>
                  </a:cubicBezTo>
                  <a:close/>
                  <a:moveTo>
                    <a:pt x="4967" y="1"/>
                  </a:moveTo>
                  <a:cubicBezTo>
                    <a:pt x="2224" y="1"/>
                    <a:pt x="1" y="2224"/>
                    <a:pt x="1" y="4966"/>
                  </a:cubicBezTo>
                  <a:cubicBezTo>
                    <a:pt x="1" y="10149"/>
                    <a:pt x="4967" y="13397"/>
                    <a:pt x="4967" y="13397"/>
                  </a:cubicBezTo>
                  <a:cubicBezTo>
                    <a:pt x="4967" y="13397"/>
                    <a:pt x="9932" y="10149"/>
                    <a:pt x="9932" y="4966"/>
                  </a:cubicBezTo>
                  <a:cubicBezTo>
                    <a:pt x="9932" y="2224"/>
                    <a:pt x="7709" y="1"/>
                    <a:pt x="4967" y="1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57" name="Google Shape;17257;p87"/>
            <p:cNvSpPr/>
            <p:nvPr/>
          </p:nvSpPr>
          <p:spPr>
            <a:xfrm>
              <a:off x="5211406" y="1513504"/>
              <a:ext cx="252450" cy="350835"/>
            </a:xfrm>
            <a:custGeom>
              <a:avLst/>
              <a:gdLst/>
              <a:ahLst/>
              <a:cxnLst/>
              <a:rect l="l" t="t" r="r" b="b"/>
              <a:pathLst>
                <a:path w="9630" h="13383" extrusionOk="0">
                  <a:moveTo>
                    <a:pt x="4946" y="1506"/>
                  </a:moveTo>
                  <a:cubicBezTo>
                    <a:pt x="6720" y="1506"/>
                    <a:pt x="8421" y="2886"/>
                    <a:pt x="8431" y="4966"/>
                  </a:cubicBezTo>
                  <a:cubicBezTo>
                    <a:pt x="8431" y="6886"/>
                    <a:pt x="6872" y="8431"/>
                    <a:pt x="4967" y="8431"/>
                  </a:cubicBezTo>
                  <a:cubicBezTo>
                    <a:pt x="1892" y="8431"/>
                    <a:pt x="347" y="4707"/>
                    <a:pt x="2527" y="2527"/>
                  </a:cubicBezTo>
                  <a:cubicBezTo>
                    <a:pt x="3232" y="1822"/>
                    <a:pt x="4097" y="1506"/>
                    <a:pt x="4946" y="1506"/>
                  </a:cubicBezTo>
                  <a:close/>
                  <a:moveTo>
                    <a:pt x="4967" y="1"/>
                  </a:moveTo>
                  <a:cubicBezTo>
                    <a:pt x="2224" y="1"/>
                    <a:pt x="1" y="2224"/>
                    <a:pt x="1" y="4966"/>
                  </a:cubicBezTo>
                  <a:cubicBezTo>
                    <a:pt x="1" y="10149"/>
                    <a:pt x="4967" y="13382"/>
                    <a:pt x="4967" y="13382"/>
                  </a:cubicBezTo>
                  <a:cubicBezTo>
                    <a:pt x="4967" y="13382"/>
                    <a:pt x="3783" y="11765"/>
                    <a:pt x="3090" y="9008"/>
                  </a:cubicBezTo>
                  <a:cubicBezTo>
                    <a:pt x="3054" y="8854"/>
                    <a:pt x="3165" y="8730"/>
                    <a:pt x="3301" y="8730"/>
                  </a:cubicBezTo>
                  <a:cubicBezTo>
                    <a:pt x="3331" y="8730"/>
                    <a:pt x="3362" y="8736"/>
                    <a:pt x="3393" y="8749"/>
                  </a:cubicBezTo>
                  <a:cubicBezTo>
                    <a:pt x="3919" y="8973"/>
                    <a:pt x="4463" y="9079"/>
                    <a:pt x="4997" y="9079"/>
                  </a:cubicBezTo>
                  <a:cubicBezTo>
                    <a:pt x="6763" y="9079"/>
                    <a:pt x="8415" y="7925"/>
                    <a:pt x="8936" y="6107"/>
                  </a:cubicBezTo>
                  <a:cubicBezTo>
                    <a:pt x="9629" y="3739"/>
                    <a:pt x="8070" y="1300"/>
                    <a:pt x="5631" y="925"/>
                  </a:cubicBezTo>
                  <a:cubicBezTo>
                    <a:pt x="5414" y="888"/>
                    <a:pt x="5193" y="870"/>
                    <a:pt x="4971" y="870"/>
                  </a:cubicBezTo>
                  <a:cubicBezTo>
                    <a:pt x="4659" y="870"/>
                    <a:pt x="4346" y="906"/>
                    <a:pt x="4043" y="982"/>
                  </a:cubicBezTo>
                  <a:cubicBezTo>
                    <a:pt x="4022" y="988"/>
                    <a:pt x="4001" y="991"/>
                    <a:pt x="3982" y="991"/>
                  </a:cubicBezTo>
                  <a:cubicBezTo>
                    <a:pt x="3798" y="991"/>
                    <a:pt x="3683" y="765"/>
                    <a:pt x="3826" y="621"/>
                  </a:cubicBezTo>
                  <a:cubicBezTo>
                    <a:pt x="4158" y="217"/>
                    <a:pt x="4548" y="1"/>
                    <a:pt x="4967" y="1"/>
                  </a:cubicBez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258" name="Google Shape;17258;p87"/>
          <p:cNvGrpSpPr/>
          <p:nvPr/>
        </p:nvGrpSpPr>
        <p:grpSpPr>
          <a:xfrm>
            <a:off x="5632602" y="1513216"/>
            <a:ext cx="366722" cy="351779"/>
            <a:chOff x="5632602" y="1513216"/>
            <a:chExt cx="366722" cy="351779"/>
          </a:xfrm>
        </p:grpSpPr>
        <p:sp>
          <p:nvSpPr>
            <p:cNvPr id="17259" name="Google Shape;17259;p87"/>
            <p:cNvSpPr/>
            <p:nvPr/>
          </p:nvSpPr>
          <p:spPr>
            <a:xfrm>
              <a:off x="5750674" y="1724299"/>
              <a:ext cx="9857" cy="20448"/>
            </a:xfrm>
            <a:custGeom>
              <a:avLst/>
              <a:gdLst/>
              <a:ahLst/>
              <a:cxnLst/>
              <a:rect l="l" t="t" r="r" b="b"/>
              <a:pathLst>
                <a:path w="376" h="780" extrusionOk="0">
                  <a:moveTo>
                    <a:pt x="332" y="0"/>
                  </a:moveTo>
                  <a:lnTo>
                    <a:pt x="0" y="318"/>
                  </a:lnTo>
                  <a:cubicBezTo>
                    <a:pt x="116" y="491"/>
                    <a:pt x="231" y="635"/>
                    <a:pt x="376" y="780"/>
                  </a:cubicBezTo>
                  <a:cubicBezTo>
                    <a:pt x="332" y="520"/>
                    <a:pt x="318" y="260"/>
                    <a:pt x="332" y="0"/>
                  </a:cubicBezTo>
                  <a:close/>
                </a:path>
              </a:pathLst>
            </a:custGeom>
            <a:solidFill>
              <a:srgbClr val="748A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60" name="Google Shape;17260;p87"/>
            <p:cNvSpPr/>
            <p:nvPr/>
          </p:nvSpPr>
          <p:spPr>
            <a:xfrm>
              <a:off x="5760505" y="1536207"/>
              <a:ext cx="238819" cy="251297"/>
            </a:xfrm>
            <a:custGeom>
              <a:avLst/>
              <a:gdLst/>
              <a:ahLst/>
              <a:cxnLst/>
              <a:rect l="l" t="t" r="r" b="b"/>
              <a:pathLst>
                <a:path w="9110" h="9586" extrusionOk="0">
                  <a:moveTo>
                    <a:pt x="7940" y="1"/>
                  </a:moveTo>
                  <a:cubicBezTo>
                    <a:pt x="7940" y="1"/>
                    <a:pt x="8272" y="2238"/>
                    <a:pt x="7103" y="3408"/>
                  </a:cubicBezTo>
                  <a:lnTo>
                    <a:pt x="3407" y="7117"/>
                  </a:lnTo>
                  <a:cubicBezTo>
                    <a:pt x="2652" y="7863"/>
                    <a:pt x="1475" y="7998"/>
                    <a:pt x="721" y="7998"/>
                  </a:cubicBezTo>
                  <a:cubicBezTo>
                    <a:pt x="292" y="7998"/>
                    <a:pt x="1" y="7955"/>
                    <a:pt x="1" y="7955"/>
                  </a:cubicBezTo>
                  <a:lnTo>
                    <a:pt x="1" y="7955"/>
                  </a:lnTo>
                  <a:cubicBezTo>
                    <a:pt x="362" y="8316"/>
                    <a:pt x="824" y="8575"/>
                    <a:pt x="1314" y="8720"/>
                  </a:cubicBezTo>
                  <a:lnTo>
                    <a:pt x="2180" y="9586"/>
                  </a:lnTo>
                  <a:cubicBezTo>
                    <a:pt x="2931" y="9124"/>
                    <a:pt x="3610" y="8561"/>
                    <a:pt x="4230" y="7955"/>
                  </a:cubicBezTo>
                  <a:lnTo>
                    <a:pt x="7940" y="4245"/>
                  </a:lnTo>
                  <a:cubicBezTo>
                    <a:pt x="9109" y="3076"/>
                    <a:pt x="9109" y="1170"/>
                    <a:pt x="7940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61" name="Google Shape;17261;p87"/>
            <p:cNvSpPr/>
            <p:nvPr/>
          </p:nvSpPr>
          <p:spPr>
            <a:xfrm>
              <a:off x="5738170" y="1513216"/>
              <a:ext cx="252057" cy="243747"/>
            </a:xfrm>
            <a:custGeom>
              <a:avLst/>
              <a:gdLst/>
              <a:ahLst/>
              <a:cxnLst/>
              <a:rect l="l" t="t" r="r" b="b"/>
              <a:pathLst>
                <a:path w="9615" h="9298" extrusionOk="0">
                  <a:moveTo>
                    <a:pt x="6723" y="1484"/>
                  </a:moveTo>
                  <a:cubicBezTo>
                    <a:pt x="7100" y="1484"/>
                    <a:pt x="7478" y="1628"/>
                    <a:pt x="7767" y="1917"/>
                  </a:cubicBezTo>
                  <a:cubicBezTo>
                    <a:pt x="8359" y="2509"/>
                    <a:pt x="8330" y="3476"/>
                    <a:pt x="7724" y="4039"/>
                  </a:cubicBezTo>
                  <a:lnTo>
                    <a:pt x="7710" y="4039"/>
                  </a:lnTo>
                  <a:lnTo>
                    <a:pt x="5862" y="5901"/>
                  </a:lnTo>
                  <a:lnTo>
                    <a:pt x="5472" y="6002"/>
                  </a:lnTo>
                  <a:lnTo>
                    <a:pt x="4115" y="7648"/>
                  </a:lnTo>
                  <a:lnTo>
                    <a:pt x="4014" y="7749"/>
                  </a:lnTo>
                  <a:cubicBezTo>
                    <a:pt x="3726" y="8067"/>
                    <a:pt x="3332" y="8226"/>
                    <a:pt x="2936" y="8226"/>
                  </a:cubicBezTo>
                  <a:cubicBezTo>
                    <a:pt x="2559" y="8226"/>
                    <a:pt x="2181" y="8081"/>
                    <a:pt x="1892" y="7792"/>
                  </a:cubicBezTo>
                  <a:cubicBezTo>
                    <a:pt x="1300" y="7200"/>
                    <a:pt x="1315" y="6233"/>
                    <a:pt x="1935" y="5670"/>
                  </a:cubicBezTo>
                  <a:lnTo>
                    <a:pt x="5645" y="1960"/>
                  </a:lnTo>
                  <a:cubicBezTo>
                    <a:pt x="5933" y="1643"/>
                    <a:pt x="6328" y="1484"/>
                    <a:pt x="6723" y="1484"/>
                  </a:cubicBezTo>
                  <a:close/>
                  <a:moveTo>
                    <a:pt x="6677" y="1"/>
                  </a:moveTo>
                  <a:cubicBezTo>
                    <a:pt x="5912" y="1"/>
                    <a:pt x="5147" y="293"/>
                    <a:pt x="4563" y="878"/>
                  </a:cubicBezTo>
                  <a:lnTo>
                    <a:pt x="853" y="4588"/>
                  </a:lnTo>
                  <a:lnTo>
                    <a:pt x="1" y="7172"/>
                  </a:lnTo>
                  <a:cubicBezTo>
                    <a:pt x="73" y="7605"/>
                    <a:pt x="232" y="8009"/>
                    <a:pt x="477" y="8370"/>
                  </a:cubicBezTo>
                  <a:lnTo>
                    <a:pt x="521" y="8341"/>
                  </a:lnTo>
                  <a:cubicBezTo>
                    <a:pt x="593" y="8514"/>
                    <a:pt x="708" y="8687"/>
                    <a:pt x="853" y="8832"/>
                  </a:cubicBezTo>
                  <a:cubicBezTo>
                    <a:pt x="1170" y="9149"/>
                    <a:pt x="1612" y="9297"/>
                    <a:pt x="2109" y="9297"/>
                  </a:cubicBezTo>
                  <a:cubicBezTo>
                    <a:pt x="2245" y="9297"/>
                    <a:pt x="2385" y="9286"/>
                    <a:pt x="2527" y="9265"/>
                  </a:cubicBezTo>
                  <a:cubicBezTo>
                    <a:pt x="3263" y="9106"/>
                    <a:pt x="3942" y="8745"/>
                    <a:pt x="4462" y="8197"/>
                  </a:cubicBezTo>
                  <a:lnTo>
                    <a:pt x="8171" y="4487"/>
                  </a:lnTo>
                  <a:cubicBezTo>
                    <a:pt x="9341" y="3317"/>
                    <a:pt x="9615" y="1701"/>
                    <a:pt x="8792" y="878"/>
                  </a:cubicBezTo>
                  <a:cubicBezTo>
                    <a:pt x="8208" y="293"/>
                    <a:pt x="7442" y="1"/>
                    <a:pt x="6677" y="1"/>
                  </a:cubicBezTo>
                  <a:close/>
                </a:path>
              </a:pathLst>
            </a:custGeom>
            <a:solidFill>
              <a:srgbClr val="748A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62" name="Google Shape;17262;p87"/>
            <p:cNvSpPr/>
            <p:nvPr/>
          </p:nvSpPr>
          <p:spPr>
            <a:xfrm>
              <a:off x="5867226" y="1633464"/>
              <a:ext cx="24616" cy="58695"/>
            </a:xfrm>
            <a:custGeom>
              <a:avLst/>
              <a:gdLst/>
              <a:ahLst/>
              <a:cxnLst/>
              <a:rect l="l" t="t" r="r" b="b"/>
              <a:pathLst>
                <a:path w="939" h="2239" extrusionOk="0">
                  <a:moveTo>
                    <a:pt x="174" y="1"/>
                  </a:moveTo>
                  <a:lnTo>
                    <a:pt x="174" y="1"/>
                  </a:lnTo>
                  <a:cubicBezTo>
                    <a:pt x="260" y="751"/>
                    <a:pt x="203" y="1516"/>
                    <a:pt x="0" y="2238"/>
                  </a:cubicBezTo>
                  <a:lnTo>
                    <a:pt x="939" y="1314"/>
                  </a:lnTo>
                  <a:cubicBezTo>
                    <a:pt x="794" y="824"/>
                    <a:pt x="535" y="362"/>
                    <a:pt x="174" y="1"/>
                  </a:cubicBezTo>
                  <a:close/>
                </a:path>
              </a:pathLst>
            </a:custGeom>
            <a:solidFill>
              <a:srgbClr val="788D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63" name="Google Shape;17263;p87"/>
            <p:cNvSpPr/>
            <p:nvPr/>
          </p:nvSpPr>
          <p:spPr>
            <a:xfrm>
              <a:off x="5663247" y="1786350"/>
              <a:ext cx="162743" cy="78645"/>
            </a:xfrm>
            <a:custGeom>
              <a:avLst/>
              <a:gdLst/>
              <a:ahLst/>
              <a:cxnLst/>
              <a:rect l="l" t="t" r="r" b="b"/>
              <a:pathLst>
                <a:path w="6208" h="3000" extrusionOk="0">
                  <a:moveTo>
                    <a:pt x="4692" y="1"/>
                  </a:moveTo>
                  <a:lnTo>
                    <a:pt x="3408" y="1285"/>
                  </a:lnTo>
                  <a:cubicBezTo>
                    <a:pt x="2662" y="2031"/>
                    <a:pt x="1481" y="2166"/>
                    <a:pt x="724" y="2166"/>
                  </a:cubicBezTo>
                  <a:cubicBezTo>
                    <a:pt x="294" y="2166"/>
                    <a:pt x="1" y="2123"/>
                    <a:pt x="1" y="2123"/>
                  </a:cubicBezTo>
                  <a:lnTo>
                    <a:pt x="1" y="2123"/>
                  </a:lnTo>
                  <a:cubicBezTo>
                    <a:pt x="585" y="2707"/>
                    <a:pt x="1354" y="3000"/>
                    <a:pt x="2123" y="3000"/>
                  </a:cubicBezTo>
                  <a:cubicBezTo>
                    <a:pt x="2891" y="3000"/>
                    <a:pt x="3660" y="2707"/>
                    <a:pt x="4245" y="2123"/>
                  </a:cubicBezTo>
                  <a:lnTo>
                    <a:pt x="6208" y="145"/>
                  </a:lnTo>
                  <a:lnTo>
                    <a:pt x="4692" y="1"/>
                  </a:lnTo>
                  <a:close/>
                </a:path>
              </a:pathLst>
            </a:custGeom>
            <a:solidFill>
              <a:srgbClr val="788D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64" name="Google Shape;17264;p87"/>
            <p:cNvSpPr/>
            <p:nvPr/>
          </p:nvSpPr>
          <p:spPr>
            <a:xfrm>
              <a:off x="5786248" y="1740946"/>
              <a:ext cx="88947" cy="49808"/>
            </a:xfrm>
            <a:custGeom>
              <a:avLst/>
              <a:gdLst/>
              <a:ahLst/>
              <a:cxnLst/>
              <a:rect l="l" t="t" r="r" b="b"/>
              <a:pathLst>
                <a:path w="3393" h="1900" extrusionOk="0">
                  <a:moveTo>
                    <a:pt x="3393" y="0"/>
                  </a:moveTo>
                  <a:lnTo>
                    <a:pt x="3248" y="145"/>
                  </a:lnTo>
                  <a:cubicBezTo>
                    <a:pt x="2687" y="706"/>
                    <a:pt x="1909" y="1020"/>
                    <a:pt x="1121" y="1020"/>
                  </a:cubicBezTo>
                  <a:cubicBezTo>
                    <a:pt x="998" y="1020"/>
                    <a:pt x="874" y="1012"/>
                    <a:pt x="751" y="996"/>
                  </a:cubicBezTo>
                  <a:lnTo>
                    <a:pt x="0" y="1733"/>
                  </a:lnTo>
                  <a:cubicBezTo>
                    <a:pt x="364" y="1840"/>
                    <a:pt x="744" y="1899"/>
                    <a:pt x="1122" y="1899"/>
                  </a:cubicBezTo>
                  <a:cubicBezTo>
                    <a:pt x="1254" y="1899"/>
                    <a:pt x="1385" y="1892"/>
                    <a:pt x="1516" y="1877"/>
                  </a:cubicBezTo>
                  <a:lnTo>
                    <a:pt x="3263" y="145"/>
                  </a:lnTo>
                  <a:cubicBezTo>
                    <a:pt x="3306" y="101"/>
                    <a:pt x="3349" y="44"/>
                    <a:pt x="3393" y="0"/>
                  </a:cubicBezTo>
                  <a:close/>
                </a:path>
              </a:pathLst>
            </a:custGeom>
            <a:solidFill>
              <a:srgbClr val="D2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65" name="Google Shape;17265;p87"/>
            <p:cNvSpPr/>
            <p:nvPr/>
          </p:nvSpPr>
          <p:spPr>
            <a:xfrm>
              <a:off x="5632602" y="1610474"/>
              <a:ext cx="253184" cy="243773"/>
            </a:xfrm>
            <a:custGeom>
              <a:avLst/>
              <a:gdLst/>
              <a:ahLst/>
              <a:cxnLst/>
              <a:rect l="l" t="t" r="r" b="b"/>
              <a:pathLst>
                <a:path w="9658" h="9299" extrusionOk="0">
                  <a:moveTo>
                    <a:pt x="7002" y="1"/>
                  </a:moveTo>
                  <a:cubicBezTo>
                    <a:pt x="6233" y="1"/>
                    <a:pt x="5464" y="293"/>
                    <a:pt x="4880" y="878"/>
                  </a:cubicBezTo>
                  <a:lnTo>
                    <a:pt x="1170" y="4588"/>
                  </a:lnTo>
                  <a:cubicBezTo>
                    <a:pt x="0" y="5757"/>
                    <a:pt x="0" y="7662"/>
                    <a:pt x="1170" y="8832"/>
                  </a:cubicBezTo>
                  <a:cubicBezTo>
                    <a:pt x="1495" y="9157"/>
                    <a:pt x="1933" y="9299"/>
                    <a:pt x="2417" y="9299"/>
                  </a:cubicBezTo>
                  <a:cubicBezTo>
                    <a:pt x="2556" y="9299"/>
                    <a:pt x="2699" y="9287"/>
                    <a:pt x="2844" y="9265"/>
                  </a:cubicBezTo>
                  <a:cubicBezTo>
                    <a:pt x="3595" y="9120"/>
                    <a:pt x="4259" y="8745"/>
                    <a:pt x="4793" y="8211"/>
                  </a:cubicBezTo>
                  <a:lnTo>
                    <a:pt x="6193" y="6796"/>
                  </a:lnTo>
                  <a:cubicBezTo>
                    <a:pt x="6193" y="6796"/>
                    <a:pt x="6033" y="6575"/>
                    <a:pt x="5611" y="6575"/>
                  </a:cubicBezTo>
                  <a:cubicBezTo>
                    <a:pt x="5576" y="6575"/>
                    <a:pt x="5539" y="6576"/>
                    <a:pt x="5500" y="6580"/>
                  </a:cubicBezTo>
                  <a:lnTo>
                    <a:pt x="4331" y="7749"/>
                  </a:lnTo>
                  <a:cubicBezTo>
                    <a:pt x="4043" y="8067"/>
                    <a:pt x="3649" y="8226"/>
                    <a:pt x="3253" y="8226"/>
                  </a:cubicBezTo>
                  <a:cubicBezTo>
                    <a:pt x="2876" y="8226"/>
                    <a:pt x="2498" y="8081"/>
                    <a:pt x="2209" y="7792"/>
                  </a:cubicBezTo>
                  <a:cubicBezTo>
                    <a:pt x="1617" y="7200"/>
                    <a:pt x="1632" y="6233"/>
                    <a:pt x="2252" y="5670"/>
                  </a:cubicBezTo>
                  <a:lnTo>
                    <a:pt x="5962" y="1960"/>
                  </a:lnTo>
                  <a:cubicBezTo>
                    <a:pt x="6244" y="1686"/>
                    <a:pt x="6617" y="1545"/>
                    <a:pt x="6992" y="1545"/>
                  </a:cubicBezTo>
                  <a:cubicBezTo>
                    <a:pt x="7346" y="1545"/>
                    <a:pt x="7702" y="1672"/>
                    <a:pt x="7983" y="1931"/>
                  </a:cubicBezTo>
                  <a:cubicBezTo>
                    <a:pt x="8561" y="2451"/>
                    <a:pt x="8618" y="3332"/>
                    <a:pt x="8142" y="3938"/>
                  </a:cubicBezTo>
                  <a:lnTo>
                    <a:pt x="9571" y="2509"/>
                  </a:lnTo>
                  <a:cubicBezTo>
                    <a:pt x="9658" y="1874"/>
                    <a:pt x="9528" y="1282"/>
                    <a:pt x="9124" y="878"/>
                  </a:cubicBezTo>
                  <a:cubicBezTo>
                    <a:pt x="8539" y="293"/>
                    <a:pt x="7770" y="1"/>
                    <a:pt x="7002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66" name="Google Shape;17266;p87"/>
            <p:cNvSpPr/>
            <p:nvPr/>
          </p:nvSpPr>
          <p:spPr>
            <a:xfrm>
              <a:off x="5776784" y="1764775"/>
              <a:ext cx="39375" cy="23882"/>
            </a:xfrm>
            <a:custGeom>
              <a:avLst/>
              <a:gdLst/>
              <a:ahLst/>
              <a:cxnLst/>
              <a:rect l="l" t="t" r="r" b="b"/>
              <a:pathLst>
                <a:path w="1502" h="911" extrusionOk="0">
                  <a:moveTo>
                    <a:pt x="693" y="1"/>
                  </a:moveTo>
                  <a:lnTo>
                    <a:pt x="0" y="694"/>
                  </a:lnTo>
                  <a:cubicBezTo>
                    <a:pt x="231" y="780"/>
                    <a:pt x="462" y="852"/>
                    <a:pt x="693" y="910"/>
                  </a:cubicBezTo>
                  <a:lnTo>
                    <a:pt x="1502" y="116"/>
                  </a:lnTo>
                  <a:cubicBezTo>
                    <a:pt x="1227" y="102"/>
                    <a:pt x="953" y="73"/>
                    <a:pt x="693" y="1"/>
                  </a:cubicBezTo>
                  <a:close/>
                </a:path>
              </a:pathLst>
            </a:custGeom>
            <a:solidFill>
              <a:srgbClr val="788D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267" name="Google Shape;17267;p87"/>
          <p:cNvGrpSpPr/>
          <p:nvPr/>
        </p:nvGrpSpPr>
        <p:grpSpPr>
          <a:xfrm>
            <a:off x="6089372" y="1527136"/>
            <a:ext cx="401902" cy="323965"/>
            <a:chOff x="6089372" y="1527136"/>
            <a:chExt cx="401902" cy="323965"/>
          </a:xfrm>
        </p:grpSpPr>
        <p:sp>
          <p:nvSpPr>
            <p:cNvPr id="17268" name="Google Shape;17268;p87"/>
            <p:cNvSpPr/>
            <p:nvPr/>
          </p:nvSpPr>
          <p:spPr>
            <a:xfrm>
              <a:off x="6089372" y="1552853"/>
              <a:ext cx="401902" cy="298248"/>
            </a:xfrm>
            <a:custGeom>
              <a:avLst/>
              <a:gdLst/>
              <a:ahLst/>
              <a:cxnLst/>
              <a:rect l="l" t="t" r="r" b="b"/>
              <a:pathLst>
                <a:path w="15331" h="11377" extrusionOk="0">
                  <a:moveTo>
                    <a:pt x="736" y="1"/>
                  </a:moveTo>
                  <a:cubicBezTo>
                    <a:pt x="332" y="1"/>
                    <a:pt x="0" y="333"/>
                    <a:pt x="0" y="752"/>
                  </a:cubicBezTo>
                  <a:lnTo>
                    <a:pt x="0" y="10640"/>
                  </a:lnTo>
                  <a:cubicBezTo>
                    <a:pt x="0" y="11044"/>
                    <a:pt x="332" y="11376"/>
                    <a:pt x="736" y="11376"/>
                  </a:cubicBezTo>
                  <a:lnTo>
                    <a:pt x="14594" y="11376"/>
                  </a:lnTo>
                  <a:cubicBezTo>
                    <a:pt x="14999" y="11376"/>
                    <a:pt x="15331" y="11044"/>
                    <a:pt x="15331" y="10640"/>
                  </a:cubicBezTo>
                  <a:lnTo>
                    <a:pt x="15331" y="752"/>
                  </a:lnTo>
                  <a:cubicBezTo>
                    <a:pt x="15331" y="333"/>
                    <a:pt x="14999" y="1"/>
                    <a:pt x="14594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69" name="Google Shape;17269;p87"/>
            <p:cNvSpPr/>
            <p:nvPr/>
          </p:nvSpPr>
          <p:spPr>
            <a:xfrm>
              <a:off x="6089372" y="1552853"/>
              <a:ext cx="401902" cy="39008"/>
            </a:xfrm>
            <a:custGeom>
              <a:avLst/>
              <a:gdLst/>
              <a:ahLst/>
              <a:cxnLst/>
              <a:rect l="l" t="t" r="r" b="b"/>
              <a:pathLst>
                <a:path w="15331" h="1488" extrusionOk="0">
                  <a:moveTo>
                    <a:pt x="736" y="1"/>
                  </a:moveTo>
                  <a:cubicBezTo>
                    <a:pt x="332" y="1"/>
                    <a:pt x="0" y="333"/>
                    <a:pt x="0" y="752"/>
                  </a:cubicBezTo>
                  <a:lnTo>
                    <a:pt x="0" y="1488"/>
                  </a:lnTo>
                  <a:lnTo>
                    <a:pt x="15331" y="1488"/>
                  </a:lnTo>
                  <a:lnTo>
                    <a:pt x="15331" y="752"/>
                  </a:lnTo>
                  <a:cubicBezTo>
                    <a:pt x="15331" y="333"/>
                    <a:pt x="14999" y="1"/>
                    <a:pt x="14594" y="1"/>
                  </a:cubicBezTo>
                  <a:close/>
                </a:path>
              </a:pathLst>
            </a:custGeom>
            <a:solidFill>
              <a:srgbClr val="AD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70" name="Google Shape;17270;p87"/>
            <p:cNvSpPr/>
            <p:nvPr/>
          </p:nvSpPr>
          <p:spPr>
            <a:xfrm>
              <a:off x="6115089" y="1552853"/>
              <a:ext cx="51879" cy="26136"/>
            </a:xfrm>
            <a:custGeom>
              <a:avLst/>
              <a:gdLst/>
              <a:ahLst/>
              <a:cxnLst/>
              <a:rect l="l" t="t" r="r" b="b"/>
              <a:pathLst>
                <a:path w="1979" h="997" extrusionOk="0">
                  <a:moveTo>
                    <a:pt x="1" y="1"/>
                  </a:moveTo>
                  <a:lnTo>
                    <a:pt x="1" y="246"/>
                  </a:lnTo>
                  <a:cubicBezTo>
                    <a:pt x="1" y="665"/>
                    <a:pt x="333" y="997"/>
                    <a:pt x="751" y="997"/>
                  </a:cubicBezTo>
                  <a:lnTo>
                    <a:pt x="1242" y="997"/>
                  </a:lnTo>
                  <a:cubicBezTo>
                    <a:pt x="1646" y="997"/>
                    <a:pt x="1978" y="665"/>
                    <a:pt x="1978" y="246"/>
                  </a:cubicBezTo>
                  <a:lnTo>
                    <a:pt x="1978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71" name="Google Shape;17271;p87"/>
            <p:cNvSpPr/>
            <p:nvPr/>
          </p:nvSpPr>
          <p:spPr>
            <a:xfrm>
              <a:off x="6413285" y="1552853"/>
              <a:ext cx="52246" cy="26136"/>
            </a:xfrm>
            <a:custGeom>
              <a:avLst/>
              <a:gdLst/>
              <a:ahLst/>
              <a:cxnLst/>
              <a:rect l="l" t="t" r="r" b="b"/>
              <a:pathLst>
                <a:path w="1993" h="997" extrusionOk="0">
                  <a:moveTo>
                    <a:pt x="1" y="1"/>
                  </a:moveTo>
                  <a:lnTo>
                    <a:pt x="1" y="246"/>
                  </a:lnTo>
                  <a:cubicBezTo>
                    <a:pt x="1" y="665"/>
                    <a:pt x="333" y="997"/>
                    <a:pt x="751" y="997"/>
                  </a:cubicBezTo>
                  <a:lnTo>
                    <a:pt x="1242" y="997"/>
                  </a:lnTo>
                  <a:cubicBezTo>
                    <a:pt x="1646" y="997"/>
                    <a:pt x="1993" y="665"/>
                    <a:pt x="1993" y="246"/>
                  </a:cubicBezTo>
                  <a:lnTo>
                    <a:pt x="1993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72" name="Google Shape;17272;p87"/>
            <p:cNvSpPr/>
            <p:nvPr/>
          </p:nvSpPr>
          <p:spPr>
            <a:xfrm>
              <a:off x="6128328" y="1527136"/>
              <a:ext cx="25769" cy="39008"/>
            </a:xfrm>
            <a:custGeom>
              <a:avLst/>
              <a:gdLst/>
              <a:ahLst/>
              <a:cxnLst/>
              <a:rect l="l" t="t" r="r" b="b"/>
              <a:pathLst>
                <a:path w="983" h="1488" extrusionOk="0">
                  <a:moveTo>
                    <a:pt x="246" y="0"/>
                  </a:moveTo>
                  <a:cubicBezTo>
                    <a:pt x="102" y="0"/>
                    <a:pt x="1" y="101"/>
                    <a:pt x="1" y="246"/>
                  </a:cubicBezTo>
                  <a:lnTo>
                    <a:pt x="1" y="1242"/>
                  </a:lnTo>
                  <a:cubicBezTo>
                    <a:pt x="1" y="1372"/>
                    <a:pt x="102" y="1487"/>
                    <a:pt x="246" y="1487"/>
                  </a:cubicBezTo>
                  <a:lnTo>
                    <a:pt x="737" y="1487"/>
                  </a:lnTo>
                  <a:cubicBezTo>
                    <a:pt x="882" y="1487"/>
                    <a:pt x="983" y="1372"/>
                    <a:pt x="983" y="1227"/>
                  </a:cubicBezTo>
                  <a:lnTo>
                    <a:pt x="983" y="246"/>
                  </a:lnTo>
                  <a:cubicBezTo>
                    <a:pt x="983" y="101"/>
                    <a:pt x="867" y="0"/>
                    <a:pt x="737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73" name="Google Shape;17273;p87"/>
            <p:cNvSpPr/>
            <p:nvPr/>
          </p:nvSpPr>
          <p:spPr>
            <a:xfrm>
              <a:off x="6128328" y="1527136"/>
              <a:ext cx="26136" cy="19320"/>
            </a:xfrm>
            <a:custGeom>
              <a:avLst/>
              <a:gdLst/>
              <a:ahLst/>
              <a:cxnLst/>
              <a:rect l="l" t="t" r="r" b="b"/>
              <a:pathLst>
                <a:path w="997" h="737" extrusionOk="0">
                  <a:moveTo>
                    <a:pt x="246" y="0"/>
                  </a:moveTo>
                  <a:cubicBezTo>
                    <a:pt x="116" y="0"/>
                    <a:pt x="1" y="101"/>
                    <a:pt x="1" y="246"/>
                  </a:cubicBezTo>
                  <a:lnTo>
                    <a:pt x="1" y="491"/>
                  </a:lnTo>
                  <a:cubicBezTo>
                    <a:pt x="1" y="621"/>
                    <a:pt x="102" y="737"/>
                    <a:pt x="246" y="737"/>
                  </a:cubicBezTo>
                  <a:lnTo>
                    <a:pt x="737" y="737"/>
                  </a:lnTo>
                  <a:cubicBezTo>
                    <a:pt x="882" y="737"/>
                    <a:pt x="997" y="621"/>
                    <a:pt x="983" y="491"/>
                  </a:cubicBezTo>
                  <a:lnTo>
                    <a:pt x="983" y="246"/>
                  </a:lnTo>
                  <a:cubicBezTo>
                    <a:pt x="983" y="101"/>
                    <a:pt x="882" y="0"/>
                    <a:pt x="737" y="0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74" name="Google Shape;17274;p87"/>
            <p:cNvSpPr/>
            <p:nvPr/>
          </p:nvSpPr>
          <p:spPr>
            <a:xfrm>
              <a:off x="6426549" y="1527136"/>
              <a:ext cx="26136" cy="39008"/>
            </a:xfrm>
            <a:custGeom>
              <a:avLst/>
              <a:gdLst/>
              <a:ahLst/>
              <a:cxnLst/>
              <a:rect l="l" t="t" r="r" b="b"/>
              <a:pathLst>
                <a:path w="997" h="1488" extrusionOk="0">
                  <a:moveTo>
                    <a:pt x="245" y="0"/>
                  </a:moveTo>
                  <a:cubicBezTo>
                    <a:pt x="116" y="0"/>
                    <a:pt x="0" y="101"/>
                    <a:pt x="0" y="246"/>
                  </a:cubicBezTo>
                  <a:lnTo>
                    <a:pt x="0" y="1242"/>
                  </a:lnTo>
                  <a:cubicBezTo>
                    <a:pt x="0" y="1372"/>
                    <a:pt x="116" y="1487"/>
                    <a:pt x="245" y="1487"/>
                  </a:cubicBezTo>
                  <a:lnTo>
                    <a:pt x="736" y="1487"/>
                  </a:lnTo>
                  <a:cubicBezTo>
                    <a:pt x="881" y="1487"/>
                    <a:pt x="996" y="1372"/>
                    <a:pt x="982" y="1227"/>
                  </a:cubicBezTo>
                  <a:lnTo>
                    <a:pt x="982" y="246"/>
                  </a:lnTo>
                  <a:cubicBezTo>
                    <a:pt x="982" y="101"/>
                    <a:pt x="881" y="0"/>
                    <a:pt x="736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75" name="Google Shape;17275;p87"/>
            <p:cNvSpPr/>
            <p:nvPr/>
          </p:nvSpPr>
          <p:spPr>
            <a:xfrm>
              <a:off x="6426156" y="1527136"/>
              <a:ext cx="26136" cy="19320"/>
            </a:xfrm>
            <a:custGeom>
              <a:avLst/>
              <a:gdLst/>
              <a:ahLst/>
              <a:cxnLst/>
              <a:rect l="l" t="t" r="r" b="b"/>
              <a:pathLst>
                <a:path w="997" h="737" extrusionOk="0">
                  <a:moveTo>
                    <a:pt x="260" y="0"/>
                  </a:moveTo>
                  <a:cubicBezTo>
                    <a:pt x="116" y="0"/>
                    <a:pt x="15" y="101"/>
                    <a:pt x="15" y="246"/>
                  </a:cubicBezTo>
                  <a:lnTo>
                    <a:pt x="15" y="491"/>
                  </a:lnTo>
                  <a:cubicBezTo>
                    <a:pt x="1" y="621"/>
                    <a:pt x="116" y="737"/>
                    <a:pt x="260" y="737"/>
                  </a:cubicBezTo>
                  <a:lnTo>
                    <a:pt x="751" y="737"/>
                  </a:lnTo>
                  <a:cubicBezTo>
                    <a:pt x="896" y="737"/>
                    <a:pt x="997" y="621"/>
                    <a:pt x="997" y="491"/>
                  </a:cubicBezTo>
                  <a:lnTo>
                    <a:pt x="997" y="246"/>
                  </a:lnTo>
                  <a:cubicBezTo>
                    <a:pt x="997" y="101"/>
                    <a:pt x="881" y="0"/>
                    <a:pt x="751" y="0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76" name="Google Shape;17276;p87"/>
            <p:cNvSpPr/>
            <p:nvPr/>
          </p:nvSpPr>
          <p:spPr>
            <a:xfrm>
              <a:off x="6089372" y="1591835"/>
              <a:ext cx="401902" cy="12898"/>
            </a:xfrm>
            <a:custGeom>
              <a:avLst/>
              <a:gdLst/>
              <a:ahLst/>
              <a:cxnLst/>
              <a:rect l="l" t="t" r="r" b="b"/>
              <a:pathLst>
                <a:path w="15331" h="492" extrusionOk="0">
                  <a:moveTo>
                    <a:pt x="0" y="1"/>
                  </a:moveTo>
                  <a:lnTo>
                    <a:pt x="0" y="492"/>
                  </a:lnTo>
                  <a:lnTo>
                    <a:pt x="15331" y="492"/>
                  </a:lnTo>
                  <a:lnTo>
                    <a:pt x="15331" y="1"/>
                  </a:ln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77" name="Google Shape;17277;p87"/>
            <p:cNvSpPr/>
            <p:nvPr/>
          </p:nvSpPr>
          <p:spPr>
            <a:xfrm>
              <a:off x="6128328" y="1630450"/>
              <a:ext cx="51879" cy="26136"/>
            </a:xfrm>
            <a:custGeom>
              <a:avLst/>
              <a:gdLst/>
              <a:ahLst/>
              <a:cxnLst/>
              <a:rect l="l" t="t" r="r" b="b"/>
              <a:pathLst>
                <a:path w="1979" h="997" extrusionOk="0">
                  <a:moveTo>
                    <a:pt x="246" y="0"/>
                  </a:moveTo>
                  <a:cubicBezTo>
                    <a:pt x="102" y="0"/>
                    <a:pt x="1" y="116"/>
                    <a:pt x="1" y="260"/>
                  </a:cubicBezTo>
                  <a:lnTo>
                    <a:pt x="1" y="751"/>
                  </a:lnTo>
                  <a:cubicBezTo>
                    <a:pt x="1" y="895"/>
                    <a:pt x="102" y="996"/>
                    <a:pt x="246" y="996"/>
                  </a:cubicBezTo>
                  <a:lnTo>
                    <a:pt x="1733" y="996"/>
                  </a:lnTo>
                  <a:cubicBezTo>
                    <a:pt x="1863" y="996"/>
                    <a:pt x="1979" y="881"/>
                    <a:pt x="1964" y="751"/>
                  </a:cubicBezTo>
                  <a:lnTo>
                    <a:pt x="1964" y="260"/>
                  </a:lnTo>
                  <a:cubicBezTo>
                    <a:pt x="1964" y="116"/>
                    <a:pt x="1863" y="0"/>
                    <a:pt x="17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78" name="Google Shape;17278;p87"/>
            <p:cNvSpPr/>
            <p:nvPr/>
          </p:nvSpPr>
          <p:spPr>
            <a:xfrm>
              <a:off x="6128328" y="1682670"/>
              <a:ext cx="51879" cy="25743"/>
            </a:xfrm>
            <a:custGeom>
              <a:avLst/>
              <a:gdLst/>
              <a:ahLst/>
              <a:cxnLst/>
              <a:rect l="l" t="t" r="r" b="b"/>
              <a:pathLst>
                <a:path w="1979" h="982" extrusionOk="0">
                  <a:moveTo>
                    <a:pt x="246" y="0"/>
                  </a:moveTo>
                  <a:cubicBezTo>
                    <a:pt x="102" y="0"/>
                    <a:pt x="1" y="116"/>
                    <a:pt x="1" y="246"/>
                  </a:cubicBezTo>
                  <a:lnTo>
                    <a:pt x="1" y="736"/>
                  </a:lnTo>
                  <a:cubicBezTo>
                    <a:pt x="1" y="881"/>
                    <a:pt x="102" y="982"/>
                    <a:pt x="246" y="982"/>
                  </a:cubicBezTo>
                  <a:lnTo>
                    <a:pt x="1733" y="982"/>
                  </a:lnTo>
                  <a:cubicBezTo>
                    <a:pt x="1863" y="982"/>
                    <a:pt x="1979" y="881"/>
                    <a:pt x="1964" y="736"/>
                  </a:cubicBezTo>
                  <a:lnTo>
                    <a:pt x="1964" y="246"/>
                  </a:lnTo>
                  <a:cubicBezTo>
                    <a:pt x="1964" y="116"/>
                    <a:pt x="1863" y="0"/>
                    <a:pt x="17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79" name="Google Shape;17279;p87"/>
            <p:cNvSpPr/>
            <p:nvPr/>
          </p:nvSpPr>
          <p:spPr>
            <a:xfrm>
              <a:off x="6128328" y="1734497"/>
              <a:ext cx="51512" cy="26136"/>
            </a:xfrm>
            <a:custGeom>
              <a:avLst/>
              <a:gdLst/>
              <a:ahLst/>
              <a:cxnLst/>
              <a:rect l="l" t="t" r="r" b="b"/>
              <a:pathLst>
                <a:path w="1965" h="997" extrusionOk="0">
                  <a:moveTo>
                    <a:pt x="246" y="1"/>
                  </a:moveTo>
                  <a:cubicBezTo>
                    <a:pt x="102" y="1"/>
                    <a:pt x="1" y="116"/>
                    <a:pt x="1" y="261"/>
                  </a:cubicBezTo>
                  <a:lnTo>
                    <a:pt x="1" y="737"/>
                  </a:lnTo>
                  <a:cubicBezTo>
                    <a:pt x="1" y="881"/>
                    <a:pt x="102" y="997"/>
                    <a:pt x="246" y="997"/>
                  </a:cubicBezTo>
                  <a:lnTo>
                    <a:pt x="1733" y="997"/>
                  </a:lnTo>
                  <a:cubicBezTo>
                    <a:pt x="1863" y="983"/>
                    <a:pt x="1964" y="881"/>
                    <a:pt x="1964" y="752"/>
                  </a:cubicBezTo>
                  <a:lnTo>
                    <a:pt x="1964" y="261"/>
                  </a:lnTo>
                  <a:cubicBezTo>
                    <a:pt x="1964" y="116"/>
                    <a:pt x="1863" y="1"/>
                    <a:pt x="17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80" name="Google Shape;17280;p87"/>
            <p:cNvSpPr/>
            <p:nvPr/>
          </p:nvSpPr>
          <p:spPr>
            <a:xfrm>
              <a:off x="6219163" y="1734497"/>
              <a:ext cx="51486" cy="26136"/>
            </a:xfrm>
            <a:custGeom>
              <a:avLst/>
              <a:gdLst/>
              <a:ahLst/>
              <a:cxnLst/>
              <a:rect l="l" t="t" r="r" b="b"/>
              <a:pathLst>
                <a:path w="1964" h="997" extrusionOk="0">
                  <a:moveTo>
                    <a:pt x="246" y="1"/>
                  </a:moveTo>
                  <a:cubicBezTo>
                    <a:pt x="102" y="1"/>
                    <a:pt x="0" y="116"/>
                    <a:pt x="0" y="261"/>
                  </a:cubicBezTo>
                  <a:lnTo>
                    <a:pt x="0" y="737"/>
                  </a:lnTo>
                  <a:cubicBezTo>
                    <a:pt x="0" y="881"/>
                    <a:pt x="102" y="997"/>
                    <a:pt x="246" y="997"/>
                  </a:cubicBezTo>
                  <a:lnTo>
                    <a:pt x="1718" y="997"/>
                  </a:lnTo>
                  <a:cubicBezTo>
                    <a:pt x="1863" y="997"/>
                    <a:pt x="1964" y="881"/>
                    <a:pt x="1964" y="752"/>
                  </a:cubicBezTo>
                  <a:lnTo>
                    <a:pt x="1964" y="261"/>
                  </a:lnTo>
                  <a:cubicBezTo>
                    <a:pt x="1964" y="116"/>
                    <a:pt x="1863" y="1"/>
                    <a:pt x="17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81" name="Google Shape;17281;p87"/>
            <p:cNvSpPr/>
            <p:nvPr/>
          </p:nvSpPr>
          <p:spPr>
            <a:xfrm>
              <a:off x="6309604" y="1734497"/>
              <a:ext cx="51879" cy="26136"/>
            </a:xfrm>
            <a:custGeom>
              <a:avLst/>
              <a:gdLst/>
              <a:ahLst/>
              <a:cxnLst/>
              <a:rect l="l" t="t" r="r" b="b"/>
              <a:pathLst>
                <a:path w="1979" h="997" extrusionOk="0">
                  <a:moveTo>
                    <a:pt x="260" y="1"/>
                  </a:moveTo>
                  <a:cubicBezTo>
                    <a:pt x="116" y="1"/>
                    <a:pt x="1" y="116"/>
                    <a:pt x="1" y="261"/>
                  </a:cubicBezTo>
                  <a:lnTo>
                    <a:pt x="1" y="737"/>
                  </a:lnTo>
                  <a:cubicBezTo>
                    <a:pt x="1" y="881"/>
                    <a:pt x="116" y="997"/>
                    <a:pt x="260" y="997"/>
                  </a:cubicBezTo>
                  <a:lnTo>
                    <a:pt x="1733" y="997"/>
                  </a:lnTo>
                  <a:cubicBezTo>
                    <a:pt x="1877" y="997"/>
                    <a:pt x="1978" y="881"/>
                    <a:pt x="1978" y="752"/>
                  </a:cubicBezTo>
                  <a:lnTo>
                    <a:pt x="1978" y="261"/>
                  </a:lnTo>
                  <a:cubicBezTo>
                    <a:pt x="1978" y="116"/>
                    <a:pt x="1877" y="1"/>
                    <a:pt x="173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82" name="Google Shape;17282;p87"/>
            <p:cNvSpPr/>
            <p:nvPr/>
          </p:nvSpPr>
          <p:spPr>
            <a:xfrm>
              <a:off x="6219163" y="1682670"/>
              <a:ext cx="51486" cy="25743"/>
            </a:xfrm>
            <a:custGeom>
              <a:avLst/>
              <a:gdLst/>
              <a:ahLst/>
              <a:cxnLst/>
              <a:rect l="l" t="t" r="r" b="b"/>
              <a:pathLst>
                <a:path w="1964" h="982" extrusionOk="0">
                  <a:moveTo>
                    <a:pt x="246" y="0"/>
                  </a:moveTo>
                  <a:cubicBezTo>
                    <a:pt x="102" y="0"/>
                    <a:pt x="0" y="116"/>
                    <a:pt x="0" y="246"/>
                  </a:cubicBezTo>
                  <a:lnTo>
                    <a:pt x="0" y="736"/>
                  </a:lnTo>
                  <a:cubicBezTo>
                    <a:pt x="0" y="881"/>
                    <a:pt x="102" y="982"/>
                    <a:pt x="246" y="982"/>
                  </a:cubicBezTo>
                  <a:lnTo>
                    <a:pt x="1718" y="982"/>
                  </a:lnTo>
                  <a:cubicBezTo>
                    <a:pt x="1863" y="982"/>
                    <a:pt x="1964" y="881"/>
                    <a:pt x="1964" y="736"/>
                  </a:cubicBezTo>
                  <a:lnTo>
                    <a:pt x="1964" y="246"/>
                  </a:lnTo>
                  <a:cubicBezTo>
                    <a:pt x="1964" y="116"/>
                    <a:pt x="1863" y="0"/>
                    <a:pt x="17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83" name="Google Shape;17283;p87"/>
            <p:cNvSpPr/>
            <p:nvPr/>
          </p:nvSpPr>
          <p:spPr>
            <a:xfrm>
              <a:off x="6128328" y="1786350"/>
              <a:ext cx="51512" cy="25769"/>
            </a:xfrm>
            <a:custGeom>
              <a:avLst/>
              <a:gdLst/>
              <a:ahLst/>
              <a:cxnLst/>
              <a:rect l="l" t="t" r="r" b="b"/>
              <a:pathLst>
                <a:path w="1965" h="983" extrusionOk="0">
                  <a:moveTo>
                    <a:pt x="246" y="1"/>
                  </a:moveTo>
                  <a:cubicBezTo>
                    <a:pt x="102" y="1"/>
                    <a:pt x="1" y="116"/>
                    <a:pt x="1" y="246"/>
                  </a:cubicBezTo>
                  <a:lnTo>
                    <a:pt x="1" y="737"/>
                  </a:lnTo>
                  <a:cubicBezTo>
                    <a:pt x="1" y="867"/>
                    <a:pt x="102" y="982"/>
                    <a:pt x="246" y="982"/>
                  </a:cubicBezTo>
                  <a:lnTo>
                    <a:pt x="1733" y="982"/>
                  </a:lnTo>
                  <a:cubicBezTo>
                    <a:pt x="1863" y="982"/>
                    <a:pt x="1964" y="881"/>
                    <a:pt x="1964" y="737"/>
                  </a:cubicBezTo>
                  <a:lnTo>
                    <a:pt x="1964" y="246"/>
                  </a:lnTo>
                  <a:cubicBezTo>
                    <a:pt x="1964" y="116"/>
                    <a:pt x="1863" y="1"/>
                    <a:pt x="17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84" name="Google Shape;17284;p87"/>
            <p:cNvSpPr/>
            <p:nvPr/>
          </p:nvSpPr>
          <p:spPr>
            <a:xfrm>
              <a:off x="6219163" y="1630450"/>
              <a:ext cx="51879" cy="26136"/>
            </a:xfrm>
            <a:custGeom>
              <a:avLst/>
              <a:gdLst/>
              <a:ahLst/>
              <a:cxnLst/>
              <a:rect l="l" t="t" r="r" b="b"/>
              <a:pathLst>
                <a:path w="1979" h="997" extrusionOk="0">
                  <a:moveTo>
                    <a:pt x="246" y="0"/>
                  </a:moveTo>
                  <a:cubicBezTo>
                    <a:pt x="102" y="0"/>
                    <a:pt x="0" y="116"/>
                    <a:pt x="0" y="260"/>
                  </a:cubicBezTo>
                  <a:lnTo>
                    <a:pt x="0" y="751"/>
                  </a:lnTo>
                  <a:cubicBezTo>
                    <a:pt x="0" y="895"/>
                    <a:pt x="102" y="996"/>
                    <a:pt x="246" y="996"/>
                  </a:cubicBezTo>
                  <a:lnTo>
                    <a:pt x="1718" y="996"/>
                  </a:lnTo>
                  <a:cubicBezTo>
                    <a:pt x="1863" y="996"/>
                    <a:pt x="1978" y="881"/>
                    <a:pt x="1964" y="751"/>
                  </a:cubicBezTo>
                  <a:lnTo>
                    <a:pt x="1964" y="260"/>
                  </a:lnTo>
                  <a:cubicBezTo>
                    <a:pt x="1964" y="116"/>
                    <a:pt x="1863" y="0"/>
                    <a:pt x="17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85" name="Google Shape;17285;p87"/>
            <p:cNvSpPr/>
            <p:nvPr/>
          </p:nvSpPr>
          <p:spPr>
            <a:xfrm>
              <a:off x="6219163" y="1786350"/>
              <a:ext cx="51486" cy="25769"/>
            </a:xfrm>
            <a:custGeom>
              <a:avLst/>
              <a:gdLst/>
              <a:ahLst/>
              <a:cxnLst/>
              <a:rect l="l" t="t" r="r" b="b"/>
              <a:pathLst>
                <a:path w="1964" h="983" extrusionOk="0">
                  <a:moveTo>
                    <a:pt x="246" y="1"/>
                  </a:moveTo>
                  <a:cubicBezTo>
                    <a:pt x="102" y="1"/>
                    <a:pt x="0" y="116"/>
                    <a:pt x="0" y="246"/>
                  </a:cubicBezTo>
                  <a:lnTo>
                    <a:pt x="0" y="737"/>
                  </a:lnTo>
                  <a:cubicBezTo>
                    <a:pt x="0" y="867"/>
                    <a:pt x="102" y="982"/>
                    <a:pt x="246" y="982"/>
                  </a:cubicBezTo>
                  <a:lnTo>
                    <a:pt x="1718" y="982"/>
                  </a:lnTo>
                  <a:cubicBezTo>
                    <a:pt x="1863" y="982"/>
                    <a:pt x="1964" y="881"/>
                    <a:pt x="1964" y="737"/>
                  </a:cubicBezTo>
                  <a:lnTo>
                    <a:pt x="1964" y="246"/>
                  </a:lnTo>
                  <a:cubicBezTo>
                    <a:pt x="1964" y="116"/>
                    <a:pt x="1863" y="1"/>
                    <a:pt x="17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86" name="Google Shape;17286;p87"/>
            <p:cNvSpPr/>
            <p:nvPr/>
          </p:nvSpPr>
          <p:spPr>
            <a:xfrm>
              <a:off x="6400439" y="1734497"/>
              <a:ext cx="51853" cy="26136"/>
            </a:xfrm>
            <a:custGeom>
              <a:avLst/>
              <a:gdLst/>
              <a:ahLst/>
              <a:cxnLst/>
              <a:rect l="l" t="t" r="r" b="b"/>
              <a:pathLst>
                <a:path w="1978" h="997" extrusionOk="0">
                  <a:moveTo>
                    <a:pt x="260" y="1"/>
                  </a:moveTo>
                  <a:cubicBezTo>
                    <a:pt x="116" y="1"/>
                    <a:pt x="0" y="116"/>
                    <a:pt x="0" y="261"/>
                  </a:cubicBezTo>
                  <a:lnTo>
                    <a:pt x="0" y="737"/>
                  </a:lnTo>
                  <a:cubicBezTo>
                    <a:pt x="0" y="881"/>
                    <a:pt x="116" y="997"/>
                    <a:pt x="260" y="997"/>
                  </a:cubicBezTo>
                  <a:lnTo>
                    <a:pt x="1732" y="997"/>
                  </a:lnTo>
                  <a:cubicBezTo>
                    <a:pt x="1877" y="997"/>
                    <a:pt x="1978" y="881"/>
                    <a:pt x="1978" y="752"/>
                  </a:cubicBezTo>
                  <a:lnTo>
                    <a:pt x="1978" y="261"/>
                  </a:lnTo>
                  <a:cubicBezTo>
                    <a:pt x="1978" y="116"/>
                    <a:pt x="1877" y="1"/>
                    <a:pt x="17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87" name="Google Shape;17287;p87"/>
            <p:cNvSpPr/>
            <p:nvPr/>
          </p:nvSpPr>
          <p:spPr>
            <a:xfrm>
              <a:off x="6400439" y="1630450"/>
              <a:ext cx="52246" cy="26136"/>
            </a:xfrm>
            <a:custGeom>
              <a:avLst/>
              <a:gdLst/>
              <a:ahLst/>
              <a:cxnLst/>
              <a:rect l="l" t="t" r="r" b="b"/>
              <a:pathLst>
                <a:path w="1993" h="997" extrusionOk="0">
                  <a:moveTo>
                    <a:pt x="260" y="0"/>
                  </a:moveTo>
                  <a:cubicBezTo>
                    <a:pt x="116" y="0"/>
                    <a:pt x="0" y="116"/>
                    <a:pt x="0" y="260"/>
                  </a:cubicBezTo>
                  <a:lnTo>
                    <a:pt x="0" y="751"/>
                  </a:lnTo>
                  <a:cubicBezTo>
                    <a:pt x="0" y="895"/>
                    <a:pt x="116" y="996"/>
                    <a:pt x="260" y="996"/>
                  </a:cubicBezTo>
                  <a:lnTo>
                    <a:pt x="1732" y="996"/>
                  </a:lnTo>
                  <a:cubicBezTo>
                    <a:pt x="1877" y="996"/>
                    <a:pt x="1992" y="881"/>
                    <a:pt x="1978" y="751"/>
                  </a:cubicBezTo>
                  <a:lnTo>
                    <a:pt x="1978" y="260"/>
                  </a:lnTo>
                  <a:cubicBezTo>
                    <a:pt x="1978" y="116"/>
                    <a:pt x="1877" y="0"/>
                    <a:pt x="17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88" name="Google Shape;17288;p87"/>
            <p:cNvSpPr/>
            <p:nvPr/>
          </p:nvSpPr>
          <p:spPr>
            <a:xfrm>
              <a:off x="6400439" y="1786350"/>
              <a:ext cx="51853" cy="25769"/>
            </a:xfrm>
            <a:custGeom>
              <a:avLst/>
              <a:gdLst/>
              <a:ahLst/>
              <a:cxnLst/>
              <a:rect l="l" t="t" r="r" b="b"/>
              <a:pathLst>
                <a:path w="1978" h="983" extrusionOk="0">
                  <a:moveTo>
                    <a:pt x="260" y="1"/>
                  </a:moveTo>
                  <a:cubicBezTo>
                    <a:pt x="116" y="1"/>
                    <a:pt x="0" y="116"/>
                    <a:pt x="0" y="246"/>
                  </a:cubicBezTo>
                  <a:lnTo>
                    <a:pt x="0" y="737"/>
                  </a:lnTo>
                  <a:cubicBezTo>
                    <a:pt x="0" y="867"/>
                    <a:pt x="116" y="982"/>
                    <a:pt x="260" y="982"/>
                  </a:cubicBezTo>
                  <a:lnTo>
                    <a:pt x="1732" y="982"/>
                  </a:lnTo>
                  <a:cubicBezTo>
                    <a:pt x="1877" y="982"/>
                    <a:pt x="1978" y="881"/>
                    <a:pt x="1978" y="737"/>
                  </a:cubicBezTo>
                  <a:lnTo>
                    <a:pt x="1978" y="246"/>
                  </a:lnTo>
                  <a:cubicBezTo>
                    <a:pt x="1978" y="116"/>
                    <a:pt x="1877" y="1"/>
                    <a:pt x="17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89" name="Google Shape;17289;p87"/>
            <p:cNvSpPr/>
            <p:nvPr/>
          </p:nvSpPr>
          <p:spPr>
            <a:xfrm>
              <a:off x="6309604" y="1682670"/>
              <a:ext cx="51879" cy="25743"/>
            </a:xfrm>
            <a:custGeom>
              <a:avLst/>
              <a:gdLst/>
              <a:ahLst/>
              <a:cxnLst/>
              <a:rect l="l" t="t" r="r" b="b"/>
              <a:pathLst>
                <a:path w="1979" h="982" extrusionOk="0">
                  <a:moveTo>
                    <a:pt x="260" y="0"/>
                  </a:moveTo>
                  <a:cubicBezTo>
                    <a:pt x="116" y="0"/>
                    <a:pt x="1" y="116"/>
                    <a:pt x="1" y="246"/>
                  </a:cubicBezTo>
                  <a:lnTo>
                    <a:pt x="1" y="736"/>
                  </a:lnTo>
                  <a:cubicBezTo>
                    <a:pt x="1" y="881"/>
                    <a:pt x="116" y="982"/>
                    <a:pt x="260" y="982"/>
                  </a:cubicBezTo>
                  <a:lnTo>
                    <a:pt x="1733" y="982"/>
                  </a:lnTo>
                  <a:cubicBezTo>
                    <a:pt x="1877" y="982"/>
                    <a:pt x="1978" y="881"/>
                    <a:pt x="1978" y="736"/>
                  </a:cubicBezTo>
                  <a:lnTo>
                    <a:pt x="1978" y="246"/>
                  </a:lnTo>
                  <a:cubicBezTo>
                    <a:pt x="1978" y="116"/>
                    <a:pt x="1877" y="0"/>
                    <a:pt x="173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90" name="Google Shape;17290;p87"/>
            <p:cNvSpPr/>
            <p:nvPr/>
          </p:nvSpPr>
          <p:spPr>
            <a:xfrm>
              <a:off x="6309604" y="1630450"/>
              <a:ext cx="52246" cy="26136"/>
            </a:xfrm>
            <a:custGeom>
              <a:avLst/>
              <a:gdLst/>
              <a:ahLst/>
              <a:cxnLst/>
              <a:rect l="l" t="t" r="r" b="b"/>
              <a:pathLst>
                <a:path w="1993" h="997" extrusionOk="0">
                  <a:moveTo>
                    <a:pt x="260" y="0"/>
                  </a:moveTo>
                  <a:cubicBezTo>
                    <a:pt x="116" y="0"/>
                    <a:pt x="1" y="116"/>
                    <a:pt x="1" y="260"/>
                  </a:cubicBezTo>
                  <a:lnTo>
                    <a:pt x="1" y="751"/>
                  </a:lnTo>
                  <a:cubicBezTo>
                    <a:pt x="1" y="895"/>
                    <a:pt x="116" y="996"/>
                    <a:pt x="260" y="996"/>
                  </a:cubicBezTo>
                  <a:lnTo>
                    <a:pt x="1733" y="996"/>
                  </a:lnTo>
                  <a:cubicBezTo>
                    <a:pt x="1877" y="996"/>
                    <a:pt x="1993" y="881"/>
                    <a:pt x="1978" y="751"/>
                  </a:cubicBezTo>
                  <a:lnTo>
                    <a:pt x="1978" y="260"/>
                  </a:lnTo>
                  <a:cubicBezTo>
                    <a:pt x="1978" y="116"/>
                    <a:pt x="1877" y="0"/>
                    <a:pt x="173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91" name="Google Shape;17291;p87"/>
            <p:cNvSpPr/>
            <p:nvPr/>
          </p:nvSpPr>
          <p:spPr>
            <a:xfrm>
              <a:off x="6400439" y="1682670"/>
              <a:ext cx="51853" cy="25743"/>
            </a:xfrm>
            <a:custGeom>
              <a:avLst/>
              <a:gdLst/>
              <a:ahLst/>
              <a:cxnLst/>
              <a:rect l="l" t="t" r="r" b="b"/>
              <a:pathLst>
                <a:path w="1978" h="982" extrusionOk="0">
                  <a:moveTo>
                    <a:pt x="260" y="0"/>
                  </a:moveTo>
                  <a:cubicBezTo>
                    <a:pt x="116" y="0"/>
                    <a:pt x="0" y="116"/>
                    <a:pt x="0" y="246"/>
                  </a:cubicBezTo>
                  <a:lnTo>
                    <a:pt x="0" y="736"/>
                  </a:lnTo>
                  <a:cubicBezTo>
                    <a:pt x="0" y="881"/>
                    <a:pt x="116" y="982"/>
                    <a:pt x="260" y="982"/>
                  </a:cubicBezTo>
                  <a:lnTo>
                    <a:pt x="1732" y="982"/>
                  </a:lnTo>
                  <a:cubicBezTo>
                    <a:pt x="1877" y="982"/>
                    <a:pt x="1978" y="881"/>
                    <a:pt x="1978" y="736"/>
                  </a:cubicBezTo>
                  <a:lnTo>
                    <a:pt x="1978" y="246"/>
                  </a:lnTo>
                  <a:cubicBezTo>
                    <a:pt x="1978" y="116"/>
                    <a:pt x="1877" y="0"/>
                    <a:pt x="17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92" name="Google Shape;17292;p87"/>
            <p:cNvSpPr/>
            <p:nvPr/>
          </p:nvSpPr>
          <p:spPr>
            <a:xfrm>
              <a:off x="6309604" y="1786350"/>
              <a:ext cx="51879" cy="25769"/>
            </a:xfrm>
            <a:custGeom>
              <a:avLst/>
              <a:gdLst/>
              <a:ahLst/>
              <a:cxnLst/>
              <a:rect l="l" t="t" r="r" b="b"/>
              <a:pathLst>
                <a:path w="1979" h="983" extrusionOk="0">
                  <a:moveTo>
                    <a:pt x="260" y="1"/>
                  </a:moveTo>
                  <a:cubicBezTo>
                    <a:pt x="116" y="1"/>
                    <a:pt x="1" y="116"/>
                    <a:pt x="1" y="246"/>
                  </a:cubicBezTo>
                  <a:lnTo>
                    <a:pt x="1" y="737"/>
                  </a:lnTo>
                  <a:cubicBezTo>
                    <a:pt x="1" y="867"/>
                    <a:pt x="116" y="982"/>
                    <a:pt x="260" y="982"/>
                  </a:cubicBezTo>
                  <a:lnTo>
                    <a:pt x="1733" y="982"/>
                  </a:lnTo>
                  <a:cubicBezTo>
                    <a:pt x="1877" y="982"/>
                    <a:pt x="1978" y="881"/>
                    <a:pt x="1978" y="737"/>
                  </a:cubicBezTo>
                  <a:lnTo>
                    <a:pt x="1978" y="246"/>
                  </a:lnTo>
                  <a:cubicBezTo>
                    <a:pt x="1978" y="116"/>
                    <a:pt x="1877" y="1"/>
                    <a:pt x="173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93" name="Google Shape;17293;p87"/>
            <p:cNvSpPr/>
            <p:nvPr/>
          </p:nvSpPr>
          <p:spPr>
            <a:xfrm>
              <a:off x="6397661" y="1676116"/>
              <a:ext cx="57385" cy="39113"/>
            </a:xfrm>
            <a:custGeom>
              <a:avLst/>
              <a:gdLst/>
              <a:ahLst/>
              <a:cxnLst/>
              <a:rect l="l" t="t" r="r" b="b"/>
              <a:pathLst>
                <a:path w="2189" h="1492" extrusionOk="0">
                  <a:moveTo>
                    <a:pt x="1836" y="1"/>
                  </a:moveTo>
                  <a:cubicBezTo>
                    <a:pt x="1779" y="1"/>
                    <a:pt x="1719" y="23"/>
                    <a:pt x="1665" y="77"/>
                  </a:cubicBezTo>
                  <a:lnTo>
                    <a:pt x="842" y="885"/>
                  </a:lnTo>
                  <a:lnTo>
                    <a:pt x="525" y="568"/>
                  </a:lnTo>
                  <a:cubicBezTo>
                    <a:pt x="471" y="514"/>
                    <a:pt x="411" y="492"/>
                    <a:pt x="354" y="492"/>
                  </a:cubicBezTo>
                  <a:cubicBezTo>
                    <a:pt x="164" y="492"/>
                    <a:pt x="1" y="737"/>
                    <a:pt x="178" y="914"/>
                  </a:cubicBezTo>
                  <a:lnTo>
                    <a:pt x="669" y="1420"/>
                  </a:lnTo>
                  <a:cubicBezTo>
                    <a:pt x="712" y="1463"/>
                    <a:pt x="785" y="1492"/>
                    <a:pt x="857" y="1492"/>
                  </a:cubicBezTo>
                  <a:cubicBezTo>
                    <a:pt x="914" y="1477"/>
                    <a:pt x="972" y="1463"/>
                    <a:pt x="1015" y="1420"/>
                  </a:cubicBezTo>
                  <a:lnTo>
                    <a:pt x="2012" y="424"/>
                  </a:lnTo>
                  <a:cubicBezTo>
                    <a:pt x="2189" y="246"/>
                    <a:pt x="2026" y="1"/>
                    <a:pt x="1836" y="1"/>
                  </a:cubicBezTo>
                  <a:close/>
                </a:path>
              </a:pathLst>
            </a:custGeom>
            <a:solidFill>
              <a:srgbClr val="AD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94" name="Google Shape;17294;p87"/>
            <p:cNvSpPr/>
            <p:nvPr/>
          </p:nvSpPr>
          <p:spPr>
            <a:xfrm>
              <a:off x="6216017" y="1676116"/>
              <a:ext cx="57385" cy="39113"/>
            </a:xfrm>
            <a:custGeom>
              <a:avLst/>
              <a:gdLst/>
              <a:ahLst/>
              <a:cxnLst/>
              <a:rect l="l" t="t" r="r" b="b"/>
              <a:pathLst>
                <a:path w="2189" h="1492" extrusionOk="0">
                  <a:moveTo>
                    <a:pt x="1836" y="1"/>
                  </a:moveTo>
                  <a:cubicBezTo>
                    <a:pt x="1779" y="1"/>
                    <a:pt x="1719" y="23"/>
                    <a:pt x="1665" y="77"/>
                  </a:cubicBezTo>
                  <a:lnTo>
                    <a:pt x="857" y="885"/>
                  </a:lnTo>
                  <a:lnTo>
                    <a:pt x="525" y="568"/>
                  </a:lnTo>
                  <a:cubicBezTo>
                    <a:pt x="471" y="514"/>
                    <a:pt x="411" y="492"/>
                    <a:pt x="354" y="492"/>
                  </a:cubicBezTo>
                  <a:cubicBezTo>
                    <a:pt x="164" y="492"/>
                    <a:pt x="1" y="737"/>
                    <a:pt x="178" y="914"/>
                  </a:cubicBezTo>
                  <a:lnTo>
                    <a:pt x="669" y="1420"/>
                  </a:lnTo>
                  <a:cubicBezTo>
                    <a:pt x="727" y="1463"/>
                    <a:pt x="784" y="1492"/>
                    <a:pt x="857" y="1492"/>
                  </a:cubicBezTo>
                  <a:cubicBezTo>
                    <a:pt x="914" y="1477"/>
                    <a:pt x="972" y="1463"/>
                    <a:pt x="1030" y="1420"/>
                  </a:cubicBezTo>
                  <a:lnTo>
                    <a:pt x="2012" y="424"/>
                  </a:lnTo>
                  <a:cubicBezTo>
                    <a:pt x="2189" y="246"/>
                    <a:pt x="2026" y="1"/>
                    <a:pt x="1836" y="1"/>
                  </a:cubicBezTo>
                  <a:close/>
                </a:path>
              </a:pathLst>
            </a:custGeom>
            <a:solidFill>
              <a:srgbClr val="AD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95" name="Google Shape;17295;p87"/>
            <p:cNvSpPr/>
            <p:nvPr/>
          </p:nvSpPr>
          <p:spPr>
            <a:xfrm>
              <a:off x="6306852" y="1727969"/>
              <a:ext cx="57385" cy="39113"/>
            </a:xfrm>
            <a:custGeom>
              <a:avLst/>
              <a:gdLst/>
              <a:ahLst/>
              <a:cxnLst/>
              <a:rect l="l" t="t" r="r" b="b"/>
              <a:pathLst>
                <a:path w="2189" h="1492" extrusionOk="0">
                  <a:moveTo>
                    <a:pt x="1836" y="1"/>
                  </a:moveTo>
                  <a:cubicBezTo>
                    <a:pt x="1778" y="1"/>
                    <a:pt x="1718" y="23"/>
                    <a:pt x="1665" y="77"/>
                  </a:cubicBezTo>
                  <a:lnTo>
                    <a:pt x="842" y="885"/>
                  </a:lnTo>
                  <a:lnTo>
                    <a:pt x="524" y="568"/>
                  </a:lnTo>
                  <a:cubicBezTo>
                    <a:pt x="470" y="514"/>
                    <a:pt x="411" y="491"/>
                    <a:pt x="353" y="491"/>
                  </a:cubicBezTo>
                  <a:cubicBezTo>
                    <a:pt x="163" y="491"/>
                    <a:pt x="0" y="737"/>
                    <a:pt x="178" y="914"/>
                  </a:cubicBezTo>
                  <a:lnTo>
                    <a:pt x="669" y="1419"/>
                  </a:lnTo>
                  <a:cubicBezTo>
                    <a:pt x="726" y="1463"/>
                    <a:pt x="784" y="1491"/>
                    <a:pt x="856" y="1491"/>
                  </a:cubicBezTo>
                  <a:cubicBezTo>
                    <a:pt x="914" y="1477"/>
                    <a:pt x="986" y="1448"/>
                    <a:pt x="1029" y="1405"/>
                  </a:cubicBezTo>
                  <a:lnTo>
                    <a:pt x="2011" y="423"/>
                  </a:lnTo>
                  <a:cubicBezTo>
                    <a:pt x="2188" y="246"/>
                    <a:pt x="2025" y="1"/>
                    <a:pt x="1836" y="1"/>
                  </a:cubicBezTo>
                  <a:close/>
                </a:path>
              </a:pathLst>
            </a:custGeom>
            <a:solidFill>
              <a:srgbClr val="AD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96" name="Google Shape;17296;p87"/>
            <p:cNvSpPr/>
            <p:nvPr/>
          </p:nvSpPr>
          <p:spPr>
            <a:xfrm>
              <a:off x="6125208" y="1779823"/>
              <a:ext cx="57385" cy="39113"/>
            </a:xfrm>
            <a:custGeom>
              <a:avLst/>
              <a:gdLst/>
              <a:ahLst/>
              <a:cxnLst/>
              <a:rect l="l" t="t" r="r" b="b"/>
              <a:pathLst>
                <a:path w="2189" h="1492" extrusionOk="0">
                  <a:moveTo>
                    <a:pt x="1836" y="0"/>
                  </a:moveTo>
                  <a:cubicBezTo>
                    <a:pt x="1778" y="0"/>
                    <a:pt x="1718" y="23"/>
                    <a:pt x="1665" y="76"/>
                  </a:cubicBezTo>
                  <a:lnTo>
                    <a:pt x="856" y="885"/>
                  </a:lnTo>
                  <a:lnTo>
                    <a:pt x="539" y="567"/>
                  </a:lnTo>
                  <a:cubicBezTo>
                    <a:pt x="482" y="514"/>
                    <a:pt x="420" y="491"/>
                    <a:pt x="360" y="491"/>
                  </a:cubicBezTo>
                  <a:cubicBezTo>
                    <a:pt x="164" y="491"/>
                    <a:pt x="0" y="739"/>
                    <a:pt x="178" y="928"/>
                  </a:cubicBezTo>
                  <a:lnTo>
                    <a:pt x="683" y="1419"/>
                  </a:lnTo>
                  <a:cubicBezTo>
                    <a:pt x="726" y="1462"/>
                    <a:pt x="784" y="1491"/>
                    <a:pt x="856" y="1491"/>
                  </a:cubicBezTo>
                  <a:cubicBezTo>
                    <a:pt x="914" y="1491"/>
                    <a:pt x="972" y="1462"/>
                    <a:pt x="1029" y="1419"/>
                  </a:cubicBezTo>
                  <a:lnTo>
                    <a:pt x="2011" y="423"/>
                  </a:lnTo>
                  <a:cubicBezTo>
                    <a:pt x="2188" y="246"/>
                    <a:pt x="2025" y="0"/>
                    <a:pt x="1836" y="0"/>
                  </a:cubicBezTo>
                  <a:close/>
                </a:path>
              </a:pathLst>
            </a:custGeom>
            <a:solidFill>
              <a:srgbClr val="AD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97" name="Google Shape;17297;p87"/>
            <p:cNvSpPr/>
            <p:nvPr/>
          </p:nvSpPr>
          <p:spPr>
            <a:xfrm>
              <a:off x="6306852" y="1624289"/>
              <a:ext cx="57385" cy="39113"/>
            </a:xfrm>
            <a:custGeom>
              <a:avLst/>
              <a:gdLst/>
              <a:ahLst/>
              <a:cxnLst/>
              <a:rect l="l" t="t" r="r" b="b"/>
              <a:pathLst>
                <a:path w="2189" h="1492" extrusionOk="0">
                  <a:moveTo>
                    <a:pt x="1836" y="0"/>
                  </a:moveTo>
                  <a:cubicBezTo>
                    <a:pt x="1778" y="0"/>
                    <a:pt x="1718" y="23"/>
                    <a:pt x="1665" y="76"/>
                  </a:cubicBezTo>
                  <a:lnTo>
                    <a:pt x="842" y="885"/>
                  </a:lnTo>
                  <a:lnTo>
                    <a:pt x="524" y="567"/>
                  </a:lnTo>
                  <a:cubicBezTo>
                    <a:pt x="470" y="514"/>
                    <a:pt x="411" y="491"/>
                    <a:pt x="353" y="491"/>
                  </a:cubicBezTo>
                  <a:cubicBezTo>
                    <a:pt x="163" y="491"/>
                    <a:pt x="0" y="736"/>
                    <a:pt x="178" y="914"/>
                  </a:cubicBezTo>
                  <a:lnTo>
                    <a:pt x="669" y="1419"/>
                  </a:lnTo>
                  <a:cubicBezTo>
                    <a:pt x="726" y="1462"/>
                    <a:pt x="784" y="1491"/>
                    <a:pt x="856" y="1491"/>
                  </a:cubicBezTo>
                  <a:cubicBezTo>
                    <a:pt x="914" y="1477"/>
                    <a:pt x="972" y="1462"/>
                    <a:pt x="1029" y="1419"/>
                  </a:cubicBezTo>
                  <a:lnTo>
                    <a:pt x="2011" y="423"/>
                  </a:lnTo>
                  <a:cubicBezTo>
                    <a:pt x="2188" y="246"/>
                    <a:pt x="2025" y="0"/>
                    <a:pt x="1836" y="0"/>
                  </a:cubicBezTo>
                  <a:close/>
                </a:path>
              </a:pathLst>
            </a:custGeom>
            <a:solidFill>
              <a:srgbClr val="AD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298" name="Google Shape;17298;p87"/>
          <p:cNvGrpSpPr/>
          <p:nvPr/>
        </p:nvGrpSpPr>
        <p:grpSpPr>
          <a:xfrm>
            <a:off x="6579435" y="1527897"/>
            <a:ext cx="370103" cy="322445"/>
            <a:chOff x="6579435" y="1527897"/>
            <a:chExt cx="370103" cy="322445"/>
          </a:xfrm>
        </p:grpSpPr>
        <p:sp>
          <p:nvSpPr>
            <p:cNvPr id="17299" name="Google Shape;17299;p87"/>
            <p:cNvSpPr/>
            <p:nvPr/>
          </p:nvSpPr>
          <p:spPr>
            <a:xfrm>
              <a:off x="6704691" y="1527897"/>
              <a:ext cx="119593" cy="64725"/>
            </a:xfrm>
            <a:custGeom>
              <a:avLst/>
              <a:gdLst/>
              <a:ahLst/>
              <a:cxnLst/>
              <a:rect l="l" t="t" r="r" b="b"/>
              <a:pathLst>
                <a:path w="4562" h="2469" extrusionOk="0">
                  <a:moveTo>
                    <a:pt x="1242" y="0"/>
                  </a:moveTo>
                  <a:cubicBezTo>
                    <a:pt x="809" y="0"/>
                    <a:pt x="419" y="303"/>
                    <a:pt x="347" y="736"/>
                  </a:cubicBezTo>
                  <a:lnTo>
                    <a:pt x="0" y="2469"/>
                  </a:lnTo>
                  <a:lnTo>
                    <a:pt x="462" y="2469"/>
                  </a:lnTo>
                  <a:lnTo>
                    <a:pt x="794" y="1040"/>
                  </a:lnTo>
                  <a:cubicBezTo>
                    <a:pt x="837" y="823"/>
                    <a:pt x="1025" y="679"/>
                    <a:pt x="1242" y="679"/>
                  </a:cubicBezTo>
                  <a:lnTo>
                    <a:pt x="3335" y="679"/>
                  </a:lnTo>
                  <a:cubicBezTo>
                    <a:pt x="3537" y="679"/>
                    <a:pt x="3725" y="823"/>
                    <a:pt x="3768" y="1040"/>
                  </a:cubicBezTo>
                  <a:lnTo>
                    <a:pt x="4085" y="2454"/>
                  </a:lnTo>
                  <a:lnTo>
                    <a:pt x="4562" y="2454"/>
                  </a:lnTo>
                  <a:lnTo>
                    <a:pt x="4215" y="736"/>
                  </a:lnTo>
                  <a:cubicBezTo>
                    <a:pt x="4129" y="303"/>
                    <a:pt x="3753" y="0"/>
                    <a:pt x="3306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00" name="Google Shape;17300;p87"/>
            <p:cNvSpPr/>
            <p:nvPr/>
          </p:nvSpPr>
          <p:spPr>
            <a:xfrm>
              <a:off x="6591153" y="1706893"/>
              <a:ext cx="346667" cy="143448"/>
            </a:xfrm>
            <a:custGeom>
              <a:avLst/>
              <a:gdLst/>
              <a:ahLst/>
              <a:cxnLst/>
              <a:rect l="l" t="t" r="r" b="b"/>
              <a:pathLst>
                <a:path w="13224" h="5472" extrusionOk="0">
                  <a:moveTo>
                    <a:pt x="1" y="0"/>
                  </a:moveTo>
                  <a:lnTo>
                    <a:pt x="1" y="4793"/>
                  </a:lnTo>
                  <a:cubicBezTo>
                    <a:pt x="1" y="5168"/>
                    <a:pt x="318" y="5471"/>
                    <a:pt x="693" y="5471"/>
                  </a:cubicBezTo>
                  <a:lnTo>
                    <a:pt x="12545" y="5471"/>
                  </a:lnTo>
                  <a:cubicBezTo>
                    <a:pt x="12920" y="5471"/>
                    <a:pt x="13223" y="5168"/>
                    <a:pt x="13223" y="4793"/>
                  </a:cubicBezTo>
                  <a:lnTo>
                    <a:pt x="13223" y="0"/>
                  </a:ln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01" name="Google Shape;17301;p87"/>
            <p:cNvSpPr/>
            <p:nvPr/>
          </p:nvSpPr>
          <p:spPr>
            <a:xfrm>
              <a:off x="6591520" y="1706893"/>
              <a:ext cx="346300" cy="143448"/>
            </a:xfrm>
            <a:custGeom>
              <a:avLst/>
              <a:gdLst/>
              <a:ahLst/>
              <a:cxnLst/>
              <a:rect l="l" t="t" r="r" b="b"/>
              <a:pathLst>
                <a:path w="13210" h="5472" extrusionOk="0">
                  <a:moveTo>
                    <a:pt x="1" y="0"/>
                  </a:moveTo>
                  <a:lnTo>
                    <a:pt x="1" y="4793"/>
                  </a:lnTo>
                  <a:cubicBezTo>
                    <a:pt x="1" y="5168"/>
                    <a:pt x="304" y="5471"/>
                    <a:pt x="679" y="5471"/>
                  </a:cubicBezTo>
                  <a:lnTo>
                    <a:pt x="12531" y="5471"/>
                  </a:lnTo>
                  <a:cubicBezTo>
                    <a:pt x="12906" y="5471"/>
                    <a:pt x="13209" y="5168"/>
                    <a:pt x="13209" y="4793"/>
                  </a:cubicBezTo>
                  <a:lnTo>
                    <a:pt x="13209" y="4562"/>
                  </a:lnTo>
                  <a:lnTo>
                    <a:pt x="1820" y="4562"/>
                  </a:lnTo>
                  <a:cubicBezTo>
                    <a:pt x="1315" y="4562"/>
                    <a:pt x="910" y="4143"/>
                    <a:pt x="910" y="3638"/>
                  </a:cubicBezTo>
                  <a:lnTo>
                    <a:pt x="910" y="2050"/>
                  </a:lnTo>
                  <a:cubicBezTo>
                    <a:pt x="910" y="1915"/>
                    <a:pt x="1012" y="1818"/>
                    <a:pt x="1131" y="1818"/>
                  </a:cubicBezTo>
                  <a:cubicBezTo>
                    <a:pt x="1139" y="1818"/>
                    <a:pt x="1148" y="1818"/>
                    <a:pt x="1156" y="1819"/>
                  </a:cubicBezTo>
                  <a:cubicBezTo>
                    <a:pt x="1228" y="1819"/>
                    <a:pt x="1300" y="1833"/>
                    <a:pt x="1358" y="1833"/>
                  </a:cubicBezTo>
                  <a:lnTo>
                    <a:pt x="11838" y="1833"/>
                  </a:lnTo>
                  <a:cubicBezTo>
                    <a:pt x="12329" y="1833"/>
                    <a:pt x="12820" y="1660"/>
                    <a:pt x="13209" y="1372"/>
                  </a:cubicBezTo>
                  <a:lnTo>
                    <a:pt x="13209" y="0"/>
                  </a:ln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02" name="Google Shape;17302;p87"/>
            <p:cNvSpPr/>
            <p:nvPr/>
          </p:nvSpPr>
          <p:spPr>
            <a:xfrm>
              <a:off x="6579435" y="1587693"/>
              <a:ext cx="370103" cy="155167"/>
            </a:xfrm>
            <a:custGeom>
              <a:avLst/>
              <a:gdLst/>
              <a:ahLst/>
              <a:cxnLst/>
              <a:rect l="l" t="t" r="r" b="b"/>
              <a:pathLst>
                <a:path w="14118" h="5919" extrusionOk="0">
                  <a:moveTo>
                    <a:pt x="909" y="0"/>
                  </a:moveTo>
                  <a:cubicBezTo>
                    <a:pt x="404" y="0"/>
                    <a:pt x="0" y="404"/>
                    <a:pt x="0" y="909"/>
                  </a:cubicBezTo>
                  <a:lnTo>
                    <a:pt x="0" y="4100"/>
                  </a:lnTo>
                  <a:cubicBezTo>
                    <a:pt x="0" y="5096"/>
                    <a:pt x="823" y="5919"/>
                    <a:pt x="1819" y="5919"/>
                  </a:cubicBezTo>
                  <a:lnTo>
                    <a:pt x="12299" y="5919"/>
                  </a:lnTo>
                  <a:cubicBezTo>
                    <a:pt x="13310" y="5919"/>
                    <a:pt x="14118" y="5096"/>
                    <a:pt x="14118" y="4100"/>
                  </a:cubicBezTo>
                  <a:lnTo>
                    <a:pt x="14118" y="909"/>
                  </a:lnTo>
                  <a:cubicBezTo>
                    <a:pt x="14118" y="404"/>
                    <a:pt x="13714" y="0"/>
                    <a:pt x="13208" y="0"/>
                  </a:cubicBezTo>
                  <a:close/>
                </a:path>
              </a:pathLst>
            </a:custGeom>
            <a:solidFill>
              <a:srgbClr val="92A9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03" name="Google Shape;17303;p87"/>
            <p:cNvSpPr/>
            <p:nvPr/>
          </p:nvSpPr>
          <p:spPr>
            <a:xfrm>
              <a:off x="6609320" y="1587693"/>
              <a:ext cx="310700" cy="17800"/>
            </a:xfrm>
            <a:custGeom>
              <a:avLst/>
              <a:gdLst/>
              <a:ahLst/>
              <a:cxnLst/>
              <a:rect l="l" t="t" r="r" b="b"/>
              <a:pathLst>
                <a:path w="11852" h="679" extrusionOk="0">
                  <a:moveTo>
                    <a:pt x="347" y="0"/>
                  </a:moveTo>
                  <a:cubicBezTo>
                    <a:pt x="159" y="0"/>
                    <a:pt x="0" y="144"/>
                    <a:pt x="0" y="332"/>
                  </a:cubicBezTo>
                  <a:cubicBezTo>
                    <a:pt x="0" y="520"/>
                    <a:pt x="159" y="678"/>
                    <a:pt x="347" y="678"/>
                  </a:cubicBezTo>
                  <a:lnTo>
                    <a:pt x="11505" y="678"/>
                  </a:lnTo>
                  <a:cubicBezTo>
                    <a:pt x="11693" y="678"/>
                    <a:pt x="11852" y="520"/>
                    <a:pt x="11852" y="332"/>
                  </a:cubicBezTo>
                  <a:cubicBezTo>
                    <a:pt x="11852" y="144"/>
                    <a:pt x="11693" y="0"/>
                    <a:pt x="11505" y="0"/>
                  </a:cubicBezTo>
                  <a:close/>
                </a:path>
              </a:pathLst>
            </a:custGeom>
            <a:solidFill>
              <a:srgbClr val="8295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04" name="Google Shape;17304;p87"/>
            <p:cNvSpPr/>
            <p:nvPr/>
          </p:nvSpPr>
          <p:spPr>
            <a:xfrm>
              <a:off x="6639206" y="1587693"/>
              <a:ext cx="35993" cy="262648"/>
            </a:xfrm>
            <a:custGeom>
              <a:avLst/>
              <a:gdLst/>
              <a:ahLst/>
              <a:cxnLst/>
              <a:rect l="l" t="t" r="r" b="b"/>
              <a:pathLst>
                <a:path w="1373" h="10019" extrusionOk="0">
                  <a:moveTo>
                    <a:pt x="1" y="0"/>
                  </a:moveTo>
                  <a:lnTo>
                    <a:pt x="1" y="10018"/>
                  </a:lnTo>
                  <a:lnTo>
                    <a:pt x="1372" y="10018"/>
                  </a:lnTo>
                  <a:lnTo>
                    <a:pt x="137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05" name="Google Shape;17305;p87"/>
            <p:cNvSpPr/>
            <p:nvPr/>
          </p:nvSpPr>
          <p:spPr>
            <a:xfrm>
              <a:off x="6639206" y="1587693"/>
              <a:ext cx="35993" cy="17800"/>
            </a:xfrm>
            <a:custGeom>
              <a:avLst/>
              <a:gdLst/>
              <a:ahLst/>
              <a:cxnLst/>
              <a:rect l="l" t="t" r="r" b="b"/>
              <a:pathLst>
                <a:path w="1373" h="679" extrusionOk="0">
                  <a:moveTo>
                    <a:pt x="1" y="0"/>
                  </a:moveTo>
                  <a:lnTo>
                    <a:pt x="1" y="678"/>
                  </a:lnTo>
                  <a:lnTo>
                    <a:pt x="1372" y="678"/>
                  </a:lnTo>
                  <a:lnTo>
                    <a:pt x="1372" y="0"/>
                  </a:lnTo>
                  <a:close/>
                </a:path>
              </a:pathLst>
            </a:custGeom>
            <a:solidFill>
              <a:srgbClr val="8C9E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06" name="Google Shape;17306;p87"/>
            <p:cNvSpPr/>
            <p:nvPr/>
          </p:nvSpPr>
          <p:spPr>
            <a:xfrm>
              <a:off x="6639206" y="1760607"/>
              <a:ext cx="35993" cy="18193"/>
            </a:xfrm>
            <a:custGeom>
              <a:avLst/>
              <a:gdLst/>
              <a:ahLst/>
              <a:cxnLst/>
              <a:rect l="l" t="t" r="r" b="b"/>
              <a:pathLst>
                <a:path w="1373" h="694" extrusionOk="0">
                  <a:moveTo>
                    <a:pt x="1" y="1"/>
                  </a:moveTo>
                  <a:lnTo>
                    <a:pt x="1" y="694"/>
                  </a:lnTo>
                  <a:lnTo>
                    <a:pt x="1372" y="694"/>
                  </a:lnTo>
                  <a:lnTo>
                    <a:pt x="1372" y="1"/>
                  </a:lnTo>
                  <a:close/>
                </a:path>
              </a:pathLst>
            </a:custGeom>
            <a:solidFill>
              <a:srgbClr val="7E93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07" name="Google Shape;17307;p87"/>
            <p:cNvSpPr/>
            <p:nvPr/>
          </p:nvSpPr>
          <p:spPr>
            <a:xfrm>
              <a:off x="6639206" y="1719004"/>
              <a:ext cx="35993" cy="17800"/>
            </a:xfrm>
            <a:custGeom>
              <a:avLst/>
              <a:gdLst/>
              <a:ahLst/>
              <a:cxnLst/>
              <a:rect l="l" t="t" r="r" b="b"/>
              <a:pathLst>
                <a:path w="1373" h="679" extrusionOk="0">
                  <a:moveTo>
                    <a:pt x="1" y="0"/>
                  </a:moveTo>
                  <a:lnTo>
                    <a:pt x="1" y="679"/>
                  </a:lnTo>
                  <a:lnTo>
                    <a:pt x="1372" y="679"/>
                  </a:lnTo>
                  <a:lnTo>
                    <a:pt x="1372" y="0"/>
                  </a:lnTo>
                  <a:close/>
                </a:path>
              </a:pathLst>
            </a:custGeom>
            <a:solidFill>
              <a:srgbClr val="7E93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08" name="Google Shape;17308;p87"/>
            <p:cNvSpPr/>
            <p:nvPr/>
          </p:nvSpPr>
          <p:spPr>
            <a:xfrm>
              <a:off x="6627094" y="1712948"/>
              <a:ext cx="59823" cy="53741"/>
            </a:xfrm>
            <a:custGeom>
              <a:avLst/>
              <a:gdLst/>
              <a:ahLst/>
              <a:cxnLst/>
              <a:rect l="l" t="t" r="r" b="b"/>
              <a:pathLst>
                <a:path w="2282" h="2050" extrusionOk="0">
                  <a:moveTo>
                    <a:pt x="1834" y="462"/>
                  </a:moveTo>
                  <a:lnTo>
                    <a:pt x="1834" y="1602"/>
                  </a:lnTo>
                  <a:lnTo>
                    <a:pt x="463" y="1602"/>
                  </a:lnTo>
                  <a:lnTo>
                    <a:pt x="463" y="462"/>
                  </a:lnTo>
                  <a:close/>
                  <a:moveTo>
                    <a:pt x="463" y="0"/>
                  </a:moveTo>
                  <a:cubicBezTo>
                    <a:pt x="217" y="0"/>
                    <a:pt x="1" y="202"/>
                    <a:pt x="1" y="462"/>
                  </a:cubicBezTo>
                  <a:lnTo>
                    <a:pt x="1" y="1602"/>
                  </a:lnTo>
                  <a:cubicBezTo>
                    <a:pt x="1" y="1848"/>
                    <a:pt x="217" y="2050"/>
                    <a:pt x="463" y="2050"/>
                  </a:cubicBezTo>
                  <a:lnTo>
                    <a:pt x="1834" y="2050"/>
                  </a:lnTo>
                  <a:cubicBezTo>
                    <a:pt x="2080" y="2050"/>
                    <a:pt x="2282" y="1848"/>
                    <a:pt x="2282" y="1602"/>
                  </a:cubicBezTo>
                  <a:lnTo>
                    <a:pt x="2282" y="462"/>
                  </a:lnTo>
                  <a:cubicBezTo>
                    <a:pt x="2282" y="202"/>
                    <a:pt x="2080" y="0"/>
                    <a:pt x="1834" y="0"/>
                  </a:cubicBezTo>
                  <a:close/>
                </a:path>
              </a:pathLst>
            </a:custGeom>
            <a:solidFill>
              <a:srgbClr val="8C9E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09" name="Google Shape;17309;p87"/>
            <p:cNvSpPr/>
            <p:nvPr/>
          </p:nvSpPr>
          <p:spPr>
            <a:xfrm>
              <a:off x="6651317" y="1713027"/>
              <a:ext cx="11771" cy="29833"/>
            </a:xfrm>
            <a:custGeom>
              <a:avLst/>
              <a:gdLst/>
              <a:ahLst/>
              <a:cxnLst/>
              <a:rect l="l" t="t" r="r" b="b"/>
              <a:pathLst>
                <a:path w="449" h="1138" extrusionOk="0">
                  <a:moveTo>
                    <a:pt x="225" y="1"/>
                  </a:moveTo>
                  <a:cubicBezTo>
                    <a:pt x="113" y="1"/>
                    <a:pt x="1" y="77"/>
                    <a:pt x="1" y="228"/>
                  </a:cubicBezTo>
                  <a:lnTo>
                    <a:pt x="1" y="907"/>
                  </a:lnTo>
                  <a:cubicBezTo>
                    <a:pt x="1" y="1036"/>
                    <a:pt x="102" y="1138"/>
                    <a:pt x="217" y="1138"/>
                  </a:cubicBezTo>
                  <a:cubicBezTo>
                    <a:pt x="347" y="1138"/>
                    <a:pt x="448" y="1036"/>
                    <a:pt x="448" y="907"/>
                  </a:cubicBezTo>
                  <a:lnTo>
                    <a:pt x="448" y="228"/>
                  </a:lnTo>
                  <a:cubicBezTo>
                    <a:pt x="448" y="77"/>
                    <a:pt x="336" y="1"/>
                    <a:pt x="225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10" name="Google Shape;17310;p87"/>
            <p:cNvSpPr/>
            <p:nvPr/>
          </p:nvSpPr>
          <p:spPr>
            <a:xfrm>
              <a:off x="6639206" y="1826459"/>
              <a:ext cx="35993" cy="23882"/>
            </a:xfrm>
            <a:custGeom>
              <a:avLst/>
              <a:gdLst/>
              <a:ahLst/>
              <a:cxnLst/>
              <a:rect l="l" t="t" r="r" b="b"/>
              <a:pathLst>
                <a:path w="1373" h="911" extrusionOk="0">
                  <a:moveTo>
                    <a:pt x="1" y="1"/>
                  </a:moveTo>
                  <a:lnTo>
                    <a:pt x="1" y="910"/>
                  </a:lnTo>
                  <a:lnTo>
                    <a:pt x="1372" y="910"/>
                  </a:lnTo>
                  <a:lnTo>
                    <a:pt x="1372" y="1"/>
                  </a:lnTo>
                  <a:close/>
                </a:path>
              </a:pathLst>
            </a:custGeom>
            <a:solidFill>
              <a:srgbClr val="7E93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11" name="Google Shape;17311;p87"/>
            <p:cNvSpPr/>
            <p:nvPr/>
          </p:nvSpPr>
          <p:spPr>
            <a:xfrm>
              <a:off x="6854169" y="1587693"/>
              <a:ext cx="35967" cy="262648"/>
            </a:xfrm>
            <a:custGeom>
              <a:avLst/>
              <a:gdLst/>
              <a:ahLst/>
              <a:cxnLst/>
              <a:rect l="l" t="t" r="r" b="b"/>
              <a:pathLst>
                <a:path w="1372" h="10019" extrusionOk="0">
                  <a:moveTo>
                    <a:pt x="0" y="0"/>
                  </a:moveTo>
                  <a:lnTo>
                    <a:pt x="0" y="10018"/>
                  </a:lnTo>
                  <a:lnTo>
                    <a:pt x="1372" y="10018"/>
                  </a:lnTo>
                  <a:lnTo>
                    <a:pt x="137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12" name="Google Shape;17312;p87"/>
            <p:cNvSpPr/>
            <p:nvPr/>
          </p:nvSpPr>
          <p:spPr>
            <a:xfrm>
              <a:off x="6854169" y="1587693"/>
              <a:ext cx="35967" cy="17800"/>
            </a:xfrm>
            <a:custGeom>
              <a:avLst/>
              <a:gdLst/>
              <a:ahLst/>
              <a:cxnLst/>
              <a:rect l="l" t="t" r="r" b="b"/>
              <a:pathLst>
                <a:path w="1372" h="679" extrusionOk="0">
                  <a:moveTo>
                    <a:pt x="0" y="0"/>
                  </a:moveTo>
                  <a:lnTo>
                    <a:pt x="0" y="678"/>
                  </a:lnTo>
                  <a:lnTo>
                    <a:pt x="1372" y="678"/>
                  </a:lnTo>
                  <a:lnTo>
                    <a:pt x="1372" y="0"/>
                  </a:lnTo>
                  <a:close/>
                </a:path>
              </a:pathLst>
            </a:custGeom>
            <a:solidFill>
              <a:srgbClr val="8C9E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13" name="Google Shape;17313;p87"/>
            <p:cNvSpPr/>
            <p:nvPr/>
          </p:nvSpPr>
          <p:spPr>
            <a:xfrm>
              <a:off x="6854169" y="1760607"/>
              <a:ext cx="35967" cy="18193"/>
            </a:xfrm>
            <a:custGeom>
              <a:avLst/>
              <a:gdLst/>
              <a:ahLst/>
              <a:cxnLst/>
              <a:rect l="l" t="t" r="r" b="b"/>
              <a:pathLst>
                <a:path w="1372" h="694" extrusionOk="0">
                  <a:moveTo>
                    <a:pt x="0" y="1"/>
                  </a:moveTo>
                  <a:lnTo>
                    <a:pt x="0" y="694"/>
                  </a:lnTo>
                  <a:lnTo>
                    <a:pt x="1372" y="694"/>
                  </a:lnTo>
                  <a:lnTo>
                    <a:pt x="1372" y="1"/>
                  </a:lnTo>
                  <a:close/>
                </a:path>
              </a:pathLst>
            </a:custGeom>
            <a:solidFill>
              <a:srgbClr val="7E93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14" name="Google Shape;17314;p87"/>
            <p:cNvSpPr/>
            <p:nvPr/>
          </p:nvSpPr>
          <p:spPr>
            <a:xfrm>
              <a:off x="6854169" y="1719004"/>
              <a:ext cx="35967" cy="17800"/>
            </a:xfrm>
            <a:custGeom>
              <a:avLst/>
              <a:gdLst/>
              <a:ahLst/>
              <a:cxnLst/>
              <a:rect l="l" t="t" r="r" b="b"/>
              <a:pathLst>
                <a:path w="1372" h="679" extrusionOk="0">
                  <a:moveTo>
                    <a:pt x="0" y="0"/>
                  </a:moveTo>
                  <a:lnTo>
                    <a:pt x="0" y="679"/>
                  </a:lnTo>
                  <a:lnTo>
                    <a:pt x="1372" y="679"/>
                  </a:lnTo>
                  <a:lnTo>
                    <a:pt x="1372" y="0"/>
                  </a:lnTo>
                  <a:close/>
                </a:path>
              </a:pathLst>
            </a:custGeom>
            <a:solidFill>
              <a:srgbClr val="7E93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15" name="Google Shape;17315;p87"/>
            <p:cNvSpPr/>
            <p:nvPr/>
          </p:nvSpPr>
          <p:spPr>
            <a:xfrm>
              <a:off x="6842057" y="1712948"/>
              <a:ext cx="59823" cy="53741"/>
            </a:xfrm>
            <a:custGeom>
              <a:avLst/>
              <a:gdLst/>
              <a:ahLst/>
              <a:cxnLst/>
              <a:rect l="l" t="t" r="r" b="b"/>
              <a:pathLst>
                <a:path w="2282" h="2050" extrusionOk="0">
                  <a:moveTo>
                    <a:pt x="1834" y="462"/>
                  </a:moveTo>
                  <a:lnTo>
                    <a:pt x="1834" y="1602"/>
                  </a:lnTo>
                  <a:lnTo>
                    <a:pt x="462" y="1602"/>
                  </a:lnTo>
                  <a:lnTo>
                    <a:pt x="462" y="462"/>
                  </a:lnTo>
                  <a:close/>
                  <a:moveTo>
                    <a:pt x="462" y="0"/>
                  </a:moveTo>
                  <a:cubicBezTo>
                    <a:pt x="202" y="0"/>
                    <a:pt x="0" y="202"/>
                    <a:pt x="0" y="462"/>
                  </a:cubicBezTo>
                  <a:lnTo>
                    <a:pt x="0" y="1602"/>
                  </a:lnTo>
                  <a:cubicBezTo>
                    <a:pt x="0" y="1848"/>
                    <a:pt x="202" y="2050"/>
                    <a:pt x="462" y="2050"/>
                  </a:cubicBezTo>
                  <a:lnTo>
                    <a:pt x="1834" y="2050"/>
                  </a:lnTo>
                  <a:cubicBezTo>
                    <a:pt x="2079" y="2050"/>
                    <a:pt x="2281" y="1848"/>
                    <a:pt x="2281" y="1602"/>
                  </a:cubicBezTo>
                  <a:lnTo>
                    <a:pt x="2281" y="462"/>
                  </a:lnTo>
                  <a:cubicBezTo>
                    <a:pt x="2281" y="202"/>
                    <a:pt x="2079" y="0"/>
                    <a:pt x="1834" y="0"/>
                  </a:cubicBezTo>
                  <a:close/>
                </a:path>
              </a:pathLst>
            </a:custGeom>
            <a:solidFill>
              <a:srgbClr val="8C9E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16" name="Google Shape;17316;p87"/>
            <p:cNvSpPr/>
            <p:nvPr/>
          </p:nvSpPr>
          <p:spPr>
            <a:xfrm>
              <a:off x="6866280" y="1713027"/>
              <a:ext cx="12138" cy="29833"/>
            </a:xfrm>
            <a:custGeom>
              <a:avLst/>
              <a:gdLst/>
              <a:ahLst/>
              <a:cxnLst/>
              <a:rect l="l" t="t" r="r" b="b"/>
              <a:pathLst>
                <a:path w="463" h="1138" extrusionOk="0">
                  <a:moveTo>
                    <a:pt x="231" y="1"/>
                  </a:moveTo>
                  <a:cubicBezTo>
                    <a:pt x="116" y="1"/>
                    <a:pt x="0" y="77"/>
                    <a:pt x="0" y="228"/>
                  </a:cubicBezTo>
                  <a:lnTo>
                    <a:pt x="0" y="907"/>
                  </a:lnTo>
                  <a:cubicBezTo>
                    <a:pt x="0" y="1036"/>
                    <a:pt x="101" y="1138"/>
                    <a:pt x="217" y="1138"/>
                  </a:cubicBezTo>
                  <a:cubicBezTo>
                    <a:pt x="347" y="1138"/>
                    <a:pt x="462" y="1036"/>
                    <a:pt x="462" y="907"/>
                  </a:cubicBezTo>
                  <a:lnTo>
                    <a:pt x="462" y="228"/>
                  </a:lnTo>
                  <a:cubicBezTo>
                    <a:pt x="462" y="77"/>
                    <a:pt x="347" y="1"/>
                    <a:pt x="231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17" name="Google Shape;17317;p87"/>
            <p:cNvSpPr/>
            <p:nvPr/>
          </p:nvSpPr>
          <p:spPr>
            <a:xfrm>
              <a:off x="6854169" y="1826459"/>
              <a:ext cx="35967" cy="23882"/>
            </a:xfrm>
            <a:custGeom>
              <a:avLst/>
              <a:gdLst/>
              <a:ahLst/>
              <a:cxnLst/>
              <a:rect l="l" t="t" r="r" b="b"/>
              <a:pathLst>
                <a:path w="1372" h="911" extrusionOk="0">
                  <a:moveTo>
                    <a:pt x="0" y="1"/>
                  </a:moveTo>
                  <a:lnTo>
                    <a:pt x="0" y="910"/>
                  </a:lnTo>
                  <a:lnTo>
                    <a:pt x="1372" y="910"/>
                  </a:lnTo>
                  <a:lnTo>
                    <a:pt x="1372" y="1"/>
                  </a:lnTo>
                  <a:close/>
                </a:path>
              </a:pathLst>
            </a:custGeom>
            <a:solidFill>
              <a:srgbClr val="7E93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18" name="Google Shape;17318;p87"/>
            <p:cNvSpPr/>
            <p:nvPr/>
          </p:nvSpPr>
          <p:spPr>
            <a:xfrm>
              <a:off x="6734576" y="1695148"/>
              <a:ext cx="59823" cy="23882"/>
            </a:xfrm>
            <a:custGeom>
              <a:avLst/>
              <a:gdLst/>
              <a:ahLst/>
              <a:cxnLst/>
              <a:rect l="l" t="t" r="r" b="b"/>
              <a:pathLst>
                <a:path w="2282" h="911" extrusionOk="0">
                  <a:moveTo>
                    <a:pt x="232" y="1"/>
                  </a:moveTo>
                  <a:cubicBezTo>
                    <a:pt x="102" y="1"/>
                    <a:pt x="1" y="102"/>
                    <a:pt x="1" y="232"/>
                  </a:cubicBezTo>
                  <a:lnTo>
                    <a:pt x="1" y="679"/>
                  </a:lnTo>
                  <a:cubicBezTo>
                    <a:pt x="1" y="809"/>
                    <a:pt x="102" y="910"/>
                    <a:pt x="232" y="910"/>
                  </a:cubicBezTo>
                  <a:lnTo>
                    <a:pt x="2050" y="910"/>
                  </a:lnTo>
                  <a:cubicBezTo>
                    <a:pt x="2180" y="910"/>
                    <a:pt x="2281" y="809"/>
                    <a:pt x="2281" y="679"/>
                  </a:cubicBezTo>
                  <a:lnTo>
                    <a:pt x="2281" y="232"/>
                  </a:lnTo>
                  <a:cubicBezTo>
                    <a:pt x="2281" y="102"/>
                    <a:pt x="2180" y="1"/>
                    <a:pt x="2050" y="1"/>
                  </a:cubicBezTo>
                  <a:close/>
                </a:path>
              </a:pathLst>
            </a:custGeom>
            <a:solidFill>
              <a:srgbClr val="8C9E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19" name="Google Shape;17319;p87"/>
            <p:cNvSpPr/>
            <p:nvPr/>
          </p:nvSpPr>
          <p:spPr>
            <a:xfrm>
              <a:off x="6734576" y="1706893"/>
              <a:ext cx="59823" cy="12138"/>
            </a:xfrm>
            <a:custGeom>
              <a:avLst/>
              <a:gdLst/>
              <a:ahLst/>
              <a:cxnLst/>
              <a:rect l="l" t="t" r="r" b="b"/>
              <a:pathLst>
                <a:path w="2282" h="463" extrusionOk="0">
                  <a:moveTo>
                    <a:pt x="232" y="0"/>
                  </a:moveTo>
                  <a:cubicBezTo>
                    <a:pt x="102" y="0"/>
                    <a:pt x="1" y="101"/>
                    <a:pt x="1" y="231"/>
                  </a:cubicBezTo>
                  <a:cubicBezTo>
                    <a:pt x="1" y="361"/>
                    <a:pt x="102" y="462"/>
                    <a:pt x="232" y="462"/>
                  </a:cubicBezTo>
                  <a:lnTo>
                    <a:pt x="2050" y="462"/>
                  </a:lnTo>
                  <a:cubicBezTo>
                    <a:pt x="2180" y="462"/>
                    <a:pt x="2281" y="361"/>
                    <a:pt x="2281" y="231"/>
                  </a:cubicBezTo>
                  <a:cubicBezTo>
                    <a:pt x="2281" y="101"/>
                    <a:pt x="2180" y="0"/>
                    <a:pt x="2050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320" name="Google Shape;17320;p87"/>
          <p:cNvGrpSpPr/>
          <p:nvPr/>
        </p:nvGrpSpPr>
        <p:grpSpPr>
          <a:xfrm>
            <a:off x="6988887" y="1538854"/>
            <a:ext cx="499920" cy="300136"/>
            <a:chOff x="6988887" y="1538854"/>
            <a:chExt cx="499920" cy="300136"/>
          </a:xfrm>
        </p:grpSpPr>
        <p:sp>
          <p:nvSpPr>
            <p:cNvPr id="17321" name="Google Shape;17321;p87"/>
            <p:cNvSpPr/>
            <p:nvPr/>
          </p:nvSpPr>
          <p:spPr>
            <a:xfrm>
              <a:off x="7052826" y="1538854"/>
              <a:ext cx="372777" cy="247155"/>
            </a:xfrm>
            <a:custGeom>
              <a:avLst/>
              <a:gdLst/>
              <a:ahLst/>
              <a:cxnLst/>
              <a:rect l="l" t="t" r="r" b="b"/>
              <a:pathLst>
                <a:path w="14220" h="9428" extrusionOk="0">
                  <a:moveTo>
                    <a:pt x="622" y="1"/>
                  </a:moveTo>
                  <a:cubicBezTo>
                    <a:pt x="275" y="1"/>
                    <a:pt x="1" y="290"/>
                    <a:pt x="1" y="636"/>
                  </a:cubicBezTo>
                  <a:lnTo>
                    <a:pt x="1" y="9427"/>
                  </a:lnTo>
                  <a:lnTo>
                    <a:pt x="14220" y="9427"/>
                  </a:lnTo>
                  <a:lnTo>
                    <a:pt x="14220" y="636"/>
                  </a:lnTo>
                  <a:cubicBezTo>
                    <a:pt x="14220" y="290"/>
                    <a:pt x="13931" y="1"/>
                    <a:pt x="13585" y="1"/>
                  </a:cubicBezTo>
                  <a:close/>
                </a:path>
              </a:pathLst>
            </a:custGeom>
            <a:solidFill>
              <a:srgbClr val="6D81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22" name="Google Shape;17322;p87"/>
            <p:cNvSpPr/>
            <p:nvPr/>
          </p:nvSpPr>
          <p:spPr>
            <a:xfrm>
              <a:off x="6988887" y="1773872"/>
              <a:ext cx="499920" cy="33319"/>
            </a:xfrm>
            <a:custGeom>
              <a:avLst/>
              <a:gdLst/>
              <a:ahLst/>
              <a:cxnLst/>
              <a:rect l="l" t="t" r="r" b="b"/>
              <a:pathLst>
                <a:path w="19070" h="1271" extrusionOk="0">
                  <a:moveTo>
                    <a:pt x="2425" y="0"/>
                  </a:moveTo>
                  <a:lnTo>
                    <a:pt x="0" y="924"/>
                  </a:lnTo>
                  <a:lnTo>
                    <a:pt x="0" y="1271"/>
                  </a:lnTo>
                  <a:lnTo>
                    <a:pt x="19069" y="1271"/>
                  </a:lnTo>
                  <a:lnTo>
                    <a:pt x="19069" y="924"/>
                  </a:lnTo>
                  <a:lnTo>
                    <a:pt x="16659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23" name="Google Shape;17323;p87"/>
            <p:cNvSpPr/>
            <p:nvPr/>
          </p:nvSpPr>
          <p:spPr>
            <a:xfrm>
              <a:off x="6988887" y="1798095"/>
              <a:ext cx="499920" cy="40895"/>
            </a:xfrm>
            <a:custGeom>
              <a:avLst/>
              <a:gdLst/>
              <a:ahLst/>
              <a:cxnLst/>
              <a:rect l="l" t="t" r="r" b="b"/>
              <a:pathLst>
                <a:path w="19070" h="1560" extrusionOk="0">
                  <a:moveTo>
                    <a:pt x="0" y="0"/>
                  </a:moveTo>
                  <a:lnTo>
                    <a:pt x="0" y="347"/>
                  </a:lnTo>
                  <a:cubicBezTo>
                    <a:pt x="0" y="1011"/>
                    <a:pt x="549" y="1559"/>
                    <a:pt x="1227" y="1559"/>
                  </a:cubicBezTo>
                  <a:lnTo>
                    <a:pt x="17842" y="1559"/>
                  </a:lnTo>
                  <a:cubicBezTo>
                    <a:pt x="18521" y="1559"/>
                    <a:pt x="19069" y="1011"/>
                    <a:pt x="19069" y="347"/>
                  </a:cubicBezTo>
                  <a:lnTo>
                    <a:pt x="19069" y="0"/>
                  </a:ln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24" name="Google Shape;17324;p87"/>
            <p:cNvSpPr/>
            <p:nvPr/>
          </p:nvSpPr>
          <p:spPr>
            <a:xfrm>
              <a:off x="7149323" y="1798095"/>
              <a:ext cx="180543" cy="29544"/>
            </a:xfrm>
            <a:custGeom>
              <a:avLst/>
              <a:gdLst/>
              <a:ahLst/>
              <a:cxnLst/>
              <a:rect l="l" t="t" r="r" b="b"/>
              <a:pathLst>
                <a:path w="6887" h="1127" extrusionOk="0">
                  <a:moveTo>
                    <a:pt x="1" y="0"/>
                  </a:moveTo>
                  <a:lnTo>
                    <a:pt x="1040" y="1039"/>
                  </a:lnTo>
                  <a:cubicBezTo>
                    <a:pt x="1083" y="1097"/>
                    <a:pt x="1156" y="1126"/>
                    <a:pt x="1242" y="1126"/>
                  </a:cubicBezTo>
                  <a:lnTo>
                    <a:pt x="5645" y="1126"/>
                  </a:lnTo>
                  <a:cubicBezTo>
                    <a:pt x="5717" y="1126"/>
                    <a:pt x="5804" y="1097"/>
                    <a:pt x="5847" y="1039"/>
                  </a:cubicBezTo>
                  <a:lnTo>
                    <a:pt x="6887" y="0"/>
                  </a:lnTo>
                  <a:lnTo>
                    <a:pt x="6064" y="0"/>
                  </a:lnTo>
                  <a:lnTo>
                    <a:pt x="5515" y="549"/>
                  </a:lnTo>
                  <a:lnTo>
                    <a:pt x="1358" y="549"/>
                  </a:lnTo>
                  <a:lnTo>
                    <a:pt x="809" y="0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25" name="Google Shape;17325;p87"/>
            <p:cNvSpPr/>
            <p:nvPr/>
          </p:nvSpPr>
          <p:spPr>
            <a:xfrm>
              <a:off x="7052826" y="1562317"/>
              <a:ext cx="372777" cy="188119"/>
            </a:xfrm>
            <a:custGeom>
              <a:avLst/>
              <a:gdLst/>
              <a:ahLst/>
              <a:cxnLst/>
              <a:rect l="l" t="t" r="r" b="b"/>
              <a:pathLst>
                <a:path w="14220" h="7176" extrusionOk="0">
                  <a:moveTo>
                    <a:pt x="1" y="1"/>
                  </a:moveTo>
                  <a:lnTo>
                    <a:pt x="1" y="7175"/>
                  </a:lnTo>
                  <a:lnTo>
                    <a:pt x="14220" y="7175"/>
                  </a:lnTo>
                  <a:lnTo>
                    <a:pt x="14220" y="1"/>
                  </a:lnTo>
                  <a:close/>
                </a:path>
              </a:pathLst>
            </a:custGeom>
            <a:solidFill>
              <a:srgbClr val="91A2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26" name="Google Shape;17326;p87"/>
            <p:cNvSpPr/>
            <p:nvPr/>
          </p:nvSpPr>
          <p:spPr>
            <a:xfrm>
              <a:off x="7052826" y="1562317"/>
              <a:ext cx="139674" cy="188119"/>
            </a:xfrm>
            <a:custGeom>
              <a:avLst/>
              <a:gdLst/>
              <a:ahLst/>
              <a:cxnLst/>
              <a:rect l="l" t="t" r="r" b="b"/>
              <a:pathLst>
                <a:path w="5328" h="7176" extrusionOk="0">
                  <a:moveTo>
                    <a:pt x="1" y="1"/>
                  </a:moveTo>
                  <a:lnTo>
                    <a:pt x="1" y="7175"/>
                  </a:lnTo>
                  <a:lnTo>
                    <a:pt x="5327" y="7175"/>
                  </a:lnTo>
                  <a:lnTo>
                    <a:pt x="5327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27" name="Google Shape;17327;p87"/>
            <p:cNvSpPr/>
            <p:nvPr/>
          </p:nvSpPr>
          <p:spPr>
            <a:xfrm>
              <a:off x="7087639" y="1601692"/>
              <a:ext cx="44697" cy="25376"/>
            </a:xfrm>
            <a:custGeom>
              <a:avLst/>
              <a:gdLst/>
              <a:ahLst/>
              <a:cxnLst/>
              <a:rect l="l" t="t" r="r" b="b"/>
              <a:pathLst>
                <a:path w="1705" h="968" extrusionOk="0">
                  <a:moveTo>
                    <a:pt x="189" y="0"/>
                  </a:moveTo>
                  <a:cubicBezTo>
                    <a:pt x="87" y="0"/>
                    <a:pt x="1" y="72"/>
                    <a:pt x="1" y="173"/>
                  </a:cubicBezTo>
                  <a:lnTo>
                    <a:pt x="1" y="794"/>
                  </a:lnTo>
                  <a:cubicBezTo>
                    <a:pt x="1" y="881"/>
                    <a:pt x="87" y="967"/>
                    <a:pt x="189" y="967"/>
                  </a:cubicBezTo>
                  <a:lnTo>
                    <a:pt x="1517" y="967"/>
                  </a:lnTo>
                  <a:cubicBezTo>
                    <a:pt x="1618" y="967"/>
                    <a:pt x="1704" y="881"/>
                    <a:pt x="1704" y="794"/>
                  </a:cubicBezTo>
                  <a:lnTo>
                    <a:pt x="1704" y="173"/>
                  </a:lnTo>
                  <a:cubicBezTo>
                    <a:pt x="1704" y="72"/>
                    <a:pt x="1618" y="0"/>
                    <a:pt x="1517" y="0"/>
                  </a:cubicBez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28" name="Google Shape;17328;p87"/>
            <p:cNvSpPr/>
            <p:nvPr/>
          </p:nvSpPr>
          <p:spPr>
            <a:xfrm>
              <a:off x="7077442" y="1642561"/>
              <a:ext cx="100299" cy="15152"/>
            </a:xfrm>
            <a:custGeom>
              <a:avLst/>
              <a:gdLst/>
              <a:ahLst/>
              <a:cxnLst/>
              <a:rect l="l" t="t" r="r" b="b"/>
              <a:pathLst>
                <a:path w="3826" h="578" extrusionOk="0">
                  <a:moveTo>
                    <a:pt x="390" y="0"/>
                  </a:moveTo>
                  <a:cubicBezTo>
                    <a:pt x="0" y="0"/>
                    <a:pt x="0" y="578"/>
                    <a:pt x="390" y="578"/>
                  </a:cubicBezTo>
                  <a:lnTo>
                    <a:pt x="3436" y="578"/>
                  </a:lnTo>
                  <a:cubicBezTo>
                    <a:pt x="3825" y="578"/>
                    <a:pt x="3825" y="0"/>
                    <a:pt x="3436" y="0"/>
                  </a:cubicBez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29" name="Google Shape;17329;p87"/>
            <p:cNvSpPr/>
            <p:nvPr/>
          </p:nvSpPr>
          <p:spPr>
            <a:xfrm>
              <a:off x="7122846" y="1671686"/>
              <a:ext cx="44670" cy="25769"/>
            </a:xfrm>
            <a:custGeom>
              <a:avLst/>
              <a:gdLst/>
              <a:ahLst/>
              <a:cxnLst/>
              <a:rect l="l" t="t" r="r" b="b"/>
              <a:pathLst>
                <a:path w="1704" h="983" extrusionOk="0">
                  <a:moveTo>
                    <a:pt x="188" y="1"/>
                  </a:moveTo>
                  <a:cubicBezTo>
                    <a:pt x="87" y="1"/>
                    <a:pt x="0" y="87"/>
                    <a:pt x="0" y="188"/>
                  </a:cubicBezTo>
                  <a:lnTo>
                    <a:pt x="0" y="795"/>
                  </a:lnTo>
                  <a:cubicBezTo>
                    <a:pt x="0" y="896"/>
                    <a:pt x="87" y="982"/>
                    <a:pt x="188" y="982"/>
                  </a:cubicBezTo>
                  <a:lnTo>
                    <a:pt x="1516" y="982"/>
                  </a:lnTo>
                  <a:cubicBezTo>
                    <a:pt x="1617" y="982"/>
                    <a:pt x="1704" y="896"/>
                    <a:pt x="1704" y="795"/>
                  </a:cubicBezTo>
                  <a:lnTo>
                    <a:pt x="1704" y="188"/>
                  </a:lnTo>
                  <a:cubicBezTo>
                    <a:pt x="1704" y="87"/>
                    <a:pt x="1617" y="1"/>
                    <a:pt x="1516" y="1"/>
                  </a:cubicBez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30" name="Google Shape;17330;p87"/>
            <p:cNvSpPr/>
            <p:nvPr/>
          </p:nvSpPr>
          <p:spPr>
            <a:xfrm>
              <a:off x="7077442" y="1712948"/>
              <a:ext cx="100299" cy="15152"/>
            </a:xfrm>
            <a:custGeom>
              <a:avLst/>
              <a:gdLst/>
              <a:ahLst/>
              <a:cxnLst/>
              <a:rect l="l" t="t" r="r" b="b"/>
              <a:pathLst>
                <a:path w="3826" h="578" extrusionOk="0">
                  <a:moveTo>
                    <a:pt x="390" y="0"/>
                  </a:moveTo>
                  <a:cubicBezTo>
                    <a:pt x="0" y="0"/>
                    <a:pt x="0" y="578"/>
                    <a:pt x="390" y="578"/>
                  </a:cubicBezTo>
                  <a:lnTo>
                    <a:pt x="3436" y="578"/>
                  </a:lnTo>
                  <a:cubicBezTo>
                    <a:pt x="3825" y="578"/>
                    <a:pt x="3825" y="0"/>
                    <a:pt x="3436" y="0"/>
                  </a:cubicBez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31" name="Google Shape;17331;p87"/>
            <p:cNvSpPr/>
            <p:nvPr/>
          </p:nvSpPr>
          <p:spPr>
            <a:xfrm>
              <a:off x="7228807" y="1623922"/>
              <a:ext cx="51041" cy="79589"/>
            </a:xfrm>
            <a:custGeom>
              <a:avLst/>
              <a:gdLst/>
              <a:ahLst/>
              <a:cxnLst/>
              <a:rect l="l" t="t" r="r" b="b"/>
              <a:pathLst>
                <a:path w="1947" h="3036" extrusionOk="0">
                  <a:moveTo>
                    <a:pt x="1529" y="1"/>
                  </a:moveTo>
                  <a:cubicBezTo>
                    <a:pt x="1462" y="1"/>
                    <a:pt x="1392" y="27"/>
                    <a:pt x="1328" y="90"/>
                  </a:cubicBezTo>
                  <a:lnTo>
                    <a:pt x="116" y="1317"/>
                  </a:lnTo>
                  <a:cubicBezTo>
                    <a:pt x="0" y="1433"/>
                    <a:pt x="0" y="1606"/>
                    <a:pt x="116" y="1722"/>
                  </a:cubicBezTo>
                  <a:lnTo>
                    <a:pt x="1328" y="2949"/>
                  </a:lnTo>
                  <a:cubicBezTo>
                    <a:pt x="1386" y="2992"/>
                    <a:pt x="1458" y="3035"/>
                    <a:pt x="1530" y="3035"/>
                  </a:cubicBezTo>
                  <a:cubicBezTo>
                    <a:pt x="1790" y="3035"/>
                    <a:pt x="1920" y="2718"/>
                    <a:pt x="1747" y="2544"/>
                  </a:cubicBezTo>
                  <a:lnTo>
                    <a:pt x="722" y="1520"/>
                  </a:lnTo>
                  <a:lnTo>
                    <a:pt x="1747" y="495"/>
                  </a:lnTo>
                  <a:cubicBezTo>
                    <a:pt x="1947" y="295"/>
                    <a:pt x="1754" y="1"/>
                    <a:pt x="1529" y="1"/>
                  </a:cubicBez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32" name="Google Shape;17332;p87"/>
            <p:cNvSpPr/>
            <p:nvPr/>
          </p:nvSpPr>
          <p:spPr>
            <a:xfrm>
              <a:off x="7342449" y="1624079"/>
              <a:ext cx="50988" cy="79431"/>
            </a:xfrm>
            <a:custGeom>
              <a:avLst/>
              <a:gdLst/>
              <a:ahLst/>
              <a:cxnLst/>
              <a:rect l="l" t="t" r="r" b="b"/>
              <a:pathLst>
                <a:path w="1945" h="3030" extrusionOk="0">
                  <a:moveTo>
                    <a:pt x="420" y="1"/>
                  </a:moveTo>
                  <a:cubicBezTo>
                    <a:pt x="194" y="1"/>
                    <a:pt x="0" y="291"/>
                    <a:pt x="212" y="503"/>
                  </a:cubicBezTo>
                  <a:lnTo>
                    <a:pt x="1223" y="1514"/>
                  </a:lnTo>
                  <a:lnTo>
                    <a:pt x="212" y="2538"/>
                  </a:lnTo>
                  <a:cubicBezTo>
                    <a:pt x="25" y="2712"/>
                    <a:pt x="155" y="3029"/>
                    <a:pt x="415" y="3029"/>
                  </a:cubicBezTo>
                  <a:cubicBezTo>
                    <a:pt x="487" y="3029"/>
                    <a:pt x="559" y="2986"/>
                    <a:pt x="617" y="2943"/>
                  </a:cubicBezTo>
                  <a:lnTo>
                    <a:pt x="1844" y="1716"/>
                  </a:lnTo>
                  <a:cubicBezTo>
                    <a:pt x="1945" y="1600"/>
                    <a:pt x="1945" y="1427"/>
                    <a:pt x="1844" y="1311"/>
                  </a:cubicBezTo>
                  <a:lnTo>
                    <a:pt x="617" y="84"/>
                  </a:lnTo>
                  <a:cubicBezTo>
                    <a:pt x="555" y="26"/>
                    <a:pt x="486" y="1"/>
                    <a:pt x="420" y="1"/>
                  </a:cubicBez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33" name="Google Shape;17333;p87"/>
            <p:cNvSpPr/>
            <p:nvPr/>
          </p:nvSpPr>
          <p:spPr>
            <a:xfrm>
              <a:off x="7287450" y="1614485"/>
              <a:ext cx="48734" cy="98490"/>
            </a:xfrm>
            <a:custGeom>
              <a:avLst/>
              <a:gdLst/>
              <a:ahLst/>
              <a:cxnLst/>
              <a:rect l="l" t="t" r="r" b="b"/>
              <a:pathLst>
                <a:path w="1859" h="3757" extrusionOk="0">
                  <a:moveTo>
                    <a:pt x="1494" y="1"/>
                  </a:moveTo>
                  <a:cubicBezTo>
                    <a:pt x="1388" y="1"/>
                    <a:pt x="1281" y="57"/>
                    <a:pt x="1228" y="191"/>
                  </a:cubicBezTo>
                  <a:lnTo>
                    <a:pt x="73" y="3366"/>
                  </a:lnTo>
                  <a:cubicBezTo>
                    <a:pt x="1" y="3554"/>
                    <a:pt x="131" y="3742"/>
                    <a:pt x="333" y="3756"/>
                  </a:cubicBezTo>
                  <a:cubicBezTo>
                    <a:pt x="463" y="3756"/>
                    <a:pt x="564" y="3684"/>
                    <a:pt x="607" y="3568"/>
                  </a:cubicBezTo>
                  <a:lnTo>
                    <a:pt x="1776" y="393"/>
                  </a:lnTo>
                  <a:cubicBezTo>
                    <a:pt x="1858" y="165"/>
                    <a:pt x="1676" y="1"/>
                    <a:pt x="1494" y="1"/>
                  </a:cubicBez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334" name="Google Shape;17334;p87"/>
          <p:cNvGrpSpPr/>
          <p:nvPr/>
        </p:nvGrpSpPr>
        <p:grpSpPr>
          <a:xfrm>
            <a:off x="8050359" y="1520687"/>
            <a:ext cx="279321" cy="336837"/>
            <a:chOff x="8050359" y="1520687"/>
            <a:chExt cx="279321" cy="336837"/>
          </a:xfrm>
        </p:grpSpPr>
        <p:sp>
          <p:nvSpPr>
            <p:cNvPr id="17335" name="Google Shape;17335;p87"/>
            <p:cNvSpPr/>
            <p:nvPr/>
          </p:nvSpPr>
          <p:spPr>
            <a:xfrm>
              <a:off x="8153305" y="1520687"/>
              <a:ext cx="68500" cy="45064"/>
            </a:xfrm>
            <a:custGeom>
              <a:avLst/>
              <a:gdLst/>
              <a:ahLst/>
              <a:cxnLst/>
              <a:rect l="l" t="t" r="r" b="b"/>
              <a:pathLst>
                <a:path w="2613" h="1719" extrusionOk="0">
                  <a:moveTo>
                    <a:pt x="1242" y="1"/>
                  </a:moveTo>
                  <a:cubicBezTo>
                    <a:pt x="549" y="1"/>
                    <a:pt x="0" y="549"/>
                    <a:pt x="0" y="1242"/>
                  </a:cubicBezTo>
                  <a:lnTo>
                    <a:pt x="0" y="1719"/>
                  </a:lnTo>
                  <a:lnTo>
                    <a:pt x="375" y="1719"/>
                  </a:lnTo>
                  <a:lnTo>
                    <a:pt x="375" y="1242"/>
                  </a:lnTo>
                  <a:cubicBezTo>
                    <a:pt x="375" y="766"/>
                    <a:pt x="765" y="376"/>
                    <a:pt x="1242" y="376"/>
                  </a:cubicBezTo>
                  <a:lnTo>
                    <a:pt x="1371" y="376"/>
                  </a:lnTo>
                  <a:cubicBezTo>
                    <a:pt x="1848" y="376"/>
                    <a:pt x="2238" y="766"/>
                    <a:pt x="2238" y="1242"/>
                  </a:cubicBezTo>
                  <a:lnTo>
                    <a:pt x="2238" y="1719"/>
                  </a:lnTo>
                  <a:lnTo>
                    <a:pt x="2613" y="1719"/>
                  </a:lnTo>
                  <a:lnTo>
                    <a:pt x="2613" y="1242"/>
                  </a:lnTo>
                  <a:cubicBezTo>
                    <a:pt x="2613" y="549"/>
                    <a:pt x="2064" y="1"/>
                    <a:pt x="1371" y="1"/>
                  </a:cubicBezTo>
                  <a:close/>
                </a:path>
              </a:pathLst>
            </a:custGeom>
            <a:solidFill>
              <a:srgbClr val="889A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36" name="Google Shape;17336;p87"/>
            <p:cNvSpPr/>
            <p:nvPr/>
          </p:nvSpPr>
          <p:spPr>
            <a:xfrm>
              <a:off x="8084045" y="1599411"/>
              <a:ext cx="206653" cy="258113"/>
            </a:xfrm>
            <a:custGeom>
              <a:avLst/>
              <a:gdLst/>
              <a:ahLst/>
              <a:cxnLst/>
              <a:rect l="l" t="t" r="r" b="b"/>
              <a:pathLst>
                <a:path w="7883" h="9846" extrusionOk="0">
                  <a:moveTo>
                    <a:pt x="0" y="1"/>
                  </a:moveTo>
                  <a:lnTo>
                    <a:pt x="491" y="9196"/>
                  </a:lnTo>
                  <a:cubicBezTo>
                    <a:pt x="520" y="9571"/>
                    <a:pt x="823" y="9845"/>
                    <a:pt x="1184" y="9845"/>
                  </a:cubicBezTo>
                  <a:lnTo>
                    <a:pt x="6670" y="9845"/>
                  </a:lnTo>
                  <a:cubicBezTo>
                    <a:pt x="7031" y="9845"/>
                    <a:pt x="7334" y="9571"/>
                    <a:pt x="7363" y="9210"/>
                  </a:cubicBezTo>
                  <a:lnTo>
                    <a:pt x="7882" y="1"/>
                  </a:lnTo>
                  <a:close/>
                </a:path>
              </a:pathLst>
            </a:custGeom>
            <a:solidFill>
              <a:srgbClr val="889A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37" name="Google Shape;17337;p87"/>
            <p:cNvSpPr/>
            <p:nvPr/>
          </p:nvSpPr>
          <p:spPr>
            <a:xfrm>
              <a:off x="8097284" y="1599411"/>
              <a:ext cx="193781" cy="258113"/>
            </a:xfrm>
            <a:custGeom>
              <a:avLst/>
              <a:gdLst/>
              <a:ahLst/>
              <a:cxnLst/>
              <a:rect l="l" t="t" r="r" b="b"/>
              <a:pathLst>
                <a:path w="7392" h="9846" extrusionOk="0">
                  <a:moveTo>
                    <a:pt x="5096" y="1"/>
                  </a:moveTo>
                  <a:lnTo>
                    <a:pt x="4865" y="8575"/>
                  </a:lnTo>
                  <a:cubicBezTo>
                    <a:pt x="4851" y="8950"/>
                    <a:pt x="4548" y="9239"/>
                    <a:pt x="4173" y="9239"/>
                  </a:cubicBezTo>
                  <a:lnTo>
                    <a:pt x="1" y="9239"/>
                  </a:lnTo>
                  <a:cubicBezTo>
                    <a:pt x="44" y="9586"/>
                    <a:pt x="333" y="9845"/>
                    <a:pt x="679" y="9845"/>
                  </a:cubicBezTo>
                  <a:lnTo>
                    <a:pt x="6165" y="9845"/>
                  </a:lnTo>
                  <a:cubicBezTo>
                    <a:pt x="6540" y="9845"/>
                    <a:pt x="6843" y="9571"/>
                    <a:pt x="6858" y="9196"/>
                  </a:cubicBezTo>
                  <a:lnTo>
                    <a:pt x="7392" y="1"/>
                  </a:lnTo>
                  <a:close/>
                </a:path>
              </a:pathLst>
            </a:custGeom>
            <a:solidFill>
              <a:srgbClr val="9FAE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38" name="Google Shape;17338;p87"/>
            <p:cNvSpPr/>
            <p:nvPr/>
          </p:nvSpPr>
          <p:spPr>
            <a:xfrm>
              <a:off x="8084045" y="1553613"/>
              <a:ext cx="206260" cy="42809"/>
            </a:xfrm>
            <a:custGeom>
              <a:avLst/>
              <a:gdLst/>
              <a:ahLst/>
              <a:cxnLst/>
              <a:rect l="l" t="t" r="r" b="b"/>
              <a:pathLst>
                <a:path w="7868" h="1633" extrusionOk="0">
                  <a:moveTo>
                    <a:pt x="1588" y="1"/>
                  </a:moveTo>
                  <a:cubicBezTo>
                    <a:pt x="708" y="1"/>
                    <a:pt x="0" y="708"/>
                    <a:pt x="0" y="1574"/>
                  </a:cubicBezTo>
                  <a:lnTo>
                    <a:pt x="0" y="1632"/>
                  </a:lnTo>
                  <a:lnTo>
                    <a:pt x="7868" y="1632"/>
                  </a:lnTo>
                  <a:lnTo>
                    <a:pt x="7868" y="1574"/>
                  </a:lnTo>
                  <a:cubicBezTo>
                    <a:pt x="7868" y="708"/>
                    <a:pt x="7160" y="1"/>
                    <a:pt x="6294" y="1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39" name="Google Shape;17339;p87"/>
            <p:cNvSpPr/>
            <p:nvPr/>
          </p:nvSpPr>
          <p:spPr>
            <a:xfrm>
              <a:off x="8204372" y="1553613"/>
              <a:ext cx="86326" cy="42809"/>
            </a:xfrm>
            <a:custGeom>
              <a:avLst/>
              <a:gdLst/>
              <a:ahLst/>
              <a:cxnLst/>
              <a:rect l="l" t="t" r="r" b="b"/>
              <a:pathLst>
                <a:path w="3293" h="1633" extrusionOk="0">
                  <a:moveTo>
                    <a:pt x="1" y="1"/>
                  </a:moveTo>
                  <a:cubicBezTo>
                    <a:pt x="881" y="1"/>
                    <a:pt x="1603" y="723"/>
                    <a:pt x="1603" y="1603"/>
                  </a:cubicBezTo>
                  <a:lnTo>
                    <a:pt x="1603" y="1632"/>
                  </a:lnTo>
                  <a:lnTo>
                    <a:pt x="3292" y="1632"/>
                  </a:lnTo>
                  <a:lnTo>
                    <a:pt x="3292" y="1603"/>
                  </a:lnTo>
                  <a:cubicBezTo>
                    <a:pt x="3292" y="723"/>
                    <a:pt x="2570" y="1"/>
                    <a:pt x="1675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40" name="Google Shape;17340;p87"/>
            <p:cNvSpPr/>
            <p:nvPr/>
          </p:nvSpPr>
          <p:spPr>
            <a:xfrm>
              <a:off x="8050752" y="1578963"/>
              <a:ext cx="273606" cy="30698"/>
            </a:xfrm>
            <a:custGeom>
              <a:avLst/>
              <a:gdLst/>
              <a:ahLst/>
              <a:cxnLst/>
              <a:rect l="l" t="t" r="r" b="b"/>
              <a:pathLst>
                <a:path w="10437" h="1171" extrusionOk="0">
                  <a:moveTo>
                    <a:pt x="563" y="1"/>
                  </a:moveTo>
                  <a:cubicBezTo>
                    <a:pt x="246" y="1"/>
                    <a:pt x="0" y="261"/>
                    <a:pt x="0" y="578"/>
                  </a:cubicBezTo>
                  <a:lnTo>
                    <a:pt x="0" y="593"/>
                  </a:lnTo>
                  <a:cubicBezTo>
                    <a:pt x="0" y="910"/>
                    <a:pt x="246" y="1170"/>
                    <a:pt x="563" y="1170"/>
                  </a:cubicBezTo>
                  <a:lnTo>
                    <a:pt x="9860" y="1170"/>
                  </a:lnTo>
                  <a:cubicBezTo>
                    <a:pt x="10177" y="1170"/>
                    <a:pt x="10437" y="910"/>
                    <a:pt x="10437" y="593"/>
                  </a:cubicBezTo>
                  <a:lnTo>
                    <a:pt x="10437" y="578"/>
                  </a:lnTo>
                  <a:cubicBezTo>
                    <a:pt x="10437" y="261"/>
                    <a:pt x="10177" y="1"/>
                    <a:pt x="9860" y="1"/>
                  </a:cubicBezTo>
                  <a:close/>
                </a:path>
              </a:pathLst>
            </a:custGeom>
            <a:solidFill>
              <a:srgbClr val="889A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41" name="Google Shape;17341;p87"/>
            <p:cNvSpPr/>
            <p:nvPr/>
          </p:nvSpPr>
          <p:spPr>
            <a:xfrm>
              <a:off x="8050359" y="1578963"/>
              <a:ext cx="279321" cy="30698"/>
            </a:xfrm>
            <a:custGeom>
              <a:avLst/>
              <a:gdLst/>
              <a:ahLst/>
              <a:cxnLst/>
              <a:rect l="l" t="t" r="r" b="b"/>
              <a:pathLst>
                <a:path w="10655" h="1171" extrusionOk="0">
                  <a:moveTo>
                    <a:pt x="8662" y="1"/>
                  </a:moveTo>
                  <a:cubicBezTo>
                    <a:pt x="8662" y="319"/>
                    <a:pt x="8388" y="578"/>
                    <a:pt x="8070" y="578"/>
                  </a:cubicBezTo>
                  <a:lnTo>
                    <a:pt x="1" y="578"/>
                  </a:lnTo>
                  <a:cubicBezTo>
                    <a:pt x="1" y="910"/>
                    <a:pt x="275" y="1170"/>
                    <a:pt x="593" y="1170"/>
                  </a:cubicBezTo>
                  <a:lnTo>
                    <a:pt x="9875" y="1170"/>
                  </a:lnTo>
                  <a:cubicBezTo>
                    <a:pt x="10654" y="1170"/>
                    <a:pt x="10654" y="1"/>
                    <a:pt x="9875" y="1"/>
                  </a:cubicBezTo>
                  <a:close/>
                </a:path>
              </a:pathLst>
            </a:custGeom>
            <a:solidFill>
              <a:srgbClr val="9FAE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42" name="Google Shape;17342;p87"/>
            <p:cNvSpPr/>
            <p:nvPr/>
          </p:nvSpPr>
          <p:spPr>
            <a:xfrm>
              <a:off x="8177895" y="1640647"/>
              <a:ext cx="19320" cy="165417"/>
            </a:xfrm>
            <a:custGeom>
              <a:avLst/>
              <a:gdLst/>
              <a:ahLst/>
              <a:cxnLst/>
              <a:rect l="l" t="t" r="r" b="b"/>
              <a:pathLst>
                <a:path w="737" h="6310" extrusionOk="0">
                  <a:moveTo>
                    <a:pt x="361" y="1"/>
                  </a:moveTo>
                  <a:cubicBezTo>
                    <a:pt x="159" y="1"/>
                    <a:pt x="0" y="160"/>
                    <a:pt x="0" y="362"/>
                  </a:cubicBezTo>
                  <a:lnTo>
                    <a:pt x="0" y="5948"/>
                  </a:lnTo>
                  <a:cubicBezTo>
                    <a:pt x="0" y="6150"/>
                    <a:pt x="159" y="6309"/>
                    <a:pt x="361" y="6309"/>
                  </a:cubicBezTo>
                  <a:lnTo>
                    <a:pt x="376" y="6309"/>
                  </a:lnTo>
                  <a:cubicBezTo>
                    <a:pt x="578" y="6309"/>
                    <a:pt x="737" y="6150"/>
                    <a:pt x="737" y="5948"/>
                  </a:cubicBezTo>
                  <a:lnTo>
                    <a:pt x="737" y="362"/>
                  </a:lnTo>
                  <a:cubicBezTo>
                    <a:pt x="737" y="160"/>
                    <a:pt x="578" y="1"/>
                    <a:pt x="376" y="1"/>
                  </a:cubicBezTo>
                  <a:close/>
                </a:path>
              </a:pathLst>
            </a:custGeom>
            <a:solidFill>
              <a:srgbClr val="87A0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43" name="Google Shape;17343;p87"/>
            <p:cNvSpPr/>
            <p:nvPr/>
          </p:nvSpPr>
          <p:spPr>
            <a:xfrm>
              <a:off x="8231819" y="1640647"/>
              <a:ext cx="23305" cy="165076"/>
            </a:xfrm>
            <a:custGeom>
              <a:avLst/>
              <a:gdLst/>
              <a:ahLst/>
              <a:cxnLst/>
              <a:rect l="l" t="t" r="r" b="b"/>
              <a:pathLst>
                <a:path w="889" h="6297" extrusionOk="0">
                  <a:moveTo>
                    <a:pt x="527" y="1"/>
                  </a:moveTo>
                  <a:cubicBezTo>
                    <a:pt x="325" y="1"/>
                    <a:pt x="166" y="145"/>
                    <a:pt x="166" y="347"/>
                  </a:cubicBezTo>
                  <a:lnTo>
                    <a:pt x="8" y="5919"/>
                  </a:lnTo>
                  <a:cubicBezTo>
                    <a:pt x="0" y="6170"/>
                    <a:pt x="185" y="6297"/>
                    <a:pt x="370" y="6297"/>
                  </a:cubicBezTo>
                  <a:cubicBezTo>
                    <a:pt x="546" y="6297"/>
                    <a:pt x="722" y="6181"/>
                    <a:pt x="729" y="5948"/>
                  </a:cubicBezTo>
                  <a:lnTo>
                    <a:pt x="888" y="362"/>
                  </a:lnTo>
                  <a:cubicBezTo>
                    <a:pt x="888" y="160"/>
                    <a:pt x="729" y="1"/>
                    <a:pt x="527" y="1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44" name="Google Shape;17344;p87"/>
            <p:cNvSpPr/>
            <p:nvPr/>
          </p:nvSpPr>
          <p:spPr>
            <a:xfrm>
              <a:off x="8119986" y="1640647"/>
              <a:ext cx="23305" cy="165076"/>
            </a:xfrm>
            <a:custGeom>
              <a:avLst/>
              <a:gdLst/>
              <a:ahLst/>
              <a:cxnLst/>
              <a:rect l="l" t="t" r="r" b="b"/>
              <a:pathLst>
                <a:path w="889" h="6297" extrusionOk="0">
                  <a:moveTo>
                    <a:pt x="362" y="1"/>
                  </a:moveTo>
                  <a:cubicBezTo>
                    <a:pt x="160" y="1"/>
                    <a:pt x="1" y="160"/>
                    <a:pt x="1" y="362"/>
                  </a:cubicBezTo>
                  <a:lnTo>
                    <a:pt x="160" y="5948"/>
                  </a:lnTo>
                  <a:cubicBezTo>
                    <a:pt x="167" y="6181"/>
                    <a:pt x="343" y="6297"/>
                    <a:pt x="519" y="6297"/>
                  </a:cubicBezTo>
                  <a:cubicBezTo>
                    <a:pt x="704" y="6297"/>
                    <a:pt x="889" y="6170"/>
                    <a:pt x="881" y="5919"/>
                  </a:cubicBezTo>
                  <a:lnTo>
                    <a:pt x="723" y="347"/>
                  </a:lnTo>
                  <a:cubicBezTo>
                    <a:pt x="723" y="145"/>
                    <a:pt x="564" y="1"/>
                    <a:pt x="362" y="1"/>
                  </a:cubicBezTo>
                  <a:close/>
                </a:path>
              </a:pathLst>
            </a:custGeom>
            <a:solidFill>
              <a:srgbClr val="87A0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45" name="Google Shape;17345;p87"/>
            <p:cNvSpPr/>
            <p:nvPr/>
          </p:nvSpPr>
          <p:spPr>
            <a:xfrm>
              <a:off x="8179022" y="1640647"/>
              <a:ext cx="17826" cy="165023"/>
            </a:xfrm>
            <a:custGeom>
              <a:avLst/>
              <a:gdLst/>
              <a:ahLst/>
              <a:cxnLst/>
              <a:rect l="l" t="t" r="r" b="b"/>
              <a:pathLst>
                <a:path w="680" h="6295" extrusionOk="0">
                  <a:moveTo>
                    <a:pt x="318" y="1"/>
                  </a:moveTo>
                  <a:cubicBezTo>
                    <a:pt x="333" y="44"/>
                    <a:pt x="347" y="88"/>
                    <a:pt x="347" y="145"/>
                  </a:cubicBezTo>
                  <a:lnTo>
                    <a:pt x="347" y="5717"/>
                  </a:lnTo>
                  <a:cubicBezTo>
                    <a:pt x="347" y="5905"/>
                    <a:pt x="188" y="6064"/>
                    <a:pt x="1" y="6078"/>
                  </a:cubicBezTo>
                  <a:cubicBezTo>
                    <a:pt x="44" y="6208"/>
                    <a:pt x="174" y="6295"/>
                    <a:pt x="318" y="6295"/>
                  </a:cubicBezTo>
                  <a:cubicBezTo>
                    <a:pt x="520" y="6295"/>
                    <a:pt x="679" y="6136"/>
                    <a:pt x="679" y="5934"/>
                  </a:cubicBezTo>
                  <a:lnTo>
                    <a:pt x="679" y="362"/>
                  </a:lnTo>
                  <a:cubicBezTo>
                    <a:pt x="679" y="160"/>
                    <a:pt x="520" y="1"/>
                    <a:pt x="318" y="1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46" name="Google Shape;17346;p87"/>
            <p:cNvSpPr/>
            <p:nvPr/>
          </p:nvSpPr>
          <p:spPr>
            <a:xfrm>
              <a:off x="8232763" y="1640647"/>
              <a:ext cx="22361" cy="164919"/>
            </a:xfrm>
            <a:custGeom>
              <a:avLst/>
              <a:gdLst/>
              <a:ahLst/>
              <a:cxnLst/>
              <a:rect l="l" t="t" r="r" b="b"/>
              <a:pathLst>
                <a:path w="853" h="6291" extrusionOk="0">
                  <a:moveTo>
                    <a:pt x="477" y="1"/>
                  </a:moveTo>
                  <a:cubicBezTo>
                    <a:pt x="491" y="44"/>
                    <a:pt x="506" y="102"/>
                    <a:pt x="506" y="145"/>
                  </a:cubicBezTo>
                  <a:lnTo>
                    <a:pt x="347" y="5732"/>
                  </a:lnTo>
                  <a:cubicBezTo>
                    <a:pt x="333" y="5919"/>
                    <a:pt x="188" y="6064"/>
                    <a:pt x="1" y="6078"/>
                  </a:cubicBezTo>
                  <a:cubicBezTo>
                    <a:pt x="61" y="6224"/>
                    <a:pt x="191" y="6291"/>
                    <a:pt x="323" y="6291"/>
                  </a:cubicBezTo>
                  <a:cubicBezTo>
                    <a:pt x="503" y="6291"/>
                    <a:pt x="685" y="6165"/>
                    <a:pt x="693" y="5948"/>
                  </a:cubicBezTo>
                  <a:lnTo>
                    <a:pt x="838" y="362"/>
                  </a:lnTo>
                  <a:cubicBezTo>
                    <a:pt x="852" y="160"/>
                    <a:pt x="693" y="1"/>
                    <a:pt x="491" y="1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47" name="Google Shape;17347;p87"/>
            <p:cNvSpPr/>
            <p:nvPr/>
          </p:nvSpPr>
          <p:spPr>
            <a:xfrm>
              <a:off x="8124914" y="1640647"/>
              <a:ext cx="18403" cy="164683"/>
            </a:xfrm>
            <a:custGeom>
              <a:avLst/>
              <a:gdLst/>
              <a:ahLst/>
              <a:cxnLst/>
              <a:rect l="l" t="t" r="r" b="b"/>
              <a:pathLst>
                <a:path w="702" h="6282" extrusionOk="0">
                  <a:moveTo>
                    <a:pt x="174" y="1"/>
                  </a:moveTo>
                  <a:cubicBezTo>
                    <a:pt x="188" y="44"/>
                    <a:pt x="188" y="88"/>
                    <a:pt x="203" y="131"/>
                  </a:cubicBezTo>
                  <a:lnTo>
                    <a:pt x="347" y="5703"/>
                  </a:lnTo>
                  <a:cubicBezTo>
                    <a:pt x="347" y="5905"/>
                    <a:pt x="203" y="6064"/>
                    <a:pt x="0" y="6064"/>
                  </a:cubicBezTo>
                  <a:cubicBezTo>
                    <a:pt x="66" y="6214"/>
                    <a:pt x="200" y="6281"/>
                    <a:pt x="332" y="6281"/>
                  </a:cubicBezTo>
                  <a:cubicBezTo>
                    <a:pt x="518" y="6281"/>
                    <a:pt x="702" y="6147"/>
                    <a:pt x="693" y="5919"/>
                  </a:cubicBezTo>
                  <a:lnTo>
                    <a:pt x="535" y="347"/>
                  </a:lnTo>
                  <a:cubicBezTo>
                    <a:pt x="520" y="145"/>
                    <a:pt x="361" y="1"/>
                    <a:pt x="174" y="1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348" name="Google Shape;17348;p87"/>
          <p:cNvGrpSpPr/>
          <p:nvPr/>
        </p:nvGrpSpPr>
        <p:grpSpPr>
          <a:xfrm>
            <a:off x="6093907" y="2461832"/>
            <a:ext cx="364441" cy="339091"/>
            <a:chOff x="6093907" y="2461832"/>
            <a:chExt cx="364441" cy="339091"/>
          </a:xfrm>
        </p:grpSpPr>
        <p:sp>
          <p:nvSpPr>
            <p:cNvPr id="17349" name="Google Shape;17349;p87"/>
            <p:cNvSpPr/>
            <p:nvPr/>
          </p:nvSpPr>
          <p:spPr>
            <a:xfrm>
              <a:off x="6094668" y="2515573"/>
              <a:ext cx="283070" cy="233890"/>
            </a:xfrm>
            <a:custGeom>
              <a:avLst/>
              <a:gdLst/>
              <a:ahLst/>
              <a:cxnLst/>
              <a:rect l="l" t="t" r="r" b="b"/>
              <a:pathLst>
                <a:path w="10798" h="8922" extrusionOk="0">
                  <a:moveTo>
                    <a:pt x="0" y="1"/>
                  </a:moveTo>
                  <a:lnTo>
                    <a:pt x="0" y="6857"/>
                  </a:lnTo>
                  <a:cubicBezTo>
                    <a:pt x="0" y="7998"/>
                    <a:pt x="2411" y="8922"/>
                    <a:pt x="5399" y="8922"/>
                  </a:cubicBezTo>
                  <a:lnTo>
                    <a:pt x="5875" y="8922"/>
                  </a:lnTo>
                  <a:cubicBezTo>
                    <a:pt x="8633" y="8821"/>
                    <a:pt x="10798" y="7940"/>
                    <a:pt x="10798" y="6872"/>
                  </a:cubicBezTo>
                  <a:lnTo>
                    <a:pt x="10798" y="1"/>
                  </a:ln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50" name="Google Shape;17350;p87"/>
            <p:cNvSpPr/>
            <p:nvPr/>
          </p:nvSpPr>
          <p:spPr>
            <a:xfrm>
              <a:off x="6234682" y="2576497"/>
              <a:ext cx="143055" cy="172967"/>
            </a:xfrm>
            <a:custGeom>
              <a:avLst/>
              <a:gdLst/>
              <a:ahLst/>
              <a:cxnLst/>
              <a:rect l="l" t="t" r="r" b="b"/>
              <a:pathLst>
                <a:path w="5457" h="6598" extrusionOk="0">
                  <a:moveTo>
                    <a:pt x="3580" y="1"/>
                  </a:moveTo>
                  <a:cubicBezTo>
                    <a:pt x="3248" y="1"/>
                    <a:pt x="2974" y="275"/>
                    <a:pt x="2974" y="621"/>
                  </a:cubicBezTo>
                  <a:lnTo>
                    <a:pt x="2974" y="1127"/>
                  </a:lnTo>
                  <a:cubicBezTo>
                    <a:pt x="2757" y="1228"/>
                    <a:pt x="2555" y="1358"/>
                    <a:pt x="2353" y="1487"/>
                  </a:cubicBezTo>
                  <a:lnTo>
                    <a:pt x="1906" y="1228"/>
                  </a:lnTo>
                  <a:cubicBezTo>
                    <a:pt x="1809" y="1177"/>
                    <a:pt x="1706" y="1153"/>
                    <a:pt x="1605" y="1153"/>
                  </a:cubicBezTo>
                  <a:cubicBezTo>
                    <a:pt x="1391" y="1153"/>
                    <a:pt x="1186" y="1262"/>
                    <a:pt x="1069" y="1459"/>
                  </a:cubicBezTo>
                  <a:lnTo>
                    <a:pt x="159" y="3032"/>
                  </a:lnTo>
                  <a:cubicBezTo>
                    <a:pt x="0" y="3321"/>
                    <a:pt x="101" y="3696"/>
                    <a:pt x="390" y="3869"/>
                  </a:cubicBezTo>
                  <a:lnTo>
                    <a:pt x="852" y="4129"/>
                  </a:lnTo>
                  <a:cubicBezTo>
                    <a:pt x="823" y="4245"/>
                    <a:pt x="823" y="4375"/>
                    <a:pt x="823" y="4490"/>
                  </a:cubicBezTo>
                  <a:cubicBezTo>
                    <a:pt x="823" y="4606"/>
                    <a:pt x="838" y="4735"/>
                    <a:pt x="852" y="4851"/>
                  </a:cubicBezTo>
                  <a:lnTo>
                    <a:pt x="390" y="5111"/>
                  </a:lnTo>
                  <a:cubicBezTo>
                    <a:pt x="101" y="5284"/>
                    <a:pt x="0" y="5659"/>
                    <a:pt x="159" y="5948"/>
                  </a:cubicBezTo>
                  <a:lnTo>
                    <a:pt x="534" y="6598"/>
                  </a:lnTo>
                  <a:cubicBezTo>
                    <a:pt x="3292" y="6497"/>
                    <a:pt x="5457" y="5616"/>
                    <a:pt x="5457" y="4548"/>
                  </a:cubicBezTo>
                  <a:lnTo>
                    <a:pt x="5457" y="15"/>
                  </a:lnTo>
                  <a:lnTo>
                    <a:pt x="5442" y="1"/>
                  </a:ln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51" name="Google Shape;17351;p87"/>
            <p:cNvSpPr/>
            <p:nvPr/>
          </p:nvSpPr>
          <p:spPr>
            <a:xfrm>
              <a:off x="6094274" y="2515573"/>
              <a:ext cx="283463" cy="65118"/>
            </a:xfrm>
            <a:custGeom>
              <a:avLst/>
              <a:gdLst/>
              <a:ahLst/>
              <a:cxnLst/>
              <a:rect l="l" t="t" r="r" b="b"/>
              <a:pathLst>
                <a:path w="10813" h="2484" extrusionOk="0">
                  <a:moveTo>
                    <a:pt x="1" y="1"/>
                  </a:moveTo>
                  <a:lnTo>
                    <a:pt x="1" y="982"/>
                  </a:lnTo>
                  <a:cubicBezTo>
                    <a:pt x="419" y="1372"/>
                    <a:pt x="896" y="1675"/>
                    <a:pt x="1444" y="1863"/>
                  </a:cubicBezTo>
                  <a:cubicBezTo>
                    <a:pt x="2513" y="2267"/>
                    <a:pt x="3913" y="2483"/>
                    <a:pt x="5414" y="2483"/>
                  </a:cubicBezTo>
                  <a:cubicBezTo>
                    <a:pt x="6901" y="2483"/>
                    <a:pt x="8316" y="2267"/>
                    <a:pt x="9384" y="1863"/>
                  </a:cubicBezTo>
                  <a:cubicBezTo>
                    <a:pt x="9918" y="1675"/>
                    <a:pt x="10409" y="1372"/>
                    <a:pt x="10813" y="982"/>
                  </a:cubicBezTo>
                  <a:lnTo>
                    <a:pt x="10813" y="1"/>
                  </a:ln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52" name="Google Shape;17352;p87"/>
            <p:cNvSpPr/>
            <p:nvPr/>
          </p:nvSpPr>
          <p:spPr>
            <a:xfrm>
              <a:off x="6094668" y="2612070"/>
              <a:ext cx="283070" cy="137393"/>
            </a:xfrm>
            <a:custGeom>
              <a:avLst/>
              <a:gdLst/>
              <a:ahLst/>
              <a:cxnLst/>
              <a:rect l="l" t="t" r="r" b="b"/>
              <a:pathLst>
                <a:path w="10798" h="5241" extrusionOk="0">
                  <a:moveTo>
                    <a:pt x="0" y="1"/>
                  </a:moveTo>
                  <a:lnTo>
                    <a:pt x="0" y="3176"/>
                  </a:lnTo>
                  <a:cubicBezTo>
                    <a:pt x="0" y="4317"/>
                    <a:pt x="2411" y="5241"/>
                    <a:pt x="5399" y="5241"/>
                  </a:cubicBezTo>
                  <a:lnTo>
                    <a:pt x="5875" y="5241"/>
                  </a:lnTo>
                  <a:cubicBezTo>
                    <a:pt x="8633" y="5140"/>
                    <a:pt x="10798" y="4259"/>
                    <a:pt x="10798" y="3191"/>
                  </a:cubicBezTo>
                  <a:lnTo>
                    <a:pt x="10798" y="1"/>
                  </a:lnTo>
                  <a:cubicBezTo>
                    <a:pt x="10798" y="1127"/>
                    <a:pt x="8402" y="2050"/>
                    <a:pt x="5428" y="2050"/>
                  </a:cubicBezTo>
                  <a:lnTo>
                    <a:pt x="5399" y="2050"/>
                  </a:lnTo>
                  <a:cubicBezTo>
                    <a:pt x="2411" y="2050"/>
                    <a:pt x="0" y="1141"/>
                    <a:pt x="0" y="1"/>
                  </a:cubicBezTo>
                  <a:close/>
                </a:path>
              </a:pathLst>
            </a:custGeom>
            <a:solidFill>
              <a:srgbClr val="F6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53" name="Google Shape;17353;p87"/>
            <p:cNvSpPr/>
            <p:nvPr/>
          </p:nvSpPr>
          <p:spPr>
            <a:xfrm>
              <a:off x="6234682" y="2612070"/>
              <a:ext cx="143055" cy="137393"/>
            </a:xfrm>
            <a:custGeom>
              <a:avLst/>
              <a:gdLst/>
              <a:ahLst/>
              <a:cxnLst/>
              <a:rect l="l" t="t" r="r" b="b"/>
              <a:pathLst>
                <a:path w="5457" h="5241" extrusionOk="0">
                  <a:moveTo>
                    <a:pt x="5457" y="1"/>
                  </a:moveTo>
                  <a:cubicBezTo>
                    <a:pt x="5457" y="1127"/>
                    <a:pt x="3061" y="2050"/>
                    <a:pt x="87" y="2050"/>
                  </a:cubicBezTo>
                  <a:cubicBezTo>
                    <a:pt x="116" y="2238"/>
                    <a:pt x="217" y="2411"/>
                    <a:pt x="390" y="2512"/>
                  </a:cubicBezTo>
                  <a:lnTo>
                    <a:pt x="852" y="2772"/>
                  </a:lnTo>
                  <a:cubicBezTo>
                    <a:pt x="823" y="2888"/>
                    <a:pt x="823" y="3003"/>
                    <a:pt x="823" y="3133"/>
                  </a:cubicBezTo>
                  <a:cubicBezTo>
                    <a:pt x="823" y="3249"/>
                    <a:pt x="838" y="3378"/>
                    <a:pt x="852" y="3494"/>
                  </a:cubicBezTo>
                  <a:lnTo>
                    <a:pt x="390" y="3754"/>
                  </a:lnTo>
                  <a:cubicBezTo>
                    <a:pt x="101" y="3927"/>
                    <a:pt x="0" y="4302"/>
                    <a:pt x="159" y="4591"/>
                  </a:cubicBezTo>
                  <a:lnTo>
                    <a:pt x="534" y="5241"/>
                  </a:lnTo>
                  <a:cubicBezTo>
                    <a:pt x="3292" y="5140"/>
                    <a:pt x="5457" y="4259"/>
                    <a:pt x="5457" y="3191"/>
                  </a:cubicBezTo>
                  <a:lnTo>
                    <a:pt x="5457" y="1"/>
                  </a:lnTo>
                  <a:close/>
                </a:path>
              </a:pathLst>
            </a:custGeom>
            <a:solidFill>
              <a:srgbClr val="C5CC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54" name="Google Shape;17354;p87"/>
            <p:cNvSpPr/>
            <p:nvPr/>
          </p:nvSpPr>
          <p:spPr>
            <a:xfrm>
              <a:off x="6093907" y="2612070"/>
              <a:ext cx="283830" cy="66245"/>
            </a:xfrm>
            <a:custGeom>
              <a:avLst/>
              <a:gdLst/>
              <a:ahLst/>
              <a:cxnLst/>
              <a:rect l="l" t="t" r="r" b="b"/>
              <a:pathLst>
                <a:path w="10827" h="2527" extrusionOk="0">
                  <a:moveTo>
                    <a:pt x="0" y="1"/>
                  </a:moveTo>
                  <a:lnTo>
                    <a:pt x="0" y="1011"/>
                  </a:lnTo>
                  <a:cubicBezTo>
                    <a:pt x="405" y="1415"/>
                    <a:pt x="895" y="1718"/>
                    <a:pt x="1444" y="1892"/>
                  </a:cubicBezTo>
                  <a:cubicBezTo>
                    <a:pt x="2512" y="2296"/>
                    <a:pt x="3912" y="2527"/>
                    <a:pt x="5414" y="2527"/>
                  </a:cubicBezTo>
                  <a:cubicBezTo>
                    <a:pt x="6900" y="2527"/>
                    <a:pt x="8315" y="2296"/>
                    <a:pt x="9383" y="1892"/>
                  </a:cubicBezTo>
                  <a:cubicBezTo>
                    <a:pt x="9917" y="1718"/>
                    <a:pt x="10408" y="1415"/>
                    <a:pt x="10827" y="1011"/>
                  </a:cubicBezTo>
                  <a:lnTo>
                    <a:pt x="10827" y="1"/>
                  </a:lnTo>
                  <a:cubicBezTo>
                    <a:pt x="10827" y="1141"/>
                    <a:pt x="8373" y="2050"/>
                    <a:pt x="5399" y="2050"/>
                  </a:cubicBezTo>
                  <a:cubicBezTo>
                    <a:pt x="2411" y="2050"/>
                    <a:pt x="0" y="1141"/>
                    <a:pt x="0" y="1"/>
                  </a:cubicBezTo>
                  <a:close/>
                </a:path>
              </a:pathLst>
            </a:custGeom>
            <a:solidFill>
              <a:srgbClr val="C5CC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55" name="Google Shape;17355;p87"/>
            <p:cNvSpPr/>
            <p:nvPr/>
          </p:nvSpPr>
          <p:spPr>
            <a:xfrm>
              <a:off x="6094668" y="2461832"/>
              <a:ext cx="283070" cy="107875"/>
            </a:xfrm>
            <a:custGeom>
              <a:avLst/>
              <a:gdLst/>
              <a:ahLst/>
              <a:cxnLst/>
              <a:rect l="l" t="t" r="r" b="b"/>
              <a:pathLst>
                <a:path w="10798" h="4115" extrusionOk="0">
                  <a:moveTo>
                    <a:pt x="5399" y="1"/>
                  </a:moveTo>
                  <a:cubicBezTo>
                    <a:pt x="2411" y="1"/>
                    <a:pt x="0" y="925"/>
                    <a:pt x="0" y="2051"/>
                  </a:cubicBezTo>
                  <a:cubicBezTo>
                    <a:pt x="0" y="3191"/>
                    <a:pt x="2411" y="4115"/>
                    <a:pt x="5399" y="4115"/>
                  </a:cubicBezTo>
                  <a:cubicBezTo>
                    <a:pt x="8373" y="4115"/>
                    <a:pt x="10798" y="3191"/>
                    <a:pt x="10798" y="2051"/>
                  </a:cubicBezTo>
                  <a:cubicBezTo>
                    <a:pt x="10798" y="925"/>
                    <a:pt x="8373" y="1"/>
                    <a:pt x="5399" y="1"/>
                  </a:cubicBezTo>
                  <a:close/>
                </a:path>
              </a:pathLst>
            </a:custGeom>
            <a:solidFill>
              <a:srgbClr val="8094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56" name="Google Shape;17356;p87"/>
            <p:cNvSpPr/>
            <p:nvPr/>
          </p:nvSpPr>
          <p:spPr>
            <a:xfrm>
              <a:off x="6247160" y="2587848"/>
              <a:ext cx="211188" cy="213076"/>
            </a:xfrm>
            <a:custGeom>
              <a:avLst/>
              <a:gdLst/>
              <a:ahLst/>
              <a:cxnLst/>
              <a:rect l="l" t="t" r="r" b="b"/>
              <a:pathLst>
                <a:path w="8056" h="8128" extrusionOk="0">
                  <a:moveTo>
                    <a:pt x="3119" y="1"/>
                  </a:moveTo>
                  <a:cubicBezTo>
                    <a:pt x="3018" y="1"/>
                    <a:pt x="2946" y="87"/>
                    <a:pt x="2946" y="188"/>
                  </a:cubicBezTo>
                  <a:lnTo>
                    <a:pt x="2946" y="997"/>
                  </a:lnTo>
                  <a:cubicBezTo>
                    <a:pt x="2570" y="1127"/>
                    <a:pt x="2224" y="1314"/>
                    <a:pt x="1935" y="1574"/>
                  </a:cubicBezTo>
                  <a:lnTo>
                    <a:pt x="1228" y="1170"/>
                  </a:lnTo>
                  <a:cubicBezTo>
                    <a:pt x="1198" y="1150"/>
                    <a:pt x="1165" y="1141"/>
                    <a:pt x="1132" y="1141"/>
                  </a:cubicBezTo>
                  <a:cubicBezTo>
                    <a:pt x="1069" y="1141"/>
                    <a:pt x="1006" y="1176"/>
                    <a:pt x="968" y="1242"/>
                  </a:cubicBezTo>
                  <a:lnTo>
                    <a:pt x="73" y="2816"/>
                  </a:lnTo>
                  <a:cubicBezTo>
                    <a:pt x="15" y="2902"/>
                    <a:pt x="44" y="3018"/>
                    <a:pt x="145" y="3061"/>
                  </a:cubicBezTo>
                  <a:lnTo>
                    <a:pt x="838" y="3465"/>
                  </a:lnTo>
                  <a:cubicBezTo>
                    <a:pt x="766" y="3855"/>
                    <a:pt x="766" y="4259"/>
                    <a:pt x="838" y="4634"/>
                  </a:cubicBezTo>
                  <a:lnTo>
                    <a:pt x="131" y="5053"/>
                  </a:lnTo>
                  <a:cubicBezTo>
                    <a:pt x="30" y="5096"/>
                    <a:pt x="1" y="5212"/>
                    <a:pt x="58" y="5313"/>
                  </a:cubicBezTo>
                  <a:lnTo>
                    <a:pt x="953" y="6886"/>
                  </a:lnTo>
                  <a:cubicBezTo>
                    <a:pt x="993" y="6946"/>
                    <a:pt x="1061" y="6978"/>
                    <a:pt x="1127" y="6978"/>
                  </a:cubicBezTo>
                  <a:cubicBezTo>
                    <a:pt x="1157" y="6978"/>
                    <a:pt x="1186" y="6972"/>
                    <a:pt x="1213" y="6959"/>
                  </a:cubicBezTo>
                  <a:lnTo>
                    <a:pt x="1921" y="6540"/>
                  </a:lnTo>
                  <a:cubicBezTo>
                    <a:pt x="2209" y="6800"/>
                    <a:pt x="2556" y="7002"/>
                    <a:pt x="2931" y="7132"/>
                  </a:cubicBezTo>
                  <a:lnTo>
                    <a:pt x="2931" y="7940"/>
                  </a:lnTo>
                  <a:cubicBezTo>
                    <a:pt x="2931" y="8041"/>
                    <a:pt x="3003" y="8128"/>
                    <a:pt x="3104" y="8128"/>
                  </a:cubicBezTo>
                  <a:lnTo>
                    <a:pt x="4923" y="8128"/>
                  </a:lnTo>
                  <a:cubicBezTo>
                    <a:pt x="5024" y="8128"/>
                    <a:pt x="5111" y="8041"/>
                    <a:pt x="5111" y="7940"/>
                  </a:cubicBezTo>
                  <a:lnTo>
                    <a:pt x="5111" y="7132"/>
                  </a:lnTo>
                  <a:cubicBezTo>
                    <a:pt x="5472" y="7002"/>
                    <a:pt x="5818" y="6800"/>
                    <a:pt x="6107" y="6540"/>
                  </a:cubicBezTo>
                  <a:lnTo>
                    <a:pt x="6814" y="6959"/>
                  </a:lnTo>
                  <a:cubicBezTo>
                    <a:pt x="6841" y="6972"/>
                    <a:pt x="6871" y="6978"/>
                    <a:pt x="6900" y="6978"/>
                  </a:cubicBezTo>
                  <a:cubicBezTo>
                    <a:pt x="6967" y="6978"/>
                    <a:pt x="7034" y="6946"/>
                    <a:pt x="7074" y="6886"/>
                  </a:cubicBezTo>
                  <a:lnTo>
                    <a:pt x="7969" y="5313"/>
                  </a:lnTo>
                  <a:cubicBezTo>
                    <a:pt x="8027" y="5226"/>
                    <a:pt x="7998" y="5111"/>
                    <a:pt x="7911" y="5053"/>
                  </a:cubicBezTo>
                  <a:lnTo>
                    <a:pt x="7204" y="4649"/>
                  </a:lnTo>
                  <a:cubicBezTo>
                    <a:pt x="7247" y="4461"/>
                    <a:pt x="7276" y="4259"/>
                    <a:pt x="7276" y="4057"/>
                  </a:cubicBezTo>
                  <a:cubicBezTo>
                    <a:pt x="7276" y="3869"/>
                    <a:pt x="7262" y="3667"/>
                    <a:pt x="7233" y="3480"/>
                  </a:cubicBezTo>
                  <a:lnTo>
                    <a:pt x="7926" y="3075"/>
                  </a:lnTo>
                  <a:cubicBezTo>
                    <a:pt x="8027" y="3018"/>
                    <a:pt x="8056" y="2902"/>
                    <a:pt x="7998" y="2816"/>
                  </a:cubicBezTo>
                  <a:lnTo>
                    <a:pt x="7103" y="1242"/>
                  </a:lnTo>
                  <a:cubicBezTo>
                    <a:pt x="7065" y="1176"/>
                    <a:pt x="7002" y="1141"/>
                    <a:pt x="6939" y="1141"/>
                  </a:cubicBezTo>
                  <a:cubicBezTo>
                    <a:pt x="6906" y="1141"/>
                    <a:pt x="6873" y="1150"/>
                    <a:pt x="6843" y="1170"/>
                  </a:cubicBezTo>
                  <a:lnTo>
                    <a:pt x="6136" y="1574"/>
                  </a:lnTo>
                  <a:cubicBezTo>
                    <a:pt x="5847" y="1329"/>
                    <a:pt x="5501" y="1127"/>
                    <a:pt x="5125" y="997"/>
                  </a:cubicBezTo>
                  <a:lnTo>
                    <a:pt x="5125" y="188"/>
                  </a:lnTo>
                  <a:cubicBezTo>
                    <a:pt x="5125" y="87"/>
                    <a:pt x="5053" y="1"/>
                    <a:pt x="4952" y="1"/>
                  </a:cubicBezTo>
                  <a:close/>
                </a:path>
              </a:pathLst>
            </a:custGeom>
            <a:solidFill>
              <a:srgbClr val="B4C3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57" name="Google Shape;17357;p87"/>
            <p:cNvSpPr/>
            <p:nvPr/>
          </p:nvSpPr>
          <p:spPr>
            <a:xfrm>
              <a:off x="6300141" y="2654670"/>
              <a:ext cx="91988" cy="78907"/>
            </a:xfrm>
            <a:custGeom>
              <a:avLst/>
              <a:gdLst/>
              <a:ahLst/>
              <a:cxnLst/>
              <a:rect l="l" t="t" r="r" b="b"/>
              <a:pathLst>
                <a:path w="3509" h="3010" extrusionOk="0">
                  <a:moveTo>
                    <a:pt x="1993" y="1"/>
                  </a:moveTo>
                  <a:cubicBezTo>
                    <a:pt x="1623" y="1"/>
                    <a:pt x="1247" y="137"/>
                    <a:pt x="939" y="440"/>
                  </a:cubicBezTo>
                  <a:cubicBezTo>
                    <a:pt x="1" y="1393"/>
                    <a:pt x="665" y="3009"/>
                    <a:pt x="2007" y="3009"/>
                  </a:cubicBezTo>
                  <a:cubicBezTo>
                    <a:pt x="2844" y="3009"/>
                    <a:pt x="3508" y="2345"/>
                    <a:pt x="3508" y="1508"/>
                  </a:cubicBezTo>
                  <a:cubicBezTo>
                    <a:pt x="3508" y="599"/>
                    <a:pt x="2767" y="1"/>
                    <a:pt x="1993" y="1"/>
                  </a:cubicBezTo>
                  <a:close/>
                </a:path>
              </a:pathLst>
            </a:custGeom>
            <a:solidFill>
              <a:srgbClr val="98A9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58" name="Google Shape;17358;p87"/>
            <p:cNvSpPr/>
            <p:nvPr/>
          </p:nvSpPr>
          <p:spPr>
            <a:xfrm>
              <a:off x="6324730" y="2666571"/>
              <a:ext cx="55654" cy="55654"/>
            </a:xfrm>
            <a:custGeom>
              <a:avLst/>
              <a:gdLst/>
              <a:ahLst/>
              <a:cxnLst/>
              <a:rect l="l" t="t" r="r" b="b"/>
              <a:pathLst>
                <a:path w="2123" h="2123" extrusionOk="0">
                  <a:moveTo>
                    <a:pt x="1069" y="0"/>
                  </a:moveTo>
                  <a:cubicBezTo>
                    <a:pt x="477" y="0"/>
                    <a:pt x="1" y="477"/>
                    <a:pt x="1" y="1054"/>
                  </a:cubicBezTo>
                  <a:cubicBezTo>
                    <a:pt x="1" y="1646"/>
                    <a:pt x="477" y="2122"/>
                    <a:pt x="1069" y="2122"/>
                  </a:cubicBezTo>
                  <a:cubicBezTo>
                    <a:pt x="1661" y="2122"/>
                    <a:pt x="2123" y="1646"/>
                    <a:pt x="2123" y="1054"/>
                  </a:cubicBezTo>
                  <a:cubicBezTo>
                    <a:pt x="2123" y="477"/>
                    <a:pt x="1661" y="0"/>
                    <a:pt x="1069" y="0"/>
                  </a:cubicBezTo>
                  <a:close/>
                </a:path>
              </a:pathLst>
            </a:custGeom>
            <a:solidFill>
              <a:srgbClr val="7A8F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359" name="Google Shape;17359;p87"/>
          <p:cNvGrpSpPr/>
          <p:nvPr/>
        </p:nvGrpSpPr>
        <p:grpSpPr>
          <a:xfrm>
            <a:off x="4676331" y="1980866"/>
            <a:ext cx="377680" cy="377680"/>
            <a:chOff x="4676331" y="1980866"/>
            <a:chExt cx="377680" cy="377680"/>
          </a:xfrm>
        </p:grpSpPr>
        <p:sp>
          <p:nvSpPr>
            <p:cNvPr id="17360" name="Google Shape;17360;p87"/>
            <p:cNvSpPr/>
            <p:nvPr/>
          </p:nvSpPr>
          <p:spPr>
            <a:xfrm>
              <a:off x="4676331" y="1980866"/>
              <a:ext cx="377680" cy="377680"/>
            </a:xfrm>
            <a:custGeom>
              <a:avLst/>
              <a:gdLst/>
              <a:ahLst/>
              <a:cxnLst/>
              <a:rect l="l" t="t" r="r" b="b"/>
              <a:pathLst>
                <a:path w="14407" h="14407" extrusionOk="0">
                  <a:moveTo>
                    <a:pt x="736" y="0"/>
                  </a:moveTo>
                  <a:cubicBezTo>
                    <a:pt x="332" y="0"/>
                    <a:pt x="0" y="332"/>
                    <a:pt x="0" y="737"/>
                  </a:cubicBezTo>
                  <a:lnTo>
                    <a:pt x="0" y="13671"/>
                  </a:lnTo>
                  <a:cubicBezTo>
                    <a:pt x="0" y="14075"/>
                    <a:pt x="332" y="14407"/>
                    <a:pt x="736" y="14407"/>
                  </a:cubicBezTo>
                  <a:lnTo>
                    <a:pt x="13670" y="14407"/>
                  </a:lnTo>
                  <a:cubicBezTo>
                    <a:pt x="14075" y="14407"/>
                    <a:pt x="14407" y="14075"/>
                    <a:pt x="14407" y="13671"/>
                  </a:cubicBezTo>
                  <a:lnTo>
                    <a:pt x="14407" y="737"/>
                  </a:lnTo>
                  <a:cubicBezTo>
                    <a:pt x="14407" y="332"/>
                    <a:pt x="14075" y="0"/>
                    <a:pt x="13670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61" name="Google Shape;17361;p87"/>
            <p:cNvSpPr/>
            <p:nvPr/>
          </p:nvSpPr>
          <p:spPr>
            <a:xfrm>
              <a:off x="5014636" y="1980866"/>
              <a:ext cx="39375" cy="377680"/>
            </a:xfrm>
            <a:custGeom>
              <a:avLst/>
              <a:gdLst/>
              <a:ahLst/>
              <a:cxnLst/>
              <a:rect l="l" t="t" r="r" b="b"/>
              <a:pathLst>
                <a:path w="1502" h="14407" extrusionOk="0">
                  <a:moveTo>
                    <a:pt x="0" y="0"/>
                  </a:moveTo>
                  <a:cubicBezTo>
                    <a:pt x="405" y="0"/>
                    <a:pt x="737" y="332"/>
                    <a:pt x="737" y="737"/>
                  </a:cubicBezTo>
                  <a:lnTo>
                    <a:pt x="737" y="13671"/>
                  </a:lnTo>
                  <a:cubicBezTo>
                    <a:pt x="737" y="14075"/>
                    <a:pt x="405" y="14407"/>
                    <a:pt x="0" y="14407"/>
                  </a:cubicBezTo>
                  <a:lnTo>
                    <a:pt x="765" y="14407"/>
                  </a:lnTo>
                  <a:cubicBezTo>
                    <a:pt x="1170" y="14407"/>
                    <a:pt x="1502" y="14075"/>
                    <a:pt x="1502" y="13671"/>
                  </a:cubicBezTo>
                  <a:lnTo>
                    <a:pt x="1502" y="737"/>
                  </a:lnTo>
                  <a:cubicBezTo>
                    <a:pt x="1502" y="332"/>
                    <a:pt x="1170" y="0"/>
                    <a:pt x="765" y="0"/>
                  </a:cubicBez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62" name="Google Shape;17362;p87"/>
            <p:cNvSpPr/>
            <p:nvPr/>
          </p:nvSpPr>
          <p:spPr>
            <a:xfrm>
              <a:off x="4911689" y="2080378"/>
              <a:ext cx="110155" cy="100692"/>
            </a:xfrm>
            <a:custGeom>
              <a:avLst/>
              <a:gdLst/>
              <a:ahLst/>
              <a:cxnLst/>
              <a:rect l="l" t="t" r="r" b="b"/>
              <a:pathLst>
                <a:path w="4202" h="3841" extrusionOk="0">
                  <a:moveTo>
                    <a:pt x="3447" y="0"/>
                  </a:moveTo>
                  <a:cubicBezTo>
                    <a:pt x="3439" y="0"/>
                    <a:pt x="3431" y="1"/>
                    <a:pt x="3422" y="1"/>
                  </a:cubicBezTo>
                  <a:lnTo>
                    <a:pt x="780" y="1"/>
                  </a:lnTo>
                  <a:cubicBezTo>
                    <a:pt x="362" y="1"/>
                    <a:pt x="1" y="347"/>
                    <a:pt x="1" y="780"/>
                  </a:cubicBezTo>
                  <a:lnTo>
                    <a:pt x="1" y="3061"/>
                  </a:lnTo>
                  <a:cubicBezTo>
                    <a:pt x="1" y="3494"/>
                    <a:pt x="362" y="3841"/>
                    <a:pt x="780" y="3841"/>
                  </a:cubicBezTo>
                  <a:lnTo>
                    <a:pt x="3422" y="3841"/>
                  </a:lnTo>
                  <a:cubicBezTo>
                    <a:pt x="3855" y="3841"/>
                    <a:pt x="4202" y="3494"/>
                    <a:pt x="4202" y="3061"/>
                  </a:cubicBezTo>
                  <a:lnTo>
                    <a:pt x="4202" y="780"/>
                  </a:lnTo>
                  <a:cubicBezTo>
                    <a:pt x="4202" y="356"/>
                    <a:pt x="3869" y="0"/>
                    <a:pt x="3447" y="0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63" name="Google Shape;17363;p87"/>
            <p:cNvSpPr/>
            <p:nvPr/>
          </p:nvSpPr>
          <p:spPr>
            <a:xfrm>
              <a:off x="4911689" y="2222279"/>
              <a:ext cx="110155" cy="100692"/>
            </a:xfrm>
            <a:custGeom>
              <a:avLst/>
              <a:gdLst/>
              <a:ahLst/>
              <a:cxnLst/>
              <a:rect l="l" t="t" r="r" b="b"/>
              <a:pathLst>
                <a:path w="4202" h="3841" extrusionOk="0">
                  <a:moveTo>
                    <a:pt x="3447" y="1"/>
                  </a:moveTo>
                  <a:cubicBezTo>
                    <a:pt x="3439" y="1"/>
                    <a:pt x="3431" y="1"/>
                    <a:pt x="3422" y="1"/>
                  </a:cubicBezTo>
                  <a:lnTo>
                    <a:pt x="780" y="1"/>
                  </a:lnTo>
                  <a:cubicBezTo>
                    <a:pt x="362" y="1"/>
                    <a:pt x="1" y="348"/>
                    <a:pt x="1" y="781"/>
                  </a:cubicBezTo>
                  <a:lnTo>
                    <a:pt x="1" y="3061"/>
                  </a:lnTo>
                  <a:cubicBezTo>
                    <a:pt x="1" y="3494"/>
                    <a:pt x="362" y="3841"/>
                    <a:pt x="780" y="3841"/>
                  </a:cubicBezTo>
                  <a:lnTo>
                    <a:pt x="3422" y="3841"/>
                  </a:lnTo>
                  <a:cubicBezTo>
                    <a:pt x="3855" y="3841"/>
                    <a:pt x="4202" y="3494"/>
                    <a:pt x="4202" y="3061"/>
                  </a:cubicBezTo>
                  <a:lnTo>
                    <a:pt x="4202" y="781"/>
                  </a:lnTo>
                  <a:cubicBezTo>
                    <a:pt x="4202" y="356"/>
                    <a:pt x="3869" y="1"/>
                    <a:pt x="3447" y="1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64" name="Google Shape;17364;p87"/>
            <p:cNvSpPr/>
            <p:nvPr/>
          </p:nvSpPr>
          <p:spPr>
            <a:xfrm>
              <a:off x="4982077" y="2080378"/>
              <a:ext cx="39768" cy="100692"/>
            </a:xfrm>
            <a:custGeom>
              <a:avLst/>
              <a:gdLst/>
              <a:ahLst/>
              <a:cxnLst/>
              <a:rect l="l" t="t" r="r" b="b"/>
              <a:pathLst>
                <a:path w="1517" h="3841" extrusionOk="0">
                  <a:moveTo>
                    <a:pt x="762" y="0"/>
                  </a:moveTo>
                  <a:cubicBezTo>
                    <a:pt x="754" y="0"/>
                    <a:pt x="746" y="1"/>
                    <a:pt x="737" y="1"/>
                  </a:cubicBezTo>
                  <a:lnTo>
                    <a:pt x="1" y="1"/>
                  </a:lnTo>
                  <a:cubicBezTo>
                    <a:pt x="434" y="1"/>
                    <a:pt x="780" y="347"/>
                    <a:pt x="780" y="780"/>
                  </a:cubicBezTo>
                  <a:lnTo>
                    <a:pt x="780" y="3061"/>
                  </a:lnTo>
                  <a:cubicBezTo>
                    <a:pt x="780" y="3494"/>
                    <a:pt x="434" y="3841"/>
                    <a:pt x="1" y="3841"/>
                  </a:cubicBezTo>
                  <a:lnTo>
                    <a:pt x="737" y="3841"/>
                  </a:lnTo>
                  <a:cubicBezTo>
                    <a:pt x="1170" y="3841"/>
                    <a:pt x="1517" y="3494"/>
                    <a:pt x="1517" y="3061"/>
                  </a:cubicBezTo>
                  <a:lnTo>
                    <a:pt x="1517" y="780"/>
                  </a:lnTo>
                  <a:cubicBezTo>
                    <a:pt x="1517" y="356"/>
                    <a:pt x="1184" y="0"/>
                    <a:pt x="762" y="0"/>
                  </a:cubicBez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65" name="Google Shape;17365;p87"/>
            <p:cNvSpPr/>
            <p:nvPr/>
          </p:nvSpPr>
          <p:spPr>
            <a:xfrm>
              <a:off x="4982077" y="2222279"/>
              <a:ext cx="39768" cy="100692"/>
            </a:xfrm>
            <a:custGeom>
              <a:avLst/>
              <a:gdLst/>
              <a:ahLst/>
              <a:cxnLst/>
              <a:rect l="l" t="t" r="r" b="b"/>
              <a:pathLst>
                <a:path w="1517" h="3841" extrusionOk="0">
                  <a:moveTo>
                    <a:pt x="762" y="1"/>
                  </a:moveTo>
                  <a:cubicBezTo>
                    <a:pt x="754" y="1"/>
                    <a:pt x="746" y="1"/>
                    <a:pt x="737" y="1"/>
                  </a:cubicBezTo>
                  <a:lnTo>
                    <a:pt x="1" y="1"/>
                  </a:lnTo>
                  <a:cubicBezTo>
                    <a:pt x="434" y="1"/>
                    <a:pt x="780" y="348"/>
                    <a:pt x="780" y="781"/>
                  </a:cubicBezTo>
                  <a:lnTo>
                    <a:pt x="780" y="3061"/>
                  </a:lnTo>
                  <a:cubicBezTo>
                    <a:pt x="780" y="3494"/>
                    <a:pt x="434" y="3841"/>
                    <a:pt x="1" y="3841"/>
                  </a:cubicBezTo>
                  <a:lnTo>
                    <a:pt x="737" y="3841"/>
                  </a:lnTo>
                  <a:cubicBezTo>
                    <a:pt x="1170" y="3841"/>
                    <a:pt x="1517" y="3494"/>
                    <a:pt x="1517" y="3061"/>
                  </a:cubicBezTo>
                  <a:lnTo>
                    <a:pt x="1517" y="781"/>
                  </a:lnTo>
                  <a:cubicBezTo>
                    <a:pt x="1517" y="356"/>
                    <a:pt x="1184" y="1"/>
                    <a:pt x="762" y="1"/>
                  </a:cubicBez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66" name="Google Shape;17366;p87"/>
            <p:cNvSpPr/>
            <p:nvPr/>
          </p:nvSpPr>
          <p:spPr>
            <a:xfrm>
              <a:off x="4676331" y="1980866"/>
              <a:ext cx="377680" cy="66245"/>
            </a:xfrm>
            <a:custGeom>
              <a:avLst/>
              <a:gdLst/>
              <a:ahLst/>
              <a:cxnLst/>
              <a:rect l="l" t="t" r="r" b="b"/>
              <a:pathLst>
                <a:path w="14407" h="2527" extrusionOk="0">
                  <a:moveTo>
                    <a:pt x="736" y="0"/>
                  </a:moveTo>
                  <a:cubicBezTo>
                    <a:pt x="318" y="0"/>
                    <a:pt x="0" y="332"/>
                    <a:pt x="0" y="751"/>
                  </a:cubicBezTo>
                  <a:lnTo>
                    <a:pt x="0" y="2527"/>
                  </a:lnTo>
                  <a:lnTo>
                    <a:pt x="14407" y="2527"/>
                  </a:lnTo>
                  <a:lnTo>
                    <a:pt x="14407" y="751"/>
                  </a:lnTo>
                  <a:cubicBezTo>
                    <a:pt x="14407" y="332"/>
                    <a:pt x="14075" y="0"/>
                    <a:pt x="13656" y="0"/>
                  </a:cubicBezTo>
                  <a:close/>
                </a:path>
              </a:pathLst>
            </a:custGeom>
            <a:solidFill>
              <a:srgbClr val="AFBF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67" name="Google Shape;17367;p87"/>
            <p:cNvSpPr/>
            <p:nvPr/>
          </p:nvSpPr>
          <p:spPr>
            <a:xfrm>
              <a:off x="5014636" y="1980866"/>
              <a:ext cx="39375" cy="66245"/>
            </a:xfrm>
            <a:custGeom>
              <a:avLst/>
              <a:gdLst/>
              <a:ahLst/>
              <a:cxnLst/>
              <a:rect l="l" t="t" r="r" b="b"/>
              <a:pathLst>
                <a:path w="1502" h="2527" extrusionOk="0">
                  <a:moveTo>
                    <a:pt x="0" y="0"/>
                  </a:moveTo>
                  <a:cubicBezTo>
                    <a:pt x="405" y="0"/>
                    <a:pt x="737" y="332"/>
                    <a:pt x="737" y="737"/>
                  </a:cubicBezTo>
                  <a:lnTo>
                    <a:pt x="737" y="2527"/>
                  </a:lnTo>
                  <a:lnTo>
                    <a:pt x="1502" y="2527"/>
                  </a:lnTo>
                  <a:lnTo>
                    <a:pt x="1502" y="737"/>
                  </a:lnTo>
                  <a:cubicBezTo>
                    <a:pt x="1502" y="332"/>
                    <a:pt x="1170" y="0"/>
                    <a:pt x="765" y="0"/>
                  </a:cubicBezTo>
                  <a:close/>
                </a:path>
              </a:pathLst>
            </a:custGeom>
            <a:solidFill>
              <a:srgbClr val="A2B0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68" name="Google Shape;17368;p87"/>
            <p:cNvSpPr/>
            <p:nvPr/>
          </p:nvSpPr>
          <p:spPr>
            <a:xfrm>
              <a:off x="4697513" y="2002807"/>
              <a:ext cx="26136" cy="22099"/>
            </a:xfrm>
            <a:custGeom>
              <a:avLst/>
              <a:gdLst/>
              <a:ahLst/>
              <a:cxnLst/>
              <a:rect l="l" t="t" r="r" b="b"/>
              <a:pathLst>
                <a:path w="997" h="843" extrusionOk="0">
                  <a:moveTo>
                    <a:pt x="563" y="1"/>
                  </a:moveTo>
                  <a:cubicBezTo>
                    <a:pt x="188" y="1"/>
                    <a:pt x="0" y="448"/>
                    <a:pt x="275" y="722"/>
                  </a:cubicBezTo>
                  <a:cubicBezTo>
                    <a:pt x="358" y="806"/>
                    <a:pt x="462" y="843"/>
                    <a:pt x="565" y="843"/>
                  </a:cubicBezTo>
                  <a:cubicBezTo>
                    <a:pt x="783" y="843"/>
                    <a:pt x="997" y="674"/>
                    <a:pt x="997" y="419"/>
                  </a:cubicBezTo>
                  <a:cubicBezTo>
                    <a:pt x="997" y="188"/>
                    <a:pt x="794" y="1"/>
                    <a:pt x="563" y="1"/>
                  </a:cubicBezTo>
                  <a:close/>
                </a:path>
              </a:pathLst>
            </a:custGeom>
            <a:solidFill>
              <a:srgbClr val="9DAC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69" name="Google Shape;17369;p87"/>
            <p:cNvSpPr/>
            <p:nvPr/>
          </p:nvSpPr>
          <p:spPr>
            <a:xfrm>
              <a:off x="4740270" y="2002807"/>
              <a:ext cx="25769" cy="22099"/>
            </a:xfrm>
            <a:custGeom>
              <a:avLst/>
              <a:gdLst/>
              <a:ahLst/>
              <a:cxnLst/>
              <a:rect l="l" t="t" r="r" b="b"/>
              <a:pathLst>
                <a:path w="983" h="843" extrusionOk="0">
                  <a:moveTo>
                    <a:pt x="564" y="1"/>
                  </a:moveTo>
                  <a:cubicBezTo>
                    <a:pt x="188" y="1"/>
                    <a:pt x="1" y="448"/>
                    <a:pt x="261" y="722"/>
                  </a:cubicBezTo>
                  <a:cubicBezTo>
                    <a:pt x="348" y="806"/>
                    <a:pt x="454" y="843"/>
                    <a:pt x="557" y="843"/>
                  </a:cubicBezTo>
                  <a:cubicBezTo>
                    <a:pt x="775" y="843"/>
                    <a:pt x="982" y="674"/>
                    <a:pt x="982" y="419"/>
                  </a:cubicBezTo>
                  <a:cubicBezTo>
                    <a:pt x="982" y="188"/>
                    <a:pt x="795" y="1"/>
                    <a:pt x="564" y="1"/>
                  </a:cubicBezTo>
                  <a:close/>
                </a:path>
              </a:pathLst>
            </a:custGeom>
            <a:solidFill>
              <a:srgbClr val="A7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70" name="Google Shape;17370;p87"/>
            <p:cNvSpPr/>
            <p:nvPr/>
          </p:nvSpPr>
          <p:spPr>
            <a:xfrm>
              <a:off x="4782659" y="2002807"/>
              <a:ext cx="26136" cy="22099"/>
            </a:xfrm>
            <a:custGeom>
              <a:avLst/>
              <a:gdLst/>
              <a:ahLst/>
              <a:cxnLst/>
              <a:rect l="l" t="t" r="r" b="b"/>
              <a:pathLst>
                <a:path w="997" h="843" extrusionOk="0">
                  <a:moveTo>
                    <a:pt x="563" y="1"/>
                  </a:moveTo>
                  <a:cubicBezTo>
                    <a:pt x="188" y="1"/>
                    <a:pt x="0" y="448"/>
                    <a:pt x="275" y="722"/>
                  </a:cubicBezTo>
                  <a:cubicBezTo>
                    <a:pt x="358" y="806"/>
                    <a:pt x="462" y="843"/>
                    <a:pt x="565" y="843"/>
                  </a:cubicBezTo>
                  <a:cubicBezTo>
                    <a:pt x="783" y="843"/>
                    <a:pt x="996" y="674"/>
                    <a:pt x="996" y="419"/>
                  </a:cubicBezTo>
                  <a:cubicBezTo>
                    <a:pt x="996" y="188"/>
                    <a:pt x="794" y="1"/>
                    <a:pt x="563" y="1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71" name="Google Shape;17371;p87"/>
            <p:cNvSpPr/>
            <p:nvPr/>
          </p:nvSpPr>
          <p:spPr>
            <a:xfrm>
              <a:off x="4704696" y="2002807"/>
              <a:ext cx="18953" cy="22099"/>
            </a:xfrm>
            <a:custGeom>
              <a:avLst/>
              <a:gdLst/>
              <a:ahLst/>
              <a:cxnLst/>
              <a:rect l="l" t="t" r="r" b="b"/>
              <a:pathLst>
                <a:path w="723" h="843" extrusionOk="0">
                  <a:moveTo>
                    <a:pt x="289" y="1"/>
                  </a:moveTo>
                  <a:cubicBezTo>
                    <a:pt x="549" y="260"/>
                    <a:pt x="376" y="708"/>
                    <a:pt x="1" y="722"/>
                  </a:cubicBezTo>
                  <a:cubicBezTo>
                    <a:pt x="89" y="806"/>
                    <a:pt x="194" y="843"/>
                    <a:pt x="297" y="843"/>
                  </a:cubicBezTo>
                  <a:cubicBezTo>
                    <a:pt x="516" y="843"/>
                    <a:pt x="723" y="674"/>
                    <a:pt x="723" y="419"/>
                  </a:cubicBezTo>
                  <a:cubicBezTo>
                    <a:pt x="708" y="188"/>
                    <a:pt x="520" y="1"/>
                    <a:pt x="289" y="1"/>
                  </a:cubicBezTo>
                  <a:close/>
                </a:path>
              </a:pathLst>
            </a:custGeom>
            <a:solidFill>
              <a:srgbClr val="92A3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72" name="Google Shape;17372;p87"/>
            <p:cNvSpPr/>
            <p:nvPr/>
          </p:nvSpPr>
          <p:spPr>
            <a:xfrm>
              <a:off x="4747452" y="2002807"/>
              <a:ext cx="18586" cy="22099"/>
            </a:xfrm>
            <a:custGeom>
              <a:avLst/>
              <a:gdLst/>
              <a:ahLst/>
              <a:cxnLst/>
              <a:rect l="l" t="t" r="r" b="b"/>
              <a:pathLst>
                <a:path w="709" h="843" extrusionOk="0">
                  <a:moveTo>
                    <a:pt x="275" y="1"/>
                  </a:moveTo>
                  <a:cubicBezTo>
                    <a:pt x="549" y="260"/>
                    <a:pt x="376" y="722"/>
                    <a:pt x="1" y="722"/>
                  </a:cubicBezTo>
                  <a:cubicBezTo>
                    <a:pt x="84" y="806"/>
                    <a:pt x="186" y="843"/>
                    <a:pt x="287" y="843"/>
                  </a:cubicBezTo>
                  <a:cubicBezTo>
                    <a:pt x="501" y="843"/>
                    <a:pt x="708" y="674"/>
                    <a:pt x="708" y="419"/>
                  </a:cubicBezTo>
                  <a:cubicBezTo>
                    <a:pt x="708" y="188"/>
                    <a:pt x="521" y="1"/>
                    <a:pt x="290" y="1"/>
                  </a:cubicBezTo>
                  <a:close/>
                </a:path>
              </a:pathLst>
            </a:custGeom>
            <a:solidFill>
              <a:srgbClr val="D6DE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73" name="Google Shape;17373;p87"/>
            <p:cNvSpPr/>
            <p:nvPr/>
          </p:nvSpPr>
          <p:spPr>
            <a:xfrm>
              <a:off x="4789842" y="2002807"/>
              <a:ext cx="18953" cy="22099"/>
            </a:xfrm>
            <a:custGeom>
              <a:avLst/>
              <a:gdLst/>
              <a:ahLst/>
              <a:cxnLst/>
              <a:rect l="l" t="t" r="r" b="b"/>
              <a:pathLst>
                <a:path w="723" h="843" extrusionOk="0">
                  <a:moveTo>
                    <a:pt x="289" y="1"/>
                  </a:moveTo>
                  <a:cubicBezTo>
                    <a:pt x="549" y="260"/>
                    <a:pt x="376" y="708"/>
                    <a:pt x="1" y="722"/>
                  </a:cubicBezTo>
                  <a:cubicBezTo>
                    <a:pt x="89" y="806"/>
                    <a:pt x="194" y="843"/>
                    <a:pt x="297" y="843"/>
                  </a:cubicBezTo>
                  <a:cubicBezTo>
                    <a:pt x="516" y="843"/>
                    <a:pt x="722" y="674"/>
                    <a:pt x="722" y="419"/>
                  </a:cubicBezTo>
                  <a:cubicBezTo>
                    <a:pt x="708" y="188"/>
                    <a:pt x="520" y="1"/>
                    <a:pt x="289" y="1"/>
                  </a:cubicBezTo>
                  <a:close/>
                </a:path>
              </a:pathLst>
            </a:custGeom>
            <a:solidFill>
              <a:srgbClr val="92A9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74" name="Google Shape;17374;p87"/>
            <p:cNvSpPr/>
            <p:nvPr/>
          </p:nvSpPr>
          <p:spPr>
            <a:xfrm>
              <a:off x="4701288" y="2080378"/>
              <a:ext cx="179022" cy="242594"/>
            </a:xfrm>
            <a:custGeom>
              <a:avLst/>
              <a:gdLst/>
              <a:ahLst/>
              <a:cxnLst/>
              <a:rect l="l" t="t" r="r" b="b"/>
              <a:pathLst>
                <a:path w="6829" h="9254" extrusionOk="0">
                  <a:moveTo>
                    <a:pt x="780" y="1"/>
                  </a:moveTo>
                  <a:cubicBezTo>
                    <a:pt x="347" y="1"/>
                    <a:pt x="1" y="347"/>
                    <a:pt x="1" y="780"/>
                  </a:cubicBezTo>
                  <a:lnTo>
                    <a:pt x="1" y="8474"/>
                  </a:lnTo>
                  <a:cubicBezTo>
                    <a:pt x="1" y="8907"/>
                    <a:pt x="347" y="9254"/>
                    <a:pt x="780" y="9254"/>
                  </a:cubicBezTo>
                  <a:lnTo>
                    <a:pt x="6049" y="9254"/>
                  </a:lnTo>
                  <a:cubicBezTo>
                    <a:pt x="6482" y="9254"/>
                    <a:pt x="6829" y="8907"/>
                    <a:pt x="6829" y="8474"/>
                  </a:cubicBezTo>
                  <a:lnTo>
                    <a:pt x="6829" y="780"/>
                  </a:lnTo>
                  <a:cubicBezTo>
                    <a:pt x="6829" y="347"/>
                    <a:pt x="6482" y="1"/>
                    <a:pt x="6049" y="1"/>
                  </a:cubicBezTo>
                  <a:close/>
                </a:path>
              </a:pathLst>
            </a:custGeom>
            <a:solidFill>
              <a:srgbClr val="A7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75" name="Google Shape;17375;p87"/>
            <p:cNvSpPr/>
            <p:nvPr/>
          </p:nvSpPr>
          <p:spPr>
            <a:xfrm>
              <a:off x="4839415" y="2080011"/>
              <a:ext cx="40895" cy="242961"/>
            </a:xfrm>
            <a:custGeom>
              <a:avLst/>
              <a:gdLst/>
              <a:ahLst/>
              <a:cxnLst/>
              <a:rect l="l" t="t" r="r" b="b"/>
              <a:pathLst>
                <a:path w="1560" h="9268" extrusionOk="0">
                  <a:moveTo>
                    <a:pt x="780" y="0"/>
                  </a:moveTo>
                  <a:lnTo>
                    <a:pt x="1" y="29"/>
                  </a:lnTo>
                  <a:cubicBezTo>
                    <a:pt x="419" y="29"/>
                    <a:pt x="780" y="376"/>
                    <a:pt x="780" y="809"/>
                  </a:cubicBezTo>
                  <a:lnTo>
                    <a:pt x="780" y="8517"/>
                  </a:lnTo>
                  <a:cubicBezTo>
                    <a:pt x="780" y="8864"/>
                    <a:pt x="535" y="9181"/>
                    <a:pt x="203" y="9268"/>
                  </a:cubicBezTo>
                  <a:lnTo>
                    <a:pt x="780" y="9268"/>
                  </a:lnTo>
                  <a:cubicBezTo>
                    <a:pt x="1213" y="9268"/>
                    <a:pt x="1560" y="8921"/>
                    <a:pt x="1560" y="8488"/>
                  </a:cubicBezTo>
                  <a:lnTo>
                    <a:pt x="1560" y="794"/>
                  </a:lnTo>
                  <a:cubicBezTo>
                    <a:pt x="1560" y="361"/>
                    <a:pt x="1213" y="0"/>
                    <a:pt x="780" y="0"/>
                  </a:cubicBezTo>
                  <a:close/>
                </a:path>
              </a:pathLst>
            </a:custGeom>
            <a:solidFill>
              <a:srgbClr val="D6DE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76" name="Google Shape;17376;p87"/>
            <p:cNvSpPr/>
            <p:nvPr/>
          </p:nvSpPr>
          <p:spPr>
            <a:xfrm>
              <a:off x="4695625" y="2074715"/>
              <a:ext cx="190373" cy="253578"/>
            </a:xfrm>
            <a:custGeom>
              <a:avLst/>
              <a:gdLst/>
              <a:ahLst/>
              <a:cxnLst/>
              <a:rect l="l" t="t" r="r" b="b"/>
              <a:pathLst>
                <a:path w="7262" h="9673" extrusionOk="0">
                  <a:moveTo>
                    <a:pt x="996" y="0"/>
                  </a:moveTo>
                  <a:cubicBezTo>
                    <a:pt x="708" y="0"/>
                    <a:pt x="708" y="419"/>
                    <a:pt x="996" y="419"/>
                  </a:cubicBezTo>
                  <a:lnTo>
                    <a:pt x="1761" y="419"/>
                  </a:lnTo>
                  <a:cubicBezTo>
                    <a:pt x="2036" y="419"/>
                    <a:pt x="2036" y="0"/>
                    <a:pt x="1761" y="0"/>
                  </a:cubicBezTo>
                  <a:close/>
                  <a:moveTo>
                    <a:pt x="2526" y="0"/>
                  </a:moveTo>
                  <a:cubicBezTo>
                    <a:pt x="2252" y="0"/>
                    <a:pt x="2252" y="419"/>
                    <a:pt x="2526" y="419"/>
                  </a:cubicBezTo>
                  <a:lnTo>
                    <a:pt x="3306" y="419"/>
                  </a:lnTo>
                  <a:cubicBezTo>
                    <a:pt x="3580" y="419"/>
                    <a:pt x="3580" y="0"/>
                    <a:pt x="3306" y="0"/>
                  </a:cubicBezTo>
                  <a:close/>
                  <a:moveTo>
                    <a:pt x="4071" y="0"/>
                  </a:moveTo>
                  <a:cubicBezTo>
                    <a:pt x="3797" y="0"/>
                    <a:pt x="3797" y="419"/>
                    <a:pt x="4071" y="419"/>
                  </a:cubicBezTo>
                  <a:lnTo>
                    <a:pt x="4851" y="419"/>
                  </a:lnTo>
                  <a:cubicBezTo>
                    <a:pt x="5125" y="419"/>
                    <a:pt x="5125" y="0"/>
                    <a:pt x="4851" y="0"/>
                  </a:cubicBezTo>
                  <a:close/>
                  <a:moveTo>
                    <a:pt x="5616" y="0"/>
                  </a:moveTo>
                  <a:cubicBezTo>
                    <a:pt x="5341" y="0"/>
                    <a:pt x="5341" y="433"/>
                    <a:pt x="5616" y="433"/>
                  </a:cubicBezTo>
                  <a:lnTo>
                    <a:pt x="6395" y="433"/>
                  </a:lnTo>
                  <a:cubicBezTo>
                    <a:pt x="6641" y="433"/>
                    <a:pt x="6669" y="73"/>
                    <a:pt x="6424" y="15"/>
                  </a:cubicBezTo>
                  <a:cubicBezTo>
                    <a:pt x="6366" y="15"/>
                    <a:pt x="6323" y="15"/>
                    <a:pt x="6265" y="0"/>
                  </a:cubicBezTo>
                  <a:close/>
                  <a:moveTo>
                    <a:pt x="338" y="343"/>
                  </a:moveTo>
                  <a:cubicBezTo>
                    <a:pt x="273" y="343"/>
                    <a:pt x="207" y="374"/>
                    <a:pt x="159" y="448"/>
                  </a:cubicBezTo>
                  <a:cubicBezTo>
                    <a:pt x="58" y="607"/>
                    <a:pt x="0" y="794"/>
                    <a:pt x="0" y="996"/>
                  </a:cubicBezTo>
                  <a:lnTo>
                    <a:pt x="0" y="1300"/>
                  </a:lnTo>
                  <a:cubicBezTo>
                    <a:pt x="0" y="1415"/>
                    <a:pt x="101" y="1516"/>
                    <a:pt x="217" y="1516"/>
                  </a:cubicBezTo>
                  <a:cubicBezTo>
                    <a:pt x="332" y="1516"/>
                    <a:pt x="419" y="1429"/>
                    <a:pt x="433" y="1314"/>
                  </a:cubicBezTo>
                  <a:lnTo>
                    <a:pt x="433" y="996"/>
                  </a:lnTo>
                  <a:cubicBezTo>
                    <a:pt x="433" y="881"/>
                    <a:pt x="462" y="765"/>
                    <a:pt x="520" y="679"/>
                  </a:cubicBezTo>
                  <a:cubicBezTo>
                    <a:pt x="631" y="507"/>
                    <a:pt x="488" y="343"/>
                    <a:pt x="338" y="343"/>
                  </a:cubicBezTo>
                  <a:close/>
                  <a:moveTo>
                    <a:pt x="6985" y="453"/>
                  </a:moveTo>
                  <a:cubicBezTo>
                    <a:pt x="6846" y="453"/>
                    <a:pt x="6709" y="589"/>
                    <a:pt x="6785" y="751"/>
                  </a:cubicBezTo>
                  <a:cubicBezTo>
                    <a:pt x="6814" y="823"/>
                    <a:pt x="6828" y="910"/>
                    <a:pt x="6828" y="996"/>
                  </a:cubicBezTo>
                  <a:lnTo>
                    <a:pt x="6828" y="1429"/>
                  </a:lnTo>
                  <a:cubicBezTo>
                    <a:pt x="6828" y="1545"/>
                    <a:pt x="6929" y="1632"/>
                    <a:pt x="7045" y="1632"/>
                  </a:cubicBezTo>
                  <a:cubicBezTo>
                    <a:pt x="7160" y="1632"/>
                    <a:pt x="7261" y="1545"/>
                    <a:pt x="7261" y="1429"/>
                  </a:cubicBezTo>
                  <a:lnTo>
                    <a:pt x="7261" y="982"/>
                  </a:lnTo>
                  <a:cubicBezTo>
                    <a:pt x="7261" y="838"/>
                    <a:pt x="7218" y="708"/>
                    <a:pt x="7175" y="578"/>
                  </a:cubicBezTo>
                  <a:cubicBezTo>
                    <a:pt x="7130" y="489"/>
                    <a:pt x="7058" y="453"/>
                    <a:pt x="6985" y="453"/>
                  </a:cubicBezTo>
                  <a:close/>
                  <a:moveTo>
                    <a:pt x="210" y="1862"/>
                  </a:moveTo>
                  <a:cubicBezTo>
                    <a:pt x="105" y="1862"/>
                    <a:pt x="0" y="1935"/>
                    <a:pt x="0" y="2079"/>
                  </a:cubicBezTo>
                  <a:lnTo>
                    <a:pt x="0" y="2844"/>
                  </a:lnTo>
                  <a:cubicBezTo>
                    <a:pt x="0" y="2960"/>
                    <a:pt x="101" y="3061"/>
                    <a:pt x="217" y="3061"/>
                  </a:cubicBezTo>
                  <a:cubicBezTo>
                    <a:pt x="332" y="3061"/>
                    <a:pt x="419" y="2960"/>
                    <a:pt x="419" y="2844"/>
                  </a:cubicBezTo>
                  <a:lnTo>
                    <a:pt x="419" y="2079"/>
                  </a:lnTo>
                  <a:cubicBezTo>
                    <a:pt x="419" y="1935"/>
                    <a:pt x="314" y="1862"/>
                    <a:pt x="210" y="1862"/>
                  </a:cubicBezTo>
                  <a:close/>
                  <a:moveTo>
                    <a:pt x="7052" y="1992"/>
                  </a:moveTo>
                  <a:cubicBezTo>
                    <a:pt x="6947" y="1992"/>
                    <a:pt x="6843" y="2065"/>
                    <a:pt x="6843" y="2209"/>
                  </a:cubicBezTo>
                  <a:lnTo>
                    <a:pt x="6843" y="2974"/>
                  </a:lnTo>
                  <a:cubicBezTo>
                    <a:pt x="6843" y="3089"/>
                    <a:pt x="6929" y="3176"/>
                    <a:pt x="7045" y="3176"/>
                  </a:cubicBezTo>
                  <a:cubicBezTo>
                    <a:pt x="7160" y="3176"/>
                    <a:pt x="7261" y="3089"/>
                    <a:pt x="7261" y="2974"/>
                  </a:cubicBezTo>
                  <a:lnTo>
                    <a:pt x="7261" y="2209"/>
                  </a:lnTo>
                  <a:cubicBezTo>
                    <a:pt x="7261" y="2065"/>
                    <a:pt x="7157" y="1992"/>
                    <a:pt x="7052" y="1992"/>
                  </a:cubicBezTo>
                  <a:close/>
                  <a:moveTo>
                    <a:pt x="210" y="3407"/>
                  </a:moveTo>
                  <a:cubicBezTo>
                    <a:pt x="105" y="3407"/>
                    <a:pt x="0" y="3479"/>
                    <a:pt x="0" y="3624"/>
                  </a:cubicBezTo>
                  <a:lnTo>
                    <a:pt x="0" y="4389"/>
                  </a:lnTo>
                  <a:cubicBezTo>
                    <a:pt x="0" y="4504"/>
                    <a:pt x="101" y="4605"/>
                    <a:pt x="217" y="4605"/>
                  </a:cubicBezTo>
                  <a:cubicBezTo>
                    <a:pt x="332" y="4605"/>
                    <a:pt x="419" y="4504"/>
                    <a:pt x="419" y="4389"/>
                  </a:cubicBezTo>
                  <a:lnTo>
                    <a:pt x="419" y="3624"/>
                  </a:lnTo>
                  <a:cubicBezTo>
                    <a:pt x="419" y="3479"/>
                    <a:pt x="314" y="3407"/>
                    <a:pt x="210" y="3407"/>
                  </a:cubicBezTo>
                  <a:close/>
                  <a:moveTo>
                    <a:pt x="7039" y="3519"/>
                  </a:moveTo>
                  <a:cubicBezTo>
                    <a:pt x="6933" y="3519"/>
                    <a:pt x="6828" y="3588"/>
                    <a:pt x="6828" y="3725"/>
                  </a:cubicBezTo>
                  <a:lnTo>
                    <a:pt x="6828" y="4504"/>
                  </a:lnTo>
                  <a:cubicBezTo>
                    <a:pt x="6828" y="4612"/>
                    <a:pt x="6917" y="4708"/>
                    <a:pt x="7023" y="4708"/>
                  </a:cubicBezTo>
                  <a:cubicBezTo>
                    <a:pt x="7030" y="4708"/>
                    <a:pt x="7037" y="4707"/>
                    <a:pt x="7045" y="4706"/>
                  </a:cubicBezTo>
                  <a:lnTo>
                    <a:pt x="7045" y="4721"/>
                  </a:lnTo>
                  <a:cubicBezTo>
                    <a:pt x="7160" y="4721"/>
                    <a:pt x="7261" y="4620"/>
                    <a:pt x="7261" y="4504"/>
                  </a:cubicBezTo>
                  <a:lnTo>
                    <a:pt x="7261" y="3725"/>
                  </a:lnTo>
                  <a:cubicBezTo>
                    <a:pt x="7254" y="3588"/>
                    <a:pt x="7146" y="3519"/>
                    <a:pt x="7039" y="3519"/>
                  </a:cubicBezTo>
                  <a:close/>
                  <a:moveTo>
                    <a:pt x="210" y="4937"/>
                  </a:moveTo>
                  <a:cubicBezTo>
                    <a:pt x="105" y="4937"/>
                    <a:pt x="0" y="5009"/>
                    <a:pt x="0" y="5154"/>
                  </a:cubicBezTo>
                  <a:lnTo>
                    <a:pt x="0" y="5919"/>
                  </a:lnTo>
                  <a:cubicBezTo>
                    <a:pt x="0" y="6034"/>
                    <a:pt x="87" y="6135"/>
                    <a:pt x="217" y="6135"/>
                  </a:cubicBezTo>
                  <a:cubicBezTo>
                    <a:pt x="332" y="6135"/>
                    <a:pt x="419" y="6034"/>
                    <a:pt x="419" y="5919"/>
                  </a:cubicBezTo>
                  <a:lnTo>
                    <a:pt x="419" y="5154"/>
                  </a:lnTo>
                  <a:cubicBezTo>
                    <a:pt x="419" y="5009"/>
                    <a:pt x="314" y="4937"/>
                    <a:pt x="210" y="4937"/>
                  </a:cubicBezTo>
                  <a:close/>
                  <a:moveTo>
                    <a:pt x="7039" y="5064"/>
                  </a:moveTo>
                  <a:cubicBezTo>
                    <a:pt x="6933" y="5064"/>
                    <a:pt x="6828" y="5132"/>
                    <a:pt x="6828" y="5269"/>
                  </a:cubicBezTo>
                  <a:lnTo>
                    <a:pt x="6828" y="6049"/>
                  </a:lnTo>
                  <a:cubicBezTo>
                    <a:pt x="6828" y="6164"/>
                    <a:pt x="6929" y="6251"/>
                    <a:pt x="7045" y="6251"/>
                  </a:cubicBezTo>
                  <a:lnTo>
                    <a:pt x="7045" y="6265"/>
                  </a:lnTo>
                  <a:cubicBezTo>
                    <a:pt x="7160" y="6265"/>
                    <a:pt x="7261" y="6164"/>
                    <a:pt x="7261" y="6049"/>
                  </a:cubicBezTo>
                  <a:lnTo>
                    <a:pt x="7261" y="5269"/>
                  </a:lnTo>
                  <a:cubicBezTo>
                    <a:pt x="7254" y="5132"/>
                    <a:pt x="7146" y="5064"/>
                    <a:pt x="7039" y="5064"/>
                  </a:cubicBezTo>
                  <a:close/>
                  <a:moveTo>
                    <a:pt x="210" y="6482"/>
                  </a:moveTo>
                  <a:cubicBezTo>
                    <a:pt x="105" y="6482"/>
                    <a:pt x="0" y="6554"/>
                    <a:pt x="0" y="6698"/>
                  </a:cubicBezTo>
                  <a:lnTo>
                    <a:pt x="0" y="7463"/>
                  </a:lnTo>
                  <a:cubicBezTo>
                    <a:pt x="0" y="7579"/>
                    <a:pt x="87" y="7680"/>
                    <a:pt x="217" y="7680"/>
                  </a:cubicBezTo>
                  <a:cubicBezTo>
                    <a:pt x="332" y="7680"/>
                    <a:pt x="419" y="7579"/>
                    <a:pt x="419" y="7463"/>
                  </a:cubicBezTo>
                  <a:lnTo>
                    <a:pt x="419" y="6698"/>
                  </a:lnTo>
                  <a:cubicBezTo>
                    <a:pt x="419" y="6554"/>
                    <a:pt x="314" y="6482"/>
                    <a:pt x="210" y="6482"/>
                  </a:cubicBezTo>
                  <a:close/>
                  <a:moveTo>
                    <a:pt x="7039" y="6608"/>
                  </a:moveTo>
                  <a:cubicBezTo>
                    <a:pt x="6933" y="6608"/>
                    <a:pt x="6828" y="6677"/>
                    <a:pt x="6828" y="6814"/>
                  </a:cubicBezTo>
                  <a:lnTo>
                    <a:pt x="6828" y="7593"/>
                  </a:lnTo>
                  <a:cubicBezTo>
                    <a:pt x="6828" y="7709"/>
                    <a:pt x="6929" y="7795"/>
                    <a:pt x="7045" y="7795"/>
                  </a:cubicBezTo>
                  <a:lnTo>
                    <a:pt x="7045" y="7810"/>
                  </a:lnTo>
                  <a:cubicBezTo>
                    <a:pt x="7160" y="7810"/>
                    <a:pt x="7261" y="7709"/>
                    <a:pt x="7261" y="7593"/>
                  </a:cubicBezTo>
                  <a:lnTo>
                    <a:pt x="7261" y="6814"/>
                  </a:lnTo>
                  <a:cubicBezTo>
                    <a:pt x="7254" y="6677"/>
                    <a:pt x="7146" y="6608"/>
                    <a:pt x="7039" y="6608"/>
                  </a:cubicBezTo>
                  <a:close/>
                  <a:moveTo>
                    <a:pt x="210" y="8026"/>
                  </a:moveTo>
                  <a:cubicBezTo>
                    <a:pt x="105" y="8026"/>
                    <a:pt x="0" y="8099"/>
                    <a:pt x="0" y="8243"/>
                  </a:cubicBezTo>
                  <a:lnTo>
                    <a:pt x="0" y="8676"/>
                  </a:lnTo>
                  <a:cubicBezTo>
                    <a:pt x="0" y="8820"/>
                    <a:pt x="29" y="8965"/>
                    <a:pt x="87" y="9080"/>
                  </a:cubicBezTo>
                  <a:cubicBezTo>
                    <a:pt x="116" y="9167"/>
                    <a:pt x="188" y="9210"/>
                    <a:pt x="275" y="9210"/>
                  </a:cubicBezTo>
                  <a:cubicBezTo>
                    <a:pt x="433" y="9210"/>
                    <a:pt x="534" y="9051"/>
                    <a:pt x="477" y="8907"/>
                  </a:cubicBezTo>
                  <a:cubicBezTo>
                    <a:pt x="433" y="8835"/>
                    <a:pt x="419" y="8763"/>
                    <a:pt x="419" y="8676"/>
                  </a:cubicBezTo>
                  <a:lnTo>
                    <a:pt x="419" y="8243"/>
                  </a:lnTo>
                  <a:cubicBezTo>
                    <a:pt x="419" y="8099"/>
                    <a:pt x="314" y="8026"/>
                    <a:pt x="210" y="8026"/>
                  </a:cubicBezTo>
                  <a:close/>
                  <a:moveTo>
                    <a:pt x="7038" y="8153"/>
                  </a:moveTo>
                  <a:cubicBezTo>
                    <a:pt x="6933" y="8153"/>
                    <a:pt x="6828" y="8221"/>
                    <a:pt x="6828" y="8358"/>
                  </a:cubicBezTo>
                  <a:lnTo>
                    <a:pt x="6828" y="8676"/>
                  </a:lnTo>
                  <a:cubicBezTo>
                    <a:pt x="6828" y="8791"/>
                    <a:pt x="6799" y="8893"/>
                    <a:pt x="6742" y="8994"/>
                  </a:cubicBezTo>
                  <a:cubicBezTo>
                    <a:pt x="6644" y="9133"/>
                    <a:pt x="6735" y="9312"/>
                    <a:pt x="6896" y="9312"/>
                  </a:cubicBezTo>
                  <a:cubicBezTo>
                    <a:pt x="6902" y="9312"/>
                    <a:pt x="6909" y="9312"/>
                    <a:pt x="6915" y="9311"/>
                  </a:cubicBezTo>
                  <a:lnTo>
                    <a:pt x="6915" y="9326"/>
                  </a:lnTo>
                  <a:cubicBezTo>
                    <a:pt x="6987" y="9326"/>
                    <a:pt x="7059" y="9282"/>
                    <a:pt x="7088" y="9225"/>
                  </a:cubicBezTo>
                  <a:cubicBezTo>
                    <a:pt x="7189" y="9066"/>
                    <a:pt x="7247" y="8878"/>
                    <a:pt x="7247" y="8676"/>
                  </a:cubicBezTo>
                  <a:lnTo>
                    <a:pt x="7247" y="8358"/>
                  </a:lnTo>
                  <a:cubicBezTo>
                    <a:pt x="7247" y="8221"/>
                    <a:pt x="7142" y="8153"/>
                    <a:pt x="7038" y="8153"/>
                  </a:cubicBezTo>
                  <a:close/>
                  <a:moveTo>
                    <a:pt x="846" y="9248"/>
                  </a:moveTo>
                  <a:cubicBezTo>
                    <a:pt x="613" y="9248"/>
                    <a:pt x="567" y="9631"/>
                    <a:pt x="838" y="9672"/>
                  </a:cubicBezTo>
                  <a:lnTo>
                    <a:pt x="1631" y="9672"/>
                  </a:lnTo>
                  <a:cubicBezTo>
                    <a:pt x="1920" y="9672"/>
                    <a:pt x="1920" y="9253"/>
                    <a:pt x="1631" y="9253"/>
                  </a:cubicBezTo>
                  <a:lnTo>
                    <a:pt x="895" y="9253"/>
                  </a:lnTo>
                  <a:cubicBezTo>
                    <a:pt x="878" y="9250"/>
                    <a:pt x="862" y="9248"/>
                    <a:pt x="846" y="9248"/>
                  </a:cubicBezTo>
                  <a:close/>
                  <a:moveTo>
                    <a:pt x="2411" y="9253"/>
                  </a:moveTo>
                  <a:cubicBezTo>
                    <a:pt x="2122" y="9253"/>
                    <a:pt x="2122" y="9672"/>
                    <a:pt x="2411" y="9672"/>
                  </a:cubicBezTo>
                  <a:lnTo>
                    <a:pt x="3176" y="9672"/>
                  </a:lnTo>
                  <a:cubicBezTo>
                    <a:pt x="3465" y="9672"/>
                    <a:pt x="3465" y="9253"/>
                    <a:pt x="3176" y="9253"/>
                  </a:cubicBezTo>
                  <a:close/>
                  <a:moveTo>
                    <a:pt x="3956" y="9253"/>
                  </a:moveTo>
                  <a:cubicBezTo>
                    <a:pt x="3667" y="9253"/>
                    <a:pt x="3667" y="9672"/>
                    <a:pt x="3956" y="9672"/>
                  </a:cubicBezTo>
                  <a:lnTo>
                    <a:pt x="4721" y="9672"/>
                  </a:lnTo>
                  <a:cubicBezTo>
                    <a:pt x="4995" y="9672"/>
                    <a:pt x="4995" y="9253"/>
                    <a:pt x="4721" y="9253"/>
                  </a:cubicBezTo>
                  <a:close/>
                  <a:moveTo>
                    <a:pt x="5500" y="9253"/>
                  </a:moveTo>
                  <a:cubicBezTo>
                    <a:pt x="5211" y="9253"/>
                    <a:pt x="5211" y="9672"/>
                    <a:pt x="5500" y="9672"/>
                  </a:cubicBezTo>
                  <a:lnTo>
                    <a:pt x="6265" y="9672"/>
                  </a:lnTo>
                  <a:cubicBezTo>
                    <a:pt x="6554" y="9672"/>
                    <a:pt x="6554" y="9253"/>
                    <a:pt x="6265" y="9253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77" name="Google Shape;17377;p87"/>
            <p:cNvSpPr/>
            <p:nvPr/>
          </p:nvSpPr>
          <p:spPr>
            <a:xfrm>
              <a:off x="4913970" y="2083025"/>
              <a:ext cx="105620" cy="95029"/>
            </a:xfrm>
            <a:custGeom>
              <a:avLst/>
              <a:gdLst/>
              <a:ahLst/>
              <a:cxnLst/>
              <a:rect l="l" t="t" r="r" b="b"/>
              <a:pathLst>
                <a:path w="4029" h="3625" extrusionOk="0">
                  <a:moveTo>
                    <a:pt x="289" y="1"/>
                  </a:moveTo>
                  <a:cubicBezTo>
                    <a:pt x="159" y="73"/>
                    <a:pt x="58" y="189"/>
                    <a:pt x="1" y="318"/>
                  </a:cubicBezTo>
                  <a:lnTo>
                    <a:pt x="1689" y="1820"/>
                  </a:lnTo>
                  <a:lnTo>
                    <a:pt x="1" y="3307"/>
                  </a:lnTo>
                  <a:cubicBezTo>
                    <a:pt x="73" y="3437"/>
                    <a:pt x="174" y="3552"/>
                    <a:pt x="289" y="3624"/>
                  </a:cubicBezTo>
                  <a:lnTo>
                    <a:pt x="2007" y="2094"/>
                  </a:lnTo>
                  <a:lnTo>
                    <a:pt x="3739" y="3624"/>
                  </a:lnTo>
                  <a:cubicBezTo>
                    <a:pt x="3855" y="3552"/>
                    <a:pt x="3956" y="3437"/>
                    <a:pt x="4028" y="3321"/>
                  </a:cubicBezTo>
                  <a:lnTo>
                    <a:pt x="2325" y="1820"/>
                  </a:lnTo>
                  <a:lnTo>
                    <a:pt x="4028" y="318"/>
                  </a:lnTo>
                  <a:cubicBezTo>
                    <a:pt x="3970" y="189"/>
                    <a:pt x="3869" y="73"/>
                    <a:pt x="3739" y="1"/>
                  </a:cubicBezTo>
                  <a:lnTo>
                    <a:pt x="2022" y="1531"/>
                  </a:lnTo>
                  <a:lnTo>
                    <a:pt x="289" y="1"/>
                  </a:ln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78" name="Google Shape;17378;p87"/>
            <p:cNvSpPr/>
            <p:nvPr/>
          </p:nvSpPr>
          <p:spPr>
            <a:xfrm>
              <a:off x="4913970" y="2224953"/>
              <a:ext cx="105620" cy="95003"/>
            </a:xfrm>
            <a:custGeom>
              <a:avLst/>
              <a:gdLst/>
              <a:ahLst/>
              <a:cxnLst/>
              <a:rect l="l" t="t" r="r" b="b"/>
              <a:pathLst>
                <a:path w="4029" h="3624" extrusionOk="0">
                  <a:moveTo>
                    <a:pt x="289" y="0"/>
                  </a:moveTo>
                  <a:cubicBezTo>
                    <a:pt x="174" y="72"/>
                    <a:pt x="73" y="188"/>
                    <a:pt x="1" y="318"/>
                  </a:cubicBezTo>
                  <a:lnTo>
                    <a:pt x="1704" y="1819"/>
                  </a:lnTo>
                  <a:lnTo>
                    <a:pt x="1" y="3320"/>
                  </a:lnTo>
                  <a:cubicBezTo>
                    <a:pt x="73" y="3436"/>
                    <a:pt x="174" y="3551"/>
                    <a:pt x="289" y="3623"/>
                  </a:cubicBezTo>
                  <a:lnTo>
                    <a:pt x="2022" y="2093"/>
                  </a:lnTo>
                  <a:lnTo>
                    <a:pt x="3739" y="3623"/>
                  </a:lnTo>
                  <a:cubicBezTo>
                    <a:pt x="3869" y="3551"/>
                    <a:pt x="3970" y="3436"/>
                    <a:pt x="4028" y="3320"/>
                  </a:cubicBezTo>
                  <a:lnTo>
                    <a:pt x="2339" y="1819"/>
                  </a:lnTo>
                  <a:lnTo>
                    <a:pt x="4028" y="318"/>
                  </a:lnTo>
                  <a:cubicBezTo>
                    <a:pt x="3970" y="188"/>
                    <a:pt x="3869" y="72"/>
                    <a:pt x="3739" y="0"/>
                  </a:cubicBezTo>
                  <a:lnTo>
                    <a:pt x="2022" y="1530"/>
                  </a:lnTo>
                  <a:lnTo>
                    <a:pt x="289" y="0"/>
                  </a:ln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379" name="Google Shape;17379;p87"/>
          <p:cNvGrpSpPr/>
          <p:nvPr/>
        </p:nvGrpSpPr>
        <p:grpSpPr>
          <a:xfrm>
            <a:off x="7526242" y="1522968"/>
            <a:ext cx="357651" cy="332275"/>
            <a:chOff x="7526242" y="1522968"/>
            <a:chExt cx="357651" cy="332275"/>
          </a:xfrm>
        </p:grpSpPr>
        <p:sp>
          <p:nvSpPr>
            <p:cNvPr id="17380" name="Google Shape;17380;p87"/>
            <p:cNvSpPr/>
            <p:nvPr/>
          </p:nvSpPr>
          <p:spPr>
            <a:xfrm>
              <a:off x="7589814" y="1531304"/>
              <a:ext cx="187726" cy="323939"/>
            </a:xfrm>
            <a:custGeom>
              <a:avLst/>
              <a:gdLst/>
              <a:ahLst/>
              <a:cxnLst/>
              <a:rect l="l" t="t" r="r" b="b"/>
              <a:pathLst>
                <a:path w="7161" h="12357" extrusionOk="0">
                  <a:moveTo>
                    <a:pt x="852" y="0"/>
                  </a:moveTo>
                  <a:cubicBezTo>
                    <a:pt x="376" y="0"/>
                    <a:pt x="1" y="375"/>
                    <a:pt x="1" y="852"/>
                  </a:cubicBezTo>
                  <a:lnTo>
                    <a:pt x="1" y="11505"/>
                  </a:lnTo>
                  <a:cubicBezTo>
                    <a:pt x="1" y="11981"/>
                    <a:pt x="376" y="12357"/>
                    <a:pt x="852" y="12357"/>
                  </a:cubicBezTo>
                  <a:lnTo>
                    <a:pt x="6309" y="12357"/>
                  </a:lnTo>
                  <a:cubicBezTo>
                    <a:pt x="6785" y="12357"/>
                    <a:pt x="7161" y="11981"/>
                    <a:pt x="7161" y="11505"/>
                  </a:cubicBezTo>
                  <a:lnTo>
                    <a:pt x="7161" y="852"/>
                  </a:lnTo>
                  <a:cubicBezTo>
                    <a:pt x="7161" y="375"/>
                    <a:pt x="6785" y="0"/>
                    <a:pt x="6309" y="0"/>
                  </a:cubicBezTo>
                  <a:close/>
                </a:path>
              </a:pathLst>
            </a:custGeom>
            <a:solidFill>
              <a:srgbClr val="F8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81" name="Google Shape;17381;p87"/>
            <p:cNvSpPr/>
            <p:nvPr/>
          </p:nvSpPr>
          <p:spPr>
            <a:xfrm>
              <a:off x="7739292" y="1531304"/>
              <a:ext cx="38248" cy="323939"/>
            </a:xfrm>
            <a:custGeom>
              <a:avLst/>
              <a:gdLst/>
              <a:ahLst/>
              <a:cxnLst/>
              <a:rect l="l" t="t" r="r" b="b"/>
              <a:pathLst>
                <a:path w="1459" h="12357" extrusionOk="0">
                  <a:moveTo>
                    <a:pt x="1" y="0"/>
                  </a:moveTo>
                  <a:cubicBezTo>
                    <a:pt x="463" y="0"/>
                    <a:pt x="852" y="375"/>
                    <a:pt x="852" y="852"/>
                  </a:cubicBezTo>
                  <a:lnTo>
                    <a:pt x="852" y="11505"/>
                  </a:lnTo>
                  <a:cubicBezTo>
                    <a:pt x="852" y="11981"/>
                    <a:pt x="463" y="12357"/>
                    <a:pt x="1" y="12357"/>
                  </a:cubicBezTo>
                  <a:lnTo>
                    <a:pt x="607" y="12357"/>
                  </a:lnTo>
                  <a:cubicBezTo>
                    <a:pt x="1083" y="12357"/>
                    <a:pt x="1459" y="11981"/>
                    <a:pt x="1459" y="11505"/>
                  </a:cubicBezTo>
                  <a:lnTo>
                    <a:pt x="1459" y="852"/>
                  </a:lnTo>
                  <a:cubicBezTo>
                    <a:pt x="1459" y="375"/>
                    <a:pt x="1083" y="0"/>
                    <a:pt x="607" y="0"/>
                  </a:cubicBezTo>
                  <a:close/>
                </a:path>
              </a:pathLst>
            </a:custGeom>
            <a:solidFill>
              <a:srgbClr val="F4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82" name="Google Shape;17382;p87"/>
            <p:cNvSpPr/>
            <p:nvPr/>
          </p:nvSpPr>
          <p:spPr>
            <a:xfrm>
              <a:off x="7589814" y="1531304"/>
              <a:ext cx="187726" cy="53741"/>
            </a:xfrm>
            <a:custGeom>
              <a:avLst/>
              <a:gdLst/>
              <a:ahLst/>
              <a:cxnLst/>
              <a:rect l="l" t="t" r="r" b="b"/>
              <a:pathLst>
                <a:path w="7161" h="2050" extrusionOk="0">
                  <a:moveTo>
                    <a:pt x="852" y="0"/>
                  </a:moveTo>
                  <a:cubicBezTo>
                    <a:pt x="376" y="0"/>
                    <a:pt x="1" y="375"/>
                    <a:pt x="1" y="852"/>
                  </a:cubicBezTo>
                  <a:lnTo>
                    <a:pt x="1" y="2050"/>
                  </a:lnTo>
                  <a:lnTo>
                    <a:pt x="7161" y="2050"/>
                  </a:lnTo>
                  <a:lnTo>
                    <a:pt x="7161" y="852"/>
                  </a:lnTo>
                  <a:cubicBezTo>
                    <a:pt x="7161" y="375"/>
                    <a:pt x="6785" y="0"/>
                    <a:pt x="6309" y="0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83" name="Google Shape;17383;p87"/>
            <p:cNvSpPr/>
            <p:nvPr/>
          </p:nvSpPr>
          <p:spPr>
            <a:xfrm>
              <a:off x="7739292" y="1531304"/>
              <a:ext cx="38248" cy="53741"/>
            </a:xfrm>
            <a:custGeom>
              <a:avLst/>
              <a:gdLst/>
              <a:ahLst/>
              <a:cxnLst/>
              <a:rect l="l" t="t" r="r" b="b"/>
              <a:pathLst>
                <a:path w="1459" h="2050" extrusionOk="0">
                  <a:moveTo>
                    <a:pt x="1" y="0"/>
                  </a:moveTo>
                  <a:cubicBezTo>
                    <a:pt x="463" y="0"/>
                    <a:pt x="852" y="375"/>
                    <a:pt x="852" y="852"/>
                  </a:cubicBezTo>
                  <a:lnTo>
                    <a:pt x="852" y="2050"/>
                  </a:lnTo>
                  <a:lnTo>
                    <a:pt x="1459" y="2050"/>
                  </a:lnTo>
                  <a:lnTo>
                    <a:pt x="1459" y="852"/>
                  </a:lnTo>
                  <a:cubicBezTo>
                    <a:pt x="1459" y="375"/>
                    <a:pt x="1083" y="0"/>
                    <a:pt x="607" y="0"/>
                  </a:cubicBezTo>
                  <a:close/>
                </a:path>
              </a:pathLst>
            </a:custGeom>
            <a:solidFill>
              <a:srgbClr val="A2B0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84" name="Google Shape;17384;p87"/>
            <p:cNvSpPr/>
            <p:nvPr/>
          </p:nvSpPr>
          <p:spPr>
            <a:xfrm>
              <a:off x="7590207" y="1801476"/>
              <a:ext cx="187726" cy="53767"/>
            </a:xfrm>
            <a:custGeom>
              <a:avLst/>
              <a:gdLst/>
              <a:ahLst/>
              <a:cxnLst/>
              <a:rect l="l" t="t" r="r" b="b"/>
              <a:pathLst>
                <a:path w="7161" h="2051" extrusionOk="0">
                  <a:moveTo>
                    <a:pt x="0" y="1"/>
                  </a:moveTo>
                  <a:lnTo>
                    <a:pt x="0" y="1199"/>
                  </a:lnTo>
                  <a:cubicBezTo>
                    <a:pt x="0" y="1675"/>
                    <a:pt x="375" y="2051"/>
                    <a:pt x="852" y="2051"/>
                  </a:cubicBezTo>
                  <a:lnTo>
                    <a:pt x="6308" y="2051"/>
                  </a:lnTo>
                  <a:cubicBezTo>
                    <a:pt x="6770" y="2051"/>
                    <a:pt x="7160" y="1675"/>
                    <a:pt x="7160" y="1199"/>
                  </a:cubicBezTo>
                  <a:lnTo>
                    <a:pt x="7160" y="1"/>
                  </a:ln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85" name="Google Shape;17385;p87"/>
            <p:cNvSpPr/>
            <p:nvPr/>
          </p:nvSpPr>
          <p:spPr>
            <a:xfrm>
              <a:off x="7739292" y="1801476"/>
              <a:ext cx="38248" cy="53767"/>
            </a:xfrm>
            <a:custGeom>
              <a:avLst/>
              <a:gdLst/>
              <a:ahLst/>
              <a:cxnLst/>
              <a:rect l="l" t="t" r="r" b="b"/>
              <a:pathLst>
                <a:path w="1459" h="2051" extrusionOk="0">
                  <a:moveTo>
                    <a:pt x="838" y="1"/>
                  </a:moveTo>
                  <a:lnTo>
                    <a:pt x="852" y="1199"/>
                  </a:lnTo>
                  <a:cubicBezTo>
                    <a:pt x="852" y="1675"/>
                    <a:pt x="463" y="2051"/>
                    <a:pt x="1" y="2051"/>
                  </a:cubicBezTo>
                  <a:lnTo>
                    <a:pt x="607" y="2051"/>
                  </a:lnTo>
                  <a:cubicBezTo>
                    <a:pt x="1040" y="2051"/>
                    <a:pt x="1401" y="1733"/>
                    <a:pt x="1459" y="1300"/>
                  </a:cubicBezTo>
                  <a:cubicBezTo>
                    <a:pt x="1459" y="1271"/>
                    <a:pt x="1459" y="1228"/>
                    <a:pt x="1459" y="1214"/>
                  </a:cubicBezTo>
                  <a:lnTo>
                    <a:pt x="1459" y="1"/>
                  </a:lnTo>
                  <a:close/>
                </a:path>
              </a:pathLst>
            </a:custGeom>
            <a:solidFill>
              <a:srgbClr val="A2B0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86" name="Google Shape;17386;p87"/>
            <p:cNvSpPr/>
            <p:nvPr/>
          </p:nvSpPr>
          <p:spPr>
            <a:xfrm>
              <a:off x="7678001" y="1625521"/>
              <a:ext cx="205893" cy="135112"/>
            </a:xfrm>
            <a:custGeom>
              <a:avLst/>
              <a:gdLst/>
              <a:ahLst/>
              <a:cxnLst/>
              <a:rect l="l" t="t" r="r" b="b"/>
              <a:pathLst>
                <a:path w="7854" h="5154" extrusionOk="0">
                  <a:moveTo>
                    <a:pt x="419" y="1"/>
                  </a:moveTo>
                  <a:cubicBezTo>
                    <a:pt x="188" y="1"/>
                    <a:pt x="0" y="188"/>
                    <a:pt x="0" y="419"/>
                  </a:cubicBezTo>
                  <a:lnTo>
                    <a:pt x="0" y="4735"/>
                  </a:lnTo>
                  <a:cubicBezTo>
                    <a:pt x="0" y="4966"/>
                    <a:pt x="188" y="5154"/>
                    <a:pt x="419" y="5154"/>
                  </a:cubicBezTo>
                  <a:lnTo>
                    <a:pt x="7420" y="5154"/>
                  </a:lnTo>
                  <a:cubicBezTo>
                    <a:pt x="7651" y="5154"/>
                    <a:pt x="7853" y="4966"/>
                    <a:pt x="7853" y="4735"/>
                  </a:cubicBezTo>
                  <a:lnTo>
                    <a:pt x="7853" y="419"/>
                  </a:lnTo>
                  <a:cubicBezTo>
                    <a:pt x="7853" y="188"/>
                    <a:pt x="7651" y="1"/>
                    <a:pt x="7420" y="1"/>
                  </a:cubicBezTo>
                  <a:close/>
                </a:path>
              </a:pathLst>
            </a:custGeom>
            <a:solidFill>
              <a:srgbClr val="D1DB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87" name="Google Shape;17387;p87"/>
            <p:cNvSpPr/>
            <p:nvPr/>
          </p:nvSpPr>
          <p:spPr>
            <a:xfrm>
              <a:off x="7857364" y="1625521"/>
              <a:ext cx="26530" cy="135112"/>
            </a:xfrm>
            <a:custGeom>
              <a:avLst/>
              <a:gdLst/>
              <a:ahLst/>
              <a:cxnLst/>
              <a:rect l="l" t="t" r="r" b="b"/>
              <a:pathLst>
                <a:path w="1012" h="5154" extrusionOk="0">
                  <a:moveTo>
                    <a:pt x="1" y="1"/>
                  </a:moveTo>
                  <a:cubicBezTo>
                    <a:pt x="232" y="1"/>
                    <a:pt x="419" y="188"/>
                    <a:pt x="419" y="419"/>
                  </a:cubicBezTo>
                  <a:lnTo>
                    <a:pt x="419" y="4735"/>
                  </a:lnTo>
                  <a:cubicBezTo>
                    <a:pt x="419" y="4966"/>
                    <a:pt x="232" y="5154"/>
                    <a:pt x="1" y="5154"/>
                  </a:cubicBezTo>
                  <a:lnTo>
                    <a:pt x="578" y="5154"/>
                  </a:lnTo>
                  <a:cubicBezTo>
                    <a:pt x="809" y="5154"/>
                    <a:pt x="1011" y="4966"/>
                    <a:pt x="1011" y="4735"/>
                  </a:cubicBezTo>
                  <a:lnTo>
                    <a:pt x="1011" y="419"/>
                  </a:lnTo>
                  <a:cubicBezTo>
                    <a:pt x="1011" y="188"/>
                    <a:pt x="809" y="1"/>
                    <a:pt x="578" y="1"/>
                  </a:cubicBezTo>
                  <a:close/>
                </a:path>
              </a:pathLst>
            </a:custGeom>
            <a:solidFill>
              <a:srgbClr val="6D81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88" name="Google Shape;17388;p87"/>
            <p:cNvSpPr/>
            <p:nvPr/>
          </p:nvSpPr>
          <p:spPr>
            <a:xfrm>
              <a:off x="7782809" y="1648223"/>
              <a:ext cx="55287" cy="47266"/>
            </a:xfrm>
            <a:custGeom>
              <a:avLst/>
              <a:gdLst/>
              <a:ahLst/>
              <a:cxnLst/>
              <a:rect l="l" t="t" r="r" b="b"/>
              <a:pathLst>
                <a:path w="2109" h="1803" extrusionOk="0">
                  <a:moveTo>
                    <a:pt x="1199" y="1"/>
                  </a:moveTo>
                  <a:cubicBezTo>
                    <a:pt x="405" y="1"/>
                    <a:pt x="1" y="968"/>
                    <a:pt x="564" y="1531"/>
                  </a:cubicBezTo>
                  <a:cubicBezTo>
                    <a:pt x="747" y="1719"/>
                    <a:pt x="974" y="1803"/>
                    <a:pt x="1198" y="1803"/>
                  </a:cubicBezTo>
                  <a:cubicBezTo>
                    <a:pt x="1661" y="1803"/>
                    <a:pt x="2108" y="1441"/>
                    <a:pt x="2108" y="896"/>
                  </a:cubicBezTo>
                  <a:cubicBezTo>
                    <a:pt x="2108" y="390"/>
                    <a:pt x="1704" y="1"/>
                    <a:pt x="1199" y="1"/>
                  </a:cubicBezTo>
                  <a:close/>
                </a:path>
              </a:pathLst>
            </a:custGeom>
            <a:solidFill>
              <a:srgbClr val="778C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89" name="Google Shape;17389;p87"/>
            <p:cNvSpPr/>
            <p:nvPr/>
          </p:nvSpPr>
          <p:spPr>
            <a:xfrm>
              <a:off x="7807425" y="1648223"/>
              <a:ext cx="55261" cy="47266"/>
            </a:xfrm>
            <a:custGeom>
              <a:avLst/>
              <a:gdLst/>
              <a:ahLst/>
              <a:cxnLst/>
              <a:rect l="l" t="t" r="r" b="b"/>
              <a:pathLst>
                <a:path w="2108" h="1803" extrusionOk="0">
                  <a:moveTo>
                    <a:pt x="1213" y="1"/>
                  </a:moveTo>
                  <a:cubicBezTo>
                    <a:pt x="404" y="1"/>
                    <a:pt x="0" y="968"/>
                    <a:pt x="563" y="1531"/>
                  </a:cubicBezTo>
                  <a:cubicBezTo>
                    <a:pt x="751" y="1719"/>
                    <a:pt x="980" y="1803"/>
                    <a:pt x="1203" y="1803"/>
                  </a:cubicBezTo>
                  <a:cubicBezTo>
                    <a:pt x="1667" y="1803"/>
                    <a:pt x="2108" y="1441"/>
                    <a:pt x="2108" y="896"/>
                  </a:cubicBezTo>
                  <a:cubicBezTo>
                    <a:pt x="2108" y="390"/>
                    <a:pt x="1703" y="1"/>
                    <a:pt x="1213" y="1"/>
                  </a:cubicBezTo>
                  <a:close/>
                </a:path>
              </a:pathLst>
            </a:custGeom>
            <a:solidFill>
              <a:srgbClr val="AFBF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90" name="Google Shape;17390;p87"/>
            <p:cNvSpPr/>
            <p:nvPr/>
          </p:nvSpPr>
          <p:spPr>
            <a:xfrm>
              <a:off x="7701464" y="1649351"/>
              <a:ext cx="65852" cy="44697"/>
            </a:xfrm>
            <a:custGeom>
              <a:avLst/>
              <a:gdLst/>
              <a:ahLst/>
              <a:cxnLst/>
              <a:rect l="l" t="t" r="r" b="b"/>
              <a:pathLst>
                <a:path w="2512" h="1705" extrusionOk="0">
                  <a:moveTo>
                    <a:pt x="419" y="1"/>
                  </a:moveTo>
                  <a:cubicBezTo>
                    <a:pt x="188" y="1"/>
                    <a:pt x="0" y="189"/>
                    <a:pt x="0" y="420"/>
                  </a:cubicBezTo>
                  <a:lnTo>
                    <a:pt x="0" y="1286"/>
                  </a:lnTo>
                  <a:cubicBezTo>
                    <a:pt x="0" y="1517"/>
                    <a:pt x="188" y="1704"/>
                    <a:pt x="419" y="1704"/>
                  </a:cubicBezTo>
                  <a:lnTo>
                    <a:pt x="2093" y="1704"/>
                  </a:lnTo>
                  <a:cubicBezTo>
                    <a:pt x="2324" y="1704"/>
                    <a:pt x="2512" y="1517"/>
                    <a:pt x="2512" y="1286"/>
                  </a:cubicBezTo>
                  <a:lnTo>
                    <a:pt x="2512" y="420"/>
                  </a:lnTo>
                  <a:cubicBezTo>
                    <a:pt x="2512" y="189"/>
                    <a:pt x="2324" y="1"/>
                    <a:pt x="2093" y="1"/>
                  </a:cubicBezTo>
                  <a:close/>
                </a:path>
              </a:pathLst>
            </a:custGeom>
            <a:solidFill>
              <a:srgbClr val="8EA0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91" name="Google Shape;17391;p87"/>
            <p:cNvSpPr/>
            <p:nvPr/>
          </p:nvSpPr>
          <p:spPr>
            <a:xfrm>
              <a:off x="7698056" y="1704245"/>
              <a:ext cx="167278" cy="29544"/>
            </a:xfrm>
            <a:custGeom>
              <a:avLst/>
              <a:gdLst/>
              <a:ahLst/>
              <a:cxnLst/>
              <a:rect l="l" t="t" r="r" b="b"/>
              <a:pathLst>
                <a:path w="6381" h="1127" extrusionOk="0">
                  <a:moveTo>
                    <a:pt x="419" y="0"/>
                  </a:moveTo>
                  <a:cubicBezTo>
                    <a:pt x="188" y="0"/>
                    <a:pt x="0" y="188"/>
                    <a:pt x="0" y="419"/>
                  </a:cubicBezTo>
                  <a:lnTo>
                    <a:pt x="0" y="707"/>
                  </a:lnTo>
                  <a:cubicBezTo>
                    <a:pt x="0" y="938"/>
                    <a:pt x="188" y="1126"/>
                    <a:pt x="419" y="1126"/>
                  </a:cubicBezTo>
                  <a:lnTo>
                    <a:pt x="5962" y="1126"/>
                  </a:lnTo>
                  <a:cubicBezTo>
                    <a:pt x="6193" y="1126"/>
                    <a:pt x="6381" y="938"/>
                    <a:pt x="6381" y="707"/>
                  </a:cubicBezTo>
                  <a:lnTo>
                    <a:pt x="6381" y="419"/>
                  </a:lnTo>
                  <a:cubicBezTo>
                    <a:pt x="6381" y="188"/>
                    <a:pt x="6193" y="0"/>
                    <a:pt x="5962" y="0"/>
                  </a:cubicBez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92" name="Google Shape;17392;p87"/>
            <p:cNvSpPr/>
            <p:nvPr/>
          </p:nvSpPr>
          <p:spPr>
            <a:xfrm>
              <a:off x="7678001" y="1608298"/>
              <a:ext cx="9857" cy="169742"/>
            </a:xfrm>
            <a:custGeom>
              <a:avLst/>
              <a:gdLst/>
              <a:ahLst/>
              <a:cxnLst/>
              <a:rect l="l" t="t" r="r" b="b"/>
              <a:pathLst>
                <a:path w="376" h="6475" extrusionOk="0">
                  <a:moveTo>
                    <a:pt x="188" y="1"/>
                  </a:moveTo>
                  <a:cubicBezTo>
                    <a:pt x="94" y="1"/>
                    <a:pt x="0" y="66"/>
                    <a:pt x="0" y="196"/>
                  </a:cubicBezTo>
                  <a:lnTo>
                    <a:pt x="0" y="6287"/>
                  </a:lnTo>
                  <a:cubicBezTo>
                    <a:pt x="0" y="6388"/>
                    <a:pt x="87" y="6475"/>
                    <a:pt x="188" y="6475"/>
                  </a:cubicBezTo>
                  <a:cubicBezTo>
                    <a:pt x="289" y="6475"/>
                    <a:pt x="376" y="6388"/>
                    <a:pt x="376" y="6287"/>
                  </a:cubicBezTo>
                  <a:lnTo>
                    <a:pt x="376" y="196"/>
                  </a:lnTo>
                  <a:cubicBezTo>
                    <a:pt x="376" y="66"/>
                    <a:pt x="282" y="1"/>
                    <a:pt x="188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93" name="Google Shape;17393;p87"/>
            <p:cNvSpPr/>
            <p:nvPr/>
          </p:nvSpPr>
          <p:spPr>
            <a:xfrm>
              <a:off x="7526242" y="1522968"/>
              <a:ext cx="114691" cy="98201"/>
            </a:xfrm>
            <a:custGeom>
              <a:avLst/>
              <a:gdLst/>
              <a:ahLst/>
              <a:cxnLst/>
              <a:rect l="l" t="t" r="r" b="b"/>
              <a:pathLst>
                <a:path w="4375" h="3746" extrusionOk="0">
                  <a:moveTo>
                    <a:pt x="2498" y="1"/>
                  </a:moveTo>
                  <a:cubicBezTo>
                    <a:pt x="838" y="1"/>
                    <a:pt x="1" y="2007"/>
                    <a:pt x="1170" y="3191"/>
                  </a:cubicBezTo>
                  <a:cubicBezTo>
                    <a:pt x="1553" y="3574"/>
                    <a:pt x="2023" y="3745"/>
                    <a:pt x="2485" y="3745"/>
                  </a:cubicBezTo>
                  <a:cubicBezTo>
                    <a:pt x="3450" y="3745"/>
                    <a:pt x="4375" y="2996"/>
                    <a:pt x="4375" y="1863"/>
                  </a:cubicBezTo>
                  <a:cubicBezTo>
                    <a:pt x="4375" y="838"/>
                    <a:pt x="3537" y="1"/>
                    <a:pt x="2498" y="1"/>
                  </a:cubicBezTo>
                  <a:close/>
                </a:path>
              </a:pathLst>
            </a:custGeom>
            <a:solidFill>
              <a:srgbClr val="97A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94" name="Google Shape;17394;p87"/>
            <p:cNvSpPr/>
            <p:nvPr/>
          </p:nvSpPr>
          <p:spPr>
            <a:xfrm>
              <a:off x="7584151" y="1522968"/>
              <a:ext cx="58669" cy="97913"/>
            </a:xfrm>
            <a:custGeom>
              <a:avLst/>
              <a:gdLst/>
              <a:ahLst/>
              <a:cxnLst/>
              <a:rect l="l" t="t" r="r" b="b"/>
              <a:pathLst>
                <a:path w="2238" h="3735" extrusionOk="0">
                  <a:moveTo>
                    <a:pt x="289" y="1"/>
                  </a:moveTo>
                  <a:cubicBezTo>
                    <a:pt x="188" y="1"/>
                    <a:pt x="101" y="1"/>
                    <a:pt x="0" y="15"/>
                  </a:cubicBezTo>
                  <a:cubicBezTo>
                    <a:pt x="910" y="159"/>
                    <a:pt x="1574" y="953"/>
                    <a:pt x="1574" y="1863"/>
                  </a:cubicBezTo>
                  <a:cubicBezTo>
                    <a:pt x="1574" y="2787"/>
                    <a:pt x="910" y="3566"/>
                    <a:pt x="0" y="3710"/>
                  </a:cubicBezTo>
                  <a:cubicBezTo>
                    <a:pt x="102" y="3727"/>
                    <a:pt x="203" y="3735"/>
                    <a:pt x="302" y="3735"/>
                  </a:cubicBezTo>
                  <a:cubicBezTo>
                    <a:pt x="1262" y="3735"/>
                    <a:pt x="2087" y="3002"/>
                    <a:pt x="2166" y="2022"/>
                  </a:cubicBezTo>
                  <a:cubicBezTo>
                    <a:pt x="2238" y="924"/>
                    <a:pt x="1386" y="1"/>
                    <a:pt x="289" y="1"/>
                  </a:cubicBezTo>
                  <a:close/>
                </a:path>
              </a:pathLst>
            </a:custGeom>
            <a:solidFill>
              <a:srgbClr val="88A1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95" name="Google Shape;17395;p87"/>
            <p:cNvSpPr/>
            <p:nvPr/>
          </p:nvSpPr>
          <p:spPr>
            <a:xfrm>
              <a:off x="7570467" y="1556471"/>
              <a:ext cx="43255" cy="30488"/>
            </a:xfrm>
            <a:custGeom>
              <a:avLst/>
              <a:gdLst/>
              <a:ahLst/>
              <a:cxnLst/>
              <a:rect l="l" t="t" r="r" b="b"/>
              <a:pathLst>
                <a:path w="1650" h="1163" extrusionOk="0">
                  <a:moveTo>
                    <a:pt x="1369" y="0"/>
                  </a:moveTo>
                  <a:cubicBezTo>
                    <a:pt x="1321" y="0"/>
                    <a:pt x="1272" y="19"/>
                    <a:pt x="1230" y="65"/>
                  </a:cubicBezTo>
                  <a:lnTo>
                    <a:pt x="667" y="686"/>
                  </a:lnTo>
                  <a:lnTo>
                    <a:pt x="421" y="368"/>
                  </a:lnTo>
                  <a:cubicBezTo>
                    <a:pt x="376" y="319"/>
                    <a:pt x="323" y="299"/>
                    <a:pt x="272" y="299"/>
                  </a:cubicBezTo>
                  <a:cubicBezTo>
                    <a:pt x="128" y="299"/>
                    <a:pt x="1" y="464"/>
                    <a:pt x="118" y="614"/>
                  </a:cubicBezTo>
                  <a:lnTo>
                    <a:pt x="508" y="1090"/>
                  </a:lnTo>
                  <a:cubicBezTo>
                    <a:pt x="537" y="1133"/>
                    <a:pt x="594" y="1162"/>
                    <a:pt x="652" y="1162"/>
                  </a:cubicBezTo>
                  <a:cubicBezTo>
                    <a:pt x="710" y="1162"/>
                    <a:pt x="753" y="1148"/>
                    <a:pt x="796" y="1104"/>
                  </a:cubicBezTo>
                  <a:lnTo>
                    <a:pt x="1518" y="325"/>
                  </a:lnTo>
                  <a:cubicBezTo>
                    <a:pt x="1649" y="183"/>
                    <a:pt x="1516" y="0"/>
                    <a:pt x="1369" y="0"/>
                  </a:cubicBezTo>
                  <a:close/>
                </a:path>
              </a:pathLst>
            </a:custGeom>
            <a:solidFill>
              <a:srgbClr val="F8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396" name="Google Shape;17396;p87"/>
          <p:cNvGrpSpPr/>
          <p:nvPr/>
        </p:nvGrpSpPr>
        <p:grpSpPr>
          <a:xfrm>
            <a:off x="3250786" y="1982386"/>
            <a:ext cx="371650" cy="371624"/>
            <a:chOff x="3250786" y="1982386"/>
            <a:chExt cx="371650" cy="371624"/>
          </a:xfrm>
        </p:grpSpPr>
        <p:sp>
          <p:nvSpPr>
            <p:cNvPr id="17397" name="Google Shape;17397;p87"/>
            <p:cNvSpPr/>
            <p:nvPr/>
          </p:nvSpPr>
          <p:spPr>
            <a:xfrm>
              <a:off x="3358634" y="2006215"/>
              <a:ext cx="179782" cy="164263"/>
            </a:xfrm>
            <a:custGeom>
              <a:avLst/>
              <a:gdLst/>
              <a:ahLst/>
              <a:cxnLst/>
              <a:rect l="l" t="t" r="r" b="b"/>
              <a:pathLst>
                <a:path w="6858" h="6266" extrusionOk="0">
                  <a:moveTo>
                    <a:pt x="6189" y="0"/>
                  </a:moveTo>
                  <a:cubicBezTo>
                    <a:pt x="6181" y="0"/>
                    <a:pt x="6173" y="0"/>
                    <a:pt x="6165" y="1"/>
                  </a:cubicBezTo>
                  <a:lnTo>
                    <a:pt x="679" y="1"/>
                  </a:lnTo>
                  <a:cubicBezTo>
                    <a:pt x="304" y="1"/>
                    <a:pt x="1" y="304"/>
                    <a:pt x="1" y="679"/>
                  </a:cubicBezTo>
                  <a:lnTo>
                    <a:pt x="1" y="4331"/>
                  </a:lnTo>
                  <a:cubicBezTo>
                    <a:pt x="1" y="4706"/>
                    <a:pt x="304" y="5024"/>
                    <a:pt x="679" y="5024"/>
                  </a:cubicBezTo>
                  <a:lnTo>
                    <a:pt x="2513" y="5024"/>
                  </a:lnTo>
                  <a:lnTo>
                    <a:pt x="4346" y="6237"/>
                  </a:lnTo>
                  <a:cubicBezTo>
                    <a:pt x="4370" y="6257"/>
                    <a:pt x="4396" y="6265"/>
                    <a:pt x="4421" y="6265"/>
                  </a:cubicBezTo>
                  <a:cubicBezTo>
                    <a:pt x="4485" y="6265"/>
                    <a:pt x="4540" y="6205"/>
                    <a:pt x="4519" y="6121"/>
                  </a:cubicBezTo>
                  <a:lnTo>
                    <a:pt x="4346" y="5024"/>
                  </a:lnTo>
                  <a:lnTo>
                    <a:pt x="6165" y="5024"/>
                  </a:lnTo>
                  <a:cubicBezTo>
                    <a:pt x="6554" y="5024"/>
                    <a:pt x="6858" y="4706"/>
                    <a:pt x="6858" y="4331"/>
                  </a:cubicBezTo>
                  <a:lnTo>
                    <a:pt x="6858" y="679"/>
                  </a:lnTo>
                  <a:cubicBezTo>
                    <a:pt x="6858" y="312"/>
                    <a:pt x="6554" y="0"/>
                    <a:pt x="6189" y="0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98" name="Google Shape;17398;p87"/>
            <p:cNvSpPr/>
            <p:nvPr/>
          </p:nvSpPr>
          <p:spPr>
            <a:xfrm>
              <a:off x="3358634" y="2006215"/>
              <a:ext cx="167671" cy="119619"/>
            </a:xfrm>
            <a:custGeom>
              <a:avLst/>
              <a:gdLst/>
              <a:ahLst/>
              <a:cxnLst/>
              <a:rect l="l" t="t" r="r" b="b"/>
              <a:pathLst>
                <a:path w="6396" h="4563" extrusionOk="0">
                  <a:moveTo>
                    <a:pt x="679" y="1"/>
                  </a:moveTo>
                  <a:cubicBezTo>
                    <a:pt x="304" y="1"/>
                    <a:pt x="1" y="304"/>
                    <a:pt x="1" y="679"/>
                  </a:cubicBezTo>
                  <a:lnTo>
                    <a:pt x="1" y="4331"/>
                  </a:lnTo>
                  <a:cubicBezTo>
                    <a:pt x="1" y="4418"/>
                    <a:pt x="15" y="4490"/>
                    <a:pt x="44" y="4562"/>
                  </a:cubicBezTo>
                  <a:lnTo>
                    <a:pt x="5241" y="4562"/>
                  </a:lnTo>
                  <a:cubicBezTo>
                    <a:pt x="5876" y="4562"/>
                    <a:pt x="6396" y="4057"/>
                    <a:pt x="6396" y="3422"/>
                  </a:cubicBezTo>
                  <a:lnTo>
                    <a:pt x="6396" y="44"/>
                  </a:lnTo>
                  <a:cubicBezTo>
                    <a:pt x="6309" y="15"/>
                    <a:pt x="6237" y="1"/>
                    <a:pt x="6165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99" name="Google Shape;17399;p87"/>
            <p:cNvSpPr/>
            <p:nvPr/>
          </p:nvSpPr>
          <p:spPr>
            <a:xfrm>
              <a:off x="3251546" y="2150398"/>
              <a:ext cx="131730" cy="131704"/>
            </a:xfrm>
            <a:custGeom>
              <a:avLst/>
              <a:gdLst/>
              <a:ahLst/>
              <a:cxnLst/>
              <a:rect l="l" t="t" r="r" b="b"/>
              <a:pathLst>
                <a:path w="5025" h="5024" extrusionOk="0">
                  <a:moveTo>
                    <a:pt x="2512" y="0"/>
                  </a:moveTo>
                  <a:cubicBezTo>
                    <a:pt x="1415" y="0"/>
                    <a:pt x="607" y="881"/>
                    <a:pt x="535" y="1949"/>
                  </a:cubicBezTo>
                  <a:cubicBezTo>
                    <a:pt x="462" y="2729"/>
                    <a:pt x="304" y="3494"/>
                    <a:pt x="58" y="4244"/>
                  </a:cubicBezTo>
                  <a:cubicBezTo>
                    <a:pt x="1" y="4374"/>
                    <a:pt x="73" y="4533"/>
                    <a:pt x="203" y="4605"/>
                  </a:cubicBezTo>
                  <a:cubicBezTo>
                    <a:pt x="665" y="4807"/>
                    <a:pt x="1155" y="4952"/>
                    <a:pt x="1661" y="5024"/>
                  </a:cubicBezTo>
                  <a:lnTo>
                    <a:pt x="3364" y="5024"/>
                  </a:lnTo>
                  <a:cubicBezTo>
                    <a:pt x="3869" y="4952"/>
                    <a:pt x="4360" y="4807"/>
                    <a:pt x="4822" y="4605"/>
                  </a:cubicBezTo>
                  <a:cubicBezTo>
                    <a:pt x="4966" y="4533"/>
                    <a:pt x="5024" y="4374"/>
                    <a:pt x="4966" y="4244"/>
                  </a:cubicBezTo>
                  <a:cubicBezTo>
                    <a:pt x="4721" y="3494"/>
                    <a:pt x="4562" y="2729"/>
                    <a:pt x="4504" y="1949"/>
                  </a:cubicBezTo>
                  <a:cubicBezTo>
                    <a:pt x="4418" y="867"/>
                    <a:pt x="3609" y="0"/>
                    <a:pt x="2512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00" name="Google Shape;17400;p87"/>
            <p:cNvSpPr/>
            <p:nvPr/>
          </p:nvSpPr>
          <p:spPr>
            <a:xfrm>
              <a:off x="3287487" y="2150398"/>
              <a:ext cx="95790" cy="131704"/>
            </a:xfrm>
            <a:custGeom>
              <a:avLst/>
              <a:gdLst/>
              <a:ahLst/>
              <a:cxnLst/>
              <a:rect l="l" t="t" r="r" b="b"/>
              <a:pathLst>
                <a:path w="3654" h="5024" extrusionOk="0">
                  <a:moveTo>
                    <a:pt x="1141" y="0"/>
                  </a:moveTo>
                  <a:cubicBezTo>
                    <a:pt x="304" y="0"/>
                    <a:pt x="1" y="1155"/>
                    <a:pt x="723" y="1588"/>
                  </a:cubicBezTo>
                  <a:cubicBezTo>
                    <a:pt x="752" y="1588"/>
                    <a:pt x="780" y="1603"/>
                    <a:pt x="795" y="1617"/>
                  </a:cubicBezTo>
                  <a:lnTo>
                    <a:pt x="1430" y="5024"/>
                  </a:lnTo>
                  <a:lnTo>
                    <a:pt x="1993" y="5024"/>
                  </a:lnTo>
                  <a:cubicBezTo>
                    <a:pt x="2498" y="4952"/>
                    <a:pt x="2989" y="4807"/>
                    <a:pt x="3451" y="4605"/>
                  </a:cubicBezTo>
                  <a:cubicBezTo>
                    <a:pt x="3595" y="4533"/>
                    <a:pt x="3653" y="4374"/>
                    <a:pt x="3595" y="4244"/>
                  </a:cubicBezTo>
                  <a:cubicBezTo>
                    <a:pt x="3350" y="3494"/>
                    <a:pt x="3191" y="2729"/>
                    <a:pt x="3119" y="1949"/>
                  </a:cubicBezTo>
                  <a:cubicBezTo>
                    <a:pt x="3047" y="867"/>
                    <a:pt x="2238" y="0"/>
                    <a:pt x="1141" y="0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01" name="Google Shape;17401;p87"/>
            <p:cNvSpPr/>
            <p:nvPr/>
          </p:nvSpPr>
          <p:spPr>
            <a:xfrm>
              <a:off x="3251179" y="2249910"/>
              <a:ext cx="131337" cy="104100"/>
            </a:xfrm>
            <a:custGeom>
              <a:avLst/>
              <a:gdLst/>
              <a:ahLst/>
              <a:cxnLst/>
              <a:rect l="l" t="t" r="r" b="b"/>
              <a:pathLst>
                <a:path w="5010" h="3971" extrusionOk="0">
                  <a:moveTo>
                    <a:pt x="1675" y="1"/>
                  </a:moveTo>
                  <a:lnTo>
                    <a:pt x="1675" y="838"/>
                  </a:lnTo>
                  <a:cubicBezTo>
                    <a:pt x="1675" y="1055"/>
                    <a:pt x="1545" y="1242"/>
                    <a:pt x="1357" y="1343"/>
                  </a:cubicBezTo>
                  <a:lnTo>
                    <a:pt x="462" y="1791"/>
                  </a:lnTo>
                  <a:cubicBezTo>
                    <a:pt x="173" y="1935"/>
                    <a:pt x="0" y="2224"/>
                    <a:pt x="0" y="2542"/>
                  </a:cubicBezTo>
                  <a:lnTo>
                    <a:pt x="0" y="3696"/>
                  </a:lnTo>
                  <a:cubicBezTo>
                    <a:pt x="0" y="3841"/>
                    <a:pt x="116" y="3971"/>
                    <a:pt x="274" y="3971"/>
                  </a:cubicBezTo>
                  <a:lnTo>
                    <a:pt x="4735" y="3971"/>
                  </a:lnTo>
                  <a:cubicBezTo>
                    <a:pt x="4894" y="3971"/>
                    <a:pt x="5009" y="3841"/>
                    <a:pt x="5009" y="3696"/>
                  </a:cubicBezTo>
                  <a:lnTo>
                    <a:pt x="5009" y="2542"/>
                  </a:lnTo>
                  <a:cubicBezTo>
                    <a:pt x="5009" y="2224"/>
                    <a:pt x="4836" y="1935"/>
                    <a:pt x="4562" y="1791"/>
                  </a:cubicBezTo>
                  <a:lnTo>
                    <a:pt x="3652" y="1343"/>
                  </a:lnTo>
                  <a:cubicBezTo>
                    <a:pt x="3465" y="1242"/>
                    <a:pt x="3349" y="1055"/>
                    <a:pt x="3349" y="838"/>
                  </a:cubicBezTo>
                  <a:lnTo>
                    <a:pt x="3349" y="1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02" name="Google Shape;17402;p87"/>
            <p:cNvSpPr/>
            <p:nvPr/>
          </p:nvSpPr>
          <p:spPr>
            <a:xfrm>
              <a:off x="3294303" y="2249910"/>
              <a:ext cx="44697" cy="29544"/>
            </a:xfrm>
            <a:custGeom>
              <a:avLst/>
              <a:gdLst/>
              <a:ahLst/>
              <a:cxnLst/>
              <a:rect l="l" t="t" r="r" b="b"/>
              <a:pathLst>
                <a:path w="1705" h="1127" extrusionOk="0">
                  <a:moveTo>
                    <a:pt x="30" y="1"/>
                  </a:moveTo>
                  <a:lnTo>
                    <a:pt x="30" y="838"/>
                  </a:lnTo>
                  <a:cubicBezTo>
                    <a:pt x="15" y="867"/>
                    <a:pt x="15" y="910"/>
                    <a:pt x="1" y="939"/>
                  </a:cubicBezTo>
                  <a:cubicBezTo>
                    <a:pt x="275" y="1055"/>
                    <a:pt x="564" y="1112"/>
                    <a:pt x="852" y="1127"/>
                  </a:cubicBezTo>
                  <a:cubicBezTo>
                    <a:pt x="1141" y="1112"/>
                    <a:pt x="1430" y="1055"/>
                    <a:pt x="1704" y="939"/>
                  </a:cubicBezTo>
                  <a:cubicBezTo>
                    <a:pt x="1704" y="910"/>
                    <a:pt x="1690" y="867"/>
                    <a:pt x="1690" y="838"/>
                  </a:cubicBezTo>
                  <a:lnTo>
                    <a:pt x="1690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03" name="Google Shape;17403;p87"/>
            <p:cNvSpPr/>
            <p:nvPr/>
          </p:nvSpPr>
          <p:spPr>
            <a:xfrm>
              <a:off x="3251179" y="2288525"/>
              <a:ext cx="131337" cy="65485"/>
            </a:xfrm>
            <a:custGeom>
              <a:avLst/>
              <a:gdLst/>
              <a:ahLst/>
              <a:cxnLst/>
              <a:rect l="l" t="t" r="r" b="b"/>
              <a:pathLst>
                <a:path w="5010" h="2498" extrusionOk="0">
                  <a:moveTo>
                    <a:pt x="1097" y="0"/>
                  </a:moveTo>
                  <a:lnTo>
                    <a:pt x="462" y="318"/>
                  </a:lnTo>
                  <a:cubicBezTo>
                    <a:pt x="173" y="462"/>
                    <a:pt x="0" y="751"/>
                    <a:pt x="0" y="1069"/>
                  </a:cubicBezTo>
                  <a:lnTo>
                    <a:pt x="0" y="2223"/>
                  </a:lnTo>
                  <a:cubicBezTo>
                    <a:pt x="0" y="2368"/>
                    <a:pt x="130" y="2498"/>
                    <a:pt x="274" y="2498"/>
                  </a:cubicBezTo>
                  <a:lnTo>
                    <a:pt x="4735" y="2498"/>
                  </a:lnTo>
                  <a:cubicBezTo>
                    <a:pt x="4894" y="2498"/>
                    <a:pt x="5009" y="2368"/>
                    <a:pt x="5009" y="2223"/>
                  </a:cubicBezTo>
                  <a:lnTo>
                    <a:pt x="5009" y="1069"/>
                  </a:lnTo>
                  <a:cubicBezTo>
                    <a:pt x="5009" y="751"/>
                    <a:pt x="4836" y="462"/>
                    <a:pt x="4562" y="318"/>
                  </a:cubicBezTo>
                  <a:lnTo>
                    <a:pt x="3912" y="0"/>
                  </a:lnTo>
                  <a:cubicBezTo>
                    <a:pt x="3580" y="513"/>
                    <a:pt x="3042" y="769"/>
                    <a:pt x="2505" y="769"/>
                  </a:cubicBezTo>
                  <a:cubicBezTo>
                    <a:pt x="1967" y="769"/>
                    <a:pt x="1429" y="513"/>
                    <a:pt x="1097" y="0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04" name="Google Shape;17404;p87"/>
            <p:cNvSpPr/>
            <p:nvPr/>
          </p:nvSpPr>
          <p:spPr>
            <a:xfrm>
              <a:off x="3272728" y="2192604"/>
              <a:ext cx="87820" cy="72091"/>
            </a:xfrm>
            <a:custGeom>
              <a:avLst/>
              <a:gdLst/>
              <a:ahLst/>
              <a:cxnLst/>
              <a:rect l="l" t="t" r="r" b="b"/>
              <a:pathLst>
                <a:path w="3350" h="2750" extrusionOk="0">
                  <a:moveTo>
                    <a:pt x="1300" y="1"/>
                  </a:moveTo>
                  <a:cubicBezTo>
                    <a:pt x="1191" y="1"/>
                    <a:pt x="1089" y="68"/>
                    <a:pt x="1040" y="166"/>
                  </a:cubicBezTo>
                  <a:cubicBezTo>
                    <a:pt x="954" y="354"/>
                    <a:pt x="824" y="527"/>
                    <a:pt x="665" y="671"/>
                  </a:cubicBezTo>
                  <a:cubicBezTo>
                    <a:pt x="506" y="801"/>
                    <a:pt x="347" y="917"/>
                    <a:pt x="174" y="1003"/>
                  </a:cubicBezTo>
                  <a:cubicBezTo>
                    <a:pt x="59" y="1061"/>
                    <a:pt x="1" y="1176"/>
                    <a:pt x="15" y="1292"/>
                  </a:cubicBezTo>
                  <a:cubicBezTo>
                    <a:pt x="131" y="2129"/>
                    <a:pt x="838" y="2750"/>
                    <a:pt x="1675" y="2750"/>
                  </a:cubicBezTo>
                  <a:cubicBezTo>
                    <a:pt x="2556" y="2750"/>
                    <a:pt x="3278" y="2086"/>
                    <a:pt x="3350" y="1205"/>
                  </a:cubicBezTo>
                  <a:cubicBezTo>
                    <a:pt x="3350" y="1119"/>
                    <a:pt x="3321" y="1032"/>
                    <a:pt x="3249" y="989"/>
                  </a:cubicBezTo>
                  <a:cubicBezTo>
                    <a:pt x="2700" y="527"/>
                    <a:pt x="2051" y="195"/>
                    <a:pt x="1358" y="7"/>
                  </a:cubicBezTo>
                  <a:cubicBezTo>
                    <a:pt x="1338" y="3"/>
                    <a:pt x="1319" y="1"/>
                    <a:pt x="1300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05" name="Google Shape;17405;p87"/>
            <p:cNvSpPr/>
            <p:nvPr/>
          </p:nvSpPr>
          <p:spPr>
            <a:xfrm>
              <a:off x="3272728" y="2192814"/>
              <a:ext cx="87820" cy="71515"/>
            </a:xfrm>
            <a:custGeom>
              <a:avLst/>
              <a:gdLst/>
              <a:ahLst/>
              <a:cxnLst/>
              <a:rect l="l" t="t" r="r" b="b"/>
              <a:pathLst>
                <a:path w="3350" h="2728" extrusionOk="0">
                  <a:moveTo>
                    <a:pt x="1280" y="1"/>
                  </a:moveTo>
                  <a:cubicBezTo>
                    <a:pt x="1179" y="1"/>
                    <a:pt x="1086" y="66"/>
                    <a:pt x="1040" y="158"/>
                  </a:cubicBezTo>
                  <a:cubicBezTo>
                    <a:pt x="968" y="288"/>
                    <a:pt x="882" y="418"/>
                    <a:pt x="780" y="533"/>
                  </a:cubicBezTo>
                  <a:cubicBezTo>
                    <a:pt x="752" y="577"/>
                    <a:pt x="708" y="620"/>
                    <a:pt x="665" y="663"/>
                  </a:cubicBezTo>
                  <a:cubicBezTo>
                    <a:pt x="506" y="793"/>
                    <a:pt x="347" y="909"/>
                    <a:pt x="160" y="995"/>
                  </a:cubicBezTo>
                  <a:cubicBezTo>
                    <a:pt x="59" y="1053"/>
                    <a:pt x="1" y="1168"/>
                    <a:pt x="15" y="1284"/>
                  </a:cubicBezTo>
                  <a:cubicBezTo>
                    <a:pt x="116" y="2020"/>
                    <a:pt x="679" y="2612"/>
                    <a:pt x="1416" y="2727"/>
                  </a:cubicBezTo>
                  <a:cubicBezTo>
                    <a:pt x="1040" y="2482"/>
                    <a:pt x="824" y="2063"/>
                    <a:pt x="853" y="1630"/>
                  </a:cubicBezTo>
                  <a:lnTo>
                    <a:pt x="853" y="1226"/>
                  </a:lnTo>
                  <a:cubicBezTo>
                    <a:pt x="910" y="1183"/>
                    <a:pt x="968" y="1140"/>
                    <a:pt x="1040" y="1082"/>
                  </a:cubicBezTo>
                  <a:cubicBezTo>
                    <a:pt x="1185" y="937"/>
                    <a:pt x="1329" y="779"/>
                    <a:pt x="1430" y="605"/>
                  </a:cubicBezTo>
                  <a:cubicBezTo>
                    <a:pt x="1964" y="779"/>
                    <a:pt x="2455" y="1039"/>
                    <a:pt x="2888" y="1399"/>
                  </a:cubicBezTo>
                  <a:cubicBezTo>
                    <a:pt x="2946" y="1443"/>
                    <a:pt x="3076" y="1573"/>
                    <a:pt x="3220" y="1703"/>
                  </a:cubicBezTo>
                  <a:cubicBezTo>
                    <a:pt x="3292" y="1544"/>
                    <a:pt x="3336" y="1371"/>
                    <a:pt x="3350" y="1197"/>
                  </a:cubicBezTo>
                  <a:cubicBezTo>
                    <a:pt x="3350" y="1111"/>
                    <a:pt x="3321" y="1024"/>
                    <a:pt x="3249" y="981"/>
                  </a:cubicBezTo>
                  <a:cubicBezTo>
                    <a:pt x="2700" y="519"/>
                    <a:pt x="2051" y="187"/>
                    <a:pt x="1358" y="14"/>
                  </a:cubicBezTo>
                  <a:cubicBezTo>
                    <a:pt x="1332" y="5"/>
                    <a:pt x="1306" y="1"/>
                    <a:pt x="1280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06" name="Google Shape;17406;p87"/>
            <p:cNvSpPr/>
            <p:nvPr/>
          </p:nvSpPr>
          <p:spPr>
            <a:xfrm>
              <a:off x="3250786" y="2303284"/>
              <a:ext cx="29544" cy="50726"/>
            </a:xfrm>
            <a:custGeom>
              <a:avLst/>
              <a:gdLst/>
              <a:ahLst/>
              <a:cxnLst/>
              <a:rect l="l" t="t" r="r" b="b"/>
              <a:pathLst>
                <a:path w="1127" h="1935" extrusionOk="0">
                  <a:moveTo>
                    <a:pt x="174" y="0"/>
                  </a:moveTo>
                  <a:cubicBezTo>
                    <a:pt x="58" y="145"/>
                    <a:pt x="1" y="332"/>
                    <a:pt x="1" y="506"/>
                  </a:cubicBezTo>
                  <a:lnTo>
                    <a:pt x="1" y="1660"/>
                  </a:lnTo>
                  <a:cubicBezTo>
                    <a:pt x="1" y="1805"/>
                    <a:pt x="131" y="1935"/>
                    <a:pt x="289" y="1935"/>
                  </a:cubicBezTo>
                  <a:lnTo>
                    <a:pt x="1127" y="1935"/>
                  </a:lnTo>
                  <a:lnTo>
                    <a:pt x="1127" y="1025"/>
                  </a:lnTo>
                  <a:cubicBezTo>
                    <a:pt x="1112" y="866"/>
                    <a:pt x="1040" y="708"/>
                    <a:pt x="910" y="592"/>
                  </a:cubicBezTo>
                  <a:lnTo>
                    <a:pt x="174" y="0"/>
                  </a:ln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07" name="Google Shape;17407;p87"/>
            <p:cNvSpPr/>
            <p:nvPr/>
          </p:nvSpPr>
          <p:spPr>
            <a:xfrm>
              <a:off x="3353339" y="2303284"/>
              <a:ext cx="29177" cy="50726"/>
            </a:xfrm>
            <a:custGeom>
              <a:avLst/>
              <a:gdLst/>
              <a:ahLst/>
              <a:cxnLst/>
              <a:rect l="l" t="t" r="r" b="b"/>
              <a:pathLst>
                <a:path w="1113" h="1935" extrusionOk="0">
                  <a:moveTo>
                    <a:pt x="939" y="0"/>
                  </a:moveTo>
                  <a:lnTo>
                    <a:pt x="203" y="592"/>
                  </a:lnTo>
                  <a:cubicBezTo>
                    <a:pt x="73" y="708"/>
                    <a:pt x="1" y="866"/>
                    <a:pt x="1" y="1025"/>
                  </a:cubicBezTo>
                  <a:lnTo>
                    <a:pt x="1" y="1935"/>
                  </a:lnTo>
                  <a:lnTo>
                    <a:pt x="838" y="1935"/>
                  </a:lnTo>
                  <a:cubicBezTo>
                    <a:pt x="982" y="1935"/>
                    <a:pt x="1112" y="1805"/>
                    <a:pt x="1112" y="1660"/>
                  </a:cubicBezTo>
                  <a:lnTo>
                    <a:pt x="1112" y="506"/>
                  </a:lnTo>
                  <a:cubicBezTo>
                    <a:pt x="1112" y="332"/>
                    <a:pt x="1054" y="145"/>
                    <a:pt x="939" y="0"/>
                  </a:cubicBez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08" name="Google Shape;17408;p87"/>
            <p:cNvSpPr/>
            <p:nvPr/>
          </p:nvSpPr>
          <p:spPr>
            <a:xfrm>
              <a:off x="3499802" y="2163636"/>
              <a:ext cx="36360" cy="79117"/>
            </a:xfrm>
            <a:custGeom>
              <a:avLst/>
              <a:gdLst/>
              <a:ahLst/>
              <a:cxnLst/>
              <a:rect l="l" t="t" r="r" b="b"/>
              <a:pathLst>
                <a:path w="1387" h="3018" extrusionOk="0">
                  <a:moveTo>
                    <a:pt x="825" y="0"/>
                  </a:moveTo>
                  <a:cubicBezTo>
                    <a:pt x="362" y="0"/>
                    <a:pt x="0" y="370"/>
                    <a:pt x="15" y="823"/>
                  </a:cubicBezTo>
                  <a:lnTo>
                    <a:pt x="15" y="1026"/>
                  </a:lnTo>
                  <a:cubicBezTo>
                    <a:pt x="0" y="1257"/>
                    <a:pt x="44" y="1502"/>
                    <a:pt x="116" y="1718"/>
                  </a:cubicBezTo>
                  <a:lnTo>
                    <a:pt x="563" y="3018"/>
                  </a:lnTo>
                  <a:lnTo>
                    <a:pt x="1386" y="3018"/>
                  </a:lnTo>
                  <a:lnTo>
                    <a:pt x="1386" y="1"/>
                  </a:lnTo>
                  <a:lnTo>
                    <a:pt x="852" y="1"/>
                  </a:lnTo>
                  <a:cubicBezTo>
                    <a:pt x="843" y="0"/>
                    <a:pt x="834" y="0"/>
                    <a:pt x="825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09" name="Google Shape;17409;p87"/>
            <p:cNvSpPr/>
            <p:nvPr/>
          </p:nvSpPr>
          <p:spPr>
            <a:xfrm>
              <a:off x="3514561" y="2156821"/>
              <a:ext cx="85933" cy="85933"/>
            </a:xfrm>
            <a:custGeom>
              <a:avLst/>
              <a:gdLst/>
              <a:ahLst/>
              <a:cxnLst/>
              <a:rect l="l" t="t" r="r" b="b"/>
              <a:pathLst>
                <a:path w="3278" h="3278" extrusionOk="0">
                  <a:moveTo>
                    <a:pt x="823" y="1"/>
                  </a:moveTo>
                  <a:cubicBezTo>
                    <a:pt x="361" y="1"/>
                    <a:pt x="0" y="362"/>
                    <a:pt x="0" y="824"/>
                  </a:cubicBezTo>
                  <a:cubicBezTo>
                    <a:pt x="0" y="1112"/>
                    <a:pt x="246" y="1358"/>
                    <a:pt x="534" y="1358"/>
                  </a:cubicBezTo>
                  <a:lnTo>
                    <a:pt x="2729" y="3278"/>
                  </a:lnTo>
                  <a:lnTo>
                    <a:pt x="3190" y="1661"/>
                  </a:lnTo>
                  <a:cubicBezTo>
                    <a:pt x="3248" y="1459"/>
                    <a:pt x="3277" y="1257"/>
                    <a:pt x="3277" y="1055"/>
                  </a:cubicBezTo>
                  <a:lnTo>
                    <a:pt x="3277" y="535"/>
                  </a:lnTo>
                  <a:cubicBezTo>
                    <a:pt x="3277" y="246"/>
                    <a:pt x="3032" y="1"/>
                    <a:pt x="2743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10" name="Google Shape;17410;p87"/>
            <p:cNvSpPr/>
            <p:nvPr/>
          </p:nvSpPr>
          <p:spPr>
            <a:xfrm>
              <a:off x="3528560" y="2264302"/>
              <a:ext cx="43150" cy="31825"/>
            </a:xfrm>
            <a:custGeom>
              <a:avLst/>
              <a:gdLst/>
              <a:ahLst/>
              <a:cxnLst/>
              <a:rect l="l" t="t" r="r" b="b"/>
              <a:pathLst>
                <a:path w="1646" h="1214" extrusionOk="0">
                  <a:moveTo>
                    <a:pt x="0" y="0"/>
                  </a:moveTo>
                  <a:lnTo>
                    <a:pt x="0" y="1213"/>
                  </a:lnTo>
                  <a:lnTo>
                    <a:pt x="1646" y="1213"/>
                  </a:lnTo>
                  <a:lnTo>
                    <a:pt x="1646" y="0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11" name="Google Shape;17411;p87"/>
            <p:cNvSpPr/>
            <p:nvPr/>
          </p:nvSpPr>
          <p:spPr>
            <a:xfrm>
              <a:off x="3528560" y="2264302"/>
              <a:ext cx="43150" cy="17538"/>
            </a:xfrm>
            <a:custGeom>
              <a:avLst/>
              <a:gdLst/>
              <a:ahLst/>
              <a:cxnLst/>
              <a:rect l="l" t="t" r="r" b="b"/>
              <a:pathLst>
                <a:path w="1646" h="669" extrusionOk="0">
                  <a:moveTo>
                    <a:pt x="0" y="0"/>
                  </a:moveTo>
                  <a:lnTo>
                    <a:pt x="0" y="506"/>
                  </a:lnTo>
                  <a:cubicBezTo>
                    <a:pt x="267" y="614"/>
                    <a:pt x="549" y="668"/>
                    <a:pt x="829" y="668"/>
                  </a:cubicBezTo>
                  <a:cubicBezTo>
                    <a:pt x="1108" y="668"/>
                    <a:pt x="1386" y="614"/>
                    <a:pt x="1646" y="506"/>
                  </a:cubicBezTo>
                  <a:lnTo>
                    <a:pt x="1646" y="0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12" name="Google Shape;17412;p87"/>
            <p:cNvSpPr/>
            <p:nvPr/>
          </p:nvSpPr>
          <p:spPr>
            <a:xfrm>
              <a:off x="3478594" y="2281709"/>
              <a:ext cx="143842" cy="72301"/>
            </a:xfrm>
            <a:custGeom>
              <a:avLst/>
              <a:gdLst/>
              <a:ahLst/>
              <a:cxnLst/>
              <a:rect l="l" t="t" r="r" b="b"/>
              <a:pathLst>
                <a:path w="5487" h="2758" extrusionOk="0">
                  <a:moveTo>
                    <a:pt x="1921" y="0"/>
                  </a:moveTo>
                  <a:lnTo>
                    <a:pt x="593" y="376"/>
                  </a:lnTo>
                  <a:cubicBezTo>
                    <a:pt x="246" y="477"/>
                    <a:pt x="1" y="794"/>
                    <a:pt x="1" y="1170"/>
                  </a:cubicBezTo>
                  <a:lnTo>
                    <a:pt x="1" y="2483"/>
                  </a:lnTo>
                  <a:cubicBezTo>
                    <a:pt x="1" y="2642"/>
                    <a:pt x="116" y="2758"/>
                    <a:pt x="275" y="2758"/>
                  </a:cubicBezTo>
                  <a:lnTo>
                    <a:pt x="5212" y="2758"/>
                  </a:lnTo>
                  <a:cubicBezTo>
                    <a:pt x="5356" y="2758"/>
                    <a:pt x="5486" y="2642"/>
                    <a:pt x="5486" y="2483"/>
                  </a:cubicBezTo>
                  <a:lnTo>
                    <a:pt x="5486" y="1170"/>
                  </a:lnTo>
                  <a:cubicBezTo>
                    <a:pt x="5472" y="794"/>
                    <a:pt x="5226" y="477"/>
                    <a:pt x="4880" y="376"/>
                  </a:cubicBezTo>
                  <a:lnTo>
                    <a:pt x="3552" y="0"/>
                  </a:lnTo>
                  <a:lnTo>
                    <a:pt x="2744" y="549"/>
                  </a:lnTo>
                  <a:lnTo>
                    <a:pt x="192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13" name="Google Shape;17413;p87"/>
            <p:cNvSpPr/>
            <p:nvPr/>
          </p:nvSpPr>
          <p:spPr>
            <a:xfrm>
              <a:off x="3542926" y="2296101"/>
              <a:ext cx="14418" cy="57909"/>
            </a:xfrm>
            <a:custGeom>
              <a:avLst/>
              <a:gdLst/>
              <a:ahLst/>
              <a:cxnLst/>
              <a:rect l="l" t="t" r="r" b="b"/>
              <a:pathLst>
                <a:path w="550" h="2209" extrusionOk="0">
                  <a:moveTo>
                    <a:pt x="145" y="0"/>
                  </a:moveTo>
                  <a:lnTo>
                    <a:pt x="1" y="2209"/>
                  </a:lnTo>
                  <a:lnTo>
                    <a:pt x="549" y="2209"/>
                  </a:lnTo>
                  <a:lnTo>
                    <a:pt x="419" y="0"/>
                  </a:ln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14" name="Google Shape;17414;p87"/>
            <p:cNvSpPr/>
            <p:nvPr/>
          </p:nvSpPr>
          <p:spPr>
            <a:xfrm>
              <a:off x="3507352" y="2192394"/>
              <a:ext cx="85933" cy="79117"/>
            </a:xfrm>
            <a:custGeom>
              <a:avLst/>
              <a:gdLst/>
              <a:ahLst/>
              <a:cxnLst/>
              <a:rect l="l" t="t" r="r" b="b"/>
              <a:pathLst>
                <a:path w="3278" h="3018" extrusionOk="0">
                  <a:moveTo>
                    <a:pt x="1055" y="1"/>
                  </a:moveTo>
                  <a:cubicBezTo>
                    <a:pt x="896" y="1"/>
                    <a:pt x="752" y="58"/>
                    <a:pt x="651" y="174"/>
                  </a:cubicBezTo>
                  <a:lnTo>
                    <a:pt x="160" y="665"/>
                  </a:lnTo>
                  <a:cubicBezTo>
                    <a:pt x="59" y="766"/>
                    <a:pt x="1" y="910"/>
                    <a:pt x="1" y="1055"/>
                  </a:cubicBezTo>
                  <a:lnTo>
                    <a:pt x="1" y="1372"/>
                  </a:lnTo>
                  <a:cubicBezTo>
                    <a:pt x="1" y="2282"/>
                    <a:pt x="737" y="3018"/>
                    <a:pt x="1647" y="3018"/>
                  </a:cubicBezTo>
                  <a:cubicBezTo>
                    <a:pt x="2542" y="3018"/>
                    <a:pt x="3278" y="2282"/>
                    <a:pt x="3278" y="1372"/>
                  </a:cubicBezTo>
                  <a:lnTo>
                    <a:pt x="3278" y="1026"/>
                  </a:lnTo>
                  <a:cubicBezTo>
                    <a:pt x="3278" y="881"/>
                    <a:pt x="3220" y="737"/>
                    <a:pt x="3119" y="636"/>
                  </a:cubicBezTo>
                  <a:cubicBezTo>
                    <a:pt x="2700" y="217"/>
                    <a:pt x="1921" y="30"/>
                    <a:pt x="1055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15" name="Google Shape;17415;p87"/>
            <p:cNvSpPr/>
            <p:nvPr/>
          </p:nvSpPr>
          <p:spPr>
            <a:xfrm>
              <a:off x="3506985" y="2192394"/>
              <a:ext cx="86300" cy="77229"/>
            </a:xfrm>
            <a:custGeom>
              <a:avLst/>
              <a:gdLst/>
              <a:ahLst/>
              <a:cxnLst/>
              <a:rect l="l" t="t" r="r" b="b"/>
              <a:pathLst>
                <a:path w="3292" h="2946" extrusionOk="0">
                  <a:moveTo>
                    <a:pt x="1054" y="1"/>
                  </a:moveTo>
                  <a:cubicBezTo>
                    <a:pt x="910" y="1"/>
                    <a:pt x="766" y="58"/>
                    <a:pt x="665" y="160"/>
                  </a:cubicBezTo>
                  <a:lnTo>
                    <a:pt x="174" y="665"/>
                  </a:lnTo>
                  <a:cubicBezTo>
                    <a:pt x="58" y="766"/>
                    <a:pt x="0" y="896"/>
                    <a:pt x="0" y="1040"/>
                  </a:cubicBezTo>
                  <a:lnTo>
                    <a:pt x="0" y="1372"/>
                  </a:lnTo>
                  <a:cubicBezTo>
                    <a:pt x="15" y="2108"/>
                    <a:pt x="491" y="2743"/>
                    <a:pt x="1199" y="2946"/>
                  </a:cubicBezTo>
                  <a:cubicBezTo>
                    <a:pt x="953" y="2657"/>
                    <a:pt x="838" y="2296"/>
                    <a:pt x="838" y="1921"/>
                  </a:cubicBezTo>
                  <a:lnTo>
                    <a:pt x="838" y="1127"/>
                  </a:lnTo>
                  <a:lnTo>
                    <a:pt x="823" y="1127"/>
                  </a:lnTo>
                  <a:cubicBezTo>
                    <a:pt x="823" y="825"/>
                    <a:pt x="1070" y="576"/>
                    <a:pt x="1367" y="576"/>
                  </a:cubicBezTo>
                  <a:cubicBezTo>
                    <a:pt x="1383" y="576"/>
                    <a:pt x="1399" y="577"/>
                    <a:pt x="1415" y="578"/>
                  </a:cubicBezTo>
                  <a:cubicBezTo>
                    <a:pt x="1964" y="607"/>
                    <a:pt x="2787" y="708"/>
                    <a:pt x="3292" y="939"/>
                  </a:cubicBezTo>
                  <a:cubicBezTo>
                    <a:pt x="3277" y="824"/>
                    <a:pt x="3220" y="708"/>
                    <a:pt x="3133" y="636"/>
                  </a:cubicBezTo>
                  <a:cubicBezTo>
                    <a:pt x="2714" y="217"/>
                    <a:pt x="1935" y="30"/>
                    <a:pt x="1054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16" name="Google Shape;17416;p87"/>
            <p:cNvSpPr/>
            <p:nvPr/>
          </p:nvSpPr>
          <p:spPr>
            <a:xfrm>
              <a:off x="3478594" y="2299876"/>
              <a:ext cx="28784" cy="54134"/>
            </a:xfrm>
            <a:custGeom>
              <a:avLst/>
              <a:gdLst/>
              <a:ahLst/>
              <a:cxnLst/>
              <a:rect l="l" t="t" r="r" b="b"/>
              <a:pathLst>
                <a:path w="1098" h="2065" extrusionOk="0">
                  <a:moveTo>
                    <a:pt x="145" y="0"/>
                  </a:moveTo>
                  <a:cubicBezTo>
                    <a:pt x="44" y="145"/>
                    <a:pt x="1" y="304"/>
                    <a:pt x="1" y="477"/>
                  </a:cubicBezTo>
                  <a:lnTo>
                    <a:pt x="1" y="1790"/>
                  </a:lnTo>
                  <a:cubicBezTo>
                    <a:pt x="1" y="1935"/>
                    <a:pt x="116" y="2065"/>
                    <a:pt x="275" y="2065"/>
                  </a:cubicBezTo>
                  <a:lnTo>
                    <a:pt x="1083" y="2065"/>
                  </a:lnTo>
                  <a:lnTo>
                    <a:pt x="1083" y="1285"/>
                  </a:lnTo>
                  <a:lnTo>
                    <a:pt x="1098" y="1285"/>
                  </a:lnTo>
                  <a:cubicBezTo>
                    <a:pt x="1098" y="1069"/>
                    <a:pt x="1011" y="866"/>
                    <a:pt x="853" y="708"/>
                  </a:cubicBezTo>
                  <a:lnTo>
                    <a:pt x="145" y="0"/>
                  </a:lnTo>
                  <a:close/>
                </a:path>
              </a:pathLst>
            </a:custGeom>
            <a:solidFill>
              <a:srgbClr val="8EA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17" name="Google Shape;17417;p87"/>
            <p:cNvSpPr/>
            <p:nvPr/>
          </p:nvSpPr>
          <p:spPr>
            <a:xfrm>
              <a:off x="3593258" y="2299876"/>
              <a:ext cx="28784" cy="54134"/>
            </a:xfrm>
            <a:custGeom>
              <a:avLst/>
              <a:gdLst/>
              <a:ahLst/>
              <a:cxnLst/>
              <a:rect l="l" t="t" r="r" b="b"/>
              <a:pathLst>
                <a:path w="1098" h="2065" extrusionOk="0">
                  <a:moveTo>
                    <a:pt x="954" y="0"/>
                  </a:moveTo>
                  <a:lnTo>
                    <a:pt x="246" y="708"/>
                  </a:lnTo>
                  <a:cubicBezTo>
                    <a:pt x="87" y="866"/>
                    <a:pt x="1" y="1069"/>
                    <a:pt x="1" y="1285"/>
                  </a:cubicBezTo>
                  <a:lnTo>
                    <a:pt x="1" y="2065"/>
                  </a:lnTo>
                  <a:lnTo>
                    <a:pt x="824" y="2065"/>
                  </a:lnTo>
                  <a:cubicBezTo>
                    <a:pt x="982" y="2065"/>
                    <a:pt x="1098" y="1935"/>
                    <a:pt x="1098" y="1790"/>
                  </a:cubicBezTo>
                  <a:lnTo>
                    <a:pt x="1098" y="477"/>
                  </a:lnTo>
                  <a:cubicBezTo>
                    <a:pt x="1098" y="304"/>
                    <a:pt x="1040" y="145"/>
                    <a:pt x="954" y="0"/>
                  </a:cubicBezTo>
                  <a:close/>
                </a:path>
              </a:pathLst>
            </a:custGeom>
            <a:solidFill>
              <a:srgbClr val="8EA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18" name="Google Shape;17418;p87"/>
            <p:cNvSpPr/>
            <p:nvPr/>
          </p:nvSpPr>
          <p:spPr>
            <a:xfrm>
              <a:off x="3542926" y="2296101"/>
              <a:ext cx="14418" cy="14392"/>
            </a:xfrm>
            <a:custGeom>
              <a:avLst/>
              <a:gdLst/>
              <a:ahLst/>
              <a:cxnLst/>
              <a:rect l="l" t="t" r="r" b="b"/>
              <a:pathLst>
                <a:path w="550" h="549" extrusionOk="0">
                  <a:moveTo>
                    <a:pt x="1" y="0"/>
                  </a:moveTo>
                  <a:lnTo>
                    <a:pt x="1" y="433"/>
                  </a:lnTo>
                  <a:cubicBezTo>
                    <a:pt x="1" y="491"/>
                    <a:pt x="59" y="549"/>
                    <a:pt x="116" y="549"/>
                  </a:cubicBezTo>
                  <a:lnTo>
                    <a:pt x="434" y="549"/>
                  </a:lnTo>
                  <a:cubicBezTo>
                    <a:pt x="506" y="549"/>
                    <a:pt x="549" y="491"/>
                    <a:pt x="549" y="433"/>
                  </a:cubicBezTo>
                  <a:lnTo>
                    <a:pt x="549" y="0"/>
                  </a:ln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19" name="Google Shape;17419;p87"/>
            <p:cNvSpPr/>
            <p:nvPr/>
          </p:nvSpPr>
          <p:spPr>
            <a:xfrm>
              <a:off x="3520984" y="2276125"/>
              <a:ext cx="29544" cy="30226"/>
            </a:xfrm>
            <a:custGeom>
              <a:avLst/>
              <a:gdLst/>
              <a:ahLst/>
              <a:cxnLst/>
              <a:rect l="l" t="t" r="r" b="b"/>
              <a:pathLst>
                <a:path w="1127" h="1153" extrusionOk="0">
                  <a:moveTo>
                    <a:pt x="260" y="1"/>
                  </a:moveTo>
                  <a:cubicBezTo>
                    <a:pt x="222" y="1"/>
                    <a:pt x="186" y="20"/>
                    <a:pt x="159" y="55"/>
                  </a:cubicBezTo>
                  <a:lnTo>
                    <a:pt x="1" y="300"/>
                  </a:lnTo>
                  <a:lnTo>
                    <a:pt x="405" y="1065"/>
                  </a:lnTo>
                  <a:cubicBezTo>
                    <a:pt x="442" y="1121"/>
                    <a:pt x="503" y="1153"/>
                    <a:pt x="562" y="1153"/>
                  </a:cubicBezTo>
                  <a:cubicBezTo>
                    <a:pt x="594" y="1153"/>
                    <a:pt x="625" y="1143"/>
                    <a:pt x="650" y="1123"/>
                  </a:cubicBezTo>
                  <a:lnTo>
                    <a:pt x="1127" y="762"/>
                  </a:lnTo>
                  <a:lnTo>
                    <a:pt x="333" y="26"/>
                  </a:lnTo>
                  <a:cubicBezTo>
                    <a:pt x="310" y="9"/>
                    <a:pt x="285" y="1"/>
                    <a:pt x="260" y="1"/>
                  </a:cubicBezTo>
                  <a:close/>
                </a:path>
              </a:pathLst>
            </a:custGeom>
            <a:solidFill>
              <a:srgbClr val="8EA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20" name="Google Shape;17420;p87"/>
            <p:cNvSpPr/>
            <p:nvPr/>
          </p:nvSpPr>
          <p:spPr>
            <a:xfrm>
              <a:off x="3550502" y="2276125"/>
              <a:ext cx="29177" cy="30226"/>
            </a:xfrm>
            <a:custGeom>
              <a:avLst/>
              <a:gdLst/>
              <a:ahLst/>
              <a:cxnLst/>
              <a:rect l="l" t="t" r="r" b="b"/>
              <a:pathLst>
                <a:path w="1113" h="1153" extrusionOk="0">
                  <a:moveTo>
                    <a:pt x="852" y="1"/>
                  </a:moveTo>
                  <a:cubicBezTo>
                    <a:pt x="828" y="1"/>
                    <a:pt x="803" y="9"/>
                    <a:pt x="780" y="26"/>
                  </a:cubicBezTo>
                  <a:lnTo>
                    <a:pt x="1" y="762"/>
                  </a:lnTo>
                  <a:lnTo>
                    <a:pt x="463" y="1123"/>
                  </a:lnTo>
                  <a:cubicBezTo>
                    <a:pt x="488" y="1143"/>
                    <a:pt x="519" y="1153"/>
                    <a:pt x="551" y="1153"/>
                  </a:cubicBezTo>
                  <a:cubicBezTo>
                    <a:pt x="609" y="1153"/>
                    <a:pt x="671" y="1121"/>
                    <a:pt x="708" y="1065"/>
                  </a:cubicBezTo>
                  <a:lnTo>
                    <a:pt x="1112" y="300"/>
                  </a:lnTo>
                  <a:lnTo>
                    <a:pt x="953" y="55"/>
                  </a:lnTo>
                  <a:cubicBezTo>
                    <a:pt x="927" y="20"/>
                    <a:pt x="890" y="1"/>
                    <a:pt x="852" y="1"/>
                  </a:cubicBezTo>
                  <a:close/>
                </a:path>
              </a:pathLst>
            </a:custGeom>
            <a:solidFill>
              <a:srgbClr val="8EA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21" name="Google Shape;17421;p87"/>
            <p:cNvSpPr/>
            <p:nvPr/>
          </p:nvSpPr>
          <p:spPr>
            <a:xfrm>
              <a:off x="3310582" y="1982386"/>
              <a:ext cx="203612" cy="175169"/>
            </a:xfrm>
            <a:custGeom>
              <a:avLst/>
              <a:gdLst/>
              <a:ahLst/>
              <a:cxnLst/>
              <a:rect l="l" t="t" r="r" b="b"/>
              <a:pathLst>
                <a:path w="7767" h="6682" extrusionOk="0">
                  <a:moveTo>
                    <a:pt x="693" y="0"/>
                  </a:moveTo>
                  <a:cubicBezTo>
                    <a:pt x="318" y="0"/>
                    <a:pt x="0" y="303"/>
                    <a:pt x="0" y="693"/>
                  </a:cubicBezTo>
                  <a:lnTo>
                    <a:pt x="0" y="4331"/>
                  </a:lnTo>
                  <a:cubicBezTo>
                    <a:pt x="0" y="4706"/>
                    <a:pt x="318" y="5024"/>
                    <a:pt x="693" y="5024"/>
                  </a:cubicBezTo>
                  <a:lnTo>
                    <a:pt x="3205" y="5024"/>
                  </a:lnTo>
                  <a:lnTo>
                    <a:pt x="2815" y="6539"/>
                  </a:lnTo>
                  <a:cubicBezTo>
                    <a:pt x="2794" y="6614"/>
                    <a:pt x="2860" y="6681"/>
                    <a:pt x="2931" y="6681"/>
                  </a:cubicBezTo>
                  <a:cubicBezTo>
                    <a:pt x="2956" y="6681"/>
                    <a:pt x="2981" y="6673"/>
                    <a:pt x="3003" y="6655"/>
                  </a:cubicBezTo>
                  <a:lnTo>
                    <a:pt x="5255" y="5024"/>
                  </a:lnTo>
                  <a:lnTo>
                    <a:pt x="7088" y="5024"/>
                  </a:lnTo>
                  <a:cubicBezTo>
                    <a:pt x="7464" y="5024"/>
                    <a:pt x="7767" y="4706"/>
                    <a:pt x="7767" y="4331"/>
                  </a:cubicBezTo>
                  <a:lnTo>
                    <a:pt x="7767" y="679"/>
                  </a:lnTo>
                  <a:cubicBezTo>
                    <a:pt x="7767" y="303"/>
                    <a:pt x="7464" y="0"/>
                    <a:pt x="7074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22" name="Google Shape;17422;p87"/>
            <p:cNvSpPr/>
            <p:nvPr/>
          </p:nvSpPr>
          <p:spPr>
            <a:xfrm>
              <a:off x="3345396" y="2012192"/>
              <a:ext cx="33844" cy="11875"/>
            </a:xfrm>
            <a:custGeom>
              <a:avLst/>
              <a:gdLst/>
              <a:ahLst/>
              <a:cxnLst/>
              <a:rect l="l" t="t" r="r" b="b"/>
              <a:pathLst>
                <a:path w="1291" h="453" extrusionOk="0">
                  <a:moveTo>
                    <a:pt x="1006" y="1"/>
                  </a:moveTo>
                  <a:cubicBezTo>
                    <a:pt x="994" y="1"/>
                    <a:pt x="981" y="2"/>
                    <a:pt x="968" y="3"/>
                  </a:cubicBezTo>
                  <a:lnTo>
                    <a:pt x="275" y="3"/>
                  </a:lnTo>
                  <a:cubicBezTo>
                    <a:pt x="1" y="18"/>
                    <a:pt x="1" y="422"/>
                    <a:pt x="275" y="451"/>
                  </a:cubicBezTo>
                  <a:lnTo>
                    <a:pt x="968" y="451"/>
                  </a:lnTo>
                  <a:cubicBezTo>
                    <a:pt x="977" y="452"/>
                    <a:pt x="985" y="452"/>
                    <a:pt x="994" y="452"/>
                  </a:cubicBezTo>
                  <a:cubicBezTo>
                    <a:pt x="1287" y="452"/>
                    <a:pt x="1291" y="1"/>
                    <a:pt x="1006" y="1"/>
                  </a:cubicBez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23" name="Google Shape;17423;p87"/>
            <p:cNvSpPr/>
            <p:nvPr/>
          </p:nvSpPr>
          <p:spPr>
            <a:xfrm>
              <a:off x="3387025" y="2012192"/>
              <a:ext cx="93640" cy="11875"/>
            </a:xfrm>
            <a:custGeom>
              <a:avLst/>
              <a:gdLst/>
              <a:ahLst/>
              <a:cxnLst/>
              <a:rect l="l" t="t" r="r" b="b"/>
              <a:pathLst>
                <a:path w="3572" h="453" extrusionOk="0">
                  <a:moveTo>
                    <a:pt x="3287" y="1"/>
                  </a:moveTo>
                  <a:cubicBezTo>
                    <a:pt x="3274" y="1"/>
                    <a:pt x="3262" y="2"/>
                    <a:pt x="3248" y="3"/>
                  </a:cubicBezTo>
                  <a:lnTo>
                    <a:pt x="289" y="3"/>
                  </a:lnTo>
                  <a:cubicBezTo>
                    <a:pt x="0" y="18"/>
                    <a:pt x="0" y="422"/>
                    <a:pt x="289" y="451"/>
                  </a:cubicBezTo>
                  <a:lnTo>
                    <a:pt x="3248" y="451"/>
                  </a:lnTo>
                  <a:cubicBezTo>
                    <a:pt x="3257" y="452"/>
                    <a:pt x="3266" y="452"/>
                    <a:pt x="3275" y="452"/>
                  </a:cubicBezTo>
                  <a:cubicBezTo>
                    <a:pt x="3568" y="452"/>
                    <a:pt x="3572" y="1"/>
                    <a:pt x="3287" y="1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24" name="Google Shape;17424;p87"/>
            <p:cNvSpPr/>
            <p:nvPr/>
          </p:nvSpPr>
          <p:spPr>
            <a:xfrm>
              <a:off x="3344111" y="2042104"/>
              <a:ext cx="136554" cy="11849"/>
            </a:xfrm>
            <a:custGeom>
              <a:avLst/>
              <a:gdLst/>
              <a:ahLst/>
              <a:cxnLst/>
              <a:rect l="l" t="t" r="r" b="b"/>
              <a:pathLst>
                <a:path w="5209" h="452" extrusionOk="0">
                  <a:moveTo>
                    <a:pt x="286" y="0"/>
                  </a:moveTo>
                  <a:cubicBezTo>
                    <a:pt x="1" y="0"/>
                    <a:pt x="5" y="452"/>
                    <a:pt x="298" y="452"/>
                  </a:cubicBezTo>
                  <a:cubicBezTo>
                    <a:pt x="306" y="452"/>
                    <a:pt x="315" y="451"/>
                    <a:pt x="324" y="450"/>
                  </a:cubicBezTo>
                  <a:lnTo>
                    <a:pt x="4885" y="450"/>
                  </a:lnTo>
                  <a:cubicBezTo>
                    <a:pt x="4894" y="451"/>
                    <a:pt x="4903" y="452"/>
                    <a:pt x="4912" y="452"/>
                  </a:cubicBezTo>
                  <a:cubicBezTo>
                    <a:pt x="5205" y="452"/>
                    <a:pt x="5209" y="0"/>
                    <a:pt x="4924" y="0"/>
                  </a:cubicBezTo>
                  <a:cubicBezTo>
                    <a:pt x="4911" y="0"/>
                    <a:pt x="4899" y="1"/>
                    <a:pt x="4885" y="3"/>
                  </a:cubicBezTo>
                  <a:lnTo>
                    <a:pt x="324" y="3"/>
                  </a:lnTo>
                  <a:cubicBezTo>
                    <a:pt x="311" y="1"/>
                    <a:pt x="298" y="0"/>
                    <a:pt x="286" y="0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25" name="Google Shape;17425;p87"/>
            <p:cNvSpPr/>
            <p:nvPr/>
          </p:nvSpPr>
          <p:spPr>
            <a:xfrm>
              <a:off x="3345396" y="2072041"/>
              <a:ext cx="93640" cy="11797"/>
            </a:xfrm>
            <a:custGeom>
              <a:avLst/>
              <a:gdLst/>
              <a:ahLst/>
              <a:cxnLst/>
              <a:rect l="l" t="t" r="r" b="b"/>
              <a:pathLst>
                <a:path w="3572" h="450" extrusionOk="0">
                  <a:moveTo>
                    <a:pt x="3275" y="0"/>
                  </a:moveTo>
                  <a:cubicBezTo>
                    <a:pt x="3267" y="0"/>
                    <a:pt x="3258" y="0"/>
                    <a:pt x="3249" y="1"/>
                  </a:cubicBezTo>
                  <a:lnTo>
                    <a:pt x="275" y="1"/>
                  </a:lnTo>
                  <a:cubicBezTo>
                    <a:pt x="1" y="16"/>
                    <a:pt x="1" y="434"/>
                    <a:pt x="275" y="449"/>
                  </a:cubicBezTo>
                  <a:lnTo>
                    <a:pt x="3249" y="449"/>
                  </a:lnTo>
                  <a:cubicBezTo>
                    <a:pt x="3258" y="450"/>
                    <a:pt x="3267" y="450"/>
                    <a:pt x="3275" y="450"/>
                  </a:cubicBezTo>
                  <a:cubicBezTo>
                    <a:pt x="3572" y="450"/>
                    <a:pt x="3572" y="0"/>
                    <a:pt x="3275" y="0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26" name="Google Shape;17426;p87"/>
            <p:cNvSpPr/>
            <p:nvPr/>
          </p:nvSpPr>
          <p:spPr>
            <a:xfrm>
              <a:off x="3445904" y="2072041"/>
              <a:ext cx="34761" cy="11797"/>
            </a:xfrm>
            <a:custGeom>
              <a:avLst/>
              <a:gdLst/>
              <a:ahLst/>
              <a:cxnLst/>
              <a:rect l="l" t="t" r="r" b="b"/>
              <a:pathLst>
                <a:path w="1326" h="450" extrusionOk="0">
                  <a:moveTo>
                    <a:pt x="297" y="0"/>
                  </a:moveTo>
                  <a:cubicBezTo>
                    <a:pt x="1" y="0"/>
                    <a:pt x="1" y="450"/>
                    <a:pt x="297" y="450"/>
                  </a:cubicBezTo>
                  <a:cubicBezTo>
                    <a:pt x="306" y="450"/>
                    <a:pt x="315" y="450"/>
                    <a:pt x="324" y="449"/>
                  </a:cubicBezTo>
                  <a:lnTo>
                    <a:pt x="1002" y="449"/>
                  </a:lnTo>
                  <a:cubicBezTo>
                    <a:pt x="1012" y="450"/>
                    <a:pt x="1021" y="450"/>
                    <a:pt x="1029" y="450"/>
                  </a:cubicBezTo>
                  <a:cubicBezTo>
                    <a:pt x="1325" y="450"/>
                    <a:pt x="1325" y="0"/>
                    <a:pt x="1029" y="0"/>
                  </a:cubicBezTo>
                  <a:cubicBezTo>
                    <a:pt x="1021" y="0"/>
                    <a:pt x="1012" y="0"/>
                    <a:pt x="1002" y="1"/>
                  </a:cubicBezTo>
                  <a:lnTo>
                    <a:pt x="324" y="1"/>
                  </a:lnTo>
                  <a:cubicBezTo>
                    <a:pt x="315" y="0"/>
                    <a:pt x="306" y="0"/>
                    <a:pt x="297" y="0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427" name="Google Shape;17427;p87"/>
          <p:cNvGrpSpPr/>
          <p:nvPr/>
        </p:nvGrpSpPr>
        <p:grpSpPr>
          <a:xfrm>
            <a:off x="1342386" y="2916322"/>
            <a:ext cx="373538" cy="331515"/>
            <a:chOff x="1342386" y="2916322"/>
            <a:chExt cx="373538" cy="331515"/>
          </a:xfrm>
        </p:grpSpPr>
        <p:sp>
          <p:nvSpPr>
            <p:cNvPr id="17428" name="Google Shape;17428;p87"/>
            <p:cNvSpPr/>
            <p:nvPr/>
          </p:nvSpPr>
          <p:spPr>
            <a:xfrm>
              <a:off x="1499047" y="2916322"/>
              <a:ext cx="216877" cy="180910"/>
            </a:xfrm>
            <a:custGeom>
              <a:avLst/>
              <a:gdLst/>
              <a:ahLst/>
              <a:cxnLst/>
              <a:rect l="l" t="t" r="r" b="b"/>
              <a:pathLst>
                <a:path w="8273" h="6901" extrusionOk="0">
                  <a:moveTo>
                    <a:pt x="463" y="1"/>
                  </a:moveTo>
                  <a:cubicBezTo>
                    <a:pt x="203" y="1"/>
                    <a:pt x="1" y="203"/>
                    <a:pt x="1" y="463"/>
                  </a:cubicBezTo>
                  <a:lnTo>
                    <a:pt x="1" y="6439"/>
                  </a:lnTo>
                  <a:cubicBezTo>
                    <a:pt x="1" y="6699"/>
                    <a:pt x="203" y="6901"/>
                    <a:pt x="463" y="6901"/>
                  </a:cubicBezTo>
                  <a:lnTo>
                    <a:pt x="7811" y="6901"/>
                  </a:lnTo>
                  <a:cubicBezTo>
                    <a:pt x="8070" y="6901"/>
                    <a:pt x="8272" y="6699"/>
                    <a:pt x="8272" y="6439"/>
                  </a:cubicBezTo>
                  <a:lnTo>
                    <a:pt x="8272" y="463"/>
                  </a:lnTo>
                  <a:cubicBezTo>
                    <a:pt x="8272" y="203"/>
                    <a:pt x="8070" y="1"/>
                    <a:pt x="7811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29" name="Google Shape;17429;p87"/>
            <p:cNvSpPr/>
            <p:nvPr/>
          </p:nvSpPr>
          <p:spPr>
            <a:xfrm>
              <a:off x="1342386" y="3060137"/>
              <a:ext cx="217244" cy="187699"/>
            </a:xfrm>
            <a:custGeom>
              <a:avLst/>
              <a:gdLst/>
              <a:ahLst/>
              <a:cxnLst/>
              <a:rect l="l" t="t" r="r" b="b"/>
              <a:pathLst>
                <a:path w="8287" h="7160" extrusionOk="0">
                  <a:moveTo>
                    <a:pt x="8104" y="0"/>
                  </a:moveTo>
                  <a:cubicBezTo>
                    <a:pt x="8063" y="0"/>
                    <a:pt x="8020" y="14"/>
                    <a:pt x="7983" y="43"/>
                  </a:cubicBezTo>
                  <a:lnTo>
                    <a:pt x="3812" y="4042"/>
                  </a:lnTo>
                  <a:cubicBezTo>
                    <a:pt x="3725" y="4129"/>
                    <a:pt x="3610" y="4172"/>
                    <a:pt x="3494" y="4172"/>
                  </a:cubicBezTo>
                  <a:lnTo>
                    <a:pt x="3436" y="4172"/>
                  </a:lnTo>
                  <a:cubicBezTo>
                    <a:pt x="3191" y="4172"/>
                    <a:pt x="2989" y="3970"/>
                    <a:pt x="2989" y="3710"/>
                  </a:cubicBezTo>
                  <a:lnTo>
                    <a:pt x="2989" y="3479"/>
                  </a:lnTo>
                  <a:lnTo>
                    <a:pt x="1603" y="3479"/>
                  </a:lnTo>
                  <a:lnTo>
                    <a:pt x="1603" y="3710"/>
                  </a:lnTo>
                  <a:cubicBezTo>
                    <a:pt x="1603" y="3912"/>
                    <a:pt x="1473" y="4100"/>
                    <a:pt x="1271" y="4157"/>
                  </a:cubicBezTo>
                  <a:lnTo>
                    <a:pt x="506" y="4374"/>
                  </a:lnTo>
                  <a:cubicBezTo>
                    <a:pt x="203" y="4461"/>
                    <a:pt x="1" y="4735"/>
                    <a:pt x="1" y="5038"/>
                  </a:cubicBezTo>
                  <a:lnTo>
                    <a:pt x="1" y="6929"/>
                  </a:lnTo>
                  <a:cubicBezTo>
                    <a:pt x="1" y="7059"/>
                    <a:pt x="102" y="7160"/>
                    <a:pt x="232" y="7160"/>
                  </a:cubicBezTo>
                  <a:lnTo>
                    <a:pt x="3451" y="7160"/>
                  </a:lnTo>
                  <a:cubicBezTo>
                    <a:pt x="3581" y="7160"/>
                    <a:pt x="3682" y="7059"/>
                    <a:pt x="3682" y="6929"/>
                  </a:cubicBezTo>
                  <a:lnTo>
                    <a:pt x="3682" y="5933"/>
                  </a:lnTo>
                  <a:cubicBezTo>
                    <a:pt x="3682" y="5688"/>
                    <a:pt x="3768" y="5457"/>
                    <a:pt x="3942" y="5283"/>
                  </a:cubicBezTo>
                  <a:lnTo>
                    <a:pt x="7854" y="1371"/>
                  </a:lnTo>
                  <a:cubicBezTo>
                    <a:pt x="7969" y="1256"/>
                    <a:pt x="8027" y="1083"/>
                    <a:pt x="7983" y="938"/>
                  </a:cubicBezTo>
                  <a:lnTo>
                    <a:pt x="7897" y="606"/>
                  </a:lnTo>
                  <a:lnTo>
                    <a:pt x="8229" y="289"/>
                  </a:lnTo>
                  <a:cubicBezTo>
                    <a:pt x="8287" y="217"/>
                    <a:pt x="8287" y="115"/>
                    <a:pt x="8214" y="43"/>
                  </a:cubicBezTo>
                  <a:cubicBezTo>
                    <a:pt x="8186" y="14"/>
                    <a:pt x="8146" y="0"/>
                    <a:pt x="8104" y="0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30" name="Google Shape;17430;p87"/>
            <p:cNvSpPr/>
            <p:nvPr/>
          </p:nvSpPr>
          <p:spPr>
            <a:xfrm>
              <a:off x="1382128" y="3151706"/>
              <a:ext cx="41262" cy="18193"/>
            </a:xfrm>
            <a:custGeom>
              <a:avLst/>
              <a:gdLst/>
              <a:ahLst/>
              <a:cxnLst/>
              <a:rect l="l" t="t" r="r" b="b"/>
              <a:pathLst>
                <a:path w="1574" h="694" extrusionOk="0">
                  <a:moveTo>
                    <a:pt x="101" y="0"/>
                  </a:moveTo>
                  <a:lnTo>
                    <a:pt x="101" y="231"/>
                  </a:lnTo>
                  <a:cubicBezTo>
                    <a:pt x="101" y="332"/>
                    <a:pt x="58" y="419"/>
                    <a:pt x="0" y="506"/>
                  </a:cubicBezTo>
                  <a:cubicBezTo>
                    <a:pt x="246" y="621"/>
                    <a:pt x="520" y="679"/>
                    <a:pt x="794" y="693"/>
                  </a:cubicBezTo>
                  <a:cubicBezTo>
                    <a:pt x="1054" y="679"/>
                    <a:pt x="1328" y="621"/>
                    <a:pt x="1574" y="506"/>
                  </a:cubicBezTo>
                  <a:cubicBezTo>
                    <a:pt x="1516" y="419"/>
                    <a:pt x="1473" y="332"/>
                    <a:pt x="1473" y="231"/>
                  </a:cubicBezTo>
                  <a:lnTo>
                    <a:pt x="1473" y="0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31" name="Google Shape;17431;p87"/>
            <p:cNvSpPr/>
            <p:nvPr/>
          </p:nvSpPr>
          <p:spPr>
            <a:xfrm>
              <a:off x="1360186" y="3066927"/>
              <a:ext cx="29911" cy="66272"/>
            </a:xfrm>
            <a:custGeom>
              <a:avLst/>
              <a:gdLst/>
              <a:ahLst/>
              <a:cxnLst/>
              <a:rect l="l" t="t" r="r" b="b"/>
              <a:pathLst>
                <a:path w="1141" h="2528" extrusionOk="0">
                  <a:moveTo>
                    <a:pt x="679" y="1"/>
                  </a:moveTo>
                  <a:cubicBezTo>
                    <a:pt x="303" y="1"/>
                    <a:pt x="0" y="318"/>
                    <a:pt x="0" y="694"/>
                  </a:cubicBezTo>
                  <a:lnTo>
                    <a:pt x="0" y="853"/>
                  </a:lnTo>
                  <a:cubicBezTo>
                    <a:pt x="0" y="1055"/>
                    <a:pt x="29" y="1242"/>
                    <a:pt x="101" y="1430"/>
                  </a:cubicBezTo>
                  <a:lnTo>
                    <a:pt x="462" y="2527"/>
                  </a:lnTo>
                  <a:lnTo>
                    <a:pt x="1141" y="2527"/>
                  </a:lnTo>
                  <a:lnTo>
                    <a:pt x="1141" y="1"/>
                  </a:ln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32" name="Google Shape;17432;p87"/>
            <p:cNvSpPr/>
            <p:nvPr/>
          </p:nvSpPr>
          <p:spPr>
            <a:xfrm>
              <a:off x="1372297" y="3060871"/>
              <a:ext cx="72301" cy="72694"/>
            </a:xfrm>
            <a:custGeom>
              <a:avLst/>
              <a:gdLst/>
              <a:ahLst/>
              <a:cxnLst/>
              <a:rect l="l" t="t" r="r" b="b"/>
              <a:pathLst>
                <a:path w="2758" h="2773" extrusionOk="0">
                  <a:moveTo>
                    <a:pt x="693" y="1"/>
                  </a:moveTo>
                  <a:cubicBezTo>
                    <a:pt x="303" y="1"/>
                    <a:pt x="0" y="318"/>
                    <a:pt x="0" y="694"/>
                  </a:cubicBezTo>
                  <a:cubicBezTo>
                    <a:pt x="0" y="954"/>
                    <a:pt x="217" y="1156"/>
                    <a:pt x="462" y="1156"/>
                  </a:cubicBezTo>
                  <a:lnTo>
                    <a:pt x="2310" y="2772"/>
                  </a:lnTo>
                  <a:lnTo>
                    <a:pt x="2699" y="1401"/>
                  </a:lnTo>
                  <a:cubicBezTo>
                    <a:pt x="2743" y="1242"/>
                    <a:pt x="2757" y="1069"/>
                    <a:pt x="2757" y="910"/>
                  </a:cubicBezTo>
                  <a:lnTo>
                    <a:pt x="2757" y="463"/>
                  </a:lnTo>
                  <a:cubicBezTo>
                    <a:pt x="2757" y="203"/>
                    <a:pt x="2555" y="1"/>
                    <a:pt x="2310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33" name="Google Shape;17433;p87"/>
            <p:cNvSpPr/>
            <p:nvPr/>
          </p:nvSpPr>
          <p:spPr>
            <a:xfrm>
              <a:off x="1366609" y="3091149"/>
              <a:ext cx="72301" cy="66245"/>
            </a:xfrm>
            <a:custGeom>
              <a:avLst/>
              <a:gdLst/>
              <a:ahLst/>
              <a:cxnLst/>
              <a:rect l="l" t="t" r="r" b="b"/>
              <a:pathLst>
                <a:path w="2758" h="2527" extrusionOk="0">
                  <a:moveTo>
                    <a:pt x="881" y="1"/>
                  </a:moveTo>
                  <a:cubicBezTo>
                    <a:pt x="766" y="1"/>
                    <a:pt x="636" y="44"/>
                    <a:pt x="549" y="145"/>
                  </a:cubicBezTo>
                  <a:lnTo>
                    <a:pt x="130" y="564"/>
                  </a:lnTo>
                  <a:cubicBezTo>
                    <a:pt x="44" y="636"/>
                    <a:pt x="1" y="766"/>
                    <a:pt x="1" y="881"/>
                  </a:cubicBezTo>
                  <a:lnTo>
                    <a:pt x="1" y="1156"/>
                  </a:lnTo>
                  <a:cubicBezTo>
                    <a:pt x="1" y="1906"/>
                    <a:pt x="621" y="2527"/>
                    <a:pt x="1386" y="2527"/>
                  </a:cubicBezTo>
                  <a:cubicBezTo>
                    <a:pt x="2137" y="2527"/>
                    <a:pt x="2758" y="1906"/>
                    <a:pt x="2758" y="1156"/>
                  </a:cubicBezTo>
                  <a:lnTo>
                    <a:pt x="2758" y="852"/>
                  </a:lnTo>
                  <a:cubicBezTo>
                    <a:pt x="2758" y="737"/>
                    <a:pt x="2714" y="621"/>
                    <a:pt x="2628" y="535"/>
                  </a:cubicBezTo>
                  <a:cubicBezTo>
                    <a:pt x="2267" y="188"/>
                    <a:pt x="1617" y="30"/>
                    <a:pt x="881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34" name="Google Shape;17434;p87"/>
            <p:cNvSpPr/>
            <p:nvPr/>
          </p:nvSpPr>
          <p:spPr>
            <a:xfrm>
              <a:off x="1366242" y="3091149"/>
              <a:ext cx="72301" cy="64751"/>
            </a:xfrm>
            <a:custGeom>
              <a:avLst/>
              <a:gdLst/>
              <a:ahLst/>
              <a:cxnLst/>
              <a:rect l="l" t="t" r="r" b="b"/>
              <a:pathLst>
                <a:path w="2758" h="2470" extrusionOk="0">
                  <a:moveTo>
                    <a:pt x="895" y="1"/>
                  </a:moveTo>
                  <a:cubicBezTo>
                    <a:pt x="765" y="1"/>
                    <a:pt x="650" y="44"/>
                    <a:pt x="563" y="145"/>
                  </a:cubicBezTo>
                  <a:lnTo>
                    <a:pt x="144" y="564"/>
                  </a:lnTo>
                  <a:cubicBezTo>
                    <a:pt x="58" y="636"/>
                    <a:pt x="0" y="766"/>
                    <a:pt x="0" y="881"/>
                  </a:cubicBezTo>
                  <a:lnTo>
                    <a:pt x="0" y="1156"/>
                  </a:lnTo>
                  <a:cubicBezTo>
                    <a:pt x="0" y="1762"/>
                    <a:pt x="404" y="2310"/>
                    <a:pt x="996" y="2469"/>
                  </a:cubicBezTo>
                  <a:cubicBezTo>
                    <a:pt x="808" y="2224"/>
                    <a:pt x="693" y="1921"/>
                    <a:pt x="693" y="1617"/>
                  </a:cubicBezTo>
                  <a:lnTo>
                    <a:pt x="693" y="939"/>
                  </a:lnTo>
                  <a:cubicBezTo>
                    <a:pt x="693" y="687"/>
                    <a:pt x="910" y="476"/>
                    <a:pt x="1159" y="476"/>
                  </a:cubicBezTo>
                  <a:cubicBezTo>
                    <a:pt x="1167" y="476"/>
                    <a:pt x="1176" y="477"/>
                    <a:pt x="1184" y="477"/>
                  </a:cubicBezTo>
                  <a:cubicBezTo>
                    <a:pt x="1646" y="506"/>
                    <a:pt x="2339" y="593"/>
                    <a:pt x="2757" y="795"/>
                  </a:cubicBezTo>
                  <a:cubicBezTo>
                    <a:pt x="2743" y="694"/>
                    <a:pt x="2700" y="607"/>
                    <a:pt x="2627" y="535"/>
                  </a:cubicBezTo>
                  <a:cubicBezTo>
                    <a:pt x="2266" y="188"/>
                    <a:pt x="1631" y="30"/>
                    <a:pt x="895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35" name="Google Shape;17435;p87"/>
            <p:cNvSpPr/>
            <p:nvPr/>
          </p:nvSpPr>
          <p:spPr>
            <a:xfrm>
              <a:off x="1342386" y="3086981"/>
              <a:ext cx="198710" cy="160855"/>
            </a:xfrm>
            <a:custGeom>
              <a:avLst/>
              <a:gdLst/>
              <a:ahLst/>
              <a:cxnLst/>
              <a:rect l="l" t="t" r="r" b="b"/>
              <a:pathLst>
                <a:path w="7580" h="6136" extrusionOk="0">
                  <a:moveTo>
                    <a:pt x="6959" y="1"/>
                  </a:moveTo>
                  <a:lnTo>
                    <a:pt x="3812" y="3018"/>
                  </a:lnTo>
                  <a:cubicBezTo>
                    <a:pt x="3754" y="3076"/>
                    <a:pt x="3682" y="3119"/>
                    <a:pt x="3595" y="3133"/>
                  </a:cubicBezTo>
                  <a:cubicBezTo>
                    <a:pt x="3347" y="3644"/>
                    <a:pt x="2859" y="3900"/>
                    <a:pt x="2369" y="3900"/>
                  </a:cubicBezTo>
                  <a:cubicBezTo>
                    <a:pt x="1888" y="3900"/>
                    <a:pt x="1405" y="3655"/>
                    <a:pt x="1141" y="3162"/>
                  </a:cubicBezTo>
                  <a:lnTo>
                    <a:pt x="506" y="3350"/>
                  </a:lnTo>
                  <a:cubicBezTo>
                    <a:pt x="203" y="3437"/>
                    <a:pt x="1" y="3711"/>
                    <a:pt x="1" y="4014"/>
                  </a:cubicBezTo>
                  <a:lnTo>
                    <a:pt x="1" y="5905"/>
                  </a:lnTo>
                  <a:cubicBezTo>
                    <a:pt x="1" y="6035"/>
                    <a:pt x="102" y="6136"/>
                    <a:pt x="232" y="6136"/>
                  </a:cubicBezTo>
                  <a:lnTo>
                    <a:pt x="3451" y="6136"/>
                  </a:lnTo>
                  <a:cubicBezTo>
                    <a:pt x="3581" y="6136"/>
                    <a:pt x="3682" y="6035"/>
                    <a:pt x="3682" y="5905"/>
                  </a:cubicBezTo>
                  <a:lnTo>
                    <a:pt x="3682" y="4909"/>
                  </a:lnTo>
                  <a:cubicBezTo>
                    <a:pt x="3682" y="4664"/>
                    <a:pt x="3768" y="4433"/>
                    <a:pt x="3942" y="4259"/>
                  </a:cubicBezTo>
                  <a:lnTo>
                    <a:pt x="7579" y="636"/>
                  </a:lnTo>
                  <a:lnTo>
                    <a:pt x="6959" y="1"/>
                  </a:lnTo>
                  <a:close/>
                </a:path>
              </a:pathLst>
            </a:custGeom>
            <a:solidFill>
              <a:srgbClr val="AD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36" name="Google Shape;17436;p87"/>
            <p:cNvSpPr/>
            <p:nvPr/>
          </p:nvSpPr>
          <p:spPr>
            <a:xfrm>
              <a:off x="1342386" y="3181591"/>
              <a:ext cx="23882" cy="66245"/>
            </a:xfrm>
            <a:custGeom>
              <a:avLst/>
              <a:gdLst/>
              <a:ahLst/>
              <a:cxnLst/>
              <a:rect l="l" t="t" r="r" b="b"/>
              <a:pathLst>
                <a:path w="911" h="2527" extrusionOk="0">
                  <a:moveTo>
                    <a:pt x="131" y="1"/>
                  </a:moveTo>
                  <a:cubicBezTo>
                    <a:pt x="44" y="116"/>
                    <a:pt x="1" y="261"/>
                    <a:pt x="1" y="405"/>
                  </a:cubicBezTo>
                  <a:lnTo>
                    <a:pt x="1" y="2296"/>
                  </a:lnTo>
                  <a:cubicBezTo>
                    <a:pt x="1" y="2426"/>
                    <a:pt x="102" y="2527"/>
                    <a:pt x="232" y="2527"/>
                  </a:cubicBezTo>
                  <a:lnTo>
                    <a:pt x="910" y="2527"/>
                  </a:lnTo>
                  <a:lnTo>
                    <a:pt x="910" y="1069"/>
                  </a:lnTo>
                  <a:cubicBezTo>
                    <a:pt x="910" y="896"/>
                    <a:pt x="838" y="723"/>
                    <a:pt x="708" y="593"/>
                  </a:cubicBezTo>
                  <a:lnTo>
                    <a:pt x="131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37" name="Google Shape;17437;p87"/>
            <p:cNvSpPr/>
            <p:nvPr/>
          </p:nvSpPr>
          <p:spPr>
            <a:xfrm>
              <a:off x="1438517" y="3086981"/>
              <a:ext cx="102579" cy="129083"/>
            </a:xfrm>
            <a:custGeom>
              <a:avLst/>
              <a:gdLst/>
              <a:ahLst/>
              <a:cxnLst/>
              <a:rect l="l" t="t" r="r" b="b"/>
              <a:pathLst>
                <a:path w="3913" h="4924" extrusionOk="0">
                  <a:moveTo>
                    <a:pt x="3292" y="1"/>
                  </a:moveTo>
                  <a:lnTo>
                    <a:pt x="231" y="2946"/>
                  </a:lnTo>
                  <a:cubicBezTo>
                    <a:pt x="87" y="3234"/>
                    <a:pt x="0" y="3552"/>
                    <a:pt x="15" y="3884"/>
                  </a:cubicBezTo>
                  <a:lnTo>
                    <a:pt x="15" y="4923"/>
                  </a:lnTo>
                  <a:cubicBezTo>
                    <a:pt x="15" y="4678"/>
                    <a:pt x="101" y="4447"/>
                    <a:pt x="275" y="4274"/>
                  </a:cubicBezTo>
                  <a:lnTo>
                    <a:pt x="3912" y="636"/>
                  </a:lnTo>
                  <a:lnTo>
                    <a:pt x="3292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38" name="Google Shape;17438;p87"/>
            <p:cNvSpPr/>
            <p:nvPr/>
          </p:nvSpPr>
          <p:spPr>
            <a:xfrm>
              <a:off x="1515903" y="2943559"/>
              <a:ext cx="178839" cy="114900"/>
            </a:xfrm>
            <a:custGeom>
              <a:avLst/>
              <a:gdLst/>
              <a:ahLst/>
              <a:cxnLst/>
              <a:rect l="l" t="t" r="r" b="b"/>
              <a:pathLst>
                <a:path w="6822" h="4383" extrusionOk="0">
                  <a:moveTo>
                    <a:pt x="5334" y="1"/>
                  </a:moveTo>
                  <a:cubicBezTo>
                    <a:pt x="4872" y="1"/>
                    <a:pt x="4872" y="694"/>
                    <a:pt x="5334" y="694"/>
                  </a:cubicBezTo>
                  <a:lnTo>
                    <a:pt x="5652" y="694"/>
                  </a:lnTo>
                  <a:lnTo>
                    <a:pt x="3602" y="2729"/>
                  </a:lnTo>
                  <a:lnTo>
                    <a:pt x="2707" y="1834"/>
                  </a:lnTo>
                  <a:cubicBezTo>
                    <a:pt x="2642" y="1762"/>
                    <a:pt x="2555" y="1726"/>
                    <a:pt x="2467" y="1726"/>
                  </a:cubicBezTo>
                  <a:cubicBezTo>
                    <a:pt x="2379" y="1726"/>
                    <a:pt x="2288" y="1762"/>
                    <a:pt x="2216" y="1834"/>
                  </a:cubicBezTo>
                  <a:lnTo>
                    <a:pt x="267" y="3783"/>
                  </a:lnTo>
                  <a:cubicBezTo>
                    <a:pt x="1" y="4027"/>
                    <a:pt x="238" y="4382"/>
                    <a:pt x="513" y="4382"/>
                  </a:cubicBezTo>
                  <a:cubicBezTo>
                    <a:pt x="596" y="4382"/>
                    <a:pt x="681" y="4350"/>
                    <a:pt x="758" y="4274"/>
                  </a:cubicBezTo>
                  <a:lnTo>
                    <a:pt x="2462" y="2556"/>
                  </a:lnTo>
                  <a:lnTo>
                    <a:pt x="3371" y="3465"/>
                  </a:lnTo>
                  <a:cubicBezTo>
                    <a:pt x="3436" y="3530"/>
                    <a:pt x="3523" y="3563"/>
                    <a:pt x="3609" y="3563"/>
                  </a:cubicBezTo>
                  <a:cubicBezTo>
                    <a:pt x="3696" y="3563"/>
                    <a:pt x="3782" y="3530"/>
                    <a:pt x="3847" y="3465"/>
                  </a:cubicBezTo>
                  <a:lnTo>
                    <a:pt x="6143" y="1170"/>
                  </a:lnTo>
                  <a:lnTo>
                    <a:pt x="6143" y="1488"/>
                  </a:lnTo>
                  <a:cubicBezTo>
                    <a:pt x="6143" y="1719"/>
                    <a:pt x="6312" y="1834"/>
                    <a:pt x="6482" y="1834"/>
                  </a:cubicBezTo>
                  <a:cubicBezTo>
                    <a:pt x="6651" y="1834"/>
                    <a:pt x="6821" y="1719"/>
                    <a:pt x="6821" y="1488"/>
                  </a:cubicBezTo>
                  <a:lnTo>
                    <a:pt x="6821" y="347"/>
                  </a:lnTo>
                  <a:cubicBezTo>
                    <a:pt x="6821" y="160"/>
                    <a:pt x="6677" y="1"/>
                    <a:pt x="6489" y="1"/>
                  </a:cubicBez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439" name="Google Shape;17439;p87"/>
          <p:cNvGrpSpPr/>
          <p:nvPr/>
        </p:nvGrpSpPr>
        <p:grpSpPr>
          <a:xfrm>
            <a:off x="2294122" y="2946600"/>
            <a:ext cx="373931" cy="271351"/>
            <a:chOff x="2294122" y="2946600"/>
            <a:chExt cx="373931" cy="271351"/>
          </a:xfrm>
        </p:grpSpPr>
        <p:sp>
          <p:nvSpPr>
            <p:cNvPr id="17440" name="Google Shape;17440;p87"/>
            <p:cNvSpPr/>
            <p:nvPr/>
          </p:nvSpPr>
          <p:spPr>
            <a:xfrm>
              <a:off x="2312289" y="2946600"/>
              <a:ext cx="337597" cy="247129"/>
            </a:xfrm>
            <a:custGeom>
              <a:avLst/>
              <a:gdLst/>
              <a:ahLst/>
              <a:cxnLst/>
              <a:rect l="l" t="t" r="r" b="b"/>
              <a:pathLst>
                <a:path w="12878" h="9427" extrusionOk="0">
                  <a:moveTo>
                    <a:pt x="463" y="0"/>
                  </a:moveTo>
                  <a:cubicBezTo>
                    <a:pt x="203" y="0"/>
                    <a:pt x="1" y="203"/>
                    <a:pt x="1" y="462"/>
                  </a:cubicBezTo>
                  <a:lnTo>
                    <a:pt x="1" y="9427"/>
                  </a:lnTo>
                  <a:lnTo>
                    <a:pt x="12877" y="9427"/>
                  </a:lnTo>
                  <a:lnTo>
                    <a:pt x="12877" y="462"/>
                  </a:lnTo>
                  <a:cubicBezTo>
                    <a:pt x="12877" y="203"/>
                    <a:pt x="12675" y="0"/>
                    <a:pt x="12415" y="0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41" name="Google Shape;17441;p87"/>
            <p:cNvSpPr/>
            <p:nvPr/>
          </p:nvSpPr>
          <p:spPr>
            <a:xfrm>
              <a:off x="2336511" y="2970823"/>
              <a:ext cx="289151" cy="192628"/>
            </a:xfrm>
            <a:custGeom>
              <a:avLst/>
              <a:gdLst/>
              <a:ahLst/>
              <a:cxnLst/>
              <a:rect l="l" t="t" r="r" b="b"/>
              <a:pathLst>
                <a:path w="11030" h="7348" extrusionOk="0">
                  <a:moveTo>
                    <a:pt x="232" y="0"/>
                  </a:moveTo>
                  <a:cubicBezTo>
                    <a:pt x="102" y="0"/>
                    <a:pt x="1" y="101"/>
                    <a:pt x="1" y="231"/>
                  </a:cubicBezTo>
                  <a:lnTo>
                    <a:pt x="1" y="7117"/>
                  </a:lnTo>
                  <a:cubicBezTo>
                    <a:pt x="1" y="7247"/>
                    <a:pt x="102" y="7348"/>
                    <a:pt x="232" y="7348"/>
                  </a:cubicBezTo>
                  <a:lnTo>
                    <a:pt x="10798" y="7348"/>
                  </a:lnTo>
                  <a:cubicBezTo>
                    <a:pt x="10928" y="7348"/>
                    <a:pt x="11029" y="7247"/>
                    <a:pt x="11029" y="7117"/>
                  </a:cubicBezTo>
                  <a:lnTo>
                    <a:pt x="11029" y="231"/>
                  </a:lnTo>
                  <a:cubicBezTo>
                    <a:pt x="11029" y="101"/>
                    <a:pt x="10928" y="0"/>
                    <a:pt x="10798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42" name="Google Shape;17442;p87"/>
            <p:cNvSpPr/>
            <p:nvPr/>
          </p:nvSpPr>
          <p:spPr>
            <a:xfrm>
              <a:off x="2336511" y="3127483"/>
              <a:ext cx="168798" cy="35967"/>
            </a:xfrm>
            <a:custGeom>
              <a:avLst/>
              <a:gdLst/>
              <a:ahLst/>
              <a:cxnLst/>
              <a:rect l="l" t="t" r="r" b="b"/>
              <a:pathLst>
                <a:path w="6439" h="1372" extrusionOk="0">
                  <a:moveTo>
                    <a:pt x="1" y="1"/>
                  </a:moveTo>
                  <a:lnTo>
                    <a:pt x="1" y="1141"/>
                  </a:lnTo>
                  <a:cubicBezTo>
                    <a:pt x="1" y="1271"/>
                    <a:pt x="102" y="1372"/>
                    <a:pt x="232" y="1372"/>
                  </a:cubicBezTo>
                  <a:lnTo>
                    <a:pt x="6439" y="1372"/>
                  </a:lnTo>
                  <a:lnTo>
                    <a:pt x="6439" y="1"/>
                  </a:ln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43" name="Google Shape;17443;p87"/>
            <p:cNvSpPr/>
            <p:nvPr/>
          </p:nvSpPr>
          <p:spPr>
            <a:xfrm>
              <a:off x="2505284" y="2970823"/>
              <a:ext cx="120379" cy="96130"/>
            </a:xfrm>
            <a:custGeom>
              <a:avLst/>
              <a:gdLst/>
              <a:ahLst/>
              <a:cxnLst/>
              <a:rect l="l" t="t" r="r" b="b"/>
              <a:pathLst>
                <a:path w="4592" h="3667" extrusionOk="0">
                  <a:moveTo>
                    <a:pt x="1" y="0"/>
                  </a:moveTo>
                  <a:lnTo>
                    <a:pt x="1" y="3667"/>
                  </a:lnTo>
                  <a:lnTo>
                    <a:pt x="4591" y="3667"/>
                  </a:lnTo>
                  <a:lnTo>
                    <a:pt x="4591" y="231"/>
                  </a:lnTo>
                  <a:cubicBezTo>
                    <a:pt x="4591" y="101"/>
                    <a:pt x="4490" y="0"/>
                    <a:pt x="4360" y="0"/>
                  </a:cubicBezTo>
                  <a:close/>
                </a:path>
              </a:pathLst>
            </a:custGeom>
            <a:solidFill>
              <a:srgbClr val="BB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44" name="Google Shape;17444;p87"/>
            <p:cNvSpPr/>
            <p:nvPr/>
          </p:nvSpPr>
          <p:spPr>
            <a:xfrm>
              <a:off x="2505284" y="3066927"/>
              <a:ext cx="120379" cy="96524"/>
            </a:xfrm>
            <a:custGeom>
              <a:avLst/>
              <a:gdLst/>
              <a:ahLst/>
              <a:cxnLst/>
              <a:rect l="l" t="t" r="r" b="b"/>
              <a:pathLst>
                <a:path w="4592" h="3682" extrusionOk="0">
                  <a:moveTo>
                    <a:pt x="1" y="1"/>
                  </a:moveTo>
                  <a:lnTo>
                    <a:pt x="1" y="3682"/>
                  </a:lnTo>
                  <a:lnTo>
                    <a:pt x="4360" y="3682"/>
                  </a:lnTo>
                  <a:cubicBezTo>
                    <a:pt x="4490" y="3682"/>
                    <a:pt x="4591" y="3581"/>
                    <a:pt x="4591" y="3451"/>
                  </a:cubicBezTo>
                  <a:lnTo>
                    <a:pt x="4591" y="1"/>
                  </a:lnTo>
                  <a:close/>
                </a:path>
              </a:pathLst>
            </a:custGeom>
            <a:solidFill>
              <a:srgbClr val="D3DC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45" name="Google Shape;17445;p87"/>
            <p:cNvSpPr/>
            <p:nvPr/>
          </p:nvSpPr>
          <p:spPr>
            <a:xfrm>
              <a:off x="2294122" y="3187647"/>
              <a:ext cx="373931" cy="30305"/>
            </a:xfrm>
            <a:custGeom>
              <a:avLst/>
              <a:gdLst/>
              <a:ahLst/>
              <a:cxnLst/>
              <a:rect l="l" t="t" r="r" b="b"/>
              <a:pathLst>
                <a:path w="14264" h="1156" extrusionOk="0">
                  <a:moveTo>
                    <a:pt x="232" y="1"/>
                  </a:moveTo>
                  <a:cubicBezTo>
                    <a:pt x="102" y="1"/>
                    <a:pt x="1" y="102"/>
                    <a:pt x="1" y="232"/>
                  </a:cubicBezTo>
                  <a:lnTo>
                    <a:pt x="1" y="694"/>
                  </a:lnTo>
                  <a:cubicBezTo>
                    <a:pt x="1" y="939"/>
                    <a:pt x="217" y="1156"/>
                    <a:pt x="463" y="1156"/>
                  </a:cubicBezTo>
                  <a:lnTo>
                    <a:pt x="13801" y="1156"/>
                  </a:lnTo>
                  <a:cubicBezTo>
                    <a:pt x="14047" y="1156"/>
                    <a:pt x="14263" y="939"/>
                    <a:pt x="14263" y="694"/>
                  </a:cubicBezTo>
                  <a:lnTo>
                    <a:pt x="14263" y="232"/>
                  </a:lnTo>
                  <a:cubicBezTo>
                    <a:pt x="14263" y="102"/>
                    <a:pt x="14162" y="1"/>
                    <a:pt x="14032" y="1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46" name="Google Shape;17446;p87"/>
            <p:cNvSpPr/>
            <p:nvPr/>
          </p:nvSpPr>
          <p:spPr>
            <a:xfrm>
              <a:off x="2294122" y="3187647"/>
              <a:ext cx="373931" cy="12138"/>
            </a:xfrm>
            <a:custGeom>
              <a:avLst/>
              <a:gdLst/>
              <a:ahLst/>
              <a:cxnLst/>
              <a:rect l="l" t="t" r="r" b="b"/>
              <a:pathLst>
                <a:path w="14264" h="463" extrusionOk="0">
                  <a:moveTo>
                    <a:pt x="232" y="1"/>
                  </a:moveTo>
                  <a:cubicBezTo>
                    <a:pt x="102" y="1"/>
                    <a:pt x="1" y="102"/>
                    <a:pt x="1" y="232"/>
                  </a:cubicBezTo>
                  <a:lnTo>
                    <a:pt x="1" y="463"/>
                  </a:lnTo>
                  <a:lnTo>
                    <a:pt x="14263" y="463"/>
                  </a:lnTo>
                  <a:lnTo>
                    <a:pt x="14263" y="232"/>
                  </a:lnTo>
                  <a:cubicBezTo>
                    <a:pt x="14263" y="102"/>
                    <a:pt x="14162" y="1"/>
                    <a:pt x="14032" y="1"/>
                  </a:cubicBez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47" name="Google Shape;17447;p87"/>
            <p:cNvSpPr/>
            <p:nvPr/>
          </p:nvSpPr>
          <p:spPr>
            <a:xfrm>
              <a:off x="2444753" y="3187647"/>
              <a:ext cx="72668" cy="18193"/>
            </a:xfrm>
            <a:custGeom>
              <a:avLst/>
              <a:gdLst/>
              <a:ahLst/>
              <a:cxnLst/>
              <a:rect l="l" t="t" r="r" b="b"/>
              <a:pathLst>
                <a:path w="2772" h="694" extrusionOk="0">
                  <a:moveTo>
                    <a:pt x="0" y="1"/>
                  </a:moveTo>
                  <a:lnTo>
                    <a:pt x="332" y="492"/>
                  </a:lnTo>
                  <a:cubicBezTo>
                    <a:pt x="419" y="607"/>
                    <a:pt x="563" y="694"/>
                    <a:pt x="707" y="694"/>
                  </a:cubicBezTo>
                  <a:lnTo>
                    <a:pt x="2064" y="694"/>
                  </a:lnTo>
                  <a:cubicBezTo>
                    <a:pt x="2209" y="694"/>
                    <a:pt x="2353" y="607"/>
                    <a:pt x="2440" y="492"/>
                  </a:cubicBezTo>
                  <a:lnTo>
                    <a:pt x="2772" y="1"/>
                  </a:ln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48" name="Google Shape;17448;p87"/>
            <p:cNvSpPr/>
            <p:nvPr/>
          </p:nvSpPr>
          <p:spPr>
            <a:xfrm>
              <a:off x="2535195" y="3043097"/>
              <a:ext cx="60557" cy="24249"/>
            </a:xfrm>
            <a:custGeom>
              <a:avLst/>
              <a:gdLst/>
              <a:ahLst/>
              <a:cxnLst/>
              <a:rect l="l" t="t" r="r" b="b"/>
              <a:pathLst>
                <a:path w="2310" h="925" extrusionOk="0">
                  <a:moveTo>
                    <a:pt x="693" y="0"/>
                  </a:moveTo>
                  <a:lnTo>
                    <a:pt x="318" y="116"/>
                  </a:lnTo>
                  <a:cubicBezTo>
                    <a:pt x="130" y="188"/>
                    <a:pt x="0" y="361"/>
                    <a:pt x="0" y="563"/>
                  </a:cubicBezTo>
                  <a:lnTo>
                    <a:pt x="0" y="924"/>
                  </a:lnTo>
                  <a:lnTo>
                    <a:pt x="2310" y="924"/>
                  </a:lnTo>
                  <a:lnTo>
                    <a:pt x="2310" y="563"/>
                  </a:lnTo>
                  <a:cubicBezTo>
                    <a:pt x="2310" y="361"/>
                    <a:pt x="2180" y="188"/>
                    <a:pt x="1992" y="116"/>
                  </a:cubicBezTo>
                  <a:lnTo>
                    <a:pt x="1617" y="0"/>
                  </a:ln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49" name="Google Shape;17449;p87"/>
            <p:cNvSpPr/>
            <p:nvPr/>
          </p:nvSpPr>
          <p:spPr>
            <a:xfrm>
              <a:off x="2553362" y="3024930"/>
              <a:ext cx="24223" cy="30305"/>
            </a:xfrm>
            <a:custGeom>
              <a:avLst/>
              <a:gdLst/>
              <a:ahLst/>
              <a:cxnLst/>
              <a:rect l="l" t="t" r="r" b="b"/>
              <a:pathLst>
                <a:path w="924" h="1156" extrusionOk="0">
                  <a:moveTo>
                    <a:pt x="0" y="1"/>
                  </a:moveTo>
                  <a:lnTo>
                    <a:pt x="0" y="693"/>
                  </a:lnTo>
                  <a:cubicBezTo>
                    <a:pt x="0" y="939"/>
                    <a:pt x="202" y="1155"/>
                    <a:pt x="462" y="1155"/>
                  </a:cubicBezTo>
                  <a:cubicBezTo>
                    <a:pt x="707" y="1155"/>
                    <a:pt x="924" y="939"/>
                    <a:pt x="924" y="693"/>
                  </a:cubicBezTo>
                  <a:lnTo>
                    <a:pt x="924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50" name="Google Shape;17450;p87"/>
            <p:cNvSpPr/>
            <p:nvPr/>
          </p:nvSpPr>
          <p:spPr>
            <a:xfrm>
              <a:off x="2547306" y="2994652"/>
              <a:ext cx="36334" cy="42416"/>
            </a:xfrm>
            <a:custGeom>
              <a:avLst/>
              <a:gdLst/>
              <a:ahLst/>
              <a:cxnLst/>
              <a:rect l="l" t="t" r="r" b="b"/>
              <a:pathLst>
                <a:path w="1386" h="1618" extrusionOk="0">
                  <a:moveTo>
                    <a:pt x="462" y="1"/>
                  </a:moveTo>
                  <a:cubicBezTo>
                    <a:pt x="202" y="1"/>
                    <a:pt x="0" y="217"/>
                    <a:pt x="0" y="463"/>
                  </a:cubicBezTo>
                  <a:lnTo>
                    <a:pt x="0" y="925"/>
                  </a:lnTo>
                  <a:cubicBezTo>
                    <a:pt x="0" y="1300"/>
                    <a:pt x="318" y="1617"/>
                    <a:pt x="693" y="1617"/>
                  </a:cubicBezTo>
                  <a:cubicBezTo>
                    <a:pt x="1068" y="1617"/>
                    <a:pt x="1386" y="1300"/>
                    <a:pt x="1386" y="925"/>
                  </a:cubicBezTo>
                  <a:lnTo>
                    <a:pt x="1386" y="463"/>
                  </a:lnTo>
                  <a:cubicBezTo>
                    <a:pt x="1386" y="217"/>
                    <a:pt x="1169" y="1"/>
                    <a:pt x="924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51" name="Google Shape;17451;p87"/>
            <p:cNvSpPr/>
            <p:nvPr/>
          </p:nvSpPr>
          <p:spPr>
            <a:xfrm>
              <a:off x="2547306" y="2994652"/>
              <a:ext cx="24249" cy="42337"/>
            </a:xfrm>
            <a:custGeom>
              <a:avLst/>
              <a:gdLst/>
              <a:ahLst/>
              <a:cxnLst/>
              <a:rect l="l" t="t" r="r" b="b"/>
              <a:pathLst>
                <a:path w="925" h="1615" extrusionOk="0">
                  <a:moveTo>
                    <a:pt x="462" y="1"/>
                  </a:moveTo>
                  <a:cubicBezTo>
                    <a:pt x="202" y="1"/>
                    <a:pt x="0" y="217"/>
                    <a:pt x="0" y="463"/>
                  </a:cubicBezTo>
                  <a:lnTo>
                    <a:pt x="0" y="925"/>
                  </a:lnTo>
                  <a:cubicBezTo>
                    <a:pt x="0" y="1319"/>
                    <a:pt x="327" y="1614"/>
                    <a:pt x="693" y="1614"/>
                  </a:cubicBezTo>
                  <a:cubicBezTo>
                    <a:pt x="769" y="1614"/>
                    <a:pt x="847" y="1602"/>
                    <a:pt x="924" y="1574"/>
                  </a:cubicBezTo>
                  <a:cubicBezTo>
                    <a:pt x="650" y="1473"/>
                    <a:pt x="462" y="1213"/>
                    <a:pt x="462" y="925"/>
                  </a:cubicBezTo>
                  <a:lnTo>
                    <a:pt x="462" y="463"/>
                  </a:lnTo>
                  <a:cubicBezTo>
                    <a:pt x="462" y="217"/>
                    <a:pt x="664" y="1"/>
                    <a:pt x="924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52" name="Google Shape;17452;p87"/>
            <p:cNvSpPr/>
            <p:nvPr/>
          </p:nvSpPr>
          <p:spPr>
            <a:xfrm>
              <a:off x="2547306" y="2994652"/>
              <a:ext cx="36334" cy="18193"/>
            </a:xfrm>
            <a:custGeom>
              <a:avLst/>
              <a:gdLst/>
              <a:ahLst/>
              <a:cxnLst/>
              <a:rect l="l" t="t" r="r" b="b"/>
              <a:pathLst>
                <a:path w="1386" h="694" extrusionOk="0">
                  <a:moveTo>
                    <a:pt x="462" y="1"/>
                  </a:moveTo>
                  <a:cubicBezTo>
                    <a:pt x="202" y="1"/>
                    <a:pt x="0" y="203"/>
                    <a:pt x="0" y="463"/>
                  </a:cubicBezTo>
                  <a:cubicBezTo>
                    <a:pt x="448" y="593"/>
                    <a:pt x="910" y="665"/>
                    <a:pt x="1386" y="694"/>
                  </a:cubicBezTo>
                  <a:lnTo>
                    <a:pt x="1386" y="463"/>
                  </a:lnTo>
                  <a:cubicBezTo>
                    <a:pt x="1386" y="203"/>
                    <a:pt x="1169" y="1"/>
                    <a:pt x="924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53" name="Google Shape;17453;p87"/>
            <p:cNvSpPr/>
            <p:nvPr/>
          </p:nvSpPr>
          <p:spPr>
            <a:xfrm>
              <a:off x="2547306" y="2994652"/>
              <a:ext cx="24249" cy="15178"/>
            </a:xfrm>
            <a:custGeom>
              <a:avLst/>
              <a:gdLst/>
              <a:ahLst/>
              <a:cxnLst/>
              <a:rect l="l" t="t" r="r" b="b"/>
              <a:pathLst>
                <a:path w="925" h="579" extrusionOk="0">
                  <a:moveTo>
                    <a:pt x="462" y="1"/>
                  </a:moveTo>
                  <a:cubicBezTo>
                    <a:pt x="202" y="1"/>
                    <a:pt x="0" y="217"/>
                    <a:pt x="0" y="463"/>
                  </a:cubicBezTo>
                  <a:cubicBezTo>
                    <a:pt x="159" y="506"/>
                    <a:pt x="303" y="549"/>
                    <a:pt x="462" y="578"/>
                  </a:cubicBezTo>
                  <a:lnTo>
                    <a:pt x="462" y="463"/>
                  </a:lnTo>
                  <a:cubicBezTo>
                    <a:pt x="462" y="217"/>
                    <a:pt x="664" y="1"/>
                    <a:pt x="924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54" name="Google Shape;17454;p87"/>
            <p:cNvSpPr/>
            <p:nvPr/>
          </p:nvSpPr>
          <p:spPr>
            <a:xfrm>
              <a:off x="2535195" y="3139595"/>
              <a:ext cx="60557" cy="23856"/>
            </a:xfrm>
            <a:custGeom>
              <a:avLst/>
              <a:gdLst/>
              <a:ahLst/>
              <a:cxnLst/>
              <a:rect l="l" t="t" r="r" b="b"/>
              <a:pathLst>
                <a:path w="2310" h="910" extrusionOk="0">
                  <a:moveTo>
                    <a:pt x="693" y="0"/>
                  </a:moveTo>
                  <a:lnTo>
                    <a:pt x="318" y="116"/>
                  </a:lnTo>
                  <a:cubicBezTo>
                    <a:pt x="130" y="174"/>
                    <a:pt x="0" y="361"/>
                    <a:pt x="0" y="549"/>
                  </a:cubicBezTo>
                  <a:lnTo>
                    <a:pt x="0" y="910"/>
                  </a:lnTo>
                  <a:lnTo>
                    <a:pt x="2310" y="910"/>
                  </a:lnTo>
                  <a:lnTo>
                    <a:pt x="2310" y="549"/>
                  </a:lnTo>
                  <a:cubicBezTo>
                    <a:pt x="2310" y="361"/>
                    <a:pt x="2180" y="174"/>
                    <a:pt x="1992" y="116"/>
                  </a:cubicBezTo>
                  <a:lnTo>
                    <a:pt x="1617" y="0"/>
                  </a:lnTo>
                  <a:close/>
                </a:path>
              </a:pathLst>
            </a:custGeom>
            <a:solidFill>
              <a:srgbClr val="A9BA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55" name="Google Shape;17455;p87"/>
            <p:cNvSpPr/>
            <p:nvPr/>
          </p:nvSpPr>
          <p:spPr>
            <a:xfrm>
              <a:off x="2553362" y="3121428"/>
              <a:ext cx="24223" cy="29911"/>
            </a:xfrm>
            <a:custGeom>
              <a:avLst/>
              <a:gdLst/>
              <a:ahLst/>
              <a:cxnLst/>
              <a:rect l="l" t="t" r="r" b="b"/>
              <a:pathLst>
                <a:path w="924" h="1141" extrusionOk="0">
                  <a:moveTo>
                    <a:pt x="0" y="1"/>
                  </a:moveTo>
                  <a:lnTo>
                    <a:pt x="0" y="693"/>
                  </a:lnTo>
                  <a:cubicBezTo>
                    <a:pt x="0" y="939"/>
                    <a:pt x="202" y="1141"/>
                    <a:pt x="462" y="1141"/>
                  </a:cubicBezTo>
                  <a:cubicBezTo>
                    <a:pt x="707" y="1141"/>
                    <a:pt x="924" y="939"/>
                    <a:pt x="924" y="693"/>
                  </a:cubicBezTo>
                  <a:lnTo>
                    <a:pt x="924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56" name="Google Shape;17456;p87"/>
            <p:cNvSpPr/>
            <p:nvPr/>
          </p:nvSpPr>
          <p:spPr>
            <a:xfrm>
              <a:off x="2547306" y="3091543"/>
              <a:ext cx="36334" cy="42023"/>
            </a:xfrm>
            <a:custGeom>
              <a:avLst/>
              <a:gdLst/>
              <a:ahLst/>
              <a:cxnLst/>
              <a:rect l="l" t="t" r="r" b="b"/>
              <a:pathLst>
                <a:path w="1386" h="1603" extrusionOk="0">
                  <a:moveTo>
                    <a:pt x="462" y="0"/>
                  </a:moveTo>
                  <a:cubicBezTo>
                    <a:pt x="217" y="0"/>
                    <a:pt x="15" y="202"/>
                    <a:pt x="15" y="462"/>
                  </a:cubicBezTo>
                  <a:lnTo>
                    <a:pt x="15" y="910"/>
                  </a:lnTo>
                  <a:cubicBezTo>
                    <a:pt x="0" y="1285"/>
                    <a:pt x="318" y="1588"/>
                    <a:pt x="693" y="1602"/>
                  </a:cubicBezTo>
                  <a:cubicBezTo>
                    <a:pt x="1068" y="1602"/>
                    <a:pt x="1386" y="1299"/>
                    <a:pt x="1386" y="910"/>
                  </a:cubicBezTo>
                  <a:lnTo>
                    <a:pt x="1386" y="462"/>
                  </a:lnTo>
                  <a:cubicBezTo>
                    <a:pt x="1386" y="202"/>
                    <a:pt x="1184" y="0"/>
                    <a:pt x="924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57" name="Google Shape;17457;p87"/>
            <p:cNvSpPr/>
            <p:nvPr/>
          </p:nvSpPr>
          <p:spPr>
            <a:xfrm>
              <a:off x="2547306" y="3091543"/>
              <a:ext cx="24249" cy="42101"/>
            </a:xfrm>
            <a:custGeom>
              <a:avLst/>
              <a:gdLst/>
              <a:ahLst/>
              <a:cxnLst/>
              <a:rect l="l" t="t" r="r" b="b"/>
              <a:pathLst>
                <a:path w="925" h="1606" extrusionOk="0">
                  <a:moveTo>
                    <a:pt x="462" y="0"/>
                  </a:moveTo>
                  <a:cubicBezTo>
                    <a:pt x="217" y="0"/>
                    <a:pt x="0" y="202"/>
                    <a:pt x="15" y="462"/>
                  </a:cubicBezTo>
                  <a:lnTo>
                    <a:pt x="15" y="910"/>
                  </a:lnTo>
                  <a:cubicBezTo>
                    <a:pt x="3" y="1311"/>
                    <a:pt x="319" y="1606"/>
                    <a:pt x="679" y="1606"/>
                  </a:cubicBezTo>
                  <a:cubicBezTo>
                    <a:pt x="759" y="1606"/>
                    <a:pt x="842" y="1591"/>
                    <a:pt x="924" y="1559"/>
                  </a:cubicBezTo>
                  <a:cubicBezTo>
                    <a:pt x="650" y="1473"/>
                    <a:pt x="462" y="1198"/>
                    <a:pt x="462" y="910"/>
                  </a:cubicBezTo>
                  <a:lnTo>
                    <a:pt x="462" y="462"/>
                  </a:lnTo>
                  <a:cubicBezTo>
                    <a:pt x="462" y="202"/>
                    <a:pt x="664" y="0"/>
                    <a:pt x="924" y="0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58" name="Google Shape;17458;p87"/>
            <p:cNvSpPr/>
            <p:nvPr/>
          </p:nvSpPr>
          <p:spPr>
            <a:xfrm>
              <a:off x="2547306" y="3091149"/>
              <a:ext cx="36334" cy="18193"/>
            </a:xfrm>
            <a:custGeom>
              <a:avLst/>
              <a:gdLst/>
              <a:ahLst/>
              <a:cxnLst/>
              <a:rect l="l" t="t" r="r" b="b"/>
              <a:pathLst>
                <a:path w="1386" h="694" extrusionOk="0">
                  <a:moveTo>
                    <a:pt x="462" y="1"/>
                  </a:moveTo>
                  <a:cubicBezTo>
                    <a:pt x="202" y="1"/>
                    <a:pt x="0" y="217"/>
                    <a:pt x="15" y="477"/>
                  </a:cubicBezTo>
                  <a:cubicBezTo>
                    <a:pt x="462" y="607"/>
                    <a:pt x="924" y="679"/>
                    <a:pt x="1386" y="694"/>
                  </a:cubicBezTo>
                  <a:lnTo>
                    <a:pt x="1386" y="477"/>
                  </a:lnTo>
                  <a:cubicBezTo>
                    <a:pt x="1386" y="217"/>
                    <a:pt x="1184" y="1"/>
                    <a:pt x="924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59" name="Google Shape;17459;p87"/>
            <p:cNvSpPr/>
            <p:nvPr/>
          </p:nvSpPr>
          <p:spPr>
            <a:xfrm>
              <a:off x="2547306" y="3091543"/>
              <a:ext cx="24249" cy="14785"/>
            </a:xfrm>
            <a:custGeom>
              <a:avLst/>
              <a:gdLst/>
              <a:ahLst/>
              <a:cxnLst/>
              <a:rect l="l" t="t" r="r" b="b"/>
              <a:pathLst>
                <a:path w="925" h="564" extrusionOk="0">
                  <a:moveTo>
                    <a:pt x="462" y="0"/>
                  </a:moveTo>
                  <a:cubicBezTo>
                    <a:pt x="217" y="0"/>
                    <a:pt x="0" y="202"/>
                    <a:pt x="15" y="462"/>
                  </a:cubicBezTo>
                  <a:cubicBezTo>
                    <a:pt x="159" y="505"/>
                    <a:pt x="318" y="534"/>
                    <a:pt x="462" y="563"/>
                  </a:cubicBezTo>
                  <a:lnTo>
                    <a:pt x="462" y="462"/>
                  </a:lnTo>
                  <a:cubicBezTo>
                    <a:pt x="462" y="202"/>
                    <a:pt x="664" y="0"/>
                    <a:pt x="924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60" name="Google Shape;17460;p87"/>
            <p:cNvSpPr/>
            <p:nvPr/>
          </p:nvSpPr>
          <p:spPr>
            <a:xfrm>
              <a:off x="2384563" y="3049153"/>
              <a:ext cx="72327" cy="90075"/>
            </a:xfrm>
            <a:custGeom>
              <a:avLst/>
              <a:gdLst/>
              <a:ahLst/>
              <a:cxnLst/>
              <a:rect l="l" t="t" r="r" b="b"/>
              <a:pathLst>
                <a:path w="2759" h="3436" extrusionOk="0">
                  <a:moveTo>
                    <a:pt x="925" y="0"/>
                  </a:moveTo>
                  <a:lnTo>
                    <a:pt x="925" y="448"/>
                  </a:lnTo>
                  <a:cubicBezTo>
                    <a:pt x="925" y="534"/>
                    <a:pt x="867" y="621"/>
                    <a:pt x="795" y="650"/>
                  </a:cubicBezTo>
                  <a:lnTo>
                    <a:pt x="246" y="924"/>
                  </a:lnTo>
                  <a:cubicBezTo>
                    <a:pt x="102" y="996"/>
                    <a:pt x="1" y="1155"/>
                    <a:pt x="1" y="1328"/>
                  </a:cubicBezTo>
                  <a:lnTo>
                    <a:pt x="1" y="3205"/>
                  </a:lnTo>
                  <a:cubicBezTo>
                    <a:pt x="1" y="3335"/>
                    <a:pt x="102" y="3436"/>
                    <a:pt x="232" y="3436"/>
                  </a:cubicBezTo>
                  <a:lnTo>
                    <a:pt x="2527" y="3436"/>
                  </a:lnTo>
                  <a:cubicBezTo>
                    <a:pt x="2657" y="3436"/>
                    <a:pt x="2758" y="3335"/>
                    <a:pt x="2758" y="3205"/>
                  </a:cubicBezTo>
                  <a:lnTo>
                    <a:pt x="2758" y="1343"/>
                  </a:lnTo>
                  <a:cubicBezTo>
                    <a:pt x="2758" y="1170"/>
                    <a:pt x="2657" y="1011"/>
                    <a:pt x="2513" y="924"/>
                  </a:cubicBezTo>
                  <a:lnTo>
                    <a:pt x="1964" y="664"/>
                  </a:lnTo>
                  <a:cubicBezTo>
                    <a:pt x="1892" y="621"/>
                    <a:pt x="1834" y="549"/>
                    <a:pt x="1834" y="462"/>
                  </a:cubicBezTo>
                  <a:lnTo>
                    <a:pt x="1834" y="0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61" name="Google Shape;17461;p87"/>
            <p:cNvSpPr/>
            <p:nvPr/>
          </p:nvSpPr>
          <p:spPr>
            <a:xfrm>
              <a:off x="2407659" y="3048760"/>
              <a:ext cx="26503" cy="18115"/>
            </a:xfrm>
            <a:custGeom>
              <a:avLst/>
              <a:gdLst/>
              <a:ahLst/>
              <a:cxnLst/>
              <a:rect l="l" t="t" r="r" b="b"/>
              <a:pathLst>
                <a:path w="1011" h="691" extrusionOk="0">
                  <a:moveTo>
                    <a:pt x="968" y="1"/>
                  </a:moveTo>
                  <a:lnTo>
                    <a:pt x="44" y="15"/>
                  </a:lnTo>
                  <a:lnTo>
                    <a:pt x="44" y="463"/>
                  </a:lnTo>
                  <a:cubicBezTo>
                    <a:pt x="44" y="506"/>
                    <a:pt x="29" y="564"/>
                    <a:pt x="0" y="593"/>
                  </a:cubicBezTo>
                  <a:cubicBezTo>
                    <a:pt x="159" y="658"/>
                    <a:pt x="329" y="690"/>
                    <a:pt x="500" y="690"/>
                  </a:cubicBezTo>
                  <a:cubicBezTo>
                    <a:pt x="672" y="690"/>
                    <a:pt x="845" y="658"/>
                    <a:pt x="1011" y="593"/>
                  </a:cubicBezTo>
                  <a:cubicBezTo>
                    <a:pt x="982" y="564"/>
                    <a:pt x="968" y="506"/>
                    <a:pt x="968" y="463"/>
                  </a:cubicBezTo>
                  <a:lnTo>
                    <a:pt x="968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62" name="Google Shape;17462;p87"/>
            <p:cNvSpPr/>
            <p:nvPr/>
          </p:nvSpPr>
          <p:spPr>
            <a:xfrm>
              <a:off x="2384563" y="3068080"/>
              <a:ext cx="72327" cy="71541"/>
            </a:xfrm>
            <a:custGeom>
              <a:avLst/>
              <a:gdLst/>
              <a:ahLst/>
              <a:cxnLst/>
              <a:rect l="l" t="t" r="r" b="b"/>
              <a:pathLst>
                <a:path w="2759" h="2729" extrusionOk="0">
                  <a:moveTo>
                    <a:pt x="679" y="0"/>
                  </a:moveTo>
                  <a:lnTo>
                    <a:pt x="261" y="202"/>
                  </a:lnTo>
                  <a:cubicBezTo>
                    <a:pt x="102" y="289"/>
                    <a:pt x="1" y="448"/>
                    <a:pt x="1" y="621"/>
                  </a:cubicBezTo>
                  <a:lnTo>
                    <a:pt x="1" y="2497"/>
                  </a:lnTo>
                  <a:cubicBezTo>
                    <a:pt x="1" y="2613"/>
                    <a:pt x="102" y="2728"/>
                    <a:pt x="232" y="2728"/>
                  </a:cubicBezTo>
                  <a:lnTo>
                    <a:pt x="2542" y="2728"/>
                  </a:lnTo>
                  <a:cubicBezTo>
                    <a:pt x="2657" y="2728"/>
                    <a:pt x="2758" y="2613"/>
                    <a:pt x="2758" y="2497"/>
                  </a:cubicBezTo>
                  <a:lnTo>
                    <a:pt x="2758" y="621"/>
                  </a:lnTo>
                  <a:cubicBezTo>
                    <a:pt x="2758" y="448"/>
                    <a:pt x="2657" y="289"/>
                    <a:pt x="2513" y="202"/>
                  </a:cubicBezTo>
                  <a:lnTo>
                    <a:pt x="2094" y="0"/>
                  </a:lnTo>
                  <a:cubicBezTo>
                    <a:pt x="1914" y="224"/>
                    <a:pt x="1650" y="336"/>
                    <a:pt x="1387" y="336"/>
                  </a:cubicBezTo>
                  <a:cubicBezTo>
                    <a:pt x="1123" y="336"/>
                    <a:pt x="860" y="224"/>
                    <a:pt x="679" y="0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63" name="Google Shape;17463;p87"/>
            <p:cNvSpPr/>
            <p:nvPr/>
          </p:nvSpPr>
          <p:spPr>
            <a:xfrm>
              <a:off x="2396675" y="3000708"/>
              <a:ext cx="48105" cy="54527"/>
            </a:xfrm>
            <a:custGeom>
              <a:avLst/>
              <a:gdLst/>
              <a:ahLst/>
              <a:cxnLst/>
              <a:rect l="l" t="t" r="r" b="b"/>
              <a:pathLst>
                <a:path w="1835" h="2080" extrusionOk="0">
                  <a:moveTo>
                    <a:pt x="694" y="1"/>
                  </a:moveTo>
                  <a:cubicBezTo>
                    <a:pt x="304" y="1"/>
                    <a:pt x="1" y="318"/>
                    <a:pt x="1" y="694"/>
                  </a:cubicBezTo>
                  <a:lnTo>
                    <a:pt x="1" y="1155"/>
                  </a:lnTo>
                  <a:cubicBezTo>
                    <a:pt x="1" y="1661"/>
                    <a:pt x="405" y="2079"/>
                    <a:pt x="925" y="2079"/>
                  </a:cubicBezTo>
                  <a:cubicBezTo>
                    <a:pt x="1430" y="2065"/>
                    <a:pt x="1834" y="1661"/>
                    <a:pt x="1834" y="1155"/>
                  </a:cubicBezTo>
                  <a:lnTo>
                    <a:pt x="1834" y="694"/>
                  </a:lnTo>
                  <a:cubicBezTo>
                    <a:pt x="1834" y="318"/>
                    <a:pt x="1531" y="1"/>
                    <a:pt x="1141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64" name="Google Shape;17464;p87"/>
            <p:cNvSpPr/>
            <p:nvPr/>
          </p:nvSpPr>
          <p:spPr>
            <a:xfrm>
              <a:off x="2396675" y="3000708"/>
              <a:ext cx="33345" cy="54422"/>
            </a:xfrm>
            <a:custGeom>
              <a:avLst/>
              <a:gdLst/>
              <a:ahLst/>
              <a:cxnLst/>
              <a:rect l="l" t="t" r="r" b="b"/>
              <a:pathLst>
                <a:path w="1272" h="2076" extrusionOk="0">
                  <a:moveTo>
                    <a:pt x="694" y="1"/>
                  </a:moveTo>
                  <a:cubicBezTo>
                    <a:pt x="304" y="1"/>
                    <a:pt x="1" y="318"/>
                    <a:pt x="1" y="694"/>
                  </a:cubicBezTo>
                  <a:lnTo>
                    <a:pt x="1" y="1155"/>
                  </a:lnTo>
                  <a:cubicBezTo>
                    <a:pt x="1" y="1682"/>
                    <a:pt x="437" y="2075"/>
                    <a:pt x="925" y="2075"/>
                  </a:cubicBezTo>
                  <a:cubicBezTo>
                    <a:pt x="1039" y="2075"/>
                    <a:pt x="1156" y="2054"/>
                    <a:pt x="1271" y="2007"/>
                  </a:cubicBezTo>
                  <a:cubicBezTo>
                    <a:pt x="910" y="1863"/>
                    <a:pt x="694" y="1531"/>
                    <a:pt x="694" y="1155"/>
                  </a:cubicBezTo>
                  <a:lnTo>
                    <a:pt x="694" y="694"/>
                  </a:lnTo>
                  <a:cubicBezTo>
                    <a:pt x="694" y="362"/>
                    <a:pt x="939" y="73"/>
                    <a:pt x="1271" y="15"/>
                  </a:cubicBezTo>
                  <a:cubicBezTo>
                    <a:pt x="1228" y="15"/>
                    <a:pt x="1185" y="1"/>
                    <a:pt x="1156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65" name="Google Shape;17465;p87"/>
            <p:cNvSpPr/>
            <p:nvPr/>
          </p:nvSpPr>
          <p:spPr>
            <a:xfrm>
              <a:off x="2396675" y="3000708"/>
              <a:ext cx="48105" cy="24301"/>
            </a:xfrm>
            <a:custGeom>
              <a:avLst/>
              <a:gdLst/>
              <a:ahLst/>
              <a:cxnLst/>
              <a:rect l="l" t="t" r="r" b="b"/>
              <a:pathLst>
                <a:path w="1835" h="927" extrusionOk="0">
                  <a:moveTo>
                    <a:pt x="694" y="1"/>
                  </a:moveTo>
                  <a:cubicBezTo>
                    <a:pt x="304" y="1"/>
                    <a:pt x="1" y="318"/>
                    <a:pt x="1" y="694"/>
                  </a:cubicBezTo>
                  <a:cubicBezTo>
                    <a:pt x="550" y="841"/>
                    <a:pt x="1124" y="926"/>
                    <a:pt x="1700" y="926"/>
                  </a:cubicBezTo>
                  <a:cubicBezTo>
                    <a:pt x="1745" y="926"/>
                    <a:pt x="1789" y="926"/>
                    <a:pt x="1834" y="925"/>
                  </a:cubicBezTo>
                  <a:lnTo>
                    <a:pt x="1834" y="694"/>
                  </a:lnTo>
                  <a:cubicBezTo>
                    <a:pt x="1834" y="318"/>
                    <a:pt x="1531" y="1"/>
                    <a:pt x="1156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66" name="Google Shape;17466;p87"/>
            <p:cNvSpPr/>
            <p:nvPr/>
          </p:nvSpPr>
          <p:spPr>
            <a:xfrm>
              <a:off x="2396675" y="3000708"/>
              <a:ext cx="33345" cy="21968"/>
            </a:xfrm>
            <a:custGeom>
              <a:avLst/>
              <a:gdLst/>
              <a:ahLst/>
              <a:cxnLst/>
              <a:rect l="l" t="t" r="r" b="b"/>
              <a:pathLst>
                <a:path w="1272" h="838" extrusionOk="0">
                  <a:moveTo>
                    <a:pt x="694" y="1"/>
                  </a:moveTo>
                  <a:cubicBezTo>
                    <a:pt x="304" y="1"/>
                    <a:pt x="1" y="318"/>
                    <a:pt x="1" y="694"/>
                  </a:cubicBezTo>
                  <a:cubicBezTo>
                    <a:pt x="232" y="766"/>
                    <a:pt x="463" y="809"/>
                    <a:pt x="694" y="838"/>
                  </a:cubicBezTo>
                  <a:lnTo>
                    <a:pt x="694" y="694"/>
                  </a:lnTo>
                  <a:cubicBezTo>
                    <a:pt x="694" y="362"/>
                    <a:pt x="939" y="73"/>
                    <a:pt x="1271" y="15"/>
                  </a:cubicBezTo>
                  <a:cubicBezTo>
                    <a:pt x="1228" y="15"/>
                    <a:pt x="1185" y="1"/>
                    <a:pt x="1156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67" name="Google Shape;17467;p87"/>
            <p:cNvSpPr/>
            <p:nvPr/>
          </p:nvSpPr>
          <p:spPr>
            <a:xfrm>
              <a:off x="2384563" y="3079038"/>
              <a:ext cx="30305" cy="60583"/>
            </a:xfrm>
            <a:custGeom>
              <a:avLst/>
              <a:gdLst/>
              <a:ahLst/>
              <a:cxnLst/>
              <a:rect l="l" t="t" r="r" b="b"/>
              <a:pathLst>
                <a:path w="1156" h="2311" extrusionOk="0">
                  <a:moveTo>
                    <a:pt x="59" y="1"/>
                  </a:moveTo>
                  <a:cubicBezTo>
                    <a:pt x="30" y="59"/>
                    <a:pt x="1" y="131"/>
                    <a:pt x="1" y="203"/>
                  </a:cubicBezTo>
                  <a:lnTo>
                    <a:pt x="1" y="2079"/>
                  </a:lnTo>
                  <a:cubicBezTo>
                    <a:pt x="1" y="2209"/>
                    <a:pt x="102" y="2310"/>
                    <a:pt x="232" y="2310"/>
                  </a:cubicBezTo>
                  <a:lnTo>
                    <a:pt x="1156" y="2310"/>
                  </a:lnTo>
                  <a:lnTo>
                    <a:pt x="1156" y="1849"/>
                  </a:lnTo>
                  <a:lnTo>
                    <a:pt x="925" y="1849"/>
                  </a:lnTo>
                  <a:cubicBezTo>
                    <a:pt x="795" y="1849"/>
                    <a:pt x="694" y="1747"/>
                    <a:pt x="694" y="1618"/>
                  </a:cubicBezTo>
                  <a:lnTo>
                    <a:pt x="694" y="694"/>
                  </a:lnTo>
                  <a:cubicBezTo>
                    <a:pt x="694" y="549"/>
                    <a:pt x="622" y="419"/>
                    <a:pt x="506" y="333"/>
                  </a:cubicBezTo>
                  <a:lnTo>
                    <a:pt x="59" y="1"/>
                  </a:ln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68" name="Google Shape;17468;p87"/>
            <p:cNvSpPr/>
            <p:nvPr/>
          </p:nvSpPr>
          <p:spPr>
            <a:xfrm>
              <a:off x="2426953" y="3078671"/>
              <a:ext cx="30305" cy="60557"/>
            </a:xfrm>
            <a:custGeom>
              <a:avLst/>
              <a:gdLst/>
              <a:ahLst/>
              <a:cxnLst/>
              <a:rect l="l" t="t" r="r" b="b"/>
              <a:pathLst>
                <a:path w="1156" h="2310" extrusionOk="0">
                  <a:moveTo>
                    <a:pt x="1083" y="0"/>
                  </a:moveTo>
                  <a:lnTo>
                    <a:pt x="636" y="347"/>
                  </a:lnTo>
                  <a:cubicBezTo>
                    <a:pt x="520" y="419"/>
                    <a:pt x="463" y="563"/>
                    <a:pt x="463" y="708"/>
                  </a:cubicBezTo>
                  <a:lnTo>
                    <a:pt x="463" y="1617"/>
                  </a:lnTo>
                  <a:cubicBezTo>
                    <a:pt x="463" y="1747"/>
                    <a:pt x="362" y="1848"/>
                    <a:pt x="232" y="1848"/>
                  </a:cubicBezTo>
                  <a:lnTo>
                    <a:pt x="1" y="1848"/>
                  </a:lnTo>
                  <a:lnTo>
                    <a:pt x="1" y="2310"/>
                  </a:lnTo>
                  <a:lnTo>
                    <a:pt x="925" y="2310"/>
                  </a:lnTo>
                  <a:cubicBezTo>
                    <a:pt x="1040" y="2310"/>
                    <a:pt x="1156" y="2209"/>
                    <a:pt x="1156" y="2079"/>
                  </a:cubicBezTo>
                  <a:lnTo>
                    <a:pt x="1156" y="217"/>
                  </a:lnTo>
                  <a:cubicBezTo>
                    <a:pt x="1141" y="145"/>
                    <a:pt x="1127" y="73"/>
                    <a:pt x="1083" y="0"/>
                  </a:cubicBez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69" name="Google Shape;17469;p87"/>
            <p:cNvSpPr/>
            <p:nvPr/>
          </p:nvSpPr>
          <p:spPr>
            <a:xfrm>
              <a:off x="2408786" y="3127483"/>
              <a:ext cx="24249" cy="11744"/>
            </a:xfrm>
            <a:custGeom>
              <a:avLst/>
              <a:gdLst/>
              <a:ahLst/>
              <a:cxnLst/>
              <a:rect l="l" t="t" r="r" b="b"/>
              <a:pathLst>
                <a:path w="925" h="448" extrusionOk="0">
                  <a:moveTo>
                    <a:pt x="1" y="1"/>
                  </a:moveTo>
                  <a:lnTo>
                    <a:pt x="1" y="448"/>
                  </a:lnTo>
                  <a:lnTo>
                    <a:pt x="925" y="448"/>
                  </a:lnTo>
                  <a:lnTo>
                    <a:pt x="925" y="1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470" name="Google Shape;17470;p87"/>
          <p:cNvGrpSpPr/>
          <p:nvPr/>
        </p:nvGrpSpPr>
        <p:grpSpPr>
          <a:xfrm>
            <a:off x="2769819" y="2907251"/>
            <a:ext cx="373905" cy="349682"/>
            <a:chOff x="2769819" y="2907251"/>
            <a:chExt cx="373905" cy="349682"/>
          </a:xfrm>
        </p:grpSpPr>
        <p:sp>
          <p:nvSpPr>
            <p:cNvPr id="17471" name="Google Shape;17471;p87"/>
            <p:cNvSpPr/>
            <p:nvPr/>
          </p:nvSpPr>
          <p:spPr>
            <a:xfrm>
              <a:off x="2975292" y="2943559"/>
              <a:ext cx="168431" cy="176532"/>
            </a:xfrm>
            <a:custGeom>
              <a:avLst/>
              <a:gdLst/>
              <a:ahLst/>
              <a:cxnLst/>
              <a:rect l="l" t="t" r="r" b="b"/>
              <a:pathLst>
                <a:path w="6425" h="6734" extrusionOk="0">
                  <a:moveTo>
                    <a:pt x="694" y="1"/>
                  </a:moveTo>
                  <a:cubicBezTo>
                    <a:pt x="304" y="1"/>
                    <a:pt x="1" y="304"/>
                    <a:pt x="1" y="694"/>
                  </a:cubicBezTo>
                  <a:lnTo>
                    <a:pt x="1" y="4375"/>
                  </a:lnTo>
                  <a:cubicBezTo>
                    <a:pt x="1" y="4750"/>
                    <a:pt x="304" y="5053"/>
                    <a:pt x="679" y="5053"/>
                  </a:cubicBezTo>
                  <a:lnTo>
                    <a:pt x="1372" y="5053"/>
                  </a:lnTo>
                  <a:lnTo>
                    <a:pt x="982" y="6583"/>
                  </a:lnTo>
                  <a:cubicBezTo>
                    <a:pt x="960" y="6671"/>
                    <a:pt x="1021" y="6734"/>
                    <a:pt x="1096" y="6734"/>
                  </a:cubicBezTo>
                  <a:cubicBezTo>
                    <a:pt x="1120" y="6734"/>
                    <a:pt x="1146" y="6727"/>
                    <a:pt x="1170" y="6713"/>
                  </a:cubicBezTo>
                  <a:lnTo>
                    <a:pt x="3436" y="5053"/>
                  </a:lnTo>
                  <a:lnTo>
                    <a:pt x="5732" y="5053"/>
                  </a:lnTo>
                  <a:cubicBezTo>
                    <a:pt x="6121" y="5053"/>
                    <a:pt x="6424" y="4750"/>
                    <a:pt x="6424" y="4375"/>
                  </a:cubicBezTo>
                  <a:lnTo>
                    <a:pt x="6424" y="694"/>
                  </a:lnTo>
                  <a:cubicBezTo>
                    <a:pt x="6424" y="304"/>
                    <a:pt x="6121" y="1"/>
                    <a:pt x="5746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72" name="Google Shape;17472;p87"/>
            <p:cNvSpPr/>
            <p:nvPr/>
          </p:nvSpPr>
          <p:spPr>
            <a:xfrm>
              <a:off x="3035456" y="2943559"/>
              <a:ext cx="48105" cy="114691"/>
            </a:xfrm>
            <a:custGeom>
              <a:avLst/>
              <a:gdLst/>
              <a:ahLst/>
              <a:cxnLst/>
              <a:rect l="l" t="t" r="r" b="b"/>
              <a:pathLst>
                <a:path w="1835" h="4375" extrusionOk="0">
                  <a:moveTo>
                    <a:pt x="1" y="1"/>
                  </a:moveTo>
                  <a:lnTo>
                    <a:pt x="1" y="3451"/>
                  </a:lnTo>
                  <a:cubicBezTo>
                    <a:pt x="1" y="3956"/>
                    <a:pt x="405" y="4375"/>
                    <a:pt x="925" y="4375"/>
                  </a:cubicBezTo>
                  <a:cubicBezTo>
                    <a:pt x="1430" y="4360"/>
                    <a:pt x="1834" y="3956"/>
                    <a:pt x="1834" y="3451"/>
                  </a:cubicBezTo>
                  <a:lnTo>
                    <a:pt x="1834" y="1"/>
                  </a:ln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73" name="Google Shape;17473;p87"/>
            <p:cNvSpPr/>
            <p:nvPr/>
          </p:nvSpPr>
          <p:spPr>
            <a:xfrm>
              <a:off x="3047567" y="2907251"/>
              <a:ext cx="23882" cy="96524"/>
            </a:xfrm>
            <a:custGeom>
              <a:avLst/>
              <a:gdLst/>
              <a:ahLst/>
              <a:cxnLst/>
              <a:rect l="l" t="t" r="r" b="b"/>
              <a:pathLst>
                <a:path w="911" h="3682" extrusionOk="0">
                  <a:moveTo>
                    <a:pt x="246" y="0"/>
                  </a:moveTo>
                  <a:cubicBezTo>
                    <a:pt x="116" y="0"/>
                    <a:pt x="1" y="116"/>
                    <a:pt x="15" y="246"/>
                  </a:cubicBezTo>
                  <a:lnTo>
                    <a:pt x="217" y="3465"/>
                  </a:lnTo>
                  <a:cubicBezTo>
                    <a:pt x="217" y="3595"/>
                    <a:pt x="318" y="3681"/>
                    <a:pt x="448" y="3681"/>
                  </a:cubicBezTo>
                  <a:lnTo>
                    <a:pt x="477" y="3681"/>
                  </a:lnTo>
                  <a:cubicBezTo>
                    <a:pt x="593" y="3681"/>
                    <a:pt x="694" y="3595"/>
                    <a:pt x="708" y="3465"/>
                  </a:cubicBezTo>
                  <a:lnTo>
                    <a:pt x="896" y="246"/>
                  </a:lnTo>
                  <a:cubicBezTo>
                    <a:pt x="910" y="116"/>
                    <a:pt x="809" y="0"/>
                    <a:pt x="679" y="0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74" name="Google Shape;17474;p87"/>
            <p:cNvSpPr/>
            <p:nvPr/>
          </p:nvSpPr>
          <p:spPr>
            <a:xfrm>
              <a:off x="3047567" y="3021916"/>
              <a:ext cx="23882" cy="24223"/>
            </a:xfrm>
            <a:custGeom>
              <a:avLst/>
              <a:gdLst/>
              <a:ahLst/>
              <a:cxnLst/>
              <a:rect l="l" t="t" r="r" b="b"/>
              <a:pathLst>
                <a:path w="911" h="924" extrusionOk="0">
                  <a:moveTo>
                    <a:pt x="448" y="0"/>
                  </a:moveTo>
                  <a:cubicBezTo>
                    <a:pt x="203" y="0"/>
                    <a:pt x="1" y="202"/>
                    <a:pt x="1" y="462"/>
                  </a:cubicBezTo>
                  <a:cubicBezTo>
                    <a:pt x="1" y="707"/>
                    <a:pt x="203" y="924"/>
                    <a:pt x="448" y="924"/>
                  </a:cubicBezTo>
                  <a:cubicBezTo>
                    <a:pt x="708" y="924"/>
                    <a:pt x="910" y="707"/>
                    <a:pt x="910" y="462"/>
                  </a:cubicBezTo>
                  <a:cubicBezTo>
                    <a:pt x="910" y="202"/>
                    <a:pt x="708" y="0"/>
                    <a:pt x="448" y="0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75" name="Google Shape;17475;p87"/>
            <p:cNvSpPr/>
            <p:nvPr/>
          </p:nvSpPr>
          <p:spPr>
            <a:xfrm>
              <a:off x="2769819" y="3172521"/>
              <a:ext cx="205132" cy="84412"/>
            </a:xfrm>
            <a:custGeom>
              <a:avLst/>
              <a:gdLst/>
              <a:ahLst/>
              <a:cxnLst/>
              <a:rect l="l" t="t" r="r" b="b"/>
              <a:pathLst>
                <a:path w="7825" h="3220" extrusionOk="0">
                  <a:moveTo>
                    <a:pt x="2541" y="0"/>
                  </a:moveTo>
                  <a:lnTo>
                    <a:pt x="606" y="708"/>
                  </a:lnTo>
                  <a:cubicBezTo>
                    <a:pt x="246" y="838"/>
                    <a:pt x="0" y="1184"/>
                    <a:pt x="0" y="1574"/>
                  </a:cubicBezTo>
                  <a:lnTo>
                    <a:pt x="0" y="2988"/>
                  </a:lnTo>
                  <a:cubicBezTo>
                    <a:pt x="0" y="3118"/>
                    <a:pt x="101" y="3219"/>
                    <a:pt x="231" y="3219"/>
                  </a:cubicBezTo>
                  <a:lnTo>
                    <a:pt x="7593" y="3219"/>
                  </a:lnTo>
                  <a:cubicBezTo>
                    <a:pt x="7723" y="3219"/>
                    <a:pt x="7824" y="3118"/>
                    <a:pt x="7824" y="2988"/>
                  </a:cubicBezTo>
                  <a:lnTo>
                    <a:pt x="7824" y="1574"/>
                  </a:lnTo>
                  <a:cubicBezTo>
                    <a:pt x="7824" y="1184"/>
                    <a:pt x="7579" y="838"/>
                    <a:pt x="7218" y="708"/>
                  </a:cubicBezTo>
                  <a:lnTo>
                    <a:pt x="5298" y="0"/>
                  </a:lnTo>
                  <a:lnTo>
                    <a:pt x="3912" y="462"/>
                  </a:lnTo>
                  <a:lnTo>
                    <a:pt x="2541" y="0"/>
                  </a:lnTo>
                  <a:close/>
                </a:path>
              </a:pathLst>
            </a:custGeom>
            <a:solidFill>
              <a:srgbClr val="D3DC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76" name="Google Shape;17476;p87"/>
            <p:cNvSpPr/>
            <p:nvPr/>
          </p:nvSpPr>
          <p:spPr>
            <a:xfrm>
              <a:off x="2860628" y="3196743"/>
              <a:ext cx="24249" cy="60190"/>
            </a:xfrm>
            <a:custGeom>
              <a:avLst/>
              <a:gdLst/>
              <a:ahLst/>
              <a:cxnLst/>
              <a:rect l="l" t="t" r="r" b="b"/>
              <a:pathLst>
                <a:path w="925" h="2296" extrusionOk="0">
                  <a:moveTo>
                    <a:pt x="217" y="0"/>
                  </a:moveTo>
                  <a:lnTo>
                    <a:pt x="1" y="2295"/>
                  </a:lnTo>
                  <a:lnTo>
                    <a:pt x="925" y="2295"/>
                  </a:lnTo>
                  <a:lnTo>
                    <a:pt x="694" y="0"/>
                  </a:ln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77" name="Google Shape;17477;p87"/>
            <p:cNvSpPr/>
            <p:nvPr/>
          </p:nvSpPr>
          <p:spPr>
            <a:xfrm>
              <a:off x="2862148" y="3184632"/>
              <a:ext cx="21208" cy="20448"/>
            </a:xfrm>
            <a:custGeom>
              <a:avLst/>
              <a:gdLst/>
              <a:ahLst/>
              <a:cxnLst/>
              <a:rect l="l" t="t" r="r" b="b"/>
              <a:pathLst>
                <a:path w="809" h="780" extrusionOk="0">
                  <a:moveTo>
                    <a:pt x="0" y="0"/>
                  </a:moveTo>
                  <a:lnTo>
                    <a:pt x="0" y="621"/>
                  </a:lnTo>
                  <a:cubicBezTo>
                    <a:pt x="0" y="708"/>
                    <a:pt x="73" y="780"/>
                    <a:pt x="159" y="780"/>
                  </a:cubicBezTo>
                  <a:lnTo>
                    <a:pt x="650" y="780"/>
                  </a:lnTo>
                  <a:cubicBezTo>
                    <a:pt x="737" y="780"/>
                    <a:pt x="809" y="708"/>
                    <a:pt x="809" y="621"/>
                  </a:cubicBezTo>
                  <a:lnTo>
                    <a:pt x="809" y="0"/>
                  </a:lnTo>
                  <a:close/>
                </a:path>
              </a:pathLst>
            </a:custGeom>
            <a:solidFill>
              <a:srgbClr val="51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78" name="Google Shape;17478;p87"/>
            <p:cNvSpPr/>
            <p:nvPr/>
          </p:nvSpPr>
          <p:spPr>
            <a:xfrm>
              <a:off x="2938958" y="3197110"/>
              <a:ext cx="35993" cy="59823"/>
            </a:xfrm>
            <a:custGeom>
              <a:avLst/>
              <a:gdLst/>
              <a:ahLst/>
              <a:cxnLst/>
              <a:rect l="l" t="t" r="r" b="b"/>
              <a:pathLst>
                <a:path w="1373" h="2282" extrusionOk="0">
                  <a:moveTo>
                    <a:pt x="1127" y="1"/>
                  </a:moveTo>
                  <a:lnTo>
                    <a:pt x="261" y="867"/>
                  </a:lnTo>
                  <a:cubicBezTo>
                    <a:pt x="87" y="1040"/>
                    <a:pt x="1" y="1271"/>
                    <a:pt x="1" y="1516"/>
                  </a:cubicBezTo>
                  <a:lnTo>
                    <a:pt x="1" y="2281"/>
                  </a:lnTo>
                  <a:lnTo>
                    <a:pt x="1141" y="2281"/>
                  </a:lnTo>
                  <a:cubicBezTo>
                    <a:pt x="1271" y="2281"/>
                    <a:pt x="1372" y="2180"/>
                    <a:pt x="1372" y="2050"/>
                  </a:cubicBezTo>
                  <a:lnTo>
                    <a:pt x="1372" y="621"/>
                  </a:lnTo>
                  <a:cubicBezTo>
                    <a:pt x="1372" y="390"/>
                    <a:pt x="1286" y="174"/>
                    <a:pt x="1127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79" name="Google Shape;17479;p87"/>
            <p:cNvSpPr/>
            <p:nvPr/>
          </p:nvSpPr>
          <p:spPr>
            <a:xfrm>
              <a:off x="2806520" y="2985582"/>
              <a:ext cx="132464" cy="96130"/>
            </a:xfrm>
            <a:custGeom>
              <a:avLst/>
              <a:gdLst/>
              <a:ahLst/>
              <a:cxnLst/>
              <a:rect l="l" t="t" r="r" b="b"/>
              <a:pathLst>
                <a:path w="5053" h="3667" extrusionOk="0">
                  <a:moveTo>
                    <a:pt x="1834" y="0"/>
                  </a:moveTo>
                  <a:cubicBezTo>
                    <a:pt x="823" y="0"/>
                    <a:pt x="0" y="823"/>
                    <a:pt x="0" y="1848"/>
                  </a:cubicBezTo>
                  <a:lnTo>
                    <a:pt x="0" y="2382"/>
                  </a:lnTo>
                  <a:cubicBezTo>
                    <a:pt x="0" y="2627"/>
                    <a:pt x="29" y="2873"/>
                    <a:pt x="116" y="3104"/>
                  </a:cubicBezTo>
                  <a:lnTo>
                    <a:pt x="188" y="3335"/>
                  </a:lnTo>
                  <a:cubicBezTo>
                    <a:pt x="217" y="3407"/>
                    <a:pt x="217" y="3479"/>
                    <a:pt x="231" y="3551"/>
                  </a:cubicBezTo>
                  <a:lnTo>
                    <a:pt x="231" y="3667"/>
                  </a:lnTo>
                  <a:lnTo>
                    <a:pt x="4822" y="3667"/>
                  </a:lnTo>
                  <a:lnTo>
                    <a:pt x="4822" y="3551"/>
                  </a:lnTo>
                  <a:cubicBezTo>
                    <a:pt x="4822" y="3479"/>
                    <a:pt x="4836" y="3407"/>
                    <a:pt x="4865" y="3335"/>
                  </a:cubicBezTo>
                  <a:lnTo>
                    <a:pt x="4937" y="3104"/>
                  </a:lnTo>
                  <a:cubicBezTo>
                    <a:pt x="5010" y="2873"/>
                    <a:pt x="5053" y="2627"/>
                    <a:pt x="5053" y="2397"/>
                  </a:cubicBezTo>
                  <a:lnTo>
                    <a:pt x="5053" y="462"/>
                  </a:lnTo>
                  <a:cubicBezTo>
                    <a:pt x="5053" y="217"/>
                    <a:pt x="4851" y="0"/>
                    <a:pt x="4591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80" name="Google Shape;17480;p87"/>
            <p:cNvSpPr/>
            <p:nvPr/>
          </p:nvSpPr>
          <p:spPr>
            <a:xfrm>
              <a:off x="2836405" y="2985582"/>
              <a:ext cx="102579" cy="96524"/>
            </a:xfrm>
            <a:custGeom>
              <a:avLst/>
              <a:gdLst/>
              <a:ahLst/>
              <a:cxnLst/>
              <a:rect l="l" t="t" r="r" b="b"/>
              <a:pathLst>
                <a:path w="3913" h="3682" extrusionOk="0">
                  <a:moveTo>
                    <a:pt x="939" y="0"/>
                  </a:moveTo>
                  <a:cubicBezTo>
                    <a:pt x="419" y="0"/>
                    <a:pt x="1" y="419"/>
                    <a:pt x="1" y="939"/>
                  </a:cubicBezTo>
                  <a:cubicBezTo>
                    <a:pt x="1" y="1458"/>
                    <a:pt x="419" y="1877"/>
                    <a:pt x="939" y="1877"/>
                  </a:cubicBezTo>
                  <a:lnTo>
                    <a:pt x="1069" y="1877"/>
                  </a:lnTo>
                  <a:lnTo>
                    <a:pt x="1127" y="3681"/>
                  </a:lnTo>
                  <a:lnTo>
                    <a:pt x="3682" y="3681"/>
                  </a:lnTo>
                  <a:lnTo>
                    <a:pt x="3682" y="3566"/>
                  </a:lnTo>
                  <a:cubicBezTo>
                    <a:pt x="3682" y="3494"/>
                    <a:pt x="3696" y="3407"/>
                    <a:pt x="3725" y="3349"/>
                  </a:cubicBezTo>
                  <a:lnTo>
                    <a:pt x="3797" y="3118"/>
                  </a:lnTo>
                  <a:cubicBezTo>
                    <a:pt x="3870" y="2887"/>
                    <a:pt x="3913" y="2642"/>
                    <a:pt x="3913" y="2397"/>
                  </a:cubicBezTo>
                  <a:lnTo>
                    <a:pt x="3913" y="462"/>
                  </a:lnTo>
                  <a:cubicBezTo>
                    <a:pt x="3913" y="217"/>
                    <a:pt x="3711" y="0"/>
                    <a:pt x="3451" y="0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81" name="Google Shape;17481;p87"/>
            <p:cNvSpPr/>
            <p:nvPr/>
          </p:nvSpPr>
          <p:spPr>
            <a:xfrm>
              <a:off x="2836405" y="3130498"/>
              <a:ext cx="72327" cy="54160"/>
            </a:xfrm>
            <a:custGeom>
              <a:avLst/>
              <a:gdLst/>
              <a:ahLst/>
              <a:cxnLst/>
              <a:rect l="l" t="t" r="r" b="b"/>
              <a:pathLst>
                <a:path w="2759" h="2066" extrusionOk="0">
                  <a:moveTo>
                    <a:pt x="1" y="1"/>
                  </a:moveTo>
                  <a:lnTo>
                    <a:pt x="1" y="2065"/>
                  </a:lnTo>
                  <a:lnTo>
                    <a:pt x="2758" y="2065"/>
                  </a:lnTo>
                  <a:lnTo>
                    <a:pt x="2758" y="1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82" name="Google Shape;17482;p87"/>
            <p:cNvSpPr/>
            <p:nvPr/>
          </p:nvSpPr>
          <p:spPr>
            <a:xfrm>
              <a:off x="2836405" y="3130498"/>
              <a:ext cx="72327" cy="30121"/>
            </a:xfrm>
            <a:custGeom>
              <a:avLst/>
              <a:gdLst/>
              <a:ahLst/>
              <a:cxnLst/>
              <a:rect l="l" t="t" r="r" b="b"/>
              <a:pathLst>
                <a:path w="2759" h="1149" extrusionOk="0">
                  <a:moveTo>
                    <a:pt x="1" y="1"/>
                  </a:moveTo>
                  <a:lnTo>
                    <a:pt x="1" y="781"/>
                  </a:lnTo>
                  <a:cubicBezTo>
                    <a:pt x="427" y="1026"/>
                    <a:pt x="903" y="1149"/>
                    <a:pt x="1379" y="1149"/>
                  </a:cubicBezTo>
                  <a:cubicBezTo>
                    <a:pt x="1856" y="1149"/>
                    <a:pt x="2332" y="1026"/>
                    <a:pt x="2758" y="781"/>
                  </a:cubicBezTo>
                  <a:lnTo>
                    <a:pt x="2758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83" name="Google Shape;17483;p87"/>
            <p:cNvSpPr/>
            <p:nvPr/>
          </p:nvSpPr>
          <p:spPr>
            <a:xfrm>
              <a:off x="2824294" y="3162533"/>
              <a:ext cx="48472" cy="43202"/>
            </a:xfrm>
            <a:custGeom>
              <a:avLst/>
              <a:gdLst/>
              <a:ahLst/>
              <a:cxnLst/>
              <a:rect l="l" t="t" r="r" b="b"/>
              <a:pathLst>
                <a:path w="1849" h="1648" extrusionOk="0">
                  <a:moveTo>
                    <a:pt x="413" y="0"/>
                  </a:moveTo>
                  <a:cubicBezTo>
                    <a:pt x="327" y="0"/>
                    <a:pt x="242" y="48"/>
                    <a:pt x="203" y="136"/>
                  </a:cubicBezTo>
                  <a:lnTo>
                    <a:pt x="1" y="555"/>
                  </a:lnTo>
                  <a:lnTo>
                    <a:pt x="766" y="1551"/>
                  </a:lnTo>
                  <a:cubicBezTo>
                    <a:pt x="814" y="1614"/>
                    <a:pt x="883" y="1647"/>
                    <a:pt x="953" y="1647"/>
                  </a:cubicBezTo>
                  <a:cubicBezTo>
                    <a:pt x="1010" y="1647"/>
                    <a:pt x="1067" y="1625"/>
                    <a:pt x="1112" y="1579"/>
                  </a:cubicBezTo>
                  <a:lnTo>
                    <a:pt x="1849" y="843"/>
                  </a:lnTo>
                  <a:lnTo>
                    <a:pt x="535" y="35"/>
                  </a:lnTo>
                  <a:cubicBezTo>
                    <a:pt x="497" y="11"/>
                    <a:pt x="455" y="0"/>
                    <a:pt x="413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84" name="Google Shape;17484;p87"/>
            <p:cNvSpPr/>
            <p:nvPr/>
          </p:nvSpPr>
          <p:spPr>
            <a:xfrm>
              <a:off x="2872739" y="3162533"/>
              <a:ext cx="48078" cy="43202"/>
            </a:xfrm>
            <a:custGeom>
              <a:avLst/>
              <a:gdLst/>
              <a:ahLst/>
              <a:cxnLst/>
              <a:rect l="l" t="t" r="r" b="b"/>
              <a:pathLst>
                <a:path w="1834" h="1648" extrusionOk="0">
                  <a:moveTo>
                    <a:pt x="1432" y="0"/>
                  </a:moveTo>
                  <a:cubicBezTo>
                    <a:pt x="1393" y="0"/>
                    <a:pt x="1352" y="11"/>
                    <a:pt x="1314" y="35"/>
                  </a:cubicBezTo>
                  <a:lnTo>
                    <a:pt x="1" y="843"/>
                  </a:lnTo>
                  <a:lnTo>
                    <a:pt x="737" y="1579"/>
                  </a:lnTo>
                  <a:cubicBezTo>
                    <a:pt x="776" y="1625"/>
                    <a:pt x="832" y="1647"/>
                    <a:pt x="891" y="1647"/>
                  </a:cubicBezTo>
                  <a:cubicBezTo>
                    <a:pt x="962" y="1647"/>
                    <a:pt x="1036" y="1614"/>
                    <a:pt x="1083" y="1551"/>
                  </a:cubicBezTo>
                  <a:lnTo>
                    <a:pt x="1834" y="555"/>
                  </a:lnTo>
                  <a:lnTo>
                    <a:pt x="1632" y="136"/>
                  </a:lnTo>
                  <a:cubicBezTo>
                    <a:pt x="1593" y="48"/>
                    <a:pt x="1515" y="0"/>
                    <a:pt x="1432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85" name="Google Shape;17485;p87"/>
            <p:cNvSpPr/>
            <p:nvPr/>
          </p:nvSpPr>
          <p:spPr>
            <a:xfrm>
              <a:off x="2812576" y="3034709"/>
              <a:ext cx="120746" cy="113616"/>
            </a:xfrm>
            <a:custGeom>
              <a:avLst/>
              <a:gdLst/>
              <a:ahLst/>
              <a:cxnLst/>
              <a:rect l="l" t="t" r="r" b="b"/>
              <a:pathLst>
                <a:path w="4606" h="4334" extrusionOk="0">
                  <a:moveTo>
                    <a:pt x="2002" y="0"/>
                  </a:moveTo>
                  <a:cubicBezTo>
                    <a:pt x="1409" y="0"/>
                    <a:pt x="895" y="100"/>
                    <a:pt x="636" y="162"/>
                  </a:cubicBezTo>
                  <a:cubicBezTo>
                    <a:pt x="535" y="176"/>
                    <a:pt x="448" y="277"/>
                    <a:pt x="462" y="378"/>
                  </a:cubicBezTo>
                  <a:lnTo>
                    <a:pt x="462" y="927"/>
                  </a:lnTo>
                  <a:cubicBezTo>
                    <a:pt x="448" y="1057"/>
                    <a:pt x="405" y="1172"/>
                    <a:pt x="318" y="1259"/>
                  </a:cubicBezTo>
                  <a:lnTo>
                    <a:pt x="130" y="1446"/>
                  </a:lnTo>
                  <a:cubicBezTo>
                    <a:pt x="44" y="1533"/>
                    <a:pt x="0" y="1648"/>
                    <a:pt x="0" y="1778"/>
                  </a:cubicBezTo>
                  <a:lnTo>
                    <a:pt x="0" y="2038"/>
                  </a:lnTo>
                  <a:cubicBezTo>
                    <a:pt x="0" y="3309"/>
                    <a:pt x="1025" y="4333"/>
                    <a:pt x="2296" y="4333"/>
                  </a:cubicBezTo>
                  <a:cubicBezTo>
                    <a:pt x="2304" y="4334"/>
                    <a:pt x="2313" y="4334"/>
                    <a:pt x="2322" y="4334"/>
                  </a:cubicBezTo>
                  <a:cubicBezTo>
                    <a:pt x="3580" y="4334"/>
                    <a:pt x="4605" y="3300"/>
                    <a:pt x="4605" y="2038"/>
                  </a:cubicBezTo>
                  <a:lnTo>
                    <a:pt x="4605" y="1778"/>
                  </a:lnTo>
                  <a:cubicBezTo>
                    <a:pt x="4605" y="1648"/>
                    <a:pt x="4548" y="1533"/>
                    <a:pt x="4461" y="1446"/>
                  </a:cubicBezTo>
                  <a:lnTo>
                    <a:pt x="4273" y="1259"/>
                  </a:lnTo>
                  <a:cubicBezTo>
                    <a:pt x="4187" y="1172"/>
                    <a:pt x="4143" y="1057"/>
                    <a:pt x="4143" y="927"/>
                  </a:cubicBezTo>
                  <a:lnTo>
                    <a:pt x="4143" y="811"/>
                  </a:lnTo>
                  <a:cubicBezTo>
                    <a:pt x="4143" y="710"/>
                    <a:pt x="4100" y="624"/>
                    <a:pt x="4028" y="566"/>
                  </a:cubicBezTo>
                  <a:cubicBezTo>
                    <a:pt x="3419" y="124"/>
                    <a:pt x="2662" y="0"/>
                    <a:pt x="2002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86" name="Google Shape;17486;p87"/>
            <p:cNvSpPr/>
            <p:nvPr/>
          </p:nvSpPr>
          <p:spPr>
            <a:xfrm>
              <a:off x="2812183" y="3034577"/>
              <a:ext cx="108268" cy="113380"/>
            </a:xfrm>
            <a:custGeom>
              <a:avLst/>
              <a:gdLst/>
              <a:ahLst/>
              <a:cxnLst/>
              <a:rect l="l" t="t" r="r" b="b"/>
              <a:pathLst>
                <a:path w="4130" h="4325" extrusionOk="0">
                  <a:moveTo>
                    <a:pt x="2014" y="0"/>
                  </a:moveTo>
                  <a:cubicBezTo>
                    <a:pt x="1792" y="0"/>
                    <a:pt x="1580" y="15"/>
                    <a:pt x="1387" y="37"/>
                  </a:cubicBezTo>
                  <a:cubicBezTo>
                    <a:pt x="1141" y="66"/>
                    <a:pt x="882" y="109"/>
                    <a:pt x="636" y="167"/>
                  </a:cubicBezTo>
                  <a:cubicBezTo>
                    <a:pt x="535" y="181"/>
                    <a:pt x="463" y="282"/>
                    <a:pt x="463" y="383"/>
                  </a:cubicBezTo>
                  <a:lnTo>
                    <a:pt x="463" y="932"/>
                  </a:lnTo>
                  <a:cubicBezTo>
                    <a:pt x="463" y="1062"/>
                    <a:pt x="405" y="1177"/>
                    <a:pt x="333" y="1264"/>
                  </a:cubicBezTo>
                  <a:lnTo>
                    <a:pt x="131" y="1451"/>
                  </a:lnTo>
                  <a:cubicBezTo>
                    <a:pt x="44" y="1538"/>
                    <a:pt x="1" y="1653"/>
                    <a:pt x="1" y="1769"/>
                  </a:cubicBezTo>
                  <a:lnTo>
                    <a:pt x="1" y="2043"/>
                  </a:lnTo>
                  <a:cubicBezTo>
                    <a:pt x="1" y="3198"/>
                    <a:pt x="867" y="4180"/>
                    <a:pt x="2022" y="4324"/>
                  </a:cubicBezTo>
                  <a:cubicBezTo>
                    <a:pt x="1603" y="3891"/>
                    <a:pt x="1372" y="3328"/>
                    <a:pt x="1372" y="2736"/>
                  </a:cubicBezTo>
                  <a:lnTo>
                    <a:pt x="1372" y="1047"/>
                  </a:lnTo>
                  <a:cubicBezTo>
                    <a:pt x="1372" y="816"/>
                    <a:pt x="1546" y="629"/>
                    <a:pt x="1777" y="600"/>
                  </a:cubicBezTo>
                  <a:cubicBezTo>
                    <a:pt x="1967" y="575"/>
                    <a:pt x="2208" y="554"/>
                    <a:pt x="2474" y="554"/>
                  </a:cubicBezTo>
                  <a:cubicBezTo>
                    <a:pt x="2996" y="554"/>
                    <a:pt x="3613" y="635"/>
                    <a:pt x="4130" y="932"/>
                  </a:cubicBezTo>
                  <a:lnTo>
                    <a:pt x="4130" y="816"/>
                  </a:lnTo>
                  <a:cubicBezTo>
                    <a:pt x="4130" y="715"/>
                    <a:pt x="4101" y="629"/>
                    <a:pt x="4028" y="571"/>
                  </a:cubicBezTo>
                  <a:cubicBezTo>
                    <a:pt x="3424" y="128"/>
                    <a:pt x="2674" y="0"/>
                    <a:pt x="2014" y="0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87" name="Google Shape;17487;p87"/>
            <p:cNvSpPr/>
            <p:nvPr/>
          </p:nvSpPr>
          <p:spPr>
            <a:xfrm>
              <a:off x="2770186" y="3197110"/>
              <a:ext cx="36360" cy="59823"/>
            </a:xfrm>
            <a:custGeom>
              <a:avLst/>
              <a:gdLst/>
              <a:ahLst/>
              <a:cxnLst/>
              <a:rect l="l" t="t" r="r" b="b"/>
              <a:pathLst>
                <a:path w="1387" h="2282" extrusionOk="0">
                  <a:moveTo>
                    <a:pt x="246" y="1"/>
                  </a:moveTo>
                  <a:cubicBezTo>
                    <a:pt x="87" y="174"/>
                    <a:pt x="1" y="390"/>
                    <a:pt x="1" y="621"/>
                  </a:cubicBezTo>
                  <a:lnTo>
                    <a:pt x="1" y="2050"/>
                  </a:lnTo>
                  <a:cubicBezTo>
                    <a:pt x="1" y="2180"/>
                    <a:pt x="102" y="2281"/>
                    <a:pt x="232" y="2281"/>
                  </a:cubicBezTo>
                  <a:lnTo>
                    <a:pt x="1386" y="2281"/>
                  </a:lnTo>
                  <a:lnTo>
                    <a:pt x="1386" y="1516"/>
                  </a:lnTo>
                  <a:cubicBezTo>
                    <a:pt x="1372" y="1271"/>
                    <a:pt x="1285" y="1040"/>
                    <a:pt x="1112" y="867"/>
                  </a:cubicBezTo>
                  <a:lnTo>
                    <a:pt x="246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488" name="Google Shape;17488;p87"/>
          <p:cNvGrpSpPr/>
          <p:nvPr/>
        </p:nvGrpSpPr>
        <p:grpSpPr>
          <a:xfrm>
            <a:off x="3246251" y="2895245"/>
            <a:ext cx="375792" cy="373800"/>
            <a:chOff x="3246251" y="2895245"/>
            <a:chExt cx="375792" cy="373800"/>
          </a:xfrm>
        </p:grpSpPr>
        <p:sp>
          <p:nvSpPr>
            <p:cNvPr id="17489" name="Google Shape;17489;p87"/>
            <p:cNvSpPr/>
            <p:nvPr/>
          </p:nvSpPr>
          <p:spPr>
            <a:xfrm>
              <a:off x="3246251" y="2960599"/>
              <a:ext cx="308446" cy="308446"/>
            </a:xfrm>
            <a:custGeom>
              <a:avLst/>
              <a:gdLst/>
              <a:ahLst/>
              <a:cxnLst/>
              <a:rect l="l" t="t" r="r" b="b"/>
              <a:pathLst>
                <a:path w="11766" h="11766" extrusionOk="0">
                  <a:moveTo>
                    <a:pt x="5876" y="1"/>
                  </a:moveTo>
                  <a:cubicBezTo>
                    <a:pt x="2628" y="1"/>
                    <a:pt x="0" y="2628"/>
                    <a:pt x="0" y="5876"/>
                  </a:cubicBezTo>
                  <a:cubicBezTo>
                    <a:pt x="0" y="9138"/>
                    <a:pt x="2628" y="11765"/>
                    <a:pt x="5876" y="11765"/>
                  </a:cubicBezTo>
                  <a:cubicBezTo>
                    <a:pt x="9124" y="11765"/>
                    <a:pt x="11765" y="9138"/>
                    <a:pt x="11765" y="5876"/>
                  </a:cubicBezTo>
                  <a:cubicBezTo>
                    <a:pt x="11765" y="2628"/>
                    <a:pt x="9124" y="1"/>
                    <a:pt x="5876" y="1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90" name="Google Shape;17490;p87"/>
            <p:cNvSpPr/>
            <p:nvPr/>
          </p:nvSpPr>
          <p:spPr>
            <a:xfrm>
              <a:off x="3400264" y="3108556"/>
              <a:ext cx="154039" cy="12531"/>
            </a:xfrm>
            <a:custGeom>
              <a:avLst/>
              <a:gdLst/>
              <a:ahLst/>
              <a:cxnLst/>
              <a:rect l="l" t="t" r="r" b="b"/>
              <a:pathLst>
                <a:path w="5876" h="478" extrusionOk="0">
                  <a:moveTo>
                    <a:pt x="1" y="1"/>
                  </a:moveTo>
                  <a:lnTo>
                    <a:pt x="1" y="477"/>
                  </a:lnTo>
                  <a:lnTo>
                    <a:pt x="5876" y="477"/>
                  </a:lnTo>
                  <a:lnTo>
                    <a:pt x="5876" y="246"/>
                  </a:lnTo>
                  <a:lnTo>
                    <a:pt x="5876" y="1"/>
                  </a:ln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91" name="Google Shape;17491;p87"/>
            <p:cNvSpPr/>
            <p:nvPr/>
          </p:nvSpPr>
          <p:spPr>
            <a:xfrm>
              <a:off x="3529687" y="2895245"/>
              <a:ext cx="92355" cy="89970"/>
            </a:xfrm>
            <a:custGeom>
              <a:avLst/>
              <a:gdLst/>
              <a:ahLst/>
              <a:cxnLst/>
              <a:rect l="l" t="t" r="r" b="b"/>
              <a:pathLst>
                <a:path w="3523" h="3432" extrusionOk="0">
                  <a:moveTo>
                    <a:pt x="2126" y="1"/>
                  </a:moveTo>
                  <a:cubicBezTo>
                    <a:pt x="2069" y="1"/>
                    <a:pt x="2010" y="22"/>
                    <a:pt x="1964" y="68"/>
                  </a:cubicBezTo>
                  <a:lnTo>
                    <a:pt x="217" y="1815"/>
                  </a:lnTo>
                  <a:cubicBezTo>
                    <a:pt x="87" y="1945"/>
                    <a:pt x="1" y="2118"/>
                    <a:pt x="15" y="2306"/>
                  </a:cubicBezTo>
                  <a:lnTo>
                    <a:pt x="1" y="3432"/>
                  </a:lnTo>
                  <a:lnTo>
                    <a:pt x="1127" y="3432"/>
                  </a:lnTo>
                  <a:cubicBezTo>
                    <a:pt x="1314" y="3432"/>
                    <a:pt x="1487" y="3360"/>
                    <a:pt x="1632" y="3230"/>
                  </a:cubicBezTo>
                  <a:lnTo>
                    <a:pt x="3364" y="1483"/>
                  </a:lnTo>
                  <a:cubicBezTo>
                    <a:pt x="3523" y="1339"/>
                    <a:pt x="3422" y="1079"/>
                    <a:pt x="3205" y="1079"/>
                  </a:cubicBezTo>
                  <a:lnTo>
                    <a:pt x="2368" y="1079"/>
                  </a:lnTo>
                  <a:lnTo>
                    <a:pt x="2368" y="242"/>
                  </a:lnTo>
                  <a:cubicBezTo>
                    <a:pt x="2368" y="95"/>
                    <a:pt x="2248" y="1"/>
                    <a:pt x="2126" y="1"/>
                  </a:cubicBez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92" name="Google Shape;17492;p87"/>
            <p:cNvSpPr/>
            <p:nvPr/>
          </p:nvSpPr>
          <p:spPr>
            <a:xfrm>
              <a:off x="3529687" y="2895245"/>
              <a:ext cx="62103" cy="89970"/>
            </a:xfrm>
            <a:custGeom>
              <a:avLst/>
              <a:gdLst/>
              <a:ahLst/>
              <a:cxnLst/>
              <a:rect l="l" t="t" r="r" b="b"/>
              <a:pathLst>
                <a:path w="2369" h="3432" extrusionOk="0">
                  <a:moveTo>
                    <a:pt x="2126" y="1"/>
                  </a:moveTo>
                  <a:cubicBezTo>
                    <a:pt x="2069" y="1"/>
                    <a:pt x="2010" y="22"/>
                    <a:pt x="1964" y="68"/>
                  </a:cubicBezTo>
                  <a:lnTo>
                    <a:pt x="217" y="1815"/>
                  </a:lnTo>
                  <a:cubicBezTo>
                    <a:pt x="87" y="1945"/>
                    <a:pt x="1" y="2118"/>
                    <a:pt x="15" y="2306"/>
                  </a:cubicBezTo>
                  <a:lnTo>
                    <a:pt x="15" y="3432"/>
                  </a:lnTo>
                  <a:lnTo>
                    <a:pt x="2354" y="1093"/>
                  </a:lnTo>
                  <a:lnTo>
                    <a:pt x="2354" y="242"/>
                  </a:lnTo>
                  <a:lnTo>
                    <a:pt x="2368" y="242"/>
                  </a:lnTo>
                  <a:cubicBezTo>
                    <a:pt x="2368" y="95"/>
                    <a:pt x="2248" y="1"/>
                    <a:pt x="2126" y="1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93" name="Google Shape;17493;p87"/>
            <p:cNvSpPr/>
            <p:nvPr/>
          </p:nvSpPr>
          <p:spPr>
            <a:xfrm>
              <a:off x="3283345" y="2997693"/>
              <a:ext cx="234257" cy="234257"/>
            </a:xfrm>
            <a:custGeom>
              <a:avLst/>
              <a:gdLst/>
              <a:ahLst/>
              <a:cxnLst/>
              <a:rect l="l" t="t" r="r" b="b"/>
              <a:pathLst>
                <a:path w="8936" h="8936" extrusionOk="0">
                  <a:moveTo>
                    <a:pt x="4461" y="0"/>
                  </a:moveTo>
                  <a:cubicBezTo>
                    <a:pt x="1992" y="0"/>
                    <a:pt x="0" y="1992"/>
                    <a:pt x="0" y="4461"/>
                  </a:cubicBezTo>
                  <a:cubicBezTo>
                    <a:pt x="0" y="6944"/>
                    <a:pt x="1992" y="8936"/>
                    <a:pt x="4461" y="8936"/>
                  </a:cubicBezTo>
                  <a:cubicBezTo>
                    <a:pt x="6929" y="8936"/>
                    <a:pt x="8936" y="6944"/>
                    <a:pt x="8936" y="4461"/>
                  </a:cubicBezTo>
                  <a:cubicBezTo>
                    <a:pt x="8936" y="1992"/>
                    <a:pt x="6929" y="0"/>
                    <a:pt x="446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94" name="Google Shape;17494;p87"/>
            <p:cNvSpPr/>
            <p:nvPr/>
          </p:nvSpPr>
          <p:spPr>
            <a:xfrm>
              <a:off x="3400264" y="3108556"/>
              <a:ext cx="117338" cy="12531"/>
            </a:xfrm>
            <a:custGeom>
              <a:avLst/>
              <a:gdLst/>
              <a:ahLst/>
              <a:cxnLst/>
              <a:rect l="l" t="t" r="r" b="b"/>
              <a:pathLst>
                <a:path w="4476" h="478" extrusionOk="0">
                  <a:moveTo>
                    <a:pt x="1" y="1"/>
                  </a:moveTo>
                  <a:lnTo>
                    <a:pt x="1" y="477"/>
                  </a:lnTo>
                  <a:lnTo>
                    <a:pt x="4461" y="477"/>
                  </a:lnTo>
                  <a:cubicBezTo>
                    <a:pt x="4461" y="390"/>
                    <a:pt x="4476" y="318"/>
                    <a:pt x="4476" y="246"/>
                  </a:cubicBezTo>
                  <a:cubicBezTo>
                    <a:pt x="4476" y="160"/>
                    <a:pt x="4476" y="87"/>
                    <a:pt x="4461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95" name="Google Shape;17495;p87"/>
            <p:cNvSpPr/>
            <p:nvPr/>
          </p:nvSpPr>
          <p:spPr>
            <a:xfrm>
              <a:off x="3313990" y="3028338"/>
              <a:ext cx="172573" cy="172967"/>
            </a:xfrm>
            <a:custGeom>
              <a:avLst/>
              <a:gdLst/>
              <a:ahLst/>
              <a:cxnLst/>
              <a:rect l="l" t="t" r="r" b="b"/>
              <a:pathLst>
                <a:path w="6583" h="6598" extrusionOk="0">
                  <a:moveTo>
                    <a:pt x="3292" y="0"/>
                  </a:moveTo>
                  <a:cubicBezTo>
                    <a:pt x="1473" y="0"/>
                    <a:pt x="0" y="1487"/>
                    <a:pt x="0" y="3292"/>
                  </a:cubicBezTo>
                  <a:cubicBezTo>
                    <a:pt x="0" y="5111"/>
                    <a:pt x="1473" y="6597"/>
                    <a:pt x="3292" y="6597"/>
                  </a:cubicBezTo>
                  <a:cubicBezTo>
                    <a:pt x="5111" y="6597"/>
                    <a:pt x="6583" y="5111"/>
                    <a:pt x="6583" y="3292"/>
                  </a:cubicBezTo>
                  <a:cubicBezTo>
                    <a:pt x="6583" y="1487"/>
                    <a:pt x="5111" y="0"/>
                    <a:pt x="3292" y="0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96" name="Google Shape;17496;p87"/>
            <p:cNvSpPr/>
            <p:nvPr/>
          </p:nvSpPr>
          <p:spPr>
            <a:xfrm>
              <a:off x="3400264" y="3108556"/>
              <a:ext cx="86693" cy="12531"/>
            </a:xfrm>
            <a:custGeom>
              <a:avLst/>
              <a:gdLst/>
              <a:ahLst/>
              <a:cxnLst/>
              <a:rect l="l" t="t" r="r" b="b"/>
              <a:pathLst>
                <a:path w="3307" h="478" extrusionOk="0">
                  <a:moveTo>
                    <a:pt x="1" y="1"/>
                  </a:moveTo>
                  <a:lnTo>
                    <a:pt x="1" y="477"/>
                  </a:lnTo>
                  <a:lnTo>
                    <a:pt x="3292" y="477"/>
                  </a:lnTo>
                  <a:cubicBezTo>
                    <a:pt x="3292" y="390"/>
                    <a:pt x="3306" y="318"/>
                    <a:pt x="3306" y="246"/>
                  </a:cubicBezTo>
                  <a:cubicBezTo>
                    <a:pt x="3306" y="160"/>
                    <a:pt x="3306" y="87"/>
                    <a:pt x="3292" y="1"/>
                  </a:cubicBez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97" name="Google Shape;17497;p87"/>
            <p:cNvSpPr/>
            <p:nvPr/>
          </p:nvSpPr>
          <p:spPr>
            <a:xfrm>
              <a:off x="3351084" y="3065432"/>
              <a:ext cx="98778" cy="98778"/>
            </a:xfrm>
            <a:custGeom>
              <a:avLst/>
              <a:gdLst/>
              <a:ahLst/>
              <a:cxnLst/>
              <a:rect l="l" t="t" r="r" b="b"/>
              <a:pathLst>
                <a:path w="3768" h="3768" extrusionOk="0">
                  <a:moveTo>
                    <a:pt x="1877" y="0"/>
                  </a:moveTo>
                  <a:cubicBezTo>
                    <a:pt x="837" y="0"/>
                    <a:pt x="0" y="837"/>
                    <a:pt x="0" y="1877"/>
                  </a:cubicBezTo>
                  <a:cubicBezTo>
                    <a:pt x="0" y="2930"/>
                    <a:pt x="837" y="3768"/>
                    <a:pt x="1877" y="3768"/>
                  </a:cubicBezTo>
                  <a:cubicBezTo>
                    <a:pt x="2916" y="3768"/>
                    <a:pt x="3768" y="2930"/>
                    <a:pt x="3768" y="1877"/>
                  </a:cubicBezTo>
                  <a:cubicBezTo>
                    <a:pt x="3768" y="837"/>
                    <a:pt x="2916" y="0"/>
                    <a:pt x="187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98" name="Google Shape;17498;p87"/>
            <p:cNvSpPr/>
            <p:nvPr/>
          </p:nvSpPr>
          <p:spPr>
            <a:xfrm>
              <a:off x="3400264" y="3108556"/>
              <a:ext cx="49599" cy="12531"/>
            </a:xfrm>
            <a:custGeom>
              <a:avLst/>
              <a:gdLst/>
              <a:ahLst/>
              <a:cxnLst/>
              <a:rect l="l" t="t" r="r" b="b"/>
              <a:pathLst>
                <a:path w="1892" h="478" extrusionOk="0">
                  <a:moveTo>
                    <a:pt x="1" y="1"/>
                  </a:moveTo>
                  <a:lnTo>
                    <a:pt x="1" y="477"/>
                  </a:lnTo>
                  <a:lnTo>
                    <a:pt x="1877" y="477"/>
                  </a:lnTo>
                  <a:cubicBezTo>
                    <a:pt x="1892" y="318"/>
                    <a:pt x="1892" y="160"/>
                    <a:pt x="1877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99" name="Google Shape;17499;p87"/>
            <p:cNvSpPr/>
            <p:nvPr/>
          </p:nvSpPr>
          <p:spPr>
            <a:xfrm>
              <a:off x="3381730" y="3096445"/>
              <a:ext cx="37120" cy="36753"/>
            </a:xfrm>
            <a:custGeom>
              <a:avLst/>
              <a:gdLst/>
              <a:ahLst/>
              <a:cxnLst/>
              <a:rect l="l" t="t" r="r" b="b"/>
              <a:pathLst>
                <a:path w="1416" h="1402" extrusionOk="0">
                  <a:moveTo>
                    <a:pt x="708" y="1"/>
                  </a:moveTo>
                  <a:cubicBezTo>
                    <a:pt x="318" y="1"/>
                    <a:pt x="0" y="318"/>
                    <a:pt x="0" y="694"/>
                  </a:cubicBezTo>
                  <a:cubicBezTo>
                    <a:pt x="0" y="1083"/>
                    <a:pt x="318" y="1401"/>
                    <a:pt x="708" y="1401"/>
                  </a:cubicBezTo>
                  <a:cubicBezTo>
                    <a:pt x="1097" y="1401"/>
                    <a:pt x="1415" y="1083"/>
                    <a:pt x="1415" y="694"/>
                  </a:cubicBezTo>
                  <a:cubicBezTo>
                    <a:pt x="1415" y="318"/>
                    <a:pt x="1097" y="1"/>
                    <a:pt x="708" y="1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00" name="Google Shape;17500;p87"/>
            <p:cNvSpPr/>
            <p:nvPr/>
          </p:nvSpPr>
          <p:spPr>
            <a:xfrm>
              <a:off x="3400264" y="3108556"/>
              <a:ext cx="18953" cy="12531"/>
            </a:xfrm>
            <a:custGeom>
              <a:avLst/>
              <a:gdLst/>
              <a:ahLst/>
              <a:cxnLst/>
              <a:rect l="l" t="t" r="r" b="b"/>
              <a:pathLst>
                <a:path w="723" h="478" extrusionOk="0">
                  <a:moveTo>
                    <a:pt x="1" y="1"/>
                  </a:moveTo>
                  <a:lnTo>
                    <a:pt x="1" y="477"/>
                  </a:lnTo>
                  <a:lnTo>
                    <a:pt x="679" y="477"/>
                  </a:lnTo>
                  <a:cubicBezTo>
                    <a:pt x="722" y="318"/>
                    <a:pt x="722" y="160"/>
                    <a:pt x="679" y="1"/>
                  </a:cubicBez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01" name="Google Shape;17501;p87"/>
            <p:cNvSpPr/>
            <p:nvPr/>
          </p:nvSpPr>
          <p:spPr>
            <a:xfrm>
              <a:off x="3391429" y="3079431"/>
              <a:ext cx="44434" cy="41603"/>
            </a:xfrm>
            <a:custGeom>
              <a:avLst/>
              <a:gdLst/>
              <a:ahLst/>
              <a:cxnLst/>
              <a:rect l="l" t="t" r="r" b="b"/>
              <a:pathLst>
                <a:path w="1695" h="1587" extrusionOk="0">
                  <a:moveTo>
                    <a:pt x="1348" y="0"/>
                  </a:moveTo>
                  <a:lnTo>
                    <a:pt x="179" y="1184"/>
                  </a:lnTo>
                  <a:cubicBezTo>
                    <a:pt x="1" y="1351"/>
                    <a:pt x="157" y="1586"/>
                    <a:pt x="344" y="1586"/>
                  </a:cubicBezTo>
                  <a:cubicBezTo>
                    <a:pt x="400" y="1586"/>
                    <a:pt x="458" y="1566"/>
                    <a:pt x="511" y="1516"/>
                  </a:cubicBezTo>
                  <a:lnTo>
                    <a:pt x="1695" y="332"/>
                  </a:lnTo>
                  <a:lnTo>
                    <a:pt x="1348" y="0"/>
                  </a:ln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02" name="Google Shape;17502;p87"/>
            <p:cNvSpPr/>
            <p:nvPr/>
          </p:nvSpPr>
          <p:spPr>
            <a:xfrm>
              <a:off x="3420056" y="2908038"/>
              <a:ext cx="189718" cy="185052"/>
            </a:xfrm>
            <a:custGeom>
              <a:avLst/>
              <a:gdLst/>
              <a:ahLst/>
              <a:cxnLst/>
              <a:rect l="l" t="t" r="r" b="b"/>
              <a:pathLst>
                <a:path w="7237" h="7059" extrusionOk="0">
                  <a:moveTo>
                    <a:pt x="6897" y="1"/>
                  </a:moveTo>
                  <a:cubicBezTo>
                    <a:pt x="6843" y="1"/>
                    <a:pt x="6787" y="22"/>
                    <a:pt x="6738" y="71"/>
                  </a:cubicBezTo>
                  <a:lnTo>
                    <a:pt x="141" y="6668"/>
                  </a:lnTo>
                  <a:cubicBezTo>
                    <a:pt x="0" y="6809"/>
                    <a:pt x="92" y="7058"/>
                    <a:pt x="297" y="7058"/>
                  </a:cubicBezTo>
                  <a:cubicBezTo>
                    <a:pt x="302" y="7058"/>
                    <a:pt x="308" y="7058"/>
                    <a:pt x="314" y="7058"/>
                  </a:cubicBezTo>
                  <a:cubicBezTo>
                    <a:pt x="372" y="7058"/>
                    <a:pt x="429" y="7043"/>
                    <a:pt x="473" y="6986"/>
                  </a:cubicBezTo>
                  <a:lnTo>
                    <a:pt x="7070" y="403"/>
                  </a:lnTo>
                  <a:cubicBezTo>
                    <a:pt x="7237" y="236"/>
                    <a:pt x="7078" y="1"/>
                    <a:pt x="6897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503" name="Google Shape;17503;p87"/>
          <p:cNvGrpSpPr/>
          <p:nvPr/>
        </p:nvGrpSpPr>
        <p:grpSpPr>
          <a:xfrm>
            <a:off x="3791182" y="2895454"/>
            <a:ext cx="234650" cy="373590"/>
            <a:chOff x="3791182" y="2895454"/>
            <a:chExt cx="234650" cy="373590"/>
          </a:xfrm>
        </p:grpSpPr>
        <p:sp>
          <p:nvSpPr>
            <p:cNvPr id="17504" name="Google Shape;17504;p87"/>
            <p:cNvSpPr/>
            <p:nvPr/>
          </p:nvSpPr>
          <p:spPr>
            <a:xfrm>
              <a:off x="3905479" y="2895454"/>
              <a:ext cx="30278" cy="35652"/>
            </a:xfrm>
            <a:custGeom>
              <a:avLst/>
              <a:gdLst/>
              <a:ahLst/>
              <a:cxnLst/>
              <a:rect l="l" t="t" r="r" b="b"/>
              <a:pathLst>
                <a:path w="1155" h="1360" extrusionOk="0">
                  <a:moveTo>
                    <a:pt x="133" y="0"/>
                  </a:moveTo>
                  <a:cubicBezTo>
                    <a:pt x="58" y="0"/>
                    <a:pt x="0" y="55"/>
                    <a:pt x="0" y="133"/>
                  </a:cubicBezTo>
                  <a:lnTo>
                    <a:pt x="0" y="1129"/>
                  </a:lnTo>
                  <a:lnTo>
                    <a:pt x="1155" y="1360"/>
                  </a:lnTo>
                  <a:cubicBezTo>
                    <a:pt x="1155" y="306"/>
                    <a:pt x="476" y="60"/>
                    <a:pt x="159" y="3"/>
                  </a:cubicBezTo>
                  <a:cubicBezTo>
                    <a:pt x="150" y="1"/>
                    <a:pt x="141" y="0"/>
                    <a:pt x="133" y="0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05" name="Google Shape;17505;p87"/>
            <p:cNvSpPr/>
            <p:nvPr/>
          </p:nvSpPr>
          <p:spPr>
            <a:xfrm>
              <a:off x="3881623" y="2918969"/>
              <a:ext cx="138520" cy="265689"/>
            </a:xfrm>
            <a:custGeom>
              <a:avLst/>
              <a:gdLst/>
              <a:ahLst/>
              <a:cxnLst/>
              <a:rect l="l" t="t" r="r" b="b"/>
              <a:pathLst>
                <a:path w="5284" h="10135" extrusionOk="0">
                  <a:moveTo>
                    <a:pt x="419" y="1"/>
                  </a:moveTo>
                  <a:cubicBezTo>
                    <a:pt x="304" y="1"/>
                    <a:pt x="203" y="73"/>
                    <a:pt x="188" y="174"/>
                  </a:cubicBezTo>
                  <a:lnTo>
                    <a:pt x="1" y="1155"/>
                  </a:lnTo>
                  <a:lnTo>
                    <a:pt x="2758" y="5760"/>
                  </a:lnTo>
                  <a:lnTo>
                    <a:pt x="2989" y="10134"/>
                  </a:lnTo>
                  <a:lnTo>
                    <a:pt x="4129" y="10134"/>
                  </a:lnTo>
                  <a:cubicBezTo>
                    <a:pt x="4129" y="7363"/>
                    <a:pt x="5284" y="6684"/>
                    <a:pt x="5284" y="4144"/>
                  </a:cubicBezTo>
                  <a:cubicBezTo>
                    <a:pt x="5284" y="275"/>
                    <a:pt x="1329" y="15"/>
                    <a:pt x="419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06" name="Google Shape;17506;p87"/>
            <p:cNvSpPr/>
            <p:nvPr/>
          </p:nvSpPr>
          <p:spPr>
            <a:xfrm>
              <a:off x="3791182" y="2940885"/>
              <a:ext cx="223299" cy="255491"/>
            </a:xfrm>
            <a:custGeom>
              <a:avLst/>
              <a:gdLst/>
              <a:ahLst/>
              <a:cxnLst/>
              <a:rect l="l" t="t" r="r" b="b"/>
              <a:pathLst>
                <a:path w="8518" h="9746" extrusionOk="0">
                  <a:moveTo>
                    <a:pt x="3367" y="0"/>
                  </a:moveTo>
                  <a:cubicBezTo>
                    <a:pt x="3145" y="0"/>
                    <a:pt x="2923" y="10"/>
                    <a:pt x="2700" y="31"/>
                  </a:cubicBezTo>
                  <a:cubicBezTo>
                    <a:pt x="2469" y="60"/>
                    <a:pt x="2281" y="262"/>
                    <a:pt x="2296" y="493"/>
                  </a:cubicBezTo>
                  <a:lnTo>
                    <a:pt x="2296" y="781"/>
                  </a:lnTo>
                  <a:lnTo>
                    <a:pt x="159" y="2903"/>
                  </a:lnTo>
                  <a:cubicBezTo>
                    <a:pt x="58" y="3019"/>
                    <a:pt x="1" y="3163"/>
                    <a:pt x="29" y="3322"/>
                  </a:cubicBezTo>
                  <a:lnTo>
                    <a:pt x="188" y="4087"/>
                  </a:lnTo>
                  <a:cubicBezTo>
                    <a:pt x="203" y="4174"/>
                    <a:pt x="275" y="4246"/>
                    <a:pt x="361" y="4260"/>
                  </a:cubicBezTo>
                  <a:cubicBezTo>
                    <a:pt x="616" y="4315"/>
                    <a:pt x="853" y="4338"/>
                    <a:pt x="1071" y="4338"/>
                  </a:cubicBezTo>
                  <a:cubicBezTo>
                    <a:pt x="1889" y="4338"/>
                    <a:pt x="2444" y="4009"/>
                    <a:pt x="2729" y="3770"/>
                  </a:cubicBezTo>
                  <a:cubicBezTo>
                    <a:pt x="2816" y="3700"/>
                    <a:pt x="2930" y="3661"/>
                    <a:pt x="3045" y="3661"/>
                  </a:cubicBezTo>
                  <a:cubicBezTo>
                    <a:pt x="3120" y="3661"/>
                    <a:pt x="3195" y="3678"/>
                    <a:pt x="3263" y="3712"/>
                  </a:cubicBezTo>
                  <a:cubicBezTo>
                    <a:pt x="3612" y="3930"/>
                    <a:pt x="4018" y="4033"/>
                    <a:pt x="4426" y="4033"/>
                  </a:cubicBezTo>
                  <a:cubicBezTo>
                    <a:pt x="4559" y="4033"/>
                    <a:pt x="4691" y="4022"/>
                    <a:pt x="4822" y="4000"/>
                  </a:cubicBezTo>
                  <a:lnTo>
                    <a:pt x="4822" y="4000"/>
                  </a:lnTo>
                  <a:cubicBezTo>
                    <a:pt x="2729" y="6108"/>
                    <a:pt x="2065" y="7537"/>
                    <a:pt x="2065" y="8374"/>
                  </a:cubicBezTo>
                  <a:cubicBezTo>
                    <a:pt x="2065" y="8908"/>
                    <a:pt x="2310" y="9428"/>
                    <a:pt x="2743" y="9746"/>
                  </a:cubicBezTo>
                  <a:lnTo>
                    <a:pt x="7810" y="9746"/>
                  </a:lnTo>
                  <a:cubicBezTo>
                    <a:pt x="7810" y="9746"/>
                    <a:pt x="7059" y="8605"/>
                    <a:pt x="7882" y="4794"/>
                  </a:cubicBezTo>
                  <a:cubicBezTo>
                    <a:pt x="8517" y="1864"/>
                    <a:pt x="7088" y="810"/>
                    <a:pt x="5472" y="291"/>
                  </a:cubicBezTo>
                  <a:cubicBezTo>
                    <a:pt x="4789" y="103"/>
                    <a:pt x="4081" y="0"/>
                    <a:pt x="3367" y="0"/>
                  </a:cubicBez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07" name="Google Shape;17507;p87"/>
            <p:cNvSpPr/>
            <p:nvPr/>
          </p:nvSpPr>
          <p:spPr>
            <a:xfrm>
              <a:off x="3869145" y="2961726"/>
              <a:ext cx="12138" cy="17826"/>
            </a:xfrm>
            <a:custGeom>
              <a:avLst/>
              <a:gdLst/>
              <a:ahLst/>
              <a:cxnLst/>
              <a:rect l="l" t="t" r="r" b="b"/>
              <a:pathLst>
                <a:path w="463" h="680" extrusionOk="0">
                  <a:moveTo>
                    <a:pt x="231" y="1"/>
                  </a:moveTo>
                  <a:cubicBezTo>
                    <a:pt x="123" y="1"/>
                    <a:pt x="15" y="73"/>
                    <a:pt x="0" y="217"/>
                  </a:cubicBezTo>
                  <a:lnTo>
                    <a:pt x="0" y="448"/>
                  </a:lnTo>
                  <a:cubicBezTo>
                    <a:pt x="0" y="564"/>
                    <a:pt x="101" y="679"/>
                    <a:pt x="231" y="679"/>
                  </a:cubicBezTo>
                  <a:cubicBezTo>
                    <a:pt x="361" y="679"/>
                    <a:pt x="462" y="564"/>
                    <a:pt x="462" y="448"/>
                  </a:cubicBezTo>
                  <a:lnTo>
                    <a:pt x="462" y="217"/>
                  </a:lnTo>
                  <a:cubicBezTo>
                    <a:pt x="448" y="73"/>
                    <a:pt x="339" y="1"/>
                    <a:pt x="231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08" name="Google Shape;17508;p87"/>
            <p:cNvSpPr/>
            <p:nvPr/>
          </p:nvSpPr>
          <p:spPr>
            <a:xfrm>
              <a:off x="3793069" y="3004247"/>
              <a:ext cx="155193" cy="186467"/>
            </a:xfrm>
            <a:custGeom>
              <a:avLst/>
              <a:gdLst/>
              <a:ahLst/>
              <a:cxnLst/>
              <a:rect l="l" t="t" r="r" b="b"/>
              <a:pathLst>
                <a:path w="5920" h="7113" extrusionOk="0">
                  <a:moveTo>
                    <a:pt x="3146" y="1"/>
                  </a:moveTo>
                  <a:cubicBezTo>
                    <a:pt x="2981" y="1"/>
                    <a:pt x="2828" y="55"/>
                    <a:pt x="2686" y="198"/>
                  </a:cubicBezTo>
                  <a:cubicBezTo>
                    <a:pt x="2244" y="639"/>
                    <a:pt x="1380" y="1081"/>
                    <a:pt x="169" y="1081"/>
                  </a:cubicBezTo>
                  <a:cubicBezTo>
                    <a:pt x="114" y="1081"/>
                    <a:pt x="58" y="1080"/>
                    <a:pt x="1" y="1078"/>
                  </a:cubicBezTo>
                  <a:lnTo>
                    <a:pt x="1" y="1078"/>
                  </a:lnTo>
                  <a:lnTo>
                    <a:pt x="116" y="1670"/>
                  </a:lnTo>
                  <a:cubicBezTo>
                    <a:pt x="145" y="1757"/>
                    <a:pt x="217" y="1829"/>
                    <a:pt x="304" y="1843"/>
                  </a:cubicBezTo>
                  <a:cubicBezTo>
                    <a:pt x="556" y="1898"/>
                    <a:pt x="790" y="1921"/>
                    <a:pt x="1006" y="1921"/>
                  </a:cubicBezTo>
                  <a:cubicBezTo>
                    <a:pt x="1817" y="1921"/>
                    <a:pt x="2375" y="1592"/>
                    <a:pt x="2671" y="1353"/>
                  </a:cubicBezTo>
                  <a:cubicBezTo>
                    <a:pt x="2759" y="1283"/>
                    <a:pt x="2867" y="1244"/>
                    <a:pt x="2978" y="1244"/>
                  </a:cubicBezTo>
                  <a:cubicBezTo>
                    <a:pt x="3050" y="1244"/>
                    <a:pt x="3123" y="1261"/>
                    <a:pt x="3191" y="1295"/>
                  </a:cubicBezTo>
                  <a:cubicBezTo>
                    <a:pt x="3551" y="1513"/>
                    <a:pt x="3951" y="1616"/>
                    <a:pt x="4356" y="1616"/>
                  </a:cubicBezTo>
                  <a:cubicBezTo>
                    <a:pt x="4487" y="1616"/>
                    <a:pt x="4619" y="1605"/>
                    <a:pt x="4750" y="1583"/>
                  </a:cubicBezTo>
                  <a:lnTo>
                    <a:pt x="4750" y="1583"/>
                  </a:lnTo>
                  <a:cubicBezTo>
                    <a:pt x="2642" y="3691"/>
                    <a:pt x="1993" y="5120"/>
                    <a:pt x="1993" y="5957"/>
                  </a:cubicBezTo>
                  <a:cubicBezTo>
                    <a:pt x="1993" y="6376"/>
                    <a:pt x="2152" y="6795"/>
                    <a:pt x="2440" y="7112"/>
                  </a:cubicBezTo>
                  <a:lnTo>
                    <a:pt x="3841" y="7112"/>
                  </a:lnTo>
                  <a:lnTo>
                    <a:pt x="3841" y="6881"/>
                  </a:lnTo>
                  <a:lnTo>
                    <a:pt x="3826" y="6881"/>
                  </a:lnTo>
                  <a:cubicBezTo>
                    <a:pt x="3826" y="6881"/>
                    <a:pt x="2902" y="5264"/>
                    <a:pt x="4519" y="3431"/>
                  </a:cubicBezTo>
                  <a:cubicBezTo>
                    <a:pt x="5919" y="1814"/>
                    <a:pt x="5905" y="963"/>
                    <a:pt x="5789" y="631"/>
                  </a:cubicBezTo>
                  <a:cubicBezTo>
                    <a:pt x="5750" y="527"/>
                    <a:pt x="5653" y="470"/>
                    <a:pt x="5550" y="470"/>
                  </a:cubicBezTo>
                  <a:cubicBezTo>
                    <a:pt x="5538" y="470"/>
                    <a:pt x="5527" y="470"/>
                    <a:pt x="5515" y="472"/>
                  </a:cubicBezTo>
                  <a:cubicBezTo>
                    <a:pt x="5366" y="509"/>
                    <a:pt x="5223" y="524"/>
                    <a:pt x="5085" y="524"/>
                  </a:cubicBezTo>
                  <a:cubicBezTo>
                    <a:pt x="4286" y="524"/>
                    <a:pt x="3658" y="1"/>
                    <a:pt x="3146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09" name="Google Shape;17509;p87"/>
            <p:cNvSpPr/>
            <p:nvPr/>
          </p:nvSpPr>
          <p:spPr>
            <a:xfrm>
              <a:off x="3833178" y="3184632"/>
              <a:ext cx="180936" cy="30305"/>
            </a:xfrm>
            <a:custGeom>
              <a:avLst/>
              <a:gdLst/>
              <a:ahLst/>
              <a:cxnLst/>
              <a:rect l="l" t="t" r="r" b="b"/>
              <a:pathLst>
                <a:path w="6902" h="1156" extrusionOk="0">
                  <a:moveTo>
                    <a:pt x="448" y="0"/>
                  </a:moveTo>
                  <a:cubicBezTo>
                    <a:pt x="203" y="0"/>
                    <a:pt x="1" y="202"/>
                    <a:pt x="1" y="462"/>
                  </a:cubicBezTo>
                  <a:lnTo>
                    <a:pt x="1" y="1155"/>
                  </a:lnTo>
                  <a:lnTo>
                    <a:pt x="6901" y="1155"/>
                  </a:lnTo>
                  <a:lnTo>
                    <a:pt x="6901" y="462"/>
                  </a:lnTo>
                  <a:cubicBezTo>
                    <a:pt x="6901" y="202"/>
                    <a:pt x="6699" y="0"/>
                    <a:pt x="6439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10" name="Google Shape;17510;p87"/>
            <p:cNvSpPr/>
            <p:nvPr/>
          </p:nvSpPr>
          <p:spPr>
            <a:xfrm>
              <a:off x="3833178" y="3184632"/>
              <a:ext cx="60216" cy="30305"/>
            </a:xfrm>
            <a:custGeom>
              <a:avLst/>
              <a:gdLst/>
              <a:ahLst/>
              <a:cxnLst/>
              <a:rect l="l" t="t" r="r" b="b"/>
              <a:pathLst>
                <a:path w="2297" h="1156" extrusionOk="0">
                  <a:moveTo>
                    <a:pt x="463" y="0"/>
                  </a:moveTo>
                  <a:cubicBezTo>
                    <a:pt x="203" y="0"/>
                    <a:pt x="1" y="202"/>
                    <a:pt x="1" y="462"/>
                  </a:cubicBezTo>
                  <a:lnTo>
                    <a:pt x="1" y="1155"/>
                  </a:lnTo>
                  <a:lnTo>
                    <a:pt x="1849" y="1155"/>
                  </a:lnTo>
                  <a:lnTo>
                    <a:pt x="1849" y="462"/>
                  </a:lnTo>
                  <a:cubicBezTo>
                    <a:pt x="1849" y="202"/>
                    <a:pt x="2051" y="0"/>
                    <a:pt x="2296" y="0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11" name="Google Shape;17511;p87"/>
            <p:cNvSpPr/>
            <p:nvPr/>
          </p:nvSpPr>
          <p:spPr>
            <a:xfrm>
              <a:off x="3821067" y="3208855"/>
              <a:ext cx="204765" cy="60190"/>
            </a:xfrm>
            <a:custGeom>
              <a:avLst/>
              <a:gdLst/>
              <a:ahLst/>
              <a:cxnLst/>
              <a:rect l="l" t="t" r="r" b="b"/>
              <a:pathLst>
                <a:path w="7811" h="2296" extrusionOk="0">
                  <a:moveTo>
                    <a:pt x="463" y="0"/>
                  </a:moveTo>
                  <a:cubicBezTo>
                    <a:pt x="203" y="0"/>
                    <a:pt x="1" y="202"/>
                    <a:pt x="1" y="462"/>
                  </a:cubicBezTo>
                  <a:lnTo>
                    <a:pt x="1" y="1833"/>
                  </a:lnTo>
                  <a:cubicBezTo>
                    <a:pt x="1" y="2093"/>
                    <a:pt x="203" y="2295"/>
                    <a:pt x="463" y="2295"/>
                  </a:cubicBezTo>
                  <a:lnTo>
                    <a:pt x="7363" y="2295"/>
                  </a:lnTo>
                  <a:cubicBezTo>
                    <a:pt x="7608" y="2295"/>
                    <a:pt x="7811" y="2093"/>
                    <a:pt x="7811" y="1833"/>
                  </a:cubicBezTo>
                  <a:lnTo>
                    <a:pt x="7811" y="462"/>
                  </a:lnTo>
                  <a:cubicBezTo>
                    <a:pt x="7811" y="202"/>
                    <a:pt x="7608" y="0"/>
                    <a:pt x="7363" y="0"/>
                  </a:cubicBez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12" name="Google Shape;17512;p87"/>
            <p:cNvSpPr/>
            <p:nvPr/>
          </p:nvSpPr>
          <p:spPr>
            <a:xfrm>
              <a:off x="3821067" y="3208855"/>
              <a:ext cx="78383" cy="60190"/>
            </a:xfrm>
            <a:custGeom>
              <a:avLst/>
              <a:gdLst/>
              <a:ahLst/>
              <a:cxnLst/>
              <a:rect l="l" t="t" r="r" b="b"/>
              <a:pathLst>
                <a:path w="2990" h="2296" extrusionOk="0">
                  <a:moveTo>
                    <a:pt x="463" y="0"/>
                  </a:moveTo>
                  <a:cubicBezTo>
                    <a:pt x="203" y="0"/>
                    <a:pt x="1" y="202"/>
                    <a:pt x="1" y="448"/>
                  </a:cubicBezTo>
                  <a:lnTo>
                    <a:pt x="1" y="1833"/>
                  </a:lnTo>
                  <a:cubicBezTo>
                    <a:pt x="1" y="2093"/>
                    <a:pt x="203" y="2295"/>
                    <a:pt x="463" y="2295"/>
                  </a:cubicBezTo>
                  <a:lnTo>
                    <a:pt x="2989" y="2295"/>
                  </a:lnTo>
                  <a:cubicBezTo>
                    <a:pt x="2729" y="2295"/>
                    <a:pt x="2527" y="2093"/>
                    <a:pt x="2527" y="1833"/>
                  </a:cubicBezTo>
                  <a:lnTo>
                    <a:pt x="2527" y="448"/>
                  </a:lnTo>
                  <a:cubicBezTo>
                    <a:pt x="2527" y="202"/>
                    <a:pt x="2729" y="0"/>
                    <a:pt x="2989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513" name="Google Shape;17513;p87"/>
          <p:cNvGrpSpPr/>
          <p:nvPr/>
        </p:nvGrpSpPr>
        <p:grpSpPr>
          <a:xfrm>
            <a:off x="7042995" y="2489463"/>
            <a:ext cx="364441" cy="256225"/>
            <a:chOff x="7042995" y="2489463"/>
            <a:chExt cx="364441" cy="256225"/>
          </a:xfrm>
        </p:grpSpPr>
        <p:sp>
          <p:nvSpPr>
            <p:cNvPr id="17514" name="Google Shape;17514;p87"/>
            <p:cNvSpPr/>
            <p:nvPr/>
          </p:nvSpPr>
          <p:spPr>
            <a:xfrm>
              <a:off x="7042995" y="2526164"/>
              <a:ext cx="364441" cy="219524"/>
            </a:xfrm>
            <a:custGeom>
              <a:avLst/>
              <a:gdLst/>
              <a:ahLst/>
              <a:cxnLst/>
              <a:rect l="l" t="t" r="r" b="b"/>
              <a:pathLst>
                <a:path w="13902" h="8374" extrusionOk="0">
                  <a:moveTo>
                    <a:pt x="6944" y="1"/>
                  </a:moveTo>
                  <a:cubicBezTo>
                    <a:pt x="6121" y="1"/>
                    <a:pt x="4880" y="535"/>
                    <a:pt x="3263" y="1574"/>
                  </a:cubicBezTo>
                  <a:cubicBezTo>
                    <a:pt x="2224" y="2267"/>
                    <a:pt x="1213" y="3003"/>
                    <a:pt x="246" y="3797"/>
                  </a:cubicBezTo>
                  <a:cubicBezTo>
                    <a:pt x="0" y="3999"/>
                    <a:pt x="0" y="4375"/>
                    <a:pt x="246" y="4577"/>
                  </a:cubicBezTo>
                  <a:cubicBezTo>
                    <a:pt x="1213" y="5371"/>
                    <a:pt x="2224" y="6107"/>
                    <a:pt x="3263" y="6800"/>
                  </a:cubicBezTo>
                  <a:cubicBezTo>
                    <a:pt x="4880" y="7839"/>
                    <a:pt x="6121" y="8373"/>
                    <a:pt x="6944" y="8373"/>
                  </a:cubicBezTo>
                  <a:cubicBezTo>
                    <a:pt x="7781" y="8373"/>
                    <a:pt x="9023" y="7839"/>
                    <a:pt x="10639" y="6800"/>
                  </a:cubicBezTo>
                  <a:cubicBezTo>
                    <a:pt x="11679" y="6107"/>
                    <a:pt x="12689" y="5371"/>
                    <a:pt x="13656" y="4591"/>
                  </a:cubicBezTo>
                  <a:cubicBezTo>
                    <a:pt x="13902" y="4375"/>
                    <a:pt x="13902" y="3999"/>
                    <a:pt x="13656" y="3797"/>
                  </a:cubicBezTo>
                  <a:cubicBezTo>
                    <a:pt x="12689" y="3003"/>
                    <a:pt x="11679" y="2267"/>
                    <a:pt x="10639" y="1574"/>
                  </a:cubicBezTo>
                  <a:cubicBezTo>
                    <a:pt x="9023" y="535"/>
                    <a:pt x="7781" y="1"/>
                    <a:pt x="6944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15" name="Google Shape;17515;p87"/>
            <p:cNvSpPr/>
            <p:nvPr/>
          </p:nvSpPr>
          <p:spPr>
            <a:xfrm>
              <a:off x="7042995" y="2526164"/>
              <a:ext cx="200204" cy="219524"/>
            </a:xfrm>
            <a:custGeom>
              <a:avLst/>
              <a:gdLst/>
              <a:ahLst/>
              <a:cxnLst/>
              <a:rect l="l" t="t" r="r" b="b"/>
              <a:pathLst>
                <a:path w="7637" h="8374" extrusionOk="0">
                  <a:moveTo>
                    <a:pt x="6958" y="1"/>
                  </a:moveTo>
                  <a:cubicBezTo>
                    <a:pt x="6121" y="1"/>
                    <a:pt x="4880" y="535"/>
                    <a:pt x="3263" y="1574"/>
                  </a:cubicBezTo>
                  <a:cubicBezTo>
                    <a:pt x="2224" y="2267"/>
                    <a:pt x="1213" y="3003"/>
                    <a:pt x="246" y="3797"/>
                  </a:cubicBezTo>
                  <a:cubicBezTo>
                    <a:pt x="0" y="3999"/>
                    <a:pt x="0" y="4375"/>
                    <a:pt x="246" y="4591"/>
                  </a:cubicBezTo>
                  <a:cubicBezTo>
                    <a:pt x="1213" y="5371"/>
                    <a:pt x="2224" y="6107"/>
                    <a:pt x="3263" y="6800"/>
                  </a:cubicBezTo>
                  <a:cubicBezTo>
                    <a:pt x="4894" y="7854"/>
                    <a:pt x="6121" y="8373"/>
                    <a:pt x="6944" y="8373"/>
                  </a:cubicBezTo>
                  <a:cubicBezTo>
                    <a:pt x="7189" y="8373"/>
                    <a:pt x="7420" y="8344"/>
                    <a:pt x="7637" y="8272"/>
                  </a:cubicBezTo>
                  <a:cubicBezTo>
                    <a:pt x="6872" y="8085"/>
                    <a:pt x="5861" y="7594"/>
                    <a:pt x="4649" y="6800"/>
                  </a:cubicBezTo>
                  <a:cubicBezTo>
                    <a:pt x="3609" y="6107"/>
                    <a:pt x="2599" y="5371"/>
                    <a:pt x="1632" y="4577"/>
                  </a:cubicBezTo>
                  <a:cubicBezTo>
                    <a:pt x="1386" y="4375"/>
                    <a:pt x="1386" y="3999"/>
                    <a:pt x="1632" y="3797"/>
                  </a:cubicBezTo>
                  <a:cubicBezTo>
                    <a:pt x="2599" y="3003"/>
                    <a:pt x="3609" y="2267"/>
                    <a:pt x="4649" y="1574"/>
                  </a:cubicBezTo>
                  <a:cubicBezTo>
                    <a:pt x="5861" y="795"/>
                    <a:pt x="6872" y="304"/>
                    <a:pt x="7637" y="102"/>
                  </a:cubicBezTo>
                  <a:cubicBezTo>
                    <a:pt x="7420" y="44"/>
                    <a:pt x="7189" y="1"/>
                    <a:pt x="6958" y="1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16" name="Google Shape;17516;p87"/>
            <p:cNvSpPr/>
            <p:nvPr/>
          </p:nvSpPr>
          <p:spPr>
            <a:xfrm>
              <a:off x="7120198" y="2557255"/>
              <a:ext cx="183557" cy="157395"/>
            </a:xfrm>
            <a:custGeom>
              <a:avLst/>
              <a:gdLst/>
              <a:ahLst/>
              <a:cxnLst/>
              <a:rect l="l" t="t" r="r" b="b"/>
              <a:pathLst>
                <a:path w="7002" h="6004" extrusionOk="0">
                  <a:moveTo>
                    <a:pt x="3981" y="1"/>
                  </a:moveTo>
                  <a:cubicBezTo>
                    <a:pt x="3246" y="1"/>
                    <a:pt x="2498" y="273"/>
                    <a:pt x="1891" y="879"/>
                  </a:cubicBezTo>
                  <a:cubicBezTo>
                    <a:pt x="0" y="2770"/>
                    <a:pt x="1328" y="6004"/>
                    <a:pt x="3999" y="6004"/>
                  </a:cubicBezTo>
                  <a:cubicBezTo>
                    <a:pt x="5659" y="6004"/>
                    <a:pt x="7002" y="4661"/>
                    <a:pt x="7002" y="3001"/>
                  </a:cubicBezTo>
                  <a:cubicBezTo>
                    <a:pt x="7002" y="1193"/>
                    <a:pt x="5520" y="1"/>
                    <a:pt x="3981" y="1"/>
                  </a:cubicBezTo>
                  <a:close/>
                </a:path>
              </a:pathLst>
            </a:custGeom>
            <a:solidFill>
              <a:srgbClr val="96AB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17" name="Google Shape;17517;p87"/>
            <p:cNvSpPr/>
            <p:nvPr/>
          </p:nvSpPr>
          <p:spPr>
            <a:xfrm>
              <a:off x="7146308" y="2557622"/>
              <a:ext cx="93876" cy="157002"/>
            </a:xfrm>
            <a:custGeom>
              <a:avLst/>
              <a:gdLst/>
              <a:ahLst/>
              <a:cxnLst/>
              <a:rect l="l" t="t" r="r" b="b"/>
              <a:pathLst>
                <a:path w="3581" h="5989" extrusionOk="0">
                  <a:moveTo>
                    <a:pt x="2996" y="0"/>
                  </a:moveTo>
                  <a:cubicBezTo>
                    <a:pt x="1374" y="0"/>
                    <a:pt x="0" y="1309"/>
                    <a:pt x="0" y="2987"/>
                  </a:cubicBezTo>
                  <a:cubicBezTo>
                    <a:pt x="0" y="4678"/>
                    <a:pt x="1374" y="5988"/>
                    <a:pt x="2996" y="5988"/>
                  </a:cubicBezTo>
                  <a:cubicBezTo>
                    <a:pt x="3188" y="5988"/>
                    <a:pt x="3383" y="5970"/>
                    <a:pt x="3580" y="5932"/>
                  </a:cubicBezTo>
                  <a:cubicBezTo>
                    <a:pt x="2166" y="5658"/>
                    <a:pt x="1155" y="4416"/>
                    <a:pt x="1155" y="2987"/>
                  </a:cubicBezTo>
                  <a:cubicBezTo>
                    <a:pt x="1155" y="1558"/>
                    <a:pt x="2166" y="331"/>
                    <a:pt x="3580" y="57"/>
                  </a:cubicBezTo>
                  <a:cubicBezTo>
                    <a:pt x="3383" y="18"/>
                    <a:pt x="3188" y="0"/>
                    <a:pt x="2996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18" name="Google Shape;17518;p87"/>
            <p:cNvSpPr/>
            <p:nvPr/>
          </p:nvSpPr>
          <p:spPr>
            <a:xfrm>
              <a:off x="7172025" y="2596236"/>
              <a:ext cx="92749" cy="79431"/>
            </a:xfrm>
            <a:custGeom>
              <a:avLst/>
              <a:gdLst/>
              <a:ahLst/>
              <a:cxnLst/>
              <a:rect l="l" t="t" r="r" b="b"/>
              <a:pathLst>
                <a:path w="3538" h="3030" extrusionOk="0">
                  <a:moveTo>
                    <a:pt x="2011" y="1"/>
                  </a:moveTo>
                  <a:cubicBezTo>
                    <a:pt x="1640" y="1"/>
                    <a:pt x="1261" y="138"/>
                    <a:pt x="954" y="446"/>
                  </a:cubicBezTo>
                  <a:cubicBezTo>
                    <a:pt x="1" y="1398"/>
                    <a:pt x="679" y="3030"/>
                    <a:pt x="2022" y="3030"/>
                  </a:cubicBezTo>
                  <a:cubicBezTo>
                    <a:pt x="2859" y="3030"/>
                    <a:pt x="3538" y="2351"/>
                    <a:pt x="3538" y="1514"/>
                  </a:cubicBezTo>
                  <a:cubicBezTo>
                    <a:pt x="3538" y="605"/>
                    <a:pt x="2790" y="1"/>
                    <a:pt x="2011" y="1"/>
                  </a:cubicBezTo>
                  <a:close/>
                </a:path>
              </a:pathLst>
            </a:custGeom>
            <a:solidFill>
              <a:srgbClr val="5E74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19" name="Google Shape;17519;p87"/>
            <p:cNvSpPr/>
            <p:nvPr/>
          </p:nvSpPr>
          <p:spPr>
            <a:xfrm>
              <a:off x="7185290" y="2596420"/>
              <a:ext cx="55261" cy="79143"/>
            </a:xfrm>
            <a:custGeom>
              <a:avLst/>
              <a:gdLst/>
              <a:ahLst/>
              <a:cxnLst/>
              <a:rect l="l" t="t" r="r" b="b"/>
              <a:pathLst>
                <a:path w="2108" h="3019" extrusionOk="0">
                  <a:moveTo>
                    <a:pt x="1516" y="1"/>
                  </a:moveTo>
                  <a:cubicBezTo>
                    <a:pt x="717" y="1"/>
                    <a:pt x="0" y="637"/>
                    <a:pt x="0" y="1507"/>
                  </a:cubicBezTo>
                  <a:cubicBezTo>
                    <a:pt x="0" y="2374"/>
                    <a:pt x="713" y="3019"/>
                    <a:pt x="1509" y="3019"/>
                  </a:cubicBezTo>
                  <a:cubicBezTo>
                    <a:pt x="1706" y="3019"/>
                    <a:pt x="1909" y="2979"/>
                    <a:pt x="2108" y="2893"/>
                  </a:cubicBezTo>
                  <a:cubicBezTo>
                    <a:pt x="1545" y="2662"/>
                    <a:pt x="1184" y="2113"/>
                    <a:pt x="1184" y="1507"/>
                  </a:cubicBezTo>
                  <a:cubicBezTo>
                    <a:pt x="1184" y="901"/>
                    <a:pt x="1545" y="352"/>
                    <a:pt x="2108" y="121"/>
                  </a:cubicBezTo>
                  <a:cubicBezTo>
                    <a:pt x="1912" y="39"/>
                    <a:pt x="1711" y="1"/>
                    <a:pt x="1516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20" name="Google Shape;17520;p87"/>
            <p:cNvSpPr/>
            <p:nvPr/>
          </p:nvSpPr>
          <p:spPr>
            <a:xfrm>
              <a:off x="7338360" y="2541159"/>
              <a:ext cx="35574" cy="24747"/>
            </a:xfrm>
            <a:custGeom>
              <a:avLst/>
              <a:gdLst/>
              <a:ahLst/>
              <a:cxnLst/>
              <a:rect l="l" t="t" r="r" b="b"/>
              <a:pathLst>
                <a:path w="1357" h="944" extrusionOk="0">
                  <a:moveTo>
                    <a:pt x="308" y="1"/>
                  </a:moveTo>
                  <a:cubicBezTo>
                    <a:pt x="121" y="1"/>
                    <a:pt x="0" y="266"/>
                    <a:pt x="181" y="410"/>
                  </a:cubicBezTo>
                  <a:lnTo>
                    <a:pt x="181" y="396"/>
                  </a:lnTo>
                  <a:cubicBezTo>
                    <a:pt x="426" y="555"/>
                    <a:pt x="672" y="728"/>
                    <a:pt x="917" y="901"/>
                  </a:cubicBezTo>
                  <a:cubicBezTo>
                    <a:pt x="949" y="931"/>
                    <a:pt x="984" y="944"/>
                    <a:pt x="1020" y="944"/>
                  </a:cubicBezTo>
                  <a:cubicBezTo>
                    <a:pt x="1189" y="944"/>
                    <a:pt x="1356" y="648"/>
                    <a:pt x="1177" y="540"/>
                  </a:cubicBezTo>
                  <a:cubicBezTo>
                    <a:pt x="917" y="367"/>
                    <a:pt x="672" y="179"/>
                    <a:pt x="426" y="35"/>
                  </a:cubicBezTo>
                  <a:cubicBezTo>
                    <a:pt x="386" y="11"/>
                    <a:pt x="346" y="1"/>
                    <a:pt x="308" y="1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21" name="Google Shape;17521;p87"/>
            <p:cNvSpPr/>
            <p:nvPr/>
          </p:nvSpPr>
          <p:spPr>
            <a:xfrm>
              <a:off x="7106567" y="2489463"/>
              <a:ext cx="221648" cy="56415"/>
            </a:xfrm>
            <a:custGeom>
              <a:avLst/>
              <a:gdLst/>
              <a:ahLst/>
              <a:cxnLst/>
              <a:rect l="l" t="t" r="r" b="b"/>
              <a:pathLst>
                <a:path w="8455" h="2152" extrusionOk="0">
                  <a:moveTo>
                    <a:pt x="4519" y="0"/>
                  </a:moveTo>
                  <a:cubicBezTo>
                    <a:pt x="3436" y="0"/>
                    <a:pt x="2007" y="563"/>
                    <a:pt x="188" y="1733"/>
                  </a:cubicBezTo>
                  <a:cubicBezTo>
                    <a:pt x="1" y="1848"/>
                    <a:pt x="87" y="2137"/>
                    <a:pt x="318" y="2137"/>
                  </a:cubicBezTo>
                  <a:lnTo>
                    <a:pt x="304" y="2151"/>
                  </a:lnTo>
                  <a:cubicBezTo>
                    <a:pt x="347" y="2151"/>
                    <a:pt x="390" y="2137"/>
                    <a:pt x="434" y="2108"/>
                  </a:cubicBezTo>
                  <a:cubicBezTo>
                    <a:pt x="2180" y="997"/>
                    <a:pt x="3523" y="448"/>
                    <a:pt x="4519" y="448"/>
                  </a:cubicBezTo>
                  <a:cubicBezTo>
                    <a:pt x="5414" y="448"/>
                    <a:pt x="6540" y="867"/>
                    <a:pt x="7983" y="1718"/>
                  </a:cubicBezTo>
                  <a:cubicBezTo>
                    <a:pt x="8027" y="1747"/>
                    <a:pt x="8070" y="1760"/>
                    <a:pt x="8111" y="1760"/>
                  </a:cubicBezTo>
                  <a:cubicBezTo>
                    <a:pt x="8315" y="1760"/>
                    <a:pt x="8455" y="1449"/>
                    <a:pt x="8214" y="1329"/>
                  </a:cubicBezTo>
                  <a:cubicBezTo>
                    <a:pt x="6699" y="434"/>
                    <a:pt x="5486" y="0"/>
                    <a:pt x="4519" y="0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22" name="Google Shape;17522;p87"/>
            <p:cNvSpPr/>
            <p:nvPr/>
          </p:nvSpPr>
          <p:spPr>
            <a:xfrm>
              <a:off x="7234863" y="2598884"/>
              <a:ext cx="32192" cy="27211"/>
            </a:xfrm>
            <a:custGeom>
              <a:avLst/>
              <a:gdLst/>
              <a:ahLst/>
              <a:cxnLst/>
              <a:rect l="l" t="t" r="r" b="b"/>
              <a:pathLst>
                <a:path w="1228" h="1038" extrusionOk="0">
                  <a:moveTo>
                    <a:pt x="524" y="0"/>
                  </a:moveTo>
                  <a:cubicBezTo>
                    <a:pt x="256" y="0"/>
                    <a:pt x="0" y="207"/>
                    <a:pt x="0" y="518"/>
                  </a:cubicBezTo>
                  <a:cubicBezTo>
                    <a:pt x="0" y="807"/>
                    <a:pt x="231" y="1038"/>
                    <a:pt x="520" y="1038"/>
                  </a:cubicBezTo>
                  <a:cubicBezTo>
                    <a:pt x="996" y="1038"/>
                    <a:pt x="1227" y="475"/>
                    <a:pt x="895" y="157"/>
                  </a:cubicBezTo>
                  <a:cubicBezTo>
                    <a:pt x="787" y="49"/>
                    <a:pt x="654" y="0"/>
                    <a:pt x="524" y="0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523" name="Google Shape;17523;p87"/>
          <p:cNvGrpSpPr/>
          <p:nvPr/>
        </p:nvGrpSpPr>
        <p:grpSpPr>
          <a:xfrm>
            <a:off x="7517172" y="2437007"/>
            <a:ext cx="364284" cy="361243"/>
            <a:chOff x="7517172" y="2437007"/>
            <a:chExt cx="364284" cy="361243"/>
          </a:xfrm>
        </p:grpSpPr>
        <p:sp>
          <p:nvSpPr>
            <p:cNvPr id="17524" name="Google Shape;17524;p87"/>
            <p:cNvSpPr/>
            <p:nvPr/>
          </p:nvSpPr>
          <p:spPr>
            <a:xfrm>
              <a:off x="7517172" y="2548499"/>
              <a:ext cx="164997" cy="78724"/>
            </a:xfrm>
            <a:custGeom>
              <a:avLst/>
              <a:gdLst/>
              <a:ahLst/>
              <a:cxnLst/>
              <a:rect l="l" t="t" r="r" b="b"/>
              <a:pathLst>
                <a:path w="6294" h="3003" extrusionOk="0">
                  <a:moveTo>
                    <a:pt x="6294" y="0"/>
                  </a:moveTo>
                  <a:lnTo>
                    <a:pt x="4923" y="116"/>
                  </a:lnTo>
                  <a:cubicBezTo>
                    <a:pt x="3118" y="260"/>
                    <a:pt x="1429" y="1040"/>
                    <a:pt x="144" y="2324"/>
                  </a:cubicBezTo>
                  <a:cubicBezTo>
                    <a:pt x="0" y="2469"/>
                    <a:pt x="87" y="2729"/>
                    <a:pt x="303" y="2743"/>
                  </a:cubicBezTo>
                  <a:lnTo>
                    <a:pt x="3277" y="3003"/>
                  </a:lnTo>
                  <a:lnTo>
                    <a:pt x="6294" y="0"/>
                  </a:lnTo>
                  <a:close/>
                </a:path>
              </a:pathLst>
            </a:custGeom>
            <a:solidFill>
              <a:srgbClr val="8C9E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25" name="Google Shape;17525;p87"/>
            <p:cNvSpPr/>
            <p:nvPr/>
          </p:nvSpPr>
          <p:spPr>
            <a:xfrm>
              <a:off x="7690112" y="2635166"/>
              <a:ext cx="79117" cy="163084"/>
            </a:xfrm>
            <a:custGeom>
              <a:avLst/>
              <a:gdLst/>
              <a:ahLst/>
              <a:cxnLst/>
              <a:rect l="l" t="t" r="r" b="b"/>
              <a:pathLst>
                <a:path w="3018" h="6221" extrusionOk="0">
                  <a:moveTo>
                    <a:pt x="3017" y="0"/>
                  </a:moveTo>
                  <a:lnTo>
                    <a:pt x="0" y="3017"/>
                  </a:lnTo>
                  <a:lnTo>
                    <a:pt x="260" y="5991"/>
                  </a:lnTo>
                  <a:cubicBezTo>
                    <a:pt x="270" y="6134"/>
                    <a:pt x="387" y="6221"/>
                    <a:pt x="507" y="6221"/>
                  </a:cubicBezTo>
                  <a:cubicBezTo>
                    <a:pt x="568" y="6221"/>
                    <a:pt x="630" y="6198"/>
                    <a:pt x="679" y="6150"/>
                  </a:cubicBezTo>
                  <a:cubicBezTo>
                    <a:pt x="1963" y="4865"/>
                    <a:pt x="2743" y="3176"/>
                    <a:pt x="2887" y="1386"/>
                  </a:cubicBezTo>
                  <a:lnTo>
                    <a:pt x="3017" y="0"/>
                  </a:lnTo>
                  <a:close/>
                </a:path>
              </a:pathLst>
            </a:custGeom>
            <a:solidFill>
              <a:srgbClr val="8C9E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26" name="Google Shape;17526;p87"/>
            <p:cNvSpPr/>
            <p:nvPr/>
          </p:nvSpPr>
          <p:spPr>
            <a:xfrm>
              <a:off x="7517172" y="2552274"/>
              <a:ext cx="118833" cy="69286"/>
            </a:xfrm>
            <a:custGeom>
              <a:avLst/>
              <a:gdLst/>
              <a:ahLst/>
              <a:cxnLst/>
              <a:rect l="l" t="t" r="r" b="b"/>
              <a:pathLst>
                <a:path w="4533" h="2643" extrusionOk="0">
                  <a:moveTo>
                    <a:pt x="4533" y="1"/>
                  </a:moveTo>
                  <a:cubicBezTo>
                    <a:pt x="2873" y="232"/>
                    <a:pt x="1328" y="982"/>
                    <a:pt x="144" y="2166"/>
                  </a:cubicBezTo>
                  <a:cubicBezTo>
                    <a:pt x="0" y="2325"/>
                    <a:pt x="87" y="2585"/>
                    <a:pt x="303" y="2599"/>
                  </a:cubicBezTo>
                  <a:lnTo>
                    <a:pt x="751" y="2642"/>
                  </a:lnTo>
                  <a:cubicBezTo>
                    <a:pt x="606" y="2541"/>
                    <a:pt x="592" y="2325"/>
                    <a:pt x="707" y="2209"/>
                  </a:cubicBezTo>
                  <a:cubicBezTo>
                    <a:pt x="1761" y="1141"/>
                    <a:pt x="3089" y="391"/>
                    <a:pt x="4533" y="1"/>
                  </a:cubicBez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27" name="Google Shape;17527;p87"/>
            <p:cNvSpPr/>
            <p:nvPr/>
          </p:nvSpPr>
          <p:spPr>
            <a:xfrm>
              <a:off x="7690112" y="2699864"/>
              <a:ext cx="23095" cy="98385"/>
            </a:xfrm>
            <a:custGeom>
              <a:avLst/>
              <a:gdLst/>
              <a:ahLst/>
              <a:cxnLst/>
              <a:rect l="l" t="t" r="r" b="b"/>
              <a:pathLst>
                <a:path w="881" h="3753" extrusionOk="0">
                  <a:moveTo>
                    <a:pt x="549" y="1"/>
                  </a:moveTo>
                  <a:lnTo>
                    <a:pt x="0" y="549"/>
                  </a:lnTo>
                  <a:lnTo>
                    <a:pt x="260" y="3523"/>
                  </a:lnTo>
                  <a:cubicBezTo>
                    <a:pt x="270" y="3666"/>
                    <a:pt x="387" y="3753"/>
                    <a:pt x="511" y="3753"/>
                  </a:cubicBezTo>
                  <a:cubicBezTo>
                    <a:pt x="574" y="3753"/>
                    <a:pt x="639" y="3730"/>
                    <a:pt x="693" y="3682"/>
                  </a:cubicBezTo>
                  <a:cubicBezTo>
                    <a:pt x="751" y="3609"/>
                    <a:pt x="823" y="3552"/>
                    <a:pt x="881" y="3479"/>
                  </a:cubicBezTo>
                  <a:cubicBezTo>
                    <a:pt x="866" y="3451"/>
                    <a:pt x="852" y="3422"/>
                    <a:pt x="852" y="3378"/>
                  </a:cubicBezTo>
                  <a:lnTo>
                    <a:pt x="549" y="1"/>
                  </a:ln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28" name="Google Shape;17528;p87"/>
            <p:cNvSpPr/>
            <p:nvPr/>
          </p:nvSpPr>
          <p:spPr>
            <a:xfrm>
              <a:off x="7585646" y="2437138"/>
              <a:ext cx="295128" cy="293608"/>
            </a:xfrm>
            <a:custGeom>
              <a:avLst/>
              <a:gdLst/>
              <a:ahLst/>
              <a:cxnLst/>
              <a:rect l="l" t="t" r="r" b="b"/>
              <a:pathLst>
                <a:path w="11258" h="11200" extrusionOk="0">
                  <a:moveTo>
                    <a:pt x="11038" y="0"/>
                  </a:moveTo>
                  <a:cubicBezTo>
                    <a:pt x="11025" y="0"/>
                    <a:pt x="11013" y="2"/>
                    <a:pt x="11001" y="4"/>
                  </a:cubicBezTo>
                  <a:lnTo>
                    <a:pt x="8619" y="697"/>
                  </a:lnTo>
                  <a:lnTo>
                    <a:pt x="6858" y="1217"/>
                  </a:lnTo>
                  <a:cubicBezTo>
                    <a:pt x="6713" y="1246"/>
                    <a:pt x="6583" y="1332"/>
                    <a:pt x="6482" y="1434"/>
                  </a:cubicBezTo>
                  <a:lnTo>
                    <a:pt x="88" y="7828"/>
                  </a:lnTo>
                  <a:cubicBezTo>
                    <a:pt x="1" y="7915"/>
                    <a:pt x="1" y="8045"/>
                    <a:pt x="88" y="8117"/>
                  </a:cubicBezTo>
                  <a:lnTo>
                    <a:pt x="1358" y="9402"/>
                  </a:lnTo>
                  <a:lnTo>
                    <a:pt x="1834" y="9864"/>
                  </a:lnTo>
                  <a:lnTo>
                    <a:pt x="3090" y="11134"/>
                  </a:lnTo>
                  <a:cubicBezTo>
                    <a:pt x="3141" y="11177"/>
                    <a:pt x="3198" y="11199"/>
                    <a:pt x="3256" y="11199"/>
                  </a:cubicBezTo>
                  <a:cubicBezTo>
                    <a:pt x="3314" y="11199"/>
                    <a:pt x="3372" y="11177"/>
                    <a:pt x="3422" y="11134"/>
                  </a:cubicBezTo>
                  <a:lnTo>
                    <a:pt x="6988" y="7554"/>
                  </a:lnTo>
                  <a:lnTo>
                    <a:pt x="9774" y="4768"/>
                  </a:lnTo>
                  <a:cubicBezTo>
                    <a:pt x="9889" y="4653"/>
                    <a:pt x="9976" y="4508"/>
                    <a:pt x="10034" y="4349"/>
                  </a:cubicBezTo>
                  <a:lnTo>
                    <a:pt x="11232" y="250"/>
                  </a:lnTo>
                  <a:cubicBezTo>
                    <a:pt x="11258" y="119"/>
                    <a:pt x="11154" y="0"/>
                    <a:pt x="11038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29" name="Google Shape;17529;p87"/>
            <p:cNvSpPr/>
            <p:nvPr/>
          </p:nvSpPr>
          <p:spPr>
            <a:xfrm>
              <a:off x="7585646" y="2437400"/>
              <a:ext cx="295495" cy="219341"/>
            </a:xfrm>
            <a:custGeom>
              <a:avLst/>
              <a:gdLst/>
              <a:ahLst/>
              <a:cxnLst/>
              <a:rect l="l" t="t" r="r" b="b"/>
              <a:pathLst>
                <a:path w="11272" h="8367" extrusionOk="0">
                  <a:moveTo>
                    <a:pt x="11057" y="0"/>
                  </a:moveTo>
                  <a:cubicBezTo>
                    <a:pt x="11039" y="0"/>
                    <a:pt x="11020" y="3"/>
                    <a:pt x="11001" y="9"/>
                  </a:cubicBezTo>
                  <a:lnTo>
                    <a:pt x="6843" y="1221"/>
                  </a:lnTo>
                  <a:cubicBezTo>
                    <a:pt x="6713" y="1250"/>
                    <a:pt x="6583" y="1308"/>
                    <a:pt x="6482" y="1409"/>
                  </a:cubicBezTo>
                  <a:lnTo>
                    <a:pt x="73" y="7818"/>
                  </a:lnTo>
                  <a:cubicBezTo>
                    <a:pt x="1" y="7891"/>
                    <a:pt x="1" y="8035"/>
                    <a:pt x="73" y="8107"/>
                  </a:cubicBezTo>
                  <a:lnTo>
                    <a:pt x="333" y="8367"/>
                  </a:lnTo>
                  <a:lnTo>
                    <a:pt x="1069" y="7645"/>
                  </a:lnTo>
                  <a:lnTo>
                    <a:pt x="6814" y="1900"/>
                  </a:lnTo>
                  <a:cubicBezTo>
                    <a:pt x="6901" y="1813"/>
                    <a:pt x="7017" y="1741"/>
                    <a:pt x="7132" y="1712"/>
                  </a:cubicBezTo>
                  <a:lnTo>
                    <a:pt x="11160" y="543"/>
                  </a:lnTo>
                  <a:lnTo>
                    <a:pt x="11246" y="240"/>
                  </a:lnTo>
                  <a:cubicBezTo>
                    <a:pt x="11271" y="115"/>
                    <a:pt x="11177" y="0"/>
                    <a:pt x="11057" y="0"/>
                  </a:cubicBez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30" name="Google Shape;17530;p87"/>
            <p:cNvSpPr/>
            <p:nvPr/>
          </p:nvSpPr>
          <p:spPr>
            <a:xfrm>
              <a:off x="7734757" y="2520868"/>
              <a:ext cx="61710" cy="61710"/>
            </a:xfrm>
            <a:custGeom>
              <a:avLst/>
              <a:gdLst/>
              <a:ahLst/>
              <a:cxnLst/>
              <a:rect l="l" t="t" r="r" b="b"/>
              <a:pathLst>
                <a:path w="2354" h="2354" extrusionOk="0">
                  <a:moveTo>
                    <a:pt x="1170" y="1"/>
                  </a:moveTo>
                  <a:cubicBezTo>
                    <a:pt x="520" y="1"/>
                    <a:pt x="1" y="535"/>
                    <a:pt x="1" y="1184"/>
                  </a:cubicBezTo>
                  <a:cubicBezTo>
                    <a:pt x="1" y="1834"/>
                    <a:pt x="520" y="2354"/>
                    <a:pt x="1170" y="2354"/>
                  </a:cubicBezTo>
                  <a:cubicBezTo>
                    <a:pt x="1819" y="2354"/>
                    <a:pt x="2353" y="1834"/>
                    <a:pt x="2353" y="1184"/>
                  </a:cubicBezTo>
                  <a:cubicBezTo>
                    <a:pt x="2353" y="535"/>
                    <a:pt x="1819" y="1"/>
                    <a:pt x="1170" y="1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31" name="Google Shape;17531;p87"/>
            <p:cNvSpPr/>
            <p:nvPr/>
          </p:nvSpPr>
          <p:spPr>
            <a:xfrm>
              <a:off x="7734757" y="2520790"/>
              <a:ext cx="38248" cy="61867"/>
            </a:xfrm>
            <a:custGeom>
              <a:avLst/>
              <a:gdLst/>
              <a:ahLst/>
              <a:cxnLst/>
              <a:rect l="l" t="t" r="r" b="b"/>
              <a:pathLst>
                <a:path w="1459" h="2360" extrusionOk="0">
                  <a:moveTo>
                    <a:pt x="1184" y="1"/>
                  </a:moveTo>
                  <a:cubicBezTo>
                    <a:pt x="544" y="1"/>
                    <a:pt x="1" y="516"/>
                    <a:pt x="1" y="1187"/>
                  </a:cubicBezTo>
                  <a:cubicBezTo>
                    <a:pt x="1" y="1856"/>
                    <a:pt x="541" y="2360"/>
                    <a:pt x="1179" y="2360"/>
                  </a:cubicBezTo>
                  <a:cubicBezTo>
                    <a:pt x="1271" y="2360"/>
                    <a:pt x="1364" y="2349"/>
                    <a:pt x="1458" y="2328"/>
                  </a:cubicBezTo>
                  <a:cubicBezTo>
                    <a:pt x="563" y="2111"/>
                    <a:pt x="246" y="1000"/>
                    <a:pt x="895" y="350"/>
                  </a:cubicBezTo>
                  <a:cubicBezTo>
                    <a:pt x="1054" y="191"/>
                    <a:pt x="1242" y="90"/>
                    <a:pt x="1458" y="32"/>
                  </a:cubicBezTo>
                  <a:cubicBezTo>
                    <a:pt x="1366" y="11"/>
                    <a:pt x="1274" y="1"/>
                    <a:pt x="1184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32" name="Google Shape;17532;p87"/>
            <p:cNvSpPr/>
            <p:nvPr/>
          </p:nvSpPr>
          <p:spPr>
            <a:xfrm>
              <a:off x="7578096" y="2659362"/>
              <a:ext cx="79484" cy="78750"/>
            </a:xfrm>
            <a:custGeom>
              <a:avLst/>
              <a:gdLst/>
              <a:ahLst/>
              <a:cxnLst/>
              <a:rect l="l" t="t" r="r" b="b"/>
              <a:pathLst>
                <a:path w="3032" h="3004" extrusionOk="0">
                  <a:moveTo>
                    <a:pt x="780" y="1"/>
                  </a:moveTo>
                  <a:lnTo>
                    <a:pt x="116" y="679"/>
                  </a:lnTo>
                  <a:cubicBezTo>
                    <a:pt x="0" y="795"/>
                    <a:pt x="0" y="997"/>
                    <a:pt x="116" y="1112"/>
                  </a:cubicBezTo>
                  <a:lnTo>
                    <a:pt x="1011" y="2007"/>
                  </a:lnTo>
                  <a:lnTo>
                    <a:pt x="1920" y="2917"/>
                  </a:lnTo>
                  <a:cubicBezTo>
                    <a:pt x="1978" y="2975"/>
                    <a:pt x="2057" y="3004"/>
                    <a:pt x="2137" y="3004"/>
                  </a:cubicBezTo>
                  <a:cubicBezTo>
                    <a:pt x="2216" y="3004"/>
                    <a:pt x="2295" y="2975"/>
                    <a:pt x="2353" y="2917"/>
                  </a:cubicBezTo>
                  <a:lnTo>
                    <a:pt x="3032" y="2253"/>
                  </a:lnTo>
                  <a:lnTo>
                    <a:pt x="2151" y="1372"/>
                  </a:lnTo>
                  <a:lnTo>
                    <a:pt x="1675" y="896"/>
                  </a:lnTo>
                  <a:lnTo>
                    <a:pt x="780" y="1"/>
                  </a:ln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33" name="Google Shape;17533;p87"/>
            <p:cNvSpPr/>
            <p:nvPr/>
          </p:nvSpPr>
          <p:spPr>
            <a:xfrm>
              <a:off x="7578096" y="2659755"/>
              <a:ext cx="31039" cy="34473"/>
            </a:xfrm>
            <a:custGeom>
              <a:avLst/>
              <a:gdLst/>
              <a:ahLst/>
              <a:cxnLst/>
              <a:rect l="l" t="t" r="r" b="b"/>
              <a:pathLst>
                <a:path w="1184" h="1315" extrusionOk="0">
                  <a:moveTo>
                    <a:pt x="780" y="0"/>
                  </a:moveTo>
                  <a:lnTo>
                    <a:pt x="116" y="664"/>
                  </a:lnTo>
                  <a:cubicBezTo>
                    <a:pt x="0" y="780"/>
                    <a:pt x="0" y="982"/>
                    <a:pt x="116" y="1097"/>
                  </a:cubicBezTo>
                  <a:lnTo>
                    <a:pt x="332" y="1314"/>
                  </a:lnTo>
                  <a:cubicBezTo>
                    <a:pt x="347" y="1242"/>
                    <a:pt x="376" y="1184"/>
                    <a:pt x="419" y="1141"/>
                  </a:cubicBezTo>
                  <a:lnTo>
                    <a:pt x="1184" y="390"/>
                  </a:lnTo>
                  <a:lnTo>
                    <a:pt x="780" y="0"/>
                  </a:ln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34" name="Google Shape;17534;p87"/>
            <p:cNvSpPr/>
            <p:nvPr/>
          </p:nvSpPr>
          <p:spPr>
            <a:xfrm>
              <a:off x="7585646" y="2627196"/>
              <a:ext cx="104493" cy="103549"/>
            </a:xfrm>
            <a:custGeom>
              <a:avLst/>
              <a:gdLst/>
              <a:ahLst/>
              <a:cxnLst/>
              <a:rect l="l" t="t" r="r" b="b"/>
              <a:pathLst>
                <a:path w="3986" h="3950" extrusionOk="0">
                  <a:moveTo>
                    <a:pt x="665" y="1"/>
                  </a:moveTo>
                  <a:lnTo>
                    <a:pt x="88" y="578"/>
                  </a:lnTo>
                  <a:cubicBezTo>
                    <a:pt x="1" y="665"/>
                    <a:pt x="1" y="795"/>
                    <a:pt x="88" y="882"/>
                  </a:cubicBezTo>
                  <a:lnTo>
                    <a:pt x="1358" y="2152"/>
                  </a:lnTo>
                  <a:lnTo>
                    <a:pt x="1834" y="2628"/>
                  </a:lnTo>
                  <a:lnTo>
                    <a:pt x="3090" y="3884"/>
                  </a:lnTo>
                  <a:cubicBezTo>
                    <a:pt x="3141" y="3927"/>
                    <a:pt x="3198" y="3949"/>
                    <a:pt x="3256" y="3949"/>
                  </a:cubicBezTo>
                  <a:cubicBezTo>
                    <a:pt x="3314" y="3949"/>
                    <a:pt x="3372" y="3927"/>
                    <a:pt x="3422" y="3884"/>
                  </a:cubicBezTo>
                  <a:lnTo>
                    <a:pt x="3985" y="3321"/>
                  </a:lnTo>
                  <a:lnTo>
                    <a:pt x="2556" y="1906"/>
                  </a:lnTo>
                  <a:lnTo>
                    <a:pt x="2094" y="1430"/>
                  </a:lnTo>
                  <a:lnTo>
                    <a:pt x="665" y="1"/>
                  </a:ln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35" name="Google Shape;17535;p87"/>
            <p:cNvSpPr/>
            <p:nvPr/>
          </p:nvSpPr>
          <p:spPr>
            <a:xfrm>
              <a:off x="7585646" y="2627196"/>
              <a:ext cx="28050" cy="29544"/>
            </a:xfrm>
            <a:custGeom>
              <a:avLst/>
              <a:gdLst/>
              <a:ahLst/>
              <a:cxnLst/>
              <a:rect l="l" t="t" r="r" b="b"/>
              <a:pathLst>
                <a:path w="1070" h="1127" extrusionOk="0">
                  <a:moveTo>
                    <a:pt x="665" y="1"/>
                  </a:moveTo>
                  <a:lnTo>
                    <a:pt x="88" y="578"/>
                  </a:lnTo>
                  <a:cubicBezTo>
                    <a:pt x="1" y="665"/>
                    <a:pt x="1" y="795"/>
                    <a:pt x="88" y="867"/>
                  </a:cubicBezTo>
                  <a:lnTo>
                    <a:pt x="347" y="1127"/>
                  </a:lnTo>
                  <a:lnTo>
                    <a:pt x="1069" y="405"/>
                  </a:lnTo>
                  <a:lnTo>
                    <a:pt x="665" y="1"/>
                  </a:lnTo>
                  <a:close/>
                </a:path>
              </a:pathLst>
            </a:custGeom>
            <a:solidFill>
              <a:srgbClr val="B6C5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36" name="Google Shape;17536;p87"/>
            <p:cNvSpPr/>
            <p:nvPr/>
          </p:nvSpPr>
          <p:spPr>
            <a:xfrm>
              <a:off x="7539874" y="2697505"/>
              <a:ext cx="32480" cy="29544"/>
            </a:xfrm>
            <a:custGeom>
              <a:avLst/>
              <a:gdLst/>
              <a:ahLst/>
              <a:cxnLst/>
              <a:rect l="l" t="t" r="r" b="b"/>
              <a:pathLst>
                <a:path w="1239" h="1127" extrusionOk="0">
                  <a:moveTo>
                    <a:pt x="939" y="1"/>
                  </a:moveTo>
                  <a:cubicBezTo>
                    <a:pt x="891" y="1"/>
                    <a:pt x="840" y="19"/>
                    <a:pt x="794" y="62"/>
                  </a:cubicBezTo>
                  <a:lnTo>
                    <a:pt x="87" y="769"/>
                  </a:lnTo>
                  <a:cubicBezTo>
                    <a:pt x="0" y="856"/>
                    <a:pt x="0" y="986"/>
                    <a:pt x="87" y="1072"/>
                  </a:cubicBezTo>
                  <a:cubicBezTo>
                    <a:pt x="130" y="1108"/>
                    <a:pt x="184" y="1126"/>
                    <a:pt x="237" y="1126"/>
                  </a:cubicBezTo>
                  <a:cubicBezTo>
                    <a:pt x="289" y="1126"/>
                    <a:pt x="339" y="1108"/>
                    <a:pt x="376" y="1072"/>
                  </a:cubicBezTo>
                  <a:lnTo>
                    <a:pt x="1083" y="365"/>
                  </a:lnTo>
                  <a:cubicBezTo>
                    <a:pt x="1239" y="209"/>
                    <a:pt x="1102" y="1"/>
                    <a:pt x="939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37" name="Google Shape;17537;p87"/>
            <p:cNvSpPr/>
            <p:nvPr/>
          </p:nvSpPr>
          <p:spPr>
            <a:xfrm>
              <a:off x="7558041" y="2715515"/>
              <a:ext cx="32454" cy="29597"/>
            </a:xfrm>
            <a:custGeom>
              <a:avLst/>
              <a:gdLst/>
              <a:ahLst/>
              <a:cxnLst/>
              <a:rect l="l" t="t" r="r" b="b"/>
              <a:pathLst>
                <a:path w="1238" h="1129" extrusionOk="0">
                  <a:moveTo>
                    <a:pt x="937" y="1"/>
                  </a:moveTo>
                  <a:cubicBezTo>
                    <a:pt x="888" y="1"/>
                    <a:pt x="838" y="20"/>
                    <a:pt x="794" y="68"/>
                  </a:cubicBezTo>
                  <a:lnTo>
                    <a:pt x="87" y="775"/>
                  </a:lnTo>
                  <a:cubicBezTo>
                    <a:pt x="0" y="862"/>
                    <a:pt x="0" y="991"/>
                    <a:pt x="87" y="1064"/>
                  </a:cubicBezTo>
                  <a:cubicBezTo>
                    <a:pt x="123" y="1107"/>
                    <a:pt x="173" y="1129"/>
                    <a:pt x="226" y="1129"/>
                  </a:cubicBezTo>
                  <a:cubicBezTo>
                    <a:pt x="278" y="1129"/>
                    <a:pt x="332" y="1107"/>
                    <a:pt x="375" y="1064"/>
                  </a:cubicBezTo>
                  <a:lnTo>
                    <a:pt x="1083" y="356"/>
                  </a:lnTo>
                  <a:cubicBezTo>
                    <a:pt x="1238" y="212"/>
                    <a:pt x="1096" y="1"/>
                    <a:pt x="937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38" name="Google Shape;17538;p87"/>
            <p:cNvSpPr/>
            <p:nvPr/>
          </p:nvSpPr>
          <p:spPr>
            <a:xfrm>
              <a:off x="7593982" y="2751639"/>
              <a:ext cx="32507" cy="29518"/>
            </a:xfrm>
            <a:custGeom>
              <a:avLst/>
              <a:gdLst/>
              <a:ahLst/>
              <a:cxnLst/>
              <a:rect l="l" t="t" r="r" b="b"/>
              <a:pathLst>
                <a:path w="1240" h="1126" extrusionOk="0">
                  <a:moveTo>
                    <a:pt x="939" y="0"/>
                  </a:moveTo>
                  <a:cubicBezTo>
                    <a:pt x="891" y="0"/>
                    <a:pt x="840" y="18"/>
                    <a:pt x="794" y="61"/>
                  </a:cubicBezTo>
                  <a:lnTo>
                    <a:pt x="87" y="768"/>
                  </a:lnTo>
                  <a:cubicBezTo>
                    <a:pt x="1" y="855"/>
                    <a:pt x="1" y="985"/>
                    <a:pt x="87" y="1071"/>
                  </a:cubicBezTo>
                  <a:cubicBezTo>
                    <a:pt x="130" y="1107"/>
                    <a:pt x="185" y="1126"/>
                    <a:pt x="237" y="1126"/>
                  </a:cubicBezTo>
                  <a:cubicBezTo>
                    <a:pt x="289" y="1126"/>
                    <a:pt x="340" y="1107"/>
                    <a:pt x="376" y="1071"/>
                  </a:cubicBezTo>
                  <a:lnTo>
                    <a:pt x="1083" y="364"/>
                  </a:lnTo>
                  <a:cubicBezTo>
                    <a:pt x="1239" y="208"/>
                    <a:pt x="1103" y="0"/>
                    <a:pt x="939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39" name="Google Shape;17539;p87"/>
            <p:cNvSpPr/>
            <p:nvPr/>
          </p:nvSpPr>
          <p:spPr>
            <a:xfrm>
              <a:off x="7576208" y="2733629"/>
              <a:ext cx="32140" cy="29649"/>
            </a:xfrm>
            <a:custGeom>
              <a:avLst/>
              <a:gdLst/>
              <a:ahLst/>
              <a:cxnLst/>
              <a:rect l="l" t="t" r="r" b="b"/>
              <a:pathLst>
                <a:path w="1226" h="1131" extrusionOk="0">
                  <a:moveTo>
                    <a:pt x="932" y="1"/>
                  </a:moveTo>
                  <a:cubicBezTo>
                    <a:pt x="881" y="1"/>
                    <a:pt x="828" y="21"/>
                    <a:pt x="780" y="69"/>
                  </a:cubicBezTo>
                  <a:lnTo>
                    <a:pt x="72" y="777"/>
                  </a:lnTo>
                  <a:cubicBezTo>
                    <a:pt x="0" y="849"/>
                    <a:pt x="0" y="979"/>
                    <a:pt x="72" y="1066"/>
                  </a:cubicBezTo>
                  <a:cubicBezTo>
                    <a:pt x="116" y="1109"/>
                    <a:pt x="170" y="1130"/>
                    <a:pt x="224" y="1130"/>
                  </a:cubicBezTo>
                  <a:cubicBezTo>
                    <a:pt x="278" y="1130"/>
                    <a:pt x="332" y="1109"/>
                    <a:pt x="375" y="1066"/>
                  </a:cubicBezTo>
                  <a:lnTo>
                    <a:pt x="1083" y="358"/>
                  </a:lnTo>
                  <a:cubicBezTo>
                    <a:pt x="1225" y="205"/>
                    <a:pt x="1093" y="1"/>
                    <a:pt x="932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40" name="Google Shape;17540;p87"/>
            <p:cNvSpPr/>
            <p:nvPr/>
          </p:nvSpPr>
          <p:spPr>
            <a:xfrm>
              <a:off x="7811567" y="2437033"/>
              <a:ext cx="69522" cy="68736"/>
            </a:xfrm>
            <a:custGeom>
              <a:avLst/>
              <a:gdLst/>
              <a:ahLst/>
              <a:cxnLst/>
              <a:rect l="l" t="t" r="r" b="b"/>
              <a:pathLst>
                <a:path w="2652" h="2622" extrusionOk="0">
                  <a:moveTo>
                    <a:pt x="2435" y="1"/>
                  </a:moveTo>
                  <a:cubicBezTo>
                    <a:pt x="2418" y="1"/>
                    <a:pt x="2400" y="3"/>
                    <a:pt x="2383" y="8"/>
                  </a:cubicBezTo>
                  <a:lnTo>
                    <a:pt x="1" y="701"/>
                  </a:lnTo>
                  <a:lnTo>
                    <a:pt x="1921" y="2621"/>
                  </a:lnTo>
                  <a:lnTo>
                    <a:pt x="2614" y="254"/>
                  </a:lnTo>
                  <a:cubicBezTo>
                    <a:pt x="2652" y="127"/>
                    <a:pt x="2556" y="1"/>
                    <a:pt x="2435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41" name="Google Shape;17541;p87"/>
            <p:cNvSpPr/>
            <p:nvPr/>
          </p:nvSpPr>
          <p:spPr>
            <a:xfrm>
              <a:off x="7811567" y="2437007"/>
              <a:ext cx="69889" cy="30147"/>
            </a:xfrm>
            <a:custGeom>
              <a:avLst/>
              <a:gdLst/>
              <a:ahLst/>
              <a:cxnLst/>
              <a:rect l="l" t="t" r="r" b="b"/>
              <a:pathLst>
                <a:path w="2666" h="1150" extrusionOk="0">
                  <a:moveTo>
                    <a:pt x="2440" y="1"/>
                  </a:moveTo>
                  <a:cubicBezTo>
                    <a:pt x="2421" y="1"/>
                    <a:pt x="2402" y="4"/>
                    <a:pt x="2383" y="9"/>
                  </a:cubicBezTo>
                  <a:lnTo>
                    <a:pt x="1603" y="240"/>
                  </a:lnTo>
                  <a:lnTo>
                    <a:pt x="1" y="702"/>
                  </a:lnTo>
                  <a:lnTo>
                    <a:pt x="448" y="1150"/>
                  </a:lnTo>
                  <a:lnTo>
                    <a:pt x="2542" y="544"/>
                  </a:lnTo>
                  <a:lnTo>
                    <a:pt x="2628" y="255"/>
                  </a:lnTo>
                  <a:cubicBezTo>
                    <a:pt x="2666" y="117"/>
                    <a:pt x="2562" y="1"/>
                    <a:pt x="2440" y="1"/>
                  </a:cubicBezTo>
                  <a:close/>
                </a:path>
              </a:pathLst>
            </a:custGeom>
            <a:solidFill>
              <a:srgbClr val="8598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42" name="Google Shape;17542;p87"/>
            <p:cNvSpPr/>
            <p:nvPr/>
          </p:nvSpPr>
          <p:spPr>
            <a:xfrm>
              <a:off x="7601165" y="2588975"/>
              <a:ext cx="127929" cy="126435"/>
            </a:xfrm>
            <a:custGeom>
              <a:avLst/>
              <a:gdLst/>
              <a:ahLst/>
              <a:cxnLst/>
              <a:rect l="l" t="t" r="r" b="b"/>
              <a:pathLst>
                <a:path w="4880" h="4823" extrusionOk="0">
                  <a:moveTo>
                    <a:pt x="4512" y="1"/>
                  </a:moveTo>
                  <a:cubicBezTo>
                    <a:pt x="4432" y="1"/>
                    <a:pt x="4353" y="30"/>
                    <a:pt x="4288" y="88"/>
                  </a:cubicBezTo>
                  <a:lnTo>
                    <a:pt x="116" y="4274"/>
                  </a:lnTo>
                  <a:cubicBezTo>
                    <a:pt x="1" y="4389"/>
                    <a:pt x="1" y="4577"/>
                    <a:pt x="116" y="4707"/>
                  </a:cubicBezTo>
                  <a:lnTo>
                    <a:pt x="145" y="4736"/>
                  </a:lnTo>
                  <a:cubicBezTo>
                    <a:pt x="210" y="4794"/>
                    <a:pt x="289" y="4822"/>
                    <a:pt x="369" y="4822"/>
                  </a:cubicBezTo>
                  <a:cubicBezTo>
                    <a:pt x="448" y="4822"/>
                    <a:pt x="528" y="4794"/>
                    <a:pt x="593" y="4736"/>
                  </a:cubicBezTo>
                  <a:lnTo>
                    <a:pt x="4764" y="564"/>
                  </a:lnTo>
                  <a:cubicBezTo>
                    <a:pt x="4880" y="434"/>
                    <a:pt x="4880" y="246"/>
                    <a:pt x="4764" y="131"/>
                  </a:cubicBezTo>
                  <a:lnTo>
                    <a:pt x="4736" y="88"/>
                  </a:lnTo>
                  <a:cubicBezTo>
                    <a:pt x="4671" y="30"/>
                    <a:pt x="4591" y="1"/>
                    <a:pt x="4512" y="1"/>
                  </a:cubicBezTo>
                  <a:close/>
                </a:path>
              </a:pathLst>
            </a:custGeom>
            <a:solidFill>
              <a:srgbClr val="8C9E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43" name="Google Shape;17543;p87"/>
            <p:cNvSpPr/>
            <p:nvPr/>
          </p:nvSpPr>
          <p:spPr>
            <a:xfrm>
              <a:off x="7601165" y="2588975"/>
              <a:ext cx="127929" cy="126435"/>
            </a:xfrm>
            <a:custGeom>
              <a:avLst/>
              <a:gdLst/>
              <a:ahLst/>
              <a:cxnLst/>
              <a:rect l="l" t="t" r="r" b="b"/>
              <a:pathLst>
                <a:path w="4880" h="4823" extrusionOk="0">
                  <a:moveTo>
                    <a:pt x="4512" y="1"/>
                  </a:moveTo>
                  <a:cubicBezTo>
                    <a:pt x="4432" y="1"/>
                    <a:pt x="4353" y="30"/>
                    <a:pt x="4288" y="88"/>
                  </a:cubicBezTo>
                  <a:lnTo>
                    <a:pt x="116" y="4274"/>
                  </a:lnTo>
                  <a:cubicBezTo>
                    <a:pt x="1" y="4389"/>
                    <a:pt x="1" y="4577"/>
                    <a:pt x="116" y="4707"/>
                  </a:cubicBezTo>
                  <a:lnTo>
                    <a:pt x="145" y="4736"/>
                  </a:lnTo>
                  <a:cubicBezTo>
                    <a:pt x="210" y="4794"/>
                    <a:pt x="289" y="4822"/>
                    <a:pt x="369" y="4822"/>
                  </a:cubicBezTo>
                  <a:cubicBezTo>
                    <a:pt x="448" y="4822"/>
                    <a:pt x="528" y="4794"/>
                    <a:pt x="593" y="4736"/>
                  </a:cubicBezTo>
                  <a:lnTo>
                    <a:pt x="4764" y="564"/>
                  </a:lnTo>
                  <a:cubicBezTo>
                    <a:pt x="4880" y="434"/>
                    <a:pt x="4880" y="246"/>
                    <a:pt x="4764" y="131"/>
                  </a:cubicBezTo>
                  <a:lnTo>
                    <a:pt x="4736" y="88"/>
                  </a:lnTo>
                  <a:cubicBezTo>
                    <a:pt x="4671" y="30"/>
                    <a:pt x="4591" y="1"/>
                    <a:pt x="4512" y="1"/>
                  </a:cubicBezTo>
                  <a:close/>
                </a:path>
              </a:pathLst>
            </a:custGeom>
            <a:solidFill>
              <a:srgbClr val="8C9E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44" name="Google Shape;17544;p87"/>
            <p:cNvSpPr/>
            <p:nvPr/>
          </p:nvSpPr>
          <p:spPr>
            <a:xfrm>
              <a:off x="7600798" y="2589080"/>
              <a:ext cx="126409" cy="126330"/>
            </a:xfrm>
            <a:custGeom>
              <a:avLst/>
              <a:gdLst/>
              <a:ahLst/>
              <a:cxnLst/>
              <a:rect l="l" t="t" r="r" b="b"/>
              <a:pathLst>
                <a:path w="4822" h="4819" extrusionOk="0">
                  <a:moveTo>
                    <a:pt x="4531" y="1"/>
                  </a:moveTo>
                  <a:cubicBezTo>
                    <a:pt x="4450" y="1"/>
                    <a:pt x="4367" y="33"/>
                    <a:pt x="4302" y="98"/>
                  </a:cubicBezTo>
                  <a:lnTo>
                    <a:pt x="130" y="4255"/>
                  </a:lnTo>
                  <a:cubicBezTo>
                    <a:pt x="0" y="4385"/>
                    <a:pt x="0" y="4587"/>
                    <a:pt x="130" y="4703"/>
                  </a:cubicBezTo>
                  <a:lnTo>
                    <a:pt x="145" y="4732"/>
                  </a:lnTo>
                  <a:cubicBezTo>
                    <a:pt x="202" y="4790"/>
                    <a:pt x="289" y="4818"/>
                    <a:pt x="376" y="4818"/>
                  </a:cubicBezTo>
                  <a:cubicBezTo>
                    <a:pt x="289" y="4688"/>
                    <a:pt x="318" y="4530"/>
                    <a:pt x="419" y="4429"/>
                  </a:cubicBezTo>
                  <a:lnTo>
                    <a:pt x="4591" y="271"/>
                  </a:lnTo>
                  <a:cubicBezTo>
                    <a:pt x="4649" y="199"/>
                    <a:pt x="4735" y="170"/>
                    <a:pt x="4822" y="170"/>
                  </a:cubicBezTo>
                  <a:cubicBezTo>
                    <a:pt x="4807" y="156"/>
                    <a:pt x="4793" y="127"/>
                    <a:pt x="4764" y="112"/>
                  </a:cubicBezTo>
                  <a:lnTo>
                    <a:pt x="4750" y="98"/>
                  </a:lnTo>
                  <a:cubicBezTo>
                    <a:pt x="4692" y="33"/>
                    <a:pt x="4612" y="1"/>
                    <a:pt x="4531" y="1"/>
                  </a:cubicBez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545" name="Google Shape;17545;p87"/>
          <p:cNvGrpSpPr/>
          <p:nvPr/>
        </p:nvGrpSpPr>
        <p:grpSpPr>
          <a:xfrm>
            <a:off x="8006475" y="2436954"/>
            <a:ext cx="335290" cy="361321"/>
            <a:chOff x="8006475" y="2436954"/>
            <a:chExt cx="335290" cy="361321"/>
          </a:xfrm>
        </p:grpSpPr>
        <p:sp>
          <p:nvSpPr>
            <p:cNvPr id="17546" name="Google Shape;17546;p87"/>
            <p:cNvSpPr/>
            <p:nvPr/>
          </p:nvSpPr>
          <p:spPr>
            <a:xfrm>
              <a:off x="8174487" y="2454256"/>
              <a:ext cx="83652" cy="45824"/>
            </a:xfrm>
            <a:custGeom>
              <a:avLst/>
              <a:gdLst/>
              <a:ahLst/>
              <a:cxnLst/>
              <a:rect l="l" t="t" r="r" b="b"/>
              <a:pathLst>
                <a:path w="3191" h="1748" extrusionOk="0">
                  <a:moveTo>
                    <a:pt x="1" y="1"/>
                  </a:moveTo>
                  <a:lnTo>
                    <a:pt x="1" y="1748"/>
                  </a:lnTo>
                  <a:lnTo>
                    <a:pt x="2916" y="1748"/>
                  </a:lnTo>
                  <a:cubicBezTo>
                    <a:pt x="3075" y="1748"/>
                    <a:pt x="3191" y="1574"/>
                    <a:pt x="3119" y="1430"/>
                  </a:cubicBezTo>
                  <a:lnTo>
                    <a:pt x="2830" y="882"/>
                  </a:lnTo>
                  <a:lnTo>
                    <a:pt x="3119" y="319"/>
                  </a:lnTo>
                  <a:cubicBezTo>
                    <a:pt x="3191" y="174"/>
                    <a:pt x="3090" y="1"/>
                    <a:pt x="2916" y="1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47" name="Google Shape;17547;p87"/>
            <p:cNvSpPr/>
            <p:nvPr/>
          </p:nvSpPr>
          <p:spPr>
            <a:xfrm>
              <a:off x="8174487" y="2454256"/>
              <a:ext cx="17066" cy="45824"/>
            </a:xfrm>
            <a:custGeom>
              <a:avLst/>
              <a:gdLst/>
              <a:ahLst/>
              <a:cxnLst/>
              <a:rect l="l" t="t" r="r" b="b"/>
              <a:pathLst>
                <a:path w="651" h="1748" extrusionOk="0">
                  <a:moveTo>
                    <a:pt x="1" y="1"/>
                  </a:moveTo>
                  <a:lnTo>
                    <a:pt x="1" y="1748"/>
                  </a:lnTo>
                  <a:lnTo>
                    <a:pt x="650" y="1748"/>
                  </a:lnTo>
                  <a:lnTo>
                    <a:pt x="650" y="1"/>
                  </a:ln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48" name="Google Shape;17548;p87"/>
            <p:cNvSpPr/>
            <p:nvPr/>
          </p:nvSpPr>
          <p:spPr>
            <a:xfrm>
              <a:off x="8168431" y="2436954"/>
              <a:ext cx="11771" cy="258008"/>
            </a:xfrm>
            <a:custGeom>
              <a:avLst/>
              <a:gdLst/>
              <a:ahLst/>
              <a:cxnLst/>
              <a:rect l="l" t="t" r="r" b="b"/>
              <a:pathLst>
                <a:path w="449" h="9842" extrusionOk="0">
                  <a:moveTo>
                    <a:pt x="224" y="1"/>
                  </a:moveTo>
                  <a:cubicBezTo>
                    <a:pt x="112" y="1"/>
                    <a:pt x="1" y="76"/>
                    <a:pt x="1" y="228"/>
                  </a:cubicBezTo>
                  <a:lnTo>
                    <a:pt x="1" y="9625"/>
                  </a:lnTo>
                  <a:cubicBezTo>
                    <a:pt x="1" y="9741"/>
                    <a:pt x="102" y="9842"/>
                    <a:pt x="232" y="9842"/>
                  </a:cubicBezTo>
                  <a:cubicBezTo>
                    <a:pt x="347" y="9842"/>
                    <a:pt x="448" y="9741"/>
                    <a:pt x="448" y="9625"/>
                  </a:cubicBezTo>
                  <a:lnTo>
                    <a:pt x="448" y="228"/>
                  </a:lnTo>
                  <a:cubicBezTo>
                    <a:pt x="448" y="76"/>
                    <a:pt x="336" y="1"/>
                    <a:pt x="224" y="1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49" name="Google Shape;17549;p87"/>
            <p:cNvSpPr/>
            <p:nvPr/>
          </p:nvSpPr>
          <p:spPr>
            <a:xfrm>
              <a:off x="8076862" y="2643476"/>
              <a:ext cx="45798" cy="103340"/>
            </a:xfrm>
            <a:custGeom>
              <a:avLst/>
              <a:gdLst/>
              <a:ahLst/>
              <a:cxnLst/>
              <a:rect l="l" t="t" r="r" b="b"/>
              <a:pathLst>
                <a:path w="1747" h="3942" extrusionOk="0">
                  <a:moveTo>
                    <a:pt x="0" y="1"/>
                  </a:moveTo>
                  <a:lnTo>
                    <a:pt x="0" y="3942"/>
                  </a:lnTo>
                  <a:lnTo>
                    <a:pt x="1747" y="3942"/>
                  </a:lnTo>
                  <a:lnTo>
                    <a:pt x="1747" y="1"/>
                  </a:ln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50" name="Google Shape;17550;p87"/>
            <p:cNvSpPr/>
            <p:nvPr/>
          </p:nvSpPr>
          <p:spPr>
            <a:xfrm>
              <a:off x="8065118" y="2534500"/>
              <a:ext cx="122267" cy="120353"/>
            </a:xfrm>
            <a:custGeom>
              <a:avLst/>
              <a:gdLst/>
              <a:ahLst/>
              <a:cxnLst/>
              <a:rect l="l" t="t" r="r" b="b"/>
              <a:pathLst>
                <a:path w="4664" h="4591" extrusionOk="0">
                  <a:moveTo>
                    <a:pt x="881" y="0"/>
                  </a:moveTo>
                  <a:lnTo>
                    <a:pt x="881" y="520"/>
                  </a:lnTo>
                  <a:cubicBezTo>
                    <a:pt x="881" y="607"/>
                    <a:pt x="823" y="679"/>
                    <a:pt x="751" y="708"/>
                  </a:cubicBezTo>
                  <a:lnTo>
                    <a:pt x="260" y="924"/>
                  </a:lnTo>
                  <a:cubicBezTo>
                    <a:pt x="102" y="996"/>
                    <a:pt x="1" y="1155"/>
                    <a:pt x="1" y="1328"/>
                  </a:cubicBezTo>
                  <a:lnTo>
                    <a:pt x="1" y="2671"/>
                  </a:lnTo>
                  <a:cubicBezTo>
                    <a:pt x="1" y="2931"/>
                    <a:pt x="44" y="3191"/>
                    <a:pt x="116" y="3450"/>
                  </a:cubicBezTo>
                  <a:lnTo>
                    <a:pt x="448" y="4591"/>
                  </a:lnTo>
                  <a:lnTo>
                    <a:pt x="665" y="4158"/>
                  </a:lnTo>
                  <a:lnTo>
                    <a:pt x="2195" y="4158"/>
                  </a:lnTo>
                  <a:lnTo>
                    <a:pt x="2195" y="1877"/>
                  </a:lnTo>
                  <a:lnTo>
                    <a:pt x="2715" y="2498"/>
                  </a:lnTo>
                  <a:cubicBezTo>
                    <a:pt x="2798" y="2606"/>
                    <a:pt x="2924" y="2661"/>
                    <a:pt x="3052" y="2661"/>
                  </a:cubicBezTo>
                  <a:cubicBezTo>
                    <a:pt x="3146" y="2661"/>
                    <a:pt x="3241" y="2631"/>
                    <a:pt x="3321" y="2570"/>
                  </a:cubicBezTo>
                  <a:lnTo>
                    <a:pt x="4548" y="1588"/>
                  </a:lnTo>
                  <a:cubicBezTo>
                    <a:pt x="4634" y="1516"/>
                    <a:pt x="4663" y="1386"/>
                    <a:pt x="4620" y="1285"/>
                  </a:cubicBezTo>
                  <a:cubicBezTo>
                    <a:pt x="4571" y="1198"/>
                    <a:pt x="4477" y="1143"/>
                    <a:pt x="4385" y="1143"/>
                  </a:cubicBezTo>
                  <a:cubicBezTo>
                    <a:pt x="4341" y="1143"/>
                    <a:pt x="4297" y="1156"/>
                    <a:pt x="4259" y="1184"/>
                  </a:cubicBezTo>
                  <a:lnTo>
                    <a:pt x="3104" y="1964"/>
                  </a:lnTo>
                  <a:lnTo>
                    <a:pt x="2498" y="1011"/>
                  </a:lnTo>
                  <a:cubicBezTo>
                    <a:pt x="2440" y="924"/>
                    <a:pt x="2354" y="852"/>
                    <a:pt x="2267" y="823"/>
                  </a:cubicBezTo>
                  <a:lnTo>
                    <a:pt x="1906" y="708"/>
                  </a:lnTo>
                  <a:cubicBezTo>
                    <a:pt x="1820" y="679"/>
                    <a:pt x="1747" y="592"/>
                    <a:pt x="1747" y="506"/>
                  </a:cubicBezTo>
                  <a:lnTo>
                    <a:pt x="1747" y="0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51" name="Google Shape;17551;p87"/>
            <p:cNvSpPr/>
            <p:nvPr/>
          </p:nvSpPr>
          <p:spPr>
            <a:xfrm>
              <a:off x="8099932" y="2654827"/>
              <a:ext cx="5715" cy="91988"/>
            </a:xfrm>
            <a:custGeom>
              <a:avLst/>
              <a:gdLst/>
              <a:ahLst/>
              <a:cxnLst/>
              <a:rect l="l" t="t" r="r" b="b"/>
              <a:pathLst>
                <a:path w="218" h="3509" extrusionOk="0">
                  <a:moveTo>
                    <a:pt x="102" y="1"/>
                  </a:moveTo>
                  <a:cubicBezTo>
                    <a:pt x="44" y="1"/>
                    <a:pt x="1" y="58"/>
                    <a:pt x="1" y="116"/>
                  </a:cubicBezTo>
                  <a:lnTo>
                    <a:pt x="1" y="3509"/>
                  </a:lnTo>
                  <a:lnTo>
                    <a:pt x="217" y="3509"/>
                  </a:lnTo>
                  <a:lnTo>
                    <a:pt x="217" y="116"/>
                  </a:lnTo>
                  <a:cubicBezTo>
                    <a:pt x="217" y="44"/>
                    <a:pt x="160" y="1"/>
                    <a:pt x="102" y="1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52" name="Google Shape;17552;p87"/>
            <p:cNvSpPr/>
            <p:nvPr/>
          </p:nvSpPr>
          <p:spPr>
            <a:xfrm>
              <a:off x="8006475" y="2677450"/>
              <a:ext cx="335290" cy="120825"/>
            </a:xfrm>
            <a:custGeom>
              <a:avLst/>
              <a:gdLst/>
              <a:ahLst/>
              <a:cxnLst/>
              <a:rect l="l" t="t" r="r" b="b"/>
              <a:pathLst>
                <a:path w="12790" h="4609" extrusionOk="0">
                  <a:moveTo>
                    <a:pt x="6397" y="0"/>
                  </a:moveTo>
                  <a:cubicBezTo>
                    <a:pt x="6218" y="0"/>
                    <a:pt x="6041" y="54"/>
                    <a:pt x="5890" y="163"/>
                  </a:cubicBezTo>
                  <a:lnTo>
                    <a:pt x="173" y="4205"/>
                  </a:lnTo>
                  <a:cubicBezTo>
                    <a:pt x="0" y="4334"/>
                    <a:pt x="87" y="4609"/>
                    <a:pt x="303" y="4609"/>
                  </a:cubicBezTo>
                  <a:lnTo>
                    <a:pt x="12487" y="4609"/>
                  </a:lnTo>
                  <a:cubicBezTo>
                    <a:pt x="12703" y="4609"/>
                    <a:pt x="12790" y="4334"/>
                    <a:pt x="12617" y="4205"/>
                  </a:cubicBezTo>
                  <a:lnTo>
                    <a:pt x="6915" y="163"/>
                  </a:lnTo>
                  <a:cubicBezTo>
                    <a:pt x="6756" y="54"/>
                    <a:pt x="6576" y="0"/>
                    <a:pt x="6397" y="0"/>
                  </a:cubicBezTo>
                  <a:close/>
                </a:path>
              </a:pathLst>
            </a:custGeom>
            <a:solidFill>
              <a:srgbClr val="AD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53" name="Google Shape;17553;p87"/>
            <p:cNvSpPr/>
            <p:nvPr/>
          </p:nvSpPr>
          <p:spPr>
            <a:xfrm>
              <a:off x="8200283" y="2711163"/>
              <a:ext cx="56336" cy="40188"/>
            </a:xfrm>
            <a:custGeom>
              <a:avLst/>
              <a:gdLst/>
              <a:ahLst/>
              <a:cxnLst/>
              <a:rect l="l" t="t" r="r" b="b"/>
              <a:pathLst>
                <a:path w="2149" h="1533" extrusionOk="0">
                  <a:moveTo>
                    <a:pt x="312" y="0"/>
                  </a:moveTo>
                  <a:cubicBezTo>
                    <a:pt x="126" y="0"/>
                    <a:pt x="0" y="266"/>
                    <a:pt x="200" y="407"/>
                  </a:cubicBezTo>
                  <a:lnTo>
                    <a:pt x="1730" y="1489"/>
                  </a:lnTo>
                  <a:cubicBezTo>
                    <a:pt x="1759" y="1518"/>
                    <a:pt x="1803" y="1533"/>
                    <a:pt x="1846" y="1533"/>
                  </a:cubicBezTo>
                  <a:cubicBezTo>
                    <a:pt x="2062" y="1533"/>
                    <a:pt x="2149" y="1258"/>
                    <a:pt x="1976" y="1129"/>
                  </a:cubicBezTo>
                  <a:lnTo>
                    <a:pt x="446" y="46"/>
                  </a:lnTo>
                  <a:cubicBezTo>
                    <a:pt x="400" y="14"/>
                    <a:pt x="355" y="0"/>
                    <a:pt x="312" y="0"/>
                  </a:cubicBezTo>
                  <a:close/>
                </a:path>
              </a:pathLst>
            </a:custGeom>
            <a:solidFill>
              <a:srgbClr val="BB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54" name="Google Shape;17554;p87"/>
            <p:cNvSpPr/>
            <p:nvPr/>
          </p:nvSpPr>
          <p:spPr>
            <a:xfrm>
              <a:off x="8177187" y="2694883"/>
              <a:ext cx="22309" cy="15598"/>
            </a:xfrm>
            <a:custGeom>
              <a:avLst/>
              <a:gdLst/>
              <a:ahLst/>
              <a:cxnLst/>
              <a:rect l="l" t="t" r="r" b="b"/>
              <a:pathLst>
                <a:path w="851" h="595" extrusionOk="0">
                  <a:moveTo>
                    <a:pt x="326" y="0"/>
                  </a:moveTo>
                  <a:cubicBezTo>
                    <a:pt x="136" y="0"/>
                    <a:pt x="1" y="266"/>
                    <a:pt x="201" y="407"/>
                  </a:cubicBezTo>
                  <a:lnTo>
                    <a:pt x="417" y="566"/>
                  </a:lnTo>
                  <a:cubicBezTo>
                    <a:pt x="460" y="580"/>
                    <a:pt x="504" y="595"/>
                    <a:pt x="547" y="595"/>
                  </a:cubicBezTo>
                  <a:cubicBezTo>
                    <a:pt x="764" y="595"/>
                    <a:pt x="850" y="320"/>
                    <a:pt x="677" y="205"/>
                  </a:cubicBezTo>
                  <a:lnTo>
                    <a:pt x="460" y="46"/>
                  </a:lnTo>
                  <a:cubicBezTo>
                    <a:pt x="415" y="14"/>
                    <a:pt x="369" y="0"/>
                    <a:pt x="326" y="0"/>
                  </a:cubicBezTo>
                  <a:close/>
                </a:path>
              </a:pathLst>
            </a:custGeom>
            <a:solidFill>
              <a:srgbClr val="BB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55" name="Google Shape;17555;p87"/>
            <p:cNvSpPr/>
            <p:nvPr/>
          </p:nvSpPr>
          <p:spPr>
            <a:xfrm>
              <a:off x="8006475" y="2677398"/>
              <a:ext cx="174461" cy="120877"/>
            </a:xfrm>
            <a:custGeom>
              <a:avLst/>
              <a:gdLst/>
              <a:ahLst/>
              <a:cxnLst/>
              <a:rect l="l" t="t" r="r" b="b"/>
              <a:pathLst>
                <a:path w="6655" h="4611" extrusionOk="0">
                  <a:moveTo>
                    <a:pt x="6406" y="1"/>
                  </a:moveTo>
                  <a:cubicBezTo>
                    <a:pt x="6222" y="1"/>
                    <a:pt x="6039" y="55"/>
                    <a:pt x="5890" y="165"/>
                  </a:cubicBezTo>
                  <a:lnTo>
                    <a:pt x="173" y="4207"/>
                  </a:lnTo>
                  <a:cubicBezTo>
                    <a:pt x="0" y="4336"/>
                    <a:pt x="87" y="4611"/>
                    <a:pt x="303" y="4611"/>
                  </a:cubicBezTo>
                  <a:lnTo>
                    <a:pt x="2974" y="4611"/>
                  </a:lnTo>
                  <a:cubicBezTo>
                    <a:pt x="2844" y="4611"/>
                    <a:pt x="2801" y="4351"/>
                    <a:pt x="2902" y="4207"/>
                  </a:cubicBezTo>
                  <a:lnTo>
                    <a:pt x="6496" y="165"/>
                  </a:lnTo>
                  <a:cubicBezTo>
                    <a:pt x="6539" y="107"/>
                    <a:pt x="6583" y="64"/>
                    <a:pt x="6655" y="35"/>
                  </a:cubicBezTo>
                  <a:cubicBezTo>
                    <a:pt x="6574" y="12"/>
                    <a:pt x="6490" y="1"/>
                    <a:pt x="6406" y="1"/>
                  </a:cubicBez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56" name="Google Shape;17556;p87"/>
            <p:cNvSpPr/>
            <p:nvPr/>
          </p:nvSpPr>
          <p:spPr>
            <a:xfrm>
              <a:off x="8088213" y="2534500"/>
              <a:ext cx="23489" cy="17040"/>
            </a:xfrm>
            <a:custGeom>
              <a:avLst/>
              <a:gdLst/>
              <a:ahLst/>
              <a:cxnLst/>
              <a:rect l="l" t="t" r="r" b="b"/>
              <a:pathLst>
                <a:path w="896" h="650" extrusionOk="0">
                  <a:moveTo>
                    <a:pt x="0" y="0"/>
                  </a:moveTo>
                  <a:lnTo>
                    <a:pt x="0" y="520"/>
                  </a:lnTo>
                  <a:cubicBezTo>
                    <a:pt x="0" y="534"/>
                    <a:pt x="0" y="549"/>
                    <a:pt x="0" y="578"/>
                  </a:cubicBezTo>
                  <a:cubicBezTo>
                    <a:pt x="145" y="621"/>
                    <a:pt x="289" y="650"/>
                    <a:pt x="448" y="650"/>
                  </a:cubicBezTo>
                  <a:cubicBezTo>
                    <a:pt x="592" y="650"/>
                    <a:pt x="751" y="621"/>
                    <a:pt x="895" y="578"/>
                  </a:cubicBezTo>
                  <a:cubicBezTo>
                    <a:pt x="881" y="549"/>
                    <a:pt x="881" y="520"/>
                    <a:pt x="881" y="506"/>
                  </a:cubicBezTo>
                  <a:lnTo>
                    <a:pt x="881" y="0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57" name="Google Shape;17557;p87"/>
            <p:cNvSpPr/>
            <p:nvPr/>
          </p:nvSpPr>
          <p:spPr>
            <a:xfrm>
              <a:off x="8076862" y="2494391"/>
              <a:ext cx="46191" cy="51486"/>
            </a:xfrm>
            <a:custGeom>
              <a:avLst/>
              <a:gdLst/>
              <a:ahLst/>
              <a:cxnLst/>
              <a:rect l="l" t="t" r="r" b="b"/>
              <a:pathLst>
                <a:path w="1762" h="1964" extrusionOk="0">
                  <a:moveTo>
                    <a:pt x="650" y="0"/>
                  </a:moveTo>
                  <a:cubicBezTo>
                    <a:pt x="289" y="0"/>
                    <a:pt x="0" y="289"/>
                    <a:pt x="0" y="650"/>
                  </a:cubicBezTo>
                  <a:lnTo>
                    <a:pt x="0" y="1097"/>
                  </a:lnTo>
                  <a:cubicBezTo>
                    <a:pt x="0" y="1574"/>
                    <a:pt x="390" y="1963"/>
                    <a:pt x="881" y="1963"/>
                  </a:cubicBezTo>
                  <a:cubicBezTo>
                    <a:pt x="1357" y="1963"/>
                    <a:pt x="1761" y="1574"/>
                    <a:pt x="1761" y="1097"/>
                  </a:cubicBezTo>
                  <a:lnTo>
                    <a:pt x="1761" y="650"/>
                  </a:lnTo>
                  <a:cubicBezTo>
                    <a:pt x="1761" y="289"/>
                    <a:pt x="1458" y="0"/>
                    <a:pt x="1097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58" name="Google Shape;17558;p87"/>
            <p:cNvSpPr/>
            <p:nvPr/>
          </p:nvSpPr>
          <p:spPr>
            <a:xfrm>
              <a:off x="8076548" y="2494391"/>
              <a:ext cx="31746" cy="51644"/>
            </a:xfrm>
            <a:custGeom>
              <a:avLst/>
              <a:gdLst/>
              <a:ahLst/>
              <a:cxnLst/>
              <a:rect l="l" t="t" r="r" b="b"/>
              <a:pathLst>
                <a:path w="1211" h="1970" extrusionOk="0">
                  <a:moveTo>
                    <a:pt x="662" y="0"/>
                  </a:moveTo>
                  <a:cubicBezTo>
                    <a:pt x="301" y="0"/>
                    <a:pt x="12" y="289"/>
                    <a:pt x="12" y="664"/>
                  </a:cubicBezTo>
                  <a:lnTo>
                    <a:pt x="12" y="1097"/>
                  </a:lnTo>
                  <a:cubicBezTo>
                    <a:pt x="0" y="1600"/>
                    <a:pt x="415" y="1970"/>
                    <a:pt x="879" y="1970"/>
                  </a:cubicBezTo>
                  <a:cubicBezTo>
                    <a:pt x="989" y="1970"/>
                    <a:pt x="1100" y="1950"/>
                    <a:pt x="1210" y="1906"/>
                  </a:cubicBezTo>
                  <a:cubicBezTo>
                    <a:pt x="878" y="1776"/>
                    <a:pt x="662" y="1444"/>
                    <a:pt x="662" y="1097"/>
                  </a:cubicBezTo>
                  <a:lnTo>
                    <a:pt x="662" y="650"/>
                  </a:lnTo>
                  <a:cubicBezTo>
                    <a:pt x="662" y="332"/>
                    <a:pt x="893" y="72"/>
                    <a:pt x="1210" y="15"/>
                  </a:cubicBezTo>
                  <a:cubicBezTo>
                    <a:pt x="1167" y="0"/>
                    <a:pt x="1138" y="0"/>
                    <a:pt x="1095" y="0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59" name="Google Shape;17559;p87"/>
            <p:cNvSpPr/>
            <p:nvPr/>
          </p:nvSpPr>
          <p:spPr>
            <a:xfrm>
              <a:off x="8076862" y="2494391"/>
              <a:ext cx="45798" cy="23095"/>
            </a:xfrm>
            <a:custGeom>
              <a:avLst/>
              <a:gdLst/>
              <a:ahLst/>
              <a:cxnLst/>
              <a:rect l="l" t="t" r="r" b="b"/>
              <a:pathLst>
                <a:path w="1747" h="881" extrusionOk="0">
                  <a:moveTo>
                    <a:pt x="650" y="0"/>
                  </a:moveTo>
                  <a:cubicBezTo>
                    <a:pt x="289" y="0"/>
                    <a:pt x="0" y="289"/>
                    <a:pt x="0" y="650"/>
                  </a:cubicBezTo>
                  <a:cubicBezTo>
                    <a:pt x="563" y="809"/>
                    <a:pt x="1155" y="881"/>
                    <a:pt x="1747" y="881"/>
                  </a:cubicBezTo>
                  <a:lnTo>
                    <a:pt x="1747" y="650"/>
                  </a:lnTo>
                  <a:cubicBezTo>
                    <a:pt x="1747" y="289"/>
                    <a:pt x="1458" y="0"/>
                    <a:pt x="1097" y="0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60" name="Google Shape;17560;p87"/>
            <p:cNvSpPr/>
            <p:nvPr/>
          </p:nvSpPr>
          <p:spPr>
            <a:xfrm>
              <a:off x="8076862" y="2494391"/>
              <a:ext cx="31432" cy="20841"/>
            </a:xfrm>
            <a:custGeom>
              <a:avLst/>
              <a:gdLst/>
              <a:ahLst/>
              <a:cxnLst/>
              <a:rect l="l" t="t" r="r" b="b"/>
              <a:pathLst>
                <a:path w="1199" h="795" extrusionOk="0">
                  <a:moveTo>
                    <a:pt x="650" y="0"/>
                  </a:moveTo>
                  <a:cubicBezTo>
                    <a:pt x="289" y="0"/>
                    <a:pt x="0" y="289"/>
                    <a:pt x="0" y="664"/>
                  </a:cubicBezTo>
                  <a:cubicBezTo>
                    <a:pt x="202" y="722"/>
                    <a:pt x="433" y="765"/>
                    <a:pt x="650" y="794"/>
                  </a:cubicBezTo>
                  <a:lnTo>
                    <a:pt x="650" y="650"/>
                  </a:lnTo>
                  <a:cubicBezTo>
                    <a:pt x="650" y="332"/>
                    <a:pt x="881" y="72"/>
                    <a:pt x="1198" y="15"/>
                  </a:cubicBezTo>
                  <a:cubicBezTo>
                    <a:pt x="1155" y="0"/>
                    <a:pt x="1126" y="0"/>
                    <a:pt x="1083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61" name="Google Shape;17561;p87"/>
            <p:cNvSpPr/>
            <p:nvPr/>
          </p:nvSpPr>
          <p:spPr>
            <a:xfrm>
              <a:off x="8065511" y="2553794"/>
              <a:ext cx="112017" cy="89708"/>
            </a:xfrm>
            <a:custGeom>
              <a:avLst/>
              <a:gdLst/>
              <a:ahLst/>
              <a:cxnLst/>
              <a:rect l="l" t="t" r="r" b="b"/>
              <a:pathLst>
                <a:path w="4273" h="3422" extrusionOk="0">
                  <a:moveTo>
                    <a:pt x="2007" y="0"/>
                  </a:moveTo>
                  <a:cubicBezTo>
                    <a:pt x="1829" y="237"/>
                    <a:pt x="1565" y="356"/>
                    <a:pt x="1301" y="356"/>
                  </a:cubicBezTo>
                  <a:cubicBezTo>
                    <a:pt x="1049" y="356"/>
                    <a:pt x="797" y="248"/>
                    <a:pt x="621" y="29"/>
                  </a:cubicBezTo>
                  <a:lnTo>
                    <a:pt x="260" y="188"/>
                  </a:lnTo>
                  <a:cubicBezTo>
                    <a:pt x="101" y="260"/>
                    <a:pt x="0" y="419"/>
                    <a:pt x="0" y="592"/>
                  </a:cubicBezTo>
                  <a:lnTo>
                    <a:pt x="0" y="3422"/>
                  </a:lnTo>
                  <a:lnTo>
                    <a:pt x="2194" y="3422"/>
                  </a:lnTo>
                  <a:lnTo>
                    <a:pt x="2194" y="1141"/>
                  </a:lnTo>
                  <a:lnTo>
                    <a:pt x="2714" y="1762"/>
                  </a:lnTo>
                  <a:cubicBezTo>
                    <a:pt x="2797" y="1870"/>
                    <a:pt x="2923" y="1925"/>
                    <a:pt x="3051" y="1925"/>
                  </a:cubicBezTo>
                  <a:cubicBezTo>
                    <a:pt x="3145" y="1925"/>
                    <a:pt x="3241" y="1895"/>
                    <a:pt x="3320" y="1834"/>
                  </a:cubicBezTo>
                  <a:lnTo>
                    <a:pt x="4273" y="1069"/>
                  </a:lnTo>
                  <a:lnTo>
                    <a:pt x="3970" y="636"/>
                  </a:lnTo>
                  <a:lnTo>
                    <a:pt x="3104" y="1228"/>
                  </a:lnTo>
                  <a:lnTo>
                    <a:pt x="2483" y="275"/>
                  </a:lnTo>
                  <a:cubicBezTo>
                    <a:pt x="2425" y="188"/>
                    <a:pt x="2353" y="116"/>
                    <a:pt x="2252" y="87"/>
                  </a:cubicBezTo>
                  <a:lnTo>
                    <a:pt x="2007" y="0"/>
                  </a:lnTo>
                  <a:close/>
                </a:path>
              </a:pathLst>
            </a:custGeom>
            <a:solidFill>
              <a:srgbClr val="AD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62" name="Google Shape;17562;p87"/>
            <p:cNvSpPr/>
            <p:nvPr/>
          </p:nvSpPr>
          <p:spPr>
            <a:xfrm>
              <a:off x="8122634" y="2560977"/>
              <a:ext cx="54527" cy="43176"/>
            </a:xfrm>
            <a:custGeom>
              <a:avLst/>
              <a:gdLst/>
              <a:ahLst/>
              <a:cxnLst/>
              <a:rect l="l" t="t" r="r" b="b"/>
              <a:pathLst>
                <a:path w="2080" h="1647" extrusionOk="0">
                  <a:moveTo>
                    <a:pt x="318" y="1"/>
                  </a:moveTo>
                  <a:lnTo>
                    <a:pt x="131" y="318"/>
                  </a:lnTo>
                  <a:cubicBezTo>
                    <a:pt x="44" y="448"/>
                    <a:pt x="1" y="607"/>
                    <a:pt x="1" y="766"/>
                  </a:cubicBezTo>
                  <a:lnTo>
                    <a:pt x="1" y="867"/>
                  </a:lnTo>
                  <a:lnTo>
                    <a:pt x="521" y="1488"/>
                  </a:lnTo>
                  <a:cubicBezTo>
                    <a:pt x="614" y="1590"/>
                    <a:pt x="743" y="1647"/>
                    <a:pt x="871" y="1647"/>
                  </a:cubicBezTo>
                  <a:cubicBezTo>
                    <a:pt x="961" y="1647"/>
                    <a:pt x="1050" y="1619"/>
                    <a:pt x="1127" y="1560"/>
                  </a:cubicBezTo>
                  <a:lnTo>
                    <a:pt x="2080" y="795"/>
                  </a:lnTo>
                  <a:lnTo>
                    <a:pt x="1791" y="362"/>
                  </a:lnTo>
                  <a:lnTo>
                    <a:pt x="925" y="954"/>
                  </a:lnTo>
                  <a:lnTo>
                    <a:pt x="318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63" name="Google Shape;17563;p87"/>
            <p:cNvSpPr/>
            <p:nvPr/>
          </p:nvSpPr>
          <p:spPr>
            <a:xfrm>
              <a:off x="8065511" y="2560977"/>
              <a:ext cx="17040" cy="94269"/>
            </a:xfrm>
            <a:custGeom>
              <a:avLst/>
              <a:gdLst/>
              <a:ahLst/>
              <a:cxnLst/>
              <a:rect l="l" t="t" r="r" b="b"/>
              <a:pathLst>
                <a:path w="650" h="3596" extrusionOk="0">
                  <a:moveTo>
                    <a:pt x="130" y="1"/>
                  </a:moveTo>
                  <a:cubicBezTo>
                    <a:pt x="43" y="87"/>
                    <a:pt x="0" y="203"/>
                    <a:pt x="0" y="318"/>
                  </a:cubicBezTo>
                  <a:lnTo>
                    <a:pt x="0" y="3379"/>
                  </a:lnTo>
                  <a:cubicBezTo>
                    <a:pt x="0" y="3494"/>
                    <a:pt x="87" y="3595"/>
                    <a:pt x="217" y="3595"/>
                  </a:cubicBezTo>
                  <a:lnTo>
                    <a:pt x="650" y="3595"/>
                  </a:lnTo>
                  <a:lnTo>
                    <a:pt x="650" y="795"/>
                  </a:lnTo>
                  <a:cubicBezTo>
                    <a:pt x="650" y="621"/>
                    <a:pt x="578" y="448"/>
                    <a:pt x="462" y="333"/>
                  </a:cubicBezTo>
                  <a:lnTo>
                    <a:pt x="130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64" name="Google Shape;17564;p87"/>
            <p:cNvSpPr/>
            <p:nvPr/>
          </p:nvSpPr>
          <p:spPr>
            <a:xfrm>
              <a:off x="8071174" y="2654827"/>
              <a:ext cx="11377" cy="11377"/>
            </a:xfrm>
            <a:custGeom>
              <a:avLst/>
              <a:gdLst/>
              <a:ahLst/>
              <a:cxnLst/>
              <a:rect l="l" t="t" r="r" b="b"/>
              <a:pathLst>
                <a:path w="434" h="434" extrusionOk="0">
                  <a:moveTo>
                    <a:pt x="1" y="1"/>
                  </a:moveTo>
                  <a:lnTo>
                    <a:pt x="1" y="217"/>
                  </a:lnTo>
                  <a:cubicBezTo>
                    <a:pt x="1" y="347"/>
                    <a:pt x="102" y="434"/>
                    <a:pt x="217" y="434"/>
                  </a:cubicBezTo>
                  <a:lnTo>
                    <a:pt x="347" y="434"/>
                  </a:lnTo>
                  <a:cubicBezTo>
                    <a:pt x="390" y="434"/>
                    <a:pt x="434" y="405"/>
                    <a:pt x="434" y="347"/>
                  </a:cubicBezTo>
                  <a:lnTo>
                    <a:pt x="434" y="1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565" name="Google Shape;17565;p87"/>
          <p:cNvGrpSpPr/>
          <p:nvPr/>
        </p:nvGrpSpPr>
        <p:grpSpPr>
          <a:xfrm>
            <a:off x="5596661" y="2909139"/>
            <a:ext cx="394326" cy="349682"/>
            <a:chOff x="5596661" y="2909139"/>
            <a:chExt cx="394326" cy="349682"/>
          </a:xfrm>
        </p:grpSpPr>
        <p:sp>
          <p:nvSpPr>
            <p:cNvPr id="17566" name="Google Shape;17566;p87"/>
            <p:cNvSpPr/>
            <p:nvPr/>
          </p:nvSpPr>
          <p:spPr>
            <a:xfrm>
              <a:off x="5762025" y="2909139"/>
              <a:ext cx="228962" cy="190740"/>
            </a:xfrm>
            <a:custGeom>
              <a:avLst/>
              <a:gdLst/>
              <a:ahLst/>
              <a:cxnLst/>
              <a:rect l="l" t="t" r="r" b="b"/>
              <a:pathLst>
                <a:path w="8734" h="7276" extrusionOk="0">
                  <a:moveTo>
                    <a:pt x="491" y="0"/>
                  </a:moveTo>
                  <a:cubicBezTo>
                    <a:pt x="217" y="0"/>
                    <a:pt x="0" y="217"/>
                    <a:pt x="0" y="477"/>
                  </a:cubicBezTo>
                  <a:lnTo>
                    <a:pt x="0" y="6785"/>
                  </a:lnTo>
                  <a:cubicBezTo>
                    <a:pt x="0" y="7059"/>
                    <a:pt x="217" y="7276"/>
                    <a:pt x="491" y="7276"/>
                  </a:cubicBezTo>
                  <a:lnTo>
                    <a:pt x="8243" y="7276"/>
                  </a:lnTo>
                  <a:cubicBezTo>
                    <a:pt x="8517" y="7276"/>
                    <a:pt x="8734" y="7059"/>
                    <a:pt x="8734" y="6785"/>
                  </a:cubicBezTo>
                  <a:lnTo>
                    <a:pt x="8734" y="477"/>
                  </a:lnTo>
                  <a:cubicBezTo>
                    <a:pt x="8734" y="217"/>
                    <a:pt x="8517" y="0"/>
                    <a:pt x="8243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67" name="Google Shape;17567;p87"/>
            <p:cNvSpPr/>
            <p:nvPr/>
          </p:nvSpPr>
          <p:spPr>
            <a:xfrm>
              <a:off x="5597395" y="3061631"/>
              <a:ext cx="113957" cy="114324"/>
            </a:xfrm>
            <a:custGeom>
              <a:avLst/>
              <a:gdLst/>
              <a:ahLst/>
              <a:cxnLst/>
              <a:rect l="l" t="t" r="r" b="b"/>
              <a:pathLst>
                <a:path w="4347" h="4361" extrusionOk="0">
                  <a:moveTo>
                    <a:pt x="2181" y="1"/>
                  </a:moveTo>
                  <a:cubicBezTo>
                    <a:pt x="1228" y="1"/>
                    <a:pt x="521" y="766"/>
                    <a:pt x="448" y="1690"/>
                  </a:cubicBezTo>
                  <a:cubicBezTo>
                    <a:pt x="391" y="2368"/>
                    <a:pt x="246" y="3032"/>
                    <a:pt x="44" y="3682"/>
                  </a:cubicBezTo>
                  <a:cubicBezTo>
                    <a:pt x="1" y="3797"/>
                    <a:pt x="44" y="3942"/>
                    <a:pt x="174" y="3985"/>
                  </a:cubicBezTo>
                  <a:cubicBezTo>
                    <a:pt x="564" y="4173"/>
                    <a:pt x="997" y="4302"/>
                    <a:pt x="1430" y="4360"/>
                  </a:cubicBezTo>
                  <a:lnTo>
                    <a:pt x="2903" y="4360"/>
                  </a:lnTo>
                  <a:cubicBezTo>
                    <a:pt x="3350" y="4302"/>
                    <a:pt x="3769" y="4173"/>
                    <a:pt x="4173" y="3985"/>
                  </a:cubicBezTo>
                  <a:cubicBezTo>
                    <a:pt x="4288" y="3942"/>
                    <a:pt x="4346" y="3797"/>
                    <a:pt x="4303" y="3682"/>
                  </a:cubicBezTo>
                  <a:cubicBezTo>
                    <a:pt x="4101" y="3032"/>
                    <a:pt x="3956" y="2368"/>
                    <a:pt x="3899" y="1690"/>
                  </a:cubicBezTo>
                  <a:cubicBezTo>
                    <a:pt x="3826" y="766"/>
                    <a:pt x="3133" y="1"/>
                    <a:pt x="2181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68" name="Google Shape;17568;p87"/>
            <p:cNvSpPr/>
            <p:nvPr/>
          </p:nvSpPr>
          <p:spPr>
            <a:xfrm>
              <a:off x="5628434" y="3061631"/>
              <a:ext cx="82918" cy="114324"/>
            </a:xfrm>
            <a:custGeom>
              <a:avLst/>
              <a:gdLst/>
              <a:ahLst/>
              <a:cxnLst/>
              <a:rect l="l" t="t" r="r" b="b"/>
              <a:pathLst>
                <a:path w="3163" h="4361" extrusionOk="0">
                  <a:moveTo>
                    <a:pt x="997" y="1"/>
                  </a:moveTo>
                  <a:cubicBezTo>
                    <a:pt x="275" y="1"/>
                    <a:pt x="1" y="997"/>
                    <a:pt x="636" y="1372"/>
                  </a:cubicBezTo>
                  <a:cubicBezTo>
                    <a:pt x="650" y="1387"/>
                    <a:pt x="665" y="1387"/>
                    <a:pt x="694" y="1401"/>
                  </a:cubicBezTo>
                  <a:lnTo>
                    <a:pt x="1242" y="4360"/>
                  </a:lnTo>
                  <a:lnTo>
                    <a:pt x="1733" y="4360"/>
                  </a:lnTo>
                  <a:cubicBezTo>
                    <a:pt x="2166" y="4302"/>
                    <a:pt x="2599" y="4173"/>
                    <a:pt x="3003" y="3985"/>
                  </a:cubicBezTo>
                  <a:cubicBezTo>
                    <a:pt x="3119" y="3942"/>
                    <a:pt x="3162" y="3797"/>
                    <a:pt x="3119" y="3682"/>
                  </a:cubicBezTo>
                  <a:cubicBezTo>
                    <a:pt x="2917" y="3032"/>
                    <a:pt x="2772" y="2368"/>
                    <a:pt x="2715" y="1690"/>
                  </a:cubicBezTo>
                  <a:cubicBezTo>
                    <a:pt x="2642" y="766"/>
                    <a:pt x="1949" y="1"/>
                    <a:pt x="997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69" name="Google Shape;17569;p87"/>
            <p:cNvSpPr/>
            <p:nvPr/>
          </p:nvSpPr>
          <p:spPr>
            <a:xfrm>
              <a:off x="5596661" y="3067032"/>
              <a:ext cx="216483" cy="191789"/>
            </a:xfrm>
            <a:custGeom>
              <a:avLst/>
              <a:gdLst/>
              <a:ahLst/>
              <a:cxnLst/>
              <a:rect l="l" t="t" r="r" b="b"/>
              <a:pathLst>
                <a:path w="8258" h="7316" extrusionOk="0">
                  <a:moveTo>
                    <a:pt x="8070" y="0"/>
                  </a:moveTo>
                  <a:cubicBezTo>
                    <a:pt x="8023" y="0"/>
                    <a:pt x="7976" y="19"/>
                    <a:pt x="7940" y="55"/>
                  </a:cubicBezTo>
                  <a:lnTo>
                    <a:pt x="3782" y="4024"/>
                  </a:lnTo>
                  <a:cubicBezTo>
                    <a:pt x="3696" y="4096"/>
                    <a:pt x="3566" y="4154"/>
                    <a:pt x="3450" y="4154"/>
                  </a:cubicBezTo>
                  <a:lnTo>
                    <a:pt x="3407" y="4154"/>
                  </a:lnTo>
                  <a:cubicBezTo>
                    <a:pt x="3133" y="4154"/>
                    <a:pt x="2916" y="3938"/>
                    <a:pt x="2916" y="3663"/>
                  </a:cubicBezTo>
                  <a:lnTo>
                    <a:pt x="2916" y="3202"/>
                  </a:lnTo>
                  <a:lnTo>
                    <a:pt x="1458" y="3202"/>
                  </a:lnTo>
                  <a:lnTo>
                    <a:pt x="1458" y="3678"/>
                  </a:lnTo>
                  <a:cubicBezTo>
                    <a:pt x="1458" y="3866"/>
                    <a:pt x="1357" y="4024"/>
                    <a:pt x="1198" y="4111"/>
                  </a:cubicBezTo>
                  <a:lnTo>
                    <a:pt x="404" y="4501"/>
                  </a:lnTo>
                  <a:cubicBezTo>
                    <a:pt x="159" y="4631"/>
                    <a:pt x="0" y="4876"/>
                    <a:pt x="0" y="5150"/>
                  </a:cubicBezTo>
                  <a:lnTo>
                    <a:pt x="0" y="7070"/>
                  </a:lnTo>
                  <a:cubicBezTo>
                    <a:pt x="0" y="7200"/>
                    <a:pt x="116" y="7316"/>
                    <a:pt x="246" y="7316"/>
                  </a:cubicBezTo>
                  <a:lnTo>
                    <a:pt x="3161" y="7316"/>
                  </a:lnTo>
                  <a:cubicBezTo>
                    <a:pt x="3291" y="7316"/>
                    <a:pt x="3392" y="7200"/>
                    <a:pt x="3392" y="7070"/>
                  </a:cubicBezTo>
                  <a:lnTo>
                    <a:pt x="3392" y="6262"/>
                  </a:lnTo>
                  <a:cubicBezTo>
                    <a:pt x="3392" y="6002"/>
                    <a:pt x="3494" y="5757"/>
                    <a:pt x="3681" y="5583"/>
                  </a:cubicBezTo>
                  <a:lnTo>
                    <a:pt x="7810" y="1455"/>
                  </a:lnTo>
                  <a:cubicBezTo>
                    <a:pt x="7925" y="1325"/>
                    <a:pt x="7983" y="1152"/>
                    <a:pt x="7940" y="993"/>
                  </a:cubicBezTo>
                  <a:lnTo>
                    <a:pt x="7853" y="646"/>
                  </a:lnTo>
                  <a:lnTo>
                    <a:pt x="8185" y="300"/>
                  </a:lnTo>
                  <a:cubicBezTo>
                    <a:pt x="8257" y="228"/>
                    <a:pt x="8257" y="112"/>
                    <a:pt x="8199" y="55"/>
                  </a:cubicBezTo>
                  <a:cubicBezTo>
                    <a:pt x="8163" y="19"/>
                    <a:pt x="8116" y="0"/>
                    <a:pt x="8070" y="0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70" name="Google Shape;17570;p87"/>
            <p:cNvSpPr/>
            <p:nvPr/>
          </p:nvSpPr>
          <p:spPr>
            <a:xfrm>
              <a:off x="5596661" y="3095318"/>
              <a:ext cx="197163" cy="163136"/>
            </a:xfrm>
            <a:custGeom>
              <a:avLst/>
              <a:gdLst/>
              <a:ahLst/>
              <a:cxnLst/>
              <a:rect l="l" t="t" r="r" b="b"/>
              <a:pathLst>
                <a:path w="7521" h="6223" extrusionOk="0">
                  <a:moveTo>
                    <a:pt x="6871" y="1"/>
                  </a:moveTo>
                  <a:lnTo>
                    <a:pt x="3782" y="2945"/>
                  </a:lnTo>
                  <a:cubicBezTo>
                    <a:pt x="3696" y="3032"/>
                    <a:pt x="3566" y="3075"/>
                    <a:pt x="3450" y="3075"/>
                  </a:cubicBezTo>
                  <a:lnTo>
                    <a:pt x="3306" y="3075"/>
                  </a:lnTo>
                  <a:cubicBezTo>
                    <a:pt x="3096" y="3561"/>
                    <a:pt x="2642" y="3806"/>
                    <a:pt x="2189" y="3806"/>
                  </a:cubicBezTo>
                  <a:cubicBezTo>
                    <a:pt x="1740" y="3806"/>
                    <a:pt x="1291" y="3564"/>
                    <a:pt x="1083" y="3075"/>
                  </a:cubicBezTo>
                  <a:lnTo>
                    <a:pt x="404" y="3422"/>
                  </a:lnTo>
                  <a:cubicBezTo>
                    <a:pt x="159" y="3537"/>
                    <a:pt x="0" y="3797"/>
                    <a:pt x="0" y="4071"/>
                  </a:cubicBezTo>
                  <a:lnTo>
                    <a:pt x="0" y="5991"/>
                  </a:lnTo>
                  <a:cubicBezTo>
                    <a:pt x="0" y="6121"/>
                    <a:pt x="116" y="6222"/>
                    <a:pt x="246" y="6222"/>
                  </a:cubicBezTo>
                  <a:lnTo>
                    <a:pt x="3161" y="6222"/>
                  </a:lnTo>
                  <a:cubicBezTo>
                    <a:pt x="3291" y="6222"/>
                    <a:pt x="3392" y="6121"/>
                    <a:pt x="3392" y="5991"/>
                  </a:cubicBezTo>
                  <a:lnTo>
                    <a:pt x="3392" y="5183"/>
                  </a:lnTo>
                  <a:cubicBezTo>
                    <a:pt x="3392" y="4923"/>
                    <a:pt x="3494" y="4678"/>
                    <a:pt x="3681" y="4504"/>
                  </a:cubicBezTo>
                  <a:lnTo>
                    <a:pt x="7521" y="665"/>
                  </a:lnTo>
                  <a:lnTo>
                    <a:pt x="6871" y="1"/>
                  </a:ln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71" name="Google Shape;17571;p87"/>
            <p:cNvSpPr/>
            <p:nvPr/>
          </p:nvSpPr>
          <p:spPr>
            <a:xfrm>
              <a:off x="5633362" y="3150946"/>
              <a:ext cx="41262" cy="22361"/>
            </a:xfrm>
            <a:custGeom>
              <a:avLst/>
              <a:gdLst/>
              <a:ahLst/>
              <a:cxnLst/>
              <a:rect l="l" t="t" r="r" b="b"/>
              <a:pathLst>
                <a:path w="1574" h="853" extrusionOk="0">
                  <a:moveTo>
                    <a:pt x="58" y="1"/>
                  </a:moveTo>
                  <a:lnTo>
                    <a:pt x="58" y="477"/>
                  </a:lnTo>
                  <a:cubicBezTo>
                    <a:pt x="58" y="549"/>
                    <a:pt x="44" y="621"/>
                    <a:pt x="0" y="693"/>
                  </a:cubicBezTo>
                  <a:cubicBezTo>
                    <a:pt x="246" y="794"/>
                    <a:pt x="520" y="852"/>
                    <a:pt x="794" y="852"/>
                  </a:cubicBezTo>
                  <a:cubicBezTo>
                    <a:pt x="1054" y="852"/>
                    <a:pt x="1314" y="794"/>
                    <a:pt x="1574" y="679"/>
                  </a:cubicBezTo>
                  <a:cubicBezTo>
                    <a:pt x="1531" y="621"/>
                    <a:pt x="1516" y="549"/>
                    <a:pt x="1516" y="477"/>
                  </a:cubicBezTo>
                  <a:lnTo>
                    <a:pt x="1516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72" name="Google Shape;17572;p87"/>
            <p:cNvSpPr/>
            <p:nvPr/>
          </p:nvSpPr>
          <p:spPr>
            <a:xfrm>
              <a:off x="5615562" y="3098149"/>
              <a:ext cx="76469" cy="62654"/>
            </a:xfrm>
            <a:custGeom>
              <a:avLst/>
              <a:gdLst/>
              <a:ahLst/>
              <a:cxnLst/>
              <a:rect l="l" t="t" r="r" b="b"/>
              <a:pathLst>
                <a:path w="2917" h="2390" extrusionOk="0">
                  <a:moveTo>
                    <a:pt x="1126" y="1"/>
                  </a:moveTo>
                  <a:cubicBezTo>
                    <a:pt x="1032" y="1"/>
                    <a:pt x="946" y="57"/>
                    <a:pt x="910" y="152"/>
                  </a:cubicBezTo>
                  <a:cubicBezTo>
                    <a:pt x="824" y="311"/>
                    <a:pt x="708" y="455"/>
                    <a:pt x="578" y="585"/>
                  </a:cubicBezTo>
                  <a:cubicBezTo>
                    <a:pt x="448" y="701"/>
                    <a:pt x="304" y="787"/>
                    <a:pt x="145" y="874"/>
                  </a:cubicBezTo>
                  <a:cubicBezTo>
                    <a:pt x="44" y="917"/>
                    <a:pt x="1" y="1018"/>
                    <a:pt x="15" y="1120"/>
                  </a:cubicBezTo>
                  <a:cubicBezTo>
                    <a:pt x="116" y="1856"/>
                    <a:pt x="723" y="2390"/>
                    <a:pt x="1459" y="2390"/>
                  </a:cubicBezTo>
                  <a:cubicBezTo>
                    <a:pt x="2210" y="2390"/>
                    <a:pt x="2845" y="1798"/>
                    <a:pt x="2902" y="1047"/>
                  </a:cubicBezTo>
                  <a:cubicBezTo>
                    <a:pt x="2917" y="975"/>
                    <a:pt x="2874" y="903"/>
                    <a:pt x="2830" y="860"/>
                  </a:cubicBezTo>
                  <a:cubicBezTo>
                    <a:pt x="2339" y="455"/>
                    <a:pt x="1776" y="167"/>
                    <a:pt x="1185" y="8"/>
                  </a:cubicBezTo>
                  <a:cubicBezTo>
                    <a:pt x="1165" y="3"/>
                    <a:pt x="1145" y="1"/>
                    <a:pt x="1126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73" name="Google Shape;17573;p87"/>
            <p:cNvSpPr/>
            <p:nvPr/>
          </p:nvSpPr>
          <p:spPr>
            <a:xfrm>
              <a:off x="5615562" y="3098149"/>
              <a:ext cx="76469" cy="61894"/>
            </a:xfrm>
            <a:custGeom>
              <a:avLst/>
              <a:gdLst/>
              <a:ahLst/>
              <a:cxnLst/>
              <a:rect l="l" t="t" r="r" b="b"/>
              <a:pathLst>
                <a:path w="2917" h="2361" extrusionOk="0">
                  <a:moveTo>
                    <a:pt x="1125" y="1"/>
                  </a:moveTo>
                  <a:cubicBezTo>
                    <a:pt x="1031" y="1"/>
                    <a:pt x="946" y="54"/>
                    <a:pt x="910" y="138"/>
                  </a:cubicBezTo>
                  <a:cubicBezTo>
                    <a:pt x="853" y="268"/>
                    <a:pt x="766" y="369"/>
                    <a:pt x="679" y="470"/>
                  </a:cubicBezTo>
                  <a:cubicBezTo>
                    <a:pt x="650" y="499"/>
                    <a:pt x="607" y="542"/>
                    <a:pt x="578" y="585"/>
                  </a:cubicBezTo>
                  <a:cubicBezTo>
                    <a:pt x="448" y="686"/>
                    <a:pt x="304" y="787"/>
                    <a:pt x="145" y="874"/>
                  </a:cubicBezTo>
                  <a:cubicBezTo>
                    <a:pt x="44" y="917"/>
                    <a:pt x="1" y="1018"/>
                    <a:pt x="15" y="1120"/>
                  </a:cubicBezTo>
                  <a:cubicBezTo>
                    <a:pt x="102" y="1755"/>
                    <a:pt x="593" y="2274"/>
                    <a:pt x="1242" y="2361"/>
                  </a:cubicBezTo>
                  <a:cubicBezTo>
                    <a:pt x="910" y="2173"/>
                    <a:pt x="708" y="1798"/>
                    <a:pt x="723" y="1423"/>
                  </a:cubicBezTo>
                  <a:lnTo>
                    <a:pt x="723" y="1076"/>
                  </a:lnTo>
                  <a:cubicBezTo>
                    <a:pt x="780" y="1033"/>
                    <a:pt x="838" y="990"/>
                    <a:pt x="896" y="946"/>
                  </a:cubicBezTo>
                  <a:cubicBezTo>
                    <a:pt x="1026" y="816"/>
                    <a:pt x="1141" y="686"/>
                    <a:pt x="1242" y="528"/>
                  </a:cubicBezTo>
                  <a:cubicBezTo>
                    <a:pt x="1704" y="672"/>
                    <a:pt x="2137" y="903"/>
                    <a:pt x="2498" y="1221"/>
                  </a:cubicBezTo>
                  <a:cubicBezTo>
                    <a:pt x="2542" y="1264"/>
                    <a:pt x="2657" y="1365"/>
                    <a:pt x="2801" y="1495"/>
                  </a:cubicBezTo>
                  <a:cubicBezTo>
                    <a:pt x="2859" y="1350"/>
                    <a:pt x="2888" y="1192"/>
                    <a:pt x="2902" y="1047"/>
                  </a:cubicBezTo>
                  <a:cubicBezTo>
                    <a:pt x="2917" y="975"/>
                    <a:pt x="2874" y="903"/>
                    <a:pt x="2830" y="860"/>
                  </a:cubicBezTo>
                  <a:cubicBezTo>
                    <a:pt x="2339" y="455"/>
                    <a:pt x="1776" y="167"/>
                    <a:pt x="1185" y="8"/>
                  </a:cubicBezTo>
                  <a:cubicBezTo>
                    <a:pt x="1164" y="3"/>
                    <a:pt x="1144" y="1"/>
                    <a:pt x="1125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74" name="Google Shape;17574;p87"/>
            <p:cNvSpPr/>
            <p:nvPr/>
          </p:nvSpPr>
          <p:spPr>
            <a:xfrm>
              <a:off x="5596661" y="3191815"/>
              <a:ext cx="25743" cy="66639"/>
            </a:xfrm>
            <a:custGeom>
              <a:avLst/>
              <a:gdLst/>
              <a:ahLst/>
              <a:cxnLst/>
              <a:rect l="l" t="t" r="r" b="b"/>
              <a:pathLst>
                <a:path w="982" h="2542" extrusionOk="0">
                  <a:moveTo>
                    <a:pt x="116" y="1"/>
                  </a:moveTo>
                  <a:cubicBezTo>
                    <a:pt x="43" y="116"/>
                    <a:pt x="0" y="246"/>
                    <a:pt x="0" y="390"/>
                  </a:cubicBezTo>
                  <a:lnTo>
                    <a:pt x="0" y="2310"/>
                  </a:lnTo>
                  <a:cubicBezTo>
                    <a:pt x="0" y="2440"/>
                    <a:pt x="116" y="2541"/>
                    <a:pt x="246" y="2541"/>
                  </a:cubicBezTo>
                  <a:lnTo>
                    <a:pt x="967" y="2541"/>
                  </a:lnTo>
                  <a:lnTo>
                    <a:pt x="982" y="1256"/>
                  </a:lnTo>
                  <a:cubicBezTo>
                    <a:pt x="982" y="997"/>
                    <a:pt x="866" y="751"/>
                    <a:pt x="693" y="564"/>
                  </a:cubicBezTo>
                  <a:lnTo>
                    <a:pt x="116" y="1"/>
                  </a:lnTo>
                  <a:close/>
                </a:path>
              </a:pathLst>
            </a:custGeom>
            <a:solidFill>
              <a:srgbClr val="A9BA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75" name="Google Shape;17575;p87"/>
            <p:cNvSpPr/>
            <p:nvPr/>
          </p:nvSpPr>
          <p:spPr>
            <a:xfrm>
              <a:off x="5819174" y="2953416"/>
              <a:ext cx="114297" cy="114691"/>
            </a:xfrm>
            <a:custGeom>
              <a:avLst/>
              <a:gdLst/>
              <a:ahLst/>
              <a:cxnLst/>
              <a:rect l="l" t="t" r="r" b="b"/>
              <a:pathLst>
                <a:path w="4360" h="4375" extrusionOk="0">
                  <a:moveTo>
                    <a:pt x="2180" y="0"/>
                  </a:moveTo>
                  <a:cubicBezTo>
                    <a:pt x="982" y="0"/>
                    <a:pt x="0" y="982"/>
                    <a:pt x="0" y="2180"/>
                  </a:cubicBezTo>
                  <a:cubicBezTo>
                    <a:pt x="0" y="3393"/>
                    <a:pt x="982" y="4374"/>
                    <a:pt x="2180" y="4374"/>
                  </a:cubicBezTo>
                  <a:cubicBezTo>
                    <a:pt x="3393" y="4374"/>
                    <a:pt x="4360" y="3393"/>
                    <a:pt x="4360" y="2180"/>
                  </a:cubicBezTo>
                  <a:cubicBezTo>
                    <a:pt x="4360" y="982"/>
                    <a:pt x="3393" y="0"/>
                    <a:pt x="2180" y="0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76" name="Google Shape;17576;p87"/>
            <p:cNvSpPr/>
            <p:nvPr/>
          </p:nvSpPr>
          <p:spPr>
            <a:xfrm>
              <a:off x="5838075" y="2972710"/>
              <a:ext cx="76469" cy="76076"/>
            </a:xfrm>
            <a:custGeom>
              <a:avLst/>
              <a:gdLst/>
              <a:ahLst/>
              <a:cxnLst/>
              <a:rect l="l" t="t" r="r" b="b"/>
              <a:pathLst>
                <a:path w="2917" h="2902" extrusionOk="0">
                  <a:moveTo>
                    <a:pt x="1459" y="0"/>
                  </a:moveTo>
                  <a:cubicBezTo>
                    <a:pt x="665" y="0"/>
                    <a:pt x="1" y="650"/>
                    <a:pt x="1" y="1444"/>
                  </a:cubicBezTo>
                  <a:cubicBezTo>
                    <a:pt x="1" y="2252"/>
                    <a:pt x="665" y="2902"/>
                    <a:pt x="1459" y="2902"/>
                  </a:cubicBezTo>
                  <a:cubicBezTo>
                    <a:pt x="2267" y="2902"/>
                    <a:pt x="2917" y="2252"/>
                    <a:pt x="2917" y="1444"/>
                  </a:cubicBezTo>
                  <a:cubicBezTo>
                    <a:pt x="2917" y="650"/>
                    <a:pt x="2267" y="0"/>
                    <a:pt x="14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77" name="Google Shape;17577;p87"/>
            <p:cNvSpPr/>
            <p:nvPr/>
          </p:nvSpPr>
          <p:spPr>
            <a:xfrm>
              <a:off x="5685582" y="3095318"/>
              <a:ext cx="108242" cy="135872"/>
            </a:xfrm>
            <a:custGeom>
              <a:avLst/>
              <a:gdLst/>
              <a:ahLst/>
              <a:cxnLst/>
              <a:rect l="l" t="t" r="r" b="b"/>
              <a:pathLst>
                <a:path w="4129" h="5183" extrusionOk="0">
                  <a:moveTo>
                    <a:pt x="3479" y="1"/>
                  </a:moveTo>
                  <a:lnTo>
                    <a:pt x="722" y="2628"/>
                  </a:lnTo>
                  <a:cubicBezTo>
                    <a:pt x="506" y="2830"/>
                    <a:pt x="332" y="3075"/>
                    <a:pt x="203" y="3350"/>
                  </a:cubicBezTo>
                  <a:cubicBezTo>
                    <a:pt x="73" y="3653"/>
                    <a:pt x="0" y="3970"/>
                    <a:pt x="0" y="4288"/>
                  </a:cubicBezTo>
                  <a:lnTo>
                    <a:pt x="0" y="5183"/>
                  </a:lnTo>
                  <a:cubicBezTo>
                    <a:pt x="0" y="4923"/>
                    <a:pt x="102" y="4678"/>
                    <a:pt x="289" y="4504"/>
                  </a:cubicBezTo>
                  <a:lnTo>
                    <a:pt x="4129" y="650"/>
                  </a:lnTo>
                  <a:lnTo>
                    <a:pt x="3479" y="1"/>
                  </a:lnTo>
                  <a:close/>
                </a:path>
              </a:pathLst>
            </a:custGeom>
            <a:solidFill>
              <a:srgbClr val="A9BA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78" name="Google Shape;17578;p87"/>
            <p:cNvSpPr/>
            <p:nvPr/>
          </p:nvSpPr>
          <p:spPr>
            <a:xfrm>
              <a:off x="5857396" y="2991637"/>
              <a:ext cx="38248" cy="38248"/>
            </a:xfrm>
            <a:custGeom>
              <a:avLst/>
              <a:gdLst/>
              <a:ahLst/>
              <a:cxnLst/>
              <a:rect l="l" t="t" r="r" b="b"/>
              <a:pathLst>
                <a:path w="1459" h="1459" extrusionOk="0">
                  <a:moveTo>
                    <a:pt x="722" y="0"/>
                  </a:moveTo>
                  <a:cubicBezTo>
                    <a:pt x="318" y="0"/>
                    <a:pt x="0" y="332"/>
                    <a:pt x="0" y="722"/>
                  </a:cubicBezTo>
                  <a:cubicBezTo>
                    <a:pt x="0" y="1126"/>
                    <a:pt x="318" y="1458"/>
                    <a:pt x="722" y="1458"/>
                  </a:cubicBezTo>
                  <a:cubicBezTo>
                    <a:pt x="1126" y="1458"/>
                    <a:pt x="1458" y="1126"/>
                    <a:pt x="1458" y="722"/>
                  </a:cubicBezTo>
                  <a:cubicBezTo>
                    <a:pt x="1458" y="332"/>
                    <a:pt x="1126" y="0"/>
                    <a:pt x="722" y="0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79" name="Google Shape;17579;p87"/>
            <p:cNvSpPr/>
            <p:nvPr/>
          </p:nvSpPr>
          <p:spPr>
            <a:xfrm>
              <a:off x="5867986" y="2934384"/>
              <a:ext cx="87532" cy="82630"/>
            </a:xfrm>
            <a:custGeom>
              <a:avLst/>
              <a:gdLst/>
              <a:ahLst/>
              <a:cxnLst/>
              <a:rect l="l" t="t" r="r" b="b"/>
              <a:pathLst>
                <a:path w="3339" h="3152" extrusionOk="0">
                  <a:moveTo>
                    <a:pt x="2986" y="0"/>
                  </a:moveTo>
                  <a:cubicBezTo>
                    <a:pt x="2929" y="0"/>
                    <a:pt x="2869" y="23"/>
                    <a:pt x="2815" y="77"/>
                  </a:cubicBezTo>
                  <a:lnTo>
                    <a:pt x="145" y="2747"/>
                  </a:lnTo>
                  <a:cubicBezTo>
                    <a:pt x="0" y="2892"/>
                    <a:pt x="101" y="3151"/>
                    <a:pt x="318" y="3151"/>
                  </a:cubicBezTo>
                  <a:cubicBezTo>
                    <a:pt x="390" y="3151"/>
                    <a:pt x="448" y="3137"/>
                    <a:pt x="491" y="3079"/>
                  </a:cubicBezTo>
                  <a:lnTo>
                    <a:pt x="3162" y="423"/>
                  </a:lnTo>
                  <a:cubicBezTo>
                    <a:pt x="3339" y="246"/>
                    <a:pt x="3176" y="0"/>
                    <a:pt x="2986" y="0"/>
                  </a:cubicBez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80" name="Google Shape;17580;p87"/>
            <p:cNvSpPr/>
            <p:nvPr/>
          </p:nvSpPr>
          <p:spPr>
            <a:xfrm>
              <a:off x="5916799" y="2937241"/>
              <a:ext cx="38248" cy="33214"/>
            </a:xfrm>
            <a:custGeom>
              <a:avLst/>
              <a:gdLst/>
              <a:ahLst/>
              <a:cxnLst/>
              <a:rect l="l" t="t" r="r" b="b"/>
              <a:pathLst>
                <a:path w="1459" h="1267" extrusionOk="0">
                  <a:moveTo>
                    <a:pt x="495" y="1"/>
                  </a:moveTo>
                  <a:cubicBezTo>
                    <a:pt x="298" y="1"/>
                    <a:pt x="104" y="113"/>
                    <a:pt x="1" y="300"/>
                  </a:cubicBezTo>
                  <a:lnTo>
                    <a:pt x="1" y="1021"/>
                  </a:lnTo>
                  <a:cubicBezTo>
                    <a:pt x="1" y="1151"/>
                    <a:pt x="116" y="1267"/>
                    <a:pt x="246" y="1267"/>
                  </a:cubicBezTo>
                  <a:lnTo>
                    <a:pt x="968" y="1267"/>
                  </a:lnTo>
                  <a:lnTo>
                    <a:pt x="1459" y="776"/>
                  </a:lnTo>
                  <a:cubicBezTo>
                    <a:pt x="1444" y="646"/>
                    <a:pt x="1343" y="545"/>
                    <a:pt x="1213" y="545"/>
                  </a:cubicBezTo>
                  <a:lnTo>
                    <a:pt x="722" y="545"/>
                  </a:lnTo>
                  <a:lnTo>
                    <a:pt x="722" y="54"/>
                  </a:lnTo>
                  <a:cubicBezTo>
                    <a:pt x="649" y="18"/>
                    <a:pt x="572" y="1"/>
                    <a:pt x="495" y="1"/>
                  </a:cubicBez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81" name="Google Shape;17581;p87"/>
            <p:cNvSpPr/>
            <p:nvPr/>
          </p:nvSpPr>
          <p:spPr>
            <a:xfrm>
              <a:off x="5889430" y="2934384"/>
              <a:ext cx="63729" cy="60635"/>
            </a:xfrm>
            <a:custGeom>
              <a:avLst/>
              <a:gdLst/>
              <a:ahLst/>
              <a:cxnLst/>
              <a:rect l="l" t="t" r="r" b="b"/>
              <a:pathLst>
                <a:path w="2431" h="2313" extrusionOk="0">
                  <a:moveTo>
                    <a:pt x="2170" y="1"/>
                  </a:moveTo>
                  <a:cubicBezTo>
                    <a:pt x="2109" y="1"/>
                    <a:pt x="2048" y="26"/>
                    <a:pt x="1997" y="77"/>
                  </a:cubicBezTo>
                  <a:lnTo>
                    <a:pt x="178" y="1896"/>
                  </a:lnTo>
                  <a:cubicBezTo>
                    <a:pt x="0" y="2074"/>
                    <a:pt x="166" y="2312"/>
                    <a:pt x="357" y="2312"/>
                  </a:cubicBezTo>
                  <a:cubicBezTo>
                    <a:pt x="413" y="2312"/>
                    <a:pt x="472" y="2291"/>
                    <a:pt x="525" y="2242"/>
                  </a:cubicBezTo>
                  <a:lnTo>
                    <a:pt x="2344" y="423"/>
                  </a:lnTo>
                  <a:cubicBezTo>
                    <a:pt x="2430" y="322"/>
                    <a:pt x="2430" y="163"/>
                    <a:pt x="2344" y="77"/>
                  </a:cubicBezTo>
                  <a:cubicBezTo>
                    <a:pt x="2293" y="26"/>
                    <a:pt x="2232" y="1"/>
                    <a:pt x="2170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582" name="Google Shape;17582;p87"/>
          <p:cNvGrpSpPr/>
          <p:nvPr/>
        </p:nvGrpSpPr>
        <p:grpSpPr>
          <a:xfrm>
            <a:off x="874658" y="2914408"/>
            <a:ext cx="356891" cy="335709"/>
            <a:chOff x="874658" y="2914408"/>
            <a:chExt cx="356891" cy="335709"/>
          </a:xfrm>
        </p:grpSpPr>
        <p:sp>
          <p:nvSpPr>
            <p:cNvPr id="17583" name="Google Shape;17583;p87"/>
            <p:cNvSpPr/>
            <p:nvPr/>
          </p:nvSpPr>
          <p:spPr>
            <a:xfrm>
              <a:off x="909472" y="2994285"/>
              <a:ext cx="287238" cy="177869"/>
            </a:xfrm>
            <a:custGeom>
              <a:avLst/>
              <a:gdLst/>
              <a:ahLst/>
              <a:cxnLst/>
              <a:rect l="l" t="t" r="r" b="b"/>
              <a:pathLst>
                <a:path w="10957" h="6785" extrusionOk="0">
                  <a:moveTo>
                    <a:pt x="0" y="0"/>
                  </a:moveTo>
                  <a:lnTo>
                    <a:pt x="0" y="6785"/>
                  </a:lnTo>
                  <a:lnTo>
                    <a:pt x="10957" y="6785"/>
                  </a:lnTo>
                  <a:lnTo>
                    <a:pt x="10957" y="0"/>
                  </a:lnTo>
                  <a:close/>
                </a:path>
              </a:pathLst>
            </a:custGeom>
            <a:solidFill>
              <a:srgbClr val="6D81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84" name="Google Shape;17584;p87"/>
            <p:cNvSpPr/>
            <p:nvPr/>
          </p:nvSpPr>
          <p:spPr>
            <a:xfrm>
              <a:off x="874658" y="2914408"/>
              <a:ext cx="356891" cy="93902"/>
            </a:xfrm>
            <a:custGeom>
              <a:avLst/>
              <a:gdLst/>
              <a:ahLst/>
              <a:cxnLst/>
              <a:rect l="l" t="t" r="r" b="b"/>
              <a:pathLst>
                <a:path w="13614" h="3582" extrusionOk="0">
                  <a:moveTo>
                    <a:pt x="265" y="0"/>
                  </a:moveTo>
                  <a:cubicBezTo>
                    <a:pt x="117" y="0"/>
                    <a:pt x="0" y="125"/>
                    <a:pt x="0" y="276"/>
                  </a:cubicBezTo>
                  <a:lnTo>
                    <a:pt x="0" y="3293"/>
                  </a:lnTo>
                  <a:cubicBezTo>
                    <a:pt x="0" y="3451"/>
                    <a:pt x="130" y="3581"/>
                    <a:pt x="289" y="3581"/>
                  </a:cubicBezTo>
                  <a:lnTo>
                    <a:pt x="13339" y="3581"/>
                  </a:lnTo>
                  <a:cubicBezTo>
                    <a:pt x="13498" y="3581"/>
                    <a:pt x="13613" y="3451"/>
                    <a:pt x="13613" y="3293"/>
                  </a:cubicBezTo>
                  <a:lnTo>
                    <a:pt x="13613" y="276"/>
                  </a:lnTo>
                  <a:cubicBezTo>
                    <a:pt x="13613" y="117"/>
                    <a:pt x="13498" y="1"/>
                    <a:pt x="13339" y="1"/>
                  </a:cubicBezTo>
                  <a:lnTo>
                    <a:pt x="289" y="1"/>
                  </a:lnTo>
                  <a:cubicBezTo>
                    <a:pt x="281" y="1"/>
                    <a:pt x="273" y="0"/>
                    <a:pt x="265" y="0"/>
                  </a:cubicBezTo>
                  <a:close/>
                </a:path>
              </a:pathLst>
            </a:custGeom>
            <a:solidFill>
              <a:srgbClr val="8B9D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85" name="Google Shape;17585;p87"/>
            <p:cNvSpPr/>
            <p:nvPr/>
          </p:nvSpPr>
          <p:spPr>
            <a:xfrm>
              <a:off x="1211442" y="2914434"/>
              <a:ext cx="20107" cy="93876"/>
            </a:xfrm>
            <a:custGeom>
              <a:avLst/>
              <a:gdLst/>
              <a:ahLst/>
              <a:cxnLst/>
              <a:rect l="l" t="t" r="r" b="b"/>
              <a:pathLst>
                <a:path w="767" h="3581" extrusionOk="0">
                  <a:moveTo>
                    <a:pt x="1" y="0"/>
                  </a:moveTo>
                  <a:lnTo>
                    <a:pt x="1" y="3580"/>
                  </a:lnTo>
                  <a:lnTo>
                    <a:pt x="492" y="3580"/>
                  </a:lnTo>
                  <a:cubicBezTo>
                    <a:pt x="651" y="3580"/>
                    <a:pt x="766" y="3450"/>
                    <a:pt x="766" y="3292"/>
                  </a:cubicBezTo>
                  <a:lnTo>
                    <a:pt x="766" y="275"/>
                  </a:lnTo>
                  <a:cubicBezTo>
                    <a:pt x="766" y="116"/>
                    <a:pt x="651" y="0"/>
                    <a:pt x="492" y="0"/>
                  </a:cubicBez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86" name="Google Shape;17586;p87"/>
            <p:cNvSpPr/>
            <p:nvPr/>
          </p:nvSpPr>
          <p:spPr>
            <a:xfrm>
              <a:off x="874658" y="2914408"/>
              <a:ext cx="20081" cy="93902"/>
            </a:xfrm>
            <a:custGeom>
              <a:avLst/>
              <a:gdLst/>
              <a:ahLst/>
              <a:cxnLst/>
              <a:rect l="l" t="t" r="r" b="b"/>
              <a:pathLst>
                <a:path w="766" h="3582" extrusionOk="0">
                  <a:moveTo>
                    <a:pt x="265" y="0"/>
                  </a:moveTo>
                  <a:cubicBezTo>
                    <a:pt x="117" y="0"/>
                    <a:pt x="0" y="125"/>
                    <a:pt x="0" y="276"/>
                  </a:cubicBezTo>
                  <a:lnTo>
                    <a:pt x="0" y="3293"/>
                  </a:lnTo>
                  <a:cubicBezTo>
                    <a:pt x="0" y="3451"/>
                    <a:pt x="130" y="3581"/>
                    <a:pt x="289" y="3581"/>
                  </a:cubicBezTo>
                  <a:lnTo>
                    <a:pt x="765" y="3581"/>
                  </a:lnTo>
                  <a:lnTo>
                    <a:pt x="765" y="1"/>
                  </a:lnTo>
                  <a:lnTo>
                    <a:pt x="289" y="1"/>
                  </a:lnTo>
                  <a:cubicBezTo>
                    <a:pt x="281" y="1"/>
                    <a:pt x="273" y="0"/>
                    <a:pt x="265" y="0"/>
                  </a:cubicBez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87" name="Google Shape;17587;p87"/>
            <p:cNvSpPr/>
            <p:nvPr/>
          </p:nvSpPr>
          <p:spPr>
            <a:xfrm>
              <a:off x="1171333" y="2945079"/>
              <a:ext cx="34080" cy="34079"/>
            </a:xfrm>
            <a:custGeom>
              <a:avLst/>
              <a:gdLst/>
              <a:ahLst/>
              <a:cxnLst/>
              <a:rect l="l" t="t" r="r" b="b"/>
              <a:pathLst>
                <a:path w="1300" h="1300" extrusionOk="0">
                  <a:moveTo>
                    <a:pt x="650" y="1"/>
                  </a:moveTo>
                  <a:cubicBezTo>
                    <a:pt x="290" y="1"/>
                    <a:pt x="1" y="289"/>
                    <a:pt x="1" y="650"/>
                  </a:cubicBezTo>
                  <a:cubicBezTo>
                    <a:pt x="1" y="1011"/>
                    <a:pt x="290" y="1300"/>
                    <a:pt x="650" y="1300"/>
                  </a:cubicBezTo>
                  <a:cubicBezTo>
                    <a:pt x="1011" y="1300"/>
                    <a:pt x="1300" y="1011"/>
                    <a:pt x="1300" y="650"/>
                  </a:cubicBezTo>
                  <a:cubicBezTo>
                    <a:pt x="1300" y="289"/>
                    <a:pt x="1011" y="1"/>
                    <a:pt x="650" y="1"/>
                  </a:cubicBez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88" name="Google Shape;17588;p87"/>
            <p:cNvSpPr/>
            <p:nvPr/>
          </p:nvSpPr>
          <p:spPr>
            <a:xfrm>
              <a:off x="1113451" y="2945079"/>
              <a:ext cx="34080" cy="34079"/>
            </a:xfrm>
            <a:custGeom>
              <a:avLst/>
              <a:gdLst/>
              <a:ahLst/>
              <a:cxnLst/>
              <a:rect l="l" t="t" r="r" b="b"/>
              <a:pathLst>
                <a:path w="1300" h="1300" extrusionOk="0">
                  <a:moveTo>
                    <a:pt x="650" y="1"/>
                  </a:moveTo>
                  <a:cubicBezTo>
                    <a:pt x="289" y="1"/>
                    <a:pt x="0" y="289"/>
                    <a:pt x="0" y="650"/>
                  </a:cubicBezTo>
                  <a:cubicBezTo>
                    <a:pt x="0" y="1011"/>
                    <a:pt x="289" y="1300"/>
                    <a:pt x="650" y="1300"/>
                  </a:cubicBezTo>
                  <a:cubicBezTo>
                    <a:pt x="1011" y="1300"/>
                    <a:pt x="1299" y="1011"/>
                    <a:pt x="1299" y="650"/>
                  </a:cubicBezTo>
                  <a:cubicBezTo>
                    <a:pt x="1299" y="289"/>
                    <a:pt x="1011" y="1"/>
                    <a:pt x="650" y="1"/>
                  </a:cubicBez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89" name="Google Shape;17589;p87"/>
            <p:cNvSpPr/>
            <p:nvPr/>
          </p:nvSpPr>
          <p:spPr>
            <a:xfrm>
              <a:off x="898488" y="2956824"/>
              <a:ext cx="197582" cy="10617"/>
            </a:xfrm>
            <a:custGeom>
              <a:avLst/>
              <a:gdLst/>
              <a:ahLst/>
              <a:cxnLst/>
              <a:rect l="l" t="t" r="r" b="b"/>
              <a:pathLst>
                <a:path w="7537" h="405" extrusionOk="0">
                  <a:moveTo>
                    <a:pt x="275" y="0"/>
                  </a:moveTo>
                  <a:cubicBezTo>
                    <a:pt x="5" y="0"/>
                    <a:pt x="1" y="405"/>
                    <a:pt x="261" y="405"/>
                  </a:cubicBezTo>
                  <a:cubicBezTo>
                    <a:pt x="266" y="405"/>
                    <a:pt x="270" y="405"/>
                    <a:pt x="275" y="404"/>
                  </a:cubicBezTo>
                  <a:lnTo>
                    <a:pt x="7262" y="404"/>
                  </a:lnTo>
                  <a:cubicBezTo>
                    <a:pt x="7536" y="404"/>
                    <a:pt x="7536" y="0"/>
                    <a:pt x="7262" y="0"/>
                  </a:cubicBezTo>
                  <a:close/>
                </a:path>
              </a:pathLst>
            </a:custGeom>
            <a:solidFill>
              <a:srgbClr val="6D81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90" name="Google Shape;17590;p87"/>
            <p:cNvSpPr/>
            <p:nvPr/>
          </p:nvSpPr>
          <p:spPr>
            <a:xfrm>
              <a:off x="874658" y="3035154"/>
              <a:ext cx="356891" cy="94243"/>
            </a:xfrm>
            <a:custGeom>
              <a:avLst/>
              <a:gdLst/>
              <a:ahLst/>
              <a:cxnLst/>
              <a:rect l="l" t="t" r="r" b="b"/>
              <a:pathLst>
                <a:path w="13614" h="3595" extrusionOk="0">
                  <a:moveTo>
                    <a:pt x="289" y="0"/>
                  </a:moveTo>
                  <a:cubicBezTo>
                    <a:pt x="130" y="0"/>
                    <a:pt x="0" y="130"/>
                    <a:pt x="0" y="289"/>
                  </a:cubicBezTo>
                  <a:lnTo>
                    <a:pt x="0" y="3306"/>
                  </a:lnTo>
                  <a:cubicBezTo>
                    <a:pt x="0" y="3465"/>
                    <a:pt x="130" y="3595"/>
                    <a:pt x="289" y="3595"/>
                  </a:cubicBezTo>
                  <a:lnTo>
                    <a:pt x="13339" y="3595"/>
                  </a:lnTo>
                  <a:cubicBezTo>
                    <a:pt x="13498" y="3595"/>
                    <a:pt x="13613" y="3465"/>
                    <a:pt x="13613" y="3306"/>
                  </a:cubicBezTo>
                  <a:lnTo>
                    <a:pt x="13613" y="289"/>
                  </a:lnTo>
                  <a:cubicBezTo>
                    <a:pt x="13613" y="130"/>
                    <a:pt x="13498" y="0"/>
                    <a:pt x="13339" y="0"/>
                  </a:cubicBezTo>
                  <a:close/>
                </a:path>
              </a:pathLst>
            </a:custGeom>
            <a:solidFill>
              <a:srgbClr val="8B9D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91" name="Google Shape;17591;p87"/>
            <p:cNvSpPr/>
            <p:nvPr/>
          </p:nvSpPr>
          <p:spPr>
            <a:xfrm>
              <a:off x="1211442" y="3035154"/>
              <a:ext cx="20107" cy="94243"/>
            </a:xfrm>
            <a:custGeom>
              <a:avLst/>
              <a:gdLst/>
              <a:ahLst/>
              <a:cxnLst/>
              <a:rect l="l" t="t" r="r" b="b"/>
              <a:pathLst>
                <a:path w="767" h="3595" extrusionOk="0">
                  <a:moveTo>
                    <a:pt x="1" y="0"/>
                  </a:moveTo>
                  <a:lnTo>
                    <a:pt x="1" y="3595"/>
                  </a:lnTo>
                  <a:lnTo>
                    <a:pt x="492" y="3595"/>
                  </a:lnTo>
                  <a:cubicBezTo>
                    <a:pt x="651" y="3595"/>
                    <a:pt x="766" y="3465"/>
                    <a:pt x="766" y="3306"/>
                  </a:cubicBezTo>
                  <a:lnTo>
                    <a:pt x="766" y="289"/>
                  </a:lnTo>
                  <a:cubicBezTo>
                    <a:pt x="766" y="130"/>
                    <a:pt x="651" y="0"/>
                    <a:pt x="492" y="0"/>
                  </a:cubicBez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92" name="Google Shape;17592;p87"/>
            <p:cNvSpPr/>
            <p:nvPr/>
          </p:nvSpPr>
          <p:spPr>
            <a:xfrm>
              <a:off x="874658" y="3035154"/>
              <a:ext cx="20081" cy="94243"/>
            </a:xfrm>
            <a:custGeom>
              <a:avLst/>
              <a:gdLst/>
              <a:ahLst/>
              <a:cxnLst/>
              <a:rect l="l" t="t" r="r" b="b"/>
              <a:pathLst>
                <a:path w="766" h="3595" extrusionOk="0">
                  <a:moveTo>
                    <a:pt x="289" y="0"/>
                  </a:moveTo>
                  <a:cubicBezTo>
                    <a:pt x="130" y="0"/>
                    <a:pt x="0" y="130"/>
                    <a:pt x="0" y="289"/>
                  </a:cubicBezTo>
                  <a:lnTo>
                    <a:pt x="0" y="3306"/>
                  </a:lnTo>
                  <a:cubicBezTo>
                    <a:pt x="0" y="3465"/>
                    <a:pt x="130" y="3595"/>
                    <a:pt x="289" y="3595"/>
                  </a:cubicBezTo>
                  <a:lnTo>
                    <a:pt x="765" y="3595"/>
                  </a:lnTo>
                  <a:lnTo>
                    <a:pt x="765" y="0"/>
                  </a:ln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93" name="Google Shape;17593;p87"/>
            <p:cNvSpPr/>
            <p:nvPr/>
          </p:nvSpPr>
          <p:spPr>
            <a:xfrm>
              <a:off x="1171333" y="3066167"/>
              <a:ext cx="34080" cy="34106"/>
            </a:xfrm>
            <a:custGeom>
              <a:avLst/>
              <a:gdLst/>
              <a:ahLst/>
              <a:cxnLst/>
              <a:rect l="l" t="t" r="r" b="b"/>
              <a:pathLst>
                <a:path w="1300" h="1301" extrusionOk="0">
                  <a:moveTo>
                    <a:pt x="650" y="1"/>
                  </a:moveTo>
                  <a:cubicBezTo>
                    <a:pt x="290" y="1"/>
                    <a:pt x="1" y="290"/>
                    <a:pt x="1" y="651"/>
                  </a:cubicBezTo>
                  <a:cubicBezTo>
                    <a:pt x="1" y="1011"/>
                    <a:pt x="290" y="1300"/>
                    <a:pt x="650" y="1300"/>
                  </a:cubicBezTo>
                  <a:cubicBezTo>
                    <a:pt x="1011" y="1300"/>
                    <a:pt x="1300" y="1011"/>
                    <a:pt x="1300" y="651"/>
                  </a:cubicBezTo>
                  <a:cubicBezTo>
                    <a:pt x="1300" y="290"/>
                    <a:pt x="1011" y="1"/>
                    <a:pt x="650" y="1"/>
                  </a:cubicBez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94" name="Google Shape;17594;p87"/>
            <p:cNvSpPr/>
            <p:nvPr/>
          </p:nvSpPr>
          <p:spPr>
            <a:xfrm>
              <a:off x="1113451" y="3066167"/>
              <a:ext cx="34080" cy="34106"/>
            </a:xfrm>
            <a:custGeom>
              <a:avLst/>
              <a:gdLst/>
              <a:ahLst/>
              <a:cxnLst/>
              <a:rect l="l" t="t" r="r" b="b"/>
              <a:pathLst>
                <a:path w="1300" h="1301" extrusionOk="0">
                  <a:moveTo>
                    <a:pt x="650" y="1"/>
                  </a:moveTo>
                  <a:cubicBezTo>
                    <a:pt x="289" y="1"/>
                    <a:pt x="0" y="290"/>
                    <a:pt x="0" y="651"/>
                  </a:cubicBezTo>
                  <a:cubicBezTo>
                    <a:pt x="0" y="1011"/>
                    <a:pt x="289" y="1300"/>
                    <a:pt x="650" y="1300"/>
                  </a:cubicBezTo>
                  <a:cubicBezTo>
                    <a:pt x="1011" y="1300"/>
                    <a:pt x="1299" y="1011"/>
                    <a:pt x="1299" y="651"/>
                  </a:cubicBezTo>
                  <a:cubicBezTo>
                    <a:pt x="1299" y="290"/>
                    <a:pt x="1011" y="1"/>
                    <a:pt x="650" y="1"/>
                  </a:cubicBez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95" name="Google Shape;17595;p87"/>
            <p:cNvSpPr/>
            <p:nvPr/>
          </p:nvSpPr>
          <p:spPr>
            <a:xfrm>
              <a:off x="898488" y="3077544"/>
              <a:ext cx="197582" cy="10984"/>
            </a:xfrm>
            <a:custGeom>
              <a:avLst/>
              <a:gdLst/>
              <a:ahLst/>
              <a:cxnLst/>
              <a:rect l="l" t="t" r="r" b="b"/>
              <a:pathLst>
                <a:path w="7537" h="419" extrusionOk="0">
                  <a:moveTo>
                    <a:pt x="275" y="0"/>
                  </a:moveTo>
                  <a:cubicBezTo>
                    <a:pt x="1" y="0"/>
                    <a:pt x="1" y="419"/>
                    <a:pt x="275" y="419"/>
                  </a:cubicBezTo>
                  <a:lnTo>
                    <a:pt x="7262" y="419"/>
                  </a:lnTo>
                  <a:cubicBezTo>
                    <a:pt x="7536" y="419"/>
                    <a:pt x="7536" y="0"/>
                    <a:pt x="7262" y="0"/>
                  </a:cubicBez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96" name="Google Shape;17596;p87"/>
            <p:cNvSpPr/>
            <p:nvPr/>
          </p:nvSpPr>
          <p:spPr>
            <a:xfrm>
              <a:off x="874658" y="3155874"/>
              <a:ext cx="356891" cy="94243"/>
            </a:xfrm>
            <a:custGeom>
              <a:avLst/>
              <a:gdLst/>
              <a:ahLst/>
              <a:cxnLst/>
              <a:rect l="l" t="t" r="r" b="b"/>
              <a:pathLst>
                <a:path w="13614" h="3595" extrusionOk="0">
                  <a:moveTo>
                    <a:pt x="289" y="0"/>
                  </a:moveTo>
                  <a:cubicBezTo>
                    <a:pt x="130" y="0"/>
                    <a:pt x="0" y="130"/>
                    <a:pt x="0" y="289"/>
                  </a:cubicBezTo>
                  <a:lnTo>
                    <a:pt x="0" y="3306"/>
                  </a:lnTo>
                  <a:cubicBezTo>
                    <a:pt x="0" y="3465"/>
                    <a:pt x="130" y="3595"/>
                    <a:pt x="289" y="3595"/>
                  </a:cubicBezTo>
                  <a:lnTo>
                    <a:pt x="13339" y="3595"/>
                  </a:lnTo>
                  <a:cubicBezTo>
                    <a:pt x="13498" y="3595"/>
                    <a:pt x="13613" y="3465"/>
                    <a:pt x="13613" y="3306"/>
                  </a:cubicBezTo>
                  <a:lnTo>
                    <a:pt x="13613" y="289"/>
                  </a:lnTo>
                  <a:cubicBezTo>
                    <a:pt x="13613" y="130"/>
                    <a:pt x="13498" y="0"/>
                    <a:pt x="13339" y="0"/>
                  </a:cubicBezTo>
                  <a:close/>
                </a:path>
              </a:pathLst>
            </a:custGeom>
            <a:solidFill>
              <a:srgbClr val="8B9D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97" name="Google Shape;17597;p87"/>
            <p:cNvSpPr/>
            <p:nvPr/>
          </p:nvSpPr>
          <p:spPr>
            <a:xfrm>
              <a:off x="1211442" y="3155874"/>
              <a:ext cx="20107" cy="94243"/>
            </a:xfrm>
            <a:custGeom>
              <a:avLst/>
              <a:gdLst/>
              <a:ahLst/>
              <a:cxnLst/>
              <a:rect l="l" t="t" r="r" b="b"/>
              <a:pathLst>
                <a:path w="767" h="3595" extrusionOk="0">
                  <a:moveTo>
                    <a:pt x="1" y="0"/>
                  </a:moveTo>
                  <a:lnTo>
                    <a:pt x="1" y="3595"/>
                  </a:lnTo>
                  <a:lnTo>
                    <a:pt x="492" y="3595"/>
                  </a:lnTo>
                  <a:cubicBezTo>
                    <a:pt x="651" y="3595"/>
                    <a:pt x="766" y="3465"/>
                    <a:pt x="766" y="3306"/>
                  </a:cubicBezTo>
                  <a:lnTo>
                    <a:pt x="766" y="289"/>
                  </a:lnTo>
                  <a:cubicBezTo>
                    <a:pt x="766" y="130"/>
                    <a:pt x="651" y="0"/>
                    <a:pt x="492" y="0"/>
                  </a:cubicBez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98" name="Google Shape;17598;p87"/>
            <p:cNvSpPr/>
            <p:nvPr/>
          </p:nvSpPr>
          <p:spPr>
            <a:xfrm>
              <a:off x="874658" y="3155874"/>
              <a:ext cx="20081" cy="94243"/>
            </a:xfrm>
            <a:custGeom>
              <a:avLst/>
              <a:gdLst/>
              <a:ahLst/>
              <a:cxnLst/>
              <a:rect l="l" t="t" r="r" b="b"/>
              <a:pathLst>
                <a:path w="766" h="3595" extrusionOk="0">
                  <a:moveTo>
                    <a:pt x="289" y="0"/>
                  </a:moveTo>
                  <a:cubicBezTo>
                    <a:pt x="130" y="0"/>
                    <a:pt x="0" y="130"/>
                    <a:pt x="0" y="289"/>
                  </a:cubicBezTo>
                  <a:lnTo>
                    <a:pt x="0" y="3306"/>
                  </a:lnTo>
                  <a:cubicBezTo>
                    <a:pt x="0" y="3465"/>
                    <a:pt x="130" y="3595"/>
                    <a:pt x="289" y="3595"/>
                  </a:cubicBezTo>
                  <a:lnTo>
                    <a:pt x="765" y="3595"/>
                  </a:lnTo>
                  <a:lnTo>
                    <a:pt x="765" y="0"/>
                  </a:ln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99" name="Google Shape;17599;p87"/>
            <p:cNvSpPr/>
            <p:nvPr/>
          </p:nvSpPr>
          <p:spPr>
            <a:xfrm>
              <a:off x="1171333" y="3186887"/>
              <a:ext cx="34080" cy="34106"/>
            </a:xfrm>
            <a:custGeom>
              <a:avLst/>
              <a:gdLst/>
              <a:ahLst/>
              <a:cxnLst/>
              <a:rect l="l" t="t" r="r" b="b"/>
              <a:pathLst>
                <a:path w="1300" h="1301" extrusionOk="0">
                  <a:moveTo>
                    <a:pt x="650" y="1"/>
                  </a:moveTo>
                  <a:cubicBezTo>
                    <a:pt x="290" y="1"/>
                    <a:pt x="1" y="290"/>
                    <a:pt x="1" y="650"/>
                  </a:cubicBezTo>
                  <a:cubicBezTo>
                    <a:pt x="1" y="1011"/>
                    <a:pt x="290" y="1300"/>
                    <a:pt x="650" y="1300"/>
                  </a:cubicBezTo>
                  <a:cubicBezTo>
                    <a:pt x="1011" y="1300"/>
                    <a:pt x="1300" y="1011"/>
                    <a:pt x="1300" y="650"/>
                  </a:cubicBezTo>
                  <a:cubicBezTo>
                    <a:pt x="1300" y="290"/>
                    <a:pt x="1011" y="1"/>
                    <a:pt x="650" y="1"/>
                  </a:cubicBez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00" name="Google Shape;17600;p87"/>
            <p:cNvSpPr/>
            <p:nvPr/>
          </p:nvSpPr>
          <p:spPr>
            <a:xfrm>
              <a:off x="1113451" y="3186887"/>
              <a:ext cx="34080" cy="34106"/>
            </a:xfrm>
            <a:custGeom>
              <a:avLst/>
              <a:gdLst/>
              <a:ahLst/>
              <a:cxnLst/>
              <a:rect l="l" t="t" r="r" b="b"/>
              <a:pathLst>
                <a:path w="1300" h="1301" extrusionOk="0">
                  <a:moveTo>
                    <a:pt x="650" y="1"/>
                  </a:moveTo>
                  <a:cubicBezTo>
                    <a:pt x="289" y="1"/>
                    <a:pt x="0" y="290"/>
                    <a:pt x="0" y="650"/>
                  </a:cubicBezTo>
                  <a:cubicBezTo>
                    <a:pt x="0" y="1011"/>
                    <a:pt x="289" y="1300"/>
                    <a:pt x="650" y="1300"/>
                  </a:cubicBezTo>
                  <a:cubicBezTo>
                    <a:pt x="1011" y="1300"/>
                    <a:pt x="1299" y="1011"/>
                    <a:pt x="1299" y="650"/>
                  </a:cubicBezTo>
                  <a:cubicBezTo>
                    <a:pt x="1299" y="290"/>
                    <a:pt x="1011" y="1"/>
                    <a:pt x="650" y="1"/>
                  </a:cubicBez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01" name="Google Shape;17601;p87"/>
            <p:cNvSpPr/>
            <p:nvPr/>
          </p:nvSpPr>
          <p:spPr>
            <a:xfrm>
              <a:off x="898488" y="3198631"/>
              <a:ext cx="197582" cy="10617"/>
            </a:xfrm>
            <a:custGeom>
              <a:avLst/>
              <a:gdLst/>
              <a:ahLst/>
              <a:cxnLst/>
              <a:rect l="l" t="t" r="r" b="b"/>
              <a:pathLst>
                <a:path w="7537" h="405" extrusionOk="0">
                  <a:moveTo>
                    <a:pt x="275" y="0"/>
                  </a:moveTo>
                  <a:cubicBezTo>
                    <a:pt x="1" y="0"/>
                    <a:pt x="1" y="405"/>
                    <a:pt x="275" y="405"/>
                  </a:cubicBezTo>
                  <a:lnTo>
                    <a:pt x="7262" y="405"/>
                  </a:lnTo>
                  <a:cubicBezTo>
                    <a:pt x="7536" y="405"/>
                    <a:pt x="7536" y="0"/>
                    <a:pt x="7262" y="0"/>
                  </a:cubicBezTo>
                  <a:close/>
                </a:path>
              </a:pathLst>
            </a:custGeom>
            <a:solidFill>
              <a:srgbClr val="6D81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02" name="Google Shape;17602;p87"/>
            <p:cNvSpPr/>
            <p:nvPr/>
          </p:nvSpPr>
          <p:spPr>
            <a:xfrm>
              <a:off x="898488" y="3094924"/>
              <a:ext cx="30305" cy="10643"/>
            </a:xfrm>
            <a:custGeom>
              <a:avLst/>
              <a:gdLst/>
              <a:ahLst/>
              <a:cxnLst/>
              <a:rect l="l" t="t" r="r" b="b"/>
              <a:pathLst>
                <a:path w="1156" h="406" extrusionOk="0">
                  <a:moveTo>
                    <a:pt x="261" y="1"/>
                  </a:moveTo>
                  <a:cubicBezTo>
                    <a:pt x="1" y="1"/>
                    <a:pt x="5" y="405"/>
                    <a:pt x="275" y="405"/>
                  </a:cubicBezTo>
                  <a:lnTo>
                    <a:pt x="881" y="405"/>
                  </a:lnTo>
                  <a:cubicBezTo>
                    <a:pt x="1156" y="405"/>
                    <a:pt x="1156" y="1"/>
                    <a:pt x="881" y="1"/>
                  </a:cubicBezTo>
                  <a:lnTo>
                    <a:pt x="275" y="1"/>
                  </a:lnTo>
                  <a:cubicBezTo>
                    <a:pt x="270" y="1"/>
                    <a:pt x="266" y="1"/>
                    <a:pt x="261" y="1"/>
                  </a:cubicBez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603" name="Google Shape;17603;p87"/>
          <p:cNvGrpSpPr/>
          <p:nvPr/>
        </p:nvGrpSpPr>
        <p:grpSpPr>
          <a:xfrm>
            <a:off x="4230912" y="2929193"/>
            <a:ext cx="308813" cy="306165"/>
            <a:chOff x="4230912" y="2929193"/>
            <a:chExt cx="308813" cy="306165"/>
          </a:xfrm>
        </p:grpSpPr>
        <p:sp>
          <p:nvSpPr>
            <p:cNvPr id="17604" name="Google Shape;17604;p87"/>
            <p:cNvSpPr/>
            <p:nvPr/>
          </p:nvSpPr>
          <p:spPr>
            <a:xfrm>
              <a:off x="4425427" y="2976878"/>
              <a:ext cx="114297" cy="258113"/>
            </a:xfrm>
            <a:custGeom>
              <a:avLst/>
              <a:gdLst/>
              <a:ahLst/>
              <a:cxnLst/>
              <a:rect l="l" t="t" r="r" b="b"/>
              <a:pathLst>
                <a:path w="4360" h="9846" extrusionOk="0">
                  <a:moveTo>
                    <a:pt x="0" y="0"/>
                  </a:moveTo>
                  <a:lnTo>
                    <a:pt x="0" y="9845"/>
                  </a:lnTo>
                  <a:lnTo>
                    <a:pt x="1213" y="9845"/>
                  </a:lnTo>
                  <a:cubicBezTo>
                    <a:pt x="1285" y="9845"/>
                    <a:pt x="1357" y="9787"/>
                    <a:pt x="1386" y="9715"/>
                  </a:cubicBezTo>
                  <a:lnTo>
                    <a:pt x="2584" y="5847"/>
                  </a:lnTo>
                  <a:lnTo>
                    <a:pt x="4317" y="246"/>
                  </a:lnTo>
                  <a:cubicBezTo>
                    <a:pt x="4360" y="130"/>
                    <a:pt x="4273" y="0"/>
                    <a:pt x="4143" y="0"/>
                  </a:cubicBez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05" name="Google Shape;17605;p87"/>
            <p:cNvSpPr/>
            <p:nvPr/>
          </p:nvSpPr>
          <p:spPr>
            <a:xfrm>
              <a:off x="4425427" y="2976878"/>
              <a:ext cx="93116" cy="258480"/>
            </a:xfrm>
            <a:custGeom>
              <a:avLst/>
              <a:gdLst/>
              <a:ahLst/>
              <a:cxnLst/>
              <a:rect l="l" t="t" r="r" b="b"/>
              <a:pathLst>
                <a:path w="3552" h="9860" extrusionOk="0">
                  <a:moveTo>
                    <a:pt x="0" y="0"/>
                  </a:moveTo>
                  <a:lnTo>
                    <a:pt x="0" y="9860"/>
                  </a:lnTo>
                  <a:lnTo>
                    <a:pt x="1213" y="9860"/>
                  </a:lnTo>
                  <a:cubicBezTo>
                    <a:pt x="1285" y="9845"/>
                    <a:pt x="1357" y="9802"/>
                    <a:pt x="1386" y="9715"/>
                  </a:cubicBezTo>
                  <a:lnTo>
                    <a:pt x="2584" y="5847"/>
                  </a:lnTo>
                  <a:lnTo>
                    <a:pt x="3551" y="0"/>
                  </a:ln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06" name="Google Shape;17606;p87"/>
            <p:cNvSpPr/>
            <p:nvPr/>
          </p:nvSpPr>
          <p:spPr>
            <a:xfrm>
              <a:off x="4404613" y="2962879"/>
              <a:ext cx="100299" cy="272479"/>
            </a:xfrm>
            <a:custGeom>
              <a:avLst/>
              <a:gdLst/>
              <a:ahLst/>
              <a:cxnLst/>
              <a:rect l="l" t="t" r="r" b="b"/>
              <a:pathLst>
                <a:path w="3826" h="10394" extrusionOk="0">
                  <a:moveTo>
                    <a:pt x="0" y="0"/>
                  </a:moveTo>
                  <a:lnTo>
                    <a:pt x="0" y="10394"/>
                  </a:lnTo>
                  <a:lnTo>
                    <a:pt x="1993" y="10394"/>
                  </a:lnTo>
                  <a:cubicBezTo>
                    <a:pt x="2079" y="10394"/>
                    <a:pt x="2151" y="10321"/>
                    <a:pt x="2166" y="10235"/>
                  </a:cubicBezTo>
                  <a:lnTo>
                    <a:pt x="2729" y="6770"/>
                  </a:lnTo>
                  <a:lnTo>
                    <a:pt x="3811" y="231"/>
                  </a:lnTo>
                  <a:cubicBezTo>
                    <a:pt x="3826" y="116"/>
                    <a:pt x="3739" y="15"/>
                    <a:pt x="3624" y="0"/>
                  </a:cubicBez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07" name="Google Shape;17607;p87"/>
            <p:cNvSpPr/>
            <p:nvPr/>
          </p:nvSpPr>
          <p:spPr>
            <a:xfrm>
              <a:off x="4404613" y="2962879"/>
              <a:ext cx="71934" cy="272479"/>
            </a:xfrm>
            <a:custGeom>
              <a:avLst/>
              <a:gdLst/>
              <a:ahLst/>
              <a:cxnLst/>
              <a:rect l="l" t="t" r="r" b="b"/>
              <a:pathLst>
                <a:path w="2744" h="10394" extrusionOk="0">
                  <a:moveTo>
                    <a:pt x="0" y="0"/>
                  </a:moveTo>
                  <a:lnTo>
                    <a:pt x="0" y="10394"/>
                  </a:lnTo>
                  <a:lnTo>
                    <a:pt x="1993" y="10394"/>
                  </a:lnTo>
                  <a:cubicBezTo>
                    <a:pt x="2079" y="10394"/>
                    <a:pt x="2151" y="10321"/>
                    <a:pt x="2166" y="10235"/>
                  </a:cubicBezTo>
                  <a:lnTo>
                    <a:pt x="2743" y="6770"/>
                  </a:lnTo>
                  <a:lnTo>
                    <a:pt x="2743" y="0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08" name="Google Shape;17608;p87"/>
            <p:cNvSpPr/>
            <p:nvPr/>
          </p:nvSpPr>
          <p:spPr>
            <a:xfrm>
              <a:off x="4230912" y="2929193"/>
              <a:ext cx="229722" cy="306165"/>
            </a:xfrm>
            <a:custGeom>
              <a:avLst/>
              <a:gdLst/>
              <a:ahLst/>
              <a:cxnLst/>
              <a:rect l="l" t="t" r="r" b="b"/>
              <a:pathLst>
                <a:path w="8763" h="11679" extrusionOk="0">
                  <a:moveTo>
                    <a:pt x="188" y="0"/>
                  </a:moveTo>
                  <a:cubicBezTo>
                    <a:pt x="87" y="0"/>
                    <a:pt x="1" y="87"/>
                    <a:pt x="1" y="188"/>
                  </a:cubicBezTo>
                  <a:lnTo>
                    <a:pt x="1" y="11476"/>
                  </a:lnTo>
                  <a:cubicBezTo>
                    <a:pt x="1" y="11592"/>
                    <a:pt x="87" y="11679"/>
                    <a:pt x="188" y="11679"/>
                  </a:cubicBezTo>
                  <a:lnTo>
                    <a:pt x="8575" y="11679"/>
                  </a:lnTo>
                  <a:cubicBezTo>
                    <a:pt x="8676" y="11679"/>
                    <a:pt x="8763" y="11592"/>
                    <a:pt x="8763" y="11476"/>
                  </a:cubicBezTo>
                  <a:lnTo>
                    <a:pt x="8763" y="1011"/>
                  </a:lnTo>
                  <a:cubicBezTo>
                    <a:pt x="8763" y="910"/>
                    <a:pt x="8676" y="823"/>
                    <a:pt x="8575" y="823"/>
                  </a:cubicBezTo>
                  <a:lnTo>
                    <a:pt x="3234" y="823"/>
                  </a:lnTo>
                  <a:cubicBezTo>
                    <a:pt x="3191" y="823"/>
                    <a:pt x="3133" y="809"/>
                    <a:pt x="3104" y="765"/>
                  </a:cubicBezTo>
                  <a:lnTo>
                    <a:pt x="2411" y="58"/>
                  </a:lnTo>
                  <a:cubicBezTo>
                    <a:pt x="2368" y="15"/>
                    <a:pt x="2325" y="0"/>
                    <a:pt x="2267" y="0"/>
                  </a:cubicBezTo>
                  <a:close/>
                </a:path>
              </a:pathLst>
            </a:custGeom>
            <a:solidFill>
              <a:srgbClr val="889A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09" name="Google Shape;17609;p87"/>
            <p:cNvSpPr/>
            <p:nvPr/>
          </p:nvSpPr>
          <p:spPr>
            <a:xfrm>
              <a:off x="4443594" y="2950768"/>
              <a:ext cx="17040" cy="284590"/>
            </a:xfrm>
            <a:custGeom>
              <a:avLst/>
              <a:gdLst/>
              <a:ahLst/>
              <a:cxnLst/>
              <a:rect l="l" t="t" r="r" b="b"/>
              <a:pathLst>
                <a:path w="650" h="10856" extrusionOk="0">
                  <a:moveTo>
                    <a:pt x="0" y="0"/>
                  </a:moveTo>
                  <a:lnTo>
                    <a:pt x="0" y="10856"/>
                  </a:lnTo>
                  <a:lnTo>
                    <a:pt x="462" y="10856"/>
                  </a:lnTo>
                  <a:cubicBezTo>
                    <a:pt x="563" y="10856"/>
                    <a:pt x="650" y="10769"/>
                    <a:pt x="650" y="10653"/>
                  </a:cubicBezTo>
                  <a:lnTo>
                    <a:pt x="650" y="188"/>
                  </a:lnTo>
                  <a:cubicBezTo>
                    <a:pt x="650" y="87"/>
                    <a:pt x="563" y="0"/>
                    <a:pt x="462" y="0"/>
                  </a:cubicBezTo>
                  <a:close/>
                </a:path>
              </a:pathLst>
            </a:custGeom>
            <a:solidFill>
              <a:srgbClr val="97A7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10" name="Google Shape;17610;p87"/>
            <p:cNvSpPr/>
            <p:nvPr/>
          </p:nvSpPr>
          <p:spPr>
            <a:xfrm>
              <a:off x="4271021" y="3008651"/>
              <a:ext cx="22361" cy="22361"/>
            </a:xfrm>
            <a:custGeom>
              <a:avLst/>
              <a:gdLst/>
              <a:ahLst/>
              <a:cxnLst/>
              <a:rect l="l" t="t" r="r" b="b"/>
              <a:pathLst>
                <a:path w="853" h="853" extrusionOk="0">
                  <a:moveTo>
                    <a:pt x="159" y="1"/>
                  </a:moveTo>
                  <a:cubicBezTo>
                    <a:pt x="73" y="1"/>
                    <a:pt x="1" y="73"/>
                    <a:pt x="1" y="174"/>
                  </a:cubicBezTo>
                  <a:lnTo>
                    <a:pt x="1" y="694"/>
                  </a:lnTo>
                  <a:cubicBezTo>
                    <a:pt x="1" y="780"/>
                    <a:pt x="73" y="852"/>
                    <a:pt x="159" y="852"/>
                  </a:cubicBezTo>
                  <a:lnTo>
                    <a:pt x="679" y="852"/>
                  </a:lnTo>
                  <a:cubicBezTo>
                    <a:pt x="780" y="852"/>
                    <a:pt x="852" y="780"/>
                    <a:pt x="852" y="694"/>
                  </a:cubicBezTo>
                  <a:lnTo>
                    <a:pt x="852" y="174"/>
                  </a:lnTo>
                  <a:cubicBezTo>
                    <a:pt x="852" y="73"/>
                    <a:pt x="780" y="1"/>
                    <a:pt x="679" y="1"/>
                  </a:cubicBez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11" name="Google Shape;17611;p87"/>
            <p:cNvSpPr/>
            <p:nvPr/>
          </p:nvSpPr>
          <p:spPr>
            <a:xfrm>
              <a:off x="4310003" y="3026451"/>
              <a:ext cx="114691" cy="9490"/>
            </a:xfrm>
            <a:custGeom>
              <a:avLst/>
              <a:gdLst/>
              <a:ahLst/>
              <a:cxnLst/>
              <a:rect l="l" t="t" r="r" b="b"/>
              <a:pathLst>
                <a:path w="4375" h="362" extrusionOk="0">
                  <a:moveTo>
                    <a:pt x="232" y="0"/>
                  </a:moveTo>
                  <a:cubicBezTo>
                    <a:pt x="1" y="0"/>
                    <a:pt x="1" y="361"/>
                    <a:pt x="232" y="361"/>
                  </a:cubicBezTo>
                  <a:lnTo>
                    <a:pt x="4129" y="361"/>
                  </a:lnTo>
                  <a:cubicBezTo>
                    <a:pt x="4374" y="361"/>
                    <a:pt x="4374" y="0"/>
                    <a:pt x="4129" y="0"/>
                  </a:cubicBez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12" name="Google Shape;17612;p87"/>
            <p:cNvSpPr/>
            <p:nvPr/>
          </p:nvSpPr>
          <p:spPr>
            <a:xfrm>
              <a:off x="4310003" y="3010538"/>
              <a:ext cx="37120" cy="9490"/>
            </a:xfrm>
            <a:custGeom>
              <a:avLst/>
              <a:gdLst/>
              <a:ahLst/>
              <a:cxnLst/>
              <a:rect l="l" t="t" r="r" b="b"/>
              <a:pathLst>
                <a:path w="1416" h="362" extrusionOk="0">
                  <a:moveTo>
                    <a:pt x="232" y="1"/>
                  </a:moveTo>
                  <a:cubicBezTo>
                    <a:pt x="1" y="1"/>
                    <a:pt x="1" y="362"/>
                    <a:pt x="232" y="362"/>
                  </a:cubicBezTo>
                  <a:lnTo>
                    <a:pt x="1184" y="362"/>
                  </a:lnTo>
                  <a:cubicBezTo>
                    <a:pt x="1415" y="362"/>
                    <a:pt x="1415" y="1"/>
                    <a:pt x="1184" y="1"/>
                  </a:cubicBez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13" name="Google Shape;17613;p87"/>
            <p:cNvSpPr/>
            <p:nvPr/>
          </p:nvSpPr>
          <p:spPr>
            <a:xfrm>
              <a:off x="4271021" y="3082079"/>
              <a:ext cx="22361" cy="22335"/>
            </a:xfrm>
            <a:custGeom>
              <a:avLst/>
              <a:gdLst/>
              <a:ahLst/>
              <a:cxnLst/>
              <a:rect l="l" t="t" r="r" b="b"/>
              <a:pathLst>
                <a:path w="853" h="852" extrusionOk="0">
                  <a:moveTo>
                    <a:pt x="159" y="0"/>
                  </a:moveTo>
                  <a:cubicBezTo>
                    <a:pt x="73" y="0"/>
                    <a:pt x="1" y="72"/>
                    <a:pt x="1" y="173"/>
                  </a:cubicBezTo>
                  <a:lnTo>
                    <a:pt x="1" y="693"/>
                  </a:lnTo>
                  <a:cubicBezTo>
                    <a:pt x="1" y="780"/>
                    <a:pt x="73" y="852"/>
                    <a:pt x="159" y="852"/>
                  </a:cubicBezTo>
                  <a:lnTo>
                    <a:pt x="679" y="852"/>
                  </a:lnTo>
                  <a:cubicBezTo>
                    <a:pt x="780" y="852"/>
                    <a:pt x="852" y="780"/>
                    <a:pt x="852" y="693"/>
                  </a:cubicBezTo>
                  <a:lnTo>
                    <a:pt x="852" y="173"/>
                  </a:lnTo>
                  <a:cubicBezTo>
                    <a:pt x="852" y="72"/>
                    <a:pt x="780" y="0"/>
                    <a:pt x="679" y="0"/>
                  </a:cubicBez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14" name="Google Shape;17614;p87"/>
            <p:cNvSpPr/>
            <p:nvPr/>
          </p:nvSpPr>
          <p:spPr>
            <a:xfrm>
              <a:off x="4310003" y="3099853"/>
              <a:ext cx="114691" cy="9490"/>
            </a:xfrm>
            <a:custGeom>
              <a:avLst/>
              <a:gdLst/>
              <a:ahLst/>
              <a:cxnLst/>
              <a:rect l="l" t="t" r="r" b="b"/>
              <a:pathLst>
                <a:path w="4375" h="362" extrusionOk="0">
                  <a:moveTo>
                    <a:pt x="232" y="1"/>
                  </a:moveTo>
                  <a:cubicBezTo>
                    <a:pt x="1" y="1"/>
                    <a:pt x="1" y="362"/>
                    <a:pt x="232" y="362"/>
                  </a:cubicBezTo>
                  <a:lnTo>
                    <a:pt x="4129" y="362"/>
                  </a:lnTo>
                  <a:cubicBezTo>
                    <a:pt x="4374" y="362"/>
                    <a:pt x="4374" y="1"/>
                    <a:pt x="4129" y="1"/>
                  </a:cubicBez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15" name="Google Shape;17615;p87"/>
            <p:cNvSpPr/>
            <p:nvPr/>
          </p:nvSpPr>
          <p:spPr>
            <a:xfrm>
              <a:off x="4310003" y="3084334"/>
              <a:ext cx="37120" cy="9490"/>
            </a:xfrm>
            <a:custGeom>
              <a:avLst/>
              <a:gdLst/>
              <a:ahLst/>
              <a:cxnLst/>
              <a:rect l="l" t="t" r="r" b="b"/>
              <a:pathLst>
                <a:path w="1416" h="362" extrusionOk="0">
                  <a:moveTo>
                    <a:pt x="232" y="1"/>
                  </a:moveTo>
                  <a:cubicBezTo>
                    <a:pt x="1" y="1"/>
                    <a:pt x="1" y="362"/>
                    <a:pt x="232" y="362"/>
                  </a:cubicBezTo>
                  <a:lnTo>
                    <a:pt x="1184" y="362"/>
                  </a:lnTo>
                  <a:cubicBezTo>
                    <a:pt x="1415" y="362"/>
                    <a:pt x="1415" y="1"/>
                    <a:pt x="1184" y="1"/>
                  </a:cubicBez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16" name="Google Shape;17616;p87"/>
            <p:cNvSpPr/>
            <p:nvPr/>
          </p:nvSpPr>
          <p:spPr>
            <a:xfrm>
              <a:off x="4271021" y="3155874"/>
              <a:ext cx="22361" cy="21968"/>
            </a:xfrm>
            <a:custGeom>
              <a:avLst/>
              <a:gdLst/>
              <a:ahLst/>
              <a:cxnLst/>
              <a:rect l="l" t="t" r="r" b="b"/>
              <a:pathLst>
                <a:path w="853" h="838" extrusionOk="0">
                  <a:moveTo>
                    <a:pt x="159" y="0"/>
                  </a:moveTo>
                  <a:cubicBezTo>
                    <a:pt x="73" y="0"/>
                    <a:pt x="1" y="72"/>
                    <a:pt x="1" y="173"/>
                  </a:cubicBezTo>
                  <a:lnTo>
                    <a:pt x="1" y="679"/>
                  </a:lnTo>
                  <a:cubicBezTo>
                    <a:pt x="1" y="765"/>
                    <a:pt x="73" y="837"/>
                    <a:pt x="159" y="837"/>
                  </a:cubicBezTo>
                  <a:lnTo>
                    <a:pt x="679" y="837"/>
                  </a:lnTo>
                  <a:cubicBezTo>
                    <a:pt x="766" y="837"/>
                    <a:pt x="852" y="765"/>
                    <a:pt x="852" y="679"/>
                  </a:cubicBezTo>
                  <a:lnTo>
                    <a:pt x="852" y="173"/>
                  </a:lnTo>
                  <a:cubicBezTo>
                    <a:pt x="852" y="72"/>
                    <a:pt x="780" y="0"/>
                    <a:pt x="679" y="0"/>
                  </a:cubicBez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17" name="Google Shape;17617;p87"/>
            <p:cNvSpPr/>
            <p:nvPr/>
          </p:nvSpPr>
          <p:spPr>
            <a:xfrm>
              <a:off x="4310003" y="3173281"/>
              <a:ext cx="114691" cy="9490"/>
            </a:xfrm>
            <a:custGeom>
              <a:avLst/>
              <a:gdLst/>
              <a:ahLst/>
              <a:cxnLst/>
              <a:rect l="l" t="t" r="r" b="b"/>
              <a:pathLst>
                <a:path w="4375" h="362" extrusionOk="0">
                  <a:moveTo>
                    <a:pt x="232" y="0"/>
                  </a:moveTo>
                  <a:cubicBezTo>
                    <a:pt x="1" y="0"/>
                    <a:pt x="1" y="361"/>
                    <a:pt x="232" y="361"/>
                  </a:cubicBezTo>
                  <a:lnTo>
                    <a:pt x="4129" y="361"/>
                  </a:lnTo>
                  <a:cubicBezTo>
                    <a:pt x="4374" y="361"/>
                    <a:pt x="4374" y="0"/>
                    <a:pt x="4129" y="0"/>
                  </a:cubicBez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18" name="Google Shape;17618;p87"/>
            <p:cNvSpPr/>
            <p:nvPr/>
          </p:nvSpPr>
          <p:spPr>
            <a:xfrm>
              <a:off x="4310003" y="3157762"/>
              <a:ext cx="37120" cy="9490"/>
            </a:xfrm>
            <a:custGeom>
              <a:avLst/>
              <a:gdLst/>
              <a:ahLst/>
              <a:cxnLst/>
              <a:rect l="l" t="t" r="r" b="b"/>
              <a:pathLst>
                <a:path w="1416" h="362" extrusionOk="0">
                  <a:moveTo>
                    <a:pt x="232" y="0"/>
                  </a:moveTo>
                  <a:cubicBezTo>
                    <a:pt x="1" y="0"/>
                    <a:pt x="1" y="361"/>
                    <a:pt x="232" y="361"/>
                  </a:cubicBezTo>
                  <a:lnTo>
                    <a:pt x="1184" y="361"/>
                  </a:lnTo>
                  <a:cubicBezTo>
                    <a:pt x="1415" y="361"/>
                    <a:pt x="1415" y="0"/>
                    <a:pt x="1184" y="0"/>
                  </a:cubicBez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619" name="Google Shape;17619;p87"/>
          <p:cNvGrpSpPr/>
          <p:nvPr/>
        </p:nvGrpSpPr>
        <p:grpSpPr>
          <a:xfrm>
            <a:off x="4627886" y="3401089"/>
            <a:ext cx="409111" cy="267944"/>
            <a:chOff x="4627886" y="3401089"/>
            <a:chExt cx="409111" cy="267944"/>
          </a:xfrm>
        </p:grpSpPr>
        <p:sp>
          <p:nvSpPr>
            <p:cNvPr id="17620" name="Google Shape;17620;p87"/>
            <p:cNvSpPr/>
            <p:nvPr/>
          </p:nvSpPr>
          <p:spPr>
            <a:xfrm>
              <a:off x="4627886" y="3401089"/>
              <a:ext cx="409111" cy="267944"/>
            </a:xfrm>
            <a:custGeom>
              <a:avLst/>
              <a:gdLst/>
              <a:ahLst/>
              <a:cxnLst/>
              <a:rect l="l" t="t" r="r" b="b"/>
              <a:pathLst>
                <a:path w="15606" h="10221" extrusionOk="0">
                  <a:moveTo>
                    <a:pt x="549" y="0"/>
                  </a:moveTo>
                  <a:cubicBezTo>
                    <a:pt x="246" y="0"/>
                    <a:pt x="0" y="231"/>
                    <a:pt x="0" y="534"/>
                  </a:cubicBezTo>
                  <a:lnTo>
                    <a:pt x="0" y="9672"/>
                  </a:lnTo>
                  <a:cubicBezTo>
                    <a:pt x="0" y="9975"/>
                    <a:pt x="246" y="10221"/>
                    <a:pt x="549" y="10221"/>
                  </a:cubicBezTo>
                  <a:lnTo>
                    <a:pt x="15071" y="10221"/>
                  </a:lnTo>
                  <a:cubicBezTo>
                    <a:pt x="15360" y="10221"/>
                    <a:pt x="15605" y="9975"/>
                    <a:pt x="15605" y="9686"/>
                  </a:cubicBezTo>
                  <a:lnTo>
                    <a:pt x="15605" y="534"/>
                  </a:lnTo>
                  <a:cubicBezTo>
                    <a:pt x="15605" y="231"/>
                    <a:pt x="15374" y="0"/>
                    <a:pt x="15071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21" name="Google Shape;17621;p87"/>
            <p:cNvSpPr/>
            <p:nvPr/>
          </p:nvSpPr>
          <p:spPr>
            <a:xfrm>
              <a:off x="4670276" y="3422271"/>
              <a:ext cx="324332" cy="225580"/>
            </a:xfrm>
            <a:custGeom>
              <a:avLst/>
              <a:gdLst/>
              <a:ahLst/>
              <a:cxnLst/>
              <a:rect l="l" t="t" r="r" b="b"/>
              <a:pathLst>
                <a:path w="12372" h="8605" extrusionOk="0">
                  <a:moveTo>
                    <a:pt x="274" y="1"/>
                  </a:moveTo>
                  <a:cubicBezTo>
                    <a:pt x="130" y="1"/>
                    <a:pt x="0" y="116"/>
                    <a:pt x="0" y="261"/>
                  </a:cubicBezTo>
                  <a:lnTo>
                    <a:pt x="0" y="8330"/>
                  </a:lnTo>
                  <a:cubicBezTo>
                    <a:pt x="0" y="8489"/>
                    <a:pt x="130" y="8604"/>
                    <a:pt x="274" y="8604"/>
                  </a:cubicBezTo>
                  <a:lnTo>
                    <a:pt x="12111" y="8604"/>
                  </a:lnTo>
                  <a:cubicBezTo>
                    <a:pt x="12256" y="8604"/>
                    <a:pt x="12371" y="8489"/>
                    <a:pt x="12371" y="8330"/>
                  </a:cubicBezTo>
                  <a:lnTo>
                    <a:pt x="12371" y="261"/>
                  </a:lnTo>
                  <a:cubicBezTo>
                    <a:pt x="12371" y="116"/>
                    <a:pt x="12256" y="1"/>
                    <a:pt x="12111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22" name="Google Shape;17622;p87"/>
            <p:cNvSpPr/>
            <p:nvPr/>
          </p:nvSpPr>
          <p:spPr>
            <a:xfrm>
              <a:off x="4642252" y="3520761"/>
              <a:ext cx="14025" cy="28312"/>
            </a:xfrm>
            <a:custGeom>
              <a:avLst/>
              <a:gdLst/>
              <a:ahLst/>
              <a:cxnLst/>
              <a:rect l="l" t="t" r="r" b="b"/>
              <a:pathLst>
                <a:path w="535" h="1080" extrusionOk="0">
                  <a:moveTo>
                    <a:pt x="268" y="0"/>
                  </a:moveTo>
                  <a:cubicBezTo>
                    <a:pt x="134" y="0"/>
                    <a:pt x="1" y="91"/>
                    <a:pt x="1" y="271"/>
                  </a:cubicBezTo>
                  <a:lnTo>
                    <a:pt x="1" y="805"/>
                  </a:lnTo>
                  <a:cubicBezTo>
                    <a:pt x="1" y="964"/>
                    <a:pt x="116" y="1080"/>
                    <a:pt x="261" y="1080"/>
                  </a:cubicBezTo>
                  <a:cubicBezTo>
                    <a:pt x="420" y="1080"/>
                    <a:pt x="535" y="964"/>
                    <a:pt x="535" y="805"/>
                  </a:cubicBezTo>
                  <a:lnTo>
                    <a:pt x="535" y="271"/>
                  </a:lnTo>
                  <a:cubicBezTo>
                    <a:pt x="535" y="91"/>
                    <a:pt x="401" y="0"/>
                    <a:pt x="268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23" name="Google Shape;17623;p87"/>
            <p:cNvSpPr/>
            <p:nvPr/>
          </p:nvSpPr>
          <p:spPr>
            <a:xfrm>
              <a:off x="5008947" y="3513578"/>
              <a:ext cx="14025" cy="42678"/>
            </a:xfrm>
            <a:custGeom>
              <a:avLst/>
              <a:gdLst/>
              <a:ahLst/>
              <a:cxnLst/>
              <a:rect l="l" t="t" r="r" b="b"/>
              <a:pathLst>
                <a:path w="535" h="1628" extrusionOk="0">
                  <a:moveTo>
                    <a:pt x="268" y="0"/>
                  </a:moveTo>
                  <a:cubicBezTo>
                    <a:pt x="134" y="0"/>
                    <a:pt x="1" y="90"/>
                    <a:pt x="1" y="271"/>
                  </a:cubicBezTo>
                  <a:lnTo>
                    <a:pt x="1" y="1354"/>
                  </a:lnTo>
                  <a:cubicBezTo>
                    <a:pt x="1" y="1498"/>
                    <a:pt x="116" y="1628"/>
                    <a:pt x="261" y="1628"/>
                  </a:cubicBezTo>
                  <a:cubicBezTo>
                    <a:pt x="419" y="1628"/>
                    <a:pt x="535" y="1498"/>
                    <a:pt x="535" y="1354"/>
                  </a:cubicBezTo>
                  <a:lnTo>
                    <a:pt x="535" y="271"/>
                  </a:lnTo>
                  <a:cubicBezTo>
                    <a:pt x="535" y="90"/>
                    <a:pt x="401" y="0"/>
                    <a:pt x="268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24" name="Google Shape;17624;p87"/>
            <p:cNvSpPr/>
            <p:nvPr/>
          </p:nvSpPr>
          <p:spPr>
            <a:xfrm>
              <a:off x="5006299" y="3421904"/>
              <a:ext cx="18953" cy="14392"/>
            </a:xfrm>
            <a:custGeom>
              <a:avLst/>
              <a:gdLst/>
              <a:ahLst/>
              <a:cxnLst/>
              <a:rect l="l" t="t" r="r" b="b"/>
              <a:pathLst>
                <a:path w="723" h="549" extrusionOk="0">
                  <a:moveTo>
                    <a:pt x="362" y="0"/>
                  </a:moveTo>
                  <a:cubicBezTo>
                    <a:pt x="1" y="0"/>
                    <a:pt x="1" y="549"/>
                    <a:pt x="362" y="549"/>
                  </a:cubicBezTo>
                  <a:cubicBezTo>
                    <a:pt x="723" y="549"/>
                    <a:pt x="723" y="0"/>
                    <a:pt x="362" y="0"/>
                  </a:cubicBez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25" name="Google Shape;17625;p87"/>
            <p:cNvSpPr/>
            <p:nvPr/>
          </p:nvSpPr>
          <p:spPr>
            <a:xfrm>
              <a:off x="4642252" y="3485554"/>
              <a:ext cx="14025" cy="21129"/>
            </a:xfrm>
            <a:custGeom>
              <a:avLst/>
              <a:gdLst/>
              <a:ahLst/>
              <a:cxnLst/>
              <a:rect l="l" t="t" r="r" b="b"/>
              <a:pathLst>
                <a:path w="535" h="806" extrusionOk="0">
                  <a:moveTo>
                    <a:pt x="268" y="1"/>
                  </a:moveTo>
                  <a:cubicBezTo>
                    <a:pt x="134" y="1"/>
                    <a:pt x="1" y="91"/>
                    <a:pt x="1" y="272"/>
                  </a:cubicBezTo>
                  <a:lnTo>
                    <a:pt x="1" y="546"/>
                  </a:lnTo>
                  <a:cubicBezTo>
                    <a:pt x="1" y="690"/>
                    <a:pt x="116" y="806"/>
                    <a:pt x="261" y="806"/>
                  </a:cubicBezTo>
                  <a:cubicBezTo>
                    <a:pt x="420" y="806"/>
                    <a:pt x="535" y="690"/>
                    <a:pt x="535" y="546"/>
                  </a:cubicBezTo>
                  <a:lnTo>
                    <a:pt x="535" y="272"/>
                  </a:lnTo>
                  <a:cubicBezTo>
                    <a:pt x="535" y="91"/>
                    <a:pt x="401" y="1"/>
                    <a:pt x="268" y="1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26" name="Google Shape;17626;p87"/>
            <p:cNvSpPr/>
            <p:nvPr/>
          </p:nvSpPr>
          <p:spPr>
            <a:xfrm>
              <a:off x="4642252" y="3563150"/>
              <a:ext cx="14025" cy="21103"/>
            </a:xfrm>
            <a:custGeom>
              <a:avLst/>
              <a:gdLst/>
              <a:ahLst/>
              <a:cxnLst/>
              <a:rect l="l" t="t" r="r" b="b"/>
              <a:pathLst>
                <a:path w="535" h="805" extrusionOk="0">
                  <a:moveTo>
                    <a:pt x="268" y="0"/>
                  </a:moveTo>
                  <a:cubicBezTo>
                    <a:pt x="134" y="0"/>
                    <a:pt x="1" y="90"/>
                    <a:pt x="1" y="271"/>
                  </a:cubicBezTo>
                  <a:lnTo>
                    <a:pt x="1" y="545"/>
                  </a:lnTo>
                  <a:cubicBezTo>
                    <a:pt x="1" y="690"/>
                    <a:pt x="116" y="805"/>
                    <a:pt x="261" y="805"/>
                  </a:cubicBezTo>
                  <a:cubicBezTo>
                    <a:pt x="420" y="805"/>
                    <a:pt x="535" y="690"/>
                    <a:pt x="535" y="545"/>
                  </a:cubicBezTo>
                  <a:lnTo>
                    <a:pt x="535" y="271"/>
                  </a:lnTo>
                  <a:cubicBezTo>
                    <a:pt x="535" y="90"/>
                    <a:pt x="401" y="0"/>
                    <a:pt x="268" y="0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27" name="Google Shape;17627;p87"/>
            <p:cNvSpPr/>
            <p:nvPr/>
          </p:nvSpPr>
          <p:spPr>
            <a:xfrm>
              <a:off x="4761845" y="3457478"/>
              <a:ext cx="141561" cy="113170"/>
            </a:xfrm>
            <a:custGeom>
              <a:avLst/>
              <a:gdLst/>
              <a:ahLst/>
              <a:cxnLst/>
              <a:rect l="l" t="t" r="r" b="b"/>
              <a:pathLst>
                <a:path w="5400" h="4317" extrusionOk="0">
                  <a:moveTo>
                    <a:pt x="2160" y="1243"/>
                  </a:moveTo>
                  <a:cubicBezTo>
                    <a:pt x="2200" y="1243"/>
                    <a:pt x="2241" y="1252"/>
                    <a:pt x="2281" y="1270"/>
                  </a:cubicBezTo>
                  <a:lnTo>
                    <a:pt x="3566" y="1906"/>
                  </a:lnTo>
                  <a:cubicBezTo>
                    <a:pt x="3754" y="2007"/>
                    <a:pt x="3754" y="2295"/>
                    <a:pt x="3566" y="2396"/>
                  </a:cubicBezTo>
                  <a:lnTo>
                    <a:pt x="2281" y="3032"/>
                  </a:lnTo>
                  <a:cubicBezTo>
                    <a:pt x="2241" y="3050"/>
                    <a:pt x="2200" y="3059"/>
                    <a:pt x="2160" y="3059"/>
                  </a:cubicBezTo>
                  <a:cubicBezTo>
                    <a:pt x="2016" y="3059"/>
                    <a:pt x="1892" y="2945"/>
                    <a:pt x="1892" y="2786"/>
                  </a:cubicBezTo>
                  <a:lnTo>
                    <a:pt x="1892" y="1516"/>
                  </a:lnTo>
                  <a:cubicBezTo>
                    <a:pt x="1892" y="1357"/>
                    <a:pt x="2016" y="1243"/>
                    <a:pt x="2160" y="1243"/>
                  </a:cubicBezTo>
                  <a:close/>
                  <a:moveTo>
                    <a:pt x="1083" y="0"/>
                  </a:moveTo>
                  <a:cubicBezTo>
                    <a:pt x="491" y="0"/>
                    <a:pt x="0" y="477"/>
                    <a:pt x="0" y="1083"/>
                  </a:cubicBezTo>
                  <a:lnTo>
                    <a:pt x="0" y="3234"/>
                  </a:lnTo>
                  <a:cubicBezTo>
                    <a:pt x="0" y="3826"/>
                    <a:pt x="491" y="4316"/>
                    <a:pt x="1083" y="4316"/>
                  </a:cubicBezTo>
                  <a:lnTo>
                    <a:pt x="4317" y="4316"/>
                  </a:lnTo>
                  <a:cubicBezTo>
                    <a:pt x="4909" y="4316"/>
                    <a:pt x="5399" y="3826"/>
                    <a:pt x="5399" y="3234"/>
                  </a:cubicBezTo>
                  <a:lnTo>
                    <a:pt x="5399" y="1068"/>
                  </a:lnTo>
                  <a:cubicBezTo>
                    <a:pt x="5385" y="477"/>
                    <a:pt x="4909" y="0"/>
                    <a:pt x="431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28" name="Google Shape;17628;p87"/>
            <p:cNvSpPr/>
            <p:nvPr/>
          </p:nvSpPr>
          <p:spPr>
            <a:xfrm>
              <a:off x="4691457" y="3598619"/>
              <a:ext cx="281942" cy="14025"/>
            </a:xfrm>
            <a:custGeom>
              <a:avLst/>
              <a:gdLst/>
              <a:ahLst/>
              <a:cxnLst/>
              <a:rect l="l" t="t" r="r" b="b"/>
              <a:pathLst>
                <a:path w="10755" h="535" extrusionOk="0">
                  <a:moveTo>
                    <a:pt x="275" y="1"/>
                  </a:moveTo>
                  <a:cubicBezTo>
                    <a:pt x="116" y="1"/>
                    <a:pt x="0" y="116"/>
                    <a:pt x="0" y="260"/>
                  </a:cubicBezTo>
                  <a:cubicBezTo>
                    <a:pt x="0" y="405"/>
                    <a:pt x="116" y="535"/>
                    <a:pt x="275" y="535"/>
                  </a:cubicBezTo>
                  <a:lnTo>
                    <a:pt x="10495" y="535"/>
                  </a:lnTo>
                  <a:cubicBezTo>
                    <a:pt x="10639" y="535"/>
                    <a:pt x="10755" y="405"/>
                    <a:pt x="10755" y="260"/>
                  </a:cubicBezTo>
                  <a:cubicBezTo>
                    <a:pt x="10755" y="116"/>
                    <a:pt x="10639" y="1"/>
                    <a:pt x="10495" y="1"/>
                  </a:cubicBezTo>
                  <a:close/>
                </a:path>
              </a:pathLst>
            </a:custGeom>
            <a:solidFill>
              <a:srgbClr val="8094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29" name="Google Shape;17629;p87"/>
            <p:cNvSpPr/>
            <p:nvPr/>
          </p:nvSpPr>
          <p:spPr>
            <a:xfrm>
              <a:off x="4691457" y="3598619"/>
              <a:ext cx="63598" cy="14025"/>
            </a:xfrm>
            <a:custGeom>
              <a:avLst/>
              <a:gdLst/>
              <a:ahLst/>
              <a:cxnLst/>
              <a:rect l="l" t="t" r="r" b="b"/>
              <a:pathLst>
                <a:path w="2426" h="535" extrusionOk="0">
                  <a:moveTo>
                    <a:pt x="275" y="1"/>
                  </a:moveTo>
                  <a:cubicBezTo>
                    <a:pt x="116" y="1"/>
                    <a:pt x="0" y="116"/>
                    <a:pt x="0" y="260"/>
                  </a:cubicBezTo>
                  <a:cubicBezTo>
                    <a:pt x="0" y="405"/>
                    <a:pt x="116" y="535"/>
                    <a:pt x="275" y="535"/>
                  </a:cubicBezTo>
                  <a:lnTo>
                    <a:pt x="2426" y="535"/>
                  </a:lnTo>
                  <a:lnTo>
                    <a:pt x="2426" y="1"/>
                  </a:ln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30" name="Google Shape;17630;p87"/>
            <p:cNvSpPr/>
            <p:nvPr/>
          </p:nvSpPr>
          <p:spPr>
            <a:xfrm>
              <a:off x="4741030" y="3591436"/>
              <a:ext cx="28024" cy="28024"/>
            </a:xfrm>
            <a:custGeom>
              <a:avLst/>
              <a:gdLst/>
              <a:ahLst/>
              <a:cxnLst/>
              <a:rect l="l" t="t" r="r" b="b"/>
              <a:pathLst>
                <a:path w="1069" h="1069" extrusionOk="0">
                  <a:moveTo>
                    <a:pt x="535" y="0"/>
                  </a:moveTo>
                  <a:cubicBezTo>
                    <a:pt x="232" y="0"/>
                    <a:pt x="1" y="246"/>
                    <a:pt x="1" y="534"/>
                  </a:cubicBezTo>
                  <a:cubicBezTo>
                    <a:pt x="1" y="838"/>
                    <a:pt x="232" y="1068"/>
                    <a:pt x="535" y="1068"/>
                  </a:cubicBezTo>
                  <a:cubicBezTo>
                    <a:pt x="823" y="1068"/>
                    <a:pt x="1069" y="838"/>
                    <a:pt x="1069" y="534"/>
                  </a:cubicBezTo>
                  <a:cubicBezTo>
                    <a:pt x="1069" y="246"/>
                    <a:pt x="823" y="0"/>
                    <a:pt x="53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631" name="Google Shape;17631;p87"/>
          <p:cNvGrpSpPr/>
          <p:nvPr/>
        </p:nvGrpSpPr>
        <p:grpSpPr>
          <a:xfrm>
            <a:off x="4652476" y="2898915"/>
            <a:ext cx="386016" cy="384495"/>
            <a:chOff x="4652476" y="2898915"/>
            <a:chExt cx="386016" cy="384495"/>
          </a:xfrm>
        </p:grpSpPr>
        <p:sp>
          <p:nvSpPr>
            <p:cNvPr id="17632" name="Google Shape;17632;p87"/>
            <p:cNvSpPr/>
            <p:nvPr/>
          </p:nvSpPr>
          <p:spPr>
            <a:xfrm>
              <a:off x="4842456" y="3088895"/>
              <a:ext cx="60190" cy="60190"/>
            </a:xfrm>
            <a:custGeom>
              <a:avLst/>
              <a:gdLst/>
              <a:ahLst/>
              <a:cxnLst/>
              <a:rect l="l" t="t" r="r" b="b"/>
              <a:pathLst>
                <a:path w="2296" h="2296" extrusionOk="0">
                  <a:moveTo>
                    <a:pt x="592" y="0"/>
                  </a:moveTo>
                  <a:lnTo>
                    <a:pt x="0" y="592"/>
                  </a:lnTo>
                  <a:lnTo>
                    <a:pt x="1704" y="2295"/>
                  </a:lnTo>
                  <a:lnTo>
                    <a:pt x="2295" y="1703"/>
                  </a:lnTo>
                  <a:lnTo>
                    <a:pt x="592" y="0"/>
                  </a:lnTo>
                  <a:close/>
                </a:path>
              </a:pathLst>
            </a:custGeom>
            <a:solidFill>
              <a:srgbClr val="6D81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33" name="Google Shape;17633;p87"/>
            <p:cNvSpPr/>
            <p:nvPr/>
          </p:nvSpPr>
          <p:spPr>
            <a:xfrm>
              <a:off x="4652476" y="2898915"/>
              <a:ext cx="247889" cy="247889"/>
            </a:xfrm>
            <a:custGeom>
              <a:avLst/>
              <a:gdLst/>
              <a:ahLst/>
              <a:cxnLst/>
              <a:rect l="l" t="t" r="r" b="b"/>
              <a:pathLst>
                <a:path w="9456" h="9456" extrusionOk="0">
                  <a:moveTo>
                    <a:pt x="4721" y="1"/>
                  </a:moveTo>
                  <a:cubicBezTo>
                    <a:pt x="2108" y="1"/>
                    <a:pt x="1" y="2108"/>
                    <a:pt x="1" y="4721"/>
                  </a:cubicBezTo>
                  <a:cubicBezTo>
                    <a:pt x="1" y="7334"/>
                    <a:pt x="2108" y="9456"/>
                    <a:pt x="4721" y="9456"/>
                  </a:cubicBezTo>
                  <a:cubicBezTo>
                    <a:pt x="7334" y="9456"/>
                    <a:pt x="9456" y="7334"/>
                    <a:pt x="9456" y="4721"/>
                  </a:cubicBezTo>
                  <a:cubicBezTo>
                    <a:pt x="9456" y="2108"/>
                    <a:pt x="7334" y="1"/>
                    <a:pt x="4721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34" name="Google Shape;17634;p87"/>
            <p:cNvSpPr/>
            <p:nvPr/>
          </p:nvSpPr>
          <p:spPr>
            <a:xfrm>
              <a:off x="4680866" y="2927306"/>
              <a:ext cx="191134" cy="191134"/>
            </a:xfrm>
            <a:custGeom>
              <a:avLst/>
              <a:gdLst/>
              <a:ahLst/>
              <a:cxnLst/>
              <a:rect l="l" t="t" r="r" b="b"/>
              <a:pathLst>
                <a:path w="7291" h="7291" extrusionOk="0">
                  <a:moveTo>
                    <a:pt x="3638" y="0"/>
                  </a:moveTo>
                  <a:cubicBezTo>
                    <a:pt x="1632" y="0"/>
                    <a:pt x="0" y="1631"/>
                    <a:pt x="0" y="3638"/>
                  </a:cubicBezTo>
                  <a:cubicBezTo>
                    <a:pt x="0" y="5659"/>
                    <a:pt x="1632" y="7290"/>
                    <a:pt x="3638" y="7290"/>
                  </a:cubicBezTo>
                  <a:cubicBezTo>
                    <a:pt x="5659" y="7290"/>
                    <a:pt x="7290" y="5659"/>
                    <a:pt x="7290" y="3638"/>
                  </a:cubicBezTo>
                  <a:cubicBezTo>
                    <a:pt x="7290" y="1631"/>
                    <a:pt x="5659" y="0"/>
                    <a:pt x="3638" y="0"/>
                  </a:cubicBez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35" name="Google Shape;17635;p87"/>
            <p:cNvSpPr/>
            <p:nvPr/>
          </p:nvSpPr>
          <p:spPr>
            <a:xfrm>
              <a:off x="4869693" y="3117653"/>
              <a:ext cx="168798" cy="165757"/>
            </a:xfrm>
            <a:custGeom>
              <a:avLst/>
              <a:gdLst/>
              <a:ahLst/>
              <a:cxnLst/>
              <a:rect l="l" t="t" r="r" b="b"/>
              <a:pathLst>
                <a:path w="6439" h="6323" extrusionOk="0">
                  <a:moveTo>
                    <a:pt x="1293" y="0"/>
                  </a:moveTo>
                  <a:cubicBezTo>
                    <a:pt x="1145" y="0"/>
                    <a:pt x="997" y="58"/>
                    <a:pt x="881" y="173"/>
                  </a:cubicBezTo>
                  <a:lnTo>
                    <a:pt x="232" y="823"/>
                  </a:lnTo>
                  <a:cubicBezTo>
                    <a:pt x="1" y="1054"/>
                    <a:pt x="1" y="1415"/>
                    <a:pt x="232" y="1646"/>
                  </a:cubicBezTo>
                  <a:lnTo>
                    <a:pt x="4735" y="6150"/>
                  </a:lnTo>
                  <a:cubicBezTo>
                    <a:pt x="4851" y="6265"/>
                    <a:pt x="4999" y="6323"/>
                    <a:pt x="5147" y="6323"/>
                  </a:cubicBezTo>
                  <a:cubicBezTo>
                    <a:pt x="5295" y="6323"/>
                    <a:pt x="5443" y="6265"/>
                    <a:pt x="5558" y="6150"/>
                  </a:cubicBezTo>
                  <a:lnTo>
                    <a:pt x="6208" y="5500"/>
                  </a:lnTo>
                  <a:cubicBezTo>
                    <a:pt x="6439" y="5269"/>
                    <a:pt x="6439" y="4908"/>
                    <a:pt x="6208" y="4677"/>
                  </a:cubicBezTo>
                  <a:lnTo>
                    <a:pt x="1704" y="173"/>
                  </a:lnTo>
                  <a:cubicBezTo>
                    <a:pt x="1588" y="58"/>
                    <a:pt x="1441" y="0"/>
                    <a:pt x="1293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36" name="Google Shape;17636;p87"/>
            <p:cNvSpPr/>
            <p:nvPr/>
          </p:nvSpPr>
          <p:spPr>
            <a:xfrm>
              <a:off x="4881437" y="3118020"/>
              <a:ext cx="157054" cy="155560"/>
            </a:xfrm>
            <a:custGeom>
              <a:avLst/>
              <a:gdLst/>
              <a:ahLst/>
              <a:cxnLst/>
              <a:rect l="l" t="t" r="r" b="b"/>
              <a:pathLst>
                <a:path w="5991" h="5934" extrusionOk="0">
                  <a:moveTo>
                    <a:pt x="25" y="582"/>
                  </a:moveTo>
                  <a:cubicBezTo>
                    <a:pt x="17" y="590"/>
                    <a:pt x="8" y="598"/>
                    <a:pt x="0" y="607"/>
                  </a:cubicBezTo>
                  <a:lnTo>
                    <a:pt x="25" y="582"/>
                  </a:lnTo>
                  <a:close/>
                  <a:moveTo>
                    <a:pt x="845" y="1"/>
                  </a:moveTo>
                  <a:cubicBezTo>
                    <a:pt x="697" y="1"/>
                    <a:pt x="549" y="58"/>
                    <a:pt x="433" y="174"/>
                  </a:cubicBezTo>
                  <a:lnTo>
                    <a:pt x="25" y="582"/>
                  </a:lnTo>
                  <a:lnTo>
                    <a:pt x="25" y="582"/>
                  </a:lnTo>
                  <a:cubicBezTo>
                    <a:pt x="131" y="483"/>
                    <a:pt x="267" y="434"/>
                    <a:pt x="404" y="434"/>
                  </a:cubicBezTo>
                  <a:cubicBezTo>
                    <a:pt x="552" y="434"/>
                    <a:pt x="700" y="491"/>
                    <a:pt x="808" y="607"/>
                  </a:cubicBezTo>
                  <a:lnTo>
                    <a:pt x="5327" y="5111"/>
                  </a:lnTo>
                  <a:cubicBezTo>
                    <a:pt x="5543" y="5342"/>
                    <a:pt x="5543" y="5703"/>
                    <a:pt x="5327" y="5934"/>
                  </a:cubicBezTo>
                  <a:lnTo>
                    <a:pt x="5760" y="5501"/>
                  </a:lnTo>
                  <a:cubicBezTo>
                    <a:pt x="5991" y="5270"/>
                    <a:pt x="5991" y="4909"/>
                    <a:pt x="5760" y="4678"/>
                  </a:cubicBezTo>
                  <a:lnTo>
                    <a:pt x="1256" y="174"/>
                  </a:lnTo>
                  <a:cubicBezTo>
                    <a:pt x="1140" y="58"/>
                    <a:pt x="993" y="1"/>
                    <a:pt x="845" y="1"/>
                  </a:cubicBezTo>
                  <a:close/>
                </a:path>
              </a:pathLst>
            </a:custGeom>
            <a:solidFill>
              <a:srgbClr val="6D81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37" name="Google Shape;17637;p87"/>
            <p:cNvSpPr/>
            <p:nvPr/>
          </p:nvSpPr>
          <p:spPr>
            <a:xfrm>
              <a:off x="4952952" y="3199391"/>
              <a:ext cx="54134" cy="54134"/>
            </a:xfrm>
            <a:custGeom>
              <a:avLst/>
              <a:gdLst/>
              <a:ahLst/>
              <a:cxnLst/>
              <a:rect l="l" t="t" r="r" b="b"/>
              <a:pathLst>
                <a:path w="2065" h="2065" extrusionOk="0">
                  <a:moveTo>
                    <a:pt x="1458" y="0"/>
                  </a:moveTo>
                  <a:lnTo>
                    <a:pt x="0" y="1473"/>
                  </a:lnTo>
                  <a:lnTo>
                    <a:pt x="592" y="2064"/>
                  </a:lnTo>
                  <a:lnTo>
                    <a:pt x="2065" y="607"/>
                  </a:lnTo>
                  <a:lnTo>
                    <a:pt x="1458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38" name="Google Shape;17638;p87"/>
            <p:cNvSpPr/>
            <p:nvPr/>
          </p:nvSpPr>
          <p:spPr>
            <a:xfrm>
              <a:off x="4931377" y="3179232"/>
              <a:ext cx="55209" cy="50464"/>
            </a:xfrm>
            <a:custGeom>
              <a:avLst/>
              <a:gdLst/>
              <a:ahLst/>
              <a:cxnLst/>
              <a:rect l="l" t="t" r="r" b="b"/>
              <a:pathLst>
                <a:path w="2106" h="1925" extrusionOk="0">
                  <a:moveTo>
                    <a:pt x="1771" y="0"/>
                  </a:moveTo>
                  <a:cubicBezTo>
                    <a:pt x="1713" y="0"/>
                    <a:pt x="1653" y="26"/>
                    <a:pt x="1603" y="91"/>
                  </a:cubicBezTo>
                  <a:lnTo>
                    <a:pt x="130" y="1549"/>
                  </a:lnTo>
                  <a:cubicBezTo>
                    <a:pt x="1" y="1693"/>
                    <a:pt x="102" y="1924"/>
                    <a:pt x="289" y="1924"/>
                  </a:cubicBezTo>
                  <a:cubicBezTo>
                    <a:pt x="347" y="1924"/>
                    <a:pt x="405" y="1910"/>
                    <a:pt x="448" y="1866"/>
                  </a:cubicBezTo>
                  <a:lnTo>
                    <a:pt x="1920" y="394"/>
                  </a:lnTo>
                  <a:cubicBezTo>
                    <a:pt x="2105" y="242"/>
                    <a:pt x="1947" y="0"/>
                    <a:pt x="1771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39" name="Google Shape;17639;p87"/>
            <p:cNvSpPr/>
            <p:nvPr/>
          </p:nvSpPr>
          <p:spPr>
            <a:xfrm>
              <a:off x="4736101" y="2955670"/>
              <a:ext cx="87453" cy="95396"/>
            </a:xfrm>
            <a:custGeom>
              <a:avLst/>
              <a:gdLst/>
              <a:ahLst/>
              <a:cxnLst/>
              <a:rect l="l" t="t" r="r" b="b"/>
              <a:pathLst>
                <a:path w="3336" h="3639" extrusionOk="0">
                  <a:moveTo>
                    <a:pt x="1529" y="1"/>
                  </a:moveTo>
                  <a:cubicBezTo>
                    <a:pt x="1161" y="1"/>
                    <a:pt x="789" y="133"/>
                    <a:pt x="492" y="405"/>
                  </a:cubicBezTo>
                  <a:cubicBezTo>
                    <a:pt x="174" y="694"/>
                    <a:pt x="1" y="1098"/>
                    <a:pt x="1" y="1517"/>
                  </a:cubicBezTo>
                  <a:cubicBezTo>
                    <a:pt x="1" y="1863"/>
                    <a:pt x="257" y="2036"/>
                    <a:pt x="513" y="2036"/>
                  </a:cubicBezTo>
                  <a:cubicBezTo>
                    <a:pt x="770" y="2036"/>
                    <a:pt x="1026" y="1863"/>
                    <a:pt x="1026" y="1517"/>
                  </a:cubicBezTo>
                  <a:cubicBezTo>
                    <a:pt x="1026" y="1236"/>
                    <a:pt x="1270" y="1011"/>
                    <a:pt x="1549" y="1011"/>
                  </a:cubicBezTo>
                  <a:cubicBezTo>
                    <a:pt x="1557" y="1011"/>
                    <a:pt x="1566" y="1011"/>
                    <a:pt x="1574" y="1011"/>
                  </a:cubicBezTo>
                  <a:cubicBezTo>
                    <a:pt x="1820" y="1040"/>
                    <a:pt x="2022" y="1242"/>
                    <a:pt x="2051" y="1488"/>
                  </a:cubicBezTo>
                  <a:cubicBezTo>
                    <a:pt x="2051" y="1704"/>
                    <a:pt x="1935" y="1892"/>
                    <a:pt x="1748" y="1979"/>
                  </a:cubicBezTo>
                  <a:cubicBezTo>
                    <a:pt x="1300" y="2181"/>
                    <a:pt x="1011" y="2628"/>
                    <a:pt x="1026" y="3119"/>
                  </a:cubicBezTo>
                  <a:cubicBezTo>
                    <a:pt x="1026" y="3408"/>
                    <a:pt x="1257" y="3639"/>
                    <a:pt x="1531" y="3639"/>
                  </a:cubicBezTo>
                  <a:cubicBezTo>
                    <a:pt x="1820" y="3639"/>
                    <a:pt x="2051" y="3422"/>
                    <a:pt x="2051" y="3133"/>
                  </a:cubicBezTo>
                  <a:cubicBezTo>
                    <a:pt x="2051" y="3047"/>
                    <a:pt x="2108" y="2960"/>
                    <a:pt x="2181" y="2931"/>
                  </a:cubicBezTo>
                  <a:cubicBezTo>
                    <a:pt x="3032" y="2527"/>
                    <a:pt x="3335" y="1459"/>
                    <a:pt x="2801" y="679"/>
                  </a:cubicBezTo>
                  <a:cubicBezTo>
                    <a:pt x="2505" y="234"/>
                    <a:pt x="2020" y="1"/>
                    <a:pt x="1529" y="1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40" name="Google Shape;17640;p87"/>
            <p:cNvSpPr/>
            <p:nvPr/>
          </p:nvSpPr>
          <p:spPr>
            <a:xfrm>
              <a:off x="4762972" y="3064279"/>
              <a:ext cx="26897" cy="28050"/>
            </a:xfrm>
            <a:custGeom>
              <a:avLst/>
              <a:gdLst/>
              <a:ahLst/>
              <a:cxnLst/>
              <a:rect l="l" t="t" r="r" b="b"/>
              <a:pathLst>
                <a:path w="1026" h="1070" extrusionOk="0">
                  <a:moveTo>
                    <a:pt x="513" y="1"/>
                  </a:moveTo>
                  <a:cubicBezTo>
                    <a:pt x="257" y="1"/>
                    <a:pt x="1" y="174"/>
                    <a:pt x="1" y="520"/>
                  </a:cubicBezTo>
                  <a:lnTo>
                    <a:pt x="1" y="549"/>
                  </a:lnTo>
                  <a:cubicBezTo>
                    <a:pt x="1" y="838"/>
                    <a:pt x="232" y="1069"/>
                    <a:pt x="506" y="1069"/>
                  </a:cubicBezTo>
                  <a:cubicBezTo>
                    <a:pt x="795" y="1069"/>
                    <a:pt x="1026" y="838"/>
                    <a:pt x="1026" y="549"/>
                  </a:cubicBezTo>
                  <a:lnTo>
                    <a:pt x="1026" y="520"/>
                  </a:lnTo>
                  <a:cubicBezTo>
                    <a:pt x="1026" y="174"/>
                    <a:pt x="769" y="1"/>
                    <a:pt x="513" y="1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641" name="Google Shape;17641;p87"/>
          <p:cNvGrpSpPr/>
          <p:nvPr/>
        </p:nvGrpSpPr>
        <p:grpSpPr>
          <a:xfrm>
            <a:off x="5156931" y="2922194"/>
            <a:ext cx="324699" cy="347611"/>
            <a:chOff x="5156931" y="2922194"/>
            <a:chExt cx="324699" cy="347611"/>
          </a:xfrm>
        </p:grpSpPr>
        <p:sp>
          <p:nvSpPr>
            <p:cNvPr id="17642" name="Google Shape;17642;p87"/>
            <p:cNvSpPr/>
            <p:nvPr/>
          </p:nvSpPr>
          <p:spPr>
            <a:xfrm>
              <a:off x="5160706" y="3072982"/>
              <a:ext cx="317149" cy="43543"/>
            </a:xfrm>
            <a:custGeom>
              <a:avLst/>
              <a:gdLst/>
              <a:ahLst/>
              <a:cxnLst/>
              <a:rect l="l" t="t" r="r" b="b"/>
              <a:pathLst>
                <a:path w="12098" h="1661" extrusionOk="0">
                  <a:moveTo>
                    <a:pt x="15" y="1"/>
                  </a:moveTo>
                  <a:lnTo>
                    <a:pt x="0" y="1661"/>
                  </a:lnTo>
                  <a:lnTo>
                    <a:pt x="12097" y="1661"/>
                  </a:lnTo>
                  <a:lnTo>
                    <a:pt x="12083" y="1"/>
                  </a:ln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43" name="Google Shape;17643;p87"/>
            <p:cNvSpPr/>
            <p:nvPr/>
          </p:nvSpPr>
          <p:spPr>
            <a:xfrm>
              <a:off x="5258330" y="2922194"/>
              <a:ext cx="128689" cy="62261"/>
            </a:xfrm>
            <a:custGeom>
              <a:avLst/>
              <a:gdLst/>
              <a:ahLst/>
              <a:cxnLst/>
              <a:rect l="l" t="t" r="r" b="b"/>
              <a:pathLst>
                <a:path w="4909" h="2375" extrusionOk="0">
                  <a:moveTo>
                    <a:pt x="2453" y="0"/>
                  </a:moveTo>
                  <a:cubicBezTo>
                    <a:pt x="2397" y="0"/>
                    <a:pt x="2339" y="22"/>
                    <a:pt x="2296" y="65"/>
                  </a:cubicBezTo>
                  <a:lnTo>
                    <a:pt x="997" y="1364"/>
                  </a:lnTo>
                  <a:lnTo>
                    <a:pt x="1" y="2375"/>
                  </a:lnTo>
                  <a:lnTo>
                    <a:pt x="4909" y="2375"/>
                  </a:lnTo>
                  <a:lnTo>
                    <a:pt x="2599" y="65"/>
                  </a:lnTo>
                  <a:cubicBezTo>
                    <a:pt x="2563" y="22"/>
                    <a:pt x="2509" y="0"/>
                    <a:pt x="2453" y="0"/>
                  </a:cubicBez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44" name="Google Shape;17644;p87"/>
            <p:cNvSpPr/>
            <p:nvPr/>
          </p:nvSpPr>
          <p:spPr>
            <a:xfrm>
              <a:off x="5258330" y="2957951"/>
              <a:ext cx="128689" cy="26503"/>
            </a:xfrm>
            <a:custGeom>
              <a:avLst/>
              <a:gdLst/>
              <a:ahLst/>
              <a:cxnLst/>
              <a:rect l="l" t="t" r="r" b="b"/>
              <a:pathLst>
                <a:path w="4909" h="1011" extrusionOk="0">
                  <a:moveTo>
                    <a:pt x="997" y="0"/>
                  </a:moveTo>
                  <a:lnTo>
                    <a:pt x="1" y="1011"/>
                  </a:lnTo>
                  <a:lnTo>
                    <a:pt x="4909" y="1011"/>
                  </a:lnTo>
                  <a:lnTo>
                    <a:pt x="3913" y="0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45" name="Google Shape;17645;p87"/>
            <p:cNvSpPr/>
            <p:nvPr/>
          </p:nvSpPr>
          <p:spPr>
            <a:xfrm>
              <a:off x="5180000" y="2975358"/>
              <a:ext cx="278561" cy="260761"/>
            </a:xfrm>
            <a:custGeom>
              <a:avLst/>
              <a:gdLst/>
              <a:ahLst/>
              <a:cxnLst/>
              <a:rect l="l" t="t" r="r" b="b"/>
              <a:pathLst>
                <a:path w="10626" h="9947" extrusionOk="0">
                  <a:moveTo>
                    <a:pt x="217" y="0"/>
                  </a:moveTo>
                  <a:cubicBezTo>
                    <a:pt x="102" y="0"/>
                    <a:pt x="1" y="102"/>
                    <a:pt x="1" y="217"/>
                  </a:cubicBezTo>
                  <a:lnTo>
                    <a:pt x="1" y="9946"/>
                  </a:lnTo>
                  <a:lnTo>
                    <a:pt x="10625" y="9946"/>
                  </a:lnTo>
                  <a:lnTo>
                    <a:pt x="10625" y="217"/>
                  </a:lnTo>
                  <a:cubicBezTo>
                    <a:pt x="10625" y="102"/>
                    <a:pt x="10524" y="0"/>
                    <a:pt x="10409" y="0"/>
                  </a:cubicBezTo>
                  <a:close/>
                </a:path>
              </a:pathLst>
            </a:custGeom>
            <a:solidFill>
              <a:srgbClr val="F8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46" name="Google Shape;17646;p87"/>
            <p:cNvSpPr/>
            <p:nvPr/>
          </p:nvSpPr>
          <p:spPr>
            <a:xfrm>
              <a:off x="5438847" y="2975358"/>
              <a:ext cx="19714" cy="260761"/>
            </a:xfrm>
            <a:custGeom>
              <a:avLst/>
              <a:gdLst/>
              <a:ahLst/>
              <a:cxnLst/>
              <a:rect l="l" t="t" r="r" b="b"/>
              <a:pathLst>
                <a:path w="752" h="9947" extrusionOk="0">
                  <a:moveTo>
                    <a:pt x="1" y="0"/>
                  </a:moveTo>
                  <a:lnTo>
                    <a:pt x="1" y="9946"/>
                  </a:lnTo>
                  <a:lnTo>
                    <a:pt x="751" y="9946"/>
                  </a:lnTo>
                  <a:lnTo>
                    <a:pt x="751" y="217"/>
                  </a:lnTo>
                  <a:cubicBezTo>
                    <a:pt x="751" y="102"/>
                    <a:pt x="650" y="0"/>
                    <a:pt x="535" y="0"/>
                  </a:cubicBez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47" name="Google Shape;17647;p87"/>
            <p:cNvSpPr/>
            <p:nvPr/>
          </p:nvSpPr>
          <p:spPr>
            <a:xfrm>
              <a:off x="5180000" y="3062785"/>
              <a:ext cx="278561" cy="172967"/>
            </a:xfrm>
            <a:custGeom>
              <a:avLst/>
              <a:gdLst/>
              <a:ahLst/>
              <a:cxnLst/>
              <a:rect l="l" t="t" r="r" b="b"/>
              <a:pathLst>
                <a:path w="10626" h="6598" extrusionOk="0">
                  <a:moveTo>
                    <a:pt x="1" y="0"/>
                  </a:moveTo>
                  <a:lnTo>
                    <a:pt x="1" y="6597"/>
                  </a:lnTo>
                  <a:lnTo>
                    <a:pt x="10625" y="6597"/>
                  </a:lnTo>
                  <a:lnTo>
                    <a:pt x="10625" y="0"/>
                  </a:lnTo>
                  <a:lnTo>
                    <a:pt x="5313" y="379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48" name="Google Shape;17648;p87"/>
            <p:cNvSpPr/>
            <p:nvPr/>
          </p:nvSpPr>
          <p:spPr>
            <a:xfrm>
              <a:off x="5221262" y="3114192"/>
              <a:ext cx="196953" cy="10329"/>
            </a:xfrm>
            <a:custGeom>
              <a:avLst/>
              <a:gdLst/>
              <a:ahLst/>
              <a:cxnLst/>
              <a:rect l="l" t="t" r="r" b="b"/>
              <a:pathLst>
                <a:path w="7513" h="394" extrusionOk="0">
                  <a:moveTo>
                    <a:pt x="7259" y="1"/>
                  </a:moveTo>
                  <a:cubicBezTo>
                    <a:pt x="7250" y="1"/>
                    <a:pt x="7241" y="1"/>
                    <a:pt x="7232" y="2"/>
                  </a:cubicBezTo>
                  <a:lnTo>
                    <a:pt x="246" y="2"/>
                  </a:lnTo>
                  <a:cubicBezTo>
                    <a:pt x="0" y="17"/>
                    <a:pt x="0" y="378"/>
                    <a:pt x="246" y="392"/>
                  </a:cubicBezTo>
                  <a:lnTo>
                    <a:pt x="7232" y="392"/>
                  </a:lnTo>
                  <a:cubicBezTo>
                    <a:pt x="7241" y="393"/>
                    <a:pt x="7250" y="393"/>
                    <a:pt x="7259" y="393"/>
                  </a:cubicBezTo>
                  <a:cubicBezTo>
                    <a:pt x="7512" y="393"/>
                    <a:pt x="7512" y="1"/>
                    <a:pt x="7259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49" name="Google Shape;17649;p87"/>
            <p:cNvSpPr/>
            <p:nvPr/>
          </p:nvSpPr>
          <p:spPr>
            <a:xfrm>
              <a:off x="5254031" y="3136528"/>
              <a:ext cx="129581" cy="10696"/>
            </a:xfrm>
            <a:custGeom>
              <a:avLst/>
              <a:gdLst/>
              <a:ahLst/>
              <a:cxnLst/>
              <a:rect l="l" t="t" r="r" b="b"/>
              <a:pathLst>
                <a:path w="4943" h="408" extrusionOk="0">
                  <a:moveTo>
                    <a:pt x="255" y="1"/>
                  </a:moveTo>
                  <a:cubicBezTo>
                    <a:pt x="0" y="1"/>
                    <a:pt x="0" y="407"/>
                    <a:pt x="255" y="407"/>
                  </a:cubicBezTo>
                  <a:cubicBezTo>
                    <a:pt x="263" y="407"/>
                    <a:pt x="272" y="407"/>
                    <a:pt x="280" y="406"/>
                  </a:cubicBezTo>
                  <a:lnTo>
                    <a:pt x="4698" y="406"/>
                  </a:lnTo>
                  <a:cubicBezTo>
                    <a:pt x="4943" y="377"/>
                    <a:pt x="4943" y="31"/>
                    <a:pt x="4698" y="2"/>
                  </a:cubicBezTo>
                  <a:lnTo>
                    <a:pt x="280" y="2"/>
                  </a:lnTo>
                  <a:cubicBezTo>
                    <a:pt x="272" y="1"/>
                    <a:pt x="263" y="1"/>
                    <a:pt x="255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50" name="Google Shape;17650;p87"/>
            <p:cNvSpPr/>
            <p:nvPr/>
          </p:nvSpPr>
          <p:spPr>
            <a:xfrm>
              <a:off x="5284074" y="3159282"/>
              <a:ext cx="68893" cy="10617"/>
            </a:xfrm>
            <a:custGeom>
              <a:avLst/>
              <a:gdLst/>
              <a:ahLst/>
              <a:cxnLst/>
              <a:rect l="l" t="t" r="r" b="b"/>
              <a:pathLst>
                <a:path w="2628" h="405" extrusionOk="0">
                  <a:moveTo>
                    <a:pt x="246" y="0"/>
                  </a:moveTo>
                  <a:cubicBezTo>
                    <a:pt x="0" y="15"/>
                    <a:pt x="0" y="375"/>
                    <a:pt x="246" y="404"/>
                  </a:cubicBezTo>
                  <a:lnTo>
                    <a:pt x="2382" y="404"/>
                  </a:lnTo>
                  <a:cubicBezTo>
                    <a:pt x="2628" y="375"/>
                    <a:pt x="2628" y="15"/>
                    <a:pt x="2382" y="0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51" name="Google Shape;17651;p87"/>
            <p:cNvSpPr/>
            <p:nvPr/>
          </p:nvSpPr>
          <p:spPr>
            <a:xfrm>
              <a:off x="5156931" y="3073009"/>
              <a:ext cx="324699" cy="196796"/>
            </a:xfrm>
            <a:custGeom>
              <a:avLst/>
              <a:gdLst/>
              <a:ahLst/>
              <a:cxnLst/>
              <a:rect l="l" t="t" r="r" b="b"/>
              <a:pathLst>
                <a:path w="12386" h="7507" extrusionOk="0">
                  <a:moveTo>
                    <a:pt x="176" y="0"/>
                  </a:moveTo>
                  <a:cubicBezTo>
                    <a:pt x="85" y="0"/>
                    <a:pt x="0" y="67"/>
                    <a:pt x="0" y="173"/>
                  </a:cubicBezTo>
                  <a:lnTo>
                    <a:pt x="0" y="7304"/>
                  </a:lnTo>
                  <a:cubicBezTo>
                    <a:pt x="0" y="7420"/>
                    <a:pt x="101" y="7506"/>
                    <a:pt x="217" y="7506"/>
                  </a:cubicBezTo>
                  <a:lnTo>
                    <a:pt x="12169" y="7506"/>
                  </a:lnTo>
                  <a:cubicBezTo>
                    <a:pt x="12285" y="7506"/>
                    <a:pt x="12386" y="7420"/>
                    <a:pt x="12386" y="7304"/>
                  </a:cubicBezTo>
                  <a:lnTo>
                    <a:pt x="12386" y="173"/>
                  </a:lnTo>
                  <a:cubicBezTo>
                    <a:pt x="12375" y="76"/>
                    <a:pt x="12291" y="3"/>
                    <a:pt x="12201" y="3"/>
                  </a:cubicBezTo>
                  <a:cubicBezTo>
                    <a:pt x="12171" y="3"/>
                    <a:pt x="12140" y="11"/>
                    <a:pt x="12111" y="29"/>
                  </a:cubicBezTo>
                  <a:lnTo>
                    <a:pt x="11722" y="303"/>
                  </a:lnTo>
                  <a:lnTo>
                    <a:pt x="6294" y="4201"/>
                  </a:lnTo>
                  <a:cubicBezTo>
                    <a:pt x="6265" y="4222"/>
                    <a:pt x="6229" y="4233"/>
                    <a:pt x="6193" y="4233"/>
                  </a:cubicBezTo>
                  <a:cubicBezTo>
                    <a:pt x="6157" y="4233"/>
                    <a:pt x="6121" y="4222"/>
                    <a:pt x="6092" y="4201"/>
                  </a:cubicBezTo>
                  <a:lnTo>
                    <a:pt x="274" y="29"/>
                  </a:lnTo>
                  <a:cubicBezTo>
                    <a:pt x="243" y="9"/>
                    <a:pt x="209" y="0"/>
                    <a:pt x="176" y="0"/>
                  </a:cubicBez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52" name="Google Shape;17652;p87"/>
            <p:cNvSpPr/>
            <p:nvPr/>
          </p:nvSpPr>
          <p:spPr>
            <a:xfrm>
              <a:off x="5464197" y="3072694"/>
              <a:ext cx="17433" cy="197111"/>
            </a:xfrm>
            <a:custGeom>
              <a:avLst/>
              <a:gdLst/>
              <a:ahLst/>
              <a:cxnLst/>
              <a:rect l="l" t="t" r="r" b="b"/>
              <a:pathLst>
                <a:path w="665" h="7519" extrusionOk="0">
                  <a:moveTo>
                    <a:pt x="481" y="0"/>
                  </a:moveTo>
                  <a:cubicBezTo>
                    <a:pt x="450" y="0"/>
                    <a:pt x="419" y="8"/>
                    <a:pt x="390" y="26"/>
                  </a:cubicBezTo>
                  <a:lnTo>
                    <a:pt x="1" y="301"/>
                  </a:lnTo>
                  <a:lnTo>
                    <a:pt x="1" y="7518"/>
                  </a:lnTo>
                  <a:lnTo>
                    <a:pt x="448" y="7518"/>
                  </a:lnTo>
                  <a:cubicBezTo>
                    <a:pt x="564" y="7518"/>
                    <a:pt x="665" y="7432"/>
                    <a:pt x="665" y="7316"/>
                  </a:cubicBezTo>
                  <a:lnTo>
                    <a:pt x="665" y="185"/>
                  </a:lnTo>
                  <a:cubicBezTo>
                    <a:pt x="665" y="76"/>
                    <a:pt x="575" y="0"/>
                    <a:pt x="481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53" name="Google Shape;17653;p87"/>
            <p:cNvSpPr/>
            <p:nvPr/>
          </p:nvSpPr>
          <p:spPr>
            <a:xfrm>
              <a:off x="5217461" y="3013579"/>
              <a:ext cx="32585" cy="32952"/>
            </a:xfrm>
            <a:custGeom>
              <a:avLst/>
              <a:gdLst/>
              <a:ahLst/>
              <a:cxnLst/>
              <a:rect l="l" t="t" r="r" b="b"/>
              <a:pathLst>
                <a:path w="1243" h="1257" extrusionOk="0">
                  <a:moveTo>
                    <a:pt x="188" y="0"/>
                  </a:moveTo>
                  <a:cubicBezTo>
                    <a:pt x="87" y="0"/>
                    <a:pt x="1" y="87"/>
                    <a:pt x="1" y="203"/>
                  </a:cubicBezTo>
                  <a:lnTo>
                    <a:pt x="1" y="1054"/>
                  </a:lnTo>
                  <a:cubicBezTo>
                    <a:pt x="1" y="1155"/>
                    <a:pt x="87" y="1256"/>
                    <a:pt x="188" y="1256"/>
                  </a:cubicBezTo>
                  <a:lnTo>
                    <a:pt x="1040" y="1256"/>
                  </a:lnTo>
                  <a:cubicBezTo>
                    <a:pt x="1156" y="1256"/>
                    <a:pt x="1242" y="1155"/>
                    <a:pt x="1242" y="1054"/>
                  </a:cubicBezTo>
                  <a:lnTo>
                    <a:pt x="1242" y="203"/>
                  </a:lnTo>
                  <a:cubicBezTo>
                    <a:pt x="1242" y="87"/>
                    <a:pt x="1156" y="0"/>
                    <a:pt x="1040" y="0"/>
                  </a:cubicBezTo>
                  <a:close/>
                </a:path>
              </a:pathLst>
            </a:custGeom>
            <a:solidFill>
              <a:srgbClr val="96AB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54" name="Google Shape;17654;p87"/>
            <p:cNvSpPr/>
            <p:nvPr/>
          </p:nvSpPr>
          <p:spPr>
            <a:xfrm>
              <a:off x="5271595" y="3008258"/>
              <a:ext cx="36491" cy="10670"/>
            </a:xfrm>
            <a:custGeom>
              <a:avLst/>
              <a:gdLst/>
              <a:ahLst/>
              <a:cxnLst/>
              <a:rect l="l" t="t" r="r" b="b"/>
              <a:pathLst>
                <a:path w="1392" h="407" extrusionOk="0">
                  <a:moveTo>
                    <a:pt x="1137" y="0"/>
                  </a:moveTo>
                  <a:cubicBezTo>
                    <a:pt x="1129" y="0"/>
                    <a:pt x="1120" y="0"/>
                    <a:pt x="1112" y="1"/>
                  </a:cubicBezTo>
                  <a:lnTo>
                    <a:pt x="245" y="1"/>
                  </a:lnTo>
                  <a:cubicBezTo>
                    <a:pt x="0" y="30"/>
                    <a:pt x="0" y="391"/>
                    <a:pt x="245" y="406"/>
                  </a:cubicBezTo>
                  <a:lnTo>
                    <a:pt x="1112" y="406"/>
                  </a:lnTo>
                  <a:cubicBezTo>
                    <a:pt x="1120" y="406"/>
                    <a:pt x="1129" y="407"/>
                    <a:pt x="1137" y="407"/>
                  </a:cubicBezTo>
                  <a:cubicBezTo>
                    <a:pt x="1392" y="407"/>
                    <a:pt x="1392" y="0"/>
                    <a:pt x="1137" y="0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55" name="Google Shape;17655;p87"/>
            <p:cNvSpPr/>
            <p:nvPr/>
          </p:nvSpPr>
          <p:spPr>
            <a:xfrm>
              <a:off x="5270206" y="3036255"/>
              <a:ext cx="113406" cy="10670"/>
            </a:xfrm>
            <a:custGeom>
              <a:avLst/>
              <a:gdLst/>
              <a:ahLst/>
              <a:cxnLst/>
              <a:rect l="l" t="t" r="r" b="b"/>
              <a:pathLst>
                <a:path w="4326" h="407" extrusionOk="0">
                  <a:moveTo>
                    <a:pt x="271" y="0"/>
                  </a:moveTo>
                  <a:cubicBezTo>
                    <a:pt x="0" y="0"/>
                    <a:pt x="5" y="406"/>
                    <a:pt x="284" y="406"/>
                  </a:cubicBezTo>
                  <a:cubicBezTo>
                    <a:pt x="289" y="406"/>
                    <a:pt x="294" y="406"/>
                    <a:pt x="298" y="406"/>
                  </a:cubicBezTo>
                  <a:lnTo>
                    <a:pt x="4081" y="406"/>
                  </a:lnTo>
                  <a:cubicBezTo>
                    <a:pt x="4326" y="377"/>
                    <a:pt x="4326" y="16"/>
                    <a:pt x="4081" y="2"/>
                  </a:cubicBezTo>
                  <a:lnTo>
                    <a:pt x="298" y="2"/>
                  </a:lnTo>
                  <a:cubicBezTo>
                    <a:pt x="289" y="1"/>
                    <a:pt x="280" y="0"/>
                    <a:pt x="271" y="0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56" name="Google Shape;17656;p87"/>
            <p:cNvSpPr/>
            <p:nvPr/>
          </p:nvSpPr>
          <p:spPr>
            <a:xfrm>
              <a:off x="5223517" y="3080532"/>
              <a:ext cx="69915" cy="10670"/>
            </a:xfrm>
            <a:custGeom>
              <a:avLst/>
              <a:gdLst/>
              <a:ahLst/>
              <a:cxnLst/>
              <a:rect l="l" t="t" r="r" b="b"/>
              <a:pathLst>
                <a:path w="2667" h="407" extrusionOk="0">
                  <a:moveTo>
                    <a:pt x="2396" y="0"/>
                  </a:moveTo>
                  <a:cubicBezTo>
                    <a:pt x="2387" y="0"/>
                    <a:pt x="2378" y="1"/>
                    <a:pt x="2368" y="2"/>
                  </a:cubicBezTo>
                  <a:lnTo>
                    <a:pt x="246" y="2"/>
                  </a:lnTo>
                  <a:cubicBezTo>
                    <a:pt x="1" y="16"/>
                    <a:pt x="1" y="377"/>
                    <a:pt x="246" y="406"/>
                  </a:cubicBezTo>
                  <a:lnTo>
                    <a:pt x="2368" y="406"/>
                  </a:lnTo>
                  <a:cubicBezTo>
                    <a:pt x="2373" y="406"/>
                    <a:pt x="2378" y="406"/>
                    <a:pt x="2382" y="406"/>
                  </a:cubicBezTo>
                  <a:cubicBezTo>
                    <a:pt x="2662" y="406"/>
                    <a:pt x="2667" y="0"/>
                    <a:pt x="2396" y="0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57" name="Google Shape;17657;p87"/>
            <p:cNvSpPr/>
            <p:nvPr/>
          </p:nvSpPr>
          <p:spPr>
            <a:xfrm>
              <a:off x="5183251" y="3234152"/>
              <a:ext cx="56939" cy="10696"/>
            </a:xfrm>
            <a:custGeom>
              <a:avLst/>
              <a:gdLst/>
              <a:ahLst/>
              <a:cxnLst/>
              <a:rect l="l" t="t" r="r" b="b"/>
              <a:pathLst>
                <a:path w="2172" h="408" extrusionOk="0">
                  <a:moveTo>
                    <a:pt x="255" y="1"/>
                  </a:moveTo>
                  <a:cubicBezTo>
                    <a:pt x="1" y="1"/>
                    <a:pt x="1" y="408"/>
                    <a:pt x="255" y="408"/>
                  </a:cubicBezTo>
                  <a:cubicBezTo>
                    <a:pt x="264" y="408"/>
                    <a:pt x="272" y="407"/>
                    <a:pt x="281" y="406"/>
                  </a:cubicBezTo>
                  <a:lnTo>
                    <a:pt x="1927" y="406"/>
                  </a:lnTo>
                  <a:cubicBezTo>
                    <a:pt x="2172" y="378"/>
                    <a:pt x="2172" y="31"/>
                    <a:pt x="1927" y="2"/>
                  </a:cubicBezTo>
                  <a:lnTo>
                    <a:pt x="281" y="2"/>
                  </a:lnTo>
                  <a:cubicBezTo>
                    <a:pt x="272" y="1"/>
                    <a:pt x="264" y="1"/>
                    <a:pt x="255" y="1"/>
                  </a:cubicBezTo>
                  <a:close/>
                </a:path>
              </a:pathLst>
            </a:custGeom>
            <a:solidFill>
              <a:srgbClr val="F8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658" name="Google Shape;17658;p87"/>
          <p:cNvGrpSpPr/>
          <p:nvPr/>
        </p:nvGrpSpPr>
        <p:grpSpPr>
          <a:xfrm>
            <a:off x="6086331" y="2905337"/>
            <a:ext cx="364441" cy="364834"/>
            <a:chOff x="6086331" y="2905337"/>
            <a:chExt cx="364441" cy="364834"/>
          </a:xfrm>
        </p:grpSpPr>
        <p:sp>
          <p:nvSpPr>
            <p:cNvPr id="17659" name="Google Shape;17659;p87"/>
            <p:cNvSpPr/>
            <p:nvPr/>
          </p:nvSpPr>
          <p:spPr>
            <a:xfrm>
              <a:off x="6086331" y="2905337"/>
              <a:ext cx="277407" cy="277433"/>
            </a:xfrm>
            <a:custGeom>
              <a:avLst/>
              <a:gdLst/>
              <a:ahLst/>
              <a:cxnLst/>
              <a:rect l="l" t="t" r="r" b="b"/>
              <a:pathLst>
                <a:path w="10582" h="10583" extrusionOk="0">
                  <a:moveTo>
                    <a:pt x="4952" y="1"/>
                  </a:moveTo>
                  <a:cubicBezTo>
                    <a:pt x="4735" y="1"/>
                    <a:pt x="4533" y="160"/>
                    <a:pt x="4490" y="391"/>
                  </a:cubicBezTo>
                  <a:lnTo>
                    <a:pt x="4245" y="1589"/>
                  </a:lnTo>
                  <a:cubicBezTo>
                    <a:pt x="3956" y="1675"/>
                    <a:pt x="3667" y="1791"/>
                    <a:pt x="3407" y="1935"/>
                  </a:cubicBezTo>
                  <a:lnTo>
                    <a:pt x="2382" y="1257"/>
                  </a:lnTo>
                  <a:cubicBezTo>
                    <a:pt x="2303" y="1202"/>
                    <a:pt x="2210" y="1175"/>
                    <a:pt x="2117" y="1175"/>
                  </a:cubicBezTo>
                  <a:cubicBezTo>
                    <a:pt x="1992" y="1175"/>
                    <a:pt x="1867" y="1223"/>
                    <a:pt x="1776" y="1315"/>
                  </a:cubicBezTo>
                  <a:lnTo>
                    <a:pt x="1314" y="1791"/>
                  </a:lnTo>
                  <a:cubicBezTo>
                    <a:pt x="1155" y="1950"/>
                    <a:pt x="1127" y="2195"/>
                    <a:pt x="1256" y="2397"/>
                  </a:cubicBezTo>
                  <a:lnTo>
                    <a:pt x="1935" y="3408"/>
                  </a:lnTo>
                  <a:cubicBezTo>
                    <a:pt x="1776" y="3668"/>
                    <a:pt x="1661" y="3956"/>
                    <a:pt x="1589" y="4259"/>
                  </a:cubicBezTo>
                  <a:lnTo>
                    <a:pt x="376" y="4490"/>
                  </a:lnTo>
                  <a:cubicBezTo>
                    <a:pt x="159" y="4534"/>
                    <a:pt x="1" y="4736"/>
                    <a:pt x="1" y="4967"/>
                  </a:cubicBezTo>
                  <a:lnTo>
                    <a:pt x="1" y="5616"/>
                  </a:lnTo>
                  <a:cubicBezTo>
                    <a:pt x="1" y="5847"/>
                    <a:pt x="159" y="6049"/>
                    <a:pt x="376" y="6093"/>
                  </a:cubicBezTo>
                  <a:lnTo>
                    <a:pt x="1589" y="6338"/>
                  </a:lnTo>
                  <a:cubicBezTo>
                    <a:pt x="1661" y="6627"/>
                    <a:pt x="1776" y="6915"/>
                    <a:pt x="1935" y="7175"/>
                  </a:cubicBezTo>
                  <a:lnTo>
                    <a:pt x="1256" y="8200"/>
                  </a:lnTo>
                  <a:cubicBezTo>
                    <a:pt x="1127" y="8388"/>
                    <a:pt x="1155" y="8633"/>
                    <a:pt x="1314" y="8807"/>
                  </a:cubicBezTo>
                  <a:lnTo>
                    <a:pt x="1776" y="9268"/>
                  </a:lnTo>
                  <a:cubicBezTo>
                    <a:pt x="1867" y="9360"/>
                    <a:pt x="1992" y="9408"/>
                    <a:pt x="2117" y="9408"/>
                  </a:cubicBezTo>
                  <a:cubicBezTo>
                    <a:pt x="2210" y="9408"/>
                    <a:pt x="2303" y="9381"/>
                    <a:pt x="2382" y="9326"/>
                  </a:cubicBezTo>
                  <a:lnTo>
                    <a:pt x="3407" y="8648"/>
                  </a:lnTo>
                  <a:cubicBezTo>
                    <a:pt x="3667" y="8792"/>
                    <a:pt x="3956" y="8908"/>
                    <a:pt x="4245" y="8994"/>
                  </a:cubicBezTo>
                  <a:lnTo>
                    <a:pt x="4490" y="10192"/>
                  </a:lnTo>
                  <a:cubicBezTo>
                    <a:pt x="4533" y="10423"/>
                    <a:pt x="4735" y="10582"/>
                    <a:pt x="4952" y="10582"/>
                  </a:cubicBezTo>
                  <a:lnTo>
                    <a:pt x="5616" y="10582"/>
                  </a:lnTo>
                  <a:cubicBezTo>
                    <a:pt x="5847" y="10582"/>
                    <a:pt x="6035" y="10423"/>
                    <a:pt x="6078" y="10192"/>
                  </a:cubicBezTo>
                  <a:lnTo>
                    <a:pt x="6323" y="8994"/>
                  </a:lnTo>
                  <a:cubicBezTo>
                    <a:pt x="6612" y="8908"/>
                    <a:pt x="6901" y="8792"/>
                    <a:pt x="7175" y="8648"/>
                  </a:cubicBezTo>
                  <a:lnTo>
                    <a:pt x="8186" y="9326"/>
                  </a:lnTo>
                  <a:cubicBezTo>
                    <a:pt x="8265" y="9381"/>
                    <a:pt x="8358" y="9408"/>
                    <a:pt x="8451" y="9408"/>
                  </a:cubicBezTo>
                  <a:cubicBezTo>
                    <a:pt x="8576" y="9408"/>
                    <a:pt x="8701" y="9360"/>
                    <a:pt x="8792" y="9268"/>
                  </a:cubicBezTo>
                  <a:lnTo>
                    <a:pt x="9254" y="8807"/>
                  </a:lnTo>
                  <a:cubicBezTo>
                    <a:pt x="9413" y="8633"/>
                    <a:pt x="9441" y="8388"/>
                    <a:pt x="9311" y="8200"/>
                  </a:cubicBezTo>
                  <a:lnTo>
                    <a:pt x="8633" y="7175"/>
                  </a:lnTo>
                  <a:cubicBezTo>
                    <a:pt x="8792" y="6915"/>
                    <a:pt x="8907" y="6627"/>
                    <a:pt x="8994" y="6338"/>
                  </a:cubicBezTo>
                  <a:lnTo>
                    <a:pt x="10192" y="6093"/>
                  </a:lnTo>
                  <a:cubicBezTo>
                    <a:pt x="10409" y="6049"/>
                    <a:pt x="10567" y="5847"/>
                    <a:pt x="10582" y="5616"/>
                  </a:cubicBezTo>
                  <a:lnTo>
                    <a:pt x="10582" y="4967"/>
                  </a:lnTo>
                  <a:cubicBezTo>
                    <a:pt x="10567" y="4736"/>
                    <a:pt x="10409" y="4534"/>
                    <a:pt x="10192" y="4490"/>
                  </a:cubicBezTo>
                  <a:lnTo>
                    <a:pt x="8994" y="4259"/>
                  </a:lnTo>
                  <a:cubicBezTo>
                    <a:pt x="8907" y="3956"/>
                    <a:pt x="8792" y="3682"/>
                    <a:pt x="8647" y="3408"/>
                  </a:cubicBezTo>
                  <a:lnTo>
                    <a:pt x="9311" y="2397"/>
                  </a:lnTo>
                  <a:cubicBezTo>
                    <a:pt x="9441" y="2195"/>
                    <a:pt x="9413" y="1950"/>
                    <a:pt x="9254" y="1791"/>
                  </a:cubicBezTo>
                  <a:lnTo>
                    <a:pt x="8792" y="1315"/>
                  </a:lnTo>
                  <a:cubicBezTo>
                    <a:pt x="8701" y="1223"/>
                    <a:pt x="8576" y="1175"/>
                    <a:pt x="8451" y="1175"/>
                  </a:cubicBezTo>
                  <a:cubicBezTo>
                    <a:pt x="8358" y="1175"/>
                    <a:pt x="8265" y="1202"/>
                    <a:pt x="8186" y="1257"/>
                  </a:cubicBezTo>
                  <a:lnTo>
                    <a:pt x="7175" y="1935"/>
                  </a:lnTo>
                  <a:cubicBezTo>
                    <a:pt x="6901" y="1791"/>
                    <a:pt x="6612" y="1675"/>
                    <a:pt x="6323" y="1589"/>
                  </a:cubicBezTo>
                  <a:lnTo>
                    <a:pt x="6078" y="391"/>
                  </a:lnTo>
                  <a:cubicBezTo>
                    <a:pt x="6035" y="160"/>
                    <a:pt x="5847" y="1"/>
                    <a:pt x="5616" y="1"/>
                  </a:cubicBezTo>
                  <a:close/>
                </a:path>
              </a:pathLst>
            </a:custGeom>
            <a:solidFill>
              <a:srgbClr val="C2CE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60" name="Google Shape;17660;p87"/>
            <p:cNvSpPr/>
            <p:nvPr/>
          </p:nvSpPr>
          <p:spPr>
            <a:xfrm>
              <a:off x="6143480" y="2983301"/>
              <a:ext cx="142321" cy="121821"/>
            </a:xfrm>
            <a:custGeom>
              <a:avLst/>
              <a:gdLst/>
              <a:ahLst/>
              <a:cxnLst/>
              <a:rect l="l" t="t" r="r" b="b"/>
              <a:pathLst>
                <a:path w="5429" h="4647" extrusionOk="0">
                  <a:moveTo>
                    <a:pt x="3104" y="1"/>
                  </a:moveTo>
                  <a:cubicBezTo>
                    <a:pt x="1040" y="1"/>
                    <a:pt x="0" y="2498"/>
                    <a:pt x="1458" y="3956"/>
                  </a:cubicBezTo>
                  <a:cubicBezTo>
                    <a:pt x="1931" y="4433"/>
                    <a:pt x="2515" y="4647"/>
                    <a:pt x="3087" y="4647"/>
                  </a:cubicBezTo>
                  <a:cubicBezTo>
                    <a:pt x="4281" y="4647"/>
                    <a:pt x="5428" y="3720"/>
                    <a:pt x="5428" y="2325"/>
                  </a:cubicBezTo>
                  <a:cubicBezTo>
                    <a:pt x="5428" y="1040"/>
                    <a:pt x="4389" y="1"/>
                    <a:pt x="3104" y="1"/>
                  </a:cubicBezTo>
                  <a:close/>
                </a:path>
              </a:pathLst>
            </a:custGeom>
            <a:solidFill>
              <a:srgbClr val="EB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61" name="Google Shape;17661;p87"/>
            <p:cNvSpPr/>
            <p:nvPr/>
          </p:nvSpPr>
          <p:spPr>
            <a:xfrm>
              <a:off x="6184349" y="3013946"/>
              <a:ext cx="70781" cy="60557"/>
            </a:xfrm>
            <a:custGeom>
              <a:avLst/>
              <a:gdLst/>
              <a:ahLst/>
              <a:cxnLst/>
              <a:rect l="l" t="t" r="r" b="b"/>
              <a:pathLst>
                <a:path w="2700" h="2310" extrusionOk="0">
                  <a:moveTo>
                    <a:pt x="1545" y="1"/>
                  </a:moveTo>
                  <a:cubicBezTo>
                    <a:pt x="520" y="1"/>
                    <a:pt x="0" y="1242"/>
                    <a:pt x="722" y="1964"/>
                  </a:cubicBezTo>
                  <a:cubicBezTo>
                    <a:pt x="961" y="2203"/>
                    <a:pt x="1253" y="2310"/>
                    <a:pt x="1539" y="2310"/>
                  </a:cubicBezTo>
                  <a:cubicBezTo>
                    <a:pt x="2134" y="2310"/>
                    <a:pt x="2700" y="1848"/>
                    <a:pt x="2700" y="1156"/>
                  </a:cubicBezTo>
                  <a:cubicBezTo>
                    <a:pt x="2700" y="506"/>
                    <a:pt x="2180" y="1"/>
                    <a:pt x="1545" y="1"/>
                  </a:cubicBezTo>
                  <a:close/>
                </a:path>
              </a:pathLst>
            </a:custGeom>
            <a:solidFill>
              <a:srgbClr val="6D81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62" name="Google Shape;17662;p87"/>
            <p:cNvSpPr/>
            <p:nvPr/>
          </p:nvSpPr>
          <p:spPr>
            <a:xfrm>
              <a:off x="6268368" y="3087374"/>
              <a:ext cx="182404" cy="182797"/>
            </a:xfrm>
            <a:custGeom>
              <a:avLst/>
              <a:gdLst/>
              <a:ahLst/>
              <a:cxnLst/>
              <a:rect l="l" t="t" r="r" b="b"/>
              <a:pathLst>
                <a:path w="6958" h="6973" extrusionOk="0">
                  <a:moveTo>
                    <a:pt x="3262" y="0"/>
                  </a:moveTo>
                  <a:cubicBezTo>
                    <a:pt x="3118" y="0"/>
                    <a:pt x="2988" y="116"/>
                    <a:pt x="2945" y="260"/>
                  </a:cubicBezTo>
                  <a:lnTo>
                    <a:pt x="2801" y="1054"/>
                  </a:lnTo>
                  <a:cubicBezTo>
                    <a:pt x="2598" y="1097"/>
                    <a:pt x="2411" y="1184"/>
                    <a:pt x="2238" y="1285"/>
                  </a:cubicBezTo>
                  <a:lnTo>
                    <a:pt x="1574" y="838"/>
                  </a:lnTo>
                  <a:cubicBezTo>
                    <a:pt x="1518" y="800"/>
                    <a:pt x="1454" y="782"/>
                    <a:pt x="1392" y="782"/>
                  </a:cubicBezTo>
                  <a:cubicBezTo>
                    <a:pt x="1308" y="782"/>
                    <a:pt x="1227" y="815"/>
                    <a:pt x="1169" y="881"/>
                  </a:cubicBezTo>
                  <a:lnTo>
                    <a:pt x="866" y="1184"/>
                  </a:lnTo>
                  <a:cubicBezTo>
                    <a:pt x="765" y="1285"/>
                    <a:pt x="736" y="1458"/>
                    <a:pt x="823" y="1574"/>
                  </a:cubicBezTo>
                  <a:lnTo>
                    <a:pt x="1270" y="2252"/>
                  </a:lnTo>
                  <a:cubicBezTo>
                    <a:pt x="1169" y="2426"/>
                    <a:pt x="1097" y="2613"/>
                    <a:pt x="1039" y="2801"/>
                  </a:cubicBezTo>
                  <a:lnTo>
                    <a:pt x="260" y="2960"/>
                  </a:lnTo>
                  <a:cubicBezTo>
                    <a:pt x="101" y="2988"/>
                    <a:pt x="0" y="3118"/>
                    <a:pt x="0" y="3277"/>
                  </a:cubicBezTo>
                  <a:lnTo>
                    <a:pt x="0" y="3710"/>
                  </a:lnTo>
                  <a:cubicBezTo>
                    <a:pt x="0" y="3855"/>
                    <a:pt x="101" y="3985"/>
                    <a:pt x="260" y="4013"/>
                  </a:cubicBezTo>
                  <a:lnTo>
                    <a:pt x="1039" y="4172"/>
                  </a:lnTo>
                  <a:cubicBezTo>
                    <a:pt x="1097" y="4360"/>
                    <a:pt x="1169" y="4548"/>
                    <a:pt x="1270" y="4735"/>
                  </a:cubicBezTo>
                  <a:lnTo>
                    <a:pt x="823" y="5399"/>
                  </a:lnTo>
                  <a:cubicBezTo>
                    <a:pt x="751" y="5529"/>
                    <a:pt x="765" y="5688"/>
                    <a:pt x="866" y="5803"/>
                  </a:cubicBezTo>
                  <a:lnTo>
                    <a:pt x="1169" y="6107"/>
                  </a:lnTo>
                  <a:cubicBezTo>
                    <a:pt x="1234" y="6163"/>
                    <a:pt x="1312" y="6192"/>
                    <a:pt x="1390" y="6192"/>
                  </a:cubicBezTo>
                  <a:cubicBezTo>
                    <a:pt x="1453" y="6192"/>
                    <a:pt x="1516" y="6174"/>
                    <a:pt x="1574" y="6135"/>
                  </a:cubicBezTo>
                  <a:lnTo>
                    <a:pt x="2238" y="5702"/>
                  </a:lnTo>
                  <a:cubicBezTo>
                    <a:pt x="2411" y="5789"/>
                    <a:pt x="2598" y="5876"/>
                    <a:pt x="2801" y="5919"/>
                  </a:cubicBezTo>
                  <a:lnTo>
                    <a:pt x="2959" y="6713"/>
                  </a:lnTo>
                  <a:cubicBezTo>
                    <a:pt x="2988" y="6857"/>
                    <a:pt x="3118" y="6973"/>
                    <a:pt x="3262" y="6973"/>
                  </a:cubicBezTo>
                  <a:lnTo>
                    <a:pt x="3696" y="6973"/>
                  </a:lnTo>
                  <a:cubicBezTo>
                    <a:pt x="3840" y="6973"/>
                    <a:pt x="3970" y="6857"/>
                    <a:pt x="3999" y="6713"/>
                  </a:cubicBezTo>
                  <a:lnTo>
                    <a:pt x="4157" y="5919"/>
                  </a:lnTo>
                  <a:cubicBezTo>
                    <a:pt x="4360" y="5876"/>
                    <a:pt x="4547" y="5789"/>
                    <a:pt x="4720" y="5702"/>
                  </a:cubicBezTo>
                  <a:lnTo>
                    <a:pt x="5384" y="6135"/>
                  </a:lnTo>
                  <a:cubicBezTo>
                    <a:pt x="5442" y="6174"/>
                    <a:pt x="5505" y="6192"/>
                    <a:pt x="5568" y="6192"/>
                  </a:cubicBezTo>
                  <a:cubicBezTo>
                    <a:pt x="5646" y="6192"/>
                    <a:pt x="5724" y="6163"/>
                    <a:pt x="5789" y="6107"/>
                  </a:cubicBezTo>
                  <a:lnTo>
                    <a:pt x="6092" y="5803"/>
                  </a:lnTo>
                  <a:cubicBezTo>
                    <a:pt x="6193" y="5688"/>
                    <a:pt x="6207" y="5529"/>
                    <a:pt x="6135" y="5399"/>
                  </a:cubicBezTo>
                  <a:lnTo>
                    <a:pt x="5688" y="4735"/>
                  </a:lnTo>
                  <a:cubicBezTo>
                    <a:pt x="5789" y="4548"/>
                    <a:pt x="5861" y="4360"/>
                    <a:pt x="5919" y="4172"/>
                  </a:cubicBezTo>
                  <a:lnTo>
                    <a:pt x="6698" y="4013"/>
                  </a:lnTo>
                  <a:cubicBezTo>
                    <a:pt x="6857" y="3985"/>
                    <a:pt x="6958" y="3855"/>
                    <a:pt x="6958" y="3710"/>
                  </a:cubicBezTo>
                  <a:lnTo>
                    <a:pt x="6958" y="3277"/>
                  </a:lnTo>
                  <a:cubicBezTo>
                    <a:pt x="6958" y="3118"/>
                    <a:pt x="6857" y="2988"/>
                    <a:pt x="6698" y="2960"/>
                  </a:cubicBezTo>
                  <a:lnTo>
                    <a:pt x="5919" y="2801"/>
                  </a:lnTo>
                  <a:cubicBezTo>
                    <a:pt x="5861" y="2613"/>
                    <a:pt x="5774" y="2426"/>
                    <a:pt x="5688" y="2252"/>
                  </a:cubicBezTo>
                  <a:lnTo>
                    <a:pt x="6135" y="1574"/>
                  </a:lnTo>
                  <a:cubicBezTo>
                    <a:pt x="6207" y="1458"/>
                    <a:pt x="6193" y="1285"/>
                    <a:pt x="6092" y="1184"/>
                  </a:cubicBezTo>
                  <a:lnTo>
                    <a:pt x="5789" y="881"/>
                  </a:lnTo>
                  <a:cubicBezTo>
                    <a:pt x="5723" y="815"/>
                    <a:pt x="5643" y="782"/>
                    <a:pt x="5562" y="782"/>
                  </a:cubicBezTo>
                  <a:cubicBezTo>
                    <a:pt x="5501" y="782"/>
                    <a:pt x="5440" y="800"/>
                    <a:pt x="5384" y="838"/>
                  </a:cubicBezTo>
                  <a:lnTo>
                    <a:pt x="4720" y="1285"/>
                  </a:lnTo>
                  <a:cubicBezTo>
                    <a:pt x="4533" y="1184"/>
                    <a:pt x="4360" y="1097"/>
                    <a:pt x="4157" y="1054"/>
                  </a:cubicBezTo>
                  <a:lnTo>
                    <a:pt x="3999" y="260"/>
                  </a:lnTo>
                  <a:cubicBezTo>
                    <a:pt x="3970" y="116"/>
                    <a:pt x="3840" y="0"/>
                    <a:pt x="3696" y="0"/>
                  </a:cubicBezTo>
                  <a:close/>
                </a:path>
              </a:pathLst>
            </a:custGeom>
            <a:solidFill>
              <a:srgbClr val="95AB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63" name="Google Shape;17663;p87"/>
            <p:cNvSpPr/>
            <p:nvPr/>
          </p:nvSpPr>
          <p:spPr>
            <a:xfrm>
              <a:off x="6298620" y="3133172"/>
              <a:ext cx="106747" cy="91412"/>
            </a:xfrm>
            <a:custGeom>
              <a:avLst/>
              <a:gdLst/>
              <a:ahLst/>
              <a:cxnLst/>
              <a:rect l="l" t="t" r="r" b="b"/>
              <a:pathLst>
                <a:path w="4072" h="3487" extrusionOk="0">
                  <a:moveTo>
                    <a:pt x="2325" y="0"/>
                  </a:moveTo>
                  <a:cubicBezTo>
                    <a:pt x="780" y="0"/>
                    <a:pt x="1" y="1877"/>
                    <a:pt x="1098" y="2974"/>
                  </a:cubicBezTo>
                  <a:cubicBezTo>
                    <a:pt x="1453" y="3328"/>
                    <a:pt x="1889" y="3487"/>
                    <a:pt x="2317" y="3487"/>
                  </a:cubicBezTo>
                  <a:cubicBezTo>
                    <a:pt x="3212" y="3487"/>
                    <a:pt x="4072" y="2792"/>
                    <a:pt x="4072" y="1747"/>
                  </a:cubicBezTo>
                  <a:cubicBezTo>
                    <a:pt x="4057" y="780"/>
                    <a:pt x="3292" y="0"/>
                    <a:pt x="2325" y="0"/>
                  </a:cubicBezTo>
                  <a:close/>
                </a:path>
              </a:pathLst>
            </a:custGeom>
            <a:solidFill>
              <a:srgbClr val="E4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64" name="Google Shape;17664;p87"/>
            <p:cNvSpPr/>
            <p:nvPr/>
          </p:nvSpPr>
          <p:spPr>
            <a:xfrm>
              <a:off x="6322843" y="3151706"/>
              <a:ext cx="63991" cy="54527"/>
            </a:xfrm>
            <a:custGeom>
              <a:avLst/>
              <a:gdLst/>
              <a:ahLst/>
              <a:cxnLst/>
              <a:rect l="l" t="t" r="r" b="b"/>
              <a:pathLst>
                <a:path w="2441" h="2080" extrusionOk="0">
                  <a:moveTo>
                    <a:pt x="1401" y="0"/>
                  </a:moveTo>
                  <a:cubicBezTo>
                    <a:pt x="477" y="0"/>
                    <a:pt x="1" y="1112"/>
                    <a:pt x="665" y="1776"/>
                  </a:cubicBezTo>
                  <a:cubicBezTo>
                    <a:pt x="874" y="1985"/>
                    <a:pt x="1134" y="2079"/>
                    <a:pt x="1388" y="2079"/>
                  </a:cubicBezTo>
                  <a:cubicBezTo>
                    <a:pt x="1924" y="2079"/>
                    <a:pt x="2440" y="1666"/>
                    <a:pt x="2440" y="1040"/>
                  </a:cubicBezTo>
                  <a:cubicBezTo>
                    <a:pt x="2440" y="462"/>
                    <a:pt x="1978" y="0"/>
                    <a:pt x="1401" y="0"/>
                  </a:cubicBezTo>
                  <a:close/>
                </a:path>
              </a:pathLst>
            </a:custGeom>
            <a:solidFill>
              <a:srgbClr val="95AB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665" name="Google Shape;17665;p87"/>
          <p:cNvGrpSpPr/>
          <p:nvPr/>
        </p:nvGrpSpPr>
        <p:grpSpPr>
          <a:xfrm>
            <a:off x="6554059" y="2907251"/>
            <a:ext cx="377706" cy="377680"/>
            <a:chOff x="6554059" y="2907251"/>
            <a:chExt cx="377706" cy="377680"/>
          </a:xfrm>
        </p:grpSpPr>
        <p:sp>
          <p:nvSpPr>
            <p:cNvPr id="17666" name="Google Shape;17666;p87"/>
            <p:cNvSpPr/>
            <p:nvPr/>
          </p:nvSpPr>
          <p:spPr>
            <a:xfrm>
              <a:off x="6635064" y="2907251"/>
              <a:ext cx="215723" cy="377680"/>
            </a:xfrm>
            <a:custGeom>
              <a:avLst/>
              <a:gdLst/>
              <a:ahLst/>
              <a:cxnLst/>
              <a:rect l="l" t="t" r="r" b="b"/>
              <a:pathLst>
                <a:path w="8229" h="14407" extrusionOk="0">
                  <a:moveTo>
                    <a:pt x="866" y="0"/>
                  </a:moveTo>
                  <a:cubicBezTo>
                    <a:pt x="390" y="0"/>
                    <a:pt x="0" y="390"/>
                    <a:pt x="0" y="881"/>
                  </a:cubicBezTo>
                  <a:lnTo>
                    <a:pt x="0" y="13541"/>
                  </a:lnTo>
                  <a:cubicBezTo>
                    <a:pt x="0" y="14017"/>
                    <a:pt x="390" y="14407"/>
                    <a:pt x="866" y="14407"/>
                  </a:cubicBezTo>
                  <a:lnTo>
                    <a:pt x="7362" y="14407"/>
                  </a:lnTo>
                  <a:cubicBezTo>
                    <a:pt x="7838" y="14407"/>
                    <a:pt x="8228" y="14017"/>
                    <a:pt x="8228" y="13541"/>
                  </a:cubicBezTo>
                  <a:lnTo>
                    <a:pt x="8228" y="881"/>
                  </a:lnTo>
                  <a:cubicBezTo>
                    <a:pt x="8228" y="390"/>
                    <a:pt x="7838" y="0"/>
                    <a:pt x="7362" y="0"/>
                  </a:cubicBezTo>
                  <a:close/>
                </a:path>
              </a:pathLst>
            </a:custGeom>
            <a:solidFill>
              <a:srgbClr val="E7E9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67" name="Google Shape;17667;p87"/>
            <p:cNvSpPr/>
            <p:nvPr/>
          </p:nvSpPr>
          <p:spPr>
            <a:xfrm>
              <a:off x="6805330" y="2907251"/>
              <a:ext cx="45457" cy="377680"/>
            </a:xfrm>
            <a:custGeom>
              <a:avLst/>
              <a:gdLst/>
              <a:ahLst/>
              <a:cxnLst/>
              <a:rect l="l" t="t" r="r" b="b"/>
              <a:pathLst>
                <a:path w="1734" h="14407" extrusionOk="0">
                  <a:moveTo>
                    <a:pt x="1" y="0"/>
                  </a:moveTo>
                  <a:cubicBezTo>
                    <a:pt x="477" y="0"/>
                    <a:pt x="867" y="390"/>
                    <a:pt x="867" y="881"/>
                  </a:cubicBezTo>
                  <a:lnTo>
                    <a:pt x="867" y="13541"/>
                  </a:lnTo>
                  <a:cubicBezTo>
                    <a:pt x="867" y="14017"/>
                    <a:pt x="477" y="14407"/>
                    <a:pt x="1" y="14407"/>
                  </a:cubicBezTo>
                  <a:lnTo>
                    <a:pt x="867" y="14407"/>
                  </a:lnTo>
                  <a:cubicBezTo>
                    <a:pt x="1343" y="14407"/>
                    <a:pt x="1733" y="14017"/>
                    <a:pt x="1733" y="13541"/>
                  </a:cubicBezTo>
                  <a:lnTo>
                    <a:pt x="1733" y="881"/>
                  </a:lnTo>
                  <a:cubicBezTo>
                    <a:pt x="1733" y="390"/>
                    <a:pt x="1343" y="0"/>
                    <a:pt x="867" y="0"/>
                  </a:cubicBezTo>
                  <a:close/>
                </a:path>
              </a:pathLst>
            </a:custGeom>
            <a:solidFill>
              <a:srgbClr val="CCD2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68" name="Google Shape;17668;p87"/>
            <p:cNvSpPr/>
            <p:nvPr/>
          </p:nvSpPr>
          <p:spPr>
            <a:xfrm>
              <a:off x="6635064" y="3227389"/>
              <a:ext cx="215723" cy="22728"/>
            </a:xfrm>
            <a:custGeom>
              <a:avLst/>
              <a:gdLst/>
              <a:ahLst/>
              <a:cxnLst/>
              <a:rect l="l" t="t" r="r" b="b"/>
              <a:pathLst>
                <a:path w="8229" h="867" extrusionOk="0">
                  <a:moveTo>
                    <a:pt x="0" y="0"/>
                  </a:moveTo>
                  <a:lnTo>
                    <a:pt x="0" y="867"/>
                  </a:lnTo>
                  <a:lnTo>
                    <a:pt x="8228" y="867"/>
                  </a:lnTo>
                  <a:lnTo>
                    <a:pt x="8228" y="0"/>
                  </a:lnTo>
                  <a:close/>
                </a:path>
              </a:pathLst>
            </a:custGeom>
            <a:solidFill>
              <a:srgbClr val="91A2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69" name="Google Shape;17669;p87"/>
            <p:cNvSpPr/>
            <p:nvPr/>
          </p:nvSpPr>
          <p:spPr>
            <a:xfrm>
              <a:off x="6828058" y="3227389"/>
              <a:ext cx="22728" cy="22728"/>
            </a:xfrm>
            <a:custGeom>
              <a:avLst/>
              <a:gdLst/>
              <a:ahLst/>
              <a:cxnLst/>
              <a:rect l="l" t="t" r="r" b="b"/>
              <a:pathLst>
                <a:path w="867" h="867" extrusionOk="0">
                  <a:moveTo>
                    <a:pt x="0" y="0"/>
                  </a:moveTo>
                  <a:lnTo>
                    <a:pt x="0" y="867"/>
                  </a:lnTo>
                  <a:lnTo>
                    <a:pt x="866" y="867"/>
                  </a:lnTo>
                  <a:lnTo>
                    <a:pt x="866" y="0"/>
                  </a:ln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70" name="Google Shape;17670;p87"/>
            <p:cNvSpPr/>
            <p:nvPr/>
          </p:nvSpPr>
          <p:spPr>
            <a:xfrm>
              <a:off x="6635064" y="3250091"/>
              <a:ext cx="215723" cy="34840"/>
            </a:xfrm>
            <a:custGeom>
              <a:avLst/>
              <a:gdLst/>
              <a:ahLst/>
              <a:cxnLst/>
              <a:rect l="l" t="t" r="r" b="b"/>
              <a:pathLst>
                <a:path w="8229" h="1329" extrusionOk="0">
                  <a:moveTo>
                    <a:pt x="0" y="1"/>
                  </a:moveTo>
                  <a:lnTo>
                    <a:pt x="0" y="463"/>
                  </a:lnTo>
                  <a:cubicBezTo>
                    <a:pt x="0" y="939"/>
                    <a:pt x="390" y="1329"/>
                    <a:pt x="866" y="1329"/>
                  </a:cubicBezTo>
                  <a:lnTo>
                    <a:pt x="7362" y="1329"/>
                  </a:lnTo>
                  <a:cubicBezTo>
                    <a:pt x="7838" y="1329"/>
                    <a:pt x="8228" y="939"/>
                    <a:pt x="8228" y="463"/>
                  </a:cubicBezTo>
                  <a:lnTo>
                    <a:pt x="8228" y="1"/>
                  </a:lnTo>
                  <a:close/>
                </a:path>
              </a:pathLst>
            </a:custGeom>
            <a:solidFill>
              <a:srgbClr val="5E74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71" name="Google Shape;17671;p87"/>
            <p:cNvSpPr/>
            <p:nvPr/>
          </p:nvSpPr>
          <p:spPr>
            <a:xfrm>
              <a:off x="6805330" y="3250091"/>
              <a:ext cx="45457" cy="34840"/>
            </a:xfrm>
            <a:custGeom>
              <a:avLst/>
              <a:gdLst/>
              <a:ahLst/>
              <a:cxnLst/>
              <a:rect l="l" t="t" r="r" b="b"/>
              <a:pathLst>
                <a:path w="1734" h="1329" extrusionOk="0">
                  <a:moveTo>
                    <a:pt x="867" y="1"/>
                  </a:moveTo>
                  <a:lnTo>
                    <a:pt x="867" y="463"/>
                  </a:lnTo>
                  <a:cubicBezTo>
                    <a:pt x="867" y="939"/>
                    <a:pt x="477" y="1329"/>
                    <a:pt x="1" y="1329"/>
                  </a:cubicBezTo>
                  <a:lnTo>
                    <a:pt x="867" y="1329"/>
                  </a:lnTo>
                  <a:cubicBezTo>
                    <a:pt x="1343" y="1329"/>
                    <a:pt x="1733" y="939"/>
                    <a:pt x="1733" y="463"/>
                  </a:cubicBezTo>
                  <a:lnTo>
                    <a:pt x="1733" y="1"/>
                  </a:lnTo>
                  <a:close/>
                </a:path>
              </a:pathLst>
            </a:custGeom>
            <a:solidFill>
              <a:srgbClr val="556C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72" name="Google Shape;17672;p87"/>
            <p:cNvSpPr/>
            <p:nvPr/>
          </p:nvSpPr>
          <p:spPr>
            <a:xfrm>
              <a:off x="6635064" y="2907251"/>
              <a:ext cx="216090" cy="35207"/>
            </a:xfrm>
            <a:custGeom>
              <a:avLst/>
              <a:gdLst/>
              <a:ahLst/>
              <a:cxnLst/>
              <a:rect l="l" t="t" r="r" b="b"/>
              <a:pathLst>
                <a:path w="8243" h="1343" extrusionOk="0">
                  <a:moveTo>
                    <a:pt x="866" y="0"/>
                  </a:moveTo>
                  <a:cubicBezTo>
                    <a:pt x="390" y="15"/>
                    <a:pt x="0" y="390"/>
                    <a:pt x="0" y="881"/>
                  </a:cubicBezTo>
                  <a:lnTo>
                    <a:pt x="0" y="1343"/>
                  </a:lnTo>
                  <a:lnTo>
                    <a:pt x="8243" y="1343"/>
                  </a:lnTo>
                  <a:lnTo>
                    <a:pt x="8243" y="881"/>
                  </a:lnTo>
                  <a:cubicBezTo>
                    <a:pt x="8243" y="390"/>
                    <a:pt x="7853" y="0"/>
                    <a:pt x="7362" y="0"/>
                  </a:cubicBezTo>
                  <a:close/>
                </a:path>
              </a:pathLst>
            </a:custGeom>
            <a:solidFill>
              <a:srgbClr val="5E74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73" name="Google Shape;17673;p87"/>
            <p:cNvSpPr/>
            <p:nvPr/>
          </p:nvSpPr>
          <p:spPr>
            <a:xfrm>
              <a:off x="6805330" y="2907251"/>
              <a:ext cx="45457" cy="35207"/>
            </a:xfrm>
            <a:custGeom>
              <a:avLst/>
              <a:gdLst/>
              <a:ahLst/>
              <a:cxnLst/>
              <a:rect l="l" t="t" r="r" b="b"/>
              <a:pathLst>
                <a:path w="1734" h="1343" extrusionOk="0">
                  <a:moveTo>
                    <a:pt x="1" y="0"/>
                  </a:moveTo>
                  <a:cubicBezTo>
                    <a:pt x="477" y="0"/>
                    <a:pt x="867" y="390"/>
                    <a:pt x="867" y="881"/>
                  </a:cubicBezTo>
                  <a:lnTo>
                    <a:pt x="867" y="1343"/>
                  </a:lnTo>
                  <a:lnTo>
                    <a:pt x="1733" y="1343"/>
                  </a:lnTo>
                  <a:lnTo>
                    <a:pt x="1733" y="881"/>
                  </a:lnTo>
                  <a:cubicBezTo>
                    <a:pt x="1733" y="390"/>
                    <a:pt x="1343" y="0"/>
                    <a:pt x="867" y="0"/>
                  </a:cubicBezTo>
                  <a:close/>
                </a:path>
              </a:pathLst>
            </a:custGeom>
            <a:solidFill>
              <a:srgbClr val="556C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74" name="Google Shape;17674;p87"/>
            <p:cNvSpPr/>
            <p:nvPr/>
          </p:nvSpPr>
          <p:spPr>
            <a:xfrm>
              <a:off x="6720577" y="3262202"/>
              <a:ext cx="45064" cy="11010"/>
            </a:xfrm>
            <a:custGeom>
              <a:avLst/>
              <a:gdLst/>
              <a:ahLst/>
              <a:cxnLst/>
              <a:rect l="l" t="t" r="r" b="b"/>
              <a:pathLst>
                <a:path w="1719" h="420" extrusionOk="0">
                  <a:moveTo>
                    <a:pt x="1444" y="0"/>
                  </a:moveTo>
                  <a:cubicBezTo>
                    <a:pt x="1439" y="0"/>
                    <a:pt x="1434" y="0"/>
                    <a:pt x="1430" y="1"/>
                  </a:cubicBezTo>
                  <a:lnTo>
                    <a:pt x="275" y="1"/>
                  </a:lnTo>
                  <a:cubicBezTo>
                    <a:pt x="0" y="1"/>
                    <a:pt x="0" y="419"/>
                    <a:pt x="275" y="419"/>
                  </a:cubicBezTo>
                  <a:lnTo>
                    <a:pt x="1430" y="419"/>
                  </a:lnTo>
                  <a:cubicBezTo>
                    <a:pt x="1714" y="419"/>
                    <a:pt x="1718" y="0"/>
                    <a:pt x="1444" y="0"/>
                  </a:cubicBezTo>
                  <a:close/>
                </a:path>
              </a:pathLst>
            </a:custGeom>
            <a:solidFill>
              <a:srgbClr val="E7E9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75" name="Google Shape;17675;p87"/>
            <p:cNvSpPr/>
            <p:nvPr/>
          </p:nvSpPr>
          <p:spPr>
            <a:xfrm>
              <a:off x="6554059" y="2962879"/>
              <a:ext cx="149137" cy="163765"/>
            </a:xfrm>
            <a:custGeom>
              <a:avLst/>
              <a:gdLst/>
              <a:ahLst/>
              <a:cxnLst/>
              <a:rect l="l" t="t" r="r" b="b"/>
              <a:pathLst>
                <a:path w="5689" h="6247" extrusionOk="0">
                  <a:moveTo>
                    <a:pt x="1127" y="0"/>
                  </a:moveTo>
                  <a:cubicBezTo>
                    <a:pt x="506" y="0"/>
                    <a:pt x="1" y="505"/>
                    <a:pt x="1" y="1112"/>
                  </a:cubicBezTo>
                  <a:lnTo>
                    <a:pt x="1" y="3811"/>
                  </a:lnTo>
                  <a:cubicBezTo>
                    <a:pt x="1" y="4417"/>
                    <a:pt x="506" y="4923"/>
                    <a:pt x="1127" y="4923"/>
                  </a:cubicBezTo>
                  <a:lnTo>
                    <a:pt x="2108" y="4923"/>
                  </a:lnTo>
                  <a:cubicBezTo>
                    <a:pt x="2166" y="4923"/>
                    <a:pt x="2209" y="4966"/>
                    <a:pt x="2224" y="5024"/>
                  </a:cubicBezTo>
                  <a:cubicBezTo>
                    <a:pt x="2313" y="6043"/>
                    <a:pt x="2886" y="6246"/>
                    <a:pt x="3324" y="6246"/>
                  </a:cubicBezTo>
                  <a:cubicBezTo>
                    <a:pt x="3457" y="6246"/>
                    <a:pt x="3577" y="6227"/>
                    <a:pt x="3667" y="6207"/>
                  </a:cubicBezTo>
                  <a:cubicBezTo>
                    <a:pt x="3696" y="6193"/>
                    <a:pt x="3696" y="6164"/>
                    <a:pt x="3667" y="6150"/>
                  </a:cubicBezTo>
                  <a:cubicBezTo>
                    <a:pt x="3047" y="6049"/>
                    <a:pt x="3162" y="5283"/>
                    <a:pt x="3220" y="5009"/>
                  </a:cubicBezTo>
                  <a:cubicBezTo>
                    <a:pt x="3234" y="4966"/>
                    <a:pt x="3278" y="4923"/>
                    <a:pt x="3321" y="4923"/>
                  </a:cubicBezTo>
                  <a:lnTo>
                    <a:pt x="4577" y="4923"/>
                  </a:lnTo>
                  <a:cubicBezTo>
                    <a:pt x="5183" y="4923"/>
                    <a:pt x="5688" y="4432"/>
                    <a:pt x="5688" y="3811"/>
                  </a:cubicBezTo>
                  <a:lnTo>
                    <a:pt x="5688" y="1112"/>
                  </a:lnTo>
                  <a:cubicBezTo>
                    <a:pt x="5688" y="491"/>
                    <a:pt x="5183" y="0"/>
                    <a:pt x="4562" y="0"/>
                  </a:cubicBezTo>
                  <a:close/>
                </a:path>
              </a:pathLst>
            </a:custGeom>
            <a:solidFill>
              <a:srgbClr val="A0AF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76" name="Google Shape;17676;p87"/>
            <p:cNvSpPr/>
            <p:nvPr/>
          </p:nvSpPr>
          <p:spPr>
            <a:xfrm>
              <a:off x="6650950" y="2962879"/>
              <a:ext cx="52246" cy="129056"/>
            </a:xfrm>
            <a:custGeom>
              <a:avLst/>
              <a:gdLst/>
              <a:ahLst/>
              <a:cxnLst/>
              <a:rect l="l" t="t" r="r" b="b"/>
              <a:pathLst>
                <a:path w="1993" h="4923" extrusionOk="0">
                  <a:moveTo>
                    <a:pt x="0" y="0"/>
                  </a:moveTo>
                  <a:cubicBezTo>
                    <a:pt x="621" y="0"/>
                    <a:pt x="1126" y="505"/>
                    <a:pt x="1126" y="1112"/>
                  </a:cubicBezTo>
                  <a:lnTo>
                    <a:pt x="1126" y="3811"/>
                  </a:lnTo>
                  <a:cubicBezTo>
                    <a:pt x="1126" y="4417"/>
                    <a:pt x="621" y="4923"/>
                    <a:pt x="0" y="4923"/>
                  </a:cubicBezTo>
                  <a:lnTo>
                    <a:pt x="866" y="4923"/>
                  </a:lnTo>
                  <a:cubicBezTo>
                    <a:pt x="1487" y="4923"/>
                    <a:pt x="1992" y="4417"/>
                    <a:pt x="1992" y="3811"/>
                  </a:cubicBezTo>
                  <a:lnTo>
                    <a:pt x="1992" y="1112"/>
                  </a:lnTo>
                  <a:cubicBezTo>
                    <a:pt x="1992" y="505"/>
                    <a:pt x="1487" y="0"/>
                    <a:pt x="866" y="0"/>
                  </a:cubicBezTo>
                  <a:close/>
                </a:path>
              </a:pathLst>
            </a:custGeom>
            <a:solidFill>
              <a:srgbClr val="7E93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77" name="Google Shape;17677;p87"/>
            <p:cNvSpPr/>
            <p:nvPr/>
          </p:nvSpPr>
          <p:spPr>
            <a:xfrm>
              <a:off x="6596842" y="2999580"/>
              <a:ext cx="64358" cy="53295"/>
            </a:xfrm>
            <a:custGeom>
              <a:avLst/>
              <a:gdLst/>
              <a:ahLst/>
              <a:cxnLst/>
              <a:rect l="l" t="t" r="r" b="b"/>
              <a:pathLst>
                <a:path w="2455" h="2033" extrusionOk="0">
                  <a:moveTo>
                    <a:pt x="621" y="0"/>
                  </a:moveTo>
                  <a:cubicBezTo>
                    <a:pt x="274" y="29"/>
                    <a:pt x="0" y="332"/>
                    <a:pt x="29" y="693"/>
                  </a:cubicBezTo>
                  <a:cubicBezTo>
                    <a:pt x="29" y="1097"/>
                    <a:pt x="361" y="1588"/>
                    <a:pt x="1169" y="2021"/>
                  </a:cubicBezTo>
                  <a:cubicBezTo>
                    <a:pt x="1191" y="2029"/>
                    <a:pt x="1213" y="2032"/>
                    <a:pt x="1232" y="2032"/>
                  </a:cubicBezTo>
                  <a:cubicBezTo>
                    <a:pt x="1252" y="2032"/>
                    <a:pt x="1270" y="2029"/>
                    <a:pt x="1285" y="2021"/>
                  </a:cubicBezTo>
                  <a:cubicBezTo>
                    <a:pt x="2108" y="1588"/>
                    <a:pt x="2425" y="1097"/>
                    <a:pt x="2425" y="693"/>
                  </a:cubicBezTo>
                  <a:cubicBezTo>
                    <a:pt x="2454" y="332"/>
                    <a:pt x="2194" y="29"/>
                    <a:pt x="1848" y="0"/>
                  </a:cubicBezTo>
                  <a:cubicBezTo>
                    <a:pt x="1646" y="0"/>
                    <a:pt x="1444" y="87"/>
                    <a:pt x="1299" y="231"/>
                  </a:cubicBezTo>
                  <a:cubicBezTo>
                    <a:pt x="1285" y="253"/>
                    <a:pt x="1263" y="264"/>
                    <a:pt x="1240" y="264"/>
                  </a:cubicBezTo>
                  <a:cubicBezTo>
                    <a:pt x="1216" y="264"/>
                    <a:pt x="1191" y="253"/>
                    <a:pt x="1169" y="231"/>
                  </a:cubicBezTo>
                  <a:cubicBezTo>
                    <a:pt x="1025" y="87"/>
                    <a:pt x="837" y="0"/>
                    <a:pt x="621" y="0"/>
                  </a:cubicBezTo>
                  <a:close/>
                </a:path>
              </a:pathLst>
            </a:custGeom>
            <a:solidFill>
              <a:srgbClr val="8598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78" name="Google Shape;17678;p87"/>
            <p:cNvSpPr/>
            <p:nvPr/>
          </p:nvSpPr>
          <p:spPr>
            <a:xfrm>
              <a:off x="6782628" y="3055576"/>
              <a:ext cx="149137" cy="163765"/>
            </a:xfrm>
            <a:custGeom>
              <a:avLst/>
              <a:gdLst/>
              <a:ahLst/>
              <a:cxnLst/>
              <a:rect l="l" t="t" r="r" b="b"/>
              <a:pathLst>
                <a:path w="5689" h="6247" extrusionOk="0">
                  <a:moveTo>
                    <a:pt x="1127" y="1"/>
                  </a:moveTo>
                  <a:cubicBezTo>
                    <a:pt x="506" y="1"/>
                    <a:pt x="1" y="492"/>
                    <a:pt x="1" y="1112"/>
                  </a:cubicBezTo>
                  <a:lnTo>
                    <a:pt x="1" y="3812"/>
                  </a:lnTo>
                  <a:cubicBezTo>
                    <a:pt x="1" y="4432"/>
                    <a:pt x="506" y="4938"/>
                    <a:pt x="1127" y="4938"/>
                  </a:cubicBezTo>
                  <a:lnTo>
                    <a:pt x="2368" y="4938"/>
                  </a:lnTo>
                  <a:cubicBezTo>
                    <a:pt x="2376" y="4936"/>
                    <a:pt x="2383" y="4935"/>
                    <a:pt x="2390" y="4935"/>
                  </a:cubicBezTo>
                  <a:cubicBezTo>
                    <a:pt x="2437" y="4935"/>
                    <a:pt x="2471" y="4974"/>
                    <a:pt x="2484" y="5024"/>
                  </a:cubicBezTo>
                  <a:cubicBezTo>
                    <a:pt x="2527" y="5284"/>
                    <a:pt x="2643" y="6049"/>
                    <a:pt x="2036" y="6150"/>
                  </a:cubicBezTo>
                  <a:cubicBezTo>
                    <a:pt x="2007" y="6165"/>
                    <a:pt x="2007" y="6208"/>
                    <a:pt x="2036" y="6208"/>
                  </a:cubicBezTo>
                  <a:cubicBezTo>
                    <a:pt x="2124" y="6228"/>
                    <a:pt x="2242" y="6247"/>
                    <a:pt x="2374" y="6247"/>
                  </a:cubicBezTo>
                  <a:cubicBezTo>
                    <a:pt x="2806" y="6247"/>
                    <a:pt x="3380" y="6046"/>
                    <a:pt x="3480" y="5039"/>
                  </a:cubicBezTo>
                  <a:cubicBezTo>
                    <a:pt x="3480" y="4967"/>
                    <a:pt x="3523" y="4923"/>
                    <a:pt x="3581" y="4923"/>
                  </a:cubicBezTo>
                  <a:lnTo>
                    <a:pt x="4577" y="4923"/>
                  </a:lnTo>
                  <a:cubicBezTo>
                    <a:pt x="5183" y="4923"/>
                    <a:pt x="5688" y="4432"/>
                    <a:pt x="5688" y="3812"/>
                  </a:cubicBezTo>
                  <a:lnTo>
                    <a:pt x="5688" y="1112"/>
                  </a:lnTo>
                  <a:cubicBezTo>
                    <a:pt x="5688" y="506"/>
                    <a:pt x="5183" y="1"/>
                    <a:pt x="4577" y="1"/>
                  </a:cubicBezTo>
                  <a:close/>
                </a:path>
              </a:pathLst>
            </a:custGeom>
            <a:solidFill>
              <a:srgbClr val="A0AF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79" name="Google Shape;17679;p87"/>
            <p:cNvSpPr/>
            <p:nvPr/>
          </p:nvSpPr>
          <p:spPr>
            <a:xfrm>
              <a:off x="6879885" y="3055576"/>
              <a:ext cx="51879" cy="129083"/>
            </a:xfrm>
            <a:custGeom>
              <a:avLst/>
              <a:gdLst/>
              <a:ahLst/>
              <a:cxnLst/>
              <a:rect l="l" t="t" r="r" b="b"/>
              <a:pathLst>
                <a:path w="1979" h="4924" extrusionOk="0">
                  <a:moveTo>
                    <a:pt x="1" y="1"/>
                  </a:moveTo>
                  <a:cubicBezTo>
                    <a:pt x="607" y="1"/>
                    <a:pt x="1112" y="506"/>
                    <a:pt x="1112" y="1112"/>
                  </a:cubicBezTo>
                  <a:lnTo>
                    <a:pt x="1112" y="3812"/>
                  </a:lnTo>
                  <a:cubicBezTo>
                    <a:pt x="1112" y="4432"/>
                    <a:pt x="607" y="4923"/>
                    <a:pt x="1" y="4923"/>
                  </a:cubicBezTo>
                  <a:lnTo>
                    <a:pt x="867" y="4923"/>
                  </a:lnTo>
                  <a:cubicBezTo>
                    <a:pt x="1473" y="4923"/>
                    <a:pt x="1978" y="4432"/>
                    <a:pt x="1978" y="3812"/>
                  </a:cubicBezTo>
                  <a:lnTo>
                    <a:pt x="1978" y="1112"/>
                  </a:lnTo>
                  <a:cubicBezTo>
                    <a:pt x="1978" y="506"/>
                    <a:pt x="1473" y="1"/>
                    <a:pt x="867" y="1"/>
                  </a:cubicBezTo>
                  <a:close/>
                </a:path>
              </a:pathLst>
            </a:custGeom>
            <a:solidFill>
              <a:srgbClr val="7E93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80" name="Google Shape;17680;p87"/>
            <p:cNvSpPr/>
            <p:nvPr/>
          </p:nvSpPr>
          <p:spPr>
            <a:xfrm>
              <a:off x="6841297" y="3080926"/>
              <a:ext cx="31799" cy="32192"/>
            </a:xfrm>
            <a:custGeom>
              <a:avLst/>
              <a:gdLst/>
              <a:ahLst/>
              <a:cxnLst/>
              <a:rect l="l" t="t" r="r" b="b"/>
              <a:pathLst>
                <a:path w="1213" h="1228" extrusionOk="0">
                  <a:moveTo>
                    <a:pt x="607" y="1"/>
                  </a:moveTo>
                  <a:cubicBezTo>
                    <a:pt x="275" y="1"/>
                    <a:pt x="0" y="275"/>
                    <a:pt x="0" y="607"/>
                  </a:cubicBezTo>
                  <a:cubicBezTo>
                    <a:pt x="0" y="954"/>
                    <a:pt x="275" y="1228"/>
                    <a:pt x="607" y="1228"/>
                  </a:cubicBezTo>
                  <a:cubicBezTo>
                    <a:pt x="953" y="1228"/>
                    <a:pt x="1213" y="954"/>
                    <a:pt x="1213" y="607"/>
                  </a:cubicBezTo>
                  <a:cubicBezTo>
                    <a:pt x="1213" y="275"/>
                    <a:pt x="953" y="1"/>
                    <a:pt x="607" y="1"/>
                  </a:cubicBezTo>
                  <a:close/>
                </a:path>
              </a:pathLst>
            </a:custGeom>
            <a:solidFill>
              <a:srgbClr val="7B90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81" name="Google Shape;17681;p87"/>
            <p:cNvSpPr/>
            <p:nvPr/>
          </p:nvSpPr>
          <p:spPr>
            <a:xfrm>
              <a:off x="6830706" y="3113091"/>
              <a:ext cx="53374" cy="31825"/>
            </a:xfrm>
            <a:custGeom>
              <a:avLst/>
              <a:gdLst/>
              <a:ahLst/>
              <a:cxnLst/>
              <a:rect l="l" t="t" r="r" b="b"/>
              <a:pathLst>
                <a:path w="2036" h="1214" extrusionOk="0">
                  <a:moveTo>
                    <a:pt x="895" y="1"/>
                  </a:moveTo>
                  <a:cubicBezTo>
                    <a:pt x="404" y="1"/>
                    <a:pt x="0" y="391"/>
                    <a:pt x="0" y="882"/>
                  </a:cubicBezTo>
                  <a:lnTo>
                    <a:pt x="0" y="896"/>
                  </a:lnTo>
                  <a:cubicBezTo>
                    <a:pt x="0" y="1069"/>
                    <a:pt x="145" y="1214"/>
                    <a:pt x="318" y="1214"/>
                  </a:cubicBezTo>
                  <a:lnTo>
                    <a:pt x="1718" y="1214"/>
                  </a:lnTo>
                  <a:cubicBezTo>
                    <a:pt x="1891" y="1214"/>
                    <a:pt x="2036" y="1069"/>
                    <a:pt x="2036" y="896"/>
                  </a:cubicBezTo>
                  <a:lnTo>
                    <a:pt x="2036" y="882"/>
                  </a:lnTo>
                  <a:cubicBezTo>
                    <a:pt x="2036" y="391"/>
                    <a:pt x="1631" y="1"/>
                    <a:pt x="1155" y="1"/>
                  </a:cubicBezTo>
                  <a:close/>
                </a:path>
              </a:pathLst>
            </a:custGeom>
            <a:solidFill>
              <a:srgbClr val="7B90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82" name="Google Shape;17682;p87"/>
            <p:cNvSpPr/>
            <p:nvPr/>
          </p:nvSpPr>
          <p:spPr>
            <a:xfrm>
              <a:off x="6725112" y="2972343"/>
              <a:ext cx="95396" cy="10984"/>
            </a:xfrm>
            <a:custGeom>
              <a:avLst/>
              <a:gdLst/>
              <a:ahLst/>
              <a:cxnLst/>
              <a:rect l="l" t="t" r="r" b="b"/>
              <a:pathLst>
                <a:path w="3639" h="419" extrusionOk="0">
                  <a:moveTo>
                    <a:pt x="289" y="0"/>
                  </a:moveTo>
                  <a:cubicBezTo>
                    <a:pt x="1" y="0"/>
                    <a:pt x="1" y="419"/>
                    <a:pt x="289" y="419"/>
                  </a:cubicBezTo>
                  <a:lnTo>
                    <a:pt x="3350" y="419"/>
                  </a:lnTo>
                  <a:cubicBezTo>
                    <a:pt x="3638" y="419"/>
                    <a:pt x="3638" y="0"/>
                    <a:pt x="3350" y="0"/>
                  </a:cubicBezTo>
                  <a:close/>
                </a:path>
              </a:pathLst>
            </a:custGeom>
            <a:solidFill>
              <a:srgbClr val="5E74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83" name="Google Shape;17683;p87"/>
            <p:cNvSpPr/>
            <p:nvPr/>
          </p:nvSpPr>
          <p:spPr>
            <a:xfrm>
              <a:off x="6725112" y="2995045"/>
              <a:ext cx="95396" cy="10984"/>
            </a:xfrm>
            <a:custGeom>
              <a:avLst/>
              <a:gdLst/>
              <a:ahLst/>
              <a:cxnLst/>
              <a:rect l="l" t="t" r="r" b="b"/>
              <a:pathLst>
                <a:path w="3639" h="419" extrusionOk="0">
                  <a:moveTo>
                    <a:pt x="289" y="0"/>
                  </a:moveTo>
                  <a:cubicBezTo>
                    <a:pt x="1" y="0"/>
                    <a:pt x="1" y="419"/>
                    <a:pt x="289" y="419"/>
                  </a:cubicBezTo>
                  <a:lnTo>
                    <a:pt x="3350" y="419"/>
                  </a:lnTo>
                  <a:cubicBezTo>
                    <a:pt x="3638" y="419"/>
                    <a:pt x="3638" y="0"/>
                    <a:pt x="3350" y="0"/>
                  </a:cubicBezTo>
                  <a:close/>
                </a:path>
              </a:pathLst>
            </a:custGeom>
            <a:solidFill>
              <a:srgbClr val="5E74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84" name="Google Shape;17684;p87"/>
            <p:cNvSpPr/>
            <p:nvPr/>
          </p:nvSpPr>
          <p:spPr>
            <a:xfrm>
              <a:off x="6725112" y="3017747"/>
              <a:ext cx="95396" cy="11377"/>
            </a:xfrm>
            <a:custGeom>
              <a:avLst/>
              <a:gdLst/>
              <a:ahLst/>
              <a:cxnLst/>
              <a:rect l="l" t="t" r="r" b="b"/>
              <a:pathLst>
                <a:path w="3639" h="434" extrusionOk="0">
                  <a:moveTo>
                    <a:pt x="289" y="0"/>
                  </a:moveTo>
                  <a:cubicBezTo>
                    <a:pt x="1" y="0"/>
                    <a:pt x="1" y="433"/>
                    <a:pt x="289" y="433"/>
                  </a:cubicBezTo>
                  <a:lnTo>
                    <a:pt x="3350" y="433"/>
                  </a:lnTo>
                  <a:cubicBezTo>
                    <a:pt x="3638" y="419"/>
                    <a:pt x="3638" y="0"/>
                    <a:pt x="3350" y="0"/>
                  </a:cubicBezTo>
                  <a:close/>
                </a:path>
              </a:pathLst>
            </a:custGeom>
            <a:solidFill>
              <a:srgbClr val="5E74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85" name="Google Shape;17685;p87"/>
            <p:cNvSpPr/>
            <p:nvPr/>
          </p:nvSpPr>
          <p:spPr>
            <a:xfrm>
              <a:off x="6664949" y="3138467"/>
              <a:ext cx="91595" cy="23095"/>
            </a:xfrm>
            <a:custGeom>
              <a:avLst/>
              <a:gdLst/>
              <a:ahLst/>
              <a:cxnLst/>
              <a:rect l="l" t="t" r="r" b="b"/>
              <a:pathLst>
                <a:path w="3494" h="881" extrusionOk="0">
                  <a:moveTo>
                    <a:pt x="174" y="0"/>
                  </a:moveTo>
                  <a:cubicBezTo>
                    <a:pt x="73" y="0"/>
                    <a:pt x="0" y="87"/>
                    <a:pt x="0" y="173"/>
                  </a:cubicBezTo>
                  <a:lnTo>
                    <a:pt x="0" y="707"/>
                  </a:lnTo>
                  <a:cubicBezTo>
                    <a:pt x="0" y="794"/>
                    <a:pt x="73" y="881"/>
                    <a:pt x="174" y="881"/>
                  </a:cubicBezTo>
                  <a:lnTo>
                    <a:pt x="3321" y="881"/>
                  </a:lnTo>
                  <a:cubicBezTo>
                    <a:pt x="3422" y="881"/>
                    <a:pt x="3494" y="794"/>
                    <a:pt x="3494" y="707"/>
                  </a:cubicBezTo>
                  <a:lnTo>
                    <a:pt x="3494" y="173"/>
                  </a:lnTo>
                  <a:cubicBezTo>
                    <a:pt x="3494" y="87"/>
                    <a:pt x="3422" y="0"/>
                    <a:pt x="3321" y="0"/>
                  </a:cubicBezTo>
                  <a:close/>
                </a:path>
              </a:pathLst>
            </a:custGeom>
            <a:solidFill>
              <a:srgbClr val="8598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86" name="Google Shape;17686;p87"/>
            <p:cNvSpPr/>
            <p:nvPr/>
          </p:nvSpPr>
          <p:spPr>
            <a:xfrm>
              <a:off x="6663428" y="3178576"/>
              <a:ext cx="95003" cy="11377"/>
            </a:xfrm>
            <a:custGeom>
              <a:avLst/>
              <a:gdLst/>
              <a:ahLst/>
              <a:cxnLst/>
              <a:rect l="l" t="t" r="r" b="b"/>
              <a:pathLst>
                <a:path w="3624" h="434" extrusionOk="0">
                  <a:moveTo>
                    <a:pt x="275" y="0"/>
                  </a:moveTo>
                  <a:cubicBezTo>
                    <a:pt x="1" y="0"/>
                    <a:pt x="1" y="433"/>
                    <a:pt x="275" y="433"/>
                  </a:cubicBezTo>
                  <a:lnTo>
                    <a:pt x="3350" y="433"/>
                  </a:lnTo>
                  <a:cubicBezTo>
                    <a:pt x="3624" y="419"/>
                    <a:pt x="3624" y="0"/>
                    <a:pt x="3350" y="0"/>
                  </a:cubicBezTo>
                  <a:close/>
                </a:path>
              </a:pathLst>
            </a:custGeom>
            <a:solidFill>
              <a:srgbClr val="8598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687" name="Google Shape;17687;p87"/>
          <p:cNvGrpSpPr/>
          <p:nvPr/>
        </p:nvGrpSpPr>
        <p:grpSpPr>
          <a:xfrm>
            <a:off x="7491796" y="2945446"/>
            <a:ext cx="400801" cy="317542"/>
            <a:chOff x="7491796" y="2945446"/>
            <a:chExt cx="400801" cy="317542"/>
          </a:xfrm>
        </p:grpSpPr>
        <p:sp>
          <p:nvSpPr>
            <p:cNvPr id="17688" name="Google Shape;17688;p87"/>
            <p:cNvSpPr/>
            <p:nvPr/>
          </p:nvSpPr>
          <p:spPr>
            <a:xfrm>
              <a:off x="7491796" y="2998453"/>
              <a:ext cx="340611" cy="264536"/>
            </a:xfrm>
            <a:custGeom>
              <a:avLst/>
              <a:gdLst/>
              <a:ahLst/>
              <a:cxnLst/>
              <a:rect l="l" t="t" r="r" b="b"/>
              <a:pathLst>
                <a:path w="12993" h="10091" extrusionOk="0">
                  <a:moveTo>
                    <a:pt x="1" y="0"/>
                  </a:moveTo>
                  <a:lnTo>
                    <a:pt x="1" y="9787"/>
                  </a:lnTo>
                  <a:cubicBezTo>
                    <a:pt x="1" y="9960"/>
                    <a:pt x="145" y="10090"/>
                    <a:pt x="319" y="10090"/>
                  </a:cubicBezTo>
                  <a:lnTo>
                    <a:pt x="12675" y="10090"/>
                  </a:lnTo>
                  <a:cubicBezTo>
                    <a:pt x="12848" y="10090"/>
                    <a:pt x="12993" y="9960"/>
                    <a:pt x="12993" y="9787"/>
                  </a:cubicBezTo>
                  <a:lnTo>
                    <a:pt x="12993" y="0"/>
                  </a:ln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89" name="Google Shape;17689;p87"/>
            <p:cNvSpPr/>
            <p:nvPr/>
          </p:nvSpPr>
          <p:spPr>
            <a:xfrm>
              <a:off x="7491796" y="2998453"/>
              <a:ext cx="24249" cy="264536"/>
            </a:xfrm>
            <a:custGeom>
              <a:avLst/>
              <a:gdLst/>
              <a:ahLst/>
              <a:cxnLst/>
              <a:rect l="l" t="t" r="r" b="b"/>
              <a:pathLst>
                <a:path w="925" h="10091" extrusionOk="0">
                  <a:moveTo>
                    <a:pt x="1" y="0"/>
                  </a:moveTo>
                  <a:lnTo>
                    <a:pt x="1" y="9787"/>
                  </a:lnTo>
                  <a:cubicBezTo>
                    <a:pt x="1" y="9960"/>
                    <a:pt x="145" y="10090"/>
                    <a:pt x="319" y="10090"/>
                  </a:cubicBezTo>
                  <a:lnTo>
                    <a:pt x="925" y="10090"/>
                  </a:lnTo>
                  <a:cubicBezTo>
                    <a:pt x="752" y="10090"/>
                    <a:pt x="622" y="9960"/>
                    <a:pt x="622" y="9787"/>
                  </a:cubicBezTo>
                  <a:lnTo>
                    <a:pt x="622" y="0"/>
                  </a:ln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90" name="Google Shape;17690;p87"/>
            <p:cNvSpPr/>
            <p:nvPr/>
          </p:nvSpPr>
          <p:spPr>
            <a:xfrm>
              <a:off x="7541002" y="2945473"/>
              <a:ext cx="291406" cy="58669"/>
            </a:xfrm>
            <a:custGeom>
              <a:avLst/>
              <a:gdLst/>
              <a:ahLst/>
              <a:cxnLst/>
              <a:rect l="l" t="t" r="r" b="b"/>
              <a:pathLst>
                <a:path w="11116" h="2238" extrusionOk="0">
                  <a:moveTo>
                    <a:pt x="1" y="0"/>
                  </a:moveTo>
                  <a:lnTo>
                    <a:pt x="1" y="2238"/>
                  </a:lnTo>
                  <a:lnTo>
                    <a:pt x="11116" y="2238"/>
                  </a:lnTo>
                  <a:lnTo>
                    <a:pt x="11116" y="318"/>
                  </a:lnTo>
                  <a:cubicBezTo>
                    <a:pt x="11116" y="144"/>
                    <a:pt x="10971" y="0"/>
                    <a:pt x="10784" y="0"/>
                  </a:cubicBezTo>
                  <a:close/>
                </a:path>
              </a:pathLst>
            </a:custGeom>
            <a:solidFill>
              <a:srgbClr val="D3DC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91" name="Google Shape;17691;p87"/>
            <p:cNvSpPr/>
            <p:nvPr/>
          </p:nvSpPr>
          <p:spPr>
            <a:xfrm>
              <a:off x="7491796" y="2945473"/>
              <a:ext cx="56415" cy="58669"/>
            </a:xfrm>
            <a:custGeom>
              <a:avLst/>
              <a:gdLst/>
              <a:ahLst/>
              <a:cxnLst/>
              <a:rect l="l" t="t" r="r" b="b"/>
              <a:pathLst>
                <a:path w="2152" h="2238" extrusionOk="0">
                  <a:moveTo>
                    <a:pt x="319" y="0"/>
                  </a:moveTo>
                  <a:cubicBezTo>
                    <a:pt x="145" y="0"/>
                    <a:pt x="1" y="144"/>
                    <a:pt x="1" y="318"/>
                  </a:cubicBezTo>
                  <a:lnTo>
                    <a:pt x="1" y="2238"/>
                  </a:lnTo>
                  <a:lnTo>
                    <a:pt x="2152" y="2238"/>
                  </a:lnTo>
                  <a:lnTo>
                    <a:pt x="2152" y="0"/>
                  </a:ln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92" name="Google Shape;17692;p87"/>
            <p:cNvSpPr/>
            <p:nvPr/>
          </p:nvSpPr>
          <p:spPr>
            <a:xfrm>
              <a:off x="7491796" y="2945446"/>
              <a:ext cx="24642" cy="58695"/>
            </a:xfrm>
            <a:custGeom>
              <a:avLst/>
              <a:gdLst/>
              <a:ahLst/>
              <a:cxnLst/>
              <a:rect l="l" t="t" r="r" b="b"/>
              <a:pathLst>
                <a:path w="940" h="2239" extrusionOk="0">
                  <a:moveTo>
                    <a:pt x="915" y="0"/>
                  </a:moveTo>
                  <a:cubicBezTo>
                    <a:pt x="907" y="0"/>
                    <a:pt x="899" y="0"/>
                    <a:pt x="891" y="1"/>
                  </a:cubicBezTo>
                  <a:lnTo>
                    <a:pt x="939" y="1"/>
                  </a:lnTo>
                  <a:cubicBezTo>
                    <a:pt x="931" y="0"/>
                    <a:pt x="923" y="0"/>
                    <a:pt x="915" y="0"/>
                  </a:cubicBezTo>
                  <a:close/>
                  <a:moveTo>
                    <a:pt x="319" y="1"/>
                  </a:moveTo>
                  <a:cubicBezTo>
                    <a:pt x="145" y="1"/>
                    <a:pt x="1" y="145"/>
                    <a:pt x="1" y="319"/>
                  </a:cubicBezTo>
                  <a:lnTo>
                    <a:pt x="1" y="2239"/>
                  </a:lnTo>
                  <a:lnTo>
                    <a:pt x="607" y="2239"/>
                  </a:lnTo>
                  <a:lnTo>
                    <a:pt x="607" y="319"/>
                  </a:lnTo>
                  <a:cubicBezTo>
                    <a:pt x="607" y="148"/>
                    <a:pt x="738" y="14"/>
                    <a:pt x="891" y="1"/>
                  </a:cubicBezTo>
                  <a:close/>
                </a:path>
              </a:pathLst>
            </a:custGeom>
            <a:solidFill>
              <a:srgbClr val="8598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93" name="Google Shape;17693;p87"/>
            <p:cNvSpPr/>
            <p:nvPr/>
          </p:nvSpPr>
          <p:spPr>
            <a:xfrm>
              <a:off x="7568632" y="2968542"/>
              <a:ext cx="228962" cy="12138"/>
            </a:xfrm>
            <a:custGeom>
              <a:avLst/>
              <a:gdLst/>
              <a:ahLst/>
              <a:cxnLst/>
              <a:rect l="l" t="t" r="r" b="b"/>
              <a:pathLst>
                <a:path w="8734" h="463" extrusionOk="0">
                  <a:moveTo>
                    <a:pt x="303" y="1"/>
                  </a:moveTo>
                  <a:cubicBezTo>
                    <a:pt x="0" y="1"/>
                    <a:pt x="0" y="463"/>
                    <a:pt x="303" y="463"/>
                  </a:cubicBezTo>
                  <a:lnTo>
                    <a:pt x="8416" y="463"/>
                  </a:lnTo>
                  <a:cubicBezTo>
                    <a:pt x="8734" y="463"/>
                    <a:pt x="8734" y="1"/>
                    <a:pt x="8416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94" name="Google Shape;17694;p87"/>
            <p:cNvSpPr/>
            <p:nvPr/>
          </p:nvSpPr>
          <p:spPr>
            <a:xfrm>
              <a:off x="7656793" y="3073402"/>
              <a:ext cx="225947" cy="122450"/>
            </a:xfrm>
            <a:custGeom>
              <a:avLst/>
              <a:gdLst/>
              <a:ahLst/>
              <a:cxnLst/>
              <a:rect l="l" t="t" r="r" b="b"/>
              <a:pathLst>
                <a:path w="8619" h="4671" extrusionOk="0">
                  <a:moveTo>
                    <a:pt x="8354" y="0"/>
                  </a:moveTo>
                  <a:cubicBezTo>
                    <a:pt x="8289" y="0"/>
                    <a:pt x="8226" y="30"/>
                    <a:pt x="8186" y="86"/>
                  </a:cubicBezTo>
                  <a:lnTo>
                    <a:pt x="5226" y="3781"/>
                  </a:lnTo>
                  <a:lnTo>
                    <a:pt x="2946" y="1962"/>
                  </a:lnTo>
                  <a:cubicBezTo>
                    <a:pt x="2902" y="1926"/>
                    <a:pt x="2848" y="1908"/>
                    <a:pt x="2796" y="1908"/>
                  </a:cubicBezTo>
                  <a:cubicBezTo>
                    <a:pt x="2744" y="1908"/>
                    <a:pt x="2693" y="1926"/>
                    <a:pt x="2657" y="1962"/>
                  </a:cubicBezTo>
                  <a:lnTo>
                    <a:pt x="188" y="4258"/>
                  </a:lnTo>
                  <a:cubicBezTo>
                    <a:pt x="0" y="4413"/>
                    <a:pt x="161" y="4670"/>
                    <a:pt x="343" y="4670"/>
                  </a:cubicBezTo>
                  <a:cubicBezTo>
                    <a:pt x="399" y="4670"/>
                    <a:pt x="456" y="4647"/>
                    <a:pt x="506" y="4590"/>
                  </a:cubicBezTo>
                  <a:lnTo>
                    <a:pt x="2816" y="2439"/>
                  </a:lnTo>
                  <a:lnTo>
                    <a:pt x="5125" y="4287"/>
                  </a:lnTo>
                  <a:cubicBezTo>
                    <a:pt x="5167" y="4317"/>
                    <a:pt x="5217" y="4332"/>
                    <a:pt x="5266" y="4332"/>
                  </a:cubicBezTo>
                  <a:cubicBezTo>
                    <a:pt x="5334" y="4332"/>
                    <a:pt x="5401" y="4302"/>
                    <a:pt x="5443" y="4243"/>
                  </a:cubicBezTo>
                  <a:lnTo>
                    <a:pt x="8547" y="375"/>
                  </a:lnTo>
                  <a:cubicBezTo>
                    <a:pt x="8619" y="274"/>
                    <a:pt x="8604" y="129"/>
                    <a:pt x="8503" y="57"/>
                  </a:cubicBezTo>
                  <a:cubicBezTo>
                    <a:pt x="8459" y="19"/>
                    <a:pt x="8405" y="0"/>
                    <a:pt x="8354" y="0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95" name="Google Shape;17695;p87"/>
            <p:cNvSpPr/>
            <p:nvPr/>
          </p:nvSpPr>
          <p:spPr>
            <a:xfrm>
              <a:off x="7649610" y="3172888"/>
              <a:ext cx="32952" cy="32952"/>
            </a:xfrm>
            <a:custGeom>
              <a:avLst/>
              <a:gdLst/>
              <a:ahLst/>
              <a:cxnLst/>
              <a:rect l="l" t="t" r="r" b="b"/>
              <a:pathLst>
                <a:path w="1257" h="1257" extrusionOk="0">
                  <a:moveTo>
                    <a:pt x="621" y="1"/>
                  </a:moveTo>
                  <a:cubicBezTo>
                    <a:pt x="275" y="1"/>
                    <a:pt x="1" y="275"/>
                    <a:pt x="1" y="636"/>
                  </a:cubicBezTo>
                  <a:cubicBezTo>
                    <a:pt x="1" y="982"/>
                    <a:pt x="275" y="1257"/>
                    <a:pt x="621" y="1257"/>
                  </a:cubicBezTo>
                  <a:cubicBezTo>
                    <a:pt x="968" y="1257"/>
                    <a:pt x="1256" y="982"/>
                    <a:pt x="1256" y="636"/>
                  </a:cubicBezTo>
                  <a:cubicBezTo>
                    <a:pt x="1256" y="275"/>
                    <a:pt x="968" y="1"/>
                    <a:pt x="621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96" name="Google Shape;17696;p87"/>
            <p:cNvSpPr/>
            <p:nvPr/>
          </p:nvSpPr>
          <p:spPr>
            <a:xfrm>
              <a:off x="7778273" y="3164184"/>
              <a:ext cx="32952" cy="33345"/>
            </a:xfrm>
            <a:custGeom>
              <a:avLst/>
              <a:gdLst/>
              <a:ahLst/>
              <a:cxnLst/>
              <a:rect l="l" t="t" r="r" b="b"/>
              <a:pathLst>
                <a:path w="1257" h="1272" extrusionOk="0">
                  <a:moveTo>
                    <a:pt x="636" y="1"/>
                  </a:moveTo>
                  <a:cubicBezTo>
                    <a:pt x="275" y="1"/>
                    <a:pt x="1" y="289"/>
                    <a:pt x="1" y="636"/>
                  </a:cubicBezTo>
                  <a:cubicBezTo>
                    <a:pt x="1" y="982"/>
                    <a:pt x="275" y="1271"/>
                    <a:pt x="636" y="1271"/>
                  </a:cubicBezTo>
                  <a:cubicBezTo>
                    <a:pt x="982" y="1271"/>
                    <a:pt x="1256" y="982"/>
                    <a:pt x="1256" y="636"/>
                  </a:cubicBezTo>
                  <a:cubicBezTo>
                    <a:pt x="1256" y="289"/>
                    <a:pt x="982" y="1"/>
                    <a:pt x="636" y="1"/>
                  </a:cubicBezTo>
                  <a:close/>
                </a:path>
              </a:pathLst>
            </a:custGeom>
            <a:solidFill>
              <a:srgbClr val="8EA0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97" name="Google Shape;17697;p87"/>
            <p:cNvSpPr/>
            <p:nvPr/>
          </p:nvSpPr>
          <p:spPr>
            <a:xfrm>
              <a:off x="7859252" y="3062785"/>
              <a:ext cx="33345" cy="33319"/>
            </a:xfrm>
            <a:custGeom>
              <a:avLst/>
              <a:gdLst/>
              <a:ahLst/>
              <a:cxnLst/>
              <a:rect l="l" t="t" r="r" b="b"/>
              <a:pathLst>
                <a:path w="1272" h="1271" extrusionOk="0">
                  <a:moveTo>
                    <a:pt x="636" y="0"/>
                  </a:moveTo>
                  <a:cubicBezTo>
                    <a:pt x="289" y="0"/>
                    <a:pt x="1" y="289"/>
                    <a:pt x="1" y="635"/>
                  </a:cubicBezTo>
                  <a:cubicBezTo>
                    <a:pt x="1" y="982"/>
                    <a:pt x="289" y="1270"/>
                    <a:pt x="636" y="1270"/>
                  </a:cubicBezTo>
                  <a:cubicBezTo>
                    <a:pt x="982" y="1270"/>
                    <a:pt x="1271" y="982"/>
                    <a:pt x="1271" y="635"/>
                  </a:cubicBezTo>
                  <a:cubicBezTo>
                    <a:pt x="1271" y="289"/>
                    <a:pt x="982" y="0"/>
                    <a:pt x="636" y="0"/>
                  </a:cubicBezTo>
                  <a:close/>
                </a:path>
              </a:pathLst>
            </a:custGeom>
            <a:solidFill>
              <a:srgbClr val="8C9E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98" name="Google Shape;17698;p87"/>
            <p:cNvSpPr/>
            <p:nvPr/>
          </p:nvSpPr>
          <p:spPr>
            <a:xfrm>
              <a:off x="7713942" y="3112724"/>
              <a:ext cx="32952" cy="33319"/>
            </a:xfrm>
            <a:custGeom>
              <a:avLst/>
              <a:gdLst/>
              <a:ahLst/>
              <a:cxnLst/>
              <a:rect l="l" t="t" r="r" b="b"/>
              <a:pathLst>
                <a:path w="1257" h="1271" extrusionOk="0">
                  <a:moveTo>
                    <a:pt x="621" y="1"/>
                  </a:moveTo>
                  <a:cubicBezTo>
                    <a:pt x="275" y="1"/>
                    <a:pt x="1" y="289"/>
                    <a:pt x="1" y="636"/>
                  </a:cubicBezTo>
                  <a:cubicBezTo>
                    <a:pt x="1" y="982"/>
                    <a:pt x="275" y="1271"/>
                    <a:pt x="621" y="1271"/>
                  </a:cubicBezTo>
                  <a:cubicBezTo>
                    <a:pt x="982" y="1271"/>
                    <a:pt x="1256" y="982"/>
                    <a:pt x="1256" y="636"/>
                  </a:cubicBezTo>
                  <a:cubicBezTo>
                    <a:pt x="1256" y="289"/>
                    <a:pt x="982" y="1"/>
                    <a:pt x="621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99" name="Google Shape;17699;p87"/>
            <p:cNvSpPr/>
            <p:nvPr/>
          </p:nvSpPr>
          <p:spPr>
            <a:xfrm>
              <a:off x="7649610" y="3172704"/>
              <a:ext cx="24616" cy="33319"/>
            </a:xfrm>
            <a:custGeom>
              <a:avLst/>
              <a:gdLst/>
              <a:ahLst/>
              <a:cxnLst/>
              <a:rect l="l" t="t" r="r" b="b"/>
              <a:pathLst>
                <a:path w="939" h="1271" extrusionOk="0">
                  <a:moveTo>
                    <a:pt x="635" y="1"/>
                  </a:moveTo>
                  <a:cubicBezTo>
                    <a:pt x="305" y="1"/>
                    <a:pt x="1" y="264"/>
                    <a:pt x="1" y="628"/>
                  </a:cubicBezTo>
                  <a:cubicBezTo>
                    <a:pt x="1" y="1004"/>
                    <a:pt x="305" y="1270"/>
                    <a:pt x="636" y="1270"/>
                  </a:cubicBezTo>
                  <a:cubicBezTo>
                    <a:pt x="737" y="1270"/>
                    <a:pt x="841" y="1245"/>
                    <a:pt x="939" y="1191"/>
                  </a:cubicBezTo>
                  <a:cubicBezTo>
                    <a:pt x="737" y="1076"/>
                    <a:pt x="621" y="859"/>
                    <a:pt x="621" y="643"/>
                  </a:cubicBezTo>
                  <a:cubicBezTo>
                    <a:pt x="607" y="412"/>
                    <a:pt x="737" y="195"/>
                    <a:pt x="939" y="80"/>
                  </a:cubicBezTo>
                  <a:cubicBezTo>
                    <a:pt x="841" y="26"/>
                    <a:pt x="737" y="1"/>
                    <a:pt x="635" y="1"/>
                  </a:cubicBezTo>
                  <a:close/>
                </a:path>
              </a:pathLst>
            </a:custGeom>
            <a:solidFill>
              <a:srgbClr val="8598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00" name="Google Shape;17700;p87"/>
            <p:cNvSpPr/>
            <p:nvPr/>
          </p:nvSpPr>
          <p:spPr>
            <a:xfrm>
              <a:off x="7778273" y="3164237"/>
              <a:ext cx="24616" cy="33083"/>
            </a:xfrm>
            <a:custGeom>
              <a:avLst/>
              <a:gdLst/>
              <a:ahLst/>
              <a:cxnLst/>
              <a:rect l="l" t="t" r="r" b="b"/>
              <a:pathLst>
                <a:path w="939" h="1262" extrusionOk="0">
                  <a:moveTo>
                    <a:pt x="631" y="0"/>
                  </a:moveTo>
                  <a:cubicBezTo>
                    <a:pt x="302" y="0"/>
                    <a:pt x="1" y="271"/>
                    <a:pt x="1" y="634"/>
                  </a:cubicBezTo>
                  <a:cubicBezTo>
                    <a:pt x="1" y="998"/>
                    <a:pt x="305" y="1261"/>
                    <a:pt x="635" y="1261"/>
                  </a:cubicBezTo>
                  <a:cubicBezTo>
                    <a:pt x="737" y="1261"/>
                    <a:pt x="841" y="1237"/>
                    <a:pt x="939" y="1182"/>
                  </a:cubicBezTo>
                  <a:cubicBezTo>
                    <a:pt x="737" y="1067"/>
                    <a:pt x="621" y="865"/>
                    <a:pt x="621" y="634"/>
                  </a:cubicBezTo>
                  <a:cubicBezTo>
                    <a:pt x="607" y="403"/>
                    <a:pt x="737" y="186"/>
                    <a:pt x="939" y="85"/>
                  </a:cubicBezTo>
                  <a:cubicBezTo>
                    <a:pt x="839" y="27"/>
                    <a:pt x="734" y="0"/>
                    <a:pt x="631" y="0"/>
                  </a:cubicBezTo>
                  <a:close/>
                </a:path>
              </a:pathLst>
            </a:custGeom>
            <a:solidFill>
              <a:srgbClr val="D5DE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01" name="Google Shape;17701;p87"/>
            <p:cNvSpPr/>
            <p:nvPr/>
          </p:nvSpPr>
          <p:spPr>
            <a:xfrm>
              <a:off x="7859252" y="3062968"/>
              <a:ext cx="24642" cy="33083"/>
            </a:xfrm>
            <a:custGeom>
              <a:avLst/>
              <a:gdLst/>
              <a:ahLst/>
              <a:cxnLst/>
              <a:rect l="l" t="t" r="r" b="b"/>
              <a:pathLst>
                <a:path w="940" h="1262" extrusionOk="0">
                  <a:moveTo>
                    <a:pt x="635" y="1"/>
                  </a:moveTo>
                  <a:cubicBezTo>
                    <a:pt x="305" y="1"/>
                    <a:pt x="1" y="264"/>
                    <a:pt x="1" y="628"/>
                  </a:cubicBezTo>
                  <a:cubicBezTo>
                    <a:pt x="1" y="991"/>
                    <a:pt x="302" y="1262"/>
                    <a:pt x="631" y="1262"/>
                  </a:cubicBezTo>
                  <a:cubicBezTo>
                    <a:pt x="734" y="1262"/>
                    <a:pt x="839" y="1235"/>
                    <a:pt x="939" y="1177"/>
                  </a:cubicBezTo>
                  <a:cubicBezTo>
                    <a:pt x="751" y="1076"/>
                    <a:pt x="621" y="859"/>
                    <a:pt x="621" y="628"/>
                  </a:cubicBezTo>
                  <a:cubicBezTo>
                    <a:pt x="621" y="397"/>
                    <a:pt x="737" y="195"/>
                    <a:pt x="939" y="80"/>
                  </a:cubicBezTo>
                  <a:cubicBezTo>
                    <a:pt x="841" y="25"/>
                    <a:pt x="737" y="1"/>
                    <a:pt x="635" y="1"/>
                  </a:cubicBez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02" name="Google Shape;17702;p87"/>
            <p:cNvSpPr/>
            <p:nvPr/>
          </p:nvSpPr>
          <p:spPr>
            <a:xfrm>
              <a:off x="7713942" y="3112777"/>
              <a:ext cx="24616" cy="33083"/>
            </a:xfrm>
            <a:custGeom>
              <a:avLst/>
              <a:gdLst/>
              <a:ahLst/>
              <a:cxnLst/>
              <a:rect l="l" t="t" r="r" b="b"/>
              <a:pathLst>
                <a:path w="939" h="1262" extrusionOk="0">
                  <a:moveTo>
                    <a:pt x="631" y="0"/>
                  </a:moveTo>
                  <a:cubicBezTo>
                    <a:pt x="302" y="0"/>
                    <a:pt x="1" y="271"/>
                    <a:pt x="1" y="634"/>
                  </a:cubicBezTo>
                  <a:cubicBezTo>
                    <a:pt x="1" y="998"/>
                    <a:pt x="305" y="1261"/>
                    <a:pt x="635" y="1261"/>
                  </a:cubicBezTo>
                  <a:cubicBezTo>
                    <a:pt x="737" y="1261"/>
                    <a:pt x="841" y="1236"/>
                    <a:pt x="939" y="1182"/>
                  </a:cubicBezTo>
                  <a:cubicBezTo>
                    <a:pt x="737" y="1067"/>
                    <a:pt x="607" y="865"/>
                    <a:pt x="607" y="634"/>
                  </a:cubicBezTo>
                  <a:cubicBezTo>
                    <a:pt x="607" y="403"/>
                    <a:pt x="737" y="186"/>
                    <a:pt x="939" y="85"/>
                  </a:cubicBezTo>
                  <a:cubicBezTo>
                    <a:pt x="839" y="27"/>
                    <a:pt x="734" y="0"/>
                    <a:pt x="631" y="0"/>
                  </a:cubicBezTo>
                  <a:close/>
                </a:path>
              </a:pathLst>
            </a:custGeom>
            <a:solidFill>
              <a:srgbClr val="90A7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03" name="Google Shape;17703;p87"/>
            <p:cNvSpPr/>
            <p:nvPr/>
          </p:nvSpPr>
          <p:spPr>
            <a:xfrm>
              <a:off x="7530411" y="3104021"/>
              <a:ext cx="101452" cy="12138"/>
            </a:xfrm>
            <a:custGeom>
              <a:avLst/>
              <a:gdLst/>
              <a:ahLst/>
              <a:cxnLst/>
              <a:rect l="l" t="t" r="r" b="b"/>
              <a:pathLst>
                <a:path w="3870" h="463" extrusionOk="0">
                  <a:moveTo>
                    <a:pt x="318" y="1"/>
                  </a:moveTo>
                  <a:cubicBezTo>
                    <a:pt x="0" y="1"/>
                    <a:pt x="0" y="462"/>
                    <a:pt x="318" y="462"/>
                  </a:cubicBezTo>
                  <a:lnTo>
                    <a:pt x="3566" y="462"/>
                  </a:lnTo>
                  <a:cubicBezTo>
                    <a:pt x="3869" y="462"/>
                    <a:pt x="3869" y="1"/>
                    <a:pt x="3566" y="1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04" name="Google Shape;17704;p87"/>
            <p:cNvSpPr/>
            <p:nvPr/>
          </p:nvSpPr>
          <p:spPr>
            <a:xfrm>
              <a:off x="7530411" y="3133539"/>
              <a:ext cx="101452" cy="12138"/>
            </a:xfrm>
            <a:custGeom>
              <a:avLst/>
              <a:gdLst/>
              <a:ahLst/>
              <a:cxnLst/>
              <a:rect l="l" t="t" r="r" b="b"/>
              <a:pathLst>
                <a:path w="3870" h="463" extrusionOk="0">
                  <a:moveTo>
                    <a:pt x="318" y="0"/>
                  </a:moveTo>
                  <a:cubicBezTo>
                    <a:pt x="0" y="0"/>
                    <a:pt x="0" y="462"/>
                    <a:pt x="318" y="462"/>
                  </a:cubicBezTo>
                  <a:lnTo>
                    <a:pt x="3566" y="462"/>
                  </a:lnTo>
                  <a:cubicBezTo>
                    <a:pt x="3869" y="462"/>
                    <a:pt x="3869" y="0"/>
                    <a:pt x="3566" y="0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05" name="Google Shape;17705;p87"/>
            <p:cNvSpPr/>
            <p:nvPr/>
          </p:nvSpPr>
          <p:spPr>
            <a:xfrm>
              <a:off x="7530411" y="3163057"/>
              <a:ext cx="101452" cy="12138"/>
            </a:xfrm>
            <a:custGeom>
              <a:avLst/>
              <a:gdLst/>
              <a:ahLst/>
              <a:cxnLst/>
              <a:rect l="l" t="t" r="r" b="b"/>
              <a:pathLst>
                <a:path w="3870" h="463" extrusionOk="0">
                  <a:moveTo>
                    <a:pt x="318" y="0"/>
                  </a:moveTo>
                  <a:cubicBezTo>
                    <a:pt x="0" y="0"/>
                    <a:pt x="0" y="462"/>
                    <a:pt x="318" y="462"/>
                  </a:cubicBezTo>
                  <a:lnTo>
                    <a:pt x="3566" y="462"/>
                  </a:lnTo>
                  <a:cubicBezTo>
                    <a:pt x="3869" y="462"/>
                    <a:pt x="3869" y="0"/>
                    <a:pt x="3566" y="0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06" name="Google Shape;17706;p87"/>
            <p:cNvSpPr/>
            <p:nvPr/>
          </p:nvSpPr>
          <p:spPr>
            <a:xfrm>
              <a:off x="7530411" y="3192575"/>
              <a:ext cx="101452" cy="12138"/>
            </a:xfrm>
            <a:custGeom>
              <a:avLst/>
              <a:gdLst/>
              <a:ahLst/>
              <a:cxnLst/>
              <a:rect l="l" t="t" r="r" b="b"/>
              <a:pathLst>
                <a:path w="3870" h="463" extrusionOk="0">
                  <a:moveTo>
                    <a:pt x="318" y="0"/>
                  </a:moveTo>
                  <a:cubicBezTo>
                    <a:pt x="0" y="0"/>
                    <a:pt x="0" y="462"/>
                    <a:pt x="318" y="462"/>
                  </a:cubicBezTo>
                  <a:lnTo>
                    <a:pt x="3566" y="462"/>
                  </a:lnTo>
                  <a:cubicBezTo>
                    <a:pt x="3869" y="462"/>
                    <a:pt x="3869" y="0"/>
                    <a:pt x="3566" y="0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07" name="Google Shape;17707;p87"/>
            <p:cNvSpPr/>
            <p:nvPr/>
          </p:nvSpPr>
          <p:spPr>
            <a:xfrm>
              <a:off x="7530411" y="3222093"/>
              <a:ext cx="101452" cy="12138"/>
            </a:xfrm>
            <a:custGeom>
              <a:avLst/>
              <a:gdLst/>
              <a:ahLst/>
              <a:cxnLst/>
              <a:rect l="l" t="t" r="r" b="b"/>
              <a:pathLst>
                <a:path w="3870" h="463" extrusionOk="0">
                  <a:moveTo>
                    <a:pt x="318" y="0"/>
                  </a:moveTo>
                  <a:cubicBezTo>
                    <a:pt x="0" y="0"/>
                    <a:pt x="0" y="462"/>
                    <a:pt x="318" y="462"/>
                  </a:cubicBezTo>
                  <a:lnTo>
                    <a:pt x="3566" y="462"/>
                  </a:lnTo>
                  <a:cubicBezTo>
                    <a:pt x="3869" y="462"/>
                    <a:pt x="3869" y="0"/>
                    <a:pt x="3566" y="0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08" name="Google Shape;17708;p87"/>
            <p:cNvSpPr/>
            <p:nvPr/>
          </p:nvSpPr>
          <p:spPr>
            <a:xfrm>
              <a:off x="7538354" y="3035521"/>
              <a:ext cx="247522" cy="44303"/>
            </a:xfrm>
            <a:custGeom>
              <a:avLst/>
              <a:gdLst/>
              <a:ahLst/>
              <a:cxnLst/>
              <a:rect l="l" t="t" r="r" b="b"/>
              <a:pathLst>
                <a:path w="9442" h="1690" extrusionOk="0">
                  <a:moveTo>
                    <a:pt x="361" y="1"/>
                  </a:moveTo>
                  <a:cubicBezTo>
                    <a:pt x="159" y="1"/>
                    <a:pt x="0" y="160"/>
                    <a:pt x="0" y="362"/>
                  </a:cubicBezTo>
                  <a:lnTo>
                    <a:pt x="0" y="1329"/>
                  </a:lnTo>
                  <a:cubicBezTo>
                    <a:pt x="0" y="1531"/>
                    <a:pt x="159" y="1690"/>
                    <a:pt x="361" y="1690"/>
                  </a:cubicBezTo>
                  <a:lnTo>
                    <a:pt x="9080" y="1690"/>
                  </a:lnTo>
                  <a:cubicBezTo>
                    <a:pt x="9282" y="1690"/>
                    <a:pt x="9441" y="1531"/>
                    <a:pt x="9441" y="1329"/>
                  </a:cubicBezTo>
                  <a:lnTo>
                    <a:pt x="9441" y="362"/>
                  </a:lnTo>
                  <a:cubicBezTo>
                    <a:pt x="9441" y="160"/>
                    <a:pt x="9282" y="1"/>
                    <a:pt x="9080" y="1"/>
                  </a:cubicBezTo>
                  <a:close/>
                </a:path>
              </a:pathLst>
            </a:custGeom>
            <a:solidFill>
              <a:srgbClr val="8C9E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09" name="Google Shape;17709;p87"/>
            <p:cNvSpPr/>
            <p:nvPr/>
          </p:nvSpPr>
          <p:spPr>
            <a:xfrm>
              <a:off x="7538721" y="3054081"/>
              <a:ext cx="246762" cy="25743"/>
            </a:xfrm>
            <a:custGeom>
              <a:avLst/>
              <a:gdLst/>
              <a:ahLst/>
              <a:cxnLst/>
              <a:rect l="l" t="t" r="r" b="b"/>
              <a:pathLst>
                <a:path w="9413" h="982" extrusionOk="0">
                  <a:moveTo>
                    <a:pt x="9413" y="0"/>
                  </a:moveTo>
                  <a:cubicBezTo>
                    <a:pt x="9413" y="202"/>
                    <a:pt x="9254" y="361"/>
                    <a:pt x="9052" y="375"/>
                  </a:cubicBezTo>
                  <a:lnTo>
                    <a:pt x="362" y="375"/>
                  </a:lnTo>
                  <a:cubicBezTo>
                    <a:pt x="160" y="361"/>
                    <a:pt x="1" y="202"/>
                    <a:pt x="1" y="14"/>
                  </a:cubicBezTo>
                  <a:lnTo>
                    <a:pt x="1" y="621"/>
                  </a:lnTo>
                  <a:cubicBezTo>
                    <a:pt x="1" y="823"/>
                    <a:pt x="160" y="982"/>
                    <a:pt x="362" y="982"/>
                  </a:cubicBezTo>
                  <a:lnTo>
                    <a:pt x="9052" y="982"/>
                  </a:lnTo>
                  <a:cubicBezTo>
                    <a:pt x="9254" y="982"/>
                    <a:pt x="9413" y="823"/>
                    <a:pt x="9413" y="621"/>
                  </a:cubicBezTo>
                  <a:lnTo>
                    <a:pt x="9413" y="0"/>
                  </a:ln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710" name="Google Shape;17710;p87"/>
          <p:cNvGrpSpPr/>
          <p:nvPr/>
        </p:nvGrpSpPr>
        <p:grpSpPr>
          <a:xfrm>
            <a:off x="7045643" y="2907723"/>
            <a:ext cx="345304" cy="365857"/>
            <a:chOff x="7045643" y="2907723"/>
            <a:chExt cx="345304" cy="365857"/>
          </a:xfrm>
        </p:grpSpPr>
        <p:sp>
          <p:nvSpPr>
            <p:cNvPr id="17711" name="Google Shape;17711;p87"/>
            <p:cNvSpPr/>
            <p:nvPr/>
          </p:nvSpPr>
          <p:spPr>
            <a:xfrm>
              <a:off x="7101638" y="2970429"/>
              <a:ext cx="231636" cy="284223"/>
            </a:xfrm>
            <a:custGeom>
              <a:avLst/>
              <a:gdLst/>
              <a:ahLst/>
              <a:cxnLst/>
              <a:rect l="l" t="t" r="r" b="b"/>
              <a:pathLst>
                <a:path w="8836" h="10842" extrusionOk="0">
                  <a:moveTo>
                    <a:pt x="4418" y="1"/>
                  </a:moveTo>
                  <a:cubicBezTo>
                    <a:pt x="2498" y="1"/>
                    <a:pt x="838" y="1329"/>
                    <a:pt x="420" y="3205"/>
                  </a:cubicBezTo>
                  <a:cubicBezTo>
                    <a:pt x="1" y="5082"/>
                    <a:pt x="939" y="6988"/>
                    <a:pt x="2672" y="7810"/>
                  </a:cubicBezTo>
                  <a:cubicBezTo>
                    <a:pt x="3004" y="7969"/>
                    <a:pt x="3220" y="8301"/>
                    <a:pt x="3220" y="8676"/>
                  </a:cubicBezTo>
                  <a:lnTo>
                    <a:pt x="3220" y="10365"/>
                  </a:lnTo>
                  <a:cubicBezTo>
                    <a:pt x="3220" y="10625"/>
                    <a:pt x="3437" y="10842"/>
                    <a:pt x="3696" y="10842"/>
                  </a:cubicBezTo>
                  <a:lnTo>
                    <a:pt x="5140" y="10842"/>
                  </a:lnTo>
                  <a:cubicBezTo>
                    <a:pt x="5414" y="10842"/>
                    <a:pt x="5631" y="10625"/>
                    <a:pt x="5631" y="10365"/>
                  </a:cubicBezTo>
                  <a:lnTo>
                    <a:pt x="5631" y="8676"/>
                  </a:lnTo>
                  <a:cubicBezTo>
                    <a:pt x="5631" y="8301"/>
                    <a:pt x="5833" y="7969"/>
                    <a:pt x="6165" y="7810"/>
                  </a:cubicBezTo>
                  <a:cubicBezTo>
                    <a:pt x="7897" y="6988"/>
                    <a:pt x="8835" y="5082"/>
                    <a:pt x="8417" y="3205"/>
                  </a:cubicBezTo>
                  <a:cubicBezTo>
                    <a:pt x="7998" y="1329"/>
                    <a:pt x="6338" y="1"/>
                    <a:pt x="4418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12" name="Google Shape;17712;p87"/>
            <p:cNvSpPr/>
            <p:nvPr/>
          </p:nvSpPr>
          <p:spPr>
            <a:xfrm>
              <a:off x="7129269" y="2989357"/>
              <a:ext cx="176768" cy="177135"/>
            </a:xfrm>
            <a:custGeom>
              <a:avLst/>
              <a:gdLst/>
              <a:ahLst/>
              <a:cxnLst/>
              <a:rect l="l" t="t" r="r" b="b"/>
              <a:pathLst>
                <a:path w="6743" h="6757" extrusionOk="0">
                  <a:moveTo>
                    <a:pt x="3364" y="1"/>
                  </a:moveTo>
                  <a:cubicBezTo>
                    <a:pt x="1502" y="1"/>
                    <a:pt x="1" y="1516"/>
                    <a:pt x="1" y="3378"/>
                  </a:cubicBezTo>
                  <a:cubicBezTo>
                    <a:pt x="1" y="5241"/>
                    <a:pt x="1502" y="6756"/>
                    <a:pt x="3364" y="6756"/>
                  </a:cubicBezTo>
                  <a:cubicBezTo>
                    <a:pt x="5226" y="6756"/>
                    <a:pt x="6742" y="5241"/>
                    <a:pt x="6742" y="3378"/>
                  </a:cubicBezTo>
                  <a:cubicBezTo>
                    <a:pt x="6742" y="1516"/>
                    <a:pt x="5226" y="1"/>
                    <a:pt x="3364" y="1"/>
                  </a:cubicBezTo>
                  <a:close/>
                </a:path>
              </a:pathLst>
            </a:custGeom>
            <a:solidFill>
              <a:srgbClr val="F8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13" name="Google Shape;17713;p87"/>
            <p:cNvSpPr/>
            <p:nvPr/>
          </p:nvSpPr>
          <p:spPr>
            <a:xfrm>
              <a:off x="7148196" y="3008284"/>
              <a:ext cx="138913" cy="139280"/>
            </a:xfrm>
            <a:custGeom>
              <a:avLst/>
              <a:gdLst/>
              <a:ahLst/>
              <a:cxnLst/>
              <a:rect l="l" t="t" r="r" b="b"/>
              <a:pathLst>
                <a:path w="5299" h="5313" extrusionOk="0">
                  <a:moveTo>
                    <a:pt x="2642" y="0"/>
                  </a:moveTo>
                  <a:cubicBezTo>
                    <a:pt x="1184" y="0"/>
                    <a:pt x="1" y="1199"/>
                    <a:pt x="1" y="2656"/>
                  </a:cubicBezTo>
                  <a:cubicBezTo>
                    <a:pt x="1" y="4114"/>
                    <a:pt x="1184" y="5313"/>
                    <a:pt x="2642" y="5313"/>
                  </a:cubicBezTo>
                  <a:cubicBezTo>
                    <a:pt x="4115" y="5313"/>
                    <a:pt x="5298" y="4114"/>
                    <a:pt x="5298" y="2656"/>
                  </a:cubicBezTo>
                  <a:cubicBezTo>
                    <a:pt x="5298" y="1199"/>
                    <a:pt x="4115" y="0"/>
                    <a:pt x="264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14" name="Google Shape;17714;p87"/>
            <p:cNvSpPr/>
            <p:nvPr/>
          </p:nvSpPr>
          <p:spPr>
            <a:xfrm>
              <a:off x="7198529" y="3248570"/>
              <a:ext cx="37854" cy="25009"/>
            </a:xfrm>
            <a:custGeom>
              <a:avLst/>
              <a:gdLst/>
              <a:ahLst/>
              <a:cxnLst/>
              <a:rect l="l" t="t" r="r" b="b"/>
              <a:pathLst>
                <a:path w="1444" h="954" extrusionOk="0">
                  <a:moveTo>
                    <a:pt x="0" y="1"/>
                  </a:moveTo>
                  <a:lnTo>
                    <a:pt x="0" y="477"/>
                  </a:lnTo>
                  <a:cubicBezTo>
                    <a:pt x="0" y="737"/>
                    <a:pt x="217" y="954"/>
                    <a:pt x="491" y="954"/>
                  </a:cubicBezTo>
                  <a:lnTo>
                    <a:pt x="968" y="954"/>
                  </a:lnTo>
                  <a:cubicBezTo>
                    <a:pt x="1227" y="954"/>
                    <a:pt x="1444" y="737"/>
                    <a:pt x="1444" y="477"/>
                  </a:cubicBezTo>
                  <a:lnTo>
                    <a:pt x="1444" y="1"/>
                  </a:ln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15" name="Google Shape;17715;p87"/>
            <p:cNvSpPr/>
            <p:nvPr/>
          </p:nvSpPr>
          <p:spPr>
            <a:xfrm>
              <a:off x="7342711" y="3071436"/>
              <a:ext cx="48236" cy="12950"/>
            </a:xfrm>
            <a:custGeom>
              <a:avLst/>
              <a:gdLst/>
              <a:ahLst/>
              <a:cxnLst/>
              <a:rect l="l" t="t" r="r" b="b"/>
              <a:pathLst>
                <a:path w="1840" h="494" extrusionOk="0">
                  <a:moveTo>
                    <a:pt x="1528" y="1"/>
                  </a:moveTo>
                  <a:cubicBezTo>
                    <a:pt x="1519" y="1"/>
                    <a:pt x="1511" y="1"/>
                    <a:pt x="1502" y="2"/>
                  </a:cubicBezTo>
                  <a:lnTo>
                    <a:pt x="289" y="2"/>
                  </a:lnTo>
                  <a:cubicBezTo>
                    <a:pt x="0" y="31"/>
                    <a:pt x="0" y="464"/>
                    <a:pt x="289" y="493"/>
                  </a:cubicBezTo>
                  <a:lnTo>
                    <a:pt x="1502" y="493"/>
                  </a:lnTo>
                  <a:cubicBezTo>
                    <a:pt x="1511" y="494"/>
                    <a:pt x="1519" y="494"/>
                    <a:pt x="1528" y="494"/>
                  </a:cubicBezTo>
                  <a:cubicBezTo>
                    <a:pt x="1839" y="494"/>
                    <a:pt x="1839" y="1"/>
                    <a:pt x="1528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16" name="Google Shape;17716;p87"/>
            <p:cNvSpPr/>
            <p:nvPr/>
          </p:nvSpPr>
          <p:spPr>
            <a:xfrm>
              <a:off x="7045643" y="3071436"/>
              <a:ext cx="54658" cy="12950"/>
            </a:xfrm>
            <a:custGeom>
              <a:avLst/>
              <a:gdLst/>
              <a:ahLst/>
              <a:cxnLst/>
              <a:rect l="l" t="t" r="r" b="b"/>
              <a:pathLst>
                <a:path w="2085" h="494" extrusionOk="0">
                  <a:moveTo>
                    <a:pt x="1773" y="1"/>
                  </a:moveTo>
                  <a:cubicBezTo>
                    <a:pt x="1765" y="1"/>
                    <a:pt x="1756" y="1"/>
                    <a:pt x="1747" y="2"/>
                  </a:cubicBezTo>
                  <a:lnTo>
                    <a:pt x="304" y="2"/>
                  </a:lnTo>
                  <a:cubicBezTo>
                    <a:pt x="1" y="31"/>
                    <a:pt x="1" y="464"/>
                    <a:pt x="304" y="493"/>
                  </a:cubicBezTo>
                  <a:lnTo>
                    <a:pt x="1747" y="493"/>
                  </a:lnTo>
                  <a:cubicBezTo>
                    <a:pt x="1756" y="494"/>
                    <a:pt x="1765" y="494"/>
                    <a:pt x="1773" y="494"/>
                  </a:cubicBezTo>
                  <a:cubicBezTo>
                    <a:pt x="2085" y="494"/>
                    <a:pt x="2085" y="1"/>
                    <a:pt x="1773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17" name="Google Shape;17717;p87"/>
            <p:cNvSpPr/>
            <p:nvPr/>
          </p:nvSpPr>
          <p:spPr>
            <a:xfrm>
              <a:off x="7211400" y="2907723"/>
              <a:ext cx="12505" cy="43831"/>
            </a:xfrm>
            <a:custGeom>
              <a:avLst/>
              <a:gdLst/>
              <a:ahLst/>
              <a:cxnLst/>
              <a:rect l="l" t="t" r="r" b="b"/>
              <a:pathLst>
                <a:path w="477" h="1672" extrusionOk="0">
                  <a:moveTo>
                    <a:pt x="233" y="0"/>
                  </a:moveTo>
                  <a:cubicBezTo>
                    <a:pt x="119" y="0"/>
                    <a:pt x="7" y="76"/>
                    <a:pt x="0" y="228"/>
                  </a:cubicBezTo>
                  <a:lnTo>
                    <a:pt x="0" y="1426"/>
                  </a:lnTo>
                  <a:cubicBezTo>
                    <a:pt x="0" y="1570"/>
                    <a:pt x="101" y="1671"/>
                    <a:pt x="231" y="1671"/>
                  </a:cubicBezTo>
                  <a:cubicBezTo>
                    <a:pt x="361" y="1671"/>
                    <a:pt x="477" y="1570"/>
                    <a:pt x="477" y="1426"/>
                  </a:cubicBezTo>
                  <a:lnTo>
                    <a:pt x="477" y="228"/>
                  </a:lnTo>
                  <a:cubicBezTo>
                    <a:pt x="462" y="76"/>
                    <a:pt x="347" y="0"/>
                    <a:pt x="233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18" name="Google Shape;17718;p87"/>
            <p:cNvSpPr/>
            <p:nvPr/>
          </p:nvSpPr>
          <p:spPr>
            <a:xfrm>
              <a:off x="7204951" y="3014706"/>
              <a:ext cx="25009" cy="107508"/>
            </a:xfrm>
            <a:custGeom>
              <a:avLst/>
              <a:gdLst/>
              <a:ahLst/>
              <a:cxnLst/>
              <a:rect l="l" t="t" r="r" b="b"/>
              <a:pathLst>
                <a:path w="954" h="4101" extrusionOk="0">
                  <a:moveTo>
                    <a:pt x="477" y="1"/>
                  </a:moveTo>
                  <a:cubicBezTo>
                    <a:pt x="217" y="1"/>
                    <a:pt x="1" y="217"/>
                    <a:pt x="15" y="477"/>
                  </a:cubicBezTo>
                  <a:lnTo>
                    <a:pt x="145" y="3783"/>
                  </a:lnTo>
                  <a:cubicBezTo>
                    <a:pt x="160" y="3956"/>
                    <a:pt x="304" y="4100"/>
                    <a:pt x="477" y="4100"/>
                  </a:cubicBezTo>
                  <a:cubicBezTo>
                    <a:pt x="665" y="4100"/>
                    <a:pt x="809" y="3956"/>
                    <a:pt x="809" y="3783"/>
                  </a:cubicBezTo>
                  <a:lnTo>
                    <a:pt x="939" y="477"/>
                  </a:lnTo>
                  <a:cubicBezTo>
                    <a:pt x="954" y="217"/>
                    <a:pt x="737" y="1"/>
                    <a:pt x="477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19" name="Google Shape;17719;p87"/>
            <p:cNvSpPr/>
            <p:nvPr/>
          </p:nvSpPr>
          <p:spPr>
            <a:xfrm>
              <a:off x="7207992" y="3134666"/>
              <a:ext cx="18953" cy="18953"/>
            </a:xfrm>
            <a:custGeom>
              <a:avLst/>
              <a:gdLst/>
              <a:ahLst/>
              <a:cxnLst/>
              <a:rect l="l" t="t" r="r" b="b"/>
              <a:pathLst>
                <a:path w="723" h="723" extrusionOk="0">
                  <a:moveTo>
                    <a:pt x="361" y="1"/>
                  </a:moveTo>
                  <a:cubicBezTo>
                    <a:pt x="159" y="1"/>
                    <a:pt x="0" y="160"/>
                    <a:pt x="0" y="362"/>
                  </a:cubicBezTo>
                  <a:cubicBezTo>
                    <a:pt x="0" y="564"/>
                    <a:pt x="159" y="723"/>
                    <a:pt x="361" y="723"/>
                  </a:cubicBezTo>
                  <a:cubicBezTo>
                    <a:pt x="563" y="723"/>
                    <a:pt x="722" y="564"/>
                    <a:pt x="722" y="362"/>
                  </a:cubicBezTo>
                  <a:cubicBezTo>
                    <a:pt x="722" y="160"/>
                    <a:pt x="563" y="1"/>
                    <a:pt x="361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20" name="Google Shape;17720;p87"/>
            <p:cNvSpPr/>
            <p:nvPr/>
          </p:nvSpPr>
          <p:spPr>
            <a:xfrm>
              <a:off x="7276099" y="2940754"/>
              <a:ext cx="25088" cy="28574"/>
            </a:xfrm>
            <a:custGeom>
              <a:avLst/>
              <a:gdLst/>
              <a:ahLst/>
              <a:cxnLst/>
              <a:rect l="l" t="t" r="r" b="b"/>
              <a:pathLst>
                <a:path w="957" h="1090" extrusionOk="0">
                  <a:moveTo>
                    <a:pt x="646" y="0"/>
                  </a:moveTo>
                  <a:cubicBezTo>
                    <a:pt x="574" y="0"/>
                    <a:pt x="502" y="32"/>
                    <a:pt x="448" y="108"/>
                  </a:cubicBezTo>
                  <a:lnTo>
                    <a:pt x="87" y="729"/>
                  </a:lnTo>
                  <a:cubicBezTo>
                    <a:pt x="1" y="887"/>
                    <a:pt x="116" y="1090"/>
                    <a:pt x="304" y="1090"/>
                  </a:cubicBezTo>
                  <a:cubicBezTo>
                    <a:pt x="376" y="1090"/>
                    <a:pt x="463" y="1046"/>
                    <a:pt x="506" y="974"/>
                  </a:cubicBezTo>
                  <a:lnTo>
                    <a:pt x="867" y="339"/>
                  </a:lnTo>
                  <a:cubicBezTo>
                    <a:pt x="957" y="159"/>
                    <a:pt x="805" y="0"/>
                    <a:pt x="646" y="0"/>
                  </a:cubicBezTo>
                  <a:close/>
                </a:path>
              </a:pathLst>
            </a:custGeom>
            <a:solidFill>
              <a:srgbClr val="F8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21" name="Google Shape;17721;p87"/>
            <p:cNvSpPr/>
            <p:nvPr/>
          </p:nvSpPr>
          <p:spPr>
            <a:xfrm>
              <a:off x="7133804" y="3185812"/>
              <a:ext cx="26372" cy="29859"/>
            </a:xfrm>
            <a:custGeom>
              <a:avLst/>
              <a:gdLst/>
              <a:ahLst/>
              <a:cxnLst/>
              <a:rect l="l" t="t" r="r" b="b"/>
              <a:pathLst>
                <a:path w="1006" h="1139" extrusionOk="0">
                  <a:moveTo>
                    <a:pt x="665" y="1"/>
                  </a:moveTo>
                  <a:cubicBezTo>
                    <a:pt x="587" y="1"/>
                    <a:pt x="509" y="42"/>
                    <a:pt x="463" y="143"/>
                  </a:cubicBezTo>
                  <a:lnTo>
                    <a:pt x="102" y="778"/>
                  </a:lnTo>
                  <a:cubicBezTo>
                    <a:pt x="1" y="937"/>
                    <a:pt x="116" y="1139"/>
                    <a:pt x="304" y="1139"/>
                  </a:cubicBezTo>
                  <a:cubicBezTo>
                    <a:pt x="391" y="1139"/>
                    <a:pt x="463" y="1081"/>
                    <a:pt x="506" y="1009"/>
                  </a:cubicBezTo>
                  <a:lnTo>
                    <a:pt x="867" y="388"/>
                  </a:lnTo>
                  <a:cubicBezTo>
                    <a:pt x="1005" y="191"/>
                    <a:pt x="834" y="1"/>
                    <a:pt x="665" y="1"/>
                  </a:cubicBezTo>
                  <a:close/>
                </a:path>
              </a:pathLst>
            </a:custGeom>
            <a:solidFill>
              <a:srgbClr val="F8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22" name="Google Shape;17722;p87"/>
            <p:cNvSpPr/>
            <p:nvPr/>
          </p:nvSpPr>
          <p:spPr>
            <a:xfrm>
              <a:off x="7132886" y="2939758"/>
              <a:ext cx="26320" cy="29571"/>
            </a:xfrm>
            <a:custGeom>
              <a:avLst/>
              <a:gdLst/>
              <a:ahLst/>
              <a:cxnLst/>
              <a:rect l="l" t="t" r="r" b="b"/>
              <a:pathLst>
                <a:path w="1004" h="1128" extrusionOk="0">
                  <a:moveTo>
                    <a:pt x="333" y="0"/>
                  </a:moveTo>
                  <a:cubicBezTo>
                    <a:pt x="167" y="0"/>
                    <a:pt x="1" y="182"/>
                    <a:pt x="137" y="377"/>
                  </a:cubicBezTo>
                  <a:lnTo>
                    <a:pt x="498" y="1012"/>
                  </a:lnTo>
                  <a:cubicBezTo>
                    <a:pt x="527" y="1084"/>
                    <a:pt x="613" y="1128"/>
                    <a:pt x="700" y="1128"/>
                  </a:cubicBezTo>
                  <a:cubicBezTo>
                    <a:pt x="888" y="1128"/>
                    <a:pt x="1003" y="925"/>
                    <a:pt x="902" y="767"/>
                  </a:cubicBezTo>
                  <a:lnTo>
                    <a:pt x="541" y="146"/>
                  </a:lnTo>
                  <a:cubicBezTo>
                    <a:pt x="494" y="43"/>
                    <a:pt x="414" y="0"/>
                    <a:pt x="333" y="0"/>
                  </a:cubicBezTo>
                  <a:close/>
                </a:path>
              </a:pathLst>
            </a:custGeom>
            <a:solidFill>
              <a:srgbClr val="F8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23" name="Google Shape;17723;p87"/>
            <p:cNvSpPr/>
            <p:nvPr/>
          </p:nvSpPr>
          <p:spPr>
            <a:xfrm>
              <a:off x="7276020" y="3186729"/>
              <a:ext cx="25062" cy="28941"/>
            </a:xfrm>
            <a:custGeom>
              <a:avLst/>
              <a:gdLst/>
              <a:ahLst/>
              <a:cxnLst/>
              <a:rect l="l" t="t" r="r" b="b"/>
              <a:pathLst>
                <a:path w="956" h="1104" extrusionOk="0">
                  <a:moveTo>
                    <a:pt x="313" y="1"/>
                  </a:moveTo>
                  <a:cubicBezTo>
                    <a:pt x="153" y="1"/>
                    <a:pt x="0" y="163"/>
                    <a:pt x="90" y="353"/>
                  </a:cubicBezTo>
                  <a:lnTo>
                    <a:pt x="451" y="974"/>
                  </a:lnTo>
                  <a:cubicBezTo>
                    <a:pt x="493" y="1043"/>
                    <a:pt x="574" y="1099"/>
                    <a:pt x="657" y="1104"/>
                  </a:cubicBezTo>
                  <a:lnTo>
                    <a:pt x="657" y="1104"/>
                  </a:lnTo>
                  <a:cubicBezTo>
                    <a:pt x="842" y="1087"/>
                    <a:pt x="956" y="901"/>
                    <a:pt x="870" y="743"/>
                  </a:cubicBezTo>
                  <a:lnTo>
                    <a:pt x="509" y="108"/>
                  </a:lnTo>
                  <a:cubicBezTo>
                    <a:pt x="456" y="33"/>
                    <a:pt x="384" y="1"/>
                    <a:pt x="313" y="1"/>
                  </a:cubicBezTo>
                  <a:close/>
                  <a:moveTo>
                    <a:pt x="657" y="1104"/>
                  </a:moveTo>
                  <a:cubicBezTo>
                    <a:pt x="656" y="1104"/>
                    <a:pt x="655" y="1104"/>
                    <a:pt x="653" y="1104"/>
                  </a:cubicBezTo>
                  <a:lnTo>
                    <a:pt x="668" y="1104"/>
                  </a:lnTo>
                  <a:cubicBezTo>
                    <a:pt x="664" y="1104"/>
                    <a:pt x="661" y="1104"/>
                    <a:pt x="657" y="1104"/>
                  </a:cubicBezTo>
                  <a:close/>
                </a:path>
              </a:pathLst>
            </a:custGeom>
            <a:solidFill>
              <a:srgbClr val="F8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24" name="Google Shape;17724;p87"/>
            <p:cNvSpPr/>
            <p:nvPr/>
          </p:nvSpPr>
          <p:spPr>
            <a:xfrm>
              <a:off x="7322185" y="3137550"/>
              <a:ext cx="35312" cy="22886"/>
            </a:xfrm>
            <a:custGeom>
              <a:avLst/>
              <a:gdLst/>
              <a:ahLst/>
              <a:cxnLst/>
              <a:rect l="l" t="t" r="r" b="b"/>
              <a:pathLst>
                <a:path w="1347" h="873" extrusionOk="0">
                  <a:moveTo>
                    <a:pt x="365" y="0"/>
                  </a:moveTo>
                  <a:cubicBezTo>
                    <a:pt x="144" y="0"/>
                    <a:pt x="0" y="348"/>
                    <a:pt x="264" y="468"/>
                  </a:cubicBezTo>
                  <a:lnTo>
                    <a:pt x="899" y="829"/>
                  </a:lnTo>
                  <a:cubicBezTo>
                    <a:pt x="928" y="858"/>
                    <a:pt x="971" y="872"/>
                    <a:pt x="1014" y="872"/>
                  </a:cubicBezTo>
                  <a:cubicBezTo>
                    <a:pt x="1260" y="858"/>
                    <a:pt x="1346" y="540"/>
                    <a:pt x="1130" y="410"/>
                  </a:cubicBezTo>
                  <a:lnTo>
                    <a:pt x="509" y="50"/>
                  </a:lnTo>
                  <a:cubicBezTo>
                    <a:pt x="460" y="15"/>
                    <a:pt x="411" y="0"/>
                    <a:pt x="365" y="0"/>
                  </a:cubicBezTo>
                  <a:close/>
                </a:path>
              </a:pathLst>
            </a:custGeom>
            <a:solidFill>
              <a:srgbClr val="F8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25" name="Google Shape;17725;p87"/>
            <p:cNvSpPr/>
            <p:nvPr/>
          </p:nvSpPr>
          <p:spPr>
            <a:xfrm>
              <a:off x="7077599" y="2995858"/>
              <a:ext cx="33922" cy="21916"/>
            </a:xfrm>
            <a:custGeom>
              <a:avLst/>
              <a:gdLst/>
              <a:ahLst/>
              <a:cxnLst/>
              <a:rect l="l" t="t" r="r" b="b"/>
              <a:pathLst>
                <a:path w="1294" h="836" extrusionOk="0">
                  <a:moveTo>
                    <a:pt x="343" y="0"/>
                  </a:moveTo>
                  <a:cubicBezTo>
                    <a:pt x="129" y="0"/>
                    <a:pt x="0" y="297"/>
                    <a:pt x="211" y="446"/>
                  </a:cubicBezTo>
                  <a:lnTo>
                    <a:pt x="846" y="806"/>
                  </a:lnTo>
                  <a:cubicBezTo>
                    <a:pt x="875" y="835"/>
                    <a:pt x="918" y="835"/>
                    <a:pt x="961" y="835"/>
                  </a:cubicBezTo>
                  <a:cubicBezTo>
                    <a:pt x="1207" y="835"/>
                    <a:pt x="1293" y="518"/>
                    <a:pt x="1077" y="388"/>
                  </a:cubicBezTo>
                  <a:lnTo>
                    <a:pt x="456" y="27"/>
                  </a:lnTo>
                  <a:cubicBezTo>
                    <a:pt x="417" y="8"/>
                    <a:pt x="379" y="0"/>
                    <a:pt x="343" y="0"/>
                  </a:cubicBezTo>
                  <a:close/>
                </a:path>
              </a:pathLst>
            </a:custGeom>
            <a:solidFill>
              <a:srgbClr val="F8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26" name="Google Shape;17726;p87"/>
            <p:cNvSpPr/>
            <p:nvPr/>
          </p:nvSpPr>
          <p:spPr>
            <a:xfrm>
              <a:off x="7323784" y="2995255"/>
              <a:ext cx="35312" cy="22519"/>
            </a:xfrm>
            <a:custGeom>
              <a:avLst/>
              <a:gdLst/>
              <a:ahLst/>
              <a:cxnLst/>
              <a:rect l="l" t="t" r="r" b="b"/>
              <a:pathLst>
                <a:path w="1347" h="859" extrusionOk="0">
                  <a:moveTo>
                    <a:pt x="981" y="1"/>
                  </a:moveTo>
                  <a:cubicBezTo>
                    <a:pt x="936" y="1"/>
                    <a:pt x="887" y="15"/>
                    <a:pt x="838" y="50"/>
                  </a:cubicBezTo>
                  <a:lnTo>
                    <a:pt x="217" y="411"/>
                  </a:lnTo>
                  <a:cubicBezTo>
                    <a:pt x="1" y="541"/>
                    <a:pt x="87" y="858"/>
                    <a:pt x="333" y="858"/>
                  </a:cubicBezTo>
                  <a:cubicBezTo>
                    <a:pt x="376" y="858"/>
                    <a:pt x="419" y="858"/>
                    <a:pt x="448" y="829"/>
                  </a:cubicBezTo>
                  <a:lnTo>
                    <a:pt x="1083" y="469"/>
                  </a:lnTo>
                  <a:cubicBezTo>
                    <a:pt x="1347" y="349"/>
                    <a:pt x="1203" y="1"/>
                    <a:pt x="981" y="1"/>
                  </a:cubicBezTo>
                  <a:close/>
                </a:path>
              </a:pathLst>
            </a:custGeom>
            <a:solidFill>
              <a:srgbClr val="F8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27" name="Google Shape;17727;p87"/>
            <p:cNvSpPr/>
            <p:nvPr/>
          </p:nvSpPr>
          <p:spPr>
            <a:xfrm>
              <a:off x="7077809" y="3137550"/>
              <a:ext cx="34945" cy="22886"/>
            </a:xfrm>
            <a:custGeom>
              <a:avLst/>
              <a:gdLst/>
              <a:ahLst/>
              <a:cxnLst/>
              <a:rect l="l" t="t" r="r" b="b"/>
              <a:pathLst>
                <a:path w="1333" h="873" extrusionOk="0">
                  <a:moveTo>
                    <a:pt x="967" y="0"/>
                  </a:moveTo>
                  <a:cubicBezTo>
                    <a:pt x="921" y="0"/>
                    <a:pt x="873" y="15"/>
                    <a:pt x="823" y="50"/>
                  </a:cubicBezTo>
                  <a:lnTo>
                    <a:pt x="203" y="410"/>
                  </a:lnTo>
                  <a:cubicBezTo>
                    <a:pt x="1" y="540"/>
                    <a:pt x="73" y="858"/>
                    <a:pt x="318" y="872"/>
                  </a:cubicBezTo>
                  <a:cubicBezTo>
                    <a:pt x="361" y="872"/>
                    <a:pt x="405" y="858"/>
                    <a:pt x="448" y="829"/>
                  </a:cubicBezTo>
                  <a:lnTo>
                    <a:pt x="1069" y="468"/>
                  </a:lnTo>
                  <a:cubicBezTo>
                    <a:pt x="1332" y="348"/>
                    <a:pt x="1188" y="0"/>
                    <a:pt x="967" y="0"/>
                  </a:cubicBezTo>
                  <a:close/>
                </a:path>
              </a:pathLst>
            </a:custGeom>
            <a:solidFill>
              <a:srgbClr val="F8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28" name="Google Shape;17728;p87"/>
            <p:cNvSpPr/>
            <p:nvPr/>
          </p:nvSpPr>
          <p:spPr>
            <a:xfrm>
              <a:off x="7186050" y="3210742"/>
              <a:ext cx="63204" cy="44303"/>
            </a:xfrm>
            <a:custGeom>
              <a:avLst/>
              <a:gdLst/>
              <a:ahLst/>
              <a:cxnLst/>
              <a:rect l="l" t="t" r="r" b="b"/>
              <a:pathLst>
                <a:path w="2411" h="1690" extrusionOk="0">
                  <a:moveTo>
                    <a:pt x="0" y="0"/>
                  </a:moveTo>
                  <a:lnTo>
                    <a:pt x="0" y="1198"/>
                  </a:lnTo>
                  <a:cubicBezTo>
                    <a:pt x="0" y="1473"/>
                    <a:pt x="217" y="1689"/>
                    <a:pt x="476" y="1689"/>
                  </a:cubicBezTo>
                  <a:lnTo>
                    <a:pt x="1920" y="1689"/>
                  </a:lnTo>
                  <a:cubicBezTo>
                    <a:pt x="2194" y="1689"/>
                    <a:pt x="2411" y="1473"/>
                    <a:pt x="2411" y="1198"/>
                  </a:cubicBezTo>
                  <a:lnTo>
                    <a:pt x="2411" y="0"/>
                  </a:ln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29" name="Google Shape;17729;p87"/>
            <p:cNvSpPr/>
            <p:nvPr/>
          </p:nvSpPr>
          <p:spPr>
            <a:xfrm>
              <a:off x="7179602" y="3210349"/>
              <a:ext cx="76102" cy="12898"/>
            </a:xfrm>
            <a:custGeom>
              <a:avLst/>
              <a:gdLst/>
              <a:ahLst/>
              <a:cxnLst/>
              <a:rect l="l" t="t" r="r" b="b"/>
              <a:pathLst>
                <a:path w="2903" h="492" extrusionOk="0">
                  <a:moveTo>
                    <a:pt x="246" y="1"/>
                  </a:moveTo>
                  <a:cubicBezTo>
                    <a:pt x="116" y="1"/>
                    <a:pt x="1" y="116"/>
                    <a:pt x="1" y="246"/>
                  </a:cubicBezTo>
                  <a:cubicBezTo>
                    <a:pt x="1" y="376"/>
                    <a:pt x="116" y="492"/>
                    <a:pt x="246" y="492"/>
                  </a:cubicBezTo>
                  <a:lnTo>
                    <a:pt x="2657" y="492"/>
                  </a:lnTo>
                  <a:cubicBezTo>
                    <a:pt x="2787" y="492"/>
                    <a:pt x="2902" y="376"/>
                    <a:pt x="2902" y="246"/>
                  </a:cubicBezTo>
                  <a:cubicBezTo>
                    <a:pt x="2902" y="116"/>
                    <a:pt x="2787" y="1"/>
                    <a:pt x="2657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730" name="Google Shape;17730;p87"/>
          <p:cNvGrpSpPr/>
          <p:nvPr/>
        </p:nvGrpSpPr>
        <p:grpSpPr>
          <a:xfrm>
            <a:off x="7992843" y="2907251"/>
            <a:ext cx="347794" cy="366328"/>
            <a:chOff x="7992843" y="2907251"/>
            <a:chExt cx="347794" cy="366328"/>
          </a:xfrm>
        </p:grpSpPr>
        <p:sp>
          <p:nvSpPr>
            <p:cNvPr id="17731" name="Google Shape;17731;p87"/>
            <p:cNvSpPr/>
            <p:nvPr/>
          </p:nvSpPr>
          <p:spPr>
            <a:xfrm>
              <a:off x="7992843" y="2907251"/>
              <a:ext cx="347794" cy="238032"/>
            </a:xfrm>
            <a:custGeom>
              <a:avLst/>
              <a:gdLst/>
              <a:ahLst/>
              <a:cxnLst/>
              <a:rect l="l" t="t" r="r" b="b"/>
              <a:pathLst>
                <a:path w="13267" h="9080" extrusionOk="0">
                  <a:moveTo>
                    <a:pt x="491" y="0"/>
                  </a:moveTo>
                  <a:cubicBezTo>
                    <a:pt x="217" y="0"/>
                    <a:pt x="15" y="217"/>
                    <a:pt x="0" y="476"/>
                  </a:cubicBezTo>
                  <a:lnTo>
                    <a:pt x="0" y="9080"/>
                  </a:lnTo>
                  <a:lnTo>
                    <a:pt x="13267" y="9080"/>
                  </a:lnTo>
                  <a:lnTo>
                    <a:pt x="13267" y="476"/>
                  </a:lnTo>
                  <a:cubicBezTo>
                    <a:pt x="13267" y="217"/>
                    <a:pt x="13050" y="0"/>
                    <a:pt x="12790" y="0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32" name="Google Shape;17732;p87"/>
            <p:cNvSpPr/>
            <p:nvPr/>
          </p:nvSpPr>
          <p:spPr>
            <a:xfrm>
              <a:off x="7993210" y="2907251"/>
              <a:ext cx="26897" cy="238032"/>
            </a:xfrm>
            <a:custGeom>
              <a:avLst/>
              <a:gdLst/>
              <a:ahLst/>
              <a:cxnLst/>
              <a:rect l="l" t="t" r="r" b="b"/>
              <a:pathLst>
                <a:path w="1026" h="9080" extrusionOk="0">
                  <a:moveTo>
                    <a:pt x="477" y="0"/>
                  </a:moveTo>
                  <a:cubicBezTo>
                    <a:pt x="203" y="0"/>
                    <a:pt x="1" y="217"/>
                    <a:pt x="1" y="476"/>
                  </a:cubicBezTo>
                  <a:lnTo>
                    <a:pt x="1" y="9080"/>
                  </a:lnTo>
                  <a:lnTo>
                    <a:pt x="549" y="9080"/>
                  </a:lnTo>
                  <a:lnTo>
                    <a:pt x="549" y="476"/>
                  </a:lnTo>
                  <a:cubicBezTo>
                    <a:pt x="549" y="217"/>
                    <a:pt x="766" y="0"/>
                    <a:pt x="1026" y="0"/>
                  </a:cubicBezTo>
                  <a:close/>
                </a:path>
              </a:pathLst>
            </a:custGeom>
            <a:solidFill>
              <a:srgbClr val="6B7F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33" name="Google Shape;17733;p87"/>
            <p:cNvSpPr/>
            <p:nvPr/>
          </p:nvSpPr>
          <p:spPr>
            <a:xfrm>
              <a:off x="8018586" y="2935590"/>
              <a:ext cx="296334" cy="207439"/>
            </a:xfrm>
            <a:custGeom>
              <a:avLst/>
              <a:gdLst/>
              <a:ahLst/>
              <a:cxnLst/>
              <a:rect l="l" t="t" r="r" b="b"/>
              <a:pathLst>
                <a:path w="11304" h="7913" extrusionOk="0">
                  <a:moveTo>
                    <a:pt x="265" y="1"/>
                  </a:moveTo>
                  <a:cubicBezTo>
                    <a:pt x="117" y="1"/>
                    <a:pt x="0" y="125"/>
                    <a:pt x="0" y="276"/>
                  </a:cubicBezTo>
                  <a:lnTo>
                    <a:pt x="0" y="7912"/>
                  </a:lnTo>
                  <a:lnTo>
                    <a:pt x="11303" y="7912"/>
                  </a:lnTo>
                  <a:lnTo>
                    <a:pt x="11303" y="276"/>
                  </a:lnTo>
                  <a:cubicBezTo>
                    <a:pt x="11289" y="125"/>
                    <a:pt x="11185" y="1"/>
                    <a:pt x="11038" y="1"/>
                  </a:cubicBezTo>
                  <a:cubicBezTo>
                    <a:pt x="11030" y="1"/>
                    <a:pt x="11022" y="1"/>
                    <a:pt x="11014" y="2"/>
                  </a:cubicBezTo>
                  <a:lnTo>
                    <a:pt x="289" y="2"/>
                  </a:lnTo>
                  <a:cubicBezTo>
                    <a:pt x="281" y="1"/>
                    <a:pt x="273" y="1"/>
                    <a:pt x="265" y="1"/>
                  </a:cubicBezTo>
                  <a:close/>
                </a:path>
              </a:pathLst>
            </a:custGeom>
            <a:solidFill>
              <a:srgbClr val="D3DC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34" name="Google Shape;17734;p87"/>
            <p:cNvSpPr/>
            <p:nvPr/>
          </p:nvSpPr>
          <p:spPr>
            <a:xfrm>
              <a:off x="8018586" y="2935249"/>
              <a:ext cx="22335" cy="207387"/>
            </a:xfrm>
            <a:custGeom>
              <a:avLst/>
              <a:gdLst/>
              <a:ahLst/>
              <a:cxnLst/>
              <a:rect l="l" t="t" r="r" b="b"/>
              <a:pathLst>
                <a:path w="852" h="7911" extrusionOk="0">
                  <a:moveTo>
                    <a:pt x="289" y="0"/>
                  </a:moveTo>
                  <a:cubicBezTo>
                    <a:pt x="130" y="0"/>
                    <a:pt x="0" y="130"/>
                    <a:pt x="0" y="289"/>
                  </a:cubicBezTo>
                  <a:lnTo>
                    <a:pt x="0" y="7911"/>
                  </a:lnTo>
                  <a:lnTo>
                    <a:pt x="563" y="7911"/>
                  </a:lnTo>
                  <a:lnTo>
                    <a:pt x="563" y="289"/>
                  </a:lnTo>
                  <a:cubicBezTo>
                    <a:pt x="563" y="130"/>
                    <a:pt x="693" y="0"/>
                    <a:pt x="852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35" name="Google Shape;17735;p87"/>
            <p:cNvSpPr/>
            <p:nvPr/>
          </p:nvSpPr>
          <p:spPr>
            <a:xfrm>
              <a:off x="8137393" y="3051801"/>
              <a:ext cx="27657" cy="91595"/>
            </a:xfrm>
            <a:custGeom>
              <a:avLst/>
              <a:gdLst/>
              <a:ahLst/>
              <a:cxnLst/>
              <a:rect l="l" t="t" r="r" b="b"/>
              <a:pathLst>
                <a:path w="1055" h="3494" extrusionOk="0">
                  <a:moveTo>
                    <a:pt x="1" y="0"/>
                  </a:moveTo>
                  <a:lnTo>
                    <a:pt x="1" y="3494"/>
                  </a:lnTo>
                  <a:lnTo>
                    <a:pt x="1055" y="3494"/>
                  </a:lnTo>
                  <a:lnTo>
                    <a:pt x="1055" y="0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36" name="Google Shape;17736;p87"/>
            <p:cNvSpPr/>
            <p:nvPr/>
          </p:nvSpPr>
          <p:spPr>
            <a:xfrm>
              <a:off x="8137393" y="3051801"/>
              <a:ext cx="14785" cy="91595"/>
            </a:xfrm>
            <a:custGeom>
              <a:avLst/>
              <a:gdLst/>
              <a:ahLst/>
              <a:cxnLst/>
              <a:rect l="l" t="t" r="r" b="b"/>
              <a:pathLst>
                <a:path w="564" h="3494" extrusionOk="0">
                  <a:moveTo>
                    <a:pt x="1" y="0"/>
                  </a:moveTo>
                  <a:lnTo>
                    <a:pt x="1" y="3494"/>
                  </a:lnTo>
                  <a:lnTo>
                    <a:pt x="564" y="3494"/>
                  </a:lnTo>
                  <a:lnTo>
                    <a:pt x="564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37" name="Google Shape;17737;p87"/>
            <p:cNvSpPr/>
            <p:nvPr/>
          </p:nvSpPr>
          <p:spPr>
            <a:xfrm>
              <a:off x="8216116" y="2961726"/>
              <a:ext cx="54134" cy="182430"/>
            </a:xfrm>
            <a:custGeom>
              <a:avLst/>
              <a:gdLst/>
              <a:ahLst/>
              <a:cxnLst/>
              <a:rect l="l" t="t" r="r" b="b"/>
              <a:pathLst>
                <a:path w="2065" h="6959" extrusionOk="0">
                  <a:moveTo>
                    <a:pt x="116" y="1"/>
                  </a:moveTo>
                  <a:cubicBezTo>
                    <a:pt x="44" y="1"/>
                    <a:pt x="0" y="44"/>
                    <a:pt x="0" y="116"/>
                  </a:cubicBezTo>
                  <a:lnTo>
                    <a:pt x="0" y="6959"/>
                  </a:lnTo>
                  <a:lnTo>
                    <a:pt x="2065" y="6959"/>
                  </a:lnTo>
                  <a:lnTo>
                    <a:pt x="2065" y="116"/>
                  </a:lnTo>
                  <a:cubicBezTo>
                    <a:pt x="2065" y="44"/>
                    <a:pt x="2007" y="1"/>
                    <a:pt x="1949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38" name="Google Shape;17738;p87"/>
            <p:cNvSpPr/>
            <p:nvPr/>
          </p:nvSpPr>
          <p:spPr>
            <a:xfrm>
              <a:off x="8216116" y="2961726"/>
              <a:ext cx="17800" cy="182430"/>
            </a:xfrm>
            <a:custGeom>
              <a:avLst/>
              <a:gdLst/>
              <a:ahLst/>
              <a:cxnLst/>
              <a:rect l="l" t="t" r="r" b="b"/>
              <a:pathLst>
                <a:path w="679" h="6959" extrusionOk="0">
                  <a:moveTo>
                    <a:pt x="116" y="1"/>
                  </a:moveTo>
                  <a:cubicBezTo>
                    <a:pt x="44" y="1"/>
                    <a:pt x="0" y="44"/>
                    <a:pt x="0" y="116"/>
                  </a:cubicBezTo>
                  <a:lnTo>
                    <a:pt x="0" y="6959"/>
                  </a:lnTo>
                  <a:lnTo>
                    <a:pt x="563" y="6959"/>
                  </a:lnTo>
                  <a:lnTo>
                    <a:pt x="563" y="116"/>
                  </a:lnTo>
                  <a:cubicBezTo>
                    <a:pt x="563" y="44"/>
                    <a:pt x="607" y="1"/>
                    <a:pt x="679" y="1"/>
                  </a:cubicBez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39" name="Google Shape;17739;p87"/>
            <p:cNvSpPr/>
            <p:nvPr/>
          </p:nvSpPr>
          <p:spPr>
            <a:xfrm>
              <a:off x="8137393" y="2998637"/>
              <a:ext cx="54160" cy="53190"/>
            </a:xfrm>
            <a:custGeom>
              <a:avLst/>
              <a:gdLst/>
              <a:ahLst/>
              <a:cxnLst/>
              <a:rect l="l" t="t" r="r" b="b"/>
              <a:pathLst>
                <a:path w="2066" h="2029" extrusionOk="0">
                  <a:moveTo>
                    <a:pt x="1035" y="0"/>
                  </a:moveTo>
                  <a:cubicBezTo>
                    <a:pt x="993" y="0"/>
                    <a:pt x="954" y="22"/>
                    <a:pt x="939" y="65"/>
                  </a:cubicBezTo>
                  <a:lnTo>
                    <a:pt x="1" y="2028"/>
                  </a:lnTo>
                  <a:lnTo>
                    <a:pt x="2065" y="2028"/>
                  </a:lnTo>
                  <a:lnTo>
                    <a:pt x="1141" y="65"/>
                  </a:lnTo>
                  <a:cubicBezTo>
                    <a:pt x="1120" y="22"/>
                    <a:pt x="1076" y="0"/>
                    <a:pt x="1035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40" name="Google Shape;17740;p87"/>
            <p:cNvSpPr/>
            <p:nvPr/>
          </p:nvSpPr>
          <p:spPr>
            <a:xfrm>
              <a:off x="8137393" y="2998637"/>
              <a:ext cx="34473" cy="53190"/>
            </a:xfrm>
            <a:custGeom>
              <a:avLst/>
              <a:gdLst/>
              <a:ahLst/>
              <a:cxnLst/>
              <a:rect l="l" t="t" r="r" b="b"/>
              <a:pathLst>
                <a:path w="1315" h="2029" extrusionOk="0">
                  <a:moveTo>
                    <a:pt x="1035" y="0"/>
                  </a:moveTo>
                  <a:cubicBezTo>
                    <a:pt x="993" y="0"/>
                    <a:pt x="954" y="22"/>
                    <a:pt x="939" y="65"/>
                  </a:cubicBezTo>
                  <a:lnTo>
                    <a:pt x="1" y="2028"/>
                  </a:lnTo>
                  <a:lnTo>
                    <a:pt x="564" y="2028"/>
                  </a:lnTo>
                  <a:lnTo>
                    <a:pt x="1314" y="441"/>
                  </a:lnTo>
                  <a:lnTo>
                    <a:pt x="1141" y="65"/>
                  </a:lnTo>
                  <a:cubicBezTo>
                    <a:pt x="1120" y="22"/>
                    <a:pt x="1076" y="0"/>
                    <a:pt x="1035" y="0"/>
                  </a:cubicBez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41" name="Google Shape;17741;p87"/>
            <p:cNvSpPr/>
            <p:nvPr/>
          </p:nvSpPr>
          <p:spPr>
            <a:xfrm>
              <a:off x="8147617" y="2998060"/>
              <a:ext cx="34079" cy="32585"/>
            </a:xfrm>
            <a:custGeom>
              <a:avLst/>
              <a:gdLst/>
              <a:ahLst/>
              <a:cxnLst/>
              <a:rect l="l" t="t" r="r" b="b"/>
              <a:pathLst>
                <a:path w="1300" h="1243" extrusionOk="0">
                  <a:moveTo>
                    <a:pt x="652" y="1"/>
                  </a:moveTo>
                  <a:cubicBezTo>
                    <a:pt x="607" y="1"/>
                    <a:pt x="564" y="29"/>
                    <a:pt x="549" y="87"/>
                  </a:cubicBezTo>
                  <a:lnTo>
                    <a:pt x="1" y="1242"/>
                  </a:lnTo>
                  <a:lnTo>
                    <a:pt x="1300" y="1242"/>
                  </a:lnTo>
                  <a:lnTo>
                    <a:pt x="766" y="87"/>
                  </a:lnTo>
                  <a:cubicBezTo>
                    <a:pt x="744" y="29"/>
                    <a:pt x="697" y="1"/>
                    <a:pt x="652" y="1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42" name="Google Shape;17742;p87"/>
            <p:cNvSpPr/>
            <p:nvPr/>
          </p:nvSpPr>
          <p:spPr>
            <a:xfrm>
              <a:off x="8148010" y="2998479"/>
              <a:ext cx="23856" cy="32166"/>
            </a:xfrm>
            <a:custGeom>
              <a:avLst/>
              <a:gdLst/>
              <a:ahLst/>
              <a:cxnLst/>
              <a:rect l="l" t="t" r="r" b="b"/>
              <a:pathLst>
                <a:path w="910" h="1227" extrusionOk="0">
                  <a:moveTo>
                    <a:pt x="642" y="1"/>
                  </a:moveTo>
                  <a:cubicBezTo>
                    <a:pt x="610" y="1"/>
                    <a:pt x="576" y="15"/>
                    <a:pt x="549" y="42"/>
                  </a:cubicBezTo>
                  <a:cubicBezTo>
                    <a:pt x="549" y="42"/>
                    <a:pt x="534" y="42"/>
                    <a:pt x="534" y="57"/>
                  </a:cubicBezTo>
                  <a:lnTo>
                    <a:pt x="0" y="1226"/>
                  </a:lnTo>
                  <a:lnTo>
                    <a:pt x="549" y="1226"/>
                  </a:lnTo>
                  <a:lnTo>
                    <a:pt x="909" y="447"/>
                  </a:lnTo>
                  <a:lnTo>
                    <a:pt x="736" y="57"/>
                  </a:lnTo>
                  <a:cubicBezTo>
                    <a:pt x="713" y="19"/>
                    <a:pt x="678" y="1"/>
                    <a:pt x="642" y="1"/>
                  </a:cubicBezTo>
                  <a:close/>
                </a:path>
              </a:pathLst>
            </a:custGeom>
            <a:solidFill>
              <a:srgbClr val="6B7F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43" name="Google Shape;17743;p87"/>
            <p:cNvSpPr/>
            <p:nvPr/>
          </p:nvSpPr>
          <p:spPr>
            <a:xfrm>
              <a:off x="8076102" y="3071488"/>
              <a:ext cx="29544" cy="29544"/>
            </a:xfrm>
            <a:custGeom>
              <a:avLst/>
              <a:gdLst/>
              <a:ahLst/>
              <a:cxnLst/>
              <a:rect l="l" t="t" r="r" b="b"/>
              <a:pathLst>
                <a:path w="1127" h="1127" extrusionOk="0">
                  <a:moveTo>
                    <a:pt x="0" y="0"/>
                  </a:moveTo>
                  <a:lnTo>
                    <a:pt x="0" y="1126"/>
                  </a:lnTo>
                  <a:lnTo>
                    <a:pt x="1126" y="1126"/>
                  </a:lnTo>
                  <a:lnTo>
                    <a:pt x="1126" y="0"/>
                  </a:ln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44" name="Google Shape;17744;p87"/>
            <p:cNvSpPr/>
            <p:nvPr/>
          </p:nvSpPr>
          <p:spPr>
            <a:xfrm>
              <a:off x="8076102" y="3071488"/>
              <a:ext cx="14785" cy="29544"/>
            </a:xfrm>
            <a:custGeom>
              <a:avLst/>
              <a:gdLst/>
              <a:ahLst/>
              <a:cxnLst/>
              <a:rect l="l" t="t" r="r" b="b"/>
              <a:pathLst>
                <a:path w="564" h="1127" extrusionOk="0">
                  <a:moveTo>
                    <a:pt x="0" y="0"/>
                  </a:moveTo>
                  <a:lnTo>
                    <a:pt x="0" y="1126"/>
                  </a:lnTo>
                  <a:lnTo>
                    <a:pt x="563" y="1126"/>
                  </a:lnTo>
                  <a:lnTo>
                    <a:pt x="563" y="0"/>
                  </a:ln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45" name="Google Shape;17745;p87"/>
            <p:cNvSpPr/>
            <p:nvPr/>
          </p:nvSpPr>
          <p:spPr>
            <a:xfrm>
              <a:off x="8068526" y="3098726"/>
              <a:ext cx="44670" cy="44670"/>
            </a:xfrm>
            <a:custGeom>
              <a:avLst/>
              <a:gdLst/>
              <a:ahLst/>
              <a:cxnLst/>
              <a:rect l="l" t="t" r="r" b="b"/>
              <a:pathLst>
                <a:path w="1704" h="1704" extrusionOk="0">
                  <a:moveTo>
                    <a:pt x="318" y="0"/>
                  </a:moveTo>
                  <a:cubicBezTo>
                    <a:pt x="145" y="0"/>
                    <a:pt x="1" y="145"/>
                    <a:pt x="15" y="318"/>
                  </a:cubicBezTo>
                  <a:lnTo>
                    <a:pt x="58" y="1704"/>
                  </a:lnTo>
                  <a:lnTo>
                    <a:pt x="1646" y="1704"/>
                  </a:lnTo>
                  <a:lnTo>
                    <a:pt x="1704" y="318"/>
                  </a:lnTo>
                  <a:cubicBezTo>
                    <a:pt x="1704" y="145"/>
                    <a:pt x="1574" y="0"/>
                    <a:pt x="1401" y="0"/>
                  </a:cubicBezTo>
                  <a:close/>
                </a:path>
              </a:pathLst>
            </a:custGeom>
            <a:solidFill>
              <a:srgbClr val="8CA4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46" name="Google Shape;17746;p87"/>
            <p:cNvSpPr/>
            <p:nvPr/>
          </p:nvSpPr>
          <p:spPr>
            <a:xfrm>
              <a:off x="8068526" y="3098726"/>
              <a:ext cx="23122" cy="44670"/>
            </a:xfrm>
            <a:custGeom>
              <a:avLst/>
              <a:gdLst/>
              <a:ahLst/>
              <a:cxnLst/>
              <a:rect l="l" t="t" r="r" b="b"/>
              <a:pathLst>
                <a:path w="882" h="1704" extrusionOk="0">
                  <a:moveTo>
                    <a:pt x="318" y="0"/>
                  </a:moveTo>
                  <a:cubicBezTo>
                    <a:pt x="145" y="0"/>
                    <a:pt x="1" y="145"/>
                    <a:pt x="15" y="318"/>
                  </a:cubicBezTo>
                  <a:lnTo>
                    <a:pt x="58" y="1704"/>
                  </a:lnTo>
                  <a:lnTo>
                    <a:pt x="621" y="1704"/>
                  </a:lnTo>
                  <a:lnTo>
                    <a:pt x="578" y="318"/>
                  </a:lnTo>
                  <a:cubicBezTo>
                    <a:pt x="564" y="145"/>
                    <a:pt x="708" y="0"/>
                    <a:pt x="881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47" name="Google Shape;17747;p87"/>
            <p:cNvSpPr/>
            <p:nvPr/>
          </p:nvSpPr>
          <p:spPr>
            <a:xfrm>
              <a:off x="8250170" y="3065773"/>
              <a:ext cx="20081" cy="11037"/>
            </a:xfrm>
            <a:custGeom>
              <a:avLst/>
              <a:gdLst/>
              <a:ahLst/>
              <a:cxnLst/>
              <a:rect l="l" t="t" r="r" b="b"/>
              <a:pathLst>
                <a:path w="766" h="421" extrusionOk="0">
                  <a:moveTo>
                    <a:pt x="181" y="0"/>
                  </a:moveTo>
                  <a:cubicBezTo>
                    <a:pt x="76" y="0"/>
                    <a:pt x="1" y="96"/>
                    <a:pt x="1" y="204"/>
                  </a:cubicBezTo>
                  <a:cubicBezTo>
                    <a:pt x="1" y="319"/>
                    <a:pt x="87" y="420"/>
                    <a:pt x="203" y="420"/>
                  </a:cubicBezTo>
                  <a:lnTo>
                    <a:pt x="766" y="420"/>
                  </a:lnTo>
                  <a:lnTo>
                    <a:pt x="766" y="2"/>
                  </a:lnTo>
                  <a:lnTo>
                    <a:pt x="203" y="2"/>
                  </a:lnTo>
                  <a:cubicBezTo>
                    <a:pt x="195" y="1"/>
                    <a:pt x="188" y="0"/>
                    <a:pt x="181" y="0"/>
                  </a:cubicBez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48" name="Google Shape;17748;p87"/>
            <p:cNvSpPr/>
            <p:nvPr/>
          </p:nvSpPr>
          <p:spPr>
            <a:xfrm>
              <a:off x="8247758" y="3102107"/>
              <a:ext cx="22492" cy="11063"/>
            </a:xfrm>
            <a:custGeom>
              <a:avLst/>
              <a:gdLst/>
              <a:ahLst/>
              <a:cxnLst/>
              <a:rect l="l" t="t" r="r" b="b"/>
              <a:pathLst>
                <a:path w="858" h="422" extrusionOk="0">
                  <a:moveTo>
                    <a:pt x="269" y="0"/>
                  </a:moveTo>
                  <a:cubicBezTo>
                    <a:pt x="0" y="0"/>
                    <a:pt x="0" y="421"/>
                    <a:pt x="269" y="421"/>
                  </a:cubicBezTo>
                  <a:cubicBezTo>
                    <a:pt x="277" y="421"/>
                    <a:pt x="286" y="421"/>
                    <a:pt x="295" y="420"/>
                  </a:cubicBezTo>
                  <a:lnTo>
                    <a:pt x="858" y="420"/>
                  </a:lnTo>
                  <a:lnTo>
                    <a:pt x="858" y="1"/>
                  </a:lnTo>
                  <a:lnTo>
                    <a:pt x="295" y="1"/>
                  </a:lnTo>
                  <a:cubicBezTo>
                    <a:pt x="286" y="0"/>
                    <a:pt x="277" y="0"/>
                    <a:pt x="269" y="0"/>
                  </a:cubicBez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49" name="Google Shape;17749;p87"/>
            <p:cNvSpPr/>
            <p:nvPr/>
          </p:nvSpPr>
          <p:spPr>
            <a:xfrm>
              <a:off x="8250170" y="2992397"/>
              <a:ext cx="20081" cy="11377"/>
            </a:xfrm>
            <a:custGeom>
              <a:avLst/>
              <a:gdLst/>
              <a:ahLst/>
              <a:cxnLst/>
              <a:rect l="l" t="t" r="r" b="b"/>
              <a:pathLst>
                <a:path w="766" h="434" extrusionOk="0">
                  <a:moveTo>
                    <a:pt x="203" y="0"/>
                  </a:moveTo>
                  <a:cubicBezTo>
                    <a:pt x="87" y="0"/>
                    <a:pt x="1" y="101"/>
                    <a:pt x="1" y="217"/>
                  </a:cubicBezTo>
                  <a:cubicBezTo>
                    <a:pt x="1" y="332"/>
                    <a:pt x="87" y="433"/>
                    <a:pt x="203" y="433"/>
                  </a:cubicBezTo>
                  <a:lnTo>
                    <a:pt x="766" y="433"/>
                  </a:lnTo>
                  <a:lnTo>
                    <a:pt x="766" y="0"/>
                  </a:ln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50" name="Google Shape;17750;p87"/>
            <p:cNvSpPr/>
            <p:nvPr/>
          </p:nvSpPr>
          <p:spPr>
            <a:xfrm>
              <a:off x="8250170" y="3029098"/>
              <a:ext cx="20081" cy="10984"/>
            </a:xfrm>
            <a:custGeom>
              <a:avLst/>
              <a:gdLst/>
              <a:ahLst/>
              <a:cxnLst/>
              <a:rect l="l" t="t" r="r" b="b"/>
              <a:pathLst>
                <a:path w="766" h="419" extrusionOk="0">
                  <a:moveTo>
                    <a:pt x="203" y="0"/>
                  </a:moveTo>
                  <a:cubicBezTo>
                    <a:pt x="87" y="0"/>
                    <a:pt x="1" y="87"/>
                    <a:pt x="1" y="217"/>
                  </a:cubicBezTo>
                  <a:cubicBezTo>
                    <a:pt x="1" y="332"/>
                    <a:pt x="87" y="419"/>
                    <a:pt x="203" y="419"/>
                  </a:cubicBezTo>
                  <a:lnTo>
                    <a:pt x="766" y="419"/>
                  </a:lnTo>
                  <a:lnTo>
                    <a:pt x="766" y="0"/>
                  </a:ln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51" name="Google Shape;17751;p87"/>
            <p:cNvSpPr/>
            <p:nvPr/>
          </p:nvSpPr>
          <p:spPr>
            <a:xfrm>
              <a:off x="8059062" y="2981597"/>
              <a:ext cx="63231" cy="74765"/>
            </a:xfrm>
            <a:custGeom>
              <a:avLst/>
              <a:gdLst/>
              <a:ahLst/>
              <a:cxnLst/>
              <a:rect l="l" t="t" r="r" b="b"/>
              <a:pathLst>
                <a:path w="2412" h="2852" extrusionOk="0">
                  <a:moveTo>
                    <a:pt x="1211" y="1"/>
                  </a:moveTo>
                  <a:cubicBezTo>
                    <a:pt x="1192" y="1"/>
                    <a:pt x="1170" y="8"/>
                    <a:pt x="1156" y="22"/>
                  </a:cubicBezTo>
                  <a:lnTo>
                    <a:pt x="44" y="1654"/>
                  </a:lnTo>
                  <a:cubicBezTo>
                    <a:pt x="1" y="1726"/>
                    <a:pt x="1" y="1812"/>
                    <a:pt x="73" y="1884"/>
                  </a:cubicBezTo>
                  <a:lnTo>
                    <a:pt x="593" y="2419"/>
                  </a:lnTo>
                  <a:cubicBezTo>
                    <a:pt x="621" y="2462"/>
                    <a:pt x="650" y="2491"/>
                    <a:pt x="650" y="2549"/>
                  </a:cubicBezTo>
                  <a:lnTo>
                    <a:pt x="650" y="2852"/>
                  </a:lnTo>
                  <a:lnTo>
                    <a:pt x="1776" y="2852"/>
                  </a:lnTo>
                  <a:lnTo>
                    <a:pt x="1776" y="2534"/>
                  </a:lnTo>
                  <a:cubicBezTo>
                    <a:pt x="1776" y="2491"/>
                    <a:pt x="1791" y="2447"/>
                    <a:pt x="1834" y="2419"/>
                  </a:cubicBezTo>
                  <a:lnTo>
                    <a:pt x="2354" y="1870"/>
                  </a:lnTo>
                  <a:cubicBezTo>
                    <a:pt x="2411" y="1812"/>
                    <a:pt x="2411" y="1726"/>
                    <a:pt x="2368" y="1654"/>
                  </a:cubicBezTo>
                  <a:lnTo>
                    <a:pt x="1257" y="22"/>
                  </a:lnTo>
                  <a:cubicBezTo>
                    <a:pt x="1249" y="8"/>
                    <a:pt x="1231" y="1"/>
                    <a:pt x="1211" y="1"/>
                  </a:cubicBezTo>
                  <a:close/>
                </a:path>
              </a:pathLst>
            </a:custGeom>
            <a:solidFill>
              <a:srgbClr val="8C9E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52" name="Google Shape;17752;p87"/>
            <p:cNvSpPr/>
            <p:nvPr/>
          </p:nvSpPr>
          <p:spPr>
            <a:xfrm>
              <a:off x="8059062" y="2981309"/>
              <a:ext cx="39008" cy="75054"/>
            </a:xfrm>
            <a:custGeom>
              <a:avLst/>
              <a:gdLst/>
              <a:ahLst/>
              <a:cxnLst/>
              <a:rect l="l" t="t" r="r" b="b"/>
              <a:pathLst>
                <a:path w="1488" h="2863" extrusionOk="0">
                  <a:moveTo>
                    <a:pt x="1211" y="1"/>
                  </a:moveTo>
                  <a:cubicBezTo>
                    <a:pt x="1192" y="1"/>
                    <a:pt x="1170" y="12"/>
                    <a:pt x="1156" y="33"/>
                  </a:cubicBezTo>
                  <a:lnTo>
                    <a:pt x="44" y="1650"/>
                  </a:lnTo>
                  <a:cubicBezTo>
                    <a:pt x="1" y="1722"/>
                    <a:pt x="15" y="1823"/>
                    <a:pt x="73" y="1881"/>
                  </a:cubicBezTo>
                  <a:lnTo>
                    <a:pt x="593" y="2430"/>
                  </a:lnTo>
                  <a:cubicBezTo>
                    <a:pt x="621" y="2458"/>
                    <a:pt x="650" y="2502"/>
                    <a:pt x="650" y="2545"/>
                  </a:cubicBezTo>
                  <a:lnTo>
                    <a:pt x="650" y="2863"/>
                  </a:lnTo>
                  <a:lnTo>
                    <a:pt x="1213" y="2863"/>
                  </a:lnTo>
                  <a:lnTo>
                    <a:pt x="1213" y="2545"/>
                  </a:lnTo>
                  <a:cubicBezTo>
                    <a:pt x="1213" y="2502"/>
                    <a:pt x="1184" y="2458"/>
                    <a:pt x="1156" y="2430"/>
                  </a:cubicBezTo>
                  <a:lnTo>
                    <a:pt x="636" y="1881"/>
                  </a:lnTo>
                  <a:cubicBezTo>
                    <a:pt x="578" y="1823"/>
                    <a:pt x="564" y="1722"/>
                    <a:pt x="607" y="1650"/>
                  </a:cubicBezTo>
                  <a:lnTo>
                    <a:pt x="1488" y="365"/>
                  </a:lnTo>
                  <a:lnTo>
                    <a:pt x="1257" y="33"/>
                  </a:lnTo>
                  <a:cubicBezTo>
                    <a:pt x="1249" y="12"/>
                    <a:pt x="1231" y="1"/>
                    <a:pt x="1211" y="1"/>
                  </a:cubicBez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53" name="Google Shape;17753;p87"/>
            <p:cNvSpPr/>
            <p:nvPr/>
          </p:nvSpPr>
          <p:spPr>
            <a:xfrm>
              <a:off x="8079510" y="2981597"/>
              <a:ext cx="21968" cy="50176"/>
            </a:xfrm>
            <a:custGeom>
              <a:avLst/>
              <a:gdLst/>
              <a:ahLst/>
              <a:cxnLst/>
              <a:rect l="l" t="t" r="r" b="b"/>
              <a:pathLst>
                <a:path w="838" h="1914" extrusionOk="0">
                  <a:moveTo>
                    <a:pt x="431" y="1"/>
                  </a:moveTo>
                  <a:cubicBezTo>
                    <a:pt x="412" y="1"/>
                    <a:pt x="390" y="8"/>
                    <a:pt x="376" y="22"/>
                  </a:cubicBezTo>
                  <a:lnTo>
                    <a:pt x="246" y="210"/>
                  </a:lnTo>
                  <a:lnTo>
                    <a:pt x="246" y="1552"/>
                  </a:lnTo>
                  <a:cubicBezTo>
                    <a:pt x="0" y="1552"/>
                    <a:pt x="0" y="1913"/>
                    <a:pt x="246" y="1913"/>
                  </a:cubicBezTo>
                  <a:lnTo>
                    <a:pt x="606" y="1913"/>
                  </a:lnTo>
                  <a:cubicBezTo>
                    <a:pt x="837" y="1913"/>
                    <a:pt x="837" y="1552"/>
                    <a:pt x="606" y="1552"/>
                  </a:cubicBezTo>
                  <a:lnTo>
                    <a:pt x="606" y="210"/>
                  </a:lnTo>
                  <a:lnTo>
                    <a:pt x="477" y="22"/>
                  </a:lnTo>
                  <a:cubicBezTo>
                    <a:pt x="469" y="8"/>
                    <a:pt x="451" y="1"/>
                    <a:pt x="431" y="1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54" name="Google Shape;17754;p87"/>
            <p:cNvSpPr/>
            <p:nvPr/>
          </p:nvSpPr>
          <p:spPr>
            <a:xfrm>
              <a:off x="8065511" y="3055969"/>
              <a:ext cx="50726" cy="17040"/>
            </a:xfrm>
            <a:custGeom>
              <a:avLst/>
              <a:gdLst/>
              <a:ahLst/>
              <a:cxnLst/>
              <a:rect l="l" t="t" r="r" b="b"/>
              <a:pathLst>
                <a:path w="1935" h="650" extrusionOk="0">
                  <a:moveTo>
                    <a:pt x="231" y="0"/>
                  </a:moveTo>
                  <a:cubicBezTo>
                    <a:pt x="101" y="0"/>
                    <a:pt x="0" y="101"/>
                    <a:pt x="0" y="231"/>
                  </a:cubicBezTo>
                  <a:lnTo>
                    <a:pt x="0" y="433"/>
                  </a:lnTo>
                  <a:cubicBezTo>
                    <a:pt x="0" y="549"/>
                    <a:pt x="101" y="650"/>
                    <a:pt x="231" y="650"/>
                  </a:cubicBezTo>
                  <a:lnTo>
                    <a:pt x="1718" y="650"/>
                  </a:lnTo>
                  <a:cubicBezTo>
                    <a:pt x="1833" y="650"/>
                    <a:pt x="1934" y="549"/>
                    <a:pt x="1934" y="433"/>
                  </a:cubicBezTo>
                  <a:lnTo>
                    <a:pt x="1934" y="231"/>
                  </a:lnTo>
                  <a:cubicBezTo>
                    <a:pt x="1934" y="101"/>
                    <a:pt x="1833" y="0"/>
                    <a:pt x="1718" y="0"/>
                  </a:cubicBez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55" name="Google Shape;17755;p87"/>
            <p:cNvSpPr/>
            <p:nvPr/>
          </p:nvSpPr>
          <p:spPr>
            <a:xfrm>
              <a:off x="8065511" y="3058617"/>
              <a:ext cx="50726" cy="14392"/>
            </a:xfrm>
            <a:custGeom>
              <a:avLst/>
              <a:gdLst/>
              <a:ahLst/>
              <a:cxnLst/>
              <a:rect l="l" t="t" r="r" b="b"/>
              <a:pathLst>
                <a:path w="1935" h="549" extrusionOk="0">
                  <a:moveTo>
                    <a:pt x="29" y="0"/>
                  </a:moveTo>
                  <a:cubicBezTo>
                    <a:pt x="15" y="29"/>
                    <a:pt x="0" y="72"/>
                    <a:pt x="0" y="116"/>
                  </a:cubicBezTo>
                  <a:lnTo>
                    <a:pt x="0" y="318"/>
                  </a:lnTo>
                  <a:cubicBezTo>
                    <a:pt x="0" y="448"/>
                    <a:pt x="101" y="549"/>
                    <a:pt x="231" y="549"/>
                  </a:cubicBezTo>
                  <a:lnTo>
                    <a:pt x="1718" y="549"/>
                  </a:lnTo>
                  <a:cubicBezTo>
                    <a:pt x="1833" y="549"/>
                    <a:pt x="1934" y="448"/>
                    <a:pt x="1934" y="318"/>
                  </a:cubicBezTo>
                  <a:lnTo>
                    <a:pt x="1934" y="130"/>
                  </a:lnTo>
                  <a:cubicBezTo>
                    <a:pt x="1934" y="72"/>
                    <a:pt x="1934" y="44"/>
                    <a:pt x="1906" y="0"/>
                  </a:cubicBezTo>
                  <a:cubicBezTo>
                    <a:pt x="1862" y="72"/>
                    <a:pt x="1790" y="101"/>
                    <a:pt x="1718" y="101"/>
                  </a:cubicBezTo>
                  <a:lnTo>
                    <a:pt x="231" y="101"/>
                  </a:lnTo>
                  <a:cubicBezTo>
                    <a:pt x="144" y="101"/>
                    <a:pt x="72" y="58"/>
                    <a:pt x="29" y="0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56" name="Google Shape;17756;p87"/>
            <p:cNvSpPr/>
            <p:nvPr/>
          </p:nvSpPr>
          <p:spPr>
            <a:xfrm>
              <a:off x="8164656" y="3051801"/>
              <a:ext cx="26897" cy="91595"/>
            </a:xfrm>
            <a:custGeom>
              <a:avLst/>
              <a:gdLst/>
              <a:ahLst/>
              <a:cxnLst/>
              <a:rect l="l" t="t" r="r" b="b"/>
              <a:pathLst>
                <a:path w="1026" h="3494" extrusionOk="0">
                  <a:moveTo>
                    <a:pt x="0" y="0"/>
                  </a:moveTo>
                  <a:lnTo>
                    <a:pt x="0" y="3494"/>
                  </a:lnTo>
                  <a:lnTo>
                    <a:pt x="1025" y="3494"/>
                  </a:lnTo>
                  <a:lnTo>
                    <a:pt x="1025" y="0"/>
                  </a:lnTo>
                  <a:close/>
                </a:path>
              </a:pathLst>
            </a:custGeom>
            <a:solidFill>
              <a:srgbClr val="6C83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57" name="Google Shape;17757;p87"/>
            <p:cNvSpPr/>
            <p:nvPr/>
          </p:nvSpPr>
          <p:spPr>
            <a:xfrm>
              <a:off x="8130577" y="3199391"/>
              <a:ext cx="68919" cy="47711"/>
            </a:xfrm>
            <a:custGeom>
              <a:avLst/>
              <a:gdLst/>
              <a:ahLst/>
              <a:cxnLst/>
              <a:rect l="l" t="t" r="r" b="b"/>
              <a:pathLst>
                <a:path w="2629" h="1820" extrusionOk="0">
                  <a:moveTo>
                    <a:pt x="1" y="0"/>
                  </a:moveTo>
                  <a:lnTo>
                    <a:pt x="1" y="1819"/>
                  </a:lnTo>
                  <a:lnTo>
                    <a:pt x="2628" y="1819"/>
                  </a:lnTo>
                  <a:lnTo>
                    <a:pt x="2628" y="0"/>
                  </a:ln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58" name="Google Shape;17758;p87"/>
            <p:cNvSpPr/>
            <p:nvPr/>
          </p:nvSpPr>
          <p:spPr>
            <a:xfrm>
              <a:off x="8130577" y="3199391"/>
              <a:ext cx="14785" cy="47711"/>
            </a:xfrm>
            <a:custGeom>
              <a:avLst/>
              <a:gdLst/>
              <a:ahLst/>
              <a:cxnLst/>
              <a:rect l="l" t="t" r="r" b="b"/>
              <a:pathLst>
                <a:path w="564" h="1820" extrusionOk="0">
                  <a:moveTo>
                    <a:pt x="1" y="0"/>
                  </a:moveTo>
                  <a:lnTo>
                    <a:pt x="1" y="1819"/>
                  </a:lnTo>
                  <a:lnTo>
                    <a:pt x="564" y="1819"/>
                  </a:lnTo>
                  <a:lnTo>
                    <a:pt x="564" y="0"/>
                  </a:ln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59" name="Google Shape;17759;p87"/>
            <p:cNvSpPr/>
            <p:nvPr/>
          </p:nvSpPr>
          <p:spPr>
            <a:xfrm>
              <a:off x="8096917" y="3245556"/>
              <a:ext cx="136633" cy="28024"/>
            </a:xfrm>
            <a:custGeom>
              <a:avLst/>
              <a:gdLst/>
              <a:ahLst/>
              <a:cxnLst/>
              <a:rect l="l" t="t" r="r" b="b"/>
              <a:pathLst>
                <a:path w="5212" h="1069" extrusionOk="0">
                  <a:moveTo>
                    <a:pt x="390" y="0"/>
                  </a:moveTo>
                  <a:cubicBezTo>
                    <a:pt x="173" y="0"/>
                    <a:pt x="0" y="174"/>
                    <a:pt x="0" y="390"/>
                  </a:cubicBezTo>
                  <a:lnTo>
                    <a:pt x="0" y="664"/>
                  </a:lnTo>
                  <a:cubicBezTo>
                    <a:pt x="0" y="895"/>
                    <a:pt x="173" y="1069"/>
                    <a:pt x="390" y="1069"/>
                  </a:cubicBezTo>
                  <a:lnTo>
                    <a:pt x="4807" y="1069"/>
                  </a:lnTo>
                  <a:cubicBezTo>
                    <a:pt x="5024" y="1069"/>
                    <a:pt x="5211" y="895"/>
                    <a:pt x="5211" y="664"/>
                  </a:cubicBezTo>
                  <a:lnTo>
                    <a:pt x="5211" y="390"/>
                  </a:lnTo>
                  <a:cubicBezTo>
                    <a:pt x="5211" y="174"/>
                    <a:pt x="5024" y="0"/>
                    <a:pt x="4807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60" name="Google Shape;17760;p87"/>
            <p:cNvSpPr/>
            <p:nvPr/>
          </p:nvSpPr>
          <p:spPr>
            <a:xfrm>
              <a:off x="8096524" y="3252372"/>
              <a:ext cx="137026" cy="21208"/>
            </a:xfrm>
            <a:custGeom>
              <a:avLst/>
              <a:gdLst/>
              <a:ahLst/>
              <a:cxnLst/>
              <a:rect l="l" t="t" r="r" b="b"/>
              <a:pathLst>
                <a:path w="5227" h="809" extrusionOk="0">
                  <a:moveTo>
                    <a:pt x="30" y="0"/>
                  </a:moveTo>
                  <a:cubicBezTo>
                    <a:pt x="15" y="43"/>
                    <a:pt x="1" y="87"/>
                    <a:pt x="1" y="145"/>
                  </a:cubicBezTo>
                  <a:lnTo>
                    <a:pt x="1" y="419"/>
                  </a:lnTo>
                  <a:cubicBezTo>
                    <a:pt x="1" y="635"/>
                    <a:pt x="188" y="809"/>
                    <a:pt x="405" y="809"/>
                  </a:cubicBezTo>
                  <a:lnTo>
                    <a:pt x="4822" y="809"/>
                  </a:lnTo>
                  <a:cubicBezTo>
                    <a:pt x="5039" y="809"/>
                    <a:pt x="5226" y="635"/>
                    <a:pt x="5226" y="419"/>
                  </a:cubicBezTo>
                  <a:lnTo>
                    <a:pt x="5226" y="145"/>
                  </a:lnTo>
                  <a:cubicBezTo>
                    <a:pt x="5226" y="87"/>
                    <a:pt x="5212" y="43"/>
                    <a:pt x="5198" y="0"/>
                  </a:cubicBezTo>
                  <a:cubicBezTo>
                    <a:pt x="5140" y="145"/>
                    <a:pt x="4995" y="246"/>
                    <a:pt x="4822" y="260"/>
                  </a:cubicBezTo>
                  <a:lnTo>
                    <a:pt x="405" y="260"/>
                  </a:lnTo>
                  <a:cubicBezTo>
                    <a:pt x="246" y="260"/>
                    <a:pt x="87" y="145"/>
                    <a:pt x="30" y="0"/>
                  </a:cubicBez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61" name="Google Shape;17761;p87"/>
            <p:cNvSpPr/>
            <p:nvPr/>
          </p:nvSpPr>
          <p:spPr>
            <a:xfrm>
              <a:off x="7992843" y="3143003"/>
              <a:ext cx="347794" cy="59823"/>
            </a:xfrm>
            <a:custGeom>
              <a:avLst/>
              <a:gdLst/>
              <a:ahLst/>
              <a:cxnLst/>
              <a:rect l="l" t="t" r="r" b="b"/>
              <a:pathLst>
                <a:path w="13267" h="2282" extrusionOk="0">
                  <a:moveTo>
                    <a:pt x="0" y="0"/>
                  </a:moveTo>
                  <a:lnTo>
                    <a:pt x="0" y="1805"/>
                  </a:lnTo>
                  <a:cubicBezTo>
                    <a:pt x="15" y="2065"/>
                    <a:pt x="217" y="2281"/>
                    <a:pt x="491" y="2281"/>
                  </a:cubicBezTo>
                  <a:lnTo>
                    <a:pt x="12790" y="2281"/>
                  </a:lnTo>
                  <a:cubicBezTo>
                    <a:pt x="13050" y="2281"/>
                    <a:pt x="13252" y="2065"/>
                    <a:pt x="13267" y="1805"/>
                  </a:cubicBezTo>
                  <a:lnTo>
                    <a:pt x="13267" y="0"/>
                  </a:ln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62" name="Google Shape;17762;p87"/>
            <p:cNvSpPr/>
            <p:nvPr/>
          </p:nvSpPr>
          <p:spPr>
            <a:xfrm>
              <a:off x="7992843" y="3143003"/>
              <a:ext cx="27264" cy="59823"/>
            </a:xfrm>
            <a:custGeom>
              <a:avLst/>
              <a:gdLst/>
              <a:ahLst/>
              <a:cxnLst/>
              <a:rect l="l" t="t" r="r" b="b"/>
              <a:pathLst>
                <a:path w="1040" h="2282" extrusionOk="0">
                  <a:moveTo>
                    <a:pt x="0" y="0"/>
                  </a:moveTo>
                  <a:lnTo>
                    <a:pt x="0" y="1805"/>
                  </a:lnTo>
                  <a:cubicBezTo>
                    <a:pt x="0" y="2065"/>
                    <a:pt x="217" y="2281"/>
                    <a:pt x="477" y="2281"/>
                  </a:cubicBezTo>
                  <a:lnTo>
                    <a:pt x="1040" y="2281"/>
                  </a:lnTo>
                  <a:cubicBezTo>
                    <a:pt x="780" y="2281"/>
                    <a:pt x="563" y="2065"/>
                    <a:pt x="563" y="1805"/>
                  </a:cubicBezTo>
                  <a:lnTo>
                    <a:pt x="563" y="0"/>
                  </a:ln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63" name="Google Shape;17763;p87"/>
            <p:cNvSpPr/>
            <p:nvPr/>
          </p:nvSpPr>
          <p:spPr>
            <a:xfrm>
              <a:off x="8157447" y="3167225"/>
              <a:ext cx="18586" cy="11377"/>
            </a:xfrm>
            <a:custGeom>
              <a:avLst/>
              <a:gdLst/>
              <a:ahLst/>
              <a:cxnLst/>
              <a:rect l="l" t="t" r="r" b="b"/>
              <a:pathLst>
                <a:path w="709" h="434" extrusionOk="0">
                  <a:moveTo>
                    <a:pt x="290" y="0"/>
                  </a:moveTo>
                  <a:cubicBezTo>
                    <a:pt x="1" y="0"/>
                    <a:pt x="1" y="433"/>
                    <a:pt x="290" y="433"/>
                  </a:cubicBezTo>
                  <a:lnTo>
                    <a:pt x="420" y="433"/>
                  </a:lnTo>
                  <a:cubicBezTo>
                    <a:pt x="708" y="433"/>
                    <a:pt x="708" y="0"/>
                    <a:pt x="420" y="0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764" name="Google Shape;17764;p87"/>
          <p:cNvGrpSpPr/>
          <p:nvPr/>
        </p:nvGrpSpPr>
        <p:grpSpPr>
          <a:xfrm>
            <a:off x="873898" y="1512377"/>
            <a:ext cx="398127" cy="353457"/>
            <a:chOff x="873898" y="1512377"/>
            <a:chExt cx="398127" cy="353457"/>
          </a:xfrm>
        </p:grpSpPr>
        <p:sp>
          <p:nvSpPr>
            <p:cNvPr id="17765" name="Google Shape;17765;p87"/>
            <p:cNvSpPr/>
            <p:nvPr/>
          </p:nvSpPr>
          <p:spPr>
            <a:xfrm>
              <a:off x="944652" y="1531671"/>
              <a:ext cx="76862" cy="64358"/>
            </a:xfrm>
            <a:custGeom>
              <a:avLst/>
              <a:gdLst/>
              <a:ahLst/>
              <a:cxnLst/>
              <a:rect l="l" t="t" r="r" b="b"/>
              <a:pathLst>
                <a:path w="2932" h="2455" extrusionOk="0">
                  <a:moveTo>
                    <a:pt x="1459" y="1"/>
                  </a:moveTo>
                  <a:cubicBezTo>
                    <a:pt x="651" y="1"/>
                    <a:pt x="1" y="549"/>
                    <a:pt x="1" y="1228"/>
                  </a:cubicBezTo>
                  <a:cubicBezTo>
                    <a:pt x="1" y="1906"/>
                    <a:pt x="651" y="2455"/>
                    <a:pt x="1459" y="2455"/>
                  </a:cubicBezTo>
                  <a:cubicBezTo>
                    <a:pt x="2282" y="2455"/>
                    <a:pt x="2931" y="1906"/>
                    <a:pt x="2931" y="1228"/>
                  </a:cubicBezTo>
                  <a:cubicBezTo>
                    <a:pt x="2931" y="549"/>
                    <a:pt x="2282" y="1"/>
                    <a:pt x="1459" y="1"/>
                  </a:cubicBezTo>
                  <a:close/>
                </a:path>
              </a:pathLst>
            </a:custGeom>
            <a:solidFill>
              <a:srgbClr val="92A9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66" name="Google Shape;17766;p87"/>
            <p:cNvSpPr/>
            <p:nvPr/>
          </p:nvSpPr>
          <p:spPr>
            <a:xfrm>
              <a:off x="944285" y="1531671"/>
              <a:ext cx="51879" cy="64358"/>
            </a:xfrm>
            <a:custGeom>
              <a:avLst/>
              <a:gdLst/>
              <a:ahLst/>
              <a:cxnLst/>
              <a:rect l="l" t="t" r="r" b="b"/>
              <a:pathLst>
                <a:path w="1979" h="2455" extrusionOk="0">
                  <a:moveTo>
                    <a:pt x="1473" y="1"/>
                  </a:moveTo>
                  <a:cubicBezTo>
                    <a:pt x="665" y="1"/>
                    <a:pt x="1" y="549"/>
                    <a:pt x="1" y="1228"/>
                  </a:cubicBezTo>
                  <a:cubicBezTo>
                    <a:pt x="1" y="1906"/>
                    <a:pt x="665" y="2455"/>
                    <a:pt x="1473" y="2455"/>
                  </a:cubicBezTo>
                  <a:cubicBezTo>
                    <a:pt x="1646" y="2455"/>
                    <a:pt x="1805" y="2426"/>
                    <a:pt x="1978" y="2382"/>
                  </a:cubicBezTo>
                  <a:cubicBezTo>
                    <a:pt x="1401" y="2224"/>
                    <a:pt x="997" y="1762"/>
                    <a:pt x="997" y="1228"/>
                  </a:cubicBezTo>
                  <a:cubicBezTo>
                    <a:pt x="997" y="693"/>
                    <a:pt x="1401" y="246"/>
                    <a:pt x="1964" y="73"/>
                  </a:cubicBezTo>
                  <a:cubicBezTo>
                    <a:pt x="1805" y="29"/>
                    <a:pt x="1646" y="1"/>
                    <a:pt x="1473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67" name="Google Shape;17767;p87"/>
            <p:cNvSpPr/>
            <p:nvPr/>
          </p:nvSpPr>
          <p:spPr>
            <a:xfrm>
              <a:off x="899641" y="1563837"/>
              <a:ext cx="166911" cy="166911"/>
            </a:xfrm>
            <a:custGeom>
              <a:avLst/>
              <a:gdLst/>
              <a:ahLst/>
              <a:cxnLst/>
              <a:rect l="l" t="t" r="r" b="b"/>
              <a:pathLst>
                <a:path w="6367" h="6367" extrusionOk="0">
                  <a:moveTo>
                    <a:pt x="3176" y="1"/>
                  </a:moveTo>
                  <a:cubicBezTo>
                    <a:pt x="1415" y="1"/>
                    <a:pt x="0" y="1430"/>
                    <a:pt x="0" y="3191"/>
                  </a:cubicBezTo>
                  <a:cubicBezTo>
                    <a:pt x="0" y="4952"/>
                    <a:pt x="1415" y="6367"/>
                    <a:pt x="3176" y="6367"/>
                  </a:cubicBezTo>
                  <a:cubicBezTo>
                    <a:pt x="4937" y="6367"/>
                    <a:pt x="6366" y="4952"/>
                    <a:pt x="6366" y="3191"/>
                  </a:cubicBezTo>
                  <a:cubicBezTo>
                    <a:pt x="6366" y="1430"/>
                    <a:pt x="4937" y="1"/>
                    <a:pt x="3176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68" name="Google Shape;17768;p87"/>
            <p:cNvSpPr/>
            <p:nvPr/>
          </p:nvSpPr>
          <p:spPr>
            <a:xfrm>
              <a:off x="933301" y="1563837"/>
              <a:ext cx="133618" cy="166911"/>
            </a:xfrm>
            <a:custGeom>
              <a:avLst/>
              <a:gdLst/>
              <a:ahLst/>
              <a:cxnLst/>
              <a:rect l="l" t="t" r="r" b="b"/>
              <a:pathLst>
                <a:path w="5097" h="6367" extrusionOk="0">
                  <a:moveTo>
                    <a:pt x="1930" y="1"/>
                  </a:moveTo>
                  <a:cubicBezTo>
                    <a:pt x="1759" y="1"/>
                    <a:pt x="1588" y="15"/>
                    <a:pt x="1416" y="44"/>
                  </a:cubicBezTo>
                  <a:cubicBezTo>
                    <a:pt x="160" y="275"/>
                    <a:pt x="1" y="2108"/>
                    <a:pt x="1271" y="2498"/>
                  </a:cubicBezTo>
                  <a:lnTo>
                    <a:pt x="1315" y="2498"/>
                  </a:lnTo>
                  <a:lnTo>
                    <a:pt x="1618" y="6352"/>
                  </a:lnTo>
                  <a:cubicBezTo>
                    <a:pt x="1719" y="6352"/>
                    <a:pt x="1805" y="6367"/>
                    <a:pt x="1892" y="6367"/>
                  </a:cubicBezTo>
                  <a:cubicBezTo>
                    <a:pt x="3653" y="6367"/>
                    <a:pt x="5082" y="4952"/>
                    <a:pt x="5082" y="3191"/>
                  </a:cubicBezTo>
                  <a:cubicBezTo>
                    <a:pt x="5097" y="2527"/>
                    <a:pt x="4895" y="1877"/>
                    <a:pt x="4505" y="1358"/>
                  </a:cubicBezTo>
                  <a:cubicBezTo>
                    <a:pt x="3911" y="504"/>
                    <a:pt x="2947" y="1"/>
                    <a:pt x="1930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69" name="Google Shape;17769;p87"/>
            <p:cNvSpPr/>
            <p:nvPr/>
          </p:nvSpPr>
          <p:spPr>
            <a:xfrm>
              <a:off x="873898" y="1737145"/>
              <a:ext cx="218371" cy="128689"/>
            </a:xfrm>
            <a:custGeom>
              <a:avLst/>
              <a:gdLst/>
              <a:ahLst/>
              <a:cxnLst/>
              <a:rect l="l" t="t" r="r" b="b"/>
              <a:pathLst>
                <a:path w="8330" h="4909" extrusionOk="0">
                  <a:moveTo>
                    <a:pt x="2945" y="1"/>
                  </a:moveTo>
                  <a:lnTo>
                    <a:pt x="2945" y="1084"/>
                  </a:lnTo>
                  <a:cubicBezTo>
                    <a:pt x="2931" y="1271"/>
                    <a:pt x="2830" y="1445"/>
                    <a:pt x="2642" y="1531"/>
                  </a:cubicBezTo>
                  <a:lnTo>
                    <a:pt x="578" y="2441"/>
                  </a:lnTo>
                  <a:cubicBezTo>
                    <a:pt x="231" y="2599"/>
                    <a:pt x="1" y="2946"/>
                    <a:pt x="1" y="3336"/>
                  </a:cubicBezTo>
                  <a:lnTo>
                    <a:pt x="1" y="4664"/>
                  </a:lnTo>
                  <a:cubicBezTo>
                    <a:pt x="1" y="4794"/>
                    <a:pt x="102" y="4909"/>
                    <a:pt x="246" y="4909"/>
                  </a:cubicBezTo>
                  <a:lnTo>
                    <a:pt x="8084" y="4909"/>
                  </a:lnTo>
                  <a:cubicBezTo>
                    <a:pt x="8214" y="4909"/>
                    <a:pt x="8330" y="4794"/>
                    <a:pt x="8330" y="4664"/>
                  </a:cubicBezTo>
                  <a:lnTo>
                    <a:pt x="8330" y="3350"/>
                  </a:lnTo>
                  <a:cubicBezTo>
                    <a:pt x="8330" y="2960"/>
                    <a:pt x="8099" y="2599"/>
                    <a:pt x="7752" y="2441"/>
                  </a:cubicBezTo>
                  <a:lnTo>
                    <a:pt x="5688" y="1531"/>
                  </a:lnTo>
                  <a:cubicBezTo>
                    <a:pt x="5500" y="1445"/>
                    <a:pt x="5385" y="1271"/>
                    <a:pt x="5385" y="1084"/>
                  </a:cubicBezTo>
                  <a:lnTo>
                    <a:pt x="5385" y="1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70" name="Google Shape;17770;p87"/>
            <p:cNvSpPr/>
            <p:nvPr/>
          </p:nvSpPr>
          <p:spPr>
            <a:xfrm>
              <a:off x="873898" y="1783702"/>
              <a:ext cx="218371" cy="82132"/>
            </a:xfrm>
            <a:custGeom>
              <a:avLst/>
              <a:gdLst/>
              <a:ahLst/>
              <a:cxnLst/>
              <a:rect l="l" t="t" r="r" b="b"/>
              <a:pathLst>
                <a:path w="8330" h="3133" extrusionOk="0">
                  <a:moveTo>
                    <a:pt x="2108" y="1"/>
                  </a:moveTo>
                  <a:lnTo>
                    <a:pt x="578" y="665"/>
                  </a:lnTo>
                  <a:cubicBezTo>
                    <a:pt x="231" y="823"/>
                    <a:pt x="1" y="1184"/>
                    <a:pt x="1" y="1574"/>
                  </a:cubicBezTo>
                  <a:lnTo>
                    <a:pt x="1" y="2888"/>
                  </a:lnTo>
                  <a:cubicBezTo>
                    <a:pt x="1" y="3018"/>
                    <a:pt x="102" y="3133"/>
                    <a:pt x="246" y="3133"/>
                  </a:cubicBezTo>
                  <a:lnTo>
                    <a:pt x="8084" y="3133"/>
                  </a:lnTo>
                  <a:cubicBezTo>
                    <a:pt x="8214" y="3133"/>
                    <a:pt x="8330" y="3018"/>
                    <a:pt x="8330" y="2888"/>
                  </a:cubicBezTo>
                  <a:lnTo>
                    <a:pt x="8330" y="1560"/>
                  </a:lnTo>
                  <a:cubicBezTo>
                    <a:pt x="8330" y="1170"/>
                    <a:pt x="8099" y="823"/>
                    <a:pt x="7752" y="665"/>
                  </a:cubicBezTo>
                  <a:lnTo>
                    <a:pt x="6222" y="1"/>
                  </a:lnTo>
                  <a:cubicBezTo>
                    <a:pt x="5861" y="946"/>
                    <a:pt x="5013" y="1419"/>
                    <a:pt x="4165" y="1419"/>
                  </a:cubicBezTo>
                  <a:cubicBezTo>
                    <a:pt x="3317" y="1419"/>
                    <a:pt x="2469" y="946"/>
                    <a:pt x="2108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71" name="Google Shape;17771;p87"/>
            <p:cNvSpPr/>
            <p:nvPr/>
          </p:nvSpPr>
          <p:spPr>
            <a:xfrm>
              <a:off x="951101" y="1737145"/>
              <a:ext cx="63965" cy="25769"/>
            </a:xfrm>
            <a:custGeom>
              <a:avLst/>
              <a:gdLst/>
              <a:ahLst/>
              <a:cxnLst/>
              <a:rect l="l" t="t" r="r" b="b"/>
              <a:pathLst>
                <a:path w="2440" h="983" extrusionOk="0">
                  <a:moveTo>
                    <a:pt x="0" y="1"/>
                  </a:moveTo>
                  <a:lnTo>
                    <a:pt x="0" y="723"/>
                  </a:lnTo>
                  <a:cubicBezTo>
                    <a:pt x="383" y="896"/>
                    <a:pt x="798" y="983"/>
                    <a:pt x="1215" y="983"/>
                  </a:cubicBezTo>
                  <a:cubicBezTo>
                    <a:pt x="1632" y="983"/>
                    <a:pt x="2050" y="896"/>
                    <a:pt x="2440" y="723"/>
                  </a:cubicBezTo>
                  <a:lnTo>
                    <a:pt x="2440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72" name="Google Shape;17772;p87"/>
            <p:cNvSpPr/>
            <p:nvPr/>
          </p:nvSpPr>
          <p:spPr>
            <a:xfrm>
              <a:off x="918542" y="1629191"/>
              <a:ext cx="128689" cy="120982"/>
            </a:xfrm>
            <a:custGeom>
              <a:avLst/>
              <a:gdLst/>
              <a:ahLst/>
              <a:cxnLst/>
              <a:rect l="l" t="t" r="r" b="b"/>
              <a:pathLst>
                <a:path w="4909" h="4615" extrusionOk="0">
                  <a:moveTo>
                    <a:pt x="1805" y="0"/>
                  </a:moveTo>
                  <a:cubicBezTo>
                    <a:pt x="1617" y="0"/>
                    <a:pt x="1447" y="98"/>
                    <a:pt x="1358" y="265"/>
                  </a:cubicBezTo>
                  <a:cubicBezTo>
                    <a:pt x="1098" y="784"/>
                    <a:pt x="694" y="1217"/>
                    <a:pt x="217" y="1549"/>
                  </a:cubicBezTo>
                  <a:cubicBezTo>
                    <a:pt x="88" y="1636"/>
                    <a:pt x="1" y="1780"/>
                    <a:pt x="15" y="1939"/>
                  </a:cubicBezTo>
                  <a:lnTo>
                    <a:pt x="15" y="2084"/>
                  </a:lnTo>
                  <a:cubicBezTo>
                    <a:pt x="15" y="3383"/>
                    <a:pt x="997" y="4523"/>
                    <a:pt x="2296" y="4610"/>
                  </a:cubicBezTo>
                  <a:cubicBezTo>
                    <a:pt x="2348" y="4613"/>
                    <a:pt x="2400" y="4615"/>
                    <a:pt x="2451" y="4615"/>
                  </a:cubicBezTo>
                  <a:cubicBezTo>
                    <a:pt x="3797" y="4615"/>
                    <a:pt x="4909" y="3533"/>
                    <a:pt x="4909" y="2170"/>
                  </a:cubicBezTo>
                  <a:lnTo>
                    <a:pt x="4909" y="1737"/>
                  </a:lnTo>
                  <a:cubicBezTo>
                    <a:pt x="4909" y="1521"/>
                    <a:pt x="4822" y="1319"/>
                    <a:pt x="4664" y="1189"/>
                  </a:cubicBezTo>
                  <a:cubicBezTo>
                    <a:pt x="4274" y="842"/>
                    <a:pt x="3393" y="236"/>
                    <a:pt x="1878" y="5"/>
                  </a:cubicBezTo>
                  <a:cubicBezTo>
                    <a:pt x="1853" y="2"/>
                    <a:pt x="1829" y="0"/>
                    <a:pt x="1805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73" name="Google Shape;17773;p87"/>
            <p:cNvSpPr/>
            <p:nvPr/>
          </p:nvSpPr>
          <p:spPr>
            <a:xfrm>
              <a:off x="918542" y="1629191"/>
              <a:ext cx="126042" cy="120484"/>
            </a:xfrm>
            <a:custGeom>
              <a:avLst/>
              <a:gdLst/>
              <a:ahLst/>
              <a:cxnLst/>
              <a:rect l="l" t="t" r="r" b="b"/>
              <a:pathLst>
                <a:path w="4808" h="4596" extrusionOk="0">
                  <a:moveTo>
                    <a:pt x="1805" y="0"/>
                  </a:moveTo>
                  <a:cubicBezTo>
                    <a:pt x="1617" y="0"/>
                    <a:pt x="1447" y="98"/>
                    <a:pt x="1358" y="265"/>
                  </a:cubicBezTo>
                  <a:cubicBezTo>
                    <a:pt x="1315" y="351"/>
                    <a:pt x="1257" y="452"/>
                    <a:pt x="1213" y="525"/>
                  </a:cubicBezTo>
                  <a:cubicBezTo>
                    <a:pt x="954" y="929"/>
                    <a:pt x="607" y="1275"/>
                    <a:pt x="217" y="1535"/>
                  </a:cubicBezTo>
                  <a:cubicBezTo>
                    <a:pt x="88" y="1636"/>
                    <a:pt x="15" y="1780"/>
                    <a:pt x="15" y="1939"/>
                  </a:cubicBezTo>
                  <a:lnTo>
                    <a:pt x="15" y="2084"/>
                  </a:lnTo>
                  <a:cubicBezTo>
                    <a:pt x="1" y="3339"/>
                    <a:pt x="910" y="4408"/>
                    <a:pt x="2166" y="4595"/>
                  </a:cubicBezTo>
                  <a:cubicBezTo>
                    <a:pt x="1719" y="4133"/>
                    <a:pt x="1473" y="3527"/>
                    <a:pt x="1488" y="2906"/>
                  </a:cubicBezTo>
                  <a:lnTo>
                    <a:pt x="1488" y="1362"/>
                  </a:lnTo>
                  <a:cubicBezTo>
                    <a:pt x="1473" y="1102"/>
                    <a:pt x="1675" y="900"/>
                    <a:pt x="1921" y="871"/>
                  </a:cubicBezTo>
                  <a:cubicBezTo>
                    <a:pt x="2104" y="852"/>
                    <a:pt x="2288" y="843"/>
                    <a:pt x="2472" y="843"/>
                  </a:cubicBezTo>
                  <a:cubicBezTo>
                    <a:pt x="3272" y="843"/>
                    <a:pt x="4069" y="1019"/>
                    <a:pt x="4808" y="1347"/>
                  </a:cubicBezTo>
                  <a:cubicBezTo>
                    <a:pt x="4765" y="1290"/>
                    <a:pt x="4721" y="1232"/>
                    <a:pt x="4664" y="1189"/>
                  </a:cubicBezTo>
                  <a:cubicBezTo>
                    <a:pt x="4274" y="842"/>
                    <a:pt x="3393" y="236"/>
                    <a:pt x="1878" y="5"/>
                  </a:cubicBezTo>
                  <a:cubicBezTo>
                    <a:pt x="1853" y="2"/>
                    <a:pt x="1829" y="0"/>
                    <a:pt x="1805" y="0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74" name="Google Shape;17774;p87"/>
            <p:cNvSpPr/>
            <p:nvPr/>
          </p:nvSpPr>
          <p:spPr>
            <a:xfrm>
              <a:off x="873898" y="1804884"/>
              <a:ext cx="45064" cy="60950"/>
            </a:xfrm>
            <a:custGeom>
              <a:avLst/>
              <a:gdLst/>
              <a:ahLst/>
              <a:cxnLst/>
              <a:rect l="l" t="t" r="r" b="b"/>
              <a:pathLst>
                <a:path w="1719" h="2325" extrusionOk="0">
                  <a:moveTo>
                    <a:pt x="361" y="1"/>
                  </a:moveTo>
                  <a:cubicBezTo>
                    <a:pt x="130" y="174"/>
                    <a:pt x="1" y="463"/>
                    <a:pt x="1" y="752"/>
                  </a:cubicBezTo>
                  <a:lnTo>
                    <a:pt x="1" y="2080"/>
                  </a:lnTo>
                  <a:cubicBezTo>
                    <a:pt x="1" y="2210"/>
                    <a:pt x="116" y="2325"/>
                    <a:pt x="246" y="2325"/>
                  </a:cubicBezTo>
                  <a:lnTo>
                    <a:pt x="1718" y="2325"/>
                  </a:lnTo>
                  <a:lnTo>
                    <a:pt x="1718" y="1647"/>
                  </a:lnTo>
                  <a:cubicBezTo>
                    <a:pt x="1718" y="1444"/>
                    <a:pt x="1632" y="1257"/>
                    <a:pt x="1502" y="1127"/>
                  </a:cubicBezTo>
                  <a:lnTo>
                    <a:pt x="361" y="1"/>
                  </a:lnTo>
                  <a:close/>
                </a:path>
              </a:pathLst>
            </a:custGeom>
            <a:solidFill>
              <a:srgbClr val="A9BA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75" name="Google Shape;17775;p87"/>
            <p:cNvSpPr/>
            <p:nvPr/>
          </p:nvSpPr>
          <p:spPr>
            <a:xfrm>
              <a:off x="1047205" y="1804884"/>
              <a:ext cx="45064" cy="60950"/>
            </a:xfrm>
            <a:custGeom>
              <a:avLst/>
              <a:gdLst/>
              <a:ahLst/>
              <a:cxnLst/>
              <a:rect l="l" t="t" r="r" b="b"/>
              <a:pathLst>
                <a:path w="1719" h="2325" extrusionOk="0">
                  <a:moveTo>
                    <a:pt x="1358" y="1"/>
                  </a:moveTo>
                  <a:lnTo>
                    <a:pt x="218" y="1127"/>
                  </a:lnTo>
                  <a:cubicBezTo>
                    <a:pt x="73" y="1271"/>
                    <a:pt x="1" y="1459"/>
                    <a:pt x="1" y="1647"/>
                  </a:cubicBezTo>
                  <a:lnTo>
                    <a:pt x="1" y="2325"/>
                  </a:lnTo>
                  <a:lnTo>
                    <a:pt x="1473" y="2325"/>
                  </a:lnTo>
                  <a:cubicBezTo>
                    <a:pt x="1603" y="2325"/>
                    <a:pt x="1719" y="2210"/>
                    <a:pt x="1719" y="2080"/>
                  </a:cubicBezTo>
                  <a:lnTo>
                    <a:pt x="1719" y="752"/>
                  </a:lnTo>
                  <a:cubicBezTo>
                    <a:pt x="1719" y="463"/>
                    <a:pt x="1574" y="174"/>
                    <a:pt x="1358" y="1"/>
                  </a:cubicBezTo>
                  <a:close/>
                </a:path>
              </a:pathLst>
            </a:custGeom>
            <a:solidFill>
              <a:srgbClr val="A9BA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76" name="Google Shape;17776;p87"/>
            <p:cNvSpPr/>
            <p:nvPr/>
          </p:nvSpPr>
          <p:spPr>
            <a:xfrm>
              <a:off x="1092243" y="1531671"/>
              <a:ext cx="179782" cy="188224"/>
            </a:xfrm>
            <a:custGeom>
              <a:avLst/>
              <a:gdLst/>
              <a:ahLst/>
              <a:cxnLst/>
              <a:rect l="l" t="t" r="r" b="b"/>
              <a:pathLst>
                <a:path w="6858" h="7180" extrusionOk="0">
                  <a:moveTo>
                    <a:pt x="737" y="1"/>
                  </a:moveTo>
                  <a:cubicBezTo>
                    <a:pt x="333" y="1"/>
                    <a:pt x="1" y="333"/>
                    <a:pt x="1" y="737"/>
                  </a:cubicBezTo>
                  <a:lnTo>
                    <a:pt x="1" y="4663"/>
                  </a:lnTo>
                  <a:cubicBezTo>
                    <a:pt x="1" y="5067"/>
                    <a:pt x="333" y="5399"/>
                    <a:pt x="737" y="5399"/>
                  </a:cubicBezTo>
                  <a:lnTo>
                    <a:pt x="1473" y="5399"/>
                  </a:lnTo>
                  <a:lnTo>
                    <a:pt x="1069" y="7031"/>
                  </a:lnTo>
                  <a:cubicBezTo>
                    <a:pt x="1047" y="7109"/>
                    <a:pt x="1111" y="7179"/>
                    <a:pt x="1189" y="7179"/>
                  </a:cubicBezTo>
                  <a:cubicBezTo>
                    <a:pt x="1211" y="7179"/>
                    <a:pt x="1234" y="7173"/>
                    <a:pt x="1257" y="7161"/>
                  </a:cubicBezTo>
                  <a:lnTo>
                    <a:pt x="3682" y="5399"/>
                  </a:lnTo>
                  <a:lnTo>
                    <a:pt x="6121" y="5399"/>
                  </a:lnTo>
                  <a:cubicBezTo>
                    <a:pt x="6526" y="5399"/>
                    <a:pt x="6858" y="5067"/>
                    <a:pt x="6858" y="4663"/>
                  </a:cubicBezTo>
                  <a:lnTo>
                    <a:pt x="6858" y="737"/>
                  </a:lnTo>
                  <a:cubicBezTo>
                    <a:pt x="6858" y="333"/>
                    <a:pt x="6540" y="1"/>
                    <a:pt x="6121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77" name="Google Shape;17777;p87"/>
            <p:cNvSpPr/>
            <p:nvPr/>
          </p:nvSpPr>
          <p:spPr>
            <a:xfrm>
              <a:off x="1117986" y="1531671"/>
              <a:ext cx="141168" cy="96497"/>
            </a:xfrm>
            <a:custGeom>
              <a:avLst/>
              <a:gdLst/>
              <a:ahLst/>
              <a:cxnLst/>
              <a:rect l="l" t="t" r="r" b="b"/>
              <a:pathLst>
                <a:path w="5385" h="3681" extrusionOk="0">
                  <a:moveTo>
                    <a:pt x="332" y="1"/>
                  </a:moveTo>
                  <a:cubicBezTo>
                    <a:pt x="116" y="376"/>
                    <a:pt x="0" y="795"/>
                    <a:pt x="0" y="1228"/>
                  </a:cubicBezTo>
                  <a:cubicBezTo>
                    <a:pt x="0" y="2620"/>
                    <a:pt x="1135" y="3681"/>
                    <a:pt x="2446" y="3681"/>
                  </a:cubicBezTo>
                  <a:cubicBezTo>
                    <a:pt x="2658" y="3681"/>
                    <a:pt x="2873" y="3653"/>
                    <a:pt x="3090" y="3595"/>
                  </a:cubicBezTo>
                  <a:cubicBezTo>
                    <a:pt x="4634" y="3176"/>
                    <a:pt x="5385" y="1401"/>
                    <a:pt x="4576" y="1"/>
                  </a:cubicBezTo>
                  <a:close/>
                </a:path>
              </a:pathLst>
            </a:custGeom>
            <a:solidFill>
              <a:srgbClr val="F6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78" name="Google Shape;17778;p87"/>
            <p:cNvSpPr/>
            <p:nvPr/>
          </p:nvSpPr>
          <p:spPr>
            <a:xfrm>
              <a:off x="1175501" y="1628064"/>
              <a:ext cx="13265" cy="25874"/>
            </a:xfrm>
            <a:custGeom>
              <a:avLst/>
              <a:gdLst/>
              <a:ahLst/>
              <a:cxnLst/>
              <a:rect l="l" t="t" r="r" b="b"/>
              <a:pathLst>
                <a:path w="506" h="987" extrusionOk="0">
                  <a:moveTo>
                    <a:pt x="260" y="1"/>
                  </a:moveTo>
                  <a:cubicBezTo>
                    <a:pt x="138" y="1"/>
                    <a:pt x="15" y="84"/>
                    <a:pt x="15" y="250"/>
                  </a:cubicBezTo>
                  <a:lnTo>
                    <a:pt x="15" y="741"/>
                  </a:lnTo>
                  <a:cubicBezTo>
                    <a:pt x="1" y="871"/>
                    <a:pt x="116" y="986"/>
                    <a:pt x="260" y="986"/>
                  </a:cubicBezTo>
                  <a:cubicBezTo>
                    <a:pt x="390" y="986"/>
                    <a:pt x="491" y="871"/>
                    <a:pt x="506" y="741"/>
                  </a:cubicBezTo>
                  <a:lnTo>
                    <a:pt x="506" y="250"/>
                  </a:lnTo>
                  <a:cubicBezTo>
                    <a:pt x="506" y="84"/>
                    <a:pt x="383" y="1"/>
                    <a:pt x="260" y="1"/>
                  </a:cubicBez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79" name="Google Shape;17779;p87"/>
            <p:cNvSpPr/>
            <p:nvPr/>
          </p:nvSpPr>
          <p:spPr>
            <a:xfrm>
              <a:off x="1130857" y="1512377"/>
              <a:ext cx="102579" cy="102946"/>
            </a:xfrm>
            <a:custGeom>
              <a:avLst/>
              <a:gdLst/>
              <a:ahLst/>
              <a:cxnLst/>
              <a:rect l="l" t="t" r="r" b="b"/>
              <a:pathLst>
                <a:path w="3913" h="3927" extrusionOk="0">
                  <a:moveTo>
                    <a:pt x="1963" y="0"/>
                  </a:moveTo>
                  <a:cubicBezTo>
                    <a:pt x="881" y="0"/>
                    <a:pt x="0" y="881"/>
                    <a:pt x="0" y="1964"/>
                  </a:cubicBezTo>
                  <a:cubicBezTo>
                    <a:pt x="0" y="3046"/>
                    <a:pt x="881" y="3927"/>
                    <a:pt x="1963" y="3927"/>
                  </a:cubicBezTo>
                  <a:cubicBezTo>
                    <a:pt x="3046" y="3927"/>
                    <a:pt x="3912" y="3046"/>
                    <a:pt x="3912" y="1964"/>
                  </a:cubicBezTo>
                  <a:cubicBezTo>
                    <a:pt x="3912" y="881"/>
                    <a:pt x="3046" y="0"/>
                    <a:pt x="1963" y="0"/>
                  </a:cubicBezTo>
                  <a:close/>
                </a:path>
              </a:pathLst>
            </a:custGeom>
            <a:solidFill>
              <a:srgbClr val="A9BA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80" name="Google Shape;17780;p87"/>
            <p:cNvSpPr/>
            <p:nvPr/>
          </p:nvSpPr>
          <p:spPr>
            <a:xfrm>
              <a:off x="1143729" y="1525249"/>
              <a:ext cx="77203" cy="77203"/>
            </a:xfrm>
            <a:custGeom>
              <a:avLst/>
              <a:gdLst/>
              <a:ahLst/>
              <a:cxnLst/>
              <a:rect l="l" t="t" r="r" b="b"/>
              <a:pathLst>
                <a:path w="2945" h="2945" extrusionOk="0">
                  <a:moveTo>
                    <a:pt x="1472" y="0"/>
                  </a:moveTo>
                  <a:cubicBezTo>
                    <a:pt x="650" y="0"/>
                    <a:pt x="0" y="664"/>
                    <a:pt x="0" y="1473"/>
                  </a:cubicBezTo>
                  <a:cubicBezTo>
                    <a:pt x="0" y="2281"/>
                    <a:pt x="650" y="2945"/>
                    <a:pt x="1472" y="2945"/>
                  </a:cubicBezTo>
                  <a:cubicBezTo>
                    <a:pt x="2281" y="2945"/>
                    <a:pt x="2945" y="2281"/>
                    <a:pt x="2945" y="1473"/>
                  </a:cubicBezTo>
                  <a:cubicBezTo>
                    <a:pt x="2945" y="664"/>
                    <a:pt x="2281" y="0"/>
                    <a:pt x="1472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81" name="Google Shape;17781;p87"/>
            <p:cNvSpPr/>
            <p:nvPr/>
          </p:nvSpPr>
          <p:spPr>
            <a:xfrm>
              <a:off x="1155919" y="1557257"/>
              <a:ext cx="52535" cy="58066"/>
            </a:xfrm>
            <a:custGeom>
              <a:avLst/>
              <a:gdLst/>
              <a:ahLst/>
              <a:cxnLst/>
              <a:rect l="l" t="t" r="r" b="b"/>
              <a:pathLst>
                <a:path w="2004" h="2215" extrusionOk="0">
                  <a:moveTo>
                    <a:pt x="1736" y="1"/>
                  </a:moveTo>
                  <a:cubicBezTo>
                    <a:pt x="1625" y="1"/>
                    <a:pt x="1523" y="81"/>
                    <a:pt x="1498" y="194"/>
                  </a:cubicBezTo>
                  <a:lnTo>
                    <a:pt x="1484" y="237"/>
                  </a:lnTo>
                  <a:lnTo>
                    <a:pt x="517" y="237"/>
                  </a:lnTo>
                  <a:lnTo>
                    <a:pt x="502" y="194"/>
                  </a:lnTo>
                  <a:cubicBezTo>
                    <a:pt x="466" y="67"/>
                    <a:pt x="369" y="11"/>
                    <a:pt x="271" y="11"/>
                  </a:cubicBezTo>
                  <a:cubicBezTo>
                    <a:pt x="136" y="11"/>
                    <a:pt x="1" y="119"/>
                    <a:pt x="26" y="295"/>
                  </a:cubicBezTo>
                  <a:lnTo>
                    <a:pt x="430" y="2128"/>
                  </a:lnTo>
                  <a:cubicBezTo>
                    <a:pt x="603" y="2171"/>
                    <a:pt x="776" y="2200"/>
                    <a:pt x="950" y="2200"/>
                  </a:cubicBezTo>
                  <a:lnTo>
                    <a:pt x="632" y="742"/>
                  </a:lnTo>
                  <a:lnTo>
                    <a:pt x="1383" y="742"/>
                  </a:lnTo>
                  <a:lnTo>
                    <a:pt x="1051" y="2215"/>
                  </a:lnTo>
                  <a:cubicBezTo>
                    <a:pt x="1224" y="2200"/>
                    <a:pt x="1397" y="2171"/>
                    <a:pt x="1570" y="2128"/>
                  </a:cubicBezTo>
                  <a:lnTo>
                    <a:pt x="1975" y="309"/>
                  </a:lnTo>
                  <a:cubicBezTo>
                    <a:pt x="2003" y="165"/>
                    <a:pt x="1917" y="35"/>
                    <a:pt x="1787" y="6"/>
                  </a:cubicBezTo>
                  <a:cubicBezTo>
                    <a:pt x="1770" y="2"/>
                    <a:pt x="1753" y="1"/>
                    <a:pt x="173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82" name="Google Shape;17782;p87"/>
            <p:cNvSpPr/>
            <p:nvPr/>
          </p:nvSpPr>
          <p:spPr>
            <a:xfrm>
              <a:off x="1163023" y="1611522"/>
              <a:ext cx="38615" cy="29544"/>
            </a:xfrm>
            <a:custGeom>
              <a:avLst/>
              <a:gdLst/>
              <a:ahLst/>
              <a:cxnLst/>
              <a:rect l="l" t="t" r="r" b="b"/>
              <a:pathLst>
                <a:path w="1473" h="1127" extrusionOk="0">
                  <a:moveTo>
                    <a:pt x="0" y="0"/>
                  </a:moveTo>
                  <a:lnTo>
                    <a:pt x="0" y="881"/>
                  </a:lnTo>
                  <a:cubicBezTo>
                    <a:pt x="0" y="1011"/>
                    <a:pt x="101" y="1126"/>
                    <a:pt x="246" y="1126"/>
                  </a:cubicBezTo>
                  <a:lnTo>
                    <a:pt x="1227" y="1126"/>
                  </a:lnTo>
                  <a:cubicBezTo>
                    <a:pt x="1357" y="1126"/>
                    <a:pt x="1473" y="1011"/>
                    <a:pt x="1473" y="881"/>
                  </a:cubicBezTo>
                  <a:lnTo>
                    <a:pt x="1473" y="0"/>
                  </a:ln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83" name="Google Shape;17783;p87"/>
            <p:cNvSpPr/>
            <p:nvPr/>
          </p:nvSpPr>
          <p:spPr>
            <a:xfrm>
              <a:off x="1163023" y="1611522"/>
              <a:ext cx="19320" cy="29544"/>
            </a:xfrm>
            <a:custGeom>
              <a:avLst/>
              <a:gdLst/>
              <a:ahLst/>
              <a:cxnLst/>
              <a:rect l="l" t="t" r="r" b="b"/>
              <a:pathLst>
                <a:path w="737" h="1127" extrusionOk="0">
                  <a:moveTo>
                    <a:pt x="0" y="0"/>
                  </a:moveTo>
                  <a:lnTo>
                    <a:pt x="0" y="881"/>
                  </a:lnTo>
                  <a:cubicBezTo>
                    <a:pt x="0" y="1011"/>
                    <a:pt x="101" y="1126"/>
                    <a:pt x="246" y="1126"/>
                  </a:cubicBezTo>
                  <a:lnTo>
                    <a:pt x="736" y="1126"/>
                  </a:lnTo>
                  <a:cubicBezTo>
                    <a:pt x="592" y="1126"/>
                    <a:pt x="477" y="1011"/>
                    <a:pt x="491" y="881"/>
                  </a:cubicBezTo>
                  <a:lnTo>
                    <a:pt x="491" y="0"/>
                  </a:ln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784" name="Google Shape;17784;p87"/>
          <p:cNvGrpSpPr/>
          <p:nvPr/>
        </p:nvGrpSpPr>
        <p:grpSpPr>
          <a:xfrm>
            <a:off x="1424125" y="1515680"/>
            <a:ext cx="246762" cy="347139"/>
            <a:chOff x="1424125" y="1515680"/>
            <a:chExt cx="246762" cy="347139"/>
          </a:xfrm>
        </p:grpSpPr>
        <p:sp>
          <p:nvSpPr>
            <p:cNvPr id="17785" name="Google Shape;17785;p87"/>
            <p:cNvSpPr/>
            <p:nvPr/>
          </p:nvSpPr>
          <p:spPr>
            <a:xfrm>
              <a:off x="1424125" y="1537727"/>
              <a:ext cx="246762" cy="325092"/>
            </a:xfrm>
            <a:custGeom>
              <a:avLst/>
              <a:gdLst/>
              <a:ahLst/>
              <a:cxnLst/>
              <a:rect l="l" t="t" r="r" b="b"/>
              <a:pathLst>
                <a:path w="9413" h="12401" extrusionOk="0">
                  <a:moveTo>
                    <a:pt x="636" y="1"/>
                  </a:moveTo>
                  <a:cubicBezTo>
                    <a:pt x="289" y="1"/>
                    <a:pt x="1" y="289"/>
                    <a:pt x="1" y="636"/>
                  </a:cubicBezTo>
                  <a:lnTo>
                    <a:pt x="1" y="11751"/>
                  </a:lnTo>
                  <a:cubicBezTo>
                    <a:pt x="1" y="12112"/>
                    <a:pt x="289" y="12401"/>
                    <a:pt x="636" y="12401"/>
                  </a:cubicBezTo>
                  <a:lnTo>
                    <a:pt x="8763" y="12401"/>
                  </a:lnTo>
                  <a:cubicBezTo>
                    <a:pt x="9109" y="12401"/>
                    <a:pt x="9398" y="12112"/>
                    <a:pt x="9398" y="11751"/>
                  </a:cubicBezTo>
                  <a:lnTo>
                    <a:pt x="9398" y="650"/>
                  </a:lnTo>
                  <a:cubicBezTo>
                    <a:pt x="9413" y="289"/>
                    <a:pt x="9109" y="1"/>
                    <a:pt x="8749" y="1"/>
                  </a:cubicBezTo>
                  <a:lnTo>
                    <a:pt x="5342" y="1"/>
                  </a:lnTo>
                  <a:cubicBezTo>
                    <a:pt x="5342" y="426"/>
                    <a:pt x="5021" y="639"/>
                    <a:pt x="4699" y="639"/>
                  </a:cubicBezTo>
                  <a:cubicBezTo>
                    <a:pt x="4378" y="639"/>
                    <a:pt x="4057" y="426"/>
                    <a:pt x="4057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86" name="Google Shape;17786;p87"/>
            <p:cNvSpPr/>
            <p:nvPr/>
          </p:nvSpPr>
          <p:spPr>
            <a:xfrm>
              <a:off x="1435109" y="1537727"/>
              <a:ext cx="224060" cy="302757"/>
            </a:xfrm>
            <a:custGeom>
              <a:avLst/>
              <a:gdLst/>
              <a:ahLst/>
              <a:cxnLst/>
              <a:rect l="l" t="t" r="r" b="b"/>
              <a:pathLst>
                <a:path w="8547" h="11549" extrusionOk="0">
                  <a:moveTo>
                    <a:pt x="1935" y="1"/>
                  </a:moveTo>
                  <a:lnTo>
                    <a:pt x="1935" y="217"/>
                  </a:lnTo>
                  <a:cubicBezTo>
                    <a:pt x="1935" y="347"/>
                    <a:pt x="1834" y="434"/>
                    <a:pt x="1718" y="434"/>
                  </a:cubicBezTo>
                  <a:lnTo>
                    <a:pt x="433" y="434"/>
                  </a:lnTo>
                  <a:cubicBezTo>
                    <a:pt x="202" y="434"/>
                    <a:pt x="15" y="621"/>
                    <a:pt x="15" y="867"/>
                  </a:cubicBezTo>
                  <a:lnTo>
                    <a:pt x="15" y="11116"/>
                  </a:lnTo>
                  <a:cubicBezTo>
                    <a:pt x="0" y="11347"/>
                    <a:pt x="202" y="11549"/>
                    <a:pt x="433" y="11549"/>
                  </a:cubicBezTo>
                  <a:lnTo>
                    <a:pt x="8127" y="11549"/>
                  </a:lnTo>
                  <a:cubicBezTo>
                    <a:pt x="8358" y="11549"/>
                    <a:pt x="8546" y="11361"/>
                    <a:pt x="8546" y="11116"/>
                  </a:cubicBezTo>
                  <a:lnTo>
                    <a:pt x="8546" y="867"/>
                  </a:lnTo>
                  <a:cubicBezTo>
                    <a:pt x="8546" y="621"/>
                    <a:pt x="8358" y="434"/>
                    <a:pt x="8127" y="434"/>
                  </a:cubicBezTo>
                  <a:lnTo>
                    <a:pt x="6843" y="434"/>
                  </a:lnTo>
                  <a:cubicBezTo>
                    <a:pt x="6727" y="434"/>
                    <a:pt x="6626" y="347"/>
                    <a:pt x="6626" y="217"/>
                  </a:cubicBezTo>
                  <a:lnTo>
                    <a:pt x="6626" y="1"/>
                  </a:lnTo>
                  <a:lnTo>
                    <a:pt x="4923" y="1"/>
                  </a:lnTo>
                  <a:cubicBezTo>
                    <a:pt x="4923" y="426"/>
                    <a:pt x="4602" y="639"/>
                    <a:pt x="4280" y="639"/>
                  </a:cubicBezTo>
                  <a:cubicBezTo>
                    <a:pt x="3959" y="639"/>
                    <a:pt x="3638" y="426"/>
                    <a:pt x="3638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87" name="Google Shape;17787;p87"/>
            <p:cNvSpPr/>
            <p:nvPr/>
          </p:nvSpPr>
          <p:spPr>
            <a:xfrm>
              <a:off x="1446460" y="1560429"/>
              <a:ext cx="201724" cy="268704"/>
            </a:xfrm>
            <a:custGeom>
              <a:avLst/>
              <a:gdLst/>
              <a:ahLst/>
              <a:cxnLst/>
              <a:rect l="l" t="t" r="r" b="b"/>
              <a:pathLst>
                <a:path w="7695" h="10250" extrusionOk="0">
                  <a:moveTo>
                    <a:pt x="217" y="1"/>
                  </a:moveTo>
                  <a:cubicBezTo>
                    <a:pt x="101" y="1"/>
                    <a:pt x="0" y="102"/>
                    <a:pt x="0" y="217"/>
                  </a:cubicBezTo>
                  <a:lnTo>
                    <a:pt x="0" y="10033"/>
                  </a:lnTo>
                  <a:cubicBezTo>
                    <a:pt x="0" y="10149"/>
                    <a:pt x="101" y="10250"/>
                    <a:pt x="217" y="10250"/>
                  </a:cubicBezTo>
                  <a:lnTo>
                    <a:pt x="7478" y="10250"/>
                  </a:lnTo>
                  <a:cubicBezTo>
                    <a:pt x="7593" y="10250"/>
                    <a:pt x="7694" y="10149"/>
                    <a:pt x="7694" y="10033"/>
                  </a:cubicBezTo>
                  <a:lnTo>
                    <a:pt x="7694" y="217"/>
                  </a:lnTo>
                  <a:cubicBezTo>
                    <a:pt x="7694" y="102"/>
                    <a:pt x="7593" y="1"/>
                    <a:pt x="747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88" name="Google Shape;17788;p87"/>
            <p:cNvSpPr/>
            <p:nvPr/>
          </p:nvSpPr>
          <p:spPr>
            <a:xfrm>
              <a:off x="1496792" y="1515680"/>
              <a:ext cx="100692" cy="50464"/>
            </a:xfrm>
            <a:custGeom>
              <a:avLst/>
              <a:gdLst/>
              <a:ahLst/>
              <a:cxnLst/>
              <a:rect l="l" t="t" r="r" b="b"/>
              <a:pathLst>
                <a:path w="3841" h="1925" extrusionOk="0">
                  <a:moveTo>
                    <a:pt x="1922" y="527"/>
                  </a:moveTo>
                  <a:cubicBezTo>
                    <a:pt x="2085" y="527"/>
                    <a:pt x="2243" y="649"/>
                    <a:pt x="2252" y="842"/>
                  </a:cubicBezTo>
                  <a:cubicBezTo>
                    <a:pt x="2252" y="1013"/>
                    <a:pt x="2112" y="1170"/>
                    <a:pt x="1927" y="1173"/>
                  </a:cubicBezTo>
                  <a:lnTo>
                    <a:pt x="1927" y="1173"/>
                  </a:lnTo>
                  <a:cubicBezTo>
                    <a:pt x="1644" y="1168"/>
                    <a:pt x="1503" y="825"/>
                    <a:pt x="1689" y="625"/>
                  </a:cubicBezTo>
                  <a:cubicBezTo>
                    <a:pt x="1757" y="558"/>
                    <a:pt x="1840" y="527"/>
                    <a:pt x="1922" y="527"/>
                  </a:cubicBezTo>
                  <a:close/>
                  <a:moveTo>
                    <a:pt x="1926" y="1"/>
                  </a:moveTo>
                  <a:cubicBezTo>
                    <a:pt x="1639" y="1"/>
                    <a:pt x="1350" y="141"/>
                    <a:pt x="1184" y="423"/>
                  </a:cubicBezTo>
                  <a:lnTo>
                    <a:pt x="433" y="423"/>
                  </a:lnTo>
                  <a:cubicBezTo>
                    <a:pt x="202" y="423"/>
                    <a:pt x="15" y="611"/>
                    <a:pt x="0" y="842"/>
                  </a:cubicBezTo>
                  <a:lnTo>
                    <a:pt x="0" y="1693"/>
                  </a:lnTo>
                  <a:cubicBezTo>
                    <a:pt x="0" y="1823"/>
                    <a:pt x="87" y="1924"/>
                    <a:pt x="217" y="1924"/>
                  </a:cubicBezTo>
                  <a:lnTo>
                    <a:pt x="3638" y="1924"/>
                  </a:lnTo>
                  <a:cubicBezTo>
                    <a:pt x="3754" y="1924"/>
                    <a:pt x="3840" y="1823"/>
                    <a:pt x="3840" y="1708"/>
                  </a:cubicBezTo>
                  <a:lnTo>
                    <a:pt x="3840" y="842"/>
                  </a:lnTo>
                  <a:cubicBezTo>
                    <a:pt x="3840" y="611"/>
                    <a:pt x="3652" y="423"/>
                    <a:pt x="3422" y="423"/>
                  </a:cubicBezTo>
                  <a:lnTo>
                    <a:pt x="2656" y="423"/>
                  </a:lnTo>
                  <a:cubicBezTo>
                    <a:pt x="2498" y="141"/>
                    <a:pt x="2213" y="1"/>
                    <a:pt x="1926" y="1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89" name="Google Shape;17789;p87"/>
            <p:cNvSpPr/>
            <p:nvPr/>
          </p:nvSpPr>
          <p:spPr>
            <a:xfrm>
              <a:off x="1477498" y="1669431"/>
              <a:ext cx="28024" cy="28024"/>
            </a:xfrm>
            <a:custGeom>
              <a:avLst/>
              <a:gdLst/>
              <a:ahLst/>
              <a:cxnLst/>
              <a:rect l="l" t="t" r="r" b="b"/>
              <a:pathLst>
                <a:path w="1069" h="1069" extrusionOk="0">
                  <a:moveTo>
                    <a:pt x="534" y="0"/>
                  </a:moveTo>
                  <a:cubicBezTo>
                    <a:pt x="231" y="0"/>
                    <a:pt x="0" y="245"/>
                    <a:pt x="0" y="534"/>
                  </a:cubicBezTo>
                  <a:cubicBezTo>
                    <a:pt x="0" y="837"/>
                    <a:pt x="231" y="1068"/>
                    <a:pt x="534" y="1068"/>
                  </a:cubicBezTo>
                  <a:cubicBezTo>
                    <a:pt x="823" y="1068"/>
                    <a:pt x="1068" y="837"/>
                    <a:pt x="1068" y="534"/>
                  </a:cubicBezTo>
                  <a:cubicBezTo>
                    <a:pt x="1068" y="245"/>
                    <a:pt x="823" y="0"/>
                    <a:pt x="534" y="0"/>
                  </a:cubicBezTo>
                  <a:close/>
                </a:path>
              </a:pathLst>
            </a:custGeom>
            <a:solidFill>
              <a:srgbClr val="AD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90" name="Google Shape;17790;p87"/>
            <p:cNvSpPr/>
            <p:nvPr/>
          </p:nvSpPr>
          <p:spPr>
            <a:xfrm>
              <a:off x="1477498" y="1719738"/>
              <a:ext cx="28024" cy="28050"/>
            </a:xfrm>
            <a:custGeom>
              <a:avLst/>
              <a:gdLst/>
              <a:ahLst/>
              <a:cxnLst/>
              <a:rect l="l" t="t" r="r" b="b"/>
              <a:pathLst>
                <a:path w="1069" h="1070" extrusionOk="0">
                  <a:moveTo>
                    <a:pt x="534" y="1"/>
                  </a:moveTo>
                  <a:cubicBezTo>
                    <a:pt x="231" y="1"/>
                    <a:pt x="0" y="246"/>
                    <a:pt x="0" y="535"/>
                  </a:cubicBezTo>
                  <a:cubicBezTo>
                    <a:pt x="0" y="838"/>
                    <a:pt x="231" y="1069"/>
                    <a:pt x="534" y="1069"/>
                  </a:cubicBezTo>
                  <a:cubicBezTo>
                    <a:pt x="823" y="1069"/>
                    <a:pt x="1068" y="838"/>
                    <a:pt x="1068" y="535"/>
                  </a:cubicBezTo>
                  <a:cubicBezTo>
                    <a:pt x="1068" y="246"/>
                    <a:pt x="823" y="1"/>
                    <a:pt x="534" y="1"/>
                  </a:cubicBezTo>
                  <a:close/>
                </a:path>
              </a:pathLst>
            </a:custGeom>
            <a:solidFill>
              <a:srgbClr val="AD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91" name="Google Shape;17791;p87"/>
            <p:cNvSpPr/>
            <p:nvPr/>
          </p:nvSpPr>
          <p:spPr>
            <a:xfrm>
              <a:off x="1477498" y="1770071"/>
              <a:ext cx="28024" cy="28050"/>
            </a:xfrm>
            <a:custGeom>
              <a:avLst/>
              <a:gdLst/>
              <a:ahLst/>
              <a:cxnLst/>
              <a:rect l="l" t="t" r="r" b="b"/>
              <a:pathLst>
                <a:path w="1069" h="1070" extrusionOk="0">
                  <a:moveTo>
                    <a:pt x="534" y="1"/>
                  </a:moveTo>
                  <a:cubicBezTo>
                    <a:pt x="231" y="1"/>
                    <a:pt x="0" y="246"/>
                    <a:pt x="0" y="535"/>
                  </a:cubicBezTo>
                  <a:cubicBezTo>
                    <a:pt x="0" y="838"/>
                    <a:pt x="231" y="1069"/>
                    <a:pt x="534" y="1069"/>
                  </a:cubicBezTo>
                  <a:cubicBezTo>
                    <a:pt x="823" y="1069"/>
                    <a:pt x="1068" y="838"/>
                    <a:pt x="1068" y="535"/>
                  </a:cubicBezTo>
                  <a:cubicBezTo>
                    <a:pt x="1068" y="246"/>
                    <a:pt x="823" y="1"/>
                    <a:pt x="534" y="1"/>
                  </a:cubicBezTo>
                  <a:close/>
                </a:path>
              </a:pathLst>
            </a:custGeom>
            <a:solidFill>
              <a:srgbClr val="AD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92" name="Google Shape;17792;p87"/>
            <p:cNvSpPr/>
            <p:nvPr/>
          </p:nvSpPr>
          <p:spPr>
            <a:xfrm>
              <a:off x="1517607" y="1666784"/>
              <a:ext cx="65118" cy="10984"/>
            </a:xfrm>
            <a:custGeom>
              <a:avLst/>
              <a:gdLst/>
              <a:ahLst/>
              <a:cxnLst/>
              <a:rect l="l" t="t" r="r" b="b"/>
              <a:pathLst>
                <a:path w="2484" h="419" extrusionOk="0">
                  <a:moveTo>
                    <a:pt x="275" y="0"/>
                  </a:moveTo>
                  <a:cubicBezTo>
                    <a:pt x="0" y="0"/>
                    <a:pt x="0" y="419"/>
                    <a:pt x="275" y="419"/>
                  </a:cubicBezTo>
                  <a:lnTo>
                    <a:pt x="2194" y="419"/>
                  </a:lnTo>
                  <a:cubicBezTo>
                    <a:pt x="2483" y="419"/>
                    <a:pt x="2483" y="0"/>
                    <a:pt x="2194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93" name="Google Shape;17793;p87"/>
            <p:cNvSpPr/>
            <p:nvPr/>
          </p:nvSpPr>
          <p:spPr>
            <a:xfrm>
              <a:off x="1517607" y="1689093"/>
              <a:ext cx="104467" cy="11377"/>
            </a:xfrm>
            <a:custGeom>
              <a:avLst/>
              <a:gdLst/>
              <a:ahLst/>
              <a:cxnLst/>
              <a:rect l="l" t="t" r="r" b="b"/>
              <a:pathLst>
                <a:path w="3985" h="434" extrusionOk="0">
                  <a:moveTo>
                    <a:pt x="275" y="1"/>
                  </a:moveTo>
                  <a:cubicBezTo>
                    <a:pt x="0" y="1"/>
                    <a:pt x="0" y="434"/>
                    <a:pt x="275" y="434"/>
                  </a:cubicBezTo>
                  <a:lnTo>
                    <a:pt x="3696" y="434"/>
                  </a:lnTo>
                  <a:cubicBezTo>
                    <a:pt x="3984" y="434"/>
                    <a:pt x="3984" y="1"/>
                    <a:pt x="3696" y="1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94" name="Google Shape;17794;p87"/>
            <p:cNvSpPr/>
            <p:nvPr/>
          </p:nvSpPr>
          <p:spPr>
            <a:xfrm>
              <a:off x="1517607" y="1717090"/>
              <a:ext cx="65118" cy="11377"/>
            </a:xfrm>
            <a:custGeom>
              <a:avLst/>
              <a:gdLst/>
              <a:ahLst/>
              <a:cxnLst/>
              <a:rect l="l" t="t" r="r" b="b"/>
              <a:pathLst>
                <a:path w="2484" h="434" extrusionOk="0">
                  <a:moveTo>
                    <a:pt x="275" y="1"/>
                  </a:moveTo>
                  <a:cubicBezTo>
                    <a:pt x="0" y="1"/>
                    <a:pt x="0" y="434"/>
                    <a:pt x="275" y="434"/>
                  </a:cubicBezTo>
                  <a:lnTo>
                    <a:pt x="2194" y="434"/>
                  </a:lnTo>
                  <a:cubicBezTo>
                    <a:pt x="2483" y="434"/>
                    <a:pt x="2483" y="1"/>
                    <a:pt x="2194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95" name="Google Shape;17795;p87"/>
            <p:cNvSpPr/>
            <p:nvPr/>
          </p:nvSpPr>
          <p:spPr>
            <a:xfrm>
              <a:off x="1517607" y="1739425"/>
              <a:ext cx="104467" cy="11377"/>
            </a:xfrm>
            <a:custGeom>
              <a:avLst/>
              <a:gdLst/>
              <a:ahLst/>
              <a:cxnLst/>
              <a:rect l="l" t="t" r="r" b="b"/>
              <a:pathLst>
                <a:path w="3985" h="434" extrusionOk="0">
                  <a:moveTo>
                    <a:pt x="275" y="1"/>
                  </a:moveTo>
                  <a:cubicBezTo>
                    <a:pt x="0" y="1"/>
                    <a:pt x="0" y="434"/>
                    <a:pt x="275" y="434"/>
                  </a:cubicBezTo>
                  <a:lnTo>
                    <a:pt x="3696" y="434"/>
                  </a:lnTo>
                  <a:cubicBezTo>
                    <a:pt x="3984" y="434"/>
                    <a:pt x="3984" y="1"/>
                    <a:pt x="3696" y="1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96" name="Google Shape;17796;p87"/>
            <p:cNvSpPr/>
            <p:nvPr/>
          </p:nvSpPr>
          <p:spPr>
            <a:xfrm>
              <a:off x="1517607" y="1767423"/>
              <a:ext cx="65118" cy="11377"/>
            </a:xfrm>
            <a:custGeom>
              <a:avLst/>
              <a:gdLst/>
              <a:ahLst/>
              <a:cxnLst/>
              <a:rect l="l" t="t" r="r" b="b"/>
              <a:pathLst>
                <a:path w="2484" h="434" extrusionOk="0">
                  <a:moveTo>
                    <a:pt x="275" y="1"/>
                  </a:moveTo>
                  <a:cubicBezTo>
                    <a:pt x="0" y="1"/>
                    <a:pt x="0" y="434"/>
                    <a:pt x="275" y="434"/>
                  </a:cubicBezTo>
                  <a:lnTo>
                    <a:pt x="2194" y="434"/>
                  </a:lnTo>
                  <a:cubicBezTo>
                    <a:pt x="2483" y="434"/>
                    <a:pt x="2483" y="1"/>
                    <a:pt x="2194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97" name="Google Shape;17797;p87"/>
            <p:cNvSpPr/>
            <p:nvPr/>
          </p:nvSpPr>
          <p:spPr>
            <a:xfrm>
              <a:off x="1517607" y="1789758"/>
              <a:ext cx="104467" cy="11377"/>
            </a:xfrm>
            <a:custGeom>
              <a:avLst/>
              <a:gdLst/>
              <a:ahLst/>
              <a:cxnLst/>
              <a:rect l="l" t="t" r="r" b="b"/>
              <a:pathLst>
                <a:path w="3985" h="434" extrusionOk="0">
                  <a:moveTo>
                    <a:pt x="275" y="0"/>
                  </a:moveTo>
                  <a:cubicBezTo>
                    <a:pt x="0" y="0"/>
                    <a:pt x="0" y="434"/>
                    <a:pt x="275" y="434"/>
                  </a:cubicBezTo>
                  <a:lnTo>
                    <a:pt x="3696" y="434"/>
                  </a:lnTo>
                  <a:cubicBezTo>
                    <a:pt x="3984" y="434"/>
                    <a:pt x="3984" y="0"/>
                    <a:pt x="3696" y="0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98" name="Google Shape;17798;p87"/>
            <p:cNvSpPr/>
            <p:nvPr/>
          </p:nvSpPr>
          <p:spPr>
            <a:xfrm>
              <a:off x="1517607" y="1582765"/>
              <a:ext cx="98778" cy="11377"/>
            </a:xfrm>
            <a:custGeom>
              <a:avLst/>
              <a:gdLst/>
              <a:ahLst/>
              <a:cxnLst/>
              <a:rect l="l" t="t" r="r" b="b"/>
              <a:pathLst>
                <a:path w="3768" h="434" extrusionOk="0">
                  <a:moveTo>
                    <a:pt x="275" y="0"/>
                  </a:moveTo>
                  <a:cubicBezTo>
                    <a:pt x="0" y="0"/>
                    <a:pt x="0" y="433"/>
                    <a:pt x="275" y="433"/>
                  </a:cubicBezTo>
                  <a:lnTo>
                    <a:pt x="3479" y="433"/>
                  </a:lnTo>
                  <a:cubicBezTo>
                    <a:pt x="3768" y="433"/>
                    <a:pt x="3768" y="0"/>
                    <a:pt x="3479" y="0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99" name="Google Shape;17799;p87"/>
            <p:cNvSpPr/>
            <p:nvPr/>
          </p:nvSpPr>
          <p:spPr>
            <a:xfrm>
              <a:off x="1472570" y="1633097"/>
              <a:ext cx="149504" cy="11377"/>
            </a:xfrm>
            <a:custGeom>
              <a:avLst/>
              <a:gdLst/>
              <a:ahLst/>
              <a:cxnLst/>
              <a:rect l="l" t="t" r="r" b="b"/>
              <a:pathLst>
                <a:path w="5703" h="434" extrusionOk="0">
                  <a:moveTo>
                    <a:pt x="289" y="0"/>
                  </a:moveTo>
                  <a:cubicBezTo>
                    <a:pt x="0" y="0"/>
                    <a:pt x="0" y="433"/>
                    <a:pt x="289" y="433"/>
                  </a:cubicBezTo>
                  <a:lnTo>
                    <a:pt x="5414" y="433"/>
                  </a:lnTo>
                  <a:cubicBezTo>
                    <a:pt x="5702" y="433"/>
                    <a:pt x="5702" y="0"/>
                    <a:pt x="5414" y="0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00" name="Google Shape;17800;p87"/>
            <p:cNvSpPr/>
            <p:nvPr/>
          </p:nvSpPr>
          <p:spPr>
            <a:xfrm>
              <a:off x="1517607" y="1605100"/>
              <a:ext cx="26136" cy="11377"/>
            </a:xfrm>
            <a:custGeom>
              <a:avLst/>
              <a:gdLst/>
              <a:ahLst/>
              <a:cxnLst/>
              <a:rect l="l" t="t" r="r" b="b"/>
              <a:pathLst>
                <a:path w="997" h="434" extrusionOk="0">
                  <a:moveTo>
                    <a:pt x="275" y="0"/>
                  </a:moveTo>
                  <a:cubicBezTo>
                    <a:pt x="0" y="0"/>
                    <a:pt x="0" y="433"/>
                    <a:pt x="275" y="433"/>
                  </a:cubicBezTo>
                  <a:lnTo>
                    <a:pt x="708" y="433"/>
                  </a:lnTo>
                  <a:cubicBezTo>
                    <a:pt x="996" y="433"/>
                    <a:pt x="996" y="0"/>
                    <a:pt x="708" y="0"/>
                  </a:cubicBez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01" name="Google Shape;17801;p87"/>
            <p:cNvSpPr/>
            <p:nvPr/>
          </p:nvSpPr>
          <p:spPr>
            <a:xfrm>
              <a:off x="1550900" y="1605100"/>
              <a:ext cx="37487" cy="11377"/>
            </a:xfrm>
            <a:custGeom>
              <a:avLst/>
              <a:gdLst/>
              <a:ahLst/>
              <a:cxnLst/>
              <a:rect l="l" t="t" r="r" b="b"/>
              <a:pathLst>
                <a:path w="1430" h="434" extrusionOk="0">
                  <a:moveTo>
                    <a:pt x="289" y="0"/>
                  </a:moveTo>
                  <a:cubicBezTo>
                    <a:pt x="1" y="0"/>
                    <a:pt x="1" y="433"/>
                    <a:pt x="289" y="433"/>
                  </a:cubicBezTo>
                  <a:lnTo>
                    <a:pt x="1141" y="433"/>
                  </a:lnTo>
                  <a:cubicBezTo>
                    <a:pt x="1430" y="433"/>
                    <a:pt x="1430" y="0"/>
                    <a:pt x="1141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02" name="Google Shape;17802;p87"/>
            <p:cNvSpPr/>
            <p:nvPr/>
          </p:nvSpPr>
          <p:spPr>
            <a:xfrm>
              <a:off x="1474457" y="1582765"/>
              <a:ext cx="33712" cy="33712"/>
            </a:xfrm>
            <a:custGeom>
              <a:avLst/>
              <a:gdLst/>
              <a:ahLst/>
              <a:cxnLst/>
              <a:rect l="l" t="t" r="r" b="b"/>
              <a:pathLst>
                <a:path w="1286" h="1286" extrusionOk="0">
                  <a:moveTo>
                    <a:pt x="217" y="0"/>
                  </a:moveTo>
                  <a:cubicBezTo>
                    <a:pt x="102" y="0"/>
                    <a:pt x="1" y="101"/>
                    <a:pt x="1" y="217"/>
                  </a:cubicBezTo>
                  <a:lnTo>
                    <a:pt x="1" y="1069"/>
                  </a:lnTo>
                  <a:cubicBezTo>
                    <a:pt x="1" y="1184"/>
                    <a:pt x="102" y="1285"/>
                    <a:pt x="217" y="1285"/>
                  </a:cubicBezTo>
                  <a:lnTo>
                    <a:pt x="1069" y="1285"/>
                  </a:lnTo>
                  <a:cubicBezTo>
                    <a:pt x="1184" y="1285"/>
                    <a:pt x="1285" y="1184"/>
                    <a:pt x="1285" y="1069"/>
                  </a:cubicBezTo>
                  <a:lnTo>
                    <a:pt x="1285" y="217"/>
                  </a:lnTo>
                  <a:cubicBezTo>
                    <a:pt x="1285" y="101"/>
                    <a:pt x="1184" y="0"/>
                    <a:pt x="1069" y="0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03" name="Google Shape;17803;p87"/>
            <p:cNvSpPr/>
            <p:nvPr/>
          </p:nvSpPr>
          <p:spPr>
            <a:xfrm>
              <a:off x="1496792" y="1555134"/>
              <a:ext cx="100692" cy="11010"/>
            </a:xfrm>
            <a:custGeom>
              <a:avLst/>
              <a:gdLst/>
              <a:ahLst/>
              <a:cxnLst/>
              <a:rect l="l" t="t" r="r" b="b"/>
              <a:pathLst>
                <a:path w="3841" h="420" extrusionOk="0">
                  <a:moveTo>
                    <a:pt x="217" y="1"/>
                  </a:moveTo>
                  <a:cubicBezTo>
                    <a:pt x="101" y="1"/>
                    <a:pt x="0" y="87"/>
                    <a:pt x="0" y="203"/>
                  </a:cubicBezTo>
                  <a:cubicBezTo>
                    <a:pt x="0" y="318"/>
                    <a:pt x="101" y="419"/>
                    <a:pt x="217" y="419"/>
                  </a:cubicBezTo>
                  <a:lnTo>
                    <a:pt x="3638" y="419"/>
                  </a:lnTo>
                  <a:cubicBezTo>
                    <a:pt x="3754" y="419"/>
                    <a:pt x="3840" y="318"/>
                    <a:pt x="3840" y="203"/>
                  </a:cubicBezTo>
                  <a:cubicBezTo>
                    <a:pt x="3840" y="87"/>
                    <a:pt x="3754" y="1"/>
                    <a:pt x="3638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04" name="Google Shape;17804;p87"/>
            <p:cNvSpPr/>
            <p:nvPr/>
          </p:nvSpPr>
          <p:spPr>
            <a:xfrm>
              <a:off x="1482794" y="1591075"/>
              <a:ext cx="17040" cy="17066"/>
            </a:xfrm>
            <a:custGeom>
              <a:avLst/>
              <a:gdLst/>
              <a:ahLst/>
              <a:cxnLst/>
              <a:rect l="l" t="t" r="r" b="b"/>
              <a:pathLst>
                <a:path w="650" h="651" extrusionOk="0">
                  <a:moveTo>
                    <a:pt x="332" y="1"/>
                  </a:moveTo>
                  <a:cubicBezTo>
                    <a:pt x="145" y="1"/>
                    <a:pt x="0" y="145"/>
                    <a:pt x="0" y="319"/>
                  </a:cubicBezTo>
                  <a:cubicBezTo>
                    <a:pt x="0" y="506"/>
                    <a:pt x="145" y="651"/>
                    <a:pt x="332" y="651"/>
                  </a:cubicBezTo>
                  <a:cubicBezTo>
                    <a:pt x="505" y="651"/>
                    <a:pt x="650" y="506"/>
                    <a:pt x="650" y="319"/>
                  </a:cubicBezTo>
                  <a:cubicBezTo>
                    <a:pt x="650" y="145"/>
                    <a:pt x="505" y="1"/>
                    <a:pt x="332" y="1"/>
                  </a:cubicBezTo>
                  <a:close/>
                </a:path>
              </a:pathLst>
            </a:custGeom>
            <a:solidFill>
              <a:srgbClr val="A8B9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805" name="Google Shape;17805;p87"/>
          <p:cNvGrpSpPr/>
          <p:nvPr/>
        </p:nvGrpSpPr>
        <p:grpSpPr>
          <a:xfrm>
            <a:off x="2319498" y="1512744"/>
            <a:ext cx="352697" cy="352723"/>
            <a:chOff x="2319498" y="1512744"/>
            <a:chExt cx="352697" cy="352723"/>
          </a:xfrm>
        </p:grpSpPr>
        <p:sp>
          <p:nvSpPr>
            <p:cNvPr id="17806" name="Google Shape;17806;p87"/>
            <p:cNvSpPr/>
            <p:nvPr/>
          </p:nvSpPr>
          <p:spPr>
            <a:xfrm>
              <a:off x="2319498" y="1512744"/>
              <a:ext cx="352697" cy="352723"/>
            </a:xfrm>
            <a:custGeom>
              <a:avLst/>
              <a:gdLst/>
              <a:ahLst/>
              <a:cxnLst/>
              <a:rect l="l" t="t" r="r" b="b"/>
              <a:pathLst>
                <a:path w="13454" h="13455" extrusionOk="0">
                  <a:moveTo>
                    <a:pt x="6727" y="1"/>
                  </a:moveTo>
                  <a:cubicBezTo>
                    <a:pt x="3017" y="1"/>
                    <a:pt x="0" y="3018"/>
                    <a:pt x="0" y="6728"/>
                  </a:cubicBezTo>
                  <a:cubicBezTo>
                    <a:pt x="0" y="10438"/>
                    <a:pt x="3017" y="13455"/>
                    <a:pt x="6727" y="13455"/>
                  </a:cubicBezTo>
                  <a:cubicBezTo>
                    <a:pt x="10437" y="13455"/>
                    <a:pt x="13454" y="10438"/>
                    <a:pt x="13454" y="6728"/>
                  </a:cubicBezTo>
                  <a:cubicBezTo>
                    <a:pt x="13454" y="3018"/>
                    <a:pt x="10437" y="1"/>
                    <a:pt x="6727" y="1"/>
                  </a:cubicBezTo>
                  <a:close/>
                </a:path>
              </a:pathLst>
            </a:custGeom>
            <a:solidFill>
              <a:srgbClr val="92A3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07" name="Google Shape;17807;p87"/>
            <p:cNvSpPr/>
            <p:nvPr/>
          </p:nvSpPr>
          <p:spPr>
            <a:xfrm>
              <a:off x="2345975" y="1539248"/>
              <a:ext cx="299742" cy="299742"/>
            </a:xfrm>
            <a:custGeom>
              <a:avLst/>
              <a:gdLst/>
              <a:ahLst/>
              <a:cxnLst/>
              <a:rect l="l" t="t" r="r" b="b"/>
              <a:pathLst>
                <a:path w="11434" h="11434" extrusionOk="0">
                  <a:moveTo>
                    <a:pt x="5717" y="0"/>
                  </a:moveTo>
                  <a:cubicBezTo>
                    <a:pt x="2556" y="0"/>
                    <a:pt x="0" y="2555"/>
                    <a:pt x="0" y="5717"/>
                  </a:cubicBezTo>
                  <a:cubicBezTo>
                    <a:pt x="0" y="8878"/>
                    <a:pt x="2556" y="11433"/>
                    <a:pt x="5717" y="11433"/>
                  </a:cubicBezTo>
                  <a:cubicBezTo>
                    <a:pt x="8878" y="11433"/>
                    <a:pt x="11433" y="8878"/>
                    <a:pt x="11433" y="5717"/>
                  </a:cubicBezTo>
                  <a:cubicBezTo>
                    <a:pt x="11433" y="2555"/>
                    <a:pt x="8878" y="0"/>
                    <a:pt x="5717" y="0"/>
                  </a:cubicBezTo>
                  <a:close/>
                </a:path>
              </a:pathLst>
            </a:custGeom>
            <a:solidFill>
              <a:srgbClr val="F6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08" name="Google Shape;17808;p87"/>
            <p:cNvSpPr/>
            <p:nvPr/>
          </p:nvSpPr>
          <p:spPr>
            <a:xfrm>
              <a:off x="2490524" y="1560534"/>
              <a:ext cx="11010" cy="133880"/>
            </a:xfrm>
            <a:custGeom>
              <a:avLst/>
              <a:gdLst/>
              <a:ahLst/>
              <a:cxnLst/>
              <a:rect l="l" t="t" r="r" b="b"/>
              <a:pathLst>
                <a:path w="420" h="5107" extrusionOk="0">
                  <a:moveTo>
                    <a:pt x="212" y="0"/>
                  </a:moveTo>
                  <a:cubicBezTo>
                    <a:pt x="116" y="0"/>
                    <a:pt x="22" y="62"/>
                    <a:pt x="15" y="184"/>
                  </a:cubicBezTo>
                  <a:lnTo>
                    <a:pt x="15" y="4905"/>
                  </a:lnTo>
                  <a:cubicBezTo>
                    <a:pt x="1" y="5020"/>
                    <a:pt x="102" y="5107"/>
                    <a:pt x="203" y="5107"/>
                  </a:cubicBezTo>
                  <a:cubicBezTo>
                    <a:pt x="318" y="5107"/>
                    <a:pt x="419" y="5020"/>
                    <a:pt x="419" y="4905"/>
                  </a:cubicBezTo>
                  <a:lnTo>
                    <a:pt x="419" y="184"/>
                  </a:lnTo>
                  <a:cubicBezTo>
                    <a:pt x="405" y="62"/>
                    <a:pt x="308" y="0"/>
                    <a:pt x="212" y="0"/>
                  </a:cubicBezTo>
                  <a:close/>
                </a:path>
              </a:pathLst>
            </a:custGeom>
            <a:solidFill>
              <a:srgbClr val="B3C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09" name="Google Shape;17809;p87"/>
            <p:cNvSpPr/>
            <p:nvPr/>
          </p:nvSpPr>
          <p:spPr>
            <a:xfrm>
              <a:off x="2489397" y="1683771"/>
              <a:ext cx="137917" cy="10696"/>
            </a:xfrm>
            <a:custGeom>
              <a:avLst/>
              <a:gdLst/>
              <a:ahLst/>
              <a:cxnLst/>
              <a:rect l="l" t="t" r="r" b="b"/>
              <a:pathLst>
                <a:path w="5261" h="408" extrusionOk="0">
                  <a:moveTo>
                    <a:pt x="5006" y="0"/>
                  </a:moveTo>
                  <a:cubicBezTo>
                    <a:pt x="4998" y="0"/>
                    <a:pt x="4990" y="1"/>
                    <a:pt x="4981" y="2"/>
                  </a:cubicBezTo>
                  <a:lnTo>
                    <a:pt x="246" y="2"/>
                  </a:lnTo>
                  <a:cubicBezTo>
                    <a:pt x="1" y="30"/>
                    <a:pt x="1" y="391"/>
                    <a:pt x="246" y="406"/>
                  </a:cubicBezTo>
                  <a:lnTo>
                    <a:pt x="4981" y="406"/>
                  </a:lnTo>
                  <a:cubicBezTo>
                    <a:pt x="4990" y="407"/>
                    <a:pt x="4998" y="407"/>
                    <a:pt x="5006" y="407"/>
                  </a:cubicBezTo>
                  <a:cubicBezTo>
                    <a:pt x="5261" y="407"/>
                    <a:pt x="5261" y="0"/>
                    <a:pt x="5006" y="0"/>
                  </a:cubicBezTo>
                  <a:close/>
                </a:path>
              </a:pathLst>
            </a:custGeom>
            <a:solidFill>
              <a:srgbClr val="B3C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10" name="Google Shape;17810;p87"/>
            <p:cNvSpPr/>
            <p:nvPr/>
          </p:nvSpPr>
          <p:spPr>
            <a:xfrm>
              <a:off x="2383069" y="1576316"/>
              <a:ext cx="280422" cy="262753"/>
            </a:xfrm>
            <a:custGeom>
              <a:avLst/>
              <a:gdLst/>
              <a:ahLst/>
              <a:cxnLst/>
              <a:rect l="l" t="t" r="r" b="b"/>
              <a:pathLst>
                <a:path w="10697" h="10023" extrusionOk="0">
                  <a:moveTo>
                    <a:pt x="8070" y="1"/>
                  </a:moveTo>
                  <a:lnTo>
                    <a:pt x="8070" y="1"/>
                  </a:lnTo>
                  <a:cubicBezTo>
                    <a:pt x="10033" y="2253"/>
                    <a:pt x="9917" y="5674"/>
                    <a:pt x="7795" y="7796"/>
                  </a:cubicBezTo>
                  <a:cubicBezTo>
                    <a:pt x="6686" y="8906"/>
                    <a:pt x="5225" y="9467"/>
                    <a:pt x="3760" y="9467"/>
                  </a:cubicBezTo>
                  <a:cubicBezTo>
                    <a:pt x="2422" y="9467"/>
                    <a:pt x="1082" y="8999"/>
                    <a:pt x="0" y="8056"/>
                  </a:cubicBezTo>
                  <a:lnTo>
                    <a:pt x="0" y="8056"/>
                  </a:lnTo>
                  <a:cubicBezTo>
                    <a:pt x="1131" y="9360"/>
                    <a:pt x="2719" y="10023"/>
                    <a:pt x="4311" y="10023"/>
                  </a:cubicBezTo>
                  <a:cubicBezTo>
                    <a:pt x="5767" y="10023"/>
                    <a:pt x="7227" y="9469"/>
                    <a:pt x="8344" y="8345"/>
                  </a:cubicBezTo>
                  <a:cubicBezTo>
                    <a:pt x="10697" y="6006"/>
                    <a:pt x="10567" y="2166"/>
                    <a:pt x="8070" y="1"/>
                  </a:cubicBezTo>
                  <a:close/>
                </a:path>
              </a:pathLst>
            </a:custGeom>
            <a:solidFill>
              <a:srgbClr val="E4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11" name="Google Shape;17811;p87"/>
            <p:cNvSpPr/>
            <p:nvPr/>
          </p:nvSpPr>
          <p:spPr>
            <a:xfrm>
              <a:off x="2365662" y="1683771"/>
              <a:ext cx="21732" cy="10696"/>
            </a:xfrm>
            <a:custGeom>
              <a:avLst/>
              <a:gdLst/>
              <a:ahLst/>
              <a:cxnLst/>
              <a:rect l="l" t="t" r="r" b="b"/>
              <a:pathLst>
                <a:path w="829" h="408" extrusionOk="0">
                  <a:moveTo>
                    <a:pt x="561" y="0"/>
                  </a:moveTo>
                  <a:cubicBezTo>
                    <a:pt x="552" y="0"/>
                    <a:pt x="543" y="1"/>
                    <a:pt x="534" y="2"/>
                  </a:cubicBezTo>
                  <a:lnTo>
                    <a:pt x="246" y="2"/>
                  </a:lnTo>
                  <a:cubicBezTo>
                    <a:pt x="0" y="30"/>
                    <a:pt x="0" y="391"/>
                    <a:pt x="246" y="406"/>
                  </a:cubicBezTo>
                  <a:lnTo>
                    <a:pt x="534" y="406"/>
                  </a:lnTo>
                  <a:cubicBezTo>
                    <a:pt x="543" y="407"/>
                    <a:pt x="552" y="407"/>
                    <a:pt x="561" y="407"/>
                  </a:cubicBezTo>
                  <a:cubicBezTo>
                    <a:pt x="828" y="407"/>
                    <a:pt x="828" y="0"/>
                    <a:pt x="561" y="0"/>
                  </a:cubicBezTo>
                  <a:close/>
                </a:path>
              </a:pathLst>
            </a:custGeom>
            <a:solidFill>
              <a:srgbClr val="93A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12" name="Google Shape;17812;p87"/>
            <p:cNvSpPr/>
            <p:nvPr/>
          </p:nvSpPr>
          <p:spPr>
            <a:xfrm>
              <a:off x="2490524" y="1799589"/>
              <a:ext cx="11377" cy="18613"/>
            </a:xfrm>
            <a:custGeom>
              <a:avLst/>
              <a:gdLst/>
              <a:ahLst/>
              <a:cxnLst/>
              <a:rect l="l" t="t" r="r" b="b"/>
              <a:pathLst>
                <a:path w="434" h="710" extrusionOk="0">
                  <a:moveTo>
                    <a:pt x="217" y="1"/>
                  </a:moveTo>
                  <a:cubicBezTo>
                    <a:pt x="109" y="1"/>
                    <a:pt x="1" y="73"/>
                    <a:pt x="15" y="217"/>
                  </a:cubicBezTo>
                  <a:lnTo>
                    <a:pt x="15" y="506"/>
                  </a:lnTo>
                  <a:cubicBezTo>
                    <a:pt x="1" y="622"/>
                    <a:pt x="102" y="708"/>
                    <a:pt x="203" y="708"/>
                  </a:cubicBezTo>
                  <a:cubicBezTo>
                    <a:pt x="210" y="709"/>
                    <a:pt x="218" y="710"/>
                    <a:pt x="225" y="710"/>
                  </a:cubicBezTo>
                  <a:cubicBezTo>
                    <a:pt x="331" y="710"/>
                    <a:pt x="419" y="615"/>
                    <a:pt x="419" y="520"/>
                  </a:cubicBezTo>
                  <a:lnTo>
                    <a:pt x="419" y="217"/>
                  </a:lnTo>
                  <a:cubicBezTo>
                    <a:pt x="434" y="73"/>
                    <a:pt x="326" y="1"/>
                    <a:pt x="217" y="1"/>
                  </a:cubicBezTo>
                  <a:close/>
                </a:path>
              </a:pathLst>
            </a:custGeom>
            <a:solidFill>
              <a:srgbClr val="93A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13" name="Google Shape;17813;p87"/>
            <p:cNvSpPr/>
            <p:nvPr/>
          </p:nvSpPr>
          <p:spPr>
            <a:xfrm>
              <a:off x="2401393" y="1596554"/>
              <a:ext cx="19163" cy="15755"/>
            </a:xfrm>
            <a:custGeom>
              <a:avLst/>
              <a:gdLst/>
              <a:ahLst/>
              <a:cxnLst/>
              <a:rect l="l" t="t" r="r" b="b"/>
              <a:pathLst>
                <a:path w="731" h="601" extrusionOk="0">
                  <a:moveTo>
                    <a:pt x="268" y="1"/>
                  </a:moveTo>
                  <a:cubicBezTo>
                    <a:pt x="121" y="1"/>
                    <a:pt x="1" y="184"/>
                    <a:pt x="124" y="340"/>
                  </a:cubicBezTo>
                  <a:lnTo>
                    <a:pt x="326" y="543"/>
                  </a:lnTo>
                  <a:cubicBezTo>
                    <a:pt x="369" y="571"/>
                    <a:pt x="413" y="600"/>
                    <a:pt x="470" y="600"/>
                  </a:cubicBezTo>
                  <a:cubicBezTo>
                    <a:pt x="644" y="600"/>
                    <a:pt x="730" y="384"/>
                    <a:pt x="615" y="254"/>
                  </a:cubicBezTo>
                  <a:lnTo>
                    <a:pt x="398" y="52"/>
                  </a:lnTo>
                  <a:cubicBezTo>
                    <a:pt x="356" y="16"/>
                    <a:pt x="311" y="1"/>
                    <a:pt x="268" y="1"/>
                  </a:cubicBezTo>
                  <a:close/>
                </a:path>
              </a:pathLst>
            </a:custGeom>
            <a:solidFill>
              <a:srgbClr val="93A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14" name="Google Shape;17814;p87"/>
            <p:cNvSpPr/>
            <p:nvPr/>
          </p:nvSpPr>
          <p:spPr>
            <a:xfrm>
              <a:off x="2569563" y="1765378"/>
              <a:ext cx="20893" cy="16830"/>
            </a:xfrm>
            <a:custGeom>
              <a:avLst/>
              <a:gdLst/>
              <a:ahLst/>
              <a:cxnLst/>
              <a:rect l="l" t="t" r="r" b="b"/>
              <a:pathLst>
                <a:path w="797" h="642" extrusionOk="0">
                  <a:moveTo>
                    <a:pt x="313" y="0"/>
                  </a:moveTo>
                  <a:cubicBezTo>
                    <a:pt x="149" y="0"/>
                    <a:pt x="1" y="225"/>
                    <a:pt x="176" y="368"/>
                  </a:cubicBezTo>
                  <a:lnTo>
                    <a:pt x="393" y="584"/>
                  </a:lnTo>
                  <a:cubicBezTo>
                    <a:pt x="421" y="613"/>
                    <a:pt x="479" y="642"/>
                    <a:pt x="537" y="642"/>
                  </a:cubicBezTo>
                  <a:cubicBezTo>
                    <a:pt x="710" y="642"/>
                    <a:pt x="797" y="425"/>
                    <a:pt x="681" y="295"/>
                  </a:cubicBezTo>
                  <a:lnTo>
                    <a:pt x="465" y="79"/>
                  </a:lnTo>
                  <a:cubicBezTo>
                    <a:pt x="419" y="23"/>
                    <a:pt x="366" y="0"/>
                    <a:pt x="313" y="0"/>
                  </a:cubicBezTo>
                  <a:close/>
                </a:path>
              </a:pathLst>
            </a:custGeom>
            <a:solidFill>
              <a:srgbClr val="93A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15" name="Google Shape;17815;p87"/>
            <p:cNvSpPr/>
            <p:nvPr/>
          </p:nvSpPr>
          <p:spPr>
            <a:xfrm>
              <a:off x="2571136" y="1595610"/>
              <a:ext cx="20841" cy="16699"/>
            </a:xfrm>
            <a:custGeom>
              <a:avLst/>
              <a:gdLst/>
              <a:ahLst/>
              <a:cxnLst/>
              <a:rect l="l" t="t" r="r" b="b"/>
              <a:pathLst>
                <a:path w="795" h="637" extrusionOk="0">
                  <a:moveTo>
                    <a:pt x="491" y="1"/>
                  </a:moveTo>
                  <a:cubicBezTo>
                    <a:pt x="436" y="1"/>
                    <a:pt x="380" y="26"/>
                    <a:pt x="333" y="88"/>
                  </a:cubicBezTo>
                  <a:lnTo>
                    <a:pt x="116" y="290"/>
                  </a:lnTo>
                  <a:cubicBezTo>
                    <a:pt x="1" y="420"/>
                    <a:pt x="87" y="636"/>
                    <a:pt x="260" y="636"/>
                  </a:cubicBezTo>
                  <a:cubicBezTo>
                    <a:pt x="318" y="636"/>
                    <a:pt x="376" y="607"/>
                    <a:pt x="405" y="579"/>
                  </a:cubicBezTo>
                  <a:lnTo>
                    <a:pt x="621" y="362"/>
                  </a:lnTo>
                  <a:cubicBezTo>
                    <a:pt x="794" y="222"/>
                    <a:pt x="652" y="1"/>
                    <a:pt x="491" y="1"/>
                  </a:cubicBezTo>
                  <a:close/>
                </a:path>
              </a:pathLst>
            </a:custGeom>
            <a:solidFill>
              <a:srgbClr val="93A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16" name="Google Shape;17816;p87"/>
            <p:cNvSpPr/>
            <p:nvPr/>
          </p:nvSpPr>
          <p:spPr>
            <a:xfrm>
              <a:off x="2401236" y="1766296"/>
              <a:ext cx="19583" cy="15913"/>
            </a:xfrm>
            <a:custGeom>
              <a:avLst/>
              <a:gdLst/>
              <a:ahLst/>
              <a:cxnLst/>
              <a:rect l="l" t="t" r="r" b="b"/>
              <a:pathLst>
                <a:path w="747" h="607" extrusionOk="0">
                  <a:moveTo>
                    <a:pt x="456" y="0"/>
                  </a:moveTo>
                  <a:cubicBezTo>
                    <a:pt x="414" y="0"/>
                    <a:pt x="372" y="13"/>
                    <a:pt x="332" y="44"/>
                  </a:cubicBezTo>
                  <a:lnTo>
                    <a:pt x="130" y="260"/>
                  </a:lnTo>
                  <a:cubicBezTo>
                    <a:pt x="0" y="390"/>
                    <a:pt x="87" y="607"/>
                    <a:pt x="274" y="607"/>
                  </a:cubicBezTo>
                  <a:cubicBezTo>
                    <a:pt x="318" y="607"/>
                    <a:pt x="375" y="578"/>
                    <a:pt x="404" y="549"/>
                  </a:cubicBezTo>
                  <a:lnTo>
                    <a:pt x="621" y="333"/>
                  </a:lnTo>
                  <a:cubicBezTo>
                    <a:pt x="746" y="184"/>
                    <a:pt x="611" y="0"/>
                    <a:pt x="456" y="0"/>
                  </a:cubicBezTo>
                  <a:close/>
                </a:path>
              </a:pathLst>
            </a:custGeom>
            <a:solidFill>
              <a:srgbClr val="93A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17" name="Google Shape;17817;p87"/>
            <p:cNvSpPr/>
            <p:nvPr/>
          </p:nvSpPr>
          <p:spPr>
            <a:xfrm>
              <a:off x="2373160" y="1634985"/>
              <a:ext cx="23174" cy="14025"/>
            </a:xfrm>
            <a:custGeom>
              <a:avLst/>
              <a:gdLst/>
              <a:ahLst/>
              <a:cxnLst/>
              <a:rect l="l" t="t" r="r" b="b"/>
              <a:pathLst>
                <a:path w="884" h="535" extrusionOk="0">
                  <a:moveTo>
                    <a:pt x="303" y="0"/>
                  </a:moveTo>
                  <a:cubicBezTo>
                    <a:pt x="104" y="0"/>
                    <a:pt x="0" y="330"/>
                    <a:pt x="248" y="405"/>
                  </a:cubicBezTo>
                  <a:lnTo>
                    <a:pt x="523" y="520"/>
                  </a:lnTo>
                  <a:cubicBezTo>
                    <a:pt x="551" y="520"/>
                    <a:pt x="566" y="535"/>
                    <a:pt x="595" y="535"/>
                  </a:cubicBezTo>
                  <a:cubicBezTo>
                    <a:pt x="811" y="535"/>
                    <a:pt x="883" y="231"/>
                    <a:pt x="681" y="145"/>
                  </a:cubicBezTo>
                  <a:lnTo>
                    <a:pt x="407" y="29"/>
                  </a:lnTo>
                  <a:cubicBezTo>
                    <a:pt x="370" y="9"/>
                    <a:pt x="335" y="0"/>
                    <a:pt x="303" y="0"/>
                  </a:cubicBezTo>
                  <a:close/>
                </a:path>
              </a:pathLst>
            </a:custGeom>
            <a:solidFill>
              <a:srgbClr val="93A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18" name="Google Shape;17818;p87"/>
            <p:cNvSpPr/>
            <p:nvPr/>
          </p:nvSpPr>
          <p:spPr>
            <a:xfrm>
              <a:off x="2595516" y="1729333"/>
              <a:ext cx="21811" cy="13527"/>
            </a:xfrm>
            <a:custGeom>
              <a:avLst/>
              <a:gdLst/>
              <a:ahLst/>
              <a:cxnLst/>
              <a:rect l="l" t="t" r="r" b="b"/>
              <a:pathLst>
                <a:path w="832" h="516" extrusionOk="0">
                  <a:moveTo>
                    <a:pt x="291" y="0"/>
                  </a:moveTo>
                  <a:cubicBezTo>
                    <a:pt x="100" y="0"/>
                    <a:pt x="1" y="281"/>
                    <a:pt x="197" y="386"/>
                  </a:cubicBezTo>
                  <a:lnTo>
                    <a:pt x="471" y="501"/>
                  </a:lnTo>
                  <a:cubicBezTo>
                    <a:pt x="500" y="516"/>
                    <a:pt x="529" y="516"/>
                    <a:pt x="557" y="516"/>
                  </a:cubicBezTo>
                  <a:cubicBezTo>
                    <a:pt x="774" y="516"/>
                    <a:pt x="832" y="212"/>
                    <a:pt x="630" y="126"/>
                  </a:cubicBezTo>
                  <a:lnTo>
                    <a:pt x="355" y="10"/>
                  </a:lnTo>
                  <a:cubicBezTo>
                    <a:pt x="333" y="3"/>
                    <a:pt x="312" y="0"/>
                    <a:pt x="291" y="0"/>
                  </a:cubicBezTo>
                  <a:close/>
                </a:path>
              </a:pathLst>
            </a:custGeom>
            <a:solidFill>
              <a:srgbClr val="93A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19" name="Google Shape;17819;p87"/>
            <p:cNvSpPr/>
            <p:nvPr/>
          </p:nvSpPr>
          <p:spPr>
            <a:xfrm>
              <a:off x="2535195" y="1570129"/>
              <a:ext cx="15650" cy="17197"/>
            </a:xfrm>
            <a:custGeom>
              <a:avLst/>
              <a:gdLst/>
              <a:ahLst/>
              <a:cxnLst/>
              <a:rect l="l" t="t" r="r" b="b"/>
              <a:pathLst>
                <a:path w="597" h="656" extrusionOk="0">
                  <a:moveTo>
                    <a:pt x="345" y="1"/>
                  </a:moveTo>
                  <a:cubicBezTo>
                    <a:pt x="279" y="1"/>
                    <a:pt x="213" y="32"/>
                    <a:pt x="173" y="107"/>
                  </a:cubicBezTo>
                  <a:lnTo>
                    <a:pt x="58" y="381"/>
                  </a:lnTo>
                  <a:cubicBezTo>
                    <a:pt x="0" y="511"/>
                    <a:pt x="87" y="656"/>
                    <a:pt x="231" y="656"/>
                  </a:cubicBezTo>
                  <a:lnTo>
                    <a:pt x="246" y="656"/>
                  </a:lnTo>
                  <a:cubicBezTo>
                    <a:pt x="332" y="656"/>
                    <a:pt x="390" y="612"/>
                    <a:pt x="433" y="540"/>
                  </a:cubicBezTo>
                  <a:lnTo>
                    <a:pt x="549" y="266"/>
                  </a:lnTo>
                  <a:cubicBezTo>
                    <a:pt x="596" y="115"/>
                    <a:pt x="470" y="1"/>
                    <a:pt x="345" y="1"/>
                  </a:cubicBezTo>
                  <a:close/>
                </a:path>
              </a:pathLst>
            </a:custGeom>
            <a:solidFill>
              <a:srgbClr val="93A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20" name="Google Shape;17820;p87"/>
            <p:cNvSpPr/>
            <p:nvPr/>
          </p:nvSpPr>
          <p:spPr>
            <a:xfrm>
              <a:off x="2441345" y="1790099"/>
              <a:ext cx="16463" cy="18219"/>
            </a:xfrm>
            <a:custGeom>
              <a:avLst/>
              <a:gdLst/>
              <a:ahLst/>
              <a:cxnLst/>
              <a:rect l="l" t="t" r="r" b="b"/>
              <a:pathLst>
                <a:path w="628" h="695" extrusionOk="0">
                  <a:moveTo>
                    <a:pt x="349" y="1"/>
                  </a:moveTo>
                  <a:cubicBezTo>
                    <a:pt x="272" y="1"/>
                    <a:pt x="195" y="43"/>
                    <a:pt x="159" y="146"/>
                  </a:cubicBezTo>
                  <a:lnTo>
                    <a:pt x="58" y="421"/>
                  </a:lnTo>
                  <a:cubicBezTo>
                    <a:pt x="0" y="550"/>
                    <a:pt x="87" y="695"/>
                    <a:pt x="231" y="695"/>
                  </a:cubicBezTo>
                  <a:lnTo>
                    <a:pt x="246" y="695"/>
                  </a:lnTo>
                  <a:cubicBezTo>
                    <a:pt x="318" y="695"/>
                    <a:pt x="390" y="652"/>
                    <a:pt x="419" y="579"/>
                  </a:cubicBezTo>
                  <a:lnTo>
                    <a:pt x="534" y="305"/>
                  </a:lnTo>
                  <a:cubicBezTo>
                    <a:pt x="627" y="138"/>
                    <a:pt x="487" y="1"/>
                    <a:pt x="349" y="1"/>
                  </a:cubicBezTo>
                  <a:close/>
                </a:path>
              </a:pathLst>
            </a:custGeom>
            <a:solidFill>
              <a:srgbClr val="93A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21" name="Google Shape;17821;p87"/>
            <p:cNvSpPr/>
            <p:nvPr/>
          </p:nvSpPr>
          <p:spPr>
            <a:xfrm>
              <a:off x="2443521" y="1569290"/>
              <a:ext cx="15624" cy="17276"/>
            </a:xfrm>
            <a:custGeom>
              <a:avLst/>
              <a:gdLst/>
              <a:ahLst/>
              <a:cxnLst/>
              <a:rect l="l" t="t" r="r" b="b"/>
              <a:pathLst>
                <a:path w="596" h="659" extrusionOk="0">
                  <a:moveTo>
                    <a:pt x="252" y="0"/>
                  </a:moveTo>
                  <a:cubicBezTo>
                    <a:pt x="128" y="0"/>
                    <a:pt x="1" y="111"/>
                    <a:pt x="47" y="269"/>
                  </a:cubicBezTo>
                  <a:lnTo>
                    <a:pt x="163" y="529"/>
                  </a:lnTo>
                  <a:cubicBezTo>
                    <a:pt x="191" y="601"/>
                    <a:pt x="264" y="659"/>
                    <a:pt x="336" y="659"/>
                  </a:cubicBezTo>
                  <a:lnTo>
                    <a:pt x="350" y="659"/>
                  </a:lnTo>
                  <a:cubicBezTo>
                    <a:pt x="495" y="659"/>
                    <a:pt x="596" y="514"/>
                    <a:pt x="538" y="384"/>
                  </a:cubicBezTo>
                  <a:lnTo>
                    <a:pt x="422" y="110"/>
                  </a:lnTo>
                  <a:cubicBezTo>
                    <a:pt x="387" y="33"/>
                    <a:pt x="320" y="0"/>
                    <a:pt x="252" y="0"/>
                  </a:cubicBezTo>
                  <a:close/>
                </a:path>
              </a:pathLst>
            </a:custGeom>
            <a:solidFill>
              <a:srgbClr val="93A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22" name="Google Shape;17822;p87"/>
            <p:cNvSpPr/>
            <p:nvPr/>
          </p:nvSpPr>
          <p:spPr>
            <a:xfrm>
              <a:off x="2532416" y="1791121"/>
              <a:ext cx="16411" cy="18351"/>
            </a:xfrm>
            <a:custGeom>
              <a:avLst/>
              <a:gdLst/>
              <a:ahLst/>
              <a:cxnLst/>
              <a:rect l="l" t="t" r="r" b="b"/>
              <a:pathLst>
                <a:path w="626" h="700" extrusionOk="0">
                  <a:moveTo>
                    <a:pt x="277" y="1"/>
                  </a:moveTo>
                  <a:cubicBezTo>
                    <a:pt x="140" y="1"/>
                    <a:pt x="0" y="131"/>
                    <a:pt x="92" y="295"/>
                  </a:cubicBezTo>
                  <a:lnTo>
                    <a:pt x="193" y="569"/>
                  </a:lnTo>
                  <a:cubicBezTo>
                    <a:pt x="222" y="641"/>
                    <a:pt x="294" y="699"/>
                    <a:pt x="380" y="699"/>
                  </a:cubicBezTo>
                  <a:lnTo>
                    <a:pt x="395" y="699"/>
                  </a:lnTo>
                  <a:cubicBezTo>
                    <a:pt x="525" y="685"/>
                    <a:pt x="626" y="555"/>
                    <a:pt x="568" y="425"/>
                  </a:cubicBezTo>
                  <a:lnTo>
                    <a:pt x="467" y="151"/>
                  </a:lnTo>
                  <a:cubicBezTo>
                    <a:pt x="435" y="45"/>
                    <a:pt x="357" y="1"/>
                    <a:pt x="277" y="1"/>
                  </a:cubicBezTo>
                  <a:close/>
                </a:path>
              </a:pathLst>
            </a:custGeom>
            <a:solidFill>
              <a:srgbClr val="93A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23" name="Google Shape;17823;p87"/>
            <p:cNvSpPr/>
            <p:nvPr/>
          </p:nvSpPr>
          <p:spPr>
            <a:xfrm>
              <a:off x="2596486" y="1637370"/>
              <a:ext cx="21785" cy="13527"/>
            </a:xfrm>
            <a:custGeom>
              <a:avLst/>
              <a:gdLst/>
              <a:ahLst/>
              <a:cxnLst/>
              <a:rect l="l" t="t" r="r" b="b"/>
              <a:pathLst>
                <a:path w="831" h="516" extrusionOk="0">
                  <a:moveTo>
                    <a:pt x="539" y="1"/>
                  </a:moveTo>
                  <a:cubicBezTo>
                    <a:pt x="519" y="1"/>
                    <a:pt x="499" y="4"/>
                    <a:pt x="477" y="10"/>
                  </a:cubicBezTo>
                  <a:lnTo>
                    <a:pt x="203" y="126"/>
                  </a:lnTo>
                  <a:cubicBezTo>
                    <a:pt x="1" y="213"/>
                    <a:pt x="59" y="516"/>
                    <a:pt x="275" y="516"/>
                  </a:cubicBezTo>
                  <a:cubicBezTo>
                    <a:pt x="304" y="516"/>
                    <a:pt x="333" y="516"/>
                    <a:pt x="347" y="501"/>
                  </a:cubicBezTo>
                  <a:lnTo>
                    <a:pt x="621" y="400"/>
                  </a:lnTo>
                  <a:cubicBezTo>
                    <a:pt x="831" y="295"/>
                    <a:pt x="732" y="1"/>
                    <a:pt x="539" y="1"/>
                  </a:cubicBezTo>
                  <a:close/>
                </a:path>
              </a:pathLst>
            </a:custGeom>
            <a:solidFill>
              <a:srgbClr val="93A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24" name="Google Shape;17824;p87"/>
            <p:cNvSpPr/>
            <p:nvPr/>
          </p:nvSpPr>
          <p:spPr>
            <a:xfrm>
              <a:off x="2373606" y="1727052"/>
              <a:ext cx="22859" cy="13920"/>
            </a:xfrm>
            <a:custGeom>
              <a:avLst/>
              <a:gdLst/>
              <a:ahLst/>
              <a:cxnLst/>
              <a:rect l="l" t="t" r="r" b="b"/>
              <a:pathLst>
                <a:path w="872" h="531" extrusionOk="0">
                  <a:moveTo>
                    <a:pt x="575" y="0"/>
                  </a:moveTo>
                  <a:cubicBezTo>
                    <a:pt x="544" y="0"/>
                    <a:pt x="511" y="8"/>
                    <a:pt x="477" y="25"/>
                  </a:cubicBezTo>
                  <a:lnTo>
                    <a:pt x="202" y="141"/>
                  </a:lnTo>
                  <a:cubicBezTo>
                    <a:pt x="0" y="213"/>
                    <a:pt x="58" y="516"/>
                    <a:pt x="289" y="530"/>
                  </a:cubicBezTo>
                  <a:cubicBezTo>
                    <a:pt x="303" y="530"/>
                    <a:pt x="332" y="516"/>
                    <a:pt x="361" y="516"/>
                  </a:cubicBezTo>
                  <a:lnTo>
                    <a:pt x="621" y="400"/>
                  </a:lnTo>
                  <a:cubicBezTo>
                    <a:pt x="871" y="325"/>
                    <a:pt x="774" y="0"/>
                    <a:pt x="575" y="0"/>
                  </a:cubicBezTo>
                  <a:close/>
                </a:path>
              </a:pathLst>
            </a:custGeom>
            <a:solidFill>
              <a:srgbClr val="93A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825" name="Google Shape;17825;p87"/>
          <p:cNvGrpSpPr/>
          <p:nvPr/>
        </p:nvGrpSpPr>
        <p:grpSpPr>
          <a:xfrm>
            <a:off x="4236601" y="1512666"/>
            <a:ext cx="312981" cy="352697"/>
            <a:chOff x="4236601" y="1512666"/>
            <a:chExt cx="312981" cy="352697"/>
          </a:xfrm>
        </p:grpSpPr>
        <p:sp>
          <p:nvSpPr>
            <p:cNvPr id="17826" name="Google Shape;17826;p87"/>
            <p:cNvSpPr/>
            <p:nvPr/>
          </p:nvSpPr>
          <p:spPr>
            <a:xfrm>
              <a:off x="4236601" y="1512666"/>
              <a:ext cx="312981" cy="352697"/>
            </a:xfrm>
            <a:custGeom>
              <a:avLst/>
              <a:gdLst/>
              <a:ahLst/>
              <a:cxnLst/>
              <a:rect l="l" t="t" r="r" b="b"/>
              <a:pathLst>
                <a:path w="11939" h="13454" extrusionOk="0">
                  <a:moveTo>
                    <a:pt x="5969" y="0"/>
                  </a:moveTo>
                  <a:cubicBezTo>
                    <a:pt x="5933" y="0"/>
                    <a:pt x="5897" y="11"/>
                    <a:pt x="5861" y="33"/>
                  </a:cubicBezTo>
                  <a:cubicBezTo>
                    <a:pt x="5832" y="47"/>
                    <a:pt x="2743" y="1895"/>
                    <a:pt x="404" y="1895"/>
                  </a:cubicBezTo>
                  <a:cubicBezTo>
                    <a:pt x="303" y="1895"/>
                    <a:pt x="217" y="1967"/>
                    <a:pt x="202" y="2068"/>
                  </a:cubicBezTo>
                  <a:cubicBezTo>
                    <a:pt x="0" y="3656"/>
                    <a:pt x="58" y="5273"/>
                    <a:pt x="390" y="6846"/>
                  </a:cubicBezTo>
                  <a:cubicBezTo>
                    <a:pt x="650" y="8218"/>
                    <a:pt x="1198" y="9517"/>
                    <a:pt x="2007" y="10657"/>
                  </a:cubicBezTo>
                  <a:cubicBezTo>
                    <a:pt x="2988" y="11971"/>
                    <a:pt x="4345" y="12952"/>
                    <a:pt x="5919" y="13443"/>
                  </a:cubicBezTo>
                  <a:cubicBezTo>
                    <a:pt x="5933" y="13450"/>
                    <a:pt x="5951" y="13454"/>
                    <a:pt x="5971" y="13454"/>
                  </a:cubicBezTo>
                  <a:cubicBezTo>
                    <a:pt x="5991" y="13454"/>
                    <a:pt x="6012" y="13450"/>
                    <a:pt x="6034" y="13443"/>
                  </a:cubicBezTo>
                  <a:cubicBezTo>
                    <a:pt x="7608" y="12952"/>
                    <a:pt x="8964" y="11971"/>
                    <a:pt x="9946" y="10657"/>
                  </a:cubicBezTo>
                  <a:cubicBezTo>
                    <a:pt x="10754" y="9517"/>
                    <a:pt x="11303" y="8218"/>
                    <a:pt x="11563" y="6846"/>
                  </a:cubicBezTo>
                  <a:cubicBezTo>
                    <a:pt x="11880" y="5273"/>
                    <a:pt x="11938" y="3656"/>
                    <a:pt x="11736" y="2068"/>
                  </a:cubicBezTo>
                  <a:cubicBezTo>
                    <a:pt x="11722" y="1967"/>
                    <a:pt x="11635" y="1895"/>
                    <a:pt x="11534" y="1895"/>
                  </a:cubicBezTo>
                  <a:cubicBezTo>
                    <a:pt x="9195" y="1895"/>
                    <a:pt x="6106" y="47"/>
                    <a:pt x="6077" y="33"/>
                  </a:cubicBezTo>
                  <a:cubicBezTo>
                    <a:pt x="6041" y="11"/>
                    <a:pt x="6005" y="0"/>
                    <a:pt x="5969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27" name="Google Shape;17827;p87"/>
            <p:cNvSpPr/>
            <p:nvPr/>
          </p:nvSpPr>
          <p:spPr>
            <a:xfrm>
              <a:off x="4383798" y="1561557"/>
              <a:ext cx="165784" cy="303806"/>
            </a:xfrm>
            <a:custGeom>
              <a:avLst/>
              <a:gdLst/>
              <a:ahLst/>
              <a:cxnLst/>
              <a:rect l="l" t="t" r="r" b="b"/>
              <a:pathLst>
                <a:path w="6324" h="11589" extrusionOk="0">
                  <a:moveTo>
                    <a:pt x="5385" y="1"/>
                  </a:moveTo>
                  <a:cubicBezTo>
                    <a:pt x="5573" y="1618"/>
                    <a:pt x="5500" y="3249"/>
                    <a:pt x="5183" y="4837"/>
                  </a:cubicBezTo>
                  <a:cubicBezTo>
                    <a:pt x="4909" y="6251"/>
                    <a:pt x="4331" y="7608"/>
                    <a:pt x="3494" y="8792"/>
                  </a:cubicBezTo>
                  <a:cubicBezTo>
                    <a:pt x="2599" y="10005"/>
                    <a:pt x="1401" y="10929"/>
                    <a:pt x="0" y="11477"/>
                  </a:cubicBezTo>
                  <a:cubicBezTo>
                    <a:pt x="87" y="11520"/>
                    <a:pt x="188" y="11549"/>
                    <a:pt x="289" y="11578"/>
                  </a:cubicBezTo>
                  <a:cubicBezTo>
                    <a:pt x="311" y="11585"/>
                    <a:pt x="332" y="11589"/>
                    <a:pt x="354" y="11589"/>
                  </a:cubicBezTo>
                  <a:cubicBezTo>
                    <a:pt x="376" y="11589"/>
                    <a:pt x="397" y="11585"/>
                    <a:pt x="419" y="11578"/>
                  </a:cubicBezTo>
                  <a:cubicBezTo>
                    <a:pt x="1978" y="11087"/>
                    <a:pt x="3349" y="10106"/>
                    <a:pt x="4317" y="8792"/>
                  </a:cubicBezTo>
                  <a:cubicBezTo>
                    <a:pt x="5125" y="7652"/>
                    <a:pt x="5674" y="6353"/>
                    <a:pt x="5948" y="4981"/>
                  </a:cubicBezTo>
                  <a:cubicBezTo>
                    <a:pt x="6265" y="3408"/>
                    <a:pt x="6323" y="1791"/>
                    <a:pt x="6121" y="203"/>
                  </a:cubicBezTo>
                  <a:cubicBezTo>
                    <a:pt x="6107" y="102"/>
                    <a:pt x="6020" y="30"/>
                    <a:pt x="5919" y="30"/>
                  </a:cubicBezTo>
                  <a:cubicBezTo>
                    <a:pt x="5746" y="30"/>
                    <a:pt x="5558" y="15"/>
                    <a:pt x="5385" y="1"/>
                  </a:cubicBezTo>
                  <a:close/>
                </a:path>
              </a:pathLst>
            </a:custGeom>
            <a:solidFill>
              <a:srgbClr val="5E74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28" name="Google Shape;17828;p87"/>
            <p:cNvSpPr/>
            <p:nvPr/>
          </p:nvSpPr>
          <p:spPr>
            <a:xfrm>
              <a:off x="4267246" y="1546326"/>
              <a:ext cx="251664" cy="283856"/>
            </a:xfrm>
            <a:custGeom>
              <a:avLst/>
              <a:gdLst/>
              <a:ahLst/>
              <a:cxnLst/>
              <a:rect l="l" t="t" r="r" b="b"/>
              <a:pathLst>
                <a:path w="9600" h="10828" extrusionOk="0">
                  <a:moveTo>
                    <a:pt x="4798" y="1"/>
                  </a:moveTo>
                  <a:cubicBezTo>
                    <a:pt x="4764" y="1"/>
                    <a:pt x="4728" y="12"/>
                    <a:pt x="4692" y="33"/>
                  </a:cubicBezTo>
                  <a:cubicBezTo>
                    <a:pt x="4677" y="48"/>
                    <a:pt x="2209" y="1520"/>
                    <a:pt x="347" y="1520"/>
                  </a:cubicBezTo>
                  <a:cubicBezTo>
                    <a:pt x="260" y="1520"/>
                    <a:pt x="174" y="1592"/>
                    <a:pt x="159" y="1679"/>
                  </a:cubicBezTo>
                  <a:cubicBezTo>
                    <a:pt x="0" y="2964"/>
                    <a:pt x="44" y="4263"/>
                    <a:pt x="303" y="5519"/>
                  </a:cubicBezTo>
                  <a:cubicBezTo>
                    <a:pt x="506" y="6616"/>
                    <a:pt x="953" y="7670"/>
                    <a:pt x="1603" y="8579"/>
                  </a:cubicBezTo>
                  <a:cubicBezTo>
                    <a:pt x="2382" y="9633"/>
                    <a:pt x="3479" y="10427"/>
                    <a:pt x="4735" y="10817"/>
                  </a:cubicBezTo>
                  <a:cubicBezTo>
                    <a:pt x="4757" y="10824"/>
                    <a:pt x="4778" y="10827"/>
                    <a:pt x="4800" y="10827"/>
                  </a:cubicBezTo>
                  <a:cubicBezTo>
                    <a:pt x="4822" y="10827"/>
                    <a:pt x="4843" y="10824"/>
                    <a:pt x="4865" y="10817"/>
                  </a:cubicBezTo>
                  <a:cubicBezTo>
                    <a:pt x="6121" y="10427"/>
                    <a:pt x="7218" y="9633"/>
                    <a:pt x="7998" y="8579"/>
                  </a:cubicBezTo>
                  <a:cubicBezTo>
                    <a:pt x="8647" y="7670"/>
                    <a:pt x="9095" y="6616"/>
                    <a:pt x="9297" y="5519"/>
                  </a:cubicBezTo>
                  <a:cubicBezTo>
                    <a:pt x="9557" y="4263"/>
                    <a:pt x="9600" y="2964"/>
                    <a:pt x="9441" y="1679"/>
                  </a:cubicBezTo>
                  <a:cubicBezTo>
                    <a:pt x="9427" y="1592"/>
                    <a:pt x="9340" y="1520"/>
                    <a:pt x="9253" y="1520"/>
                  </a:cubicBezTo>
                  <a:cubicBezTo>
                    <a:pt x="7391" y="1520"/>
                    <a:pt x="4923" y="48"/>
                    <a:pt x="4894" y="33"/>
                  </a:cubicBezTo>
                  <a:cubicBezTo>
                    <a:pt x="4865" y="12"/>
                    <a:pt x="4833" y="1"/>
                    <a:pt x="4798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29" name="Google Shape;17829;p87"/>
            <p:cNvSpPr/>
            <p:nvPr/>
          </p:nvSpPr>
          <p:spPr>
            <a:xfrm>
              <a:off x="4388726" y="1585019"/>
              <a:ext cx="130184" cy="245163"/>
            </a:xfrm>
            <a:custGeom>
              <a:avLst/>
              <a:gdLst/>
              <a:ahLst/>
              <a:cxnLst/>
              <a:rect l="l" t="t" r="r" b="b"/>
              <a:pathLst>
                <a:path w="4966" h="9352" extrusionOk="0">
                  <a:moveTo>
                    <a:pt x="4071" y="1"/>
                  </a:moveTo>
                  <a:cubicBezTo>
                    <a:pt x="4215" y="1315"/>
                    <a:pt x="4143" y="2643"/>
                    <a:pt x="3898" y="3927"/>
                  </a:cubicBezTo>
                  <a:cubicBezTo>
                    <a:pt x="3667" y="5126"/>
                    <a:pt x="3190" y="6251"/>
                    <a:pt x="2483" y="7248"/>
                  </a:cubicBezTo>
                  <a:cubicBezTo>
                    <a:pt x="1833" y="8128"/>
                    <a:pt x="982" y="8835"/>
                    <a:pt x="0" y="9312"/>
                  </a:cubicBezTo>
                  <a:lnTo>
                    <a:pt x="116" y="9341"/>
                  </a:lnTo>
                  <a:cubicBezTo>
                    <a:pt x="130" y="9348"/>
                    <a:pt x="148" y="9351"/>
                    <a:pt x="168" y="9351"/>
                  </a:cubicBezTo>
                  <a:cubicBezTo>
                    <a:pt x="188" y="9351"/>
                    <a:pt x="209" y="9348"/>
                    <a:pt x="231" y="9341"/>
                  </a:cubicBezTo>
                  <a:cubicBezTo>
                    <a:pt x="1487" y="8951"/>
                    <a:pt x="2584" y="8157"/>
                    <a:pt x="3364" y="7103"/>
                  </a:cubicBezTo>
                  <a:cubicBezTo>
                    <a:pt x="4013" y="6194"/>
                    <a:pt x="4461" y="5140"/>
                    <a:pt x="4677" y="4043"/>
                  </a:cubicBezTo>
                  <a:cubicBezTo>
                    <a:pt x="4923" y="2787"/>
                    <a:pt x="4966" y="1488"/>
                    <a:pt x="4807" y="203"/>
                  </a:cubicBezTo>
                  <a:cubicBezTo>
                    <a:pt x="4793" y="116"/>
                    <a:pt x="4706" y="44"/>
                    <a:pt x="4619" y="44"/>
                  </a:cubicBezTo>
                  <a:cubicBezTo>
                    <a:pt x="4432" y="44"/>
                    <a:pt x="4244" y="30"/>
                    <a:pt x="4071" y="1"/>
                  </a:cubicBez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30" name="Google Shape;17830;p87"/>
            <p:cNvSpPr/>
            <p:nvPr/>
          </p:nvSpPr>
          <p:spPr>
            <a:xfrm>
              <a:off x="4330817" y="1674727"/>
              <a:ext cx="124521" cy="84019"/>
            </a:xfrm>
            <a:custGeom>
              <a:avLst/>
              <a:gdLst/>
              <a:ahLst/>
              <a:cxnLst/>
              <a:rect l="l" t="t" r="r" b="b"/>
              <a:pathLst>
                <a:path w="4750" h="3205" extrusionOk="0">
                  <a:moveTo>
                    <a:pt x="2382" y="0"/>
                  </a:moveTo>
                  <a:cubicBezTo>
                    <a:pt x="1083" y="15"/>
                    <a:pt x="0" y="1068"/>
                    <a:pt x="0" y="2295"/>
                  </a:cubicBezTo>
                  <a:lnTo>
                    <a:pt x="0" y="3003"/>
                  </a:lnTo>
                  <a:cubicBezTo>
                    <a:pt x="0" y="3104"/>
                    <a:pt x="87" y="3205"/>
                    <a:pt x="203" y="3205"/>
                  </a:cubicBezTo>
                  <a:lnTo>
                    <a:pt x="4562" y="3205"/>
                  </a:lnTo>
                  <a:cubicBezTo>
                    <a:pt x="4663" y="3205"/>
                    <a:pt x="4750" y="3104"/>
                    <a:pt x="4750" y="3003"/>
                  </a:cubicBezTo>
                  <a:lnTo>
                    <a:pt x="4750" y="2295"/>
                  </a:lnTo>
                  <a:cubicBezTo>
                    <a:pt x="4750" y="1068"/>
                    <a:pt x="3667" y="15"/>
                    <a:pt x="2382" y="0"/>
                  </a:cubicBezTo>
                  <a:close/>
                </a:path>
              </a:pathLst>
            </a:custGeom>
            <a:solidFill>
              <a:srgbClr val="778C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31" name="Google Shape;17831;p87"/>
            <p:cNvSpPr/>
            <p:nvPr/>
          </p:nvSpPr>
          <p:spPr>
            <a:xfrm>
              <a:off x="4383798" y="1674727"/>
              <a:ext cx="71934" cy="84019"/>
            </a:xfrm>
            <a:custGeom>
              <a:avLst/>
              <a:gdLst/>
              <a:ahLst/>
              <a:cxnLst/>
              <a:rect l="l" t="t" r="r" b="b"/>
              <a:pathLst>
                <a:path w="2744" h="3205" extrusionOk="0">
                  <a:moveTo>
                    <a:pt x="361" y="0"/>
                  </a:moveTo>
                  <a:cubicBezTo>
                    <a:pt x="231" y="0"/>
                    <a:pt x="116" y="15"/>
                    <a:pt x="0" y="29"/>
                  </a:cubicBezTo>
                  <a:cubicBezTo>
                    <a:pt x="1112" y="217"/>
                    <a:pt x="2007" y="1184"/>
                    <a:pt x="2007" y="2310"/>
                  </a:cubicBezTo>
                  <a:lnTo>
                    <a:pt x="2007" y="3003"/>
                  </a:lnTo>
                  <a:cubicBezTo>
                    <a:pt x="2007" y="3118"/>
                    <a:pt x="1920" y="3205"/>
                    <a:pt x="1805" y="3205"/>
                  </a:cubicBezTo>
                  <a:lnTo>
                    <a:pt x="2541" y="3205"/>
                  </a:lnTo>
                  <a:cubicBezTo>
                    <a:pt x="2657" y="3205"/>
                    <a:pt x="2743" y="3118"/>
                    <a:pt x="2743" y="3003"/>
                  </a:cubicBezTo>
                  <a:lnTo>
                    <a:pt x="2743" y="2295"/>
                  </a:lnTo>
                  <a:cubicBezTo>
                    <a:pt x="2729" y="1068"/>
                    <a:pt x="1646" y="15"/>
                    <a:pt x="361" y="0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32" name="Google Shape;17832;p87"/>
            <p:cNvSpPr/>
            <p:nvPr/>
          </p:nvSpPr>
          <p:spPr>
            <a:xfrm>
              <a:off x="4379263" y="1679917"/>
              <a:ext cx="27657" cy="16017"/>
            </a:xfrm>
            <a:custGeom>
              <a:avLst/>
              <a:gdLst/>
              <a:ahLst/>
              <a:cxnLst/>
              <a:rect l="l" t="t" r="r" b="b"/>
              <a:pathLst>
                <a:path w="1055" h="611" extrusionOk="0">
                  <a:moveTo>
                    <a:pt x="527" y="1"/>
                  </a:moveTo>
                  <a:cubicBezTo>
                    <a:pt x="350" y="1"/>
                    <a:pt x="173" y="26"/>
                    <a:pt x="0" y="76"/>
                  </a:cubicBezTo>
                  <a:lnTo>
                    <a:pt x="275" y="611"/>
                  </a:lnTo>
                  <a:lnTo>
                    <a:pt x="780" y="611"/>
                  </a:lnTo>
                  <a:lnTo>
                    <a:pt x="1054" y="76"/>
                  </a:lnTo>
                  <a:cubicBezTo>
                    <a:pt x="881" y="26"/>
                    <a:pt x="704" y="1"/>
                    <a:pt x="527" y="1"/>
                  </a:cubicBezTo>
                  <a:close/>
                </a:path>
              </a:pathLst>
            </a:custGeom>
            <a:solidFill>
              <a:srgbClr val="7B90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33" name="Google Shape;17833;p87"/>
            <p:cNvSpPr/>
            <p:nvPr/>
          </p:nvSpPr>
          <p:spPr>
            <a:xfrm>
              <a:off x="4372814" y="1689486"/>
              <a:ext cx="40528" cy="58564"/>
            </a:xfrm>
            <a:custGeom>
              <a:avLst/>
              <a:gdLst/>
              <a:ahLst/>
              <a:cxnLst/>
              <a:rect l="l" t="t" r="r" b="b"/>
              <a:pathLst>
                <a:path w="1546" h="2234" extrusionOk="0">
                  <a:moveTo>
                    <a:pt x="521" y="0"/>
                  </a:moveTo>
                  <a:cubicBezTo>
                    <a:pt x="419" y="15"/>
                    <a:pt x="333" y="72"/>
                    <a:pt x="318" y="173"/>
                  </a:cubicBezTo>
                  <a:lnTo>
                    <a:pt x="30" y="1473"/>
                  </a:lnTo>
                  <a:cubicBezTo>
                    <a:pt x="1" y="1545"/>
                    <a:pt x="30" y="1617"/>
                    <a:pt x="87" y="1675"/>
                  </a:cubicBezTo>
                  <a:lnTo>
                    <a:pt x="636" y="2180"/>
                  </a:lnTo>
                  <a:cubicBezTo>
                    <a:pt x="679" y="2216"/>
                    <a:pt x="730" y="2234"/>
                    <a:pt x="780" y="2234"/>
                  </a:cubicBezTo>
                  <a:cubicBezTo>
                    <a:pt x="831" y="2234"/>
                    <a:pt x="881" y="2216"/>
                    <a:pt x="925" y="2180"/>
                  </a:cubicBezTo>
                  <a:lnTo>
                    <a:pt x="1473" y="1675"/>
                  </a:lnTo>
                  <a:cubicBezTo>
                    <a:pt x="1517" y="1617"/>
                    <a:pt x="1545" y="1545"/>
                    <a:pt x="1531" y="1473"/>
                  </a:cubicBezTo>
                  <a:lnTo>
                    <a:pt x="1228" y="173"/>
                  </a:lnTo>
                  <a:cubicBezTo>
                    <a:pt x="1213" y="72"/>
                    <a:pt x="1127" y="15"/>
                    <a:pt x="1040" y="0"/>
                  </a:cubicBezTo>
                  <a:close/>
                </a:path>
              </a:pathLst>
            </a:custGeom>
            <a:solidFill>
              <a:srgbClr val="8EA0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34" name="Google Shape;17834;p87"/>
            <p:cNvSpPr/>
            <p:nvPr/>
          </p:nvSpPr>
          <p:spPr>
            <a:xfrm>
              <a:off x="4383431" y="1689486"/>
              <a:ext cx="29911" cy="58564"/>
            </a:xfrm>
            <a:custGeom>
              <a:avLst/>
              <a:gdLst/>
              <a:ahLst/>
              <a:cxnLst/>
              <a:rect l="l" t="t" r="r" b="b"/>
              <a:pathLst>
                <a:path w="1141" h="2234" extrusionOk="0">
                  <a:moveTo>
                    <a:pt x="346" y="0"/>
                  </a:moveTo>
                  <a:lnTo>
                    <a:pt x="217" y="246"/>
                  </a:lnTo>
                  <a:lnTo>
                    <a:pt x="505" y="1501"/>
                  </a:lnTo>
                  <a:lnTo>
                    <a:pt x="0" y="1978"/>
                  </a:lnTo>
                  <a:lnTo>
                    <a:pt x="231" y="2180"/>
                  </a:lnTo>
                  <a:cubicBezTo>
                    <a:pt x="274" y="2216"/>
                    <a:pt x="325" y="2234"/>
                    <a:pt x="374" y="2234"/>
                  </a:cubicBezTo>
                  <a:cubicBezTo>
                    <a:pt x="422" y="2234"/>
                    <a:pt x="469" y="2216"/>
                    <a:pt x="505" y="2180"/>
                  </a:cubicBezTo>
                  <a:lnTo>
                    <a:pt x="1068" y="1675"/>
                  </a:lnTo>
                  <a:cubicBezTo>
                    <a:pt x="1112" y="1617"/>
                    <a:pt x="1140" y="1545"/>
                    <a:pt x="1126" y="1473"/>
                  </a:cubicBezTo>
                  <a:lnTo>
                    <a:pt x="823" y="173"/>
                  </a:lnTo>
                  <a:cubicBezTo>
                    <a:pt x="808" y="72"/>
                    <a:pt x="722" y="15"/>
                    <a:pt x="635" y="0"/>
                  </a:cubicBezTo>
                  <a:close/>
                </a:path>
              </a:pathLst>
            </a:custGeom>
            <a:solidFill>
              <a:srgbClr val="7B90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35" name="Google Shape;17835;p87"/>
            <p:cNvSpPr/>
            <p:nvPr/>
          </p:nvSpPr>
          <p:spPr>
            <a:xfrm>
              <a:off x="4372054" y="1674727"/>
              <a:ext cx="42416" cy="21208"/>
            </a:xfrm>
            <a:custGeom>
              <a:avLst/>
              <a:gdLst/>
              <a:ahLst/>
              <a:cxnLst/>
              <a:rect l="l" t="t" r="r" b="b"/>
              <a:pathLst>
                <a:path w="1618" h="809" extrusionOk="0">
                  <a:moveTo>
                    <a:pt x="809" y="0"/>
                  </a:moveTo>
                  <a:cubicBezTo>
                    <a:pt x="535" y="0"/>
                    <a:pt x="246" y="58"/>
                    <a:pt x="1" y="144"/>
                  </a:cubicBezTo>
                  <a:lnTo>
                    <a:pt x="333" y="809"/>
                  </a:lnTo>
                  <a:lnTo>
                    <a:pt x="1286" y="809"/>
                  </a:lnTo>
                  <a:lnTo>
                    <a:pt x="1618" y="144"/>
                  </a:lnTo>
                  <a:cubicBezTo>
                    <a:pt x="1358" y="43"/>
                    <a:pt x="1084" y="0"/>
                    <a:pt x="809" y="0"/>
                  </a:cubicBezTo>
                  <a:close/>
                </a:path>
              </a:pathLst>
            </a:custGeom>
            <a:solidFill>
              <a:srgbClr val="7B90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36" name="Google Shape;17836;p87"/>
            <p:cNvSpPr/>
            <p:nvPr/>
          </p:nvSpPr>
          <p:spPr>
            <a:xfrm>
              <a:off x="4389460" y="1675094"/>
              <a:ext cx="24642" cy="20841"/>
            </a:xfrm>
            <a:custGeom>
              <a:avLst/>
              <a:gdLst/>
              <a:ahLst/>
              <a:cxnLst/>
              <a:rect l="l" t="t" r="r" b="b"/>
              <a:pathLst>
                <a:path w="940" h="795" extrusionOk="0">
                  <a:moveTo>
                    <a:pt x="405" y="1"/>
                  </a:moveTo>
                  <a:lnTo>
                    <a:pt x="1" y="795"/>
                  </a:lnTo>
                  <a:lnTo>
                    <a:pt x="607" y="795"/>
                  </a:lnTo>
                  <a:lnTo>
                    <a:pt x="939" y="130"/>
                  </a:lnTo>
                  <a:cubicBezTo>
                    <a:pt x="766" y="58"/>
                    <a:pt x="578" y="15"/>
                    <a:pt x="405" y="1"/>
                  </a:cubicBezTo>
                  <a:close/>
                </a:path>
              </a:pathLst>
            </a:custGeom>
            <a:solidFill>
              <a:srgbClr val="6B82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37" name="Google Shape;17837;p87"/>
            <p:cNvSpPr/>
            <p:nvPr/>
          </p:nvSpPr>
          <p:spPr>
            <a:xfrm>
              <a:off x="4360703" y="1596396"/>
              <a:ext cx="64751" cy="88947"/>
            </a:xfrm>
            <a:custGeom>
              <a:avLst/>
              <a:gdLst/>
              <a:ahLst/>
              <a:cxnLst/>
              <a:rect l="l" t="t" r="r" b="b"/>
              <a:pathLst>
                <a:path w="2470" h="3393" extrusionOk="0">
                  <a:moveTo>
                    <a:pt x="1242" y="0"/>
                  </a:moveTo>
                  <a:cubicBezTo>
                    <a:pt x="549" y="0"/>
                    <a:pt x="1" y="563"/>
                    <a:pt x="1" y="1241"/>
                  </a:cubicBezTo>
                  <a:lnTo>
                    <a:pt x="1" y="2151"/>
                  </a:lnTo>
                  <a:cubicBezTo>
                    <a:pt x="1" y="2829"/>
                    <a:pt x="549" y="3392"/>
                    <a:pt x="1242" y="3392"/>
                  </a:cubicBezTo>
                  <a:cubicBezTo>
                    <a:pt x="1921" y="3378"/>
                    <a:pt x="2469" y="2829"/>
                    <a:pt x="2469" y="2136"/>
                  </a:cubicBezTo>
                  <a:lnTo>
                    <a:pt x="2469" y="1241"/>
                  </a:lnTo>
                  <a:cubicBezTo>
                    <a:pt x="2469" y="563"/>
                    <a:pt x="1921" y="14"/>
                    <a:pt x="1242" y="0"/>
                  </a:cubicBezTo>
                  <a:close/>
                </a:path>
              </a:pathLst>
            </a:custGeom>
            <a:solidFill>
              <a:srgbClr val="E5EB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38" name="Google Shape;17838;p87"/>
            <p:cNvSpPr/>
            <p:nvPr/>
          </p:nvSpPr>
          <p:spPr>
            <a:xfrm>
              <a:off x="4383431" y="1596396"/>
              <a:ext cx="42023" cy="88947"/>
            </a:xfrm>
            <a:custGeom>
              <a:avLst/>
              <a:gdLst/>
              <a:ahLst/>
              <a:cxnLst/>
              <a:rect l="l" t="t" r="r" b="b"/>
              <a:pathLst>
                <a:path w="1603" h="3393" extrusionOk="0">
                  <a:moveTo>
                    <a:pt x="375" y="0"/>
                  </a:moveTo>
                  <a:cubicBezTo>
                    <a:pt x="245" y="0"/>
                    <a:pt x="130" y="29"/>
                    <a:pt x="14" y="58"/>
                  </a:cubicBezTo>
                  <a:cubicBezTo>
                    <a:pt x="520" y="217"/>
                    <a:pt x="881" y="707"/>
                    <a:pt x="881" y="1241"/>
                  </a:cubicBezTo>
                  <a:lnTo>
                    <a:pt x="881" y="2151"/>
                  </a:lnTo>
                  <a:cubicBezTo>
                    <a:pt x="881" y="2685"/>
                    <a:pt x="520" y="3176"/>
                    <a:pt x="0" y="3335"/>
                  </a:cubicBezTo>
                  <a:cubicBezTo>
                    <a:pt x="116" y="3363"/>
                    <a:pt x="245" y="3392"/>
                    <a:pt x="361" y="3392"/>
                  </a:cubicBezTo>
                  <a:cubicBezTo>
                    <a:pt x="1054" y="3378"/>
                    <a:pt x="1602" y="2829"/>
                    <a:pt x="1602" y="2136"/>
                  </a:cubicBezTo>
                  <a:lnTo>
                    <a:pt x="1602" y="1241"/>
                  </a:lnTo>
                  <a:cubicBezTo>
                    <a:pt x="1602" y="563"/>
                    <a:pt x="1054" y="14"/>
                    <a:pt x="375" y="0"/>
                  </a:cubicBezTo>
                  <a:close/>
                </a:path>
              </a:pathLst>
            </a:custGeom>
            <a:solidFill>
              <a:srgbClr val="B3C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39" name="Google Shape;17839;p87"/>
            <p:cNvSpPr/>
            <p:nvPr/>
          </p:nvSpPr>
          <p:spPr>
            <a:xfrm>
              <a:off x="4360336" y="1597891"/>
              <a:ext cx="65118" cy="42783"/>
            </a:xfrm>
            <a:custGeom>
              <a:avLst/>
              <a:gdLst/>
              <a:ahLst/>
              <a:cxnLst/>
              <a:rect l="l" t="t" r="r" b="b"/>
              <a:pathLst>
                <a:path w="2484" h="1632" extrusionOk="0">
                  <a:moveTo>
                    <a:pt x="1242" y="1"/>
                  </a:moveTo>
                  <a:cubicBezTo>
                    <a:pt x="578" y="1"/>
                    <a:pt x="29" y="520"/>
                    <a:pt x="0" y="1184"/>
                  </a:cubicBezTo>
                  <a:lnTo>
                    <a:pt x="0" y="1632"/>
                  </a:lnTo>
                  <a:lnTo>
                    <a:pt x="203" y="1632"/>
                  </a:lnTo>
                  <a:cubicBezTo>
                    <a:pt x="1112" y="1632"/>
                    <a:pt x="1444" y="1026"/>
                    <a:pt x="1444" y="1026"/>
                  </a:cubicBezTo>
                  <a:cubicBezTo>
                    <a:pt x="1444" y="1026"/>
                    <a:pt x="1675" y="1632"/>
                    <a:pt x="2281" y="1632"/>
                  </a:cubicBezTo>
                  <a:lnTo>
                    <a:pt x="2483" y="1632"/>
                  </a:lnTo>
                  <a:lnTo>
                    <a:pt x="2483" y="1184"/>
                  </a:lnTo>
                  <a:cubicBezTo>
                    <a:pt x="2454" y="520"/>
                    <a:pt x="1906" y="1"/>
                    <a:pt x="1242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840" name="Google Shape;17840;p87"/>
          <p:cNvGrpSpPr/>
          <p:nvPr/>
        </p:nvGrpSpPr>
        <p:grpSpPr>
          <a:xfrm>
            <a:off x="849675" y="3347716"/>
            <a:ext cx="346300" cy="375818"/>
            <a:chOff x="849675" y="3347716"/>
            <a:chExt cx="346300" cy="375818"/>
          </a:xfrm>
        </p:grpSpPr>
        <p:sp>
          <p:nvSpPr>
            <p:cNvPr id="17841" name="Google Shape;17841;p87"/>
            <p:cNvSpPr/>
            <p:nvPr/>
          </p:nvSpPr>
          <p:spPr>
            <a:xfrm>
              <a:off x="880714" y="3347716"/>
              <a:ext cx="315262" cy="314895"/>
            </a:xfrm>
            <a:custGeom>
              <a:avLst/>
              <a:gdLst/>
              <a:ahLst/>
              <a:cxnLst/>
              <a:rect l="l" t="t" r="r" b="b"/>
              <a:pathLst>
                <a:path w="12026" h="12012" extrusionOk="0">
                  <a:moveTo>
                    <a:pt x="6006" y="1"/>
                  </a:moveTo>
                  <a:cubicBezTo>
                    <a:pt x="2685" y="1"/>
                    <a:pt x="0" y="2686"/>
                    <a:pt x="0" y="6006"/>
                  </a:cubicBezTo>
                  <a:cubicBezTo>
                    <a:pt x="0" y="9326"/>
                    <a:pt x="2685" y="12011"/>
                    <a:pt x="6006" y="12011"/>
                  </a:cubicBezTo>
                  <a:cubicBezTo>
                    <a:pt x="9326" y="12011"/>
                    <a:pt x="12025" y="9326"/>
                    <a:pt x="12025" y="6006"/>
                  </a:cubicBezTo>
                  <a:cubicBezTo>
                    <a:pt x="12025" y="2686"/>
                    <a:pt x="9326" y="1"/>
                    <a:pt x="6006" y="1"/>
                  </a:cubicBezTo>
                  <a:close/>
                </a:path>
              </a:pathLst>
            </a:custGeom>
            <a:solidFill>
              <a:srgbClr val="D3DC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42" name="Google Shape;17842;p87"/>
            <p:cNvSpPr/>
            <p:nvPr/>
          </p:nvSpPr>
          <p:spPr>
            <a:xfrm>
              <a:off x="849675" y="3351124"/>
              <a:ext cx="299742" cy="311801"/>
            </a:xfrm>
            <a:custGeom>
              <a:avLst/>
              <a:gdLst/>
              <a:ahLst/>
              <a:cxnLst/>
              <a:rect l="l" t="t" r="r" b="b"/>
              <a:pathLst>
                <a:path w="11434" h="11894" extrusionOk="0">
                  <a:moveTo>
                    <a:pt x="5963" y="1"/>
                  </a:moveTo>
                  <a:cubicBezTo>
                    <a:pt x="2036" y="809"/>
                    <a:pt x="1" y="5183"/>
                    <a:pt x="1906" y="8720"/>
                  </a:cubicBezTo>
                  <a:cubicBezTo>
                    <a:pt x="3009" y="10790"/>
                    <a:pt x="5092" y="11894"/>
                    <a:pt x="7205" y="11894"/>
                  </a:cubicBezTo>
                  <a:cubicBezTo>
                    <a:pt x="8716" y="11894"/>
                    <a:pt x="10242" y="11329"/>
                    <a:pt x="11434" y="10149"/>
                  </a:cubicBezTo>
                  <a:lnTo>
                    <a:pt x="11434" y="10149"/>
                  </a:lnTo>
                  <a:cubicBezTo>
                    <a:pt x="11029" y="10221"/>
                    <a:pt x="10611" y="10264"/>
                    <a:pt x="10207" y="10264"/>
                  </a:cubicBezTo>
                  <a:cubicBezTo>
                    <a:pt x="7767" y="10264"/>
                    <a:pt x="5573" y="8806"/>
                    <a:pt x="4649" y="6554"/>
                  </a:cubicBezTo>
                  <a:cubicBezTo>
                    <a:pt x="3711" y="4303"/>
                    <a:pt x="4245" y="1704"/>
                    <a:pt x="596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43" name="Google Shape;17843;p87"/>
            <p:cNvSpPr/>
            <p:nvPr/>
          </p:nvSpPr>
          <p:spPr>
            <a:xfrm>
              <a:off x="881081" y="3347716"/>
              <a:ext cx="314501" cy="314895"/>
            </a:xfrm>
            <a:custGeom>
              <a:avLst/>
              <a:gdLst/>
              <a:ahLst/>
              <a:cxnLst/>
              <a:rect l="l" t="t" r="r" b="b"/>
              <a:pathLst>
                <a:path w="11997" h="12012" extrusionOk="0">
                  <a:moveTo>
                    <a:pt x="5775" y="15"/>
                  </a:moveTo>
                  <a:lnTo>
                    <a:pt x="5775" y="2542"/>
                  </a:lnTo>
                  <a:lnTo>
                    <a:pt x="2975" y="2542"/>
                  </a:lnTo>
                  <a:cubicBezTo>
                    <a:pt x="3610" y="1098"/>
                    <a:pt x="4620" y="131"/>
                    <a:pt x="5761" y="15"/>
                  </a:cubicBezTo>
                  <a:close/>
                  <a:moveTo>
                    <a:pt x="6222" y="15"/>
                  </a:moveTo>
                  <a:cubicBezTo>
                    <a:pt x="7377" y="131"/>
                    <a:pt x="8388" y="1098"/>
                    <a:pt x="9023" y="2542"/>
                  </a:cubicBezTo>
                  <a:lnTo>
                    <a:pt x="6222" y="2542"/>
                  </a:lnTo>
                  <a:lnTo>
                    <a:pt x="6222" y="15"/>
                  </a:lnTo>
                  <a:close/>
                  <a:moveTo>
                    <a:pt x="5761" y="3003"/>
                  </a:moveTo>
                  <a:lnTo>
                    <a:pt x="5761" y="5775"/>
                  </a:lnTo>
                  <a:lnTo>
                    <a:pt x="2310" y="5775"/>
                  </a:lnTo>
                  <a:cubicBezTo>
                    <a:pt x="2325" y="4837"/>
                    <a:pt x="2484" y="3898"/>
                    <a:pt x="2801" y="3003"/>
                  </a:cubicBezTo>
                  <a:close/>
                  <a:moveTo>
                    <a:pt x="9196" y="3003"/>
                  </a:moveTo>
                  <a:cubicBezTo>
                    <a:pt x="9514" y="3898"/>
                    <a:pt x="9673" y="4837"/>
                    <a:pt x="9687" y="5775"/>
                  </a:cubicBezTo>
                  <a:lnTo>
                    <a:pt x="6222" y="5775"/>
                  </a:lnTo>
                  <a:lnTo>
                    <a:pt x="6222" y="3003"/>
                  </a:lnTo>
                  <a:close/>
                  <a:moveTo>
                    <a:pt x="5761" y="6237"/>
                  </a:moveTo>
                  <a:lnTo>
                    <a:pt x="5761" y="9009"/>
                  </a:lnTo>
                  <a:lnTo>
                    <a:pt x="2801" y="9009"/>
                  </a:lnTo>
                  <a:cubicBezTo>
                    <a:pt x="2484" y="8114"/>
                    <a:pt x="2325" y="7190"/>
                    <a:pt x="2310" y="6237"/>
                  </a:cubicBezTo>
                  <a:close/>
                  <a:moveTo>
                    <a:pt x="9687" y="6237"/>
                  </a:moveTo>
                  <a:cubicBezTo>
                    <a:pt x="9673" y="7190"/>
                    <a:pt x="9514" y="8114"/>
                    <a:pt x="9196" y="9009"/>
                  </a:cubicBezTo>
                  <a:lnTo>
                    <a:pt x="6222" y="9009"/>
                  </a:lnTo>
                  <a:lnTo>
                    <a:pt x="6222" y="6237"/>
                  </a:lnTo>
                  <a:close/>
                  <a:moveTo>
                    <a:pt x="5761" y="9470"/>
                  </a:moveTo>
                  <a:lnTo>
                    <a:pt x="5761" y="11997"/>
                  </a:lnTo>
                  <a:cubicBezTo>
                    <a:pt x="4620" y="11896"/>
                    <a:pt x="3610" y="10914"/>
                    <a:pt x="2975" y="9470"/>
                  </a:cubicBezTo>
                  <a:close/>
                  <a:moveTo>
                    <a:pt x="5761" y="1"/>
                  </a:moveTo>
                  <a:cubicBezTo>
                    <a:pt x="5154" y="30"/>
                    <a:pt x="4562" y="145"/>
                    <a:pt x="3985" y="347"/>
                  </a:cubicBezTo>
                  <a:cubicBezTo>
                    <a:pt x="3321" y="954"/>
                    <a:pt x="2816" y="1704"/>
                    <a:pt x="2484" y="2542"/>
                  </a:cubicBezTo>
                  <a:lnTo>
                    <a:pt x="1098" y="2542"/>
                  </a:lnTo>
                  <a:cubicBezTo>
                    <a:pt x="982" y="2686"/>
                    <a:pt x="881" y="2845"/>
                    <a:pt x="795" y="3003"/>
                  </a:cubicBezTo>
                  <a:lnTo>
                    <a:pt x="2310" y="3003"/>
                  </a:lnTo>
                  <a:cubicBezTo>
                    <a:pt x="2022" y="3898"/>
                    <a:pt x="1863" y="4837"/>
                    <a:pt x="1849" y="5775"/>
                  </a:cubicBezTo>
                  <a:lnTo>
                    <a:pt x="1" y="5775"/>
                  </a:lnTo>
                  <a:lnTo>
                    <a:pt x="1" y="6006"/>
                  </a:lnTo>
                  <a:lnTo>
                    <a:pt x="1" y="6237"/>
                  </a:lnTo>
                  <a:lnTo>
                    <a:pt x="1849" y="6237"/>
                  </a:lnTo>
                  <a:cubicBezTo>
                    <a:pt x="1863" y="7175"/>
                    <a:pt x="2022" y="8114"/>
                    <a:pt x="2310" y="9009"/>
                  </a:cubicBezTo>
                  <a:lnTo>
                    <a:pt x="795" y="9009"/>
                  </a:lnTo>
                  <a:cubicBezTo>
                    <a:pt x="881" y="9167"/>
                    <a:pt x="982" y="9326"/>
                    <a:pt x="1083" y="9470"/>
                  </a:cubicBezTo>
                  <a:lnTo>
                    <a:pt x="2484" y="9470"/>
                  </a:lnTo>
                  <a:cubicBezTo>
                    <a:pt x="2816" y="10308"/>
                    <a:pt x="3321" y="11058"/>
                    <a:pt x="3985" y="11665"/>
                  </a:cubicBezTo>
                  <a:cubicBezTo>
                    <a:pt x="4562" y="11867"/>
                    <a:pt x="5154" y="11982"/>
                    <a:pt x="5761" y="12011"/>
                  </a:cubicBezTo>
                  <a:lnTo>
                    <a:pt x="6222" y="12011"/>
                  </a:lnTo>
                  <a:lnTo>
                    <a:pt x="6222" y="11997"/>
                  </a:lnTo>
                  <a:lnTo>
                    <a:pt x="6222" y="9470"/>
                  </a:lnTo>
                  <a:lnTo>
                    <a:pt x="9023" y="9470"/>
                  </a:lnTo>
                  <a:cubicBezTo>
                    <a:pt x="8388" y="10914"/>
                    <a:pt x="7377" y="11896"/>
                    <a:pt x="6222" y="12011"/>
                  </a:cubicBezTo>
                  <a:cubicBezTo>
                    <a:pt x="6829" y="11982"/>
                    <a:pt x="7435" y="11867"/>
                    <a:pt x="8012" y="11665"/>
                  </a:cubicBezTo>
                  <a:cubicBezTo>
                    <a:pt x="8677" y="11058"/>
                    <a:pt x="9182" y="10308"/>
                    <a:pt x="9514" y="9470"/>
                  </a:cubicBezTo>
                  <a:lnTo>
                    <a:pt x="10900" y="9470"/>
                  </a:lnTo>
                  <a:cubicBezTo>
                    <a:pt x="11015" y="9326"/>
                    <a:pt x="11116" y="9167"/>
                    <a:pt x="11203" y="9009"/>
                  </a:cubicBezTo>
                  <a:lnTo>
                    <a:pt x="9687" y="9009"/>
                  </a:lnTo>
                  <a:cubicBezTo>
                    <a:pt x="9976" y="8114"/>
                    <a:pt x="10135" y="7175"/>
                    <a:pt x="10163" y="6237"/>
                  </a:cubicBezTo>
                  <a:lnTo>
                    <a:pt x="11997" y="6237"/>
                  </a:lnTo>
                  <a:lnTo>
                    <a:pt x="11997" y="6006"/>
                  </a:lnTo>
                  <a:lnTo>
                    <a:pt x="11997" y="5775"/>
                  </a:lnTo>
                  <a:lnTo>
                    <a:pt x="10163" y="5775"/>
                  </a:lnTo>
                  <a:cubicBezTo>
                    <a:pt x="10135" y="4837"/>
                    <a:pt x="9976" y="3898"/>
                    <a:pt x="9687" y="3003"/>
                  </a:cubicBezTo>
                  <a:lnTo>
                    <a:pt x="11203" y="3003"/>
                  </a:lnTo>
                  <a:cubicBezTo>
                    <a:pt x="11102" y="2845"/>
                    <a:pt x="11001" y="2700"/>
                    <a:pt x="10900" y="2542"/>
                  </a:cubicBezTo>
                  <a:lnTo>
                    <a:pt x="9514" y="2542"/>
                  </a:lnTo>
                  <a:cubicBezTo>
                    <a:pt x="9182" y="1704"/>
                    <a:pt x="8677" y="954"/>
                    <a:pt x="8012" y="347"/>
                  </a:cubicBezTo>
                  <a:cubicBezTo>
                    <a:pt x="7435" y="145"/>
                    <a:pt x="6829" y="30"/>
                    <a:pt x="6222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44" name="Google Shape;17844;p87"/>
            <p:cNvSpPr/>
            <p:nvPr/>
          </p:nvSpPr>
          <p:spPr>
            <a:xfrm>
              <a:off x="881081" y="3351124"/>
              <a:ext cx="237298" cy="311487"/>
            </a:xfrm>
            <a:custGeom>
              <a:avLst/>
              <a:gdLst/>
              <a:ahLst/>
              <a:cxnLst/>
              <a:rect l="l" t="t" r="r" b="b"/>
              <a:pathLst>
                <a:path w="9052" h="11882" extrusionOk="0">
                  <a:moveTo>
                    <a:pt x="8532" y="10250"/>
                  </a:moveTo>
                  <a:cubicBezTo>
                    <a:pt x="7927" y="11187"/>
                    <a:pt x="7120" y="11778"/>
                    <a:pt x="6241" y="11881"/>
                  </a:cubicBezTo>
                  <a:lnTo>
                    <a:pt x="6241" y="11881"/>
                  </a:lnTo>
                  <a:cubicBezTo>
                    <a:pt x="6841" y="11864"/>
                    <a:pt x="7441" y="11749"/>
                    <a:pt x="8012" y="11549"/>
                  </a:cubicBezTo>
                  <a:cubicBezTo>
                    <a:pt x="8417" y="11174"/>
                    <a:pt x="8778" y="10755"/>
                    <a:pt x="9052" y="10279"/>
                  </a:cubicBezTo>
                  <a:lnTo>
                    <a:pt x="9009" y="10264"/>
                  </a:lnTo>
                  <a:cubicBezTo>
                    <a:pt x="8850" y="10264"/>
                    <a:pt x="8691" y="10264"/>
                    <a:pt x="8532" y="10250"/>
                  </a:cubicBezTo>
                  <a:close/>
                  <a:moveTo>
                    <a:pt x="4765" y="1"/>
                  </a:moveTo>
                  <a:cubicBezTo>
                    <a:pt x="4505" y="59"/>
                    <a:pt x="4245" y="131"/>
                    <a:pt x="3985" y="217"/>
                  </a:cubicBezTo>
                  <a:cubicBezTo>
                    <a:pt x="3321" y="824"/>
                    <a:pt x="2816" y="1574"/>
                    <a:pt x="2484" y="2412"/>
                  </a:cubicBezTo>
                  <a:lnTo>
                    <a:pt x="1098" y="2412"/>
                  </a:lnTo>
                  <a:cubicBezTo>
                    <a:pt x="982" y="2570"/>
                    <a:pt x="881" y="2715"/>
                    <a:pt x="795" y="2873"/>
                  </a:cubicBezTo>
                  <a:lnTo>
                    <a:pt x="2310" y="2873"/>
                  </a:lnTo>
                  <a:cubicBezTo>
                    <a:pt x="2022" y="3768"/>
                    <a:pt x="1863" y="4707"/>
                    <a:pt x="1849" y="5645"/>
                  </a:cubicBezTo>
                  <a:lnTo>
                    <a:pt x="1" y="5645"/>
                  </a:lnTo>
                  <a:lnTo>
                    <a:pt x="1" y="5876"/>
                  </a:lnTo>
                  <a:lnTo>
                    <a:pt x="1" y="6107"/>
                  </a:lnTo>
                  <a:lnTo>
                    <a:pt x="1849" y="6107"/>
                  </a:lnTo>
                  <a:cubicBezTo>
                    <a:pt x="1863" y="7060"/>
                    <a:pt x="2022" y="7984"/>
                    <a:pt x="2310" y="8893"/>
                  </a:cubicBezTo>
                  <a:lnTo>
                    <a:pt x="795" y="8893"/>
                  </a:lnTo>
                  <a:cubicBezTo>
                    <a:pt x="881" y="9037"/>
                    <a:pt x="982" y="9196"/>
                    <a:pt x="1083" y="9355"/>
                  </a:cubicBezTo>
                  <a:lnTo>
                    <a:pt x="2484" y="9355"/>
                  </a:lnTo>
                  <a:cubicBezTo>
                    <a:pt x="2816" y="10192"/>
                    <a:pt x="3321" y="10943"/>
                    <a:pt x="3985" y="11549"/>
                  </a:cubicBezTo>
                  <a:cubicBezTo>
                    <a:pt x="4562" y="11751"/>
                    <a:pt x="5154" y="11867"/>
                    <a:pt x="5761" y="11881"/>
                  </a:cubicBezTo>
                  <a:lnTo>
                    <a:pt x="5775" y="11881"/>
                  </a:lnTo>
                  <a:cubicBezTo>
                    <a:pt x="4620" y="11766"/>
                    <a:pt x="3610" y="10798"/>
                    <a:pt x="2989" y="9355"/>
                  </a:cubicBezTo>
                  <a:lnTo>
                    <a:pt x="5761" y="9355"/>
                  </a:lnTo>
                  <a:lnTo>
                    <a:pt x="5775" y="11881"/>
                  </a:lnTo>
                  <a:lnTo>
                    <a:pt x="6222" y="11881"/>
                  </a:lnTo>
                  <a:cubicBezTo>
                    <a:pt x="6227" y="11881"/>
                    <a:pt x="6232" y="11881"/>
                    <a:pt x="6237" y="11881"/>
                  </a:cubicBezTo>
                  <a:lnTo>
                    <a:pt x="6237" y="11881"/>
                  </a:lnTo>
                  <a:lnTo>
                    <a:pt x="6237" y="11881"/>
                  </a:lnTo>
                  <a:cubicBezTo>
                    <a:pt x="6238" y="11881"/>
                    <a:pt x="6240" y="11881"/>
                    <a:pt x="6241" y="11881"/>
                  </a:cubicBezTo>
                  <a:lnTo>
                    <a:pt x="6241" y="11881"/>
                  </a:lnTo>
                  <a:cubicBezTo>
                    <a:pt x="6240" y="11881"/>
                    <a:pt x="6238" y="11881"/>
                    <a:pt x="6237" y="11881"/>
                  </a:cubicBezTo>
                  <a:lnTo>
                    <a:pt x="6237" y="11881"/>
                  </a:lnTo>
                  <a:lnTo>
                    <a:pt x="6237" y="9586"/>
                  </a:lnTo>
                  <a:cubicBezTo>
                    <a:pt x="5847" y="9398"/>
                    <a:pt x="5486" y="9153"/>
                    <a:pt x="5169" y="8879"/>
                  </a:cubicBezTo>
                  <a:lnTo>
                    <a:pt x="2801" y="8879"/>
                  </a:lnTo>
                  <a:cubicBezTo>
                    <a:pt x="2484" y="7998"/>
                    <a:pt x="2325" y="7060"/>
                    <a:pt x="2296" y="6107"/>
                  </a:cubicBezTo>
                  <a:lnTo>
                    <a:pt x="3278" y="6107"/>
                  </a:lnTo>
                  <a:cubicBezTo>
                    <a:pt x="3234" y="5963"/>
                    <a:pt x="3191" y="5804"/>
                    <a:pt x="3162" y="5645"/>
                  </a:cubicBezTo>
                  <a:lnTo>
                    <a:pt x="2310" y="5645"/>
                  </a:lnTo>
                  <a:cubicBezTo>
                    <a:pt x="2325" y="4707"/>
                    <a:pt x="2484" y="3768"/>
                    <a:pt x="2801" y="2873"/>
                  </a:cubicBezTo>
                  <a:lnTo>
                    <a:pt x="3162" y="2873"/>
                  </a:lnTo>
                  <a:cubicBezTo>
                    <a:pt x="3191" y="2715"/>
                    <a:pt x="3234" y="2570"/>
                    <a:pt x="3292" y="2412"/>
                  </a:cubicBezTo>
                  <a:lnTo>
                    <a:pt x="2975" y="2412"/>
                  </a:lnTo>
                  <a:cubicBezTo>
                    <a:pt x="3263" y="1719"/>
                    <a:pt x="3696" y="1098"/>
                    <a:pt x="4245" y="593"/>
                  </a:cubicBezTo>
                  <a:cubicBezTo>
                    <a:pt x="4404" y="391"/>
                    <a:pt x="4577" y="188"/>
                    <a:pt x="4765" y="1"/>
                  </a:cubicBez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45" name="Google Shape;17845;p87"/>
            <p:cNvSpPr/>
            <p:nvPr/>
          </p:nvSpPr>
          <p:spPr>
            <a:xfrm>
              <a:off x="935582" y="3650473"/>
              <a:ext cx="205893" cy="72668"/>
            </a:xfrm>
            <a:custGeom>
              <a:avLst/>
              <a:gdLst/>
              <a:ahLst/>
              <a:cxnLst/>
              <a:rect l="l" t="t" r="r" b="b"/>
              <a:pathLst>
                <a:path w="7854" h="2772" extrusionOk="0">
                  <a:moveTo>
                    <a:pt x="5313" y="0"/>
                  </a:moveTo>
                  <a:lnTo>
                    <a:pt x="3927" y="477"/>
                  </a:lnTo>
                  <a:lnTo>
                    <a:pt x="2541" y="15"/>
                  </a:lnTo>
                  <a:lnTo>
                    <a:pt x="607" y="708"/>
                  </a:lnTo>
                  <a:cubicBezTo>
                    <a:pt x="246" y="837"/>
                    <a:pt x="1" y="1198"/>
                    <a:pt x="1" y="1588"/>
                  </a:cubicBezTo>
                  <a:lnTo>
                    <a:pt x="1" y="2555"/>
                  </a:lnTo>
                  <a:cubicBezTo>
                    <a:pt x="1" y="2671"/>
                    <a:pt x="102" y="2772"/>
                    <a:pt x="217" y="2772"/>
                  </a:cubicBezTo>
                  <a:lnTo>
                    <a:pt x="7622" y="2772"/>
                  </a:lnTo>
                  <a:cubicBezTo>
                    <a:pt x="7752" y="2772"/>
                    <a:pt x="7853" y="2671"/>
                    <a:pt x="7853" y="2541"/>
                  </a:cubicBezTo>
                  <a:lnTo>
                    <a:pt x="7853" y="1574"/>
                  </a:lnTo>
                  <a:cubicBezTo>
                    <a:pt x="7853" y="1184"/>
                    <a:pt x="7608" y="837"/>
                    <a:pt x="7247" y="708"/>
                  </a:cubicBezTo>
                  <a:lnTo>
                    <a:pt x="5313" y="0"/>
                  </a:ln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46" name="Google Shape;17846;p87"/>
            <p:cNvSpPr/>
            <p:nvPr/>
          </p:nvSpPr>
          <p:spPr>
            <a:xfrm>
              <a:off x="1026024" y="3675062"/>
              <a:ext cx="24616" cy="48472"/>
            </a:xfrm>
            <a:custGeom>
              <a:avLst/>
              <a:gdLst/>
              <a:ahLst/>
              <a:cxnLst/>
              <a:rect l="l" t="t" r="r" b="b"/>
              <a:pathLst>
                <a:path w="939" h="1849" extrusionOk="0">
                  <a:moveTo>
                    <a:pt x="232" y="0"/>
                  </a:moveTo>
                  <a:lnTo>
                    <a:pt x="1" y="1848"/>
                  </a:lnTo>
                  <a:lnTo>
                    <a:pt x="939" y="1848"/>
                  </a:lnTo>
                  <a:lnTo>
                    <a:pt x="708" y="0"/>
                  </a:ln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47" name="Google Shape;17847;p87"/>
            <p:cNvSpPr/>
            <p:nvPr/>
          </p:nvSpPr>
          <p:spPr>
            <a:xfrm>
              <a:off x="1027544" y="3662584"/>
              <a:ext cx="21601" cy="20841"/>
            </a:xfrm>
            <a:custGeom>
              <a:avLst/>
              <a:gdLst/>
              <a:ahLst/>
              <a:cxnLst/>
              <a:rect l="l" t="t" r="r" b="b"/>
              <a:pathLst>
                <a:path w="824" h="795" extrusionOk="0">
                  <a:moveTo>
                    <a:pt x="0" y="0"/>
                  </a:moveTo>
                  <a:lnTo>
                    <a:pt x="0" y="621"/>
                  </a:lnTo>
                  <a:cubicBezTo>
                    <a:pt x="0" y="707"/>
                    <a:pt x="73" y="794"/>
                    <a:pt x="174" y="794"/>
                  </a:cubicBezTo>
                  <a:lnTo>
                    <a:pt x="650" y="794"/>
                  </a:lnTo>
                  <a:cubicBezTo>
                    <a:pt x="737" y="794"/>
                    <a:pt x="823" y="707"/>
                    <a:pt x="823" y="621"/>
                  </a:cubicBezTo>
                  <a:lnTo>
                    <a:pt x="823" y="0"/>
                  </a:lnTo>
                  <a:close/>
                </a:path>
              </a:pathLst>
            </a:custGeom>
            <a:solidFill>
              <a:srgbClr val="51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48" name="Google Shape;17848;p87"/>
            <p:cNvSpPr/>
            <p:nvPr/>
          </p:nvSpPr>
          <p:spPr>
            <a:xfrm>
              <a:off x="1104747" y="3675429"/>
              <a:ext cx="36727" cy="47711"/>
            </a:xfrm>
            <a:custGeom>
              <a:avLst/>
              <a:gdLst/>
              <a:ahLst/>
              <a:cxnLst/>
              <a:rect l="l" t="t" r="r" b="b"/>
              <a:pathLst>
                <a:path w="1401" h="1820" extrusionOk="0">
                  <a:moveTo>
                    <a:pt x="1141" y="1"/>
                  </a:moveTo>
                  <a:lnTo>
                    <a:pt x="274" y="853"/>
                  </a:lnTo>
                  <a:cubicBezTo>
                    <a:pt x="101" y="1026"/>
                    <a:pt x="0" y="1271"/>
                    <a:pt x="0" y="1517"/>
                  </a:cubicBezTo>
                  <a:lnTo>
                    <a:pt x="0" y="1820"/>
                  </a:lnTo>
                  <a:lnTo>
                    <a:pt x="1169" y="1820"/>
                  </a:lnTo>
                  <a:cubicBezTo>
                    <a:pt x="1285" y="1820"/>
                    <a:pt x="1386" y="1719"/>
                    <a:pt x="1400" y="1603"/>
                  </a:cubicBezTo>
                  <a:lnTo>
                    <a:pt x="1400" y="622"/>
                  </a:lnTo>
                  <a:cubicBezTo>
                    <a:pt x="1400" y="391"/>
                    <a:pt x="1299" y="174"/>
                    <a:pt x="1141" y="1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49" name="Google Shape;17849;p87"/>
            <p:cNvSpPr/>
            <p:nvPr/>
          </p:nvSpPr>
          <p:spPr>
            <a:xfrm>
              <a:off x="971523" y="3463140"/>
              <a:ext cx="133251" cy="96524"/>
            </a:xfrm>
            <a:custGeom>
              <a:avLst/>
              <a:gdLst/>
              <a:ahLst/>
              <a:cxnLst/>
              <a:rect l="l" t="t" r="r" b="b"/>
              <a:pathLst>
                <a:path w="5083" h="3682" extrusionOk="0">
                  <a:moveTo>
                    <a:pt x="1849" y="1"/>
                  </a:moveTo>
                  <a:cubicBezTo>
                    <a:pt x="838" y="1"/>
                    <a:pt x="1" y="823"/>
                    <a:pt x="1" y="1848"/>
                  </a:cubicBezTo>
                  <a:lnTo>
                    <a:pt x="1" y="2383"/>
                  </a:lnTo>
                  <a:cubicBezTo>
                    <a:pt x="1" y="2628"/>
                    <a:pt x="44" y="2873"/>
                    <a:pt x="131" y="3119"/>
                  </a:cubicBezTo>
                  <a:lnTo>
                    <a:pt x="203" y="3350"/>
                  </a:lnTo>
                  <a:cubicBezTo>
                    <a:pt x="232" y="3422"/>
                    <a:pt x="232" y="3494"/>
                    <a:pt x="232" y="3566"/>
                  </a:cubicBezTo>
                  <a:lnTo>
                    <a:pt x="232" y="3682"/>
                  </a:lnTo>
                  <a:lnTo>
                    <a:pt x="4866" y="3682"/>
                  </a:lnTo>
                  <a:lnTo>
                    <a:pt x="4866" y="3566"/>
                  </a:lnTo>
                  <a:cubicBezTo>
                    <a:pt x="4866" y="3494"/>
                    <a:pt x="4866" y="3422"/>
                    <a:pt x="4895" y="3350"/>
                  </a:cubicBezTo>
                  <a:lnTo>
                    <a:pt x="4967" y="3119"/>
                  </a:lnTo>
                  <a:cubicBezTo>
                    <a:pt x="5053" y="2873"/>
                    <a:pt x="5082" y="2628"/>
                    <a:pt x="5082" y="2383"/>
                  </a:cubicBezTo>
                  <a:lnTo>
                    <a:pt x="5082" y="448"/>
                  </a:lnTo>
                  <a:cubicBezTo>
                    <a:pt x="5082" y="203"/>
                    <a:pt x="4880" y="1"/>
                    <a:pt x="4635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50" name="Google Shape;17850;p87"/>
            <p:cNvSpPr/>
            <p:nvPr/>
          </p:nvSpPr>
          <p:spPr>
            <a:xfrm>
              <a:off x="1001801" y="3463140"/>
              <a:ext cx="103340" cy="96524"/>
            </a:xfrm>
            <a:custGeom>
              <a:avLst/>
              <a:gdLst/>
              <a:ahLst/>
              <a:cxnLst/>
              <a:rect l="l" t="t" r="r" b="b"/>
              <a:pathLst>
                <a:path w="3942" h="3682" extrusionOk="0">
                  <a:moveTo>
                    <a:pt x="3503" y="0"/>
                  </a:moveTo>
                  <a:cubicBezTo>
                    <a:pt x="3495" y="0"/>
                    <a:pt x="3487" y="0"/>
                    <a:pt x="3480" y="1"/>
                  </a:cubicBezTo>
                  <a:lnTo>
                    <a:pt x="939" y="1"/>
                  </a:lnTo>
                  <a:cubicBezTo>
                    <a:pt x="931" y="0"/>
                    <a:pt x="922" y="0"/>
                    <a:pt x="914" y="0"/>
                  </a:cubicBezTo>
                  <a:cubicBezTo>
                    <a:pt x="420" y="0"/>
                    <a:pt x="15" y="414"/>
                    <a:pt x="1" y="925"/>
                  </a:cubicBezTo>
                  <a:cubicBezTo>
                    <a:pt x="1" y="1444"/>
                    <a:pt x="419" y="1863"/>
                    <a:pt x="939" y="1863"/>
                  </a:cubicBezTo>
                  <a:lnTo>
                    <a:pt x="1069" y="1863"/>
                  </a:lnTo>
                  <a:lnTo>
                    <a:pt x="1141" y="3682"/>
                  </a:lnTo>
                  <a:lnTo>
                    <a:pt x="3711" y="3682"/>
                  </a:lnTo>
                  <a:lnTo>
                    <a:pt x="3711" y="3566"/>
                  </a:lnTo>
                  <a:cubicBezTo>
                    <a:pt x="3711" y="3494"/>
                    <a:pt x="3711" y="3422"/>
                    <a:pt x="3740" y="3350"/>
                  </a:cubicBezTo>
                  <a:lnTo>
                    <a:pt x="3812" y="3119"/>
                  </a:lnTo>
                  <a:cubicBezTo>
                    <a:pt x="3898" y="2873"/>
                    <a:pt x="3942" y="2628"/>
                    <a:pt x="3942" y="2383"/>
                  </a:cubicBezTo>
                  <a:lnTo>
                    <a:pt x="3942" y="448"/>
                  </a:lnTo>
                  <a:cubicBezTo>
                    <a:pt x="3928" y="211"/>
                    <a:pt x="3738" y="0"/>
                    <a:pt x="3503" y="0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51" name="Google Shape;17851;p87"/>
            <p:cNvSpPr/>
            <p:nvPr/>
          </p:nvSpPr>
          <p:spPr>
            <a:xfrm>
              <a:off x="1001801" y="3608083"/>
              <a:ext cx="73061" cy="54527"/>
            </a:xfrm>
            <a:custGeom>
              <a:avLst/>
              <a:gdLst/>
              <a:ahLst/>
              <a:cxnLst/>
              <a:rect l="l" t="t" r="r" b="b"/>
              <a:pathLst>
                <a:path w="2787" h="2080" extrusionOk="0">
                  <a:moveTo>
                    <a:pt x="1" y="0"/>
                  </a:moveTo>
                  <a:lnTo>
                    <a:pt x="1" y="2079"/>
                  </a:lnTo>
                  <a:lnTo>
                    <a:pt x="2787" y="2079"/>
                  </a:lnTo>
                  <a:lnTo>
                    <a:pt x="2787" y="0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52" name="Google Shape;17852;p87"/>
            <p:cNvSpPr/>
            <p:nvPr/>
          </p:nvSpPr>
          <p:spPr>
            <a:xfrm>
              <a:off x="1001801" y="3608083"/>
              <a:ext cx="73061" cy="30383"/>
            </a:xfrm>
            <a:custGeom>
              <a:avLst/>
              <a:gdLst/>
              <a:ahLst/>
              <a:cxnLst/>
              <a:rect l="l" t="t" r="r" b="b"/>
              <a:pathLst>
                <a:path w="2787" h="1159" extrusionOk="0">
                  <a:moveTo>
                    <a:pt x="1" y="0"/>
                  </a:moveTo>
                  <a:lnTo>
                    <a:pt x="1" y="780"/>
                  </a:lnTo>
                  <a:cubicBezTo>
                    <a:pt x="434" y="1033"/>
                    <a:pt x="914" y="1159"/>
                    <a:pt x="1394" y="1159"/>
                  </a:cubicBezTo>
                  <a:cubicBezTo>
                    <a:pt x="1874" y="1159"/>
                    <a:pt x="2354" y="1033"/>
                    <a:pt x="2787" y="780"/>
                  </a:cubicBezTo>
                  <a:lnTo>
                    <a:pt x="2787" y="0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53" name="Google Shape;17853;p87"/>
            <p:cNvSpPr/>
            <p:nvPr/>
          </p:nvSpPr>
          <p:spPr>
            <a:xfrm>
              <a:off x="990083" y="3640459"/>
              <a:ext cx="48445" cy="43596"/>
            </a:xfrm>
            <a:custGeom>
              <a:avLst/>
              <a:gdLst/>
              <a:ahLst/>
              <a:cxnLst/>
              <a:rect l="l" t="t" r="r" b="b"/>
              <a:pathLst>
                <a:path w="1848" h="1663" extrusionOk="0">
                  <a:moveTo>
                    <a:pt x="406" y="1"/>
                  </a:moveTo>
                  <a:cubicBezTo>
                    <a:pt x="320" y="1"/>
                    <a:pt x="241" y="49"/>
                    <a:pt x="202" y="137"/>
                  </a:cubicBezTo>
                  <a:lnTo>
                    <a:pt x="0" y="555"/>
                  </a:lnTo>
                  <a:lnTo>
                    <a:pt x="765" y="1566"/>
                  </a:lnTo>
                  <a:cubicBezTo>
                    <a:pt x="813" y="1629"/>
                    <a:pt x="882" y="1662"/>
                    <a:pt x="952" y="1662"/>
                  </a:cubicBezTo>
                  <a:cubicBezTo>
                    <a:pt x="1009" y="1662"/>
                    <a:pt x="1066" y="1640"/>
                    <a:pt x="1112" y="1595"/>
                  </a:cubicBezTo>
                  <a:lnTo>
                    <a:pt x="1848" y="859"/>
                  </a:lnTo>
                  <a:lnTo>
                    <a:pt x="534" y="36"/>
                  </a:lnTo>
                  <a:cubicBezTo>
                    <a:pt x="492" y="12"/>
                    <a:pt x="448" y="1"/>
                    <a:pt x="406" y="1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54" name="Google Shape;17854;p87"/>
            <p:cNvSpPr/>
            <p:nvPr/>
          </p:nvSpPr>
          <p:spPr>
            <a:xfrm>
              <a:off x="1038502" y="3640459"/>
              <a:ext cx="48105" cy="43438"/>
            </a:xfrm>
            <a:custGeom>
              <a:avLst/>
              <a:gdLst/>
              <a:ahLst/>
              <a:cxnLst/>
              <a:rect l="l" t="t" r="r" b="b"/>
              <a:pathLst>
                <a:path w="1835" h="1657" extrusionOk="0">
                  <a:moveTo>
                    <a:pt x="1422" y="1"/>
                  </a:moveTo>
                  <a:cubicBezTo>
                    <a:pt x="1380" y="1"/>
                    <a:pt x="1338" y="12"/>
                    <a:pt x="1300" y="36"/>
                  </a:cubicBezTo>
                  <a:lnTo>
                    <a:pt x="1" y="859"/>
                  </a:lnTo>
                  <a:lnTo>
                    <a:pt x="723" y="1595"/>
                  </a:lnTo>
                  <a:cubicBezTo>
                    <a:pt x="770" y="1635"/>
                    <a:pt x="829" y="1656"/>
                    <a:pt x="888" y="1656"/>
                  </a:cubicBezTo>
                  <a:cubicBezTo>
                    <a:pt x="956" y="1656"/>
                    <a:pt x="1023" y="1628"/>
                    <a:pt x="1069" y="1566"/>
                  </a:cubicBezTo>
                  <a:lnTo>
                    <a:pt x="1834" y="555"/>
                  </a:lnTo>
                  <a:lnTo>
                    <a:pt x="1632" y="137"/>
                  </a:lnTo>
                  <a:cubicBezTo>
                    <a:pt x="1593" y="49"/>
                    <a:pt x="1508" y="1"/>
                    <a:pt x="1422" y="1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55" name="Google Shape;17855;p87"/>
            <p:cNvSpPr/>
            <p:nvPr/>
          </p:nvSpPr>
          <p:spPr>
            <a:xfrm>
              <a:off x="977971" y="3511926"/>
              <a:ext cx="120746" cy="114350"/>
            </a:xfrm>
            <a:custGeom>
              <a:avLst/>
              <a:gdLst/>
              <a:ahLst/>
              <a:cxnLst/>
              <a:rect l="l" t="t" r="r" b="b"/>
              <a:pathLst>
                <a:path w="4606" h="4362" extrusionOk="0">
                  <a:moveTo>
                    <a:pt x="1995" y="1"/>
                  </a:moveTo>
                  <a:cubicBezTo>
                    <a:pt x="1405" y="1"/>
                    <a:pt x="893" y="100"/>
                    <a:pt x="635" y="161"/>
                  </a:cubicBezTo>
                  <a:cubicBezTo>
                    <a:pt x="534" y="190"/>
                    <a:pt x="462" y="276"/>
                    <a:pt x="462" y="392"/>
                  </a:cubicBezTo>
                  <a:lnTo>
                    <a:pt x="462" y="940"/>
                  </a:lnTo>
                  <a:cubicBezTo>
                    <a:pt x="462" y="1056"/>
                    <a:pt x="419" y="1186"/>
                    <a:pt x="332" y="1272"/>
                  </a:cubicBezTo>
                  <a:lnTo>
                    <a:pt x="130" y="1460"/>
                  </a:lnTo>
                  <a:cubicBezTo>
                    <a:pt x="44" y="1546"/>
                    <a:pt x="0" y="1662"/>
                    <a:pt x="0" y="1792"/>
                  </a:cubicBezTo>
                  <a:lnTo>
                    <a:pt x="0" y="2052"/>
                  </a:lnTo>
                  <a:cubicBezTo>
                    <a:pt x="0" y="3336"/>
                    <a:pt x="1040" y="4361"/>
                    <a:pt x="2310" y="4361"/>
                  </a:cubicBezTo>
                  <a:cubicBezTo>
                    <a:pt x="3580" y="4361"/>
                    <a:pt x="4605" y="3322"/>
                    <a:pt x="4605" y="2052"/>
                  </a:cubicBezTo>
                  <a:lnTo>
                    <a:pt x="4605" y="1792"/>
                  </a:lnTo>
                  <a:cubicBezTo>
                    <a:pt x="4605" y="1662"/>
                    <a:pt x="4562" y="1546"/>
                    <a:pt x="4475" y="1460"/>
                  </a:cubicBezTo>
                  <a:lnTo>
                    <a:pt x="4302" y="1272"/>
                  </a:lnTo>
                  <a:cubicBezTo>
                    <a:pt x="4215" y="1186"/>
                    <a:pt x="4158" y="1070"/>
                    <a:pt x="4158" y="940"/>
                  </a:cubicBezTo>
                  <a:lnTo>
                    <a:pt x="4158" y="825"/>
                  </a:lnTo>
                  <a:cubicBezTo>
                    <a:pt x="4158" y="724"/>
                    <a:pt x="4114" y="637"/>
                    <a:pt x="4042" y="579"/>
                  </a:cubicBezTo>
                  <a:cubicBezTo>
                    <a:pt x="3429" y="127"/>
                    <a:pt x="2662" y="1"/>
                    <a:pt x="1995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56" name="Google Shape;17856;p87"/>
            <p:cNvSpPr/>
            <p:nvPr/>
          </p:nvSpPr>
          <p:spPr>
            <a:xfrm>
              <a:off x="977578" y="3511926"/>
              <a:ext cx="109028" cy="113957"/>
            </a:xfrm>
            <a:custGeom>
              <a:avLst/>
              <a:gdLst/>
              <a:ahLst/>
              <a:cxnLst/>
              <a:rect l="l" t="t" r="r" b="b"/>
              <a:pathLst>
                <a:path w="4159" h="4347" extrusionOk="0">
                  <a:moveTo>
                    <a:pt x="1994" y="1"/>
                  </a:moveTo>
                  <a:cubicBezTo>
                    <a:pt x="1778" y="1"/>
                    <a:pt x="1573" y="13"/>
                    <a:pt x="1387" y="31"/>
                  </a:cubicBezTo>
                  <a:cubicBezTo>
                    <a:pt x="1141" y="60"/>
                    <a:pt x="881" y="103"/>
                    <a:pt x="636" y="161"/>
                  </a:cubicBezTo>
                  <a:cubicBezTo>
                    <a:pt x="535" y="190"/>
                    <a:pt x="463" y="276"/>
                    <a:pt x="463" y="392"/>
                  </a:cubicBezTo>
                  <a:lnTo>
                    <a:pt x="463" y="940"/>
                  </a:lnTo>
                  <a:cubicBezTo>
                    <a:pt x="463" y="1056"/>
                    <a:pt x="419" y="1186"/>
                    <a:pt x="318" y="1272"/>
                  </a:cubicBezTo>
                  <a:lnTo>
                    <a:pt x="131" y="1460"/>
                  </a:lnTo>
                  <a:cubicBezTo>
                    <a:pt x="44" y="1546"/>
                    <a:pt x="1" y="1662"/>
                    <a:pt x="1" y="1792"/>
                  </a:cubicBezTo>
                  <a:lnTo>
                    <a:pt x="1" y="2052"/>
                  </a:lnTo>
                  <a:cubicBezTo>
                    <a:pt x="1" y="3221"/>
                    <a:pt x="867" y="4203"/>
                    <a:pt x="2036" y="4347"/>
                  </a:cubicBezTo>
                  <a:cubicBezTo>
                    <a:pt x="1618" y="3914"/>
                    <a:pt x="1387" y="3351"/>
                    <a:pt x="1387" y="2745"/>
                  </a:cubicBezTo>
                  <a:lnTo>
                    <a:pt x="1387" y="1056"/>
                  </a:lnTo>
                  <a:cubicBezTo>
                    <a:pt x="1387" y="825"/>
                    <a:pt x="1560" y="637"/>
                    <a:pt x="1791" y="608"/>
                  </a:cubicBezTo>
                  <a:cubicBezTo>
                    <a:pt x="1976" y="584"/>
                    <a:pt x="2216" y="563"/>
                    <a:pt x="2482" y="563"/>
                  </a:cubicBezTo>
                  <a:cubicBezTo>
                    <a:pt x="3005" y="563"/>
                    <a:pt x="3632" y="644"/>
                    <a:pt x="4158" y="940"/>
                  </a:cubicBezTo>
                  <a:lnTo>
                    <a:pt x="4158" y="825"/>
                  </a:lnTo>
                  <a:cubicBezTo>
                    <a:pt x="4158" y="724"/>
                    <a:pt x="4115" y="637"/>
                    <a:pt x="4043" y="579"/>
                  </a:cubicBezTo>
                  <a:cubicBezTo>
                    <a:pt x="3431" y="121"/>
                    <a:pt x="2663" y="1"/>
                    <a:pt x="1994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57" name="Google Shape;17857;p87"/>
            <p:cNvSpPr/>
            <p:nvPr/>
          </p:nvSpPr>
          <p:spPr>
            <a:xfrm>
              <a:off x="935215" y="3675429"/>
              <a:ext cx="36334" cy="47711"/>
            </a:xfrm>
            <a:custGeom>
              <a:avLst/>
              <a:gdLst/>
              <a:ahLst/>
              <a:cxnLst/>
              <a:rect l="l" t="t" r="r" b="b"/>
              <a:pathLst>
                <a:path w="1386" h="1820" extrusionOk="0">
                  <a:moveTo>
                    <a:pt x="260" y="1"/>
                  </a:moveTo>
                  <a:cubicBezTo>
                    <a:pt x="87" y="174"/>
                    <a:pt x="0" y="391"/>
                    <a:pt x="0" y="622"/>
                  </a:cubicBezTo>
                  <a:lnTo>
                    <a:pt x="0" y="1603"/>
                  </a:lnTo>
                  <a:cubicBezTo>
                    <a:pt x="15" y="1719"/>
                    <a:pt x="116" y="1820"/>
                    <a:pt x="231" y="1820"/>
                  </a:cubicBezTo>
                  <a:lnTo>
                    <a:pt x="1386" y="1820"/>
                  </a:lnTo>
                  <a:lnTo>
                    <a:pt x="1386" y="1517"/>
                  </a:lnTo>
                  <a:cubicBezTo>
                    <a:pt x="1386" y="1271"/>
                    <a:pt x="1299" y="1026"/>
                    <a:pt x="1126" y="853"/>
                  </a:cubicBezTo>
                  <a:lnTo>
                    <a:pt x="260" y="1"/>
                  </a:ln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858" name="Google Shape;17858;p87"/>
          <p:cNvGrpSpPr/>
          <p:nvPr/>
        </p:nvGrpSpPr>
        <p:grpSpPr>
          <a:xfrm>
            <a:off x="1324219" y="3399202"/>
            <a:ext cx="376578" cy="272846"/>
            <a:chOff x="1324219" y="3399202"/>
            <a:chExt cx="376578" cy="272846"/>
          </a:xfrm>
        </p:grpSpPr>
        <p:sp>
          <p:nvSpPr>
            <p:cNvPr id="17859" name="Google Shape;17859;p87"/>
            <p:cNvSpPr/>
            <p:nvPr/>
          </p:nvSpPr>
          <p:spPr>
            <a:xfrm>
              <a:off x="1597458" y="3496066"/>
              <a:ext cx="30278" cy="66639"/>
            </a:xfrm>
            <a:custGeom>
              <a:avLst/>
              <a:gdLst/>
              <a:ahLst/>
              <a:cxnLst/>
              <a:rect l="l" t="t" r="r" b="b"/>
              <a:pathLst>
                <a:path w="1155" h="2542" extrusionOk="0">
                  <a:moveTo>
                    <a:pt x="693" y="1"/>
                  </a:moveTo>
                  <a:cubicBezTo>
                    <a:pt x="303" y="1"/>
                    <a:pt x="0" y="318"/>
                    <a:pt x="0" y="693"/>
                  </a:cubicBezTo>
                  <a:lnTo>
                    <a:pt x="0" y="852"/>
                  </a:lnTo>
                  <a:cubicBezTo>
                    <a:pt x="0" y="1054"/>
                    <a:pt x="29" y="1256"/>
                    <a:pt x="101" y="1444"/>
                  </a:cubicBezTo>
                  <a:lnTo>
                    <a:pt x="462" y="2541"/>
                  </a:lnTo>
                  <a:lnTo>
                    <a:pt x="1155" y="2541"/>
                  </a:lnTo>
                  <a:lnTo>
                    <a:pt x="1155" y="1"/>
                  </a:ln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60" name="Google Shape;17860;p87"/>
            <p:cNvSpPr/>
            <p:nvPr/>
          </p:nvSpPr>
          <p:spPr>
            <a:xfrm>
              <a:off x="1609569" y="3490011"/>
              <a:ext cx="72668" cy="72694"/>
            </a:xfrm>
            <a:custGeom>
              <a:avLst/>
              <a:gdLst/>
              <a:ahLst/>
              <a:cxnLst/>
              <a:rect l="l" t="t" r="r" b="b"/>
              <a:pathLst>
                <a:path w="2772" h="2773" extrusionOk="0">
                  <a:moveTo>
                    <a:pt x="693" y="1"/>
                  </a:moveTo>
                  <a:cubicBezTo>
                    <a:pt x="303" y="1"/>
                    <a:pt x="0" y="304"/>
                    <a:pt x="0" y="693"/>
                  </a:cubicBezTo>
                  <a:cubicBezTo>
                    <a:pt x="0" y="939"/>
                    <a:pt x="202" y="1155"/>
                    <a:pt x="462" y="1155"/>
                  </a:cubicBezTo>
                  <a:lnTo>
                    <a:pt x="2310" y="2772"/>
                  </a:lnTo>
                  <a:lnTo>
                    <a:pt x="2700" y="1401"/>
                  </a:lnTo>
                  <a:cubicBezTo>
                    <a:pt x="2757" y="1242"/>
                    <a:pt x="2772" y="1069"/>
                    <a:pt x="2772" y="896"/>
                  </a:cubicBezTo>
                  <a:lnTo>
                    <a:pt x="2772" y="463"/>
                  </a:lnTo>
                  <a:cubicBezTo>
                    <a:pt x="2772" y="203"/>
                    <a:pt x="2570" y="1"/>
                    <a:pt x="2310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61" name="Google Shape;17861;p87"/>
            <p:cNvSpPr/>
            <p:nvPr/>
          </p:nvSpPr>
          <p:spPr>
            <a:xfrm>
              <a:off x="1621681" y="3580846"/>
              <a:ext cx="36334" cy="26870"/>
            </a:xfrm>
            <a:custGeom>
              <a:avLst/>
              <a:gdLst/>
              <a:ahLst/>
              <a:cxnLst/>
              <a:rect l="l" t="t" r="r" b="b"/>
              <a:pathLst>
                <a:path w="1386" h="1025" extrusionOk="0">
                  <a:moveTo>
                    <a:pt x="0" y="0"/>
                  </a:moveTo>
                  <a:lnTo>
                    <a:pt x="0" y="1025"/>
                  </a:lnTo>
                  <a:lnTo>
                    <a:pt x="1386" y="1025"/>
                  </a:lnTo>
                  <a:lnTo>
                    <a:pt x="1386" y="0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62" name="Google Shape;17862;p87"/>
            <p:cNvSpPr/>
            <p:nvPr/>
          </p:nvSpPr>
          <p:spPr>
            <a:xfrm>
              <a:off x="1621681" y="3580846"/>
              <a:ext cx="36334" cy="14785"/>
            </a:xfrm>
            <a:custGeom>
              <a:avLst/>
              <a:gdLst/>
              <a:ahLst/>
              <a:cxnLst/>
              <a:rect l="l" t="t" r="r" b="b"/>
              <a:pathLst>
                <a:path w="1386" h="564" extrusionOk="0">
                  <a:moveTo>
                    <a:pt x="0" y="0"/>
                  </a:moveTo>
                  <a:lnTo>
                    <a:pt x="0" y="433"/>
                  </a:lnTo>
                  <a:cubicBezTo>
                    <a:pt x="224" y="520"/>
                    <a:pt x="458" y="563"/>
                    <a:pt x="693" y="563"/>
                  </a:cubicBezTo>
                  <a:cubicBezTo>
                    <a:pt x="927" y="563"/>
                    <a:pt x="1162" y="520"/>
                    <a:pt x="1386" y="433"/>
                  </a:cubicBezTo>
                  <a:lnTo>
                    <a:pt x="1386" y="0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63" name="Google Shape;17863;p87"/>
            <p:cNvSpPr/>
            <p:nvPr/>
          </p:nvSpPr>
          <p:spPr>
            <a:xfrm>
              <a:off x="1579291" y="3595605"/>
              <a:ext cx="121507" cy="76443"/>
            </a:xfrm>
            <a:custGeom>
              <a:avLst/>
              <a:gdLst/>
              <a:ahLst/>
              <a:cxnLst/>
              <a:rect l="l" t="t" r="r" b="b"/>
              <a:pathLst>
                <a:path w="4635" h="2916" extrusionOk="0">
                  <a:moveTo>
                    <a:pt x="1631" y="0"/>
                  </a:moveTo>
                  <a:lnTo>
                    <a:pt x="505" y="318"/>
                  </a:lnTo>
                  <a:cubicBezTo>
                    <a:pt x="217" y="404"/>
                    <a:pt x="0" y="679"/>
                    <a:pt x="0" y="996"/>
                  </a:cubicBezTo>
                  <a:lnTo>
                    <a:pt x="0" y="2685"/>
                  </a:lnTo>
                  <a:cubicBezTo>
                    <a:pt x="0" y="2801"/>
                    <a:pt x="116" y="2916"/>
                    <a:pt x="231" y="2916"/>
                  </a:cubicBezTo>
                  <a:lnTo>
                    <a:pt x="4403" y="2916"/>
                  </a:lnTo>
                  <a:cubicBezTo>
                    <a:pt x="4519" y="2916"/>
                    <a:pt x="4634" y="2801"/>
                    <a:pt x="4634" y="2685"/>
                  </a:cubicBezTo>
                  <a:lnTo>
                    <a:pt x="4634" y="996"/>
                  </a:lnTo>
                  <a:cubicBezTo>
                    <a:pt x="4634" y="679"/>
                    <a:pt x="4417" y="404"/>
                    <a:pt x="4114" y="318"/>
                  </a:cubicBezTo>
                  <a:lnTo>
                    <a:pt x="3017" y="0"/>
                  </a:lnTo>
                  <a:lnTo>
                    <a:pt x="2324" y="462"/>
                  </a:lnTo>
                  <a:lnTo>
                    <a:pt x="1631" y="0"/>
                  </a:ln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64" name="Google Shape;17864;p87"/>
            <p:cNvSpPr/>
            <p:nvPr/>
          </p:nvSpPr>
          <p:spPr>
            <a:xfrm>
              <a:off x="1633766" y="3607690"/>
              <a:ext cx="12138" cy="64358"/>
            </a:xfrm>
            <a:custGeom>
              <a:avLst/>
              <a:gdLst/>
              <a:ahLst/>
              <a:cxnLst/>
              <a:rect l="l" t="t" r="r" b="b"/>
              <a:pathLst>
                <a:path w="463" h="2455" extrusionOk="0">
                  <a:moveTo>
                    <a:pt x="116" y="1"/>
                  </a:moveTo>
                  <a:lnTo>
                    <a:pt x="1" y="2455"/>
                  </a:lnTo>
                  <a:lnTo>
                    <a:pt x="463" y="2455"/>
                  </a:lnTo>
                  <a:lnTo>
                    <a:pt x="347" y="1"/>
                  </a:ln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65" name="Google Shape;17865;p87"/>
            <p:cNvSpPr/>
            <p:nvPr/>
          </p:nvSpPr>
          <p:spPr>
            <a:xfrm>
              <a:off x="1603514" y="3520289"/>
              <a:ext cx="72668" cy="66639"/>
            </a:xfrm>
            <a:custGeom>
              <a:avLst/>
              <a:gdLst/>
              <a:ahLst/>
              <a:cxnLst/>
              <a:rect l="l" t="t" r="r" b="b"/>
              <a:pathLst>
                <a:path w="2772" h="2542" extrusionOk="0">
                  <a:moveTo>
                    <a:pt x="895" y="0"/>
                  </a:moveTo>
                  <a:cubicBezTo>
                    <a:pt x="765" y="0"/>
                    <a:pt x="635" y="44"/>
                    <a:pt x="549" y="130"/>
                  </a:cubicBezTo>
                  <a:lnTo>
                    <a:pt x="130" y="549"/>
                  </a:lnTo>
                  <a:cubicBezTo>
                    <a:pt x="43" y="636"/>
                    <a:pt x="0" y="765"/>
                    <a:pt x="0" y="881"/>
                  </a:cubicBezTo>
                  <a:lnTo>
                    <a:pt x="0" y="1155"/>
                  </a:lnTo>
                  <a:cubicBezTo>
                    <a:pt x="0" y="1920"/>
                    <a:pt x="621" y="2541"/>
                    <a:pt x="1386" y="2541"/>
                  </a:cubicBezTo>
                  <a:cubicBezTo>
                    <a:pt x="2151" y="2541"/>
                    <a:pt x="2772" y="1920"/>
                    <a:pt x="2772" y="1155"/>
                  </a:cubicBezTo>
                  <a:lnTo>
                    <a:pt x="2772" y="852"/>
                  </a:lnTo>
                  <a:cubicBezTo>
                    <a:pt x="2772" y="737"/>
                    <a:pt x="2728" y="621"/>
                    <a:pt x="2642" y="535"/>
                  </a:cubicBezTo>
                  <a:cubicBezTo>
                    <a:pt x="2281" y="188"/>
                    <a:pt x="1631" y="29"/>
                    <a:pt x="895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66" name="Google Shape;17866;p87"/>
            <p:cNvSpPr/>
            <p:nvPr/>
          </p:nvSpPr>
          <p:spPr>
            <a:xfrm>
              <a:off x="1603514" y="3520289"/>
              <a:ext cx="72668" cy="65118"/>
            </a:xfrm>
            <a:custGeom>
              <a:avLst/>
              <a:gdLst/>
              <a:ahLst/>
              <a:cxnLst/>
              <a:rect l="l" t="t" r="r" b="b"/>
              <a:pathLst>
                <a:path w="2772" h="2484" extrusionOk="0">
                  <a:moveTo>
                    <a:pt x="895" y="0"/>
                  </a:moveTo>
                  <a:cubicBezTo>
                    <a:pt x="765" y="0"/>
                    <a:pt x="650" y="58"/>
                    <a:pt x="563" y="145"/>
                  </a:cubicBezTo>
                  <a:lnTo>
                    <a:pt x="144" y="563"/>
                  </a:lnTo>
                  <a:cubicBezTo>
                    <a:pt x="43" y="650"/>
                    <a:pt x="0" y="765"/>
                    <a:pt x="0" y="881"/>
                  </a:cubicBezTo>
                  <a:lnTo>
                    <a:pt x="0" y="1155"/>
                  </a:lnTo>
                  <a:cubicBezTo>
                    <a:pt x="0" y="1776"/>
                    <a:pt x="404" y="2325"/>
                    <a:pt x="1011" y="2483"/>
                  </a:cubicBezTo>
                  <a:cubicBezTo>
                    <a:pt x="808" y="2238"/>
                    <a:pt x="693" y="1935"/>
                    <a:pt x="693" y="1617"/>
                  </a:cubicBezTo>
                  <a:lnTo>
                    <a:pt x="693" y="939"/>
                  </a:lnTo>
                  <a:cubicBezTo>
                    <a:pt x="693" y="695"/>
                    <a:pt x="897" y="489"/>
                    <a:pt x="1137" y="489"/>
                  </a:cubicBezTo>
                  <a:cubicBezTo>
                    <a:pt x="1153" y="489"/>
                    <a:pt x="1168" y="489"/>
                    <a:pt x="1184" y="491"/>
                  </a:cubicBezTo>
                  <a:cubicBezTo>
                    <a:pt x="1646" y="520"/>
                    <a:pt x="2339" y="592"/>
                    <a:pt x="2772" y="794"/>
                  </a:cubicBezTo>
                  <a:cubicBezTo>
                    <a:pt x="2757" y="693"/>
                    <a:pt x="2714" y="607"/>
                    <a:pt x="2642" y="535"/>
                  </a:cubicBezTo>
                  <a:cubicBezTo>
                    <a:pt x="2281" y="188"/>
                    <a:pt x="1631" y="29"/>
                    <a:pt x="895" y="0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67" name="Google Shape;17867;p87"/>
            <p:cNvSpPr/>
            <p:nvPr/>
          </p:nvSpPr>
          <p:spPr>
            <a:xfrm>
              <a:off x="1676156" y="3611098"/>
              <a:ext cx="24249" cy="60583"/>
            </a:xfrm>
            <a:custGeom>
              <a:avLst/>
              <a:gdLst/>
              <a:ahLst/>
              <a:cxnLst/>
              <a:rect l="l" t="t" r="r" b="b"/>
              <a:pathLst>
                <a:path w="925" h="2311" extrusionOk="0">
                  <a:moveTo>
                    <a:pt x="809" y="1"/>
                  </a:moveTo>
                  <a:lnTo>
                    <a:pt x="203" y="593"/>
                  </a:lnTo>
                  <a:cubicBezTo>
                    <a:pt x="73" y="723"/>
                    <a:pt x="1" y="896"/>
                    <a:pt x="1" y="1084"/>
                  </a:cubicBezTo>
                  <a:lnTo>
                    <a:pt x="1" y="2311"/>
                  </a:lnTo>
                  <a:lnTo>
                    <a:pt x="694" y="2311"/>
                  </a:lnTo>
                  <a:cubicBezTo>
                    <a:pt x="824" y="2311"/>
                    <a:pt x="925" y="2210"/>
                    <a:pt x="925" y="2080"/>
                  </a:cubicBezTo>
                  <a:lnTo>
                    <a:pt x="925" y="391"/>
                  </a:lnTo>
                  <a:cubicBezTo>
                    <a:pt x="925" y="261"/>
                    <a:pt x="881" y="116"/>
                    <a:pt x="809" y="1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68" name="Google Shape;17868;p87"/>
            <p:cNvSpPr/>
            <p:nvPr/>
          </p:nvSpPr>
          <p:spPr>
            <a:xfrm>
              <a:off x="1633766" y="3607690"/>
              <a:ext cx="12138" cy="12138"/>
            </a:xfrm>
            <a:custGeom>
              <a:avLst/>
              <a:gdLst/>
              <a:ahLst/>
              <a:cxnLst/>
              <a:rect l="l" t="t" r="r" b="b"/>
              <a:pathLst>
                <a:path w="463" h="463" extrusionOk="0">
                  <a:moveTo>
                    <a:pt x="1" y="1"/>
                  </a:moveTo>
                  <a:lnTo>
                    <a:pt x="1" y="347"/>
                  </a:lnTo>
                  <a:cubicBezTo>
                    <a:pt x="1" y="420"/>
                    <a:pt x="59" y="463"/>
                    <a:pt x="116" y="463"/>
                  </a:cubicBezTo>
                  <a:lnTo>
                    <a:pt x="347" y="463"/>
                  </a:lnTo>
                  <a:cubicBezTo>
                    <a:pt x="405" y="463"/>
                    <a:pt x="463" y="420"/>
                    <a:pt x="463" y="347"/>
                  </a:cubicBezTo>
                  <a:lnTo>
                    <a:pt x="463" y="1"/>
                  </a:ln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69" name="Google Shape;17869;p87"/>
            <p:cNvSpPr/>
            <p:nvPr/>
          </p:nvSpPr>
          <p:spPr>
            <a:xfrm>
              <a:off x="1614865" y="3590755"/>
              <a:ext cx="24983" cy="25560"/>
            </a:xfrm>
            <a:custGeom>
              <a:avLst/>
              <a:gdLst/>
              <a:ahLst/>
              <a:cxnLst/>
              <a:rect l="l" t="t" r="r" b="b"/>
              <a:pathLst>
                <a:path w="953" h="975" extrusionOk="0">
                  <a:moveTo>
                    <a:pt x="225" y="0"/>
                  </a:moveTo>
                  <a:cubicBezTo>
                    <a:pt x="193" y="0"/>
                    <a:pt x="161" y="16"/>
                    <a:pt x="145" y="41"/>
                  </a:cubicBezTo>
                  <a:lnTo>
                    <a:pt x="0" y="257"/>
                  </a:lnTo>
                  <a:lnTo>
                    <a:pt x="361" y="907"/>
                  </a:lnTo>
                  <a:cubicBezTo>
                    <a:pt x="379" y="952"/>
                    <a:pt x="425" y="974"/>
                    <a:pt x="475" y="974"/>
                  </a:cubicBezTo>
                  <a:cubicBezTo>
                    <a:pt x="505" y="974"/>
                    <a:pt x="536" y="966"/>
                    <a:pt x="563" y="950"/>
                  </a:cubicBezTo>
                  <a:lnTo>
                    <a:pt x="953" y="647"/>
                  </a:lnTo>
                  <a:lnTo>
                    <a:pt x="289" y="26"/>
                  </a:lnTo>
                  <a:cubicBezTo>
                    <a:pt x="271" y="8"/>
                    <a:pt x="248" y="0"/>
                    <a:pt x="225" y="0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70" name="Google Shape;17870;p87"/>
            <p:cNvSpPr/>
            <p:nvPr/>
          </p:nvSpPr>
          <p:spPr>
            <a:xfrm>
              <a:off x="1639822" y="3590755"/>
              <a:ext cx="25009" cy="25560"/>
            </a:xfrm>
            <a:custGeom>
              <a:avLst/>
              <a:gdLst/>
              <a:ahLst/>
              <a:cxnLst/>
              <a:rect l="l" t="t" r="r" b="b"/>
              <a:pathLst>
                <a:path w="954" h="975" extrusionOk="0">
                  <a:moveTo>
                    <a:pt x="729" y="0"/>
                  </a:moveTo>
                  <a:cubicBezTo>
                    <a:pt x="706" y="0"/>
                    <a:pt x="683" y="8"/>
                    <a:pt x="665" y="26"/>
                  </a:cubicBezTo>
                  <a:lnTo>
                    <a:pt x="1" y="647"/>
                  </a:lnTo>
                  <a:lnTo>
                    <a:pt x="391" y="950"/>
                  </a:lnTo>
                  <a:cubicBezTo>
                    <a:pt x="418" y="966"/>
                    <a:pt x="449" y="974"/>
                    <a:pt x="479" y="974"/>
                  </a:cubicBezTo>
                  <a:cubicBezTo>
                    <a:pt x="528" y="974"/>
                    <a:pt x="575" y="952"/>
                    <a:pt x="593" y="907"/>
                  </a:cubicBezTo>
                  <a:lnTo>
                    <a:pt x="954" y="257"/>
                  </a:lnTo>
                  <a:lnTo>
                    <a:pt x="809" y="41"/>
                  </a:lnTo>
                  <a:cubicBezTo>
                    <a:pt x="793" y="16"/>
                    <a:pt x="761" y="0"/>
                    <a:pt x="729" y="0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71" name="Google Shape;17871;p87"/>
            <p:cNvSpPr/>
            <p:nvPr/>
          </p:nvSpPr>
          <p:spPr>
            <a:xfrm>
              <a:off x="1325373" y="3492291"/>
              <a:ext cx="109002" cy="109395"/>
            </a:xfrm>
            <a:custGeom>
              <a:avLst/>
              <a:gdLst/>
              <a:ahLst/>
              <a:cxnLst/>
              <a:rect l="l" t="t" r="r" b="b"/>
              <a:pathLst>
                <a:path w="4158" h="4173" extrusionOk="0">
                  <a:moveTo>
                    <a:pt x="2079" y="0"/>
                  </a:moveTo>
                  <a:cubicBezTo>
                    <a:pt x="1169" y="0"/>
                    <a:pt x="505" y="722"/>
                    <a:pt x="433" y="1631"/>
                  </a:cubicBezTo>
                  <a:cubicBezTo>
                    <a:pt x="390" y="2267"/>
                    <a:pt x="245" y="2902"/>
                    <a:pt x="43" y="3522"/>
                  </a:cubicBezTo>
                  <a:cubicBezTo>
                    <a:pt x="0" y="3638"/>
                    <a:pt x="58" y="3768"/>
                    <a:pt x="173" y="3811"/>
                  </a:cubicBezTo>
                  <a:cubicBezTo>
                    <a:pt x="549" y="3984"/>
                    <a:pt x="967" y="4114"/>
                    <a:pt x="1371" y="4172"/>
                  </a:cubicBezTo>
                  <a:lnTo>
                    <a:pt x="2786" y="4172"/>
                  </a:lnTo>
                  <a:cubicBezTo>
                    <a:pt x="3205" y="4114"/>
                    <a:pt x="3609" y="3984"/>
                    <a:pt x="3999" y="3811"/>
                  </a:cubicBezTo>
                  <a:cubicBezTo>
                    <a:pt x="4100" y="3753"/>
                    <a:pt x="4157" y="3638"/>
                    <a:pt x="4114" y="3522"/>
                  </a:cubicBezTo>
                  <a:cubicBezTo>
                    <a:pt x="3912" y="2902"/>
                    <a:pt x="3782" y="2267"/>
                    <a:pt x="3724" y="1631"/>
                  </a:cubicBezTo>
                  <a:cubicBezTo>
                    <a:pt x="3667" y="736"/>
                    <a:pt x="2988" y="0"/>
                    <a:pt x="2079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72" name="Google Shape;17872;p87"/>
            <p:cNvSpPr/>
            <p:nvPr/>
          </p:nvSpPr>
          <p:spPr>
            <a:xfrm>
              <a:off x="1355258" y="3492291"/>
              <a:ext cx="79117" cy="109002"/>
            </a:xfrm>
            <a:custGeom>
              <a:avLst/>
              <a:gdLst/>
              <a:ahLst/>
              <a:cxnLst/>
              <a:rect l="l" t="t" r="r" b="b"/>
              <a:pathLst>
                <a:path w="3018" h="4158" extrusionOk="0">
                  <a:moveTo>
                    <a:pt x="939" y="0"/>
                  </a:moveTo>
                  <a:cubicBezTo>
                    <a:pt x="246" y="29"/>
                    <a:pt x="0" y="953"/>
                    <a:pt x="592" y="1314"/>
                  </a:cubicBezTo>
                  <a:cubicBezTo>
                    <a:pt x="621" y="1328"/>
                    <a:pt x="636" y="1328"/>
                    <a:pt x="664" y="1343"/>
                  </a:cubicBezTo>
                  <a:lnTo>
                    <a:pt x="1184" y="4158"/>
                  </a:lnTo>
                  <a:lnTo>
                    <a:pt x="1661" y="4158"/>
                  </a:lnTo>
                  <a:cubicBezTo>
                    <a:pt x="2065" y="4100"/>
                    <a:pt x="2469" y="3984"/>
                    <a:pt x="2859" y="3811"/>
                  </a:cubicBezTo>
                  <a:cubicBezTo>
                    <a:pt x="2960" y="3768"/>
                    <a:pt x="3017" y="3638"/>
                    <a:pt x="2974" y="3522"/>
                  </a:cubicBezTo>
                  <a:cubicBezTo>
                    <a:pt x="2772" y="2902"/>
                    <a:pt x="2642" y="2267"/>
                    <a:pt x="2584" y="1631"/>
                  </a:cubicBezTo>
                  <a:cubicBezTo>
                    <a:pt x="2527" y="736"/>
                    <a:pt x="1848" y="0"/>
                    <a:pt x="939" y="0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73" name="Google Shape;17873;p87"/>
            <p:cNvSpPr/>
            <p:nvPr/>
          </p:nvSpPr>
          <p:spPr>
            <a:xfrm>
              <a:off x="1324612" y="3574790"/>
              <a:ext cx="109002" cy="97258"/>
            </a:xfrm>
            <a:custGeom>
              <a:avLst/>
              <a:gdLst/>
              <a:ahLst/>
              <a:cxnLst/>
              <a:rect l="l" t="t" r="r" b="b"/>
              <a:pathLst>
                <a:path w="4158" h="3710" extrusionOk="0">
                  <a:moveTo>
                    <a:pt x="1386" y="0"/>
                  </a:moveTo>
                  <a:lnTo>
                    <a:pt x="1386" y="693"/>
                  </a:lnTo>
                  <a:cubicBezTo>
                    <a:pt x="1386" y="881"/>
                    <a:pt x="1285" y="1039"/>
                    <a:pt x="1141" y="1112"/>
                  </a:cubicBezTo>
                  <a:lnTo>
                    <a:pt x="390" y="1487"/>
                  </a:lnTo>
                  <a:cubicBezTo>
                    <a:pt x="145" y="1602"/>
                    <a:pt x="0" y="1848"/>
                    <a:pt x="0" y="2108"/>
                  </a:cubicBezTo>
                  <a:lnTo>
                    <a:pt x="0" y="3479"/>
                  </a:lnTo>
                  <a:cubicBezTo>
                    <a:pt x="0" y="3595"/>
                    <a:pt x="101" y="3710"/>
                    <a:pt x="231" y="3710"/>
                  </a:cubicBezTo>
                  <a:lnTo>
                    <a:pt x="3927" y="3710"/>
                  </a:lnTo>
                  <a:cubicBezTo>
                    <a:pt x="4057" y="3710"/>
                    <a:pt x="4158" y="3595"/>
                    <a:pt x="4158" y="3479"/>
                  </a:cubicBezTo>
                  <a:lnTo>
                    <a:pt x="4158" y="2108"/>
                  </a:lnTo>
                  <a:cubicBezTo>
                    <a:pt x="4158" y="1848"/>
                    <a:pt x="4013" y="1602"/>
                    <a:pt x="3782" y="1487"/>
                  </a:cubicBezTo>
                  <a:lnTo>
                    <a:pt x="3032" y="1112"/>
                  </a:lnTo>
                  <a:cubicBezTo>
                    <a:pt x="2873" y="1039"/>
                    <a:pt x="2772" y="881"/>
                    <a:pt x="2772" y="693"/>
                  </a:cubicBezTo>
                  <a:lnTo>
                    <a:pt x="2772" y="0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74" name="Google Shape;17874;p87"/>
            <p:cNvSpPr/>
            <p:nvPr/>
          </p:nvSpPr>
          <p:spPr>
            <a:xfrm>
              <a:off x="1360553" y="3574790"/>
              <a:ext cx="37120" cy="24223"/>
            </a:xfrm>
            <a:custGeom>
              <a:avLst/>
              <a:gdLst/>
              <a:ahLst/>
              <a:cxnLst/>
              <a:rect l="l" t="t" r="r" b="b"/>
              <a:pathLst>
                <a:path w="1416" h="924" extrusionOk="0">
                  <a:moveTo>
                    <a:pt x="15" y="0"/>
                  </a:moveTo>
                  <a:lnTo>
                    <a:pt x="15" y="693"/>
                  </a:lnTo>
                  <a:cubicBezTo>
                    <a:pt x="15" y="722"/>
                    <a:pt x="1" y="751"/>
                    <a:pt x="1" y="794"/>
                  </a:cubicBezTo>
                  <a:cubicBezTo>
                    <a:pt x="232" y="881"/>
                    <a:pt x="462" y="924"/>
                    <a:pt x="708" y="924"/>
                  </a:cubicBezTo>
                  <a:cubicBezTo>
                    <a:pt x="953" y="924"/>
                    <a:pt x="1184" y="881"/>
                    <a:pt x="1415" y="794"/>
                  </a:cubicBezTo>
                  <a:cubicBezTo>
                    <a:pt x="1401" y="751"/>
                    <a:pt x="1401" y="722"/>
                    <a:pt x="1401" y="693"/>
                  </a:cubicBezTo>
                  <a:lnTo>
                    <a:pt x="1401" y="0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75" name="Google Shape;17875;p87"/>
            <p:cNvSpPr/>
            <p:nvPr/>
          </p:nvSpPr>
          <p:spPr>
            <a:xfrm>
              <a:off x="1324219" y="3606563"/>
              <a:ext cx="109395" cy="65485"/>
            </a:xfrm>
            <a:custGeom>
              <a:avLst/>
              <a:gdLst/>
              <a:ahLst/>
              <a:cxnLst/>
              <a:rect l="l" t="t" r="r" b="b"/>
              <a:pathLst>
                <a:path w="4173" h="2498" extrusionOk="0">
                  <a:moveTo>
                    <a:pt x="925" y="1"/>
                  </a:moveTo>
                  <a:lnTo>
                    <a:pt x="390" y="275"/>
                  </a:lnTo>
                  <a:cubicBezTo>
                    <a:pt x="145" y="390"/>
                    <a:pt x="1" y="636"/>
                    <a:pt x="1" y="896"/>
                  </a:cubicBezTo>
                  <a:lnTo>
                    <a:pt x="1" y="2267"/>
                  </a:lnTo>
                  <a:cubicBezTo>
                    <a:pt x="1" y="2383"/>
                    <a:pt x="102" y="2498"/>
                    <a:pt x="232" y="2498"/>
                  </a:cubicBezTo>
                  <a:lnTo>
                    <a:pt x="3927" y="2498"/>
                  </a:lnTo>
                  <a:cubicBezTo>
                    <a:pt x="4057" y="2498"/>
                    <a:pt x="4158" y="2383"/>
                    <a:pt x="4158" y="2267"/>
                  </a:cubicBezTo>
                  <a:lnTo>
                    <a:pt x="4158" y="896"/>
                  </a:lnTo>
                  <a:cubicBezTo>
                    <a:pt x="4173" y="636"/>
                    <a:pt x="4028" y="390"/>
                    <a:pt x="3797" y="275"/>
                  </a:cubicBezTo>
                  <a:lnTo>
                    <a:pt x="3263" y="1"/>
                  </a:lnTo>
                  <a:cubicBezTo>
                    <a:pt x="2989" y="427"/>
                    <a:pt x="2541" y="639"/>
                    <a:pt x="2094" y="639"/>
                  </a:cubicBezTo>
                  <a:cubicBezTo>
                    <a:pt x="1646" y="639"/>
                    <a:pt x="1199" y="427"/>
                    <a:pt x="925" y="1"/>
                  </a:cubicBez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76" name="Google Shape;17876;p87"/>
            <p:cNvSpPr/>
            <p:nvPr/>
          </p:nvSpPr>
          <p:spPr>
            <a:xfrm>
              <a:off x="1342779" y="3527393"/>
              <a:ext cx="72668" cy="59534"/>
            </a:xfrm>
            <a:custGeom>
              <a:avLst/>
              <a:gdLst/>
              <a:ahLst/>
              <a:cxnLst/>
              <a:rect l="l" t="t" r="r" b="b"/>
              <a:pathLst>
                <a:path w="2772" h="2271" extrusionOk="0">
                  <a:moveTo>
                    <a:pt x="1083" y="1"/>
                  </a:moveTo>
                  <a:cubicBezTo>
                    <a:pt x="986" y="1"/>
                    <a:pt x="904" y="45"/>
                    <a:pt x="866" y="134"/>
                  </a:cubicBezTo>
                  <a:cubicBezTo>
                    <a:pt x="780" y="292"/>
                    <a:pt x="679" y="437"/>
                    <a:pt x="549" y="552"/>
                  </a:cubicBezTo>
                  <a:cubicBezTo>
                    <a:pt x="419" y="653"/>
                    <a:pt x="274" y="754"/>
                    <a:pt x="130" y="827"/>
                  </a:cubicBezTo>
                  <a:cubicBezTo>
                    <a:pt x="43" y="870"/>
                    <a:pt x="0" y="971"/>
                    <a:pt x="15" y="1072"/>
                  </a:cubicBezTo>
                  <a:cubicBezTo>
                    <a:pt x="101" y="1750"/>
                    <a:pt x="693" y="2270"/>
                    <a:pt x="1386" y="2270"/>
                  </a:cubicBezTo>
                  <a:cubicBezTo>
                    <a:pt x="2108" y="2270"/>
                    <a:pt x="2714" y="1707"/>
                    <a:pt x="2772" y="985"/>
                  </a:cubicBezTo>
                  <a:cubicBezTo>
                    <a:pt x="2772" y="928"/>
                    <a:pt x="2743" y="855"/>
                    <a:pt x="2685" y="812"/>
                  </a:cubicBezTo>
                  <a:cubicBezTo>
                    <a:pt x="2238" y="422"/>
                    <a:pt x="1689" y="148"/>
                    <a:pt x="1126" y="4"/>
                  </a:cubicBezTo>
                  <a:cubicBezTo>
                    <a:pt x="1112" y="2"/>
                    <a:pt x="1097" y="1"/>
                    <a:pt x="1083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77" name="Google Shape;17877;p87"/>
            <p:cNvSpPr/>
            <p:nvPr/>
          </p:nvSpPr>
          <p:spPr>
            <a:xfrm>
              <a:off x="1342779" y="3527393"/>
              <a:ext cx="73061" cy="59141"/>
            </a:xfrm>
            <a:custGeom>
              <a:avLst/>
              <a:gdLst/>
              <a:ahLst/>
              <a:cxnLst/>
              <a:rect l="l" t="t" r="r" b="b"/>
              <a:pathLst>
                <a:path w="2787" h="2256" extrusionOk="0">
                  <a:moveTo>
                    <a:pt x="1088" y="1"/>
                  </a:moveTo>
                  <a:cubicBezTo>
                    <a:pt x="997" y="1"/>
                    <a:pt x="904" y="45"/>
                    <a:pt x="866" y="134"/>
                  </a:cubicBezTo>
                  <a:cubicBezTo>
                    <a:pt x="808" y="249"/>
                    <a:pt x="736" y="350"/>
                    <a:pt x="650" y="451"/>
                  </a:cubicBezTo>
                  <a:cubicBezTo>
                    <a:pt x="621" y="480"/>
                    <a:pt x="592" y="523"/>
                    <a:pt x="549" y="552"/>
                  </a:cubicBezTo>
                  <a:cubicBezTo>
                    <a:pt x="433" y="653"/>
                    <a:pt x="289" y="754"/>
                    <a:pt x="144" y="827"/>
                  </a:cubicBezTo>
                  <a:cubicBezTo>
                    <a:pt x="58" y="870"/>
                    <a:pt x="0" y="971"/>
                    <a:pt x="15" y="1072"/>
                  </a:cubicBezTo>
                  <a:cubicBezTo>
                    <a:pt x="101" y="1678"/>
                    <a:pt x="577" y="2169"/>
                    <a:pt x="1184" y="2256"/>
                  </a:cubicBezTo>
                  <a:cubicBezTo>
                    <a:pt x="866" y="2068"/>
                    <a:pt x="693" y="1722"/>
                    <a:pt x="693" y="1361"/>
                  </a:cubicBezTo>
                  <a:lnTo>
                    <a:pt x="693" y="1029"/>
                  </a:lnTo>
                  <a:cubicBezTo>
                    <a:pt x="751" y="985"/>
                    <a:pt x="808" y="942"/>
                    <a:pt x="852" y="899"/>
                  </a:cubicBezTo>
                  <a:cubicBezTo>
                    <a:pt x="982" y="783"/>
                    <a:pt x="1097" y="653"/>
                    <a:pt x="1184" y="509"/>
                  </a:cubicBezTo>
                  <a:cubicBezTo>
                    <a:pt x="1631" y="653"/>
                    <a:pt x="2035" y="870"/>
                    <a:pt x="2396" y="1159"/>
                  </a:cubicBezTo>
                  <a:cubicBezTo>
                    <a:pt x="2440" y="1202"/>
                    <a:pt x="2541" y="1303"/>
                    <a:pt x="2671" y="1418"/>
                  </a:cubicBezTo>
                  <a:cubicBezTo>
                    <a:pt x="2728" y="1288"/>
                    <a:pt x="2772" y="1144"/>
                    <a:pt x="2772" y="1000"/>
                  </a:cubicBezTo>
                  <a:cubicBezTo>
                    <a:pt x="2786" y="928"/>
                    <a:pt x="2757" y="855"/>
                    <a:pt x="2700" y="812"/>
                  </a:cubicBezTo>
                  <a:cubicBezTo>
                    <a:pt x="2238" y="437"/>
                    <a:pt x="1703" y="162"/>
                    <a:pt x="1126" y="4"/>
                  </a:cubicBezTo>
                  <a:cubicBezTo>
                    <a:pt x="1113" y="2"/>
                    <a:pt x="1101" y="1"/>
                    <a:pt x="1088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78" name="Google Shape;17878;p87"/>
            <p:cNvSpPr/>
            <p:nvPr/>
          </p:nvSpPr>
          <p:spPr>
            <a:xfrm>
              <a:off x="1324612" y="3619067"/>
              <a:ext cx="24249" cy="52981"/>
            </a:xfrm>
            <a:custGeom>
              <a:avLst/>
              <a:gdLst/>
              <a:ahLst/>
              <a:cxnLst/>
              <a:rect l="l" t="t" r="r" b="b"/>
              <a:pathLst>
                <a:path w="925" h="2021" extrusionOk="0">
                  <a:moveTo>
                    <a:pt x="145" y="0"/>
                  </a:moveTo>
                  <a:cubicBezTo>
                    <a:pt x="58" y="116"/>
                    <a:pt x="0" y="260"/>
                    <a:pt x="0" y="419"/>
                  </a:cubicBezTo>
                  <a:lnTo>
                    <a:pt x="0" y="1790"/>
                  </a:lnTo>
                  <a:cubicBezTo>
                    <a:pt x="0" y="1906"/>
                    <a:pt x="116" y="2021"/>
                    <a:pt x="231" y="2021"/>
                  </a:cubicBezTo>
                  <a:lnTo>
                    <a:pt x="924" y="2021"/>
                  </a:lnTo>
                  <a:lnTo>
                    <a:pt x="924" y="852"/>
                  </a:lnTo>
                  <a:cubicBezTo>
                    <a:pt x="924" y="707"/>
                    <a:pt x="866" y="577"/>
                    <a:pt x="751" y="491"/>
                  </a:cubicBezTo>
                  <a:lnTo>
                    <a:pt x="145" y="0"/>
                  </a:ln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79" name="Google Shape;17879;p87"/>
            <p:cNvSpPr/>
            <p:nvPr/>
          </p:nvSpPr>
          <p:spPr>
            <a:xfrm>
              <a:off x="1409365" y="3586901"/>
              <a:ext cx="206286" cy="85146"/>
            </a:xfrm>
            <a:custGeom>
              <a:avLst/>
              <a:gdLst/>
              <a:ahLst/>
              <a:cxnLst/>
              <a:rect l="l" t="t" r="r" b="b"/>
              <a:pathLst>
                <a:path w="7869" h="3248" extrusionOk="0">
                  <a:moveTo>
                    <a:pt x="2556" y="0"/>
                  </a:moveTo>
                  <a:lnTo>
                    <a:pt x="621" y="707"/>
                  </a:lnTo>
                  <a:cubicBezTo>
                    <a:pt x="246" y="837"/>
                    <a:pt x="1" y="1184"/>
                    <a:pt x="1" y="1574"/>
                  </a:cubicBezTo>
                  <a:lnTo>
                    <a:pt x="1" y="3017"/>
                  </a:lnTo>
                  <a:cubicBezTo>
                    <a:pt x="1" y="3133"/>
                    <a:pt x="116" y="3248"/>
                    <a:pt x="232" y="3248"/>
                  </a:cubicBezTo>
                  <a:lnTo>
                    <a:pt x="7637" y="3248"/>
                  </a:lnTo>
                  <a:cubicBezTo>
                    <a:pt x="7767" y="3248"/>
                    <a:pt x="7868" y="3133"/>
                    <a:pt x="7868" y="3017"/>
                  </a:cubicBezTo>
                  <a:lnTo>
                    <a:pt x="7868" y="1574"/>
                  </a:lnTo>
                  <a:cubicBezTo>
                    <a:pt x="7868" y="1184"/>
                    <a:pt x="7623" y="837"/>
                    <a:pt x="7262" y="707"/>
                  </a:cubicBezTo>
                  <a:lnTo>
                    <a:pt x="5327" y="0"/>
                  </a:lnTo>
                  <a:lnTo>
                    <a:pt x="3942" y="462"/>
                  </a:lnTo>
                  <a:lnTo>
                    <a:pt x="2556" y="0"/>
                  </a:ln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80" name="Google Shape;17880;p87"/>
            <p:cNvSpPr/>
            <p:nvPr/>
          </p:nvSpPr>
          <p:spPr>
            <a:xfrm>
              <a:off x="1500567" y="3611098"/>
              <a:ext cx="24249" cy="60950"/>
            </a:xfrm>
            <a:custGeom>
              <a:avLst/>
              <a:gdLst/>
              <a:ahLst/>
              <a:cxnLst/>
              <a:rect l="l" t="t" r="r" b="b"/>
              <a:pathLst>
                <a:path w="925" h="2325" extrusionOk="0">
                  <a:moveTo>
                    <a:pt x="217" y="1"/>
                  </a:moveTo>
                  <a:lnTo>
                    <a:pt x="1" y="2325"/>
                  </a:lnTo>
                  <a:lnTo>
                    <a:pt x="925" y="2325"/>
                  </a:lnTo>
                  <a:lnTo>
                    <a:pt x="708" y="1"/>
                  </a:ln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81" name="Google Shape;17881;p87"/>
            <p:cNvSpPr/>
            <p:nvPr/>
          </p:nvSpPr>
          <p:spPr>
            <a:xfrm>
              <a:off x="1502088" y="3598986"/>
              <a:ext cx="21208" cy="20474"/>
            </a:xfrm>
            <a:custGeom>
              <a:avLst/>
              <a:gdLst/>
              <a:ahLst/>
              <a:cxnLst/>
              <a:rect l="l" t="t" r="r" b="b"/>
              <a:pathLst>
                <a:path w="809" h="781" extrusionOk="0">
                  <a:moveTo>
                    <a:pt x="0" y="1"/>
                  </a:moveTo>
                  <a:lnTo>
                    <a:pt x="0" y="622"/>
                  </a:lnTo>
                  <a:cubicBezTo>
                    <a:pt x="0" y="708"/>
                    <a:pt x="73" y="780"/>
                    <a:pt x="159" y="780"/>
                  </a:cubicBezTo>
                  <a:lnTo>
                    <a:pt x="650" y="780"/>
                  </a:lnTo>
                  <a:cubicBezTo>
                    <a:pt x="737" y="780"/>
                    <a:pt x="809" y="708"/>
                    <a:pt x="809" y="622"/>
                  </a:cubicBezTo>
                  <a:lnTo>
                    <a:pt x="809" y="1"/>
                  </a:ln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82" name="Google Shape;17882;p87"/>
            <p:cNvSpPr/>
            <p:nvPr/>
          </p:nvSpPr>
          <p:spPr>
            <a:xfrm>
              <a:off x="1579291" y="3611858"/>
              <a:ext cx="36360" cy="60190"/>
            </a:xfrm>
            <a:custGeom>
              <a:avLst/>
              <a:gdLst/>
              <a:ahLst/>
              <a:cxnLst/>
              <a:rect l="l" t="t" r="r" b="b"/>
              <a:pathLst>
                <a:path w="1387" h="2296" extrusionOk="0">
                  <a:moveTo>
                    <a:pt x="1141" y="1"/>
                  </a:moveTo>
                  <a:lnTo>
                    <a:pt x="275" y="867"/>
                  </a:lnTo>
                  <a:cubicBezTo>
                    <a:pt x="101" y="1040"/>
                    <a:pt x="0" y="1271"/>
                    <a:pt x="0" y="1516"/>
                  </a:cubicBezTo>
                  <a:lnTo>
                    <a:pt x="0" y="2296"/>
                  </a:lnTo>
                  <a:lnTo>
                    <a:pt x="1155" y="2296"/>
                  </a:lnTo>
                  <a:cubicBezTo>
                    <a:pt x="1285" y="2296"/>
                    <a:pt x="1386" y="2181"/>
                    <a:pt x="1386" y="2065"/>
                  </a:cubicBezTo>
                  <a:lnTo>
                    <a:pt x="1386" y="622"/>
                  </a:lnTo>
                  <a:cubicBezTo>
                    <a:pt x="1386" y="391"/>
                    <a:pt x="1299" y="160"/>
                    <a:pt x="1141" y="1"/>
                  </a:cubicBez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83" name="Google Shape;17883;p87"/>
            <p:cNvSpPr/>
            <p:nvPr/>
          </p:nvSpPr>
          <p:spPr>
            <a:xfrm>
              <a:off x="1446066" y="3399202"/>
              <a:ext cx="133251" cy="96891"/>
            </a:xfrm>
            <a:custGeom>
              <a:avLst/>
              <a:gdLst/>
              <a:ahLst/>
              <a:cxnLst/>
              <a:rect l="l" t="t" r="r" b="b"/>
              <a:pathLst>
                <a:path w="5083" h="3696" extrusionOk="0">
                  <a:moveTo>
                    <a:pt x="1849" y="0"/>
                  </a:moveTo>
                  <a:cubicBezTo>
                    <a:pt x="824" y="0"/>
                    <a:pt x="1" y="823"/>
                    <a:pt x="1" y="1848"/>
                  </a:cubicBezTo>
                  <a:lnTo>
                    <a:pt x="1" y="2396"/>
                  </a:lnTo>
                  <a:cubicBezTo>
                    <a:pt x="1" y="2642"/>
                    <a:pt x="30" y="2887"/>
                    <a:pt x="116" y="3118"/>
                  </a:cubicBezTo>
                  <a:lnTo>
                    <a:pt x="189" y="3349"/>
                  </a:lnTo>
                  <a:cubicBezTo>
                    <a:pt x="217" y="3421"/>
                    <a:pt x="232" y="3493"/>
                    <a:pt x="232" y="3566"/>
                  </a:cubicBezTo>
                  <a:lnTo>
                    <a:pt x="232" y="3696"/>
                  </a:lnTo>
                  <a:lnTo>
                    <a:pt x="4851" y="3696"/>
                  </a:lnTo>
                  <a:lnTo>
                    <a:pt x="4851" y="3580"/>
                  </a:lnTo>
                  <a:cubicBezTo>
                    <a:pt x="4851" y="3508"/>
                    <a:pt x="4851" y="3421"/>
                    <a:pt x="4880" y="3349"/>
                  </a:cubicBezTo>
                  <a:lnTo>
                    <a:pt x="4952" y="3133"/>
                  </a:lnTo>
                  <a:cubicBezTo>
                    <a:pt x="5039" y="2887"/>
                    <a:pt x="5082" y="2642"/>
                    <a:pt x="5082" y="2396"/>
                  </a:cubicBezTo>
                  <a:lnTo>
                    <a:pt x="5082" y="462"/>
                  </a:lnTo>
                  <a:cubicBezTo>
                    <a:pt x="5082" y="202"/>
                    <a:pt x="4880" y="0"/>
                    <a:pt x="4620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84" name="Google Shape;17884;p87"/>
            <p:cNvSpPr/>
            <p:nvPr/>
          </p:nvSpPr>
          <p:spPr>
            <a:xfrm>
              <a:off x="1476345" y="3399202"/>
              <a:ext cx="102973" cy="96891"/>
            </a:xfrm>
            <a:custGeom>
              <a:avLst/>
              <a:gdLst/>
              <a:ahLst/>
              <a:cxnLst/>
              <a:rect l="l" t="t" r="r" b="b"/>
              <a:pathLst>
                <a:path w="3928" h="3696" extrusionOk="0">
                  <a:moveTo>
                    <a:pt x="939" y="0"/>
                  </a:moveTo>
                  <a:cubicBezTo>
                    <a:pt x="419" y="0"/>
                    <a:pt x="1" y="419"/>
                    <a:pt x="1" y="938"/>
                  </a:cubicBezTo>
                  <a:cubicBezTo>
                    <a:pt x="1" y="1458"/>
                    <a:pt x="419" y="1877"/>
                    <a:pt x="939" y="1877"/>
                  </a:cubicBezTo>
                  <a:lnTo>
                    <a:pt x="1069" y="1877"/>
                  </a:lnTo>
                  <a:lnTo>
                    <a:pt x="1127" y="3696"/>
                  </a:lnTo>
                  <a:lnTo>
                    <a:pt x="3696" y="3696"/>
                  </a:lnTo>
                  <a:lnTo>
                    <a:pt x="3696" y="3580"/>
                  </a:lnTo>
                  <a:cubicBezTo>
                    <a:pt x="3696" y="3508"/>
                    <a:pt x="3696" y="3421"/>
                    <a:pt x="3725" y="3349"/>
                  </a:cubicBezTo>
                  <a:lnTo>
                    <a:pt x="3797" y="3133"/>
                  </a:lnTo>
                  <a:cubicBezTo>
                    <a:pt x="3884" y="2887"/>
                    <a:pt x="3927" y="2642"/>
                    <a:pt x="3927" y="2396"/>
                  </a:cubicBezTo>
                  <a:lnTo>
                    <a:pt x="3927" y="462"/>
                  </a:lnTo>
                  <a:cubicBezTo>
                    <a:pt x="3927" y="202"/>
                    <a:pt x="3711" y="0"/>
                    <a:pt x="3465" y="0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85" name="Google Shape;17885;p87"/>
            <p:cNvSpPr/>
            <p:nvPr/>
          </p:nvSpPr>
          <p:spPr>
            <a:xfrm>
              <a:off x="1476345" y="3544512"/>
              <a:ext cx="72694" cy="54501"/>
            </a:xfrm>
            <a:custGeom>
              <a:avLst/>
              <a:gdLst/>
              <a:ahLst/>
              <a:cxnLst/>
              <a:rect l="l" t="t" r="r" b="b"/>
              <a:pathLst>
                <a:path w="2773" h="2079" extrusionOk="0">
                  <a:moveTo>
                    <a:pt x="1" y="0"/>
                  </a:moveTo>
                  <a:lnTo>
                    <a:pt x="1" y="2079"/>
                  </a:lnTo>
                  <a:lnTo>
                    <a:pt x="2772" y="2079"/>
                  </a:lnTo>
                  <a:lnTo>
                    <a:pt x="2772" y="0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86" name="Google Shape;17886;p87"/>
            <p:cNvSpPr/>
            <p:nvPr/>
          </p:nvSpPr>
          <p:spPr>
            <a:xfrm>
              <a:off x="1476345" y="3544512"/>
              <a:ext cx="72694" cy="30383"/>
            </a:xfrm>
            <a:custGeom>
              <a:avLst/>
              <a:gdLst/>
              <a:ahLst/>
              <a:cxnLst/>
              <a:rect l="l" t="t" r="r" b="b"/>
              <a:pathLst>
                <a:path w="2773" h="1159" extrusionOk="0">
                  <a:moveTo>
                    <a:pt x="1" y="0"/>
                  </a:moveTo>
                  <a:lnTo>
                    <a:pt x="1" y="780"/>
                  </a:lnTo>
                  <a:cubicBezTo>
                    <a:pt x="427" y="1032"/>
                    <a:pt x="903" y="1159"/>
                    <a:pt x="1381" y="1159"/>
                  </a:cubicBezTo>
                  <a:cubicBezTo>
                    <a:pt x="1859" y="1159"/>
                    <a:pt x="2339" y="1032"/>
                    <a:pt x="2772" y="780"/>
                  </a:cubicBezTo>
                  <a:lnTo>
                    <a:pt x="2772" y="0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87" name="Google Shape;17887;p87"/>
            <p:cNvSpPr/>
            <p:nvPr/>
          </p:nvSpPr>
          <p:spPr>
            <a:xfrm>
              <a:off x="1464233" y="3576887"/>
              <a:ext cx="48472" cy="43438"/>
            </a:xfrm>
            <a:custGeom>
              <a:avLst/>
              <a:gdLst/>
              <a:ahLst/>
              <a:cxnLst/>
              <a:rect l="l" t="t" r="r" b="b"/>
              <a:pathLst>
                <a:path w="1849" h="1657" extrusionOk="0">
                  <a:moveTo>
                    <a:pt x="413" y="1"/>
                  </a:moveTo>
                  <a:cubicBezTo>
                    <a:pt x="327" y="1"/>
                    <a:pt x="242" y="49"/>
                    <a:pt x="203" y="137"/>
                  </a:cubicBezTo>
                  <a:lnTo>
                    <a:pt x="1" y="555"/>
                  </a:lnTo>
                  <a:lnTo>
                    <a:pt x="752" y="1566"/>
                  </a:lnTo>
                  <a:cubicBezTo>
                    <a:pt x="798" y="1628"/>
                    <a:pt x="869" y="1656"/>
                    <a:pt x="941" y="1656"/>
                  </a:cubicBezTo>
                  <a:cubicBezTo>
                    <a:pt x="1003" y="1656"/>
                    <a:pt x="1065" y="1635"/>
                    <a:pt x="1112" y="1595"/>
                  </a:cubicBezTo>
                  <a:lnTo>
                    <a:pt x="1849" y="844"/>
                  </a:lnTo>
                  <a:lnTo>
                    <a:pt x="535" y="36"/>
                  </a:lnTo>
                  <a:cubicBezTo>
                    <a:pt x="497" y="12"/>
                    <a:pt x="455" y="1"/>
                    <a:pt x="413" y="1"/>
                  </a:cubicBez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88" name="Google Shape;17888;p87"/>
            <p:cNvSpPr/>
            <p:nvPr/>
          </p:nvSpPr>
          <p:spPr>
            <a:xfrm>
              <a:off x="1512679" y="3576887"/>
              <a:ext cx="48472" cy="43438"/>
            </a:xfrm>
            <a:custGeom>
              <a:avLst/>
              <a:gdLst/>
              <a:ahLst/>
              <a:cxnLst/>
              <a:rect l="l" t="t" r="r" b="b"/>
              <a:pathLst>
                <a:path w="1849" h="1657" extrusionOk="0">
                  <a:moveTo>
                    <a:pt x="1436" y="1"/>
                  </a:moveTo>
                  <a:cubicBezTo>
                    <a:pt x="1394" y="1"/>
                    <a:pt x="1352" y="12"/>
                    <a:pt x="1314" y="36"/>
                  </a:cubicBezTo>
                  <a:lnTo>
                    <a:pt x="1" y="844"/>
                  </a:lnTo>
                  <a:lnTo>
                    <a:pt x="737" y="1595"/>
                  </a:lnTo>
                  <a:cubicBezTo>
                    <a:pt x="784" y="1635"/>
                    <a:pt x="843" y="1656"/>
                    <a:pt x="902" y="1656"/>
                  </a:cubicBezTo>
                  <a:cubicBezTo>
                    <a:pt x="970" y="1656"/>
                    <a:pt x="1037" y="1628"/>
                    <a:pt x="1083" y="1566"/>
                  </a:cubicBezTo>
                  <a:lnTo>
                    <a:pt x="1848" y="555"/>
                  </a:lnTo>
                  <a:lnTo>
                    <a:pt x="1646" y="137"/>
                  </a:lnTo>
                  <a:cubicBezTo>
                    <a:pt x="1607" y="49"/>
                    <a:pt x="1522" y="1"/>
                    <a:pt x="1436" y="1"/>
                  </a:cubicBez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89" name="Google Shape;17889;p87"/>
            <p:cNvSpPr/>
            <p:nvPr/>
          </p:nvSpPr>
          <p:spPr>
            <a:xfrm>
              <a:off x="1452122" y="3448171"/>
              <a:ext cx="121140" cy="114533"/>
            </a:xfrm>
            <a:custGeom>
              <a:avLst/>
              <a:gdLst/>
              <a:ahLst/>
              <a:cxnLst/>
              <a:rect l="l" t="t" r="r" b="b"/>
              <a:pathLst>
                <a:path w="4621" h="4369" extrusionOk="0">
                  <a:moveTo>
                    <a:pt x="2025" y="1"/>
                  </a:moveTo>
                  <a:cubicBezTo>
                    <a:pt x="1423" y="1"/>
                    <a:pt x="898" y="105"/>
                    <a:pt x="636" y="167"/>
                  </a:cubicBezTo>
                  <a:cubicBezTo>
                    <a:pt x="535" y="182"/>
                    <a:pt x="463" y="283"/>
                    <a:pt x="463" y="384"/>
                  </a:cubicBezTo>
                  <a:lnTo>
                    <a:pt x="463" y="947"/>
                  </a:lnTo>
                  <a:cubicBezTo>
                    <a:pt x="463" y="1062"/>
                    <a:pt x="405" y="1178"/>
                    <a:pt x="319" y="1279"/>
                  </a:cubicBezTo>
                  <a:lnTo>
                    <a:pt x="131" y="1467"/>
                  </a:lnTo>
                  <a:cubicBezTo>
                    <a:pt x="44" y="1553"/>
                    <a:pt x="1" y="1669"/>
                    <a:pt x="1" y="1784"/>
                  </a:cubicBezTo>
                  <a:lnTo>
                    <a:pt x="1" y="2059"/>
                  </a:lnTo>
                  <a:cubicBezTo>
                    <a:pt x="1" y="3343"/>
                    <a:pt x="1026" y="4368"/>
                    <a:pt x="2311" y="4368"/>
                  </a:cubicBezTo>
                  <a:cubicBezTo>
                    <a:pt x="3581" y="4368"/>
                    <a:pt x="4620" y="3329"/>
                    <a:pt x="4620" y="2059"/>
                  </a:cubicBezTo>
                  <a:lnTo>
                    <a:pt x="4620" y="1784"/>
                  </a:lnTo>
                  <a:cubicBezTo>
                    <a:pt x="4620" y="1669"/>
                    <a:pt x="4577" y="1539"/>
                    <a:pt x="4490" y="1452"/>
                  </a:cubicBezTo>
                  <a:lnTo>
                    <a:pt x="4303" y="1265"/>
                  </a:lnTo>
                  <a:cubicBezTo>
                    <a:pt x="4202" y="1178"/>
                    <a:pt x="4158" y="1062"/>
                    <a:pt x="4158" y="947"/>
                  </a:cubicBezTo>
                  <a:lnTo>
                    <a:pt x="4158" y="817"/>
                  </a:lnTo>
                  <a:cubicBezTo>
                    <a:pt x="4158" y="716"/>
                    <a:pt x="4115" y="629"/>
                    <a:pt x="4043" y="572"/>
                  </a:cubicBezTo>
                  <a:cubicBezTo>
                    <a:pt x="3439" y="126"/>
                    <a:pt x="2685" y="1"/>
                    <a:pt x="2025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90" name="Google Shape;17890;p87"/>
            <p:cNvSpPr/>
            <p:nvPr/>
          </p:nvSpPr>
          <p:spPr>
            <a:xfrm>
              <a:off x="1452122" y="3448355"/>
              <a:ext cx="109028" cy="113957"/>
            </a:xfrm>
            <a:custGeom>
              <a:avLst/>
              <a:gdLst/>
              <a:ahLst/>
              <a:cxnLst/>
              <a:rect l="l" t="t" r="r" b="b"/>
              <a:pathLst>
                <a:path w="4159" h="4347" extrusionOk="0">
                  <a:moveTo>
                    <a:pt x="1986" y="1"/>
                  </a:moveTo>
                  <a:cubicBezTo>
                    <a:pt x="1772" y="1"/>
                    <a:pt x="1570" y="13"/>
                    <a:pt x="1387" y="31"/>
                  </a:cubicBezTo>
                  <a:cubicBezTo>
                    <a:pt x="1127" y="59"/>
                    <a:pt x="881" y="103"/>
                    <a:pt x="636" y="160"/>
                  </a:cubicBezTo>
                  <a:cubicBezTo>
                    <a:pt x="521" y="189"/>
                    <a:pt x="448" y="276"/>
                    <a:pt x="448" y="391"/>
                  </a:cubicBezTo>
                  <a:lnTo>
                    <a:pt x="448" y="940"/>
                  </a:lnTo>
                  <a:cubicBezTo>
                    <a:pt x="448" y="1055"/>
                    <a:pt x="405" y="1171"/>
                    <a:pt x="319" y="1272"/>
                  </a:cubicBezTo>
                  <a:lnTo>
                    <a:pt x="131" y="1460"/>
                  </a:lnTo>
                  <a:cubicBezTo>
                    <a:pt x="44" y="1546"/>
                    <a:pt x="1" y="1662"/>
                    <a:pt x="1" y="1792"/>
                  </a:cubicBezTo>
                  <a:lnTo>
                    <a:pt x="1" y="2052"/>
                  </a:lnTo>
                  <a:cubicBezTo>
                    <a:pt x="1" y="3221"/>
                    <a:pt x="867" y="4202"/>
                    <a:pt x="2022" y="4347"/>
                  </a:cubicBezTo>
                  <a:cubicBezTo>
                    <a:pt x="1618" y="3914"/>
                    <a:pt x="1387" y="3351"/>
                    <a:pt x="1387" y="2744"/>
                  </a:cubicBezTo>
                  <a:lnTo>
                    <a:pt x="1387" y="1055"/>
                  </a:lnTo>
                  <a:cubicBezTo>
                    <a:pt x="1387" y="825"/>
                    <a:pt x="1560" y="622"/>
                    <a:pt x="1791" y="594"/>
                  </a:cubicBezTo>
                  <a:cubicBezTo>
                    <a:pt x="1966" y="575"/>
                    <a:pt x="2188" y="558"/>
                    <a:pt x="2436" y="558"/>
                  </a:cubicBezTo>
                  <a:cubicBezTo>
                    <a:pt x="2964" y="558"/>
                    <a:pt x="3608" y="635"/>
                    <a:pt x="4158" y="940"/>
                  </a:cubicBezTo>
                  <a:lnTo>
                    <a:pt x="4158" y="810"/>
                  </a:lnTo>
                  <a:cubicBezTo>
                    <a:pt x="4158" y="723"/>
                    <a:pt x="4115" y="637"/>
                    <a:pt x="4043" y="579"/>
                  </a:cubicBezTo>
                  <a:cubicBezTo>
                    <a:pt x="3420" y="121"/>
                    <a:pt x="2649" y="1"/>
                    <a:pt x="1986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91" name="Google Shape;17891;p87"/>
            <p:cNvSpPr/>
            <p:nvPr/>
          </p:nvSpPr>
          <p:spPr>
            <a:xfrm>
              <a:off x="1409759" y="3611858"/>
              <a:ext cx="36334" cy="60190"/>
            </a:xfrm>
            <a:custGeom>
              <a:avLst/>
              <a:gdLst/>
              <a:ahLst/>
              <a:cxnLst/>
              <a:rect l="l" t="t" r="r" b="b"/>
              <a:pathLst>
                <a:path w="1386" h="2296" extrusionOk="0">
                  <a:moveTo>
                    <a:pt x="246" y="1"/>
                  </a:moveTo>
                  <a:cubicBezTo>
                    <a:pt x="87" y="160"/>
                    <a:pt x="0" y="391"/>
                    <a:pt x="0" y="622"/>
                  </a:cubicBezTo>
                  <a:lnTo>
                    <a:pt x="0" y="2065"/>
                  </a:lnTo>
                  <a:cubicBezTo>
                    <a:pt x="0" y="2181"/>
                    <a:pt x="101" y="2296"/>
                    <a:pt x="231" y="2296"/>
                  </a:cubicBezTo>
                  <a:lnTo>
                    <a:pt x="1386" y="2296"/>
                  </a:lnTo>
                  <a:lnTo>
                    <a:pt x="1386" y="1516"/>
                  </a:lnTo>
                  <a:cubicBezTo>
                    <a:pt x="1386" y="1271"/>
                    <a:pt x="1285" y="1040"/>
                    <a:pt x="1112" y="867"/>
                  </a:cubicBezTo>
                  <a:lnTo>
                    <a:pt x="246" y="1"/>
                  </a:ln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892" name="Google Shape;17892;p87"/>
          <p:cNvGrpSpPr/>
          <p:nvPr/>
        </p:nvGrpSpPr>
        <p:grpSpPr>
          <a:xfrm>
            <a:off x="1798763" y="3395401"/>
            <a:ext cx="376185" cy="280448"/>
            <a:chOff x="1798763" y="3395401"/>
            <a:chExt cx="376185" cy="280448"/>
          </a:xfrm>
        </p:grpSpPr>
        <p:sp>
          <p:nvSpPr>
            <p:cNvPr id="17893" name="Google Shape;17893;p87"/>
            <p:cNvSpPr/>
            <p:nvPr/>
          </p:nvSpPr>
          <p:spPr>
            <a:xfrm>
              <a:off x="2097352" y="3478660"/>
              <a:ext cx="47711" cy="42023"/>
            </a:xfrm>
            <a:custGeom>
              <a:avLst/>
              <a:gdLst/>
              <a:ahLst/>
              <a:cxnLst/>
              <a:rect l="l" t="t" r="r" b="b"/>
              <a:pathLst>
                <a:path w="1820" h="1603" extrusionOk="0">
                  <a:moveTo>
                    <a:pt x="910" y="1"/>
                  </a:moveTo>
                  <a:cubicBezTo>
                    <a:pt x="405" y="1"/>
                    <a:pt x="0" y="361"/>
                    <a:pt x="0" y="809"/>
                  </a:cubicBezTo>
                  <a:cubicBezTo>
                    <a:pt x="0" y="1242"/>
                    <a:pt x="405" y="1603"/>
                    <a:pt x="910" y="1603"/>
                  </a:cubicBezTo>
                  <a:cubicBezTo>
                    <a:pt x="1401" y="1603"/>
                    <a:pt x="1819" y="1242"/>
                    <a:pt x="1819" y="809"/>
                  </a:cubicBezTo>
                  <a:cubicBezTo>
                    <a:pt x="1819" y="361"/>
                    <a:pt x="1401" y="1"/>
                    <a:pt x="910" y="1"/>
                  </a:cubicBezTo>
                  <a:close/>
                </a:path>
              </a:pathLst>
            </a:custGeom>
            <a:solidFill>
              <a:srgbClr val="92A9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94" name="Google Shape;17894;p87"/>
            <p:cNvSpPr/>
            <p:nvPr/>
          </p:nvSpPr>
          <p:spPr>
            <a:xfrm>
              <a:off x="2097352" y="3478660"/>
              <a:ext cx="32559" cy="42023"/>
            </a:xfrm>
            <a:custGeom>
              <a:avLst/>
              <a:gdLst/>
              <a:ahLst/>
              <a:cxnLst/>
              <a:rect l="l" t="t" r="r" b="b"/>
              <a:pathLst>
                <a:path w="1242" h="1603" extrusionOk="0">
                  <a:moveTo>
                    <a:pt x="910" y="1"/>
                  </a:moveTo>
                  <a:cubicBezTo>
                    <a:pt x="405" y="1"/>
                    <a:pt x="0" y="361"/>
                    <a:pt x="0" y="809"/>
                  </a:cubicBezTo>
                  <a:cubicBezTo>
                    <a:pt x="0" y="1242"/>
                    <a:pt x="405" y="1603"/>
                    <a:pt x="910" y="1603"/>
                  </a:cubicBezTo>
                  <a:cubicBezTo>
                    <a:pt x="1025" y="1603"/>
                    <a:pt x="1141" y="1574"/>
                    <a:pt x="1242" y="1545"/>
                  </a:cubicBezTo>
                  <a:cubicBezTo>
                    <a:pt x="924" y="1444"/>
                    <a:pt x="693" y="1141"/>
                    <a:pt x="679" y="809"/>
                  </a:cubicBezTo>
                  <a:cubicBezTo>
                    <a:pt x="693" y="462"/>
                    <a:pt x="924" y="159"/>
                    <a:pt x="1242" y="73"/>
                  </a:cubicBezTo>
                  <a:cubicBezTo>
                    <a:pt x="1141" y="29"/>
                    <a:pt x="1025" y="1"/>
                    <a:pt x="910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95" name="Google Shape;17895;p87"/>
            <p:cNvSpPr/>
            <p:nvPr/>
          </p:nvSpPr>
          <p:spPr>
            <a:xfrm>
              <a:off x="2067441" y="3580452"/>
              <a:ext cx="107508" cy="95396"/>
            </a:xfrm>
            <a:custGeom>
              <a:avLst/>
              <a:gdLst/>
              <a:ahLst/>
              <a:cxnLst/>
              <a:rect l="l" t="t" r="r" b="b"/>
              <a:pathLst>
                <a:path w="4101" h="3639" extrusionOk="0">
                  <a:moveTo>
                    <a:pt x="1358" y="1"/>
                  </a:moveTo>
                  <a:lnTo>
                    <a:pt x="1358" y="679"/>
                  </a:lnTo>
                  <a:cubicBezTo>
                    <a:pt x="1358" y="852"/>
                    <a:pt x="1271" y="1011"/>
                    <a:pt x="1113" y="1083"/>
                  </a:cubicBezTo>
                  <a:lnTo>
                    <a:pt x="376" y="1444"/>
                  </a:lnTo>
                  <a:cubicBezTo>
                    <a:pt x="145" y="1560"/>
                    <a:pt x="1" y="1805"/>
                    <a:pt x="1" y="2065"/>
                  </a:cubicBezTo>
                  <a:lnTo>
                    <a:pt x="1" y="3407"/>
                  </a:lnTo>
                  <a:cubicBezTo>
                    <a:pt x="1" y="3523"/>
                    <a:pt x="102" y="3638"/>
                    <a:pt x="232" y="3638"/>
                  </a:cubicBezTo>
                  <a:lnTo>
                    <a:pt x="3870" y="3638"/>
                  </a:lnTo>
                  <a:cubicBezTo>
                    <a:pt x="3985" y="3638"/>
                    <a:pt x="4101" y="3523"/>
                    <a:pt x="4101" y="3407"/>
                  </a:cubicBezTo>
                  <a:lnTo>
                    <a:pt x="4101" y="2065"/>
                  </a:lnTo>
                  <a:cubicBezTo>
                    <a:pt x="4086" y="1805"/>
                    <a:pt x="3942" y="1560"/>
                    <a:pt x="3711" y="1444"/>
                  </a:cubicBezTo>
                  <a:lnTo>
                    <a:pt x="2975" y="1083"/>
                  </a:lnTo>
                  <a:cubicBezTo>
                    <a:pt x="2830" y="1011"/>
                    <a:pt x="2729" y="852"/>
                    <a:pt x="2729" y="679"/>
                  </a:cubicBezTo>
                  <a:lnTo>
                    <a:pt x="2729" y="1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96" name="Google Shape;17896;p87"/>
            <p:cNvSpPr/>
            <p:nvPr/>
          </p:nvSpPr>
          <p:spPr>
            <a:xfrm>
              <a:off x="2103014" y="3580085"/>
              <a:ext cx="36360" cy="23856"/>
            </a:xfrm>
            <a:custGeom>
              <a:avLst/>
              <a:gdLst/>
              <a:ahLst/>
              <a:cxnLst/>
              <a:rect l="l" t="t" r="r" b="b"/>
              <a:pathLst>
                <a:path w="1387" h="910" extrusionOk="0">
                  <a:moveTo>
                    <a:pt x="1" y="0"/>
                  </a:moveTo>
                  <a:lnTo>
                    <a:pt x="1" y="693"/>
                  </a:lnTo>
                  <a:cubicBezTo>
                    <a:pt x="1" y="722"/>
                    <a:pt x="1" y="751"/>
                    <a:pt x="1" y="780"/>
                  </a:cubicBezTo>
                  <a:cubicBezTo>
                    <a:pt x="217" y="866"/>
                    <a:pt x="448" y="910"/>
                    <a:pt x="694" y="910"/>
                  </a:cubicBezTo>
                  <a:cubicBezTo>
                    <a:pt x="925" y="910"/>
                    <a:pt x="1170" y="866"/>
                    <a:pt x="1387" y="780"/>
                  </a:cubicBezTo>
                  <a:cubicBezTo>
                    <a:pt x="1372" y="751"/>
                    <a:pt x="1372" y="722"/>
                    <a:pt x="1372" y="693"/>
                  </a:cubicBezTo>
                  <a:lnTo>
                    <a:pt x="1372" y="0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97" name="Google Shape;17897;p87"/>
            <p:cNvSpPr/>
            <p:nvPr/>
          </p:nvSpPr>
          <p:spPr>
            <a:xfrm>
              <a:off x="2067441" y="3611491"/>
              <a:ext cx="107141" cy="64358"/>
            </a:xfrm>
            <a:custGeom>
              <a:avLst/>
              <a:gdLst/>
              <a:ahLst/>
              <a:cxnLst/>
              <a:rect l="l" t="t" r="r" b="b"/>
              <a:pathLst>
                <a:path w="4087" h="2455" extrusionOk="0">
                  <a:moveTo>
                    <a:pt x="896" y="0"/>
                  </a:moveTo>
                  <a:lnTo>
                    <a:pt x="376" y="260"/>
                  </a:lnTo>
                  <a:cubicBezTo>
                    <a:pt x="145" y="376"/>
                    <a:pt x="1" y="621"/>
                    <a:pt x="1" y="881"/>
                  </a:cubicBezTo>
                  <a:lnTo>
                    <a:pt x="1" y="2223"/>
                  </a:lnTo>
                  <a:cubicBezTo>
                    <a:pt x="1" y="2339"/>
                    <a:pt x="102" y="2454"/>
                    <a:pt x="218" y="2454"/>
                  </a:cubicBezTo>
                  <a:lnTo>
                    <a:pt x="3870" y="2454"/>
                  </a:lnTo>
                  <a:cubicBezTo>
                    <a:pt x="3985" y="2454"/>
                    <a:pt x="4086" y="2339"/>
                    <a:pt x="4086" y="2223"/>
                  </a:cubicBezTo>
                  <a:lnTo>
                    <a:pt x="4086" y="881"/>
                  </a:lnTo>
                  <a:cubicBezTo>
                    <a:pt x="4086" y="621"/>
                    <a:pt x="3942" y="376"/>
                    <a:pt x="3711" y="260"/>
                  </a:cubicBezTo>
                  <a:lnTo>
                    <a:pt x="3191" y="0"/>
                  </a:lnTo>
                  <a:cubicBezTo>
                    <a:pt x="2924" y="419"/>
                    <a:pt x="2484" y="628"/>
                    <a:pt x="2044" y="628"/>
                  </a:cubicBezTo>
                  <a:cubicBezTo>
                    <a:pt x="1603" y="628"/>
                    <a:pt x="1163" y="419"/>
                    <a:pt x="896" y="0"/>
                  </a:cubicBez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98" name="Google Shape;17898;p87"/>
            <p:cNvSpPr/>
            <p:nvPr/>
          </p:nvSpPr>
          <p:spPr>
            <a:xfrm>
              <a:off x="2079185" y="3496827"/>
              <a:ext cx="83652" cy="83285"/>
            </a:xfrm>
            <a:custGeom>
              <a:avLst/>
              <a:gdLst/>
              <a:ahLst/>
              <a:cxnLst/>
              <a:rect l="l" t="t" r="r" b="b"/>
              <a:pathLst>
                <a:path w="3191" h="3177" extrusionOk="0">
                  <a:moveTo>
                    <a:pt x="1603" y="0"/>
                  </a:moveTo>
                  <a:cubicBezTo>
                    <a:pt x="722" y="0"/>
                    <a:pt x="0" y="708"/>
                    <a:pt x="0" y="1588"/>
                  </a:cubicBezTo>
                  <a:cubicBezTo>
                    <a:pt x="0" y="2469"/>
                    <a:pt x="722" y="3176"/>
                    <a:pt x="1603" y="3176"/>
                  </a:cubicBezTo>
                  <a:cubicBezTo>
                    <a:pt x="2483" y="3176"/>
                    <a:pt x="3191" y="2469"/>
                    <a:pt x="3191" y="1588"/>
                  </a:cubicBezTo>
                  <a:cubicBezTo>
                    <a:pt x="3191" y="708"/>
                    <a:pt x="2483" y="0"/>
                    <a:pt x="1603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99" name="Google Shape;17899;p87"/>
            <p:cNvSpPr/>
            <p:nvPr/>
          </p:nvSpPr>
          <p:spPr>
            <a:xfrm>
              <a:off x="2095071" y="3496827"/>
              <a:ext cx="69653" cy="75342"/>
            </a:xfrm>
            <a:custGeom>
              <a:avLst/>
              <a:gdLst/>
              <a:ahLst/>
              <a:cxnLst/>
              <a:rect l="l" t="t" r="r" b="b"/>
              <a:pathLst>
                <a:path w="2657" h="2874" extrusionOk="0">
                  <a:moveTo>
                    <a:pt x="997" y="0"/>
                  </a:moveTo>
                  <a:cubicBezTo>
                    <a:pt x="246" y="0"/>
                    <a:pt x="1" y="1025"/>
                    <a:pt x="665" y="1372"/>
                  </a:cubicBezTo>
                  <a:cubicBezTo>
                    <a:pt x="694" y="1386"/>
                    <a:pt x="708" y="1401"/>
                    <a:pt x="737" y="1401"/>
                  </a:cubicBezTo>
                  <a:lnTo>
                    <a:pt x="1516" y="2844"/>
                  </a:lnTo>
                  <a:cubicBezTo>
                    <a:pt x="1516" y="2844"/>
                    <a:pt x="1733" y="2859"/>
                    <a:pt x="1950" y="2873"/>
                  </a:cubicBezTo>
                  <a:cubicBezTo>
                    <a:pt x="2411" y="2527"/>
                    <a:pt x="2657" y="1949"/>
                    <a:pt x="2570" y="1372"/>
                  </a:cubicBezTo>
                  <a:cubicBezTo>
                    <a:pt x="2484" y="708"/>
                    <a:pt x="1993" y="188"/>
                    <a:pt x="1343" y="29"/>
                  </a:cubicBezTo>
                  <a:cubicBezTo>
                    <a:pt x="1228" y="15"/>
                    <a:pt x="1112" y="0"/>
                    <a:pt x="997" y="0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00" name="Google Shape;17900;p87"/>
            <p:cNvSpPr/>
            <p:nvPr/>
          </p:nvSpPr>
          <p:spPr>
            <a:xfrm>
              <a:off x="2085241" y="3533449"/>
              <a:ext cx="71541" cy="58774"/>
            </a:xfrm>
            <a:custGeom>
              <a:avLst/>
              <a:gdLst/>
              <a:ahLst/>
              <a:cxnLst/>
              <a:rect l="l" t="t" r="r" b="b"/>
              <a:pathLst>
                <a:path w="2729" h="2242" extrusionOk="0">
                  <a:moveTo>
                    <a:pt x="1060" y="1"/>
                  </a:moveTo>
                  <a:cubicBezTo>
                    <a:pt x="972" y="1"/>
                    <a:pt x="890" y="45"/>
                    <a:pt x="852" y="134"/>
                  </a:cubicBezTo>
                  <a:cubicBezTo>
                    <a:pt x="766" y="292"/>
                    <a:pt x="664" y="422"/>
                    <a:pt x="535" y="538"/>
                  </a:cubicBezTo>
                  <a:cubicBezTo>
                    <a:pt x="419" y="653"/>
                    <a:pt x="275" y="740"/>
                    <a:pt x="130" y="812"/>
                  </a:cubicBezTo>
                  <a:cubicBezTo>
                    <a:pt x="44" y="855"/>
                    <a:pt x="0" y="956"/>
                    <a:pt x="15" y="1057"/>
                  </a:cubicBezTo>
                  <a:cubicBezTo>
                    <a:pt x="102" y="1736"/>
                    <a:pt x="679" y="2241"/>
                    <a:pt x="1372" y="2241"/>
                  </a:cubicBezTo>
                  <a:cubicBezTo>
                    <a:pt x="2079" y="2241"/>
                    <a:pt x="2671" y="1693"/>
                    <a:pt x="2729" y="985"/>
                  </a:cubicBezTo>
                  <a:cubicBezTo>
                    <a:pt x="2729" y="913"/>
                    <a:pt x="2700" y="841"/>
                    <a:pt x="2642" y="798"/>
                  </a:cubicBezTo>
                  <a:cubicBezTo>
                    <a:pt x="2195" y="422"/>
                    <a:pt x="1675" y="148"/>
                    <a:pt x="1098" y="4"/>
                  </a:cubicBezTo>
                  <a:cubicBezTo>
                    <a:pt x="1085" y="2"/>
                    <a:pt x="1072" y="1"/>
                    <a:pt x="1060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01" name="Google Shape;17901;p87"/>
            <p:cNvSpPr/>
            <p:nvPr/>
          </p:nvSpPr>
          <p:spPr>
            <a:xfrm>
              <a:off x="2085608" y="3533449"/>
              <a:ext cx="71567" cy="58381"/>
            </a:xfrm>
            <a:custGeom>
              <a:avLst/>
              <a:gdLst/>
              <a:ahLst/>
              <a:cxnLst/>
              <a:rect l="l" t="t" r="r" b="b"/>
              <a:pathLst>
                <a:path w="2730" h="2227" extrusionOk="0">
                  <a:moveTo>
                    <a:pt x="1060" y="1"/>
                  </a:moveTo>
                  <a:cubicBezTo>
                    <a:pt x="969" y="1"/>
                    <a:pt x="876" y="45"/>
                    <a:pt x="838" y="134"/>
                  </a:cubicBezTo>
                  <a:cubicBezTo>
                    <a:pt x="780" y="249"/>
                    <a:pt x="723" y="350"/>
                    <a:pt x="636" y="437"/>
                  </a:cubicBezTo>
                  <a:cubicBezTo>
                    <a:pt x="607" y="480"/>
                    <a:pt x="564" y="509"/>
                    <a:pt x="535" y="538"/>
                  </a:cubicBezTo>
                  <a:cubicBezTo>
                    <a:pt x="405" y="653"/>
                    <a:pt x="275" y="740"/>
                    <a:pt x="131" y="812"/>
                  </a:cubicBezTo>
                  <a:cubicBezTo>
                    <a:pt x="44" y="855"/>
                    <a:pt x="1" y="956"/>
                    <a:pt x="1" y="1057"/>
                  </a:cubicBezTo>
                  <a:cubicBezTo>
                    <a:pt x="88" y="1649"/>
                    <a:pt x="549" y="2126"/>
                    <a:pt x="1156" y="2227"/>
                  </a:cubicBezTo>
                  <a:cubicBezTo>
                    <a:pt x="838" y="2025"/>
                    <a:pt x="665" y="1693"/>
                    <a:pt x="679" y="1332"/>
                  </a:cubicBezTo>
                  <a:lnTo>
                    <a:pt x="679" y="1000"/>
                  </a:lnTo>
                  <a:cubicBezTo>
                    <a:pt x="737" y="971"/>
                    <a:pt x="780" y="928"/>
                    <a:pt x="838" y="884"/>
                  </a:cubicBezTo>
                  <a:cubicBezTo>
                    <a:pt x="954" y="769"/>
                    <a:pt x="1069" y="639"/>
                    <a:pt x="1156" y="494"/>
                  </a:cubicBezTo>
                  <a:cubicBezTo>
                    <a:pt x="1589" y="624"/>
                    <a:pt x="1993" y="855"/>
                    <a:pt x="2339" y="1144"/>
                  </a:cubicBezTo>
                  <a:cubicBezTo>
                    <a:pt x="2383" y="1173"/>
                    <a:pt x="2498" y="1274"/>
                    <a:pt x="2614" y="1389"/>
                  </a:cubicBezTo>
                  <a:cubicBezTo>
                    <a:pt x="2671" y="1260"/>
                    <a:pt x="2715" y="1130"/>
                    <a:pt x="2715" y="985"/>
                  </a:cubicBezTo>
                  <a:cubicBezTo>
                    <a:pt x="2729" y="913"/>
                    <a:pt x="2700" y="841"/>
                    <a:pt x="2643" y="798"/>
                  </a:cubicBezTo>
                  <a:cubicBezTo>
                    <a:pt x="2195" y="422"/>
                    <a:pt x="1661" y="148"/>
                    <a:pt x="1098" y="4"/>
                  </a:cubicBezTo>
                  <a:cubicBezTo>
                    <a:pt x="1085" y="2"/>
                    <a:pt x="1072" y="1"/>
                    <a:pt x="1060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02" name="Google Shape;17902;p87"/>
            <p:cNvSpPr/>
            <p:nvPr/>
          </p:nvSpPr>
          <p:spPr>
            <a:xfrm>
              <a:off x="2150699" y="3623969"/>
              <a:ext cx="24249" cy="51879"/>
            </a:xfrm>
            <a:custGeom>
              <a:avLst/>
              <a:gdLst/>
              <a:ahLst/>
              <a:cxnLst/>
              <a:rect l="l" t="t" r="r" b="b"/>
              <a:pathLst>
                <a:path w="925" h="1979" extrusionOk="0">
                  <a:moveTo>
                    <a:pt x="780" y="1"/>
                  </a:moveTo>
                  <a:lnTo>
                    <a:pt x="174" y="463"/>
                  </a:lnTo>
                  <a:cubicBezTo>
                    <a:pt x="73" y="549"/>
                    <a:pt x="1" y="694"/>
                    <a:pt x="15" y="824"/>
                  </a:cubicBezTo>
                  <a:lnTo>
                    <a:pt x="15" y="1978"/>
                  </a:lnTo>
                  <a:lnTo>
                    <a:pt x="694" y="1978"/>
                  </a:lnTo>
                  <a:cubicBezTo>
                    <a:pt x="809" y="1978"/>
                    <a:pt x="925" y="1877"/>
                    <a:pt x="925" y="1747"/>
                  </a:cubicBezTo>
                  <a:lnTo>
                    <a:pt x="925" y="405"/>
                  </a:lnTo>
                  <a:cubicBezTo>
                    <a:pt x="910" y="261"/>
                    <a:pt x="867" y="116"/>
                    <a:pt x="780" y="1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03" name="Google Shape;17903;p87"/>
            <p:cNvSpPr/>
            <p:nvPr/>
          </p:nvSpPr>
          <p:spPr>
            <a:xfrm>
              <a:off x="1816930" y="3502882"/>
              <a:ext cx="29938" cy="65485"/>
            </a:xfrm>
            <a:custGeom>
              <a:avLst/>
              <a:gdLst/>
              <a:ahLst/>
              <a:cxnLst/>
              <a:rect l="l" t="t" r="r" b="b"/>
              <a:pathLst>
                <a:path w="1142" h="2498" extrusionOk="0">
                  <a:moveTo>
                    <a:pt x="679" y="0"/>
                  </a:moveTo>
                  <a:cubicBezTo>
                    <a:pt x="304" y="0"/>
                    <a:pt x="1" y="304"/>
                    <a:pt x="1" y="679"/>
                  </a:cubicBezTo>
                  <a:lnTo>
                    <a:pt x="1" y="838"/>
                  </a:lnTo>
                  <a:cubicBezTo>
                    <a:pt x="1" y="1025"/>
                    <a:pt x="30" y="1227"/>
                    <a:pt x="87" y="1415"/>
                  </a:cubicBezTo>
                  <a:lnTo>
                    <a:pt x="448" y="2498"/>
                  </a:lnTo>
                  <a:lnTo>
                    <a:pt x="1141" y="2498"/>
                  </a:lnTo>
                  <a:lnTo>
                    <a:pt x="1141" y="0"/>
                  </a:ln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04" name="Google Shape;17904;p87"/>
            <p:cNvSpPr/>
            <p:nvPr/>
          </p:nvSpPr>
          <p:spPr>
            <a:xfrm>
              <a:off x="1828674" y="3496827"/>
              <a:ext cx="71541" cy="71541"/>
            </a:xfrm>
            <a:custGeom>
              <a:avLst/>
              <a:gdLst/>
              <a:ahLst/>
              <a:cxnLst/>
              <a:rect l="l" t="t" r="r" b="b"/>
              <a:pathLst>
                <a:path w="2729" h="2729" extrusionOk="0">
                  <a:moveTo>
                    <a:pt x="693" y="0"/>
                  </a:moveTo>
                  <a:cubicBezTo>
                    <a:pt x="318" y="0"/>
                    <a:pt x="0" y="304"/>
                    <a:pt x="0" y="679"/>
                  </a:cubicBezTo>
                  <a:cubicBezTo>
                    <a:pt x="0" y="939"/>
                    <a:pt x="202" y="1141"/>
                    <a:pt x="462" y="1141"/>
                  </a:cubicBezTo>
                  <a:lnTo>
                    <a:pt x="2281" y="2729"/>
                  </a:lnTo>
                  <a:lnTo>
                    <a:pt x="2671" y="1386"/>
                  </a:lnTo>
                  <a:cubicBezTo>
                    <a:pt x="2714" y="1213"/>
                    <a:pt x="2729" y="1040"/>
                    <a:pt x="2729" y="881"/>
                  </a:cubicBezTo>
                  <a:lnTo>
                    <a:pt x="2729" y="448"/>
                  </a:lnTo>
                  <a:cubicBezTo>
                    <a:pt x="2729" y="203"/>
                    <a:pt x="2526" y="0"/>
                    <a:pt x="2281" y="0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05" name="Google Shape;17905;p87"/>
            <p:cNvSpPr/>
            <p:nvPr/>
          </p:nvSpPr>
          <p:spPr>
            <a:xfrm>
              <a:off x="1840786" y="3586141"/>
              <a:ext cx="35967" cy="26503"/>
            </a:xfrm>
            <a:custGeom>
              <a:avLst/>
              <a:gdLst/>
              <a:ahLst/>
              <a:cxnLst/>
              <a:rect l="l" t="t" r="r" b="b"/>
              <a:pathLst>
                <a:path w="1372" h="1011" extrusionOk="0">
                  <a:moveTo>
                    <a:pt x="0" y="0"/>
                  </a:moveTo>
                  <a:lnTo>
                    <a:pt x="0" y="1011"/>
                  </a:lnTo>
                  <a:lnTo>
                    <a:pt x="1372" y="1011"/>
                  </a:lnTo>
                  <a:lnTo>
                    <a:pt x="1372" y="0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06" name="Google Shape;17906;p87"/>
            <p:cNvSpPr/>
            <p:nvPr/>
          </p:nvSpPr>
          <p:spPr>
            <a:xfrm>
              <a:off x="1840786" y="3586141"/>
              <a:ext cx="35967" cy="14392"/>
            </a:xfrm>
            <a:custGeom>
              <a:avLst/>
              <a:gdLst/>
              <a:ahLst/>
              <a:cxnLst/>
              <a:rect l="l" t="t" r="r" b="b"/>
              <a:pathLst>
                <a:path w="1372" h="549" extrusionOk="0">
                  <a:moveTo>
                    <a:pt x="0" y="0"/>
                  </a:moveTo>
                  <a:lnTo>
                    <a:pt x="0" y="419"/>
                  </a:lnTo>
                  <a:cubicBezTo>
                    <a:pt x="217" y="505"/>
                    <a:pt x="448" y="549"/>
                    <a:pt x="680" y="549"/>
                  </a:cubicBezTo>
                  <a:cubicBezTo>
                    <a:pt x="913" y="549"/>
                    <a:pt x="1148" y="505"/>
                    <a:pt x="1372" y="419"/>
                  </a:cubicBezTo>
                  <a:lnTo>
                    <a:pt x="1372" y="0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07" name="Google Shape;17907;p87"/>
            <p:cNvSpPr/>
            <p:nvPr/>
          </p:nvSpPr>
          <p:spPr>
            <a:xfrm>
              <a:off x="1799156" y="3600507"/>
              <a:ext cx="119226" cy="75342"/>
            </a:xfrm>
            <a:custGeom>
              <a:avLst/>
              <a:gdLst/>
              <a:ahLst/>
              <a:cxnLst/>
              <a:rect l="l" t="t" r="r" b="b"/>
              <a:pathLst>
                <a:path w="4548" h="2874" extrusionOk="0">
                  <a:moveTo>
                    <a:pt x="1588" y="1"/>
                  </a:moveTo>
                  <a:lnTo>
                    <a:pt x="491" y="318"/>
                  </a:lnTo>
                  <a:cubicBezTo>
                    <a:pt x="202" y="405"/>
                    <a:pt x="0" y="679"/>
                    <a:pt x="0" y="982"/>
                  </a:cubicBezTo>
                  <a:lnTo>
                    <a:pt x="0" y="2642"/>
                  </a:lnTo>
                  <a:cubicBezTo>
                    <a:pt x="0" y="2772"/>
                    <a:pt x="87" y="2873"/>
                    <a:pt x="217" y="2873"/>
                  </a:cubicBezTo>
                  <a:lnTo>
                    <a:pt x="4316" y="2873"/>
                  </a:lnTo>
                  <a:cubicBezTo>
                    <a:pt x="4446" y="2873"/>
                    <a:pt x="4547" y="2772"/>
                    <a:pt x="4547" y="2642"/>
                  </a:cubicBezTo>
                  <a:lnTo>
                    <a:pt x="4547" y="968"/>
                  </a:lnTo>
                  <a:cubicBezTo>
                    <a:pt x="4547" y="665"/>
                    <a:pt x="4345" y="405"/>
                    <a:pt x="4057" y="318"/>
                  </a:cubicBezTo>
                  <a:lnTo>
                    <a:pt x="2960" y="1"/>
                  </a:lnTo>
                  <a:lnTo>
                    <a:pt x="2267" y="463"/>
                  </a:lnTo>
                  <a:lnTo>
                    <a:pt x="1588" y="1"/>
                  </a:ln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08" name="Google Shape;17908;p87"/>
            <p:cNvSpPr/>
            <p:nvPr/>
          </p:nvSpPr>
          <p:spPr>
            <a:xfrm>
              <a:off x="1852897" y="3612618"/>
              <a:ext cx="11744" cy="63231"/>
            </a:xfrm>
            <a:custGeom>
              <a:avLst/>
              <a:gdLst/>
              <a:ahLst/>
              <a:cxnLst/>
              <a:rect l="l" t="t" r="r" b="b"/>
              <a:pathLst>
                <a:path w="448" h="2412" extrusionOk="0">
                  <a:moveTo>
                    <a:pt x="101" y="1"/>
                  </a:moveTo>
                  <a:lnTo>
                    <a:pt x="0" y="2411"/>
                  </a:lnTo>
                  <a:lnTo>
                    <a:pt x="448" y="2411"/>
                  </a:lnTo>
                  <a:lnTo>
                    <a:pt x="332" y="1"/>
                  </a:ln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09" name="Google Shape;17909;p87"/>
            <p:cNvSpPr/>
            <p:nvPr/>
          </p:nvSpPr>
          <p:spPr>
            <a:xfrm>
              <a:off x="1822986" y="3526712"/>
              <a:ext cx="71541" cy="65511"/>
            </a:xfrm>
            <a:custGeom>
              <a:avLst/>
              <a:gdLst/>
              <a:ahLst/>
              <a:cxnLst/>
              <a:rect l="l" t="t" r="r" b="b"/>
              <a:pathLst>
                <a:path w="2729" h="2499" extrusionOk="0">
                  <a:moveTo>
                    <a:pt x="881" y="1"/>
                  </a:moveTo>
                  <a:cubicBezTo>
                    <a:pt x="751" y="1"/>
                    <a:pt x="636" y="44"/>
                    <a:pt x="549" y="131"/>
                  </a:cubicBezTo>
                  <a:lnTo>
                    <a:pt x="131" y="549"/>
                  </a:lnTo>
                  <a:cubicBezTo>
                    <a:pt x="44" y="636"/>
                    <a:pt x="1" y="751"/>
                    <a:pt x="1" y="867"/>
                  </a:cubicBezTo>
                  <a:lnTo>
                    <a:pt x="1" y="1127"/>
                  </a:lnTo>
                  <a:cubicBezTo>
                    <a:pt x="1" y="1892"/>
                    <a:pt x="607" y="2498"/>
                    <a:pt x="1358" y="2498"/>
                  </a:cubicBezTo>
                  <a:cubicBezTo>
                    <a:pt x="2123" y="2498"/>
                    <a:pt x="2729" y="1892"/>
                    <a:pt x="2729" y="1127"/>
                  </a:cubicBezTo>
                  <a:lnTo>
                    <a:pt x="2729" y="838"/>
                  </a:lnTo>
                  <a:cubicBezTo>
                    <a:pt x="2729" y="723"/>
                    <a:pt x="2686" y="607"/>
                    <a:pt x="2599" y="520"/>
                  </a:cubicBezTo>
                  <a:cubicBezTo>
                    <a:pt x="2253" y="174"/>
                    <a:pt x="1603" y="15"/>
                    <a:pt x="881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10" name="Google Shape;17910;p87"/>
            <p:cNvSpPr/>
            <p:nvPr/>
          </p:nvSpPr>
          <p:spPr>
            <a:xfrm>
              <a:off x="1822986" y="3526712"/>
              <a:ext cx="71174" cy="63991"/>
            </a:xfrm>
            <a:custGeom>
              <a:avLst/>
              <a:gdLst/>
              <a:ahLst/>
              <a:cxnLst/>
              <a:rect l="l" t="t" r="r" b="b"/>
              <a:pathLst>
                <a:path w="2715" h="2441" extrusionOk="0">
                  <a:moveTo>
                    <a:pt x="867" y="1"/>
                  </a:moveTo>
                  <a:cubicBezTo>
                    <a:pt x="751" y="1"/>
                    <a:pt x="636" y="44"/>
                    <a:pt x="535" y="131"/>
                  </a:cubicBezTo>
                  <a:lnTo>
                    <a:pt x="131" y="549"/>
                  </a:lnTo>
                  <a:cubicBezTo>
                    <a:pt x="44" y="636"/>
                    <a:pt x="1" y="751"/>
                    <a:pt x="1" y="867"/>
                  </a:cubicBezTo>
                  <a:lnTo>
                    <a:pt x="1" y="1127"/>
                  </a:lnTo>
                  <a:cubicBezTo>
                    <a:pt x="1" y="1733"/>
                    <a:pt x="405" y="2267"/>
                    <a:pt x="982" y="2440"/>
                  </a:cubicBezTo>
                  <a:cubicBezTo>
                    <a:pt x="780" y="2195"/>
                    <a:pt x="679" y="1892"/>
                    <a:pt x="679" y="1589"/>
                  </a:cubicBezTo>
                  <a:lnTo>
                    <a:pt x="679" y="925"/>
                  </a:lnTo>
                  <a:cubicBezTo>
                    <a:pt x="679" y="673"/>
                    <a:pt x="882" y="462"/>
                    <a:pt x="1131" y="462"/>
                  </a:cubicBezTo>
                  <a:cubicBezTo>
                    <a:pt x="1139" y="462"/>
                    <a:pt x="1147" y="462"/>
                    <a:pt x="1156" y="463"/>
                  </a:cubicBezTo>
                  <a:cubicBezTo>
                    <a:pt x="1617" y="492"/>
                    <a:pt x="2296" y="578"/>
                    <a:pt x="2715" y="780"/>
                  </a:cubicBezTo>
                  <a:cubicBezTo>
                    <a:pt x="2715" y="679"/>
                    <a:pt x="2657" y="593"/>
                    <a:pt x="2599" y="520"/>
                  </a:cubicBezTo>
                  <a:cubicBezTo>
                    <a:pt x="2238" y="174"/>
                    <a:pt x="1603" y="15"/>
                    <a:pt x="867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11" name="Google Shape;17911;p87"/>
            <p:cNvSpPr/>
            <p:nvPr/>
          </p:nvSpPr>
          <p:spPr>
            <a:xfrm>
              <a:off x="1798763" y="3616026"/>
              <a:ext cx="24249" cy="59823"/>
            </a:xfrm>
            <a:custGeom>
              <a:avLst/>
              <a:gdLst/>
              <a:ahLst/>
              <a:cxnLst/>
              <a:rect l="l" t="t" r="r" b="b"/>
              <a:pathLst>
                <a:path w="925" h="2282" extrusionOk="0">
                  <a:moveTo>
                    <a:pt x="131" y="1"/>
                  </a:moveTo>
                  <a:cubicBezTo>
                    <a:pt x="59" y="102"/>
                    <a:pt x="15" y="246"/>
                    <a:pt x="15" y="390"/>
                  </a:cubicBezTo>
                  <a:lnTo>
                    <a:pt x="15" y="2050"/>
                  </a:lnTo>
                  <a:cubicBezTo>
                    <a:pt x="1" y="2180"/>
                    <a:pt x="102" y="2281"/>
                    <a:pt x="232" y="2281"/>
                  </a:cubicBezTo>
                  <a:lnTo>
                    <a:pt x="910" y="2281"/>
                  </a:lnTo>
                  <a:lnTo>
                    <a:pt x="925" y="1069"/>
                  </a:lnTo>
                  <a:cubicBezTo>
                    <a:pt x="925" y="881"/>
                    <a:pt x="852" y="708"/>
                    <a:pt x="723" y="578"/>
                  </a:cubicBezTo>
                  <a:lnTo>
                    <a:pt x="131" y="1"/>
                  </a:ln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12" name="Google Shape;17912;p87"/>
            <p:cNvSpPr/>
            <p:nvPr/>
          </p:nvSpPr>
          <p:spPr>
            <a:xfrm>
              <a:off x="1852504" y="3612618"/>
              <a:ext cx="12138" cy="11771"/>
            </a:xfrm>
            <a:custGeom>
              <a:avLst/>
              <a:gdLst/>
              <a:ahLst/>
              <a:cxnLst/>
              <a:rect l="l" t="t" r="r" b="b"/>
              <a:pathLst>
                <a:path w="463" h="449" extrusionOk="0">
                  <a:moveTo>
                    <a:pt x="1" y="1"/>
                  </a:moveTo>
                  <a:lnTo>
                    <a:pt x="1" y="347"/>
                  </a:lnTo>
                  <a:cubicBezTo>
                    <a:pt x="1" y="405"/>
                    <a:pt x="58" y="448"/>
                    <a:pt x="116" y="448"/>
                  </a:cubicBezTo>
                  <a:lnTo>
                    <a:pt x="347" y="448"/>
                  </a:lnTo>
                  <a:cubicBezTo>
                    <a:pt x="405" y="448"/>
                    <a:pt x="463" y="405"/>
                    <a:pt x="463" y="347"/>
                  </a:cubicBezTo>
                  <a:lnTo>
                    <a:pt x="463" y="1"/>
                  </a:ln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13" name="Google Shape;17913;p87"/>
            <p:cNvSpPr/>
            <p:nvPr/>
          </p:nvSpPr>
          <p:spPr>
            <a:xfrm>
              <a:off x="1834337" y="3595919"/>
              <a:ext cx="24249" cy="25114"/>
            </a:xfrm>
            <a:custGeom>
              <a:avLst/>
              <a:gdLst/>
              <a:ahLst/>
              <a:cxnLst/>
              <a:rect l="l" t="t" r="r" b="b"/>
              <a:pathLst>
                <a:path w="925" h="958" extrusionOk="0">
                  <a:moveTo>
                    <a:pt x="203" y="0"/>
                  </a:moveTo>
                  <a:cubicBezTo>
                    <a:pt x="174" y="0"/>
                    <a:pt x="146" y="15"/>
                    <a:pt x="131" y="46"/>
                  </a:cubicBezTo>
                  <a:lnTo>
                    <a:pt x="1" y="248"/>
                  </a:lnTo>
                  <a:lnTo>
                    <a:pt x="347" y="883"/>
                  </a:lnTo>
                  <a:cubicBezTo>
                    <a:pt x="365" y="929"/>
                    <a:pt x="413" y="957"/>
                    <a:pt x="463" y="957"/>
                  </a:cubicBezTo>
                  <a:cubicBezTo>
                    <a:pt x="492" y="957"/>
                    <a:pt x="523" y="948"/>
                    <a:pt x="549" y="926"/>
                  </a:cubicBezTo>
                  <a:lnTo>
                    <a:pt x="925" y="638"/>
                  </a:lnTo>
                  <a:lnTo>
                    <a:pt x="275" y="31"/>
                  </a:lnTo>
                  <a:cubicBezTo>
                    <a:pt x="255" y="11"/>
                    <a:pt x="229" y="0"/>
                    <a:pt x="203" y="0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14" name="Google Shape;17914;p87"/>
            <p:cNvSpPr/>
            <p:nvPr/>
          </p:nvSpPr>
          <p:spPr>
            <a:xfrm>
              <a:off x="1858559" y="3595919"/>
              <a:ext cx="24616" cy="25114"/>
            </a:xfrm>
            <a:custGeom>
              <a:avLst/>
              <a:gdLst/>
              <a:ahLst/>
              <a:cxnLst/>
              <a:rect l="l" t="t" r="r" b="b"/>
              <a:pathLst>
                <a:path w="939" h="958" extrusionOk="0">
                  <a:moveTo>
                    <a:pt x="730" y="0"/>
                  </a:moveTo>
                  <a:cubicBezTo>
                    <a:pt x="708" y="0"/>
                    <a:pt x="685" y="11"/>
                    <a:pt x="665" y="31"/>
                  </a:cubicBezTo>
                  <a:lnTo>
                    <a:pt x="1" y="638"/>
                  </a:lnTo>
                  <a:lnTo>
                    <a:pt x="390" y="926"/>
                  </a:lnTo>
                  <a:cubicBezTo>
                    <a:pt x="417" y="948"/>
                    <a:pt x="445" y="957"/>
                    <a:pt x="473" y="957"/>
                  </a:cubicBezTo>
                  <a:cubicBezTo>
                    <a:pt x="520" y="957"/>
                    <a:pt x="565" y="929"/>
                    <a:pt x="592" y="883"/>
                  </a:cubicBezTo>
                  <a:lnTo>
                    <a:pt x="939" y="248"/>
                  </a:lnTo>
                  <a:lnTo>
                    <a:pt x="795" y="46"/>
                  </a:lnTo>
                  <a:cubicBezTo>
                    <a:pt x="779" y="15"/>
                    <a:pt x="755" y="0"/>
                    <a:pt x="730" y="0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15" name="Google Shape;17915;p87"/>
            <p:cNvSpPr/>
            <p:nvPr/>
          </p:nvSpPr>
          <p:spPr>
            <a:xfrm>
              <a:off x="1900556" y="3395401"/>
              <a:ext cx="178288" cy="208540"/>
            </a:xfrm>
            <a:custGeom>
              <a:avLst/>
              <a:gdLst/>
              <a:ahLst/>
              <a:cxnLst/>
              <a:rect l="l" t="t" r="r" b="b"/>
              <a:pathLst>
                <a:path w="6801" h="7955" extrusionOk="0">
                  <a:moveTo>
                    <a:pt x="3408" y="1"/>
                  </a:moveTo>
                  <a:cubicBezTo>
                    <a:pt x="1777" y="1"/>
                    <a:pt x="578" y="1141"/>
                    <a:pt x="448" y="2960"/>
                  </a:cubicBezTo>
                  <a:cubicBezTo>
                    <a:pt x="290" y="5212"/>
                    <a:pt x="88" y="6468"/>
                    <a:pt x="30" y="6886"/>
                  </a:cubicBezTo>
                  <a:cubicBezTo>
                    <a:pt x="1" y="6987"/>
                    <a:pt x="59" y="7089"/>
                    <a:pt x="145" y="7132"/>
                  </a:cubicBezTo>
                  <a:cubicBezTo>
                    <a:pt x="578" y="7348"/>
                    <a:pt x="1921" y="7955"/>
                    <a:pt x="3408" y="7955"/>
                  </a:cubicBezTo>
                  <a:cubicBezTo>
                    <a:pt x="4895" y="7955"/>
                    <a:pt x="6237" y="7348"/>
                    <a:pt x="6670" y="7132"/>
                  </a:cubicBezTo>
                  <a:cubicBezTo>
                    <a:pt x="6757" y="7089"/>
                    <a:pt x="6800" y="6987"/>
                    <a:pt x="6786" y="6886"/>
                  </a:cubicBezTo>
                  <a:cubicBezTo>
                    <a:pt x="6728" y="6468"/>
                    <a:pt x="6526" y="5212"/>
                    <a:pt x="6367" y="2960"/>
                  </a:cubicBezTo>
                  <a:cubicBezTo>
                    <a:pt x="6237" y="1127"/>
                    <a:pt x="5039" y="1"/>
                    <a:pt x="3408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16" name="Google Shape;17916;p87"/>
            <p:cNvSpPr/>
            <p:nvPr/>
          </p:nvSpPr>
          <p:spPr>
            <a:xfrm>
              <a:off x="1942579" y="3395401"/>
              <a:ext cx="136266" cy="208593"/>
            </a:xfrm>
            <a:custGeom>
              <a:avLst/>
              <a:gdLst/>
              <a:ahLst/>
              <a:cxnLst/>
              <a:rect l="l" t="t" r="r" b="b"/>
              <a:pathLst>
                <a:path w="5198" h="7957" extrusionOk="0">
                  <a:moveTo>
                    <a:pt x="1805" y="1"/>
                  </a:moveTo>
                  <a:cubicBezTo>
                    <a:pt x="1689" y="1"/>
                    <a:pt x="1574" y="1"/>
                    <a:pt x="1473" y="15"/>
                  </a:cubicBezTo>
                  <a:cubicBezTo>
                    <a:pt x="202" y="145"/>
                    <a:pt x="0" y="1935"/>
                    <a:pt x="1227" y="2310"/>
                  </a:cubicBezTo>
                  <a:lnTo>
                    <a:pt x="1256" y="2310"/>
                  </a:lnTo>
                  <a:lnTo>
                    <a:pt x="1718" y="7955"/>
                  </a:lnTo>
                  <a:cubicBezTo>
                    <a:pt x="1768" y="7956"/>
                    <a:pt x="1817" y="7957"/>
                    <a:pt x="1867" y="7957"/>
                  </a:cubicBezTo>
                  <a:cubicBezTo>
                    <a:pt x="3324" y="7957"/>
                    <a:pt x="4634" y="7355"/>
                    <a:pt x="5067" y="7132"/>
                  </a:cubicBezTo>
                  <a:cubicBezTo>
                    <a:pt x="5154" y="7089"/>
                    <a:pt x="5197" y="6987"/>
                    <a:pt x="5183" y="6886"/>
                  </a:cubicBezTo>
                  <a:cubicBezTo>
                    <a:pt x="5125" y="6468"/>
                    <a:pt x="4923" y="5212"/>
                    <a:pt x="4764" y="2960"/>
                  </a:cubicBezTo>
                  <a:cubicBezTo>
                    <a:pt x="4634" y="1127"/>
                    <a:pt x="3436" y="1"/>
                    <a:pt x="1805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17" name="Google Shape;17917;p87"/>
            <p:cNvSpPr/>
            <p:nvPr/>
          </p:nvSpPr>
          <p:spPr>
            <a:xfrm>
              <a:off x="1888471" y="3556230"/>
              <a:ext cx="202852" cy="119619"/>
            </a:xfrm>
            <a:custGeom>
              <a:avLst/>
              <a:gdLst/>
              <a:ahLst/>
              <a:cxnLst/>
              <a:rect l="l" t="t" r="r" b="b"/>
              <a:pathLst>
                <a:path w="7738" h="4563" extrusionOk="0">
                  <a:moveTo>
                    <a:pt x="2728" y="1"/>
                  </a:moveTo>
                  <a:lnTo>
                    <a:pt x="2728" y="1011"/>
                  </a:lnTo>
                  <a:cubicBezTo>
                    <a:pt x="2728" y="1184"/>
                    <a:pt x="2627" y="1343"/>
                    <a:pt x="2454" y="1430"/>
                  </a:cubicBezTo>
                  <a:lnTo>
                    <a:pt x="549" y="2267"/>
                  </a:lnTo>
                  <a:cubicBezTo>
                    <a:pt x="217" y="2411"/>
                    <a:pt x="0" y="2744"/>
                    <a:pt x="0" y="3104"/>
                  </a:cubicBezTo>
                  <a:lnTo>
                    <a:pt x="0" y="4331"/>
                  </a:lnTo>
                  <a:cubicBezTo>
                    <a:pt x="0" y="4447"/>
                    <a:pt x="101" y="4562"/>
                    <a:pt x="231" y="4562"/>
                  </a:cubicBezTo>
                  <a:lnTo>
                    <a:pt x="7506" y="4562"/>
                  </a:lnTo>
                  <a:cubicBezTo>
                    <a:pt x="7636" y="4562"/>
                    <a:pt x="7737" y="4447"/>
                    <a:pt x="7737" y="4331"/>
                  </a:cubicBezTo>
                  <a:lnTo>
                    <a:pt x="7737" y="3104"/>
                  </a:lnTo>
                  <a:cubicBezTo>
                    <a:pt x="7737" y="2744"/>
                    <a:pt x="7521" y="2411"/>
                    <a:pt x="7189" y="2267"/>
                  </a:cubicBezTo>
                  <a:lnTo>
                    <a:pt x="5269" y="1430"/>
                  </a:lnTo>
                  <a:cubicBezTo>
                    <a:pt x="5110" y="1343"/>
                    <a:pt x="5009" y="1184"/>
                    <a:pt x="5009" y="1011"/>
                  </a:cubicBezTo>
                  <a:lnTo>
                    <a:pt x="5009" y="1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18" name="Google Shape;17918;p87"/>
            <p:cNvSpPr/>
            <p:nvPr/>
          </p:nvSpPr>
          <p:spPr>
            <a:xfrm>
              <a:off x="1888471" y="3599380"/>
              <a:ext cx="202852" cy="76469"/>
            </a:xfrm>
            <a:custGeom>
              <a:avLst/>
              <a:gdLst/>
              <a:ahLst/>
              <a:cxnLst/>
              <a:rect l="l" t="t" r="r" b="b"/>
              <a:pathLst>
                <a:path w="7738" h="2917" extrusionOk="0">
                  <a:moveTo>
                    <a:pt x="1963" y="0"/>
                  </a:moveTo>
                  <a:lnTo>
                    <a:pt x="549" y="621"/>
                  </a:lnTo>
                  <a:cubicBezTo>
                    <a:pt x="217" y="765"/>
                    <a:pt x="0" y="1098"/>
                    <a:pt x="0" y="1458"/>
                  </a:cubicBezTo>
                  <a:lnTo>
                    <a:pt x="0" y="2685"/>
                  </a:lnTo>
                  <a:cubicBezTo>
                    <a:pt x="0" y="2801"/>
                    <a:pt x="101" y="2916"/>
                    <a:pt x="231" y="2916"/>
                  </a:cubicBezTo>
                  <a:lnTo>
                    <a:pt x="7506" y="2916"/>
                  </a:lnTo>
                  <a:cubicBezTo>
                    <a:pt x="7636" y="2916"/>
                    <a:pt x="7737" y="2801"/>
                    <a:pt x="7737" y="2685"/>
                  </a:cubicBezTo>
                  <a:lnTo>
                    <a:pt x="7737" y="1458"/>
                  </a:lnTo>
                  <a:cubicBezTo>
                    <a:pt x="7737" y="1098"/>
                    <a:pt x="7521" y="765"/>
                    <a:pt x="7189" y="621"/>
                  </a:cubicBezTo>
                  <a:lnTo>
                    <a:pt x="5774" y="0"/>
                  </a:lnTo>
                  <a:cubicBezTo>
                    <a:pt x="5442" y="881"/>
                    <a:pt x="4655" y="1321"/>
                    <a:pt x="3869" y="1321"/>
                  </a:cubicBezTo>
                  <a:cubicBezTo>
                    <a:pt x="3082" y="1321"/>
                    <a:pt x="2295" y="881"/>
                    <a:pt x="1963" y="0"/>
                  </a:cubicBezTo>
                  <a:close/>
                </a:path>
              </a:pathLst>
            </a:custGeom>
            <a:solidFill>
              <a:srgbClr val="D3DC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19" name="Google Shape;17919;p87"/>
            <p:cNvSpPr/>
            <p:nvPr/>
          </p:nvSpPr>
          <p:spPr>
            <a:xfrm>
              <a:off x="1959985" y="3556230"/>
              <a:ext cx="59823" cy="23961"/>
            </a:xfrm>
            <a:custGeom>
              <a:avLst/>
              <a:gdLst/>
              <a:ahLst/>
              <a:cxnLst/>
              <a:rect l="l" t="t" r="r" b="b"/>
              <a:pathLst>
                <a:path w="2282" h="914" extrusionOk="0">
                  <a:moveTo>
                    <a:pt x="0" y="1"/>
                  </a:moveTo>
                  <a:lnTo>
                    <a:pt x="0" y="665"/>
                  </a:lnTo>
                  <a:cubicBezTo>
                    <a:pt x="361" y="831"/>
                    <a:pt x="751" y="914"/>
                    <a:pt x="1141" y="914"/>
                  </a:cubicBezTo>
                  <a:cubicBezTo>
                    <a:pt x="1530" y="914"/>
                    <a:pt x="1920" y="831"/>
                    <a:pt x="2281" y="665"/>
                  </a:cubicBezTo>
                  <a:lnTo>
                    <a:pt x="2281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20" name="Google Shape;17920;p87"/>
            <p:cNvSpPr/>
            <p:nvPr/>
          </p:nvSpPr>
          <p:spPr>
            <a:xfrm>
              <a:off x="1929707" y="3456062"/>
              <a:ext cx="119619" cy="112069"/>
            </a:xfrm>
            <a:custGeom>
              <a:avLst/>
              <a:gdLst/>
              <a:ahLst/>
              <a:cxnLst/>
              <a:rect l="l" t="t" r="r" b="b"/>
              <a:pathLst>
                <a:path w="4563" h="4275" extrusionOk="0">
                  <a:moveTo>
                    <a:pt x="1655" y="1"/>
                  </a:moveTo>
                  <a:cubicBezTo>
                    <a:pt x="1489" y="1"/>
                    <a:pt x="1344" y="98"/>
                    <a:pt x="1271" y="256"/>
                  </a:cubicBezTo>
                  <a:cubicBezTo>
                    <a:pt x="1025" y="733"/>
                    <a:pt x="665" y="1137"/>
                    <a:pt x="203" y="1426"/>
                  </a:cubicBezTo>
                  <a:cubicBezTo>
                    <a:pt x="87" y="1512"/>
                    <a:pt x="15" y="1642"/>
                    <a:pt x="15" y="1786"/>
                  </a:cubicBezTo>
                  <a:lnTo>
                    <a:pt x="15" y="1916"/>
                  </a:lnTo>
                  <a:cubicBezTo>
                    <a:pt x="0" y="3143"/>
                    <a:pt x="924" y="4168"/>
                    <a:pt x="2137" y="4269"/>
                  </a:cubicBezTo>
                  <a:cubicBezTo>
                    <a:pt x="2188" y="4273"/>
                    <a:pt x="2239" y="4274"/>
                    <a:pt x="2290" y="4274"/>
                  </a:cubicBezTo>
                  <a:cubicBezTo>
                    <a:pt x="3536" y="4274"/>
                    <a:pt x="4562" y="3265"/>
                    <a:pt x="4562" y="2003"/>
                  </a:cubicBezTo>
                  <a:lnTo>
                    <a:pt x="4562" y="1599"/>
                  </a:lnTo>
                  <a:cubicBezTo>
                    <a:pt x="4562" y="1411"/>
                    <a:pt x="4490" y="1223"/>
                    <a:pt x="4346" y="1093"/>
                  </a:cubicBezTo>
                  <a:cubicBezTo>
                    <a:pt x="3985" y="776"/>
                    <a:pt x="3162" y="213"/>
                    <a:pt x="1747" y="11"/>
                  </a:cubicBezTo>
                  <a:cubicBezTo>
                    <a:pt x="1716" y="4"/>
                    <a:pt x="1685" y="1"/>
                    <a:pt x="1655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21" name="Google Shape;17921;p87"/>
            <p:cNvSpPr/>
            <p:nvPr/>
          </p:nvSpPr>
          <p:spPr>
            <a:xfrm>
              <a:off x="1929707" y="3456062"/>
              <a:ext cx="116971" cy="111938"/>
            </a:xfrm>
            <a:custGeom>
              <a:avLst/>
              <a:gdLst/>
              <a:ahLst/>
              <a:cxnLst/>
              <a:rect l="l" t="t" r="r" b="b"/>
              <a:pathLst>
                <a:path w="4462" h="4270" extrusionOk="0">
                  <a:moveTo>
                    <a:pt x="1655" y="1"/>
                  </a:moveTo>
                  <a:cubicBezTo>
                    <a:pt x="1489" y="1"/>
                    <a:pt x="1344" y="98"/>
                    <a:pt x="1271" y="256"/>
                  </a:cubicBezTo>
                  <a:cubicBezTo>
                    <a:pt x="1227" y="328"/>
                    <a:pt x="1184" y="415"/>
                    <a:pt x="1126" y="487"/>
                  </a:cubicBezTo>
                  <a:cubicBezTo>
                    <a:pt x="895" y="863"/>
                    <a:pt x="578" y="1180"/>
                    <a:pt x="217" y="1426"/>
                  </a:cubicBezTo>
                  <a:cubicBezTo>
                    <a:pt x="87" y="1512"/>
                    <a:pt x="15" y="1656"/>
                    <a:pt x="15" y="1801"/>
                  </a:cubicBezTo>
                  <a:lnTo>
                    <a:pt x="15" y="1931"/>
                  </a:lnTo>
                  <a:cubicBezTo>
                    <a:pt x="0" y="3100"/>
                    <a:pt x="852" y="4096"/>
                    <a:pt x="2021" y="4269"/>
                  </a:cubicBezTo>
                  <a:cubicBezTo>
                    <a:pt x="1603" y="3836"/>
                    <a:pt x="1386" y="3273"/>
                    <a:pt x="1386" y="2696"/>
                  </a:cubicBezTo>
                  <a:lnTo>
                    <a:pt x="1386" y="1267"/>
                  </a:lnTo>
                  <a:cubicBezTo>
                    <a:pt x="1386" y="1021"/>
                    <a:pt x="1560" y="834"/>
                    <a:pt x="1790" y="805"/>
                  </a:cubicBezTo>
                  <a:cubicBezTo>
                    <a:pt x="1953" y="789"/>
                    <a:pt x="2115" y="782"/>
                    <a:pt x="2278" y="782"/>
                  </a:cubicBezTo>
                  <a:cubicBezTo>
                    <a:pt x="3027" y="782"/>
                    <a:pt x="3773" y="944"/>
                    <a:pt x="4461" y="1252"/>
                  </a:cubicBezTo>
                  <a:cubicBezTo>
                    <a:pt x="4432" y="1195"/>
                    <a:pt x="4389" y="1137"/>
                    <a:pt x="4346" y="1093"/>
                  </a:cubicBezTo>
                  <a:cubicBezTo>
                    <a:pt x="3985" y="776"/>
                    <a:pt x="3147" y="213"/>
                    <a:pt x="1747" y="11"/>
                  </a:cubicBezTo>
                  <a:cubicBezTo>
                    <a:pt x="1716" y="4"/>
                    <a:pt x="1685" y="1"/>
                    <a:pt x="1655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22" name="Google Shape;17922;p87"/>
            <p:cNvSpPr/>
            <p:nvPr/>
          </p:nvSpPr>
          <p:spPr>
            <a:xfrm>
              <a:off x="1888471" y="3619067"/>
              <a:ext cx="41629" cy="56782"/>
            </a:xfrm>
            <a:custGeom>
              <a:avLst/>
              <a:gdLst/>
              <a:ahLst/>
              <a:cxnLst/>
              <a:rect l="l" t="t" r="r" b="b"/>
              <a:pathLst>
                <a:path w="1588" h="2166" extrusionOk="0">
                  <a:moveTo>
                    <a:pt x="346" y="0"/>
                  </a:moveTo>
                  <a:cubicBezTo>
                    <a:pt x="130" y="173"/>
                    <a:pt x="0" y="433"/>
                    <a:pt x="0" y="707"/>
                  </a:cubicBezTo>
                  <a:lnTo>
                    <a:pt x="0" y="1934"/>
                  </a:lnTo>
                  <a:cubicBezTo>
                    <a:pt x="0" y="2064"/>
                    <a:pt x="101" y="2165"/>
                    <a:pt x="231" y="2165"/>
                  </a:cubicBezTo>
                  <a:lnTo>
                    <a:pt x="1588" y="2165"/>
                  </a:lnTo>
                  <a:lnTo>
                    <a:pt x="1588" y="1530"/>
                  </a:lnTo>
                  <a:cubicBezTo>
                    <a:pt x="1588" y="1357"/>
                    <a:pt x="1516" y="1184"/>
                    <a:pt x="1386" y="1054"/>
                  </a:cubicBezTo>
                  <a:lnTo>
                    <a:pt x="346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23" name="Google Shape;17923;p87"/>
            <p:cNvSpPr/>
            <p:nvPr/>
          </p:nvSpPr>
          <p:spPr>
            <a:xfrm>
              <a:off x="2049667" y="3619067"/>
              <a:ext cx="41656" cy="56782"/>
            </a:xfrm>
            <a:custGeom>
              <a:avLst/>
              <a:gdLst/>
              <a:ahLst/>
              <a:cxnLst/>
              <a:rect l="l" t="t" r="r" b="b"/>
              <a:pathLst>
                <a:path w="1589" h="2166" extrusionOk="0">
                  <a:moveTo>
                    <a:pt x="1242" y="0"/>
                  </a:moveTo>
                  <a:lnTo>
                    <a:pt x="203" y="1054"/>
                  </a:lnTo>
                  <a:cubicBezTo>
                    <a:pt x="73" y="1184"/>
                    <a:pt x="1" y="1357"/>
                    <a:pt x="1" y="1530"/>
                  </a:cubicBezTo>
                  <a:lnTo>
                    <a:pt x="1" y="2165"/>
                  </a:lnTo>
                  <a:lnTo>
                    <a:pt x="1357" y="2165"/>
                  </a:lnTo>
                  <a:cubicBezTo>
                    <a:pt x="1487" y="2165"/>
                    <a:pt x="1588" y="2064"/>
                    <a:pt x="1588" y="1934"/>
                  </a:cubicBezTo>
                  <a:lnTo>
                    <a:pt x="1588" y="707"/>
                  </a:lnTo>
                  <a:cubicBezTo>
                    <a:pt x="1588" y="433"/>
                    <a:pt x="1459" y="173"/>
                    <a:pt x="1242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924" name="Google Shape;17924;p87"/>
          <p:cNvGrpSpPr/>
          <p:nvPr/>
        </p:nvGrpSpPr>
        <p:grpSpPr>
          <a:xfrm>
            <a:off x="2273307" y="3378754"/>
            <a:ext cx="375818" cy="313374"/>
            <a:chOff x="2273307" y="3378754"/>
            <a:chExt cx="375818" cy="313374"/>
          </a:xfrm>
        </p:grpSpPr>
        <p:sp>
          <p:nvSpPr>
            <p:cNvPr id="17925" name="Google Shape;17925;p87"/>
            <p:cNvSpPr/>
            <p:nvPr/>
          </p:nvSpPr>
          <p:spPr>
            <a:xfrm>
              <a:off x="2448528" y="3429087"/>
              <a:ext cx="25009" cy="25009"/>
            </a:xfrm>
            <a:custGeom>
              <a:avLst/>
              <a:gdLst/>
              <a:ahLst/>
              <a:cxnLst/>
              <a:rect l="l" t="t" r="r" b="b"/>
              <a:pathLst>
                <a:path w="954" h="954" extrusionOk="0">
                  <a:moveTo>
                    <a:pt x="0" y="1"/>
                  </a:moveTo>
                  <a:lnTo>
                    <a:pt x="0" y="953"/>
                  </a:lnTo>
                  <a:lnTo>
                    <a:pt x="953" y="953"/>
                  </a:lnTo>
                  <a:lnTo>
                    <a:pt x="953" y="1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26" name="Google Shape;17926;p87"/>
            <p:cNvSpPr/>
            <p:nvPr/>
          </p:nvSpPr>
          <p:spPr>
            <a:xfrm>
              <a:off x="2447401" y="3429087"/>
              <a:ext cx="27631" cy="18849"/>
            </a:xfrm>
            <a:custGeom>
              <a:avLst/>
              <a:gdLst/>
              <a:ahLst/>
              <a:cxnLst/>
              <a:rect l="l" t="t" r="r" b="b"/>
              <a:pathLst>
                <a:path w="1054" h="719" extrusionOk="0">
                  <a:moveTo>
                    <a:pt x="43" y="1"/>
                  </a:moveTo>
                  <a:lnTo>
                    <a:pt x="43" y="477"/>
                  </a:lnTo>
                  <a:cubicBezTo>
                    <a:pt x="43" y="520"/>
                    <a:pt x="29" y="578"/>
                    <a:pt x="0" y="621"/>
                  </a:cubicBezTo>
                  <a:cubicBezTo>
                    <a:pt x="166" y="686"/>
                    <a:pt x="343" y="719"/>
                    <a:pt x="522" y="719"/>
                  </a:cubicBezTo>
                  <a:cubicBezTo>
                    <a:pt x="700" y="719"/>
                    <a:pt x="881" y="686"/>
                    <a:pt x="1054" y="621"/>
                  </a:cubicBezTo>
                  <a:cubicBezTo>
                    <a:pt x="1025" y="578"/>
                    <a:pt x="996" y="520"/>
                    <a:pt x="996" y="477"/>
                  </a:cubicBezTo>
                  <a:lnTo>
                    <a:pt x="996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27" name="Google Shape;17927;p87"/>
            <p:cNvSpPr/>
            <p:nvPr/>
          </p:nvSpPr>
          <p:spPr>
            <a:xfrm>
              <a:off x="2423545" y="3448774"/>
              <a:ext cx="74949" cy="93116"/>
            </a:xfrm>
            <a:custGeom>
              <a:avLst/>
              <a:gdLst/>
              <a:ahLst/>
              <a:cxnLst/>
              <a:rect l="l" t="t" r="r" b="b"/>
              <a:pathLst>
                <a:path w="2859" h="3552" extrusionOk="0">
                  <a:moveTo>
                    <a:pt x="708" y="0"/>
                  </a:moveTo>
                  <a:lnTo>
                    <a:pt x="275" y="217"/>
                  </a:lnTo>
                  <a:cubicBezTo>
                    <a:pt x="102" y="303"/>
                    <a:pt x="1" y="462"/>
                    <a:pt x="1" y="650"/>
                  </a:cubicBezTo>
                  <a:lnTo>
                    <a:pt x="1" y="2036"/>
                  </a:lnTo>
                  <a:cubicBezTo>
                    <a:pt x="1" y="2555"/>
                    <a:pt x="160" y="3060"/>
                    <a:pt x="448" y="3493"/>
                  </a:cubicBezTo>
                  <a:lnTo>
                    <a:pt x="477" y="3551"/>
                  </a:lnTo>
                  <a:lnTo>
                    <a:pt x="2383" y="3551"/>
                  </a:lnTo>
                  <a:lnTo>
                    <a:pt x="2426" y="3493"/>
                  </a:lnTo>
                  <a:cubicBezTo>
                    <a:pt x="2700" y="3060"/>
                    <a:pt x="2859" y="2555"/>
                    <a:pt x="2859" y="2036"/>
                  </a:cubicBezTo>
                  <a:lnTo>
                    <a:pt x="2859" y="650"/>
                  </a:lnTo>
                  <a:cubicBezTo>
                    <a:pt x="2859" y="462"/>
                    <a:pt x="2758" y="303"/>
                    <a:pt x="2599" y="217"/>
                  </a:cubicBezTo>
                  <a:lnTo>
                    <a:pt x="2166" y="0"/>
                  </a:lnTo>
                  <a:cubicBezTo>
                    <a:pt x="2013" y="191"/>
                    <a:pt x="1557" y="202"/>
                    <a:pt x="1452" y="202"/>
                  </a:cubicBezTo>
                  <a:cubicBezTo>
                    <a:pt x="1438" y="202"/>
                    <a:pt x="1430" y="202"/>
                    <a:pt x="1430" y="202"/>
                  </a:cubicBezTo>
                  <a:cubicBezTo>
                    <a:pt x="1430" y="202"/>
                    <a:pt x="1422" y="202"/>
                    <a:pt x="1409" y="202"/>
                  </a:cubicBezTo>
                  <a:cubicBezTo>
                    <a:pt x="1306" y="202"/>
                    <a:pt x="861" y="191"/>
                    <a:pt x="708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28" name="Google Shape;17928;p87"/>
            <p:cNvSpPr/>
            <p:nvPr/>
          </p:nvSpPr>
          <p:spPr>
            <a:xfrm>
              <a:off x="2436050" y="3541864"/>
              <a:ext cx="50359" cy="106354"/>
            </a:xfrm>
            <a:custGeom>
              <a:avLst/>
              <a:gdLst/>
              <a:ahLst/>
              <a:cxnLst/>
              <a:rect l="l" t="t" r="r" b="b"/>
              <a:pathLst>
                <a:path w="1921" h="4057" extrusionOk="0">
                  <a:moveTo>
                    <a:pt x="0" y="0"/>
                  </a:moveTo>
                  <a:lnTo>
                    <a:pt x="0" y="4057"/>
                  </a:lnTo>
                  <a:lnTo>
                    <a:pt x="1920" y="4057"/>
                  </a:lnTo>
                  <a:lnTo>
                    <a:pt x="1920" y="0"/>
                  </a:ln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29" name="Google Shape;17929;p87"/>
            <p:cNvSpPr/>
            <p:nvPr/>
          </p:nvSpPr>
          <p:spPr>
            <a:xfrm>
              <a:off x="2423545" y="3458972"/>
              <a:ext cx="12531" cy="82918"/>
            </a:xfrm>
            <a:custGeom>
              <a:avLst/>
              <a:gdLst/>
              <a:ahLst/>
              <a:cxnLst/>
              <a:rect l="l" t="t" r="r" b="b"/>
              <a:pathLst>
                <a:path w="478" h="3163" extrusionOk="0">
                  <a:moveTo>
                    <a:pt x="73" y="1"/>
                  </a:moveTo>
                  <a:cubicBezTo>
                    <a:pt x="30" y="73"/>
                    <a:pt x="1" y="174"/>
                    <a:pt x="1" y="261"/>
                  </a:cubicBezTo>
                  <a:lnTo>
                    <a:pt x="1" y="1647"/>
                  </a:lnTo>
                  <a:cubicBezTo>
                    <a:pt x="1" y="2166"/>
                    <a:pt x="160" y="2671"/>
                    <a:pt x="448" y="3104"/>
                  </a:cubicBezTo>
                  <a:lnTo>
                    <a:pt x="477" y="3162"/>
                  </a:lnTo>
                  <a:lnTo>
                    <a:pt x="477" y="549"/>
                  </a:lnTo>
                  <a:cubicBezTo>
                    <a:pt x="477" y="391"/>
                    <a:pt x="405" y="261"/>
                    <a:pt x="289" y="160"/>
                  </a:cubicBezTo>
                  <a:lnTo>
                    <a:pt x="73" y="1"/>
                  </a:ln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30" name="Google Shape;17930;p87"/>
            <p:cNvSpPr/>
            <p:nvPr/>
          </p:nvSpPr>
          <p:spPr>
            <a:xfrm>
              <a:off x="2485989" y="3458972"/>
              <a:ext cx="12505" cy="82918"/>
            </a:xfrm>
            <a:custGeom>
              <a:avLst/>
              <a:gdLst/>
              <a:ahLst/>
              <a:cxnLst/>
              <a:rect l="l" t="t" r="r" b="b"/>
              <a:pathLst>
                <a:path w="477" h="3163" extrusionOk="0">
                  <a:moveTo>
                    <a:pt x="405" y="1"/>
                  </a:moveTo>
                  <a:lnTo>
                    <a:pt x="188" y="160"/>
                  </a:lnTo>
                  <a:cubicBezTo>
                    <a:pt x="73" y="261"/>
                    <a:pt x="1" y="391"/>
                    <a:pt x="1" y="549"/>
                  </a:cubicBezTo>
                  <a:lnTo>
                    <a:pt x="1" y="3162"/>
                  </a:lnTo>
                  <a:lnTo>
                    <a:pt x="44" y="3104"/>
                  </a:lnTo>
                  <a:cubicBezTo>
                    <a:pt x="318" y="2671"/>
                    <a:pt x="477" y="2166"/>
                    <a:pt x="477" y="1647"/>
                  </a:cubicBezTo>
                  <a:lnTo>
                    <a:pt x="477" y="261"/>
                  </a:lnTo>
                  <a:cubicBezTo>
                    <a:pt x="477" y="174"/>
                    <a:pt x="448" y="73"/>
                    <a:pt x="405" y="1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31" name="Google Shape;17931;p87"/>
            <p:cNvSpPr/>
            <p:nvPr/>
          </p:nvSpPr>
          <p:spPr>
            <a:xfrm>
              <a:off x="2442105" y="3441670"/>
              <a:ext cx="38248" cy="100220"/>
            </a:xfrm>
            <a:custGeom>
              <a:avLst/>
              <a:gdLst/>
              <a:ahLst/>
              <a:cxnLst/>
              <a:rect l="l" t="t" r="r" b="b"/>
              <a:pathLst>
                <a:path w="1459" h="3823" extrusionOk="0">
                  <a:moveTo>
                    <a:pt x="231" y="0"/>
                  </a:moveTo>
                  <a:cubicBezTo>
                    <a:pt x="220" y="0"/>
                    <a:pt x="209" y="4"/>
                    <a:pt x="202" y="11"/>
                  </a:cubicBezTo>
                  <a:lnTo>
                    <a:pt x="0" y="271"/>
                  </a:lnTo>
                  <a:lnTo>
                    <a:pt x="318" y="675"/>
                  </a:lnTo>
                  <a:cubicBezTo>
                    <a:pt x="334" y="700"/>
                    <a:pt x="366" y="716"/>
                    <a:pt x="398" y="716"/>
                  </a:cubicBezTo>
                  <a:cubicBezTo>
                    <a:pt x="421" y="716"/>
                    <a:pt x="444" y="708"/>
                    <a:pt x="462" y="690"/>
                  </a:cubicBezTo>
                  <a:lnTo>
                    <a:pt x="606" y="574"/>
                  </a:lnTo>
                  <a:lnTo>
                    <a:pt x="606" y="3822"/>
                  </a:lnTo>
                  <a:lnTo>
                    <a:pt x="852" y="3822"/>
                  </a:lnTo>
                  <a:lnTo>
                    <a:pt x="852" y="574"/>
                  </a:lnTo>
                  <a:lnTo>
                    <a:pt x="982" y="690"/>
                  </a:lnTo>
                  <a:cubicBezTo>
                    <a:pt x="1000" y="708"/>
                    <a:pt x="1023" y="716"/>
                    <a:pt x="1047" y="716"/>
                  </a:cubicBezTo>
                  <a:cubicBezTo>
                    <a:pt x="1080" y="716"/>
                    <a:pt x="1115" y="700"/>
                    <a:pt x="1140" y="675"/>
                  </a:cubicBezTo>
                  <a:lnTo>
                    <a:pt x="1458" y="271"/>
                  </a:lnTo>
                  <a:lnTo>
                    <a:pt x="1256" y="11"/>
                  </a:lnTo>
                  <a:cubicBezTo>
                    <a:pt x="1249" y="4"/>
                    <a:pt x="1238" y="0"/>
                    <a:pt x="1227" y="0"/>
                  </a:cubicBezTo>
                  <a:cubicBezTo>
                    <a:pt x="1216" y="0"/>
                    <a:pt x="1205" y="4"/>
                    <a:pt x="1198" y="11"/>
                  </a:cubicBezTo>
                  <a:lnTo>
                    <a:pt x="722" y="473"/>
                  </a:lnTo>
                  <a:lnTo>
                    <a:pt x="260" y="11"/>
                  </a:lnTo>
                  <a:cubicBezTo>
                    <a:pt x="253" y="4"/>
                    <a:pt x="242" y="0"/>
                    <a:pt x="231" y="0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32" name="Google Shape;17932;p87"/>
            <p:cNvSpPr/>
            <p:nvPr/>
          </p:nvSpPr>
          <p:spPr>
            <a:xfrm>
              <a:off x="2457992" y="3554342"/>
              <a:ext cx="6449" cy="93876"/>
            </a:xfrm>
            <a:custGeom>
              <a:avLst/>
              <a:gdLst/>
              <a:ahLst/>
              <a:cxnLst/>
              <a:rect l="l" t="t" r="r" b="b"/>
              <a:pathLst>
                <a:path w="246" h="3581" extrusionOk="0">
                  <a:moveTo>
                    <a:pt x="116" y="1"/>
                  </a:moveTo>
                  <a:cubicBezTo>
                    <a:pt x="58" y="1"/>
                    <a:pt x="0" y="58"/>
                    <a:pt x="0" y="116"/>
                  </a:cubicBezTo>
                  <a:lnTo>
                    <a:pt x="0" y="3581"/>
                  </a:lnTo>
                  <a:lnTo>
                    <a:pt x="246" y="3581"/>
                  </a:lnTo>
                  <a:lnTo>
                    <a:pt x="246" y="131"/>
                  </a:lnTo>
                  <a:cubicBezTo>
                    <a:pt x="246" y="58"/>
                    <a:pt x="188" y="1"/>
                    <a:pt x="116" y="1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33" name="Google Shape;17933;p87"/>
            <p:cNvSpPr/>
            <p:nvPr/>
          </p:nvSpPr>
          <p:spPr>
            <a:xfrm>
              <a:off x="2436050" y="3378754"/>
              <a:ext cx="50359" cy="56782"/>
            </a:xfrm>
            <a:custGeom>
              <a:avLst/>
              <a:gdLst/>
              <a:ahLst/>
              <a:cxnLst/>
              <a:rect l="l" t="t" r="r" b="b"/>
              <a:pathLst>
                <a:path w="1921" h="2166" extrusionOk="0">
                  <a:moveTo>
                    <a:pt x="722" y="1"/>
                  </a:moveTo>
                  <a:cubicBezTo>
                    <a:pt x="332" y="1"/>
                    <a:pt x="0" y="333"/>
                    <a:pt x="0" y="722"/>
                  </a:cubicBezTo>
                  <a:lnTo>
                    <a:pt x="0" y="1199"/>
                  </a:lnTo>
                  <a:cubicBezTo>
                    <a:pt x="0" y="1733"/>
                    <a:pt x="433" y="2166"/>
                    <a:pt x="953" y="2166"/>
                  </a:cubicBezTo>
                  <a:cubicBezTo>
                    <a:pt x="1487" y="2166"/>
                    <a:pt x="1920" y="1733"/>
                    <a:pt x="1920" y="1199"/>
                  </a:cubicBezTo>
                  <a:lnTo>
                    <a:pt x="1920" y="722"/>
                  </a:lnTo>
                  <a:cubicBezTo>
                    <a:pt x="1920" y="333"/>
                    <a:pt x="1602" y="1"/>
                    <a:pt x="1198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34" name="Google Shape;17934;p87"/>
            <p:cNvSpPr/>
            <p:nvPr/>
          </p:nvSpPr>
          <p:spPr>
            <a:xfrm>
              <a:off x="2436050" y="3379147"/>
              <a:ext cx="34447" cy="56441"/>
            </a:xfrm>
            <a:custGeom>
              <a:avLst/>
              <a:gdLst/>
              <a:ahLst/>
              <a:cxnLst/>
              <a:rect l="l" t="t" r="r" b="b"/>
              <a:pathLst>
                <a:path w="1314" h="2153" extrusionOk="0">
                  <a:moveTo>
                    <a:pt x="722" y="0"/>
                  </a:moveTo>
                  <a:cubicBezTo>
                    <a:pt x="318" y="0"/>
                    <a:pt x="0" y="318"/>
                    <a:pt x="0" y="722"/>
                  </a:cubicBezTo>
                  <a:lnTo>
                    <a:pt x="0" y="1198"/>
                  </a:lnTo>
                  <a:cubicBezTo>
                    <a:pt x="0" y="1746"/>
                    <a:pt x="442" y="2152"/>
                    <a:pt x="946" y="2152"/>
                  </a:cubicBezTo>
                  <a:cubicBezTo>
                    <a:pt x="1067" y="2152"/>
                    <a:pt x="1191" y="2129"/>
                    <a:pt x="1314" y="2079"/>
                  </a:cubicBezTo>
                  <a:cubicBezTo>
                    <a:pt x="953" y="1934"/>
                    <a:pt x="722" y="1573"/>
                    <a:pt x="722" y="1184"/>
                  </a:cubicBezTo>
                  <a:lnTo>
                    <a:pt x="722" y="707"/>
                  </a:lnTo>
                  <a:cubicBezTo>
                    <a:pt x="722" y="361"/>
                    <a:pt x="967" y="72"/>
                    <a:pt x="1314" y="0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35" name="Google Shape;17935;p87"/>
            <p:cNvSpPr/>
            <p:nvPr/>
          </p:nvSpPr>
          <p:spPr>
            <a:xfrm>
              <a:off x="2435656" y="3378754"/>
              <a:ext cx="50359" cy="25429"/>
            </a:xfrm>
            <a:custGeom>
              <a:avLst/>
              <a:gdLst/>
              <a:ahLst/>
              <a:cxnLst/>
              <a:rect l="l" t="t" r="r" b="b"/>
              <a:pathLst>
                <a:path w="1921" h="970" extrusionOk="0">
                  <a:moveTo>
                    <a:pt x="722" y="1"/>
                  </a:moveTo>
                  <a:cubicBezTo>
                    <a:pt x="318" y="1"/>
                    <a:pt x="1" y="333"/>
                    <a:pt x="1" y="722"/>
                  </a:cubicBezTo>
                  <a:lnTo>
                    <a:pt x="15" y="722"/>
                  </a:lnTo>
                  <a:cubicBezTo>
                    <a:pt x="591" y="883"/>
                    <a:pt x="1180" y="969"/>
                    <a:pt x="1781" y="969"/>
                  </a:cubicBezTo>
                  <a:cubicBezTo>
                    <a:pt x="1827" y="969"/>
                    <a:pt x="1874" y="969"/>
                    <a:pt x="1921" y="968"/>
                  </a:cubicBezTo>
                  <a:lnTo>
                    <a:pt x="1921" y="722"/>
                  </a:lnTo>
                  <a:cubicBezTo>
                    <a:pt x="1921" y="333"/>
                    <a:pt x="1603" y="1"/>
                    <a:pt x="1199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36" name="Google Shape;17936;p87"/>
            <p:cNvSpPr/>
            <p:nvPr/>
          </p:nvSpPr>
          <p:spPr>
            <a:xfrm>
              <a:off x="2436050" y="3379147"/>
              <a:ext cx="34447" cy="22728"/>
            </a:xfrm>
            <a:custGeom>
              <a:avLst/>
              <a:gdLst/>
              <a:ahLst/>
              <a:cxnLst/>
              <a:rect l="l" t="t" r="r" b="b"/>
              <a:pathLst>
                <a:path w="1314" h="867" extrusionOk="0">
                  <a:moveTo>
                    <a:pt x="722" y="0"/>
                  </a:moveTo>
                  <a:cubicBezTo>
                    <a:pt x="318" y="0"/>
                    <a:pt x="0" y="318"/>
                    <a:pt x="0" y="722"/>
                  </a:cubicBezTo>
                  <a:cubicBezTo>
                    <a:pt x="231" y="780"/>
                    <a:pt x="476" y="837"/>
                    <a:pt x="722" y="866"/>
                  </a:cubicBezTo>
                  <a:lnTo>
                    <a:pt x="722" y="722"/>
                  </a:lnTo>
                  <a:lnTo>
                    <a:pt x="722" y="707"/>
                  </a:lnTo>
                  <a:cubicBezTo>
                    <a:pt x="722" y="361"/>
                    <a:pt x="967" y="72"/>
                    <a:pt x="1314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37" name="Google Shape;17937;p87"/>
            <p:cNvSpPr/>
            <p:nvPr/>
          </p:nvSpPr>
          <p:spPr>
            <a:xfrm>
              <a:off x="2548800" y="3429087"/>
              <a:ext cx="25009" cy="25009"/>
            </a:xfrm>
            <a:custGeom>
              <a:avLst/>
              <a:gdLst/>
              <a:ahLst/>
              <a:cxnLst/>
              <a:rect l="l" t="t" r="r" b="b"/>
              <a:pathLst>
                <a:path w="954" h="954" extrusionOk="0">
                  <a:moveTo>
                    <a:pt x="1" y="1"/>
                  </a:moveTo>
                  <a:lnTo>
                    <a:pt x="1" y="953"/>
                  </a:lnTo>
                  <a:lnTo>
                    <a:pt x="954" y="953"/>
                  </a:lnTo>
                  <a:lnTo>
                    <a:pt x="954" y="1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38" name="Google Shape;17938;p87"/>
            <p:cNvSpPr/>
            <p:nvPr/>
          </p:nvSpPr>
          <p:spPr>
            <a:xfrm>
              <a:off x="2547673" y="3429087"/>
              <a:ext cx="27264" cy="18849"/>
            </a:xfrm>
            <a:custGeom>
              <a:avLst/>
              <a:gdLst/>
              <a:ahLst/>
              <a:cxnLst/>
              <a:rect l="l" t="t" r="r" b="b"/>
              <a:pathLst>
                <a:path w="1040" h="719" extrusionOk="0">
                  <a:moveTo>
                    <a:pt x="44" y="1"/>
                  </a:moveTo>
                  <a:lnTo>
                    <a:pt x="44" y="477"/>
                  </a:lnTo>
                  <a:cubicBezTo>
                    <a:pt x="44" y="520"/>
                    <a:pt x="29" y="578"/>
                    <a:pt x="1" y="621"/>
                  </a:cubicBezTo>
                  <a:cubicBezTo>
                    <a:pt x="167" y="686"/>
                    <a:pt x="343" y="719"/>
                    <a:pt x="520" y="719"/>
                  </a:cubicBezTo>
                  <a:cubicBezTo>
                    <a:pt x="697" y="719"/>
                    <a:pt x="874" y="686"/>
                    <a:pt x="1040" y="621"/>
                  </a:cubicBezTo>
                  <a:cubicBezTo>
                    <a:pt x="1011" y="578"/>
                    <a:pt x="997" y="520"/>
                    <a:pt x="997" y="477"/>
                  </a:cubicBezTo>
                  <a:lnTo>
                    <a:pt x="997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39" name="Google Shape;17939;p87"/>
            <p:cNvSpPr/>
            <p:nvPr/>
          </p:nvSpPr>
          <p:spPr>
            <a:xfrm>
              <a:off x="2523844" y="3448774"/>
              <a:ext cx="75316" cy="93116"/>
            </a:xfrm>
            <a:custGeom>
              <a:avLst/>
              <a:gdLst/>
              <a:ahLst/>
              <a:cxnLst/>
              <a:rect l="l" t="t" r="r" b="b"/>
              <a:pathLst>
                <a:path w="2873" h="3552" extrusionOk="0">
                  <a:moveTo>
                    <a:pt x="707" y="0"/>
                  </a:moveTo>
                  <a:lnTo>
                    <a:pt x="260" y="217"/>
                  </a:lnTo>
                  <a:cubicBezTo>
                    <a:pt x="101" y="303"/>
                    <a:pt x="0" y="462"/>
                    <a:pt x="0" y="650"/>
                  </a:cubicBezTo>
                  <a:lnTo>
                    <a:pt x="0" y="2036"/>
                  </a:lnTo>
                  <a:cubicBezTo>
                    <a:pt x="0" y="2555"/>
                    <a:pt x="159" y="3060"/>
                    <a:pt x="448" y="3493"/>
                  </a:cubicBezTo>
                  <a:lnTo>
                    <a:pt x="477" y="3551"/>
                  </a:lnTo>
                  <a:lnTo>
                    <a:pt x="2396" y="3551"/>
                  </a:lnTo>
                  <a:lnTo>
                    <a:pt x="2425" y="3493"/>
                  </a:lnTo>
                  <a:cubicBezTo>
                    <a:pt x="2714" y="3060"/>
                    <a:pt x="2873" y="2555"/>
                    <a:pt x="2873" y="2036"/>
                  </a:cubicBezTo>
                  <a:lnTo>
                    <a:pt x="2873" y="650"/>
                  </a:lnTo>
                  <a:cubicBezTo>
                    <a:pt x="2873" y="462"/>
                    <a:pt x="2757" y="303"/>
                    <a:pt x="2599" y="217"/>
                  </a:cubicBezTo>
                  <a:lnTo>
                    <a:pt x="2165" y="0"/>
                  </a:lnTo>
                  <a:cubicBezTo>
                    <a:pt x="2013" y="191"/>
                    <a:pt x="1556" y="202"/>
                    <a:pt x="1451" y="202"/>
                  </a:cubicBezTo>
                  <a:cubicBezTo>
                    <a:pt x="1437" y="202"/>
                    <a:pt x="1429" y="202"/>
                    <a:pt x="1429" y="202"/>
                  </a:cubicBezTo>
                  <a:cubicBezTo>
                    <a:pt x="1429" y="202"/>
                    <a:pt x="1422" y="202"/>
                    <a:pt x="1408" y="202"/>
                  </a:cubicBezTo>
                  <a:cubicBezTo>
                    <a:pt x="1305" y="202"/>
                    <a:pt x="860" y="191"/>
                    <a:pt x="707" y="0"/>
                  </a:cubicBezTo>
                  <a:close/>
                </a:path>
              </a:pathLst>
            </a:custGeom>
            <a:solidFill>
              <a:srgbClr val="AD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40" name="Google Shape;17940;p87"/>
            <p:cNvSpPr/>
            <p:nvPr/>
          </p:nvSpPr>
          <p:spPr>
            <a:xfrm>
              <a:off x="2536322" y="3541864"/>
              <a:ext cx="49992" cy="106354"/>
            </a:xfrm>
            <a:custGeom>
              <a:avLst/>
              <a:gdLst/>
              <a:ahLst/>
              <a:cxnLst/>
              <a:rect l="l" t="t" r="r" b="b"/>
              <a:pathLst>
                <a:path w="1907" h="4057" extrusionOk="0">
                  <a:moveTo>
                    <a:pt x="1" y="0"/>
                  </a:moveTo>
                  <a:lnTo>
                    <a:pt x="1" y="4057"/>
                  </a:lnTo>
                  <a:lnTo>
                    <a:pt x="1906" y="4057"/>
                  </a:lnTo>
                  <a:lnTo>
                    <a:pt x="1906" y="0"/>
                  </a:ln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41" name="Google Shape;17941;p87"/>
            <p:cNvSpPr/>
            <p:nvPr/>
          </p:nvSpPr>
          <p:spPr>
            <a:xfrm>
              <a:off x="2523844" y="3458972"/>
              <a:ext cx="12505" cy="82918"/>
            </a:xfrm>
            <a:custGeom>
              <a:avLst/>
              <a:gdLst/>
              <a:ahLst/>
              <a:cxnLst/>
              <a:rect l="l" t="t" r="r" b="b"/>
              <a:pathLst>
                <a:path w="477" h="3163" extrusionOk="0">
                  <a:moveTo>
                    <a:pt x="72" y="1"/>
                  </a:moveTo>
                  <a:cubicBezTo>
                    <a:pt x="15" y="73"/>
                    <a:pt x="0" y="174"/>
                    <a:pt x="0" y="261"/>
                  </a:cubicBezTo>
                  <a:lnTo>
                    <a:pt x="0" y="1647"/>
                  </a:lnTo>
                  <a:cubicBezTo>
                    <a:pt x="0" y="2166"/>
                    <a:pt x="145" y="2671"/>
                    <a:pt x="433" y="3104"/>
                  </a:cubicBezTo>
                  <a:lnTo>
                    <a:pt x="477" y="3162"/>
                  </a:lnTo>
                  <a:lnTo>
                    <a:pt x="477" y="549"/>
                  </a:lnTo>
                  <a:cubicBezTo>
                    <a:pt x="477" y="391"/>
                    <a:pt x="404" y="261"/>
                    <a:pt x="289" y="160"/>
                  </a:cubicBezTo>
                  <a:lnTo>
                    <a:pt x="72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42" name="Google Shape;17942;p87"/>
            <p:cNvSpPr/>
            <p:nvPr/>
          </p:nvSpPr>
          <p:spPr>
            <a:xfrm>
              <a:off x="2586288" y="3458972"/>
              <a:ext cx="12505" cy="82918"/>
            </a:xfrm>
            <a:custGeom>
              <a:avLst/>
              <a:gdLst/>
              <a:ahLst/>
              <a:cxnLst/>
              <a:rect l="l" t="t" r="r" b="b"/>
              <a:pathLst>
                <a:path w="477" h="3163" extrusionOk="0">
                  <a:moveTo>
                    <a:pt x="404" y="1"/>
                  </a:moveTo>
                  <a:lnTo>
                    <a:pt x="202" y="160"/>
                  </a:lnTo>
                  <a:cubicBezTo>
                    <a:pt x="72" y="261"/>
                    <a:pt x="0" y="391"/>
                    <a:pt x="0" y="549"/>
                  </a:cubicBezTo>
                  <a:lnTo>
                    <a:pt x="0" y="3162"/>
                  </a:lnTo>
                  <a:lnTo>
                    <a:pt x="43" y="3104"/>
                  </a:lnTo>
                  <a:cubicBezTo>
                    <a:pt x="332" y="2671"/>
                    <a:pt x="476" y="2166"/>
                    <a:pt x="476" y="1647"/>
                  </a:cubicBezTo>
                  <a:lnTo>
                    <a:pt x="476" y="261"/>
                  </a:lnTo>
                  <a:cubicBezTo>
                    <a:pt x="476" y="174"/>
                    <a:pt x="462" y="73"/>
                    <a:pt x="404" y="1"/>
                  </a:cubicBez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43" name="Google Shape;17943;p87"/>
            <p:cNvSpPr/>
            <p:nvPr/>
          </p:nvSpPr>
          <p:spPr>
            <a:xfrm>
              <a:off x="2542011" y="3441670"/>
              <a:ext cx="38615" cy="100220"/>
            </a:xfrm>
            <a:custGeom>
              <a:avLst/>
              <a:gdLst/>
              <a:ahLst/>
              <a:cxnLst/>
              <a:rect l="l" t="t" r="r" b="b"/>
              <a:pathLst>
                <a:path w="1473" h="3823" extrusionOk="0">
                  <a:moveTo>
                    <a:pt x="245" y="0"/>
                  </a:moveTo>
                  <a:cubicBezTo>
                    <a:pt x="235" y="0"/>
                    <a:pt x="224" y="4"/>
                    <a:pt x="217" y="11"/>
                  </a:cubicBezTo>
                  <a:lnTo>
                    <a:pt x="0" y="271"/>
                  </a:lnTo>
                  <a:lnTo>
                    <a:pt x="332" y="675"/>
                  </a:lnTo>
                  <a:cubicBezTo>
                    <a:pt x="349" y="700"/>
                    <a:pt x="380" y="716"/>
                    <a:pt x="412" y="716"/>
                  </a:cubicBezTo>
                  <a:cubicBezTo>
                    <a:pt x="435" y="716"/>
                    <a:pt x="458" y="708"/>
                    <a:pt x="476" y="690"/>
                  </a:cubicBezTo>
                  <a:lnTo>
                    <a:pt x="621" y="574"/>
                  </a:lnTo>
                  <a:lnTo>
                    <a:pt x="621" y="3822"/>
                  </a:lnTo>
                  <a:lnTo>
                    <a:pt x="852" y="3822"/>
                  </a:lnTo>
                  <a:lnTo>
                    <a:pt x="852" y="574"/>
                  </a:lnTo>
                  <a:lnTo>
                    <a:pt x="996" y="690"/>
                  </a:lnTo>
                  <a:cubicBezTo>
                    <a:pt x="1014" y="708"/>
                    <a:pt x="1037" y="716"/>
                    <a:pt x="1060" y="716"/>
                  </a:cubicBezTo>
                  <a:cubicBezTo>
                    <a:pt x="1092" y="716"/>
                    <a:pt x="1124" y="700"/>
                    <a:pt x="1140" y="675"/>
                  </a:cubicBezTo>
                  <a:lnTo>
                    <a:pt x="1472" y="271"/>
                  </a:lnTo>
                  <a:lnTo>
                    <a:pt x="1270" y="11"/>
                  </a:lnTo>
                  <a:cubicBezTo>
                    <a:pt x="1263" y="4"/>
                    <a:pt x="1252" y="0"/>
                    <a:pt x="1240" y="0"/>
                  </a:cubicBezTo>
                  <a:cubicBezTo>
                    <a:pt x="1227" y="0"/>
                    <a:pt x="1213" y="4"/>
                    <a:pt x="1198" y="11"/>
                  </a:cubicBezTo>
                  <a:lnTo>
                    <a:pt x="736" y="473"/>
                  </a:lnTo>
                  <a:lnTo>
                    <a:pt x="274" y="11"/>
                  </a:lnTo>
                  <a:cubicBezTo>
                    <a:pt x="267" y="4"/>
                    <a:pt x="256" y="0"/>
                    <a:pt x="245" y="0"/>
                  </a:cubicBez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44" name="Google Shape;17944;p87"/>
            <p:cNvSpPr/>
            <p:nvPr/>
          </p:nvSpPr>
          <p:spPr>
            <a:xfrm>
              <a:off x="2558264" y="3554342"/>
              <a:ext cx="6475" cy="93876"/>
            </a:xfrm>
            <a:custGeom>
              <a:avLst/>
              <a:gdLst/>
              <a:ahLst/>
              <a:cxnLst/>
              <a:rect l="l" t="t" r="r" b="b"/>
              <a:pathLst>
                <a:path w="247" h="3581" extrusionOk="0">
                  <a:moveTo>
                    <a:pt x="116" y="1"/>
                  </a:moveTo>
                  <a:cubicBezTo>
                    <a:pt x="59" y="1"/>
                    <a:pt x="1" y="58"/>
                    <a:pt x="1" y="116"/>
                  </a:cubicBezTo>
                  <a:lnTo>
                    <a:pt x="1" y="3581"/>
                  </a:lnTo>
                  <a:lnTo>
                    <a:pt x="232" y="3581"/>
                  </a:lnTo>
                  <a:lnTo>
                    <a:pt x="232" y="131"/>
                  </a:lnTo>
                  <a:cubicBezTo>
                    <a:pt x="246" y="58"/>
                    <a:pt x="188" y="1"/>
                    <a:pt x="116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45" name="Google Shape;17945;p87"/>
            <p:cNvSpPr/>
            <p:nvPr/>
          </p:nvSpPr>
          <p:spPr>
            <a:xfrm>
              <a:off x="2536322" y="3378754"/>
              <a:ext cx="50359" cy="56782"/>
            </a:xfrm>
            <a:custGeom>
              <a:avLst/>
              <a:gdLst/>
              <a:ahLst/>
              <a:cxnLst/>
              <a:rect l="l" t="t" r="r" b="b"/>
              <a:pathLst>
                <a:path w="1921" h="2166" extrusionOk="0">
                  <a:moveTo>
                    <a:pt x="722" y="1"/>
                  </a:moveTo>
                  <a:cubicBezTo>
                    <a:pt x="318" y="1"/>
                    <a:pt x="1" y="333"/>
                    <a:pt x="1" y="722"/>
                  </a:cubicBezTo>
                  <a:lnTo>
                    <a:pt x="1" y="1199"/>
                  </a:lnTo>
                  <a:cubicBezTo>
                    <a:pt x="1" y="1733"/>
                    <a:pt x="434" y="2166"/>
                    <a:pt x="953" y="2166"/>
                  </a:cubicBezTo>
                  <a:cubicBezTo>
                    <a:pt x="1487" y="2166"/>
                    <a:pt x="1920" y="1733"/>
                    <a:pt x="1920" y="1199"/>
                  </a:cubicBezTo>
                  <a:lnTo>
                    <a:pt x="1920" y="722"/>
                  </a:lnTo>
                  <a:cubicBezTo>
                    <a:pt x="1920" y="333"/>
                    <a:pt x="1603" y="1"/>
                    <a:pt x="1199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46" name="Google Shape;17946;p87"/>
            <p:cNvSpPr/>
            <p:nvPr/>
          </p:nvSpPr>
          <p:spPr>
            <a:xfrm>
              <a:off x="2536008" y="3379147"/>
              <a:ext cx="34787" cy="56441"/>
            </a:xfrm>
            <a:custGeom>
              <a:avLst/>
              <a:gdLst/>
              <a:ahLst/>
              <a:cxnLst/>
              <a:rect l="l" t="t" r="r" b="b"/>
              <a:pathLst>
                <a:path w="1327" h="2153" extrusionOk="0">
                  <a:moveTo>
                    <a:pt x="734" y="0"/>
                  </a:moveTo>
                  <a:cubicBezTo>
                    <a:pt x="330" y="0"/>
                    <a:pt x="13" y="318"/>
                    <a:pt x="13" y="722"/>
                  </a:cubicBezTo>
                  <a:lnTo>
                    <a:pt x="13" y="1198"/>
                  </a:lnTo>
                  <a:cubicBezTo>
                    <a:pt x="1" y="1746"/>
                    <a:pt x="450" y="2152"/>
                    <a:pt x="957" y="2152"/>
                  </a:cubicBezTo>
                  <a:cubicBezTo>
                    <a:pt x="1079" y="2152"/>
                    <a:pt x="1204" y="2129"/>
                    <a:pt x="1326" y="2079"/>
                  </a:cubicBezTo>
                  <a:cubicBezTo>
                    <a:pt x="965" y="1934"/>
                    <a:pt x="720" y="1573"/>
                    <a:pt x="734" y="1184"/>
                  </a:cubicBezTo>
                  <a:lnTo>
                    <a:pt x="734" y="707"/>
                  </a:lnTo>
                  <a:cubicBezTo>
                    <a:pt x="734" y="361"/>
                    <a:pt x="980" y="72"/>
                    <a:pt x="1326" y="0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47" name="Google Shape;17947;p87"/>
            <p:cNvSpPr/>
            <p:nvPr/>
          </p:nvSpPr>
          <p:spPr>
            <a:xfrm>
              <a:off x="2536322" y="3378754"/>
              <a:ext cx="49992" cy="25429"/>
            </a:xfrm>
            <a:custGeom>
              <a:avLst/>
              <a:gdLst/>
              <a:ahLst/>
              <a:cxnLst/>
              <a:rect l="l" t="t" r="r" b="b"/>
              <a:pathLst>
                <a:path w="1907" h="970" extrusionOk="0">
                  <a:moveTo>
                    <a:pt x="722" y="1"/>
                  </a:moveTo>
                  <a:cubicBezTo>
                    <a:pt x="318" y="1"/>
                    <a:pt x="1" y="333"/>
                    <a:pt x="1" y="722"/>
                  </a:cubicBezTo>
                  <a:cubicBezTo>
                    <a:pt x="577" y="883"/>
                    <a:pt x="1178" y="969"/>
                    <a:pt x="1769" y="969"/>
                  </a:cubicBezTo>
                  <a:cubicBezTo>
                    <a:pt x="1815" y="969"/>
                    <a:pt x="1860" y="969"/>
                    <a:pt x="1906" y="968"/>
                  </a:cubicBezTo>
                  <a:lnTo>
                    <a:pt x="1906" y="722"/>
                  </a:lnTo>
                  <a:cubicBezTo>
                    <a:pt x="1906" y="333"/>
                    <a:pt x="1588" y="1"/>
                    <a:pt x="1184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48" name="Google Shape;17948;p87"/>
            <p:cNvSpPr/>
            <p:nvPr/>
          </p:nvSpPr>
          <p:spPr>
            <a:xfrm>
              <a:off x="2536322" y="3379147"/>
              <a:ext cx="34473" cy="22728"/>
            </a:xfrm>
            <a:custGeom>
              <a:avLst/>
              <a:gdLst/>
              <a:ahLst/>
              <a:cxnLst/>
              <a:rect l="l" t="t" r="r" b="b"/>
              <a:pathLst>
                <a:path w="1315" h="867" extrusionOk="0">
                  <a:moveTo>
                    <a:pt x="722" y="0"/>
                  </a:moveTo>
                  <a:cubicBezTo>
                    <a:pt x="318" y="0"/>
                    <a:pt x="1" y="318"/>
                    <a:pt x="1" y="722"/>
                  </a:cubicBezTo>
                  <a:cubicBezTo>
                    <a:pt x="231" y="780"/>
                    <a:pt x="477" y="837"/>
                    <a:pt x="722" y="866"/>
                  </a:cubicBezTo>
                  <a:lnTo>
                    <a:pt x="722" y="707"/>
                  </a:lnTo>
                  <a:cubicBezTo>
                    <a:pt x="722" y="361"/>
                    <a:pt x="968" y="72"/>
                    <a:pt x="1314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49" name="Google Shape;17949;p87"/>
            <p:cNvSpPr/>
            <p:nvPr/>
          </p:nvSpPr>
          <p:spPr>
            <a:xfrm>
              <a:off x="2348623" y="3429087"/>
              <a:ext cx="25009" cy="25009"/>
            </a:xfrm>
            <a:custGeom>
              <a:avLst/>
              <a:gdLst/>
              <a:ahLst/>
              <a:cxnLst/>
              <a:rect l="l" t="t" r="r" b="b"/>
              <a:pathLst>
                <a:path w="954" h="954" extrusionOk="0">
                  <a:moveTo>
                    <a:pt x="1" y="1"/>
                  </a:moveTo>
                  <a:lnTo>
                    <a:pt x="1" y="953"/>
                  </a:lnTo>
                  <a:lnTo>
                    <a:pt x="953" y="953"/>
                  </a:lnTo>
                  <a:lnTo>
                    <a:pt x="953" y="1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50" name="Google Shape;17950;p87"/>
            <p:cNvSpPr/>
            <p:nvPr/>
          </p:nvSpPr>
          <p:spPr>
            <a:xfrm>
              <a:off x="2347102" y="3429087"/>
              <a:ext cx="27657" cy="18849"/>
            </a:xfrm>
            <a:custGeom>
              <a:avLst/>
              <a:gdLst/>
              <a:ahLst/>
              <a:cxnLst/>
              <a:rect l="l" t="t" r="r" b="b"/>
              <a:pathLst>
                <a:path w="1055" h="719" extrusionOk="0">
                  <a:moveTo>
                    <a:pt x="59" y="1"/>
                  </a:moveTo>
                  <a:lnTo>
                    <a:pt x="59" y="477"/>
                  </a:lnTo>
                  <a:cubicBezTo>
                    <a:pt x="44" y="520"/>
                    <a:pt x="30" y="578"/>
                    <a:pt x="1" y="621"/>
                  </a:cubicBezTo>
                  <a:cubicBezTo>
                    <a:pt x="174" y="686"/>
                    <a:pt x="354" y="719"/>
                    <a:pt x="533" y="719"/>
                  </a:cubicBezTo>
                  <a:cubicBezTo>
                    <a:pt x="712" y="719"/>
                    <a:pt x="889" y="686"/>
                    <a:pt x="1055" y="621"/>
                  </a:cubicBezTo>
                  <a:cubicBezTo>
                    <a:pt x="1026" y="578"/>
                    <a:pt x="1011" y="520"/>
                    <a:pt x="1011" y="477"/>
                  </a:cubicBezTo>
                  <a:lnTo>
                    <a:pt x="1011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51" name="Google Shape;17951;p87"/>
            <p:cNvSpPr/>
            <p:nvPr/>
          </p:nvSpPr>
          <p:spPr>
            <a:xfrm>
              <a:off x="2323273" y="3448774"/>
              <a:ext cx="75342" cy="93116"/>
            </a:xfrm>
            <a:custGeom>
              <a:avLst/>
              <a:gdLst/>
              <a:ahLst/>
              <a:cxnLst/>
              <a:rect l="l" t="t" r="r" b="b"/>
              <a:pathLst>
                <a:path w="2874" h="3552" extrusionOk="0">
                  <a:moveTo>
                    <a:pt x="708" y="0"/>
                  </a:moveTo>
                  <a:lnTo>
                    <a:pt x="275" y="217"/>
                  </a:lnTo>
                  <a:cubicBezTo>
                    <a:pt x="116" y="303"/>
                    <a:pt x="0" y="462"/>
                    <a:pt x="15" y="650"/>
                  </a:cubicBezTo>
                  <a:lnTo>
                    <a:pt x="15" y="2036"/>
                  </a:lnTo>
                  <a:cubicBezTo>
                    <a:pt x="15" y="2555"/>
                    <a:pt x="159" y="3060"/>
                    <a:pt x="448" y="3493"/>
                  </a:cubicBezTo>
                  <a:lnTo>
                    <a:pt x="491" y="3551"/>
                  </a:lnTo>
                  <a:lnTo>
                    <a:pt x="2397" y="3551"/>
                  </a:lnTo>
                  <a:lnTo>
                    <a:pt x="2426" y="3493"/>
                  </a:lnTo>
                  <a:cubicBezTo>
                    <a:pt x="2714" y="3060"/>
                    <a:pt x="2873" y="2555"/>
                    <a:pt x="2873" y="2036"/>
                  </a:cubicBezTo>
                  <a:lnTo>
                    <a:pt x="2873" y="650"/>
                  </a:lnTo>
                  <a:cubicBezTo>
                    <a:pt x="2873" y="462"/>
                    <a:pt x="2758" y="303"/>
                    <a:pt x="2599" y="217"/>
                  </a:cubicBezTo>
                  <a:lnTo>
                    <a:pt x="2166" y="0"/>
                  </a:lnTo>
                  <a:cubicBezTo>
                    <a:pt x="2013" y="191"/>
                    <a:pt x="1568" y="202"/>
                    <a:pt x="1465" y="202"/>
                  </a:cubicBezTo>
                  <a:cubicBezTo>
                    <a:pt x="1451" y="202"/>
                    <a:pt x="1444" y="202"/>
                    <a:pt x="1444" y="202"/>
                  </a:cubicBezTo>
                  <a:cubicBezTo>
                    <a:pt x="1444" y="202"/>
                    <a:pt x="1436" y="202"/>
                    <a:pt x="1422" y="202"/>
                  </a:cubicBezTo>
                  <a:cubicBezTo>
                    <a:pt x="1317" y="202"/>
                    <a:pt x="861" y="191"/>
                    <a:pt x="708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52" name="Google Shape;17952;p87"/>
            <p:cNvSpPr/>
            <p:nvPr/>
          </p:nvSpPr>
          <p:spPr>
            <a:xfrm>
              <a:off x="2335751" y="3541864"/>
              <a:ext cx="50359" cy="106354"/>
            </a:xfrm>
            <a:custGeom>
              <a:avLst/>
              <a:gdLst/>
              <a:ahLst/>
              <a:cxnLst/>
              <a:rect l="l" t="t" r="r" b="b"/>
              <a:pathLst>
                <a:path w="1921" h="4057" extrusionOk="0">
                  <a:moveTo>
                    <a:pt x="1" y="0"/>
                  </a:moveTo>
                  <a:lnTo>
                    <a:pt x="1" y="4057"/>
                  </a:lnTo>
                  <a:lnTo>
                    <a:pt x="1921" y="4057"/>
                  </a:lnTo>
                  <a:lnTo>
                    <a:pt x="1921" y="0"/>
                  </a:ln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53" name="Google Shape;17953;p87"/>
            <p:cNvSpPr/>
            <p:nvPr/>
          </p:nvSpPr>
          <p:spPr>
            <a:xfrm>
              <a:off x="2323273" y="3458972"/>
              <a:ext cx="12505" cy="82918"/>
            </a:xfrm>
            <a:custGeom>
              <a:avLst/>
              <a:gdLst/>
              <a:ahLst/>
              <a:cxnLst/>
              <a:rect l="l" t="t" r="r" b="b"/>
              <a:pathLst>
                <a:path w="477" h="3163" extrusionOk="0">
                  <a:moveTo>
                    <a:pt x="73" y="1"/>
                  </a:moveTo>
                  <a:cubicBezTo>
                    <a:pt x="29" y="73"/>
                    <a:pt x="0" y="174"/>
                    <a:pt x="0" y="261"/>
                  </a:cubicBezTo>
                  <a:lnTo>
                    <a:pt x="0" y="1647"/>
                  </a:lnTo>
                  <a:cubicBezTo>
                    <a:pt x="0" y="2166"/>
                    <a:pt x="159" y="2671"/>
                    <a:pt x="448" y="3104"/>
                  </a:cubicBezTo>
                  <a:lnTo>
                    <a:pt x="477" y="3162"/>
                  </a:lnTo>
                  <a:lnTo>
                    <a:pt x="477" y="549"/>
                  </a:lnTo>
                  <a:cubicBezTo>
                    <a:pt x="477" y="391"/>
                    <a:pt x="405" y="261"/>
                    <a:pt x="289" y="160"/>
                  </a:cubicBezTo>
                  <a:lnTo>
                    <a:pt x="73" y="1"/>
                  </a:lnTo>
                  <a:close/>
                </a:path>
              </a:pathLst>
            </a:custGeom>
            <a:solidFill>
              <a:srgbClr val="A9BA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54" name="Google Shape;17954;p87"/>
            <p:cNvSpPr/>
            <p:nvPr/>
          </p:nvSpPr>
          <p:spPr>
            <a:xfrm>
              <a:off x="2386084" y="3458972"/>
              <a:ext cx="12531" cy="82918"/>
            </a:xfrm>
            <a:custGeom>
              <a:avLst/>
              <a:gdLst/>
              <a:ahLst/>
              <a:cxnLst/>
              <a:rect l="l" t="t" r="r" b="b"/>
              <a:pathLst>
                <a:path w="478" h="3163" extrusionOk="0">
                  <a:moveTo>
                    <a:pt x="405" y="1"/>
                  </a:moveTo>
                  <a:lnTo>
                    <a:pt x="188" y="160"/>
                  </a:lnTo>
                  <a:cubicBezTo>
                    <a:pt x="73" y="261"/>
                    <a:pt x="1" y="391"/>
                    <a:pt x="1" y="549"/>
                  </a:cubicBezTo>
                  <a:lnTo>
                    <a:pt x="1" y="3162"/>
                  </a:lnTo>
                  <a:lnTo>
                    <a:pt x="30" y="3104"/>
                  </a:lnTo>
                  <a:cubicBezTo>
                    <a:pt x="318" y="2671"/>
                    <a:pt x="477" y="2166"/>
                    <a:pt x="477" y="1647"/>
                  </a:cubicBezTo>
                  <a:lnTo>
                    <a:pt x="477" y="261"/>
                  </a:lnTo>
                  <a:cubicBezTo>
                    <a:pt x="477" y="174"/>
                    <a:pt x="448" y="73"/>
                    <a:pt x="405" y="1"/>
                  </a:cubicBezTo>
                  <a:close/>
                </a:path>
              </a:pathLst>
            </a:custGeom>
            <a:solidFill>
              <a:srgbClr val="A9BA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55" name="Google Shape;17955;p87"/>
            <p:cNvSpPr/>
            <p:nvPr/>
          </p:nvSpPr>
          <p:spPr>
            <a:xfrm>
              <a:off x="2341807" y="3441670"/>
              <a:ext cx="38248" cy="100220"/>
            </a:xfrm>
            <a:custGeom>
              <a:avLst/>
              <a:gdLst/>
              <a:ahLst/>
              <a:cxnLst/>
              <a:rect l="l" t="t" r="r" b="b"/>
              <a:pathLst>
                <a:path w="1459" h="3823" extrusionOk="0">
                  <a:moveTo>
                    <a:pt x="233" y="0"/>
                  </a:moveTo>
                  <a:cubicBezTo>
                    <a:pt x="221" y="0"/>
                    <a:pt x="210" y="4"/>
                    <a:pt x="203" y="11"/>
                  </a:cubicBezTo>
                  <a:lnTo>
                    <a:pt x="1" y="271"/>
                  </a:lnTo>
                  <a:lnTo>
                    <a:pt x="318" y="675"/>
                  </a:lnTo>
                  <a:cubicBezTo>
                    <a:pt x="343" y="700"/>
                    <a:pt x="373" y="716"/>
                    <a:pt x="406" y="716"/>
                  </a:cubicBezTo>
                  <a:cubicBezTo>
                    <a:pt x="429" y="716"/>
                    <a:pt x="453" y="708"/>
                    <a:pt x="477" y="690"/>
                  </a:cubicBezTo>
                  <a:lnTo>
                    <a:pt x="607" y="574"/>
                  </a:lnTo>
                  <a:lnTo>
                    <a:pt x="607" y="3822"/>
                  </a:lnTo>
                  <a:lnTo>
                    <a:pt x="852" y="3822"/>
                  </a:lnTo>
                  <a:lnTo>
                    <a:pt x="852" y="574"/>
                  </a:lnTo>
                  <a:lnTo>
                    <a:pt x="982" y="690"/>
                  </a:lnTo>
                  <a:cubicBezTo>
                    <a:pt x="1006" y="708"/>
                    <a:pt x="1031" y="716"/>
                    <a:pt x="1054" y="716"/>
                  </a:cubicBezTo>
                  <a:cubicBezTo>
                    <a:pt x="1086" y="716"/>
                    <a:pt x="1116" y="700"/>
                    <a:pt x="1141" y="675"/>
                  </a:cubicBezTo>
                  <a:lnTo>
                    <a:pt x="1459" y="271"/>
                  </a:lnTo>
                  <a:lnTo>
                    <a:pt x="1257" y="11"/>
                  </a:lnTo>
                  <a:cubicBezTo>
                    <a:pt x="1249" y="4"/>
                    <a:pt x="1239" y="0"/>
                    <a:pt x="1228" y="0"/>
                  </a:cubicBezTo>
                  <a:cubicBezTo>
                    <a:pt x="1217" y="0"/>
                    <a:pt x="1206" y="4"/>
                    <a:pt x="1199" y="11"/>
                  </a:cubicBezTo>
                  <a:lnTo>
                    <a:pt x="737" y="473"/>
                  </a:lnTo>
                  <a:lnTo>
                    <a:pt x="275" y="11"/>
                  </a:lnTo>
                  <a:cubicBezTo>
                    <a:pt x="261" y="4"/>
                    <a:pt x="246" y="0"/>
                    <a:pt x="233" y="0"/>
                  </a:cubicBezTo>
                  <a:close/>
                </a:path>
              </a:pathLst>
            </a:custGeom>
            <a:solidFill>
              <a:srgbClr val="A9BA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56" name="Google Shape;17956;p87"/>
            <p:cNvSpPr/>
            <p:nvPr/>
          </p:nvSpPr>
          <p:spPr>
            <a:xfrm>
              <a:off x="2357693" y="3554342"/>
              <a:ext cx="6475" cy="93876"/>
            </a:xfrm>
            <a:custGeom>
              <a:avLst/>
              <a:gdLst/>
              <a:ahLst/>
              <a:cxnLst/>
              <a:rect l="l" t="t" r="r" b="b"/>
              <a:pathLst>
                <a:path w="247" h="3581" extrusionOk="0">
                  <a:moveTo>
                    <a:pt x="131" y="1"/>
                  </a:moveTo>
                  <a:cubicBezTo>
                    <a:pt x="59" y="1"/>
                    <a:pt x="1" y="58"/>
                    <a:pt x="1" y="116"/>
                  </a:cubicBezTo>
                  <a:lnTo>
                    <a:pt x="1" y="3581"/>
                  </a:lnTo>
                  <a:lnTo>
                    <a:pt x="246" y="3581"/>
                  </a:lnTo>
                  <a:lnTo>
                    <a:pt x="246" y="131"/>
                  </a:lnTo>
                  <a:cubicBezTo>
                    <a:pt x="246" y="58"/>
                    <a:pt x="189" y="1"/>
                    <a:pt x="131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57" name="Google Shape;17957;p87"/>
            <p:cNvSpPr/>
            <p:nvPr/>
          </p:nvSpPr>
          <p:spPr>
            <a:xfrm>
              <a:off x="2335751" y="3378754"/>
              <a:ext cx="50752" cy="56782"/>
            </a:xfrm>
            <a:custGeom>
              <a:avLst/>
              <a:gdLst/>
              <a:ahLst/>
              <a:cxnLst/>
              <a:rect l="l" t="t" r="r" b="b"/>
              <a:pathLst>
                <a:path w="1936" h="2166" extrusionOk="0">
                  <a:moveTo>
                    <a:pt x="723" y="1"/>
                  </a:moveTo>
                  <a:cubicBezTo>
                    <a:pt x="333" y="1"/>
                    <a:pt x="1" y="333"/>
                    <a:pt x="1" y="722"/>
                  </a:cubicBezTo>
                  <a:lnTo>
                    <a:pt x="1" y="1199"/>
                  </a:lnTo>
                  <a:cubicBezTo>
                    <a:pt x="1" y="1733"/>
                    <a:pt x="434" y="2166"/>
                    <a:pt x="968" y="2166"/>
                  </a:cubicBezTo>
                  <a:cubicBezTo>
                    <a:pt x="1488" y="2166"/>
                    <a:pt x="1935" y="1733"/>
                    <a:pt x="1935" y="1199"/>
                  </a:cubicBezTo>
                  <a:lnTo>
                    <a:pt x="1935" y="722"/>
                  </a:lnTo>
                  <a:cubicBezTo>
                    <a:pt x="1935" y="333"/>
                    <a:pt x="1603" y="1"/>
                    <a:pt x="1213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58" name="Google Shape;17958;p87"/>
            <p:cNvSpPr/>
            <p:nvPr/>
          </p:nvSpPr>
          <p:spPr>
            <a:xfrm>
              <a:off x="2335751" y="3379147"/>
              <a:ext cx="34473" cy="56441"/>
            </a:xfrm>
            <a:custGeom>
              <a:avLst/>
              <a:gdLst/>
              <a:ahLst/>
              <a:cxnLst/>
              <a:rect l="l" t="t" r="r" b="b"/>
              <a:pathLst>
                <a:path w="1315" h="2153" extrusionOk="0">
                  <a:moveTo>
                    <a:pt x="723" y="0"/>
                  </a:moveTo>
                  <a:cubicBezTo>
                    <a:pt x="318" y="0"/>
                    <a:pt x="1" y="318"/>
                    <a:pt x="1" y="722"/>
                  </a:cubicBezTo>
                  <a:lnTo>
                    <a:pt x="1" y="1198"/>
                  </a:lnTo>
                  <a:cubicBezTo>
                    <a:pt x="1" y="1746"/>
                    <a:pt x="452" y="2152"/>
                    <a:pt x="952" y="2152"/>
                  </a:cubicBezTo>
                  <a:cubicBezTo>
                    <a:pt x="1072" y="2152"/>
                    <a:pt x="1195" y="2129"/>
                    <a:pt x="1314" y="2079"/>
                  </a:cubicBezTo>
                  <a:cubicBezTo>
                    <a:pt x="953" y="1934"/>
                    <a:pt x="723" y="1573"/>
                    <a:pt x="723" y="1184"/>
                  </a:cubicBezTo>
                  <a:lnTo>
                    <a:pt x="723" y="707"/>
                  </a:lnTo>
                  <a:cubicBezTo>
                    <a:pt x="723" y="361"/>
                    <a:pt x="982" y="72"/>
                    <a:pt x="1314" y="0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59" name="Google Shape;17959;p87"/>
            <p:cNvSpPr/>
            <p:nvPr/>
          </p:nvSpPr>
          <p:spPr>
            <a:xfrm>
              <a:off x="2335751" y="3378754"/>
              <a:ext cx="50359" cy="25429"/>
            </a:xfrm>
            <a:custGeom>
              <a:avLst/>
              <a:gdLst/>
              <a:ahLst/>
              <a:cxnLst/>
              <a:rect l="l" t="t" r="r" b="b"/>
              <a:pathLst>
                <a:path w="1921" h="970" extrusionOk="0">
                  <a:moveTo>
                    <a:pt x="723" y="1"/>
                  </a:moveTo>
                  <a:cubicBezTo>
                    <a:pt x="318" y="1"/>
                    <a:pt x="1" y="333"/>
                    <a:pt x="1" y="722"/>
                  </a:cubicBezTo>
                  <a:cubicBezTo>
                    <a:pt x="577" y="883"/>
                    <a:pt x="1178" y="969"/>
                    <a:pt x="1781" y="969"/>
                  </a:cubicBezTo>
                  <a:cubicBezTo>
                    <a:pt x="1827" y="969"/>
                    <a:pt x="1874" y="969"/>
                    <a:pt x="1921" y="968"/>
                  </a:cubicBezTo>
                  <a:lnTo>
                    <a:pt x="1921" y="722"/>
                  </a:lnTo>
                  <a:cubicBezTo>
                    <a:pt x="1921" y="333"/>
                    <a:pt x="1589" y="1"/>
                    <a:pt x="1199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60" name="Google Shape;17960;p87"/>
            <p:cNvSpPr/>
            <p:nvPr/>
          </p:nvSpPr>
          <p:spPr>
            <a:xfrm>
              <a:off x="2335751" y="3379147"/>
              <a:ext cx="34473" cy="22728"/>
            </a:xfrm>
            <a:custGeom>
              <a:avLst/>
              <a:gdLst/>
              <a:ahLst/>
              <a:cxnLst/>
              <a:rect l="l" t="t" r="r" b="b"/>
              <a:pathLst>
                <a:path w="1315" h="867" extrusionOk="0">
                  <a:moveTo>
                    <a:pt x="723" y="0"/>
                  </a:moveTo>
                  <a:cubicBezTo>
                    <a:pt x="318" y="0"/>
                    <a:pt x="1" y="318"/>
                    <a:pt x="1" y="722"/>
                  </a:cubicBezTo>
                  <a:cubicBezTo>
                    <a:pt x="232" y="780"/>
                    <a:pt x="477" y="837"/>
                    <a:pt x="723" y="866"/>
                  </a:cubicBezTo>
                  <a:lnTo>
                    <a:pt x="723" y="722"/>
                  </a:lnTo>
                  <a:lnTo>
                    <a:pt x="723" y="707"/>
                  </a:lnTo>
                  <a:cubicBezTo>
                    <a:pt x="723" y="361"/>
                    <a:pt x="982" y="72"/>
                    <a:pt x="1314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61" name="Google Shape;17961;p87"/>
            <p:cNvSpPr/>
            <p:nvPr/>
          </p:nvSpPr>
          <p:spPr>
            <a:xfrm>
              <a:off x="2298290" y="3535415"/>
              <a:ext cx="25009" cy="25009"/>
            </a:xfrm>
            <a:custGeom>
              <a:avLst/>
              <a:gdLst/>
              <a:ahLst/>
              <a:cxnLst/>
              <a:rect l="l" t="t" r="r" b="b"/>
              <a:pathLst>
                <a:path w="954" h="954" extrusionOk="0">
                  <a:moveTo>
                    <a:pt x="1" y="1"/>
                  </a:moveTo>
                  <a:lnTo>
                    <a:pt x="1" y="954"/>
                  </a:lnTo>
                  <a:lnTo>
                    <a:pt x="953" y="954"/>
                  </a:lnTo>
                  <a:lnTo>
                    <a:pt x="953" y="1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62" name="Google Shape;17962;p87"/>
            <p:cNvSpPr/>
            <p:nvPr/>
          </p:nvSpPr>
          <p:spPr>
            <a:xfrm>
              <a:off x="2297163" y="3535415"/>
              <a:ext cx="27657" cy="18849"/>
            </a:xfrm>
            <a:custGeom>
              <a:avLst/>
              <a:gdLst/>
              <a:ahLst/>
              <a:cxnLst/>
              <a:rect l="l" t="t" r="r" b="b"/>
              <a:pathLst>
                <a:path w="1055" h="719" extrusionOk="0">
                  <a:moveTo>
                    <a:pt x="44" y="1"/>
                  </a:moveTo>
                  <a:lnTo>
                    <a:pt x="44" y="492"/>
                  </a:lnTo>
                  <a:cubicBezTo>
                    <a:pt x="44" y="535"/>
                    <a:pt x="29" y="578"/>
                    <a:pt x="0" y="622"/>
                  </a:cubicBezTo>
                  <a:cubicBezTo>
                    <a:pt x="166" y="687"/>
                    <a:pt x="343" y="719"/>
                    <a:pt x="522" y="719"/>
                  </a:cubicBezTo>
                  <a:cubicBezTo>
                    <a:pt x="700" y="719"/>
                    <a:pt x="881" y="687"/>
                    <a:pt x="1054" y="622"/>
                  </a:cubicBezTo>
                  <a:cubicBezTo>
                    <a:pt x="1011" y="578"/>
                    <a:pt x="996" y="535"/>
                    <a:pt x="996" y="492"/>
                  </a:cubicBezTo>
                  <a:lnTo>
                    <a:pt x="996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63" name="Google Shape;17963;p87"/>
            <p:cNvSpPr/>
            <p:nvPr/>
          </p:nvSpPr>
          <p:spPr>
            <a:xfrm>
              <a:off x="2273307" y="3555102"/>
              <a:ext cx="74975" cy="93116"/>
            </a:xfrm>
            <a:custGeom>
              <a:avLst/>
              <a:gdLst/>
              <a:ahLst/>
              <a:cxnLst/>
              <a:rect l="l" t="t" r="r" b="b"/>
              <a:pathLst>
                <a:path w="2860" h="3552" extrusionOk="0">
                  <a:moveTo>
                    <a:pt x="694" y="0"/>
                  </a:moveTo>
                  <a:lnTo>
                    <a:pt x="261" y="231"/>
                  </a:lnTo>
                  <a:cubicBezTo>
                    <a:pt x="102" y="304"/>
                    <a:pt x="1" y="477"/>
                    <a:pt x="1" y="650"/>
                  </a:cubicBezTo>
                  <a:lnTo>
                    <a:pt x="1" y="2036"/>
                  </a:lnTo>
                  <a:cubicBezTo>
                    <a:pt x="1" y="2556"/>
                    <a:pt x="145" y="3061"/>
                    <a:pt x="434" y="3494"/>
                  </a:cubicBezTo>
                  <a:lnTo>
                    <a:pt x="477" y="3552"/>
                  </a:lnTo>
                  <a:lnTo>
                    <a:pt x="2383" y="3552"/>
                  </a:lnTo>
                  <a:lnTo>
                    <a:pt x="2426" y="3494"/>
                  </a:lnTo>
                  <a:cubicBezTo>
                    <a:pt x="2715" y="3061"/>
                    <a:pt x="2859" y="2556"/>
                    <a:pt x="2859" y="2036"/>
                  </a:cubicBezTo>
                  <a:lnTo>
                    <a:pt x="2859" y="650"/>
                  </a:lnTo>
                  <a:cubicBezTo>
                    <a:pt x="2859" y="477"/>
                    <a:pt x="2758" y="304"/>
                    <a:pt x="2599" y="231"/>
                  </a:cubicBezTo>
                  <a:lnTo>
                    <a:pt x="2166" y="0"/>
                  </a:lnTo>
                  <a:cubicBezTo>
                    <a:pt x="2001" y="192"/>
                    <a:pt x="1554" y="203"/>
                    <a:pt x="1451" y="203"/>
                  </a:cubicBezTo>
                  <a:cubicBezTo>
                    <a:pt x="1438" y="203"/>
                    <a:pt x="1430" y="203"/>
                    <a:pt x="1430" y="203"/>
                  </a:cubicBezTo>
                  <a:cubicBezTo>
                    <a:pt x="1430" y="203"/>
                    <a:pt x="1422" y="203"/>
                    <a:pt x="1408" y="203"/>
                  </a:cubicBezTo>
                  <a:cubicBezTo>
                    <a:pt x="1303" y="203"/>
                    <a:pt x="847" y="192"/>
                    <a:pt x="694" y="0"/>
                  </a:cubicBezTo>
                  <a:close/>
                </a:path>
              </a:pathLst>
            </a:custGeom>
            <a:solidFill>
              <a:srgbClr val="D3DC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64" name="Google Shape;17964;p87"/>
            <p:cNvSpPr/>
            <p:nvPr/>
          </p:nvSpPr>
          <p:spPr>
            <a:xfrm>
              <a:off x="2285812" y="3648192"/>
              <a:ext cx="49966" cy="43936"/>
            </a:xfrm>
            <a:custGeom>
              <a:avLst/>
              <a:gdLst/>
              <a:ahLst/>
              <a:cxnLst/>
              <a:rect l="l" t="t" r="r" b="b"/>
              <a:pathLst>
                <a:path w="1906" h="1676" extrusionOk="0">
                  <a:moveTo>
                    <a:pt x="0" y="1"/>
                  </a:moveTo>
                  <a:lnTo>
                    <a:pt x="0" y="1430"/>
                  </a:lnTo>
                  <a:cubicBezTo>
                    <a:pt x="0" y="1560"/>
                    <a:pt x="101" y="1675"/>
                    <a:pt x="246" y="1675"/>
                  </a:cubicBezTo>
                  <a:lnTo>
                    <a:pt x="1675" y="1675"/>
                  </a:lnTo>
                  <a:cubicBezTo>
                    <a:pt x="1805" y="1675"/>
                    <a:pt x="1906" y="1560"/>
                    <a:pt x="1906" y="1430"/>
                  </a:cubicBezTo>
                  <a:lnTo>
                    <a:pt x="1906" y="1"/>
                  </a:ln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65" name="Google Shape;17965;p87"/>
            <p:cNvSpPr/>
            <p:nvPr/>
          </p:nvSpPr>
          <p:spPr>
            <a:xfrm>
              <a:off x="2273307" y="3565693"/>
              <a:ext cx="12531" cy="82525"/>
            </a:xfrm>
            <a:custGeom>
              <a:avLst/>
              <a:gdLst/>
              <a:ahLst/>
              <a:cxnLst/>
              <a:rect l="l" t="t" r="r" b="b"/>
              <a:pathLst>
                <a:path w="478" h="3148" extrusionOk="0">
                  <a:moveTo>
                    <a:pt x="73" y="1"/>
                  </a:moveTo>
                  <a:cubicBezTo>
                    <a:pt x="30" y="73"/>
                    <a:pt x="1" y="159"/>
                    <a:pt x="1" y="246"/>
                  </a:cubicBezTo>
                  <a:lnTo>
                    <a:pt x="1" y="1632"/>
                  </a:lnTo>
                  <a:cubicBezTo>
                    <a:pt x="1" y="2152"/>
                    <a:pt x="160" y="2657"/>
                    <a:pt x="448" y="3090"/>
                  </a:cubicBezTo>
                  <a:lnTo>
                    <a:pt x="477" y="3148"/>
                  </a:lnTo>
                  <a:lnTo>
                    <a:pt x="477" y="535"/>
                  </a:lnTo>
                  <a:cubicBezTo>
                    <a:pt x="477" y="390"/>
                    <a:pt x="405" y="246"/>
                    <a:pt x="290" y="159"/>
                  </a:cubicBezTo>
                  <a:lnTo>
                    <a:pt x="73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66" name="Google Shape;17966;p87"/>
            <p:cNvSpPr/>
            <p:nvPr/>
          </p:nvSpPr>
          <p:spPr>
            <a:xfrm>
              <a:off x="2335751" y="3565693"/>
              <a:ext cx="12898" cy="82525"/>
            </a:xfrm>
            <a:custGeom>
              <a:avLst/>
              <a:gdLst/>
              <a:ahLst/>
              <a:cxnLst/>
              <a:rect l="l" t="t" r="r" b="b"/>
              <a:pathLst>
                <a:path w="492" h="3148" extrusionOk="0">
                  <a:moveTo>
                    <a:pt x="419" y="1"/>
                  </a:moveTo>
                  <a:lnTo>
                    <a:pt x="203" y="159"/>
                  </a:lnTo>
                  <a:cubicBezTo>
                    <a:pt x="73" y="246"/>
                    <a:pt x="1" y="390"/>
                    <a:pt x="1" y="535"/>
                  </a:cubicBezTo>
                  <a:lnTo>
                    <a:pt x="1" y="3148"/>
                  </a:lnTo>
                  <a:lnTo>
                    <a:pt x="44" y="3090"/>
                  </a:lnTo>
                  <a:cubicBezTo>
                    <a:pt x="333" y="2657"/>
                    <a:pt x="477" y="2152"/>
                    <a:pt x="477" y="1632"/>
                  </a:cubicBezTo>
                  <a:lnTo>
                    <a:pt x="477" y="246"/>
                  </a:lnTo>
                  <a:cubicBezTo>
                    <a:pt x="492" y="159"/>
                    <a:pt x="463" y="73"/>
                    <a:pt x="419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67" name="Google Shape;17967;p87"/>
            <p:cNvSpPr/>
            <p:nvPr/>
          </p:nvSpPr>
          <p:spPr>
            <a:xfrm>
              <a:off x="2291867" y="3547998"/>
              <a:ext cx="38248" cy="100220"/>
            </a:xfrm>
            <a:custGeom>
              <a:avLst/>
              <a:gdLst/>
              <a:ahLst/>
              <a:cxnLst/>
              <a:rect l="l" t="t" r="r" b="b"/>
              <a:pathLst>
                <a:path w="1459" h="3823" extrusionOk="0">
                  <a:moveTo>
                    <a:pt x="231" y="1"/>
                  </a:moveTo>
                  <a:cubicBezTo>
                    <a:pt x="220" y="1"/>
                    <a:pt x="210" y="4"/>
                    <a:pt x="202" y="12"/>
                  </a:cubicBezTo>
                  <a:lnTo>
                    <a:pt x="0" y="271"/>
                  </a:lnTo>
                  <a:lnTo>
                    <a:pt x="318" y="676"/>
                  </a:lnTo>
                  <a:cubicBezTo>
                    <a:pt x="343" y="701"/>
                    <a:pt x="373" y="716"/>
                    <a:pt x="405" y="716"/>
                  </a:cubicBezTo>
                  <a:cubicBezTo>
                    <a:pt x="428" y="716"/>
                    <a:pt x="452" y="708"/>
                    <a:pt x="477" y="690"/>
                  </a:cubicBezTo>
                  <a:lnTo>
                    <a:pt x="607" y="575"/>
                  </a:lnTo>
                  <a:lnTo>
                    <a:pt x="607" y="3823"/>
                  </a:lnTo>
                  <a:lnTo>
                    <a:pt x="852" y="3823"/>
                  </a:lnTo>
                  <a:lnTo>
                    <a:pt x="852" y="575"/>
                  </a:lnTo>
                  <a:lnTo>
                    <a:pt x="982" y="690"/>
                  </a:lnTo>
                  <a:cubicBezTo>
                    <a:pt x="1006" y="708"/>
                    <a:pt x="1030" y="716"/>
                    <a:pt x="1053" y="716"/>
                  </a:cubicBezTo>
                  <a:cubicBezTo>
                    <a:pt x="1085" y="716"/>
                    <a:pt x="1115" y="701"/>
                    <a:pt x="1141" y="676"/>
                  </a:cubicBezTo>
                  <a:lnTo>
                    <a:pt x="1458" y="271"/>
                  </a:lnTo>
                  <a:lnTo>
                    <a:pt x="1256" y="26"/>
                  </a:lnTo>
                  <a:cubicBezTo>
                    <a:pt x="1249" y="12"/>
                    <a:pt x="1238" y="4"/>
                    <a:pt x="1227" y="4"/>
                  </a:cubicBezTo>
                  <a:cubicBezTo>
                    <a:pt x="1216" y="4"/>
                    <a:pt x="1206" y="12"/>
                    <a:pt x="1198" y="26"/>
                  </a:cubicBezTo>
                  <a:lnTo>
                    <a:pt x="736" y="474"/>
                  </a:lnTo>
                  <a:lnTo>
                    <a:pt x="260" y="12"/>
                  </a:lnTo>
                  <a:cubicBezTo>
                    <a:pt x="253" y="4"/>
                    <a:pt x="242" y="1"/>
                    <a:pt x="231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68" name="Google Shape;17968;p87"/>
            <p:cNvSpPr/>
            <p:nvPr/>
          </p:nvSpPr>
          <p:spPr>
            <a:xfrm>
              <a:off x="2307754" y="3660670"/>
              <a:ext cx="6449" cy="31458"/>
            </a:xfrm>
            <a:custGeom>
              <a:avLst/>
              <a:gdLst/>
              <a:ahLst/>
              <a:cxnLst/>
              <a:rect l="l" t="t" r="r" b="b"/>
              <a:pathLst>
                <a:path w="246" h="1200" extrusionOk="0">
                  <a:moveTo>
                    <a:pt x="130" y="1"/>
                  </a:moveTo>
                  <a:cubicBezTo>
                    <a:pt x="58" y="1"/>
                    <a:pt x="1" y="59"/>
                    <a:pt x="1" y="116"/>
                  </a:cubicBezTo>
                  <a:lnTo>
                    <a:pt x="1" y="1199"/>
                  </a:lnTo>
                  <a:lnTo>
                    <a:pt x="246" y="1199"/>
                  </a:lnTo>
                  <a:lnTo>
                    <a:pt x="246" y="116"/>
                  </a:lnTo>
                  <a:cubicBezTo>
                    <a:pt x="246" y="59"/>
                    <a:pt x="188" y="1"/>
                    <a:pt x="130" y="1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69" name="Google Shape;17969;p87"/>
            <p:cNvSpPr/>
            <p:nvPr/>
          </p:nvSpPr>
          <p:spPr>
            <a:xfrm>
              <a:off x="2285812" y="3485475"/>
              <a:ext cx="50359" cy="56415"/>
            </a:xfrm>
            <a:custGeom>
              <a:avLst/>
              <a:gdLst/>
              <a:ahLst/>
              <a:cxnLst/>
              <a:rect l="l" t="t" r="r" b="b"/>
              <a:pathLst>
                <a:path w="1921" h="2152" extrusionOk="0">
                  <a:moveTo>
                    <a:pt x="722" y="0"/>
                  </a:moveTo>
                  <a:cubicBezTo>
                    <a:pt x="332" y="0"/>
                    <a:pt x="0" y="318"/>
                    <a:pt x="0" y="722"/>
                  </a:cubicBezTo>
                  <a:lnTo>
                    <a:pt x="0" y="1199"/>
                  </a:lnTo>
                  <a:cubicBezTo>
                    <a:pt x="0" y="1718"/>
                    <a:pt x="433" y="2151"/>
                    <a:pt x="967" y="2151"/>
                  </a:cubicBezTo>
                  <a:cubicBezTo>
                    <a:pt x="1487" y="2151"/>
                    <a:pt x="1920" y="1718"/>
                    <a:pt x="1920" y="1199"/>
                  </a:cubicBezTo>
                  <a:lnTo>
                    <a:pt x="1920" y="722"/>
                  </a:lnTo>
                  <a:cubicBezTo>
                    <a:pt x="1920" y="318"/>
                    <a:pt x="1603" y="0"/>
                    <a:pt x="1198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70" name="Google Shape;17970;p87"/>
            <p:cNvSpPr/>
            <p:nvPr/>
          </p:nvSpPr>
          <p:spPr>
            <a:xfrm>
              <a:off x="2285812" y="3485475"/>
              <a:ext cx="34447" cy="56441"/>
            </a:xfrm>
            <a:custGeom>
              <a:avLst/>
              <a:gdLst/>
              <a:ahLst/>
              <a:cxnLst/>
              <a:rect l="l" t="t" r="r" b="b"/>
              <a:pathLst>
                <a:path w="1314" h="2153" extrusionOk="0">
                  <a:moveTo>
                    <a:pt x="722" y="0"/>
                  </a:moveTo>
                  <a:cubicBezTo>
                    <a:pt x="318" y="0"/>
                    <a:pt x="0" y="318"/>
                    <a:pt x="0" y="722"/>
                  </a:cubicBezTo>
                  <a:lnTo>
                    <a:pt x="0" y="1199"/>
                  </a:lnTo>
                  <a:cubicBezTo>
                    <a:pt x="0" y="1746"/>
                    <a:pt x="442" y="2152"/>
                    <a:pt x="946" y="2152"/>
                  </a:cubicBezTo>
                  <a:cubicBezTo>
                    <a:pt x="1067" y="2152"/>
                    <a:pt x="1191" y="2129"/>
                    <a:pt x="1314" y="2079"/>
                  </a:cubicBezTo>
                  <a:cubicBezTo>
                    <a:pt x="953" y="1935"/>
                    <a:pt x="708" y="1574"/>
                    <a:pt x="722" y="1199"/>
                  </a:cubicBezTo>
                  <a:lnTo>
                    <a:pt x="722" y="708"/>
                  </a:lnTo>
                  <a:cubicBezTo>
                    <a:pt x="722" y="361"/>
                    <a:pt x="967" y="73"/>
                    <a:pt x="1314" y="15"/>
                  </a:cubicBezTo>
                  <a:cubicBezTo>
                    <a:pt x="1271" y="0"/>
                    <a:pt x="1242" y="0"/>
                    <a:pt x="1198" y="0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71" name="Google Shape;17971;p87"/>
            <p:cNvSpPr/>
            <p:nvPr/>
          </p:nvSpPr>
          <p:spPr>
            <a:xfrm>
              <a:off x="2285418" y="3485082"/>
              <a:ext cx="50359" cy="25429"/>
            </a:xfrm>
            <a:custGeom>
              <a:avLst/>
              <a:gdLst/>
              <a:ahLst/>
              <a:cxnLst/>
              <a:rect l="l" t="t" r="r" b="b"/>
              <a:pathLst>
                <a:path w="1921" h="970" extrusionOk="0">
                  <a:moveTo>
                    <a:pt x="723" y="1"/>
                  </a:moveTo>
                  <a:cubicBezTo>
                    <a:pt x="333" y="1"/>
                    <a:pt x="1" y="319"/>
                    <a:pt x="1" y="723"/>
                  </a:cubicBezTo>
                  <a:lnTo>
                    <a:pt x="15" y="737"/>
                  </a:lnTo>
                  <a:cubicBezTo>
                    <a:pt x="591" y="884"/>
                    <a:pt x="1192" y="970"/>
                    <a:pt x="1783" y="970"/>
                  </a:cubicBezTo>
                  <a:cubicBezTo>
                    <a:pt x="1829" y="970"/>
                    <a:pt x="1875" y="969"/>
                    <a:pt x="1921" y="968"/>
                  </a:cubicBezTo>
                  <a:lnTo>
                    <a:pt x="1921" y="723"/>
                  </a:lnTo>
                  <a:cubicBezTo>
                    <a:pt x="1921" y="319"/>
                    <a:pt x="1603" y="1"/>
                    <a:pt x="1199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72" name="Google Shape;17972;p87"/>
            <p:cNvSpPr/>
            <p:nvPr/>
          </p:nvSpPr>
          <p:spPr>
            <a:xfrm>
              <a:off x="2285812" y="3485475"/>
              <a:ext cx="34447" cy="23095"/>
            </a:xfrm>
            <a:custGeom>
              <a:avLst/>
              <a:gdLst/>
              <a:ahLst/>
              <a:cxnLst/>
              <a:rect l="l" t="t" r="r" b="b"/>
              <a:pathLst>
                <a:path w="1314" h="881" extrusionOk="0">
                  <a:moveTo>
                    <a:pt x="722" y="0"/>
                  </a:moveTo>
                  <a:cubicBezTo>
                    <a:pt x="318" y="0"/>
                    <a:pt x="0" y="318"/>
                    <a:pt x="0" y="722"/>
                  </a:cubicBezTo>
                  <a:cubicBezTo>
                    <a:pt x="231" y="794"/>
                    <a:pt x="477" y="838"/>
                    <a:pt x="722" y="881"/>
                  </a:cubicBezTo>
                  <a:lnTo>
                    <a:pt x="722" y="722"/>
                  </a:lnTo>
                  <a:cubicBezTo>
                    <a:pt x="722" y="361"/>
                    <a:pt x="967" y="73"/>
                    <a:pt x="1314" y="15"/>
                  </a:cubicBezTo>
                  <a:cubicBezTo>
                    <a:pt x="1271" y="0"/>
                    <a:pt x="1242" y="0"/>
                    <a:pt x="1198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73" name="Google Shape;17973;p87"/>
            <p:cNvSpPr/>
            <p:nvPr/>
          </p:nvSpPr>
          <p:spPr>
            <a:xfrm>
              <a:off x="2398588" y="3535415"/>
              <a:ext cx="24983" cy="25009"/>
            </a:xfrm>
            <a:custGeom>
              <a:avLst/>
              <a:gdLst/>
              <a:ahLst/>
              <a:cxnLst/>
              <a:rect l="l" t="t" r="r" b="b"/>
              <a:pathLst>
                <a:path w="953" h="954" extrusionOk="0">
                  <a:moveTo>
                    <a:pt x="0" y="1"/>
                  </a:moveTo>
                  <a:lnTo>
                    <a:pt x="0" y="954"/>
                  </a:lnTo>
                  <a:lnTo>
                    <a:pt x="953" y="954"/>
                  </a:lnTo>
                  <a:lnTo>
                    <a:pt x="953" y="1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74" name="Google Shape;17974;p87"/>
            <p:cNvSpPr/>
            <p:nvPr/>
          </p:nvSpPr>
          <p:spPr>
            <a:xfrm>
              <a:off x="2397435" y="3535415"/>
              <a:ext cx="27290" cy="18849"/>
            </a:xfrm>
            <a:custGeom>
              <a:avLst/>
              <a:gdLst/>
              <a:ahLst/>
              <a:cxnLst/>
              <a:rect l="l" t="t" r="r" b="b"/>
              <a:pathLst>
                <a:path w="1041" h="719" extrusionOk="0">
                  <a:moveTo>
                    <a:pt x="44" y="1"/>
                  </a:moveTo>
                  <a:lnTo>
                    <a:pt x="44" y="492"/>
                  </a:lnTo>
                  <a:cubicBezTo>
                    <a:pt x="44" y="535"/>
                    <a:pt x="30" y="578"/>
                    <a:pt x="1" y="622"/>
                  </a:cubicBezTo>
                  <a:cubicBezTo>
                    <a:pt x="167" y="687"/>
                    <a:pt x="344" y="719"/>
                    <a:pt x="520" y="719"/>
                  </a:cubicBezTo>
                  <a:cubicBezTo>
                    <a:pt x="697" y="719"/>
                    <a:pt x="874" y="687"/>
                    <a:pt x="1040" y="622"/>
                  </a:cubicBezTo>
                  <a:cubicBezTo>
                    <a:pt x="1011" y="578"/>
                    <a:pt x="997" y="535"/>
                    <a:pt x="997" y="492"/>
                  </a:cubicBezTo>
                  <a:lnTo>
                    <a:pt x="997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75" name="Google Shape;17975;p87"/>
            <p:cNvSpPr/>
            <p:nvPr/>
          </p:nvSpPr>
          <p:spPr>
            <a:xfrm>
              <a:off x="2373606" y="3555102"/>
              <a:ext cx="75316" cy="93116"/>
            </a:xfrm>
            <a:custGeom>
              <a:avLst/>
              <a:gdLst/>
              <a:ahLst/>
              <a:cxnLst/>
              <a:rect l="l" t="t" r="r" b="b"/>
              <a:pathLst>
                <a:path w="2873" h="3552" extrusionOk="0">
                  <a:moveTo>
                    <a:pt x="693" y="0"/>
                  </a:moveTo>
                  <a:lnTo>
                    <a:pt x="260" y="231"/>
                  </a:lnTo>
                  <a:cubicBezTo>
                    <a:pt x="101" y="304"/>
                    <a:pt x="0" y="477"/>
                    <a:pt x="0" y="650"/>
                  </a:cubicBezTo>
                  <a:lnTo>
                    <a:pt x="0" y="2036"/>
                  </a:lnTo>
                  <a:cubicBezTo>
                    <a:pt x="0" y="2556"/>
                    <a:pt x="159" y="3061"/>
                    <a:pt x="448" y="3494"/>
                  </a:cubicBezTo>
                  <a:lnTo>
                    <a:pt x="477" y="3552"/>
                  </a:lnTo>
                  <a:lnTo>
                    <a:pt x="2382" y="3552"/>
                  </a:lnTo>
                  <a:lnTo>
                    <a:pt x="2425" y="3494"/>
                  </a:lnTo>
                  <a:cubicBezTo>
                    <a:pt x="2714" y="3061"/>
                    <a:pt x="2873" y="2556"/>
                    <a:pt x="2858" y="2036"/>
                  </a:cubicBezTo>
                  <a:lnTo>
                    <a:pt x="2858" y="650"/>
                  </a:lnTo>
                  <a:cubicBezTo>
                    <a:pt x="2858" y="477"/>
                    <a:pt x="2757" y="304"/>
                    <a:pt x="2599" y="231"/>
                  </a:cubicBezTo>
                  <a:lnTo>
                    <a:pt x="2166" y="0"/>
                  </a:lnTo>
                  <a:cubicBezTo>
                    <a:pt x="2000" y="192"/>
                    <a:pt x="1553" y="203"/>
                    <a:pt x="1451" y="203"/>
                  </a:cubicBezTo>
                  <a:cubicBezTo>
                    <a:pt x="1437" y="203"/>
                    <a:pt x="1429" y="203"/>
                    <a:pt x="1429" y="203"/>
                  </a:cubicBezTo>
                  <a:cubicBezTo>
                    <a:pt x="1429" y="203"/>
                    <a:pt x="1422" y="203"/>
                    <a:pt x="1408" y="203"/>
                  </a:cubicBezTo>
                  <a:cubicBezTo>
                    <a:pt x="1305" y="203"/>
                    <a:pt x="859" y="192"/>
                    <a:pt x="693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76" name="Google Shape;17976;p87"/>
            <p:cNvSpPr/>
            <p:nvPr/>
          </p:nvSpPr>
          <p:spPr>
            <a:xfrm>
              <a:off x="2386084" y="3485475"/>
              <a:ext cx="50359" cy="56415"/>
            </a:xfrm>
            <a:custGeom>
              <a:avLst/>
              <a:gdLst/>
              <a:ahLst/>
              <a:cxnLst/>
              <a:rect l="l" t="t" r="r" b="b"/>
              <a:pathLst>
                <a:path w="1921" h="2152" extrusionOk="0">
                  <a:moveTo>
                    <a:pt x="722" y="0"/>
                  </a:moveTo>
                  <a:cubicBezTo>
                    <a:pt x="318" y="0"/>
                    <a:pt x="1" y="318"/>
                    <a:pt x="1" y="722"/>
                  </a:cubicBezTo>
                  <a:lnTo>
                    <a:pt x="1" y="1199"/>
                  </a:lnTo>
                  <a:cubicBezTo>
                    <a:pt x="1" y="1718"/>
                    <a:pt x="419" y="2151"/>
                    <a:pt x="953" y="2151"/>
                  </a:cubicBezTo>
                  <a:cubicBezTo>
                    <a:pt x="1488" y="2151"/>
                    <a:pt x="1921" y="1718"/>
                    <a:pt x="1921" y="1199"/>
                  </a:cubicBezTo>
                  <a:lnTo>
                    <a:pt x="1921" y="722"/>
                  </a:lnTo>
                  <a:cubicBezTo>
                    <a:pt x="1921" y="318"/>
                    <a:pt x="1603" y="0"/>
                    <a:pt x="1199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77" name="Google Shape;17977;p87"/>
            <p:cNvSpPr/>
            <p:nvPr/>
          </p:nvSpPr>
          <p:spPr>
            <a:xfrm>
              <a:off x="2385717" y="3485475"/>
              <a:ext cx="34840" cy="56441"/>
            </a:xfrm>
            <a:custGeom>
              <a:avLst/>
              <a:gdLst/>
              <a:ahLst/>
              <a:cxnLst/>
              <a:rect l="l" t="t" r="r" b="b"/>
              <a:pathLst>
                <a:path w="1329" h="2153" extrusionOk="0">
                  <a:moveTo>
                    <a:pt x="722" y="0"/>
                  </a:moveTo>
                  <a:cubicBezTo>
                    <a:pt x="332" y="0"/>
                    <a:pt x="0" y="318"/>
                    <a:pt x="0" y="722"/>
                  </a:cubicBezTo>
                  <a:lnTo>
                    <a:pt x="0" y="1199"/>
                  </a:lnTo>
                  <a:cubicBezTo>
                    <a:pt x="0" y="1746"/>
                    <a:pt x="451" y="2152"/>
                    <a:pt x="952" y="2152"/>
                  </a:cubicBezTo>
                  <a:cubicBezTo>
                    <a:pt x="1071" y="2152"/>
                    <a:pt x="1194" y="2129"/>
                    <a:pt x="1314" y="2079"/>
                  </a:cubicBezTo>
                  <a:cubicBezTo>
                    <a:pt x="953" y="1935"/>
                    <a:pt x="722" y="1574"/>
                    <a:pt x="722" y="1199"/>
                  </a:cubicBezTo>
                  <a:lnTo>
                    <a:pt x="722" y="708"/>
                  </a:lnTo>
                  <a:cubicBezTo>
                    <a:pt x="736" y="361"/>
                    <a:pt x="982" y="73"/>
                    <a:pt x="1328" y="15"/>
                  </a:cubicBezTo>
                  <a:cubicBezTo>
                    <a:pt x="1285" y="0"/>
                    <a:pt x="1242" y="0"/>
                    <a:pt x="1198" y="0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78" name="Google Shape;17978;p87"/>
            <p:cNvSpPr/>
            <p:nvPr/>
          </p:nvSpPr>
          <p:spPr>
            <a:xfrm>
              <a:off x="2386084" y="3648192"/>
              <a:ext cx="49992" cy="43936"/>
            </a:xfrm>
            <a:custGeom>
              <a:avLst/>
              <a:gdLst/>
              <a:ahLst/>
              <a:cxnLst/>
              <a:rect l="l" t="t" r="r" b="b"/>
              <a:pathLst>
                <a:path w="1907" h="1676" extrusionOk="0">
                  <a:moveTo>
                    <a:pt x="1" y="1"/>
                  </a:moveTo>
                  <a:lnTo>
                    <a:pt x="1" y="1430"/>
                  </a:lnTo>
                  <a:cubicBezTo>
                    <a:pt x="1" y="1560"/>
                    <a:pt x="102" y="1675"/>
                    <a:pt x="232" y="1675"/>
                  </a:cubicBezTo>
                  <a:lnTo>
                    <a:pt x="1675" y="1675"/>
                  </a:lnTo>
                  <a:cubicBezTo>
                    <a:pt x="1805" y="1675"/>
                    <a:pt x="1906" y="1560"/>
                    <a:pt x="1906" y="1430"/>
                  </a:cubicBezTo>
                  <a:lnTo>
                    <a:pt x="1906" y="1"/>
                  </a:ln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79" name="Google Shape;17979;p87"/>
            <p:cNvSpPr/>
            <p:nvPr/>
          </p:nvSpPr>
          <p:spPr>
            <a:xfrm>
              <a:off x="2373606" y="3565693"/>
              <a:ext cx="12505" cy="82525"/>
            </a:xfrm>
            <a:custGeom>
              <a:avLst/>
              <a:gdLst/>
              <a:ahLst/>
              <a:cxnLst/>
              <a:rect l="l" t="t" r="r" b="b"/>
              <a:pathLst>
                <a:path w="477" h="3148" extrusionOk="0">
                  <a:moveTo>
                    <a:pt x="72" y="1"/>
                  </a:moveTo>
                  <a:cubicBezTo>
                    <a:pt x="15" y="73"/>
                    <a:pt x="0" y="159"/>
                    <a:pt x="0" y="246"/>
                  </a:cubicBezTo>
                  <a:lnTo>
                    <a:pt x="0" y="1632"/>
                  </a:lnTo>
                  <a:cubicBezTo>
                    <a:pt x="0" y="2152"/>
                    <a:pt x="145" y="2657"/>
                    <a:pt x="433" y="3090"/>
                  </a:cubicBezTo>
                  <a:lnTo>
                    <a:pt x="477" y="3148"/>
                  </a:lnTo>
                  <a:lnTo>
                    <a:pt x="477" y="535"/>
                  </a:lnTo>
                  <a:cubicBezTo>
                    <a:pt x="477" y="390"/>
                    <a:pt x="404" y="246"/>
                    <a:pt x="289" y="159"/>
                  </a:cubicBezTo>
                  <a:lnTo>
                    <a:pt x="72" y="1"/>
                  </a:ln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80" name="Google Shape;17980;p87"/>
            <p:cNvSpPr/>
            <p:nvPr/>
          </p:nvSpPr>
          <p:spPr>
            <a:xfrm>
              <a:off x="2436050" y="3565693"/>
              <a:ext cx="12505" cy="82525"/>
            </a:xfrm>
            <a:custGeom>
              <a:avLst/>
              <a:gdLst/>
              <a:ahLst/>
              <a:cxnLst/>
              <a:rect l="l" t="t" r="r" b="b"/>
              <a:pathLst>
                <a:path w="477" h="3148" extrusionOk="0">
                  <a:moveTo>
                    <a:pt x="404" y="1"/>
                  </a:moveTo>
                  <a:lnTo>
                    <a:pt x="188" y="159"/>
                  </a:lnTo>
                  <a:cubicBezTo>
                    <a:pt x="72" y="246"/>
                    <a:pt x="0" y="390"/>
                    <a:pt x="0" y="535"/>
                  </a:cubicBezTo>
                  <a:lnTo>
                    <a:pt x="0" y="3148"/>
                  </a:lnTo>
                  <a:lnTo>
                    <a:pt x="43" y="3090"/>
                  </a:lnTo>
                  <a:cubicBezTo>
                    <a:pt x="332" y="2657"/>
                    <a:pt x="476" y="2152"/>
                    <a:pt x="476" y="1632"/>
                  </a:cubicBezTo>
                  <a:lnTo>
                    <a:pt x="476" y="246"/>
                  </a:lnTo>
                  <a:cubicBezTo>
                    <a:pt x="476" y="159"/>
                    <a:pt x="462" y="73"/>
                    <a:pt x="404" y="1"/>
                  </a:cubicBez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81" name="Google Shape;17981;p87"/>
            <p:cNvSpPr/>
            <p:nvPr/>
          </p:nvSpPr>
          <p:spPr>
            <a:xfrm>
              <a:off x="2391773" y="3548103"/>
              <a:ext cx="38615" cy="100115"/>
            </a:xfrm>
            <a:custGeom>
              <a:avLst/>
              <a:gdLst/>
              <a:ahLst/>
              <a:cxnLst/>
              <a:rect l="l" t="t" r="r" b="b"/>
              <a:pathLst>
                <a:path w="1473" h="3819" extrusionOk="0">
                  <a:moveTo>
                    <a:pt x="244" y="0"/>
                  </a:moveTo>
                  <a:cubicBezTo>
                    <a:pt x="231" y="0"/>
                    <a:pt x="217" y="8"/>
                    <a:pt x="202" y="22"/>
                  </a:cubicBezTo>
                  <a:lnTo>
                    <a:pt x="0" y="267"/>
                  </a:lnTo>
                  <a:lnTo>
                    <a:pt x="332" y="672"/>
                  </a:lnTo>
                  <a:cubicBezTo>
                    <a:pt x="349" y="697"/>
                    <a:pt x="380" y="712"/>
                    <a:pt x="412" y="712"/>
                  </a:cubicBezTo>
                  <a:cubicBezTo>
                    <a:pt x="435" y="712"/>
                    <a:pt x="458" y="704"/>
                    <a:pt x="477" y="686"/>
                  </a:cubicBezTo>
                  <a:lnTo>
                    <a:pt x="621" y="571"/>
                  </a:lnTo>
                  <a:lnTo>
                    <a:pt x="621" y="3819"/>
                  </a:lnTo>
                  <a:lnTo>
                    <a:pt x="852" y="3819"/>
                  </a:lnTo>
                  <a:lnTo>
                    <a:pt x="852" y="571"/>
                  </a:lnTo>
                  <a:lnTo>
                    <a:pt x="996" y="686"/>
                  </a:lnTo>
                  <a:cubicBezTo>
                    <a:pt x="1014" y="704"/>
                    <a:pt x="1038" y="712"/>
                    <a:pt x="1061" y="712"/>
                  </a:cubicBezTo>
                  <a:cubicBezTo>
                    <a:pt x="1092" y="712"/>
                    <a:pt x="1124" y="697"/>
                    <a:pt x="1141" y="672"/>
                  </a:cubicBezTo>
                  <a:lnTo>
                    <a:pt x="1473" y="267"/>
                  </a:lnTo>
                  <a:lnTo>
                    <a:pt x="1271" y="22"/>
                  </a:lnTo>
                  <a:cubicBezTo>
                    <a:pt x="1256" y="8"/>
                    <a:pt x="1242" y="0"/>
                    <a:pt x="1229" y="0"/>
                  </a:cubicBezTo>
                  <a:cubicBezTo>
                    <a:pt x="1216" y="0"/>
                    <a:pt x="1206" y="8"/>
                    <a:pt x="1198" y="22"/>
                  </a:cubicBezTo>
                  <a:lnTo>
                    <a:pt x="736" y="484"/>
                  </a:lnTo>
                  <a:lnTo>
                    <a:pt x="274" y="22"/>
                  </a:lnTo>
                  <a:cubicBezTo>
                    <a:pt x="267" y="8"/>
                    <a:pt x="256" y="0"/>
                    <a:pt x="244" y="0"/>
                  </a:cubicBez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82" name="Google Shape;17982;p87"/>
            <p:cNvSpPr/>
            <p:nvPr/>
          </p:nvSpPr>
          <p:spPr>
            <a:xfrm>
              <a:off x="2408026" y="3660670"/>
              <a:ext cx="6082" cy="31458"/>
            </a:xfrm>
            <a:custGeom>
              <a:avLst/>
              <a:gdLst/>
              <a:ahLst/>
              <a:cxnLst/>
              <a:rect l="l" t="t" r="r" b="b"/>
              <a:pathLst>
                <a:path w="232" h="1200" extrusionOk="0">
                  <a:moveTo>
                    <a:pt x="116" y="1"/>
                  </a:moveTo>
                  <a:cubicBezTo>
                    <a:pt x="44" y="1"/>
                    <a:pt x="1" y="59"/>
                    <a:pt x="1" y="116"/>
                  </a:cubicBezTo>
                  <a:lnTo>
                    <a:pt x="1" y="1199"/>
                  </a:lnTo>
                  <a:lnTo>
                    <a:pt x="232" y="1199"/>
                  </a:lnTo>
                  <a:lnTo>
                    <a:pt x="232" y="116"/>
                  </a:lnTo>
                  <a:cubicBezTo>
                    <a:pt x="232" y="59"/>
                    <a:pt x="189" y="1"/>
                    <a:pt x="116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83" name="Google Shape;17983;p87"/>
            <p:cNvSpPr/>
            <p:nvPr/>
          </p:nvSpPr>
          <p:spPr>
            <a:xfrm>
              <a:off x="2385717" y="3485082"/>
              <a:ext cx="50359" cy="25429"/>
            </a:xfrm>
            <a:custGeom>
              <a:avLst/>
              <a:gdLst/>
              <a:ahLst/>
              <a:cxnLst/>
              <a:rect l="l" t="t" r="r" b="b"/>
              <a:pathLst>
                <a:path w="1921" h="970" extrusionOk="0">
                  <a:moveTo>
                    <a:pt x="722" y="1"/>
                  </a:moveTo>
                  <a:cubicBezTo>
                    <a:pt x="318" y="1"/>
                    <a:pt x="0" y="319"/>
                    <a:pt x="0" y="723"/>
                  </a:cubicBezTo>
                  <a:lnTo>
                    <a:pt x="15" y="737"/>
                  </a:lnTo>
                  <a:cubicBezTo>
                    <a:pt x="591" y="884"/>
                    <a:pt x="1179" y="970"/>
                    <a:pt x="1780" y="970"/>
                  </a:cubicBezTo>
                  <a:cubicBezTo>
                    <a:pt x="1826" y="970"/>
                    <a:pt x="1873" y="969"/>
                    <a:pt x="1920" y="968"/>
                  </a:cubicBezTo>
                  <a:lnTo>
                    <a:pt x="1920" y="723"/>
                  </a:lnTo>
                  <a:cubicBezTo>
                    <a:pt x="1920" y="319"/>
                    <a:pt x="1603" y="1"/>
                    <a:pt x="1198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84" name="Google Shape;17984;p87"/>
            <p:cNvSpPr/>
            <p:nvPr/>
          </p:nvSpPr>
          <p:spPr>
            <a:xfrm>
              <a:off x="2385717" y="3485475"/>
              <a:ext cx="34840" cy="23095"/>
            </a:xfrm>
            <a:custGeom>
              <a:avLst/>
              <a:gdLst/>
              <a:ahLst/>
              <a:cxnLst/>
              <a:rect l="l" t="t" r="r" b="b"/>
              <a:pathLst>
                <a:path w="1329" h="881" extrusionOk="0">
                  <a:moveTo>
                    <a:pt x="722" y="0"/>
                  </a:moveTo>
                  <a:cubicBezTo>
                    <a:pt x="332" y="0"/>
                    <a:pt x="0" y="318"/>
                    <a:pt x="0" y="722"/>
                  </a:cubicBezTo>
                  <a:cubicBezTo>
                    <a:pt x="246" y="794"/>
                    <a:pt x="477" y="838"/>
                    <a:pt x="722" y="881"/>
                  </a:cubicBezTo>
                  <a:lnTo>
                    <a:pt x="722" y="722"/>
                  </a:lnTo>
                  <a:cubicBezTo>
                    <a:pt x="736" y="361"/>
                    <a:pt x="982" y="73"/>
                    <a:pt x="1328" y="15"/>
                  </a:cubicBezTo>
                  <a:cubicBezTo>
                    <a:pt x="1285" y="0"/>
                    <a:pt x="1242" y="0"/>
                    <a:pt x="1198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85" name="Google Shape;17985;p87"/>
            <p:cNvSpPr/>
            <p:nvPr/>
          </p:nvSpPr>
          <p:spPr>
            <a:xfrm>
              <a:off x="2498861" y="3535415"/>
              <a:ext cx="25009" cy="25009"/>
            </a:xfrm>
            <a:custGeom>
              <a:avLst/>
              <a:gdLst/>
              <a:ahLst/>
              <a:cxnLst/>
              <a:rect l="l" t="t" r="r" b="b"/>
              <a:pathLst>
                <a:path w="954" h="954" extrusionOk="0">
                  <a:moveTo>
                    <a:pt x="0" y="1"/>
                  </a:moveTo>
                  <a:lnTo>
                    <a:pt x="0" y="954"/>
                  </a:lnTo>
                  <a:lnTo>
                    <a:pt x="953" y="954"/>
                  </a:lnTo>
                  <a:lnTo>
                    <a:pt x="953" y="1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86" name="Google Shape;17986;p87"/>
            <p:cNvSpPr/>
            <p:nvPr/>
          </p:nvSpPr>
          <p:spPr>
            <a:xfrm>
              <a:off x="2497340" y="3535415"/>
              <a:ext cx="27657" cy="18849"/>
            </a:xfrm>
            <a:custGeom>
              <a:avLst/>
              <a:gdLst/>
              <a:ahLst/>
              <a:cxnLst/>
              <a:rect l="l" t="t" r="r" b="b"/>
              <a:pathLst>
                <a:path w="1055" h="719" extrusionOk="0">
                  <a:moveTo>
                    <a:pt x="58" y="1"/>
                  </a:moveTo>
                  <a:lnTo>
                    <a:pt x="58" y="492"/>
                  </a:lnTo>
                  <a:cubicBezTo>
                    <a:pt x="58" y="535"/>
                    <a:pt x="30" y="578"/>
                    <a:pt x="1" y="622"/>
                  </a:cubicBezTo>
                  <a:cubicBezTo>
                    <a:pt x="174" y="687"/>
                    <a:pt x="354" y="719"/>
                    <a:pt x="533" y="719"/>
                  </a:cubicBezTo>
                  <a:cubicBezTo>
                    <a:pt x="712" y="719"/>
                    <a:pt x="888" y="687"/>
                    <a:pt x="1054" y="622"/>
                  </a:cubicBezTo>
                  <a:cubicBezTo>
                    <a:pt x="1026" y="578"/>
                    <a:pt x="1011" y="535"/>
                    <a:pt x="1011" y="492"/>
                  </a:cubicBezTo>
                  <a:lnTo>
                    <a:pt x="1011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87" name="Google Shape;17987;p87"/>
            <p:cNvSpPr/>
            <p:nvPr/>
          </p:nvSpPr>
          <p:spPr>
            <a:xfrm>
              <a:off x="2473878" y="3555102"/>
              <a:ext cx="74949" cy="93116"/>
            </a:xfrm>
            <a:custGeom>
              <a:avLst/>
              <a:gdLst/>
              <a:ahLst/>
              <a:cxnLst/>
              <a:rect l="l" t="t" r="r" b="b"/>
              <a:pathLst>
                <a:path w="2859" h="3552" extrusionOk="0">
                  <a:moveTo>
                    <a:pt x="694" y="0"/>
                  </a:moveTo>
                  <a:lnTo>
                    <a:pt x="261" y="231"/>
                  </a:lnTo>
                  <a:cubicBezTo>
                    <a:pt x="102" y="304"/>
                    <a:pt x="1" y="477"/>
                    <a:pt x="1" y="650"/>
                  </a:cubicBezTo>
                  <a:lnTo>
                    <a:pt x="1" y="2036"/>
                  </a:lnTo>
                  <a:cubicBezTo>
                    <a:pt x="1" y="2556"/>
                    <a:pt x="145" y="3061"/>
                    <a:pt x="434" y="3494"/>
                  </a:cubicBezTo>
                  <a:lnTo>
                    <a:pt x="477" y="3552"/>
                  </a:lnTo>
                  <a:lnTo>
                    <a:pt x="2383" y="3552"/>
                  </a:lnTo>
                  <a:lnTo>
                    <a:pt x="2426" y="3494"/>
                  </a:lnTo>
                  <a:cubicBezTo>
                    <a:pt x="2715" y="3061"/>
                    <a:pt x="2859" y="2556"/>
                    <a:pt x="2859" y="2036"/>
                  </a:cubicBezTo>
                  <a:lnTo>
                    <a:pt x="2859" y="650"/>
                  </a:lnTo>
                  <a:cubicBezTo>
                    <a:pt x="2859" y="477"/>
                    <a:pt x="2758" y="304"/>
                    <a:pt x="2599" y="231"/>
                  </a:cubicBezTo>
                  <a:lnTo>
                    <a:pt x="2166" y="0"/>
                  </a:lnTo>
                  <a:cubicBezTo>
                    <a:pt x="2000" y="192"/>
                    <a:pt x="1554" y="203"/>
                    <a:pt x="1451" y="203"/>
                  </a:cubicBezTo>
                  <a:cubicBezTo>
                    <a:pt x="1437" y="203"/>
                    <a:pt x="1430" y="203"/>
                    <a:pt x="1430" y="203"/>
                  </a:cubicBezTo>
                  <a:cubicBezTo>
                    <a:pt x="1430" y="203"/>
                    <a:pt x="1422" y="203"/>
                    <a:pt x="1408" y="203"/>
                  </a:cubicBezTo>
                  <a:cubicBezTo>
                    <a:pt x="1303" y="203"/>
                    <a:pt x="846" y="192"/>
                    <a:pt x="694" y="0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88" name="Google Shape;17988;p87"/>
            <p:cNvSpPr/>
            <p:nvPr/>
          </p:nvSpPr>
          <p:spPr>
            <a:xfrm>
              <a:off x="2485989" y="3648192"/>
              <a:ext cx="49992" cy="43936"/>
            </a:xfrm>
            <a:custGeom>
              <a:avLst/>
              <a:gdLst/>
              <a:ahLst/>
              <a:cxnLst/>
              <a:rect l="l" t="t" r="r" b="b"/>
              <a:pathLst>
                <a:path w="1907" h="1676" extrusionOk="0">
                  <a:moveTo>
                    <a:pt x="1" y="1"/>
                  </a:moveTo>
                  <a:lnTo>
                    <a:pt x="1" y="1430"/>
                  </a:lnTo>
                  <a:cubicBezTo>
                    <a:pt x="1" y="1560"/>
                    <a:pt x="102" y="1675"/>
                    <a:pt x="246" y="1675"/>
                  </a:cubicBezTo>
                  <a:lnTo>
                    <a:pt x="1675" y="1675"/>
                  </a:lnTo>
                  <a:cubicBezTo>
                    <a:pt x="1805" y="1675"/>
                    <a:pt x="1906" y="1560"/>
                    <a:pt x="1906" y="1430"/>
                  </a:cubicBezTo>
                  <a:lnTo>
                    <a:pt x="1906" y="1"/>
                  </a:ln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89" name="Google Shape;17989;p87"/>
            <p:cNvSpPr/>
            <p:nvPr/>
          </p:nvSpPr>
          <p:spPr>
            <a:xfrm>
              <a:off x="2473511" y="3565693"/>
              <a:ext cx="12505" cy="82525"/>
            </a:xfrm>
            <a:custGeom>
              <a:avLst/>
              <a:gdLst/>
              <a:ahLst/>
              <a:cxnLst/>
              <a:rect l="l" t="t" r="r" b="b"/>
              <a:pathLst>
                <a:path w="477" h="3148" extrusionOk="0">
                  <a:moveTo>
                    <a:pt x="72" y="1"/>
                  </a:moveTo>
                  <a:cubicBezTo>
                    <a:pt x="29" y="73"/>
                    <a:pt x="0" y="159"/>
                    <a:pt x="0" y="246"/>
                  </a:cubicBezTo>
                  <a:lnTo>
                    <a:pt x="0" y="1632"/>
                  </a:lnTo>
                  <a:cubicBezTo>
                    <a:pt x="0" y="2152"/>
                    <a:pt x="159" y="2657"/>
                    <a:pt x="448" y="3090"/>
                  </a:cubicBezTo>
                  <a:lnTo>
                    <a:pt x="477" y="3148"/>
                  </a:lnTo>
                  <a:lnTo>
                    <a:pt x="477" y="535"/>
                  </a:lnTo>
                  <a:cubicBezTo>
                    <a:pt x="477" y="390"/>
                    <a:pt x="404" y="246"/>
                    <a:pt x="289" y="159"/>
                  </a:cubicBezTo>
                  <a:lnTo>
                    <a:pt x="72" y="1"/>
                  </a:ln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90" name="Google Shape;17990;p87"/>
            <p:cNvSpPr/>
            <p:nvPr/>
          </p:nvSpPr>
          <p:spPr>
            <a:xfrm>
              <a:off x="2536322" y="3565693"/>
              <a:ext cx="12505" cy="82525"/>
            </a:xfrm>
            <a:custGeom>
              <a:avLst/>
              <a:gdLst/>
              <a:ahLst/>
              <a:cxnLst/>
              <a:rect l="l" t="t" r="r" b="b"/>
              <a:pathLst>
                <a:path w="477" h="3148" extrusionOk="0">
                  <a:moveTo>
                    <a:pt x="405" y="1"/>
                  </a:moveTo>
                  <a:lnTo>
                    <a:pt x="188" y="159"/>
                  </a:lnTo>
                  <a:cubicBezTo>
                    <a:pt x="73" y="246"/>
                    <a:pt x="1" y="390"/>
                    <a:pt x="1" y="535"/>
                  </a:cubicBezTo>
                  <a:lnTo>
                    <a:pt x="1" y="3148"/>
                  </a:lnTo>
                  <a:lnTo>
                    <a:pt x="29" y="3090"/>
                  </a:lnTo>
                  <a:cubicBezTo>
                    <a:pt x="318" y="2657"/>
                    <a:pt x="477" y="2152"/>
                    <a:pt x="477" y="1632"/>
                  </a:cubicBezTo>
                  <a:lnTo>
                    <a:pt x="477" y="246"/>
                  </a:lnTo>
                  <a:cubicBezTo>
                    <a:pt x="477" y="159"/>
                    <a:pt x="448" y="73"/>
                    <a:pt x="405" y="1"/>
                  </a:cubicBez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91" name="Google Shape;17991;p87"/>
            <p:cNvSpPr/>
            <p:nvPr/>
          </p:nvSpPr>
          <p:spPr>
            <a:xfrm>
              <a:off x="2492045" y="3548103"/>
              <a:ext cx="38615" cy="100115"/>
            </a:xfrm>
            <a:custGeom>
              <a:avLst/>
              <a:gdLst/>
              <a:ahLst/>
              <a:cxnLst/>
              <a:rect l="l" t="t" r="r" b="b"/>
              <a:pathLst>
                <a:path w="1473" h="3819" extrusionOk="0">
                  <a:moveTo>
                    <a:pt x="233" y="0"/>
                  </a:moveTo>
                  <a:cubicBezTo>
                    <a:pt x="221" y="0"/>
                    <a:pt x="210" y="8"/>
                    <a:pt x="203" y="22"/>
                  </a:cubicBezTo>
                  <a:lnTo>
                    <a:pt x="1" y="267"/>
                  </a:lnTo>
                  <a:lnTo>
                    <a:pt x="318" y="672"/>
                  </a:lnTo>
                  <a:cubicBezTo>
                    <a:pt x="343" y="697"/>
                    <a:pt x="378" y="712"/>
                    <a:pt x="412" y="712"/>
                  </a:cubicBezTo>
                  <a:cubicBezTo>
                    <a:pt x="436" y="712"/>
                    <a:pt x="459" y="704"/>
                    <a:pt x="477" y="686"/>
                  </a:cubicBezTo>
                  <a:lnTo>
                    <a:pt x="607" y="571"/>
                  </a:lnTo>
                  <a:lnTo>
                    <a:pt x="607" y="3819"/>
                  </a:lnTo>
                  <a:lnTo>
                    <a:pt x="852" y="3819"/>
                  </a:lnTo>
                  <a:lnTo>
                    <a:pt x="852" y="571"/>
                  </a:lnTo>
                  <a:lnTo>
                    <a:pt x="997" y="686"/>
                  </a:lnTo>
                  <a:cubicBezTo>
                    <a:pt x="1015" y="704"/>
                    <a:pt x="1038" y="712"/>
                    <a:pt x="1061" y="712"/>
                  </a:cubicBezTo>
                  <a:cubicBezTo>
                    <a:pt x="1093" y="712"/>
                    <a:pt x="1124" y="697"/>
                    <a:pt x="1141" y="672"/>
                  </a:cubicBezTo>
                  <a:lnTo>
                    <a:pt x="1473" y="267"/>
                  </a:lnTo>
                  <a:lnTo>
                    <a:pt x="1256" y="22"/>
                  </a:lnTo>
                  <a:cubicBezTo>
                    <a:pt x="1249" y="8"/>
                    <a:pt x="1238" y="0"/>
                    <a:pt x="1228" y="0"/>
                  </a:cubicBezTo>
                  <a:cubicBezTo>
                    <a:pt x="1217" y="0"/>
                    <a:pt x="1206" y="8"/>
                    <a:pt x="1199" y="22"/>
                  </a:cubicBezTo>
                  <a:lnTo>
                    <a:pt x="737" y="484"/>
                  </a:lnTo>
                  <a:lnTo>
                    <a:pt x="275" y="22"/>
                  </a:lnTo>
                  <a:cubicBezTo>
                    <a:pt x="260" y="8"/>
                    <a:pt x="246" y="0"/>
                    <a:pt x="233" y="0"/>
                  </a:cubicBez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92" name="Google Shape;17992;p87"/>
            <p:cNvSpPr/>
            <p:nvPr/>
          </p:nvSpPr>
          <p:spPr>
            <a:xfrm>
              <a:off x="2507931" y="3660670"/>
              <a:ext cx="6475" cy="31458"/>
            </a:xfrm>
            <a:custGeom>
              <a:avLst/>
              <a:gdLst/>
              <a:ahLst/>
              <a:cxnLst/>
              <a:rect l="l" t="t" r="r" b="b"/>
              <a:pathLst>
                <a:path w="247" h="1200" extrusionOk="0">
                  <a:moveTo>
                    <a:pt x="131" y="1"/>
                  </a:moveTo>
                  <a:cubicBezTo>
                    <a:pt x="59" y="1"/>
                    <a:pt x="15" y="59"/>
                    <a:pt x="1" y="116"/>
                  </a:cubicBezTo>
                  <a:lnTo>
                    <a:pt x="1" y="1199"/>
                  </a:lnTo>
                  <a:lnTo>
                    <a:pt x="246" y="1199"/>
                  </a:lnTo>
                  <a:lnTo>
                    <a:pt x="246" y="116"/>
                  </a:lnTo>
                  <a:cubicBezTo>
                    <a:pt x="246" y="59"/>
                    <a:pt x="189" y="1"/>
                    <a:pt x="131" y="1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93" name="Google Shape;17993;p87"/>
            <p:cNvSpPr/>
            <p:nvPr/>
          </p:nvSpPr>
          <p:spPr>
            <a:xfrm>
              <a:off x="2486383" y="3485475"/>
              <a:ext cx="50333" cy="56415"/>
            </a:xfrm>
            <a:custGeom>
              <a:avLst/>
              <a:gdLst/>
              <a:ahLst/>
              <a:cxnLst/>
              <a:rect l="l" t="t" r="r" b="b"/>
              <a:pathLst>
                <a:path w="1920" h="2152" extrusionOk="0">
                  <a:moveTo>
                    <a:pt x="722" y="0"/>
                  </a:moveTo>
                  <a:cubicBezTo>
                    <a:pt x="318" y="0"/>
                    <a:pt x="0" y="318"/>
                    <a:pt x="0" y="722"/>
                  </a:cubicBezTo>
                  <a:lnTo>
                    <a:pt x="0" y="1199"/>
                  </a:lnTo>
                  <a:cubicBezTo>
                    <a:pt x="0" y="1718"/>
                    <a:pt x="419" y="2151"/>
                    <a:pt x="953" y="2151"/>
                  </a:cubicBezTo>
                  <a:cubicBezTo>
                    <a:pt x="1487" y="2151"/>
                    <a:pt x="1920" y="1718"/>
                    <a:pt x="1920" y="1199"/>
                  </a:cubicBezTo>
                  <a:lnTo>
                    <a:pt x="1920" y="722"/>
                  </a:lnTo>
                  <a:cubicBezTo>
                    <a:pt x="1920" y="318"/>
                    <a:pt x="1588" y="0"/>
                    <a:pt x="1198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94" name="Google Shape;17994;p87"/>
            <p:cNvSpPr/>
            <p:nvPr/>
          </p:nvSpPr>
          <p:spPr>
            <a:xfrm>
              <a:off x="2485989" y="3485475"/>
              <a:ext cx="34473" cy="56441"/>
            </a:xfrm>
            <a:custGeom>
              <a:avLst/>
              <a:gdLst/>
              <a:ahLst/>
              <a:cxnLst/>
              <a:rect l="l" t="t" r="r" b="b"/>
              <a:pathLst>
                <a:path w="1315" h="2153" extrusionOk="0">
                  <a:moveTo>
                    <a:pt x="722" y="0"/>
                  </a:moveTo>
                  <a:cubicBezTo>
                    <a:pt x="318" y="0"/>
                    <a:pt x="1" y="318"/>
                    <a:pt x="1" y="722"/>
                  </a:cubicBezTo>
                  <a:lnTo>
                    <a:pt x="1" y="1199"/>
                  </a:lnTo>
                  <a:cubicBezTo>
                    <a:pt x="1" y="1746"/>
                    <a:pt x="452" y="2152"/>
                    <a:pt x="952" y="2152"/>
                  </a:cubicBezTo>
                  <a:cubicBezTo>
                    <a:pt x="1072" y="2152"/>
                    <a:pt x="1194" y="2129"/>
                    <a:pt x="1314" y="2079"/>
                  </a:cubicBezTo>
                  <a:cubicBezTo>
                    <a:pt x="953" y="1935"/>
                    <a:pt x="722" y="1574"/>
                    <a:pt x="722" y="1199"/>
                  </a:cubicBezTo>
                  <a:lnTo>
                    <a:pt x="722" y="708"/>
                  </a:lnTo>
                  <a:cubicBezTo>
                    <a:pt x="722" y="361"/>
                    <a:pt x="982" y="73"/>
                    <a:pt x="1314" y="15"/>
                  </a:cubicBezTo>
                  <a:cubicBezTo>
                    <a:pt x="1285" y="0"/>
                    <a:pt x="1242" y="0"/>
                    <a:pt x="1199" y="0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95" name="Google Shape;17995;p87"/>
            <p:cNvSpPr/>
            <p:nvPr/>
          </p:nvSpPr>
          <p:spPr>
            <a:xfrm>
              <a:off x="2485989" y="3485082"/>
              <a:ext cx="50359" cy="25429"/>
            </a:xfrm>
            <a:custGeom>
              <a:avLst/>
              <a:gdLst/>
              <a:ahLst/>
              <a:cxnLst/>
              <a:rect l="l" t="t" r="r" b="b"/>
              <a:pathLst>
                <a:path w="1921" h="970" extrusionOk="0">
                  <a:moveTo>
                    <a:pt x="722" y="1"/>
                  </a:moveTo>
                  <a:cubicBezTo>
                    <a:pt x="318" y="1"/>
                    <a:pt x="1" y="319"/>
                    <a:pt x="1" y="723"/>
                  </a:cubicBezTo>
                  <a:lnTo>
                    <a:pt x="1" y="737"/>
                  </a:lnTo>
                  <a:cubicBezTo>
                    <a:pt x="577" y="884"/>
                    <a:pt x="1177" y="970"/>
                    <a:pt x="1780" y="970"/>
                  </a:cubicBezTo>
                  <a:cubicBezTo>
                    <a:pt x="1827" y="970"/>
                    <a:pt x="1874" y="969"/>
                    <a:pt x="1921" y="968"/>
                  </a:cubicBezTo>
                  <a:lnTo>
                    <a:pt x="1921" y="723"/>
                  </a:lnTo>
                  <a:cubicBezTo>
                    <a:pt x="1921" y="319"/>
                    <a:pt x="1589" y="1"/>
                    <a:pt x="1199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96" name="Google Shape;17996;p87"/>
            <p:cNvSpPr/>
            <p:nvPr/>
          </p:nvSpPr>
          <p:spPr>
            <a:xfrm>
              <a:off x="2485989" y="3485475"/>
              <a:ext cx="34473" cy="23095"/>
            </a:xfrm>
            <a:custGeom>
              <a:avLst/>
              <a:gdLst/>
              <a:ahLst/>
              <a:cxnLst/>
              <a:rect l="l" t="t" r="r" b="b"/>
              <a:pathLst>
                <a:path w="1315" h="881" extrusionOk="0">
                  <a:moveTo>
                    <a:pt x="722" y="0"/>
                  </a:moveTo>
                  <a:cubicBezTo>
                    <a:pt x="318" y="0"/>
                    <a:pt x="1" y="318"/>
                    <a:pt x="1" y="722"/>
                  </a:cubicBezTo>
                  <a:cubicBezTo>
                    <a:pt x="232" y="794"/>
                    <a:pt x="477" y="838"/>
                    <a:pt x="722" y="881"/>
                  </a:cubicBezTo>
                  <a:lnTo>
                    <a:pt x="722" y="722"/>
                  </a:lnTo>
                  <a:cubicBezTo>
                    <a:pt x="722" y="361"/>
                    <a:pt x="982" y="73"/>
                    <a:pt x="1314" y="15"/>
                  </a:cubicBezTo>
                  <a:cubicBezTo>
                    <a:pt x="1285" y="0"/>
                    <a:pt x="1242" y="0"/>
                    <a:pt x="1199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97" name="Google Shape;17997;p87"/>
            <p:cNvSpPr/>
            <p:nvPr/>
          </p:nvSpPr>
          <p:spPr>
            <a:xfrm>
              <a:off x="2598766" y="3535415"/>
              <a:ext cx="25009" cy="25009"/>
            </a:xfrm>
            <a:custGeom>
              <a:avLst/>
              <a:gdLst/>
              <a:ahLst/>
              <a:cxnLst/>
              <a:rect l="l" t="t" r="r" b="b"/>
              <a:pathLst>
                <a:path w="954" h="954" extrusionOk="0">
                  <a:moveTo>
                    <a:pt x="0" y="1"/>
                  </a:moveTo>
                  <a:lnTo>
                    <a:pt x="0" y="954"/>
                  </a:lnTo>
                  <a:lnTo>
                    <a:pt x="953" y="954"/>
                  </a:lnTo>
                  <a:lnTo>
                    <a:pt x="953" y="1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98" name="Google Shape;17998;p87"/>
            <p:cNvSpPr/>
            <p:nvPr/>
          </p:nvSpPr>
          <p:spPr>
            <a:xfrm>
              <a:off x="2597639" y="3535415"/>
              <a:ext cx="27631" cy="18849"/>
            </a:xfrm>
            <a:custGeom>
              <a:avLst/>
              <a:gdLst/>
              <a:ahLst/>
              <a:cxnLst/>
              <a:rect l="l" t="t" r="r" b="b"/>
              <a:pathLst>
                <a:path w="1054" h="719" extrusionOk="0">
                  <a:moveTo>
                    <a:pt x="43" y="1"/>
                  </a:moveTo>
                  <a:lnTo>
                    <a:pt x="43" y="492"/>
                  </a:lnTo>
                  <a:cubicBezTo>
                    <a:pt x="43" y="535"/>
                    <a:pt x="29" y="578"/>
                    <a:pt x="0" y="622"/>
                  </a:cubicBezTo>
                  <a:cubicBezTo>
                    <a:pt x="166" y="687"/>
                    <a:pt x="343" y="719"/>
                    <a:pt x="522" y="719"/>
                  </a:cubicBezTo>
                  <a:cubicBezTo>
                    <a:pt x="700" y="719"/>
                    <a:pt x="881" y="687"/>
                    <a:pt x="1054" y="622"/>
                  </a:cubicBezTo>
                  <a:cubicBezTo>
                    <a:pt x="1025" y="578"/>
                    <a:pt x="1011" y="535"/>
                    <a:pt x="1011" y="492"/>
                  </a:cubicBezTo>
                  <a:lnTo>
                    <a:pt x="1011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99" name="Google Shape;17999;p87"/>
            <p:cNvSpPr/>
            <p:nvPr/>
          </p:nvSpPr>
          <p:spPr>
            <a:xfrm>
              <a:off x="2573783" y="3555102"/>
              <a:ext cx="74949" cy="93116"/>
            </a:xfrm>
            <a:custGeom>
              <a:avLst/>
              <a:gdLst/>
              <a:ahLst/>
              <a:cxnLst/>
              <a:rect l="l" t="t" r="r" b="b"/>
              <a:pathLst>
                <a:path w="2859" h="3552" extrusionOk="0">
                  <a:moveTo>
                    <a:pt x="708" y="0"/>
                  </a:moveTo>
                  <a:lnTo>
                    <a:pt x="260" y="231"/>
                  </a:lnTo>
                  <a:cubicBezTo>
                    <a:pt x="102" y="304"/>
                    <a:pt x="1" y="477"/>
                    <a:pt x="1" y="650"/>
                  </a:cubicBezTo>
                  <a:lnTo>
                    <a:pt x="1" y="2036"/>
                  </a:lnTo>
                  <a:cubicBezTo>
                    <a:pt x="1" y="2556"/>
                    <a:pt x="145" y="3061"/>
                    <a:pt x="434" y="3494"/>
                  </a:cubicBezTo>
                  <a:lnTo>
                    <a:pt x="477" y="3552"/>
                  </a:lnTo>
                  <a:lnTo>
                    <a:pt x="2382" y="3552"/>
                  </a:lnTo>
                  <a:lnTo>
                    <a:pt x="2426" y="3494"/>
                  </a:lnTo>
                  <a:cubicBezTo>
                    <a:pt x="2715" y="3061"/>
                    <a:pt x="2859" y="2556"/>
                    <a:pt x="2859" y="2036"/>
                  </a:cubicBezTo>
                  <a:lnTo>
                    <a:pt x="2859" y="650"/>
                  </a:lnTo>
                  <a:cubicBezTo>
                    <a:pt x="2859" y="477"/>
                    <a:pt x="2772" y="304"/>
                    <a:pt x="2613" y="231"/>
                  </a:cubicBezTo>
                  <a:lnTo>
                    <a:pt x="2166" y="0"/>
                  </a:lnTo>
                  <a:cubicBezTo>
                    <a:pt x="2013" y="192"/>
                    <a:pt x="1568" y="203"/>
                    <a:pt x="1465" y="203"/>
                  </a:cubicBezTo>
                  <a:cubicBezTo>
                    <a:pt x="1452" y="203"/>
                    <a:pt x="1444" y="203"/>
                    <a:pt x="1444" y="203"/>
                  </a:cubicBezTo>
                  <a:cubicBezTo>
                    <a:pt x="1444" y="203"/>
                    <a:pt x="1436" y="203"/>
                    <a:pt x="1422" y="203"/>
                  </a:cubicBezTo>
                  <a:cubicBezTo>
                    <a:pt x="1317" y="203"/>
                    <a:pt x="861" y="192"/>
                    <a:pt x="708" y="0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00" name="Google Shape;18000;p87"/>
            <p:cNvSpPr/>
            <p:nvPr/>
          </p:nvSpPr>
          <p:spPr>
            <a:xfrm>
              <a:off x="2586288" y="3648192"/>
              <a:ext cx="50333" cy="43936"/>
            </a:xfrm>
            <a:custGeom>
              <a:avLst/>
              <a:gdLst/>
              <a:ahLst/>
              <a:cxnLst/>
              <a:rect l="l" t="t" r="r" b="b"/>
              <a:pathLst>
                <a:path w="1920" h="1676" extrusionOk="0">
                  <a:moveTo>
                    <a:pt x="0" y="1"/>
                  </a:moveTo>
                  <a:lnTo>
                    <a:pt x="0" y="1430"/>
                  </a:lnTo>
                  <a:cubicBezTo>
                    <a:pt x="0" y="1560"/>
                    <a:pt x="115" y="1675"/>
                    <a:pt x="245" y="1675"/>
                  </a:cubicBezTo>
                  <a:lnTo>
                    <a:pt x="1675" y="1675"/>
                  </a:lnTo>
                  <a:cubicBezTo>
                    <a:pt x="1804" y="1675"/>
                    <a:pt x="1920" y="1560"/>
                    <a:pt x="1920" y="1430"/>
                  </a:cubicBezTo>
                  <a:lnTo>
                    <a:pt x="1920" y="1"/>
                  </a:ln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01" name="Google Shape;18001;p87"/>
            <p:cNvSpPr/>
            <p:nvPr/>
          </p:nvSpPr>
          <p:spPr>
            <a:xfrm>
              <a:off x="2573783" y="3565693"/>
              <a:ext cx="12531" cy="82525"/>
            </a:xfrm>
            <a:custGeom>
              <a:avLst/>
              <a:gdLst/>
              <a:ahLst/>
              <a:cxnLst/>
              <a:rect l="l" t="t" r="r" b="b"/>
              <a:pathLst>
                <a:path w="478" h="3148" extrusionOk="0">
                  <a:moveTo>
                    <a:pt x="73" y="1"/>
                  </a:moveTo>
                  <a:cubicBezTo>
                    <a:pt x="30" y="73"/>
                    <a:pt x="1" y="159"/>
                    <a:pt x="1" y="246"/>
                  </a:cubicBezTo>
                  <a:lnTo>
                    <a:pt x="1" y="1632"/>
                  </a:lnTo>
                  <a:cubicBezTo>
                    <a:pt x="1" y="2152"/>
                    <a:pt x="159" y="2657"/>
                    <a:pt x="448" y="3090"/>
                  </a:cubicBezTo>
                  <a:lnTo>
                    <a:pt x="477" y="3148"/>
                  </a:lnTo>
                  <a:lnTo>
                    <a:pt x="477" y="535"/>
                  </a:lnTo>
                  <a:cubicBezTo>
                    <a:pt x="477" y="390"/>
                    <a:pt x="405" y="246"/>
                    <a:pt x="289" y="159"/>
                  </a:cubicBezTo>
                  <a:lnTo>
                    <a:pt x="73" y="1"/>
                  </a:ln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02" name="Google Shape;18002;p87"/>
            <p:cNvSpPr/>
            <p:nvPr/>
          </p:nvSpPr>
          <p:spPr>
            <a:xfrm>
              <a:off x="2636594" y="3565693"/>
              <a:ext cx="12531" cy="82525"/>
            </a:xfrm>
            <a:custGeom>
              <a:avLst/>
              <a:gdLst/>
              <a:ahLst/>
              <a:cxnLst/>
              <a:rect l="l" t="t" r="r" b="b"/>
              <a:pathLst>
                <a:path w="478" h="3148" extrusionOk="0">
                  <a:moveTo>
                    <a:pt x="405" y="1"/>
                  </a:moveTo>
                  <a:lnTo>
                    <a:pt x="189" y="159"/>
                  </a:lnTo>
                  <a:cubicBezTo>
                    <a:pt x="73" y="246"/>
                    <a:pt x="1" y="390"/>
                    <a:pt x="1" y="535"/>
                  </a:cubicBezTo>
                  <a:lnTo>
                    <a:pt x="1" y="3148"/>
                  </a:lnTo>
                  <a:lnTo>
                    <a:pt x="30" y="3090"/>
                  </a:lnTo>
                  <a:cubicBezTo>
                    <a:pt x="319" y="2657"/>
                    <a:pt x="477" y="2152"/>
                    <a:pt x="477" y="1632"/>
                  </a:cubicBezTo>
                  <a:lnTo>
                    <a:pt x="477" y="246"/>
                  </a:lnTo>
                  <a:cubicBezTo>
                    <a:pt x="477" y="159"/>
                    <a:pt x="448" y="73"/>
                    <a:pt x="405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03" name="Google Shape;18003;p87"/>
            <p:cNvSpPr/>
            <p:nvPr/>
          </p:nvSpPr>
          <p:spPr>
            <a:xfrm>
              <a:off x="2592317" y="3548103"/>
              <a:ext cx="38248" cy="100115"/>
            </a:xfrm>
            <a:custGeom>
              <a:avLst/>
              <a:gdLst/>
              <a:ahLst/>
              <a:cxnLst/>
              <a:rect l="l" t="t" r="r" b="b"/>
              <a:pathLst>
                <a:path w="1459" h="3819" extrusionOk="0">
                  <a:moveTo>
                    <a:pt x="232" y="0"/>
                  </a:moveTo>
                  <a:cubicBezTo>
                    <a:pt x="221" y="0"/>
                    <a:pt x="210" y="8"/>
                    <a:pt x="203" y="22"/>
                  </a:cubicBezTo>
                  <a:lnTo>
                    <a:pt x="1" y="267"/>
                  </a:lnTo>
                  <a:lnTo>
                    <a:pt x="319" y="672"/>
                  </a:lnTo>
                  <a:cubicBezTo>
                    <a:pt x="344" y="697"/>
                    <a:pt x="374" y="712"/>
                    <a:pt x="406" y="712"/>
                  </a:cubicBezTo>
                  <a:cubicBezTo>
                    <a:pt x="429" y="712"/>
                    <a:pt x="453" y="704"/>
                    <a:pt x="477" y="686"/>
                  </a:cubicBezTo>
                  <a:lnTo>
                    <a:pt x="607" y="571"/>
                  </a:lnTo>
                  <a:lnTo>
                    <a:pt x="607" y="3819"/>
                  </a:lnTo>
                  <a:lnTo>
                    <a:pt x="853" y="3819"/>
                  </a:lnTo>
                  <a:lnTo>
                    <a:pt x="853" y="571"/>
                  </a:lnTo>
                  <a:lnTo>
                    <a:pt x="983" y="686"/>
                  </a:lnTo>
                  <a:cubicBezTo>
                    <a:pt x="1007" y="704"/>
                    <a:pt x="1031" y="712"/>
                    <a:pt x="1054" y="712"/>
                  </a:cubicBezTo>
                  <a:cubicBezTo>
                    <a:pt x="1086" y="712"/>
                    <a:pt x="1116" y="697"/>
                    <a:pt x="1141" y="672"/>
                  </a:cubicBezTo>
                  <a:lnTo>
                    <a:pt x="1459" y="267"/>
                  </a:lnTo>
                  <a:lnTo>
                    <a:pt x="1257" y="22"/>
                  </a:lnTo>
                  <a:cubicBezTo>
                    <a:pt x="1250" y="8"/>
                    <a:pt x="1239" y="0"/>
                    <a:pt x="1228" y="0"/>
                  </a:cubicBezTo>
                  <a:cubicBezTo>
                    <a:pt x="1217" y="0"/>
                    <a:pt x="1206" y="8"/>
                    <a:pt x="1199" y="22"/>
                  </a:cubicBezTo>
                  <a:lnTo>
                    <a:pt x="737" y="484"/>
                  </a:lnTo>
                  <a:lnTo>
                    <a:pt x="261" y="22"/>
                  </a:lnTo>
                  <a:cubicBezTo>
                    <a:pt x="254" y="8"/>
                    <a:pt x="243" y="0"/>
                    <a:pt x="232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04" name="Google Shape;18004;p87"/>
            <p:cNvSpPr/>
            <p:nvPr/>
          </p:nvSpPr>
          <p:spPr>
            <a:xfrm>
              <a:off x="2608230" y="3660670"/>
              <a:ext cx="6449" cy="31458"/>
            </a:xfrm>
            <a:custGeom>
              <a:avLst/>
              <a:gdLst/>
              <a:ahLst/>
              <a:cxnLst/>
              <a:rect l="l" t="t" r="r" b="b"/>
              <a:pathLst>
                <a:path w="246" h="1200" extrusionOk="0">
                  <a:moveTo>
                    <a:pt x="130" y="1"/>
                  </a:moveTo>
                  <a:cubicBezTo>
                    <a:pt x="58" y="1"/>
                    <a:pt x="0" y="59"/>
                    <a:pt x="0" y="116"/>
                  </a:cubicBezTo>
                  <a:lnTo>
                    <a:pt x="0" y="1199"/>
                  </a:lnTo>
                  <a:lnTo>
                    <a:pt x="246" y="1199"/>
                  </a:lnTo>
                  <a:lnTo>
                    <a:pt x="246" y="116"/>
                  </a:lnTo>
                  <a:cubicBezTo>
                    <a:pt x="246" y="59"/>
                    <a:pt x="188" y="1"/>
                    <a:pt x="130" y="1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05" name="Google Shape;18005;p87"/>
            <p:cNvSpPr/>
            <p:nvPr/>
          </p:nvSpPr>
          <p:spPr>
            <a:xfrm>
              <a:off x="2586288" y="3485475"/>
              <a:ext cx="50333" cy="56415"/>
            </a:xfrm>
            <a:custGeom>
              <a:avLst/>
              <a:gdLst/>
              <a:ahLst/>
              <a:cxnLst/>
              <a:rect l="l" t="t" r="r" b="b"/>
              <a:pathLst>
                <a:path w="1920" h="2152" extrusionOk="0">
                  <a:moveTo>
                    <a:pt x="722" y="0"/>
                  </a:moveTo>
                  <a:cubicBezTo>
                    <a:pt x="332" y="0"/>
                    <a:pt x="0" y="318"/>
                    <a:pt x="0" y="722"/>
                  </a:cubicBezTo>
                  <a:lnTo>
                    <a:pt x="0" y="1199"/>
                  </a:lnTo>
                  <a:cubicBezTo>
                    <a:pt x="0" y="1718"/>
                    <a:pt x="433" y="2151"/>
                    <a:pt x="967" y="2151"/>
                  </a:cubicBezTo>
                  <a:cubicBezTo>
                    <a:pt x="1487" y="2151"/>
                    <a:pt x="1920" y="1718"/>
                    <a:pt x="1920" y="1199"/>
                  </a:cubicBezTo>
                  <a:lnTo>
                    <a:pt x="1920" y="722"/>
                  </a:lnTo>
                  <a:cubicBezTo>
                    <a:pt x="1920" y="318"/>
                    <a:pt x="1602" y="0"/>
                    <a:pt x="1198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06" name="Google Shape;18006;p87"/>
            <p:cNvSpPr/>
            <p:nvPr/>
          </p:nvSpPr>
          <p:spPr>
            <a:xfrm>
              <a:off x="2586288" y="3485475"/>
              <a:ext cx="34447" cy="56441"/>
            </a:xfrm>
            <a:custGeom>
              <a:avLst/>
              <a:gdLst/>
              <a:ahLst/>
              <a:cxnLst/>
              <a:rect l="l" t="t" r="r" b="b"/>
              <a:pathLst>
                <a:path w="1314" h="2153" extrusionOk="0">
                  <a:moveTo>
                    <a:pt x="722" y="0"/>
                  </a:moveTo>
                  <a:cubicBezTo>
                    <a:pt x="318" y="0"/>
                    <a:pt x="0" y="318"/>
                    <a:pt x="0" y="722"/>
                  </a:cubicBezTo>
                  <a:lnTo>
                    <a:pt x="0" y="1199"/>
                  </a:lnTo>
                  <a:cubicBezTo>
                    <a:pt x="0" y="1746"/>
                    <a:pt x="442" y="2152"/>
                    <a:pt x="946" y="2152"/>
                  </a:cubicBezTo>
                  <a:cubicBezTo>
                    <a:pt x="1067" y="2152"/>
                    <a:pt x="1191" y="2129"/>
                    <a:pt x="1314" y="2079"/>
                  </a:cubicBezTo>
                  <a:cubicBezTo>
                    <a:pt x="953" y="1935"/>
                    <a:pt x="722" y="1574"/>
                    <a:pt x="722" y="1199"/>
                  </a:cubicBezTo>
                  <a:lnTo>
                    <a:pt x="722" y="708"/>
                  </a:lnTo>
                  <a:cubicBezTo>
                    <a:pt x="722" y="361"/>
                    <a:pt x="982" y="73"/>
                    <a:pt x="1314" y="15"/>
                  </a:cubicBezTo>
                  <a:cubicBezTo>
                    <a:pt x="1285" y="0"/>
                    <a:pt x="1241" y="0"/>
                    <a:pt x="1198" y="0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07" name="Google Shape;18007;p87"/>
            <p:cNvSpPr/>
            <p:nvPr/>
          </p:nvSpPr>
          <p:spPr>
            <a:xfrm>
              <a:off x="2586288" y="3485082"/>
              <a:ext cx="50333" cy="25429"/>
            </a:xfrm>
            <a:custGeom>
              <a:avLst/>
              <a:gdLst/>
              <a:ahLst/>
              <a:cxnLst/>
              <a:rect l="l" t="t" r="r" b="b"/>
              <a:pathLst>
                <a:path w="1920" h="970" extrusionOk="0">
                  <a:moveTo>
                    <a:pt x="722" y="1"/>
                  </a:moveTo>
                  <a:cubicBezTo>
                    <a:pt x="318" y="1"/>
                    <a:pt x="0" y="319"/>
                    <a:pt x="0" y="723"/>
                  </a:cubicBezTo>
                  <a:lnTo>
                    <a:pt x="0" y="737"/>
                  </a:lnTo>
                  <a:cubicBezTo>
                    <a:pt x="576" y="884"/>
                    <a:pt x="1177" y="970"/>
                    <a:pt x="1779" y="970"/>
                  </a:cubicBezTo>
                  <a:cubicBezTo>
                    <a:pt x="1826" y="970"/>
                    <a:pt x="1873" y="969"/>
                    <a:pt x="1920" y="968"/>
                  </a:cubicBezTo>
                  <a:lnTo>
                    <a:pt x="1920" y="723"/>
                  </a:lnTo>
                  <a:cubicBezTo>
                    <a:pt x="1920" y="319"/>
                    <a:pt x="1588" y="1"/>
                    <a:pt x="1198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08" name="Google Shape;18008;p87"/>
            <p:cNvSpPr/>
            <p:nvPr/>
          </p:nvSpPr>
          <p:spPr>
            <a:xfrm>
              <a:off x="2586288" y="3485475"/>
              <a:ext cx="34447" cy="23095"/>
            </a:xfrm>
            <a:custGeom>
              <a:avLst/>
              <a:gdLst/>
              <a:ahLst/>
              <a:cxnLst/>
              <a:rect l="l" t="t" r="r" b="b"/>
              <a:pathLst>
                <a:path w="1314" h="881" extrusionOk="0">
                  <a:moveTo>
                    <a:pt x="722" y="0"/>
                  </a:moveTo>
                  <a:cubicBezTo>
                    <a:pt x="318" y="0"/>
                    <a:pt x="0" y="318"/>
                    <a:pt x="0" y="722"/>
                  </a:cubicBezTo>
                  <a:cubicBezTo>
                    <a:pt x="231" y="794"/>
                    <a:pt x="476" y="838"/>
                    <a:pt x="722" y="881"/>
                  </a:cubicBezTo>
                  <a:lnTo>
                    <a:pt x="722" y="722"/>
                  </a:lnTo>
                  <a:cubicBezTo>
                    <a:pt x="722" y="361"/>
                    <a:pt x="982" y="73"/>
                    <a:pt x="1314" y="15"/>
                  </a:cubicBezTo>
                  <a:cubicBezTo>
                    <a:pt x="1285" y="0"/>
                    <a:pt x="1241" y="0"/>
                    <a:pt x="1198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009" name="Google Shape;18009;p87"/>
          <p:cNvGrpSpPr/>
          <p:nvPr/>
        </p:nvGrpSpPr>
        <p:grpSpPr>
          <a:xfrm>
            <a:off x="2747484" y="3359460"/>
            <a:ext cx="377706" cy="352330"/>
            <a:chOff x="2747484" y="3359460"/>
            <a:chExt cx="377706" cy="352330"/>
          </a:xfrm>
        </p:grpSpPr>
        <p:sp>
          <p:nvSpPr>
            <p:cNvPr id="18010" name="Google Shape;18010;p87"/>
            <p:cNvSpPr/>
            <p:nvPr/>
          </p:nvSpPr>
          <p:spPr>
            <a:xfrm>
              <a:off x="2806520" y="3611858"/>
              <a:ext cx="46951" cy="46951"/>
            </a:xfrm>
            <a:custGeom>
              <a:avLst/>
              <a:gdLst/>
              <a:ahLst/>
              <a:cxnLst/>
              <a:rect l="l" t="t" r="r" b="b"/>
              <a:pathLst>
                <a:path w="1791" h="1791" extrusionOk="0">
                  <a:moveTo>
                    <a:pt x="231" y="1"/>
                  </a:moveTo>
                  <a:cubicBezTo>
                    <a:pt x="101" y="1"/>
                    <a:pt x="0" y="102"/>
                    <a:pt x="0" y="217"/>
                  </a:cubicBezTo>
                  <a:lnTo>
                    <a:pt x="0" y="1574"/>
                  </a:lnTo>
                  <a:cubicBezTo>
                    <a:pt x="0" y="1690"/>
                    <a:pt x="101" y="1791"/>
                    <a:pt x="231" y="1791"/>
                  </a:cubicBezTo>
                  <a:lnTo>
                    <a:pt x="1574" y="1791"/>
                  </a:lnTo>
                  <a:cubicBezTo>
                    <a:pt x="1689" y="1791"/>
                    <a:pt x="1790" y="1690"/>
                    <a:pt x="1790" y="1574"/>
                  </a:cubicBezTo>
                  <a:lnTo>
                    <a:pt x="1790" y="217"/>
                  </a:lnTo>
                  <a:cubicBezTo>
                    <a:pt x="1790" y="102"/>
                    <a:pt x="1689" y="1"/>
                    <a:pt x="1559" y="1"/>
                  </a:cubicBezTo>
                  <a:close/>
                </a:path>
              </a:pathLst>
            </a:custGeom>
            <a:solidFill>
              <a:srgbClr val="AE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11" name="Google Shape;18011;p87"/>
            <p:cNvSpPr/>
            <p:nvPr/>
          </p:nvSpPr>
          <p:spPr>
            <a:xfrm>
              <a:off x="2960533" y="3488490"/>
              <a:ext cx="110155" cy="94086"/>
            </a:xfrm>
            <a:custGeom>
              <a:avLst/>
              <a:gdLst/>
              <a:ahLst/>
              <a:cxnLst/>
              <a:rect l="l" t="t" r="r" b="b"/>
              <a:pathLst>
                <a:path w="4202" h="3589" extrusionOk="0">
                  <a:moveTo>
                    <a:pt x="2397" y="1"/>
                  </a:moveTo>
                  <a:cubicBezTo>
                    <a:pt x="809" y="1"/>
                    <a:pt x="1" y="1935"/>
                    <a:pt x="1141" y="3061"/>
                  </a:cubicBezTo>
                  <a:cubicBezTo>
                    <a:pt x="1505" y="3425"/>
                    <a:pt x="1954" y="3589"/>
                    <a:pt x="2395" y="3589"/>
                  </a:cubicBezTo>
                  <a:cubicBezTo>
                    <a:pt x="3316" y="3589"/>
                    <a:pt x="4201" y="2875"/>
                    <a:pt x="4201" y="1791"/>
                  </a:cubicBezTo>
                  <a:cubicBezTo>
                    <a:pt x="4187" y="809"/>
                    <a:pt x="3393" y="1"/>
                    <a:pt x="2397" y="1"/>
                  </a:cubicBezTo>
                  <a:close/>
                </a:path>
              </a:pathLst>
            </a:custGeom>
            <a:solidFill>
              <a:srgbClr val="8699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12" name="Google Shape;18012;p87"/>
            <p:cNvSpPr/>
            <p:nvPr/>
          </p:nvSpPr>
          <p:spPr>
            <a:xfrm>
              <a:off x="2971884" y="3526712"/>
              <a:ext cx="103340" cy="56048"/>
            </a:xfrm>
            <a:custGeom>
              <a:avLst/>
              <a:gdLst/>
              <a:ahLst/>
              <a:cxnLst/>
              <a:rect l="l" t="t" r="r" b="b"/>
              <a:pathLst>
                <a:path w="3942" h="2138" extrusionOk="0">
                  <a:moveTo>
                    <a:pt x="217" y="1"/>
                  </a:moveTo>
                  <a:lnTo>
                    <a:pt x="217" y="1"/>
                  </a:lnTo>
                  <a:cubicBezTo>
                    <a:pt x="1" y="1098"/>
                    <a:pt x="838" y="2137"/>
                    <a:pt x="1964" y="2137"/>
                  </a:cubicBezTo>
                  <a:cubicBezTo>
                    <a:pt x="3090" y="2137"/>
                    <a:pt x="3942" y="1098"/>
                    <a:pt x="3725" y="1"/>
                  </a:cubicBezTo>
                  <a:lnTo>
                    <a:pt x="3725" y="1"/>
                  </a:lnTo>
                  <a:cubicBezTo>
                    <a:pt x="3566" y="838"/>
                    <a:pt x="2830" y="1459"/>
                    <a:pt x="1964" y="1459"/>
                  </a:cubicBezTo>
                  <a:cubicBezTo>
                    <a:pt x="1112" y="1459"/>
                    <a:pt x="376" y="838"/>
                    <a:pt x="217" y="1"/>
                  </a:cubicBez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13" name="Google Shape;18013;p87"/>
            <p:cNvSpPr/>
            <p:nvPr/>
          </p:nvSpPr>
          <p:spPr>
            <a:xfrm>
              <a:off x="2835645" y="3382817"/>
              <a:ext cx="158601" cy="305457"/>
            </a:xfrm>
            <a:custGeom>
              <a:avLst/>
              <a:gdLst/>
              <a:ahLst/>
              <a:cxnLst/>
              <a:rect l="l" t="t" r="r" b="b"/>
              <a:pathLst>
                <a:path w="6050" h="11652" extrusionOk="0">
                  <a:moveTo>
                    <a:pt x="5833" y="1"/>
                  </a:moveTo>
                  <a:cubicBezTo>
                    <a:pt x="5755" y="1"/>
                    <a:pt x="5667" y="35"/>
                    <a:pt x="5631" y="120"/>
                  </a:cubicBezTo>
                  <a:cubicBezTo>
                    <a:pt x="5198" y="798"/>
                    <a:pt x="4693" y="1419"/>
                    <a:pt x="4115" y="1982"/>
                  </a:cubicBezTo>
                  <a:cubicBezTo>
                    <a:pt x="3263" y="2805"/>
                    <a:pt x="1878" y="3801"/>
                    <a:pt x="232" y="3801"/>
                  </a:cubicBezTo>
                  <a:cubicBezTo>
                    <a:pt x="102" y="3801"/>
                    <a:pt x="1" y="3902"/>
                    <a:pt x="1" y="4032"/>
                  </a:cubicBezTo>
                  <a:lnTo>
                    <a:pt x="1" y="7612"/>
                  </a:lnTo>
                  <a:cubicBezTo>
                    <a:pt x="1" y="7742"/>
                    <a:pt x="102" y="7843"/>
                    <a:pt x="232" y="7843"/>
                  </a:cubicBezTo>
                  <a:cubicBezTo>
                    <a:pt x="1878" y="7843"/>
                    <a:pt x="3263" y="8839"/>
                    <a:pt x="4115" y="9676"/>
                  </a:cubicBezTo>
                  <a:cubicBezTo>
                    <a:pt x="4693" y="10225"/>
                    <a:pt x="5198" y="10860"/>
                    <a:pt x="5631" y="11538"/>
                  </a:cubicBezTo>
                  <a:cubicBezTo>
                    <a:pt x="5676" y="11617"/>
                    <a:pt x="5749" y="11652"/>
                    <a:pt x="5821" y="11652"/>
                  </a:cubicBezTo>
                  <a:cubicBezTo>
                    <a:pt x="5936" y="11652"/>
                    <a:pt x="6049" y="11564"/>
                    <a:pt x="6049" y="11423"/>
                  </a:cubicBezTo>
                  <a:lnTo>
                    <a:pt x="6049" y="235"/>
                  </a:lnTo>
                  <a:cubicBezTo>
                    <a:pt x="6049" y="134"/>
                    <a:pt x="5977" y="33"/>
                    <a:pt x="5876" y="4"/>
                  </a:cubicBezTo>
                  <a:cubicBezTo>
                    <a:pt x="5863" y="2"/>
                    <a:pt x="5848" y="1"/>
                    <a:pt x="5833" y="1"/>
                  </a:cubicBezTo>
                  <a:close/>
                </a:path>
              </a:pathLst>
            </a:custGeom>
            <a:solidFill>
              <a:srgbClr val="F6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14" name="Google Shape;18014;p87"/>
            <p:cNvSpPr/>
            <p:nvPr/>
          </p:nvSpPr>
          <p:spPr>
            <a:xfrm>
              <a:off x="2835645" y="3564933"/>
              <a:ext cx="158601" cy="123342"/>
            </a:xfrm>
            <a:custGeom>
              <a:avLst/>
              <a:gdLst/>
              <a:ahLst/>
              <a:cxnLst/>
              <a:rect l="l" t="t" r="r" b="b"/>
              <a:pathLst>
                <a:path w="6050" h="4705" extrusionOk="0">
                  <a:moveTo>
                    <a:pt x="1" y="1"/>
                  </a:moveTo>
                  <a:lnTo>
                    <a:pt x="1" y="665"/>
                  </a:lnTo>
                  <a:cubicBezTo>
                    <a:pt x="1" y="795"/>
                    <a:pt x="102" y="896"/>
                    <a:pt x="232" y="896"/>
                  </a:cubicBezTo>
                  <a:cubicBezTo>
                    <a:pt x="1878" y="896"/>
                    <a:pt x="3263" y="1892"/>
                    <a:pt x="4115" y="2729"/>
                  </a:cubicBezTo>
                  <a:cubicBezTo>
                    <a:pt x="4693" y="3278"/>
                    <a:pt x="5198" y="3913"/>
                    <a:pt x="5631" y="4591"/>
                  </a:cubicBezTo>
                  <a:cubicBezTo>
                    <a:pt x="5676" y="4670"/>
                    <a:pt x="5749" y="4705"/>
                    <a:pt x="5821" y="4705"/>
                  </a:cubicBezTo>
                  <a:cubicBezTo>
                    <a:pt x="5936" y="4705"/>
                    <a:pt x="6049" y="4617"/>
                    <a:pt x="6049" y="4476"/>
                  </a:cubicBezTo>
                  <a:lnTo>
                    <a:pt x="6049" y="3364"/>
                  </a:lnTo>
                  <a:cubicBezTo>
                    <a:pt x="6049" y="3451"/>
                    <a:pt x="5992" y="3537"/>
                    <a:pt x="5891" y="3566"/>
                  </a:cubicBezTo>
                  <a:cubicBezTo>
                    <a:pt x="5864" y="3578"/>
                    <a:pt x="5838" y="3583"/>
                    <a:pt x="5812" y="3583"/>
                  </a:cubicBezTo>
                  <a:cubicBezTo>
                    <a:pt x="5740" y="3583"/>
                    <a:pt x="5673" y="3540"/>
                    <a:pt x="5631" y="3465"/>
                  </a:cubicBezTo>
                  <a:cubicBezTo>
                    <a:pt x="5631" y="3465"/>
                    <a:pt x="5068" y="2974"/>
                    <a:pt x="4115" y="2051"/>
                  </a:cubicBezTo>
                  <a:cubicBezTo>
                    <a:pt x="3263" y="1213"/>
                    <a:pt x="1878" y="217"/>
                    <a:pt x="232" y="217"/>
                  </a:cubicBezTo>
                  <a:cubicBezTo>
                    <a:pt x="102" y="217"/>
                    <a:pt x="1" y="116"/>
                    <a:pt x="1" y="1"/>
                  </a:cubicBezTo>
                  <a:close/>
                </a:path>
              </a:pathLst>
            </a:custGeom>
            <a:solidFill>
              <a:srgbClr val="F2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15" name="Google Shape;18015;p87"/>
            <p:cNvSpPr/>
            <p:nvPr/>
          </p:nvSpPr>
          <p:spPr>
            <a:xfrm>
              <a:off x="2982475" y="3359460"/>
              <a:ext cx="46951" cy="352330"/>
            </a:xfrm>
            <a:custGeom>
              <a:avLst/>
              <a:gdLst/>
              <a:ahLst/>
              <a:cxnLst/>
              <a:rect l="l" t="t" r="r" b="b"/>
              <a:pathLst>
                <a:path w="1791" h="13440" extrusionOk="0">
                  <a:moveTo>
                    <a:pt x="217" y="0"/>
                  </a:moveTo>
                  <a:cubicBezTo>
                    <a:pt x="102" y="0"/>
                    <a:pt x="1" y="101"/>
                    <a:pt x="1" y="217"/>
                  </a:cubicBezTo>
                  <a:lnTo>
                    <a:pt x="1" y="13209"/>
                  </a:lnTo>
                  <a:cubicBezTo>
                    <a:pt x="1" y="13339"/>
                    <a:pt x="102" y="13440"/>
                    <a:pt x="217" y="13440"/>
                  </a:cubicBezTo>
                  <a:lnTo>
                    <a:pt x="1560" y="13440"/>
                  </a:lnTo>
                  <a:cubicBezTo>
                    <a:pt x="1690" y="13440"/>
                    <a:pt x="1791" y="13339"/>
                    <a:pt x="1791" y="13209"/>
                  </a:cubicBezTo>
                  <a:lnTo>
                    <a:pt x="1791" y="217"/>
                  </a:lnTo>
                  <a:cubicBezTo>
                    <a:pt x="1791" y="101"/>
                    <a:pt x="1690" y="0"/>
                    <a:pt x="1560" y="0"/>
                  </a:cubicBezTo>
                  <a:close/>
                </a:path>
              </a:pathLst>
            </a:custGeom>
            <a:solidFill>
              <a:srgbClr val="7E93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16" name="Google Shape;18016;p87"/>
            <p:cNvSpPr/>
            <p:nvPr/>
          </p:nvSpPr>
          <p:spPr>
            <a:xfrm>
              <a:off x="2982475" y="3682245"/>
              <a:ext cx="46951" cy="29544"/>
            </a:xfrm>
            <a:custGeom>
              <a:avLst/>
              <a:gdLst/>
              <a:ahLst/>
              <a:cxnLst/>
              <a:rect l="l" t="t" r="r" b="b"/>
              <a:pathLst>
                <a:path w="1791" h="1127" extrusionOk="0">
                  <a:moveTo>
                    <a:pt x="1" y="1"/>
                  </a:moveTo>
                  <a:lnTo>
                    <a:pt x="1" y="910"/>
                  </a:lnTo>
                  <a:cubicBezTo>
                    <a:pt x="1" y="1026"/>
                    <a:pt x="102" y="1127"/>
                    <a:pt x="217" y="1127"/>
                  </a:cubicBezTo>
                  <a:lnTo>
                    <a:pt x="1560" y="1127"/>
                  </a:lnTo>
                  <a:cubicBezTo>
                    <a:pt x="1690" y="1127"/>
                    <a:pt x="1791" y="1026"/>
                    <a:pt x="1791" y="910"/>
                  </a:cubicBezTo>
                  <a:lnTo>
                    <a:pt x="1791" y="1"/>
                  </a:lnTo>
                  <a:cubicBezTo>
                    <a:pt x="1791" y="131"/>
                    <a:pt x="1690" y="232"/>
                    <a:pt x="1560" y="232"/>
                  </a:cubicBezTo>
                  <a:lnTo>
                    <a:pt x="217" y="232"/>
                  </a:lnTo>
                  <a:cubicBezTo>
                    <a:pt x="102" y="232"/>
                    <a:pt x="1" y="131"/>
                    <a:pt x="1" y="1"/>
                  </a:cubicBezTo>
                  <a:close/>
                </a:path>
              </a:pathLst>
            </a:custGeom>
            <a:solidFill>
              <a:srgbClr val="D5DE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17" name="Google Shape;18017;p87"/>
            <p:cNvSpPr/>
            <p:nvPr/>
          </p:nvSpPr>
          <p:spPr>
            <a:xfrm>
              <a:off x="2747851" y="3482828"/>
              <a:ext cx="46951" cy="105594"/>
            </a:xfrm>
            <a:custGeom>
              <a:avLst/>
              <a:gdLst/>
              <a:ahLst/>
              <a:cxnLst/>
              <a:rect l="l" t="t" r="r" b="b"/>
              <a:pathLst>
                <a:path w="1791" h="4028" extrusionOk="0">
                  <a:moveTo>
                    <a:pt x="1112" y="0"/>
                  </a:moveTo>
                  <a:cubicBezTo>
                    <a:pt x="492" y="0"/>
                    <a:pt x="1" y="491"/>
                    <a:pt x="1" y="1112"/>
                  </a:cubicBezTo>
                  <a:lnTo>
                    <a:pt x="1" y="2902"/>
                  </a:lnTo>
                  <a:cubicBezTo>
                    <a:pt x="1" y="3523"/>
                    <a:pt x="492" y="4028"/>
                    <a:pt x="1112" y="4028"/>
                  </a:cubicBezTo>
                  <a:lnTo>
                    <a:pt x="1560" y="4028"/>
                  </a:lnTo>
                  <a:cubicBezTo>
                    <a:pt x="1690" y="4028"/>
                    <a:pt x="1791" y="3927"/>
                    <a:pt x="1791" y="3797"/>
                  </a:cubicBezTo>
                  <a:lnTo>
                    <a:pt x="1791" y="217"/>
                  </a:lnTo>
                  <a:cubicBezTo>
                    <a:pt x="1791" y="101"/>
                    <a:pt x="1690" y="0"/>
                    <a:pt x="1560" y="0"/>
                  </a:cubicBezTo>
                  <a:close/>
                </a:path>
              </a:pathLst>
            </a:custGeom>
            <a:solidFill>
              <a:srgbClr val="AE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18" name="Google Shape;18018;p87"/>
            <p:cNvSpPr/>
            <p:nvPr/>
          </p:nvSpPr>
          <p:spPr>
            <a:xfrm>
              <a:off x="2747484" y="3488123"/>
              <a:ext cx="47318" cy="100299"/>
            </a:xfrm>
            <a:custGeom>
              <a:avLst/>
              <a:gdLst/>
              <a:ahLst/>
              <a:cxnLst/>
              <a:rect l="l" t="t" r="r" b="b"/>
              <a:pathLst>
                <a:path w="1805" h="3826" extrusionOk="0">
                  <a:moveTo>
                    <a:pt x="477" y="0"/>
                  </a:moveTo>
                  <a:lnTo>
                    <a:pt x="477" y="0"/>
                  </a:lnTo>
                  <a:cubicBezTo>
                    <a:pt x="188" y="203"/>
                    <a:pt x="1" y="549"/>
                    <a:pt x="1" y="910"/>
                  </a:cubicBezTo>
                  <a:lnTo>
                    <a:pt x="1" y="2700"/>
                  </a:lnTo>
                  <a:cubicBezTo>
                    <a:pt x="1" y="3321"/>
                    <a:pt x="506" y="3826"/>
                    <a:pt x="1126" y="3826"/>
                  </a:cubicBezTo>
                  <a:lnTo>
                    <a:pt x="1574" y="3826"/>
                  </a:lnTo>
                  <a:cubicBezTo>
                    <a:pt x="1704" y="3826"/>
                    <a:pt x="1805" y="3725"/>
                    <a:pt x="1805" y="3595"/>
                  </a:cubicBezTo>
                  <a:lnTo>
                    <a:pt x="1805" y="3147"/>
                  </a:lnTo>
                  <a:lnTo>
                    <a:pt x="1126" y="3147"/>
                  </a:lnTo>
                  <a:cubicBezTo>
                    <a:pt x="751" y="3147"/>
                    <a:pt x="448" y="2844"/>
                    <a:pt x="448" y="2483"/>
                  </a:cubicBezTo>
                  <a:lnTo>
                    <a:pt x="448" y="246"/>
                  </a:lnTo>
                  <a:cubicBezTo>
                    <a:pt x="448" y="159"/>
                    <a:pt x="462" y="73"/>
                    <a:pt x="477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19" name="Google Shape;18019;p87"/>
            <p:cNvSpPr/>
            <p:nvPr/>
          </p:nvSpPr>
          <p:spPr>
            <a:xfrm>
              <a:off x="2788720" y="3482828"/>
              <a:ext cx="58695" cy="105594"/>
            </a:xfrm>
            <a:custGeom>
              <a:avLst/>
              <a:gdLst/>
              <a:ahLst/>
              <a:cxnLst/>
              <a:rect l="l" t="t" r="r" b="b"/>
              <a:pathLst>
                <a:path w="2239" h="4028" extrusionOk="0">
                  <a:moveTo>
                    <a:pt x="1" y="0"/>
                  </a:moveTo>
                  <a:lnTo>
                    <a:pt x="1" y="4028"/>
                  </a:lnTo>
                  <a:lnTo>
                    <a:pt x="2238" y="4028"/>
                  </a:lnTo>
                  <a:lnTo>
                    <a:pt x="2238" y="0"/>
                  </a:lnTo>
                  <a:close/>
                </a:path>
              </a:pathLst>
            </a:custGeom>
            <a:solidFill>
              <a:srgbClr val="7E93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20" name="Google Shape;18020;p87"/>
            <p:cNvSpPr/>
            <p:nvPr/>
          </p:nvSpPr>
          <p:spPr>
            <a:xfrm>
              <a:off x="2788720" y="3570622"/>
              <a:ext cx="58695" cy="17800"/>
            </a:xfrm>
            <a:custGeom>
              <a:avLst/>
              <a:gdLst/>
              <a:ahLst/>
              <a:cxnLst/>
              <a:rect l="l" t="t" r="r" b="b"/>
              <a:pathLst>
                <a:path w="2239" h="679" extrusionOk="0">
                  <a:moveTo>
                    <a:pt x="1" y="0"/>
                  </a:moveTo>
                  <a:lnTo>
                    <a:pt x="1" y="679"/>
                  </a:lnTo>
                  <a:lnTo>
                    <a:pt x="2238" y="679"/>
                  </a:lnTo>
                  <a:lnTo>
                    <a:pt x="2238" y="0"/>
                  </a:lnTo>
                  <a:close/>
                </a:path>
              </a:pathLst>
            </a:custGeom>
            <a:solidFill>
              <a:srgbClr val="D5DE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21" name="Google Shape;18021;p87"/>
            <p:cNvSpPr/>
            <p:nvPr/>
          </p:nvSpPr>
          <p:spPr>
            <a:xfrm>
              <a:off x="2788720" y="3588396"/>
              <a:ext cx="59062" cy="93876"/>
            </a:xfrm>
            <a:custGeom>
              <a:avLst/>
              <a:gdLst/>
              <a:ahLst/>
              <a:cxnLst/>
              <a:rect l="l" t="t" r="r" b="b"/>
              <a:pathLst>
                <a:path w="2253" h="3581" extrusionOk="0">
                  <a:moveTo>
                    <a:pt x="1" y="1"/>
                  </a:moveTo>
                  <a:lnTo>
                    <a:pt x="1" y="3364"/>
                  </a:lnTo>
                  <a:cubicBezTo>
                    <a:pt x="1" y="3480"/>
                    <a:pt x="102" y="3581"/>
                    <a:pt x="232" y="3581"/>
                  </a:cubicBezTo>
                  <a:lnTo>
                    <a:pt x="1127" y="3581"/>
                  </a:lnTo>
                  <a:cubicBezTo>
                    <a:pt x="1228" y="3581"/>
                    <a:pt x="1315" y="3509"/>
                    <a:pt x="1343" y="3422"/>
                  </a:cubicBezTo>
                  <a:lnTo>
                    <a:pt x="2253" y="1"/>
                  </a:lnTo>
                  <a:close/>
                </a:path>
              </a:pathLst>
            </a:custGeom>
            <a:solidFill>
              <a:srgbClr val="7A8F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22" name="Google Shape;18022;p87"/>
            <p:cNvSpPr/>
            <p:nvPr/>
          </p:nvSpPr>
          <p:spPr>
            <a:xfrm>
              <a:off x="3091844" y="3529753"/>
              <a:ext cx="33345" cy="11744"/>
            </a:xfrm>
            <a:custGeom>
              <a:avLst/>
              <a:gdLst/>
              <a:ahLst/>
              <a:cxnLst/>
              <a:rect l="l" t="t" r="r" b="b"/>
              <a:pathLst>
                <a:path w="1272" h="448" extrusionOk="0">
                  <a:moveTo>
                    <a:pt x="304" y="0"/>
                  </a:moveTo>
                  <a:cubicBezTo>
                    <a:pt x="1" y="0"/>
                    <a:pt x="1" y="448"/>
                    <a:pt x="304" y="448"/>
                  </a:cubicBezTo>
                  <a:lnTo>
                    <a:pt x="982" y="448"/>
                  </a:lnTo>
                  <a:cubicBezTo>
                    <a:pt x="1271" y="448"/>
                    <a:pt x="1271" y="0"/>
                    <a:pt x="982" y="0"/>
                  </a:cubicBezTo>
                  <a:close/>
                </a:path>
              </a:pathLst>
            </a:custGeom>
            <a:solidFill>
              <a:srgbClr val="9DAC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23" name="Google Shape;18023;p87"/>
            <p:cNvSpPr/>
            <p:nvPr/>
          </p:nvSpPr>
          <p:spPr>
            <a:xfrm>
              <a:off x="3069535" y="3463140"/>
              <a:ext cx="28574" cy="24249"/>
            </a:xfrm>
            <a:custGeom>
              <a:avLst/>
              <a:gdLst/>
              <a:ahLst/>
              <a:cxnLst/>
              <a:rect l="l" t="t" r="r" b="b"/>
              <a:pathLst>
                <a:path w="1090" h="925" extrusionOk="0">
                  <a:moveTo>
                    <a:pt x="768" y="0"/>
                  </a:moveTo>
                  <a:cubicBezTo>
                    <a:pt x="714" y="0"/>
                    <a:pt x="657" y="22"/>
                    <a:pt x="606" y="73"/>
                  </a:cubicBezTo>
                  <a:lnTo>
                    <a:pt x="144" y="549"/>
                  </a:lnTo>
                  <a:cubicBezTo>
                    <a:pt x="0" y="679"/>
                    <a:pt x="101" y="925"/>
                    <a:pt x="303" y="925"/>
                  </a:cubicBezTo>
                  <a:cubicBezTo>
                    <a:pt x="361" y="925"/>
                    <a:pt x="419" y="910"/>
                    <a:pt x="462" y="867"/>
                  </a:cubicBezTo>
                  <a:lnTo>
                    <a:pt x="924" y="390"/>
                  </a:lnTo>
                  <a:cubicBezTo>
                    <a:pt x="1089" y="225"/>
                    <a:pt x="943" y="0"/>
                    <a:pt x="768" y="0"/>
                  </a:cubicBezTo>
                  <a:close/>
                </a:path>
              </a:pathLst>
            </a:custGeom>
            <a:solidFill>
              <a:srgbClr val="9DAC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24" name="Google Shape;18024;p87"/>
            <p:cNvSpPr/>
            <p:nvPr/>
          </p:nvSpPr>
          <p:spPr>
            <a:xfrm>
              <a:off x="3068958" y="3583467"/>
              <a:ext cx="28601" cy="24249"/>
            </a:xfrm>
            <a:custGeom>
              <a:avLst/>
              <a:gdLst/>
              <a:ahLst/>
              <a:cxnLst/>
              <a:rect l="l" t="t" r="r" b="b"/>
              <a:pathLst>
                <a:path w="1091" h="925" extrusionOk="0">
                  <a:moveTo>
                    <a:pt x="322" y="1"/>
                  </a:moveTo>
                  <a:cubicBezTo>
                    <a:pt x="147" y="1"/>
                    <a:pt x="1" y="225"/>
                    <a:pt x="166" y="391"/>
                  </a:cubicBezTo>
                  <a:lnTo>
                    <a:pt x="643" y="867"/>
                  </a:lnTo>
                  <a:cubicBezTo>
                    <a:pt x="686" y="911"/>
                    <a:pt x="744" y="925"/>
                    <a:pt x="802" y="925"/>
                  </a:cubicBezTo>
                  <a:cubicBezTo>
                    <a:pt x="1004" y="925"/>
                    <a:pt x="1090" y="694"/>
                    <a:pt x="960" y="550"/>
                  </a:cubicBezTo>
                  <a:lnTo>
                    <a:pt x="484" y="73"/>
                  </a:lnTo>
                  <a:cubicBezTo>
                    <a:pt x="433" y="22"/>
                    <a:pt x="376" y="1"/>
                    <a:pt x="322" y="1"/>
                  </a:cubicBezTo>
                  <a:close/>
                </a:path>
              </a:pathLst>
            </a:custGeom>
            <a:solidFill>
              <a:srgbClr val="9DAC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025" name="Google Shape;18025;p87"/>
          <p:cNvGrpSpPr/>
          <p:nvPr/>
        </p:nvGrpSpPr>
        <p:grpSpPr>
          <a:xfrm>
            <a:off x="3696205" y="3371938"/>
            <a:ext cx="375792" cy="327373"/>
            <a:chOff x="3696205" y="3371938"/>
            <a:chExt cx="375792" cy="327373"/>
          </a:xfrm>
        </p:grpSpPr>
        <p:sp>
          <p:nvSpPr>
            <p:cNvPr id="18026" name="Google Shape;18026;p87"/>
            <p:cNvSpPr/>
            <p:nvPr/>
          </p:nvSpPr>
          <p:spPr>
            <a:xfrm>
              <a:off x="3696205" y="3456718"/>
              <a:ext cx="375792" cy="242594"/>
            </a:xfrm>
            <a:custGeom>
              <a:avLst/>
              <a:gdLst/>
              <a:ahLst/>
              <a:cxnLst/>
              <a:rect l="l" t="t" r="r" b="b"/>
              <a:pathLst>
                <a:path w="14335" h="9254" extrusionOk="0">
                  <a:moveTo>
                    <a:pt x="462" y="0"/>
                  </a:moveTo>
                  <a:cubicBezTo>
                    <a:pt x="202" y="0"/>
                    <a:pt x="0" y="202"/>
                    <a:pt x="0" y="462"/>
                  </a:cubicBezTo>
                  <a:lnTo>
                    <a:pt x="0" y="8791"/>
                  </a:lnTo>
                  <a:cubicBezTo>
                    <a:pt x="0" y="9037"/>
                    <a:pt x="202" y="9253"/>
                    <a:pt x="462" y="9253"/>
                  </a:cubicBezTo>
                  <a:lnTo>
                    <a:pt x="13873" y="9253"/>
                  </a:lnTo>
                  <a:cubicBezTo>
                    <a:pt x="14118" y="9253"/>
                    <a:pt x="14335" y="9037"/>
                    <a:pt x="14335" y="8791"/>
                  </a:cubicBezTo>
                  <a:lnTo>
                    <a:pt x="14335" y="462"/>
                  </a:lnTo>
                  <a:cubicBezTo>
                    <a:pt x="14335" y="202"/>
                    <a:pt x="14118" y="0"/>
                    <a:pt x="13873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27" name="Google Shape;18027;p87"/>
            <p:cNvSpPr/>
            <p:nvPr/>
          </p:nvSpPr>
          <p:spPr>
            <a:xfrm>
              <a:off x="3696205" y="3456718"/>
              <a:ext cx="375792" cy="18193"/>
            </a:xfrm>
            <a:custGeom>
              <a:avLst/>
              <a:gdLst/>
              <a:ahLst/>
              <a:cxnLst/>
              <a:rect l="l" t="t" r="r" b="b"/>
              <a:pathLst>
                <a:path w="14335" h="694" extrusionOk="0">
                  <a:moveTo>
                    <a:pt x="462" y="0"/>
                  </a:moveTo>
                  <a:cubicBezTo>
                    <a:pt x="202" y="0"/>
                    <a:pt x="0" y="202"/>
                    <a:pt x="0" y="462"/>
                  </a:cubicBezTo>
                  <a:lnTo>
                    <a:pt x="0" y="693"/>
                  </a:lnTo>
                  <a:lnTo>
                    <a:pt x="14335" y="693"/>
                  </a:lnTo>
                  <a:lnTo>
                    <a:pt x="14335" y="462"/>
                  </a:lnTo>
                  <a:cubicBezTo>
                    <a:pt x="14335" y="202"/>
                    <a:pt x="14118" y="0"/>
                    <a:pt x="13873" y="0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28" name="Google Shape;18028;p87"/>
            <p:cNvSpPr/>
            <p:nvPr/>
          </p:nvSpPr>
          <p:spPr>
            <a:xfrm>
              <a:off x="3732539" y="3505163"/>
              <a:ext cx="121113" cy="157814"/>
            </a:xfrm>
            <a:custGeom>
              <a:avLst/>
              <a:gdLst/>
              <a:ahLst/>
              <a:cxnLst/>
              <a:rect l="l" t="t" r="r" b="b"/>
              <a:pathLst>
                <a:path w="4620" h="6020" extrusionOk="0">
                  <a:moveTo>
                    <a:pt x="231" y="0"/>
                  </a:moveTo>
                  <a:cubicBezTo>
                    <a:pt x="101" y="0"/>
                    <a:pt x="0" y="101"/>
                    <a:pt x="0" y="231"/>
                  </a:cubicBezTo>
                  <a:lnTo>
                    <a:pt x="0" y="5789"/>
                  </a:lnTo>
                  <a:cubicBezTo>
                    <a:pt x="0" y="5904"/>
                    <a:pt x="101" y="6020"/>
                    <a:pt x="231" y="6020"/>
                  </a:cubicBezTo>
                  <a:lnTo>
                    <a:pt x="4388" y="6020"/>
                  </a:lnTo>
                  <a:cubicBezTo>
                    <a:pt x="4518" y="6020"/>
                    <a:pt x="4619" y="5919"/>
                    <a:pt x="4619" y="5789"/>
                  </a:cubicBezTo>
                  <a:lnTo>
                    <a:pt x="4619" y="231"/>
                  </a:lnTo>
                  <a:cubicBezTo>
                    <a:pt x="4619" y="101"/>
                    <a:pt x="4518" y="0"/>
                    <a:pt x="4388" y="0"/>
                  </a:cubicBezTo>
                  <a:close/>
                </a:path>
              </a:pathLst>
            </a:custGeom>
            <a:solidFill>
              <a:srgbClr val="AD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29" name="Google Shape;18029;p87"/>
            <p:cNvSpPr/>
            <p:nvPr/>
          </p:nvSpPr>
          <p:spPr>
            <a:xfrm>
              <a:off x="3883904" y="3505163"/>
              <a:ext cx="151759" cy="30278"/>
            </a:xfrm>
            <a:custGeom>
              <a:avLst/>
              <a:gdLst/>
              <a:ahLst/>
              <a:cxnLst/>
              <a:rect l="l" t="t" r="r" b="b"/>
              <a:pathLst>
                <a:path w="5789" h="1155" extrusionOk="0">
                  <a:moveTo>
                    <a:pt x="231" y="0"/>
                  </a:moveTo>
                  <a:cubicBezTo>
                    <a:pt x="101" y="0"/>
                    <a:pt x="0" y="101"/>
                    <a:pt x="0" y="231"/>
                  </a:cubicBezTo>
                  <a:lnTo>
                    <a:pt x="0" y="924"/>
                  </a:lnTo>
                  <a:cubicBezTo>
                    <a:pt x="0" y="1054"/>
                    <a:pt x="101" y="1155"/>
                    <a:pt x="231" y="1155"/>
                  </a:cubicBezTo>
                  <a:lnTo>
                    <a:pt x="5558" y="1155"/>
                  </a:lnTo>
                  <a:cubicBezTo>
                    <a:pt x="5673" y="1155"/>
                    <a:pt x="5789" y="1054"/>
                    <a:pt x="5789" y="924"/>
                  </a:cubicBezTo>
                  <a:lnTo>
                    <a:pt x="5789" y="231"/>
                  </a:lnTo>
                  <a:cubicBezTo>
                    <a:pt x="5789" y="101"/>
                    <a:pt x="5673" y="0"/>
                    <a:pt x="5558" y="0"/>
                  </a:cubicBezTo>
                  <a:close/>
                </a:path>
              </a:pathLst>
            </a:custGeom>
            <a:solidFill>
              <a:srgbClr val="A9BA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30" name="Google Shape;18030;p87"/>
            <p:cNvSpPr/>
            <p:nvPr/>
          </p:nvSpPr>
          <p:spPr>
            <a:xfrm>
              <a:off x="3883904" y="3553582"/>
              <a:ext cx="115451" cy="24249"/>
            </a:xfrm>
            <a:custGeom>
              <a:avLst/>
              <a:gdLst/>
              <a:ahLst/>
              <a:cxnLst/>
              <a:rect l="l" t="t" r="r" b="b"/>
              <a:pathLst>
                <a:path w="4404" h="925" extrusionOk="0">
                  <a:moveTo>
                    <a:pt x="231" y="1"/>
                  </a:moveTo>
                  <a:cubicBezTo>
                    <a:pt x="101" y="1"/>
                    <a:pt x="0" y="102"/>
                    <a:pt x="0" y="232"/>
                  </a:cubicBezTo>
                  <a:lnTo>
                    <a:pt x="0" y="694"/>
                  </a:lnTo>
                  <a:cubicBezTo>
                    <a:pt x="0" y="824"/>
                    <a:pt x="101" y="925"/>
                    <a:pt x="231" y="925"/>
                  </a:cubicBezTo>
                  <a:lnTo>
                    <a:pt x="4172" y="925"/>
                  </a:lnTo>
                  <a:cubicBezTo>
                    <a:pt x="4288" y="925"/>
                    <a:pt x="4403" y="824"/>
                    <a:pt x="4403" y="694"/>
                  </a:cubicBezTo>
                  <a:lnTo>
                    <a:pt x="4403" y="232"/>
                  </a:lnTo>
                  <a:cubicBezTo>
                    <a:pt x="4403" y="102"/>
                    <a:pt x="4288" y="1"/>
                    <a:pt x="4172" y="1"/>
                  </a:cubicBezTo>
                  <a:close/>
                </a:path>
              </a:pathLst>
            </a:custGeom>
            <a:solidFill>
              <a:srgbClr val="8C9E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31" name="Google Shape;18031;p87"/>
            <p:cNvSpPr/>
            <p:nvPr/>
          </p:nvSpPr>
          <p:spPr>
            <a:xfrm>
              <a:off x="3882017" y="3595972"/>
              <a:ext cx="76836" cy="12138"/>
            </a:xfrm>
            <a:custGeom>
              <a:avLst/>
              <a:gdLst/>
              <a:ahLst/>
              <a:cxnLst/>
              <a:rect l="l" t="t" r="r" b="b"/>
              <a:pathLst>
                <a:path w="2931" h="463" extrusionOk="0">
                  <a:moveTo>
                    <a:pt x="303" y="0"/>
                  </a:moveTo>
                  <a:cubicBezTo>
                    <a:pt x="0" y="0"/>
                    <a:pt x="0" y="462"/>
                    <a:pt x="303" y="462"/>
                  </a:cubicBezTo>
                  <a:lnTo>
                    <a:pt x="2613" y="462"/>
                  </a:lnTo>
                  <a:cubicBezTo>
                    <a:pt x="2930" y="462"/>
                    <a:pt x="2930" y="0"/>
                    <a:pt x="2613" y="0"/>
                  </a:cubicBez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32" name="Google Shape;18032;p87"/>
            <p:cNvSpPr/>
            <p:nvPr/>
          </p:nvSpPr>
          <p:spPr>
            <a:xfrm>
              <a:off x="3966770" y="3595972"/>
              <a:ext cx="40528" cy="12138"/>
            </a:xfrm>
            <a:custGeom>
              <a:avLst/>
              <a:gdLst/>
              <a:ahLst/>
              <a:cxnLst/>
              <a:rect l="l" t="t" r="r" b="b"/>
              <a:pathLst>
                <a:path w="1546" h="463" extrusionOk="0">
                  <a:moveTo>
                    <a:pt x="318" y="0"/>
                  </a:moveTo>
                  <a:cubicBezTo>
                    <a:pt x="1" y="0"/>
                    <a:pt x="1" y="462"/>
                    <a:pt x="318" y="462"/>
                  </a:cubicBezTo>
                  <a:lnTo>
                    <a:pt x="1242" y="462"/>
                  </a:lnTo>
                  <a:cubicBezTo>
                    <a:pt x="1545" y="462"/>
                    <a:pt x="1545" y="0"/>
                    <a:pt x="1242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33" name="Google Shape;18033;p87"/>
            <p:cNvSpPr/>
            <p:nvPr/>
          </p:nvSpPr>
          <p:spPr>
            <a:xfrm>
              <a:off x="3882017" y="3632306"/>
              <a:ext cx="28391" cy="12138"/>
            </a:xfrm>
            <a:custGeom>
              <a:avLst/>
              <a:gdLst/>
              <a:ahLst/>
              <a:cxnLst/>
              <a:rect l="l" t="t" r="r" b="b"/>
              <a:pathLst>
                <a:path w="1083" h="463" extrusionOk="0">
                  <a:moveTo>
                    <a:pt x="303" y="0"/>
                  </a:moveTo>
                  <a:cubicBezTo>
                    <a:pt x="0" y="0"/>
                    <a:pt x="0" y="462"/>
                    <a:pt x="303" y="462"/>
                  </a:cubicBezTo>
                  <a:lnTo>
                    <a:pt x="765" y="462"/>
                  </a:lnTo>
                  <a:cubicBezTo>
                    <a:pt x="1083" y="462"/>
                    <a:pt x="1083" y="0"/>
                    <a:pt x="765" y="0"/>
                  </a:cubicBez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34" name="Google Shape;18034;p87"/>
            <p:cNvSpPr/>
            <p:nvPr/>
          </p:nvSpPr>
          <p:spPr>
            <a:xfrm>
              <a:off x="3918324" y="3632306"/>
              <a:ext cx="64751" cy="12138"/>
            </a:xfrm>
            <a:custGeom>
              <a:avLst/>
              <a:gdLst/>
              <a:ahLst/>
              <a:cxnLst/>
              <a:rect l="l" t="t" r="r" b="b"/>
              <a:pathLst>
                <a:path w="2470" h="463" extrusionOk="0">
                  <a:moveTo>
                    <a:pt x="304" y="0"/>
                  </a:moveTo>
                  <a:cubicBezTo>
                    <a:pt x="1" y="0"/>
                    <a:pt x="1" y="462"/>
                    <a:pt x="304" y="462"/>
                  </a:cubicBezTo>
                  <a:lnTo>
                    <a:pt x="2166" y="462"/>
                  </a:lnTo>
                  <a:cubicBezTo>
                    <a:pt x="2469" y="462"/>
                    <a:pt x="2469" y="0"/>
                    <a:pt x="2166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35" name="Google Shape;18035;p87"/>
            <p:cNvSpPr/>
            <p:nvPr/>
          </p:nvSpPr>
          <p:spPr>
            <a:xfrm>
              <a:off x="3882017" y="3656895"/>
              <a:ext cx="28391" cy="12138"/>
            </a:xfrm>
            <a:custGeom>
              <a:avLst/>
              <a:gdLst/>
              <a:ahLst/>
              <a:cxnLst/>
              <a:rect l="l" t="t" r="r" b="b"/>
              <a:pathLst>
                <a:path w="1083" h="463" extrusionOk="0">
                  <a:moveTo>
                    <a:pt x="303" y="1"/>
                  </a:moveTo>
                  <a:cubicBezTo>
                    <a:pt x="0" y="1"/>
                    <a:pt x="0" y="463"/>
                    <a:pt x="303" y="463"/>
                  </a:cubicBezTo>
                  <a:lnTo>
                    <a:pt x="765" y="463"/>
                  </a:lnTo>
                  <a:cubicBezTo>
                    <a:pt x="1083" y="463"/>
                    <a:pt x="1083" y="1"/>
                    <a:pt x="765" y="1"/>
                  </a:cubicBez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36" name="Google Shape;18036;p87"/>
            <p:cNvSpPr/>
            <p:nvPr/>
          </p:nvSpPr>
          <p:spPr>
            <a:xfrm>
              <a:off x="3918324" y="3656895"/>
              <a:ext cx="64751" cy="12138"/>
            </a:xfrm>
            <a:custGeom>
              <a:avLst/>
              <a:gdLst/>
              <a:ahLst/>
              <a:cxnLst/>
              <a:rect l="l" t="t" r="r" b="b"/>
              <a:pathLst>
                <a:path w="2470" h="463" extrusionOk="0">
                  <a:moveTo>
                    <a:pt x="304" y="1"/>
                  </a:moveTo>
                  <a:cubicBezTo>
                    <a:pt x="1" y="1"/>
                    <a:pt x="1" y="463"/>
                    <a:pt x="304" y="463"/>
                  </a:cubicBezTo>
                  <a:lnTo>
                    <a:pt x="2166" y="463"/>
                  </a:lnTo>
                  <a:cubicBezTo>
                    <a:pt x="2469" y="463"/>
                    <a:pt x="2469" y="1"/>
                    <a:pt x="2166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37" name="Google Shape;18037;p87"/>
            <p:cNvSpPr/>
            <p:nvPr/>
          </p:nvSpPr>
          <p:spPr>
            <a:xfrm>
              <a:off x="3853993" y="3371938"/>
              <a:ext cx="59823" cy="109028"/>
            </a:xfrm>
            <a:custGeom>
              <a:avLst/>
              <a:gdLst/>
              <a:ahLst/>
              <a:cxnLst/>
              <a:rect l="l" t="t" r="r" b="b"/>
              <a:pathLst>
                <a:path w="2282" h="4159" extrusionOk="0">
                  <a:moveTo>
                    <a:pt x="246" y="1"/>
                  </a:moveTo>
                  <a:cubicBezTo>
                    <a:pt x="116" y="1"/>
                    <a:pt x="1" y="116"/>
                    <a:pt x="15" y="261"/>
                  </a:cubicBezTo>
                  <a:lnTo>
                    <a:pt x="434" y="3956"/>
                  </a:lnTo>
                  <a:cubicBezTo>
                    <a:pt x="448" y="4072"/>
                    <a:pt x="535" y="4158"/>
                    <a:pt x="665" y="4158"/>
                  </a:cubicBezTo>
                  <a:lnTo>
                    <a:pt x="1632" y="4158"/>
                  </a:lnTo>
                  <a:cubicBezTo>
                    <a:pt x="1748" y="4158"/>
                    <a:pt x="1849" y="4072"/>
                    <a:pt x="1863" y="3956"/>
                  </a:cubicBezTo>
                  <a:lnTo>
                    <a:pt x="2267" y="261"/>
                  </a:lnTo>
                  <a:cubicBezTo>
                    <a:pt x="2282" y="116"/>
                    <a:pt x="2181" y="1"/>
                    <a:pt x="2051" y="1"/>
                  </a:cubicBez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38" name="Google Shape;18038;p87"/>
            <p:cNvSpPr/>
            <p:nvPr/>
          </p:nvSpPr>
          <p:spPr>
            <a:xfrm>
              <a:off x="3756735" y="3583860"/>
              <a:ext cx="72694" cy="78750"/>
            </a:xfrm>
            <a:custGeom>
              <a:avLst/>
              <a:gdLst/>
              <a:ahLst/>
              <a:cxnLst/>
              <a:rect l="l" t="t" r="r" b="b"/>
              <a:pathLst>
                <a:path w="2773" h="3004" extrusionOk="0">
                  <a:moveTo>
                    <a:pt x="925" y="1"/>
                  </a:moveTo>
                  <a:lnTo>
                    <a:pt x="925" y="462"/>
                  </a:lnTo>
                  <a:cubicBezTo>
                    <a:pt x="925" y="549"/>
                    <a:pt x="881" y="636"/>
                    <a:pt x="795" y="679"/>
                  </a:cubicBezTo>
                  <a:lnTo>
                    <a:pt x="261" y="939"/>
                  </a:lnTo>
                  <a:cubicBezTo>
                    <a:pt x="102" y="1025"/>
                    <a:pt x="1" y="1184"/>
                    <a:pt x="1" y="1357"/>
                  </a:cubicBezTo>
                  <a:lnTo>
                    <a:pt x="1" y="3003"/>
                  </a:lnTo>
                  <a:lnTo>
                    <a:pt x="2773" y="3003"/>
                  </a:lnTo>
                  <a:lnTo>
                    <a:pt x="2773" y="1357"/>
                  </a:lnTo>
                  <a:cubicBezTo>
                    <a:pt x="2773" y="1184"/>
                    <a:pt x="2671" y="1025"/>
                    <a:pt x="2527" y="939"/>
                  </a:cubicBezTo>
                  <a:lnTo>
                    <a:pt x="1979" y="679"/>
                  </a:lnTo>
                  <a:cubicBezTo>
                    <a:pt x="1906" y="636"/>
                    <a:pt x="1849" y="549"/>
                    <a:pt x="1849" y="462"/>
                  </a:cubicBezTo>
                  <a:lnTo>
                    <a:pt x="1849" y="1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39" name="Google Shape;18039;p87"/>
            <p:cNvSpPr/>
            <p:nvPr/>
          </p:nvSpPr>
          <p:spPr>
            <a:xfrm>
              <a:off x="3779831" y="3583860"/>
              <a:ext cx="26503" cy="18193"/>
            </a:xfrm>
            <a:custGeom>
              <a:avLst/>
              <a:gdLst/>
              <a:ahLst/>
              <a:cxnLst/>
              <a:rect l="l" t="t" r="r" b="b"/>
              <a:pathLst>
                <a:path w="1011" h="694" extrusionOk="0">
                  <a:moveTo>
                    <a:pt x="44" y="1"/>
                  </a:moveTo>
                  <a:lnTo>
                    <a:pt x="44" y="462"/>
                  </a:lnTo>
                  <a:cubicBezTo>
                    <a:pt x="44" y="520"/>
                    <a:pt x="29" y="564"/>
                    <a:pt x="0" y="607"/>
                  </a:cubicBezTo>
                  <a:cubicBezTo>
                    <a:pt x="159" y="665"/>
                    <a:pt x="332" y="693"/>
                    <a:pt x="506" y="693"/>
                  </a:cubicBezTo>
                  <a:cubicBezTo>
                    <a:pt x="679" y="693"/>
                    <a:pt x="852" y="665"/>
                    <a:pt x="1011" y="607"/>
                  </a:cubicBezTo>
                  <a:cubicBezTo>
                    <a:pt x="982" y="564"/>
                    <a:pt x="968" y="520"/>
                    <a:pt x="968" y="462"/>
                  </a:cubicBezTo>
                  <a:lnTo>
                    <a:pt x="968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40" name="Google Shape;18040;p87"/>
            <p:cNvSpPr/>
            <p:nvPr/>
          </p:nvSpPr>
          <p:spPr>
            <a:xfrm>
              <a:off x="3756735" y="3603155"/>
              <a:ext cx="72694" cy="59456"/>
            </a:xfrm>
            <a:custGeom>
              <a:avLst/>
              <a:gdLst/>
              <a:ahLst/>
              <a:cxnLst/>
              <a:rect l="l" t="t" r="r" b="b"/>
              <a:pathLst>
                <a:path w="2773" h="2268" extrusionOk="0">
                  <a:moveTo>
                    <a:pt x="679" y="1"/>
                  </a:moveTo>
                  <a:lnTo>
                    <a:pt x="261" y="203"/>
                  </a:lnTo>
                  <a:cubicBezTo>
                    <a:pt x="102" y="289"/>
                    <a:pt x="1" y="448"/>
                    <a:pt x="1" y="621"/>
                  </a:cubicBezTo>
                  <a:lnTo>
                    <a:pt x="1" y="2267"/>
                  </a:lnTo>
                  <a:lnTo>
                    <a:pt x="2773" y="2267"/>
                  </a:lnTo>
                  <a:lnTo>
                    <a:pt x="2773" y="621"/>
                  </a:lnTo>
                  <a:cubicBezTo>
                    <a:pt x="2773" y="448"/>
                    <a:pt x="2671" y="289"/>
                    <a:pt x="2527" y="203"/>
                  </a:cubicBezTo>
                  <a:lnTo>
                    <a:pt x="2094" y="1"/>
                  </a:lnTo>
                  <a:cubicBezTo>
                    <a:pt x="1914" y="225"/>
                    <a:pt x="1650" y="336"/>
                    <a:pt x="1387" y="336"/>
                  </a:cubicBezTo>
                  <a:cubicBezTo>
                    <a:pt x="1123" y="336"/>
                    <a:pt x="860" y="225"/>
                    <a:pt x="679" y="1"/>
                  </a:cubicBez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41" name="Google Shape;18041;p87"/>
            <p:cNvSpPr/>
            <p:nvPr/>
          </p:nvSpPr>
          <p:spPr>
            <a:xfrm>
              <a:off x="3756735" y="3614139"/>
              <a:ext cx="18193" cy="48839"/>
            </a:xfrm>
            <a:custGeom>
              <a:avLst/>
              <a:gdLst/>
              <a:ahLst/>
              <a:cxnLst/>
              <a:rect l="l" t="t" r="r" b="b"/>
              <a:pathLst>
                <a:path w="694" h="1863" extrusionOk="0">
                  <a:moveTo>
                    <a:pt x="59" y="0"/>
                  </a:moveTo>
                  <a:cubicBezTo>
                    <a:pt x="30" y="58"/>
                    <a:pt x="1" y="130"/>
                    <a:pt x="1" y="217"/>
                  </a:cubicBezTo>
                  <a:lnTo>
                    <a:pt x="1" y="1863"/>
                  </a:lnTo>
                  <a:lnTo>
                    <a:pt x="694" y="1863"/>
                  </a:lnTo>
                  <a:lnTo>
                    <a:pt x="694" y="708"/>
                  </a:lnTo>
                  <a:lnTo>
                    <a:pt x="694" y="693"/>
                  </a:lnTo>
                  <a:cubicBezTo>
                    <a:pt x="694" y="563"/>
                    <a:pt x="622" y="419"/>
                    <a:pt x="521" y="332"/>
                  </a:cubicBezTo>
                  <a:lnTo>
                    <a:pt x="59" y="0"/>
                  </a:ln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42" name="Google Shape;18042;p87"/>
            <p:cNvSpPr/>
            <p:nvPr/>
          </p:nvSpPr>
          <p:spPr>
            <a:xfrm>
              <a:off x="3811236" y="3614139"/>
              <a:ext cx="18193" cy="48839"/>
            </a:xfrm>
            <a:custGeom>
              <a:avLst/>
              <a:gdLst/>
              <a:ahLst/>
              <a:cxnLst/>
              <a:rect l="l" t="t" r="r" b="b"/>
              <a:pathLst>
                <a:path w="694" h="1863" extrusionOk="0">
                  <a:moveTo>
                    <a:pt x="636" y="0"/>
                  </a:moveTo>
                  <a:lnTo>
                    <a:pt x="188" y="332"/>
                  </a:lnTo>
                  <a:cubicBezTo>
                    <a:pt x="73" y="419"/>
                    <a:pt x="1" y="563"/>
                    <a:pt x="1" y="693"/>
                  </a:cubicBezTo>
                  <a:lnTo>
                    <a:pt x="1" y="708"/>
                  </a:lnTo>
                  <a:lnTo>
                    <a:pt x="1" y="1863"/>
                  </a:lnTo>
                  <a:lnTo>
                    <a:pt x="694" y="1863"/>
                  </a:lnTo>
                  <a:lnTo>
                    <a:pt x="694" y="217"/>
                  </a:lnTo>
                  <a:cubicBezTo>
                    <a:pt x="694" y="130"/>
                    <a:pt x="665" y="58"/>
                    <a:pt x="636" y="0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43" name="Google Shape;18043;p87"/>
            <p:cNvSpPr/>
            <p:nvPr/>
          </p:nvSpPr>
          <p:spPr>
            <a:xfrm>
              <a:off x="3768847" y="3535415"/>
              <a:ext cx="48472" cy="54527"/>
            </a:xfrm>
            <a:custGeom>
              <a:avLst/>
              <a:gdLst/>
              <a:ahLst/>
              <a:cxnLst/>
              <a:rect l="l" t="t" r="r" b="b"/>
              <a:pathLst>
                <a:path w="1849" h="2080" extrusionOk="0">
                  <a:moveTo>
                    <a:pt x="694" y="1"/>
                  </a:moveTo>
                  <a:cubicBezTo>
                    <a:pt x="318" y="1"/>
                    <a:pt x="1" y="318"/>
                    <a:pt x="1" y="694"/>
                  </a:cubicBezTo>
                  <a:lnTo>
                    <a:pt x="1" y="1156"/>
                  </a:lnTo>
                  <a:cubicBezTo>
                    <a:pt x="1" y="1675"/>
                    <a:pt x="419" y="2080"/>
                    <a:pt x="925" y="2080"/>
                  </a:cubicBezTo>
                  <a:cubicBezTo>
                    <a:pt x="1430" y="2080"/>
                    <a:pt x="1849" y="1675"/>
                    <a:pt x="1849" y="1156"/>
                  </a:cubicBezTo>
                  <a:lnTo>
                    <a:pt x="1849" y="694"/>
                  </a:lnTo>
                  <a:cubicBezTo>
                    <a:pt x="1849" y="318"/>
                    <a:pt x="1545" y="1"/>
                    <a:pt x="1156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44" name="Google Shape;18044;p87"/>
            <p:cNvSpPr/>
            <p:nvPr/>
          </p:nvSpPr>
          <p:spPr>
            <a:xfrm>
              <a:off x="3768847" y="3535415"/>
              <a:ext cx="33345" cy="54632"/>
            </a:xfrm>
            <a:custGeom>
              <a:avLst/>
              <a:gdLst/>
              <a:ahLst/>
              <a:cxnLst/>
              <a:rect l="l" t="t" r="r" b="b"/>
              <a:pathLst>
                <a:path w="1272" h="2084" extrusionOk="0">
                  <a:moveTo>
                    <a:pt x="694" y="1"/>
                  </a:moveTo>
                  <a:cubicBezTo>
                    <a:pt x="304" y="1"/>
                    <a:pt x="1" y="318"/>
                    <a:pt x="1" y="694"/>
                  </a:cubicBezTo>
                  <a:lnTo>
                    <a:pt x="1" y="1156"/>
                  </a:lnTo>
                  <a:cubicBezTo>
                    <a:pt x="1" y="1687"/>
                    <a:pt x="436" y="2083"/>
                    <a:pt x="926" y="2083"/>
                  </a:cubicBezTo>
                  <a:cubicBezTo>
                    <a:pt x="1035" y="2083"/>
                    <a:pt x="1146" y="2064"/>
                    <a:pt x="1257" y="2022"/>
                  </a:cubicBezTo>
                  <a:cubicBezTo>
                    <a:pt x="910" y="1877"/>
                    <a:pt x="679" y="1531"/>
                    <a:pt x="694" y="1156"/>
                  </a:cubicBezTo>
                  <a:lnTo>
                    <a:pt x="694" y="694"/>
                  </a:lnTo>
                  <a:cubicBezTo>
                    <a:pt x="694" y="362"/>
                    <a:pt x="925" y="73"/>
                    <a:pt x="1271" y="15"/>
                  </a:cubicBezTo>
                  <a:cubicBezTo>
                    <a:pt x="1228" y="15"/>
                    <a:pt x="1185" y="1"/>
                    <a:pt x="1156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45" name="Google Shape;18045;p87"/>
            <p:cNvSpPr/>
            <p:nvPr/>
          </p:nvSpPr>
          <p:spPr>
            <a:xfrm>
              <a:off x="3768847" y="3535415"/>
              <a:ext cx="48472" cy="24301"/>
            </a:xfrm>
            <a:custGeom>
              <a:avLst/>
              <a:gdLst/>
              <a:ahLst/>
              <a:cxnLst/>
              <a:rect l="l" t="t" r="r" b="b"/>
              <a:pathLst>
                <a:path w="1849" h="927" extrusionOk="0">
                  <a:moveTo>
                    <a:pt x="694" y="1"/>
                  </a:moveTo>
                  <a:cubicBezTo>
                    <a:pt x="304" y="1"/>
                    <a:pt x="1" y="318"/>
                    <a:pt x="1" y="694"/>
                  </a:cubicBezTo>
                  <a:cubicBezTo>
                    <a:pt x="557" y="853"/>
                    <a:pt x="1125" y="926"/>
                    <a:pt x="1694" y="926"/>
                  </a:cubicBezTo>
                  <a:cubicBezTo>
                    <a:pt x="1746" y="926"/>
                    <a:pt x="1797" y="926"/>
                    <a:pt x="1849" y="925"/>
                  </a:cubicBezTo>
                  <a:lnTo>
                    <a:pt x="1849" y="694"/>
                  </a:lnTo>
                  <a:cubicBezTo>
                    <a:pt x="1849" y="318"/>
                    <a:pt x="1545" y="1"/>
                    <a:pt x="1156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46" name="Google Shape;18046;p87"/>
            <p:cNvSpPr/>
            <p:nvPr/>
          </p:nvSpPr>
          <p:spPr>
            <a:xfrm>
              <a:off x="3768847" y="3535415"/>
              <a:ext cx="33345" cy="22361"/>
            </a:xfrm>
            <a:custGeom>
              <a:avLst/>
              <a:gdLst/>
              <a:ahLst/>
              <a:cxnLst/>
              <a:rect l="l" t="t" r="r" b="b"/>
              <a:pathLst>
                <a:path w="1272" h="853" extrusionOk="0">
                  <a:moveTo>
                    <a:pt x="694" y="1"/>
                  </a:moveTo>
                  <a:cubicBezTo>
                    <a:pt x="304" y="1"/>
                    <a:pt x="1" y="318"/>
                    <a:pt x="1" y="694"/>
                  </a:cubicBezTo>
                  <a:cubicBezTo>
                    <a:pt x="217" y="766"/>
                    <a:pt x="448" y="809"/>
                    <a:pt x="694" y="853"/>
                  </a:cubicBezTo>
                  <a:lnTo>
                    <a:pt x="694" y="694"/>
                  </a:lnTo>
                  <a:cubicBezTo>
                    <a:pt x="694" y="362"/>
                    <a:pt x="925" y="73"/>
                    <a:pt x="1271" y="15"/>
                  </a:cubicBezTo>
                  <a:cubicBezTo>
                    <a:pt x="1228" y="15"/>
                    <a:pt x="1185" y="1"/>
                    <a:pt x="1156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47" name="Google Shape;18047;p87"/>
            <p:cNvSpPr/>
            <p:nvPr/>
          </p:nvSpPr>
          <p:spPr>
            <a:xfrm>
              <a:off x="3871793" y="3451029"/>
              <a:ext cx="24249" cy="12138"/>
            </a:xfrm>
            <a:custGeom>
              <a:avLst/>
              <a:gdLst/>
              <a:ahLst/>
              <a:cxnLst/>
              <a:rect l="l" t="t" r="r" b="b"/>
              <a:pathLst>
                <a:path w="925" h="463" extrusionOk="0">
                  <a:moveTo>
                    <a:pt x="231" y="1"/>
                  </a:moveTo>
                  <a:cubicBezTo>
                    <a:pt x="101" y="1"/>
                    <a:pt x="0" y="102"/>
                    <a:pt x="0" y="232"/>
                  </a:cubicBezTo>
                  <a:cubicBezTo>
                    <a:pt x="0" y="347"/>
                    <a:pt x="101" y="463"/>
                    <a:pt x="231" y="463"/>
                  </a:cubicBezTo>
                  <a:lnTo>
                    <a:pt x="693" y="463"/>
                  </a:lnTo>
                  <a:cubicBezTo>
                    <a:pt x="823" y="463"/>
                    <a:pt x="924" y="347"/>
                    <a:pt x="924" y="232"/>
                  </a:cubicBezTo>
                  <a:cubicBezTo>
                    <a:pt x="924" y="102"/>
                    <a:pt x="823" y="1"/>
                    <a:pt x="693" y="1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48" name="Google Shape;18048;p87"/>
            <p:cNvSpPr/>
            <p:nvPr/>
          </p:nvSpPr>
          <p:spPr>
            <a:xfrm>
              <a:off x="3854386" y="3371938"/>
              <a:ext cx="59429" cy="12138"/>
            </a:xfrm>
            <a:custGeom>
              <a:avLst/>
              <a:gdLst/>
              <a:ahLst/>
              <a:cxnLst/>
              <a:rect l="l" t="t" r="r" b="b"/>
              <a:pathLst>
                <a:path w="2267" h="463" extrusionOk="0">
                  <a:moveTo>
                    <a:pt x="231" y="1"/>
                  </a:moveTo>
                  <a:cubicBezTo>
                    <a:pt x="101" y="1"/>
                    <a:pt x="0" y="102"/>
                    <a:pt x="0" y="232"/>
                  </a:cubicBezTo>
                  <a:cubicBezTo>
                    <a:pt x="0" y="362"/>
                    <a:pt x="101" y="463"/>
                    <a:pt x="231" y="463"/>
                  </a:cubicBezTo>
                  <a:lnTo>
                    <a:pt x="2021" y="463"/>
                  </a:lnTo>
                  <a:cubicBezTo>
                    <a:pt x="2151" y="463"/>
                    <a:pt x="2267" y="362"/>
                    <a:pt x="2252" y="232"/>
                  </a:cubicBezTo>
                  <a:cubicBezTo>
                    <a:pt x="2252" y="102"/>
                    <a:pt x="2151" y="1"/>
                    <a:pt x="2021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049" name="Google Shape;18049;p87"/>
          <p:cNvGrpSpPr/>
          <p:nvPr/>
        </p:nvGrpSpPr>
        <p:grpSpPr>
          <a:xfrm>
            <a:off x="6567324" y="2436849"/>
            <a:ext cx="366722" cy="342892"/>
            <a:chOff x="6567324" y="2436849"/>
            <a:chExt cx="366722" cy="342892"/>
          </a:xfrm>
        </p:grpSpPr>
        <p:sp>
          <p:nvSpPr>
            <p:cNvPr id="18050" name="Google Shape;18050;p87"/>
            <p:cNvSpPr/>
            <p:nvPr/>
          </p:nvSpPr>
          <p:spPr>
            <a:xfrm>
              <a:off x="6567324" y="2508390"/>
              <a:ext cx="366722" cy="271351"/>
            </a:xfrm>
            <a:custGeom>
              <a:avLst/>
              <a:gdLst/>
              <a:ahLst/>
              <a:cxnLst/>
              <a:rect l="l" t="t" r="r" b="b"/>
              <a:pathLst>
                <a:path w="13989" h="10351" extrusionOk="0">
                  <a:moveTo>
                    <a:pt x="1054" y="0"/>
                  </a:moveTo>
                  <a:cubicBezTo>
                    <a:pt x="476" y="0"/>
                    <a:pt x="0" y="477"/>
                    <a:pt x="0" y="1068"/>
                  </a:cubicBezTo>
                  <a:lnTo>
                    <a:pt x="0" y="9297"/>
                  </a:lnTo>
                  <a:cubicBezTo>
                    <a:pt x="0" y="9874"/>
                    <a:pt x="476" y="10350"/>
                    <a:pt x="1054" y="10350"/>
                  </a:cubicBezTo>
                  <a:lnTo>
                    <a:pt x="12934" y="10350"/>
                  </a:lnTo>
                  <a:cubicBezTo>
                    <a:pt x="13512" y="10350"/>
                    <a:pt x="13988" y="9874"/>
                    <a:pt x="13988" y="9297"/>
                  </a:cubicBezTo>
                  <a:lnTo>
                    <a:pt x="13988" y="1068"/>
                  </a:lnTo>
                  <a:cubicBezTo>
                    <a:pt x="13988" y="477"/>
                    <a:pt x="13512" y="0"/>
                    <a:pt x="12934" y="0"/>
                  </a:cubicBezTo>
                  <a:close/>
                </a:path>
              </a:pathLst>
            </a:custGeom>
            <a:solidFill>
              <a:srgbClr val="96AB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51" name="Google Shape;18051;p87"/>
            <p:cNvSpPr/>
            <p:nvPr/>
          </p:nvSpPr>
          <p:spPr>
            <a:xfrm>
              <a:off x="6567324" y="2508390"/>
              <a:ext cx="183164" cy="271351"/>
            </a:xfrm>
            <a:custGeom>
              <a:avLst/>
              <a:gdLst/>
              <a:ahLst/>
              <a:cxnLst/>
              <a:rect l="l" t="t" r="r" b="b"/>
              <a:pathLst>
                <a:path w="6987" h="10351" extrusionOk="0">
                  <a:moveTo>
                    <a:pt x="1039" y="0"/>
                  </a:moveTo>
                  <a:cubicBezTo>
                    <a:pt x="462" y="15"/>
                    <a:pt x="0" y="491"/>
                    <a:pt x="0" y="1068"/>
                  </a:cubicBezTo>
                  <a:lnTo>
                    <a:pt x="0" y="9297"/>
                  </a:lnTo>
                  <a:cubicBezTo>
                    <a:pt x="0" y="9874"/>
                    <a:pt x="462" y="10350"/>
                    <a:pt x="1039" y="10350"/>
                  </a:cubicBezTo>
                  <a:lnTo>
                    <a:pt x="6987" y="10350"/>
                  </a:lnTo>
                  <a:lnTo>
                    <a:pt x="6987" y="0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52" name="Google Shape;18052;p87"/>
            <p:cNvSpPr/>
            <p:nvPr/>
          </p:nvSpPr>
          <p:spPr>
            <a:xfrm>
              <a:off x="6599097" y="2540163"/>
              <a:ext cx="303150" cy="207780"/>
            </a:xfrm>
            <a:custGeom>
              <a:avLst/>
              <a:gdLst/>
              <a:ahLst/>
              <a:cxnLst/>
              <a:rect l="l" t="t" r="r" b="b"/>
              <a:pathLst>
                <a:path w="11564" h="7926" extrusionOk="0">
                  <a:moveTo>
                    <a:pt x="275" y="1"/>
                  </a:moveTo>
                  <a:cubicBezTo>
                    <a:pt x="131" y="1"/>
                    <a:pt x="1" y="131"/>
                    <a:pt x="1" y="290"/>
                  </a:cubicBezTo>
                  <a:lnTo>
                    <a:pt x="1" y="7652"/>
                  </a:lnTo>
                  <a:cubicBezTo>
                    <a:pt x="1" y="7796"/>
                    <a:pt x="131" y="7926"/>
                    <a:pt x="275" y="7926"/>
                  </a:cubicBezTo>
                  <a:lnTo>
                    <a:pt x="11289" y="7926"/>
                  </a:lnTo>
                  <a:cubicBezTo>
                    <a:pt x="11448" y="7926"/>
                    <a:pt x="11563" y="7796"/>
                    <a:pt x="11563" y="7652"/>
                  </a:cubicBezTo>
                  <a:lnTo>
                    <a:pt x="11563" y="290"/>
                  </a:lnTo>
                  <a:cubicBezTo>
                    <a:pt x="11563" y="131"/>
                    <a:pt x="11448" y="15"/>
                    <a:pt x="11289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53" name="Google Shape;18053;p87"/>
            <p:cNvSpPr/>
            <p:nvPr/>
          </p:nvSpPr>
          <p:spPr>
            <a:xfrm>
              <a:off x="6598730" y="2540556"/>
              <a:ext cx="151759" cy="207780"/>
            </a:xfrm>
            <a:custGeom>
              <a:avLst/>
              <a:gdLst/>
              <a:ahLst/>
              <a:cxnLst/>
              <a:rect l="l" t="t" r="r" b="b"/>
              <a:pathLst>
                <a:path w="5789" h="7926" extrusionOk="0">
                  <a:moveTo>
                    <a:pt x="289" y="0"/>
                  </a:moveTo>
                  <a:cubicBezTo>
                    <a:pt x="130" y="0"/>
                    <a:pt x="0" y="130"/>
                    <a:pt x="15" y="275"/>
                  </a:cubicBezTo>
                  <a:lnTo>
                    <a:pt x="15" y="7637"/>
                  </a:lnTo>
                  <a:cubicBezTo>
                    <a:pt x="0" y="7795"/>
                    <a:pt x="130" y="7911"/>
                    <a:pt x="289" y="7925"/>
                  </a:cubicBezTo>
                  <a:lnTo>
                    <a:pt x="5789" y="7925"/>
                  </a:lnTo>
                  <a:lnTo>
                    <a:pt x="5789" y="0"/>
                  </a:ln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54" name="Google Shape;18054;p87"/>
            <p:cNvSpPr/>
            <p:nvPr/>
          </p:nvSpPr>
          <p:spPr>
            <a:xfrm>
              <a:off x="6678580" y="2436849"/>
              <a:ext cx="144209" cy="120379"/>
            </a:xfrm>
            <a:custGeom>
              <a:avLst/>
              <a:gdLst/>
              <a:ahLst/>
              <a:cxnLst/>
              <a:rect l="l" t="t" r="r" b="b"/>
              <a:pathLst>
                <a:path w="5501" h="4592" extrusionOk="0">
                  <a:moveTo>
                    <a:pt x="2339" y="1"/>
                  </a:moveTo>
                  <a:cubicBezTo>
                    <a:pt x="1718" y="1"/>
                    <a:pt x="1213" y="506"/>
                    <a:pt x="1213" y="1127"/>
                  </a:cubicBezTo>
                  <a:lnTo>
                    <a:pt x="1213" y="1647"/>
                  </a:lnTo>
                  <a:cubicBezTo>
                    <a:pt x="1213" y="1906"/>
                    <a:pt x="996" y="2123"/>
                    <a:pt x="736" y="2123"/>
                  </a:cubicBezTo>
                  <a:lnTo>
                    <a:pt x="520" y="2123"/>
                  </a:lnTo>
                  <a:cubicBezTo>
                    <a:pt x="231" y="2123"/>
                    <a:pt x="0" y="2354"/>
                    <a:pt x="0" y="2643"/>
                  </a:cubicBezTo>
                  <a:lnTo>
                    <a:pt x="0" y="4072"/>
                  </a:lnTo>
                  <a:cubicBezTo>
                    <a:pt x="0" y="4360"/>
                    <a:pt x="231" y="4591"/>
                    <a:pt x="520" y="4591"/>
                  </a:cubicBezTo>
                  <a:lnTo>
                    <a:pt x="4980" y="4591"/>
                  </a:lnTo>
                  <a:cubicBezTo>
                    <a:pt x="5269" y="4591"/>
                    <a:pt x="5500" y="4360"/>
                    <a:pt x="5500" y="4072"/>
                  </a:cubicBezTo>
                  <a:lnTo>
                    <a:pt x="5500" y="2643"/>
                  </a:lnTo>
                  <a:cubicBezTo>
                    <a:pt x="5500" y="2354"/>
                    <a:pt x="5269" y="2123"/>
                    <a:pt x="4980" y="2123"/>
                  </a:cubicBezTo>
                  <a:lnTo>
                    <a:pt x="4764" y="2123"/>
                  </a:lnTo>
                  <a:cubicBezTo>
                    <a:pt x="4504" y="2123"/>
                    <a:pt x="4287" y="1906"/>
                    <a:pt x="4287" y="1647"/>
                  </a:cubicBezTo>
                  <a:lnTo>
                    <a:pt x="4287" y="1127"/>
                  </a:lnTo>
                  <a:cubicBezTo>
                    <a:pt x="4287" y="506"/>
                    <a:pt x="3782" y="1"/>
                    <a:pt x="3161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55" name="Google Shape;18055;p87"/>
            <p:cNvSpPr/>
            <p:nvPr/>
          </p:nvSpPr>
          <p:spPr>
            <a:xfrm>
              <a:off x="6711480" y="2591256"/>
              <a:ext cx="141954" cy="101452"/>
            </a:xfrm>
            <a:custGeom>
              <a:avLst/>
              <a:gdLst/>
              <a:ahLst/>
              <a:cxnLst/>
              <a:rect l="l" t="t" r="r" b="b"/>
              <a:pathLst>
                <a:path w="5415" h="3870" extrusionOk="0">
                  <a:moveTo>
                    <a:pt x="4794" y="1"/>
                  </a:moveTo>
                  <a:lnTo>
                    <a:pt x="4765" y="15"/>
                  </a:lnTo>
                  <a:lnTo>
                    <a:pt x="4173" y="318"/>
                  </a:lnTo>
                  <a:cubicBezTo>
                    <a:pt x="4057" y="376"/>
                    <a:pt x="4000" y="506"/>
                    <a:pt x="4057" y="621"/>
                  </a:cubicBezTo>
                  <a:cubicBezTo>
                    <a:pt x="4098" y="702"/>
                    <a:pt x="4174" y="748"/>
                    <a:pt x="4256" y="748"/>
                  </a:cubicBezTo>
                  <a:cubicBezTo>
                    <a:pt x="4290" y="748"/>
                    <a:pt x="4326" y="740"/>
                    <a:pt x="4361" y="722"/>
                  </a:cubicBezTo>
                  <a:lnTo>
                    <a:pt x="4519" y="650"/>
                  </a:lnTo>
                  <a:lnTo>
                    <a:pt x="4519" y="650"/>
                  </a:lnTo>
                  <a:cubicBezTo>
                    <a:pt x="4231" y="1646"/>
                    <a:pt x="3711" y="2382"/>
                    <a:pt x="2989" y="2844"/>
                  </a:cubicBezTo>
                  <a:cubicBezTo>
                    <a:pt x="2257" y="3316"/>
                    <a:pt x="1238" y="3414"/>
                    <a:pt x="544" y="3414"/>
                  </a:cubicBezTo>
                  <a:cubicBezTo>
                    <a:pt x="430" y="3414"/>
                    <a:pt x="325" y="3411"/>
                    <a:pt x="232" y="3407"/>
                  </a:cubicBezTo>
                  <a:cubicBezTo>
                    <a:pt x="224" y="3406"/>
                    <a:pt x="215" y="3406"/>
                    <a:pt x="207" y="3406"/>
                  </a:cubicBezTo>
                  <a:cubicBezTo>
                    <a:pt x="90" y="3406"/>
                    <a:pt x="1" y="3502"/>
                    <a:pt x="1" y="3624"/>
                  </a:cubicBezTo>
                  <a:cubicBezTo>
                    <a:pt x="1" y="3754"/>
                    <a:pt x="88" y="3855"/>
                    <a:pt x="218" y="3855"/>
                  </a:cubicBezTo>
                  <a:cubicBezTo>
                    <a:pt x="434" y="3855"/>
                    <a:pt x="752" y="3869"/>
                    <a:pt x="896" y="3869"/>
                  </a:cubicBezTo>
                  <a:cubicBezTo>
                    <a:pt x="922" y="3870"/>
                    <a:pt x="947" y="3870"/>
                    <a:pt x="973" y="3870"/>
                  </a:cubicBezTo>
                  <a:cubicBezTo>
                    <a:pt x="1769" y="3870"/>
                    <a:pt x="2549" y="3654"/>
                    <a:pt x="3220" y="3234"/>
                  </a:cubicBezTo>
                  <a:cubicBezTo>
                    <a:pt x="4028" y="2729"/>
                    <a:pt x="4606" y="1921"/>
                    <a:pt x="4938" y="867"/>
                  </a:cubicBezTo>
                  <a:lnTo>
                    <a:pt x="4967" y="924"/>
                  </a:lnTo>
                  <a:cubicBezTo>
                    <a:pt x="5006" y="1012"/>
                    <a:pt x="5084" y="1060"/>
                    <a:pt x="5166" y="1060"/>
                  </a:cubicBezTo>
                  <a:cubicBezTo>
                    <a:pt x="5206" y="1060"/>
                    <a:pt x="5247" y="1049"/>
                    <a:pt x="5284" y="1026"/>
                  </a:cubicBezTo>
                  <a:cubicBezTo>
                    <a:pt x="5385" y="953"/>
                    <a:pt x="5414" y="795"/>
                    <a:pt x="5328" y="693"/>
                  </a:cubicBezTo>
                  <a:lnTo>
                    <a:pt x="5039" y="102"/>
                  </a:lnTo>
                  <a:lnTo>
                    <a:pt x="5025" y="73"/>
                  </a:lnTo>
                  <a:cubicBezTo>
                    <a:pt x="5010" y="58"/>
                    <a:pt x="4996" y="44"/>
                    <a:pt x="4981" y="29"/>
                  </a:cubicBezTo>
                  <a:lnTo>
                    <a:pt x="4952" y="15"/>
                  </a:lnTo>
                  <a:lnTo>
                    <a:pt x="4923" y="1"/>
                  </a:lnTo>
                  <a:close/>
                </a:path>
              </a:pathLst>
            </a:custGeom>
            <a:solidFill>
              <a:srgbClr val="6981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56" name="Google Shape;18056;p87"/>
            <p:cNvSpPr/>
            <p:nvPr/>
          </p:nvSpPr>
          <p:spPr>
            <a:xfrm>
              <a:off x="6669117" y="2666178"/>
              <a:ext cx="41656" cy="35652"/>
            </a:xfrm>
            <a:custGeom>
              <a:avLst/>
              <a:gdLst/>
              <a:ahLst/>
              <a:cxnLst/>
              <a:rect l="l" t="t" r="r" b="b"/>
              <a:pathLst>
                <a:path w="1589" h="1360" extrusionOk="0">
                  <a:moveTo>
                    <a:pt x="679" y="1"/>
                  </a:moveTo>
                  <a:cubicBezTo>
                    <a:pt x="303" y="1"/>
                    <a:pt x="0" y="304"/>
                    <a:pt x="0" y="679"/>
                  </a:cubicBezTo>
                  <a:cubicBezTo>
                    <a:pt x="0" y="1088"/>
                    <a:pt x="335" y="1359"/>
                    <a:pt x="687" y="1359"/>
                  </a:cubicBezTo>
                  <a:cubicBezTo>
                    <a:pt x="856" y="1359"/>
                    <a:pt x="1029" y="1296"/>
                    <a:pt x="1170" y="1156"/>
                  </a:cubicBezTo>
                  <a:cubicBezTo>
                    <a:pt x="1588" y="737"/>
                    <a:pt x="1285" y="1"/>
                    <a:pt x="679" y="1"/>
                  </a:cubicBezTo>
                  <a:close/>
                </a:path>
              </a:pathLst>
            </a:custGeom>
            <a:solidFill>
              <a:srgbClr val="6981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57" name="Google Shape;18057;p87"/>
            <p:cNvSpPr/>
            <p:nvPr/>
          </p:nvSpPr>
          <p:spPr>
            <a:xfrm>
              <a:off x="6630476" y="2582238"/>
              <a:ext cx="41682" cy="36413"/>
            </a:xfrm>
            <a:custGeom>
              <a:avLst/>
              <a:gdLst/>
              <a:ahLst/>
              <a:cxnLst/>
              <a:rect l="l" t="t" r="r" b="b"/>
              <a:pathLst>
                <a:path w="1590" h="1389" extrusionOk="0">
                  <a:moveTo>
                    <a:pt x="324" y="0"/>
                  </a:moveTo>
                  <a:cubicBezTo>
                    <a:pt x="148" y="0"/>
                    <a:pt x="0" y="239"/>
                    <a:pt x="175" y="402"/>
                  </a:cubicBezTo>
                  <a:lnTo>
                    <a:pt x="464" y="691"/>
                  </a:lnTo>
                  <a:lnTo>
                    <a:pt x="175" y="994"/>
                  </a:lnTo>
                  <a:cubicBezTo>
                    <a:pt x="88" y="1081"/>
                    <a:pt x="88" y="1225"/>
                    <a:pt x="175" y="1312"/>
                  </a:cubicBezTo>
                  <a:cubicBezTo>
                    <a:pt x="218" y="1355"/>
                    <a:pt x="276" y="1377"/>
                    <a:pt x="334" y="1377"/>
                  </a:cubicBezTo>
                  <a:cubicBezTo>
                    <a:pt x="392" y="1377"/>
                    <a:pt x="449" y="1355"/>
                    <a:pt x="493" y="1312"/>
                  </a:cubicBezTo>
                  <a:lnTo>
                    <a:pt x="796" y="1023"/>
                  </a:lnTo>
                  <a:lnTo>
                    <a:pt x="1084" y="1312"/>
                  </a:lnTo>
                  <a:cubicBezTo>
                    <a:pt x="1135" y="1366"/>
                    <a:pt x="1193" y="1388"/>
                    <a:pt x="1249" y="1388"/>
                  </a:cubicBezTo>
                  <a:cubicBezTo>
                    <a:pt x="1431" y="1388"/>
                    <a:pt x="1590" y="1149"/>
                    <a:pt x="1402" y="994"/>
                  </a:cubicBezTo>
                  <a:lnTo>
                    <a:pt x="1113" y="691"/>
                  </a:lnTo>
                  <a:lnTo>
                    <a:pt x="1402" y="402"/>
                  </a:lnTo>
                  <a:cubicBezTo>
                    <a:pt x="1588" y="239"/>
                    <a:pt x="1435" y="0"/>
                    <a:pt x="1255" y="0"/>
                  </a:cubicBezTo>
                  <a:cubicBezTo>
                    <a:pt x="1198" y="0"/>
                    <a:pt x="1137" y="25"/>
                    <a:pt x="1084" y="85"/>
                  </a:cubicBezTo>
                  <a:lnTo>
                    <a:pt x="796" y="373"/>
                  </a:lnTo>
                  <a:lnTo>
                    <a:pt x="493" y="85"/>
                  </a:lnTo>
                  <a:cubicBezTo>
                    <a:pt x="440" y="25"/>
                    <a:pt x="380" y="0"/>
                    <a:pt x="324" y="0"/>
                  </a:cubicBezTo>
                  <a:close/>
                </a:path>
              </a:pathLst>
            </a:custGeom>
            <a:solidFill>
              <a:srgbClr val="95AB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58" name="Google Shape;18058;p87"/>
            <p:cNvSpPr/>
            <p:nvPr/>
          </p:nvSpPr>
          <p:spPr>
            <a:xfrm>
              <a:off x="6837889" y="2678080"/>
              <a:ext cx="40948" cy="35967"/>
            </a:xfrm>
            <a:custGeom>
              <a:avLst/>
              <a:gdLst/>
              <a:ahLst/>
              <a:cxnLst/>
              <a:rect l="l" t="t" r="r" b="b"/>
              <a:pathLst>
                <a:path w="1562" h="1372" extrusionOk="0">
                  <a:moveTo>
                    <a:pt x="320" y="0"/>
                  </a:moveTo>
                  <a:cubicBezTo>
                    <a:pt x="146" y="0"/>
                    <a:pt x="1" y="218"/>
                    <a:pt x="145" y="384"/>
                  </a:cubicBezTo>
                  <a:lnTo>
                    <a:pt x="448" y="673"/>
                  </a:lnTo>
                  <a:lnTo>
                    <a:pt x="145" y="976"/>
                  </a:lnTo>
                  <a:cubicBezTo>
                    <a:pt x="1" y="1142"/>
                    <a:pt x="146" y="1360"/>
                    <a:pt x="320" y="1360"/>
                  </a:cubicBezTo>
                  <a:cubicBezTo>
                    <a:pt x="372" y="1360"/>
                    <a:pt x="427" y="1340"/>
                    <a:pt x="477" y="1293"/>
                  </a:cubicBezTo>
                  <a:lnTo>
                    <a:pt x="766" y="1005"/>
                  </a:lnTo>
                  <a:lnTo>
                    <a:pt x="1069" y="1293"/>
                  </a:lnTo>
                  <a:cubicBezTo>
                    <a:pt x="1117" y="1349"/>
                    <a:pt x="1174" y="1372"/>
                    <a:pt x="1229" y="1372"/>
                  </a:cubicBezTo>
                  <a:cubicBezTo>
                    <a:pt x="1404" y="1372"/>
                    <a:pt x="1562" y="1141"/>
                    <a:pt x="1386" y="976"/>
                  </a:cubicBezTo>
                  <a:lnTo>
                    <a:pt x="1083" y="673"/>
                  </a:lnTo>
                  <a:lnTo>
                    <a:pt x="1386" y="384"/>
                  </a:lnTo>
                  <a:cubicBezTo>
                    <a:pt x="1530" y="218"/>
                    <a:pt x="1385" y="0"/>
                    <a:pt x="1218" y="0"/>
                  </a:cubicBezTo>
                  <a:cubicBezTo>
                    <a:pt x="1168" y="0"/>
                    <a:pt x="1115" y="20"/>
                    <a:pt x="1069" y="66"/>
                  </a:cubicBezTo>
                  <a:lnTo>
                    <a:pt x="766" y="355"/>
                  </a:lnTo>
                  <a:lnTo>
                    <a:pt x="477" y="66"/>
                  </a:lnTo>
                  <a:cubicBezTo>
                    <a:pt x="427" y="20"/>
                    <a:pt x="372" y="0"/>
                    <a:pt x="320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59" name="Google Shape;18059;p87"/>
            <p:cNvSpPr/>
            <p:nvPr/>
          </p:nvSpPr>
          <p:spPr>
            <a:xfrm>
              <a:off x="6733868" y="2598124"/>
              <a:ext cx="40895" cy="36124"/>
            </a:xfrm>
            <a:custGeom>
              <a:avLst/>
              <a:gdLst/>
              <a:ahLst/>
              <a:cxnLst/>
              <a:rect l="l" t="t" r="r" b="b"/>
              <a:pathLst>
                <a:path w="1560" h="1378" extrusionOk="0">
                  <a:moveTo>
                    <a:pt x="333" y="1"/>
                  </a:moveTo>
                  <a:cubicBezTo>
                    <a:pt x="154" y="1"/>
                    <a:pt x="1" y="239"/>
                    <a:pt x="186" y="403"/>
                  </a:cubicBezTo>
                  <a:lnTo>
                    <a:pt x="475" y="691"/>
                  </a:lnTo>
                  <a:lnTo>
                    <a:pt x="186" y="994"/>
                  </a:lnTo>
                  <a:cubicBezTo>
                    <a:pt x="85" y="1081"/>
                    <a:pt x="85" y="1225"/>
                    <a:pt x="186" y="1312"/>
                  </a:cubicBezTo>
                  <a:cubicBezTo>
                    <a:pt x="230" y="1355"/>
                    <a:pt x="287" y="1377"/>
                    <a:pt x="345" y="1377"/>
                  </a:cubicBezTo>
                  <a:cubicBezTo>
                    <a:pt x="403" y="1377"/>
                    <a:pt x="461" y="1355"/>
                    <a:pt x="504" y="1312"/>
                  </a:cubicBezTo>
                  <a:lnTo>
                    <a:pt x="793" y="1023"/>
                  </a:lnTo>
                  <a:lnTo>
                    <a:pt x="1096" y="1312"/>
                  </a:lnTo>
                  <a:cubicBezTo>
                    <a:pt x="1140" y="1353"/>
                    <a:pt x="1190" y="1371"/>
                    <a:pt x="1238" y="1371"/>
                  </a:cubicBezTo>
                  <a:cubicBezTo>
                    <a:pt x="1408" y="1371"/>
                    <a:pt x="1560" y="1152"/>
                    <a:pt x="1413" y="994"/>
                  </a:cubicBezTo>
                  <a:lnTo>
                    <a:pt x="1110" y="691"/>
                  </a:lnTo>
                  <a:lnTo>
                    <a:pt x="1413" y="403"/>
                  </a:lnTo>
                  <a:cubicBezTo>
                    <a:pt x="1558" y="236"/>
                    <a:pt x="1412" y="19"/>
                    <a:pt x="1245" y="19"/>
                  </a:cubicBezTo>
                  <a:cubicBezTo>
                    <a:pt x="1195" y="19"/>
                    <a:pt x="1143" y="38"/>
                    <a:pt x="1096" y="85"/>
                  </a:cubicBezTo>
                  <a:lnTo>
                    <a:pt x="793" y="374"/>
                  </a:lnTo>
                  <a:lnTo>
                    <a:pt x="504" y="85"/>
                  </a:lnTo>
                  <a:cubicBezTo>
                    <a:pt x="451" y="25"/>
                    <a:pt x="391" y="1"/>
                    <a:pt x="333" y="1"/>
                  </a:cubicBezTo>
                  <a:close/>
                </a:path>
              </a:pathLst>
            </a:custGeom>
            <a:solidFill>
              <a:srgbClr val="95AB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60" name="Google Shape;18060;p87"/>
            <p:cNvSpPr/>
            <p:nvPr/>
          </p:nvSpPr>
          <p:spPr>
            <a:xfrm>
              <a:off x="6678580" y="2436849"/>
              <a:ext cx="71908" cy="120379"/>
            </a:xfrm>
            <a:custGeom>
              <a:avLst/>
              <a:gdLst/>
              <a:ahLst/>
              <a:cxnLst/>
              <a:rect l="l" t="t" r="r" b="b"/>
              <a:pathLst>
                <a:path w="2743" h="4592" extrusionOk="0">
                  <a:moveTo>
                    <a:pt x="2339" y="1"/>
                  </a:moveTo>
                  <a:cubicBezTo>
                    <a:pt x="1718" y="1"/>
                    <a:pt x="1213" y="506"/>
                    <a:pt x="1213" y="1127"/>
                  </a:cubicBezTo>
                  <a:lnTo>
                    <a:pt x="1213" y="1647"/>
                  </a:lnTo>
                  <a:cubicBezTo>
                    <a:pt x="1213" y="1906"/>
                    <a:pt x="996" y="2123"/>
                    <a:pt x="736" y="2123"/>
                  </a:cubicBezTo>
                  <a:lnTo>
                    <a:pt x="520" y="2123"/>
                  </a:lnTo>
                  <a:cubicBezTo>
                    <a:pt x="231" y="2123"/>
                    <a:pt x="0" y="2354"/>
                    <a:pt x="0" y="2643"/>
                  </a:cubicBezTo>
                  <a:lnTo>
                    <a:pt x="0" y="4072"/>
                  </a:lnTo>
                  <a:cubicBezTo>
                    <a:pt x="0" y="4360"/>
                    <a:pt x="231" y="4591"/>
                    <a:pt x="520" y="4591"/>
                  </a:cubicBezTo>
                  <a:lnTo>
                    <a:pt x="2743" y="4591"/>
                  </a:lnTo>
                  <a:lnTo>
                    <a:pt x="2743" y="1"/>
                  </a:lnTo>
                  <a:close/>
                </a:path>
              </a:pathLst>
            </a:custGeom>
            <a:solidFill>
              <a:srgbClr val="8BA3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61" name="Google Shape;18061;p87"/>
            <p:cNvSpPr/>
            <p:nvPr/>
          </p:nvSpPr>
          <p:spPr>
            <a:xfrm>
              <a:off x="6728913" y="2500578"/>
              <a:ext cx="38221" cy="32795"/>
            </a:xfrm>
            <a:custGeom>
              <a:avLst/>
              <a:gdLst/>
              <a:ahLst/>
              <a:cxnLst/>
              <a:rect l="l" t="t" r="r" b="b"/>
              <a:pathLst>
                <a:path w="1458" h="1251" extrusionOk="0">
                  <a:moveTo>
                    <a:pt x="825" y="0"/>
                  </a:moveTo>
                  <a:cubicBezTo>
                    <a:pt x="672" y="0"/>
                    <a:pt x="516" y="57"/>
                    <a:pt x="390" y="183"/>
                  </a:cubicBezTo>
                  <a:cubicBezTo>
                    <a:pt x="0" y="573"/>
                    <a:pt x="274" y="1251"/>
                    <a:pt x="823" y="1251"/>
                  </a:cubicBezTo>
                  <a:cubicBezTo>
                    <a:pt x="1169" y="1251"/>
                    <a:pt x="1458" y="962"/>
                    <a:pt x="1458" y="630"/>
                  </a:cubicBezTo>
                  <a:cubicBezTo>
                    <a:pt x="1458" y="249"/>
                    <a:pt x="1147" y="0"/>
                    <a:pt x="825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062" name="Google Shape;18062;p87"/>
          <p:cNvGrpSpPr/>
          <p:nvPr/>
        </p:nvGrpSpPr>
        <p:grpSpPr>
          <a:xfrm>
            <a:off x="4208970" y="3361347"/>
            <a:ext cx="299349" cy="348188"/>
            <a:chOff x="4208970" y="3361347"/>
            <a:chExt cx="299349" cy="348188"/>
          </a:xfrm>
        </p:grpSpPr>
        <p:sp>
          <p:nvSpPr>
            <p:cNvPr id="18063" name="Google Shape;18063;p87"/>
            <p:cNvSpPr/>
            <p:nvPr/>
          </p:nvSpPr>
          <p:spPr>
            <a:xfrm>
              <a:off x="4208970" y="3374979"/>
              <a:ext cx="252817" cy="334556"/>
            </a:xfrm>
            <a:custGeom>
              <a:avLst/>
              <a:gdLst/>
              <a:ahLst/>
              <a:cxnLst/>
              <a:rect l="l" t="t" r="r" b="b"/>
              <a:pathLst>
                <a:path w="9644" h="12762" extrusionOk="0">
                  <a:moveTo>
                    <a:pt x="217" y="0"/>
                  </a:moveTo>
                  <a:cubicBezTo>
                    <a:pt x="87" y="0"/>
                    <a:pt x="0" y="101"/>
                    <a:pt x="0" y="217"/>
                  </a:cubicBezTo>
                  <a:lnTo>
                    <a:pt x="0" y="12545"/>
                  </a:lnTo>
                  <a:cubicBezTo>
                    <a:pt x="0" y="12660"/>
                    <a:pt x="87" y="12761"/>
                    <a:pt x="217" y="12761"/>
                  </a:cubicBezTo>
                  <a:lnTo>
                    <a:pt x="9427" y="12761"/>
                  </a:lnTo>
                  <a:cubicBezTo>
                    <a:pt x="9542" y="12761"/>
                    <a:pt x="9643" y="12660"/>
                    <a:pt x="9643" y="12545"/>
                  </a:cubicBezTo>
                  <a:lnTo>
                    <a:pt x="9643" y="2238"/>
                  </a:lnTo>
                  <a:lnTo>
                    <a:pt x="7406" y="0"/>
                  </a:ln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64" name="Google Shape;18064;p87"/>
            <p:cNvSpPr/>
            <p:nvPr/>
          </p:nvSpPr>
          <p:spPr>
            <a:xfrm>
              <a:off x="4439059" y="3410920"/>
              <a:ext cx="22728" cy="298615"/>
            </a:xfrm>
            <a:custGeom>
              <a:avLst/>
              <a:gdLst/>
              <a:ahLst/>
              <a:cxnLst/>
              <a:rect l="l" t="t" r="r" b="b"/>
              <a:pathLst>
                <a:path w="867" h="11391" extrusionOk="0">
                  <a:moveTo>
                    <a:pt x="0" y="1"/>
                  </a:moveTo>
                  <a:lnTo>
                    <a:pt x="0" y="11390"/>
                  </a:lnTo>
                  <a:lnTo>
                    <a:pt x="650" y="11390"/>
                  </a:lnTo>
                  <a:cubicBezTo>
                    <a:pt x="765" y="11390"/>
                    <a:pt x="866" y="11289"/>
                    <a:pt x="866" y="11174"/>
                  </a:cubicBezTo>
                  <a:lnTo>
                    <a:pt x="866" y="86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65" name="Google Shape;18065;p87"/>
            <p:cNvSpPr/>
            <p:nvPr/>
          </p:nvSpPr>
          <p:spPr>
            <a:xfrm>
              <a:off x="4403092" y="3374979"/>
              <a:ext cx="58695" cy="58669"/>
            </a:xfrm>
            <a:custGeom>
              <a:avLst/>
              <a:gdLst/>
              <a:ahLst/>
              <a:cxnLst/>
              <a:rect l="l" t="t" r="r" b="b"/>
              <a:pathLst>
                <a:path w="2239" h="2238" extrusionOk="0">
                  <a:moveTo>
                    <a:pt x="1" y="0"/>
                  </a:moveTo>
                  <a:lnTo>
                    <a:pt x="15" y="2007"/>
                  </a:lnTo>
                  <a:cubicBezTo>
                    <a:pt x="15" y="2122"/>
                    <a:pt x="116" y="2223"/>
                    <a:pt x="232" y="2223"/>
                  </a:cubicBezTo>
                  <a:lnTo>
                    <a:pt x="2238" y="223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66" name="Google Shape;18066;p87"/>
            <p:cNvSpPr/>
            <p:nvPr/>
          </p:nvSpPr>
          <p:spPr>
            <a:xfrm>
              <a:off x="4289188" y="3457478"/>
              <a:ext cx="141194" cy="10617"/>
            </a:xfrm>
            <a:custGeom>
              <a:avLst/>
              <a:gdLst/>
              <a:ahLst/>
              <a:cxnLst/>
              <a:rect l="l" t="t" r="r" b="b"/>
              <a:pathLst>
                <a:path w="5386" h="405" extrusionOk="0">
                  <a:moveTo>
                    <a:pt x="275" y="0"/>
                  </a:moveTo>
                  <a:cubicBezTo>
                    <a:pt x="1" y="0"/>
                    <a:pt x="1" y="404"/>
                    <a:pt x="275" y="404"/>
                  </a:cubicBezTo>
                  <a:lnTo>
                    <a:pt x="5111" y="404"/>
                  </a:lnTo>
                  <a:cubicBezTo>
                    <a:pt x="5385" y="404"/>
                    <a:pt x="5385" y="0"/>
                    <a:pt x="5111" y="0"/>
                  </a:cubicBezTo>
                  <a:close/>
                </a:path>
              </a:pathLst>
            </a:custGeom>
            <a:solidFill>
              <a:srgbClr val="6D81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67" name="Google Shape;18067;p87"/>
            <p:cNvSpPr/>
            <p:nvPr/>
          </p:nvSpPr>
          <p:spPr>
            <a:xfrm>
              <a:off x="4289188" y="3478293"/>
              <a:ext cx="141194" cy="10224"/>
            </a:xfrm>
            <a:custGeom>
              <a:avLst/>
              <a:gdLst/>
              <a:ahLst/>
              <a:cxnLst/>
              <a:rect l="l" t="t" r="r" b="b"/>
              <a:pathLst>
                <a:path w="5386" h="390" extrusionOk="0">
                  <a:moveTo>
                    <a:pt x="275" y="0"/>
                  </a:moveTo>
                  <a:cubicBezTo>
                    <a:pt x="1" y="0"/>
                    <a:pt x="1" y="390"/>
                    <a:pt x="275" y="390"/>
                  </a:cubicBezTo>
                  <a:lnTo>
                    <a:pt x="5111" y="390"/>
                  </a:lnTo>
                  <a:cubicBezTo>
                    <a:pt x="5385" y="390"/>
                    <a:pt x="5385" y="0"/>
                    <a:pt x="5111" y="0"/>
                  </a:cubicBezTo>
                  <a:close/>
                </a:path>
              </a:pathLst>
            </a:custGeom>
            <a:solidFill>
              <a:srgbClr val="6D81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68" name="Google Shape;18068;p87"/>
            <p:cNvSpPr/>
            <p:nvPr/>
          </p:nvSpPr>
          <p:spPr>
            <a:xfrm>
              <a:off x="4240743" y="3457845"/>
              <a:ext cx="31065" cy="30672"/>
            </a:xfrm>
            <a:custGeom>
              <a:avLst/>
              <a:gdLst/>
              <a:ahLst/>
              <a:cxnLst/>
              <a:rect l="l" t="t" r="r" b="b"/>
              <a:pathLst>
                <a:path w="1185" h="1170" extrusionOk="0">
                  <a:moveTo>
                    <a:pt x="217" y="1"/>
                  </a:moveTo>
                  <a:cubicBezTo>
                    <a:pt x="102" y="1"/>
                    <a:pt x="15" y="102"/>
                    <a:pt x="15" y="217"/>
                  </a:cubicBezTo>
                  <a:lnTo>
                    <a:pt x="15" y="953"/>
                  </a:lnTo>
                  <a:cubicBezTo>
                    <a:pt x="1" y="1069"/>
                    <a:pt x="102" y="1170"/>
                    <a:pt x="217" y="1170"/>
                  </a:cubicBezTo>
                  <a:lnTo>
                    <a:pt x="954" y="1170"/>
                  </a:lnTo>
                  <a:cubicBezTo>
                    <a:pt x="1084" y="1170"/>
                    <a:pt x="1185" y="1069"/>
                    <a:pt x="1185" y="953"/>
                  </a:cubicBezTo>
                  <a:lnTo>
                    <a:pt x="1185" y="217"/>
                  </a:lnTo>
                  <a:cubicBezTo>
                    <a:pt x="1185" y="102"/>
                    <a:pt x="1084" y="1"/>
                    <a:pt x="968" y="1"/>
                  </a:cubicBez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69" name="Google Shape;18069;p87"/>
            <p:cNvSpPr/>
            <p:nvPr/>
          </p:nvSpPr>
          <p:spPr>
            <a:xfrm>
              <a:off x="4289188" y="3544512"/>
              <a:ext cx="141194" cy="10617"/>
            </a:xfrm>
            <a:custGeom>
              <a:avLst/>
              <a:gdLst/>
              <a:ahLst/>
              <a:cxnLst/>
              <a:rect l="l" t="t" r="r" b="b"/>
              <a:pathLst>
                <a:path w="5386" h="405" extrusionOk="0">
                  <a:moveTo>
                    <a:pt x="275" y="0"/>
                  </a:moveTo>
                  <a:cubicBezTo>
                    <a:pt x="1" y="0"/>
                    <a:pt x="1" y="404"/>
                    <a:pt x="275" y="404"/>
                  </a:cubicBezTo>
                  <a:lnTo>
                    <a:pt x="5111" y="404"/>
                  </a:lnTo>
                  <a:cubicBezTo>
                    <a:pt x="5385" y="404"/>
                    <a:pt x="5385" y="0"/>
                    <a:pt x="5111" y="0"/>
                  </a:cubicBezTo>
                  <a:close/>
                </a:path>
              </a:pathLst>
            </a:custGeom>
            <a:solidFill>
              <a:srgbClr val="6D81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70" name="Google Shape;18070;p87"/>
            <p:cNvSpPr/>
            <p:nvPr/>
          </p:nvSpPr>
          <p:spPr>
            <a:xfrm>
              <a:off x="4289188" y="3565326"/>
              <a:ext cx="141194" cy="10224"/>
            </a:xfrm>
            <a:custGeom>
              <a:avLst/>
              <a:gdLst/>
              <a:ahLst/>
              <a:cxnLst/>
              <a:rect l="l" t="t" r="r" b="b"/>
              <a:pathLst>
                <a:path w="5386" h="390" extrusionOk="0">
                  <a:moveTo>
                    <a:pt x="275" y="0"/>
                  </a:moveTo>
                  <a:cubicBezTo>
                    <a:pt x="1" y="0"/>
                    <a:pt x="1" y="390"/>
                    <a:pt x="275" y="390"/>
                  </a:cubicBezTo>
                  <a:lnTo>
                    <a:pt x="5111" y="390"/>
                  </a:lnTo>
                  <a:cubicBezTo>
                    <a:pt x="5385" y="390"/>
                    <a:pt x="5385" y="0"/>
                    <a:pt x="5111" y="0"/>
                  </a:cubicBezTo>
                  <a:close/>
                </a:path>
              </a:pathLst>
            </a:custGeom>
            <a:solidFill>
              <a:srgbClr val="6D81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71" name="Google Shape;18071;p87"/>
            <p:cNvSpPr/>
            <p:nvPr/>
          </p:nvSpPr>
          <p:spPr>
            <a:xfrm>
              <a:off x="4240743" y="3544879"/>
              <a:ext cx="31065" cy="30672"/>
            </a:xfrm>
            <a:custGeom>
              <a:avLst/>
              <a:gdLst/>
              <a:ahLst/>
              <a:cxnLst/>
              <a:rect l="l" t="t" r="r" b="b"/>
              <a:pathLst>
                <a:path w="1185" h="1170" extrusionOk="0">
                  <a:moveTo>
                    <a:pt x="217" y="1"/>
                  </a:moveTo>
                  <a:cubicBezTo>
                    <a:pt x="102" y="1"/>
                    <a:pt x="15" y="102"/>
                    <a:pt x="15" y="217"/>
                  </a:cubicBezTo>
                  <a:lnTo>
                    <a:pt x="15" y="953"/>
                  </a:lnTo>
                  <a:cubicBezTo>
                    <a:pt x="1" y="1069"/>
                    <a:pt x="102" y="1170"/>
                    <a:pt x="217" y="1170"/>
                  </a:cubicBezTo>
                  <a:lnTo>
                    <a:pt x="954" y="1170"/>
                  </a:lnTo>
                  <a:cubicBezTo>
                    <a:pt x="1084" y="1170"/>
                    <a:pt x="1185" y="1069"/>
                    <a:pt x="1185" y="953"/>
                  </a:cubicBezTo>
                  <a:lnTo>
                    <a:pt x="1185" y="217"/>
                  </a:lnTo>
                  <a:cubicBezTo>
                    <a:pt x="1185" y="102"/>
                    <a:pt x="1084" y="1"/>
                    <a:pt x="968" y="1"/>
                  </a:cubicBezTo>
                  <a:close/>
                </a:path>
              </a:pathLst>
            </a:custGeom>
            <a:solidFill>
              <a:srgbClr val="6C83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72" name="Google Shape;18072;p87"/>
            <p:cNvSpPr/>
            <p:nvPr/>
          </p:nvSpPr>
          <p:spPr>
            <a:xfrm>
              <a:off x="4289188" y="3631545"/>
              <a:ext cx="141194" cy="10617"/>
            </a:xfrm>
            <a:custGeom>
              <a:avLst/>
              <a:gdLst/>
              <a:ahLst/>
              <a:cxnLst/>
              <a:rect l="l" t="t" r="r" b="b"/>
              <a:pathLst>
                <a:path w="5386" h="405" extrusionOk="0">
                  <a:moveTo>
                    <a:pt x="275" y="0"/>
                  </a:moveTo>
                  <a:cubicBezTo>
                    <a:pt x="1" y="0"/>
                    <a:pt x="1" y="405"/>
                    <a:pt x="275" y="405"/>
                  </a:cubicBezTo>
                  <a:lnTo>
                    <a:pt x="5111" y="405"/>
                  </a:lnTo>
                  <a:cubicBezTo>
                    <a:pt x="5385" y="405"/>
                    <a:pt x="5385" y="15"/>
                    <a:pt x="5111" y="0"/>
                  </a:cubicBezTo>
                  <a:close/>
                </a:path>
              </a:pathLst>
            </a:custGeom>
            <a:solidFill>
              <a:srgbClr val="6D81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73" name="Google Shape;18073;p87"/>
            <p:cNvSpPr/>
            <p:nvPr/>
          </p:nvSpPr>
          <p:spPr>
            <a:xfrm>
              <a:off x="4289188" y="3652360"/>
              <a:ext cx="141194" cy="10250"/>
            </a:xfrm>
            <a:custGeom>
              <a:avLst/>
              <a:gdLst/>
              <a:ahLst/>
              <a:cxnLst/>
              <a:rect l="l" t="t" r="r" b="b"/>
              <a:pathLst>
                <a:path w="5386" h="391" extrusionOk="0">
                  <a:moveTo>
                    <a:pt x="275" y="0"/>
                  </a:moveTo>
                  <a:cubicBezTo>
                    <a:pt x="1" y="0"/>
                    <a:pt x="1" y="390"/>
                    <a:pt x="275" y="390"/>
                  </a:cubicBezTo>
                  <a:lnTo>
                    <a:pt x="5111" y="390"/>
                  </a:lnTo>
                  <a:cubicBezTo>
                    <a:pt x="5385" y="390"/>
                    <a:pt x="5385" y="0"/>
                    <a:pt x="5111" y="0"/>
                  </a:cubicBezTo>
                  <a:close/>
                </a:path>
              </a:pathLst>
            </a:custGeom>
            <a:solidFill>
              <a:srgbClr val="6D81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74" name="Google Shape;18074;p87"/>
            <p:cNvSpPr/>
            <p:nvPr/>
          </p:nvSpPr>
          <p:spPr>
            <a:xfrm>
              <a:off x="4240743" y="3631912"/>
              <a:ext cx="31065" cy="30698"/>
            </a:xfrm>
            <a:custGeom>
              <a:avLst/>
              <a:gdLst/>
              <a:ahLst/>
              <a:cxnLst/>
              <a:rect l="l" t="t" r="r" b="b"/>
              <a:pathLst>
                <a:path w="1185" h="1171" extrusionOk="0">
                  <a:moveTo>
                    <a:pt x="217" y="1"/>
                  </a:moveTo>
                  <a:cubicBezTo>
                    <a:pt x="102" y="1"/>
                    <a:pt x="15" y="102"/>
                    <a:pt x="15" y="217"/>
                  </a:cubicBezTo>
                  <a:lnTo>
                    <a:pt x="15" y="954"/>
                  </a:lnTo>
                  <a:cubicBezTo>
                    <a:pt x="1" y="1069"/>
                    <a:pt x="102" y="1170"/>
                    <a:pt x="217" y="1170"/>
                  </a:cubicBezTo>
                  <a:lnTo>
                    <a:pt x="954" y="1170"/>
                  </a:lnTo>
                  <a:cubicBezTo>
                    <a:pt x="1084" y="1170"/>
                    <a:pt x="1185" y="1069"/>
                    <a:pt x="1185" y="954"/>
                  </a:cubicBezTo>
                  <a:lnTo>
                    <a:pt x="1185" y="217"/>
                  </a:lnTo>
                  <a:cubicBezTo>
                    <a:pt x="1185" y="102"/>
                    <a:pt x="1084" y="1"/>
                    <a:pt x="968" y="1"/>
                  </a:cubicBezTo>
                  <a:close/>
                </a:path>
              </a:pathLst>
            </a:custGeom>
            <a:solidFill>
              <a:srgbClr val="6C83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75" name="Google Shape;18075;p87"/>
            <p:cNvSpPr/>
            <p:nvPr/>
          </p:nvSpPr>
          <p:spPr>
            <a:xfrm>
              <a:off x="4320227" y="3361347"/>
              <a:ext cx="38248" cy="35967"/>
            </a:xfrm>
            <a:custGeom>
              <a:avLst/>
              <a:gdLst/>
              <a:ahLst/>
              <a:cxnLst/>
              <a:rect l="l" t="t" r="r" b="b"/>
              <a:pathLst>
                <a:path w="1459" h="1372" extrusionOk="0">
                  <a:moveTo>
                    <a:pt x="202" y="1"/>
                  </a:moveTo>
                  <a:cubicBezTo>
                    <a:pt x="87" y="1"/>
                    <a:pt x="0" y="102"/>
                    <a:pt x="15" y="232"/>
                  </a:cubicBezTo>
                  <a:lnTo>
                    <a:pt x="116" y="1199"/>
                  </a:lnTo>
                  <a:cubicBezTo>
                    <a:pt x="130" y="1300"/>
                    <a:pt x="217" y="1372"/>
                    <a:pt x="318" y="1372"/>
                  </a:cubicBezTo>
                  <a:lnTo>
                    <a:pt x="1141" y="1372"/>
                  </a:lnTo>
                  <a:cubicBezTo>
                    <a:pt x="1242" y="1372"/>
                    <a:pt x="1328" y="1300"/>
                    <a:pt x="1343" y="1199"/>
                  </a:cubicBezTo>
                  <a:lnTo>
                    <a:pt x="1444" y="232"/>
                  </a:lnTo>
                  <a:cubicBezTo>
                    <a:pt x="1458" y="102"/>
                    <a:pt x="1372" y="1"/>
                    <a:pt x="1256" y="1"/>
                  </a:cubicBezTo>
                  <a:close/>
                </a:path>
              </a:pathLst>
            </a:custGeom>
            <a:solidFill>
              <a:srgbClr val="6D81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76" name="Google Shape;18076;p87"/>
            <p:cNvSpPr/>
            <p:nvPr/>
          </p:nvSpPr>
          <p:spPr>
            <a:xfrm>
              <a:off x="4405609" y="3596653"/>
              <a:ext cx="102710" cy="101033"/>
            </a:xfrm>
            <a:custGeom>
              <a:avLst/>
              <a:gdLst/>
              <a:ahLst/>
              <a:cxnLst/>
              <a:rect l="l" t="t" r="r" b="b"/>
              <a:pathLst>
                <a:path w="3918" h="3854" extrusionOk="0">
                  <a:moveTo>
                    <a:pt x="233" y="1"/>
                  </a:moveTo>
                  <a:cubicBezTo>
                    <a:pt x="105" y="1"/>
                    <a:pt x="1" y="144"/>
                    <a:pt x="49" y="278"/>
                  </a:cubicBezTo>
                  <a:lnTo>
                    <a:pt x="1161" y="3396"/>
                  </a:lnTo>
                  <a:cubicBezTo>
                    <a:pt x="1198" y="3486"/>
                    <a:pt x="1279" y="3533"/>
                    <a:pt x="1360" y="3533"/>
                  </a:cubicBezTo>
                  <a:cubicBezTo>
                    <a:pt x="1434" y="3533"/>
                    <a:pt x="1509" y="3493"/>
                    <a:pt x="1550" y="3410"/>
                  </a:cubicBezTo>
                  <a:lnTo>
                    <a:pt x="1926" y="2616"/>
                  </a:lnTo>
                  <a:lnTo>
                    <a:pt x="3095" y="3800"/>
                  </a:lnTo>
                  <a:cubicBezTo>
                    <a:pt x="3138" y="3836"/>
                    <a:pt x="3192" y="3854"/>
                    <a:pt x="3246" y="3854"/>
                  </a:cubicBezTo>
                  <a:cubicBezTo>
                    <a:pt x="3301" y="3854"/>
                    <a:pt x="3355" y="3836"/>
                    <a:pt x="3398" y="3800"/>
                  </a:cubicBezTo>
                  <a:lnTo>
                    <a:pt x="3831" y="3352"/>
                  </a:lnTo>
                  <a:cubicBezTo>
                    <a:pt x="3918" y="3266"/>
                    <a:pt x="3918" y="3136"/>
                    <a:pt x="3831" y="3064"/>
                  </a:cubicBezTo>
                  <a:lnTo>
                    <a:pt x="2662" y="1880"/>
                  </a:lnTo>
                  <a:lnTo>
                    <a:pt x="3456" y="1519"/>
                  </a:lnTo>
                  <a:cubicBezTo>
                    <a:pt x="3615" y="1432"/>
                    <a:pt x="3600" y="1187"/>
                    <a:pt x="3427" y="1129"/>
                  </a:cubicBezTo>
                  <a:lnTo>
                    <a:pt x="309" y="18"/>
                  </a:lnTo>
                  <a:cubicBezTo>
                    <a:pt x="283" y="6"/>
                    <a:pt x="258" y="1"/>
                    <a:pt x="233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077" name="Google Shape;18077;p87"/>
          <p:cNvGrpSpPr/>
          <p:nvPr/>
        </p:nvGrpSpPr>
        <p:grpSpPr>
          <a:xfrm>
            <a:off x="2786833" y="1512351"/>
            <a:ext cx="366722" cy="353667"/>
            <a:chOff x="2786833" y="1512351"/>
            <a:chExt cx="366722" cy="353667"/>
          </a:xfrm>
        </p:grpSpPr>
        <p:sp>
          <p:nvSpPr>
            <p:cNvPr id="18078" name="Google Shape;18078;p87"/>
            <p:cNvSpPr/>
            <p:nvPr/>
          </p:nvSpPr>
          <p:spPr>
            <a:xfrm>
              <a:off x="2987797" y="1713315"/>
              <a:ext cx="165757" cy="75106"/>
            </a:xfrm>
            <a:custGeom>
              <a:avLst/>
              <a:gdLst/>
              <a:ahLst/>
              <a:cxnLst/>
              <a:rect l="l" t="t" r="r" b="b"/>
              <a:pathLst>
                <a:path w="6323" h="2865" extrusionOk="0">
                  <a:moveTo>
                    <a:pt x="5669" y="0"/>
                  </a:moveTo>
                  <a:cubicBezTo>
                    <a:pt x="5661" y="0"/>
                    <a:pt x="5653" y="0"/>
                    <a:pt x="5644" y="1"/>
                  </a:cubicBezTo>
                  <a:lnTo>
                    <a:pt x="679" y="1"/>
                  </a:lnTo>
                  <a:cubicBezTo>
                    <a:pt x="303" y="1"/>
                    <a:pt x="0" y="304"/>
                    <a:pt x="0" y="679"/>
                  </a:cubicBezTo>
                  <a:lnTo>
                    <a:pt x="0" y="1127"/>
                  </a:lnTo>
                  <a:cubicBezTo>
                    <a:pt x="0" y="1502"/>
                    <a:pt x="303" y="1805"/>
                    <a:pt x="679" y="1805"/>
                  </a:cubicBezTo>
                  <a:lnTo>
                    <a:pt x="3392" y="1805"/>
                  </a:lnTo>
                  <a:lnTo>
                    <a:pt x="4749" y="2815"/>
                  </a:lnTo>
                  <a:cubicBezTo>
                    <a:pt x="4791" y="2850"/>
                    <a:pt x="4838" y="2865"/>
                    <a:pt x="4884" y="2865"/>
                  </a:cubicBezTo>
                  <a:cubicBezTo>
                    <a:pt x="5012" y="2865"/>
                    <a:pt x="5131" y="2748"/>
                    <a:pt x="5110" y="2599"/>
                  </a:cubicBezTo>
                  <a:lnTo>
                    <a:pt x="4966" y="1805"/>
                  </a:lnTo>
                  <a:lnTo>
                    <a:pt x="5644" y="1805"/>
                  </a:lnTo>
                  <a:cubicBezTo>
                    <a:pt x="6020" y="1805"/>
                    <a:pt x="6323" y="1502"/>
                    <a:pt x="6323" y="1127"/>
                  </a:cubicBezTo>
                  <a:lnTo>
                    <a:pt x="6323" y="679"/>
                  </a:lnTo>
                  <a:cubicBezTo>
                    <a:pt x="6323" y="312"/>
                    <a:pt x="6033" y="0"/>
                    <a:pt x="5669" y="0"/>
                  </a:cubicBezTo>
                  <a:close/>
                </a:path>
              </a:pathLst>
            </a:custGeom>
            <a:solidFill>
              <a:srgbClr val="AD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79" name="Google Shape;18079;p87"/>
            <p:cNvSpPr/>
            <p:nvPr/>
          </p:nvSpPr>
          <p:spPr>
            <a:xfrm>
              <a:off x="2786833" y="1767423"/>
              <a:ext cx="177528" cy="98595"/>
            </a:xfrm>
            <a:custGeom>
              <a:avLst/>
              <a:gdLst/>
              <a:ahLst/>
              <a:cxnLst/>
              <a:rect l="l" t="t" r="r" b="b"/>
              <a:pathLst>
                <a:path w="6772" h="3761" extrusionOk="0">
                  <a:moveTo>
                    <a:pt x="654" y="0"/>
                  </a:moveTo>
                  <a:cubicBezTo>
                    <a:pt x="290" y="0"/>
                    <a:pt x="1" y="298"/>
                    <a:pt x="1" y="665"/>
                  </a:cubicBezTo>
                  <a:lnTo>
                    <a:pt x="1" y="2022"/>
                  </a:lnTo>
                  <a:cubicBezTo>
                    <a:pt x="1" y="2397"/>
                    <a:pt x="304" y="2700"/>
                    <a:pt x="679" y="2700"/>
                  </a:cubicBezTo>
                  <a:lnTo>
                    <a:pt x="1358" y="2700"/>
                  </a:lnTo>
                  <a:lnTo>
                    <a:pt x="1228" y="3494"/>
                  </a:lnTo>
                  <a:cubicBezTo>
                    <a:pt x="1196" y="3643"/>
                    <a:pt x="1313" y="3760"/>
                    <a:pt x="1445" y="3760"/>
                  </a:cubicBezTo>
                  <a:cubicBezTo>
                    <a:pt x="1493" y="3760"/>
                    <a:pt x="1543" y="3745"/>
                    <a:pt x="1589" y="3711"/>
                  </a:cubicBezTo>
                  <a:lnTo>
                    <a:pt x="2931" y="2700"/>
                  </a:lnTo>
                  <a:lnTo>
                    <a:pt x="6093" y="2700"/>
                  </a:lnTo>
                  <a:cubicBezTo>
                    <a:pt x="6468" y="2700"/>
                    <a:pt x="6771" y="2397"/>
                    <a:pt x="6771" y="2022"/>
                  </a:cubicBezTo>
                  <a:lnTo>
                    <a:pt x="6771" y="665"/>
                  </a:lnTo>
                  <a:cubicBezTo>
                    <a:pt x="6771" y="290"/>
                    <a:pt x="6468" y="1"/>
                    <a:pt x="6093" y="1"/>
                  </a:cubicBezTo>
                  <a:lnTo>
                    <a:pt x="679" y="1"/>
                  </a:lnTo>
                  <a:cubicBezTo>
                    <a:pt x="671" y="0"/>
                    <a:pt x="662" y="0"/>
                    <a:pt x="654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80" name="Google Shape;18080;p87"/>
            <p:cNvSpPr/>
            <p:nvPr/>
          </p:nvSpPr>
          <p:spPr>
            <a:xfrm>
              <a:off x="2786833" y="1607747"/>
              <a:ext cx="189246" cy="122398"/>
            </a:xfrm>
            <a:custGeom>
              <a:avLst/>
              <a:gdLst/>
              <a:ahLst/>
              <a:cxnLst/>
              <a:rect l="l" t="t" r="r" b="b"/>
              <a:pathLst>
                <a:path w="7219" h="4669" extrusionOk="0">
                  <a:moveTo>
                    <a:pt x="679" y="0"/>
                  </a:moveTo>
                  <a:cubicBezTo>
                    <a:pt x="304" y="0"/>
                    <a:pt x="1" y="303"/>
                    <a:pt x="1" y="679"/>
                  </a:cubicBezTo>
                  <a:lnTo>
                    <a:pt x="1" y="2930"/>
                  </a:lnTo>
                  <a:cubicBezTo>
                    <a:pt x="1" y="3291"/>
                    <a:pt x="304" y="3594"/>
                    <a:pt x="679" y="3594"/>
                  </a:cubicBezTo>
                  <a:lnTo>
                    <a:pt x="1358" y="3594"/>
                  </a:lnTo>
                  <a:lnTo>
                    <a:pt x="1228" y="4403"/>
                  </a:lnTo>
                  <a:cubicBezTo>
                    <a:pt x="1196" y="4552"/>
                    <a:pt x="1313" y="4669"/>
                    <a:pt x="1445" y="4669"/>
                  </a:cubicBezTo>
                  <a:cubicBezTo>
                    <a:pt x="1493" y="4669"/>
                    <a:pt x="1543" y="4654"/>
                    <a:pt x="1589" y="4619"/>
                  </a:cubicBezTo>
                  <a:lnTo>
                    <a:pt x="2931" y="3594"/>
                  </a:lnTo>
                  <a:lnTo>
                    <a:pt x="6540" y="3594"/>
                  </a:lnTo>
                  <a:cubicBezTo>
                    <a:pt x="6915" y="3594"/>
                    <a:pt x="7219" y="3291"/>
                    <a:pt x="7219" y="2930"/>
                  </a:cubicBezTo>
                  <a:lnTo>
                    <a:pt x="7219" y="679"/>
                  </a:lnTo>
                  <a:cubicBezTo>
                    <a:pt x="7219" y="303"/>
                    <a:pt x="6915" y="0"/>
                    <a:pt x="6540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81" name="Google Shape;18081;p87"/>
            <p:cNvSpPr/>
            <p:nvPr/>
          </p:nvSpPr>
          <p:spPr>
            <a:xfrm>
              <a:off x="2964334" y="1512351"/>
              <a:ext cx="189220" cy="98595"/>
            </a:xfrm>
            <a:custGeom>
              <a:avLst/>
              <a:gdLst/>
              <a:ahLst/>
              <a:cxnLst/>
              <a:rect l="l" t="t" r="r" b="b"/>
              <a:pathLst>
                <a:path w="7218" h="3761" extrusionOk="0">
                  <a:moveTo>
                    <a:pt x="6565" y="1"/>
                  </a:moveTo>
                  <a:cubicBezTo>
                    <a:pt x="6556" y="1"/>
                    <a:pt x="6548" y="1"/>
                    <a:pt x="6539" y="1"/>
                  </a:cubicBezTo>
                  <a:lnTo>
                    <a:pt x="679" y="1"/>
                  </a:lnTo>
                  <a:cubicBezTo>
                    <a:pt x="303" y="1"/>
                    <a:pt x="0" y="290"/>
                    <a:pt x="0" y="665"/>
                  </a:cubicBezTo>
                  <a:lnTo>
                    <a:pt x="0" y="2022"/>
                  </a:lnTo>
                  <a:cubicBezTo>
                    <a:pt x="0" y="2398"/>
                    <a:pt x="303" y="2701"/>
                    <a:pt x="679" y="2701"/>
                  </a:cubicBezTo>
                  <a:lnTo>
                    <a:pt x="4287" y="2701"/>
                  </a:lnTo>
                  <a:lnTo>
                    <a:pt x="5644" y="3711"/>
                  </a:lnTo>
                  <a:cubicBezTo>
                    <a:pt x="5686" y="3746"/>
                    <a:pt x="5733" y="3761"/>
                    <a:pt x="5779" y="3761"/>
                  </a:cubicBezTo>
                  <a:cubicBezTo>
                    <a:pt x="5907" y="3761"/>
                    <a:pt x="6026" y="3643"/>
                    <a:pt x="6005" y="3495"/>
                  </a:cubicBezTo>
                  <a:lnTo>
                    <a:pt x="5861" y="2701"/>
                  </a:lnTo>
                  <a:lnTo>
                    <a:pt x="6539" y="2701"/>
                  </a:lnTo>
                  <a:cubicBezTo>
                    <a:pt x="6915" y="2701"/>
                    <a:pt x="7218" y="2398"/>
                    <a:pt x="7218" y="2022"/>
                  </a:cubicBezTo>
                  <a:lnTo>
                    <a:pt x="7218" y="665"/>
                  </a:lnTo>
                  <a:cubicBezTo>
                    <a:pt x="7218" y="299"/>
                    <a:pt x="6928" y="1"/>
                    <a:pt x="6565" y="1"/>
                  </a:cubicBezTo>
                  <a:close/>
                </a:path>
              </a:pathLst>
            </a:custGeom>
            <a:solidFill>
              <a:srgbClr val="AD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82" name="Google Shape;18082;p87"/>
            <p:cNvSpPr/>
            <p:nvPr/>
          </p:nvSpPr>
          <p:spPr>
            <a:xfrm>
              <a:off x="2991939" y="1529784"/>
              <a:ext cx="39401" cy="12138"/>
            </a:xfrm>
            <a:custGeom>
              <a:avLst/>
              <a:gdLst/>
              <a:ahLst/>
              <a:cxnLst/>
              <a:rect l="l" t="t" r="r" b="b"/>
              <a:pathLst>
                <a:path w="1503" h="463" extrusionOk="0">
                  <a:moveTo>
                    <a:pt x="304" y="0"/>
                  </a:moveTo>
                  <a:cubicBezTo>
                    <a:pt x="1" y="0"/>
                    <a:pt x="1" y="462"/>
                    <a:pt x="304" y="462"/>
                  </a:cubicBezTo>
                  <a:lnTo>
                    <a:pt x="1199" y="462"/>
                  </a:lnTo>
                  <a:cubicBezTo>
                    <a:pt x="1502" y="462"/>
                    <a:pt x="1502" y="0"/>
                    <a:pt x="1199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83" name="Google Shape;18083;p87"/>
            <p:cNvSpPr/>
            <p:nvPr/>
          </p:nvSpPr>
          <p:spPr>
            <a:xfrm>
              <a:off x="3098293" y="1553613"/>
              <a:ext cx="27631" cy="11771"/>
            </a:xfrm>
            <a:custGeom>
              <a:avLst/>
              <a:gdLst/>
              <a:ahLst/>
              <a:cxnLst/>
              <a:rect l="l" t="t" r="r" b="b"/>
              <a:pathLst>
                <a:path w="1054" h="449" extrusionOk="0">
                  <a:moveTo>
                    <a:pt x="303" y="1"/>
                  </a:moveTo>
                  <a:cubicBezTo>
                    <a:pt x="0" y="1"/>
                    <a:pt x="0" y="448"/>
                    <a:pt x="303" y="448"/>
                  </a:cubicBezTo>
                  <a:lnTo>
                    <a:pt x="751" y="448"/>
                  </a:lnTo>
                  <a:cubicBezTo>
                    <a:pt x="1054" y="448"/>
                    <a:pt x="1054" y="1"/>
                    <a:pt x="751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84" name="Google Shape;18084;p87"/>
            <p:cNvSpPr/>
            <p:nvPr/>
          </p:nvSpPr>
          <p:spPr>
            <a:xfrm>
              <a:off x="3039257" y="1529784"/>
              <a:ext cx="84779" cy="12138"/>
            </a:xfrm>
            <a:custGeom>
              <a:avLst/>
              <a:gdLst/>
              <a:ahLst/>
              <a:cxnLst/>
              <a:rect l="l" t="t" r="r" b="b"/>
              <a:pathLst>
                <a:path w="3234" h="463" extrusionOk="0">
                  <a:moveTo>
                    <a:pt x="303" y="0"/>
                  </a:moveTo>
                  <a:cubicBezTo>
                    <a:pt x="0" y="0"/>
                    <a:pt x="0" y="462"/>
                    <a:pt x="303" y="462"/>
                  </a:cubicBezTo>
                  <a:lnTo>
                    <a:pt x="3003" y="462"/>
                  </a:lnTo>
                  <a:cubicBezTo>
                    <a:pt x="3133" y="462"/>
                    <a:pt x="3234" y="361"/>
                    <a:pt x="3234" y="231"/>
                  </a:cubicBezTo>
                  <a:cubicBezTo>
                    <a:pt x="3234" y="101"/>
                    <a:pt x="3133" y="0"/>
                    <a:pt x="3003" y="0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85" name="Google Shape;18085;p87"/>
            <p:cNvSpPr/>
            <p:nvPr/>
          </p:nvSpPr>
          <p:spPr>
            <a:xfrm>
              <a:off x="2991939" y="1553613"/>
              <a:ext cx="98437" cy="11771"/>
            </a:xfrm>
            <a:custGeom>
              <a:avLst/>
              <a:gdLst/>
              <a:ahLst/>
              <a:cxnLst/>
              <a:rect l="l" t="t" r="r" b="b"/>
              <a:pathLst>
                <a:path w="3755" h="449" extrusionOk="0">
                  <a:moveTo>
                    <a:pt x="304" y="1"/>
                  </a:moveTo>
                  <a:cubicBezTo>
                    <a:pt x="1" y="1"/>
                    <a:pt x="1" y="448"/>
                    <a:pt x="304" y="448"/>
                  </a:cubicBezTo>
                  <a:lnTo>
                    <a:pt x="3451" y="448"/>
                  </a:lnTo>
                  <a:cubicBezTo>
                    <a:pt x="3754" y="448"/>
                    <a:pt x="3754" y="1"/>
                    <a:pt x="3451" y="1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86" name="Google Shape;18086;p87"/>
            <p:cNvSpPr/>
            <p:nvPr/>
          </p:nvSpPr>
          <p:spPr>
            <a:xfrm>
              <a:off x="2814463" y="1784070"/>
              <a:ext cx="86693" cy="11771"/>
            </a:xfrm>
            <a:custGeom>
              <a:avLst/>
              <a:gdLst/>
              <a:ahLst/>
              <a:cxnLst/>
              <a:rect l="l" t="t" r="r" b="b"/>
              <a:pathLst>
                <a:path w="3307" h="449" extrusionOk="0">
                  <a:moveTo>
                    <a:pt x="304" y="1"/>
                  </a:moveTo>
                  <a:cubicBezTo>
                    <a:pt x="1" y="1"/>
                    <a:pt x="1" y="448"/>
                    <a:pt x="304" y="448"/>
                  </a:cubicBezTo>
                  <a:lnTo>
                    <a:pt x="3003" y="448"/>
                  </a:lnTo>
                  <a:cubicBezTo>
                    <a:pt x="3306" y="448"/>
                    <a:pt x="3306" y="1"/>
                    <a:pt x="3003" y="1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87" name="Google Shape;18087;p87"/>
            <p:cNvSpPr/>
            <p:nvPr/>
          </p:nvSpPr>
          <p:spPr>
            <a:xfrm>
              <a:off x="2909073" y="1784070"/>
              <a:ext cx="27657" cy="11771"/>
            </a:xfrm>
            <a:custGeom>
              <a:avLst/>
              <a:gdLst/>
              <a:ahLst/>
              <a:cxnLst/>
              <a:rect l="l" t="t" r="r" b="b"/>
              <a:pathLst>
                <a:path w="1055" h="449" extrusionOk="0">
                  <a:moveTo>
                    <a:pt x="304" y="1"/>
                  </a:moveTo>
                  <a:cubicBezTo>
                    <a:pt x="0" y="1"/>
                    <a:pt x="0" y="448"/>
                    <a:pt x="304" y="448"/>
                  </a:cubicBezTo>
                  <a:lnTo>
                    <a:pt x="751" y="448"/>
                  </a:lnTo>
                  <a:cubicBezTo>
                    <a:pt x="1054" y="448"/>
                    <a:pt x="1054" y="1"/>
                    <a:pt x="751" y="1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88" name="Google Shape;18088;p87"/>
            <p:cNvSpPr/>
            <p:nvPr/>
          </p:nvSpPr>
          <p:spPr>
            <a:xfrm>
              <a:off x="2814463" y="1807925"/>
              <a:ext cx="27657" cy="11744"/>
            </a:xfrm>
            <a:custGeom>
              <a:avLst/>
              <a:gdLst/>
              <a:ahLst/>
              <a:cxnLst/>
              <a:rect l="l" t="t" r="r" b="b"/>
              <a:pathLst>
                <a:path w="1055" h="448" extrusionOk="0">
                  <a:moveTo>
                    <a:pt x="304" y="0"/>
                  </a:moveTo>
                  <a:cubicBezTo>
                    <a:pt x="1" y="0"/>
                    <a:pt x="1" y="448"/>
                    <a:pt x="304" y="448"/>
                  </a:cubicBezTo>
                  <a:lnTo>
                    <a:pt x="751" y="448"/>
                  </a:lnTo>
                  <a:cubicBezTo>
                    <a:pt x="1054" y="448"/>
                    <a:pt x="1054" y="0"/>
                    <a:pt x="751" y="0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89" name="Google Shape;18089;p87"/>
            <p:cNvSpPr/>
            <p:nvPr/>
          </p:nvSpPr>
          <p:spPr>
            <a:xfrm>
              <a:off x="2850037" y="1807925"/>
              <a:ext cx="86693" cy="11744"/>
            </a:xfrm>
            <a:custGeom>
              <a:avLst/>
              <a:gdLst/>
              <a:ahLst/>
              <a:cxnLst/>
              <a:rect l="l" t="t" r="r" b="b"/>
              <a:pathLst>
                <a:path w="3307" h="448" extrusionOk="0">
                  <a:moveTo>
                    <a:pt x="304" y="0"/>
                  </a:moveTo>
                  <a:cubicBezTo>
                    <a:pt x="1" y="0"/>
                    <a:pt x="1" y="448"/>
                    <a:pt x="304" y="448"/>
                  </a:cubicBezTo>
                  <a:lnTo>
                    <a:pt x="3003" y="448"/>
                  </a:lnTo>
                  <a:cubicBezTo>
                    <a:pt x="3306" y="448"/>
                    <a:pt x="3306" y="0"/>
                    <a:pt x="3003" y="0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90" name="Google Shape;18090;p87"/>
            <p:cNvSpPr/>
            <p:nvPr/>
          </p:nvSpPr>
          <p:spPr>
            <a:xfrm>
              <a:off x="3050975" y="1731115"/>
              <a:ext cx="74949" cy="11744"/>
            </a:xfrm>
            <a:custGeom>
              <a:avLst/>
              <a:gdLst/>
              <a:ahLst/>
              <a:cxnLst/>
              <a:rect l="l" t="t" r="r" b="b"/>
              <a:pathLst>
                <a:path w="2859" h="448" extrusionOk="0">
                  <a:moveTo>
                    <a:pt x="304" y="0"/>
                  </a:moveTo>
                  <a:cubicBezTo>
                    <a:pt x="1" y="0"/>
                    <a:pt x="1" y="448"/>
                    <a:pt x="304" y="448"/>
                  </a:cubicBezTo>
                  <a:lnTo>
                    <a:pt x="2556" y="448"/>
                  </a:lnTo>
                  <a:cubicBezTo>
                    <a:pt x="2859" y="448"/>
                    <a:pt x="2859" y="0"/>
                    <a:pt x="2556" y="0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91" name="Google Shape;18091;p87"/>
            <p:cNvSpPr/>
            <p:nvPr/>
          </p:nvSpPr>
          <p:spPr>
            <a:xfrm>
              <a:off x="3015401" y="1731115"/>
              <a:ext cx="27657" cy="11744"/>
            </a:xfrm>
            <a:custGeom>
              <a:avLst/>
              <a:gdLst/>
              <a:ahLst/>
              <a:cxnLst/>
              <a:rect l="l" t="t" r="r" b="b"/>
              <a:pathLst>
                <a:path w="1055" h="448" extrusionOk="0">
                  <a:moveTo>
                    <a:pt x="304" y="0"/>
                  </a:moveTo>
                  <a:cubicBezTo>
                    <a:pt x="1" y="0"/>
                    <a:pt x="1" y="448"/>
                    <a:pt x="304" y="448"/>
                  </a:cubicBezTo>
                  <a:lnTo>
                    <a:pt x="751" y="448"/>
                  </a:lnTo>
                  <a:cubicBezTo>
                    <a:pt x="1055" y="448"/>
                    <a:pt x="1055" y="0"/>
                    <a:pt x="751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92" name="Google Shape;18092;p87"/>
            <p:cNvSpPr/>
            <p:nvPr/>
          </p:nvSpPr>
          <p:spPr>
            <a:xfrm>
              <a:off x="2814463" y="1624394"/>
              <a:ext cx="86693" cy="12138"/>
            </a:xfrm>
            <a:custGeom>
              <a:avLst/>
              <a:gdLst/>
              <a:ahLst/>
              <a:cxnLst/>
              <a:rect l="l" t="t" r="r" b="b"/>
              <a:pathLst>
                <a:path w="3307" h="463" extrusionOk="0">
                  <a:moveTo>
                    <a:pt x="304" y="0"/>
                  </a:moveTo>
                  <a:cubicBezTo>
                    <a:pt x="1" y="0"/>
                    <a:pt x="1" y="462"/>
                    <a:pt x="304" y="462"/>
                  </a:cubicBezTo>
                  <a:lnTo>
                    <a:pt x="3003" y="462"/>
                  </a:lnTo>
                  <a:cubicBezTo>
                    <a:pt x="3306" y="462"/>
                    <a:pt x="3306" y="0"/>
                    <a:pt x="3003" y="0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93" name="Google Shape;18093;p87"/>
            <p:cNvSpPr/>
            <p:nvPr/>
          </p:nvSpPr>
          <p:spPr>
            <a:xfrm>
              <a:off x="2909073" y="1624394"/>
              <a:ext cx="39375" cy="12138"/>
            </a:xfrm>
            <a:custGeom>
              <a:avLst/>
              <a:gdLst/>
              <a:ahLst/>
              <a:cxnLst/>
              <a:rect l="l" t="t" r="r" b="b"/>
              <a:pathLst>
                <a:path w="1502" h="463" extrusionOk="0">
                  <a:moveTo>
                    <a:pt x="304" y="0"/>
                  </a:moveTo>
                  <a:cubicBezTo>
                    <a:pt x="0" y="0"/>
                    <a:pt x="0" y="462"/>
                    <a:pt x="304" y="462"/>
                  </a:cubicBezTo>
                  <a:lnTo>
                    <a:pt x="1199" y="462"/>
                  </a:lnTo>
                  <a:cubicBezTo>
                    <a:pt x="1502" y="462"/>
                    <a:pt x="1502" y="0"/>
                    <a:pt x="1199" y="0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94" name="Google Shape;18094;p87"/>
            <p:cNvSpPr/>
            <p:nvPr/>
          </p:nvSpPr>
          <p:spPr>
            <a:xfrm>
              <a:off x="2814463" y="1671686"/>
              <a:ext cx="86693" cy="12138"/>
            </a:xfrm>
            <a:custGeom>
              <a:avLst/>
              <a:gdLst/>
              <a:ahLst/>
              <a:cxnLst/>
              <a:rect l="l" t="t" r="r" b="b"/>
              <a:pathLst>
                <a:path w="3307" h="463" extrusionOk="0">
                  <a:moveTo>
                    <a:pt x="304" y="1"/>
                  </a:moveTo>
                  <a:cubicBezTo>
                    <a:pt x="1" y="1"/>
                    <a:pt x="1" y="463"/>
                    <a:pt x="304" y="463"/>
                  </a:cubicBezTo>
                  <a:lnTo>
                    <a:pt x="3003" y="463"/>
                  </a:lnTo>
                  <a:cubicBezTo>
                    <a:pt x="3306" y="463"/>
                    <a:pt x="3306" y="1"/>
                    <a:pt x="3003" y="1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95" name="Google Shape;18095;p87"/>
            <p:cNvSpPr/>
            <p:nvPr/>
          </p:nvSpPr>
          <p:spPr>
            <a:xfrm>
              <a:off x="2909073" y="1671686"/>
              <a:ext cx="39375" cy="12138"/>
            </a:xfrm>
            <a:custGeom>
              <a:avLst/>
              <a:gdLst/>
              <a:ahLst/>
              <a:cxnLst/>
              <a:rect l="l" t="t" r="r" b="b"/>
              <a:pathLst>
                <a:path w="1502" h="463" extrusionOk="0">
                  <a:moveTo>
                    <a:pt x="304" y="1"/>
                  </a:moveTo>
                  <a:cubicBezTo>
                    <a:pt x="0" y="1"/>
                    <a:pt x="0" y="463"/>
                    <a:pt x="304" y="463"/>
                  </a:cubicBezTo>
                  <a:lnTo>
                    <a:pt x="1199" y="463"/>
                  </a:lnTo>
                  <a:cubicBezTo>
                    <a:pt x="1502" y="463"/>
                    <a:pt x="1502" y="1"/>
                    <a:pt x="1199" y="1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96" name="Google Shape;18096;p87"/>
            <p:cNvSpPr/>
            <p:nvPr/>
          </p:nvSpPr>
          <p:spPr>
            <a:xfrm>
              <a:off x="2814463" y="1648223"/>
              <a:ext cx="27657" cy="11771"/>
            </a:xfrm>
            <a:custGeom>
              <a:avLst/>
              <a:gdLst/>
              <a:ahLst/>
              <a:cxnLst/>
              <a:rect l="l" t="t" r="r" b="b"/>
              <a:pathLst>
                <a:path w="1055" h="449" extrusionOk="0">
                  <a:moveTo>
                    <a:pt x="304" y="1"/>
                  </a:moveTo>
                  <a:cubicBezTo>
                    <a:pt x="1" y="1"/>
                    <a:pt x="1" y="448"/>
                    <a:pt x="304" y="448"/>
                  </a:cubicBezTo>
                  <a:lnTo>
                    <a:pt x="751" y="448"/>
                  </a:lnTo>
                  <a:cubicBezTo>
                    <a:pt x="1054" y="448"/>
                    <a:pt x="1054" y="1"/>
                    <a:pt x="751" y="1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97" name="Google Shape;18097;p87"/>
            <p:cNvSpPr/>
            <p:nvPr/>
          </p:nvSpPr>
          <p:spPr>
            <a:xfrm>
              <a:off x="2850037" y="1648223"/>
              <a:ext cx="98411" cy="11771"/>
            </a:xfrm>
            <a:custGeom>
              <a:avLst/>
              <a:gdLst/>
              <a:ahLst/>
              <a:cxnLst/>
              <a:rect l="l" t="t" r="r" b="b"/>
              <a:pathLst>
                <a:path w="3754" h="449" extrusionOk="0">
                  <a:moveTo>
                    <a:pt x="304" y="1"/>
                  </a:moveTo>
                  <a:cubicBezTo>
                    <a:pt x="1" y="1"/>
                    <a:pt x="1" y="448"/>
                    <a:pt x="304" y="448"/>
                  </a:cubicBezTo>
                  <a:lnTo>
                    <a:pt x="3451" y="448"/>
                  </a:lnTo>
                  <a:cubicBezTo>
                    <a:pt x="3754" y="448"/>
                    <a:pt x="3754" y="1"/>
                    <a:pt x="3451" y="1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098" name="Google Shape;18098;p87"/>
          <p:cNvGrpSpPr/>
          <p:nvPr/>
        </p:nvGrpSpPr>
        <p:grpSpPr>
          <a:xfrm>
            <a:off x="1845321" y="1512744"/>
            <a:ext cx="352723" cy="353090"/>
            <a:chOff x="1845321" y="1512744"/>
            <a:chExt cx="352723" cy="353090"/>
          </a:xfrm>
        </p:grpSpPr>
        <p:sp>
          <p:nvSpPr>
            <p:cNvPr id="18099" name="Google Shape;18099;p87"/>
            <p:cNvSpPr/>
            <p:nvPr/>
          </p:nvSpPr>
          <p:spPr>
            <a:xfrm>
              <a:off x="1964888" y="1700444"/>
              <a:ext cx="113563" cy="96917"/>
            </a:xfrm>
            <a:custGeom>
              <a:avLst/>
              <a:gdLst/>
              <a:ahLst/>
              <a:cxnLst/>
              <a:rect l="l" t="t" r="r" b="b"/>
              <a:pathLst>
                <a:path w="4332" h="3697" extrusionOk="0">
                  <a:moveTo>
                    <a:pt x="1517" y="1"/>
                  </a:moveTo>
                  <a:lnTo>
                    <a:pt x="1517" y="289"/>
                  </a:lnTo>
                  <a:cubicBezTo>
                    <a:pt x="1517" y="376"/>
                    <a:pt x="1459" y="463"/>
                    <a:pt x="1387" y="492"/>
                  </a:cubicBezTo>
                  <a:lnTo>
                    <a:pt x="391" y="925"/>
                  </a:lnTo>
                  <a:cubicBezTo>
                    <a:pt x="145" y="1026"/>
                    <a:pt x="1" y="1257"/>
                    <a:pt x="1" y="1516"/>
                  </a:cubicBezTo>
                  <a:lnTo>
                    <a:pt x="1" y="3696"/>
                  </a:lnTo>
                  <a:lnTo>
                    <a:pt x="4332" y="3696"/>
                  </a:lnTo>
                  <a:lnTo>
                    <a:pt x="4332" y="1516"/>
                  </a:lnTo>
                  <a:cubicBezTo>
                    <a:pt x="4332" y="1257"/>
                    <a:pt x="4173" y="1026"/>
                    <a:pt x="3942" y="925"/>
                  </a:cubicBezTo>
                  <a:lnTo>
                    <a:pt x="2946" y="492"/>
                  </a:lnTo>
                  <a:cubicBezTo>
                    <a:pt x="2859" y="463"/>
                    <a:pt x="2816" y="376"/>
                    <a:pt x="2816" y="289"/>
                  </a:cubicBezTo>
                  <a:lnTo>
                    <a:pt x="2816" y="1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00" name="Google Shape;18100;p87"/>
            <p:cNvSpPr/>
            <p:nvPr/>
          </p:nvSpPr>
          <p:spPr>
            <a:xfrm>
              <a:off x="2001615" y="1700444"/>
              <a:ext cx="39742" cy="17066"/>
            </a:xfrm>
            <a:custGeom>
              <a:avLst/>
              <a:gdLst/>
              <a:ahLst/>
              <a:cxnLst/>
              <a:rect l="l" t="t" r="r" b="b"/>
              <a:pathLst>
                <a:path w="1516" h="651" extrusionOk="0">
                  <a:moveTo>
                    <a:pt x="116" y="1"/>
                  </a:moveTo>
                  <a:lnTo>
                    <a:pt x="116" y="289"/>
                  </a:lnTo>
                  <a:cubicBezTo>
                    <a:pt x="116" y="362"/>
                    <a:pt x="72" y="434"/>
                    <a:pt x="0" y="477"/>
                  </a:cubicBezTo>
                  <a:cubicBezTo>
                    <a:pt x="246" y="593"/>
                    <a:pt x="505" y="650"/>
                    <a:pt x="765" y="650"/>
                  </a:cubicBezTo>
                  <a:cubicBezTo>
                    <a:pt x="1025" y="650"/>
                    <a:pt x="1285" y="593"/>
                    <a:pt x="1516" y="477"/>
                  </a:cubicBezTo>
                  <a:cubicBezTo>
                    <a:pt x="1458" y="434"/>
                    <a:pt x="1415" y="362"/>
                    <a:pt x="1415" y="289"/>
                  </a:cubicBezTo>
                  <a:lnTo>
                    <a:pt x="1415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01" name="Google Shape;18101;p87"/>
            <p:cNvSpPr/>
            <p:nvPr/>
          </p:nvSpPr>
          <p:spPr>
            <a:xfrm>
              <a:off x="1964521" y="1715203"/>
              <a:ext cx="113930" cy="82158"/>
            </a:xfrm>
            <a:custGeom>
              <a:avLst/>
              <a:gdLst/>
              <a:ahLst/>
              <a:cxnLst/>
              <a:rect l="l" t="t" r="r" b="b"/>
              <a:pathLst>
                <a:path w="4346" h="3134" extrusionOk="0">
                  <a:moveTo>
                    <a:pt x="1256" y="1"/>
                  </a:moveTo>
                  <a:lnTo>
                    <a:pt x="405" y="362"/>
                  </a:lnTo>
                  <a:cubicBezTo>
                    <a:pt x="159" y="463"/>
                    <a:pt x="1" y="694"/>
                    <a:pt x="15" y="953"/>
                  </a:cubicBezTo>
                  <a:lnTo>
                    <a:pt x="15" y="3133"/>
                  </a:lnTo>
                  <a:lnTo>
                    <a:pt x="4346" y="3133"/>
                  </a:lnTo>
                  <a:lnTo>
                    <a:pt x="4346" y="953"/>
                  </a:lnTo>
                  <a:cubicBezTo>
                    <a:pt x="4346" y="694"/>
                    <a:pt x="4187" y="463"/>
                    <a:pt x="3956" y="362"/>
                  </a:cubicBezTo>
                  <a:lnTo>
                    <a:pt x="3104" y="1"/>
                  </a:lnTo>
                  <a:cubicBezTo>
                    <a:pt x="2895" y="347"/>
                    <a:pt x="2538" y="520"/>
                    <a:pt x="2180" y="520"/>
                  </a:cubicBezTo>
                  <a:cubicBezTo>
                    <a:pt x="1823" y="520"/>
                    <a:pt x="1466" y="347"/>
                    <a:pt x="1256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02" name="Google Shape;18102;p87"/>
            <p:cNvSpPr/>
            <p:nvPr/>
          </p:nvSpPr>
          <p:spPr>
            <a:xfrm>
              <a:off x="1981560" y="1620986"/>
              <a:ext cx="28784" cy="62077"/>
            </a:xfrm>
            <a:custGeom>
              <a:avLst/>
              <a:gdLst/>
              <a:ahLst/>
              <a:cxnLst/>
              <a:rect l="l" t="t" r="r" b="b"/>
              <a:pathLst>
                <a:path w="1098" h="2368" extrusionOk="0">
                  <a:moveTo>
                    <a:pt x="664" y="0"/>
                  </a:moveTo>
                  <a:cubicBezTo>
                    <a:pt x="303" y="0"/>
                    <a:pt x="0" y="289"/>
                    <a:pt x="15" y="650"/>
                  </a:cubicBezTo>
                  <a:lnTo>
                    <a:pt x="15" y="794"/>
                  </a:lnTo>
                  <a:cubicBezTo>
                    <a:pt x="15" y="982"/>
                    <a:pt x="43" y="1155"/>
                    <a:pt x="101" y="1343"/>
                  </a:cubicBezTo>
                  <a:lnTo>
                    <a:pt x="448" y="2368"/>
                  </a:lnTo>
                  <a:lnTo>
                    <a:pt x="1097" y="2368"/>
                  </a:lnTo>
                  <a:lnTo>
                    <a:pt x="1097" y="0"/>
                  </a:ln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03" name="Google Shape;18103;p87"/>
            <p:cNvSpPr/>
            <p:nvPr/>
          </p:nvSpPr>
          <p:spPr>
            <a:xfrm>
              <a:off x="1993278" y="1615297"/>
              <a:ext cx="68159" cy="68159"/>
            </a:xfrm>
            <a:custGeom>
              <a:avLst/>
              <a:gdLst/>
              <a:ahLst/>
              <a:cxnLst/>
              <a:rect l="l" t="t" r="r" b="b"/>
              <a:pathLst>
                <a:path w="2600" h="2600" extrusionOk="0">
                  <a:moveTo>
                    <a:pt x="650" y="1"/>
                  </a:moveTo>
                  <a:cubicBezTo>
                    <a:pt x="289" y="1"/>
                    <a:pt x="1" y="289"/>
                    <a:pt x="1" y="650"/>
                  </a:cubicBezTo>
                  <a:cubicBezTo>
                    <a:pt x="1" y="896"/>
                    <a:pt x="188" y="1083"/>
                    <a:pt x="434" y="1083"/>
                  </a:cubicBezTo>
                  <a:lnTo>
                    <a:pt x="2166" y="2599"/>
                  </a:lnTo>
                  <a:lnTo>
                    <a:pt x="2527" y="1314"/>
                  </a:lnTo>
                  <a:cubicBezTo>
                    <a:pt x="2585" y="1156"/>
                    <a:pt x="2599" y="997"/>
                    <a:pt x="2599" y="838"/>
                  </a:cubicBezTo>
                  <a:lnTo>
                    <a:pt x="2599" y="434"/>
                  </a:lnTo>
                  <a:cubicBezTo>
                    <a:pt x="2599" y="188"/>
                    <a:pt x="2411" y="1"/>
                    <a:pt x="2166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04" name="Google Shape;18104;p87"/>
            <p:cNvSpPr/>
            <p:nvPr/>
          </p:nvSpPr>
          <p:spPr>
            <a:xfrm>
              <a:off x="1987223" y="1643688"/>
              <a:ext cx="68526" cy="62470"/>
            </a:xfrm>
            <a:custGeom>
              <a:avLst/>
              <a:gdLst/>
              <a:ahLst/>
              <a:cxnLst/>
              <a:rect l="l" t="t" r="r" b="b"/>
              <a:pathLst>
                <a:path w="2614" h="2383" extrusionOk="0">
                  <a:moveTo>
                    <a:pt x="838" y="0"/>
                  </a:moveTo>
                  <a:cubicBezTo>
                    <a:pt x="722" y="0"/>
                    <a:pt x="607" y="44"/>
                    <a:pt x="535" y="130"/>
                  </a:cubicBezTo>
                  <a:lnTo>
                    <a:pt x="131" y="520"/>
                  </a:lnTo>
                  <a:cubicBezTo>
                    <a:pt x="58" y="607"/>
                    <a:pt x="1" y="722"/>
                    <a:pt x="15" y="838"/>
                  </a:cubicBezTo>
                  <a:lnTo>
                    <a:pt x="15" y="1083"/>
                  </a:lnTo>
                  <a:cubicBezTo>
                    <a:pt x="15" y="1805"/>
                    <a:pt x="593" y="2382"/>
                    <a:pt x="1314" y="2382"/>
                  </a:cubicBezTo>
                  <a:cubicBezTo>
                    <a:pt x="2022" y="2382"/>
                    <a:pt x="2613" y="1805"/>
                    <a:pt x="2613" y="1083"/>
                  </a:cubicBezTo>
                  <a:lnTo>
                    <a:pt x="2613" y="809"/>
                  </a:lnTo>
                  <a:cubicBezTo>
                    <a:pt x="2613" y="693"/>
                    <a:pt x="2570" y="578"/>
                    <a:pt x="2484" y="506"/>
                  </a:cubicBezTo>
                  <a:cubicBezTo>
                    <a:pt x="2152" y="174"/>
                    <a:pt x="1531" y="29"/>
                    <a:pt x="838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05" name="Google Shape;18105;p87"/>
            <p:cNvSpPr/>
            <p:nvPr/>
          </p:nvSpPr>
          <p:spPr>
            <a:xfrm>
              <a:off x="1987223" y="1643688"/>
              <a:ext cx="68526" cy="61317"/>
            </a:xfrm>
            <a:custGeom>
              <a:avLst/>
              <a:gdLst/>
              <a:ahLst/>
              <a:cxnLst/>
              <a:rect l="l" t="t" r="r" b="b"/>
              <a:pathLst>
                <a:path w="2614" h="2339" extrusionOk="0">
                  <a:moveTo>
                    <a:pt x="838" y="0"/>
                  </a:moveTo>
                  <a:cubicBezTo>
                    <a:pt x="722" y="0"/>
                    <a:pt x="607" y="44"/>
                    <a:pt x="535" y="130"/>
                  </a:cubicBezTo>
                  <a:lnTo>
                    <a:pt x="131" y="520"/>
                  </a:lnTo>
                  <a:cubicBezTo>
                    <a:pt x="58" y="607"/>
                    <a:pt x="1" y="708"/>
                    <a:pt x="15" y="823"/>
                  </a:cubicBezTo>
                  <a:lnTo>
                    <a:pt x="15" y="1083"/>
                  </a:lnTo>
                  <a:cubicBezTo>
                    <a:pt x="1" y="1661"/>
                    <a:pt x="390" y="2166"/>
                    <a:pt x="953" y="2339"/>
                  </a:cubicBezTo>
                  <a:cubicBezTo>
                    <a:pt x="766" y="2108"/>
                    <a:pt x="665" y="1819"/>
                    <a:pt x="665" y="1516"/>
                  </a:cubicBezTo>
                  <a:lnTo>
                    <a:pt x="665" y="881"/>
                  </a:lnTo>
                  <a:cubicBezTo>
                    <a:pt x="665" y="644"/>
                    <a:pt x="853" y="447"/>
                    <a:pt x="1100" y="447"/>
                  </a:cubicBezTo>
                  <a:cubicBezTo>
                    <a:pt x="1109" y="447"/>
                    <a:pt x="1118" y="447"/>
                    <a:pt x="1127" y="448"/>
                  </a:cubicBezTo>
                  <a:cubicBezTo>
                    <a:pt x="1560" y="477"/>
                    <a:pt x="2209" y="549"/>
                    <a:pt x="2613" y="737"/>
                  </a:cubicBezTo>
                  <a:cubicBezTo>
                    <a:pt x="2599" y="650"/>
                    <a:pt x="2556" y="563"/>
                    <a:pt x="2484" y="491"/>
                  </a:cubicBezTo>
                  <a:cubicBezTo>
                    <a:pt x="2152" y="174"/>
                    <a:pt x="1545" y="15"/>
                    <a:pt x="838" y="0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06" name="Google Shape;18106;p87"/>
            <p:cNvSpPr/>
            <p:nvPr/>
          </p:nvSpPr>
          <p:spPr>
            <a:xfrm>
              <a:off x="1964521" y="1729595"/>
              <a:ext cx="23122" cy="67766"/>
            </a:xfrm>
            <a:custGeom>
              <a:avLst/>
              <a:gdLst/>
              <a:ahLst/>
              <a:cxnLst/>
              <a:rect l="l" t="t" r="r" b="b"/>
              <a:pathLst>
                <a:path w="882" h="2585" extrusionOk="0">
                  <a:moveTo>
                    <a:pt x="159" y="0"/>
                  </a:moveTo>
                  <a:cubicBezTo>
                    <a:pt x="58" y="116"/>
                    <a:pt x="1" y="260"/>
                    <a:pt x="1" y="404"/>
                  </a:cubicBezTo>
                  <a:lnTo>
                    <a:pt x="1" y="2584"/>
                  </a:lnTo>
                  <a:lnTo>
                    <a:pt x="881" y="2584"/>
                  </a:lnTo>
                  <a:lnTo>
                    <a:pt x="881" y="982"/>
                  </a:lnTo>
                  <a:cubicBezTo>
                    <a:pt x="867" y="809"/>
                    <a:pt x="809" y="650"/>
                    <a:pt x="679" y="534"/>
                  </a:cubicBezTo>
                  <a:lnTo>
                    <a:pt x="159" y="0"/>
                  </a:ln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07" name="Google Shape;18107;p87"/>
            <p:cNvSpPr/>
            <p:nvPr/>
          </p:nvSpPr>
          <p:spPr>
            <a:xfrm>
              <a:off x="2055723" y="1729595"/>
              <a:ext cx="22728" cy="67766"/>
            </a:xfrm>
            <a:custGeom>
              <a:avLst/>
              <a:gdLst/>
              <a:ahLst/>
              <a:cxnLst/>
              <a:rect l="l" t="t" r="r" b="b"/>
              <a:pathLst>
                <a:path w="867" h="2585" extrusionOk="0">
                  <a:moveTo>
                    <a:pt x="722" y="0"/>
                  </a:moveTo>
                  <a:lnTo>
                    <a:pt x="188" y="534"/>
                  </a:lnTo>
                  <a:cubicBezTo>
                    <a:pt x="73" y="650"/>
                    <a:pt x="0" y="809"/>
                    <a:pt x="0" y="982"/>
                  </a:cubicBezTo>
                  <a:lnTo>
                    <a:pt x="0" y="2584"/>
                  </a:lnTo>
                  <a:lnTo>
                    <a:pt x="867" y="2584"/>
                  </a:lnTo>
                  <a:lnTo>
                    <a:pt x="867" y="404"/>
                  </a:lnTo>
                  <a:cubicBezTo>
                    <a:pt x="867" y="260"/>
                    <a:pt x="809" y="116"/>
                    <a:pt x="722" y="0"/>
                  </a:cubicBez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08" name="Google Shape;18108;p87"/>
            <p:cNvSpPr/>
            <p:nvPr/>
          </p:nvSpPr>
          <p:spPr>
            <a:xfrm>
              <a:off x="1845321" y="1512744"/>
              <a:ext cx="352723" cy="353090"/>
            </a:xfrm>
            <a:custGeom>
              <a:avLst/>
              <a:gdLst/>
              <a:ahLst/>
              <a:cxnLst/>
              <a:rect l="l" t="t" r="r" b="b"/>
              <a:pathLst>
                <a:path w="13455" h="13469" extrusionOk="0">
                  <a:moveTo>
                    <a:pt x="6692" y="2597"/>
                  </a:moveTo>
                  <a:cubicBezTo>
                    <a:pt x="8810" y="2597"/>
                    <a:pt x="10841" y="4246"/>
                    <a:pt x="10841" y="6728"/>
                  </a:cubicBezTo>
                  <a:cubicBezTo>
                    <a:pt x="10841" y="9008"/>
                    <a:pt x="8994" y="10856"/>
                    <a:pt x="6727" y="10856"/>
                  </a:cubicBezTo>
                  <a:cubicBezTo>
                    <a:pt x="3046" y="10856"/>
                    <a:pt x="1213" y="6410"/>
                    <a:pt x="3811" y="3812"/>
                  </a:cubicBezTo>
                  <a:cubicBezTo>
                    <a:pt x="4651" y="2972"/>
                    <a:pt x="5681" y="2597"/>
                    <a:pt x="6692" y="2597"/>
                  </a:cubicBezTo>
                  <a:close/>
                  <a:moveTo>
                    <a:pt x="5861" y="1"/>
                  </a:moveTo>
                  <a:cubicBezTo>
                    <a:pt x="5731" y="1"/>
                    <a:pt x="5645" y="102"/>
                    <a:pt x="5645" y="217"/>
                  </a:cubicBezTo>
                  <a:lnTo>
                    <a:pt x="5645" y="795"/>
                  </a:lnTo>
                  <a:cubicBezTo>
                    <a:pt x="5630" y="896"/>
                    <a:pt x="5558" y="982"/>
                    <a:pt x="5457" y="1011"/>
                  </a:cubicBezTo>
                  <a:cubicBezTo>
                    <a:pt x="4779" y="1156"/>
                    <a:pt x="4143" y="1415"/>
                    <a:pt x="3551" y="1791"/>
                  </a:cubicBezTo>
                  <a:cubicBezTo>
                    <a:pt x="3515" y="1815"/>
                    <a:pt x="3477" y="1826"/>
                    <a:pt x="3439" y="1826"/>
                  </a:cubicBezTo>
                  <a:cubicBezTo>
                    <a:pt x="3386" y="1826"/>
                    <a:pt x="3334" y="1804"/>
                    <a:pt x="3292" y="1762"/>
                  </a:cubicBezTo>
                  <a:lnTo>
                    <a:pt x="2873" y="1358"/>
                  </a:lnTo>
                  <a:cubicBezTo>
                    <a:pt x="2837" y="1314"/>
                    <a:pt x="2783" y="1293"/>
                    <a:pt x="2727" y="1293"/>
                  </a:cubicBezTo>
                  <a:cubicBezTo>
                    <a:pt x="2671" y="1293"/>
                    <a:pt x="2613" y="1314"/>
                    <a:pt x="2570" y="1358"/>
                  </a:cubicBezTo>
                  <a:lnTo>
                    <a:pt x="1343" y="2585"/>
                  </a:lnTo>
                  <a:cubicBezTo>
                    <a:pt x="1256" y="2671"/>
                    <a:pt x="1256" y="2801"/>
                    <a:pt x="1343" y="2888"/>
                  </a:cubicBezTo>
                  <a:lnTo>
                    <a:pt x="1761" y="3307"/>
                  </a:lnTo>
                  <a:cubicBezTo>
                    <a:pt x="1834" y="3379"/>
                    <a:pt x="1848" y="3480"/>
                    <a:pt x="1790" y="3566"/>
                  </a:cubicBezTo>
                  <a:cubicBezTo>
                    <a:pt x="1415" y="4144"/>
                    <a:pt x="1155" y="4793"/>
                    <a:pt x="996" y="5472"/>
                  </a:cubicBezTo>
                  <a:cubicBezTo>
                    <a:pt x="982" y="5573"/>
                    <a:pt x="895" y="5645"/>
                    <a:pt x="794" y="5645"/>
                  </a:cubicBezTo>
                  <a:lnTo>
                    <a:pt x="217" y="5645"/>
                  </a:lnTo>
                  <a:cubicBezTo>
                    <a:pt x="87" y="5645"/>
                    <a:pt x="0" y="5746"/>
                    <a:pt x="0" y="5862"/>
                  </a:cubicBezTo>
                  <a:lnTo>
                    <a:pt x="0" y="7594"/>
                  </a:lnTo>
                  <a:cubicBezTo>
                    <a:pt x="0" y="7724"/>
                    <a:pt x="87" y="7810"/>
                    <a:pt x="217" y="7810"/>
                  </a:cubicBezTo>
                  <a:lnTo>
                    <a:pt x="794" y="7810"/>
                  </a:lnTo>
                  <a:cubicBezTo>
                    <a:pt x="895" y="7810"/>
                    <a:pt x="982" y="7897"/>
                    <a:pt x="996" y="7998"/>
                  </a:cubicBezTo>
                  <a:cubicBezTo>
                    <a:pt x="1155" y="8676"/>
                    <a:pt x="1415" y="9312"/>
                    <a:pt x="1790" y="9889"/>
                  </a:cubicBezTo>
                  <a:cubicBezTo>
                    <a:pt x="1848" y="9976"/>
                    <a:pt x="1834" y="10091"/>
                    <a:pt x="1761" y="10163"/>
                  </a:cubicBezTo>
                  <a:lnTo>
                    <a:pt x="1357" y="10567"/>
                  </a:lnTo>
                  <a:cubicBezTo>
                    <a:pt x="1271" y="10654"/>
                    <a:pt x="1271" y="10798"/>
                    <a:pt x="1357" y="10885"/>
                  </a:cubicBezTo>
                  <a:lnTo>
                    <a:pt x="2584" y="12112"/>
                  </a:lnTo>
                  <a:cubicBezTo>
                    <a:pt x="2628" y="12155"/>
                    <a:pt x="2682" y="12177"/>
                    <a:pt x="2736" y="12177"/>
                  </a:cubicBezTo>
                  <a:cubicBezTo>
                    <a:pt x="2790" y="12177"/>
                    <a:pt x="2844" y="12155"/>
                    <a:pt x="2887" y="12112"/>
                  </a:cubicBezTo>
                  <a:lnTo>
                    <a:pt x="3292" y="11693"/>
                  </a:lnTo>
                  <a:cubicBezTo>
                    <a:pt x="3332" y="11653"/>
                    <a:pt x="3387" y="11635"/>
                    <a:pt x="3442" y="11635"/>
                  </a:cubicBezTo>
                  <a:cubicBezTo>
                    <a:pt x="3485" y="11635"/>
                    <a:pt x="3528" y="11646"/>
                    <a:pt x="3566" y="11665"/>
                  </a:cubicBezTo>
                  <a:cubicBezTo>
                    <a:pt x="4143" y="12040"/>
                    <a:pt x="4793" y="12314"/>
                    <a:pt x="5471" y="12459"/>
                  </a:cubicBezTo>
                  <a:cubicBezTo>
                    <a:pt x="5572" y="12473"/>
                    <a:pt x="5645" y="12560"/>
                    <a:pt x="5645" y="12675"/>
                  </a:cubicBezTo>
                  <a:lnTo>
                    <a:pt x="5645" y="13252"/>
                  </a:lnTo>
                  <a:cubicBezTo>
                    <a:pt x="5645" y="13368"/>
                    <a:pt x="5746" y="13469"/>
                    <a:pt x="5861" y="13469"/>
                  </a:cubicBezTo>
                  <a:lnTo>
                    <a:pt x="7593" y="13469"/>
                  </a:lnTo>
                  <a:cubicBezTo>
                    <a:pt x="7723" y="13469"/>
                    <a:pt x="7810" y="13368"/>
                    <a:pt x="7810" y="13252"/>
                  </a:cubicBezTo>
                  <a:lnTo>
                    <a:pt x="7810" y="12675"/>
                  </a:lnTo>
                  <a:cubicBezTo>
                    <a:pt x="7810" y="12560"/>
                    <a:pt x="7897" y="12473"/>
                    <a:pt x="7998" y="12459"/>
                  </a:cubicBezTo>
                  <a:cubicBezTo>
                    <a:pt x="8676" y="12314"/>
                    <a:pt x="9311" y="12040"/>
                    <a:pt x="9889" y="11665"/>
                  </a:cubicBezTo>
                  <a:cubicBezTo>
                    <a:pt x="9926" y="11646"/>
                    <a:pt x="9970" y="11635"/>
                    <a:pt x="10013" y="11635"/>
                  </a:cubicBezTo>
                  <a:cubicBezTo>
                    <a:pt x="10068" y="11635"/>
                    <a:pt x="10122" y="11653"/>
                    <a:pt x="10163" y="11693"/>
                  </a:cubicBezTo>
                  <a:lnTo>
                    <a:pt x="10567" y="12112"/>
                  </a:lnTo>
                  <a:cubicBezTo>
                    <a:pt x="10610" y="12155"/>
                    <a:pt x="10668" y="12177"/>
                    <a:pt x="10726" y="12177"/>
                  </a:cubicBezTo>
                  <a:cubicBezTo>
                    <a:pt x="10784" y="12177"/>
                    <a:pt x="10841" y="12155"/>
                    <a:pt x="10885" y="12112"/>
                  </a:cubicBezTo>
                  <a:lnTo>
                    <a:pt x="12112" y="10885"/>
                  </a:lnTo>
                  <a:cubicBezTo>
                    <a:pt x="12198" y="10798"/>
                    <a:pt x="12198" y="10654"/>
                    <a:pt x="12112" y="10567"/>
                  </a:cubicBezTo>
                  <a:lnTo>
                    <a:pt x="11693" y="10163"/>
                  </a:lnTo>
                  <a:cubicBezTo>
                    <a:pt x="11621" y="10077"/>
                    <a:pt x="11606" y="9976"/>
                    <a:pt x="11664" y="9889"/>
                  </a:cubicBezTo>
                  <a:cubicBezTo>
                    <a:pt x="12025" y="9312"/>
                    <a:pt x="12299" y="8662"/>
                    <a:pt x="12444" y="7998"/>
                  </a:cubicBezTo>
                  <a:cubicBezTo>
                    <a:pt x="12458" y="7883"/>
                    <a:pt x="12545" y="7810"/>
                    <a:pt x="12660" y="7810"/>
                  </a:cubicBezTo>
                  <a:lnTo>
                    <a:pt x="13238" y="7810"/>
                  </a:lnTo>
                  <a:cubicBezTo>
                    <a:pt x="13353" y="7810"/>
                    <a:pt x="13454" y="7709"/>
                    <a:pt x="13454" y="7594"/>
                  </a:cubicBezTo>
                  <a:lnTo>
                    <a:pt x="13454" y="5862"/>
                  </a:lnTo>
                  <a:cubicBezTo>
                    <a:pt x="13454" y="5746"/>
                    <a:pt x="13353" y="5645"/>
                    <a:pt x="13238" y="5645"/>
                  </a:cubicBezTo>
                  <a:lnTo>
                    <a:pt x="12660" y="5645"/>
                  </a:lnTo>
                  <a:cubicBezTo>
                    <a:pt x="12545" y="5645"/>
                    <a:pt x="12458" y="5573"/>
                    <a:pt x="12444" y="5472"/>
                  </a:cubicBezTo>
                  <a:cubicBezTo>
                    <a:pt x="12299" y="4793"/>
                    <a:pt x="12025" y="4144"/>
                    <a:pt x="11664" y="3566"/>
                  </a:cubicBezTo>
                  <a:cubicBezTo>
                    <a:pt x="11606" y="3480"/>
                    <a:pt x="11621" y="3364"/>
                    <a:pt x="11679" y="3292"/>
                  </a:cubicBezTo>
                  <a:lnTo>
                    <a:pt x="12097" y="2888"/>
                  </a:lnTo>
                  <a:cubicBezTo>
                    <a:pt x="12184" y="2801"/>
                    <a:pt x="12184" y="2657"/>
                    <a:pt x="12097" y="2585"/>
                  </a:cubicBezTo>
                  <a:lnTo>
                    <a:pt x="10870" y="1358"/>
                  </a:lnTo>
                  <a:cubicBezTo>
                    <a:pt x="10827" y="1314"/>
                    <a:pt x="10769" y="1293"/>
                    <a:pt x="10711" y="1293"/>
                  </a:cubicBezTo>
                  <a:cubicBezTo>
                    <a:pt x="10654" y="1293"/>
                    <a:pt x="10596" y="1314"/>
                    <a:pt x="10553" y="1358"/>
                  </a:cubicBezTo>
                  <a:lnTo>
                    <a:pt x="10148" y="1762"/>
                  </a:lnTo>
                  <a:cubicBezTo>
                    <a:pt x="10106" y="1804"/>
                    <a:pt x="10050" y="1826"/>
                    <a:pt x="9993" y="1826"/>
                  </a:cubicBezTo>
                  <a:cubicBezTo>
                    <a:pt x="9952" y="1826"/>
                    <a:pt x="9910" y="1815"/>
                    <a:pt x="9874" y="1791"/>
                  </a:cubicBezTo>
                  <a:cubicBezTo>
                    <a:pt x="9297" y="1415"/>
                    <a:pt x="8662" y="1141"/>
                    <a:pt x="7983" y="997"/>
                  </a:cubicBezTo>
                  <a:cubicBezTo>
                    <a:pt x="7882" y="982"/>
                    <a:pt x="7796" y="896"/>
                    <a:pt x="7796" y="795"/>
                  </a:cubicBezTo>
                  <a:lnTo>
                    <a:pt x="7796" y="217"/>
                  </a:lnTo>
                  <a:cubicBezTo>
                    <a:pt x="7796" y="102"/>
                    <a:pt x="7709" y="1"/>
                    <a:pt x="7579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09" name="Google Shape;18109;p87"/>
            <p:cNvSpPr/>
            <p:nvPr/>
          </p:nvSpPr>
          <p:spPr>
            <a:xfrm>
              <a:off x="1854391" y="1563837"/>
              <a:ext cx="292166" cy="250511"/>
            </a:xfrm>
            <a:custGeom>
              <a:avLst/>
              <a:gdLst/>
              <a:ahLst/>
              <a:cxnLst/>
              <a:rect l="l" t="t" r="r" b="b"/>
              <a:pathLst>
                <a:path w="11145" h="9556" extrusionOk="0">
                  <a:moveTo>
                    <a:pt x="6341" y="861"/>
                  </a:moveTo>
                  <a:cubicBezTo>
                    <a:pt x="8352" y="861"/>
                    <a:pt x="10279" y="2422"/>
                    <a:pt x="10279" y="4779"/>
                  </a:cubicBezTo>
                  <a:cubicBezTo>
                    <a:pt x="10279" y="6930"/>
                    <a:pt x="8532" y="8691"/>
                    <a:pt x="6381" y="8691"/>
                  </a:cubicBezTo>
                  <a:cubicBezTo>
                    <a:pt x="2902" y="8676"/>
                    <a:pt x="1156" y="4476"/>
                    <a:pt x="3610" y="2007"/>
                  </a:cubicBezTo>
                  <a:cubicBezTo>
                    <a:pt x="4406" y="1215"/>
                    <a:pt x="5383" y="861"/>
                    <a:pt x="6341" y="861"/>
                  </a:cubicBezTo>
                  <a:close/>
                  <a:moveTo>
                    <a:pt x="6381" y="1"/>
                  </a:moveTo>
                  <a:cubicBezTo>
                    <a:pt x="2123" y="1"/>
                    <a:pt x="1" y="5154"/>
                    <a:pt x="3003" y="8157"/>
                  </a:cubicBezTo>
                  <a:cubicBezTo>
                    <a:pt x="3914" y="9067"/>
                    <a:pt x="5143" y="9555"/>
                    <a:pt x="6390" y="9555"/>
                  </a:cubicBezTo>
                  <a:cubicBezTo>
                    <a:pt x="7001" y="9555"/>
                    <a:pt x="7616" y="9438"/>
                    <a:pt x="8200" y="9196"/>
                  </a:cubicBezTo>
                  <a:cubicBezTo>
                    <a:pt x="9990" y="8445"/>
                    <a:pt x="11145" y="6713"/>
                    <a:pt x="11145" y="4779"/>
                  </a:cubicBezTo>
                  <a:cubicBezTo>
                    <a:pt x="11145" y="2137"/>
                    <a:pt x="9009" y="1"/>
                    <a:pt x="6381" y="1"/>
                  </a:cubicBez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110" name="Google Shape;18110;p87"/>
          <p:cNvGrpSpPr/>
          <p:nvPr/>
        </p:nvGrpSpPr>
        <p:grpSpPr>
          <a:xfrm>
            <a:off x="3214452" y="3340533"/>
            <a:ext cx="392465" cy="389896"/>
            <a:chOff x="3214452" y="3340533"/>
            <a:chExt cx="392465" cy="389896"/>
          </a:xfrm>
        </p:grpSpPr>
        <p:sp>
          <p:nvSpPr>
            <p:cNvPr id="18111" name="Google Shape;18111;p87"/>
            <p:cNvSpPr/>
            <p:nvPr/>
          </p:nvSpPr>
          <p:spPr>
            <a:xfrm>
              <a:off x="3214452" y="3340533"/>
              <a:ext cx="289912" cy="97651"/>
            </a:xfrm>
            <a:custGeom>
              <a:avLst/>
              <a:gdLst/>
              <a:ahLst/>
              <a:cxnLst/>
              <a:rect l="l" t="t" r="r" b="b"/>
              <a:pathLst>
                <a:path w="11059" h="3725" extrusionOk="0">
                  <a:moveTo>
                    <a:pt x="59" y="1"/>
                  </a:moveTo>
                  <a:cubicBezTo>
                    <a:pt x="30" y="1"/>
                    <a:pt x="1" y="29"/>
                    <a:pt x="1" y="44"/>
                  </a:cubicBezTo>
                  <a:lnTo>
                    <a:pt x="1" y="3682"/>
                  </a:lnTo>
                  <a:cubicBezTo>
                    <a:pt x="1" y="3711"/>
                    <a:pt x="30" y="3725"/>
                    <a:pt x="59" y="3725"/>
                  </a:cubicBezTo>
                  <a:lnTo>
                    <a:pt x="11015" y="3725"/>
                  </a:lnTo>
                  <a:cubicBezTo>
                    <a:pt x="11030" y="3725"/>
                    <a:pt x="11058" y="3711"/>
                    <a:pt x="11058" y="3682"/>
                  </a:cubicBezTo>
                  <a:lnTo>
                    <a:pt x="11058" y="44"/>
                  </a:lnTo>
                  <a:cubicBezTo>
                    <a:pt x="11058" y="29"/>
                    <a:pt x="11030" y="1"/>
                    <a:pt x="11015" y="1"/>
                  </a:cubicBezTo>
                  <a:close/>
                </a:path>
              </a:pathLst>
            </a:custGeom>
            <a:solidFill>
              <a:srgbClr val="F4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12" name="Google Shape;18112;p87"/>
            <p:cNvSpPr/>
            <p:nvPr/>
          </p:nvSpPr>
          <p:spPr>
            <a:xfrm>
              <a:off x="3214452" y="3571749"/>
              <a:ext cx="302783" cy="98411"/>
            </a:xfrm>
            <a:custGeom>
              <a:avLst/>
              <a:gdLst/>
              <a:ahLst/>
              <a:cxnLst/>
              <a:rect l="l" t="t" r="r" b="b"/>
              <a:pathLst>
                <a:path w="11550" h="3754" extrusionOk="0">
                  <a:moveTo>
                    <a:pt x="59" y="1"/>
                  </a:moveTo>
                  <a:cubicBezTo>
                    <a:pt x="30" y="1"/>
                    <a:pt x="1" y="30"/>
                    <a:pt x="1" y="58"/>
                  </a:cubicBezTo>
                  <a:lnTo>
                    <a:pt x="1" y="3682"/>
                  </a:lnTo>
                  <a:cubicBezTo>
                    <a:pt x="1" y="3711"/>
                    <a:pt x="30" y="3739"/>
                    <a:pt x="59" y="3739"/>
                  </a:cubicBezTo>
                  <a:lnTo>
                    <a:pt x="9413" y="3739"/>
                  </a:lnTo>
                  <a:lnTo>
                    <a:pt x="9528" y="3754"/>
                  </a:lnTo>
                  <a:lnTo>
                    <a:pt x="9543" y="3754"/>
                  </a:lnTo>
                  <a:lnTo>
                    <a:pt x="9644" y="3696"/>
                  </a:lnTo>
                  <a:cubicBezTo>
                    <a:pt x="9716" y="3653"/>
                    <a:pt x="9774" y="3624"/>
                    <a:pt x="9846" y="3595"/>
                  </a:cubicBezTo>
                  <a:lnTo>
                    <a:pt x="11520" y="2931"/>
                  </a:lnTo>
                  <a:cubicBezTo>
                    <a:pt x="11535" y="2931"/>
                    <a:pt x="11549" y="2917"/>
                    <a:pt x="11549" y="2888"/>
                  </a:cubicBezTo>
                  <a:lnTo>
                    <a:pt x="11549" y="2166"/>
                  </a:lnTo>
                  <a:cubicBezTo>
                    <a:pt x="11549" y="2152"/>
                    <a:pt x="11549" y="2137"/>
                    <a:pt x="11535" y="2123"/>
                  </a:cubicBezTo>
                  <a:lnTo>
                    <a:pt x="11362" y="2036"/>
                  </a:lnTo>
                  <a:cubicBezTo>
                    <a:pt x="11058" y="1863"/>
                    <a:pt x="10827" y="1589"/>
                    <a:pt x="10741" y="1257"/>
                  </a:cubicBezTo>
                  <a:lnTo>
                    <a:pt x="10669" y="1011"/>
                  </a:lnTo>
                  <a:cubicBezTo>
                    <a:pt x="10669" y="982"/>
                    <a:pt x="10640" y="968"/>
                    <a:pt x="10625" y="968"/>
                  </a:cubicBezTo>
                  <a:lnTo>
                    <a:pt x="10366" y="968"/>
                  </a:lnTo>
                  <a:cubicBezTo>
                    <a:pt x="10106" y="968"/>
                    <a:pt x="9889" y="751"/>
                    <a:pt x="9889" y="491"/>
                  </a:cubicBezTo>
                  <a:cubicBezTo>
                    <a:pt x="9889" y="463"/>
                    <a:pt x="9889" y="448"/>
                    <a:pt x="9889" y="419"/>
                  </a:cubicBezTo>
                  <a:lnTo>
                    <a:pt x="9932" y="58"/>
                  </a:lnTo>
                  <a:cubicBezTo>
                    <a:pt x="9932" y="30"/>
                    <a:pt x="9918" y="1"/>
                    <a:pt x="9889" y="1"/>
                  </a:cubicBezTo>
                  <a:close/>
                </a:path>
              </a:pathLst>
            </a:custGeom>
            <a:solidFill>
              <a:srgbClr val="F4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13" name="Google Shape;18113;p87"/>
            <p:cNvSpPr/>
            <p:nvPr/>
          </p:nvSpPr>
          <p:spPr>
            <a:xfrm>
              <a:off x="3214452" y="3456246"/>
              <a:ext cx="289912" cy="97756"/>
            </a:xfrm>
            <a:custGeom>
              <a:avLst/>
              <a:gdLst/>
              <a:ahLst/>
              <a:cxnLst/>
              <a:rect l="l" t="t" r="r" b="b"/>
              <a:pathLst>
                <a:path w="11059" h="3729" extrusionOk="0">
                  <a:moveTo>
                    <a:pt x="11030" y="0"/>
                  </a:moveTo>
                  <a:cubicBezTo>
                    <a:pt x="11025" y="0"/>
                    <a:pt x="11020" y="1"/>
                    <a:pt x="11015" y="4"/>
                  </a:cubicBezTo>
                  <a:lnTo>
                    <a:pt x="59" y="4"/>
                  </a:lnTo>
                  <a:cubicBezTo>
                    <a:pt x="30" y="4"/>
                    <a:pt x="1" y="18"/>
                    <a:pt x="1" y="47"/>
                  </a:cubicBezTo>
                  <a:lnTo>
                    <a:pt x="1" y="3685"/>
                  </a:lnTo>
                  <a:cubicBezTo>
                    <a:pt x="1" y="3714"/>
                    <a:pt x="30" y="3728"/>
                    <a:pt x="59" y="3728"/>
                  </a:cubicBezTo>
                  <a:lnTo>
                    <a:pt x="9817" y="3728"/>
                  </a:lnTo>
                  <a:cubicBezTo>
                    <a:pt x="9846" y="3728"/>
                    <a:pt x="9860" y="3714"/>
                    <a:pt x="9875" y="3685"/>
                  </a:cubicBezTo>
                  <a:lnTo>
                    <a:pt x="9889" y="3396"/>
                  </a:lnTo>
                  <a:cubicBezTo>
                    <a:pt x="9947" y="2804"/>
                    <a:pt x="10279" y="2530"/>
                    <a:pt x="10856" y="2227"/>
                  </a:cubicBezTo>
                  <a:lnTo>
                    <a:pt x="11044" y="2140"/>
                  </a:lnTo>
                  <a:cubicBezTo>
                    <a:pt x="11058" y="2126"/>
                    <a:pt x="11058" y="2111"/>
                    <a:pt x="11058" y="2097"/>
                  </a:cubicBezTo>
                  <a:lnTo>
                    <a:pt x="11058" y="47"/>
                  </a:lnTo>
                  <a:cubicBezTo>
                    <a:pt x="11058" y="24"/>
                    <a:pt x="11049" y="0"/>
                    <a:pt x="11030" y="0"/>
                  </a:cubicBezTo>
                  <a:close/>
                </a:path>
              </a:pathLst>
            </a:custGeom>
            <a:solidFill>
              <a:srgbClr val="F4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14" name="Google Shape;18114;p87"/>
            <p:cNvSpPr/>
            <p:nvPr/>
          </p:nvSpPr>
          <p:spPr>
            <a:xfrm>
              <a:off x="3307410" y="3371912"/>
              <a:ext cx="88476" cy="12950"/>
            </a:xfrm>
            <a:custGeom>
              <a:avLst/>
              <a:gdLst/>
              <a:ahLst/>
              <a:cxnLst/>
              <a:rect l="l" t="t" r="r" b="b"/>
              <a:pathLst>
                <a:path w="3375" h="494" extrusionOk="0">
                  <a:moveTo>
                    <a:pt x="325" y="1"/>
                  </a:moveTo>
                  <a:cubicBezTo>
                    <a:pt x="1" y="1"/>
                    <a:pt x="1" y="494"/>
                    <a:pt x="325" y="494"/>
                  </a:cubicBezTo>
                  <a:cubicBezTo>
                    <a:pt x="334" y="494"/>
                    <a:pt x="343" y="493"/>
                    <a:pt x="352" y="493"/>
                  </a:cubicBezTo>
                  <a:lnTo>
                    <a:pt x="3023" y="493"/>
                  </a:lnTo>
                  <a:cubicBezTo>
                    <a:pt x="3032" y="493"/>
                    <a:pt x="3041" y="494"/>
                    <a:pt x="3050" y="494"/>
                  </a:cubicBezTo>
                  <a:cubicBezTo>
                    <a:pt x="3375" y="494"/>
                    <a:pt x="3375" y="1"/>
                    <a:pt x="3050" y="1"/>
                  </a:cubicBezTo>
                  <a:cubicBezTo>
                    <a:pt x="3041" y="1"/>
                    <a:pt x="3032" y="1"/>
                    <a:pt x="3023" y="2"/>
                  </a:cubicBezTo>
                  <a:lnTo>
                    <a:pt x="352" y="2"/>
                  </a:lnTo>
                  <a:cubicBezTo>
                    <a:pt x="343" y="1"/>
                    <a:pt x="334" y="1"/>
                    <a:pt x="325" y="1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15" name="Google Shape;18115;p87"/>
            <p:cNvSpPr/>
            <p:nvPr/>
          </p:nvSpPr>
          <p:spPr>
            <a:xfrm>
              <a:off x="3307410" y="3400303"/>
              <a:ext cx="157605" cy="12557"/>
            </a:xfrm>
            <a:custGeom>
              <a:avLst/>
              <a:gdLst/>
              <a:ahLst/>
              <a:cxnLst/>
              <a:rect l="l" t="t" r="r" b="b"/>
              <a:pathLst>
                <a:path w="6012" h="479" extrusionOk="0">
                  <a:moveTo>
                    <a:pt x="325" y="0"/>
                  </a:moveTo>
                  <a:cubicBezTo>
                    <a:pt x="1" y="0"/>
                    <a:pt x="1" y="479"/>
                    <a:pt x="325" y="479"/>
                  </a:cubicBezTo>
                  <a:cubicBezTo>
                    <a:pt x="334" y="479"/>
                    <a:pt x="343" y="479"/>
                    <a:pt x="352" y="478"/>
                  </a:cubicBezTo>
                  <a:lnTo>
                    <a:pt x="5708" y="478"/>
                  </a:lnTo>
                  <a:cubicBezTo>
                    <a:pt x="6011" y="449"/>
                    <a:pt x="6011" y="16"/>
                    <a:pt x="5708" y="1"/>
                  </a:cubicBezTo>
                  <a:lnTo>
                    <a:pt x="352" y="1"/>
                  </a:lnTo>
                  <a:cubicBezTo>
                    <a:pt x="343" y="1"/>
                    <a:pt x="334" y="0"/>
                    <a:pt x="325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16" name="Google Shape;18116;p87"/>
            <p:cNvSpPr/>
            <p:nvPr/>
          </p:nvSpPr>
          <p:spPr>
            <a:xfrm>
              <a:off x="3307410" y="3487704"/>
              <a:ext cx="88476" cy="12950"/>
            </a:xfrm>
            <a:custGeom>
              <a:avLst/>
              <a:gdLst/>
              <a:ahLst/>
              <a:cxnLst/>
              <a:rect l="l" t="t" r="r" b="b"/>
              <a:pathLst>
                <a:path w="3375" h="494" extrusionOk="0">
                  <a:moveTo>
                    <a:pt x="325" y="1"/>
                  </a:moveTo>
                  <a:cubicBezTo>
                    <a:pt x="1" y="1"/>
                    <a:pt x="1" y="494"/>
                    <a:pt x="325" y="494"/>
                  </a:cubicBezTo>
                  <a:cubicBezTo>
                    <a:pt x="334" y="494"/>
                    <a:pt x="343" y="494"/>
                    <a:pt x="352" y="493"/>
                  </a:cubicBezTo>
                  <a:lnTo>
                    <a:pt x="3023" y="493"/>
                  </a:lnTo>
                  <a:cubicBezTo>
                    <a:pt x="3032" y="494"/>
                    <a:pt x="3041" y="494"/>
                    <a:pt x="3050" y="494"/>
                  </a:cubicBezTo>
                  <a:cubicBezTo>
                    <a:pt x="3375" y="494"/>
                    <a:pt x="3375" y="1"/>
                    <a:pt x="3050" y="1"/>
                  </a:cubicBezTo>
                  <a:cubicBezTo>
                    <a:pt x="3041" y="1"/>
                    <a:pt x="3032" y="1"/>
                    <a:pt x="3023" y="2"/>
                  </a:cubicBezTo>
                  <a:lnTo>
                    <a:pt x="352" y="2"/>
                  </a:lnTo>
                  <a:cubicBezTo>
                    <a:pt x="343" y="1"/>
                    <a:pt x="334" y="1"/>
                    <a:pt x="325" y="1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17" name="Google Shape;18117;p87"/>
            <p:cNvSpPr/>
            <p:nvPr/>
          </p:nvSpPr>
          <p:spPr>
            <a:xfrm>
              <a:off x="3307410" y="3516068"/>
              <a:ext cx="155691" cy="12609"/>
            </a:xfrm>
            <a:custGeom>
              <a:avLst/>
              <a:gdLst/>
              <a:ahLst/>
              <a:cxnLst/>
              <a:rect l="l" t="t" r="r" b="b"/>
              <a:pathLst>
                <a:path w="5939" h="481" extrusionOk="0">
                  <a:moveTo>
                    <a:pt x="313" y="0"/>
                  </a:moveTo>
                  <a:cubicBezTo>
                    <a:pt x="1" y="0"/>
                    <a:pt x="5" y="480"/>
                    <a:pt x="325" y="480"/>
                  </a:cubicBezTo>
                  <a:cubicBezTo>
                    <a:pt x="334" y="480"/>
                    <a:pt x="343" y="480"/>
                    <a:pt x="352" y="479"/>
                  </a:cubicBezTo>
                  <a:lnTo>
                    <a:pt x="5650" y="479"/>
                  </a:lnTo>
                  <a:cubicBezTo>
                    <a:pt x="5939" y="450"/>
                    <a:pt x="5939" y="17"/>
                    <a:pt x="5650" y="3"/>
                  </a:cubicBezTo>
                  <a:lnTo>
                    <a:pt x="352" y="3"/>
                  </a:lnTo>
                  <a:cubicBezTo>
                    <a:pt x="339" y="1"/>
                    <a:pt x="326" y="0"/>
                    <a:pt x="313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18" name="Google Shape;18118;p87"/>
            <p:cNvSpPr/>
            <p:nvPr/>
          </p:nvSpPr>
          <p:spPr>
            <a:xfrm>
              <a:off x="3307410" y="3603522"/>
              <a:ext cx="88476" cy="12950"/>
            </a:xfrm>
            <a:custGeom>
              <a:avLst/>
              <a:gdLst/>
              <a:ahLst/>
              <a:cxnLst/>
              <a:rect l="l" t="t" r="r" b="b"/>
              <a:pathLst>
                <a:path w="3375" h="494" extrusionOk="0">
                  <a:moveTo>
                    <a:pt x="325" y="0"/>
                  </a:moveTo>
                  <a:cubicBezTo>
                    <a:pt x="1" y="0"/>
                    <a:pt x="1" y="493"/>
                    <a:pt x="325" y="493"/>
                  </a:cubicBezTo>
                  <a:cubicBezTo>
                    <a:pt x="334" y="493"/>
                    <a:pt x="343" y="493"/>
                    <a:pt x="352" y="492"/>
                  </a:cubicBezTo>
                  <a:lnTo>
                    <a:pt x="3023" y="492"/>
                  </a:lnTo>
                  <a:cubicBezTo>
                    <a:pt x="3032" y="493"/>
                    <a:pt x="3041" y="493"/>
                    <a:pt x="3050" y="493"/>
                  </a:cubicBezTo>
                  <a:cubicBezTo>
                    <a:pt x="3375" y="493"/>
                    <a:pt x="3375" y="0"/>
                    <a:pt x="3050" y="0"/>
                  </a:cubicBezTo>
                  <a:cubicBezTo>
                    <a:pt x="3041" y="0"/>
                    <a:pt x="3032" y="0"/>
                    <a:pt x="3023" y="1"/>
                  </a:cubicBezTo>
                  <a:lnTo>
                    <a:pt x="352" y="1"/>
                  </a:lnTo>
                  <a:cubicBezTo>
                    <a:pt x="343" y="0"/>
                    <a:pt x="334" y="0"/>
                    <a:pt x="325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19" name="Google Shape;18119;p87"/>
            <p:cNvSpPr/>
            <p:nvPr/>
          </p:nvSpPr>
          <p:spPr>
            <a:xfrm>
              <a:off x="3307410" y="3631519"/>
              <a:ext cx="156215" cy="12950"/>
            </a:xfrm>
            <a:custGeom>
              <a:avLst/>
              <a:gdLst/>
              <a:ahLst/>
              <a:cxnLst/>
              <a:rect l="l" t="t" r="r" b="b"/>
              <a:pathLst>
                <a:path w="5959" h="494" extrusionOk="0">
                  <a:moveTo>
                    <a:pt x="325" y="0"/>
                  </a:moveTo>
                  <a:cubicBezTo>
                    <a:pt x="1" y="0"/>
                    <a:pt x="1" y="493"/>
                    <a:pt x="325" y="493"/>
                  </a:cubicBezTo>
                  <a:cubicBezTo>
                    <a:pt x="334" y="493"/>
                    <a:pt x="343" y="493"/>
                    <a:pt x="352" y="492"/>
                  </a:cubicBezTo>
                  <a:lnTo>
                    <a:pt x="5607" y="492"/>
                  </a:lnTo>
                  <a:cubicBezTo>
                    <a:pt x="5616" y="493"/>
                    <a:pt x="5625" y="493"/>
                    <a:pt x="5634" y="493"/>
                  </a:cubicBezTo>
                  <a:cubicBezTo>
                    <a:pt x="5959" y="493"/>
                    <a:pt x="5959" y="0"/>
                    <a:pt x="5634" y="0"/>
                  </a:cubicBezTo>
                  <a:cubicBezTo>
                    <a:pt x="5625" y="0"/>
                    <a:pt x="5616" y="1"/>
                    <a:pt x="5607" y="1"/>
                  </a:cubicBezTo>
                  <a:lnTo>
                    <a:pt x="352" y="1"/>
                  </a:lnTo>
                  <a:cubicBezTo>
                    <a:pt x="343" y="1"/>
                    <a:pt x="334" y="0"/>
                    <a:pt x="325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20" name="Google Shape;18120;p87"/>
            <p:cNvSpPr/>
            <p:nvPr/>
          </p:nvSpPr>
          <p:spPr>
            <a:xfrm>
              <a:off x="3235660" y="3365070"/>
              <a:ext cx="57175" cy="54973"/>
            </a:xfrm>
            <a:custGeom>
              <a:avLst/>
              <a:gdLst/>
              <a:ahLst/>
              <a:cxnLst/>
              <a:rect l="l" t="t" r="r" b="b"/>
              <a:pathLst>
                <a:path w="2181" h="2097" extrusionOk="0">
                  <a:moveTo>
                    <a:pt x="1498" y="0"/>
                  </a:moveTo>
                  <a:cubicBezTo>
                    <a:pt x="1485" y="0"/>
                    <a:pt x="1472" y="1"/>
                    <a:pt x="1458" y="3"/>
                  </a:cubicBezTo>
                  <a:lnTo>
                    <a:pt x="246" y="3"/>
                  </a:lnTo>
                  <a:cubicBezTo>
                    <a:pt x="101" y="3"/>
                    <a:pt x="0" y="104"/>
                    <a:pt x="0" y="234"/>
                  </a:cubicBezTo>
                  <a:lnTo>
                    <a:pt x="0" y="1851"/>
                  </a:lnTo>
                  <a:cubicBezTo>
                    <a:pt x="0" y="1981"/>
                    <a:pt x="101" y="2096"/>
                    <a:pt x="246" y="2096"/>
                  </a:cubicBezTo>
                  <a:lnTo>
                    <a:pt x="1935" y="2096"/>
                  </a:lnTo>
                  <a:cubicBezTo>
                    <a:pt x="2065" y="2096"/>
                    <a:pt x="2166" y="1981"/>
                    <a:pt x="2166" y="1851"/>
                  </a:cubicBezTo>
                  <a:lnTo>
                    <a:pt x="2166" y="1418"/>
                  </a:lnTo>
                  <a:cubicBezTo>
                    <a:pt x="2180" y="1237"/>
                    <a:pt x="2054" y="1147"/>
                    <a:pt x="1927" y="1147"/>
                  </a:cubicBezTo>
                  <a:cubicBezTo>
                    <a:pt x="1801" y="1147"/>
                    <a:pt x="1675" y="1237"/>
                    <a:pt x="1689" y="1418"/>
                  </a:cubicBezTo>
                  <a:lnTo>
                    <a:pt x="1689" y="1605"/>
                  </a:lnTo>
                  <a:lnTo>
                    <a:pt x="477" y="1605"/>
                  </a:lnTo>
                  <a:lnTo>
                    <a:pt x="477" y="479"/>
                  </a:lnTo>
                  <a:lnTo>
                    <a:pt x="1458" y="479"/>
                  </a:lnTo>
                  <a:cubicBezTo>
                    <a:pt x="1468" y="480"/>
                    <a:pt x="1477" y="480"/>
                    <a:pt x="1485" y="480"/>
                  </a:cubicBezTo>
                  <a:cubicBezTo>
                    <a:pt x="1806" y="480"/>
                    <a:pt x="1810" y="0"/>
                    <a:pt x="1498" y="0"/>
                  </a:cubicBezTo>
                  <a:close/>
                </a:path>
              </a:pathLst>
            </a:custGeom>
            <a:solidFill>
              <a:srgbClr val="6277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21" name="Google Shape;18121;p87"/>
            <p:cNvSpPr/>
            <p:nvPr/>
          </p:nvSpPr>
          <p:spPr>
            <a:xfrm>
              <a:off x="3248426" y="3364755"/>
              <a:ext cx="55104" cy="40528"/>
            </a:xfrm>
            <a:custGeom>
              <a:avLst/>
              <a:gdLst/>
              <a:ahLst/>
              <a:cxnLst/>
              <a:rect l="l" t="t" r="r" b="b"/>
              <a:pathLst>
                <a:path w="2102" h="1546" extrusionOk="0">
                  <a:moveTo>
                    <a:pt x="1754" y="1"/>
                  </a:moveTo>
                  <a:cubicBezTo>
                    <a:pt x="1694" y="1"/>
                    <a:pt x="1631" y="26"/>
                    <a:pt x="1578" y="87"/>
                  </a:cubicBezTo>
                  <a:lnTo>
                    <a:pt x="769" y="939"/>
                  </a:lnTo>
                  <a:lnTo>
                    <a:pt x="524" y="679"/>
                  </a:lnTo>
                  <a:cubicBezTo>
                    <a:pt x="470" y="618"/>
                    <a:pt x="407" y="593"/>
                    <a:pt x="346" y="593"/>
                  </a:cubicBezTo>
                  <a:cubicBezTo>
                    <a:pt x="163" y="593"/>
                    <a:pt x="0" y="823"/>
                    <a:pt x="163" y="997"/>
                  </a:cubicBezTo>
                  <a:lnTo>
                    <a:pt x="581" y="1458"/>
                  </a:lnTo>
                  <a:cubicBezTo>
                    <a:pt x="625" y="1516"/>
                    <a:pt x="697" y="1545"/>
                    <a:pt x="769" y="1545"/>
                  </a:cubicBezTo>
                  <a:cubicBezTo>
                    <a:pt x="841" y="1545"/>
                    <a:pt x="899" y="1516"/>
                    <a:pt x="957" y="1473"/>
                  </a:cubicBezTo>
                  <a:lnTo>
                    <a:pt x="1938" y="419"/>
                  </a:lnTo>
                  <a:cubicBezTo>
                    <a:pt x="2101" y="235"/>
                    <a:pt x="1937" y="1"/>
                    <a:pt x="1754" y="1"/>
                  </a:cubicBezTo>
                  <a:close/>
                </a:path>
              </a:pathLst>
            </a:custGeom>
            <a:solidFill>
              <a:srgbClr val="6981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22" name="Google Shape;18122;p87"/>
            <p:cNvSpPr/>
            <p:nvPr/>
          </p:nvSpPr>
          <p:spPr>
            <a:xfrm>
              <a:off x="3235660" y="3480547"/>
              <a:ext cx="56782" cy="55287"/>
            </a:xfrm>
            <a:custGeom>
              <a:avLst/>
              <a:gdLst/>
              <a:ahLst/>
              <a:cxnLst/>
              <a:rect l="l" t="t" r="r" b="b"/>
              <a:pathLst>
                <a:path w="2166" h="2109" extrusionOk="0">
                  <a:moveTo>
                    <a:pt x="246" y="1"/>
                  </a:moveTo>
                  <a:cubicBezTo>
                    <a:pt x="101" y="1"/>
                    <a:pt x="0" y="116"/>
                    <a:pt x="0" y="246"/>
                  </a:cubicBezTo>
                  <a:lnTo>
                    <a:pt x="0" y="1863"/>
                  </a:lnTo>
                  <a:cubicBezTo>
                    <a:pt x="0" y="1993"/>
                    <a:pt x="101" y="2108"/>
                    <a:pt x="246" y="2108"/>
                  </a:cubicBezTo>
                  <a:lnTo>
                    <a:pt x="1935" y="2108"/>
                  </a:lnTo>
                  <a:cubicBezTo>
                    <a:pt x="2065" y="2108"/>
                    <a:pt x="2166" y="1993"/>
                    <a:pt x="2166" y="1863"/>
                  </a:cubicBezTo>
                  <a:lnTo>
                    <a:pt x="2166" y="1430"/>
                  </a:lnTo>
                  <a:cubicBezTo>
                    <a:pt x="2151" y="1278"/>
                    <a:pt x="2036" y="1202"/>
                    <a:pt x="1922" y="1202"/>
                  </a:cubicBezTo>
                  <a:cubicBezTo>
                    <a:pt x="1808" y="1202"/>
                    <a:pt x="1696" y="1278"/>
                    <a:pt x="1689" y="1430"/>
                  </a:cubicBezTo>
                  <a:lnTo>
                    <a:pt x="1689" y="1617"/>
                  </a:lnTo>
                  <a:lnTo>
                    <a:pt x="477" y="1617"/>
                  </a:lnTo>
                  <a:lnTo>
                    <a:pt x="477" y="492"/>
                  </a:lnTo>
                  <a:lnTo>
                    <a:pt x="1458" y="492"/>
                  </a:lnTo>
                  <a:cubicBezTo>
                    <a:pt x="1761" y="463"/>
                    <a:pt x="1761" y="30"/>
                    <a:pt x="1458" y="1"/>
                  </a:cubicBezTo>
                  <a:close/>
                </a:path>
              </a:pathLst>
            </a:custGeom>
            <a:solidFill>
              <a:srgbClr val="6277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23" name="Google Shape;18123;p87"/>
            <p:cNvSpPr/>
            <p:nvPr/>
          </p:nvSpPr>
          <p:spPr>
            <a:xfrm>
              <a:off x="3248400" y="3480573"/>
              <a:ext cx="55130" cy="40502"/>
            </a:xfrm>
            <a:custGeom>
              <a:avLst/>
              <a:gdLst/>
              <a:ahLst/>
              <a:cxnLst/>
              <a:rect l="l" t="t" r="r" b="b"/>
              <a:pathLst>
                <a:path w="2103" h="1545" extrusionOk="0">
                  <a:moveTo>
                    <a:pt x="1755" y="0"/>
                  </a:moveTo>
                  <a:cubicBezTo>
                    <a:pt x="1695" y="0"/>
                    <a:pt x="1632" y="26"/>
                    <a:pt x="1579" y="86"/>
                  </a:cubicBezTo>
                  <a:lnTo>
                    <a:pt x="770" y="938"/>
                  </a:lnTo>
                  <a:lnTo>
                    <a:pt x="525" y="664"/>
                  </a:lnTo>
                  <a:cubicBezTo>
                    <a:pt x="472" y="607"/>
                    <a:pt x="410" y="584"/>
                    <a:pt x="351" y="584"/>
                  </a:cubicBezTo>
                  <a:cubicBezTo>
                    <a:pt x="166" y="584"/>
                    <a:pt x="0" y="810"/>
                    <a:pt x="164" y="996"/>
                  </a:cubicBezTo>
                  <a:lnTo>
                    <a:pt x="582" y="1458"/>
                  </a:lnTo>
                  <a:cubicBezTo>
                    <a:pt x="626" y="1515"/>
                    <a:pt x="698" y="1544"/>
                    <a:pt x="770" y="1544"/>
                  </a:cubicBezTo>
                  <a:cubicBezTo>
                    <a:pt x="842" y="1544"/>
                    <a:pt x="900" y="1515"/>
                    <a:pt x="958" y="1458"/>
                  </a:cubicBezTo>
                  <a:lnTo>
                    <a:pt x="1939" y="418"/>
                  </a:lnTo>
                  <a:cubicBezTo>
                    <a:pt x="2102" y="234"/>
                    <a:pt x="1938" y="0"/>
                    <a:pt x="1755" y="0"/>
                  </a:cubicBezTo>
                  <a:close/>
                </a:path>
              </a:pathLst>
            </a:custGeom>
            <a:solidFill>
              <a:srgbClr val="6981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24" name="Google Shape;18124;p87"/>
            <p:cNvSpPr/>
            <p:nvPr/>
          </p:nvSpPr>
          <p:spPr>
            <a:xfrm>
              <a:off x="3235660" y="3596312"/>
              <a:ext cx="56782" cy="55314"/>
            </a:xfrm>
            <a:custGeom>
              <a:avLst/>
              <a:gdLst/>
              <a:ahLst/>
              <a:cxnLst/>
              <a:rect l="l" t="t" r="r" b="b"/>
              <a:pathLst>
                <a:path w="2166" h="2110" extrusionOk="0">
                  <a:moveTo>
                    <a:pt x="1485" y="1"/>
                  </a:moveTo>
                  <a:cubicBezTo>
                    <a:pt x="1477" y="1"/>
                    <a:pt x="1468" y="1"/>
                    <a:pt x="1458" y="2"/>
                  </a:cubicBezTo>
                  <a:lnTo>
                    <a:pt x="246" y="2"/>
                  </a:lnTo>
                  <a:cubicBezTo>
                    <a:pt x="101" y="2"/>
                    <a:pt x="0" y="117"/>
                    <a:pt x="0" y="247"/>
                  </a:cubicBezTo>
                  <a:lnTo>
                    <a:pt x="0" y="1864"/>
                  </a:lnTo>
                  <a:cubicBezTo>
                    <a:pt x="0" y="1994"/>
                    <a:pt x="101" y="2109"/>
                    <a:pt x="246" y="2109"/>
                  </a:cubicBezTo>
                  <a:lnTo>
                    <a:pt x="1935" y="2109"/>
                  </a:lnTo>
                  <a:cubicBezTo>
                    <a:pt x="2065" y="2095"/>
                    <a:pt x="2166" y="1994"/>
                    <a:pt x="2166" y="1850"/>
                  </a:cubicBezTo>
                  <a:lnTo>
                    <a:pt x="2166" y="1417"/>
                  </a:lnTo>
                  <a:cubicBezTo>
                    <a:pt x="2151" y="1272"/>
                    <a:pt x="2036" y="1200"/>
                    <a:pt x="1922" y="1200"/>
                  </a:cubicBezTo>
                  <a:cubicBezTo>
                    <a:pt x="1808" y="1200"/>
                    <a:pt x="1696" y="1272"/>
                    <a:pt x="1689" y="1417"/>
                  </a:cubicBezTo>
                  <a:lnTo>
                    <a:pt x="1689" y="1619"/>
                  </a:lnTo>
                  <a:lnTo>
                    <a:pt x="477" y="1619"/>
                  </a:lnTo>
                  <a:lnTo>
                    <a:pt x="477" y="493"/>
                  </a:lnTo>
                  <a:lnTo>
                    <a:pt x="1458" y="493"/>
                  </a:lnTo>
                  <a:cubicBezTo>
                    <a:pt x="1468" y="493"/>
                    <a:pt x="1477" y="494"/>
                    <a:pt x="1485" y="494"/>
                  </a:cubicBezTo>
                  <a:cubicBezTo>
                    <a:pt x="1810" y="494"/>
                    <a:pt x="1810" y="1"/>
                    <a:pt x="1485" y="1"/>
                  </a:cubicBezTo>
                  <a:close/>
                </a:path>
              </a:pathLst>
            </a:custGeom>
            <a:solidFill>
              <a:srgbClr val="6277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25" name="Google Shape;18125;p87"/>
            <p:cNvSpPr/>
            <p:nvPr/>
          </p:nvSpPr>
          <p:spPr>
            <a:xfrm>
              <a:off x="3248400" y="3596365"/>
              <a:ext cx="55130" cy="40214"/>
            </a:xfrm>
            <a:custGeom>
              <a:avLst/>
              <a:gdLst/>
              <a:ahLst/>
              <a:cxnLst/>
              <a:rect l="l" t="t" r="r" b="b"/>
              <a:pathLst>
                <a:path w="2103" h="1534" extrusionOk="0">
                  <a:moveTo>
                    <a:pt x="1755" y="0"/>
                  </a:moveTo>
                  <a:cubicBezTo>
                    <a:pt x="1695" y="0"/>
                    <a:pt x="1632" y="26"/>
                    <a:pt x="1579" y="87"/>
                  </a:cubicBezTo>
                  <a:lnTo>
                    <a:pt x="770" y="938"/>
                  </a:lnTo>
                  <a:lnTo>
                    <a:pt x="525" y="664"/>
                  </a:lnTo>
                  <a:cubicBezTo>
                    <a:pt x="471" y="603"/>
                    <a:pt x="409" y="578"/>
                    <a:pt x="348" y="578"/>
                  </a:cubicBezTo>
                  <a:cubicBezTo>
                    <a:pt x="165" y="578"/>
                    <a:pt x="1" y="811"/>
                    <a:pt x="164" y="996"/>
                  </a:cubicBezTo>
                  <a:lnTo>
                    <a:pt x="582" y="1458"/>
                  </a:lnTo>
                  <a:cubicBezTo>
                    <a:pt x="626" y="1501"/>
                    <a:pt x="698" y="1530"/>
                    <a:pt x="770" y="1530"/>
                  </a:cubicBezTo>
                  <a:cubicBezTo>
                    <a:pt x="783" y="1533"/>
                    <a:pt x="794" y="1534"/>
                    <a:pt x="806" y="1534"/>
                  </a:cubicBezTo>
                  <a:cubicBezTo>
                    <a:pt x="862" y="1534"/>
                    <a:pt x="910" y="1506"/>
                    <a:pt x="958" y="1458"/>
                  </a:cubicBezTo>
                  <a:lnTo>
                    <a:pt x="1939" y="419"/>
                  </a:lnTo>
                  <a:cubicBezTo>
                    <a:pt x="2102" y="234"/>
                    <a:pt x="1938" y="0"/>
                    <a:pt x="1755" y="0"/>
                  </a:cubicBezTo>
                  <a:close/>
                </a:path>
              </a:pathLst>
            </a:custGeom>
            <a:solidFill>
              <a:srgbClr val="6981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26" name="Google Shape;18126;p87"/>
            <p:cNvSpPr/>
            <p:nvPr/>
          </p:nvSpPr>
          <p:spPr>
            <a:xfrm>
              <a:off x="3438878" y="3642136"/>
              <a:ext cx="168038" cy="88292"/>
            </a:xfrm>
            <a:custGeom>
              <a:avLst/>
              <a:gdLst/>
              <a:ahLst/>
              <a:cxnLst/>
              <a:rect l="l" t="t" r="r" b="b"/>
              <a:pathLst>
                <a:path w="6410" h="3368" extrusionOk="0">
                  <a:moveTo>
                    <a:pt x="2440" y="1"/>
                  </a:moveTo>
                  <a:lnTo>
                    <a:pt x="982" y="592"/>
                  </a:lnTo>
                  <a:cubicBezTo>
                    <a:pt x="837" y="636"/>
                    <a:pt x="707" y="722"/>
                    <a:pt x="592" y="809"/>
                  </a:cubicBezTo>
                  <a:lnTo>
                    <a:pt x="549" y="838"/>
                  </a:lnTo>
                  <a:lnTo>
                    <a:pt x="534" y="867"/>
                  </a:lnTo>
                  <a:lnTo>
                    <a:pt x="520" y="881"/>
                  </a:lnTo>
                  <a:lnTo>
                    <a:pt x="476" y="910"/>
                  </a:lnTo>
                  <a:cubicBezTo>
                    <a:pt x="217" y="1170"/>
                    <a:pt x="58" y="1502"/>
                    <a:pt x="0" y="1877"/>
                  </a:cubicBezTo>
                  <a:lnTo>
                    <a:pt x="0" y="1935"/>
                  </a:lnTo>
                  <a:lnTo>
                    <a:pt x="0" y="1949"/>
                  </a:lnTo>
                  <a:lnTo>
                    <a:pt x="0" y="2007"/>
                  </a:lnTo>
                  <a:lnTo>
                    <a:pt x="0" y="2036"/>
                  </a:lnTo>
                  <a:lnTo>
                    <a:pt x="0" y="2050"/>
                  </a:lnTo>
                  <a:lnTo>
                    <a:pt x="0" y="2123"/>
                  </a:lnTo>
                  <a:lnTo>
                    <a:pt x="0" y="2354"/>
                  </a:lnTo>
                  <a:lnTo>
                    <a:pt x="0" y="3061"/>
                  </a:lnTo>
                  <a:cubicBezTo>
                    <a:pt x="13" y="3232"/>
                    <a:pt x="147" y="3368"/>
                    <a:pt x="313" y="3368"/>
                  </a:cubicBezTo>
                  <a:cubicBezTo>
                    <a:pt x="329" y="3368"/>
                    <a:pt x="345" y="3367"/>
                    <a:pt x="361" y="3364"/>
                  </a:cubicBezTo>
                  <a:lnTo>
                    <a:pt x="6049" y="3364"/>
                  </a:lnTo>
                  <a:cubicBezTo>
                    <a:pt x="6065" y="3367"/>
                    <a:pt x="6081" y="3368"/>
                    <a:pt x="6097" y="3368"/>
                  </a:cubicBezTo>
                  <a:cubicBezTo>
                    <a:pt x="6265" y="3368"/>
                    <a:pt x="6409" y="3232"/>
                    <a:pt x="6409" y="3061"/>
                  </a:cubicBezTo>
                  <a:lnTo>
                    <a:pt x="6409" y="2354"/>
                  </a:lnTo>
                  <a:lnTo>
                    <a:pt x="6409" y="2123"/>
                  </a:lnTo>
                  <a:lnTo>
                    <a:pt x="6337" y="2123"/>
                  </a:lnTo>
                  <a:lnTo>
                    <a:pt x="6337" y="2050"/>
                  </a:lnTo>
                  <a:lnTo>
                    <a:pt x="6337" y="2036"/>
                  </a:lnTo>
                  <a:lnTo>
                    <a:pt x="6337" y="2007"/>
                  </a:lnTo>
                  <a:lnTo>
                    <a:pt x="6337" y="1949"/>
                  </a:lnTo>
                  <a:lnTo>
                    <a:pt x="6337" y="1935"/>
                  </a:lnTo>
                  <a:lnTo>
                    <a:pt x="6337" y="1877"/>
                  </a:lnTo>
                  <a:cubicBezTo>
                    <a:pt x="6294" y="1502"/>
                    <a:pt x="6121" y="1170"/>
                    <a:pt x="5861" y="910"/>
                  </a:cubicBezTo>
                  <a:lnTo>
                    <a:pt x="5818" y="881"/>
                  </a:lnTo>
                  <a:lnTo>
                    <a:pt x="5803" y="867"/>
                  </a:lnTo>
                  <a:lnTo>
                    <a:pt x="5789" y="838"/>
                  </a:lnTo>
                  <a:lnTo>
                    <a:pt x="5745" y="809"/>
                  </a:lnTo>
                  <a:cubicBezTo>
                    <a:pt x="5630" y="722"/>
                    <a:pt x="5500" y="636"/>
                    <a:pt x="5356" y="592"/>
                  </a:cubicBezTo>
                  <a:lnTo>
                    <a:pt x="3898" y="1"/>
                  </a:lnTo>
                  <a:lnTo>
                    <a:pt x="3537" y="376"/>
                  </a:lnTo>
                  <a:lnTo>
                    <a:pt x="3176" y="737"/>
                  </a:lnTo>
                  <a:lnTo>
                    <a:pt x="2801" y="376"/>
                  </a:lnTo>
                  <a:lnTo>
                    <a:pt x="2440" y="1"/>
                  </a:lnTo>
                  <a:close/>
                </a:path>
              </a:pathLst>
            </a:custGeom>
            <a:solidFill>
              <a:srgbClr val="D5DE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27" name="Google Shape;18127;p87"/>
            <p:cNvSpPr/>
            <p:nvPr/>
          </p:nvSpPr>
          <p:spPr>
            <a:xfrm>
              <a:off x="3436965" y="3642529"/>
              <a:ext cx="68526" cy="87899"/>
            </a:xfrm>
            <a:custGeom>
              <a:avLst/>
              <a:gdLst/>
              <a:ahLst/>
              <a:cxnLst/>
              <a:rect l="l" t="t" r="r" b="b"/>
              <a:pathLst>
                <a:path w="2614" h="3353" extrusionOk="0">
                  <a:moveTo>
                    <a:pt x="2469" y="0"/>
                  </a:moveTo>
                  <a:lnTo>
                    <a:pt x="1026" y="563"/>
                  </a:lnTo>
                  <a:cubicBezTo>
                    <a:pt x="405" y="808"/>
                    <a:pt x="1" y="1429"/>
                    <a:pt x="30" y="2108"/>
                  </a:cubicBezTo>
                  <a:lnTo>
                    <a:pt x="30" y="3046"/>
                  </a:lnTo>
                  <a:cubicBezTo>
                    <a:pt x="30" y="3217"/>
                    <a:pt x="174" y="3353"/>
                    <a:pt x="343" y="3353"/>
                  </a:cubicBezTo>
                  <a:cubicBezTo>
                    <a:pt x="358" y="3353"/>
                    <a:pt x="375" y="3352"/>
                    <a:pt x="391" y="3349"/>
                  </a:cubicBezTo>
                  <a:lnTo>
                    <a:pt x="463" y="3349"/>
                  </a:lnTo>
                  <a:lnTo>
                    <a:pt x="463" y="2108"/>
                  </a:lnTo>
                  <a:cubicBezTo>
                    <a:pt x="434" y="1429"/>
                    <a:pt x="838" y="808"/>
                    <a:pt x="1459" y="563"/>
                  </a:cubicBezTo>
                  <a:lnTo>
                    <a:pt x="2614" y="116"/>
                  </a:lnTo>
                  <a:lnTo>
                    <a:pt x="2469" y="0"/>
                  </a:ln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28" name="Google Shape;18128;p87"/>
            <p:cNvSpPr/>
            <p:nvPr/>
          </p:nvSpPr>
          <p:spPr>
            <a:xfrm>
              <a:off x="3468003" y="3503249"/>
              <a:ext cx="106354" cy="74975"/>
            </a:xfrm>
            <a:custGeom>
              <a:avLst/>
              <a:gdLst/>
              <a:ahLst/>
              <a:cxnLst/>
              <a:rect l="l" t="t" r="r" b="b"/>
              <a:pathLst>
                <a:path w="4057" h="2860" extrusionOk="0">
                  <a:moveTo>
                    <a:pt x="3581" y="2440"/>
                  </a:moveTo>
                  <a:lnTo>
                    <a:pt x="3564" y="2457"/>
                  </a:lnTo>
                  <a:lnTo>
                    <a:pt x="3564" y="2457"/>
                  </a:lnTo>
                  <a:lnTo>
                    <a:pt x="3566" y="2455"/>
                  </a:lnTo>
                  <a:lnTo>
                    <a:pt x="3581" y="2440"/>
                  </a:lnTo>
                  <a:close/>
                  <a:moveTo>
                    <a:pt x="3552" y="2455"/>
                  </a:moveTo>
                  <a:lnTo>
                    <a:pt x="3552" y="2469"/>
                  </a:lnTo>
                  <a:lnTo>
                    <a:pt x="3552" y="2484"/>
                  </a:lnTo>
                  <a:lnTo>
                    <a:pt x="3537" y="2513"/>
                  </a:lnTo>
                  <a:lnTo>
                    <a:pt x="3552" y="2469"/>
                  </a:lnTo>
                  <a:lnTo>
                    <a:pt x="3508" y="2498"/>
                  </a:lnTo>
                  <a:lnTo>
                    <a:pt x="3508" y="2498"/>
                  </a:lnTo>
                  <a:lnTo>
                    <a:pt x="3552" y="2455"/>
                  </a:lnTo>
                  <a:close/>
                  <a:moveTo>
                    <a:pt x="1949" y="1"/>
                  </a:moveTo>
                  <a:cubicBezTo>
                    <a:pt x="867" y="1"/>
                    <a:pt x="1" y="867"/>
                    <a:pt x="1" y="1935"/>
                  </a:cubicBezTo>
                  <a:lnTo>
                    <a:pt x="1" y="2859"/>
                  </a:lnTo>
                  <a:cubicBezTo>
                    <a:pt x="1" y="2859"/>
                    <a:pt x="448" y="2816"/>
                    <a:pt x="506" y="2599"/>
                  </a:cubicBezTo>
                  <a:cubicBezTo>
                    <a:pt x="520" y="2570"/>
                    <a:pt x="535" y="2556"/>
                    <a:pt x="549" y="2527"/>
                  </a:cubicBezTo>
                  <a:cubicBezTo>
                    <a:pt x="795" y="2527"/>
                    <a:pt x="1964" y="2513"/>
                    <a:pt x="2642" y="1704"/>
                  </a:cubicBezTo>
                  <a:cubicBezTo>
                    <a:pt x="2787" y="2094"/>
                    <a:pt x="3104" y="2397"/>
                    <a:pt x="3508" y="2513"/>
                  </a:cubicBezTo>
                  <a:cubicBezTo>
                    <a:pt x="3523" y="2541"/>
                    <a:pt x="3537" y="2570"/>
                    <a:pt x="3552" y="2585"/>
                  </a:cubicBezTo>
                  <a:cubicBezTo>
                    <a:pt x="3610" y="2801"/>
                    <a:pt x="4057" y="2845"/>
                    <a:pt x="4057" y="2845"/>
                  </a:cubicBezTo>
                  <a:lnTo>
                    <a:pt x="4057" y="1935"/>
                  </a:lnTo>
                  <a:cubicBezTo>
                    <a:pt x="4043" y="867"/>
                    <a:pt x="3176" y="1"/>
                    <a:pt x="2108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29" name="Google Shape;18129;p87"/>
            <p:cNvSpPr/>
            <p:nvPr/>
          </p:nvSpPr>
          <p:spPr>
            <a:xfrm>
              <a:off x="3468003" y="3502882"/>
              <a:ext cx="57542" cy="74949"/>
            </a:xfrm>
            <a:custGeom>
              <a:avLst/>
              <a:gdLst/>
              <a:ahLst/>
              <a:cxnLst/>
              <a:rect l="l" t="t" r="r" b="b"/>
              <a:pathLst>
                <a:path w="2195" h="2859" extrusionOk="0">
                  <a:moveTo>
                    <a:pt x="1949" y="0"/>
                  </a:moveTo>
                  <a:cubicBezTo>
                    <a:pt x="881" y="0"/>
                    <a:pt x="1" y="881"/>
                    <a:pt x="1" y="1949"/>
                  </a:cubicBezTo>
                  <a:lnTo>
                    <a:pt x="1" y="2859"/>
                  </a:lnTo>
                  <a:cubicBezTo>
                    <a:pt x="116" y="2844"/>
                    <a:pt x="232" y="2815"/>
                    <a:pt x="347" y="2772"/>
                  </a:cubicBezTo>
                  <a:lnTo>
                    <a:pt x="347" y="2454"/>
                  </a:lnTo>
                  <a:lnTo>
                    <a:pt x="347" y="1949"/>
                  </a:lnTo>
                  <a:cubicBezTo>
                    <a:pt x="347" y="910"/>
                    <a:pt x="1155" y="58"/>
                    <a:pt x="2195" y="0"/>
                  </a:cubicBezTo>
                  <a:close/>
                </a:path>
              </a:pathLst>
            </a:custGeom>
            <a:solidFill>
              <a:srgbClr val="6075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30" name="Google Shape;18130;p87"/>
            <p:cNvSpPr/>
            <p:nvPr/>
          </p:nvSpPr>
          <p:spPr>
            <a:xfrm>
              <a:off x="3559598" y="3570386"/>
              <a:ext cx="23489" cy="31143"/>
            </a:xfrm>
            <a:custGeom>
              <a:avLst/>
              <a:gdLst/>
              <a:ahLst/>
              <a:cxnLst/>
              <a:rect l="l" t="t" r="r" b="b"/>
              <a:pathLst>
                <a:path w="896" h="1188" extrusionOk="0">
                  <a:moveTo>
                    <a:pt x="250" y="0"/>
                  </a:moveTo>
                  <a:cubicBezTo>
                    <a:pt x="116" y="0"/>
                    <a:pt x="0" y="104"/>
                    <a:pt x="0" y="240"/>
                  </a:cubicBezTo>
                  <a:lnTo>
                    <a:pt x="0" y="948"/>
                  </a:lnTo>
                  <a:cubicBezTo>
                    <a:pt x="0" y="1084"/>
                    <a:pt x="116" y="1188"/>
                    <a:pt x="250" y="1188"/>
                  </a:cubicBezTo>
                  <a:cubicBezTo>
                    <a:pt x="272" y="1188"/>
                    <a:pt x="295" y="1185"/>
                    <a:pt x="318" y="1179"/>
                  </a:cubicBezTo>
                  <a:cubicBezTo>
                    <a:pt x="361" y="1164"/>
                    <a:pt x="419" y="1135"/>
                    <a:pt x="462" y="1121"/>
                  </a:cubicBezTo>
                  <a:cubicBezTo>
                    <a:pt x="505" y="1078"/>
                    <a:pt x="549" y="1034"/>
                    <a:pt x="592" y="1005"/>
                  </a:cubicBezTo>
                  <a:cubicBezTo>
                    <a:pt x="895" y="673"/>
                    <a:pt x="751" y="139"/>
                    <a:pt x="318" y="9"/>
                  </a:cubicBezTo>
                  <a:cubicBezTo>
                    <a:pt x="295" y="3"/>
                    <a:pt x="272" y="0"/>
                    <a:pt x="250" y="0"/>
                  </a:cubicBezTo>
                  <a:close/>
                </a:path>
              </a:pathLst>
            </a:custGeom>
            <a:solidFill>
              <a:srgbClr val="9DAC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31" name="Google Shape;18131;p87"/>
            <p:cNvSpPr/>
            <p:nvPr/>
          </p:nvSpPr>
          <p:spPr>
            <a:xfrm>
              <a:off x="3459300" y="3570596"/>
              <a:ext cx="23489" cy="31065"/>
            </a:xfrm>
            <a:custGeom>
              <a:avLst/>
              <a:gdLst/>
              <a:ahLst/>
              <a:cxnLst/>
              <a:rect l="l" t="t" r="r" b="b"/>
              <a:pathLst>
                <a:path w="896" h="1185" extrusionOk="0">
                  <a:moveTo>
                    <a:pt x="658" y="1"/>
                  </a:moveTo>
                  <a:cubicBezTo>
                    <a:pt x="631" y="1"/>
                    <a:pt x="604" y="6"/>
                    <a:pt x="578" y="16"/>
                  </a:cubicBezTo>
                  <a:cubicBezTo>
                    <a:pt x="1" y="189"/>
                    <a:pt x="1" y="997"/>
                    <a:pt x="578" y="1171"/>
                  </a:cubicBezTo>
                  <a:cubicBezTo>
                    <a:pt x="604" y="1180"/>
                    <a:pt x="631" y="1185"/>
                    <a:pt x="656" y="1185"/>
                  </a:cubicBezTo>
                  <a:cubicBezTo>
                    <a:pt x="785" y="1185"/>
                    <a:pt x="896" y="1072"/>
                    <a:pt x="896" y="940"/>
                  </a:cubicBezTo>
                  <a:lnTo>
                    <a:pt x="896" y="247"/>
                  </a:lnTo>
                  <a:cubicBezTo>
                    <a:pt x="896" y="160"/>
                    <a:pt x="852" y="88"/>
                    <a:pt x="795" y="45"/>
                  </a:cubicBezTo>
                  <a:cubicBezTo>
                    <a:pt x="757" y="17"/>
                    <a:pt x="708" y="1"/>
                    <a:pt x="658" y="1"/>
                  </a:cubicBez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32" name="Google Shape;18132;p87"/>
            <p:cNvSpPr/>
            <p:nvPr/>
          </p:nvSpPr>
          <p:spPr>
            <a:xfrm>
              <a:off x="3501689" y="3624887"/>
              <a:ext cx="39008" cy="44146"/>
            </a:xfrm>
            <a:custGeom>
              <a:avLst/>
              <a:gdLst/>
              <a:ahLst/>
              <a:cxnLst/>
              <a:rect l="l" t="t" r="r" b="b"/>
              <a:pathLst>
                <a:path w="1488" h="1684" extrusionOk="0">
                  <a:moveTo>
                    <a:pt x="241" y="1"/>
                  </a:moveTo>
                  <a:cubicBezTo>
                    <a:pt x="109" y="1"/>
                    <a:pt x="0" y="115"/>
                    <a:pt x="0" y="240"/>
                  </a:cubicBezTo>
                  <a:lnTo>
                    <a:pt x="0" y="962"/>
                  </a:lnTo>
                  <a:cubicBezTo>
                    <a:pt x="0" y="1019"/>
                    <a:pt x="29" y="1092"/>
                    <a:pt x="73" y="1135"/>
                  </a:cubicBezTo>
                  <a:lnTo>
                    <a:pt x="563" y="1611"/>
                  </a:lnTo>
                  <a:cubicBezTo>
                    <a:pt x="607" y="1655"/>
                    <a:pt x="679" y="1684"/>
                    <a:pt x="737" y="1684"/>
                  </a:cubicBezTo>
                  <a:cubicBezTo>
                    <a:pt x="809" y="1684"/>
                    <a:pt x="867" y="1655"/>
                    <a:pt x="924" y="1611"/>
                  </a:cubicBezTo>
                  <a:lnTo>
                    <a:pt x="1430" y="1077"/>
                  </a:lnTo>
                  <a:cubicBezTo>
                    <a:pt x="1473" y="1034"/>
                    <a:pt x="1487" y="976"/>
                    <a:pt x="1487" y="918"/>
                  </a:cubicBezTo>
                  <a:lnTo>
                    <a:pt x="1487" y="240"/>
                  </a:lnTo>
                  <a:cubicBezTo>
                    <a:pt x="1487" y="168"/>
                    <a:pt x="1458" y="125"/>
                    <a:pt x="1415" y="81"/>
                  </a:cubicBezTo>
                  <a:cubicBezTo>
                    <a:pt x="1357" y="38"/>
                    <a:pt x="1300" y="9"/>
                    <a:pt x="1227" y="9"/>
                  </a:cubicBezTo>
                  <a:lnTo>
                    <a:pt x="1184" y="9"/>
                  </a:lnTo>
                  <a:cubicBezTo>
                    <a:pt x="1097" y="23"/>
                    <a:pt x="996" y="38"/>
                    <a:pt x="895" y="38"/>
                  </a:cubicBezTo>
                  <a:lnTo>
                    <a:pt x="592" y="38"/>
                  </a:lnTo>
                  <a:cubicBezTo>
                    <a:pt x="491" y="38"/>
                    <a:pt x="390" y="23"/>
                    <a:pt x="304" y="9"/>
                  </a:cubicBezTo>
                  <a:cubicBezTo>
                    <a:pt x="282" y="3"/>
                    <a:pt x="262" y="1"/>
                    <a:pt x="241" y="1"/>
                  </a:cubicBezTo>
                  <a:close/>
                </a:path>
              </a:pathLst>
            </a:custGeom>
            <a:solidFill>
              <a:srgbClr val="9DAC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33" name="Google Shape;18133;p87"/>
            <p:cNvSpPr/>
            <p:nvPr/>
          </p:nvSpPr>
          <p:spPr>
            <a:xfrm>
              <a:off x="3501689" y="3625385"/>
              <a:ext cx="24249" cy="44015"/>
            </a:xfrm>
            <a:custGeom>
              <a:avLst/>
              <a:gdLst/>
              <a:ahLst/>
              <a:cxnLst/>
              <a:rect l="l" t="t" r="r" b="b"/>
              <a:pathLst>
                <a:path w="925" h="1679" extrusionOk="0">
                  <a:moveTo>
                    <a:pt x="241" y="0"/>
                  </a:moveTo>
                  <a:cubicBezTo>
                    <a:pt x="105" y="0"/>
                    <a:pt x="0" y="108"/>
                    <a:pt x="0" y="250"/>
                  </a:cubicBezTo>
                  <a:lnTo>
                    <a:pt x="0" y="957"/>
                  </a:lnTo>
                  <a:cubicBezTo>
                    <a:pt x="0" y="1029"/>
                    <a:pt x="29" y="1087"/>
                    <a:pt x="73" y="1130"/>
                  </a:cubicBezTo>
                  <a:lnTo>
                    <a:pt x="563" y="1621"/>
                  </a:lnTo>
                  <a:cubicBezTo>
                    <a:pt x="607" y="1665"/>
                    <a:pt x="679" y="1679"/>
                    <a:pt x="737" y="1679"/>
                  </a:cubicBezTo>
                  <a:cubicBezTo>
                    <a:pt x="809" y="1679"/>
                    <a:pt x="867" y="1650"/>
                    <a:pt x="924" y="1607"/>
                  </a:cubicBezTo>
                  <a:cubicBezTo>
                    <a:pt x="867" y="1592"/>
                    <a:pt x="823" y="1578"/>
                    <a:pt x="780" y="1549"/>
                  </a:cubicBezTo>
                  <a:lnTo>
                    <a:pt x="289" y="1058"/>
                  </a:lnTo>
                  <a:cubicBezTo>
                    <a:pt x="246" y="1015"/>
                    <a:pt x="217" y="957"/>
                    <a:pt x="217" y="885"/>
                  </a:cubicBezTo>
                  <a:lnTo>
                    <a:pt x="217" y="178"/>
                  </a:lnTo>
                  <a:cubicBezTo>
                    <a:pt x="217" y="106"/>
                    <a:pt x="246" y="48"/>
                    <a:pt x="289" y="4"/>
                  </a:cubicBezTo>
                  <a:cubicBezTo>
                    <a:pt x="273" y="1"/>
                    <a:pt x="256" y="0"/>
                    <a:pt x="241" y="0"/>
                  </a:cubicBez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34" name="Google Shape;18134;p87"/>
            <p:cNvSpPr/>
            <p:nvPr/>
          </p:nvSpPr>
          <p:spPr>
            <a:xfrm>
              <a:off x="3479354" y="3547133"/>
              <a:ext cx="83652" cy="89367"/>
            </a:xfrm>
            <a:custGeom>
              <a:avLst/>
              <a:gdLst/>
              <a:ahLst/>
              <a:cxnLst/>
              <a:rect l="l" t="t" r="r" b="b"/>
              <a:pathLst>
                <a:path w="3191" h="3409" extrusionOk="0">
                  <a:moveTo>
                    <a:pt x="2201" y="1"/>
                  </a:moveTo>
                  <a:cubicBezTo>
                    <a:pt x="2184" y="1"/>
                    <a:pt x="2167" y="6"/>
                    <a:pt x="2152" y="16"/>
                  </a:cubicBezTo>
                  <a:cubicBezTo>
                    <a:pt x="1805" y="276"/>
                    <a:pt x="1415" y="463"/>
                    <a:pt x="997" y="579"/>
                  </a:cubicBezTo>
                  <a:cubicBezTo>
                    <a:pt x="867" y="622"/>
                    <a:pt x="737" y="651"/>
                    <a:pt x="607" y="680"/>
                  </a:cubicBezTo>
                  <a:cubicBezTo>
                    <a:pt x="492" y="694"/>
                    <a:pt x="362" y="709"/>
                    <a:pt x="232" y="723"/>
                  </a:cubicBezTo>
                  <a:cubicBezTo>
                    <a:pt x="102" y="738"/>
                    <a:pt x="1" y="839"/>
                    <a:pt x="1" y="969"/>
                  </a:cubicBezTo>
                  <a:lnTo>
                    <a:pt x="1" y="1965"/>
                  </a:lnTo>
                  <a:cubicBezTo>
                    <a:pt x="1" y="2758"/>
                    <a:pt x="650" y="3408"/>
                    <a:pt x="1444" y="3408"/>
                  </a:cubicBezTo>
                  <a:lnTo>
                    <a:pt x="1747" y="3408"/>
                  </a:lnTo>
                  <a:cubicBezTo>
                    <a:pt x="2541" y="3408"/>
                    <a:pt x="3191" y="2758"/>
                    <a:pt x="3191" y="1965"/>
                  </a:cubicBezTo>
                  <a:lnTo>
                    <a:pt x="3191" y="925"/>
                  </a:lnTo>
                  <a:cubicBezTo>
                    <a:pt x="3191" y="824"/>
                    <a:pt x="3119" y="738"/>
                    <a:pt x="3032" y="694"/>
                  </a:cubicBezTo>
                  <a:cubicBezTo>
                    <a:pt x="3003" y="680"/>
                    <a:pt x="2974" y="665"/>
                    <a:pt x="2946" y="665"/>
                  </a:cubicBezTo>
                  <a:cubicBezTo>
                    <a:pt x="2657" y="550"/>
                    <a:pt x="2426" y="333"/>
                    <a:pt x="2296" y="74"/>
                  </a:cubicBezTo>
                  <a:lnTo>
                    <a:pt x="2282" y="45"/>
                  </a:lnTo>
                  <a:cubicBezTo>
                    <a:pt x="2263" y="17"/>
                    <a:pt x="2232" y="1"/>
                    <a:pt x="2201" y="1"/>
                  </a:cubicBezTo>
                  <a:close/>
                </a:path>
              </a:pathLst>
            </a:custGeom>
            <a:solidFill>
              <a:srgbClr val="9DAC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35" name="Google Shape;18135;p87"/>
            <p:cNvSpPr/>
            <p:nvPr/>
          </p:nvSpPr>
          <p:spPr>
            <a:xfrm>
              <a:off x="3479354" y="3547133"/>
              <a:ext cx="60583" cy="89367"/>
            </a:xfrm>
            <a:custGeom>
              <a:avLst/>
              <a:gdLst/>
              <a:ahLst/>
              <a:cxnLst/>
              <a:rect l="l" t="t" r="r" b="b"/>
              <a:pathLst>
                <a:path w="2311" h="3409" extrusionOk="0">
                  <a:moveTo>
                    <a:pt x="2201" y="1"/>
                  </a:moveTo>
                  <a:cubicBezTo>
                    <a:pt x="2184" y="1"/>
                    <a:pt x="2167" y="6"/>
                    <a:pt x="2152" y="16"/>
                  </a:cubicBezTo>
                  <a:cubicBezTo>
                    <a:pt x="1805" y="276"/>
                    <a:pt x="1415" y="463"/>
                    <a:pt x="997" y="579"/>
                  </a:cubicBezTo>
                  <a:cubicBezTo>
                    <a:pt x="867" y="622"/>
                    <a:pt x="737" y="651"/>
                    <a:pt x="607" y="665"/>
                  </a:cubicBezTo>
                  <a:cubicBezTo>
                    <a:pt x="492" y="694"/>
                    <a:pt x="362" y="709"/>
                    <a:pt x="232" y="723"/>
                  </a:cubicBezTo>
                  <a:cubicBezTo>
                    <a:pt x="102" y="738"/>
                    <a:pt x="1" y="839"/>
                    <a:pt x="1" y="969"/>
                  </a:cubicBezTo>
                  <a:lnTo>
                    <a:pt x="1" y="1965"/>
                  </a:lnTo>
                  <a:cubicBezTo>
                    <a:pt x="1" y="2758"/>
                    <a:pt x="650" y="3408"/>
                    <a:pt x="1444" y="3408"/>
                  </a:cubicBezTo>
                  <a:lnTo>
                    <a:pt x="1733" y="3408"/>
                  </a:lnTo>
                  <a:cubicBezTo>
                    <a:pt x="939" y="3408"/>
                    <a:pt x="304" y="2758"/>
                    <a:pt x="304" y="1965"/>
                  </a:cubicBezTo>
                  <a:lnTo>
                    <a:pt x="304" y="969"/>
                  </a:lnTo>
                  <a:cubicBezTo>
                    <a:pt x="304" y="839"/>
                    <a:pt x="405" y="738"/>
                    <a:pt x="520" y="723"/>
                  </a:cubicBezTo>
                  <a:cubicBezTo>
                    <a:pt x="650" y="709"/>
                    <a:pt x="780" y="694"/>
                    <a:pt x="910" y="680"/>
                  </a:cubicBezTo>
                  <a:cubicBezTo>
                    <a:pt x="1415" y="579"/>
                    <a:pt x="1892" y="391"/>
                    <a:pt x="2310" y="117"/>
                  </a:cubicBezTo>
                  <a:lnTo>
                    <a:pt x="2296" y="74"/>
                  </a:lnTo>
                  <a:lnTo>
                    <a:pt x="2282" y="45"/>
                  </a:lnTo>
                  <a:cubicBezTo>
                    <a:pt x="2263" y="17"/>
                    <a:pt x="2232" y="1"/>
                    <a:pt x="2201" y="1"/>
                  </a:cubicBez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136" name="Google Shape;18136;p87"/>
          <p:cNvGrpSpPr/>
          <p:nvPr/>
        </p:nvGrpSpPr>
        <p:grpSpPr>
          <a:xfrm>
            <a:off x="3327229" y="1499899"/>
            <a:ext cx="234650" cy="378440"/>
            <a:chOff x="3327229" y="1499899"/>
            <a:chExt cx="234650" cy="378440"/>
          </a:xfrm>
        </p:grpSpPr>
        <p:sp>
          <p:nvSpPr>
            <p:cNvPr id="18137" name="Google Shape;18137;p87"/>
            <p:cNvSpPr/>
            <p:nvPr/>
          </p:nvSpPr>
          <p:spPr>
            <a:xfrm>
              <a:off x="3327229" y="1553613"/>
              <a:ext cx="180543" cy="324725"/>
            </a:xfrm>
            <a:custGeom>
              <a:avLst/>
              <a:gdLst/>
              <a:ahLst/>
              <a:cxnLst/>
              <a:rect l="l" t="t" r="r" b="b"/>
              <a:pathLst>
                <a:path w="6887" h="12387" extrusionOk="0">
                  <a:moveTo>
                    <a:pt x="694" y="1"/>
                  </a:moveTo>
                  <a:cubicBezTo>
                    <a:pt x="318" y="1"/>
                    <a:pt x="1" y="318"/>
                    <a:pt x="1" y="694"/>
                  </a:cubicBezTo>
                  <a:lnTo>
                    <a:pt x="1" y="11693"/>
                  </a:lnTo>
                  <a:cubicBezTo>
                    <a:pt x="1" y="12083"/>
                    <a:pt x="318" y="12386"/>
                    <a:pt x="694" y="12386"/>
                  </a:cubicBezTo>
                  <a:lnTo>
                    <a:pt x="6193" y="12386"/>
                  </a:lnTo>
                  <a:cubicBezTo>
                    <a:pt x="6569" y="12386"/>
                    <a:pt x="6886" y="12083"/>
                    <a:pt x="6886" y="11708"/>
                  </a:cubicBezTo>
                  <a:lnTo>
                    <a:pt x="6886" y="708"/>
                  </a:lnTo>
                  <a:cubicBezTo>
                    <a:pt x="6886" y="318"/>
                    <a:pt x="6583" y="1"/>
                    <a:pt x="6193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38" name="Google Shape;18138;p87"/>
            <p:cNvSpPr/>
            <p:nvPr/>
          </p:nvSpPr>
          <p:spPr>
            <a:xfrm>
              <a:off x="3327229" y="1553613"/>
              <a:ext cx="42023" cy="324725"/>
            </a:xfrm>
            <a:custGeom>
              <a:avLst/>
              <a:gdLst/>
              <a:ahLst/>
              <a:cxnLst/>
              <a:rect l="l" t="t" r="r" b="b"/>
              <a:pathLst>
                <a:path w="1603" h="12387" extrusionOk="0">
                  <a:moveTo>
                    <a:pt x="694" y="1"/>
                  </a:moveTo>
                  <a:cubicBezTo>
                    <a:pt x="318" y="1"/>
                    <a:pt x="1" y="318"/>
                    <a:pt x="1" y="694"/>
                  </a:cubicBezTo>
                  <a:lnTo>
                    <a:pt x="1" y="11693"/>
                  </a:lnTo>
                  <a:cubicBezTo>
                    <a:pt x="1" y="12083"/>
                    <a:pt x="318" y="12386"/>
                    <a:pt x="694" y="12386"/>
                  </a:cubicBezTo>
                  <a:lnTo>
                    <a:pt x="1603" y="12386"/>
                  </a:lnTo>
                  <a:cubicBezTo>
                    <a:pt x="1228" y="12386"/>
                    <a:pt x="925" y="12083"/>
                    <a:pt x="925" y="11693"/>
                  </a:cubicBezTo>
                  <a:lnTo>
                    <a:pt x="925" y="694"/>
                  </a:lnTo>
                  <a:cubicBezTo>
                    <a:pt x="925" y="318"/>
                    <a:pt x="1228" y="1"/>
                    <a:pt x="1603" y="1"/>
                  </a:cubicBezTo>
                  <a:close/>
                </a:path>
              </a:pathLst>
            </a:custGeom>
            <a:solidFill>
              <a:srgbClr val="51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39" name="Google Shape;18139;p87"/>
            <p:cNvSpPr/>
            <p:nvPr/>
          </p:nvSpPr>
          <p:spPr>
            <a:xfrm>
              <a:off x="3339340" y="1577836"/>
              <a:ext cx="156320" cy="252450"/>
            </a:xfrm>
            <a:custGeom>
              <a:avLst/>
              <a:gdLst/>
              <a:ahLst/>
              <a:cxnLst/>
              <a:rect l="l" t="t" r="r" b="b"/>
              <a:pathLst>
                <a:path w="5963" h="9630" extrusionOk="0">
                  <a:moveTo>
                    <a:pt x="232" y="1"/>
                  </a:moveTo>
                  <a:cubicBezTo>
                    <a:pt x="102" y="1"/>
                    <a:pt x="1" y="102"/>
                    <a:pt x="1" y="232"/>
                  </a:cubicBezTo>
                  <a:lnTo>
                    <a:pt x="1" y="9398"/>
                  </a:lnTo>
                  <a:cubicBezTo>
                    <a:pt x="1" y="9528"/>
                    <a:pt x="102" y="9629"/>
                    <a:pt x="232" y="9629"/>
                  </a:cubicBezTo>
                  <a:lnTo>
                    <a:pt x="5731" y="9629"/>
                  </a:lnTo>
                  <a:cubicBezTo>
                    <a:pt x="5861" y="9629"/>
                    <a:pt x="5962" y="9528"/>
                    <a:pt x="5962" y="9398"/>
                  </a:cubicBezTo>
                  <a:lnTo>
                    <a:pt x="5962" y="232"/>
                  </a:lnTo>
                  <a:cubicBezTo>
                    <a:pt x="5962" y="102"/>
                    <a:pt x="5861" y="1"/>
                    <a:pt x="5731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40" name="Google Shape;18140;p87"/>
            <p:cNvSpPr/>
            <p:nvPr/>
          </p:nvSpPr>
          <p:spPr>
            <a:xfrm>
              <a:off x="3339340" y="1596187"/>
              <a:ext cx="156320" cy="167960"/>
            </a:xfrm>
            <a:custGeom>
              <a:avLst/>
              <a:gdLst/>
              <a:ahLst/>
              <a:cxnLst/>
              <a:rect l="l" t="t" r="r" b="b"/>
              <a:pathLst>
                <a:path w="5963" h="6407" extrusionOk="0">
                  <a:moveTo>
                    <a:pt x="2982" y="1"/>
                  </a:moveTo>
                  <a:cubicBezTo>
                    <a:pt x="1762" y="1"/>
                    <a:pt x="542" y="672"/>
                    <a:pt x="1" y="2015"/>
                  </a:cubicBezTo>
                  <a:lnTo>
                    <a:pt x="1" y="4382"/>
                  </a:lnTo>
                  <a:cubicBezTo>
                    <a:pt x="542" y="5732"/>
                    <a:pt x="1762" y="6406"/>
                    <a:pt x="2982" y="6406"/>
                  </a:cubicBezTo>
                  <a:cubicBezTo>
                    <a:pt x="4201" y="6406"/>
                    <a:pt x="5421" y="5732"/>
                    <a:pt x="5962" y="4382"/>
                  </a:cubicBezTo>
                  <a:lnTo>
                    <a:pt x="5962" y="2015"/>
                  </a:lnTo>
                  <a:cubicBezTo>
                    <a:pt x="5421" y="672"/>
                    <a:pt x="4201" y="1"/>
                    <a:pt x="2982" y="1"/>
                  </a:cubicBezTo>
                  <a:close/>
                </a:path>
              </a:pathLst>
            </a:custGeom>
            <a:solidFill>
              <a:srgbClr val="D3DC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41" name="Google Shape;18141;p87"/>
            <p:cNvSpPr/>
            <p:nvPr/>
          </p:nvSpPr>
          <p:spPr>
            <a:xfrm>
              <a:off x="3441526" y="1776126"/>
              <a:ext cx="35967" cy="35993"/>
            </a:xfrm>
            <a:custGeom>
              <a:avLst/>
              <a:gdLst/>
              <a:ahLst/>
              <a:cxnLst/>
              <a:rect l="l" t="t" r="r" b="b"/>
              <a:pathLst>
                <a:path w="1372" h="1373" extrusionOk="0">
                  <a:moveTo>
                    <a:pt x="679" y="1"/>
                  </a:moveTo>
                  <a:cubicBezTo>
                    <a:pt x="303" y="1"/>
                    <a:pt x="0" y="304"/>
                    <a:pt x="0" y="694"/>
                  </a:cubicBezTo>
                  <a:cubicBezTo>
                    <a:pt x="0" y="1069"/>
                    <a:pt x="303" y="1372"/>
                    <a:pt x="679" y="1372"/>
                  </a:cubicBezTo>
                  <a:cubicBezTo>
                    <a:pt x="1068" y="1372"/>
                    <a:pt x="1372" y="1069"/>
                    <a:pt x="1372" y="694"/>
                  </a:cubicBezTo>
                  <a:cubicBezTo>
                    <a:pt x="1372" y="304"/>
                    <a:pt x="1068" y="1"/>
                    <a:pt x="679" y="1"/>
                  </a:cubicBezTo>
                  <a:close/>
                </a:path>
              </a:pathLst>
            </a:custGeom>
            <a:solidFill>
              <a:srgbClr val="AD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42" name="Google Shape;18142;p87"/>
            <p:cNvSpPr/>
            <p:nvPr/>
          </p:nvSpPr>
          <p:spPr>
            <a:xfrm>
              <a:off x="3357507" y="1776126"/>
              <a:ext cx="35967" cy="35993"/>
            </a:xfrm>
            <a:custGeom>
              <a:avLst/>
              <a:gdLst/>
              <a:ahLst/>
              <a:cxnLst/>
              <a:rect l="l" t="t" r="r" b="b"/>
              <a:pathLst>
                <a:path w="1372" h="1373" extrusionOk="0">
                  <a:moveTo>
                    <a:pt x="679" y="1"/>
                  </a:moveTo>
                  <a:cubicBezTo>
                    <a:pt x="304" y="1"/>
                    <a:pt x="0" y="304"/>
                    <a:pt x="0" y="694"/>
                  </a:cubicBezTo>
                  <a:cubicBezTo>
                    <a:pt x="0" y="1069"/>
                    <a:pt x="304" y="1372"/>
                    <a:pt x="679" y="1372"/>
                  </a:cubicBezTo>
                  <a:cubicBezTo>
                    <a:pt x="1069" y="1372"/>
                    <a:pt x="1372" y="1069"/>
                    <a:pt x="1372" y="694"/>
                  </a:cubicBezTo>
                  <a:cubicBezTo>
                    <a:pt x="1372" y="304"/>
                    <a:pt x="1069" y="1"/>
                    <a:pt x="679" y="1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43" name="Google Shape;18143;p87"/>
            <p:cNvSpPr/>
            <p:nvPr/>
          </p:nvSpPr>
          <p:spPr>
            <a:xfrm>
              <a:off x="3357507" y="1619859"/>
              <a:ext cx="119986" cy="120353"/>
            </a:xfrm>
            <a:custGeom>
              <a:avLst/>
              <a:gdLst/>
              <a:ahLst/>
              <a:cxnLst/>
              <a:rect l="l" t="t" r="r" b="b"/>
              <a:pathLst>
                <a:path w="4577" h="4591" extrusionOk="0">
                  <a:moveTo>
                    <a:pt x="2281" y="0"/>
                  </a:moveTo>
                  <a:cubicBezTo>
                    <a:pt x="1025" y="0"/>
                    <a:pt x="0" y="1039"/>
                    <a:pt x="0" y="2295"/>
                  </a:cubicBezTo>
                  <a:cubicBezTo>
                    <a:pt x="0" y="3566"/>
                    <a:pt x="1025" y="4590"/>
                    <a:pt x="2281" y="4590"/>
                  </a:cubicBezTo>
                  <a:cubicBezTo>
                    <a:pt x="3552" y="4590"/>
                    <a:pt x="4577" y="3566"/>
                    <a:pt x="4577" y="2295"/>
                  </a:cubicBezTo>
                  <a:cubicBezTo>
                    <a:pt x="4577" y="1039"/>
                    <a:pt x="3552" y="0"/>
                    <a:pt x="228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44" name="Google Shape;18144;p87"/>
            <p:cNvSpPr/>
            <p:nvPr/>
          </p:nvSpPr>
          <p:spPr>
            <a:xfrm>
              <a:off x="3366210" y="1846907"/>
              <a:ext cx="24249" cy="14785"/>
            </a:xfrm>
            <a:custGeom>
              <a:avLst/>
              <a:gdLst/>
              <a:ahLst/>
              <a:cxnLst/>
              <a:rect l="l" t="t" r="r" b="b"/>
              <a:pathLst>
                <a:path w="925" h="564" extrusionOk="0">
                  <a:moveTo>
                    <a:pt x="347" y="0"/>
                  </a:moveTo>
                  <a:cubicBezTo>
                    <a:pt x="0" y="29"/>
                    <a:pt x="0" y="534"/>
                    <a:pt x="347" y="563"/>
                  </a:cubicBezTo>
                  <a:lnTo>
                    <a:pt x="578" y="563"/>
                  </a:lnTo>
                  <a:cubicBezTo>
                    <a:pt x="924" y="534"/>
                    <a:pt x="924" y="29"/>
                    <a:pt x="578" y="0"/>
                  </a:cubicBezTo>
                  <a:close/>
                </a:path>
              </a:pathLst>
            </a:custGeom>
            <a:solidFill>
              <a:srgbClr val="51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45" name="Google Shape;18145;p87"/>
            <p:cNvSpPr/>
            <p:nvPr/>
          </p:nvSpPr>
          <p:spPr>
            <a:xfrm>
              <a:off x="3444174" y="1846907"/>
              <a:ext cx="24616" cy="14785"/>
            </a:xfrm>
            <a:custGeom>
              <a:avLst/>
              <a:gdLst/>
              <a:ahLst/>
              <a:cxnLst/>
              <a:rect l="l" t="t" r="r" b="b"/>
              <a:pathLst>
                <a:path w="939" h="564" extrusionOk="0">
                  <a:moveTo>
                    <a:pt x="361" y="0"/>
                  </a:moveTo>
                  <a:cubicBezTo>
                    <a:pt x="0" y="29"/>
                    <a:pt x="0" y="534"/>
                    <a:pt x="361" y="563"/>
                  </a:cubicBezTo>
                  <a:lnTo>
                    <a:pt x="578" y="563"/>
                  </a:lnTo>
                  <a:cubicBezTo>
                    <a:pt x="939" y="534"/>
                    <a:pt x="939" y="29"/>
                    <a:pt x="578" y="0"/>
                  </a:cubicBezTo>
                  <a:close/>
                </a:path>
              </a:pathLst>
            </a:custGeom>
            <a:solidFill>
              <a:srgbClr val="51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46" name="Google Shape;18146;p87"/>
            <p:cNvSpPr/>
            <p:nvPr/>
          </p:nvSpPr>
          <p:spPr>
            <a:xfrm>
              <a:off x="3396095" y="1846907"/>
              <a:ext cx="42809" cy="14785"/>
            </a:xfrm>
            <a:custGeom>
              <a:avLst/>
              <a:gdLst/>
              <a:ahLst/>
              <a:cxnLst/>
              <a:rect l="l" t="t" r="r" b="b"/>
              <a:pathLst>
                <a:path w="1633" h="564" extrusionOk="0">
                  <a:moveTo>
                    <a:pt x="362" y="0"/>
                  </a:moveTo>
                  <a:cubicBezTo>
                    <a:pt x="1" y="29"/>
                    <a:pt x="1" y="534"/>
                    <a:pt x="362" y="563"/>
                  </a:cubicBezTo>
                  <a:lnTo>
                    <a:pt x="1271" y="563"/>
                  </a:lnTo>
                  <a:cubicBezTo>
                    <a:pt x="1632" y="534"/>
                    <a:pt x="1632" y="29"/>
                    <a:pt x="1271" y="0"/>
                  </a:cubicBezTo>
                  <a:close/>
                </a:path>
              </a:pathLst>
            </a:custGeom>
            <a:solidFill>
              <a:srgbClr val="51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47" name="Google Shape;18147;p87"/>
            <p:cNvSpPr/>
            <p:nvPr/>
          </p:nvSpPr>
          <p:spPr>
            <a:xfrm>
              <a:off x="3487691" y="1524095"/>
              <a:ext cx="49966" cy="48105"/>
            </a:xfrm>
            <a:custGeom>
              <a:avLst/>
              <a:gdLst/>
              <a:ahLst/>
              <a:cxnLst/>
              <a:rect l="l" t="t" r="r" b="b"/>
              <a:pathLst>
                <a:path w="1906" h="1835" extrusionOk="0">
                  <a:moveTo>
                    <a:pt x="303" y="1"/>
                  </a:moveTo>
                  <a:cubicBezTo>
                    <a:pt x="0" y="1"/>
                    <a:pt x="0" y="463"/>
                    <a:pt x="303" y="463"/>
                  </a:cubicBezTo>
                  <a:cubicBezTo>
                    <a:pt x="939" y="463"/>
                    <a:pt x="1444" y="968"/>
                    <a:pt x="1444" y="1603"/>
                  </a:cubicBezTo>
                  <a:cubicBezTo>
                    <a:pt x="1444" y="1719"/>
                    <a:pt x="1545" y="1820"/>
                    <a:pt x="1675" y="1834"/>
                  </a:cubicBezTo>
                  <a:cubicBezTo>
                    <a:pt x="1790" y="1834"/>
                    <a:pt x="1906" y="1733"/>
                    <a:pt x="1906" y="1603"/>
                  </a:cubicBezTo>
                  <a:cubicBezTo>
                    <a:pt x="1906" y="723"/>
                    <a:pt x="1184" y="1"/>
                    <a:pt x="303" y="1"/>
                  </a:cubicBez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48" name="Google Shape;18148;p87"/>
            <p:cNvSpPr/>
            <p:nvPr/>
          </p:nvSpPr>
          <p:spPr>
            <a:xfrm>
              <a:off x="3487691" y="1499899"/>
              <a:ext cx="74188" cy="72301"/>
            </a:xfrm>
            <a:custGeom>
              <a:avLst/>
              <a:gdLst/>
              <a:ahLst/>
              <a:cxnLst/>
              <a:rect l="l" t="t" r="r" b="b"/>
              <a:pathLst>
                <a:path w="2830" h="2758" extrusionOk="0">
                  <a:moveTo>
                    <a:pt x="303" y="0"/>
                  </a:moveTo>
                  <a:cubicBezTo>
                    <a:pt x="0" y="0"/>
                    <a:pt x="0" y="462"/>
                    <a:pt x="303" y="462"/>
                  </a:cubicBezTo>
                  <a:cubicBezTo>
                    <a:pt x="1444" y="462"/>
                    <a:pt x="2368" y="1386"/>
                    <a:pt x="2368" y="2526"/>
                  </a:cubicBezTo>
                  <a:cubicBezTo>
                    <a:pt x="2368" y="2656"/>
                    <a:pt x="2469" y="2757"/>
                    <a:pt x="2599" y="2757"/>
                  </a:cubicBezTo>
                  <a:cubicBezTo>
                    <a:pt x="2714" y="2757"/>
                    <a:pt x="2830" y="2656"/>
                    <a:pt x="2830" y="2526"/>
                  </a:cubicBezTo>
                  <a:cubicBezTo>
                    <a:pt x="2830" y="1126"/>
                    <a:pt x="1689" y="0"/>
                    <a:pt x="303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49" name="Google Shape;18149;p87"/>
            <p:cNvSpPr/>
            <p:nvPr/>
          </p:nvSpPr>
          <p:spPr>
            <a:xfrm>
              <a:off x="3381336" y="1686078"/>
              <a:ext cx="71934" cy="54239"/>
            </a:xfrm>
            <a:custGeom>
              <a:avLst/>
              <a:gdLst/>
              <a:ahLst/>
              <a:cxnLst/>
              <a:rect l="l" t="t" r="r" b="b"/>
              <a:pathLst>
                <a:path w="2744" h="2069" extrusionOk="0">
                  <a:moveTo>
                    <a:pt x="910" y="0"/>
                  </a:moveTo>
                  <a:lnTo>
                    <a:pt x="910" y="462"/>
                  </a:lnTo>
                  <a:cubicBezTo>
                    <a:pt x="910" y="549"/>
                    <a:pt x="867" y="621"/>
                    <a:pt x="795" y="664"/>
                  </a:cubicBezTo>
                  <a:lnTo>
                    <a:pt x="246" y="939"/>
                  </a:lnTo>
                  <a:cubicBezTo>
                    <a:pt x="88" y="1011"/>
                    <a:pt x="1" y="1169"/>
                    <a:pt x="1" y="1343"/>
                  </a:cubicBezTo>
                  <a:lnTo>
                    <a:pt x="1" y="1603"/>
                  </a:lnTo>
                  <a:cubicBezTo>
                    <a:pt x="405" y="1913"/>
                    <a:pt x="889" y="2068"/>
                    <a:pt x="1372" y="2068"/>
                  </a:cubicBezTo>
                  <a:cubicBezTo>
                    <a:pt x="1856" y="2068"/>
                    <a:pt x="2339" y="1913"/>
                    <a:pt x="2744" y="1603"/>
                  </a:cubicBezTo>
                  <a:lnTo>
                    <a:pt x="2744" y="1343"/>
                  </a:lnTo>
                  <a:cubicBezTo>
                    <a:pt x="2744" y="1169"/>
                    <a:pt x="2657" y="1011"/>
                    <a:pt x="2498" y="939"/>
                  </a:cubicBezTo>
                  <a:lnTo>
                    <a:pt x="1964" y="664"/>
                  </a:lnTo>
                  <a:cubicBezTo>
                    <a:pt x="1878" y="621"/>
                    <a:pt x="1834" y="549"/>
                    <a:pt x="1834" y="462"/>
                  </a:cubicBezTo>
                  <a:lnTo>
                    <a:pt x="1834" y="0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50" name="Google Shape;18150;p87"/>
            <p:cNvSpPr/>
            <p:nvPr/>
          </p:nvSpPr>
          <p:spPr>
            <a:xfrm>
              <a:off x="3381336" y="1704979"/>
              <a:ext cx="72327" cy="35338"/>
            </a:xfrm>
            <a:custGeom>
              <a:avLst/>
              <a:gdLst/>
              <a:ahLst/>
              <a:cxnLst/>
              <a:rect l="l" t="t" r="r" b="b"/>
              <a:pathLst>
                <a:path w="2759" h="1348" extrusionOk="0">
                  <a:moveTo>
                    <a:pt x="679" y="1"/>
                  </a:moveTo>
                  <a:lnTo>
                    <a:pt x="261" y="218"/>
                  </a:lnTo>
                  <a:cubicBezTo>
                    <a:pt x="102" y="290"/>
                    <a:pt x="1" y="448"/>
                    <a:pt x="1" y="622"/>
                  </a:cubicBezTo>
                  <a:lnTo>
                    <a:pt x="1" y="882"/>
                  </a:lnTo>
                  <a:cubicBezTo>
                    <a:pt x="405" y="1192"/>
                    <a:pt x="889" y="1347"/>
                    <a:pt x="1374" y="1347"/>
                  </a:cubicBezTo>
                  <a:cubicBezTo>
                    <a:pt x="1859" y="1347"/>
                    <a:pt x="2347" y="1192"/>
                    <a:pt x="2758" y="882"/>
                  </a:cubicBezTo>
                  <a:lnTo>
                    <a:pt x="2758" y="622"/>
                  </a:lnTo>
                  <a:cubicBezTo>
                    <a:pt x="2758" y="448"/>
                    <a:pt x="2657" y="290"/>
                    <a:pt x="2498" y="218"/>
                  </a:cubicBezTo>
                  <a:lnTo>
                    <a:pt x="2080" y="1"/>
                  </a:lnTo>
                  <a:cubicBezTo>
                    <a:pt x="1899" y="225"/>
                    <a:pt x="1639" y="337"/>
                    <a:pt x="1380" y="337"/>
                  </a:cubicBezTo>
                  <a:cubicBezTo>
                    <a:pt x="1120" y="337"/>
                    <a:pt x="860" y="225"/>
                    <a:pt x="679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51" name="Google Shape;18151;p87"/>
            <p:cNvSpPr/>
            <p:nvPr/>
          </p:nvSpPr>
          <p:spPr>
            <a:xfrm>
              <a:off x="3404432" y="1686078"/>
              <a:ext cx="26136" cy="18088"/>
            </a:xfrm>
            <a:custGeom>
              <a:avLst/>
              <a:gdLst/>
              <a:ahLst/>
              <a:cxnLst/>
              <a:rect l="l" t="t" r="r" b="b"/>
              <a:pathLst>
                <a:path w="997" h="690" extrusionOk="0">
                  <a:moveTo>
                    <a:pt x="44" y="0"/>
                  </a:moveTo>
                  <a:lnTo>
                    <a:pt x="44" y="462"/>
                  </a:lnTo>
                  <a:cubicBezTo>
                    <a:pt x="44" y="505"/>
                    <a:pt x="15" y="549"/>
                    <a:pt x="0" y="592"/>
                  </a:cubicBezTo>
                  <a:cubicBezTo>
                    <a:pt x="159" y="657"/>
                    <a:pt x="329" y="689"/>
                    <a:pt x="499" y="689"/>
                  </a:cubicBezTo>
                  <a:cubicBezTo>
                    <a:pt x="668" y="689"/>
                    <a:pt x="838" y="657"/>
                    <a:pt x="997" y="592"/>
                  </a:cubicBezTo>
                  <a:cubicBezTo>
                    <a:pt x="968" y="549"/>
                    <a:pt x="953" y="505"/>
                    <a:pt x="953" y="462"/>
                  </a:cubicBezTo>
                  <a:lnTo>
                    <a:pt x="953" y="0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52" name="Google Shape;18152;p87"/>
            <p:cNvSpPr/>
            <p:nvPr/>
          </p:nvSpPr>
          <p:spPr>
            <a:xfrm>
              <a:off x="3393448" y="1638000"/>
              <a:ext cx="48105" cy="54160"/>
            </a:xfrm>
            <a:custGeom>
              <a:avLst/>
              <a:gdLst/>
              <a:ahLst/>
              <a:cxnLst/>
              <a:rect l="l" t="t" r="r" b="b"/>
              <a:pathLst>
                <a:path w="1835" h="2066" extrusionOk="0">
                  <a:moveTo>
                    <a:pt x="679" y="1"/>
                  </a:moveTo>
                  <a:cubicBezTo>
                    <a:pt x="304" y="1"/>
                    <a:pt x="1" y="304"/>
                    <a:pt x="1" y="694"/>
                  </a:cubicBezTo>
                  <a:lnTo>
                    <a:pt x="1" y="1141"/>
                  </a:lnTo>
                  <a:cubicBezTo>
                    <a:pt x="1" y="1647"/>
                    <a:pt x="405" y="2065"/>
                    <a:pt x="910" y="2065"/>
                  </a:cubicBezTo>
                  <a:cubicBezTo>
                    <a:pt x="1430" y="2065"/>
                    <a:pt x="1834" y="1647"/>
                    <a:pt x="1834" y="1141"/>
                  </a:cubicBezTo>
                  <a:lnTo>
                    <a:pt x="1834" y="694"/>
                  </a:lnTo>
                  <a:cubicBezTo>
                    <a:pt x="1834" y="304"/>
                    <a:pt x="1531" y="1"/>
                    <a:pt x="1141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53" name="Google Shape;18153;p87"/>
            <p:cNvSpPr/>
            <p:nvPr/>
          </p:nvSpPr>
          <p:spPr>
            <a:xfrm>
              <a:off x="3393448" y="1638000"/>
              <a:ext cx="32952" cy="54055"/>
            </a:xfrm>
            <a:custGeom>
              <a:avLst/>
              <a:gdLst/>
              <a:ahLst/>
              <a:cxnLst/>
              <a:rect l="l" t="t" r="r" b="b"/>
              <a:pathLst>
                <a:path w="1257" h="2062" extrusionOk="0">
                  <a:moveTo>
                    <a:pt x="694" y="1"/>
                  </a:moveTo>
                  <a:cubicBezTo>
                    <a:pt x="304" y="1"/>
                    <a:pt x="1" y="304"/>
                    <a:pt x="1" y="694"/>
                  </a:cubicBezTo>
                  <a:lnTo>
                    <a:pt x="1" y="1141"/>
                  </a:lnTo>
                  <a:cubicBezTo>
                    <a:pt x="1" y="1668"/>
                    <a:pt x="437" y="2061"/>
                    <a:pt x="917" y="2061"/>
                  </a:cubicBezTo>
                  <a:cubicBezTo>
                    <a:pt x="1029" y="2061"/>
                    <a:pt x="1144" y="2040"/>
                    <a:pt x="1257" y="1993"/>
                  </a:cubicBezTo>
                  <a:cubicBezTo>
                    <a:pt x="910" y="1849"/>
                    <a:pt x="694" y="1517"/>
                    <a:pt x="694" y="1156"/>
                  </a:cubicBezTo>
                  <a:lnTo>
                    <a:pt x="694" y="694"/>
                  </a:lnTo>
                  <a:cubicBezTo>
                    <a:pt x="679" y="347"/>
                    <a:pt x="925" y="59"/>
                    <a:pt x="1257" y="15"/>
                  </a:cubicBezTo>
                  <a:cubicBezTo>
                    <a:pt x="1228" y="1"/>
                    <a:pt x="1185" y="1"/>
                    <a:pt x="1141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54" name="Google Shape;18154;p87"/>
            <p:cNvSpPr/>
            <p:nvPr/>
          </p:nvSpPr>
          <p:spPr>
            <a:xfrm>
              <a:off x="3393448" y="1638000"/>
              <a:ext cx="48105" cy="24249"/>
            </a:xfrm>
            <a:custGeom>
              <a:avLst/>
              <a:gdLst/>
              <a:ahLst/>
              <a:cxnLst/>
              <a:rect l="l" t="t" r="r" b="b"/>
              <a:pathLst>
                <a:path w="1835" h="925" extrusionOk="0">
                  <a:moveTo>
                    <a:pt x="694" y="1"/>
                  </a:moveTo>
                  <a:cubicBezTo>
                    <a:pt x="304" y="1"/>
                    <a:pt x="1" y="304"/>
                    <a:pt x="1" y="694"/>
                  </a:cubicBezTo>
                  <a:cubicBezTo>
                    <a:pt x="593" y="853"/>
                    <a:pt x="1213" y="925"/>
                    <a:pt x="1834" y="925"/>
                  </a:cubicBezTo>
                  <a:lnTo>
                    <a:pt x="1834" y="694"/>
                  </a:lnTo>
                  <a:cubicBezTo>
                    <a:pt x="1834" y="304"/>
                    <a:pt x="1531" y="1"/>
                    <a:pt x="1141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55" name="Google Shape;18155;p87"/>
            <p:cNvSpPr/>
            <p:nvPr/>
          </p:nvSpPr>
          <p:spPr>
            <a:xfrm>
              <a:off x="3393448" y="1638000"/>
              <a:ext cx="32952" cy="21994"/>
            </a:xfrm>
            <a:custGeom>
              <a:avLst/>
              <a:gdLst/>
              <a:ahLst/>
              <a:cxnLst/>
              <a:rect l="l" t="t" r="r" b="b"/>
              <a:pathLst>
                <a:path w="1257" h="839" extrusionOk="0">
                  <a:moveTo>
                    <a:pt x="694" y="1"/>
                  </a:moveTo>
                  <a:cubicBezTo>
                    <a:pt x="304" y="1"/>
                    <a:pt x="1" y="304"/>
                    <a:pt x="1" y="694"/>
                  </a:cubicBezTo>
                  <a:cubicBezTo>
                    <a:pt x="217" y="752"/>
                    <a:pt x="448" y="809"/>
                    <a:pt x="694" y="838"/>
                  </a:cubicBezTo>
                  <a:lnTo>
                    <a:pt x="694" y="694"/>
                  </a:lnTo>
                  <a:cubicBezTo>
                    <a:pt x="679" y="347"/>
                    <a:pt x="925" y="59"/>
                    <a:pt x="1257" y="15"/>
                  </a:cubicBezTo>
                  <a:cubicBezTo>
                    <a:pt x="1228" y="1"/>
                    <a:pt x="1185" y="1"/>
                    <a:pt x="1141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56" name="Google Shape;18156;p87"/>
            <p:cNvSpPr/>
            <p:nvPr/>
          </p:nvSpPr>
          <p:spPr>
            <a:xfrm>
              <a:off x="3435470" y="1715596"/>
              <a:ext cx="18193" cy="21575"/>
            </a:xfrm>
            <a:custGeom>
              <a:avLst/>
              <a:gdLst/>
              <a:ahLst/>
              <a:cxnLst/>
              <a:rect l="l" t="t" r="r" b="b"/>
              <a:pathLst>
                <a:path w="694" h="823" extrusionOk="0">
                  <a:moveTo>
                    <a:pt x="635" y="0"/>
                  </a:moveTo>
                  <a:lnTo>
                    <a:pt x="188" y="347"/>
                  </a:lnTo>
                  <a:cubicBezTo>
                    <a:pt x="72" y="433"/>
                    <a:pt x="0" y="563"/>
                    <a:pt x="0" y="707"/>
                  </a:cubicBezTo>
                  <a:lnTo>
                    <a:pt x="0" y="823"/>
                  </a:lnTo>
                  <a:cubicBezTo>
                    <a:pt x="246" y="751"/>
                    <a:pt x="491" y="621"/>
                    <a:pt x="693" y="462"/>
                  </a:cubicBezTo>
                  <a:lnTo>
                    <a:pt x="693" y="217"/>
                  </a:lnTo>
                  <a:cubicBezTo>
                    <a:pt x="693" y="145"/>
                    <a:pt x="664" y="72"/>
                    <a:pt x="635" y="0"/>
                  </a:cubicBezTo>
                  <a:close/>
                </a:path>
              </a:pathLst>
            </a:custGeom>
            <a:solidFill>
              <a:srgbClr val="51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57" name="Google Shape;18157;p87"/>
            <p:cNvSpPr/>
            <p:nvPr/>
          </p:nvSpPr>
          <p:spPr>
            <a:xfrm>
              <a:off x="3381336" y="1715596"/>
              <a:ext cx="18193" cy="21968"/>
            </a:xfrm>
            <a:custGeom>
              <a:avLst/>
              <a:gdLst/>
              <a:ahLst/>
              <a:cxnLst/>
              <a:rect l="l" t="t" r="r" b="b"/>
              <a:pathLst>
                <a:path w="694" h="838" extrusionOk="0">
                  <a:moveTo>
                    <a:pt x="59" y="0"/>
                  </a:moveTo>
                  <a:cubicBezTo>
                    <a:pt x="30" y="72"/>
                    <a:pt x="1" y="145"/>
                    <a:pt x="1" y="217"/>
                  </a:cubicBezTo>
                  <a:lnTo>
                    <a:pt x="1" y="477"/>
                  </a:lnTo>
                  <a:cubicBezTo>
                    <a:pt x="203" y="635"/>
                    <a:pt x="448" y="751"/>
                    <a:pt x="694" y="837"/>
                  </a:cubicBezTo>
                  <a:lnTo>
                    <a:pt x="694" y="707"/>
                  </a:lnTo>
                  <a:cubicBezTo>
                    <a:pt x="694" y="563"/>
                    <a:pt x="622" y="433"/>
                    <a:pt x="506" y="347"/>
                  </a:cubicBezTo>
                  <a:lnTo>
                    <a:pt x="59" y="0"/>
                  </a:lnTo>
                  <a:close/>
                </a:path>
              </a:pathLst>
            </a:custGeom>
            <a:solidFill>
              <a:srgbClr val="51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158" name="Google Shape;18158;p87"/>
          <p:cNvGrpSpPr/>
          <p:nvPr/>
        </p:nvGrpSpPr>
        <p:grpSpPr>
          <a:xfrm>
            <a:off x="3735553" y="1530151"/>
            <a:ext cx="366722" cy="317962"/>
            <a:chOff x="3735553" y="1530151"/>
            <a:chExt cx="366722" cy="317962"/>
          </a:xfrm>
        </p:grpSpPr>
        <p:sp>
          <p:nvSpPr>
            <p:cNvPr id="18159" name="Google Shape;18159;p87"/>
            <p:cNvSpPr/>
            <p:nvPr/>
          </p:nvSpPr>
          <p:spPr>
            <a:xfrm>
              <a:off x="3770760" y="1565725"/>
              <a:ext cx="331515" cy="282388"/>
            </a:xfrm>
            <a:custGeom>
              <a:avLst/>
              <a:gdLst/>
              <a:ahLst/>
              <a:cxnLst/>
              <a:rect l="l" t="t" r="r" b="b"/>
              <a:pathLst>
                <a:path w="12646" h="10772" extrusionOk="0">
                  <a:moveTo>
                    <a:pt x="909" y="1"/>
                  </a:moveTo>
                  <a:cubicBezTo>
                    <a:pt x="404" y="1"/>
                    <a:pt x="0" y="405"/>
                    <a:pt x="0" y="910"/>
                  </a:cubicBezTo>
                  <a:lnTo>
                    <a:pt x="0" y="7218"/>
                  </a:lnTo>
                  <a:cubicBezTo>
                    <a:pt x="0" y="7724"/>
                    <a:pt x="404" y="8128"/>
                    <a:pt x="909" y="8128"/>
                  </a:cubicBezTo>
                  <a:lnTo>
                    <a:pt x="4518" y="8128"/>
                  </a:lnTo>
                  <a:lnTo>
                    <a:pt x="8329" y="10726"/>
                  </a:lnTo>
                  <a:cubicBezTo>
                    <a:pt x="8371" y="10757"/>
                    <a:pt x="8416" y="10771"/>
                    <a:pt x="8459" y="10771"/>
                  </a:cubicBezTo>
                  <a:cubicBezTo>
                    <a:pt x="8597" y="10771"/>
                    <a:pt x="8720" y="10634"/>
                    <a:pt x="8676" y="10481"/>
                  </a:cubicBezTo>
                  <a:lnTo>
                    <a:pt x="8127" y="8113"/>
                  </a:lnTo>
                  <a:lnTo>
                    <a:pt x="11736" y="8113"/>
                  </a:lnTo>
                  <a:cubicBezTo>
                    <a:pt x="12241" y="8113"/>
                    <a:pt x="12645" y="7709"/>
                    <a:pt x="12645" y="7218"/>
                  </a:cubicBezTo>
                  <a:lnTo>
                    <a:pt x="12645" y="896"/>
                  </a:lnTo>
                  <a:cubicBezTo>
                    <a:pt x="12645" y="405"/>
                    <a:pt x="12227" y="1"/>
                    <a:pt x="11736" y="1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60" name="Google Shape;18160;p87"/>
            <p:cNvSpPr/>
            <p:nvPr/>
          </p:nvSpPr>
          <p:spPr>
            <a:xfrm>
              <a:off x="3770760" y="1565725"/>
              <a:ext cx="307685" cy="189246"/>
            </a:xfrm>
            <a:custGeom>
              <a:avLst/>
              <a:gdLst/>
              <a:ahLst/>
              <a:cxnLst/>
              <a:rect l="l" t="t" r="r" b="b"/>
              <a:pathLst>
                <a:path w="11737" h="7219" extrusionOk="0">
                  <a:moveTo>
                    <a:pt x="909" y="1"/>
                  </a:moveTo>
                  <a:cubicBezTo>
                    <a:pt x="404" y="1"/>
                    <a:pt x="0" y="405"/>
                    <a:pt x="0" y="910"/>
                  </a:cubicBezTo>
                  <a:lnTo>
                    <a:pt x="0" y="7218"/>
                  </a:lnTo>
                  <a:lnTo>
                    <a:pt x="10379" y="7218"/>
                  </a:lnTo>
                  <a:cubicBezTo>
                    <a:pt x="11130" y="7218"/>
                    <a:pt x="11736" y="6612"/>
                    <a:pt x="11736" y="5862"/>
                  </a:cubicBezTo>
                  <a:lnTo>
                    <a:pt x="11736" y="1"/>
                  </a:ln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61" name="Google Shape;18161;p87"/>
            <p:cNvSpPr/>
            <p:nvPr/>
          </p:nvSpPr>
          <p:spPr>
            <a:xfrm>
              <a:off x="3735553" y="1530151"/>
              <a:ext cx="330781" cy="282073"/>
            </a:xfrm>
            <a:custGeom>
              <a:avLst/>
              <a:gdLst/>
              <a:ahLst/>
              <a:cxnLst/>
              <a:rect l="l" t="t" r="r" b="b"/>
              <a:pathLst>
                <a:path w="12618" h="10760" extrusionOk="0">
                  <a:moveTo>
                    <a:pt x="896" y="1"/>
                  </a:moveTo>
                  <a:cubicBezTo>
                    <a:pt x="405" y="1"/>
                    <a:pt x="1" y="405"/>
                    <a:pt x="1" y="910"/>
                  </a:cubicBezTo>
                  <a:lnTo>
                    <a:pt x="1" y="7219"/>
                  </a:lnTo>
                  <a:cubicBezTo>
                    <a:pt x="1" y="7724"/>
                    <a:pt x="405" y="8128"/>
                    <a:pt x="896" y="8128"/>
                  </a:cubicBezTo>
                  <a:lnTo>
                    <a:pt x="4504" y="8128"/>
                  </a:lnTo>
                  <a:lnTo>
                    <a:pt x="3970" y="10495"/>
                  </a:lnTo>
                  <a:cubicBezTo>
                    <a:pt x="3937" y="10640"/>
                    <a:pt x="4050" y="10760"/>
                    <a:pt x="4183" y="10760"/>
                  </a:cubicBezTo>
                  <a:cubicBezTo>
                    <a:pt x="4222" y="10760"/>
                    <a:pt x="4263" y="10749"/>
                    <a:pt x="4302" y="10726"/>
                  </a:cubicBezTo>
                  <a:lnTo>
                    <a:pt x="8113" y="8128"/>
                  </a:lnTo>
                  <a:lnTo>
                    <a:pt x="11722" y="8128"/>
                  </a:lnTo>
                  <a:cubicBezTo>
                    <a:pt x="12213" y="8128"/>
                    <a:pt x="12617" y="7724"/>
                    <a:pt x="12617" y="7219"/>
                  </a:cubicBezTo>
                  <a:lnTo>
                    <a:pt x="12617" y="910"/>
                  </a:lnTo>
                  <a:cubicBezTo>
                    <a:pt x="12617" y="405"/>
                    <a:pt x="12213" y="15"/>
                    <a:pt x="11722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62" name="Google Shape;18162;p87"/>
            <p:cNvSpPr/>
            <p:nvPr/>
          </p:nvSpPr>
          <p:spPr>
            <a:xfrm>
              <a:off x="3779070" y="1629296"/>
              <a:ext cx="250170" cy="14785"/>
            </a:xfrm>
            <a:custGeom>
              <a:avLst/>
              <a:gdLst/>
              <a:ahLst/>
              <a:cxnLst/>
              <a:rect l="l" t="t" r="r" b="b"/>
              <a:pathLst>
                <a:path w="9543" h="564" extrusionOk="0">
                  <a:moveTo>
                    <a:pt x="376" y="1"/>
                  </a:moveTo>
                  <a:cubicBezTo>
                    <a:pt x="1" y="1"/>
                    <a:pt x="1" y="564"/>
                    <a:pt x="376" y="564"/>
                  </a:cubicBezTo>
                  <a:lnTo>
                    <a:pt x="9167" y="564"/>
                  </a:lnTo>
                  <a:cubicBezTo>
                    <a:pt x="9542" y="564"/>
                    <a:pt x="9542" y="1"/>
                    <a:pt x="9167" y="1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63" name="Google Shape;18163;p87"/>
            <p:cNvSpPr/>
            <p:nvPr/>
          </p:nvSpPr>
          <p:spPr>
            <a:xfrm>
              <a:off x="3779070" y="1599778"/>
              <a:ext cx="167304" cy="14785"/>
            </a:xfrm>
            <a:custGeom>
              <a:avLst/>
              <a:gdLst/>
              <a:ahLst/>
              <a:cxnLst/>
              <a:rect l="l" t="t" r="r" b="b"/>
              <a:pathLst>
                <a:path w="6382" h="564" extrusionOk="0">
                  <a:moveTo>
                    <a:pt x="376" y="1"/>
                  </a:moveTo>
                  <a:cubicBezTo>
                    <a:pt x="1" y="1"/>
                    <a:pt x="1" y="564"/>
                    <a:pt x="376" y="564"/>
                  </a:cubicBezTo>
                  <a:lnTo>
                    <a:pt x="6006" y="564"/>
                  </a:lnTo>
                  <a:cubicBezTo>
                    <a:pt x="6381" y="564"/>
                    <a:pt x="6381" y="1"/>
                    <a:pt x="6006" y="1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64" name="Google Shape;18164;p87"/>
            <p:cNvSpPr/>
            <p:nvPr/>
          </p:nvSpPr>
          <p:spPr>
            <a:xfrm>
              <a:off x="3950490" y="1599778"/>
              <a:ext cx="78750" cy="14785"/>
            </a:xfrm>
            <a:custGeom>
              <a:avLst/>
              <a:gdLst/>
              <a:ahLst/>
              <a:cxnLst/>
              <a:rect l="l" t="t" r="r" b="b"/>
              <a:pathLst>
                <a:path w="3004" h="564" extrusionOk="0">
                  <a:moveTo>
                    <a:pt x="376" y="1"/>
                  </a:moveTo>
                  <a:cubicBezTo>
                    <a:pt x="1" y="1"/>
                    <a:pt x="1" y="564"/>
                    <a:pt x="376" y="564"/>
                  </a:cubicBezTo>
                  <a:lnTo>
                    <a:pt x="2628" y="564"/>
                  </a:lnTo>
                  <a:cubicBezTo>
                    <a:pt x="3003" y="564"/>
                    <a:pt x="3003" y="1"/>
                    <a:pt x="2628" y="1"/>
                  </a:cubicBez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65" name="Google Shape;18165;p87"/>
            <p:cNvSpPr/>
            <p:nvPr/>
          </p:nvSpPr>
          <p:spPr>
            <a:xfrm>
              <a:off x="3779070" y="1658814"/>
              <a:ext cx="96524" cy="14785"/>
            </a:xfrm>
            <a:custGeom>
              <a:avLst/>
              <a:gdLst/>
              <a:ahLst/>
              <a:cxnLst/>
              <a:rect l="l" t="t" r="r" b="b"/>
              <a:pathLst>
                <a:path w="3682" h="564" extrusionOk="0">
                  <a:moveTo>
                    <a:pt x="376" y="1"/>
                  </a:moveTo>
                  <a:cubicBezTo>
                    <a:pt x="1" y="1"/>
                    <a:pt x="1" y="564"/>
                    <a:pt x="376" y="564"/>
                  </a:cubicBezTo>
                  <a:lnTo>
                    <a:pt x="3306" y="564"/>
                  </a:lnTo>
                  <a:cubicBezTo>
                    <a:pt x="3682" y="564"/>
                    <a:pt x="3682" y="1"/>
                    <a:pt x="3306" y="1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66" name="Google Shape;18166;p87"/>
            <p:cNvSpPr/>
            <p:nvPr/>
          </p:nvSpPr>
          <p:spPr>
            <a:xfrm>
              <a:off x="3891087" y="1658814"/>
              <a:ext cx="138153" cy="14785"/>
            </a:xfrm>
            <a:custGeom>
              <a:avLst/>
              <a:gdLst/>
              <a:ahLst/>
              <a:cxnLst/>
              <a:rect l="l" t="t" r="r" b="b"/>
              <a:pathLst>
                <a:path w="5270" h="564" extrusionOk="0">
                  <a:moveTo>
                    <a:pt x="376" y="1"/>
                  </a:moveTo>
                  <a:cubicBezTo>
                    <a:pt x="0" y="1"/>
                    <a:pt x="0" y="564"/>
                    <a:pt x="376" y="564"/>
                  </a:cubicBezTo>
                  <a:lnTo>
                    <a:pt x="4894" y="564"/>
                  </a:lnTo>
                  <a:cubicBezTo>
                    <a:pt x="5269" y="564"/>
                    <a:pt x="5269" y="1"/>
                    <a:pt x="4894" y="1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67" name="Google Shape;18167;p87"/>
            <p:cNvSpPr/>
            <p:nvPr/>
          </p:nvSpPr>
          <p:spPr>
            <a:xfrm>
              <a:off x="3779070" y="1570260"/>
              <a:ext cx="49232" cy="14785"/>
            </a:xfrm>
            <a:custGeom>
              <a:avLst/>
              <a:gdLst/>
              <a:ahLst/>
              <a:cxnLst/>
              <a:rect l="l" t="t" r="r" b="b"/>
              <a:pathLst>
                <a:path w="1878" h="564" extrusionOk="0">
                  <a:moveTo>
                    <a:pt x="376" y="1"/>
                  </a:moveTo>
                  <a:cubicBezTo>
                    <a:pt x="1" y="1"/>
                    <a:pt x="1" y="564"/>
                    <a:pt x="376" y="564"/>
                  </a:cubicBezTo>
                  <a:lnTo>
                    <a:pt x="1502" y="564"/>
                  </a:lnTo>
                  <a:cubicBezTo>
                    <a:pt x="1877" y="564"/>
                    <a:pt x="1877" y="1"/>
                    <a:pt x="1502" y="1"/>
                  </a:cubicBez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68" name="Google Shape;18168;p87"/>
            <p:cNvSpPr/>
            <p:nvPr/>
          </p:nvSpPr>
          <p:spPr>
            <a:xfrm>
              <a:off x="3832051" y="1570260"/>
              <a:ext cx="197189" cy="14785"/>
            </a:xfrm>
            <a:custGeom>
              <a:avLst/>
              <a:gdLst/>
              <a:ahLst/>
              <a:cxnLst/>
              <a:rect l="l" t="t" r="r" b="b"/>
              <a:pathLst>
                <a:path w="7522" h="564" extrusionOk="0">
                  <a:moveTo>
                    <a:pt x="376" y="1"/>
                  </a:moveTo>
                  <a:cubicBezTo>
                    <a:pt x="1" y="1"/>
                    <a:pt x="1" y="564"/>
                    <a:pt x="376" y="564"/>
                  </a:cubicBezTo>
                  <a:lnTo>
                    <a:pt x="7146" y="564"/>
                  </a:lnTo>
                  <a:cubicBezTo>
                    <a:pt x="7521" y="564"/>
                    <a:pt x="7521" y="1"/>
                    <a:pt x="7146" y="1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69" name="Google Shape;18169;p87"/>
            <p:cNvSpPr/>
            <p:nvPr/>
          </p:nvSpPr>
          <p:spPr>
            <a:xfrm>
              <a:off x="3779070" y="1688699"/>
              <a:ext cx="190740" cy="14811"/>
            </a:xfrm>
            <a:custGeom>
              <a:avLst/>
              <a:gdLst/>
              <a:ahLst/>
              <a:cxnLst/>
              <a:rect l="l" t="t" r="r" b="b"/>
              <a:pathLst>
                <a:path w="7276" h="565" extrusionOk="0">
                  <a:moveTo>
                    <a:pt x="6929" y="1"/>
                  </a:moveTo>
                  <a:cubicBezTo>
                    <a:pt x="6924" y="1"/>
                    <a:pt x="6920" y="1"/>
                    <a:pt x="6915" y="1"/>
                  </a:cubicBezTo>
                  <a:lnTo>
                    <a:pt x="376" y="1"/>
                  </a:lnTo>
                  <a:cubicBezTo>
                    <a:pt x="1" y="1"/>
                    <a:pt x="1" y="564"/>
                    <a:pt x="376" y="564"/>
                  </a:cubicBezTo>
                  <a:lnTo>
                    <a:pt x="6915" y="564"/>
                  </a:lnTo>
                  <a:cubicBezTo>
                    <a:pt x="7271" y="550"/>
                    <a:pt x="7276" y="1"/>
                    <a:pt x="6929" y="1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70" name="Google Shape;18170;p87"/>
            <p:cNvSpPr/>
            <p:nvPr/>
          </p:nvSpPr>
          <p:spPr>
            <a:xfrm>
              <a:off x="3973953" y="1688699"/>
              <a:ext cx="55287" cy="14811"/>
            </a:xfrm>
            <a:custGeom>
              <a:avLst/>
              <a:gdLst/>
              <a:ahLst/>
              <a:cxnLst/>
              <a:rect l="l" t="t" r="r" b="b"/>
              <a:pathLst>
                <a:path w="2109" h="565" extrusionOk="0">
                  <a:moveTo>
                    <a:pt x="1747" y="1"/>
                  </a:moveTo>
                  <a:cubicBezTo>
                    <a:pt x="1743" y="1"/>
                    <a:pt x="1738" y="1"/>
                    <a:pt x="1733" y="1"/>
                  </a:cubicBezTo>
                  <a:lnTo>
                    <a:pt x="376" y="1"/>
                  </a:lnTo>
                  <a:cubicBezTo>
                    <a:pt x="1" y="1"/>
                    <a:pt x="1" y="564"/>
                    <a:pt x="376" y="564"/>
                  </a:cubicBezTo>
                  <a:lnTo>
                    <a:pt x="1733" y="564"/>
                  </a:lnTo>
                  <a:cubicBezTo>
                    <a:pt x="2104" y="550"/>
                    <a:pt x="2108" y="1"/>
                    <a:pt x="1747" y="1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171" name="Google Shape;18171;p87"/>
          <p:cNvGrpSpPr/>
          <p:nvPr/>
        </p:nvGrpSpPr>
        <p:grpSpPr>
          <a:xfrm>
            <a:off x="866322" y="2469775"/>
            <a:ext cx="379226" cy="322733"/>
            <a:chOff x="866322" y="2469775"/>
            <a:chExt cx="379226" cy="322733"/>
          </a:xfrm>
        </p:grpSpPr>
        <p:sp>
          <p:nvSpPr>
            <p:cNvPr id="18172" name="Google Shape;18172;p87"/>
            <p:cNvSpPr/>
            <p:nvPr/>
          </p:nvSpPr>
          <p:spPr>
            <a:xfrm>
              <a:off x="1050246" y="2469775"/>
              <a:ext cx="175981" cy="171787"/>
            </a:xfrm>
            <a:custGeom>
              <a:avLst/>
              <a:gdLst/>
              <a:ahLst/>
              <a:cxnLst/>
              <a:rect l="l" t="t" r="r" b="b"/>
              <a:pathLst>
                <a:path w="6713" h="6553" extrusionOk="0">
                  <a:moveTo>
                    <a:pt x="664" y="1"/>
                  </a:moveTo>
                  <a:cubicBezTo>
                    <a:pt x="289" y="1"/>
                    <a:pt x="0" y="290"/>
                    <a:pt x="0" y="665"/>
                  </a:cubicBezTo>
                  <a:lnTo>
                    <a:pt x="0" y="4245"/>
                  </a:lnTo>
                  <a:cubicBezTo>
                    <a:pt x="0" y="4620"/>
                    <a:pt x="289" y="4923"/>
                    <a:pt x="664" y="4923"/>
                  </a:cubicBezTo>
                  <a:lnTo>
                    <a:pt x="1343" y="4923"/>
                  </a:lnTo>
                  <a:lnTo>
                    <a:pt x="968" y="6410"/>
                  </a:lnTo>
                  <a:cubicBezTo>
                    <a:pt x="935" y="6485"/>
                    <a:pt x="999" y="6552"/>
                    <a:pt x="1069" y="6552"/>
                  </a:cubicBezTo>
                  <a:cubicBezTo>
                    <a:pt x="1093" y="6552"/>
                    <a:pt x="1119" y="6544"/>
                    <a:pt x="1141" y="6526"/>
                  </a:cubicBezTo>
                  <a:lnTo>
                    <a:pt x="3349" y="4923"/>
                  </a:lnTo>
                  <a:lnTo>
                    <a:pt x="6034" y="4923"/>
                  </a:lnTo>
                  <a:cubicBezTo>
                    <a:pt x="6410" y="4923"/>
                    <a:pt x="6713" y="4620"/>
                    <a:pt x="6713" y="4245"/>
                  </a:cubicBezTo>
                  <a:lnTo>
                    <a:pt x="6713" y="665"/>
                  </a:lnTo>
                  <a:cubicBezTo>
                    <a:pt x="6713" y="290"/>
                    <a:pt x="6410" y="1"/>
                    <a:pt x="6034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73" name="Google Shape;18173;p87"/>
            <p:cNvSpPr/>
            <p:nvPr/>
          </p:nvSpPr>
          <p:spPr>
            <a:xfrm>
              <a:off x="1077484" y="2498926"/>
              <a:ext cx="33345" cy="11744"/>
            </a:xfrm>
            <a:custGeom>
              <a:avLst/>
              <a:gdLst/>
              <a:ahLst/>
              <a:cxnLst/>
              <a:rect l="l" t="t" r="r" b="b"/>
              <a:pathLst>
                <a:path w="1272" h="448" extrusionOk="0">
                  <a:moveTo>
                    <a:pt x="304" y="0"/>
                  </a:moveTo>
                  <a:cubicBezTo>
                    <a:pt x="1" y="0"/>
                    <a:pt x="1" y="448"/>
                    <a:pt x="304" y="448"/>
                  </a:cubicBezTo>
                  <a:lnTo>
                    <a:pt x="968" y="448"/>
                  </a:lnTo>
                  <a:cubicBezTo>
                    <a:pt x="1271" y="448"/>
                    <a:pt x="1271" y="0"/>
                    <a:pt x="968" y="0"/>
                  </a:cubicBez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74" name="Google Shape;18174;p87"/>
            <p:cNvSpPr/>
            <p:nvPr/>
          </p:nvSpPr>
          <p:spPr>
            <a:xfrm>
              <a:off x="1118353" y="2498926"/>
              <a:ext cx="80270" cy="11744"/>
            </a:xfrm>
            <a:custGeom>
              <a:avLst/>
              <a:gdLst/>
              <a:ahLst/>
              <a:cxnLst/>
              <a:rect l="l" t="t" r="r" b="b"/>
              <a:pathLst>
                <a:path w="3062" h="448" extrusionOk="0">
                  <a:moveTo>
                    <a:pt x="304" y="0"/>
                  </a:moveTo>
                  <a:cubicBezTo>
                    <a:pt x="1" y="0"/>
                    <a:pt x="1" y="448"/>
                    <a:pt x="304" y="448"/>
                  </a:cubicBezTo>
                  <a:lnTo>
                    <a:pt x="2772" y="448"/>
                  </a:lnTo>
                  <a:cubicBezTo>
                    <a:pt x="3061" y="448"/>
                    <a:pt x="3061" y="0"/>
                    <a:pt x="2772" y="0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75" name="Google Shape;18175;p87"/>
            <p:cNvSpPr/>
            <p:nvPr/>
          </p:nvSpPr>
          <p:spPr>
            <a:xfrm>
              <a:off x="1077484" y="2528418"/>
              <a:ext cx="121140" cy="11771"/>
            </a:xfrm>
            <a:custGeom>
              <a:avLst/>
              <a:gdLst/>
              <a:ahLst/>
              <a:cxnLst/>
              <a:rect l="l" t="t" r="r" b="b"/>
              <a:pathLst>
                <a:path w="4621" h="449" extrusionOk="0">
                  <a:moveTo>
                    <a:pt x="4345" y="1"/>
                  </a:moveTo>
                  <a:cubicBezTo>
                    <a:pt x="4341" y="1"/>
                    <a:pt x="4336" y="1"/>
                    <a:pt x="4331" y="1"/>
                  </a:cubicBezTo>
                  <a:lnTo>
                    <a:pt x="304" y="1"/>
                  </a:lnTo>
                  <a:cubicBezTo>
                    <a:pt x="1" y="1"/>
                    <a:pt x="1" y="449"/>
                    <a:pt x="304" y="449"/>
                  </a:cubicBezTo>
                  <a:lnTo>
                    <a:pt x="4331" y="449"/>
                  </a:lnTo>
                  <a:cubicBezTo>
                    <a:pt x="4616" y="435"/>
                    <a:pt x="4620" y="1"/>
                    <a:pt x="4345" y="1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76" name="Google Shape;18176;p87"/>
            <p:cNvSpPr/>
            <p:nvPr/>
          </p:nvSpPr>
          <p:spPr>
            <a:xfrm>
              <a:off x="1077484" y="2557569"/>
              <a:ext cx="80270" cy="11771"/>
            </a:xfrm>
            <a:custGeom>
              <a:avLst/>
              <a:gdLst/>
              <a:ahLst/>
              <a:cxnLst/>
              <a:rect l="l" t="t" r="r" b="b"/>
              <a:pathLst>
                <a:path w="3062" h="449" extrusionOk="0">
                  <a:moveTo>
                    <a:pt x="304" y="1"/>
                  </a:moveTo>
                  <a:cubicBezTo>
                    <a:pt x="1" y="1"/>
                    <a:pt x="1" y="448"/>
                    <a:pt x="304" y="448"/>
                  </a:cubicBezTo>
                  <a:lnTo>
                    <a:pt x="2758" y="448"/>
                  </a:lnTo>
                  <a:cubicBezTo>
                    <a:pt x="3061" y="448"/>
                    <a:pt x="3061" y="1"/>
                    <a:pt x="2758" y="1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77" name="Google Shape;18177;p87"/>
            <p:cNvSpPr/>
            <p:nvPr/>
          </p:nvSpPr>
          <p:spPr>
            <a:xfrm>
              <a:off x="1165278" y="2557569"/>
              <a:ext cx="33345" cy="11771"/>
            </a:xfrm>
            <a:custGeom>
              <a:avLst/>
              <a:gdLst/>
              <a:ahLst/>
              <a:cxnLst/>
              <a:rect l="l" t="t" r="r" b="b"/>
              <a:pathLst>
                <a:path w="1272" h="449" extrusionOk="0">
                  <a:moveTo>
                    <a:pt x="304" y="1"/>
                  </a:moveTo>
                  <a:cubicBezTo>
                    <a:pt x="1" y="1"/>
                    <a:pt x="1" y="448"/>
                    <a:pt x="304" y="448"/>
                  </a:cubicBezTo>
                  <a:lnTo>
                    <a:pt x="982" y="448"/>
                  </a:lnTo>
                  <a:cubicBezTo>
                    <a:pt x="1271" y="448"/>
                    <a:pt x="1271" y="1"/>
                    <a:pt x="982" y="1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78" name="Google Shape;18178;p87"/>
            <p:cNvSpPr/>
            <p:nvPr/>
          </p:nvSpPr>
          <p:spPr>
            <a:xfrm>
              <a:off x="886009" y="2733551"/>
              <a:ext cx="340218" cy="17433"/>
            </a:xfrm>
            <a:custGeom>
              <a:avLst/>
              <a:gdLst/>
              <a:ahLst/>
              <a:cxnLst/>
              <a:rect l="l" t="t" r="r" b="b"/>
              <a:pathLst>
                <a:path w="12978" h="665" extrusionOk="0">
                  <a:moveTo>
                    <a:pt x="0" y="0"/>
                  </a:moveTo>
                  <a:lnTo>
                    <a:pt x="0" y="664"/>
                  </a:lnTo>
                  <a:lnTo>
                    <a:pt x="12978" y="664"/>
                  </a:lnTo>
                  <a:lnTo>
                    <a:pt x="12978" y="0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79" name="Google Shape;18179;p87"/>
            <p:cNvSpPr/>
            <p:nvPr/>
          </p:nvSpPr>
          <p:spPr>
            <a:xfrm>
              <a:off x="879954" y="2733551"/>
              <a:ext cx="12138" cy="58958"/>
            </a:xfrm>
            <a:custGeom>
              <a:avLst/>
              <a:gdLst/>
              <a:ahLst/>
              <a:cxnLst/>
              <a:rect l="l" t="t" r="r" b="b"/>
              <a:pathLst>
                <a:path w="463" h="2249" extrusionOk="0">
                  <a:moveTo>
                    <a:pt x="0" y="0"/>
                  </a:moveTo>
                  <a:lnTo>
                    <a:pt x="0" y="2021"/>
                  </a:lnTo>
                  <a:cubicBezTo>
                    <a:pt x="0" y="2173"/>
                    <a:pt x="116" y="2249"/>
                    <a:pt x="231" y="2249"/>
                  </a:cubicBezTo>
                  <a:cubicBezTo>
                    <a:pt x="347" y="2249"/>
                    <a:pt x="462" y="2173"/>
                    <a:pt x="462" y="2021"/>
                  </a:cubicBezTo>
                  <a:lnTo>
                    <a:pt x="462" y="0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80" name="Google Shape;18180;p87"/>
            <p:cNvSpPr/>
            <p:nvPr/>
          </p:nvSpPr>
          <p:spPr>
            <a:xfrm>
              <a:off x="1220146" y="2733551"/>
              <a:ext cx="11771" cy="58958"/>
            </a:xfrm>
            <a:custGeom>
              <a:avLst/>
              <a:gdLst/>
              <a:ahLst/>
              <a:cxnLst/>
              <a:rect l="l" t="t" r="r" b="b"/>
              <a:pathLst>
                <a:path w="449" h="2249" extrusionOk="0">
                  <a:moveTo>
                    <a:pt x="1" y="0"/>
                  </a:moveTo>
                  <a:lnTo>
                    <a:pt x="1" y="2021"/>
                  </a:lnTo>
                  <a:cubicBezTo>
                    <a:pt x="1" y="2173"/>
                    <a:pt x="113" y="2249"/>
                    <a:pt x="225" y="2249"/>
                  </a:cubicBezTo>
                  <a:cubicBezTo>
                    <a:pt x="337" y="2249"/>
                    <a:pt x="448" y="2173"/>
                    <a:pt x="448" y="2021"/>
                  </a:cubicBezTo>
                  <a:lnTo>
                    <a:pt x="448" y="0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81" name="Google Shape;18181;p87"/>
            <p:cNvSpPr/>
            <p:nvPr/>
          </p:nvSpPr>
          <p:spPr>
            <a:xfrm>
              <a:off x="921190" y="2608295"/>
              <a:ext cx="105620" cy="119593"/>
            </a:xfrm>
            <a:custGeom>
              <a:avLst/>
              <a:gdLst/>
              <a:ahLst/>
              <a:cxnLst/>
              <a:rect l="l" t="t" r="r" b="b"/>
              <a:pathLst>
                <a:path w="4029" h="4562" extrusionOk="0">
                  <a:moveTo>
                    <a:pt x="1343" y="0"/>
                  </a:moveTo>
                  <a:lnTo>
                    <a:pt x="1343" y="664"/>
                  </a:lnTo>
                  <a:cubicBezTo>
                    <a:pt x="1343" y="837"/>
                    <a:pt x="1242" y="982"/>
                    <a:pt x="1084" y="1068"/>
                  </a:cubicBezTo>
                  <a:lnTo>
                    <a:pt x="362" y="1429"/>
                  </a:lnTo>
                  <a:cubicBezTo>
                    <a:pt x="145" y="1545"/>
                    <a:pt x="1" y="1776"/>
                    <a:pt x="1" y="2021"/>
                  </a:cubicBezTo>
                  <a:lnTo>
                    <a:pt x="1" y="3883"/>
                  </a:lnTo>
                  <a:cubicBezTo>
                    <a:pt x="1" y="4259"/>
                    <a:pt x="290" y="4562"/>
                    <a:pt x="665" y="4562"/>
                  </a:cubicBezTo>
                  <a:lnTo>
                    <a:pt x="4028" y="4562"/>
                  </a:lnTo>
                  <a:lnTo>
                    <a:pt x="4028" y="2036"/>
                  </a:lnTo>
                  <a:cubicBezTo>
                    <a:pt x="4028" y="1776"/>
                    <a:pt x="3884" y="1545"/>
                    <a:pt x="3653" y="1429"/>
                  </a:cubicBezTo>
                  <a:lnTo>
                    <a:pt x="2931" y="1068"/>
                  </a:lnTo>
                  <a:cubicBezTo>
                    <a:pt x="2773" y="996"/>
                    <a:pt x="2672" y="837"/>
                    <a:pt x="2672" y="664"/>
                  </a:cubicBezTo>
                  <a:lnTo>
                    <a:pt x="2672" y="0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82" name="Google Shape;18182;p87"/>
            <p:cNvSpPr/>
            <p:nvPr/>
          </p:nvSpPr>
          <p:spPr>
            <a:xfrm>
              <a:off x="956029" y="2608295"/>
              <a:ext cx="35574" cy="23095"/>
            </a:xfrm>
            <a:custGeom>
              <a:avLst/>
              <a:gdLst/>
              <a:ahLst/>
              <a:cxnLst/>
              <a:rect l="l" t="t" r="r" b="b"/>
              <a:pathLst>
                <a:path w="1357" h="881" extrusionOk="0">
                  <a:moveTo>
                    <a:pt x="14" y="0"/>
                  </a:moveTo>
                  <a:lnTo>
                    <a:pt x="14" y="664"/>
                  </a:lnTo>
                  <a:cubicBezTo>
                    <a:pt x="0" y="693"/>
                    <a:pt x="0" y="722"/>
                    <a:pt x="0" y="751"/>
                  </a:cubicBezTo>
                  <a:cubicBezTo>
                    <a:pt x="217" y="837"/>
                    <a:pt x="448" y="881"/>
                    <a:pt x="678" y="881"/>
                  </a:cubicBezTo>
                  <a:cubicBezTo>
                    <a:pt x="909" y="881"/>
                    <a:pt x="1140" y="837"/>
                    <a:pt x="1357" y="751"/>
                  </a:cubicBezTo>
                  <a:cubicBezTo>
                    <a:pt x="1357" y="722"/>
                    <a:pt x="1343" y="693"/>
                    <a:pt x="1343" y="664"/>
                  </a:cubicBezTo>
                  <a:lnTo>
                    <a:pt x="1343" y="0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83" name="Google Shape;18183;p87"/>
            <p:cNvSpPr/>
            <p:nvPr/>
          </p:nvSpPr>
          <p:spPr>
            <a:xfrm>
              <a:off x="920823" y="2638941"/>
              <a:ext cx="105987" cy="88947"/>
            </a:xfrm>
            <a:custGeom>
              <a:avLst/>
              <a:gdLst/>
              <a:ahLst/>
              <a:cxnLst/>
              <a:rect l="l" t="t" r="r" b="b"/>
              <a:pathLst>
                <a:path w="4043" h="3393" extrusionOk="0">
                  <a:moveTo>
                    <a:pt x="896" y="0"/>
                  </a:moveTo>
                  <a:lnTo>
                    <a:pt x="376" y="260"/>
                  </a:lnTo>
                  <a:cubicBezTo>
                    <a:pt x="145" y="361"/>
                    <a:pt x="1" y="607"/>
                    <a:pt x="1" y="852"/>
                  </a:cubicBezTo>
                  <a:lnTo>
                    <a:pt x="1" y="2714"/>
                  </a:lnTo>
                  <a:cubicBezTo>
                    <a:pt x="1" y="3090"/>
                    <a:pt x="304" y="3393"/>
                    <a:pt x="679" y="3393"/>
                  </a:cubicBezTo>
                  <a:lnTo>
                    <a:pt x="4042" y="3393"/>
                  </a:lnTo>
                  <a:lnTo>
                    <a:pt x="4042" y="867"/>
                  </a:lnTo>
                  <a:cubicBezTo>
                    <a:pt x="4042" y="607"/>
                    <a:pt x="3898" y="376"/>
                    <a:pt x="3667" y="260"/>
                  </a:cubicBezTo>
                  <a:lnTo>
                    <a:pt x="3147" y="0"/>
                  </a:lnTo>
                  <a:cubicBezTo>
                    <a:pt x="2888" y="405"/>
                    <a:pt x="2458" y="607"/>
                    <a:pt x="2027" y="607"/>
                  </a:cubicBezTo>
                  <a:cubicBezTo>
                    <a:pt x="1596" y="607"/>
                    <a:pt x="1163" y="405"/>
                    <a:pt x="896" y="0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84" name="Google Shape;18184;p87"/>
            <p:cNvSpPr/>
            <p:nvPr/>
          </p:nvSpPr>
          <p:spPr>
            <a:xfrm>
              <a:off x="1002954" y="2650659"/>
              <a:ext cx="23856" cy="76862"/>
            </a:xfrm>
            <a:custGeom>
              <a:avLst/>
              <a:gdLst/>
              <a:ahLst/>
              <a:cxnLst/>
              <a:rect l="l" t="t" r="r" b="b"/>
              <a:pathLst>
                <a:path w="910" h="2932" extrusionOk="0">
                  <a:moveTo>
                    <a:pt x="765" y="1"/>
                  </a:moveTo>
                  <a:lnTo>
                    <a:pt x="173" y="477"/>
                  </a:lnTo>
                  <a:cubicBezTo>
                    <a:pt x="58" y="564"/>
                    <a:pt x="0" y="694"/>
                    <a:pt x="0" y="824"/>
                  </a:cubicBezTo>
                  <a:lnTo>
                    <a:pt x="0" y="2931"/>
                  </a:lnTo>
                  <a:lnTo>
                    <a:pt x="909" y="2931"/>
                  </a:lnTo>
                  <a:lnTo>
                    <a:pt x="909" y="405"/>
                  </a:lnTo>
                  <a:cubicBezTo>
                    <a:pt x="909" y="261"/>
                    <a:pt x="852" y="116"/>
                    <a:pt x="765" y="1"/>
                  </a:cubicBez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85" name="Google Shape;18185;p87"/>
            <p:cNvSpPr/>
            <p:nvPr/>
          </p:nvSpPr>
          <p:spPr>
            <a:xfrm>
              <a:off x="921190" y="2650659"/>
              <a:ext cx="52640" cy="77229"/>
            </a:xfrm>
            <a:custGeom>
              <a:avLst/>
              <a:gdLst/>
              <a:ahLst/>
              <a:cxnLst/>
              <a:rect l="l" t="t" r="r" b="b"/>
              <a:pathLst>
                <a:path w="2008" h="2946" extrusionOk="0">
                  <a:moveTo>
                    <a:pt x="131" y="1"/>
                  </a:moveTo>
                  <a:cubicBezTo>
                    <a:pt x="44" y="116"/>
                    <a:pt x="1" y="261"/>
                    <a:pt x="1" y="405"/>
                  </a:cubicBezTo>
                  <a:lnTo>
                    <a:pt x="1" y="2267"/>
                  </a:lnTo>
                  <a:cubicBezTo>
                    <a:pt x="1" y="2643"/>
                    <a:pt x="290" y="2946"/>
                    <a:pt x="665" y="2946"/>
                  </a:cubicBezTo>
                  <a:lnTo>
                    <a:pt x="2007" y="2946"/>
                  </a:lnTo>
                  <a:lnTo>
                    <a:pt x="2007" y="2036"/>
                  </a:lnTo>
                  <a:lnTo>
                    <a:pt x="1112" y="2036"/>
                  </a:lnTo>
                  <a:cubicBezTo>
                    <a:pt x="983" y="2036"/>
                    <a:pt x="896" y="1935"/>
                    <a:pt x="896" y="1820"/>
                  </a:cubicBezTo>
                  <a:lnTo>
                    <a:pt x="896" y="824"/>
                  </a:lnTo>
                  <a:cubicBezTo>
                    <a:pt x="896" y="694"/>
                    <a:pt x="824" y="564"/>
                    <a:pt x="723" y="477"/>
                  </a:cubicBezTo>
                  <a:lnTo>
                    <a:pt x="131" y="1"/>
                  </a:ln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86" name="Google Shape;18186;p87"/>
            <p:cNvSpPr/>
            <p:nvPr/>
          </p:nvSpPr>
          <p:spPr>
            <a:xfrm>
              <a:off x="950341" y="2510644"/>
              <a:ext cx="46951" cy="41289"/>
            </a:xfrm>
            <a:custGeom>
              <a:avLst/>
              <a:gdLst/>
              <a:ahLst/>
              <a:cxnLst/>
              <a:rect l="l" t="t" r="r" b="b"/>
              <a:pathLst>
                <a:path w="1791" h="1575" extrusionOk="0">
                  <a:moveTo>
                    <a:pt x="895" y="1"/>
                  </a:moveTo>
                  <a:cubicBezTo>
                    <a:pt x="405" y="1"/>
                    <a:pt x="0" y="347"/>
                    <a:pt x="0" y="780"/>
                  </a:cubicBezTo>
                  <a:cubicBezTo>
                    <a:pt x="0" y="1213"/>
                    <a:pt x="405" y="1574"/>
                    <a:pt x="895" y="1574"/>
                  </a:cubicBezTo>
                  <a:cubicBezTo>
                    <a:pt x="1386" y="1574"/>
                    <a:pt x="1790" y="1213"/>
                    <a:pt x="1790" y="780"/>
                  </a:cubicBezTo>
                  <a:cubicBezTo>
                    <a:pt x="1790" y="347"/>
                    <a:pt x="1386" y="1"/>
                    <a:pt x="895" y="1"/>
                  </a:cubicBezTo>
                  <a:close/>
                </a:path>
              </a:pathLst>
            </a:custGeom>
            <a:solidFill>
              <a:srgbClr val="92A9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87" name="Google Shape;18187;p87"/>
            <p:cNvSpPr/>
            <p:nvPr/>
          </p:nvSpPr>
          <p:spPr>
            <a:xfrm>
              <a:off x="950341" y="2510644"/>
              <a:ext cx="32192" cy="41289"/>
            </a:xfrm>
            <a:custGeom>
              <a:avLst/>
              <a:gdLst/>
              <a:ahLst/>
              <a:cxnLst/>
              <a:rect l="l" t="t" r="r" b="b"/>
              <a:pathLst>
                <a:path w="1228" h="1575" extrusionOk="0">
                  <a:moveTo>
                    <a:pt x="895" y="1"/>
                  </a:moveTo>
                  <a:cubicBezTo>
                    <a:pt x="405" y="1"/>
                    <a:pt x="0" y="347"/>
                    <a:pt x="0" y="780"/>
                  </a:cubicBezTo>
                  <a:cubicBezTo>
                    <a:pt x="0" y="1213"/>
                    <a:pt x="390" y="1574"/>
                    <a:pt x="895" y="1574"/>
                  </a:cubicBezTo>
                  <a:cubicBezTo>
                    <a:pt x="1011" y="1574"/>
                    <a:pt x="1126" y="1545"/>
                    <a:pt x="1228" y="1517"/>
                  </a:cubicBezTo>
                  <a:cubicBezTo>
                    <a:pt x="910" y="1416"/>
                    <a:pt x="679" y="1112"/>
                    <a:pt x="679" y="780"/>
                  </a:cubicBezTo>
                  <a:cubicBezTo>
                    <a:pt x="693" y="448"/>
                    <a:pt x="910" y="160"/>
                    <a:pt x="1228" y="59"/>
                  </a:cubicBezTo>
                  <a:cubicBezTo>
                    <a:pt x="1126" y="15"/>
                    <a:pt x="1011" y="1"/>
                    <a:pt x="895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88" name="Google Shape;18188;p87"/>
            <p:cNvSpPr/>
            <p:nvPr/>
          </p:nvSpPr>
          <p:spPr>
            <a:xfrm>
              <a:off x="932567" y="2528444"/>
              <a:ext cx="82499" cy="82132"/>
            </a:xfrm>
            <a:custGeom>
              <a:avLst/>
              <a:gdLst/>
              <a:ahLst/>
              <a:cxnLst/>
              <a:rect l="l" t="t" r="r" b="b"/>
              <a:pathLst>
                <a:path w="3147" h="3133" extrusionOk="0">
                  <a:moveTo>
                    <a:pt x="1573" y="0"/>
                  </a:moveTo>
                  <a:cubicBezTo>
                    <a:pt x="707" y="0"/>
                    <a:pt x="0" y="693"/>
                    <a:pt x="0" y="1559"/>
                  </a:cubicBezTo>
                  <a:cubicBezTo>
                    <a:pt x="0" y="2425"/>
                    <a:pt x="707" y="3133"/>
                    <a:pt x="1573" y="3133"/>
                  </a:cubicBezTo>
                  <a:cubicBezTo>
                    <a:pt x="2440" y="3133"/>
                    <a:pt x="3147" y="2425"/>
                    <a:pt x="3147" y="1559"/>
                  </a:cubicBezTo>
                  <a:cubicBezTo>
                    <a:pt x="3147" y="693"/>
                    <a:pt x="2440" y="0"/>
                    <a:pt x="1573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89" name="Google Shape;18189;p87"/>
            <p:cNvSpPr/>
            <p:nvPr/>
          </p:nvSpPr>
          <p:spPr>
            <a:xfrm>
              <a:off x="948060" y="2528051"/>
              <a:ext cx="68526" cy="74215"/>
            </a:xfrm>
            <a:custGeom>
              <a:avLst/>
              <a:gdLst/>
              <a:ahLst/>
              <a:cxnLst/>
              <a:rect l="l" t="t" r="r" b="b"/>
              <a:pathLst>
                <a:path w="2614" h="2831" extrusionOk="0">
                  <a:moveTo>
                    <a:pt x="997" y="1"/>
                  </a:moveTo>
                  <a:cubicBezTo>
                    <a:pt x="246" y="15"/>
                    <a:pt x="1" y="1026"/>
                    <a:pt x="665" y="1372"/>
                  </a:cubicBezTo>
                  <a:cubicBezTo>
                    <a:pt x="679" y="1372"/>
                    <a:pt x="708" y="1387"/>
                    <a:pt x="723" y="1387"/>
                  </a:cubicBezTo>
                  <a:lnTo>
                    <a:pt x="1502" y="2801"/>
                  </a:lnTo>
                  <a:cubicBezTo>
                    <a:pt x="1502" y="2801"/>
                    <a:pt x="1719" y="2816"/>
                    <a:pt x="1921" y="2830"/>
                  </a:cubicBezTo>
                  <a:cubicBezTo>
                    <a:pt x="2383" y="2484"/>
                    <a:pt x="2614" y="1921"/>
                    <a:pt x="2542" y="1358"/>
                  </a:cubicBezTo>
                  <a:cubicBezTo>
                    <a:pt x="2440" y="708"/>
                    <a:pt x="1964" y="189"/>
                    <a:pt x="1329" y="44"/>
                  </a:cubicBezTo>
                  <a:cubicBezTo>
                    <a:pt x="1213" y="15"/>
                    <a:pt x="1112" y="15"/>
                    <a:pt x="997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90" name="Google Shape;18190;p87"/>
            <p:cNvSpPr/>
            <p:nvPr/>
          </p:nvSpPr>
          <p:spPr>
            <a:xfrm>
              <a:off x="938596" y="2564542"/>
              <a:ext cx="70413" cy="57778"/>
            </a:xfrm>
            <a:custGeom>
              <a:avLst/>
              <a:gdLst/>
              <a:ahLst/>
              <a:cxnLst/>
              <a:rect l="l" t="t" r="r" b="b"/>
              <a:pathLst>
                <a:path w="2686" h="2204" extrusionOk="0">
                  <a:moveTo>
                    <a:pt x="1022" y="0"/>
                  </a:moveTo>
                  <a:cubicBezTo>
                    <a:pt x="944" y="0"/>
                    <a:pt x="873" y="44"/>
                    <a:pt x="838" y="125"/>
                  </a:cubicBezTo>
                  <a:cubicBezTo>
                    <a:pt x="766" y="283"/>
                    <a:pt x="651" y="413"/>
                    <a:pt x="535" y="529"/>
                  </a:cubicBezTo>
                  <a:cubicBezTo>
                    <a:pt x="405" y="630"/>
                    <a:pt x="275" y="716"/>
                    <a:pt x="131" y="789"/>
                  </a:cubicBezTo>
                  <a:cubicBezTo>
                    <a:pt x="44" y="832"/>
                    <a:pt x="1" y="933"/>
                    <a:pt x="15" y="1034"/>
                  </a:cubicBezTo>
                  <a:cubicBezTo>
                    <a:pt x="102" y="1698"/>
                    <a:pt x="665" y="2203"/>
                    <a:pt x="1343" y="2203"/>
                  </a:cubicBezTo>
                  <a:cubicBezTo>
                    <a:pt x="2051" y="2203"/>
                    <a:pt x="2628" y="1655"/>
                    <a:pt x="2686" y="962"/>
                  </a:cubicBezTo>
                  <a:cubicBezTo>
                    <a:pt x="2686" y="890"/>
                    <a:pt x="2657" y="832"/>
                    <a:pt x="2614" y="789"/>
                  </a:cubicBezTo>
                  <a:cubicBezTo>
                    <a:pt x="2166" y="413"/>
                    <a:pt x="1647" y="139"/>
                    <a:pt x="1084" y="9"/>
                  </a:cubicBezTo>
                  <a:cubicBezTo>
                    <a:pt x="1063" y="3"/>
                    <a:pt x="1042" y="0"/>
                    <a:pt x="1022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91" name="Google Shape;18191;p87"/>
            <p:cNvSpPr/>
            <p:nvPr/>
          </p:nvSpPr>
          <p:spPr>
            <a:xfrm>
              <a:off x="938596" y="2564542"/>
              <a:ext cx="70413" cy="57018"/>
            </a:xfrm>
            <a:custGeom>
              <a:avLst/>
              <a:gdLst/>
              <a:ahLst/>
              <a:cxnLst/>
              <a:rect l="l" t="t" r="r" b="b"/>
              <a:pathLst>
                <a:path w="2686" h="2175" extrusionOk="0">
                  <a:moveTo>
                    <a:pt x="1022" y="0"/>
                  </a:moveTo>
                  <a:cubicBezTo>
                    <a:pt x="944" y="0"/>
                    <a:pt x="873" y="44"/>
                    <a:pt x="838" y="125"/>
                  </a:cubicBezTo>
                  <a:cubicBezTo>
                    <a:pt x="781" y="240"/>
                    <a:pt x="708" y="327"/>
                    <a:pt x="636" y="428"/>
                  </a:cubicBezTo>
                  <a:cubicBezTo>
                    <a:pt x="593" y="457"/>
                    <a:pt x="564" y="500"/>
                    <a:pt x="535" y="529"/>
                  </a:cubicBezTo>
                  <a:cubicBezTo>
                    <a:pt x="405" y="630"/>
                    <a:pt x="275" y="716"/>
                    <a:pt x="131" y="789"/>
                  </a:cubicBezTo>
                  <a:cubicBezTo>
                    <a:pt x="44" y="832"/>
                    <a:pt x="1" y="933"/>
                    <a:pt x="15" y="1020"/>
                  </a:cubicBezTo>
                  <a:cubicBezTo>
                    <a:pt x="88" y="1611"/>
                    <a:pt x="550" y="2088"/>
                    <a:pt x="1141" y="2174"/>
                  </a:cubicBezTo>
                  <a:cubicBezTo>
                    <a:pt x="838" y="1987"/>
                    <a:pt x="665" y="1655"/>
                    <a:pt x="679" y="1294"/>
                  </a:cubicBezTo>
                  <a:lnTo>
                    <a:pt x="679" y="976"/>
                  </a:lnTo>
                  <a:cubicBezTo>
                    <a:pt x="723" y="933"/>
                    <a:pt x="781" y="904"/>
                    <a:pt x="824" y="861"/>
                  </a:cubicBezTo>
                  <a:cubicBezTo>
                    <a:pt x="954" y="745"/>
                    <a:pt x="1055" y="615"/>
                    <a:pt x="1141" y="485"/>
                  </a:cubicBezTo>
                  <a:cubicBezTo>
                    <a:pt x="1574" y="615"/>
                    <a:pt x="1964" y="832"/>
                    <a:pt x="2311" y="1121"/>
                  </a:cubicBezTo>
                  <a:cubicBezTo>
                    <a:pt x="2354" y="1150"/>
                    <a:pt x="2455" y="1251"/>
                    <a:pt x="2585" y="1366"/>
                  </a:cubicBezTo>
                  <a:cubicBezTo>
                    <a:pt x="2643" y="1236"/>
                    <a:pt x="2672" y="1092"/>
                    <a:pt x="2686" y="962"/>
                  </a:cubicBezTo>
                  <a:cubicBezTo>
                    <a:pt x="2686" y="890"/>
                    <a:pt x="2657" y="818"/>
                    <a:pt x="2614" y="774"/>
                  </a:cubicBezTo>
                  <a:cubicBezTo>
                    <a:pt x="2166" y="413"/>
                    <a:pt x="1647" y="139"/>
                    <a:pt x="1084" y="9"/>
                  </a:cubicBezTo>
                  <a:cubicBezTo>
                    <a:pt x="1063" y="3"/>
                    <a:pt x="1042" y="0"/>
                    <a:pt x="1022" y="0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92" name="Google Shape;18192;p87"/>
            <p:cNvSpPr/>
            <p:nvPr/>
          </p:nvSpPr>
          <p:spPr>
            <a:xfrm>
              <a:off x="879954" y="2733551"/>
              <a:ext cx="11744" cy="17433"/>
            </a:xfrm>
            <a:custGeom>
              <a:avLst/>
              <a:gdLst/>
              <a:ahLst/>
              <a:cxnLst/>
              <a:rect l="l" t="t" r="r" b="b"/>
              <a:pathLst>
                <a:path w="448" h="665" extrusionOk="0">
                  <a:moveTo>
                    <a:pt x="0" y="0"/>
                  </a:moveTo>
                  <a:lnTo>
                    <a:pt x="0" y="664"/>
                  </a:lnTo>
                  <a:lnTo>
                    <a:pt x="448" y="664"/>
                  </a:lnTo>
                  <a:lnTo>
                    <a:pt x="448" y="0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93" name="Google Shape;18193;p87"/>
            <p:cNvSpPr/>
            <p:nvPr/>
          </p:nvSpPr>
          <p:spPr>
            <a:xfrm>
              <a:off x="1220146" y="2733551"/>
              <a:ext cx="11771" cy="17433"/>
            </a:xfrm>
            <a:custGeom>
              <a:avLst/>
              <a:gdLst/>
              <a:ahLst/>
              <a:cxnLst/>
              <a:rect l="l" t="t" r="r" b="b"/>
              <a:pathLst>
                <a:path w="449" h="665" extrusionOk="0">
                  <a:moveTo>
                    <a:pt x="1" y="0"/>
                  </a:moveTo>
                  <a:lnTo>
                    <a:pt x="1" y="664"/>
                  </a:lnTo>
                  <a:lnTo>
                    <a:pt x="448" y="664"/>
                  </a:lnTo>
                  <a:lnTo>
                    <a:pt x="448" y="0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94" name="Google Shape;18194;p87"/>
            <p:cNvSpPr/>
            <p:nvPr/>
          </p:nvSpPr>
          <p:spPr>
            <a:xfrm>
              <a:off x="866322" y="2727495"/>
              <a:ext cx="379226" cy="11744"/>
            </a:xfrm>
            <a:custGeom>
              <a:avLst/>
              <a:gdLst/>
              <a:ahLst/>
              <a:cxnLst/>
              <a:rect l="l" t="t" r="r" b="b"/>
              <a:pathLst>
                <a:path w="14466" h="448" extrusionOk="0">
                  <a:moveTo>
                    <a:pt x="304" y="0"/>
                  </a:moveTo>
                  <a:cubicBezTo>
                    <a:pt x="1" y="0"/>
                    <a:pt x="1" y="448"/>
                    <a:pt x="304" y="448"/>
                  </a:cubicBezTo>
                  <a:lnTo>
                    <a:pt x="14176" y="448"/>
                  </a:lnTo>
                  <a:cubicBezTo>
                    <a:pt x="14465" y="448"/>
                    <a:pt x="14465" y="0"/>
                    <a:pt x="14176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95" name="Google Shape;18195;p87"/>
            <p:cNvSpPr/>
            <p:nvPr/>
          </p:nvSpPr>
          <p:spPr>
            <a:xfrm>
              <a:off x="944652" y="2716144"/>
              <a:ext cx="35233" cy="11744"/>
            </a:xfrm>
            <a:custGeom>
              <a:avLst/>
              <a:gdLst/>
              <a:ahLst/>
              <a:cxnLst/>
              <a:rect l="l" t="t" r="r" b="b"/>
              <a:pathLst>
                <a:path w="1344" h="448" extrusionOk="0">
                  <a:moveTo>
                    <a:pt x="217" y="0"/>
                  </a:moveTo>
                  <a:cubicBezTo>
                    <a:pt x="88" y="0"/>
                    <a:pt x="1" y="87"/>
                    <a:pt x="1" y="217"/>
                  </a:cubicBezTo>
                  <a:cubicBezTo>
                    <a:pt x="1" y="347"/>
                    <a:pt x="88" y="448"/>
                    <a:pt x="217" y="448"/>
                  </a:cubicBezTo>
                  <a:lnTo>
                    <a:pt x="1343" y="448"/>
                  </a:lnTo>
                  <a:lnTo>
                    <a:pt x="1343" y="0"/>
                  </a:ln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96" name="Google Shape;18196;p87"/>
            <p:cNvSpPr/>
            <p:nvPr/>
          </p:nvSpPr>
          <p:spPr>
            <a:xfrm>
              <a:off x="968115" y="2669219"/>
              <a:ext cx="82158" cy="58669"/>
            </a:xfrm>
            <a:custGeom>
              <a:avLst/>
              <a:gdLst/>
              <a:ahLst/>
              <a:cxnLst/>
              <a:rect l="l" t="t" r="r" b="b"/>
              <a:pathLst>
                <a:path w="3134" h="2238" extrusionOk="0">
                  <a:moveTo>
                    <a:pt x="217" y="0"/>
                  </a:moveTo>
                  <a:cubicBezTo>
                    <a:pt x="88" y="0"/>
                    <a:pt x="1" y="87"/>
                    <a:pt x="1" y="217"/>
                  </a:cubicBezTo>
                  <a:lnTo>
                    <a:pt x="1" y="2007"/>
                  </a:lnTo>
                  <a:cubicBezTo>
                    <a:pt x="1" y="2137"/>
                    <a:pt x="88" y="2238"/>
                    <a:pt x="217" y="2238"/>
                  </a:cubicBezTo>
                  <a:lnTo>
                    <a:pt x="2902" y="2238"/>
                  </a:lnTo>
                  <a:cubicBezTo>
                    <a:pt x="3032" y="2238"/>
                    <a:pt x="3133" y="2137"/>
                    <a:pt x="3133" y="2007"/>
                  </a:cubicBezTo>
                  <a:lnTo>
                    <a:pt x="3133" y="217"/>
                  </a:lnTo>
                  <a:cubicBezTo>
                    <a:pt x="3133" y="87"/>
                    <a:pt x="3032" y="0"/>
                    <a:pt x="2902" y="0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97" name="Google Shape;18197;p87"/>
            <p:cNvSpPr/>
            <p:nvPr/>
          </p:nvSpPr>
          <p:spPr>
            <a:xfrm>
              <a:off x="995378" y="2692681"/>
              <a:ext cx="27264" cy="11744"/>
            </a:xfrm>
            <a:custGeom>
              <a:avLst/>
              <a:gdLst/>
              <a:ahLst/>
              <a:cxnLst/>
              <a:rect l="l" t="t" r="r" b="b"/>
              <a:pathLst>
                <a:path w="1040" h="448" extrusionOk="0">
                  <a:moveTo>
                    <a:pt x="303" y="0"/>
                  </a:moveTo>
                  <a:cubicBezTo>
                    <a:pt x="0" y="0"/>
                    <a:pt x="0" y="448"/>
                    <a:pt x="303" y="448"/>
                  </a:cubicBezTo>
                  <a:lnTo>
                    <a:pt x="751" y="448"/>
                  </a:lnTo>
                  <a:cubicBezTo>
                    <a:pt x="1040" y="448"/>
                    <a:pt x="1040" y="0"/>
                    <a:pt x="75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198" name="Google Shape;18198;p87"/>
          <p:cNvGrpSpPr/>
          <p:nvPr/>
        </p:nvGrpSpPr>
        <p:grpSpPr>
          <a:xfrm>
            <a:off x="1328387" y="2500814"/>
            <a:ext cx="404183" cy="289151"/>
            <a:chOff x="1328387" y="2500814"/>
            <a:chExt cx="404183" cy="289151"/>
          </a:xfrm>
        </p:grpSpPr>
        <p:sp>
          <p:nvSpPr>
            <p:cNvPr id="18199" name="Google Shape;18199;p87"/>
            <p:cNvSpPr/>
            <p:nvPr/>
          </p:nvSpPr>
          <p:spPr>
            <a:xfrm>
              <a:off x="1561491" y="2601479"/>
              <a:ext cx="125281" cy="118859"/>
            </a:xfrm>
            <a:custGeom>
              <a:avLst/>
              <a:gdLst/>
              <a:ahLst/>
              <a:cxnLst/>
              <a:rect l="l" t="t" r="r" b="b"/>
              <a:pathLst>
                <a:path w="4779" h="4534" extrusionOk="0">
                  <a:moveTo>
                    <a:pt x="1675" y="0"/>
                  </a:moveTo>
                  <a:lnTo>
                    <a:pt x="1675" y="405"/>
                  </a:lnTo>
                  <a:cubicBezTo>
                    <a:pt x="1675" y="506"/>
                    <a:pt x="1603" y="607"/>
                    <a:pt x="1502" y="621"/>
                  </a:cubicBezTo>
                  <a:lnTo>
                    <a:pt x="520" y="910"/>
                  </a:lnTo>
                  <a:cubicBezTo>
                    <a:pt x="203" y="996"/>
                    <a:pt x="1" y="1271"/>
                    <a:pt x="1" y="1603"/>
                  </a:cubicBezTo>
                  <a:lnTo>
                    <a:pt x="1" y="4533"/>
                  </a:lnTo>
                  <a:lnTo>
                    <a:pt x="3826" y="4533"/>
                  </a:lnTo>
                  <a:cubicBezTo>
                    <a:pt x="4346" y="4533"/>
                    <a:pt x="4779" y="4100"/>
                    <a:pt x="4779" y="3580"/>
                  </a:cubicBezTo>
                  <a:lnTo>
                    <a:pt x="4779" y="1588"/>
                  </a:lnTo>
                  <a:cubicBezTo>
                    <a:pt x="4779" y="1285"/>
                    <a:pt x="4577" y="996"/>
                    <a:pt x="4274" y="910"/>
                  </a:cubicBezTo>
                  <a:lnTo>
                    <a:pt x="3306" y="621"/>
                  </a:lnTo>
                  <a:cubicBezTo>
                    <a:pt x="3191" y="607"/>
                    <a:pt x="3119" y="506"/>
                    <a:pt x="3119" y="405"/>
                  </a:cubicBezTo>
                  <a:lnTo>
                    <a:pt x="3119" y="0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00" name="Google Shape;18200;p87"/>
            <p:cNvSpPr/>
            <p:nvPr/>
          </p:nvSpPr>
          <p:spPr>
            <a:xfrm>
              <a:off x="1561884" y="2620407"/>
              <a:ext cx="125281" cy="99932"/>
            </a:xfrm>
            <a:custGeom>
              <a:avLst/>
              <a:gdLst/>
              <a:ahLst/>
              <a:cxnLst/>
              <a:rect l="l" t="t" r="r" b="b"/>
              <a:pathLst>
                <a:path w="4779" h="3812" extrusionOk="0">
                  <a:moveTo>
                    <a:pt x="1155" y="0"/>
                  </a:moveTo>
                  <a:lnTo>
                    <a:pt x="520" y="188"/>
                  </a:lnTo>
                  <a:cubicBezTo>
                    <a:pt x="217" y="274"/>
                    <a:pt x="0" y="549"/>
                    <a:pt x="0" y="881"/>
                  </a:cubicBezTo>
                  <a:lnTo>
                    <a:pt x="0" y="3811"/>
                  </a:lnTo>
                  <a:lnTo>
                    <a:pt x="3826" y="3811"/>
                  </a:lnTo>
                  <a:cubicBezTo>
                    <a:pt x="4360" y="3811"/>
                    <a:pt x="4778" y="3378"/>
                    <a:pt x="4778" y="2858"/>
                  </a:cubicBezTo>
                  <a:lnTo>
                    <a:pt x="4778" y="866"/>
                  </a:lnTo>
                  <a:cubicBezTo>
                    <a:pt x="4778" y="549"/>
                    <a:pt x="4576" y="274"/>
                    <a:pt x="4259" y="188"/>
                  </a:cubicBezTo>
                  <a:lnTo>
                    <a:pt x="3624" y="0"/>
                  </a:lnTo>
                  <a:cubicBezTo>
                    <a:pt x="3349" y="476"/>
                    <a:pt x="2869" y="715"/>
                    <a:pt x="2389" y="715"/>
                  </a:cubicBezTo>
                  <a:cubicBezTo>
                    <a:pt x="1909" y="715"/>
                    <a:pt x="1429" y="476"/>
                    <a:pt x="1155" y="0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01" name="Google Shape;18201;p87"/>
            <p:cNvSpPr/>
            <p:nvPr/>
          </p:nvSpPr>
          <p:spPr>
            <a:xfrm>
              <a:off x="1603881" y="2601479"/>
              <a:ext cx="40895" cy="18953"/>
            </a:xfrm>
            <a:custGeom>
              <a:avLst/>
              <a:gdLst/>
              <a:ahLst/>
              <a:cxnLst/>
              <a:rect l="l" t="t" r="r" b="b"/>
              <a:pathLst>
                <a:path w="1560" h="723" extrusionOk="0">
                  <a:moveTo>
                    <a:pt x="58" y="0"/>
                  </a:moveTo>
                  <a:lnTo>
                    <a:pt x="58" y="405"/>
                  </a:lnTo>
                  <a:cubicBezTo>
                    <a:pt x="58" y="448"/>
                    <a:pt x="44" y="506"/>
                    <a:pt x="1" y="549"/>
                  </a:cubicBezTo>
                  <a:cubicBezTo>
                    <a:pt x="246" y="664"/>
                    <a:pt x="520" y="722"/>
                    <a:pt x="794" y="722"/>
                  </a:cubicBezTo>
                  <a:cubicBezTo>
                    <a:pt x="1054" y="722"/>
                    <a:pt x="1314" y="664"/>
                    <a:pt x="1560" y="549"/>
                  </a:cubicBezTo>
                  <a:cubicBezTo>
                    <a:pt x="1531" y="506"/>
                    <a:pt x="1502" y="448"/>
                    <a:pt x="1502" y="405"/>
                  </a:cubicBezTo>
                  <a:lnTo>
                    <a:pt x="1502" y="0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02" name="Google Shape;18202;p87"/>
            <p:cNvSpPr/>
            <p:nvPr/>
          </p:nvSpPr>
          <p:spPr>
            <a:xfrm>
              <a:off x="1580785" y="2513685"/>
              <a:ext cx="31458" cy="68893"/>
            </a:xfrm>
            <a:custGeom>
              <a:avLst/>
              <a:gdLst/>
              <a:ahLst/>
              <a:cxnLst/>
              <a:rect l="l" t="t" r="r" b="b"/>
              <a:pathLst>
                <a:path w="1200" h="2628" extrusionOk="0">
                  <a:moveTo>
                    <a:pt x="723" y="0"/>
                  </a:moveTo>
                  <a:cubicBezTo>
                    <a:pt x="319" y="0"/>
                    <a:pt x="1" y="318"/>
                    <a:pt x="1" y="722"/>
                  </a:cubicBezTo>
                  <a:lnTo>
                    <a:pt x="1" y="881"/>
                  </a:lnTo>
                  <a:cubicBezTo>
                    <a:pt x="1" y="1083"/>
                    <a:pt x="30" y="1285"/>
                    <a:pt x="88" y="1487"/>
                  </a:cubicBezTo>
                  <a:lnTo>
                    <a:pt x="477" y="2628"/>
                  </a:lnTo>
                  <a:lnTo>
                    <a:pt x="1199" y="2628"/>
                  </a:lnTo>
                  <a:lnTo>
                    <a:pt x="1199" y="0"/>
                  </a:ln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03" name="Google Shape;18203;p87"/>
            <p:cNvSpPr/>
            <p:nvPr/>
          </p:nvSpPr>
          <p:spPr>
            <a:xfrm>
              <a:off x="1593290" y="2507236"/>
              <a:ext cx="75342" cy="75342"/>
            </a:xfrm>
            <a:custGeom>
              <a:avLst/>
              <a:gdLst/>
              <a:ahLst/>
              <a:cxnLst/>
              <a:rect l="l" t="t" r="r" b="b"/>
              <a:pathLst>
                <a:path w="2874" h="2874" extrusionOk="0">
                  <a:moveTo>
                    <a:pt x="722" y="1"/>
                  </a:moveTo>
                  <a:cubicBezTo>
                    <a:pt x="318" y="1"/>
                    <a:pt x="0" y="319"/>
                    <a:pt x="0" y="723"/>
                  </a:cubicBezTo>
                  <a:cubicBezTo>
                    <a:pt x="0" y="983"/>
                    <a:pt x="217" y="1199"/>
                    <a:pt x="477" y="1199"/>
                  </a:cubicBezTo>
                  <a:lnTo>
                    <a:pt x="2397" y="2874"/>
                  </a:lnTo>
                  <a:lnTo>
                    <a:pt x="2801" y="1459"/>
                  </a:lnTo>
                  <a:cubicBezTo>
                    <a:pt x="2844" y="1286"/>
                    <a:pt x="2873" y="1098"/>
                    <a:pt x="2873" y="925"/>
                  </a:cubicBezTo>
                  <a:lnTo>
                    <a:pt x="2873" y="477"/>
                  </a:lnTo>
                  <a:cubicBezTo>
                    <a:pt x="2873" y="203"/>
                    <a:pt x="2656" y="1"/>
                    <a:pt x="2397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04" name="Google Shape;18204;p87"/>
            <p:cNvSpPr/>
            <p:nvPr/>
          </p:nvSpPr>
          <p:spPr>
            <a:xfrm>
              <a:off x="1586841" y="2538668"/>
              <a:ext cx="74975" cy="68893"/>
            </a:xfrm>
            <a:custGeom>
              <a:avLst/>
              <a:gdLst/>
              <a:ahLst/>
              <a:cxnLst/>
              <a:rect l="l" t="t" r="r" b="b"/>
              <a:pathLst>
                <a:path w="2860" h="2628" extrusionOk="0">
                  <a:moveTo>
                    <a:pt x="910" y="0"/>
                  </a:moveTo>
                  <a:cubicBezTo>
                    <a:pt x="780" y="0"/>
                    <a:pt x="665" y="43"/>
                    <a:pt x="564" y="144"/>
                  </a:cubicBezTo>
                  <a:lnTo>
                    <a:pt x="131" y="577"/>
                  </a:lnTo>
                  <a:cubicBezTo>
                    <a:pt x="44" y="664"/>
                    <a:pt x="1" y="780"/>
                    <a:pt x="1" y="910"/>
                  </a:cubicBezTo>
                  <a:lnTo>
                    <a:pt x="1" y="1184"/>
                  </a:lnTo>
                  <a:cubicBezTo>
                    <a:pt x="1" y="1992"/>
                    <a:pt x="636" y="2627"/>
                    <a:pt x="1444" y="2627"/>
                  </a:cubicBezTo>
                  <a:cubicBezTo>
                    <a:pt x="2224" y="2613"/>
                    <a:pt x="2859" y="1978"/>
                    <a:pt x="2859" y="1184"/>
                  </a:cubicBezTo>
                  <a:lnTo>
                    <a:pt x="2859" y="881"/>
                  </a:lnTo>
                  <a:cubicBezTo>
                    <a:pt x="2859" y="751"/>
                    <a:pt x="2816" y="635"/>
                    <a:pt x="2715" y="534"/>
                  </a:cubicBezTo>
                  <a:cubicBezTo>
                    <a:pt x="2354" y="173"/>
                    <a:pt x="1675" y="15"/>
                    <a:pt x="910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05" name="Google Shape;18205;p87"/>
            <p:cNvSpPr/>
            <p:nvPr/>
          </p:nvSpPr>
          <p:spPr>
            <a:xfrm>
              <a:off x="1587234" y="2538983"/>
              <a:ext cx="74949" cy="67451"/>
            </a:xfrm>
            <a:custGeom>
              <a:avLst/>
              <a:gdLst/>
              <a:ahLst/>
              <a:cxnLst/>
              <a:rect l="l" t="t" r="r" b="b"/>
              <a:pathLst>
                <a:path w="2859" h="2573" extrusionOk="0">
                  <a:moveTo>
                    <a:pt x="884" y="0"/>
                  </a:moveTo>
                  <a:cubicBezTo>
                    <a:pt x="768" y="0"/>
                    <a:pt x="655" y="55"/>
                    <a:pt x="578" y="132"/>
                  </a:cubicBezTo>
                  <a:lnTo>
                    <a:pt x="145" y="565"/>
                  </a:lnTo>
                  <a:cubicBezTo>
                    <a:pt x="44" y="667"/>
                    <a:pt x="0" y="782"/>
                    <a:pt x="0" y="912"/>
                  </a:cubicBezTo>
                  <a:lnTo>
                    <a:pt x="0" y="1186"/>
                  </a:lnTo>
                  <a:cubicBezTo>
                    <a:pt x="0" y="1821"/>
                    <a:pt x="419" y="2384"/>
                    <a:pt x="1040" y="2572"/>
                  </a:cubicBezTo>
                  <a:cubicBezTo>
                    <a:pt x="823" y="2312"/>
                    <a:pt x="708" y="1995"/>
                    <a:pt x="722" y="1663"/>
                  </a:cubicBezTo>
                  <a:lnTo>
                    <a:pt x="708" y="970"/>
                  </a:lnTo>
                  <a:cubicBezTo>
                    <a:pt x="708" y="690"/>
                    <a:pt x="924" y="478"/>
                    <a:pt x="1187" y="478"/>
                  </a:cubicBezTo>
                  <a:cubicBezTo>
                    <a:pt x="1196" y="478"/>
                    <a:pt x="1204" y="478"/>
                    <a:pt x="1213" y="479"/>
                  </a:cubicBezTo>
                  <a:cubicBezTo>
                    <a:pt x="1704" y="522"/>
                    <a:pt x="2411" y="594"/>
                    <a:pt x="2859" y="811"/>
                  </a:cubicBezTo>
                  <a:cubicBezTo>
                    <a:pt x="2844" y="710"/>
                    <a:pt x="2801" y="609"/>
                    <a:pt x="2729" y="537"/>
                  </a:cubicBezTo>
                  <a:cubicBezTo>
                    <a:pt x="2353" y="176"/>
                    <a:pt x="1675" y="17"/>
                    <a:pt x="924" y="3"/>
                  </a:cubicBezTo>
                  <a:cubicBezTo>
                    <a:pt x="911" y="1"/>
                    <a:pt x="897" y="0"/>
                    <a:pt x="884" y="0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06" name="Google Shape;18206;p87"/>
            <p:cNvSpPr/>
            <p:nvPr/>
          </p:nvSpPr>
          <p:spPr>
            <a:xfrm>
              <a:off x="1561884" y="2632518"/>
              <a:ext cx="24983" cy="87820"/>
            </a:xfrm>
            <a:custGeom>
              <a:avLst/>
              <a:gdLst/>
              <a:ahLst/>
              <a:cxnLst/>
              <a:rect l="l" t="t" r="r" b="b"/>
              <a:pathLst>
                <a:path w="953" h="3350" extrusionOk="0">
                  <a:moveTo>
                    <a:pt x="130" y="0"/>
                  </a:moveTo>
                  <a:cubicBezTo>
                    <a:pt x="44" y="130"/>
                    <a:pt x="0" y="260"/>
                    <a:pt x="0" y="419"/>
                  </a:cubicBezTo>
                  <a:lnTo>
                    <a:pt x="0" y="3349"/>
                  </a:lnTo>
                  <a:lnTo>
                    <a:pt x="953" y="3349"/>
                  </a:lnTo>
                  <a:lnTo>
                    <a:pt x="953" y="1126"/>
                  </a:lnTo>
                  <a:cubicBezTo>
                    <a:pt x="953" y="938"/>
                    <a:pt x="881" y="751"/>
                    <a:pt x="751" y="621"/>
                  </a:cubicBezTo>
                  <a:lnTo>
                    <a:pt x="130" y="0"/>
                  </a:ln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07" name="Google Shape;18207;p87"/>
            <p:cNvSpPr/>
            <p:nvPr/>
          </p:nvSpPr>
          <p:spPr>
            <a:xfrm>
              <a:off x="1630751" y="2632518"/>
              <a:ext cx="56415" cy="87820"/>
            </a:xfrm>
            <a:custGeom>
              <a:avLst/>
              <a:gdLst/>
              <a:ahLst/>
              <a:cxnLst/>
              <a:rect l="l" t="t" r="r" b="b"/>
              <a:pathLst>
                <a:path w="2152" h="3350" extrusionOk="0">
                  <a:moveTo>
                    <a:pt x="2021" y="0"/>
                  </a:moveTo>
                  <a:lnTo>
                    <a:pt x="1415" y="621"/>
                  </a:lnTo>
                  <a:cubicBezTo>
                    <a:pt x="1271" y="751"/>
                    <a:pt x="1199" y="938"/>
                    <a:pt x="1199" y="1126"/>
                  </a:cubicBezTo>
                  <a:lnTo>
                    <a:pt x="1199" y="2165"/>
                  </a:lnTo>
                  <a:cubicBezTo>
                    <a:pt x="1199" y="2295"/>
                    <a:pt x="1098" y="2396"/>
                    <a:pt x="953" y="2396"/>
                  </a:cubicBezTo>
                  <a:lnTo>
                    <a:pt x="0" y="2396"/>
                  </a:lnTo>
                  <a:lnTo>
                    <a:pt x="0" y="3349"/>
                  </a:lnTo>
                  <a:lnTo>
                    <a:pt x="1199" y="3349"/>
                  </a:lnTo>
                  <a:cubicBezTo>
                    <a:pt x="1733" y="3349"/>
                    <a:pt x="2151" y="2916"/>
                    <a:pt x="2151" y="2396"/>
                  </a:cubicBezTo>
                  <a:lnTo>
                    <a:pt x="2151" y="404"/>
                  </a:lnTo>
                  <a:cubicBezTo>
                    <a:pt x="2151" y="260"/>
                    <a:pt x="2108" y="116"/>
                    <a:pt x="2021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08" name="Google Shape;18208;p87"/>
            <p:cNvSpPr/>
            <p:nvPr/>
          </p:nvSpPr>
          <p:spPr>
            <a:xfrm>
              <a:off x="1348442" y="2726735"/>
              <a:ext cx="364074" cy="18953"/>
            </a:xfrm>
            <a:custGeom>
              <a:avLst/>
              <a:gdLst/>
              <a:ahLst/>
              <a:cxnLst/>
              <a:rect l="l" t="t" r="r" b="b"/>
              <a:pathLst>
                <a:path w="13888" h="723" extrusionOk="0">
                  <a:moveTo>
                    <a:pt x="1" y="0"/>
                  </a:moveTo>
                  <a:lnTo>
                    <a:pt x="1" y="722"/>
                  </a:lnTo>
                  <a:lnTo>
                    <a:pt x="13888" y="722"/>
                  </a:lnTo>
                  <a:lnTo>
                    <a:pt x="13888" y="0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09" name="Google Shape;18209;p87"/>
            <p:cNvSpPr/>
            <p:nvPr/>
          </p:nvSpPr>
          <p:spPr>
            <a:xfrm>
              <a:off x="1342019" y="2726735"/>
              <a:ext cx="13265" cy="63231"/>
            </a:xfrm>
            <a:custGeom>
              <a:avLst/>
              <a:gdLst/>
              <a:ahLst/>
              <a:cxnLst/>
              <a:rect l="l" t="t" r="r" b="b"/>
              <a:pathLst>
                <a:path w="506" h="2412" extrusionOk="0">
                  <a:moveTo>
                    <a:pt x="15" y="0"/>
                  </a:moveTo>
                  <a:lnTo>
                    <a:pt x="15" y="2151"/>
                  </a:lnTo>
                  <a:cubicBezTo>
                    <a:pt x="0" y="2325"/>
                    <a:pt x="127" y="2411"/>
                    <a:pt x="253" y="2411"/>
                  </a:cubicBezTo>
                  <a:cubicBezTo>
                    <a:pt x="379" y="2411"/>
                    <a:pt x="505" y="2325"/>
                    <a:pt x="491" y="2151"/>
                  </a:cubicBezTo>
                  <a:lnTo>
                    <a:pt x="491" y="0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10" name="Google Shape;18210;p87"/>
            <p:cNvSpPr/>
            <p:nvPr/>
          </p:nvSpPr>
          <p:spPr>
            <a:xfrm>
              <a:off x="1705674" y="2726735"/>
              <a:ext cx="13265" cy="63231"/>
            </a:xfrm>
            <a:custGeom>
              <a:avLst/>
              <a:gdLst/>
              <a:ahLst/>
              <a:cxnLst/>
              <a:rect l="l" t="t" r="r" b="b"/>
              <a:pathLst>
                <a:path w="506" h="2412" extrusionOk="0">
                  <a:moveTo>
                    <a:pt x="15" y="0"/>
                  </a:moveTo>
                  <a:lnTo>
                    <a:pt x="15" y="2151"/>
                  </a:lnTo>
                  <a:cubicBezTo>
                    <a:pt x="1" y="2325"/>
                    <a:pt x="127" y="2411"/>
                    <a:pt x="253" y="2411"/>
                  </a:cubicBezTo>
                  <a:cubicBezTo>
                    <a:pt x="380" y="2411"/>
                    <a:pt x="506" y="2325"/>
                    <a:pt x="491" y="2151"/>
                  </a:cubicBezTo>
                  <a:lnTo>
                    <a:pt x="491" y="0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11" name="Google Shape;18211;p87"/>
            <p:cNvSpPr/>
            <p:nvPr/>
          </p:nvSpPr>
          <p:spPr>
            <a:xfrm>
              <a:off x="1342386" y="2726735"/>
              <a:ext cx="12531" cy="18953"/>
            </a:xfrm>
            <a:custGeom>
              <a:avLst/>
              <a:gdLst/>
              <a:ahLst/>
              <a:cxnLst/>
              <a:rect l="l" t="t" r="r" b="b"/>
              <a:pathLst>
                <a:path w="478" h="723" extrusionOk="0">
                  <a:moveTo>
                    <a:pt x="1" y="0"/>
                  </a:moveTo>
                  <a:lnTo>
                    <a:pt x="1" y="722"/>
                  </a:lnTo>
                  <a:lnTo>
                    <a:pt x="477" y="722"/>
                  </a:lnTo>
                  <a:lnTo>
                    <a:pt x="477" y="0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12" name="Google Shape;18212;p87"/>
            <p:cNvSpPr/>
            <p:nvPr/>
          </p:nvSpPr>
          <p:spPr>
            <a:xfrm>
              <a:off x="1706067" y="2726735"/>
              <a:ext cx="12505" cy="18953"/>
            </a:xfrm>
            <a:custGeom>
              <a:avLst/>
              <a:gdLst/>
              <a:ahLst/>
              <a:cxnLst/>
              <a:rect l="l" t="t" r="r" b="b"/>
              <a:pathLst>
                <a:path w="477" h="723" extrusionOk="0">
                  <a:moveTo>
                    <a:pt x="0" y="0"/>
                  </a:moveTo>
                  <a:lnTo>
                    <a:pt x="0" y="722"/>
                  </a:lnTo>
                  <a:lnTo>
                    <a:pt x="476" y="722"/>
                  </a:lnTo>
                  <a:lnTo>
                    <a:pt x="476" y="0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13" name="Google Shape;18213;p87"/>
            <p:cNvSpPr/>
            <p:nvPr/>
          </p:nvSpPr>
          <p:spPr>
            <a:xfrm>
              <a:off x="1328387" y="2720679"/>
              <a:ext cx="404183" cy="12505"/>
            </a:xfrm>
            <a:custGeom>
              <a:avLst/>
              <a:gdLst/>
              <a:ahLst/>
              <a:cxnLst/>
              <a:rect l="l" t="t" r="r" b="b"/>
              <a:pathLst>
                <a:path w="15418" h="477" extrusionOk="0">
                  <a:moveTo>
                    <a:pt x="289" y="0"/>
                  </a:moveTo>
                  <a:cubicBezTo>
                    <a:pt x="1" y="15"/>
                    <a:pt x="1" y="448"/>
                    <a:pt x="289" y="477"/>
                  </a:cubicBezTo>
                  <a:lnTo>
                    <a:pt x="15129" y="477"/>
                  </a:lnTo>
                  <a:cubicBezTo>
                    <a:pt x="15418" y="448"/>
                    <a:pt x="15418" y="15"/>
                    <a:pt x="15129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14" name="Google Shape;18214;p87"/>
            <p:cNvSpPr/>
            <p:nvPr/>
          </p:nvSpPr>
          <p:spPr>
            <a:xfrm>
              <a:off x="1624695" y="2708148"/>
              <a:ext cx="37487" cy="12557"/>
            </a:xfrm>
            <a:custGeom>
              <a:avLst/>
              <a:gdLst/>
              <a:ahLst/>
              <a:cxnLst/>
              <a:rect l="l" t="t" r="r" b="b"/>
              <a:pathLst>
                <a:path w="1430" h="479" extrusionOk="0">
                  <a:moveTo>
                    <a:pt x="1221" y="1"/>
                  </a:moveTo>
                  <a:cubicBezTo>
                    <a:pt x="1213" y="1"/>
                    <a:pt x="1206" y="1"/>
                    <a:pt x="1199" y="2"/>
                  </a:cubicBezTo>
                  <a:lnTo>
                    <a:pt x="0" y="2"/>
                  </a:lnTo>
                  <a:lnTo>
                    <a:pt x="0" y="478"/>
                  </a:lnTo>
                  <a:lnTo>
                    <a:pt x="1199" y="478"/>
                  </a:lnTo>
                  <a:cubicBezTo>
                    <a:pt x="1329" y="478"/>
                    <a:pt x="1430" y="363"/>
                    <a:pt x="1430" y="233"/>
                  </a:cubicBezTo>
                  <a:cubicBezTo>
                    <a:pt x="1430" y="111"/>
                    <a:pt x="1340" y="1"/>
                    <a:pt x="1221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15" name="Google Shape;18215;p87"/>
            <p:cNvSpPr/>
            <p:nvPr/>
          </p:nvSpPr>
          <p:spPr>
            <a:xfrm>
              <a:off x="1549380" y="2657868"/>
              <a:ext cx="87820" cy="62837"/>
            </a:xfrm>
            <a:custGeom>
              <a:avLst/>
              <a:gdLst/>
              <a:ahLst/>
              <a:cxnLst/>
              <a:rect l="l" t="t" r="r" b="b"/>
              <a:pathLst>
                <a:path w="3350" h="2397" extrusionOk="0">
                  <a:moveTo>
                    <a:pt x="232" y="0"/>
                  </a:moveTo>
                  <a:cubicBezTo>
                    <a:pt x="102" y="0"/>
                    <a:pt x="1" y="101"/>
                    <a:pt x="1" y="246"/>
                  </a:cubicBezTo>
                  <a:lnTo>
                    <a:pt x="1" y="2151"/>
                  </a:lnTo>
                  <a:cubicBezTo>
                    <a:pt x="1" y="2281"/>
                    <a:pt x="102" y="2396"/>
                    <a:pt x="232" y="2396"/>
                  </a:cubicBezTo>
                  <a:lnTo>
                    <a:pt x="3104" y="2396"/>
                  </a:lnTo>
                  <a:cubicBezTo>
                    <a:pt x="3234" y="2396"/>
                    <a:pt x="3350" y="2281"/>
                    <a:pt x="3350" y="2151"/>
                  </a:cubicBezTo>
                  <a:lnTo>
                    <a:pt x="3350" y="246"/>
                  </a:lnTo>
                  <a:cubicBezTo>
                    <a:pt x="3350" y="101"/>
                    <a:pt x="3234" y="0"/>
                    <a:pt x="3104" y="0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16" name="Google Shape;18216;p87"/>
            <p:cNvSpPr/>
            <p:nvPr/>
          </p:nvSpPr>
          <p:spPr>
            <a:xfrm>
              <a:off x="1585714" y="2682825"/>
              <a:ext cx="15178" cy="12531"/>
            </a:xfrm>
            <a:custGeom>
              <a:avLst/>
              <a:gdLst/>
              <a:ahLst/>
              <a:cxnLst/>
              <a:rect l="l" t="t" r="r" b="b"/>
              <a:pathLst>
                <a:path w="579" h="478" extrusionOk="0">
                  <a:moveTo>
                    <a:pt x="289" y="1"/>
                  </a:moveTo>
                  <a:cubicBezTo>
                    <a:pt x="1" y="30"/>
                    <a:pt x="1" y="463"/>
                    <a:pt x="289" y="477"/>
                  </a:cubicBezTo>
                  <a:cubicBezTo>
                    <a:pt x="578" y="463"/>
                    <a:pt x="578" y="30"/>
                    <a:pt x="28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17" name="Google Shape;18217;p87"/>
            <p:cNvSpPr/>
            <p:nvPr/>
          </p:nvSpPr>
          <p:spPr>
            <a:xfrm>
              <a:off x="1386296" y="2607535"/>
              <a:ext cx="125648" cy="113170"/>
            </a:xfrm>
            <a:custGeom>
              <a:avLst/>
              <a:gdLst/>
              <a:ahLst/>
              <a:cxnLst/>
              <a:rect l="l" t="t" r="r" b="b"/>
              <a:pathLst>
                <a:path w="4793" h="4317" extrusionOk="0">
                  <a:moveTo>
                    <a:pt x="1675" y="0"/>
                  </a:moveTo>
                  <a:lnTo>
                    <a:pt x="1675" y="116"/>
                  </a:lnTo>
                  <a:cubicBezTo>
                    <a:pt x="1675" y="332"/>
                    <a:pt x="1530" y="520"/>
                    <a:pt x="1328" y="578"/>
                  </a:cubicBezTo>
                  <a:lnTo>
                    <a:pt x="520" y="809"/>
                  </a:lnTo>
                  <a:cubicBezTo>
                    <a:pt x="217" y="910"/>
                    <a:pt x="0" y="1184"/>
                    <a:pt x="0" y="1502"/>
                  </a:cubicBezTo>
                  <a:lnTo>
                    <a:pt x="0" y="3595"/>
                  </a:lnTo>
                  <a:cubicBezTo>
                    <a:pt x="0" y="3984"/>
                    <a:pt x="318" y="4316"/>
                    <a:pt x="722" y="4316"/>
                  </a:cubicBezTo>
                  <a:lnTo>
                    <a:pt x="4071" y="4316"/>
                  </a:lnTo>
                  <a:cubicBezTo>
                    <a:pt x="4461" y="4316"/>
                    <a:pt x="4793" y="3984"/>
                    <a:pt x="4793" y="3595"/>
                  </a:cubicBezTo>
                  <a:lnTo>
                    <a:pt x="4793" y="1502"/>
                  </a:lnTo>
                  <a:cubicBezTo>
                    <a:pt x="4793" y="1184"/>
                    <a:pt x="4576" y="895"/>
                    <a:pt x="4259" y="809"/>
                  </a:cubicBezTo>
                  <a:lnTo>
                    <a:pt x="3465" y="578"/>
                  </a:lnTo>
                  <a:cubicBezTo>
                    <a:pt x="3248" y="520"/>
                    <a:pt x="3118" y="332"/>
                    <a:pt x="3118" y="116"/>
                  </a:cubicBezTo>
                  <a:lnTo>
                    <a:pt x="3118" y="0"/>
                  </a:lnTo>
                  <a:close/>
                </a:path>
              </a:pathLst>
            </a:custGeom>
            <a:solidFill>
              <a:srgbClr val="D3DC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18" name="Google Shape;18218;p87"/>
            <p:cNvSpPr/>
            <p:nvPr/>
          </p:nvSpPr>
          <p:spPr>
            <a:xfrm>
              <a:off x="1386296" y="2636293"/>
              <a:ext cx="24983" cy="84412"/>
            </a:xfrm>
            <a:custGeom>
              <a:avLst/>
              <a:gdLst/>
              <a:ahLst/>
              <a:cxnLst/>
              <a:rect l="l" t="t" r="r" b="b"/>
              <a:pathLst>
                <a:path w="953" h="3220" extrusionOk="0">
                  <a:moveTo>
                    <a:pt x="130" y="0"/>
                  </a:moveTo>
                  <a:cubicBezTo>
                    <a:pt x="43" y="116"/>
                    <a:pt x="0" y="260"/>
                    <a:pt x="0" y="405"/>
                  </a:cubicBezTo>
                  <a:lnTo>
                    <a:pt x="0" y="2498"/>
                  </a:lnTo>
                  <a:cubicBezTo>
                    <a:pt x="0" y="2887"/>
                    <a:pt x="318" y="3219"/>
                    <a:pt x="722" y="3219"/>
                  </a:cubicBezTo>
                  <a:lnTo>
                    <a:pt x="953" y="3219"/>
                  </a:lnTo>
                  <a:lnTo>
                    <a:pt x="953" y="823"/>
                  </a:lnTo>
                  <a:lnTo>
                    <a:pt x="130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19" name="Google Shape;18219;p87"/>
            <p:cNvSpPr/>
            <p:nvPr/>
          </p:nvSpPr>
          <p:spPr>
            <a:xfrm>
              <a:off x="1486569" y="2636293"/>
              <a:ext cx="25376" cy="84412"/>
            </a:xfrm>
            <a:custGeom>
              <a:avLst/>
              <a:gdLst/>
              <a:ahLst/>
              <a:cxnLst/>
              <a:rect l="l" t="t" r="r" b="b"/>
              <a:pathLst>
                <a:path w="968" h="3220" extrusionOk="0">
                  <a:moveTo>
                    <a:pt x="823" y="0"/>
                  </a:moveTo>
                  <a:lnTo>
                    <a:pt x="1" y="823"/>
                  </a:lnTo>
                  <a:lnTo>
                    <a:pt x="1" y="3219"/>
                  </a:lnTo>
                  <a:lnTo>
                    <a:pt x="246" y="3219"/>
                  </a:lnTo>
                  <a:cubicBezTo>
                    <a:pt x="636" y="3219"/>
                    <a:pt x="968" y="2887"/>
                    <a:pt x="968" y="2498"/>
                  </a:cubicBezTo>
                  <a:lnTo>
                    <a:pt x="968" y="405"/>
                  </a:lnTo>
                  <a:cubicBezTo>
                    <a:pt x="953" y="260"/>
                    <a:pt x="910" y="116"/>
                    <a:pt x="823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20" name="Google Shape;18220;p87"/>
            <p:cNvSpPr/>
            <p:nvPr/>
          </p:nvSpPr>
          <p:spPr>
            <a:xfrm>
              <a:off x="1418829" y="2607535"/>
              <a:ext cx="60190" cy="18953"/>
            </a:xfrm>
            <a:custGeom>
              <a:avLst/>
              <a:gdLst/>
              <a:ahLst/>
              <a:cxnLst/>
              <a:rect l="l" t="t" r="r" b="b"/>
              <a:pathLst>
                <a:path w="2296" h="723" extrusionOk="0">
                  <a:moveTo>
                    <a:pt x="434" y="0"/>
                  </a:moveTo>
                  <a:lnTo>
                    <a:pt x="434" y="116"/>
                  </a:lnTo>
                  <a:cubicBezTo>
                    <a:pt x="434" y="332"/>
                    <a:pt x="289" y="520"/>
                    <a:pt x="87" y="578"/>
                  </a:cubicBezTo>
                  <a:lnTo>
                    <a:pt x="1" y="607"/>
                  </a:lnTo>
                  <a:cubicBezTo>
                    <a:pt x="376" y="679"/>
                    <a:pt x="766" y="722"/>
                    <a:pt x="1155" y="722"/>
                  </a:cubicBezTo>
                  <a:cubicBezTo>
                    <a:pt x="1531" y="722"/>
                    <a:pt x="1921" y="679"/>
                    <a:pt x="2296" y="607"/>
                  </a:cubicBezTo>
                  <a:lnTo>
                    <a:pt x="2224" y="578"/>
                  </a:lnTo>
                  <a:cubicBezTo>
                    <a:pt x="2007" y="520"/>
                    <a:pt x="1877" y="332"/>
                    <a:pt x="1877" y="116"/>
                  </a:cubicBezTo>
                  <a:lnTo>
                    <a:pt x="1877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21" name="Google Shape;18221;p87"/>
            <p:cNvSpPr/>
            <p:nvPr/>
          </p:nvSpPr>
          <p:spPr>
            <a:xfrm>
              <a:off x="1393846" y="2500814"/>
              <a:ext cx="110549" cy="113170"/>
            </a:xfrm>
            <a:custGeom>
              <a:avLst/>
              <a:gdLst/>
              <a:ahLst/>
              <a:cxnLst/>
              <a:rect l="l" t="t" r="r" b="b"/>
              <a:pathLst>
                <a:path w="4217" h="4317" extrusionOk="0">
                  <a:moveTo>
                    <a:pt x="2108" y="1"/>
                  </a:moveTo>
                  <a:cubicBezTo>
                    <a:pt x="1185" y="1"/>
                    <a:pt x="492" y="766"/>
                    <a:pt x="434" y="1704"/>
                  </a:cubicBezTo>
                  <a:cubicBezTo>
                    <a:pt x="376" y="2368"/>
                    <a:pt x="246" y="3032"/>
                    <a:pt x="44" y="3682"/>
                  </a:cubicBezTo>
                  <a:cubicBezTo>
                    <a:pt x="1" y="3811"/>
                    <a:pt x="59" y="3941"/>
                    <a:pt x="189" y="3985"/>
                  </a:cubicBezTo>
                  <a:cubicBezTo>
                    <a:pt x="795" y="4201"/>
                    <a:pt x="1444" y="4317"/>
                    <a:pt x="2108" y="4317"/>
                  </a:cubicBezTo>
                  <a:cubicBezTo>
                    <a:pt x="2758" y="4302"/>
                    <a:pt x="3408" y="4187"/>
                    <a:pt x="4028" y="3970"/>
                  </a:cubicBezTo>
                  <a:cubicBezTo>
                    <a:pt x="4144" y="3927"/>
                    <a:pt x="4216" y="3797"/>
                    <a:pt x="4173" y="3667"/>
                  </a:cubicBezTo>
                  <a:cubicBezTo>
                    <a:pt x="3971" y="3032"/>
                    <a:pt x="3841" y="2368"/>
                    <a:pt x="3783" y="1704"/>
                  </a:cubicBezTo>
                  <a:cubicBezTo>
                    <a:pt x="3711" y="766"/>
                    <a:pt x="3032" y="1"/>
                    <a:pt x="2108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22" name="Google Shape;18222;p87"/>
            <p:cNvSpPr/>
            <p:nvPr/>
          </p:nvSpPr>
          <p:spPr>
            <a:xfrm>
              <a:off x="1405197" y="2751718"/>
              <a:ext cx="12531" cy="37854"/>
            </a:xfrm>
            <a:custGeom>
              <a:avLst/>
              <a:gdLst/>
              <a:ahLst/>
              <a:cxnLst/>
              <a:rect l="l" t="t" r="r" b="b"/>
              <a:pathLst>
                <a:path w="478" h="1444" extrusionOk="0">
                  <a:moveTo>
                    <a:pt x="1" y="0"/>
                  </a:moveTo>
                  <a:lnTo>
                    <a:pt x="1" y="1198"/>
                  </a:lnTo>
                  <a:cubicBezTo>
                    <a:pt x="1" y="1328"/>
                    <a:pt x="102" y="1444"/>
                    <a:pt x="232" y="1444"/>
                  </a:cubicBezTo>
                  <a:cubicBezTo>
                    <a:pt x="362" y="1444"/>
                    <a:pt x="477" y="1328"/>
                    <a:pt x="477" y="1198"/>
                  </a:cubicBezTo>
                  <a:lnTo>
                    <a:pt x="477" y="0"/>
                  </a:ln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23" name="Google Shape;18223;p87"/>
            <p:cNvSpPr/>
            <p:nvPr/>
          </p:nvSpPr>
          <p:spPr>
            <a:xfrm>
              <a:off x="1405197" y="2745662"/>
              <a:ext cx="12531" cy="24983"/>
            </a:xfrm>
            <a:custGeom>
              <a:avLst/>
              <a:gdLst/>
              <a:ahLst/>
              <a:cxnLst/>
              <a:rect l="l" t="t" r="r" b="b"/>
              <a:pathLst>
                <a:path w="478" h="953" extrusionOk="0">
                  <a:moveTo>
                    <a:pt x="1" y="0"/>
                  </a:moveTo>
                  <a:lnTo>
                    <a:pt x="1" y="953"/>
                  </a:lnTo>
                  <a:lnTo>
                    <a:pt x="477" y="953"/>
                  </a:lnTo>
                  <a:lnTo>
                    <a:pt x="477" y="0"/>
                  </a:ln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24" name="Google Shape;18224;p87"/>
            <p:cNvSpPr/>
            <p:nvPr/>
          </p:nvSpPr>
          <p:spPr>
            <a:xfrm>
              <a:off x="1480146" y="2751718"/>
              <a:ext cx="12872" cy="37854"/>
            </a:xfrm>
            <a:custGeom>
              <a:avLst/>
              <a:gdLst/>
              <a:ahLst/>
              <a:cxnLst/>
              <a:rect l="l" t="t" r="r" b="b"/>
              <a:pathLst>
                <a:path w="491" h="1444" extrusionOk="0">
                  <a:moveTo>
                    <a:pt x="0" y="0"/>
                  </a:moveTo>
                  <a:lnTo>
                    <a:pt x="0" y="1198"/>
                  </a:lnTo>
                  <a:cubicBezTo>
                    <a:pt x="15" y="1328"/>
                    <a:pt x="116" y="1444"/>
                    <a:pt x="246" y="1444"/>
                  </a:cubicBezTo>
                  <a:cubicBezTo>
                    <a:pt x="375" y="1444"/>
                    <a:pt x="491" y="1328"/>
                    <a:pt x="491" y="1198"/>
                  </a:cubicBezTo>
                  <a:lnTo>
                    <a:pt x="491" y="0"/>
                  </a:ln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25" name="Google Shape;18225;p87"/>
            <p:cNvSpPr/>
            <p:nvPr/>
          </p:nvSpPr>
          <p:spPr>
            <a:xfrm>
              <a:off x="1480146" y="2745662"/>
              <a:ext cx="12872" cy="24983"/>
            </a:xfrm>
            <a:custGeom>
              <a:avLst/>
              <a:gdLst/>
              <a:ahLst/>
              <a:cxnLst/>
              <a:rect l="l" t="t" r="r" b="b"/>
              <a:pathLst>
                <a:path w="491" h="953" extrusionOk="0">
                  <a:moveTo>
                    <a:pt x="0" y="0"/>
                  </a:moveTo>
                  <a:lnTo>
                    <a:pt x="0" y="953"/>
                  </a:lnTo>
                  <a:lnTo>
                    <a:pt x="491" y="953"/>
                  </a:lnTo>
                  <a:lnTo>
                    <a:pt x="491" y="0"/>
                  </a:ln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26" name="Google Shape;18226;p87"/>
            <p:cNvSpPr/>
            <p:nvPr/>
          </p:nvSpPr>
          <p:spPr>
            <a:xfrm>
              <a:off x="1404830" y="2651419"/>
              <a:ext cx="88187" cy="106747"/>
            </a:xfrm>
            <a:custGeom>
              <a:avLst/>
              <a:gdLst/>
              <a:ahLst/>
              <a:cxnLst/>
              <a:rect l="l" t="t" r="r" b="b"/>
              <a:pathLst>
                <a:path w="3364" h="4072" extrusionOk="0">
                  <a:moveTo>
                    <a:pt x="722" y="1"/>
                  </a:moveTo>
                  <a:cubicBezTo>
                    <a:pt x="333" y="1"/>
                    <a:pt x="0" y="333"/>
                    <a:pt x="0" y="723"/>
                  </a:cubicBezTo>
                  <a:lnTo>
                    <a:pt x="0" y="3841"/>
                  </a:lnTo>
                  <a:cubicBezTo>
                    <a:pt x="0" y="3971"/>
                    <a:pt x="116" y="4072"/>
                    <a:pt x="246" y="4072"/>
                  </a:cubicBezTo>
                  <a:lnTo>
                    <a:pt x="3119" y="4072"/>
                  </a:lnTo>
                  <a:cubicBezTo>
                    <a:pt x="3248" y="4072"/>
                    <a:pt x="3364" y="3971"/>
                    <a:pt x="3364" y="3841"/>
                  </a:cubicBezTo>
                  <a:lnTo>
                    <a:pt x="3364" y="723"/>
                  </a:lnTo>
                  <a:cubicBezTo>
                    <a:pt x="3350" y="333"/>
                    <a:pt x="3032" y="15"/>
                    <a:pt x="2642" y="1"/>
                  </a:cubicBez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27" name="Google Shape;18227;p87"/>
            <p:cNvSpPr/>
            <p:nvPr/>
          </p:nvSpPr>
          <p:spPr>
            <a:xfrm>
              <a:off x="1393846" y="2501181"/>
              <a:ext cx="67399" cy="110916"/>
            </a:xfrm>
            <a:custGeom>
              <a:avLst/>
              <a:gdLst/>
              <a:ahLst/>
              <a:cxnLst/>
              <a:rect l="l" t="t" r="r" b="b"/>
              <a:pathLst>
                <a:path w="2571" h="4231" extrusionOk="0">
                  <a:moveTo>
                    <a:pt x="2108" y="1"/>
                  </a:moveTo>
                  <a:cubicBezTo>
                    <a:pt x="1185" y="1"/>
                    <a:pt x="492" y="752"/>
                    <a:pt x="434" y="1690"/>
                  </a:cubicBezTo>
                  <a:cubicBezTo>
                    <a:pt x="376" y="2368"/>
                    <a:pt x="246" y="3018"/>
                    <a:pt x="44" y="3668"/>
                  </a:cubicBezTo>
                  <a:cubicBezTo>
                    <a:pt x="1" y="3797"/>
                    <a:pt x="59" y="3927"/>
                    <a:pt x="189" y="3971"/>
                  </a:cubicBezTo>
                  <a:cubicBezTo>
                    <a:pt x="506" y="4086"/>
                    <a:pt x="824" y="4158"/>
                    <a:pt x="1156" y="4231"/>
                  </a:cubicBezTo>
                  <a:cubicBezTo>
                    <a:pt x="1141" y="4173"/>
                    <a:pt x="1141" y="4115"/>
                    <a:pt x="1156" y="4072"/>
                  </a:cubicBezTo>
                  <a:cubicBezTo>
                    <a:pt x="1329" y="3350"/>
                    <a:pt x="1444" y="2614"/>
                    <a:pt x="1502" y="1878"/>
                  </a:cubicBezTo>
                  <a:cubicBezTo>
                    <a:pt x="1545" y="1011"/>
                    <a:pt x="1964" y="290"/>
                    <a:pt x="2570" y="59"/>
                  </a:cubicBezTo>
                  <a:cubicBezTo>
                    <a:pt x="2412" y="15"/>
                    <a:pt x="2267" y="1"/>
                    <a:pt x="2108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228" name="Google Shape;18228;p87"/>
          <p:cNvGrpSpPr/>
          <p:nvPr/>
        </p:nvGrpSpPr>
        <p:grpSpPr>
          <a:xfrm>
            <a:off x="1821465" y="2495702"/>
            <a:ext cx="365988" cy="270801"/>
            <a:chOff x="1821465" y="2495702"/>
            <a:chExt cx="365988" cy="270801"/>
          </a:xfrm>
        </p:grpSpPr>
        <p:sp>
          <p:nvSpPr>
            <p:cNvPr id="18229" name="Google Shape;18229;p87"/>
            <p:cNvSpPr/>
            <p:nvPr/>
          </p:nvSpPr>
          <p:spPr>
            <a:xfrm>
              <a:off x="1822619" y="2495702"/>
              <a:ext cx="364834" cy="194725"/>
            </a:xfrm>
            <a:custGeom>
              <a:avLst/>
              <a:gdLst/>
              <a:ahLst/>
              <a:cxnLst/>
              <a:rect l="l" t="t" r="r" b="b"/>
              <a:pathLst>
                <a:path w="13917" h="7428" extrusionOk="0">
                  <a:moveTo>
                    <a:pt x="5620" y="0"/>
                  </a:moveTo>
                  <a:cubicBezTo>
                    <a:pt x="4319" y="0"/>
                    <a:pt x="3029" y="789"/>
                    <a:pt x="2599" y="2260"/>
                  </a:cubicBezTo>
                  <a:lnTo>
                    <a:pt x="2584" y="2260"/>
                  </a:lnTo>
                  <a:cubicBezTo>
                    <a:pt x="1155" y="2260"/>
                    <a:pt x="0" y="3415"/>
                    <a:pt x="0" y="4844"/>
                  </a:cubicBezTo>
                  <a:cubicBezTo>
                    <a:pt x="0" y="6258"/>
                    <a:pt x="1155" y="7413"/>
                    <a:pt x="2584" y="7428"/>
                  </a:cubicBezTo>
                  <a:lnTo>
                    <a:pt x="11780" y="7428"/>
                  </a:lnTo>
                  <a:cubicBezTo>
                    <a:pt x="12963" y="7428"/>
                    <a:pt x="13916" y="6460"/>
                    <a:pt x="13916" y="5291"/>
                  </a:cubicBezTo>
                  <a:cubicBezTo>
                    <a:pt x="13916" y="4108"/>
                    <a:pt x="12963" y="3155"/>
                    <a:pt x="11780" y="3155"/>
                  </a:cubicBezTo>
                  <a:lnTo>
                    <a:pt x="11794" y="3140"/>
                  </a:lnTo>
                  <a:cubicBezTo>
                    <a:pt x="11707" y="3140"/>
                    <a:pt x="11635" y="3155"/>
                    <a:pt x="11563" y="3155"/>
                  </a:cubicBezTo>
                  <a:cubicBezTo>
                    <a:pt x="11216" y="2055"/>
                    <a:pt x="10191" y="1345"/>
                    <a:pt x="9092" y="1345"/>
                  </a:cubicBezTo>
                  <a:cubicBezTo>
                    <a:pt x="8820" y="1345"/>
                    <a:pt x="8544" y="1389"/>
                    <a:pt x="8272" y="1480"/>
                  </a:cubicBezTo>
                  <a:cubicBezTo>
                    <a:pt x="7647" y="477"/>
                    <a:pt x="6630" y="0"/>
                    <a:pt x="5620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30" name="Google Shape;18230;p87"/>
            <p:cNvSpPr/>
            <p:nvPr/>
          </p:nvSpPr>
          <p:spPr>
            <a:xfrm>
              <a:off x="1821465" y="2554922"/>
              <a:ext cx="333062" cy="135138"/>
            </a:xfrm>
            <a:custGeom>
              <a:avLst/>
              <a:gdLst/>
              <a:ahLst/>
              <a:cxnLst/>
              <a:rect l="l" t="t" r="r" b="b"/>
              <a:pathLst>
                <a:path w="12705" h="5155" extrusionOk="0">
                  <a:moveTo>
                    <a:pt x="2513" y="1"/>
                  </a:moveTo>
                  <a:lnTo>
                    <a:pt x="2513" y="1"/>
                  </a:lnTo>
                  <a:cubicBezTo>
                    <a:pt x="1098" y="59"/>
                    <a:pt x="1" y="1242"/>
                    <a:pt x="44" y="2657"/>
                  </a:cubicBezTo>
                  <a:cubicBezTo>
                    <a:pt x="88" y="4072"/>
                    <a:pt x="1300" y="5154"/>
                    <a:pt x="2715" y="5154"/>
                  </a:cubicBezTo>
                  <a:lnTo>
                    <a:pt x="12011" y="5154"/>
                  </a:lnTo>
                  <a:cubicBezTo>
                    <a:pt x="12704" y="5096"/>
                    <a:pt x="12646" y="4028"/>
                    <a:pt x="11939" y="4028"/>
                  </a:cubicBezTo>
                  <a:lnTo>
                    <a:pt x="10149" y="4028"/>
                  </a:lnTo>
                  <a:cubicBezTo>
                    <a:pt x="10019" y="4028"/>
                    <a:pt x="9918" y="3927"/>
                    <a:pt x="9918" y="3812"/>
                  </a:cubicBezTo>
                  <a:lnTo>
                    <a:pt x="9918" y="3090"/>
                  </a:lnTo>
                  <a:cubicBezTo>
                    <a:pt x="9918" y="2859"/>
                    <a:pt x="9831" y="2628"/>
                    <a:pt x="9658" y="2455"/>
                  </a:cubicBezTo>
                  <a:lnTo>
                    <a:pt x="8345" y="1141"/>
                  </a:lnTo>
                  <a:cubicBezTo>
                    <a:pt x="8186" y="982"/>
                    <a:pt x="7955" y="881"/>
                    <a:pt x="7709" y="881"/>
                  </a:cubicBezTo>
                  <a:lnTo>
                    <a:pt x="4750" y="881"/>
                  </a:lnTo>
                  <a:cubicBezTo>
                    <a:pt x="4389" y="881"/>
                    <a:pt x="4086" y="1185"/>
                    <a:pt x="4086" y="1560"/>
                  </a:cubicBezTo>
                  <a:lnTo>
                    <a:pt x="4086" y="3653"/>
                  </a:lnTo>
                  <a:cubicBezTo>
                    <a:pt x="4086" y="3771"/>
                    <a:pt x="3979" y="3870"/>
                    <a:pt x="3861" y="3870"/>
                  </a:cubicBezTo>
                  <a:cubicBezTo>
                    <a:pt x="3836" y="3870"/>
                    <a:pt x="3809" y="3865"/>
                    <a:pt x="3783" y="3855"/>
                  </a:cubicBezTo>
                  <a:cubicBezTo>
                    <a:pt x="2181" y="3307"/>
                    <a:pt x="1560" y="1387"/>
                    <a:pt x="2513" y="1"/>
                  </a:cubicBez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31" name="Google Shape;18231;p87"/>
            <p:cNvSpPr/>
            <p:nvPr/>
          </p:nvSpPr>
          <p:spPr>
            <a:xfrm>
              <a:off x="1940298" y="2589735"/>
              <a:ext cx="129450" cy="176768"/>
            </a:xfrm>
            <a:custGeom>
              <a:avLst/>
              <a:gdLst/>
              <a:ahLst/>
              <a:cxnLst/>
              <a:rect l="l" t="t" r="r" b="b"/>
              <a:pathLst>
                <a:path w="4938" h="6743" extrusionOk="0">
                  <a:moveTo>
                    <a:pt x="232" y="1"/>
                  </a:moveTo>
                  <a:cubicBezTo>
                    <a:pt x="102" y="1"/>
                    <a:pt x="1" y="102"/>
                    <a:pt x="1" y="232"/>
                  </a:cubicBezTo>
                  <a:lnTo>
                    <a:pt x="1" y="6526"/>
                  </a:lnTo>
                  <a:cubicBezTo>
                    <a:pt x="1" y="6641"/>
                    <a:pt x="102" y="6742"/>
                    <a:pt x="232" y="6742"/>
                  </a:cubicBezTo>
                  <a:lnTo>
                    <a:pt x="4721" y="6742"/>
                  </a:lnTo>
                  <a:cubicBezTo>
                    <a:pt x="4837" y="6742"/>
                    <a:pt x="4938" y="6641"/>
                    <a:pt x="4938" y="6526"/>
                  </a:cubicBezTo>
                  <a:lnTo>
                    <a:pt x="4938" y="1762"/>
                  </a:lnTo>
                  <a:cubicBezTo>
                    <a:pt x="4938" y="1646"/>
                    <a:pt x="4894" y="1531"/>
                    <a:pt x="4808" y="1444"/>
                  </a:cubicBezTo>
                  <a:lnTo>
                    <a:pt x="3508" y="131"/>
                  </a:lnTo>
                  <a:cubicBezTo>
                    <a:pt x="3422" y="59"/>
                    <a:pt x="3306" y="1"/>
                    <a:pt x="3191" y="1"/>
                  </a:cubicBezTo>
                  <a:close/>
                </a:path>
              </a:pathLst>
            </a:custGeom>
            <a:solidFill>
              <a:srgbClr val="AD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32" name="Google Shape;18232;p87"/>
            <p:cNvSpPr/>
            <p:nvPr/>
          </p:nvSpPr>
          <p:spPr>
            <a:xfrm>
              <a:off x="1971546" y="2659100"/>
              <a:ext cx="67608" cy="79012"/>
            </a:xfrm>
            <a:custGeom>
              <a:avLst/>
              <a:gdLst/>
              <a:ahLst/>
              <a:cxnLst/>
              <a:rect l="l" t="t" r="r" b="b"/>
              <a:pathLst>
                <a:path w="2579" h="3014" extrusionOk="0">
                  <a:moveTo>
                    <a:pt x="1277" y="0"/>
                  </a:moveTo>
                  <a:cubicBezTo>
                    <a:pt x="1198" y="0"/>
                    <a:pt x="1118" y="33"/>
                    <a:pt x="1061" y="98"/>
                  </a:cubicBezTo>
                  <a:lnTo>
                    <a:pt x="151" y="1224"/>
                  </a:lnTo>
                  <a:cubicBezTo>
                    <a:pt x="0" y="1439"/>
                    <a:pt x="187" y="1678"/>
                    <a:pt x="393" y="1678"/>
                  </a:cubicBezTo>
                  <a:cubicBezTo>
                    <a:pt x="464" y="1678"/>
                    <a:pt x="536" y="1650"/>
                    <a:pt x="599" y="1584"/>
                  </a:cubicBezTo>
                  <a:lnTo>
                    <a:pt x="988" y="1079"/>
                  </a:lnTo>
                  <a:lnTo>
                    <a:pt x="988" y="2754"/>
                  </a:lnTo>
                  <a:cubicBezTo>
                    <a:pt x="1003" y="2927"/>
                    <a:pt x="1136" y="3014"/>
                    <a:pt x="1270" y="3014"/>
                  </a:cubicBezTo>
                  <a:cubicBezTo>
                    <a:pt x="1403" y="3014"/>
                    <a:pt x="1537" y="2927"/>
                    <a:pt x="1551" y="2754"/>
                  </a:cubicBezTo>
                  <a:lnTo>
                    <a:pt x="1551" y="1079"/>
                  </a:lnTo>
                  <a:lnTo>
                    <a:pt x="1956" y="1570"/>
                  </a:lnTo>
                  <a:cubicBezTo>
                    <a:pt x="2018" y="1656"/>
                    <a:pt x="2097" y="1691"/>
                    <a:pt x="2175" y="1691"/>
                  </a:cubicBezTo>
                  <a:cubicBezTo>
                    <a:pt x="2384" y="1691"/>
                    <a:pt x="2578" y="1434"/>
                    <a:pt x="2389" y="1224"/>
                  </a:cubicBezTo>
                  <a:lnTo>
                    <a:pt x="2403" y="1224"/>
                  </a:lnTo>
                  <a:lnTo>
                    <a:pt x="1494" y="98"/>
                  </a:lnTo>
                  <a:cubicBezTo>
                    <a:pt x="1436" y="33"/>
                    <a:pt x="1357" y="0"/>
                    <a:pt x="127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33" name="Google Shape;18233;p87"/>
            <p:cNvSpPr/>
            <p:nvPr/>
          </p:nvSpPr>
          <p:spPr>
            <a:xfrm>
              <a:off x="1972464" y="2513292"/>
              <a:ext cx="53767" cy="37120"/>
            </a:xfrm>
            <a:custGeom>
              <a:avLst/>
              <a:gdLst/>
              <a:ahLst/>
              <a:cxnLst/>
              <a:rect l="l" t="t" r="r" b="b"/>
              <a:pathLst>
                <a:path w="2051" h="1416" extrusionOk="0">
                  <a:moveTo>
                    <a:pt x="405" y="1"/>
                  </a:moveTo>
                  <a:cubicBezTo>
                    <a:pt x="87" y="1"/>
                    <a:pt x="1" y="420"/>
                    <a:pt x="289" y="549"/>
                  </a:cubicBezTo>
                  <a:cubicBezTo>
                    <a:pt x="766" y="636"/>
                    <a:pt x="1184" y="910"/>
                    <a:pt x="1473" y="1286"/>
                  </a:cubicBezTo>
                  <a:cubicBezTo>
                    <a:pt x="1516" y="1358"/>
                    <a:pt x="1603" y="1401"/>
                    <a:pt x="1690" y="1401"/>
                  </a:cubicBezTo>
                  <a:lnTo>
                    <a:pt x="1690" y="1416"/>
                  </a:lnTo>
                  <a:cubicBezTo>
                    <a:pt x="1921" y="1401"/>
                    <a:pt x="2051" y="1141"/>
                    <a:pt x="1921" y="968"/>
                  </a:cubicBezTo>
                  <a:cubicBezTo>
                    <a:pt x="1545" y="463"/>
                    <a:pt x="1011" y="131"/>
                    <a:pt x="40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34" name="Google Shape;18234;p87"/>
            <p:cNvSpPr/>
            <p:nvPr/>
          </p:nvSpPr>
          <p:spPr>
            <a:xfrm>
              <a:off x="2065973" y="2549521"/>
              <a:ext cx="43124" cy="36098"/>
            </a:xfrm>
            <a:custGeom>
              <a:avLst/>
              <a:gdLst/>
              <a:ahLst/>
              <a:cxnLst/>
              <a:rect l="l" t="t" r="r" b="b"/>
              <a:pathLst>
                <a:path w="1645" h="1377" extrusionOk="0">
                  <a:moveTo>
                    <a:pt x="379" y="1"/>
                  </a:moveTo>
                  <a:cubicBezTo>
                    <a:pt x="138" y="1"/>
                    <a:pt x="0" y="488"/>
                    <a:pt x="274" y="553"/>
                  </a:cubicBezTo>
                  <a:cubicBezTo>
                    <a:pt x="606" y="669"/>
                    <a:pt x="894" y="914"/>
                    <a:pt x="1053" y="1217"/>
                  </a:cubicBezTo>
                  <a:cubicBezTo>
                    <a:pt x="1096" y="1318"/>
                    <a:pt x="1197" y="1376"/>
                    <a:pt x="1298" y="1376"/>
                  </a:cubicBezTo>
                  <a:cubicBezTo>
                    <a:pt x="1501" y="1376"/>
                    <a:pt x="1645" y="1145"/>
                    <a:pt x="1544" y="957"/>
                  </a:cubicBezTo>
                  <a:cubicBezTo>
                    <a:pt x="1313" y="524"/>
                    <a:pt x="923" y="192"/>
                    <a:pt x="461" y="19"/>
                  </a:cubicBezTo>
                  <a:cubicBezTo>
                    <a:pt x="433" y="6"/>
                    <a:pt x="405" y="1"/>
                    <a:pt x="37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35" name="Google Shape;18235;p87"/>
            <p:cNvSpPr/>
            <p:nvPr/>
          </p:nvSpPr>
          <p:spPr>
            <a:xfrm>
              <a:off x="2017134" y="2589735"/>
              <a:ext cx="52614" cy="53400"/>
            </a:xfrm>
            <a:custGeom>
              <a:avLst/>
              <a:gdLst/>
              <a:ahLst/>
              <a:cxnLst/>
              <a:rect l="l" t="t" r="r" b="b"/>
              <a:pathLst>
                <a:path w="2007" h="2037" extrusionOk="0">
                  <a:moveTo>
                    <a:pt x="0" y="1"/>
                  </a:moveTo>
                  <a:lnTo>
                    <a:pt x="0" y="1574"/>
                  </a:lnTo>
                  <a:cubicBezTo>
                    <a:pt x="0" y="1834"/>
                    <a:pt x="202" y="2036"/>
                    <a:pt x="448" y="2036"/>
                  </a:cubicBezTo>
                  <a:lnTo>
                    <a:pt x="2007" y="2036"/>
                  </a:lnTo>
                  <a:lnTo>
                    <a:pt x="2007" y="1762"/>
                  </a:lnTo>
                  <a:cubicBezTo>
                    <a:pt x="2007" y="1704"/>
                    <a:pt x="1992" y="1646"/>
                    <a:pt x="1963" y="1589"/>
                  </a:cubicBezTo>
                  <a:lnTo>
                    <a:pt x="433" y="1589"/>
                  </a:lnTo>
                  <a:lnTo>
                    <a:pt x="433" y="59"/>
                  </a:lnTo>
                  <a:lnTo>
                    <a:pt x="433" y="44"/>
                  </a:lnTo>
                  <a:cubicBezTo>
                    <a:pt x="375" y="15"/>
                    <a:pt x="318" y="1"/>
                    <a:pt x="260" y="1"/>
                  </a:cubicBez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236" name="Google Shape;18236;p87"/>
          <p:cNvGrpSpPr/>
          <p:nvPr/>
        </p:nvGrpSpPr>
        <p:grpSpPr>
          <a:xfrm>
            <a:off x="3725723" y="2455776"/>
            <a:ext cx="354977" cy="351202"/>
            <a:chOff x="3725723" y="2455776"/>
            <a:chExt cx="354977" cy="351202"/>
          </a:xfrm>
        </p:grpSpPr>
        <p:sp>
          <p:nvSpPr>
            <p:cNvPr id="18237" name="Google Shape;18237;p87"/>
            <p:cNvSpPr/>
            <p:nvPr/>
          </p:nvSpPr>
          <p:spPr>
            <a:xfrm>
              <a:off x="3979248" y="2643109"/>
              <a:ext cx="40895" cy="40895"/>
            </a:xfrm>
            <a:custGeom>
              <a:avLst/>
              <a:gdLst/>
              <a:ahLst/>
              <a:cxnLst/>
              <a:rect l="l" t="t" r="r" b="b"/>
              <a:pathLst>
                <a:path w="1560" h="1560" extrusionOk="0">
                  <a:moveTo>
                    <a:pt x="1" y="0"/>
                  </a:moveTo>
                  <a:lnTo>
                    <a:pt x="997" y="1559"/>
                  </a:lnTo>
                  <a:lnTo>
                    <a:pt x="1560" y="1559"/>
                  </a:lnTo>
                  <a:cubicBezTo>
                    <a:pt x="1560" y="693"/>
                    <a:pt x="853" y="0"/>
                    <a:pt x="1" y="0"/>
                  </a:cubicBezTo>
                  <a:close/>
                </a:path>
              </a:pathLst>
            </a:custGeom>
            <a:solidFill>
              <a:srgbClr val="788D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38" name="Google Shape;18238;p87"/>
            <p:cNvSpPr/>
            <p:nvPr/>
          </p:nvSpPr>
          <p:spPr>
            <a:xfrm>
              <a:off x="3938012" y="2643109"/>
              <a:ext cx="67373" cy="40502"/>
            </a:xfrm>
            <a:custGeom>
              <a:avLst/>
              <a:gdLst/>
              <a:ahLst/>
              <a:cxnLst/>
              <a:rect l="l" t="t" r="r" b="b"/>
              <a:pathLst>
                <a:path w="2570" h="1545" extrusionOk="0">
                  <a:moveTo>
                    <a:pt x="1574" y="0"/>
                  </a:moveTo>
                  <a:cubicBezTo>
                    <a:pt x="708" y="0"/>
                    <a:pt x="15" y="693"/>
                    <a:pt x="0" y="1545"/>
                  </a:cubicBezTo>
                  <a:lnTo>
                    <a:pt x="2570" y="1545"/>
                  </a:lnTo>
                  <a:cubicBezTo>
                    <a:pt x="2570" y="693"/>
                    <a:pt x="2122" y="0"/>
                    <a:pt x="1574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39" name="Google Shape;18239;p87"/>
            <p:cNvSpPr/>
            <p:nvPr/>
          </p:nvSpPr>
          <p:spPr>
            <a:xfrm>
              <a:off x="3978514" y="2575736"/>
              <a:ext cx="22728" cy="45064"/>
            </a:xfrm>
            <a:custGeom>
              <a:avLst/>
              <a:gdLst/>
              <a:ahLst/>
              <a:cxnLst/>
              <a:rect l="l" t="t" r="r" b="b"/>
              <a:pathLst>
                <a:path w="867" h="1719" extrusionOk="0">
                  <a:moveTo>
                    <a:pt x="0" y="1"/>
                  </a:moveTo>
                  <a:lnTo>
                    <a:pt x="0" y="1719"/>
                  </a:lnTo>
                  <a:cubicBezTo>
                    <a:pt x="476" y="1719"/>
                    <a:pt x="866" y="1329"/>
                    <a:pt x="866" y="867"/>
                  </a:cubicBezTo>
                  <a:cubicBezTo>
                    <a:pt x="866" y="391"/>
                    <a:pt x="476" y="1"/>
                    <a:pt x="0" y="1"/>
                  </a:cubicBezTo>
                  <a:close/>
                </a:path>
              </a:pathLst>
            </a:custGeom>
            <a:solidFill>
              <a:srgbClr val="B4C3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40" name="Google Shape;18240;p87"/>
            <p:cNvSpPr/>
            <p:nvPr/>
          </p:nvSpPr>
          <p:spPr>
            <a:xfrm>
              <a:off x="3827516" y="2643109"/>
              <a:ext cx="41262" cy="40895"/>
            </a:xfrm>
            <a:custGeom>
              <a:avLst/>
              <a:gdLst/>
              <a:ahLst/>
              <a:cxnLst/>
              <a:rect l="l" t="t" r="r" b="b"/>
              <a:pathLst>
                <a:path w="1574" h="1560" extrusionOk="0">
                  <a:moveTo>
                    <a:pt x="0" y="0"/>
                  </a:moveTo>
                  <a:lnTo>
                    <a:pt x="996" y="1559"/>
                  </a:lnTo>
                  <a:lnTo>
                    <a:pt x="1574" y="1559"/>
                  </a:lnTo>
                  <a:cubicBezTo>
                    <a:pt x="1559" y="693"/>
                    <a:pt x="852" y="0"/>
                    <a:pt x="0" y="0"/>
                  </a:cubicBezTo>
                  <a:close/>
                </a:path>
              </a:pathLst>
            </a:custGeom>
            <a:solidFill>
              <a:srgbClr val="788D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41" name="Google Shape;18241;p87"/>
            <p:cNvSpPr/>
            <p:nvPr/>
          </p:nvSpPr>
          <p:spPr>
            <a:xfrm>
              <a:off x="3786253" y="2643109"/>
              <a:ext cx="67399" cy="40502"/>
            </a:xfrm>
            <a:custGeom>
              <a:avLst/>
              <a:gdLst/>
              <a:ahLst/>
              <a:cxnLst/>
              <a:rect l="l" t="t" r="r" b="b"/>
              <a:pathLst>
                <a:path w="2571" h="1545" extrusionOk="0">
                  <a:moveTo>
                    <a:pt x="1574" y="0"/>
                  </a:moveTo>
                  <a:cubicBezTo>
                    <a:pt x="708" y="0"/>
                    <a:pt x="15" y="693"/>
                    <a:pt x="1" y="1545"/>
                  </a:cubicBezTo>
                  <a:lnTo>
                    <a:pt x="2570" y="1545"/>
                  </a:lnTo>
                  <a:cubicBezTo>
                    <a:pt x="2570" y="693"/>
                    <a:pt x="2123" y="0"/>
                    <a:pt x="1574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42" name="Google Shape;18242;p87"/>
            <p:cNvSpPr/>
            <p:nvPr/>
          </p:nvSpPr>
          <p:spPr>
            <a:xfrm>
              <a:off x="3827122" y="2575736"/>
              <a:ext cx="22361" cy="45064"/>
            </a:xfrm>
            <a:custGeom>
              <a:avLst/>
              <a:gdLst/>
              <a:ahLst/>
              <a:cxnLst/>
              <a:rect l="l" t="t" r="r" b="b"/>
              <a:pathLst>
                <a:path w="853" h="1719" extrusionOk="0">
                  <a:moveTo>
                    <a:pt x="1" y="1"/>
                  </a:moveTo>
                  <a:lnTo>
                    <a:pt x="1" y="1719"/>
                  </a:lnTo>
                  <a:cubicBezTo>
                    <a:pt x="463" y="1719"/>
                    <a:pt x="853" y="1329"/>
                    <a:pt x="853" y="867"/>
                  </a:cubicBezTo>
                  <a:cubicBezTo>
                    <a:pt x="853" y="391"/>
                    <a:pt x="463" y="1"/>
                    <a:pt x="1" y="1"/>
                  </a:cubicBezTo>
                  <a:close/>
                </a:path>
              </a:pathLst>
            </a:custGeom>
            <a:solidFill>
              <a:srgbClr val="B4C3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43" name="Google Shape;18243;p87"/>
            <p:cNvSpPr/>
            <p:nvPr/>
          </p:nvSpPr>
          <p:spPr>
            <a:xfrm>
              <a:off x="3903198" y="2644996"/>
              <a:ext cx="55261" cy="55261"/>
            </a:xfrm>
            <a:custGeom>
              <a:avLst/>
              <a:gdLst/>
              <a:ahLst/>
              <a:cxnLst/>
              <a:rect l="l" t="t" r="r" b="b"/>
              <a:pathLst>
                <a:path w="2108" h="2108" extrusionOk="0">
                  <a:moveTo>
                    <a:pt x="0" y="0"/>
                  </a:moveTo>
                  <a:lnTo>
                    <a:pt x="1256" y="2108"/>
                  </a:lnTo>
                  <a:lnTo>
                    <a:pt x="2108" y="2108"/>
                  </a:lnTo>
                  <a:cubicBezTo>
                    <a:pt x="2108" y="953"/>
                    <a:pt x="1170" y="0"/>
                    <a:pt x="0" y="0"/>
                  </a:cubicBezTo>
                  <a:close/>
                </a:path>
              </a:pathLst>
            </a:custGeom>
            <a:solidFill>
              <a:srgbClr val="D5DE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44" name="Google Shape;18244;p87"/>
            <p:cNvSpPr/>
            <p:nvPr/>
          </p:nvSpPr>
          <p:spPr>
            <a:xfrm>
              <a:off x="3847937" y="2644996"/>
              <a:ext cx="88213" cy="55261"/>
            </a:xfrm>
            <a:custGeom>
              <a:avLst/>
              <a:gdLst/>
              <a:ahLst/>
              <a:cxnLst/>
              <a:rect l="l" t="t" r="r" b="b"/>
              <a:pathLst>
                <a:path w="3365" h="2108" extrusionOk="0">
                  <a:moveTo>
                    <a:pt x="2108" y="0"/>
                  </a:moveTo>
                  <a:cubicBezTo>
                    <a:pt x="954" y="0"/>
                    <a:pt x="1" y="953"/>
                    <a:pt x="1" y="2108"/>
                  </a:cubicBezTo>
                  <a:lnTo>
                    <a:pt x="3364" y="2108"/>
                  </a:lnTo>
                  <a:cubicBezTo>
                    <a:pt x="3364" y="953"/>
                    <a:pt x="2801" y="0"/>
                    <a:pt x="2108" y="0"/>
                  </a:cubicBezTo>
                  <a:close/>
                </a:path>
              </a:pathLst>
            </a:custGeom>
            <a:solidFill>
              <a:srgbClr val="748A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45" name="Google Shape;18245;p87"/>
            <p:cNvSpPr/>
            <p:nvPr/>
          </p:nvSpPr>
          <p:spPr>
            <a:xfrm>
              <a:off x="3903565" y="2561737"/>
              <a:ext cx="30698" cy="60950"/>
            </a:xfrm>
            <a:custGeom>
              <a:avLst/>
              <a:gdLst/>
              <a:ahLst/>
              <a:cxnLst/>
              <a:rect l="l" t="t" r="r" b="b"/>
              <a:pathLst>
                <a:path w="1171" h="2325" extrusionOk="0">
                  <a:moveTo>
                    <a:pt x="1" y="1"/>
                  </a:moveTo>
                  <a:lnTo>
                    <a:pt x="1" y="2325"/>
                  </a:lnTo>
                  <a:cubicBezTo>
                    <a:pt x="650" y="2325"/>
                    <a:pt x="1170" y="1805"/>
                    <a:pt x="1170" y="1170"/>
                  </a:cubicBezTo>
                  <a:cubicBezTo>
                    <a:pt x="1170" y="520"/>
                    <a:pt x="650" y="1"/>
                    <a:pt x="1" y="1"/>
                  </a:cubicBezTo>
                  <a:close/>
                </a:path>
              </a:pathLst>
            </a:custGeom>
            <a:solidFill>
              <a:srgbClr val="8598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46" name="Google Shape;18246;p87"/>
            <p:cNvSpPr/>
            <p:nvPr/>
          </p:nvSpPr>
          <p:spPr>
            <a:xfrm>
              <a:off x="3872553" y="2561737"/>
              <a:ext cx="46191" cy="60950"/>
            </a:xfrm>
            <a:custGeom>
              <a:avLst/>
              <a:gdLst/>
              <a:ahLst/>
              <a:cxnLst/>
              <a:rect l="l" t="t" r="r" b="b"/>
              <a:pathLst>
                <a:path w="1762" h="2325" extrusionOk="0">
                  <a:moveTo>
                    <a:pt x="1155" y="1"/>
                  </a:moveTo>
                  <a:cubicBezTo>
                    <a:pt x="520" y="1"/>
                    <a:pt x="0" y="520"/>
                    <a:pt x="0" y="1170"/>
                  </a:cubicBezTo>
                  <a:cubicBezTo>
                    <a:pt x="0" y="1805"/>
                    <a:pt x="520" y="2325"/>
                    <a:pt x="1155" y="2325"/>
                  </a:cubicBezTo>
                  <a:lnTo>
                    <a:pt x="1184" y="2325"/>
                  </a:lnTo>
                  <a:cubicBezTo>
                    <a:pt x="1501" y="2310"/>
                    <a:pt x="1761" y="1805"/>
                    <a:pt x="1761" y="1170"/>
                  </a:cubicBezTo>
                  <a:cubicBezTo>
                    <a:pt x="1761" y="535"/>
                    <a:pt x="1516" y="15"/>
                    <a:pt x="1184" y="1"/>
                  </a:cubicBezTo>
                  <a:close/>
                </a:path>
              </a:pathLst>
            </a:custGeom>
            <a:solidFill>
              <a:srgbClr val="9DAC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47" name="Google Shape;18247;p87"/>
            <p:cNvSpPr/>
            <p:nvPr/>
          </p:nvSpPr>
          <p:spPr>
            <a:xfrm>
              <a:off x="3797237" y="2575736"/>
              <a:ext cx="37120" cy="45064"/>
            </a:xfrm>
            <a:custGeom>
              <a:avLst/>
              <a:gdLst/>
              <a:ahLst/>
              <a:cxnLst/>
              <a:rect l="l" t="t" r="r" b="b"/>
              <a:pathLst>
                <a:path w="1416" h="1719" extrusionOk="0">
                  <a:moveTo>
                    <a:pt x="1141" y="1"/>
                  </a:moveTo>
                  <a:cubicBezTo>
                    <a:pt x="0" y="1"/>
                    <a:pt x="0" y="1719"/>
                    <a:pt x="1141" y="1719"/>
                  </a:cubicBezTo>
                  <a:cubicBezTo>
                    <a:pt x="1285" y="1719"/>
                    <a:pt x="1415" y="1329"/>
                    <a:pt x="1415" y="867"/>
                  </a:cubicBezTo>
                  <a:cubicBezTo>
                    <a:pt x="1415" y="391"/>
                    <a:pt x="1285" y="1"/>
                    <a:pt x="1141" y="1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48" name="Google Shape;18248;p87"/>
            <p:cNvSpPr/>
            <p:nvPr/>
          </p:nvSpPr>
          <p:spPr>
            <a:xfrm>
              <a:off x="3948603" y="2575736"/>
              <a:ext cx="37487" cy="45064"/>
            </a:xfrm>
            <a:custGeom>
              <a:avLst/>
              <a:gdLst/>
              <a:ahLst/>
              <a:cxnLst/>
              <a:rect l="l" t="t" r="r" b="b"/>
              <a:pathLst>
                <a:path w="1430" h="1719" extrusionOk="0">
                  <a:moveTo>
                    <a:pt x="1141" y="1"/>
                  </a:moveTo>
                  <a:cubicBezTo>
                    <a:pt x="1" y="1"/>
                    <a:pt x="1" y="1719"/>
                    <a:pt x="1141" y="1719"/>
                  </a:cubicBezTo>
                  <a:cubicBezTo>
                    <a:pt x="1300" y="1719"/>
                    <a:pt x="1430" y="1329"/>
                    <a:pt x="1430" y="867"/>
                  </a:cubicBezTo>
                  <a:cubicBezTo>
                    <a:pt x="1430" y="391"/>
                    <a:pt x="1300" y="1"/>
                    <a:pt x="1141" y="1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49" name="Google Shape;18249;p87"/>
            <p:cNvSpPr/>
            <p:nvPr/>
          </p:nvSpPr>
          <p:spPr>
            <a:xfrm>
              <a:off x="3725723" y="2455776"/>
              <a:ext cx="354977" cy="351202"/>
            </a:xfrm>
            <a:custGeom>
              <a:avLst/>
              <a:gdLst/>
              <a:ahLst/>
              <a:cxnLst/>
              <a:rect l="l" t="t" r="r" b="b"/>
              <a:pathLst>
                <a:path w="13541" h="13397" extrusionOk="0">
                  <a:moveTo>
                    <a:pt x="6987" y="1156"/>
                  </a:moveTo>
                  <a:cubicBezTo>
                    <a:pt x="9874" y="1271"/>
                    <a:pt x="12198" y="3595"/>
                    <a:pt x="12314" y="6482"/>
                  </a:cubicBezTo>
                  <a:lnTo>
                    <a:pt x="11794" y="6482"/>
                  </a:lnTo>
                  <a:cubicBezTo>
                    <a:pt x="11520" y="6482"/>
                    <a:pt x="11520" y="6915"/>
                    <a:pt x="11794" y="6915"/>
                  </a:cubicBezTo>
                  <a:lnTo>
                    <a:pt x="12314" y="6915"/>
                  </a:lnTo>
                  <a:cubicBezTo>
                    <a:pt x="12198" y="9802"/>
                    <a:pt x="9874" y="12112"/>
                    <a:pt x="6987" y="12227"/>
                  </a:cubicBezTo>
                  <a:lnTo>
                    <a:pt x="6987" y="11722"/>
                  </a:lnTo>
                  <a:cubicBezTo>
                    <a:pt x="6987" y="11578"/>
                    <a:pt x="6879" y="11506"/>
                    <a:pt x="6770" y="11506"/>
                  </a:cubicBezTo>
                  <a:cubicBezTo>
                    <a:pt x="6662" y="11506"/>
                    <a:pt x="6554" y="11578"/>
                    <a:pt x="6554" y="11722"/>
                  </a:cubicBezTo>
                  <a:lnTo>
                    <a:pt x="6554" y="12227"/>
                  </a:lnTo>
                  <a:cubicBezTo>
                    <a:pt x="3667" y="12112"/>
                    <a:pt x="1357" y="9788"/>
                    <a:pt x="1242" y="6901"/>
                  </a:cubicBezTo>
                  <a:lnTo>
                    <a:pt x="1747" y="6901"/>
                  </a:lnTo>
                  <a:cubicBezTo>
                    <a:pt x="2036" y="6901"/>
                    <a:pt x="2036" y="6482"/>
                    <a:pt x="1747" y="6482"/>
                  </a:cubicBezTo>
                  <a:lnTo>
                    <a:pt x="1242" y="6482"/>
                  </a:lnTo>
                  <a:cubicBezTo>
                    <a:pt x="1357" y="3581"/>
                    <a:pt x="3667" y="1271"/>
                    <a:pt x="6554" y="1156"/>
                  </a:cubicBezTo>
                  <a:lnTo>
                    <a:pt x="6554" y="1661"/>
                  </a:lnTo>
                  <a:cubicBezTo>
                    <a:pt x="6554" y="1805"/>
                    <a:pt x="6662" y="1877"/>
                    <a:pt x="6770" y="1877"/>
                  </a:cubicBezTo>
                  <a:cubicBezTo>
                    <a:pt x="6879" y="1877"/>
                    <a:pt x="6987" y="1805"/>
                    <a:pt x="6987" y="1661"/>
                  </a:cubicBezTo>
                  <a:lnTo>
                    <a:pt x="6987" y="1156"/>
                  </a:lnTo>
                  <a:close/>
                  <a:moveTo>
                    <a:pt x="6770" y="1"/>
                  </a:moveTo>
                  <a:cubicBezTo>
                    <a:pt x="6662" y="1"/>
                    <a:pt x="6554" y="73"/>
                    <a:pt x="6554" y="217"/>
                  </a:cubicBezTo>
                  <a:lnTo>
                    <a:pt x="6554" y="737"/>
                  </a:lnTo>
                  <a:cubicBezTo>
                    <a:pt x="3436" y="852"/>
                    <a:pt x="924" y="3350"/>
                    <a:pt x="809" y="6482"/>
                  </a:cubicBezTo>
                  <a:lnTo>
                    <a:pt x="289" y="6482"/>
                  </a:lnTo>
                  <a:cubicBezTo>
                    <a:pt x="0" y="6482"/>
                    <a:pt x="0" y="6915"/>
                    <a:pt x="289" y="6915"/>
                  </a:cubicBezTo>
                  <a:lnTo>
                    <a:pt x="809" y="6915"/>
                  </a:lnTo>
                  <a:cubicBezTo>
                    <a:pt x="924" y="10033"/>
                    <a:pt x="3436" y="12545"/>
                    <a:pt x="6554" y="12661"/>
                  </a:cubicBezTo>
                  <a:lnTo>
                    <a:pt x="6554" y="13180"/>
                  </a:lnTo>
                  <a:cubicBezTo>
                    <a:pt x="6554" y="13325"/>
                    <a:pt x="6662" y="13397"/>
                    <a:pt x="6770" y="13397"/>
                  </a:cubicBezTo>
                  <a:cubicBezTo>
                    <a:pt x="6879" y="13397"/>
                    <a:pt x="6987" y="13325"/>
                    <a:pt x="6987" y="13180"/>
                  </a:cubicBezTo>
                  <a:lnTo>
                    <a:pt x="6987" y="12661"/>
                  </a:lnTo>
                  <a:cubicBezTo>
                    <a:pt x="10119" y="12545"/>
                    <a:pt x="12617" y="10033"/>
                    <a:pt x="12732" y="6915"/>
                  </a:cubicBezTo>
                  <a:lnTo>
                    <a:pt x="13252" y="6915"/>
                  </a:lnTo>
                  <a:cubicBezTo>
                    <a:pt x="13541" y="6915"/>
                    <a:pt x="13541" y="6482"/>
                    <a:pt x="13252" y="6482"/>
                  </a:cubicBezTo>
                  <a:lnTo>
                    <a:pt x="12732" y="6482"/>
                  </a:lnTo>
                  <a:cubicBezTo>
                    <a:pt x="12617" y="3350"/>
                    <a:pt x="10119" y="852"/>
                    <a:pt x="6987" y="737"/>
                  </a:cubicBezTo>
                  <a:lnTo>
                    <a:pt x="6987" y="217"/>
                  </a:lnTo>
                  <a:cubicBezTo>
                    <a:pt x="6987" y="73"/>
                    <a:pt x="6879" y="1"/>
                    <a:pt x="6770" y="1"/>
                  </a:cubicBezTo>
                  <a:close/>
                </a:path>
              </a:pathLst>
            </a:custGeom>
            <a:solidFill>
              <a:srgbClr val="8598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250" name="Google Shape;18250;p87"/>
          <p:cNvGrpSpPr/>
          <p:nvPr/>
        </p:nvGrpSpPr>
        <p:grpSpPr>
          <a:xfrm>
            <a:off x="5226165" y="1977641"/>
            <a:ext cx="230482" cy="388847"/>
            <a:chOff x="5226165" y="1977641"/>
            <a:chExt cx="230482" cy="388847"/>
          </a:xfrm>
        </p:grpSpPr>
        <p:sp>
          <p:nvSpPr>
            <p:cNvPr id="18251" name="Google Shape;18251;p87"/>
            <p:cNvSpPr/>
            <p:nvPr/>
          </p:nvSpPr>
          <p:spPr>
            <a:xfrm>
              <a:off x="5256443" y="2329761"/>
              <a:ext cx="169952" cy="12138"/>
            </a:xfrm>
            <a:custGeom>
              <a:avLst/>
              <a:gdLst/>
              <a:ahLst/>
              <a:cxnLst/>
              <a:rect l="l" t="t" r="r" b="b"/>
              <a:pathLst>
                <a:path w="6483" h="463" extrusionOk="0">
                  <a:moveTo>
                    <a:pt x="1" y="1"/>
                  </a:moveTo>
                  <a:lnTo>
                    <a:pt x="1" y="463"/>
                  </a:lnTo>
                  <a:lnTo>
                    <a:pt x="6482" y="463"/>
                  </a:lnTo>
                  <a:lnTo>
                    <a:pt x="6482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52" name="Google Shape;18252;p87"/>
            <p:cNvSpPr/>
            <p:nvPr/>
          </p:nvSpPr>
          <p:spPr>
            <a:xfrm>
              <a:off x="5335167" y="1977641"/>
              <a:ext cx="12138" cy="388480"/>
            </a:xfrm>
            <a:custGeom>
              <a:avLst/>
              <a:gdLst/>
              <a:ahLst/>
              <a:cxnLst/>
              <a:rect l="l" t="t" r="r" b="b"/>
              <a:pathLst>
                <a:path w="463" h="14819" extrusionOk="0">
                  <a:moveTo>
                    <a:pt x="231" y="1"/>
                  </a:moveTo>
                  <a:cubicBezTo>
                    <a:pt x="116" y="1"/>
                    <a:pt x="0" y="80"/>
                    <a:pt x="0" y="239"/>
                  </a:cubicBezTo>
                  <a:lnTo>
                    <a:pt x="0" y="14588"/>
                  </a:lnTo>
                  <a:cubicBezTo>
                    <a:pt x="0" y="14718"/>
                    <a:pt x="101" y="14819"/>
                    <a:pt x="231" y="14819"/>
                  </a:cubicBezTo>
                  <a:cubicBezTo>
                    <a:pt x="361" y="14819"/>
                    <a:pt x="462" y="14718"/>
                    <a:pt x="462" y="14588"/>
                  </a:cubicBezTo>
                  <a:lnTo>
                    <a:pt x="462" y="239"/>
                  </a:lnTo>
                  <a:cubicBezTo>
                    <a:pt x="462" y="80"/>
                    <a:pt x="347" y="1"/>
                    <a:pt x="231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53" name="Google Shape;18253;p87"/>
            <p:cNvSpPr/>
            <p:nvPr/>
          </p:nvSpPr>
          <p:spPr>
            <a:xfrm>
              <a:off x="5243571" y="2226421"/>
              <a:ext cx="37986" cy="139700"/>
            </a:xfrm>
            <a:custGeom>
              <a:avLst/>
              <a:gdLst/>
              <a:ahLst/>
              <a:cxnLst/>
              <a:rect l="l" t="t" r="r" b="b"/>
              <a:pathLst>
                <a:path w="1449" h="5329" extrusionOk="0">
                  <a:moveTo>
                    <a:pt x="1179" y="1"/>
                  </a:moveTo>
                  <a:cubicBezTo>
                    <a:pt x="1078" y="1"/>
                    <a:pt x="978" y="59"/>
                    <a:pt x="954" y="190"/>
                  </a:cubicBezTo>
                  <a:lnTo>
                    <a:pt x="30" y="5069"/>
                  </a:lnTo>
                  <a:cubicBezTo>
                    <a:pt x="1" y="5184"/>
                    <a:pt x="87" y="5300"/>
                    <a:pt x="217" y="5329"/>
                  </a:cubicBezTo>
                  <a:lnTo>
                    <a:pt x="261" y="5329"/>
                  </a:lnTo>
                  <a:cubicBezTo>
                    <a:pt x="362" y="5329"/>
                    <a:pt x="463" y="5256"/>
                    <a:pt x="492" y="5141"/>
                  </a:cubicBezTo>
                  <a:lnTo>
                    <a:pt x="1416" y="276"/>
                  </a:lnTo>
                  <a:cubicBezTo>
                    <a:pt x="1448" y="103"/>
                    <a:pt x="1312" y="1"/>
                    <a:pt x="1179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54" name="Google Shape;18254;p87"/>
            <p:cNvSpPr/>
            <p:nvPr/>
          </p:nvSpPr>
          <p:spPr>
            <a:xfrm>
              <a:off x="5401281" y="2226421"/>
              <a:ext cx="37592" cy="140067"/>
            </a:xfrm>
            <a:custGeom>
              <a:avLst/>
              <a:gdLst/>
              <a:ahLst/>
              <a:cxnLst/>
              <a:rect l="l" t="t" r="r" b="b"/>
              <a:pathLst>
                <a:path w="1434" h="5343" extrusionOk="0">
                  <a:moveTo>
                    <a:pt x="270" y="1"/>
                  </a:moveTo>
                  <a:cubicBezTo>
                    <a:pt x="136" y="1"/>
                    <a:pt x="0" y="103"/>
                    <a:pt x="33" y="276"/>
                  </a:cubicBezTo>
                  <a:lnTo>
                    <a:pt x="957" y="5155"/>
                  </a:lnTo>
                  <a:cubicBezTo>
                    <a:pt x="986" y="5256"/>
                    <a:pt x="1073" y="5329"/>
                    <a:pt x="1188" y="5329"/>
                  </a:cubicBezTo>
                  <a:lnTo>
                    <a:pt x="1231" y="5343"/>
                  </a:lnTo>
                  <a:cubicBezTo>
                    <a:pt x="1361" y="5314"/>
                    <a:pt x="1434" y="5184"/>
                    <a:pt x="1419" y="5069"/>
                  </a:cubicBezTo>
                  <a:lnTo>
                    <a:pt x="495" y="190"/>
                  </a:lnTo>
                  <a:cubicBezTo>
                    <a:pt x="470" y="59"/>
                    <a:pt x="371" y="1"/>
                    <a:pt x="270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55" name="Google Shape;18255;p87"/>
            <p:cNvSpPr/>
            <p:nvPr/>
          </p:nvSpPr>
          <p:spPr>
            <a:xfrm>
              <a:off x="5335167" y="2226448"/>
              <a:ext cx="12138" cy="24249"/>
            </a:xfrm>
            <a:custGeom>
              <a:avLst/>
              <a:gdLst/>
              <a:ahLst/>
              <a:cxnLst/>
              <a:rect l="l" t="t" r="r" b="b"/>
              <a:pathLst>
                <a:path w="463" h="925" extrusionOk="0">
                  <a:moveTo>
                    <a:pt x="0" y="1"/>
                  </a:moveTo>
                  <a:lnTo>
                    <a:pt x="0" y="925"/>
                  </a:lnTo>
                  <a:lnTo>
                    <a:pt x="462" y="925"/>
                  </a:lnTo>
                  <a:lnTo>
                    <a:pt x="462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56" name="Google Shape;18256;p87"/>
            <p:cNvSpPr/>
            <p:nvPr/>
          </p:nvSpPr>
          <p:spPr>
            <a:xfrm>
              <a:off x="5264779" y="2226421"/>
              <a:ext cx="16280" cy="24275"/>
            </a:xfrm>
            <a:custGeom>
              <a:avLst/>
              <a:gdLst/>
              <a:ahLst/>
              <a:cxnLst/>
              <a:rect l="l" t="t" r="r" b="b"/>
              <a:pathLst>
                <a:path w="621" h="926" extrusionOk="0">
                  <a:moveTo>
                    <a:pt x="386" y="0"/>
                  </a:moveTo>
                  <a:cubicBezTo>
                    <a:pt x="270" y="0"/>
                    <a:pt x="171" y="71"/>
                    <a:pt x="145" y="190"/>
                  </a:cubicBezTo>
                  <a:lnTo>
                    <a:pt x="0" y="926"/>
                  </a:lnTo>
                  <a:lnTo>
                    <a:pt x="477" y="926"/>
                  </a:lnTo>
                  <a:lnTo>
                    <a:pt x="607" y="276"/>
                  </a:lnTo>
                  <a:cubicBezTo>
                    <a:pt x="621" y="146"/>
                    <a:pt x="534" y="31"/>
                    <a:pt x="419" y="2"/>
                  </a:cubicBezTo>
                  <a:cubicBezTo>
                    <a:pt x="408" y="1"/>
                    <a:pt x="397" y="0"/>
                    <a:pt x="386" y="0"/>
                  </a:cubicBez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57" name="Google Shape;18257;p87"/>
            <p:cNvSpPr/>
            <p:nvPr/>
          </p:nvSpPr>
          <p:spPr>
            <a:xfrm>
              <a:off x="5401281" y="2226421"/>
              <a:ext cx="16411" cy="24275"/>
            </a:xfrm>
            <a:custGeom>
              <a:avLst/>
              <a:gdLst/>
              <a:ahLst/>
              <a:cxnLst/>
              <a:rect l="l" t="t" r="r" b="b"/>
              <a:pathLst>
                <a:path w="626" h="926" extrusionOk="0">
                  <a:moveTo>
                    <a:pt x="270" y="1"/>
                  </a:moveTo>
                  <a:cubicBezTo>
                    <a:pt x="136" y="1"/>
                    <a:pt x="0" y="103"/>
                    <a:pt x="33" y="276"/>
                  </a:cubicBezTo>
                  <a:lnTo>
                    <a:pt x="163" y="926"/>
                  </a:lnTo>
                  <a:lnTo>
                    <a:pt x="625" y="926"/>
                  </a:lnTo>
                  <a:lnTo>
                    <a:pt x="495" y="190"/>
                  </a:lnTo>
                  <a:cubicBezTo>
                    <a:pt x="470" y="59"/>
                    <a:pt x="371" y="1"/>
                    <a:pt x="270" y="1"/>
                  </a:cubicBez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58" name="Google Shape;18258;p87"/>
            <p:cNvSpPr/>
            <p:nvPr/>
          </p:nvSpPr>
          <p:spPr>
            <a:xfrm>
              <a:off x="5238276" y="2020214"/>
              <a:ext cx="206286" cy="218371"/>
            </a:xfrm>
            <a:custGeom>
              <a:avLst/>
              <a:gdLst/>
              <a:ahLst/>
              <a:cxnLst/>
              <a:rect l="l" t="t" r="r" b="b"/>
              <a:pathLst>
                <a:path w="7869" h="8330" extrusionOk="0">
                  <a:moveTo>
                    <a:pt x="1" y="1"/>
                  </a:moveTo>
                  <a:lnTo>
                    <a:pt x="1" y="8099"/>
                  </a:lnTo>
                  <a:cubicBezTo>
                    <a:pt x="1" y="8229"/>
                    <a:pt x="102" y="8330"/>
                    <a:pt x="232" y="8330"/>
                  </a:cubicBezTo>
                  <a:lnTo>
                    <a:pt x="7637" y="8330"/>
                  </a:lnTo>
                  <a:cubicBezTo>
                    <a:pt x="7767" y="8330"/>
                    <a:pt x="7868" y="8229"/>
                    <a:pt x="7868" y="8099"/>
                  </a:cubicBezTo>
                  <a:lnTo>
                    <a:pt x="7868" y="1"/>
                  </a:ln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59" name="Google Shape;18259;p87"/>
            <p:cNvSpPr/>
            <p:nvPr/>
          </p:nvSpPr>
          <p:spPr>
            <a:xfrm>
              <a:off x="5237909" y="2020214"/>
              <a:ext cx="206653" cy="18193"/>
            </a:xfrm>
            <a:custGeom>
              <a:avLst/>
              <a:gdLst/>
              <a:ahLst/>
              <a:cxnLst/>
              <a:rect l="l" t="t" r="r" b="b"/>
              <a:pathLst>
                <a:path w="7883" h="694" extrusionOk="0">
                  <a:moveTo>
                    <a:pt x="0" y="1"/>
                  </a:moveTo>
                  <a:lnTo>
                    <a:pt x="0" y="694"/>
                  </a:lnTo>
                  <a:lnTo>
                    <a:pt x="7882" y="694"/>
                  </a:lnTo>
                  <a:lnTo>
                    <a:pt x="7882" y="1"/>
                  </a:ln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60" name="Google Shape;18260;p87"/>
            <p:cNvSpPr/>
            <p:nvPr/>
          </p:nvSpPr>
          <p:spPr>
            <a:xfrm>
              <a:off x="5226165" y="2002047"/>
              <a:ext cx="230482" cy="24249"/>
            </a:xfrm>
            <a:custGeom>
              <a:avLst/>
              <a:gdLst/>
              <a:ahLst/>
              <a:cxnLst/>
              <a:rect l="l" t="t" r="r" b="b"/>
              <a:pathLst>
                <a:path w="8792" h="925" extrusionOk="0">
                  <a:moveTo>
                    <a:pt x="232" y="1"/>
                  </a:moveTo>
                  <a:cubicBezTo>
                    <a:pt x="102" y="1"/>
                    <a:pt x="1" y="102"/>
                    <a:pt x="1" y="232"/>
                  </a:cubicBezTo>
                  <a:lnTo>
                    <a:pt x="1" y="694"/>
                  </a:lnTo>
                  <a:cubicBezTo>
                    <a:pt x="1" y="824"/>
                    <a:pt x="102" y="925"/>
                    <a:pt x="232" y="925"/>
                  </a:cubicBezTo>
                  <a:lnTo>
                    <a:pt x="8561" y="925"/>
                  </a:lnTo>
                  <a:cubicBezTo>
                    <a:pt x="8691" y="925"/>
                    <a:pt x="8792" y="824"/>
                    <a:pt x="8792" y="694"/>
                  </a:cubicBezTo>
                  <a:lnTo>
                    <a:pt x="8792" y="232"/>
                  </a:lnTo>
                  <a:cubicBezTo>
                    <a:pt x="8792" y="102"/>
                    <a:pt x="8691" y="1"/>
                    <a:pt x="8561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61" name="Google Shape;18261;p87"/>
            <p:cNvSpPr/>
            <p:nvPr/>
          </p:nvSpPr>
          <p:spPr>
            <a:xfrm>
              <a:off x="5257754" y="2073195"/>
              <a:ext cx="164080" cy="118597"/>
            </a:xfrm>
            <a:custGeom>
              <a:avLst/>
              <a:gdLst/>
              <a:ahLst/>
              <a:cxnLst/>
              <a:rect l="l" t="t" r="r" b="b"/>
              <a:pathLst>
                <a:path w="6259" h="4524" extrusionOk="0">
                  <a:moveTo>
                    <a:pt x="4801" y="1"/>
                  </a:moveTo>
                  <a:cubicBezTo>
                    <a:pt x="4426" y="1"/>
                    <a:pt x="4426" y="578"/>
                    <a:pt x="4801" y="578"/>
                  </a:cubicBezTo>
                  <a:lnTo>
                    <a:pt x="5263" y="578"/>
                  </a:lnTo>
                  <a:lnTo>
                    <a:pt x="3300" y="2541"/>
                  </a:lnTo>
                  <a:lnTo>
                    <a:pt x="2852" y="2108"/>
                  </a:lnTo>
                  <a:cubicBezTo>
                    <a:pt x="2751" y="2007"/>
                    <a:pt x="2618" y="1957"/>
                    <a:pt x="2484" y="1957"/>
                  </a:cubicBezTo>
                  <a:cubicBezTo>
                    <a:pt x="2351" y="1957"/>
                    <a:pt x="2217" y="2007"/>
                    <a:pt x="2116" y="2108"/>
                  </a:cubicBezTo>
                  <a:lnTo>
                    <a:pt x="210" y="4028"/>
                  </a:lnTo>
                  <a:cubicBezTo>
                    <a:pt x="1" y="4238"/>
                    <a:pt x="188" y="4524"/>
                    <a:pt x="410" y="4524"/>
                  </a:cubicBezTo>
                  <a:cubicBezTo>
                    <a:pt x="479" y="4524"/>
                    <a:pt x="550" y="4497"/>
                    <a:pt x="615" y="4432"/>
                  </a:cubicBezTo>
                  <a:lnTo>
                    <a:pt x="2491" y="2556"/>
                  </a:lnTo>
                  <a:lnTo>
                    <a:pt x="2939" y="3003"/>
                  </a:lnTo>
                  <a:cubicBezTo>
                    <a:pt x="3040" y="3104"/>
                    <a:pt x="3173" y="3155"/>
                    <a:pt x="3307" y="3155"/>
                  </a:cubicBezTo>
                  <a:cubicBezTo>
                    <a:pt x="3440" y="3155"/>
                    <a:pt x="3574" y="3104"/>
                    <a:pt x="3675" y="3003"/>
                  </a:cubicBezTo>
                  <a:lnTo>
                    <a:pt x="5682" y="997"/>
                  </a:lnTo>
                  <a:lnTo>
                    <a:pt x="5682" y="1444"/>
                  </a:lnTo>
                  <a:cubicBezTo>
                    <a:pt x="5682" y="1639"/>
                    <a:pt x="5826" y="1736"/>
                    <a:pt x="5970" y="1736"/>
                  </a:cubicBezTo>
                  <a:cubicBezTo>
                    <a:pt x="6115" y="1736"/>
                    <a:pt x="6259" y="1639"/>
                    <a:pt x="6259" y="1444"/>
                  </a:cubicBezTo>
                  <a:lnTo>
                    <a:pt x="6259" y="289"/>
                  </a:lnTo>
                  <a:cubicBezTo>
                    <a:pt x="6259" y="131"/>
                    <a:pt x="6129" y="1"/>
                    <a:pt x="5970" y="1"/>
                  </a:cubicBez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62" name="Google Shape;18262;p87"/>
            <p:cNvSpPr/>
            <p:nvPr/>
          </p:nvSpPr>
          <p:spPr>
            <a:xfrm>
              <a:off x="5226165" y="2014159"/>
              <a:ext cx="230482" cy="12138"/>
            </a:xfrm>
            <a:custGeom>
              <a:avLst/>
              <a:gdLst/>
              <a:ahLst/>
              <a:cxnLst/>
              <a:rect l="l" t="t" r="r" b="b"/>
              <a:pathLst>
                <a:path w="8792" h="463" extrusionOk="0">
                  <a:moveTo>
                    <a:pt x="232" y="1"/>
                  </a:moveTo>
                  <a:cubicBezTo>
                    <a:pt x="102" y="1"/>
                    <a:pt x="1" y="102"/>
                    <a:pt x="1" y="232"/>
                  </a:cubicBezTo>
                  <a:cubicBezTo>
                    <a:pt x="1" y="362"/>
                    <a:pt x="102" y="463"/>
                    <a:pt x="232" y="463"/>
                  </a:cubicBezTo>
                  <a:lnTo>
                    <a:pt x="8561" y="463"/>
                  </a:lnTo>
                  <a:cubicBezTo>
                    <a:pt x="8691" y="463"/>
                    <a:pt x="8792" y="362"/>
                    <a:pt x="8792" y="232"/>
                  </a:cubicBezTo>
                  <a:cubicBezTo>
                    <a:pt x="8792" y="102"/>
                    <a:pt x="8691" y="1"/>
                    <a:pt x="8561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263" name="Google Shape;18263;p87"/>
          <p:cNvGrpSpPr/>
          <p:nvPr/>
        </p:nvGrpSpPr>
        <p:grpSpPr>
          <a:xfrm>
            <a:off x="5632602" y="2025510"/>
            <a:ext cx="370130" cy="287264"/>
            <a:chOff x="5632602" y="2025510"/>
            <a:chExt cx="370130" cy="287264"/>
          </a:xfrm>
        </p:grpSpPr>
        <p:sp>
          <p:nvSpPr>
            <p:cNvPr id="18264" name="Google Shape;18264;p87"/>
            <p:cNvSpPr/>
            <p:nvPr/>
          </p:nvSpPr>
          <p:spPr>
            <a:xfrm>
              <a:off x="5695046" y="2050493"/>
              <a:ext cx="296701" cy="191501"/>
            </a:xfrm>
            <a:custGeom>
              <a:avLst/>
              <a:gdLst/>
              <a:ahLst/>
              <a:cxnLst/>
              <a:rect l="l" t="t" r="r" b="b"/>
              <a:pathLst>
                <a:path w="11318" h="7305" extrusionOk="0">
                  <a:moveTo>
                    <a:pt x="0" y="0"/>
                  </a:moveTo>
                  <a:lnTo>
                    <a:pt x="0" y="4649"/>
                  </a:lnTo>
                  <a:lnTo>
                    <a:pt x="780" y="4649"/>
                  </a:lnTo>
                  <a:lnTo>
                    <a:pt x="780" y="5168"/>
                  </a:lnTo>
                  <a:lnTo>
                    <a:pt x="996" y="5240"/>
                  </a:lnTo>
                  <a:cubicBezTo>
                    <a:pt x="1126" y="5284"/>
                    <a:pt x="1242" y="5327"/>
                    <a:pt x="1357" y="5399"/>
                  </a:cubicBezTo>
                  <a:lnTo>
                    <a:pt x="1559" y="5500"/>
                  </a:lnTo>
                  <a:lnTo>
                    <a:pt x="1920" y="5139"/>
                  </a:lnTo>
                  <a:lnTo>
                    <a:pt x="2498" y="5717"/>
                  </a:lnTo>
                  <a:lnTo>
                    <a:pt x="2137" y="6078"/>
                  </a:lnTo>
                  <a:lnTo>
                    <a:pt x="2238" y="6280"/>
                  </a:lnTo>
                  <a:cubicBezTo>
                    <a:pt x="2310" y="6395"/>
                    <a:pt x="2353" y="6511"/>
                    <a:pt x="2397" y="6641"/>
                  </a:cubicBezTo>
                  <a:lnTo>
                    <a:pt x="2454" y="6857"/>
                  </a:lnTo>
                  <a:lnTo>
                    <a:pt x="2974" y="6857"/>
                  </a:lnTo>
                  <a:lnTo>
                    <a:pt x="2974" y="7305"/>
                  </a:lnTo>
                  <a:lnTo>
                    <a:pt x="11318" y="7305"/>
                  </a:lnTo>
                  <a:lnTo>
                    <a:pt x="11318" y="0"/>
                  </a:lnTo>
                  <a:close/>
                </a:path>
              </a:pathLst>
            </a:custGeom>
            <a:solidFill>
              <a:srgbClr val="F2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65" name="Google Shape;18265;p87"/>
            <p:cNvSpPr/>
            <p:nvPr/>
          </p:nvSpPr>
          <p:spPr>
            <a:xfrm>
              <a:off x="5735522" y="2241967"/>
              <a:ext cx="50359" cy="23882"/>
            </a:xfrm>
            <a:custGeom>
              <a:avLst/>
              <a:gdLst/>
              <a:ahLst/>
              <a:cxnLst/>
              <a:rect l="l" t="t" r="r" b="b"/>
              <a:pathLst>
                <a:path w="1921" h="911" extrusionOk="0">
                  <a:moveTo>
                    <a:pt x="1098" y="1"/>
                  </a:moveTo>
                  <a:lnTo>
                    <a:pt x="1098" y="30"/>
                  </a:lnTo>
                  <a:lnTo>
                    <a:pt x="434" y="30"/>
                  </a:lnTo>
                  <a:lnTo>
                    <a:pt x="434" y="44"/>
                  </a:lnTo>
                  <a:cubicBezTo>
                    <a:pt x="405" y="376"/>
                    <a:pt x="261" y="679"/>
                    <a:pt x="1" y="910"/>
                  </a:cubicBezTo>
                  <a:lnTo>
                    <a:pt x="1228" y="910"/>
                  </a:lnTo>
                  <a:cubicBezTo>
                    <a:pt x="1271" y="780"/>
                    <a:pt x="1329" y="650"/>
                    <a:pt x="1358" y="520"/>
                  </a:cubicBezTo>
                  <a:lnTo>
                    <a:pt x="1921" y="520"/>
                  </a:lnTo>
                  <a:lnTo>
                    <a:pt x="1921" y="1"/>
                  </a:lnTo>
                  <a:close/>
                </a:path>
              </a:pathLst>
            </a:custGeom>
            <a:solidFill>
              <a:srgbClr val="B8C6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66" name="Google Shape;18266;p87"/>
            <p:cNvSpPr/>
            <p:nvPr/>
          </p:nvSpPr>
          <p:spPr>
            <a:xfrm>
              <a:off x="5746899" y="2179156"/>
              <a:ext cx="38982" cy="62470"/>
            </a:xfrm>
            <a:custGeom>
              <a:avLst/>
              <a:gdLst/>
              <a:ahLst/>
              <a:cxnLst/>
              <a:rect l="l" t="t" r="r" b="b"/>
              <a:pathLst>
                <a:path w="1487" h="2383" extrusionOk="0">
                  <a:moveTo>
                    <a:pt x="274" y="0"/>
                  </a:moveTo>
                  <a:lnTo>
                    <a:pt x="0" y="275"/>
                  </a:lnTo>
                  <a:lnTo>
                    <a:pt x="534" y="809"/>
                  </a:lnTo>
                  <a:lnTo>
                    <a:pt x="173" y="1170"/>
                  </a:lnTo>
                  <a:lnTo>
                    <a:pt x="274" y="1357"/>
                  </a:lnTo>
                  <a:cubicBezTo>
                    <a:pt x="332" y="1473"/>
                    <a:pt x="390" y="1603"/>
                    <a:pt x="419" y="1718"/>
                  </a:cubicBezTo>
                  <a:lnTo>
                    <a:pt x="491" y="1935"/>
                  </a:lnTo>
                  <a:lnTo>
                    <a:pt x="1010" y="1935"/>
                  </a:lnTo>
                  <a:lnTo>
                    <a:pt x="1010" y="2382"/>
                  </a:lnTo>
                  <a:lnTo>
                    <a:pt x="1487" y="2382"/>
                  </a:lnTo>
                  <a:lnTo>
                    <a:pt x="1487" y="1790"/>
                  </a:lnTo>
                  <a:lnTo>
                    <a:pt x="924" y="1790"/>
                  </a:lnTo>
                  <a:cubicBezTo>
                    <a:pt x="881" y="1574"/>
                    <a:pt x="794" y="1386"/>
                    <a:pt x="678" y="1199"/>
                  </a:cubicBezTo>
                  <a:lnTo>
                    <a:pt x="1083" y="809"/>
                  </a:lnTo>
                  <a:lnTo>
                    <a:pt x="274" y="0"/>
                  </a:lnTo>
                  <a:close/>
                </a:path>
              </a:pathLst>
            </a:custGeom>
            <a:solidFill>
              <a:srgbClr val="B3C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67" name="Google Shape;18267;p87"/>
            <p:cNvSpPr/>
            <p:nvPr/>
          </p:nvSpPr>
          <p:spPr>
            <a:xfrm>
              <a:off x="5698821" y="2168565"/>
              <a:ext cx="42783" cy="26136"/>
            </a:xfrm>
            <a:custGeom>
              <a:avLst/>
              <a:gdLst/>
              <a:ahLst/>
              <a:cxnLst/>
              <a:rect l="l" t="t" r="r" b="b"/>
              <a:pathLst>
                <a:path w="1632" h="997" extrusionOk="0">
                  <a:moveTo>
                    <a:pt x="1" y="0"/>
                  </a:moveTo>
                  <a:lnTo>
                    <a:pt x="1" y="159"/>
                  </a:lnTo>
                  <a:lnTo>
                    <a:pt x="636" y="159"/>
                  </a:lnTo>
                  <a:lnTo>
                    <a:pt x="636" y="679"/>
                  </a:lnTo>
                  <a:lnTo>
                    <a:pt x="852" y="736"/>
                  </a:lnTo>
                  <a:cubicBezTo>
                    <a:pt x="982" y="780"/>
                    <a:pt x="1098" y="823"/>
                    <a:pt x="1213" y="895"/>
                  </a:cubicBezTo>
                  <a:lnTo>
                    <a:pt x="1415" y="996"/>
                  </a:lnTo>
                  <a:lnTo>
                    <a:pt x="1632" y="765"/>
                  </a:lnTo>
                  <a:cubicBezTo>
                    <a:pt x="1473" y="679"/>
                    <a:pt x="1300" y="607"/>
                    <a:pt x="1127" y="563"/>
                  </a:cubicBezTo>
                  <a:lnTo>
                    <a:pt x="1127" y="0"/>
                  </a:lnTo>
                  <a:close/>
                </a:path>
              </a:pathLst>
            </a:custGeom>
            <a:solidFill>
              <a:srgbClr val="B3C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68" name="Google Shape;18268;p87"/>
            <p:cNvSpPr/>
            <p:nvPr/>
          </p:nvSpPr>
          <p:spPr>
            <a:xfrm>
              <a:off x="5695046" y="2050493"/>
              <a:ext cx="9857" cy="118099"/>
            </a:xfrm>
            <a:custGeom>
              <a:avLst/>
              <a:gdLst/>
              <a:ahLst/>
              <a:cxnLst/>
              <a:rect l="l" t="t" r="r" b="b"/>
              <a:pathLst>
                <a:path w="376" h="4505" extrusionOk="0">
                  <a:moveTo>
                    <a:pt x="0" y="0"/>
                  </a:moveTo>
                  <a:lnTo>
                    <a:pt x="0" y="4504"/>
                  </a:lnTo>
                  <a:lnTo>
                    <a:pt x="376" y="4504"/>
                  </a:lnTo>
                  <a:lnTo>
                    <a:pt x="376" y="0"/>
                  </a:lnTo>
                  <a:close/>
                </a:path>
              </a:pathLst>
            </a:custGeom>
            <a:solidFill>
              <a:srgbClr val="B3C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69" name="Google Shape;18269;p87"/>
            <p:cNvSpPr/>
            <p:nvPr/>
          </p:nvSpPr>
          <p:spPr>
            <a:xfrm>
              <a:off x="5695046" y="2049732"/>
              <a:ext cx="296701" cy="9857"/>
            </a:xfrm>
            <a:custGeom>
              <a:avLst/>
              <a:gdLst/>
              <a:ahLst/>
              <a:cxnLst/>
              <a:rect l="l" t="t" r="r" b="b"/>
              <a:pathLst>
                <a:path w="11318" h="376" extrusionOk="0">
                  <a:moveTo>
                    <a:pt x="0" y="1"/>
                  </a:moveTo>
                  <a:lnTo>
                    <a:pt x="0" y="376"/>
                  </a:lnTo>
                  <a:lnTo>
                    <a:pt x="11318" y="376"/>
                  </a:lnTo>
                  <a:lnTo>
                    <a:pt x="11318" y="1"/>
                  </a:lnTo>
                  <a:close/>
                </a:path>
              </a:pathLst>
            </a:custGeom>
            <a:solidFill>
              <a:srgbClr val="B3C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70" name="Google Shape;18270;p87"/>
            <p:cNvSpPr/>
            <p:nvPr/>
          </p:nvSpPr>
          <p:spPr>
            <a:xfrm>
              <a:off x="5725324" y="2240473"/>
              <a:ext cx="277014" cy="26503"/>
            </a:xfrm>
            <a:custGeom>
              <a:avLst/>
              <a:gdLst/>
              <a:ahLst/>
              <a:cxnLst/>
              <a:rect l="l" t="t" r="r" b="b"/>
              <a:pathLst>
                <a:path w="10567" h="1011" extrusionOk="0">
                  <a:moveTo>
                    <a:pt x="1487" y="0"/>
                  </a:moveTo>
                  <a:cubicBezTo>
                    <a:pt x="1458" y="0"/>
                    <a:pt x="1444" y="14"/>
                    <a:pt x="1429" y="43"/>
                  </a:cubicBezTo>
                  <a:lnTo>
                    <a:pt x="477" y="43"/>
                  </a:lnTo>
                  <a:cubicBezTo>
                    <a:pt x="462" y="43"/>
                    <a:pt x="433" y="58"/>
                    <a:pt x="433" y="87"/>
                  </a:cubicBezTo>
                  <a:lnTo>
                    <a:pt x="433" y="159"/>
                  </a:lnTo>
                  <a:lnTo>
                    <a:pt x="433" y="188"/>
                  </a:lnTo>
                  <a:lnTo>
                    <a:pt x="433" y="202"/>
                  </a:lnTo>
                  <a:lnTo>
                    <a:pt x="433" y="217"/>
                  </a:lnTo>
                  <a:cubicBezTo>
                    <a:pt x="404" y="505"/>
                    <a:pt x="260" y="765"/>
                    <a:pt x="29" y="924"/>
                  </a:cubicBezTo>
                  <a:cubicBezTo>
                    <a:pt x="0" y="953"/>
                    <a:pt x="15" y="1010"/>
                    <a:pt x="58" y="1010"/>
                  </a:cubicBezTo>
                  <a:lnTo>
                    <a:pt x="10524" y="1010"/>
                  </a:lnTo>
                  <a:cubicBezTo>
                    <a:pt x="10553" y="1010"/>
                    <a:pt x="10567" y="996"/>
                    <a:pt x="10567" y="967"/>
                  </a:cubicBezTo>
                  <a:lnTo>
                    <a:pt x="10567" y="58"/>
                  </a:lnTo>
                  <a:cubicBezTo>
                    <a:pt x="10567" y="29"/>
                    <a:pt x="10553" y="14"/>
                    <a:pt x="10538" y="0"/>
                  </a:cubicBezTo>
                  <a:close/>
                </a:path>
              </a:pathLst>
            </a:custGeom>
            <a:solidFill>
              <a:srgbClr val="6277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71" name="Google Shape;18271;p87"/>
            <p:cNvSpPr/>
            <p:nvPr/>
          </p:nvSpPr>
          <p:spPr>
            <a:xfrm>
              <a:off x="5684062" y="2025510"/>
              <a:ext cx="318670" cy="26136"/>
            </a:xfrm>
            <a:custGeom>
              <a:avLst/>
              <a:gdLst/>
              <a:ahLst/>
              <a:cxnLst/>
              <a:rect l="l" t="t" r="r" b="b"/>
              <a:pathLst>
                <a:path w="12156" h="997" extrusionOk="0">
                  <a:moveTo>
                    <a:pt x="44" y="1"/>
                  </a:moveTo>
                  <a:cubicBezTo>
                    <a:pt x="15" y="1"/>
                    <a:pt x="1" y="15"/>
                    <a:pt x="1" y="44"/>
                  </a:cubicBezTo>
                  <a:lnTo>
                    <a:pt x="1" y="953"/>
                  </a:lnTo>
                  <a:cubicBezTo>
                    <a:pt x="1" y="982"/>
                    <a:pt x="15" y="997"/>
                    <a:pt x="44" y="997"/>
                  </a:cubicBezTo>
                  <a:lnTo>
                    <a:pt x="12112" y="997"/>
                  </a:lnTo>
                  <a:cubicBezTo>
                    <a:pt x="12127" y="997"/>
                    <a:pt x="12155" y="982"/>
                    <a:pt x="12155" y="953"/>
                  </a:cubicBezTo>
                  <a:lnTo>
                    <a:pt x="12155" y="44"/>
                  </a:lnTo>
                  <a:cubicBezTo>
                    <a:pt x="12155" y="15"/>
                    <a:pt x="12127" y="1"/>
                    <a:pt x="12112" y="1"/>
                  </a:cubicBezTo>
                  <a:close/>
                </a:path>
              </a:pathLst>
            </a:custGeom>
            <a:solidFill>
              <a:srgbClr val="6277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72" name="Google Shape;18272;p87"/>
            <p:cNvSpPr/>
            <p:nvPr/>
          </p:nvSpPr>
          <p:spPr>
            <a:xfrm>
              <a:off x="5804022" y="2150005"/>
              <a:ext cx="25009" cy="58328"/>
            </a:xfrm>
            <a:custGeom>
              <a:avLst/>
              <a:gdLst/>
              <a:ahLst/>
              <a:cxnLst/>
              <a:rect l="l" t="t" r="r" b="b"/>
              <a:pathLst>
                <a:path w="954" h="2225" extrusionOk="0">
                  <a:moveTo>
                    <a:pt x="1" y="1"/>
                  </a:moveTo>
                  <a:lnTo>
                    <a:pt x="1" y="2224"/>
                  </a:lnTo>
                  <a:lnTo>
                    <a:pt x="953" y="2224"/>
                  </a:lnTo>
                  <a:lnTo>
                    <a:pt x="953" y="1"/>
                  </a:lnTo>
                  <a:close/>
                </a:path>
              </a:pathLst>
            </a:custGeom>
            <a:solidFill>
              <a:srgbClr val="D5DE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73" name="Google Shape;18273;p87"/>
            <p:cNvSpPr/>
            <p:nvPr/>
          </p:nvSpPr>
          <p:spPr>
            <a:xfrm>
              <a:off x="5846779" y="2125048"/>
              <a:ext cx="25009" cy="83285"/>
            </a:xfrm>
            <a:custGeom>
              <a:avLst/>
              <a:gdLst/>
              <a:ahLst/>
              <a:cxnLst/>
              <a:rect l="l" t="t" r="r" b="b"/>
              <a:pathLst>
                <a:path w="954" h="3177" extrusionOk="0">
                  <a:moveTo>
                    <a:pt x="1" y="0"/>
                  </a:moveTo>
                  <a:lnTo>
                    <a:pt x="1" y="3176"/>
                  </a:lnTo>
                  <a:lnTo>
                    <a:pt x="954" y="3176"/>
                  </a:lnTo>
                  <a:lnTo>
                    <a:pt x="954" y="0"/>
                  </a:lnTo>
                  <a:close/>
                </a:path>
              </a:pathLst>
            </a:custGeom>
            <a:solidFill>
              <a:srgbClr val="D5DE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74" name="Google Shape;18274;p87"/>
            <p:cNvSpPr/>
            <p:nvPr/>
          </p:nvSpPr>
          <p:spPr>
            <a:xfrm>
              <a:off x="5888408" y="2140174"/>
              <a:ext cx="25009" cy="68159"/>
            </a:xfrm>
            <a:custGeom>
              <a:avLst/>
              <a:gdLst/>
              <a:ahLst/>
              <a:cxnLst/>
              <a:rect l="l" t="t" r="r" b="b"/>
              <a:pathLst>
                <a:path w="954" h="2600" extrusionOk="0">
                  <a:moveTo>
                    <a:pt x="1" y="1"/>
                  </a:moveTo>
                  <a:lnTo>
                    <a:pt x="1" y="2599"/>
                  </a:lnTo>
                  <a:lnTo>
                    <a:pt x="954" y="2599"/>
                  </a:lnTo>
                  <a:lnTo>
                    <a:pt x="954" y="1"/>
                  </a:ln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75" name="Google Shape;18275;p87"/>
            <p:cNvSpPr/>
            <p:nvPr/>
          </p:nvSpPr>
          <p:spPr>
            <a:xfrm>
              <a:off x="5932318" y="2090995"/>
              <a:ext cx="25009" cy="117338"/>
            </a:xfrm>
            <a:custGeom>
              <a:avLst/>
              <a:gdLst/>
              <a:ahLst/>
              <a:cxnLst/>
              <a:rect l="l" t="t" r="r" b="b"/>
              <a:pathLst>
                <a:path w="954" h="4476" extrusionOk="0">
                  <a:moveTo>
                    <a:pt x="0" y="0"/>
                  </a:moveTo>
                  <a:lnTo>
                    <a:pt x="0" y="4475"/>
                  </a:lnTo>
                  <a:lnTo>
                    <a:pt x="953" y="4475"/>
                  </a:lnTo>
                  <a:lnTo>
                    <a:pt x="953" y="0"/>
                  </a:ln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76" name="Google Shape;18276;p87"/>
            <p:cNvSpPr/>
            <p:nvPr/>
          </p:nvSpPr>
          <p:spPr>
            <a:xfrm>
              <a:off x="5719636" y="2082658"/>
              <a:ext cx="47711" cy="11744"/>
            </a:xfrm>
            <a:custGeom>
              <a:avLst/>
              <a:gdLst/>
              <a:ahLst/>
              <a:cxnLst/>
              <a:rect l="l" t="t" r="r" b="b"/>
              <a:pathLst>
                <a:path w="1820" h="448" extrusionOk="0">
                  <a:moveTo>
                    <a:pt x="304" y="0"/>
                  </a:moveTo>
                  <a:cubicBezTo>
                    <a:pt x="1" y="0"/>
                    <a:pt x="1" y="448"/>
                    <a:pt x="304" y="448"/>
                  </a:cubicBezTo>
                  <a:lnTo>
                    <a:pt x="1516" y="448"/>
                  </a:lnTo>
                  <a:cubicBezTo>
                    <a:pt x="1820" y="448"/>
                    <a:pt x="1820" y="0"/>
                    <a:pt x="151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77" name="Google Shape;18277;p87"/>
            <p:cNvSpPr/>
            <p:nvPr/>
          </p:nvSpPr>
          <p:spPr>
            <a:xfrm>
              <a:off x="5719636" y="2102346"/>
              <a:ext cx="65118" cy="12138"/>
            </a:xfrm>
            <a:custGeom>
              <a:avLst/>
              <a:gdLst/>
              <a:ahLst/>
              <a:cxnLst/>
              <a:rect l="l" t="t" r="r" b="b"/>
              <a:pathLst>
                <a:path w="2484" h="463" extrusionOk="0">
                  <a:moveTo>
                    <a:pt x="304" y="0"/>
                  </a:moveTo>
                  <a:cubicBezTo>
                    <a:pt x="1" y="0"/>
                    <a:pt x="1" y="462"/>
                    <a:pt x="304" y="462"/>
                  </a:cubicBezTo>
                  <a:lnTo>
                    <a:pt x="2180" y="462"/>
                  </a:lnTo>
                  <a:cubicBezTo>
                    <a:pt x="2484" y="462"/>
                    <a:pt x="2484" y="0"/>
                    <a:pt x="218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78" name="Google Shape;18278;p87"/>
            <p:cNvSpPr/>
            <p:nvPr/>
          </p:nvSpPr>
          <p:spPr>
            <a:xfrm>
              <a:off x="5719636" y="2122374"/>
              <a:ext cx="65118" cy="11771"/>
            </a:xfrm>
            <a:custGeom>
              <a:avLst/>
              <a:gdLst/>
              <a:ahLst/>
              <a:cxnLst/>
              <a:rect l="l" t="t" r="r" b="b"/>
              <a:pathLst>
                <a:path w="2484" h="449" extrusionOk="0">
                  <a:moveTo>
                    <a:pt x="2194" y="1"/>
                  </a:moveTo>
                  <a:cubicBezTo>
                    <a:pt x="2190" y="1"/>
                    <a:pt x="2185" y="1"/>
                    <a:pt x="2180" y="1"/>
                  </a:cubicBezTo>
                  <a:lnTo>
                    <a:pt x="304" y="1"/>
                  </a:lnTo>
                  <a:cubicBezTo>
                    <a:pt x="1" y="1"/>
                    <a:pt x="1" y="449"/>
                    <a:pt x="304" y="449"/>
                  </a:cubicBezTo>
                  <a:lnTo>
                    <a:pt x="2180" y="449"/>
                  </a:lnTo>
                  <a:cubicBezTo>
                    <a:pt x="2479" y="449"/>
                    <a:pt x="2483" y="1"/>
                    <a:pt x="219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79" name="Google Shape;18279;p87"/>
            <p:cNvSpPr/>
            <p:nvPr/>
          </p:nvSpPr>
          <p:spPr>
            <a:xfrm>
              <a:off x="5719636" y="2142062"/>
              <a:ext cx="65118" cy="12138"/>
            </a:xfrm>
            <a:custGeom>
              <a:avLst/>
              <a:gdLst/>
              <a:ahLst/>
              <a:cxnLst/>
              <a:rect l="l" t="t" r="r" b="b"/>
              <a:pathLst>
                <a:path w="2484" h="463" extrusionOk="0">
                  <a:moveTo>
                    <a:pt x="304" y="1"/>
                  </a:moveTo>
                  <a:cubicBezTo>
                    <a:pt x="1" y="1"/>
                    <a:pt x="1" y="463"/>
                    <a:pt x="304" y="463"/>
                  </a:cubicBezTo>
                  <a:lnTo>
                    <a:pt x="2180" y="463"/>
                  </a:lnTo>
                  <a:cubicBezTo>
                    <a:pt x="2484" y="448"/>
                    <a:pt x="2484" y="1"/>
                    <a:pt x="218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80" name="Google Shape;18280;p87"/>
            <p:cNvSpPr/>
            <p:nvPr/>
          </p:nvSpPr>
          <p:spPr>
            <a:xfrm>
              <a:off x="5632602" y="2168172"/>
              <a:ext cx="144576" cy="144602"/>
            </a:xfrm>
            <a:custGeom>
              <a:avLst/>
              <a:gdLst/>
              <a:ahLst/>
              <a:cxnLst/>
              <a:rect l="l" t="t" r="r" b="b"/>
              <a:pathLst>
                <a:path w="5515" h="5516" extrusionOk="0">
                  <a:moveTo>
                    <a:pt x="3133" y="1748"/>
                  </a:moveTo>
                  <a:lnTo>
                    <a:pt x="3162" y="1762"/>
                  </a:lnTo>
                  <a:lnTo>
                    <a:pt x="3191" y="1776"/>
                  </a:lnTo>
                  <a:lnTo>
                    <a:pt x="3220" y="1776"/>
                  </a:lnTo>
                  <a:lnTo>
                    <a:pt x="3248" y="1791"/>
                  </a:lnTo>
                  <a:lnTo>
                    <a:pt x="3263" y="1805"/>
                  </a:lnTo>
                  <a:lnTo>
                    <a:pt x="3292" y="1820"/>
                  </a:lnTo>
                  <a:lnTo>
                    <a:pt x="3321" y="1834"/>
                  </a:lnTo>
                  <a:lnTo>
                    <a:pt x="3335" y="1849"/>
                  </a:lnTo>
                  <a:lnTo>
                    <a:pt x="3364" y="1863"/>
                  </a:lnTo>
                  <a:lnTo>
                    <a:pt x="3378" y="1863"/>
                  </a:lnTo>
                  <a:lnTo>
                    <a:pt x="3407" y="1877"/>
                  </a:lnTo>
                  <a:lnTo>
                    <a:pt x="3422" y="1892"/>
                  </a:lnTo>
                  <a:lnTo>
                    <a:pt x="3451" y="1906"/>
                  </a:lnTo>
                  <a:lnTo>
                    <a:pt x="3465" y="1921"/>
                  </a:lnTo>
                  <a:lnTo>
                    <a:pt x="3479" y="1935"/>
                  </a:lnTo>
                  <a:lnTo>
                    <a:pt x="3494" y="1950"/>
                  </a:lnTo>
                  <a:lnTo>
                    <a:pt x="3523" y="1979"/>
                  </a:lnTo>
                  <a:lnTo>
                    <a:pt x="3552" y="1993"/>
                  </a:lnTo>
                  <a:lnTo>
                    <a:pt x="3580" y="2022"/>
                  </a:lnTo>
                  <a:lnTo>
                    <a:pt x="3580" y="2036"/>
                  </a:lnTo>
                  <a:lnTo>
                    <a:pt x="3609" y="2051"/>
                  </a:lnTo>
                  <a:lnTo>
                    <a:pt x="3609" y="2065"/>
                  </a:lnTo>
                  <a:lnTo>
                    <a:pt x="3638" y="2080"/>
                  </a:lnTo>
                  <a:lnTo>
                    <a:pt x="3638" y="2094"/>
                  </a:lnTo>
                  <a:lnTo>
                    <a:pt x="3653" y="2123"/>
                  </a:lnTo>
                  <a:lnTo>
                    <a:pt x="3667" y="2137"/>
                  </a:lnTo>
                  <a:lnTo>
                    <a:pt x="3696" y="2152"/>
                  </a:lnTo>
                  <a:lnTo>
                    <a:pt x="3710" y="2181"/>
                  </a:lnTo>
                  <a:lnTo>
                    <a:pt x="3725" y="2195"/>
                  </a:lnTo>
                  <a:lnTo>
                    <a:pt x="3739" y="2224"/>
                  </a:lnTo>
                  <a:lnTo>
                    <a:pt x="3754" y="2253"/>
                  </a:lnTo>
                  <a:lnTo>
                    <a:pt x="3768" y="2267"/>
                  </a:lnTo>
                  <a:lnTo>
                    <a:pt x="3768" y="2296"/>
                  </a:lnTo>
                  <a:lnTo>
                    <a:pt x="3783" y="2325"/>
                  </a:lnTo>
                  <a:lnTo>
                    <a:pt x="3797" y="2339"/>
                  </a:lnTo>
                  <a:lnTo>
                    <a:pt x="3811" y="2368"/>
                  </a:lnTo>
                  <a:lnTo>
                    <a:pt x="3811" y="2397"/>
                  </a:lnTo>
                  <a:lnTo>
                    <a:pt x="3826" y="2412"/>
                  </a:lnTo>
                  <a:lnTo>
                    <a:pt x="3826" y="2440"/>
                  </a:lnTo>
                  <a:lnTo>
                    <a:pt x="3826" y="2469"/>
                  </a:lnTo>
                  <a:lnTo>
                    <a:pt x="3826" y="2498"/>
                  </a:lnTo>
                  <a:lnTo>
                    <a:pt x="3826" y="2513"/>
                  </a:lnTo>
                  <a:lnTo>
                    <a:pt x="3826" y="2541"/>
                  </a:lnTo>
                  <a:lnTo>
                    <a:pt x="3826" y="2556"/>
                  </a:lnTo>
                  <a:lnTo>
                    <a:pt x="3826" y="2570"/>
                  </a:lnTo>
                  <a:lnTo>
                    <a:pt x="3826" y="2599"/>
                  </a:lnTo>
                  <a:lnTo>
                    <a:pt x="3826" y="2628"/>
                  </a:lnTo>
                  <a:lnTo>
                    <a:pt x="3826" y="2671"/>
                  </a:lnTo>
                  <a:lnTo>
                    <a:pt x="3826" y="2700"/>
                  </a:lnTo>
                  <a:cubicBezTo>
                    <a:pt x="3898" y="2715"/>
                    <a:pt x="3898" y="2744"/>
                    <a:pt x="3898" y="2758"/>
                  </a:cubicBezTo>
                  <a:lnTo>
                    <a:pt x="3898" y="2830"/>
                  </a:lnTo>
                  <a:lnTo>
                    <a:pt x="3898" y="2859"/>
                  </a:lnTo>
                  <a:lnTo>
                    <a:pt x="3898" y="2902"/>
                  </a:lnTo>
                  <a:lnTo>
                    <a:pt x="3898" y="2917"/>
                  </a:lnTo>
                  <a:lnTo>
                    <a:pt x="3898" y="2975"/>
                  </a:lnTo>
                  <a:lnTo>
                    <a:pt x="3898" y="2989"/>
                  </a:lnTo>
                  <a:cubicBezTo>
                    <a:pt x="3898" y="3018"/>
                    <a:pt x="3898" y="3032"/>
                    <a:pt x="3884" y="3061"/>
                  </a:cubicBezTo>
                  <a:lnTo>
                    <a:pt x="3869" y="3119"/>
                  </a:lnTo>
                  <a:lnTo>
                    <a:pt x="3869" y="3133"/>
                  </a:lnTo>
                  <a:lnTo>
                    <a:pt x="3855" y="3191"/>
                  </a:lnTo>
                  <a:lnTo>
                    <a:pt x="3855" y="3206"/>
                  </a:lnTo>
                  <a:cubicBezTo>
                    <a:pt x="3826" y="3234"/>
                    <a:pt x="3811" y="3278"/>
                    <a:pt x="3797" y="3321"/>
                  </a:cubicBezTo>
                  <a:lnTo>
                    <a:pt x="3754" y="3379"/>
                  </a:lnTo>
                  <a:cubicBezTo>
                    <a:pt x="3725" y="3436"/>
                    <a:pt x="3682" y="3494"/>
                    <a:pt x="3638" y="3538"/>
                  </a:cubicBezTo>
                  <a:cubicBezTo>
                    <a:pt x="3580" y="3595"/>
                    <a:pt x="3537" y="3639"/>
                    <a:pt x="3479" y="3682"/>
                  </a:cubicBezTo>
                  <a:lnTo>
                    <a:pt x="3451" y="3696"/>
                  </a:lnTo>
                  <a:lnTo>
                    <a:pt x="3422" y="3725"/>
                  </a:lnTo>
                  <a:lnTo>
                    <a:pt x="3407" y="3725"/>
                  </a:lnTo>
                  <a:lnTo>
                    <a:pt x="3378" y="3740"/>
                  </a:lnTo>
                  <a:lnTo>
                    <a:pt x="3364" y="3740"/>
                  </a:lnTo>
                  <a:lnTo>
                    <a:pt x="3350" y="3754"/>
                  </a:lnTo>
                  <a:lnTo>
                    <a:pt x="3292" y="3783"/>
                  </a:lnTo>
                  <a:lnTo>
                    <a:pt x="3263" y="3797"/>
                  </a:lnTo>
                  <a:lnTo>
                    <a:pt x="3234" y="3797"/>
                  </a:lnTo>
                  <a:lnTo>
                    <a:pt x="3191" y="3826"/>
                  </a:lnTo>
                  <a:lnTo>
                    <a:pt x="3075" y="3826"/>
                  </a:lnTo>
                  <a:lnTo>
                    <a:pt x="3003" y="3841"/>
                  </a:lnTo>
                  <a:lnTo>
                    <a:pt x="2657" y="3841"/>
                  </a:lnTo>
                  <a:lnTo>
                    <a:pt x="2599" y="3826"/>
                  </a:lnTo>
                  <a:lnTo>
                    <a:pt x="2527" y="3826"/>
                  </a:lnTo>
                  <a:lnTo>
                    <a:pt x="2498" y="3812"/>
                  </a:lnTo>
                  <a:lnTo>
                    <a:pt x="2455" y="3797"/>
                  </a:lnTo>
                  <a:lnTo>
                    <a:pt x="2411" y="3783"/>
                  </a:lnTo>
                  <a:lnTo>
                    <a:pt x="2382" y="3768"/>
                  </a:lnTo>
                  <a:lnTo>
                    <a:pt x="2325" y="3740"/>
                  </a:lnTo>
                  <a:lnTo>
                    <a:pt x="2310" y="3740"/>
                  </a:lnTo>
                  <a:lnTo>
                    <a:pt x="2267" y="3711"/>
                  </a:lnTo>
                  <a:cubicBezTo>
                    <a:pt x="1978" y="3538"/>
                    <a:pt x="1790" y="3234"/>
                    <a:pt x="1747" y="2902"/>
                  </a:cubicBezTo>
                  <a:lnTo>
                    <a:pt x="1747" y="2888"/>
                  </a:lnTo>
                  <a:lnTo>
                    <a:pt x="1747" y="2845"/>
                  </a:lnTo>
                  <a:lnTo>
                    <a:pt x="1747" y="2772"/>
                  </a:lnTo>
                  <a:lnTo>
                    <a:pt x="1747" y="2686"/>
                  </a:lnTo>
                  <a:lnTo>
                    <a:pt x="1747" y="2657"/>
                  </a:lnTo>
                  <a:lnTo>
                    <a:pt x="1747" y="2614"/>
                  </a:lnTo>
                  <a:lnTo>
                    <a:pt x="1747" y="2585"/>
                  </a:lnTo>
                  <a:lnTo>
                    <a:pt x="1747" y="2556"/>
                  </a:lnTo>
                  <a:lnTo>
                    <a:pt x="1747" y="2541"/>
                  </a:lnTo>
                  <a:lnTo>
                    <a:pt x="1747" y="2513"/>
                  </a:lnTo>
                  <a:lnTo>
                    <a:pt x="1747" y="2484"/>
                  </a:lnTo>
                  <a:lnTo>
                    <a:pt x="1747" y="2469"/>
                  </a:lnTo>
                  <a:lnTo>
                    <a:pt x="1747" y="2440"/>
                  </a:lnTo>
                  <a:lnTo>
                    <a:pt x="1747" y="2412"/>
                  </a:lnTo>
                  <a:lnTo>
                    <a:pt x="1762" y="2397"/>
                  </a:lnTo>
                  <a:lnTo>
                    <a:pt x="1776" y="2368"/>
                  </a:lnTo>
                  <a:lnTo>
                    <a:pt x="1776" y="2339"/>
                  </a:lnTo>
                  <a:lnTo>
                    <a:pt x="1790" y="2325"/>
                  </a:lnTo>
                  <a:lnTo>
                    <a:pt x="1805" y="2296"/>
                  </a:lnTo>
                  <a:lnTo>
                    <a:pt x="1819" y="2267"/>
                  </a:lnTo>
                  <a:lnTo>
                    <a:pt x="1834" y="2253"/>
                  </a:lnTo>
                  <a:lnTo>
                    <a:pt x="1848" y="2224"/>
                  </a:lnTo>
                  <a:lnTo>
                    <a:pt x="1863" y="2195"/>
                  </a:lnTo>
                  <a:lnTo>
                    <a:pt x="1877" y="2181"/>
                  </a:lnTo>
                  <a:lnTo>
                    <a:pt x="1892" y="2152"/>
                  </a:lnTo>
                  <a:lnTo>
                    <a:pt x="1906" y="2137"/>
                  </a:lnTo>
                  <a:lnTo>
                    <a:pt x="1920" y="2108"/>
                  </a:lnTo>
                  <a:lnTo>
                    <a:pt x="1935" y="2094"/>
                  </a:lnTo>
                  <a:lnTo>
                    <a:pt x="1949" y="2080"/>
                  </a:lnTo>
                  <a:lnTo>
                    <a:pt x="1964" y="2051"/>
                  </a:lnTo>
                  <a:lnTo>
                    <a:pt x="1978" y="2036"/>
                  </a:lnTo>
                  <a:lnTo>
                    <a:pt x="1993" y="2022"/>
                  </a:lnTo>
                  <a:lnTo>
                    <a:pt x="2007" y="2007"/>
                  </a:lnTo>
                  <a:lnTo>
                    <a:pt x="2050" y="1979"/>
                  </a:lnTo>
                  <a:lnTo>
                    <a:pt x="2079" y="1935"/>
                  </a:lnTo>
                  <a:lnTo>
                    <a:pt x="2094" y="1935"/>
                  </a:lnTo>
                  <a:lnTo>
                    <a:pt x="2123" y="1906"/>
                  </a:lnTo>
                  <a:lnTo>
                    <a:pt x="2137" y="1892"/>
                  </a:lnTo>
                  <a:lnTo>
                    <a:pt x="2166" y="1877"/>
                  </a:lnTo>
                  <a:lnTo>
                    <a:pt x="2180" y="1863"/>
                  </a:lnTo>
                  <a:lnTo>
                    <a:pt x="2209" y="1849"/>
                  </a:lnTo>
                  <a:lnTo>
                    <a:pt x="2224" y="1849"/>
                  </a:lnTo>
                  <a:lnTo>
                    <a:pt x="2252" y="1834"/>
                  </a:lnTo>
                  <a:lnTo>
                    <a:pt x="2267" y="1820"/>
                  </a:lnTo>
                  <a:lnTo>
                    <a:pt x="2296" y="1805"/>
                  </a:lnTo>
                  <a:lnTo>
                    <a:pt x="2310" y="1791"/>
                  </a:lnTo>
                  <a:lnTo>
                    <a:pt x="2339" y="1776"/>
                  </a:lnTo>
                  <a:lnTo>
                    <a:pt x="2368" y="1776"/>
                  </a:lnTo>
                  <a:lnTo>
                    <a:pt x="2397" y="1762"/>
                  </a:lnTo>
                  <a:lnTo>
                    <a:pt x="2411" y="1762"/>
                  </a:lnTo>
                  <a:lnTo>
                    <a:pt x="2440" y="1748"/>
                  </a:lnTo>
                  <a:close/>
                  <a:moveTo>
                    <a:pt x="2209" y="1"/>
                  </a:moveTo>
                  <a:cubicBezTo>
                    <a:pt x="2166" y="1"/>
                    <a:pt x="2137" y="44"/>
                    <a:pt x="2137" y="87"/>
                  </a:cubicBezTo>
                  <a:lnTo>
                    <a:pt x="2137" y="578"/>
                  </a:lnTo>
                  <a:cubicBezTo>
                    <a:pt x="1964" y="622"/>
                    <a:pt x="1805" y="679"/>
                    <a:pt x="1646" y="766"/>
                  </a:cubicBezTo>
                  <a:lnTo>
                    <a:pt x="1300" y="434"/>
                  </a:lnTo>
                  <a:cubicBezTo>
                    <a:pt x="1285" y="419"/>
                    <a:pt x="1267" y="412"/>
                    <a:pt x="1247" y="412"/>
                  </a:cubicBezTo>
                  <a:cubicBezTo>
                    <a:pt x="1228" y="412"/>
                    <a:pt x="1206" y="419"/>
                    <a:pt x="1184" y="434"/>
                  </a:cubicBezTo>
                  <a:lnTo>
                    <a:pt x="419" y="1199"/>
                  </a:lnTo>
                  <a:cubicBezTo>
                    <a:pt x="390" y="1228"/>
                    <a:pt x="390" y="1286"/>
                    <a:pt x="419" y="1314"/>
                  </a:cubicBezTo>
                  <a:lnTo>
                    <a:pt x="766" y="1661"/>
                  </a:lnTo>
                  <a:cubicBezTo>
                    <a:pt x="679" y="1805"/>
                    <a:pt x="607" y="1964"/>
                    <a:pt x="563" y="2137"/>
                  </a:cubicBezTo>
                  <a:lnTo>
                    <a:pt x="73" y="2137"/>
                  </a:lnTo>
                  <a:cubicBezTo>
                    <a:pt x="29" y="2137"/>
                    <a:pt x="0" y="2181"/>
                    <a:pt x="0" y="2224"/>
                  </a:cubicBezTo>
                  <a:lnTo>
                    <a:pt x="0" y="3307"/>
                  </a:lnTo>
                  <a:cubicBezTo>
                    <a:pt x="0" y="3350"/>
                    <a:pt x="29" y="3393"/>
                    <a:pt x="73" y="3393"/>
                  </a:cubicBezTo>
                  <a:lnTo>
                    <a:pt x="563" y="3393"/>
                  </a:lnTo>
                  <a:cubicBezTo>
                    <a:pt x="607" y="3552"/>
                    <a:pt x="679" y="3725"/>
                    <a:pt x="766" y="3870"/>
                  </a:cubicBezTo>
                  <a:lnTo>
                    <a:pt x="419" y="4216"/>
                  </a:lnTo>
                  <a:cubicBezTo>
                    <a:pt x="390" y="4245"/>
                    <a:pt x="390" y="4303"/>
                    <a:pt x="419" y="4331"/>
                  </a:cubicBezTo>
                  <a:lnTo>
                    <a:pt x="1184" y="5097"/>
                  </a:lnTo>
                  <a:cubicBezTo>
                    <a:pt x="1206" y="5111"/>
                    <a:pt x="1228" y="5118"/>
                    <a:pt x="1247" y="5118"/>
                  </a:cubicBezTo>
                  <a:cubicBezTo>
                    <a:pt x="1267" y="5118"/>
                    <a:pt x="1285" y="5111"/>
                    <a:pt x="1300" y="5097"/>
                  </a:cubicBezTo>
                  <a:lnTo>
                    <a:pt x="1646" y="4750"/>
                  </a:lnTo>
                  <a:cubicBezTo>
                    <a:pt x="1805" y="4837"/>
                    <a:pt x="1964" y="4909"/>
                    <a:pt x="2123" y="4952"/>
                  </a:cubicBezTo>
                  <a:lnTo>
                    <a:pt x="2123" y="5443"/>
                  </a:lnTo>
                  <a:cubicBezTo>
                    <a:pt x="2123" y="5486"/>
                    <a:pt x="2166" y="5515"/>
                    <a:pt x="2209" y="5515"/>
                  </a:cubicBezTo>
                  <a:lnTo>
                    <a:pt x="3292" y="5515"/>
                  </a:lnTo>
                  <a:cubicBezTo>
                    <a:pt x="3335" y="5515"/>
                    <a:pt x="3378" y="5486"/>
                    <a:pt x="3378" y="5443"/>
                  </a:cubicBezTo>
                  <a:lnTo>
                    <a:pt x="3378" y="4952"/>
                  </a:lnTo>
                  <a:cubicBezTo>
                    <a:pt x="3552" y="4909"/>
                    <a:pt x="3710" y="4837"/>
                    <a:pt x="3855" y="4750"/>
                  </a:cubicBezTo>
                  <a:lnTo>
                    <a:pt x="4201" y="5097"/>
                  </a:lnTo>
                  <a:cubicBezTo>
                    <a:pt x="4216" y="5111"/>
                    <a:pt x="4237" y="5118"/>
                    <a:pt x="4259" y="5118"/>
                  </a:cubicBezTo>
                  <a:cubicBezTo>
                    <a:pt x="4281" y="5118"/>
                    <a:pt x="4302" y="5111"/>
                    <a:pt x="4317" y="5097"/>
                  </a:cubicBezTo>
                  <a:lnTo>
                    <a:pt x="5082" y="4331"/>
                  </a:lnTo>
                  <a:cubicBezTo>
                    <a:pt x="5125" y="4303"/>
                    <a:pt x="5125" y="4245"/>
                    <a:pt x="5082" y="4216"/>
                  </a:cubicBezTo>
                  <a:lnTo>
                    <a:pt x="4750" y="3870"/>
                  </a:lnTo>
                  <a:cubicBezTo>
                    <a:pt x="4836" y="3725"/>
                    <a:pt x="4894" y="3552"/>
                    <a:pt x="4952" y="3393"/>
                  </a:cubicBezTo>
                  <a:lnTo>
                    <a:pt x="5428" y="3393"/>
                  </a:lnTo>
                  <a:cubicBezTo>
                    <a:pt x="5472" y="3393"/>
                    <a:pt x="5515" y="3350"/>
                    <a:pt x="5515" y="3307"/>
                  </a:cubicBezTo>
                  <a:lnTo>
                    <a:pt x="5515" y="2224"/>
                  </a:lnTo>
                  <a:cubicBezTo>
                    <a:pt x="5515" y="2181"/>
                    <a:pt x="5472" y="2137"/>
                    <a:pt x="5428" y="2137"/>
                  </a:cubicBezTo>
                  <a:lnTo>
                    <a:pt x="4952" y="2137"/>
                  </a:lnTo>
                  <a:cubicBezTo>
                    <a:pt x="4894" y="1964"/>
                    <a:pt x="4836" y="1805"/>
                    <a:pt x="4750" y="1661"/>
                  </a:cubicBezTo>
                  <a:lnTo>
                    <a:pt x="5096" y="1314"/>
                  </a:lnTo>
                  <a:cubicBezTo>
                    <a:pt x="5125" y="1286"/>
                    <a:pt x="5125" y="1228"/>
                    <a:pt x="5096" y="1199"/>
                  </a:cubicBezTo>
                  <a:lnTo>
                    <a:pt x="4317" y="434"/>
                  </a:lnTo>
                  <a:cubicBezTo>
                    <a:pt x="4302" y="412"/>
                    <a:pt x="4281" y="401"/>
                    <a:pt x="4259" y="401"/>
                  </a:cubicBezTo>
                  <a:cubicBezTo>
                    <a:pt x="4237" y="401"/>
                    <a:pt x="4216" y="412"/>
                    <a:pt x="4201" y="434"/>
                  </a:cubicBezTo>
                  <a:lnTo>
                    <a:pt x="3869" y="766"/>
                  </a:lnTo>
                  <a:cubicBezTo>
                    <a:pt x="3710" y="679"/>
                    <a:pt x="3552" y="622"/>
                    <a:pt x="3378" y="564"/>
                  </a:cubicBezTo>
                  <a:lnTo>
                    <a:pt x="3378" y="87"/>
                  </a:lnTo>
                  <a:cubicBezTo>
                    <a:pt x="3378" y="44"/>
                    <a:pt x="3350" y="1"/>
                    <a:pt x="3292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81" name="Google Shape;18281;p87"/>
            <p:cNvSpPr/>
            <p:nvPr/>
          </p:nvSpPr>
          <p:spPr>
            <a:xfrm>
              <a:off x="5669696" y="2213602"/>
              <a:ext cx="29151" cy="54894"/>
            </a:xfrm>
            <a:custGeom>
              <a:avLst/>
              <a:gdLst/>
              <a:ahLst/>
              <a:cxnLst/>
              <a:rect l="l" t="t" r="r" b="b"/>
              <a:pathLst>
                <a:path w="1112" h="2094" extrusionOk="0">
                  <a:moveTo>
                    <a:pt x="708" y="0"/>
                  </a:moveTo>
                  <a:lnTo>
                    <a:pt x="679" y="15"/>
                  </a:lnTo>
                  <a:lnTo>
                    <a:pt x="664" y="15"/>
                  </a:lnTo>
                  <a:lnTo>
                    <a:pt x="635" y="29"/>
                  </a:lnTo>
                  <a:lnTo>
                    <a:pt x="606" y="29"/>
                  </a:lnTo>
                  <a:lnTo>
                    <a:pt x="578" y="43"/>
                  </a:lnTo>
                  <a:lnTo>
                    <a:pt x="563" y="58"/>
                  </a:lnTo>
                  <a:lnTo>
                    <a:pt x="534" y="72"/>
                  </a:lnTo>
                  <a:lnTo>
                    <a:pt x="520" y="87"/>
                  </a:lnTo>
                  <a:lnTo>
                    <a:pt x="491" y="101"/>
                  </a:lnTo>
                  <a:lnTo>
                    <a:pt x="477" y="101"/>
                  </a:lnTo>
                  <a:lnTo>
                    <a:pt x="448" y="130"/>
                  </a:lnTo>
                  <a:lnTo>
                    <a:pt x="433" y="130"/>
                  </a:lnTo>
                  <a:lnTo>
                    <a:pt x="404" y="159"/>
                  </a:lnTo>
                  <a:lnTo>
                    <a:pt x="390" y="159"/>
                  </a:lnTo>
                  <a:lnTo>
                    <a:pt x="361" y="188"/>
                  </a:lnTo>
                  <a:lnTo>
                    <a:pt x="347" y="202"/>
                  </a:lnTo>
                  <a:lnTo>
                    <a:pt x="318" y="231"/>
                  </a:lnTo>
                  <a:lnTo>
                    <a:pt x="274" y="260"/>
                  </a:lnTo>
                  <a:lnTo>
                    <a:pt x="260" y="274"/>
                  </a:lnTo>
                  <a:lnTo>
                    <a:pt x="246" y="289"/>
                  </a:lnTo>
                  <a:lnTo>
                    <a:pt x="231" y="303"/>
                  </a:lnTo>
                  <a:lnTo>
                    <a:pt x="217" y="332"/>
                  </a:lnTo>
                  <a:lnTo>
                    <a:pt x="202" y="303"/>
                  </a:lnTo>
                  <a:lnTo>
                    <a:pt x="188" y="332"/>
                  </a:lnTo>
                  <a:lnTo>
                    <a:pt x="159" y="347"/>
                  </a:lnTo>
                  <a:lnTo>
                    <a:pt x="145" y="375"/>
                  </a:lnTo>
                  <a:lnTo>
                    <a:pt x="130" y="390"/>
                  </a:lnTo>
                  <a:lnTo>
                    <a:pt x="116" y="419"/>
                  </a:lnTo>
                  <a:lnTo>
                    <a:pt x="101" y="448"/>
                  </a:lnTo>
                  <a:lnTo>
                    <a:pt x="87" y="462"/>
                  </a:lnTo>
                  <a:lnTo>
                    <a:pt x="72" y="491"/>
                  </a:lnTo>
                  <a:lnTo>
                    <a:pt x="58" y="520"/>
                  </a:lnTo>
                  <a:lnTo>
                    <a:pt x="58" y="534"/>
                  </a:lnTo>
                  <a:lnTo>
                    <a:pt x="43" y="563"/>
                  </a:lnTo>
                  <a:lnTo>
                    <a:pt x="29" y="592"/>
                  </a:lnTo>
                  <a:lnTo>
                    <a:pt x="15" y="621"/>
                  </a:lnTo>
                  <a:lnTo>
                    <a:pt x="15" y="635"/>
                  </a:lnTo>
                  <a:lnTo>
                    <a:pt x="0" y="664"/>
                  </a:lnTo>
                  <a:lnTo>
                    <a:pt x="0" y="693"/>
                  </a:lnTo>
                  <a:lnTo>
                    <a:pt x="0" y="707"/>
                  </a:lnTo>
                  <a:lnTo>
                    <a:pt x="0" y="736"/>
                  </a:lnTo>
                  <a:lnTo>
                    <a:pt x="0" y="765"/>
                  </a:lnTo>
                  <a:lnTo>
                    <a:pt x="0" y="780"/>
                  </a:lnTo>
                  <a:lnTo>
                    <a:pt x="0" y="823"/>
                  </a:lnTo>
                  <a:lnTo>
                    <a:pt x="0" y="837"/>
                  </a:lnTo>
                  <a:lnTo>
                    <a:pt x="0" y="881"/>
                  </a:lnTo>
                  <a:lnTo>
                    <a:pt x="0" y="910"/>
                  </a:lnTo>
                  <a:lnTo>
                    <a:pt x="0" y="996"/>
                  </a:lnTo>
                  <a:lnTo>
                    <a:pt x="0" y="1068"/>
                  </a:lnTo>
                  <a:lnTo>
                    <a:pt x="0" y="1083"/>
                  </a:lnTo>
                  <a:lnTo>
                    <a:pt x="0" y="1140"/>
                  </a:lnTo>
                  <a:lnTo>
                    <a:pt x="0" y="1155"/>
                  </a:lnTo>
                  <a:cubicBezTo>
                    <a:pt x="43" y="1487"/>
                    <a:pt x="231" y="1790"/>
                    <a:pt x="520" y="1963"/>
                  </a:cubicBezTo>
                  <a:lnTo>
                    <a:pt x="549" y="1963"/>
                  </a:lnTo>
                  <a:lnTo>
                    <a:pt x="578" y="1992"/>
                  </a:lnTo>
                  <a:lnTo>
                    <a:pt x="606" y="1992"/>
                  </a:lnTo>
                  <a:lnTo>
                    <a:pt x="664" y="2021"/>
                  </a:lnTo>
                  <a:lnTo>
                    <a:pt x="693" y="2035"/>
                  </a:lnTo>
                  <a:lnTo>
                    <a:pt x="722" y="2050"/>
                  </a:lnTo>
                  <a:lnTo>
                    <a:pt x="736" y="2050"/>
                  </a:lnTo>
                  <a:lnTo>
                    <a:pt x="780" y="2064"/>
                  </a:lnTo>
                  <a:lnTo>
                    <a:pt x="809" y="2079"/>
                  </a:lnTo>
                  <a:lnTo>
                    <a:pt x="852" y="2093"/>
                  </a:lnTo>
                  <a:lnTo>
                    <a:pt x="1112" y="2093"/>
                  </a:lnTo>
                  <a:lnTo>
                    <a:pt x="1068" y="2079"/>
                  </a:lnTo>
                  <a:lnTo>
                    <a:pt x="1040" y="2064"/>
                  </a:lnTo>
                  <a:lnTo>
                    <a:pt x="996" y="2050"/>
                  </a:lnTo>
                  <a:lnTo>
                    <a:pt x="982" y="2050"/>
                  </a:lnTo>
                  <a:lnTo>
                    <a:pt x="953" y="2035"/>
                  </a:lnTo>
                  <a:lnTo>
                    <a:pt x="924" y="2021"/>
                  </a:lnTo>
                  <a:lnTo>
                    <a:pt x="852" y="1992"/>
                  </a:lnTo>
                  <a:lnTo>
                    <a:pt x="837" y="1992"/>
                  </a:lnTo>
                  <a:lnTo>
                    <a:pt x="809" y="1963"/>
                  </a:lnTo>
                  <a:lnTo>
                    <a:pt x="780" y="1963"/>
                  </a:lnTo>
                  <a:cubicBezTo>
                    <a:pt x="491" y="1790"/>
                    <a:pt x="303" y="1487"/>
                    <a:pt x="260" y="1155"/>
                  </a:cubicBezTo>
                  <a:lnTo>
                    <a:pt x="260" y="1140"/>
                  </a:lnTo>
                  <a:lnTo>
                    <a:pt x="260" y="1112"/>
                  </a:lnTo>
                  <a:lnTo>
                    <a:pt x="260" y="1039"/>
                  </a:lnTo>
                  <a:lnTo>
                    <a:pt x="260" y="953"/>
                  </a:lnTo>
                  <a:lnTo>
                    <a:pt x="260" y="924"/>
                  </a:lnTo>
                  <a:lnTo>
                    <a:pt x="260" y="866"/>
                  </a:lnTo>
                  <a:lnTo>
                    <a:pt x="260" y="852"/>
                  </a:lnTo>
                  <a:lnTo>
                    <a:pt x="260" y="823"/>
                  </a:lnTo>
                  <a:lnTo>
                    <a:pt x="260" y="794"/>
                  </a:lnTo>
                  <a:lnTo>
                    <a:pt x="260" y="765"/>
                  </a:lnTo>
                  <a:lnTo>
                    <a:pt x="260" y="751"/>
                  </a:lnTo>
                  <a:lnTo>
                    <a:pt x="260" y="722"/>
                  </a:lnTo>
                  <a:lnTo>
                    <a:pt x="260" y="707"/>
                  </a:lnTo>
                  <a:lnTo>
                    <a:pt x="260" y="679"/>
                  </a:lnTo>
                  <a:lnTo>
                    <a:pt x="274" y="650"/>
                  </a:lnTo>
                  <a:lnTo>
                    <a:pt x="289" y="621"/>
                  </a:lnTo>
                  <a:lnTo>
                    <a:pt x="303" y="606"/>
                  </a:lnTo>
                  <a:lnTo>
                    <a:pt x="303" y="578"/>
                  </a:lnTo>
                  <a:lnTo>
                    <a:pt x="318" y="549"/>
                  </a:lnTo>
                  <a:lnTo>
                    <a:pt x="332" y="520"/>
                  </a:lnTo>
                  <a:lnTo>
                    <a:pt x="347" y="505"/>
                  </a:lnTo>
                  <a:lnTo>
                    <a:pt x="361" y="476"/>
                  </a:lnTo>
                  <a:lnTo>
                    <a:pt x="375" y="462"/>
                  </a:lnTo>
                  <a:lnTo>
                    <a:pt x="390" y="433"/>
                  </a:lnTo>
                  <a:lnTo>
                    <a:pt x="404" y="419"/>
                  </a:lnTo>
                  <a:lnTo>
                    <a:pt x="419" y="390"/>
                  </a:lnTo>
                  <a:lnTo>
                    <a:pt x="433" y="375"/>
                  </a:lnTo>
                  <a:lnTo>
                    <a:pt x="462" y="347"/>
                  </a:lnTo>
                  <a:lnTo>
                    <a:pt x="477" y="332"/>
                  </a:lnTo>
                  <a:lnTo>
                    <a:pt x="491" y="303"/>
                  </a:lnTo>
                  <a:lnTo>
                    <a:pt x="505" y="289"/>
                  </a:lnTo>
                  <a:lnTo>
                    <a:pt x="520" y="274"/>
                  </a:lnTo>
                  <a:lnTo>
                    <a:pt x="534" y="260"/>
                  </a:lnTo>
                  <a:lnTo>
                    <a:pt x="563" y="231"/>
                  </a:lnTo>
                  <a:lnTo>
                    <a:pt x="606" y="202"/>
                  </a:lnTo>
                  <a:lnTo>
                    <a:pt x="621" y="188"/>
                  </a:lnTo>
                  <a:lnTo>
                    <a:pt x="650" y="159"/>
                  </a:lnTo>
                  <a:lnTo>
                    <a:pt x="664" y="159"/>
                  </a:lnTo>
                  <a:lnTo>
                    <a:pt x="693" y="130"/>
                  </a:lnTo>
                  <a:lnTo>
                    <a:pt x="708" y="130"/>
                  </a:lnTo>
                  <a:lnTo>
                    <a:pt x="736" y="101"/>
                  </a:lnTo>
                  <a:lnTo>
                    <a:pt x="751" y="101"/>
                  </a:lnTo>
                  <a:lnTo>
                    <a:pt x="780" y="87"/>
                  </a:lnTo>
                  <a:lnTo>
                    <a:pt x="794" y="72"/>
                  </a:lnTo>
                  <a:lnTo>
                    <a:pt x="823" y="58"/>
                  </a:lnTo>
                  <a:lnTo>
                    <a:pt x="837" y="43"/>
                  </a:lnTo>
                  <a:lnTo>
                    <a:pt x="866" y="29"/>
                  </a:lnTo>
                  <a:lnTo>
                    <a:pt x="895" y="29"/>
                  </a:lnTo>
                  <a:lnTo>
                    <a:pt x="924" y="15"/>
                  </a:lnTo>
                  <a:lnTo>
                    <a:pt x="938" y="15"/>
                  </a:lnTo>
                  <a:lnTo>
                    <a:pt x="967" y="0"/>
                  </a:lnTo>
                  <a:close/>
                </a:path>
              </a:pathLst>
            </a:custGeom>
            <a:solidFill>
              <a:srgbClr val="B8C6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282" name="Google Shape;18282;p87"/>
          <p:cNvGrpSpPr/>
          <p:nvPr/>
        </p:nvGrpSpPr>
        <p:grpSpPr>
          <a:xfrm>
            <a:off x="4212378" y="2456537"/>
            <a:ext cx="331515" cy="330021"/>
            <a:chOff x="4212378" y="2456537"/>
            <a:chExt cx="331515" cy="330021"/>
          </a:xfrm>
        </p:grpSpPr>
        <p:sp>
          <p:nvSpPr>
            <p:cNvPr id="18283" name="Google Shape;18283;p87"/>
            <p:cNvSpPr/>
            <p:nvPr/>
          </p:nvSpPr>
          <p:spPr>
            <a:xfrm>
              <a:off x="4212378" y="2651026"/>
              <a:ext cx="59796" cy="135532"/>
            </a:xfrm>
            <a:custGeom>
              <a:avLst/>
              <a:gdLst/>
              <a:ahLst/>
              <a:cxnLst/>
              <a:rect l="l" t="t" r="r" b="b"/>
              <a:pathLst>
                <a:path w="2281" h="5170" extrusionOk="0">
                  <a:moveTo>
                    <a:pt x="1973" y="0"/>
                  </a:moveTo>
                  <a:cubicBezTo>
                    <a:pt x="1965" y="0"/>
                    <a:pt x="1957" y="1"/>
                    <a:pt x="1949" y="1"/>
                  </a:cubicBezTo>
                  <a:lnTo>
                    <a:pt x="332" y="1"/>
                  </a:lnTo>
                  <a:cubicBezTo>
                    <a:pt x="145" y="1"/>
                    <a:pt x="0" y="146"/>
                    <a:pt x="0" y="319"/>
                  </a:cubicBezTo>
                  <a:lnTo>
                    <a:pt x="0" y="5169"/>
                  </a:lnTo>
                  <a:lnTo>
                    <a:pt x="2281" y="5169"/>
                  </a:lnTo>
                  <a:lnTo>
                    <a:pt x="2281" y="319"/>
                  </a:lnTo>
                  <a:cubicBezTo>
                    <a:pt x="2281" y="153"/>
                    <a:pt x="2149" y="0"/>
                    <a:pt x="1973" y="0"/>
                  </a:cubicBezTo>
                  <a:close/>
                </a:path>
              </a:pathLst>
            </a:custGeom>
            <a:solidFill>
              <a:srgbClr val="7187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84" name="Google Shape;18284;p87"/>
            <p:cNvSpPr/>
            <p:nvPr/>
          </p:nvSpPr>
          <p:spPr>
            <a:xfrm>
              <a:off x="4212378" y="2651052"/>
              <a:ext cx="28784" cy="135505"/>
            </a:xfrm>
            <a:custGeom>
              <a:avLst/>
              <a:gdLst/>
              <a:ahLst/>
              <a:cxnLst/>
              <a:rect l="l" t="t" r="r" b="b"/>
              <a:pathLst>
                <a:path w="1098" h="5169" extrusionOk="0">
                  <a:moveTo>
                    <a:pt x="332" y="0"/>
                  </a:moveTo>
                  <a:cubicBezTo>
                    <a:pt x="145" y="0"/>
                    <a:pt x="0" y="145"/>
                    <a:pt x="0" y="318"/>
                  </a:cubicBezTo>
                  <a:lnTo>
                    <a:pt x="0" y="5168"/>
                  </a:lnTo>
                  <a:lnTo>
                    <a:pt x="765" y="5168"/>
                  </a:lnTo>
                  <a:lnTo>
                    <a:pt x="765" y="318"/>
                  </a:lnTo>
                  <a:cubicBezTo>
                    <a:pt x="765" y="145"/>
                    <a:pt x="910" y="0"/>
                    <a:pt x="1097" y="0"/>
                  </a:cubicBezTo>
                  <a:close/>
                </a:path>
              </a:pathLst>
            </a:custGeom>
            <a:solidFill>
              <a:srgbClr val="8DA5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85" name="Google Shape;18285;p87"/>
            <p:cNvSpPr/>
            <p:nvPr/>
          </p:nvSpPr>
          <p:spPr>
            <a:xfrm>
              <a:off x="4302820" y="2617366"/>
              <a:ext cx="59823" cy="169192"/>
            </a:xfrm>
            <a:custGeom>
              <a:avLst/>
              <a:gdLst/>
              <a:ahLst/>
              <a:cxnLst/>
              <a:rect l="l" t="t" r="r" b="b"/>
              <a:pathLst>
                <a:path w="2282" h="6454" extrusionOk="0">
                  <a:moveTo>
                    <a:pt x="332" y="1"/>
                  </a:moveTo>
                  <a:cubicBezTo>
                    <a:pt x="145" y="1"/>
                    <a:pt x="0" y="145"/>
                    <a:pt x="0" y="333"/>
                  </a:cubicBezTo>
                  <a:lnTo>
                    <a:pt x="0" y="6453"/>
                  </a:lnTo>
                  <a:lnTo>
                    <a:pt x="2281" y="6453"/>
                  </a:lnTo>
                  <a:lnTo>
                    <a:pt x="2281" y="318"/>
                  </a:lnTo>
                  <a:cubicBezTo>
                    <a:pt x="2281" y="145"/>
                    <a:pt x="2137" y="1"/>
                    <a:pt x="1949" y="1"/>
                  </a:cubicBezTo>
                  <a:close/>
                </a:path>
              </a:pathLst>
            </a:custGeom>
            <a:solidFill>
              <a:srgbClr val="687F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86" name="Google Shape;18286;p87"/>
            <p:cNvSpPr/>
            <p:nvPr/>
          </p:nvSpPr>
          <p:spPr>
            <a:xfrm>
              <a:off x="4302820" y="2617366"/>
              <a:ext cx="28391" cy="169192"/>
            </a:xfrm>
            <a:custGeom>
              <a:avLst/>
              <a:gdLst/>
              <a:ahLst/>
              <a:cxnLst/>
              <a:rect l="l" t="t" r="r" b="b"/>
              <a:pathLst>
                <a:path w="1083" h="6454" extrusionOk="0">
                  <a:moveTo>
                    <a:pt x="318" y="1"/>
                  </a:moveTo>
                  <a:cubicBezTo>
                    <a:pt x="145" y="1"/>
                    <a:pt x="0" y="145"/>
                    <a:pt x="0" y="333"/>
                  </a:cubicBezTo>
                  <a:lnTo>
                    <a:pt x="0" y="6453"/>
                  </a:lnTo>
                  <a:lnTo>
                    <a:pt x="765" y="6453"/>
                  </a:lnTo>
                  <a:lnTo>
                    <a:pt x="765" y="318"/>
                  </a:lnTo>
                  <a:cubicBezTo>
                    <a:pt x="765" y="145"/>
                    <a:pt x="910" y="1"/>
                    <a:pt x="1083" y="1"/>
                  </a:cubicBezTo>
                  <a:close/>
                </a:path>
              </a:pathLst>
            </a:custGeom>
            <a:solidFill>
              <a:srgbClr val="8DA5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87" name="Google Shape;18287;p87"/>
            <p:cNvSpPr/>
            <p:nvPr/>
          </p:nvSpPr>
          <p:spPr>
            <a:xfrm>
              <a:off x="4393262" y="2583679"/>
              <a:ext cx="59823" cy="202878"/>
            </a:xfrm>
            <a:custGeom>
              <a:avLst/>
              <a:gdLst/>
              <a:ahLst/>
              <a:cxnLst/>
              <a:rect l="l" t="t" r="r" b="b"/>
              <a:pathLst>
                <a:path w="2282" h="7739" extrusionOk="0">
                  <a:moveTo>
                    <a:pt x="332" y="1"/>
                  </a:moveTo>
                  <a:cubicBezTo>
                    <a:pt x="145" y="1"/>
                    <a:pt x="0" y="160"/>
                    <a:pt x="0" y="333"/>
                  </a:cubicBezTo>
                  <a:lnTo>
                    <a:pt x="0" y="7738"/>
                  </a:lnTo>
                  <a:lnTo>
                    <a:pt x="2281" y="7738"/>
                  </a:lnTo>
                  <a:lnTo>
                    <a:pt x="2281" y="347"/>
                  </a:lnTo>
                  <a:cubicBezTo>
                    <a:pt x="2281" y="160"/>
                    <a:pt x="2137" y="1"/>
                    <a:pt x="1949" y="1"/>
                  </a:cubicBezTo>
                  <a:close/>
                </a:path>
              </a:pathLst>
            </a:custGeom>
            <a:solidFill>
              <a:srgbClr val="8C9E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88" name="Google Shape;18288;p87"/>
            <p:cNvSpPr/>
            <p:nvPr/>
          </p:nvSpPr>
          <p:spPr>
            <a:xfrm>
              <a:off x="4393262" y="2583679"/>
              <a:ext cx="28391" cy="202878"/>
            </a:xfrm>
            <a:custGeom>
              <a:avLst/>
              <a:gdLst/>
              <a:ahLst/>
              <a:cxnLst/>
              <a:rect l="l" t="t" r="r" b="b"/>
              <a:pathLst>
                <a:path w="1083" h="7739" extrusionOk="0">
                  <a:moveTo>
                    <a:pt x="332" y="1"/>
                  </a:moveTo>
                  <a:cubicBezTo>
                    <a:pt x="145" y="1"/>
                    <a:pt x="0" y="160"/>
                    <a:pt x="0" y="333"/>
                  </a:cubicBezTo>
                  <a:lnTo>
                    <a:pt x="0" y="7738"/>
                  </a:lnTo>
                  <a:lnTo>
                    <a:pt x="765" y="7738"/>
                  </a:lnTo>
                  <a:lnTo>
                    <a:pt x="765" y="347"/>
                  </a:lnTo>
                  <a:cubicBezTo>
                    <a:pt x="751" y="160"/>
                    <a:pt x="910" y="15"/>
                    <a:pt x="1083" y="1"/>
                  </a:cubicBezTo>
                  <a:close/>
                </a:path>
              </a:pathLst>
            </a:custGeom>
            <a:solidFill>
              <a:srgbClr val="D6DE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89" name="Google Shape;18289;p87"/>
            <p:cNvSpPr/>
            <p:nvPr/>
          </p:nvSpPr>
          <p:spPr>
            <a:xfrm>
              <a:off x="4483703" y="2550386"/>
              <a:ext cx="60190" cy="236171"/>
            </a:xfrm>
            <a:custGeom>
              <a:avLst/>
              <a:gdLst/>
              <a:ahLst/>
              <a:cxnLst/>
              <a:rect l="l" t="t" r="r" b="b"/>
              <a:pathLst>
                <a:path w="2296" h="9009" extrusionOk="0">
                  <a:moveTo>
                    <a:pt x="332" y="1"/>
                  </a:moveTo>
                  <a:cubicBezTo>
                    <a:pt x="145" y="1"/>
                    <a:pt x="0" y="145"/>
                    <a:pt x="0" y="333"/>
                  </a:cubicBezTo>
                  <a:lnTo>
                    <a:pt x="0" y="9008"/>
                  </a:lnTo>
                  <a:lnTo>
                    <a:pt x="2296" y="9008"/>
                  </a:lnTo>
                  <a:lnTo>
                    <a:pt x="2296" y="333"/>
                  </a:lnTo>
                  <a:cubicBezTo>
                    <a:pt x="2296" y="145"/>
                    <a:pt x="2137" y="1"/>
                    <a:pt x="1949" y="1"/>
                  </a:cubicBezTo>
                  <a:close/>
                </a:path>
              </a:pathLst>
            </a:custGeom>
            <a:solidFill>
              <a:srgbClr val="97A7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90" name="Google Shape;18290;p87"/>
            <p:cNvSpPr/>
            <p:nvPr/>
          </p:nvSpPr>
          <p:spPr>
            <a:xfrm>
              <a:off x="4483703" y="2550386"/>
              <a:ext cx="28417" cy="236171"/>
            </a:xfrm>
            <a:custGeom>
              <a:avLst/>
              <a:gdLst/>
              <a:ahLst/>
              <a:cxnLst/>
              <a:rect l="l" t="t" r="r" b="b"/>
              <a:pathLst>
                <a:path w="1084" h="9009" extrusionOk="0">
                  <a:moveTo>
                    <a:pt x="318" y="1"/>
                  </a:moveTo>
                  <a:cubicBezTo>
                    <a:pt x="145" y="1"/>
                    <a:pt x="0" y="145"/>
                    <a:pt x="0" y="333"/>
                  </a:cubicBezTo>
                  <a:lnTo>
                    <a:pt x="0" y="9008"/>
                  </a:lnTo>
                  <a:lnTo>
                    <a:pt x="766" y="9008"/>
                  </a:lnTo>
                  <a:lnTo>
                    <a:pt x="766" y="333"/>
                  </a:lnTo>
                  <a:cubicBezTo>
                    <a:pt x="766" y="145"/>
                    <a:pt x="910" y="1"/>
                    <a:pt x="1083" y="1"/>
                  </a:cubicBezTo>
                  <a:close/>
                </a:path>
              </a:pathLst>
            </a:custGeom>
            <a:solidFill>
              <a:srgbClr val="7187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91" name="Google Shape;18291;p87"/>
            <p:cNvSpPr/>
            <p:nvPr/>
          </p:nvSpPr>
          <p:spPr>
            <a:xfrm>
              <a:off x="4226744" y="2456537"/>
              <a:ext cx="307318" cy="124154"/>
            </a:xfrm>
            <a:custGeom>
              <a:avLst/>
              <a:gdLst/>
              <a:ahLst/>
              <a:cxnLst/>
              <a:rect l="l" t="t" r="r" b="b"/>
              <a:pathLst>
                <a:path w="11723" h="4736" extrusionOk="0">
                  <a:moveTo>
                    <a:pt x="9427" y="1"/>
                  </a:moveTo>
                  <a:cubicBezTo>
                    <a:pt x="9268" y="1"/>
                    <a:pt x="9153" y="188"/>
                    <a:pt x="9254" y="333"/>
                  </a:cubicBezTo>
                  <a:lnTo>
                    <a:pt x="9586" y="809"/>
                  </a:lnTo>
                  <a:cubicBezTo>
                    <a:pt x="6670" y="2483"/>
                    <a:pt x="3364" y="3364"/>
                    <a:pt x="1" y="3364"/>
                  </a:cubicBezTo>
                  <a:lnTo>
                    <a:pt x="1" y="4735"/>
                  </a:lnTo>
                  <a:cubicBezTo>
                    <a:pt x="2657" y="4735"/>
                    <a:pt x="5299" y="4216"/>
                    <a:pt x="7767" y="3234"/>
                  </a:cubicBezTo>
                  <a:cubicBezTo>
                    <a:pt x="8662" y="2873"/>
                    <a:pt x="9543" y="2440"/>
                    <a:pt x="10365" y="1949"/>
                  </a:cubicBezTo>
                  <a:lnTo>
                    <a:pt x="10669" y="2368"/>
                  </a:lnTo>
                  <a:cubicBezTo>
                    <a:pt x="10712" y="2423"/>
                    <a:pt x="10773" y="2450"/>
                    <a:pt x="10834" y="2450"/>
                  </a:cubicBezTo>
                  <a:cubicBezTo>
                    <a:pt x="10915" y="2450"/>
                    <a:pt x="10996" y="2401"/>
                    <a:pt x="11029" y="2310"/>
                  </a:cubicBezTo>
                  <a:lnTo>
                    <a:pt x="11679" y="361"/>
                  </a:lnTo>
                  <a:cubicBezTo>
                    <a:pt x="11722" y="232"/>
                    <a:pt x="11636" y="87"/>
                    <a:pt x="11491" y="73"/>
                  </a:cubicBezTo>
                  <a:lnTo>
                    <a:pt x="9427" y="1"/>
                  </a:ln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292" name="Google Shape;18292;p87"/>
          <p:cNvGrpSpPr/>
          <p:nvPr/>
        </p:nvGrpSpPr>
        <p:grpSpPr>
          <a:xfrm>
            <a:off x="6176013" y="1977825"/>
            <a:ext cx="235411" cy="347427"/>
            <a:chOff x="6176013" y="1977825"/>
            <a:chExt cx="235411" cy="347427"/>
          </a:xfrm>
        </p:grpSpPr>
        <p:sp>
          <p:nvSpPr>
            <p:cNvPr id="18293" name="Google Shape;18293;p87"/>
            <p:cNvSpPr/>
            <p:nvPr/>
          </p:nvSpPr>
          <p:spPr>
            <a:xfrm>
              <a:off x="6268368" y="2084179"/>
              <a:ext cx="50726" cy="50726"/>
            </a:xfrm>
            <a:custGeom>
              <a:avLst/>
              <a:gdLst/>
              <a:ahLst/>
              <a:cxnLst/>
              <a:rect l="l" t="t" r="r" b="b"/>
              <a:pathLst>
                <a:path w="1935" h="1935" extrusionOk="0">
                  <a:moveTo>
                    <a:pt x="0" y="0"/>
                  </a:moveTo>
                  <a:lnTo>
                    <a:pt x="0" y="1935"/>
                  </a:lnTo>
                  <a:lnTo>
                    <a:pt x="1934" y="1935"/>
                  </a:lnTo>
                  <a:lnTo>
                    <a:pt x="1934" y="0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94" name="Google Shape;18294;p87"/>
            <p:cNvSpPr/>
            <p:nvPr/>
          </p:nvSpPr>
          <p:spPr>
            <a:xfrm>
              <a:off x="6268368" y="2084179"/>
              <a:ext cx="50726" cy="28024"/>
            </a:xfrm>
            <a:custGeom>
              <a:avLst/>
              <a:gdLst/>
              <a:ahLst/>
              <a:cxnLst/>
              <a:rect l="l" t="t" r="r" b="b"/>
              <a:pathLst>
                <a:path w="1935" h="1069" extrusionOk="0">
                  <a:moveTo>
                    <a:pt x="0" y="0"/>
                  </a:moveTo>
                  <a:lnTo>
                    <a:pt x="0" y="895"/>
                  </a:lnTo>
                  <a:cubicBezTo>
                    <a:pt x="310" y="1011"/>
                    <a:pt x="639" y="1068"/>
                    <a:pt x="967" y="1068"/>
                  </a:cubicBezTo>
                  <a:cubicBezTo>
                    <a:pt x="1296" y="1068"/>
                    <a:pt x="1624" y="1011"/>
                    <a:pt x="1934" y="895"/>
                  </a:cubicBezTo>
                  <a:lnTo>
                    <a:pt x="1934" y="0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95" name="Google Shape;18295;p87"/>
            <p:cNvSpPr/>
            <p:nvPr/>
          </p:nvSpPr>
          <p:spPr>
            <a:xfrm>
              <a:off x="6243385" y="1977825"/>
              <a:ext cx="101059" cy="78357"/>
            </a:xfrm>
            <a:custGeom>
              <a:avLst/>
              <a:gdLst/>
              <a:ahLst/>
              <a:cxnLst/>
              <a:rect l="l" t="t" r="r" b="b"/>
              <a:pathLst>
                <a:path w="3855" h="2989" extrusionOk="0">
                  <a:moveTo>
                    <a:pt x="1259" y="1"/>
                  </a:moveTo>
                  <a:cubicBezTo>
                    <a:pt x="564" y="1"/>
                    <a:pt x="0" y="573"/>
                    <a:pt x="0" y="1271"/>
                  </a:cubicBezTo>
                  <a:lnTo>
                    <a:pt x="0" y="1849"/>
                  </a:lnTo>
                  <a:cubicBezTo>
                    <a:pt x="0" y="2036"/>
                    <a:pt x="29" y="2224"/>
                    <a:pt x="87" y="2397"/>
                  </a:cubicBezTo>
                  <a:lnTo>
                    <a:pt x="174" y="2671"/>
                  </a:lnTo>
                  <a:cubicBezTo>
                    <a:pt x="202" y="2744"/>
                    <a:pt x="217" y="2801"/>
                    <a:pt x="217" y="2874"/>
                  </a:cubicBezTo>
                  <a:lnTo>
                    <a:pt x="217" y="2989"/>
                  </a:lnTo>
                  <a:lnTo>
                    <a:pt x="3638" y="2989"/>
                  </a:lnTo>
                  <a:lnTo>
                    <a:pt x="3638" y="2888"/>
                  </a:lnTo>
                  <a:cubicBezTo>
                    <a:pt x="3638" y="2816"/>
                    <a:pt x="3653" y="2744"/>
                    <a:pt x="3667" y="2686"/>
                  </a:cubicBezTo>
                  <a:lnTo>
                    <a:pt x="3768" y="2397"/>
                  </a:lnTo>
                  <a:cubicBezTo>
                    <a:pt x="3826" y="2224"/>
                    <a:pt x="3855" y="2036"/>
                    <a:pt x="3855" y="1863"/>
                  </a:cubicBezTo>
                  <a:lnTo>
                    <a:pt x="3855" y="419"/>
                  </a:lnTo>
                  <a:cubicBezTo>
                    <a:pt x="3855" y="189"/>
                    <a:pt x="3667" y="1"/>
                    <a:pt x="3422" y="1"/>
                  </a:cubicBezTo>
                  <a:lnTo>
                    <a:pt x="1285" y="1"/>
                  </a:lnTo>
                  <a:cubicBezTo>
                    <a:pt x="1276" y="1"/>
                    <a:pt x="1268" y="1"/>
                    <a:pt x="1259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96" name="Google Shape;18296;p87"/>
            <p:cNvSpPr/>
            <p:nvPr/>
          </p:nvSpPr>
          <p:spPr>
            <a:xfrm>
              <a:off x="6243385" y="1977825"/>
              <a:ext cx="42416" cy="78357"/>
            </a:xfrm>
            <a:custGeom>
              <a:avLst/>
              <a:gdLst/>
              <a:ahLst/>
              <a:cxnLst/>
              <a:rect l="l" t="t" r="r" b="b"/>
              <a:pathLst>
                <a:path w="1618" h="2989" extrusionOk="0">
                  <a:moveTo>
                    <a:pt x="1259" y="1"/>
                  </a:moveTo>
                  <a:cubicBezTo>
                    <a:pt x="564" y="1"/>
                    <a:pt x="0" y="573"/>
                    <a:pt x="0" y="1271"/>
                  </a:cubicBezTo>
                  <a:lnTo>
                    <a:pt x="0" y="1849"/>
                  </a:lnTo>
                  <a:cubicBezTo>
                    <a:pt x="0" y="2036"/>
                    <a:pt x="29" y="2224"/>
                    <a:pt x="87" y="2397"/>
                  </a:cubicBezTo>
                  <a:lnTo>
                    <a:pt x="174" y="2671"/>
                  </a:lnTo>
                  <a:cubicBezTo>
                    <a:pt x="202" y="2744"/>
                    <a:pt x="217" y="2801"/>
                    <a:pt x="217" y="2874"/>
                  </a:cubicBezTo>
                  <a:lnTo>
                    <a:pt x="217" y="2989"/>
                  </a:lnTo>
                  <a:lnTo>
                    <a:pt x="1487" y="2989"/>
                  </a:lnTo>
                  <a:lnTo>
                    <a:pt x="1487" y="1488"/>
                  </a:lnTo>
                  <a:cubicBezTo>
                    <a:pt x="1112" y="1488"/>
                    <a:pt x="809" y="1185"/>
                    <a:pt x="809" y="809"/>
                  </a:cubicBezTo>
                  <a:cubicBezTo>
                    <a:pt x="809" y="362"/>
                    <a:pt x="1170" y="1"/>
                    <a:pt x="1617" y="1"/>
                  </a:cubicBezTo>
                  <a:lnTo>
                    <a:pt x="1285" y="1"/>
                  </a:lnTo>
                  <a:cubicBezTo>
                    <a:pt x="1276" y="1"/>
                    <a:pt x="1268" y="1"/>
                    <a:pt x="1259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97" name="Google Shape;18297;p87"/>
            <p:cNvSpPr/>
            <p:nvPr/>
          </p:nvSpPr>
          <p:spPr>
            <a:xfrm>
              <a:off x="6215388" y="2117839"/>
              <a:ext cx="156687" cy="73061"/>
            </a:xfrm>
            <a:custGeom>
              <a:avLst/>
              <a:gdLst/>
              <a:ahLst/>
              <a:cxnLst/>
              <a:rect l="l" t="t" r="r" b="b"/>
              <a:pathLst>
                <a:path w="5977" h="2787" extrusionOk="0">
                  <a:moveTo>
                    <a:pt x="2137" y="1"/>
                  </a:moveTo>
                  <a:lnTo>
                    <a:pt x="606" y="463"/>
                  </a:lnTo>
                  <a:cubicBezTo>
                    <a:pt x="246" y="564"/>
                    <a:pt x="0" y="896"/>
                    <a:pt x="0" y="1271"/>
                  </a:cubicBezTo>
                  <a:lnTo>
                    <a:pt x="0" y="2570"/>
                  </a:lnTo>
                  <a:cubicBezTo>
                    <a:pt x="0" y="2686"/>
                    <a:pt x="87" y="2773"/>
                    <a:pt x="202" y="2787"/>
                  </a:cubicBezTo>
                  <a:lnTo>
                    <a:pt x="5774" y="2787"/>
                  </a:lnTo>
                  <a:cubicBezTo>
                    <a:pt x="5890" y="2787"/>
                    <a:pt x="5976" y="2686"/>
                    <a:pt x="5976" y="2570"/>
                  </a:cubicBezTo>
                  <a:lnTo>
                    <a:pt x="5976" y="1271"/>
                  </a:lnTo>
                  <a:cubicBezTo>
                    <a:pt x="5976" y="896"/>
                    <a:pt x="5731" y="564"/>
                    <a:pt x="5370" y="463"/>
                  </a:cubicBezTo>
                  <a:lnTo>
                    <a:pt x="3840" y="1"/>
                  </a:lnTo>
                  <a:lnTo>
                    <a:pt x="2988" y="651"/>
                  </a:lnTo>
                  <a:lnTo>
                    <a:pt x="2137" y="1"/>
                  </a:ln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98" name="Google Shape;18298;p87"/>
            <p:cNvSpPr/>
            <p:nvPr/>
          </p:nvSpPr>
          <p:spPr>
            <a:xfrm>
              <a:off x="6285382" y="2140174"/>
              <a:ext cx="16673" cy="50726"/>
            </a:xfrm>
            <a:custGeom>
              <a:avLst/>
              <a:gdLst/>
              <a:ahLst/>
              <a:cxnLst/>
              <a:rect l="l" t="t" r="r" b="b"/>
              <a:pathLst>
                <a:path w="636" h="1935" extrusionOk="0">
                  <a:moveTo>
                    <a:pt x="159" y="1"/>
                  </a:moveTo>
                  <a:lnTo>
                    <a:pt x="1" y="1935"/>
                  </a:lnTo>
                  <a:lnTo>
                    <a:pt x="636" y="1935"/>
                  </a:lnTo>
                  <a:lnTo>
                    <a:pt x="477" y="1"/>
                  </a:lnTo>
                  <a:close/>
                </a:path>
              </a:pathLst>
            </a:custGeom>
            <a:solidFill>
              <a:srgbClr val="D3DC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99" name="Google Shape;18299;p87"/>
            <p:cNvSpPr/>
            <p:nvPr/>
          </p:nvSpPr>
          <p:spPr>
            <a:xfrm>
              <a:off x="6215388" y="2138654"/>
              <a:ext cx="28024" cy="51879"/>
            </a:xfrm>
            <a:custGeom>
              <a:avLst/>
              <a:gdLst/>
              <a:ahLst/>
              <a:cxnLst/>
              <a:rect l="l" t="t" r="r" b="b"/>
              <a:pathLst>
                <a:path w="1069" h="1979" extrusionOk="0">
                  <a:moveTo>
                    <a:pt x="144" y="1"/>
                  </a:moveTo>
                  <a:cubicBezTo>
                    <a:pt x="43" y="131"/>
                    <a:pt x="0" y="304"/>
                    <a:pt x="0" y="477"/>
                  </a:cubicBezTo>
                  <a:lnTo>
                    <a:pt x="0" y="1762"/>
                  </a:lnTo>
                  <a:cubicBezTo>
                    <a:pt x="0" y="1877"/>
                    <a:pt x="87" y="1979"/>
                    <a:pt x="217" y="1979"/>
                  </a:cubicBezTo>
                  <a:lnTo>
                    <a:pt x="1068" y="1979"/>
                  </a:lnTo>
                  <a:lnTo>
                    <a:pt x="1068" y="1185"/>
                  </a:lnTo>
                  <a:cubicBezTo>
                    <a:pt x="1068" y="1011"/>
                    <a:pt x="1011" y="853"/>
                    <a:pt x="881" y="723"/>
                  </a:cubicBezTo>
                  <a:lnTo>
                    <a:pt x="144" y="1"/>
                  </a:ln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00" name="Google Shape;18300;p87"/>
            <p:cNvSpPr/>
            <p:nvPr/>
          </p:nvSpPr>
          <p:spPr>
            <a:xfrm>
              <a:off x="6344051" y="2138654"/>
              <a:ext cx="28391" cy="51879"/>
            </a:xfrm>
            <a:custGeom>
              <a:avLst/>
              <a:gdLst/>
              <a:ahLst/>
              <a:cxnLst/>
              <a:rect l="l" t="t" r="r" b="b"/>
              <a:pathLst>
                <a:path w="1083" h="1979" extrusionOk="0">
                  <a:moveTo>
                    <a:pt x="924" y="1"/>
                  </a:moveTo>
                  <a:lnTo>
                    <a:pt x="188" y="723"/>
                  </a:lnTo>
                  <a:cubicBezTo>
                    <a:pt x="72" y="853"/>
                    <a:pt x="0" y="1011"/>
                    <a:pt x="0" y="1185"/>
                  </a:cubicBezTo>
                  <a:lnTo>
                    <a:pt x="0" y="1979"/>
                  </a:lnTo>
                  <a:lnTo>
                    <a:pt x="866" y="1979"/>
                  </a:lnTo>
                  <a:cubicBezTo>
                    <a:pt x="982" y="1979"/>
                    <a:pt x="1083" y="1877"/>
                    <a:pt x="1083" y="1762"/>
                  </a:cubicBezTo>
                  <a:lnTo>
                    <a:pt x="1083" y="477"/>
                  </a:lnTo>
                  <a:cubicBezTo>
                    <a:pt x="1068" y="304"/>
                    <a:pt x="1025" y="131"/>
                    <a:pt x="924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01" name="Google Shape;18301;p87"/>
            <p:cNvSpPr/>
            <p:nvPr/>
          </p:nvSpPr>
          <p:spPr>
            <a:xfrm>
              <a:off x="6285015" y="2134879"/>
              <a:ext cx="17040" cy="13658"/>
            </a:xfrm>
            <a:custGeom>
              <a:avLst/>
              <a:gdLst/>
              <a:ahLst/>
              <a:cxnLst/>
              <a:rect l="l" t="t" r="r" b="b"/>
              <a:pathLst>
                <a:path w="650" h="521" extrusionOk="0">
                  <a:moveTo>
                    <a:pt x="0" y="1"/>
                  </a:moveTo>
                  <a:lnTo>
                    <a:pt x="0" y="405"/>
                  </a:lnTo>
                  <a:cubicBezTo>
                    <a:pt x="0" y="462"/>
                    <a:pt x="58" y="520"/>
                    <a:pt x="130" y="520"/>
                  </a:cubicBezTo>
                  <a:lnTo>
                    <a:pt x="520" y="520"/>
                  </a:lnTo>
                  <a:cubicBezTo>
                    <a:pt x="592" y="520"/>
                    <a:pt x="650" y="462"/>
                    <a:pt x="650" y="405"/>
                  </a:cubicBezTo>
                  <a:lnTo>
                    <a:pt x="650" y="1"/>
                  </a:lnTo>
                  <a:close/>
                </a:path>
              </a:pathLst>
            </a:custGeom>
            <a:solidFill>
              <a:srgbClr val="8EA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02" name="Google Shape;18302;p87"/>
            <p:cNvSpPr/>
            <p:nvPr/>
          </p:nvSpPr>
          <p:spPr>
            <a:xfrm>
              <a:off x="6258905" y="2112334"/>
              <a:ext cx="34840" cy="31301"/>
            </a:xfrm>
            <a:custGeom>
              <a:avLst/>
              <a:gdLst/>
              <a:ahLst/>
              <a:cxnLst/>
              <a:rect l="l" t="t" r="r" b="b"/>
              <a:pathLst>
                <a:path w="1329" h="1194" extrusionOk="0">
                  <a:moveTo>
                    <a:pt x="334" y="1"/>
                  </a:moveTo>
                  <a:cubicBezTo>
                    <a:pt x="291" y="1"/>
                    <a:pt x="249" y="20"/>
                    <a:pt x="217" y="52"/>
                  </a:cubicBezTo>
                  <a:lnTo>
                    <a:pt x="0" y="355"/>
                  </a:lnTo>
                  <a:lnTo>
                    <a:pt x="505" y="1092"/>
                  </a:lnTo>
                  <a:cubicBezTo>
                    <a:pt x="562" y="1158"/>
                    <a:pt x="638" y="1193"/>
                    <a:pt x="716" y="1193"/>
                  </a:cubicBezTo>
                  <a:cubicBezTo>
                    <a:pt x="756" y="1193"/>
                    <a:pt x="798" y="1184"/>
                    <a:pt x="837" y="1164"/>
                  </a:cubicBezTo>
                  <a:lnTo>
                    <a:pt x="1328" y="861"/>
                  </a:lnTo>
                  <a:lnTo>
                    <a:pt x="433" y="38"/>
                  </a:lnTo>
                  <a:cubicBezTo>
                    <a:pt x="402" y="12"/>
                    <a:pt x="367" y="1"/>
                    <a:pt x="334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03" name="Google Shape;18303;p87"/>
            <p:cNvSpPr/>
            <p:nvPr/>
          </p:nvSpPr>
          <p:spPr>
            <a:xfrm>
              <a:off x="6293718" y="2112334"/>
              <a:ext cx="34840" cy="31301"/>
            </a:xfrm>
            <a:custGeom>
              <a:avLst/>
              <a:gdLst/>
              <a:ahLst/>
              <a:cxnLst/>
              <a:rect l="l" t="t" r="r" b="b"/>
              <a:pathLst>
                <a:path w="1329" h="1194" extrusionOk="0">
                  <a:moveTo>
                    <a:pt x="997" y="1"/>
                  </a:moveTo>
                  <a:cubicBezTo>
                    <a:pt x="966" y="1"/>
                    <a:pt x="935" y="12"/>
                    <a:pt x="910" y="38"/>
                  </a:cubicBezTo>
                  <a:lnTo>
                    <a:pt x="0" y="861"/>
                  </a:lnTo>
                  <a:lnTo>
                    <a:pt x="491" y="1164"/>
                  </a:lnTo>
                  <a:cubicBezTo>
                    <a:pt x="531" y="1184"/>
                    <a:pt x="572" y="1193"/>
                    <a:pt x="613" y="1193"/>
                  </a:cubicBezTo>
                  <a:cubicBezTo>
                    <a:pt x="691" y="1193"/>
                    <a:pt x="766" y="1158"/>
                    <a:pt x="823" y="1092"/>
                  </a:cubicBezTo>
                  <a:lnTo>
                    <a:pt x="1328" y="355"/>
                  </a:lnTo>
                  <a:lnTo>
                    <a:pt x="1112" y="52"/>
                  </a:lnTo>
                  <a:cubicBezTo>
                    <a:pt x="1079" y="20"/>
                    <a:pt x="1038" y="1"/>
                    <a:pt x="997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04" name="Google Shape;18304;p87"/>
            <p:cNvSpPr/>
            <p:nvPr/>
          </p:nvSpPr>
          <p:spPr>
            <a:xfrm>
              <a:off x="6248681" y="2016859"/>
              <a:ext cx="90075" cy="84045"/>
            </a:xfrm>
            <a:custGeom>
              <a:avLst/>
              <a:gdLst/>
              <a:ahLst/>
              <a:cxnLst/>
              <a:rect l="l" t="t" r="r" b="b"/>
              <a:pathLst>
                <a:path w="3436" h="3206" extrusionOk="0">
                  <a:moveTo>
                    <a:pt x="1307" y="1"/>
                  </a:moveTo>
                  <a:cubicBezTo>
                    <a:pt x="1010" y="1"/>
                    <a:pt x="760" y="38"/>
                    <a:pt x="607" y="71"/>
                  </a:cubicBezTo>
                  <a:cubicBezTo>
                    <a:pt x="506" y="85"/>
                    <a:pt x="433" y="172"/>
                    <a:pt x="433" y="273"/>
                  </a:cubicBezTo>
                  <a:lnTo>
                    <a:pt x="433" y="937"/>
                  </a:lnTo>
                  <a:cubicBezTo>
                    <a:pt x="433" y="1024"/>
                    <a:pt x="390" y="1096"/>
                    <a:pt x="318" y="1125"/>
                  </a:cubicBezTo>
                  <a:lnTo>
                    <a:pt x="130" y="1226"/>
                  </a:lnTo>
                  <a:cubicBezTo>
                    <a:pt x="58" y="1269"/>
                    <a:pt x="0" y="1341"/>
                    <a:pt x="0" y="1413"/>
                  </a:cubicBezTo>
                  <a:lnTo>
                    <a:pt x="0" y="1442"/>
                  </a:lnTo>
                  <a:cubicBezTo>
                    <a:pt x="15" y="2366"/>
                    <a:pt x="722" y="3131"/>
                    <a:pt x="1661" y="3203"/>
                  </a:cubicBezTo>
                  <a:cubicBezTo>
                    <a:pt x="1686" y="3205"/>
                    <a:pt x="1712" y="3205"/>
                    <a:pt x="1737" y="3205"/>
                  </a:cubicBezTo>
                  <a:cubicBezTo>
                    <a:pt x="2670" y="3205"/>
                    <a:pt x="3436" y="2441"/>
                    <a:pt x="3422" y="1500"/>
                  </a:cubicBezTo>
                  <a:lnTo>
                    <a:pt x="3422" y="1413"/>
                  </a:lnTo>
                  <a:cubicBezTo>
                    <a:pt x="3422" y="1341"/>
                    <a:pt x="3378" y="1269"/>
                    <a:pt x="3306" y="1226"/>
                  </a:cubicBezTo>
                  <a:lnTo>
                    <a:pt x="3118" y="1125"/>
                  </a:lnTo>
                  <a:cubicBezTo>
                    <a:pt x="3046" y="1096"/>
                    <a:pt x="3003" y="1024"/>
                    <a:pt x="3003" y="937"/>
                  </a:cubicBezTo>
                  <a:lnTo>
                    <a:pt x="3003" y="677"/>
                  </a:lnTo>
                  <a:cubicBezTo>
                    <a:pt x="3003" y="591"/>
                    <a:pt x="2974" y="518"/>
                    <a:pt x="2916" y="475"/>
                  </a:cubicBezTo>
                  <a:cubicBezTo>
                    <a:pt x="2398" y="99"/>
                    <a:pt x="1790" y="1"/>
                    <a:pt x="1307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05" name="Google Shape;18305;p87"/>
            <p:cNvSpPr/>
            <p:nvPr/>
          </p:nvSpPr>
          <p:spPr>
            <a:xfrm>
              <a:off x="6248681" y="2016911"/>
              <a:ext cx="78724" cy="83180"/>
            </a:xfrm>
            <a:custGeom>
              <a:avLst/>
              <a:gdLst/>
              <a:ahLst/>
              <a:cxnLst/>
              <a:rect l="l" t="t" r="r" b="b"/>
              <a:pathLst>
                <a:path w="3003" h="3173" extrusionOk="0">
                  <a:moveTo>
                    <a:pt x="1308" y="0"/>
                  </a:moveTo>
                  <a:cubicBezTo>
                    <a:pt x="1144" y="0"/>
                    <a:pt x="994" y="11"/>
                    <a:pt x="867" y="26"/>
                  </a:cubicBezTo>
                  <a:cubicBezTo>
                    <a:pt x="766" y="40"/>
                    <a:pt x="679" y="54"/>
                    <a:pt x="607" y="69"/>
                  </a:cubicBezTo>
                  <a:cubicBezTo>
                    <a:pt x="506" y="83"/>
                    <a:pt x="433" y="184"/>
                    <a:pt x="433" y="285"/>
                  </a:cubicBezTo>
                  <a:lnTo>
                    <a:pt x="433" y="935"/>
                  </a:lnTo>
                  <a:cubicBezTo>
                    <a:pt x="433" y="1022"/>
                    <a:pt x="390" y="1094"/>
                    <a:pt x="318" y="1137"/>
                  </a:cubicBezTo>
                  <a:lnTo>
                    <a:pt x="130" y="1224"/>
                  </a:lnTo>
                  <a:cubicBezTo>
                    <a:pt x="58" y="1267"/>
                    <a:pt x="15" y="1339"/>
                    <a:pt x="0" y="1426"/>
                  </a:cubicBezTo>
                  <a:lnTo>
                    <a:pt x="0" y="1440"/>
                  </a:lnTo>
                  <a:cubicBezTo>
                    <a:pt x="15" y="2278"/>
                    <a:pt x="592" y="2985"/>
                    <a:pt x="1401" y="3172"/>
                  </a:cubicBezTo>
                  <a:cubicBezTo>
                    <a:pt x="1069" y="2855"/>
                    <a:pt x="867" y="2407"/>
                    <a:pt x="867" y="1931"/>
                  </a:cubicBezTo>
                  <a:lnTo>
                    <a:pt x="867" y="733"/>
                  </a:lnTo>
                  <a:cubicBezTo>
                    <a:pt x="867" y="545"/>
                    <a:pt x="1011" y="401"/>
                    <a:pt x="1199" y="401"/>
                  </a:cubicBezTo>
                  <a:cubicBezTo>
                    <a:pt x="1264" y="399"/>
                    <a:pt x="1335" y="398"/>
                    <a:pt x="1408" y="398"/>
                  </a:cubicBezTo>
                  <a:cubicBezTo>
                    <a:pt x="1902" y="398"/>
                    <a:pt x="2551" y="449"/>
                    <a:pt x="3003" y="675"/>
                  </a:cubicBezTo>
                  <a:cubicBezTo>
                    <a:pt x="3003" y="589"/>
                    <a:pt x="2974" y="516"/>
                    <a:pt x="2916" y="473"/>
                  </a:cubicBezTo>
                  <a:cubicBezTo>
                    <a:pt x="2399" y="95"/>
                    <a:pt x="1792" y="0"/>
                    <a:pt x="1308" y="0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06" name="Google Shape;18306;p87"/>
            <p:cNvSpPr/>
            <p:nvPr/>
          </p:nvSpPr>
          <p:spPr>
            <a:xfrm>
              <a:off x="6282367" y="2302891"/>
              <a:ext cx="22728" cy="22361"/>
            </a:xfrm>
            <a:custGeom>
              <a:avLst/>
              <a:gdLst/>
              <a:ahLst/>
              <a:cxnLst/>
              <a:rect l="l" t="t" r="r" b="b"/>
              <a:pathLst>
                <a:path w="867" h="853" extrusionOk="0">
                  <a:moveTo>
                    <a:pt x="433" y="1"/>
                  </a:moveTo>
                  <a:cubicBezTo>
                    <a:pt x="202" y="1"/>
                    <a:pt x="0" y="189"/>
                    <a:pt x="0" y="419"/>
                  </a:cubicBezTo>
                  <a:cubicBezTo>
                    <a:pt x="0" y="665"/>
                    <a:pt x="202" y="853"/>
                    <a:pt x="433" y="853"/>
                  </a:cubicBezTo>
                  <a:cubicBezTo>
                    <a:pt x="664" y="853"/>
                    <a:pt x="866" y="665"/>
                    <a:pt x="866" y="419"/>
                  </a:cubicBezTo>
                  <a:cubicBezTo>
                    <a:pt x="866" y="189"/>
                    <a:pt x="664" y="1"/>
                    <a:pt x="433" y="1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07" name="Google Shape;18307;p87"/>
            <p:cNvSpPr/>
            <p:nvPr/>
          </p:nvSpPr>
          <p:spPr>
            <a:xfrm>
              <a:off x="6176013" y="2302891"/>
              <a:ext cx="22361" cy="22361"/>
            </a:xfrm>
            <a:custGeom>
              <a:avLst/>
              <a:gdLst/>
              <a:ahLst/>
              <a:cxnLst/>
              <a:rect l="l" t="t" r="r" b="b"/>
              <a:pathLst>
                <a:path w="853" h="853" extrusionOk="0">
                  <a:moveTo>
                    <a:pt x="434" y="1"/>
                  </a:moveTo>
                  <a:cubicBezTo>
                    <a:pt x="188" y="1"/>
                    <a:pt x="1" y="189"/>
                    <a:pt x="1" y="419"/>
                  </a:cubicBezTo>
                  <a:cubicBezTo>
                    <a:pt x="1" y="665"/>
                    <a:pt x="188" y="853"/>
                    <a:pt x="434" y="853"/>
                  </a:cubicBezTo>
                  <a:cubicBezTo>
                    <a:pt x="665" y="853"/>
                    <a:pt x="853" y="665"/>
                    <a:pt x="853" y="419"/>
                  </a:cubicBezTo>
                  <a:cubicBezTo>
                    <a:pt x="853" y="189"/>
                    <a:pt x="665" y="1"/>
                    <a:pt x="434" y="1"/>
                  </a:cubicBezTo>
                  <a:close/>
                </a:path>
              </a:pathLst>
            </a:custGeom>
            <a:solidFill>
              <a:srgbClr val="A9BA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08" name="Google Shape;18308;p87"/>
            <p:cNvSpPr/>
            <p:nvPr/>
          </p:nvSpPr>
          <p:spPr>
            <a:xfrm>
              <a:off x="6389062" y="2302891"/>
              <a:ext cx="22361" cy="22361"/>
            </a:xfrm>
            <a:custGeom>
              <a:avLst/>
              <a:gdLst/>
              <a:ahLst/>
              <a:cxnLst/>
              <a:rect l="l" t="t" r="r" b="b"/>
              <a:pathLst>
                <a:path w="853" h="853" extrusionOk="0">
                  <a:moveTo>
                    <a:pt x="434" y="1"/>
                  </a:moveTo>
                  <a:cubicBezTo>
                    <a:pt x="189" y="1"/>
                    <a:pt x="1" y="189"/>
                    <a:pt x="1" y="419"/>
                  </a:cubicBezTo>
                  <a:cubicBezTo>
                    <a:pt x="1" y="665"/>
                    <a:pt x="189" y="853"/>
                    <a:pt x="434" y="853"/>
                  </a:cubicBezTo>
                  <a:cubicBezTo>
                    <a:pt x="665" y="853"/>
                    <a:pt x="853" y="665"/>
                    <a:pt x="853" y="419"/>
                  </a:cubicBezTo>
                  <a:cubicBezTo>
                    <a:pt x="853" y="189"/>
                    <a:pt x="665" y="1"/>
                    <a:pt x="434" y="1"/>
                  </a:cubicBezTo>
                  <a:close/>
                </a:path>
              </a:pathLst>
            </a:custGeom>
            <a:solidFill>
              <a:srgbClr val="AD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09" name="Google Shape;18309;p87"/>
            <p:cNvSpPr/>
            <p:nvPr/>
          </p:nvSpPr>
          <p:spPr>
            <a:xfrm>
              <a:off x="6199528" y="2217954"/>
              <a:ext cx="188381" cy="73769"/>
            </a:xfrm>
            <a:custGeom>
              <a:avLst/>
              <a:gdLst/>
              <a:ahLst/>
              <a:cxnLst/>
              <a:rect l="l" t="t" r="r" b="b"/>
              <a:pathLst>
                <a:path w="7186" h="2814" extrusionOk="0">
                  <a:moveTo>
                    <a:pt x="3593" y="0"/>
                  </a:moveTo>
                  <a:cubicBezTo>
                    <a:pt x="3478" y="0"/>
                    <a:pt x="3362" y="80"/>
                    <a:pt x="3377" y="238"/>
                  </a:cubicBezTo>
                  <a:lnTo>
                    <a:pt x="3377" y="455"/>
                  </a:lnTo>
                  <a:lnTo>
                    <a:pt x="2005" y="455"/>
                  </a:lnTo>
                  <a:cubicBezTo>
                    <a:pt x="1717" y="455"/>
                    <a:pt x="1457" y="585"/>
                    <a:pt x="1298" y="816"/>
                  </a:cubicBezTo>
                  <a:lnTo>
                    <a:pt x="114" y="2476"/>
                  </a:lnTo>
                  <a:cubicBezTo>
                    <a:pt x="1" y="2641"/>
                    <a:pt x="146" y="2814"/>
                    <a:pt x="301" y="2814"/>
                  </a:cubicBezTo>
                  <a:cubicBezTo>
                    <a:pt x="363" y="2814"/>
                    <a:pt x="426" y="2787"/>
                    <a:pt x="475" y="2721"/>
                  </a:cubicBezTo>
                  <a:lnTo>
                    <a:pt x="1659" y="1061"/>
                  </a:lnTo>
                  <a:cubicBezTo>
                    <a:pt x="1731" y="946"/>
                    <a:pt x="1861" y="888"/>
                    <a:pt x="2005" y="888"/>
                  </a:cubicBezTo>
                  <a:lnTo>
                    <a:pt x="3377" y="888"/>
                  </a:lnTo>
                  <a:lnTo>
                    <a:pt x="3377" y="2389"/>
                  </a:lnTo>
                  <a:cubicBezTo>
                    <a:pt x="3362" y="2541"/>
                    <a:pt x="3478" y="2617"/>
                    <a:pt x="3593" y="2617"/>
                  </a:cubicBezTo>
                  <a:cubicBezTo>
                    <a:pt x="3709" y="2617"/>
                    <a:pt x="3824" y="2541"/>
                    <a:pt x="3810" y="2389"/>
                  </a:cubicBezTo>
                  <a:lnTo>
                    <a:pt x="3810" y="888"/>
                  </a:lnTo>
                  <a:lnTo>
                    <a:pt x="5196" y="888"/>
                  </a:lnTo>
                  <a:cubicBezTo>
                    <a:pt x="5326" y="888"/>
                    <a:pt x="5455" y="946"/>
                    <a:pt x="5542" y="1061"/>
                  </a:cubicBezTo>
                  <a:lnTo>
                    <a:pt x="6726" y="2721"/>
                  </a:lnTo>
                  <a:cubicBezTo>
                    <a:pt x="6771" y="2787"/>
                    <a:pt x="6831" y="2814"/>
                    <a:pt x="6891" y="2814"/>
                  </a:cubicBezTo>
                  <a:cubicBezTo>
                    <a:pt x="7041" y="2814"/>
                    <a:pt x="7186" y="2641"/>
                    <a:pt x="7072" y="2476"/>
                  </a:cubicBezTo>
                  <a:lnTo>
                    <a:pt x="5888" y="816"/>
                  </a:lnTo>
                  <a:cubicBezTo>
                    <a:pt x="5730" y="585"/>
                    <a:pt x="5470" y="455"/>
                    <a:pt x="5196" y="455"/>
                  </a:cubicBezTo>
                  <a:lnTo>
                    <a:pt x="3810" y="455"/>
                  </a:lnTo>
                  <a:lnTo>
                    <a:pt x="3810" y="238"/>
                  </a:lnTo>
                  <a:cubicBezTo>
                    <a:pt x="3824" y="80"/>
                    <a:pt x="3709" y="0"/>
                    <a:pt x="3593" y="0"/>
                  </a:cubicBez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310" name="Google Shape;18310;p87"/>
          <p:cNvGrpSpPr/>
          <p:nvPr/>
        </p:nvGrpSpPr>
        <p:grpSpPr>
          <a:xfrm>
            <a:off x="6652077" y="1977458"/>
            <a:ext cx="235778" cy="347794"/>
            <a:chOff x="6652077" y="1977458"/>
            <a:chExt cx="235778" cy="347794"/>
          </a:xfrm>
        </p:grpSpPr>
        <p:sp>
          <p:nvSpPr>
            <p:cNvPr id="18311" name="Google Shape;18311;p87"/>
            <p:cNvSpPr/>
            <p:nvPr/>
          </p:nvSpPr>
          <p:spPr>
            <a:xfrm>
              <a:off x="6758798" y="2302891"/>
              <a:ext cx="22361" cy="22361"/>
            </a:xfrm>
            <a:custGeom>
              <a:avLst/>
              <a:gdLst/>
              <a:ahLst/>
              <a:cxnLst/>
              <a:rect l="l" t="t" r="r" b="b"/>
              <a:pathLst>
                <a:path w="853" h="853" extrusionOk="0">
                  <a:moveTo>
                    <a:pt x="433" y="1"/>
                  </a:moveTo>
                  <a:cubicBezTo>
                    <a:pt x="188" y="1"/>
                    <a:pt x="0" y="189"/>
                    <a:pt x="0" y="419"/>
                  </a:cubicBezTo>
                  <a:cubicBezTo>
                    <a:pt x="0" y="665"/>
                    <a:pt x="188" y="853"/>
                    <a:pt x="433" y="853"/>
                  </a:cubicBezTo>
                  <a:cubicBezTo>
                    <a:pt x="664" y="853"/>
                    <a:pt x="852" y="665"/>
                    <a:pt x="852" y="419"/>
                  </a:cubicBezTo>
                  <a:cubicBezTo>
                    <a:pt x="852" y="189"/>
                    <a:pt x="664" y="1"/>
                    <a:pt x="433" y="1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12" name="Google Shape;18312;p87"/>
            <p:cNvSpPr/>
            <p:nvPr/>
          </p:nvSpPr>
          <p:spPr>
            <a:xfrm>
              <a:off x="6652077" y="2302891"/>
              <a:ext cx="22728" cy="22361"/>
            </a:xfrm>
            <a:custGeom>
              <a:avLst/>
              <a:gdLst/>
              <a:ahLst/>
              <a:cxnLst/>
              <a:rect l="l" t="t" r="r" b="b"/>
              <a:pathLst>
                <a:path w="867" h="853" extrusionOk="0">
                  <a:moveTo>
                    <a:pt x="434" y="1"/>
                  </a:moveTo>
                  <a:cubicBezTo>
                    <a:pt x="203" y="1"/>
                    <a:pt x="1" y="189"/>
                    <a:pt x="1" y="419"/>
                  </a:cubicBezTo>
                  <a:cubicBezTo>
                    <a:pt x="1" y="665"/>
                    <a:pt x="203" y="853"/>
                    <a:pt x="434" y="853"/>
                  </a:cubicBezTo>
                  <a:cubicBezTo>
                    <a:pt x="665" y="853"/>
                    <a:pt x="867" y="665"/>
                    <a:pt x="867" y="419"/>
                  </a:cubicBezTo>
                  <a:cubicBezTo>
                    <a:pt x="867" y="189"/>
                    <a:pt x="665" y="1"/>
                    <a:pt x="434" y="1"/>
                  </a:cubicBezTo>
                  <a:close/>
                </a:path>
              </a:pathLst>
            </a:custGeom>
            <a:solidFill>
              <a:srgbClr val="A9BA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13" name="Google Shape;18313;p87"/>
            <p:cNvSpPr/>
            <p:nvPr/>
          </p:nvSpPr>
          <p:spPr>
            <a:xfrm>
              <a:off x="6865126" y="2302891"/>
              <a:ext cx="22728" cy="22361"/>
            </a:xfrm>
            <a:custGeom>
              <a:avLst/>
              <a:gdLst/>
              <a:ahLst/>
              <a:cxnLst/>
              <a:rect l="l" t="t" r="r" b="b"/>
              <a:pathLst>
                <a:path w="867" h="853" extrusionOk="0">
                  <a:moveTo>
                    <a:pt x="434" y="1"/>
                  </a:moveTo>
                  <a:cubicBezTo>
                    <a:pt x="203" y="1"/>
                    <a:pt x="1" y="189"/>
                    <a:pt x="1" y="419"/>
                  </a:cubicBezTo>
                  <a:cubicBezTo>
                    <a:pt x="1" y="665"/>
                    <a:pt x="203" y="853"/>
                    <a:pt x="434" y="853"/>
                  </a:cubicBezTo>
                  <a:cubicBezTo>
                    <a:pt x="665" y="853"/>
                    <a:pt x="867" y="665"/>
                    <a:pt x="867" y="419"/>
                  </a:cubicBezTo>
                  <a:cubicBezTo>
                    <a:pt x="867" y="189"/>
                    <a:pt x="665" y="1"/>
                    <a:pt x="434" y="1"/>
                  </a:cubicBezTo>
                  <a:close/>
                </a:path>
              </a:pathLst>
            </a:custGeom>
            <a:solidFill>
              <a:srgbClr val="AD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14" name="Google Shape;18314;p87"/>
            <p:cNvSpPr/>
            <p:nvPr/>
          </p:nvSpPr>
          <p:spPr>
            <a:xfrm>
              <a:off x="6675697" y="2219081"/>
              <a:ext cx="188564" cy="72642"/>
            </a:xfrm>
            <a:custGeom>
              <a:avLst/>
              <a:gdLst/>
              <a:ahLst/>
              <a:cxnLst/>
              <a:rect l="l" t="t" r="r" b="b"/>
              <a:pathLst>
                <a:path w="7193" h="2771" extrusionOk="0">
                  <a:moveTo>
                    <a:pt x="3596" y="0"/>
                  </a:moveTo>
                  <a:cubicBezTo>
                    <a:pt x="3495" y="0"/>
                    <a:pt x="3394" y="65"/>
                    <a:pt x="3387" y="195"/>
                  </a:cubicBezTo>
                  <a:lnTo>
                    <a:pt x="3387" y="412"/>
                  </a:lnTo>
                  <a:lnTo>
                    <a:pt x="2001" y="412"/>
                  </a:lnTo>
                  <a:cubicBezTo>
                    <a:pt x="1727" y="412"/>
                    <a:pt x="1467" y="542"/>
                    <a:pt x="1308" y="773"/>
                  </a:cubicBezTo>
                  <a:lnTo>
                    <a:pt x="125" y="2433"/>
                  </a:lnTo>
                  <a:cubicBezTo>
                    <a:pt x="1" y="2598"/>
                    <a:pt x="143" y="2771"/>
                    <a:pt x="297" y="2771"/>
                  </a:cubicBezTo>
                  <a:cubicBezTo>
                    <a:pt x="359" y="2771"/>
                    <a:pt x="422" y="2744"/>
                    <a:pt x="471" y="2678"/>
                  </a:cubicBezTo>
                  <a:lnTo>
                    <a:pt x="1655" y="1018"/>
                  </a:lnTo>
                  <a:cubicBezTo>
                    <a:pt x="1727" y="903"/>
                    <a:pt x="1857" y="845"/>
                    <a:pt x="2001" y="845"/>
                  </a:cubicBezTo>
                  <a:lnTo>
                    <a:pt x="3387" y="845"/>
                  </a:lnTo>
                  <a:lnTo>
                    <a:pt x="3387" y="2346"/>
                  </a:lnTo>
                  <a:cubicBezTo>
                    <a:pt x="3394" y="2476"/>
                    <a:pt x="3495" y="2541"/>
                    <a:pt x="3596" y="2541"/>
                  </a:cubicBezTo>
                  <a:cubicBezTo>
                    <a:pt x="3697" y="2541"/>
                    <a:pt x="3798" y="2476"/>
                    <a:pt x="3806" y="2346"/>
                  </a:cubicBezTo>
                  <a:lnTo>
                    <a:pt x="3806" y="845"/>
                  </a:lnTo>
                  <a:lnTo>
                    <a:pt x="5191" y="845"/>
                  </a:lnTo>
                  <a:cubicBezTo>
                    <a:pt x="5321" y="845"/>
                    <a:pt x="5451" y="903"/>
                    <a:pt x="5538" y="1018"/>
                  </a:cubicBezTo>
                  <a:lnTo>
                    <a:pt x="6722" y="2678"/>
                  </a:lnTo>
                  <a:cubicBezTo>
                    <a:pt x="6767" y="2744"/>
                    <a:pt x="6828" y="2771"/>
                    <a:pt x="6889" y="2771"/>
                  </a:cubicBezTo>
                  <a:cubicBezTo>
                    <a:pt x="7042" y="2771"/>
                    <a:pt x="7192" y="2598"/>
                    <a:pt x="7068" y="2433"/>
                  </a:cubicBezTo>
                  <a:lnTo>
                    <a:pt x="5884" y="773"/>
                  </a:lnTo>
                  <a:cubicBezTo>
                    <a:pt x="5726" y="542"/>
                    <a:pt x="5466" y="412"/>
                    <a:pt x="5191" y="412"/>
                  </a:cubicBezTo>
                  <a:lnTo>
                    <a:pt x="3806" y="412"/>
                  </a:lnTo>
                  <a:lnTo>
                    <a:pt x="3806" y="195"/>
                  </a:lnTo>
                  <a:cubicBezTo>
                    <a:pt x="3798" y="65"/>
                    <a:pt x="3697" y="0"/>
                    <a:pt x="3596" y="0"/>
                  </a:cubicBez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15" name="Google Shape;18315;p87"/>
            <p:cNvSpPr/>
            <p:nvPr/>
          </p:nvSpPr>
          <p:spPr>
            <a:xfrm>
              <a:off x="6747447" y="2112176"/>
              <a:ext cx="45064" cy="45064"/>
            </a:xfrm>
            <a:custGeom>
              <a:avLst/>
              <a:gdLst/>
              <a:ahLst/>
              <a:cxnLst/>
              <a:rect l="l" t="t" r="r" b="b"/>
              <a:pathLst>
                <a:path w="1719" h="1719" extrusionOk="0">
                  <a:moveTo>
                    <a:pt x="0" y="0"/>
                  </a:moveTo>
                  <a:lnTo>
                    <a:pt x="0" y="1718"/>
                  </a:lnTo>
                  <a:lnTo>
                    <a:pt x="1718" y="1718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16" name="Google Shape;18316;p87"/>
            <p:cNvSpPr/>
            <p:nvPr/>
          </p:nvSpPr>
          <p:spPr>
            <a:xfrm>
              <a:off x="6747447" y="2112176"/>
              <a:ext cx="45064" cy="22361"/>
            </a:xfrm>
            <a:custGeom>
              <a:avLst/>
              <a:gdLst/>
              <a:ahLst/>
              <a:cxnLst/>
              <a:rect l="l" t="t" r="r" b="b"/>
              <a:pathLst>
                <a:path w="1719" h="853" extrusionOk="0">
                  <a:moveTo>
                    <a:pt x="0" y="0"/>
                  </a:moveTo>
                  <a:lnTo>
                    <a:pt x="0" y="679"/>
                  </a:lnTo>
                  <a:cubicBezTo>
                    <a:pt x="275" y="794"/>
                    <a:pt x="567" y="852"/>
                    <a:pt x="859" y="852"/>
                  </a:cubicBezTo>
                  <a:cubicBezTo>
                    <a:pt x="1152" y="852"/>
                    <a:pt x="1444" y="794"/>
                    <a:pt x="1718" y="679"/>
                  </a:cubicBezTo>
                  <a:lnTo>
                    <a:pt x="1718" y="0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17" name="Google Shape;18317;p87"/>
            <p:cNvSpPr/>
            <p:nvPr/>
          </p:nvSpPr>
          <p:spPr>
            <a:xfrm>
              <a:off x="6741759" y="1977458"/>
              <a:ext cx="56415" cy="45064"/>
            </a:xfrm>
            <a:custGeom>
              <a:avLst/>
              <a:gdLst/>
              <a:ahLst/>
              <a:cxnLst/>
              <a:rect l="l" t="t" r="r" b="b"/>
              <a:pathLst>
                <a:path w="2152" h="1719" extrusionOk="0">
                  <a:moveTo>
                    <a:pt x="1083" y="0"/>
                  </a:moveTo>
                  <a:cubicBezTo>
                    <a:pt x="492" y="0"/>
                    <a:pt x="1" y="390"/>
                    <a:pt x="1" y="867"/>
                  </a:cubicBezTo>
                  <a:cubicBezTo>
                    <a:pt x="1" y="1328"/>
                    <a:pt x="492" y="1718"/>
                    <a:pt x="1083" y="1718"/>
                  </a:cubicBezTo>
                  <a:cubicBezTo>
                    <a:pt x="1661" y="1718"/>
                    <a:pt x="2152" y="1328"/>
                    <a:pt x="2152" y="867"/>
                  </a:cubicBezTo>
                  <a:cubicBezTo>
                    <a:pt x="2152" y="390"/>
                    <a:pt x="1661" y="0"/>
                    <a:pt x="1083" y="0"/>
                  </a:cubicBezTo>
                  <a:close/>
                </a:path>
              </a:pathLst>
            </a:custGeom>
            <a:solidFill>
              <a:srgbClr val="92A9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18" name="Google Shape;18318;p87"/>
            <p:cNvSpPr/>
            <p:nvPr/>
          </p:nvSpPr>
          <p:spPr>
            <a:xfrm>
              <a:off x="6741759" y="1977825"/>
              <a:ext cx="38248" cy="44697"/>
            </a:xfrm>
            <a:custGeom>
              <a:avLst/>
              <a:gdLst/>
              <a:ahLst/>
              <a:cxnLst/>
              <a:rect l="l" t="t" r="r" b="b"/>
              <a:pathLst>
                <a:path w="1459" h="1705" extrusionOk="0">
                  <a:moveTo>
                    <a:pt x="1083" y="1"/>
                  </a:moveTo>
                  <a:cubicBezTo>
                    <a:pt x="492" y="1"/>
                    <a:pt x="1" y="376"/>
                    <a:pt x="1" y="853"/>
                  </a:cubicBezTo>
                  <a:cubicBezTo>
                    <a:pt x="1" y="1314"/>
                    <a:pt x="492" y="1704"/>
                    <a:pt x="1083" y="1704"/>
                  </a:cubicBezTo>
                  <a:cubicBezTo>
                    <a:pt x="1199" y="1704"/>
                    <a:pt x="1329" y="1690"/>
                    <a:pt x="1459" y="1647"/>
                  </a:cubicBezTo>
                  <a:cubicBezTo>
                    <a:pt x="1083" y="1545"/>
                    <a:pt x="809" y="1213"/>
                    <a:pt x="795" y="824"/>
                  </a:cubicBezTo>
                  <a:cubicBezTo>
                    <a:pt x="809" y="463"/>
                    <a:pt x="1040" y="160"/>
                    <a:pt x="1372" y="30"/>
                  </a:cubicBezTo>
                  <a:cubicBezTo>
                    <a:pt x="1271" y="1"/>
                    <a:pt x="1170" y="1"/>
                    <a:pt x="1083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19" name="Google Shape;18319;p87"/>
            <p:cNvSpPr/>
            <p:nvPr/>
          </p:nvSpPr>
          <p:spPr>
            <a:xfrm>
              <a:off x="6713761" y="2000160"/>
              <a:ext cx="112410" cy="112043"/>
            </a:xfrm>
            <a:custGeom>
              <a:avLst/>
              <a:gdLst/>
              <a:ahLst/>
              <a:cxnLst/>
              <a:rect l="l" t="t" r="r" b="b"/>
              <a:pathLst>
                <a:path w="4288" h="4274" extrusionOk="0">
                  <a:moveTo>
                    <a:pt x="2151" y="1"/>
                  </a:moveTo>
                  <a:cubicBezTo>
                    <a:pt x="968" y="1"/>
                    <a:pt x="1" y="953"/>
                    <a:pt x="1" y="2137"/>
                  </a:cubicBezTo>
                  <a:cubicBezTo>
                    <a:pt x="1" y="3321"/>
                    <a:pt x="968" y="4273"/>
                    <a:pt x="2151" y="4273"/>
                  </a:cubicBezTo>
                  <a:cubicBezTo>
                    <a:pt x="3321" y="4273"/>
                    <a:pt x="4288" y="3321"/>
                    <a:pt x="4288" y="2137"/>
                  </a:cubicBezTo>
                  <a:cubicBezTo>
                    <a:pt x="4288" y="953"/>
                    <a:pt x="3321" y="1"/>
                    <a:pt x="2151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20" name="Google Shape;18320;p87"/>
            <p:cNvSpPr/>
            <p:nvPr/>
          </p:nvSpPr>
          <p:spPr>
            <a:xfrm>
              <a:off x="6740605" y="2000134"/>
              <a:ext cx="88974" cy="110942"/>
            </a:xfrm>
            <a:custGeom>
              <a:avLst/>
              <a:gdLst/>
              <a:ahLst/>
              <a:cxnLst/>
              <a:rect l="l" t="t" r="r" b="b"/>
              <a:pathLst>
                <a:path w="3394" h="4232" extrusionOk="0">
                  <a:moveTo>
                    <a:pt x="1164" y="0"/>
                  </a:moveTo>
                  <a:cubicBezTo>
                    <a:pt x="375" y="0"/>
                    <a:pt x="0" y="994"/>
                    <a:pt x="622" y="1517"/>
                  </a:cubicBezTo>
                  <a:cubicBezTo>
                    <a:pt x="622" y="1517"/>
                    <a:pt x="1229" y="3596"/>
                    <a:pt x="1546" y="4231"/>
                  </a:cubicBezTo>
                  <a:cubicBezTo>
                    <a:pt x="2658" y="4000"/>
                    <a:pt x="3394" y="2946"/>
                    <a:pt x="3235" y="1835"/>
                  </a:cubicBezTo>
                  <a:cubicBezTo>
                    <a:pt x="3105" y="969"/>
                    <a:pt x="2484" y="276"/>
                    <a:pt x="1633" y="59"/>
                  </a:cubicBezTo>
                  <a:cubicBezTo>
                    <a:pt x="1503" y="30"/>
                    <a:pt x="1358" y="2"/>
                    <a:pt x="1214" y="2"/>
                  </a:cubicBezTo>
                  <a:cubicBezTo>
                    <a:pt x="1197" y="1"/>
                    <a:pt x="1180" y="0"/>
                    <a:pt x="1164" y="0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21" name="Google Shape;18321;p87"/>
            <p:cNvSpPr/>
            <p:nvPr/>
          </p:nvSpPr>
          <p:spPr>
            <a:xfrm>
              <a:off x="6725112" y="2040033"/>
              <a:ext cx="89708" cy="83521"/>
            </a:xfrm>
            <a:custGeom>
              <a:avLst/>
              <a:gdLst/>
              <a:ahLst/>
              <a:cxnLst/>
              <a:rect l="l" t="t" r="r" b="b"/>
              <a:pathLst>
                <a:path w="3422" h="3186" extrusionOk="0">
                  <a:moveTo>
                    <a:pt x="1158" y="1"/>
                  </a:moveTo>
                  <a:cubicBezTo>
                    <a:pt x="1091" y="1"/>
                    <a:pt x="1028" y="40"/>
                    <a:pt x="982" y="96"/>
                  </a:cubicBezTo>
                  <a:cubicBezTo>
                    <a:pt x="823" y="356"/>
                    <a:pt x="419" y="977"/>
                    <a:pt x="87" y="1208"/>
                  </a:cubicBezTo>
                  <a:cubicBezTo>
                    <a:pt x="30" y="1237"/>
                    <a:pt x="1" y="1309"/>
                    <a:pt x="1" y="1381"/>
                  </a:cubicBezTo>
                  <a:lnTo>
                    <a:pt x="1" y="1468"/>
                  </a:lnTo>
                  <a:cubicBezTo>
                    <a:pt x="1" y="2420"/>
                    <a:pt x="766" y="3185"/>
                    <a:pt x="1718" y="3185"/>
                  </a:cubicBezTo>
                  <a:cubicBezTo>
                    <a:pt x="2657" y="3171"/>
                    <a:pt x="3422" y="2420"/>
                    <a:pt x="3422" y="1468"/>
                  </a:cubicBezTo>
                  <a:lnTo>
                    <a:pt x="3422" y="1251"/>
                  </a:lnTo>
                  <a:cubicBezTo>
                    <a:pt x="3422" y="529"/>
                    <a:pt x="1733" y="111"/>
                    <a:pt x="1213" y="10"/>
                  </a:cubicBezTo>
                  <a:cubicBezTo>
                    <a:pt x="1195" y="4"/>
                    <a:pt x="1176" y="1"/>
                    <a:pt x="1158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22" name="Google Shape;18322;p87"/>
            <p:cNvSpPr/>
            <p:nvPr/>
          </p:nvSpPr>
          <p:spPr>
            <a:xfrm>
              <a:off x="6697481" y="2142822"/>
              <a:ext cx="145362" cy="59062"/>
            </a:xfrm>
            <a:custGeom>
              <a:avLst/>
              <a:gdLst/>
              <a:ahLst/>
              <a:cxnLst/>
              <a:rect l="l" t="t" r="r" b="b"/>
              <a:pathLst>
                <a:path w="5545" h="2253" extrusionOk="0">
                  <a:moveTo>
                    <a:pt x="1690" y="1"/>
                  </a:moveTo>
                  <a:lnTo>
                    <a:pt x="1675" y="15"/>
                  </a:lnTo>
                  <a:lnTo>
                    <a:pt x="376" y="593"/>
                  </a:lnTo>
                  <a:cubicBezTo>
                    <a:pt x="145" y="694"/>
                    <a:pt x="1" y="925"/>
                    <a:pt x="1" y="1170"/>
                  </a:cubicBezTo>
                  <a:lnTo>
                    <a:pt x="1" y="2036"/>
                  </a:lnTo>
                  <a:cubicBezTo>
                    <a:pt x="1" y="2152"/>
                    <a:pt x="88" y="2253"/>
                    <a:pt x="203" y="2253"/>
                  </a:cubicBezTo>
                  <a:lnTo>
                    <a:pt x="5328" y="2253"/>
                  </a:lnTo>
                  <a:cubicBezTo>
                    <a:pt x="5457" y="2253"/>
                    <a:pt x="5544" y="2152"/>
                    <a:pt x="5544" y="2036"/>
                  </a:cubicBezTo>
                  <a:lnTo>
                    <a:pt x="5544" y="1170"/>
                  </a:lnTo>
                  <a:cubicBezTo>
                    <a:pt x="5544" y="925"/>
                    <a:pt x="5400" y="694"/>
                    <a:pt x="5169" y="593"/>
                  </a:cubicBezTo>
                  <a:lnTo>
                    <a:pt x="3884" y="15"/>
                  </a:lnTo>
                  <a:lnTo>
                    <a:pt x="3855" y="1"/>
                  </a:lnTo>
                  <a:lnTo>
                    <a:pt x="2772" y="564"/>
                  </a:lnTo>
                  <a:lnTo>
                    <a:pt x="1690" y="1"/>
                  </a:ln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23" name="Google Shape;18323;p87"/>
            <p:cNvSpPr/>
            <p:nvPr/>
          </p:nvSpPr>
          <p:spPr>
            <a:xfrm>
              <a:off x="6697114" y="2161749"/>
              <a:ext cx="28024" cy="40135"/>
            </a:xfrm>
            <a:custGeom>
              <a:avLst/>
              <a:gdLst/>
              <a:ahLst/>
              <a:cxnLst/>
              <a:rect l="l" t="t" r="r" b="b"/>
              <a:pathLst>
                <a:path w="1069" h="1531" extrusionOk="0">
                  <a:moveTo>
                    <a:pt x="188" y="0"/>
                  </a:moveTo>
                  <a:cubicBezTo>
                    <a:pt x="73" y="130"/>
                    <a:pt x="0" y="289"/>
                    <a:pt x="0" y="448"/>
                  </a:cubicBezTo>
                  <a:lnTo>
                    <a:pt x="0" y="1314"/>
                  </a:lnTo>
                  <a:cubicBezTo>
                    <a:pt x="0" y="1430"/>
                    <a:pt x="102" y="1531"/>
                    <a:pt x="217" y="1531"/>
                  </a:cubicBezTo>
                  <a:lnTo>
                    <a:pt x="1069" y="1531"/>
                  </a:lnTo>
                  <a:lnTo>
                    <a:pt x="1069" y="1069"/>
                  </a:lnTo>
                  <a:cubicBezTo>
                    <a:pt x="1069" y="953"/>
                    <a:pt x="1025" y="852"/>
                    <a:pt x="953" y="766"/>
                  </a:cubicBezTo>
                  <a:lnTo>
                    <a:pt x="188" y="0"/>
                  </a:ln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24" name="Google Shape;18324;p87"/>
            <p:cNvSpPr/>
            <p:nvPr/>
          </p:nvSpPr>
          <p:spPr>
            <a:xfrm>
              <a:off x="6814427" y="2161749"/>
              <a:ext cx="28417" cy="40135"/>
            </a:xfrm>
            <a:custGeom>
              <a:avLst/>
              <a:gdLst/>
              <a:ahLst/>
              <a:cxnLst/>
              <a:rect l="l" t="t" r="r" b="b"/>
              <a:pathLst>
                <a:path w="1084" h="1531" extrusionOk="0">
                  <a:moveTo>
                    <a:pt x="895" y="0"/>
                  </a:moveTo>
                  <a:lnTo>
                    <a:pt x="130" y="766"/>
                  </a:lnTo>
                  <a:cubicBezTo>
                    <a:pt x="44" y="852"/>
                    <a:pt x="0" y="953"/>
                    <a:pt x="0" y="1069"/>
                  </a:cubicBezTo>
                  <a:lnTo>
                    <a:pt x="0" y="1531"/>
                  </a:lnTo>
                  <a:lnTo>
                    <a:pt x="867" y="1531"/>
                  </a:lnTo>
                  <a:cubicBezTo>
                    <a:pt x="982" y="1531"/>
                    <a:pt x="1083" y="1430"/>
                    <a:pt x="1083" y="1314"/>
                  </a:cubicBezTo>
                  <a:lnTo>
                    <a:pt x="1083" y="448"/>
                  </a:lnTo>
                  <a:cubicBezTo>
                    <a:pt x="1083" y="289"/>
                    <a:pt x="1011" y="130"/>
                    <a:pt x="895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25" name="Google Shape;18325;p87"/>
            <p:cNvSpPr/>
            <p:nvPr/>
          </p:nvSpPr>
          <p:spPr>
            <a:xfrm>
              <a:off x="6737617" y="2135849"/>
              <a:ext cx="64358" cy="66036"/>
            </a:xfrm>
            <a:custGeom>
              <a:avLst/>
              <a:gdLst/>
              <a:ahLst/>
              <a:cxnLst/>
              <a:rect l="l" t="t" r="r" b="b"/>
              <a:pathLst>
                <a:path w="2455" h="2519" extrusionOk="0">
                  <a:moveTo>
                    <a:pt x="293" y="0"/>
                  </a:moveTo>
                  <a:cubicBezTo>
                    <a:pt x="253" y="0"/>
                    <a:pt x="213" y="23"/>
                    <a:pt x="188" y="65"/>
                  </a:cubicBezTo>
                  <a:lnTo>
                    <a:pt x="0" y="339"/>
                  </a:lnTo>
                  <a:lnTo>
                    <a:pt x="433" y="1118"/>
                  </a:lnTo>
                  <a:cubicBezTo>
                    <a:pt x="479" y="1192"/>
                    <a:pt x="553" y="1230"/>
                    <a:pt x="628" y="1230"/>
                  </a:cubicBezTo>
                  <a:cubicBezTo>
                    <a:pt x="671" y="1230"/>
                    <a:pt x="714" y="1217"/>
                    <a:pt x="751" y="1191"/>
                  </a:cubicBezTo>
                  <a:lnTo>
                    <a:pt x="1011" y="974"/>
                  </a:lnTo>
                  <a:lnTo>
                    <a:pt x="1011" y="2519"/>
                  </a:lnTo>
                  <a:lnTo>
                    <a:pt x="1444" y="2519"/>
                  </a:lnTo>
                  <a:lnTo>
                    <a:pt x="1444" y="974"/>
                  </a:lnTo>
                  <a:lnTo>
                    <a:pt x="1703" y="1191"/>
                  </a:lnTo>
                  <a:cubicBezTo>
                    <a:pt x="1740" y="1217"/>
                    <a:pt x="1785" y="1230"/>
                    <a:pt x="1830" y="1230"/>
                  </a:cubicBezTo>
                  <a:cubicBezTo>
                    <a:pt x="1907" y="1230"/>
                    <a:pt x="1984" y="1192"/>
                    <a:pt x="2021" y="1118"/>
                  </a:cubicBezTo>
                  <a:lnTo>
                    <a:pt x="2454" y="339"/>
                  </a:lnTo>
                  <a:lnTo>
                    <a:pt x="2281" y="65"/>
                  </a:lnTo>
                  <a:cubicBezTo>
                    <a:pt x="2256" y="23"/>
                    <a:pt x="2216" y="0"/>
                    <a:pt x="2175" y="0"/>
                  </a:cubicBezTo>
                  <a:cubicBezTo>
                    <a:pt x="2146" y="0"/>
                    <a:pt x="2117" y="12"/>
                    <a:pt x="2093" y="36"/>
                  </a:cubicBezTo>
                  <a:lnTo>
                    <a:pt x="1371" y="685"/>
                  </a:lnTo>
                  <a:cubicBezTo>
                    <a:pt x="1335" y="721"/>
                    <a:pt x="1285" y="739"/>
                    <a:pt x="1232" y="739"/>
                  </a:cubicBezTo>
                  <a:cubicBezTo>
                    <a:pt x="1180" y="739"/>
                    <a:pt x="1126" y="721"/>
                    <a:pt x="1083" y="685"/>
                  </a:cubicBezTo>
                  <a:lnTo>
                    <a:pt x="375" y="36"/>
                  </a:lnTo>
                  <a:cubicBezTo>
                    <a:pt x="351" y="12"/>
                    <a:pt x="322" y="0"/>
                    <a:pt x="293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26" name="Google Shape;18326;p87"/>
            <p:cNvSpPr/>
            <p:nvPr/>
          </p:nvSpPr>
          <p:spPr>
            <a:xfrm>
              <a:off x="6725112" y="2040033"/>
              <a:ext cx="90101" cy="82761"/>
            </a:xfrm>
            <a:custGeom>
              <a:avLst/>
              <a:gdLst/>
              <a:ahLst/>
              <a:cxnLst/>
              <a:rect l="l" t="t" r="r" b="b"/>
              <a:pathLst>
                <a:path w="3437" h="3157" extrusionOk="0">
                  <a:moveTo>
                    <a:pt x="1158" y="1"/>
                  </a:moveTo>
                  <a:cubicBezTo>
                    <a:pt x="1092" y="1"/>
                    <a:pt x="1031" y="40"/>
                    <a:pt x="997" y="96"/>
                  </a:cubicBezTo>
                  <a:cubicBezTo>
                    <a:pt x="823" y="356"/>
                    <a:pt x="419" y="977"/>
                    <a:pt x="87" y="1208"/>
                  </a:cubicBezTo>
                  <a:cubicBezTo>
                    <a:pt x="30" y="1237"/>
                    <a:pt x="1" y="1309"/>
                    <a:pt x="1" y="1381"/>
                  </a:cubicBezTo>
                  <a:lnTo>
                    <a:pt x="1" y="1468"/>
                  </a:lnTo>
                  <a:cubicBezTo>
                    <a:pt x="1" y="2290"/>
                    <a:pt x="593" y="3012"/>
                    <a:pt x="1415" y="3157"/>
                  </a:cubicBezTo>
                  <a:cubicBezTo>
                    <a:pt x="1069" y="2825"/>
                    <a:pt x="867" y="2363"/>
                    <a:pt x="867" y="1886"/>
                  </a:cubicBezTo>
                  <a:lnTo>
                    <a:pt x="867" y="1237"/>
                  </a:lnTo>
                  <a:cubicBezTo>
                    <a:pt x="867" y="1092"/>
                    <a:pt x="925" y="962"/>
                    <a:pt x="1011" y="847"/>
                  </a:cubicBezTo>
                  <a:cubicBezTo>
                    <a:pt x="1083" y="746"/>
                    <a:pt x="1170" y="630"/>
                    <a:pt x="1242" y="515"/>
                  </a:cubicBezTo>
                  <a:cubicBezTo>
                    <a:pt x="1264" y="482"/>
                    <a:pt x="1294" y="466"/>
                    <a:pt x="1331" y="466"/>
                  </a:cubicBezTo>
                  <a:cubicBezTo>
                    <a:pt x="1344" y="466"/>
                    <a:pt x="1358" y="468"/>
                    <a:pt x="1372" y="472"/>
                  </a:cubicBezTo>
                  <a:cubicBezTo>
                    <a:pt x="2281" y="688"/>
                    <a:pt x="3205" y="1078"/>
                    <a:pt x="3436" y="1338"/>
                  </a:cubicBezTo>
                  <a:lnTo>
                    <a:pt x="3436" y="1251"/>
                  </a:lnTo>
                  <a:cubicBezTo>
                    <a:pt x="3422" y="529"/>
                    <a:pt x="1733" y="111"/>
                    <a:pt x="1213" y="10"/>
                  </a:cubicBezTo>
                  <a:cubicBezTo>
                    <a:pt x="1195" y="4"/>
                    <a:pt x="1176" y="1"/>
                    <a:pt x="1158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327" name="Google Shape;18327;p87"/>
          <p:cNvGrpSpPr/>
          <p:nvPr/>
        </p:nvGrpSpPr>
        <p:grpSpPr>
          <a:xfrm>
            <a:off x="7072513" y="1997512"/>
            <a:ext cx="394352" cy="308052"/>
            <a:chOff x="7072513" y="1997512"/>
            <a:chExt cx="394352" cy="308052"/>
          </a:xfrm>
        </p:grpSpPr>
        <p:sp>
          <p:nvSpPr>
            <p:cNvPr id="18328" name="Google Shape;18328;p87"/>
            <p:cNvSpPr/>
            <p:nvPr/>
          </p:nvSpPr>
          <p:spPr>
            <a:xfrm>
              <a:off x="7111862" y="2025903"/>
              <a:ext cx="279321" cy="279662"/>
            </a:xfrm>
            <a:custGeom>
              <a:avLst/>
              <a:gdLst/>
              <a:ahLst/>
              <a:cxnLst/>
              <a:rect l="l" t="t" r="r" b="b"/>
              <a:pathLst>
                <a:path w="10655" h="10668" extrusionOk="0">
                  <a:moveTo>
                    <a:pt x="5327" y="0"/>
                  </a:moveTo>
                  <a:cubicBezTo>
                    <a:pt x="2383" y="0"/>
                    <a:pt x="1" y="2396"/>
                    <a:pt x="1" y="5327"/>
                  </a:cubicBezTo>
                  <a:cubicBezTo>
                    <a:pt x="1" y="8272"/>
                    <a:pt x="2383" y="10668"/>
                    <a:pt x="5327" y="10668"/>
                  </a:cubicBezTo>
                  <a:cubicBezTo>
                    <a:pt x="8272" y="10668"/>
                    <a:pt x="10654" y="8272"/>
                    <a:pt x="10654" y="5327"/>
                  </a:cubicBezTo>
                  <a:cubicBezTo>
                    <a:pt x="10654" y="2396"/>
                    <a:pt x="8272" y="0"/>
                    <a:pt x="5327" y="0"/>
                  </a:cubicBezTo>
                  <a:close/>
                </a:path>
              </a:pathLst>
            </a:custGeom>
            <a:solidFill>
              <a:srgbClr val="8AA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29" name="Google Shape;18329;p87"/>
            <p:cNvSpPr/>
            <p:nvPr/>
          </p:nvSpPr>
          <p:spPr>
            <a:xfrm>
              <a:off x="7250749" y="2106488"/>
              <a:ext cx="74582" cy="97677"/>
            </a:xfrm>
            <a:custGeom>
              <a:avLst/>
              <a:gdLst/>
              <a:ahLst/>
              <a:cxnLst/>
              <a:rect l="l" t="t" r="r" b="b"/>
              <a:pathLst>
                <a:path w="2845" h="3726" extrusionOk="0">
                  <a:moveTo>
                    <a:pt x="1" y="1"/>
                  </a:moveTo>
                  <a:lnTo>
                    <a:pt x="44" y="2282"/>
                  </a:lnTo>
                  <a:lnTo>
                    <a:pt x="1747" y="3725"/>
                  </a:lnTo>
                  <a:lnTo>
                    <a:pt x="1892" y="3523"/>
                  </a:lnTo>
                  <a:cubicBezTo>
                    <a:pt x="2844" y="2108"/>
                    <a:pt x="1949" y="189"/>
                    <a:pt x="246" y="30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6981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30" name="Google Shape;18330;p87"/>
            <p:cNvSpPr/>
            <p:nvPr/>
          </p:nvSpPr>
          <p:spPr>
            <a:xfrm>
              <a:off x="7250749" y="2048212"/>
              <a:ext cx="148744" cy="193021"/>
            </a:xfrm>
            <a:custGeom>
              <a:avLst/>
              <a:gdLst/>
              <a:ahLst/>
              <a:cxnLst/>
              <a:rect l="l" t="t" r="r" b="b"/>
              <a:pathLst>
                <a:path w="5674" h="7363" extrusionOk="0">
                  <a:moveTo>
                    <a:pt x="1" y="1"/>
                  </a:moveTo>
                  <a:lnTo>
                    <a:pt x="1" y="2253"/>
                  </a:lnTo>
                  <a:lnTo>
                    <a:pt x="203" y="2267"/>
                  </a:lnTo>
                  <a:cubicBezTo>
                    <a:pt x="1357" y="2368"/>
                    <a:pt x="2238" y="3335"/>
                    <a:pt x="2252" y="4476"/>
                  </a:cubicBezTo>
                  <a:cubicBezTo>
                    <a:pt x="2252" y="4938"/>
                    <a:pt x="2108" y="5385"/>
                    <a:pt x="1834" y="5761"/>
                  </a:cubicBezTo>
                  <a:lnTo>
                    <a:pt x="1718" y="5934"/>
                  </a:lnTo>
                  <a:lnTo>
                    <a:pt x="3451" y="7363"/>
                  </a:lnTo>
                  <a:lnTo>
                    <a:pt x="3595" y="7175"/>
                  </a:lnTo>
                  <a:lnTo>
                    <a:pt x="3609" y="7161"/>
                  </a:lnTo>
                  <a:lnTo>
                    <a:pt x="3667" y="7089"/>
                  </a:lnTo>
                  <a:cubicBezTo>
                    <a:pt x="5674" y="4303"/>
                    <a:pt x="3913" y="376"/>
                    <a:pt x="491" y="15"/>
                  </a:cubicBezTo>
                  <a:lnTo>
                    <a:pt x="246" y="1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6AB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31" name="Google Shape;18331;p87"/>
            <p:cNvSpPr/>
            <p:nvPr/>
          </p:nvSpPr>
          <p:spPr>
            <a:xfrm>
              <a:off x="7250382" y="1997512"/>
              <a:ext cx="216483" cy="272872"/>
            </a:xfrm>
            <a:custGeom>
              <a:avLst/>
              <a:gdLst/>
              <a:ahLst/>
              <a:cxnLst/>
              <a:rect l="l" t="t" r="r" b="b"/>
              <a:pathLst>
                <a:path w="8258" h="10409" extrusionOk="0">
                  <a:moveTo>
                    <a:pt x="404" y="1"/>
                  </a:moveTo>
                  <a:cubicBezTo>
                    <a:pt x="188" y="1"/>
                    <a:pt x="0" y="188"/>
                    <a:pt x="0" y="405"/>
                  </a:cubicBezTo>
                  <a:lnTo>
                    <a:pt x="0" y="1978"/>
                  </a:lnTo>
                  <a:lnTo>
                    <a:pt x="217" y="1978"/>
                  </a:lnTo>
                  <a:cubicBezTo>
                    <a:pt x="3825" y="2123"/>
                    <a:pt x="5760" y="6265"/>
                    <a:pt x="3566" y="9124"/>
                  </a:cubicBezTo>
                  <a:lnTo>
                    <a:pt x="3436" y="9297"/>
                  </a:lnTo>
                  <a:lnTo>
                    <a:pt x="4634" y="10307"/>
                  </a:lnTo>
                  <a:cubicBezTo>
                    <a:pt x="4706" y="10365"/>
                    <a:pt x="4793" y="10394"/>
                    <a:pt x="4894" y="10394"/>
                  </a:cubicBezTo>
                  <a:lnTo>
                    <a:pt x="4951" y="10408"/>
                  </a:lnTo>
                  <a:cubicBezTo>
                    <a:pt x="5053" y="10394"/>
                    <a:pt x="5154" y="10336"/>
                    <a:pt x="5226" y="10250"/>
                  </a:cubicBezTo>
                  <a:cubicBezTo>
                    <a:pt x="8257" y="6136"/>
                    <a:pt x="5529" y="304"/>
                    <a:pt x="433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32" name="Google Shape;18332;p87"/>
            <p:cNvSpPr/>
            <p:nvPr/>
          </p:nvSpPr>
          <p:spPr>
            <a:xfrm>
              <a:off x="7114903" y="2025903"/>
              <a:ext cx="137000" cy="140408"/>
            </a:xfrm>
            <a:custGeom>
              <a:avLst/>
              <a:gdLst/>
              <a:ahLst/>
              <a:cxnLst/>
              <a:rect l="l" t="t" r="r" b="b"/>
              <a:pathLst>
                <a:path w="5226" h="5356" extrusionOk="0">
                  <a:moveTo>
                    <a:pt x="5197" y="0"/>
                  </a:moveTo>
                  <a:cubicBezTo>
                    <a:pt x="2700" y="15"/>
                    <a:pt x="534" y="1747"/>
                    <a:pt x="0" y="4201"/>
                  </a:cubicBezTo>
                  <a:lnTo>
                    <a:pt x="5226" y="5356"/>
                  </a:lnTo>
                  <a:lnTo>
                    <a:pt x="5197" y="0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33" name="Google Shape;18333;p87"/>
            <p:cNvSpPr/>
            <p:nvPr/>
          </p:nvSpPr>
          <p:spPr>
            <a:xfrm>
              <a:off x="7111862" y="2135639"/>
              <a:ext cx="140041" cy="164630"/>
            </a:xfrm>
            <a:custGeom>
              <a:avLst/>
              <a:gdLst/>
              <a:ahLst/>
              <a:cxnLst/>
              <a:rect l="l" t="t" r="r" b="b"/>
              <a:pathLst>
                <a:path w="5342" h="6280" extrusionOk="0">
                  <a:moveTo>
                    <a:pt x="131" y="0"/>
                  </a:moveTo>
                  <a:cubicBezTo>
                    <a:pt x="44" y="376"/>
                    <a:pt x="1" y="765"/>
                    <a:pt x="1" y="1155"/>
                  </a:cubicBezTo>
                  <a:cubicBezTo>
                    <a:pt x="1" y="3537"/>
                    <a:pt x="1603" y="5645"/>
                    <a:pt x="3913" y="6280"/>
                  </a:cubicBezTo>
                  <a:lnTo>
                    <a:pt x="5342" y="1170"/>
                  </a:lnTo>
                  <a:lnTo>
                    <a:pt x="131" y="0"/>
                  </a:lnTo>
                  <a:close/>
                </a:path>
              </a:pathLst>
            </a:custGeom>
            <a:solidFill>
              <a:srgbClr val="6981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34" name="Google Shape;18334;p87"/>
            <p:cNvSpPr/>
            <p:nvPr/>
          </p:nvSpPr>
          <p:spPr>
            <a:xfrm>
              <a:off x="7198529" y="2280188"/>
              <a:ext cx="73821" cy="25376"/>
            </a:xfrm>
            <a:custGeom>
              <a:avLst/>
              <a:gdLst/>
              <a:ahLst/>
              <a:cxnLst/>
              <a:rect l="l" t="t" r="r" b="b"/>
              <a:pathLst>
                <a:path w="2816" h="968" extrusionOk="0">
                  <a:moveTo>
                    <a:pt x="563" y="1"/>
                  </a:moveTo>
                  <a:lnTo>
                    <a:pt x="0" y="564"/>
                  </a:lnTo>
                  <a:cubicBezTo>
                    <a:pt x="636" y="824"/>
                    <a:pt x="1329" y="968"/>
                    <a:pt x="2021" y="968"/>
                  </a:cubicBezTo>
                  <a:cubicBezTo>
                    <a:pt x="2281" y="968"/>
                    <a:pt x="2556" y="939"/>
                    <a:pt x="2815" y="896"/>
                  </a:cubicBezTo>
                  <a:cubicBezTo>
                    <a:pt x="2007" y="780"/>
                    <a:pt x="1242" y="477"/>
                    <a:pt x="563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35" name="Google Shape;18335;p87"/>
            <p:cNvSpPr/>
            <p:nvPr/>
          </p:nvSpPr>
          <p:spPr>
            <a:xfrm>
              <a:off x="7114903" y="2025903"/>
              <a:ext cx="136239" cy="118833"/>
            </a:xfrm>
            <a:custGeom>
              <a:avLst/>
              <a:gdLst/>
              <a:ahLst/>
              <a:cxnLst/>
              <a:rect l="l" t="t" r="r" b="b"/>
              <a:pathLst>
                <a:path w="5197" h="4533" extrusionOk="0">
                  <a:moveTo>
                    <a:pt x="5197" y="0"/>
                  </a:moveTo>
                  <a:cubicBezTo>
                    <a:pt x="2700" y="15"/>
                    <a:pt x="534" y="1747"/>
                    <a:pt x="0" y="4201"/>
                  </a:cubicBezTo>
                  <a:lnTo>
                    <a:pt x="1545" y="4533"/>
                  </a:lnTo>
                  <a:cubicBezTo>
                    <a:pt x="1848" y="2526"/>
                    <a:pt x="3263" y="866"/>
                    <a:pt x="5197" y="260"/>
                  </a:cubicBezTo>
                  <a:lnTo>
                    <a:pt x="5197" y="0"/>
                  </a:lnTo>
                  <a:close/>
                </a:path>
              </a:pathLst>
            </a:custGeom>
            <a:solidFill>
              <a:srgbClr val="8BA3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36" name="Google Shape;18336;p87"/>
            <p:cNvSpPr/>
            <p:nvPr/>
          </p:nvSpPr>
          <p:spPr>
            <a:xfrm>
              <a:off x="7072513" y="2004223"/>
              <a:ext cx="136947" cy="105515"/>
            </a:xfrm>
            <a:custGeom>
              <a:avLst/>
              <a:gdLst/>
              <a:ahLst/>
              <a:cxnLst/>
              <a:rect l="l" t="t" r="r" b="b"/>
              <a:pathLst>
                <a:path w="5224" h="4025" extrusionOk="0">
                  <a:moveTo>
                    <a:pt x="210" y="1"/>
                  </a:moveTo>
                  <a:cubicBezTo>
                    <a:pt x="105" y="1"/>
                    <a:pt x="0" y="69"/>
                    <a:pt x="0" y="206"/>
                  </a:cubicBezTo>
                  <a:lnTo>
                    <a:pt x="0" y="1332"/>
                  </a:lnTo>
                  <a:cubicBezTo>
                    <a:pt x="0" y="1470"/>
                    <a:pt x="105" y="1538"/>
                    <a:pt x="210" y="1538"/>
                  </a:cubicBezTo>
                  <a:cubicBezTo>
                    <a:pt x="314" y="1538"/>
                    <a:pt x="419" y="1470"/>
                    <a:pt x="419" y="1332"/>
                  </a:cubicBezTo>
                  <a:lnTo>
                    <a:pt x="419" y="972"/>
                  </a:lnTo>
                  <a:lnTo>
                    <a:pt x="3147" y="972"/>
                  </a:lnTo>
                  <a:lnTo>
                    <a:pt x="4750" y="3931"/>
                  </a:lnTo>
                  <a:cubicBezTo>
                    <a:pt x="4775" y="3998"/>
                    <a:pt x="4829" y="4025"/>
                    <a:pt x="4889" y="4025"/>
                  </a:cubicBezTo>
                  <a:cubicBezTo>
                    <a:pt x="5037" y="4025"/>
                    <a:pt x="5223" y="3862"/>
                    <a:pt x="5111" y="3729"/>
                  </a:cubicBezTo>
                  <a:lnTo>
                    <a:pt x="5125" y="3729"/>
                  </a:lnTo>
                  <a:lnTo>
                    <a:pt x="3451" y="668"/>
                  </a:lnTo>
                  <a:cubicBezTo>
                    <a:pt x="3422" y="596"/>
                    <a:pt x="3349" y="553"/>
                    <a:pt x="3277" y="553"/>
                  </a:cubicBezTo>
                  <a:lnTo>
                    <a:pt x="419" y="553"/>
                  </a:lnTo>
                  <a:lnTo>
                    <a:pt x="419" y="206"/>
                  </a:lnTo>
                  <a:cubicBezTo>
                    <a:pt x="419" y="69"/>
                    <a:pt x="314" y="1"/>
                    <a:pt x="21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37" name="Google Shape;18337;p87"/>
            <p:cNvSpPr/>
            <p:nvPr/>
          </p:nvSpPr>
          <p:spPr>
            <a:xfrm>
              <a:off x="7187545" y="2099436"/>
              <a:ext cx="35233" cy="30173"/>
            </a:xfrm>
            <a:custGeom>
              <a:avLst/>
              <a:gdLst/>
              <a:ahLst/>
              <a:cxnLst/>
              <a:rect l="l" t="t" r="r" b="b"/>
              <a:pathLst>
                <a:path w="1344" h="1151" extrusionOk="0">
                  <a:moveTo>
                    <a:pt x="762" y="1"/>
                  </a:moveTo>
                  <a:cubicBezTo>
                    <a:pt x="621" y="1"/>
                    <a:pt x="478" y="53"/>
                    <a:pt x="362" y="169"/>
                  </a:cubicBezTo>
                  <a:cubicBezTo>
                    <a:pt x="1" y="530"/>
                    <a:pt x="261" y="1150"/>
                    <a:pt x="766" y="1150"/>
                  </a:cubicBezTo>
                  <a:cubicBezTo>
                    <a:pt x="1083" y="1150"/>
                    <a:pt x="1343" y="891"/>
                    <a:pt x="1343" y="573"/>
                  </a:cubicBezTo>
                  <a:cubicBezTo>
                    <a:pt x="1343" y="231"/>
                    <a:pt x="1058" y="1"/>
                    <a:pt x="762" y="1"/>
                  </a:cubicBezTo>
                  <a:close/>
                </a:path>
              </a:pathLst>
            </a:custGeom>
            <a:solidFill>
              <a:srgbClr val="95AB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38" name="Google Shape;18338;p87"/>
            <p:cNvSpPr/>
            <p:nvPr/>
          </p:nvSpPr>
          <p:spPr>
            <a:xfrm>
              <a:off x="7098990" y="2135246"/>
              <a:ext cx="120379" cy="165023"/>
            </a:xfrm>
            <a:custGeom>
              <a:avLst/>
              <a:gdLst/>
              <a:ahLst/>
              <a:cxnLst/>
              <a:rect l="l" t="t" r="r" b="b"/>
              <a:pathLst>
                <a:path w="4592" h="6295" extrusionOk="0">
                  <a:moveTo>
                    <a:pt x="622" y="1"/>
                  </a:moveTo>
                  <a:lnTo>
                    <a:pt x="622" y="1"/>
                  </a:lnTo>
                  <a:cubicBezTo>
                    <a:pt x="1" y="2773"/>
                    <a:pt x="1675" y="5544"/>
                    <a:pt x="4404" y="6295"/>
                  </a:cubicBezTo>
                  <a:lnTo>
                    <a:pt x="4591" y="5660"/>
                  </a:lnTo>
                  <a:cubicBezTo>
                    <a:pt x="3032" y="4692"/>
                    <a:pt x="2094" y="2989"/>
                    <a:pt x="2094" y="1170"/>
                  </a:cubicBezTo>
                  <a:cubicBezTo>
                    <a:pt x="2094" y="896"/>
                    <a:pt x="2108" y="622"/>
                    <a:pt x="2152" y="362"/>
                  </a:cubicBezTo>
                  <a:lnTo>
                    <a:pt x="622" y="1"/>
                  </a:lnTo>
                  <a:close/>
                </a:path>
              </a:pathLst>
            </a:custGeom>
            <a:solidFill>
              <a:srgbClr val="95AB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339" name="Google Shape;18339;p87"/>
          <p:cNvGrpSpPr/>
          <p:nvPr/>
        </p:nvGrpSpPr>
        <p:grpSpPr>
          <a:xfrm>
            <a:off x="7576208" y="1977825"/>
            <a:ext cx="292533" cy="347454"/>
            <a:chOff x="7576208" y="1977825"/>
            <a:chExt cx="292533" cy="347454"/>
          </a:xfrm>
        </p:grpSpPr>
        <p:sp>
          <p:nvSpPr>
            <p:cNvPr id="18340" name="Google Shape;18340;p87"/>
            <p:cNvSpPr/>
            <p:nvPr/>
          </p:nvSpPr>
          <p:spPr>
            <a:xfrm>
              <a:off x="7576208" y="1999032"/>
              <a:ext cx="89315" cy="148351"/>
            </a:xfrm>
            <a:custGeom>
              <a:avLst/>
              <a:gdLst/>
              <a:ahLst/>
              <a:cxnLst/>
              <a:rect l="l" t="t" r="r" b="b"/>
              <a:pathLst>
                <a:path w="3407" h="5659" extrusionOk="0">
                  <a:moveTo>
                    <a:pt x="592" y="0"/>
                  </a:moveTo>
                  <a:cubicBezTo>
                    <a:pt x="260" y="0"/>
                    <a:pt x="0" y="260"/>
                    <a:pt x="0" y="592"/>
                  </a:cubicBezTo>
                  <a:lnTo>
                    <a:pt x="0" y="1415"/>
                  </a:lnTo>
                  <a:cubicBezTo>
                    <a:pt x="0" y="3378"/>
                    <a:pt x="1011" y="3797"/>
                    <a:pt x="1819" y="4129"/>
                  </a:cubicBezTo>
                  <a:cubicBezTo>
                    <a:pt x="2281" y="4316"/>
                    <a:pt x="2671" y="4475"/>
                    <a:pt x="2858" y="4865"/>
                  </a:cubicBezTo>
                  <a:cubicBezTo>
                    <a:pt x="2916" y="4952"/>
                    <a:pt x="2902" y="5067"/>
                    <a:pt x="2829" y="5154"/>
                  </a:cubicBezTo>
                  <a:cubicBezTo>
                    <a:pt x="2759" y="5224"/>
                    <a:pt x="2661" y="5266"/>
                    <a:pt x="2560" y="5266"/>
                  </a:cubicBezTo>
                  <a:cubicBezTo>
                    <a:pt x="2515" y="5266"/>
                    <a:pt x="2469" y="5258"/>
                    <a:pt x="2425" y="5240"/>
                  </a:cubicBezTo>
                  <a:cubicBezTo>
                    <a:pt x="2295" y="5183"/>
                    <a:pt x="2266" y="5009"/>
                    <a:pt x="2266" y="4865"/>
                  </a:cubicBezTo>
                  <a:cubicBezTo>
                    <a:pt x="2274" y="4731"/>
                    <a:pt x="2175" y="4663"/>
                    <a:pt x="2074" y="4663"/>
                  </a:cubicBezTo>
                  <a:cubicBezTo>
                    <a:pt x="1979" y="4663"/>
                    <a:pt x="1884" y="4724"/>
                    <a:pt x="1877" y="4851"/>
                  </a:cubicBezTo>
                  <a:cubicBezTo>
                    <a:pt x="1877" y="5024"/>
                    <a:pt x="1891" y="5442"/>
                    <a:pt x="2281" y="5616"/>
                  </a:cubicBezTo>
                  <a:cubicBezTo>
                    <a:pt x="2353" y="5644"/>
                    <a:pt x="2454" y="5659"/>
                    <a:pt x="2541" y="5659"/>
                  </a:cubicBezTo>
                  <a:cubicBezTo>
                    <a:pt x="2757" y="5659"/>
                    <a:pt x="2959" y="5572"/>
                    <a:pt x="3104" y="5428"/>
                  </a:cubicBezTo>
                  <a:cubicBezTo>
                    <a:pt x="3306" y="5226"/>
                    <a:pt x="3349" y="4937"/>
                    <a:pt x="3219" y="4692"/>
                  </a:cubicBezTo>
                  <a:cubicBezTo>
                    <a:pt x="2959" y="4158"/>
                    <a:pt x="2454" y="3956"/>
                    <a:pt x="1963" y="3768"/>
                  </a:cubicBezTo>
                  <a:cubicBezTo>
                    <a:pt x="1588" y="3609"/>
                    <a:pt x="1184" y="3436"/>
                    <a:pt x="881" y="3118"/>
                  </a:cubicBezTo>
                  <a:cubicBezTo>
                    <a:pt x="549" y="2743"/>
                    <a:pt x="390" y="2180"/>
                    <a:pt x="390" y="1415"/>
                  </a:cubicBezTo>
                  <a:lnTo>
                    <a:pt x="390" y="592"/>
                  </a:lnTo>
                  <a:cubicBezTo>
                    <a:pt x="390" y="477"/>
                    <a:pt x="476" y="390"/>
                    <a:pt x="592" y="390"/>
                  </a:cubicBezTo>
                  <a:cubicBezTo>
                    <a:pt x="895" y="390"/>
                    <a:pt x="1198" y="549"/>
                    <a:pt x="1371" y="809"/>
                  </a:cubicBezTo>
                  <a:lnTo>
                    <a:pt x="1516" y="1025"/>
                  </a:lnTo>
                  <a:cubicBezTo>
                    <a:pt x="1689" y="1256"/>
                    <a:pt x="1949" y="1400"/>
                    <a:pt x="2223" y="1400"/>
                  </a:cubicBezTo>
                  <a:lnTo>
                    <a:pt x="3147" y="1400"/>
                  </a:lnTo>
                  <a:cubicBezTo>
                    <a:pt x="3407" y="1400"/>
                    <a:pt x="3407" y="996"/>
                    <a:pt x="3147" y="996"/>
                  </a:cubicBezTo>
                  <a:lnTo>
                    <a:pt x="2223" y="996"/>
                  </a:lnTo>
                  <a:cubicBezTo>
                    <a:pt x="2079" y="996"/>
                    <a:pt x="1934" y="924"/>
                    <a:pt x="1848" y="809"/>
                  </a:cubicBezTo>
                  <a:lnTo>
                    <a:pt x="1689" y="578"/>
                  </a:lnTo>
                  <a:cubicBezTo>
                    <a:pt x="1444" y="217"/>
                    <a:pt x="1025" y="0"/>
                    <a:pt x="592" y="0"/>
                  </a:cubicBez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41" name="Google Shape;18341;p87"/>
            <p:cNvSpPr/>
            <p:nvPr/>
          </p:nvSpPr>
          <p:spPr>
            <a:xfrm>
              <a:off x="7779034" y="1999032"/>
              <a:ext cx="89708" cy="148351"/>
            </a:xfrm>
            <a:custGeom>
              <a:avLst/>
              <a:gdLst/>
              <a:ahLst/>
              <a:cxnLst/>
              <a:rect l="l" t="t" r="r" b="b"/>
              <a:pathLst>
                <a:path w="3422" h="5659" extrusionOk="0">
                  <a:moveTo>
                    <a:pt x="2830" y="0"/>
                  </a:moveTo>
                  <a:cubicBezTo>
                    <a:pt x="2382" y="0"/>
                    <a:pt x="1964" y="217"/>
                    <a:pt x="1718" y="578"/>
                  </a:cubicBezTo>
                  <a:lnTo>
                    <a:pt x="1574" y="794"/>
                  </a:lnTo>
                  <a:cubicBezTo>
                    <a:pt x="1487" y="924"/>
                    <a:pt x="1343" y="996"/>
                    <a:pt x="1184" y="996"/>
                  </a:cubicBezTo>
                  <a:lnTo>
                    <a:pt x="260" y="996"/>
                  </a:lnTo>
                  <a:cubicBezTo>
                    <a:pt x="0" y="996"/>
                    <a:pt x="0" y="1386"/>
                    <a:pt x="260" y="1386"/>
                  </a:cubicBezTo>
                  <a:lnTo>
                    <a:pt x="1184" y="1386"/>
                  </a:lnTo>
                  <a:cubicBezTo>
                    <a:pt x="1197" y="1387"/>
                    <a:pt x="1211" y="1387"/>
                    <a:pt x="1224" y="1387"/>
                  </a:cubicBezTo>
                  <a:cubicBezTo>
                    <a:pt x="1497" y="1387"/>
                    <a:pt x="1740" y="1246"/>
                    <a:pt x="1891" y="1025"/>
                  </a:cubicBezTo>
                  <a:lnTo>
                    <a:pt x="2050" y="794"/>
                  </a:lnTo>
                  <a:cubicBezTo>
                    <a:pt x="2224" y="549"/>
                    <a:pt x="2512" y="390"/>
                    <a:pt x="2830" y="390"/>
                  </a:cubicBezTo>
                  <a:cubicBezTo>
                    <a:pt x="2931" y="390"/>
                    <a:pt x="3032" y="477"/>
                    <a:pt x="3032" y="592"/>
                  </a:cubicBezTo>
                  <a:lnTo>
                    <a:pt x="3032" y="1415"/>
                  </a:lnTo>
                  <a:cubicBezTo>
                    <a:pt x="3032" y="2180"/>
                    <a:pt x="2859" y="2743"/>
                    <a:pt x="2527" y="3104"/>
                  </a:cubicBezTo>
                  <a:cubicBezTo>
                    <a:pt x="2238" y="3436"/>
                    <a:pt x="1834" y="3595"/>
                    <a:pt x="1444" y="3753"/>
                  </a:cubicBezTo>
                  <a:cubicBezTo>
                    <a:pt x="968" y="3970"/>
                    <a:pt x="462" y="4158"/>
                    <a:pt x="203" y="4692"/>
                  </a:cubicBezTo>
                  <a:cubicBezTo>
                    <a:pt x="73" y="4923"/>
                    <a:pt x="116" y="5226"/>
                    <a:pt x="304" y="5414"/>
                  </a:cubicBezTo>
                  <a:cubicBezTo>
                    <a:pt x="462" y="5572"/>
                    <a:pt x="664" y="5659"/>
                    <a:pt x="881" y="5659"/>
                  </a:cubicBezTo>
                  <a:cubicBezTo>
                    <a:pt x="968" y="5659"/>
                    <a:pt x="1054" y="5644"/>
                    <a:pt x="1141" y="5601"/>
                  </a:cubicBezTo>
                  <a:cubicBezTo>
                    <a:pt x="1516" y="5442"/>
                    <a:pt x="1531" y="5038"/>
                    <a:pt x="1531" y="4851"/>
                  </a:cubicBezTo>
                  <a:cubicBezTo>
                    <a:pt x="1524" y="4724"/>
                    <a:pt x="1428" y="4663"/>
                    <a:pt x="1333" y="4663"/>
                  </a:cubicBezTo>
                  <a:cubicBezTo>
                    <a:pt x="1233" y="4663"/>
                    <a:pt x="1133" y="4731"/>
                    <a:pt x="1141" y="4865"/>
                  </a:cubicBezTo>
                  <a:cubicBezTo>
                    <a:pt x="1141" y="5009"/>
                    <a:pt x="1126" y="5183"/>
                    <a:pt x="982" y="5240"/>
                  </a:cubicBezTo>
                  <a:cubicBezTo>
                    <a:pt x="939" y="5253"/>
                    <a:pt x="895" y="5260"/>
                    <a:pt x="853" y="5260"/>
                  </a:cubicBezTo>
                  <a:cubicBezTo>
                    <a:pt x="755" y="5260"/>
                    <a:pt x="663" y="5224"/>
                    <a:pt x="592" y="5154"/>
                  </a:cubicBezTo>
                  <a:cubicBezTo>
                    <a:pt x="506" y="5067"/>
                    <a:pt x="491" y="4952"/>
                    <a:pt x="549" y="4851"/>
                  </a:cubicBezTo>
                  <a:cubicBezTo>
                    <a:pt x="751" y="4461"/>
                    <a:pt x="1141" y="4302"/>
                    <a:pt x="1588" y="4114"/>
                  </a:cubicBezTo>
                  <a:cubicBezTo>
                    <a:pt x="2411" y="3797"/>
                    <a:pt x="3422" y="3378"/>
                    <a:pt x="3422" y="1415"/>
                  </a:cubicBezTo>
                  <a:lnTo>
                    <a:pt x="3422" y="592"/>
                  </a:lnTo>
                  <a:cubicBezTo>
                    <a:pt x="3422" y="260"/>
                    <a:pt x="3147" y="0"/>
                    <a:pt x="2830" y="0"/>
                  </a:cubicBez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42" name="Google Shape;18342;p87"/>
            <p:cNvSpPr/>
            <p:nvPr/>
          </p:nvSpPr>
          <p:spPr>
            <a:xfrm>
              <a:off x="7710927" y="2175381"/>
              <a:ext cx="22728" cy="103707"/>
            </a:xfrm>
            <a:custGeom>
              <a:avLst/>
              <a:gdLst/>
              <a:ahLst/>
              <a:cxnLst/>
              <a:rect l="l" t="t" r="r" b="b"/>
              <a:pathLst>
                <a:path w="867" h="3956" extrusionOk="0">
                  <a:moveTo>
                    <a:pt x="0" y="0"/>
                  </a:moveTo>
                  <a:lnTo>
                    <a:pt x="0" y="3955"/>
                  </a:lnTo>
                  <a:lnTo>
                    <a:pt x="866" y="3955"/>
                  </a:lnTo>
                  <a:lnTo>
                    <a:pt x="866" y="0"/>
                  </a:lnTo>
                  <a:close/>
                </a:path>
              </a:pathLst>
            </a:custGeom>
            <a:solidFill>
              <a:srgbClr val="8EA0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43" name="Google Shape;18343;p87"/>
            <p:cNvSpPr/>
            <p:nvPr/>
          </p:nvSpPr>
          <p:spPr>
            <a:xfrm>
              <a:off x="7638626" y="1989176"/>
              <a:ext cx="167671" cy="204765"/>
            </a:xfrm>
            <a:custGeom>
              <a:avLst/>
              <a:gdLst/>
              <a:ahLst/>
              <a:cxnLst/>
              <a:rect l="l" t="t" r="r" b="b"/>
              <a:pathLst>
                <a:path w="6396" h="7811" extrusionOk="0">
                  <a:moveTo>
                    <a:pt x="1" y="1"/>
                  </a:moveTo>
                  <a:lnTo>
                    <a:pt x="1" y="2570"/>
                  </a:lnTo>
                  <a:cubicBezTo>
                    <a:pt x="1" y="4375"/>
                    <a:pt x="867" y="6093"/>
                    <a:pt x="2325" y="7175"/>
                  </a:cubicBezTo>
                  <a:lnTo>
                    <a:pt x="3191" y="7810"/>
                  </a:lnTo>
                  <a:lnTo>
                    <a:pt x="4072" y="7175"/>
                  </a:lnTo>
                  <a:cubicBezTo>
                    <a:pt x="5530" y="6093"/>
                    <a:pt x="6396" y="4375"/>
                    <a:pt x="6396" y="2570"/>
                  </a:cubicBezTo>
                  <a:lnTo>
                    <a:pt x="6396" y="1"/>
                  </a:lnTo>
                  <a:close/>
                </a:path>
              </a:pathLst>
            </a:custGeom>
            <a:solidFill>
              <a:srgbClr val="8EA0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44" name="Google Shape;18344;p87"/>
            <p:cNvSpPr/>
            <p:nvPr/>
          </p:nvSpPr>
          <p:spPr>
            <a:xfrm>
              <a:off x="7706759" y="1989176"/>
              <a:ext cx="99538" cy="204765"/>
            </a:xfrm>
            <a:custGeom>
              <a:avLst/>
              <a:gdLst/>
              <a:ahLst/>
              <a:cxnLst/>
              <a:rect l="l" t="t" r="r" b="b"/>
              <a:pathLst>
                <a:path w="3797" h="7811" extrusionOk="0">
                  <a:moveTo>
                    <a:pt x="2584" y="1"/>
                  </a:moveTo>
                  <a:lnTo>
                    <a:pt x="2584" y="2570"/>
                  </a:lnTo>
                  <a:cubicBezTo>
                    <a:pt x="2584" y="4375"/>
                    <a:pt x="1718" y="6093"/>
                    <a:pt x="260" y="7175"/>
                  </a:cubicBezTo>
                  <a:lnTo>
                    <a:pt x="0" y="7363"/>
                  </a:lnTo>
                  <a:lnTo>
                    <a:pt x="592" y="7810"/>
                  </a:lnTo>
                  <a:lnTo>
                    <a:pt x="1458" y="7175"/>
                  </a:lnTo>
                  <a:cubicBezTo>
                    <a:pt x="2931" y="6093"/>
                    <a:pt x="3797" y="4389"/>
                    <a:pt x="3797" y="2570"/>
                  </a:cubicBezTo>
                  <a:lnTo>
                    <a:pt x="3797" y="1"/>
                  </a:lnTo>
                  <a:close/>
                </a:path>
              </a:pathLst>
            </a:custGeom>
            <a:solidFill>
              <a:srgbClr val="6981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45" name="Google Shape;18345;p87"/>
            <p:cNvSpPr/>
            <p:nvPr/>
          </p:nvSpPr>
          <p:spPr>
            <a:xfrm>
              <a:off x="7628035" y="1977825"/>
              <a:ext cx="189246" cy="22728"/>
            </a:xfrm>
            <a:custGeom>
              <a:avLst/>
              <a:gdLst/>
              <a:ahLst/>
              <a:cxnLst/>
              <a:rect l="l" t="t" r="r" b="b"/>
              <a:pathLst>
                <a:path w="7219" h="867" extrusionOk="0">
                  <a:moveTo>
                    <a:pt x="174" y="1"/>
                  </a:moveTo>
                  <a:cubicBezTo>
                    <a:pt x="73" y="1"/>
                    <a:pt x="1" y="73"/>
                    <a:pt x="1" y="174"/>
                  </a:cubicBezTo>
                  <a:lnTo>
                    <a:pt x="1" y="694"/>
                  </a:lnTo>
                  <a:cubicBezTo>
                    <a:pt x="1" y="795"/>
                    <a:pt x="73" y="867"/>
                    <a:pt x="174" y="867"/>
                  </a:cubicBezTo>
                  <a:lnTo>
                    <a:pt x="7031" y="867"/>
                  </a:lnTo>
                  <a:cubicBezTo>
                    <a:pt x="7132" y="867"/>
                    <a:pt x="7218" y="795"/>
                    <a:pt x="7218" y="694"/>
                  </a:cubicBezTo>
                  <a:lnTo>
                    <a:pt x="7218" y="174"/>
                  </a:lnTo>
                  <a:cubicBezTo>
                    <a:pt x="7218" y="73"/>
                    <a:pt x="7132" y="1"/>
                    <a:pt x="7031" y="1"/>
                  </a:cubicBez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46" name="Google Shape;18346;p87"/>
            <p:cNvSpPr/>
            <p:nvPr/>
          </p:nvSpPr>
          <p:spPr>
            <a:xfrm>
              <a:off x="7785456" y="1977825"/>
              <a:ext cx="31825" cy="22728"/>
            </a:xfrm>
            <a:custGeom>
              <a:avLst/>
              <a:gdLst/>
              <a:ahLst/>
              <a:cxnLst/>
              <a:rect l="l" t="t" r="r" b="b"/>
              <a:pathLst>
                <a:path w="1214" h="867" extrusionOk="0">
                  <a:moveTo>
                    <a:pt x="1" y="1"/>
                  </a:moveTo>
                  <a:lnTo>
                    <a:pt x="1" y="867"/>
                  </a:lnTo>
                  <a:lnTo>
                    <a:pt x="1026" y="867"/>
                  </a:lnTo>
                  <a:cubicBezTo>
                    <a:pt x="1127" y="867"/>
                    <a:pt x="1213" y="795"/>
                    <a:pt x="1213" y="694"/>
                  </a:cubicBezTo>
                  <a:lnTo>
                    <a:pt x="1213" y="174"/>
                  </a:lnTo>
                  <a:cubicBezTo>
                    <a:pt x="1213" y="73"/>
                    <a:pt x="1127" y="1"/>
                    <a:pt x="1026" y="1"/>
                  </a:cubicBezTo>
                  <a:close/>
                </a:path>
              </a:pathLst>
            </a:custGeom>
            <a:solidFill>
              <a:srgbClr val="8FA1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47" name="Google Shape;18347;p87"/>
            <p:cNvSpPr/>
            <p:nvPr/>
          </p:nvSpPr>
          <p:spPr>
            <a:xfrm>
              <a:off x="7681776" y="2039980"/>
              <a:ext cx="82158" cy="78042"/>
            </a:xfrm>
            <a:custGeom>
              <a:avLst/>
              <a:gdLst/>
              <a:ahLst/>
              <a:cxnLst/>
              <a:rect l="l" t="t" r="r" b="b"/>
              <a:pathLst>
                <a:path w="3134" h="2977" extrusionOk="0">
                  <a:moveTo>
                    <a:pt x="1567" y="1"/>
                  </a:moveTo>
                  <a:cubicBezTo>
                    <a:pt x="1560" y="1"/>
                    <a:pt x="1552" y="4"/>
                    <a:pt x="1545" y="12"/>
                  </a:cubicBezTo>
                  <a:lnTo>
                    <a:pt x="1083" y="921"/>
                  </a:lnTo>
                  <a:cubicBezTo>
                    <a:pt x="1083" y="936"/>
                    <a:pt x="1069" y="950"/>
                    <a:pt x="1054" y="950"/>
                  </a:cubicBezTo>
                  <a:lnTo>
                    <a:pt x="44" y="1094"/>
                  </a:lnTo>
                  <a:cubicBezTo>
                    <a:pt x="15" y="1094"/>
                    <a:pt x="1" y="1138"/>
                    <a:pt x="15" y="1167"/>
                  </a:cubicBezTo>
                  <a:lnTo>
                    <a:pt x="751" y="1888"/>
                  </a:lnTo>
                  <a:cubicBezTo>
                    <a:pt x="766" y="1903"/>
                    <a:pt x="766" y="1903"/>
                    <a:pt x="766" y="1917"/>
                  </a:cubicBezTo>
                  <a:lnTo>
                    <a:pt x="592" y="2928"/>
                  </a:lnTo>
                  <a:cubicBezTo>
                    <a:pt x="582" y="2960"/>
                    <a:pt x="595" y="2976"/>
                    <a:pt x="621" y="2976"/>
                  </a:cubicBezTo>
                  <a:cubicBezTo>
                    <a:pt x="629" y="2976"/>
                    <a:pt x="639" y="2975"/>
                    <a:pt x="650" y="2971"/>
                  </a:cubicBezTo>
                  <a:lnTo>
                    <a:pt x="1545" y="2495"/>
                  </a:lnTo>
                  <a:lnTo>
                    <a:pt x="1588" y="2495"/>
                  </a:lnTo>
                  <a:lnTo>
                    <a:pt x="2483" y="2971"/>
                  </a:lnTo>
                  <a:cubicBezTo>
                    <a:pt x="2491" y="2975"/>
                    <a:pt x="2498" y="2976"/>
                    <a:pt x="2505" y="2976"/>
                  </a:cubicBezTo>
                  <a:cubicBezTo>
                    <a:pt x="2525" y="2976"/>
                    <a:pt x="2541" y="2960"/>
                    <a:pt x="2541" y="2928"/>
                  </a:cubicBezTo>
                  <a:lnTo>
                    <a:pt x="2368" y="1917"/>
                  </a:lnTo>
                  <a:cubicBezTo>
                    <a:pt x="2354" y="1903"/>
                    <a:pt x="2368" y="1903"/>
                    <a:pt x="2368" y="1888"/>
                  </a:cubicBezTo>
                  <a:lnTo>
                    <a:pt x="3104" y="1167"/>
                  </a:lnTo>
                  <a:cubicBezTo>
                    <a:pt x="3133" y="1138"/>
                    <a:pt x="3119" y="1094"/>
                    <a:pt x="3090" y="1094"/>
                  </a:cubicBezTo>
                  <a:lnTo>
                    <a:pt x="2065" y="950"/>
                  </a:lnTo>
                  <a:cubicBezTo>
                    <a:pt x="2050" y="950"/>
                    <a:pt x="2050" y="936"/>
                    <a:pt x="2036" y="921"/>
                  </a:cubicBezTo>
                  <a:lnTo>
                    <a:pt x="1588" y="12"/>
                  </a:lnTo>
                  <a:cubicBezTo>
                    <a:pt x="1581" y="4"/>
                    <a:pt x="1574" y="1"/>
                    <a:pt x="156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48" name="Google Shape;18348;p87"/>
            <p:cNvSpPr/>
            <p:nvPr/>
          </p:nvSpPr>
          <p:spPr>
            <a:xfrm>
              <a:off x="7700703" y="2180676"/>
              <a:ext cx="43543" cy="21208"/>
            </a:xfrm>
            <a:custGeom>
              <a:avLst/>
              <a:gdLst/>
              <a:ahLst/>
              <a:cxnLst/>
              <a:rect l="l" t="t" r="r" b="b"/>
              <a:pathLst>
                <a:path w="1661" h="809" extrusionOk="0">
                  <a:moveTo>
                    <a:pt x="332" y="0"/>
                  </a:moveTo>
                  <a:cubicBezTo>
                    <a:pt x="145" y="0"/>
                    <a:pt x="0" y="145"/>
                    <a:pt x="0" y="332"/>
                  </a:cubicBezTo>
                  <a:lnTo>
                    <a:pt x="0" y="477"/>
                  </a:lnTo>
                  <a:cubicBezTo>
                    <a:pt x="0" y="664"/>
                    <a:pt x="145" y="809"/>
                    <a:pt x="332" y="809"/>
                  </a:cubicBezTo>
                  <a:lnTo>
                    <a:pt x="1328" y="809"/>
                  </a:lnTo>
                  <a:cubicBezTo>
                    <a:pt x="1502" y="809"/>
                    <a:pt x="1660" y="664"/>
                    <a:pt x="1660" y="477"/>
                  </a:cubicBezTo>
                  <a:lnTo>
                    <a:pt x="1660" y="332"/>
                  </a:lnTo>
                  <a:cubicBezTo>
                    <a:pt x="1660" y="145"/>
                    <a:pt x="1502" y="0"/>
                    <a:pt x="1328" y="0"/>
                  </a:cubicBez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49" name="Google Shape;18349;p87"/>
            <p:cNvSpPr/>
            <p:nvPr/>
          </p:nvSpPr>
          <p:spPr>
            <a:xfrm>
              <a:off x="7678001" y="2263542"/>
              <a:ext cx="88947" cy="30672"/>
            </a:xfrm>
            <a:custGeom>
              <a:avLst/>
              <a:gdLst/>
              <a:ahLst/>
              <a:cxnLst/>
              <a:rect l="l" t="t" r="r" b="b"/>
              <a:pathLst>
                <a:path w="3393" h="1170" extrusionOk="0">
                  <a:moveTo>
                    <a:pt x="448" y="1"/>
                  </a:moveTo>
                  <a:cubicBezTo>
                    <a:pt x="202" y="1"/>
                    <a:pt x="0" y="203"/>
                    <a:pt x="0" y="448"/>
                  </a:cubicBezTo>
                  <a:lnTo>
                    <a:pt x="0" y="1170"/>
                  </a:lnTo>
                  <a:lnTo>
                    <a:pt x="3393" y="1170"/>
                  </a:lnTo>
                  <a:lnTo>
                    <a:pt x="3393" y="448"/>
                  </a:lnTo>
                  <a:cubicBezTo>
                    <a:pt x="3393" y="203"/>
                    <a:pt x="3190" y="1"/>
                    <a:pt x="2945" y="1"/>
                  </a:cubicBez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50" name="Google Shape;18350;p87"/>
            <p:cNvSpPr/>
            <p:nvPr/>
          </p:nvSpPr>
          <p:spPr>
            <a:xfrm>
              <a:off x="7735517" y="2263542"/>
              <a:ext cx="31432" cy="30672"/>
            </a:xfrm>
            <a:custGeom>
              <a:avLst/>
              <a:gdLst/>
              <a:ahLst/>
              <a:cxnLst/>
              <a:rect l="l" t="t" r="r" b="b"/>
              <a:pathLst>
                <a:path w="1199" h="1170" extrusionOk="0">
                  <a:moveTo>
                    <a:pt x="0" y="1"/>
                  </a:moveTo>
                  <a:lnTo>
                    <a:pt x="0" y="1170"/>
                  </a:lnTo>
                  <a:lnTo>
                    <a:pt x="1199" y="1170"/>
                  </a:lnTo>
                  <a:lnTo>
                    <a:pt x="1199" y="448"/>
                  </a:lnTo>
                  <a:cubicBezTo>
                    <a:pt x="1199" y="203"/>
                    <a:pt x="996" y="1"/>
                    <a:pt x="751" y="1"/>
                  </a:cubicBezTo>
                  <a:close/>
                </a:path>
              </a:pathLst>
            </a:custGeom>
            <a:solidFill>
              <a:srgbClr val="8FA1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51" name="Google Shape;18351;p87"/>
            <p:cNvSpPr/>
            <p:nvPr/>
          </p:nvSpPr>
          <p:spPr>
            <a:xfrm>
              <a:off x="7645835" y="2286637"/>
              <a:ext cx="152519" cy="38615"/>
            </a:xfrm>
            <a:custGeom>
              <a:avLst/>
              <a:gdLst/>
              <a:ahLst/>
              <a:cxnLst/>
              <a:rect l="l" t="t" r="r" b="b"/>
              <a:pathLst>
                <a:path w="5818" h="1473" extrusionOk="0">
                  <a:moveTo>
                    <a:pt x="462" y="0"/>
                  </a:moveTo>
                  <a:cubicBezTo>
                    <a:pt x="332" y="0"/>
                    <a:pt x="231" y="87"/>
                    <a:pt x="217" y="202"/>
                  </a:cubicBezTo>
                  <a:lnTo>
                    <a:pt x="29" y="1169"/>
                  </a:lnTo>
                  <a:cubicBezTo>
                    <a:pt x="0" y="1328"/>
                    <a:pt x="116" y="1473"/>
                    <a:pt x="274" y="1473"/>
                  </a:cubicBezTo>
                  <a:lnTo>
                    <a:pt x="5558" y="1473"/>
                  </a:lnTo>
                  <a:cubicBezTo>
                    <a:pt x="5717" y="1458"/>
                    <a:pt x="5818" y="1328"/>
                    <a:pt x="5789" y="1169"/>
                  </a:cubicBezTo>
                  <a:lnTo>
                    <a:pt x="5616" y="202"/>
                  </a:lnTo>
                  <a:cubicBezTo>
                    <a:pt x="5587" y="87"/>
                    <a:pt x="5486" y="0"/>
                    <a:pt x="5370" y="0"/>
                  </a:cubicBezTo>
                  <a:close/>
                </a:path>
              </a:pathLst>
            </a:custGeom>
            <a:solidFill>
              <a:srgbClr val="8FA1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52" name="Google Shape;18352;p87"/>
            <p:cNvSpPr/>
            <p:nvPr/>
          </p:nvSpPr>
          <p:spPr>
            <a:xfrm>
              <a:off x="7760500" y="2286637"/>
              <a:ext cx="38588" cy="38641"/>
            </a:xfrm>
            <a:custGeom>
              <a:avLst/>
              <a:gdLst/>
              <a:ahLst/>
              <a:cxnLst/>
              <a:rect l="l" t="t" r="r" b="b"/>
              <a:pathLst>
                <a:path w="1472" h="1474" extrusionOk="0">
                  <a:moveTo>
                    <a:pt x="0" y="0"/>
                  </a:moveTo>
                  <a:lnTo>
                    <a:pt x="274" y="1473"/>
                  </a:lnTo>
                  <a:lnTo>
                    <a:pt x="1184" y="1473"/>
                  </a:lnTo>
                  <a:cubicBezTo>
                    <a:pt x="1191" y="1473"/>
                    <a:pt x="1197" y="1473"/>
                    <a:pt x="1204" y="1473"/>
                  </a:cubicBezTo>
                  <a:cubicBezTo>
                    <a:pt x="1353" y="1473"/>
                    <a:pt x="1471" y="1321"/>
                    <a:pt x="1444" y="1169"/>
                  </a:cubicBezTo>
                  <a:lnTo>
                    <a:pt x="1256" y="202"/>
                  </a:lnTo>
                  <a:cubicBezTo>
                    <a:pt x="1227" y="87"/>
                    <a:pt x="1126" y="0"/>
                    <a:pt x="1011" y="0"/>
                  </a:cubicBezTo>
                  <a:close/>
                </a:path>
              </a:pathLst>
            </a:custGeom>
            <a:solidFill>
              <a:srgbClr val="7B90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353" name="Google Shape;18353;p87"/>
          <p:cNvGrpSpPr/>
          <p:nvPr/>
        </p:nvGrpSpPr>
        <p:grpSpPr>
          <a:xfrm>
            <a:off x="8023882" y="1977458"/>
            <a:ext cx="320557" cy="347794"/>
            <a:chOff x="8023882" y="1977458"/>
            <a:chExt cx="320557" cy="347794"/>
          </a:xfrm>
        </p:grpSpPr>
        <p:sp>
          <p:nvSpPr>
            <p:cNvPr id="18354" name="Google Shape;18354;p87"/>
            <p:cNvSpPr/>
            <p:nvPr/>
          </p:nvSpPr>
          <p:spPr>
            <a:xfrm>
              <a:off x="8053007" y="1977458"/>
              <a:ext cx="291432" cy="291799"/>
            </a:xfrm>
            <a:custGeom>
              <a:avLst/>
              <a:gdLst/>
              <a:ahLst/>
              <a:cxnLst/>
              <a:rect l="l" t="t" r="r" b="b"/>
              <a:pathLst>
                <a:path w="11117" h="11131" extrusionOk="0">
                  <a:moveTo>
                    <a:pt x="5558" y="0"/>
                  </a:moveTo>
                  <a:cubicBezTo>
                    <a:pt x="2484" y="0"/>
                    <a:pt x="1" y="2498"/>
                    <a:pt x="1" y="5572"/>
                  </a:cubicBezTo>
                  <a:cubicBezTo>
                    <a:pt x="1" y="8633"/>
                    <a:pt x="2484" y="11130"/>
                    <a:pt x="5558" y="11130"/>
                  </a:cubicBezTo>
                  <a:cubicBezTo>
                    <a:pt x="8633" y="11130"/>
                    <a:pt x="11116" y="8633"/>
                    <a:pt x="11116" y="5572"/>
                  </a:cubicBezTo>
                  <a:cubicBezTo>
                    <a:pt x="11116" y="2498"/>
                    <a:pt x="8633" y="0"/>
                    <a:pt x="5558" y="0"/>
                  </a:cubicBezTo>
                  <a:close/>
                </a:path>
              </a:pathLst>
            </a:custGeom>
            <a:solidFill>
              <a:srgbClr val="D3DC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55" name="Google Shape;18355;p87"/>
            <p:cNvSpPr/>
            <p:nvPr/>
          </p:nvSpPr>
          <p:spPr>
            <a:xfrm>
              <a:off x="8023882" y="1980866"/>
              <a:ext cx="277407" cy="288549"/>
            </a:xfrm>
            <a:custGeom>
              <a:avLst/>
              <a:gdLst/>
              <a:ahLst/>
              <a:cxnLst/>
              <a:rect l="l" t="t" r="r" b="b"/>
              <a:pathLst>
                <a:path w="10582" h="11007" extrusionOk="0">
                  <a:moveTo>
                    <a:pt x="5529" y="0"/>
                  </a:moveTo>
                  <a:cubicBezTo>
                    <a:pt x="1891" y="751"/>
                    <a:pt x="0" y="4793"/>
                    <a:pt x="1761" y="8070"/>
                  </a:cubicBezTo>
                  <a:cubicBezTo>
                    <a:pt x="2787" y="9986"/>
                    <a:pt x="4717" y="11007"/>
                    <a:pt x="6670" y="11007"/>
                  </a:cubicBezTo>
                  <a:cubicBezTo>
                    <a:pt x="8071" y="11007"/>
                    <a:pt x="9484" y="10481"/>
                    <a:pt x="10581" y="9383"/>
                  </a:cubicBezTo>
                  <a:lnTo>
                    <a:pt x="10581" y="9383"/>
                  </a:lnTo>
                  <a:cubicBezTo>
                    <a:pt x="10206" y="9456"/>
                    <a:pt x="9831" y="9499"/>
                    <a:pt x="9441" y="9499"/>
                  </a:cubicBezTo>
                  <a:cubicBezTo>
                    <a:pt x="7189" y="9499"/>
                    <a:pt x="5168" y="8142"/>
                    <a:pt x="4302" y="6063"/>
                  </a:cubicBezTo>
                  <a:cubicBezTo>
                    <a:pt x="3450" y="3970"/>
                    <a:pt x="3927" y="1574"/>
                    <a:pt x="5529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56" name="Google Shape;18356;p87"/>
            <p:cNvSpPr/>
            <p:nvPr/>
          </p:nvSpPr>
          <p:spPr>
            <a:xfrm>
              <a:off x="8053007" y="1977825"/>
              <a:ext cx="291432" cy="291039"/>
            </a:xfrm>
            <a:custGeom>
              <a:avLst/>
              <a:gdLst/>
              <a:ahLst/>
              <a:cxnLst/>
              <a:rect l="l" t="t" r="r" b="b"/>
              <a:pathLst>
                <a:path w="11117" h="11102" extrusionOk="0">
                  <a:moveTo>
                    <a:pt x="5342" y="2758"/>
                  </a:moveTo>
                  <a:lnTo>
                    <a:pt x="5342" y="5328"/>
                  </a:lnTo>
                  <a:lnTo>
                    <a:pt x="2137" y="5328"/>
                  </a:lnTo>
                  <a:cubicBezTo>
                    <a:pt x="2152" y="4461"/>
                    <a:pt x="2310" y="3595"/>
                    <a:pt x="2599" y="2772"/>
                  </a:cubicBezTo>
                  <a:lnTo>
                    <a:pt x="2599" y="2758"/>
                  </a:lnTo>
                  <a:close/>
                  <a:moveTo>
                    <a:pt x="8518" y="2772"/>
                  </a:moveTo>
                  <a:cubicBezTo>
                    <a:pt x="8806" y="3595"/>
                    <a:pt x="8951" y="4461"/>
                    <a:pt x="8980" y="5342"/>
                  </a:cubicBezTo>
                  <a:lnTo>
                    <a:pt x="5775" y="5342"/>
                  </a:lnTo>
                  <a:lnTo>
                    <a:pt x="5775" y="2772"/>
                  </a:lnTo>
                  <a:close/>
                  <a:moveTo>
                    <a:pt x="5342" y="5775"/>
                  </a:moveTo>
                  <a:lnTo>
                    <a:pt x="5342" y="8330"/>
                  </a:lnTo>
                  <a:lnTo>
                    <a:pt x="2599" y="8330"/>
                  </a:lnTo>
                  <a:cubicBezTo>
                    <a:pt x="2310" y="7507"/>
                    <a:pt x="2152" y="6641"/>
                    <a:pt x="2137" y="5775"/>
                  </a:cubicBezTo>
                  <a:close/>
                  <a:moveTo>
                    <a:pt x="8980" y="5775"/>
                  </a:moveTo>
                  <a:cubicBezTo>
                    <a:pt x="8951" y="6641"/>
                    <a:pt x="8806" y="7507"/>
                    <a:pt x="8518" y="8330"/>
                  </a:cubicBezTo>
                  <a:lnTo>
                    <a:pt x="8518" y="8345"/>
                  </a:lnTo>
                  <a:lnTo>
                    <a:pt x="5775" y="8345"/>
                  </a:lnTo>
                  <a:lnTo>
                    <a:pt x="5775" y="5775"/>
                  </a:lnTo>
                  <a:close/>
                  <a:moveTo>
                    <a:pt x="5342" y="1"/>
                  </a:moveTo>
                  <a:lnTo>
                    <a:pt x="5342" y="2339"/>
                  </a:lnTo>
                  <a:lnTo>
                    <a:pt x="2758" y="2339"/>
                  </a:lnTo>
                  <a:cubicBezTo>
                    <a:pt x="3350" y="1011"/>
                    <a:pt x="4274" y="116"/>
                    <a:pt x="5342" y="1"/>
                  </a:cubicBezTo>
                  <a:lnTo>
                    <a:pt x="5342" y="1"/>
                  </a:lnTo>
                  <a:cubicBezTo>
                    <a:pt x="4779" y="15"/>
                    <a:pt x="4230" y="131"/>
                    <a:pt x="3696" y="318"/>
                  </a:cubicBezTo>
                  <a:cubicBezTo>
                    <a:pt x="3090" y="867"/>
                    <a:pt x="2614" y="1574"/>
                    <a:pt x="2310" y="2339"/>
                  </a:cubicBezTo>
                  <a:lnTo>
                    <a:pt x="1011" y="2339"/>
                  </a:lnTo>
                  <a:cubicBezTo>
                    <a:pt x="925" y="2484"/>
                    <a:pt x="824" y="2628"/>
                    <a:pt x="737" y="2772"/>
                  </a:cubicBezTo>
                  <a:lnTo>
                    <a:pt x="2152" y="2772"/>
                  </a:lnTo>
                  <a:cubicBezTo>
                    <a:pt x="1877" y="3595"/>
                    <a:pt x="1733" y="4461"/>
                    <a:pt x="1719" y="5342"/>
                  </a:cubicBezTo>
                  <a:lnTo>
                    <a:pt x="1" y="5342"/>
                  </a:lnTo>
                  <a:lnTo>
                    <a:pt x="1" y="5558"/>
                  </a:lnTo>
                  <a:lnTo>
                    <a:pt x="1" y="5775"/>
                  </a:lnTo>
                  <a:lnTo>
                    <a:pt x="1719" y="5775"/>
                  </a:lnTo>
                  <a:cubicBezTo>
                    <a:pt x="1733" y="6641"/>
                    <a:pt x="1877" y="7507"/>
                    <a:pt x="2152" y="8330"/>
                  </a:cubicBezTo>
                  <a:lnTo>
                    <a:pt x="751" y="8330"/>
                  </a:lnTo>
                  <a:cubicBezTo>
                    <a:pt x="824" y="8474"/>
                    <a:pt x="925" y="8619"/>
                    <a:pt x="1026" y="8763"/>
                  </a:cubicBezTo>
                  <a:lnTo>
                    <a:pt x="2310" y="8763"/>
                  </a:lnTo>
                  <a:cubicBezTo>
                    <a:pt x="2614" y="9543"/>
                    <a:pt x="3090" y="10236"/>
                    <a:pt x="3696" y="10799"/>
                  </a:cubicBezTo>
                  <a:cubicBezTo>
                    <a:pt x="4230" y="10986"/>
                    <a:pt x="4779" y="11087"/>
                    <a:pt x="5342" y="11102"/>
                  </a:cubicBezTo>
                  <a:cubicBezTo>
                    <a:pt x="4274" y="11001"/>
                    <a:pt x="3350" y="10106"/>
                    <a:pt x="2758" y="8763"/>
                  </a:cubicBezTo>
                  <a:lnTo>
                    <a:pt x="5342" y="8763"/>
                  </a:lnTo>
                  <a:lnTo>
                    <a:pt x="5342" y="11102"/>
                  </a:lnTo>
                  <a:lnTo>
                    <a:pt x="5775" y="11102"/>
                  </a:lnTo>
                  <a:lnTo>
                    <a:pt x="5775" y="8763"/>
                  </a:lnTo>
                  <a:lnTo>
                    <a:pt x="8344" y="8763"/>
                  </a:lnTo>
                  <a:cubicBezTo>
                    <a:pt x="7767" y="10106"/>
                    <a:pt x="6829" y="11001"/>
                    <a:pt x="5775" y="11102"/>
                  </a:cubicBezTo>
                  <a:cubicBezTo>
                    <a:pt x="6338" y="11087"/>
                    <a:pt x="6886" y="10986"/>
                    <a:pt x="7421" y="10799"/>
                  </a:cubicBezTo>
                  <a:cubicBezTo>
                    <a:pt x="8041" y="10236"/>
                    <a:pt x="8503" y="9543"/>
                    <a:pt x="8806" y="8763"/>
                  </a:cubicBezTo>
                  <a:lnTo>
                    <a:pt x="10106" y="8763"/>
                  </a:lnTo>
                  <a:cubicBezTo>
                    <a:pt x="10207" y="8619"/>
                    <a:pt x="10293" y="8474"/>
                    <a:pt x="10380" y="8330"/>
                  </a:cubicBezTo>
                  <a:lnTo>
                    <a:pt x="8965" y="8330"/>
                  </a:lnTo>
                  <a:cubicBezTo>
                    <a:pt x="9239" y="7507"/>
                    <a:pt x="9384" y="6641"/>
                    <a:pt x="9413" y="5775"/>
                  </a:cubicBezTo>
                  <a:lnTo>
                    <a:pt x="11116" y="5775"/>
                  </a:lnTo>
                  <a:lnTo>
                    <a:pt x="11116" y="5558"/>
                  </a:lnTo>
                  <a:lnTo>
                    <a:pt x="11116" y="5342"/>
                  </a:lnTo>
                  <a:lnTo>
                    <a:pt x="9413" y="5342"/>
                  </a:lnTo>
                  <a:cubicBezTo>
                    <a:pt x="9384" y="4461"/>
                    <a:pt x="9239" y="3595"/>
                    <a:pt x="8965" y="2772"/>
                  </a:cubicBezTo>
                  <a:lnTo>
                    <a:pt x="10380" y="2772"/>
                  </a:lnTo>
                  <a:cubicBezTo>
                    <a:pt x="10293" y="2628"/>
                    <a:pt x="10192" y="2484"/>
                    <a:pt x="10106" y="2339"/>
                  </a:cubicBezTo>
                  <a:lnTo>
                    <a:pt x="8806" y="2339"/>
                  </a:lnTo>
                  <a:cubicBezTo>
                    <a:pt x="8503" y="1574"/>
                    <a:pt x="8041" y="867"/>
                    <a:pt x="7421" y="318"/>
                  </a:cubicBezTo>
                  <a:cubicBezTo>
                    <a:pt x="6886" y="131"/>
                    <a:pt x="6338" y="15"/>
                    <a:pt x="5775" y="1"/>
                  </a:cubicBezTo>
                  <a:lnTo>
                    <a:pt x="5775" y="1"/>
                  </a:lnTo>
                  <a:cubicBezTo>
                    <a:pt x="6829" y="116"/>
                    <a:pt x="7767" y="1011"/>
                    <a:pt x="8344" y="2339"/>
                  </a:cubicBezTo>
                  <a:lnTo>
                    <a:pt x="5775" y="2339"/>
                  </a:lnTo>
                  <a:lnTo>
                    <a:pt x="5775" y="1"/>
                  </a:ln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57" name="Google Shape;18357;p87"/>
            <p:cNvSpPr/>
            <p:nvPr/>
          </p:nvSpPr>
          <p:spPr>
            <a:xfrm>
              <a:off x="8052640" y="1981233"/>
              <a:ext cx="220258" cy="288024"/>
            </a:xfrm>
            <a:custGeom>
              <a:avLst/>
              <a:gdLst/>
              <a:ahLst/>
              <a:cxnLst/>
              <a:rect l="l" t="t" r="r" b="b"/>
              <a:pathLst>
                <a:path w="8402" h="10987" extrusionOk="0">
                  <a:moveTo>
                    <a:pt x="5356" y="8633"/>
                  </a:moveTo>
                  <a:lnTo>
                    <a:pt x="5356" y="10972"/>
                  </a:lnTo>
                  <a:cubicBezTo>
                    <a:pt x="4288" y="10871"/>
                    <a:pt x="3364" y="9961"/>
                    <a:pt x="2772" y="8633"/>
                  </a:cubicBezTo>
                  <a:close/>
                  <a:moveTo>
                    <a:pt x="4418" y="1"/>
                  </a:moveTo>
                  <a:lnTo>
                    <a:pt x="4418" y="1"/>
                  </a:lnTo>
                  <a:cubicBezTo>
                    <a:pt x="4172" y="44"/>
                    <a:pt x="3941" y="102"/>
                    <a:pt x="3696" y="188"/>
                  </a:cubicBezTo>
                  <a:cubicBezTo>
                    <a:pt x="3089" y="751"/>
                    <a:pt x="2613" y="1444"/>
                    <a:pt x="2310" y="2224"/>
                  </a:cubicBezTo>
                  <a:lnTo>
                    <a:pt x="1025" y="2224"/>
                  </a:lnTo>
                  <a:cubicBezTo>
                    <a:pt x="924" y="2368"/>
                    <a:pt x="838" y="2498"/>
                    <a:pt x="751" y="2657"/>
                  </a:cubicBezTo>
                  <a:lnTo>
                    <a:pt x="2151" y="2657"/>
                  </a:lnTo>
                  <a:cubicBezTo>
                    <a:pt x="1877" y="3480"/>
                    <a:pt x="1733" y="4346"/>
                    <a:pt x="1718" y="5212"/>
                  </a:cubicBezTo>
                  <a:lnTo>
                    <a:pt x="0" y="5212"/>
                  </a:lnTo>
                  <a:lnTo>
                    <a:pt x="0" y="5428"/>
                  </a:lnTo>
                  <a:lnTo>
                    <a:pt x="0" y="5645"/>
                  </a:lnTo>
                  <a:lnTo>
                    <a:pt x="1718" y="5645"/>
                  </a:lnTo>
                  <a:cubicBezTo>
                    <a:pt x="1733" y="6526"/>
                    <a:pt x="1877" y="7377"/>
                    <a:pt x="2151" y="8215"/>
                  </a:cubicBezTo>
                  <a:lnTo>
                    <a:pt x="765" y="8215"/>
                  </a:lnTo>
                  <a:cubicBezTo>
                    <a:pt x="838" y="8359"/>
                    <a:pt x="939" y="8503"/>
                    <a:pt x="1040" y="8648"/>
                  </a:cubicBezTo>
                  <a:lnTo>
                    <a:pt x="2324" y="8648"/>
                  </a:lnTo>
                  <a:cubicBezTo>
                    <a:pt x="2628" y="9413"/>
                    <a:pt x="3104" y="10120"/>
                    <a:pt x="3710" y="10669"/>
                  </a:cubicBezTo>
                  <a:cubicBezTo>
                    <a:pt x="4244" y="10856"/>
                    <a:pt x="4793" y="10972"/>
                    <a:pt x="5356" y="10986"/>
                  </a:cubicBezTo>
                  <a:lnTo>
                    <a:pt x="5789" y="10986"/>
                  </a:lnTo>
                  <a:cubicBezTo>
                    <a:pt x="6352" y="10972"/>
                    <a:pt x="6900" y="10856"/>
                    <a:pt x="7435" y="10669"/>
                  </a:cubicBezTo>
                  <a:cubicBezTo>
                    <a:pt x="7810" y="10337"/>
                    <a:pt x="8142" y="9932"/>
                    <a:pt x="8402" y="9499"/>
                  </a:cubicBezTo>
                  <a:lnTo>
                    <a:pt x="8344" y="9485"/>
                  </a:lnTo>
                  <a:cubicBezTo>
                    <a:pt x="8200" y="9485"/>
                    <a:pt x="8055" y="9485"/>
                    <a:pt x="7911" y="9470"/>
                  </a:cubicBezTo>
                  <a:cubicBezTo>
                    <a:pt x="7348" y="10337"/>
                    <a:pt x="6612" y="10885"/>
                    <a:pt x="5789" y="10972"/>
                  </a:cubicBezTo>
                  <a:lnTo>
                    <a:pt x="5789" y="8864"/>
                  </a:lnTo>
                  <a:cubicBezTo>
                    <a:pt x="5428" y="8676"/>
                    <a:pt x="5096" y="8460"/>
                    <a:pt x="4793" y="8200"/>
                  </a:cubicBezTo>
                  <a:lnTo>
                    <a:pt x="2613" y="8200"/>
                  </a:lnTo>
                  <a:cubicBezTo>
                    <a:pt x="2324" y="7377"/>
                    <a:pt x="2166" y="6511"/>
                    <a:pt x="2151" y="5645"/>
                  </a:cubicBezTo>
                  <a:lnTo>
                    <a:pt x="3046" y="5645"/>
                  </a:lnTo>
                  <a:cubicBezTo>
                    <a:pt x="3003" y="5501"/>
                    <a:pt x="2974" y="5356"/>
                    <a:pt x="2931" y="5212"/>
                  </a:cubicBezTo>
                  <a:lnTo>
                    <a:pt x="2151" y="5212"/>
                  </a:lnTo>
                  <a:cubicBezTo>
                    <a:pt x="2166" y="4331"/>
                    <a:pt x="2310" y="3465"/>
                    <a:pt x="2599" y="2642"/>
                  </a:cubicBezTo>
                  <a:lnTo>
                    <a:pt x="2931" y="2642"/>
                  </a:lnTo>
                  <a:cubicBezTo>
                    <a:pt x="2974" y="2498"/>
                    <a:pt x="3003" y="2354"/>
                    <a:pt x="3046" y="2224"/>
                  </a:cubicBezTo>
                  <a:lnTo>
                    <a:pt x="2772" y="2224"/>
                  </a:lnTo>
                  <a:cubicBezTo>
                    <a:pt x="3032" y="1574"/>
                    <a:pt x="3436" y="1011"/>
                    <a:pt x="3941" y="535"/>
                  </a:cubicBezTo>
                  <a:cubicBezTo>
                    <a:pt x="4086" y="347"/>
                    <a:pt x="4244" y="160"/>
                    <a:pt x="4418" y="1"/>
                  </a:cubicBez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58" name="Google Shape;18358;p87"/>
            <p:cNvSpPr/>
            <p:nvPr/>
          </p:nvSpPr>
          <p:spPr>
            <a:xfrm>
              <a:off x="8097677" y="2201858"/>
              <a:ext cx="22335" cy="22361"/>
            </a:xfrm>
            <a:custGeom>
              <a:avLst/>
              <a:gdLst/>
              <a:ahLst/>
              <a:cxnLst/>
              <a:rect l="l" t="t" r="r" b="b"/>
              <a:pathLst>
                <a:path w="852" h="853" extrusionOk="0">
                  <a:moveTo>
                    <a:pt x="0" y="1"/>
                  </a:moveTo>
                  <a:lnTo>
                    <a:pt x="0" y="852"/>
                  </a:lnTo>
                  <a:lnTo>
                    <a:pt x="852" y="852"/>
                  </a:lnTo>
                  <a:lnTo>
                    <a:pt x="852" y="1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59" name="Google Shape;18359;p87"/>
            <p:cNvSpPr/>
            <p:nvPr/>
          </p:nvSpPr>
          <p:spPr>
            <a:xfrm>
              <a:off x="8096524" y="2201858"/>
              <a:ext cx="24642" cy="16961"/>
            </a:xfrm>
            <a:custGeom>
              <a:avLst/>
              <a:gdLst/>
              <a:ahLst/>
              <a:cxnLst/>
              <a:rect l="l" t="t" r="r" b="b"/>
              <a:pathLst>
                <a:path w="940" h="647" extrusionOk="0">
                  <a:moveTo>
                    <a:pt x="44" y="1"/>
                  </a:moveTo>
                  <a:lnTo>
                    <a:pt x="44" y="434"/>
                  </a:lnTo>
                  <a:cubicBezTo>
                    <a:pt x="44" y="477"/>
                    <a:pt x="30" y="520"/>
                    <a:pt x="1" y="549"/>
                  </a:cubicBezTo>
                  <a:cubicBezTo>
                    <a:pt x="152" y="614"/>
                    <a:pt x="311" y="647"/>
                    <a:pt x="470" y="647"/>
                  </a:cubicBezTo>
                  <a:cubicBezTo>
                    <a:pt x="629" y="647"/>
                    <a:pt x="788" y="614"/>
                    <a:pt x="939" y="549"/>
                  </a:cubicBezTo>
                  <a:cubicBezTo>
                    <a:pt x="910" y="520"/>
                    <a:pt x="896" y="477"/>
                    <a:pt x="896" y="434"/>
                  </a:cubicBezTo>
                  <a:lnTo>
                    <a:pt x="896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60" name="Google Shape;18360;p87"/>
            <p:cNvSpPr/>
            <p:nvPr/>
          </p:nvSpPr>
          <p:spPr>
            <a:xfrm>
              <a:off x="8075342" y="2219658"/>
              <a:ext cx="67373" cy="83259"/>
            </a:xfrm>
            <a:custGeom>
              <a:avLst/>
              <a:gdLst/>
              <a:ahLst/>
              <a:cxnLst/>
              <a:rect l="l" t="t" r="r" b="b"/>
              <a:pathLst>
                <a:path w="2570" h="3176" extrusionOk="0">
                  <a:moveTo>
                    <a:pt x="621" y="0"/>
                  </a:moveTo>
                  <a:lnTo>
                    <a:pt x="231" y="188"/>
                  </a:lnTo>
                  <a:cubicBezTo>
                    <a:pt x="87" y="260"/>
                    <a:pt x="0" y="419"/>
                    <a:pt x="0" y="577"/>
                  </a:cubicBezTo>
                  <a:lnTo>
                    <a:pt x="0" y="1819"/>
                  </a:lnTo>
                  <a:cubicBezTo>
                    <a:pt x="0" y="2281"/>
                    <a:pt x="130" y="2743"/>
                    <a:pt x="390" y="3118"/>
                  </a:cubicBezTo>
                  <a:lnTo>
                    <a:pt x="419" y="3176"/>
                  </a:lnTo>
                  <a:lnTo>
                    <a:pt x="2137" y="3176"/>
                  </a:lnTo>
                  <a:lnTo>
                    <a:pt x="2166" y="3118"/>
                  </a:lnTo>
                  <a:cubicBezTo>
                    <a:pt x="2426" y="2743"/>
                    <a:pt x="2570" y="2281"/>
                    <a:pt x="2570" y="1819"/>
                  </a:cubicBezTo>
                  <a:lnTo>
                    <a:pt x="2570" y="577"/>
                  </a:lnTo>
                  <a:cubicBezTo>
                    <a:pt x="2570" y="419"/>
                    <a:pt x="2469" y="260"/>
                    <a:pt x="2325" y="188"/>
                  </a:cubicBezTo>
                  <a:lnTo>
                    <a:pt x="1935" y="0"/>
                  </a:lnTo>
                  <a:cubicBezTo>
                    <a:pt x="1797" y="163"/>
                    <a:pt x="1410" y="174"/>
                    <a:pt x="1309" y="174"/>
                  </a:cubicBezTo>
                  <a:cubicBezTo>
                    <a:pt x="1294" y="174"/>
                    <a:pt x="1285" y="173"/>
                    <a:pt x="1285" y="173"/>
                  </a:cubicBezTo>
                  <a:cubicBezTo>
                    <a:pt x="1285" y="173"/>
                    <a:pt x="780" y="173"/>
                    <a:pt x="621" y="0"/>
                  </a:cubicBez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61" name="Google Shape;18361;p87"/>
            <p:cNvSpPr/>
            <p:nvPr/>
          </p:nvSpPr>
          <p:spPr>
            <a:xfrm>
              <a:off x="8086693" y="2302891"/>
              <a:ext cx="45064" cy="22361"/>
            </a:xfrm>
            <a:custGeom>
              <a:avLst/>
              <a:gdLst/>
              <a:ahLst/>
              <a:cxnLst/>
              <a:rect l="l" t="t" r="r" b="b"/>
              <a:pathLst>
                <a:path w="1719" h="853" extrusionOk="0">
                  <a:moveTo>
                    <a:pt x="0" y="1"/>
                  </a:moveTo>
                  <a:lnTo>
                    <a:pt x="0" y="636"/>
                  </a:lnTo>
                  <a:cubicBezTo>
                    <a:pt x="0" y="751"/>
                    <a:pt x="102" y="853"/>
                    <a:pt x="217" y="853"/>
                  </a:cubicBezTo>
                  <a:lnTo>
                    <a:pt x="1502" y="853"/>
                  </a:lnTo>
                  <a:cubicBezTo>
                    <a:pt x="1617" y="853"/>
                    <a:pt x="1718" y="751"/>
                    <a:pt x="1718" y="636"/>
                  </a:cubicBezTo>
                  <a:lnTo>
                    <a:pt x="1704" y="1"/>
                  </a:ln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62" name="Google Shape;18362;p87"/>
            <p:cNvSpPr/>
            <p:nvPr/>
          </p:nvSpPr>
          <p:spPr>
            <a:xfrm>
              <a:off x="8075342" y="2228728"/>
              <a:ext cx="11377" cy="74188"/>
            </a:xfrm>
            <a:custGeom>
              <a:avLst/>
              <a:gdLst/>
              <a:ahLst/>
              <a:cxnLst/>
              <a:rect l="l" t="t" r="r" b="b"/>
              <a:pathLst>
                <a:path w="434" h="2830" extrusionOk="0">
                  <a:moveTo>
                    <a:pt x="73" y="1"/>
                  </a:moveTo>
                  <a:cubicBezTo>
                    <a:pt x="29" y="58"/>
                    <a:pt x="0" y="145"/>
                    <a:pt x="0" y="217"/>
                  </a:cubicBezTo>
                  <a:lnTo>
                    <a:pt x="0" y="1458"/>
                  </a:lnTo>
                  <a:cubicBezTo>
                    <a:pt x="0" y="1920"/>
                    <a:pt x="145" y="2382"/>
                    <a:pt x="405" y="2772"/>
                  </a:cubicBezTo>
                  <a:lnTo>
                    <a:pt x="433" y="2830"/>
                  </a:lnTo>
                  <a:lnTo>
                    <a:pt x="433" y="477"/>
                  </a:lnTo>
                  <a:cubicBezTo>
                    <a:pt x="433" y="347"/>
                    <a:pt x="376" y="217"/>
                    <a:pt x="260" y="145"/>
                  </a:cubicBezTo>
                  <a:lnTo>
                    <a:pt x="73" y="1"/>
                  </a:ln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63" name="Google Shape;18363;p87"/>
            <p:cNvSpPr/>
            <p:nvPr/>
          </p:nvSpPr>
          <p:spPr>
            <a:xfrm>
              <a:off x="8131337" y="2228728"/>
              <a:ext cx="11377" cy="74188"/>
            </a:xfrm>
            <a:custGeom>
              <a:avLst/>
              <a:gdLst/>
              <a:ahLst/>
              <a:cxnLst/>
              <a:rect l="l" t="t" r="r" b="b"/>
              <a:pathLst>
                <a:path w="434" h="2830" extrusionOk="0">
                  <a:moveTo>
                    <a:pt x="362" y="1"/>
                  </a:moveTo>
                  <a:lnTo>
                    <a:pt x="174" y="145"/>
                  </a:lnTo>
                  <a:cubicBezTo>
                    <a:pt x="59" y="217"/>
                    <a:pt x="1" y="347"/>
                    <a:pt x="1" y="477"/>
                  </a:cubicBezTo>
                  <a:lnTo>
                    <a:pt x="1" y="2830"/>
                  </a:lnTo>
                  <a:lnTo>
                    <a:pt x="30" y="2772"/>
                  </a:lnTo>
                  <a:cubicBezTo>
                    <a:pt x="290" y="2382"/>
                    <a:pt x="434" y="1920"/>
                    <a:pt x="434" y="1458"/>
                  </a:cubicBezTo>
                  <a:lnTo>
                    <a:pt x="434" y="217"/>
                  </a:lnTo>
                  <a:cubicBezTo>
                    <a:pt x="419" y="145"/>
                    <a:pt x="405" y="58"/>
                    <a:pt x="362" y="1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64" name="Google Shape;18364;p87"/>
            <p:cNvSpPr/>
            <p:nvPr/>
          </p:nvSpPr>
          <p:spPr>
            <a:xfrm>
              <a:off x="8091621" y="2213314"/>
              <a:ext cx="34447" cy="89603"/>
            </a:xfrm>
            <a:custGeom>
              <a:avLst/>
              <a:gdLst/>
              <a:ahLst/>
              <a:cxnLst/>
              <a:rect l="l" t="t" r="r" b="b"/>
              <a:pathLst>
                <a:path w="1314" h="3418" extrusionOk="0">
                  <a:moveTo>
                    <a:pt x="217" y="0"/>
                  </a:moveTo>
                  <a:cubicBezTo>
                    <a:pt x="206" y="0"/>
                    <a:pt x="195" y="4"/>
                    <a:pt x="188" y="11"/>
                  </a:cubicBezTo>
                  <a:lnTo>
                    <a:pt x="0" y="242"/>
                  </a:lnTo>
                  <a:lnTo>
                    <a:pt x="289" y="603"/>
                  </a:lnTo>
                  <a:cubicBezTo>
                    <a:pt x="313" y="627"/>
                    <a:pt x="341" y="638"/>
                    <a:pt x="369" y="638"/>
                  </a:cubicBezTo>
                  <a:cubicBezTo>
                    <a:pt x="391" y="638"/>
                    <a:pt x="414" y="630"/>
                    <a:pt x="433" y="617"/>
                  </a:cubicBezTo>
                  <a:lnTo>
                    <a:pt x="549" y="516"/>
                  </a:lnTo>
                  <a:lnTo>
                    <a:pt x="549" y="3418"/>
                  </a:lnTo>
                  <a:lnTo>
                    <a:pt x="765" y="3418"/>
                  </a:lnTo>
                  <a:lnTo>
                    <a:pt x="765" y="516"/>
                  </a:lnTo>
                  <a:lnTo>
                    <a:pt x="895" y="617"/>
                  </a:lnTo>
                  <a:cubicBezTo>
                    <a:pt x="915" y="630"/>
                    <a:pt x="937" y="638"/>
                    <a:pt x="958" y="638"/>
                  </a:cubicBezTo>
                  <a:cubicBezTo>
                    <a:pt x="985" y="638"/>
                    <a:pt x="1009" y="627"/>
                    <a:pt x="1025" y="603"/>
                  </a:cubicBezTo>
                  <a:lnTo>
                    <a:pt x="1314" y="242"/>
                  </a:lnTo>
                  <a:lnTo>
                    <a:pt x="1141" y="11"/>
                  </a:lnTo>
                  <a:cubicBezTo>
                    <a:pt x="1126" y="4"/>
                    <a:pt x="1115" y="0"/>
                    <a:pt x="1106" y="0"/>
                  </a:cubicBezTo>
                  <a:cubicBezTo>
                    <a:pt x="1097" y="0"/>
                    <a:pt x="1090" y="4"/>
                    <a:pt x="1083" y="11"/>
                  </a:cubicBezTo>
                  <a:lnTo>
                    <a:pt x="664" y="430"/>
                  </a:lnTo>
                  <a:lnTo>
                    <a:pt x="246" y="11"/>
                  </a:lnTo>
                  <a:cubicBezTo>
                    <a:pt x="238" y="4"/>
                    <a:pt x="228" y="0"/>
                    <a:pt x="217" y="0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65" name="Google Shape;18365;p87"/>
            <p:cNvSpPr/>
            <p:nvPr/>
          </p:nvSpPr>
          <p:spPr>
            <a:xfrm>
              <a:off x="8105987" y="2313875"/>
              <a:ext cx="5715" cy="11377"/>
            </a:xfrm>
            <a:custGeom>
              <a:avLst/>
              <a:gdLst/>
              <a:ahLst/>
              <a:cxnLst/>
              <a:rect l="l" t="t" r="r" b="b"/>
              <a:pathLst>
                <a:path w="218" h="434" extrusionOk="0">
                  <a:moveTo>
                    <a:pt x="116" y="0"/>
                  </a:moveTo>
                  <a:cubicBezTo>
                    <a:pt x="58" y="0"/>
                    <a:pt x="1" y="58"/>
                    <a:pt x="1" y="116"/>
                  </a:cubicBezTo>
                  <a:lnTo>
                    <a:pt x="1" y="434"/>
                  </a:lnTo>
                  <a:lnTo>
                    <a:pt x="217" y="434"/>
                  </a:lnTo>
                  <a:lnTo>
                    <a:pt x="217" y="116"/>
                  </a:lnTo>
                  <a:cubicBezTo>
                    <a:pt x="217" y="58"/>
                    <a:pt x="174" y="0"/>
                    <a:pt x="116" y="0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66" name="Google Shape;18366;p87"/>
            <p:cNvSpPr/>
            <p:nvPr/>
          </p:nvSpPr>
          <p:spPr>
            <a:xfrm>
              <a:off x="8086326" y="2156821"/>
              <a:ext cx="45037" cy="50752"/>
            </a:xfrm>
            <a:custGeom>
              <a:avLst/>
              <a:gdLst/>
              <a:ahLst/>
              <a:cxnLst/>
              <a:rect l="l" t="t" r="r" b="b"/>
              <a:pathLst>
                <a:path w="1718" h="1936" extrusionOk="0">
                  <a:moveTo>
                    <a:pt x="650" y="1"/>
                  </a:moveTo>
                  <a:cubicBezTo>
                    <a:pt x="289" y="1"/>
                    <a:pt x="0" y="290"/>
                    <a:pt x="0" y="650"/>
                  </a:cubicBezTo>
                  <a:lnTo>
                    <a:pt x="0" y="1083"/>
                  </a:lnTo>
                  <a:cubicBezTo>
                    <a:pt x="0" y="1545"/>
                    <a:pt x="390" y="1935"/>
                    <a:pt x="866" y="1935"/>
                  </a:cubicBezTo>
                  <a:cubicBezTo>
                    <a:pt x="1328" y="1935"/>
                    <a:pt x="1718" y="1545"/>
                    <a:pt x="1718" y="1083"/>
                  </a:cubicBezTo>
                  <a:lnTo>
                    <a:pt x="1718" y="650"/>
                  </a:lnTo>
                  <a:cubicBezTo>
                    <a:pt x="1718" y="290"/>
                    <a:pt x="1429" y="1"/>
                    <a:pt x="1083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67" name="Google Shape;18367;p87"/>
            <p:cNvSpPr/>
            <p:nvPr/>
          </p:nvSpPr>
          <p:spPr>
            <a:xfrm>
              <a:off x="8086693" y="2156821"/>
              <a:ext cx="30672" cy="50569"/>
            </a:xfrm>
            <a:custGeom>
              <a:avLst/>
              <a:gdLst/>
              <a:ahLst/>
              <a:cxnLst/>
              <a:rect l="l" t="t" r="r" b="b"/>
              <a:pathLst>
                <a:path w="1170" h="1929" extrusionOk="0">
                  <a:moveTo>
                    <a:pt x="636" y="1"/>
                  </a:moveTo>
                  <a:cubicBezTo>
                    <a:pt x="289" y="1"/>
                    <a:pt x="0" y="290"/>
                    <a:pt x="0" y="650"/>
                  </a:cubicBezTo>
                  <a:lnTo>
                    <a:pt x="0" y="1083"/>
                  </a:lnTo>
                  <a:cubicBezTo>
                    <a:pt x="0" y="1572"/>
                    <a:pt x="394" y="1929"/>
                    <a:pt x="841" y="1929"/>
                  </a:cubicBezTo>
                  <a:cubicBezTo>
                    <a:pt x="949" y="1929"/>
                    <a:pt x="1060" y="1908"/>
                    <a:pt x="1170" y="1863"/>
                  </a:cubicBezTo>
                  <a:cubicBezTo>
                    <a:pt x="852" y="1747"/>
                    <a:pt x="636" y="1430"/>
                    <a:pt x="636" y="1083"/>
                  </a:cubicBezTo>
                  <a:lnTo>
                    <a:pt x="636" y="650"/>
                  </a:lnTo>
                  <a:cubicBezTo>
                    <a:pt x="636" y="333"/>
                    <a:pt x="867" y="73"/>
                    <a:pt x="1170" y="15"/>
                  </a:cubicBezTo>
                  <a:cubicBezTo>
                    <a:pt x="1141" y="15"/>
                    <a:pt x="1098" y="15"/>
                    <a:pt x="1069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68" name="Google Shape;18368;p87"/>
            <p:cNvSpPr/>
            <p:nvPr/>
          </p:nvSpPr>
          <p:spPr>
            <a:xfrm>
              <a:off x="8086693" y="2156821"/>
              <a:ext cx="45064" cy="22781"/>
            </a:xfrm>
            <a:custGeom>
              <a:avLst/>
              <a:gdLst/>
              <a:ahLst/>
              <a:cxnLst/>
              <a:rect l="l" t="t" r="r" b="b"/>
              <a:pathLst>
                <a:path w="1719" h="869" extrusionOk="0">
                  <a:moveTo>
                    <a:pt x="636" y="1"/>
                  </a:moveTo>
                  <a:cubicBezTo>
                    <a:pt x="289" y="1"/>
                    <a:pt x="0" y="290"/>
                    <a:pt x="0" y="650"/>
                  </a:cubicBezTo>
                  <a:cubicBezTo>
                    <a:pt x="517" y="796"/>
                    <a:pt x="1033" y="869"/>
                    <a:pt x="1571" y="869"/>
                  </a:cubicBezTo>
                  <a:cubicBezTo>
                    <a:pt x="1620" y="869"/>
                    <a:pt x="1669" y="868"/>
                    <a:pt x="1718" y="867"/>
                  </a:cubicBezTo>
                  <a:lnTo>
                    <a:pt x="1718" y="650"/>
                  </a:lnTo>
                  <a:cubicBezTo>
                    <a:pt x="1718" y="290"/>
                    <a:pt x="1430" y="1"/>
                    <a:pt x="1069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69" name="Google Shape;18369;p87"/>
            <p:cNvSpPr/>
            <p:nvPr/>
          </p:nvSpPr>
          <p:spPr>
            <a:xfrm>
              <a:off x="8086693" y="2156821"/>
              <a:ext cx="30672" cy="20474"/>
            </a:xfrm>
            <a:custGeom>
              <a:avLst/>
              <a:gdLst/>
              <a:ahLst/>
              <a:cxnLst/>
              <a:rect l="l" t="t" r="r" b="b"/>
              <a:pathLst>
                <a:path w="1170" h="781" extrusionOk="0">
                  <a:moveTo>
                    <a:pt x="636" y="1"/>
                  </a:moveTo>
                  <a:cubicBezTo>
                    <a:pt x="289" y="1"/>
                    <a:pt x="0" y="290"/>
                    <a:pt x="0" y="650"/>
                  </a:cubicBezTo>
                  <a:cubicBezTo>
                    <a:pt x="203" y="708"/>
                    <a:pt x="419" y="751"/>
                    <a:pt x="636" y="780"/>
                  </a:cubicBezTo>
                  <a:lnTo>
                    <a:pt x="636" y="650"/>
                  </a:lnTo>
                  <a:cubicBezTo>
                    <a:pt x="636" y="333"/>
                    <a:pt x="867" y="73"/>
                    <a:pt x="1170" y="15"/>
                  </a:cubicBezTo>
                  <a:cubicBezTo>
                    <a:pt x="1141" y="15"/>
                    <a:pt x="1098" y="15"/>
                    <a:pt x="1069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70" name="Google Shape;18370;p87"/>
            <p:cNvSpPr/>
            <p:nvPr/>
          </p:nvSpPr>
          <p:spPr>
            <a:xfrm>
              <a:off x="8187359" y="2201858"/>
              <a:ext cx="22335" cy="22361"/>
            </a:xfrm>
            <a:custGeom>
              <a:avLst/>
              <a:gdLst/>
              <a:ahLst/>
              <a:cxnLst/>
              <a:rect l="l" t="t" r="r" b="b"/>
              <a:pathLst>
                <a:path w="852" h="853" extrusionOk="0">
                  <a:moveTo>
                    <a:pt x="0" y="1"/>
                  </a:moveTo>
                  <a:lnTo>
                    <a:pt x="0" y="852"/>
                  </a:lnTo>
                  <a:lnTo>
                    <a:pt x="852" y="852"/>
                  </a:lnTo>
                  <a:lnTo>
                    <a:pt x="852" y="1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71" name="Google Shape;18371;p87"/>
            <p:cNvSpPr/>
            <p:nvPr/>
          </p:nvSpPr>
          <p:spPr>
            <a:xfrm>
              <a:off x="8186231" y="2201858"/>
              <a:ext cx="24616" cy="16961"/>
            </a:xfrm>
            <a:custGeom>
              <a:avLst/>
              <a:gdLst/>
              <a:ahLst/>
              <a:cxnLst/>
              <a:rect l="l" t="t" r="r" b="b"/>
              <a:pathLst>
                <a:path w="939" h="647" extrusionOk="0">
                  <a:moveTo>
                    <a:pt x="43" y="1"/>
                  </a:moveTo>
                  <a:lnTo>
                    <a:pt x="43" y="434"/>
                  </a:lnTo>
                  <a:cubicBezTo>
                    <a:pt x="43" y="477"/>
                    <a:pt x="29" y="520"/>
                    <a:pt x="0" y="549"/>
                  </a:cubicBezTo>
                  <a:cubicBezTo>
                    <a:pt x="152" y="614"/>
                    <a:pt x="310" y="647"/>
                    <a:pt x="469" y="647"/>
                  </a:cubicBezTo>
                  <a:cubicBezTo>
                    <a:pt x="628" y="647"/>
                    <a:pt x="787" y="614"/>
                    <a:pt x="938" y="549"/>
                  </a:cubicBezTo>
                  <a:cubicBezTo>
                    <a:pt x="909" y="520"/>
                    <a:pt x="895" y="477"/>
                    <a:pt x="895" y="434"/>
                  </a:cubicBezTo>
                  <a:lnTo>
                    <a:pt x="895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72" name="Google Shape;18372;p87"/>
            <p:cNvSpPr/>
            <p:nvPr/>
          </p:nvSpPr>
          <p:spPr>
            <a:xfrm>
              <a:off x="8165023" y="2219658"/>
              <a:ext cx="67399" cy="83259"/>
            </a:xfrm>
            <a:custGeom>
              <a:avLst/>
              <a:gdLst/>
              <a:ahLst/>
              <a:cxnLst/>
              <a:rect l="l" t="t" r="r" b="b"/>
              <a:pathLst>
                <a:path w="2571" h="3176" extrusionOk="0">
                  <a:moveTo>
                    <a:pt x="621" y="0"/>
                  </a:moveTo>
                  <a:lnTo>
                    <a:pt x="232" y="188"/>
                  </a:lnTo>
                  <a:cubicBezTo>
                    <a:pt x="87" y="260"/>
                    <a:pt x="1" y="419"/>
                    <a:pt x="1" y="577"/>
                  </a:cubicBezTo>
                  <a:lnTo>
                    <a:pt x="1" y="1819"/>
                  </a:lnTo>
                  <a:cubicBezTo>
                    <a:pt x="1" y="2281"/>
                    <a:pt x="131" y="2743"/>
                    <a:pt x="390" y="3118"/>
                  </a:cubicBezTo>
                  <a:lnTo>
                    <a:pt x="419" y="3176"/>
                  </a:lnTo>
                  <a:lnTo>
                    <a:pt x="2137" y="3176"/>
                  </a:lnTo>
                  <a:lnTo>
                    <a:pt x="2166" y="3118"/>
                  </a:lnTo>
                  <a:cubicBezTo>
                    <a:pt x="2426" y="2743"/>
                    <a:pt x="2570" y="2281"/>
                    <a:pt x="2570" y="1819"/>
                  </a:cubicBezTo>
                  <a:lnTo>
                    <a:pt x="2570" y="577"/>
                  </a:lnTo>
                  <a:cubicBezTo>
                    <a:pt x="2570" y="419"/>
                    <a:pt x="2469" y="260"/>
                    <a:pt x="2325" y="188"/>
                  </a:cubicBezTo>
                  <a:lnTo>
                    <a:pt x="1935" y="0"/>
                  </a:lnTo>
                  <a:cubicBezTo>
                    <a:pt x="1797" y="163"/>
                    <a:pt x="1410" y="174"/>
                    <a:pt x="1310" y="174"/>
                  </a:cubicBezTo>
                  <a:cubicBezTo>
                    <a:pt x="1294" y="174"/>
                    <a:pt x="1285" y="173"/>
                    <a:pt x="1285" y="173"/>
                  </a:cubicBezTo>
                  <a:cubicBezTo>
                    <a:pt x="1285" y="173"/>
                    <a:pt x="780" y="173"/>
                    <a:pt x="621" y="0"/>
                  </a:cubicBez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73" name="Google Shape;18373;p87"/>
            <p:cNvSpPr/>
            <p:nvPr/>
          </p:nvSpPr>
          <p:spPr>
            <a:xfrm>
              <a:off x="8176374" y="2302891"/>
              <a:ext cx="44697" cy="22361"/>
            </a:xfrm>
            <a:custGeom>
              <a:avLst/>
              <a:gdLst/>
              <a:ahLst/>
              <a:cxnLst/>
              <a:rect l="l" t="t" r="r" b="b"/>
              <a:pathLst>
                <a:path w="1705" h="853" extrusionOk="0">
                  <a:moveTo>
                    <a:pt x="1" y="1"/>
                  </a:moveTo>
                  <a:lnTo>
                    <a:pt x="1" y="636"/>
                  </a:lnTo>
                  <a:cubicBezTo>
                    <a:pt x="1" y="751"/>
                    <a:pt x="87" y="853"/>
                    <a:pt x="203" y="853"/>
                  </a:cubicBezTo>
                  <a:lnTo>
                    <a:pt x="1488" y="853"/>
                  </a:lnTo>
                  <a:cubicBezTo>
                    <a:pt x="1603" y="853"/>
                    <a:pt x="1704" y="751"/>
                    <a:pt x="1704" y="636"/>
                  </a:cubicBezTo>
                  <a:lnTo>
                    <a:pt x="1704" y="1"/>
                  </a:ln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74" name="Google Shape;18374;p87"/>
            <p:cNvSpPr/>
            <p:nvPr/>
          </p:nvSpPr>
          <p:spPr>
            <a:xfrm>
              <a:off x="8165023" y="2228728"/>
              <a:ext cx="11377" cy="74188"/>
            </a:xfrm>
            <a:custGeom>
              <a:avLst/>
              <a:gdLst/>
              <a:ahLst/>
              <a:cxnLst/>
              <a:rect l="l" t="t" r="r" b="b"/>
              <a:pathLst>
                <a:path w="434" h="2830" extrusionOk="0">
                  <a:moveTo>
                    <a:pt x="58" y="1"/>
                  </a:moveTo>
                  <a:cubicBezTo>
                    <a:pt x="15" y="58"/>
                    <a:pt x="1" y="145"/>
                    <a:pt x="1" y="217"/>
                  </a:cubicBezTo>
                  <a:lnTo>
                    <a:pt x="1" y="1458"/>
                  </a:lnTo>
                  <a:cubicBezTo>
                    <a:pt x="1" y="1920"/>
                    <a:pt x="131" y="2382"/>
                    <a:pt x="390" y="2772"/>
                  </a:cubicBezTo>
                  <a:lnTo>
                    <a:pt x="434" y="2830"/>
                  </a:lnTo>
                  <a:lnTo>
                    <a:pt x="434" y="477"/>
                  </a:lnTo>
                  <a:cubicBezTo>
                    <a:pt x="434" y="347"/>
                    <a:pt x="362" y="217"/>
                    <a:pt x="260" y="145"/>
                  </a:cubicBezTo>
                  <a:lnTo>
                    <a:pt x="58" y="1"/>
                  </a:ln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75" name="Google Shape;18375;p87"/>
            <p:cNvSpPr/>
            <p:nvPr/>
          </p:nvSpPr>
          <p:spPr>
            <a:xfrm>
              <a:off x="8221045" y="2228728"/>
              <a:ext cx="11377" cy="74188"/>
            </a:xfrm>
            <a:custGeom>
              <a:avLst/>
              <a:gdLst/>
              <a:ahLst/>
              <a:cxnLst/>
              <a:rect l="l" t="t" r="r" b="b"/>
              <a:pathLst>
                <a:path w="434" h="2830" extrusionOk="0">
                  <a:moveTo>
                    <a:pt x="361" y="1"/>
                  </a:moveTo>
                  <a:lnTo>
                    <a:pt x="173" y="145"/>
                  </a:lnTo>
                  <a:cubicBezTo>
                    <a:pt x="58" y="217"/>
                    <a:pt x="0" y="347"/>
                    <a:pt x="0" y="477"/>
                  </a:cubicBezTo>
                  <a:lnTo>
                    <a:pt x="0" y="2830"/>
                  </a:lnTo>
                  <a:lnTo>
                    <a:pt x="29" y="2772"/>
                  </a:lnTo>
                  <a:cubicBezTo>
                    <a:pt x="289" y="2382"/>
                    <a:pt x="433" y="1920"/>
                    <a:pt x="433" y="1458"/>
                  </a:cubicBezTo>
                  <a:lnTo>
                    <a:pt x="433" y="217"/>
                  </a:lnTo>
                  <a:cubicBezTo>
                    <a:pt x="433" y="145"/>
                    <a:pt x="404" y="58"/>
                    <a:pt x="361" y="1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76" name="Google Shape;18376;p87"/>
            <p:cNvSpPr/>
            <p:nvPr/>
          </p:nvSpPr>
          <p:spPr>
            <a:xfrm>
              <a:off x="8181303" y="2213314"/>
              <a:ext cx="34447" cy="89603"/>
            </a:xfrm>
            <a:custGeom>
              <a:avLst/>
              <a:gdLst/>
              <a:ahLst/>
              <a:cxnLst/>
              <a:rect l="l" t="t" r="r" b="b"/>
              <a:pathLst>
                <a:path w="1314" h="3418" extrusionOk="0">
                  <a:moveTo>
                    <a:pt x="217" y="0"/>
                  </a:moveTo>
                  <a:cubicBezTo>
                    <a:pt x="206" y="0"/>
                    <a:pt x="195" y="4"/>
                    <a:pt x="188" y="11"/>
                  </a:cubicBezTo>
                  <a:lnTo>
                    <a:pt x="0" y="242"/>
                  </a:lnTo>
                  <a:lnTo>
                    <a:pt x="289" y="603"/>
                  </a:lnTo>
                  <a:cubicBezTo>
                    <a:pt x="313" y="627"/>
                    <a:pt x="341" y="638"/>
                    <a:pt x="369" y="638"/>
                  </a:cubicBezTo>
                  <a:cubicBezTo>
                    <a:pt x="392" y="638"/>
                    <a:pt x="414" y="630"/>
                    <a:pt x="433" y="617"/>
                  </a:cubicBezTo>
                  <a:lnTo>
                    <a:pt x="549" y="516"/>
                  </a:lnTo>
                  <a:lnTo>
                    <a:pt x="549" y="3418"/>
                  </a:lnTo>
                  <a:lnTo>
                    <a:pt x="765" y="3418"/>
                  </a:lnTo>
                  <a:lnTo>
                    <a:pt x="765" y="516"/>
                  </a:lnTo>
                  <a:lnTo>
                    <a:pt x="895" y="617"/>
                  </a:lnTo>
                  <a:cubicBezTo>
                    <a:pt x="915" y="630"/>
                    <a:pt x="937" y="638"/>
                    <a:pt x="959" y="638"/>
                  </a:cubicBezTo>
                  <a:cubicBezTo>
                    <a:pt x="985" y="638"/>
                    <a:pt x="1009" y="627"/>
                    <a:pt x="1025" y="603"/>
                  </a:cubicBezTo>
                  <a:lnTo>
                    <a:pt x="1314" y="242"/>
                  </a:lnTo>
                  <a:lnTo>
                    <a:pt x="1141" y="11"/>
                  </a:lnTo>
                  <a:cubicBezTo>
                    <a:pt x="1134" y="4"/>
                    <a:pt x="1123" y="0"/>
                    <a:pt x="1112" y="0"/>
                  </a:cubicBezTo>
                  <a:cubicBezTo>
                    <a:pt x="1101" y="0"/>
                    <a:pt x="1090" y="4"/>
                    <a:pt x="1083" y="11"/>
                  </a:cubicBezTo>
                  <a:lnTo>
                    <a:pt x="664" y="430"/>
                  </a:lnTo>
                  <a:lnTo>
                    <a:pt x="246" y="11"/>
                  </a:lnTo>
                  <a:cubicBezTo>
                    <a:pt x="239" y="4"/>
                    <a:pt x="228" y="0"/>
                    <a:pt x="217" y="0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77" name="Google Shape;18377;p87"/>
            <p:cNvSpPr/>
            <p:nvPr/>
          </p:nvSpPr>
          <p:spPr>
            <a:xfrm>
              <a:off x="8195669" y="2313875"/>
              <a:ext cx="5715" cy="11377"/>
            </a:xfrm>
            <a:custGeom>
              <a:avLst/>
              <a:gdLst/>
              <a:ahLst/>
              <a:cxnLst/>
              <a:rect l="l" t="t" r="r" b="b"/>
              <a:pathLst>
                <a:path w="218" h="434" extrusionOk="0">
                  <a:moveTo>
                    <a:pt x="116" y="0"/>
                  </a:moveTo>
                  <a:cubicBezTo>
                    <a:pt x="59" y="0"/>
                    <a:pt x="1" y="58"/>
                    <a:pt x="1" y="116"/>
                  </a:cubicBezTo>
                  <a:lnTo>
                    <a:pt x="1" y="434"/>
                  </a:lnTo>
                  <a:lnTo>
                    <a:pt x="217" y="434"/>
                  </a:lnTo>
                  <a:lnTo>
                    <a:pt x="217" y="116"/>
                  </a:lnTo>
                  <a:cubicBezTo>
                    <a:pt x="217" y="58"/>
                    <a:pt x="174" y="0"/>
                    <a:pt x="116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78" name="Google Shape;18378;p87"/>
            <p:cNvSpPr/>
            <p:nvPr/>
          </p:nvSpPr>
          <p:spPr>
            <a:xfrm>
              <a:off x="8176374" y="2156821"/>
              <a:ext cx="44697" cy="50752"/>
            </a:xfrm>
            <a:custGeom>
              <a:avLst/>
              <a:gdLst/>
              <a:ahLst/>
              <a:cxnLst/>
              <a:rect l="l" t="t" r="r" b="b"/>
              <a:pathLst>
                <a:path w="1705" h="1936" extrusionOk="0">
                  <a:moveTo>
                    <a:pt x="636" y="1"/>
                  </a:moveTo>
                  <a:cubicBezTo>
                    <a:pt x="275" y="1"/>
                    <a:pt x="1" y="290"/>
                    <a:pt x="1" y="650"/>
                  </a:cubicBezTo>
                  <a:lnTo>
                    <a:pt x="1" y="1083"/>
                  </a:lnTo>
                  <a:cubicBezTo>
                    <a:pt x="1" y="1545"/>
                    <a:pt x="376" y="1935"/>
                    <a:pt x="852" y="1935"/>
                  </a:cubicBezTo>
                  <a:cubicBezTo>
                    <a:pt x="1329" y="1935"/>
                    <a:pt x="1704" y="1545"/>
                    <a:pt x="1704" y="1083"/>
                  </a:cubicBezTo>
                  <a:lnTo>
                    <a:pt x="1704" y="650"/>
                  </a:lnTo>
                  <a:cubicBezTo>
                    <a:pt x="1704" y="290"/>
                    <a:pt x="1415" y="1"/>
                    <a:pt x="1069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79" name="Google Shape;18379;p87"/>
            <p:cNvSpPr/>
            <p:nvPr/>
          </p:nvSpPr>
          <p:spPr>
            <a:xfrm>
              <a:off x="8176374" y="2156821"/>
              <a:ext cx="30672" cy="50569"/>
            </a:xfrm>
            <a:custGeom>
              <a:avLst/>
              <a:gdLst/>
              <a:ahLst/>
              <a:cxnLst/>
              <a:rect l="l" t="t" r="r" b="b"/>
              <a:pathLst>
                <a:path w="1170" h="1929" extrusionOk="0">
                  <a:moveTo>
                    <a:pt x="636" y="1"/>
                  </a:moveTo>
                  <a:cubicBezTo>
                    <a:pt x="289" y="1"/>
                    <a:pt x="1" y="290"/>
                    <a:pt x="1" y="650"/>
                  </a:cubicBezTo>
                  <a:lnTo>
                    <a:pt x="1" y="1083"/>
                  </a:lnTo>
                  <a:cubicBezTo>
                    <a:pt x="1" y="1572"/>
                    <a:pt x="394" y="1929"/>
                    <a:pt x="841" y="1929"/>
                  </a:cubicBezTo>
                  <a:cubicBezTo>
                    <a:pt x="949" y="1929"/>
                    <a:pt x="1060" y="1908"/>
                    <a:pt x="1170" y="1863"/>
                  </a:cubicBezTo>
                  <a:cubicBezTo>
                    <a:pt x="852" y="1747"/>
                    <a:pt x="636" y="1430"/>
                    <a:pt x="636" y="1083"/>
                  </a:cubicBezTo>
                  <a:lnTo>
                    <a:pt x="636" y="650"/>
                  </a:lnTo>
                  <a:cubicBezTo>
                    <a:pt x="636" y="333"/>
                    <a:pt x="867" y="73"/>
                    <a:pt x="1170" y="15"/>
                  </a:cubicBezTo>
                  <a:cubicBezTo>
                    <a:pt x="1141" y="15"/>
                    <a:pt x="1098" y="15"/>
                    <a:pt x="1069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80" name="Google Shape;18380;p87"/>
            <p:cNvSpPr/>
            <p:nvPr/>
          </p:nvSpPr>
          <p:spPr>
            <a:xfrm>
              <a:off x="8176007" y="2156821"/>
              <a:ext cx="45064" cy="22781"/>
            </a:xfrm>
            <a:custGeom>
              <a:avLst/>
              <a:gdLst/>
              <a:ahLst/>
              <a:cxnLst/>
              <a:rect l="l" t="t" r="r" b="b"/>
              <a:pathLst>
                <a:path w="1719" h="869" extrusionOk="0">
                  <a:moveTo>
                    <a:pt x="650" y="1"/>
                  </a:moveTo>
                  <a:cubicBezTo>
                    <a:pt x="289" y="1"/>
                    <a:pt x="0" y="290"/>
                    <a:pt x="0" y="650"/>
                  </a:cubicBezTo>
                  <a:lnTo>
                    <a:pt x="15" y="650"/>
                  </a:lnTo>
                  <a:cubicBezTo>
                    <a:pt x="518" y="796"/>
                    <a:pt x="1045" y="869"/>
                    <a:pt x="1574" y="869"/>
                  </a:cubicBezTo>
                  <a:cubicBezTo>
                    <a:pt x="1622" y="869"/>
                    <a:pt x="1670" y="868"/>
                    <a:pt x="1718" y="867"/>
                  </a:cubicBezTo>
                  <a:lnTo>
                    <a:pt x="1718" y="650"/>
                  </a:lnTo>
                  <a:cubicBezTo>
                    <a:pt x="1718" y="290"/>
                    <a:pt x="1429" y="1"/>
                    <a:pt x="1083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81" name="Google Shape;18381;p87"/>
            <p:cNvSpPr/>
            <p:nvPr/>
          </p:nvSpPr>
          <p:spPr>
            <a:xfrm>
              <a:off x="8176374" y="2156821"/>
              <a:ext cx="30672" cy="20474"/>
            </a:xfrm>
            <a:custGeom>
              <a:avLst/>
              <a:gdLst/>
              <a:ahLst/>
              <a:cxnLst/>
              <a:rect l="l" t="t" r="r" b="b"/>
              <a:pathLst>
                <a:path w="1170" h="781" extrusionOk="0">
                  <a:moveTo>
                    <a:pt x="636" y="1"/>
                  </a:moveTo>
                  <a:cubicBezTo>
                    <a:pt x="289" y="1"/>
                    <a:pt x="1" y="290"/>
                    <a:pt x="1" y="650"/>
                  </a:cubicBezTo>
                  <a:cubicBezTo>
                    <a:pt x="203" y="708"/>
                    <a:pt x="419" y="751"/>
                    <a:pt x="636" y="780"/>
                  </a:cubicBezTo>
                  <a:lnTo>
                    <a:pt x="636" y="650"/>
                  </a:lnTo>
                  <a:cubicBezTo>
                    <a:pt x="636" y="333"/>
                    <a:pt x="867" y="73"/>
                    <a:pt x="1170" y="15"/>
                  </a:cubicBezTo>
                  <a:cubicBezTo>
                    <a:pt x="1141" y="15"/>
                    <a:pt x="1098" y="15"/>
                    <a:pt x="1069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82" name="Google Shape;18382;p87"/>
            <p:cNvSpPr/>
            <p:nvPr/>
          </p:nvSpPr>
          <p:spPr>
            <a:xfrm>
              <a:off x="8277040" y="2201858"/>
              <a:ext cx="22361" cy="22361"/>
            </a:xfrm>
            <a:custGeom>
              <a:avLst/>
              <a:gdLst/>
              <a:ahLst/>
              <a:cxnLst/>
              <a:rect l="l" t="t" r="r" b="b"/>
              <a:pathLst>
                <a:path w="853" h="853" extrusionOk="0">
                  <a:moveTo>
                    <a:pt x="1" y="1"/>
                  </a:moveTo>
                  <a:lnTo>
                    <a:pt x="1" y="852"/>
                  </a:lnTo>
                  <a:lnTo>
                    <a:pt x="852" y="852"/>
                  </a:lnTo>
                  <a:lnTo>
                    <a:pt x="852" y="1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83" name="Google Shape;18383;p87"/>
            <p:cNvSpPr/>
            <p:nvPr/>
          </p:nvSpPr>
          <p:spPr>
            <a:xfrm>
              <a:off x="8275913" y="2201858"/>
              <a:ext cx="24616" cy="16961"/>
            </a:xfrm>
            <a:custGeom>
              <a:avLst/>
              <a:gdLst/>
              <a:ahLst/>
              <a:cxnLst/>
              <a:rect l="l" t="t" r="r" b="b"/>
              <a:pathLst>
                <a:path w="939" h="647" extrusionOk="0">
                  <a:moveTo>
                    <a:pt x="44" y="1"/>
                  </a:moveTo>
                  <a:lnTo>
                    <a:pt x="44" y="434"/>
                  </a:lnTo>
                  <a:cubicBezTo>
                    <a:pt x="44" y="477"/>
                    <a:pt x="29" y="520"/>
                    <a:pt x="0" y="549"/>
                  </a:cubicBezTo>
                  <a:cubicBezTo>
                    <a:pt x="152" y="614"/>
                    <a:pt x="311" y="647"/>
                    <a:pt x="469" y="647"/>
                  </a:cubicBezTo>
                  <a:cubicBezTo>
                    <a:pt x="628" y="647"/>
                    <a:pt x="787" y="614"/>
                    <a:pt x="939" y="549"/>
                  </a:cubicBezTo>
                  <a:cubicBezTo>
                    <a:pt x="910" y="520"/>
                    <a:pt x="895" y="477"/>
                    <a:pt x="895" y="434"/>
                  </a:cubicBezTo>
                  <a:lnTo>
                    <a:pt x="895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84" name="Google Shape;18384;p87"/>
            <p:cNvSpPr/>
            <p:nvPr/>
          </p:nvSpPr>
          <p:spPr>
            <a:xfrm>
              <a:off x="8254705" y="2219658"/>
              <a:ext cx="67399" cy="83259"/>
            </a:xfrm>
            <a:custGeom>
              <a:avLst/>
              <a:gdLst/>
              <a:ahLst/>
              <a:cxnLst/>
              <a:rect l="l" t="t" r="r" b="b"/>
              <a:pathLst>
                <a:path w="2571" h="3176" extrusionOk="0">
                  <a:moveTo>
                    <a:pt x="622" y="0"/>
                  </a:moveTo>
                  <a:lnTo>
                    <a:pt x="232" y="188"/>
                  </a:lnTo>
                  <a:cubicBezTo>
                    <a:pt x="87" y="260"/>
                    <a:pt x="1" y="419"/>
                    <a:pt x="1" y="577"/>
                  </a:cubicBezTo>
                  <a:lnTo>
                    <a:pt x="1" y="1819"/>
                  </a:lnTo>
                  <a:cubicBezTo>
                    <a:pt x="1" y="2281"/>
                    <a:pt x="131" y="2743"/>
                    <a:pt x="391" y="3118"/>
                  </a:cubicBezTo>
                  <a:lnTo>
                    <a:pt x="434" y="3176"/>
                  </a:lnTo>
                  <a:lnTo>
                    <a:pt x="2137" y="3176"/>
                  </a:lnTo>
                  <a:lnTo>
                    <a:pt x="2166" y="3118"/>
                  </a:lnTo>
                  <a:cubicBezTo>
                    <a:pt x="2426" y="2743"/>
                    <a:pt x="2570" y="2281"/>
                    <a:pt x="2570" y="1819"/>
                  </a:cubicBezTo>
                  <a:lnTo>
                    <a:pt x="2570" y="577"/>
                  </a:lnTo>
                  <a:cubicBezTo>
                    <a:pt x="2570" y="419"/>
                    <a:pt x="2469" y="260"/>
                    <a:pt x="2325" y="188"/>
                  </a:cubicBezTo>
                  <a:lnTo>
                    <a:pt x="1935" y="0"/>
                  </a:lnTo>
                  <a:cubicBezTo>
                    <a:pt x="1798" y="163"/>
                    <a:pt x="1411" y="174"/>
                    <a:pt x="1310" y="174"/>
                  </a:cubicBezTo>
                  <a:cubicBezTo>
                    <a:pt x="1294" y="174"/>
                    <a:pt x="1286" y="173"/>
                    <a:pt x="1286" y="173"/>
                  </a:cubicBezTo>
                  <a:cubicBezTo>
                    <a:pt x="1286" y="173"/>
                    <a:pt x="780" y="173"/>
                    <a:pt x="622" y="0"/>
                  </a:cubicBez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85" name="Google Shape;18385;p87"/>
            <p:cNvSpPr/>
            <p:nvPr/>
          </p:nvSpPr>
          <p:spPr>
            <a:xfrm>
              <a:off x="8266056" y="2302891"/>
              <a:ext cx="44697" cy="22361"/>
            </a:xfrm>
            <a:custGeom>
              <a:avLst/>
              <a:gdLst/>
              <a:ahLst/>
              <a:cxnLst/>
              <a:rect l="l" t="t" r="r" b="b"/>
              <a:pathLst>
                <a:path w="1705" h="853" extrusionOk="0">
                  <a:moveTo>
                    <a:pt x="1" y="1"/>
                  </a:moveTo>
                  <a:lnTo>
                    <a:pt x="1" y="636"/>
                  </a:lnTo>
                  <a:cubicBezTo>
                    <a:pt x="1" y="751"/>
                    <a:pt x="88" y="853"/>
                    <a:pt x="203" y="853"/>
                  </a:cubicBezTo>
                  <a:lnTo>
                    <a:pt x="1488" y="853"/>
                  </a:lnTo>
                  <a:cubicBezTo>
                    <a:pt x="1603" y="853"/>
                    <a:pt x="1704" y="751"/>
                    <a:pt x="1704" y="636"/>
                  </a:cubicBezTo>
                  <a:lnTo>
                    <a:pt x="1704" y="1"/>
                  </a:ln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86" name="Google Shape;18386;p87"/>
            <p:cNvSpPr/>
            <p:nvPr/>
          </p:nvSpPr>
          <p:spPr>
            <a:xfrm>
              <a:off x="8254705" y="2228728"/>
              <a:ext cx="11377" cy="74188"/>
            </a:xfrm>
            <a:custGeom>
              <a:avLst/>
              <a:gdLst/>
              <a:ahLst/>
              <a:cxnLst/>
              <a:rect l="l" t="t" r="r" b="b"/>
              <a:pathLst>
                <a:path w="434" h="2830" extrusionOk="0">
                  <a:moveTo>
                    <a:pt x="59" y="1"/>
                  </a:moveTo>
                  <a:cubicBezTo>
                    <a:pt x="15" y="58"/>
                    <a:pt x="1" y="145"/>
                    <a:pt x="1" y="217"/>
                  </a:cubicBezTo>
                  <a:lnTo>
                    <a:pt x="1" y="1458"/>
                  </a:lnTo>
                  <a:cubicBezTo>
                    <a:pt x="1" y="1920"/>
                    <a:pt x="131" y="2382"/>
                    <a:pt x="391" y="2772"/>
                  </a:cubicBezTo>
                  <a:lnTo>
                    <a:pt x="434" y="2830"/>
                  </a:lnTo>
                  <a:lnTo>
                    <a:pt x="434" y="477"/>
                  </a:lnTo>
                  <a:cubicBezTo>
                    <a:pt x="434" y="347"/>
                    <a:pt x="362" y="217"/>
                    <a:pt x="261" y="145"/>
                  </a:cubicBezTo>
                  <a:lnTo>
                    <a:pt x="59" y="1"/>
                  </a:ln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87" name="Google Shape;18387;p87"/>
            <p:cNvSpPr/>
            <p:nvPr/>
          </p:nvSpPr>
          <p:spPr>
            <a:xfrm>
              <a:off x="8310726" y="2228728"/>
              <a:ext cx="11377" cy="74188"/>
            </a:xfrm>
            <a:custGeom>
              <a:avLst/>
              <a:gdLst/>
              <a:ahLst/>
              <a:cxnLst/>
              <a:rect l="l" t="t" r="r" b="b"/>
              <a:pathLst>
                <a:path w="434" h="2830" extrusionOk="0">
                  <a:moveTo>
                    <a:pt x="361" y="1"/>
                  </a:moveTo>
                  <a:lnTo>
                    <a:pt x="174" y="145"/>
                  </a:lnTo>
                  <a:cubicBezTo>
                    <a:pt x="58" y="217"/>
                    <a:pt x="0" y="347"/>
                    <a:pt x="0" y="477"/>
                  </a:cubicBezTo>
                  <a:lnTo>
                    <a:pt x="0" y="2830"/>
                  </a:lnTo>
                  <a:lnTo>
                    <a:pt x="29" y="2772"/>
                  </a:lnTo>
                  <a:cubicBezTo>
                    <a:pt x="289" y="2382"/>
                    <a:pt x="433" y="1920"/>
                    <a:pt x="433" y="1458"/>
                  </a:cubicBezTo>
                  <a:lnTo>
                    <a:pt x="433" y="217"/>
                  </a:lnTo>
                  <a:cubicBezTo>
                    <a:pt x="433" y="145"/>
                    <a:pt x="404" y="58"/>
                    <a:pt x="361" y="1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88" name="Google Shape;18388;p87"/>
            <p:cNvSpPr/>
            <p:nvPr/>
          </p:nvSpPr>
          <p:spPr>
            <a:xfrm>
              <a:off x="8270984" y="2213314"/>
              <a:ext cx="34473" cy="89603"/>
            </a:xfrm>
            <a:custGeom>
              <a:avLst/>
              <a:gdLst/>
              <a:ahLst/>
              <a:cxnLst/>
              <a:rect l="l" t="t" r="r" b="b"/>
              <a:pathLst>
                <a:path w="1315" h="3418" extrusionOk="0">
                  <a:moveTo>
                    <a:pt x="217" y="0"/>
                  </a:moveTo>
                  <a:cubicBezTo>
                    <a:pt x="206" y="0"/>
                    <a:pt x="195" y="4"/>
                    <a:pt x="188" y="11"/>
                  </a:cubicBezTo>
                  <a:lnTo>
                    <a:pt x="1" y="242"/>
                  </a:lnTo>
                  <a:lnTo>
                    <a:pt x="289" y="603"/>
                  </a:lnTo>
                  <a:cubicBezTo>
                    <a:pt x="313" y="627"/>
                    <a:pt x="341" y="638"/>
                    <a:pt x="369" y="638"/>
                  </a:cubicBezTo>
                  <a:cubicBezTo>
                    <a:pt x="392" y="638"/>
                    <a:pt x="414" y="630"/>
                    <a:pt x="434" y="617"/>
                  </a:cubicBezTo>
                  <a:lnTo>
                    <a:pt x="549" y="516"/>
                  </a:lnTo>
                  <a:lnTo>
                    <a:pt x="549" y="3418"/>
                  </a:lnTo>
                  <a:lnTo>
                    <a:pt x="766" y="3418"/>
                  </a:lnTo>
                  <a:lnTo>
                    <a:pt x="766" y="516"/>
                  </a:lnTo>
                  <a:lnTo>
                    <a:pt x="896" y="617"/>
                  </a:lnTo>
                  <a:cubicBezTo>
                    <a:pt x="915" y="630"/>
                    <a:pt x="937" y="638"/>
                    <a:pt x="959" y="638"/>
                  </a:cubicBezTo>
                  <a:cubicBezTo>
                    <a:pt x="985" y="638"/>
                    <a:pt x="1010" y="627"/>
                    <a:pt x="1025" y="603"/>
                  </a:cubicBezTo>
                  <a:lnTo>
                    <a:pt x="1314" y="242"/>
                  </a:lnTo>
                  <a:lnTo>
                    <a:pt x="1141" y="11"/>
                  </a:lnTo>
                  <a:cubicBezTo>
                    <a:pt x="1134" y="4"/>
                    <a:pt x="1123" y="0"/>
                    <a:pt x="1112" y="0"/>
                  </a:cubicBezTo>
                  <a:cubicBezTo>
                    <a:pt x="1101" y="0"/>
                    <a:pt x="1090" y="4"/>
                    <a:pt x="1083" y="11"/>
                  </a:cubicBezTo>
                  <a:lnTo>
                    <a:pt x="665" y="430"/>
                  </a:lnTo>
                  <a:lnTo>
                    <a:pt x="246" y="11"/>
                  </a:lnTo>
                  <a:cubicBezTo>
                    <a:pt x="239" y="4"/>
                    <a:pt x="228" y="0"/>
                    <a:pt x="217" y="0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89" name="Google Shape;18389;p87"/>
            <p:cNvSpPr/>
            <p:nvPr/>
          </p:nvSpPr>
          <p:spPr>
            <a:xfrm>
              <a:off x="8285376" y="2313875"/>
              <a:ext cx="5689" cy="11377"/>
            </a:xfrm>
            <a:custGeom>
              <a:avLst/>
              <a:gdLst/>
              <a:ahLst/>
              <a:cxnLst/>
              <a:rect l="l" t="t" r="r" b="b"/>
              <a:pathLst>
                <a:path w="217" h="434" extrusionOk="0">
                  <a:moveTo>
                    <a:pt x="116" y="0"/>
                  </a:moveTo>
                  <a:cubicBezTo>
                    <a:pt x="58" y="0"/>
                    <a:pt x="0" y="58"/>
                    <a:pt x="0" y="116"/>
                  </a:cubicBezTo>
                  <a:lnTo>
                    <a:pt x="0" y="434"/>
                  </a:lnTo>
                  <a:lnTo>
                    <a:pt x="217" y="434"/>
                  </a:lnTo>
                  <a:lnTo>
                    <a:pt x="217" y="116"/>
                  </a:lnTo>
                  <a:cubicBezTo>
                    <a:pt x="217" y="58"/>
                    <a:pt x="173" y="0"/>
                    <a:pt x="116" y="0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90" name="Google Shape;18390;p87"/>
            <p:cNvSpPr/>
            <p:nvPr/>
          </p:nvSpPr>
          <p:spPr>
            <a:xfrm>
              <a:off x="8266056" y="2156821"/>
              <a:ext cx="44697" cy="50752"/>
            </a:xfrm>
            <a:custGeom>
              <a:avLst/>
              <a:gdLst/>
              <a:ahLst/>
              <a:cxnLst/>
              <a:rect l="l" t="t" r="r" b="b"/>
              <a:pathLst>
                <a:path w="1705" h="1936" extrusionOk="0">
                  <a:moveTo>
                    <a:pt x="636" y="1"/>
                  </a:moveTo>
                  <a:cubicBezTo>
                    <a:pt x="275" y="1"/>
                    <a:pt x="1" y="290"/>
                    <a:pt x="1" y="650"/>
                  </a:cubicBezTo>
                  <a:lnTo>
                    <a:pt x="1" y="1083"/>
                  </a:lnTo>
                  <a:cubicBezTo>
                    <a:pt x="1" y="1545"/>
                    <a:pt x="376" y="1935"/>
                    <a:pt x="853" y="1935"/>
                  </a:cubicBezTo>
                  <a:cubicBezTo>
                    <a:pt x="1329" y="1935"/>
                    <a:pt x="1704" y="1545"/>
                    <a:pt x="1704" y="1083"/>
                  </a:cubicBezTo>
                  <a:lnTo>
                    <a:pt x="1704" y="650"/>
                  </a:lnTo>
                  <a:cubicBezTo>
                    <a:pt x="1704" y="290"/>
                    <a:pt x="1416" y="1"/>
                    <a:pt x="1069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91" name="Google Shape;18391;p87"/>
            <p:cNvSpPr/>
            <p:nvPr/>
          </p:nvSpPr>
          <p:spPr>
            <a:xfrm>
              <a:off x="8266056" y="2156821"/>
              <a:ext cx="31065" cy="50569"/>
            </a:xfrm>
            <a:custGeom>
              <a:avLst/>
              <a:gdLst/>
              <a:ahLst/>
              <a:cxnLst/>
              <a:rect l="l" t="t" r="r" b="b"/>
              <a:pathLst>
                <a:path w="1185" h="1929" extrusionOk="0">
                  <a:moveTo>
                    <a:pt x="650" y="1"/>
                  </a:moveTo>
                  <a:cubicBezTo>
                    <a:pt x="290" y="1"/>
                    <a:pt x="1" y="290"/>
                    <a:pt x="1" y="650"/>
                  </a:cubicBezTo>
                  <a:lnTo>
                    <a:pt x="1" y="1083"/>
                  </a:lnTo>
                  <a:cubicBezTo>
                    <a:pt x="1" y="1572"/>
                    <a:pt x="403" y="1929"/>
                    <a:pt x="854" y="1929"/>
                  </a:cubicBezTo>
                  <a:cubicBezTo>
                    <a:pt x="963" y="1929"/>
                    <a:pt x="1075" y="1908"/>
                    <a:pt x="1185" y="1863"/>
                  </a:cubicBezTo>
                  <a:cubicBezTo>
                    <a:pt x="853" y="1747"/>
                    <a:pt x="636" y="1430"/>
                    <a:pt x="636" y="1083"/>
                  </a:cubicBezTo>
                  <a:lnTo>
                    <a:pt x="636" y="650"/>
                  </a:lnTo>
                  <a:cubicBezTo>
                    <a:pt x="636" y="333"/>
                    <a:pt x="867" y="73"/>
                    <a:pt x="1185" y="15"/>
                  </a:cubicBezTo>
                  <a:cubicBezTo>
                    <a:pt x="1141" y="15"/>
                    <a:pt x="1112" y="15"/>
                    <a:pt x="1069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92" name="Google Shape;18392;p87"/>
            <p:cNvSpPr/>
            <p:nvPr/>
          </p:nvSpPr>
          <p:spPr>
            <a:xfrm>
              <a:off x="8265689" y="2156821"/>
              <a:ext cx="45064" cy="22781"/>
            </a:xfrm>
            <a:custGeom>
              <a:avLst/>
              <a:gdLst/>
              <a:ahLst/>
              <a:cxnLst/>
              <a:rect l="l" t="t" r="r" b="b"/>
              <a:pathLst>
                <a:path w="1719" h="869" extrusionOk="0">
                  <a:moveTo>
                    <a:pt x="650" y="1"/>
                  </a:moveTo>
                  <a:cubicBezTo>
                    <a:pt x="289" y="1"/>
                    <a:pt x="0" y="290"/>
                    <a:pt x="0" y="650"/>
                  </a:cubicBezTo>
                  <a:lnTo>
                    <a:pt x="15" y="650"/>
                  </a:lnTo>
                  <a:cubicBezTo>
                    <a:pt x="518" y="796"/>
                    <a:pt x="1045" y="869"/>
                    <a:pt x="1574" y="869"/>
                  </a:cubicBezTo>
                  <a:cubicBezTo>
                    <a:pt x="1622" y="869"/>
                    <a:pt x="1670" y="868"/>
                    <a:pt x="1718" y="867"/>
                  </a:cubicBezTo>
                  <a:lnTo>
                    <a:pt x="1718" y="650"/>
                  </a:lnTo>
                  <a:cubicBezTo>
                    <a:pt x="1718" y="290"/>
                    <a:pt x="1430" y="1"/>
                    <a:pt x="1083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93" name="Google Shape;18393;p87"/>
            <p:cNvSpPr/>
            <p:nvPr/>
          </p:nvSpPr>
          <p:spPr>
            <a:xfrm>
              <a:off x="8266056" y="2156821"/>
              <a:ext cx="31065" cy="20474"/>
            </a:xfrm>
            <a:custGeom>
              <a:avLst/>
              <a:gdLst/>
              <a:ahLst/>
              <a:cxnLst/>
              <a:rect l="l" t="t" r="r" b="b"/>
              <a:pathLst>
                <a:path w="1185" h="781" extrusionOk="0">
                  <a:moveTo>
                    <a:pt x="650" y="1"/>
                  </a:moveTo>
                  <a:cubicBezTo>
                    <a:pt x="290" y="1"/>
                    <a:pt x="1" y="290"/>
                    <a:pt x="1" y="650"/>
                  </a:cubicBezTo>
                  <a:cubicBezTo>
                    <a:pt x="217" y="708"/>
                    <a:pt x="420" y="751"/>
                    <a:pt x="650" y="780"/>
                  </a:cubicBezTo>
                  <a:lnTo>
                    <a:pt x="636" y="650"/>
                  </a:lnTo>
                  <a:cubicBezTo>
                    <a:pt x="636" y="333"/>
                    <a:pt x="867" y="73"/>
                    <a:pt x="1185" y="15"/>
                  </a:cubicBezTo>
                  <a:cubicBezTo>
                    <a:pt x="1141" y="15"/>
                    <a:pt x="1112" y="15"/>
                    <a:pt x="1069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394" name="Google Shape;18394;p87"/>
          <p:cNvGrpSpPr/>
          <p:nvPr/>
        </p:nvGrpSpPr>
        <p:grpSpPr>
          <a:xfrm>
            <a:off x="5627674" y="2444819"/>
            <a:ext cx="345147" cy="342630"/>
            <a:chOff x="5627674" y="2444819"/>
            <a:chExt cx="345147" cy="342630"/>
          </a:xfrm>
        </p:grpSpPr>
        <p:sp>
          <p:nvSpPr>
            <p:cNvPr id="18395" name="Google Shape;18395;p87"/>
            <p:cNvSpPr/>
            <p:nvPr/>
          </p:nvSpPr>
          <p:spPr>
            <a:xfrm>
              <a:off x="5755210" y="2444819"/>
              <a:ext cx="217611" cy="217978"/>
            </a:xfrm>
            <a:custGeom>
              <a:avLst/>
              <a:gdLst/>
              <a:ahLst/>
              <a:cxnLst/>
              <a:rect l="l" t="t" r="r" b="b"/>
              <a:pathLst>
                <a:path w="8301" h="8315" extrusionOk="0">
                  <a:moveTo>
                    <a:pt x="4144" y="0"/>
                  </a:moveTo>
                  <a:cubicBezTo>
                    <a:pt x="1848" y="0"/>
                    <a:pt x="1" y="1473"/>
                    <a:pt x="1" y="3291"/>
                  </a:cubicBezTo>
                  <a:cubicBezTo>
                    <a:pt x="1" y="4923"/>
                    <a:pt x="1473" y="6265"/>
                    <a:pt x="3422" y="6539"/>
                  </a:cubicBezTo>
                  <a:cubicBezTo>
                    <a:pt x="3537" y="7189"/>
                    <a:pt x="3321" y="7853"/>
                    <a:pt x="2859" y="8315"/>
                  </a:cubicBezTo>
                  <a:cubicBezTo>
                    <a:pt x="3884" y="8315"/>
                    <a:pt x="4735" y="7550"/>
                    <a:pt x="4865" y="6539"/>
                  </a:cubicBezTo>
                  <a:cubicBezTo>
                    <a:pt x="6814" y="6265"/>
                    <a:pt x="8301" y="4923"/>
                    <a:pt x="8301" y="3291"/>
                  </a:cubicBezTo>
                  <a:cubicBezTo>
                    <a:pt x="8301" y="1473"/>
                    <a:pt x="6439" y="0"/>
                    <a:pt x="4144" y="0"/>
                  </a:cubicBezTo>
                  <a:close/>
                </a:path>
              </a:pathLst>
            </a:custGeom>
            <a:solidFill>
              <a:srgbClr val="98A9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96" name="Google Shape;18396;p87"/>
            <p:cNvSpPr/>
            <p:nvPr/>
          </p:nvSpPr>
          <p:spPr>
            <a:xfrm>
              <a:off x="5818021" y="2523516"/>
              <a:ext cx="15545" cy="15178"/>
            </a:xfrm>
            <a:custGeom>
              <a:avLst/>
              <a:gdLst/>
              <a:ahLst/>
              <a:cxnLst/>
              <a:rect l="l" t="t" r="r" b="b"/>
              <a:pathLst>
                <a:path w="593" h="579" extrusionOk="0">
                  <a:moveTo>
                    <a:pt x="290" y="1"/>
                  </a:moveTo>
                  <a:cubicBezTo>
                    <a:pt x="131" y="1"/>
                    <a:pt x="1" y="131"/>
                    <a:pt x="1" y="289"/>
                  </a:cubicBezTo>
                  <a:cubicBezTo>
                    <a:pt x="1" y="448"/>
                    <a:pt x="131" y="578"/>
                    <a:pt x="290" y="578"/>
                  </a:cubicBezTo>
                  <a:cubicBezTo>
                    <a:pt x="448" y="578"/>
                    <a:pt x="593" y="448"/>
                    <a:pt x="593" y="289"/>
                  </a:cubicBezTo>
                  <a:cubicBezTo>
                    <a:pt x="593" y="131"/>
                    <a:pt x="448" y="1"/>
                    <a:pt x="290" y="1"/>
                  </a:cubicBez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97" name="Google Shape;18397;p87"/>
            <p:cNvSpPr/>
            <p:nvPr/>
          </p:nvSpPr>
          <p:spPr>
            <a:xfrm>
              <a:off x="5894857" y="2523516"/>
              <a:ext cx="15152" cy="15178"/>
            </a:xfrm>
            <a:custGeom>
              <a:avLst/>
              <a:gdLst/>
              <a:ahLst/>
              <a:cxnLst/>
              <a:rect l="l" t="t" r="r" b="b"/>
              <a:pathLst>
                <a:path w="578" h="579" extrusionOk="0">
                  <a:moveTo>
                    <a:pt x="289" y="1"/>
                  </a:moveTo>
                  <a:cubicBezTo>
                    <a:pt x="130" y="1"/>
                    <a:pt x="0" y="131"/>
                    <a:pt x="0" y="289"/>
                  </a:cubicBezTo>
                  <a:cubicBezTo>
                    <a:pt x="0" y="448"/>
                    <a:pt x="130" y="578"/>
                    <a:pt x="289" y="578"/>
                  </a:cubicBezTo>
                  <a:cubicBezTo>
                    <a:pt x="448" y="578"/>
                    <a:pt x="578" y="448"/>
                    <a:pt x="578" y="289"/>
                  </a:cubicBezTo>
                  <a:cubicBezTo>
                    <a:pt x="578" y="131"/>
                    <a:pt x="448" y="1"/>
                    <a:pt x="289" y="1"/>
                  </a:cubicBez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98" name="Google Shape;18398;p87"/>
            <p:cNvSpPr/>
            <p:nvPr/>
          </p:nvSpPr>
          <p:spPr>
            <a:xfrm>
              <a:off x="5856635" y="2523516"/>
              <a:ext cx="15152" cy="15178"/>
            </a:xfrm>
            <a:custGeom>
              <a:avLst/>
              <a:gdLst/>
              <a:ahLst/>
              <a:cxnLst/>
              <a:rect l="l" t="t" r="r" b="b"/>
              <a:pathLst>
                <a:path w="578" h="579" extrusionOk="0">
                  <a:moveTo>
                    <a:pt x="289" y="1"/>
                  </a:moveTo>
                  <a:cubicBezTo>
                    <a:pt x="130" y="1"/>
                    <a:pt x="0" y="131"/>
                    <a:pt x="0" y="289"/>
                  </a:cubicBezTo>
                  <a:cubicBezTo>
                    <a:pt x="0" y="448"/>
                    <a:pt x="130" y="578"/>
                    <a:pt x="289" y="578"/>
                  </a:cubicBezTo>
                  <a:cubicBezTo>
                    <a:pt x="448" y="578"/>
                    <a:pt x="578" y="448"/>
                    <a:pt x="578" y="289"/>
                  </a:cubicBezTo>
                  <a:cubicBezTo>
                    <a:pt x="578" y="131"/>
                    <a:pt x="448" y="1"/>
                    <a:pt x="289" y="1"/>
                  </a:cubicBez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99" name="Google Shape;18399;p87"/>
            <p:cNvSpPr/>
            <p:nvPr/>
          </p:nvSpPr>
          <p:spPr>
            <a:xfrm>
              <a:off x="5627674" y="2523149"/>
              <a:ext cx="266816" cy="264300"/>
            </a:xfrm>
            <a:custGeom>
              <a:avLst/>
              <a:gdLst/>
              <a:ahLst/>
              <a:cxnLst/>
              <a:rect l="l" t="t" r="r" b="b"/>
              <a:pathLst>
                <a:path w="10178" h="10082" extrusionOk="0">
                  <a:moveTo>
                    <a:pt x="1358" y="0"/>
                  </a:moveTo>
                  <a:cubicBezTo>
                    <a:pt x="1358" y="0"/>
                    <a:pt x="188" y="1083"/>
                    <a:pt x="102" y="1935"/>
                  </a:cubicBezTo>
                  <a:cubicBezTo>
                    <a:pt x="1" y="3075"/>
                    <a:pt x="1213" y="5154"/>
                    <a:pt x="3119" y="7059"/>
                  </a:cubicBezTo>
                  <a:cubicBezTo>
                    <a:pt x="4950" y="8891"/>
                    <a:pt x="6942" y="10082"/>
                    <a:pt x="8107" y="10082"/>
                  </a:cubicBezTo>
                  <a:cubicBezTo>
                    <a:pt x="8154" y="10082"/>
                    <a:pt x="8199" y="10080"/>
                    <a:pt x="8243" y="10076"/>
                  </a:cubicBezTo>
                  <a:cubicBezTo>
                    <a:pt x="9110" y="9990"/>
                    <a:pt x="10178" y="8820"/>
                    <a:pt x="10178" y="8820"/>
                  </a:cubicBezTo>
                  <a:cubicBezTo>
                    <a:pt x="9817" y="8373"/>
                    <a:pt x="9442" y="7940"/>
                    <a:pt x="9037" y="7521"/>
                  </a:cubicBezTo>
                  <a:cubicBezTo>
                    <a:pt x="8619" y="7117"/>
                    <a:pt x="8186" y="6727"/>
                    <a:pt x="7738" y="6366"/>
                  </a:cubicBezTo>
                  <a:lnTo>
                    <a:pt x="6757" y="7348"/>
                  </a:lnTo>
                  <a:lnTo>
                    <a:pt x="2830" y="3421"/>
                  </a:lnTo>
                  <a:lnTo>
                    <a:pt x="3812" y="2454"/>
                  </a:lnTo>
                  <a:cubicBezTo>
                    <a:pt x="3090" y="1545"/>
                    <a:pt x="2267" y="708"/>
                    <a:pt x="1358" y="0"/>
                  </a:cubicBezTo>
                  <a:close/>
                </a:path>
              </a:pathLst>
            </a:custGeom>
            <a:solidFill>
              <a:srgbClr val="8094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400" name="Google Shape;18400;p87"/>
          <p:cNvGrpSpPr/>
          <p:nvPr/>
        </p:nvGrpSpPr>
        <p:grpSpPr>
          <a:xfrm>
            <a:off x="4653996" y="2440257"/>
            <a:ext cx="396607" cy="348555"/>
            <a:chOff x="4653996" y="2440257"/>
            <a:chExt cx="396607" cy="348555"/>
          </a:xfrm>
        </p:grpSpPr>
        <p:sp>
          <p:nvSpPr>
            <p:cNvPr id="18401" name="Google Shape;18401;p87"/>
            <p:cNvSpPr/>
            <p:nvPr/>
          </p:nvSpPr>
          <p:spPr>
            <a:xfrm>
              <a:off x="4670643" y="2520108"/>
              <a:ext cx="363707" cy="250930"/>
            </a:xfrm>
            <a:custGeom>
              <a:avLst/>
              <a:gdLst/>
              <a:ahLst/>
              <a:cxnLst/>
              <a:rect l="l" t="t" r="r" b="b"/>
              <a:pathLst>
                <a:path w="13874" h="9572" extrusionOk="0">
                  <a:moveTo>
                    <a:pt x="1314" y="1"/>
                  </a:moveTo>
                  <a:cubicBezTo>
                    <a:pt x="592" y="1"/>
                    <a:pt x="1" y="593"/>
                    <a:pt x="1" y="1314"/>
                  </a:cubicBezTo>
                  <a:lnTo>
                    <a:pt x="1" y="9326"/>
                  </a:lnTo>
                  <a:lnTo>
                    <a:pt x="1" y="9355"/>
                  </a:lnTo>
                  <a:cubicBezTo>
                    <a:pt x="1" y="9470"/>
                    <a:pt x="102" y="9571"/>
                    <a:pt x="217" y="9571"/>
                  </a:cubicBezTo>
                  <a:lnTo>
                    <a:pt x="13642" y="9571"/>
                  </a:lnTo>
                  <a:cubicBezTo>
                    <a:pt x="13772" y="9571"/>
                    <a:pt x="13859" y="9470"/>
                    <a:pt x="13873" y="9355"/>
                  </a:cubicBezTo>
                  <a:lnTo>
                    <a:pt x="13873" y="9326"/>
                  </a:lnTo>
                  <a:lnTo>
                    <a:pt x="13873" y="1329"/>
                  </a:lnTo>
                  <a:cubicBezTo>
                    <a:pt x="13873" y="593"/>
                    <a:pt x="13281" y="1"/>
                    <a:pt x="12545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02" name="Google Shape;18402;p87"/>
            <p:cNvSpPr/>
            <p:nvPr/>
          </p:nvSpPr>
          <p:spPr>
            <a:xfrm>
              <a:off x="4981710" y="2520108"/>
              <a:ext cx="52640" cy="250930"/>
            </a:xfrm>
            <a:custGeom>
              <a:avLst/>
              <a:gdLst/>
              <a:ahLst/>
              <a:cxnLst/>
              <a:rect l="l" t="t" r="r" b="b"/>
              <a:pathLst>
                <a:path w="2008" h="9572" extrusionOk="0">
                  <a:moveTo>
                    <a:pt x="0" y="1"/>
                  </a:moveTo>
                  <a:cubicBezTo>
                    <a:pt x="737" y="1"/>
                    <a:pt x="1314" y="593"/>
                    <a:pt x="1329" y="1314"/>
                  </a:cubicBezTo>
                  <a:lnTo>
                    <a:pt x="1329" y="9326"/>
                  </a:lnTo>
                  <a:lnTo>
                    <a:pt x="1329" y="9355"/>
                  </a:lnTo>
                  <a:cubicBezTo>
                    <a:pt x="1314" y="9470"/>
                    <a:pt x="1213" y="9571"/>
                    <a:pt x="1098" y="9571"/>
                  </a:cubicBezTo>
                  <a:lnTo>
                    <a:pt x="1776" y="9571"/>
                  </a:lnTo>
                  <a:cubicBezTo>
                    <a:pt x="1906" y="9571"/>
                    <a:pt x="1993" y="9470"/>
                    <a:pt x="2007" y="9355"/>
                  </a:cubicBezTo>
                  <a:lnTo>
                    <a:pt x="2007" y="9326"/>
                  </a:lnTo>
                  <a:lnTo>
                    <a:pt x="2007" y="1329"/>
                  </a:lnTo>
                  <a:cubicBezTo>
                    <a:pt x="2007" y="593"/>
                    <a:pt x="1415" y="1"/>
                    <a:pt x="679" y="1"/>
                  </a:cubicBezTo>
                  <a:close/>
                </a:path>
              </a:pathLst>
            </a:custGeom>
            <a:solidFill>
              <a:srgbClr val="E4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03" name="Google Shape;18403;p87"/>
            <p:cNvSpPr/>
            <p:nvPr/>
          </p:nvSpPr>
          <p:spPr>
            <a:xfrm>
              <a:off x="4694865" y="2544724"/>
              <a:ext cx="314108" cy="226681"/>
            </a:xfrm>
            <a:custGeom>
              <a:avLst/>
              <a:gdLst/>
              <a:ahLst/>
              <a:cxnLst/>
              <a:rect l="l" t="t" r="r" b="b"/>
              <a:pathLst>
                <a:path w="11982" h="8647" extrusionOk="0">
                  <a:moveTo>
                    <a:pt x="390" y="0"/>
                  </a:moveTo>
                  <a:cubicBezTo>
                    <a:pt x="188" y="0"/>
                    <a:pt x="15" y="173"/>
                    <a:pt x="15" y="390"/>
                  </a:cubicBezTo>
                  <a:lnTo>
                    <a:pt x="15" y="8387"/>
                  </a:lnTo>
                  <a:cubicBezTo>
                    <a:pt x="0" y="8416"/>
                    <a:pt x="0" y="8430"/>
                    <a:pt x="15" y="8459"/>
                  </a:cubicBezTo>
                  <a:cubicBezTo>
                    <a:pt x="29" y="8560"/>
                    <a:pt x="116" y="8647"/>
                    <a:pt x="231" y="8647"/>
                  </a:cubicBezTo>
                  <a:lnTo>
                    <a:pt x="11765" y="8647"/>
                  </a:lnTo>
                  <a:cubicBezTo>
                    <a:pt x="11866" y="8647"/>
                    <a:pt x="11967" y="8560"/>
                    <a:pt x="11982" y="8459"/>
                  </a:cubicBezTo>
                  <a:cubicBezTo>
                    <a:pt x="11982" y="8430"/>
                    <a:pt x="11982" y="8416"/>
                    <a:pt x="11982" y="8387"/>
                  </a:cubicBezTo>
                  <a:lnTo>
                    <a:pt x="11982" y="390"/>
                  </a:lnTo>
                  <a:cubicBezTo>
                    <a:pt x="11982" y="188"/>
                    <a:pt x="11823" y="14"/>
                    <a:pt x="11621" y="0"/>
                  </a:cubicBezTo>
                  <a:close/>
                </a:path>
              </a:pathLst>
            </a:custGeom>
            <a:solidFill>
              <a:srgbClr val="D1DB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04" name="Google Shape;18404;p87"/>
            <p:cNvSpPr/>
            <p:nvPr/>
          </p:nvSpPr>
          <p:spPr>
            <a:xfrm>
              <a:off x="4981710" y="2544724"/>
              <a:ext cx="28024" cy="226314"/>
            </a:xfrm>
            <a:custGeom>
              <a:avLst/>
              <a:gdLst/>
              <a:ahLst/>
              <a:cxnLst/>
              <a:rect l="l" t="t" r="r" b="b"/>
              <a:pathLst>
                <a:path w="1069" h="8633" extrusionOk="0">
                  <a:moveTo>
                    <a:pt x="0" y="0"/>
                  </a:moveTo>
                  <a:cubicBezTo>
                    <a:pt x="217" y="0"/>
                    <a:pt x="376" y="173"/>
                    <a:pt x="376" y="375"/>
                  </a:cubicBezTo>
                  <a:lnTo>
                    <a:pt x="376" y="8387"/>
                  </a:lnTo>
                  <a:cubicBezTo>
                    <a:pt x="390" y="8416"/>
                    <a:pt x="390" y="8430"/>
                    <a:pt x="376" y="8459"/>
                  </a:cubicBezTo>
                  <a:cubicBezTo>
                    <a:pt x="361" y="8560"/>
                    <a:pt x="275" y="8632"/>
                    <a:pt x="159" y="8632"/>
                  </a:cubicBezTo>
                  <a:lnTo>
                    <a:pt x="838" y="8632"/>
                  </a:lnTo>
                  <a:cubicBezTo>
                    <a:pt x="953" y="8632"/>
                    <a:pt x="1040" y="8560"/>
                    <a:pt x="1069" y="8459"/>
                  </a:cubicBezTo>
                  <a:cubicBezTo>
                    <a:pt x="1069" y="8430"/>
                    <a:pt x="1069" y="8416"/>
                    <a:pt x="1069" y="8387"/>
                  </a:cubicBezTo>
                  <a:lnTo>
                    <a:pt x="1069" y="390"/>
                  </a:lnTo>
                  <a:cubicBezTo>
                    <a:pt x="1054" y="173"/>
                    <a:pt x="895" y="0"/>
                    <a:pt x="679" y="0"/>
                  </a:cubicBezTo>
                  <a:close/>
                </a:path>
              </a:pathLst>
            </a:custGeom>
            <a:solidFill>
              <a:srgbClr val="6D81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05" name="Google Shape;18405;p87"/>
            <p:cNvSpPr/>
            <p:nvPr/>
          </p:nvSpPr>
          <p:spPr>
            <a:xfrm>
              <a:off x="4775476" y="2618493"/>
              <a:ext cx="69260" cy="30409"/>
            </a:xfrm>
            <a:custGeom>
              <a:avLst/>
              <a:gdLst/>
              <a:ahLst/>
              <a:cxnLst/>
              <a:rect l="l" t="t" r="r" b="b"/>
              <a:pathLst>
                <a:path w="2642" h="1160" extrusionOk="0">
                  <a:moveTo>
                    <a:pt x="996" y="1"/>
                  </a:moveTo>
                  <a:cubicBezTo>
                    <a:pt x="938" y="1"/>
                    <a:pt x="881" y="15"/>
                    <a:pt x="837" y="59"/>
                  </a:cubicBezTo>
                  <a:lnTo>
                    <a:pt x="145" y="780"/>
                  </a:lnTo>
                  <a:cubicBezTo>
                    <a:pt x="0" y="925"/>
                    <a:pt x="101" y="1156"/>
                    <a:pt x="303" y="1156"/>
                  </a:cubicBezTo>
                  <a:cubicBezTo>
                    <a:pt x="314" y="1158"/>
                    <a:pt x="324" y="1160"/>
                    <a:pt x="334" y="1160"/>
                  </a:cubicBezTo>
                  <a:cubicBezTo>
                    <a:pt x="381" y="1160"/>
                    <a:pt x="426" y="1134"/>
                    <a:pt x="462" y="1098"/>
                  </a:cubicBezTo>
                  <a:lnTo>
                    <a:pt x="1097" y="434"/>
                  </a:lnTo>
                  <a:lnTo>
                    <a:pt x="2339" y="448"/>
                  </a:lnTo>
                  <a:cubicBezTo>
                    <a:pt x="2642" y="448"/>
                    <a:pt x="2642" y="1"/>
                    <a:pt x="2339" y="1"/>
                  </a:cubicBezTo>
                  <a:close/>
                </a:path>
              </a:pathLst>
            </a:custGeom>
            <a:solidFill>
              <a:srgbClr val="F4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06" name="Google Shape;18406;p87"/>
            <p:cNvSpPr/>
            <p:nvPr/>
          </p:nvSpPr>
          <p:spPr>
            <a:xfrm>
              <a:off x="4775476" y="2643476"/>
              <a:ext cx="69260" cy="30672"/>
            </a:xfrm>
            <a:custGeom>
              <a:avLst/>
              <a:gdLst/>
              <a:ahLst/>
              <a:cxnLst/>
              <a:rect l="l" t="t" r="r" b="b"/>
              <a:pathLst>
                <a:path w="2642" h="1170" extrusionOk="0">
                  <a:moveTo>
                    <a:pt x="996" y="1"/>
                  </a:moveTo>
                  <a:cubicBezTo>
                    <a:pt x="938" y="1"/>
                    <a:pt x="881" y="30"/>
                    <a:pt x="837" y="73"/>
                  </a:cubicBezTo>
                  <a:lnTo>
                    <a:pt x="145" y="795"/>
                  </a:lnTo>
                  <a:cubicBezTo>
                    <a:pt x="0" y="939"/>
                    <a:pt x="101" y="1170"/>
                    <a:pt x="303" y="1170"/>
                  </a:cubicBezTo>
                  <a:cubicBezTo>
                    <a:pt x="361" y="1170"/>
                    <a:pt x="419" y="1141"/>
                    <a:pt x="448" y="1098"/>
                  </a:cubicBezTo>
                  <a:lnTo>
                    <a:pt x="1083" y="448"/>
                  </a:lnTo>
                  <a:lnTo>
                    <a:pt x="2339" y="463"/>
                  </a:lnTo>
                  <a:cubicBezTo>
                    <a:pt x="2642" y="463"/>
                    <a:pt x="2642" y="15"/>
                    <a:pt x="2339" y="15"/>
                  </a:cubicBezTo>
                  <a:lnTo>
                    <a:pt x="996" y="1"/>
                  </a:lnTo>
                  <a:close/>
                </a:path>
              </a:pathLst>
            </a:custGeom>
            <a:solidFill>
              <a:srgbClr val="F4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07" name="Google Shape;18407;p87"/>
            <p:cNvSpPr/>
            <p:nvPr/>
          </p:nvSpPr>
          <p:spPr>
            <a:xfrm>
              <a:off x="4775476" y="2668459"/>
              <a:ext cx="69260" cy="30672"/>
            </a:xfrm>
            <a:custGeom>
              <a:avLst/>
              <a:gdLst/>
              <a:ahLst/>
              <a:cxnLst/>
              <a:rect l="l" t="t" r="r" b="b"/>
              <a:pathLst>
                <a:path w="2642" h="1170" extrusionOk="0">
                  <a:moveTo>
                    <a:pt x="996" y="0"/>
                  </a:moveTo>
                  <a:cubicBezTo>
                    <a:pt x="938" y="0"/>
                    <a:pt x="881" y="29"/>
                    <a:pt x="837" y="73"/>
                  </a:cubicBezTo>
                  <a:lnTo>
                    <a:pt x="145" y="794"/>
                  </a:lnTo>
                  <a:cubicBezTo>
                    <a:pt x="0" y="939"/>
                    <a:pt x="101" y="1170"/>
                    <a:pt x="303" y="1170"/>
                  </a:cubicBezTo>
                  <a:cubicBezTo>
                    <a:pt x="361" y="1170"/>
                    <a:pt x="419" y="1141"/>
                    <a:pt x="448" y="1098"/>
                  </a:cubicBezTo>
                  <a:lnTo>
                    <a:pt x="1083" y="448"/>
                  </a:lnTo>
                  <a:lnTo>
                    <a:pt x="2339" y="462"/>
                  </a:lnTo>
                  <a:cubicBezTo>
                    <a:pt x="2642" y="462"/>
                    <a:pt x="2642" y="15"/>
                    <a:pt x="2339" y="15"/>
                  </a:cubicBezTo>
                  <a:lnTo>
                    <a:pt x="996" y="0"/>
                  </a:lnTo>
                  <a:close/>
                </a:path>
              </a:pathLst>
            </a:custGeom>
            <a:solidFill>
              <a:srgbClr val="F4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08" name="Google Shape;18408;p87"/>
            <p:cNvSpPr/>
            <p:nvPr/>
          </p:nvSpPr>
          <p:spPr>
            <a:xfrm>
              <a:off x="4860229" y="2618126"/>
              <a:ext cx="68893" cy="30672"/>
            </a:xfrm>
            <a:custGeom>
              <a:avLst/>
              <a:gdLst/>
              <a:ahLst/>
              <a:cxnLst/>
              <a:rect l="l" t="t" r="r" b="b"/>
              <a:pathLst>
                <a:path w="2628" h="1170" extrusionOk="0">
                  <a:moveTo>
                    <a:pt x="1646" y="1"/>
                  </a:moveTo>
                  <a:lnTo>
                    <a:pt x="304" y="15"/>
                  </a:lnTo>
                  <a:cubicBezTo>
                    <a:pt x="1" y="15"/>
                    <a:pt x="1" y="462"/>
                    <a:pt x="304" y="462"/>
                  </a:cubicBezTo>
                  <a:lnTo>
                    <a:pt x="1545" y="448"/>
                  </a:lnTo>
                  <a:lnTo>
                    <a:pt x="2180" y="1112"/>
                  </a:lnTo>
                  <a:cubicBezTo>
                    <a:pt x="2224" y="1155"/>
                    <a:pt x="2282" y="1170"/>
                    <a:pt x="2339" y="1170"/>
                  </a:cubicBezTo>
                  <a:cubicBezTo>
                    <a:pt x="2541" y="1170"/>
                    <a:pt x="2628" y="939"/>
                    <a:pt x="2498" y="794"/>
                  </a:cubicBezTo>
                  <a:lnTo>
                    <a:pt x="1805" y="73"/>
                  </a:lnTo>
                  <a:cubicBezTo>
                    <a:pt x="1762" y="29"/>
                    <a:pt x="1704" y="1"/>
                    <a:pt x="1646" y="1"/>
                  </a:cubicBezTo>
                  <a:close/>
                </a:path>
              </a:pathLst>
            </a:custGeom>
            <a:solidFill>
              <a:srgbClr val="F4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09" name="Google Shape;18409;p87"/>
            <p:cNvSpPr/>
            <p:nvPr/>
          </p:nvSpPr>
          <p:spPr>
            <a:xfrm>
              <a:off x="4860229" y="2643476"/>
              <a:ext cx="68893" cy="30672"/>
            </a:xfrm>
            <a:custGeom>
              <a:avLst/>
              <a:gdLst/>
              <a:ahLst/>
              <a:cxnLst/>
              <a:rect l="l" t="t" r="r" b="b"/>
              <a:pathLst>
                <a:path w="2628" h="1170" extrusionOk="0">
                  <a:moveTo>
                    <a:pt x="1646" y="1"/>
                  </a:moveTo>
                  <a:lnTo>
                    <a:pt x="304" y="15"/>
                  </a:lnTo>
                  <a:cubicBezTo>
                    <a:pt x="1" y="15"/>
                    <a:pt x="1" y="448"/>
                    <a:pt x="304" y="448"/>
                  </a:cubicBezTo>
                  <a:lnTo>
                    <a:pt x="1545" y="448"/>
                  </a:lnTo>
                  <a:lnTo>
                    <a:pt x="2180" y="1098"/>
                  </a:lnTo>
                  <a:cubicBezTo>
                    <a:pt x="2224" y="1141"/>
                    <a:pt x="2282" y="1170"/>
                    <a:pt x="2339" y="1170"/>
                  </a:cubicBezTo>
                  <a:cubicBezTo>
                    <a:pt x="2541" y="1170"/>
                    <a:pt x="2628" y="925"/>
                    <a:pt x="2498" y="795"/>
                  </a:cubicBezTo>
                  <a:lnTo>
                    <a:pt x="1805" y="73"/>
                  </a:lnTo>
                  <a:cubicBezTo>
                    <a:pt x="1762" y="15"/>
                    <a:pt x="1704" y="1"/>
                    <a:pt x="1646" y="1"/>
                  </a:cubicBezTo>
                  <a:close/>
                </a:path>
              </a:pathLst>
            </a:custGeom>
            <a:solidFill>
              <a:srgbClr val="F4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10" name="Google Shape;18410;p87"/>
            <p:cNvSpPr/>
            <p:nvPr/>
          </p:nvSpPr>
          <p:spPr>
            <a:xfrm>
              <a:off x="4860229" y="2668354"/>
              <a:ext cx="68893" cy="30776"/>
            </a:xfrm>
            <a:custGeom>
              <a:avLst/>
              <a:gdLst/>
              <a:ahLst/>
              <a:cxnLst/>
              <a:rect l="l" t="t" r="r" b="b"/>
              <a:pathLst>
                <a:path w="2628" h="1174" extrusionOk="0">
                  <a:moveTo>
                    <a:pt x="1677" y="1"/>
                  </a:moveTo>
                  <a:cubicBezTo>
                    <a:pt x="1667" y="1"/>
                    <a:pt x="1657" y="2"/>
                    <a:pt x="1646" y="4"/>
                  </a:cubicBezTo>
                  <a:lnTo>
                    <a:pt x="304" y="19"/>
                  </a:lnTo>
                  <a:cubicBezTo>
                    <a:pt x="1" y="19"/>
                    <a:pt x="1" y="466"/>
                    <a:pt x="304" y="466"/>
                  </a:cubicBezTo>
                  <a:lnTo>
                    <a:pt x="1545" y="452"/>
                  </a:lnTo>
                  <a:lnTo>
                    <a:pt x="2180" y="1102"/>
                  </a:lnTo>
                  <a:cubicBezTo>
                    <a:pt x="2224" y="1145"/>
                    <a:pt x="2282" y="1174"/>
                    <a:pt x="2339" y="1174"/>
                  </a:cubicBezTo>
                  <a:lnTo>
                    <a:pt x="2339" y="1159"/>
                  </a:lnTo>
                  <a:cubicBezTo>
                    <a:pt x="2527" y="1159"/>
                    <a:pt x="2628" y="928"/>
                    <a:pt x="2498" y="784"/>
                  </a:cubicBezTo>
                  <a:lnTo>
                    <a:pt x="1805" y="62"/>
                  </a:lnTo>
                  <a:cubicBezTo>
                    <a:pt x="1770" y="27"/>
                    <a:pt x="1724" y="1"/>
                    <a:pt x="1677" y="1"/>
                  </a:cubicBezTo>
                  <a:close/>
                </a:path>
              </a:pathLst>
            </a:custGeom>
            <a:solidFill>
              <a:srgbClr val="F4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11" name="Google Shape;18411;p87"/>
            <p:cNvSpPr/>
            <p:nvPr/>
          </p:nvSpPr>
          <p:spPr>
            <a:xfrm>
              <a:off x="4825049" y="2584440"/>
              <a:ext cx="54894" cy="33712"/>
            </a:xfrm>
            <a:custGeom>
              <a:avLst/>
              <a:gdLst/>
              <a:ahLst/>
              <a:cxnLst/>
              <a:rect l="l" t="t" r="r" b="b"/>
              <a:pathLst>
                <a:path w="2094" h="1286" extrusionOk="0">
                  <a:moveTo>
                    <a:pt x="1054" y="1"/>
                  </a:moveTo>
                  <a:cubicBezTo>
                    <a:pt x="477" y="1"/>
                    <a:pt x="0" y="477"/>
                    <a:pt x="0" y="1055"/>
                  </a:cubicBezTo>
                  <a:cubicBezTo>
                    <a:pt x="0" y="1184"/>
                    <a:pt x="101" y="1286"/>
                    <a:pt x="231" y="1286"/>
                  </a:cubicBezTo>
                  <a:lnTo>
                    <a:pt x="1877" y="1286"/>
                  </a:lnTo>
                  <a:cubicBezTo>
                    <a:pt x="1992" y="1286"/>
                    <a:pt x="2093" y="1184"/>
                    <a:pt x="2093" y="1069"/>
                  </a:cubicBezTo>
                  <a:lnTo>
                    <a:pt x="2093" y="1055"/>
                  </a:lnTo>
                  <a:cubicBezTo>
                    <a:pt x="2093" y="477"/>
                    <a:pt x="1617" y="1"/>
                    <a:pt x="1054" y="1"/>
                  </a:cubicBezTo>
                  <a:close/>
                </a:path>
              </a:pathLst>
            </a:custGeom>
            <a:solidFill>
              <a:srgbClr val="6B82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12" name="Google Shape;18412;p87"/>
            <p:cNvSpPr/>
            <p:nvPr/>
          </p:nvSpPr>
          <p:spPr>
            <a:xfrm>
              <a:off x="4843216" y="2584440"/>
              <a:ext cx="36727" cy="33712"/>
            </a:xfrm>
            <a:custGeom>
              <a:avLst/>
              <a:gdLst/>
              <a:ahLst/>
              <a:cxnLst/>
              <a:rect l="l" t="t" r="r" b="b"/>
              <a:pathLst>
                <a:path w="1401" h="1286" extrusionOk="0">
                  <a:moveTo>
                    <a:pt x="361" y="1"/>
                  </a:moveTo>
                  <a:cubicBezTo>
                    <a:pt x="231" y="1"/>
                    <a:pt x="116" y="30"/>
                    <a:pt x="0" y="73"/>
                  </a:cubicBezTo>
                  <a:cubicBezTo>
                    <a:pt x="404" y="217"/>
                    <a:pt x="679" y="607"/>
                    <a:pt x="679" y="1055"/>
                  </a:cubicBezTo>
                  <a:lnTo>
                    <a:pt x="679" y="1069"/>
                  </a:lnTo>
                  <a:cubicBezTo>
                    <a:pt x="679" y="1184"/>
                    <a:pt x="578" y="1286"/>
                    <a:pt x="462" y="1286"/>
                  </a:cubicBezTo>
                  <a:lnTo>
                    <a:pt x="1169" y="1286"/>
                  </a:lnTo>
                  <a:cubicBezTo>
                    <a:pt x="1285" y="1286"/>
                    <a:pt x="1386" y="1184"/>
                    <a:pt x="1400" y="1069"/>
                  </a:cubicBezTo>
                  <a:lnTo>
                    <a:pt x="1400" y="1055"/>
                  </a:lnTo>
                  <a:cubicBezTo>
                    <a:pt x="1386" y="477"/>
                    <a:pt x="924" y="15"/>
                    <a:pt x="361" y="1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13" name="Google Shape;18413;p87"/>
            <p:cNvSpPr/>
            <p:nvPr/>
          </p:nvSpPr>
          <p:spPr>
            <a:xfrm>
              <a:off x="4809897" y="2606775"/>
              <a:ext cx="85173" cy="95763"/>
            </a:xfrm>
            <a:custGeom>
              <a:avLst/>
              <a:gdLst/>
              <a:ahLst/>
              <a:cxnLst/>
              <a:rect l="l" t="t" r="r" b="b"/>
              <a:pathLst>
                <a:path w="3249" h="3653" extrusionOk="0">
                  <a:moveTo>
                    <a:pt x="766" y="0"/>
                  </a:moveTo>
                  <a:cubicBezTo>
                    <a:pt x="362" y="0"/>
                    <a:pt x="44" y="318"/>
                    <a:pt x="44" y="722"/>
                  </a:cubicBezTo>
                  <a:lnTo>
                    <a:pt x="44" y="2007"/>
                  </a:lnTo>
                  <a:cubicBezTo>
                    <a:pt x="1" y="2902"/>
                    <a:pt x="723" y="3653"/>
                    <a:pt x="1632" y="3653"/>
                  </a:cubicBezTo>
                  <a:cubicBezTo>
                    <a:pt x="2527" y="3653"/>
                    <a:pt x="3249" y="2902"/>
                    <a:pt x="3220" y="2007"/>
                  </a:cubicBezTo>
                  <a:lnTo>
                    <a:pt x="3220" y="722"/>
                  </a:lnTo>
                  <a:cubicBezTo>
                    <a:pt x="3220" y="318"/>
                    <a:pt x="2902" y="0"/>
                    <a:pt x="2498" y="0"/>
                  </a:cubicBezTo>
                  <a:close/>
                </a:path>
              </a:pathLst>
            </a:custGeom>
            <a:solidFill>
              <a:srgbClr val="6B82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14" name="Google Shape;18414;p87"/>
            <p:cNvSpPr/>
            <p:nvPr/>
          </p:nvSpPr>
          <p:spPr>
            <a:xfrm>
              <a:off x="4843216" y="2606775"/>
              <a:ext cx="51093" cy="94217"/>
            </a:xfrm>
            <a:custGeom>
              <a:avLst/>
              <a:gdLst/>
              <a:ahLst/>
              <a:cxnLst/>
              <a:rect l="l" t="t" r="r" b="b"/>
              <a:pathLst>
                <a:path w="1949" h="3594" extrusionOk="0">
                  <a:moveTo>
                    <a:pt x="520" y="0"/>
                  </a:moveTo>
                  <a:cubicBezTo>
                    <a:pt x="924" y="0"/>
                    <a:pt x="1242" y="318"/>
                    <a:pt x="1242" y="722"/>
                  </a:cubicBezTo>
                  <a:lnTo>
                    <a:pt x="1242" y="2007"/>
                  </a:lnTo>
                  <a:cubicBezTo>
                    <a:pt x="1242" y="2743"/>
                    <a:pt x="722" y="3393"/>
                    <a:pt x="0" y="3552"/>
                  </a:cubicBezTo>
                  <a:cubicBezTo>
                    <a:pt x="123" y="3580"/>
                    <a:pt x="245" y="3594"/>
                    <a:pt x="364" y="3594"/>
                  </a:cubicBezTo>
                  <a:cubicBezTo>
                    <a:pt x="1216" y="3594"/>
                    <a:pt x="1949" y="2906"/>
                    <a:pt x="1949" y="2007"/>
                  </a:cubicBezTo>
                  <a:lnTo>
                    <a:pt x="1949" y="722"/>
                  </a:lnTo>
                  <a:cubicBezTo>
                    <a:pt x="1949" y="318"/>
                    <a:pt x="1631" y="0"/>
                    <a:pt x="1227" y="0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15" name="Google Shape;18415;p87"/>
            <p:cNvSpPr/>
            <p:nvPr/>
          </p:nvSpPr>
          <p:spPr>
            <a:xfrm>
              <a:off x="4801953" y="2440257"/>
              <a:ext cx="101452" cy="56415"/>
            </a:xfrm>
            <a:custGeom>
              <a:avLst/>
              <a:gdLst/>
              <a:ahLst/>
              <a:cxnLst/>
              <a:rect l="l" t="t" r="r" b="b"/>
              <a:pathLst>
                <a:path w="3870" h="2152" extrusionOk="0">
                  <a:moveTo>
                    <a:pt x="1935" y="1"/>
                  </a:moveTo>
                  <a:cubicBezTo>
                    <a:pt x="867" y="1"/>
                    <a:pt x="1" y="867"/>
                    <a:pt x="1" y="1935"/>
                  </a:cubicBezTo>
                  <a:cubicBezTo>
                    <a:pt x="1" y="2080"/>
                    <a:pt x="113" y="2152"/>
                    <a:pt x="224" y="2152"/>
                  </a:cubicBezTo>
                  <a:cubicBezTo>
                    <a:pt x="336" y="2152"/>
                    <a:pt x="448" y="2080"/>
                    <a:pt x="448" y="1935"/>
                  </a:cubicBezTo>
                  <a:cubicBezTo>
                    <a:pt x="448" y="1112"/>
                    <a:pt x="1112" y="448"/>
                    <a:pt x="1935" y="448"/>
                  </a:cubicBezTo>
                  <a:cubicBezTo>
                    <a:pt x="2758" y="448"/>
                    <a:pt x="3422" y="1112"/>
                    <a:pt x="3422" y="1935"/>
                  </a:cubicBezTo>
                  <a:cubicBezTo>
                    <a:pt x="3422" y="2051"/>
                    <a:pt x="3523" y="2152"/>
                    <a:pt x="3638" y="2152"/>
                  </a:cubicBezTo>
                  <a:cubicBezTo>
                    <a:pt x="3768" y="2152"/>
                    <a:pt x="3869" y="2051"/>
                    <a:pt x="3855" y="1935"/>
                  </a:cubicBezTo>
                  <a:cubicBezTo>
                    <a:pt x="3855" y="867"/>
                    <a:pt x="3003" y="1"/>
                    <a:pt x="1935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16" name="Google Shape;18416;p87"/>
            <p:cNvSpPr/>
            <p:nvPr/>
          </p:nvSpPr>
          <p:spPr>
            <a:xfrm>
              <a:off x="4824656" y="2459945"/>
              <a:ext cx="56048" cy="34079"/>
            </a:xfrm>
            <a:custGeom>
              <a:avLst/>
              <a:gdLst/>
              <a:ahLst/>
              <a:cxnLst/>
              <a:rect l="l" t="t" r="r" b="b"/>
              <a:pathLst>
                <a:path w="2138" h="1300" extrusionOk="0">
                  <a:moveTo>
                    <a:pt x="1069" y="1"/>
                  </a:moveTo>
                  <a:cubicBezTo>
                    <a:pt x="477" y="1"/>
                    <a:pt x="1" y="477"/>
                    <a:pt x="1" y="1069"/>
                  </a:cubicBezTo>
                  <a:cubicBezTo>
                    <a:pt x="1" y="1220"/>
                    <a:pt x="113" y="1296"/>
                    <a:pt x="225" y="1296"/>
                  </a:cubicBezTo>
                  <a:cubicBezTo>
                    <a:pt x="336" y="1296"/>
                    <a:pt x="448" y="1220"/>
                    <a:pt x="448" y="1069"/>
                  </a:cubicBezTo>
                  <a:cubicBezTo>
                    <a:pt x="448" y="657"/>
                    <a:pt x="759" y="452"/>
                    <a:pt x="1069" y="452"/>
                  </a:cubicBezTo>
                  <a:cubicBezTo>
                    <a:pt x="1379" y="452"/>
                    <a:pt x="1690" y="657"/>
                    <a:pt x="1690" y="1069"/>
                  </a:cubicBezTo>
                  <a:cubicBezTo>
                    <a:pt x="1690" y="1199"/>
                    <a:pt x="1791" y="1300"/>
                    <a:pt x="1921" y="1300"/>
                  </a:cubicBezTo>
                  <a:cubicBezTo>
                    <a:pt x="2036" y="1285"/>
                    <a:pt x="2137" y="1199"/>
                    <a:pt x="2137" y="1069"/>
                  </a:cubicBezTo>
                  <a:cubicBezTo>
                    <a:pt x="2137" y="477"/>
                    <a:pt x="1661" y="1"/>
                    <a:pt x="1069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17" name="Google Shape;18417;p87"/>
            <p:cNvSpPr/>
            <p:nvPr/>
          </p:nvSpPr>
          <p:spPr>
            <a:xfrm>
              <a:off x="4653996" y="2737326"/>
              <a:ext cx="396607" cy="51486"/>
            </a:xfrm>
            <a:custGeom>
              <a:avLst/>
              <a:gdLst/>
              <a:ahLst/>
              <a:cxnLst/>
              <a:rect l="l" t="t" r="r" b="b"/>
              <a:pathLst>
                <a:path w="15129" h="1964" extrusionOk="0">
                  <a:moveTo>
                    <a:pt x="217" y="1"/>
                  </a:moveTo>
                  <a:cubicBezTo>
                    <a:pt x="101" y="1"/>
                    <a:pt x="0" y="102"/>
                    <a:pt x="0" y="217"/>
                  </a:cubicBezTo>
                  <a:lnTo>
                    <a:pt x="0" y="708"/>
                  </a:lnTo>
                  <a:cubicBezTo>
                    <a:pt x="0" y="1401"/>
                    <a:pt x="563" y="1964"/>
                    <a:pt x="1271" y="1964"/>
                  </a:cubicBezTo>
                  <a:lnTo>
                    <a:pt x="13858" y="1964"/>
                  </a:lnTo>
                  <a:cubicBezTo>
                    <a:pt x="14551" y="1964"/>
                    <a:pt x="15114" y="1401"/>
                    <a:pt x="15114" y="708"/>
                  </a:cubicBezTo>
                  <a:lnTo>
                    <a:pt x="15114" y="217"/>
                  </a:lnTo>
                  <a:cubicBezTo>
                    <a:pt x="15129" y="102"/>
                    <a:pt x="15028" y="15"/>
                    <a:pt x="14927" y="1"/>
                  </a:cubicBezTo>
                  <a:lnTo>
                    <a:pt x="9326" y="1"/>
                  </a:lnTo>
                  <a:cubicBezTo>
                    <a:pt x="9282" y="1"/>
                    <a:pt x="9239" y="15"/>
                    <a:pt x="9196" y="44"/>
                  </a:cubicBezTo>
                  <a:lnTo>
                    <a:pt x="8950" y="217"/>
                  </a:lnTo>
                  <a:lnTo>
                    <a:pt x="6208" y="217"/>
                  </a:lnTo>
                  <a:lnTo>
                    <a:pt x="5977" y="44"/>
                  </a:lnTo>
                  <a:cubicBezTo>
                    <a:pt x="5933" y="15"/>
                    <a:pt x="5890" y="1"/>
                    <a:pt x="5847" y="1"/>
                  </a:cubicBezTo>
                  <a:close/>
                </a:path>
              </a:pathLst>
            </a:custGeom>
            <a:solidFill>
              <a:srgbClr val="A2B0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18" name="Google Shape;18418;p87"/>
            <p:cNvSpPr/>
            <p:nvPr/>
          </p:nvSpPr>
          <p:spPr>
            <a:xfrm>
              <a:off x="4998749" y="2737326"/>
              <a:ext cx="51853" cy="51486"/>
            </a:xfrm>
            <a:custGeom>
              <a:avLst/>
              <a:gdLst/>
              <a:ahLst/>
              <a:cxnLst/>
              <a:rect l="l" t="t" r="r" b="b"/>
              <a:pathLst>
                <a:path w="1978" h="1964" extrusionOk="0">
                  <a:moveTo>
                    <a:pt x="1054" y="1"/>
                  </a:moveTo>
                  <a:cubicBezTo>
                    <a:pt x="1169" y="1"/>
                    <a:pt x="1270" y="102"/>
                    <a:pt x="1270" y="217"/>
                  </a:cubicBezTo>
                  <a:lnTo>
                    <a:pt x="1270" y="708"/>
                  </a:lnTo>
                  <a:cubicBezTo>
                    <a:pt x="1270" y="1401"/>
                    <a:pt x="707" y="1964"/>
                    <a:pt x="0" y="1964"/>
                  </a:cubicBezTo>
                  <a:lnTo>
                    <a:pt x="722" y="1964"/>
                  </a:lnTo>
                  <a:cubicBezTo>
                    <a:pt x="1415" y="1964"/>
                    <a:pt x="1978" y="1401"/>
                    <a:pt x="1978" y="708"/>
                  </a:cubicBezTo>
                  <a:lnTo>
                    <a:pt x="1978" y="217"/>
                  </a:lnTo>
                  <a:cubicBezTo>
                    <a:pt x="1978" y="102"/>
                    <a:pt x="1891" y="1"/>
                    <a:pt x="1776" y="1"/>
                  </a:cubicBezTo>
                  <a:close/>
                </a:path>
              </a:pathLst>
            </a:custGeom>
            <a:solidFill>
              <a:srgbClr val="8C9E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419" name="Google Shape;18419;p87"/>
          <p:cNvGrpSpPr/>
          <p:nvPr/>
        </p:nvGrpSpPr>
        <p:grpSpPr>
          <a:xfrm>
            <a:off x="1854391" y="2895140"/>
            <a:ext cx="301630" cy="374272"/>
            <a:chOff x="1854391" y="2895140"/>
            <a:chExt cx="301630" cy="374272"/>
          </a:xfrm>
        </p:grpSpPr>
        <p:sp>
          <p:nvSpPr>
            <p:cNvPr id="18420" name="Google Shape;18420;p87"/>
            <p:cNvSpPr/>
            <p:nvPr/>
          </p:nvSpPr>
          <p:spPr>
            <a:xfrm>
              <a:off x="1968689" y="2943559"/>
              <a:ext cx="72668" cy="60216"/>
            </a:xfrm>
            <a:custGeom>
              <a:avLst/>
              <a:gdLst/>
              <a:ahLst/>
              <a:cxnLst/>
              <a:rect l="l" t="t" r="r" b="b"/>
              <a:pathLst>
                <a:path w="2772" h="2297" extrusionOk="0">
                  <a:moveTo>
                    <a:pt x="924" y="1"/>
                  </a:moveTo>
                  <a:lnTo>
                    <a:pt x="924" y="463"/>
                  </a:lnTo>
                  <a:cubicBezTo>
                    <a:pt x="924" y="549"/>
                    <a:pt x="881" y="622"/>
                    <a:pt x="794" y="665"/>
                  </a:cubicBezTo>
                  <a:lnTo>
                    <a:pt x="260" y="939"/>
                  </a:lnTo>
                  <a:cubicBezTo>
                    <a:pt x="101" y="1011"/>
                    <a:pt x="0" y="1170"/>
                    <a:pt x="0" y="1343"/>
                  </a:cubicBezTo>
                  <a:lnTo>
                    <a:pt x="0" y="2296"/>
                  </a:lnTo>
                  <a:lnTo>
                    <a:pt x="2772" y="2296"/>
                  </a:lnTo>
                  <a:lnTo>
                    <a:pt x="2772" y="1343"/>
                  </a:lnTo>
                  <a:cubicBezTo>
                    <a:pt x="2772" y="1170"/>
                    <a:pt x="2671" y="1011"/>
                    <a:pt x="2512" y="939"/>
                  </a:cubicBezTo>
                  <a:lnTo>
                    <a:pt x="1978" y="665"/>
                  </a:lnTo>
                  <a:cubicBezTo>
                    <a:pt x="1891" y="622"/>
                    <a:pt x="1848" y="549"/>
                    <a:pt x="1848" y="463"/>
                  </a:cubicBezTo>
                  <a:lnTo>
                    <a:pt x="1848" y="1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21" name="Google Shape;18421;p87"/>
            <p:cNvSpPr/>
            <p:nvPr/>
          </p:nvSpPr>
          <p:spPr>
            <a:xfrm>
              <a:off x="1991758" y="2943559"/>
              <a:ext cx="26530" cy="18115"/>
            </a:xfrm>
            <a:custGeom>
              <a:avLst/>
              <a:gdLst/>
              <a:ahLst/>
              <a:cxnLst/>
              <a:rect l="l" t="t" r="r" b="b"/>
              <a:pathLst>
                <a:path w="1012" h="691" extrusionOk="0">
                  <a:moveTo>
                    <a:pt x="44" y="1"/>
                  </a:moveTo>
                  <a:lnTo>
                    <a:pt x="44" y="463"/>
                  </a:lnTo>
                  <a:cubicBezTo>
                    <a:pt x="44" y="506"/>
                    <a:pt x="30" y="549"/>
                    <a:pt x="1" y="593"/>
                  </a:cubicBezTo>
                  <a:cubicBezTo>
                    <a:pt x="167" y="658"/>
                    <a:pt x="340" y="690"/>
                    <a:pt x="512" y="690"/>
                  </a:cubicBezTo>
                  <a:cubicBezTo>
                    <a:pt x="683" y="690"/>
                    <a:pt x="853" y="658"/>
                    <a:pt x="1011" y="593"/>
                  </a:cubicBezTo>
                  <a:cubicBezTo>
                    <a:pt x="983" y="549"/>
                    <a:pt x="968" y="506"/>
                    <a:pt x="968" y="463"/>
                  </a:cubicBezTo>
                  <a:lnTo>
                    <a:pt x="968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22" name="Google Shape;18422;p87"/>
            <p:cNvSpPr/>
            <p:nvPr/>
          </p:nvSpPr>
          <p:spPr>
            <a:xfrm>
              <a:off x="1969056" y="2962486"/>
              <a:ext cx="72301" cy="41289"/>
            </a:xfrm>
            <a:custGeom>
              <a:avLst/>
              <a:gdLst/>
              <a:ahLst/>
              <a:cxnLst/>
              <a:rect l="l" t="t" r="r" b="b"/>
              <a:pathLst>
                <a:path w="2758" h="1575" extrusionOk="0">
                  <a:moveTo>
                    <a:pt x="665" y="1"/>
                  </a:moveTo>
                  <a:lnTo>
                    <a:pt x="246" y="217"/>
                  </a:lnTo>
                  <a:cubicBezTo>
                    <a:pt x="102" y="289"/>
                    <a:pt x="1" y="448"/>
                    <a:pt x="1" y="621"/>
                  </a:cubicBezTo>
                  <a:lnTo>
                    <a:pt x="1" y="1574"/>
                  </a:lnTo>
                  <a:lnTo>
                    <a:pt x="2758" y="1574"/>
                  </a:lnTo>
                  <a:lnTo>
                    <a:pt x="2758" y="621"/>
                  </a:lnTo>
                  <a:cubicBezTo>
                    <a:pt x="2758" y="448"/>
                    <a:pt x="2657" y="289"/>
                    <a:pt x="2498" y="217"/>
                  </a:cubicBezTo>
                  <a:lnTo>
                    <a:pt x="2079" y="1"/>
                  </a:lnTo>
                  <a:cubicBezTo>
                    <a:pt x="1899" y="232"/>
                    <a:pt x="1636" y="347"/>
                    <a:pt x="1372" y="347"/>
                  </a:cubicBezTo>
                  <a:cubicBezTo>
                    <a:pt x="1109" y="347"/>
                    <a:pt x="845" y="232"/>
                    <a:pt x="665" y="1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23" name="Google Shape;18423;p87"/>
            <p:cNvSpPr/>
            <p:nvPr/>
          </p:nvSpPr>
          <p:spPr>
            <a:xfrm>
              <a:off x="1969056" y="2973470"/>
              <a:ext cx="18193" cy="30672"/>
            </a:xfrm>
            <a:custGeom>
              <a:avLst/>
              <a:gdLst/>
              <a:ahLst/>
              <a:cxnLst/>
              <a:rect l="l" t="t" r="r" b="b"/>
              <a:pathLst>
                <a:path w="694" h="1170" extrusionOk="0">
                  <a:moveTo>
                    <a:pt x="59" y="0"/>
                  </a:moveTo>
                  <a:cubicBezTo>
                    <a:pt x="15" y="58"/>
                    <a:pt x="1" y="130"/>
                    <a:pt x="1" y="217"/>
                  </a:cubicBezTo>
                  <a:lnTo>
                    <a:pt x="1" y="1170"/>
                  </a:lnTo>
                  <a:lnTo>
                    <a:pt x="694" y="1170"/>
                  </a:lnTo>
                  <a:lnTo>
                    <a:pt x="679" y="693"/>
                  </a:lnTo>
                  <a:cubicBezTo>
                    <a:pt x="679" y="549"/>
                    <a:pt x="621" y="419"/>
                    <a:pt x="506" y="332"/>
                  </a:cubicBezTo>
                  <a:lnTo>
                    <a:pt x="59" y="0"/>
                  </a:ln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24" name="Google Shape;18424;p87"/>
            <p:cNvSpPr/>
            <p:nvPr/>
          </p:nvSpPr>
          <p:spPr>
            <a:xfrm>
              <a:off x="2023190" y="2973470"/>
              <a:ext cx="18167" cy="30672"/>
            </a:xfrm>
            <a:custGeom>
              <a:avLst/>
              <a:gdLst/>
              <a:ahLst/>
              <a:cxnLst/>
              <a:rect l="l" t="t" r="r" b="b"/>
              <a:pathLst>
                <a:path w="693" h="1170" extrusionOk="0">
                  <a:moveTo>
                    <a:pt x="635" y="0"/>
                  </a:moveTo>
                  <a:lnTo>
                    <a:pt x="188" y="332"/>
                  </a:lnTo>
                  <a:cubicBezTo>
                    <a:pt x="72" y="419"/>
                    <a:pt x="0" y="549"/>
                    <a:pt x="0" y="693"/>
                  </a:cubicBezTo>
                  <a:lnTo>
                    <a:pt x="0" y="1170"/>
                  </a:lnTo>
                  <a:lnTo>
                    <a:pt x="693" y="1170"/>
                  </a:lnTo>
                  <a:lnTo>
                    <a:pt x="693" y="217"/>
                  </a:lnTo>
                  <a:cubicBezTo>
                    <a:pt x="693" y="130"/>
                    <a:pt x="664" y="58"/>
                    <a:pt x="635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25" name="Google Shape;18425;p87"/>
            <p:cNvSpPr/>
            <p:nvPr/>
          </p:nvSpPr>
          <p:spPr>
            <a:xfrm>
              <a:off x="1980800" y="2895140"/>
              <a:ext cx="48472" cy="54501"/>
            </a:xfrm>
            <a:custGeom>
              <a:avLst/>
              <a:gdLst/>
              <a:ahLst/>
              <a:cxnLst/>
              <a:rect l="l" t="t" r="r" b="b"/>
              <a:pathLst>
                <a:path w="1849" h="2079" extrusionOk="0">
                  <a:moveTo>
                    <a:pt x="693" y="0"/>
                  </a:moveTo>
                  <a:cubicBezTo>
                    <a:pt x="318" y="0"/>
                    <a:pt x="0" y="318"/>
                    <a:pt x="0" y="693"/>
                  </a:cubicBezTo>
                  <a:lnTo>
                    <a:pt x="0" y="1155"/>
                  </a:lnTo>
                  <a:cubicBezTo>
                    <a:pt x="0" y="1660"/>
                    <a:pt x="419" y="2079"/>
                    <a:pt x="924" y="2079"/>
                  </a:cubicBezTo>
                  <a:cubicBezTo>
                    <a:pt x="1429" y="2079"/>
                    <a:pt x="1848" y="1660"/>
                    <a:pt x="1848" y="1155"/>
                  </a:cubicBezTo>
                  <a:lnTo>
                    <a:pt x="1848" y="693"/>
                  </a:lnTo>
                  <a:cubicBezTo>
                    <a:pt x="1848" y="318"/>
                    <a:pt x="1530" y="0"/>
                    <a:pt x="1155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26" name="Google Shape;18426;p87"/>
            <p:cNvSpPr/>
            <p:nvPr/>
          </p:nvSpPr>
          <p:spPr>
            <a:xfrm>
              <a:off x="1980879" y="2895507"/>
              <a:ext cx="33241" cy="54029"/>
            </a:xfrm>
            <a:custGeom>
              <a:avLst/>
              <a:gdLst/>
              <a:ahLst/>
              <a:cxnLst/>
              <a:rect l="l" t="t" r="r" b="b"/>
              <a:pathLst>
                <a:path w="1268" h="2061" extrusionOk="0">
                  <a:moveTo>
                    <a:pt x="690" y="1"/>
                  </a:moveTo>
                  <a:cubicBezTo>
                    <a:pt x="315" y="1"/>
                    <a:pt x="12" y="304"/>
                    <a:pt x="12" y="679"/>
                  </a:cubicBezTo>
                  <a:lnTo>
                    <a:pt x="12" y="1141"/>
                  </a:lnTo>
                  <a:cubicBezTo>
                    <a:pt x="0" y="1667"/>
                    <a:pt x="434" y="2061"/>
                    <a:pt x="921" y="2061"/>
                  </a:cubicBezTo>
                  <a:cubicBezTo>
                    <a:pt x="1035" y="2061"/>
                    <a:pt x="1152" y="2039"/>
                    <a:pt x="1268" y="1993"/>
                  </a:cubicBezTo>
                  <a:cubicBezTo>
                    <a:pt x="921" y="1848"/>
                    <a:pt x="690" y="1516"/>
                    <a:pt x="690" y="1141"/>
                  </a:cubicBezTo>
                  <a:lnTo>
                    <a:pt x="690" y="679"/>
                  </a:lnTo>
                  <a:cubicBezTo>
                    <a:pt x="690" y="347"/>
                    <a:pt x="936" y="58"/>
                    <a:pt x="1268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27" name="Google Shape;18427;p87"/>
            <p:cNvSpPr/>
            <p:nvPr/>
          </p:nvSpPr>
          <p:spPr>
            <a:xfrm>
              <a:off x="1981167" y="2895507"/>
              <a:ext cx="48105" cy="23908"/>
            </a:xfrm>
            <a:custGeom>
              <a:avLst/>
              <a:gdLst/>
              <a:ahLst/>
              <a:cxnLst/>
              <a:rect l="l" t="t" r="r" b="b"/>
              <a:pathLst>
                <a:path w="1835" h="912" extrusionOk="0">
                  <a:moveTo>
                    <a:pt x="679" y="1"/>
                  </a:moveTo>
                  <a:cubicBezTo>
                    <a:pt x="304" y="1"/>
                    <a:pt x="1" y="304"/>
                    <a:pt x="1" y="679"/>
                  </a:cubicBezTo>
                  <a:cubicBezTo>
                    <a:pt x="544" y="838"/>
                    <a:pt x="1111" y="912"/>
                    <a:pt x="1680" y="912"/>
                  </a:cubicBezTo>
                  <a:cubicBezTo>
                    <a:pt x="1731" y="912"/>
                    <a:pt x="1783" y="911"/>
                    <a:pt x="1834" y="910"/>
                  </a:cubicBezTo>
                  <a:lnTo>
                    <a:pt x="1834" y="679"/>
                  </a:lnTo>
                  <a:cubicBezTo>
                    <a:pt x="1834" y="304"/>
                    <a:pt x="1516" y="1"/>
                    <a:pt x="1141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28" name="Google Shape;18428;p87"/>
            <p:cNvSpPr/>
            <p:nvPr/>
          </p:nvSpPr>
          <p:spPr>
            <a:xfrm>
              <a:off x="1981167" y="2895507"/>
              <a:ext cx="32952" cy="21968"/>
            </a:xfrm>
            <a:custGeom>
              <a:avLst/>
              <a:gdLst/>
              <a:ahLst/>
              <a:cxnLst/>
              <a:rect l="l" t="t" r="r" b="b"/>
              <a:pathLst>
                <a:path w="1257" h="838" extrusionOk="0">
                  <a:moveTo>
                    <a:pt x="679" y="1"/>
                  </a:moveTo>
                  <a:cubicBezTo>
                    <a:pt x="304" y="1"/>
                    <a:pt x="1" y="304"/>
                    <a:pt x="1" y="679"/>
                  </a:cubicBezTo>
                  <a:cubicBezTo>
                    <a:pt x="217" y="751"/>
                    <a:pt x="448" y="795"/>
                    <a:pt x="679" y="838"/>
                  </a:cubicBezTo>
                  <a:lnTo>
                    <a:pt x="679" y="679"/>
                  </a:lnTo>
                  <a:cubicBezTo>
                    <a:pt x="679" y="347"/>
                    <a:pt x="925" y="58"/>
                    <a:pt x="1257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29" name="Google Shape;18429;p87"/>
            <p:cNvSpPr/>
            <p:nvPr/>
          </p:nvSpPr>
          <p:spPr>
            <a:xfrm>
              <a:off x="1963000" y="3015860"/>
              <a:ext cx="84412" cy="144576"/>
            </a:xfrm>
            <a:custGeom>
              <a:avLst/>
              <a:gdLst/>
              <a:ahLst/>
              <a:cxnLst/>
              <a:rect l="l" t="t" r="r" b="b"/>
              <a:pathLst>
                <a:path w="3220" h="5515" extrusionOk="0">
                  <a:moveTo>
                    <a:pt x="1" y="0"/>
                  </a:moveTo>
                  <a:lnTo>
                    <a:pt x="1" y="5514"/>
                  </a:lnTo>
                  <a:lnTo>
                    <a:pt x="3220" y="5514"/>
                  </a:lnTo>
                  <a:lnTo>
                    <a:pt x="3220" y="0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30" name="Google Shape;18430;p87"/>
            <p:cNvSpPr/>
            <p:nvPr/>
          </p:nvSpPr>
          <p:spPr>
            <a:xfrm>
              <a:off x="1963000" y="3100246"/>
              <a:ext cx="84412" cy="60190"/>
            </a:xfrm>
            <a:custGeom>
              <a:avLst/>
              <a:gdLst/>
              <a:ahLst/>
              <a:cxnLst/>
              <a:rect l="l" t="t" r="r" b="b"/>
              <a:pathLst>
                <a:path w="3220" h="2296" extrusionOk="0">
                  <a:moveTo>
                    <a:pt x="1" y="0"/>
                  </a:moveTo>
                  <a:lnTo>
                    <a:pt x="1" y="2295"/>
                  </a:lnTo>
                  <a:lnTo>
                    <a:pt x="3220" y="2295"/>
                  </a:lnTo>
                  <a:lnTo>
                    <a:pt x="3220" y="0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31" name="Google Shape;18431;p87"/>
            <p:cNvSpPr/>
            <p:nvPr/>
          </p:nvSpPr>
          <p:spPr>
            <a:xfrm>
              <a:off x="2034908" y="3082079"/>
              <a:ext cx="48472" cy="72668"/>
            </a:xfrm>
            <a:custGeom>
              <a:avLst/>
              <a:gdLst/>
              <a:ahLst/>
              <a:cxnLst/>
              <a:rect l="l" t="t" r="r" b="b"/>
              <a:pathLst>
                <a:path w="1849" h="2772" extrusionOk="0">
                  <a:moveTo>
                    <a:pt x="693" y="0"/>
                  </a:moveTo>
                  <a:cubicBezTo>
                    <a:pt x="318" y="0"/>
                    <a:pt x="1" y="318"/>
                    <a:pt x="15" y="693"/>
                  </a:cubicBezTo>
                  <a:lnTo>
                    <a:pt x="15" y="1458"/>
                  </a:lnTo>
                  <a:cubicBezTo>
                    <a:pt x="29" y="1675"/>
                    <a:pt x="102" y="1906"/>
                    <a:pt x="246" y="2079"/>
                  </a:cubicBezTo>
                  <a:cubicBezTo>
                    <a:pt x="390" y="2252"/>
                    <a:pt x="477" y="2469"/>
                    <a:pt x="477" y="2700"/>
                  </a:cubicBezTo>
                  <a:lnTo>
                    <a:pt x="477" y="2772"/>
                  </a:lnTo>
                  <a:lnTo>
                    <a:pt x="1401" y="2772"/>
                  </a:lnTo>
                  <a:lnTo>
                    <a:pt x="1401" y="2628"/>
                  </a:lnTo>
                  <a:cubicBezTo>
                    <a:pt x="1401" y="2440"/>
                    <a:pt x="1459" y="2252"/>
                    <a:pt x="1574" y="2122"/>
                  </a:cubicBezTo>
                  <a:lnTo>
                    <a:pt x="1661" y="2021"/>
                  </a:lnTo>
                  <a:cubicBezTo>
                    <a:pt x="1776" y="1862"/>
                    <a:pt x="1834" y="1689"/>
                    <a:pt x="1848" y="1516"/>
                  </a:cubicBezTo>
                  <a:lnTo>
                    <a:pt x="1848" y="693"/>
                  </a:lnTo>
                  <a:cubicBezTo>
                    <a:pt x="1848" y="303"/>
                    <a:pt x="1531" y="0"/>
                    <a:pt x="1155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32" name="Google Shape;18432;p87"/>
            <p:cNvSpPr/>
            <p:nvPr/>
          </p:nvSpPr>
          <p:spPr>
            <a:xfrm>
              <a:off x="2035275" y="3082446"/>
              <a:ext cx="26897" cy="72301"/>
            </a:xfrm>
            <a:custGeom>
              <a:avLst/>
              <a:gdLst/>
              <a:ahLst/>
              <a:cxnLst/>
              <a:rect l="l" t="t" r="r" b="b"/>
              <a:pathLst>
                <a:path w="1026" h="2758" extrusionOk="0">
                  <a:moveTo>
                    <a:pt x="694" y="1"/>
                  </a:moveTo>
                  <a:cubicBezTo>
                    <a:pt x="304" y="1"/>
                    <a:pt x="1" y="304"/>
                    <a:pt x="1" y="694"/>
                  </a:cubicBezTo>
                  <a:lnTo>
                    <a:pt x="1" y="1444"/>
                  </a:lnTo>
                  <a:cubicBezTo>
                    <a:pt x="15" y="1675"/>
                    <a:pt x="88" y="1892"/>
                    <a:pt x="232" y="2065"/>
                  </a:cubicBezTo>
                  <a:cubicBezTo>
                    <a:pt x="376" y="2238"/>
                    <a:pt x="463" y="2455"/>
                    <a:pt x="463" y="2686"/>
                  </a:cubicBezTo>
                  <a:lnTo>
                    <a:pt x="463" y="2758"/>
                  </a:lnTo>
                  <a:lnTo>
                    <a:pt x="925" y="2758"/>
                  </a:lnTo>
                  <a:lnTo>
                    <a:pt x="925" y="2686"/>
                  </a:lnTo>
                  <a:cubicBezTo>
                    <a:pt x="925" y="2469"/>
                    <a:pt x="882" y="2267"/>
                    <a:pt x="809" y="2065"/>
                  </a:cubicBezTo>
                  <a:cubicBezTo>
                    <a:pt x="723" y="1863"/>
                    <a:pt x="694" y="1661"/>
                    <a:pt x="694" y="1444"/>
                  </a:cubicBezTo>
                  <a:lnTo>
                    <a:pt x="694" y="694"/>
                  </a:lnTo>
                  <a:cubicBezTo>
                    <a:pt x="694" y="304"/>
                    <a:pt x="838" y="1"/>
                    <a:pt x="1026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33" name="Google Shape;18433;p87"/>
            <p:cNvSpPr/>
            <p:nvPr/>
          </p:nvSpPr>
          <p:spPr>
            <a:xfrm>
              <a:off x="2035275" y="3082446"/>
              <a:ext cx="48105" cy="54134"/>
            </a:xfrm>
            <a:custGeom>
              <a:avLst/>
              <a:gdLst/>
              <a:ahLst/>
              <a:cxnLst/>
              <a:rect l="l" t="t" r="r" b="b"/>
              <a:pathLst>
                <a:path w="1835" h="2065" extrusionOk="0">
                  <a:moveTo>
                    <a:pt x="694" y="1"/>
                  </a:moveTo>
                  <a:cubicBezTo>
                    <a:pt x="304" y="1"/>
                    <a:pt x="1" y="304"/>
                    <a:pt x="1" y="679"/>
                  </a:cubicBezTo>
                  <a:lnTo>
                    <a:pt x="1" y="1141"/>
                  </a:lnTo>
                  <a:cubicBezTo>
                    <a:pt x="1" y="1646"/>
                    <a:pt x="405" y="2065"/>
                    <a:pt x="925" y="2065"/>
                  </a:cubicBezTo>
                  <a:cubicBezTo>
                    <a:pt x="1430" y="2065"/>
                    <a:pt x="1834" y="1646"/>
                    <a:pt x="1834" y="1141"/>
                  </a:cubicBezTo>
                  <a:lnTo>
                    <a:pt x="1834" y="679"/>
                  </a:lnTo>
                  <a:cubicBezTo>
                    <a:pt x="1834" y="304"/>
                    <a:pt x="1531" y="1"/>
                    <a:pt x="1141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34" name="Google Shape;18434;p87"/>
            <p:cNvSpPr/>
            <p:nvPr/>
          </p:nvSpPr>
          <p:spPr>
            <a:xfrm>
              <a:off x="2035275" y="3082079"/>
              <a:ext cx="26897" cy="54134"/>
            </a:xfrm>
            <a:custGeom>
              <a:avLst/>
              <a:gdLst/>
              <a:ahLst/>
              <a:cxnLst/>
              <a:rect l="l" t="t" r="r" b="b"/>
              <a:pathLst>
                <a:path w="1026" h="2065" extrusionOk="0">
                  <a:moveTo>
                    <a:pt x="694" y="0"/>
                  </a:moveTo>
                  <a:cubicBezTo>
                    <a:pt x="304" y="0"/>
                    <a:pt x="1" y="318"/>
                    <a:pt x="1" y="693"/>
                  </a:cubicBezTo>
                  <a:lnTo>
                    <a:pt x="1" y="1155"/>
                  </a:lnTo>
                  <a:cubicBezTo>
                    <a:pt x="1" y="1617"/>
                    <a:pt x="347" y="2007"/>
                    <a:pt x="795" y="2065"/>
                  </a:cubicBezTo>
                  <a:cubicBezTo>
                    <a:pt x="723" y="1862"/>
                    <a:pt x="694" y="1660"/>
                    <a:pt x="694" y="1458"/>
                  </a:cubicBezTo>
                  <a:lnTo>
                    <a:pt x="694" y="693"/>
                  </a:lnTo>
                  <a:cubicBezTo>
                    <a:pt x="694" y="318"/>
                    <a:pt x="838" y="0"/>
                    <a:pt x="1026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35" name="Google Shape;18435;p87"/>
            <p:cNvSpPr/>
            <p:nvPr/>
          </p:nvSpPr>
          <p:spPr>
            <a:xfrm>
              <a:off x="2017134" y="3148665"/>
              <a:ext cx="84412" cy="96524"/>
            </a:xfrm>
            <a:custGeom>
              <a:avLst/>
              <a:gdLst/>
              <a:ahLst/>
              <a:cxnLst/>
              <a:rect l="l" t="t" r="r" b="b"/>
              <a:pathLst>
                <a:path w="3220" h="3682" extrusionOk="0">
                  <a:moveTo>
                    <a:pt x="1371" y="1"/>
                  </a:moveTo>
                  <a:cubicBezTo>
                    <a:pt x="1227" y="1"/>
                    <a:pt x="1083" y="30"/>
                    <a:pt x="938" y="88"/>
                  </a:cubicBezTo>
                  <a:lnTo>
                    <a:pt x="433" y="290"/>
                  </a:lnTo>
                  <a:cubicBezTo>
                    <a:pt x="173" y="391"/>
                    <a:pt x="0" y="636"/>
                    <a:pt x="0" y="925"/>
                  </a:cubicBezTo>
                  <a:lnTo>
                    <a:pt x="0" y="3451"/>
                  </a:lnTo>
                  <a:cubicBezTo>
                    <a:pt x="0" y="3581"/>
                    <a:pt x="101" y="3682"/>
                    <a:pt x="231" y="3682"/>
                  </a:cubicBezTo>
                  <a:lnTo>
                    <a:pt x="2988" y="3682"/>
                  </a:lnTo>
                  <a:cubicBezTo>
                    <a:pt x="3118" y="3682"/>
                    <a:pt x="3219" y="3581"/>
                    <a:pt x="3219" y="3451"/>
                  </a:cubicBezTo>
                  <a:lnTo>
                    <a:pt x="3219" y="925"/>
                  </a:lnTo>
                  <a:cubicBezTo>
                    <a:pt x="3219" y="636"/>
                    <a:pt x="3046" y="391"/>
                    <a:pt x="2786" y="275"/>
                  </a:cubicBezTo>
                  <a:lnTo>
                    <a:pt x="2281" y="88"/>
                  </a:lnTo>
                  <a:cubicBezTo>
                    <a:pt x="2137" y="30"/>
                    <a:pt x="1992" y="1"/>
                    <a:pt x="1848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36" name="Google Shape;18436;p87"/>
            <p:cNvSpPr/>
            <p:nvPr/>
          </p:nvSpPr>
          <p:spPr>
            <a:xfrm>
              <a:off x="2017134" y="3162297"/>
              <a:ext cx="18167" cy="82892"/>
            </a:xfrm>
            <a:custGeom>
              <a:avLst/>
              <a:gdLst/>
              <a:ahLst/>
              <a:cxnLst/>
              <a:rect l="l" t="t" r="r" b="b"/>
              <a:pathLst>
                <a:path w="693" h="3162" extrusionOk="0">
                  <a:moveTo>
                    <a:pt x="144" y="1"/>
                  </a:moveTo>
                  <a:cubicBezTo>
                    <a:pt x="43" y="116"/>
                    <a:pt x="0" y="260"/>
                    <a:pt x="0" y="419"/>
                  </a:cubicBezTo>
                  <a:lnTo>
                    <a:pt x="0" y="2945"/>
                  </a:lnTo>
                  <a:cubicBezTo>
                    <a:pt x="0" y="3061"/>
                    <a:pt x="101" y="3162"/>
                    <a:pt x="231" y="3162"/>
                  </a:cubicBezTo>
                  <a:lnTo>
                    <a:pt x="693" y="3147"/>
                  </a:lnTo>
                  <a:lnTo>
                    <a:pt x="693" y="650"/>
                  </a:lnTo>
                  <a:cubicBezTo>
                    <a:pt x="693" y="506"/>
                    <a:pt x="621" y="361"/>
                    <a:pt x="505" y="289"/>
                  </a:cubicBezTo>
                  <a:lnTo>
                    <a:pt x="144" y="1"/>
                  </a:ln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37" name="Google Shape;18437;p87"/>
            <p:cNvSpPr/>
            <p:nvPr/>
          </p:nvSpPr>
          <p:spPr>
            <a:xfrm>
              <a:off x="2083353" y="3162297"/>
              <a:ext cx="18193" cy="82892"/>
            </a:xfrm>
            <a:custGeom>
              <a:avLst/>
              <a:gdLst/>
              <a:ahLst/>
              <a:cxnLst/>
              <a:rect l="l" t="t" r="r" b="b"/>
              <a:pathLst>
                <a:path w="694" h="3162" extrusionOk="0">
                  <a:moveTo>
                    <a:pt x="549" y="1"/>
                  </a:moveTo>
                  <a:lnTo>
                    <a:pt x="188" y="289"/>
                  </a:lnTo>
                  <a:cubicBezTo>
                    <a:pt x="72" y="361"/>
                    <a:pt x="0" y="506"/>
                    <a:pt x="0" y="650"/>
                  </a:cubicBezTo>
                  <a:lnTo>
                    <a:pt x="0" y="3147"/>
                  </a:lnTo>
                  <a:lnTo>
                    <a:pt x="462" y="3162"/>
                  </a:lnTo>
                  <a:cubicBezTo>
                    <a:pt x="592" y="3162"/>
                    <a:pt x="693" y="3061"/>
                    <a:pt x="693" y="2945"/>
                  </a:cubicBezTo>
                  <a:lnTo>
                    <a:pt x="693" y="419"/>
                  </a:lnTo>
                  <a:cubicBezTo>
                    <a:pt x="693" y="260"/>
                    <a:pt x="650" y="116"/>
                    <a:pt x="549" y="1"/>
                  </a:cubicBez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38" name="Google Shape;18438;p87"/>
            <p:cNvSpPr/>
            <p:nvPr/>
          </p:nvSpPr>
          <p:spPr>
            <a:xfrm>
              <a:off x="1926666" y="3082079"/>
              <a:ext cx="47711" cy="72668"/>
            </a:xfrm>
            <a:custGeom>
              <a:avLst/>
              <a:gdLst/>
              <a:ahLst/>
              <a:cxnLst/>
              <a:rect l="l" t="t" r="r" b="b"/>
              <a:pathLst>
                <a:path w="1820" h="2772" extrusionOk="0">
                  <a:moveTo>
                    <a:pt x="679" y="0"/>
                  </a:moveTo>
                  <a:cubicBezTo>
                    <a:pt x="290" y="0"/>
                    <a:pt x="1" y="318"/>
                    <a:pt x="1" y="693"/>
                  </a:cubicBezTo>
                  <a:lnTo>
                    <a:pt x="1" y="1458"/>
                  </a:lnTo>
                  <a:cubicBezTo>
                    <a:pt x="15" y="1675"/>
                    <a:pt x="88" y="1891"/>
                    <a:pt x="232" y="2079"/>
                  </a:cubicBezTo>
                  <a:cubicBezTo>
                    <a:pt x="376" y="2252"/>
                    <a:pt x="448" y="2469"/>
                    <a:pt x="448" y="2700"/>
                  </a:cubicBezTo>
                  <a:lnTo>
                    <a:pt x="448" y="2772"/>
                  </a:lnTo>
                  <a:lnTo>
                    <a:pt x="1372" y="2772"/>
                  </a:lnTo>
                  <a:lnTo>
                    <a:pt x="1372" y="2628"/>
                  </a:lnTo>
                  <a:cubicBezTo>
                    <a:pt x="1372" y="2440"/>
                    <a:pt x="1430" y="2252"/>
                    <a:pt x="1560" y="2122"/>
                  </a:cubicBezTo>
                  <a:lnTo>
                    <a:pt x="1647" y="2021"/>
                  </a:lnTo>
                  <a:cubicBezTo>
                    <a:pt x="1748" y="1862"/>
                    <a:pt x="1820" y="1689"/>
                    <a:pt x="1820" y="1516"/>
                  </a:cubicBezTo>
                  <a:lnTo>
                    <a:pt x="1820" y="693"/>
                  </a:lnTo>
                  <a:cubicBezTo>
                    <a:pt x="1820" y="303"/>
                    <a:pt x="1517" y="0"/>
                    <a:pt x="1127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39" name="Google Shape;18439;p87"/>
            <p:cNvSpPr/>
            <p:nvPr/>
          </p:nvSpPr>
          <p:spPr>
            <a:xfrm>
              <a:off x="1926666" y="3082446"/>
              <a:ext cx="27290" cy="72301"/>
            </a:xfrm>
            <a:custGeom>
              <a:avLst/>
              <a:gdLst/>
              <a:ahLst/>
              <a:cxnLst/>
              <a:rect l="l" t="t" r="r" b="b"/>
              <a:pathLst>
                <a:path w="1041" h="2758" extrusionOk="0">
                  <a:moveTo>
                    <a:pt x="694" y="1"/>
                  </a:moveTo>
                  <a:cubicBezTo>
                    <a:pt x="319" y="1"/>
                    <a:pt x="1" y="304"/>
                    <a:pt x="1" y="694"/>
                  </a:cubicBezTo>
                  <a:lnTo>
                    <a:pt x="1" y="1444"/>
                  </a:lnTo>
                  <a:cubicBezTo>
                    <a:pt x="15" y="1675"/>
                    <a:pt x="88" y="1892"/>
                    <a:pt x="232" y="2065"/>
                  </a:cubicBezTo>
                  <a:cubicBezTo>
                    <a:pt x="376" y="2238"/>
                    <a:pt x="448" y="2455"/>
                    <a:pt x="448" y="2686"/>
                  </a:cubicBezTo>
                  <a:lnTo>
                    <a:pt x="448" y="2758"/>
                  </a:lnTo>
                  <a:lnTo>
                    <a:pt x="910" y="2758"/>
                  </a:lnTo>
                  <a:lnTo>
                    <a:pt x="910" y="2686"/>
                  </a:lnTo>
                  <a:cubicBezTo>
                    <a:pt x="925" y="2469"/>
                    <a:pt x="882" y="2267"/>
                    <a:pt x="809" y="2065"/>
                  </a:cubicBezTo>
                  <a:cubicBezTo>
                    <a:pt x="737" y="1863"/>
                    <a:pt x="694" y="1661"/>
                    <a:pt x="694" y="1444"/>
                  </a:cubicBezTo>
                  <a:lnTo>
                    <a:pt x="694" y="694"/>
                  </a:lnTo>
                  <a:cubicBezTo>
                    <a:pt x="694" y="304"/>
                    <a:pt x="853" y="1"/>
                    <a:pt x="1040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40" name="Google Shape;18440;p87"/>
            <p:cNvSpPr/>
            <p:nvPr/>
          </p:nvSpPr>
          <p:spPr>
            <a:xfrm>
              <a:off x="1926666" y="3082446"/>
              <a:ext cx="48472" cy="54134"/>
            </a:xfrm>
            <a:custGeom>
              <a:avLst/>
              <a:gdLst/>
              <a:ahLst/>
              <a:cxnLst/>
              <a:rect l="l" t="t" r="r" b="b"/>
              <a:pathLst>
                <a:path w="1849" h="2065" extrusionOk="0">
                  <a:moveTo>
                    <a:pt x="694" y="1"/>
                  </a:moveTo>
                  <a:cubicBezTo>
                    <a:pt x="319" y="1"/>
                    <a:pt x="1" y="304"/>
                    <a:pt x="1" y="679"/>
                  </a:cubicBezTo>
                  <a:lnTo>
                    <a:pt x="1" y="1141"/>
                  </a:lnTo>
                  <a:cubicBezTo>
                    <a:pt x="1" y="1646"/>
                    <a:pt x="420" y="2065"/>
                    <a:pt x="925" y="2065"/>
                  </a:cubicBezTo>
                  <a:cubicBezTo>
                    <a:pt x="1430" y="2065"/>
                    <a:pt x="1849" y="1646"/>
                    <a:pt x="1849" y="1141"/>
                  </a:cubicBezTo>
                  <a:lnTo>
                    <a:pt x="1849" y="679"/>
                  </a:lnTo>
                  <a:cubicBezTo>
                    <a:pt x="1849" y="304"/>
                    <a:pt x="1531" y="1"/>
                    <a:pt x="1156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41" name="Google Shape;18441;p87"/>
            <p:cNvSpPr/>
            <p:nvPr/>
          </p:nvSpPr>
          <p:spPr>
            <a:xfrm>
              <a:off x="1926666" y="3082079"/>
              <a:ext cx="27290" cy="54134"/>
            </a:xfrm>
            <a:custGeom>
              <a:avLst/>
              <a:gdLst/>
              <a:ahLst/>
              <a:cxnLst/>
              <a:rect l="l" t="t" r="r" b="b"/>
              <a:pathLst>
                <a:path w="1041" h="2065" extrusionOk="0">
                  <a:moveTo>
                    <a:pt x="694" y="0"/>
                  </a:moveTo>
                  <a:cubicBezTo>
                    <a:pt x="319" y="0"/>
                    <a:pt x="1" y="318"/>
                    <a:pt x="1" y="693"/>
                  </a:cubicBezTo>
                  <a:lnTo>
                    <a:pt x="1" y="1155"/>
                  </a:lnTo>
                  <a:cubicBezTo>
                    <a:pt x="1" y="1617"/>
                    <a:pt x="347" y="2007"/>
                    <a:pt x="809" y="2065"/>
                  </a:cubicBezTo>
                  <a:cubicBezTo>
                    <a:pt x="737" y="1862"/>
                    <a:pt x="694" y="1660"/>
                    <a:pt x="694" y="1458"/>
                  </a:cubicBezTo>
                  <a:lnTo>
                    <a:pt x="694" y="693"/>
                  </a:lnTo>
                  <a:cubicBezTo>
                    <a:pt x="694" y="318"/>
                    <a:pt x="853" y="0"/>
                    <a:pt x="1040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42" name="Google Shape;18442;p87"/>
            <p:cNvSpPr/>
            <p:nvPr/>
          </p:nvSpPr>
          <p:spPr>
            <a:xfrm>
              <a:off x="1908525" y="3148665"/>
              <a:ext cx="84412" cy="96524"/>
            </a:xfrm>
            <a:custGeom>
              <a:avLst/>
              <a:gdLst/>
              <a:ahLst/>
              <a:cxnLst/>
              <a:rect l="l" t="t" r="r" b="b"/>
              <a:pathLst>
                <a:path w="3220" h="3682" extrusionOk="0">
                  <a:moveTo>
                    <a:pt x="1371" y="1"/>
                  </a:moveTo>
                  <a:cubicBezTo>
                    <a:pt x="1227" y="1"/>
                    <a:pt x="1083" y="30"/>
                    <a:pt x="953" y="88"/>
                  </a:cubicBezTo>
                  <a:lnTo>
                    <a:pt x="433" y="290"/>
                  </a:lnTo>
                  <a:cubicBezTo>
                    <a:pt x="173" y="391"/>
                    <a:pt x="0" y="636"/>
                    <a:pt x="0" y="925"/>
                  </a:cubicBezTo>
                  <a:lnTo>
                    <a:pt x="0" y="3451"/>
                  </a:lnTo>
                  <a:cubicBezTo>
                    <a:pt x="0" y="3581"/>
                    <a:pt x="101" y="3682"/>
                    <a:pt x="231" y="3682"/>
                  </a:cubicBezTo>
                  <a:lnTo>
                    <a:pt x="2988" y="3682"/>
                  </a:lnTo>
                  <a:cubicBezTo>
                    <a:pt x="3118" y="3682"/>
                    <a:pt x="3219" y="3581"/>
                    <a:pt x="3219" y="3451"/>
                  </a:cubicBezTo>
                  <a:lnTo>
                    <a:pt x="3219" y="925"/>
                  </a:lnTo>
                  <a:cubicBezTo>
                    <a:pt x="3219" y="636"/>
                    <a:pt x="3046" y="391"/>
                    <a:pt x="2786" y="275"/>
                  </a:cubicBezTo>
                  <a:lnTo>
                    <a:pt x="2281" y="88"/>
                  </a:lnTo>
                  <a:cubicBezTo>
                    <a:pt x="2137" y="30"/>
                    <a:pt x="1992" y="1"/>
                    <a:pt x="1848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43" name="Google Shape;18443;p87"/>
            <p:cNvSpPr/>
            <p:nvPr/>
          </p:nvSpPr>
          <p:spPr>
            <a:xfrm>
              <a:off x="1908892" y="3162297"/>
              <a:ext cx="17800" cy="82892"/>
            </a:xfrm>
            <a:custGeom>
              <a:avLst/>
              <a:gdLst/>
              <a:ahLst/>
              <a:cxnLst/>
              <a:rect l="l" t="t" r="r" b="b"/>
              <a:pathLst>
                <a:path w="679" h="3162" extrusionOk="0">
                  <a:moveTo>
                    <a:pt x="130" y="1"/>
                  </a:moveTo>
                  <a:cubicBezTo>
                    <a:pt x="44" y="116"/>
                    <a:pt x="1" y="260"/>
                    <a:pt x="1" y="419"/>
                  </a:cubicBezTo>
                  <a:lnTo>
                    <a:pt x="1" y="2945"/>
                  </a:lnTo>
                  <a:cubicBezTo>
                    <a:pt x="1" y="3061"/>
                    <a:pt x="102" y="3162"/>
                    <a:pt x="217" y="3162"/>
                  </a:cubicBezTo>
                  <a:lnTo>
                    <a:pt x="679" y="3147"/>
                  </a:lnTo>
                  <a:lnTo>
                    <a:pt x="679" y="650"/>
                  </a:lnTo>
                  <a:cubicBezTo>
                    <a:pt x="679" y="506"/>
                    <a:pt x="607" y="361"/>
                    <a:pt x="506" y="289"/>
                  </a:cubicBezTo>
                  <a:lnTo>
                    <a:pt x="130" y="1"/>
                  </a:ln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44" name="Google Shape;18444;p87"/>
            <p:cNvSpPr/>
            <p:nvPr/>
          </p:nvSpPr>
          <p:spPr>
            <a:xfrm>
              <a:off x="1975111" y="3162297"/>
              <a:ext cx="18193" cy="82892"/>
            </a:xfrm>
            <a:custGeom>
              <a:avLst/>
              <a:gdLst/>
              <a:ahLst/>
              <a:cxnLst/>
              <a:rect l="l" t="t" r="r" b="b"/>
              <a:pathLst>
                <a:path w="694" h="3162" extrusionOk="0">
                  <a:moveTo>
                    <a:pt x="549" y="1"/>
                  </a:moveTo>
                  <a:lnTo>
                    <a:pt x="188" y="289"/>
                  </a:lnTo>
                  <a:cubicBezTo>
                    <a:pt x="73" y="361"/>
                    <a:pt x="1" y="506"/>
                    <a:pt x="1" y="650"/>
                  </a:cubicBezTo>
                  <a:lnTo>
                    <a:pt x="1" y="3147"/>
                  </a:lnTo>
                  <a:lnTo>
                    <a:pt x="463" y="3162"/>
                  </a:lnTo>
                  <a:cubicBezTo>
                    <a:pt x="593" y="3162"/>
                    <a:pt x="694" y="3061"/>
                    <a:pt x="694" y="2945"/>
                  </a:cubicBezTo>
                  <a:lnTo>
                    <a:pt x="694" y="419"/>
                  </a:lnTo>
                  <a:cubicBezTo>
                    <a:pt x="694" y="260"/>
                    <a:pt x="636" y="116"/>
                    <a:pt x="549" y="1"/>
                  </a:cubicBez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45" name="Google Shape;18445;p87"/>
            <p:cNvSpPr/>
            <p:nvPr/>
          </p:nvSpPr>
          <p:spPr>
            <a:xfrm>
              <a:off x="2089409" y="3142242"/>
              <a:ext cx="48078" cy="72694"/>
            </a:xfrm>
            <a:custGeom>
              <a:avLst/>
              <a:gdLst/>
              <a:ahLst/>
              <a:cxnLst/>
              <a:rect l="l" t="t" r="r" b="b"/>
              <a:pathLst>
                <a:path w="1834" h="2773" extrusionOk="0">
                  <a:moveTo>
                    <a:pt x="693" y="0"/>
                  </a:moveTo>
                  <a:cubicBezTo>
                    <a:pt x="318" y="0"/>
                    <a:pt x="0" y="318"/>
                    <a:pt x="0" y="693"/>
                  </a:cubicBezTo>
                  <a:lnTo>
                    <a:pt x="0" y="1458"/>
                  </a:lnTo>
                  <a:cubicBezTo>
                    <a:pt x="15" y="1675"/>
                    <a:pt x="87" y="1892"/>
                    <a:pt x="231" y="2079"/>
                  </a:cubicBezTo>
                  <a:cubicBezTo>
                    <a:pt x="376" y="2252"/>
                    <a:pt x="462" y="2469"/>
                    <a:pt x="462" y="2700"/>
                  </a:cubicBezTo>
                  <a:lnTo>
                    <a:pt x="462" y="2772"/>
                  </a:lnTo>
                  <a:lnTo>
                    <a:pt x="1386" y="2772"/>
                  </a:lnTo>
                  <a:lnTo>
                    <a:pt x="1386" y="2628"/>
                  </a:lnTo>
                  <a:cubicBezTo>
                    <a:pt x="1386" y="2440"/>
                    <a:pt x="1444" y="2267"/>
                    <a:pt x="1559" y="2122"/>
                  </a:cubicBezTo>
                  <a:lnTo>
                    <a:pt x="1646" y="2021"/>
                  </a:lnTo>
                  <a:cubicBezTo>
                    <a:pt x="1761" y="1877"/>
                    <a:pt x="1819" y="1704"/>
                    <a:pt x="1834" y="1516"/>
                  </a:cubicBezTo>
                  <a:lnTo>
                    <a:pt x="1834" y="693"/>
                  </a:lnTo>
                  <a:cubicBezTo>
                    <a:pt x="1834" y="318"/>
                    <a:pt x="1516" y="0"/>
                    <a:pt x="1141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46" name="Google Shape;18446;p87"/>
            <p:cNvSpPr/>
            <p:nvPr/>
          </p:nvSpPr>
          <p:spPr>
            <a:xfrm>
              <a:off x="2089409" y="3142609"/>
              <a:ext cx="27264" cy="72327"/>
            </a:xfrm>
            <a:custGeom>
              <a:avLst/>
              <a:gdLst/>
              <a:ahLst/>
              <a:cxnLst/>
              <a:rect l="l" t="t" r="r" b="b"/>
              <a:pathLst>
                <a:path w="1040" h="2759" extrusionOk="0">
                  <a:moveTo>
                    <a:pt x="693" y="1"/>
                  </a:moveTo>
                  <a:cubicBezTo>
                    <a:pt x="318" y="1"/>
                    <a:pt x="0" y="304"/>
                    <a:pt x="0" y="679"/>
                  </a:cubicBezTo>
                  <a:lnTo>
                    <a:pt x="0" y="1444"/>
                  </a:lnTo>
                  <a:cubicBezTo>
                    <a:pt x="15" y="1661"/>
                    <a:pt x="101" y="1878"/>
                    <a:pt x="231" y="2065"/>
                  </a:cubicBezTo>
                  <a:cubicBezTo>
                    <a:pt x="376" y="2238"/>
                    <a:pt x="462" y="2455"/>
                    <a:pt x="462" y="2686"/>
                  </a:cubicBezTo>
                  <a:lnTo>
                    <a:pt x="462" y="2758"/>
                  </a:lnTo>
                  <a:lnTo>
                    <a:pt x="924" y="2758"/>
                  </a:lnTo>
                  <a:lnTo>
                    <a:pt x="924" y="2686"/>
                  </a:lnTo>
                  <a:cubicBezTo>
                    <a:pt x="924" y="2469"/>
                    <a:pt x="881" y="2267"/>
                    <a:pt x="809" y="2065"/>
                  </a:cubicBezTo>
                  <a:cubicBezTo>
                    <a:pt x="736" y="1863"/>
                    <a:pt x="693" y="1661"/>
                    <a:pt x="693" y="1444"/>
                  </a:cubicBezTo>
                  <a:lnTo>
                    <a:pt x="693" y="679"/>
                  </a:lnTo>
                  <a:cubicBezTo>
                    <a:pt x="693" y="304"/>
                    <a:pt x="852" y="1"/>
                    <a:pt x="1040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47" name="Google Shape;18447;p87"/>
            <p:cNvSpPr/>
            <p:nvPr/>
          </p:nvSpPr>
          <p:spPr>
            <a:xfrm>
              <a:off x="2089409" y="3142242"/>
              <a:ext cx="48445" cy="54527"/>
            </a:xfrm>
            <a:custGeom>
              <a:avLst/>
              <a:gdLst/>
              <a:ahLst/>
              <a:cxnLst/>
              <a:rect l="l" t="t" r="r" b="b"/>
              <a:pathLst>
                <a:path w="1848" h="2080" extrusionOk="0">
                  <a:moveTo>
                    <a:pt x="693" y="0"/>
                  </a:moveTo>
                  <a:cubicBezTo>
                    <a:pt x="318" y="0"/>
                    <a:pt x="0" y="318"/>
                    <a:pt x="0" y="693"/>
                  </a:cubicBezTo>
                  <a:lnTo>
                    <a:pt x="0" y="1155"/>
                  </a:lnTo>
                  <a:cubicBezTo>
                    <a:pt x="0" y="1661"/>
                    <a:pt x="419" y="2079"/>
                    <a:pt x="924" y="2079"/>
                  </a:cubicBezTo>
                  <a:cubicBezTo>
                    <a:pt x="1429" y="2079"/>
                    <a:pt x="1848" y="1661"/>
                    <a:pt x="1834" y="1155"/>
                  </a:cubicBezTo>
                  <a:lnTo>
                    <a:pt x="1834" y="693"/>
                  </a:lnTo>
                  <a:cubicBezTo>
                    <a:pt x="1834" y="318"/>
                    <a:pt x="1530" y="0"/>
                    <a:pt x="1155" y="0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48" name="Google Shape;18448;p87"/>
            <p:cNvSpPr/>
            <p:nvPr/>
          </p:nvSpPr>
          <p:spPr>
            <a:xfrm>
              <a:off x="2089409" y="3142609"/>
              <a:ext cx="27264" cy="53767"/>
            </a:xfrm>
            <a:custGeom>
              <a:avLst/>
              <a:gdLst/>
              <a:ahLst/>
              <a:cxnLst/>
              <a:rect l="l" t="t" r="r" b="b"/>
              <a:pathLst>
                <a:path w="1040" h="2051" extrusionOk="0">
                  <a:moveTo>
                    <a:pt x="693" y="1"/>
                  </a:moveTo>
                  <a:cubicBezTo>
                    <a:pt x="318" y="1"/>
                    <a:pt x="0" y="304"/>
                    <a:pt x="0" y="679"/>
                  </a:cubicBezTo>
                  <a:lnTo>
                    <a:pt x="0" y="1141"/>
                  </a:lnTo>
                  <a:cubicBezTo>
                    <a:pt x="0" y="1603"/>
                    <a:pt x="347" y="1993"/>
                    <a:pt x="809" y="2051"/>
                  </a:cubicBezTo>
                  <a:cubicBezTo>
                    <a:pt x="736" y="1849"/>
                    <a:pt x="693" y="1647"/>
                    <a:pt x="693" y="1444"/>
                  </a:cubicBezTo>
                  <a:lnTo>
                    <a:pt x="693" y="679"/>
                  </a:lnTo>
                  <a:cubicBezTo>
                    <a:pt x="693" y="304"/>
                    <a:pt x="852" y="1"/>
                    <a:pt x="1040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49" name="Google Shape;18449;p87"/>
            <p:cNvSpPr/>
            <p:nvPr/>
          </p:nvSpPr>
          <p:spPr>
            <a:xfrm>
              <a:off x="2071609" y="3208855"/>
              <a:ext cx="84412" cy="60190"/>
            </a:xfrm>
            <a:custGeom>
              <a:avLst/>
              <a:gdLst/>
              <a:ahLst/>
              <a:cxnLst/>
              <a:rect l="l" t="t" r="r" b="b"/>
              <a:pathLst>
                <a:path w="3220" h="2296" extrusionOk="0">
                  <a:moveTo>
                    <a:pt x="1372" y="0"/>
                  </a:moveTo>
                  <a:cubicBezTo>
                    <a:pt x="1228" y="0"/>
                    <a:pt x="1083" y="29"/>
                    <a:pt x="939" y="72"/>
                  </a:cubicBezTo>
                  <a:lnTo>
                    <a:pt x="434" y="289"/>
                  </a:lnTo>
                  <a:cubicBezTo>
                    <a:pt x="174" y="390"/>
                    <a:pt x="1" y="635"/>
                    <a:pt x="1" y="924"/>
                  </a:cubicBezTo>
                  <a:lnTo>
                    <a:pt x="1" y="2064"/>
                  </a:lnTo>
                  <a:cubicBezTo>
                    <a:pt x="1" y="2194"/>
                    <a:pt x="102" y="2295"/>
                    <a:pt x="232" y="2295"/>
                  </a:cubicBezTo>
                  <a:lnTo>
                    <a:pt x="2989" y="2295"/>
                  </a:lnTo>
                  <a:cubicBezTo>
                    <a:pt x="3119" y="2295"/>
                    <a:pt x="3220" y="2194"/>
                    <a:pt x="3220" y="2064"/>
                  </a:cubicBezTo>
                  <a:lnTo>
                    <a:pt x="3220" y="924"/>
                  </a:lnTo>
                  <a:cubicBezTo>
                    <a:pt x="3220" y="635"/>
                    <a:pt x="3047" y="390"/>
                    <a:pt x="2772" y="289"/>
                  </a:cubicBezTo>
                  <a:lnTo>
                    <a:pt x="2282" y="72"/>
                  </a:lnTo>
                  <a:cubicBezTo>
                    <a:pt x="2137" y="29"/>
                    <a:pt x="1993" y="0"/>
                    <a:pt x="1849" y="0"/>
                  </a:cubicBez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50" name="Google Shape;18450;p87"/>
            <p:cNvSpPr/>
            <p:nvPr/>
          </p:nvSpPr>
          <p:spPr>
            <a:xfrm>
              <a:off x="2071609" y="3222460"/>
              <a:ext cx="17826" cy="46951"/>
            </a:xfrm>
            <a:custGeom>
              <a:avLst/>
              <a:gdLst/>
              <a:ahLst/>
              <a:cxnLst/>
              <a:rect l="l" t="t" r="r" b="b"/>
              <a:pathLst>
                <a:path w="680" h="1791" extrusionOk="0">
                  <a:moveTo>
                    <a:pt x="131" y="1"/>
                  </a:moveTo>
                  <a:cubicBezTo>
                    <a:pt x="44" y="116"/>
                    <a:pt x="1" y="261"/>
                    <a:pt x="1" y="419"/>
                  </a:cubicBezTo>
                  <a:lnTo>
                    <a:pt x="1" y="1560"/>
                  </a:lnTo>
                  <a:cubicBezTo>
                    <a:pt x="1" y="1675"/>
                    <a:pt x="102" y="1791"/>
                    <a:pt x="217" y="1791"/>
                  </a:cubicBezTo>
                  <a:lnTo>
                    <a:pt x="679" y="1776"/>
                  </a:lnTo>
                  <a:lnTo>
                    <a:pt x="679" y="650"/>
                  </a:lnTo>
                  <a:cubicBezTo>
                    <a:pt x="679" y="506"/>
                    <a:pt x="607" y="362"/>
                    <a:pt x="506" y="289"/>
                  </a:cubicBezTo>
                  <a:lnTo>
                    <a:pt x="131" y="1"/>
                  </a:ln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51" name="Google Shape;18451;p87"/>
            <p:cNvSpPr/>
            <p:nvPr/>
          </p:nvSpPr>
          <p:spPr>
            <a:xfrm>
              <a:off x="2137828" y="3222460"/>
              <a:ext cx="17826" cy="46951"/>
            </a:xfrm>
            <a:custGeom>
              <a:avLst/>
              <a:gdLst/>
              <a:ahLst/>
              <a:cxnLst/>
              <a:rect l="l" t="t" r="r" b="b"/>
              <a:pathLst>
                <a:path w="680" h="1791" extrusionOk="0">
                  <a:moveTo>
                    <a:pt x="550" y="1"/>
                  </a:moveTo>
                  <a:lnTo>
                    <a:pt x="174" y="289"/>
                  </a:lnTo>
                  <a:cubicBezTo>
                    <a:pt x="59" y="362"/>
                    <a:pt x="1" y="506"/>
                    <a:pt x="1" y="650"/>
                  </a:cubicBezTo>
                  <a:lnTo>
                    <a:pt x="1" y="1776"/>
                  </a:lnTo>
                  <a:lnTo>
                    <a:pt x="448" y="1791"/>
                  </a:lnTo>
                  <a:cubicBezTo>
                    <a:pt x="578" y="1791"/>
                    <a:pt x="679" y="1675"/>
                    <a:pt x="679" y="1560"/>
                  </a:cubicBezTo>
                  <a:lnTo>
                    <a:pt x="679" y="419"/>
                  </a:lnTo>
                  <a:cubicBezTo>
                    <a:pt x="679" y="261"/>
                    <a:pt x="636" y="116"/>
                    <a:pt x="550" y="1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52" name="Google Shape;18452;p87"/>
            <p:cNvSpPr/>
            <p:nvPr/>
          </p:nvSpPr>
          <p:spPr>
            <a:xfrm>
              <a:off x="1980800" y="3142242"/>
              <a:ext cx="48078" cy="72694"/>
            </a:xfrm>
            <a:custGeom>
              <a:avLst/>
              <a:gdLst/>
              <a:ahLst/>
              <a:cxnLst/>
              <a:rect l="l" t="t" r="r" b="b"/>
              <a:pathLst>
                <a:path w="1834" h="2773" extrusionOk="0">
                  <a:moveTo>
                    <a:pt x="679" y="0"/>
                  </a:moveTo>
                  <a:cubicBezTo>
                    <a:pt x="303" y="15"/>
                    <a:pt x="0" y="318"/>
                    <a:pt x="15" y="693"/>
                  </a:cubicBezTo>
                  <a:lnTo>
                    <a:pt x="15" y="1458"/>
                  </a:lnTo>
                  <a:cubicBezTo>
                    <a:pt x="15" y="1675"/>
                    <a:pt x="101" y="1892"/>
                    <a:pt x="231" y="2079"/>
                  </a:cubicBezTo>
                  <a:cubicBezTo>
                    <a:pt x="390" y="2252"/>
                    <a:pt x="462" y="2469"/>
                    <a:pt x="462" y="2700"/>
                  </a:cubicBezTo>
                  <a:lnTo>
                    <a:pt x="462" y="2772"/>
                  </a:lnTo>
                  <a:lnTo>
                    <a:pt x="1386" y="2772"/>
                  </a:lnTo>
                  <a:lnTo>
                    <a:pt x="1386" y="2628"/>
                  </a:lnTo>
                  <a:cubicBezTo>
                    <a:pt x="1386" y="2440"/>
                    <a:pt x="1444" y="2267"/>
                    <a:pt x="1574" y="2122"/>
                  </a:cubicBezTo>
                  <a:lnTo>
                    <a:pt x="1660" y="2021"/>
                  </a:lnTo>
                  <a:cubicBezTo>
                    <a:pt x="1761" y="1877"/>
                    <a:pt x="1819" y="1704"/>
                    <a:pt x="1834" y="1516"/>
                  </a:cubicBezTo>
                  <a:lnTo>
                    <a:pt x="1834" y="693"/>
                  </a:lnTo>
                  <a:cubicBezTo>
                    <a:pt x="1834" y="318"/>
                    <a:pt x="1530" y="0"/>
                    <a:pt x="1141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53" name="Google Shape;18453;p87"/>
            <p:cNvSpPr/>
            <p:nvPr/>
          </p:nvSpPr>
          <p:spPr>
            <a:xfrm>
              <a:off x="1981167" y="3142609"/>
              <a:ext cx="26897" cy="72327"/>
            </a:xfrm>
            <a:custGeom>
              <a:avLst/>
              <a:gdLst/>
              <a:ahLst/>
              <a:cxnLst/>
              <a:rect l="l" t="t" r="r" b="b"/>
              <a:pathLst>
                <a:path w="1026" h="2759" extrusionOk="0">
                  <a:moveTo>
                    <a:pt x="679" y="1"/>
                  </a:moveTo>
                  <a:cubicBezTo>
                    <a:pt x="304" y="1"/>
                    <a:pt x="1" y="304"/>
                    <a:pt x="1" y="679"/>
                  </a:cubicBezTo>
                  <a:lnTo>
                    <a:pt x="1" y="1444"/>
                  </a:lnTo>
                  <a:cubicBezTo>
                    <a:pt x="1" y="1661"/>
                    <a:pt x="87" y="1878"/>
                    <a:pt x="217" y="2065"/>
                  </a:cubicBezTo>
                  <a:cubicBezTo>
                    <a:pt x="376" y="2238"/>
                    <a:pt x="448" y="2455"/>
                    <a:pt x="448" y="2686"/>
                  </a:cubicBezTo>
                  <a:lnTo>
                    <a:pt x="448" y="2758"/>
                  </a:lnTo>
                  <a:lnTo>
                    <a:pt x="910" y="2758"/>
                  </a:lnTo>
                  <a:lnTo>
                    <a:pt x="910" y="2686"/>
                  </a:lnTo>
                  <a:cubicBezTo>
                    <a:pt x="910" y="2469"/>
                    <a:pt x="881" y="2267"/>
                    <a:pt x="795" y="2065"/>
                  </a:cubicBezTo>
                  <a:cubicBezTo>
                    <a:pt x="722" y="1863"/>
                    <a:pt x="679" y="1661"/>
                    <a:pt x="679" y="1444"/>
                  </a:cubicBezTo>
                  <a:lnTo>
                    <a:pt x="679" y="679"/>
                  </a:lnTo>
                  <a:cubicBezTo>
                    <a:pt x="679" y="304"/>
                    <a:pt x="838" y="1"/>
                    <a:pt x="1026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54" name="Google Shape;18454;p87"/>
            <p:cNvSpPr/>
            <p:nvPr/>
          </p:nvSpPr>
          <p:spPr>
            <a:xfrm>
              <a:off x="1980800" y="3142242"/>
              <a:ext cx="48472" cy="54527"/>
            </a:xfrm>
            <a:custGeom>
              <a:avLst/>
              <a:gdLst/>
              <a:ahLst/>
              <a:cxnLst/>
              <a:rect l="l" t="t" r="r" b="b"/>
              <a:pathLst>
                <a:path w="1849" h="2080" extrusionOk="0">
                  <a:moveTo>
                    <a:pt x="693" y="0"/>
                  </a:moveTo>
                  <a:cubicBezTo>
                    <a:pt x="318" y="0"/>
                    <a:pt x="0" y="318"/>
                    <a:pt x="0" y="693"/>
                  </a:cubicBezTo>
                  <a:lnTo>
                    <a:pt x="0" y="1155"/>
                  </a:lnTo>
                  <a:cubicBezTo>
                    <a:pt x="0" y="1661"/>
                    <a:pt x="419" y="2079"/>
                    <a:pt x="924" y="2079"/>
                  </a:cubicBezTo>
                  <a:cubicBezTo>
                    <a:pt x="1429" y="2079"/>
                    <a:pt x="1848" y="1661"/>
                    <a:pt x="1848" y="1155"/>
                  </a:cubicBezTo>
                  <a:lnTo>
                    <a:pt x="1848" y="693"/>
                  </a:lnTo>
                  <a:cubicBezTo>
                    <a:pt x="1848" y="318"/>
                    <a:pt x="1530" y="0"/>
                    <a:pt x="1155" y="0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55" name="Google Shape;18455;p87"/>
            <p:cNvSpPr/>
            <p:nvPr/>
          </p:nvSpPr>
          <p:spPr>
            <a:xfrm>
              <a:off x="1980800" y="3142609"/>
              <a:ext cx="27264" cy="53767"/>
            </a:xfrm>
            <a:custGeom>
              <a:avLst/>
              <a:gdLst/>
              <a:ahLst/>
              <a:cxnLst/>
              <a:rect l="l" t="t" r="r" b="b"/>
              <a:pathLst>
                <a:path w="1040" h="2051" extrusionOk="0">
                  <a:moveTo>
                    <a:pt x="693" y="1"/>
                  </a:moveTo>
                  <a:cubicBezTo>
                    <a:pt x="318" y="1"/>
                    <a:pt x="0" y="304"/>
                    <a:pt x="0" y="679"/>
                  </a:cubicBezTo>
                  <a:lnTo>
                    <a:pt x="0" y="1141"/>
                  </a:lnTo>
                  <a:cubicBezTo>
                    <a:pt x="15" y="1603"/>
                    <a:pt x="347" y="1993"/>
                    <a:pt x="809" y="2051"/>
                  </a:cubicBezTo>
                  <a:cubicBezTo>
                    <a:pt x="736" y="1849"/>
                    <a:pt x="693" y="1647"/>
                    <a:pt x="693" y="1444"/>
                  </a:cubicBezTo>
                  <a:lnTo>
                    <a:pt x="693" y="679"/>
                  </a:lnTo>
                  <a:cubicBezTo>
                    <a:pt x="693" y="304"/>
                    <a:pt x="852" y="1"/>
                    <a:pt x="1040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56" name="Google Shape;18456;p87"/>
            <p:cNvSpPr/>
            <p:nvPr/>
          </p:nvSpPr>
          <p:spPr>
            <a:xfrm>
              <a:off x="1962633" y="3208855"/>
              <a:ext cx="84779" cy="60190"/>
            </a:xfrm>
            <a:custGeom>
              <a:avLst/>
              <a:gdLst/>
              <a:ahLst/>
              <a:cxnLst/>
              <a:rect l="l" t="t" r="r" b="b"/>
              <a:pathLst>
                <a:path w="3234" h="2296" extrusionOk="0">
                  <a:moveTo>
                    <a:pt x="1386" y="0"/>
                  </a:moveTo>
                  <a:cubicBezTo>
                    <a:pt x="1227" y="0"/>
                    <a:pt x="1083" y="29"/>
                    <a:pt x="953" y="72"/>
                  </a:cubicBezTo>
                  <a:lnTo>
                    <a:pt x="448" y="289"/>
                  </a:lnTo>
                  <a:cubicBezTo>
                    <a:pt x="174" y="390"/>
                    <a:pt x="0" y="635"/>
                    <a:pt x="0" y="924"/>
                  </a:cubicBezTo>
                  <a:lnTo>
                    <a:pt x="0" y="2064"/>
                  </a:lnTo>
                  <a:cubicBezTo>
                    <a:pt x="0" y="2194"/>
                    <a:pt x="116" y="2295"/>
                    <a:pt x="231" y="2295"/>
                  </a:cubicBezTo>
                  <a:lnTo>
                    <a:pt x="3003" y="2295"/>
                  </a:lnTo>
                  <a:cubicBezTo>
                    <a:pt x="3133" y="2295"/>
                    <a:pt x="3234" y="2194"/>
                    <a:pt x="3234" y="2064"/>
                  </a:cubicBezTo>
                  <a:lnTo>
                    <a:pt x="3234" y="924"/>
                  </a:lnTo>
                  <a:cubicBezTo>
                    <a:pt x="3234" y="635"/>
                    <a:pt x="3061" y="390"/>
                    <a:pt x="2801" y="289"/>
                  </a:cubicBezTo>
                  <a:lnTo>
                    <a:pt x="2281" y="72"/>
                  </a:lnTo>
                  <a:cubicBezTo>
                    <a:pt x="2151" y="29"/>
                    <a:pt x="2007" y="0"/>
                    <a:pt x="1848" y="0"/>
                  </a:cubicBez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57" name="Google Shape;18457;p87"/>
            <p:cNvSpPr/>
            <p:nvPr/>
          </p:nvSpPr>
          <p:spPr>
            <a:xfrm>
              <a:off x="1963000" y="3222460"/>
              <a:ext cx="18193" cy="46951"/>
            </a:xfrm>
            <a:custGeom>
              <a:avLst/>
              <a:gdLst/>
              <a:ahLst/>
              <a:cxnLst/>
              <a:rect l="l" t="t" r="r" b="b"/>
              <a:pathLst>
                <a:path w="694" h="1791" extrusionOk="0">
                  <a:moveTo>
                    <a:pt x="131" y="1"/>
                  </a:moveTo>
                  <a:cubicBezTo>
                    <a:pt x="44" y="116"/>
                    <a:pt x="1" y="261"/>
                    <a:pt x="1" y="419"/>
                  </a:cubicBezTo>
                  <a:lnTo>
                    <a:pt x="1" y="1560"/>
                  </a:lnTo>
                  <a:cubicBezTo>
                    <a:pt x="1" y="1675"/>
                    <a:pt x="102" y="1791"/>
                    <a:pt x="232" y="1791"/>
                  </a:cubicBezTo>
                  <a:lnTo>
                    <a:pt x="694" y="1776"/>
                  </a:lnTo>
                  <a:lnTo>
                    <a:pt x="694" y="650"/>
                  </a:lnTo>
                  <a:cubicBezTo>
                    <a:pt x="679" y="506"/>
                    <a:pt x="622" y="362"/>
                    <a:pt x="506" y="289"/>
                  </a:cubicBezTo>
                  <a:lnTo>
                    <a:pt x="131" y="1"/>
                  </a:ln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58" name="Google Shape;18458;p87"/>
            <p:cNvSpPr/>
            <p:nvPr/>
          </p:nvSpPr>
          <p:spPr>
            <a:xfrm>
              <a:off x="2029245" y="3222460"/>
              <a:ext cx="18167" cy="46584"/>
            </a:xfrm>
            <a:custGeom>
              <a:avLst/>
              <a:gdLst/>
              <a:ahLst/>
              <a:cxnLst/>
              <a:rect l="l" t="t" r="r" b="b"/>
              <a:pathLst>
                <a:path w="693" h="1777" extrusionOk="0">
                  <a:moveTo>
                    <a:pt x="549" y="1"/>
                  </a:moveTo>
                  <a:lnTo>
                    <a:pt x="173" y="289"/>
                  </a:lnTo>
                  <a:cubicBezTo>
                    <a:pt x="72" y="362"/>
                    <a:pt x="0" y="506"/>
                    <a:pt x="0" y="650"/>
                  </a:cubicBezTo>
                  <a:lnTo>
                    <a:pt x="0" y="1776"/>
                  </a:lnTo>
                  <a:lnTo>
                    <a:pt x="462" y="1776"/>
                  </a:lnTo>
                  <a:cubicBezTo>
                    <a:pt x="577" y="1776"/>
                    <a:pt x="678" y="1675"/>
                    <a:pt x="693" y="1560"/>
                  </a:cubicBezTo>
                  <a:lnTo>
                    <a:pt x="693" y="419"/>
                  </a:lnTo>
                  <a:cubicBezTo>
                    <a:pt x="678" y="261"/>
                    <a:pt x="635" y="116"/>
                    <a:pt x="549" y="1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59" name="Google Shape;18459;p87"/>
            <p:cNvSpPr/>
            <p:nvPr/>
          </p:nvSpPr>
          <p:spPr>
            <a:xfrm>
              <a:off x="1872558" y="3142242"/>
              <a:ext cx="47711" cy="72694"/>
            </a:xfrm>
            <a:custGeom>
              <a:avLst/>
              <a:gdLst/>
              <a:ahLst/>
              <a:cxnLst/>
              <a:rect l="l" t="t" r="r" b="b"/>
              <a:pathLst>
                <a:path w="1820" h="2773" extrusionOk="0">
                  <a:moveTo>
                    <a:pt x="679" y="0"/>
                  </a:moveTo>
                  <a:cubicBezTo>
                    <a:pt x="304" y="15"/>
                    <a:pt x="1" y="318"/>
                    <a:pt x="1" y="693"/>
                  </a:cubicBezTo>
                  <a:lnTo>
                    <a:pt x="1" y="1458"/>
                  </a:lnTo>
                  <a:cubicBezTo>
                    <a:pt x="15" y="1675"/>
                    <a:pt x="87" y="1892"/>
                    <a:pt x="232" y="2079"/>
                  </a:cubicBezTo>
                  <a:cubicBezTo>
                    <a:pt x="376" y="2252"/>
                    <a:pt x="463" y="2469"/>
                    <a:pt x="463" y="2700"/>
                  </a:cubicBezTo>
                  <a:lnTo>
                    <a:pt x="463" y="2772"/>
                  </a:lnTo>
                  <a:lnTo>
                    <a:pt x="1372" y="2772"/>
                  </a:lnTo>
                  <a:lnTo>
                    <a:pt x="1372" y="2628"/>
                  </a:lnTo>
                  <a:cubicBezTo>
                    <a:pt x="1372" y="2440"/>
                    <a:pt x="1444" y="2267"/>
                    <a:pt x="1560" y="2122"/>
                  </a:cubicBezTo>
                  <a:lnTo>
                    <a:pt x="1646" y="2021"/>
                  </a:lnTo>
                  <a:cubicBezTo>
                    <a:pt x="1747" y="1877"/>
                    <a:pt x="1820" y="1704"/>
                    <a:pt x="1820" y="1516"/>
                  </a:cubicBezTo>
                  <a:lnTo>
                    <a:pt x="1820" y="693"/>
                  </a:lnTo>
                  <a:cubicBezTo>
                    <a:pt x="1820" y="318"/>
                    <a:pt x="1516" y="0"/>
                    <a:pt x="1141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60" name="Google Shape;18460;p87"/>
            <p:cNvSpPr/>
            <p:nvPr/>
          </p:nvSpPr>
          <p:spPr>
            <a:xfrm>
              <a:off x="1872558" y="3142609"/>
              <a:ext cx="26897" cy="72327"/>
            </a:xfrm>
            <a:custGeom>
              <a:avLst/>
              <a:gdLst/>
              <a:ahLst/>
              <a:cxnLst/>
              <a:rect l="l" t="t" r="r" b="b"/>
              <a:pathLst>
                <a:path w="1026" h="2759" extrusionOk="0">
                  <a:moveTo>
                    <a:pt x="694" y="1"/>
                  </a:moveTo>
                  <a:cubicBezTo>
                    <a:pt x="304" y="1"/>
                    <a:pt x="1" y="304"/>
                    <a:pt x="1" y="679"/>
                  </a:cubicBezTo>
                  <a:lnTo>
                    <a:pt x="1" y="1444"/>
                  </a:lnTo>
                  <a:cubicBezTo>
                    <a:pt x="15" y="1661"/>
                    <a:pt x="87" y="1878"/>
                    <a:pt x="232" y="2065"/>
                  </a:cubicBezTo>
                  <a:cubicBezTo>
                    <a:pt x="376" y="2238"/>
                    <a:pt x="463" y="2455"/>
                    <a:pt x="463" y="2686"/>
                  </a:cubicBezTo>
                  <a:lnTo>
                    <a:pt x="463" y="2758"/>
                  </a:lnTo>
                  <a:lnTo>
                    <a:pt x="910" y="2758"/>
                  </a:lnTo>
                  <a:lnTo>
                    <a:pt x="910" y="2686"/>
                  </a:lnTo>
                  <a:cubicBezTo>
                    <a:pt x="925" y="2469"/>
                    <a:pt x="881" y="2267"/>
                    <a:pt x="809" y="2065"/>
                  </a:cubicBezTo>
                  <a:cubicBezTo>
                    <a:pt x="722" y="1863"/>
                    <a:pt x="694" y="1661"/>
                    <a:pt x="694" y="1444"/>
                  </a:cubicBezTo>
                  <a:lnTo>
                    <a:pt x="694" y="679"/>
                  </a:lnTo>
                  <a:cubicBezTo>
                    <a:pt x="694" y="304"/>
                    <a:pt x="838" y="1"/>
                    <a:pt x="1026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61" name="Google Shape;18461;p87"/>
            <p:cNvSpPr/>
            <p:nvPr/>
          </p:nvSpPr>
          <p:spPr>
            <a:xfrm>
              <a:off x="1872558" y="3142242"/>
              <a:ext cx="48105" cy="54527"/>
            </a:xfrm>
            <a:custGeom>
              <a:avLst/>
              <a:gdLst/>
              <a:ahLst/>
              <a:cxnLst/>
              <a:rect l="l" t="t" r="r" b="b"/>
              <a:pathLst>
                <a:path w="1835" h="2080" extrusionOk="0">
                  <a:moveTo>
                    <a:pt x="694" y="0"/>
                  </a:moveTo>
                  <a:cubicBezTo>
                    <a:pt x="304" y="0"/>
                    <a:pt x="1" y="318"/>
                    <a:pt x="1" y="693"/>
                  </a:cubicBezTo>
                  <a:lnTo>
                    <a:pt x="1" y="1155"/>
                  </a:lnTo>
                  <a:cubicBezTo>
                    <a:pt x="1" y="1661"/>
                    <a:pt x="405" y="2079"/>
                    <a:pt x="925" y="2079"/>
                  </a:cubicBezTo>
                  <a:cubicBezTo>
                    <a:pt x="1430" y="2079"/>
                    <a:pt x="1834" y="1661"/>
                    <a:pt x="1834" y="1155"/>
                  </a:cubicBezTo>
                  <a:lnTo>
                    <a:pt x="1834" y="693"/>
                  </a:lnTo>
                  <a:cubicBezTo>
                    <a:pt x="1834" y="318"/>
                    <a:pt x="1531" y="0"/>
                    <a:pt x="1141" y="0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62" name="Google Shape;18462;p87"/>
            <p:cNvSpPr/>
            <p:nvPr/>
          </p:nvSpPr>
          <p:spPr>
            <a:xfrm>
              <a:off x="1872558" y="3142609"/>
              <a:ext cx="27290" cy="53767"/>
            </a:xfrm>
            <a:custGeom>
              <a:avLst/>
              <a:gdLst/>
              <a:ahLst/>
              <a:cxnLst/>
              <a:rect l="l" t="t" r="r" b="b"/>
              <a:pathLst>
                <a:path w="1041" h="2051" extrusionOk="0">
                  <a:moveTo>
                    <a:pt x="694" y="1"/>
                  </a:moveTo>
                  <a:cubicBezTo>
                    <a:pt x="304" y="1"/>
                    <a:pt x="1" y="304"/>
                    <a:pt x="1" y="679"/>
                  </a:cubicBezTo>
                  <a:lnTo>
                    <a:pt x="1" y="1141"/>
                  </a:lnTo>
                  <a:cubicBezTo>
                    <a:pt x="1" y="1603"/>
                    <a:pt x="347" y="1993"/>
                    <a:pt x="795" y="2051"/>
                  </a:cubicBezTo>
                  <a:cubicBezTo>
                    <a:pt x="722" y="1849"/>
                    <a:pt x="694" y="1647"/>
                    <a:pt x="694" y="1444"/>
                  </a:cubicBezTo>
                  <a:lnTo>
                    <a:pt x="694" y="679"/>
                  </a:lnTo>
                  <a:cubicBezTo>
                    <a:pt x="694" y="304"/>
                    <a:pt x="838" y="1"/>
                    <a:pt x="1040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63" name="Google Shape;18463;p87"/>
            <p:cNvSpPr/>
            <p:nvPr/>
          </p:nvSpPr>
          <p:spPr>
            <a:xfrm>
              <a:off x="1854391" y="3208855"/>
              <a:ext cx="84045" cy="60190"/>
            </a:xfrm>
            <a:custGeom>
              <a:avLst/>
              <a:gdLst/>
              <a:ahLst/>
              <a:cxnLst/>
              <a:rect l="l" t="t" r="r" b="b"/>
              <a:pathLst>
                <a:path w="3206" h="2296" extrusionOk="0">
                  <a:moveTo>
                    <a:pt x="1372" y="0"/>
                  </a:moveTo>
                  <a:cubicBezTo>
                    <a:pt x="1228" y="0"/>
                    <a:pt x="1083" y="29"/>
                    <a:pt x="939" y="72"/>
                  </a:cubicBezTo>
                  <a:lnTo>
                    <a:pt x="434" y="289"/>
                  </a:lnTo>
                  <a:cubicBezTo>
                    <a:pt x="174" y="390"/>
                    <a:pt x="1" y="635"/>
                    <a:pt x="1" y="924"/>
                  </a:cubicBezTo>
                  <a:lnTo>
                    <a:pt x="1" y="2064"/>
                  </a:lnTo>
                  <a:cubicBezTo>
                    <a:pt x="1" y="2194"/>
                    <a:pt x="102" y="2295"/>
                    <a:pt x="232" y="2295"/>
                  </a:cubicBezTo>
                  <a:lnTo>
                    <a:pt x="2989" y="2295"/>
                  </a:lnTo>
                  <a:cubicBezTo>
                    <a:pt x="3104" y="2295"/>
                    <a:pt x="3205" y="2194"/>
                    <a:pt x="3205" y="2064"/>
                  </a:cubicBezTo>
                  <a:lnTo>
                    <a:pt x="3205" y="924"/>
                  </a:lnTo>
                  <a:cubicBezTo>
                    <a:pt x="3205" y="635"/>
                    <a:pt x="3047" y="390"/>
                    <a:pt x="2787" y="289"/>
                  </a:cubicBezTo>
                  <a:lnTo>
                    <a:pt x="2282" y="72"/>
                  </a:lnTo>
                  <a:cubicBezTo>
                    <a:pt x="2137" y="29"/>
                    <a:pt x="1993" y="0"/>
                    <a:pt x="1849" y="0"/>
                  </a:cubicBez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64" name="Google Shape;18464;p87"/>
            <p:cNvSpPr/>
            <p:nvPr/>
          </p:nvSpPr>
          <p:spPr>
            <a:xfrm>
              <a:off x="1854391" y="3222460"/>
              <a:ext cx="18193" cy="46951"/>
            </a:xfrm>
            <a:custGeom>
              <a:avLst/>
              <a:gdLst/>
              <a:ahLst/>
              <a:cxnLst/>
              <a:rect l="l" t="t" r="r" b="b"/>
              <a:pathLst>
                <a:path w="694" h="1791" extrusionOk="0">
                  <a:moveTo>
                    <a:pt x="145" y="1"/>
                  </a:moveTo>
                  <a:cubicBezTo>
                    <a:pt x="44" y="116"/>
                    <a:pt x="1" y="261"/>
                    <a:pt x="1" y="419"/>
                  </a:cubicBezTo>
                  <a:lnTo>
                    <a:pt x="1" y="1560"/>
                  </a:lnTo>
                  <a:cubicBezTo>
                    <a:pt x="1" y="1675"/>
                    <a:pt x="102" y="1791"/>
                    <a:pt x="232" y="1791"/>
                  </a:cubicBezTo>
                  <a:lnTo>
                    <a:pt x="694" y="1776"/>
                  </a:lnTo>
                  <a:lnTo>
                    <a:pt x="694" y="650"/>
                  </a:lnTo>
                  <a:cubicBezTo>
                    <a:pt x="694" y="506"/>
                    <a:pt x="622" y="362"/>
                    <a:pt x="506" y="289"/>
                  </a:cubicBezTo>
                  <a:lnTo>
                    <a:pt x="145" y="1"/>
                  </a:ln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65" name="Google Shape;18465;p87"/>
            <p:cNvSpPr/>
            <p:nvPr/>
          </p:nvSpPr>
          <p:spPr>
            <a:xfrm>
              <a:off x="1920637" y="3222460"/>
              <a:ext cx="18167" cy="46584"/>
            </a:xfrm>
            <a:custGeom>
              <a:avLst/>
              <a:gdLst/>
              <a:ahLst/>
              <a:cxnLst/>
              <a:rect l="l" t="t" r="r" b="b"/>
              <a:pathLst>
                <a:path w="693" h="1777" extrusionOk="0">
                  <a:moveTo>
                    <a:pt x="549" y="1"/>
                  </a:moveTo>
                  <a:lnTo>
                    <a:pt x="188" y="289"/>
                  </a:lnTo>
                  <a:cubicBezTo>
                    <a:pt x="72" y="362"/>
                    <a:pt x="0" y="506"/>
                    <a:pt x="0" y="650"/>
                  </a:cubicBezTo>
                  <a:lnTo>
                    <a:pt x="0" y="1776"/>
                  </a:lnTo>
                  <a:lnTo>
                    <a:pt x="462" y="1776"/>
                  </a:lnTo>
                  <a:cubicBezTo>
                    <a:pt x="577" y="1776"/>
                    <a:pt x="678" y="1675"/>
                    <a:pt x="693" y="1560"/>
                  </a:cubicBezTo>
                  <a:lnTo>
                    <a:pt x="693" y="419"/>
                  </a:lnTo>
                  <a:cubicBezTo>
                    <a:pt x="693" y="261"/>
                    <a:pt x="635" y="116"/>
                    <a:pt x="549" y="1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66" name="Google Shape;18466;p87"/>
            <p:cNvSpPr/>
            <p:nvPr/>
          </p:nvSpPr>
          <p:spPr>
            <a:xfrm>
              <a:off x="1946354" y="2997693"/>
              <a:ext cx="117338" cy="24249"/>
            </a:xfrm>
            <a:custGeom>
              <a:avLst/>
              <a:gdLst/>
              <a:ahLst/>
              <a:cxnLst/>
              <a:rect l="l" t="t" r="r" b="b"/>
              <a:pathLst>
                <a:path w="4476" h="925" extrusionOk="0">
                  <a:moveTo>
                    <a:pt x="246" y="0"/>
                  </a:moveTo>
                  <a:cubicBezTo>
                    <a:pt x="102" y="0"/>
                    <a:pt x="1" y="145"/>
                    <a:pt x="73" y="274"/>
                  </a:cubicBezTo>
                  <a:lnTo>
                    <a:pt x="333" y="794"/>
                  </a:lnTo>
                  <a:cubicBezTo>
                    <a:pt x="376" y="881"/>
                    <a:pt x="463" y="924"/>
                    <a:pt x="549" y="924"/>
                  </a:cubicBezTo>
                  <a:lnTo>
                    <a:pt x="3942" y="924"/>
                  </a:lnTo>
                  <a:cubicBezTo>
                    <a:pt x="4028" y="924"/>
                    <a:pt x="4100" y="866"/>
                    <a:pt x="4144" y="794"/>
                  </a:cubicBezTo>
                  <a:lnTo>
                    <a:pt x="4403" y="274"/>
                  </a:lnTo>
                  <a:cubicBezTo>
                    <a:pt x="4476" y="145"/>
                    <a:pt x="4389" y="0"/>
                    <a:pt x="4245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67" name="Google Shape;18467;p87"/>
            <p:cNvSpPr/>
            <p:nvPr/>
          </p:nvSpPr>
          <p:spPr>
            <a:xfrm>
              <a:off x="1986856" y="3040056"/>
              <a:ext cx="36360" cy="18193"/>
            </a:xfrm>
            <a:custGeom>
              <a:avLst/>
              <a:gdLst/>
              <a:ahLst/>
              <a:cxnLst/>
              <a:rect l="l" t="t" r="r" b="b"/>
              <a:pathLst>
                <a:path w="1387" h="694" extrusionOk="0">
                  <a:moveTo>
                    <a:pt x="231" y="1"/>
                  </a:moveTo>
                  <a:cubicBezTo>
                    <a:pt x="101" y="1"/>
                    <a:pt x="0" y="102"/>
                    <a:pt x="0" y="232"/>
                  </a:cubicBezTo>
                  <a:lnTo>
                    <a:pt x="0" y="463"/>
                  </a:lnTo>
                  <a:cubicBezTo>
                    <a:pt x="0" y="578"/>
                    <a:pt x="101" y="694"/>
                    <a:pt x="231" y="694"/>
                  </a:cubicBezTo>
                  <a:lnTo>
                    <a:pt x="1155" y="694"/>
                  </a:lnTo>
                  <a:cubicBezTo>
                    <a:pt x="1285" y="694"/>
                    <a:pt x="1386" y="578"/>
                    <a:pt x="1386" y="463"/>
                  </a:cubicBezTo>
                  <a:lnTo>
                    <a:pt x="1386" y="232"/>
                  </a:lnTo>
                  <a:cubicBezTo>
                    <a:pt x="1386" y="102"/>
                    <a:pt x="1285" y="1"/>
                    <a:pt x="1155" y="1"/>
                  </a:cubicBezTo>
                  <a:close/>
                </a:path>
              </a:pathLst>
            </a:custGeom>
            <a:solidFill>
              <a:srgbClr val="A9BA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68" name="Google Shape;18468;p87"/>
            <p:cNvSpPr/>
            <p:nvPr/>
          </p:nvSpPr>
          <p:spPr>
            <a:xfrm>
              <a:off x="1963000" y="3009804"/>
              <a:ext cx="84412" cy="12138"/>
            </a:xfrm>
            <a:custGeom>
              <a:avLst/>
              <a:gdLst/>
              <a:ahLst/>
              <a:cxnLst/>
              <a:rect l="l" t="t" r="r" b="b"/>
              <a:pathLst>
                <a:path w="3220" h="463" extrusionOk="0">
                  <a:moveTo>
                    <a:pt x="232" y="0"/>
                  </a:moveTo>
                  <a:cubicBezTo>
                    <a:pt x="102" y="0"/>
                    <a:pt x="1" y="101"/>
                    <a:pt x="1" y="231"/>
                  </a:cubicBezTo>
                  <a:lnTo>
                    <a:pt x="1" y="462"/>
                  </a:lnTo>
                  <a:lnTo>
                    <a:pt x="3220" y="462"/>
                  </a:lnTo>
                  <a:lnTo>
                    <a:pt x="3220" y="231"/>
                  </a:lnTo>
                  <a:cubicBezTo>
                    <a:pt x="3220" y="101"/>
                    <a:pt x="3119" y="0"/>
                    <a:pt x="2989" y="0"/>
                  </a:cubicBez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469" name="Google Shape;18469;p87"/>
          <p:cNvGrpSpPr/>
          <p:nvPr/>
        </p:nvGrpSpPr>
        <p:grpSpPr>
          <a:xfrm>
            <a:off x="5172817" y="2438370"/>
            <a:ext cx="289518" cy="357651"/>
            <a:chOff x="5172817" y="2438370"/>
            <a:chExt cx="289518" cy="357651"/>
          </a:xfrm>
        </p:grpSpPr>
        <p:sp>
          <p:nvSpPr>
            <p:cNvPr id="18470" name="Google Shape;18470;p87"/>
            <p:cNvSpPr/>
            <p:nvPr/>
          </p:nvSpPr>
          <p:spPr>
            <a:xfrm>
              <a:off x="5267427" y="2438370"/>
              <a:ext cx="119593" cy="30672"/>
            </a:xfrm>
            <a:custGeom>
              <a:avLst/>
              <a:gdLst/>
              <a:ahLst/>
              <a:cxnLst/>
              <a:rect l="l" t="t" r="r" b="b"/>
              <a:pathLst>
                <a:path w="4562" h="1170" extrusionOk="0">
                  <a:moveTo>
                    <a:pt x="332" y="1"/>
                  </a:moveTo>
                  <a:cubicBezTo>
                    <a:pt x="145" y="1"/>
                    <a:pt x="0" y="145"/>
                    <a:pt x="0" y="333"/>
                  </a:cubicBezTo>
                  <a:lnTo>
                    <a:pt x="0" y="838"/>
                  </a:lnTo>
                  <a:cubicBezTo>
                    <a:pt x="0" y="1011"/>
                    <a:pt x="145" y="1156"/>
                    <a:pt x="332" y="1170"/>
                  </a:cubicBezTo>
                  <a:lnTo>
                    <a:pt x="4215" y="1170"/>
                  </a:lnTo>
                  <a:cubicBezTo>
                    <a:pt x="4403" y="1170"/>
                    <a:pt x="4562" y="1011"/>
                    <a:pt x="4562" y="838"/>
                  </a:cubicBezTo>
                  <a:lnTo>
                    <a:pt x="4562" y="333"/>
                  </a:lnTo>
                  <a:cubicBezTo>
                    <a:pt x="4562" y="145"/>
                    <a:pt x="4418" y="1"/>
                    <a:pt x="4230" y="1"/>
                  </a:cubicBez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71" name="Google Shape;18471;p87"/>
            <p:cNvSpPr/>
            <p:nvPr/>
          </p:nvSpPr>
          <p:spPr>
            <a:xfrm>
              <a:off x="5352940" y="2438370"/>
              <a:ext cx="33712" cy="30672"/>
            </a:xfrm>
            <a:custGeom>
              <a:avLst/>
              <a:gdLst/>
              <a:ahLst/>
              <a:cxnLst/>
              <a:rect l="l" t="t" r="r" b="b"/>
              <a:pathLst>
                <a:path w="1286" h="1170" extrusionOk="0">
                  <a:moveTo>
                    <a:pt x="1" y="1"/>
                  </a:moveTo>
                  <a:cubicBezTo>
                    <a:pt x="188" y="1"/>
                    <a:pt x="347" y="145"/>
                    <a:pt x="347" y="333"/>
                  </a:cubicBezTo>
                  <a:lnTo>
                    <a:pt x="347" y="838"/>
                  </a:lnTo>
                  <a:cubicBezTo>
                    <a:pt x="347" y="1026"/>
                    <a:pt x="188" y="1170"/>
                    <a:pt x="1" y="1170"/>
                  </a:cubicBezTo>
                  <a:lnTo>
                    <a:pt x="953" y="1170"/>
                  </a:lnTo>
                  <a:cubicBezTo>
                    <a:pt x="1141" y="1170"/>
                    <a:pt x="1285" y="1026"/>
                    <a:pt x="1285" y="838"/>
                  </a:cubicBezTo>
                  <a:lnTo>
                    <a:pt x="1285" y="347"/>
                  </a:lnTo>
                  <a:cubicBezTo>
                    <a:pt x="1285" y="159"/>
                    <a:pt x="1141" y="1"/>
                    <a:pt x="953" y="1"/>
                  </a:cubicBezTo>
                  <a:close/>
                </a:path>
              </a:pathLst>
            </a:custGeom>
            <a:solidFill>
              <a:srgbClr val="C4C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72" name="Google Shape;18472;p87"/>
            <p:cNvSpPr/>
            <p:nvPr/>
          </p:nvSpPr>
          <p:spPr>
            <a:xfrm>
              <a:off x="5172817" y="2469015"/>
              <a:ext cx="281942" cy="327006"/>
            </a:xfrm>
            <a:custGeom>
              <a:avLst/>
              <a:gdLst/>
              <a:ahLst/>
              <a:cxnLst/>
              <a:rect l="l" t="t" r="r" b="b"/>
              <a:pathLst>
                <a:path w="10755" h="12474" extrusionOk="0">
                  <a:moveTo>
                    <a:pt x="4432" y="1"/>
                  </a:moveTo>
                  <a:lnTo>
                    <a:pt x="4432" y="3639"/>
                  </a:lnTo>
                  <a:cubicBezTo>
                    <a:pt x="4432" y="3855"/>
                    <a:pt x="4302" y="4043"/>
                    <a:pt x="4100" y="4129"/>
                  </a:cubicBezTo>
                  <a:cubicBezTo>
                    <a:pt x="881" y="5400"/>
                    <a:pt x="0" y="9543"/>
                    <a:pt x="2426" y="12026"/>
                  </a:cubicBezTo>
                  <a:cubicBezTo>
                    <a:pt x="2700" y="12314"/>
                    <a:pt x="3090" y="12473"/>
                    <a:pt x="3508" y="12473"/>
                  </a:cubicBezTo>
                  <a:lnTo>
                    <a:pt x="8243" y="12473"/>
                  </a:lnTo>
                  <a:cubicBezTo>
                    <a:pt x="8647" y="12473"/>
                    <a:pt x="9037" y="12300"/>
                    <a:pt x="9326" y="12011"/>
                  </a:cubicBezTo>
                  <a:cubicBezTo>
                    <a:pt x="10250" y="11087"/>
                    <a:pt x="10755" y="9831"/>
                    <a:pt x="10726" y="8518"/>
                  </a:cubicBezTo>
                  <a:cubicBezTo>
                    <a:pt x="10668" y="6569"/>
                    <a:pt x="9470" y="4851"/>
                    <a:pt x="7666" y="4129"/>
                  </a:cubicBezTo>
                  <a:cubicBezTo>
                    <a:pt x="7464" y="4043"/>
                    <a:pt x="7319" y="3855"/>
                    <a:pt x="7319" y="3639"/>
                  </a:cubicBezTo>
                  <a:lnTo>
                    <a:pt x="7319" y="1"/>
                  </a:ln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73" name="Google Shape;18473;p87"/>
            <p:cNvSpPr/>
            <p:nvPr/>
          </p:nvSpPr>
          <p:spPr>
            <a:xfrm>
              <a:off x="5289002" y="2469015"/>
              <a:ext cx="172967" cy="325092"/>
            </a:xfrm>
            <a:custGeom>
              <a:avLst/>
              <a:gdLst/>
              <a:ahLst/>
              <a:cxnLst/>
              <a:rect l="l" t="t" r="r" b="b"/>
              <a:pathLst>
                <a:path w="6598" h="12401" extrusionOk="0">
                  <a:moveTo>
                    <a:pt x="0" y="1"/>
                  </a:moveTo>
                  <a:lnTo>
                    <a:pt x="0" y="477"/>
                  </a:lnTo>
                  <a:lnTo>
                    <a:pt x="1487" y="477"/>
                  </a:lnTo>
                  <a:cubicBezTo>
                    <a:pt x="1862" y="477"/>
                    <a:pt x="2165" y="780"/>
                    <a:pt x="2165" y="1170"/>
                  </a:cubicBezTo>
                  <a:lnTo>
                    <a:pt x="2165" y="4115"/>
                  </a:lnTo>
                  <a:cubicBezTo>
                    <a:pt x="2180" y="4332"/>
                    <a:pt x="2310" y="4534"/>
                    <a:pt x="2512" y="4620"/>
                  </a:cubicBezTo>
                  <a:cubicBezTo>
                    <a:pt x="5673" y="5862"/>
                    <a:pt x="6597" y="9904"/>
                    <a:pt x="4287" y="12401"/>
                  </a:cubicBezTo>
                  <a:cubicBezTo>
                    <a:pt x="4518" y="12314"/>
                    <a:pt x="4735" y="12184"/>
                    <a:pt x="4908" y="12011"/>
                  </a:cubicBezTo>
                  <a:cubicBezTo>
                    <a:pt x="5818" y="11087"/>
                    <a:pt x="6323" y="9817"/>
                    <a:pt x="6294" y="8518"/>
                  </a:cubicBezTo>
                  <a:cubicBezTo>
                    <a:pt x="6236" y="6569"/>
                    <a:pt x="5038" y="4851"/>
                    <a:pt x="3234" y="4129"/>
                  </a:cubicBezTo>
                  <a:cubicBezTo>
                    <a:pt x="3032" y="4043"/>
                    <a:pt x="2887" y="3855"/>
                    <a:pt x="2887" y="3639"/>
                  </a:cubicBezTo>
                  <a:lnTo>
                    <a:pt x="2887" y="1"/>
                  </a:lnTo>
                  <a:close/>
                </a:path>
              </a:pathLst>
            </a:custGeom>
            <a:solidFill>
              <a:srgbClr val="E9EB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74" name="Google Shape;18474;p87"/>
            <p:cNvSpPr/>
            <p:nvPr/>
          </p:nvSpPr>
          <p:spPr>
            <a:xfrm>
              <a:off x="5192505" y="2645285"/>
              <a:ext cx="269831" cy="150736"/>
            </a:xfrm>
            <a:custGeom>
              <a:avLst/>
              <a:gdLst/>
              <a:ahLst/>
              <a:cxnLst/>
              <a:rect l="l" t="t" r="r" b="b"/>
              <a:pathLst>
                <a:path w="10293" h="5750" extrusionOk="0">
                  <a:moveTo>
                    <a:pt x="2851" y="1"/>
                  </a:moveTo>
                  <a:cubicBezTo>
                    <a:pt x="1469" y="1"/>
                    <a:pt x="462" y="610"/>
                    <a:pt x="462" y="610"/>
                  </a:cubicBezTo>
                  <a:cubicBezTo>
                    <a:pt x="0" y="2270"/>
                    <a:pt x="462" y="4060"/>
                    <a:pt x="1675" y="5302"/>
                  </a:cubicBezTo>
                  <a:cubicBezTo>
                    <a:pt x="1963" y="5590"/>
                    <a:pt x="2353" y="5749"/>
                    <a:pt x="2757" y="5749"/>
                  </a:cubicBezTo>
                  <a:lnTo>
                    <a:pt x="7492" y="5749"/>
                  </a:lnTo>
                  <a:cubicBezTo>
                    <a:pt x="7911" y="5749"/>
                    <a:pt x="8300" y="5590"/>
                    <a:pt x="8575" y="5302"/>
                  </a:cubicBezTo>
                  <a:cubicBezTo>
                    <a:pt x="9874" y="3988"/>
                    <a:pt x="10293" y="2054"/>
                    <a:pt x="9686" y="307"/>
                  </a:cubicBezTo>
                  <a:lnTo>
                    <a:pt x="9686" y="307"/>
                  </a:lnTo>
                  <a:cubicBezTo>
                    <a:pt x="9686" y="307"/>
                    <a:pt x="8605" y="1156"/>
                    <a:pt x="7116" y="1156"/>
                  </a:cubicBezTo>
                  <a:cubicBezTo>
                    <a:pt x="6505" y="1156"/>
                    <a:pt x="5826" y="1013"/>
                    <a:pt x="5125" y="610"/>
                  </a:cubicBezTo>
                  <a:cubicBezTo>
                    <a:pt x="4326" y="153"/>
                    <a:pt x="3542" y="1"/>
                    <a:pt x="2851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75" name="Google Shape;18475;p87"/>
            <p:cNvSpPr/>
            <p:nvPr/>
          </p:nvSpPr>
          <p:spPr>
            <a:xfrm>
              <a:off x="5404400" y="2653700"/>
              <a:ext cx="51119" cy="140801"/>
            </a:xfrm>
            <a:custGeom>
              <a:avLst/>
              <a:gdLst/>
              <a:ahLst/>
              <a:cxnLst/>
              <a:rect l="l" t="t" r="r" b="b"/>
              <a:pathLst>
                <a:path w="1950" h="5371" extrusionOk="0">
                  <a:moveTo>
                    <a:pt x="1719" y="0"/>
                  </a:moveTo>
                  <a:cubicBezTo>
                    <a:pt x="1488" y="159"/>
                    <a:pt x="1242" y="304"/>
                    <a:pt x="983" y="419"/>
                  </a:cubicBezTo>
                  <a:cubicBezTo>
                    <a:pt x="1603" y="2122"/>
                    <a:pt x="1228" y="4028"/>
                    <a:pt x="1" y="5370"/>
                  </a:cubicBezTo>
                  <a:cubicBezTo>
                    <a:pt x="30" y="5356"/>
                    <a:pt x="59" y="5342"/>
                    <a:pt x="73" y="5342"/>
                  </a:cubicBezTo>
                  <a:cubicBezTo>
                    <a:pt x="160" y="5298"/>
                    <a:pt x="246" y="5255"/>
                    <a:pt x="318" y="5212"/>
                  </a:cubicBezTo>
                  <a:lnTo>
                    <a:pt x="376" y="5168"/>
                  </a:lnTo>
                  <a:lnTo>
                    <a:pt x="405" y="5154"/>
                  </a:lnTo>
                  <a:lnTo>
                    <a:pt x="448" y="5125"/>
                  </a:lnTo>
                  <a:lnTo>
                    <a:pt x="463" y="5111"/>
                  </a:lnTo>
                  <a:cubicBezTo>
                    <a:pt x="477" y="5096"/>
                    <a:pt x="506" y="5082"/>
                    <a:pt x="521" y="5067"/>
                  </a:cubicBezTo>
                  <a:lnTo>
                    <a:pt x="535" y="5053"/>
                  </a:lnTo>
                  <a:lnTo>
                    <a:pt x="593" y="4995"/>
                  </a:lnTo>
                  <a:cubicBezTo>
                    <a:pt x="1488" y="4042"/>
                    <a:pt x="1950" y="2772"/>
                    <a:pt x="1892" y="1473"/>
                  </a:cubicBezTo>
                  <a:lnTo>
                    <a:pt x="1892" y="1372"/>
                  </a:lnTo>
                  <a:lnTo>
                    <a:pt x="1892" y="1343"/>
                  </a:lnTo>
                  <a:cubicBezTo>
                    <a:pt x="1892" y="1328"/>
                    <a:pt x="1892" y="1300"/>
                    <a:pt x="1892" y="1285"/>
                  </a:cubicBezTo>
                  <a:lnTo>
                    <a:pt x="1892" y="1242"/>
                  </a:lnTo>
                  <a:lnTo>
                    <a:pt x="1892" y="1184"/>
                  </a:lnTo>
                  <a:cubicBezTo>
                    <a:pt x="1892" y="1170"/>
                    <a:pt x="1892" y="1155"/>
                    <a:pt x="1892" y="1155"/>
                  </a:cubicBezTo>
                  <a:lnTo>
                    <a:pt x="1892" y="1098"/>
                  </a:lnTo>
                  <a:cubicBezTo>
                    <a:pt x="1892" y="1083"/>
                    <a:pt x="1892" y="1069"/>
                    <a:pt x="1892" y="1054"/>
                  </a:cubicBezTo>
                  <a:lnTo>
                    <a:pt x="1892" y="996"/>
                  </a:lnTo>
                  <a:cubicBezTo>
                    <a:pt x="1892" y="982"/>
                    <a:pt x="1892" y="982"/>
                    <a:pt x="1892" y="968"/>
                  </a:cubicBezTo>
                  <a:lnTo>
                    <a:pt x="1892" y="910"/>
                  </a:lnTo>
                  <a:lnTo>
                    <a:pt x="1892" y="867"/>
                  </a:lnTo>
                  <a:lnTo>
                    <a:pt x="1892" y="809"/>
                  </a:lnTo>
                  <a:lnTo>
                    <a:pt x="1892" y="780"/>
                  </a:lnTo>
                  <a:cubicBezTo>
                    <a:pt x="1878" y="751"/>
                    <a:pt x="1878" y="737"/>
                    <a:pt x="1878" y="722"/>
                  </a:cubicBezTo>
                  <a:lnTo>
                    <a:pt x="1878" y="693"/>
                  </a:lnTo>
                  <a:cubicBezTo>
                    <a:pt x="1878" y="679"/>
                    <a:pt x="1878" y="650"/>
                    <a:pt x="1863" y="621"/>
                  </a:cubicBezTo>
                  <a:cubicBezTo>
                    <a:pt x="1849" y="592"/>
                    <a:pt x="1863" y="607"/>
                    <a:pt x="1863" y="592"/>
                  </a:cubicBezTo>
                  <a:cubicBezTo>
                    <a:pt x="1863" y="592"/>
                    <a:pt x="1863" y="549"/>
                    <a:pt x="1849" y="535"/>
                  </a:cubicBezTo>
                  <a:cubicBezTo>
                    <a:pt x="1834" y="506"/>
                    <a:pt x="1849" y="520"/>
                    <a:pt x="1849" y="506"/>
                  </a:cubicBezTo>
                  <a:lnTo>
                    <a:pt x="1834" y="433"/>
                  </a:lnTo>
                  <a:lnTo>
                    <a:pt x="1834" y="419"/>
                  </a:lnTo>
                  <a:cubicBezTo>
                    <a:pt x="1834" y="405"/>
                    <a:pt x="1820" y="376"/>
                    <a:pt x="1820" y="347"/>
                  </a:cubicBezTo>
                  <a:cubicBezTo>
                    <a:pt x="1820" y="347"/>
                    <a:pt x="1820" y="332"/>
                    <a:pt x="1820" y="332"/>
                  </a:cubicBezTo>
                  <a:cubicBezTo>
                    <a:pt x="1820" y="304"/>
                    <a:pt x="1805" y="289"/>
                    <a:pt x="1791" y="260"/>
                  </a:cubicBezTo>
                  <a:cubicBezTo>
                    <a:pt x="1791" y="246"/>
                    <a:pt x="1791" y="246"/>
                    <a:pt x="1791" y="246"/>
                  </a:cubicBezTo>
                  <a:cubicBezTo>
                    <a:pt x="1791" y="217"/>
                    <a:pt x="1776" y="188"/>
                    <a:pt x="1776" y="159"/>
                  </a:cubicBezTo>
                  <a:lnTo>
                    <a:pt x="1748" y="87"/>
                  </a:lnTo>
                  <a:cubicBezTo>
                    <a:pt x="1748" y="87"/>
                    <a:pt x="1733" y="29"/>
                    <a:pt x="1719" y="0"/>
                  </a:cubicBezTo>
                  <a:close/>
                </a:path>
              </a:pathLst>
            </a:custGeom>
            <a:solidFill>
              <a:srgbClr val="7E93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76" name="Google Shape;18476;p87"/>
            <p:cNvSpPr/>
            <p:nvPr/>
          </p:nvSpPr>
          <p:spPr>
            <a:xfrm>
              <a:off x="5403273" y="2692288"/>
              <a:ext cx="19320" cy="16515"/>
            </a:xfrm>
            <a:custGeom>
              <a:avLst/>
              <a:gdLst/>
              <a:ahLst/>
              <a:cxnLst/>
              <a:rect l="l" t="t" r="r" b="b"/>
              <a:pathLst>
                <a:path w="737" h="630" extrusionOk="0">
                  <a:moveTo>
                    <a:pt x="419" y="1"/>
                  </a:moveTo>
                  <a:cubicBezTo>
                    <a:pt x="145" y="1"/>
                    <a:pt x="1" y="347"/>
                    <a:pt x="203" y="535"/>
                  </a:cubicBezTo>
                  <a:cubicBezTo>
                    <a:pt x="268" y="601"/>
                    <a:pt x="348" y="630"/>
                    <a:pt x="425" y="630"/>
                  </a:cubicBezTo>
                  <a:cubicBezTo>
                    <a:pt x="585" y="630"/>
                    <a:pt x="737" y="504"/>
                    <a:pt x="737" y="318"/>
                  </a:cubicBezTo>
                  <a:cubicBezTo>
                    <a:pt x="737" y="145"/>
                    <a:pt x="592" y="15"/>
                    <a:pt x="419" y="1"/>
                  </a:cubicBezTo>
                  <a:close/>
                </a:path>
              </a:pathLst>
            </a:custGeom>
            <a:solidFill>
              <a:srgbClr val="596F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77" name="Google Shape;18477;p87"/>
            <p:cNvSpPr/>
            <p:nvPr/>
          </p:nvSpPr>
          <p:spPr>
            <a:xfrm>
              <a:off x="5363531" y="2752478"/>
              <a:ext cx="16699" cy="14287"/>
            </a:xfrm>
            <a:custGeom>
              <a:avLst/>
              <a:gdLst/>
              <a:ahLst/>
              <a:cxnLst/>
              <a:rect l="l" t="t" r="r" b="b"/>
              <a:pathLst>
                <a:path w="637" h="545" extrusionOk="0">
                  <a:moveTo>
                    <a:pt x="376" y="0"/>
                  </a:moveTo>
                  <a:cubicBezTo>
                    <a:pt x="131" y="0"/>
                    <a:pt x="1" y="303"/>
                    <a:pt x="174" y="462"/>
                  </a:cubicBezTo>
                  <a:cubicBezTo>
                    <a:pt x="231" y="519"/>
                    <a:pt x="301" y="545"/>
                    <a:pt x="369" y="545"/>
                  </a:cubicBezTo>
                  <a:cubicBezTo>
                    <a:pt x="506" y="545"/>
                    <a:pt x="636" y="439"/>
                    <a:pt x="636" y="274"/>
                  </a:cubicBezTo>
                  <a:cubicBezTo>
                    <a:pt x="636" y="130"/>
                    <a:pt x="521" y="0"/>
                    <a:pt x="376" y="0"/>
                  </a:cubicBezTo>
                  <a:close/>
                </a:path>
              </a:pathLst>
            </a:custGeom>
            <a:solidFill>
              <a:srgbClr val="596F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78" name="Google Shape;18478;p87"/>
            <p:cNvSpPr/>
            <p:nvPr/>
          </p:nvSpPr>
          <p:spPr>
            <a:xfrm>
              <a:off x="5248133" y="2682458"/>
              <a:ext cx="16673" cy="14313"/>
            </a:xfrm>
            <a:custGeom>
              <a:avLst/>
              <a:gdLst/>
              <a:ahLst/>
              <a:cxnLst/>
              <a:rect l="l" t="t" r="r" b="b"/>
              <a:pathLst>
                <a:path w="636" h="546" extrusionOk="0">
                  <a:moveTo>
                    <a:pt x="361" y="1"/>
                  </a:moveTo>
                  <a:cubicBezTo>
                    <a:pt x="116" y="1"/>
                    <a:pt x="0" y="289"/>
                    <a:pt x="159" y="462"/>
                  </a:cubicBezTo>
                  <a:cubicBezTo>
                    <a:pt x="216" y="520"/>
                    <a:pt x="287" y="545"/>
                    <a:pt x="357" y="545"/>
                  </a:cubicBezTo>
                  <a:cubicBezTo>
                    <a:pt x="499" y="545"/>
                    <a:pt x="635" y="439"/>
                    <a:pt x="635" y="275"/>
                  </a:cubicBezTo>
                  <a:cubicBezTo>
                    <a:pt x="635" y="130"/>
                    <a:pt x="505" y="1"/>
                    <a:pt x="361" y="1"/>
                  </a:cubicBezTo>
                  <a:close/>
                </a:path>
              </a:pathLst>
            </a:custGeom>
            <a:solidFill>
              <a:srgbClr val="596F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79" name="Google Shape;18479;p87"/>
            <p:cNvSpPr/>
            <p:nvPr/>
          </p:nvSpPr>
          <p:spPr>
            <a:xfrm>
              <a:off x="5271202" y="2752478"/>
              <a:ext cx="16673" cy="14287"/>
            </a:xfrm>
            <a:custGeom>
              <a:avLst/>
              <a:gdLst/>
              <a:ahLst/>
              <a:cxnLst/>
              <a:rect l="l" t="t" r="r" b="b"/>
              <a:pathLst>
                <a:path w="636" h="545" extrusionOk="0">
                  <a:moveTo>
                    <a:pt x="376" y="0"/>
                  </a:moveTo>
                  <a:cubicBezTo>
                    <a:pt x="131" y="0"/>
                    <a:pt x="1" y="303"/>
                    <a:pt x="174" y="462"/>
                  </a:cubicBezTo>
                  <a:cubicBezTo>
                    <a:pt x="231" y="519"/>
                    <a:pt x="301" y="545"/>
                    <a:pt x="369" y="545"/>
                  </a:cubicBezTo>
                  <a:cubicBezTo>
                    <a:pt x="506" y="545"/>
                    <a:pt x="636" y="439"/>
                    <a:pt x="636" y="274"/>
                  </a:cubicBezTo>
                  <a:cubicBezTo>
                    <a:pt x="636" y="130"/>
                    <a:pt x="520" y="0"/>
                    <a:pt x="376" y="0"/>
                  </a:cubicBezTo>
                  <a:close/>
                </a:path>
              </a:pathLst>
            </a:custGeom>
            <a:solidFill>
              <a:srgbClr val="596F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80" name="Google Shape;18480;p87"/>
            <p:cNvSpPr/>
            <p:nvPr/>
          </p:nvSpPr>
          <p:spPr>
            <a:xfrm>
              <a:off x="5312831" y="2697584"/>
              <a:ext cx="20081" cy="17145"/>
            </a:xfrm>
            <a:custGeom>
              <a:avLst/>
              <a:gdLst/>
              <a:ahLst/>
              <a:cxnLst/>
              <a:rect l="l" t="t" r="r" b="b"/>
              <a:pathLst>
                <a:path w="766" h="654" extrusionOk="0">
                  <a:moveTo>
                    <a:pt x="434" y="1"/>
                  </a:moveTo>
                  <a:cubicBezTo>
                    <a:pt x="145" y="1"/>
                    <a:pt x="1" y="347"/>
                    <a:pt x="203" y="549"/>
                  </a:cubicBezTo>
                  <a:cubicBezTo>
                    <a:pt x="270" y="622"/>
                    <a:pt x="355" y="654"/>
                    <a:pt x="438" y="654"/>
                  </a:cubicBezTo>
                  <a:cubicBezTo>
                    <a:pt x="605" y="654"/>
                    <a:pt x="766" y="525"/>
                    <a:pt x="766" y="333"/>
                  </a:cubicBezTo>
                  <a:cubicBezTo>
                    <a:pt x="766" y="145"/>
                    <a:pt x="621" y="1"/>
                    <a:pt x="434" y="1"/>
                  </a:cubicBezTo>
                  <a:close/>
                </a:path>
              </a:pathLst>
            </a:custGeom>
            <a:solidFill>
              <a:srgbClr val="596F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481" name="Google Shape;18481;p87"/>
          <p:cNvGrpSpPr/>
          <p:nvPr/>
        </p:nvGrpSpPr>
        <p:grpSpPr>
          <a:xfrm>
            <a:off x="3234506" y="2484534"/>
            <a:ext cx="388297" cy="293320"/>
            <a:chOff x="3234506" y="2484534"/>
            <a:chExt cx="388297" cy="293320"/>
          </a:xfrm>
        </p:grpSpPr>
        <p:sp>
          <p:nvSpPr>
            <p:cNvPr id="18482" name="Google Shape;18482;p87"/>
            <p:cNvSpPr/>
            <p:nvPr/>
          </p:nvSpPr>
          <p:spPr>
            <a:xfrm>
              <a:off x="3531208" y="2527684"/>
              <a:ext cx="91595" cy="250170"/>
            </a:xfrm>
            <a:custGeom>
              <a:avLst/>
              <a:gdLst/>
              <a:ahLst/>
              <a:cxnLst/>
              <a:rect l="l" t="t" r="r" b="b"/>
              <a:pathLst>
                <a:path w="3494" h="9543" extrusionOk="0">
                  <a:moveTo>
                    <a:pt x="246" y="0"/>
                  </a:moveTo>
                  <a:cubicBezTo>
                    <a:pt x="116" y="0"/>
                    <a:pt x="15" y="116"/>
                    <a:pt x="15" y="246"/>
                  </a:cubicBezTo>
                  <a:lnTo>
                    <a:pt x="15" y="7767"/>
                  </a:lnTo>
                  <a:cubicBezTo>
                    <a:pt x="0" y="8719"/>
                    <a:pt x="765" y="9513"/>
                    <a:pt x="1718" y="9542"/>
                  </a:cubicBezTo>
                  <a:lnTo>
                    <a:pt x="1747" y="9542"/>
                  </a:lnTo>
                  <a:cubicBezTo>
                    <a:pt x="2714" y="9542"/>
                    <a:pt x="3494" y="8748"/>
                    <a:pt x="3494" y="7796"/>
                  </a:cubicBezTo>
                  <a:lnTo>
                    <a:pt x="3494" y="1242"/>
                  </a:lnTo>
                  <a:cubicBezTo>
                    <a:pt x="3494" y="563"/>
                    <a:pt x="2945" y="0"/>
                    <a:pt x="2252" y="0"/>
                  </a:cubicBezTo>
                  <a:close/>
                </a:path>
              </a:pathLst>
            </a:custGeom>
            <a:solidFill>
              <a:srgbClr val="98A9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83" name="Google Shape;18483;p87"/>
            <p:cNvSpPr/>
            <p:nvPr/>
          </p:nvSpPr>
          <p:spPr>
            <a:xfrm>
              <a:off x="3520984" y="2527684"/>
              <a:ext cx="70413" cy="157814"/>
            </a:xfrm>
            <a:custGeom>
              <a:avLst/>
              <a:gdLst/>
              <a:ahLst/>
              <a:cxnLst/>
              <a:rect l="l" t="t" r="r" b="b"/>
              <a:pathLst>
                <a:path w="2686" h="6020" extrusionOk="0">
                  <a:moveTo>
                    <a:pt x="1" y="0"/>
                  </a:moveTo>
                  <a:lnTo>
                    <a:pt x="1" y="6020"/>
                  </a:lnTo>
                  <a:lnTo>
                    <a:pt x="1285" y="6020"/>
                  </a:lnTo>
                  <a:cubicBezTo>
                    <a:pt x="1415" y="6020"/>
                    <a:pt x="1516" y="5905"/>
                    <a:pt x="1516" y="5775"/>
                  </a:cubicBezTo>
                  <a:lnTo>
                    <a:pt x="1516" y="1256"/>
                  </a:lnTo>
                  <a:cubicBezTo>
                    <a:pt x="1516" y="592"/>
                    <a:pt x="2022" y="44"/>
                    <a:pt x="2686" y="15"/>
                  </a:cubicBezTo>
                  <a:lnTo>
                    <a:pt x="2642" y="0"/>
                  </a:ln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84" name="Google Shape;18484;p87"/>
            <p:cNvSpPr/>
            <p:nvPr/>
          </p:nvSpPr>
          <p:spPr>
            <a:xfrm>
              <a:off x="3234506" y="2576130"/>
              <a:ext cx="340244" cy="201724"/>
            </a:xfrm>
            <a:custGeom>
              <a:avLst/>
              <a:gdLst/>
              <a:ahLst/>
              <a:cxnLst/>
              <a:rect l="l" t="t" r="r" b="b"/>
              <a:pathLst>
                <a:path w="12979" h="7695" extrusionOk="0">
                  <a:moveTo>
                    <a:pt x="1" y="0"/>
                  </a:moveTo>
                  <a:lnTo>
                    <a:pt x="1" y="5948"/>
                  </a:lnTo>
                  <a:cubicBezTo>
                    <a:pt x="1" y="6900"/>
                    <a:pt x="780" y="7680"/>
                    <a:pt x="1748" y="7694"/>
                  </a:cubicBezTo>
                  <a:lnTo>
                    <a:pt x="12978" y="7694"/>
                  </a:lnTo>
                  <a:cubicBezTo>
                    <a:pt x="12040" y="7622"/>
                    <a:pt x="11318" y="6857"/>
                    <a:pt x="11333" y="5919"/>
                  </a:cubicBezTo>
                  <a:lnTo>
                    <a:pt x="11333" y="0"/>
                  </a:lnTo>
                  <a:close/>
                </a:path>
              </a:pathLst>
            </a:custGeom>
            <a:solidFill>
              <a:srgbClr val="F8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85" name="Google Shape;18485;p87"/>
            <p:cNvSpPr/>
            <p:nvPr/>
          </p:nvSpPr>
          <p:spPr>
            <a:xfrm>
              <a:off x="3234506" y="2484534"/>
              <a:ext cx="297095" cy="105227"/>
            </a:xfrm>
            <a:custGeom>
              <a:avLst/>
              <a:gdLst/>
              <a:ahLst/>
              <a:cxnLst/>
              <a:rect l="l" t="t" r="r" b="b"/>
              <a:pathLst>
                <a:path w="11333" h="4014" extrusionOk="0">
                  <a:moveTo>
                    <a:pt x="232" y="1"/>
                  </a:moveTo>
                  <a:cubicBezTo>
                    <a:pt x="102" y="1"/>
                    <a:pt x="1" y="102"/>
                    <a:pt x="1" y="232"/>
                  </a:cubicBezTo>
                  <a:lnTo>
                    <a:pt x="1" y="4014"/>
                  </a:lnTo>
                  <a:lnTo>
                    <a:pt x="11333" y="4014"/>
                  </a:lnTo>
                  <a:lnTo>
                    <a:pt x="11333" y="232"/>
                  </a:lnTo>
                  <a:cubicBezTo>
                    <a:pt x="11333" y="102"/>
                    <a:pt x="11217" y="1"/>
                    <a:pt x="11087" y="1"/>
                  </a:cubicBezTo>
                  <a:close/>
                </a:path>
              </a:pathLst>
            </a:custGeom>
            <a:solidFill>
              <a:srgbClr val="9CAB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86" name="Google Shape;18486;p87"/>
            <p:cNvSpPr/>
            <p:nvPr/>
          </p:nvSpPr>
          <p:spPr>
            <a:xfrm>
              <a:off x="3268192" y="2507971"/>
              <a:ext cx="51879" cy="58486"/>
            </a:xfrm>
            <a:custGeom>
              <a:avLst/>
              <a:gdLst/>
              <a:ahLst/>
              <a:cxnLst/>
              <a:rect l="l" t="t" r="r" b="b"/>
              <a:pathLst>
                <a:path w="1979" h="2231" extrusionOk="0">
                  <a:moveTo>
                    <a:pt x="226" y="1"/>
                  </a:moveTo>
                  <a:cubicBezTo>
                    <a:pt x="110" y="1"/>
                    <a:pt x="1" y="92"/>
                    <a:pt x="1" y="233"/>
                  </a:cubicBezTo>
                  <a:lnTo>
                    <a:pt x="1" y="1994"/>
                  </a:lnTo>
                  <a:cubicBezTo>
                    <a:pt x="8" y="2138"/>
                    <a:pt x="116" y="2210"/>
                    <a:pt x="226" y="2210"/>
                  </a:cubicBezTo>
                  <a:cubicBezTo>
                    <a:pt x="336" y="2210"/>
                    <a:pt x="448" y="2138"/>
                    <a:pt x="463" y="1994"/>
                  </a:cubicBezTo>
                  <a:lnTo>
                    <a:pt x="463" y="882"/>
                  </a:lnTo>
                  <a:lnTo>
                    <a:pt x="1560" y="2153"/>
                  </a:lnTo>
                  <a:cubicBezTo>
                    <a:pt x="1608" y="2206"/>
                    <a:pt x="1672" y="2230"/>
                    <a:pt x="1735" y="2230"/>
                  </a:cubicBezTo>
                  <a:cubicBezTo>
                    <a:pt x="1858" y="2230"/>
                    <a:pt x="1978" y="2137"/>
                    <a:pt x="1978" y="1994"/>
                  </a:cubicBezTo>
                  <a:lnTo>
                    <a:pt x="1978" y="233"/>
                  </a:lnTo>
                  <a:cubicBezTo>
                    <a:pt x="1964" y="103"/>
                    <a:pt x="1863" y="2"/>
                    <a:pt x="1747" y="2"/>
                  </a:cubicBezTo>
                  <a:cubicBezTo>
                    <a:pt x="1603" y="2"/>
                    <a:pt x="1502" y="103"/>
                    <a:pt x="1502" y="233"/>
                  </a:cubicBezTo>
                  <a:lnTo>
                    <a:pt x="1502" y="1359"/>
                  </a:lnTo>
                  <a:lnTo>
                    <a:pt x="405" y="88"/>
                  </a:lnTo>
                  <a:cubicBezTo>
                    <a:pt x="354" y="28"/>
                    <a:pt x="289" y="1"/>
                    <a:pt x="226" y="1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87" name="Google Shape;18487;p87"/>
            <p:cNvSpPr/>
            <p:nvPr/>
          </p:nvSpPr>
          <p:spPr>
            <a:xfrm>
              <a:off x="3327229" y="2507997"/>
              <a:ext cx="46951" cy="58695"/>
            </a:xfrm>
            <a:custGeom>
              <a:avLst/>
              <a:gdLst/>
              <a:ahLst/>
              <a:cxnLst/>
              <a:rect l="l" t="t" r="r" b="b"/>
              <a:pathLst>
                <a:path w="1791" h="2239" extrusionOk="0">
                  <a:moveTo>
                    <a:pt x="232" y="1"/>
                  </a:moveTo>
                  <a:cubicBezTo>
                    <a:pt x="102" y="1"/>
                    <a:pt x="1" y="102"/>
                    <a:pt x="1" y="246"/>
                  </a:cubicBezTo>
                  <a:lnTo>
                    <a:pt x="1" y="2007"/>
                  </a:lnTo>
                  <a:cubicBezTo>
                    <a:pt x="1" y="2137"/>
                    <a:pt x="102" y="2238"/>
                    <a:pt x="232" y="2238"/>
                  </a:cubicBezTo>
                  <a:lnTo>
                    <a:pt x="1502" y="2238"/>
                  </a:lnTo>
                  <a:cubicBezTo>
                    <a:pt x="1791" y="2209"/>
                    <a:pt x="1791" y="1791"/>
                    <a:pt x="1502" y="1762"/>
                  </a:cubicBezTo>
                  <a:lnTo>
                    <a:pt x="477" y="1762"/>
                  </a:lnTo>
                  <a:lnTo>
                    <a:pt x="477" y="1228"/>
                  </a:lnTo>
                  <a:lnTo>
                    <a:pt x="997" y="1228"/>
                  </a:lnTo>
                  <a:cubicBezTo>
                    <a:pt x="1285" y="1199"/>
                    <a:pt x="1285" y="780"/>
                    <a:pt x="997" y="751"/>
                  </a:cubicBezTo>
                  <a:lnTo>
                    <a:pt x="477" y="751"/>
                  </a:lnTo>
                  <a:lnTo>
                    <a:pt x="477" y="463"/>
                  </a:lnTo>
                  <a:lnTo>
                    <a:pt x="1502" y="463"/>
                  </a:lnTo>
                  <a:lnTo>
                    <a:pt x="1502" y="477"/>
                  </a:lnTo>
                  <a:cubicBezTo>
                    <a:pt x="1791" y="448"/>
                    <a:pt x="1791" y="30"/>
                    <a:pt x="1502" y="1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88" name="Google Shape;18488;p87"/>
            <p:cNvSpPr/>
            <p:nvPr/>
          </p:nvSpPr>
          <p:spPr>
            <a:xfrm>
              <a:off x="3379292" y="2508049"/>
              <a:ext cx="66796" cy="58643"/>
            </a:xfrm>
            <a:custGeom>
              <a:avLst/>
              <a:gdLst/>
              <a:ahLst/>
              <a:cxnLst/>
              <a:rect l="l" t="t" r="r" b="b"/>
              <a:pathLst>
                <a:path w="2548" h="2237" extrusionOk="0">
                  <a:moveTo>
                    <a:pt x="2269" y="1"/>
                  </a:moveTo>
                  <a:cubicBezTo>
                    <a:pt x="2168" y="1"/>
                    <a:pt x="2080" y="68"/>
                    <a:pt x="2057" y="172"/>
                  </a:cubicBezTo>
                  <a:lnTo>
                    <a:pt x="1739" y="1269"/>
                  </a:lnTo>
                  <a:lnTo>
                    <a:pt x="1494" y="648"/>
                  </a:lnTo>
                  <a:cubicBezTo>
                    <a:pt x="1450" y="547"/>
                    <a:pt x="1360" y="497"/>
                    <a:pt x="1272" y="497"/>
                  </a:cubicBezTo>
                  <a:cubicBezTo>
                    <a:pt x="1183" y="497"/>
                    <a:pt x="1097" y="547"/>
                    <a:pt x="1061" y="648"/>
                  </a:cubicBezTo>
                  <a:lnTo>
                    <a:pt x="801" y="1269"/>
                  </a:lnTo>
                  <a:lnTo>
                    <a:pt x="498" y="172"/>
                  </a:lnTo>
                  <a:cubicBezTo>
                    <a:pt x="458" y="64"/>
                    <a:pt x="368" y="16"/>
                    <a:pt x="278" y="16"/>
                  </a:cubicBezTo>
                  <a:cubicBezTo>
                    <a:pt x="140" y="16"/>
                    <a:pt x="1" y="127"/>
                    <a:pt x="36" y="302"/>
                  </a:cubicBezTo>
                  <a:lnTo>
                    <a:pt x="541" y="2063"/>
                  </a:lnTo>
                  <a:cubicBezTo>
                    <a:pt x="571" y="2175"/>
                    <a:pt x="666" y="2233"/>
                    <a:pt x="763" y="2233"/>
                  </a:cubicBezTo>
                  <a:cubicBezTo>
                    <a:pt x="854" y="2233"/>
                    <a:pt x="946" y="2182"/>
                    <a:pt x="988" y="2078"/>
                  </a:cubicBezTo>
                  <a:lnTo>
                    <a:pt x="1277" y="1370"/>
                  </a:lnTo>
                  <a:lnTo>
                    <a:pt x="1566" y="2078"/>
                  </a:lnTo>
                  <a:cubicBezTo>
                    <a:pt x="1595" y="2179"/>
                    <a:pt x="1681" y="2236"/>
                    <a:pt x="1782" y="2236"/>
                  </a:cubicBezTo>
                  <a:lnTo>
                    <a:pt x="1797" y="2236"/>
                  </a:lnTo>
                  <a:cubicBezTo>
                    <a:pt x="1883" y="2222"/>
                    <a:pt x="1970" y="2164"/>
                    <a:pt x="1999" y="2063"/>
                  </a:cubicBezTo>
                  <a:lnTo>
                    <a:pt x="2504" y="302"/>
                  </a:lnTo>
                  <a:cubicBezTo>
                    <a:pt x="2547" y="172"/>
                    <a:pt x="2475" y="42"/>
                    <a:pt x="2345" y="13"/>
                  </a:cubicBezTo>
                  <a:cubicBezTo>
                    <a:pt x="2320" y="5"/>
                    <a:pt x="2294" y="1"/>
                    <a:pt x="2269" y="1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89" name="Google Shape;18489;p87"/>
            <p:cNvSpPr/>
            <p:nvPr/>
          </p:nvSpPr>
          <p:spPr>
            <a:xfrm>
              <a:off x="3450072" y="2507971"/>
              <a:ext cx="50647" cy="58748"/>
            </a:xfrm>
            <a:custGeom>
              <a:avLst/>
              <a:gdLst/>
              <a:ahLst/>
              <a:cxnLst/>
              <a:rect l="l" t="t" r="r" b="b"/>
              <a:pathLst>
                <a:path w="1932" h="2241" extrusionOk="0">
                  <a:moveTo>
                    <a:pt x="1621" y="1"/>
                  </a:moveTo>
                  <a:cubicBezTo>
                    <a:pt x="1613" y="1"/>
                    <a:pt x="1603" y="1"/>
                    <a:pt x="1594" y="2"/>
                  </a:cubicBezTo>
                  <a:lnTo>
                    <a:pt x="338" y="2"/>
                  </a:lnTo>
                  <a:cubicBezTo>
                    <a:pt x="208" y="2"/>
                    <a:pt x="107" y="103"/>
                    <a:pt x="107" y="233"/>
                  </a:cubicBezTo>
                  <a:lnTo>
                    <a:pt x="107" y="1243"/>
                  </a:lnTo>
                  <a:cubicBezTo>
                    <a:pt x="107" y="1373"/>
                    <a:pt x="208" y="1474"/>
                    <a:pt x="338" y="1474"/>
                  </a:cubicBezTo>
                  <a:lnTo>
                    <a:pt x="1363" y="1474"/>
                  </a:lnTo>
                  <a:lnTo>
                    <a:pt x="1363" y="1763"/>
                  </a:lnTo>
                  <a:lnTo>
                    <a:pt x="338" y="1763"/>
                  </a:lnTo>
                  <a:cubicBezTo>
                    <a:pt x="329" y="1762"/>
                    <a:pt x="320" y="1762"/>
                    <a:pt x="312" y="1762"/>
                  </a:cubicBezTo>
                  <a:cubicBezTo>
                    <a:pt x="1" y="1762"/>
                    <a:pt x="1" y="2240"/>
                    <a:pt x="312" y="2240"/>
                  </a:cubicBezTo>
                  <a:cubicBezTo>
                    <a:pt x="320" y="2240"/>
                    <a:pt x="329" y="2240"/>
                    <a:pt x="338" y="2239"/>
                  </a:cubicBezTo>
                  <a:lnTo>
                    <a:pt x="1594" y="2239"/>
                  </a:lnTo>
                  <a:cubicBezTo>
                    <a:pt x="1724" y="2239"/>
                    <a:pt x="1839" y="2124"/>
                    <a:pt x="1839" y="1994"/>
                  </a:cubicBezTo>
                  <a:lnTo>
                    <a:pt x="1839" y="1243"/>
                  </a:lnTo>
                  <a:cubicBezTo>
                    <a:pt x="1839" y="1121"/>
                    <a:pt x="1737" y="1011"/>
                    <a:pt x="1616" y="1011"/>
                  </a:cubicBezTo>
                  <a:cubicBezTo>
                    <a:pt x="1609" y="1011"/>
                    <a:pt x="1601" y="1011"/>
                    <a:pt x="1594" y="1012"/>
                  </a:cubicBezTo>
                  <a:lnTo>
                    <a:pt x="584" y="1012"/>
                  </a:lnTo>
                  <a:lnTo>
                    <a:pt x="584" y="464"/>
                  </a:lnTo>
                  <a:lnTo>
                    <a:pt x="1594" y="464"/>
                  </a:lnTo>
                  <a:cubicBezTo>
                    <a:pt x="1603" y="465"/>
                    <a:pt x="1613" y="465"/>
                    <a:pt x="1621" y="465"/>
                  </a:cubicBezTo>
                  <a:cubicBezTo>
                    <a:pt x="1931" y="465"/>
                    <a:pt x="1931" y="1"/>
                    <a:pt x="1621" y="1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90" name="Google Shape;18490;p87"/>
            <p:cNvSpPr/>
            <p:nvPr/>
          </p:nvSpPr>
          <p:spPr>
            <a:xfrm>
              <a:off x="3271233" y="2606775"/>
              <a:ext cx="91595" cy="78724"/>
            </a:xfrm>
            <a:custGeom>
              <a:avLst/>
              <a:gdLst/>
              <a:ahLst/>
              <a:cxnLst/>
              <a:rect l="l" t="t" r="r" b="b"/>
              <a:pathLst>
                <a:path w="3494" h="3003" extrusionOk="0">
                  <a:moveTo>
                    <a:pt x="231" y="0"/>
                  </a:moveTo>
                  <a:cubicBezTo>
                    <a:pt x="101" y="0"/>
                    <a:pt x="0" y="101"/>
                    <a:pt x="0" y="231"/>
                  </a:cubicBezTo>
                  <a:lnTo>
                    <a:pt x="0" y="2758"/>
                  </a:lnTo>
                  <a:cubicBezTo>
                    <a:pt x="0" y="2888"/>
                    <a:pt x="101" y="3003"/>
                    <a:pt x="231" y="3003"/>
                  </a:cubicBezTo>
                  <a:lnTo>
                    <a:pt x="3248" y="3003"/>
                  </a:lnTo>
                  <a:cubicBezTo>
                    <a:pt x="3378" y="3003"/>
                    <a:pt x="3479" y="2888"/>
                    <a:pt x="3479" y="2758"/>
                  </a:cubicBezTo>
                  <a:lnTo>
                    <a:pt x="3479" y="246"/>
                  </a:lnTo>
                  <a:cubicBezTo>
                    <a:pt x="3494" y="116"/>
                    <a:pt x="3378" y="0"/>
                    <a:pt x="3248" y="0"/>
                  </a:cubicBezTo>
                  <a:close/>
                </a:path>
              </a:pathLst>
            </a:custGeom>
            <a:solidFill>
              <a:srgbClr val="98A9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91" name="Google Shape;18491;p87"/>
            <p:cNvSpPr/>
            <p:nvPr/>
          </p:nvSpPr>
          <p:spPr>
            <a:xfrm>
              <a:off x="3395361" y="2640068"/>
              <a:ext cx="107482" cy="12138"/>
            </a:xfrm>
            <a:custGeom>
              <a:avLst/>
              <a:gdLst/>
              <a:ahLst/>
              <a:cxnLst/>
              <a:rect l="l" t="t" r="r" b="b"/>
              <a:pathLst>
                <a:path w="4100" h="463" extrusionOk="0">
                  <a:moveTo>
                    <a:pt x="289" y="1"/>
                  </a:moveTo>
                  <a:cubicBezTo>
                    <a:pt x="0" y="15"/>
                    <a:pt x="0" y="448"/>
                    <a:pt x="289" y="463"/>
                  </a:cubicBezTo>
                  <a:lnTo>
                    <a:pt x="3811" y="463"/>
                  </a:lnTo>
                  <a:cubicBezTo>
                    <a:pt x="4100" y="448"/>
                    <a:pt x="4100" y="15"/>
                    <a:pt x="3811" y="1"/>
                  </a:cubicBezTo>
                  <a:close/>
                </a:path>
              </a:pathLst>
            </a:custGeom>
            <a:solidFill>
              <a:srgbClr val="98A9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92" name="Google Shape;18492;p87"/>
            <p:cNvSpPr/>
            <p:nvPr/>
          </p:nvSpPr>
          <p:spPr>
            <a:xfrm>
              <a:off x="3395361" y="2607142"/>
              <a:ext cx="107482" cy="12138"/>
            </a:xfrm>
            <a:custGeom>
              <a:avLst/>
              <a:gdLst/>
              <a:ahLst/>
              <a:cxnLst/>
              <a:rect l="l" t="t" r="r" b="b"/>
              <a:pathLst>
                <a:path w="4100" h="463" extrusionOk="0">
                  <a:moveTo>
                    <a:pt x="289" y="1"/>
                  </a:moveTo>
                  <a:cubicBezTo>
                    <a:pt x="0" y="15"/>
                    <a:pt x="0" y="448"/>
                    <a:pt x="289" y="463"/>
                  </a:cubicBezTo>
                  <a:lnTo>
                    <a:pt x="3811" y="463"/>
                  </a:lnTo>
                  <a:cubicBezTo>
                    <a:pt x="4100" y="448"/>
                    <a:pt x="4100" y="15"/>
                    <a:pt x="3811" y="1"/>
                  </a:cubicBezTo>
                  <a:close/>
                </a:path>
              </a:pathLst>
            </a:custGeom>
            <a:solidFill>
              <a:srgbClr val="98A9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93" name="Google Shape;18493;p87"/>
            <p:cNvSpPr/>
            <p:nvPr/>
          </p:nvSpPr>
          <p:spPr>
            <a:xfrm>
              <a:off x="3394077" y="2672968"/>
              <a:ext cx="108766" cy="12583"/>
            </a:xfrm>
            <a:custGeom>
              <a:avLst/>
              <a:gdLst/>
              <a:ahLst/>
              <a:cxnLst/>
              <a:rect l="l" t="t" r="r" b="b"/>
              <a:pathLst>
                <a:path w="4149" h="480" extrusionOk="0">
                  <a:moveTo>
                    <a:pt x="311" y="1"/>
                  </a:moveTo>
                  <a:cubicBezTo>
                    <a:pt x="0" y="1"/>
                    <a:pt x="0" y="479"/>
                    <a:pt x="311" y="479"/>
                  </a:cubicBezTo>
                  <a:cubicBezTo>
                    <a:pt x="320" y="479"/>
                    <a:pt x="329" y="479"/>
                    <a:pt x="338" y="478"/>
                  </a:cubicBezTo>
                  <a:lnTo>
                    <a:pt x="3860" y="478"/>
                  </a:lnTo>
                  <a:cubicBezTo>
                    <a:pt x="4149" y="449"/>
                    <a:pt x="4149" y="31"/>
                    <a:pt x="3860" y="2"/>
                  </a:cubicBezTo>
                  <a:lnTo>
                    <a:pt x="338" y="2"/>
                  </a:lnTo>
                  <a:cubicBezTo>
                    <a:pt x="329" y="1"/>
                    <a:pt x="320" y="1"/>
                    <a:pt x="311" y="1"/>
                  </a:cubicBezTo>
                  <a:close/>
                </a:path>
              </a:pathLst>
            </a:custGeom>
            <a:solidFill>
              <a:srgbClr val="98A9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94" name="Google Shape;18494;p87"/>
            <p:cNvSpPr/>
            <p:nvPr/>
          </p:nvSpPr>
          <p:spPr>
            <a:xfrm>
              <a:off x="3395361" y="2705920"/>
              <a:ext cx="107482" cy="12505"/>
            </a:xfrm>
            <a:custGeom>
              <a:avLst/>
              <a:gdLst/>
              <a:ahLst/>
              <a:cxnLst/>
              <a:rect l="l" t="t" r="r" b="b"/>
              <a:pathLst>
                <a:path w="4100" h="477" extrusionOk="0">
                  <a:moveTo>
                    <a:pt x="289" y="1"/>
                  </a:moveTo>
                  <a:cubicBezTo>
                    <a:pt x="0" y="29"/>
                    <a:pt x="0" y="448"/>
                    <a:pt x="289" y="477"/>
                  </a:cubicBezTo>
                  <a:lnTo>
                    <a:pt x="3811" y="477"/>
                  </a:lnTo>
                  <a:cubicBezTo>
                    <a:pt x="4100" y="448"/>
                    <a:pt x="4100" y="29"/>
                    <a:pt x="3811" y="1"/>
                  </a:cubicBezTo>
                  <a:close/>
                </a:path>
              </a:pathLst>
            </a:custGeom>
            <a:solidFill>
              <a:srgbClr val="98A9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95" name="Google Shape;18495;p87"/>
            <p:cNvSpPr/>
            <p:nvPr/>
          </p:nvSpPr>
          <p:spPr>
            <a:xfrm>
              <a:off x="3262006" y="2705894"/>
              <a:ext cx="110051" cy="12583"/>
            </a:xfrm>
            <a:custGeom>
              <a:avLst/>
              <a:gdLst/>
              <a:ahLst/>
              <a:cxnLst/>
              <a:rect l="l" t="t" r="r" b="b"/>
              <a:pathLst>
                <a:path w="4198" h="480" extrusionOk="0">
                  <a:moveTo>
                    <a:pt x="311" y="0"/>
                  </a:moveTo>
                  <a:cubicBezTo>
                    <a:pt x="0" y="0"/>
                    <a:pt x="0" y="479"/>
                    <a:pt x="311" y="479"/>
                  </a:cubicBezTo>
                  <a:cubicBezTo>
                    <a:pt x="320" y="479"/>
                    <a:pt x="329" y="479"/>
                    <a:pt x="338" y="478"/>
                  </a:cubicBezTo>
                  <a:lnTo>
                    <a:pt x="3860" y="478"/>
                  </a:lnTo>
                  <a:cubicBezTo>
                    <a:pt x="3869" y="479"/>
                    <a:pt x="3878" y="479"/>
                    <a:pt x="3887" y="479"/>
                  </a:cubicBezTo>
                  <a:cubicBezTo>
                    <a:pt x="4198" y="479"/>
                    <a:pt x="4198" y="0"/>
                    <a:pt x="3887" y="0"/>
                  </a:cubicBezTo>
                  <a:cubicBezTo>
                    <a:pt x="3878" y="0"/>
                    <a:pt x="3869" y="1"/>
                    <a:pt x="3860" y="2"/>
                  </a:cubicBezTo>
                  <a:lnTo>
                    <a:pt x="338" y="2"/>
                  </a:lnTo>
                  <a:cubicBezTo>
                    <a:pt x="329" y="1"/>
                    <a:pt x="320" y="0"/>
                    <a:pt x="311" y="0"/>
                  </a:cubicBezTo>
                  <a:close/>
                </a:path>
              </a:pathLst>
            </a:custGeom>
            <a:solidFill>
              <a:srgbClr val="98A9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96" name="Google Shape;18496;p87"/>
            <p:cNvSpPr/>
            <p:nvPr/>
          </p:nvSpPr>
          <p:spPr>
            <a:xfrm>
              <a:off x="3263290" y="2738846"/>
              <a:ext cx="107481" cy="12505"/>
            </a:xfrm>
            <a:custGeom>
              <a:avLst/>
              <a:gdLst/>
              <a:ahLst/>
              <a:cxnLst/>
              <a:rect l="l" t="t" r="r" b="b"/>
              <a:pathLst>
                <a:path w="4100" h="477" extrusionOk="0">
                  <a:moveTo>
                    <a:pt x="289" y="0"/>
                  </a:moveTo>
                  <a:cubicBezTo>
                    <a:pt x="0" y="29"/>
                    <a:pt x="0" y="448"/>
                    <a:pt x="289" y="477"/>
                  </a:cubicBezTo>
                  <a:lnTo>
                    <a:pt x="3811" y="477"/>
                  </a:lnTo>
                  <a:cubicBezTo>
                    <a:pt x="4100" y="448"/>
                    <a:pt x="4100" y="29"/>
                    <a:pt x="3811" y="0"/>
                  </a:cubicBezTo>
                  <a:close/>
                </a:path>
              </a:pathLst>
            </a:custGeom>
            <a:solidFill>
              <a:srgbClr val="98A9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97" name="Google Shape;18497;p87"/>
            <p:cNvSpPr/>
            <p:nvPr/>
          </p:nvSpPr>
          <p:spPr>
            <a:xfrm>
              <a:off x="3395361" y="2738846"/>
              <a:ext cx="107482" cy="12505"/>
            </a:xfrm>
            <a:custGeom>
              <a:avLst/>
              <a:gdLst/>
              <a:ahLst/>
              <a:cxnLst/>
              <a:rect l="l" t="t" r="r" b="b"/>
              <a:pathLst>
                <a:path w="4100" h="477" extrusionOk="0">
                  <a:moveTo>
                    <a:pt x="289" y="0"/>
                  </a:moveTo>
                  <a:cubicBezTo>
                    <a:pt x="0" y="29"/>
                    <a:pt x="0" y="448"/>
                    <a:pt x="289" y="477"/>
                  </a:cubicBezTo>
                  <a:lnTo>
                    <a:pt x="3811" y="477"/>
                  </a:lnTo>
                  <a:cubicBezTo>
                    <a:pt x="4100" y="448"/>
                    <a:pt x="4100" y="29"/>
                    <a:pt x="3811" y="0"/>
                  </a:cubicBezTo>
                  <a:close/>
                </a:path>
              </a:pathLst>
            </a:custGeom>
            <a:solidFill>
              <a:srgbClr val="98A9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498" name="Google Shape;18498;p87"/>
          <p:cNvGrpSpPr/>
          <p:nvPr/>
        </p:nvGrpSpPr>
        <p:grpSpPr>
          <a:xfrm>
            <a:off x="6065149" y="3367036"/>
            <a:ext cx="362553" cy="356498"/>
            <a:chOff x="6065149" y="3367036"/>
            <a:chExt cx="362553" cy="356498"/>
          </a:xfrm>
        </p:grpSpPr>
        <p:sp>
          <p:nvSpPr>
            <p:cNvPr id="18499" name="Google Shape;18499;p87"/>
            <p:cNvSpPr/>
            <p:nvPr/>
          </p:nvSpPr>
          <p:spPr>
            <a:xfrm>
              <a:off x="6065149" y="3367036"/>
              <a:ext cx="356498" cy="356498"/>
            </a:xfrm>
            <a:custGeom>
              <a:avLst/>
              <a:gdLst/>
              <a:ahLst/>
              <a:cxnLst/>
              <a:rect l="l" t="t" r="r" b="b"/>
              <a:pathLst>
                <a:path w="13599" h="13599" extrusionOk="0">
                  <a:moveTo>
                    <a:pt x="6799" y="0"/>
                  </a:moveTo>
                  <a:cubicBezTo>
                    <a:pt x="3046" y="0"/>
                    <a:pt x="0" y="3046"/>
                    <a:pt x="0" y="6799"/>
                  </a:cubicBezTo>
                  <a:cubicBezTo>
                    <a:pt x="0" y="10552"/>
                    <a:pt x="3046" y="13598"/>
                    <a:pt x="6799" y="13598"/>
                  </a:cubicBezTo>
                  <a:cubicBezTo>
                    <a:pt x="10553" y="13598"/>
                    <a:pt x="13598" y="10552"/>
                    <a:pt x="13598" y="6799"/>
                  </a:cubicBezTo>
                  <a:cubicBezTo>
                    <a:pt x="13598" y="3046"/>
                    <a:pt x="10553" y="0"/>
                    <a:pt x="6799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00" name="Google Shape;18500;p87"/>
            <p:cNvSpPr/>
            <p:nvPr/>
          </p:nvSpPr>
          <p:spPr>
            <a:xfrm>
              <a:off x="6219923" y="3367036"/>
              <a:ext cx="207780" cy="356472"/>
            </a:xfrm>
            <a:custGeom>
              <a:avLst/>
              <a:gdLst/>
              <a:ahLst/>
              <a:cxnLst/>
              <a:rect l="l" t="t" r="r" b="b"/>
              <a:pathLst>
                <a:path w="7926" h="13598" extrusionOk="0">
                  <a:moveTo>
                    <a:pt x="895" y="0"/>
                  </a:moveTo>
                  <a:cubicBezTo>
                    <a:pt x="592" y="0"/>
                    <a:pt x="303" y="15"/>
                    <a:pt x="0" y="58"/>
                  </a:cubicBezTo>
                  <a:cubicBezTo>
                    <a:pt x="3393" y="505"/>
                    <a:pt x="5919" y="3392"/>
                    <a:pt x="5919" y="6799"/>
                  </a:cubicBezTo>
                  <a:cubicBezTo>
                    <a:pt x="5919" y="10206"/>
                    <a:pt x="3393" y="13093"/>
                    <a:pt x="0" y="13540"/>
                  </a:cubicBezTo>
                  <a:cubicBezTo>
                    <a:pt x="299" y="13579"/>
                    <a:pt x="595" y="13598"/>
                    <a:pt x="887" y="13598"/>
                  </a:cubicBezTo>
                  <a:cubicBezTo>
                    <a:pt x="4418" y="13598"/>
                    <a:pt x="7439" y="10859"/>
                    <a:pt x="7666" y="7247"/>
                  </a:cubicBezTo>
                  <a:cubicBezTo>
                    <a:pt x="7925" y="3320"/>
                    <a:pt x="4822" y="0"/>
                    <a:pt x="895" y="0"/>
                  </a:cubicBezTo>
                  <a:close/>
                </a:path>
              </a:pathLst>
            </a:custGeom>
            <a:solidFill>
              <a:srgbClr val="C2CE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01" name="Google Shape;18501;p87"/>
            <p:cNvSpPr/>
            <p:nvPr/>
          </p:nvSpPr>
          <p:spPr>
            <a:xfrm>
              <a:off x="6119257" y="3421144"/>
              <a:ext cx="247889" cy="247889"/>
            </a:xfrm>
            <a:custGeom>
              <a:avLst/>
              <a:gdLst/>
              <a:ahLst/>
              <a:cxnLst/>
              <a:rect l="l" t="t" r="r" b="b"/>
              <a:pathLst>
                <a:path w="9456" h="9456" extrusionOk="0">
                  <a:moveTo>
                    <a:pt x="4735" y="0"/>
                  </a:moveTo>
                  <a:cubicBezTo>
                    <a:pt x="2123" y="0"/>
                    <a:pt x="0" y="2122"/>
                    <a:pt x="0" y="4735"/>
                  </a:cubicBezTo>
                  <a:cubicBezTo>
                    <a:pt x="0" y="7348"/>
                    <a:pt x="2123" y="9456"/>
                    <a:pt x="4735" y="9456"/>
                  </a:cubicBezTo>
                  <a:cubicBezTo>
                    <a:pt x="7348" y="9456"/>
                    <a:pt x="9456" y="7348"/>
                    <a:pt x="9456" y="4735"/>
                  </a:cubicBezTo>
                  <a:cubicBezTo>
                    <a:pt x="9456" y="2122"/>
                    <a:pt x="7348" y="0"/>
                    <a:pt x="4735" y="0"/>
                  </a:cubicBezTo>
                  <a:close/>
                </a:path>
              </a:pathLst>
            </a:custGeom>
            <a:solidFill>
              <a:srgbClr val="9CAB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02" name="Google Shape;18502;p87"/>
            <p:cNvSpPr/>
            <p:nvPr/>
          </p:nvSpPr>
          <p:spPr>
            <a:xfrm>
              <a:off x="6224091" y="3421144"/>
              <a:ext cx="148744" cy="248020"/>
            </a:xfrm>
            <a:custGeom>
              <a:avLst/>
              <a:gdLst/>
              <a:ahLst/>
              <a:cxnLst/>
              <a:rect l="l" t="t" r="r" b="b"/>
              <a:pathLst>
                <a:path w="5674" h="9461" extrusionOk="0">
                  <a:moveTo>
                    <a:pt x="736" y="0"/>
                  </a:moveTo>
                  <a:cubicBezTo>
                    <a:pt x="491" y="0"/>
                    <a:pt x="246" y="29"/>
                    <a:pt x="0" y="58"/>
                  </a:cubicBezTo>
                  <a:cubicBezTo>
                    <a:pt x="2295" y="433"/>
                    <a:pt x="3984" y="2411"/>
                    <a:pt x="3984" y="4735"/>
                  </a:cubicBezTo>
                  <a:cubicBezTo>
                    <a:pt x="3984" y="7059"/>
                    <a:pt x="2295" y="9037"/>
                    <a:pt x="0" y="9398"/>
                  </a:cubicBezTo>
                  <a:cubicBezTo>
                    <a:pt x="257" y="9440"/>
                    <a:pt x="513" y="9461"/>
                    <a:pt x="765" y="9461"/>
                  </a:cubicBezTo>
                  <a:cubicBezTo>
                    <a:pt x="3172" y="9461"/>
                    <a:pt x="5261" y="7593"/>
                    <a:pt x="5457" y="5110"/>
                  </a:cubicBezTo>
                  <a:cubicBezTo>
                    <a:pt x="5673" y="2353"/>
                    <a:pt x="3494" y="0"/>
                    <a:pt x="736" y="0"/>
                  </a:cubicBez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03" name="Google Shape;18503;p87"/>
            <p:cNvSpPr/>
            <p:nvPr/>
          </p:nvSpPr>
          <p:spPr>
            <a:xfrm>
              <a:off x="6069685" y="3415848"/>
              <a:ext cx="303517" cy="259293"/>
            </a:xfrm>
            <a:custGeom>
              <a:avLst/>
              <a:gdLst/>
              <a:ahLst/>
              <a:cxnLst/>
              <a:rect l="l" t="t" r="r" b="b"/>
              <a:pathLst>
                <a:path w="11578" h="9891" extrusionOk="0">
                  <a:moveTo>
                    <a:pt x="6626" y="433"/>
                  </a:moveTo>
                  <a:cubicBezTo>
                    <a:pt x="6727" y="433"/>
                    <a:pt x="6843" y="433"/>
                    <a:pt x="6944" y="448"/>
                  </a:cubicBezTo>
                  <a:cubicBezTo>
                    <a:pt x="6973" y="664"/>
                    <a:pt x="6987" y="881"/>
                    <a:pt x="6987" y="1097"/>
                  </a:cubicBezTo>
                  <a:cubicBezTo>
                    <a:pt x="6987" y="1920"/>
                    <a:pt x="6771" y="2729"/>
                    <a:pt x="6338" y="3421"/>
                  </a:cubicBezTo>
                  <a:cubicBezTo>
                    <a:pt x="5356" y="2772"/>
                    <a:pt x="4230" y="2353"/>
                    <a:pt x="3061" y="2194"/>
                  </a:cubicBezTo>
                  <a:cubicBezTo>
                    <a:pt x="3912" y="1083"/>
                    <a:pt x="5226" y="433"/>
                    <a:pt x="6626" y="433"/>
                  </a:cubicBezTo>
                  <a:close/>
                  <a:moveTo>
                    <a:pt x="7391" y="506"/>
                  </a:moveTo>
                  <a:lnTo>
                    <a:pt x="7391" y="506"/>
                  </a:lnTo>
                  <a:cubicBezTo>
                    <a:pt x="9355" y="852"/>
                    <a:pt x="10870" y="2440"/>
                    <a:pt x="11101" y="4417"/>
                  </a:cubicBezTo>
                  <a:lnTo>
                    <a:pt x="11101" y="4432"/>
                  </a:lnTo>
                  <a:lnTo>
                    <a:pt x="11058" y="4432"/>
                  </a:lnTo>
                  <a:cubicBezTo>
                    <a:pt x="11035" y="4432"/>
                    <a:pt x="11012" y="4431"/>
                    <a:pt x="10989" y="4431"/>
                  </a:cubicBezTo>
                  <a:cubicBezTo>
                    <a:pt x="10045" y="4431"/>
                    <a:pt x="9119" y="4719"/>
                    <a:pt x="8330" y="5255"/>
                  </a:cubicBezTo>
                  <a:cubicBezTo>
                    <a:pt x="8027" y="4865"/>
                    <a:pt x="7695" y="4504"/>
                    <a:pt x="7334" y="4187"/>
                  </a:cubicBezTo>
                  <a:cubicBezTo>
                    <a:pt x="7132" y="3999"/>
                    <a:pt x="6915" y="3840"/>
                    <a:pt x="6713" y="3681"/>
                  </a:cubicBezTo>
                  <a:cubicBezTo>
                    <a:pt x="7175" y="2902"/>
                    <a:pt x="7435" y="2007"/>
                    <a:pt x="7435" y="1097"/>
                  </a:cubicBezTo>
                  <a:cubicBezTo>
                    <a:pt x="7435" y="895"/>
                    <a:pt x="7420" y="708"/>
                    <a:pt x="7391" y="506"/>
                  </a:cubicBezTo>
                  <a:close/>
                  <a:moveTo>
                    <a:pt x="2786" y="2600"/>
                  </a:moveTo>
                  <a:lnTo>
                    <a:pt x="2786" y="2600"/>
                  </a:lnTo>
                  <a:cubicBezTo>
                    <a:pt x="3964" y="2732"/>
                    <a:pt x="5100" y="3135"/>
                    <a:pt x="6107" y="3782"/>
                  </a:cubicBezTo>
                  <a:cubicBezTo>
                    <a:pt x="5255" y="4923"/>
                    <a:pt x="3912" y="5601"/>
                    <a:pt x="2498" y="5601"/>
                  </a:cubicBezTo>
                  <a:lnTo>
                    <a:pt x="2166" y="5601"/>
                  </a:lnTo>
                  <a:cubicBezTo>
                    <a:pt x="2137" y="5385"/>
                    <a:pt x="2122" y="5168"/>
                    <a:pt x="2122" y="4937"/>
                  </a:cubicBezTo>
                  <a:cubicBezTo>
                    <a:pt x="2122" y="4115"/>
                    <a:pt x="2353" y="3307"/>
                    <a:pt x="2786" y="2600"/>
                  </a:cubicBezTo>
                  <a:close/>
                  <a:moveTo>
                    <a:pt x="11130" y="4865"/>
                  </a:moveTo>
                  <a:lnTo>
                    <a:pt x="11130" y="4937"/>
                  </a:lnTo>
                  <a:cubicBezTo>
                    <a:pt x="11130" y="6150"/>
                    <a:pt x="10639" y="7305"/>
                    <a:pt x="9773" y="8156"/>
                  </a:cubicBezTo>
                  <a:cubicBezTo>
                    <a:pt x="9528" y="7247"/>
                    <a:pt x="9138" y="6381"/>
                    <a:pt x="8590" y="5601"/>
                  </a:cubicBezTo>
                  <a:cubicBezTo>
                    <a:pt x="9326" y="5125"/>
                    <a:pt x="10177" y="4865"/>
                    <a:pt x="11058" y="4865"/>
                  </a:cubicBezTo>
                  <a:close/>
                  <a:moveTo>
                    <a:pt x="6468" y="4028"/>
                  </a:moveTo>
                  <a:cubicBezTo>
                    <a:pt x="7031" y="4446"/>
                    <a:pt x="7536" y="4937"/>
                    <a:pt x="7969" y="5500"/>
                  </a:cubicBezTo>
                  <a:cubicBezTo>
                    <a:pt x="6785" y="6438"/>
                    <a:pt x="6107" y="7853"/>
                    <a:pt x="6107" y="9369"/>
                  </a:cubicBezTo>
                  <a:lnTo>
                    <a:pt x="6107" y="9412"/>
                  </a:lnTo>
                  <a:cubicBezTo>
                    <a:pt x="4249" y="9196"/>
                    <a:pt x="2722" y="7860"/>
                    <a:pt x="2256" y="6049"/>
                  </a:cubicBezTo>
                  <a:lnTo>
                    <a:pt x="2483" y="6049"/>
                  </a:lnTo>
                  <a:cubicBezTo>
                    <a:pt x="4057" y="6049"/>
                    <a:pt x="5529" y="5298"/>
                    <a:pt x="6468" y="4028"/>
                  </a:cubicBezTo>
                  <a:close/>
                  <a:moveTo>
                    <a:pt x="8229" y="5861"/>
                  </a:moveTo>
                  <a:cubicBezTo>
                    <a:pt x="8792" y="6655"/>
                    <a:pt x="9181" y="7550"/>
                    <a:pt x="9398" y="8488"/>
                  </a:cubicBezTo>
                  <a:cubicBezTo>
                    <a:pt x="8604" y="9109"/>
                    <a:pt x="7637" y="9455"/>
                    <a:pt x="6626" y="9455"/>
                  </a:cubicBezTo>
                  <a:lnTo>
                    <a:pt x="6554" y="9441"/>
                  </a:lnTo>
                  <a:lnTo>
                    <a:pt x="6554" y="9369"/>
                  </a:lnTo>
                  <a:cubicBezTo>
                    <a:pt x="6554" y="8012"/>
                    <a:pt x="7175" y="6713"/>
                    <a:pt x="8229" y="5861"/>
                  </a:cubicBezTo>
                  <a:close/>
                  <a:moveTo>
                    <a:pt x="6626" y="0"/>
                  </a:moveTo>
                  <a:cubicBezTo>
                    <a:pt x="2209" y="0"/>
                    <a:pt x="0" y="5327"/>
                    <a:pt x="3119" y="8445"/>
                  </a:cubicBezTo>
                  <a:cubicBezTo>
                    <a:pt x="4064" y="9390"/>
                    <a:pt x="5331" y="9891"/>
                    <a:pt x="6619" y="9891"/>
                  </a:cubicBezTo>
                  <a:cubicBezTo>
                    <a:pt x="7259" y="9891"/>
                    <a:pt x="7904" y="9767"/>
                    <a:pt x="8517" y="9513"/>
                  </a:cubicBezTo>
                  <a:cubicBezTo>
                    <a:pt x="10365" y="8748"/>
                    <a:pt x="11578" y="6944"/>
                    <a:pt x="11578" y="4937"/>
                  </a:cubicBezTo>
                  <a:cubicBezTo>
                    <a:pt x="11563" y="2209"/>
                    <a:pt x="9355" y="0"/>
                    <a:pt x="6626" y="0"/>
                  </a:cubicBez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504" name="Google Shape;18504;p87"/>
          <p:cNvGrpSpPr/>
          <p:nvPr/>
        </p:nvGrpSpPr>
        <p:grpSpPr>
          <a:xfrm>
            <a:off x="2866317" y="3817357"/>
            <a:ext cx="362920" cy="356865"/>
            <a:chOff x="2866317" y="3817357"/>
            <a:chExt cx="362920" cy="356865"/>
          </a:xfrm>
        </p:grpSpPr>
        <p:sp>
          <p:nvSpPr>
            <p:cNvPr id="18505" name="Google Shape;18505;p87"/>
            <p:cNvSpPr/>
            <p:nvPr/>
          </p:nvSpPr>
          <p:spPr>
            <a:xfrm>
              <a:off x="2866317" y="3817357"/>
              <a:ext cx="356865" cy="356498"/>
            </a:xfrm>
            <a:custGeom>
              <a:avLst/>
              <a:gdLst/>
              <a:ahLst/>
              <a:cxnLst/>
              <a:rect l="l" t="t" r="r" b="b"/>
              <a:pathLst>
                <a:path w="13613" h="13599" extrusionOk="0">
                  <a:moveTo>
                    <a:pt x="6799" y="0"/>
                  </a:moveTo>
                  <a:cubicBezTo>
                    <a:pt x="3046" y="0"/>
                    <a:pt x="0" y="3046"/>
                    <a:pt x="0" y="6799"/>
                  </a:cubicBezTo>
                  <a:cubicBezTo>
                    <a:pt x="0" y="10552"/>
                    <a:pt x="3046" y="13598"/>
                    <a:pt x="6799" y="13598"/>
                  </a:cubicBezTo>
                  <a:cubicBezTo>
                    <a:pt x="10567" y="13598"/>
                    <a:pt x="13613" y="10552"/>
                    <a:pt x="13613" y="6799"/>
                  </a:cubicBezTo>
                  <a:cubicBezTo>
                    <a:pt x="13613" y="3046"/>
                    <a:pt x="10567" y="0"/>
                    <a:pt x="6799" y="0"/>
                  </a:cubicBezTo>
                  <a:close/>
                </a:path>
              </a:pathLst>
            </a:custGeom>
            <a:solidFill>
              <a:srgbClr val="8AA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06" name="Google Shape;18506;p87"/>
            <p:cNvSpPr/>
            <p:nvPr/>
          </p:nvSpPr>
          <p:spPr>
            <a:xfrm>
              <a:off x="3021457" y="3817357"/>
              <a:ext cx="207780" cy="356576"/>
            </a:xfrm>
            <a:custGeom>
              <a:avLst/>
              <a:gdLst/>
              <a:ahLst/>
              <a:cxnLst/>
              <a:rect l="l" t="t" r="r" b="b"/>
              <a:pathLst>
                <a:path w="7926" h="13602" extrusionOk="0">
                  <a:moveTo>
                    <a:pt x="881" y="0"/>
                  </a:moveTo>
                  <a:cubicBezTo>
                    <a:pt x="593" y="0"/>
                    <a:pt x="290" y="15"/>
                    <a:pt x="1" y="58"/>
                  </a:cubicBezTo>
                  <a:cubicBezTo>
                    <a:pt x="3379" y="505"/>
                    <a:pt x="5919" y="3378"/>
                    <a:pt x="5919" y="6799"/>
                  </a:cubicBezTo>
                  <a:cubicBezTo>
                    <a:pt x="5919" y="10220"/>
                    <a:pt x="3379" y="13093"/>
                    <a:pt x="1" y="13541"/>
                  </a:cubicBezTo>
                  <a:cubicBezTo>
                    <a:pt x="306" y="13581"/>
                    <a:pt x="610" y="13601"/>
                    <a:pt x="909" y="13601"/>
                  </a:cubicBezTo>
                  <a:cubicBezTo>
                    <a:pt x="4431" y="13601"/>
                    <a:pt x="7440" y="10865"/>
                    <a:pt x="7666" y="7247"/>
                  </a:cubicBezTo>
                  <a:cubicBezTo>
                    <a:pt x="7926" y="3320"/>
                    <a:pt x="4822" y="0"/>
                    <a:pt x="881" y="0"/>
                  </a:cubicBezTo>
                  <a:close/>
                </a:path>
              </a:pathLst>
            </a:custGeom>
            <a:solidFill>
              <a:srgbClr val="6277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07" name="Google Shape;18507;p87"/>
            <p:cNvSpPr/>
            <p:nvPr/>
          </p:nvSpPr>
          <p:spPr>
            <a:xfrm>
              <a:off x="2928367" y="3894561"/>
              <a:ext cx="194175" cy="279662"/>
            </a:xfrm>
            <a:custGeom>
              <a:avLst/>
              <a:gdLst/>
              <a:ahLst/>
              <a:cxnLst/>
              <a:rect l="l" t="t" r="r" b="b"/>
              <a:pathLst>
                <a:path w="7407" h="10668" extrusionOk="0">
                  <a:moveTo>
                    <a:pt x="6208" y="0"/>
                  </a:moveTo>
                  <a:cubicBezTo>
                    <a:pt x="4086" y="14"/>
                    <a:pt x="2079" y="1732"/>
                    <a:pt x="2079" y="3854"/>
                  </a:cubicBezTo>
                  <a:lnTo>
                    <a:pt x="2079" y="4114"/>
                  </a:lnTo>
                  <a:cubicBezTo>
                    <a:pt x="2079" y="4129"/>
                    <a:pt x="2051" y="4157"/>
                    <a:pt x="2036" y="4157"/>
                  </a:cubicBezTo>
                  <a:lnTo>
                    <a:pt x="174" y="4157"/>
                  </a:lnTo>
                  <a:cubicBezTo>
                    <a:pt x="73" y="4157"/>
                    <a:pt x="1" y="4230"/>
                    <a:pt x="1" y="4331"/>
                  </a:cubicBezTo>
                  <a:lnTo>
                    <a:pt x="1" y="6048"/>
                  </a:lnTo>
                  <a:cubicBezTo>
                    <a:pt x="1" y="6149"/>
                    <a:pt x="73" y="6236"/>
                    <a:pt x="174" y="6236"/>
                  </a:cubicBezTo>
                  <a:lnTo>
                    <a:pt x="2036" y="6236"/>
                  </a:lnTo>
                  <a:cubicBezTo>
                    <a:pt x="2051" y="6236"/>
                    <a:pt x="2079" y="6251"/>
                    <a:pt x="2079" y="6279"/>
                  </a:cubicBezTo>
                  <a:lnTo>
                    <a:pt x="2079" y="10220"/>
                  </a:lnTo>
                  <a:cubicBezTo>
                    <a:pt x="2079" y="10235"/>
                    <a:pt x="2079" y="10249"/>
                    <a:pt x="2108" y="10264"/>
                  </a:cubicBezTo>
                  <a:cubicBezTo>
                    <a:pt x="2743" y="10495"/>
                    <a:pt x="3422" y="10624"/>
                    <a:pt x="4100" y="10668"/>
                  </a:cubicBezTo>
                  <a:cubicBezTo>
                    <a:pt x="4129" y="10668"/>
                    <a:pt x="4144" y="10639"/>
                    <a:pt x="4144" y="10624"/>
                  </a:cubicBezTo>
                  <a:lnTo>
                    <a:pt x="4144" y="6279"/>
                  </a:lnTo>
                  <a:cubicBezTo>
                    <a:pt x="4144" y="6251"/>
                    <a:pt x="4158" y="6236"/>
                    <a:pt x="4187" y="6236"/>
                  </a:cubicBezTo>
                  <a:lnTo>
                    <a:pt x="7218" y="6236"/>
                  </a:lnTo>
                  <a:cubicBezTo>
                    <a:pt x="7319" y="6236"/>
                    <a:pt x="7406" y="6149"/>
                    <a:pt x="7406" y="6048"/>
                  </a:cubicBezTo>
                  <a:lnTo>
                    <a:pt x="7406" y="4331"/>
                  </a:lnTo>
                  <a:cubicBezTo>
                    <a:pt x="7406" y="4230"/>
                    <a:pt x="7319" y="4143"/>
                    <a:pt x="7218" y="4143"/>
                  </a:cubicBezTo>
                  <a:lnTo>
                    <a:pt x="4187" y="4143"/>
                  </a:lnTo>
                  <a:cubicBezTo>
                    <a:pt x="4158" y="4143"/>
                    <a:pt x="4144" y="4129"/>
                    <a:pt x="4144" y="4100"/>
                  </a:cubicBezTo>
                  <a:lnTo>
                    <a:pt x="4144" y="3854"/>
                  </a:lnTo>
                  <a:cubicBezTo>
                    <a:pt x="4144" y="2714"/>
                    <a:pt x="5068" y="2079"/>
                    <a:pt x="6208" y="2079"/>
                  </a:cubicBezTo>
                  <a:lnTo>
                    <a:pt x="7218" y="2079"/>
                  </a:lnTo>
                  <a:cubicBezTo>
                    <a:pt x="7319" y="2079"/>
                    <a:pt x="7406" y="1992"/>
                    <a:pt x="7406" y="1891"/>
                  </a:cubicBezTo>
                  <a:lnTo>
                    <a:pt x="7406" y="173"/>
                  </a:lnTo>
                  <a:cubicBezTo>
                    <a:pt x="7406" y="72"/>
                    <a:pt x="7319" y="0"/>
                    <a:pt x="7218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508" name="Google Shape;18508;p87"/>
          <p:cNvGrpSpPr/>
          <p:nvPr/>
        </p:nvGrpSpPr>
        <p:grpSpPr>
          <a:xfrm>
            <a:off x="6540821" y="3367036"/>
            <a:ext cx="362553" cy="356498"/>
            <a:chOff x="6540821" y="3367036"/>
            <a:chExt cx="362553" cy="356498"/>
          </a:xfrm>
        </p:grpSpPr>
        <p:sp>
          <p:nvSpPr>
            <p:cNvPr id="18509" name="Google Shape;18509;p87"/>
            <p:cNvSpPr/>
            <p:nvPr/>
          </p:nvSpPr>
          <p:spPr>
            <a:xfrm>
              <a:off x="6540821" y="3367036"/>
              <a:ext cx="356498" cy="356498"/>
            </a:xfrm>
            <a:custGeom>
              <a:avLst/>
              <a:gdLst/>
              <a:ahLst/>
              <a:cxnLst/>
              <a:rect l="l" t="t" r="r" b="b"/>
              <a:pathLst>
                <a:path w="13599" h="13599" extrusionOk="0">
                  <a:moveTo>
                    <a:pt x="6800" y="0"/>
                  </a:moveTo>
                  <a:cubicBezTo>
                    <a:pt x="3046" y="0"/>
                    <a:pt x="1" y="3046"/>
                    <a:pt x="1" y="6799"/>
                  </a:cubicBezTo>
                  <a:cubicBezTo>
                    <a:pt x="1" y="10552"/>
                    <a:pt x="3046" y="13598"/>
                    <a:pt x="6800" y="13598"/>
                  </a:cubicBezTo>
                  <a:cubicBezTo>
                    <a:pt x="10553" y="13598"/>
                    <a:pt x="13599" y="10552"/>
                    <a:pt x="13599" y="6799"/>
                  </a:cubicBezTo>
                  <a:cubicBezTo>
                    <a:pt x="13599" y="3046"/>
                    <a:pt x="10553" y="0"/>
                    <a:pt x="6800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10" name="Google Shape;18510;p87"/>
            <p:cNvSpPr/>
            <p:nvPr/>
          </p:nvSpPr>
          <p:spPr>
            <a:xfrm>
              <a:off x="6695987" y="3367036"/>
              <a:ext cx="207387" cy="356472"/>
            </a:xfrm>
            <a:custGeom>
              <a:avLst/>
              <a:gdLst/>
              <a:ahLst/>
              <a:cxnLst/>
              <a:rect l="l" t="t" r="r" b="b"/>
              <a:pathLst>
                <a:path w="7911" h="13598" extrusionOk="0">
                  <a:moveTo>
                    <a:pt x="881" y="0"/>
                  </a:moveTo>
                  <a:cubicBezTo>
                    <a:pt x="578" y="0"/>
                    <a:pt x="289" y="15"/>
                    <a:pt x="0" y="58"/>
                  </a:cubicBezTo>
                  <a:cubicBezTo>
                    <a:pt x="3378" y="505"/>
                    <a:pt x="5904" y="3392"/>
                    <a:pt x="5904" y="6799"/>
                  </a:cubicBezTo>
                  <a:cubicBezTo>
                    <a:pt x="5904" y="10206"/>
                    <a:pt x="3378" y="13093"/>
                    <a:pt x="0" y="13540"/>
                  </a:cubicBezTo>
                  <a:cubicBezTo>
                    <a:pt x="297" y="13579"/>
                    <a:pt x="592" y="13598"/>
                    <a:pt x="884" y="13598"/>
                  </a:cubicBezTo>
                  <a:cubicBezTo>
                    <a:pt x="4403" y="13598"/>
                    <a:pt x="7425" y="10859"/>
                    <a:pt x="7665" y="7247"/>
                  </a:cubicBezTo>
                  <a:cubicBezTo>
                    <a:pt x="7911" y="3320"/>
                    <a:pt x="4807" y="0"/>
                    <a:pt x="881" y="0"/>
                  </a:cubicBezTo>
                  <a:close/>
                </a:path>
              </a:pathLst>
            </a:custGeom>
            <a:solidFill>
              <a:srgbClr val="C2CE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11" name="Google Shape;18511;p87"/>
            <p:cNvSpPr/>
            <p:nvPr/>
          </p:nvSpPr>
          <p:spPr>
            <a:xfrm>
              <a:off x="6579802" y="3405992"/>
              <a:ext cx="278534" cy="278561"/>
            </a:xfrm>
            <a:custGeom>
              <a:avLst/>
              <a:gdLst/>
              <a:ahLst/>
              <a:cxnLst/>
              <a:rect l="l" t="t" r="r" b="b"/>
              <a:pathLst>
                <a:path w="10625" h="10626" extrusionOk="0">
                  <a:moveTo>
                    <a:pt x="5313" y="1"/>
                  </a:moveTo>
                  <a:cubicBezTo>
                    <a:pt x="2382" y="1"/>
                    <a:pt x="0" y="2383"/>
                    <a:pt x="0" y="5313"/>
                  </a:cubicBezTo>
                  <a:cubicBezTo>
                    <a:pt x="0" y="8244"/>
                    <a:pt x="2382" y="10625"/>
                    <a:pt x="5313" y="10625"/>
                  </a:cubicBezTo>
                  <a:cubicBezTo>
                    <a:pt x="8243" y="10625"/>
                    <a:pt x="10625" y="8244"/>
                    <a:pt x="10625" y="5313"/>
                  </a:cubicBezTo>
                  <a:cubicBezTo>
                    <a:pt x="10625" y="2383"/>
                    <a:pt x="8243" y="1"/>
                    <a:pt x="531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12" name="Google Shape;18512;p87"/>
            <p:cNvSpPr/>
            <p:nvPr/>
          </p:nvSpPr>
          <p:spPr>
            <a:xfrm>
              <a:off x="6672892" y="3510563"/>
              <a:ext cx="80637" cy="69155"/>
            </a:xfrm>
            <a:custGeom>
              <a:avLst/>
              <a:gdLst/>
              <a:ahLst/>
              <a:cxnLst/>
              <a:rect l="l" t="t" r="r" b="b"/>
              <a:pathLst>
                <a:path w="3076" h="2638" extrusionOk="0">
                  <a:moveTo>
                    <a:pt x="1750" y="0"/>
                  </a:moveTo>
                  <a:cubicBezTo>
                    <a:pt x="1425" y="0"/>
                    <a:pt x="1094" y="120"/>
                    <a:pt x="823" y="386"/>
                  </a:cubicBezTo>
                  <a:cubicBezTo>
                    <a:pt x="1" y="1223"/>
                    <a:pt x="592" y="2638"/>
                    <a:pt x="1762" y="2638"/>
                  </a:cubicBezTo>
                  <a:cubicBezTo>
                    <a:pt x="2483" y="2638"/>
                    <a:pt x="3075" y="2046"/>
                    <a:pt x="3075" y="1324"/>
                  </a:cubicBezTo>
                  <a:cubicBezTo>
                    <a:pt x="3075" y="523"/>
                    <a:pt x="2428" y="0"/>
                    <a:pt x="1750" y="0"/>
                  </a:cubicBezTo>
                  <a:close/>
                </a:path>
              </a:pathLst>
            </a:custGeom>
            <a:solidFill>
              <a:srgbClr val="8AA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13" name="Google Shape;18513;p87"/>
            <p:cNvSpPr/>
            <p:nvPr/>
          </p:nvSpPr>
          <p:spPr>
            <a:xfrm>
              <a:off x="6541581" y="3458605"/>
              <a:ext cx="213469" cy="225187"/>
            </a:xfrm>
            <a:custGeom>
              <a:avLst/>
              <a:gdLst/>
              <a:ahLst/>
              <a:cxnLst/>
              <a:rect l="l" t="t" r="r" b="b"/>
              <a:pathLst>
                <a:path w="8143" h="8590" extrusionOk="0">
                  <a:moveTo>
                    <a:pt x="2613" y="0"/>
                  </a:moveTo>
                  <a:cubicBezTo>
                    <a:pt x="0" y="3277"/>
                    <a:pt x="2036" y="8156"/>
                    <a:pt x="6222" y="8590"/>
                  </a:cubicBezTo>
                  <a:lnTo>
                    <a:pt x="8142" y="4952"/>
                  </a:lnTo>
                  <a:lnTo>
                    <a:pt x="8142" y="4952"/>
                  </a:lnTo>
                  <a:cubicBezTo>
                    <a:pt x="7767" y="5269"/>
                    <a:pt x="7276" y="5443"/>
                    <a:pt x="6771" y="5443"/>
                  </a:cubicBezTo>
                  <a:cubicBezTo>
                    <a:pt x="5645" y="5443"/>
                    <a:pt x="4721" y="4576"/>
                    <a:pt x="4634" y="3465"/>
                  </a:cubicBezTo>
                  <a:lnTo>
                    <a:pt x="2613" y="0"/>
                  </a:lnTo>
                  <a:close/>
                </a:path>
              </a:pathLst>
            </a:custGeom>
            <a:solidFill>
              <a:srgbClr val="92A9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14" name="Google Shape;18514;p87"/>
            <p:cNvSpPr/>
            <p:nvPr/>
          </p:nvSpPr>
          <p:spPr>
            <a:xfrm>
              <a:off x="6609687" y="3405965"/>
              <a:ext cx="237691" cy="143475"/>
            </a:xfrm>
            <a:custGeom>
              <a:avLst/>
              <a:gdLst/>
              <a:ahLst/>
              <a:cxnLst/>
              <a:rect l="l" t="t" r="r" b="b"/>
              <a:pathLst>
                <a:path w="9067" h="5473" extrusionOk="0">
                  <a:moveTo>
                    <a:pt x="4154" y="1"/>
                  </a:moveTo>
                  <a:cubicBezTo>
                    <a:pt x="2621" y="1"/>
                    <a:pt x="1078" y="654"/>
                    <a:pt x="1" y="2023"/>
                  </a:cubicBezTo>
                  <a:lnTo>
                    <a:pt x="2036" y="5473"/>
                  </a:lnTo>
                  <a:cubicBezTo>
                    <a:pt x="2036" y="5430"/>
                    <a:pt x="2036" y="5372"/>
                    <a:pt x="2036" y="5314"/>
                  </a:cubicBezTo>
                  <a:cubicBezTo>
                    <a:pt x="2024" y="4102"/>
                    <a:pt x="3019" y="3171"/>
                    <a:pt x="4157" y="3171"/>
                  </a:cubicBezTo>
                  <a:cubicBezTo>
                    <a:pt x="4362" y="3171"/>
                    <a:pt x="4571" y="3201"/>
                    <a:pt x="4779" y="3264"/>
                  </a:cubicBezTo>
                  <a:lnTo>
                    <a:pt x="9066" y="3264"/>
                  </a:lnTo>
                  <a:cubicBezTo>
                    <a:pt x="8179" y="1137"/>
                    <a:pt x="6176" y="1"/>
                    <a:pt x="4154" y="1"/>
                  </a:cubicBezTo>
                  <a:close/>
                </a:path>
              </a:pathLst>
            </a:custGeom>
            <a:solidFill>
              <a:srgbClr val="8CA4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15" name="Google Shape;18515;p87"/>
            <p:cNvSpPr/>
            <p:nvPr/>
          </p:nvSpPr>
          <p:spPr>
            <a:xfrm>
              <a:off x="6703537" y="3490771"/>
              <a:ext cx="154800" cy="193860"/>
            </a:xfrm>
            <a:custGeom>
              <a:avLst/>
              <a:gdLst/>
              <a:ahLst/>
              <a:cxnLst/>
              <a:rect l="l" t="t" r="r" b="b"/>
              <a:pathLst>
                <a:path w="5905" h="7395" extrusionOk="0">
                  <a:moveTo>
                    <a:pt x="5486" y="0"/>
                  </a:moveTo>
                  <a:lnTo>
                    <a:pt x="1228" y="29"/>
                  </a:lnTo>
                  <a:lnTo>
                    <a:pt x="1242" y="29"/>
                  </a:lnTo>
                  <a:cubicBezTo>
                    <a:pt x="2859" y="549"/>
                    <a:pt x="3263" y="2642"/>
                    <a:pt x="1964" y="3725"/>
                  </a:cubicBezTo>
                  <a:lnTo>
                    <a:pt x="1" y="7363"/>
                  </a:lnTo>
                  <a:cubicBezTo>
                    <a:pt x="199" y="7384"/>
                    <a:pt x="396" y="7395"/>
                    <a:pt x="591" y="7395"/>
                  </a:cubicBezTo>
                  <a:cubicBezTo>
                    <a:pt x="3484" y="7395"/>
                    <a:pt x="5905" y="5041"/>
                    <a:pt x="5905" y="2079"/>
                  </a:cubicBezTo>
                  <a:cubicBezTo>
                    <a:pt x="5905" y="1357"/>
                    <a:pt x="5761" y="650"/>
                    <a:pt x="5486" y="0"/>
                  </a:cubicBezTo>
                  <a:close/>
                </a:path>
              </a:pathLst>
            </a:custGeom>
            <a:solidFill>
              <a:srgbClr val="8094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516" name="Google Shape;18516;p87"/>
          <p:cNvGrpSpPr/>
          <p:nvPr/>
        </p:nvGrpSpPr>
        <p:grpSpPr>
          <a:xfrm>
            <a:off x="2302458" y="2474704"/>
            <a:ext cx="354479" cy="312561"/>
            <a:chOff x="2302458" y="2474704"/>
            <a:chExt cx="354479" cy="312561"/>
          </a:xfrm>
        </p:grpSpPr>
        <p:sp>
          <p:nvSpPr>
            <p:cNvPr id="18517" name="Google Shape;18517;p87"/>
            <p:cNvSpPr/>
            <p:nvPr/>
          </p:nvSpPr>
          <p:spPr>
            <a:xfrm>
              <a:off x="2388732" y="2515756"/>
              <a:ext cx="238058" cy="136266"/>
            </a:xfrm>
            <a:custGeom>
              <a:avLst/>
              <a:gdLst/>
              <a:ahLst/>
              <a:cxnLst/>
              <a:rect l="l" t="t" r="r" b="b"/>
              <a:pathLst>
                <a:path w="9081" h="5198" extrusionOk="0">
                  <a:moveTo>
                    <a:pt x="3003" y="2159"/>
                  </a:moveTo>
                  <a:lnTo>
                    <a:pt x="3003" y="3371"/>
                  </a:lnTo>
                  <a:lnTo>
                    <a:pt x="1791" y="3371"/>
                  </a:lnTo>
                  <a:lnTo>
                    <a:pt x="1791" y="2159"/>
                  </a:lnTo>
                  <a:close/>
                  <a:moveTo>
                    <a:pt x="4620" y="2159"/>
                  </a:moveTo>
                  <a:lnTo>
                    <a:pt x="4620" y="3371"/>
                  </a:lnTo>
                  <a:lnTo>
                    <a:pt x="3393" y="3371"/>
                  </a:lnTo>
                  <a:lnTo>
                    <a:pt x="3393" y="2159"/>
                  </a:lnTo>
                  <a:close/>
                  <a:moveTo>
                    <a:pt x="6208" y="2159"/>
                  </a:moveTo>
                  <a:lnTo>
                    <a:pt x="6208" y="3371"/>
                  </a:lnTo>
                  <a:lnTo>
                    <a:pt x="4995" y="3371"/>
                  </a:lnTo>
                  <a:lnTo>
                    <a:pt x="4995" y="2159"/>
                  </a:lnTo>
                  <a:close/>
                  <a:moveTo>
                    <a:pt x="7810" y="2159"/>
                  </a:moveTo>
                  <a:lnTo>
                    <a:pt x="7810" y="3371"/>
                  </a:lnTo>
                  <a:lnTo>
                    <a:pt x="6598" y="3371"/>
                  </a:lnTo>
                  <a:lnTo>
                    <a:pt x="6598" y="2159"/>
                  </a:lnTo>
                  <a:close/>
                  <a:moveTo>
                    <a:pt x="1603" y="1"/>
                  </a:moveTo>
                  <a:cubicBezTo>
                    <a:pt x="1502" y="1"/>
                    <a:pt x="1401" y="66"/>
                    <a:pt x="1401" y="196"/>
                  </a:cubicBezTo>
                  <a:lnTo>
                    <a:pt x="1401" y="1769"/>
                  </a:lnTo>
                  <a:lnTo>
                    <a:pt x="261" y="1769"/>
                  </a:lnTo>
                  <a:cubicBezTo>
                    <a:pt x="1" y="1769"/>
                    <a:pt x="1" y="2159"/>
                    <a:pt x="261" y="2159"/>
                  </a:cubicBezTo>
                  <a:lnTo>
                    <a:pt x="1401" y="2159"/>
                  </a:lnTo>
                  <a:lnTo>
                    <a:pt x="1401" y="3371"/>
                  </a:lnTo>
                  <a:lnTo>
                    <a:pt x="766" y="3371"/>
                  </a:lnTo>
                  <a:cubicBezTo>
                    <a:pt x="492" y="3371"/>
                    <a:pt x="492" y="3761"/>
                    <a:pt x="766" y="3761"/>
                  </a:cubicBezTo>
                  <a:lnTo>
                    <a:pt x="1401" y="3761"/>
                  </a:lnTo>
                  <a:lnTo>
                    <a:pt x="1401" y="4902"/>
                  </a:lnTo>
                  <a:cubicBezTo>
                    <a:pt x="1401" y="5031"/>
                    <a:pt x="1498" y="5096"/>
                    <a:pt x="1598" y="5096"/>
                  </a:cubicBezTo>
                  <a:cubicBezTo>
                    <a:pt x="1697" y="5096"/>
                    <a:pt x="1798" y="5031"/>
                    <a:pt x="1805" y="4902"/>
                  </a:cubicBezTo>
                  <a:lnTo>
                    <a:pt x="1805" y="3761"/>
                  </a:lnTo>
                  <a:lnTo>
                    <a:pt x="3003" y="3761"/>
                  </a:lnTo>
                  <a:lnTo>
                    <a:pt x="3003" y="5003"/>
                  </a:lnTo>
                  <a:cubicBezTo>
                    <a:pt x="3003" y="5133"/>
                    <a:pt x="3104" y="5197"/>
                    <a:pt x="3205" y="5197"/>
                  </a:cubicBezTo>
                  <a:cubicBezTo>
                    <a:pt x="3306" y="5197"/>
                    <a:pt x="3407" y="5133"/>
                    <a:pt x="3407" y="5003"/>
                  </a:cubicBezTo>
                  <a:lnTo>
                    <a:pt x="3407" y="3761"/>
                  </a:lnTo>
                  <a:lnTo>
                    <a:pt x="4620" y="3761"/>
                  </a:lnTo>
                  <a:lnTo>
                    <a:pt x="4620" y="5003"/>
                  </a:lnTo>
                  <a:cubicBezTo>
                    <a:pt x="4620" y="5133"/>
                    <a:pt x="4717" y="5197"/>
                    <a:pt x="4815" y="5197"/>
                  </a:cubicBezTo>
                  <a:cubicBezTo>
                    <a:pt x="4912" y="5197"/>
                    <a:pt x="5010" y="5133"/>
                    <a:pt x="5010" y="5003"/>
                  </a:cubicBezTo>
                  <a:lnTo>
                    <a:pt x="5010" y="3761"/>
                  </a:lnTo>
                  <a:lnTo>
                    <a:pt x="6222" y="3761"/>
                  </a:lnTo>
                  <a:lnTo>
                    <a:pt x="6222" y="5003"/>
                  </a:lnTo>
                  <a:cubicBezTo>
                    <a:pt x="6222" y="5133"/>
                    <a:pt x="6320" y="5197"/>
                    <a:pt x="6417" y="5197"/>
                  </a:cubicBezTo>
                  <a:cubicBezTo>
                    <a:pt x="6515" y="5197"/>
                    <a:pt x="6612" y="5133"/>
                    <a:pt x="6612" y="5003"/>
                  </a:cubicBezTo>
                  <a:lnTo>
                    <a:pt x="6612" y="3761"/>
                  </a:lnTo>
                  <a:lnTo>
                    <a:pt x="7825" y="3761"/>
                  </a:lnTo>
                  <a:lnTo>
                    <a:pt x="7825" y="5003"/>
                  </a:lnTo>
                  <a:cubicBezTo>
                    <a:pt x="7825" y="5133"/>
                    <a:pt x="7922" y="5197"/>
                    <a:pt x="8020" y="5197"/>
                  </a:cubicBezTo>
                  <a:cubicBezTo>
                    <a:pt x="8117" y="5197"/>
                    <a:pt x="8214" y="5133"/>
                    <a:pt x="8214" y="5003"/>
                  </a:cubicBezTo>
                  <a:lnTo>
                    <a:pt x="8214" y="3761"/>
                  </a:lnTo>
                  <a:lnTo>
                    <a:pt x="8388" y="3761"/>
                  </a:lnTo>
                  <a:cubicBezTo>
                    <a:pt x="8648" y="3761"/>
                    <a:pt x="8648" y="3371"/>
                    <a:pt x="8388" y="3371"/>
                  </a:cubicBezTo>
                  <a:lnTo>
                    <a:pt x="8214" y="3371"/>
                  </a:lnTo>
                  <a:lnTo>
                    <a:pt x="8214" y="2159"/>
                  </a:lnTo>
                  <a:lnTo>
                    <a:pt x="8821" y="2159"/>
                  </a:lnTo>
                  <a:cubicBezTo>
                    <a:pt x="9081" y="2159"/>
                    <a:pt x="9081" y="1769"/>
                    <a:pt x="8821" y="1769"/>
                  </a:cubicBezTo>
                  <a:lnTo>
                    <a:pt x="8200" y="1769"/>
                  </a:lnTo>
                  <a:lnTo>
                    <a:pt x="8200" y="196"/>
                  </a:lnTo>
                  <a:cubicBezTo>
                    <a:pt x="8200" y="66"/>
                    <a:pt x="8103" y="1"/>
                    <a:pt x="8005" y="1"/>
                  </a:cubicBezTo>
                  <a:cubicBezTo>
                    <a:pt x="7908" y="1"/>
                    <a:pt x="7810" y="66"/>
                    <a:pt x="7810" y="196"/>
                  </a:cubicBezTo>
                  <a:lnTo>
                    <a:pt x="7810" y="1769"/>
                  </a:lnTo>
                  <a:lnTo>
                    <a:pt x="6598" y="1769"/>
                  </a:lnTo>
                  <a:lnTo>
                    <a:pt x="6598" y="196"/>
                  </a:lnTo>
                  <a:cubicBezTo>
                    <a:pt x="6598" y="66"/>
                    <a:pt x="6500" y="1"/>
                    <a:pt x="6403" y="1"/>
                  </a:cubicBezTo>
                  <a:cubicBezTo>
                    <a:pt x="6305" y="1"/>
                    <a:pt x="6208" y="66"/>
                    <a:pt x="6208" y="196"/>
                  </a:cubicBezTo>
                  <a:lnTo>
                    <a:pt x="6208" y="1769"/>
                  </a:lnTo>
                  <a:lnTo>
                    <a:pt x="4995" y="1769"/>
                  </a:lnTo>
                  <a:lnTo>
                    <a:pt x="4995" y="196"/>
                  </a:lnTo>
                  <a:cubicBezTo>
                    <a:pt x="4995" y="66"/>
                    <a:pt x="4898" y="1"/>
                    <a:pt x="4800" y="1"/>
                  </a:cubicBezTo>
                  <a:cubicBezTo>
                    <a:pt x="4703" y="1"/>
                    <a:pt x="4606" y="66"/>
                    <a:pt x="4606" y="196"/>
                  </a:cubicBezTo>
                  <a:lnTo>
                    <a:pt x="4606" y="1769"/>
                  </a:lnTo>
                  <a:lnTo>
                    <a:pt x="3393" y="1769"/>
                  </a:lnTo>
                  <a:lnTo>
                    <a:pt x="3393" y="196"/>
                  </a:lnTo>
                  <a:cubicBezTo>
                    <a:pt x="3393" y="66"/>
                    <a:pt x="3296" y="1"/>
                    <a:pt x="3198" y="1"/>
                  </a:cubicBezTo>
                  <a:cubicBezTo>
                    <a:pt x="3101" y="1"/>
                    <a:pt x="3003" y="66"/>
                    <a:pt x="3003" y="196"/>
                  </a:cubicBezTo>
                  <a:lnTo>
                    <a:pt x="3003" y="1769"/>
                  </a:lnTo>
                  <a:lnTo>
                    <a:pt x="1805" y="1769"/>
                  </a:lnTo>
                  <a:lnTo>
                    <a:pt x="1805" y="196"/>
                  </a:lnTo>
                  <a:cubicBezTo>
                    <a:pt x="1805" y="66"/>
                    <a:pt x="1704" y="1"/>
                    <a:pt x="1603" y="1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18" name="Google Shape;18518;p87"/>
            <p:cNvSpPr/>
            <p:nvPr/>
          </p:nvSpPr>
          <p:spPr>
            <a:xfrm>
              <a:off x="2398195" y="2723327"/>
              <a:ext cx="74949" cy="63938"/>
            </a:xfrm>
            <a:custGeom>
              <a:avLst/>
              <a:gdLst/>
              <a:ahLst/>
              <a:cxnLst/>
              <a:rect l="l" t="t" r="r" b="b"/>
              <a:pathLst>
                <a:path w="2859" h="2439" extrusionOk="0">
                  <a:moveTo>
                    <a:pt x="1632" y="1"/>
                  </a:moveTo>
                  <a:cubicBezTo>
                    <a:pt x="549" y="1"/>
                    <a:pt x="1" y="1314"/>
                    <a:pt x="780" y="2079"/>
                  </a:cubicBezTo>
                  <a:cubicBezTo>
                    <a:pt x="1028" y="2327"/>
                    <a:pt x="1334" y="2439"/>
                    <a:pt x="1634" y="2439"/>
                  </a:cubicBezTo>
                  <a:cubicBezTo>
                    <a:pt x="2259" y="2439"/>
                    <a:pt x="2859" y="1954"/>
                    <a:pt x="2859" y="1213"/>
                  </a:cubicBezTo>
                  <a:cubicBezTo>
                    <a:pt x="2859" y="549"/>
                    <a:pt x="2310" y="1"/>
                    <a:pt x="1632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19" name="Google Shape;18519;p87"/>
            <p:cNvSpPr/>
            <p:nvPr/>
          </p:nvSpPr>
          <p:spPr>
            <a:xfrm>
              <a:off x="2421658" y="2740733"/>
              <a:ext cx="34079" cy="29230"/>
            </a:xfrm>
            <a:custGeom>
              <a:avLst/>
              <a:gdLst/>
              <a:ahLst/>
              <a:cxnLst/>
              <a:rect l="l" t="t" r="r" b="b"/>
              <a:pathLst>
                <a:path w="1300" h="1115" extrusionOk="0">
                  <a:moveTo>
                    <a:pt x="737" y="1"/>
                  </a:moveTo>
                  <a:cubicBezTo>
                    <a:pt x="246" y="1"/>
                    <a:pt x="1" y="592"/>
                    <a:pt x="347" y="953"/>
                  </a:cubicBezTo>
                  <a:cubicBezTo>
                    <a:pt x="458" y="1065"/>
                    <a:pt x="597" y="1115"/>
                    <a:pt x="733" y="1115"/>
                  </a:cubicBezTo>
                  <a:cubicBezTo>
                    <a:pt x="1021" y="1115"/>
                    <a:pt x="1300" y="892"/>
                    <a:pt x="1300" y="549"/>
                  </a:cubicBezTo>
                  <a:cubicBezTo>
                    <a:pt x="1300" y="246"/>
                    <a:pt x="1040" y="1"/>
                    <a:pt x="737" y="1"/>
                  </a:cubicBezTo>
                  <a:close/>
                </a:path>
              </a:pathLst>
            </a:custGeom>
            <a:solidFill>
              <a:srgbClr val="90A7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0" name="Google Shape;18520;p87"/>
            <p:cNvSpPr/>
            <p:nvPr/>
          </p:nvSpPr>
          <p:spPr>
            <a:xfrm>
              <a:off x="2525338" y="2723327"/>
              <a:ext cx="74975" cy="63938"/>
            </a:xfrm>
            <a:custGeom>
              <a:avLst/>
              <a:gdLst/>
              <a:ahLst/>
              <a:cxnLst/>
              <a:rect l="l" t="t" r="r" b="b"/>
              <a:pathLst>
                <a:path w="2860" h="2439" extrusionOk="0">
                  <a:moveTo>
                    <a:pt x="1632" y="1"/>
                  </a:moveTo>
                  <a:cubicBezTo>
                    <a:pt x="549" y="1"/>
                    <a:pt x="1" y="1314"/>
                    <a:pt x="766" y="2079"/>
                  </a:cubicBezTo>
                  <a:cubicBezTo>
                    <a:pt x="1014" y="2327"/>
                    <a:pt x="1321" y="2439"/>
                    <a:pt x="1623" y="2439"/>
                  </a:cubicBezTo>
                  <a:cubicBezTo>
                    <a:pt x="2253" y="2439"/>
                    <a:pt x="2859" y="1954"/>
                    <a:pt x="2859" y="1213"/>
                  </a:cubicBezTo>
                  <a:cubicBezTo>
                    <a:pt x="2859" y="549"/>
                    <a:pt x="2311" y="1"/>
                    <a:pt x="1632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1" name="Google Shape;18521;p87"/>
            <p:cNvSpPr/>
            <p:nvPr/>
          </p:nvSpPr>
          <p:spPr>
            <a:xfrm>
              <a:off x="2548800" y="2740733"/>
              <a:ext cx="33712" cy="29230"/>
            </a:xfrm>
            <a:custGeom>
              <a:avLst/>
              <a:gdLst/>
              <a:ahLst/>
              <a:cxnLst/>
              <a:rect l="l" t="t" r="r" b="b"/>
              <a:pathLst>
                <a:path w="1286" h="1115" extrusionOk="0">
                  <a:moveTo>
                    <a:pt x="737" y="1"/>
                  </a:moveTo>
                  <a:cubicBezTo>
                    <a:pt x="246" y="1"/>
                    <a:pt x="1" y="592"/>
                    <a:pt x="347" y="953"/>
                  </a:cubicBezTo>
                  <a:cubicBezTo>
                    <a:pt x="459" y="1065"/>
                    <a:pt x="596" y="1115"/>
                    <a:pt x="730" y="1115"/>
                  </a:cubicBezTo>
                  <a:cubicBezTo>
                    <a:pt x="1013" y="1115"/>
                    <a:pt x="1286" y="892"/>
                    <a:pt x="1286" y="549"/>
                  </a:cubicBezTo>
                  <a:cubicBezTo>
                    <a:pt x="1286" y="246"/>
                    <a:pt x="1040" y="1"/>
                    <a:pt x="737" y="1"/>
                  </a:cubicBezTo>
                  <a:close/>
                </a:path>
              </a:pathLst>
            </a:custGeom>
            <a:solidFill>
              <a:srgbClr val="90A7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2" name="Google Shape;18522;p87"/>
            <p:cNvSpPr/>
            <p:nvPr/>
          </p:nvSpPr>
          <p:spPr>
            <a:xfrm>
              <a:off x="2375860" y="2498166"/>
              <a:ext cx="279662" cy="145729"/>
            </a:xfrm>
            <a:custGeom>
              <a:avLst/>
              <a:gdLst/>
              <a:ahLst/>
              <a:cxnLst/>
              <a:rect l="l" t="t" r="r" b="b"/>
              <a:pathLst>
                <a:path w="10668" h="5559" extrusionOk="0">
                  <a:moveTo>
                    <a:pt x="9537" y="0"/>
                  </a:moveTo>
                  <a:cubicBezTo>
                    <a:pt x="9529" y="0"/>
                    <a:pt x="9521" y="0"/>
                    <a:pt x="9514" y="0"/>
                  </a:cubicBezTo>
                  <a:lnTo>
                    <a:pt x="1" y="0"/>
                  </a:lnTo>
                  <a:lnTo>
                    <a:pt x="376" y="1054"/>
                  </a:lnTo>
                  <a:lnTo>
                    <a:pt x="9471" y="1054"/>
                  </a:lnTo>
                  <a:lnTo>
                    <a:pt x="8431" y="5558"/>
                  </a:lnTo>
                  <a:lnTo>
                    <a:pt x="9514" y="5558"/>
                  </a:lnTo>
                  <a:lnTo>
                    <a:pt x="10524" y="1256"/>
                  </a:lnTo>
                  <a:cubicBezTo>
                    <a:pt x="10667" y="614"/>
                    <a:pt x="10189" y="0"/>
                    <a:pt x="9537" y="0"/>
                  </a:cubicBezTo>
                  <a:close/>
                </a:path>
              </a:pathLst>
            </a:custGeom>
            <a:solidFill>
              <a:srgbClr val="97A7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3" name="Google Shape;18523;p87"/>
            <p:cNvSpPr/>
            <p:nvPr/>
          </p:nvSpPr>
          <p:spPr>
            <a:xfrm>
              <a:off x="2608230" y="2498166"/>
              <a:ext cx="47292" cy="146096"/>
            </a:xfrm>
            <a:custGeom>
              <a:avLst/>
              <a:gdLst/>
              <a:ahLst/>
              <a:cxnLst/>
              <a:rect l="l" t="t" r="r" b="b"/>
              <a:pathLst>
                <a:path w="1804" h="5573" extrusionOk="0">
                  <a:moveTo>
                    <a:pt x="23" y="0"/>
                  </a:moveTo>
                  <a:cubicBezTo>
                    <a:pt x="15" y="0"/>
                    <a:pt x="8" y="0"/>
                    <a:pt x="0" y="0"/>
                  </a:cubicBezTo>
                  <a:lnTo>
                    <a:pt x="46" y="0"/>
                  </a:lnTo>
                  <a:cubicBezTo>
                    <a:pt x="38" y="0"/>
                    <a:pt x="31" y="0"/>
                    <a:pt x="23" y="0"/>
                  </a:cubicBezTo>
                  <a:close/>
                  <a:moveTo>
                    <a:pt x="673" y="0"/>
                  </a:moveTo>
                  <a:cubicBezTo>
                    <a:pt x="665" y="0"/>
                    <a:pt x="657" y="0"/>
                    <a:pt x="650" y="0"/>
                  </a:cubicBezTo>
                  <a:lnTo>
                    <a:pt x="46" y="0"/>
                  </a:lnTo>
                  <a:cubicBezTo>
                    <a:pt x="686" y="14"/>
                    <a:pt x="1151" y="622"/>
                    <a:pt x="996" y="1256"/>
                  </a:cubicBezTo>
                  <a:lnTo>
                    <a:pt x="0" y="5573"/>
                  </a:lnTo>
                  <a:lnTo>
                    <a:pt x="664" y="5573"/>
                  </a:lnTo>
                  <a:lnTo>
                    <a:pt x="1660" y="1256"/>
                  </a:lnTo>
                  <a:cubicBezTo>
                    <a:pt x="1803" y="614"/>
                    <a:pt x="1325" y="0"/>
                    <a:pt x="673" y="0"/>
                  </a:cubicBezTo>
                  <a:close/>
                </a:path>
              </a:pathLst>
            </a:custGeom>
            <a:solidFill>
              <a:srgbClr val="92A9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4" name="Google Shape;18524;p87"/>
            <p:cNvSpPr/>
            <p:nvPr/>
          </p:nvSpPr>
          <p:spPr>
            <a:xfrm>
              <a:off x="2302458" y="2474704"/>
              <a:ext cx="353850" cy="196796"/>
            </a:xfrm>
            <a:custGeom>
              <a:avLst/>
              <a:gdLst/>
              <a:ahLst/>
              <a:cxnLst/>
              <a:rect l="l" t="t" r="r" b="b"/>
              <a:pathLst>
                <a:path w="13498" h="7507" extrusionOk="0">
                  <a:moveTo>
                    <a:pt x="708" y="1"/>
                  </a:moveTo>
                  <a:cubicBezTo>
                    <a:pt x="0" y="1"/>
                    <a:pt x="0" y="1054"/>
                    <a:pt x="708" y="1054"/>
                  </a:cubicBezTo>
                  <a:lnTo>
                    <a:pt x="1660" y="1054"/>
                  </a:lnTo>
                  <a:cubicBezTo>
                    <a:pt x="1704" y="1054"/>
                    <a:pt x="1747" y="1083"/>
                    <a:pt x="1762" y="1126"/>
                  </a:cubicBezTo>
                  <a:lnTo>
                    <a:pt x="3566" y="6193"/>
                  </a:lnTo>
                  <a:cubicBezTo>
                    <a:pt x="3898" y="6987"/>
                    <a:pt x="4678" y="7507"/>
                    <a:pt x="5544" y="7507"/>
                  </a:cubicBezTo>
                  <a:lnTo>
                    <a:pt x="12790" y="7507"/>
                  </a:lnTo>
                  <a:cubicBezTo>
                    <a:pt x="13498" y="7507"/>
                    <a:pt x="13498" y="6453"/>
                    <a:pt x="12790" y="6453"/>
                  </a:cubicBezTo>
                  <a:lnTo>
                    <a:pt x="12790" y="6468"/>
                  </a:lnTo>
                  <a:lnTo>
                    <a:pt x="5544" y="6468"/>
                  </a:lnTo>
                  <a:cubicBezTo>
                    <a:pt x="5111" y="6468"/>
                    <a:pt x="4706" y="6193"/>
                    <a:pt x="4533" y="5789"/>
                  </a:cubicBezTo>
                  <a:lnTo>
                    <a:pt x="2743" y="722"/>
                  </a:lnTo>
                  <a:cubicBezTo>
                    <a:pt x="2555" y="289"/>
                    <a:pt x="2137" y="1"/>
                    <a:pt x="1660" y="1"/>
                  </a:cubicBezTo>
                  <a:close/>
                </a:path>
              </a:pathLst>
            </a:custGeom>
            <a:solidFill>
              <a:srgbClr val="97A7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5" name="Google Shape;18525;p87"/>
            <p:cNvSpPr/>
            <p:nvPr/>
          </p:nvSpPr>
          <p:spPr>
            <a:xfrm>
              <a:off x="2402363" y="2644236"/>
              <a:ext cx="254574" cy="27657"/>
            </a:xfrm>
            <a:custGeom>
              <a:avLst/>
              <a:gdLst/>
              <a:ahLst/>
              <a:cxnLst/>
              <a:rect l="l" t="t" r="r" b="b"/>
              <a:pathLst>
                <a:path w="9711" h="1055" extrusionOk="0">
                  <a:moveTo>
                    <a:pt x="9037" y="1"/>
                  </a:moveTo>
                  <a:cubicBezTo>
                    <a:pt x="9037" y="15"/>
                    <a:pt x="9037" y="29"/>
                    <a:pt x="9037" y="44"/>
                  </a:cubicBezTo>
                  <a:cubicBezTo>
                    <a:pt x="9037" y="333"/>
                    <a:pt x="8792" y="578"/>
                    <a:pt x="8503" y="578"/>
                  </a:cubicBezTo>
                  <a:lnTo>
                    <a:pt x="1256" y="578"/>
                  </a:lnTo>
                  <a:cubicBezTo>
                    <a:pt x="809" y="578"/>
                    <a:pt x="361" y="434"/>
                    <a:pt x="0" y="159"/>
                  </a:cubicBezTo>
                  <a:lnTo>
                    <a:pt x="0" y="159"/>
                  </a:lnTo>
                  <a:cubicBezTo>
                    <a:pt x="405" y="722"/>
                    <a:pt x="1054" y="1054"/>
                    <a:pt x="1747" y="1054"/>
                  </a:cubicBezTo>
                  <a:lnTo>
                    <a:pt x="8979" y="1054"/>
                  </a:lnTo>
                  <a:cubicBezTo>
                    <a:pt x="8984" y="1054"/>
                    <a:pt x="8989" y="1054"/>
                    <a:pt x="8994" y="1054"/>
                  </a:cubicBezTo>
                  <a:cubicBezTo>
                    <a:pt x="9673" y="1054"/>
                    <a:pt x="9711" y="44"/>
                    <a:pt x="9037" y="1"/>
                  </a:cubicBezTo>
                  <a:close/>
                </a:path>
              </a:pathLst>
            </a:custGeom>
            <a:solidFill>
              <a:srgbClr val="92A9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6" name="Google Shape;18526;p87"/>
            <p:cNvSpPr/>
            <p:nvPr/>
          </p:nvSpPr>
          <p:spPr>
            <a:xfrm>
              <a:off x="2375126" y="2653306"/>
              <a:ext cx="243721" cy="76862"/>
            </a:xfrm>
            <a:custGeom>
              <a:avLst/>
              <a:gdLst/>
              <a:ahLst/>
              <a:cxnLst/>
              <a:rect l="l" t="t" r="r" b="b"/>
              <a:pathLst>
                <a:path w="9297" h="2932" extrusionOk="0">
                  <a:moveTo>
                    <a:pt x="1169" y="1"/>
                  </a:moveTo>
                  <a:lnTo>
                    <a:pt x="621" y="766"/>
                  </a:lnTo>
                  <a:cubicBezTo>
                    <a:pt x="0" y="1676"/>
                    <a:pt x="650" y="2931"/>
                    <a:pt x="1761" y="2931"/>
                  </a:cubicBezTo>
                  <a:lnTo>
                    <a:pt x="8604" y="2931"/>
                  </a:lnTo>
                  <a:cubicBezTo>
                    <a:pt x="9296" y="2931"/>
                    <a:pt x="9296" y="1878"/>
                    <a:pt x="8604" y="1878"/>
                  </a:cubicBezTo>
                  <a:lnTo>
                    <a:pt x="1776" y="1878"/>
                  </a:lnTo>
                  <a:cubicBezTo>
                    <a:pt x="1516" y="1878"/>
                    <a:pt x="1357" y="1589"/>
                    <a:pt x="1501" y="1372"/>
                  </a:cubicBezTo>
                  <a:lnTo>
                    <a:pt x="2050" y="578"/>
                  </a:lnTo>
                  <a:cubicBezTo>
                    <a:pt x="1703" y="463"/>
                    <a:pt x="1400" y="261"/>
                    <a:pt x="1169" y="1"/>
                  </a:cubicBezTo>
                  <a:close/>
                </a:path>
              </a:pathLst>
            </a:custGeom>
            <a:solidFill>
              <a:srgbClr val="97A7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7" name="Google Shape;18527;p87"/>
            <p:cNvSpPr/>
            <p:nvPr/>
          </p:nvSpPr>
          <p:spPr>
            <a:xfrm>
              <a:off x="2382676" y="2688880"/>
              <a:ext cx="232003" cy="41289"/>
            </a:xfrm>
            <a:custGeom>
              <a:avLst/>
              <a:gdLst/>
              <a:ahLst/>
              <a:cxnLst/>
              <a:rect l="l" t="t" r="r" b="b"/>
              <a:pathLst>
                <a:path w="8850" h="1575" extrusionOk="0">
                  <a:moveTo>
                    <a:pt x="116" y="1"/>
                  </a:moveTo>
                  <a:lnTo>
                    <a:pt x="116" y="1"/>
                  </a:lnTo>
                  <a:cubicBezTo>
                    <a:pt x="1" y="795"/>
                    <a:pt x="593" y="1517"/>
                    <a:pt x="1401" y="1574"/>
                  </a:cubicBezTo>
                  <a:lnTo>
                    <a:pt x="7911" y="1574"/>
                  </a:lnTo>
                  <a:cubicBezTo>
                    <a:pt x="8099" y="1574"/>
                    <a:pt x="8301" y="1560"/>
                    <a:pt x="8489" y="1546"/>
                  </a:cubicBezTo>
                  <a:cubicBezTo>
                    <a:pt x="8518" y="1531"/>
                    <a:pt x="8547" y="1517"/>
                    <a:pt x="8561" y="1502"/>
                  </a:cubicBezTo>
                  <a:lnTo>
                    <a:pt x="8575" y="1502"/>
                  </a:lnTo>
                  <a:lnTo>
                    <a:pt x="8633" y="1473"/>
                  </a:lnTo>
                  <a:lnTo>
                    <a:pt x="8662" y="1444"/>
                  </a:lnTo>
                  <a:lnTo>
                    <a:pt x="8691" y="1416"/>
                  </a:lnTo>
                  <a:lnTo>
                    <a:pt x="8705" y="1401"/>
                  </a:lnTo>
                  <a:lnTo>
                    <a:pt x="8720" y="1387"/>
                  </a:lnTo>
                  <a:lnTo>
                    <a:pt x="8734" y="1372"/>
                  </a:lnTo>
                  <a:lnTo>
                    <a:pt x="8749" y="1343"/>
                  </a:lnTo>
                  <a:lnTo>
                    <a:pt x="8763" y="1315"/>
                  </a:lnTo>
                  <a:lnTo>
                    <a:pt x="8777" y="1300"/>
                  </a:lnTo>
                  <a:lnTo>
                    <a:pt x="8792" y="1271"/>
                  </a:lnTo>
                  <a:lnTo>
                    <a:pt x="8792" y="1257"/>
                  </a:lnTo>
                  <a:lnTo>
                    <a:pt x="8806" y="1228"/>
                  </a:lnTo>
                  <a:lnTo>
                    <a:pt x="8806" y="1213"/>
                  </a:lnTo>
                  <a:lnTo>
                    <a:pt x="8806" y="1170"/>
                  </a:lnTo>
                  <a:lnTo>
                    <a:pt x="8806" y="1112"/>
                  </a:lnTo>
                  <a:lnTo>
                    <a:pt x="8806" y="1055"/>
                  </a:lnTo>
                  <a:cubicBezTo>
                    <a:pt x="8821" y="1040"/>
                    <a:pt x="8835" y="1011"/>
                    <a:pt x="8850" y="997"/>
                  </a:cubicBezTo>
                  <a:lnTo>
                    <a:pt x="8850" y="954"/>
                  </a:lnTo>
                  <a:cubicBezTo>
                    <a:pt x="8835" y="910"/>
                    <a:pt x="8821" y="867"/>
                    <a:pt x="8821" y="838"/>
                  </a:cubicBezTo>
                  <a:cubicBezTo>
                    <a:pt x="8705" y="997"/>
                    <a:pt x="8518" y="1098"/>
                    <a:pt x="8330" y="1112"/>
                  </a:cubicBezTo>
                  <a:lnTo>
                    <a:pt x="1488" y="1112"/>
                  </a:lnTo>
                  <a:cubicBezTo>
                    <a:pt x="824" y="1098"/>
                    <a:pt x="261" y="636"/>
                    <a:pt x="116" y="1"/>
                  </a:cubicBezTo>
                  <a:close/>
                </a:path>
              </a:pathLst>
            </a:custGeom>
            <a:solidFill>
              <a:srgbClr val="92A9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8" name="Google Shape;18528;p87"/>
            <p:cNvSpPr/>
            <p:nvPr/>
          </p:nvSpPr>
          <p:spPr>
            <a:xfrm>
              <a:off x="2396675" y="2652939"/>
              <a:ext cx="32192" cy="27657"/>
            </a:xfrm>
            <a:custGeom>
              <a:avLst/>
              <a:gdLst/>
              <a:ahLst/>
              <a:cxnLst/>
              <a:rect l="l" t="t" r="r" b="b"/>
              <a:pathLst>
                <a:path w="1228" h="1055" extrusionOk="0">
                  <a:moveTo>
                    <a:pt x="347" y="1"/>
                  </a:moveTo>
                  <a:lnTo>
                    <a:pt x="1" y="506"/>
                  </a:lnTo>
                  <a:cubicBezTo>
                    <a:pt x="261" y="766"/>
                    <a:pt x="564" y="953"/>
                    <a:pt x="910" y="1054"/>
                  </a:cubicBezTo>
                  <a:lnTo>
                    <a:pt x="1228" y="592"/>
                  </a:lnTo>
                  <a:cubicBezTo>
                    <a:pt x="896" y="477"/>
                    <a:pt x="593" y="275"/>
                    <a:pt x="347" y="1"/>
                  </a:cubicBezTo>
                  <a:close/>
                </a:path>
              </a:pathLst>
            </a:custGeom>
            <a:solidFill>
              <a:srgbClr val="92A9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529" name="Google Shape;18529;p87"/>
          <p:cNvGrpSpPr/>
          <p:nvPr/>
        </p:nvGrpSpPr>
        <p:grpSpPr>
          <a:xfrm>
            <a:off x="2831110" y="2442538"/>
            <a:ext cx="246002" cy="348922"/>
            <a:chOff x="2831110" y="2442538"/>
            <a:chExt cx="246002" cy="348922"/>
          </a:xfrm>
        </p:grpSpPr>
        <p:sp>
          <p:nvSpPr>
            <p:cNvPr id="18530" name="Google Shape;18530;p87"/>
            <p:cNvSpPr/>
            <p:nvPr/>
          </p:nvSpPr>
          <p:spPr>
            <a:xfrm>
              <a:off x="2831110" y="2442538"/>
              <a:ext cx="194542" cy="348922"/>
            </a:xfrm>
            <a:custGeom>
              <a:avLst/>
              <a:gdLst/>
              <a:ahLst/>
              <a:cxnLst/>
              <a:rect l="l" t="t" r="r" b="b"/>
              <a:pathLst>
                <a:path w="7421" h="13310" extrusionOk="0">
                  <a:moveTo>
                    <a:pt x="925" y="0"/>
                  </a:moveTo>
                  <a:cubicBezTo>
                    <a:pt x="419" y="0"/>
                    <a:pt x="1" y="419"/>
                    <a:pt x="1" y="924"/>
                  </a:cubicBezTo>
                  <a:lnTo>
                    <a:pt x="1" y="12372"/>
                  </a:lnTo>
                  <a:cubicBezTo>
                    <a:pt x="1" y="12891"/>
                    <a:pt x="419" y="13310"/>
                    <a:pt x="925" y="13310"/>
                  </a:cubicBezTo>
                  <a:lnTo>
                    <a:pt x="6497" y="13310"/>
                  </a:lnTo>
                  <a:cubicBezTo>
                    <a:pt x="7002" y="13310"/>
                    <a:pt x="7421" y="12891"/>
                    <a:pt x="7421" y="12372"/>
                  </a:cubicBezTo>
                  <a:lnTo>
                    <a:pt x="7421" y="924"/>
                  </a:lnTo>
                  <a:cubicBezTo>
                    <a:pt x="7421" y="419"/>
                    <a:pt x="7002" y="0"/>
                    <a:pt x="6497" y="0"/>
                  </a:cubicBezTo>
                  <a:close/>
                </a:path>
              </a:pathLst>
            </a:custGeom>
            <a:solidFill>
              <a:srgbClr val="6D81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31" name="Google Shape;18531;p87"/>
            <p:cNvSpPr/>
            <p:nvPr/>
          </p:nvSpPr>
          <p:spPr>
            <a:xfrm>
              <a:off x="2831110" y="2476591"/>
              <a:ext cx="194542" cy="276647"/>
            </a:xfrm>
            <a:custGeom>
              <a:avLst/>
              <a:gdLst/>
              <a:ahLst/>
              <a:cxnLst/>
              <a:rect l="l" t="t" r="r" b="b"/>
              <a:pathLst>
                <a:path w="7421" h="10553" extrusionOk="0">
                  <a:moveTo>
                    <a:pt x="1" y="1"/>
                  </a:moveTo>
                  <a:lnTo>
                    <a:pt x="1" y="10553"/>
                  </a:lnTo>
                  <a:lnTo>
                    <a:pt x="7421" y="10553"/>
                  </a:lnTo>
                  <a:lnTo>
                    <a:pt x="7421" y="1"/>
                  </a:lnTo>
                  <a:close/>
                </a:path>
              </a:pathLst>
            </a:custGeom>
            <a:solidFill>
              <a:srgbClr val="91A2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32" name="Google Shape;18532;p87"/>
            <p:cNvSpPr/>
            <p:nvPr/>
          </p:nvSpPr>
          <p:spPr>
            <a:xfrm>
              <a:off x="2926480" y="2542181"/>
              <a:ext cx="99171" cy="158732"/>
            </a:xfrm>
            <a:custGeom>
              <a:avLst/>
              <a:gdLst/>
              <a:ahLst/>
              <a:cxnLst/>
              <a:rect l="l" t="t" r="r" b="b"/>
              <a:pathLst>
                <a:path w="3783" h="6055" extrusionOk="0">
                  <a:moveTo>
                    <a:pt x="3022" y="1"/>
                  </a:moveTo>
                  <a:cubicBezTo>
                    <a:pt x="1399" y="1"/>
                    <a:pt x="0" y="1313"/>
                    <a:pt x="0" y="3027"/>
                  </a:cubicBezTo>
                  <a:cubicBezTo>
                    <a:pt x="0" y="4741"/>
                    <a:pt x="1399" y="6054"/>
                    <a:pt x="3022" y="6054"/>
                  </a:cubicBezTo>
                  <a:cubicBezTo>
                    <a:pt x="3272" y="6054"/>
                    <a:pt x="3527" y="6023"/>
                    <a:pt x="3783" y="5958"/>
                  </a:cubicBezTo>
                  <a:lnTo>
                    <a:pt x="3783" y="97"/>
                  </a:lnTo>
                  <a:cubicBezTo>
                    <a:pt x="3527" y="32"/>
                    <a:pt x="3272" y="1"/>
                    <a:pt x="3022" y="1"/>
                  </a:cubicBez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33" name="Google Shape;18533;p87"/>
            <p:cNvSpPr/>
            <p:nvPr/>
          </p:nvSpPr>
          <p:spPr>
            <a:xfrm>
              <a:off x="3008979" y="2476591"/>
              <a:ext cx="16673" cy="276647"/>
            </a:xfrm>
            <a:custGeom>
              <a:avLst/>
              <a:gdLst/>
              <a:ahLst/>
              <a:cxnLst/>
              <a:rect l="l" t="t" r="r" b="b"/>
              <a:pathLst>
                <a:path w="636" h="10553" extrusionOk="0">
                  <a:moveTo>
                    <a:pt x="0" y="1"/>
                  </a:moveTo>
                  <a:lnTo>
                    <a:pt x="0" y="10553"/>
                  </a:lnTo>
                  <a:lnTo>
                    <a:pt x="636" y="10553"/>
                  </a:lnTo>
                  <a:lnTo>
                    <a:pt x="636" y="1"/>
                  </a:ln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34" name="Google Shape;18534;p87"/>
            <p:cNvSpPr/>
            <p:nvPr/>
          </p:nvSpPr>
          <p:spPr>
            <a:xfrm>
              <a:off x="2877668" y="2587481"/>
              <a:ext cx="77229" cy="10617"/>
            </a:xfrm>
            <a:custGeom>
              <a:avLst/>
              <a:gdLst/>
              <a:ahLst/>
              <a:cxnLst/>
              <a:rect l="l" t="t" r="r" b="b"/>
              <a:pathLst>
                <a:path w="2946" h="405" extrusionOk="0">
                  <a:moveTo>
                    <a:pt x="260" y="0"/>
                  </a:moveTo>
                  <a:cubicBezTo>
                    <a:pt x="0" y="0"/>
                    <a:pt x="0" y="404"/>
                    <a:pt x="260" y="404"/>
                  </a:cubicBezTo>
                  <a:lnTo>
                    <a:pt x="2671" y="404"/>
                  </a:lnTo>
                  <a:cubicBezTo>
                    <a:pt x="2945" y="404"/>
                    <a:pt x="2945" y="0"/>
                    <a:pt x="2671" y="0"/>
                  </a:cubicBezTo>
                  <a:close/>
                </a:path>
              </a:pathLst>
            </a:custGeom>
            <a:solidFill>
              <a:srgbClr val="B3C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35" name="Google Shape;18535;p87"/>
            <p:cNvSpPr/>
            <p:nvPr/>
          </p:nvSpPr>
          <p:spPr>
            <a:xfrm>
              <a:off x="2851164" y="2567426"/>
              <a:ext cx="117338" cy="10617"/>
            </a:xfrm>
            <a:custGeom>
              <a:avLst/>
              <a:gdLst/>
              <a:ahLst/>
              <a:cxnLst/>
              <a:rect l="l" t="t" r="r" b="b"/>
              <a:pathLst>
                <a:path w="4476" h="405" extrusionOk="0">
                  <a:moveTo>
                    <a:pt x="275" y="0"/>
                  </a:moveTo>
                  <a:cubicBezTo>
                    <a:pt x="1" y="0"/>
                    <a:pt x="1" y="404"/>
                    <a:pt x="275" y="404"/>
                  </a:cubicBezTo>
                  <a:lnTo>
                    <a:pt x="4202" y="404"/>
                  </a:lnTo>
                  <a:cubicBezTo>
                    <a:pt x="4476" y="404"/>
                    <a:pt x="4476" y="0"/>
                    <a:pt x="4202" y="0"/>
                  </a:cubicBezTo>
                  <a:close/>
                </a:path>
              </a:pathLst>
            </a:custGeom>
            <a:solidFill>
              <a:srgbClr val="B3C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36" name="Google Shape;18536;p87"/>
            <p:cNvSpPr/>
            <p:nvPr/>
          </p:nvSpPr>
          <p:spPr>
            <a:xfrm>
              <a:off x="2897329" y="2643109"/>
              <a:ext cx="55287" cy="10617"/>
            </a:xfrm>
            <a:custGeom>
              <a:avLst/>
              <a:gdLst/>
              <a:ahLst/>
              <a:cxnLst/>
              <a:rect l="l" t="t" r="r" b="b"/>
              <a:pathLst>
                <a:path w="2109" h="405" extrusionOk="0">
                  <a:moveTo>
                    <a:pt x="275" y="0"/>
                  </a:moveTo>
                  <a:cubicBezTo>
                    <a:pt x="1" y="0"/>
                    <a:pt x="1" y="404"/>
                    <a:pt x="275" y="404"/>
                  </a:cubicBezTo>
                  <a:lnTo>
                    <a:pt x="1849" y="404"/>
                  </a:lnTo>
                  <a:cubicBezTo>
                    <a:pt x="2109" y="404"/>
                    <a:pt x="2109" y="0"/>
                    <a:pt x="1849" y="0"/>
                  </a:cubicBezTo>
                  <a:close/>
                </a:path>
              </a:pathLst>
            </a:custGeom>
            <a:solidFill>
              <a:srgbClr val="B3C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37" name="Google Shape;18537;p87"/>
            <p:cNvSpPr/>
            <p:nvPr/>
          </p:nvSpPr>
          <p:spPr>
            <a:xfrm>
              <a:off x="2865556" y="2627196"/>
              <a:ext cx="79117" cy="10643"/>
            </a:xfrm>
            <a:custGeom>
              <a:avLst/>
              <a:gdLst/>
              <a:ahLst/>
              <a:cxnLst/>
              <a:rect l="l" t="t" r="r" b="b"/>
              <a:pathLst>
                <a:path w="3018" h="406" extrusionOk="0">
                  <a:moveTo>
                    <a:pt x="275" y="1"/>
                  </a:moveTo>
                  <a:cubicBezTo>
                    <a:pt x="0" y="1"/>
                    <a:pt x="0" y="405"/>
                    <a:pt x="275" y="405"/>
                  </a:cubicBezTo>
                  <a:lnTo>
                    <a:pt x="2758" y="405"/>
                  </a:lnTo>
                  <a:cubicBezTo>
                    <a:pt x="3017" y="405"/>
                    <a:pt x="3017" y="1"/>
                    <a:pt x="2758" y="1"/>
                  </a:cubicBezTo>
                  <a:close/>
                </a:path>
              </a:pathLst>
            </a:custGeom>
            <a:solidFill>
              <a:srgbClr val="B3C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38" name="Google Shape;18538;p87"/>
            <p:cNvSpPr/>
            <p:nvPr/>
          </p:nvSpPr>
          <p:spPr>
            <a:xfrm>
              <a:off x="2934056" y="2550019"/>
              <a:ext cx="143055" cy="143055"/>
            </a:xfrm>
            <a:custGeom>
              <a:avLst/>
              <a:gdLst/>
              <a:ahLst/>
              <a:cxnLst/>
              <a:rect l="l" t="t" r="r" b="b"/>
              <a:pathLst>
                <a:path w="5457" h="5457" extrusionOk="0">
                  <a:moveTo>
                    <a:pt x="2729" y="0"/>
                  </a:moveTo>
                  <a:cubicBezTo>
                    <a:pt x="1227" y="0"/>
                    <a:pt x="0" y="1227"/>
                    <a:pt x="0" y="2728"/>
                  </a:cubicBezTo>
                  <a:cubicBezTo>
                    <a:pt x="0" y="4230"/>
                    <a:pt x="1227" y="5457"/>
                    <a:pt x="2729" y="5457"/>
                  </a:cubicBezTo>
                  <a:cubicBezTo>
                    <a:pt x="4244" y="5457"/>
                    <a:pt x="5457" y="4230"/>
                    <a:pt x="5457" y="2728"/>
                  </a:cubicBezTo>
                  <a:cubicBezTo>
                    <a:pt x="5457" y="1227"/>
                    <a:pt x="4244" y="0"/>
                    <a:pt x="2729" y="0"/>
                  </a:cubicBezTo>
                  <a:close/>
                </a:path>
              </a:pathLst>
            </a:custGeom>
            <a:solidFill>
              <a:srgbClr val="8B9D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39" name="Google Shape;18539;p87"/>
            <p:cNvSpPr/>
            <p:nvPr/>
          </p:nvSpPr>
          <p:spPr>
            <a:xfrm>
              <a:off x="2957125" y="2572722"/>
              <a:ext cx="97284" cy="97651"/>
            </a:xfrm>
            <a:custGeom>
              <a:avLst/>
              <a:gdLst/>
              <a:ahLst/>
              <a:cxnLst/>
              <a:rect l="l" t="t" r="r" b="b"/>
              <a:pathLst>
                <a:path w="3711" h="3725" extrusionOk="0">
                  <a:moveTo>
                    <a:pt x="1849" y="0"/>
                  </a:moveTo>
                  <a:cubicBezTo>
                    <a:pt x="824" y="0"/>
                    <a:pt x="1" y="838"/>
                    <a:pt x="1" y="1862"/>
                  </a:cubicBezTo>
                  <a:cubicBezTo>
                    <a:pt x="1" y="2887"/>
                    <a:pt x="824" y="3725"/>
                    <a:pt x="1849" y="3725"/>
                  </a:cubicBezTo>
                  <a:cubicBezTo>
                    <a:pt x="2873" y="3725"/>
                    <a:pt x="3711" y="2887"/>
                    <a:pt x="3711" y="1862"/>
                  </a:cubicBezTo>
                  <a:cubicBezTo>
                    <a:pt x="3711" y="838"/>
                    <a:pt x="2873" y="0"/>
                    <a:pt x="1849" y="0"/>
                  </a:cubicBezTo>
                  <a:close/>
                </a:path>
              </a:pathLst>
            </a:custGeom>
            <a:solidFill>
              <a:srgbClr val="B3C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40" name="Google Shape;18540;p87"/>
            <p:cNvSpPr/>
            <p:nvPr/>
          </p:nvSpPr>
          <p:spPr>
            <a:xfrm>
              <a:off x="2951463" y="2568082"/>
              <a:ext cx="108242" cy="107219"/>
            </a:xfrm>
            <a:custGeom>
              <a:avLst/>
              <a:gdLst/>
              <a:ahLst/>
              <a:cxnLst/>
              <a:rect l="l" t="t" r="r" b="b"/>
              <a:pathLst>
                <a:path w="4129" h="4090" extrusionOk="0">
                  <a:moveTo>
                    <a:pt x="1828" y="1"/>
                  </a:moveTo>
                  <a:cubicBezTo>
                    <a:pt x="1816" y="1"/>
                    <a:pt x="1803" y="2"/>
                    <a:pt x="1790" y="4"/>
                  </a:cubicBezTo>
                  <a:cubicBezTo>
                    <a:pt x="1660" y="18"/>
                    <a:pt x="1545" y="47"/>
                    <a:pt x="1429" y="91"/>
                  </a:cubicBezTo>
                  <a:cubicBezTo>
                    <a:pt x="1203" y="147"/>
                    <a:pt x="1254" y="481"/>
                    <a:pt x="1473" y="481"/>
                  </a:cubicBezTo>
                  <a:cubicBezTo>
                    <a:pt x="1478" y="481"/>
                    <a:pt x="1482" y="481"/>
                    <a:pt x="1487" y="480"/>
                  </a:cubicBezTo>
                  <a:cubicBezTo>
                    <a:pt x="1516" y="480"/>
                    <a:pt x="1530" y="480"/>
                    <a:pt x="1545" y="466"/>
                  </a:cubicBezTo>
                  <a:cubicBezTo>
                    <a:pt x="1646" y="437"/>
                    <a:pt x="1747" y="423"/>
                    <a:pt x="1848" y="408"/>
                  </a:cubicBezTo>
                  <a:cubicBezTo>
                    <a:pt x="2095" y="367"/>
                    <a:pt x="2055" y="1"/>
                    <a:pt x="1828" y="1"/>
                  </a:cubicBezTo>
                  <a:close/>
                  <a:moveTo>
                    <a:pt x="2637" y="81"/>
                  </a:moveTo>
                  <a:cubicBezTo>
                    <a:pt x="2436" y="81"/>
                    <a:pt x="2361" y="388"/>
                    <a:pt x="2584" y="480"/>
                  </a:cubicBezTo>
                  <a:cubicBezTo>
                    <a:pt x="2671" y="509"/>
                    <a:pt x="2757" y="538"/>
                    <a:pt x="2844" y="596"/>
                  </a:cubicBezTo>
                  <a:cubicBezTo>
                    <a:pt x="2873" y="610"/>
                    <a:pt x="2916" y="610"/>
                    <a:pt x="2945" y="610"/>
                  </a:cubicBezTo>
                  <a:cubicBezTo>
                    <a:pt x="3162" y="610"/>
                    <a:pt x="3234" y="336"/>
                    <a:pt x="3046" y="235"/>
                  </a:cubicBezTo>
                  <a:cubicBezTo>
                    <a:pt x="2931" y="177"/>
                    <a:pt x="2815" y="120"/>
                    <a:pt x="2700" y="91"/>
                  </a:cubicBezTo>
                  <a:cubicBezTo>
                    <a:pt x="2678" y="84"/>
                    <a:pt x="2657" y="81"/>
                    <a:pt x="2637" y="81"/>
                  </a:cubicBezTo>
                  <a:close/>
                  <a:moveTo>
                    <a:pt x="781" y="492"/>
                  </a:moveTo>
                  <a:cubicBezTo>
                    <a:pt x="732" y="492"/>
                    <a:pt x="682" y="510"/>
                    <a:pt x="635" y="553"/>
                  </a:cubicBezTo>
                  <a:cubicBezTo>
                    <a:pt x="549" y="639"/>
                    <a:pt x="477" y="726"/>
                    <a:pt x="404" y="827"/>
                  </a:cubicBezTo>
                  <a:cubicBezTo>
                    <a:pt x="303" y="971"/>
                    <a:pt x="390" y="1159"/>
                    <a:pt x="563" y="1159"/>
                  </a:cubicBezTo>
                  <a:cubicBezTo>
                    <a:pt x="635" y="1159"/>
                    <a:pt x="693" y="1116"/>
                    <a:pt x="736" y="1072"/>
                  </a:cubicBezTo>
                  <a:cubicBezTo>
                    <a:pt x="794" y="986"/>
                    <a:pt x="852" y="913"/>
                    <a:pt x="924" y="841"/>
                  </a:cubicBezTo>
                  <a:cubicBezTo>
                    <a:pt x="1080" y="697"/>
                    <a:pt x="944" y="492"/>
                    <a:pt x="781" y="492"/>
                  </a:cubicBezTo>
                  <a:close/>
                  <a:moveTo>
                    <a:pt x="3577" y="740"/>
                  </a:moveTo>
                  <a:cubicBezTo>
                    <a:pt x="3431" y="740"/>
                    <a:pt x="3293" y="903"/>
                    <a:pt x="3407" y="1058"/>
                  </a:cubicBezTo>
                  <a:cubicBezTo>
                    <a:pt x="3465" y="1144"/>
                    <a:pt x="3522" y="1231"/>
                    <a:pt x="3566" y="1318"/>
                  </a:cubicBezTo>
                  <a:cubicBezTo>
                    <a:pt x="3595" y="1390"/>
                    <a:pt x="3667" y="1433"/>
                    <a:pt x="3739" y="1433"/>
                  </a:cubicBezTo>
                  <a:lnTo>
                    <a:pt x="3753" y="1433"/>
                  </a:lnTo>
                  <a:cubicBezTo>
                    <a:pt x="3898" y="1433"/>
                    <a:pt x="3999" y="1274"/>
                    <a:pt x="3927" y="1144"/>
                  </a:cubicBezTo>
                  <a:cubicBezTo>
                    <a:pt x="3869" y="1029"/>
                    <a:pt x="3811" y="928"/>
                    <a:pt x="3739" y="827"/>
                  </a:cubicBezTo>
                  <a:cubicBezTo>
                    <a:pt x="3694" y="765"/>
                    <a:pt x="3635" y="740"/>
                    <a:pt x="3577" y="740"/>
                  </a:cubicBezTo>
                  <a:close/>
                  <a:moveTo>
                    <a:pt x="235" y="1516"/>
                  </a:moveTo>
                  <a:cubicBezTo>
                    <a:pt x="148" y="1516"/>
                    <a:pt x="62" y="1566"/>
                    <a:pt x="44" y="1679"/>
                  </a:cubicBezTo>
                  <a:cubicBezTo>
                    <a:pt x="15" y="1794"/>
                    <a:pt x="0" y="1924"/>
                    <a:pt x="0" y="2039"/>
                  </a:cubicBezTo>
                  <a:cubicBezTo>
                    <a:pt x="0" y="2155"/>
                    <a:pt x="101" y="2242"/>
                    <a:pt x="202" y="2242"/>
                  </a:cubicBezTo>
                  <a:lnTo>
                    <a:pt x="217" y="2242"/>
                  </a:lnTo>
                  <a:cubicBezTo>
                    <a:pt x="318" y="2242"/>
                    <a:pt x="404" y="2155"/>
                    <a:pt x="419" y="2054"/>
                  </a:cubicBezTo>
                  <a:cubicBezTo>
                    <a:pt x="419" y="1953"/>
                    <a:pt x="419" y="1852"/>
                    <a:pt x="433" y="1751"/>
                  </a:cubicBezTo>
                  <a:cubicBezTo>
                    <a:pt x="466" y="1603"/>
                    <a:pt x="350" y="1516"/>
                    <a:pt x="235" y="1516"/>
                  </a:cubicBezTo>
                  <a:close/>
                  <a:moveTo>
                    <a:pt x="3927" y="1834"/>
                  </a:moveTo>
                  <a:cubicBezTo>
                    <a:pt x="3826" y="1834"/>
                    <a:pt x="3725" y="1902"/>
                    <a:pt x="3725" y="2039"/>
                  </a:cubicBezTo>
                  <a:cubicBezTo>
                    <a:pt x="3725" y="2140"/>
                    <a:pt x="3710" y="2242"/>
                    <a:pt x="3696" y="2343"/>
                  </a:cubicBezTo>
                  <a:cubicBezTo>
                    <a:pt x="3681" y="2444"/>
                    <a:pt x="3753" y="2559"/>
                    <a:pt x="3869" y="2574"/>
                  </a:cubicBezTo>
                  <a:lnTo>
                    <a:pt x="3898" y="2574"/>
                  </a:lnTo>
                  <a:cubicBezTo>
                    <a:pt x="3999" y="2574"/>
                    <a:pt x="4085" y="2501"/>
                    <a:pt x="4100" y="2400"/>
                  </a:cubicBezTo>
                  <a:cubicBezTo>
                    <a:pt x="4114" y="2285"/>
                    <a:pt x="4129" y="2169"/>
                    <a:pt x="4129" y="2039"/>
                  </a:cubicBezTo>
                  <a:cubicBezTo>
                    <a:pt x="4129" y="1902"/>
                    <a:pt x="4028" y="1834"/>
                    <a:pt x="3927" y="1834"/>
                  </a:cubicBezTo>
                  <a:close/>
                  <a:moveTo>
                    <a:pt x="409" y="2668"/>
                  </a:moveTo>
                  <a:cubicBezTo>
                    <a:pt x="284" y="2668"/>
                    <a:pt x="168" y="2788"/>
                    <a:pt x="217" y="2934"/>
                  </a:cubicBezTo>
                  <a:cubicBezTo>
                    <a:pt x="260" y="3050"/>
                    <a:pt x="332" y="3151"/>
                    <a:pt x="404" y="3252"/>
                  </a:cubicBezTo>
                  <a:cubicBezTo>
                    <a:pt x="448" y="3310"/>
                    <a:pt x="505" y="3339"/>
                    <a:pt x="563" y="3339"/>
                  </a:cubicBezTo>
                  <a:cubicBezTo>
                    <a:pt x="736" y="3339"/>
                    <a:pt x="823" y="3151"/>
                    <a:pt x="722" y="3007"/>
                  </a:cubicBezTo>
                  <a:cubicBezTo>
                    <a:pt x="664" y="2934"/>
                    <a:pt x="621" y="2848"/>
                    <a:pt x="578" y="2761"/>
                  </a:cubicBezTo>
                  <a:cubicBezTo>
                    <a:pt x="531" y="2696"/>
                    <a:pt x="469" y="2668"/>
                    <a:pt x="409" y="2668"/>
                  </a:cubicBezTo>
                  <a:close/>
                  <a:moveTo>
                    <a:pt x="3563" y="2923"/>
                  </a:moveTo>
                  <a:cubicBezTo>
                    <a:pt x="3507" y="2923"/>
                    <a:pt x="3451" y="2947"/>
                    <a:pt x="3407" y="3007"/>
                  </a:cubicBezTo>
                  <a:cubicBezTo>
                    <a:pt x="3349" y="3093"/>
                    <a:pt x="3292" y="3165"/>
                    <a:pt x="3219" y="3238"/>
                  </a:cubicBezTo>
                  <a:cubicBezTo>
                    <a:pt x="3075" y="3367"/>
                    <a:pt x="3176" y="3584"/>
                    <a:pt x="3349" y="3584"/>
                  </a:cubicBezTo>
                  <a:lnTo>
                    <a:pt x="3364" y="3584"/>
                  </a:lnTo>
                  <a:cubicBezTo>
                    <a:pt x="3407" y="3584"/>
                    <a:pt x="3465" y="3570"/>
                    <a:pt x="3494" y="3526"/>
                  </a:cubicBezTo>
                  <a:cubicBezTo>
                    <a:pt x="3580" y="3440"/>
                    <a:pt x="3667" y="3353"/>
                    <a:pt x="3739" y="3252"/>
                  </a:cubicBezTo>
                  <a:cubicBezTo>
                    <a:pt x="3854" y="3095"/>
                    <a:pt x="3711" y="2923"/>
                    <a:pt x="3563" y="2923"/>
                  </a:cubicBezTo>
                  <a:close/>
                  <a:moveTo>
                    <a:pt x="1181" y="3470"/>
                  </a:moveTo>
                  <a:cubicBezTo>
                    <a:pt x="993" y="3470"/>
                    <a:pt x="888" y="3748"/>
                    <a:pt x="1097" y="3858"/>
                  </a:cubicBezTo>
                  <a:cubicBezTo>
                    <a:pt x="1198" y="3916"/>
                    <a:pt x="1314" y="3959"/>
                    <a:pt x="1429" y="4003"/>
                  </a:cubicBezTo>
                  <a:cubicBezTo>
                    <a:pt x="1456" y="4003"/>
                    <a:pt x="1471" y="4015"/>
                    <a:pt x="1496" y="4017"/>
                  </a:cubicBezTo>
                  <a:lnTo>
                    <a:pt x="1496" y="4017"/>
                  </a:lnTo>
                  <a:cubicBezTo>
                    <a:pt x="1734" y="4009"/>
                    <a:pt x="1787" y="3684"/>
                    <a:pt x="1559" y="3613"/>
                  </a:cubicBezTo>
                  <a:cubicBezTo>
                    <a:pt x="1458" y="3584"/>
                    <a:pt x="1372" y="3541"/>
                    <a:pt x="1285" y="3497"/>
                  </a:cubicBezTo>
                  <a:cubicBezTo>
                    <a:pt x="1249" y="3478"/>
                    <a:pt x="1213" y="3470"/>
                    <a:pt x="1181" y="3470"/>
                  </a:cubicBezTo>
                  <a:close/>
                  <a:moveTo>
                    <a:pt x="1496" y="4017"/>
                  </a:moveTo>
                  <a:cubicBezTo>
                    <a:pt x="1493" y="4017"/>
                    <a:pt x="1490" y="4017"/>
                    <a:pt x="1487" y="4017"/>
                  </a:cubicBezTo>
                  <a:lnTo>
                    <a:pt x="1502" y="4017"/>
                  </a:lnTo>
                  <a:cubicBezTo>
                    <a:pt x="1500" y="4017"/>
                    <a:pt x="1498" y="4017"/>
                    <a:pt x="1496" y="4017"/>
                  </a:cubicBezTo>
                  <a:close/>
                  <a:moveTo>
                    <a:pt x="2657" y="3600"/>
                  </a:moveTo>
                  <a:cubicBezTo>
                    <a:pt x="2634" y="3600"/>
                    <a:pt x="2610" y="3604"/>
                    <a:pt x="2584" y="3613"/>
                  </a:cubicBezTo>
                  <a:cubicBezTo>
                    <a:pt x="2483" y="3642"/>
                    <a:pt x="2397" y="3671"/>
                    <a:pt x="2295" y="3685"/>
                  </a:cubicBezTo>
                  <a:cubicBezTo>
                    <a:pt x="2036" y="3714"/>
                    <a:pt x="2065" y="4089"/>
                    <a:pt x="2324" y="4089"/>
                  </a:cubicBezTo>
                  <a:lnTo>
                    <a:pt x="2353" y="4089"/>
                  </a:lnTo>
                  <a:cubicBezTo>
                    <a:pt x="2469" y="4075"/>
                    <a:pt x="2584" y="4046"/>
                    <a:pt x="2714" y="4003"/>
                  </a:cubicBezTo>
                  <a:cubicBezTo>
                    <a:pt x="2948" y="3925"/>
                    <a:pt x="2866" y="3600"/>
                    <a:pt x="2657" y="3600"/>
                  </a:cubicBezTo>
                  <a:close/>
                </a:path>
              </a:pathLst>
            </a:custGeom>
            <a:solidFill>
              <a:srgbClr val="C1CD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41" name="Google Shape;18541;p87"/>
            <p:cNvSpPr/>
            <p:nvPr/>
          </p:nvSpPr>
          <p:spPr>
            <a:xfrm>
              <a:off x="2985123" y="2600719"/>
              <a:ext cx="42049" cy="43543"/>
            </a:xfrm>
            <a:custGeom>
              <a:avLst/>
              <a:gdLst/>
              <a:ahLst/>
              <a:cxnLst/>
              <a:rect l="l" t="t" r="r" b="b"/>
              <a:pathLst>
                <a:path w="1604" h="1661" extrusionOk="0">
                  <a:moveTo>
                    <a:pt x="694" y="0"/>
                  </a:moveTo>
                  <a:cubicBezTo>
                    <a:pt x="1" y="0"/>
                    <a:pt x="1" y="1040"/>
                    <a:pt x="694" y="1040"/>
                  </a:cubicBezTo>
                  <a:lnTo>
                    <a:pt x="939" y="1040"/>
                  </a:lnTo>
                  <a:cubicBezTo>
                    <a:pt x="1084" y="1040"/>
                    <a:pt x="1084" y="1256"/>
                    <a:pt x="939" y="1256"/>
                  </a:cubicBezTo>
                  <a:lnTo>
                    <a:pt x="578" y="1256"/>
                  </a:lnTo>
                  <a:cubicBezTo>
                    <a:pt x="552" y="1144"/>
                    <a:pt x="466" y="1093"/>
                    <a:pt x="379" y="1093"/>
                  </a:cubicBezTo>
                  <a:cubicBezTo>
                    <a:pt x="277" y="1093"/>
                    <a:pt x="174" y="1166"/>
                    <a:pt x="174" y="1300"/>
                  </a:cubicBezTo>
                  <a:cubicBezTo>
                    <a:pt x="174" y="1487"/>
                    <a:pt x="333" y="1646"/>
                    <a:pt x="535" y="1661"/>
                  </a:cubicBezTo>
                  <a:lnTo>
                    <a:pt x="925" y="1661"/>
                  </a:lnTo>
                  <a:cubicBezTo>
                    <a:pt x="1603" y="1661"/>
                    <a:pt x="1603" y="621"/>
                    <a:pt x="925" y="621"/>
                  </a:cubicBezTo>
                  <a:lnTo>
                    <a:pt x="679" y="621"/>
                  </a:lnTo>
                  <a:cubicBezTo>
                    <a:pt x="535" y="621"/>
                    <a:pt x="535" y="405"/>
                    <a:pt x="679" y="405"/>
                  </a:cubicBezTo>
                  <a:lnTo>
                    <a:pt x="1040" y="405"/>
                  </a:lnTo>
                  <a:cubicBezTo>
                    <a:pt x="1060" y="511"/>
                    <a:pt x="1148" y="563"/>
                    <a:pt x="1237" y="563"/>
                  </a:cubicBezTo>
                  <a:cubicBezTo>
                    <a:pt x="1340" y="563"/>
                    <a:pt x="1445" y="493"/>
                    <a:pt x="1445" y="361"/>
                  </a:cubicBezTo>
                  <a:cubicBezTo>
                    <a:pt x="1445" y="159"/>
                    <a:pt x="1286" y="0"/>
                    <a:pt x="1084" y="0"/>
                  </a:cubicBezTo>
                  <a:close/>
                </a:path>
              </a:pathLst>
            </a:custGeom>
            <a:solidFill>
              <a:srgbClr val="8B9D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42" name="Google Shape;18542;p87"/>
            <p:cNvSpPr/>
            <p:nvPr/>
          </p:nvSpPr>
          <p:spPr>
            <a:xfrm>
              <a:off x="3000642" y="2590784"/>
              <a:ext cx="10643" cy="20553"/>
            </a:xfrm>
            <a:custGeom>
              <a:avLst/>
              <a:gdLst/>
              <a:ahLst/>
              <a:cxnLst/>
              <a:rect l="l" t="t" r="r" b="b"/>
              <a:pathLst>
                <a:path w="406" h="784" extrusionOk="0">
                  <a:moveTo>
                    <a:pt x="203" y="1"/>
                  </a:moveTo>
                  <a:cubicBezTo>
                    <a:pt x="102" y="1"/>
                    <a:pt x="1" y="69"/>
                    <a:pt x="1" y="206"/>
                  </a:cubicBezTo>
                  <a:lnTo>
                    <a:pt x="1" y="582"/>
                  </a:lnTo>
                  <a:cubicBezTo>
                    <a:pt x="1" y="683"/>
                    <a:pt x="87" y="784"/>
                    <a:pt x="203" y="784"/>
                  </a:cubicBezTo>
                  <a:cubicBezTo>
                    <a:pt x="318" y="784"/>
                    <a:pt x="405" y="683"/>
                    <a:pt x="405" y="582"/>
                  </a:cubicBezTo>
                  <a:lnTo>
                    <a:pt x="405" y="206"/>
                  </a:lnTo>
                  <a:cubicBezTo>
                    <a:pt x="405" y="69"/>
                    <a:pt x="304" y="1"/>
                    <a:pt x="203" y="1"/>
                  </a:cubicBezTo>
                  <a:close/>
                </a:path>
              </a:pathLst>
            </a:custGeom>
            <a:solidFill>
              <a:srgbClr val="8B9D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43" name="Google Shape;18543;p87"/>
            <p:cNvSpPr/>
            <p:nvPr/>
          </p:nvSpPr>
          <p:spPr>
            <a:xfrm>
              <a:off x="3000642" y="2633540"/>
              <a:ext cx="10643" cy="20553"/>
            </a:xfrm>
            <a:custGeom>
              <a:avLst/>
              <a:gdLst/>
              <a:ahLst/>
              <a:cxnLst/>
              <a:rect l="l" t="t" r="r" b="b"/>
              <a:pathLst>
                <a:path w="406" h="784" extrusionOk="0">
                  <a:moveTo>
                    <a:pt x="203" y="1"/>
                  </a:moveTo>
                  <a:cubicBezTo>
                    <a:pt x="102" y="1"/>
                    <a:pt x="1" y="69"/>
                    <a:pt x="1" y="206"/>
                  </a:cubicBezTo>
                  <a:lnTo>
                    <a:pt x="1" y="582"/>
                  </a:lnTo>
                  <a:cubicBezTo>
                    <a:pt x="1" y="697"/>
                    <a:pt x="87" y="784"/>
                    <a:pt x="203" y="784"/>
                  </a:cubicBezTo>
                  <a:cubicBezTo>
                    <a:pt x="318" y="784"/>
                    <a:pt x="405" y="697"/>
                    <a:pt x="405" y="582"/>
                  </a:cubicBezTo>
                  <a:lnTo>
                    <a:pt x="405" y="206"/>
                  </a:lnTo>
                  <a:cubicBezTo>
                    <a:pt x="405" y="69"/>
                    <a:pt x="304" y="1"/>
                    <a:pt x="203" y="1"/>
                  </a:cubicBezTo>
                  <a:close/>
                </a:path>
              </a:pathLst>
            </a:custGeom>
            <a:solidFill>
              <a:srgbClr val="8B9D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544" name="Google Shape;18544;p87"/>
          <p:cNvGrpSpPr/>
          <p:nvPr/>
        </p:nvGrpSpPr>
        <p:grpSpPr>
          <a:xfrm>
            <a:off x="3314750" y="3817357"/>
            <a:ext cx="362920" cy="356865"/>
            <a:chOff x="3314750" y="3817357"/>
            <a:chExt cx="362920" cy="356865"/>
          </a:xfrm>
        </p:grpSpPr>
        <p:sp>
          <p:nvSpPr>
            <p:cNvPr id="18545" name="Google Shape;18545;p87"/>
            <p:cNvSpPr/>
            <p:nvPr/>
          </p:nvSpPr>
          <p:spPr>
            <a:xfrm>
              <a:off x="3314750" y="3817357"/>
              <a:ext cx="356865" cy="356498"/>
            </a:xfrm>
            <a:custGeom>
              <a:avLst/>
              <a:gdLst/>
              <a:ahLst/>
              <a:cxnLst/>
              <a:rect l="l" t="t" r="r" b="b"/>
              <a:pathLst>
                <a:path w="13613" h="13599" extrusionOk="0">
                  <a:moveTo>
                    <a:pt x="6814" y="0"/>
                  </a:moveTo>
                  <a:cubicBezTo>
                    <a:pt x="3046" y="0"/>
                    <a:pt x="0" y="3046"/>
                    <a:pt x="0" y="6799"/>
                  </a:cubicBezTo>
                  <a:cubicBezTo>
                    <a:pt x="0" y="10552"/>
                    <a:pt x="3046" y="13598"/>
                    <a:pt x="6814" y="13598"/>
                  </a:cubicBezTo>
                  <a:cubicBezTo>
                    <a:pt x="10567" y="13598"/>
                    <a:pt x="13613" y="10552"/>
                    <a:pt x="13613" y="6799"/>
                  </a:cubicBezTo>
                  <a:cubicBezTo>
                    <a:pt x="13613" y="3046"/>
                    <a:pt x="10567" y="0"/>
                    <a:pt x="6814" y="0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46" name="Google Shape;18546;p87"/>
            <p:cNvSpPr/>
            <p:nvPr/>
          </p:nvSpPr>
          <p:spPr>
            <a:xfrm>
              <a:off x="3469891" y="3817357"/>
              <a:ext cx="207780" cy="356865"/>
            </a:xfrm>
            <a:custGeom>
              <a:avLst/>
              <a:gdLst/>
              <a:ahLst/>
              <a:cxnLst/>
              <a:rect l="l" t="t" r="r" b="b"/>
              <a:pathLst>
                <a:path w="7926" h="13613" extrusionOk="0">
                  <a:moveTo>
                    <a:pt x="881" y="0"/>
                  </a:moveTo>
                  <a:cubicBezTo>
                    <a:pt x="884" y="0"/>
                    <a:pt x="886" y="0"/>
                    <a:pt x="888" y="0"/>
                  </a:cubicBezTo>
                  <a:lnTo>
                    <a:pt x="888" y="0"/>
                  </a:lnTo>
                  <a:cubicBezTo>
                    <a:pt x="891" y="0"/>
                    <a:pt x="893" y="0"/>
                    <a:pt x="896" y="0"/>
                  </a:cubicBezTo>
                  <a:close/>
                  <a:moveTo>
                    <a:pt x="888" y="0"/>
                  </a:moveTo>
                  <a:lnTo>
                    <a:pt x="888" y="0"/>
                  </a:lnTo>
                  <a:cubicBezTo>
                    <a:pt x="588" y="0"/>
                    <a:pt x="301" y="15"/>
                    <a:pt x="1" y="58"/>
                  </a:cubicBezTo>
                  <a:cubicBezTo>
                    <a:pt x="3393" y="491"/>
                    <a:pt x="5934" y="3378"/>
                    <a:pt x="5934" y="6799"/>
                  </a:cubicBezTo>
                  <a:cubicBezTo>
                    <a:pt x="5934" y="10220"/>
                    <a:pt x="3393" y="13107"/>
                    <a:pt x="1" y="13555"/>
                  </a:cubicBezTo>
                  <a:cubicBezTo>
                    <a:pt x="299" y="13594"/>
                    <a:pt x="595" y="13612"/>
                    <a:pt x="887" y="13612"/>
                  </a:cubicBezTo>
                  <a:cubicBezTo>
                    <a:pt x="4418" y="13612"/>
                    <a:pt x="7441" y="10873"/>
                    <a:pt x="7680" y="7247"/>
                  </a:cubicBezTo>
                  <a:cubicBezTo>
                    <a:pt x="7926" y="3323"/>
                    <a:pt x="4826" y="4"/>
                    <a:pt x="888" y="0"/>
                  </a:cubicBezTo>
                  <a:close/>
                </a:path>
              </a:pathLst>
            </a:custGeom>
            <a:solidFill>
              <a:srgbClr val="9CAB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47" name="Google Shape;18547;p87"/>
            <p:cNvSpPr/>
            <p:nvPr/>
          </p:nvSpPr>
          <p:spPr>
            <a:xfrm>
              <a:off x="3379082" y="3881296"/>
              <a:ext cx="228595" cy="228595"/>
            </a:xfrm>
            <a:custGeom>
              <a:avLst/>
              <a:gdLst/>
              <a:ahLst/>
              <a:cxnLst/>
              <a:rect l="l" t="t" r="r" b="b"/>
              <a:pathLst>
                <a:path w="8720" h="8720" extrusionOk="0">
                  <a:moveTo>
                    <a:pt x="6886" y="448"/>
                  </a:moveTo>
                  <a:cubicBezTo>
                    <a:pt x="7651" y="448"/>
                    <a:pt x="8272" y="1069"/>
                    <a:pt x="8272" y="1834"/>
                  </a:cubicBezTo>
                  <a:lnTo>
                    <a:pt x="8272" y="6872"/>
                  </a:lnTo>
                  <a:lnTo>
                    <a:pt x="8272" y="6886"/>
                  </a:lnTo>
                  <a:cubicBezTo>
                    <a:pt x="8272" y="7652"/>
                    <a:pt x="7651" y="8272"/>
                    <a:pt x="6872" y="8272"/>
                  </a:cubicBezTo>
                  <a:lnTo>
                    <a:pt x="1848" y="8272"/>
                  </a:lnTo>
                  <a:cubicBezTo>
                    <a:pt x="1069" y="8272"/>
                    <a:pt x="448" y="7652"/>
                    <a:pt x="448" y="6886"/>
                  </a:cubicBezTo>
                  <a:lnTo>
                    <a:pt x="448" y="1834"/>
                  </a:lnTo>
                  <a:cubicBezTo>
                    <a:pt x="448" y="1069"/>
                    <a:pt x="1069" y="448"/>
                    <a:pt x="1848" y="448"/>
                  </a:cubicBezTo>
                  <a:close/>
                  <a:moveTo>
                    <a:pt x="1848" y="1"/>
                  </a:moveTo>
                  <a:cubicBezTo>
                    <a:pt x="823" y="1"/>
                    <a:pt x="0" y="824"/>
                    <a:pt x="0" y="1834"/>
                  </a:cubicBezTo>
                  <a:lnTo>
                    <a:pt x="0" y="6872"/>
                  </a:lnTo>
                  <a:cubicBezTo>
                    <a:pt x="0" y="7897"/>
                    <a:pt x="823" y="8720"/>
                    <a:pt x="1848" y="8720"/>
                  </a:cubicBezTo>
                  <a:lnTo>
                    <a:pt x="6886" y="8720"/>
                  </a:lnTo>
                  <a:cubicBezTo>
                    <a:pt x="7897" y="8720"/>
                    <a:pt x="8719" y="7897"/>
                    <a:pt x="8719" y="6886"/>
                  </a:cubicBezTo>
                  <a:lnTo>
                    <a:pt x="8719" y="1834"/>
                  </a:lnTo>
                  <a:cubicBezTo>
                    <a:pt x="8719" y="824"/>
                    <a:pt x="7897" y="1"/>
                    <a:pt x="687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48" name="Google Shape;18548;p87"/>
            <p:cNvSpPr/>
            <p:nvPr/>
          </p:nvSpPr>
          <p:spPr>
            <a:xfrm>
              <a:off x="3412768" y="3935430"/>
              <a:ext cx="140408" cy="120274"/>
            </a:xfrm>
            <a:custGeom>
              <a:avLst/>
              <a:gdLst/>
              <a:ahLst/>
              <a:cxnLst/>
              <a:rect l="l" t="t" r="r" b="b"/>
              <a:pathLst>
                <a:path w="5356" h="4588" extrusionOk="0">
                  <a:moveTo>
                    <a:pt x="3063" y="447"/>
                  </a:moveTo>
                  <a:cubicBezTo>
                    <a:pt x="4013" y="447"/>
                    <a:pt x="4923" y="1183"/>
                    <a:pt x="4923" y="2295"/>
                  </a:cubicBezTo>
                  <a:cubicBezTo>
                    <a:pt x="4908" y="3320"/>
                    <a:pt x="4085" y="4143"/>
                    <a:pt x="3075" y="4143"/>
                  </a:cubicBezTo>
                  <a:cubicBezTo>
                    <a:pt x="1429" y="4143"/>
                    <a:pt x="592" y="2151"/>
                    <a:pt x="1761" y="996"/>
                  </a:cubicBezTo>
                  <a:cubicBezTo>
                    <a:pt x="2140" y="617"/>
                    <a:pt x="2606" y="447"/>
                    <a:pt x="3063" y="447"/>
                  </a:cubicBezTo>
                  <a:close/>
                  <a:moveTo>
                    <a:pt x="3075" y="0"/>
                  </a:moveTo>
                  <a:cubicBezTo>
                    <a:pt x="1025" y="0"/>
                    <a:pt x="0" y="2468"/>
                    <a:pt x="1444" y="3912"/>
                  </a:cubicBezTo>
                  <a:cubicBezTo>
                    <a:pt x="1910" y="4379"/>
                    <a:pt x="2484" y="4587"/>
                    <a:pt x="3047" y="4587"/>
                  </a:cubicBezTo>
                  <a:cubicBezTo>
                    <a:pt x="4225" y="4587"/>
                    <a:pt x="5356" y="3673"/>
                    <a:pt x="5356" y="2295"/>
                  </a:cubicBezTo>
                  <a:cubicBezTo>
                    <a:pt x="5356" y="1025"/>
                    <a:pt x="4331" y="0"/>
                    <a:pt x="307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49" name="Google Shape;18549;p87"/>
            <p:cNvSpPr/>
            <p:nvPr/>
          </p:nvSpPr>
          <p:spPr>
            <a:xfrm>
              <a:off x="3539518" y="3910447"/>
              <a:ext cx="31065" cy="31039"/>
            </a:xfrm>
            <a:custGeom>
              <a:avLst/>
              <a:gdLst/>
              <a:ahLst/>
              <a:cxnLst/>
              <a:rect l="l" t="t" r="r" b="b"/>
              <a:pathLst>
                <a:path w="1185" h="1184" extrusionOk="0">
                  <a:moveTo>
                    <a:pt x="593" y="0"/>
                  </a:moveTo>
                  <a:cubicBezTo>
                    <a:pt x="275" y="0"/>
                    <a:pt x="1" y="260"/>
                    <a:pt x="1" y="592"/>
                  </a:cubicBezTo>
                  <a:cubicBezTo>
                    <a:pt x="1" y="910"/>
                    <a:pt x="275" y="1184"/>
                    <a:pt x="593" y="1184"/>
                  </a:cubicBezTo>
                  <a:cubicBezTo>
                    <a:pt x="925" y="1184"/>
                    <a:pt x="1185" y="910"/>
                    <a:pt x="1185" y="592"/>
                  </a:cubicBezTo>
                  <a:cubicBezTo>
                    <a:pt x="1185" y="260"/>
                    <a:pt x="925" y="0"/>
                    <a:pt x="59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550" name="Google Shape;18550;p87"/>
          <p:cNvGrpSpPr/>
          <p:nvPr/>
        </p:nvGrpSpPr>
        <p:grpSpPr>
          <a:xfrm>
            <a:off x="7016492" y="3367036"/>
            <a:ext cx="362947" cy="356498"/>
            <a:chOff x="7016492" y="3367036"/>
            <a:chExt cx="362947" cy="356498"/>
          </a:xfrm>
        </p:grpSpPr>
        <p:sp>
          <p:nvSpPr>
            <p:cNvPr id="18551" name="Google Shape;18551;p87"/>
            <p:cNvSpPr/>
            <p:nvPr/>
          </p:nvSpPr>
          <p:spPr>
            <a:xfrm>
              <a:off x="7016492" y="3367036"/>
              <a:ext cx="356524" cy="356498"/>
            </a:xfrm>
            <a:custGeom>
              <a:avLst/>
              <a:gdLst/>
              <a:ahLst/>
              <a:cxnLst/>
              <a:rect l="l" t="t" r="r" b="b"/>
              <a:pathLst>
                <a:path w="13600" h="13599" extrusionOk="0">
                  <a:moveTo>
                    <a:pt x="6800" y="0"/>
                  </a:moveTo>
                  <a:cubicBezTo>
                    <a:pt x="3047" y="0"/>
                    <a:pt x="1" y="3046"/>
                    <a:pt x="1" y="6799"/>
                  </a:cubicBezTo>
                  <a:cubicBezTo>
                    <a:pt x="1" y="10552"/>
                    <a:pt x="3047" y="13598"/>
                    <a:pt x="6800" y="13598"/>
                  </a:cubicBezTo>
                  <a:cubicBezTo>
                    <a:pt x="10553" y="13598"/>
                    <a:pt x="13599" y="10552"/>
                    <a:pt x="13599" y="6799"/>
                  </a:cubicBezTo>
                  <a:cubicBezTo>
                    <a:pt x="13599" y="3046"/>
                    <a:pt x="10553" y="0"/>
                    <a:pt x="6800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2" name="Google Shape;18552;p87"/>
            <p:cNvSpPr/>
            <p:nvPr/>
          </p:nvSpPr>
          <p:spPr>
            <a:xfrm>
              <a:off x="7171658" y="3367036"/>
              <a:ext cx="207780" cy="356472"/>
            </a:xfrm>
            <a:custGeom>
              <a:avLst/>
              <a:gdLst/>
              <a:ahLst/>
              <a:cxnLst/>
              <a:rect l="l" t="t" r="r" b="b"/>
              <a:pathLst>
                <a:path w="7926" h="13598" extrusionOk="0">
                  <a:moveTo>
                    <a:pt x="881" y="0"/>
                  </a:moveTo>
                  <a:cubicBezTo>
                    <a:pt x="592" y="0"/>
                    <a:pt x="289" y="15"/>
                    <a:pt x="1" y="58"/>
                  </a:cubicBezTo>
                  <a:cubicBezTo>
                    <a:pt x="3378" y="505"/>
                    <a:pt x="5905" y="3392"/>
                    <a:pt x="5905" y="6799"/>
                  </a:cubicBezTo>
                  <a:cubicBezTo>
                    <a:pt x="5905" y="10206"/>
                    <a:pt x="3378" y="13093"/>
                    <a:pt x="1" y="13540"/>
                  </a:cubicBezTo>
                  <a:cubicBezTo>
                    <a:pt x="299" y="13579"/>
                    <a:pt x="595" y="13598"/>
                    <a:pt x="887" y="13598"/>
                  </a:cubicBezTo>
                  <a:cubicBezTo>
                    <a:pt x="4416" y="13598"/>
                    <a:pt x="7426" y="10859"/>
                    <a:pt x="7666" y="7247"/>
                  </a:cubicBezTo>
                  <a:cubicBezTo>
                    <a:pt x="7926" y="3320"/>
                    <a:pt x="4808" y="0"/>
                    <a:pt x="881" y="0"/>
                  </a:cubicBezTo>
                  <a:close/>
                </a:path>
              </a:pathLst>
            </a:custGeom>
            <a:solidFill>
              <a:srgbClr val="C2CE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3" name="Google Shape;18553;p87"/>
            <p:cNvSpPr/>
            <p:nvPr/>
          </p:nvSpPr>
          <p:spPr>
            <a:xfrm>
              <a:off x="7070049" y="3475252"/>
              <a:ext cx="73245" cy="116971"/>
            </a:xfrm>
            <a:custGeom>
              <a:avLst/>
              <a:gdLst/>
              <a:ahLst/>
              <a:cxnLst/>
              <a:rect l="l" t="t" r="r" b="b"/>
              <a:pathLst>
                <a:path w="2794" h="4462" extrusionOk="0">
                  <a:moveTo>
                    <a:pt x="435" y="1"/>
                  </a:moveTo>
                  <a:cubicBezTo>
                    <a:pt x="217" y="1"/>
                    <a:pt x="1" y="145"/>
                    <a:pt x="8" y="434"/>
                  </a:cubicBezTo>
                  <a:lnTo>
                    <a:pt x="8" y="4028"/>
                  </a:lnTo>
                  <a:cubicBezTo>
                    <a:pt x="8" y="4259"/>
                    <a:pt x="195" y="4461"/>
                    <a:pt x="441" y="4461"/>
                  </a:cubicBezTo>
                  <a:cubicBezTo>
                    <a:pt x="686" y="4461"/>
                    <a:pt x="888" y="4259"/>
                    <a:pt x="888" y="4014"/>
                  </a:cubicBezTo>
                  <a:lnTo>
                    <a:pt x="888" y="3422"/>
                  </a:lnTo>
                  <a:lnTo>
                    <a:pt x="1192" y="3119"/>
                  </a:lnTo>
                  <a:lnTo>
                    <a:pt x="1884" y="4043"/>
                  </a:lnTo>
                  <a:cubicBezTo>
                    <a:pt x="1942" y="4144"/>
                    <a:pt x="2043" y="4201"/>
                    <a:pt x="2159" y="4216"/>
                  </a:cubicBezTo>
                  <a:lnTo>
                    <a:pt x="2231" y="4216"/>
                  </a:lnTo>
                  <a:cubicBezTo>
                    <a:pt x="2592" y="4216"/>
                    <a:pt x="2794" y="3812"/>
                    <a:pt x="2577" y="3523"/>
                  </a:cubicBezTo>
                  <a:lnTo>
                    <a:pt x="1812" y="2498"/>
                  </a:lnTo>
                  <a:lnTo>
                    <a:pt x="2390" y="1921"/>
                  </a:lnTo>
                  <a:cubicBezTo>
                    <a:pt x="2690" y="1598"/>
                    <a:pt x="2408" y="1173"/>
                    <a:pt x="2071" y="1173"/>
                  </a:cubicBezTo>
                  <a:cubicBezTo>
                    <a:pt x="1970" y="1173"/>
                    <a:pt x="1865" y="1210"/>
                    <a:pt x="1769" y="1300"/>
                  </a:cubicBezTo>
                  <a:lnTo>
                    <a:pt x="874" y="2195"/>
                  </a:lnTo>
                  <a:lnTo>
                    <a:pt x="874" y="434"/>
                  </a:lnTo>
                  <a:cubicBezTo>
                    <a:pt x="874" y="145"/>
                    <a:pt x="654" y="1"/>
                    <a:pt x="435" y="1"/>
                  </a:cubicBezTo>
                  <a:close/>
                </a:path>
              </a:pathLst>
            </a:custGeom>
            <a:solidFill>
              <a:srgbClr val="8B9D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4" name="Google Shape;18554;p87"/>
            <p:cNvSpPr/>
            <p:nvPr/>
          </p:nvSpPr>
          <p:spPr>
            <a:xfrm>
              <a:off x="7217063" y="3475252"/>
              <a:ext cx="73454" cy="116971"/>
            </a:xfrm>
            <a:custGeom>
              <a:avLst/>
              <a:gdLst/>
              <a:ahLst/>
              <a:cxnLst/>
              <a:rect l="l" t="t" r="r" b="b"/>
              <a:pathLst>
                <a:path w="2802" h="4462" extrusionOk="0">
                  <a:moveTo>
                    <a:pt x="441" y="1"/>
                  </a:moveTo>
                  <a:cubicBezTo>
                    <a:pt x="221" y="1"/>
                    <a:pt x="1" y="145"/>
                    <a:pt x="1" y="434"/>
                  </a:cubicBezTo>
                  <a:lnTo>
                    <a:pt x="1" y="4028"/>
                  </a:lnTo>
                  <a:cubicBezTo>
                    <a:pt x="1" y="4259"/>
                    <a:pt x="203" y="4461"/>
                    <a:pt x="448" y="4461"/>
                  </a:cubicBezTo>
                  <a:cubicBezTo>
                    <a:pt x="694" y="4461"/>
                    <a:pt x="896" y="4259"/>
                    <a:pt x="881" y="4014"/>
                  </a:cubicBezTo>
                  <a:lnTo>
                    <a:pt x="881" y="3422"/>
                  </a:lnTo>
                  <a:lnTo>
                    <a:pt x="1199" y="3119"/>
                  </a:lnTo>
                  <a:lnTo>
                    <a:pt x="1877" y="4043"/>
                  </a:lnTo>
                  <a:cubicBezTo>
                    <a:pt x="1950" y="4144"/>
                    <a:pt x="2051" y="4201"/>
                    <a:pt x="2166" y="4216"/>
                  </a:cubicBezTo>
                  <a:lnTo>
                    <a:pt x="2238" y="4216"/>
                  </a:lnTo>
                  <a:cubicBezTo>
                    <a:pt x="2599" y="4216"/>
                    <a:pt x="2801" y="3812"/>
                    <a:pt x="2585" y="3523"/>
                  </a:cubicBezTo>
                  <a:lnTo>
                    <a:pt x="1820" y="2498"/>
                  </a:lnTo>
                  <a:lnTo>
                    <a:pt x="2397" y="1921"/>
                  </a:lnTo>
                  <a:cubicBezTo>
                    <a:pt x="2697" y="1598"/>
                    <a:pt x="2415" y="1173"/>
                    <a:pt x="2078" y="1173"/>
                  </a:cubicBezTo>
                  <a:cubicBezTo>
                    <a:pt x="1978" y="1173"/>
                    <a:pt x="1872" y="1210"/>
                    <a:pt x="1776" y="1300"/>
                  </a:cubicBezTo>
                  <a:lnTo>
                    <a:pt x="881" y="2195"/>
                  </a:lnTo>
                  <a:lnTo>
                    <a:pt x="881" y="434"/>
                  </a:lnTo>
                  <a:cubicBezTo>
                    <a:pt x="881" y="145"/>
                    <a:pt x="661" y="1"/>
                    <a:pt x="441" y="1"/>
                  </a:cubicBezTo>
                  <a:close/>
                </a:path>
              </a:pathLst>
            </a:custGeom>
            <a:solidFill>
              <a:srgbClr val="8B9D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5" name="Google Shape;18555;p87"/>
            <p:cNvSpPr/>
            <p:nvPr/>
          </p:nvSpPr>
          <p:spPr>
            <a:xfrm>
              <a:off x="7162955" y="3498242"/>
              <a:ext cx="24249" cy="93981"/>
            </a:xfrm>
            <a:custGeom>
              <a:avLst/>
              <a:gdLst/>
              <a:ahLst/>
              <a:cxnLst/>
              <a:rect l="l" t="t" r="r" b="b"/>
              <a:pathLst>
                <a:path w="925" h="3585" extrusionOk="0">
                  <a:moveTo>
                    <a:pt x="457" y="1"/>
                  </a:moveTo>
                  <a:cubicBezTo>
                    <a:pt x="228" y="1"/>
                    <a:pt x="1" y="156"/>
                    <a:pt x="1" y="466"/>
                  </a:cubicBezTo>
                  <a:lnTo>
                    <a:pt x="1" y="3122"/>
                  </a:lnTo>
                  <a:cubicBezTo>
                    <a:pt x="1" y="3382"/>
                    <a:pt x="203" y="3584"/>
                    <a:pt x="462" y="3584"/>
                  </a:cubicBezTo>
                  <a:cubicBezTo>
                    <a:pt x="708" y="3584"/>
                    <a:pt x="924" y="3368"/>
                    <a:pt x="924" y="3122"/>
                  </a:cubicBezTo>
                  <a:lnTo>
                    <a:pt x="924" y="466"/>
                  </a:lnTo>
                  <a:cubicBezTo>
                    <a:pt x="917" y="156"/>
                    <a:pt x="686" y="1"/>
                    <a:pt x="457" y="1"/>
                  </a:cubicBezTo>
                  <a:close/>
                </a:path>
              </a:pathLst>
            </a:custGeom>
            <a:solidFill>
              <a:srgbClr val="8B9D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6" name="Google Shape;18556;p87"/>
            <p:cNvSpPr/>
            <p:nvPr/>
          </p:nvSpPr>
          <p:spPr>
            <a:xfrm>
              <a:off x="7304857" y="3529281"/>
              <a:ext cx="37120" cy="31904"/>
            </a:xfrm>
            <a:custGeom>
              <a:avLst/>
              <a:gdLst/>
              <a:ahLst/>
              <a:cxnLst/>
              <a:rect l="l" t="t" r="r" b="b"/>
              <a:pathLst>
                <a:path w="1416" h="1217" extrusionOk="0">
                  <a:moveTo>
                    <a:pt x="806" y="1"/>
                  </a:moveTo>
                  <a:cubicBezTo>
                    <a:pt x="656" y="1"/>
                    <a:pt x="502" y="55"/>
                    <a:pt x="376" y="177"/>
                  </a:cubicBezTo>
                  <a:cubicBezTo>
                    <a:pt x="1" y="567"/>
                    <a:pt x="261" y="1216"/>
                    <a:pt x="809" y="1216"/>
                  </a:cubicBezTo>
                  <a:cubicBezTo>
                    <a:pt x="1141" y="1216"/>
                    <a:pt x="1415" y="942"/>
                    <a:pt x="1415" y="610"/>
                  </a:cubicBezTo>
                  <a:cubicBezTo>
                    <a:pt x="1415" y="239"/>
                    <a:pt x="1119" y="1"/>
                    <a:pt x="806" y="1"/>
                  </a:cubicBezTo>
                  <a:close/>
                </a:path>
              </a:pathLst>
            </a:custGeom>
            <a:solidFill>
              <a:srgbClr val="6C83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557" name="Google Shape;18557;p87"/>
          <p:cNvGrpSpPr/>
          <p:nvPr/>
        </p:nvGrpSpPr>
        <p:grpSpPr>
          <a:xfrm>
            <a:off x="3763184" y="3817357"/>
            <a:ext cx="363314" cy="356576"/>
            <a:chOff x="3763184" y="3817357"/>
            <a:chExt cx="363314" cy="356576"/>
          </a:xfrm>
        </p:grpSpPr>
        <p:sp>
          <p:nvSpPr>
            <p:cNvPr id="18558" name="Google Shape;18558;p87"/>
            <p:cNvSpPr/>
            <p:nvPr/>
          </p:nvSpPr>
          <p:spPr>
            <a:xfrm>
              <a:off x="3763184" y="3817357"/>
              <a:ext cx="356865" cy="356498"/>
            </a:xfrm>
            <a:custGeom>
              <a:avLst/>
              <a:gdLst/>
              <a:ahLst/>
              <a:cxnLst/>
              <a:rect l="l" t="t" r="r" b="b"/>
              <a:pathLst>
                <a:path w="13613" h="13599" extrusionOk="0">
                  <a:moveTo>
                    <a:pt x="6814" y="0"/>
                  </a:moveTo>
                  <a:cubicBezTo>
                    <a:pt x="3046" y="0"/>
                    <a:pt x="0" y="3046"/>
                    <a:pt x="0" y="6799"/>
                  </a:cubicBezTo>
                  <a:cubicBezTo>
                    <a:pt x="0" y="10552"/>
                    <a:pt x="3046" y="13598"/>
                    <a:pt x="6814" y="13598"/>
                  </a:cubicBezTo>
                  <a:cubicBezTo>
                    <a:pt x="10567" y="13598"/>
                    <a:pt x="13613" y="10552"/>
                    <a:pt x="13613" y="6799"/>
                  </a:cubicBezTo>
                  <a:cubicBezTo>
                    <a:pt x="13613" y="3046"/>
                    <a:pt x="10567" y="0"/>
                    <a:pt x="6814" y="0"/>
                  </a:cubicBezTo>
                  <a:close/>
                </a:path>
              </a:pathLst>
            </a:custGeom>
            <a:solidFill>
              <a:srgbClr val="6277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9" name="Google Shape;18559;p87"/>
            <p:cNvSpPr/>
            <p:nvPr/>
          </p:nvSpPr>
          <p:spPr>
            <a:xfrm>
              <a:off x="3918324" y="3817357"/>
              <a:ext cx="208173" cy="356576"/>
            </a:xfrm>
            <a:custGeom>
              <a:avLst/>
              <a:gdLst/>
              <a:ahLst/>
              <a:cxnLst/>
              <a:rect l="l" t="t" r="r" b="b"/>
              <a:pathLst>
                <a:path w="7941" h="13602" extrusionOk="0">
                  <a:moveTo>
                    <a:pt x="896" y="0"/>
                  </a:moveTo>
                  <a:cubicBezTo>
                    <a:pt x="593" y="0"/>
                    <a:pt x="304" y="15"/>
                    <a:pt x="1" y="58"/>
                  </a:cubicBezTo>
                  <a:cubicBezTo>
                    <a:pt x="3393" y="505"/>
                    <a:pt x="5919" y="3378"/>
                    <a:pt x="5919" y="6799"/>
                  </a:cubicBezTo>
                  <a:cubicBezTo>
                    <a:pt x="5919" y="10220"/>
                    <a:pt x="3393" y="13093"/>
                    <a:pt x="1" y="13541"/>
                  </a:cubicBezTo>
                  <a:cubicBezTo>
                    <a:pt x="306" y="13581"/>
                    <a:pt x="610" y="13601"/>
                    <a:pt x="909" y="13601"/>
                  </a:cubicBezTo>
                  <a:cubicBezTo>
                    <a:pt x="4431" y="13601"/>
                    <a:pt x="7441" y="10865"/>
                    <a:pt x="7681" y="7247"/>
                  </a:cubicBezTo>
                  <a:cubicBezTo>
                    <a:pt x="7940" y="3320"/>
                    <a:pt x="4822" y="0"/>
                    <a:pt x="896" y="0"/>
                  </a:cubicBezTo>
                  <a:close/>
                </a:path>
              </a:pathLst>
            </a:custGeom>
            <a:solidFill>
              <a:srgbClr val="556C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0" name="Google Shape;18560;p87"/>
            <p:cNvSpPr/>
            <p:nvPr/>
          </p:nvSpPr>
          <p:spPr>
            <a:xfrm>
              <a:off x="3848330" y="3964188"/>
              <a:ext cx="39375" cy="116945"/>
            </a:xfrm>
            <a:custGeom>
              <a:avLst/>
              <a:gdLst/>
              <a:ahLst/>
              <a:cxnLst/>
              <a:rect l="l" t="t" r="r" b="b"/>
              <a:pathLst>
                <a:path w="1502" h="4461" extrusionOk="0">
                  <a:moveTo>
                    <a:pt x="58" y="0"/>
                  </a:moveTo>
                  <a:cubicBezTo>
                    <a:pt x="29" y="0"/>
                    <a:pt x="0" y="29"/>
                    <a:pt x="0" y="58"/>
                  </a:cubicBezTo>
                  <a:lnTo>
                    <a:pt x="0" y="4403"/>
                  </a:lnTo>
                  <a:cubicBezTo>
                    <a:pt x="0" y="4432"/>
                    <a:pt x="29" y="4461"/>
                    <a:pt x="58" y="4461"/>
                  </a:cubicBezTo>
                  <a:lnTo>
                    <a:pt x="1444" y="4461"/>
                  </a:lnTo>
                  <a:cubicBezTo>
                    <a:pt x="1473" y="4461"/>
                    <a:pt x="1502" y="4446"/>
                    <a:pt x="1502" y="4403"/>
                  </a:cubicBezTo>
                  <a:lnTo>
                    <a:pt x="1502" y="58"/>
                  </a:lnTo>
                  <a:cubicBezTo>
                    <a:pt x="1502" y="29"/>
                    <a:pt x="1473" y="0"/>
                    <a:pt x="144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1" name="Google Shape;18561;p87"/>
            <p:cNvSpPr/>
            <p:nvPr/>
          </p:nvSpPr>
          <p:spPr>
            <a:xfrm>
              <a:off x="3832418" y="3894403"/>
              <a:ext cx="55287" cy="47475"/>
            </a:xfrm>
            <a:custGeom>
              <a:avLst/>
              <a:gdLst/>
              <a:ahLst/>
              <a:cxnLst/>
              <a:rect l="l" t="t" r="r" b="b"/>
              <a:pathLst>
                <a:path w="2109" h="1811" extrusionOk="0">
                  <a:moveTo>
                    <a:pt x="1208" y="0"/>
                  </a:moveTo>
                  <a:cubicBezTo>
                    <a:pt x="987" y="0"/>
                    <a:pt x="761" y="83"/>
                    <a:pt x="578" y="266"/>
                  </a:cubicBezTo>
                  <a:cubicBezTo>
                    <a:pt x="1" y="829"/>
                    <a:pt x="405" y="1810"/>
                    <a:pt x="1214" y="1810"/>
                  </a:cubicBezTo>
                  <a:cubicBezTo>
                    <a:pt x="1704" y="1810"/>
                    <a:pt x="2109" y="1406"/>
                    <a:pt x="2109" y="901"/>
                  </a:cubicBezTo>
                  <a:cubicBezTo>
                    <a:pt x="2109" y="355"/>
                    <a:pt x="1668" y="0"/>
                    <a:pt x="120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2" name="Google Shape;18562;p87"/>
            <p:cNvSpPr/>
            <p:nvPr/>
          </p:nvSpPr>
          <p:spPr>
            <a:xfrm>
              <a:off x="3925901" y="3964161"/>
              <a:ext cx="124914" cy="117365"/>
            </a:xfrm>
            <a:custGeom>
              <a:avLst/>
              <a:gdLst/>
              <a:ahLst/>
              <a:cxnLst/>
              <a:rect l="l" t="t" r="r" b="b"/>
              <a:pathLst>
                <a:path w="4765" h="4477" extrusionOk="0">
                  <a:moveTo>
                    <a:pt x="2716" y="1"/>
                  </a:moveTo>
                  <a:cubicBezTo>
                    <a:pt x="2701" y="1"/>
                    <a:pt x="2686" y="1"/>
                    <a:pt x="2671" y="1"/>
                  </a:cubicBezTo>
                  <a:cubicBezTo>
                    <a:pt x="2180" y="1"/>
                    <a:pt x="1718" y="145"/>
                    <a:pt x="1314" y="434"/>
                  </a:cubicBezTo>
                  <a:cubicBezTo>
                    <a:pt x="1304" y="441"/>
                    <a:pt x="1294" y="444"/>
                    <a:pt x="1284" y="444"/>
                  </a:cubicBezTo>
                  <a:cubicBezTo>
                    <a:pt x="1248" y="444"/>
                    <a:pt x="1213" y="410"/>
                    <a:pt x="1213" y="376"/>
                  </a:cubicBezTo>
                  <a:lnTo>
                    <a:pt x="1213" y="59"/>
                  </a:lnTo>
                  <a:cubicBezTo>
                    <a:pt x="1213" y="30"/>
                    <a:pt x="1170" y="1"/>
                    <a:pt x="1141" y="1"/>
                  </a:cubicBezTo>
                  <a:lnTo>
                    <a:pt x="58" y="1"/>
                  </a:lnTo>
                  <a:cubicBezTo>
                    <a:pt x="29" y="1"/>
                    <a:pt x="1" y="30"/>
                    <a:pt x="1" y="59"/>
                  </a:cubicBezTo>
                  <a:lnTo>
                    <a:pt x="1" y="4389"/>
                  </a:lnTo>
                  <a:cubicBezTo>
                    <a:pt x="1" y="4433"/>
                    <a:pt x="29" y="4462"/>
                    <a:pt x="58" y="4462"/>
                  </a:cubicBezTo>
                  <a:lnTo>
                    <a:pt x="1430" y="4462"/>
                  </a:lnTo>
                  <a:cubicBezTo>
                    <a:pt x="1473" y="4462"/>
                    <a:pt x="1502" y="4433"/>
                    <a:pt x="1502" y="4389"/>
                  </a:cubicBezTo>
                  <a:lnTo>
                    <a:pt x="1502" y="2859"/>
                  </a:lnTo>
                  <a:cubicBezTo>
                    <a:pt x="1502" y="2354"/>
                    <a:pt x="1617" y="1502"/>
                    <a:pt x="2382" y="1502"/>
                  </a:cubicBezTo>
                  <a:cubicBezTo>
                    <a:pt x="3133" y="1502"/>
                    <a:pt x="3249" y="2354"/>
                    <a:pt x="3249" y="2859"/>
                  </a:cubicBezTo>
                  <a:lnTo>
                    <a:pt x="3249" y="4404"/>
                  </a:lnTo>
                  <a:cubicBezTo>
                    <a:pt x="3249" y="4433"/>
                    <a:pt x="3277" y="4462"/>
                    <a:pt x="3321" y="4462"/>
                  </a:cubicBezTo>
                  <a:lnTo>
                    <a:pt x="3321" y="4476"/>
                  </a:lnTo>
                  <a:lnTo>
                    <a:pt x="4692" y="4476"/>
                  </a:lnTo>
                  <a:cubicBezTo>
                    <a:pt x="4721" y="4476"/>
                    <a:pt x="4750" y="4433"/>
                    <a:pt x="4750" y="4404"/>
                  </a:cubicBezTo>
                  <a:lnTo>
                    <a:pt x="4750" y="2383"/>
                  </a:lnTo>
                  <a:cubicBezTo>
                    <a:pt x="4764" y="1806"/>
                    <a:pt x="4591" y="1243"/>
                    <a:pt x="4259" y="766"/>
                  </a:cubicBezTo>
                  <a:cubicBezTo>
                    <a:pt x="3893" y="287"/>
                    <a:pt x="3320" y="1"/>
                    <a:pt x="271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563" name="Google Shape;18563;p87"/>
          <p:cNvGrpSpPr/>
          <p:nvPr/>
        </p:nvGrpSpPr>
        <p:grpSpPr>
          <a:xfrm>
            <a:off x="5108852" y="3817357"/>
            <a:ext cx="362947" cy="356576"/>
            <a:chOff x="5108852" y="3817357"/>
            <a:chExt cx="362947" cy="356576"/>
          </a:xfrm>
        </p:grpSpPr>
        <p:sp>
          <p:nvSpPr>
            <p:cNvPr id="18564" name="Google Shape;18564;p87"/>
            <p:cNvSpPr/>
            <p:nvPr/>
          </p:nvSpPr>
          <p:spPr>
            <a:xfrm>
              <a:off x="5108852" y="3817357"/>
              <a:ext cx="356524" cy="356498"/>
            </a:xfrm>
            <a:custGeom>
              <a:avLst/>
              <a:gdLst/>
              <a:ahLst/>
              <a:cxnLst/>
              <a:rect l="l" t="t" r="r" b="b"/>
              <a:pathLst>
                <a:path w="13600" h="13599" extrusionOk="0">
                  <a:moveTo>
                    <a:pt x="6800" y="0"/>
                  </a:moveTo>
                  <a:cubicBezTo>
                    <a:pt x="3047" y="0"/>
                    <a:pt x="1" y="3046"/>
                    <a:pt x="1" y="6799"/>
                  </a:cubicBezTo>
                  <a:cubicBezTo>
                    <a:pt x="1" y="10552"/>
                    <a:pt x="3047" y="13598"/>
                    <a:pt x="6800" y="13598"/>
                  </a:cubicBezTo>
                  <a:cubicBezTo>
                    <a:pt x="10568" y="13598"/>
                    <a:pt x="13599" y="10552"/>
                    <a:pt x="13599" y="6799"/>
                  </a:cubicBezTo>
                  <a:cubicBezTo>
                    <a:pt x="13599" y="3046"/>
                    <a:pt x="10568" y="0"/>
                    <a:pt x="6800" y="0"/>
                  </a:cubicBez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5" name="Google Shape;18565;p87"/>
            <p:cNvSpPr/>
            <p:nvPr/>
          </p:nvSpPr>
          <p:spPr>
            <a:xfrm>
              <a:off x="5264019" y="3817357"/>
              <a:ext cx="207780" cy="356576"/>
            </a:xfrm>
            <a:custGeom>
              <a:avLst/>
              <a:gdLst/>
              <a:ahLst/>
              <a:cxnLst/>
              <a:rect l="l" t="t" r="r" b="b"/>
              <a:pathLst>
                <a:path w="7926" h="13602" extrusionOk="0">
                  <a:moveTo>
                    <a:pt x="881" y="0"/>
                  </a:moveTo>
                  <a:cubicBezTo>
                    <a:pt x="592" y="0"/>
                    <a:pt x="289" y="15"/>
                    <a:pt x="0" y="58"/>
                  </a:cubicBezTo>
                  <a:cubicBezTo>
                    <a:pt x="3378" y="505"/>
                    <a:pt x="5919" y="3378"/>
                    <a:pt x="5919" y="6799"/>
                  </a:cubicBezTo>
                  <a:cubicBezTo>
                    <a:pt x="5919" y="10220"/>
                    <a:pt x="3378" y="13093"/>
                    <a:pt x="0" y="13541"/>
                  </a:cubicBezTo>
                  <a:cubicBezTo>
                    <a:pt x="306" y="13581"/>
                    <a:pt x="609" y="13601"/>
                    <a:pt x="909" y="13601"/>
                  </a:cubicBezTo>
                  <a:cubicBezTo>
                    <a:pt x="4428" y="13601"/>
                    <a:pt x="7426" y="10865"/>
                    <a:pt x="7666" y="7247"/>
                  </a:cubicBezTo>
                  <a:cubicBezTo>
                    <a:pt x="7925" y="3320"/>
                    <a:pt x="4822" y="0"/>
                    <a:pt x="881" y="0"/>
                  </a:cubicBezTo>
                  <a:close/>
                </a:path>
              </a:pathLst>
            </a:custGeom>
            <a:solidFill>
              <a:srgbClr val="6C83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6" name="Google Shape;18566;p87"/>
            <p:cNvSpPr/>
            <p:nvPr/>
          </p:nvSpPr>
          <p:spPr>
            <a:xfrm>
              <a:off x="5136116" y="3871229"/>
              <a:ext cx="295495" cy="248282"/>
            </a:xfrm>
            <a:custGeom>
              <a:avLst/>
              <a:gdLst/>
              <a:ahLst/>
              <a:cxnLst/>
              <a:rect l="l" t="t" r="r" b="b"/>
              <a:pathLst>
                <a:path w="11272" h="9471" extrusionOk="0">
                  <a:moveTo>
                    <a:pt x="5753" y="0"/>
                  </a:moveTo>
                  <a:cubicBezTo>
                    <a:pt x="5655" y="0"/>
                    <a:pt x="5556" y="3"/>
                    <a:pt x="5457" y="9"/>
                  </a:cubicBezTo>
                  <a:lnTo>
                    <a:pt x="5457" y="24"/>
                  </a:lnTo>
                  <a:cubicBezTo>
                    <a:pt x="2050" y="240"/>
                    <a:pt x="0" y="3878"/>
                    <a:pt x="1559" y="6910"/>
                  </a:cubicBezTo>
                  <a:cubicBezTo>
                    <a:pt x="1559" y="6924"/>
                    <a:pt x="1559" y="6953"/>
                    <a:pt x="1559" y="6982"/>
                  </a:cubicBezTo>
                  <a:lnTo>
                    <a:pt x="1083" y="8165"/>
                  </a:lnTo>
                  <a:cubicBezTo>
                    <a:pt x="1054" y="8223"/>
                    <a:pt x="1097" y="8295"/>
                    <a:pt x="1169" y="8295"/>
                  </a:cubicBezTo>
                  <a:lnTo>
                    <a:pt x="2599" y="8295"/>
                  </a:lnTo>
                  <a:cubicBezTo>
                    <a:pt x="2613" y="8295"/>
                    <a:pt x="2642" y="8295"/>
                    <a:pt x="2656" y="8310"/>
                  </a:cubicBezTo>
                  <a:cubicBezTo>
                    <a:pt x="3568" y="9102"/>
                    <a:pt x="4661" y="9471"/>
                    <a:pt x="5738" y="9471"/>
                  </a:cubicBezTo>
                  <a:cubicBezTo>
                    <a:pt x="7665" y="9471"/>
                    <a:pt x="9541" y="8292"/>
                    <a:pt x="10235" y="6246"/>
                  </a:cubicBezTo>
                  <a:cubicBezTo>
                    <a:pt x="11271" y="3150"/>
                    <a:pt x="8951" y="0"/>
                    <a:pt x="5753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7" name="Google Shape;18567;p87"/>
            <p:cNvSpPr/>
            <p:nvPr/>
          </p:nvSpPr>
          <p:spPr>
            <a:xfrm>
              <a:off x="5219060" y="3952863"/>
              <a:ext cx="128060" cy="78933"/>
            </a:xfrm>
            <a:custGeom>
              <a:avLst/>
              <a:gdLst/>
              <a:ahLst/>
              <a:cxnLst/>
              <a:rect l="l" t="t" r="r" b="b"/>
              <a:pathLst>
                <a:path w="4885" h="3011" extrusionOk="0">
                  <a:moveTo>
                    <a:pt x="4807" y="0"/>
                  </a:moveTo>
                  <a:cubicBezTo>
                    <a:pt x="4796" y="0"/>
                    <a:pt x="4785" y="4"/>
                    <a:pt x="4776" y="13"/>
                  </a:cubicBezTo>
                  <a:lnTo>
                    <a:pt x="3505" y="1024"/>
                  </a:lnTo>
                  <a:cubicBezTo>
                    <a:pt x="3491" y="1038"/>
                    <a:pt x="3476" y="1038"/>
                    <a:pt x="3476" y="1038"/>
                  </a:cubicBezTo>
                  <a:lnTo>
                    <a:pt x="864" y="1038"/>
                  </a:lnTo>
                  <a:cubicBezTo>
                    <a:pt x="835" y="1038"/>
                    <a:pt x="820" y="1053"/>
                    <a:pt x="806" y="1082"/>
                  </a:cubicBezTo>
                  <a:lnTo>
                    <a:pt x="12" y="2944"/>
                  </a:lnTo>
                  <a:cubicBezTo>
                    <a:pt x="1" y="2977"/>
                    <a:pt x="24" y="3011"/>
                    <a:pt x="62" y="3011"/>
                  </a:cubicBezTo>
                  <a:cubicBezTo>
                    <a:pt x="73" y="3011"/>
                    <a:pt x="86" y="3008"/>
                    <a:pt x="99" y="3002"/>
                  </a:cubicBezTo>
                  <a:lnTo>
                    <a:pt x="1398" y="2222"/>
                  </a:lnTo>
                  <a:lnTo>
                    <a:pt x="3751" y="2222"/>
                  </a:lnTo>
                  <a:cubicBezTo>
                    <a:pt x="3780" y="2222"/>
                    <a:pt x="3794" y="2208"/>
                    <a:pt x="3808" y="2193"/>
                  </a:cubicBezTo>
                  <a:lnTo>
                    <a:pt x="4862" y="86"/>
                  </a:lnTo>
                  <a:cubicBezTo>
                    <a:pt x="4885" y="52"/>
                    <a:pt x="4846" y="0"/>
                    <a:pt x="4807" y="0"/>
                  </a:cubicBez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568" name="Google Shape;18568;p87"/>
          <p:cNvGrpSpPr/>
          <p:nvPr/>
        </p:nvGrpSpPr>
        <p:grpSpPr>
          <a:xfrm>
            <a:off x="6005720" y="3817357"/>
            <a:ext cx="362947" cy="356576"/>
            <a:chOff x="6005720" y="3817357"/>
            <a:chExt cx="362947" cy="356576"/>
          </a:xfrm>
        </p:grpSpPr>
        <p:sp>
          <p:nvSpPr>
            <p:cNvPr id="18569" name="Google Shape;18569;p87"/>
            <p:cNvSpPr/>
            <p:nvPr/>
          </p:nvSpPr>
          <p:spPr>
            <a:xfrm>
              <a:off x="6005720" y="3817357"/>
              <a:ext cx="356891" cy="356498"/>
            </a:xfrm>
            <a:custGeom>
              <a:avLst/>
              <a:gdLst/>
              <a:ahLst/>
              <a:cxnLst/>
              <a:rect l="l" t="t" r="r" b="b"/>
              <a:pathLst>
                <a:path w="13614" h="13599" extrusionOk="0">
                  <a:moveTo>
                    <a:pt x="6814" y="0"/>
                  </a:moveTo>
                  <a:cubicBezTo>
                    <a:pt x="3047" y="0"/>
                    <a:pt x="1" y="3046"/>
                    <a:pt x="1" y="6799"/>
                  </a:cubicBezTo>
                  <a:cubicBezTo>
                    <a:pt x="1" y="10552"/>
                    <a:pt x="3047" y="13598"/>
                    <a:pt x="6814" y="13598"/>
                  </a:cubicBezTo>
                  <a:cubicBezTo>
                    <a:pt x="10568" y="13598"/>
                    <a:pt x="13614" y="10552"/>
                    <a:pt x="13614" y="6799"/>
                  </a:cubicBezTo>
                  <a:cubicBezTo>
                    <a:pt x="13614" y="3046"/>
                    <a:pt x="10568" y="0"/>
                    <a:pt x="6814" y="0"/>
                  </a:cubicBez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0" name="Google Shape;18570;p87"/>
            <p:cNvSpPr/>
            <p:nvPr/>
          </p:nvSpPr>
          <p:spPr>
            <a:xfrm>
              <a:off x="6160887" y="3817357"/>
              <a:ext cx="207780" cy="356576"/>
            </a:xfrm>
            <a:custGeom>
              <a:avLst/>
              <a:gdLst/>
              <a:ahLst/>
              <a:cxnLst/>
              <a:rect l="l" t="t" r="r" b="b"/>
              <a:pathLst>
                <a:path w="7926" h="13602" extrusionOk="0">
                  <a:moveTo>
                    <a:pt x="895" y="0"/>
                  </a:moveTo>
                  <a:cubicBezTo>
                    <a:pt x="592" y="0"/>
                    <a:pt x="289" y="15"/>
                    <a:pt x="0" y="58"/>
                  </a:cubicBezTo>
                  <a:cubicBezTo>
                    <a:pt x="3393" y="505"/>
                    <a:pt x="5919" y="3378"/>
                    <a:pt x="5919" y="6799"/>
                  </a:cubicBezTo>
                  <a:cubicBezTo>
                    <a:pt x="5919" y="10220"/>
                    <a:pt x="3393" y="13093"/>
                    <a:pt x="0" y="13541"/>
                  </a:cubicBezTo>
                  <a:cubicBezTo>
                    <a:pt x="306" y="13581"/>
                    <a:pt x="609" y="13601"/>
                    <a:pt x="909" y="13601"/>
                  </a:cubicBezTo>
                  <a:cubicBezTo>
                    <a:pt x="4430" y="13601"/>
                    <a:pt x="7441" y="10865"/>
                    <a:pt x="7680" y="7247"/>
                  </a:cubicBezTo>
                  <a:cubicBezTo>
                    <a:pt x="7925" y="3320"/>
                    <a:pt x="4822" y="0"/>
                    <a:pt x="895" y="0"/>
                  </a:cubicBezTo>
                  <a:close/>
                </a:path>
              </a:pathLst>
            </a:custGeom>
            <a:solidFill>
              <a:srgbClr val="6C83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1" name="Google Shape;18571;p87"/>
            <p:cNvSpPr/>
            <p:nvPr/>
          </p:nvSpPr>
          <p:spPr>
            <a:xfrm>
              <a:off x="6055240" y="3879487"/>
              <a:ext cx="262727" cy="234572"/>
            </a:xfrm>
            <a:custGeom>
              <a:avLst/>
              <a:gdLst/>
              <a:ahLst/>
              <a:cxnLst/>
              <a:rect l="l" t="t" r="r" b="b"/>
              <a:pathLst>
                <a:path w="10022" h="8948" extrusionOk="0">
                  <a:moveTo>
                    <a:pt x="2283" y="0"/>
                  </a:moveTo>
                  <a:cubicBezTo>
                    <a:pt x="1821" y="0"/>
                    <a:pt x="1360" y="177"/>
                    <a:pt x="1013" y="532"/>
                  </a:cubicBezTo>
                  <a:cubicBezTo>
                    <a:pt x="349" y="1196"/>
                    <a:pt x="306" y="2264"/>
                    <a:pt x="941" y="2971"/>
                  </a:cubicBezTo>
                  <a:lnTo>
                    <a:pt x="999" y="3043"/>
                  </a:lnTo>
                  <a:cubicBezTo>
                    <a:pt x="0" y="5855"/>
                    <a:pt x="2172" y="8593"/>
                    <a:pt x="4888" y="8593"/>
                  </a:cubicBezTo>
                  <a:cubicBezTo>
                    <a:pt x="5351" y="8593"/>
                    <a:pt x="5830" y="8514"/>
                    <a:pt x="6311" y="8341"/>
                  </a:cubicBezTo>
                  <a:lnTo>
                    <a:pt x="6369" y="8413"/>
                  </a:lnTo>
                  <a:cubicBezTo>
                    <a:pt x="6715" y="8745"/>
                    <a:pt x="7163" y="8933"/>
                    <a:pt x="7639" y="8933"/>
                  </a:cubicBezTo>
                  <a:lnTo>
                    <a:pt x="7639" y="8948"/>
                  </a:lnTo>
                  <a:cubicBezTo>
                    <a:pt x="9227" y="8933"/>
                    <a:pt x="10021" y="7013"/>
                    <a:pt x="8895" y="5887"/>
                  </a:cubicBezTo>
                  <a:lnTo>
                    <a:pt x="8837" y="5815"/>
                  </a:lnTo>
                  <a:cubicBezTo>
                    <a:pt x="9836" y="3003"/>
                    <a:pt x="7664" y="265"/>
                    <a:pt x="4949" y="265"/>
                  </a:cubicBezTo>
                  <a:cubicBezTo>
                    <a:pt x="4486" y="265"/>
                    <a:pt x="4007" y="345"/>
                    <a:pt x="3525" y="517"/>
                  </a:cubicBezTo>
                  <a:lnTo>
                    <a:pt x="3467" y="445"/>
                  </a:lnTo>
                  <a:cubicBezTo>
                    <a:pt x="3129" y="149"/>
                    <a:pt x="2706" y="0"/>
                    <a:pt x="2283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2" name="Google Shape;18572;p87"/>
            <p:cNvSpPr/>
            <p:nvPr/>
          </p:nvSpPr>
          <p:spPr>
            <a:xfrm>
              <a:off x="6129848" y="3935010"/>
              <a:ext cx="108635" cy="121166"/>
            </a:xfrm>
            <a:custGeom>
              <a:avLst/>
              <a:gdLst/>
              <a:ahLst/>
              <a:cxnLst/>
              <a:rect l="l" t="t" r="r" b="b"/>
              <a:pathLst>
                <a:path w="4144" h="4622" extrusionOk="0">
                  <a:moveTo>
                    <a:pt x="1436" y="1"/>
                  </a:moveTo>
                  <a:cubicBezTo>
                    <a:pt x="651" y="1"/>
                    <a:pt x="15" y="640"/>
                    <a:pt x="15" y="1431"/>
                  </a:cubicBezTo>
                  <a:cubicBezTo>
                    <a:pt x="15" y="2208"/>
                    <a:pt x="651" y="2846"/>
                    <a:pt x="1436" y="2846"/>
                  </a:cubicBezTo>
                  <a:cubicBezTo>
                    <a:pt x="1453" y="2846"/>
                    <a:pt x="1470" y="2846"/>
                    <a:pt x="1488" y="2845"/>
                  </a:cubicBezTo>
                  <a:lnTo>
                    <a:pt x="2671" y="2845"/>
                  </a:lnTo>
                  <a:cubicBezTo>
                    <a:pt x="3061" y="2918"/>
                    <a:pt x="3061" y="3481"/>
                    <a:pt x="2671" y="3553"/>
                  </a:cubicBezTo>
                  <a:lnTo>
                    <a:pt x="1184" y="3553"/>
                  </a:lnTo>
                  <a:cubicBezTo>
                    <a:pt x="1156" y="3553"/>
                    <a:pt x="1127" y="3524"/>
                    <a:pt x="1127" y="3495"/>
                  </a:cubicBezTo>
                  <a:cubicBezTo>
                    <a:pt x="1184" y="3163"/>
                    <a:pt x="939" y="2860"/>
                    <a:pt x="593" y="2860"/>
                  </a:cubicBezTo>
                  <a:cubicBezTo>
                    <a:pt x="261" y="2860"/>
                    <a:pt x="1" y="3163"/>
                    <a:pt x="58" y="3495"/>
                  </a:cubicBezTo>
                  <a:cubicBezTo>
                    <a:pt x="58" y="4116"/>
                    <a:pt x="564" y="4621"/>
                    <a:pt x="1184" y="4621"/>
                  </a:cubicBezTo>
                  <a:lnTo>
                    <a:pt x="2671" y="4621"/>
                  </a:lnTo>
                  <a:cubicBezTo>
                    <a:pt x="2688" y="4622"/>
                    <a:pt x="2705" y="4622"/>
                    <a:pt x="2722" y="4622"/>
                  </a:cubicBezTo>
                  <a:cubicBezTo>
                    <a:pt x="3494" y="4622"/>
                    <a:pt x="4144" y="3983"/>
                    <a:pt x="4144" y="3206"/>
                  </a:cubicBezTo>
                  <a:cubicBezTo>
                    <a:pt x="4144" y="2415"/>
                    <a:pt x="3494" y="1776"/>
                    <a:pt x="2722" y="1776"/>
                  </a:cubicBezTo>
                  <a:cubicBezTo>
                    <a:pt x="2705" y="1776"/>
                    <a:pt x="2688" y="1777"/>
                    <a:pt x="2671" y="1777"/>
                  </a:cubicBezTo>
                  <a:lnTo>
                    <a:pt x="1488" y="1777"/>
                  </a:lnTo>
                  <a:cubicBezTo>
                    <a:pt x="1098" y="1705"/>
                    <a:pt x="1098" y="1142"/>
                    <a:pt x="1488" y="1070"/>
                  </a:cubicBezTo>
                  <a:lnTo>
                    <a:pt x="2960" y="1070"/>
                  </a:lnTo>
                  <a:cubicBezTo>
                    <a:pt x="2989" y="1070"/>
                    <a:pt x="3018" y="1099"/>
                    <a:pt x="3018" y="1128"/>
                  </a:cubicBezTo>
                  <a:cubicBezTo>
                    <a:pt x="2960" y="1460"/>
                    <a:pt x="3220" y="1777"/>
                    <a:pt x="3552" y="1777"/>
                  </a:cubicBezTo>
                  <a:cubicBezTo>
                    <a:pt x="3898" y="1777"/>
                    <a:pt x="4144" y="1460"/>
                    <a:pt x="4086" y="1128"/>
                  </a:cubicBezTo>
                  <a:cubicBezTo>
                    <a:pt x="4086" y="507"/>
                    <a:pt x="3581" y="2"/>
                    <a:pt x="2960" y="2"/>
                  </a:cubicBezTo>
                  <a:lnTo>
                    <a:pt x="1488" y="2"/>
                  </a:lnTo>
                  <a:cubicBezTo>
                    <a:pt x="1470" y="1"/>
                    <a:pt x="1453" y="1"/>
                    <a:pt x="1436" y="1"/>
                  </a:cubicBezTo>
                  <a:close/>
                </a:path>
              </a:pathLst>
            </a:custGeom>
            <a:solidFill>
              <a:srgbClr val="6C83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573" name="Google Shape;18573;p87"/>
          <p:cNvGrpSpPr/>
          <p:nvPr/>
        </p:nvGrpSpPr>
        <p:grpSpPr>
          <a:xfrm>
            <a:off x="5589452" y="3367036"/>
            <a:ext cx="362580" cy="356498"/>
            <a:chOff x="5589452" y="3367036"/>
            <a:chExt cx="362580" cy="356498"/>
          </a:xfrm>
        </p:grpSpPr>
        <p:sp>
          <p:nvSpPr>
            <p:cNvPr id="18574" name="Google Shape;18574;p87"/>
            <p:cNvSpPr/>
            <p:nvPr/>
          </p:nvSpPr>
          <p:spPr>
            <a:xfrm>
              <a:off x="5589452" y="3367036"/>
              <a:ext cx="356131" cy="356498"/>
            </a:xfrm>
            <a:custGeom>
              <a:avLst/>
              <a:gdLst/>
              <a:ahLst/>
              <a:cxnLst/>
              <a:rect l="l" t="t" r="r" b="b"/>
              <a:pathLst>
                <a:path w="13585" h="13599" extrusionOk="0">
                  <a:moveTo>
                    <a:pt x="6786" y="0"/>
                  </a:moveTo>
                  <a:cubicBezTo>
                    <a:pt x="3047" y="0"/>
                    <a:pt x="1" y="3046"/>
                    <a:pt x="1" y="6799"/>
                  </a:cubicBezTo>
                  <a:cubicBezTo>
                    <a:pt x="1" y="10552"/>
                    <a:pt x="3047" y="13598"/>
                    <a:pt x="6786" y="13598"/>
                  </a:cubicBezTo>
                  <a:cubicBezTo>
                    <a:pt x="10539" y="13598"/>
                    <a:pt x="13585" y="10552"/>
                    <a:pt x="13585" y="6799"/>
                  </a:cubicBezTo>
                  <a:cubicBezTo>
                    <a:pt x="13585" y="3046"/>
                    <a:pt x="10539" y="0"/>
                    <a:pt x="6786" y="0"/>
                  </a:cubicBezTo>
                  <a:close/>
                </a:path>
              </a:pathLst>
            </a:custGeom>
            <a:solidFill>
              <a:srgbClr val="92A9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5" name="Google Shape;18575;p87"/>
            <p:cNvSpPr/>
            <p:nvPr/>
          </p:nvSpPr>
          <p:spPr>
            <a:xfrm>
              <a:off x="5744225" y="3367036"/>
              <a:ext cx="207806" cy="356472"/>
            </a:xfrm>
            <a:custGeom>
              <a:avLst/>
              <a:gdLst/>
              <a:ahLst/>
              <a:cxnLst/>
              <a:rect l="l" t="t" r="r" b="b"/>
              <a:pathLst>
                <a:path w="7927" h="13598" extrusionOk="0">
                  <a:moveTo>
                    <a:pt x="896" y="0"/>
                  </a:moveTo>
                  <a:cubicBezTo>
                    <a:pt x="593" y="0"/>
                    <a:pt x="290" y="15"/>
                    <a:pt x="1" y="58"/>
                  </a:cubicBezTo>
                  <a:cubicBezTo>
                    <a:pt x="3379" y="505"/>
                    <a:pt x="5919" y="3392"/>
                    <a:pt x="5919" y="6799"/>
                  </a:cubicBezTo>
                  <a:cubicBezTo>
                    <a:pt x="5919" y="10206"/>
                    <a:pt x="3379" y="13093"/>
                    <a:pt x="1" y="13540"/>
                  </a:cubicBezTo>
                  <a:cubicBezTo>
                    <a:pt x="299" y="13579"/>
                    <a:pt x="595" y="13598"/>
                    <a:pt x="887" y="13598"/>
                  </a:cubicBezTo>
                  <a:cubicBezTo>
                    <a:pt x="4416" y="13598"/>
                    <a:pt x="7426" y="10859"/>
                    <a:pt x="7666" y="7247"/>
                  </a:cubicBezTo>
                  <a:cubicBezTo>
                    <a:pt x="7926" y="3320"/>
                    <a:pt x="4822" y="0"/>
                    <a:pt x="896" y="0"/>
                  </a:cubicBezTo>
                  <a:close/>
                </a:path>
              </a:pathLst>
            </a:custGeom>
            <a:solidFill>
              <a:srgbClr val="5A70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6" name="Google Shape;18576;p87"/>
            <p:cNvSpPr/>
            <p:nvPr/>
          </p:nvSpPr>
          <p:spPr>
            <a:xfrm>
              <a:off x="5666655" y="3420751"/>
              <a:ext cx="165023" cy="241099"/>
            </a:xfrm>
            <a:custGeom>
              <a:avLst/>
              <a:gdLst/>
              <a:ahLst/>
              <a:cxnLst/>
              <a:rect l="l" t="t" r="r" b="b"/>
              <a:pathLst>
                <a:path w="6295" h="9197" extrusionOk="0">
                  <a:moveTo>
                    <a:pt x="2180" y="1"/>
                  </a:moveTo>
                  <a:cubicBezTo>
                    <a:pt x="2123" y="1"/>
                    <a:pt x="2065" y="59"/>
                    <a:pt x="2065" y="116"/>
                  </a:cubicBezTo>
                  <a:lnTo>
                    <a:pt x="2051" y="217"/>
                  </a:lnTo>
                  <a:cubicBezTo>
                    <a:pt x="1964" y="1199"/>
                    <a:pt x="1184" y="1964"/>
                    <a:pt x="203" y="2065"/>
                  </a:cubicBezTo>
                  <a:lnTo>
                    <a:pt x="102" y="2080"/>
                  </a:lnTo>
                  <a:cubicBezTo>
                    <a:pt x="44" y="2080"/>
                    <a:pt x="1" y="2137"/>
                    <a:pt x="1" y="2195"/>
                  </a:cubicBezTo>
                  <a:lnTo>
                    <a:pt x="1" y="4057"/>
                  </a:lnTo>
                  <a:cubicBezTo>
                    <a:pt x="1" y="4129"/>
                    <a:pt x="44" y="4173"/>
                    <a:pt x="116" y="4173"/>
                  </a:cubicBezTo>
                  <a:lnTo>
                    <a:pt x="2051" y="4173"/>
                  </a:lnTo>
                  <a:lnTo>
                    <a:pt x="2051" y="6786"/>
                  </a:lnTo>
                  <a:cubicBezTo>
                    <a:pt x="2051" y="8099"/>
                    <a:pt x="3119" y="9167"/>
                    <a:pt x="4447" y="9196"/>
                  </a:cubicBezTo>
                  <a:cubicBezTo>
                    <a:pt x="5096" y="9196"/>
                    <a:pt x="5717" y="8936"/>
                    <a:pt x="6165" y="8460"/>
                  </a:cubicBezTo>
                  <a:lnTo>
                    <a:pt x="6266" y="8345"/>
                  </a:lnTo>
                  <a:cubicBezTo>
                    <a:pt x="6295" y="8330"/>
                    <a:pt x="6295" y="8287"/>
                    <a:pt x="6266" y="8258"/>
                  </a:cubicBezTo>
                  <a:lnTo>
                    <a:pt x="5140" y="6930"/>
                  </a:lnTo>
                  <a:cubicBezTo>
                    <a:pt x="5132" y="6915"/>
                    <a:pt x="5114" y="6908"/>
                    <a:pt x="5096" y="6908"/>
                  </a:cubicBezTo>
                  <a:cubicBezTo>
                    <a:pt x="5078" y="6908"/>
                    <a:pt x="5060" y="6915"/>
                    <a:pt x="5053" y="6930"/>
                  </a:cubicBezTo>
                  <a:lnTo>
                    <a:pt x="4923" y="7132"/>
                  </a:lnTo>
                  <a:cubicBezTo>
                    <a:pt x="4815" y="7294"/>
                    <a:pt x="4631" y="7393"/>
                    <a:pt x="4442" y="7393"/>
                  </a:cubicBezTo>
                  <a:cubicBezTo>
                    <a:pt x="4429" y="7393"/>
                    <a:pt x="4416" y="7393"/>
                    <a:pt x="4404" y="7392"/>
                  </a:cubicBezTo>
                  <a:cubicBezTo>
                    <a:pt x="4100" y="7363"/>
                    <a:pt x="3855" y="7103"/>
                    <a:pt x="3869" y="6800"/>
                  </a:cubicBezTo>
                  <a:lnTo>
                    <a:pt x="3869" y="4173"/>
                  </a:lnTo>
                  <a:lnTo>
                    <a:pt x="5818" y="4173"/>
                  </a:lnTo>
                  <a:cubicBezTo>
                    <a:pt x="5876" y="4173"/>
                    <a:pt x="5934" y="4115"/>
                    <a:pt x="5934" y="4057"/>
                  </a:cubicBezTo>
                  <a:lnTo>
                    <a:pt x="5934" y="2195"/>
                  </a:lnTo>
                  <a:cubicBezTo>
                    <a:pt x="5934" y="2123"/>
                    <a:pt x="5876" y="2080"/>
                    <a:pt x="5818" y="2080"/>
                  </a:cubicBezTo>
                  <a:lnTo>
                    <a:pt x="3869" y="2080"/>
                  </a:lnTo>
                  <a:lnTo>
                    <a:pt x="3869" y="116"/>
                  </a:lnTo>
                  <a:cubicBezTo>
                    <a:pt x="3869" y="59"/>
                    <a:pt x="3812" y="1"/>
                    <a:pt x="375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577" name="Google Shape;18577;p87"/>
          <p:cNvGrpSpPr/>
          <p:nvPr/>
        </p:nvGrpSpPr>
        <p:grpSpPr>
          <a:xfrm>
            <a:off x="4211985" y="3817357"/>
            <a:ext cx="362947" cy="356576"/>
            <a:chOff x="4211985" y="3817357"/>
            <a:chExt cx="362947" cy="356576"/>
          </a:xfrm>
        </p:grpSpPr>
        <p:sp>
          <p:nvSpPr>
            <p:cNvPr id="18578" name="Google Shape;18578;p87"/>
            <p:cNvSpPr/>
            <p:nvPr/>
          </p:nvSpPr>
          <p:spPr>
            <a:xfrm>
              <a:off x="4211985" y="3817357"/>
              <a:ext cx="356498" cy="356498"/>
            </a:xfrm>
            <a:custGeom>
              <a:avLst/>
              <a:gdLst/>
              <a:ahLst/>
              <a:cxnLst/>
              <a:rect l="l" t="t" r="r" b="b"/>
              <a:pathLst>
                <a:path w="13599" h="13599" extrusionOk="0">
                  <a:moveTo>
                    <a:pt x="6800" y="0"/>
                  </a:moveTo>
                  <a:cubicBezTo>
                    <a:pt x="3047" y="0"/>
                    <a:pt x="1" y="3046"/>
                    <a:pt x="1" y="6799"/>
                  </a:cubicBezTo>
                  <a:cubicBezTo>
                    <a:pt x="1" y="10552"/>
                    <a:pt x="3047" y="13598"/>
                    <a:pt x="6800" y="13598"/>
                  </a:cubicBezTo>
                  <a:cubicBezTo>
                    <a:pt x="10553" y="13598"/>
                    <a:pt x="13599" y="10552"/>
                    <a:pt x="13599" y="6799"/>
                  </a:cubicBezTo>
                  <a:cubicBezTo>
                    <a:pt x="13599" y="3046"/>
                    <a:pt x="10553" y="0"/>
                    <a:pt x="6800" y="0"/>
                  </a:cubicBez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9" name="Google Shape;18579;p87"/>
            <p:cNvSpPr/>
            <p:nvPr/>
          </p:nvSpPr>
          <p:spPr>
            <a:xfrm>
              <a:off x="4366758" y="3817357"/>
              <a:ext cx="208173" cy="356576"/>
            </a:xfrm>
            <a:custGeom>
              <a:avLst/>
              <a:gdLst/>
              <a:ahLst/>
              <a:cxnLst/>
              <a:rect l="l" t="t" r="r" b="b"/>
              <a:pathLst>
                <a:path w="7941" h="13602" extrusionOk="0">
                  <a:moveTo>
                    <a:pt x="896" y="0"/>
                  </a:moveTo>
                  <a:cubicBezTo>
                    <a:pt x="593" y="0"/>
                    <a:pt x="304" y="15"/>
                    <a:pt x="1" y="58"/>
                  </a:cubicBezTo>
                  <a:cubicBezTo>
                    <a:pt x="3393" y="505"/>
                    <a:pt x="5919" y="3378"/>
                    <a:pt x="5919" y="6799"/>
                  </a:cubicBezTo>
                  <a:cubicBezTo>
                    <a:pt x="5919" y="10220"/>
                    <a:pt x="3393" y="13093"/>
                    <a:pt x="1" y="13541"/>
                  </a:cubicBezTo>
                  <a:cubicBezTo>
                    <a:pt x="306" y="13581"/>
                    <a:pt x="610" y="13601"/>
                    <a:pt x="909" y="13601"/>
                  </a:cubicBezTo>
                  <a:cubicBezTo>
                    <a:pt x="4431" y="13601"/>
                    <a:pt x="7441" y="10865"/>
                    <a:pt x="7681" y="7247"/>
                  </a:cubicBezTo>
                  <a:cubicBezTo>
                    <a:pt x="7940" y="3320"/>
                    <a:pt x="4822" y="0"/>
                    <a:pt x="896" y="0"/>
                  </a:cubicBezTo>
                  <a:close/>
                </a:path>
              </a:pathLst>
            </a:custGeom>
            <a:solidFill>
              <a:srgbClr val="6C83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0" name="Google Shape;18580;p87"/>
            <p:cNvSpPr/>
            <p:nvPr/>
          </p:nvSpPr>
          <p:spPr>
            <a:xfrm>
              <a:off x="4288061" y="3909555"/>
              <a:ext cx="227756" cy="187463"/>
            </a:xfrm>
            <a:custGeom>
              <a:avLst/>
              <a:gdLst/>
              <a:ahLst/>
              <a:cxnLst/>
              <a:rect l="l" t="t" r="r" b="b"/>
              <a:pathLst>
                <a:path w="8688" h="7151" extrusionOk="0">
                  <a:moveTo>
                    <a:pt x="5678" y="0"/>
                  </a:moveTo>
                  <a:cubicBezTo>
                    <a:pt x="4639" y="0"/>
                    <a:pt x="3643" y="810"/>
                    <a:pt x="3652" y="2026"/>
                  </a:cubicBezTo>
                  <a:lnTo>
                    <a:pt x="3652" y="2070"/>
                  </a:lnTo>
                  <a:lnTo>
                    <a:pt x="3551" y="2070"/>
                  </a:lnTo>
                  <a:cubicBezTo>
                    <a:pt x="3219" y="2012"/>
                    <a:pt x="2887" y="1940"/>
                    <a:pt x="2570" y="1839"/>
                  </a:cubicBezTo>
                  <a:cubicBezTo>
                    <a:pt x="1819" y="1579"/>
                    <a:pt x="1155" y="1160"/>
                    <a:pt x="592" y="612"/>
                  </a:cubicBezTo>
                  <a:lnTo>
                    <a:pt x="390" y="410"/>
                  </a:lnTo>
                  <a:cubicBezTo>
                    <a:pt x="375" y="395"/>
                    <a:pt x="358" y="388"/>
                    <a:pt x="342" y="388"/>
                  </a:cubicBezTo>
                  <a:cubicBezTo>
                    <a:pt x="312" y="388"/>
                    <a:pt x="284" y="410"/>
                    <a:pt x="275" y="438"/>
                  </a:cubicBezTo>
                  <a:lnTo>
                    <a:pt x="202" y="727"/>
                  </a:lnTo>
                  <a:cubicBezTo>
                    <a:pt x="0" y="1492"/>
                    <a:pt x="318" y="2301"/>
                    <a:pt x="982" y="2734"/>
                  </a:cubicBezTo>
                  <a:cubicBezTo>
                    <a:pt x="852" y="2734"/>
                    <a:pt x="708" y="2719"/>
                    <a:pt x="578" y="2690"/>
                  </a:cubicBezTo>
                  <a:lnTo>
                    <a:pt x="332" y="2633"/>
                  </a:lnTo>
                  <a:cubicBezTo>
                    <a:pt x="327" y="2631"/>
                    <a:pt x="321" y="2630"/>
                    <a:pt x="315" y="2630"/>
                  </a:cubicBezTo>
                  <a:cubicBezTo>
                    <a:pt x="278" y="2630"/>
                    <a:pt x="246" y="2667"/>
                    <a:pt x="246" y="2705"/>
                  </a:cubicBezTo>
                  <a:lnTo>
                    <a:pt x="289" y="2950"/>
                  </a:lnTo>
                  <a:cubicBezTo>
                    <a:pt x="390" y="3513"/>
                    <a:pt x="751" y="3990"/>
                    <a:pt x="1256" y="4221"/>
                  </a:cubicBezTo>
                  <a:cubicBezTo>
                    <a:pt x="1314" y="4249"/>
                    <a:pt x="1299" y="4336"/>
                    <a:pt x="1242" y="4350"/>
                  </a:cubicBezTo>
                  <a:lnTo>
                    <a:pt x="967" y="4350"/>
                  </a:lnTo>
                  <a:cubicBezTo>
                    <a:pt x="910" y="4365"/>
                    <a:pt x="881" y="4408"/>
                    <a:pt x="910" y="4452"/>
                  </a:cubicBezTo>
                  <a:lnTo>
                    <a:pt x="1040" y="4697"/>
                  </a:lnTo>
                  <a:cubicBezTo>
                    <a:pt x="1314" y="5173"/>
                    <a:pt x="1790" y="5491"/>
                    <a:pt x="2324" y="5563"/>
                  </a:cubicBezTo>
                  <a:cubicBezTo>
                    <a:pt x="2382" y="5577"/>
                    <a:pt x="2397" y="5650"/>
                    <a:pt x="2353" y="5693"/>
                  </a:cubicBezTo>
                  <a:cubicBezTo>
                    <a:pt x="1891" y="6025"/>
                    <a:pt x="1357" y="6256"/>
                    <a:pt x="794" y="6357"/>
                  </a:cubicBezTo>
                  <a:lnTo>
                    <a:pt x="188" y="6458"/>
                  </a:lnTo>
                  <a:cubicBezTo>
                    <a:pt x="116" y="6472"/>
                    <a:pt x="116" y="6559"/>
                    <a:pt x="174" y="6588"/>
                  </a:cubicBezTo>
                  <a:lnTo>
                    <a:pt x="751" y="6804"/>
                  </a:lnTo>
                  <a:cubicBezTo>
                    <a:pt x="1328" y="7035"/>
                    <a:pt x="1949" y="7151"/>
                    <a:pt x="2570" y="7151"/>
                  </a:cubicBezTo>
                  <a:cubicBezTo>
                    <a:pt x="5385" y="7136"/>
                    <a:pt x="7680" y="4870"/>
                    <a:pt x="7694" y="2055"/>
                  </a:cubicBezTo>
                  <a:lnTo>
                    <a:pt x="7694" y="2026"/>
                  </a:lnTo>
                  <a:lnTo>
                    <a:pt x="7694" y="1983"/>
                  </a:lnTo>
                  <a:lnTo>
                    <a:pt x="7694" y="1969"/>
                  </a:lnTo>
                  <a:cubicBezTo>
                    <a:pt x="7896" y="1839"/>
                    <a:pt x="8070" y="1680"/>
                    <a:pt x="8243" y="1507"/>
                  </a:cubicBezTo>
                  <a:lnTo>
                    <a:pt x="8647" y="1088"/>
                  </a:lnTo>
                  <a:cubicBezTo>
                    <a:pt x="8687" y="1048"/>
                    <a:pt x="8653" y="971"/>
                    <a:pt x="8591" y="971"/>
                  </a:cubicBezTo>
                  <a:cubicBezTo>
                    <a:pt x="8586" y="971"/>
                    <a:pt x="8580" y="971"/>
                    <a:pt x="8575" y="973"/>
                  </a:cubicBezTo>
                  <a:lnTo>
                    <a:pt x="8012" y="1117"/>
                  </a:lnTo>
                  <a:lnTo>
                    <a:pt x="7824" y="1146"/>
                  </a:lnTo>
                  <a:cubicBezTo>
                    <a:pt x="7820" y="1147"/>
                    <a:pt x="7816" y="1147"/>
                    <a:pt x="7812" y="1147"/>
                  </a:cubicBezTo>
                  <a:cubicBezTo>
                    <a:pt x="7761" y="1147"/>
                    <a:pt x="7728" y="1070"/>
                    <a:pt x="7781" y="1030"/>
                  </a:cubicBezTo>
                  <a:cubicBezTo>
                    <a:pt x="7839" y="973"/>
                    <a:pt x="7896" y="915"/>
                    <a:pt x="7954" y="857"/>
                  </a:cubicBezTo>
                  <a:lnTo>
                    <a:pt x="8402" y="366"/>
                  </a:lnTo>
                  <a:cubicBezTo>
                    <a:pt x="8439" y="329"/>
                    <a:pt x="8401" y="259"/>
                    <a:pt x="8353" y="259"/>
                  </a:cubicBezTo>
                  <a:cubicBezTo>
                    <a:pt x="8346" y="259"/>
                    <a:pt x="8338" y="261"/>
                    <a:pt x="8330" y="265"/>
                  </a:cubicBezTo>
                  <a:lnTo>
                    <a:pt x="7709" y="467"/>
                  </a:lnTo>
                  <a:cubicBezTo>
                    <a:pt x="7521" y="525"/>
                    <a:pt x="7334" y="583"/>
                    <a:pt x="7131" y="612"/>
                  </a:cubicBezTo>
                  <a:cubicBezTo>
                    <a:pt x="7117" y="612"/>
                    <a:pt x="7088" y="597"/>
                    <a:pt x="7074" y="583"/>
                  </a:cubicBezTo>
                  <a:cubicBezTo>
                    <a:pt x="6667" y="180"/>
                    <a:pt x="6168" y="0"/>
                    <a:pt x="5678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581" name="Google Shape;18581;p87"/>
          <p:cNvGrpSpPr/>
          <p:nvPr/>
        </p:nvGrpSpPr>
        <p:grpSpPr>
          <a:xfrm>
            <a:off x="4660419" y="3817357"/>
            <a:ext cx="362947" cy="356576"/>
            <a:chOff x="4660419" y="3817357"/>
            <a:chExt cx="362947" cy="356576"/>
          </a:xfrm>
        </p:grpSpPr>
        <p:sp>
          <p:nvSpPr>
            <p:cNvPr id="18582" name="Google Shape;18582;p87"/>
            <p:cNvSpPr/>
            <p:nvPr/>
          </p:nvSpPr>
          <p:spPr>
            <a:xfrm>
              <a:off x="4660419" y="3817357"/>
              <a:ext cx="356498" cy="356498"/>
            </a:xfrm>
            <a:custGeom>
              <a:avLst/>
              <a:gdLst/>
              <a:ahLst/>
              <a:cxnLst/>
              <a:rect l="l" t="t" r="r" b="b"/>
              <a:pathLst>
                <a:path w="13599" h="13599" extrusionOk="0">
                  <a:moveTo>
                    <a:pt x="6800" y="0"/>
                  </a:moveTo>
                  <a:cubicBezTo>
                    <a:pt x="3047" y="0"/>
                    <a:pt x="1" y="3046"/>
                    <a:pt x="1" y="6799"/>
                  </a:cubicBezTo>
                  <a:cubicBezTo>
                    <a:pt x="1" y="10552"/>
                    <a:pt x="3047" y="13598"/>
                    <a:pt x="6800" y="13598"/>
                  </a:cubicBezTo>
                  <a:cubicBezTo>
                    <a:pt x="10553" y="13598"/>
                    <a:pt x="13599" y="10552"/>
                    <a:pt x="13599" y="6799"/>
                  </a:cubicBezTo>
                  <a:cubicBezTo>
                    <a:pt x="13599" y="3046"/>
                    <a:pt x="10553" y="0"/>
                    <a:pt x="6800" y="0"/>
                  </a:cubicBez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3" name="Google Shape;18583;p87"/>
            <p:cNvSpPr/>
            <p:nvPr/>
          </p:nvSpPr>
          <p:spPr>
            <a:xfrm>
              <a:off x="4815585" y="3817357"/>
              <a:ext cx="207780" cy="356576"/>
            </a:xfrm>
            <a:custGeom>
              <a:avLst/>
              <a:gdLst/>
              <a:ahLst/>
              <a:cxnLst/>
              <a:rect l="l" t="t" r="r" b="b"/>
              <a:pathLst>
                <a:path w="7926" h="13602" extrusionOk="0">
                  <a:moveTo>
                    <a:pt x="881" y="0"/>
                  </a:moveTo>
                  <a:cubicBezTo>
                    <a:pt x="578" y="0"/>
                    <a:pt x="289" y="15"/>
                    <a:pt x="0" y="58"/>
                  </a:cubicBezTo>
                  <a:cubicBezTo>
                    <a:pt x="3378" y="505"/>
                    <a:pt x="5904" y="3378"/>
                    <a:pt x="5904" y="6799"/>
                  </a:cubicBezTo>
                  <a:cubicBezTo>
                    <a:pt x="5904" y="10220"/>
                    <a:pt x="3378" y="13093"/>
                    <a:pt x="0" y="13541"/>
                  </a:cubicBezTo>
                  <a:cubicBezTo>
                    <a:pt x="305" y="13581"/>
                    <a:pt x="607" y="13601"/>
                    <a:pt x="906" y="13601"/>
                  </a:cubicBezTo>
                  <a:cubicBezTo>
                    <a:pt x="4416" y="13601"/>
                    <a:pt x="7426" y="10865"/>
                    <a:pt x="7666" y="7247"/>
                  </a:cubicBezTo>
                  <a:cubicBezTo>
                    <a:pt x="7925" y="3320"/>
                    <a:pt x="4807" y="0"/>
                    <a:pt x="881" y="0"/>
                  </a:cubicBezTo>
                  <a:close/>
                </a:path>
              </a:pathLst>
            </a:custGeom>
            <a:solidFill>
              <a:srgbClr val="8094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4" name="Google Shape;18584;p87"/>
            <p:cNvSpPr/>
            <p:nvPr/>
          </p:nvSpPr>
          <p:spPr>
            <a:xfrm>
              <a:off x="4702441" y="3871098"/>
              <a:ext cx="271351" cy="249016"/>
            </a:xfrm>
            <a:custGeom>
              <a:avLst/>
              <a:gdLst/>
              <a:ahLst/>
              <a:cxnLst/>
              <a:rect l="l" t="t" r="r" b="b"/>
              <a:pathLst>
                <a:path w="10351" h="9499" extrusionOk="0">
                  <a:moveTo>
                    <a:pt x="5200" y="0"/>
                  </a:moveTo>
                  <a:cubicBezTo>
                    <a:pt x="4034" y="0"/>
                    <a:pt x="2878" y="428"/>
                    <a:pt x="1978" y="1270"/>
                  </a:cubicBezTo>
                  <a:cubicBezTo>
                    <a:pt x="419" y="2714"/>
                    <a:pt x="0" y="5009"/>
                    <a:pt x="967" y="6900"/>
                  </a:cubicBezTo>
                  <a:cubicBezTo>
                    <a:pt x="982" y="6929"/>
                    <a:pt x="982" y="6958"/>
                    <a:pt x="967" y="6987"/>
                  </a:cubicBezTo>
                  <a:lnTo>
                    <a:pt x="505" y="8170"/>
                  </a:lnTo>
                  <a:cubicBezTo>
                    <a:pt x="476" y="8243"/>
                    <a:pt x="520" y="8315"/>
                    <a:pt x="592" y="8315"/>
                  </a:cubicBezTo>
                  <a:lnTo>
                    <a:pt x="2021" y="8315"/>
                  </a:lnTo>
                  <a:cubicBezTo>
                    <a:pt x="2050" y="8315"/>
                    <a:pt x="2079" y="8329"/>
                    <a:pt x="2093" y="8344"/>
                  </a:cubicBezTo>
                  <a:cubicBezTo>
                    <a:pt x="2959" y="9080"/>
                    <a:pt x="4056" y="9498"/>
                    <a:pt x="5197" y="9498"/>
                  </a:cubicBezTo>
                  <a:cubicBezTo>
                    <a:pt x="7333" y="9498"/>
                    <a:pt x="9196" y="8084"/>
                    <a:pt x="9773" y="6034"/>
                  </a:cubicBezTo>
                  <a:cubicBezTo>
                    <a:pt x="10350" y="3984"/>
                    <a:pt x="9499" y="1804"/>
                    <a:pt x="7680" y="693"/>
                  </a:cubicBezTo>
                  <a:cubicBezTo>
                    <a:pt x="6911" y="229"/>
                    <a:pt x="6053" y="0"/>
                    <a:pt x="520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5" name="Google Shape;18585;p87"/>
            <p:cNvSpPr/>
            <p:nvPr/>
          </p:nvSpPr>
          <p:spPr>
            <a:xfrm>
              <a:off x="4727791" y="3894351"/>
              <a:ext cx="220652" cy="202668"/>
            </a:xfrm>
            <a:custGeom>
              <a:avLst/>
              <a:gdLst/>
              <a:ahLst/>
              <a:cxnLst/>
              <a:rect l="l" t="t" r="r" b="b"/>
              <a:pathLst>
                <a:path w="8417" h="7731" extrusionOk="0">
                  <a:moveTo>
                    <a:pt x="4232" y="1"/>
                  </a:moveTo>
                  <a:cubicBezTo>
                    <a:pt x="3273" y="1"/>
                    <a:pt x="2320" y="357"/>
                    <a:pt x="1588" y="1047"/>
                  </a:cubicBezTo>
                  <a:cubicBezTo>
                    <a:pt x="318" y="2231"/>
                    <a:pt x="0" y="4122"/>
                    <a:pt x="809" y="5652"/>
                  </a:cubicBezTo>
                  <a:lnTo>
                    <a:pt x="939" y="5912"/>
                  </a:lnTo>
                  <a:cubicBezTo>
                    <a:pt x="982" y="5970"/>
                    <a:pt x="982" y="6056"/>
                    <a:pt x="953" y="6129"/>
                  </a:cubicBezTo>
                  <a:lnTo>
                    <a:pt x="823" y="6432"/>
                  </a:lnTo>
                  <a:cubicBezTo>
                    <a:pt x="809" y="6489"/>
                    <a:pt x="852" y="6533"/>
                    <a:pt x="910" y="6533"/>
                  </a:cubicBezTo>
                  <a:lnTo>
                    <a:pt x="1328" y="6533"/>
                  </a:lnTo>
                  <a:cubicBezTo>
                    <a:pt x="1386" y="6547"/>
                    <a:pt x="1458" y="6562"/>
                    <a:pt x="1502" y="6605"/>
                  </a:cubicBezTo>
                  <a:lnTo>
                    <a:pt x="1675" y="6764"/>
                  </a:lnTo>
                  <a:cubicBezTo>
                    <a:pt x="2382" y="7384"/>
                    <a:pt x="3292" y="7731"/>
                    <a:pt x="4230" y="7731"/>
                  </a:cubicBezTo>
                  <a:cubicBezTo>
                    <a:pt x="5962" y="7716"/>
                    <a:pt x="7478" y="6562"/>
                    <a:pt x="7940" y="4902"/>
                  </a:cubicBezTo>
                  <a:cubicBezTo>
                    <a:pt x="8416" y="3227"/>
                    <a:pt x="7709" y="1466"/>
                    <a:pt x="6222" y="557"/>
                  </a:cubicBezTo>
                  <a:cubicBezTo>
                    <a:pt x="5608" y="183"/>
                    <a:pt x="4919" y="1"/>
                    <a:pt x="4232" y="1"/>
                  </a:cubicBezTo>
                  <a:close/>
                </a:path>
              </a:pathLst>
            </a:custGeom>
            <a:solidFill>
              <a:srgbClr val="8094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6" name="Google Shape;18586;p87"/>
            <p:cNvSpPr/>
            <p:nvPr/>
          </p:nvSpPr>
          <p:spPr>
            <a:xfrm>
              <a:off x="4765619" y="3922742"/>
              <a:ext cx="147250" cy="144025"/>
            </a:xfrm>
            <a:custGeom>
              <a:avLst/>
              <a:gdLst/>
              <a:ahLst/>
              <a:cxnLst/>
              <a:rect l="l" t="t" r="r" b="b"/>
              <a:pathLst>
                <a:path w="5617" h="5494" extrusionOk="0">
                  <a:moveTo>
                    <a:pt x="1567" y="0"/>
                  </a:moveTo>
                  <a:cubicBezTo>
                    <a:pt x="1444" y="0"/>
                    <a:pt x="1322" y="51"/>
                    <a:pt x="1228" y="152"/>
                  </a:cubicBezTo>
                  <a:lnTo>
                    <a:pt x="275" y="1105"/>
                  </a:lnTo>
                  <a:cubicBezTo>
                    <a:pt x="30" y="1336"/>
                    <a:pt x="1" y="1697"/>
                    <a:pt x="203" y="1956"/>
                  </a:cubicBezTo>
                  <a:cubicBezTo>
                    <a:pt x="1141" y="3270"/>
                    <a:pt x="2296" y="4425"/>
                    <a:pt x="3610" y="5378"/>
                  </a:cubicBezTo>
                  <a:cubicBezTo>
                    <a:pt x="3725" y="5450"/>
                    <a:pt x="3855" y="5493"/>
                    <a:pt x="3999" y="5493"/>
                  </a:cubicBezTo>
                  <a:cubicBezTo>
                    <a:pt x="4173" y="5493"/>
                    <a:pt x="4346" y="5435"/>
                    <a:pt x="4476" y="5305"/>
                  </a:cubicBezTo>
                  <a:lnTo>
                    <a:pt x="5429" y="4353"/>
                  </a:lnTo>
                  <a:cubicBezTo>
                    <a:pt x="5616" y="4165"/>
                    <a:pt x="5616" y="3847"/>
                    <a:pt x="5429" y="3660"/>
                  </a:cubicBezTo>
                  <a:lnTo>
                    <a:pt x="4837" y="3068"/>
                  </a:lnTo>
                  <a:cubicBezTo>
                    <a:pt x="4743" y="2974"/>
                    <a:pt x="4617" y="2927"/>
                    <a:pt x="4490" y="2927"/>
                  </a:cubicBezTo>
                  <a:cubicBezTo>
                    <a:pt x="4364" y="2927"/>
                    <a:pt x="4238" y="2974"/>
                    <a:pt x="4144" y="3068"/>
                  </a:cubicBezTo>
                  <a:lnTo>
                    <a:pt x="3985" y="3241"/>
                  </a:lnTo>
                  <a:cubicBezTo>
                    <a:pt x="3936" y="3290"/>
                    <a:pt x="3860" y="3319"/>
                    <a:pt x="3785" y="3319"/>
                  </a:cubicBezTo>
                  <a:cubicBezTo>
                    <a:pt x="3750" y="3319"/>
                    <a:pt x="3714" y="3313"/>
                    <a:pt x="3682" y="3299"/>
                  </a:cubicBezTo>
                  <a:cubicBezTo>
                    <a:pt x="3032" y="3039"/>
                    <a:pt x="2527" y="2534"/>
                    <a:pt x="2267" y="1884"/>
                  </a:cubicBezTo>
                  <a:cubicBezTo>
                    <a:pt x="2224" y="1783"/>
                    <a:pt x="2253" y="1668"/>
                    <a:pt x="2339" y="1581"/>
                  </a:cubicBezTo>
                  <a:lnTo>
                    <a:pt x="2498" y="1422"/>
                  </a:lnTo>
                  <a:cubicBezTo>
                    <a:pt x="2686" y="1235"/>
                    <a:pt x="2686" y="932"/>
                    <a:pt x="2498" y="729"/>
                  </a:cubicBezTo>
                  <a:lnTo>
                    <a:pt x="1906" y="152"/>
                  </a:lnTo>
                  <a:cubicBezTo>
                    <a:pt x="1812" y="51"/>
                    <a:pt x="1690" y="0"/>
                    <a:pt x="156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587" name="Google Shape;18587;p87"/>
          <p:cNvGrpSpPr/>
          <p:nvPr/>
        </p:nvGrpSpPr>
        <p:grpSpPr>
          <a:xfrm>
            <a:off x="5557286" y="3817357"/>
            <a:ext cx="362947" cy="356576"/>
            <a:chOff x="5557286" y="3817357"/>
            <a:chExt cx="362947" cy="356576"/>
          </a:xfrm>
        </p:grpSpPr>
        <p:sp>
          <p:nvSpPr>
            <p:cNvPr id="18588" name="Google Shape;18588;p87"/>
            <p:cNvSpPr/>
            <p:nvPr/>
          </p:nvSpPr>
          <p:spPr>
            <a:xfrm>
              <a:off x="5557286" y="3817357"/>
              <a:ext cx="356891" cy="356498"/>
            </a:xfrm>
            <a:custGeom>
              <a:avLst/>
              <a:gdLst/>
              <a:ahLst/>
              <a:cxnLst/>
              <a:rect l="l" t="t" r="r" b="b"/>
              <a:pathLst>
                <a:path w="13614" h="13599" extrusionOk="0">
                  <a:moveTo>
                    <a:pt x="6800" y="0"/>
                  </a:moveTo>
                  <a:cubicBezTo>
                    <a:pt x="3047" y="0"/>
                    <a:pt x="1" y="3046"/>
                    <a:pt x="1" y="6799"/>
                  </a:cubicBezTo>
                  <a:cubicBezTo>
                    <a:pt x="1" y="10552"/>
                    <a:pt x="3047" y="13598"/>
                    <a:pt x="6800" y="13598"/>
                  </a:cubicBezTo>
                  <a:cubicBezTo>
                    <a:pt x="10568" y="13598"/>
                    <a:pt x="13613" y="10552"/>
                    <a:pt x="13613" y="6799"/>
                  </a:cubicBezTo>
                  <a:cubicBezTo>
                    <a:pt x="13613" y="3046"/>
                    <a:pt x="10568" y="0"/>
                    <a:pt x="6800" y="0"/>
                  </a:cubicBezTo>
                  <a:close/>
                </a:path>
              </a:pathLst>
            </a:custGeom>
            <a:solidFill>
              <a:srgbClr val="8CA4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9" name="Google Shape;18589;p87"/>
            <p:cNvSpPr/>
            <p:nvPr/>
          </p:nvSpPr>
          <p:spPr>
            <a:xfrm>
              <a:off x="5712453" y="3817357"/>
              <a:ext cx="207780" cy="356576"/>
            </a:xfrm>
            <a:custGeom>
              <a:avLst/>
              <a:gdLst/>
              <a:ahLst/>
              <a:cxnLst/>
              <a:rect l="l" t="t" r="r" b="b"/>
              <a:pathLst>
                <a:path w="7926" h="13602" extrusionOk="0">
                  <a:moveTo>
                    <a:pt x="895" y="0"/>
                  </a:moveTo>
                  <a:cubicBezTo>
                    <a:pt x="592" y="0"/>
                    <a:pt x="289" y="15"/>
                    <a:pt x="0" y="58"/>
                  </a:cubicBezTo>
                  <a:cubicBezTo>
                    <a:pt x="3393" y="505"/>
                    <a:pt x="5919" y="3378"/>
                    <a:pt x="5919" y="6799"/>
                  </a:cubicBezTo>
                  <a:cubicBezTo>
                    <a:pt x="5919" y="10220"/>
                    <a:pt x="3393" y="13093"/>
                    <a:pt x="0" y="13541"/>
                  </a:cubicBezTo>
                  <a:cubicBezTo>
                    <a:pt x="306" y="13581"/>
                    <a:pt x="609" y="13601"/>
                    <a:pt x="909" y="13601"/>
                  </a:cubicBezTo>
                  <a:cubicBezTo>
                    <a:pt x="4430" y="13601"/>
                    <a:pt x="7441" y="10865"/>
                    <a:pt x="7680" y="7247"/>
                  </a:cubicBezTo>
                  <a:cubicBezTo>
                    <a:pt x="7925" y="3320"/>
                    <a:pt x="4822" y="0"/>
                    <a:pt x="895" y="0"/>
                  </a:cubicBezTo>
                  <a:close/>
                </a:path>
              </a:pathLst>
            </a:custGeom>
            <a:solidFill>
              <a:srgbClr val="6B7F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0" name="Google Shape;18590;p87"/>
            <p:cNvSpPr/>
            <p:nvPr/>
          </p:nvSpPr>
          <p:spPr>
            <a:xfrm>
              <a:off x="5601563" y="3894456"/>
              <a:ext cx="268337" cy="202563"/>
            </a:xfrm>
            <a:custGeom>
              <a:avLst/>
              <a:gdLst/>
              <a:ahLst/>
              <a:cxnLst/>
              <a:rect l="l" t="t" r="r" b="b"/>
              <a:pathLst>
                <a:path w="10236" h="7727" extrusionOk="0">
                  <a:moveTo>
                    <a:pt x="5118" y="0"/>
                  </a:moveTo>
                  <a:cubicBezTo>
                    <a:pt x="3685" y="0"/>
                    <a:pt x="2253" y="83"/>
                    <a:pt x="824" y="249"/>
                  </a:cubicBezTo>
                  <a:cubicBezTo>
                    <a:pt x="564" y="278"/>
                    <a:pt x="347" y="480"/>
                    <a:pt x="304" y="755"/>
                  </a:cubicBezTo>
                  <a:cubicBezTo>
                    <a:pt x="1" y="2819"/>
                    <a:pt x="1" y="4912"/>
                    <a:pt x="304" y="6976"/>
                  </a:cubicBezTo>
                  <a:cubicBezTo>
                    <a:pt x="347" y="7236"/>
                    <a:pt x="564" y="7453"/>
                    <a:pt x="824" y="7482"/>
                  </a:cubicBezTo>
                  <a:cubicBezTo>
                    <a:pt x="2253" y="7640"/>
                    <a:pt x="3682" y="7712"/>
                    <a:pt x="5125" y="7727"/>
                  </a:cubicBezTo>
                  <a:cubicBezTo>
                    <a:pt x="6554" y="7712"/>
                    <a:pt x="7984" y="7640"/>
                    <a:pt x="9413" y="7482"/>
                  </a:cubicBezTo>
                  <a:cubicBezTo>
                    <a:pt x="9673" y="7453"/>
                    <a:pt x="9889" y="7236"/>
                    <a:pt x="9932" y="6976"/>
                  </a:cubicBezTo>
                  <a:cubicBezTo>
                    <a:pt x="10236" y="4912"/>
                    <a:pt x="10236" y="2819"/>
                    <a:pt x="9932" y="755"/>
                  </a:cubicBezTo>
                  <a:cubicBezTo>
                    <a:pt x="9889" y="480"/>
                    <a:pt x="9673" y="278"/>
                    <a:pt x="9413" y="249"/>
                  </a:cubicBezTo>
                  <a:cubicBezTo>
                    <a:pt x="7984" y="83"/>
                    <a:pt x="6551" y="0"/>
                    <a:pt x="5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1" name="Google Shape;18591;p87"/>
            <p:cNvSpPr/>
            <p:nvPr/>
          </p:nvSpPr>
          <p:spPr>
            <a:xfrm>
              <a:off x="5696567" y="3944343"/>
              <a:ext cx="98411" cy="102527"/>
            </a:xfrm>
            <a:custGeom>
              <a:avLst/>
              <a:gdLst/>
              <a:ahLst/>
              <a:cxnLst/>
              <a:rect l="l" t="t" r="r" b="b"/>
              <a:pathLst>
                <a:path w="3754" h="3911" extrusionOk="0">
                  <a:moveTo>
                    <a:pt x="129" y="0"/>
                  </a:moveTo>
                  <a:cubicBezTo>
                    <a:pt x="58" y="0"/>
                    <a:pt x="0" y="60"/>
                    <a:pt x="0" y="136"/>
                  </a:cubicBezTo>
                  <a:lnTo>
                    <a:pt x="0" y="3774"/>
                  </a:lnTo>
                  <a:cubicBezTo>
                    <a:pt x="0" y="3850"/>
                    <a:pt x="58" y="3910"/>
                    <a:pt x="123" y="3910"/>
                  </a:cubicBezTo>
                  <a:cubicBezTo>
                    <a:pt x="144" y="3910"/>
                    <a:pt x="166" y="3904"/>
                    <a:pt x="188" y="3890"/>
                  </a:cubicBezTo>
                  <a:lnTo>
                    <a:pt x="3667" y="2071"/>
                  </a:lnTo>
                  <a:cubicBezTo>
                    <a:pt x="3753" y="2027"/>
                    <a:pt x="3753" y="1883"/>
                    <a:pt x="3667" y="1840"/>
                  </a:cubicBezTo>
                  <a:lnTo>
                    <a:pt x="202" y="21"/>
                  </a:lnTo>
                  <a:cubicBezTo>
                    <a:pt x="177" y="7"/>
                    <a:pt x="153" y="0"/>
                    <a:pt x="129" y="0"/>
                  </a:cubicBezTo>
                  <a:close/>
                </a:path>
              </a:pathLst>
            </a:custGeom>
            <a:solidFill>
              <a:srgbClr val="8CA4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592" name="Google Shape;18592;p87"/>
          <p:cNvGrpSpPr/>
          <p:nvPr/>
        </p:nvGrpSpPr>
        <p:grpSpPr>
          <a:xfrm>
            <a:off x="7488021" y="3362475"/>
            <a:ext cx="372017" cy="365621"/>
            <a:chOff x="7488021" y="3362475"/>
            <a:chExt cx="372017" cy="365621"/>
          </a:xfrm>
        </p:grpSpPr>
        <p:sp>
          <p:nvSpPr>
            <p:cNvPr id="18593" name="Google Shape;18593;p87"/>
            <p:cNvSpPr/>
            <p:nvPr/>
          </p:nvSpPr>
          <p:spPr>
            <a:xfrm>
              <a:off x="7488021" y="3362475"/>
              <a:ext cx="365201" cy="365594"/>
            </a:xfrm>
            <a:custGeom>
              <a:avLst/>
              <a:gdLst/>
              <a:ahLst/>
              <a:cxnLst/>
              <a:rect l="l" t="t" r="r" b="b"/>
              <a:pathLst>
                <a:path w="13931" h="13946" extrusionOk="0">
                  <a:moveTo>
                    <a:pt x="6973" y="1"/>
                  </a:moveTo>
                  <a:cubicBezTo>
                    <a:pt x="3119" y="1"/>
                    <a:pt x="1" y="3119"/>
                    <a:pt x="1" y="6973"/>
                  </a:cubicBezTo>
                  <a:cubicBezTo>
                    <a:pt x="1" y="10813"/>
                    <a:pt x="3119" y="13945"/>
                    <a:pt x="6973" y="13945"/>
                  </a:cubicBezTo>
                  <a:cubicBezTo>
                    <a:pt x="10813" y="13945"/>
                    <a:pt x="13931" y="10813"/>
                    <a:pt x="13931" y="6973"/>
                  </a:cubicBezTo>
                  <a:cubicBezTo>
                    <a:pt x="13931" y="3119"/>
                    <a:pt x="10813" y="1"/>
                    <a:pt x="6973" y="1"/>
                  </a:cubicBez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4" name="Google Shape;18594;p87"/>
            <p:cNvSpPr/>
            <p:nvPr/>
          </p:nvSpPr>
          <p:spPr>
            <a:xfrm>
              <a:off x="7646963" y="3362475"/>
              <a:ext cx="213076" cy="365621"/>
            </a:xfrm>
            <a:custGeom>
              <a:avLst/>
              <a:gdLst/>
              <a:ahLst/>
              <a:cxnLst/>
              <a:rect l="l" t="t" r="r" b="b"/>
              <a:pathLst>
                <a:path w="8128" h="13947" extrusionOk="0">
                  <a:moveTo>
                    <a:pt x="895" y="1"/>
                  </a:moveTo>
                  <a:cubicBezTo>
                    <a:pt x="592" y="1"/>
                    <a:pt x="289" y="30"/>
                    <a:pt x="0" y="73"/>
                  </a:cubicBezTo>
                  <a:cubicBezTo>
                    <a:pt x="3465" y="521"/>
                    <a:pt x="6049" y="3480"/>
                    <a:pt x="6049" y="6973"/>
                  </a:cubicBezTo>
                  <a:cubicBezTo>
                    <a:pt x="6049" y="10467"/>
                    <a:pt x="3465" y="13426"/>
                    <a:pt x="0" y="13888"/>
                  </a:cubicBezTo>
                  <a:cubicBezTo>
                    <a:pt x="306" y="13928"/>
                    <a:pt x="610" y="13947"/>
                    <a:pt x="910" y="13947"/>
                  </a:cubicBezTo>
                  <a:cubicBezTo>
                    <a:pt x="4521" y="13947"/>
                    <a:pt x="7628" y="11139"/>
                    <a:pt x="7868" y="7421"/>
                  </a:cubicBezTo>
                  <a:cubicBezTo>
                    <a:pt x="8127" y="3416"/>
                    <a:pt x="4936" y="15"/>
                    <a:pt x="921" y="15"/>
                  </a:cubicBezTo>
                  <a:cubicBezTo>
                    <a:pt x="912" y="15"/>
                    <a:pt x="904" y="15"/>
                    <a:pt x="895" y="15"/>
                  </a:cubicBezTo>
                  <a:lnTo>
                    <a:pt x="895" y="1"/>
                  </a:ln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5" name="Google Shape;18595;p87"/>
            <p:cNvSpPr/>
            <p:nvPr/>
          </p:nvSpPr>
          <p:spPr>
            <a:xfrm>
              <a:off x="7685944" y="3401928"/>
              <a:ext cx="56415" cy="48367"/>
            </a:xfrm>
            <a:custGeom>
              <a:avLst/>
              <a:gdLst/>
              <a:ahLst/>
              <a:cxnLst/>
              <a:rect l="l" t="t" r="r" b="b"/>
              <a:pathLst>
                <a:path w="2152" h="1845" extrusionOk="0">
                  <a:moveTo>
                    <a:pt x="1230" y="0"/>
                  </a:moveTo>
                  <a:cubicBezTo>
                    <a:pt x="1003" y="0"/>
                    <a:pt x="770" y="84"/>
                    <a:pt x="578" y="271"/>
                  </a:cubicBezTo>
                  <a:cubicBezTo>
                    <a:pt x="0" y="849"/>
                    <a:pt x="405" y="1845"/>
                    <a:pt x="1242" y="1845"/>
                  </a:cubicBezTo>
                  <a:cubicBezTo>
                    <a:pt x="1747" y="1845"/>
                    <a:pt x="2151" y="1426"/>
                    <a:pt x="2151" y="921"/>
                  </a:cubicBezTo>
                  <a:cubicBezTo>
                    <a:pt x="2151" y="365"/>
                    <a:pt x="1703" y="0"/>
                    <a:pt x="1230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6" name="Google Shape;18596;p87"/>
            <p:cNvSpPr/>
            <p:nvPr/>
          </p:nvSpPr>
          <p:spPr>
            <a:xfrm>
              <a:off x="7546297" y="3481307"/>
              <a:ext cx="248282" cy="207413"/>
            </a:xfrm>
            <a:custGeom>
              <a:avLst/>
              <a:gdLst/>
              <a:ahLst/>
              <a:cxnLst/>
              <a:rect l="l" t="t" r="r" b="b"/>
              <a:pathLst>
                <a:path w="9471" h="7912" extrusionOk="0">
                  <a:moveTo>
                    <a:pt x="4735" y="1"/>
                  </a:moveTo>
                  <a:cubicBezTo>
                    <a:pt x="2123" y="1"/>
                    <a:pt x="1" y="1776"/>
                    <a:pt x="1" y="3956"/>
                  </a:cubicBezTo>
                  <a:cubicBezTo>
                    <a:pt x="1" y="6136"/>
                    <a:pt x="2123" y="7911"/>
                    <a:pt x="4735" y="7911"/>
                  </a:cubicBezTo>
                  <a:cubicBezTo>
                    <a:pt x="7363" y="7911"/>
                    <a:pt x="9470" y="6136"/>
                    <a:pt x="9470" y="3956"/>
                  </a:cubicBezTo>
                  <a:cubicBezTo>
                    <a:pt x="9470" y="1776"/>
                    <a:pt x="7348" y="1"/>
                    <a:pt x="4735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7" name="Google Shape;18597;p87"/>
            <p:cNvSpPr/>
            <p:nvPr/>
          </p:nvSpPr>
          <p:spPr>
            <a:xfrm>
              <a:off x="7748755" y="3489041"/>
              <a:ext cx="73061" cy="79327"/>
            </a:xfrm>
            <a:custGeom>
              <a:avLst/>
              <a:gdLst/>
              <a:ahLst/>
              <a:cxnLst/>
              <a:rect l="l" t="t" r="r" b="b"/>
              <a:pathLst>
                <a:path w="2787" h="3026" extrusionOk="0">
                  <a:moveTo>
                    <a:pt x="1243" y="1"/>
                  </a:moveTo>
                  <a:cubicBezTo>
                    <a:pt x="885" y="1"/>
                    <a:pt x="520" y="128"/>
                    <a:pt x="217" y="413"/>
                  </a:cubicBezTo>
                  <a:lnTo>
                    <a:pt x="1" y="615"/>
                  </a:lnTo>
                  <a:lnTo>
                    <a:pt x="232" y="788"/>
                  </a:lnTo>
                  <a:cubicBezTo>
                    <a:pt x="881" y="1279"/>
                    <a:pt x="1372" y="1972"/>
                    <a:pt x="1603" y="2751"/>
                  </a:cubicBezTo>
                  <a:lnTo>
                    <a:pt x="1675" y="3026"/>
                  </a:lnTo>
                  <a:lnTo>
                    <a:pt x="1949" y="2896"/>
                  </a:lnTo>
                  <a:cubicBezTo>
                    <a:pt x="2455" y="2636"/>
                    <a:pt x="2787" y="2116"/>
                    <a:pt x="2787" y="1539"/>
                  </a:cubicBezTo>
                  <a:cubicBezTo>
                    <a:pt x="2787" y="616"/>
                    <a:pt x="2030" y="1"/>
                    <a:pt x="1243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8" name="Google Shape;18598;p87"/>
            <p:cNvSpPr/>
            <p:nvPr/>
          </p:nvSpPr>
          <p:spPr>
            <a:xfrm>
              <a:off x="7503540" y="3489250"/>
              <a:ext cx="88947" cy="79510"/>
            </a:xfrm>
            <a:custGeom>
              <a:avLst/>
              <a:gdLst/>
              <a:ahLst/>
              <a:cxnLst/>
              <a:rect l="l" t="t" r="r" b="b"/>
              <a:pathLst>
                <a:path w="3393" h="3033" extrusionOk="0">
                  <a:moveTo>
                    <a:pt x="2137" y="1"/>
                  </a:moveTo>
                  <a:cubicBezTo>
                    <a:pt x="520" y="1"/>
                    <a:pt x="0" y="2180"/>
                    <a:pt x="1444" y="2902"/>
                  </a:cubicBezTo>
                  <a:lnTo>
                    <a:pt x="1718" y="3032"/>
                  </a:lnTo>
                  <a:lnTo>
                    <a:pt x="1790" y="2758"/>
                  </a:lnTo>
                  <a:cubicBezTo>
                    <a:pt x="2021" y="1964"/>
                    <a:pt x="2512" y="1285"/>
                    <a:pt x="3162" y="795"/>
                  </a:cubicBezTo>
                  <a:lnTo>
                    <a:pt x="3393" y="607"/>
                  </a:lnTo>
                  <a:lnTo>
                    <a:pt x="3191" y="419"/>
                  </a:lnTo>
                  <a:cubicBezTo>
                    <a:pt x="2902" y="145"/>
                    <a:pt x="2527" y="1"/>
                    <a:pt x="2137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9" name="Google Shape;18599;p87"/>
            <p:cNvSpPr/>
            <p:nvPr/>
          </p:nvSpPr>
          <p:spPr>
            <a:xfrm>
              <a:off x="7582631" y="3536857"/>
              <a:ext cx="56782" cy="48550"/>
            </a:xfrm>
            <a:custGeom>
              <a:avLst/>
              <a:gdLst/>
              <a:ahLst/>
              <a:cxnLst/>
              <a:rect l="l" t="t" r="r" b="b"/>
              <a:pathLst>
                <a:path w="2166" h="1852" extrusionOk="0">
                  <a:moveTo>
                    <a:pt x="1234" y="0"/>
                  </a:moveTo>
                  <a:cubicBezTo>
                    <a:pt x="1004" y="0"/>
                    <a:pt x="770" y="86"/>
                    <a:pt x="578" y="278"/>
                  </a:cubicBezTo>
                  <a:cubicBezTo>
                    <a:pt x="0" y="855"/>
                    <a:pt x="419" y="1851"/>
                    <a:pt x="1242" y="1851"/>
                  </a:cubicBezTo>
                  <a:cubicBezTo>
                    <a:pt x="1747" y="1851"/>
                    <a:pt x="2166" y="1433"/>
                    <a:pt x="2166" y="927"/>
                  </a:cubicBezTo>
                  <a:cubicBezTo>
                    <a:pt x="2166" y="372"/>
                    <a:pt x="1711" y="0"/>
                    <a:pt x="1234" y="0"/>
                  </a:cubicBez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00" name="Google Shape;18600;p87"/>
            <p:cNvSpPr/>
            <p:nvPr/>
          </p:nvSpPr>
          <p:spPr>
            <a:xfrm>
              <a:off x="7693887" y="3536857"/>
              <a:ext cx="56415" cy="48550"/>
            </a:xfrm>
            <a:custGeom>
              <a:avLst/>
              <a:gdLst/>
              <a:ahLst/>
              <a:cxnLst/>
              <a:rect l="l" t="t" r="r" b="b"/>
              <a:pathLst>
                <a:path w="2152" h="1852" extrusionOk="0">
                  <a:moveTo>
                    <a:pt x="1230" y="0"/>
                  </a:moveTo>
                  <a:cubicBezTo>
                    <a:pt x="1003" y="0"/>
                    <a:pt x="770" y="86"/>
                    <a:pt x="578" y="278"/>
                  </a:cubicBezTo>
                  <a:cubicBezTo>
                    <a:pt x="0" y="855"/>
                    <a:pt x="405" y="1851"/>
                    <a:pt x="1242" y="1851"/>
                  </a:cubicBezTo>
                  <a:cubicBezTo>
                    <a:pt x="1747" y="1851"/>
                    <a:pt x="2151" y="1433"/>
                    <a:pt x="2151" y="927"/>
                  </a:cubicBezTo>
                  <a:cubicBezTo>
                    <a:pt x="2151" y="372"/>
                    <a:pt x="1703" y="0"/>
                    <a:pt x="1230" y="0"/>
                  </a:cubicBez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01" name="Google Shape;18601;p87"/>
            <p:cNvSpPr/>
            <p:nvPr/>
          </p:nvSpPr>
          <p:spPr>
            <a:xfrm>
              <a:off x="7596866" y="3625883"/>
              <a:ext cx="147512" cy="34079"/>
            </a:xfrm>
            <a:custGeom>
              <a:avLst/>
              <a:gdLst/>
              <a:ahLst/>
              <a:cxnLst/>
              <a:rect l="l" t="t" r="r" b="b"/>
              <a:pathLst>
                <a:path w="5627" h="1300" extrusionOk="0">
                  <a:moveTo>
                    <a:pt x="322" y="0"/>
                  </a:moveTo>
                  <a:cubicBezTo>
                    <a:pt x="141" y="0"/>
                    <a:pt x="1" y="238"/>
                    <a:pt x="165" y="390"/>
                  </a:cubicBezTo>
                  <a:cubicBezTo>
                    <a:pt x="944" y="996"/>
                    <a:pt x="1879" y="1299"/>
                    <a:pt x="2814" y="1299"/>
                  </a:cubicBezTo>
                  <a:cubicBezTo>
                    <a:pt x="3748" y="1299"/>
                    <a:pt x="4683" y="996"/>
                    <a:pt x="5463" y="390"/>
                  </a:cubicBezTo>
                  <a:cubicBezTo>
                    <a:pt x="5626" y="238"/>
                    <a:pt x="5487" y="0"/>
                    <a:pt x="5305" y="0"/>
                  </a:cubicBezTo>
                  <a:cubicBezTo>
                    <a:pt x="5262" y="0"/>
                    <a:pt x="5218" y="13"/>
                    <a:pt x="5174" y="43"/>
                  </a:cubicBezTo>
                  <a:cubicBezTo>
                    <a:pt x="4481" y="577"/>
                    <a:pt x="3647" y="844"/>
                    <a:pt x="2814" y="844"/>
                  </a:cubicBezTo>
                  <a:cubicBezTo>
                    <a:pt x="1980" y="844"/>
                    <a:pt x="1146" y="577"/>
                    <a:pt x="453" y="43"/>
                  </a:cubicBezTo>
                  <a:cubicBezTo>
                    <a:pt x="410" y="13"/>
                    <a:pt x="365" y="0"/>
                    <a:pt x="322" y="0"/>
                  </a:cubicBez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02" name="Google Shape;18602;p87"/>
            <p:cNvSpPr/>
            <p:nvPr/>
          </p:nvSpPr>
          <p:spPr>
            <a:xfrm>
              <a:off x="7664736" y="3396318"/>
              <a:ext cx="84360" cy="93352"/>
            </a:xfrm>
            <a:custGeom>
              <a:avLst/>
              <a:gdLst/>
              <a:ahLst/>
              <a:cxnLst/>
              <a:rect l="l" t="t" r="r" b="b"/>
              <a:pathLst>
                <a:path w="3218" h="3561" extrusionOk="0">
                  <a:moveTo>
                    <a:pt x="2044" y="457"/>
                  </a:moveTo>
                  <a:lnTo>
                    <a:pt x="2044" y="457"/>
                  </a:lnTo>
                  <a:cubicBezTo>
                    <a:pt x="2645" y="462"/>
                    <a:pt x="2958" y="1194"/>
                    <a:pt x="2527" y="1626"/>
                  </a:cubicBezTo>
                  <a:cubicBezTo>
                    <a:pt x="2389" y="1760"/>
                    <a:pt x="2219" y="1820"/>
                    <a:pt x="2053" y="1820"/>
                  </a:cubicBezTo>
                  <a:cubicBezTo>
                    <a:pt x="1699" y="1820"/>
                    <a:pt x="1358" y="1548"/>
                    <a:pt x="1358" y="1135"/>
                  </a:cubicBezTo>
                  <a:cubicBezTo>
                    <a:pt x="1358" y="762"/>
                    <a:pt x="1657" y="460"/>
                    <a:pt x="2044" y="457"/>
                  </a:cubicBezTo>
                  <a:close/>
                  <a:moveTo>
                    <a:pt x="2038" y="1"/>
                  </a:moveTo>
                  <a:cubicBezTo>
                    <a:pt x="1526" y="1"/>
                    <a:pt x="1016" y="319"/>
                    <a:pt x="925" y="976"/>
                  </a:cubicBezTo>
                  <a:lnTo>
                    <a:pt x="160" y="1222"/>
                  </a:lnTo>
                  <a:cubicBezTo>
                    <a:pt x="59" y="1251"/>
                    <a:pt x="1" y="1337"/>
                    <a:pt x="1" y="1438"/>
                  </a:cubicBezTo>
                  <a:lnTo>
                    <a:pt x="1" y="3560"/>
                  </a:lnTo>
                  <a:lnTo>
                    <a:pt x="448" y="3560"/>
                  </a:lnTo>
                  <a:lnTo>
                    <a:pt x="448" y="1611"/>
                  </a:lnTo>
                  <a:lnTo>
                    <a:pt x="954" y="1438"/>
                  </a:lnTo>
                  <a:cubicBezTo>
                    <a:pt x="1111" y="2009"/>
                    <a:pt x="1565" y="2269"/>
                    <a:pt x="2022" y="2269"/>
                  </a:cubicBezTo>
                  <a:cubicBezTo>
                    <a:pt x="2617" y="2269"/>
                    <a:pt x="3218" y="1830"/>
                    <a:pt x="3177" y="1063"/>
                  </a:cubicBezTo>
                  <a:cubicBezTo>
                    <a:pt x="3132" y="363"/>
                    <a:pt x="2584" y="1"/>
                    <a:pt x="2038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603" name="Google Shape;18603;p87"/>
          <p:cNvGrpSpPr/>
          <p:nvPr/>
        </p:nvGrpSpPr>
        <p:grpSpPr>
          <a:xfrm>
            <a:off x="5113781" y="3367036"/>
            <a:ext cx="362553" cy="356498"/>
            <a:chOff x="5113781" y="3367036"/>
            <a:chExt cx="362553" cy="356498"/>
          </a:xfrm>
        </p:grpSpPr>
        <p:sp>
          <p:nvSpPr>
            <p:cNvPr id="18604" name="Google Shape;18604;p87"/>
            <p:cNvSpPr/>
            <p:nvPr/>
          </p:nvSpPr>
          <p:spPr>
            <a:xfrm>
              <a:off x="5113781" y="3367036"/>
              <a:ext cx="356131" cy="356498"/>
            </a:xfrm>
            <a:custGeom>
              <a:avLst/>
              <a:gdLst/>
              <a:ahLst/>
              <a:cxnLst/>
              <a:rect l="l" t="t" r="r" b="b"/>
              <a:pathLst>
                <a:path w="13585" h="13599" extrusionOk="0">
                  <a:moveTo>
                    <a:pt x="6785" y="0"/>
                  </a:moveTo>
                  <a:cubicBezTo>
                    <a:pt x="3032" y="0"/>
                    <a:pt x="0" y="3046"/>
                    <a:pt x="0" y="6799"/>
                  </a:cubicBezTo>
                  <a:cubicBezTo>
                    <a:pt x="0" y="10552"/>
                    <a:pt x="3032" y="13598"/>
                    <a:pt x="6785" y="13598"/>
                  </a:cubicBezTo>
                  <a:cubicBezTo>
                    <a:pt x="10538" y="13598"/>
                    <a:pt x="13584" y="10552"/>
                    <a:pt x="13584" y="6799"/>
                  </a:cubicBezTo>
                  <a:cubicBezTo>
                    <a:pt x="13584" y="3046"/>
                    <a:pt x="10538" y="0"/>
                    <a:pt x="6785" y="0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05" name="Google Shape;18605;p87"/>
            <p:cNvSpPr/>
            <p:nvPr/>
          </p:nvSpPr>
          <p:spPr>
            <a:xfrm>
              <a:off x="5268554" y="3367036"/>
              <a:ext cx="207780" cy="356472"/>
            </a:xfrm>
            <a:custGeom>
              <a:avLst/>
              <a:gdLst/>
              <a:ahLst/>
              <a:cxnLst/>
              <a:rect l="l" t="t" r="r" b="b"/>
              <a:pathLst>
                <a:path w="7926" h="13598" extrusionOk="0">
                  <a:moveTo>
                    <a:pt x="881" y="0"/>
                  </a:moveTo>
                  <a:cubicBezTo>
                    <a:pt x="592" y="0"/>
                    <a:pt x="289" y="15"/>
                    <a:pt x="1" y="58"/>
                  </a:cubicBezTo>
                  <a:cubicBezTo>
                    <a:pt x="3378" y="505"/>
                    <a:pt x="5905" y="3392"/>
                    <a:pt x="5905" y="6799"/>
                  </a:cubicBezTo>
                  <a:cubicBezTo>
                    <a:pt x="5905" y="10206"/>
                    <a:pt x="3378" y="13093"/>
                    <a:pt x="1" y="13540"/>
                  </a:cubicBezTo>
                  <a:cubicBezTo>
                    <a:pt x="299" y="13579"/>
                    <a:pt x="595" y="13598"/>
                    <a:pt x="887" y="13598"/>
                  </a:cubicBezTo>
                  <a:cubicBezTo>
                    <a:pt x="4416" y="13598"/>
                    <a:pt x="7426" y="10859"/>
                    <a:pt x="7666" y="7247"/>
                  </a:cubicBezTo>
                  <a:cubicBezTo>
                    <a:pt x="7926" y="3320"/>
                    <a:pt x="4808" y="0"/>
                    <a:pt x="881" y="0"/>
                  </a:cubicBezTo>
                  <a:close/>
                </a:path>
              </a:pathLst>
            </a:custGeom>
            <a:solidFill>
              <a:srgbClr val="8094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8606" name="Google Shape;18606;p87"/>
          <p:cNvSpPr/>
          <p:nvPr/>
        </p:nvSpPr>
        <p:spPr>
          <a:xfrm>
            <a:off x="5172817" y="3421144"/>
            <a:ext cx="238058" cy="229355"/>
          </a:xfrm>
          <a:custGeom>
            <a:avLst/>
            <a:gdLst/>
            <a:ahLst/>
            <a:cxnLst/>
            <a:rect l="l" t="t" r="r" b="b"/>
            <a:pathLst>
              <a:path w="9081" h="8749" extrusionOk="0">
                <a:moveTo>
                  <a:pt x="4519" y="0"/>
                </a:moveTo>
                <a:cubicBezTo>
                  <a:pt x="4042" y="15"/>
                  <a:pt x="3580" y="159"/>
                  <a:pt x="3176" y="405"/>
                </a:cubicBezTo>
                <a:cubicBezTo>
                  <a:pt x="2570" y="780"/>
                  <a:pt x="2252" y="1372"/>
                  <a:pt x="2209" y="2166"/>
                </a:cubicBezTo>
                <a:lnTo>
                  <a:pt x="2209" y="3277"/>
                </a:lnTo>
                <a:cubicBezTo>
                  <a:pt x="2209" y="3422"/>
                  <a:pt x="2088" y="3536"/>
                  <a:pt x="1956" y="3536"/>
                </a:cubicBezTo>
                <a:cubicBezTo>
                  <a:pt x="1930" y="3536"/>
                  <a:pt x="1903" y="3532"/>
                  <a:pt x="1877" y="3523"/>
                </a:cubicBezTo>
                <a:lnTo>
                  <a:pt x="1502" y="3422"/>
                </a:lnTo>
                <a:cubicBezTo>
                  <a:pt x="1457" y="3408"/>
                  <a:pt x="1413" y="3402"/>
                  <a:pt x="1373" y="3402"/>
                </a:cubicBezTo>
                <a:cubicBezTo>
                  <a:pt x="982" y="3402"/>
                  <a:pt x="808" y="3976"/>
                  <a:pt x="1213" y="4172"/>
                </a:cubicBezTo>
                <a:lnTo>
                  <a:pt x="1819" y="4475"/>
                </a:lnTo>
                <a:cubicBezTo>
                  <a:pt x="2021" y="4576"/>
                  <a:pt x="2122" y="4822"/>
                  <a:pt x="2036" y="5053"/>
                </a:cubicBezTo>
                <a:cubicBezTo>
                  <a:pt x="1718" y="5803"/>
                  <a:pt x="1083" y="6381"/>
                  <a:pt x="304" y="6612"/>
                </a:cubicBezTo>
                <a:lnTo>
                  <a:pt x="73" y="6698"/>
                </a:lnTo>
                <a:cubicBezTo>
                  <a:pt x="15" y="6713"/>
                  <a:pt x="0" y="6785"/>
                  <a:pt x="44" y="6828"/>
                </a:cubicBezTo>
                <a:lnTo>
                  <a:pt x="203" y="7002"/>
                </a:lnTo>
                <a:cubicBezTo>
                  <a:pt x="347" y="7160"/>
                  <a:pt x="650" y="7348"/>
                  <a:pt x="1227" y="7348"/>
                </a:cubicBezTo>
                <a:lnTo>
                  <a:pt x="1256" y="7348"/>
                </a:lnTo>
                <a:cubicBezTo>
                  <a:pt x="1300" y="7507"/>
                  <a:pt x="1343" y="7666"/>
                  <a:pt x="1386" y="7795"/>
                </a:cubicBezTo>
                <a:lnTo>
                  <a:pt x="1430" y="7911"/>
                </a:lnTo>
                <a:cubicBezTo>
                  <a:pt x="1441" y="7947"/>
                  <a:pt x="1483" y="7972"/>
                  <a:pt x="1529" y="7972"/>
                </a:cubicBezTo>
                <a:cubicBezTo>
                  <a:pt x="1539" y="7972"/>
                  <a:pt x="1549" y="7971"/>
                  <a:pt x="1559" y="7969"/>
                </a:cubicBezTo>
                <a:lnTo>
                  <a:pt x="1675" y="7940"/>
                </a:lnTo>
                <a:cubicBezTo>
                  <a:pt x="1877" y="7882"/>
                  <a:pt x="2094" y="7868"/>
                  <a:pt x="2310" y="7853"/>
                </a:cubicBezTo>
                <a:cubicBezTo>
                  <a:pt x="2411" y="7853"/>
                  <a:pt x="2527" y="7868"/>
                  <a:pt x="2642" y="7882"/>
                </a:cubicBezTo>
                <a:cubicBezTo>
                  <a:pt x="3017" y="7969"/>
                  <a:pt x="3378" y="8156"/>
                  <a:pt x="3681" y="8416"/>
                </a:cubicBezTo>
                <a:cubicBezTo>
                  <a:pt x="3811" y="8546"/>
                  <a:pt x="3985" y="8647"/>
                  <a:pt x="4172" y="8705"/>
                </a:cubicBezTo>
                <a:cubicBezTo>
                  <a:pt x="4288" y="8734"/>
                  <a:pt x="4418" y="8748"/>
                  <a:pt x="4533" y="8748"/>
                </a:cubicBezTo>
                <a:cubicBezTo>
                  <a:pt x="4663" y="8748"/>
                  <a:pt x="4779" y="8734"/>
                  <a:pt x="4894" y="8690"/>
                </a:cubicBezTo>
                <a:cubicBezTo>
                  <a:pt x="5082" y="8647"/>
                  <a:pt x="5255" y="8546"/>
                  <a:pt x="5385" y="8416"/>
                </a:cubicBezTo>
                <a:cubicBezTo>
                  <a:pt x="5688" y="8156"/>
                  <a:pt x="6049" y="7969"/>
                  <a:pt x="6439" y="7882"/>
                </a:cubicBezTo>
                <a:cubicBezTo>
                  <a:pt x="6540" y="7868"/>
                  <a:pt x="6655" y="7853"/>
                  <a:pt x="6771" y="7853"/>
                </a:cubicBezTo>
                <a:cubicBezTo>
                  <a:pt x="6987" y="7853"/>
                  <a:pt x="7189" y="7882"/>
                  <a:pt x="7406" y="7940"/>
                </a:cubicBezTo>
                <a:lnTo>
                  <a:pt x="7521" y="7969"/>
                </a:lnTo>
                <a:cubicBezTo>
                  <a:pt x="7529" y="7971"/>
                  <a:pt x="7537" y="7972"/>
                  <a:pt x="7545" y="7972"/>
                </a:cubicBezTo>
                <a:cubicBezTo>
                  <a:pt x="7583" y="7972"/>
                  <a:pt x="7625" y="7944"/>
                  <a:pt x="7637" y="7897"/>
                </a:cubicBezTo>
                <a:lnTo>
                  <a:pt x="7680" y="7781"/>
                </a:lnTo>
                <a:cubicBezTo>
                  <a:pt x="7723" y="7666"/>
                  <a:pt x="7767" y="7492"/>
                  <a:pt x="7810" y="7348"/>
                </a:cubicBezTo>
                <a:lnTo>
                  <a:pt x="7839" y="7348"/>
                </a:lnTo>
                <a:cubicBezTo>
                  <a:pt x="8416" y="7348"/>
                  <a:pt x="8719" y="7160"/>
                  <a:pt x="8864" y="7002"/>
                </a:cubicBezTo>
                <a:lnTo>
                  <a:pt x="9037" y="6814"/>
                </a:lnTo>
                <a:cubicBezTo>
                  <a:pt x="9080" y="6785"/>
                  <a:pt x="9066" y="6713"/>
                  <a:pt x="9008" y="6698"/>
                </a:cubicBezTo>
                <a:lnTo>
                  <a:pt x="8777" y="6612"/>
                </a:lnTo>
                <a:cubicBezTo>
                  <a:pt x="7998" y="6381"/>
                  <a:pt x="7362" y="5803"/>
                  <a:pt x="7045" y="5038"/>
                </a:cubicBezTo>
                <a:cubicBezTo>
                  <a:pt x="6958" y="4822"/>
                  <a:pt x="7045" y="4576"/>
                  <a:pt x="7261" y="4461"/>
                </a:cubicBezTo>
                <a:lnTo>
                  <a:pt x="7853" y="4172"/>
                </a:lnTo>
                <a:cubicBezTo>
                  <a:pt x="7940" y="4129"/>
                  <a:pt x="8012" y="4071"/>
                  <a:pt x="8055" y="3999"/>
                </a:cubicBezTo>
                <a:cubicBezTo>
                  <a:pt x="8196" y="3718"/>
                  <a:pt x="7976" y="3404"/>
                  <a:pt x="7694" y="3404"/>
                </a:cubicBezTo>
                <a:cubicBezTo>
                  <a:pt x="7656" y="3404"/>
                  <a:pt x="7618" y="3410"/>
                  <a:pt x="7579" y="3422"/>
                </a:cubicBezTo>
                <a:lnTo>
                  <a:pt x="7204" y="3523"/>
                </a:lnTo>
                <a:cubicBezTo>
                  <a:pt x="7178" y="3532"/>
                  <a:pt x="7151" y="3536"/>
                  <a:pt x="7125" y="3536"/>
                </a:cubicBezTo>
                <a:cubicBezTo>
                  <a:pt x="6993" y="3536"/>
                  <a:pt x="6872" y="3422"/>
                  <a:pt x="6872" y="3277"/>
                </a:cubicBezTo>
                <a:lnTo>
                  <a:pt x="6872" y="2166"/>
                </a:lnTo>
                <a:cubicBezTo>
                  <a:pt x="6828" y="1372"/>
                  <a:pt x="6496" y="780"/>
                  <a:pt x="5905" y="405"/>
                </a:cubicBezTo>
                <a:cubicBezTo>
                  <a:pt x="5500" y="159"/>
                  <a:pt x="5038" y="15"/>
                  <a:pt x="4548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8607" name="Google Shape;18607;p87"/>
          <p:cNvGrpSpPr/>
          <p:nvPr/>
        </p:nvGrpSpPr>
        <p:grpSpPr>
          <a:xfrm>
            <a:off x="7968621" y="3365489"/>
            <a:ext cx="375818" cy="357651"/>
            <a:chOff x="7968621" y="3365489"/>
            <a:chExt cx="375818" cy="357651"/>
          </a:xfrm>
        </p:grpSpPr>
        <p:sp>
          <p:nvSpPr>
            <p:cNvPr id="18608" name="Google Shape;18608;p87"/>
            <p:cNvSpPr/>
            <p:nvPr/>
          </p:nvSpPr>
          <p:spPr>
            <a:xfrm>
              <a:off x="7968621" y="3367403"/>
              <a:ext cx="355371" cy="355738"/>
            </a:xfrm>
            <a:custGeom>
              <a:avLst/>
              <a:gdLst/>
              <a:ahLst/>
              <a:cxnLst/>
              <a:rect l="l" t="t" r="r" b="b"/>
              <a:pathLst>
                <a:path w="13556" h="13570" extrusionOk="0">
                  <a:moveTo>
                    <a:pt x="6771" y="1"/>
                  </a:moveTo>
                  <a:cubicBezTo>
                    <a:pt x="3032" y="1"/>
                    <a:pt x="1" y="3032"/>
                    <a:pt x="1" y="6785"/>
                  </a:cubicBezTo>
                  <a:cubicBezTo>
                    <a:pt x="1" y="10524"/>
                    <a:pt x="3032" y="13570"/>
                    <a:pt x="6771" y="13570"/>
                  </a:cubicBezTo>
                  <a:cubicBezTo>
                    <a:pt x="10524" y="13570"/>
                    <a:pt x="13556" y="10524"/>
                    <a:pt x="13556" y="6785"/>
                  </a:cubicBezTo>
                  <a:cubicBezTo>
                    <a:pt x="13556" y="3032"/>
                    <a:pt x="10524" y="1"/>
                    <a:pt x="6771" y="1"/>
                  </a:cubicBezTo>
                  <a:close/>
                </a:path>
              </a:pathLst>
            </a:custGeom>
            <a:solidFill>
              <a:srgbClr val="92A9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09" name="Google Shape;18609;p87"/>
            <p:cNvSpPr/>
            <p:nvPr/>
          </p:nvSpPr>
          <p:spPr>
            <a:xfrm>
              <a:off x="8123027" y="3365489"/>
              <a:ext cx="203979" cy="355423"/>
            </a:xfrm>
            <a:custGeom>
              <a:avLst/>
              <a:gdLst/>
              <a:ahLst/>
              <a:cxnLst/>
              <a:rect l="l" t="t" r="r" b="b"/>
              <a:pathLst>
                <a:path w="7781" h="13558" extrusionOk="0">
                  <a:moveTo>
                    <a:pt x="987" y="1"/>
                  </a:moveTo>
                  <a:cubicBezTo>
                    <a:pt x="952" y="1"/>
                    <a:pt x="916" y="1"/>
                    <a:pt x="881" y="1"/>
                  </a:cubicBezTo>
                  <a:lnTo>
                    <a:pt x="881" y="74"/>
                  </a:lnTo>
                  <a:lnTo>
                    <a:pt x="347" y="74"/>
                  </a:lnTo>
                  <a:lnTo>
                    <a:pt x="217" y="88"/>
                  </a:lnTo>
                  <a:lnTo>
                    <a:pt x="145" y="88"/>
                  </a:lnTo>
                  <a:lnTo>
                    <a:pt x="72" y="102"/>
                  </a:lnTo>
                  <a:lnTo>
                    <a:pt x="0" y="102"/>
                  </a:lnTo>
                  <a:cubicBezTo>
                    <a:pt x="3378" y="550"/>
                    <a:pt x="5890" y="3423"/>
                    <a:pt x="5890" y="6815"/>
                  </a:cubicBezTo>
                  <a:cubicBezTo>
                    <a:pt x="5890" y="10222"/>
                    <a:pt x="3378" y="13094"/>
                    <a:pt x="0" y="13542"/>
                  </a:cubicBezTo>
                  <a:lnTo>
                    <a:pt x="72" y="13542"/>
                  </a:lnTo>
                  <a:lnTo>
                    <a:pt x="145" y="13556"/>
                  </a:lnTo>
                  <a:lnTo>
                    <a:pt x="881" y="13556"/>
                  </a:lnTo>
                  <a:cubicBezTo>
                    <a:pt x="925" y="13557"/>
                    <a:pt x="969" y="13557"/>
                    <a:pt x="1012" y="13557"/>
                  </a:cubicBezTo>
                  <a:cubicBezTo>
                    <a:pt x="4749" y="13557"/>
                    <a:pt x="7781" y="10524"/>
                    <a:pt x="7781" y="6786"/>
                  </a:cubicBezTo>
                  <a:cubicBezTo>
                    <a:pt x="7781" y="3025"/>
                    <a:pt x="4735" y="1"/>
                    <a:pt x="987" y="1"/>
                  </a:cubicBezTo>
                  <a:close/>
                </a:path>
              </a:pathLst>
            </a:custGeom>
            <a:solidFill>
              <a:srgbClr val="6B7F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10" name="Google Shape;18610;p87"/>
            <p:cNvSpPr/>
            <p:nvPr/>
          </p:nvSpPr>
          <p:spPr>
            <a:xfrm>
              <a:off x="8123027" y="3459365"/>
              <a:ext cx="221412" cy="236538"/>
            </a:xfrm>
            <a:custGeom>
              <a:avLst/>
              <a:gdLst/>
              <a:ahLst/>
              <a:cxnLst/>
              <a:rect l="l" t="t" r="r" b="b"/>
              <a:pathLst>
                <a:path w="8446" h="9023" extrusionOk="0">
                  <a:moveTo>
                    <a:pt x="6857" y="0"/>
                  </a:moveTo>
                  <a:lnTo>
                    <a:pt x="6641" y="419"/>
                  </a:lnTo>
                  <a:cubicBezTo>
                    <a:pt x="6280" y="1069"/>
                    <a:pt x="5327" y="1231"/>
                    <a:pt x="4464" y="1231"/>
                  </a:cubicBezTo>
                  <a:cubicBezTo>
                    <a:pt x="3602" y="1231"/>
                    <a:pt x="2830" y="1069"/>
                    <a:pt x="2830" y="1069"/>
                  </a:cubicBezTo>
                  <a:lnTo>
                    <a:pt x="0" y="2685"/>
                  </a:lnTo>
                  <a:lnTo>
                    <a:pt x="4504" y="9022"/>
                  </a:lnTo>
                  <a:lnTo>
                    <a:pt x="4706" y="8893"/>
                  </a:lnTo>
                  <a:cubicBezTo>
                    <a:pt x="7449" y="7030"/>
                    <a:pt x="8445" y="3450"/>
                    <a:pt x="7059" y="433"/>
                  </a:cubicBezTo>
                  <a:lnTo>
                    <a:pt x="6857" y="0"/>
                  </a:lnTo>
                  <a:close/>
                </a:path>
              </a:pathLst>
            </a:custGeom>
            <a:solidFill>
              <a:srgbClr val="D1DB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11" name="Google Shape;18611;p87"/>
            <p:cNvSpPr/>
            <p:nvPr/>
          </p:nvSpPr>
          <p:spPr>
            <a:xfrm>
              <a:off x="8224820" y="3460493"/>
              <a:ext cx="99171" cy="235778"/>
            </a:xfrm>
            <a:custGeom>
              <a:avLst/>
              <a:gdLst/>
              <a:ahLst/>
              <a:cxnLst/>
              <a:rect l="l" t="t" r="r" b="b"/>
              <a:pathLst>
                <a:path w="3783" h="8994" extrusionOk="0">
                  <a:moveTo>
                    <a:pt x="2960" y="1"/>
                  </a:moveTo>
                  <a:lnTo>
                    <a:pt x="2758" y="376"/>
                  </a:lnTo>
                  <a:cubicBezTo>
                    <a:pt x="2483" y="852"/>
                    <a:pt x="2180" y="1300"/>
                    <a:pt x="1848" y="1718"/>
                  </a:cubicBezTo>
                  <a:cubicBezTo>
                    <a:pt x="2368" y="4014"/>
                    <a:pt x="1675" y="6424"/>
                    <a:pt x="0" y="8070"/>
                  </a:cubicBezTo>
                  <a:lnTo>
                    <a:pt x="621" y="8994"/>
                  </a:lnTo>
                  <a:cubicBezTo>
                    <a:pt x="2599" y="7738"/>
                    <a:pt x="3783" y="5558"/>
                    <a:pt x="3783" y="3234"/>
                  </a:cubicBezTo>
                  <a:cubicBezTo>
                    <a:pt x="3783" y="2108"/>
                    <a:pt x="3508" y="997"/>
                    <a:pt x="2960" y="1"/>
                  </a:cubicBezTo>
                  <a:close/>
                </a:path>
              </a:pathLst>
            </a:custGeom>
            <a:solidFill>
              <a:srgbClr val="90A7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12" name="Google Shape;18612;p87"/>
            <p:cNvSpPr/>
            <p:nvPr/>
          </p:nvSpPr>
          <p:spPr>
            <a:xfrm>
              <a:off x="7993210" y="3552822"/>
              <a:ext cx="213102" cy="170319"/>
            </a:xfrm>
            <a:custGeom>
              <a:avLst/>
              <a:gdLst/>
              <a:ahLst/>
              <a:cxnLst/>
              <a:rect l="l" t="t" r="r" b="b"/>
              <a:pathLst>
                <a:path w="8129" h="6497" extrusionOk="0">
                  <a:moveTo>
                    <a:pt x="3769" y="1"/>
                  </a:moveTo>
                  <a:lnTo>
                    <a:pt x="1" y="3191"/>
                  </a:lnTo>
                  <a:lnTo>
                    <a:pt x="116" y="3364"/>
                  </a:lnTo>
                  <a:cubicBezTo>
                    <a:pt x="1358" y="5313"/>
                    <a:pt x="3523" y="6497"/>
                    <a:pt x="5833" y="6497"/>
                  </a:cubicBezTo>
                  <a:cubicBezTo>
                    <a:pt x="6511" y="6497"/>
                    <a:pt x="7190" y="6396"/>
                    <a:pt x="7839" y="6194"/>
                  </a:cubicBezTo>
                  <a:lnTo>
                    <a:pt x="8128" y="6107"/>
                  </a:lnTo>
                  <a:lnTo>
                    <a:pt x="3769" y="1"/>
                  </a:lnTo>
                  <a:close/>
                </a:path>
              </a:pathLst>
            </a:custGeom>
            <a:solidFill>
              <a:srgbClr val="D2DC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13" name="Google Shape;18613;p87"/>
            <p:cNvSpPr/>
            <p:nvPr/>
          </p:nvSpPr>
          <p:spPr>
            <a:xfrm>
              <a:off x="8123027" y="3695484"/>
              <a:ext cx="83652" cy="27657"/>
            </a:xfrm>
            <a:custGeom>
              <a:avLst/>
              <a:gdLst/>
              <a:ahLst/>
              <a:cxnLst/>
              <a:rect l="l" t="t" r="r" b="b"/>
              <a:pathLst>
                <a:path w="3191" h="1055" extrusionOk="0">
                  <a:moveTo>
                    <a:pt x="2743" y="1"/>
                  </a:moveTo>
                  <a:cubicBezTo>
                    <a:pt x="1906" y="535"/>
                    <a:pt x="967" y="882"/>
                    <a:pt x="0" y="1011"/>
                  </a:cubicBezTo>
                  <a:cubicBezTo>
                    <a:pt x="289" y="1040"/>
                    <a:pt x="592" y="1055"/>
                    <a:pt x="881" y="1055"/>
                  </a:cubicBezTo>
                  <a:cubicBezTo>
                    <a:pt x="1675" y="1055"/>
                    <a:pt x="2454" y="925"/>
                    <a:pt x="3191" y="665"/>
                  </a:cubicBezTo>
                  <a:lnTo>
                    <a:pt x="2743" y="1"/>
                  </a:lnTo>
                  <a:close/>
                </a:path>
              </a:pathLst>
            </a:custGeom>
            <a:solidFill>
              <a:srgbClr val="8AA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14" name="Google Shape;18614;p87"/>
            <p:cNvSpPr/>
            <p:nvPr/>
          </p:nvSpPr>
          <p:spPr>
            <a:xfrm>
              <a:off x="8091988" y="3529753"/>
              <a:ext cx="149871" cy="183190"/>
            </a:xfrm>
            <a:custGeom>
              <a:avLst/>
              <a:gdLst/>
              <a:ahLst/>
              <a:cxnLst/>
              <a:rect l="l" t="t" r="r" b="b"/>
              <a:pathLst>
                <a:path w="5717" h="6988" extrusionOk="0">
                  <a:moveTo>
                    <a:pt x="1184" y="0"/>
                  </a:moveTo>
                  <a:lnTo>
                    <a:pt x="1" y="881"/>
                  </a:lnTo>
                  <a:lnTo>
                    <a:pt x="4346" y="6987"/>
                  </a:lnTo>
                  <a:lnTo>
                    <a:pt x="4519" y="6929"/>
                  </a:lnTo>
                  <a:cubicBezTo>
                    <a:pt x="4865" y="6785"/>
                    <a:pt x="5183" y="6641"/>
                    <a:pt x="5500" y="6453"/>
                  </a:cubicBezTo>
                  <a:lnTo>
                    <a:pt x="5717" y="6323"/>
                  </a:lnTo>
                  <a:lnTo>
                    <a:pt x="118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15" name="Google Shape;18615;p87"/>
            <p:cNvSpPr/>
            <p:nvPr/>
          </p:nvSpPr>
          <p:spPr>
            <a:xfrm>
              <a:off x="8193781" y="3671654"/>
              <a:ext cx="48078" cy="41656"/>
            </a:xfrm>
            <a:custGeom>
              <a:avLst/>
              <a:gdLst/>
              <a:ahLst/>
              <a:cxnLst/>
              <a:rect l="l" t="t" r="r" b="b"/>
              <a:pathLst>
                <a:path w="1834" h="1589" extrusionOk="0">
                  <a:moveTo>
                    <a:pt x="1184" y="1"/>
                  </a:moveTo>
                  <a:cubicBezTo>
                    <a:pt x="824" y="361"/>
                    <a:pt x="434" y="665"/>
                    <a:pt x="1" y="939"/>
                  </a:cubicBezTo>
                  <a:lnTo>
                    <a:pt x="477" y="1588"/>
                  </a:lnTo>
                  <a:cubicBezTo>
                    <a:pt x="953" y="1415"/>
                    <a:pt x="1401" y="1184"/>
                    <a:pt x="1834" y="910"/>
                  </a:cubicBezTo>
                  <a:lnTo>
                    <a:pt x="1184" y="1"/>
                  </a:lnTo>
                  <a:close/>
                </a:path>
              </a:pathLst>
            </a:custGeom>
            <a:solidFill>
              <a:srgbClr val="EB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16" name="Google Shape;18616;p87"/>
            <p:cNvSpPr/>
            <p:nvPr/>
          </p:nvSpPr>
          <p:spPr>
            <a:xfrm>
              <a:off x="7976197" y="3452549"/>
              <a:ext cx="239553" cy="183951"/>
            </a:xfrm>
            <a:custGeom>
              <a:avLst/>
              <a:gdLst/>
              <a:ahLst/>
              <a:cxnLst/>
              <a:rect l="l" t="t" r="r" b="b"/>
              <a:pathLst>
                <a:path w="9138" h="7017" extrusionOk="0">
                  <a:moveTo>
                    <a:pt x="7954" y="0"/>
                  </a:moveTo>
                  <a:lnTo>
                    <a:pt x="0" y="5529"/>
                  </a:lnTo>
                  <a:lnTo>
                    <a:pt x="58" y="5746"/>
                  </a:lnTo>
                  <a:cubicBezTo>
                    <a:pt x="188" y="6107"/>
                    <a:pt x="347" y="6468"/>
                    <a:pt x="534" y="6800"/>
                  </a:cubicBezTo>
                  <a:lnTo>
                    <a:pt x="650" y="7016"/>
                  </a:lnTo>
                  <a:lnTo>
                    <a:pt x="9138" y="881"/>
                  </a:lnTo>
                  <a:lnTo>
                    <a:pt x="7954" y="0"/>
                  </a:lnTo>
                  <a:close/>
                </a:path>
              </a:pathLst>
            </a:custGeom>
            <a:solidFill>
              <a:srgbClr val="8094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17" name="Google Shape;18617;p87"/>
            <p:cNvSpPr/>
            <p:nvPr/>
          </p:nvSpPr>
          <p:spPr>
            <a:xfrm>
              <a:off x="8168064" y="3365516"/>
              <a:ext cx="141928" cy="177607"/>
            </a:xfrm>
            <a:custGeom>
              <a:avLst/>
              <a:gdLst/>
              <a:ahLst/>
              <a:cxnLst/>
              <a:rect l="l" t="t" r="r" b="b"/>
              <a:pathLst>
                <a:path w="5414" h="6775" extrusionOk="0">
                  <a:moveTo>
                    <a:pt x="2700" y="0"/>
                  </a:moveTo>
                  <a:cubicBezTo>
                    <a:pt x="1198" y="0"/>
                    <a:pt x="0" y="1227"/>
                    <a:pt x="43" y="2729"/>
                  </a:cubicBezTo>
                  <a:cubicBezTo>
                    <a:pt x="43" y="4028"/>
                    <a:pt x="2122" y="6265"/>
                    <a:pt x="2541" y="6698"/>
                  </a:cubicBezTo>
                  <a:cubicBezTo>
                    <a:pt x="2584" y="6749"/>
                    <a:pt x="2645" y="6774"/>
                    <a:pt x="2707" y="6774"/>
                  </a:cubicBezTo>
                  <a:cubicBezTo>
                    <a:pt x="2768" y="6774"/>
                    <a:pt x="2829" y="6749"/>
                    <a:pt x="2873" y="6698"/>
                  </a:cubicBezTo>
                  <a:cubicBezTo>
                    <a:pt x="3291" y="6265"/>
                    <a:pt x="5370" y="4028"/>
                    <a:pt x="5370" y="2729"/>
                  </a:cubicBezTo>
                  <a:cubicBezTo>
                    <a:pt x="5413" y="1227"/>
                    <a:pt x="4201" y="0"/>
                    <a:pt x="2700" y="0"/>
                  </a:cubicBezTo>
                  <a:close/>
                </a:path>
              </a:pathLst>
            </a:custGeom>
            <a:solidFill>
              <a:srgbClr val="8CA4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18" name="Google Shape;18618;p87"/>
            <p:cNvSpPr/>
            <p:nvPr/>
          </p:nvSpPr>
          <p:spPr>
            <a:xfrm>
              <a:off x="8197189" y="3397944"/>
              <a:ext cx="73061" cy="62575"/>
            </a:xfrm>
            <a:custGeom>
              <a:avLst/>
              <a:gdLst/>
              <a:ahLst/>
              <a:cxnLst/>
              <a:rect l="l" t="t" r="r" b="b"/>
              <a:pathLst>
                <a:path w="2787" h="2387" extrusionOk="0">
                  <a:moveTo>
                    <a:pt x="1583" y="1"/>
                  </a:moveTo>
                  <a:cubicBezTo>
                    <a:pt x="1291" y="1"/>
                    <a:pt x="993" y="109"/>
                    <a:pt x="751" y="351"/>
                  </a:cubicBezTo>
                  <a:cubicBezTo>
                    <a:pt x="1" y="1102"/>
                    <a:pt x="535" y="2387"/>
                    <a:pt x="1589" y="2387"/>
                  </a:cubicBezTo>
                  <a:cubicBezTo>
                    <a:pt x="2253" y="2387"/>
                    <a:pt x="2787" y="1853"/>
                    <a:pt x="2787" y="1203"/>
                  </a:cubicBezTo>
                  <a:cubicBezTo>
                    <a:pt x="2787" y="479"/>
                    <a:pt x="2197" y="1"/>
                    <a:pt x="1583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19" name="Google Shape;18619;p87"/>
            <p:cNvSpPr/>
            <p:nvPr/>
          </p:nvSpPr>
          <p:spPr>
            <a:xfrm>
              <a:off x="8025376" y="3423451"/>
              <a:ext cx="80270" cy="73402"/>
            </a:xfrm>
            <a:custGeom>
              <a:avLst/>
              <a:gdLst/>
              <a:ahLst/>
              <a:cxnLst/>
              <a:rect l="l" t="t" r="r" b="b"/>
              <a:pathLst>
                <a:path w="3062" h="2800" extrusionOk="0">
                  <a:moveTo>
                    <a:pt x="1662" y="1"/>
                  </a:moveTo>
                  <a:cubicBezTo>
                    <a:pt x="1107" y="1"/>
                    <a:pt x="566" y="325"/>
                    <a:pt x="347" y="908"/>
                  </a:cubicBezTo>
                  <a:cubicBezTo>
                    <a:pt x="1" y="1818"/>
                    <a:pt x="679" y="2799"/>
                    <a:pt x="1661" y="2799"/>
                  </a:cubicBezTo>
                  <a:cubicBezTo>
                    <a:pt x="2441" y="2799"/>
                    <a:pt x="3061" y="2179"/>
                    <a:pt x="3061" y="1399"/>
                  </a:cubicBezTo>
                  <a:cubicBezTo>
                    <a:pt x="3061" y="1284"/>
                    <a:pt x="2960" y="1183"/>
                    <a:pt x="2845" y="1183"/>
                  </a:cubicBezTo>
                  <a:lnTo>
                    <a:pt x="1964" y="1183"/>
                  </a:lnTo>
                  <a:cubicBezTo>
                    <a:pt x="1955" y="1182"/>
                    <a:pt x="1946" y="1181"/>
                    <a:pt x="1937" y="1181"/>
                  </a:cubicBezTo>
                  <a:cubicBezTo>
                    <a:pt x="1641" y="1181"/>
                    <a:pt x="1641" y="1631"/>
                    <a:pt x="1937" y="1631"/>
                  </a:cubicBezTo>
                  <a:cubicBezTo>
                    <a:pt x="1946" y="1631"/>
                    <a:pt x="1955" y="1631"/>
                    <a:pt x="1964" y="1630"/>
                  </a:cubicBezTo>
                  <a:lnTo>
                    <a:pt x="2599" y="1630"/>
                  </a:lnTo>
                  <a:cubicBezTo>
                    <a:pt x="2481" y="2112"/>
                    <a:pt x="2073" y="2358"/>
                    <a:pt x="1665" y="2358"/>
                  </a:cubicBezTo>
                  <a:cubicBezTo>
                    <a:pt x="1278" y="2358"/>
                    <a:pt x="892" y="2137"/>
                    <a:pt x="752" y="1688"/>
                  </a:cubicBezTo>
                  <a:cubicBezTo>
                    <a:pt x="528" y="1008"/>
                    <a:pt x="1072" y="437"/>
                    <a:pt x="1668" y="437"/>
                  </a:cubicBezTo>
                  <a:cubicBezTo>
                    <a:pt x="1882" y="437"/>
                    <a:pt x="2102" y="510"/>
                    <a:pt x="2296" y="677"/>
                  </a:cubicBezTo>
                  <a:cubicBezTo>
                    <a:pt x="2341" y="713"/>
                    <a:pt x="2388" y="729"/>
                    <a:pt x="2433" y="729"/>
                  </a:cubicBezTo>
                  <a:cubicBezTo>
                    <a:pt x="2601" y="729"/>
                    <a:pt x="2734" y="505"/>
                    <a:pt x="2585" y="345"/>
                  </a:cubicBezTo>
                  <a:cubicBezTo>
                    <a:pt x="2314" y="111"/>
                    <a:pt x="1985" y="1"/>
                    <a:pt x="166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1">
                <a:lumMod val="5000"/>
                <a:lumOff val="95000"/>
              </a:schemeClr>
            </a:gs>
            <a:gs pos="74000">
              <a:schemeClr val="accent1">
                <a:lumMod val="45000"/>
                <a:lumOff val="55000"/>
              </a:schemeClr>
            </a:gs>
            <a:gs pos="83000">
              <a:schemeClr val="accent1">
                <a:lumMod val="45000"/>
                <a:lumOff val="55000"/>
              </a:schemeClr>
            </a:gs>
            <a:gs pos="100000">
              <a:schemeClr val="accent1">
                <a:lumMod val="30000"/>
                <a:lumOff val="70000"/>
              </a:schemeClr>
            </a:gs>
          </a:gsLst>
          <a:lin ang="5400000" scaled="1"/>
        </a:gradFill>
        <a:effectLst/>
      </p:bgPr>
    </p:bg>
    <p:spTree>
      <p:nvGrpSpPr>
        <p:cNvPr id="1" name="Shape 4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06" name="Google Shape;406;p34"/>
          <p:cNvGrpSpPr/>
          <p:nvPr/>
        </p:nvGrpSpPr>
        <p:grpSpPr>
          <a:xfrm>
            <a:off x="1272794" y="1231467"/>
            <a:ext cx="5557500" cy="1616410"/>
            <a:chOff x="1357289" y="1231467"/>
            <a:chExt cx="5557500" cy="1616410"/>
          </a:xfrm>
          <a:solidFill>
            <a:schemeClr val="accent6">
              <a:lumMod val="25000"/>
              <a:lumOff val="75000"/>
            </a:schemeClr>
          </a:solidFill>
          <a:scene3d>
            <a:camera prst="orthographicFront">
              <a:rot lat="0" lon="0" rev="0"/>
            </a:camera>
            <a:lightRig rig="soft" dir="t">
              <a:rot lat="0" lon="0" rev="0"/>
            </a:lightRig>
          </a:scene3d>
        </p:grpSpPr>
        <p:sp>
          <p:nvSpPr>
            <p:cNvPr id="407" name="Google Shape;407;p34">
              <a:hlinkClick r:id=""/>
            </p:cNvPr>
            <p:cNvSpPr/>
            <p:nvPr/>
          </p:nvSpPr>
          <p:spPr>
            <a:xfrm>
              <a:off x="1357289" y="1231467"/>
              <a:ext cx="5557500" cy="1062900"/>
            </a:xfrm>
            <a:prstGeom prst="roundRect">
              <a:avLst>
                <a:gd name="adj" fmla="val 50000"/>
              </a:avLst>
            </a:prstGeom>
            <a:grpFill/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p3d contourW="44450" prstMaterial="matte">
              <a:bevelT w="63500" h="63500" prst="artDeco"/>
              <a:contourClr>
                <a:srgbClr val="FFFFFF"/>
              </a:contourClr>
            </a:sp3d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solidFill>
                  <a:schemeClr val="lt1"/>
                </a:solidFill>
                <a:latin typeface="Poppins"/>
                <a:ea typeface="Poppins"/>
                <a:cs typeface="Poppins"/>
                <a:sym typeface="Poppins"/>
              </a:endParaRPr>
            </a:p>
          </p:txBody>
        </p:sp>
        <p:sp>
          <p:nvSpPr>
            <p:cNvPr id="408" name="Google Shape;408;p34"/>
            <p:cNvSpPr/>
            <p:nvPr/>
          </p:nvSpPr>
          <p:spPr>
            <a:xfrm rot="6820895" flipH="1">
              <a:off x="1917656" y="2027773"/>
              <a:ext cx="526877" cy="815400"/>
            </a:xfrm>
            <a:custGeom>
              <a:avLst/>
              <a:gdLst/>
              <a:ahLst/>
              <a:cxnLst/>
              <a:rect l="l" t="t" r="r" b="b"/>
              <a:pathLst>
                <a:path w="5015" h="11557" extrusionOk="0">
                  <a:moveTo>
                    <a:pt x="1507" y="0"/>
                  </a:moveTo>
                  <a:cubicBezTo>
                    <a:pt x="1120" y="0"/>
                    <a:pt x="741" y="1269"/>
                    <a:pt x="682" y="1484"/>
                  </a:cubicBezTo>
                  <a:cubicBezTo>
                    <a:pt x="388" y="2342"/>
                    <a:pt x="215" y="3232"/>
                    <a:pt x="136" y="4128"/>
                  </a:cubicBezTo>
                  <a:cubicBezTo>
                    <a:pt x="1" y="5876"/>
                    <a:pt x="234" y="7686"/>
                    <a:pt x="896" y="9318"/>
                  </a:cubicBezTo>
                  <a:cubicBezTo>
                    <a:pt x="1185" y="10017"/>
                    <a:pt x="1554" y="10717"/>
                    <a:pt x="2179" y="11160"/>
                  </a:cubicBezTo>
                  <a:cubicBezTo>
                    <a:pt x="2525" y="11410"/>
                    <a:pt x="2962" y="11556"/>
                    <a:pt x="3386" y="11556"/>
                  </a:cubicBezTo>
                  <a:cubicBezTo>
                    <a:pt x="3721" y="11556"/>
                    <a:pt x="4048" y="11464"/>
                    <a:pt x="4315" y="11258"/>
                  </a:cubicBezTo>
                  <a:cubicBezTo>
                    <a:pt x="4977" y="10735"/>
                    <a:pt x="5014" y="9705"/>
                    <a:pt x="4720" y="8889"/>
                  </a:cubicBezTo>
                  <a:cubicBezTo>
                    <a:pt x="4277" y="7723"/>
                    <a:pt x="3265" y="6846"/>
                    <a:pt x="2603" y="5778"/>
                  </a:cubicBezTo>
                  <a:cubicBezTo>
                    <a:pt x="1731" y="4421"/>
                    <a:pt x="1437" y="2729"/>
                    <a:pt x="1787" y="1157"/>
                  </a:cubicBezTo>
                  <a:cubicBezTo>
                    <a:pt x="1848" y="863"/>
                    <a:pt x="1922" y="574"/>
                    <a:pt x="1806" y="299"/>
                  </a:cubicBezTo>
                  <a:cubicBezTo>
                    <a:pt x="1709" y="86"/>
                    <a:pt x="1608" y="0"/>
                    <a:pt x="1507" y="0"/>
                  </a:cubicBezTo>
                  <a:close/>
                </a:path>
              </a:pathLst>
            </a:custGeom>
            <a:grpFill/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p3d contourW="44450" prstMaterial="matte">
              <a:contourClr>
                <a:srgbClr val="FFFFFF"/>
              </a:contourClr>
            </a:sp3d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09" name="Google Shape;409;p34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800" smtClean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1. Hành tinh nào gần nhất với</a:t>
            </a:r>
            <a:br>
              <a:rPr lang="en" sz="2800" smtClean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</a:br>
            <a:r>
              <a:rPr lang="en" sz="2800" smtClean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Hệ Mặt Trời?</a:t>
            </a:r>
            <a:endParaRPr sz="2800">
              <a:solidFill>
                <a:schemeClr val="bg1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413" name="Google Shape;413;p34"/>
          <p:cNvSpPr txBox="1">
            <a:spLocks noGrp="1"/>
          </p:cNvSpPr>
          <p:nvPr>
            <p:ph type="title" idx="2"/>
          </p:nvPr>
        </p:nvSpPr>
        <p:spPr>
          <a:xfrm>
            <a:off x="2476800" y="4636889"/>
            <a:ext cx="4562408" cy="463963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i="1" smtClean="0">
                <a:latin typeface="Calibri" panose="020F0502020204030204" pitchFamily="34" charset="0"/>
                <a:cs typeface="Calibri" panose="020F0502020204030204" pitchFamily="34" charset="0"/>
              </a:rPr>
              <a:t>Câu trả lời đúng bạn sẽ được 10 điểm</a:t>
            </a:r>
            <a:endParaRPr i="1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grpSp>
        <p:nvGrpSpPr>
          <p:cNvPr id="410" name="Google Shape;410;p34"/>
          <p:cNvGrpSpPr/>
          <p:nvPr/>
        </p:nvGrpSpPr>
        <p:grpSpPr>
          <a:xfrm>
            <a:off x="5335542" y="2405959"/>
            <a:ext cx="3259500" cy="1206746"/>
            <a:chOff x="4696200" y="2498938"/>
            <a:chExt cx="3259500" cy="1206746"/>
          </a:xfrm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</p:grpSpPr>
        <p:sp>
          <p:nvSpPr>
            <p:cNvPr id="411" name="Google Shape;411;p34"/>
            <p:cNvSpPr/>
            <p:nvPr/>
          </p:nvSpPr>
          <p:spPr>
            <a:xfrm rot="-6854832">
              <a:off x="6940630" y="2771610"/>
              <a:ext cx="596141" cy="938998"/>
            </a:xfrm>
            <a:custGeom>
              <a:avLst/>
              <a:gdLst/>
              <a:ahLst/>
              <a:cxnLst/>
              <a:rect l="l" t="t" r="r" b="b"/>
              <a:pathLst>
                <a:path w="5015" h="11557" extrusionOk="0">
                  <a:moveTo>
                    <a:pt x="1507" y="0"/>
                  </a:moveTo>
                  <a:cubicBezTo>
                    <a:pt x="1120" y="0"/>
                    <a:pt x="741" y="1269"/>
                    <a:pt x="682" y="1484"/>
                  </a:cubicBezTo>
                  <a:cubicBezTo>
                    <a:pt x="388" y="2342"/>
                    <a:pt x="215" y="3232"/>
                    <a:pt x="136" y="4128"/>
                  </a:cubicBezTo>
                  <a:cubicBezTo>
                    <a:pt x="1" y="5876"/>
                    <a:pt x="234" y="7686"/>
                    <a:pt x="896" y="9318"/>
                  </a:cubicBezTo>
                  <a:cubicBezTo>
                    <a:pt x="1185" y="10017"/>
                    <a:pt x="1554" y="10717"/>
                    <a:pt x="2179" y="11160"/>
                  </a:cubicBezTo>
                  <a:cubicBezTo>
                    <a:pt x="2525" y="11410"/>
                    <a:pt x="2962" y="11556"/>
                    <a:pt x="3386" y="11556"/>
                  </a:cubicBezTo>
                  <a:cubicBezTo>
                    <a:pt x="3721" y="11556"/>
                    <a:pt x="4048" y="11464"/>
                    <a:pt x="4315" y="11258"/>
                  </a:cubicBezTo>
                  <a:cubicBezTo>
                    <a:pt x="4977" y="10735"/>
                    <a:pt x="5014" y="9705"/>
                    <a:pt x="4720" y="8889"/>
                  </a:cubicBezTo>
                  <a:cubicBezTo>
                    <a:pt x="4277" y="7723"/>
                    <a:pt x="3265" y="6846"/>
                    <a:pt x="2603" y="5778"/>
                  </a:cubicBezTo>
                  <a:cubicBezTo>
                    <a:pt x="1731" y="4421"/>
                    <a:pt x="1437" y="2729"/>
                    <a:pt x="1787" y="1157"/>
                  </a:cubicBezTo>
                  <a:cubicBezTo>
                    <a:pt x="1848" y="863"/>
                    <a:pt x="1922" y="574"/>
                    <a:pt x="1806" y="299"/>
                  </a:cubicBezTo>
                  <a:cubicBezTo>
                    <a:pt x="1709" y="86"/>
                    <a:pt x="1608" y="0"/>
                    <a:pt x="15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190500" dist="228600" dir="2700000" algn="ctr">
                <a:srgbClr val="000000">
                  <a:alpha val="30000"/>
                </a:srgbClr>
              </a:outerShdw>
            </a:effectLst>
            <a:sp3d prstMaterial="matte"/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" name="Google Shape;412;p34"/>
            <p:cNvSpPr/>
            <p:nvPr/>
          </p:nvSpPr>
          <p:spPr>
            <a:xfrm flipH="1">
              <a:off x="4696200" y="2498938"/>
              <a:ext cx="3259500" cy="785400"/>
            </a:xfrm>
            <a:prstGeom prst="roundRect">
              <a:avLst>
                <a:gd name="adj" fmla="val 50000"/>
              </a:avLst>
            </a:prstGeom>
            <a:solidFill>
              <a:schemeClr val="accent1"/>
            </a:solidFill>
            <a:ln>
              <a:noFill/>
            </a:ln>
            <a:effectLst>
              <a:outerShdw blurRad="190500" dist="228600" dir="2700000" algn="ctr">
                <a:srgbClr val="000000">
                  <a:alpha val="30000"/>
                </a:srgbClr>
              </a:outerShdw>
            </a:effectLst>
            <a:sp3d prstMaterial="matte">
              <a:bevelT w="127000" h="63500"/>
            </a:sp3d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solidFill>
                  <a:schemeClr val="lt1"/>
                </a:solidFill>
                <a:latin typeface="Poppins"/>
                <a:ea typeface="Poppins"/>
                <a:cs typeface="Poppins"/>
                <a:sym typeface="Poppins"/>
              </a:endParaRPr>
            </a:p>
          </p:txBody>
        </p:sp>
      </p:grpSp>
      <p:grpSp>
        <p:nvGrpSpPr>
          <p:cNvPr id="414" name="Google Shape;414;p34"/>
          <p:cNvGrpSpPr/>
          <p:nvPr/>
        </p:nvGrpSpPr>
        <p:grpSpPr>
          <a:xfrm>
            <a:off x="5743530" y="3218173"/>
            <a:ext cx="1487635" cy="1370960"/>
            <a:chOff x="5050575" y="3487822"/>
            <a:chExt cx="1487635" cy="1370960"/>
          </a:xfrm>
        </p:grpSpPr>
        <p:sp>
          <p:nvSpPr>
            <p:cNvPr id="415" name="Google Shape;415;p34"/>
            <p:cNvSpPr/>
            <p:nvPr/>
          </p:nvSpPr>
          <p:spPr>
            <a:xfrm flipH="1">
              <a:off x="5870109" y="4631552"/>
              <a:ext cx="205148" cy="197805"/>
            </a:xfrm>
            <a:custGeom>
              <a:avLst/>
              <a:gdLst/>
              <a:ahLst/>
              <a:cxnLst/>
              <a:rect l="l" t="t" r="r" b="b"/>
              <a:pathLst>
                <a:path w="11706" h="11287" extrusionOk="0">
                  <a:moveTo>
                    <a:pt x="7319" y="1"/>
                  </a:moveTo>
                  <a:lnTo>
                    <a:pt x="7319" y="5439"/>
                  </a:lnTo>
                  <a:lnTo>
                    <a:pt x="3660" y="5439"/>
                  </a:lnTo>
                  <a:cubicBezTo>
                    <a:pt x="1354" y="5540"/>
                    <a:pt x="1" y="5840"/>
                    <a:pt x="327" y="5941"/>
                  </a:cubicBezTo>
                  <a:cubicBezTo>
                    <a:pt x="587" y="5941"/>
                    <a:pt x="3992" y="6185"/>
                    <a:pt x="5042" y="6185"/>
                  </a:cubicBezTo>
                  <a:cubicBezTo>
                    <a:pt x="5203" y="6185"/>
                    <a:pt x="5309" y="6180"/>
                    <a:pt x="5339" y="6166"/>
                  </a:cubicBezTo>
                  <a:cubicBezTo>
                    <a:pt x="5640" y="6166"/>
                    <a:pt x="5013" y="6367"/>
                    <a:pt x="3234" y="7094"/>
                  </a:cubicBezTo>
                  <a:cubicBezTo>
                    <a:pt x="1455" y="7720"/>
                    <a:pt x="201" y="8673"/>
                    <a:pt x="728" y="8673"/>
                  </a:cubicBezTo>
                  <a:cubicBezTo>
                    <a:pt x="1154" y="8673"/>
                    <a:pt x="5640" y="7194"/>
                    <a:pt x="6166" y="7094"/>
                  </a:cubicBezTo>
                  <a:cubicBezTo>
                    <a:pt x="6184" y="7089"/>
                    <a:pt x="6199" y="7087"/>
                    <a:pt x="6211" y="7087"/>
                  </a:cubicBezTo>
                  <a:cubicBezTo>
                    <a:pt x="6498" y="7087"/>
                    <a:pt x="5404" y="8172"/>
                    <a:pt x="4587" y="8773"/>
                  </a:cubicBezTo>
                  <a:cubicBezTo>
                    <a:pt x="3660" y="9299"/>
                    <a:pt x="1580" y="11179"/>
                    <a:pt x="2206" y="11279"/>
                  </a:cubicBezTo>
                  <a:cubicBezTo>
                    <a:pt x="2218" y="11284"/>
                    <a:pt x="2232" y="11286"/>
                    <a:pt x="2248" y="11286"/>
                  </a:cubicBezTo>
                  <a:cubicBezTo>
                    <a:pt x="2922" y="11286"/>
                    <a:pt x="7334" y="7304"/>
                    <a:pt x="7946" y="6693"/>
                  </a:cubicBezTo>
                  <a:cubicBezTo>
                    <a:pt x="8083" y="6544"/>
                    <a:pt x="8334" y="6484"/>
                    <a:pt x="8646" y="6484"/>
                  </a:cubicBezTo>
                  <a:cubicBezTo>
                    <a:pt x="9018" y="6484"/>
                    <a:pt x="9476" y="6570"/>
                    <a:pt x="9926" y="6693"/>
                  </a:cubicBezTo>
                  <a:cubicBezTo>
                    <a:pt x="10288" y="6750"/>
                    <a:pt x="10683" y="6808"/>
                    <a:pt x="10971" y="6808"/>
                  </a:cubicBezTo>
                  <a:cubicBezTo>
                    <a:pt x="11183" y="6808"/>
                    <a:pt x="11337" y="6777"/>
                    <a:pt x="11379" y="6693"/>
                  </a:cubicBezTo>
                  <a:cubicBezTo>
                    <a:pt x="11705" y="6367"/>
                    <a:pt x="9299" y="5740"/>
                    <a:pt x="8247" y="5540"/>
                  </a:cubicBezTo>
                  <a:lnTo>
                    <a:pt x="8247" y="1"/>
                  </a:lnTo>
                  <a:cubicBezTo>
                    <a:pt x="7946" y="101"/>
                    <a:pt x="7720" y="101"/>
                    <a:pt x="7419" y="101"/>
                  </a:cubicBezTo>
                  <a:cubicBezTo>
                    <a:pt x="7419" y="1"/>
                    <a:pt x="7319" y="1"/>
                    <a:pt x="731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" name="Google Shape;416;p34"/>
            <p:cNvSpPr/>
            <p:nvPr/>
          </p:nvSpPr>
          <p:spPr>
            <a:xfrm flipH="1">
              <a:off x="5874070" y="4669775"/>
              <a:ext cx="197664" cy="159460"/>
            </a:xfrm>
            <a:custGeom>
              <a:avLst/>
              <a:gdLst/>
              <a:ahLst/>
              <a:cxnLst/>
              <a:rect l="l" t="t" r="r" b="b"/>
              <a:pathLst>
                <a:path w="11279" h="9099" extrusionOk="0">
                  <a:moveTo>
                    <a:pt x="7118" y="0"/>
                  </a:moveTo>
                  <a:lnTo>
                    <a:pt x="7118" y="3258"/>
                  </a:lnTo>
                  <a:lnTo>
                    <a:pt x="3459" y="3258"/>
                  </a:lnTo>
                  <a:cubicBezTo>
                    <a:pt x="1379" y="3359"/>
                    <a:pt x="0" y="3659"/>
                    <a:pt x="0" y="3760"/>
                  </a:cubicBezTo>
                  <a:lnTo>
                    <a:pt x="126" y="3760"/>
                  </a:lnTo>
                  <a:cubicBezTo>
                    <a:pt x="326" y="3760"/>
                    <a:pt x="4286" y="3985"/>
                    <a:pt x="5013" y="3985"/>
                  </a:cubicBezTo>
                  <a:lnTo>
                    <a:pt x="5239" y="3985"/>
                  </a:lnTo>
                  <a:cubicBezTo>
                    <a:pt x="5239" y="4086"/>
                    <a:pt x="4612" y="4286"/>
                    <a:pt x="3033" y="4913"/>
                  </a:cubicBezTo>
                  <a:cubicBezTo>
                    <a:pt x="1579" y="5439"/>
                    <a:pt x="426" y="6266"/>
                    <a:pt x="326" y="6492"/>
                  </a:cubicBezTo>
                  <a:lnTo>
                    <a:pt x="527" y="6492"/>
                  </a:lnTo>
                  <a:cubicBezTo>
                    <a:pt x="953" y="6492"/>
                    <a:pt x="5439" y="5013"/>
                    <a:pt x="5965" y="4913"/>
                  </a:cubicBezTo>
                  <a:lnTo>
                    <a:pt x="6066" y="4913"/>
                  </a:lnTo>
                  <a:cubicBezTo>
                    <a:pt x="6066" y="5138"/>
                    <a:pt x="5138" y="6066"/>
                    <a:pt x="4386" y="6592"/>
                  </a:cubicBezTo>
                  <a:cubicBezTo>
                    <a:pt x="3559" y="7118"/>
                    <a:pt x="1880" y="8572"/>
                    <a:pt x="1880" y="8998"/>
                  </a:cubicBezTo>
                  <a:cubicBezTo>
                    <a:pt x="1880" y="9098"/>
                    <a:pt x="1880" y="9098"/>
                    <a:pt x="2005" y="9098"/>
                  </a:cubicBezTo>
                  <a:cubicBezTo>
                    <a:pt x="2732" y="9098"/>
                    <a:pt x="7118" y="5138"/>
                    <a:pt x="7745" y="4512"/>
                  </a:cubicBezTo>
                  <a:cubicBezTo>
                    <a:pt x="7945" y="4386"/>
                    <a:pt x="8146" y="4286"/>
                    <a:pt x="8472" y="4286"/>
                  </a:cubicBezTo>
                  <a:cubicBezTo>
                    <a:pt x="8772" y="4286"/>
                    <a:pt x="9299" y="4386"/>
                    <a:pt x="9725" y="4512"/>
                  </a:cubicBezTo>
                  <a:cubicBezTo>
                    <a:pt x="10151" y="4512"/>
                    <a:pt x="10552" y="4612"/>
                    <a:pt x="10878" y="4612"/>
                  </a:cubicBezTo>
                  <a:cubicBezTo>
                    <a:pt x="10978" y="4612"/>
                    <a:pt x="11178" y="4612"/>
                    <a:pt x="11178" y="4512"/>
                  </a:cubicBezTo>
                  <a:cubicBezTo>
                    <a:pt x="11178" y="4512"/>
                    <a:pt x="11279" y="4512"/>
                    <a:pt x="11279" y="4386"/>
                  </a:cubicBezTo>
                  <a:cubicBezTo>
                    <a:pt x="11279" y="4086"/>
                    <a:pt x="8998" y="3559"/>
                    <a:pt x="8046" y="3359"/>
                  </a:cubicBezTo>
                  <a:lnTo>
                    <a:pt x="8046" y="0"/>
                  </a:lnTo>
                  <a:cubicBezTo>
                    <a:pt x="7845" y="126"/>
                    <a:pt x="7645" y="126"/>
                    <a:pt x="7519" y="126"/>
                  </a:cubicBezTo>
                  <a:cubicBezTo>
                    <a:pt x="7319" y="126"/>
                    <a:pt x="7218" y="126"/>
                    <a:pt x="7118" y="0"/>
                  </a:cubicBezTo>
                  <a:close/>
                </a:path>
              </a:pathLst>
            </a:custGeom>
            <a:solidFill>
              <a:srgbClr val="0022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" name="Google Shape;417;p34"/>
            <p:cNvSpPr/>
            <p:nvPr/>
          </p:nvSpPr>
          <p:spPr>
            <a:xfrm flipH="1">
              <a:off x="5914041" y="4559961"/>
              <a:ext cx="47878" cy="73780"/>
            </a:xfrm>
            <a:custGeom>
              <a:avLst/>
              <a:gdLst/>
              <a:ahLst/>
              <a:cxnLst/>
              <a:rect l="l" t="t" r="r" b="b"/>
              <a:pathLst>
                <a:path w="2732" h="4210" extrusionOk="0">
                  <a:moveTo>
                    <a:pt x="0" y="1"/>
                  </a:moveTo>
                  <a:lnTo>
                    <a:pt x="0" y="1"/>
                  </a:lnTo>
                  <a:cubicBezTo>
                    <a:pt x="226" y="1680"/>
                    <a:pt x="526" y="3986"/>
                    <a:pt x="952" y="4186"/>
                  </a:cubicBezTo>
                  <a:cubicBezTo>
                    <a:pt x="1052" y="4200"/>
                    <a:pt x="1152" y="4210"/>
                    <a:pt x="1251" y="4210"/>
                  </a:cubicBezTo>
                  <a:cubicBezTo>
                    <a:pt x="1871" y="4210"/>
                    <a:pt x="2451" y="3815"/>
                    <a:pt x="2732" y="1479"/>
                  </a:cubicBezTo>
                  <a:lnTo>
                    <a:pt x="2732" y="752"/>
                  </a:lnTo>
                  <a:cubicBezTo>
                    <a:pt x="1780" y="527"/>
                    <a:pt x="952" y="326"/>
                    <a:pt x="0" y="1"/>
                  </a:cubicBezTo>
                  <a:close/>
                </a:path>
              </a:pathLst>
            </a:custGeom>
            <a:solidFill>
              <a:srgbClr val="FFAD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" name="Google Shape;418;p34"/>
            <p:cNvSpPr/>
            <p:nvPr/>
          </p:nvSpPr>
          <p:spPr>
            <a:xfrm flipH="1">
              <a:off x="5941713" y="4633322"/>
              <a:ext cx="3523" cy="18"/>
            </a:xfrm>
            <a:custGeom>
              <a:avLst/>
              <a:gdLst/>
              <a:ahLst/>
              <a:cxnLst/>
              <a:rect l="l" t="t" r="r" b="b"/>
              <a:pathLst>
                <a:path w="201" h="1" extrusionOk="0">
                  <a:moveTo>
                    <a:pt x="0" y="0"/>
                  </a:moveTo>
                  <a:lnTo>
                    <a:pt x="201" y="0"/>
                  </a:lnTo>
                  <a:close/>
                </a:path>
              </a:pathLst>
            </a:custGeom>
            <a:solidFill>
              <a:srgbClr val="00B6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" name="Google Shape;419;p34"/>
            <p:cNvSpPr/>
            <p:nvPr/>
          </p:nvSpPr>
          <p:spPr>
            <a:xfrm flipH="1">
              <a:off x="5917984" y="4607840"/>
              <a:ext cx="36470" cy="25499"/>
            </a:xfrm>
            <a:custGeom>
              <a:avLst/>
              <a:gdLst/>
              <a:ahLst/>
              <a:cxnLst/>
              <a:rect l="l" t="t" r="r" b="b"/>
              <a:pathLst>
                <a:path w="2081" h="1455" extrusionOk="0">
                  <a:moveTo>
                    <a:pt x="2080" y="0"/>
                  </a:moveTo>
                  <a:lnTo>
                    <a:pt x="2080" y="0"/>
                  </a:lnTo>
                  <a:cubicBezTo>
                    <a:pt x="1679" y="201"/>
                    <a:pt x="1354" y="301"/>
                    <a:pt x="1053" y="301"/>
                  </a:cubicBezTo>
                  <a:cubicBezTo>
                    <a:pt x="627" y="301"/>
                    <a:pt x="201" y="201"/>
                    <a:pt x="0" y="0"/>
                  </a:cubicBezTo>
                  <a:lnTo>
                    <a:pt x="0" y="0"/>
                  </a:lnTo>
                  <a:cubicBezTo>
                    <a:pt x="100" y="727"/>
                    <a:pt x="326" y="1354"/>
                    <a:pt x="526" y="1454"/>
                  </a:cubicBezTo>
                  <a:lnTo>
                    <a:pt x="953" y="1454"/>
                  </a:lnTo>
                  <a:cubicBezTo>
                    <a:pt x="1354" y="1454"/>
                    <a:pt x="1780" y="1153"/>
                    <a:pt x="2080" y="0"/>
                  </a:cubicBezTo>
                  <a:close/>
                </a:path>
              </a:pathLst>
            </a:custGeom>
            <a:solidFill>
              <a:srgbClr val="0022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" name="Google Shape;420;p34"/>
            <p:cNvSpPr/>
            <p:nvPr/>
          </p:nvSpPr>
          <p:spPr>
            <a:xfrm flipH="1">
              <a:off x="5636004" y="4658787"/>
              <a:ext cx="205130" cy="199995"/>
            </a:xfrm>
            <a:custGeom>
              <a:avLst/>
              <a:gdLst/>
              <a:ahLst/>
              <a:cxnLst/>
              <a:rect l="l" t="t" r="r" b="b"/>
              <a:pathLst>
                <a:path w="11705" h="11412" extrusionOk="0">
                  <a:moveTo>
                    <a:pt x="7319" y="1"/>
                  </a:moveTo>
                  <a:lnTo>
                    <a:pt x="7319" y="5540"/>
                  </a:lnTo>
                  <a:cubicBezTo>
                    <a:pt x="6955" y="5489"/>
                    <a:pt x="6435" y="5464"/>
                    <a:pt x="5796" y="5464"/>
                  </a:cubicBezTo>
                  <a:cubicBezTo>
                    <a:pt x="5157" y="5464"/>
                    <a:pt x="4399" y="5489"/>
                    <a:pt x="3559" y="5540"/>
                  </a:cubicBezTo>
                  <a:cubicBezTo>
                    <a:pt x="1379" y="5640"/>
                    <a:pt x="0" y="5966"/>
                    <a:pt x="226" y="5966"/>
                  </a:cubicBezTo>
                  <a:cubicBezTo>
                    <a:pt x="527" y="6066"/>
                    <a:pt x="5013" y="6266"/>
                    <a:pt x="5339" y="6266"/>
                  </a:cubicBezTo>
                  <a:cubicBezTo>
                    <a:pt x="5375" y="6254"/>
                    <a:pt x="5397" y="6249"/>
                    <a:pt x="5407" y="6249"/>
                  </a:cubicBezTo>
                  <a:cubicBezTo>
                    <a:pt x="5473" y="6249"/>
                    <a:pt x="4803" y="6567"/>
                    <a:pt x="3259" y="7119"/>
                  </a:cubicBezTo>
                  <a:cubicBezTo>
                    <a:pt x="1479" y="7745"/>
                    <a:pt x="126" y="8773"/>
                    <a:pt x="627" y="8773"/>
                  </a:cubicBezTo>
                  <a:cubicBezTo>
                    <a:pt x="1153" y="8773"/>
                    <a:pt x="5640" y="7219"/>
                    <a:pt x="6066" y="7119"/>
                  </a:cubicBezTo>
                  <a:cubicBezTo>
                    <a:pt x="6088" y="7114"/>
                    <a:pt x="6107" y="7112"/>
                    <a:pt x="6123" y="7112"/>
                  </a:cubicBezTo>
                  <a:cubicBezTo>
                    <a:pt x="6495" y="7112"/>
                    <a:pt x="5404" y="8172"/>
                    <a:pt x="4612" y="8773"/>
                  </a:cubicBezTo>
                  <a:cubicBezTo>
                    <a:pt x="3660" y="9399"/>
                    <a:pt x="1579" y="11179"/>
                    <a:pt x="2106" y="11404"/>
                  </a:cubicBezTo>
                  <a:cubicBezTo>
                    <a:pt x="2120" y="11409"/>
                    <a:pt x="2137" y="11411"/>
                    <a:pt x="2156" y="11411"/>
                  </a:cubicBezTo>
                  <a:cubicBezTo>
                    <a:pt x="2944" y="11411"/>
                    <a:pt x="7333" y="7402"/>
                    <a:pt x="7945" y="6693"/>
                  </a:cubicBezTo>
                  <a:cubicBezTo>
                    <a:pt x="8073" y="6574"/>
                    <a:pt x="8278" y="6534"/>
                    <a:pt x="8524" y="6534"/>
                  </a:cubicBezTo>
                  <a:cubicBezTo>
                    <a:pt x="8905" y="6534"/>
                    <a:pt x="9383" y="6632"/>
                    <a:pt x="9825" y="6693"/>
                  </a:cubicBezTo>
                  <a:cubicBezTo>
                    <a:pt x="10270" y="6754"/>
                    <a:pt x="10677" y="6862"/>
                    <a:pt x="10978" y="6862"/>
                  </a:cubicBezTo>
                  <a:cubicBezTo>
                    <a:pt x="11169" y="6862"/>
                    <a:pt x="11317" y="6819"/>
                    <a:pt x="11404" y="6693"/>
                  </a:cubicBezTo>
                  <a:cubicBezTo>
                    <a:pt x="11705" y="6392"/>
                    <a:pt x="9198" y="5865"/>
                    <a:pt x="8146" y="5640"/>
                  </a:cubicBezTo>
                  <a:lnTo>
                    <a:pt x="8146" y="126"/>
                  </a:lnTo>
                  <a:cubicBezTo>
                    <a:pt x="8046" y="176"/>
                    <a:pt x="7920" y="201"/>
                    <a:pt x="7792" y="201"/>
                  </a:cubicBezTo>
                  <a:cubicBezTo>
                    <a:pt x="7663" y="201"/>
                    <a:pt x="7532" y="176"/>
                    <a:pt x="7419" y="126"/>
                  </a:cubicBezTo>
                  <a:cubicBezTo>
                    <a:pt x="7319" y="126"/>
                    <a:pt x="7319" y="1"/>
                    <a:pt x="731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" name="Google Shape;421;p34"/>
            <p:cNvSpPr/>
            <p:nvPr/>
          </p:nvSpPr>
          <p:spPr>
            <a:xfrm flipH="1">
              <a:off x="5641279" y="4700953"/>
              <a:ext cx="195912" cy="75130"/>
            </a:xfrm>
            <a:custGeom>
              <a:avLst/>
              <a:gdLst/>
              <a:ahLst/>
              <a:cxnLst/>
              <a:rect l="l" t="t" r="r" b="b"/>
              <a:pathLst>
                <a:path w="11179" h="4287" extrusionOk="0">
                  <a:moveTo>
                    <a:pt x="5415" y="3033"/>
                  </a:moveTo>
                  <a:cubicBezTo>
                    <a:pt x="4788" y="3033"/>
                    <a:pt x="4161" y="3134"/>
                    <a:pt x="3334" y="3134"/>
                  </a:cubicBezTo>
                  <a:cubicBezTo>
                    <a:pt x="1354" y="3134"/>
                    <a:pt x="1" y="3459"/>
                    <a:pt x="1" y="3560"/>
                  </a:cubicBezTo>
                  <a:cubicBezTo>
                    <a:pt x="1" y="3459"/>
                    <a:pt x="1354" y="3134"/>
                    <a:pt x="3334" y="3134"/>
                  </a:cubicBezTo>
                  <a:cubicBezTo>
                    <a:pt x="4161" y="3134"/>
                    <a:pt x="4788" y="3033"/>
                    <a:pt x="5415" y="3033"/>
                  </a:cubicBezTo>
                  <a:cubicBezTo>
                    <a:pt x="6166" y="3033"/>
                    <a:pt x="6668" y="3134"/>
                    <a:pt x="7094" y="3134"/>
                  </a:cubicBezTo>
                  <a:lnTo>
                    <a:pt x="7094" y="3134"/>
                  </a:lnTo>
                  <a:cubicBezTo>
                    <a:pt x="6668" y="3134"/>
                    <a:pt x="6166" y="3033"/>
                    <a:pt x="5415" y="3033"/>
                  </a:cubicBezTo>
                  <a:close/>
                  <a:moveTo>
                    <a:pt x="7921" y="1"/>
                  </a:moveTo>
                  <a:lnTo>
                    <a:pt x="7921" y="1"/>
                  </a:lnTo>
                  <a:lnTo>
                    <a:pt x="7921" y="3234"/>
                  </a:lnTo>
                  <a:cubicBezTo>
                    <a:pt x="8973" y="3459"/>
                    <a:pt x="11179" y="3860"/>
                    <a:pt x="11179" y="4287"/>
                  </a:cubicBezTo>
                  <a:cubicBezTo>
                    <a:pt x="11179" y="3860"/>
                    <a:pt x="8973" y="3459"/>
                    <a:pt x="7921" y="3234"/>
                  </a:cubicBezTo>
                  <a:close/>
                </a:path>
              </a:pathLst>
            </a:custGeom>
            <a:solidFill>
              <a:srgbClr val="A5DE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" name="Google Shape;422;p34"/>
            <p:cNvSpPr/>
            <p:nvPr/>
          </p:nvSpPr>
          <p:spPr>
            <a:xfrm flipH="1">
              <a:off x="5641279" y="4700953"/>
              <a:ext cx="195912" cy="157707"/>
            </a:xfrm>
            <a:custGeom>
              <a:avLst/>
              <a:gdLst/>
              <a:ahLst/>
              <a:cxnLst/>
              <a:rect l="l" t="t" r="r" b="b"/>
              <a:pathLst>
                <a:path w="11179" h="8999" extrusionOk="0">
                  <a:moveTo>
                    <a:pt x="7921" y="1"/>
                  </a:moveTo>
                  <a:cubicBezTo>
                    <a:pt x="7720" y="101"/>
                    <a:pt x="7620" y="226"/>
                    <a:pt x="7420" y="226"/>
                  </a:cubicBezTo>
                  <a:cubicBezTo>
                    <a:pt x="7294" y="226"/>
                    <a:pt x="7194" y="101"/>
                    <a:pt x="7094" y="101"/>
                  </a:cubicBezTo>
                  <a:lnTo>
                    <a:pt x="7094" y="3134"/>
                  </a:lnTo>
                  <a:cubicBezTo>
                    <a:pt x="6668" y="3134"/>
                    <a:pt x="6166" y="3033"/>
                    <a:pt x="5415" y="3033"/>
                  </a:cubicBezTo>
                  <a:cubicBezTo>
                    <a:pt x="4788" y="3033"/>
                    <a:pt x="4161" y="3134"/>
                    <a:pt x="3334" y="3134"/>
                  </a:cubicBezTo>
                  <a:cubicBezTo>
                    <a:pt x="1354" y="3134"/>
                    <a:pt x="1" y="3459"/>
                    <a:pt x="1" y="3560"/>
                  </a:cubicBezTo>
                  <a:cubicBezTo>
                    <a:pt x="302" y="3660"/>
                    <a:pt x="4287" y="3860"/>
                    <a:pt x="5014" y="3860"/>
                  </a:cubicBezTo>
                  <a:lnTo>
                    <a:pt x="5214" y="3860"/>
                  </a:lnTo>
                  <a:cubicBezTo>
                    <a:pt x="5214" y="3860"/>
                    <a:pt x="4487" y="4186"/>
                    <a:pt x="3034" y="4713"/>
                  </a:cubicBezTo>
                  <a:cubicBezTo>
                    <a:pt x="1555" y="5239"/>
                    <a:pt x="302" y="6066"/>
                    <a:pt x="302" y="6266"/>
                  </a:cubicBezTo>
                  <a:lnTo>
                    <a:pt x="402" y="6367"/>
                  </a:lnTo>
                  <a:cubicBezTo>
                    <a:pt x="928" y="6367"/>
                    <a:pt x="5415" y="4813"/>
                    <a:pt x="5841" y="4713"/>
                  </a:cubicBezTo>
                  <a:lnTo>
                    <a:pt x="6041" y="4713"/>
                  </a:lnTo>
                  <a:cubicBezTo>
                    <a:pt x="6041" y="5013"/>
                    <a:pt x="5114" y="5865"/>
                    <a:pt x="4387" y="6367"/>
                  </a:cubicBezTo>
                  <a:cubicBezTo>
                    <a:pt x="3535" y="6893"/>
                    <a:pt x="1780" y="8372"/>
                    <a:pt x="1780" y="8873"/>
                  </a:cubicBezTo>
                  <a:lnTo>
                    <a:pt x="1881" y="8998"/>
                  </a:lnTo>
                  <a:lnTo>
                    <a:pt x="1981" y="8998"/>
                  </a:lnTo>
                  <a:cubicBezTo>
                    <a:pt x="2708" y="8998"/>
                    <a:pt x="7094" y="4913"/>
                    <a:pt x="7720" y="4287"/>
                  </a:cubicBezTo>
                  <a:cubicBezTo>
                    <a:pt x="7821" y="4186"/>
                    <a:pt x="8146" y="4086"/>
                    <a:pt x="8447" y="4086"/>
                  </a:cubicBezTo>
                  <a:cubicBezTo>
                    <a:pt x="8773" y="4086"/>
                    <a:pt x="9174" y="4186"/>
                    <a:pt x="9600" y="4287"/>
                  </a:cubicBezTo>
                  <a:cubicBezTo>
                    <a:pt x="10126" y="4387"/>
                    <a:pt x="10427" y="4487"/>
                    <a:pt x="10753" y="4487"/>
                  </a:cubicBezTo>
                  <a:cubicBezTo>
                    <a:pt x="10953" y="4487"/>
                    <a:pt x="11054" y="4387"/>
                    <a:pt x="11179" y="4287"/>
                  </a:cubicBezTo>
                  <a:cubicBezTo>
                    <a:pt x="11179" y="3860"/>
                    <a:pt x="8973" y="3459"/>
                    <a:pt x="7921" y="3234"/>
                  </a:cubicBezTo>
                  <a:lnTo>
                    <a:pt x="7921" y="1"/>
                  </a:lnTo>
                  <a:close/>
                </a:path>
              </a:pathLst>
            </a:custGeom>
            <a:solidFill>
              <a:srgbClr val="0022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" name="Google Shape;423;p34"/>
            <p:cNvSpPr/>
            <p:nvPr/>
          </p:nvSpPr>
          <p:spPr>
            <a:xfrm flipH="1">
              <a:off x="5678166" y="4580167"/>
              <a:ext cx="49210" cy="81842"/>
            </a:xfrm>
            <a:custGeom>
              <a:avLst/>
              <a:gdLst/>
              <a:ahLst/>
              <a:cxnLst/>
              <a:rect l="l" t="t" r="r" b="b"/>
              <a:pathLst>
                <a:path w="2808" h="4670" extrusionOk="0">
                  <a:moveTo>
                    <a:pt x="2808" y="0"/>
                  </a:moveTo>
                  <a:lnTo>
                    <a:pt x="2808" y="0"/>
                  </a:lnTo>
                  <a:cubicBezTo>
                    <a:pt x="1880" y="101"/>
                    <a:pt x="928" y="226"/>
                    <a:pt x="1" y="326"/>
                  </a:cubicBezTo>
                  <a:cubicBezTo>
                    <a:pt x="101" y="1980"/>
                    <a:pt x="402" y="4487"/>
                    <a:pt x="928" y="4612"/>
                  </a:cubicBezTo>
                  <a:cubicBezTo>
                    <a:pt x="1054" y="4647"/>
                    <a:pt x="1181" y="4670"/>
                    <a:pt x="1306" y="4670"/>
                  </a:cubicBezTo>
                  <a:cubicBezTo>
                    <a:pt x="1899" y="4670"/>
                    <a:pt x="2441" y="4155"/>
                    <a:pt x="2607" y="1980"/>
                  </a:cubicBezTo>
                  <a:lnTo>
                    <a:pt x="2808" y="0"/>
                  </a:lnTo>
                  <a:close/>
                </a:path>
              </a:pathLst>
            </a:custGeom>
            <a:solidFill>
              <a:srgbClr val="FFAD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" name="Google Shape;424;p34"/>
            <p:cNvSpPr/>
            <p:nvPr/>
          </p:nvSpPr>
          <p:spPr>
            <a:xfrm flipH="1">
              <a:off x="5712865" y="4658787"/>
              <a:ext cx="1770" cy="18"/>
            </a:xfrm>
            <a:custGeom>
              <a:avLst/>
              <a:gdLst/>
              <a:ahLst/>
              <a:cxnLst/>
              <a:rect l="l" t="t" r="r" b="b"/>
              <a:pathLst>
                <a:path w="101" h="1" extrusionOk="0">
                  <a:moveTo>
                    <a:pt x="101" y="1"/>
                  </a:moveTo>
                  <a:lnTo>
                    <a:pt x="101" y="1"/>
                  </a:lnTo>
                  <a:lnTo>
                    <a:pt x="101" y="1"/>
                  </a:lnTo>
                  <a:close/>
                  <a:moveTo>
                    <a:pt x="101" y="1"/>
                  </a:moveTo>
                  <a:lnTo>
                    <a:pt x="101" y="1"/>
                  </a:lnTo>
                  <a:lnTo>
                    <a:pt x="101" y="1"/>
                  </a:lnTo>
                  <a:close/>
                  <a:moveTo>
                    <a:pt x="101" y="1"/>
                  </a:moveTo>
                  <a:lnTo>
                    <a:pt x="101" y="1"/>
                  </a:lnTo>
                  <a:lnTo>
                    <a:pt x="101" y="1"/>
                  </a:lnTo>
                  <a:close/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FDCF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" name="Google Shape;425;p34"/>
            <p:cNvSpPr/>
            <p:nvPr/>
          </p:nvSpPr>
          <p:spPr>
            <a:xfrm flipH="1">
              <a:off x="5711113" y="4658787"/>
              <a:ext cx="1770" cy="2226"/>
            </a:xfrm>
            <a:custGeom>
              <a:avLst/>
              <a:gdLst/>
              <a:ahLst/>
              <a:cxnLst/>
              <a:rect l="l" t="t" r="r" b="b"/>
              <a:pathLst>
                <a:path w="101" h="127" extrusionOk="0">
                  <a:moveTo>
                    <a:pt x="101" y="126"/>
                  </a:moveTo>
                  <a:lnTo>
                    <a:pt x="101" y="126"/>
                  </a:lnTo>
                  <a:lnTo>
                    <a:pt x="101" y="126"/>
                  </a:lnTo>
                  <a:close/>
                  <a:moveTo>
                    <a:pt x="101" y="126"/>
                  </a:moveTo>
                  <a:lnTo>
                    <a:pt x="101" y="126"/>
                  </a:lnTo>
                  <a:lnTo>
                    <a:pt x="101" y="126"/>
                  </a:lnTo>
                  <a:close/>
                  <a:moveTo>
                    <a:pt x="101" y="126"/>
                  </a:moveTo>
                  <a:lnTo>
                    <a:pt x="101" y="126"/>
                  </a:lnTo>
                  <a:lnTo>
                    <a:pt x="101" y="126"/>
                  </a:lnTo>
                  <a:close/>
                  <a:moveTo>
                    <a:pt x="101" y="126"/>
                  </a:moveTo>
                  <a:lnTo>
                    <a:pt x="101" y="126"/>
                  </a:lnTo>
                  <a:lnTo>
                    <a:pt x="101" y="126"/>
                  </a:lnTo>
                  <a:close/>
                  <a:moveTo>
                    <a:pt x="101" y="126"/>
                  </a:moveTo>
                  <a:lnTo>
                    <a:pt x="101" y="126"/>
                  </a:lnTo>
                  <a:lnTo>
                    <a:pt x="101" y="126"/>
                  </a:lnTo>
                  <a:close/>
                  <a:moveTo>
                    <a:pt x="101" y="126"/>
                  </a:moveTo>
                  <a:lnTo>
                    <a:pt x="101" y="126"/>
                  </a:lnTo>
                  <a:lnTo>
                    <a:pt x="101" y="126"/>
                  </a:lnTo>
                  <a:close/>
                  <a:moveTo>
                    <a:pt x="101" y="126"/>
                  </a:moveTo>
                  <a:lnTo>
                    <a:pt x="101" y="126"/>
                  </a:lnTo>
                  <a:lnTo>
                    <a:pt x="101" y="126"/>
                  </a:lnTo>
                  <a:close/>
                  <a:moveTo>
                    <a:pt x="101" y="126"/>
                  </a:moveTo>
                  <a:lnTo>
                    <a:pt x="101" y="126"/>
                  </a:lnTo>
                  <a:lnTo>
                    <a:pt x="101" y="126"/>
                  </a:lnTo>
                  <a:close/>
                  <a:moveTo>
                    <a:pt x="101" y="126"/>
                  </a:moveTo>
                  <a:lnTo>
                    <a:pt x="101" y="126"/>
                  </a:lnTo>
                  <a:lnTo>
                    <a:pt x="101" y="126"/>
                  </a:lnTo>
                  <a:close/>
                  <a:moveTo>
                    <a:pt x="101" y="126"/>
                  </a:moveTo>
                  <a:lnTo>
                    <a:pt x="101" y="126"/>
                  </a:lnTo>
                  <a:lnTo>
                    <a:pt x="101" y="126"/>
                  </a:lnTo>
                  <a:close/>
                  <a:moveTo>
                    <a:pt x="101" y="126"/>
                  </a:moveTo>
                  <a:lnTo>
                    <a:pt x="101" y="126"/>
                  </a:lnTo>
                  <a:lnTo>
                    <a:pt x="101" y="126"/>
                  </a:lnTo>
                  <a:close/>
                  <a:moveTo>
                    <a:pt x="1" y="126"/>
                  </a:moveTo>
                  <a:lnTo>
                    <a:pt x="1" y="126"/>
                  </a:lnTo>
                  <a:lnTo>
                    <a:pt x="1" y="126"/>
                  </a:lnTo>
                  <a:close/>
                  <a:moveTo>
                    <a:pt x="1" y="126"/>
                  </a:moveTo>
                  <a:lnTo>
                    <a:pt x="1" y="126"/>
                  </a:lnTo>
                  <a:lnTo>
                    <a:pt x="1" y="126"/>
                  </a:lnTo>
                  <a:close/>
                  <a:moveTo>
                    <a:pt x="1" y="126"/>
                  </a:moveTo>
                  <a:lnTo>
                    <a:pt x="1" y="126"/>
                  </a:lnTo>
                  <a:lnTo>
                    <a:pt x="1" y="126"/>
                  </a:lnTo>
                  <a:close/>
                  <a:moveTo>
                    <a:pt x="1" y="126"/>
                  </a:moveTo>
                  <a:lnTo>
                    <a:pt x="1" y="126"/>
                  </a:lnTo>
                  <a:lnTo>
                    <a:pt x="1" y="126"/>
                  </a:lnTo>
                  <a:close/>
                  <a:moveTo>
                    <a:pt x="1" y="126"/>
                  </a:moveTo>
                  <a:lnTo>
                    <a:pt x="1" y="126"/>
                  </a:lnTo>
                  <a:lnTo>
                    <a:pt x="1" y="126"/>
                  </a:lnTo>
                  <a:close/>
                  <a:moveTo>
                    <a:pt x="1" y="126"/>
                  </a:moveTo>
                  <a:lnTo>
                    <a:pt x="1" y="126"/>
                  </a:lnTo>
                  <a:lnTo>
                    <a:pt x="1" y="126"/>
                  </a:lnTo>
                  <a:close/>
                  <a:moveTo>
                    <a:pt x="1" y="126"/>
                  </a:moveTo>
                  <a:lnTo>
                    <a:pt x="1" y="126"/>
                  </a:lnTo>
                  <a:lnTo>
                    <a:pt x="1" y="126"/>
                  </a:lnTo>
                  <a:close/>
                  <a:moveTo>
                    <a:pt x="1" y="126"/>
                  </a:moveTo>
                  <a:lnTo>
                    <a:pt x="1" y="126"/>
                  </a:lnTo>
                  <a:lnTo>
                    <a:pt x="1" y="126"/>
                  </a:lnTo>
                  <a:close/>
                  <a:moveTo>
                    <a:pt x="1" y="126"/>
                  </a:moveTo>
                  <a:lnTo>
                    <a:pt x="1" y="126"/>
                  </a:lnTo>
                  <a:lnTo>
                    <a:pt x="1" y="126"/>
                  </a:lnTo>
                  <a:close/>
                  <a:moveTo>
                    <a:pt x="1" y="126"/>
                  </a:moveTo>
                  <a:lnTo>
                    <a:pt x="1" y="126"/>
                  </a:lnTo>
                  <a:lnTo>
                    <a:pt x="1" y="126"/>
                  </a:lnTo>
                  <a:close/>
                  <a:moveTo>
                    <a:pt x="1" y="126"/>
                  </a:moveTo>
                  <a:lnTo>
                    <a:pt x="1" y="126"/>
                  </a:lnTo>
                  <a:lnTo>
                    <a:pt x="1" y="126"/>
                  </a:lnTo>
                  <a:close/>
                  <a:moveTo>
                    <a:pt x="1" y="1"/>
                  </a:moveTo>
                  <a:lnTo>
                    <a:pt x="1" y="126"/>
                  </a:lnTo>
                  <a:lnTo>
                    <a:pt x="1" y="1"/>
                  </a:lnTo>
                  <a:close/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00B6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" name="Google Shape;426;p34"/>
            <p:cNvSpPr/>
            <p:nvPr/>
          </p:nvSpPr>
          <p:spPr>
            <a:xfrm flipH="1">
              <a:off x="5703630" y="4660995"/>
              <a:ext cx="7501" cy="1770"/>
            </a:xfrm>
            <a:custGeom>
              <a:avLst/>
              <a:gdLst/>
              <a:ahLst/>
              <a:cxnLst/>
              <a:rect l="l" t="t" r="r" b="b"/>
              <a:pathLst>
                <a:path w="428" h="101" extrusionOk="0">
                  <a:moveTo>
                    <a:pt x="427" y="100"/>
                  </a:moveTo>
                  <a:lnTo>
                    <a:pt x="427" y="100"/>
                  </a:lnTo>
                  <a:lnTo>
                    <a:pt x="427" y="100"/>
                  </a:lnTo>
                  <a:close/>
                  <a:moveTo>
                    <a:pt x="427" y="100"/>
                  </a:moveTo>
                  <a:lnTo>
                    <a:pt x="427" y="100"/>
                  </a:lnTo>
                  <a:lnTo>
                    <a:pt x="427" y="100"/>
                  </a:lnTo>
                  <a:close/>
                  <a:moveTo>
                    <a:pt x="427" y="100"/>
                  </a:moveTo>
                  <a:lnTo>
                    <a:pt x="427" y="100"/>
                  </a:lnTo>
                  <a:lnTo>
                    <a:pt x="427" y="100"/>
                  </a:lnTo>
                  <a:close/>
                  <a:moveTo>
                    <a:pt x="1" y="0"/>
                  </a:moveTo>
                  <a:cubicBezTo>
                    <a:pt x="101" y="0"/>
                    <a:pt x="227" y="100"/>
                    <a:pt x="427" y="100"/>
                  </a:cubicBezTo>
                  <a:lnTo>
                    <a:pt x="427" y="100"/>
                  </a:lnTo>
                  <a:lnTo>
                    <a:pt x="427" y="100"/>
                  </a:lnTo>
                  <a:cubicBezTo>
                    <a:pt x="227" y="100"/>
                    <a:pt x="101" y="0"/>
                    <a:pt x="1" y="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00B6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" name="Google Shape;427;p34"/>
            <p:cNvSpPr/>
            <p:nvPr/>
          </p:nvSpPr>
          <p:spPr>
            <a:xfrm flipH="1">
              <a:off x="5681671" y="4622334"/>
              <a:ext cx="40430" cy="40430"/>
            </a:xfrm>
            <a:custGeom>
              <a:avLst/>
              <a:gdLst/>
              <a:ahLst/>
              <a:cxnLst/>
              <a:rect l="l" t="t" r="r" b="b"/>
              <a:pathLst>
                <a:path w="2307" h="2307" extrusionOk="0">
                  <a:moveTo>
                    <a:pt x="2306" y="1"/>
                  </a:moveTo>
                  <a:cubicBezTo>
                    <a:pt x="1780" y="427"/>
                    <a:pt x="1354" y="527"/>
                    <a:pt x="1053" y="527"/>
                  </a:cubicBezTo>
                  <a:cubicBezTo>
                    <a:pt x="527" y="527"/>
                    <a:pt x="226" y="326"/>
                    <a:pt x="0" y="101"/>
                  </a:cubicBezTo>
                  <a:lnTo>
                    <a:pt x="0" y="101"/>
                  </a:lnTo>
                  <a:cubicBezTo>
                    <a:pt x="101" y="953"/>
                    <a:pt x="226" y="1780"/>
                    <a:pt x="426" y="2081"/>
                  </a:cubicBezTo>
                  <a:lnTo>
                    <a:pt x="527" y="2081"/>
                  </a:lnTo>
                  <a:lnTo>
                    <a:pt x="527" y="2206"/>
                  </a:lnTo>
                  <a:lnTo>
                    <a:pt x="627" y="2206"/>
                  </a:lnTo>
                  <a:cubicBezTo>
                    <a:pt x="727" y="2206"/>
                    <a:pt x="853" y="2306"/>
                    <a:pt x="1053" y="2306"/>
                  </a:cubicBezTo>
                  <a:cubicBezTo>
                    <a:pt x="1579" y="2206"/>
                    <a:pt x="2106" y="1780"/>
                    <a:pt x="2306" y="1"/>
                  </a:cubicBezTo>
                  <a:close/>
                </a:path>
              </a:pathLst>
            </a:custGeom>
            <a:solidFill>
              <a:srgbClr val="0022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" name="Google Shape;428;p34"/>
            <p:cNvSpPr/>
            <p:nvPr/>
          </p:nvSpPr>
          <p:spPr>
            <a:xfrm flipH="1">
              <a:off x="5502491" y="4064060"/>
              <a:ext cx="708045" cy="541190"/>
            </a:xfrm>
            <a:custGeom>
              <a:avLst/>
              <a:gdLst/>
              <a:ahLst/>
              <a:cxnLst/>
              <a:rect l="l" t="t" r="r" b="b"/>
              <a:pathLst>
                <a:path w="40402" h="30881" extrusionOk="0">
                  <a:moveTo>
                    <a:pt x="21705" y="1"/>
                  </a:moveTo>
                  <a:cubicBezTo>
                    <a:pt x="20577" y="728"/>
                    <a:pt x="19424" y="1354"/>
                    <a:pt x="18271" y="1880"/>
                  </a:cubicBezTo>
                  <a:cubicBezTo>
                    <a:pt x="14086" y="3760"/>
                    <a:pt x="9600" y="4913"/>
                    <a:pt x="5740" y="7319"/>
                  </a:cubicBezTo>
                  <a:cubicBezTo>
                    <a:pt x="3860" y="8472"/>
                    <a:pt x="2181" y="9825"/>
                    <a:pt x="1153" y="11705"/>
                  </a:cubicBezTo>
                  <a:cubicBezTo>
                    <a:pt x="301" y="13384"/>
                    <a:pt x="1" y="15264"/>
                    <a:pt x="101" y="17018"/>
                  </a:cubicBezTo>
                  <a:cubicBezTo>
                    <a:pt x="2714" y="26165"/>
                    <a:pt x="11237" y="30881"/>
                    <a:pt x="22008" y="30881"/>
                  </a:cubicBezTo>
                  <a:cubicBezTo>
                    <a:pt x="22806" y="30881"/>
                    <a:pt x="23616" y="30855"/>
                    <a:pt x="24437" y="30803"/>
                  </a:cubicBezTo>
                  <a:cubicBezTo>
                    <a:pt x="28597" y="30602"/>
                    <a:pt x="31956" y="29775"/>
                    <a:pt x="34662" y="28622"/>
                  </a:cubicBezTo>
                  <a:cubicBezTo>
                    <a:pt x="34863" y="28522"/>
                    <a:pt x="37169" y="27169"/>
                    <a:pt x="39149" y="25289"/>
                  </a:cubicBezTo>
                  <a:lnTo>
                    <a:pt x="39149" y="25289"/>
                  </a:lnTo>
                  <a:cubicBezTo>
                    <a:pt x="38221" y="25690"/>
                    <a:pt x="36968" y="26016"/>
                    <a:pt x="35715" y="26216"/>
                  </a:cubicBezTo>
                  <a:cubicBezTo>
                    <a:pt x="35715" y="26216"/>
                    <a:pt x="38422" y="24036"/>
                    <a:pt x="40201" y="22256"/>
                  </a:cubicBezTo>
                  <a:cubicBezTo>
                    <a:pt x="38748" y="22031"/>
                    <a:pt x="36542" y="21630"/>
                    <a:pt x="34988" y="20678"/>
                  </a:cubicBezTo>
                  <a:lnTo>
                    <a:pt x="34988" y="20678"/>
                  </a:lnTo>
                  <a:cubicBezTo>
                    <a:pt x="34988" y="20678"/>
                    <a:pt x="36125" y="20905"/>
                    <a:pt x="37528" y="20905"/>
                  </a:cubicBezTo>
                  <a:cubicBezTo>
                    <a:pt x="38454" y="20905"/>
                    <a:pt x="39495" y="20806"/>
                    <a:pt x="40402" y="20477"/>
                  </a:cubicBezTo>
                  <a:cubicBezTo>
                    <a:pt x="35815" y="20477"/>
                    <a:pt x="31103" y="17971"/>
                    <a:pt x="27770" y="9199"/>
                  </a:cubicBezTo>
                  <a:cubicBezTo>
                    <a:pt x="25890" y="4387"/>
                    <a:pt x="23484" y="1580"/>
                    <a:pt x="21705" y="1"/>
                  </a:cubicBezTo>
                  <a:close/>
                </a:path>
              </a:pathLst>
            </a:custGeom>
            <a:solidFill>
              <a:srgbClr val="FF75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" name="Google Shape;429;p34"/>
            <p:cNvSpPr/>
            <p:nvPr/>
          </p:nvSpPr>
          <p:spPr>
            <a:xfrm flipH="1">
              <a:off x="5707167" y="3487822"/>
              <a:ext cx="543783" cy="874480"/>
            </a:xfrm>
            <a:custGeom>
              <a:avLst/>
              <a:gdLst/>
              <a:ahLst/>
              <a:cxnLst/>
              <a:rect l="l" t="t" r="r" b="b"/>
              <a:pathLst>
                <a:path w="31029" h="49899" extrusionOk="0">
                  <a:moveTo>
                    <a:pt x="18587" y="0"/>
                  </a:moveTo>
                  <a:cubicBezTo>
                    <a:pt x="18145" y="0"/>
                    <a:pt x="17697" y="31"/>
                    <a:pt x="17244" y="99"/>
                  </a:cubicBezTo>
                  <a:cubicBezTo>
                    <a:pt x="14512" y="399"/>
                    <a:pt x="13986" y="1352"/>
                    <a:pt x="14512" y="2279"/>
                  </a:cubicBezTo>
                  <a:cubicBezTo>
                    <a:pt x="5740" y="3332"/>
                    <a:pt x="1053" y="9071"/>
                    <a:pt x="1" y="15136"/>
                  </a:cubicBezTo>
                  <a:cubicBezTo>
                    <a:pt x="257" y="15008"/>
                    <a:pt x="481" y="14950"/>
                    <a:pt x="676" y="14950"/>
                  </a:cubicBezTo>
                  <a:cubicBezTo>
                    <a:pt x="2241" y="14950"/>
                    <a:pt x="2006" y="18690"/>
                    <a:pt x="2206" y="20450"/>
                  </a:cubicBezTo>
                  <a:cubicBezTo>
                    <a:pt x="2407" y="22555"/>
                    <a:pt x="6266" y="23181"/>
                    <a:pt x="5339" y="25587"/>
                  </a:cubicBezTo>
                  <a:cubicBezTo>
                    <a:pt x="4913" y="26415"/>
                    <a:pt x="3860" y="26941"/>
                    <a:pt x="2407" y="27141"/>
                  </a:cubicBezTo>
                  <a:cubicBezTo>
                    <a:pt x="3334" y="28595"/>
                    <a:pt x="4186" y="29447"/>
                    <a:pt x="4186" y="29447"/>
                  </a:cubicBezTo>
                  <a:cubicBezTo>
                    <a:pt x="3760" y="30801"/>
                    <a:pt x="3334" y="32354"/>
                    <a:pt x="2933" y="33933"/>
                  </a:cubicBezTo>
                  <a:cubicBezTo>
                    <a:pt x="1154" y="40299"/>
                    <a:pt x="1154" y="45638"/>
                    <a:pt x="2407" y="49898"/>
                  </a:cubicBezTo>
                  <a:cubicBezTo>
                    <a:pt x="2307" y="48144"/>
                    <a:pt x="2607" y="46264"/>
                    <a:pt x="3459" y="44585"/>
                  </a:cubicBezTo>
                  <a:cubicBezTo>
                    <a:pt x="4487" y="42705"/>
                    <a:pt x="6166" y="41352"/>
                    <a:pt x="8046" y="40199"/>
                  </a:cubicBezTo>
                  <a:cubicBezTo>
                    <a:pt x="11906" y="37793"/>
                    <a:pt x="16392" y="36640"/>
                    <a:pt x="20577" y="34760"/>
                  </a:cubicBezTo>
                  <a:cubicBezTo>
                    <a:pt x="21730" y="34234"/>
                    <a:pt x="22883" y="33608"/>
                    <a:pt x="24011" y="32881"/>
                  </a:cubicBezTo>
                  <a:cubicBezTo>
                    <a:pt x="23810" y="32780"/>
                    <a:pt x="23710" y="32580"/>
                    <a:pt x="23510" y="32480"/>
                  </a:cubicBezTo>
                  <a:cubicBezTo>
                    <a:pt x="23911" y="31628"/>
                    <a:pt x="24437" y="30700"/>
                    <a:pt x="25064" y="29848"/>
                  </a:cubicBezTo>
                  <a:cubicBezTo>
                    <a:pt x="28096" y="25587"/>
                    <a:pt x="31029" y="18269"/>
                    <a:pt x="30803" y="12204"/>
                  </a:cubicBezTo>
                  <a:lnTo>
                    <a:pt x="30803" y="12003"/>
                  </a:lnTo>
                  <a:lnTo>
                    <a:pt x="30803" y="11176"/>
                  </a:lnTo>
                  <a:cubicBezTo>
                    <a:pt x="30602" y="8770"/>
                    <a:pt x="29775" y="3031"/>
                    <a:pt x="26216" y="825"/>
                  </a:cubicBezTo>
                  <a:cubicBezTo>
                    <a:pt x="25315" y="282"/>
                    <a:pt x="24644" y="55"/>
                    <a:pt x="24165" y="55"/>
                  </a:cubicBezTo>
                  <a:cubicBezTo>
                    <a:pt x="23539" y="55"/>
                    <a:pt x="23241" y="444"/>
                    <a:pt x="23184" y="1026"/>
                  </a:cubicBezTo>
                  <a:cubicBezTo>
                    <a:pt x="21853" y="450"/>
                    <a:pt x="20271" y="0"/>
                    <a:pt x="185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" name="Google Shape;430;p34"/>
            <p:cNvSpPr/>
            <p:nvPr/>
          </p:nvSpPr>
          <p:spPr>
            <a:xfrm flipH="1">
              <a:off x="6247410" y="3732881"/>
              <a:ext cx="3540" cy="20224"/>
            </a:xfrm>
            <a:custGeom>
              <a:avLst/>
              <a:gdLst/>
              <a:ahLst/>
              <a:cxnLst/>
              <a:rect l="l" t="t" r="r" b="b"/>
              <a:pathLst>
                <a:path w="202" h="1154" extrusionOk="0">
                  <a:moveTo>
                    <a:pt x="1" y="1053"/>
                  </a:moveTo>
                  <a:lnTo>
                    <a:pt x="1" y="1153"/>
                  </a:lnTo>
                  <a:lnTo>
                    <a:pt x="1" y="1153"/>
                  </a:lnTo>
                  <a:lnTo>
                    <a:pt x="1" y="1053"/>
                  </a:lnTo>
                  <a:close/>
                  <a:moveTo>
                    <a:pt x="1" y="1053"/>
                  </a:moveTo>
                  <a:lnTo>
                    <a:pt x="1" y="1053"/>
                  </a:lnTo>
                  <a:lnTo>
                    <a:pt x="1" y="1053"/>
                  </a:lnTo>
                  <a:close/>
                  <a:moveTo>
                    <a:pt x="1" y="1053"/>
                  </a:moveTo>
                  <a:lnTo>
                    <a:pt x="1" y="1053"/>
                  </a:lnTo>
                  <a:lnTo>
                    <a:pt x="1" y="1053"/>
                  </a:lnTo>
                  <a:close/>
                  <a:moveTo>
                    <a:pt x="1" y="953"/>
                  </a:moveTo>
                  <a:lnTo>
                    <a:pt x="1" y="1053"/>
                  </a:lnTo>
                  <a:lnTo>
                    <a:pt x="1" y="953"/>
                  </a:lnTo>
                  <a:close/>
                  <a:moveTo>
                    <a:pt x="101" y="953"/>
                  </a:moveTo>
                  <a:lnTo>
                    <a:pt x="1" y="953"/>
                  </a:lnTo>
                  <a:lnTo>
                    <a:pt x="101" y="953"/>
                  </a:lnTo>
                  <a:close/>
                  <a:moveTo>
                    <a:pt x="101" y="953"/>
                  </a:moveTo>
                  <a:lnTo>
                    <a:pt x="101" y="953"/>
                  </a:lnTo>
                  <a:lnTo>
                    <a:pt x="101" y="953"/>
                  </a:lnTo>
                  <a:close/>
                  <a:moveTo>
                    <a:pt x="101" y="827"/>
                  </a:moveTo>
                  <a:lnTo>
                    <a:pt x="101" y="953"/>
                  </a:lnTo>
                  <a:lnTo>
                    <a:pt x="101" y="827"/>
                  </a:lnTo>
                  <a:close/>
                  <a:moveTo>
                    <a:pt x="101" y="827"/>
                  </a:moveTo>
                  <a:lnTo>
                    <a:pt x="101" y="827"/>
                  </a:lnTo>
                  <a:lnTo>
                    <a:pt x="101" y="827"/>
                  </a:lnTo>
                  <a:close/>
                  <a:moveTo>
                    <a:pt x="101" y="827"/>
                  </a:moveTo>
                  <a:lnTo>
                    <a:pt x="101" y="827"/>
                  </a:lnTo>
                  <a:lnTo>
                    <a:pt x="101" y="827"/>
                  </a:lnTo>
                  <a:close/>
                  <a:moveTo>
                    <a:pt x="101" y="527"/>
                  </a:moveTo>
                  <a:lnTo>
                    <a:pt x="101" y="827"/>
                  </a:lnTo>
                  <a:lnTo>
                    <a:pt x="101" y="527"/>
                  </a:lnTo>
                  <a:close/>
                  <a:moveTo>
                    <a:pt x="101" y="426"/>
                  </a:moveTo>
                  <a:lnTo>
                    <a:pt x="101" y="527"/>
                  </a:lnTo>
                  <a:lnTo>
                    <a:pt x="101" y="426"/>
                  </a:lnTo>
                  <a:close/>
                  <a:moveTo>
                    <a:pt x="201" y="426"/>
                  </a:moveTo>
                  <a:lnTo>
                    <a:pt x="101" y="426"/>
                  </a:lnTo>
                  <a:lnTo>
                    <a:pt x="201" y="426"/>
                  </a:lnTo>
                  <a:close/>
                  <a:moveTo>
                    <a:pt x="201" y="426"/>
                  </a:moveTo>
                  <a:lnTo>
                    <a:pt x="201" y="426"/>
                  </a:lnTo>
                  <a:lnTo>
                    <a:pt x="201" y="426"/>
                  </a:lnTo>
                  <a:close/>
                  <a:moveTo>
                    <a:pt x="201" y="326"/>
                  </a:moveTo>
                  <a:lnTo>
                    <a:pt x="201" y="426"/>
                  </a:lnTo>
                  <a:lnTo>
                    <a:pt x="201" y="326"/>
                  </a:lnTo>
                  <a:close/>
                  <a:moveTo>
                    <a:pt x="201" y="326"/>
                  </a:moveTo>
                  <a:lnTo>
                    <a:pt x="201" y="326"/>
                  </a:lnTo>
                  <a:lnTo>
                    <a:pt x="201" y="326"/>
                  </a:lnTo>
                  <a:close/>
                  <a:moveTo>
                    <a:pt x="201" y="326"/>
                  </a:moveTo>
                  <a:lnTo>
                    <a:pt x="201" y="326"/>
                  </a:lnTo>
                  <a:lnTo>
                    <a:pt x="201" y="326"/>
                  </a:lnTo>
                  <a:close/>
                  <a:moveTo>
                    <a:pt x="201" y="201"/>
                  </a:moveTo>
                  <a:lnTo>
                    <a:pt x="201" y="326"/>
                  </a:lnTo>
                  <a:lnTo>
                    <a:pt x="201" y="201"/>
                  </a:lnTo>
                  <a:close/>
                  <a:moveTo>
                    <a:pt x="201" y="201"/>
                  </a:moveTo>
                  <a:lnTo>
                    <a:pt x="201" y="201"/>
                  </a:lnTo>
                  <a:lnTo>
                    <a:pt x="201" y="201"/>
                  </a:lnTo>
                  <a:close/>
                  <a:moveTo>
                    <a:pt x="201" y="201"/>
                  </a:moveTo>
                  <a:lnTo>
                    <a:pt x="201" y="201"/>
                  </a:lnTo>
                  <a:lnTo>
                    <a:pt x="201" y="201"/>
                  </a:lnTo>
                  <a:close/>
                  <a:moveTo>
                    <a:pt x="201" y="0"/>
                  </a:moveTo>
                  <a:lnTo>
                    <a:pt x="201" y="0"/>
                  </a:lnTo>
                  <a:lnTo>
                    <a:pt x="201" y="0"/>
                  </a:lnTo>
                  <a:close/>
                  <a:moveTo>
                    <a:pt x="201" y="0"/>
                  </a:moveTo>
                  <a:lnTo>
                    <a:pt x="201" y="0"/>
                  </a:lnTo>
                  <a:close/>
                </a:path>
              </a:pathLst>
            </a:custGeom>
            <a:solidFill>
              <a:srgbClr val="A5AA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" name="Google Shape;431;p34"/>
            <p:cNvSpPr/>
            <p:nvPr/>
          </p:nvSpPr>
          <p:spPr>
            <a:xfrm flipH="1">
              <a:off x="5766003" y="3930533"/>
              <a:ext cx="25499" cy="49648"/>
            </a:xfrm>
            <a:custGeom>
              <a:avLst/>
              <a:gdLst/>
              <a:ahLst/>
              <a:cxnLst/>
              <a:rect l="l" t="t" r="r" b="b"/>
              <a:pathLst>
                <a:path w="1455" h="2833" extrusionOk="0">
                  <a:moveTo>
                    <a:pt x="1454" y="101"/>
                  </a:moveTo>
                  <a:cubicBezTo>
                    <a:pt x="928" y="1053"/>
                    <a:pt x="527" y="1981"/>
                    <a:pt x="0" y="2833"/>
                  </a:cubicBezTo>
                  <a:lnTo>
                    <a:pt x="0" y="2833"/>
                  </a:lnTo>
                  <a:cubicBezTo>
                    <a:pt x="527" y="1981"/>
                    <a:pt x="928" y="1053"/>
                    <a:pt x="1454" y="101"/>
                  </a:cubicBezTo>
                  <a:close/>
                  <a:moveTo>
                    <a:pt x="1454" y="101"/>
                  </a:moveTo>
                  <a:lnTo>
                    <a:pt x="1454" y="101"/>
                  </a:lnTo>
                  <a:lnTo>
                    <a:pt x="1454" y="101"/>
                  </a:lnTo>
                  <a:close/>
                  <a:moveTo>
                    <a:pt x="1454" y="1"/>
                  </a:moveTo>
                  <a:lnTo>
                    <a:pt x="1454" y="101"/>
                  </a:lnTo>
                  <a:lnTo>
                    <a:pt x="1454" y="1"/>
                  </a:lnTo>
                  <a:close/>
                  <a:moveTo>
                    <a:pt x="1454" y="1"/>
                  </a:moveTo>
                  <a:lnTo>
                    <a:pt x="1454" y="1"/>
                  </a:lnTo>
                  <a:close/>
                </a:path>
              </a:pathLst>
            </a:custGeom>
            <a:solidFill>
              <a:srgbClr val="A39C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" name="Google Shape;432;p34"/>
            <p:cNvSpPr/>
            <p:nvPr/>
          </p:nvSpPr>
          <p:spPr>
            <a:xfrm flipH="1">
              <a:off x="5723851" y="3615600"/>
              <a:ext cx="527099" cy="746705"/>
            </a:xfrm>
            <a:custGeom>
              <a:avLst/>
              <a:gdLst/>
              <a:ahLst/>
              <a:cxnLst/>
              <a:rect l="l" t="t" r="r" b="b"/>
              <a:pathLst>
                <a:path w="30077" h="42608" extrusionOk="0">
                  <a:moveTo>
                    <a:pt x="3860" y="1"/>
                  </a:moveTo>
                  <a:cubicBezTo>
                    <a:pt x="2081" y="2006"/>
                    <a:pt x="828" y="4286"/>
                    <a:pt x="201" y="6692"/>
                  </a:cubicBezTo>
                  <a:lnTo>
                    <a:pt x="201" y="6893"/>
                  </a:lnTo>
                  <a:lnTo>
                    <a:pt x="201" y="7018"/>
                  </a:lnTo>
                  <a:lnTo>
                    <a:pt x="201" y="7118"/>
                  </a:lnTo>
                  <a:lnTo>
                    <a:pt x="101" y="7118"/>
                  </a:lnTo>
                  <a:lnTo>
                    <a:pt x="101" y="7219"/>
                  </a:lnTo>
                  <a:lnTo>
                    <a:pt x="101" y="7519"/>
                  </a:lnTo>
                  <a:lnTo>
                    <a:pt x="101" y="7645"/>
                  </a:lnTo>
                  <a:lnTo>
                    <a:pt x="1" y="7645"/>
                  </a:lnTo>
                  <a:lnTo>
                    <a:pt x="1" y="7745"/>
                  </a:lnTo>
                  <a:lnTo>
                    <a:pt x="1" y="7845"/>
                  </a:lnTo>
                  <a:cubicBezTo>
                    <a:pt x="327" y="7745"/>
                    <a:pt x="527" y="7645"/>
                    <a:pt x="627" y="7645"/>
                  </a:cubicBezTo>
                  <a:cubicBezTo>
                    <a:pt x="1354" y="7645"/>
                    <a:pt x="1680" y="8372"/>
                    <a:pt x="1881" y="9399"/>
                  </a:cubicBezTo>
                  <a:cubicBezTo>
                    <a:pt x="2081" y="10652"/>
                    <a:pt x="2081" y="12231"/>
                    <a:pt x="2206" y="13159"/>
                  </a:cubicBezTo>
                  <a:cubicBezTo>
                    <a:pt x="2206" y="13785"/>
                    <a:pt x="2607" y="14311"/>
                    <a:pt x="3134" y="14838"/>
                  </a:cubicBezTo>
                  <a:cubicBezTo>
                    <a:pt x="4186" y="15790"/>
                    <a:pt x="5740" y="16517"/>
                    <a:pt x="5439" y="17870"/>
                  </a:cubicBezTo>
                  <a:lnTo>
                    <a:pt x="5439" y="17971"/>
                  </a:lnTo>
                  <a:lnTo>
                    <a:pt x="5339" y="17971"/>
                  </a:lnTo>
                  <a:lnTo>
                    <a:pt x="5339" y="18071"/>
                  </a:lnTo>
                  <a:lnTo>
                    <a:pt x="5339" y="18171"/>
                  </a:lnTo>
                  <a:lnTo>
                    <a:pt x="5339" y="18296"/>
                  </a:lnTo>
                  <a:cubicBezTo>
                    <a:pt x="4913" y="19124"/>
                    <a:pt x="3860" y="19650"/>
                    <a:pt x="2407" y="19850"/>
                  </a:cubicBezTo>
                  <a:cubicBezTo>
                    <a:pt x="3334" y="21304"/>
                    <a:pt x="4186" y="22156"/>
                    <a:pt x="4186" y="22156"/>
                  </a:cubicBezTo>
                  <a:cubicBezTo>
                    <a:pt x="3760" y="23610"/>
                    <a:pt x="3334" y="25063"/>
                    <a:pt x="2933" y="26642"/>
                  </a:cubicBezTo>
                  <a:cubicBezTo>
                    <a:pt x="1981" y="30201"/>
                    <a:pt x="1454" y="33334"/>
                    <a:pt x="1454" y="36241"/>
                  </a:cubicBezTo>
                  <a:cubicBezTo>
                    <a:pt x="1454" y="38547"/>
                    <a:pt x="1780" y="40728"/>
                    <a:pt x="2407" y="42607"/>
                  </a:cubicBezTo>
                  <a:lnTo>
                    <a:pt x="2407" y="42106"/>
                  </a:lnTo>
                  <a:cubicBezTo>
                    <a:pt x="2407" y="40427"/>
                    <a:pt x="2708" y="38748"/>
                    <a:pt x="3459" y="37294"/>
                  </a:cubicBezTo>
                  <a:cubicBezTo>
                    <a:pt x="4487" y="35414"/>
                    <a:pt x="6166" y="34061"/>
                    <a:pt x="8046" y="32908"/>
                  </a:cubicBezTo>
                  <a:cubicBezTo>
                    <a:pt x="11279" y="30928"/>
                    <a:pt x="15038" y="29775"/>
                    <a:pt x="18597" y="28322"/>
                  </a:cubicBezTo>
                  <a:cubicBezTo>
                    <a:pt x="19324" y="26442"/>
                    <a:pt x="20377" y="24763"/>
                    <a:pt x="21630" y="23810"/>
                  </a:cubicBezTo>
                  <a:cubicBezTo>
                    <a:pt x="23084" y="22783"/>
                    <a:pt x="24638" y="21730"/>
                    <a:pt x="26216" y="20803"/>
                  </a:cubicBezTo>
                  <a:cubicBezTo>
                    <a:pt x="26743" y="19951"/>
                    <a:pt x="27144" y="19023"/>
                    <a:pt x="27670" y="18071"/>
                  </a:cubicBezTo>
                  <a:lnTo>
                    <a:pt x="27670" y="17971"/>
                  </a:lnTo>
                  <a:cubicBezTo>
                    <a:pt x="28623" y="15991"/>
                    <a:pt x="29450" y="13685"/>
                    <a:pt x="30076" y="11404"/>
                  </a:cubicBezTo>
                  <a:lnTo>
                    <a:pt x="30076" y="11404"/>
                  </a:lnTo>
                  <a:cubicBezTo>
                    <a:pt x="26843" y="16617"/>
                    <a:pt x="21003" y="20577"/>
                    <a:pt x="15465" y="20577"/>
                  </a:cubicBezTo>
                  <a:cubicBezTo>
                    <a:pt x="12632" y="20577"/>
                    <a:pt x="9825" y="19550"/>
                    <a:pt x="7520" y="17144"/>
                  </a:cubicBezTo>
                  <a:cubicBezTo>
                    <a:pt x="1981" y="11404"/>
                    <a:pt x="2708" y="4186"/>
                    <a:pt x="3860" y="1"/>
                  </a:cubicBezTo>
                  <a:close/>
                </a:path>
              </a:pathLst>
            </a:custGeom>
            <a:solidFill>
              <a:srgbClr val="0022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" name="Google Shape;433;p34"/>
            <p:cNvSpPr/>
            <p:nvPr/>
          </p:nvSpPr>
          <p:spPr>
            <a:xfrm flipH="1">
              <a:off x="5767773" y="3571682"/>
              <a:ext cx="18454" cy="46126"/>
            </a:xfrm>
            <a:custGeom>
              <a:avLst/>
              <a:gdLst/>
              <a:ahLst/>
              <a:cxnLst/>
              <a:rect l="l" t="t" r="r" b="b"/>
              <a:pathLst>
                <a:path w="1053" h="2632" extrusionOk="0">
                  <a:moveTo>
                    <a:pt x="0" y="0"/>
                  </a:moveTo>
                  <a:cubicBezTo>
                    <a:pt x="126" y="226"/>
                    <a:pt x="126" y="426"/>
                    <a:pt x="226" y="752"/>
                  </a:cubicBezTo>
                  <a:cubicBezTo>
                    <a:pt x="326" y="953"/>
                    <a:pt x="326" y="1153"/>
                    <a:pt x="426" y="1379"/>
                  </a:cubicBezTo>
                  <a:cubicBezTo>
                    <a:pt x="527" y="1579"/>
                    <a:pt x="527" y="1780"/>
                    <a:pt x="627" y="2005"/>
                  </a:cubicBezTo>
                  <a:cubicBezTo>
                    <a:pt x="752" y="2206"/>
                    <a:pt x="852" y="2406"/>
                    <a:pt x="953" y="2632"/>
                  </a:cubicBezTo>
                  <a:cubicBezTo>
                    <a:pt x="1053" y="2406"/>
                    <a:pt x="1053" y="2106"/>
                    <a:pt x="953" y="1880"/>
                  </a:cubicBezTo>
                  <a:cubicBezTo>
                    <a:pt x="953" y="1680"/>
                    <a:pt x="953" y="1479"/>
                    <a:pt x="852" y="1153"/>
                  </a:cubicBezTo>
                  <a:cubicBezTo>
                    <a:pt x="752" y="953"/>
                    <a:pt x="627" y="752"/>
                    <a:pt x="527" y="527"/>
                  </a:cubicBezTo>
                  <a:cubicBezTo>
                    <a:pt x="326" y="326"/>
                    <a:pt x="226" y="126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" name="Google Shape;434;p34"/>
            <p:cNvSpPr/>
            <p:nvPr/>
          </p:nvSpPr>
          <p:spPr>
            <a:xfrm flipH="1">
              <a:off x="5778744" y="3639768"/>
              <a:ext cx="12758" cy="49210"/>
            </a:xfrm>
            <a:custGeom>
              <a:avLst/>
              <a:gdLst/>
              <a:ahLst/>
              <a:cxnLst/>
              <a:rect l="l" t="t" r="r" b="b"/>
              <a:pathLst>
                <a:path w="728" h="2808" extrusionOk="0">
                  <a:moveTo>
                    <a:pt x="0" y="0"/>
                  </a:moveTo>
                  <a:cubicBezTo>
                    <a:pt x="0" y="201"/>
                    <a:pt x="0" y="401"/>
                    <a:pt x="101" y="727"/>
                  </a:cubicBezTo>
                  <a:cubicBezTo>
                    <a:pt x="101" y="927"/>
                    <a:pt x="201" y="1128"/>
                    <a:pt x="201" y="1454"/>
                  </a:cubicBezTo>
                  <a:cubicBezTo>
                    <a:pt x="301" y="1654"/>
                    <a:pt x="301" y="1880"/>
                    <a:pt x="427" y="2080"/>
                  </a:cubicBezTo>
                  <a:cubicBezTo>
                    <a:pt x="527" y="2281"/>
                    <a:pt x="527" y="2607"/>
                    <a:pt x="627" y="2807"/>
                  </a:cubicBezTo>
                  <a:cubicBezTo>
                    <a:pt x="727" y="2607"/>
                    <a:pt x="727" y="2281"/>
                    <a:pt x="727" y="2080"/>
                  </a:cubicBezTo>
                  <a:cubicBezTo>
                    <a:pt x="727" y="1754"/>
                    <a:pt x="727" y="1554"/>
                    <a:pt x="627" y="1353"/>
                  </a:cubicBezTo>
                  <a:cubicBezTo>
                    <a:pt x="527" y="1028"/>
                    <a:pt x="527" y="827"/>
                    <a:pt x="427" y="627"/>
                  </a:cubicBezTo>
                  <a:cubicBezTo>
                    <a:pt x="301" y="401"/>
                    <a:pt x="201" y="10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" name="Google Shape;435;p34"/>
            <p:cNvSpPr/>
            <p:nvPr/>
          </p:nvSpPr>
          <p:spPr>
            <a:xfrm flipH="1">
              <a:off x="5811692" y="3555435"/>
              <a:ext cx="25499" cy="47440"/>
            </a:xfrm>
            <a:custGeom>
              <a:avLst/>
              <a:gdLst/>
              <a:ahLst/>
              <a:cxnLst/>
              <a:rect l="l" t="t" r="r" b="b"/>
              <a:pathLst>
                <a:path w="1455" h="2707" extrusionOk="0">
                  <a:moveTo>
                    <a:pt x="1" y="0"/>
                  </a:moveTo>
                  <a:lnTo>
                    <a:pt x="1" y="0"/>
                  </a:lnTo>
                  <a:cubicBezTo>
                    <a:pt x="101" y="201"/>
                    <a:pt x="201" y="426"/>
                    <a:pt x="302" y="727"/>
                  </a:cubicBezTo>
                  <a:cubicBezTo>
                    <a:pt x="402" y="927"/>
                    <a:pt x="527" y="1153"/>
                    <a:pt x="728" y="1353"/>
                  </a:cubicBezTo>
                  <a:cubicBezTo>
                    <a:pt x="828" y="1554"/>
                    <a:pt x="928" y="1779"/>
                    <a:pt x="1029" y="1980"/>
                  </a:cubicBezTo>
                  <a:cubicBezTo>
                    <a:pt x="1154" y="2180"/>
                    <a:pt x="1354" y="2406"/>
                    <a:pt x="1455" y="2707"/>
                  </a:cubicBezTo>
                  <a:cubicBezTo>
                    <a:pt x="1455" y="2406"/>
                    <a:pt x="1455" y="2080"/>
                    <a:pt x="1354" y="1880"/>
                  </a:cubicBezTo>
                  <a:cubicBezTo>
                    <a:pt x="1254" y="1679"/>
                    <a:pt x="1154" y="1353"/>
                    <a:pt x="1029" y="1153"/>
                  </a:cubicBezTo>
                  <a:cubicBezTo>
                    <a:pt x="928" y="927"/>
                    <a:pt x="828" y="727"/>
                    <a:pt x="628" y="526"/>
                  </a:cubicBezTo>
                  <a:cubicBezTo>
                    <a:pt x="402" y="301"/>
                    <a:pt x="302" y="10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" name="Google Shape;436;p34"/>
            <p:cNvSpPr/>
            <p:nvPr/>
          </p:nvSpPr>
          <p:spPr>
            <a:xfrm flipH="1">
              <a:off x="5747566" y="3677974"/>
              <a:ext cx="7483" cy="56676"/>
            </a:xfrm>
            <a:custGeom>
              <a:avLst/>
              <a:gdLst/>
              <a:ahLst/>
              <a:cxnLst/>
              <a:rect l="l" t="t" r="r" b="b"/>
              <a:pathLst>
                <a:path w="427" h="3234" extrusionOk="0">
                  <a:moveTo>
                    <a:pt x="101" y="1"/>
                  </a:moveTo>
                  <a:cubicBezTo>
                    <a:pt x="101" y="326"/>
                    <a:pt x="101" y="527"/>
                    <a:pt x="1" y="828"/>
                  </a:cubicBezTo>
                  <a:lnTo>
                    <a:pt x="1" y="1680"/>
                  </a:lnTo>
                  <a:cubicBezTo>
                    <a:pt x="1" y="1880"/>
                    <a:pt x="1" y="2206"/>
                    <a:pt x="101" y="2507"/>
                  </a:cubicBezTo>
                  <a:cubicBezTo>
                    <a:pt x="101" y="2707"/>
                    <a:pt x="101" y="3033"/>
                    <a:pt x="226" y="3234"/>
                  </a:cubicBezTo>
                  <a:cubicBezTo>
                    <a:pt x="327" y="3033"/>
                    <a:pt x="327" y="2707"/>
                    <a:pt x="427" y="2507"/>
                  </a:cubicBezTo>
                  <a:lnTo>
                    <a:pt x="427" y="1680"/>
                  </a:lnTo>
                  <a:lnTo>
                    <a:pt x="427" y="828"/>
                  </a:lnTo>
                  <a:cubicBezTo>
                    <a:pt x="327" y="527"/>
                    <a:pt x="226" y="326"/>
                    <a:pt x="10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" name="Google Shape;437;p34"/>
            <p:cNvSpPr/>
            <p:nvPr/>
          </p:nvSpPr>
          <p:spPr>
            <a:xfrm flipH="1">
              <a:off x="5833651" y="3601107"/>
              <a:ext cx="14511" cy="49648"/>
            </a:xfrm>
            <a:custGeom>
              <a:avLst/>
              <a:gdLst/>
              <a:ahLst/>
              <a:cxnLst/>
              <a:rect l="l" t="t" r="r" b="b"/>
              <a:pathLst>
                <a:path w="828" h="2833" extrusionOk="0">
                  <a:moveTo>
                    <a:pt x="0" y="1"/>
                  </a:moveTo>
                  <a:cubicBezTo>
                    <a:pt x="0" y="326"/>
                    <a:pt x="0" y="527"/>
                    <a:pt x="101" y="727"/>
                  </a:cubicBezTo>
                  <a:cubicBezTo>
                    <a:pt x="101" y="1053"/>
                    <a:pt x="201" y="1254"/>
                    <a:pt x="301" y="1454"/>
                  </a:cubicBezTo>
                  <a:cubicBezTo>
                    <a:pt x="301" y="1680"/>
                    <a:pt x="401" y="1980"/>
                    <a:pt x="527" y="2206"/>
                  </a:cubicBezTo>
                  <a:cubicBezTo>
                    <a:pt x="627" y="2407"/>
                    <a:pt x="727" y="2607"/>
                    <a:pt x="827" y="2833"/>
                  </a:cubicBezTo>
                  <a:lnTo>
                    <a:pt x="827" y="2081"/>
                  </a:lnTo>
                  <a:cubicBezTo>
                    <a:pt x="827" y="1880"/>
                    <a:pt x="727" y="1579"/>
                    <a:pt x="627" y="1354"/>
                  </a:cubicBezTo>
                  <a:cubicBezTo>
                    <a:pt x="627" y="1153"/>
                    <a:pt x="527" y="953"/>
                    <a:pt x="401" y="627"/>
                  </a:cubicBezTo>
                  <a:cubicBezTo>
                    <a:pt x="301" y="427"/>
                    <a:pt x="101" y="20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" name="Google Shape;438;p34"/>
            <p:cNvSpPr/>
            <p:nvPr/>
          </p:nvSpPr>
          <p:spPr>
            <a:xfrm flipH="1">
              <a:off x="6141129" y="3749810"/>
              <a:ext cx="397081" cy="248382"/>
            </a:xfrm>
            <a:custGeom>
              <a:avLst/>
              <a:gdLst/>
              <a:ahLst/>
              <a:cxnLst/>
              <a:rect l="l" t="t" r="r" b="b"/>
              <a:pathLst>
                <a:path w="22658" h="14173" extrusionOk="0">
                  <a:moveTo>
                    <a:pt x="17067" y="1"/>
                  </a:moveTo>
                  <a:cubicBezTo>
                    <a:pt x="16872" y="1"/>
                    <a:pt x="16648" y="59"/>
                    <a:pt x="16392" y="187"/>
                  </a:cubicBezTo>
                  <a:cubicBezTo>
                    <a:pt x="16392" y="187"/>
                    <a:pt x="4286" y="5626"/>
                    <a:pt x="1" y="14172"/>
                  </a:cubicBezTo>
                  <a:cubicBezTo>
                    <a:pt x="1" y="14172"/>
                    <a:pt x="2407" y="12719"/>
                    <a:pt x="8873" y="12618"/>
                  </a:cubicBezTo>
                  <a:cubicBezTo>
                    <a:pt x="15464" y="12393"/>
                    <a:pt x="20778" y="12919"/>
                    <a:pt x="21730" y="10638"/>
                  </a:cubicBezTo>
                  <a:cubicBezTo>
                    <a:pt x="22657" y="8232"/>
                    <a:pt x="18798" y="7606"/>
                    <a:pt x="18597" y="5501"/>
                  </a:cubicBezTo>
                  <a:cubicBezTo>
                    <a:pt x="18397" y="3741"/>
                    <a:pt x="18632" y="1"/>
                    <a:pt x="17067" y="1"/>
                  </a:cubicBezTo>
                  <a:close/>
                </a:path>
              </a:pathLst>
            </a:custGeom>
            <a:solidFill>
              <a:srgbClr val="FF75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" name="Google Shape;439;p34"/>
            <p:cNvSpPr/>
            <p:nvPr/>
          </p:nvSpPr>
          <p:spPr>
            <a:xfrm flipH="1">
              <a:off x="6153737" y="3875626"/>
              <a:ext cx="42305" cy="53171"/>
            </a:xfrm>
            <a:custGeom>
              <a:avLst/>
              <a:gdLst/>
              <a:ahLst/>
              <a:cxnLst/>
              <a:rect l="l" t="t" r="r" b="b"/>
              <a:pathLst>
                <a:path w="2414" h="3034" extrusionOk="0">
                  <a:moveTo>
                    <a:pt x="1" y="1"/>
                  </a:moveTo>
                  <a:cubicBezTo>
                    <a:pt x="679" y="615"/>
                    <a:pt x="1566" y="1135"/>
                    <a:pt x="2030" y="1790"/>
                  </a:cubicBezTo>
                  <a:lnTo>
                    <a:pt x="2030" y="1790"/>
                  </a:lnTo>
                  <a:cubicBezTo>
                    <a:pt x="1585" y="1091"/>
                    <a:pt x="688" y="598"/>
                    <a:pt x="1" y="1"/>
                  </a:cubicBezTo>
                  <a:close/>
                  <a:moveTo>
                    <a:pt x="2030" y="1790"/>
                  </a:moveTo>
                  <a:cubicBezTo>
                    <a:pt x="2202" y="2059"/>
                    <a:pt x="2306" y="2359"/>
                    <a:pt x="2306" y="2708"/>
                  </a:cubicBezTo>
                  <a:lnTo>
                    <a:pt x="2306" y="3033"/>
                  </a:lnTo>
                  <a:cubicBezTo>
                    <a:pt x="2413" y="2553"/>
                    <a:pt x="2286" y="2151"/>
                    <a:pt x="2030" y="1790"/>
                  </a:cubicBezTo>
                  <a:close/>
                </a:path>
              </a:pathLst>
            </a:custGeom>
            <a:solidFill>
              <a:srgbClr val="0020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" name="Google Shape;440;p34"/>
            <p:cNvSpPr/>
            <p:nvPr/>
          </p:nvSpPr>
          <p:spPr>
            <a:xfrm flipH="1">
              <a:off x="6155611" y="3928781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20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" name="Google Shape;441;p34"/>
            <p:cNvSpPr/>
            <p:nvPr/>
          </p:nvSpPr>
          <p:spPr>
            <a:xfrm flipH="1">
              <a:off x="6155611" y="3928781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20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" name="Google Shape;442;p34"/>
            <p:cNvSpPr/>
            <p:nvPr/>
          </p:nvSpPr>
          <p:spPr>
            <a:xfrm flipH="1">
              <a:off x="6155611" y="3930533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0020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" name="Google Shape;443;p34"/>
            <p:cNvSpPr/>
            <p:nvPr/>
          </p:nvSpPr>
          <p:spPr>
            <a:xfrm flipH="1">
              <a:off x="6155611" y="3930533"/>
              <a:ext cx="1770" cy="18"/>
            </a:xfrm>
            <a:custGeom>
              <a:avLst/>
              <a:gdLst/>
              <a:ahLst/>
              <a:cxnLst/>
              <a:rect l="l" t="t" r="r" b="b"/>
              <a:pathLst>
                <a:path w="101" h="1" extrusionOk="0">
                  <a:moveTo>
                    <a:pt x="10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0020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" name="Google Shape;444;p34"/>
            <p:cNvSpPr/>
            <p:nvPr/>
          </p:nvSpPr>
          <p:spPr>
            <a:xfrm flipH="1">
              <a:off x="6157364" y="3930533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0020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" name="Google Shape;445;p34"/>
            <p:cNvSpPr/>
            <p:nvPr/>
          </p:nvSpPr>
          <p:spPr>
            <a:xfrm flipH="1">
              <a:off x="6157364" y="3930533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0020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" name="Google Shape;446;p34"/>
            <p:cNvSpPr/>
            <p:nvPr/>
          </p:nvSpPr>
          <p:spPr>
            <a:xfrm flipH="1">
              <a:off x="6157364" y="3932286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0020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" name="Google Shape;447;p34"/>
            <p:cNvSpPr/>
            <p:nvPr/>
          </p:nvSpPr>
          <p:spPr>
            <a:xfrm flipH="1">
              <a:off x="6157364" y="3932286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0020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" name="Google Shape;448;p34"/>
            <p:cNvSpPr/>
            <p:nvPr/>
          </p:nvSpPr>
          <p:spPr>
            <a:xfrm flipH="1">
              <a:off x="6157364" y="3932286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0020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" name="Google Shape;449;p34"/>
            <p:cNvSpPr/>
            <p:nvPr/>
          </p:nvSpPr>
          <p:spPr>
            <a:xfrm flipH="1">
              <a:off x="6157364" y="3932286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0020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" name="Google Shape;450;p34"/>
            <p:cNvSpPr/>
            <p:nvPr/>
          </p:nvSpPr>
          <p:spPr>
            <a:xfrm flipH="1">
              <a:off x="6157364" y="3932286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0020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" name="Google Shape;451;p34"/>
            <p:cNvSpPr/>
            <p:nvPr/>
          </p:nvSpPr>
          <p:spPr>
            <a:xfrm flipH="1">
              <a:off x="6157364" y="3932286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0020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" name="Google Shape;452;p34"/>
            <p:cNvSpPr/>
            <p:nvPr/>
          </p:nvSpPr>
          <p:spPr>
            <a:xfrm flipH="1">
              <a:off x="6157364" y="3932286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0020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" name="Google Shape;453;p34"/>
            <p:cNvSpPr/>
            <p:nvPr/>
          </p:nvSpPr>
          <p:spPr>
            <a:xfrm flipH="1">
              <a:off x="6157364" y="3932286"/>
              <a:ext cx="18" cy="1788"/>
            </a:xfrm>
            <a:custGeom>
              <a:avLst/>
              <a:gdLst/>
              <a:ahLst/>
              <a:cxnLst/>
              <a:rect l="l" t="t" r="r" b="b"/>
              <a:pathLst>
                <a:path w="1" h="102" extrusionOk="0">
                  <a:moveTo>
                    <a:pt x="0" y="1"/>
                  </a:moveTo>
                  <a:lnTo>
                    <a:pt x="0" y="101"/>
                  </a:lnTo>
                  <a:close/>
                </a:path>
              </a:pathLst>
            </a:custGeom>
            <a:solidFill>
              <a:srgbClr val="0020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" name="Google Shape;454;p34"/>
            <p:cNvSpPr/>
            <p:nvPr/>
          </p:nvSpPr>
          <p:spPr>
            <a:xfrm flipH="1">
              <a:off x="6157364" y="3934056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20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" name="Google Shape;455;p34"/>
            <p:cNvSpPr/>
            <p:nvPr/>
          </p:nvSpPr>
          <p:spPr>
            <a:xfrm flipH="1">
              <a:off x="6157364" y="3934056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20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" name="Google Shape;456;p34"/>
            <p:cNvSpPr/>
            <p:nvPr/>
          </p:nvSpPr>
          <p:spPr>
            <a:xfrm flipH="1">
              <a:off x="6157364" y="3934056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20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" name="Google Shape;457;p34"/>
            <p:cNvSpPr/>
            <p:nvPr/>
          </p:nvSpPr>
          <p:spPr>
            <a:xfrm flipH="1">
              <a:off x="6157364" y="3934056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20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" name="Google Shape;458;p34"/>
            <p:cNvSpPr/>
            <p:nvPr/>
          </p:nvSpPr>
          <p:spPr>
            <a:xfrm flipH="1">
              <a:off x="6157364" y="3934056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20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" name="Google Shape;459;p34"/>
            <p:cNvSpPr/>
            <p:nvPr/>
          </p:nvSpPr>
          <p:spPr>
            <a:xfrm flipH="1">
              <a:off x="6157364" y="3934056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20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" name="Google Shape;460;p34"/>
            <p:cNvSpPr/>
            <p:nvPr/>
          </p:nvSpPr>
          <p:spPr>
            <a:xfrm flipH="1">
              <a:off x="6157364" y="3934056"/>
              <a:ext cx="18" cy="2208"/>
            </a:xfrm>
            <a:custGeom>
              <a:avLst/>
              <a:gdLst/>
              <a:ahLst/>
              <a:cxnLst/>
              <a:rect l="l" t="t" r="r" b="b"/>
              <a:pathLst>
                <a:path w="1" h="126" extrusionOk="0">
                  <a:moveTo>
                    <a:pt x="0" y="0"/>
                  </a:moveTo>
                  <a:lnTo>
                    <a:pt x="0" y="125"/>
                  </a:lnTo>
                  <a:close/>
                </a:path>
              </a:pathLst>
            </a:custGeom>
            <a:solidFill>
              <a:srgbClr val="0020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" name="Google Shape;461;p34"/>
            <p:cNvSpPr/>
            <p:nvPr/>
          </p:nvSpPr>
          <p:spPr>
            <a:xfrm flipH="1">
              <a:off x="6155622" y="3875626"/>
              <a:ext cx="382588" cy="122570"/>
            </a:xfrm>
            <a:custGeom>
              <a:avLst/>
              <a:gdLst/>
              <a:ahLst/>
              <a:cxnLst/>
              <a:rect l="l" t="t" r="r" b="b"/>
              <a:pathLst>
                <a:path w="21831" h="6994" extrusionOk="0">
                  <a:moveTo>
                    <a:pt x="19525" y="1"/>
                  </a:moveTo>
                  <a:cubicBezTo>
                    <a:pt x="17845" y="1680"/>
                    <a:pt x="13986" y="1981"/>
                    <a:pt x="9199" y="2407"/>
                  </a:cubicBezTo>
                  <a:cubicBezTo>
                    <a:pt x="2407" y="2833"/>
                    <a:pt x="1" y="6993"/>
                    <a:pt x="1" y="6993"/>
                  </a:cubicBezTo>
                  <a:cubicBezTo>
                    <a:pt x="1" y="6993"/>
                    <a:pt x="2407" y="5540"/>
                    <a:pt x="8873" y="5439"/>
                  </a:cubicBezTo>
                  <a:cubicBezTo>
                    <a:pt x="15464" y="5214"/>
                    <a:pt x="20778" y="5740"/>
                    <a:pt x="21730" y="3459"/>
                  </a:cubicBezTo>
                  <a:lnTo>
                    <a:pt x="21730" y="3334"/>
                  </a:lnTo>
                  <a:lnTo>
                    <a:pt x="21730" y="3234"/>
                  </a:lnTo>
                  <a:lnTo>
                    <a:pt x="21730" y="3134"/>
                  </a:lnTo>
                  <a:lnTo>
                    <a:pt x="21830" y="3134"/>
                  </a:lnTo>
                  <a:lnTo>
                    <a:pt x="21830" y="3033"/>
                  </a:lnTo>
                  <a:lnTo>
                    <a:pt x="21830" y="2708"/>
                  </a:lnTo>
                  <a:cubicBezTo>
                    <a:pt x="21830" y="1454"/>
                    <a:pt x="20477" y="828"/>
                    <a:pt x="19525" y="1"/>
                  </a:cubicBezTo>
                  <a:close/>
                </a:path>
              </a:pathLst>
            </a:custGeom>
            <a:solidFill>
              <a:srgbClr val="FF75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" name="Google Shape;462;p34"/>
            <p:cNvSpPr/>
            <p:nvPr/>
          </p:nvSpPr>
          <p:spPr>
            <a:xfrm flipH="1">
              <a:off x="6311098" y="3815461"/>
              <a:ext cx="35155" cy="24062"/>
            </a:xfrm>
            <a:custGeom>
              <a:avLst/>
              <a:gdLst/>
              <a:ahLst/>
              <a:cxnLst/>
              <a:rect l="l" t="t" r="r" b="b"/>
              <a:pathLst>
                <a:path w="2006" h="1373" extrusionOk="0">
                  <a:moveTo>
                    <a:pt x="1535" y="1"/>
                  </a:moveTo>
                  <a:cubicBezTo>
                    <a:pt x="1318" y="1"/>
                    <a:pt x="1031" y="89"/>
                    <a:pt x="752" y="201"/>
                  </a:cubicBezTo>
                  <a:cubicBezTo>
                    <a:pt x="226" y="501"/>
                    <a:pt x="0" y="928"/>
                    <a:pt x="125" y="1128"/>
                  </a:cubicBezTo>
                  <a:cubicBezTo>
                    <a:pt x="176" y="1291"/>
                    <a:pt x="332" y="1372"/>
                    <a:pt x="539" y="1372"/>
                  </a:cubicBezTo>
                  <a:cubicBezTo>
                    <a:pt x="746" y="1372"/>
                    <a:pt x="1003" y="1291"/>
                    <a:pt x="1253" y="1128"/>
                  </a:cubicBezTo>
                  <a:cubicBezTo>
                    <a:pt x="1780" y="827"/>
                    <a:pt x="2005" y="401"/>
                    <a:pt x="1880" y="201"/>
                  </a:cubicBezTo>
                  <a:cubicBezTo>
                    <a:pt x="1835" y="56"/>
                    <a:pt x="1708" y="1"/>
                    <a:pt x="1535" y="1"/>
                  </a:cubicBezTo>
                  <a:close/>
                </a:path>
              </a:pathLst>
            </a:custGeom>
            <a:solidFill>
              <a:srgbClr val="0030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" name="Google Shape;463;p34"/>
            <p:cNvSpPr/>
            <p:nvPr/>
          </p:nvSpPr>
          <p:spPr>
            <a:xfrm flipH="1">
              <a:off x="5979923" y="3681496"/>
              <a:ext cx="162965" cy="162965"/>
            </a:xfrm>
            <a:custGeom>
              <a:avLst/>
              <a:gdLst/>
              <a:ahLst/>
              <a:cxnLst/>
              <a:rect l="l" t="t" r="r" b="b"/>
              <a:pathLst>
                <a:path w="9299" h="9299" extrusionOk="0">
                  <a:moveTo>
                    <a:pt x="4587" y="0"/>
                  </a:moveTo>
                  <a:cubicBezTo>
                    <a:pt x="2080" y="0"/>
                    <a:pt x="0" y="2105"/>
                    <a:pt x="0" y="4612"/>
                  </a:cubicBezTo>
                  <a:cubicBezTo>
                    <a:pt x="0" y="7218"/>
                    <a:pt x="2080" y="9298"/>
                    <a:pt x="4587" y="9298"/>
                  </a:cubicBezTo>
                  <a:cubicBezTo>
                    <a:pt x="7193" y="9298"/>
                    <a:pt x="9299" y="7218"/>
                    <a:pt x="9299" y="4612"/>
                  </a:cubicBezTo>
                  <a:cubicBezTo>
                    <a:pt x="9299" y="2105"/>
                    <a:pt x="7193" y="0"/>
                    <a:pt x="458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" name="Google Shape;464;p34"/>
            <p:cNvSpPr/>
            <p:nvPr/>
          </p:nvSpPr>
          <p:spPr>
            <a:xfrm flipH="1">
              <a:off x="6016812" y="3718387"/>
              <a:ext cx="89623" cy="89623"/>
            </a:xfrm>
            <a:custGeom>
              <a:avLst/>
              <a:gdLst/>
              <a:ahLst/>
              <a:cxnLst/>
              <a:rect l="l" t="t" r="r" b="b"/>
              <a:pathLst>
                <a:path w="5114" h="5114" extrusionOk="0">
                  <a:moveTo>
                    <a:pt x="2607" y="0"/>
                  </a:moveTo>
                  <a:cubicBezTo>
                    <a:pt x="1153" y="0"/>
                    <a:pt x="0" y="1153"/>
                    <a:pt x="0" y="2507"/>
                  </a:cubicBezTo>
                  <a:cubicBezTo>
                    <a:pt x="0" y="3960"/>
                    <a:pt x="1153" y="5113"/>
                    <a:pt x="2607" y="5113"/>
                  </a:cubicBezTo>
                  <a:cubicBezTo>
                    <a:pt x="3985" y="5113"/>
                    <a:pt x="5113" y="3960"/>
                    <a:pt x="5113" y="2507"/>
                  </a:cubicBezTo>
                  <a:cubicBezTo>
                    <a:pt x="5113" y="1153"/>
                    <a:pt x="3985" y="0"/>
                    <a:pt x="2607" y="0"/>
                  </a:cubicBezTo>
                  <a:close/>
                </a:path>
              </a:pathLst>
            </a:custGeom>
            <a:solidFill>
              <a:srgbClr val="0010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" name="Google Shape;465;p34"/>
            <p:cNvSpPr/>
            <p:nvPr/>
          </p:nvSpPr>
          <p:spPr>
            <a:xfrm flipH="1">
              <a:off x="6029551" y="3731058"/>
              <a:ext cx="25499" cy="23448"/>
            </a:xfrm>
            <a:custGeom>
              <a:avLst/>
              <a:gdLst/>
              <a:ahLst/>
              <a:cxnLst/>
              <a:rect l="l" t="t" r="r" b="b"/>
              <a:pathLst>
                <a:path w="1455" h="1338" extrusionOk="0">
                  <a:moveTo>
                    <a:pt x="467" y="0"/>
                  </a:moveTo>
                  <a:cubicBezTo>
                    <a:pt x="371" y="0"/>
                    <a:pt x="281" y="33"/>
                    <a:pt x="201" y="104"/>
                  </a:cubicBezTo>
                  <a:cubicBezTo>
                    <a:pt x="1" y="205"/>
                    <a:pt x="101" y="631"/>
                    <a:pt x="427" y="931"/>
                  </a:cubicBezTo>
                  <a:cubicBezTo>
                    <a:pt x="645" y="1167"/>
                    <a:pt x="928" y="1337"/>
                    <a:pt x="1106" y="1337"/>
                  </a:cubicBezTo>
                  <a:cubicBezTo>
                    <a:pt x="1174" y="1337"/>
                    <a:pt x="1226" y="1313"/>
                    <a:pt x="1254" y="1257"/>
                  </a:cubicBezTo>
                  <a:cubicBezTo>
                    <a:pt x="1454" y="1057"/>
                    <a:pt x="1354" y="731"/>
                    <a:pt x="1053" y="305"/>
                  </a:cubicBezTo>
                  <a:cubicBezTo>
                    <a:pt x="843" y="111"/>
                    <a:pt x="643" y="0"/>
                    <a:pt x="46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" name="Google Shape;466;p34"/>
            <p:cNvSpPr/>
            <p:nvPr/>
          </p:nvSpPr>
          <p:spPr>
            <a:xfrm flipH="1">
              <a:off x="5608342" y="4148392"/>
              <a:ext cx="602194" cy="456859"/>
            </a:xfrm>
            <a:custGeom>
              <a:avLst/>
              <a:gdLst/>
              <a:ahLst/>
              <a:cxnLst/>
              <a:rect l="l" t="t" r="r" b="b"/>
              <a:pathLst>
                <a:path w="34362" h="26069" extrusionOk="0">
                  <a:moveTo>
                    <a:pt x="10753" y="1"/>
                  </a:moveTo>
                  <a:cubicBezTo>
                    <a:pt x="8973" y="728"/>
                    <a:pt x="7294" y="1555"/>
                    <a:pt x="5740" y="2507"/>
                  </a:cubicBezTo>
                  <a:cubicBezTo>
                    <a:pt x="3860" y="3660"/>
                    <a:pt x="2181" y="5013"/>
                    <a:pt x="1153" y="6893"/>
                  </a:cubicBezTo>
                  <a:cubicBezTo>
                    <a:pt x="301" y="8572"/>
                    <a:pt x="1" y="10452"/>
                    <a:pt x="101" y="12206"/>
                  </a:cubicBezTo>
                  <a:cubicBezTo>
                    <a:pt x="2714" y="21353"/>
                    <a:pt x="11237" y="26069"/>
                    <a:pt x="22008" y="26069"/>
                  </a:cubicBezTo>
                  <a:cubicBezTo>
                    <a:pt x="22806" y="26069"/>
                    <a:pt x="23616" y="26043"/>
                    <a:pt x="24437" y="25991"/>
                  </a:cubicBezTo>
                  <a:cubicBezTo>
                    <a:pt x="28397" y="25790"/>
                    <a:pt x="31630" y="24963"/>
                    <a:pt x="34362" y="23911"/>
                  </a:cubicBezTo>
                  <a:lnTo>
                    <a:pt x="34362" y="23911"/>
                  </a:lnTo>
                  <a:cubicBezTo>
                    <a:pt x="31776" y="24477"/>
                    <a:pt x="29413" y="24732"/>
                    <a:pt x="27268" y="24732"/>
                  </a:cubicBezTo>
                  <a:cubicBezTo>
                    <a:pt x="16311" y="24732"/>
                    <a:pt x="11053" y="18075"/>
                    <a:pt x="11053" y="12206"/>
                  </a:cubicBezTo>
                  <a:cubicBezTo>
                    <a:pt x="11053" y="4913"/>
                    <a:pt x="9600" y="3234"/>
                    <a:pt x="9600" y="3234"/>
                  </a:cubicBezTo>
                  <a:lnTo>
                    <a:pt x="9600" y="3234"/>
                  </a:lnTo>
                  <a:cubicBezTo>
                    <a:pt x="12106" y="4688"/>
                    <a:pt x="13159" y="7946"/>
                    <a:pt x="13159" y="7946"/>
                  </a:cubicBezTo>
                  <a:cubicBezTo>
                    <a:pt x="13259" y="4387"/>
                    <a:pt x="12206" y="1780"/>
                    <a:pt x="1075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" name="Google Shape;467;p34"/>
            <p:cNvSpPr/>
            <p:nvPr/>
          </p:nvSpPr>
          <p:spPr>
            <a:xfrm flipH="1">
              <a:off x="6106417" y="4188806"/>
              <a:ext cx="3540" cy="3540"/>
            </a:xfrm>
            <a:custGeom>
              <a:avLst/>
              <a:gdLst/>
              <a:ahLst/>
              <a:cxnLst/>
              <a:rect l="l" t="t" r="r" b="b"/>
              <a:pathLst>
                <a:path w="202" h="202" extrusionOk="0">
                  <a:moveTo>
                    <a:pt x="101" y="101"/>
                  </a:moveTo>
                  <a:cubicBezTo>
                    <a:pt x="101" y="201"/>
                    <a:pt x="101" y="201"/>
                    <a:pt x="1" y="201"/>
                  </a:cubicBezTo>
                  <a:cubicBezTo>
                    <a:pt x="101" y="201"/>
                    <a:pt x="101" y="201"/>
                    <a:pt x="101" y="101"/>
                  </a:cubicBezTo>
                  <a:close/>
                  <a:moveTo>
                    <a:pt x="101" y="101"/>
                  </a:moveTo>
                  <a:lnTo>
                    <a:pt x="101" y="101"/>
                  </a:lnTo>
                  <a:lnTo>
                    <a:pt x="101" y="101"/>
                  </a:lnTo>
                  <a:close/>
                  <a:moveTo>
                    <a:pt x="101" y="101"/>
                  </a:moveTo>
                  <a:lnTo>
                    <a:pt x="101" y="101"/>
                  </a:lnTo>
                  <a:lnTo>
                    <a:pt x="101" y="101"/>
                  </a:lnTo>
                  <a:close/>
                  <a:moveTo>
                    <a:pt x="201" y="101"/>
                  </a:moveTo>
                  <a:lnTo>
                    <a:pt x="201" y="101"/>
                  </a:lnTo>
                  <a:lnTo>
                    <a:pt x="201" y="101"/>
                  </a:lnTo>
                  <a:close/>
                  <a:moveTo>
                    <a:pt x="201" y="101"/>
                  </a:moveTo>
                  <a:lnTo>
                    <a:pt x="201" y="101"/>
                  </a:lnTo>
                  <a:lnTo>
                    <a:pt x="201" y="101"/>
                  </a:lnTo>
                  <a:close/>
                  <a:moveTo>
                    <a:pt x="201" y="1"/>
                  </a:moveTo>
                  <a:lnTo>
                    <a:pt x="201" y="1"/>
                  </a:lnTo>
                  <a:close/>
                </a:path>
              </a:pathLst>
            </a:custGeom>
            <a:solidFill>
              <a:srgbClr val="FF9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" name="Google Shape;468;p34"/>
            <p:cNvSpPr/>
            <p:nvPr/>
          </p:nvSpPr>
          <p:spPr>
            <a:xfrm flipH="1">
              <a:off x="6109940" y="4192329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9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" name="Google Shape;469;p34"/>
            <p:cNvSpPr/>
            <p:nvPr/>
          </p:nvSpPr>
          <p:spPr>
            <a:xfrm flipH="1">
              <a:off x="6109940" y="4192329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0020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" name="Google Shape;470;p34"/>
            <p:cNvSpPr/>
            <p:nvPr/>
          </p:nvSpPr>
          <p:spPr>
            <a:xfrm flipH="1">
              <a:off x="6109940" y="4192329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9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" name="Google Shape;471;p34"/>
            <p:cNvSpPr/>
            <p:nvPr/>
          </p:nvSpPr>
          <p:spPr>
            <a:xfrm flipH="1">
              <a:off x="6109943" y="4192329"/>
              <a:ext cx="98841" cy="161212"/>
            </a:xfrm>
            <a:custGeom>
              <a:avLst/>
              <a:gdLst/>
              <a:ahLst/>
              <a:cxnLst/>
              <a:rect l="l" t="t" r="r" b="b"/>
              <a:pathLst>
                <a:path w="5640" h="9199" extrusionOk="0">
                  <a:moveTo>
                    <a:pt x="5640" y="0"/>
                  </a:moveTo>
                  <a:lnTo>
                    <a:pt x="5640" y="0"/>
                  </a:lnTo>
                  <a:cubicBezTo>
                    <a:pt x="3760" y="1153"/>
                    <a:pt x="2081" y="2506"/>
                    <a:pt x="1053" y="4386"/>
                  </a:cubicBezTo>
                  <a:cubicBezTo>
                    <a:pt x="302" y="5840"/>
                    <a:pt x="1" y="7519"/>
                    <a:pt x="1" y="9198"/>
                  </a:cubicBezTo>
                  <a:cubicBezTo>
                    <a:pt x="1" y="7519"/>
                    <a:pt x="302" y="5840"/>
                    <a:pt x="1053" y="4386"/>
                  </a:cubicBezTo>
                  <a:cubicBezTo>
                    <a:pt x="2081" y="2506"/>
                    <a:pt x="3760" y="1153"/>
                    <a:pt x="5640" y="0"/>
                  </a:cubicBezTo>
                  <a:lnTo>
                    <a:pt x="5640" y="0"/>
                  </a:lnTo>
                  <a:lnTo>
                    <a:pt x="5640" y="0"/>
                  </a:lnTo>
                  <a:close/>
                  <a:moveTo>
                    <a:pt x="5640" y="0"/>
                  </a:moveTo>
                  <a:lnTo>
                    <a:pt x="5640" y="0"/>
                  </a:lnTo>
                  <a:close/>
                </a:path>
              </a:pathLst>
            </a:custGeom>
            <a:solidFill>
              <a:srgbClr val="0020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" name="Google Shape;472;p34"/>
            <p:cNvSpPr/>
            <p:nvPr/>
          </p:nvSpPr>
          <p:spPr>
            <a:xfrm flipH="1">
              <a:off x="5608342" y="4155858"/>
              <a:ext cx="600442" cy="450235"/>
            </a:xfrm>
            <a:custGeom>
              <a:avLst/>
              <a:gdLst/>
              <a:ahLst/>
              <a:cxnLst/>
              <a:rect l="l" t="t" r="r" b="b"/>
              <a:pathLst>
                <a:path w="34262" h="25691" extrusionOk="0">
                  <a:moveTo>
                    <a:pt x="9600" y="1"/>
                  </a:moveTo>
                  <a:lnTo>
                    <a:pt x="5840" y="1881"/>
                  </a:lnTo>
                  <a:lnTo>
                    <a:pt x="5840" y="1981"/>
                  </a:lnTo>
                  <a:lnTo>
                    <a:pt x="5740" y="1981"/>
                  </a:lnTo>
                  <a:cubicBezTo>
                    <a:pt x="5740" y="2081"/>
                    <a:pt x="5740" y="2081"/>
                    <a:pt x="5640" y="2081"/>
                  </a:cubicBezTo>
                  <a:cubicBezTo>
                    <a:pt x="3760" y="3234"/>
                    <a:pt x="2081" y="4587"/>
                    <a:pt x="1053" y="6467"/>
                  </a:cubicBezTo>
                  <a:cubicBezTo>
                    <a:pt x="302" y="7921"/>
                    <a:pt x="1" y="9600"/>
                    <a:pt x="1" y="11279"/>
                  </a:cubicBezTo>
                  <a:lnTo>
                    <a:pt x="1" y="11780"/>
                  </a:lnTo>
                  <a:cubicBezTo>
                    <a:pt x="2607" y="20978"/>
                    <a:pt x="11179" y="25690"/>
                    <a:pt x="21931" y="25690"/>
                  </a:cubicBezTo>
                  <a:cubicBezTo>
                    <a:pt x="22658" y="25690"/>
                    <a:pt x="23485" y="25690"/>
                    <a:pt x="24337" y="25565"/>
                  </a:cubicBezTo>
                  <a:cubicBezTo>
                    <a:pt x="28297" y="25364"/>
                    <a:pt x="31530" y="24537"/>
                    <a:pt x="34262" y="23485"/>
                  </a:cubicBezTo>
                  <a:lnTo>
                    <a:pt x="34262" y="23485"/>
                  </a:lnTo>
                  <a:cubicBezTo>
                    <a:pt x="30502" y="24638"/>
                    <a:pt x="27044" y="25064"/>
                    <a:pt x="23911" y="25064"/>
                  </a:cubicBezTo>
                  <a:cubicBezTo>
                    <a:pt x="13059" y="25064"/>
                    <a:pt x="6993" y="18998"/>
                    <a:pt x="6367" y="11154"/>
                  </a:cubicBezTo>
                  <a:cubicBezTo>
                    <a:pt x="6066" y="6467"/>
                    <a:pt x="7720" y="2708"/>
                    <a:pt x="960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" name="Google Shape;473;p34"/>
            <p:cNvSpPr/>
            <p:nvPr/>
          </p:nvSpPr>
          <p:spPr>
            <a:xfrm flipH="1">
              <a:off x="5205997" y="3836158"/>
              <a:ext cx="790623" cy="499480"/>
            </a:xfrm>
            <a:custGeom>
              <a:avLst/>
              <a:gdLst/>
              <a:ahLst/>
              <a:cxnLst/>
              <a:rect l="l" t="t" r="r" b="b"/>
              <a:pathLst>
                <a:path w="45114" h="28501" extrusionOk="0">
                  <a:moveTo>
                    <a:pt x="41848" y="0"/>
                  </a:moveTo>
                  <a:cubicBezTo>
                    <a:pt x="35005" y="0"/>
                    <a:pt x="18211" y="2739"/>
                    <a:pt x="7118" y="11225"/>
                  </a:cubicBezTo>
                  <a:cubicBezTo>
                    <a:pt x="2506" y="14784"/>
                    <a:pt x="0" y="27942"/>
                    <a:pt x="8246" y="28468"/>
                  </a:cubicBezTo>
                  <a:cubicBezTo>
                    <a:pt x="8577" y="28490"/>
                    <a:pt x="8915" y="28500"/>
                    <a:pt x="9259" y="28500"/>
                  </a:cubicBezTo>
                  <a:cubicBezTo>
                    <a:pt x="17376" y="28500"/>
                    <a:pt x="28790" y="22740"/>
                    <a:pt x="30401" y="20624"/>
                  </a:cubicBezTo>
                  <a:cubicBezTo>
                    <a:pt x="32055" y="18544"/>
                    <a:pt x="27469" y="18644"/>
                    <a:pt x="26542" y="18118"/>
                  </a:cubicBezTo>
                  <a:cubicBezTo>
                    <a:pt x="25690" y="17491"/>
                    <a:pt x="33208" y="16564"/>
                    <a:pt x="34361" y="14884"/>
                  </a:cubicBezTo>
                  <a:cubicBezTo>
                    <a:pt x="35414" y="13105"/>
                    <a:pt x="31228" y="11852"/>
                    <a:pt x="31228" y="11852"/>
                  </a:cubicBezTo>
                  <a:cubicBezTo>
                    <a:pt x="31228" y="11852"/>
                    <a:pt x="38121" y="9245"/>
                    <a:pt x="39700" y="7466"/>
                  </a:cubicBezTo>
                  <a:cubicBezTo>
                    <a:pt x="41153" y="5711"/>
                    <a:pt x="36341" y="5486"/>
                    <a:pt x="36767" y="4859"/>
                  </a:cubicBezTo>
                  <a:cubicBezTo>
                    <a:pt x="37193" y="4233"/>
                    <a:pt x="45113" y="2253"/>
                    <a:pt x="44913" y="574"/>
                  </a:cubicBezTo>
                  <a:cubicBezTo>
                    <a:pt x="44891" y="213"/>
                    <a:pt x="43756" y="0"/>
                    <a:pt x="418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" name="Google Shape;474;p34"/>
            <p:cNvSpPr/>
            <p:nvPr/>
          </p:nvSpPr>
          <p:spPr>
            <a:xfrm flipH="1">
              <a:off x="5205988" y="3837000"/>
              <a:ext cx="440999" cy="459418"/>
            </a:xfrm>
            <a:custGeom>
              <a:avLst/>
              <a:gdLst/>
              <a:ahLst/>
              <a:cxnLst/>
              <a:rect l="l" t="t" r="r" b="b"/>
              <a:pathLst>
                <a:path w="25164" h="26215" extrusionOk="0">
                  <a:moveTo>
                    <a:pt x="21677" y="0"/>
                  </a:moveTo>
                  <a:cubicBezTo>
                    <a:pt x="20488" y="0"/>
                    <a:pt x="19020" y="69"/>
                    <a:pt x="17344" y="225"/>
                  </a:cubicBezTo>
                  <a:cubicBezTo>
                    <a:pt x="17444" y="325"/>
                    <a:pt x="17444" y="325"/>
                    <a:pt x="17444" y="425"/>
                  </a:cubicBezTo>
                  <a:cubicBezTo>
                    <a:pt x="17644" y="751"/>
                    <a:pt x="17544" y="1277"/>
                    <a:pt x="17243" y="1578"/>
                  </a:cubicBezTo>
                  <a:cubicBezTo>
                    <a:pt x="16918" y="1904"/>
                    <a:pt x="16491" y="2105"/>
                    <a:pt x="16090" y="2205"/>
                  </a:cubicBezTo>
                  <a:cubicBezTo>
                    <a:pt x="15038" y="2531"/>
                    <a:pt x="13885" y="2831"/>
                    <a:pt x="12958" y="3358"/>
                  </a:cubicBezTo>
                  <a:cubicBezTo>
                    <a:pt x="12331" y="3784"/>
                    <a:pt x="11704" y="4611"/>
                    <a:pt x="12105" y="5237"/>
                  </a:cubicBezTo>
                  <a:cubicBezTo>
                    <a:pt x="12231" y="5438"/>
                    <a:pt x="12431" y="5538"/>
                    <a:pt x="12632" y="5864"/>
                  </a:cubicBezTo>
                  <a:cubicBezTo>
                    <a:pt x="12857" y="6290"/>
                    <a:pt x="12632" y="6791"/>
                    <a:pt x="12231" y="7117"/>
                  </a:cubicBezTo>
                  <a:cubicBezTo>
                    <a:pt x="11905" y="7418"/>
                    <a:pt x="11379" y="7543"/>
                    <a:pt x="10852" y="7744"/>
                  </a:cubicBezTo>
                  <a:cubicBezTo>
                    <a:pt x="9724" y="8044"/>
                    <a:pt x="8572" y="8571"/>
                    <a:pt x="7619" y="9298"/>
                  </a:cubicBezTo>
                  <a:cubicBezTo>
                    <a:pt x="6892" y="9724"/>
                    <a:pt x="6266" y="10450"/>
                    <a:pt x="6692" y="11077"/>
                  </a:cubicBezTo>
                  <a:cubicBezTo>
                    <a:pt x="6892" y="11403"/>
                    <a:pt x="7419" y="11503"/>
                    <a:pt x="7519" y="11804"/>
                  </a:cubicBezTo>
                  <a:cubicBezTo>
                    <a:pt x="7845" y="12430"/>
                    <a:pt x="7093" y="13057"/>
                    <a:pt x="6466" y="13283"/>
                  </a:cubicBezTo>
                  <a:cubicBezTo>
                    <a:pt x="5539" y="13684"/>
                    <a:pt x="4486" y="13909"/>
                    <a:pt x="3659" y="14435"/>
                  </a:cubicBezTo>
                  <a:cubicBezTo>
                    <a:pt x="2707" y="14836"/>
                    <a:pt x="1880" y="15563"/>
                    <a:pt x="1454" y="16516"/>
                  </a:cubicBezTo>
                  <a:cubicBezTo>
                    <a:pt x="1153" y="17443"/>
                    <a:pt x="1253" y="18696"/>
                    <a:pt x="2080" y="19323"/>
                  </a:cubicBezTo>
                  <a:cubicBezTo>
                    <a:pt x="2832" y="19849"/>
                    <a:pt x="3760" y="19849"/>
                    <a:pt x="4286" y="20476"/>
                  </a:cubicBezTo>
                  <a:cubicBezTo>
                    <a:pt x="4712" y="21102"/>
                    <a:pt x="4712" y="21829"/>
                    <a:pt x="4486" y="22456"/>
                  </a:cubicBezTo>
                  <a:cubicBezTo>
                    <a:pt x="4186" y="23207"/>
                    <a:pt x="3659" y="23608"/>
                    <a:pt x="3133" y="24135"/>
                  </a:cubicBezTo>
                  <a:cubicBezTo>
                    <a:pt x="2206" y="24862"/>
                    <a:pt x="1153" y="25588"/>
                    <a:pt x="0" y="26215"/>
                  </a:cubicBezTo>
                  <a:cubicBezTo>
                    <a:pt x="5113" y="24335"/>
                    <a:pt x="9499" y="21829"/>
                    <a:pt x="10451" y="20576"/>
                  </a:cubicBezTo>
                  <a:cubicBezTo>
                    <a:pt x="12105" y="18496"/>
                    <a:pt x="7519" y="18596"/>
                    <a:pt x="6592" y="18070"/>
                  </a:cubicBezTo>
                  <a:cubicBezTo>
                    <a:pt x="5740" y="17443"/>
                    <a:pt x="13258" y="16516"/>
                    <a:pt x="14411" y="14836"/>
                  </a:cubicBezTo>
                  <a:cubicBezTo>
                    <a:pt x="15464" y="13057"/>
                    <a:pt x="11278" y="11804"/>
                    <a:pt x="11278" y="11804"/>
                  </a:cubicBezTo>
                  <a:cubicBezTo>
                    <a:pt x="11278" y="11804"/>
                    <a:pt x="18171" y="9197"/>
                    <a:pt x="19750" y="7418"/>
                  </a:cubicBezTo>
                  <a:cubicBezTo>
                    <a:pt x="21203" y="5663"/>
                    <a:pt x="16391" y="5438"/>
                    <a:pt x="16817" y="4811"/>
                  </a:cubicBezTo>
                  <a:cubicBezTo>
                    <a:pt x="17243" y="4185"/>
                    <a:pt x="25163" y="2205"/>
                    <a:pt x="24963" y="526"/>
                  </a:cubicBezTo>
                  <a:cubicBezTo>
                    <a:pt x="24963" y="207"/>
                    <a:pt x="23742" y="0"/>
                    <a:pt x="21677" y="0"/>
                  </a:cubicBezTo>
                  <a:close/>
                </a:path>
              </a:pathLst>
            </a:custGeom>
            <a:solidFill>
              <a:srgbClr val="0022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" name="Google Shape;475;p34"/>
            <p:cNvSpPr/>
            <p:nvPr/>
          </p:nvSpPr>
          <p:spPr>
            <a:xfrm flipH="1">
              <a:off x="5555615" y="3883092"/>
              <a:ext cx="226668" cy="321969"/>
            </a:xfrm>
            <a:custGeom>
              <a:avLst/>
              <a:gdLst/>
              <a:ahLst/>
              <a:cxnLst/>
              <a:rect l="l" t="t" r="r" b="b"/>
              <a:pathLst>
                <a:path w="12934" h="18372" extrusionOk="0">
                  <a:moveTo>
                    <a:pt x="12933" y="1"/>
                  </a:moveTo>
                  <a:lnTo>
                    <a:pt x="12933" y="1"/>
                  </a:lnTo>
                  <a:cubicBezTo>
                    <a:pt x="9600" y="1028"/>
                    <a:pt x="6041" y="2282"/>
                    <a:pt x="2708" y="3861"/>
                  </a:cubicBezTo>
                  <a:cubicBezTo>
                    <a:pt x="1" y="12006"/>
                    <a:pt x="2081" y="18372"/>
                    <a:pt x="2081" y="18372"/>
                  </a:cubicBezTo>
                  <a:cubicBezTo>
                    <a:pt x="2607" y="12933"/>
                    <a:pt x="4061" y="9299"/>
                    <a:pt x="5414" y="6993"/>
                  </a:cubicBezTo>
                  <a:lnTo>
                    <a:pt x="5414" y="6993"/>
                  </a:lnTo>
                  <a:cubicBezTo>
                    <a:pt x="5314" y="8673"/>
                    <a:pt x="5640" y="10126"/>
                    <a:pt x="5640" y="10126"/>
                  </a:cubicBezTo>
                  <a:cubicBezTo>
                    <a:pt x="7419" y="5414"/>
                    <a:pt x="10652" y="1981"/>
                    <a:pt x="1293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" name="Google Shape;476;p34"/>
            <p:cNvSpPr/>
            <p:nvPr/>
          </p:nvSpPr>
          <p:spPr>
            <a:xfrm flipH="1">
              <a:off x="5458536" y="4175627"/>
              <a:ext cx="29021" cy="42183"/>
            </a:xfrm>
            <a:custGeom>
              <a:avLst/>
              <a:gdLst/>
              <a:ahLst/>
              <a:cxnLst/>
              <a:rect l="l" t="t" r="r" b="b"/>
              <a:pathLst>
                <a:path w="1656" h="2407" extrusionOk="0">
                  <a:moveTo>
                    <a:pt x="201" y="2306"/>
                  </a:moveTo>
                  <a:cubicBezTo>
                    <a:pt x="101" y="2306"/>
                    <a:pt x="101" y="2407"/>
                    <a:pt x="1" y="2407"/>
                  </a:cubicBezTo>
                  <a:lnTo>
                    <a:pt x="1" y="2407"/>
                  </a:lnTo>
                  <a:cubicBezTo>
                    <a:pt x="101" y="2407"/>
                    <a:pt x="101" y="2306"/>
                    <a:pt x="201" y="2306"/>
                  </a:cubicBezTo>
                  <a:close/>
                  <a:moveTo>
                    <a:pt x="1354" y="1254"/>
                  </a:moveTo>
                  <a:lnTo>
                    <a:pt x="1354" y="1254"/>
                  </a:lnTo>
                  <a:lnTo>
                    <a:pt x="1354" y="1254"/>
                  </a:lnTo>
                  <a:lnTo>
                    <a:pt x="1354" y="1254"/>
                  </a:lnTo>
                  <a:close/>
                  <a:moveTo>
                    <a:pt x="1655" y="427"/>
                  </a:moveTo>
                  <a:lnTo>
                    <a:pt x="1655" y="427"/>
                  </a:lnTo>
                  <a:cubicBezTo>
                    <a:pt x="1655" y="753"/>
                    <a:pt x="1555" y="953"/>
                    <a:pt x="1354" y="1254"/>
                  </a:cubicBezTo>
                  <a:cubicBezTo>
                    <a:pt x="1555" y="953"/>
                    <a:pt x="1655" y="753"/>
                    <a:pt x="1655" y="427"/>
                  </a:cubicBezTo>
                  <a:lnTo>
                    <a:pt x="1655" y="427"/>
                  </a:lnTo>
                  <a:close/>
                  <a:moveTo>
                    <a:pt x="1655" y="226"/>
                  </a:moveTo>
                  <a:lnTo>
                    <a:pt x="1655" y="326"/>
                  </a:lnTo>
                  <a:lnTo>
                    <a:pt x="1655" y="326"/>
                  </a:lnTo>
                  <a:lnTo>
                    <a:pt x="1655" y="226"/>
                  </a:lnTo>
                  <a:close/>
                  <a:moveTo>
                    <a:pt x="1455" y="1"/>
                  </a:moveTo>
                  <a:lnTo>
                    <a:pt x="1455" y="1"/>
                  </a:lnTo>
                  <a:cubicBezTo>
                    <a:pt x="1555" y="1"/>
                    <a:pt x="1555" y="126"/>
                    <a:pt x="1655" y="226"/>
                  </a:cubicBezTo>
                  <a:cubicBezTo>
                    <a:pt x="1555" y="126"/>
                    <a:pt x="1555" y="1"/>
                    <a:pt x="1455" y="1"/>
                  </a:cubicBezTo>
                  <a:close/>
                </a:path>
              </a:pathLst>
            </a:custGeom>
            <a:solidFill>
              <a:srgbClr val="A39C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" name="Google Shape;477;p34"/>
            <p:cNvSpPr/>
            <p:nvPr/>
          </p:nvSpPr>
          <p:spPr>
            <a:xfrm flipH="1">
              <a:off x="5766005" y="4329360"/>
              <a:ext cx="86118" cy="5731"/>
            </a:xfrm>
            <a:custGeom>
              <a:avLst/>
              <a:gdLst/>
              <a:ahLst/>
              <a:cxnLst/>
              <a:rect l="l" t="t" r="r" b="b"/>
              <a:pathLst>
                <a:path w="4914" h="327" extrusionOk="0">
                  <a:moveTo>
                    <a:pt x="4612" y="1"/>
                  </a:moveTo>
                  <a:cubicBezTo>
                    <a:pt x="3359" y="226"/>
                    <a:pt x="2106" y="326"/>
                    <a:pt x="953" y="326"/>
                  </a:cubicBezTo>
                  <a:lnTo>
                    <a:pt x="1" y="326"/>
                  </a:lnTo>
                  <a:lnTo>
                    <a:pt x="953" y="326"/>
                  </a:lnTo>
                  <a:cubicBezTo>
                    <a:pt x="2106" y="326"/>
                    <a:pt x="3359" y="226"/>
                    <a:pt x="4612" y="1"/>
                  </a:cubicBezTo>
                  <a:close/>
                  <a:moveTo>
                    <a:pt x="4612" y="1"/>
                  </a:moveTo>
                  <a:lnTo>
                    <a:pt x="4612" y="1"/>
                  </a:lnTo>
                  <a:lnTo>
                    <a:pt x="4612" y="1"/>
                  </a:lnTo>
                  <a:close/>
                  <a:moveTo>
                    <a:pt x="4713" y="1"/>
                  </a:moveTo>
                  <a:lnTo>
                    <a:pt x="4612" y="1"/>
                  </a:lnTo>
                  <a:lnTo>
                    <a:pt x="4713" y="1"/>
                  </a:lnTo>
                  <a:close/>
                  <a:moveTo>
                    <a:pt x="4713" y="1"/>
                  </a:moveTo>
                  <a:lnTo>
                    <a:pt x="4713" y="1"/>
                  </a:lnTo>
                  <a:lnTo>
                    <a:pt x="4713" y="1"/>
                  </a:lnTo>
                  <a:close/>
                  <a:moveTo>
                    <a:pt x="4713" y="1"/>
                  </a:moveTo>
                  <a:lnTo>
                    <a:pt x="4713" y="1"/>
                  </a:lnTo>
                  <a:lnTo>
                    <a:pt x="4713" y="1"/>
                  </a:lnTo>
                  <a:close/>
                  <a:moveTo>
                    <a:pt x="4813" y="1"/>
                  </a:moveTo>
                  <a:lnTo>
                    <a:pt x="4813" y="1"/>
                  </a:lnTo>
                  <a:lnTo>
                    <a:pt x="4813" y="1"/>
                  </a:lnTo>
                  <a:close/>
                  <a:moveTo>
                    <a:pt x="4813" y="1"/>
                  </a:moveTo>
                  <a:lnTo>
                    <a:pt x="4813" y="1"/>
                  </a:lnTo>
                  <a:lnTo>
                    <a:pt x="4813" y="1"/>
                  </a:lnTo>
                  <a:close/>
                  <a:moveTo>
                    <a:pt x="4913" y="1"/>
                  </a:moveTo>
                  <a:lnTo>
                    <a:pt x="4913" y="1"/>
                  </a:lnTo>
                  <a:close/>
                </a:path>
              </a:pathLst>
            </a:custGeom>
            <a:solidFill>
              <a:srgbClr val="A675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" name="Google Shape;478;p34"/>
            <p:cNvSpPr/>
            <p:nvPr/>
          </p:nvSpPr>
          <p:spPr>
            <a:xfrm flipH="1">
              <a:off x="5482295" y="3983688"/>
              <a:ext cx="464693" cy="351394"/>
            </a:xfrm>
            <a:custGeom>
              <a:avLst/>
              <a:gdLst/>
              <a:ahLst/>
              <a:cxnLst/>
              <a:rect l="l" t="t" r="r" b="b"/>
              <a:pathLst>
                <a:path w="26516" h="20051" extrusionOk="0">
                  <a:moveTo>
                    <a:pt x="26515" y="13160"/>
                  </a:moveTo>
                  <a:cubicBezTo>
                    <a:pt x="26481" y="13194"/>
                    <a:pt x="26447" y="13228"/>
                    <a:pt x="26412" y="13259"/>
                  </a:cubicBezTo>
                  <a:lnTo>
                    <a:pt x="26412" y="13259"/>
                  </a:lnTo>
                  <a:cubicBezTo>
                    <a:pt x="26414" y="13258"/>
                    <a:pt x="26415" y="13258"/>
                    <a:pt x="26416" y="13258"/>
                  </a:cubicBezTo>
                  <a:lnTo>
                    <a:pt x="26515" y="13160"/>
                  </a:lnTo>
                  <a:close/>
                  <a:moveTo>
                    <a:pt x="26412" y="13259"/>
                  </a:moveTo>
                  <a:lnTo>
                    <a:pt x="26412" y="13259"/>
                  </a:lnTo>
                  <a:cubicBezTo>
                    <a:pt x="26316" y="13261"/>
                    <a:pt x="26315" y="13359"/>
                    <a:pt x="26216" y="13359"/>
                  </a:cubicBezTo>
                  <a:cubicBezTo>
                    <a:pt x="26281" y="13359"/>
                    <a:pt x="26347" y="13316"/>
                    <a:pt x="26412" y="13259"/>
                  </a:cubicBezTo>
                  <a:close/>
                  <a:moveTo>
                    <a:pt x="23910" y="14837"/>
                  </a:moveTo>
                  <a:lnTo>
                    <a:pt x="23910" y="14837"/>
                  </a:lnTo>
                  <a:cubicBezTo>
                    <a:pt x="23810" y="14837"/>
                    <a:pt x="23710" y="14938"/>
                    <a:pt x="23584" y="14938"/>
                  </a:cubicBezTo>
                  <a:lnTo>
                    <a:pt x="23484" y="15038"/>
                  </a:lnTo>
                  <a:cubicBezTo>
                    <a:pt x="23710" y="14938"/>
                    <a:pt x="23810" y="14837"/>
                    <a:pt x="23910" y="14837"/>
                  </a:cubicBezTo>
                  <a:close/>
                  <a:moveTo>
                    <a:pt x="8547" y="0"/>
                  </a:moveTo>
                  <a:lnTo>
                    <a:pt x="8547" y="0"/>
                  </a:lnTo>
                  <a:cubicBezTo>
                    <a:pt x="7093" y="827"/>
                    <a:pt x="5639" y="1780"/>
                    <a:pt x="4286" y="2807"/>
                  </a:cubicBezTo>
                  <a:cubicBezTo>
                    <a:pt x="1880" y="4687"/>
                    <a:pt x="0" y="9299"/>
                    <a:pt x="0" y="13158"/>
                  </a:cubicBezTo>
                  <a:cubicBezTo>
                    <a:pt x="0" y="16717"/>
                    <a:pt x="1454" y="19850"/>
                    <a:pt x="5414" y="20050"/>
                  </a:cubicBezTo>
                  <a:lnTo>
                    <a:pt x="6366" y="20050"/>
                  </a:lnTo>
                  <a:cubicBezTo>
                    <a:pt x="7519" y="20050"/>
                    <a:pt x="8772" y="19950"/>
                    <a:pt x="10025" y="19725"/>
                  </a:cubicBezTo>
                  <a:lnTo>
                    <a:pt x="10326" y="19725"/>
                  </a:lnTo>
                  <a:cubicBezTo>
                    <a:pt x="12532" y="19324"/>
                    <a:pt x="14938" y="18597"/>
                    <a:pt x="17118" y="17845"/>
                  </a:cubicBezTo>
                  <a:cubicBezTo>
                    <a:pt x="18271" y="17218"/>
                    <a:pt x="19324" y="16492"/>
                    <a:pt x="20251" y="15765"/>
                  </a:cubicBezTo>
                  <a:cubicBezTo>
                    <a:pt x="20777" y="15238"/>
                    <a:pt x="21304" y="14837"/>
                    <a:pt x="21604" y="14086"/>
                  </a:cubicBezTo>
                  <a:cubicBezTo>
                    <a:pt x="21705" y="13785"/>
                    <a:pt x="21830" y="13359"/>
                    <a:pt x="21705" y="13058"/>
                  </a:cubicBezTo>
                  <a:lnTo>
                    <a:pt x="21705" y="13058"/>
                  </a:lnTo>
                  <a:cubicBezTo>
                    <a:pt x="19624" y="13584"/>
                    <a:pt x="17644" y="13885"/>
                    <a:pt x="15865" y="13885"/>
                  </a:cubicBezTo>
                  <a:cubicBezTo>
                    <a:pt x="10025" y="13885"/>
                    <a:pt x="6792" y="10852"/>
                    <a:pt x="6366" y="6692"/>
                  </a:cubicBezTo>
                  <a:cubicBezTo>
                    <a:pt x="6166" y="4286"/>
                    <a:pt x="7093" y="1980"/>
                    <a:pt x="85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" name="Google Shape;479;p34"/>
            <p:cNvSpPr/>
            <p:nvPr/>
          </p:nvSpPr>
          <p:spPr>
            <a:xfrm flipH="1">
              <a:off x="5458541" y="4175627"/>
              <a:ext cx="188446" cy="120800"/>
            </a:xfrm>
            <a:custGeom>
              <a:avLst/>
              <a:gdLst/>
              <a:ahLst/>
              <a:cxnLst/>
              <a:rect l="l" t="t" r="r" b="b"/>
              <a:pathLst>
                <a:path w="10753" h="6893" extrusionOk="0">
                  <a:moveTo>
                    <a:pt x="10552" y="1"/>
                  </a:moveTo>
                  <a:cubicBezTo>
                    <a:pt x="8471" y="953"/>
                    <a:pt x="6466" y="1580"/>
                    <a:pt x="4587" y="2106"/>
                  </a:cubicBezTo>
                  <a:cubicBezTo>
                    <a:pt x="4712" y="2407"/>
                    <a:pt x="4587" y="2833"/>
                    <a:pt x="4486" y="3134"/>
                  </a:cubicBezTo>
                  <a:cubicBezTo>
                    <a:pt x="4186" y="3885"/>
                    <a:pt x="3659" y="4286"/>
                    <a:pt x="3133" y="4813"/>
                  </a:cubicBezTo>
                  <a:cubicBezTo>
                    <a:pt x="2206" y="5540"/>
                    <a:pt x="1153" y="6266"/>
                    <a:pt x="0" y="6893"/>
                  </a:cubicBezTo>
                  <a:cubicBezTo>
                    <a:pt x="727" y="6592"/>
                    <a:pt x="1354" y="6392"/>
                    <a:pt x="1980" y="6066"/>
                  </a:cubicBezTo>
                  <a:lnTo>
                    <a:pt x="2080" y="6066"/>
                  </a:lnTo>
                  <a:cubicBezTo>
                    <a:pt x="2707" y="5765"/>
                    <a:pt x="3333" y="5540"/>
                    <a:pt x="3860" y="5239"/>
                  </a:cubicBezTo>
                  <a:cubicBezTo>
                    <a:pt x="4486" y="5013"/>
                    <a:pt x="5113" y="4712"/>
                    <a:pt x="5639" y="4387"/>
                  </a:cubicBezTo>
                  <a:lnTo>
                    <a:pt x="5840" y="4387"/>
                  </a:lnTo>
                  <a:lnTo>
                    <a:pt x="5840" y="4286"/>
                  </a:lnTo>
                  <a:cubicBezTo>
                    <a:pt x="5965" y="4286"/>
                    <a:pt x="5965" y="4286"/>
                    <a:pt x="6065" y="4186"/>
                  </a:cubicBezTo>
                  <a:cubicBezTo>
                    <a:pt x="6166" y="4186"/>
                    <a:pt x="6266" y="4086"/>
                    <a:pt x="6366" y="4086"/>
                  </a:cubicBezTo>
                  <a:cubicBezTo>
                    <a:pt x="6592" y="3986"/>
                    <a:pt x="6692" y="3885"/>
                    <a:pt x="6792" y="3885"/>
                  </a:cubicBezTo>
                  <a:cubicBezTo>
                    <a:pt x="7093" y="3660"/>
                    <a:pt x="7419" y="3459"/>
                    <a:pt x="7719" y="3259"/>
                  </a:cubicBezTo>
                  <a:lnTo>
                    <a:pt x="7845" y="3259"/>
                  </a:lnTo>
                  <a:cubicBezTo>
                    <a:pt x="7845" y="3259"/>
                    <a:pt x="7945" y="3134"/>
                    <a:pt x="8045" y="3134"/>
                  </a:cubicBezTo>
                  <a:lnTo>
                    <a:pt x="8146" y="3033"/>
                  </a:lnTo>
                  <a:cubicBezTo>
                    <a:pt x="8146" y="3033"/>
                    <a:pt x="8246" y="3033"/>
                    <a:pt x="8346" y="2933"/>
                  </a:cubicBezTo>
                  <a:cubicBezTo>
                    <a:pt x="8471" y="2833"/>
                    <a:pt x="8471" y="2833"/>
                    <a:pt x="8572" y="2833"/>
                  </a:cubicBezTo>
                  <a:lnTo>
                    <a:pt x="8672" y="2733"/>
                  </a:lnTo>
                  <a:lnTo>
                    <a:pt x="8772" y="2632"/>
                  </a:lnTo>
                  <a:lnTo>
                    <a:pt x="8872" y="2632"/>
                  </a:lnTo>
                  <a:lnTo>
                    <a:pt x="8872" y="2507"/>
                  </a:lnTo>
                  <a:cubicBezTo>
                    <a:pt x="8973" y="2507"/>
                    <a:pt x="8973" y="2507"/>
                    <a:pt x="9098" y="2407"/>
                  </a:cubicBezTo>
                  <a:cubicBezTo>
                    <a:pt x="9198" y="2407"/>
                    <a:pt x="9298" y="2306"/>
                    <a:pt x="9399" y="2206"/>
                  </a:cubicBezTo>
                  <a:cubicBezTo>
                    <a:pt x="9399" y="2206"/>
                    <a:pt x="9499" y="2206"/>
                    <a:pt x="9499" y="2106"/>
                  </a:cubicBezTo>
                  <a:lnTo>
                    <a:pt x="9599" y="2106"/>
                  </a:lnTo>
                  <a:cubicBezTo>
                    <a:pt x="9599" y="2006"/>
                    <a:pt x="9724" y="2006"/>
                    <a:pt x="9724" y="2006"/>
                  </a:cubicBezTo>
                  <a:lnTo>
                    <a:pt x="9825" y="1880"/>
                  </a:lnTo>
                  <a:lnTo>
                    <a:pt x="9925" y="1880"/>
                  </a:lnTo>
                  <a:lnTo>
                    <a:pt x="9925" y="1780"/>
                  </a:lnTo>
                  <a:lnTo>
                    <a:pt x="10025" y="1680"/>
                  </a:lnTo>
                  <a:lnTo>
                    <a:pt x="10126" y="1680"/>
                  </a:lnTo>
                  <a:lnTo>
                    <a:pt x="10126" y="1580"/>
                  </a:lnTo>
                  <a:lnTo>
                    <a:pt x="10226" y="1580"/>
                  </a:lnTo>
                  <a:lnTo>
                    <a:pt x="10351" y="1479"/>
                  </a:lnTo>
                  <a:lnTo>
                    <a:pt x="10351" y="1379"/>
                  </a:lnTo>
                  <a:lnTo>
                    <a:pt x="10451" y="1254"/>
                  </a:lnTo>
                  <a:cubicBezTo>
                    <a:pt x="10652" y="953"/>
                    <a:pt x="10752" y="753"/>
                    <a:pt x="10752" y="427"/>
                  </a:cubicBezTo>
                  <a:lnTo>
                    <a:pt x="10752" y="326"/>
                  </a:lnTo>
                  <a:lnTo>
                    <a:pt x="10752" y="226"/>
                  </a:lnTo>
                  <a:cubicBezTo>
                    <a:pt x="10652" y="126"/>
                    <a:pt x="10652" y="1"/>
                    <a:pt x="10552" y="1"/>
                  </a:cubicBezTo>
                  <a:close/>
                </a:path>
              </a:pathLst>
            </a:custGeom>
            <a:solidFill>
              <a:srgbClr val="0022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" name="Google Shape;480;p34"/>
            <p:cNvSpPr/>
            <p:nvPr/>
          </p:nvSpPr>
          <p:spPr>
            <a:xfrm flipH="1">
              <a:off x="5050575" y="3960800"/>
              <a:ext cx="552493" cy="604875"/>
            </a:xfrm>
            <a:custGeom>
              <a:avLst/>
              <a:gdLst/>
              <a:ahLst/>
              <a:cxnLst/>
              <a:rect l="l" t="t" r="r" b="b"/>
              <a:pathLst>
                <a:path w="31526" h="34515" extrusionOk="0">
                  <a:moveTo>
                    <a:pt x="26943" y="1"/>
                  </a:moveTo>
                  <a:cubicBezTo>
                    <a:pt x="26729" y="1"/>
                    <a:pt x="26488" y="18"/>
                    <a:pt x="26216" y="53"/>
                  </a:cubicBezTo>
                  <a:cubicBezTo>
                    <a:pt x="19324" y="1106"/>
                    <a:pt x="15765" y="11757"/>
                    <a:pt x="12958" y="18224"/>
                  </a:cubicBezTo>
                  <a:cubicBezTo>
                    <a:pt x="10126" y="24790"/>
                    <a:pt x="5740" y="26369"/>
                    <a:pt x="5740" y="26369"/>
                  </a:cubicBezTo>
                  <a:cubicBezTo>
                    <a:pt x="4833" y="26698"/>
                    <a:pt x="3792" y="26797"/>
                    <a:pt x="2866" y="26797"/>
                  </a:cubicBezTo>
                  <a:cubicBezTo>
                    <a:pt x="1463" y="26797"/>
                    <a:pt x="326" y="26570"/>
                    <a:pt x="326" y="26570"/>
                  </a:cubicBezTo>
                  <a:lnTo>
                    <a:pt x="326" y="26570"/>
                  </a:lnTo>
                  <a:cubicBezTo>
                    <a:pt x="1880" y="27522"/>
                    <a:pt x="4086" y="27923"/>
                    <a:pt x="5539" y="28148"/>
                  </a:cubicBezTo>
                  <a:cubicBezTo>
                    <a:pt x="3760" y="29928"/>
                    <a:pt x="1053" y="32108"/>
                    <a:pt x="1053" y="32108"/>
                  </a:cubicBezTo>
                  <a:cubicBezTo>
                    <a:pt x="2306" y="31908"/>
                    <a:pt x="3559" y="31582"/>
                    <a:pt x="4487" y="31181"/>
                  </a:cubicBezTo>
                  <a:lnTo>
                    <a:pt x="4487" y="31181"/>
                  </a:lnTo>
                  <a:cubicBezTo>
                    <a:pt x="2406" y="33061"/>
                    <a:pt x="0" y="34514"/>
                    <a:pt x="0" y="34514"/>
                  </a:cubicBezTo>
                  <a:cubicBezTo>
                    <a:pt x="14938" y="31582"/>
                    <a:pt x="30402" y="17697"/>
                    <a:pt x="26642" y="15617"/>
                  </a:cubicBezTo>
                  <a:cubicBezTo>
                    <a:pt x="26116" y="15291"/>
                    <a:pt x="25590" y="15191"/>
                    <a:pt x="25063" y="15191"/>
                  </a:cubicBezTo>
                  <a:cubicBezTo>
                    <a:pt x="29106" y="11600"/>
                    <a:pt x="31525" y="6717"/>
                    <a:pt x="28363" y="6717"/>
                  </a:cubicBezTo>
                  <a:cubicBezTo>
                    <a:pt x="27839" y="6717"/>
                    <a:pt x="27163" y="6851"/>
                    <a:pt x="26316" y="7146"/>
                  </a:cubicBezTo>
                  <a:cubicBezTo>
                    <a:pt x="24963" y="7572"/>
                    <a:pt x="23910" y="8198"/>
                    <a:pt x="22983" y="8825"/>
                  </a:cubicBezTo>
                  <a:cubicBezTo>
                    <a:pt x="26318" y="4781"/>
                    <a:pt x="30522" y="1"/>
                    <a:pt x="26943" y="1"/>
                  </a:cubicBezTo>
                  <a:close/>
                </a:path>
              </a:pathLst>
            </a:custGeom>
            <a:solidFill>
              <a:srgbClr val="0022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" name="Google Shape;481;p34"/>
            <p:cNvSpPr/>
            <p:nvPr/>
          </p:nvSpPr>
          <p:spPr>
            <a:xfrm flipH="1">
              <a:off x="5233216" y="4155858"/>
              <a:ext cx="199435" cy="254340"/>
            </a:xfrm>
            <a:custGeom>
              <a:avLst/>
              <a:gdLst/>
              <a:ahLst/>
              <a:cxnLst/>
              <a:rect l="l" t="t" r="r" b="b"/>
              <a:pathLst>
                <a:path w="11380" h="14513" extrusionOk="0">
                  <a:moveTo>
                    <a:pt x="11379" y="1"/>
                  </a:moveTo>
                  <a:lnTo>
                    <a:pt x="11379" y="1"/>
                  </a:lnTo>
                  <a:cubicBezTo>
                    <a:pt x="10652" y="1354"/>
                    <a:pt x="9800" y="2607"/>
                    <a:pt x="8873" y="3861"/>
                  </a:cubicBezTo>
                  <a:cubicBezTo>
                    <a:pt x="8647" y="4262"/>
                    <a:pt x="8447" y="4587"/>
                    <a:pt x="8246" y="4888"/>
                  </a:cubicBezTo>
                  <a:cubicBezTo>
                    <a:pt x="8021" y="5214"/>
                    <a:pt x="7820" y="5515"/>
                    <a:pt x="7620" y="5840"/>
                  </a:cubicBezTo>
                  <a:cubicBezTo>
                    <a:pt x="7194" y="6467"/>
                    <a:pt x="6667" y="7094"/>
                    <a:pt x="6266" y="7720"/>
                  </a:cubicBezTo>
                  <a:lnTo>
                    <a:pt x="5515" y="8547"/>
                  </a:lnTo>
                  <a:cubicBezTo>
                    <a:pt x="5314" y="8873"/>
                    <a:pt x="5013" y="9174"/>
                    <a:pt x="4788" y="9500"/>
                  </a:cubicBezTo>
                  <a:lnTo>
                    <a:pt x="4387" y="9901"/>
                  </a:lnTo>
                  <a:cubicBezTo>
                    <a:pt x="4261" y="10126"/>
                    <a:pt x="4161" y="10226"/>
                    <a:pt x="4061" y="10327"/>
                  </a:cubicBezTo>
                  <a:lnTo>
                    <a:pt x="3234" y="11279"/>
                  </a:lnTo>
                  <a:cubicBezTo>
                    <a:pt x="2181" y="12407"/>
                    <a:pt x="1129" y="13460"/>
                    <a:pt x="1" y="14512"/>
                  </a:cubicBezTo>
                  <a:cubicBezTo>
                    <a:pt x="1254" y="13560"/>
                    <a:pt x="2382" y="12532"/>
                    <a:pt x="3535" y="11480"/>
                  </a:cubicBezTo>
                  <a:cubicBezTo>
                    <a:pt x="4587" y="10327"/>
                    <a:pt x="5640" y="9174"/>
                    <a:pt x="6567" y="7921"/>
                  </a:cubicBezTo>
                  <a:cubicBezTo>
                    <a:pt x="6993" y="7294"/>
                    <a:pt x="7520" y="6668"/>
                    <a:pt x="7921" y="6041"/>
                  </a:cubicBezTo>
                  <a:cubicBezTo>
                    <a:pt x="8146" y="5740"/>
                    <a:pt x="8347" y="5414"/>
                    <a:pt x="8547" y="5114"/>
                  </a:cubicBezTo>
                  <a:cubicBezTo>
                    <a:pt x="8773" y="4688"/>
                    <a:pt x="8973" y="4387"/>
                    <a:pt x="9174" y="4061"/>
                  </a:cubicBezTo>
                  <a:cubicBezTo>
                    <a:pt x="10026" y="2808"/>
                    <a:pt x="10753" y="1454"/>
                    <a:pt x="113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" name="Google Shape;482;p34"/>
            <p:cNvSpPr/>
            <p:nvPr/>
          </p:nvSpPr>
          <p:spPr>
            <a:xfrm flipH="1">
              <a:off x="5200287" y="4256454"/>
              <a:ext cx="256513" cy="199417"/>
            </a:xfrm>
            <a:custGeom>
              <a:avLst/>
              <a:gdLst/>
              <a:ahLst/>
              <a:cxnLst/>
              <a:rect l="l" t="t" r="r" b="b"/>
              <a:pathLst>
                <a:path w="14637" h="11379" extrusionOk="0">
                  <a:moveTo>
                    <a:pt x="14637" y="0"/>
                  </a:moveTo>
                  <a:cubicBezTo>
                    <a:pt x="13484" y="1153"/>
                    <a:pt x="12431" y="2181"/>
                    <a:pt x="11279" y="3233"/>
                  </a:cubicBezTo>
                  <a:cubicBezTo>
                    <a:pt x="10978" y="3534"/>
                    <a:pt x="10652" y="3760"/>
                    <a:pt x="10351" y="4060"/>
                  </a:cubicBezTo>
                  <a:lnTo>
                    <a:pt x="9524" y="4787"/>
                  </a:lnTo>
                  <a:cubicBezTo>
                    <a:pt x="9198" y="5013"/>
                    <a:pt x="8898" y="5314"/>
                    <a:pt x="8572" y="5539"/>
                  </a:cubicBezTo>
                  <a:cubicBezTo>
                    <a:pt x="8472" y="5639"/>
                    <a:pt x="8371" y="5740"/>
                    <a:pt x="8146" y="5840"/>
                  </a:cubicBezTo>
                  <a:lnTo>
                    <a:pt x="7745" y="6266"/>
                  </a:lnTo>
                  <a:cubicBezTo>
                    <a:pt x="7419" y="6466"/>
                    <a:pt x="7118" y="6667"/>
                    <a:pt x="6792" y="6993"/>
                  </a:cubicBezTo>
                  <a:lnTo>
                    <a:pt x="5865" y="7619"/>
                  </a:lnTo>
                  <a:cubicBezTo>
                    <a:pt x="5539" y="7820"/>
                    <a:pt x="5238" y="8146"/>
                    <a:pt x="4913" y="8346"/>
                  </a:cubicBezTo>
                  <a:lnTo>
                    <a:pt x="4512" y="8672"/>
                  </a:lnTo>
                  <a:lnTo>
                    <a:pt x="3985" y="8973"/>
                  </a:lnTo>
                  <a:lnTo>
                    <a:pt x="3033" y="9599"/>
                  </a:lnTo>
                  <a:lnTo>
                    <a:pt x="2005" y="10226"/>
                  </a:lnTo>
                  <a:lnTo>
                    <a:pt x="1579" y="10552"/>
                  </a:lnTo>
                  <a:lnTo>
                    <a:pt x="1053" y="10752"/>
                  </a:lnTo>
                  <a:cubicBezTo>
                    <a:pt x="627" y="10953"/>
                    <a:pt x="326" y="11178"/>
                    <a:pt x="0" y="11379"/>
                  </a:cubicBezTo>
                  <a:cubicBezTo>
                    <a:pt x="326" y="11178"/>
                    <a:pt x="752" y="11053"/>
                    <a:pt x="1053" y="10852"/>
                  </a:cubicBezTo>
                  <a:lnTo>
                    <a:pt x="1579" y="10652"/>
                  </a:lnTo>
                  <a:lnTo>
                    <a:pt x="2106" y="10426"/>
                  </a:lnTo>
                  <a:lnTo>
                    <a:pt x="3133" y="9800"/>
                  </a:lnTo>
                  <a:lnTo>
                    <a:pt x="4186" y="9299"/>
                  </a:lnTo>
                  <a:lnTo>
                    <a:pt x="4612" y="8973"/>
                  </a:lnTo>
                  <a:lnTo>
                    <a:pt x="5138" y="8672"/>
                  </a:lnTo>
                  <a:cubicBezTo>
                    <a:pt x="5439" y="8446"/>
                    <a:pt x="5765" y="8246"/>
                    <a:pt x="6066" y="7920"/>
                  </a:cubicBezTo>
                  <a:cubicBezTo>
                    <a:pt x="6692" y="7519"/>
                    <a:pt x="7319" y="7093"/>
                    <a:pt x="7945" y="6567"/>
                  </a:cubicBezTo>
                  <a:cubicBezTo>
                    <a:pt x="9198" y="5639"/>
                    <a:pt x="10351" y="4587"/>
                    <a:pt x="11504" y="3434"/>
                  </a:cubicBezTo>
                  <a:cubicBezTo>
                    <a:pt x="12532" y="2406"/>
                    <a:pt x="13584" y="1253"/>
                    <a:pt x="146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83" name="Google Shape;483;p34"/>
          <p:cNvSpPr/>
          <p:nvPr/>
        </p:nvSpPr>
        <p:spPr>
          <a:xfrm rot="-7454957" flipH="1">
            <a:off x="7388684" y="459327"/>
            <a:ext cx="521143" cy="490094"/>
          </a:xfrm>
          <a:custGeom>
            <a:avLst/>
            <a:gdLst/>
            <a:ahLst/>
            <a:cxnLst/>
            <a:rect l="l" t="t" r="r" b="b"/>
            <a:pathLst>
              <a:path w="3946" h="3711" extrusionOk="0">
                <a:moveTo>
                  <a:pt x="1892" y="1"/>
                </a:moveTo>
                <a:cubicBezTo>
                  <a:pt x="1609" y="1"/>
                  <a:pt x="1333" y="77"/>
                  <a:pt x="1092" y="238"/>
                </a:cubicBezTo>
                <a:cubicBezTo>
                  <a:pt x="742" y="490"/>
                  <a:pt x="527" y="900"/>
                  <a:pt x="374" y="1287"/>
                </a:cubicBezTo>
                <a:cubicBezTo>
                  <a:pt x="0" y="2145"/>
                  <a:pt x="159" y="3171"/>
                  <a:pt x="1092" y="3563"/>
                </a:cubicBezTo>
                <a:cubicBezTo>
                  <a:pt x="1345" y="3661"/>
                  <a:pt x="1615" y="3710"/>
                  <a:pt x="1884" y="3710"/>
                </a:cubicBezTo>
                <a:cubicBezTo>
                  <a:pt x="2255" y="3710"/>
                  <a:pt x="2622" y="3617"/>
                  <a:pt x="2938" y="3428"/>
                </a:cubicBezTo>
                <a:cubicBezTo>
                  <a:pt x="3498" y="3097"/>
                  <a:pt x="3871" y="2495"/>
                  <a:pt x="3927" y="1851"/>
                </a:cubicBezTo>
                <a:cubicBezTo>
                  <a:pt x="3946" y="1698"/>
                  <a:pt x="3946" y="1562"/>
                  <a:pt x="3908" y="1422"/>
                </a:cubicBezTo>
                <a:cubicBezTo>
                  <a:pt x="3829" y="1096"/>
                  <a:pt x="3596" y="821"/>
                  <a:pt x="3344" y="606"/>
                </a:cubicBezTo>
                <a:cubicBezTo>
                  <a:pt x="3032" y="336"/>
                  <a:pt x="2663" y="121"/>
                  <a:pt x="2276" y="47"/>
                </a:cubicBezTo>
                <a:cubicBezTo>
                  <a:pt x="2149" y="16"/>
                  <a:pt x="2020" y="1"/>
                  <a:pt x="1892" y="1"/>
                </a:cubicBezTo>
                <a:close/>
              </a:path>
            </a:pathLst>
          </a:custGeom>
          <a:solidFill>
            <a:schemeClr val="accent6">
              <a:lumMod val="75000"/>
              <a:lumOff val="25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bg1"/>
              </a:solidFill>
            </a:endParaRPr>
          </a:p>
        </p:txBody>
      </p:sp>
      <p:sp>
        <p:nvSpPr>
          <p:cNvPr id="484" name="Google Shape;484;p34"/>
          <p:cNvSpPr txBox="1"/>
          <p:nvPr/>
        </p:nvSpPr>
        <p:spPr>
          <a:xfrm flipH="1">
            <a:off x="6339942" y="580832"/>
            <a:ext cx="1250700" cy="33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defRPr/>
            </a:defPPr>
            <a:lvl1pPr>
              <a:defRPr sz="1600" b="1">
                <a:solidFill>
                  <a:schemeClr val="bg1"/>
                </a:solidFill>
                <a:latin typeface="Calibri" panose="020F0502020204030204" pitchFamily="34" charset="0"/>
                <a:ea typeface="Poppins"/>
                <a:cs typeface="Calibri" panose="020F0502020204030204" pitchFamily="34" charset="0"/>
              </a:defRPr>
            </a:lvl1pPr>
          </a:lstStyle>
          <a:p>
            <a:r>
              <a:rPr lang="en-US">
                <a:solidFill>
                  <a:schemeClr val="accent2">
                    <a:lumMod val="50000"/>
                  </a:schemeClr>
                </a:solidFill>
                <a:sym typeface="Poppins"/>
              </a:rPr>
              <a:t>Tiếp theo</a:t>
            </a:r>
          </a:p>
        </p:txBody>
      </p:sp>
      <p:sp>
        <p:nvSpPr>
          <p:cNvPr id="485" name="Google Shape;485;p34">
            <a:hlinkClick r:id="" action="ppaction://hlinkshowjump?jump=nextslide"/>
          </p:cNvPr>
          <p:cNvSpPr txBox="1"/>
          <p:nvPr/>
        </p:nvSpPr>
        <p:spPr>
          <a:xfrm flipH="1">
            <a:off x="7590641" y="555349"/>
            <a:ext cx="208629" cy="298050"/>
          </a:xfrm>
          <a:prstGeom prst="rect">
            <a:avLst/>
          </a:prstGeom>
          <a:solidFill>
            <a:schemeClr val="accent6">
              <a:lumMod val="75000"/>
              <a:lumOff val="25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500" b="1">
                <a:solidFill>
                  <a:schemeClr val="bg1"/>
                </a:solidFill>
                <a:latin typeface="Fredoka One"/>
                <a:ea typeface="Fredoka One"/>
                <a:cs typeface="Fredoka One"/>
                <a:sym typeface="Fredoka One"/>
              </a:rPr>
              <a:t>&gt;</a:t>
            </a:r>
            <a:endParaRPr sz="2500" b="1">
              <a:solidFill>
                <a:schemeClr val="bg1"/>
              </a:solidFill>
              <a:latin typeface="Fredoka One"/>
              <a:ea typeface="Fredoka One"/>
              <a:cs typeface="Fredoka One"/>
              <a:sym typeface="Fredoka One"/>
            </a:endParaRPr>
          </a:p>
        </p:txBody>
      </p:sp>
      <p:sp>
        <p:nvSpPr>
          <p:cNvPr id="486" name="Google Shape;486;p34">
            <a:hlinkClick r:id="" action="ppaction://hlinkshowjump?jump=previousslide"/>
          </p:cNvPr>
          <p:cNvSpPr/>
          <p:nvPr/>
        </p:nvSpPr>
        <p:spPr>
          <a:xfrm rot="7454957">
            <a:off x="1234173" y="459327"/>
            <a:ext cx="521143" cy="490094"/>
          </a:xfrm>
          <a:custGeom>
            <a:avLst/>
            <a:gdLst/>
            <a:ahLst/>
            <a:cxnLst/>
            <a:rect l="l" t="t" r="r" b="b"/>
            <a:pathLst>
              <a:path w="3946" h="3711" extrusionOk="0">
                <a:moveTo>
                  <a:pt x="1892" y="1"/>
                </a:moveTo>
                <a:cubicBezTo>
                  <a:pt x="1609" y="1"/>
                  <a:pt x="1333" y="77"/>
                  <a:pt x="1092" y="238"/>
                </a:cubicBezTo>
                <a:cubicBezTo>
                  <a:pt x="742" y="490"/>
                  <a:pt x="527" y="900"/>
                  <a:pt x="374" y="1287"/>
                </a:cubicBezTo>
                <a:cubicBezTo>
                  <a:pt x="0" y="2145"/>
                  <a:pt x="159" y="3171"/>
                  <a:pt x="1092" y="3563"/>
                </a:cubicBezTo>
                <a:cubicBezTo>
                  <a:pt x="1345" y="3661"/>
                  <a:pt x="1615" y="3710"/>
                  <a:pt x="1884" y="3710"/>
                </a:cubicBezTo>
                <a:cubicBezTo>
                  <a:pt x="2255" y="3710"/>
                  <a:pt x="2622" y="3617"/>
                  <a:pt x="2938" y="3428"/>
                </a:cubicBezTo>
                <a:cubicBezTo>
                  <a:pt x="3498" y="3097"/>
                  <a:pt x="3871" y="2495"/>
                  <a:pt x="3927" y="1851"/>
                </a:cubicBezTo>
                <a:cubicBezTo>
                  <a:pt x="3946" y="1698"/>
                  <a:pt x="3946" y="1562"/>
                  <a:pt x="3908" y="1422"/>
                </a:cubicBezTo>
                <a:cubicBezTo>
                  <a:pt x="3829" y="1096"/>
                  <a:pt x="3596" y="821"/>
                  <a:pt x="3344" y="606"/>
                </a:cubicBezTo>
                <a:cubicBezTo>
                  <a:pt x="3032" y="336"/>
                  <a:pt x="2663" y="121"/>
                  <a:pt x="2276" y="47"/>
                </a:cubicBezTo>
                <a:cubicBezTo>
                  <a:pt x="2149" y="16"/>
                  <a:pt x="2020" y="1"/>
                  <a:pt x="1892" y="1"/>
                </a:cubicBezTo>
                <a:close/>
              </a:path>
            </a:pathLst>
          </a:custGeom>
          <a:solidFill>
            <a:schemeClr val="accent6">
              <a:lumMod val="75000"/>
              <a:lumOff val="25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bg1"/>
              </a:solidFill>
            </a:endParaRPr>
          </a:p>
        </p:txBody>
      </p:sp>
      <p:sp>
        <p:nvSpPr>
          <p:cNvPr id="487" name="Google Shape;487;p34"/>
          <p:cNvSpPr txBox="1"/>
          <p:nvPr/>
        </p:nvSpPr>
        <p:spPr>
          <a:xfrm>
            <a:off x="1792980" y="535750"/>
            <a:ext cx="1250700" cy="33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>
              <a:defRPr sz="1600" b="1">
                <a:solidFill>
                  <a:schemeClr val="bg1"/>
                </a:solidFill>
                <a:latin typeface="Calibri" panose="020F0502020204030204" pitchFamily="34" charset="0"/>
                <a:ea typeface="Poppins"/>
                <a:cs typeface="Calibri" panose="020F0502020204030204" pitchFamily="34" charset="0"/>
              </a:defRPr>
            </a:lvl1pPr>
          </a:lstStyle>
          <a:p>
            <a:r>
              <a:rPr lang="vi-VN">
                <a:solidFill>
                  <a:schemeClr val="accent2">
                    <a:lumMod val="50000"/>
                  </a:schemeClr>
                </a:solidFill>
                <a:sym typeface="Poppins"/>
              </a:rPr>
              <a:t>Về trước</a:t>
            </a:r>
          </a:p>
        </p:txBody>
      </p:sp>
      <p:sp>
        <p:nvSpPr>
          <p:cNvPr id="488" name="Google Shape;488;p34">
            <a:hlinkClick r:id="" action="ppaction://hlinkshowjump?jump=previousslide"/>
          </p:cNvPr>
          <p:cNvSpPr txBox="1"/>
          <p:nvPr/>
        </p:nvSpPr>
        <p:spPr>
          <a:xfrm flipH="1">
            <a:off x="1277211" y="465712"/>
            <a:ext cx="319500" cy="47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500" b="1">
                <a:solidFill>
                  <a:schemeClr val="bg1"/>
                </a:solidFill>
                <a:latin typeface="Fredoka One"/>
                <a:ea typeface="Fredoka One"/>
                <a:cs typeface="Fredoka One"/>
                <a:sym typeface="Fredoka One"/>
              </a:rPr>
              <a:t>&lt;</a:t>
            </a:r>
            <a:endParaRPr sz="2500" b="1">
              <a:solidFill>
                <a:schemeClr val="bg1"/>
              </a:solidFill>
              <a:latin typeface="Fredoka One"/>
              <a:ea typeface="Fredoka One"/>
              <a:cs typeface="Fredoka One"/>
              <a:sym typeface="Fredoka One"/>
            </a:endParaRPr>
          </a:p>
        </p:txBody>
      </p:sp>
      <p:sp>
        <p:nvSpPr>
          <p:cNvPr id="489" name="Google Shape;489;p34"/>
          <p:cNvSpPr/>
          <p:nvPr/>
        </p:nvSpPr>
        <p:spPr>
          <a:xfrm rot="9399412">
            <a:off x="4308869" y="459327"/>
            <a:ext cx="521138" cy="490094"/>
          </a:xfrm>
          <a:custGeom>
            <a:avLst/>
            <a:gdLst/>
            <a:ahLst/>
            <a:cxnLst/>
            <a:rect l="l" t="t" r="r" b="b"/>
            <a:pathLst>
              <a:path w="3946" h="3711" extrusionOk="0">
                <a:moveTo>
                  <a:pt x="1892" y="1"/>
                </a:moveTo>
                <a:cubicBezTo>
                  <a:pt x="1609" y="1"/>
                  <a:pt x="1333" y="77"/>
                  <a:pt x="1092" y="238"/>
                </a:cubicBezTo>
                <a:cubicBezTo>
                  <a:pt x="742" y="490"/>
                  <a:pt x="527" y="900"/>
                  <a:pt x="374" y="1287"/>
                </a:cubicBezTo>
                <a:cubicBezTo>
                  <a:pt x="0" y="2145"/>
                  <a:pt x="159" y="3171"/>
                  <a:pt x="1092" y="3563"/>
                </a:cubicBezTo>
                <a:cubicBezTo>
                  <a:pt x="1345" y="3661"/>
                  <a:pt x="1615" y="3710"/>
                  <a:pt x="1884" y="3710"/>
                </a:cubicBezTo>
                <a:cubicBezTo>
                  <a:pt x="2255" y="3710"/>
                  <a:pt x="2622" y="3617"/>
                  <a:pt x="2938" y="3428"/>
                </a:cubicBezTo>
                <a:cubicBezTo>
                  <a:pt x="3498" y="3097"/>
                  <a:pt x="3871" y="2495"/>
                  <a:pt x="3927" y="1851"/>
                </a:cubicBezTo>
                <a:cubicBezTo>
                  <a:pt x="3946" y="1698"/>
                  <a:pt x="3946" y="1562"/>
                  <a:pt x="3908" y="1422"/>
                </a:cubicBezTo>
                <a:cubicBezTo>
                  <a:pt x="3829" y="1096"/>
                  <a:pt x="3596" y="821"/>
                  <a:pt x="3344" y="606"/>
                </a:cubicBezTo>
                <a:cubicBezTo>
                  <a:pt x="3032" y="336"/>
                  <a:pt x="2663" y="121"/>
                  <a:pt x="2276" y="47"/>
                </a:cubicBezTo>
                <a:cubicBezTo>
                  <a:pt x="2149" y="16"/>
                  <a:pt x="2020" y="1"/>
                  <a:pt x="1892" y="1"/>
                </a:cubicBezTo>
                <a:close/>
              </a:path>
            </a:pathLst>
          </a:custGeom>
          <a:solidFill>
            <a:schemeClr val="accent6">
              <a:lumMod val="75000"/>
              <a:lumOff val="25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0" name="Google Shape;490;p34">
            <a:hlinkClick r:id="rId4" action="ppaction://hlinksldjump"/>
          </p:cNvPr>
          <p:cNvSpPr/>
          <p:nvPr/>
        </p:nvSpPr>
        <p:spPr>
          <a:xfrm>
            <a:off x="4417810" y="555349"/>
            <a:ext cx="303256" cy="298050"/>
          </a:xfrm>
          <a:custGeom>
            <a:avLst/>
            <a:gdLst/>
            <a:ahLst/>
            <a:cxnLst/>
            <a:rect l="l" t="t" r="r" b="b"/>
            <a:pathLst>
              <a:path w="212811" h="209158" extrusionOk="0">
                <a:moveTo>
                  <a:pt x="106418" y="0"/>
                </a:moveTo>
                <a:cubicBezTo>
                  <a:pt x="101296" y="0"/>
                  <a:pt x="96394" y="2059"/>
                  <a:pt x="92840" y="5613"/>
                </a:cubicBezTo>
                <a:lnTo>
                  <a:pt x="7550" y="90903"/>
                </a:lnTo>
                <a:cubicBezTo>
                  <a:pt x="7452" y="90903"/>
                  <a:pt x="7452" y="91001"/>
                  <a:pt x="7452" y="91001"/>
                </a:cubicBezTo>
                <a:cubicBezTo>
                  <a:pt x="1" y="98550"/>
                  <a:pt x="1" y="110706"/>
                  <a:pt x="7452" y="118157"/>
                </a:cubicBezTo>
                <a:cubicBezTo>
                  <a:pt x="10932" y="121637"/>
                  <a:pt x="15417" y="123573"/>
                  <a:pt x="20221" y="123769"/>
                </a:cubicBezTo>
                <a:cubicBezTo>
                  <a:pt x="20417" y="123769"/>
                  <a:pt x="20637" y="123867"/>
                  <a:pt x="20833" y="123867"/>
                </a:cubicBezTo>
                <a:lnTo>
                  <a:pt x="24216" y="123867"/>
                </a:lnTo>
                <a:lnTo>
                  <a:pt x="24216" y="186585"/>
                </a:lnTo>
                <a:cubicBezTo>
                  <a:pt x="24216" y="199036"/>
                  <a:pt x="34313" y="209158"/>
                  <a:pt x="46764" y="209158"/>
                </a:cubicBezTo>
                <a:lnTo>
                  <a:pt x="80169" y="209158"/>
                </a:lnTo>
                <a:cubicBezTo>
                  <a:pt x="83527" y="209158"/>
                  <a:pt x="86296" y="206388"/>
                  <a:pt x="86296" y="203031"/>
                </a:cubicBezTo>
                <a:lnTo>
                  <a:pt x="86296" y="153793"/>
                </a:lnTo>
                <a:cubicBezTo>
                  <a:pt x="86296" y="148082"/>
                  <a:pt x="90879" y="143474"/>
                  <a:pt x="96614" y="143474"/>
                </a:cubicBezTo>
                <a:lnTo>
                  <a:pt x="116221" y="143474"/>
                </a:lnTo>
                <a:cubicBezTo>
                  <a:pt x="121932" y="143474"/>
                  <a:pt x="126540" y="148082"/>
                  <a:pt x="126540" y="153793"/>
                </a:cubicBezTo>
                <a:lnTo>
                  <a:pt x="126540" y="203031"/>
                </a:lnTo>
                <a:cubicBezTo>
                  <a:pt x="126540" y="206388"/>
                  <a:pt x="129285" y="209158"/>
                  <a:pt x="132667" y="209158"/>
                </a:cubicBezTo>
                <a:lnTo>
                  <a:pt x="166048" y="209158"/>
                </a:lnTo>
                <a:cubicBezTo>
                  <a:pt x="178498" y="209158"/>
                  <a:pt x="188522" y="199036"/>
                  <a:pt x="188522" y="186585"/>
                </a:cubicBezTo>
                <a:lnTo>
                  <a:pt x="188522" y="123867"/>
                </a:lnTo>
                <a:lnTo>
                  <a:pt x="191684" y="123867"/>
                </a:lnTo>
                <a:cubicBezTo>
                  <a:pt x="196880" y="123867"/>
                  <a:pt x="201684" y="121833"/>
                  <a:pt x="205360" y="118157"/>
                </a:cubicBezTo>
                <a:cubicBezTo>
                  <a:pt x="212811" y="110706"/>
                  <a:pt x="212811" y="98452"/>
                  <a:pt x="205360" y="91001"/>
                </a:cubicBezTo>
                <a:lnTo>
                  <a:pt x="119996" y="5613"/>
                </a:lnTo>
                <a:cubicBezTo>
                  <a:pt x="116418" y="2059"/>
                  <a:pt x="111516" y="0"/>
                  <a:pt x="106418" y="0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lt1"/>
              </a:solidFill>
            </a:endParaRPr>
          </a:p>
        </p:txBody>
      </p:sp>
      <p:grpSp>
        <p:nvGrpSpPr>
          <p:cNvPr id="491" name="Google Shape;491;p34"/>
          <p:cNvGrpSpPr/>
          <p:nvPr/>
        </p:nvGrpSpPr>
        <p:grpSpPr>
          <a:xfrm flipH="1">
            <a:off x="2790166" y="2584587"/>
            <a:ext cx="1342221" cy="1715649"/>
            <a:chOff x="1152205" y="2558762"/>
            <a:chExt cx="1209644" cy="1546187"/>
          </a:xfrm>
        </p:grpSpPr>
        <p:sp>
          <p:nvSpPr>
            <p:cNvPr id="492" name="Google Shape;492;p34"/>
            <p:cNvSpPr/>
            <p:nvPr/>
          </p:nvSpPr>
          <p:spPr>
            <a:xfrm flipH="1">
              <a:off x="1440021" y="2558762"/>
              <a:ext cx="727328" cy="897406"/>
            </a:xfrm>
            <a:custGeom>
              <a:avLst/>
              <a:gdLst/>
              <a:ahLst/>
              <a:cxnLst/>
              <a:rect l="l" t="t" r="r" b="b"/>
              <a:pathLst>
                <a:path w="36743" h="45335" extrusionOk="0">
                  <a:moveTo>
                    <a:pt x="32357" y="0"/>
                  </a:moveTo>
                  <a:lnTo>
                    <a:pt x="32357" y="0"/>
                  </a:lnTo>
                  <a:cubicBezTo>
                    <a:pt x="29349" y="4161"/>
                    <a:pt x="23810" y="3760"/>
                    <a:pt x="18472" y="4061"/>
                  </a:cubicBezTo>
                  <a:cubicBezTo>
                    <a:pt x="15138" y="4161"/>
                    <a:pt x="12933" y="6166"/>
                    <a:pt x="11805" y="7519"/>
                  </a:cubicBezTo>
                  <a:cubicBezTo>
                    <a:pt x="5214" y="9499"/>
                    <a:pt x="1" y="15038"/>
                    <a:pt x="1454" y="22131"/>
                  </a:cubicBezTo>
                  <a:cubicBezTo>
                    <a:pt x="2181" y="25790"/>
                    <a:pt x="4161" y="28296"/>
                    <a:pt x="5740" y="29975"/>
                  </a:cubicBezTo>
                  <a:cubicBezTo>
                    <a:pt x="5013" y="30803"/>
                    <a:pt x="4161" y="31955"/>
                    <a:pt x="3334" y="33209"/>
                  </a:cubicBezTo>
                  <a:cubicBezTo>
                    <a:pt x="1780" y="35715"/>
                    <a:pt x="1028" y="39474"/>
                    <a:pt x="1655" y="43434"/>
                  </a:cubicBezTo>
                  <a:cubicBezTo>
                    <a:pt x="2281" y="44387"/>
                    <a:pt x="3434" y="45113"/>
                    <a:pt x="4587" y="45314"/>
                  </a:cubicBezTo>
                  <a:cubicBezTo>
                    <a:pt x="4743" y="45328"/>
                    <a:pt x="4898" y="45335"/>
                    <a:pt x="5053" y="45335"/>
                  </a:cubicBezTo>
                  <a:cubicBezTo>
                    <a:pt x="7096" y="45335"/>
                    <a:pt x="9062" y="44137"/>
                    <a:pt x="10226" y="42507"/>
                  </a:cubicBezTo>
                  <a:cubicBezTo>
                    <a:pt x="11279" y="41128"/>
                    <a:pt x="12306" y="39249"/>
                    <a:pt x="13986" y="39249"/>
                  </a:cubicBezTo>
                  <a:cubicBezTo>
                    <a:pt x="14412" y="39249"/>
                    <a:pt x="14712" y="39249"/>
                    <a:pt x="15038" y="39374"/>
                  </a:cubicBezTo>
                  <a:cubicBezTo>
                    <a:pt x="15322" y="39445"/>
                    <a:pt x="15618" y="39516"/>
                    <a:pt x="15918" y="39516"/>
                  </a:cubicBezTo>
                  <a:cubicBezTo>
                    <a:pt x="16042" y="39516"/>
                    <a:pt x="16167" y="39504"/>
                    <a:pt x="16291" y="39474"/>
                  </a:cubicBezTo>
                  <a:cubicBezTo>
                    <a:pt x="17545" y="39249"/>
                    <a:pt x="18271" y="37996"/>
                    <a:pt x="19424" y="37795"/>
                  </a:cubicBezTo>
                  <a:cubicBezTo>
                    <a:pt x="19619" y="37733"/>
                    <a:pt x="19813" y="37709"/>
                    <a:pt x="20007" y="37709"/>
                  </a:cubicBezTo>
                  <a:cubicBezTo>
                    <a:pt x="20439" y="37709"/>
                    <a:pt x="20872" y="37826"/>
                    <a:pt x="21304" y="37895"/>
                  </a:cubicBezTo>
                  <a:cubicBezTo>
                    <a:pt x="21735" y="37964"/>
                    <a:pt x="22166" y="38092"/>
                    <a:pt x="22597" y="38092"/>
                  </a:cubicBezTo>
                  <a:cubicBezTo>
                    <a:pt x="22792" y="38092"/>
                    <a:pt x="22988" y="38066"/>
                    <a:pt x="23184" y="37996"/>
                  </a:cubicBezTo>
                  <a:cubicBezTo>
                    <a:pt x="24537" y="37795"/>
                    <a:pt x="25164" y="36241"/>
                    <a:pt x="26216" y="35289"/>
                  </a:cubicBezTo>
                  <a:cubicBezTo>
                    <a:pt x="26617" y="34863"/>
                    <a:pt x="27043" y="34662"/>
                    <a:pt x="27570" y="34462"/>
                  </a:cubicBezTo>
                  <a:lnTo>
                    <a:pt x="27570" y="34361"/>
                  </a:lnTo>
                  <a:cubicBezTo>
                    <a:pt x="27870" y="32482"/>
                    <a:pt x="36743" y="22958"/>
                    <a:pt x="28096" y="11905"/>
                  </a:cubicBezTo>
                  <a:cubicBezTo>
                    <a:pt x="27870" y="11680"/>
                    <a:pt x="27670" y="11379"/>
                    <a:pt x="27469" y="11178"/>
                  </a:cubicBezTo>
                  <a:lnTo>
                    <a:pt x="27469" y="11178"/>
                  </a:lnTo>
                  <a:cubicBezTo>
                    <a:pt x="27981" y="11302"/>
                    <a:pt x="28530" y="11388"/>
                    <a:pt x="29100" y="11388"/>
                  </a:cubicBezTo>
                  <a:cubicBezTo>
                    <a:pt x="29452" y="11388"/>
                    <a:pt x="29812" y="11355"/>
                    <a:pt x="30176" y="11279"/>
                  </a:cubicBezTo>
                  <a:cubicBezTo>
                    <a:pt x="34136" y="10752"/>
                    <a:pt x="34662" y="6793"/>
                    <a:pt x="34662" y="6792"/>
                  </a:cubicBezTo>
                  <a:lnTo>
                    <a:pt x="34662" y="6792"/>
                  </a:lnTo>
                  <a:cubicBezTo>
                    <a:pt x="33513" y="7838"/>
                    <a:pt x="32300" y="8188"/>
                    <a:pt x="31010" y="8188"/>
                  </a:cubicBezTo>
                  <a:cubicBezTo>
                    <a:pt x="29486" y="8188"/>
                    <a:pt x="27855" y="7701"/>
                    <a:pt x="26091" y="7294"/>
                  </a:cubicBezTo>
                  <a:cubicBezTo>
                    <a:pt x="27043" y="7193"/>
                    <a:pt x="27971" y="6893"/>
                    <a:pt x="28923" y="6266"/>
                  </a:cubicBezTo>
                  <a:cubicBezTo>
                    <a:pt x="33309" y="3760"/>
                    <a:pt x="32357" y="1"/>
                    <a:pt x="323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" name="Google Shape;493;p34"/>
            <p:cNvSpPr/>
            <p:nvPr/>
          </p:nvSpPr>
          <p:spPr>
            <a:xfrm flipH="1">
              <a:off x="1561560" y="2786006"/>
              <a:ext cx="577004" cy="669764"/>
            </a:xfrm>
            <a:custGeom>
              <a:avLst/>
              <a:gdLst/>
              <a:ahLst/>
              <a:cxnLst/>
              <a:rect l="l" t="t" r="r" b="b"/>
              <a:pathLst>
                <a:path w="29149" h="33835" extrusionOk="0">
                  <a:moveTo>
                    <a:pt x="29148" y="16817"/>
                  </a:moveTo>
                  <a:lnTo>
                    <a:pt x="29148" y="16817"/>
                  </a:lnTo>
                  <a:cubicBezTo>
                    <a:pt x="28622" y="17344"/>
                    <a:pt x="28096" y="17970"/>
                    <a:pt x="27469" y="18371"/>
                  </a:cubicBezTo>
                  <a:cubicBezTo>
                    <a:pt x="25690" y="19950"/>
                    <a:pt x="23710" y="21203"/>
                    <a:pt x="21404" y="22030"/>
                  </a:cubicBezTo>
                  <a:cubicBezTo>
                    <a:pt x="21930" y="21930"/>
                    <a:pt x="22557" y="21930"/>
                    <a:pt x="23083" y="21930"/>
                  </a:cubicBezTo>
                  <a:cubicBezTo>
                    <a:pt x="24136" y="21930"/>
                    <a:pt x="25163" y="22030"/>
                    <a:pt x="26316" y="22256"/>
                  </a:cubicBezTo>
                  <a:cubicBezTo>
                    <a:pt x="26842" y="21203"/>
                    <a:pt x="28196" y="19324"/>
                    <a:pt x="29148" y="16817"/>
                  </a:cubicBezTo>
                  <a:close/>
                  <a:moveTo>
                    <a:pt x="17970" y="22882"/>
                  </a:moveTo>
                  <a:cubicBezTo>
                    <a:pt x="17955" y="22882"/>
                    <a:pt x="17939" y="22885"/>
                    <a:pt x="17923" y="22889"/>
                  </a:cubicBezTo>
                  <a:lnTo>
                    <a:pt x="17923" y="22889"/>
                  </a:lnTo>
                  <a:cubicBezTo>
                    <a:pt x="17938" y="22887"/>
                    <a:pt x="17954" y="22885"/>
                    <a:pt x="17970" y="22882"/>
                  </a:cubicBezTo>
                  <a:close/>
                  <a:moveTo>
                    <a:pt x="3459" y="0"/>
                  </a:moveTo>
                  <a:lnTo>
                    <a:pt x="3459" y="0"/>
                  </a:lnTo>
                  <a:cubicBezTo>
                    <a:pt x="1880" y="1579"/>
                    <a:pt x="627" y="3459"/>
                    <a:pt x="100" y="5539"/>
                  </a:cubicBezTo>
                  <a:cubicBezTo>
                    <a:pt x="527" y="5338"/>
                    <a:pt x="827" y="5338"/>
                    <a:pt x="1153" y="5338"/>
                  </a:cubicBezTo>
                  <a:cubicBezTo>
                    <a:pt x="3233" y="5338"/>
                    <a:pt x="3233" y="8572"/>
                    <a:pt x="3559" y="10226"/>
                  </a:cubicBezTo>
                  <a:cubicBezTo>
                    <a:pt x="3760" y="11704"/>
                    <a:pt x="5740" y="12531"/>
                    <a:pt x="6466" y="13684"/>
                  </a:cubicBezTo>
                  <a:cubicBezTo>
                    <a:pt x="6892" y="14311"/>
                    <a:pt x="7093" y="15238"/>
                    <a:pt x="7093" y="16291"/>
                  </a:cubicBezTo>
                  <a:cubicBezTo>
                    <a:pt x="7093" y="19223"/>
                    <a:pt x="5539" y="23183"/>
                    <a:pt x="2506" y="23384"/>
                  </a:cubicBezTo>
                  <a:lnTo>
                    <a:pt x="1980" y="23384"/>
                  </a:lnTo>
                  <a:cubicBezTo>
                    <a:pt x="1679" y="23384"/>
                    <a:pt x="1354" y="23384"/>
                    <a:pt x="1053" y="23283"/>
                  </a:cubicBezTo>
                  <a:cubicBezTo>
                    <a:pt x="326" y="25063"/>
                    <a:pt x="0" y="27043"/>
                    <a:pt x="0" y="29248"/>
                  </a:cubicBezTo>
                  <a:cubicBezTo>
                    <a:pt x="0" y="30075"/>
                    <a:pt x="0" y="31028"/>
                    <a:pt x="201" y="31955"/>
                  </a:cubicBezTo>
                  <a:cubicBezTo>
                    <a:pt x="827" y="32908"/>
                    <a:pt x="1980" y="33634"/>
                    <a:pt x="3133" y="33835"/>
                  </a:cubicBezTo>
                  <a:lnTo>
                    <a:pt x="3659" y="33835"/>
                  </a:lnTo>
                  <a:cubicBezTo>
                    <a:pt x="5639" y="33835"/>
                    <a:pt x="7519" y="32682"/>
                    <a:pt x="8672" y="31128"/>
                  </a:cubicBezTo>
                  <a:cubicBezTo>
                    <a:pt x="8772" y="31128"/>
                    <a:pt x="8772" y="31128"/>
                    <a:pt x="8772" y="31028"/>
                  </a:cubicBezTo>
                  <a:lnTo>
                    <a:pt x="8872" y="31028"/>
                  </a:lnTo>
                  <a:cubicBezTo>
                    <a:pt x="9825" y="29649"/>
                    <a:pt x="10852" y="27770"/>
                    <a:pt x="12532" y="27770"/>
                  </a:cubicBezTo>
                  <a:lnTo>
                    <a:pt x="12632" y="27770"/>
                  </a:lnTo>
                  <a:cubicBezTo>
                    <a:pt x="12958" y="27770"/>
                    <a:pt x="13258" y="27770"/>
                    <a:pt x="13584" y="27895"/>
                  </a:cubicBezTo>
                  <a:lnTo>
                    <a:pt x="13885" y="27895"/>
                  </a:lnTo>
                  <a:lnTo>
                    <a:pt x="13885" y="27770"/>
                  </a:lnTo>
                  <a:cubicBezTo>
                    <a:pt x="13885" y="25689"/>
                    <a:pt x="15038" y="23910"/>
                    <a:pt x="17745" y="22983"/>
                  </a:cubicBezTo>
                  <a:cubicBezTo>
                    <a:pt x="17745" y="22983"/>
                    <a:pt x="17834" y="22911"/>
                    <a:pt x="17923" y="22889"/>
                  </a:cubicBezTo>
                  <a:lnTo>
                    <a:pt x="17923" y="22889"/>
                  </a:lnTo>
                  <a:cubicBezTo>
                    <a:pt x="17211" y="22983"/>
                    <a:pt x="16476" y="22985"/>
                    <a:pt x="15765" y="23083"/>
                  </a:cubicBezTo>
                  <a:lnTo>
                    <a:pt x="15464" y="23083"/>
                  </a:lnTo>
                  <a:cubicBezTo>
                    <a:pt x="13985" y="23083"/>
                    <a:pt x="12331" y="22757"/>
                    <a:pt x="11379" y="21504"/>
                  </a:cubicBezTo>
                  <a:cubicBezTo>
                    <a:pt x="10226" y="20151"/>
                    <a:pt x="10552" y="18171"/>
                    <a:pt x="10226" y="16391"/>
                  </a:cubicBezTo>
                  <a:cubicBezTo>
                    <a:pt x="10025" y="15138"/>
                    <a:pt x="9298" y="13885"/>
                    <a:pt x="8346" y="12958"/>
                  </a:cubicBezTo>
                  <a:cubicBezTo>
                    <a:pt x="7319" y="12005"/>
                    <a:pt x="6065" y="11278"/>
                    <a:pt x="5539" y="10025"/>
                  </a:cubicBezTo>
                  <a:cubicBezTo>
                    <a:pt x="5339" y="9499"/>
                    <a:pt x="5213" y="8973"/>
                    <a:pt x="5113" y="8346"/>
                  </a:cubicBezTo>
                  <a:cubicBezTo>
                    <a:pt x="4812" y="6692"/>
                    <a:pt x="3960" y="5113"/>
                    <a:pt x="3459" y="3459"/>
                  </a:cubicBezTo>
                  <a:cubicBezTo>
                    <a:pt x="3133" y="2306"/>
                    <a:pt x="3133" y="1053"/>
                    <a:pt x="3459" y="0"/>
                  </a:cubicBezTo>
                  <a:close/>
                </a:path>
              </a:pathLst>
            </a:custGeom>
            <a:solidFill>
              <a:srgbClr val="007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" name="Google Shape;494;p34"/>
            <p:cNvSpPr/>
            <p:nvPr/>
          </p:nvSpPr>
          <p:spPr>
            <a:xfrm flipH="1">
              <a:off x="1481157" y="2693220"/>
              <a:ext cx="219309" cy="90800"/>
            </a:xfrm>
            <a:custGeom>
              <a:avLst/>
              <a:gdLst/>
              <a:ahLst/>
              <a:cxnLst/>
              <a:rect l="l" t="t" r="r" b="b"/>
              <a:pathLst>
                <a:path w="11079" h="4587" extrusionOk="0">
                  <a:moveTo>
                    <a:pt x="11078" y="0"/>
                  </a:moveTo>
                  <a:cubicBezTo>
                    <a:pt x="11078" y="1"/>
                    <a:pt x="9624" y="3008"/>
                    <a:pt x="6392" y="3334"/>
                  </a:cubicBezTo>
                  <a:lnTo>
                    <a:pt x="5966" y="3334"/>
                  </a:lnTo>
                  <a:cubicBezTo>
                    <a:pt x="2933" y="3334"/>
                    <a:pt x="527" y="1128"/>
                    <a:pt x="1" y="1028"/>
                  </a:cubicBezTo>
                  <a:lnTo>
                    <a:pt x="1" y="1028"/>
                  </a:lnTo>
                  <a:cubicBezTo>
                    <a:pt x="1" y="1028"/>
                    <a:pt x="2306" y="2707"/>
                    <a:pt x="3885" y="4386"/>
                  </a:cubicBezTo>
                  <a:cubicBezTo>
                    <a:pt x="4387" y="4487"/>
                    <a:pt x="5013" y="4587"/>
                    <a:pt x="5640" y="4587"/>
                  </a:cubicBezTo>
                  <a:cubicBezTo>
                    <a:pt x="5966" y="4587"/>
                    <a:pt x="6266" y="4587"/>
                    <a:pt x="6592" y="4487"/>
                  </a:cubicBezTo>
                  <a:cubicBezTo>
                    <a:pt x="10552" y="3960"/>
                    <a:pt x="11078" y="1"/>
                    <a:pt x="11078" y="0"/>
                  </a:cubicBezTo>
                  <a:close/>
                </a:path>
              </a:pathLst>
            </a:custGeom>
            <a:solidFill>
              <a:srgbClr val="0069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" name="Google Shape;495;p34"/>
            <p:cNvSpPr/>
            <p:nvPr/>
          </p:nvSpPr>
          <p:spPr>
            <a:xfrm flipH="1">
              <a:off x="1524329" y="2577812"/>
              <a:ext cx="171662" cy="144385"/>
            </a:xfrm>
            <a:custGeom>
              <a:avLst/>
              <a:gdLst/>
              <a:ahLst/>
              <a:cxnLst/>
              <a:rect l="l" t="t" r="r" b="b"/>
              <a:pathLst>
                <a:path w="8672" h="7294" extrusionOk="0">
                  <a:moveTo>
                    <a:pt x="8547" y="0"/>
                  </a:moveTo>
                  <a:cubicBezTo>
                    <a:pt x="8547" y="0"/>
                    <a:pt x="6567" y="6166"/>
                    <a:pt x="0" y="6567"/>
                  </a:cubicBezTo>
                  <a:cubicBezTo>
                    <a:pt x="0" y="6567"/>
                    <a:pt x="627" y="7193"/>
                    <a:pt x="2281" y="7294"/>
                  </a:cubicBezTo>
                  <a:cubicBezTo>
                    <a:pt x="3233" y="7193"/>
                    <a:pt x="4161" y="6893"/>
                    <a:pt x="5113" y="6266"/>
                  </a:cubicBezTo>
                  <a:cubicBezTo>
                    <a:pt x="8246" y="4487"/>
                    <a:pt x="8672" y="2181"/>
                    <a:pt x="8672" y="928"/>
                  </a:cubicBezTo>
                  <a:cubicBezTo>
                    <a:pt x="8672" y="401"/>
                    <a:pt x="8547" y="0"/>
                    <a:pt x="8547" y="0"/>
                  </a:cubicBezTo>
                  <a:close/>
                </a:path>
              </a:pathLst>
            </a:custGeom>
            <a:solidFill>
              <a:srgbClr val="0069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" name="Google Shape;496;p34"/>
            <p:cNvSpPr/>
            <p:nvPr/>
          </p:nvSpPr>
          <p:spPr>
            <a:xfrm flipH="1">
              <a:off x="1977318" y="3056901"/>
              <a:ext cx="212856" cy="192368"/>
            </a:xfrm>
            <a:custGeom>
              <a:avLst/>
              <a:gdLst/>
              <a:ahLst/>
              <a:cxnLst/>
              <a:rect l="l" t="t" r="r" b="b"/>
              <a:pathLst>
                <a:path w="10753" h="9718" extrusionOk="0">
                  <a:moveTo>
                    <a:pt x="9073" y="0"/>
                  </a:moveTo>
                  <a:cubicBezTo>
                    <a:pt x="9399" y="426"/>
                    <a:pt x="9399" y="928"/>
                    <a:pt x="9199" y="1454"/>
                  </a:cubicBezTo>
                  <a:cubicBezTo>
                    <a:pt x="8572" y="2707"/>
                    <a:pt x="6467" y="2406"/>
                    <a:pt x="4186" y="2507"/>
                  </a:cubicBezTo>
                  <a:cubicBezTo>
                    <a:pt x="3987" y="3704"/>
                    <a:pt x="3316" y="5962"/>
                    <a:pt x="993" y="5962"/>
                  </a:cubicBezTo>
                  <a:cubicBezTo>
                    <a:pt x="691" y="5962"/>
                    <a:pt x="361" y="5924"/>
                    <a:pt x="1" y="5840"/>
                  </a:cubicBezTo>
                  <a:lnTo>
                    <a:pt x="1" y="5840"/>
                  </a:lnTo>
                  <a:cubicBezTo>
                    <a:pt x="1" y="5840"/>
                    <a:pt x="395" y="9718"/>
                    <a:pt x="4604" y="9718"/>
                  </a:cubicBezTo>
                  <a:cubicBezTo>
                    <a:pt x="4768" y="9718"/>
                    <a:pt x="4938" y="9712"/>
                    <a:pt x="5113" y="9700"/>
                  </a:cubicBezTo>
                  <a:cubicBezTo>
                    <a:pt x="9199" y="9399"/>
                    <a:pt x="10753" y="2181"/>
                    <a:pt x="9073" y="0"/>
                  </a:cubicBezTo>
                  <a:close/>
                </a:path>
              </a:pathLst>
            </a:custGeom>
            <a:solidFill>
              <a:srgbClr val="FF75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" name="Google Shape;497;p34"/>
            <p:cNvSpPr/>
            <p:nvPr/>
          </p:nvSpPr>
          <p:spPr>
            <a:xfrm flipH="1">
              <a:off x="2012522" y="3092119"/>
              <a:ext cx="35255" cy="12431"/>
            </a:xfrm>
            <a:custGeom>
              <a:avLst/>
              <a:gdLst/>
              <a:ahLst/>
              <a:cxnLst/>
              <a:rect l="l" t="t" r="r" b="b"/>
              <a:pathLst>
                <a:path w="1781" h="628" extrusionOk="0">
                  <a:moveTo>
                    <a:pt x="1580" y="101"/>
                  </a:moveTo>
                  <a:cubicBezTo>
                    <a:pt x="1254" y="402"/>
                    <a:pt x="627" y="627"/>
                    <a:pt x="1" y="627"/>
                  </a:cubicBezTo>
                  <a:lnTo>
                    <a:pt x="1" y="627"/>
                  </a:lnTo>
                  <a:cubicBezTo>
                    <a:pt x="627" y="627"/>
                    <a:pt x="1254" y="402"/>
                    <a:pt x="1580" y="101"/>
                  </a:cubicBezTo>
                  <a:close/>
                  <a:moveTo>
                    <a:pt x="1580" y="101"/>
                  </a:moveTo>
                  <a:lnTo>
                    <a:pt x="1580" y="101"/>
                  </a:lnTo>
                  <a:lnTo>
                    <a:pt x="1580" y="101"/>
                  </a:lnTo>
                  <a:close/>
                  <a:moveTo>
                    <a:pt x="1580" y="101"/>
                  </a:moveTo>
                  <a:lnTo>
                    <a:pt x="1580" y="101"/>
                  </a:lnTo>
                  <a:lnTo>
                    <a:pt x="1580" y="101"/>
                  </a:lnTo>
                  <a:close/>
                  <a:moveTo>
                    <a:pt x="1580" y="101"/>
                  </a:moveTo>
                  <a:lnTo>
                    <a:pt x="1580" y="101"/>
                  </a:lnTo>
                  <a:lnTo>
                    <a:pt x="1580" y="101"/>
                  </a:lnTo>
                  <a:close/>
                  <a:moveTo>
                    <a:pt x="1580" y="101"/>
                  </a:moveTo>
                  <a:lnTo>
                    <a:pt x="1580" y="101"/>
                  </a:lnTo>
                  <a:lnTo>
                    <a:pt x="1580" y="101"/>
                  </a:lnTo>
                  <a:close/>
                  <a:moveTo>
                    <a:pt x="1580" y="101"/>
                  </a:moveTo>
                  <a:lnTo>
                    <a:pt x="1580" y="101"/>
                  </a:lnTo>
                  <a:lnTo>
                    <a:pt x="1580" y="101"/>
                  </a:lnTo>
                  <a:close/>
                  <a:moveTo>
                    <a:pt x="1680" y="101"/>
                  </a:moveTo>
                  <a:lnTo>
                    <a:pt x="1680" y="101"/>
                  </a:lnTo>
                  <a:lnTo>
                    <a:pt x="1680" y="101"/>
                  </a:lnTo>
                  <a:close/>
                  <a:moveTo>
                    <a:pt x="1680" y="101"/>
                  </a:moveTo>
                  <a:lnTo>
                    <a:pt x="1680" y="101"/>
                  </a:lnTo>
                  <a:lnTo>
                    <a:pt x="1680" y="101"/>
                  </a:lnTo>
                  <a:close/>
                  <a:moveTo>
                    <a:pt x="1680" y="101"/>
                  </a:moveTo>
                  <a:lnTo>
                    <a:pt x="1680" y="101"/>
                  </a:lnTo>
                  <a:lnTo>
                    <a:pt x="1680" y="101"/>
                  </a:lnTo>
                  <a:close/>
                  <a:moveTo>
                    <a:pt x="1680" y="101"/>
                  </a:moveTo>
                  <a:lnTo>
                    <a:pt x="1680" y="101"/>
                  </a:lnTo>
                  <a:lnTo>
                    <a:pt x="1680" y="101"/>
                  </a:lnTo>
                  <a:close/>
                  <a:moveTo>
                    <a:pt x="1680" y="101"/>
                  </a:moveTo>
                  <a:lnTo>
                    <a:pt x="1680" y="101"/>
                  </a:lnTo>
                  <a:lnTo>
                    <a:pt x="1680" y="101"/>
                  </a:lnTo>
                  <a:close/>
                  <a:moveTo>
                    <a:pt x="1680" y="101"/>
                  </a:moveTo>
                  <a:lnTo>
                    <a:pt x="1680" y="101"/>
                  </a:lnTo>
                  <a:lnTo>
                    <a:pt x="1680" y="101"/>
                  </a:lnTo>
                  <a:close/>
                  <a:moveTo>
                    <a:pt x="1680" y="1"/>
                  </a:moveTo>
                  <a:lnTo>
                    <a:pt x="1680" y="1"/>
                  </a:lnTo>
                  <a:lnTo>
                    <a:pt x="1680" y="1"/>
                  </a:lnTo>
                  <a:close/>
                  <a:moveTo>
                    <a:pt x="1680" y="1"/>
                  </a:moveTo>
                  <a:lnTo>
                    <a:pt x="1680" y="1"/>
                  </a:lnTo>
                  <a:lnTo>
                    <a:pt x="1680" y="1"/>
                  </a:lnTo>
                  <a:close/>
                  <a:moveTo>
                    <a:pt x="1680" y="1"/>
                  </a:moveTo>
                  <a:lnTo>
                    <a:pt x="1680" y="1"/>
                  </a:lnTo>
                  <a:lnTo>
                    <a:pt x="1680" y="1"/>
                  </a:lnTo>
                  <a:close/>
                  <a:moveTo>
                    <a:pt x="1780" y="1"/>
                  </a:moveTo>
                  <a:lnTo>
                    <a:pt x="1780" y="1"/>
                  </a:lnTo>
                  <a:close/>
                </a:path>
              </a:pathLst>
            </a:custGeom>
            <a:solidFill>
              <a:srgbClr val="0058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" name="Google Shape;498;p34"/>
            <p:cNvSpPr/>
            <p:nvPr/>
          </p:nvSpPr>
          <p:spPr>
            <a:xfrm flipH="1">
              <a:off x="1998162" y="3056901"/>
              <a:ext cx="192011" cy="192011"/>
            </a:xfrm>
            <a:custGeom>
              <a:avLst/>
              <a:gdLst/>
              <a:ahLst/>
              <a:cxnLst/>
              <a:rect l="l" t="t" r="r" b="b"/>
              <a:pathLst>
                <a:path w="9700" h="9700" extrusionOk="0">
                  <a:moveTo>
                    <a:pt x="9073" y="0"/>
                  </a:moveTo>
                  <a:cubicBezTo>
                    <a:pt x="9299" y="426"/>
                    <a:pt x="9399" y="827"/>
                    <a:pt x="9199" y="1354"/>
                  </a:cubicBezTo>
                  <a:lnTo>
                    <a:pt x="9199" y="1454"/>
                  </a:lnTo>
                  <a:lnTo>
                    <a:pt x="9073" y="1454"/>
                  </a:lnTo>
                  <a:cubicBezTo>
                    <a:pt x="9073" y="1554"/>
                    <a:pt x="9073" y="1680"/>
                    <a:pt x="8973" y="1680"/>
                  </a:cubicBezTo>
                  <a:lnTo>
                    <a:pt x="8973" y="1780"/>
                  </a:lnTo>
                  <a:lnTo>
                    <a:pt x="8873" y="1780"/>
                  </a:lnTo>
                  <a:lnTo>
                    <a:pt x="8873" y="1880"/>
                  </a:lnTo>
                  <a:lnTo>
                    <a:pt x="8773" y="1880"/>
                  </a:lnTo>
                  <a:cubicBezTo>
                    <a:pt x="8447" y="2181"/>
                    <a:pt x="7820" y="2406"/>
                    <a:pt x="7194" y="2406"/>
                  </a:cubicBezTo>
                  <a:cubicBezTo>
                    <a:pt x="7319" y="4487"/>
                    <a:pt x="6367" y="6893"/>
                    <a:pt x="4387" y="7419"/>
                  </a:cubicBezTo>
                  <a:cubicBezTo>
                    <a:pt x="4061" y="7519"/>
                    <a:pt x="3660" y="7519"/>
                    <a:pt x="3334" y="7519"/>
                  </a:cubicBezTo>
                  <a:cubicBezTo>
                    <a:pt x="1154" y="7519"/>
                    <a:pt x="1" y="5840"/>
                    <a:pt x="1" y="5840"/>
                  </a:cubicBezTo>
                  <a:lnTo>
                    <a:pt x="1" y="5840"/>
                  </a:lnTo>
                  <a:cubicBezTo>
                    <a:pt x="1" y="5840"/>
                    <a:pt x="302" y="9700"/>
                    <a:pt x="4587" y="9700"/>
                  </a:cubicBezTo>
                  <a:lnTo>
                    <a:pt x="5113" y="9700"/>
                  </a:lnTo>
                  <a:cubicBezTo>
                    <a:pt x="8146" y="9499"/>
                    <a:pt x="9700" y="5539"/>
                    <a:pt x="9700" y="2607"/>
                  </a:cubicBezTo>
                  <a:cubicBezTo>
                    <a:pt x="9700" y="1554"/>
                    <a:pt x="9499" y="627"/>
                    <a:pt x="9073" y="0"/>
                  </a:cubicBezTo>
                  <a:close/>
                </a:path>
              </a:pathLst>
            </a:custGeom>
            <a:solidFill>
              <a:srgbClr val="FF75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" name="Google Shape;499;p34"/>
            <p:cNvSpPr/>
            <p:nvPr/>
          </p:nvSpPr>
          <p:spPr>
            <a:xfrm flipH="1">
              <a:off x="1987744" y="2891541"/>
              <a:ext cx="374106" cy="349421"/>
            </a:xfrm>
            <a:custGeom>
              <a:avLst/>
              <a:gdLst/>
              <a:ahLst/>
              <a:cxnLst/>
              <a:rect l="l" t="t" r="r" b="b"/>
              <a:pathLst>
                <a:path w="18899" h="17652" extrusionOk="0">
                  <a:moveTo>
                    <a:pt x="12410" y="0"/>
                  </a:moveTo>
                  <a:cubicBezTo>
                    <a:pt x="12060" y="0"/>
                    <a:pt x="11653" y="95"/>
                    <a:pt x="11179" y="308"/>
                  </a:cubicBezTo>
                  <a:cubicBezTo>
                    <a:pt x="11179" y="308"/>
                    <a:pt x="2307" y="3241"/>
                    <a:pt x="1154" y="8554"/>
                  </a:cubicBezTo>
                  <a:cubicBezTo>
                    <a:pt x="1" y="13993"/>
                    <a:pt x="2307" y="16599"/>
                    <a:pt x="6893" y="17652"/>
                  </a:cubicBezTo>
                  <a:cubicBezTo>
                    <a:pt x="6893" y="17652"/>
                    <a:pt x="5740" y="14419"/>
                    <a:pt x="8773" y="12113"/>
                  </a:cubicBezTo>
                  <a:cubicBezTo>
                    <a:pt x="11705" y="9707"/>
                    <a:pt x="16818" y="11912"/>
                    <a:pt x="17871" y="9807"/>
                  </a:cubicBezTo>
                  <a:cubicBezTo>
                    <a:pt x="18898" y="7727"/>
                    <a:pt x="15039" y="7000"/>
                    <a:pt x="14838" y="4895"/>
                  </a:cubicBezTo>
                  <a:cubicBezTo>
                    <a:pt x="14560" y="3205"/>
                    <a:pt x="14446" y="0"/>
                    <a:pt x="12410" y="0"/>
                  </a:cubicBezTo>
                  <a:close/>
                </a:path>
              </a:pathLst>
            </a:custGeom>
            <a:solidFill>
              <a:srgbClr val="FF75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" name="Google Shape;500;p34"/>
            <p:cNvSpPr/>
            <p:nvPr/>
          </p:nvSpPr>
          <p:spPr>
            <a:xfrm flipH="1">
              <a:off x="2008070" y="2988425"/>
              <a:ext cx="60038" cy="95273"/>
            </a:xfrm>
            <a:custGeom>
              <a:avLst/>
              <a:gdLst/>
              <a:ahLst/>
              <a:cxnLst/>
              <a:rect l="l" t="t" r="r" b="b"/>
              <a:pathLst>
                <a:path w="3033" h="4813" extrusionOk="0">
                  <a:moveTo>
                    <a:pt x="3033" y="4813"/>
                  </a:moveTo>
                  <a:lnTo>
                    <a:pt x="3033" y="4813"/>
                  </a:lnTo>
                  <a:lnTo>
                    <a:pt x="3033" y="4813"/>
                  </a:lnTo>
                  <a:lnTo>
                    <a:pt x="3033" y="4813"/>
                  </a:lnTo>
                  <a:lnTo>
                    <a:pt x="3033" y="4813"/>
                  </a:lnTo>
                  <a:close/>
                  <a:moveTo>
                    <a:pt x="3033" y="4813"/>
                  </a:moveTo>
                  <a:lnTo>
                    <a:pt x="3033" y="4813"/>
                  </a:lnTo>
                  <a:lnTo>
                    <a:pt x="3033" y="4813"/>
                  </a:lnTo>
                  <a:lnTo>
                    <a:pt x="3033" y="4813"/>
                  </a:lnTo>
                  <a:lnTo>
                    <a:pt x="3033" y="4813"/>
                  </a:lnTo>
                  <a:close/>
                  <a:moveTo>
                    <a:pt x="3033" y="4813"/>
                  </a:moveTo>
                  <a:lnTo>
                    <a:pt x="3033" y="4813"/>
                  </a:lnTo>
                  <a:lnTo>
                    <a:pt x="3033" y="4813"/>
                  </a:lnTo>
                  <a:lnTo>
                    <a:pt x="3033" y="4813"/>
                  </a:lnTo>
                  <a:lnTo>
                    <a:pt x="3033" y="4813"/>
                  </a:lnTo>
                  <a:close/>
                  <a:moveTo>
                    <a:pt x="3033" y="4813"/>
                  </a:moveTo>
                  <a:lnTo>
                    <a:pt x="3033" y="4813"/>
                  </a:lnTo>
                  <a:lnTo>
                    <a:pt x="3033" y="4813"/>
                  </a:lnTo>
                  <a:lnTo>
                    <a:pt x="3033" y="4813"/>
                  </a:lnTo>
                  <a:lnTo>
                    <a:pt x="3033" y="4813"/>
                  </a:lnTo>
                  <a:close/>
                  <a:moveTo>
                    <a:pt x="3033" y="4813"/>
                  </a:moveTo>
                  <a:lnTo>
                    <a:pt x="3033" y="4813"/>
                  </a:lnTo>
                  <a:lnTo>
                    <a:pt x="3033" y="4813"/>
                  </a:ln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201" y="1479"/>
                    <a:pt x="2181" y="2306"/>
                    <a:pt x="2907" y="3459"/>
                  </a:cubicBezTo>
                  <a:lnTo>
                    <a:pt x="2907" y="3459"/>
                  </a:lnTo>
                  <a:cubicBezTo>
                    <a:pt x="2181" y="2306"/>
                    <a:pt x="201" y="1479"/>
                    <a:pt x="0" y="1"/>
                  </a:cubicBezTo>
                  <a:close/>
                </a:path>
              </a:pathLst>
            </a:custGeom>
            <a:solidFill>
              <a:srgbClr val="0060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" name="Google Shape;501;p34"/>
            <p:cNvSpPr/>
            <p:nvPr/>
          </p:nvSpPr>
          <p:spPr>
            <a:xfrm flipH="1">
              <a:off x="2004086" y="3056901"/>
              <a:ext cx="6473" cy="26802"/>
            </a:xfrm>
            <a:custGeom>
              <a:avLst/>
              <a:gdLst/>
              <a:ahLst/>
              <a:cxnLst/>
              <a:rect l="l" t="t" r="r" b="b"/>
              <a:pathLst>
                <a:path w="327" h="1354" extrusionOk="0">
                  <a:moveTo>
                    <a:pt x="0" y="0"/>
                  </a:moveTo>
                  <a:cubicBezTo>
                    <a:pt x="226" y="426"/>
                    <a:pt x="326" y="827"/>
                    <a:pt x="126" y="1354"/>
                  </a:cubicBezTo>
                  <a:lnTo>
                    <a:pt x="126" y="1354"/>
                  </a:lnTo>
                  <a:lnTo>
                    <a:pt x="126" y="1354"/>
                  </a:lnTo>
                  <a:lnTo>
                    <a:pt x="126" y="1354"/>
                  </a:lnTo>
                  <a:cubicBezTo>
                    <a:pt x="326" y="827"/>
                    <a:pt x="226" y="426"/>
                    <a:pt x="0" y="0"/>
                  </a:cubicBezTo>
                  <a:close/>
                </a:path>
              </a:pathLst>
            </a:custGeom>
            <a:solidFill>
              <a:srgbClr val="FF6B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" name="Google Shape;502;p34"/>
            <p:cNvSpPr/>
            <p:nvPr/>
          </p:nvSpPr>
          <p:spPr>
            <a:xfrm flipH="1">
              <a:off x="2008065" y="3083686"/>
              <a:ext cx="20" cy="2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6B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" name="Google Shape;503;p34"/>
            <p:cNvSpPr/>
            <p:nvPr/>
          </p:nvSpPr>
          <p:spPr>
            <a:xfrm flipH="1">
              <a:off x="2008065" y="3083686"/>
              <a:ext cx="20" cy="2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6B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" name="Google Shape;504;p34"/>
            <p:cNvSpPr/>
            <p:nvPr/>
          </p:nvSpPr>
          <p:spPr>
            <a:xfrm flipH="1">
              <a:off x="2008065" y="3083686"/>
              <a:ext cx="20" cy="2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6B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" name="Google Shape;505;p34"/>
            <p:cNvSpPr/>
            <p:nvPr/>
          </p:nvSpPr>
          <p:spPr>
            <a:xfrm flipH="1">
              <a:off x="2008065" y="3083686"/>
              <a:ext cx="20" cy="2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6B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" name="Google Shape;506;p34"/>
            <p:cNvSpPr/>
            <p:nvPr/>
          </p:nvSpPr>
          <p:spPr>
            <a:xfrm flipH="1">
              <a:off x="2004110" y="2955682"/>
              <a:ext cx="304150" cy="285286"/>
            </a:xfrm>
            <a:custGeom>
              <a:avLst/>
              <a:gdLst/>
              <a:ahLst/>
              <a:cxnLst/>
              <a:rect l="l" t="t" r="r" b="b"/>
              <a:pathLst>
                <a:path w="15365" h="14412" extrusionOk="0">
                  <a:moveTo>
                    <a:pt x="11906" y="1"/>
                  </a:moveTo>
                  <a:cubicBezTo>
                    <a:pt x="9625" y="2707"/>
                    <a:pt x="3986" y="4387"/>
                    <a:pt x="2307" y="7194"/>
                  </a:cubicBezTo>
                  <a:cubicBezTo>
                    <a:pt x="1" y="11053"/>
                    <a:pt x="4186" y="14412"/>
                    <a:pt x="4186" y="14412"/>
                  </a:cubicBezTo>
                  <a:cubicBezTo>
                    <a:pt x="4186" y="14412"/>
                    <a:pt x="3986" y="13785"/>
                    <a:pt x="3986" y="12833"/>
                  </a:cubicBezTo>
                  <a:cubicBezTo>
                    <a:pt x="3986" y="11680"/>
                    <a:pt x="4387" y="10126"/>
                    <a:pt x="6066" y="8873"/>
                  </a:cubicBezTo>
                  <a:cubicBezTo>
                    <a:pt x="8998" y="6467"/>
                    <a:pt x="14111" y="8672"/>
                    <a:pt x="15164" y="6567"/>
                  </a:cubicBezTo>
                  <a:lnTo>
                    <a:pt x="15164" y="6467"/>
                  </a:lnTo>
                  <a:cubicBezTo>
                    <a:pt x="15364" y="5940"/>
                    <a:pt x="15264" y="5539"/>
                    <a:pt x="15038" y="5113"/>
                  </a:cubicBezTo>
                  <a:cubicBezTo>
                    <a:pt x="14312" y="3960"/>
                    <a:pt x="12332" y="3133"/>
                    <a:pt x="12131" y="1655"/>
                  </a:cubicBezTo>
                  <a:cubicBezTo>
                    <a:pt x="12031" y="1254"/>
                    <a:pt x="11906" y="627"/>
                    <a:pt x="11906" y="1"/>
                  </a:cubicBezTo>
                  <a:close/>
                </a:path>
              </a:pathLst>
            </a:custGeom>
            <a:solidFill>
              <a:srgbClr val="FF75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" name="Google Shape;507;p34"/>
            <p:cNvSpPr/>
            <p:nvPr/>
          </p:nvSpPr>
          <p:spPr>
            <a:xfrm flipH="1">
              <a:off x="1828467" y="2812791"/>
              <a:ext cx="200444" cy="200444"/>
            </a:xfrm>
            <a:custGeom>
              <a:avLst/>
              <a:gdLst/>
              <a:ahLst/>
              <a:cxnLst/>
              <a:rect l="l" t="t" r="r" b="b"/>
              <a:pathLst>
                <a:path w="10126" h="10126" extrusionOk="0">
                  <a:moveTo>
                    <a:pt x="5013" y="0"/>
                  </a:moveTo>
                  <a:cubicBezTo>
                    <a:pt x="2181" y="0"/>
                    <a:pt x="0" y="2306"/>
                    <a:pt x="0" y="5013"/>
                  </a:cubicBezTo>
                  <a:cubicBezTo>
                    <a:pt x="0" y="7845"/>
                    <a:pt x="2181" y="10126"/>
                    <a:pt x="5013" y="10126"/>
                  </a:cubicBezTo>
                  <a:cubicBezTo>
                    <a:pt x="7820" y="10126"/>
                    <a:pt x="10125" y="7845"/>
                    <a:pt x="10125" y="5013"/>
                  </a:cubicBezTo>
                  <a:cubicBezTo>
                    <a:pt x="10125" y="2306"/>
                    <a:pt x="7820" y="0"/>
                    <a:pt x="501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" name="Google Shape;508;p34"/>
            <p:cNvSpPr/>
            <p:nvPr/>
          </p:nvSpPr>
          <p:spPr>
            <a:xfrm flipH="1">
              <a:off x="1878069" y="2862401"/>
              <a:ext cx="101232" cy="101232"/>
            </a:xfrm>
            <a:custGeom>
              <a:avLst/>
              <a:gdLst/>
              <a:ahLst/>
              <a:cxnLst/>
              <a:rect l="l" t="t" r="r" b="b"/>
              <a:pathLst>
                <a:path w="5114" h="5114" extrusionOk="0">
                  <a:moveTo>
                    <a:pt x="2507" y="1"/>
                  </a:moveTo>
                  <a:cubicBezTo>
                    <a:pt x="1153" y="1"/>
                    <a:pt x="0" y="1154"/>
                    <a:pt x="0" y="2507"/>
                  </a:cubicBezTo>
                  <a:cubicBezTo>
                    <a:pt x="0" y="3986"/>
                    <a:pt x="1153" y="5114"/>
                    <a:pt x="2507" y="5114"/>
                  </a:cubicBezTo>
                  <a:cubicBezTo>
                    <a:pt x="3960" y="5114"/>
                    <a:pt x="5113" y="3986"/>
                    <a:pt x="5113" y="2507"/>
                  </a:cubicBezTo>
                  <a:cubicBezTo>
                    <a:pt x="5113" y="1154"/>
                    <a:pt x="3960" y="1"/>
                    <a:pt x="2507" y="1"/>
                  </a:cubicBezTo>
                  <a:close/>
                </a:path>
              </a:pathLst>
            </a:custGeom>
            <a:solidFill>
              <a:srgbClr val="0022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" name="Google Shape;509;p34"/>
            <p:cNvSpPr/>
            <p:nvPr/>
          </p:nvSpPr>
          <p:spPr>
            <a:xfrm flipH="1">
              <a:off x="1892456" y="2874833"/>
              <a:ext cx="33256" cy="27733"/>
            </a:xfrm>
            <a:custGeom>
              <a:avLst/>
              <a:gdLst/>
              <a:ahLst/>
              <a:cxnLst/>
              <a:rect l="l" t="t" r="r" b="b"/>
              <a:pathLst>
                <a:path w="1680" h="1401" extrusionOk="0">
                  <a:moveTo>
                    <a:pt x="484" y="0"/>
                  </a:moveTo>
                  <a:cubicBezTo>
                    <a:pt x="382" y="0"/>
                    <a:pt x="292" y="34"/>
                    <a:pt x="226" y="100"/>
                  </a:cubicBezTo>
                  <a:cubicBezTo>
                    <a:pt x="0" y="325"/>
                    <a:pt x="226" y="726"/>
                    <a:pt x="526" y="1052"/>
                  </a:cubicBezTo>
                  <a:cubicBezTo>
                    <a:pt x="768" y="1274"/>
                    <a:pt x="1050" y="1401"/>
                    <a:pt x="1272" y="1401"/>
                  </a:cubicBezTo>
                  <a:cubicBezTo>
                    <a:pt x="1350" y="1401"/>
                    <a:pt x="1420" y="1385"/>
                    <a:pt x="1479" y="1353"/>
                  </a:cubicBezTo>
                  <a:cubicBezTo>
                    <a:pt x="1679" y="1152"/>
                    <a:pt x="1579" y="726"/>
                    <a:pt x="1153" y="425"/>
                  </a:cubicBezTo>
                  <a:cubicBezTo>
                    <a:pt x="951" y="139"/>
                    <a:pt x="693" y="0"/>
                    <a:pt x="48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" name="Google Shape;510;p34"/>
            <p:cNvSpPr/>
            <p:nvPr/>
          </p:nvSpPr>
          <p:spPr>
            <a:xfrm flipH="1">
              <a:off x="1152258" y="3240969"/>
              <a:ext cx="982347" cy="580825"/>
            </a:xfrm>
            <a:custGeom>
              <a:avLst/>
              <a:gdLst/>
              <a:ahLst/>
              <a:cxnLst/>
              <a:rect l="l" t="t" r="r" b="b"/>
              <a:pathLst>
                <a:path w="49626" h="29342" extrusionOk="0">
                  <a:moveTo>
                    <a:pt x="25916" y="1"/>
                  </a:moveTo>
                  <a:cubicBezTo>
                    <a:pt x="25389" y="201"/>
                    <a:pt x="24963" y="402"/>
                    <a:pt x="24562" y="828"/>
                  </a:cubicBezTo>
                  <a:cubicBezTo>
                    <a:pt x="23510" y="1780"/>
                    <a:pt x="22883" y="3334"/>
                    <a:pt x="21530" y="3535"/>
                  </a:cubicBezTo>
                  <a:cubicBezTo>
                    <a:pt x="21334" y="3605"/>
                    <a:pt x="21138" y="3631"/>
                    <a:pt x="20943" y="3631"/>
                  </a:cubicBezTo>
                  <a:cubicBezTo>
                    <a:pt x="20512" y="3631"/>
                    <a:pt x="20081" y="3503"/>
                    <a:pt x="19650" y="3434"/>
                  </a:cubicBezTo>
                  <a:cubicBezTo>
                    <a:pt x="19218" y="3365"/>
                    <a:pt x="18785" y="3248"/>
                    <a:pt x="18353" y="3248"/>
                  </a:cubicBezTo>
                  <a:cubicBezTo>
                    <a:pt x="18159" y="3248"/>
                    <a:pt x="17965" y="3272"/>
                    <a:pt x="17770" y="3334"/>
                  </a:cubicBezTo>
                  <a:cubicBezTo>
                    <a:pt x="16617" y="3535"/>
                    <a:pt x="15891" y="4788"/>
                    <a:pt x="14637" y="5013"/>
                  </a:cubicBezTo>
                  <a:cubicBezTo>
                    <a:pt x="14513" y="5043"/>
                    <a:pt x="14388" y="5055"/>
                    <a:pt x="14264" y="5055"/>
                  </a:cubicBezTo>
                  <a:cubicBezTo>
                    <a:pt x="13964" y="5055"/>
                    <a:pt x="13668" y="4984"/>
                    <a:pt x="13384" y="4913"/>
                  </a:cubicBezTo>
                  <a:cubicBezTo>
                    <a:pt x="13058" y="4788"/>
                    <a:pt x="12758" y="4788"/>
                    <a:pt x="12332" y="4788"/>
                  </a:cubicBezTo>
                  <a:cubicBezTo>
                    <a:pt x="10652" y="4788"/>
                    <a:pt x="9625" y="6667"/>
                    <a:pt x="8572" y="8046"/>
                  </a:cubicBezTo>
                  <a:cubicBezTo>
                    <a:pt x="7408" y="9676"/>
                    <a:pt x="5442" y="10874"/>
                    <a:pt x="3399" y="10874"/>
                  </a:cubicBezTo>
                  <a:cubicBezTo>
                    <a:pt x="3244" y="10874"/>
                    <a:pt x="3089" y="10867"/>
                    <a:pt x="2933" y="10853"/>
                  </a:cubicBezTo>
                  <a:cubicBezTo>
                    <a:pt x="1780" y="10652"/>
                    <a:pt x="627" y="9926"/>
                    <a:pt x="1" y="8973"/>
                  </a:cubicBezTo>
                  <a:lnTo>
                    <a:pt x="1" y="8973"/>
                  </a:lnTo>
                  <a:cubicBezTo>
                    <a:pt x="753" y="14412"/>
                    <a:pt x="3560" y="20352"/>
                    <a:pt x="9098" y="24738"/>
                  </a:cubicBezTo>
                  <a:cubicBezTo>
                    <a:pt x="13612" y="28358"/>
                    <a:pt x="17113" y="29341"/>
                    <a:pt x="19611" y="29341"/>
                  </a:cubicBezTo>
                  <a:cubicBezTo>
                    <a:pt x="22371" y="29341"/>
                    <a:pt x="23908" y="28142"/>
                    <a:pt x="24236" y="27971"/>
                  </a:cubicBezTo>
                  <a:cubicBezTo>
                    <a:pt x="24269" y="27954"/>
                    <a:pt x="24308" y="27947"/>
                    <a:pt x="24354" y="27947"/>
                  </a:cubicBezTo>
                  <a:cubicBezTo>
                    <a:pt x="24588" y="27947"/>
                    <a:pt x="24999" y="28145"/>
                    <a:pt x="25690" y="28397"/>
                  </a:cubicBezTo>
                  <a:cubicBezTo>
                    <a:pt x="26334" y="28582"/>
                    <a:pt x="27211" y="28763"/>
                    <a:pt x="28386" y="28763"/>
                  </a:cubicBezTo>
                  <a:cubicBezTo>
                    <a:pt x="29907" y="28763"/>
                    <a:pt x="31928" y="28460"/>
                    <a:pt x="34587" y="27469"/>
                  </a:cubicBezTo>
                  <a:cubicBezTo>
                    <a:pt x="41881" y="24738"/>
                    <a:pt x="46793" y="21078"/>
                    <a:pt x="48146" y="18171"/>
                  </a:cubicBezTo>
                  <a:cubicBezTo>
                    <a:pt x="49625" y="15239"/>
                    <a:pt x="44813" y="15865"/>
                    <a:pt x="41981" y="14713"/>
                  </a:cubicBezTo>
                  <a:cubicBezTo>
                    <a:pt x="39911" y="13863"/>
                    <a:pt x="39940" y="10233"/>
                    <a:pt x="39043" y="10233"/>
                  </a:cubicBezTo>
                  <a:cubicBezTo>
                    <a:pt x="38723" y="10233"/>
                    <a:pt x="38286" y="10694"/>
                    <a:pt x="37595" y="11905"/>
                  </a:cubicBezTo>
                  <a:cubicBezTo>
                    <a:pt x="35089" y="16492"/>
                    <a:pt x="30502" y="19525"/>
                    <a:pt x="29675" y="19725"/>
                  </a:cubicBezTo>
                  <a:lnTo>
                    <a:pt x="29449" y="19725"/>
                  </a:lnTo>
                  <a:cubicBezTo>
                    <a:pt x="29675" y="19199"/>
                    <a:pt x="30201" y="17745"/>
                    <a:pt x="30828" y="14412"/>
                  </a:cubicBezTo>
                  <a:cubicBezTo>
                    <a:pt x="32181" y="6993"/>
                    <a:pt x="25916" y="1880"/>
                    <a:pt x="25916" y="1"/>
                  </a:cubicBezTo>
                  <a:close/>
                </a:path>
              </a:pathLst>
            </a:custGeom>
            <a:solidFill>
              <a:srgbClr val="007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" name="Google Shape;511;p34"/>
            <p:cNvSpPr/>
            <p:nvPr/>
          </p:nvSpPr>
          <p:spPr>
            <a:xfrm flipH="1">
              <a:off x="1741654" y="3379405"/>
              <a:ext cx="392951" cy="442695"/>
            </a:xfrm>
            <a:custGeom>
              <a:avLst/>
              <a:gdLst/>
              <a:ahLst/>
              <a:cxnLst/>
              <a:rect l="l" t="t" r="r" b="b"/>
              <a:pathLst>
                <a:path w="19851" h="22364" extrusionOk="0">
                  <a:moveTo>
                    <a:pt x="9399" y="0"/>
                  </a:moveTo>
                  <a:cubicBezTo>
                    <a:pt x="9098" y="301"/>
                    <a:pt x="8898" y="727"/>
                    <a:pt x="8572" y="1053"/>
                  </a:cubicBezTo>
                  <a:cubicBezTo>
                    <a:pt x="7408" y="2683"/>
                    <a:pt x="5442" y="3881"/>
                    <a:pt x="3399" y="3881"/>
                  </a:cubicBezTo>
                  <a:cubicBezTo>
                    <a:pt x="3244" y="3881"/>
                    <a:pt x="3089" y="3874"/>
                    <a:pt x="2933" y="3860"/>
                  </a:cubicBezTo>
                  <a:cubicBezTo>
                    <a:pt x="1780" y="3659"/>
                    <a:pt x="627" y="2933"/>
                    <a:pt x="1" y="1980"/>
                  </a:cubicBezTo>
                  <a:lnTo>
                    <a:pt x="1" y="1980"/>
                  </a:lnTo>
                  <a:cubicBezTo>
                    <a:pt x="753" y="7419"/>
                    <a:pt x="3560" y="13359"/>
                    <a:pt x="9098" y="17745"/>
                  </a:cubicBezTo>
                  <a:cubicBezTo>
                    <a:pt x="13570" y="21332"/>
                    <a:pt x="17015" y="22363"/>
                    <a:pt x="19499" y="22363"/>
                  </a:cubicBezTo>
                  <a:cubicBezTo>
                    <a:pt x="19618" y="22363"/>
                    <a:pt x="19735" y="22361"/>
                    <a:pt x="19850" y="22356"/>
                  </a:cubicBezTo>
                  <a:cubicBezTo>
                    <a:pt x="13911" y="19624"/>
                    <a:pt x="14537" y="12331"/>
                    <a:pt x="12231" y="5539"/>
                  </a:cubicBezTo>
                  <a:cubicBezTo>
                    <a:pt x="11404" y="3233"/>
                    <a:pt x="10352" y="1454"/>
                    <a:pt x="9399" y="0"/>
                  </a:cubicBezTo>
                  <a:close/>
                </a:path>
              </a:pathLst>
            </a:custGeom>
            <a:solidFill>
              <a:srgbClr val="75A1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" name="Google Shape;512;p34"/>
            <p:cNvSpPr/>
            <p:nvPr/>
          </p:nvSpPr>
          <p:spPr>
            <a:xfrm flipH="1">
              <a:off x="1152205" y="3443546"/>
              <a:ext cx="324994" cy="303992"/>
            </a:xfrm>
            <a:custGeom>
              <a:avLst/>
              <a:gdLst/>
              <a:ahLst/>
              <a:cxnLst/>
              <a:rect l="l" t="t" r="r" b="b"/>
              <a:pathLst>
                <a:path w="16418" h="15357" extrusionOk="0">
                  <a:moveTo>
                    <a:pt x="5835" y="0"/>
                  </a:moveTo>
                  <a:cubicBezTo>
                    <a:pt x="5515" y="0"/>
                    <a:pt x="5078" y="461"/>
                    <a:pt x="4387" y="1672"/>
                  </a:cubicBezTo>
                  <a:cubicBezTo>
                    <a:pt x="3259" y="3853"/>
                    <a:pt x="1580" y="5632"/>
                    <a:pt x="1" y="6986"/>
                  </a:cubicBezTo>
                  <a:cubicBezTo>
                    <a:pt x="126" y="7211"/>
                    <a:pt x="226" y="7312"/>
                    <a:pt x="327" y="7512"/>
                  </a:cubicBezTo>
                  <a:cubicBezTo>
                    <a:pt x="427" y="8038"/>
                    <a:pt x="226" y="8565"/>
                    <a:pt x="427" y="8966"/>
                  </a:cubicBezTo>
                  <a:cubicBezTo>
                    <a:pt x="627" y="9392"/>
                    <a:pt x="1154" y="9492"/>
                    <a:pt x="1580" y="9492"/>
                  </a:cubicBezTo>
                  <a:lnTo>
                    <a:pt x="2833" y="9492"/>
                  </a:lnTo>
                  <a:cubicBezTo>
                    <a:pt x="3259" y="9592"/>
                    <a:pt x="3660" y="10018"/>
                    <a:pt x="3560" y="10444"/>
                  </a:cubicBezTo>
                  <a:cubicBezTo>
                    <a:pt x="3560" y="10645"/>
                    <a:pt x="3359" y="10845"/>
                    <a:pt x="3259" y="11071"/>
                  </a:cubicBezTo>
                  <a:cubicBezTo>
                    <a:pt x="3134" y="11372"/>
                    <a:pt x="3359" y="11798"/>
                    <a:pt x="3660" y="12099"/>
                  </a:cubicBezTo>
                  <a:cubicBezTo>
                    <a:pt x="3886" y="12324"/>
                    <a:pt x="4287" y="12424"/>
                    <a:pt x="4713" y="12525"/>
                  </a:cubicBezTo>
                  <a:cubicBezTo>
                    <a:pt x="5339" y="12525"/>
                    <a:pt x="6166" y="12625"/>
                    <a:pt x="6267" y="13252"/>
                  </a:cubicBezTo>
                  <a:cubicBezTo>
                    <a:pt x="6392" y="13878"/>
                    <a:pt x="5640" y="14404"/>
                    <a:pt x="5765" y="15031"/>
                  </a:cubicBezTo>
                  <a:cubicBezTo>
                    <a:pt x="5765" y="15131"/>
                    <a:pt x="5866" y="15231"/>
                    <a:pt x="5966" y="15357"/>
                  </a:cubicBezTo>
                  <a:cubicBezTo>
                    <a:pt x="10653" y="12951"/>
                    <a:pt x="13911" y="10219"/>
                    <a:pt x="14938" y="7938"/>
                  </a:cubicBezTo>
                  <a:cubicBezTo>
                    <a:pt x="16417" y="5006"/>
                    <a:pt x="11605" y="5632"/>
                    <a:pt x="8773" y="4480"/>
                  </a:cubicBezTo>
                  <a:cubicBezTo>
                    <a:pt x="6703" y="3630"/>
                    <a:pt x="6732" y="0"/>
                    <a:pt x="5835" y="0"/>
                  </a:cubicBezTo>
                  <a:close/>
                </a:path>
              </a:pathLst>
            </a:custGeom>
            <a:solidFill>
              <a:srgbClr val="007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" name="Google Shape;513;p34"/>
            <p:cNvSpPr/>
            <p:nvPr/>
          </p:nvSpPr>
          <p:spPr>
            <a:xfrm flipH="1">
              <a:off x="1962909" y="3400231"/>
              <a:ext cx="20" cy="2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0051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" name="Google Shape;514;p34"/>
            <p:cNvSpPr/>
            <p:nvPr/>
          </p:nvSpPr>
          <p:spPr>
            <a:xfrm flipH="1">
              <a:off x="1964902" y="3400231"/>
              <a:ext cx="169703" cy="55584"/>
            </a:xfrm>
            <a:custGeom>
              <a:avLst/>
              <a:gdLst/>
              <a:ahLst/>
              <a:cxnLst/>
              <a:rect l="l" t="t" r="r" b="b"/>
              <a:pathLst>
                <a:path w="8573" h="2808" extrusionOk="0">
                  <a:moveTo>
                    <a:pt x="3459" y="2808"/>
                  </a:moveTo>
                  <a:lnTo>
                    <a:pt x="3459" y="2808"/>
                  </a:lnTo>
                  <a:lnTo>
                    <a:pt x="3459" y="2808"/>
                  </a:lnTo>
                  <a:lnTo>
                    <a:pt x="3459" y="2808"/>
                  </a:lnTo>
                  <a:lnTo>
                    <a:pt x="3459" y="2808"/>
                  </a:lnTo>
                  <a:close/>
                  <a:moveTo>
                    <a:pt x="1" y="928"/>
                  </a:moveTo>
                  <a:lnTo>
                    <a:pt x="1" y="928"/>
                  </a:lnTo>
                  <a:cubicBezTo>
                    <a:pt x="627" y="1881"/>
                    <a:pt x="1780" y="2607"/>
                    <a:pt x="2933" y="2808"/>
                  </a:cubicBezTo>
                  <a:lnTo>
                    <a:pt x="2933" y="2808"/>
                  </a:lnTo>
                  <a:lnTo>
                    <a:pt x="2933" y="2808"/>
                  </a:lnTo>
                  <a:lnTo>
                    <a:pt x="2933" y="2808"/>
                  </a:lnTo>
                  <a:cubicBezTo>
                    <a:pt x="1780" y="2607"/>
                    <a:pt x="627" y="1881"/>
                    <a:pt x="1" y="928"/>
                  </a:cubicBezTo>
                  <a:close/>
                  <a:moveTo>
                    <a:pt x="8472" y="101"/>
                  </a:moveTo>
                  <a:cubicBezTo>
                    <a:pt x="7319" y="1655"/>
                    <a:pt x="5439" y="2808"/>
                    <a:pt x="3459" y="2808"/>
                  </a:cubicBezTo>
                  <a:lnTo>
                    <a:pt x="3459" y="2808"/>
                  </a:lnTo>
                  <a:cubicBezTo>
                    <a:pt x="5439" y="2808"/>
                    <a:pt x="7319" y="1655"/>
                    <a:pt x="8472" y="101"/>
                  </a:cubicBezTo>
                  <a:lnTo>
                    <a:pt x="8472" y="101"/>
                  </a:lnTo>
                  <a:close/>
                  <a:moveTo>
                    <a:pt x="8572" y="1"/>
                  </a:moveTo>
                  <a:lnTo>
                    <a:pt x="8572" y="1"/>
                  </a:lnTo>
                  <a:lnTo>
                    <a:pt x="8572" y="1"/>
                  </a:lnTo>
                  <a:lnTo>
                    <a:pt x="8572" y="1"/>
                  </a:lnTo>
                  <a:lnTo>
                    <a:pt x="8572" y="1"/>
                  </a:lnTo>
                  <a:close/>
                  <a:moveTo>
                    <a:pt x="8572" y="1"/>
                  </a:moveTo>
                  <a:lnTo>
                    <a:pt x="8572" y="1"/>
                  </a:lnTo>
                  <a:lnTo>
                    <a:pt x="8572" y="1"/>
                  </a:lnTo>
                  <a:lnTo>
                    <a:pt x="8572" y="1"/>
                  </a:lnTo>
                  <a:lnTo>
                    <a:pt x="8572" y="1"/>
                  </a:lnTo>
                  <a:close/>
                  <a:moveTo>
                    <a:pt x="8572" y="1"/>
                  </a:moveTo>
                  <a:lnTo>
                    <a:pt x="8572" y="1"/>
                  </a:lnTo>
                  <a:lnTo>
                    <a:pt x="8572" y="1"/>
                  </a:lnTo>
                  <a:lnTo>
                    <a:pt x="8572" y="1"/>
                  </a:lnTo>
                  <a:lnTo>
                    <a:pt x="8572" y="1"/>
                  </a:lnTo>
                  <a:close/>
                  <a:moveTo>
                    <a:pt x="8572" y="1"/>
                  </a:moveTo>
                  <a:lnTo>
                    <a:pt x="8572" y="1"/>
                  </a:lnTo>
                  <a:lnTo>
                    <a:pt x="8572" y="1"/>
                  </a:lnTo>
                  <a:lnTo>
                    <a:pt x="8572" y="1"/>
                  </a:lnTo>
                  <a:lnTo>
                    <a:pt x="8572" y="1"/>
                  </a:lnTo>
                  <a:lnTo>
                    <a:pt x="8572" y="1"/>
                  </a:lnTo>
                  <a:close/>
                </a:path>
              </a:pathLst>
            </a:custGeom>
            <a:solidFill>
              <a:srgbClr val="0051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" name="Google Shape;515;p34"/>
            <p:cNvSpPr/>
            <p:nvPr/>
          </p:nvSpPr>
          <p:spPr>
            <a:xfrm flipH="1">
              <a:off x="1437489" y="3780284"/>
              <a:ext cx="12411" cy="4493"/>
            </a:xfrm>
            <a:custGeom>
              <a:avLst/>
              <a:gdLst/>
              <a:ahLst/>
              <a:cxnLst/>
              <a:rect l="l" t="t" r="r" b="b"/>
              <a:pathLst>
                <a:path w="627" h="227" extrusionOk="0">
                  <a:moveTo>
                    <a:pt x="502" y="1"/>
                  </a:moveTo>
                  <a:cubicBezTo>
                    <a:pt x="401" y="101"/>
                    <a:pt x="201" y="226"/>
                    <a:pt x="0" y="226"/>
                  </a:cubicBezTo>
                  <a:cubicBezTo>
                    <a:pt x="201" y="226"/>
                    <a:pt x="401" y="101"/>
                    <a:pt x="502" y="1"/>
                  </a:cubicBezTo>
                  <a:close/>
                  <a:moveTo>
                    <a:pt x="627" y="1"/>
                  </a:moveTo>
                  <a:lnTo>
                    <a:pt x="502" y="1"/>
                  </a:lnTo>
                  <a:lnTo>
                    <a:pt x="627" y="1"/>
                  </a:lnTo>
                  <a:close/>
                  <a:moveTo>
                    <a:pt x="627" y="1"/>
                  </a:moveTo>
                  <a:lnTo>
                    <a:pt x="627" y="1"/>
                  </a:lnTo>
                  <a:lnTo>
                    <a:pt x="627" y="1"/>
                  </a:lnTo>
                  <a:close/>
                  <a:moveTo>
                    <a:pt x="627" y="1"/>
                  </a:moveTo>
                  <a:lnTo>
                    <a:pt x="627" y="1"/>
                  </a:lnTo>
                  <a:close/>
                </a:path>
              </a:pathLst>
            </a:custGeom>
            <a:solidFill>
              <a:srgbClr val="A5B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" name="Google Shape;516;p34"/>
            <p:cNvSpPr/>
            <p:nvPr/>
          </p:nvSpPr>
          <p:spPr>
            <a:xfrm flipH="1">
              <a:off x="1359142" y="3346147"/>
              <a:ext cx="605767" cy="475812"/>
            </a:xfrm>
            <a:custGeom>
              <a:avLst/>
              <a:gdLst/>
              <a:ahLst/>
              <a:cxnLst/>
              <a:rect l="l" t="t" r="r" b="b"/>
              <a:pathLst>
                <a:path w="30602" h="24037" extrusionOk="0">
                  <a:moveTo>
                    <a:pt x="682" y="1842"/>
                  </a:moveTo>
                  <a:lnTo>
                    <a:pt x="682" y="1842"/>
                  </a:lnTo>
                  <a:cubicBezTo>
                    <a:pt x="455" y="2122"/>
                    <a:pt x="271" y="2462"/>
                    <a:pt x="0" y="2733"/>
                  </a:cubicBezTo>
                  <a:lnTo>
                    <a:pt x="100" y="2733"/>
                  </a:lnTo>
                  <a:cubicBezTo>
                    <a:pt x="292" y="2441"/>
                    <a:pt x="484" y="2140"/>
                    <a:pt x="682" y="1842"/>
                  </a:cubicBezTo>
                  <a:close/>
                  <a:moveTo>
                    <a:pt x="2206" y="1"/>
                  </a:moveTo>
                  <a:cubicBezTo>
                    <a:pt x="1614" y="505"/>
                    <a:pt x="1132" y="1167"/>
                    <a:pt x="682" y="1842"/>
                  </a:cubicBezTo>
                  <a:lnTo>
                    <a:pt x="682" y="1842"/>
                  </a:lnTo>
                  <a:cubicBezTo>
                    <a:pt x="728" y="1785"/>
                    <a:pt x="776" y="1731"/>
                    <a:pt x="827" y="1680"/>
                  </a:cubicBezTo>
                  <a:cubicBezTo>
                    <a:pt x="1780" y="3134"/>
                    <a:pt x="2832" y="4913"/>
                    <a:pt x="3659" y="7219"/>
                  </a:cubicBezTo>
                  <a:cubicBezTo>
                    <a:pt x="5965" y="14011"/>
                    <a:pt x="5339" y="21304"/>
                    <a:pt x="11278" y="24036"/>
                  </a:cubicBezTo>
                  <a:lnTo>
                    <a:pt x="11278" y="24036"/>
                  </a:lnTo>
                  <a:cubicBezTo>
                    <a:pt x="11732" y="24034"/>
                    <a:pt x="12173" y="24020"/>
                    <a:pt x="12632" y="23911"/>
                  </a:cubicBezTo>
                  <a:cubicBezTo>
                    <a:pt x="13684" y="23710"/>
                    <a:pt x="14411" y="23410"/>
                    <a:pt x="14938" y="23084"/>
                  </a:cubicBezTo>
                  <a:cubicBezTo>
                    <a:pt x="15238" y="22883"/>
                    <a:pt x="15564" y="22783"/>
                    <a:pt x="15664" y="22658"/>
                  </a:cubicBezTo>
                  <a:lnTo>
                    <a:pt x="15765" y="22658"/>
                  </a:lnTo>
                  <a:cubicBezTo>
                    <a:pt x="15990" y="22658"/>
                    <a:pt x="16391" y="22883"/>
                    <a:pt x="17118" y="23084"/>
                  </a:cubicBezTo>
                  <a:cubicBezTo>
                    <a:pt x="17745" y="23284"/>
                    <a:pt x="18697" y="23510"/>
                    <a:pt x="19950" y="23510"/>
                  </a:cubicBezTo>
                  <a:cubicBezTo>
                    <a:pt x="21404" y="23510"/>
                    <a:pt x="23384" y="23184"/>
                    <a:pt x="26015" y="22156"/>
                  </a:cubicBezTo>
                  <a:cubicBezTo>
                    <a:pt x="26216" y="22156"/>
                    <a:pt x="26416" y="22031"/>
                    <a:pt x="26517" y="21931"/>
                  </a:cubicBezTo>
                  <a:lnTo>
                    <a:pt x="26642" y="21931"/>
                  </a:lnTo>
                  <a:cubicBezTo>
                    <a:pt x="28096" y="21405"/>
                    <a:pt x="29349" y="20778"/>
                    <a:pt x="30602" y="20277"/>
                  </a:cubicBezTo>
                  <a:lnTo>
                    <a:pt x="30502" y="20277"/>
                  </a:lnTo>
                  <a:cubicBezTo>
                    <a:pt x="28622" y="20778"/>
                    <a:pt x="26316" y="21204"/>
                    <a:pt x="23910" y="21204"/>
                  </a:cubicBezTo>
                  <a:cubicBezTo>
                    <a:pt x="22256" y="21204"/>
                    <a:pt x="20476" y="21004"/>
                    <a:pt x="18597" y="20578"/>
                  </a:cubicBezTo>
                  <a:cubicBezTo>
                    <a:pt x="8346" y="17971"/>
                    <a:pt x="8146" y="12432"/>
                    <a:pt x="5113" y="5014"/>
                  </a:cubicBezTo>
                  <a:cubicBezTo>
                    <a:pt x="4186" y="2733"/>
                    <a:pt x="3133" y="1154"/>
                    <a:pt x="2206" y="1"/>
                  </a:cubicBezTo>
                  <a:close/>
                  <a:moveTo>
                    <a:pt x="11278" y="24036"/>
                  </a:moveTo>
                  <a:cubicBezTo>
                    <a:pt x="11212" y="24036"/>
                    <a:pt x="11145" y="24036"/>
                    <a:pt x="11078" y="24036"/>
                  </a:cubicBezTo>
                  <a:lnTo>
                    <a:pt x="11278" y="24036"/>
                  </a:lnTo>
                  <a:cubicBezTo>
                    <a:pt x="11278" y="24036"/>
                    <a:pt x="11278" y="24036"/>
                    <a:pt x="11278" y="24036"/>
                  </a:cubicBezTo>
                  <a:close/>
                </a:path>
              </a:pathLst>
            </a:custGeom>
            <a:solidFill>
              <a:srgbClr val="007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" name="Google Shape;517;p34"/>
            <p:cNvSpPr/>
            <p:nvPr/>
          </p:nvSpPr>
          <p:spPr>
            <a:xfrm flipH="1">
              <a:off x="1741654" y="3379405"/>
              <a:ext cx="392951" cy="442557"/>
            </a:xfrm>
            <a:custGeom>
              <a:avLst/>
              <a:gdLst/>
              <a:ahLst/>
              <a:cxnLst/>
              <a:rect l="l" t="t" r="r" b="b"/>
              <a:pathLst>
                <a:path w="19851" h="22357" extrusionOk="0">
                  <a:moveTo>
                    <a:pt x="9399" y="0"/>
                  </a:moveTo>
                  <a:cubicBezTo>
                    <a:pt x="9098" y="301"/>
                    <a:pt x="8898" y="727"/>
                    <a:pt x="8572" y="1053"/>
                  </a:cubicBezTo>
                  <a:cubicBezTo>
                    <a:pt x="8572" y="1153"/>
                    <a:pt x="8572" y="1153"/>
                    <a:pt x="8472" y="1153"/>
                  </a:cubicBezTo>
                  <a:cubicBezTo>
                    <a:pt x="7319" y="2707"/>
                    <a:pt x="5439" y="3860"/>
                    <a:pt x="3459" y="3860"/>
                  </a:cubicBezTo>
                  <a:lnTo>
                    <a:pt x="2933" y="3860"/>
                  </a:lnTo>
                  <a:cubicBezTo>
                    <a:pt x="1780" y="3659"/>
                    <a:pt x="627" y="2933"/>
                    <a:pt x="1" y="1980"/>
                  </a:cubicBezTo>
                  <a:lnTo>
                    <a:pt x="1" y="1980"/>
                  </a:lnTo>
                  <a:cubicBezTo>
                    <a:pt x="753" y="7419"/>
                    <a:pt x="3560" y="13359"/>
                    <a:pt x="9098" y="17745"/>
                  </a:cubicBezTo>
                  <a:cubicBezTo>
                    <a:pt x="9926" y="18471"/>
                    <a:pt x="10652" y="18998"/>
                    <a:pt x="11505" y="19524"/>
                  </a:cubicBezTo>
                  <a:cubicBezTo>
                    <a:pt x="11705" y="19624"/>
                    <a:pt x="11906" y="19725"/>
                    <a:pt x="12131" y="19950"/>
                  </a:cubicBezTo>
                  <a:cubicBezTo>
                    <a:pt x="13159" y="20577"/>
                    <a:pt x="14111" y="20978"/>
                    <a:pt x="15038" y="21404"/>
                  </a:cubicBezTo>
                  <a:cubicBezTo>
                    <a:pt x="16818" y="22131"/>
                    <a:pt x="18397" y="22356"/>
                    <a:pt x="19650" y="22356"/>
                  </a:cubicBezTo>
                  <a:lnTo>
                    <a:pt x="19850" y="22356"/>
                  </a:lnTo>
                  <a:cubicBezTo>
                    <a:pt x="13911" y="19624"/>
                    <a:pt x="14537" y="12331"/>
                    <a:pt x="12231" y="5539"/>
                  </a:cubicBezTo>
                  <a:cubicBezTo>
                    <a:pt x="11404" y="3233"/>
                    <a:pt x="10352" y="1454"/>
                    <a:pt x="9399" y="0"/>
                  </a:cubicBezTo>
                  <a:close/>
                </a:path>
              </a:pathLst>
            </a:custGeom>
            <a:solidFill>
              <a:srgbClr val="007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" name="Google Shape;518;p34"/>
            <p:cNvSpPr/>
            <p:nvPr/>
          </p:nvSpPr>
          <p:spPr>
            <a:xfrm flipH="1">
              <a:off x="1359094" y="3764116"/>
              <a:ext cx="1999" cy="2494"/>
            </a:xfrm>
            <a:custGeom>
              <a:avLst/>
              <a:gdLst/>
              <a:ahLst/>
              <a:cxnLst/>
              <a:rect l="l" t="t" r="r" b="b"/>
              <a:pathLst>
                <a:path w="101" h="126" extrusionOk="0">
                  <a:moveTo>
                    <a:pt x="101" y="0"/>
                  </a:moveTo>
                  <a:lnTo>
                    <a:pt x="1" y="126"/>
                  </a:lnTo>
                  <a:lnTo>
                    <a:pt x="101" y="126"/>
                  </a:lnTo>
                  <a:lnTo>
                    <a:pt x="101" y="0"/>
                  </a:lnTo>
                  <a:close/>
                </a:path>
              </a:pathLst>
            </a:custGeom>
            <a:solidFill>
              <a:srgbClr val="0062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" name="Google Shape;519;p34"/>
            <p:cNvSpPr/>
            <p:nvPr/>
          </p:nvSpPr>
          <p:spPr>
            <a:xfrm flipH="1">
              <a:off x="1328336" y="3568131"/>
              <a:ext cx="78408" cy="57564"/>
            </a:xfrm>
            <a:custGeom>
              <a:avLst/>
              <a:gdLst/>
              <a:ahLst/>
              <a:cxnLst/>
              <a:rect l="l" t="t" r="r" b="b"/>
              <a:pathLst>
                <a:path w="3961" h="2908" extrusionOk="0">
                  <a:moveTo>
                    <a:pt x="3961" y="1"/>
                  </a:moveTo>
                  <a:cubicBezTo>
                    <a:pt x="3660" y="201"/>
                    <a:pt x="3234" y="502"/>
                    <a:pt x="2933" y="727"/>
                  </a:cubicBezTo>
                  <a:cubicBezTo>
                    <a:pt x="2607" y="928"/>
                    <a:pt x="2307" y="1128"/>
                    <a:pt x="1881" y="1454"/>
                  </a:cubicBezTo>
                  <a:cubicBezTo>
                    <a:pt x="1580" y="1655"/>
                    <a:pt x="1254" y="1880"/>
                    <a:pt x="953" y="2181"/>
                  </a:cubicBezTo>
                  <a:cubicBezTo>
                    <a:pt x="627" y="2382"/>
                    <a:pt x="327" y="2707"/>
                    <a:pt x="1" y="2908"/>
                  </a:cubicBezTo>
                  <a:cubicBezTo>
                    <a:pt x="327" y="2808"/>
                    <a:pt x="728" y="2607"/>
                    <a:pt x="1154" y="2382"/>
                  </a:cubicBezTo>
                  <a:cubicBezTo>
                    <a:pt x="1454" y="2181"/>
                    <a:pt x="1780" y="1981"/>
                    <a:pt x="2206" y="1755"/>
                  </a:cubicBezTo>
                  <a:cubicBezTo>
                    <a:pt x="2507" y="1555"/>
                    <a:pt x="2833" y="1254"/>
                    <a:pt x="3134" y="928"/>
                  </a:cubicBezTo>
                  <a:cubicBezTo>
                    <a:pt x="3459" y="727"/>
                    <a:pt x="3760" y="402"/>
                    <a:pt x="39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" name="Google Shape;520;p34"/>
            <p:cNvSpPr/>
            <p:nvPr/>
          </p:nvSpPr>
          <p:spPr>
            <a:xfrm flipH="1">
              <a:off x="1251428" y="3607328"/>
              <a:ext cx="103706" cy="76428"/>
            </a:xfrm>
            <a:custGeom>
              <a:avLst/>
              <a:gdLst/>
              <a:ahLst/>
              <a:cxnLst/>
              <a:rect l="l" t="t" r="r" b="b"/>
              <a:pathLst>
                <a:path w="5239" h="3861" extrusionOk="0">
                  <a:moveTo>
                    <a:pt x="5238" y="1"/>
                  </a:moveTo>
                  <a:lnTo>
                    <a:pt x="5238" y="1"/>
                  </a:lnTo>
                  <a:cubicBezTo>
                    <a:pt x="4812" y="402"/>
                    <a:pt x="4386" y="727"/>
                    <a:pt x="3985" y="1028"/>
                  </a:cubicBezTo>
                  <a:cubicBezTo>
                    <a:pt x="3459" y="1354"/>
                    <a:pt x="3033" y="1655"/>
                    <a:pt x="2607" y="1981"/>
                  </a:cubicBezTo>
                  <a:lnTo>
                    <a:pt x="1253" y="2908"/>
                  </a:lnTo>
                  <a:cubicBezTo>
                    <a:pt x="852" y="3234"/>
                    <a:pt x="426" y="3534"/>
                    <a:pt x="0" y="3860"/>
                  </a:cubicBezTo>
                  <a:cubicBezTo>
                    <a:pt x="527" y="3660"/>
                    <a:pt x="953" y="3434"/>
                    <a:pt x="1479" y="3133"/>
                  </a:cubicBezTo>
                  <a:cubicBezTo>
                    <a:pt x="1680" y="3033"/>
                    <a:pt x="1880" y="2908"/>
                    <a:pt x="2206" y="2707"/>
                  </a:cubicBezTo>
                  <a:cubicBezTo>
                    <a:pt x="2406" y="2607"/>
                    <a:pt x="2607" y="2407"/>
                    <a:pt x="2832" y="2281"/>
                  </a:cubicBezTo>
                  <a:cubicBezTo>
                    <a:pt x="3359" y="1981"/>
                    <a:pt x="3760" y="1655"/>
                    <a:pt x="4186" y="1254"/>
                  </a:cubicBezTo>
                  <a:cubicBezTo>
                    <a:pt x="4487" y="928"/>
                    <a:pt x="4913" y="527"/>
                    <a:pt x="52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" name="Google Shape;521;p34"/>
            <p:cNvSpPr/>
            <p:nvPr/>
          </p:nvSpPr>
          <p:spPr>
            <a:xfrm flipH="1">
              <a:off x="1621559" y="2796419"/>
              <a:ext cx="37234" cy="45667"/>
            </a:xfrm>
            <a:custGeom>
              <a:avLst/>
              <a:gdLst/>
              <a:ahLst/>
              <a:cxnLst/>
              <a:rect l="l" t="t" r="r" b="b"/>
              <a:pathLst>
                <a:path w="1881" h="2307" extrusionOk="0">
                  <a:moveTo>
                    <a:pt x="1" y="0"/>
                  </a:moveTo>
                  <a:lnTo>
                    <a:pt x="1" y="0"/>
                  </a:lnTo>
                  <a:cubicBezTo>
                    <a:pt x="101" y="201"/>
                    <a:pt x="201" y="426"/>
                    <a:pt x="402" y="627"/>
                  </a:cubicBezTo>
                  <a:cubicBezTo>
                    <a:pt x="527" y="827"/>
                    <a:pt x="627" y="1053"/>
                    <a:pt x="828" y="1254"/>
                  </a:cubicBezTo>
                  <a:cubicBezTo>
                    <a:pt x="928" y="1454"/>
                    <a:pt x="1154" y="1680"/>
                    <a:pt x="1254" y="1780"/>
                  </a:cubicBezTo>
                  <a:cubicBezTo>
                    <a:pt x="1455" y="1980"/>
                    <a:pt x="1555" y="2181"/>
                    <a:pt x="1881" y="2306"/>
                  </a:cubicBezTo>
                  <a:cubicBezTo>
                    <a:pt x="1780" y="2081"/>
                    <a:pt x="1655" y="1880"/>
                    <a:pt x="1555" y="1680"/>
                  </a:cubicBezTo>
                  <a:cubicBezTo>
                    <a:pt x="1455" y="1354"/>
                    <a:pt x="1254" y="1153"/>
                    <a:pt x="1154" y="1053"/>
                  </a:cubicBezTo>
                  <a:cubicBezTo>
                    <a:pt x="928" y="827"/>
                    <a:pt x="828" y="627"/>
                    <a:pt x="627" y="426"/>
                  </a:cubicBezTo>
                  <a:cubicBezTo>
                    <a:pt x="402" y="201"/>
                    <a:pt x="302" y="101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" name="Google Shape;522;p34"/>
            <p:cNvSpPr/>
            <p:nvPr/>
          </p:nvSpPr>
          <p:spPr>
            <a:xfrm flipH="1">
              <a:off x="1613620" y="2864400"/>
              <a:ext cx="28802" cy="47647"/>
            </a:xfrm>
            <a:custGeom>
              <a:avLst/>
              <a:gdLst/>
              <a:ahLst/>
              <a:cxnLst/>
              <a:rect l="l" t="t" r="r" b="b"/>
              <a:pathLst>
                <a:path w="1455" h="2407" extrusionOk="0">
                  <a:moveTo>
                    <a:pt x="1" y="0"/>
                  </a:moveTo>
                  <a:cubicBezTo>
                    <a:pt x="101" y="226"/>
                    <a:pt x="201" y="426"/>
                    <a:pt x="327" y="627"/>
                  </a:cubicBezTo>
                  <a:cubicBezTo>
                    <a:pt x="427" y="852"/>
                    <a:pt x="527" y="1053"/>
                    <a:pt x="628" y="1253"/>
                  </a:cubicBezTo>
                  <a:cubicBezTo>
                    <a:pt x="728" y="1479"/>
                    <a:pt x="828" y="1679"/>
                    <a:pt x="953" y="1880"/>
                  </a:cubicBezTo>
                  <a:cubicBezTo>
                    <a:pt x="1154" y="2105"/>
                    <a:pt x="1254" y="2306"/>
                    <a:pt x="1455" y="2406"/>
                  </a:cubicBezTo>
                  <a:cubicBezTo>
                    <a:pt x="1455" y="2206"/>
                    <a:pt x="1354" y="2005"/>
                    <a:pt x="1254" y="1679"/>
                  </a:cubicBezTo>
                  <a:cubicBezTo>
                    <a:pt x="1254" y="1479"/>
                    <a:pt x="1154" y="1253"/>
                    <a:pt x="953" y="1053"/>
                  </a:cubicBezTo>
                  <a:cubicBezTo>
                    <a:pt x="828" y="852"/>
                    <a:pt x="728" y="627"/>
                    <a:pt x="628" y="426"/>
                  </a:cubicBezTo>
                  <a:cubicBezTo>
                    <a:pt x="427" y="326"/>
                    <a:pt x="201" y="125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" name="Google Shape;523;p34"/>
            <p:cNvSpPr/>
            <p:nvPr/>
          </p:nvSpPr>
          <p:spPr>
            <a:xfrm flipH="1">
              <a:off x="1571948" y="2899618"/>
              <a:ext cx="18865" cy="60058"/>
            </a:xfrm>
            <a:custGeom>
              <a:avLst/>
              <a:gdLst/>
              <a:ahLst/>
              <a:cxnLst/>
              <a:rect l="l" t="t" r="r" b="b"/>
              <a:pathLst>
                <a:path w="953" h="3034" extrusionOk="0">
                  <a:moveTo>
                    <a:pt x="1" y="0"/>
                  </a:moveTo>
                  <a:cubicBezTo>
                    <a:pt x="1" y="326"/>
                    <a:pt x="101" y="527"/>
                    <a:pt x="101" y="853"/>
                  </a:cubicBezTo>
                  <a:cubicBezTo>
                    <a:pt x="226" y="1053"/>
                    <a:pt x="226" y="1354"/>
                    <a:pt x="326" y="1579"/>
                  </a:cubicBezTo>
                  <a:cubicBezTo>
                    <a:pt x="427" y="1780"/>
                    <a:pt x="527" y="2106"/>
                    <a:pt x="627" y="2306"/>
                  </a:cubicBezTo>
                  <a:cubicBezTo>
                    <a:pt x="627" y="2507"/>
                    <a:pt x="727" y="2833"/>
                    <a:pt x="953" y="3033"/>
                  </a:cubicBezTo>
                  <a:lnTo>
                    <a:pt x="953" y="2206"/>
                  </a:lnTo>
                  <a:cubicBezTo>
                    <a:pt x="853" y="1980"/>
                    <a:pt x="853" y="1680"/>
                    <a:pt x="727" y="1479"/>
                  </a:cubicBezTo>
                  <a:cubicBezTo>
                    <a:pt x="627" y="1153"/>
                    <a:pt x="527" y="953"/>
                    <a:pt x="427" y="727"/>
                  </a:cubicBezTo>
                  <a:cubicBezTo>
                    <a:pt x="326" y="427"/>
                    <a:pt x="226" y="226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" name="Google Shape;524;p34"/>
            <p:cNvSpPr/>
            <p:nvPr/>
          </p:nvSpPr>
          <p:spPr>
            <a:xfrm flipH="1">
              <a:off x="1592773" y="2963620"/>
              <a:ext cx="12431" cy="62038"/>
            </a:xfrm>
            <a:custGeom>
              <a:avLst/>
              <a:gdLst/>
              <a:ahLst/>
              <a:cxnLst/>
              <a:rect l="l" t="t" r="r" b="b"/>
              <a:pathLst>
                <a:path w="628" h="3134" extrusionOk="0">
                  <a:moveTo>
                    <a:pt x="101" y="1"/>
                  </a:moveTo>
                  <a:cubicBezTo>
                    <a:pt x="1" y="326"/>
                    <a:pt x="1" y="527"/>
                    <a:pt x="1" y="853"/>
                  </a:cubicBezTo>
                  <a:cubicBezTo>
                    <a:pt x="101" y="1053"/>
                    <a:pt x="101" y="1379"/>
                    <a:pt x="101" y="1580"/>
                  </a:cubicBezTo>
                  <a:cubicBezTo>
                    <a:pt x="101" y="1780"/>
                    <a:pt x="201" y="2106"/>
                    <a:pt x="201" y="2306"/>
                  </a:cubicBezTo>
                  <a:cubicBezTo>
                    <a:pt x="327" y="2632"/>
                    <a:pt x="327" y="2833"/>
                    <a:pt x="427" y="3133"/>
                  </a:cubicBezTo>
                  <a:cubicBezTo>
                    <a:pt x="527" y="2833"/>
                    <a:pt x="527" y="2632"/>
                    <a:pt x="527" y="2306"/>
                  </a:cubicBezTo>
                  <a:cubicBezTo>
                    <a:pt x="627" y="2106"/>
                    <a:pt x="527" y="1780"/>
                    <a:pt x="527" y="1580"/>
                  </a:cubicBezTo>
                  <a:cubicBezTo>
                    <a:pt x="527" y="1254"/>
                    <a:pt x="427" y="1053"/>
                    <a:pt x="427" y="752"/>
                  </a:cubicBezTo>
                  <a:cubicBezTo>
                    <a:pt x="327" y="527"/>
                    <a:pt x="201" y="226"/>
                    <a:pt x="10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" name="Google Shape;525;p34"/>
            <p:cNvSpPr/>
            <p:nvPr/>
          </p:nvSpPr>
          <p:spPr>
            <a:xfrm flipH="1">
              <a:off x="1671170" y="2789965"/>
              <a:ext cx="35255" cy="47647"/>
            </a:xfrm>
            <a:custGeom>
              <a:avLst/>
              <a:gdLst/>
              <a:ahLst/>
              <a:cxnLst/>
              <a:rect l="l" t="t" r="r" b="b"/>
              <a:pathLst>
                <a:path w="1781" h="2407" extrusionOk="0">
                  <a:moveTo>
                    <a:pt x="1" y="1"/>
                  </a:moveTo>
                  <a:lnTo>
                    <a:pt x="1" y="1"/>
                  </a:lnTo>
                  <a:cubicBezTo>
                    <a:pt x="101" y="226"/>
                    <a:pt x="201" y="427"/>
                    <a:pt x="302" y="627"/>
                  </a:cubicBezTo>
                  <a:cubicBezTo>
                    <a:pt x="527" y="853"/>
                    <a:pt x="627" y="1053"/>
                    <a:pt x="828" y="1254"/>
                  </a:cubicBezTo>
                  <a:cubicBezTo>
                    <a:pt x="928" y="1479"/>
                    <a:pt x="1154" y="1680"/>
                    <a:pt x="1254" y="1780"/>
                  </a:cubicBezTo>
                  <a:cubicBezTo>
                    <a:pt x="1455" y="2006"/>
                    <a:pt x="1555" y="2206"/>
                    <a:pt x="1780" y="2407"/>
                  </a:cubicBezTo>
                  <a:cubicBezTo>
                    <a:pt x="1780" y="2106"/>
                    <a:pt x="1680" y="1880"/>
                    <a:pt x="1555" y="1680"/>
                  </a:cubicBezTo>
                  <a:cubicBezTo>
                    <a:pt x="1455" y="1379"/>
                    <a:pt x="1254" y="1153"/>
                    <a:pt x="1154" y="953"/>
                  </a:cubicBezTo>
                  <a:cubicBezTo>
                    <a:pt x="928" y="752"/>
                    <a:pt x="828" y="627"/>
                    <a:pt x="627" y="427"/>
                  </a:cubicBezTo>
                  <a:cubicBezTo>
                    <a:pt x="427" y="226"/>
                    <a:pt x="201" y="126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" name="Google Shape;526;p34"/>
            <p:cNvSpPr/>
            <p:nvPr/>
          </p:nvSpPr>
          <p:spPr>
            <a:xfrm flipH="1">
              <a:off x="1235107" y="3174492"/>
              <a:ext cx="737542" cy="388992"/>
            </a:xfrm>
            <a:custGeom>
              <a:avLst/>
              <a:gdLst/>
              <a:ahLst/>
              <a:cxnLst/>
              <a:rect l="l" t="t" r="r" b="b"/>
              <a:pathLst>
                <a:path w="37259" h="19651" extrusionOk="0">
                  <a:moveTo>
                    <a:pt x="36306" y="0"/>
                  </a:moveTo>
                  <a:cubicBezTo>
                    <a:pt x="35591" y="1451"/>
                    <a:pt x="31697" y="4766"/>
                    <a:pt x="26594" y="4766"/>
                  </a:cubicBezTo>
                  <a:cubicBezTo>
                    <a:pt x="25083" y="4766"/>
                    <a:pt x="23467" y="4475"/>
                    <a:pt x="21795" y="3760"/>
                  </a:cubicBezTo>
                  <a:cubicBezTo>
                    <a:pt x="19137" y="2618"/>
                    <a:pt x="16765" y="2255"/>
                    <a:pt x="14824" y="2255"/>
                  </a:cubicBezTo>
                  <a:cubicBezTo>
                    <a:pt x="11439" y="2255"/>
                    <a:pt x="9364" y="3359"/>
                    <a:pt x="9364" y="3359"/>
                  </a:cubicBezTo>
                  <a:cubicBezTo>
                    <a:pt x="1" y="6580"/>
                    <a:pt x="8994" y="19650"/>
                    <a:pt x="19271" y="19650"/>
                  </a:cubicBezTo>
                  <a:cubicBezTo>
                    <a:pt x="19310" y="19650"/>
                    <a:pt x="19350" y="19650"/>
                    <a:pt x="19389" y="19649"/>
                  </a:cubicBezTo>
                  <a:cubicBezTo>
                    <a:pt x="29740" y="19549"/>
                    <a:pt x="33399" y="13058"/>
                    <a:pt x="33399" y="13058"/>
                  </a:cubicBezTo>
                  <a:lnTo>
                    <a:pt x="33399" y="13058"/>
                  </a:lnTo>
                  <a:cubicBezTo>
                    <a:pt x="32254" y="13268"/>
                    <a:pt x="31151" y="13342"/>
                    <a:pt x="30123" y="13342"/>
                  </a:cubicBezTo>
                  <a:cubicBezTo>
                    <a:pt x="29553" y="13342"/>
                    <a:pt x="29005" y="13319"/>
                    <a:pt x="28487" y="13284"/>
                  </a:cubicBezTo>
                  <a:cubicBezTo>
                    <a:pt x="35479" y="12030"/>
                    <a:pt x="36431" y="7319"/>
                    <a:pt x="36431" y="7319"/>
                  </a:cubicBezTo>
                  <a:lnTo>
                    <a:pt x="36431" y="7319"/>
                  </a:lnTo>
                  <a:cubicBezTo>
                    <a:pt x="34953" y="8045"/>
                    <a:pt x="33173" y="8271"/>
                    <a:pt x="31619" y="8371"/>
                  </a:cubicBezTo>
                  <a:cubicBezTo>
                    <a:pt x="37258" y="5239"/>
                    <a:pt x="36306" y="1"/>
                    <a:pt x="36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" name="Google Shape;527;p34"/>
            <p:cNvSpPr/>
            <p:nvPr/>
          </p:nvSpPr>
          <p:spPr>
            <a:xfrm flipH="1">
              <a:off x="1776861" y="3234515"/>
              <a:ext cx="5958" cy="4493"/>
            </a:xfrm>
            <a:custGeom>
              <a:avLst/>
              <a:gdLst/>
              <a:ahLst/>
              <a:cxnLst/>
              <a:rect l="l" t="t" r="r" b="b"/>
              <a:pathLst>
                <a:path w="301" h="227" extrusionOk="0">
                  <a:moveTo>
                    <a:pt x="301" y="1"/>
                  </a:moveTo>
                  <a:cubicBezTo>
                    <a:pt x="201" y="101"/>
                    <a:pt x="100" y="101"/>
                    <a:pt x="0" y="226"/>
                  </a:cubicBezTo>
                  <a:lnTo>
                    <a:pt x="0" y="226"/>
                  </a:lnTo>
                  <a:cubicBezTo>
                    <a:pt x="100" y="101"/>
                    <a:pt x="201" y="101"/>
                    <a:pt x="301" y="1"/>
                  </a:cubicBezTo>
                  <a:close/>
                  <a:moveTo>
                    <a:pt x="301" y="1"/>
                  </a:moveTo>
                  <a:lnTo>
                    <a:pt x="301" y="1"/>
                  </a:lnTo>
                  <a:close/>
                </a:path>
              </a:pathLst>
            </a:custGeom>
            <a:solidFill>
              <a:srgbClr val="0057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" name="Google Shape;528;p34"/>
            <p:cNvSpPr/>
            <p:nvPr/>
          </p:nvSpPr>
          <p:spPr>
            <a:xfrm flipH="1">
              <a:off x="1782800" y="3238989"/>
              <a:ext cx="4493" cy="1999"/>
            </a:xfrm>
            <a:custGeom>
              <a:avLst/>
              <a:gdLst/>
              <a:ahLst/>
              <a:cxnLst/>
              <a:rect l="l" t="t" r="r" b="b"/>
              <a:pathLst>
                <a:path w="227" h="101" extrusionOk="0">
                  <a:moveTo>
                    <a:pt x="1" y="101"/>
                  </a:moveTo>
                  <a:lnTo>
                    <a:pt x="1" y="101"/>
                  </a:lnTo>
                  <a:lnTo>
                    <a:pt x="1" y="101"/>
                  </a:lnTo>
                  <a:close/>
                  <a:moveTo>
                    <a:pt x="226" y="0"/>
                  </a:moveTo>
                  <a:lnTo>
                    <a:pt x="226" y="0"/>
                  </a:lnTo>
                  <a:cubicBezTo>
                    <a:pt x="126" y="0"/>
                    <a:pt x="1" y="101"/>
                    <a:pt x="1" y="101"/>
                  </a:cubicBezTo>
                  <a:cubicBezTo>
                    <a:pt x="1" y="101"/>
                    <a:pt x="126" y="0"/>
                    <a:pt x="226" y="0"/>
                  </a:cubicBezTo>
                  <a:close/>
                </a:path>
              </a:pathLst>
            </a:custGeom>
            <a:solidFill>
              <a:srgbClr val="0048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" name="Google Shape;529;p34"/>
            <p:cNvSpPr/>
            <p:nvPr/>
          </p:nvSpPr>
          <p:spPr>
            <a:xfrm flipH="1">
              <a:off x="1251469" y="3234515"/>
              <a:ext cx="612240" cy="328953"/>
            </a:xfrm>
            <a:custGeom>
              <a:avLst/>
              <a:gdLst/>
              <a:ahLst/>
              <a:cxnLst/>
              <a:rect l="l" t="t" r="r" b="b"/>
              <a:pathLst>
                <a:path w="30929" h="16618" extrusionOk="0">
                  <a:moveTo>
                    <a:pt x="4387" y="1"/>
                  </a:moveTo>
                  <a:cubicBezTo>
                    <a:pt x="4287" y="101"/>
                    <a:pt x="4186" y="101"/>
                    <a:pt x="4086" y="226"/>
                  </a:cubicBezTo>
                  <a:cubicBezTo>
                    <a:pt x="3986" y="226"/>
                    <a:pt x="3861" y="327"/>
                    <a:pt x="3861" y="327"/>
                  </a:cubicBezTo>
                  <a:cubicBezTo>
                    <a:pt x="1154" y="1254"/>
                    <a:pt x="1" y="3033"/>
                    <a:pt x="1" y="5114"/>
                  </a:cubicBezTo>
                  <a:cubicBezTo>
                    <a:pt x="1" y="10126"/>
                    <a:pt x="6592" y="16617"/>
                    <a:pt x="13786" y="16617"/>
                  </a:cubicBezTo>
                  <a:lnTo>
                    <a:pt x="13886" y="16617"/>
                  </a:lnTo>
                  <a:cubicBezTo>
                    <a:pt x="24237" y="16517"/>
                    <a:pt x="27896" y="10026"/>
                    <a:pt x="27896" y="10026"/>
                  </a:cubicBezTo>
                  <a:lnTo>
                    <a:pt x="27896" y="10026"/>
                  </a:lnTo>
                  <a:cubicBezTo>
                    <a:pt x="26743" y="10252"/>
                    <a:pt x="25690" y="10352"/>
                    <a:pt x="24763" y="10352"/>
                  </a:cubicBezTo>
                  <a:cubicBezTo>
                    <a:pt x="24136" y="10352"/>
                    <a:pt x="23510" y="10252"/>
                    <a:pt x="22984" y="10252"/>
                  </a:cubicBezTo>
                  <a:cubicBezTo>
                    <a:pt x="29976" y="8998"/>
                    <a:pt x="30928" y="4287"/>
                    <a:pt x="30928" y="4287"/>
                  </a:cubicBezTo>
                  <a:lnTo>
                    <a:pt x="30928" y="4287"/>
                  </a:lnTo>
                  <a:cubicBezTo>
                    <a:pt x="26542" y="7620"/>
                    <a:pt x="21304" y="8873"/>
                    <a:pt x="16818" y="8873"/>
                  </a:cubicBezTo>
                  <a:cubicBezTo>
                    <a:pt x="10878" y="8873"/>
                    <a:pt x="5966" y="6693"/>
                    <a:pt x="4913" y="3861"/>
                  </a:cubicBezTo>
                  <a:cubicBezTo>
                    <a:pt x="4387" y="2507"/>
                    <a:pt x="4387" y="1154"/>
                    <a:pt x="47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" name="Google Shape;530;p34"/>
            <p:cNvSpPr/>
            <p:nvPr/>
          </p:nvSpPr>
          <p:spPr>
            <a:xfrm flipH="1">
              <a:off x="1555580" y="3248907"/>
              <a:ext cx="65997" cy="20864"/>
            </a:xfrm>
            <a:custGeom>
              <a:avLst/>
              <a:gdLst/>
              <a:ahLst/>
              <a:cxnLst/>
              <a:rect l="l" t="t" r="r" b="b"/>
              <a:pathLst>
                <a:path w="3334" h="1054" extrusionOk="0">
                  <a:moveTo>
                    <a:pt x="928" y="1"/>
                  </a:moveTo>
                  <a:cubicBezTo>
                    <a:pt x="627" y="1"/>
                    <a:pt x="301" y="1"/>
                    <a:pt x="1" y="126"/>
                  </a:cubicBezTo>
                  <a:cubicBezTo>
                    <a:pt x="301" y="226"/>
                    <a:pt x="527" y="326"/>
                    <a:pt x="828" y="427"/>
                  </a:cubicBezTo>
                  <a:cubicBezTo>
                    <a:pt x="1154" y="427"/>
                    <a:pt x="1354" y="527"/>
                    <a:pt x="1655" y="627"/>
                  </a:cubicBezTo>
                  <a:cubicBezTo>
                    <a:pt x="1981" y="753"/>
                    <a:pt x="2181" y="753"/>
                    <a:pt x="2507" y="853"/>
                  </a:cubicBezTo>
                  <a:cubicBezTo>
                    <a:pt x="2808" y="953"/>
                    <a:pt x="3033" y="1053"/>
                    <a:pt x="3334" y="1053"/>
                  </a:cubicBezTo>
                  <a:cubicBezTo>
                    <a:pt x="3133" y="853"/>
                    <a:pt x="2908" y="753"/>
                    <a:pt x="2607" y="527"/>
                  </a:cubicBezTo>
                  <a:cubicBezTo>
                    <a:pt x="2407" y="427"/>
                    <a:pt x="2081" y="326"/>
                    <a:pt x="1780" y="226"/>
                  </a:cubicBezTo>
                  <a:cubicBezTo>
                    <a:pt x="1454" y="126"/>
                    <a:pt x="1254" y="126"/>
                    <a:pt x="92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" name="Google Shape;531;p34"/>
            <p:cNvSpPr/>
            <p:nvPr/>
          </p:nvSpPr>
          <p:spPr>
            <a:xfrm flipH="1">
              <a:off x="1609149" y="3261319"/>
              <a:ext cx="60058" cy="24823"/>
            </a:xfrm>
            <a:custGeom>
              <a:avLst/>
              <a:gdLst/>
              <a:ahLst/>
              <a:cxnLst/>
              <a:rect l="l" t="t" r="r" b="b"/>
              <a:pathLst>
                <a:path w="3034" h="1254" extrusionOk="0">
                  <a:moveTo>
                    <a:pt x="1" y="0"/>
                  </a:moveTo>
                  <a:cubicBezTo>
                    <a:pt x="201" y="226"/>
                    <a:pt x="527" y="326"/>
                    <a:pt x="727" y="426"/>
                  </a:cubicBezTo>
                  <a:cubicBezTo>
                    <a:pt x="928" y="527"/>
                    <a:pt x="1254" y="627"/>
                    <a:pt x="1454" y="752"/>
                  </a:cubicBezTo>
                  <a:cubicBezTo>
                    <a:pt x="1680" y="852"/>
                    <a:pt x="1981" y="953"/>
                    <a:pt x="2181" y="1053"/>
                  </a:cubicBezTo>
                  <a:cubicBezTo>
                    <a:pt x="2507" y="1053"/>
                    <a:pt x="2707" y="1153"/>
                    <a:pt x="3033" y="1253"/>
                  </a:cubicBezTo>
                  <a:cubicBezTo>
                    <a:pt x="2808" y="1053"/>
                    <a:pt x="2607" y="852"/>
                    <a:pt x="2306" y="752"/>
                  </a:cubicBezTo>
                  <a:cubicBezTo>
                    <a:pt x="2081" y="627"/>
                    <a:pt x="1880" y="426"/>
                    <a:pt x="1554" y="426"/>
                  </a:cubicBezTo>
                  <a:cubicBezTo>
                    <a:pt x="1354" y="326"/>
                    <a:pt x="1153" y="226"/>
                    <a:pt x="828" y="126"/>
                  </a:cubicBezTo>
                  <a:cubicBezTo>
                    <a:pt x="527" y="126"/>
                    <a:pt x="301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" name="Google Shape;532;p34"/>
            <p:cNvSpPr/>
            <p:nvPr/>
          </p:nvSpPr>
          <p:spPr>
            <a:xfrm flipH="1">
              <a:off x="1518362" y="3292578"/>
              <a:ext cx="58059" cy="14411"/>
            </a:xfrm>
            <a:custGeom>
              <a:avLst/>
              <a:gdLst/>
              <a:ahLst/>
              <a:cxnLst/>
              <a:rect l="l" t="t" r="r" b="b"/>
              <a:pathLst>
                <a:path w="2933" h="728" extrusionOk="0">
                  <a:moveTo>
                    <a:pt x="0" y="0"/>
                  </a:moveTo>
                  <a:cubicBezTo>
                    <a:pt x="226" y="100"/>
                    <a:pt x="426" y="301"/>
                    <a:pt x="752" y="426"/>
                  </a:cubicBezTo>
                  <a:cubicBezTo>
                    <a:pt x="953" y="527"/>
                    <a:pt x="1153" y="627"/>
                    <a:pt x="1479" y="627"/>
                  </a:cubicBezTo>
                  <a:cubicBezTo>
                    <a:pt x="1680" y="727"/>
                    <a:pt x="1880" y="727"/>
                    <a:pt x="2206" y="727"/>
                  </a:cubicBezTo>
                  <a:cubicBezTo>
                    <a:pt x="2406" y="727"/>
                    <a:pt x="2732" y="627"/>
                    <a:pt x="2933" y="627"/>
                  </a:cubicBezTo>
                  <a:cubicBezTo>
                    <a:pt x="2732" y="527"/>
                    <a:pt x="2507" y="426"/>
                    <a:pt x="2206" y="426"/>
                  </a:cubicBezTo>
                  <a:cubicBezTo>
                    <a:pt x="2005" y="301"/>
                    <a:pt x="1780" y="301"/>
                    <a:pt x="1479" y="201"/>
                  </a:cubicBezTo>
                  <a:cubicBezTo>
                    <a:pt x="1253" y="201"/>
                    <a:pt x="1053" y="100"/>
                    <a:pt x="852" y="100"/>
                  </a:cubicBezTo>
                  <a:cubicBezTo>
                    <a:pt x="527" y="0"/>
                    <a:pt x="326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" name="Google Shape;533;p34"/>
            <p:cNvSpPr/>
            <p:nvPr/>
          </p:nvSpPr>
          <p:spPr>
            <a:xfrm flipH="1">
              <a:off x="1569952" y="3308950"/>
              <a:ext cx="64017" cy="22349"/>
            </a:xfrm>
            <a:custGeom>
              <a:avLst/>
              <a:gdLst/>
              <a:ahLst/>
              <a:cxnLst/>
              <a:rect l="l" t="t" r="r" b="b"/>
              <a:pathLst>
                <a:path w="3234" h="1129" extrusionOk="0">
                  <a:moveTo>
                    <a:pt x="0" y="0"/>
                  </a:moveTo>
                  <a:cubicBezTo>
                    <a:pt x="201" y="226"/>
                    <a:pt x="401" y="426"/>
                    <a:pt x="727" y="527"/>
                  </a:cubicBezTo>
                  <a:cubicBezTo>
                    <a:pt x="927" y="627"/>
                    <a:pt x="1253" y="852"/>
                    <a:pt x="1454" y="953"/>
                  </a:cubicBezTo>
                  <a:cubicBezTo>
                    <a:pt x="1780" y="953"/>
                    <a:pt x="2080" y="1053"/>
                    <a:pt x="2281" y="1053"/>
                  </a:cubicBezTo>
                  <a:cubicBezTo>
                    <a:pt x="2444" y="1103"/>
                    <a:pt x="2600" y="1128"/>
                    <a:pt x="2757" y="1128"/>
                  </a:cubicBezTo>
                  <a:cubicBezTo>
                    <a:pt x="2914" y="1128"/>
                    <a:pt x="3070" y="1103"/>
                    <a:pt x="3233" y="1053"/>
                  </a:cubicBezTo>
                  <a:cubicBezTo>
                    <a:pt x="2907" y="953"/>
                    <a:pt x="2707" y="852"/>
                    <a:pt x="2406" y="727"/>
                  </a:cubicBezTo>
                  <a:cubicBezTo>
                    <a:pt x="2181" y="627"/>
                    <a:pt x="1880" y="627"/>
                    <a:pt x="1654" y="527"/>
                  </a:cubicBezTo>
                  <a:cubicBezTo>
                    <a:pt x="1353" y="426"/>
                    <a:pt x="1028" y="326"/>
                    <a:pt x="827" y="226"/>
                  </a:cubicBezTo>
                  <a:cubicBezTo>
                    <a:pt x="526" y="101"/>
                    <a:pt x="301" y="101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" name="Google Shape;534;p34"/>
            <p:cNvSpPr/>
            <p:nvPr/>
          </p:nvSpPr>
          <p:spPr>
            <a:xfrm flipH="1">
              <a:off x="1836888" y="3774345"/>
              <a:ext cx="57564" cy="107863"/>
            </a:xfrm>
            <a:custGeom>
              <a:avLst/>
              <a:gdLst/>
              <a:ahLst/>
              <a:cxnLst/>
              <a:rect l="l" t="t" r="r" b="b"/>
              <a:pathLst>
                <a:path w="2908" h="5449" extrusionOk="0">
                  <a:moveTo>
                    <a:pt x="0" y="0"/>
                  </a:moveTo>
                  <a:lnTo>
                    <a:pt x="0" y="0"/>
                  </a:lnTo>
                  <a:cubicBezTo>
                    <a:pt x="100" y="1153"/>
                    <a:pt x="401" y="5313"/>
                    <a:pt x="1028" y="5414"/>
                  </a:cubicBezTo>
                  <a:cubicBezTo>
                    <a:pt x="1150" y="5438"/>
                    <a:pt x="1264" y="5449"/>
                    <a:pt x="1369" y="5449"/>
                  </a:cubicBezTo>
                  <a:cubicBezTo>
                    <a:pt x="2708" y="5449"/>
                    <a:pt x="2721" y="3591"/>
                    <a:pt x="2907" y="1454"/>
                  </a:cubicBezTo>
                  <a:cubicBezTo>
                    <a:pt x="1980" y="1028"/>
                    <a:pt x="1028" y="627"/>
                    <a:pt x="0" y="0"/>
                  </a:cubicBezTo>
                  <a:close/>
                </a:path>
              </a:pathLst>
            </a:custGeom>
            <a:solidFill>
              <a:srgbClr val="005A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" name="Google Shape;535;p34"/>
            <p:cNvSpPr/>
            <p:nvPr/>
          </p:nvSpPr>
          <p:spPr>
            <a:xfrm flipH="1">
              <a:off x="1840863" y="3846780"/>
              <a:ext cx="1999" cy="7958"/>
            </a:xfrm>
            <a:custGeom>
              <a:avLst/>
              <a:gdLst/>
              <a:ahLst/>
              <a:cxnLst/>
              <a:rect l="l" t="t" r="r" b="b"/>
              <a:pathLst>
                <a:path w="101" h="402" extrusionOk="0">
                  <a:moveTo>
                    <a:pt x="101" y="0"/>
                  </a:moveTo>
                  <a:cubicBezTo>
                    <a:pt x="101" y="201"/>
                    <a:pt x="1" y="301"/>
                    <a:pt x="1" y="401"/>
                  </a:cubicBezTo>
                  <a:cubicBezTo>
                    <a:pt x="1" y="301"/>
                    <a:pt x="101" y="201"/>
                    <a:pt x="101" y="0"/>
                  </a:cubicBezTo>
                  <a:close/>
                </a:path>
              </a:pathLst>
            </a:custGeom>
            <a:solidFill>
              <a:srgbClr val="A5B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" name="Google Shape;536;p34"/>
            <p:cNvSpPr/>
            <p:nvPr/>
          </p:nvSpPr>
          <p:spPr>
            <a:xfrm flipH="1">
              <a:off x="1838864" y="3823955"/>
              <a:ext cx="2019" cy="22843"/>
            </a:xfrm>
            <a:custGeom>
              <a:avLst/>
              <a:gdLst/>
              <a:ahLst/>
              <a:cxnLst/>
              <a:rect l="l" t="t" r="r" b="b"/>
              <a:pathLst>
                <a:path w="102" h="1154" extrusionOk="0">
                  <a:moveTo>
                    <a:pt x="101" y="0"/>
                  </a:moveTo>
                  <a:lnTo>
                    <a:pt x="101" y="0"/>
                  </a:lnTo>
                  <a:cubicBezTo>
                    <a:pt x="101" y="401"/>
                    <a:pt x="1" y="828"/>
                    <a:pt x="1" y="1153"/>
                  </a:cubicBezTo>
                  <a:lnTo>
                    <a:pt x="1" y="1153"/>
                  </a:lnTo>
                  <a:cubicBezTo>
                    <a:pt x="1" y="828"/>
                    <a:pt x="101" y="401"/>
                    <a:pt x="101" y="0"/>
                  </a:cubicBezTo>
                  <a:close/>
                </a:path>
              </a:pathLst>
            </a:custGeom>
            <a:solidFill>
              <a:srgbClr val="A3A9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" name="Google Shape;537;p34"/>
            <p:cNvSpPr/>
            <p:nvPr/>
          </p:nvSpPr>
          <p:spPr>
            <a:xfrm flipH="1">
              <a:off x="1842846" y="3854719"/>
              <a:ext cx="43668" cy="26802"/>
            </a:xfrm>
            <a:custGeom>
              <a:avLst/>
              <a:gdLst/>
              <a:ahLst/>
              <a:cxnLst/>
              <a:rect l="l" t="t" r="r" b="b"/>
              <a:pathLst>
                <a:path w="2206" h="1354" extrusionOk="0">
                  <a:moveTo>
                    <a:pt x="627" y="1354"/>
                  </a:moveTo>
                  <a:lnTo>
                    <a:pt x="627" y="1354"/>
                  </a:lnTo>
                  <a:lnTo>
                    <a:pt x="627" y="1354"/>
                  </a:lnTo>
                  <a:close/>
                  <a:moveTo>
                    <a:pt x="627" y="1354"/>
                  </a:moveTo>
                  <a:lnTo>
                    <a:pt x="627" y="1354"/>
                  </a:lnTo>
                  <a:lnTo>
                    <a:pt x="627" y="1354"/>
                  </a:lnTo>
                  <a:close/>
                  <a:moveTo>
                    <a:pt x="627" y="1354"/>
                  </a:moveTo>
                  <a:lnTo>
                    <a:pt x="627" y="1354"/>
                  </a:lnTo>
                  <a:lnTo>
                    <a:pt x="627" y="1354"/>
                  </a:lnTo>
                  <a:close/>
                  <a:moveTo>
                    <a:pt x="627" y="1354"/>
                  </a:moveTo>
                  <a:lnTo>
                    <a:pt x="627" y="1354"/>
                  </a:lnTo>
                  <a:lnTo>
                    <a:pt x="627" y="1354"/>
                  </a:lnTo>
                  <a:close/>
                  <a:moveTo>
                    <a:pt x="627" y="1354"/>
                  </a:moveTo>
                  <a:lnTo>
                    <a:pt x="627" y="1354"/>
                  </a:lnTo>
                  <a:lnTo>
                    <a:pt x="627" y="1354"/>
                  </a:lnTo>
                  <a:close/>
                  <a:moveTo>
                    <a:pt x="627" y="1354"/>
                  </a:moveTo>
                  <a:lnTo>
                    <a:pt x="627" y="1354"/>
                  </a:lnTo>
                  <a:lnTo>
                    <a:pt x="627" y="1354"/>
                  </a:lnTo>
                  <a:close/>
                  <a:moveTo>
                    <a:pt x="627" y="1354"/>
                  </a:moveTo>
                  <a:lnTo>
                    <a:pt x="627" y="1354"/>
                  </a:lnTo>
                  <a:lnTo>
                    <a:pt x="627" y="1354"/>
                  </a:lnTo>
                  <a:close/>
                  <a:moveTo>
                    <a:pt x="2206" y="0"/>
                  </a:moveTo>
                  <a:lnTo>
                    <a:pt x="2206" y="0"/>
                  </a:lnTo>
                  <a:lnTo>
                    <a:pt x="2206" y="0"/>
                  </a:lnTo>
                  <a:close/>
                  <a:moveTo>
                    <a:pt x="2206" y="0"/>
                  </a:moveTo>
                  <a:lnTo>
                    <a:pt x="2206" y="0"/>
                  </a:lnTo>
                  <a:lnTo>
                    <a:pt x="2206" y="0"/>
                  </a:lnTo>
                  <a:close/>
                  <a:moveTo>
                    <a:pt x="2206" y="0"/>
                  </a:moveTo>
                  <a:lnTo>
                    <a:pt x="2206" y="0"/>
                  </a:lnTo>
                  <a:lnTo>
                    <a:pt x="2206" y="0"/>
                  </a:lnTo>
                  <a:close/>
                  <a:moveTo>
                    <a:pt x="0" y="0"/>
                  </a:moveTo>
                  <a:cubicBezTo>
                    <a:pt x="226" y="727"/>
                    <a:pt x="326" y="1253"/>
                    <a:pt x="627" y="1354"/>
                  </a:cubicBezTo>
                  <a:cubicBezTo>
                    <a:pt x="326" y="1253"/>
                    <a:pt x="226" y="727"/>
                    <a:pt x="0" y="0"/>
                  </a:cubicBezTo>
                  <a:close/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A5B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" name="Google Shape;538;p34"/>
            <p:cNvSpPr/>
            <p:nvPr/>
          </p:nvSpPr>
          <p:spPr>
            <a:xfrm flipH="1">
              <a:off x="1838867" y="3823955"/>
              <a:ext cx="49646" cy="57564"/>
            </a:xfrm>
            <a:custGeom>
              <a:avLst/>
              <a:gdLst/>
              <a:ahLst/>
              <a:cxnLst/>
              <a:rect l="l" t="t" r="r" b="b"/>
              <a:pathLst>
                <a:path w="2508" h="2908" extrusionOk="0">
                  <a:moveTo>
                    <a:pt x="2507" y="0"/>
                  </a:moveTo>
                  <a:cubicBezTo>
                    <a:pt x="1981" y="527"/>
                    <a:pt x="1480" y="727"/>
                    <a:pt x="1053" y="727"/>
                  </a:cubicBezTo>
                  <a:cubicBezTo>
                    <a:pt x="627" y="727"/>
                    <a:pt x="226" y="627"/>
                    <a:pt x="1" y="527"/>
                  </a:cubicBezTo>
                  <a:lnTo>
                    <a:pt x="1" y="527"/>
                  </a:lnTo>
                  <a:cubicBezTo>
                    <a:pt x="1" y="828"/>
                    <a:pt x="101" y="1254"/>
                    <a:pt x="101" y="1554"/>
                  </a:cubicBezTo>
                  <a:cubicBezTo>
                    <a:pt x="327" y="2281"/>
                    <a:pt x="427" y="2807"/>
                    <a:pt x="728" y="2908"/>
                  </a:cubicBezTo>
                  <a:lnTo>
                    <a:pt x="1053" y="2908"/>
                  </a:lnTo>
                  <a:cubicBezTo>
                    <a:pt x="1354" y="2908"/>
                    <a:pt x="1580" y="2908"/>
                    <a:pt x="1780" y="2707"/>
                  </a:cubicBezTo>
                  <a:cubicBezTo>
                    <a:pt x="2106" y="2507"/>
                    <a:pt x="2206" y="2081"/>
                    <a:pt x="2307" y="1554"/>
                  </a:cubicBezTo>
                  <a:cubicBezTo>
                    <a:pt x="2307" y="1454"/>
                    <a:pt x="2407" y="1354"/>
                    <a:pt x="2407" y="1153"/>
                  </a:cubicBezTo>
                  <a:cubicBezTo>
                    <a:pt x="2407" y="828"/>
                    <a:pt x="2507" y="401"/>
                    <a:pt x="2507" y="0"/>
                  </a:cubicBezTo>
                  <a:close/>
                </a:path>
              </a:pathLst>
            </a:custGeom>
            <a:solidFill>
              <a:srgbClr val="0046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" name="Google Shape;539;p34"/>
            <p:cNvSpPr/>
            <p:nvPr/>
          </p:nvSpPr>
          <p:spPr>
            <a:xfrm flipH="1">
              <a:off x="1784818" y="3877544"/>
              <a:ext cx="231700" cy="227405"/>
            </a:xfrm>
            <a:custGeom>
              <a:avLst/>
              <a:gdLst/>
              <a:ahLst/>
              <a:cxnLst/>
              <a:rect l="l" t="t" r="r" b="b"/>
              <a:pathLst>
                <a:path w="11705" h="11488" extrusionOk="0">
                  <a:moveTo>
                    <a:pt x="8246" y="0"/>
                  </a:moveTo>
                  <a:cubicBezTo>
                    <a:pt x="8101" y="145"/>
                    <a:pt x="7891" y="251"/>
                    <a:pt x="7634" y="251"/>
                  </a:cubicBezTo>
                  <a:cubicBezTo>
                    <a:pt x="7535" y="251"/>
                    <a:pt x="7430" y="235"/>
                    <a:pt x="7319" y="201"/>
                  </a:cubicBezTo>
                  <a:lnTo>
                    <a:pt x="7319" y="5639"/>
                  </a:lnTo>
                  <a:lnTo>
                    <a:pt x="3660" y="5639"/>
                  </a:lnTo>
                  <a:cubicBezTo>
                    <a:pt x="1454" y="5740"/>
                    <a:pt x="1" y="6065"/>
                    <a:pt x="301" y="6166"/>
                  </a:cubicBezTo>
                  <a:cubicBezTo>
                    <a:pt x="627" y="6166"/>
                    <a:pt x="5113" y="6366"/>
                    <a:pt x="5439" y="6366"/>
                  </a:cubicBezTo>
                  <a:cubicBezTo>
                    <a:pt x="5740" y="6366"/>
                    <a:pt x="5113" y="6592"/>
                    <a:pt x="3334" y="7319"/>
                  </a:cubicBezTo>
                  <a:cubicBezTo>
                    <a:pt x="1555" y="7945"/>
                    <a:pt x="201" y="8872"/>
                    <a:pt x="727" y="8872"/>
                  </a:cubicBezTo>
                  <a:cubicBezTo>
                    <a:pt x="1254" y="8872"/>
                    <a:pt x="5640" y="7419"/>
                    <a:pt x="6166" y="7319"/>
                  </a:cubicBezTo>
                  <a:cubicBezTo>
                    <a:pt x="6209" y="7300"/>
                    <a:pt x="6240" y="7292"/>
                    <a:pt x="6262" y="7292"/>
                  </a:cubicBezTo>
                  <a:cubicBezTo>
                    <a:pt x="6507" y="7292"/>
                    <a:pt x="5462" y="8389"/>
                    <a:pt x="4587" y="8872"/>
                  </a:cubicBezTo>
                  <a:cubicBezTo>
                    <a:pt x="3760" y="9499"/>
                    <a:pt x="1555" y="11278"/>
                    <a:pt x="2181" y="11479"/>
                  </a:cubicBezTo>
                  <a:cubicBezTo>
                    <a:pt x="2195" y="11485"/>
                    <a:pt x="2212" y="11488"/>
                    <a:pt x="2231" y="11488"/>
                  </a:cubicBezTo>
                  <a:cubicBezTo>
                    <a:pt x="2951" y="11488"/>
                    <a:pt x="7436" y="7503"/>
                    <a:pt x="8046" y="6893"/>
                  </a:cubicBezTo>
                  <a:cubicBezTo>
                    <a:pt x="8196" y="6742"/>
                    <a:pt x="8484" y="6692"/>
                    <a:pt x="8826" y="6692"/>
                  </a:cubicBezTo>
                  <a:cubicBezTo>
                    <a:pt x="9167" y="6692"/>
                    <a:pt x="9562" y="6742"/>
                    <a:pt x="9926" y="6792"/>
                  </a:cubicBezTo>
                  <a:cubicBezTo>
                    <a:pt x="10375" y="6916"/>
                    <a:pt x="10786" y="7002"/>
                    <a:pt x="11081" y="7002"/>
                  </a:cubicBezTo>
                  <a:cubicBezTo>
                    <a:pt x="11264" y="7002"/>
                    <a:pt x="11403" y="6969"/>
                    <a:pt x="11479" y="6893"/>
                  </a:cubicBezTo>
                  <a:cubicBezTo>
                    <a:pt x="11705" y="6466"/>
                    <a:pt x="9299" y="5965"/>
                    <a:pt x="8246" y="5740"/>
                  </a:cubicBezTo>
                  <a:lnTo>
                    <a:pt x="8246" y="0"/>
                  </a:lnTo>
                  <a:close/>
                </a:path>
              </a:pathLst>
            </a:custGeom>
            <a:solidFill>
              <a:srgbClr val="FFAD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" name="Google Shape;540;p34"/>
            <p:cNvSpPr/>
            <p:nvPr/>
          </p:nvSpPr>
          <p:spPr>
            <a:xfrm flipH="1">
              <a:off x="1789271" y="3931133"/>
              <a:ext cx="221288" cy="80882"/>
            </a:xfrm>
            <a:custGeom>
              <a:avLst/>
              <a:gdLst/>
              <a:ahLst/>
              <a:cxnLst/>
              <a:rect l="l" t="t" r="r" b="b"/>
              <a:pathLst>
                <a:path w="11179" h="4086" extrusionOk="0">
                  <a:moveTo>
                    <a:pt x="7945" y="3033"/>
                  </a:moveTo>
                  <a:lnTo>
                    <a:pt x="7945" y="3033"/>
                  </a:lnTo>
                  <a:cubicBezTo>
                    <a:pt x="8898" y="3258"/>
                    <a:pt x="11178" y="3759"/>
                    <a:pt x="11178" y="4085"/>
                  </a:cubicBezTo>
                  <a:cubicBezTo>
                    <a:pt x="11178" y="3759"/>
                    <a:pt x="8898" y="3258"/>
                    <a:pt x="7945" y="3033"/>
                  </a:cubicBezTo>
                  <a:lnTo>
                    <a:pt x="7945" y="3033"/>
                  </a:lnTo>
                  <a:close/>
                  <a:moveTo>
                    <a:pt x="7018" y="2206"/>
                  </a:moveTo>
                  <a:lnTo>
                    <a:pt x="7018" y="2932"/>
                  </a:lnTo>
                  <a:lnTo>
                    <a:pt x="5439" y="2932"/>
                  </a:lnTo>
                  <a:lnTo>
                    <a:pt x="3359" y="2932"/>
                  </a:lnTo>
                  <a:cubicBezTo>
                    <a:pt x="1379" y="3033"/>
                    <a:pt x="0" y="3358"/>
                    <a:pt x="0" y="3358"/>
                  </a:cubicBezTo>
                  <a:cubicBezTo>
                    <a:pt x="0" y="3358"/>
                    <a:pt x="1379" y="3033"/>
                    <a:pt x="3359" y="2932"/>
                  </a:cubicBezTo>
                  <a:lnTo>
                    <a:pt x="5439" y="2932"/>
                  </a:lnTo>
                  <a:lnTo>
                    <a:pt x="7018" y="2932"/>
                  </a:lnTo>
                  <a:lnTo>
                    <a:pt x="7018" y="2206"/>
                  </a:lnTo>
                  <a:close/>
                  <a:moveTo>
                    <a:pt x="7945" y="0"/>
                  </a:moveTo>
                  <a:lnTo>
                    <a:pt x="7945" y="0"/>
                  </a:lnTo>
                  <a:lnTo>
                    <a:pt x="7945" y="3033"/>
                  </a:lnTo>
                  <a:close/>
                </a:path>
              </a:pathLst>
            </a:custGeom>
            <a:solidFill>
              <a:srgbClr val="FDC7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" name="Google Shape;541;p34"/>
            <p:cNvSpPr/>
            <p:nvPr/>
          </p:nvSpPr>
          <p:spPr>
            <a:xfrm flipH="1">
              <a:off x="1789271" y="3931133"/>
              <a:ext cx="221288" cy="173642"/>
            </a:xfrm>
            <a:custGeom>
              <a:avLst/>
              <a:gdLst/>
              <a:ahLst/>
              <a:cxnLst/>
              <a:rect l="l" t="t" r="r" b="b"/>
              <a:pathLst>
                <a:path w="11179" h="8772" extrusionOk="0">
                  <a:moveTo>
                    <a:pt x="7945" y="0"/>
                  </a:moveTo>
                  <a:cubicBezTo>
                    <a:pt x="7745" y="125"/>
                    <a:pt x="7645" y="226"/>
                    <a:pt x="7419" y="226"/>
                  </a:cubicBezTo>
                  <a:cubicBezTo>
                    <a:pt x="7319" y="226"/>
                    <a:pt x="7118" y="226"/>
                    <a:pt x="7018" y="125"/>
                  </a:cubicBezTo>
                  <a:lnTo>
                    <a:pt x="7018" y="2206"/>
                  </a:lnTo>
                  <a:lnTo>
                    <a:pt x="7018" y="2932"/>
                  </a:lnTo>
                  <a:lnTo>
                    <a:pt x="3359" y="2932"/>
                  </a:lnTo>
                  <a:cubicBezTo>
                    <a:pt x="1379" y="3033"/>
                    <a:pt x="0" y="3358"/>
                    <a:pt x="0" y="3358"/>
                  </a:cubicBezTo>
                  <a:lnTo>
                    <a:pt x="0" y="3459"/>
                  </a:lnTo>
                  <a:cubicBezTo>
                    <a:pt x="326" y="3459"/>
                    <a:pt x="4186" y="3659"/>
                    <a:pt x="5013" y="3659"/>
                  </a:cubicBezTo>
                  <a:lnTo>
                    <a:pt x="5138" y="3659"/>
                  </a:lnTo>
                  <a:cubicBezTo>
                    <a:pt x="5138" y="3759"/>
                    <a:pt x="4512" y="3985"/>
                    <a:pt x="3033" y="4612"/>
                  </a:cubicBezTo>
                  <a:cubicBezTo>
                    <a:pt x="1479" y="5138"/>
                    <a:pt x="326" y="5865"/>
                    <a:pt x="326" y="6165"/>
                  </a:cubicBezTo>
                  <a:lnTo>
                    <a:pt x="426" y="6165"/>
                  </a:lnTo>
                  <a:cubicBezTo>
                    <a:pt x="953" y="6165"/>
                    <a:pt x="5339" y="4712"/>
                    <a:pt x="5865" y="4612"/>
                  </a:cubicBezTo>
                  <a:cubicBezTo>
                    <a:pt x="5865" y="4511"/>
                    <a:pt x="5865" y="4511"/>
                    <a:pt x="5965" y="4511"/>
                  </a:cubicBezTo>
                  <a:lnTo>
                    <a:pt x="5965" y="4612"/>
                  </a:lnTo>
                  <a:cubicBezTo>
                    <a:pt x="5965" y="4812"/>
                    <a:pt x="5013" y="5764"/>
                    <a:pt x="4286" y="6165"/>
                  </a:cubicBezTo>
                  <a:cubicBezTo>
                    <a:pt x="3559" y="6792"/>
                    <a:pt x="1780" y="8271"/>
                    <a:pt x="1780" y="8672"/>
                  </a:cubicBezTo>
                  <a:cubicBezTo>
                    <a:pt x="1780" y="8772"/>
                    <a:pt x="1780" y="8772"/>
                    <a:pt x="1880" y="8772"/>
                  </a:cubicBezTo>
                  <a:cubicBezTo>
                    <a:pt x="2632" y="8772"/>
                    <a:pt x="7118" y="4812"/>
                    <a:pt x="7745" y="4186"/>
                  </a:cubicBezTo>
                  <a:cubicBezTo>
                    <a:pt x="7845" y="3985"/>
                    <a:pt x="8046" y="3985"/>
                    <a:pt x="8371" y="3985"/>
                  </a:cubicBezTo>
                  <a:cubicBezTo>
                    <a:pt x="8772" y="3985"/>
                    <a:pt x="9198" y="4085"/>
                    <a:pt x="9625" y="4085"/>
                  </a:cubicBezTo>
                  <a:cubicBezTo>
                    <a:pt x="10026" y="4186"/>
                    <a:pt x="10452" y="4286"/>
                    <a:pt x="10777" y="4286"/>
                  </a:cubicBezTo>
                  <a:cubicBezTo>
                    <a:pt x="10978" y="4286"/>
                    <a:pt x="11078" y="4286"/>
                    <a:pt x="11178" y="4186"/>
                  </a:cubicBezTo>
                  <a:lnTo>
                    <a:pt x="11178" y="4085"/>
                  </a:lnTo>
                  <a:cubicBezTo>
                    <a:pt x="11178" y="3759"/>
                    <a:pt x="8898" y="3258"/>
                    <a:pt x="7945" y="3033"/>
                  </a:cubicBezTo>
                  <a:lnTo>
                    <a:pt x="7945" y="0"/>
                  </a:lnTo>
                  <a:close/>
                </a:path>
              </a:pathLst>
            </a:custGeom>
            <a:solidFill>
              <a:srgbClr val="FF75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" name="Google Shape;542;p34"/>
            <p:cNvSpPr/>
            <p:nvPr/>
          </p:nvSpPr>
          <p:spPr>
            <a:xfrm flipH="1">
              <a:off x="1660758" y="3799150"/>
              <a:ext cx="54100" cy="83218"/>
            </a:xfrm>
            <a:custGeom>
              <a:avLst/>
              <a:gdLst/>
              <a:ahLst/>
              <a:cxnLst/>
              <a:rect l="l" t="t" r="r" b="b"/>
              <a:pathLst>
                <a:path w="2733" h="4204" extrusionOk="0">
                  <a:moveTo>
                    <a:pt x="2733" y="0"/>
                  </a:moveTo>
                  <a:cubicBezTo>
                    <a:pt x="2206" y="201"/>
                    <a:pt x="1354" y="727"/>
                    <a:pt x="1" y="1028"/>
                  </a:cubicBezTo>
                  <a:cubicBezTo>
                    <a:pt x="92" y="2741"/>
                    <a:pt x="204" y="4204"/>
                    <a:pt x="1399" y="4204"/>
                  </a:cubicBezTo>
                  <a:cubicBezTo>
                    <a:pt x="1515" y="4204"/>
                    <a:pt x="1642" y="4190"/>
                    <a:pt x="1780" y="4161"/>
                  </a:cubicBezTo>
                  <a:cubicBezTo>
                    <a:pt x="2206" y="4060"/>
                    <a:pt x="2507" y="1654"/>
                    <a:pt x="2733" y="0"/>
                  </a:cubicBezTo>
                  <a:close/>
                </a:path>
              </a:pathLst>
            </a:custGeom>
            <a:solidFill>
              <a:srgbClr val="005A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" name="Google Shape;543;p34"/>
            <p:cNvSpPr/>
            <p:nvPr/>
          </p:nvSpPr>
          <p:spPr>
            <a:xfrm flipH="1">
              <a:off x="1665212" y="3838347"/>
              <a:ext cx="49646" cy="43173"/>
            </a:xfrm>
            <a:custGeom>
              <a:avLst/>
              <a:gdLst/>
              <a:ahLst/>
              <a:cxnLst/>
              <a:rect l="l" t="t" r="r" b="b"/>
              <a:pathLst>
                <a:path w="2508" h="2181" extrusionOk="0">
                  <a:moveTo>
                    <a:pt x="2507" y="0"/>
                  </a:moveTo>
                  <a:lnTo>
                    <a:pt x="2507" y="0"/>
                  </a:lnTo>
                  <a:cubicBezTo>
                    <a:pt x="2106" y="426"/>
                    <a:pt x="1680" y="527"/>
                    <a:pt x="1254" y="527"/>
                  </a:cubicBezTo>
                  <a:cubicBezTo>
                    <a:pt x="728" y="527"/>
                    <a:pt x="327" y="301"/>
                    <a:pt x="1" y="101"/>
                  </a:cubicBezTo>
                  <a:lnTo>
                    <a:pt x="1" y="101"/>
                  </a:lnTo>
                  <a:cubicBezTo>
                    <a:pt x="101" y="928"/>
                    <a:pt x="327" y="1679"/>
                    <a:pt x="728" y="1980"/>
                  </a:cubicBezTo>
                  <a:cubicBezTo>
                    <a:pt x="853" y="2181"/>
                    <a:pt x="1154" y="2181"/>
                    <a:pt x="1354" y="2181"/>
                  </a:cubicBezTo>
                  <a:lnTo>
                    <a:pt x="1780" y="2181"/>
                  </a:lnTo>
                  <a:cubicBezTo>
                    <a:pt x="2106" y="2080"/>
                    <a:pt x="2307" y="1153"/>
                    <a:pt x="2507" y="0"/>
                  </a:cubicBezTo>
                  <a:close/>
                </a:path>
              </a:pathLst>
            </a:custGeom>
            <a:solidFill>
              <a:srgbClr val="0046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" name="Google Shape;544;p34"/>
            <p:cNvSpPr/>
            <p:nvPr/>
          </p:nvSpPr>
          <p:spPr>
            <a:xfrm flipH="1">
              <a:off x="1539201" y="3877544"/>
              <a:ext cx="231225" cy="227405"/>
            </a:xfrm>
            <a:custGeom>
              <a:avLst/>
              <a:gdLst/>
              <a:ahLst/>
              <a:cxnLst/>
              <a:rect l="l" t="t" r="r" b="b"/>
              <a:pathLst>
                <a:path w="11681" h="11488" extrusionOk="0">
                  <a:moveTo>
                    <a:pt x="3535" y="0"/>
                  </a:moveTo>
                  <a:lnTo>
                    <a:pt x="3535" y="5740"/>
                  </a:lnTo>
                  <a:cubicBezTo>
                    <a:pt x="2507" y="5965"/>
                    <a:pt x="1" y="6466"/>
                    <a:pt x="302" y="6893"/>
                  </a:cubicBezTo>
                  <a:cubicBezTo>
                    <a:pt x="388" y="6969"/>
                    <a:pt x="532" y="7002"/>
                    <a:pt x="719" y="7002"/>
                  </a:cubicBezTo>
                  <a:cubicBezTo>
                    <a:pt x="1020" y="7002"/>
                    <a:pt x="1431" y="6916"/>
                    <a:pt x="1880" y="6792"/>
                  </a:cubicBezTo>
                  <a:cubicBezTo>
                    <a:pt x="2244" y="6742"/>
                    <a:pt x="2632" y="6692"/>
                    <a:pt x="2971" y="6692"/>
                  </a:cubicBezTo>
                  <a:cubicBezTo>
                    <a:pt x="3309" y="6692"/>
                    <a:pt x="3597" y="6742"/>
                    <a:pt x="3760" y="6893"/>
                  </a:cubicBezTo>
                  <a:cubicBezTo>
                    <a:pt x="4370" y="7503"/>
                    <a:pt x="8736" y="11488"/>
                    <a:pt x="9543" y="11488"/>
                  </a:cubicBezTo>
                  <a:cubicBezTo>
                    <a:pt x="9564" y="11488"/>
                    <a:pt x="9583" y="11485"/>
                    <a:pt x="9600" y="11479"/>
                  </a:cubicBezTo>
                  <a:cubicBezTo>
                    <a:pt x="10126" y="11278"/>
                    <a:pt x="8046" y="9499"/>
                    <a:pt x="7094" y="8872"/>
                  </a:cubicBezTo>
                  <a:cubicBezTo>
                    <a:pt x="6334" y="8389"/>
                    <a:pt x="5299" y="7292"/>
                    <a:pt x="5544" y="7292"/>
                  </a:cubicBezTo>
                  <a:cubicBezTo>
                    <a:pt x="5566" y="7292"/>
                    <a:pt x="5597" y="7300"/>
                    <a:pt x="5640" y="7319"/>
                  </a:cubicBezTo>
                  <a:cubicBezTo>
                    <a:pt x="6041" y="7419"/>
                    <a:pt x="10552" y="8872"/>
                    <a:pt x="11053" y="8872"/>
                  </a:cubicBezTo>
                  <a:cubicBezTo>
                    <a:pt x="11580" y="8872"/>
                    <a:pt x="10226" y="7945"/>
                    <a:pt x="8447" y="7319"/>
                  </a:cubicBezTo>
                  <a:cubicBezTo>
                    <a:pt x="6667" y="6592"/>
                    <a:pt x="6041" y="6366"/>
                    <a:pt x="6367" y="6366"/>
                  </a:cubicBezTo>
                  <a:cubicBezTo>
                    <a:pt x="6667" y="6366"/>
                    <a:pt x="11179" y="6166"/>
                    <a:pt x="11480" y="6166"/>
                  </a:cubicBezTo>
                  <a:cubicBezTo>
                    <a:pt x="11680" y="6065"/>
                    <a:pt x="10327" y="5740"/>
                    <a:pt x="8146" y="5639"/>
                  </a:cubicBezTo>
                  <a:lnTo>
                    <a:pt x="4387" y="5639"/>
                  </a:lnTo>
                  <a:lnTo>
                    <a:pt x="4387" y="201"/>
                  </a:lnTo>
                  <a:cubicBezTo>
                    <a:pt x="4297" y="235"/>
                    <a:pt x="4208" y="251"/>
                    <a:pt x="4123" y="251"/>
                  </a:cubicBezTo>
                  <a:cubicBezTo>
                    <a:pt x="3900" y="251"/>
                    <a:pt x="3698" y="145"/>
                    <a:pt x="3535" y="0"/>
                  </a:cubicBezTo>
                  <a:close/>
                </a:path>
              </a:pathLst>
            </a:custGeom>
            <a:solidFill>
              <a:srgbClr val="FFAD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" name="Google Shape;545;p34"/>
            <p:cNvSpPr/>
            <p:nvPr/>
          </p:nvSpPr>
          <p:spPr>
            <a:xfrm flipH="1">
              <a:off x="1642412" y="3925174"/>
              <a:ext cx="122056" cy="86841"/>
            </a:xfrm>
            <a:custGeom>
              <a:avLst/>
              <a:gdLst/>
              <a:ahLst/>
              <a:cxnLst/>
              <a:rect l="l" t="t" r="r" b="b"/>
              <a:pathLst>
                <a:path w="6166" h="4387" extrusionOk="0">
                  <a:moveTo>
                    <a:pt x="6066" y="3960"/>
                  </a:moveTo>
                  <a:lnTo>
                    <a:pt x="6166" y="3960"/>
                  </a:lnTo>
                  <a:lnTo>
                    <a:pt x="6166" y="3960"/>
                  </a:lnTo>
                  <a:lnTo>
                    <a:pt x="6066" y="3960"/>
                  </a:lnTo>
                  <a:close/>
                  <a:moveTo>
                    <a:pt x="3234" y="3033"/>
                  </a:moveTo>
                  <a:lnTo>
                    <a:pt x="3234" y="3334"/>
                  </a:lnTo>
                  <a:cubicBezTo>
                    <a:pt x="2206" y="3559"/>
                    <a:pt x="1" y="4060"/>
                    <a:pt x="1" y="4386"/>
                  </a:cubicBezTo>
                  <a:cubicBezTo>
                    <a:pt x="1" y="4060"/>
                    <a:pt x="2206" y="3559"/>
                    <a:pt x="3234" y="3334"/>
                  </a:cubicBezTo>
                  <a:lnTo>
                    <a:pt x="3234" y="3033"/>
                  </a:lnTo>
                  <a:close/>
                  <a:moveTo>
                    <a:pt x="3234" y="3033"/>
                  </a:moveTo>
                  <a:lnTo>
                    <a:pt x="3234" y="3033"/>
                  </a:lnTo>
                  <a:lnTo>
                    <a:pt x="3234" y="3033"/>
                  </a:lnTo>
                  <a:close/>
                  <a:moveTo>
                    <a:pt x="3234" y="3033"/>
                  </a:moveTo>
                  <a:lnTo>
                    <a:pt x="3234" y="3033"/>
                  </a:lnTo>
                  <a:lnTo>
                    <a:pt x="3234" y="3033"/>
                  </a:lnTo>
                  <a:close/>
                  <a:moveTo>
                    <a:pt x="4086" y="0"/>
                  </a:moveTo>
                  <a:lnTo>
                    <a:pt x="4086" y="0"/>
                  </a:lnTo>
                  <a:lnTo>
                    <a:pt x="4086" y="2406"/>
                  </a:lnTo>
                  <a:close/>
                </a:path>
              </a:pathLst>
            </a:custGeom>
            <a:solidFill>
              <a:srgbClr val="FDC7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" name="Google Shape;546;p34"/>
            <p:cNvSpPr/>
            <p:nvPr/>
          </p:nvSpPr>
          <p:spPr>
            <a:xfrm flipH="1">
              <a:off x="1543180" y="3925174"/>
              <a:ext cx="221288" cy="179600"/>
            </a:xfrm>
            <a:custGeom>
              <a:avLst/>
              <a:gdLst/>
              <a:ahLst/>
              <a:cxnLst/>
              <a:rect l="l" t="t" r="r" b="b"/>
              <a:pathLst>
                <a:path w="11179" h="9073" extrusionOk="0">
                  <a:moveTo>
                    <a:pt x="3234" y="0"/>
                  </a:moveTo>
                  <a:lnTo>
                    <a:pt x="3234" y="3033"/>
                  </a:lnTo>
                  <a:lnTo>
                    <a:pt x="3234" y="3334"/>
                  </a:lnTo>
                  <a:cubicBezTo>
                    <a:pt x="2206" y="3559"/>
                    <a:pt x="1" y="4060"/>
                    <a:pt x="1" y="4386"/>
                  </a:cubicBezTo>
                  <a:lnTo>
                    <a:pt x="1" y="4487"/>
                  </a:lnTo>
                  <a:cubicBezTo>
                    <a:pt x="101" y="4587"/>
                    <a:pt x="226" y="4587"/>
                    <a:pt x="427" y="4587"/>
                  </a:cubicBezTo>
                  <a:cubicBezTo>
                    <a:pt x="727" y="4587"/>
                    <a:pt x="1053" y="4487"/>
                    <a:pt x="1579" y="4386"/>
                  </a:cubicBezTo>
                  <a:cubicBezTo>
                    <a:pt x="1981" y="4386"/>
                    <a:pt x="2407" y="4286"/>
                    <a:pt x="2732" y="4286"/>
                  </a:cubicBezTo>
                  <a:cubicBezTo>
                    <a:pt x="3033" y="4286"/>
                    <a:pt x="3359" y="4286"/>
                    <a:pt x="3459" y="4487"/>
                  </a:cubicBezTo>
                  <a:cubicBezTo>
                    <a:pt x="4086" y="5113"/>
                    <a:pt x="8472" y="9073"/>
                    <a:pt x="9199" y="9073"/>
                  </a:cubicBezTo>
                  <a:lnTo>
                    <a:pt x="9299" y="9073"/>
                  </a:lnTo>
                  <a:cubicBezTo>
                    <a:pt x="9299" y="9073"/>
                    <a:pt x="9399" y="9073"/>
                    <a:pt x="9399" y="8973"/>
                  </a:cubicBezTo>
                  <a:cubicBezTo>
                    <a:pt x="9399" y="8572"/>
                    <a:pt x="7620" y="7093"/>
                    <a:pt x="6793" y="6466"/>
                  </a:cubicBezTo>
                  <a:cubicBezTo>
                    <a:pt x="6066" y="6065"/>
                    <a:pt x="5113" y="5113"/>
                    <a:pt x="5113" y="4913"/>
                  </a:cubicBezTo>
                  <a:lnTo>
                    <a:pt x="5239" y="4812"/>
                  </a:lnTo>
                  <a:lnTo>
                    <a:pt x="5339" y="4913"/>
                  </a:lnTo>
                  <a:cubicBezTo>
                    <a:pt x="5740" y="5013"/>
                    <a:pt x="10251" y="6466"/>
                    <a:pt x="10752" y="6466"/>
                  </a:cubicBezTo>
                  <a:lnTo>
                    <a:pt x="10878" y="6466"/>
                  </a:lnTo>
                  <a:cubicBezTo>
                    <a:pt x="10878" y="6166"/>
                    <a:pt x="9625" y="5439"/>
                    <a:pt x="8146" y="4913"/>
                  </a:cubicBezTo>
                  <a:cubicBezTo>
                    <a:pt x="6692" y="4286"/>
                    <a:pt x="5965" y="4060"/>
                    <a:pt x="5965" y="3960"/>
                  </a:cubicBezTo>
                  <a:lnTo>
                    <a:pt x="6166" y="3960"/>
                  </a:lnTo>
                  <a:cubicBezTo>
                    <a:pt x="6993" y="3960"/>
                    <a:pt x="10878" y="3760"/>
                    <a:pt x="11179" y="3760"/>
                  </a:cubicBezTo>
                  <a:lnTo>
                    <a:pt x="11179" y="3659"/>
                  </a:lnTo>
                  <a:cubicBezTo>
                    <a:pt x="11179" y="3659"/>
                    <a:pt x="9825" y="3334"/>
                    <a:pt x="7845" y="3233"/>
                  </a:cubicBezTo>
                  <a:lnTo>
                    <a:pt x="4086" y="3233"/>
                  </a:lnTo>
                  <a:lnTo>
                    <a:pt x="4086" y="2406"/>
                  </a:lnTo>
                  <a:lnTo>
                    <a:pt x="4086" y="0"/>
                  </a:lnTo>
                  <a:cubicBezTo>
                    <a:pt x="3986" y="101"/>
                    <a:pt x="3860" y="101"/>
                    <a:pt x="3660" y="101"/>
                  </a:cubicBezTo>
                  <a:cubicBezTo>
                    <a:pt x="3559" y="101"/>
                    <a:pt x="3359" y="0"/>
                    <a:pt x="3234" y="0"/>
                  </a:cubicBezTo>
                  <a:close/>
                </a:path>
              </a:pathLst>
            </a:custGeom>
            <a:solidFill>
              <a:srgbClr val="FF75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" name="TextBox 1"/>
          <p:cNvSpPr txBox="1"/>
          <p:nvPr/>
        </p:nvSpPr>
        <p:spPr>
          <a:xfrm>
            <a:off x="6109701" y="2581650"/>
            <a:ext cx="190572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smtClean="0">
                <a:solidFill>
                  <a:schemeClr val="bg1"/>
                </a:solidFill>
              </a:rPr>
              <a:t>Sao Thủy</a:t>
            </a:r>
            <a:endParaRPr lang="en-US" sz="2400">
              <a:solidFill>
                <a:schemeClr val="bg1"/>
              </a:solidFill>
            </a:endParaRPr>
          </a:p>
        </p:txBody>
      </p:sp>
    </p:spTree>
  </p:cSld>
  <p:clrMapOvr>
    <a:overrideClrMapping bg1="lt1" tx1="dk1" bg2="dk2" tx2="lt2" accent1="accent1" accent2="accent2" accent3="accent3" accent4="accent4" accent5="accent5" accent6="accent6" hlink="hlink" folHlink="folHlink"/>
  </p:clrMapOvr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17" name="Google Shape;617;p36"/>
          <p:cNvGrpSpPr/>
          <p:nvPr/>
        </p:nvGrpSpPr>
        <p:grpSpPr>
          <a:xfrm>
            <a:off x="1272794" y="1231467"/>
            <a:ext cx="5557500" cy="1616410"/>
            <a:chOff x="1357289" y="1231467"/>
            <a:chExt cx="5557500" cy="1616410"/>
          </a:xfrm>
          <a:solidFill>
            <a:schemeClr val="accent6">
              <a:lumMod val="25000"/>
              <a:lumOff val="75000"/>
            </a:schemeClr>
          </a:solidFill>
          <a:scene3d>
            <a:camera prst="orthographicFront">
              <a:rot lat="0" lon="0" rev="0"/>
            </a:camera>
            <a:lightRig rig="soft" dir="t">
              <a:rot lat="0" lon="0" rev="0"/>
            </a:lightRig>
          </a:scene3d>
        </p:grpSpPr>
        <p:sp>
          <p:nvSpPr>
            <p:cNvPr id="618" name="Google Shape;618;p36">
              <a:hlinkClick r:id=""/>
            </p:cNvPr>
            <p:cNvSpPr/>
            <p:nvPr/>
          </p:nvSpPr>
          <p:spPr>
            <a:xfrm>
              <a:off x="1357289" y="1231467"/>
              <a:ext cx="5557500" cy="1062900"/>
            </a:xfrm>
            <a:prstGeom prst="roundRect">
              <a:avLst>
                <a:gd name="adj" fmla="val 50000"/>
              </a:avLst>
            </a:prstGeom>
            <a:grpFill/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p3d contourW="44450" prstMaterial="matte">
              <a:bevelT w="63500" h="63500" prst="artDeco"/>
              <a:contourClr>
                <a:srgbClr val="FFFFFF"/>
              </a:contourClr>
            </a:sp3d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solidFill>
                  <a:schemeClr val="lt1"/>
                </a:solidFill>
                <a:latin typeface="Poppins"/>
                <a:ea typeface="Poppins"/>
                <a:cs typeface="Poppins"/>
                <a:sym typeface="Poppins"/>
              </a:endParaRPr>
            </a:p>
          </p:txBody>
        </p:sp>
        <p:sp>
          <p:nvSpPr>
            <p:cNvPr id="619" name="Google Shape;619;p36"/>
            <p:cNvSpPr/>
            <p:nvPr/>
          </p:nvSpPr>
          <p:spPr>
            <a:xfrm rot="6820896" flipH="1">
              <a:off x="1917654" y="2027777"/>
              <a:ext cx="526873" cy="815403"/>
            </a:xfrm>
            <a:custGeom>
              <a:avLst/>
              <a:gdLst/>
              <a:ahLst/>
              <a:cxnLst/>
              <a:rect l="l" t="t" r="r" b="b"/>
              <a:pathLst>
                <a:path w="5015" h="11557" extrusionOk="0">
                  <a:moveTo>
                    <a:pt x="1507" y="0"/>
                  </a:moveTo>
                  <a:cubicBezTo>
                    <a:pt x="1120" y="0"/>
                    <a:pt x="741" y="1269"/>
                    <a:pt x="682" y="1484"/>
                  </a:cubicBezTo>
                  <a:cubicBezTo>
                    <a:pt x="388" y="2342"/>
                    <a:pt x="215" y="3232"/>
                    <a:pt x="136" y="4128"/>
                  </a:cubicBezTo>
                  <a:cubicBezTo>
                    <a:pt x="1" y="5876"/>
                    <a:pt x="234" y="7686"/>
                    <a:pt x="896" y="9318"/>
                  </a:cubicBezTo>
                  <a:cubicBezTo>
                    <a:pt x="1185" y="10017"/>
                    <a:pt x="1554" y="10717"/>
                    <a:pt x="2179" y="11160"/>
                  </a:cubicBezTo>
                  <a:cubicBezTo>
                    <a:pt x="2525" y="11410"/>
                    <a:pt x="2962" y="11556"/>
                    <a:pt x="3386" y="11556"/>
                  </a:cubicBezTo>
                  <a:cubicBezTo>
                    <a:pt x="3721" y="11556"/>
                    <a:pt x="4048" y="11464"/>
                    <a:pt x="4315" y="11258"/>
                  </a:cubicBezTo>
                  <a:cubicBezTo>
                    <a:pt x="4977" y="10735"/>
                    <a:pt x="5014" y="9705"/>
                    <a:pt x="4720" y="8889"/>
                  </a:cubicBezTo>
                  <a:cubicBezTo>
                    <a:pt x="4277" y="7723"/>
                    <a:pt x="3265" y="6846"/>
                    <a:pt x="2603" y="5778"/>
                  </a:cubicBezTo>
                  <a:cubicBezTo>
                    <a:pt x="1731" y="4421"/>
                    <a:pt x="1437" y="2729"/>
                    <a:pt x="1787" y="1157"/>
                  </a:cubicBezTo>
                  <a:cubicBezTo>
                    <a:pt x="1848" y="863"/>
                    <a:pt x="1922" y="574"/>
                    <a:pt x="1806" y="299"/>
                  </a:cubicBezTo>
                  <a:cubicBezTo>
                    <a:pt x="1709" y="86"/>
                    <a:pt x="1608" y="0"/>
                    <a:pt x="1507" y="0"/>
                  </a:cubicBezTo>
                  <a:close/>
                </a:path>
              </a:pathLst>
            </a:custGeom>
            <a:grpFill/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p3d contourW="44450" prstMaterial="matte">
              <a:contourClr>
                <a:srgbClr val="FFFFFF"/>
              </a:contourClr>
            </a:sp3d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23" name="Google Shape;623;p36"/>
          <p:cNvSpPr txBox="1">
            <a:spLocks noGrp="1"/>
          </p:cNvSpPr>
          <p:nvPr>
            <p:ph type="title"/>
          </p:nvPr>
        </p:nvSpPr>
        <p:spPr>
          <a:xfrm>
            <a:off x="1302788" y="1305417"/>
            <a:ext cx="5497500" cy="915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/>
            <a:r>
              <a:rPr lang="en" smtClean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2. </a:t>
            </a:r>
            <a:r>
              <a:rPr lang="vi-VN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Ếch có thể sống trong môi trường nước mặn </a:t>
            </a:r>
            <a:r>
              <a:rPr lang="vi-VN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không</a:t>
            </a:r>
            <a:r>
              <a:rPr lang="vi-VN" smtClean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?</a:t>
            </a:r>
            <a:endParaRPr lang="vi-VN">
              <a:solidFill>
                <a:schemeClr val="bg1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625" name="Google Shape;625;p36"/>
          <p:cNvSpPr/>
          <p:nvPr/>
        </p:nvSpPr>
        <p:spPr>
          <a:xfrm rot="-7454957" flipH="1">
            <a:off x="7388684" y="459327"/>
            <a:ext cx="521143" cy="490094"/>
          </a:xfrm>
          <a:custGeom>
            <a:avLst/>
            <a:gdLst/>
            <a:ahLst/>
            <a:cxnLst/>
            <a:rect l="l" t="t" r="r" b="b"/>
            <a:pathLst>
              <a:path w="3946" h="3711" extrusionOk="0">
                <a:moveTo>
                  <a:pt x="1892" y="1"/>
                </a:moveTo>
                <a:cubicBezTo>
                  <a:pt x="1609" y="1"/>
                  <a:pt x="1333" y="77"/>
                  <a:pt x="1092" y="238"/>
                </a:cubicBezTo>
                <a:cubicBezTo>
                  <a:pt x="742" y="490"/>
                  <a:pt x="527" y="900"/>
                  <a:pt x="374" y="1287"/>
                </a:cubicBezTo>
                <a:cubicBezTo>
                  <a:pt x="0" y="2145"/>
                  <a:pt x="159" y="3171"/>
                  <a:pt x="1092" y="3563"/>
                </a:cubicBezTo>
                <a:cubicBezTo>
                  <a:pt x="1345" y="3661"/>
                  <a:pt x="1615" y="3710"/>
                  <a:pt x="1884" y="3710"/>
                </a:cubicBezTo>
                <a:cubicBezTo>
                  <a:pt x="2255" y="3710"/>
                  <a:pt x="2622" y="3617"/>
                  <a:pt x="2938" y="3428"/>
                </a:cubicBezTo>
                <a:cubicBezTo>
                  <a:pt x="3498" y="3097"/>
                  <a:pt x="3871" y="2495"/>
                  <a:pt x="3927" y="1851"/>
                </a:cubicBezTo>
                <a:cubicBezTo>
                  <a:pt x="3946" y="1698"/>
                  <a:pt x="3946" y="1562"/>
                  <a:pt x="3908" y="1422"/>
                </a:cubicBezTo>
                <a:cubicBezTo>
                  <a:pt x="3829" y="1096"/>
                  <a:pt x="3596" y="821"/>
                  <a:pt x="3344" y="606"/>
                </a:cubicBezTo>
                <a:cubicBezTo>
                  <a:pt x="3032" y="336"/>
                  <a:pt x="2663" y="121"/>
                  <a:pt x="2276" y="47"/>
                </a:cubicBezTo>
                <a:cubicBezTo>
                  <a:pt x="2149" y="16"/>
                  <a:pt x="2020" y="1"/>
                  <a:pt x="1892" y="1"/>
                </a:cubicBezTo>
                <a:close/>
              </a:path>
            </a:pathLst>
          </a:custGeom>
          <a:solidFill>
            <a:schemeClr val="accent6">
              <a:lumMod val="75000"/>
              <a:lumOff val="25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6" name="Google Shape;626;p36"/>
          <p:cNvSpPr txBox="1"/>
          <p:nvPr/>
        </p:nvSpPr>
        <p:spPr>
          <a:xfrm flipH="1">
            <a:off x="6388822" y="605812"/>
            <a:ext cx="1250700" cy="33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defRPr/>
            </a:defPPr>
            <a:lvl1pPr>
              <a:defRPr sz="1600" b="1">
                <a:solidFill>
                  <a:schemeClr val="bg1"/>
                </a:solidFill>
                <a:latin typeface="Calibri" panose="020F0502020204030204" pitchFamily="34" charset="0"/>
                <a:ea typeface="Poppins"/>
                <a:cs typeface="Calibri" panose="020F0502020204030204" pitchFamily="34" charset="0"/>
              </a:defRPr>
            </a:lvl1pPr>
          </a:lstStyle>
          <a:p>
            <a:r>
              <a:rPr lang="en-US">
                <a:solidFill>
                  <a:schemeClr val="accent2">
                    <a:lumMod val="50000"/>
                  </a:schemeClr>
                </a:solidFill>
                <a:sym typeface="Poppins"/>
              </a:rPr>
              <a:t>Tiếp theo</a:t>
            </a:r>
          </a:p>
        </p:txBody>
      </p:sp>
      <p:sp>
        <p:nvSpPr>
          <p:cNvPr id="627" name="Google Shape;627;p36">
            <a:hlinkClick r:id="" action="ppaction://hlinkshowjump?jump=nextslide"/>
          </p:cNvPr>
          <p:cNvSpPr txBox="1"/>
          <p:nvPr/>
        </p:nvSpPr>
        <p:spPr>
          <a:xfrm flipH="1">
            <a:off x="7479772" y="475237"/>
            <a:ext cx="319500" cy="47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500" b="1">
                <a:solidFill>
                  <a:schemeClr val="bg1"/>
                </a:solidFill>
                <a:latin typeface="Fredoka One"/>
                <a:ea typeface="Fredoka One"/>
                <a:cs typeface="Fredoka One"/>
                <a:sym typeface="Fredoka One"/>
              </a:rPr>
              <a:t>&gt;</a:t>
            </a:r>
            <a:endParaRPr sz="2500" b="1">
              <a:solidFill>
                <a:schemeClr val="bg1"/>
              </a:solidFill>
              <a:latin typeface="Fredoka One"/>
              <a:ea typeface="Fredoka One"/>
              <a:cs typeface="Fredoka One"/>
              <a:sym typeface="Fredoka One"/>
            </a:endParaRPr>
          </a:p>
        </p:txBody>
      </p:sp>
      <p:sp>
        <p:nvSpPr>
          <p:cNvPr id="628" name="Google Shape;628;p36">
            <a:hlinkClick r:id="" action="ppaction://hlinkshowjump?jump=previousslide"/>
          </p:cNvPr>
          <p:cNvSpPr/>
          <p:nvPr/>
        </p:nvSpPr>
        <p:spPr>
          <a:xfrm rot="7454957">
            <a:off x="1234173" y="459327"/>
            <a:ext cx="521143" cy="490094"/>
          </a:xfrm>
          <a:custGeom>
            <a:avLst/>
            <a:gdLst/>
            <a:ahLst/>
            <a:cxnLst/>
            <a:rect l="l" t="t" r="r" b="b"/>
            <a:pathLst>
              <a:path w="3946" h="3711" extrusionOk="0">
                <a:moveTo>
                  <a:pt x="1892" y="1"/>
                </a:moveTo>
                <a:cubicBezTo>
                  <a:pt x="1609" y="1"/>
                  <a:pt x="1333" y="77"/>
                  <a:pt x="1092" y="238"/>
                </a:cubicBezTo>
                <a:cubicBezTo>
                  <a:pt x="742" y="490"/>
                  <a:pt x="527" y="900"/>
                  <a:pt x="374" y="1287"/>
                </a:cubicBezTo>
                <a:cubicBezTo>
                  <a:pt x="0" y="2145"/>
                  <a:pt x="159" y="3171"/>
                  <a:pt x="1092" y="3563"/>
                </a:cubicBezTo>
                <a:cubicBezTo>
                  <a:pt x="1345" y="3661"/>
                  <a:pt x="1615" y="3710"/>
                  <a:pt x="1884" y="3710"/>
                </a:cubicBezTo>
                <a:cubicBezTo>
                  <a:pt x="2255" y="3710"/>
                  <a:pt x="2622" y="3617"/>
                  <a:pt x="2938" y="3428"/>
                </a:cubicBezTo>
                <a:cubicBezTo>
                  <a:pt x="3498" y="3097"/>
                  <a:pt x="3871" y="2495"/>
                  <a:pt x="3927" y="1851"/>
                </a:cubicBezTo>
                <a:cubicBezTo>
                  <a:pt x="3946" y="1698"/>
                  <a:pt x="3946" y="1562"/>
                  <a:pt x="3908" y="1422"/>
                </a:cubicBezTo>
                <a:cubicBezTo>
                  <a:pt x="3829" y="1096"/>
                  <a:pt x="3596" y="821"/>
                  <a:pt x="3344" y="606"/>
                </a:cubicBezTo>
                <a:cubicBezTo>
                  <a:pt x="3032" y="336"/>
                  <a:pt x="2663" y="121"/>
                  <a:pt x="2276" y="47"/>
                </a:cubicBezTo>
                <a:cubicBezTo>
                  <a:pt x="2149" y="16"/>
                  <a:pt x="2020" y="1"/>
                  <a:pt x="1892" y="1"/>
                </a:cubicBezTo>
                <a:close/>
              </a:path>
            </a:pathLst>
          </a:custGeom>
          <a:solidFill>
            <a:schemeClr val="accent6">
              <a:lumMod val="75000"/>
              <a:lumOff val="25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9" name="Google Shape;629;p36"/>
          <p:cNvSpPr txBox="1"/>
          <p:nvPr/>
        </p:nvSpPr>
        <p:spPr>
          <a:xfrm>
            <a:off x="1792980" y="561657"/>
            <a:ext cx="1250700" cy="33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defRPr/>
            </a:defPPr>
            <a:lvl1pPr>
              <a:defRPr sz="1600" b="1">
                <a:solidFill>
                  <a:schemeClr val="bg1"/>
                </a:solidFill>
                <a:latin typeface="Calibri" panose="020F0502020204030204" pitchFamily="34" charset="0"/>
                <a:ea typeface="Poppins"/>
                <a:cs typeface="Calibri" panose="020F0502020204030204" pitchFamily="34" charset="0"/>
              </a:defRPr>
            </a:lvl1pPr>
          </a:lstStyle>
          <a:p>
            <a:r>
              <a:rPr lang="vi-VN">
                <a:solidFill>
                  <a:schemeClr val="accent2">
                    <a:lumMod val="50000"/>
                  </a:schemeClr>
                </a:solidFill>
                <a:sym typeface="Poppins"/>
              </a:rPr>
              <a:t>Về trước</a:t>
            </a:r>
          </a:p>
        </p:txBody>
      </p:sp>
      <p:sp>
        <p:nvSpPr>
          <p:cNvPr id="630" name="Google Shape;630;p36">
            <a:hlinkClick r:id="" action="ppaction://hlinkshowjump?jump=previousslide"/>
          </p:cNvPr>
          <p:cNvSpPr txBox="1"/>
          <p:nvPr/>
        </p:nvSpPr>
        <p:spPr>
          <a:xfrm flipH="1">
            <a:off x="1277211" y="465712"/>
            <a:ext cx="319500" cy="47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500" b="1">
                <a:solidFill>
                  <a:schemeClr val="bg1"/>
                </a:solidFill>
                <a:latin typeface="Fredoka One"/>
                <a:ea typeface="Fredoka One"/>
                <a:cs typeface="Fredoka One"/>
                <a:sym typeface="Fredoka One"/>
              </a:rPr>
              <a:t>&lt;</a:t>
            </a:r>
            <a:endParaRPr sz="2500" b="1">
              <a:solidFill>
                <a:schemeClr val="bg1"/>
              </a:solidFill>
              <a:latin typeface="Fredoka One"/>
              <a:ea typeface="Fredoka One"/>
              <a:cs typeface="Fredoka One"/>
              <a:sym typeface="Fredoka One"/>
            </a:endParaRPr>
          </a:p>
        </p:txBody>
      </p:sp>
      <p:sp>
        <p:nvSpPr>
          <p:cNvPr id="631" name="Google Shape;631;p36"/>
          <p:cNvSpPr/>
          <p:nvPr/>
        </p:nvSpPr>
        <p:spPr>
          <a:xfrm rot="9399412">
            <a:off x="4308869" y="459327"/>
            <a:ext cx="521138" cy="490094"/>
          </a:xfrm>
          <a:custGeom>
            <a:avLst/>
            <a:gdLst/>
            <a:ahLst/>
            <a:cxnLst/>
            <a:rect l="l" t="t" r="r" b="b"/>
            <a:pathLst>
              <a:path w="3946" h="3711" extrusionOk="0">
                <a:moveTo>
                  <a:pt x="1892" y="1"/>
                </a:moveTo>
                <a:cubicBezTo>
                  <a:pt x="1609" y="1"/>
                  <a:pt x="1333" y="77"/>
                  <a:pt x="1092" y="238"/>
                </a:cubicBezTo>
                <a:cubicBezTo>
                  <a:pt x="742" y="490"/>
                  <a:pt x="527" y="900"/>
                  <a:pt x="374" y="1287"/>
                </a:cubicBezTo>
                <a:cubicBezTo>
                  <a:pt x="0" y="2145"/>
                  <a:pt x="159" y="3171"/>
                  <a:pt x="1092" y="3563"/>
                </a:cubicBezTo>
                <a:cubicBezTo>
                  <a:pt x="1345" y="3661"/>
                  <a:pt x="1615" y="3710"/>
                  <a:pt x="1884" y="3710"/>
                </a:cubicBezTo>
                <a:cubicBezTo>
                  <a:pt x="2255" y="3710"/>
                  <a:pt x="2622" y="3617"/>
                  <a:pt x="2938" y="3428"/>
                </a:cubicBezTo>
                <a:cubicBezTo>
                  <a:pt x="3498" y="3097"/>
                  <a:pt x="3871" y="2495"/>
                  <a:pt x="3927" y="1851"/>
                </a:cubicBezTo>
                <a:cubicBezTo>
                  <a:pt x="3946" y="1698"/>
                  <a:pt x="3946" y="1562"/>
                  <a:pt x="3908" y="1422"/>
                </a:cubicBezTo>
                <a:cubicBezTo>
                  <a:pt x="3829" y="1096"/>
                  <a:pt x="3596" y="821"/>
                  <a:pt x="3344" y="606"/>
                </a:cubicBezTo>
                <a:cubicBezTo>
                  <a:pt x="3032" y="336"/>
                  <a:pt x="2663" y="121"/>
                  <a:pt x="2276" y="47"/>
                </a:cubicBezTo>
                <a:cubicBezTo>
                  <a:pt x="2149" y="16"/>
                  <a:pt x="2020" y="1"/>
                  <a:pt x="1892" y="1"/>
                </a:cubicBezTo>
                <a:close/>
              </a:path>
            </a:pathLst>
          </a:custGeom>
          <a:solidFill>
            <a:schemeClr val="accent6">
              <a:lumMod val="75000"/>
              <a:lumOff val="25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2" name="Google Shape;632;p36">
            <a:hlinkClick r:id="rId3" action="ppaction://hlinksldjump"/>
          </p:cNvPr>
          <p:cNvSpPr/>
          <p:nvPr/>
        </p:nvSpPr>
        <p:spPr>
          <a:xfrm>
            <a:off x="4417810" y="555349"/>
            <a:ext cx="303256" cy="298050"/>
          </a:xfrm>
          <a:custGeom>
            <a:avLst/>
            <a:gdLst/>
            <a:ahLst/>
            <a:cxnLst/>
            <a:rect l="l" t="t" r="r" b="b"/>
            <a:pathLst>
              <a:path w="212811" h="209158" extrusionOk="0">
                <a:moveTo>
                  <a:pt x="106418" y="0"/>
                </a:moveTo>
                <a:cubicBezTo>
                  <a:pt x="101296" y="0"/>
                  <a:pt x="96394" y="2059"/>
                  <a:pt x="92840" y="5613"/>
                </a:cubicBezTo>
                <a:lnTo>
                  <a:pt x="7550" y="90903"/>
                </a:lnTo>
                <a:cubicBezTo>
                  <a:pt x="7452" y="90903"/>
                  <a:pt x="7452" y="91001"/>
                  <a:pt x="7452" y="91001"/>
                </a:cubicBezTo>
                <a:cubicBezTo>
                  <a:pt x="1" y="98550"/>
                  <a:pt x="1" y="110706"/>
                  <a:pt x="7452" y="118157"/>
                </a:cubicBezTo>
                <a:cubicBezTo>
                  <a:pt x="10932" y="121637"/>
                  <a:pt x="15417" y="123573"/>
                  <a:pt x="20221" y="123769"/>
                </a:cubicBezTo>
                <a:cubicBezTo>
                  <a:pt x="20417" y="123769"/>
                  <a:pt x="20637" y="123867"/>
                  <a:pt x="20833" y="123867"/>
                </a:cubicBezTo>
                <a:lnTo>
                  <a:pt x="24216" y="123867"/>
                </a:lnTo>
                <a:lnTo>
                  <a:pt x="24216" y="186585"/>
                </a:lnTo>
                <a:cubicBezTo>
                  <a:pt x="24216" y="199036"/>
                  <a:pt x="34313" y="209158"/>
                  <a:pt x="46764" y="209158"/>
                </a:cubicBezTo>
                <a:lnTo>
                  <a:pt x="80169" y="209158"/>
                </a:lnTo>
                <a:cubicBezTo>
                  <a:pt x="83527" y="209158"/>
                  <a:pt x="86296" y="206388"/>
                  <a:pt x="86296" y="203031"/>
                </a:cubicBezTo>
                <a:lnTo>
                  <a:pt x="86296" y="153793"/>
                </a:lnTo>
                <a:cubicBezTo>
                  <a:pt x="86296" y="148082"/>
                  <a:pt x="90879" y="143474"/>
                  <a:pt x="96614" y="143474"/>
                </a:cubicBezTo>
                <a:lnTo>
                  <a:pt x="116221" y="143474"/>
                </a:lnTo>
                <a:cubicBezTo>
                  <a:pt x="121932" y="143474"/>
                  <a:pt x="126540" y="148082"/>
                  <a:pt x="126540" y="153793"/>
                </a:cubicBezTo>
                <a:lnTo>
                  <a:pt x="126540" y="203031"/>
                </a:lnTo>
                <a:cubicBezTo>
                  <a:pt x="126540" y="206388"/>
                  <a:pt x="129285" y="209158"/>
                  <a:pt x="132667" y="209158"/>
                </a:cubicBezTo>
                <a:lnTo>
                  <a:pt x="166048" y="209158"/>
                </a:lnTo>
                <a:cubicBezTo>
                  <a:pt x="178498" y="209158"/>
                  <a:pt x="188522" y="199036"/>
                  <a:pt x="188522" y="186585"/>
                </a:cubicBezTo>
                <a:lnTo>
                  <a:pt x="188522" y="123867"/>
                </a:lnTo>
                <a:lnTo>
                  <a:pt x="191684" y="123867"/>
                </a:lnTo>
                <a:cubicBezTo>
                  <a:pt x="196880" y="123867"/>
                  <a:pt x="201684" y="121833"/>
                  <a:pt x="205360" y="118157"/>
                </a:cubicBezTo>
                <a:cubicBezTo>
                  <a:pt x="212811" y="110706"/>
                  <a:pt x="212811" y="98452"/>
                  <a:pt x="205360" y="91001"/>
                </a:cubicBezTo>
                <a:lnTo>
                  <a:pt x="119996" y="5613"/>
                </a:lnTo>
                <a:cubicBezTo>
                  <a:pt x="116418" y="2059"/>
                  <a:pt x="111516" y="0"/>
                  <a:pt x="106418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lt1"/>
              </a:solidFill>
            </a:endParaRPr>
          </a:p>
        </p:txBody>
      </p:sp>
      <p:sp>
        <p:nvSpPr>
          <p:cNvPr id="633" name="Google Shape;633;p36"/>
          <p:cNvSpPr/>
          <p:nvPr/>
        </p:nvSpPr>
        <p:spPr>
          <a:xfrm>
            <a:off x="-539996" y="3464524"/>
            <a:ext cx="70659" cy="71028"/>
          </a:xfrm>
          <a:custGeom>
            <a:avLst/>
            <a:gdLst/>
            <a:ahLst/>
            <a:cxnLst/>
            <a:rect l="l" t="t" r="r" b="b"/>
            <a:pathLst>
              <a:path w="4788" h="4813" extrusionOk="0">
                <a:moveTo>
                  <a:pt x="2181" y="1"/>
                </a:moveTo>
                <a:lnTo>
                  <a:pt x="1655" y="1580"/>
                </a:lnTo>
                <a:lnTo>
                  <a:pt x="1" y="2106"/>
                </a:lnTo>
                <a:lnTo>
                  <a:pt x="1454" y="3034"/>
                </a:lnTo>
                <a:lnTo>
                  <a:pt x="1454" y="4813"/>
                </a:lnTo>
                <a:lnTo>
                  <a:pt x="2808" y="3760"/>
                </a:lnTo>
                <a:lnTo>
                  <a:pt x="4387" y="4287"/>
                </a:lnTo>
                <a:lnTo>
                  <a:pt x="3860" y="2733"/>
                </a:lnTo>
                <a:lnTo>
                  <a:pt x="4788" y="1379"/>
                </a:lnTo>
                <a:lnTo>
                  <a:pt x="3134" y="1379"/>
                </a:lnTo>
                <a:lnTo>
                  <a:pt x="2181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4" name="Google Shape;634;p36"/>
          <p:cNvSpPr/>
          <p:nvPr/>
        </p:nvSpPr>
        <p:spPr>
          <a:xfrm>
            <a:off x="-2728537" y="3535539"/>
            <a:ext cx="50677" cy="52537"/>
          </a:xfrm>
          <a:custGeom>
            <a:avLst/>
            <a:gdLst/>
            <a:ahLst/>
            <a:cxnLst/>
            <a:rect l="l" t="t" r="r" b="b"/>
            <a:pathLst>
              <a:path w="3434" h="3560" extrusionOk="0">
                <a:moveTo>
                  <a:pt x="1053" y="1"/>
                </a:moveTo>
                <a:lnTo>
                  <a:pt x="1053" y="1254"/>
                </a:lnTo>
                <a:lnTo>
                  <a:pt x="0" y="1881"/>
                </a:lnTo>
                <a:lnTo>
                  <a:pt x="1153" y="2307"/>
                </a:lnTo>
                <a:lnTo>
                  <a:pt x="1454" y="3560"/>
                </a:lnTo>
                <a:lnTo>
                  <a:pt x="2181" y="2507"/>
                </a:lnTo>
                <a:lnTo>
                  <a:pt x="3434" y="2607"/>
                </a:lnTo>
                <a:lnTo>
                  <a:pt x="2707" y="1580"/>
                </a:lnTo>
                <a:lnTo>
                  <a:pt x="3233" y="427"/>
                </a:lnTo>
                <a:lnTo>
                  <a:pt x="1980" y="728"/>
                </a:lnTo>
                <a:lnTo>
                  <a:pt x="1053" y="1"/>
                </a:lnTo>
                <a:close/>
              </a:path>
            </a:pathLst>
          </a:custGeom>
          <a:solidFill>
            <a:srgbClr val="F0F55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413;p34"/>
          <p:cNvSpPr txBox="1">
            <a:spLocks noGrp="1"/>
          </p:cNvSpPr>
          <p:nvPr>
            <p:ph type="title" idx="2"/>
          </p:nvPr>
        </p:nvSpPr>
        <p:spPr>
          <a:xfrm>
            <a:off x="2213004" y="4670123"/>
            <a:ext cx="4562408" cy="463963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i="1" smtClean="0">
                <a:latin typeface="Calibri" panose="020F0502020204030204" pitchFamily="34" charset="0"/>
                <a:cs typeface="Calibri" panose="020F0502020204030204" pitchFamily="34" charset="0"/>
              </a:rPr>
              <a:t>Câu trả lời đúng bạn sẽ được 20 điểm</a:t>
            </a:r>
            <a:endParaRPr i="1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grpSp>
        <p:nvGrpSpPr>
          <p:cNvPr id="3" name="Group 2"/>
          <p:cNvGrpSpPr/>
          <p:nvPr/>
        </p:nvGrpSpPr>
        <p:grpSpPr>
          <a:xfrm>
            <a:off x="5601415" y="2344131"/>
            <a:ext cx="3259500" cy="1206746"/>
            <a:chOff x="4611706" y="2498938"/>
            <a:chExt cx="3259500" cy="1206746"/>
          </a:xfrm>
          <a:solidFill>
            <a:schemeClr val="accent1"/>
          </a:solidFill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</p:grpSpPr>
        <p:grpSp>
          <p:nvGrpSpPr>
            <p:cNvPr id="620" name="Google Shape;620;p36"/>
            <p:cNvGrpSpPr/>
            <p:nvPr/>
          </p:nvGrpSpPr>
          <p:grpSpPr>
            <a:xfrm>
              <a:off x="4611706" y="2498938"/>
              <a:ext cx="3259500" cy="1206746"/>
              <a:chOff x="4696200" y="2498938"/>
              <a:chExt cx="3259500" cy="1206746"/>
            </a:xfrm>
            <a:grpFill/>
          </p:grpSpPr>
          <p:sp>
            <p:nvSpPr>
              <p:cNvPr id="621" name="Google Shape;621;p36"/>
              <p:cNvSpPr/>
              <p:nvPr/>
            </p:nvSpPr>
            <p:spPr>
              <a:xfrm rot="-6854832">
                <a:off x="4959430" y="2771610"/>
                <a:ext cx="596141" cy="938998"/>
              </a:xfrm>
              <a:custGeom>
                <a:avLst/>
                <a:gdLst/>
                <a:ahLst/>
                <a:cxnLst/>
                <a:rect l="l" t="t" r="r" b="b"/>
                <a:pathLst>
                  <a:path w="5015" h="11557" extrusionOk="0">
                    <a:moveTo>
                      <a:pt x="1507" y="0"/>
                    </a:moveTo>
                    <a:cubicBezTo>
                      <a:pt x="1120" y="0"/>
                      <a:pt x="741" y="1269"/>
                      <a:pt x="682" y="1484"/>
                    </a:cubicBezTo>
                    <a:cubicBezTo>
                      <a:pt x="388" y="2342"/>
                      <a:pt x="215" y="3232"/>
                      <a:pt x="136" y="4128"/>
                    </a:cubicBezTo>
                    <a:cubicBezTo>
                      <a:pt x="1" y="5876"/>
                      <a:pt x="234" y="7686"/>
                      <a:pt x="896" y="9318"/>
                    </a:cubicBezTo>
                    <a:cubicBezTo>
                      <a:pt x="1185" y="10017"/>
                      <a:pt x="1554" y="10717"/>
                      <a:pt x="2179" y="11160"/>
                    </a:cubicBezTo>
                    <a:cubicBezTo>
                      <a:pt x="2525" y="11410"/>
                      <a:pt x="2962" y="11556"/>
                      <a:pt x="3386" y="11556"/>
                    </a:cubicBezTo>
                    <a:cubicBezTo>
                      <a:pt x="3721" y="11556"/>
                      <a:pt x="4048" y="11464"/>
                      <a:pt x="4315" y="11258"/>
                    </a:cubicBezTo>
                    <a:cubicBezTo>
                      <a:pt x="4977" y="10735"/>
                      <a:pt x="5014" y="9705"/>
                      <a:pt x="4720" y="8889"/>
                    </a:cubicBezTo>
                    <a:cubicBezTo>
                      <a:pt x="4277" y="7723"/>
                      <a:pt x="3265" y="6846"/>
                      <a:pt x="2603" y="5778"/>
                    </a:cubicBezTo>
                    <a:cubicBezTo>
                      <a:pt x="1731" y="4421"/>
                      <a:pt x="1437" y="2729"/>
                      <a:pt x="1787" y="1157"/>
                    </a:cubicBezTo>
                    <a:cubicBezTo>
                      <a:pt x="1848" y="863"/>
                      <a:pt x="1922" y="574"/>
                      <a:pt x="1806" y="299"/>
                    </a:cubicBezTo>
                    <a:cubicBezTo>
                      <a:pt x="1709" y="86"/>
                      <a:pt x="1608" y="0"/>
                      <a:pt x="1507" y="0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>
                <a:outerShdw blurRad="190500" dist="228600" dir="2700000" algn="ctr">
                  <a:srgbClr val="000000">
                    <a:alpha val="30000"/>
                  </a:srgbClr>
                </a:outerShdw>
              </a:effectLst>
              <a:sp3d prstMaterial="matte"/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2" name="Google Shape;622;p36"/>
              <p:cNvSpPr/>
              <p:nvPr/>
            </p:nvSpPr>
            <p:spPr>
              <a:xfrm flipH="1">
                <a:off x="4696200" y="2498938"/>
                <a:ext cx="3259500" cy="785400"/>
              </a:xfrm>
              <a:prstGeom prst="roundRect">
                <a:avLst>
                  <a:gd name="adj" fmla="val 50000"/>
                </a:avLst>
              </a:prstGeom>
              <a:grpFill/>
              <a:ln>
                <a:noFill/>
              </a:ln>
              <a:effectLst>
                <a:outerShdw blurRad="190500" dist="228600" dir="2700000" algn="ctr">
                  <a:srgbClr val="000000">
                    <a:alpha val="30000"/>
                  </a:srgbClr>
                </a:outerShdw>
              </a:effectLst>
              <a:sp3d prstMaterial="matte">
                <a:bevelT w="127000" h="63500"/>
              </a:sp3d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b="1">
                  <a:solidFill>
                    <a:schemeClr val="lt1"/>
                  </a:solidFill>
                  <a:latin typeface="Poppins"/>
                  <a:ea typeface="Poppins"/>
                  <a:cs typeface="Poppins"/>
                  <a:sym typeface="Poppins"/>
                </a:endParaRPr>
              </a:p>
            </p:txBody>
          </p:sp>
        </p:grpSp>
        <p:sp>
          <p:nvSpPr>
            <p:cNvPr id="68" name="TextBox 67"/>
            <p:cNvSpPr txBox="1"/>
            <p:nvPr/>
          </p:nvSpPr>
          <p:spPr>
            <a:xfrm>
              <a:off x="5399113" y="2683515"/>
              <a:ext cx="1905725" cy="461665"/>
            </a:xfrm>
            <a:prstGeom prst="rect">
              <a:avLst/>
            </a:prstGeom>
            <a:grpFill/>
            <a:ln>
              <a:noFill/>
            </a:ln>
            <a:effectLst>
              <a:outerShdw blurRad="190500" dist="228600" dir="2700000" algn="ctr">
                <a:srgbClr val="000000">
                  <a:alpha val="30000"/>
                </a:srgbClr>
              </a:outerShdw>
            </a:effectLst>
            <a:sp3d prstMaterial="matte">
              <a:bevelT w="127000" h="63500"/>
            </a:sp3d>
          </p:spPr>
          <p:txBody>
            <a:bodyPr wrap="square" rtlCol="0">
              <a:spAutoFit/>
            </a:bodyPr>
            <a:lstStyle/>
            <a:p>
              <a:r>
                <a:rPr lang="en-US" sz="2400" smtClean="0">
                  <a:solidFill>
                    <a:schemeClr val="bg1"/>
                  </a:solidFill>
                </a:rPr>
                <a:t>Không</a:t>
              </a:r>
              <a:endParaRPr lang="en-US" sz="2400">
                <a:solidFill>
                  <a:schemeClr val="bg1"/>
                </a:solidFill>
              </a:endParaRPr>
            </a:p>
          </p:txBody>
        </p:sp>
      </p:grpSp>
      <p:grpSp>
        <p:nvGrpSpPr>
          <p:cNvPr id="69" name="Google Shape;414;p34"/>
          <p:cNvGrpSpPr/>
          <p:nvPr/>
        </p:nvGrpSpPr>
        <p:grpSpPr>
          <a:xfrm>
            <a:off x="4549045" y="3252879"/>
            <a:ext cx="1487635" cy="1370960"/>
            <a:chOff x="5050575" y="3487822"/>
            <a:chExt cx="1487635" cy="1370960"/>
          </a:xfrm>
        </p:grpSpPr>
        <p:sp>
          <p:nvSpPr>
            <p:cNvPr id="70" name="Google Shape;415;p34"/>
            <p:cNvSpPr/>
            <p:nvPr/>
          </p:nvSpPr>
          <p:spPr>
            <a:xfrm flipH="1">
              <a:off x="5870109" y="4631552"/>
              <a:ext cx="205148" cy="197805"/>
            </a:xfrm>
            <a:custGeom>
              <a:avLst/>
              <a:gdLst/>
              <a:ahLst/>
              <a:cxnLst/>
              <a:rect l="l" t="t" r="r" b="b"/>
              <a:pathLst>
                <a:path w="11706" h="11287" extrusionOk="0">
                  <a:moveTo>
                    <a:pt x="7319" y="1"/>
                  </a:moveTo>
                  <a:lnTo>
                    <a:pt x="7319" y="5439"/>
                  </a:lnTo>
                  <a:lnTo>
                    <a:pt x="3660" y="5439"/>
                  </a:lnTo>
                  <a:cubicBezTo>
                    <a:pt x="1354" y="5540"/>
                    <a:pt x="1" y="5840"/>
                    <a:pt x="327" y="5941"/>
                  </a:cubicBezTo>
                  <a:cubicBezTo>
                    <a:pt x="587" y="5941"/>
                    <a:pt x="3992" y="6185"/>
                    <a:pt x="5042" y="6185"/>
                  </a:cubicBezTo>
                  <a:cubicBezTo>
                    <a:pt x="5203" y="6185"/>
                    <a:pt x="5309" y="6180"/>
                    <a:pt x="5339" y="6166"/>
                  </a:cubicBezTo>
                  <a:cubicBezTo>
                    <a:pt x="5640" y="6166"/>
                    <a:pt x="5013" y="6367"/>
                    <a:pt x="3234" y="7094"/>
                  </a:cubicBezTo>
                  <a:cubicBezTo>
                    <a:pt x="1455" y="7720"/>
                    <a:pt x="201" y="8673"/>
                    <a:pt x="728" y="8673"/>
                  </a:cubicBezTo>
                  <a:cubicBezTo>
                    <a:pt x="1154" y="8673"/>
                    <a:pt x="5640" y="7194"/>
                    <a:pt x="6166" y="7094"/>
                  </a:cubicBezTo>
                  <a:cubicBezTo>
                    <a:pt x="6184" y="7089"/>
                    <a:pt x="6199" y="7087"/>
                    <a:pt x="6211" y="7087"/>
                  </a:cubicBezTo>
                  <a:cubicBezTo>
                    <a:pt x="6498" y="7087"/>
                    <a:pt x="5404" y="8172"/>
                    <a:pt x="4587" y="8773"/>
                  </a:cubicBezTo>
                  <a:cubicBezTo>
                    <a:pt x="3660" y="9299"/>
                    <a:pt x="1580" y="11179"/>
                    <a:pt x="2206" y="11279"/>
                  </a:cubicBezTo>
                  <a:cubicBezTo>
                    <a:pt x="2218" y="11284"/>
                    <a:pt x="2232" y="11286"/>
                    <a:pt x="2248" y="11286"/>
                  </a:cubicBezTo>
                  <a:cubicBezTo>
                    <a:pt x="2922" y="11286"/>
                    <a:pt x="7334" y="7304"/>
                    <a:pt x="7946" y="6693"/>
                  </a:cubicBezTo>
                  <a:cubicBezTo>
                    <a:pt x="8083" y="6544"/>
                    <a:pt x="8334" y="6484"/>
                    <a:pt x="8646" y="6484"/>
                  </a:cubicBezTo>
                  <a:cubicBezTo>
                    <a:pt x="9018" y="6484"/>
                    <a:pt x="9476" y="6570"/>
                    <a:pt x="9926" y="6693"/>
                  </a:cubicBezTo>
                  <a:cubicBezTo>
                    <a:pt x="10288" y="6750"/>
                    <a:pt x="10683" y="6808"/>
                    <a:pt x="10971" y="6808"/>
                  </a:cubicBezTo>
                  <a:cubicBezTo>
                    <a:pt x="11183" y="6808"/>
                    <a:pt x="11337" y="6777"/>
                    <a:pt x="11379" y="6693"/>
                  </a:cubicBezTo>
                  <a:cubicBezTo>
                    <a:pt x="11705" y="6367"/>
                    <a:pt x="9299" y="5740"/>
                    <a:pt x="8247" y="5540"/>
                  </a:cubicBezTo>
                  <a:lnTo>
                    <a:pt x="8247" y="1"/>
                  </a:lnTo>
                  <a:cubicBezTo>
                    <a:pt x="7946" y="101"/>
                    <a:pt x="7720" y="101"/>
                    <a:pt x="7419" y="101"/>
                  </a:cubicBezTo>
                  <a:cubicBezTo>
                    <a:pt x="7419" y="1"/>
                    <a:pt x="7319" y="1"/>
                    <a:pt x="731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" name="Google Shape;416;p34"/>
            <p:cNvSpPr/>
            <p:nvPr/>
          </p:nvSpPr>
          <p:spPr>
            <a:xfrm flipH="1">
              <a:off x="5874070" y="4669775"/>
              <a:ext cx="197664" cy="159460"/>
            </a:xfrm>
            <a:custGeom>
              <a:avLst/>
              <a:gdLst/>
              <a:ahLst/>
              <a:cxnLst/>
              <a:rect l="l" t="t" r="r" b="b"/>
              <a:pathLst>
                <a:path w="11279" h="9099" extrusionOk="0">
                  <a:moveTo>
                    <a:pt x="7118" y="0"/>
                  </a:moveTo>
                  <a:lnTo>
                    <a:pt x="7118" y="3258"/>
                  </a:lnTo>
                  <a:lnTo>
                    <a:pt x="3459" y="3258"/>
                  </a:lnTo>
                  <a:cubicBezTo>
                    <a:pt x="1379" y="3359"/>
                    <a:pt x="0" y="3659"/>
                    <a:pt x="0" y="3760"/>
                  </a:cubicBezTo>
                  <a:lnTo>
                    <a:pt x="126" y="3760"/>
                  </a:lnTo>
                  <a:cubicBezTo>
                    <a:pt x="326" y="3760"/>
                    <a:pt x="4286" y="3985"/>
                    <a:pt x="5013" y="3985"/>
                  </a:cubicBezTo>
                  <a:lnTo>
                    <a:pt x="5239" y="3985"/>
                  </a:lnTo>
                  <a:cubicBezTo>
                    <a:pt x="5239" y="4086"/>
                    <a:pt x="4612" y="4286"/>
                    <a:pt x="3033" y="4913"/>
                  </a:cubicBezTo>
                  <a:cubicBezTo>
                    <a:pt x="1579" y="5439"/>
                    <a:pt x="426" y="6266"/>
                    <a:pt x="326" y="6492"/>
                  </a:cubicBezTo>
                  <a:lnTo>
                    <a:pt x="527" y="6492"/>
                  </a:lnTo>
                  <a:cubicBezTo>
                    <a:pt x="953" y="6492"/>
                    <a:pt x="5439" y="5013"/>
                    <a:pt x="5965" y="4913"/>
                  </a:cubicBezTo>
                  <a:lnTo>
                    <a:pt x="6066" y="4913"/>
                  </a:lnTo>
                  <a:cubicBezTo>
                    <a:pt x="6066" y="5138"/>
                    <a:pt x="5138" y="6066"/>
                    <a:pt x="4386" y="6592"/>
                  </a:cubicBezTo>
                  <a:cubicBezTo>
                    <a:pt x="3559" y="7118"/>
                    <a:pt x="1880" y="8572"/>
                    <a:pt x="1880" y="8998"/>
                  </a:cubicBezTo>
                  <a:cubicBezTo>
                    <a:pt x="1880" y="9098"/>
                    <a:pt x="1880" y="9098"/>
                    <a:pt x="2005" y="9098"/>
                  </a:cubicBezTo>
                  <a:cubicBezTo>
                    <a:pt x="2732" y="9098"/>
                    <a:pt x="7118" y="5138"/>
                    <a:pt x="7745" y="4512"/>
                  </a:cubicBezTo>
                  <a:cubicBezTo>
                    <a:pt x="7945" y="4386"/>
                    <a:pt x="8146" y="4286"/>
                    <a:pt x="8472" y="4286"/>
                  </a:cubicBezTo>
                  <a:cubicBezTo>
                    <a:pt x="8772" y="4286"/>
                    <a:pt x="9299" y="4386"/>
                    <a:pt x="9725" y="4512"/>
                  </a:cubicBezTo>
                  <a:cubicBezTo>
                    <a:pt x="10151" y="4512"/>
                    <a:pt x="10552" y="4612"/>
                    <a:pt x="10878" y="4612"/>
                  </a:cubicBezTo>
                  <a:cubicBezTo>
                    <a:pt x="10978" y="4612"/>
                    <a:pt x="11178" y="4612"/>
                    <a:pt x="11178" y="4512"/>
                  </a:cubicBezTo>
                  <a:cubicBezTo>
                    <a:pt x="11178" y="4512"/>
                    <a:pt x="11279" y="4512"/>
                    <a:pt x="11279" y="4386"/>
                  </a:cubicBezTo>
                  <a:cubicBezTo>
                    <a:pt x="11279" y="4086"/>
                    <a:pt x="8998" y="3559"/>
                    <a:pt x="8046" y="3359"/>
                  </a:cubicBezTo>
                  <a:lnTo>
                    <a:pt x="8046" y="0"/>
                  </a:lnTo>
                  <a:cubicBezTo>
                    <a:pt x="7845" y="126"/>
                    <a:pt x="7645" y="126"/>
                    <a:pt x="7519" y="126"/>
                  </a:cubicBezTo>
                  <a:cubicBezTo>
                    <a:pt x="7319" y="126"/>
                    <a:pt x="7218" y="126"/>
                    <a:pt x="7118" y="0"/>
                  </a:cubicBezTo>
                  <a:close/>
                </a:path>
              </a:pathLst>
            </a:custGeom>
            <a:solidFill>
              <a:srgbClr val="0022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" name="Google Shape;417;p34"/>
            <p:cNvSpPr/>
            <p:nvPr/>
          </p:nvSpPr>
          <p:spPr>
            <a:xfrm flipH="1">
              <a:off x="5914041" y="4559961"/>
              <a:ext cx="47878" cy="73780"/>
            </a:xfrm>
            <a:custGeom>
              <a:avLst/>
              <a:gdLst/>
              <a:ahLst/>
              <a:cxnLst/>
              <a:rect l="l" t="t" r="r" b="b"/>
              <a:pathLst>
                <a:path w="2732" h="4210" extrusionOk="0">
                  <a:moveTo>
                    <a:pt x="0" y="1"/>
                  </a:moveTo>
                  <a:lnTo>
                    <a:pt x="0" y="1"/>
                  </a:lnTo>
                  <a:cubicBezTo>
                    <a:pt x="226" y="1680"/>
                    <a:pt x="526" y="3986"/>
                    <a:pt x="952" y="4186"/>
                  </a:cubicBezTo>
                  <a:cubicBezTo>
                    <a:pt x="1052" y="4200"/>
                    <a:pt x="1152" y="4210"/>
                    <a:pt x="1251" y="4210"/>
                  </a:cubicBezTo>
                  <a:cubicBezTo>
                    <a:pt x="1871" y="4210"/>
                    <a:pt x="2451" y="3815"/>
                    <a:pt x="2732" y="1479"/>
                  </a:cubicBezTo>
                  <a:lnTo>
                    <a:pt x="2732" y="752"/>
                  </a:lnTo>
                  <a:cubicBezTo>
                    <a:pt x="1780" y="527"/>
                    <a:pt x="952" y="326"/>
                    <a:pt x="0" y="1"/>
                  </a:cubicBezTo>
                  <a:close/>
                </a:path>
              </a:pathLst>
            </a:custGeom>
            <a:solidFill>
              <a:srgbClr val="FFAD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" name="Google Shape;418;p34"/>
            <p:cNvSpPr/>
            <p:nvPr/>
          </p:nvSpPr>
          <p:spPr>
            <a:xfrm flipH="1">
              <a:off x="5941713" y="4633322"/>
              <a:ext cx="3523" cy="18"/>
            </a:xfrm>
            <a:custGeom>
              <a:avLst/>
              <a:gdLst/>
              <a:ahLst/>
              <a:cxnLst/>
              <a:rect l="l" t="t" r="r" b="b"/>
              <a:pathLst>
                <a:path w="201" h="1" extrusionOk="0">
                  <a:moveTo>
                    <a:pt x="0" y="0"/>
                  </a:moveTo>
                  <a:lnTo>
                    <a:pt x="201" y="0"/>
                  </a:lnTo>
                  <a:close/>
                </a:path>
              </a:pathLst>
            </a:custGeom>
            <a:solidFill>
              <a:srgbClr val="00B6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" name="Google Shape;419;p34"/>
            <p:cNvSpPr/>
            <p:nvPr/>
          </p:nvSpPr>
          <p:spPr>
            <a:xfrm flipH="1">
              <a:off x="5917984" y="4607840"/>
              <a:ext cx="36470" cy="25499"/>
            </a:xfrm>
            <a:custGeom>
              <a:avLst/>
              <a:gdLst/>
              <a:ahLst/>
              <a:cxnLst/>
              <a:rect l="l" t="t" r="r" b="b"/>
              <a:pathLst>
                <a:path w="2081" h="1455" extrusionOk="0">
                  <a:moveTo>
                    <a:pt x="2080" y="0"/>
                  </a:moveTo>
                  <a:lnTo>
                    <a:pt x="2080" y="0"/>
                  </a:lnTo>
                  <a:cubicBezTo>
                    <a:pt x="1679" y="201"/>
                    <a:pt x="1354" y="301"/>
                    <a:pt x="1053" y="301"/>
                  </a:cubicBezTo>
                  <a:cubicBezTo>
                    <a:pt x="627" y="301"/>
                    <a:pt x="201" y="201"/>
                    <a:pt x="0" y="0"/>
                  </a:cubicBezTo>
                  <a:lnTo>
                    <a:pt x="0" y="0"/>
                  </a:lnTo>
                  <a:cubicBezTo>
                    <a:pt x="100" y="727"/>
                    <a:pt x="326" y="1354"/>
                    <a:pt x="526" y="1454"/>
                  </a:cubicBezTo>
                  <a:lnTo>
                    <a:pt x="953" y="1454"/>
                  </a:lnTo>
                  <a:cubicBezTo>
                    <a:pt x="1354" y="1454"/>
                    <a:pt x="1780" y="1153"/>
                    <a:pt x="2080" y="0"/>
                  </a:cubicBezTo>
                  <a:close/>
                </a:path>
              </a:pathLst>
            </a:custGeom>
            <a:solidFill>
              <a:srgbClr val="0022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" name="Google Shape;420;p34"/>
            <p:cNvSpPr/>
            <p:nvPr/>
          </p:nvSpPr>
          <p:spPr>
            <a:xfrm flipH="1">
              <a:off x="5636004" y="4658787"/>
              <a:ext cx="205130" cy="199995"/>
            </a:xfrm>
            <a:custGeom>
              <a:avLst/>
              <a:gdLst/>
              <a:ahLst/>
              <a:cxnLst/>
              <a:rect l="l" t="t" r="r" b="b"/>
              <a:pathLst>
                <a:path w="11705" h="11412" extrusionOk="0">
                  <a:moveTo>
                    <a:pt x="7319" y="1"/>
                  </a:moveTo>
                  <a:lnTo>
                    <a:pt x="7319" y="5540"/>
                  </a:lnTo>
                  <a:cubicBezTo>
                    <a:pt x="6955" y="5489"/>
                    <a:pt x="6435" y="5464"/>
                    <a:pt x="5796" y="5464"/>
                  </a:cubicBezTo>
                  <a:cubicBezTo>
                    <a:pt x="5157" y="5464"/>
                    <a:pt x="4399" y="5489"/>
                    <a:pt x="3559" y="5540"/>
                  </a:cubicBezTo>
                  <a:cubicBezTo>
                    <a:pt x="1379" y="5640"/>
                    <a:pt x="0" y="5966"/>
                    <a:pt x="226" y="5966"/>
                  </a:cubicBezTo>
                  <a:cubicBezTo>
                    <a:pt x="527" y="6066"/>
                    <a:pt x="5013" y="6266"/>
                    <a:pt x="5339" y="6266"/>
                  </a:cubicBezTo>
                  <a:cubicBezTo>
                    <a:pt x="5375" y="6254"/>
                    <a:pt x="5397" y="6249"/>
                    <a:pt x="5407" y="6249"/>
                  </a:cubicBezTo>
                  <a:cubicBezTo>
                    <a:pt x="5473" y="6249"/>
                    <a:pt x="4803" y="6567"/>
                    <a:pt x="3259" y="7119"/>
                  </a:cubicBezTo>
                  <a:cubicBezTo>
                    <a:pt x="1479" y="7745"/>
                    <a:pt x="126" y="8773"/>
                    <a:pt x="627" y="8773"/>
                  </a:cubicBezTo>
                  <a:cubicBezTo>
                    <a:pt x="1153" y="8773"/>
                    <a:pt x="5640" y="7219"/>
                    <a:pt x="6066" y="7119"/>
                  </a:cubicBezTo>
                  <a:cubicBezTo>
                    <a:pt x="6088" y="7114"/>
                    <a:pt x="6107" y="7112"/>
                    <a:pt x="6123" y="7112"/>
                  </a:cubicBezTo>
                  <a:cubicBezTo>
                    <a:pt x="6495" y="7112"/>
                    <a:pt x="5404" y="8172"/>
                    <a:pt x="4612" y="8773"/>
                  </a:cubicBezTo>
                  <a:cubicBezTo>
                    <a:pt x="3660" y="9399"/>
                    <a:pt x="1579" y="11179"/>
                    <a:pt x="2106" y="11404"/>
                  </a:cubicBezTo>
                  <a:cubicBezTo>
                    <a:pt x="2120" y="11409"/>
                    <a:pt x="2137" y="11411"/>
                    <a:pt x="2156" y="11411"/>
                  </a:cubicBezTo>
                  <a:cubicBezTo>
                    <a:pt x="2944" y="11411"/>
                    <a:pt x="7333" y="7402"/>
                    <a:pt x="7945" y="6693"/>
                  </a:cubicBezTo>
                  <a:cubicBezTo>
                    <a:pt x="8073" y="6574"/>
                    <a:pt x="8278" y="6534"/>
                    <a:pt x="8524" y="6534"/>
                  </a:cubicBezTo>
                  <a:cubicBezTo>
                    <a:pt x="8905" y="6534"/>
                    <a:pt x="9383" y="6632"/>
                    <a:pt x="9825" y="6693"/>
                  </a:cubicBezTo>
                  <a:cubicBezTo>
                    <a:pt x="10270" y="6754"/>
                    <a:pt x="10677" y="6862"/>
                    <a:pt x="10978" y="6862"/>
                  </a:cubicBezTo>
                  <a:cubicBezTo>
                    <a:pt x="11169" y="6862"/>
                    <a:pt x="11317" y="6819"/>
                    <a:pt x="11404" y="6693"/>
                  </a:cubicBezTo>
                  <a:cubicBezTo>
                    <a:pt x="11705" y="6392"/>
                    <a:pt x="9198" y="5865"/>
                    <a:pt x="8146" y="5640"/>
                  </a:cubicBezTo>
                  <a:lnTo>
                    <a:pt x="8146" y="126"/>
                  </a:lnTo>
                  <a:cubicBezTo>
                    <a:pt x="8046" y="176"/>
                    <a:pt x="7920" y="201"/>
                    <a:pt x="7792" y="201"/>
                  </a:cubicBezTo>
                  <a:cubicBezTo>
                    <a:pt x="7663" y="201"/>
                    <a:pt x="7532" y="176"/>
                    <a:pt x="7419" y="126"/>
                  </a:cubicBezTo>
                  <a:cubicBezTo>
                    <a:pt x="7319" y="126"/>
                    <a:pt x="7319" y="1"/>
                    <a:pt x="731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" name="Google Shape;421;p34"/>
            <p:cNvSpPr/>
            <p:nvPr/>
          </p:nvSpPr>
          <p:spPr>
            <a:xfrm flipH="1">
              <a:off x="5641279" y="4700953"/>
              <a:ext cx="195912" cy="75130"/>
            </a:xfrm>
            <a:custGeom>
              <a:avLst/>
              <a:gdLst/>
              <a:ahLst/>
              <a:cxnLst/>
              <a:rect l="l" t="t" r="r" b="b"/>
              <a:pathLst>
                <a:path w="11179" h="4287" extrusionOk="0">
                  <a:moveTo>
                    <a:pt x="5415" y="3033"/>
                  </a:moveTo>
                  <a:cubicBezTo>
                    <a:pt x="4788" y="3033"/>
                    <a:pt x="4161" y="3134"/>
                    <a:pt x="3334" y="3134"/>
                  </a:cubicBezTo>
                  <a:cubicBezTo>
                    <a:pt x="1354" y="3134"/>
                    <a:pt x="1" y="3459"/>
                    <a:pt x="1" y="3560"/>
                  </a:cubicBezTo>
                  <a:cubicBezTo>
                    <a:pt x="1" y="3459"/>
                    <a:pt x="1354" y="3134"/>
                    <a:pt x="3334" y="3134"/>
                  </a:cubicBezTo>
                  <a:cubicBezTo>
                    <a:pt x="4161" y="3134"/>
                    <a:pt x="4788" y="3033"/>
                    <a:pt x="5415" y="3033"/>
                  </a:cubicBezTo>
                  <a:cubicBezTo>
                    <a:pt x="6166" y="3033"/>
                    <a:pt x="6668" y="3134"/>
                    <a:pt x="7094" y="3134"/>
                  </a:cubicBezTo>
                  <a:lnTo>
                    <a:pt x="7094" y="3134"/>
                  </a:lnTo>
                  <a:cubicBezTo>
                    <a:pt x="6668" y="3134"/>
                    <a:pt x="6166" y="3033"/>
                    <a:pt x="5415" y="3033"/>
                  </a:cubicBezTo>
                  <a:close/>
                  <a:moveTo>
                    <a:pt x="7921" y="1"/>
                  </a:moveTo>
                  <a:lnTo>
                    <a:pt x="7921" y="1"/>
                  </a:lnTo>
                  <a:lnTo>
                    <a:pt x="7921" y="3234"/>
                  </a:lnTo>
                  <a:cubicBezTo>
                    <a:pt x="8973" y="3459"/>
                    <a:pt x="11179" y="3860"/>
                    <a:pt x="11179" y="4287"/>
                  </a:cubicBezTo>
                  <a:cubicBezTo>
                    <a:pt x="11179" y="3860"/>
                    <a:pt x="8973" y="3459"/>
                    <a:pt x="7921" y="3234"/>
                  </a:cubicBezTo>
                  <a:close/>
                </a:path>
              </a:pathLst>
            </a:custGeom>
            <a:solidFill>
              <a:srgbClr val="A5DE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" name="Google Shape;422;p34"/>
            <p:cNvSpPr/>
            <p:nvPr/>
          </p:nvSpPr>
          <p:spPr>
            <a:xfrm flipH="1">
              <a:off x="5641279" y="4700953"/>
              <a:ext cx="195912" cy="157707"/>
            </a:xfrm>
            <a:custGeom>
              <a:avLst/>
              <a:gdLst/>
              <a:ahLst/>
              <a:cxnLst/>
              <a:rect l="l" t="t" r="r" b="b"/>
              <a:pathLst>
                <a:path w="11179" h="8999" extrusionOk="0">
                  <a:moveTo>
                    <a:pt x="7921" y="1"/>
                  </a:moveTo>
                  <a:cubicBezTo>
                    <a:pt x="7720" y="101"/>
                    <a:pt x="7620" y="226"/>
                    <a:pt x="7420" y="226"/>
                  </a:cubicBezTo>
                  <a:cubicBezTo>
                    <a:pt x="7294" y="226"/>
                    <a:pt x="7194" y="101"/>
                    <a:pt x="7094" y="101"/>
                  </a:cubicBezTo>
                  <a:lnTo>
                    <a:pt x="7094" y="3134"/>
                  </a:lnTo>
                  <a:cubicBezTo>
                    <a:pt x="6668" y="3134"/>
                    <a:pt x="6166" y="3033"/>
                    <a:pt x="5415" y="3033"/>
                  </a:cubicBezTo>
                  <a:cubicBezTo>
                    <a:pt x="4788" y="3033"/>
                    <a:pt x="4161" y="3134"/>
                    <a:pt x="3334" y="3134"/>
                  </a:cubicBezTo>
                  <a:cubicBezTo>
                    <a:pt x="1354" y="3134"/>
                    <a:pt x="1" y="3459"/>
                    <a:pt x="1" y="3560"/>
                  </a:cubicBezTo>
                  <a:cubicBezTo>
                    <a:pt x="302" y="3660"/>
                    <a:pt x="4287" y="3860"/>
                    <a:pt x="5014" y="3860"/>
                  </a:cubicBezTo>
                  <a:lnTo>
                    <a:pt x="5214" y="3860"/>
                  </a:lnTo>
                  <a:cubicBezTo>
                    <a:pt x="5214" y="3860"/>
                    <a:pt x="4487" y="4186"/>
                    <a:pt x="3034" y="4713"/>
                  </a:cubicBezTo>
                  <a:cubicBezTo>
                    <a:pt x="1555" y="5239"/>
                    <a:pt x="302" y="6066"/>
                    <a:pt x="302" y="6266"/>
                  </a:cubicBezTo>
                  <a:lnTo>
                    <a:pt x="402" y="6367"/>
                  </a:lnTo>
                  <a:cubicBezTo>
                    <a:pt x="928" y="6367"/>
                    <a:pt x="5415" y="4813"/>
                    <a:pt x="5841" y="4713"/>
                  </a:cubicBezTo>
                  <a:lnTo>
                    <a:pt x="6041" y="4713"/>
                  </a:lnTo>
                  <a:cubicBezTo>
                    <a:pt x="6041" y="5013"/>
                    <a:pt x="5114" y="5865"/>
                    <a:pt x="4387" y="6367"/>
                  </a:cubicBezTo>
                  <a:cubicBezTo>
                    <a:pt x="3535" y="6893"/>
                    <a:pt x="1780" y="8372"/>
                    <a:pt x="1780" y="8873"/>
                  </a:cubicBezTo>
                  <a:lnTo>
                    <a:pt x="1881" y="8998"/>
                  </a:lnTo>
                  <a:lnTo>
                    <a:pt x="1981" y="8998"/>
                  </a:lnTo>
                  <a:cubicBezTo>
                    <a:pt x="2708" y="8998"/>
                    <a:pt x="7094" y="4913"/>
                    <a:pt x="7720" y="4287"/>
                  </a:cubicBezTo>
                  <a:cubicBezTo>
                    <a:pt x="7821" y="4186"/>
                    <a:pt x="8146" y="4086"/>
                    <a:pt x="8447" y="4086"/>
                  </a:cubicBezTo>
                  <a:cubicBezTo>
                    <a:pt x="8773" y="4086"/>
                    <a:pt x="9174" y="4186"/>
                    <a:pt x="9600" y="4287"/>
                  </a:cubicBezTo>
                  <a:cubicBezTo>
                    <a:pt x="10126" y="4387"/>
                    <a:pt x="10427" y="4487"/>
                    <a:pt x="10753" y="4487"/>
                  </a:cubicBezTo>
                  <a:cubicBezTo>
                    <a:pt x="10953" y="4487"/>
                    <a:pt x="11054" y="4387"/>
                    <a:pt x="11179" y="4287"/>
                  </a:cubicBezTo>
                  <a:cubicBezTo>
                    <a:pt x="11179" y="3860"/>
                    <a:pt x="8973" y="3459"/>
                    <a:pt x="7921" y="3234"/>
                  </a:cubicBezTo>
                  <a:lnTo>
                    <a:pt x="7921" y="1"/>
                  </a:lnTo>
                  <a:close/>
                </a:path>
              </a:pathLst>
            </a:custGeom>
            <a:solidFill>
              <a:srgbClr val="0022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" name="Google Shape;423;p34"/>
            <p:cNvSpPr/>
            <p:nvPr/>
          </p:nvSpPr>
          <p:spPr>
            <a:xfrm flipH="1">
              <a:off x="5678166" y="4580167"/>
              <a:ext cx="49210" cy="81842"/>
            </a:xfrm>
            <a:custGeom>
              <a:avLst/>
              <a:gdLst/>
              <a:ahLst/>
              <a:cxnLst/>
              <a:rect l="l" t="t" r="r" b="b"/>
              <a:pathLst>
                <a:path w="2808" h="4670" extrusionOk="0">
                  <a:moveTo>
                    <a:pt x="2808" y="0"/>
                  </a:moveTo>
                  <a:lnTo>
                    <a:pt x="2808" y="0"/>
                  </a:lnTo>
                  <a:cubicBezTo>
                    <a:pt x="1880" y="101"/>
                    <a:pt x="928" y="226"/>
                    <a:pt x="1" y="326"/>
                  </a:cubicBezTo>
                  <a:cubicBezTo>
                    <a:pt x="101" y="1980"/>
                    <a:pt x="402" y="4487"/>
                    <a:pt x="928" y="4612"/>
                  </a:cubicBezTo>
                  <a:cubicBezTo>
                    <a:pt x="1054" y="4647"/>
                    <a:pt x="1181" y="4670"/>
                    <a:pt x="1306" y="4670"/>
                  </a:cubicBezTo>
                  <a:cubicBezTo>
                    <a:pt x="1899" y="4670"/>
                    <a:pt x="2441" y="4155"/>
                    <a:pt x="2607" y="1980"/>
                  </a:cubicBezTo>
                  <a:lnTo>
                    <a:pt x="2808" y="0"/>
                  </a:lnTo>
                  <a:close/>
                </a:path>
              </a:pathLst>
            </a:custGeom>
            <a:solidFill>
              <a:srgbClr val="FFAD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" name="Google Shape;424;p34"/>
            <p:cNvSpPr/>
            <p:nvPr/>
          </p:nvSpPr>
          <p:spPr>
            <a:xfrm flipH="1">
              <a:off x="5712865" y="4658787"/>
              <a:ext cx="1770" cy="18"/>
            </a:xfrm>
            <a:custGeom>
              <a:avLst/>
              <a:gdLst/>
              <a:ahLst/>
              <a:cxnLst/>
              <a:rect l="l" t="t" r="r" b="b"/>
              <a:pathLst>
                <a:path w="101" h="1" extrusionOk="0">
                  <a:moveTo>
                    <a:pt x="101" y="1"/>
                  </a:moveTo>
                  <a:lnTo>
                    <a:pt x="101" y="1"/>
                  </a:lnTo>
                  <a:lnTo>
                    <a:pt x="101" y="1"/>
                  </a:lnTo>
                  <a:close/>
                  <a:moveTo>
                    <a:pt x="101" y="1"/>
                  </a:moveTo>
                  <a:lnTo>
                    <a:pt x="101" y="1"/>
                  </a:lnTo>
                  <a:lnTo>
                    <a:pt x="101" y="1"/>
                  </a:lnTo>
                  <a:close/>
                  <a:moveTo>
                    <a:pt x="101" y="1"/>
                  </a:moveTo>
                  <a:lnTo>
                    <a:pt x="101" y="1"/>
                  </a:lnTo>
                  <a:lnTo>
                    <a:pt x="101" y="1"/>
                  </a:lnTo>
                  <a:close/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FDCF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" name="Google Shape;425;p34"/>
            <p:cNvSpPr/>
            <p:nvPr/>
          </p:nvSpPr>
          <p:spPr>
            <a:xfrm flipH="1">
              <a:off x="5711113" y="4658787"/>
              <a:ext cx="1770" cy="2226"/>
            </a:xfrm>
            <a:custGeom>
              <a:avLst/>
              <a:gdLst/>
              <a:ahLst/>
              <a:cxnLst/>
              <a:rect l="l" t="t" r="r" b="b"/>
              <a:pathLst>
                <a:path w="101" h="127" extrusionOk="0">
                  <a:moveTo>
                    <a:pt x="101" y="126"/>
                  </a:moveTo>
                  <a:lnTo>
                    <a:pt x="101" y="126"/>
                  </a:lnTo>
                  <a:lnTo>
                    <a:pt x="101" y="126"/>
                  </a:lnTo>
                  <a:close/>
                  <a:moveTo>
                    <a:pt x="101" y="126"/>
                  </a:moveTo>
                  <a:lnTo>
                    <a:pt x="101" y="126"/>
                  </a:lnTo>
                  <a:lnTo>
                    <a:pt x="101" y="126"/>
                  </a:lnTo>
                  <a:close/>
                  <a:moveTo>
                    <a:pt x="101" y="126"/>
                  </a:moveTo>
                  <a:lnTo>
                    <a:pt x="101" y="126"/>
                  </a:lnTo>
                  <a:lnTo>
                    <a:pt x="101" y="126"/>
                  </a:lnTo>
                  <a:close/>
                  <a:moveTo>
                    <a:pt x="101" y="126"/>
                  </a:moveTo>
                  <a:lnTo>
                    <a:pt x="101" y="126"/>
                  </a:lnTo>
                  <a:lnTo>
                    <a:pt x="101" y="126"/>
                  </a:lnTo>
                  <a:close/>
                  <a:moveTo>
                    <a:pt x="101" y="126"/>
                  </a:moveTo>
                  <a:lnTo>
                    <a:pt x="101" y="126"/>
                  </a:lnTo>
                  <a:lnTo>
                    <a:pt x="101" y="126"/>
                  </a:lnTo>
                  <a:close/>
                  <a:moveTo>
                    <a:pt x="101" y="126"/>
                  </a:moveTo>
                  <a:lnTo>
                    <a:pt x="101" y="126"/>
                  </a:lnTo>
                  <a:lnTo>
                    <a:pt x="101" y="126"/>
                  </a:lnTo>
                  <a:close/>
                  <a:moveTo>
                    <a:pt x="101" y="126"/>
                  </a:moveTo>
                  <a:lnTo>
                    <a:pt x="101" y="126"/>
                  </a:lnTo>
                  <a:lnTo>
                    <a:pt x="101" y="126"/>
                  </a:lnTo>
                  <a:close/>
                  <a:moveTo>
                    <a:pt x="101" y="126"/>
                  </a:moveTo>
                  <a:lnTo>
                    <a:pt x="101" y="126"/>
                  </a:lnTo>
                  <a:lnTo>
                    <a:pt x="101" y="126"/>
                  </a:lnTo>
                  <a:close/>
                  <a:moveTo>
                    <a:pt x="101" y="126"/>
                  </a:moveTo>
                  <a:lnTo>
                    <a:pt x="101" y="126"/>
                  </a:lnTo>
                  <a:lnTo>
                    <a:pt x="101" y="126"/>
                  </a:lnTo>
                  <a:close/>
                  <a:moveTo>
                    <a:pt x="101" y="126"/>
                  </a:moveTo>
                  <a:lnTo>
                    <a:pt x="101" y="126"/>
                  </a:lnTo>
                  <a:lnTo>
                    <a:pt x="101" y="126"/>
                  </a:lnTo>
                  <a:close/>
                  <a:moveTo>
                    <a:pt x="101" y="126"/>
                  </a:moveTo>
                  <a:lnTo>
                    <a:pt x="101" y="126"/>
                  </a:lnTo>
                  <a:lnTo>
                    <a:pt x="101" y="126"/>
                  </a:lnTo>
                  <a:close/>
                  <a:moveTo>
                    <a:pt x="1" y="126"/>
                  </a:moveTo>
                  <a:lnTo>
                    <a:pt x="1" y="126"/>
                  </a:lnTo>
                  <a:lnTo>
                    <a:pt x="1" y="126"/>
                  </a:lnTo>
                  <a:close/>
                  <a:moveTo>
                    <a:pt x="1" y="126"/>
                  </a:moveTo>
                  <a:lnTo>
                    <a:pt x="1" y="126"/>
                  </a:lnTo>
                  <a:lnTo>
                    <a:pt x="1" y="126"/>
                  </a:lnTo>
                  <a:close/>
                  <a:moveTo>
                    <a:pt x="1" y="126"/>
                  </a:moveTo>
                  <a:lnTo>
                    <a:pt x="1" y="126"/>
                  </a:lnTo>
                  <a:lnTo>
                    <a:pt x="1" y="126"/>
                  </a:lnTo>
                  <a:close/>
                  <a:moveTo>
                    <a:pt x="1" y="126"/>
                  </a:moveTo>
                  <a:lnTo>
                    <a:pt x="1" y="126"/>
                  </a:lnTo>
                  <a:lnTo>
                    <a:pt x="1" y="126"/>
                  </a:lnTo>
                  <a:close/>
                  <a:moveTo>
                    <a:pt x="1" y="126"/>
                  </a:moveTo>
                  <a:lnTo>
                    <a:pt x="1" y="126"/>
                  </a:lnTo>
                  <a:lnTo>
                    <a:pt x="1" y="126"/>
                  </a:lnTo>
                  <a:close/>
                  <a:moveTo>
                    <a:pt x="1" y="126"/>
                  </a:moveTo>
                  <a:lnTo>
                    <a:pt x="1" y="126"/>
                  </a:lnTo>
                  <a:lnTo>
                    <a:pt x="1" y="126"/>
                  </a:lnTo>
                  <a:close/>
                  <a:moveTo>
                    <a:pt x="1" y="126"/>
                  </a:moveTo>
                  <a:lnTo>
                    <a:pt x="1" y="126"/>
                  </a:lnTo>
                  <a:lnTo>
                    <a:pt x="1" y="126"/>
                  </a:lnTo>
                  <a:close/>
                  <a:moveTo>
                    <a:pt x="1" y="126"/>
                  </a:moveTo>
                  <a:lnTo>
                    <a:pt x="1" y="126"/>
                  </a:lnTo>
                  <a:lnTo>
                    <a:pt x="1" y="126"/>
                  </a:lnTo>
                  <a:close/>
                  <a:moveTo>
                    <a:pt x="1" y="126"/>
                  </a:moveTo>
                  <a:lnTo>
                    <a:pt x="1" y="126"/>
                  </a:lnTo>
                  <a:lnTo>
                    <a:pt x="1" y="126"/>
                  </a:lnTo>
                  <a:close/>
                  <a:moveTo>
                    <a:pt x="1" y="126"/>
                  </a:moveTo>
                  <a:lnTo>
                    <a:pt x="1" y="126"/>
                  </a:lnTo>
                  <a:lnTo>
                    <a:pt x="1" y="126"/>
                  </a:lnTo>
                  <a:close/>
                  <a:moveTo>
                    <a:pt x="1" y="126"/>
                  </a:moveTo>
                  <a:lnTo>
                    <a:pt x="1" y="126"/>
                  </a:lnTo>
                  <a:lnTo>
                    <a:pt x="1" y="126"/>
                  </a:lnTo>
                  <a:close/>
                  <a:moveTo>
                    <a:pt x="1" y="1"/>
                  </a:moveTo>
                  <a:lnTo>
                    <a:pt x="1" y="126"/>
                  </a:lnTo>
                  <a:lnTo>
                    <a:pt x="1" y="1"/>
                  </a:lnTo>
                  <a:close/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00B6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" name="Google Shape;426;p34"/>
            <p:cNvSpPr/>
            <p:nvPr/>
          </p:nvSpPr>
          <p:spPr>
            <a:xfrm flipH="1">
              <a:off x="5703630" y="4660995"/>
              <a:ext cx="7501" cy="1770"/>
            </a:xfrm>
            <a:custGeom>
              <a:avLst/>
              <a:gdLst/>
              <a:ahLst/>
              <a:cxnLst/>
              <a:rect l="l" t="t" r="r" b="b"/>
              <a:pathLst>
                <a:path w="428" h="101" extrusionOk="0">
                  <a:moveTo>
                    <a:pt x="427" y="100"/>
                  </a:moveTo>
                  <a:lnTo>
                    <a:pt x="427" y="100"/>
                  </a:lnTo>
                  <a:lnTo>
                    <a:pt x="427" y="100"/>
                  </a:lnTo>
                  <a:close/>
                  <a:moveTo>
                    <a:pt x="427" y="100"/>
                  </a:moveTo>
                  <a:lnTo>
                    <a:pt x="427" y="100"/>
                  </a:lnTo>
                  <a:lnTo>
                    <a:pt x="427" y="100"/>
                  </a:lnTo>
                  <a:close/>
                  <a:moveTo>
                    <a:pt x="427" y="100"/>
                  </a:moveTo>
                  <a:lnTo>
                    <a:pt x="427" y="100"/>
                  </a:lnTo>
                  <a:lnTo>
                    <a:pt x="427" y="100"/>
                  </a:lnTo>
                  <a:close/>
                  <a:moveTo>
                    <a:pt x="1" y="0"/>
                  </a:moveTo>
                  <a:cubicBezTo>
                    <a:pt x="101" y="0"/>
                    <a:pt x="227" y="100"/>
                    <a:pt x="427" y="100"/>
                  </a:cubicBezTo>
                  <a:lnTo>
                    <a:pt x="427" y="100"/>
                  </a:lnTo>
                  <a:lnTo>
                    <a:pt x="427" y="100"/>
                  </a:lnTo>
                  <a:cubicBezTo>
                    <a:pt x="227" y="100"/>
                    <a:pt x="101" y="0"/>
                    <a:pt x="1" y="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00B6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" name="Google Shape;427;p34"/>
            <p:cNvSpPr/>
            <p:nvPr/>
          </p:nvSpPr>
          <p:spPr>
            <a:xfrm flipH="1">
              <a:off x="5681671" y="4622334"/>
              <a:ext cx="40430" cy="40430"/>
            </a:xfrm>
            <a:custGeom>
              <a:avLst/>
              <a:gdLst/>
              <a:ahLst/>
              <a:cxnLst/>
              <a:rect l="l" t="t" r="r" b="b"/>
              <a:pathLst>
                <a:path w="2307" h="2307" extrusionOk="0">
                  <a:moveTo>
                    <a:pt x="2306" y="1"/>
                  </a:moveTo>
                  <a:cubicBezTo>
                    <a:pt x="1780" y="427"/>
                    <a:pt x="1354" y="527"/>
                    <a:pt x="1053" y="527"/>
                  </a:cubicBezTo>
                  <a:cubicBezTo>
                    <a:pt x="527" y="527"/>
                    <a:pt x="226" y="326"/>
                    <a:pt x="0" y="101"/>
                  </a:cubicBezTo>
                  <a:lnTo>
                    <a:pt x="0" y="101"/>
                  </a:lnTo>
                  <a:cubicBezTo>
                    <a:pt x="101" y="953"/>
                    <a:pt x="226" y="1780"/>
                    <a:pt x="426" y="2081"/>
                  </a:cubicBezTo>
                  <a:lnTo>
                    <a:pt x="527" y="2081"/>
                  </a:lnTo>
                  <a:lnTo>
                    <a:pt x="527" y="2206"/>
                  </a:lnTo>
                  <a:lnTo>
                    <a:pt x="627" y="2206"/>
                  </a:lnTo>
                  <a:cubicBezTo>
                    <a:pt x="727" y="2206"/>
                    <a:pt x="853" y="2306"/>
                    <a:pt x="1053" y="2306"/>
                  </a:cubicBezTo>
                  <a:cubicBezTo>
                    <a:pt x="1579" y="2206"/>
                    <a:pt x="2106" y="1780"/>
                    <a:pt x="2306" y="1"/>
                  </a:cubicBezTo>
                  <a:close/>
                </a:path>
              </a:pathLst>
            </a:custGeom>
            <a:solidFill>
              <a:srgbClr val="0022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" name="Google Shape;428;p34"/>
            <p:cNvSpPr/>
            <p:nvPr/>
          </p:nvSpPr>
          <p:spPr>
            <a:xfrm flipH="1">
              <a:off x="5502491" y="4064060"/>
              <a:ext cx="708045" cy="541190"/>
            </a:xfrm>
            <a:custGeom>
              <a:avLst/>
              <a:gdLst/>
              <a:ahLst/>
              <a:cxnLst/>
              <a:rect l="l" t="t" r="r" b="b"/>
              <a:pathLst>
                <a:path w="40402" h="30881" extrusionOk="0">
                  <a:moveTo>
                    <a:pt x="21705" y="1"/>
                  </a:moveTo>
                  <a:cubicBezTo>
                    <a:pt x="20577" y="728"/>
                    <a:pt x="19424" y="1354"/>
                    <a:pt x="18271" y="1880"/>
                  </a:cubicBezTo>
                  <a:cubicBezTo>
                    <a:pt x="14086" y="3760"/>
                    <a:pt x="9600" y="4913"/>
                    <a:pt x="5740" y="7319"/>
                  </a:cubicBezTo>
                  <a:cubicBezTo>
                    <a:pt x="3860" y="8472"/>
                    <a:pt x="2181" y="9825"/>
                    <a:pt x="1153" y="11705"/>
                  </a:cubicBezTo>
                  <a:cubicBezTo>
                    <a:pt x="301" y="13384"/>
                    <a:pt x="1" y="15264"/>
                    <a:pt x="101" y="17018"/>
                  </a:cubicBezTo>
                  <a:cubicBezTo>
                    <a:pt x="2714" y="26165"/>
                    <a:pt x="11237" y="30881"/>
                    <a:pt x="22008" y="30881"/>
                  </a:cubicBezTo>
                  <a:cubicBezTo>
                    <a:pt x="22806" y="30881"/>
                    <a:pt x="23616" y="30855"/>
                    <a:pt x="24437" y="30803"/>
                  </a:cubicBezTo>
                  <a:cubicBezTo>
                    <a:pt x="28597" y="30602"/>
                    <a:pt x="31956" y="29775"/>
                    <a:pt x="34662" y="28622"/>
                  </a:cubicBezTo>
                  <a:cubicBezTo>
                    <a:pt x="34863" y="28522"/>
                    <a:pt x="37169" y="27169"/>
                    <a:pt x="39149" y="25289"/>
                  </a:cubicBezTo>
                  <a:lnTo>
                    <a:pt x="39149" y="25289"/>
                  </a:lnTo>
                  <a:cubicBezTo>
                    <a:pt x="38221" y="25690"/>
                    <a:pt x="36968" y="26016"/>
                    <a:pt x="35715" y="26216"/>
                  </a:cubicBezTo>
                  <a:cubicBezTo>
                    <a:pt x="35715" y="26216"/>
                    <a:pt x="38422" y="24036"/>
                    <a:pt x="40201" y="22256"/>
                  </a:cubicBezTo>
                  <a:cubicBezTo>
                    <a:pt x="38748" y="22031"/>
                    <a:pt x="36542" y="21630"/>
                    <a:pt x="34988" y="20678"/>
                  </a:cubicBezTo>
                  <a:lnTo>
                    <a:pt x="34988" y="20678"/>
                  </a:lnTo>
                  <a:cubicBezTo>
                    <a:pt x="34988" y="20678"/>
                    <a:pt x="36125" y="20905"/>
                    <a:pt x="37528" y="20905"/>
                  </a:cubicBezTo>
                  <a:cubicBezTo>
                    <a:pt x="38454" y="20905"/>
                    <a:pt x="39495" y="20806"/>
                    <a:pt x="40402" y="20477"/>
                  </a:cubicBezTo>
                  <a:cubicBezTo>
                    <a:pt x="35815" y="20477"/>
                    <a:pt x="31103" y="17971"/>
                    <a:pt x="27770" y="9199"/>
                  </a:cubicBezTo>
                  <a:cubicBezTo>
                    <a:pt x="25890" y="4387"/>
                    <a:pt x="23484" y="1580"/>
                    <a:pt x="21705" y="1"/>
                  </a:cubicBezTo>
                  <a:close/>
                </a:path>
              </a:pathLst>
            </a:custGeom>
            <a:solidFill>
              <a:srgbClr val="FF75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" name="Google Shape;429;p34"/>
            <p:cNvSpPr/>
            <p:nvPr/>
          </p:nvSpPr>
          <p:spPr>
            <a:xfrm flipH="1">
              <a:off x="5707167" y="3487822"/>
              <a:ext cx="543783" cy="874480"/>
            </a:xfrm>
            <a:custGeom>
              <a:avLst/>
              <a:gdLst/>
              <a:ahLst/>
              <a:cxnLst/>
              <a:rect l="l" t="t" r="r" b="b"/>
              <a:pathLst>
                <a:path w="31029" h="49899" extrusionOk="0">
                  <a:moveTo>
                    <a:pt x="18587" y="0"/>
                  </a:moveTo>
                  <a:cubicBezTo>
                    <a:pt x="18145" y="0"/>
                    <a:pt x="17697" y="31"/>
                    <a:pt x="17244" y="99"/>
                  </a:cubicBezTo>
                  <a:cubicBezTo>
                    <a:pt x="14512" y="399"/>
                    <a:pt x="13986" y="1352"/>
                    <a:pt x="14512" y="2279"/>
                  </a:cubicBezTo>
                  <a:cubicBezTo>
                    <a:pt x="5740" y="3332"/>
                    <a:pt x="1053" y="9071"/>
                    <a:pt x="1" y="15136"/>
                  </a:cubicBezTo>
                  <a:cubicBezTo>
                    <a:pt x="257" y="15008"/>
                    <a:pt x="481" y="14950"/>
                    <a:pt x="676" y="14950"/>
                  </a:cubicBezTo>
                  <a:cubicBezTo>
                    <a:pt x="2241" y="14950"/>
                    <a:pt x="2006" y="18690"/>
                    <a:pt x="2206" y="20450"/>
                  </a:cubicBezTo>
                  <a:cubicBezTo>
                    <a:pt x="2407" y="22555"/>
                    <a:pt x="6266" y="23181"/>
                    <a:pt x="5339" y="25587"/>
                  </a:cubicBezTo>
                  <a:cubicBezTo>
                    <a:pt x="4913" y="26415"/>
                    <a:pt x="3860" y="26941"/>
                    <a:pt x="2407" y="27141"/>
                  </a:cubicBezTo>
                  <a:cubicBezTo>
                    <a:pt x="3334" y="28595"/>
                    <a:pt x="4186" y="29447"/>
                    <a:pt x="4186" y="29447"/>
                  </a:cubicBezTo>
                  <a:cubicBezTo>
                    <a:pt x="3760" y="30801"/>
                    <a:pt x="3334" y="32354"/>
                    <a:pt x="2933" y="33933"/>
                  </a:cubicBezTo>
                  <a:cubicBezTo>
                    <a:pt x="1154" y="40299"/>
                    <a:pt x="1154" y="45638"/>
                    <a:pt x="2407" y="49898"/>
                  </a:cubicBezTo>
                  <a:cubicBezTo>
                    <a:pt x="2307" y="48144"/>
                    <a:pt x="2607" y="46264"/>
                    <a:pt x="3459" y="44585"/>
                  </a:cubicBezTo>
                  <a:cubicBezTo>
                    <a:pt x="4487" y="42705"/>
                    <a:pt x="6166" y="41352"/>
                    <a:pt x="8046" y="40199"/>
                  </a:cubicBezTo>
                  <a:cubicBezTo>
                    <a:pt x="11906" y="37793"/>
                    <a:pt x="16392" y="36640"/>
                    <a:pt x="20577" y="34760"/>
                  </a:cubicBezTo>
                  <a:cubicBezTo>
                    <a:pt x="21730" y="34234"/>
                    <a:pt x="22883" y="33608"/>
                    <a:pt x="24011" y="32881"/>
                  </a:cubicBezTo>
                  <a:cubicBezTo>
                    <a:pt x="23810" y="32780"/>
                    <a:pt x="23710" y="32580"/>
                    <a:pt x="23510" y="32480"/>
                  </a:cubicBezTo>
                  <a:cubicBezTo>
                    <a:pt x="23911" y="31628"/>
                    <a:pt x="24437" y="30700"/>
                    <a:pt x="25064" y="29848"/>
                  </a:cubicBezTo>
                  <a:cubicBezTo>
                    <a:pt x="28096" y="25587"/>
                    <a:pt x="31029" y="18269"/>
                    <a:pt x="30803" y="12204"/>
                  </a:cubicBezTo>
                  <a:lnTo>
                    <a:pt x="30803" y="12003"/>
                  </a:lnTo>
                  <a:lnTo>
                    <a:pt x="30803" y="11176"/>
                  </a:lnTo>
                  <a:cubicBezTo>
                    <a:pt x="30602" y="8770"/>
                    <a:pt x="29775" y="3031"/>
                    <a:pt x="26216" y="825"/>
                  </a:cubicBezTo>
                  <a:cubicBezTo>
                    <a:pt x="25315" y="282"/>
                    <a:pt x="24644" y="55"/>
                    <a:pt x="24165" y="55"/>
                  </a:cubicBezTo>
                  <a:cubicBezTo>
                    <a:pt x="23539" y="55"/>
                    <a:pt x="23241" y="444"/>
                    <a:pt x="23184" y="1026"/>
                  </a:cubicBezTo>
                  <a:cubicBezTo>
                    <a:pt x="21853" y="450"/>
                    <a:pt x="20271" y="0"/>
                    <a:pt x="185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" name="Google Shape;430;p34"/>
            <p:cNvSpPr/>
            <p:nvPr/>
          </p:nvSpPr>
          <p:spPr>
            <a:xfrm flipH="1">
              <a:off x="6247410" y="3732881"/>
              <a:ext cx="3540" cy="20224"/>
            </a:xfrm>
            <a:custGeom>
              <a:avLst/>
              <a:gdLst/>
              <a:ahLst/>
              <a:cxnLst/>
              <a:rect l="l" t="t" r="r" b="b"/>
              <a:pathLst>
                <a:path w="202" h="1154" extrusionOk="0">
                  <a:moveTo>
                    <a:pt x="1" y="1053"/>
                  </a:moveTo>
                  <a:lnTo>
                    <a:pt x="1" y="1153"/>
                  </a:lnTo>
                  <a:lnTo>
                    <a:pt x="1" y="1153"/>
                  </a:lnTo>
                  <a:lnTo>
                    <a:pt x="1" y="1053"/>
                  </a:lnTo>
                  <a:close/>
                  <a:moveTo>
                    <a:pt x="1" y="1053"/>
                  </a:moveTo>
                  <a:lnTo>
                    <a:pt x="1" y="1053"/>
                  </a:lnTo>
                  <a:lnTo>
                    <a:pt x="1" y="1053"/>
                  </a:lnTo>
                  <a:close/>
                  <a:moveTo>
                    <a:pt x="1" y="1053"/>
                  </a:moveTo>
                  <a:lnTo>
                    <a:pt x="1" y="1053"/>
                  </a:lnTo>
                  <a:lnTo>
                    <a:pt x="1" y="1053"/>
                  </a:lnTo>
                  <a:close/>
                  <a:moveTo>
                    <a:pt x="1" y="953"/>
                  </a:moveTo>
                  <a:lnTo>
                    <a:pt x="1" y="1053"/>
                  </a:lnTo>
                  <a:lnTo>
                    <a:pt x="1" y="953"/>
                  </a:lnTo>
                  <a:close/>
                  <a:moveTo>
                    <a:pt x="101" y="953"/>
                  </a:moveTo>
                  <a:lnTo>
                    <a:pt x="1" y="953"/>
                  </a:lnTo>
                  <a:lnTo>
                    <a:pt x="101" y="953"/>
                  </a:lnTo>
                  <a:close/>
                  <a:moveTo>
                    <a:pt x="101" y="953"/>
                  </a:moveTo>
                  <a:lnTo>
                    <a:pt x="101" y="953"/>
                  </a:lnTo>
                  <a:lnTo>
                    <a:pt x="101" y="953"/>
                  </a:lnTo>
                  <a:close/>
                  <a:moveTo>
                    <a:pt x="101" y="827"/>
                  </a:moveTo>
                  <a:lnTo>
                    <a:pt x="101" y="953"/>
                  </a:lnTo>
                  <a:lnTo>
                    <a:pt x="101" y="827"/>
                  </a:lnTo>
                  <a:close/>
                  <a:moveTo>
                    <a:pt x="101" y="827"/>
                  </a:moveTo>
                  <a:lnTo>
                    <a:pt x="101" y="827"/>
                  </a:lnTo>
                  <a:lnTo>
                    <a:pt x="101" y="827"/>
                  </a:lnTo>
                  <a:close/>
                  <a:moveTo>
                    <a:pt x="101" y="827"/>
                  </a:moveTo>
                  <a:lnTo>
                    <a:pt x="101" y="827"/>
                  </a:lnTo>
                  <a:lnTo>
                    <a:pt x="101" y="827"/>
                  </a:lnTo>
                  <a:close/>
                  <a:moveTo>
                    <a:pt x="101" y="527"/>
                  </a:moveTo>
                  <a:lnTo>
                    <a:pt x="101" y="827"/>
                  </a:lnTo>
                  <a:lnTo>
                    <a:pt x="101" y="527"/>
                  </a:lnTo>
                  <a:close/>
                  <a:moveTo>
                    <a:pt x="101" y="426"/>
                  </a:moveTo>
                  <a:lnTo>
                    <a:pt x="101" y="527"/>
                  </a:lnTo>
                  <a:lnTo>
                    <a:pt x="101" y="426"/>
                  </a:lnTo>
                  <a:close/>
                  <a:moveTo>
                    <a:pt x="201" y="426"/>
                  </a:moveTo>
                  <a:lnTo>
                    <a:pt x="101" y="426"/>
                  </a:lnTo>
                  <a:lnTo>
                    <a:pt x="201" y="426"/>
                  </a:lnTo>
                  <a:close/>
                  <a:moveTo>
                    <a:pt x="201" y="426"/>
                  </a:moveTo>
                  <a:lnTo>
                    <a:pt x="201" y="426"/>
                  </a:lnTo>
                  <a:lnTo>
                    <a:pt x="201" y="426"/>
                  </a:lnTo>
                  <a:close/>
                  <a:moveTo>
                    <a:pt x="201" y="326"/>
                  </a:moveTo>
                  <a:lnTo>
                    <a:pt x="201" y="426"/>
                  </a:lnTo>
                  <a:lnTo>
                    <a:pt x="201" y="326"/>
                  </a:lnTo>
                  <a:close/>
                  <a:moveTo>
                    <a:pt x="201" y="326"/>
                  </a:moveTo>
                  <a:lnTo>
                    <a:pt x="201" y="326"/>
                  </a:lnTo>
                  <a:lnTo>
                    <a:pt x="201" y="326"/>
                  </a:lnTo>
                  <a:close/>
                  <a:moveTo>
                    <a:pt x="201" y="326"/>
                  </a:moveTo>
                  <a:lnTo>
                    <a:pt x="201" y="326"/>
                  </a:lnTo>
                  <a:lnTo>
                    <a:pt x="201" y="326"/>
                  </a:lnTo>
                  <a:close/>
                  <a:moveTo>
                    <a:pt x="201" y="201"/>
                  </a:moveTo>
                  <a:lnTo>
                    <a:pt x="201" y="326"/>
                  </a:lnTo>
                  <a:lnTo>
                    <a:pt x="201" y="201"/>
                  </a:lnTo>
                  <a:close/>
                  <a:moveTo>
                    <a:pt x="201" y="201"/>
                  </a:moveTo>
                  <a:lnTo>
                    <a:pt x="201" y="201"/>
                  </a:lnTo>
                  <a:lnTo>
                    <a:pt x="201" y="201"/>
                  </a:lnTo>
                  <a:close/>
                  <a:moveTo>
                    <a:pt x="201" y="201"/>
                  </a:moveTo>
                  <a:lnTo>
                    <a:pt x="201" y="201"/>
                  </a:lnTo>
                  <a:lnTo>
                    <a:pt x="201" y="201"/>
                  </a:lnTo>
                  <a:close/>
                  <a:moveTo>
                    <a:pt x="201" y="0"/>
                  </a:moveTo>
                  <a:lnTo>
                    <a:pt x="201" y="0"/>
                  </a:lnTo>
                  <a:lnTo>
                    <a:pt x="201" y="0"/>
                  </a:lnTo>
                  <a:close/>
                  <a:moveTo>
                    <a:pt x="201" y="0"/>
                  </a:moveTo>
                  <a:lnTo>
                    <a:pt x="201" y="0"/>
                  </a:lnTo>
                  <a:close/>
                </a:path>
              </a:pathLst>
            </a:custGeom>
            <a:solidFill>
              <a:srgbClr val="A5AA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" name="Google Shape;431;p34"/>
            <p:cNvSpPr/>
            <p:nvPr/>
          </p:nvSpPr>
          <p:spPr>
            <a:xfrm flipH="1">
              <a:off x="5766003" y="3930533"/>
              <a:ext cx="25499" cy="49648"/>
            </a:xfrm>
            <a:custGeom>
              <a:avLst/>
              <a:gdLst/>
              <a:ahLst/>
              <a:cxnLst/>
              <a:rect l="l" t="t" r="r" b="b"/>
              <a:pathLst>
                <a:path w="1455" h="2833" extrusionOk="0">
                  <a:moveTo>
                    <a:pt x="1454" y="101"/>
                  </a:moveTo>
                  <a:cubicBezTo>
                    <a:pt x="928" y="1053"/>
                    <a:pt x="527" y="1981"/>
                    <a:pt x="0" y="2833"/>
                  </a:cubicBezTo>
                  <a:lnTo>
                    <a:pt x="0" y="2833"/>
                  </a:lnTo>
                  <a:cubicBezTo>
                    <a:pt x="527" y="1981"/>
                    <a:pt x="928" y="1053"/>
                    <a:pt x="1454" y="101"/>
                  </a:cubicBezTo>
                  <a:close/>
                  <a:moveTo>
                    <a:pt x="1454" y="101"/>
                  </a:moveTo>
                  <a:lnTo>
                    <a:pt x="1454" y="101"/>
                  </a:lnTo>
                  <a:lnTo>
                    <a:pt x="1454" y="101"/>
                  </a:lnTo>
                  <a:close/>
                  <a:moveTo>
                    <a:pt x="1454" y="1"/>
                  </a:moveTo>
                  <a:lnTo>
                    <a:pt x="1454" y="101"/>
                  </a:lnTo>
                  <a:lnTo>
                    <a:pt x="1454" y="1"/>
                  </a:lnTo>
                  <a:close/>
                  <a:moveTo>
                    <a:pt x="1454" y="1"/>
                  </a:moveTo>
                  <a:lnTo>
                    <a:pt x="1454" y="1"/>
                  </a:lnTo>
                  <a:close/>
                </a:path>
              </a:pathLst>
            </a:custGeom>
            <a:solidFill>
              <a:srgbClr val="A39C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" name="Google Shape;432;p34"/>
            <p:cNvSpPr/>
            <p:nvPr/>
          </p:nvSpPr>
          <p:spPr>
            <a:xfrm flipH="1">
              <a:off x="5723851" y="3615600"/>
              <a:ext cx="527099" cy="746705"/>
            </a:xfrm>
            <a:custGeom>
              <a:avLst/>
              <a:gdLst/>
              <a:ahLst/>
              <a:cxnLst/>
              <a:rect l="l" t="t" r="r" b="b"/>
              <a:pathLst>
                <a:path w="30077" h="42608" extrusionOk="0">
                  <a:moveTo>
                    <a:pt x="3860" y="1"/>
                  </a:moveTo>
                  <a:cubicBezTo>
                    <a:pt x="2081" y="2006"/>
                    <a:pt x="828" y="4286"/>
                    <a:pt x="201" y="6692"/>
                  </a:cubicBezTo>
                  <a:lnTo>
                    <a:pt x="201" y="6893"/>
                  </a:lnTo>
                  <a:lnTo>
                    <a:pt x="201" y="7018"/>
                  </a:lnTo>
                  <a:lnTo>
                    <a:pt x="201" y="7118"/>
                  </a:lnTo>
                  <a:lnTo>
                    <a:pt x="101" y="7118"/>
                  </a:lnTo>
                  <a:lnTo>
                    <a:pt x="101" y="7219"/>
                  </a:lnTo>
                  <a:lnTo>
                    <a:pt x="101" y="7519"/>
                  </a:lnTo>
                  <a:lnTo>
                    <a:pt x="101" y="7645"/>
                  </a:lnTo>
                  <a:lnTo>
                    <a:pt x="1" y="7645"/>
                  </a:lnTo>
                  <a:lnTo>
                    <a:pt x="1" y="7745"/>
                  </a:lnTo>
                  <a:lnTo>
                    <a:pt x="1" y="7845"/>
                  </a:lnTo>
                  <a:cubicBezTo>
                    <a:pt x="327" y="7745"/>
                    <a:pt x="527" y="7645"/>
                    <a:pt x="627" y="7645"/>
                  </a:cubicBezTo>
                  <a:cubicBezTo>
                    <a:pt x="1354" y="7645"/>
                    <a:pt x="1680" y="8372"/>
                    <a:pt x="1881" y="9399"/>
                  </a:cubicBezTo>
                  <a:cubicBezTo>
                    <a:pt x="2081" y="10652"/>
                    <a:pt x="2081" y="12231"/>
                    <a:pt x="2206" y="13159"/>
                  </a:cubicBezTo>
                  <a:cubicBezTo>
                    <a:pt x="2206" y="13785"/>
                    <a:pt x="2607" y="14311"/>
                    <a:pt x="3134" y="14838"/>
                  </a:cubicBezTo>
                  <a:cubicBezTo>
                    <a:pt x="4186" y="15790"/>
                    <a:pt x="5740" y="16517"/>
                    <a:pt x="5439" y="17870"/>
                  </a:cubicBezTo>
                  <a:lnTo>
                    <a:pt x="5439" y="17971"/>
                  </a:lnTo>
                  <a:lnTo>
                    <a:pt x="5339" y="17971"/>
                  </a:lnTo>
                  <a:lnTo>
                    <a:pt x="5339" y="18071"/>
                  </a:lnTo>
                  <a:lnTo>
                    <a:pt x="5339" y="18171"/>
                  </a:lnTo>
                  <a:lnTo>
                    <a:pt x="5339" y="18296"/>
                  </a:lnTo>
                  <a:cubicBezTo>
                    <a:pt x="4913" y="19124"/>
                    <a:pt x="3860" y="19650"/>
                    <a:pt x="2407" y="19850"/>
                  </a:cubicBezTo>
                  <a:cubicBezTo>
                    <a:pt x="3334" y="21304"/>
                    <a:pt x="4186" y="22156"/>
                    <a:pt x="4186" y="22156"/>
                  </a:cubicBezTo>
                  <a:cubicBezTo>
                    <a:pt x="3760" y="23610"/>
                    <a:pt x="3334" y="25063"/>
                    <a:pt x="2933" y="26642"/>
                  </a:cubicBezTo>
                  <a:cubicBezTo>
                    <a:pt x="1981" y="30201"/>
                    <a:pt x="1454" y="33334"/>
                    <a:pt x="1454" y="36241"/>
                  </a:cubicBezTo>
                  <a:cubicBezTo>
                    <a:pt x="1454" y="38547"/>
                    <a:pt x="1780" y="40728"/>
                    <a:pt x="2407" y="42607"/>
                  </a:cubicBezTo>
                  <a:lnTo>
                    <a:pt x="2407" y="42106"/>
                  </a:lnTo>
                  <a:cubicBezTo>
                    <a:pt x="2407" y="40427"/>
                    <a:pt x="2708" y="38748"/>
                    <a:pt x="3459" y="37294"/>
                  </a:cubicBezTo>
                  <a:cubicBezTo>
                    <a:pt x="4487" y="35414"/>
                    <a:pt x="6166" y="34061"/>
                    <a:pt x="8046" y="32908"/>
                  </a:cubicBezTo>
                  <a:cubicBezTo>
                    <a:pt x="11279" y="30928"/>
                    <a:pt x="15038" y="29775"/>
                    <a:pt x="18597" y="28322"/>
                  </a:cubicBezTo>
                  <a:cubicBezTo>
                    <a:pt x="19324" y="26442"/>
                    <a:pt x="20377" y="24763"/>
                    <a:pt x="21630" y="23810"/>
                  </a:cubicBezTo>
                  <a:cubicBezTo>
                    <a:pt x="23084" y="22783"/>
                    <a:pt x="24638" y="21730"/>
                    <a:pt x="26216" y="20803"/>
                  </a:cubicBezTo>
                  <a:cubicBezTo>
                    <a:pt x="26743" y="19951"/>
                    <a:pt x="27144" y="19023"/>
                    <a:pt x="27670" y="18071"/>
                  </a:cubicBezTo>
                  <a:lnTo>
                    <a:pt x="27670" y="17971"/>
                  </a:lnTo>
                  <a:cubicBezTo>
                    <a:pt x="28623" y="15991"/>
                    <a:pt x="29450" y="13685"/>
                    <a:pt x="30076" y="11404"/>
                  </a:cubicBezTo>
                  <a:lnTo>
                    <a:pt x="30076" y="11404"/>
                  </a:lnTo>
                  <a:cubicBezTo>
                    <a:pt x="26843" y="16617"/>
                    <a:pt x="21003" y="20577"/>
                    <a:pt x="15465" y="20577"/>
                  </a:cubicBezTo>
                  <a:cubicBezTo>
                    <a:pt x="12632" y="20577"/>
                    <a:pt x="9825" y="19550"/>
                    <a:pt x="7520" y="17144"/>
                  </a:cubicBezTo>
                  <a:cubicBezTo>
                    <a:pt x="1981" y="11404"/>
                    <a:pt x="2708" y="4186"/>
                    <a:pt x="3860" y="1"/>
                  </a:cubicBezTo>
                  <a:close/>
                </a:path>
              </a:pathLst>
            </a:custGeom>
            <a:solidFill>
              <a:srgbClr val="0022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" name="Google Shape;433;p34"/>
            <p:cNvSpPr/>
            <p:nvPr/>
          </p:nvSpPr>
          <p:spPr>
            <a:xfrm flipH="1">
              <a:off x="5767773" y="3571682"/>
              <a:ext cx="18454" cy="46126"/>
            </a:xfrm>
            <a:custGeom>
              <a:avLst/>
              <a:gdLst/>
              <a:ahLst/>
              <a:cxnLst/>
              <a:rect l="l" t="t" r="r" b="b"/>
              <a:pathLst>
                <a:path w="1053" h="2632" extrusionOk="0">
                  <a:moveTo>
                    <a:pt x="0" y="0"/>
                  </a:moveTo>
                  <a:cubicBezTo>
                    <a:pt x="126" y="226"/>
                    <a:pt x="126" y="426"/>
                    <a:pt x="226" y="752"/>
                  </a:cubicBezTo>
                  <a:cubicBezTo>
                    <a:pt x="326" y="953"/>
                    <a:pt x="326" y="1153"/>
                    <a:pt x="426" y="1379"/>
                  </a:cubicBezTo>
                  <a:cubicBezTo>
                    <a:pt x="527" y="1579"/>
                    <a:pt x="527" y="1780"/>
                    <a:pt x="627" y="2005"/>
                  </a:cubicBezTo>
                  <a:cubicBezTo>
                    <a:pt x="752" y="2206"/>
                    <a:pt x="852" y="2406"/>
                    <a:pt x="953" y="2632"/>
                  </a:cubicBezTo>
                  <a:cubicBezTo>
                    <a:pt x="1053" y="2406"/>
                    <a:pt x="1053" y="2106"/>
                    <a:pt x="953" y="1880"/>
                  </a:cubicBezTo>
                  <a:cubicBezTo>
                    <a:pt x="953" y="1680"/>
                    <a:pt x="953" y="1479"/>
                    <a:pt x="852" y="1153"/>
                  </a:cubicBezTo>
                  <a:cubicBezTo>
                    <a:pt x="752" y="953"/>
                    <a:pt x="627" y="752"/>
                    <a:pt x="527" y="527"/>
                  </a:cubicBezTo>
                  <a:cubicBezTo>
                    <a:pt x="326" y="326"/>
                    <a:pt x="226" y="126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" name="Google Shape;434;p34"/>
            <p:cNvSpPr/>
            <p:nvPr/>
          </p:nvSpPr>
          <p:spPr>
            <a:xfrm flipH="1">
              <a:off x="5778744" y="3639768"/>
              <a:ext cx="12758" cy="49210"/>
            </a:xfrm>
            <a:custGeom>
              <a:avLst/>
              <a:gdLst/>
              <a:ahLst/>
              <a:cxnLst/>
              <a:rect l="l" t="t" r="r" b="b"/>
              <a:pathLst>
                <a:path w="728" h="2808" extrusionOk="0">
                  <a:moveTo>
                    <a:pt x="0" y="0"/>
                  </a:moveTo>
                  <a:cubicBezTo>
                    <a:pt x="0" y="201"/>
                    <a:pt x="0" y="401"/>
                    <a:pt x="101" y="727"/>
                  </a:cubicBezTo>
                  <a:cubicBezTo>
                    <a:pt x="101" y="927"/>
                    <a:pt x="201" y="1128"/>
                    <a:pt x="201" y="1454"/>
                  </a:cubicBezTo>
                  <a:cubicBezTo>
                    <a:pt x="301" y="1654"/>
                    <a:pt x="301" y="1880"/>
                    <a:pt x="427" y="2080"/>
                  </a:cubicBezTo>
                  <a:cubicBezTo>
                    <a:pt x="527" y="2281"/>
                    <a:pt x="527" y="2607"/>
                    <a:pt x="627" y="2807"/>
                  </a:cubicBezTo>
                  <a:cubicBezTo>
                    <a:pt x="727" y="2607"/>
                    <a:pt x="727" y="2281"/>
                    <a:pt x="727" y="2080"/>
                  </a:cubicBezTo>
                  <a:cubicBezTo>
                    <a:pt x="727" y="1754"/>
                    <a:pt x="727" y="1554"/>
                    <a:pt x="627" y="1353"/>
                  </a:cubicBezTo>
                  <a:cubicBezTo>
                    <a:pt x="527" y="1028"/>
                    <a:pt x="527" y="827"/>
                    <a:pt x="427" y="627"/>
                  </a:cubicBezTo>
                  <a:cubicBezTo>
                    <a:pt x="301" y="401"/>
                    <a:pt x="201" y="10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" name="Google Shape;435;p34"/>
            <p:cNvSpPr/>
            <p:nvPr/>
          </p:nvSpPr>
          <p:spPr>
            <a:xfrm flipH="1">
              <a:off x="5811692" y="3555435"/>
              <a:ext cx="25499" cy="47440"/>
            </a:xfrm>
            <a:custGeom>
              <a:avLst/>
              <a:gdLst/>
              <a:ahLst/>
              <a:cxnLst/>
              <a:rect l="l" t="t" r="r" b="b"/>
              <a:pathLst>
                <a:path w="1455" h="2707" extrusionOk="0">
                  <a:moveTo>
                    <a:pt x="1" y="0"/>
                  </a:moveTo>
                  <a:lnTo>
                    <a:pt x="1" y="0"/>
                  </a:lnTo>
                  <a:cubicBezTo>
                    <a:pt x="101" y="201"/>
                    <a:pt x="201" y="426"/>
                    <a:pt x="302" y="727"/>
                  </a:cubicBezTo>
                  <a:cubicBezTo>
                    <a:pt x="402" y="927"/>
                    <a:pt x="527" y="1153"/>
                    <a:pt x="728" y="1353"/>
                  </a:cubicBezTo>
                  <a:cubicBezTo>
                    <a:pt x="828" y="1554"/>
                    <a:pt x="928" y="1779"/>
                    <a:pt x="1029" y="1980"/>
                  </a:cubicBezTo>
                  <a:cubicBezTo>
                    <a:pt x="1154" y="2180"/>
                    <a:pt x="1354" y="2406"/>
                    <a:pt x="1455" y="2707"/>
                  </a:cubicBezTo>
                  <a:cubicBezTo>
                    <a:pt x="1455" y="2406"/>
                    <a:pt x="1455" y="2080"/>
                    <a:pt x="1354" y="1880"/>
                  </a:cubicBezTo>
                  <a:cubicBezTo>
                    <a:pt x="1254" y="1679"/>
                    <a:pt x="1154" y="1353"/>
                    <a:pt x="1029" y="1153"/>
                  </a:cubicBezTo>
                  <a:cubicBezTo>
                    <a:pt x="928" y="927"/>
                    <a:pt x="828" y="727"/>
                    <a:pt x="628" y="526"/>
                  </a:cubicBezTo>
                  <a:cubicBezTo>
                    <a:pt x="402" y="301"/>
                    <a:pt x="302" y="10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" name="Google Shape;436;p34"/>
            <p:cNvSpPr/>
            <p:nvPr/>
          </p:nvSpPr>
          <p:spPr>
            <a:xfrm flipH="1">
              <a:off x="5747566" y="3677974"/>
              <a:ext cx="7483" cy="56676"/>
            </a:xfrm>
            <a:custGeom>
              <a:avLst/>
              <a:gdLst/>
              <a:ahLst/>
              <a:cxnLst/>
              <a:rect l="l" t="t" r="r" b="b"/>
              <a:pathLst>
                <a:path w="427" h="3234" extrusionOk="0">
                  <a:moveTo>
                    <a:pt x="101" y="1"/>
                  </a:moveTo>
                  <a:cubicBezTo>
                    <a:pt x="101" y="326"/>
                    <a:pt x="101" y="527"/>
                    <a:pt x="1" y="828"/>
                  </a:cubicBezTo>
                  <a:lnTo>
                    <a:pt x="1" y="1680"/>
                  </a:lnTo>
                  <a:cubicBezTo>
                    <a:pt x="1" y="1880"/>
                    <a:pt x="1" y="2206"/>
                    <a:pt x="101" y="2507"/>
                  </a:cubicBezTo>
                  <a:cubicBezTo>
                    <a:pt x="101" y="2707"/>
                    <a:pt x="101" y="3033"/>
                    <a:pt x="226" y="3234"/>
                  </a:cubicBezTo>
                  <a:cubicBezTo>
                    <a:pt x="327" y="3033"/>
                    <a:pt x="327" y="2707"/>
                    <a:pt x="427" y="2507"/>
                  </a:cubicBezTo>
                  <a:lnTo>
                    <a:pt x="427" y="1680"/>
                  </a:lnTo>
                  <a:lnTo>
                    <a:pt x="427" y="828"/>
                  </a:lnTo>
                  <a:cubicBezTo>
                    <a:pt x="327" y="527"/>
                    <a:pt x="226" y="326"/>
                    <a:pt x="10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" name="Google Shape;437;p34"/>
            <p:cNvSpPr/>
            <p:nvPr/>
          </p:nvSpPr>
          <p:spPr>
            <a:xfrm flipH="1">
              <a:off x="5833651" y="3601107"/>
              <a:ext cx="14511" cy="49648"/>
            </a:xfrm>
            <a:custGeom>
              <a:avLst/>
              <a:gdLst/>
              <a:ahLst/>
              <a:cxnLst/>
              <a:rect l="l" t="t" r="r" b="b"/>
              <a:pathLst>
                <a:path w="828" h="2833" extrusionOk="0">
                  <a:moveTo>
                    <a:pt x="0" y="1"/>
                  </a:moveTo>
                  <a:cubicBezTo>
                    <a:pt x="0" y="326"/>
                    <a:pt x="0" y="527"/>
                    <a:pt x="101" y="727"/>
                  </a:cubicBezTo>
                  <a:cubicBezTo>
                    <a:pt x="101" y="1053"/>
                    <a:pt x="201" y="1254"/>
                    <a:pt x="301" y="1454"/>
                  </a:cubicBezTo>
                  <a:cubicBezTo>
                    <a:pt x="301" y="1680"/>
                    <a:pt x="401" y="1980"/>
                    <a:pt x="527" y="2206"/>
                  </a:cubicBezTo>
                  <a:cubicBezTo>
                    <a:pt x="627" y="2407"/>
                    <a:pt x="727" y="2607"/>
                    <a:pt x="827" y="2833"/>
                  </a:cubicBezTo>
                  <a:lnTo>
                    <a:pt x="827" y="2081"/>
                  </a:lnTo>
                  <a:cubicBezTo>
                    <a:pt x="827" y="1880"/>
                    <a:pt x="727" y="1579"/>
                    <a:pt x="627" y="1354"/>
                  </a:cubicBezTo>
                  <a:cubicBezTo>
                    <a:pt x="627" y="1153"/>
                    <a:pt x="527" y="953"/>
                    <a:pt x="401" y="627"/>
                  </a:cubicBezTo>
                  <a:cubicBezTo>
                    <a:pt x="301" y="427"/>
                    <a:pt x="101" y="20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" name="Google Shape;438;p34"/>
            <p:cNvSpPr/>
            <p:nvPr/>
          </p:nvSpPr>
          <p:spPr>
            <a:xfrm flipH="1">
              <a:off x="6141129" y="3749810"/>
              <a:ext cx="397081" cy="248382"/>
            </a:xfrm>
            <a:custGeom>
              <a:avLst/>
              <a:gdLst/>
              <a:ahLst/>
              <a:cxnLst/>
              <a:rect l="l" t="t" r="r" b="b"/>
              <a:pathLst>
                <a:path w="22658" h="14173" extrusionOk="0">
                  <a:moveTo>
                    <a:pt x="17067" y="1"/>
                  </a:moveTo>
                  <a:cubicBezTo>
                    <a:pt x="16872" y="1"/>
                    <a:pt x="16648" y="59"/>
                    <a:pt x="16392" y="187"/>
                  </a:cubicBezTo>
                  <a:cubicBezTo>
                    <a:pt x="16392" y="187"/>
                    <a:pt x="4286" y="5626"/>
                    <a:pt x="1" y="14172"/>
                  </a:cubicBezTo>
                  <a:cubicBezTo>
                    <a:pt x="1" y="14172"/>
                    <a:pt x="2407" y="12719"/>
                    <a:pt x="8873" y="12618"/>
                  </a:cubicBezTo>
                  <a:cubicBezTo>
                    <a:pt x="15464" y="12393"/>
                    <a:pt x="20778" y="12919"/>
                    <a:pt x="21730" y="10638"/>
                  </a:cubicBezTo>
                  <a:cubicBezTo>
                    <a:pt x="22657" y="8232"/>
                    <a:pt x="18798" y="7606"/>
                    <a:pt x="18597" y="5501"/>
                  </a:cubicBezTo>
                  <a:cubicBezTo>
                    <a:pt x="18397" y="3741"/>
                    <a:pt x="18632" y="1"/>
                    <a:pt x="17067" y="1"/>
                  </a:cubicBezTo>
                  <a:close/>
                </a:path>
              </a:pathLst>
            </a:custGeom>
            <a:solidFill>
              <a:srgbClr val="FF75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" name="Google Shape;439;p34"/>
            <p:cNvSpPr/>
            <p:nvPr/>
          </p:nvSpPr>
          <p:spPr>
            <a:xfrm flipH="1">
              <a:off x="6153737" y="3875626"/>
              <a:ext cx="42305" cy="53171"/>
            </a:xfrm>
            <a:custGeom>
              <a:avLst/>
              <a:gdLst/>
              <a:ahLst/>
              <a:cxnLst/>
              <a:rect l="l" t="t" r="r" b="b"/>
              <a:pathLst>
                <a:path w="2414" h="3034" extrusionOk="0">
                  <a:moveTo>
                    <a:pt x="1" y="1"/>
                  </a:moveTo>
                  <a:cubicBezTo>
                    <a:pt x="679" y="615"/>
                    <a:pt x="1566" y="1135"/>
                    <a:pt x="2030" y="1790"/>
                  </a:cubicBezTo>
                  <a:lnTo>
                    <a:pt x="2030" y="1790"/>
                  </a:lnTo>
                  <a:cubicBezTo>
                    <a:pt x="1585" y="1091"/>
                    <a:pt x="688" y="598"/>
                    <a:pt x="1" y="1"/>
                  </a:cubicBezTo>
                  <a:close/>
                  <a:moveTo>
                    <a:pt x="2030" y="1790"/>
                  </a:moveTo>
                  <a:cubicBezTo>
                    <a:pt x="2202" y="2059"/>
                    <a:pt x="2306" y="2359"/>
                    <a:pt x="2306" y="2708"/>
                  </a:cubicBezTo>
                  <a:lnTo>
                    <a:pt x="2306" y="3033"/>
                  </a:lnTo>
                  <a:cubicBezTo>
                    <a:pt x="2413" y="2553"/>
                    <a:pt x="2286" y="2151"/>
                    <a:pt x="2030" y="1790"/>
                  </a:cubicBezTo>
                  <a:close/>
                </a:path>
              </a:pathLst>
            </a:custGeom>
            <a:solidFill>
              <a:srgbClr val="0020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" name="Google Shape;440;p34"/>
            <p:cNvSpPr/>
            <p:nvPr/>
          </p:nvSpPr>
          <p:spPr>
            <a:xfrm flipH="1">
              <a:off x="6155611" y="3928781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20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" name="Google Shape;441;p34"/>
            <p:cNvSpPr/>
            <p:nvPr/>
          </p:nvSpPr>
          <p:spPr>
            <a:xfrm flipH="1">
              <a:off x="6155611" y="3928781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20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" name="Google Shape;442;p34"/>
            <p:cNvSpPr/>
            <p:nvPr/>
          </p:nvSpPr>
          <p:spPr>
            <a:xfrm flipH="1">
              <a:off x="6155611" y="3930533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0020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" name="Google Shape;443;p34"/>
            <p:cNvSpPr/>
            <p:nvPr/>
          </p:nvSpPr>
          <p:spPr>
            <a:xfrm flipH="1">
              <a:off x="6155611" y="3930533"/>
              <a:ext cx="1770" cy="18"/>
            </a:xfrm>
            <a:custGeom>
              <a:avLst/>
              <a:gdLst/>
              <a:ahLst/>
              <a:cxnLst/>
              <a:rect l="l" t="t" r="r" b="b"/>
              <a:pathLst>
                <a:path w="101" h="1" extrusionOk="0">
                  <a:moveTo>
                    <a:pt x="10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0020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" name="Google Shape;444;p34"/>
            <p:cNvSpPr/>
            <p:nvPr/>
          </p:nvSpPr>
          <p:spPr>
            <a:xfrm flipH="1">
              <a:off x="6157364" y="3930533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0020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" name="Google Shape;445;p34"/>
            <p:cNvSpPr/>
            <p:nvPr/>
          </p:nvSpPr>
          <p:spPr>
            <a:xfrm flipH="1">
              <a:off x="6157364" y="3930533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0020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" name="Google Shape;446;p34"/>
            <p:cNvSpPr/>
            <p:nvPr/>
          </p:nvSpPr>
          <p:spPr>
            <a:xfrm flipH="1">
              <a:off x="6157364" y="3932286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0020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" name="Google Shape;447;p34"/>
            <p:cNvSpPr/>
            <p:nvPr/>
          </p:nvSpPr>
          <p:spPr>
            <a:xfrm flipH="1">
              <a:off x="6157364" y="3932286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0020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" name="Google Shape;448;p34"/>
            <p:cNvSpPr/>
            <p:nvPr/>
          </p:nvSpPr>
          <p:spPr>
            <a:xfrm flipH="1">
              <a:off x="6157364" y="3932286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0020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" name="Google Shape;449;p34"/>
            <p:cNvSpPr/>
            <p:nvPr/>
          </p:nvSpPr>
          <p:spPr>
            <a:xfrm flipH="1">
              <a:off x="6157364" y="3932286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0020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450;p34"/>
            <p:cNvSpPr/>
            <p:nvPr/>
          </p:nvSpPr>
          <p:spPr>
            <a:xfrm flipH="1">
              <a:off x="6157364" y="3932286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0020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451;p34"/>
            <p:cNvSpPr/>
            <p:nvPr/>
          </p:nvSpPr>
          <p:spPr>
            <a:xfrm flipH="1">
              <a:off x="6157364" y="3932286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0020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452;p34"/>
            <p:cNvSpPr/>
            <p:nvPr/>
          </p:nvSpPr>
          <p:spPr>
            <a:xfrm flipH="1">
              <a:off x="6157364" y="3932286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0020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453;p34"/>
            <p:cNvSpPr/>
            <p:nvPr/>
          </p:nvSpPr>
          <p:spPr>
            <a:xfrm flipH="1">
              <a:off x="6157364" y="3932286"/>
              <a:ext cx="18" cy="1788"/>
            </a:xfrm>
            <a:custGeom>
              <a:avLst/>
              <a:gdLst/>
              <a:ahLst/>
              <a:cxnLst/>
              <a:rect l="l" t="t" r="r" b="b"/>
              <a:pathLst>
                <a:path w="1" h="102" extrusionOk="0">
                  <a:moveTo>
                    <a:pt x="0" y="1"/>
                  </a:moveTo>
                  <a:lnTo>
                    <a:pt x="0" y="101"/>
                  </a:lnTo>
                  <a:close/>
                </a:path>
              </a:pathLst>
            </a:custGeom>
            <a:solidFill>
              <a:srgbClr val="0020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454;p34"/>
            <p:cNvSpPr/>
            <p:nvPr/>
          </p:nvSpPr>
          <p:spPr>
            <a:xfrm flipH="1">
              <a:off x="6157364" y="3934056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20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455;p34"/>
            <p:cNvSpPr/>
            <p:nvPr/>
          </p:nvSpPr>
          <p:spPr>
            <a:xfrm flipH="1">
              <a:off x="6157364" y="3934056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20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" name="Google Shape;456;p34"/>
            <p:cNvSpPr/>
            <p:nvPr/>
          </p:nvSpPr>
          <p:spPr>
            <a:xfrm flipH="1">
              <a:off x="6157364" y="3934056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20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457;p34"/>
            <p:cNvSpPr/>
            <p:nvPr/>
          </p:nvSpPr>
          <p:spPr>
            <a:xfrm flipH="1">
              <a:off x="6157364" y="3934056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20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458;p34"/>
            <p:cNvSpPr/>
            <p:nvPr/>
          </p:nvSpPr>
          <p:spPr>
            <a:xfrm flipH="1">
              <a:off x="6157364" y="3934056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20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" name="Google Shape;459;p34"/>
            <p:cNvSpPr/>
            <p:nvPr/>
          </p:nvSpPr>
          <p:spPr>
            <a:xfrm flipH="1">
              <a:off x="6157364" y="3934056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20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" name="Google Shape;460;p34"/>
            <p:cNvSpPr/>
            <p:nvPr/>
          </p:nvSpPr>
          <p:spPr>
            <a:xfrm flipH="1">
              <a:off x="6157364" y="3934056"/>
              <a:ext cx="18" cy="2208"/>
            </a:xfrm>
            <a:custGeom>
              <a:avLst/>
              <a:gdLst/>
              <a:ahLst/>
              <a:cxnLst/>
              <a:rect l="l" t="t" r="r" b="b"/>
              <a:pathLst>
                <a:path w="1" h="126" extrusionOk="0">
                  <a:moveTo>
                    <a:pt x="0" y="0"/>
                  </a:moveTo>
                  <a:lnTo>
                    <a:pt x="0" y="125"/>
                  </a:lnTo>
                  <a:close/>
                </a:path>
              </a:pathLst>
            </a:custGeom>
            <a:solidFill>
              <a:srgbClr val="0020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461;p34"/>
            <p:cNvSpPr/>
            <p:nvPr/>
          </p:nvSpPr>
          <p:spPr>
            <a:xfrm flipH="1">
              <a:off x="6155622" y="3875626"/>
              <a:ext cx="382588" cy="122570"/>
            </a:xfrm>
            <a:custGeom>
              <a:avLst/>
              <a:gdLst/>
              <a:ahLst/>
              <a:cxnLst/>
              <a:rect l="l" t="t" r="r" b="b"/>
              <a:pathLst>
                <a:path w="21831" h="6994" extrusionOk="0">
                  <a:moveTo>
                    <a:pt x="19525" y="1"/>
                  </a:moveTo>
                  <a:cubicBezTo>
                    <a:pt x="17845" y="1680"/>
                    <a:pt x="13986" y="1981"/>
                    <a:pt x="9199" y="2407"/>
                  </a:cubicBezTo>
                  <a:cubicBezTo>
                    <a:pt x="2407" y="2833"/>
                    <a:pt x="1" y="6993"/>
                    <a:pt x="1" y="6993"/>
                  </a:cubicBezTo>
                  <a:cubicBezTo>
                    <a:pt x="1" y="6993"/>
                    <a:pt x="2407" y="5540"/>
                    <a:pt x="8873" y="5439"/>
                  </a:cubicBezTo>
                  <a:cubicBezTo>
                    <a:pt x="15464" y="5214"/>
                    <a:pt x="20778" y="5740"/>
                    <a:pt x="21730" y="3459"/>
                  </a:cubicBezTo>
                  <a:lnTo>
                    <a:pt x="21730" y="3334"/>
                  </a:lnTo>
                  <a:lnTo>
                    <a:pt x="21730" y="3234"/>
                  </a:lnTo>
                  <a:lnTo>
                    <a:pt x="21730" y="3134"/>
                  </a:lnTo>
                  <a:lnTo>
                    <a:pt x="21830" y="3134"/>
                  </a:lnTo>
                  <a:lnTo>
                    <a:pt x="21830" y="3033"/>
                  </a:lnTo>
                  <a:lnTo>
                    <a:pt x="21830" y="2708"/>
                  </a:lnTo>
                  <a:cubicBezTo>
                    <a:pt x="21830" y="1454"/>
                    <a:pt x="20477" y="828"/>
                    <a:pt x="19525" y="1"/>
                  </a:cubicBezTo>
                  <a:close/>
                </a:path>
              </a:pathLst>
            </a:custGeom>
            <a:solidFill>
              <a:srgbClr val="FF75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" name="Google Shape;462;p34"/>
            <p:cNvSpPr/>
            <p:nvPr/>
          </p:nvSpPr>
          <p:spPr>
            <a:xfrm flipH="1">
              <a:off x="6311098" y="3815461"/>
              <a:ext cx="35155" cy="24062"/>
            </a:xfrm>
            <a:custGeom>
              <a:avLst/>
              <a:gdLst/>
              <a:ahLst/>
              <a:cxnLst/>
              <a:rect l="l" t="t" r="r" b="b"/>
              <a:pathLst>
                <a:path w="2006" h="1373" extrusionOk="0">
                  <a:moveTo>
                    <a:pt x="1535" y="1"/>
                  </a:moveTo>
                  <a:cubicBezTo>
                    <a:pt x="1318" y="1"/>
                    <a:pt x="1031" y="89"/>
                    <a:pt x="752" y="201"/>
                  </a:cubicBezTo>
                  <a:cubicBezTo>
                    <a:pt x="226" y="501"/>
                    <a:pt x="0" y="928"/>
                    <a:pt x="125" y="1128"/>
                  </a:cubicBezTo>
                  <a:cubicBezTo>
                    <a:pt x="176" y="1291"/>
                    <a:pt x="332" y="1372"/>
                    <a:pt x="539" y="1372"/>
                  </a:cubicBezTo>
                  <a:cubicBezTo>
                    <a:pt x="746" y="1372"/>
                    <a:pt x="1003" y="1291"/>
                    <a:pt x="1253" y="1128"/>
                  </a:cubicBezTo>
                  <a:cubicBezTo>
                    <a:pt x="1780" y="827"/>
                    <a:pt x="2005" y="401"/>
                    <a:pt x="1880" y="201"/>
                  </a:cubicBezTo>
                  <a:cubicBezTo>
                    <a:pt x="1835" y="56"/>
                    <a:pt x="1708" y="1"/>
                    <a:pt x="1535" y="1"/>
                  </a:cubicBezTo>
                  <a:close/>
                </a:path>
              </a:pathLst>
            </a:custGeom>
            <a:solidFill>
              <a:srgbClr val="0030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" name="Google Shape;463;p34"/>
            <p:cNvSpPr/>
            <p:nvPr/>
          </p:nvSpPr>
          <p:spPr>
            <a:xfrm flipH="1">
              <a:off x="5979923" y="3681496"/>
              <a:ext cx="162965" cy="162965"/>
            </a:xfrm>
            <a:custGeom>
              <a:avLst/>
              <a:gdLst/>
              <a:ahLst/>
              <a:cxnLst/>
              <a:rect l="l" t="t" r="r" b="b"/>
              <a:pathLst>
                <a:path w="9299" h="9299" extrusionOk="0">
                  <a:moveTo>
                    <a:pt x="4587" y="0"/>
                  </a:moveTo>
                  <a:cubicBezTo>
                    <a:pt x="2080" y="0"/>
                    <a:pt x="0" y="2105"/>
                    <a:pt x="0" y="4612"/>
                  </a:cubicBezTo>
                  <a:cubicBezTo>
                    <a:pt x="0" y="7218"/>
                    <a:pt x="2080" y="9298"/>
                    <a:pt x="4587" y="9298"/>
                  </a:cubicBezTo>
                  <a:cubicBezTo>
                    <a:pt x="7193" y="9298"/>
                    <a:pt x="9299" y="7218"/>
                    <a:pt x="9299" y="4612"/>
                  </a:cubicBezTo>
                  <a:cubicBezTo>
                    <a:pt x="9299" y="2105"/>
                    <a:pt x="7193" y="0"/>
                    <a:pt x="458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" name="Google Shape;464;p34"/>
            <p:cNvSpPr/>
            <p:nvPr/>
          </p:nvSpPr>
          <p:spPr>
            <a:xfrm flipH="1">
              <a:off x="6016812" y="3718387"/>
              <a:ext cx="89623" cy="89623"/>
            </a:xfrm>
            <a:custGeom>
              <a:avLst/>
              <a:gdLst/>
              <a:ahLst/>
              <a:cxnLst/>
              <a:rect l="l" t="t" r="r" b="b"/>
              <a:pathLst>
                <a:path w="5114" h="5114" extrusionOk="0">
                  <a:moveTo>
                    <a:pt x="2607" y="0"/>
                  </a:moveTo>
                  <a:cubicBezTo>
                    <a:pt x="1153" y="0"/>
                    <a:pt x="0" y="1153"/>
                    <a:pt x="0" y="2507"/>
                  </a:cubicBezTo>
                  <a:cubicBezTo>
                    <a:pt x="0" y="3960"/>
                    <a:pt x="1153" y="5113"/>
                    <a:pt x="2607" y="5113"/>
                  </a:cubicBezTo>
                  <a:cubicBezTo>
                    <a:pt x="3985" y="5113"/>
                    <a:pt x="5113" y="3960"/>
                    <a:pt x="5113" y="2507"/>
                  </a:cubicBezTo>
                  <a:cubicBezTo>
                    <a:pt x="5113" y="1153"/>
                    <a:pt x="3985" y="0"/>
                    <a:pt x="2607" y="0"/>
                  </a:cubicBezTo>
                  <a:close/>
                </a:path>
              </a:pathLst>
            </a:custGeom>
            <a:solidFill>
              <a:srgbClr val="0010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" name="Google Shape;465;p34"/>
            <p:cNvSpPr/>
            <p:nvPr/>
          </p:nvSpPr>
          <p:spPr>
            <a:xfrm flipH="1">
              <a:off x="6029551" y="3731058"/>
              <a:ext cx="25499" cy="23448"/>
            </a:xfrm>
            <a:custGeom>
              <a:avLst/>
              <a:gdLst/>
              <a:ahLst/>
              <a:cxnLst/>
              <a:rect l="l" t="t" r="r" b="b"/>
              <a:pathLst>
                <a:path w="1455" h="1338" extrusionOk="0">
                  <a:moveTo>
                    <a:pt x="467" y="0"/>
                  </a:moveTo>
                  <a:cubicBezTo>
                    <a:pt x="371" y="0"/>
                    <a:pt x="281" y="33"/>
                    <a:pt x="201" y="104"/>
                  </a:cubicBezTo>
                  <a:cubicBezTo>
                    <a:pt x="1" y="205"/>
                    <a:pt x="101" y="631"/>
                    <a:pt x="427" y="931"/>
                  </a:cubicBezTo>
                  <a:cubicBezTo>
                    <a:pt x="645" y="1167"/>
                    <a:pt x="928" y="1337"/>
                    <a:pt x="1106" y="1337"/>
                  </a:cubicBezTo>
                  <a:cubicBezTo>
                    <a:pt x="1174" y="1337"/>
                    <a:pt x="1226" y="1313"/>
                    <a:pt x="1254" y="1257"/>
                  </a:cubicBezTo>
                  <a:cubicBezTo>
                    <a:pt x="1454" y="1057"/>
                    <a:pt x="1354" y="731"/>
                    <a:pt x="1053" y="305"/>
                  </a:cubicBezTo>
                  <a:cubicBezTo>
                    <a:pt x="843" y="111"/>
                    <a:pt x="643" y="0"/>
                    <a:pt x="46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466;p34"/>
            <p:cNvSpPr/>
            <p:nvPr/>
          </p:nvSpPr>
          <p:spPr>
            <a:xfrm flipH="1">
              <a:off x="5608342" y="4148392"/>
              <a:ext cx="602194" cy="456859"/>
            </a:xfrm>
            <a:custGeom>
              <a:avLst/>
              <a:gdLst/>
              <a:ahLst/>
              <a:cxnLst/>
              <a:rect l="l" t="t" r="r" b="b"/>
              <a:pathLst>
                <a:path w="34362" h="26069" extrusionOk="0">
                  <a:moveTo>
                    <a:pt x="10753" y="1"/>
                  </a:moveTo>
                  <a:cubicBezTo>
                    <a:pt x="8973" y="728"/>
                    <a:pt x="7294" y="1555"/>
                    <a:pt x="5740" y="2507"/>
                  </a:cubicBezTo>
                  <a:cubicBezTo>
                    <a:pt x="3860" y="3660"/>
                    <a:pt x="2181" y="5013"/>
                    <a:pt x="1153" y="6893"/>
                  </a:cubicBezTo>
                  <a:cubicBezTo>
                    <a:pt x="301" y="8572"/>
                    <a:pt x="1" y="10452"/>
                    <a:pt x="101" y="12206"/>
                  </a:cubicBezTo>
                  <a:cubicBezTo>
                    <a:pt x="2714" y="21353"/>
                    <a:pt x="11237" y="26069"/>
                    <a:pt x="22008" y="26069"/>
                  </a:cubicBezTo>
                  <a:cubicBezTo>
                    <a:pt x="22806" y="26069"/>
                    <a:pt x="23616" y="26043"/>
                    <a:pt x="24437" y="25991"/>
                  </a:cubicBezTo>
                  <a:cubicBezTo>
                    <a:pt x="28397" y="25790"/>
                    <a:pt x="31630" y="24963"/>
                    <a:pt x="34362" y="23911"/>
                  </a:cubicBezTo>
                  <a:lnTo>
                    <a:pt x="34362" y="23911"/>
                  </a:lnTo>
                  <a:cubicBezTo>
                    <a:pt x="31776" y="24477"/>
                    <a:pt x="29413" y="24732"/>
                    <a:pt x="27268" y="24732"/>
                  </a:cubicBezTo>
                  <a:cubicBezTo>
                    <a:pt x="16311" y="24732"/>
                    <a:pt x="11053" y="18075"/>
                    <a:pt x="11053" y="12206"/>
                  </a:cubicBezTo>
                  <a:cubicBezTo>
                    <a:pt x="11053" y="4913"/>
                    <a:pt x="9600" y="3234"/>
                    <a:pt x="9600" y="3234"/>
                  </a:cubicBezTo>
                  <a:lnTo>
                    <a:pt x="9600" y="3234"/>
                  </a:lnTo>
                  <a:cubicBezTo>
                    <a:pt x="12106" y="4688"/>
                    <a:pt x="13159" y="7946"/>
                    <a:pt x="13159" y="7946"/>
                  </a:cubicBezTo>
                  <a:cubicBezTo>
                    <a:pt x="13259" y="4387"/>
                    <a:pt x="12206" y="1780"/>
                    <a:pt x="1075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" name="Google Shape;467;p34"/>
            <p:cNvSpPr/>
            <p:nvPr/>
          </p:nvSpPr>
          <p:spPr>
            <a:xfrm flipH="1">
              <a:off x="6106417" y="4188806"/>
              <a:ext cx="3540" cy="3540"/>
            </a:xfrm>
            <a:custGeom>
              <a:avLst/>
              <a:gdLst/>
              <a:ahLst/>
              <a:cxnLst/>
              <a:rect l="l" t="t" r="r" b="b"/>
              <a:pathLst>
                <a:path w="202" h="202" extrusionOk="0">
                  <a:moveTo>
                    <a:pt x="101" y="101"/>
                  </a:moveTo>
                  <a:cubicBezTo>
                    <a:pt x="101" y="201"/>
                    <a:pt x="101" y="201"/>
                    <a:pt x="1" y="201"/>
                  </a:cubicBezTo>
                  <a:cubicBezTo>
                    <a:pt x="101" y="201"/>
                    <a:pt x="101" y="201"/>
                    <a:pt x="101" y="101"/>
                  </a:cubicBezTo>
                  <a:close/>
                  <a:moveTo>
                    <a:pt x="101" y="101"/>
                  </a:moveTo>
                  <a:lnTo>
                    <a:pt x="101" y="101"/>
                  </a:lnTo>
                  <a:lnTo>
                    <a:pt x="101" y="101"/>
                  </a:lnTo>
                  <a:close/>
                  <a:moveTo>
                    <a:pt x="101" y="101"/>
                  </a:moveTo>
                  <a:lnTo>
                    <a:pt x="101" y="101"/>
                  </a:lnTo>
                  <a:lnTo>
                    <a:pt x="101" y="101"/>
                  </a:lnTo>
                  <a:close/>
                  <a:moveTo>
                    <a:pt x="201" y="101"/>
                  </a:moveTo>
                  <a:lnTo>
                    <a:pt x="201" y="101"/>
                  </a:lnTo>
                  <a:lnTo>
                    <a:pt x="201" y="101"/>
                  </a:lnTo>
                  <a:close/>
                  <a:moveTo>
                    <a:pt x="201" y="101"/>
                  </a:moveTo>
                  <a:lnTo>
                    <a:pt x="201" y="101"/>
                  </a:lnTo>
                  <a:lnTo>
                    <a:pt x="201" y="101"/>
                  </a:lnTo>
                  <a:close/>
                  <a:moveTo>
                    <a:pt x="201" y="1"/>
                  </a:moveTo>
                  <a:lnTo>
                    <a:pt x="201" y="1"/>
                  </a:lnTo>
                  <a:close/>
                </a:path>
              </a:pathLst>
            </a:custGeom>
            <a:solidFill>
              <a:srgbClr val="FF9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" name="Google Shape;468;p34"/>
            <p:cNvSpPr/>
            <p:nvPr/>
          </p:nvSpPr>
          <p:spPr>
            <a:xfrm flipH="1">
              <a:off x="6109940" y="4192329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9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" name="Google Shape;469;p34"/>
            <p:cNvSpPr/>
            <p:nvPr/>
          </p:nvSpPr>
          <p:spPr>
            <a:xfrm flipH="1">
              <a:off x="6109940" y="4192329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0020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" name="Google Shape;470;p34"/>
            <p:cNvSpPr/>
            <p:nvPr/>
          </p:nvSpPr>
          <p:spPr>
            <a:xfrm flipH="1">
              <a:off x="6109940" y="4192329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98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471;p34"/>
            <p:cNvSpPr/>
            <p:nvPr/>
          </p:nvSpPr>
          <p:spPr>
            <a:xfrm flipH="1">
              <a:off x="6109943" y="4192329"/>
              <a:ext cx="98841" cy="161212"/>
            </a:xfrm>
            <a:custGeom>
              <a:avLst/>
              <a:gdLst/>
              <a:ahLst/>
              <a:cxnLst/>
              <a:rect l="l" t="t" r="r" b="b"/>
              <a:pathLst>
                <a:path w="5640" h="9199" extrusionOk="0">
                  <a:moveTo>
                    <a:pt x="5640" y="0"/>
                  </a:moveTo>
                  <a:lnTo>
                    <a:pt x="5640" y="0"/>
                  </a:lnTo>
                  <a:cubicBezTo>
                    <a:pt x="3760" y="1153"/>
                    <a:pt x="2081" y="2506"/>
                    <a:pt x="1053" y="4386"/>
                  </a:cubicBezTo>
                  <a:cubicBezTo>
                    <a:pt x="302" y="5840"/>
                    <a:pt x="1" y="7519"/>
                    <a:pt x="1" y="9198"/>
                  </a:cubicBezTo>
                  <a:cubicBezTo>
                    <a:pt x="1" y="7519"/>
                    <a:pt x="302" y="5840"/>
                    <a:pt x="1053" y="4386"/>
                  </a:cubicBezTo>
                  <a:cubicBezTo>
                    <a:pt x="2081" y="2506"/>
                    <a:pt x="3760" y="1153"/>
                    <a:pt x="5640" y="0"/>
                  </a:cubicBezTo>
                  <a:lnTo>
                    <a:pt x="5640" y="0"/>
                  </a:lnTo>
                  <a:lnTo>
                    <a:pt x="5640" y="0"/>
                  </a:lnTo>
                  <a:close/>
                  <a:moveTo>
                    <a:pt x="5640" y="0"/>
                  </a:moveTo>
                  <a:lnTo>
                    <a:pt x="5640" y="0"/>
                  </a:lnTo>
                  <a:close/>
                </a:path>
              </a:pathLst>
            </a:custGeom>
            <a:solidFill>
              <a:srgbClr val="0020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472;p34"/>
            <p:cNvSpPr/>
            <p:nvPr/>
          </p:nvSpPr>
          <p:spPr>
            <a:xfrm flipH="1">
              <a:off x="5608342" y="4155858"/>
              <a:ext cx="600442" cy="450235"/>
            </a:xfrm>
            <a:custGeom>
              <a:avLst/>
              <a:gdLst/>
              <a:ahLst/>
              <a:cxnLst/>
              <a:rect l="l" t="t" r="r" b="b"/>
              <a:pathLst>
                <a:path w="34262" h="25691" extrusionOk="0">
                  <a:moveTo>
                    <a:pt x="9600" y="1"/>
                  </a:moveTo>
                  <a:lnTo>
                    <a:pt x="5840" y="1881"/>
                  </a:lnTo>
                  <a:lnTo>
                    <a:pt x="5840" y="1981"/>
                  </a:lnTo>
                  <a:lnTo>
                    <a:pt x="5740" y="1981"/>
                  </a:lnTo>
                  <a:cubicBezTo>
                    <a:pt x="5740" y="2081"/>
                    <a:pt x="5740" y="2081"/>
                    <a:pt x="5640" y="2081"/>
                  </a:cubicBezTo>
                  <a:cubicBezTo>
                    <a:pt x="3760" y="3234"/>
                    <a:pt x="2081" y="4587"/>
                    <a:pt x="1053" y="6467"/>
                  </a:cubicBezTo>
                  <a:cubicBezTo>
                    <a:pt x="302" y="7921"/>
                    <a:pt x="1" y="9600"/>
                    <a:pt x="1" y="11279"/>
                  </a:cubicBezTo>
                  <a:lnTo>
                    <a:pt x="1" y="11780"/>
                  </a:lnTo>
                  <a:cubicBezTo>
                    <a:pt x="2607" y="20978"/>
                    <a:pt x="11179" y="25690"/>
                    <a:pt x="21931" y="25690"/>
                  </a:cubicBezTo>
                  <a:cubicBezTo>
                    <a:pt x="22658" y="25690"/>
                    <a:pt x="23485" y="25690"/>
                    <a:pt x="24337" y="25565"/>
                  </a:cubicBezTo>
                  <a:cubicBezTo>
                    <a:pt x="28297" y="25364"/>
                    <a:pt x="31530" y="24537"/>
                    <a:pt x="34262" y="23485"/>
                  </a:cubicBezTo>
                  <a:lnTo>
                    <a:pt x="34262" y="23485"/>
                  </a:lnTo>
                  <a:cubicBezTo>
                    <a:pt x="30502" y="24638"/>
                    <a:pt x="27044" y="25064"/>
                    <a:pt x="23911" y="25064"/>
                  </a:cubicBezTo>
                  <a:cubicBezTo>
                    <a:pt x="13059" y="25064"/>
                    <a:pt x="6993" y="18998"/>
                    <a:pt x="6367" y="11154"/>
                  </a:cubicBezTo>
                  <a:cubicBezTo>
                    <a:pt x="6066" y="6467"/>
                    <a:pt x="7720" y="2708"/>
                    <a:pt x="960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473;p34"/>
            <p:cNvSpPr/>
            <p:nvPr/>
          </p:nvSpPr>
          <p:spPr>
            <a:xfrm flipH="1">
              <a:off x="5205997" y="3836158"/>
              <a:ext cx="790623" cy="499480"/>
            </a:xfrm>
            <a:custGeom>
              <a:avLst/>
              <a:gdLst/>
              <a:ahLst/>
              <a:cxnLst/>
              <a:rect l="l" t="t" r="r" b="b"/>
              <a:pathLst>
                <a:path w="45114" h="28501" extrusionOk="0">
                  <a:moveTo>
                    <a:pt x="41848" y="0"/>
                  </a:moveTo>
                  <a:cubicBezTo>
                    <a:pt x="35005" y="0"/>
                    <a:pt x="18211" y="2739"/>
                    <a:pt x="7118" y="11225"/>
                  </a:cubicBezTo>
                  <a:cubicBezTo>
                    <a:pt x="2506" y="14784"/>
                    <a:pt x="0" y="27942"/>
                    <a:pt x="8246" y="28468"/>
                  </a:cubicBezTo>
                  <a:cubicBezTo>
                    <a:pt x="8577" y="28490"/>
                    <a:pt x="8915" y="28500"/>
                    <a:pt x="9259" y="28500"/>
                  </a:cubicBezTo>
                  <a:cubicBezTo>
                    <a:pt x="17376" y="28500"/>
                    <a:pt x="28790" y="22740"/>
                    <a:pt x="30401" y="20624"/>
                  </a:cubicBezTo>
                  <a:cubicBezTo>
                    <a:pt x="32055" y="18544"/>
                    <a:pt x="27469" y="18644"/>
                    <a:pt x="26542" y="18118"/>
                  </a:cubicBezTo>
                  <a:cubicBezTo>
                    <a:pt x="25690" y="17491"/>
                    <a:pt x="33208" y="16564"/>
                    <a:pt x="34361" y="14884"/>
                  </a:cubicBezTo>
                  <a:cubicBezTo>
                    <a:pt x="35414" y="13105"/>
                    <a:pt x="31228" y="11852"/>
                    <a:pt x="31228" y="11852"/>
                  </a:cubicBezTo>
                  <a:cubicBezTo>
                    <a:pt x="31228" y="11852"/>
                    <a:pt x="38121" y="9245"/>
                    <a:pt x="39700" y="7466"/>
                  </a:cubicBezTo>
                  <a:cubicBezTo>
                    <a:pt x="41153" y="5711"/>
                    <a:pt x="36341" y="5486"/>
                    <a:pt x="36767" y="4859"/>
                  </a:cubicBezTo>
                  <a:cubicBezTo>
                    <a:pt x="37193" y="4233"/>
                    <a:pt x="45113" y="2253"/>
                    <a:pt x="44913" y="574"/>
                  </a:cubicBezTo>
                  <a:cubicBezTo>
                    <a:pt x="44891" y="213"/>
                    <a:pt x="43756" y="0"/>
                    <a:pt x="418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474;p34"/>
            <p:cNvSpPr/>
            <p:nvPr/>
          </p:nvSpPr>
          <p:spPr>
            <a:xfrm flipH="1">
              <a:off x="5205988" y="3837000"/>
              <a:ext cx="440999" cy="459418"/>
            </a:xfrm>
            <a:custGeom>
              <a:avLst/>
              <a:gdLst/>
              <a:ahLst/>
              <a:cxnLst/>
              <a:rect l="l" t="t" r="r" b="b"/>
              <a:pathLst>
                <a:path w="25164" h="26215" extrusionOk="0">
                  <a:moveTo>
                    <a:pt x="21677" y="0"/>
                  </a:moveTo>
                  <a:cubicBezTo>
                    <a:pt x="20488" y="0"/>
                    <a:pt x="19020" y="69"/>
                    <a:pt x="17344" y="225"/>
                  </a:cubicBezTo>
                  <a:cubicBezTo>
                    <a:pt x="17444" y="325"/>
                    <a:pt x="17444" y="325"/>
                    <a:pt x="17444" y="425"/>
                  </a:cubicBezTo>
                  <a:cubicBezTo>
                    <a:pt x="17644" y="751"/>
                    <a:pt x="17544" y="1277"/>
                    <a:pt x="17243" y="1578"/>
                  </a:cubicBezTo>
                  <a:cubicBezTo>
                    <a:pt x="16918" y="1904"/>
                    <a:pt x="16491" y="2105"/>
                    <a:pt x="16090" y="2205"/>
                  </a:cubicBezTo>
                  <a:cubicBezTo>
                    <a:pt x="15038" y="2531"/>
                    <a:pt x="13885" y="2831"/>
                    <a:pt x="12958" y="3358"/>
                  </a:cubicBezTo>
                  <a:cubicBezTo>
                    <a:pt x="12331" y="3784"/>
                    <a:pt x="11704" y="4611"/>
                    <a:pt x="12105" y="5237"/>
                  </a:cubicBezTo>
                  <a:cubicBezTo>
                    <a:pt x="12231" y="5438"/>
                    <a:pt x="12431" y="5538"/>
                    <a:pt x="12632" y="5864"/>
                  </a:cubicBezTo>
                  <a:cubicBezTo>
                    <a:pt x="12857" y="6290"/>
                    <a:pt x="12632" y="6791"/>
                    <a:pt x="12231" y="7117"/>
                  </a:cubicBezTo>
                  <a:cubicBezTo>
                    <a:pt x="11905" y="7418"/>
                    <a:pt x="11379" y="7543"/>
                    <a:pt x="10852" y="7744"/>
                  </a:cubicBezTo>
                  <a:cubicBezTo>
                    <a:pt x="9724" y="8044"/>
                    <a:pt x="8572" y="8571"/>
                    <a:pt x="7619" y="9298"/>
                  </a:cubicBezTo>
                  <a:cubicBezTo>
                    <a:pt x="6892" y="9724"/>
                    <a:pt x="6266" y="10450"/>
                    <a:pt x="6692" y="11077"/>
                  </a:cubicBezTo>
                  <a:cubicBezTo>
                    <a:pt x="6892" y="11403"/>
                    <a:pt x="7419" y="11503"/>
                    <a:pt x="7519" y="11804"/>
                  </a:cubicBezTo>
                  <a:cubicBezTo>
                    <a:pt x="7845" y="12430"/>
                    <a:pt x="7093" y="13057"/>
                    <a:pt x="6466" y="13283"/>
                  </a:cubicBezTo>
                  <a:cubicBezTo>
                    <a:pt x="5539" y="13684"/>
                    <a:pt x="4486" y="13909"/>
                    <a:pt x="3659" y="14435"/>
                  </a:cubicBezTo>
                  <a:cubicBezTo>
                    <a:pt x="2707" y="14836"/>
                    <a:pt x="1880" y="15563"/>
                    <a:pt x="1454" y="16516"/>
                  </a:cubicBezTo>
                  <a:cubicBezTo>
                    <a:pt x="1153" y="17443"/>
                    <a:pt x="1253" y="18696"/>
                    <a:pt x="2080" y="19323"/>
                  </a:cubicBezTo>
                  <a:cubicBezTo>
                    <a:pt x="2832" y="19849"/>
                    <a:pt x="3760" y="19849"/>
                    <a:pt x="4286" y="20476"/>
                  </a:cubicBezTo>
                  <a:cubicBezTo>
                    <a:pt x="4712" y="21102"/>
                    <a:pt x="4712" y="21829"/>
                    <a:pt x="4486" y="22456"/>
                  </a:cubicBezTo>
                  <a:cubicBezTo>
                    <a:pt x="4186" y="23207"/>
                    <a:pt x="3659" y="23608"/>
                    <a:pt x="3133" y="24135"/>
                  </a:cubicBezTo>
                  <a:cubicBezTo>
                    <a:pt x="2206" y="24862"/>
                    <a:pt x="1153" y="25588"/>
                    <a:pt x="0" y="26215"/>
                  </a:cubicBezTo>
                  <a:cubicBezTo>
                    <a:pt x="5113" y="24335"/>
                    <a:pt x="9499" y="21829"/>
                    <a:pt x="10451" y="20576"/>
                  </a:cubicBezTo>
                  <a:cubicBezTo>
                    <a:pt x="12105" y="18496"/>
                    <a:pt x="7519" y="18596"/>
                    <a:pt x="6592" y="18070"/>
                  </a:cubicBezTo>
                  <a:cubicBezTo>
                    <a:pt x="5740" y="17443"/>
                    <a:pt x="13258" y="16516"/>
                    <a:pt x="14411" y="14836"/>
                  </a:cubicBezTo>
                  <a:cubicBezTo>
                    <a:pt x="15464" y="13057"/>
                    <a:pt x="11278" y="11804"/>
                    <a:pt x="11278" y="11804"/>
                  </a:cubicBezTo>
                  <a:cubicBezTo>
                    <a:pt x="11278" y="11804"/>
                    <a:pt x="18171" y="9197"/>
                    <a:pt x="19750" y="7418"/>
                  </a:cubicBezTo>
                  <a:cubicBezTo>
                    <a:pt x="21203" y="5663"/>
                    <a:pt x="16391" y="5438"/>
                    <a:pt x="16817" y="4811"/>
                  </a:cubicBezTo>
                  <a:cubicBezTo>
                    <a:pt x="17243" y="4185"/>
                    <a:pt x="25163" y="2205"/>
                    <a:pt x="24963" y="526"/>
                  </a:cubicBezTo>
                  <a:cubicBezTo>
                    <a:pt x="24963" y="207"/>
                    <a:pt x="23742" y="0"/>
                    <a:pt x="21677" y="0"/>
                  </a:cubicBezTo>
                  <a:close/>
                </a:path>
              </a:pathLst>
            </a:custGeom>
            <a:solidFill>
              <a:srgbClr val="0022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475;p34"/>
            <p:cNvSpPr/>
            <p:nvPr/>
          </p:nvSpPr>
          <p:spPr>
            <a:xfrm flipH="1">
              <a:off x="5555615" y="3883092"/>
              <a:ext cx="226668" cy="321969"/>
            </a:xfrm>
            <a:custGeom>
              <a:avLst/>
              <a:gdLst/>
              <a:ahLst/>
              <a:cxnLst/>
              <a:rect l="l" t="t" r="r" b="b"/>
              <a:pathLst>
                <a:path w="12934" h="18372" extrusionOk="0">
                  <a:moveTo>
                    <a:pt x="12933" y="1"/>
                  </a:moveTo>
                  <a:lnTo>
                    <a:pt x="12933" y="1"/>
                  </a:lnTo>
                  <a:cubicBezTo>
                    <a:pt x="9600" y="1028"/>
                    <a:pt x="6041" y="2282"/>
                    <a:pt x="2708" y="3861"/>
                  </a:cubicBezTo>
                  <a:cubicBezTo>
                    <a:pt x="1" y="12006"/>
                    <a:pt x="2081" y="18372"/>
                    <a:pt x="2081" y="18372"/>
                  </a:cubicBezTo>
                  <a:cubicBezTo>
                    <a:pt x="2607" y="12933"/>
                    <a:pt x="4061" y="9299"/>
                    <a:pt x="5414" y="6993"/>
                  </a:cubicBezTo>
                  <a:lnTo>
                    <a:pt x="5414" y="6993"/>
                  </a:lnTo>
                  <a:cubicBezTo>
                    <a:pt x="5314" y="8673"/>
                    <a:pt x="5640" y="10126"/>
                    <a:pt x="5640" y="10126"/>
                  </a:cubicBezTo>
                  <a:cubicBezTo>
                    <a:pt x="7419" y="5414"/>
                    <a:pt x="10652" y="1981"/>
                    <a:pt x="1293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476;p34"/>
            <p:cNvSpPr/>
            <p:nvPr/>
          </p:nvSpPr>
          <p:spPr>
            <a:xfrm flipH="1">
              <a:off x="5458536" y="4175627"/>
              <a:ext cx="29021" cy="42183"/>
            </a:xfrm>
            <a:custGeom>
              <a:avLst/>
              <a:gdLst/>
              <a:ahLst/>
              <a:cxnLst/>
              <a:rect l="l" t="t" r="r" b="b"/>
              <a:pathLst>
                <a:path w="1656" h="2407" extrusionOk="0">
                  <a:moveTo>
                    <a:pt x="201" y="2306"/>
                  </a:moveTo>
                  <a:cubicBezTo>
                    <a:pt x="101" y="2306"/>
                    <a:pt x="101" y="2407"/>
                    <a:pt x="1" y="2407"/>
                  </a:cubicBezTo>
                  <a:lnTo>
                    <a:pt x="1" y="2407"/>
                  </a:lnTo>
                  <a:cubicBezTo>
                    <a:pt x="101" y="2407"/>
                    <a:pt x="101" y="2306"/>
                    <a:pt x="201" y="2306"/>
                  </a:cubicBezTo>
                  <a:close/>
                  <a:moveTo>
                    <a:pt x="1354" y="1254"/>
                  </a:moveTo>
                  <a:lnTo>
                    <a:pt x="1354" y="1254"/>
                  </a:lnTo>
                  <a:lnTo>
                    <a:pt x="1354" y="1254"/>
                  </a:lnTo>
                  <a:lnTo>
                    <a:pt x="1354" y="1254"/>
                  </a:lnTo>
                  <a:close/>
                  <a:moveTo>
                    <a:pt x="1655" y="427"/>
                  </a:moveTo>
                  <a:lnTo>
                    <a:pt x="1655" y="427"/>
                  </a:lnTo>
                  <a:cubicBezTo>
                    <a:pt x="1655" y="753"/>
                    <a:pt x="1555" y="953"/>
                    <a:pt x="1354" y="1254"/>
                  </a:cubicBezTo>
                  <a:cubicBezTo>
                    <a:pt x="1555" y="953"/>
                    <a:pt x="1655" y="753"/>
                    <a:pt x="1655" y="427"/>
                  </a:cubicBezTo>
                  <a:lnTo>
                    <a:pt x="1655" y="427"/>
                  </a:lnTo>
                  <a:close/>
                  <a:moveTo>
                    <a:pt x="1655" y="226"/>
                  </a:moveTo>
                  <a:lnTo>
                    <a:pt x="1655" y="326"/>
                  </a:lnTo>
                  <a:lnTo>
                    <a:pt x="1655" y="326"/>
                  </a:lnTo>
                  <a:lnTo>
                    <a:pt x="1655" y="226"/>
                  </a:lnTo>
                  <a:close/>
                  <a:moveTo>
                    <a:pt x="1455" y="1"/>
                  </a:moveTo>
                  <a:lnTo>
                    <a:pt x="1455" y="1"/>
                  </a:lnTo>
                  <a:cubicBezTo>
                    <a:pt x="1555" y="1"/>
                    <a:pt x="1555" y="126"/>
                    <a:pt x="1655" y="226"/>
                  </a:cubicBezTo>
                  <a:cubicBezTo>
                    <a:pt x="1555" y="126"/>
                    <a:pt x="1555" y="1"/>
                    <a:pt x="1455" y="1"/>
                  </a:cubicBezTo>
                  <a:close/>
                </a:path>
              </a:pathLst>
            </a:custGeom>
            <a:solidFill>
              <a:srgbClr val="A39C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477;p34"/>
            <p:cNvSpPr/>
            <p:nvPr/>
          </p:nvSpPr>
          <p:spPr>
            <a:xfrm flipH="1">
              <a:off x="5766005" y="4329360"/>
              <a:ext cx="86118" cy="5731"/>
            </a:xfrm>
            <a:custGeom>
              <a:avLst/>
              <a:gdLst/>
              <a:ahLst/>
              <a:cxnLst/>
              <a:rect l="l" t="t" r="r" b="b"/>
              <a:pathLst>
                <a:path w="4914" h="327" extrusionOk="0">
                  <a:moveTo>
                    <a:pt x="4612" y="1"/>
                  </a:moveTo>
                  <a:cubicBezTo>
                    <a:pt x="3359" y="226"/>
                    <a:pt x="2106" y="326"/>
                    <a:pt x="953" y="326"/>
                  </a:cubicBezTo>
                  <a:lnTo>
                    <a:pt x="1" y="326"/>
                  </a:lnTo>
                  <a:lnTo>
                    <a:pt x="953" y="326"/>
                  </a:lnTo>
                  <a:cubicBezTo>
                    <a:pt x="2106" y="326"/>
                    <a:pt x="3359" y="226"/>
                    <a:pt x="4612" y="1"/>
                  </a:cubicBezTo>
                  <a:close/>
                  <a:moveTo>
                    <a:pt x="4612" y="1"/>
                  </a:moveTo>
                  <a:lnTo>
                    <a:pt x="4612" y="1"/>
                  </a:lnTo>
                  <a:lnTo>
                    <a:pt x="4612" y="1"/>
                  </a:lnTo>
                  <a:close/>
                  <a:moveTo>
                    <a:pt x="4713" y="1"/>
                  </a:moveTo>
                  <a:lnTo>
                    <a:pt x="4612" y="1"/>
                  </a:lnTo>
                  <a:lnTo>
                    <a:pt x="4713" y="1"/>
                  </a:lnTo>
                  <a:close/>
                  <a:moveTo>
                    <a:pt x="4713" y="1"/>
                  </a:moveTo>
                  <a:lnTo>
                    <a:pt x="4713" y="1"/>
                  </a:lnTo>
                  <a:lnTo>
                    <a:pt x="4713" y="1"/>
                  </a:lnTo>
                  <a:close/>
                  <a:moveTo>
                    <a:pt x="4713" y="1"/>
                  </a:moveTo>
                  <a:lnTo>
                    <a:pt x="4713" y="1"/>
                  </a:lnTo>
                  <a:lnTo>
                    <a:pt x="4713" y="1"/>
                  </a:lnTo>
                  <a:close/>
                  <a:moveTo>
                    <a:pt x="4813" y="1"/>
                  </a:moveTo>
                  <a:lnTo>
                    <a:pt x="4813" y="1"/>
                  </a:lnTo>
                  <a:lnTo>
                    <a:pt x="4813" y="1"/>
                  </a:lnTo>
                  <a:close/>
                  <a:moveTo>
                    <a:pt x="4813" y="1"/>
                  </a:moveTo>
                  <a:lnTo>
                    <a:pt x="4813" y="1"/>
                  </a:lnTo>
                  <a:lnTo>
                    <a:pt x="4813" y="1"/>
                  </a:lnTo>
                  <a:close/>
                  <a:moveTo>
                    <a:pt x="4913" y="1"/>
                  </a:moveTo>
                  <a:lnTo>
                    <a:pt x="4913" y="1"/>
                  </a:lnTo>
                  <a:close/>
                </a:path>
              </a:pathLst>
            </a:custGeom>
            <a:solidFill>
              <a:srgbClr val="A675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" name="Google Shape;478;p34"/>
            <p:cNvSpPr/>
            <p:nvPr/>
          </p:nvSpPr>
          <p:spPr>
            <a:xfrm flipH="1">
              <a:off x="5482295" y="3983688"/>
              <a:ext cx="464693" cy="351394"/>
            </a:xfrm>
            <a:custGeom>
              <a:avLst/>
              <a:gdLst/>
              <a:ahLst/>
              <a:cxnLst/>
              <a:rect l="l" t="t" r="r" b="b"/>
              <a:pathLst>
                <a:path w="26516" h="20051" extrusionOk="0">
                  <a:moveTo>
                    <a:pt x="26515" y="13160"/>
                  </a:moveTo>
                  <a:cubicBezTo>
                    <a:pt x="26481" y="13194"/>
                    <a:pt x="26447" y="13228"/>
                    <a:pt x="26412" y="13259"/>
                  </a:cubicBezTo>
                  <a:lnTo>
                    <a:pt x="26412" y="13259"/>
                  </a:lnTo>
                  <a:cubicBezTo>
                    <a:pt x="26414" y="13258"/>
                    <a:pt x="26415" y="13258"/>
                    <a:pt x="26416" y="13258"/>
                  </a:cubicBezTo>
                  <a:lnTo>
                    <a:pt x="26515" y="13160"/>
                  </a:lnTo>
                  <a:close/>
                  <a:moveTo>
                    <a:pt x="26412" y="13259"/>
                  </a:moveTo>
                  <a:lnTo>
                    <a:pt x="26412" y="13259"/>
                  </a:lnTo>
                  <a:cubicBezTo>
                    <a:pt x="26316" y="13261"/>
                    <a:pt x="26315" y="13359"/>
                    <a:pt x="26216" y="13359"/>
                  </a:cubicBezTo>
                  <a:cubicBezTo>
                    <a:pt x="26281" y="13359"/>
                    <a:pt x="26347" y="13316"/>
                    <a:pt x="26412" y="13259"/>
                  </a:cubicBezTo>
                  <a:close/>
                  <a:moveTo>
                    <a:pt x="23910" y="14837"/>
                  </a:moveTo>
                  <a:lnTo>
                    <a:pt x="23910" y="14837"/>
                  </a:lnTo>
                  <a:cubicBezTo>
                    <a:pt x="23810" y="14837"/>
                    <a:pt x="23710" y="14938"/>
                    <a:pt x="23584" y="14938"/>
                  </a:cubicBezTo>
                  <a:lnTo>
                    <a:pt x="23484" y="15038"/>
                  </a:lnTo>
                  <a:cubicBezTo>
                    <a:pt x="23710" y="14938"/>
                    <a:pt x="23810" y="14837"/>
                    <a:pt x="23910" y="14837"/>
                  </a:cubicBezTo>
                  <a:close/>
                  <a:moveTo>
                    <a:pt x="8547" y="0"/>
                  </a:moveTo>
                  <a:lnTo>
                    <a:pt x="8547" y="0"/>
                  </a:lnTo>
                  <a:cubicBezTo>
                    <a:pt x="7093" y="827"/>
                    <a:pt x="5639" y="1780"/>
                    <a:pt x="4286" y="2807"/>
                  </a:cubicBezTo>
                  <a:cubicBezTo>
                    <a:pt x="1880" y="4687"/>
                    <a:pt x="0" y="9299"/>
                    <a:pt x="0" y="13158"/>
                  </a:cubicBezTo>
                  <a:cubicBezTo>
                    <a:pt x="0" y="16717"/>
                    <a:pt x="1454" y="19850"/>
                    <a:pt x="5414" y="20050"/>
                  </a:cubicBezTo>
                  <a:lnTo>
                    <a:pt x="6366" y="20050"/>
                  </a:lnTo>
                  <a:cubicBezTo>
                    <a:pt x="7519" y="20050"/>
                    <a:pt x="8772" y="19950"/>
                    <a:pt x="10025" y="19725"/>
                  </a:cubicBezTo>
                  <a:lnTo>
                    <a:pt x="10326" y="19725"/>
                  </a:lnTo>
                  <a:cubicBezTo>
                    <a:pt x="12532" y="19324"/>
                    <a:pt x="14938" y="18597"/>
                    <a:pt x="17118" y="17845"/>
                  </a:cubicBezTo>
                  <a:cubicBezTo>
                    <a:pt x="18271" y="17218"/>
                    <a:pt x="19324" y="16492"/>
                    <a:pt x="20251" y="15765"/>
                  </a:cubicBezTo>
                  <a:cubicBezTo>
                    <a:pt x="20777" y="15238"/>
                    <a:pt x="21304" y="14837"/>
                    <a:pt x="21604" y="14086"/>
                  </a:cubicBezTo>
                  <a:cubicBezTo>
                    <a:pt x="21705" y="13785"/>
                    <a:pt x="21830" y="13359"/>
                    <a:pt x="21705" y="13058"/>
                  </a:cubicBezTo>
                  <a:lnTo>
                    <a:pt x="21705" y="13058"/>
                  </a:lnTo>
                  <a:cubicBezTo>
                    <a:pt x="19624" y="13584"/>
                    <a:pt x="17644" y="13885"/>
                    <a:pt x="15865" y="13885"/>
                  </a:cubicBezTo>
                  <a:cubicBezTo>
                    <a:pt x="10025" y="13885"/>
                    <a:pt x="6792" y="10852"/>
                    <a:pt x="6366" y="6692"/>
                  </a:cubicBezTo>
                  <a:cubicBezTo>
                    <a:pt x="6166" y="4286"/>
                    <a:pt x="7093" y="1980"/>
                    <a:pt x="85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479;p34"/>
            <p:cNvSpPr/>
            <p:nvPr/>
          </p:nvSpPr>
          <p:spPr>
            <a:xfrm flipH="1">
              <a:off x="5458541" y="4175627"/>
              <a:ext cx="188446" cy="120800"/>
            </a:xfrm>
            <a:custGeom>
              <a:avLst/>
              <a:gdLst/>
              <a:ahLst/>
              <a:cxnLst/>
              <a:rect l="l" t="t" r="r" b="b"/>
              <a:pathLst>
                <a:path w="10753" h="6893" extrusionOk="0">
                  <a:moveTo>
                    <a:pt x="10552" y="1"/>
                  </a:moveTo>
                  <a:cubicBezTo>
                    <a:pt x="8471" y="953"/>
                    <a:pt x="6466" y="1580"/>
                    <a:pt x="4587" y="2106"/>
                  </a:cubicBezTo>
                  <a:cubicBezTo>
                    <a:pt x="4712" y="2407"/>
                    <a:pt x="4587" y="2833"/>
                    <a:pt x="4486" y="3134"/>
                  </a:cubicBezTo>
                  <a:cubicBezTo>
                    <a:pt x="4186" y="3885"/>
                    <a:pt x="3659" y="4286"/>
                    <a:pt x="3133" y="4813"/>
                  </a:cubicBezTo>
                  <a:cubicBezTo>
                    <a:pt x="2206" y="5540"/>
                    <a:pt x="1153" y="6266"/>
                    <a:pt x="0" y="6893"/>
                  </a:cubicBezTo>
                  <a:cubicBezTo>
                    <a:pt x="727" y="6592"/>
                    <a:pt x="1354" y="6392"/>
                    <a:pt x="1980" y="6066"/>
                  </a:cubicBezTo>
                  <a:lnTo>
                    <a:pt x="2080" y="6066"/>
                  </a:lnTo>
                  <a:cubicBezTo>
                    <a:pt x="2707" y="5765"/>
                    <a:pt x="3333" y="5540"/>
                    <a:pt x="3860" y="5239"/>
                  </a:cubicBezTo>
                  <a:cubicBezTo>
                    <a:pt x="4486" y="5013"/>
                    <a:pt x="5113" y="4712"/>
                    <a:pt x="5639" y="4387"/>
                  </a:cubicBezTo>
                  <a:lnTo>
                    <a:pt x="5840" y="4387"/>
                  </a:lnTo>
                  <a:lnTo>
                    <a:pt x="5840" y="4286"/>
                  </a:lnTo>
                  <a:cubicBezTo>
                    <a:pt x="5965" y="4286"/>
                    <a:pt x="5965" y="4286"/>
                    <a:pt x="6065" y="4186"/>
                  </a:cubicBezTo>
                  <a:cubicBezTo>
                    <a:pt x="6166" y="4186"/>
                    <a:pt x="6266" y="4086"/>
                    <a:pt x="6366" y="4086"/>
                  </a:cubicBezTo>
                  <a:cubicBezTo>
                    <a:pt x="6592" y="3986"/>
                    <a:pt x="6692" y="3885"/>
                    <a:pt x="6792" y="3885"/>
                  </a:cubicBezTo>
                  <a:cubicBezTo>
                    <a:pt x="7093" y="3660"/>
                    <a:pt x="7419" y="3459"/>
                    <a:pt x="7719" y="3259"/>
                  </a:cubicBezTo>
                  <a:lnTo>
                    <a:pt x="7845" y="3259"/>
                  </a:lnTo>
                  <a:cubicBezTo>
                    <a:pt x="7845" y="3259"/>
                    <a:pt x="7945" y="3134"/>
                    <a:pt x="8045" y="3134"/>
                  </a:cubicBezTo>
                  <a:lnTo>
                    <a:pt x="8146" y="3033"/>
                  </a:lnTo>
                  <a:cubicBezTo>
                    <a:pt x="8146" y="3033"/>
                    <a:pt x="8246" y="3033"/>
                    <a:pt x="8346" y="2933"/>
                  </a:cubicBezTo>
                  <a:cubicBezTo>
                    <a:pt x="8471" y="2833"/>
                    <a:pt x="8471" y="2833"/>
                    <a:pt x="8572" y="2833"/>
                  </a:cubicBezTo>
                  <a:lnTo>
                    <a:pt x="8672" y="2733"/>
                  </a:lnTo>
                  <a:lnTo>
                    <a:pt x="8772" y="2632"/>
                  </a:lnTo>
                  <a:lnTo>
                    <a:pt x="8872" y="2632"/>
                  </a:lnTo>
                  <a:lnTo>
                    <a:pt x="8872" y="2507"/>
                  </a:lnTo>
                  <a:cubicBezTo>
                    <a:pt x="8973" y="2507"/>
                    <a:pt x="8973" y="2507"/>
                    <a:pt x="9098" y="2407"/>
                  </a:cubicBezTo>
                  <a:cubicBezTo>
                    <a:pt x="9198" y="2407"/>
                    <a:pt x="9298" y="2306"/>
                    <a:pt x="9399" y="2206"/>
                  </a:cubicBezTo>
                  <a:cubicBezTo>
                    <a:pt x="9399" y="2206"/>
                    <a:pt x="9499" y="2206"/>
                    <a:pt x="9499" y="2106"/>
                  </a:cubicBezTo>
                  <a:lnTo>
                    <a:pt x="9599" y="2106"/>
                  </a:lnTo>
                  <a:cubicBezTo>
                    <a:pt x="9599" y="2006"/>
                    <a:pt x="9724" y="2006"/>
                    <a:pt x="9724" y="2006"/>
                  </a:cubicBezTo>
                  <a:lnTo>
                    <a:pt x="9825" y="1880"/>
                  </a:lnTo>
                  <a:lnTo>
                    <a:pt x="9925" y="1880"/>
                  </a:lnTo>
                  <a:lnTo>
                    <a:pt x="9925" y="1780"/>
                  </a:lnTo>
                  <a:lnTo>
                    <a:pt x="10025" y="1680"/>
                  </a:lnTo>
                  <a:lnTo>
                    <a:pt x="10126" y="1680"/>
                  </a:lnTo>
                  <a:lnTo>
                    <a:pt x="10126" y="1580"/>
                  </a:lnTo>
                  <a:lnTo>
                    <a:pt x="10226" y="1580"/>
                  </a:lnTo>
                  <a:lnTo>
                    <a:pt x="10351" y="1479"/>
                  </a:lnTo>
                  <a:lnTo>
                    <a:pt x="10351" y="1379"/>
                  </a:lnTo>
                  <a:lnTo>
                    <a:pt x="10451" y="1254"/>
                  </a:lnTo>
                  <a:cubicBezTo>
                    <a:pt x="10652" y="953"/>
                    <a:pt x="10752" y="753"/>
                    <a:pt x="10752" y="427"/>
                  </a:cubicBezTo>
                  <a:lnTo>
                    <a:pt x="10752" y="326"/>
                  </a:lnTo>
                  <a:lnTo>
                    <a:pt x="10752" y="226"/>
                  </a:lnTo>
                  <a:cubicBezTo>
                    <a:pt x="10652" y="126"/>
                    <a:pt x="10652" y="1"/>
                    <a:pt x="10552" y="1"/>
                  </a:cubicBezTo>
                  <a:close/>
                </a:path>
              </a:pathLst>
            </a:custGeom>
            <a:solidFill>
              <a:srgbClr val="0022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480;p34"/>
            <p:cNvSpPr/>
            <p:nvPr/>
          </p:nvSpPr>
          <p:spPr>
            <a:xfrm flipH="1">
              <a:off x="5050575" y="3960800"/>
              <a:ext cx="552493" cy="604875"/>
            </a:xfrm>
            <a:custGeom>
              <a:avLst/>
              <a:gdLst/>
              <a:ahLst/>
              <a:cxnLst/>
              <a:rect l="l" t="t" r="r" b="b"/>
              <a:pathLst>
                <a:path w="31526" h="34515" extrusionOk="0">
                  <a:moveTo>
                    <a:pt x="26943" y="1"/>
                  </a:moveTo>
                  <a:cubicBezTo>
                    <a:pt x="26729" y="1"/>
                    <a:pt x="26488" y="18"/>
                    <a:pt x="26216" y="53"/>
                  </a:cubicBezTo>
                  <a:cubicBezTo>
                    <a:pt x="19324" y="1106"/>
                    <a:pt x="15765" y="11757"/>
                    <a:pt x="12958" y="18224"/>
                  </a:cubicBezTo>
                  <a:cubicBezTo>
                    <a:pt x="10126" y="24790"/>
                    <a:pt x="5740" y="26369"/>
                    <a:pt x="5740" y="26369"/>
                  </a:cubicBezTo>
                  <a:cubicBezTo>
                    <a:pt x="4833" y="26698"/>
                    <a:pt x="3792" y="26797"/>
                    <a:pt x="2866" y="26797"/>
                  </a:cubicBezTo>
                  <a:cubicBezTo>
                    <a:pt x="1463" y="26797"/>
                    <a:pt x="326" y="26570"/>
                    <a:pt x="326" y="26570"/>
                  </a:cubicBezTo>
                  <a:lnTo>
                    <a:pt x="326" y="26570"/>
                  </a:lnTo>
                  <a:cubicBezTo>
                    <a:pt x="1880" y="27522"/>
                    <a:pt x="4086" y="27923"/>
                    <a:pt x="5539" y="28148"/>
                  </a:cubicBezTo>
                  <a:cubicBezTo>
                    <a:pt x="3760" y="29928"/>
                    <a:pt x="1053" y="32108"/>
                    <a:pt x="1053" y="32108"/>
                  </a:cubicBezTo>
                  <a:cubicBezTo>
                    <a:pt x="2306" y="31908"/>
                    <a:pt x="3559" y="31582"/>
                    <a:pt x="4487" y="31181"/>
                  </a:cubicBezTo>
                  <a:lnTo>
                    <a:pt x="4487" y="31181"/>
                  </a:lnTo>
                  <a:cubicBezTo>
                    <a:pt x="2406" y="33061"/>
                    <a:pt x="0" y="34514"/>
                    <a:pt x="0" y="34514"/>
                  </a:cubicBezTo>
                  <a:cubicBezTo>
                    <a:pt x="14938" y="31582"/>
                    <a:pt x="30402" y="17697"/>
                    <a:pt x="26642" y="15617"/>
                  </a:cubicBezTo>
                  <a:cubicBezTo>
                    <a:pt x="26116" y="15291"/>
                    <a:pt x="25590" y="15191"/>
                    <a:pt x="25063" y="15191"/>
                  </a:cubicBezTo>
                  <a:cubicBezTo>
                    <a:pt x="29106" y="11600"/>
                    <a:pt x="31525" y="6717"/>
                    <a:pt x="28363" y="6717"/>
                  </a:cubicBezTo>
                  <a:cubicBezTo>
                    <a:pt x="27839" y="6717"/>
                    <a:pt x="27163" y="6851"/>
                    <a:pt x="26316" y="7146"/>
                  </a:cubicBezTo>
                  <a:cubicBezTo>
                    <a:pt x="24963" y="7572"/>
                    <a:pt x="23910" y="8198"/>
                    <a:pt x="22983" y="8825"/>
                  </a:cubicBezTo>
                  <a:cubicBezTo>
                    <a:pt x="26318" y="4781"/>
                    <a:pt x="30522" y="1"/>
                    <a:pt x="26943" y="1"/>
                  </a:cubicBezTo>
                  <a:close/>
                </a:path>
              </a:pathLst>
            </a:custGeom>
            <a:solidFill>
              <a:srgbClr val="0022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" name="Google Shape;481;p34"/>
            <p:cNvSpPr/>
            <p:nvPr/>
          </p:nvSpPr>
          <p:spPr>
            <a:xfrm flipH="1">
              <a:off x="5233216" y="4155858"/>
              <a:ext cx="199435" cy="254340"/>
            </a:xfrm>
            <a:custGeom>
              <a:avLst/>
              <a:gdLst/>
              <a:ahLst/>
              <a:cxnLst/>
              <a:rect l="l" t="t" r="r" b="b"/>
              <a:pathLst>
                <a:path w="11380" h="14513" extrusionOk="0">
                  <a:moveTo>
                    <a:pt x="11379" y="1"/>
                  </a:moveTo>
                  <a:lnTo>
                    <a:pt x="11379" y="1"/>
                  </a:lnTo>
                  <a:cubicBezTo>
                    <a:pt x="10652" y="1354"/>
                    <a:pt x="9800" y="2607"/>
                    <a:pt x="8873" y="3861"/>
                  </a:cubicBezTo>
                  <a:cubicBezTo>
                    <a:pt x="8647" y="4262"/>
                    <a:pt x="8447" y="4587"/>
                    <a:pt x="8246" y="4888"/>
                  </a:cubicBezTo>
                  <a:cubicBezTo>
                    <a:pt x="8021" y="5214"/>
                    <a:pt x="7820" y="5515"/>
                    <a:pt x="7620" y="5840"/>
                  </a:cubicBezTo>
                  <a:cubicBezTo>
                    <a:pt x="7194" y="6467"/>
                    <a:pt x="6667" y="7094"/>
                    <a:pt x="6266" y="7720"/>
                  </a:cubicBezTo>
                  <a:lnTo>
                    <a:pt x="5515" y="8547"/>
                  </a:lnTo>
                  <a:cubicBezTo>
                    <a:pt x="5314" y="8873"/>
                    <a:pt x="5013" y="9174"/>
                    <a:pt x="4788" y="9500"/>
                  </a:cubicBezTo>
                  <a:lnTo>
                    <a:pt x="4387" y="9901"/>
                  </a:lnTo>
                  <a:cubicBezTo>
                    <a:pt x="4261" y="10126"/>
                    <a:pt x="4161" y="10226"/>
                    <a:pt x="4061" y="10327"/>
                  </a:cubicBezTo>
                  <a:lnTo>
                    <a:pt x="3234" y="11279"/>
                  </a:lnTo>
                  <a:cubicBezTo>
                    <a:pt x="2181" y="12407"/>
                    <a:pt x="1129" y="13460"/>
                    <a:pt x="1" y="14512"/>
                  </a:cubicBezTo>
                  <a:cubicBezTo>
                    <a:pt x="1254" y="13560"/>
                    <a:pt x="2382" y="12532"/>
                    <a:pt x="3535" y="11480"/>
                  </a:cubicBezTo>
                  <a:cubicBezTo>
                    <a:pt x="4587" y="10327"/>
                    <a:pt x="5640" y="9174"/>
                    <a:pt x="6567" y="7921"/>
                  </a:cubicBezTo>
                  <a:cubicBezTo>
                    <a:pt x="6993" y="7294"/>
                    <a:pt x="7520" y="6668"/>
                    <a:pt x="7921" y="6041"/>
                  </a:cubicBezTo>
                  <a:cubicBezTo>
                    <a:pt x="8146" y="5740"/>
                    <a:pt x="8347" y="5414"/>
                    <a:pt x="8547" y="5114"/>
                  </a:cubicBezTo>
                  <a:cubicBezTo>
                    <a:pt x="8773" y="4688"/>
                    <a:pt x="8973" y="4387"/>
                    <a:pt x="9174" y="4061"/>
                  </a:cubicBezTo>
                  <a:cubicBezTo>
                    <a:pt x="10026" y="2808"/>
                    <a:pt x="10753" y="1454"/>
                    <a:pt x="113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482;p34"/>
            <p:cNvSpPr/>
            <p:nvPr/>
          </p:nvSpPr>
          <p:spPr>
            <a:xfrm flipH="1">
              <a:off x="5200287" y="4256454"/>
              <a:ext cx="256513" cy="199417"/>
            </a:xfrm>
            <a:custGeom>
              <a:avLst/>
              <a:gdLst/>
              <a:ahLst/>
              <a:cxnLst/>
              <a:rect l="l" t="t" r="r" b="b"/>
              <a:pathLst>
                <a:path w="14637" h="11379" extrusionOk="0">
                  <a:moveTo>
                    <a:pt x="14637" y="0"/>
                  </a:moveTo>
                  <a:cubicBezTo>
                    <a:pt x="13484" y="1153"/>
                    <a:pt x="12431" y="2181"/>
                    <a:pt x="11279" y="3233"/>
                  </a:cubicBezTo>
                  <a:cubicBezTo>
                    <a:pt x="10978" y="3534"/>
                    <a:pt x="10652" y="3760"/>
                    <a:pt x="10351" y="4060"/>
                  </a:cubicBezTo>
                  <a:lnTo>
                    <a:pt x="9524" y="4787"/>
                  </a:lnTo>
                  <a:cubicBezTo>
                    <a:pt x="9198" y="5013"/>
                    <a:pt x="8898" y="5314"/>
                    <a:pt x="8572" y="5539"/>
                  </a:cubicBezTo>
                  <a:cubicBezTo>
                    <a:pt x="8472" y="5639"/>
                    <a:pt x="8371" y="5740"/>
                    <a:pt x="8146" y="5840"/>
                  </a:cubicBezTo>
                  <a:lnTo>
                    <a:pt x="7745" y="6266"/>
                  </a:lnTo>
                  <a:cubicBezTo>
                    <a:pt x="7419" y="6466"/>
                    <a:pt x="7118" y="6667"/>
                    <a:pt x="6792" y="6993"/>
                  </a:cubicBezTo>
                  <a:lnTo>
                    <a:pt x="5865" y="7619"/>
                  </a:lnTo>
                  <a:cubicBezTo>
                    <a:pt x="5539" y="7820"/>
                    <a:pt x="5238" y="8146"/>
                    <a:pt x="4913" y="8346"/>
                  </a:cubicBezTo>
                  <a:lnTo>
                    <a:pt x="4512" y="8672"/>
                  </a:lnTo>
                  <a:lnTo>
                    <a:pt x="3985" y="8973"/>
                  </a:lnTo>
                  <a:lnTo>
                    <a:pt x="3033" y="9599"/>
                  </a:lnTo>
                  <a:lnTo>
                    <a:pt x="2005" y="10226"/>
                  </a:lnTo>
                  <a:lnTo>
                    <a:pt x="1579" y="10552"/>
                  </a:lnTo>
                  <a:lnTo>
                    <a:pt x="1053" y="10752"/>
                  </a:lnTo>
                  <a:cubicBezTo>
                    <a:pt x="627" y="10953"/>
                    <a:pt x="326" y="11178"/>
                    <a:pt x="0" y="11379"/>
                  </a:cubicBezTo>
                  <a:cubicBezTo>
                    <a:pt x="326" y="11178"/>
                    <a:pt x="752" y="11053"/>
                    <a:pt x="1053" y="10852"/>
                  </a:cubicBezTo>
                  <a:lnTo>
                    <a:pt x="1579" y="10652"/>
                  </a:lnTo>
                  <a:lnTo>
                    <a:pt x="2106" y="10426"/>
                  </a:lnTo>
                  <a:lnTo>
                    <a:pt x="3133" y="9800"/>
                  </a:lnTo>
                  <a:lnTo>
                    <a:pt x="4186" y="9299"/>
                  </a:lnTo>
                  <a:lnTo>
                    <a:pt x="4612" y="8973"/>
                  </a:lnTo>
                  <a:lnTo>
                    <a:pt x="5138" y="8672"/>
                  </a:lnTo>
                  <a:cubicBezTo>
                    <a:pt x="5439" y="8446"/>
                    <a:pt x="5765" y="8246"/>
                    <a:pt x="6066" y="7920"/>
                  </a:cubicBezTo>
                  <a:cubicBezTo>
                    <a:pt x="6692" y="7519"/>
                    <a:pt x="7319" y="7093"/>
                    <a:pt x="7945" y="6567"/>
                  </a:cubicBezTo>
                  <a:cubicBezTo>
                    <a:pt x="9198" y="5639"/>
                    <a:pt x="10351" y="4587"/>
                    <a:pt x="11504" y="3434"/>
                  </a:cubicBezTo>
                  <a:cubicBezTo>
                    <a:pt x="12532" y="2406"/>
                    <a:pt x="13584" y="1253"/>
                    <a:pt x="146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8" name="Google Shape;491;p34"/>
          <p:cNvGrpSpPr/>
          <p:nvPr/>
        </p:nvGrpSpPr>
        <p:grpSpPr>
          <a:xfrm flipH="1">
            <a:off x="2219292" y="2536899"/>
            <a:ext cx="1342221" cy="1715649"/>
            <a:chOff x="1152205" y="2558762"/>
            <a:chExt cx="1209644" cy="1546187"/>
          </a:xfrm>
        </p:grpSpPr>
        <p:sp>
          <p:nvSpPr>
            <p:cNvPr id="139" name="Google Shape;492;p34"/>
            <p:cNvSpPr/>
            <p:nvPr/>
          </p:nvSpPr>
          <p:spPr>
            <a:xfrm flipH="1">
              <a:off x="1440021" y="2558762"/>
              <a:ext cx="727328" cy="897406"/>
            </a:xfrm>
            <a:custGeom>
              <a:avLst/>
              <a:gdLst/>
              <a:ahLst/>
              <a:cxnLst/>
              <a:rect l="l" t="t" r="r" b="b"/>
              <a:pathLst>
                <a:path w="36743" h="45335" extrusionOk="0">
                  <a:moveTo>
                    <a:pt x="32357" y="0"/>
                  </a:moveTo>
                  <a:lnTo>
                    <a:pt x="32357" y="0"/>
                  </a:lnTo>
                  <a:cubicBezTo>
                    <a:pt x="29349" y="4161"/>
                    <a:pt x="23810" y="3760"/>
                    <a:pt x="18472" y="4061"/>
                  </a:cubicBezTo>
                  <a:cubicBezTo>
                    <a:pt x="15138" y="4161"/>
                    <a:pt x="12933" y="6166"/>
                    <a:pt x="11805" y="7519"/>
                  </a:cubicBezTo>
                  <a:cubicBezTo>
                    <a:pt x="5214" y="9499"/>
                    <a:pt x="1" y="15038"/>
                    <a:pt x="1454" y="22131"/>
                  </a:cubicBezTo>
                  <a:cubicBezTo>
                    <a:pt x="2181" y="25790"/>
                    <a:pt x="4161" y="28296"/>
                    <a:pt x="5740" y="29975"/>
                  </a:cubicBezTo>
                  <a:cubicBezTo>
                    <a:pt x="5013" y="30803"/>
                    <a:pt x="4161" y="31955"/>
                    <a:pt x="3334" y="33209"/>
                  </a:cubicBezTo>
                  <a:cubicBezTo>
                    <a:pt x="1780" y="35715"/>
                    <a:pt x="1028" y="39474"/>
                    <a:pt x="1655" y="43434"/>
                  </a:cubicBezTo>
                  <a:cubicBezTo>
                    <a:pt x="2281" y="44387"/>
                    <a:pt x="3434" y="45113"/>
                    <a:pt x="4587" y="45314"/>
                  </a:cubicBezTo>
                  <a:cubicBezTo>
                    <a:pt x="4743" y="45328"/>
                    <a:pt x="4898" y="45335"/>
                    <a:pt x="5053" y="45335"/>
                  </a:cubicBezTo>
                  <a:cubicBezTo>
                    <a:pt x="7096" y="45335"/>
                    <a:pt x="9062" y="44137"/>
                    <a:pt x="10226" y="42507"/>
                  </a:cubicBezTo>
                  <a:cubicBezTo>
                    <a:pt x="11279" y="41128"/>
                    <a:pt x="12306" y="39249"/>
                    <a:pt x="13986" y="39249"/>
                  </a:cubicBezTo>
                  <a:cubicBezTo>
                    <a:pt x="14412" y="39249"/>
                    <a:pt x="14712" y="39249"/>
                    <a:pt x="15038" y="39374"/>
                  </a:cubicBezTo>
                  <a:cubicBezTo>
                    <a:pt x="15322" y="39445"/>
                    <a:pt x="15618" y="39516"/>
                    <a:pt x="15918" y="39516"/>
                  </a:cubicBezTo>
                  <a:cubicBezTo>
                    <a:pt x="16042" y="39516"/>
                    <a:pt x="16167" y="39504"/>
                    <a:pt x="16291" y="39474"/>
                  </a:cubicBezTo>
                  <a:cubicBezTo>
                    <a:pt x="17545" y="39249"/>
                    <a:pt x="18271" y="37996"/>
                    <a:pt x="19424" y="37795"/>
                  </a:cubicBezTo>
                  <a:cubicBezTo>
                    <a:pt x="19619" y="37733"/>
                    <a:pt x="19813" y="37709"/>
                    <a:pt x="20007" y="37709"/>
                  </a:cubicBezTo>
                  <a:cubicBezTo>
                    <a:pt x="20439" y="37709"/>
                    <a:pt x="20872" y="37826"/>
                    <a:pt x="21304" y="37895"/>
                  </a:cubicBezTo>
                  <a:cubicBezTo>
                    <a:pt x="21735" y="37964"/>
                    <a:pt x="22166" y="38092"/>
                    <a:pt x="22597" y="38092"/>
                  </a:cubicBezTo>
                  <a:cubicBezTo>
                    <a:pt x="22792" y="38092"/>
                    <a:pt x="22988" y="38066"/>
                    <a:pt x="23184" y="37996"/>
                  </a:cubicBezTo>
                  <a:cubicBezTo>
                    <a:pt x="24537" y="37795"/>
                    <a:pt x="25164" y="36241"/>
                    <a:pt x="26216" y="35289"/>
                  </a:cubicBezTo>
                  <a:cubicBezTo>
                    <a:pt x="26617" y="34863"/>
                    <a:pt x="27043" y="34662"/>
                    <a:pt x="27570" y="34462"/>
                  </a:cubicBezTo>
                  <a:lnTo>
                    <a:pt x="27570" y="34361"/>
                  </a:lnTo>
                  <a:cubicBezTo>
                    <a:pt x="27870" y="32482"/>
                    <a:pt x="36743" y="22958"/>
                    <a:pt x="28096" y="11905"/>
                  </a:cubicBezTo>
                  <a:cubicBezTo>
                    <a:pt x="27870" y="11680"/>
                    <a:pt x="27670" y="11379"/>
                    <a:pt x="27469" y="11178"/>
                  </a:cubicBezTo>
                  <a:lnTo>
                    <a:pt x="27469" y="11178"/>
                  </a:lnTo>
                  <a:cubicBezTo>
                    <a:pt x="27981" y="11302"/>
                    <a:pt x="28530" y="11388"/>
                    <a:pt x="29100" y="11388"/>
                  </a:cubicBezTo>
                  <a:cubicBezTo>
                    <a:pt x="29452" y="11388"/>
                    <a:pt x="29812" y="11355"/>
                    <a:pt x="30176" y="11279"/>
                  </a:cubicBezTo>
                  <a:cubicBezTo>
                    <a:pt x="34136" y="10752"/>
                    <a:pt x="34662" y="6793"/>
                    <a:pt x="34662" y="6792"/>
                  </a:cubicBezTo>
                  <a:lnTo>
                    <a:pt x="34662" y="6792"/>
                  </a:lnTo>
                  <a:cubicBezTo>
                    <a:pt x="33513" y="7838"/>
                    <a:pt x="32300" y="8188"/>
                    <a:pt x="31010" y="8188"/>
                  </a:cubicBezTo>
                  <a:cubicBezTo>
                    <a:pt x="29486" y="8188"/>
                    <a:pt x="27855" y="7701"/>
                    <a:pt x="26091" y="7294"/>
                  </a:cubicBezTo>
                  <a:cubicBezTo>
                    <a:pt x="27043" y="7193"/>
                    <a:pt x="27971" y="6893"/>
                    <a:pt x="28923" y="6266"/>
                  </a:cubicBezTo>
                  <a:cubicBezTo>
                    <a:pt x="33309" y="3760"/>
                    <a:pt x="32357" y="1"/>
                    <a:pt x="323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493;p34"/>
            <p:cNvSpPr/>
            <p:nvPr/>
          </p:nvSpPr>
          <p:spPr>
            <a:xfrm flipH="1">
              <a:off x="1561560" y="2786006"/>
              <a:ext cx="577004" cy="669764"/>
            </a:xfrm>
            <a:custGeom>
              <a:avLst/>
              <a:gdLst/>
              <a:ahLst/>
              <a:cxnLst/>
              <a:rect l="l" t="t" r="r" b="b"/>
              <a:pathLst>
                <a:path w="29149" h="33835" extrusionOk="0">
                  <a:moveTo>
                    <a:pt x="29148" y="16817"/>
                  </a:moveTo>
                  <a:lnTo>
                    <a:pt x="29148" y="16817"/>
                  </a:lnTo>
                  <a:cubicBezTo>
                    <a:pt x="28622" y="17344"/>
                    <a:pt x="28096" y="17970"/>
                    <a:pt x="27469" y="18371"/>
                  </a:cubicBezTo>
                  <a:cubicBezTo>
                    <a:pt x="25690" y="19950"/>
                    <a:pt x="23710" y="21203"/>
                    <a:pt x="21404" y="22030"/>
                  </a:cubicBezTo>
                  <a:cubicBezTo>
                    <a:pt x="21930" y="21930"/>
                    <a:pt x="22557" y="21930"/>
                    <a:pt x="23083" y="21930"/>
                  </a:cubicBezTo>
                  <a:cubicBezTo>
                    <a:pt x="24136" y="21930"/>
                    <a:pt x="25163" y="22030"/>
                    <a:pt x="26316" y="22256"/>
                  </a:cubicBezTo>
                  <a:cubicBezTo>
                    <a:pt x="26842" y="21203"/>
                    <a:pt x="28196" y="19324"/>
                    <a:pt x="29148" y="16817"/>
                  </a:cubicBezTo>
                  <a:close/>
                  <a:moveTo>
                    <a:pt x="17970" y="22882"/>
                  </a:moveTo>
                  <a:cubicBezTo>
                    <a:pt x="17955" y="22882"/>
                    <a:pt x="17939" y="22885"/>
                    <a:pt x="17923" y="22889"/>
                  </a:cubicBezTo>
                  <a:lnTo>
                    <a:pt x="17923" y="22889"/>
                  </a:lnTo>
                  <a:cubicBezTo>
                    <a:pt x="17938" y="22887"/>
                    <a:pt x="17954" y="22885"/>
                    <a:pt x="17970" y="22882"/>
                  </a:cubicBezTo>
                  <a:close/>
                  <a:moveTo>
                    <a:pt x="3459" y="0"/>
                  </a:moveTo>
                  <a:lnTo>
                    <a:pt x="3459" y="0"/>
                  </a:lnTo>
                  <a:cubicBezTo>
                    <a:pt x="1880" y="1579"/>
                    <a:pt x="627" y="3459"/>
                    <a:pt x="100" y="5539"/>
                  </a:cubicBezTo>
                  <a:cubicBezTo>
                    <a:pt x="527" y="5338"/>
                    <a:pt x="827" y="5338"/>
                    <a:pt x="1153" y="5338"/>
                  </a:cubicBezTo>
                  <a:cubicBezTo>
                    <a:pt x="3233" y="5338"/>
                    <a:pt x="3233" y="8572"/>
                    <a:pt x="3559" y="10226"/>
                  </a:cubicBezTo>
                  <a:cubicBezTo>
                    <a:pt x="3760" y="11704"/>
                    <a:pt x="5740" y="12531"/>
                    <a:pt x="6466" y="13684"/>
                  </a:cubicBezTo>
                  <a:cubicBezTo>
                    <a:pt x="6892" y="14311"/>
                    <a:pt x="7093" y="15238"/>
                    <a:pt x="7093" y="16291"/>
                  </a:cubicBezTo>
                  <a:cubicBezTo>
                    <a:pt x="7093" y="19223"/>
                    <a:pt x="5539" y="23183"/>
                    <a:pt x="2506" y="23384"/>
                  </a:cubicBezTo>
                  <a:lnTo>
                    <a:pt x="1980" y="23384"/>
                  </a:lnTo>
                  <a:cubicBezTo>
                    <a:pt x="1679" y="23384"/>
                    <a:pt x="1354" y="23384"/>
                    <a:pt x="1053" y="23283"/>
                  </a:cubicBezTo>
                  <a:cubicBezTo>
                    <a:pt x="326" y="25063"/>
                    <a:pt x="0" y="27043"/>
                    <a:pt x="0" y="29248"/>
                  </a:cubicBezTo>
                  <a:cubicBezTo>
                    <a:pt x="0" y="30075"/>
                    <a:pt x="0" y="31028"/>
                    <a:pt x="201" y="31955"/>
                  </a:cubicBezTo>
                  <a:cubicBezTo>
                    <a:pt x="827" y="32908"/>
                    <a:pt x="1980" y="33634"/>
                    <a:pt x="3133" y="33835"/>
                  </a:cubicBezTo>
                  <a:lnTo>
                    <a:pt x="3659" y="33835"/>
                  </a:lnTo>
                  <a:cubicBezTo>
                    <a:pt x="5639" y="33835"/>
                    <a:pt x="7519" y="32682"/>
                    <a:pt x="8672" y="31128"/>
                  </a:cubicBezTo>
                  <a:cubicBezTo>
                    <a:pt x="8772" y="31128"/>
                    <a:pt x="8772" y="31128"/>
                    <a:pt x="8772" y="31028"/>
                  </a:cubicBezTo>
                  <a:lnTo>
                    <a:pt x="8872" y="31028"/>
                  </a:lnTo>
                  <a:cubicBezTo>
                    <a:pt x="9825" y="29649"/>
                    <a:pt x="10852" y="27770"/>
                    <a:pt x="12532" y="27770"/>
                  </a:cubicBezTo>
                  <a:lnTo>
                    <a:pt x="12632" y="27770"/>
                  </a:lnTo>
                  <a:cubicBezTo>
                    <a:pt x="12958" y="27770"/>
                    <a:pt x="13258" y="27770"/>
                    <a:pt x="13584" y="27895"/>
                  </a:cubicBezTo>
                  <a:lnTo>
                    <a:pt x="13885" y="27895"/>
                  </a:lnTo>
                  <a:lnTo>
                    <a:pt x="13885" y="27770"/>
                  </a:lnTo>
                  <a:cubicBezTo>
                    <a:pt x="13885" y="25689"/>
                    <a:pt x="15038" y="23910"/>
                    <a:pt x="17745" y="22983"/>
                  </a:cubicBezTo>
                  <a:cubicBezTo>
                    <a:pt x="17745" y="22983"/>
                    <a:pt x="17834" y="22911"/>
                    <a:pt x="17923" y="22889"/>
                  </a:cubicBezTo>
                  <a:lnTo>
                    <a:pt x="17923" y="22889"/>
                  </a:lnTo>
                  <a:cubicBezTo>
                    <a:pt x="17211" y="22983"/>
                    <a:pt x="16476" y="22985"/>
                    <a:pt x="15765" y="23083"/>
                  </a:cubicBezTo>
                  <a:lnTo>
                    <a:pt x="15464" y="23083"/>
                  </a:lnTo>
                  <a:cubicBezTo>
                    <a:pt x="13985" y="23083"/>
                    <a:pt x="12331" y="22757"/>
                    <a:pt x="11379" y="21504"/>
                  </a:cubicBezTo>
                  <a:cubicBezTo>
                    <a:pt x="10226" y="20151"/>
                    <a:pt x="10552" y="18171"/>
                    <a:pt x="10226" y="16391"/>
                  </a:cubicBezTo>
                  <a:cubicBezTo>
                    <a:pt x="10025" y="15138"/>
                    <a:pt x="9298" y="13885"/>
                    <a:pt x="8346" y="12958"/>
                  </a:cubicBezTo>
                  <a:cubicBezTo>
                    <a:pt x="7319" y="12005"/>
                    <a:pt x="6065" y="11278"/>
                    <a:pt x="5539" y="10025"/>
                  </a:cubicBezTo>
                  <a:cubicBezTo>
                    <a:pt x="5339" y="9499"/>
                    <a:pt x="5213" y="8973"/>
                    <a:pt x="5113" y="8346"/>
                  </a:cubicBezTo>
                  <a:cubicBezTo>
                    <a:pt x="4812" y="6692"/>
                    <a:pt x="3960" y="5113"/>
                    <a:pt x="3459" y="3459"/>
                  </a:cubicBezTo>
                  <a:cubicBezTo>
                    <a:pt x="3133" y="2306"/>
                    <a:pt x="3133" y="1053"/>
                    <a:pt x="3459" y="0"/>
                  </a:cubicBezTo>
                  <a:close/>
                </a:path>
              </a:pathLst>
            </a:custGeom>
            <a:solidFill>
              <a:srgbClr val="007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494;p34"/>
            <p:cNvSpPr/>
            <p:nvPr/>
          </p:nvSpPr>
          <p:spPr>
            <a:xfrm flipH="1">
              <a:off x="1481157" y="2693220"/>
              <a:ext cx="219309" cy="90800"/>
            </a:xfrm>
            <a:custGeom>
              <a:avLst/>
              <a:gdLst/>
              <a:ahLst/>
              <a:cxnLst/>
              <a:rect l="l" t="t" r="r" b="b"/>
              <a:pathLst>
                <a:path w="11079" h="4587" extrusionOk="0">
                  <a:moveTo>
                    <a:pt x="11078" y="0"/>
                  </a:moveTo>
                  <a:cubicBezTo>
                    <a:pt x="11078" y="1"/>
                    <a:pt x="9624" y="3008"/>
                    <a:pt x="6392" y="3334"/>
                  </a:cubicBezTo>
                  <a:lnTo>
                    <a:pt x="5966" y="3334"/>
                  </a:lnTo>
                  <a:cubicBezTo>
                    <a:pt x="2933" y="3334"/>
                    <a:pt x="527" y="1128"/>
                    <a:pt x="1" y="1028"/>
                  </a:cubicBezTo>
                  <a:lnTo>
                    <a:pt x="1" y="1028"/>
                  </a:lnTo>
                  <a:cubicBezTo>
                    <a:pt x="1" y="1028"/>
                    <a:pt x="2306" y="2707"/>
                    <a:pt x="3885" y="4386"/>
                  </a:cubicBezTo>
                  <a:cubicBezTo>
                    <a:pt x="4387" y="4487"/>
                    <a:pt x="5013" y="4587"/>
                    <a:pt x="5640" y="4587"/>
                  </a:cubicBezTo>
                  <a:cubicBezTo>
                    <a:pt x="5966" y="4587"/>
                    <a:pt x="6266" y="4587"/>
                    <a:pt x="6592" y="4487"/>
                  </a:cubicBezTo>
                  <a:cubicBezTo>
                    <a:pt x="10552" y="3960"/>
                    <a:pt x="11078" y="1"/>
                    <a:pt x="11078" y="0"/>
                  </a:cubicBezTo>
                  <a:close/>
                </a:path>
              </a:pathLst>
            </a:custGeom>
            <a:solidFill>
              <a:srgbClr val="0069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495;p34"/>
            <p:cNvSpPr/>
            <p:nvPr/>
          </p:nvSpPr>
          <p:spPr>
            <a:xfrm flipH="1">
              <a:off x="1524329" y="2577812"/>
              <a:ext cx="171662" cy="144385"/>
            </a:xfrm>
            <a:custGeom>
              <a:avLst/>
              <a:gdLst/>
              <a:ahLst/>
              <a:cxnLst/>
              <a:rect l="l" t="t" r="r" b="b"/>
              <a:pathLst>
                <a:path w="8672" h="7294" extrusionOk="0">
                  <a:moveTo>
                    <a:pt x="8547" y="0"/>
                  </a:moveTo>
                  <a:cubicBezTo>
                    <a:pt x="8547" y="0"/>
                    <a:pt x="6567" y="6166"/>
                    <a:pt x="0" y="6567"/>
                  </a:cubicBezTo>
                  <a:cubicBezTo>
                    <a:pt x="0" y="6567"/>
                    <a:pt x="627" y="7193"/>
                    <a:pt x="2281" y="7294"/>
                  </a:cubicBezTo>
                  <a:cubicBezTo>
                    <a:pt x="3233" y="7193"/>
                    <a:pt x="4161" y="6893"/>
                    <a:pt x="5113" y="6266"/>
                  </a:cubicBezTo>
                  <a:cubicBezTo>
                    <a:pt x="8246" y="4487"/>
                    <a:pt x="8672" y="2181"/>
                    <a:pt x="8672" y="928"/>
                  </a:cubicBezTo>
                  <a:cubicBezTo>
                    <a:pt x="8672" y="401"/>
                    <a:pt x="8547" y="0"/>
                    <a:pt x="8547" y="0"/>
                  </a:cubicBezTo>
                  <a:close/>
                </a:path>
              </a:pathLst>
            </a:custGeom>
            <a:solidFill>
              <a:srgbClr val="0069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496;p34"/>
            <p:cNvSpPr/>
            <p:nvPr/>
          </p:nvSpPr>
          <p:spPr>
            <a:xfrm flipH="1">
              <a:off x="1977318" y="3056901"/>
              <a:ext cx="212856" cy="192368"/>
            </a:xfrm>
            <a:custGeom>
              <a:avLst/>
              <a:gdLst/>
              <a:ahLst/>
              <a:cxnLst/>
              <a:rect l="l" t="t" r="r" b="b"/>
              <a:pathLst>
                <a:path w="10753" h="9718" extrusionOk="0">
                  <a:moveTo>
                    <a:pt x="9073" y="0"/>
                  </a:moveTo>
                  <a:cubicBezTo>
                    <a:pt x="9399" y="426"/>
                    <a:pt x="9399" y="928"/>
                    <a:pt x="9199" y="1454"/>
                  </a:cubicBezTo>
                  <a:cubicBezTo>
                    <a:pt x="8572" y="2707"/>
                    <a:pt x="6467" y="2406"/>
                    <a:pt x="4186" y="2507"/>
                  </a:cubicBezTo>
                  <a:cubicBezTo>
                    <a:pt x="3987" y="3704"/>
                    <a:pt x="3316" y="5962"/>
                    <a:pt x="993" y="5962"/>
                  </a:cubicBezTo>
                  <a:cubicBezTo>
                    <a:pt x="691" y="5962"/>
                    <a:pt x="361" y="5924"/>
                    <a:pt x="1" y="5840"/>
                  </a:cubicBezTo>
                  <a:lnTo>
                    <a:pt x="1" y="5840"/>
                  </a:lnTo>
                  <a:cubicBezTo>
                    <a:pt x="1" y="5840"/>
                    <a:pt x="395" y="9718"/>
                    <a:pt x="4604" y="9718"/>
                  </a:cubicBezTo>
                  <a:cubicBezTo>
                    <a:pt x="4768" y="9718"/>
                    <a:pt x="4938" y="9712"/>
                    <a:pt x="5113" y="9700"/>
                  </a:cubicBezTo>
                  <a:cubicBezTo>
                    <a:pt x="9199" y="9399"/>
                    <a:pt x="10753" y="2181"/>
                    <a:pt x="9073" y="0"/>
                  </a:cubicBezTo>
                  <a:close/>
                </a:path>
              </a:pathLst>
            </a:custGeom>
            <a:solidFill>
              <a:srgbClr val="FF75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497;p34"/>
            <p:cNvSpPr/>
            <p:nvPr/>
          </p:nvSpPr>
          <p:spPr>
            <a:xfrm flipH="1">
              <a:off x="2012522" y="3092119"/>
              <a:ext cx="35255" cy="12431"/>
            </a:xfrm>
            <a:custGeom>
              <a:avLst/>
              <a:gdLst/>
              <a:ahLst/>
              <a:cxnLst/>
              <a:rect l="l" t="t" r="r" b="b"/>
              <a:pathLst>
                <a:path w="1781" h="628" extrusionOk="0">
                  <a:moveTo>
                    <a:pt x="1580" y="101"/>
                  </a:moveTo>
                  <a:cubicBezTo>
                    <a:pt x="1254" y="402"/>
                    <a:pt x="627" y="627"/>
                    <a:pt x="1" y="627"/>
                  </a:cubicBezTo>
                  <a:lnTo>
                    <a:pt x="1" y="627"/>
                  </a:lnTo>
                  <a:cubicBezTo>
                    <a:pt x="627" y="627"/>
                    <a:pt x="1254" y="402"/>
                    <a:pt x="1580" y="101"/>
                  </a:cubicBezTo>
                  <a:close/>
                  <a:moveTo>
                    <a:pt x="1580" y="101"/>
                  </a:moveTo>
                  <a:lnTo>
                    <a:pt x="1580" y="101"/>
                  </a:lnTo>
                  <a:lnTo>
                    <a:pt x="1580" y="101"/>
                  </a:lnTo>
                  <a:close/>
                  <a:moveTo>
                    <a:pt x="1580" y="101"/>
                  </a:moveTo>
                  <a:lnTo>
                    <a:pt x="1580" y="101"/>
                  </a:lnTo>
                  <a:lnTo>
                    <a:pt x="1580" y="101"/>
                  </a:lnTo>
                  <a:close/>
                  <a:moveTo>
                    <a:pt x="1580" y="101"/>
                  </a:moveTo>
                  <a:lnTo>
                    <a:pt x="1580" y="101"/>
                  </a:lnTo>
                  <a:lnTo>
                    <a:pt x="1580" y="101"/>
                  </a:lnTo>
                  <a:close/>
                  <a:moveTo>
                    <a:pt x="1580" y="101"/>
                  </a:moveTo>
                  <a:lnTo>
                    <a:pt x="1580" y="101"/>
                  </a:lnTo>
                  <a:lnTo>
                    <a:pt x="1580" y="101"/>
                  </a:lnTo>
                  <a:close/>
                  <a:moveTo>
                    <a:pt x="1580" y="101"/>
                  </a:moveTo>
                  <a:lnTo>
                    <a:pt x="1580" y="101"/>
                  </a:lnTo>
                  <a:lnTo>
                    <a:pt x="1580" y="101"/>
                  </a:lnTo>
                  <a:close/>
                  <a:moveTo>
                    <a:pt x="1680" y="101"/>
                  </a:moveTo>
                  <a:lnTo>
                    <a:pt x="1680" y="101"/>
                  </a:lnTo>
                  <a:lnTo>
                    <a:pt x="1680" y="101"/>
                  </a:lnTo>
                  <a:close/>
                  <a:moveTo>
                    <a:pt x="1680" y="101"/>
                  </a:moveTo>
                  <a:lnTo>
                    <a:pt x="1680" y="101"/>
                  </a:lnTo>
                  <a:lnTo>
                    <a:pt x="1680" y="101"/>
                  </a:lnTo>
                  <a:close/>
                  <a:moveTo>
                    <a:pt x="1680" y="101"/>
                  </a:moveTo>
                  <a:lnTo>
                    <a:pt x="1680" y="101"/>
                  </a:lnTo>
                  <a:lnTo>
                    <a:pt x="1680" y="101"/>
                  </a:lnTo>
                  <a:close/>
                  <a:moveTo>
                    <a:pt x="1680" y="101"/>
                  </a:moveTo>
                  <a:lnTo>
                    <a:pt x="1680" y="101"/>
                  </a:lnTo>
                  <a:lnTo>
                    <a:pt x="1680" y="101"/>
                  </a:lnTo>
                  <a:close/>
                  <a:moveTo>
                    <a:pt x="1680" y="101"/>
                  </a:moveTo>
                  <a:lnTo>
                    <a:pt x="1680" y="101"/>
                  </a:lnTo>
                  <a:lnTo>
                    <a:pt x="1680" y="101"/>
                  </a:lnTo>
                  <a:close/>
                  <a:moveTo>
                    <a:pt x="1680" y="101"/>
                  </a:moveTo>
                  <a:lnTo>
                    <a:pt x="1680" y="101"/>
                  </a:lnTo>
                  <a:lnTo>
                    <a:pt x="1680" y="101"/>
                  </a:lnTo>
                  <a:close/>
                  <a:moveTo>
                    <a:pt x="1680" y="1"/>
                  </a:moveTo>
                  <a:lnTo>
                    <a:pt x="1680" y="1"/>
                  </a:lnTo>
                  <a:lnTo>
                    <a:pt x="1680" y="1"/>
                  </a:lnTo>
                  <a:close/>
                  <a:moveTo>
                    <a:pt x="1680" y="1"/>
                  </a:moveTo>
                  <a:lnTo>
                    <a:pt x="1680" y="1"/>
                  </a:lnTo>
                  <a:lnTo>
                    <a:pt x="1680" y="1"/>
                  </a:lnTo>
                  <a:close/>
                  <a:moveTo>
                    <a:pt x="1680" y="1"/>
                  </a:moveTo>
                  <a:lnTo>
                    <a:pt x="1680" y="1"/>
                  </a:lnTo>
                  <a:lnTo>
                    <a:pt x="1680" y="1"/>
                  </a:lnTo>
                  <a:close/>
                  <a:moveTo>
                    <a:pt x="1780" y="1"/>
                  </a:moveTo>
                  <a:lnTo>
                    <a:pt x="1780" y="1"/>
                  </a:lnTo>
                  <a:close/>
                </a:path>
              </a:pathLst>
            </a:custGeom>
            <a:solidFill>
              <a:srgbClr val="0058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498;p34"/>
            <p:cNvSpPr/>
            <p:nvPr/>
          </p:nvSpPr>
          <p:spPr>
            <a:xfrm flipH="1">
              <a:off x="1998162" y="3056901"/>
              <a:ext cx="192011" cy="192011"/>
            </a:xfrm>
            <a:custGeom>
              <a:avLst/>
              <a:gdLst/>
              <a:ahLst/>
              <a:cxnLst/>
              <a:rect l="l" t="t" r="r" b="b"/>
              <a:pathLst>
                <a:path w="9700" h="9700" extrusionOk="0">
                  <a:moveTo>
                    <a:pt x="9073" y="0"/>
                  </a:moveTo>
                  <a:cubicBezTo>
                    <a:pt x="9299" y="426"/>
                    <a:pt x="9399" y="827"/>
                    <a:pt x="9199" y="1354"/>
                  </a:cubicBezTo>
                  <a:lnTo>
                    <a:pt x="9199" y="1454"/>
                  </a:lnTo>
                  <a:lnTo>
                    <a:pt x="9073" y="1454"/>
                  </a:lnTo>
                  <a:cubicBezTo>
                    <a:pt x="9073" y="1554"/>
                    <a:pt x="9073" y="1680"/>
                    <a:pt x="8973" y="1680"/>
                  </a:cubicBezTo>
                  <a:lnTo>
                    <a:pt x="8973" y="1780"/>
                  </a:lnTo>
                  <a:lnTo>
                    <a:pt x="8873" y="1780"/>
                  </a:lnTo>
                  <a:lnTo>
                    <a:pt x="8873" y="1880"/>
                  </a:lnTo>
                  <a:lnTo>
                    <a:pt x="8773" y="1880"/>
                  </a:lnTo>
                  <a:cubicBezTo>
                    <a:pt x="8447" y="2181"/>
                    <a:pt x="7820" y="2406"/>
                    <a:pt x="7194" y="2406"/>
                  </a:cubicBezTo>
                  <a:cubicBezTo>
                    <a:pt x="7319" y="4487"/>
                    <a:pt x="6367" y="6893"/>
                    <a:pt x="4387" y="7419"/>
                  </a:cubicBezTo>
                  <a:cubicBezTo>
                    <a:pt x="4061" y="7519"/>
                    <a:pt x="3660" y="7519"/>
                    <a:pt x="3334" y="7519"/>
                  </a:cubicBezTo>
                  <a:cubicBezTo>
                    <a:pt x="1154" y="7519"/>
                    <a:pt x="1" y="5840"/>
                    <a:pt x="1" y="5840"/>
                  </a:cubicBezTo>
                  <a:lnTo>
                    <a:pt x="1" y="5840"/>
                  </a:lnTo>
                  <a:cubicBezTo>
                    <a:pt x="1" y="5840"/>
                    <a:pt x="302" y="9700"/>
                    <a:pt x="4587" y="9700"/>
                  </a:cubicBezTo>
                  <a:lnTo>
                    <a:pt x="5113" y="9700"/>
                  </a:lnTo>
                  <a:cubicBezTo>
                    <a:pt x="8146" y="9499"/>
                    <a:pt x="9700" y="5539"/>
                    <a:pt x="9700" y="2607"/>
                  </a:cubicBezTo>
                  <a:cubicBezTo>
                    <a:pt x="9700" y="1554"/>
                    <a:pt x="9499" y="627"/>
                    <a:pt x="9073" y="0"/>
                  </a:cubicBezTo>
                  <a:close/>
                </a:path>
              </a:pathLst>
            </a:custGeom>
            <a:solidFill>
              <a:srgbClr val="FF75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499;p34"/>
            <p:cNvSpPr/>
            <p:nvPr/>
          </p:nvSpPr>
          <p:spPr>
            <a:xfrm flipH="1">
              <a:off x="1987744" y="2891541"/>
              <a:ext cx="374106" cy="349421"/>
            </a:xfrm>
            <a:custGeom>
              <a:avLst/>
              <a:gdLst/>
              <a:ahLst/>
              <a:cxnLst/>
              <a:rect l="l" t="t" r="r" b="b"/>
              <a:pathLst>
                <a:path w="18899" h="17652" extrusionOk="0">
                  <a:moveTo>
                    <a:pt x="12410" y="0"/>
                  </a:moveTo>
                  <a:cubicBezTo>
                    <a:pt x="12060" y="0"/>
                    <a:pt x="11653" y="95"/>
                    <a:pt x="11179" y="308"/>
                  </a:cubicBezTo>
                  <a:cubicBezTo>
                    <a:pt x="11179" y="308"/>
                    <a:pt x="2307" y="3241"/>
                    <a:pt x="1154" y="8554"/>
                  </a:cubicBezTo>
                  <a:cubicBezTo>
                    <a:pt x="1" y="13993"/>
                    <a:pt x="2307" y="16599"/>
                    <a:pt x="6893" y="17652"/>
                  </a:cubicBezTo>
                  <a:cubicBezTo>
                    <a:pt x="6893" y="17652"/>
                    <a:pt x="5740" y="14419"/>
                    <a:pt x="8773" y="12113"/>
                  </a:cubicBezTo>
                  <a:cubicBezTo>
                    <a:pt x="11705" y="9707"/>
                    <a:pt x="16818" y="11912"/>
                    <a:pt x="17871" y="9807"/>
                  </a:cubicBezTo>
                  <a:cubicBezTo>
                    <a:pt x="18898" y="7727"/>
                    <a:pt x="15039" y="7000"/>
                    <a:pt x="14838" y="4895"/>
                  </a:cubicBezTo>
                  <a:cubicBezTo>
                    <a:pt x="14560" y="3205"/>
                    <a:pt x="14446" y="0"/>
                    <a:pt x="12410" y="0"/>
                  </a:cubicBezTo>
                  <a:close/>
                </a:path>
              </a:pathLst>
            </a:custGeom>
            <a:solidFill>
              <a:srgbClr val="FF75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500;p34"/>
            <p:cNvSpPr/>
            <p:nvPr/>
          </p:nvSpPr>
          <p:spPr>
            <a:xfrm flipH="1">
              <a:off x="2008070" y="2988425"/>
              <a:ext cx="60038" cy="95273"/>
            </a:xfrm>
            <a:custGeom>
              <a:avLst/>
              <a:gdLst/>
              <a:ahLst/>
              <a:cxnLst/>
              <a:rect l="l" t="t" r="r" b="b"/>
              <a:pathLst>
                <a:path w="3033" h="4813" extrusionOk="0">
                  <a:moveTo>
                    <a:pt x="3033" y="4813"/>
                  </a:moveTo>
                  <a:lnTo>
                    <a:pt x="3033" y="4813"/>
                  </a:lnTo>
                  <a:lnTo>
                    <a:pt x="3033" y="4813"/>
                  </a:lnTo>
                  <a:lnTo>
                    <a:pt x="3033" y="4813"/>
                  </a:lnTo>
                  <a:lnTo>
                    <a:pt x="3033" y="4813"/>
                  </a:lnTo>
                  <a:close/>
                  <a:moveTo>
                    <a:pt x="3033" y="4813"/>
                  </a:moveTo>
                  <a:lnTo>
                    <a:pt x="3033" y="4813"/>
                  </a:lnTo>
                  <a:lnTo>
                    <a:pt x="3033" y="4813"/>
                  </a:lnTo>
                  <a:lnTo>
                    <a:pt x="3033" y="4813"/>
                  </a:lnTo>
                  <a:lnTo>
                    <a:pt x="3033" y="4813"/>
                  </a:lnTo>
                  <a:close/>
                  <a:moveTo>
                    <a:pt x="3033" y="4813"/>
                  </a:moveTo>
                  <a:lnTo>
                    <a:pt x="3033" y="4813"/>
                  </a:lnTo>
                  <a:lnTo>
                    <a:pt x="3033" y="4813"/>
                  </a:lnTo>
                  <a:lnTo>
                    <a:pt x="3033" y="4813"/>
                  </a:lnTo>
                  <a:lnTo>
                    <a:pt x="3033" y="4813"/>
                  </a:lnTo>
                  <a:close/>
                  <a:moveTo>
                    <a:pt x="3033" y="4813"/>
                  </a:moveTo>
                  <a:lnTo>
                    <a:pt x="3033" y="4813"/>
                  </a:lnTo>
                  <a:lnTo>
                    <a:pt x="3033" y="4813"/>
                  </a:lnTo>
                  <a:lnTo>
                    <a:pt x="3033" y="4813"/>
                  </a:lnTo>
                  <a:lnTo>
                    <a:pt x="3033" y="4813"/>
                  </a:lnTo>
                  <a:close/>
                  <a:moveTo>
                    <a:pt x="3033" y="4813"/>
                  </a:moveTo>
                  <a:lnTo>
                    <a:pt x="3033" y="4813"/>
                  </a:lnTo>
                  <a:lnTo>
                    <a:pt x="3033" y="4813"/>
                  </a:ln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201" y="1479"/>
                    <a:pt x="2181" y="2306"/>
                    <a:pt x="2907" y="3459"/>
                  </a:cubicBezTo>
                  <a:lnTo>
                    <a:pt x="2907" y="3459"/>
                  </a:lnTo>
                  <a:cubicBezTo>
                    <a:pt x="2181" y="2306"/>
                    <a:pt x="201" y="1479"/>
                    <a:pt x="0" y="1"/>
                  </a:cubicBezTo>
                  <a:close/>
                </a:path>
              </a:pathLst>
            </a:custGeom>
            <a:solidFill>
              <a:srgbClr val="0060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501;p34"/>
            <p:cNvSpPr/>
            <p:nvPr/>
          </p:nvSpPr>
          <p:spPr>
            <a:xfrm flipH="1">
              <a:off x="2004086" y="3056901"/>
              <a:ext cx="6473" cy="26802"/>
            </a:xfrm>
            <a:custGeom>
              <a:avLst/>
              <a:gdLst/>
              <a:ahLst/>
              <a:cxnLst/>
              <a:rect l="l" t="t" r="r" b="b"/>
              <a:pathLst>
                <a:path w="327" h="1354" extrusionOk="0">
                  <a:moveTo>
                    <a:pt x="0" y="0"/>
                  </a:moveTo>
                  <a:cubicBezTo>
                    <a:pt x="226" y="426"/>
                    <a:pt x="326" y="827"/>
                    <a:pt x="126" y="1354"/>
                  </a:cubicBezTo>
                  <a:lnTo>
                    <a:pt x="126" y="1354"/>
                  </a:lnTo>
                  <a:lnTo>
                    <a:pt x="126" y="1354"/>
                  </a:lnTo>
                  <a:lnTo>
                    <a:pt x="126" y="1354"/>
                  </a:lnTo>
                  <a:cubicBezTo>
                    <a:pt x="326" y="827"/>
                    <a:pt x="226" y="426"/>
                    <a:pt x="0" y="0"/>
                  </a:cubicBezTo>
                  <a:close/>
                </a:path>
              </a:pathLst>
            </a:custGeom>
            <a:solidFill>
              <a:srgbClr val="FF6B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502;p34"/>
            <p:cNvSpPr/>
            <p:nvPr/>
          </p:nvSpPr>
          <p:spPr>
            <a:xfrm flipH="1">
              <a:off x="2008065" y="3083686"/>
              <a:ext cx="20" cy="2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6B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503;p34"/>
            <p:cNvSpPr/>
            <p:nvPr/>
          </p:nvSpPr>
          <p:spPr>
            <a:xfrm flipH="1">
              <a:off x="2008065" y="3083686"/>
              <a:ext cx="20" cy="2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6B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504;p34"/>
            <p:cNvSpPr/>
            <p:nvPr/>
          </p:nvSpPr>
          <p:spPr>
            <a:xfrm flipH="1">
              <a:off x="2008065" y="3083686"/>
              <a:ext cx="20" cy="2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6B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505;p34"/>
            <p:cNvSpPr/>
            <p:nvPr/>
          </p:nvSpPr>
          <p:spPr>
            <a:xfrm flipH="1">
              <a:off x="2008065" y="3083686"/>
              <a:ext cx="20" cy="2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6B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506;p34"/>
            <p:cNvSpPr/>
            <p:nvPr/>
          </p:nvSpPr>
          <p:spPr>
            <a:xfrm flipH="1">
              <a:off x="2004110" y="2955682"/>
              <a:ext cx="304150" cy="285286"/>
            </a:xfrm>
            <a:custGeom>
              <a:avLst/>
              <a:gdLst/>
              <a:ahLst/>
              <a:cxnLst/>
              <a:rect l="l" t="t" r="r" b="b"/>
              <a:pathLst>
                <a:path w="15365" h="14412" extrusionOk="0">
                  <a:moveTo>
                    <a:pt x="11906" y="1"/>
                  </a:moveTo>
                  <a:cubicBezTo>
                    <a:pt x="9625" y="2707"/>
                    <a:pt x="3986" y="4387"/>
                    <a:pt x="2307" y="7194"/>
                  </a:cubicBezTo>
                  <a:cubicBezTo>
                    <a:pt x="1" y="11053"/>
                    <a:pt x="4186" y="14412"/>
                    <a:pt x="4186" y="14412"/>
                  </a:cubicBezTo>
                  <a:cubicBezTo>
                    <a:pt x="4186" y="14412"/>
                    <a:pt x="3986" y="13785"/>
                    <a:pt x="3986" y="12833"/>
                  </a:cubicBezTo>
                  <a:cubicBezTo>
                    <a:pt x="3986" y="11680"/>
                    <a:pt x="4387" y="10126"/>
                    <a:pt x="6066" y="8873"/>
                  </a:cubicBezTo>
                  <a:cubicBezTo>
                    <a:pt x="8998" y="6467"/>
                    <a:pt x="14111" y="8672"/>
                    <a:pt x="15164" y="6567"/>
                  </a:cubicBezTo>
                  <a:lnTo>
                    <a:pt x="15164" y="6467"/>
                  </a:lnTo>
                  <a:cubicBezTo>
                    <a:pt x="15364" y="5940"/>
                    <a:pt x="15264" y="5539"/>
                    <a:pt x="15038" y="5113"/>
                  </a:cubicBezTo>
                  <a:cubicBezTo>
                    <a:pt x="14312" y="3960"/>
                    <a:pt x="12332" y="3133"/>
                    <a:pt x="12131" y="1655"/>
                  </a:cubicBezTo>
                  <a:cubicBezTo>
                    <a:pt x="12031" y="1254"/>
                    <a:pt x="11906" y="627"/>
                    <a:pt x="11906" y="1"/>
                  </a:cubicBezTo>
                  <a:close/>
                </a:path>
              </a:pathLst>
            </a:custGeom>
            <a:solidFill>
              <a:srgbClr val="FF75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507;p34"/>
            <p:cNvSpPr/>
            <p:nvPr/>
          </p:nvSpPr>
          <p:spPr>
            <a:xfrm flipH="1">
              <a:off x="1828467" y="2812791"/>
              <a:ext cx="200444" cy="200444"/>
            </a:xfrm>
            <a:custGeom>
              <a:avLst/>
              <a:gdLst/>
              <a:ahLst/>
              <a:cxnLst/>
              <a:rect l="l" t="t" r="r" b="b"/>
              <a:pathLst>
                <a:path w="10126" h="10126" extrusionOk="0">
                  <a:moveTo>
                    <a:pt x="5013" y="0"/>
                  </a:moveTo>
                  <a:cubicBezTo>
                    <a:pt x="2181" y="0"/>
                    <a:pt x="0" y="2306"/>
                    <a:pt x="0" y="5013"/>
                  </a:cubicBezTo>
                  <a:cubicBezTo>
                    <a:pt x="0" y="7845"/>
                    <a:pt x="2181" y="10126"/>
                    <a:pt x="5013" y="10126"/>
                  </a:cubicBezTo>
                  <a:cubicBezTo>
                    <a:pt x="7820" y="10126"/>
                    <a:pt x="10125" y="7845"/>
                    <a:pt x="10125" y="5013"/>
                  </a:cubicBezTo>
                  <a:cubicBezTo>
                    <a:pt x="10125" y="2306"/>
                    <a:pt x="7820" y="0"/>
                    <a:pt x="501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508;p34"/>
            <p:cNvSpPr/>
            <p:nvPr/>
          </p:nvSpPr>
          <p:spPr>
            <a:xfrm flipH="1">
              <a:off x="1878069" y="2862401"/>
              <a:ext cx="101232" cy="101232"/>
            </a:xfrm>
            <a:custGeom>
              <a:avLst/>
              <a:gdLst/>
              <a:ahLst/>
              <a:cxnLst/>
              <a:rect l="l" t="t" r="r" b="b"/>
              <a:pathLst>
                <a:path w="5114" h="5114" extrusionOk="0">
                  <a:moveTo>
                    <a:pt x="2507" y="1"/>
                  </a:moveTo>
                  <a:cubicBezTo>
                    <a:pt x="1153" y="1"/>
                    <a:pt x="0" y="1154"/>
                    <a:pt x="0" y="2507"/>
                  </a:cubicBezTo>
                  <a:cubicBezTo>
                    <a:pt x="0" y="3986"/>
                    <a:pt x="1153" y="5114"/>
                    <a:pt x="2507" y="5114"/>
                  </a:cubicBezTo>
                  <a:cubicBezTo>
                    <a:pt x="3960" y="5114"/>
                    <a:pt x="5113" y="3986"/>
                    <a:pt x="5113" y="2507"/>
                  </a:cubicBezTo>
                  <a:cubicBezTo>
                    <a:pt x="5113" y="1154"/>
                    <a:pt x="3960" y="1"/>
                    <a:pt x="2507" y="1"/>
                  </a:cubicBezTo>
                  <a:close/>
                </a:path>
              </a:pathLst>
            </a:custGeom>
            <a:solidFill>
              <a:srgbClr val="0022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509;p34"/>
            <p:cNvSpPr/>
            <p:nvPr/>
          </p:nvSpPr>
          <p:spPr>
            <a:xfrm flipH="1">
              <a:off x="1892456" y="2874833"/>
              <a:ext cx="33256" cy="27733"/>
            </a:xfrm>
            <a:custGeom>
              <a:avLst/>
              <a:gdLst/>
              <a:ahLst/>
              <a:cxnLst/>
              <a:rect l="l" t="t" r="r" b="b"/>
              <a:pathLst>
                <a:path w="1680" h="1401" extrusionOk="0">
                  <a:moveTo>
                    <a:pt x="484" y="0"/>
                  </a:moveTo>
                  <a:cubicBezTo>
                    <a:pt x="382" y="0"/>
                    <a:pt x="292" y="34"/>
                    <a:pt x="226" y="100"/>
                  </a:cubicBezTo>
                  <a:cubicBezTo>
                    <a:pt x="0" y="325"/>
                    <a:pt x="226" y="726"/>
                    <a:pt x="526" y="1052"/>
                  </a:cubicBezTo>
                  <a:cubicBezTo>
                    <a:pt x="768" y="1274"/>
                    <a:pt x="1050" y="1401"/>
                    <a:pt x="1272" y="1401"/>
                  </a:cubicBezTo>
                  <a:cubicBezTo>
                    <a:pt x="1350" y="1401"/>
                    <a:pt x="1420" y="1385"/>
                    <a:pt x="1479" y="1353"/>
                  </a:cubicBezTo>
                  <a:cubicBezTo>
                    <a:pt x="1679" y="1152"/>
                    <a:pt x="1579" y="726"/>
                    <a:pt x="1153" y="425"/>
                  </a:cubicBezTo>
                  <a:cubicBezTo>
                    <a:pt x="951" y="139"/>
                    <a:pt x="693" y="0"/>
                    <a:pt x="48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510;p34"/>
            <p:cNvSpPr/>
            <p:nvPr/>
          </p:nvSpPr>
          <p:spPr>
            <a:xfrm flipH="1">
              <a:off x="1152258" y="3240969"/>
              <a:ext cx="982347" cy="580825"/>
            </a:xfrm>
            <a:custGeom>
              <a:avLst/>
              <a:gdLst/>
              <a:ahLst/>
              <a:cxnLst/>
              <a:rect l="l" t="t" r="r" b="b"/>
              <a:pathLst>
                <a:path w="49626" h="29342" extrusionOk="0">
                  <a:moveTo>
                    <a:pt x="25916" y="1"/>
                  </a:moveTo>
                  <a:cubicBezTo>
                    <a:pt x="25389" y="201"/>
                    <a:pt x="24963" y="402"/>
                    <a:pt x="24562" y="828"/>
                  </a:cubicBezTo>
                  <a:cubicBezTo>
                    <a:pt x="23510" y="1780"/>
                    <a:pt x="22883" y="3334"/>
                    <a:pt x="21530" y="3535"/>
                  </a:cubicBezTo>
                  <a:cubicBezTo>
                    <a:pt x="21334" y="3605"/>
                    <a:pt x="21138" y="3631"/>
                    <a:pt x="20943" y="3631"/>
                  </a:cubicBezTo>
                  <a:cubicBezTo>
                    <a:pt x="20512" y="3631"/>
                    <a:pt x="20081" y="3503"/>
                    <a:pt x="19650" y="3434"/>
                  </a:cubicBezTo>
                  <a:cubicBezTo>
                    <a:pt x="19218" y="3365"/>
                    <a:pt x="18785" y="3248"/>
                    <a:pt x="18353" y="3248"/>
                  </a:cubicBezTo>
                  <a:cubicBezTo>
                    <a:pt x="18159" y="3248"/>
                    <a:pt x="17965" y="3272"/>
                    <a:pt x="17770" y="3334"/>
                  </a:cubicBezTo>
                  <a:cubicBezTo>
                    <a:pt x="16617" y="3535"/>
                    <a:pt x="15891" y="4788"/>
                    <a:pt x="14637" y="5013"/>
                  </a:cubicBezTo>
                  <a:cubicBezTo>
                    <a:pt x="14513" y="5043"/>
                    <a:pt x="14388" y="5055"/>
                    <a:pt x="14264" y="5055"/>
                  </a:cubicBezTo>
                  <a:cubicBezTo>
                    <a:pt x="13964" y="5055"/>
                    <a:pt x="13668" y="4984"/>
                    <a:pt x="13384" y="4913"/>
                  </a:cubicBezTo>
                  <a:cubicBezTo>
                    <a:pt x="13058" y="4788"/>
                    <a:pt x="12758" y="4788"/>
                    <a:pt x="12332" y="4788"/>
                  </a:cubicBezTo>
                  <a:cubicBezTo>
                    <a:pt x="10652" y="4788"/>
                    <a:pt x="9625" y="6667"/>
                    <a:pt x="8572" y="8046"/>
                  </a:cubicBezTo>
                  <a:cubicBezTo>
                    <a:pt x="7408" y="9676"/>
                    <a:pt x="5442" y="10874"/>
                    <a:pt x="3399" y="10874"/>
                  </a:cubicBezTo>
                  <a:cubicBezTo>
                    <a:pt x="3244" y="10874"/>
                    <a:pt x="3089" y="10867"/>
                    <a:pt x="2933" y="10853"/>
                  </a:cubicBezTo>
                  <a:cubicBezTo>
                    <a:pt x="1780" y="10652"/>
                    <a:pt x="627" y="9926"/>
                    <a:pt x="1" y="8973"/>
                  </a:cubicBezTo>
                  <a:lnTo>
                    <a:pt x="1" y="8973"/>
                  </a:lnTo>
                  <a:cubicBezTo>
                    <a:pt x="753" y="14412"/>
                    <a:pt x="3560" y="20352"/>
                    <a:pt x="9098" y="24738"/>
                  </a:cubicBezTo>
                  <a:cubicBezTo>
                    <a:pt x="13612" y="28358"/>
                    <a:pt x="17113" y="29341"/>
                    <a:pt x="19611" y="29341"/>
                  </a:cubicBezTo>
                  <a:cubicBezTo>
                    <a:pt x="22371" y="29341"/>
                    <a:pt x="23908" y="28142"/>
                    <a:pt x="24236" y="27971"/>
                  </a:cubicBezTo>
                  <a:cubicBezTo>
                    <a:pt x="24269" y="27954"/>
                    <a:pt x="24308" y="27947"/>
                    <a:pt x="24354" y="27947"/>
                  </a:cubicBezTo>
                  <a:cubicBezTo>
                    <a:pt x="24588" y="27947"/>
                    <a:pt x="24999" y="28145"/>
                    <a:pt x="25690" y="28397"/>
                  </a:cubicBezTo>
                  <a:cubicBezTo>
                    <a:pt x="26334" y="28582"/>
                    <a:pt x="27211" y="28763"/>
                    <a:pt x="28386" y="28763"/>
                  </a:cubicBezTo>
                  <a:cubicBezTo>
                    <a:pt x="29907" y="28763"/>
                    <a:pt x="31928" y="28460"/>
                    <a:pt x="34587" y="27469"/>
                  </a:cubicBezTo>
                  <a:cubicBezTo>
                    <a:pt x="41881" y="24738"/>
                    <a:pt x="46793" y="21078"/>
                    <a:pt x="48146" y="18171"/>
                  </a:cubicBezTo>
                  <a:cubicBezTo>
                    <a:pt x="49625" y="15239"/>
                    <a:pt x="44813" y="15865"/>
                    <a:pt x="41981" y="14713"/>
                  </a:cubicBezTo>
                  <a:cubicBezTo>
                    <a:pt x="39911" y="13863"/>
                    <a:pt x="39940" y="10233"/>
                    <a:pt x="39043" y="10233"/>
                  </a:cubicBezTo>
                  <a:cubicBezTo>
                    <a:pt x="38723" y="10233"/>
                    <a:pt x="38286" y="10694"/>
                    <a:pt x="37595" y="11905"/>
                  </a:cubicBezTo>
                  <a:cubicBezTo>
                    <a:pt x="35089" y="16492"/>
                    <a:pt x="30502" y="19525"/>
                    <a:pt x="29675" y="19725"/>
                  </a:cubicBezTo>
                  <a:lnTo>
                    <a:pt x="29449" y="19725"/>
                  </a:lnTo>
                  <a:cubicBezTo>
                    <a:pt x="29675" y="19199"/>
                    <a:pt x="30201" y="17745"/>
                    <a:pt x="30828" y="14412"/>
                  </a:cubicBezTo>
                  <a:cubicBezTo>
                    <a:pt x="32181" y="6993"/>
                    <a:pt x="25916" y="1880"/>
                    <a:pt x="25916" y="1"/>
                  </a:cubicBezTo>
                  <a:close/>
                </a:path>
              </a:pathLst>
            </a:custGeom>
            <a:solidFill>
              <a:srgbClr val="007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511;p34"/>
            <p:cNvSpPr/>
            <p:nvPr/>
          </p:nvSpPr>
          <p:spPr>
            <a:xfrm flipH="1">
              <a:off x="1741654" y="3379405"/>
              <a:ext cx="392951" cy="442695"/>
            </a:xfrm>
            <a:custGeom>
              <a:avLst/>
              <a:gdLst/>
              <a:ahLst/>
              <a:cxnLst/>
              <a:rect l="l" t="t" r="r" b="b"/>
              <a:pathLst>
                <a:path w="19851" h="22364" extrusionOk="0">
                  <a:moveTo>
                    <a:pt x="9399" y="0"/>
                  </a:moveTo>
                  <a:cubicBezTo>
                    <a:pt x="9098" y="301"/>
                    <a:pt x="8898" y="727"/>
                    <a:pt x="8572" y="1053"/>
                  </a:cubicBezTo>
                  <a:cubicBezTo>
                    <a:pt x="7408" y="2683"/>
                    <a:pt x="5442" y="3881"/>
                    <a:pt x="3399" y="3881"/>
                  </a:cubicBezTo>
                  <a:cubicBezTo>
                    <a:pt x="3244" y="3881"/>
                    <a:pt x="3089" y="3874"/>
                    <a:pt x="2933" y="3860"/>
                  </a:cubicBezTo>
                  <a:cubicBezTo>
                    <a:pt x="1780" y="3659"/>
                    <a:pt x="627" y="2933"/>
                    <a:pt x="1" y="1980"/>
                  </a:cubicBezTo>
                  <a:lnTo>
                    <a:pt x="1" y="1980"/>
                  </a:lnTo>
                  <a:cubicBezTo>
                    <a:pt x="753" y="7419"/>
                    <a:pt x="3560" y="13359"/>
                    <a:pt x="9098" y="17745"/>
                  </a:cubicBezTo>
                  <a:cubicBezTo>
                    <a:pt x="13570" y="21332"/>
                    <a:pt x="17015" y="22363"/>
                    <a:pt x="19499" y="22363"/>
                  </a:cubicBezTo>
                  <a:cubicBezTo>
                    <a:pt x="19618" y="22363"/>
                    <a:pt x="19735" y="22361"/>
                    <a:pt x="19850" y="22356"/>
                  </a:cubicBezTo>
                  <a:cubicBezTo>
                    <a:pt x="13911" y="19624"/>
                    <a:pt x="14537" y="12331"/>
                    <a:pt x="12231" y="5539"/>
                  </a:cubicBezTo>
                  <a:cubicBezTo>
                    <a:pt x="11404" y="3233"/>
                    <a:pt x="10352" y="1454"/>
                    <a:pt x="9399" y="0"/>
                  </a:cubicBezTo>
                  <a:close/>
                </a:path>
              </a:pathLst>
            </a:custGeom>
            <a:solidFill>
              <a:srgbClr val="75A1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512;p34"/>
            <p:cNvSpPr/>
            <p:nvPr/>
          </p:nvSpPr>
          <p:spPr>
            <a:xfrm flipH="1">
              <a:off x="1152205" y="3443546"/>
              <a:ext cx="324994" cy="303992"/>
            </a:xfrm>
            <a:custGeom>
              <a:avLst/>
              <a:gdLst/>
              <a:ahLst/>
              <a:cxnLst/>
              <a:rect l="l" t="t" r="r" b="b"/>
              <a:pathLst>
                <a:path w="16418" h="15357" extrusionOk="0">
                  <a:moveTo>
                    <a:pt x="5835" y="0"/>
                  </a:moveTo>
                  <a:cubicBezTo>
                    <a:pt x="5515" y="0"/>
                    <a:pt x="5078" y="461"/>
                    <a:pt x="4387" y="1672"/>
                  </a:cubicBezTo>
                  <a:cubicBezTo>
                    <a:pt x="3259" y="3853"/>
                    <a:pt x="1580" y="5632"/>
                    <a:pt x="1" y="6986"/>
                  </a:cubicBezTo>
                  <a:cubicBezTo>
                    <a:pt x="126" y="7211"/>
                    <a:pt x="226" y="7312"/>
                    <a:pt x="327" y="7512"/>
                  </a:cubicBezTo>
                  <a:cubicBezTo>
                    <a:pt x="427" y="8038"/>
                    <a:pt x="226" y="8565"/>
                    <a:pt x="427" y="8966"/>
                  </a:cubicBezTo>
                  <a:cubicBezTo>
                    <a:pt x="627" y="9392"/>
                    <a:pt x="1154" y="9492"/>
                    <a:pt x="1580" y="9492"/>
                  </a:cubicBezTo>
                  <a:lnTo>
                    <a:pt x="2833" y="9492"/>
                  </a:lnTo>
                  <a:cubicBezTo>
                    <a:pt x="3259" y="9592"/>
                    <a:pt x="3660" y="10018"/>
                    <a:pt x="3560" y="10444"/>
                  </a:cubicBezTo>
                  <a:cubicBezTo>
                    <a:pt x="3560" y="10645"/>
                    <a:pt x="3359" y="10845"/>
                    <a:pt x="3259" y="11071"/>
                  </a:cubicBezTo>
                  <a:cubicBezTo>
                    <a:pt x="3134" y="11372"/>
                    <a:pt x="3359" y="11798"/>
                    <a:pt x="3660" y="12099"/>
                  </a:cubicBezTo>
                  <a:cubicBezTo>
                    <a:pt x="3886" y="12324"/>
                    <a:pt x="4287" y="12424"/>
                    <a:pt x="4713" y="12525"/>
                  </a:cubicBezTo>
                  <a:cubicBezTo>
                    <a:pt x="5339" y="12525"/>
                    <a:pt x="6166" y="12625"/>
                    <a:pt x="6267" y="13252"/>
                  </a:cubicBezTo>
                  <a:cubicBezTo>
                    <a:pt x="6392" y="13878"/>
                    <a:pt x="5640" y="14404"/>
                    <a:pt x="5765" y="15031"/>
                  </a:cubicBezTo>
                  <a:cubicBezTo>
                    <a:pt x="5765" y="15131"/>
                    <a:pt x="5866" y="15231"/>
                    <a:pt x="5966" y="15357"/>
                  </a:cubicBezTo>
                  <a:cubicBezTo>
                    <a:pt x="10653" y="12951"/>
                    <a:pt x="13911" y="10219"/>
                    <a:pt x="14938" y="7938"/>
                  </a:cubicBezTo>
                  <a:cubicBezTo>
                    <a:pt x="16417" y="5006"/>
                    <a:pt x="11605" y="5632"/>
                    <a:pt x="8773" y="4480"/>
                  </a:cubicBezTo>
                  <a:cubicBezTo>
                    <a:pt x="6703" y="3630"/>
                    <a:pt x="6732" y="0"/>
                    <a:pt x="5835" y="0"/>
                  </a:cubicBezTo>
                  <a:close/>
                </a:path>
              </a:pathLst>
            </a:custGeom>
            <a:solidFill>
              <a:srgbClr val="007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513;p34"/>
            <p:cNvSpPr/>
            <p:nvPr/>
          </p:nvSpPr>
          <p:spPr>
            <a:xfrm flipH="1">
              <a:off x="1962909" y="3400231"/>
              <a:ext cx="20" cy="2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0051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514;p34"/>
            <p:cNvSpPr/>
            <p:nvPr/>
          </p:nvSpPr>
          <p:spPr>
            <a:xfrm flipH="1">
              <a:off x="1964902" y="3400231"/>
              <a:ext cx="169703" cy="55584"/>
            </a:xfrm>
            <a:custGeom>
              <a:avLst/>
              <a:gdLst/>
              <a:ahLst/>
              <a:cxnLst/>
              <a:rect l="l" t="t" r="r" b="b"/>
              <a:pathLst>
                <a:path w="8573" h="2808" extrusionOk="0">
                  <a:moveTo>
                    <a:pt x="3459" y="2808"/>
                  </a:moveTo>
                  <a:lnTo>
                    <a:pt x="3459" y="2808"/>
                  </a:lnTo>
                  <a:lnTo>
                    <a:pt x="3459" y="2808"/>
                  </a:lnTo>
                  <a:lnTo>
                    <a:pt x="3459" y="2808"/>
                  </a:lnTo>
                  <a:lnTo>
                    <a:pt x="3459" y="2808"/>
                  </a:lnTo>
                  <a:close/>
                  <a:moveTo>
                    <a:pt x="1" y="928"/>
                  </a:moveTo>
                  <a:lnTo>
                    <a:pt x="1" y="928"/>
                  </a:lnTo>
                  <a:cubicBezTo>
                    <a:pt x="627" y="1881"/>
                    <a:pt x="1780" y="2607"/>
                    <a:pt x="2933" y="2808"/>
                  </a:cubicBezTo>
                  <a:lnTo>
                    <a:pt x="2933" y="2808"/>
                  </a:lnTo>
                  <a:lnTo>
                    <a:pt x="2933" y="2808"/>
                  </a:lnTo>
                  <a:lnTo>
                    <a:pt x="2933" y="2808"/>
                  </a:lnTo>
                  <a:cubicBezTo>
                    <a:pt x="1780" y="2607"/>
                    <a:pt x="627" y="1881"/>
                    <a:pt x="1" y="928"/>
                  </a:cubicBezTo>
                  <a:close/>
                  <a:moveTo>
                    <a:pt x="8472" y="101"/>
                  </a:moveTo>
                  <a:cubicBezTo>
                    <a:pt x="7319" y="1655"/>
                    <a:pt x="5439" y="2808"/>
                    <a:pt x="3459" y="2808"/>
                  </a:cubicBezTo>
                  <a:lnTo>
                    <a:pt x="3459" y="2808"/>
                  </a:lnTo>
                  <a:cubicBezTo>
                    <a:pt x="5439" y="2808"/>
                    <a:pt x="7319" y="1655"/>
                    <a:pt x="8472" y="101"/>
                  </a:cubicBezTo>
                  <a:lnTo>
                    <a:pt x="8472" y="101"/>
                  </a:lnTo>
                  <a:close/>
                  <a:moveTo>
                    <a:pt x="8572" y="1"/>
                  </a:moveTo>
                  <a:lnTo>
                    <a:pt x="8572" y="1"/>
                  </a:lnTo>
                  <a:lnTo>
                    <a:pt x="8572" y="1"/>
                  </a:lnTo>
                  <a:lnTo>
                    <a:pt x="8572" y="1"/>
                  </a:lnTo>
                  <a:lnTo>
                    <a:pt x="8572" y="1"/>
                  </a:lnTo>
                  <a:close/>
                  <a:moveTo>
                    <a:pt x="8572" y="1"/>
                  </a:moveTo>
                  <a:lnTo>
                    <a:pt x="8572" y="1"/>
                  </a:lnTo>
                  <a:lnTo>
                    <a:pt x="8572" y="1"/>
                  </a:lnTo>
                  <a:lnTo>
                    <a:pt x="8572" y="1"/>
                  </a:lnTo>
                  <a:lnTo>
                    <a:pt x="8572" y="1"/>
                  </a:lnTo>
                  <a:close/>
                  <a:moveTo>
                    <a:pt x="8572" y="1"/>
                  </a:moveTo>
                  <a:lnTo>
                    <a:pt x="8572" y="1"/>
                  </a:lnTo>
                  <a:lnTo>
                    <a:pt x="8572" y="1"/>
                  </a:lnTo>
                  <a:lnTo>
                    <a:pt x="8572" y="1"/>
                  </a:lnTo>
                  <a:lnTo>
                    <a:pt x="8572" y="1"/>
                  </a:lnTo>
                  <a:close/>
                  <a:moveTo>
                    <a:pt x="8572" y="1"/>
                  </a:moveTo>
                  <a:lnTo>
                    <a:pt x="8572" y="1"/>
                  </a:lnTo>
                  <a:lnTo>
                    <a:pt x="8572" y="1"/>
                  </a:lnTo>
                  <a:lnTo>
                    <a:pt x="8572" y="1"/>
                  </a:lnTo>
                  <a:lnTo>
                    <a:pt x="8572" y="1"/>
                  </a:lnTo>
                  <a:lnTo>
                    <a:pt x="8572" y="1"/>
                  </a:lnTo>
                  <a:close/>
                </a:path>
              </a:pathLst>
            </a:custGeom>
            <a:solidFill>
              <a:srgbClr val="0051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515;p34"/>
            <p:cNvSpPr/>
            <p:nvPr/>
          </p:nvSpPr>
          <p:spPr>
            <a:xfrm flipH="1">
              <a:off x="1437489" y="3780284"/>
              <a:ext cx="12411" cy="4493"/>
            </a:xfrm>
            <a:custGeom>
              <a:avLst/>
              <a:gdLst/>
              <a:ahLst/>
              <a:cxnLst/>
              <a:rect l="l" t="t" r="r" b="b"/>
              <a:pathLst>
                <a:path w="627" h="227" extrusionOk="0">
                  <a:moveTo>
                    <a:pt x="502" y="1"/>
                  </a:moveTo>
                  <a:cubicBezTo>
                    <a:pt x="401" y="101"/>
                    <a:pt x="201" y="226"/>
                    <a:pt x="0" y="226"/>
                  </a:cubicBezTo>
                  <a:cubicBezTo>
                    <a:pt x="201" y="226"/>
                    <a:pt x="401" y="101"/>
                    <a:pt x="502" y="1"/>
                  </a:cubicBezTo>
                  <a:close/>
                  <a:moveTo>
                    <a:pt x="627" y="1"/>
                  </a:moveTo>
                  <a:lnTo>
                    <a:pt x="502" y="1"/>
                  </a:lnTo>
                  <a:lnTo>
                    <a:pt x="627" y="1"/>
                  </a:lnTo>
                  <a:close/>
                  <a:moveTo>
                    <a:pt x="627" y="1"/>
                  </a:moveTo>
                  <a:lnTo>
                    <a:pt x="627" y="1"/>
                  </a:lnTo>
                  <a:lnTo>
                    <a:pt x="627" y="1"/>
                  </a:lnTo>
                  <a:close/>
                  <a:moveTo>
                    <a:pt x="627" y="1"/>
                  </a:moveTo>
                  <a:lnTo>
                    <a:pt x="627" y="1"/>
                  </a:lnTo>
                  <a:close/>
                </a:path>
              </a:pathLst>
            </a:custGeom>
            <a:solidFill>
              <a:srgbClr val="A5B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516;p34"/>
            <p:cNvSpPr/>
            <p:nvPr/>
          </p:nvSpPr>
          <p:spPr>
            <a:xfrm flipH="1">
              <a:off x="1359142" y="3346147"/>
              <a:ext cx="605767" cy="475812"/>
            </a:xfrm>
            <a:custGeom>
              <a:avLst/>
              <a:gdLst/>
              <a:ahLst/>
              <a:cxnLst/>
              <a:rect l="l" t="t" r="r" b="b"/>
              <a:pathLst>
                <a:path w="30602" h="24037" extrusionOk="0">
                  <a:moveTo>
                    <a:pt x="682" y="1842"/>
                  </a:moveTo>
                  <a:lnTo>
                    <a:pt x="682" y="1842"/>
                  </a:lnTo>
                  <a:cubicBezTo>
                    <a:pt x="455" y="2122"/>
                    <a:pt x="271" y="2462"/>
                    <a:pt x="0" y="2733"/>
                  </a:cubicBezTo>
                  <a:lnTo>
                    <a:pt x="100" y="2733"/>
                  </a:lnTo>
                  <a:cubicBezTo>
                    <a:pt x="292" y="2441"/>
                    <a:pt x="484" y="2140"/>
                    <a:pt x="682" y="1842"/>
                  </a:cubicBezTo>
                  <a:close/>
                  <a:moveTo>
                    <a:pt x="2206" y="1"/>
                  </a:moveTo>
                  <a:cubicBezTo>
                    <a:pt x="1614" y="505"/>
                    <a:pt x="1132" y="1167"/>
                    <a:pt x="682" y="1842"/>
                  </a:cubicBezTo>
                  <a:lnTo>
                    <a:pt x="682" y="1842"/>
                  </a:lnTo>
                  <a:cubicBezTo>
                    <a:pt x="728" y="1785"/>
                    <a:pt x="776" y="1731"/>
                    <a:pt x="827" y="1680"/>
                  </a:cubicBezTo>
                  <a:cubicBezTo>
                    <a:pt x="1780" y="3134"/>
                    <a:pt x="2832" y="4913"/>
                    <a:pt x="3659" y="7219"/>
                  </a:cubicBezTo>
                  <a:cubicBezTo>
                    <a:pt x="5965" y="14011"/>
                    <a:pt x="5339" y="21304"/>
                    <a:pt x="11278" y="24036"/>
                  </a:cubicBezTo>
                  <a:lnTo>
                    <a:pt x="11278" y="24036"/>
                  </a:lnTo>
                  <a:cubicBezTo>
                    <a:pt x="11732" y="24034"/>
                    <a:pt x="12173" y="24020"/>
                    <a:pt x="12632" y="23911"/>
                  </a:cubicBezTo>
                  <a:cubicBezTo>
                    <a:pt x="13684" y="23710"/>
                    <a:pt x="14411" y="23410"/>
                    <a:pt x="14938" y="23084"/>
                  </a:cubicBezTo>
                  <a:cubicBezTo>
                    <a:pt x="15238" y="22883"/>
                    <a:pt x="15564" y="22783"/>
                    <a:pt x="15664" y="22658"/>
                  </a:cubicBezTo>
                  <a:lnTo>
                    <a:pt x="15765" y="22658"/>
                  </a:lnTo>
                  <a:cubicBezTo>
                    <a:pt x="15990" y="22658"/>
                    <a:pt x="16391" y="22883"/>
                    <a:pt x="17118" y="23084"/>
                  </a:cubicBezTo>
                  <a:cubicBezTo>
                    <a:pt x="17745" y="23284"/>
                    <a:pt x="18697" y="23510"/>
                    <a:pt x="19950" y="23510"/>
                  </a:cubicBezTo>
                  <a:cubicBezTo>
                    <a:pt x="21404" y="23510"/>
                    <a:pt x="23384" y="23184"/>
                    <a:pt x="26015" y="22156"/>
                  </a:cubicBezTo>
                  <a:cubicBezTo>
                    <a:pt x="26216" y="22156"/>
                    <a:pt x="26416" y="22031"/>
                    <a:pt x="26517" y="21931"/>
                  </a:cubicBezTo>
                  <a:lnTo>
                    <a:pt x="26642" y="21931"/>
                  </a:lnTo>
                  <a:cubicBezTo>
                    <a:pt x="28096" y="21405"/>
                    <a:pt x="29349" y="20778"/>
                    <a:pt x="30602" y="20277"/>
                  </a:cubicBezTo>
                  <a:lnTo>
                    <a:pt x="30502" y="20277"/>
                  </a:lnTo>
                  <a:cubicBezTo>
                    <a:pt x="28622" y="20778"/>
                    <a:pt x="26316" y="21204"/>
                    <a:pt x="23910" y="21204"/>
                  </a:cubicBezTo>
                  <a:cubicBezTo>
                    <a:pt x="22256" y="21204"/>
                    <a:pt x="20476" y="21004"/>
                    <a:pt x="18597" y="20578"/>
                  </a:cubicBezTo>
                  <a:cubicBezTo>
                    <a:pt x="8346" y="17971"/>
                    <a:pt x="8146" y="12432"/>
                    <a:pt x="5113" y="5014"/>
                  </a:cubicBezTo>
                  <a:cubicBezTo>
                    <a:pt x="4186" y="2733"/>
                    <a:pt x="3133" y="1154"/>
                    <a:pt x="2206" y="1"/>
                  </a:cubicBezTo>
                  <a:close/>
                  <a:moveTo>
                    <a:pt x="11278" y="24036"/>
                  </a:moveTo>
                  <a:cubicBezTo>
                    <a:pt x="11212" y="24036"/>
                    <a:pt x="11145" y="24036"/>
                    <a:pt x="11078" y="24036"/>
                  </a:cubicBezTo>
                  <a:lnTo>
                    <a:pt x="11278" y="24036"/>
                  </a:lnTo>
                  <a:cubicBezTo>
                    <a:pt x="11278" y="24036"/>
                    <a:pt x="11278" y="24036"/>
                    <a:pt x="11278" y="24036"/>
                  </a:cubicBezTo>
                  <a:close/>
                </a:path>
              </a:pathLst>
            </a:custGeom>
            <a:solidFill>
              <a:srgbClr val="007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517;p34"/>
            <p:cNvSpPr/>
            <p:nvPr/>
          </p:nvSpPr>
          <p:spPr>
            <a:xfrm flipH="1">
              <a:off x="1741654" y="3379405"/>
              <a:ext cx="392951" cy="442557"/>
            </a:xfrm>
            <a:custGeom>
              <a:avLst/>
              <a:gdLst/>
              <a:ahLst/>
              <a:cxnLst/>
              <a:rect l="l" t="t" r="r" b="b"/>
              <a:pathLst>
                <a:path w="19851" h="22357" extrusionOk="0">
                  <a:moveTo>
                    <a:pt x="9399" y="0"/>
                  </a:moveTo>
                  <a:cubicBezTo>
                    <a:pt x="9098" y="301"/>
                    <a:pt x="8898" y="727"/>
                    <a:pt x="8572" y="1053"/>
                  </a:cubicBezTo>
                  <a:cubicBezTo>
                    <a:pt x="8572" y="1153"/>
                    <a:pt x="8572" y="1153"/>
                    <a:pt x="8472" y="1153"/>
                  </a:cubicBezTo>
                  <a:cubicBezTo>
                    <a:pt x="7319" y="2707"/>
                    <a:pt x="5439" y="3860"/>
                    <a:pt x="3459" y="3860"/>
                  </a:cubicBezTo>
                  <a:lnTo>
                    <a:pt x="2933" y="3860"/>
                  </a:lnTo>
                  <a:cubicBezTo>
                    <a:pt x="1780" y="3659"/>
                    <a:pt x="627" y="2933"/>
                    <a:pt x="1" y="1980"/>
                  </a:cubicBezTo>
                  <a:lnTo>
                    <a:pt x="1" y="1980"/>
                  </a:lnTo>
                  <a:cubicBezTo>
                    <a:pt x="753" y="7419"/>
                    <a:pt x="3560" y="13359"/>
                    <a:pt x="9098" y="17745"/>
                  </a:cubicBezTo>
                  <a:cubicBezTo>
                    <a:pt x="9926" y="18471"/>
                    <a:pt x="10652" y="18998"/>
                    <a:pt x="11505" y="19524"/>
                  </a:cubicBezTo>
                  <a:cubicBezTo>
                    <a:pt x="11705" y="19624"/>
                    <a:pt x="11906" y="19725"/>
                    <a:pt x="12131" y="19950"/>
                  </a:cubicBezTo>
                  <a:cubicBezTo>
                    <a:pt x="13159" y="20577"/>
                    <a:pt x="14111" y="20978"/>
                    <a:pt x="15038" y="21404"/>
                  </a:cubicBezTo>
                  <a:cubicBezTo>
                    <a:pt x="16818" y="22131"/>
                    <a:pt x="18397" y="22356"/>
                    <a:pt x="19650" y="22356"/>
                  </a:cubicBezTo>
                  <a:lnTo>
                    <a:pt x="19850" y="22356"/>
                  </a:lnTo>
                  <a:cubicBezTo>
                    <a:pt x="13911" y="19624"/>
                    <a:pt x="14537" y="12331"/>
                    <a:pt x="12231" y="5539"/>
                  </a:cubicBezTo>
                  <a:cubicBezTo>
                    <a:pt x="11404" y="3233"/>
                    <a:pt x="10352" y="1454"/>
                    <a:pt x="9399" y="0"/>
                  </a:cubicBezTo>
                  <a:close/>
                </a:path>
              </a:pathLst>
            </a:custGeom>
            <a:solidFill>
              <a:srgbClr val="007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518;p34"/>
            <p:cNvSpPr/>
            <p:nvPr/>
          </p:nvSpPr>
          <p:spPr>
            <a:xfrm flipH="1">
              <a:off x="1359094" y="3764116"/>
              <a:ext cx="1999" cy="2494"/>
            </a:xfrm>
            <a:custGeom>
              <a:avLst/>
              <a:gdLst/>
              <a:ahLst/>
              <a:cxnLst/>
              <a:rect l="l" t="t" r="r" b="b"/>
              <a:pathLst>
                <a:path w="101" h="126" extrusionOk="0">
                  <a:moveTo>
                    <a:pt x="101" y="0"/>
                  </a:moveTo>
                  <a:lnTo>
                    <a:pt x="1" y="126"/>
                  </a:lnTo>
                  <a:lnTo>
                    <a:pt x="101" y="126"/>
                  </a:lnTo>
                  <a:lnTo>
                    <a:pt x="101" y="0"/>
                  </a:lnTo>
                  <a:close/>
                </a:path>
              </a:pathLst>
            </a:custGeom>
            <a:solidFill>
              <a:srgbClr val="0062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519;p34"/>
            <p:cNvSpPr/>
            <p:nvPr/>
          </p:nvSpPr>
          <p:spPr>
            <a:xfrm flipH="1">
              <a:off x="1328336" y="3568131"/>
              <a:ext cx="78408" cy="57564"/>
            </a:xfrm>
            <a:custGeom>
              <a:avLst/>
              <a:gdLst/>
              <a:ahLst/>
              <a:cxnLst/>
              <a:rect l="l" t="t" r="r" b="b"/>
              <a:pathLst>
                <a:path w="3961" h="2908" extrusionOk="0">
                  <a:moveTo>
                    <a:pt x="3961" y="1"/>
                  </a:moveTo>
                  <a:cubicBezTo>
                    <a:pt x="3660" y="201"/>
                    <a:pt x="3234" y="502"/>
                    <a:pt x="2933" y="727"/>
                  </a:cubicBezTo>
                  <a:cubicBezTo>
                    <a:pt x="2607" y="928"/>
                    <a:pt x="2307" y="1128"/>
                    <a:pt x="1881" y="1454"/>
                  </a:cubicBezTo>
                  <a:cubicBezTo>
                    <a:pt x="1580" y="1655"/>
                    <a:pt x="1254" y="1880"/>
                    <a:pt x="953" y="2181"/>
                  </a:cubicBezTo>
                  <a:cubicBezTo>
                    <a:pt x="627" y="2382"/>
                    <a:pt x="327" y="2707"/>
                    <a:pt x="1" y="2908"/>
                  </a:cubicBezTo>
                  <a:cubicBezTo>
                    <a:pt x="327" y="2808"/>
                    <a:pt x="728" y="2607"/>
                    <a:pt x="1154" y="2382"/>
                  </a:cubicBezTo>
                  <a:cubicBezTo>
                    <a:pt x="1454" y="2181"/>
                    <a:pt x="1780" y="1981"/>
                    <a:pt x="2206" y="1755"/>
                  </a:cubicBezTo>
                  <a:cubicBezTo>
                    <a:pt x="2507" y="1555"/>
                    <a:pt x="2833" y="1254"/>
                    <a:pt x="3134" y="928"/>
                  </a:cubicBezTo>
                  <a:cubicBezTo>
                    <a:pt x="3459" y="727"/>
                    <a:pt x="3760" y="402"/>
                    <a:pt x="39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520;p34"/>
            <p:cNvSpPr/>
            <p:nvPr/>
          </p:nvSpPr>
          <p:spPr>
            <a:xfrm flipH="1">
              <a:off x="1251428" y="3607328"/>
              <a:ext cx="103706" cy="76428"/>
            </a:xfrm>
            <a:custGeom>
              <a:avLst/>
              <a:gdLst/>
              <a:ahLst/>
              <a:cxnLst/>
              <a:rect l="l" t="t" r="r" b="b"/>
              <a:pathLst>
                <a:path w="5239" h="3861" extrusionOk="0">
                  <a:moveTo>
                    <a:pt x="5238" y="1"/>
                  </a:moveTo>
                  <a:lnTo>
                    <a:pt x="5238" y="1"/>
                  </a:lnTo>
                  <a:cubicBezTo>
                    <a:pt x="4812" y="402"/>
                    <a:pt x="4386" y="727"/>
                    <a:pt x="3985" y="1028"/>
                  </a:cubicBezTo>
                  <a:cubicBezTo>
                    <a:pt x="3459" y="1354"/>
                    <a:pt x="3033" y="1655"/>
                    <a:pt x="2607" y="1981"/>
                  </a:cubicBezTo>
                  <a:lnTo>
                    <a:pt x="1253" y="2908"/>
                  </a:lnTo>
                  <a:cubicBezTo>
                    <a:pt x="852" y="3234"/>
                    <a:pt x="426" y="3534"/>
                    <a:pt x="0" y="3860"/>
                  </a:cubicBezTo>
                  <a:cubicBezTo>
                    <a:pt x="527" y="3660"/>
                    <a:pt x="953" y="3434"/>
                    <a:pt x="1479" y="3133"/>
                  </a:cubicBezTo>
                  <a:cubicBezTo>
                    <a:pt x="1680" y="3033"/>
                    <a:pt x="1880" y="2908"/>
                    <a:pt x="2206" y="2707"/>
                  </a:cubicBezTo>
                  <a:cubicBezTo>
                    <a:pt x="2406" y="2607"/>
                    <a:pt x="2607" y="2407"/>
                    <a:pt x="2832" y="2281"/>
                  </a:cubicBezTo>
                  <a:cubicBezTo>
                    <a:pt x="3359" y="1981"/>
                    <a:pt x="3760" y="1655"/>
                    <a:pt x="4186" y="1254"/>
                  </a:cubicBezTo>
                  <a:cubicBezTo>
                    <a:pt x="4487" y="928"/>
                    <a:pt x="4913" y="527"/>
                    <a:pt x="52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521;p34"/>
            <p:cNvSpPr/>
            <p:nvPr/>
          </p:nvSpPr>
          <p:spPr>
            <a:xfrm flipH="1">
              <a:off x="1621559" y="2796419"/>
              <a:ext cx="37234" cy="45667"/>
            </a:xfrm>
            <a:custGeom>
              <a:avLst/>
              <a:gdLst/>
              <a:ahLst/>
              <a:cxnLst/>
              <a:rect l="l" t="t" r="r" b="b"/>
              <a:pathLst>
                <a:path w="1881" h="2307" extrusionOk="0">
                  <a:moveTo>
                    <a:pt x="1" y="0"/>
                  </a:moveTo>
                  <a:lnTo>
                    <a:pt x="1" y="0"/>
                  </a:lnTo>
                  <a:cubicBezTo>
                    <a:pt x="101" y="201"/>
                    <a:pt x="201" y="426"/>
                    <a:pt x="402" y="627"/>
                  </a:cubicBezTo>
                  <a:cubicBezTo>
                    <a:pt x="527" y="827"/>
                    <a:pt x="627" y="1053"/>
                    <a:pt x="828" y="1254"/>
                  </a:cubicBezTo>
                  <a:cubicBezTo>
                    <a:pt x="928" y="1454"/>
                    <a:pt x="1154" y="1680"/>
                    <a:pt x="1254" y="1780"/>
                  </a:cubicBezTo>
                  <a:cubicBezTo>
                    <a:pt x="1455" y="1980"/>
                    <a:pt x="1555" y="2181"/>
                    <a:pt x="1881" y="2306"/>
                  </a:cubicBezTo>
                  <a:cubicBezTo>
                    <a:pt x="1780" y="2081"/>
                    <a:pt x="1655" y="1880"/>
                    <a:pt x="1555" y="1680"/>
                  </a:cubicBezTo>
                  <a:cubicBezTo>
                    <a:pt x="1455" y="1354"/>
                    <a:pt x="1254" y="1153"/>
                    <a:pt x="1154" y="1053"/>
                  </a:cubicBezTo>
                  <a:cubicBezTo>
                    <a:pt x="928" y="827"/>
                    <a:pt x="828" y="627"/>
                    <a:pt x="627" y="426"/>
                  </a:cubicBezTo>
                  <a:cubicBezTo>
                    <a:pt x="402" y="201"/>
                    <a:pt x="302" y="101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522;p34"/>
            <p:cNvSpPr/>
            <p:nvPr/>
          </p:nvSpPr>
          <p:spPr>
            <a:xfrm flipH="1">
              <a:off x="1613620" y="2864400"/>
              <a:ext cx="28802" cy="47647"/>
            </a:xfrm>
            <a:custGeom>
              <a:avLst/>
              <a:gdLst/>
              <a:ahLst/>
              <a:cxnLst/>
              <a:rect l="l" t="t" r="r" b="b"/>
              <a:pathLst>
                <a:path w="1455" h="2407" extrusionOk="0">
                  <a:moveTo>
                    <a:pt x="1" y="0"/>
                  </a:moveTo>
                  <a:cubicBezTo>
                    <a:pt x="101" y="226"/>
                    <a:pt x="201" y="426"/>
                    <a:pt x="327" y="627"/>
                  </a:cubicBezTo>
                  <a:cubicBezTo>
                    <a:pt x="427" y="852"/>
                    <a:pt x="527" y="1053"/>
                    <a:pt x="628" y="1253"/>
                  </a:cubicBezTo>
                  <a:cubicBezTo>
                    <a:pt x="728" y="1479"/>
                    <a:pt x="828" y="1679"/>
                    <a:pt x="953" y="1880"/>
                  </a:cubicBezTo>
                  <a:cubicBezTo>
                    <a:pt x="1154" y="2105"/>
                    <a:pt x="1254" y="2306"/>
                    <a:pt x="1455" y="2406"/>
                  </a:cubicBezTo>
                  <a:cubicBezTo>
                    <a:pt x="1455" y="2206"/>
                    <a:pt x="1354" y="2005"/>
                    <a:pt x="1254" y="1679"/>
                  </a:cubicBezTo>
                  <a:cubicBezTo>
                    <a:pt x="1254" y="1479"/>
                    <a:pt x="1154" y="1253"/>
                    <a:pt x="953" y="1053"/>
                  </a:cubicBezTo>
                  <a:cubicBezTo>
                    <a:pt x="828" y="852"/>
                    <a:pt x="728" y="627"/>
                    <a:pt x="628" y="426"/>
                  </a:cubicBezTo>
                  <a:cubicBezTo>
                    <a:pt x="427" y="326"/>
                    <a:pt x="201" y="125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523;p34"/>
            <p:cNvSpPr/>
            <p:nvPr/>
          </p:nvSpPr>
          <p:spPr>
            <a:xfrm flipH="1">
              <a:off x="1571948" y="2899618"/>
              <a:ext cx="18865" cy="60058"/>
            </a:xfrm>
            <a:custGeom>
              <a:avLst/>
              <a:gdLst/>
              <a:ahLst/>
              <a:cxnLst/>
              <a:rect l="l" t="t" r="r" b="b"/>
              <a:pathLst>
                <a:path w="953" h="3034" extrusionOk="0">
                  <a:moveTo>
                    <a:pt x="1" y="0"/>
                  </a:moveTo>
                  <a:cubicBezTo>
                    <a:pt x="1" y="326"/>
                    <a:pt x="101" y="527"/>
                    <a:pt x="101" y="853"/>
                  </a:cubicBezTo>
                  <a:cubicBezTo>
                    <a:pt x="226" y="1053"/>
                    <a:pt x="226" y="1354"/>
                    <a:pt x="326" y="1579"/>
                  </a:cubicBezTo>
                  <a:cubicBezTo>
                    <a:pt x="427" y="1780"/>
                    <a:pt x="527" y="2106"/>
                    <a:pt x="627" y="2306"/>
                  </a:cubicBezTo>
                  <a:cubicBezTo>
                    <a:pt x="627" y="2507"/>
                    <a:pt x="727" y="2833"/>
                    <a:pt x="953" y="3033"/>
                  </a:cubicBezTo>
                  <a:lnTo>
                    <a:pt x="953" y="2206"/>
                  </a:lnTo>
                  <a:cubicBezTo>
                    <a:pt x="853" y="1980"/>
                    <a:pt x="853" y="1680"/>
                    <a:pt x="727" y="1479"/>
                  </a:cubicBezTo>
                  <a:cubicBezTo>
                    <a:pt x="627" y="1153"/>
                    <a:pt x="527" y="953"/>
                    <a:pt x="427" y="727"/>
                  </a:cubicBezTo>
                  <a:cubicBezTo>
                    <a:pt x="326" y="427"/>
                    <a:pt x="226" y="226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524;p34"/>
            <p:cNvSpPr/>
            <p:nvPr/>
          </p:nvSpPr>
          <p:spPr>
            <a:xfrm flipH="1">
              <a:off x="1592773" y="2963620"/>
              <a:ext cx="12431" cy="62038"/>
            </a:xfrm>
            <a:custGeom>
              <a:avLst/>
              <a:gdLst/>
              <a:ahLst/>
              <a:cxnLst/>
              <a:rect l="l" t="t" r="r" b="b"/>
              <a:pathLst>
                <a:path w="628" h="3134" extrusionOk="0">
                  <a:moveTo>
                    <a:pt x="101" y="1"/>
                  </a:moveTo>
                  <a:cubicBezTo>
                    <a:pt x="1" y="326"/>
                    <a:pt x="1" y="527"/>
                    <a:pt x="1" y="853"/>
                  </a:cubicBezTo>
                  <a:cubicBezTo>
                    <a:pt x="101" y="1053"/>
                    <a:pt x="101" y="1379"/>
                    <a:pt x="101" y="1580"/>
                  </a:cubicBezTo>
                  <a:cubicBezTo>
                    <a:pt x="101" y="1780"/>
                    <a:pt x="201" y="2106"/>
                    <a:pt x="201" y="2306"/>
                  </a:cubicBezTo>
                  <a:cubicBezTo>
                    <a:pt x="327" y="2632"/>
                    <a:pt x="327" y="2833"/>
                    <a:pt x="427" y="3133"/>
                  </a:cubicBezTo>
                  <a:cubicBezTo>
                    <a:pt x="527" y="2833"/>
                    <a:pt x="527" y="2632"/>
                    <a:pt x="527" y="2306"/>
                  </a:cubicBezTo>
                  <a:cubicBezTo>
                    <a:pt x="627" y="2106"/>
                    <a:pt x="527" y="1780"/>
                    <a:pt x="527" y="1580"/>
                  </a:cubicBezTo>
                  <a:cubicBezTo>
                    <a:pt x="527" y="1254"/>
                    <a:pt x="427" y="1053"/>
                    <a:pt x="427" y="752"/>
                  </a:cubicBezTo>
                  <a:cubicBezTo>
                    <a:pt x="327" y="527"/>
                    <a:pt x="201" y="226"/>
                    <a:pt x="10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525;p34"/>
            <p:cNvSpPr/>
            <p:nvPr/>
          </p:nvSpPr>
          <p:spPr>
            <a:xfrm flipH="1">
              <a:off x="1671170" y="2789965"/>
              <a:ext cx="35255" cy="47647"/>
            </a:xfrm>
            <a:custGeom>
              <a:avLst/>
              <a:gdLst/>
              <a:ahLst/>
              <a:cxnLst/>
              <a:rect l="l" t="t" r="r" b="b"/>
              <a:pathLst>
                <a:path w="1781" h="2407" extrusionOk="0">
                  <a:moveTo>
                    <a:pt x="1" y="1"/>
                  </a:moveTo>
                  <a:lnTo>
                    <a:pt x="1" y="1"/>
                  </a:lnTo>
                  <a:cubicBezTo>
                    <a:pt x="101" y="226"/>
                    <a:pt x="201" y="427"/>
                    <a:pt x="302" y="627"/>
                  </a:cubicBezTo>
                  <a:cubicBezTo>
                    <a:pt x="527" y="853"/>
                    <a:pt x="627" y="1053"/>
                    <a:pt x="828" y="1254"/>
                  </a:cubicBezTo>
                  <a:cubicBezTo>
                    <a:pt x="928" y="1479"/>
                    <a:pt x="1154" y="1680"/>
                    <a:pt x="1254" y="1780"/>
                  </a:cubicBezTo>
                  <a:cubicBezTo>
                    <a:pt x="1455" y="2006"/>
                    <a:pt x="1555" y="2206"/>
                    <a:pt x="1780" y="2407"/>
                  </a:cubicBezTo>
                  <a:cubicBezTo>
                    <a:pt x="1780" y="2106"/>
                    <a:pt x="1680" y="1880"/>
                    <a:pt x="1555" y="1680"/>
                  </a:cubicBezTo>
                  <a:cubicBezTo>
                    <a:pt x="1455" y="1379"/>
                    <a:pt x="1254" y="1153"/>
                    <a:pt x="1154" y="953"/>
                  </a:cubicBezTo>
                  <a:cubicBezTo>
                    <a:pt x="928" y="752"/>
                    <a:pt x="828" y="627"/>
                    <a:pt x="627" y="427"/>
                  </a:cubicBezTo>
                  <a:cubicBezTo>
                    <a:pt x="427" y="226"/>
                    <a:pt x="201" y="126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526;p34"/>
            <p:cNvSpPr/>
            <p:nvPr/>
          </p:nvSpPr>
          <p:spPr>
            <a:xfrm flipH="1">
              <a:off x="1235107" y="3174492"/>
              <a:ext cx="737542" cy="388992"/>
            </a:xfrm>
            <a:custGeom>
              <a:avLst/>
              <a:gdLst/>
              <a:ahLst/>
              <a:cxnLst/>
              <a:rect l="l" t="t" r="r" b="b"/>
              <a:pathLst>
                <a:path w="37259" h="19651" extrusionOk="0">
                  <a:moveTo>
                    <a:pt x="36306" y="0"/>
                  </a:moveTo>
                  <a:cubicBezTo>
                    <a:pt x="35591" y="1451"/>
                    <a:pt x="31697" y="4766"/>
                    <a:pt x="26594" y="4766"/>
                  </a:cubicBezTo>
                  <a:cubicBezTo>
                    <a:pt x="25083" y="4766"/>
                    <a:pt x="23467" y="4475"/>
                    <a:pt x="21795" y="3760"/>
                  </a:cubicBezTo>
                  <a:cubicBezTo>
                    <a:pt x="19137" y="2618"/>
                    <a:pt x="16765" y="2255"/>
                    <a:pt x="14824" y="2255"/>
                  </a:cubicBezTo>
                  <a:cubicBezTo>
                    <a:pt x="11439" y="2255"/>
                    <a:pt x="9364" y="3359"/>
                    <a:pt x="9364" y="3359"/>
                  </a:cubicBezTo>
                  <a:cubicBezTo>
                    <a:pt x="1" y="6580"/>
                    <a:pt x="8994" y="19650"/>
                    <a:pt x="19271" y="19650"/>
                  </a:cubicBezTo>
                  <a:cubicBezTo>
                    <a:pt x="19310" y="19650"/>
                    <a:pt x="19350" y="19650"/>
                    <a:pt x="19389" y="19649"/>
                  </a:cubicBezTo>
                  <a:cubicBezTo>
                    <a:pt x="29740" y="19549"/>
                    <a:pt x="33399" y="13058"/>
                    <a:pt x="33399" y="13058"/>
                  </a:cubicBezTo>
                  <a:lnTo>
                    <a:pt x="33399" y="13058"/>
                  </a:lnTo>
                  <a:cubicBezTo>
                    <a:pt x="32254" y="13268"/>
                    <a:pt x="31151" y="13342"/>
                    <a:pt x="30123" y="13342"/>
                  </a:cubicBezTo>
                  <a:cubicBezTo>
                    <a:pt x="29553" y="13342"/>
                    <a:pt x="29005" y="13319"/>
                    <a:pt x="28487" y="13284"/>
                  </a:cubicBezTo>
                  <a:cubicBezTo>
                    <a:pt x="35479" y="12030"/>
                    <a:pt x="36431" y="7319"/>
                    <a:pt x="36431" y="7319"/>
                  </a:cubicBezTo>
                  <a:lnTo>
                    <a:pt x="36431" y="7319"/>
                  </a:lnTo>
                  <a:cubicBezTo>
                    <a:pt x="34953" y="8045"/>
                    <a:pt x="33173" y="8271"/>
                    <a:pt x="31619" y="8371"/>
                  </a:cubicBezTo>
                  <a:cubicBezTo>
                    <a:pt x="37258" y="5239"/>
                    <a:pt x="36306" y="1"/>
                    <a:pt x="36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527;p34"/>
            <p:cNvSpPr/>
            <p:nvPr/>
          </p:nvSpPr>
          <p:spPr>
            <a:xfrm flipH="1">
              <a:off x="1776861" y="3234515"/>
              <a:ext cx="5958" cy="4493"/>
            </a:xfrm>
            <a:custGeom>
              <a:avLst/>
              <a:gdLst/>
              <a:ahLst/>
              <a:cxnLst/>
              <a:rect l="l" t="t" r="r" b="b"/>
              <a:pathLst>
                <a:path w="301" h="227" extrusionOk="0">
                  <a:moveTo>
                    <a:pt x="301" y="1"/>
                  </a:moveTo>
                  <a:cubicBezTo>
                    <a:pt x="201" y="101"/>
                    <a:pt x="100" y="101"/>
                    <a:pt x="0" y="226"/>
                  </a:cubicBezTo>
                  <a:lnTo>
                    <a:pt x="0" y="226"/>
                  </a:lnTo>
                  <a:cubicBezTo>
                    <a:pt x="100" y="101"/>
                    <a:pt x="201" y="101"/>
                    <a:pt x="301" y="1"/>
                  </a:cubicBezTo>
                  <a:close/>
                  <a:moveTo>
                    <a:pt x="301" y="1"/>
                  </a:moveTo>
                  <a:lnTo>
                    <a:pt x="301" y="1"/>
                  </a:lnTo>
                  <a:close/>
                </a:path>
              </a:pathLst>
            </a:custGeom>
            <a:solidFill>
              <a:srgbClr val="0057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528;p34"/>
            <p:cNvSpPr/>
            <p:nvPr/>
          </p:nvSpPr>
          <p:spPr>
            <a:xfrm flipH="1">
              <a:off x="1782800" y="3238989"/>
              <a:ext cx="4493" cy="1999"/>
            </a:xfrm>
            <a:custGeom>
              <a:avLst/>
              <a:gdLst/>
              <a:ahLst/>
              <a:cxnLst/>
              <a:rect l="l" t="t" r="r" b="b"/>
              <a:pathLst>
                <a:path w="227" h="101" extrusionOk="0">
                  <a:moveTo>
                    <a:pt x="1" y="101"/>
                  </a:moveTo>
                  <a:lnTo>
                    <a:pt x="1" y="101"/>
                  </a:lnTo>
                  <a:lnTo>
                    <a:pt x="1" y="101"/>
                  </a:lnTo>
                  <a:close/>
                  <a:moveTo>
                    <a:pt x="226" y="0"/>
                  </a:moveTo>
                  <a:lnTo>
                    <a:pt x="226" y="0"/>
                  </a:lnTo>
                  <a:cubicBezTo>
                    <a:pt x="126" y="0"/>
                    <a:pt x="1" y="101"/>
                    <a:pt x="1" y="101"/>
                  </a:cubicBezTo>
                  <a:cubicBezTo>
                    <a:pt x="1" y="101"/>
                    <a:pt x="126" y="0"/>
                    <a:pt x="226" y="0"/>
                  </a:cubicBezTo>
                  <a:close/>
                </a:path>
              </a:pathLst>
            </a:custGeom>
            <a:solidFill>
              <a:srgbClr val="0048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529;p34"/>
            <p:cNvSpPr/>
            <p:nvPr/>
          </p:nvSpPr>
          <p:spPr>
            <a:xfrm flipH="1">
              <a:off x="1251469" y="3234515"/>
              <a:ext cx="612240" cy="328953"/>
            </a:xfrm>
            <a:custGeom>
              <a:avLst/>
              <a:gdLst/>
              <a:ahLst/>
              <a:cxnLst/>
              <a:rect l="l" t="t" r="r" b="b"/>
              <a:pathLst>
                <a:path w="30929" h="16618" extrusionOk="0">
                  <a:moveTo>
                    <a:pt x="4387" y="1"/>
                  </a:moveTo>
                  <a:cubicBezTo>
                    <a:pt x="4287" y="101"/>
                    <a:pt x="4186" y="101"/>
                    <a:pt x="4086" y="226"/>
                  </a:cubicBezTo>
                  <a:cubicBezTo>
                    <a:pt x="3986" y="226"/>
                    <a:pt x="3861" y="327"/>
                    <a:pt x="3861" y="327"/>
                  </a:cubicBezTo>
                  <a:cubicBezTo>
                    <a:pt x="1154" y="1254"/>
                    <a:pt x="1" y="3033"/>
                    <a:pt x="1" y="5114"/>
                  </a:cubicBezTo>
                  <a:cubicBezTo>
                    <a:pt x="1" y="10126"/>
                    <a:pt x="6592" y="16617"/>
                    <a:pt x="13786" y="16617"/>
                  </a:cubicBezTo>
                  <a:lnTo>
                    <a:pt x="13886" y="16617"/>
                  </a:lnTo>
                  <a:cubicBezTo>
                    <a:pt x="24237" y="16517"/>
                    <a:pt x="27896" y="10026"/>
                    <a:pt x="27896" y="10026"/>
                  </a:cubicBezTo>
                  <a:lnTo>
                    <a:pt x="27896" y="10026"/>
                  </a:lnTo>
                  <a:cubicBezTo>
                    <a:pt x="26743" y="10252"/>
                    <a:pt x="25690" y="10352"/>
                    <a:pt x="24763" y="10352"/>
                  </a:cubicBezTo>
                  <a:cubicBezTo>
                    <a:pt x="24136" y="10352"/>
                    <a:pt x="23510" y="10252"/>
                    <a:pt x="22984" y="10252"/>
                  </a:cubicBezTo>
                  <a:cubicBezTo>
                    <a:pt x="29976" y="8998"/>
                    <a:pt x="30928" y="4287"/>
                    <a:pt x="30928" y="4287"/>
                  </a:cubicBezTo>
                  <a:lnTo>
                    <a:pt x="30928" y="4287"/>
                  </a:lnTo>
                  <a:cubicBezTo>
                    <a:pt x="26542" y="7620"/>
                    <a:pt x="21304" y="8873"/>
                    <a:pt x="16818" y="8873"/>
                  </a:cubicBezTo>
                  <a:cubicBezTo>
                    <a:pt x="10878" y="8873"/>
                    <a:pt x="5966" y="6693"/>
                    <a:pt x="4913" y="3861"/>
                  </a:cubicBezTo>
                  <a:cubicBezTo>
                    <a:pt x="4387" y="2507"/>
                    <a:pt x="4387" y="1154"/>
                    <a:pt x="47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530;p34"/>
            <p:cNvSpPr/>
            <p:nvPr/>
          </p:nvSpPr>
          <p:spPr>
            <a:xfrm flipH="1">
              <a:off x="1555580" y="3248907"/>
              <a:ext cx="65997" cy="20864"/>
            </a:xfrm>
            <a:custGeom>
              <a:avLst/>
              <a:gdLst/>
              <a:ahLst/>
              <a:cxnLst/>
              <a:rect l="l" t="t" r="r" b="b"/>
              <a:pathLst>
                <a:path w="3334" h="1054" extrusionOk="0">
                  <a:moveTo>
                    <a:pt x="928" y="1"/>
                  </a:moveTo>
                  <a:cubicBezTo>
                    <a:pt x="627" y="1"/>
                    <a:pt x="301" y="1"/>
                    <a:pt x="1" y="126"/>
                  </a:cubicBezTo>
                  <a:cubicBezTo>
                    <a:pt x="301" y="226"/>
                    <a:pt x="527" y="326"/>
                    <a:pt x="828" y="427"/>
                  </a:cubicBezTo>
                  <a:cubicBezTo>
                    <a:pt x="1154" y="427"/>
                    <a:pt x="1354" y="527"/>
                    <a:pt x="1655" y="627"/>
                  </a:cubicBezTo>
                  <a:cubicBezTo>
                    <a:pt x="1981" y="753"/>
                    <a:pt x="2181" y="753"/>
                    <a:pt x="2507" y="853"/>
                  </a:cubicBezTo>
                  <a:cubicBezTo>
                    <a:pt x="2808" y="953"/>
                    <a:pt x="3033" y="1053"/>
                    <a:pt x="3334" y="1053"/>
                  </a:cubicBezTo>
                  <a:cubicBezTo>
                    <a:pt x="3133" y="853"/>
                    <a:pt x="2908" y="753"/>
                    <a:pt x="2607" y="527"/>
                  </a:cubicBezTo>
                  <a:cubicBezTo>
                    <a:pt x="2407" y="427"/>
                    <a:pt x="2081" y="326"/>
                    <a:pt x="1780" y="226"/>
                  </a:cubicBezTo>
                  <a:cubicBezTo>
                    <a:pt x="1454" y="126"/>
                    <a:pt x="1254" y="126"/>
                    <a:pt x="92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531;p34"/>
            <p:cNvSpPr/>
            <p:nvPr/>
          </p:nvSpPr>
          <p:spPr>
            <a:xfrm flipH="1">
              <a:off x="1609149" y="3261319"/>
              <a:ext cx="60058" cy="24823"/>
            </a:xfrm>
            <a:custGeom>
              <a:avLst/>
              <a:gdLst/>
              <a:ahLst/>
              <a:cxnLst/>
              <a:rect l="l" t="t" r="r" b="b"/>
              <a:pathLst>
                <a:path w="3034" h="1254" extrusionOk="0">
                  <a:moveTo>
                    <a:pt x="1" y="0"/>
                  </a:moveTo>
                  <a:cubicBezTo>
                    <a:pt x="201" y="226"/>
                    <a:pt x="527" y="326"/>
                    <a:pt x="727" y="426"/>
                  </a:cubicBezTo>
                  <a:cubicBezTo>
                    <a:pt x="928" y="527"/>
                    <a:pt x="1254" y="627"/>
                    <a:pt x="1454" y="752"/>
                  </a:cubicBezTo>
                  <a:cubicBezTo>
                    <a:pt x="1680" y="852"/>
                    <a:pt x="1981" y="953"/>
                    <a:pt x="2181" y="1053"/>
                  </a:cubicBezTo>
                  <a:cubicBezTo>
                    <a:pt x="2507" y="1053"/>
                    <a:pt x="2707" y="1153"/>
                    <a:pt x="3033" y="1253"/>
                  </a:cubicBezTo>
                  <a:cubicBezTo>
                    <a:pt x="2808" y="1053"/>
                    <a:pt x="2607" y="852"/>
                    <a:pt x="2306" y="752"/>
                  </a:cubicBezTo>
                  <a:cubicBezTo>
                    <a:pt x="2081" y="627"/>
                    <a:pt x="1880" y="426"/>
                    <a:pt x="1554" y="426"/>
                  </a:cubicBezTo>
                  <a:cubicBezTo>
                    <a:pt x="1354" y="326"/>
                    <a:pt x="1153" y="226"/>
                    <a:pt x="828" y="126"/>
                  </a:cubicBezTo>
                  <a:cubicBezTo>
                    <a:pt x="527" y="126"/>
                    <a:pt x="301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532;p34"/>
            <p:cNvSpPr/>
            <p:nvPr/>
          </p:nvSpPr>
          <p:spPr>
            <a:xfrm flipH="1">
              <a:off x="1518362" y="3292578"/>
              <a:ext cx="58059" cy="14411"/>
            </a:xfrm>
            <a:custGeom>
              <a:avLst/>
              <a:gdLst/>
              <a:ahLst/>
              <a:cxnLst/>
              <a:rect l="l" t="t" r="r" b="b"/>
              <a:pathLst>
                <a:path w="2933" h="728" extrusionOk="0">
                  <a:moveTo>
                    <a:pt x="0" y="0"/>
                  </a:moveTo>
                  <a:cubicBezTo>
                    <a:pt x="226" y="100"/>
                    <a:pt x="426" y="301"/>
                    <a:pt x="752" y="426"/>
                  </a:cubicBezTo>
                  <a:cubicBezTo>
                    <a:pt x="953" y="527"/>
                    <a:pt x="1153" y="627"/>
                    <a:pt x="1479" y="627"/>
                  </a:cubicBezTo>
                  <a:cubicBezTo>
                    <a:pt x="1680" y="727"/>
                    <a:pt x="1880" y="727"/>
                    <a:pt x="2206" y="727"/>
                  </a:cubicBezTo>
                  <a:cubicBezTo>
                    <a:pt x="2406" y="727"/>
                    <a:pt x="2732" y="627"/>
                    <a:pt x="2933" y="627"/>
                  </a:cubicBezTo>
                  <a:cubicBezTo>
                    <a:pt x="2732" y="527"/>
                    <a:pt x="2507" y="426"/>
                    <a:pt x="2206" y="426"/>
                  </a:cubicBezTo>
                  <a:cubicBezTo>
                    <a:pt x="2005" y="301"/>
                    <a:pt x="1780" y="301"/>
                    <a:pt x="1479" y="201"/>
                  </a:cubicBezTo>
                  <a:cubicBezTo>
                    <a:pt x="1253" y="201"/>
                    <a:pt x="1053" y="100"/>
                    <a:pt x="852" y="100"/>
                  </a:cubicBezTo>
                  <a:cubicBezTo>
                    <a:pt x="527" y="0"/>
                    <a:pt x="326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533;p34"/>
            <p:cNvSpPr/>
            <p:nvPr/>
          </p:nvSpPr>
          <p:spPr>
            <a:xfrm flipH="1">
              <a:off x="1569952" y="3308950"/>
              <a:ext cx="64017" cy="22349"/>
            </a:xfrm>
            <a:custGeom>
              <a:avLst/>
              <a:gdLst/>
              <a:ahLst/>
              <a:cxnLst/>
              <a:rect l="l" t="t" r="r" b="b"/>
              <a:pathLst>
                <a:path w="3234" h="1129" extrusionOk="0">
                  <a:moveTo>
                    <a:pt x="0" y="0"/>
                  </a:moveTo>
                  <a:cubicBezTo>
                    <a:pt x="201" y="226"/>
                    <a:pt x="401" y="426"/>
                    <a:pt x="727" y="527"/>
                  </a:cubicBezTo>
                  <a:cubicBezTo>
                    <a:pt x="927" y="627"/>
                    <a:pt x="1253" y="852"/>
                    <a:pt x="1454" y="953"/>
                  </a:cubicBezTo>
                  <a:cubicBezTo>
                    <a:pt x="1780" y="953"/>
                    <a:pt x="2080" y="1053"/>
                    <a:pt x="2281" y="1053"/>
                  </a:cubicBezTo>
                  <a:cubicBezTo>
                    <a:pt x="2444" y="1103"/>
                    <a:pt x="2600" y="1128"/>
                    <a:pt x="2757" y="1128"/>
                  </a:cubicBezTo>
                  <a:cubicBezTo>
                    <a:pt x="2914" y="1128"/>
                    <a:pt x="3070" y="1103"/>
                    <a:pt x="3233" y="1053"/>
                  </a:cubicBezTo>
                  <a:cubicBezTo>
                    <a:pt x="2907" y="953"/>
                    <a:pt x="2707" y="852"/>
                    <a:pt x="2406" y="727"/>
                  </a:cubicBezTo>
                  <a:cubicBezTo>
                    <a:pt x="2181" y="627"/>
                    <a:pt x="1880" y="627"/>
                    <a:pt x="1654" y="527"/>
                  </a:cubicBezTo>
                  <a:cubicBezTo>
                    <a:pt x="1353" y="426"/>
                    <a:pt x="1028" y="326"/>
                    <a:pt x="827" y="226"/>
                  </a:cubicBezTo>
                  <a:cubicBezTo>
                    <a:pt x="526" y="101"/>
                    <a:pt x="301" y="101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534;p34"/>
            <p:cNvSpPr/>
            <p:nvPr/>
          </p:nvSpPr>
          <p:spPr>
            <a:xfrm flipH="1">
              <a:off x="1836888" y="3774345"/>
              <a:ext cx="57564" cy="107863"/>
            </a:xfrm>
            <a:custGeom>
              <a:avLst/>
              <a:gdLst/>
              <a:ahLst/>
              <a:cxnLst/>
              <a:rect l="l" t="t" r="r" b="b"/>
              <a:pathLst>
                <a:path w="2908" h="5449" extrusionOk="0">
                  <a:moveTo>
                    <a:pt x="0" y="0"/>
                  </a:moveTo>
                  <a:lnTo>
                    <a:pt x="0" y="0"/>
                  </a:lnTo>
                  <a:cubicBezTo>
                    <a:pt x="100" y="1153"/>
                    <a:pt x="401" y="5313"/>
                    <a:pt x="1028" y="5414"/>
                  </a:cubicBezTo>
                  <a:cubicBezTo>
                    <a:pt x="1150" y="5438"/>
                    <a:pt x="1264" y="5449"/>
                    <a:pt x="1369" y="5449"/>
                  </a:cubicBezTo>
                  <a:cubicBezTo>
                    <a:pt x="2708" y="5449"/>
                    <a:pt x="2721" y="3591"/>
                    <a:pt x="2907" y="1454"/>
                  </a:cubicBezTo>
                  <a:cubicBezTo>
                    <a:pt x="1980" y="1028"/>
                    <a:pt x="1028" y="627"/>
                    <a:pt x="0" y="0"/>
                  </a:cubicBezTo>
                  <a:close/>
                </a:path>
              </a:pathLst>
            </a:custGeom>
            <a:solidFill>
              <a:srgbClr val="005A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535;p34"/>
            <p:cNvSpPr/>
            <p:nvPr/>
          </p:nvSpPr>
          <p:spPr>
            <a:xfrm flipH="1">
              <a:off x="1840863" y="3846780"/>
              <a:ext cx="1999" cy="7958"/>
            </a:xfrm>
            <a:custGeom>
              <a:avLst/>
              <a:gdLst/>
              <a:ahLst/>
              <a:cxnLst/>
              <a:rect l="l" t="t" r="r" b="b"/>
              <a:pathLst>
                <a:path w="101" h="402" extrusionOk="0">
                  <a:moveTo>
                    <a:pt x="101" y="0"/>
                  </a:moveTo>
                  <a:cubicBezTo>
                    <a:pt x="101" y="201"/>
                    <a:pt x="1" y="301"/>
                    <a:pt x="1" y="401"/>
                  </a:cubicBezTo>
                  <a:cubicBezTo>
                    <a:pt x="1" y="301"/>
                    <a:pt x="101" y="201"/>
                    <a:pt x="101" y="0"/>
                  </a:cubicBezTo>
                  <a:close/>
                </a:path>
              </a:pathLst>
            </a:custGeom>
            <a:solidFill>
              <a:srgbClr val="A5B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536;p34"/>
            <p:cNvSpPr/>
            <p:nvPr/>
          </p:nvSpPr>
          <p:spPr>
            <a:xfrm flipH="1">
              <a:off x="1838864" y="3823955"/>
              <a:ext cx="2019" cy="22843"/>
            </a:xfrm>
            <a:custGeom>
              <a:avLst/>
              <a:gdLst/>
              <a:ahLst/>
              <a:cxnLst/>
              <a:rect l="l" t="t" r="r" b="b"/>
              <a:pathLst>
                <a:path w="102" h="1154" extrusionOk="0">
                  <a:moveTo>
                    <a:pt x="101" y="0"/>
                  </a:moveTo>
                  <a:lnTo>
                    <a:pt x="101" y="0"/>
                  </a:lnTo>
                  <a:cubicBezTo>
                    <a:pt x="101" y="401"/>
                    <a:pt x="1" y="828"/>
                    <a:pt x="1" y="1153"/>
                  </a:cubicBezTo>
                  <a:lnTo>
                    <a:pt x="1" y="1153"/>
                  </a:lnTo>
                  <a:cubicBezTo>
                    <a:pt x="1" y="828"/>
                    <a:pt x="101" y="401"/>
                    <a:pt x="101" y="0"/>
                  </a:cubicBezTo>
                  <a:close/>
                </a:path>
              </a:pathLst>
            </a:custGeom>
            <a:solidFill>
              <a:srgbClr val="A3A9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537;p34"/>
            <p:cNvSpPr/>
            <p:nvPr/>
          </p:nvSpPr>
          <p:spPr>
            <a:xfrm flipH="1">
              <a:off x="1842846" y="3854719"/>
              <a:ext cx="43668" cy="26802"/>
            </a:xfrm>
            <a:custGeom>
              <a:avLst/>
              <a:gdLst/>
              <a:ahLst/>
              <a:cxnLst/>
              <a:rect l="l" t="t" r="r" b="b"/>
              <a:pathLst>
                <a:path w="2206" h="1354" extrusionOk="0">
                  <a:moveTo>
                    <a:pt x="627" y="1354"/>
                  </a:moveTo>
                  <a:lnTo>
                    <a:pt x="627" y="1354"/>
                  </a:lnTo>
                  <a:lnTo>
                    <a:pt x="627" y="1354"/>
                  </a:lnTo>
                  <a:close/>
                  <a:moveTo>
                    <a:pt x="627" y="1354"/>
                  </a:moveTo>
                  <a:lnTo>
                    <a:pt x="627" y="1354"/>
                  </a:lnTo>
                  <a:lnTo>
                    <a:pt x="627" y="1354"/>
                  </a:lnTo>
                  <a:close/>
                  <a:moveTo>
                    <a:pt x="627" y="1354"/>
                  </a:moveTo>
                  <a:lnTo>
                    <a:pt x="627" y="1354"/>
                  </a:lnTo>
                  <a:lnTo>
                    <a:pt x="627" y="1354"/>
                  </a:lnTo>
                  <a:close/>
                  <a:moveTo>
                    <a:pt x="627" y="1354"/>
                  </a:moveTo>
                  <a:lnTo>
                    <a:pt x="627" y="1354"/>
                  </a:lnTo>
                  <a:lnTo>
                    <a:pt x="627" y="1354"/>
                  </a:lnTo>
                  <a:close/>
                  <a:moveTo>
                    <a:pt x="627" y="1354"/>
                  </a:moveTo>
                  <a:lnTo>
                    <a:pt x="627" y="1354"/>
                  </a:lnTo>
                  <a:lnTo>
                    <a:pt x="627" y="1354"/>
                  </a:lnTo>
                  <a:close/>
                  <a:moveTo>
                    <a:pt x="627" y="1354"/>
                  </a:moveTo>
                  <a:lnTo>
                    <a:pt x="627" y="1354"/>
                  </a:lnTo>
                  <a:lnTo>
                    <a:pt x="627" y="1354"/>
                  </a:lnTo>
                  <a:close/>
                  <a:moveTo>
                    <a:pt x="627" y="1354"/>
                  </a:moveTo>
                  <a:lnTo>
                    <a:pt x="627" y="1354"/>
                  </a:lnTo>
                  <a:lnTo>
                    <a:pt x="627" y="1354"/>
                  </a:lnTo>
                  <a:close/>
                  <a:moveTo>
                    <a:pt x="2206" y="0"/>
                  </a:moveTo>
                  <a:lnTo>
                    <a:pt x="2206" y="0"/>
                  </a:lnTo>
                  <a:lnTo>
                    <a:pt x="2206" y="0"/>
                  </a:lnTo>
                  <a:close/>
                  <a:moveTo>
                    <a:pt x="2206" y="0"/>
                  </a:moveTo>
                  <a:lnTo>
                    <a:pt x="2206" y="0"/>
                  </a:lnTo>
                  <a:lnTo>
                    <a:pt x="2206" y="0"/>
                  </a:lnTo>
                  <a:close/>
                  <a:moveTo>
                    <a:pt x="2206" y="0"/>
                  </a:moveTo>
                  <a:lnTo>
                    <a:pt x="2206" y="0"/>
                  </a:lnTo>
                  <a:lnTo>
                    <a:pt x="2206" y="0"/>
                  </a:lnTo>
                  <a:close/>
                  <a:moveTo>
                    <a:pt x="0" y="0"/>
                  </a:moveTo>
                  <a:cubicBezTo>
                    <a:pt x="226" y="727"/>
                    <a:pt x="326" y="1253"/>
                    <a:pt x="627" y="1354"/>
                  </a:cubicBezTo>
                  <a:cubicBezTo>
                    <a:pt x="326" y="1253"/>
                    <a:pt x="226" y="727"/>
                    <a:pt x="0" y="0"/>
                  </a:cubicBezTo>
                  <a:close/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A5B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538;p34"/>
            <p:cNvSpPr/>
            <p:nvPr/>
          </p:nvSpPr>
          <p:spPr>
            <a:xfrm flipH="1">
              <a:off x="1838867" y="3823955"/>
              <a:ext cx="49646" cy="57564"/>
            </a:xfrm>
            <a:custGeom>
              <a:avLst/>
              <a:gdLst/>
              <a:ahLst/>
              <a:cxnLst/>
              <a:rect l="l" t="t" r="r" b="b"/>
              <a:pathLst>
                <a:path w="2508" h="2908" extrusionOk="0">
                  <a:moveTo>
                    <a:pt x="2507" y="0"/>
                  </a:moveTo>
                  <a:cubicBezTo>
                    <a:pt x="1981" y="527"/>
                    <a:pt x="1480" y="727"/>
                    <a:pt x="1053" y="727"/>
                  </a:cubicBezTo>
                  <a:cubicBezTo>
                    <a:pt x="627" y="727"/>
                    <a:pt x="226" y="627"/>
                    <a:pt x="1" y="527"/>
                  </a:cubicBezTo>
                  <a:lnTo>
                    <a:pt x="1" y="527"/>
                  </a:lnTo>
                  <a:cubicBezTo>
                    <a:pt x="1" y="828"/>
                    <a:pt x="101" y="1254"/>
                    <a:pt x="101" y="1554"/>
                  </a:cubicBezTo>
                  <a:cubicBezTo>
                    <a:pt x="327" y="2281"/>
                    <a:pt x="427" y="2807"/>
                    <a:pt x="728" y="2908"/>
                  </a:cubicBezTo>
                  <a:lnTo>
                    <a:pt x="1053" y="2908"/>
                  </a:lnTo>
                  <a:cubicBezTo>
                    <a:pt x="1354" y="2908"/>
                    <a:pt x="1580" y="2908"/>
                    <a:pt x="1780" y="2707"/>
                  </a:cubicBezTo>
                  <a:cubicBezTo>
                    <a:pt x="2106" y="2507"/>
                    <a:pt x="2206" y="2081"/>
                    <a:pt x="2307" y="1554"/>
                  </a:cubicBezTo>
                  <a:cubicBezTo>
                    <a:pt x="2307" y="1454"/>
                    <a:pt x="2407" y="1354"/>
                    <a:pt x="2407" y="1153"/>
                  </a:cubicBezTo>
                  <a:cubicBezTo>
                    <a:pt x="2407" y="828"/>
                    <a:pt x="2507" y="401"/>
                    <a:pt x="2507" y="0"/>
                  </a:cubicBezTo>
                  <a:close/>
                </a:path>
              </a:pathLst>
            </a:custGeom>
            <a:solidFill>
              <a:srgbClr val="0046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539;p34"/>
            <p:cNvSpPr/>
            <p:nvPr/>
          </p:nvSpPr>
          <p:spPr>
            <a:xfrm flipH="1">
              <a:off x="1784818" y="3877544"/>
              <a:ext cx="231700" cy="227405"/>
            </a:xfrm>
            <a:custGeom>
              <a:avLst/>
              <a:gdLst/>
              <a:ahLst/>
              <a:cxnLst/>
              <a:rect l="l" t="t" r="r" b="b"/>
              <a:pathLst>
                <a:path w="11705" h="11488" extrusionOk="0">
                  <a:moveTo>
                    <a:pt x="8246" y="0"/>
                  </a:moveTo>
                  <a:cubicBezTo>
                    <a:pt x="8101" y="145"/>
                    <a:pt x="7891" y="251"/>
                    <a:pt x="7634" y="251"/>
                  </a:cubicBezTo>
                  <a:cubicBezTo>
                    <a:pt x="7535" y="251"/>
                    <a:pt x="7430" y="235"/>
                    <a:pt x="7319" y="201"/>
                  </a:cubicBezTo>
                  <a:lnTo>
                    <a:pt x="7319" y="5639"/>
                  </a:lnTo>
                  <a:lnTo>
                    <a:pt x="3660" y="5639"/>
                  </a:lnTo>
                  <a:cubicBezTo>
                    <a:pt x="1454" y="5740"/>
                    <a:pt x="1" y="6065"/>
                    <a:pt x="301" y="6166"/>
                  </a:cubicBezTo>
                  <a:cubicBezTo>
                    <a:pt x="627" y="6166"/>
                    <a:pt x="5113" y="6366"/>
                    <a:pt x="5439" y="6366"/>
                  </a:cubicBezTo>
                  <a:cubicBezTo>
                    <a:pt x="5740" y="6366"/>
                    <a:pt x="5113" y="6592"/>
                    <a:pt x="3334" y="7319"/>
                  </a:cubicBezTo>
                  <a:cubicBezTo>
                    <a:pt x="1555" y="7945"/>
                    <a:pt x="201" y="8872"/>
                    <a:pt x="727" y="8872"/>
                  </a:cubicBezTo>
                  <a:cubicBezTo>
                    <a:pt x="1254" y="8872"/>
                    <a:pt x="5640" y="7419"/>
                    <a:pt x="6166" y="7319"/>
                  </a:cubicBezTo>
                  <a:cubicBezTo>
                    <a:pt x="6209" y="7300"/>
                    <a:pt x="6240" y="7292"/>
                    <a:pt x="6262" y="7292"/>
                  </a:cubicBezTo>
                  <a:cubicBezTo>
                    <a:pt x="6507" y="7292"/>
                    <a:pt x="5462" y="8389"/>
                    <a:pt x="4587" y="8872"/>
                  </a:cubicBezTo>
                  <a:cubicBezTo>
                    <a:pt x="3760" y="9499"/>
                    <a:pt x="1555" y="11278"/>
                    <a:pt x="2181" y="11479"/>
                  </a:cubicBezTo>
                  <a:cubicBezTo>
                    <a:pt x="2195" y="11485"/>
                    <a:pt x="2212" y="11488"/>
                    <a:pt x="2231" y="11488"/>
                  </a:cubicBezTo>
                  <a:cubicBezTo>
                    <a:pt x="2951" y="11488"/>
                    <a:pt x="7436" y="7503"/>
                    <a:pt x="8046" y="6893"/>
                  </a:cubicBezTo>
                  <a:cubicBezTo>
                    <a:pt x="8196" y="6742"/>
                    <a:pt x="8484" y="6692"/>
                    <a:pt x="8826" y="6692"/>
                  </a:cubicBezTo>
                  <a:cubicBezTo>
                    <a:pt x="9167" y="6692"/>
                    <a:pt x="9562" y="6742"/>
                    <a:pt x="9926" y="6792"/>
                  </a:cubicBezTo>
                  <a:cubicBezTo>
                    <a:pt x="10375" y="6916"/>
                    <a:pt x="10786" y="7002"/>
                    <a:pt x="11081" y="7002"/>
                  </a:cubicBezTo>
                  <a:cubicBezTo>
                    <a:pt x="11264" y="7002"/>
                    <a:pt x="11403" y="6969"/>
                    <a:pt x="11479" y="6893"/>
                  </a:cubicBezTo>
                  <a:cubicBezTo>
                    <a:pt x="11705" y="6466"/>
                    <a:pt x="9299" y="5965"/>
                    <a:pt x="8246" y="5740"/>
                  </a:cubicBezTo>
                  <a:lnTo>
                    <a:pt x="8246" y="0"/>
                  </a:lnTo>
                  <a:close/>
                </a:path>
              </a:pathLst>
            </a:custGeom>
            <a:solidFill>
              <a:srgbClr val="FFAD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540;p34"/>
            <p:cNvSpPr/>
            <p:nvPr/>
          </p:nvSpPr>
          <p:spPr>
            <a:xfrm flipH="1">
              <a:off x="1789271" y="3931133"/>
              <a:ext cx="221288" cy="80882"/>
            </a:xfrm>
            <a:custGeom>
              <a:avLst/>
              <a:gdLst/>
              <a:ahLst/>
              <a:cxnLst/>
              <a:rect l="l" t="t" r="r" b="b"/>
              <a:pathLst>
                <a:path w="11179" h="4086" extrusionOk="0">
                  <a:moveTo>
                    <a:pt x="7945" y="3033"/>
                  </a:moveTo>
                  <a:lnTo>
                    <a:pt x="7945" y="3033"/>
                  </a:lnTo>
                  <a:cubicBezTo>
                    <a:pt x="8898" y="3258"/>
                    <a:pt x="11178" y="3759"/>
                    <a:pt x="11178" y="4085"/>
                  </a:cubicBezTo>
                  <a:cubicBezTo>
                    <a:pt x="11178" y="3759"/>
                    <a:pt x="8898" y="3258"/>
                    <a:pt x="7945" y="3033"/>
                  </a:cubicBezTo>
                  <a:lnTo>
                    <a:pt x="7945" y="3033"/>
                  </a:lnTo>
                  <a:close/>
                  <a:moveTo>
                    <a:pt x="7018" y="2206"/>
                  </a:moveTo>
                  <a:lnTo>
                    <a:pt x="7018" y="2932"/>
                  </a:lnTo>
                  <a:lnTo>
                    <a:pt x="5439" y="2932"/>
                  </a:lnTo>
                  <a:lnTo>
                    <a:pt x="3359" y="2932"/>
                  </a:lnTo>
                  <a:cubicBezTo>
                    <a:pt x="1379" y="3033"/>
                    <a:pt x="0" y="3358"/>
                    <a:pt x="0" y="3358"/>
                  </a:cubicBezTo>
                  <a:cubicBezTo>
                    <a:pt x="0" y="3358"/>
                    <a:pt x="1379" y="3033"/>
                    <a:pt x="3359" y="2932"/>
                  </a:cubicBezTo>
                  <a:lnTo>
                    <a:pt x="5439" y="2932"/>
                  </a:lnTo>
                  <a:lnTo>
                    <a:pt x="7018" y="2932"/>
                  </a:lnTo>
                  <a:lnTo>
                    <a:pt x="7018" y="2206"/>
                  </a:lnTo>
                  <a:close/>
                  <a:moveTo>
                    <a:pt x="7945" y="0"/>
                  </a:moveTo>
                  <a:lnTo>
                    <a:pt x="7945" y="0"/>
                  </a:lnTo>
                  <a:lnTo>
                    <a:pt x="7945" y="3033"/>
                  </a:lnTo>
                  <a:close/>
                </a:path>
              </a:pathLst>
            </a:custGeom>
            <a:solidFill>
              <a:srgbClr val="FDC7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541;p34"/>
            <p:cNvSpPr/>
            <p:nvPr/>
          </p:nvSpPr>
          <p:spPr>
            <a:xfrm flipH="1">
              <a:off x="1789271" y="3931133"/>
              <a:ext cx="221288" cy="173642"/>
            </a:xfrm>
            <a:custGeom>
              <a:avLst/>
              <a:gdLst/>
              <a:ahLst/>
              <a:cxnLst/>
              <a:rect l="l" t="t" r="r" b="b"/>
              <a:pathLst>
                <a:path w="11179" h="8772" extrusionOk="0">
                  <a:moveTo>
                    <a:pt x="7945" y="0"/>
                  </a:moveTo>
                  <a:cubicBezTo>
                    <a:pt x="7745" y="125"/>
                    <a:pt x="7645" y="226"/>
                    <a:pt x="7419" y="226"/>
                  </a:cubicBezTo>
                  <a:cubicBezTo>
                    <a:pt x="7319" y="226"/>
                    <a:pt x="7118" y="226"/>
                    <a:pt x="7018" y="125"/>
                  </a:cubicBezTo>
                  <a:lnTo>
                    <a:pt x="7018" y="2206"/>
                  </a:lnTo>
                  <a:lnTo>
                    <a:pt x="7018" y="2932"/>
                  </a:lnTo>
                  <a:lnTo>
                    <a:pt x="3359" y="2932"/>
                  </a:lnTo>
                  <a:cubicBezTo>
                    <a:pt x="1379" y="3033"/>
                    <a:pt x="0" y="3358"/>
                    <a:pt x="0" y="3358"/>
                  </a:cubicBezTo>
                  <a:lnTo>
                    <a:pt x="0" y="3459"/>
                  </a:lnTo>
                  <a:cubicBezTo>
                    <a:pt x="326" y="3459"/>
                    <a:pt x="4186" y="3659"/>
                    <a:pt x="5013" y="3659"/>
                  </a:cubicBezTo>
                  <a:lnTo>
                    <a:pt x="5138" y="3659"/>
                  </a:lnTo>
                  <a:cubicBezTo>
                    <a:pt x="5138" y="3759"/>
                    <a:pt x="4512" y="3985"/>
                    <a:pt x="3033" y="4612"/>
                  </a:cubicBezTo>
                  <a:cubicBezTo>
                    <a:pt x="1479" y="5138"/>
                    <a:pt x="326" y="5865"/>
                    <a:pt x="326" y="6165"/>
                  </a:cubicBezTo>
                  <a:lnTo>
                    <a:pt x="426" y="6165"/>
                  </a:lnTo>
                  <a:cubicBezTo>
                    <a:pt x="953" y="6165"/>
                    <a:pt x="5339" y="4712"/>
                    <a:pt x="5865" y="4612"/>
                  </a:cubicBezTo>
                  <a:cubicBezTo>
                    <a:pt x="5865" y="4511"/>
                    <a:pt x="5865" y="4511"/>
                    <a:pt x="5965" y="4511"/>
                  </a:cubicBezTo>
                  <a:lnTo>
                    <a:pt x="5965" y="4612"/>
                  </a:lnTo>
                  <a:cubicBezTo>
                    <a:pt x="5965" y="4812"/>
                    <a:pt x="5013" y="5764"/>
                    <a:pt x="4286" y="6165"/>
                  </a:cubicBezTo>
                  <a:cubicBezTo>
                    <a:pt x="3559" y="6792"/>
                    <a:pt x="1780" y="8271"/>
                    <a:pt x="1780" y="8672"/>
                  </a:cubicBezTo>
                  <a:cubicBezTo>
                    <a:pt x="1780" y="8772"/>
                    <a:pt x="1780" y="8772"/>
                    <a:pt x="1880" y="8772"/>
                  </a:cubicBezTo>
                  <a:cubicBezTo>
                    <a:pt x="2632" y="8772"/>
                    <a:pt x="7118" y="4812"/>
                    <a:pt x="7745" y="4186"/>
                  </a:cubicBezTo>
                  <a:cubicBezTo>
                    <a:pt x="7845" y="3985"/>
                    <a:pt x="8046" y="3985"/>
                    <a:pt x="8371" y="3985"/>
                  </a:cubicBezTo>
                  <a:cubicBezTo>
                    <a:pt x="8772" y="3985"/>
                    <a:pt x="9198" y="4085"/>
                    <a:pt x="9625" y="4085"/>
                  </a:cubicBezTo>
                  <a:cubicBezTo>
                    <a:pt x="10026" y="4186"/>
                    <a:pt x="10452" y="4286"/>
                    <a:pt x="10777" y="4286"/>
                  </a:cubicBezTo>
                  <a:cubicBezTo>
                    <a:pt x="10978" y="4286"/>
                    <a:pt x="11078" y="4286"/>
                    <a:pt x="11178" y="4186"/>
                  </a:cubicBezTo>
                  <a:lnTo>
                    <a:pt x="11178" y="4085"/>
                  </a:lnTo>
                  <a:cubicBezTo>
                    <a:pt x="11178" y="3759"/>
                    <a:pt x="8898" y="3258"/>
                    <a:pt x="7945" y="3033"/>
                  </a:cubicBezTo>
                  <a:lnTo>
                    <a:pt x="7945" y="0"/>
                  </a:lnTo>
                  <a:close/>
                </a:path>
              </a:pathLst>
            </a:custGeom>
            <a:solidFill>
              <a:srgbClr val="FF75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542;p34"/>
            <p:cNvSpPr/>
            <p:nvPr/>
          </p:nvSpPr>
          <p:spPr>
            <a:xfrm flipH="1">
              <a:off x="1660758" y="3799150"/>
              <a:ext cx="54100" cy="83218"/>
            </a:xfrm>
            <a:custGeom>
              <a:avLst/>
              <a:gdLst/>
              <a:ahLst/>
              <a:cxnLst/>
              <a:rect l="l" t="t" r="r" b="b"/>
              <a:pathLst>
                <a:path w="2733" h="4204" extrusionOk="0">
                  <a:moveTo>
                    <a:pt x="2733" y="0"/>
                  </a:moveTo>
                  <a:cubicBezTo>
                    <a:pt x="2206" y="201"/>
                    <a:pt x="1354" y="727"/>
                    <a:pt x="1" y="1028"/>
                  </a:cubicBezTo>
                  <a:cubicBezTo>
                    <a:pt x="92" y="2741"/>
                    <a:pt x="204" y="4204"/>
                    <a:pt x="1399" y="4204"/>
                  </a:cubicBezTo>
                  <a:cubicBezTo>
                    <a:pt x="1515" y="4204"/>
                    <a:pt x="1642" y="4190"/>
                    <a:pt x="1780" y="4161"/>
                  </a:cubicBezTo>
                  <a:cubicBezTo>
                    <a:pt x="2206" y="4060"/>
                    <a:pt x="2507" y="1654"/>
                    <a:pt x="2733" y="0"/>
                  </a:cubicBezTo>
                  <a:close/>
                </a:path>
              </a:pathLst>
            </a:custGeom>
            <a:solidFill>
              <a:srgbClr val="005A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543;p34"/>
            <p:cNvSpPr/>
            <p:nvPr/>
          </p:nvSpPr>
          <p:spPr>
            <a:xfrm flipH="1">
              <a:off x="1665212" y="3838347"/>
              <a:ext cx="49646" cy="43173"/>
            </a:xfrm>
            <a:custGeom>
              <a:avLst/>
              <a:gdLst/>
              <a:ahLst/>
              <a:cxnLst/>
              <a:rect l="l" t="t" r="r" b="b"/>
              <a:pathLst>
                <a:path w="2508" h="2181" extrusionOk="0">
                  <a:moveTo>
                    <a:pt x="2507" y="0"/>
                  </a:moveTo>
                  <a:lnTo>
                    <a:pt x="2507" y="0"/>
                  </a:lnTo>
                  <a:cubicBezTo>
                    <a:pt x="2106" y="426"/>
                    <a:pt x="1680" y="527"/>
                    <a:pt x="1254" y="527"/>
                  </a:cubicBezTo>
                  <a:cubicBezTo>
                    <a:pt x="728" y="527"/>
                    <a:pt x="327" y="301"/>
                    <a:pt x="1" y="101"/>
                  </a:cubicBezTo>
                  <a:lnTo>
                    <a:pt x="1" y="101"/>
                  </a:lnTo>
                  <a:cubicBezTo>
                    <a:pt x="101" y="928"/>
                    <a:pt x="327" y="1679"/>
                    <a:pt x="728" y="1980"/>
                  </a:cubicBezTo>
                  <a:cubicBezTo>
                    <a:pt x="853" y="2181"/>
                    <a:pt x="1154" y="2181"/>
                    <a:pt x="1354" y="2181"/>
                  </a:cubicBezTo>
                  <a:lnTo>
                    <a:pt x="1780" y="2181"/>
                  </a:lnTo>
                  <a:cubicBezTo>
                    <a:pt x="2106" y="2080"/>
                    <a:pt x="2307" y="1153"/>
                    <a:pt x="2507" y="0"/>
                  </a:cubicBezTo>
                  <a:close/>
                </a:path>
              </a:pathLst>
            </a:custGeom>
            <a:solidFill>
              <a:srgbClr val="0046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544;p34"/>
            <p:cNvSpPr/>
            <p:nvPr/>
          </p:nvSpPr>
          <p:spPr>
            <a:xfrm flipH="1">
              <a:off x="1539201" y="3877544"/>
              <a:ext cx="231225" cy="227405"/>
            </a:xfrm>
            <a:custGeom>
              <a:avLst/>
              <a:gdLst/>
              <a:ahLst/>
              <a:cxnLst/>
              <a:rect l="l" t="t" r="r" b="b"/>
              <a:pathLst>
                <a:path w="11681" h="11488" extrusionOk="0">
                  <a:moveTo>
                    <a:pt x="3535" y="0"/>
                  </a:moveTo>
                  <a:lnTo>
                    <a:pt x="3535" y="5740"/>
                  </a:lnTo>
                  <a:cubicBezTo>
                    <a:pt x="2507" y="5965"/>
                    <a:pt x="1" y="6466"/>
                    <a:pt x="302" y="6893"/>
                  </a:cubicBezTo>
                  <a:cubicBezTo>
                    <a:pt x="388" y="6969"/>
                    <a:pt x="532" y="7002"/>
                    <a:pt x="719" y="7002"/>
                  </a:cubicBezTo>
                  <a:cubicBezTo>
                    <a:pt x="1020" y="7002"/>
                    <a:pt x="1431" y="6916"/>
                    <a:pt x="1880" y="6792"/>
                  </a:cubicBezTo>
                  <a:cubicBezTo>
                    <a:pt x="2244" y="6742"/>
                    <a:pt x="2632" y="6692"/>
                    <a:pt x="2971" y="6692"/>
                  </a:cubicBezTo>
                  <a:cubicBezTo>
                    <a:pt x="3309" y="6692"/>
                    <a:pt x="3597" y="6742"/>
                    <a:pt x="3760" y="6893"/>
                  </a:cubicBezTo>
                  <a:cubicBezTo>
                    <a:pt x="4370" y="7503"/>
                    <a:pt x="8736" y="11488"/>
                    <a:pt x="9543" y="11488"/>
                  </a:cubicBezTo>
                  <a:cubicBezTo>
                    <a:pt x="9564" y="11488"/>
                    <a:pt x="9583" y="11485"/>
                    <a:pt x="9600" y="11479"/>
                  </a:cubicBezTo>
                  <a:cubicBezTo>
                    <a:pt x="10126" y="11278"/>
                    <a:pt x="8046" y="9499"/>
                    <a:pt x="7094" y="8872"/>
                  </a:cubicBezTo>
                  <a:cubicBezTo>
                    <a:pt x="6334" y="8389"/>
                    <a:pt x="5299" y="7292"/>
                    <a:pt x="5544" y="7292"/>
                  </a:cubicBezTo>
                  <a:cubicBezTo>
                    <a:pt x="5566" y="7292"/>
                    <a:pt x="5597" y="7300"/>
                    <a:pt x="5640" y="7319"/>
                  </a:cubicBezTo>
                  <a:cubicBezTo>
                    <a:pt x="6041" y="7419"/>
                    <a:pt x="10552" y="8872"/>
                    <a:pt x="11053" y="8872"/>
                  </a:cubicBezTo>
                  <a:cubicBezTo>
                    <a:pt x="11580" y="8872"/>
                    <a:pt x="10226" y="7945"/>
                    <a:pt x="8447" y="7319"/>
                  </a:cubicBezTo>
                  <a:cubicBezTo>
                    <a:pt x="6667" y="6592"/>
                    <a:pt x="6041" y="6366"/>
                    <a:pt x="6367" y="6366"/>
                  </a:cubicBezTo>
                  <a:cubicBezTo>
                    <a:pt x="6667" y="6366"/>
                    <a:pt x="11179" y="6166"/>
                    <a:pt x="11480" y="6166"/>
                  </a:cubicBezTo>
                  <a:cubicBezTo>
                    <a:pt x="11680" y="6065"/>
                    <a:pt x="10327" y="5740"/>
                    <a:pt x="8146" y="5639"/>
                  </a:cubicBezTo>
                  <a:lnTo>
                    <a:pt x="4387" y="5639"/>
                  </a:lnTo>
                  <a:lnTo>
                    <a:pt x="4387" y="201"/>
                  </a:lnTo>
                  <a:cubicBezTo>
                    <a:pt x="4297" y="235"/>
                    <a:pt x="4208" y="251"/>
                    <a:pt x="4123" y="251"/>
                  </a:cubicBezTo>
                  <a:cubicBezTo>
                    <a:pt x="3900" y="251"/>
                    <a:pt x="3698" y="145"/>
                    <a:pt x="3535" y="0"/>
                  </a:cubicBezTo>
                  <a:close/>
                </a:path>
              </a:pathLst>
            </a:custGeom>
            <a:solidFill>
              <a:srgbClr val="FFAD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545;p34"/>
            <p:cNvSpPr/>
            <p:nvPr/>
          </p:nvSpPr>
          <p:spPr>
            <a:xfrm flipH="1">
              <a:off x="1642412" y="3925174"/>
              <a:ext cx="122056" cy="86841"/>
            </a:xfrm>
            <a:custGeom>
              <a:avLst/>
              <a:gdLst/>
              <a:ahLst/>
              <a:cxnLst/>
              <a:rect l="l" t="t" r="r" b="b"/>
              <a:pathLst>
                <a:path w="6166" h="4387" extrusionOk="0">
                  <a:moveTo>
                    <a:pt x="6066" y="3960"/>
                  </a:moveTo>
                  <a:lnTo>
                    <a:pt x="6166" y="3960"/>
                  </a:lnTo>
                  <a:lnTo>
                    <a:pt x="6166" y="3960"/>
                  </a:lnTo>
                  <a:lnTo>
                    <a:pt x="6066" y="3960"/>
                  </a:lnTo>
                  <a:close/>
                  <a:moveTo>
                    <a:pt x="3234" y="3033"/>
                  </a:moveTo>
                  <a:lnTo>
                    <a:pt x="3234" y="3334"/>
                  </a:lnTo>
                  <a:cubicBezTo>
                    <a:pt x="2206" y="3559"/>
                    <a:pt x="1" y="4060"/>
                    <a:pt x="1" y="4386"/>
                  </a:cubicBezTo>
                  <a:cubicBezTo>
                    <a:pt x="1" y="4060"/>
                    <a:pt x="2206" y="3559"/>
                    <a:pt x="3234" y="3334"/>
                  </a:cubicBezTo>
                  <a:lnTo>
                    <a:pt x="3234" y="3033"/>
                  </a:lnTo>
                  <a:close/>
                  <a:moveTo>
                    <a:pt x="3234" y="3033"/>
                  </a:moveTo>
                  <a:lnTo>
                    <a:pt x="3234" y="3033"/>
                  </a:lnTo>
                  <a:lnTo>
                    <a:pt x="3234" y="3033"/>
                  </a:lnTo>
                  <a:close/>
                  <a:moveTo>
                    <a:pt x="3234" y="3033"/>
                  </a:moveTo>
                  <a:lnTo>
                    <a:pt x="3234" y="3033"/>
                  </a:lnTo>
                  <a:lnTo>
                    <a:pt x="3234" y="3033"/>
                  </a:lnTo>
                  <a:close/>
                  <a:moveTo>
                    <a:pt x="4086" y="0"/>
                  </a:moveTo>
                  <a:lnTo>
                    <a:pt x="4086" y="0"/>
                  </a:lnTo>
                  <a:lnTo>
                    <a:pt x="4086" y="2406"/>
                  </a:lnTo>
                  <a:close/>
                </a:path>
              </a:pathLst>
            </a:custGeom>
            <a:solidFill>
              <a:srgbClr val="FDC7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546;p34"/>
            <p:cNvSpPr/>
            <p:nvPr/>
          </p:nvSpPr>
          <p:spPr>
            <a:xfrm flipH="1">
              <a:off x="1543180" y="3925174"/>
              <a:ext cx="221288" cy="179600"/>
            </a:xfrm>
            <a:custGeom>
              <a:avLst/>
              <a:gdLst/>
              <a:ahLst/>
              <a:cxnLst/>
              <a:rect l="l" t="t" r="r" b="b"/>
              <a:pathLst>
                <a:path w="11179" h="9073" extrusionOk="0">
                  <a:moveTo>
                    <a:pt x="3234" y="0"/>
                  </a:moveTo>
                  <a:lnTo>
                    <a:pt x="3234" y="3033"/>
                  </a:lnTo>
                  <a:lnTo>
                    <a:pt x="3234" y="3334"/>
                  </a:lnTo>
                  <a:cubicBezTo>
                    <a:pt x="2206" y="3559"/>
                    <a:pt x="1" y="4060"/>
                    <a:pt x="1" y="4386"/>
                  </a:cubicBezTo>
                  <a:lnTo>
                    <a:pt x="1" y="4487"/>
                  </a:lnTo>
                  <a:cubicBezTo>
                    <a:pt x="101" y="4587"/>
                    <a:pt x="226" y="4587"/>
                    <a:pt x="427" y="4587"/>
                  </a:cubicBezTo>
                  <a:cubicBezTo>
                    <a:pt x="727" y="4587"/>
                    <a:pt x="1053" y="4487"/>
                    <a:pt x="1579" y="4386"/>
                  </a:cubicBezTo>
                  <a:cubicBezTo>
                    <a:pt x="1981" y="4386"/>
                    <a:pt x="2407" y="4286"/>
                    <a:pt x="2732" y="4286"/>
                  </a:cubicBezTo>
                  <a:cubicBezTo>
                    <a:pt x="3033" y="4286"/>
                    <a:pt x="3359" y="4286"/>
                    <a:pt x="3459" y="4487"/>
                  </a:cubicBezTo>
                  <a:cubicBezTo>
                    <a:pt x="4086" y="5113"/>
                    <a:pt x="8472" y="9073"/>
                    <a:pt x="9199" y="9073"/>
                  </a:cubicBezTo>
                  <a:lnTo>
                    <a:pt x="9299" y="9073"/>
                  </a:lnTo>
                  <a:cubicBezTo>
                    <a:pt x="9299" y="9073"/>
                    <a:pt x="9399" y="9073"/>
                    <a:pt x="9399" y="8973"/>
                  </a:cubicBezTo>
                  <a:cubicBezTo>
                    <a:pt x="9399" y="8572"/>
                    <a:pt x="7620" y="7093"/>
                    <a:pt x="6793" y="6466"/>
                  </a:cubicBezTo>
                  <a:cubicBezTo>
                    <a:pt x="6066" y="6065"/>
                    <a:pt x="5113" y="5113"/>
                    <a:pt x="5113" y="4913"/>
                  </a:cubicBezTo>
                  <a:lnTo>
                    <a:pt x="5239" y="4812"/>
                  </a:lnTo>
                  <a:lnTo>
                    <a:pt x="5339" y="4913"/>
                  </a:lnTo>
                  <a:cubicBezTo>
                    <a:pt x="5740" y="5013"/>
                    <a:pt x="10251" y="6466"/>
                    <a:pt x="10752" y="6466"/>
                  </a:cubicBezTo>
                  <a:lnTo>
                    <a:pt x="10878" y="6466"/>
                  </a:lnTo>
                  <a:cubicBezTo>
                    <a:pt x="10878" y="6166"/>
                    <a:pt x="9625" y="5439"/>
                    <a:pt x="8146" y="4913"/>
                  </a:cubicBezTo>
                  <a:cubicBezTo>
                    <a:pt x="6692" y="4286"/>
                    <a:pt x="5965" y="4060"/>
                    <a:pt x="5965" y="3960"/>
                  </a:cubicBezTo>
                  <a:lnTo>
                    <a:pt x="6166" y="3960"/>
                  </a:lnTo>
                  <a:cubicBezTo>
                    <a:pt x="6993" y="3960"/>
                    <a:pt x="10878" y="3760"/>
                    <a:pt x="11179" y="3760"/>
                  </a:cubicBezTo>
                  <a:lnTo>
                    <a:pt x="11179" y="3659"/>
                  </a:lnTo>
                  <a:cubicBezTo>
                    <a:pt x="11179" y="3659"/>
                    <a:pt x="9825" y="3334"/>
                    <a:pt x="7845" y="3233"/>
                  </a:cubicBezTo>
                  <a:lnTo>
                    <a:pt x="4086" y="3233"/>
                  </a:lnTo>
                  <a:lnTo>
                    <a:pt x="4086" y="2406"/>
                  </a:lnTo>
                  <a:lnTo>
                    <a:pt x="4086" y="0"/>
                  </a:lnTo>
                  <a:cubicBezTo>
                    <a:pt x="3986" y="101"/>
                    <a:pt x="3860" y="101"/>
                    <a:pt x="3660" y="101"/>
                  </a:cubicBezTo>
                  <a:cubicBezTo>
                    <a:pt x="3559" y="101"/>
                    <a:pt x="3359" y="0"/>
                    <a:pt x="3234" y="0"/>
                  </a:cubicBezTo>
                  <a:close/>
                </a:path>
              </a:pathLst>
            </a:custGeom>
            <a:solidFill>
              <a:srgbClr val="FF75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60" name="Google Shape;660;p38"/>
          <p:cNvGrpSpPr/>
          <p:nvPr/>
        </p:nvGrpSpPr>
        <p:grpSpPr>
          <a:xfrm>
            <a:off x="1272794" y="1231467"/>
            <a:ext cx="5557500" cy="1616410"/>
            <a:chOff x="1357289" y="1231467"/>
            <a:chExt cx="5557500" cy="1616410"/>
          </a:xfrm>
        </p:grpSpPr>
        <p:sp>
          <p:nvSpPr>
            <p:cNvPr id="662" name="Google Shape;662;p38"/>
            <p:cNvSpPr/>
            <p:nvPr/>
          </p:nvSpPr>
          <p:spPr>
            <a:xfrm rot="6820896" flipH="1">
              <a:off x="1917654" y="2027777"/>
              <a:ext cx="526873" cy="815403"/>
            </a:xfrm>
            <a:custGeom>
              <a:avLst/>
              <a:gdLst/>
              <a:ahLst/>
              <a:cxnLst/>
              <a:rect l="l" t="t" r="r" b="b"/>
              <a:pathLst>
                <a:path w="5015" h="11557" extrusionOk="0">
                  <a:moveTo>
                    <a:pt x="1507" y="0"/>
                  </a:moveTo>
                  <a:cubicBezTo>
                    <a:pt x="1120" y="0"/>
                    <a:pt x="741" y="1269"/>
                    <a:pt x="682" y="1484"/>
                  </a:cubicBezTo>
                  <a:cubicBezTo>
                    <a:pt x="388" y="2342"/>
                    <a:pt x="215" y="3232"/>
                    <a:pt x="136" y="4128"/>
                  </a:cubicBezTo>
                  <a:cubicBezTo>
                    <a:pt x="1" y="5876"/>
                    <a:pt x="234" y="7686"/>
                    <a:pt x="896" y="9318"/>
                  </a:cubicBezTo>
                  <a:cubicBezTo>
                    <a:pt x="1185" y="10017"/>
                    <a:pt x="1554" y="10717"/>
                    <a:pt x="2179" y="11160"/>
                  </a:cubicBezTo>
                  <a:cubicBezTo>
                    <a:pt x="2525" y="11410"/>
                    <a:pt x="2962" y="11556"/>
                    <a:pt x="3386" y="11556"/>
                  </a:cubicBezTo>
                  <a:cubicBezTo>
                    <a:pt x="3721" y="11556"/>
                    <a:pt x="4048" y="11464"/>
                    <a:pt x="4315" y="11258"/>
                  </a:cubicBezTo>
                  <a:cubicBezTo>
                    <a:pt x="4977" y="10735"/>
                    <a:pt x="5014" y="9705"/>
                    <a:pt x="4720" y="8889"/>
                  </a:cubicBezTo>
                  <a:cubicBezTo>
                    <a:pt x="4277" y="7723"/>
                    <a:pt x="3265" y="6846"/>
                    <a:pt x="2603" y="5778"/>
                  </a:cubicBezTo>
                  <a:cubicBezTo>
                    <a:pt x="1731" y="4421"/>
                    <a:pt x="1437" y="2729"/>
                    <a:pt x="1787" y="1157"/>
                  </a:cubicBezTo>
                  <a:cubicBezTo>
                    <a:pt x="1848" y="863"/>
                    <a:pt x="1922" y="574"/>
                    <a:pt x="1806" y="299"/>
                  </a:cubicBezTo>
                  <a:cubicBezTo>
                    <a:pt x="1709" y="86"/>
                    <a:pt x="1608" y="0"/>
                    <a:pt x="1507" y="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  <a:effectLst>
              <a:innerShdw blurRad="63500" dist="50800">
                <a:prstClr val="black">
                  <a:alpha val="50000"/>
                </a:prstClr>
              </a:inn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" name="Google Shape;661;p38">
              <a:hlinkClick r:id=""/>
            </p:cNvPr>
            <p:cNvSpPr/>
            <p:nvPr/>
          </p:nvSpPr>
          <p:spPr>
            <a:xfrm>
              <a:off x="1357289" y="1231467"/>
              <a:ext cx="5557500" cy="1062900"/>
            </a:xfrm>
            <a:prstGeom prst="roundRect">
              <a:avLst>
                <a:gd name="adj" fmla="val 50000"/>
              </a:avLst>
            </a:pr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solidFill>
                  <a:schemeClr val="lt1"/>
                </a:solidFill>
                <a:latin typeface="Poppins"/>
                <a:ea typeface="Poppins"/>
                <a:cs typeface="Poppins"/>
                <a:sym typeface="Poppins"/>
              </a:endParaRPr>
            </a:p>
          </p:txBody>
        </p:sp>
      </p:grpSp>
      <p:grpSp>
        <p:nvGrpSpPr>
          <p:cNvPr id="663" name="Google Shape;663;p38"/>
          <p:cNvGrpSpPr/>
          <p:nvPr/>
        </p:nvGrpSpPr>
        <p:grpSpPr>
          <a:xfrm>
            <a:off x="4611706" y="2498938"/>
            <a:ext cx="3259500" cy="1206746"/>
            <a:chOff x="4696200" y="2498938"/>
            <a:chExt cx="3259500" cy="1206746"/>
          </a:xfrm>
        </p:grpSpPr>
        <p:sp>
          <p:nvSpPr>
            <p:cNvPr id="664" name="Google Shape;664;p38"/>
            <p:cNvSpPr/>
            <p:nvPr/>
          </p:nvSpPr>
          <p:spPr>
            <a:xfrm rot="-6854832">
              <a:off x="4959430" y="2771610"/>
              <a:ext cx="596141" cy="938998"/>
            </a:xfrm>
            <a:custGeom>
              <a:avLst/>
              <a:gdLst/>
              <a:ahLst/>
              <a:cxnLst/>
              <a:rect l="l" t="t" r="r" b="b"/>
              <a:pathLst>
                <a:path w="5015" h="11557" extrusionOk="0">
                  <a:moveTo>
                    <a:pt x="1507" y="0"/>
                  </a:moveTo>
                  <a:cubicBezTo>
                    <a:pt x="1120" y="0"/>
                    <a:pt x="741" y="1269"/>
                    <a:pt x="682" y="1484"/>
                  </a:cubicBezTo>
                  <a:cubicBezTo>
                    <a:pt x="388" y="2342"/>
                    <a:pt x="215" y="3232"/>
                    <a:pt x="136" y="4128"/>
                  </a:cubicBezTo>
                  <a:cubicBezTo>
                    <a:pt x="1" y="5876"/>
                    <a:pt x="234" y="7686"/>
                    <a:pt x="896" y="9318"/>
                  </a:cubicBezTo>
                  <a:cubicBezTo>
                    <a:pt x="1185" y="10017"/>
                    <a:pt x="1554" y="10717"/>
                    <a:pt x="2179" y="11160"/>
                  </a:cubicBezTo>
                  <a:cubicBezTo>
                    <a:pt x="2525" y="11410"/>
                    <a:pt x="2962" y="11556"/>
                    <a:pt x="3386" y="11556"/>
                  </a:cubicBezTo>
                  <a:cubicBezTo>
                    <a:pt x="3721" y="11556"/>
                    <a:pt x="4048" y="11464"/>
                    <a:pt x="4315" y="11258"/>
                  </a:cubicBezTo>
                  <a:cubicBezTo>
                    <a:pt x="4977" y="10735"/>
                    <a:pt x="5014" y="9705"/>
                    <a:pt x="4720" y="8889"/>
                  </a:cubicBezTo>
                  <a:cubicBezTo>
                    <a:pt x="4277" y="7723"/>
                    <a:pt x="3265" y="6846"/>
                    <a:pt x="2603" y="5778"/>
                  </a:cubicBezTo>
                  <a:cubicBezTo>
                    <a:pt x="1731" y="4421"/>
                    <a:pt x="1437" y="2729"/>
                    <a:pt x="1787" y="1157"/>
                  </a:cubicBezTo>
                  <a:cubicBezTo>
                    <a:pt x="1848" y="863"/>
                    <a:pt x="1922" y="574"/>
                    <a:pt x="1806" y="299"/>
                  </a:cubicBezTo>
                  <a:cubicBezTo>
                    <a:pt x="1709" y="86"/>
                    <a:pt x="1608" y="0"/>
                    <a:pt x="15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innerShdw blurRad="63500" dist="50800">
                <a:prstClr val="black">
                  <a:alpha val="50000"/>
                </a:prstClr>
              </a:inn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" name="Google Shape;665;p38"/>
            <p:cNvSpPr/>
            <p:nvPr/>
          </p:nvSpPr>
          <p:spPr>
            <a:xfrm flipH="1">
              <a:off x="4696200" y="2498938"/>
              <a:ext cx="3259500" cy="785400"/>
            </a:xfrm>
            <a:prstGeom prst="roundRect">
              <a:avLst>
                <a:gd name="adj" fmla="val 50000"/>
              </a:avLst>
            </a:prstGeom>
            <a:solidFill>
              <a:schemeClr val="accent1"/>
            </a:solidFill>
            <a:ln>
              <a:noFill/>
            </a:ln>
            <a:effectLst>
              <a:outerShdw blurRad="190500" dist="228600" dir="2700000" algn="ctr">
                <a:srgbClr val="000000">
                  <a:alpha val="30000"/>
                </a:srgbClr>
              </a:outerShdw>
            </a:effectLst>
            <a:scene3d>
              <a:camera prst="orthographicFront">
                <a:rot lat="0" lon="0" rev="0"/>
              </a:camera>
              <a:lightRig rig="glow" dir="t">
                <a:rot lat="0" lon="0" rev="4800000"/>
              </a:lightRig>
            </a:scene3d>
            <a:sp3d prstMaterial="matte">
              <a:bevelT w="127000" h="63500"/>
            </a:sp3d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solidFill>
                  <a:schemeClr val="lt1"/>
                </a:solidFill>
                <a:latin typeface="Poppins"/>
                <a:ea typeface="Poppins"/>
                <a:cs typeface="Poppins"/>
                <a:sym typeface="Poppins"/>
              </a:endParaRPr>
            </a:p>
          </p:txBody>
        </p:sp>
      </p:grpSp>
      <p:sp>
        <p:nvSpPr>
          <p:cNvPr id="666" name="Google Shape;666;p38"/>
          <p:cNvSpPr txBox="1">
            <a:spLocks noGrp="1"/>
          </p:cNvSpPr>
          <p:nvPr>
            <p:ph type="title"/>
          </p:nvPr>
        </p:nvSpPr>
        <p:spPr>
          <a:xfrm>
            <a:off x="1302800" y="1102096"/>
            <a:ext cx="5527494" cy="1426651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r>
              <a:rPr lang="en-US" sz="2000" smtClean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3. </a:t>
            </a:r>
            <a:r>
              <a:rPr lang="vi-VN" sz="2000" smtClean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Con </a:t>
            </a:r>
            <a:r>
              <a:rPr lang="vi-VN" sz="200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người có thể thở bình thường trong không gian như trên Trái Đất hay </a:t>
            </a:r>
            <a:r>
              <a:rPr lang="vi-VN" sz="200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không</a:t>
            </a:r>
            <a:r>
              <a:rPr lang="vi-VN" sz="2000" smtClean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?</a:t>
            </a:r>
            <a:endParaRPr sz="2000">
              <a:solidFill>
                <a:schemeClr val="bg1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668" name="Google Shape;668;p38"/>
          <p:cNvSpPr/>
          <p:nvPr/>
        </p:nvSpPr>
        <p:spPr>
          <a:xfrm rot="-7454957" flipH="1">
            <a:off x="7388684" y="459327"/>
            <a:ext cx="521143" cy="490094"/>
          </a:xfrm>
          <a:custGeom>
            <a:avLst/>
            <a:gdLst/>
            <a:ahLst/>
            <a:cxnLst/>
            <a:rect l="l" t="t" r="r" b="b"/>
            <a:pathLst>
              <a:path w="3946" h="3711" extrusionOk="0">
                <a:moveTo>
                  <a:pt x="1892" y="1"/>
                </a:moveTo>
                <a:cubicBezTo>
                  <a:pt x="1609" y="1"/>
                  <a:pt x="1333" y="77"/>
                  <a:pt x="1092" y="238"/>
                </a:cubicBezTo>
                <a:cubicBezTo>
                  <a:pt x="742" y="490"/>
                  <a:pt x="527" y="900"/>
                  <a:pt x="374" y="1287"/>
                </a:cubicBezTo>
                <a:cubicBezTo>
                  <a:pt x="0" y="2145"/>
                  <a:pt x="159" y="3171"/>
                  <a:pt x="1092" y="3563"/>
                </a:cubicBezTo>
                <a:cubicBezTo>
                  <a:pt x="1345" y="3661"/>
                  <a:pt x="1615" y="3710"/>
                  <a:pt x="1884" y="3710"/>
                </a:cubicBezTo>
                <a:cubicBezTo>
                  <a:pt x="2255" y="3710"/>
                  <a:pt x="2622" y="3617"/>
                  <a:pt x="2938" y="3428"/>
                </a:cubicBezTo>
                <a:cubicBezTo>
                  <a:pt x="3498" y="3097"/>
                  <a:pt x="3871" y="2495"/>
                  <a:pt x="3927" y="1851"/>
                </a:cubicBezTo>
                <a:cubicBezTo>
                  <a:pt x="3946" y="1698"/>
                  <a:pt x="3946" y="1562"/>
                  <a:pt x="3908" y="1422"/>
                </a:cubicBezTo>
                <a:cubicBezTo>
                  <a:pt x="3829" y="1096"/>
                  <a:pt x="3596" y="821"/>
                  <a:pt x="3344" y="606"/>
                </a:cubicBezTo>
                <a:cubicBezTo>
                  <a:pt x="3032" y="336"/>
                  <a:pt x="2663" y="121"/>
                  <a:pt x="2276" y="47"/>
                </a:cubicBezTo>
                <a:cubicBezTo>
                  <a:pt x="2149" y="16"/>
                  <a:pt x="2020" y="1"/>
                  <a:pt x="1892" y="1"/>
                </a:cubicBezTo>
                <a:close/>
              </a:path>
            </a:pathLst>
          </a:custGeom>
          <a:solidFill>
            <a:schemeClr val="accent6">
              <a:lumMod val="75000"/>
              <a:lumOff val="25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9" name="Google Shape;669;p38"/>
          <p:cNvSpPr txBox="1"/>
          <p:nvPr/>
        </p:nvSpPr>
        <p:spPr>
          <a:xfrm flipH="1">
            <a:off x="6241456" y="545287"/>
            <a:ext cx="1250700" cy="33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defRPr/>
            </a:defPPr>
            <a:lvl1pPr>
              <a:defRPr sz="1600" b="1">
                <a:solidFill>
                  <a:schemeClr val="bg1"/>
                </a:solidFill>
                <a:latin typeface="Calibri" panose="020F0502020204030204" pitchFamily="34" charset="0"/>
                <a:ea typeface="Poppins"/>
                <a:cs typeface="Calibri" panose="020F0502020204030204" pitchFamily="34" charset="0"/>
              </a:defRPr>
            </a:lvl1pPr>
          </a:lstStyle>
          <a:p>
            <a:r>
              <a:rPr lang="en-US">
                <a:solidFill>
                  <a:schemeClr val="accent2">
                    <a:lumMod val="50000"/>
                  </a:schemeClr>
                </a:solidFill>
                <a:sym typeface="Poppins"/>
              </a:rPr>
              <a:t>Tiếp theo</a:t>
            </a:r>
          </a:p>
        </p:txBody>
      </p:sp>
      <p:sp>
        <p:nvSpPr>
          <p:cNvPr id="670" name="Google Shape;670;p38">
            <a:hlinkClick r:id="" action="ppaction://hlinkshowjump?jump=nextslide"/>
          </p:cNvPr>
          <p:cNvSpPr txBox="1"/>
          <p:nvPr/>
        </p:nvSpPr>
        <p:spPr>
          <a:xfrm flipH="1">
            <a:off x="7479772" y="475237"/>
            <a:ext cx="319500" cy="47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500" b="1">
                <a:solidFill>
                  <a:schemeClr val="bg1"/>
                </a:solidFill>
                <a:latin typeface="Fredoka One"/>
                <a:ea typeface="Fredoka One"/>
                <a:cs typeface="Fredoka One"/>
                <a:sym typeface="Fredoka One"/>
              </a:rPr>
              <a:t>&gt;</a:t>
            </a:r>
            <a:endParaRPr sz="2500" b="1">
              <a:solidFill>
                <a:schemeClr val="bg1"/>
              </a:solidFill>
              <a:latin typeface="Fredoka One"/>
              <a:ea typeface="Fredoka One"/>
              <a:cs typeface="Fredoka One"/>
              <a:sym typeface="Fredoka One"/>
            </a:endParaRPr>
          </a:p>
        </p:txBody>
      </p:sp>
      <p:sp>
        <p:nvSpPr>
          <p:cNvPr id="671" name="Google Shape;671;p38">
            <a:hlinkClick r:id="" action="ppaction://hlinkshowjump?jump=previousslide"/>
          </p:cNvPr>
          <p:cNvSpPr/>
          <p:nvPr/>
        </p:nvSpPr>
        <p:spPr>
          <a:xfrm rot="7454957">
            <a:off x="1234173" y="459327"/>
            <a:ext cx="521143" cy="490094"/>
          </a:xfrm>
          <a:custGeom>
            <a:avLst/>
            <a:gdLst/>
            <a:ahLst/>
            <a:cxnLst/>
            <a:rect l="l" t="t" r="r" b="b"/>
            <a:pathLst>
              <a:path w="3946" h="3711" extrusionOk="0">
                <a:moveTo>
                  <a:pt x="1892" y="1"/>
                </a:moveTo>
                <a:cubicBezTo>
                  <a:pt x="1609" y="1"/>
                  <a:pt x="1333" y="77"/>
                  <a:pt x="1092" y="238"/>
                </a:cubicBezTo>
                <a:cubicBezTo>
                  <a:pt x="742" y="490"/>
                  <a:pt x="527" y="900"/>
                  <a:pt x="374" y="1287"/>
                </a:cubicBezTo>
                <a:cubicBezTo>
                  <a:pt x="0" y="2145"/>
                  <a:pt x="159" y="3171"/>
                  <a:pt x="1092" y="3563"/>
                </a:cubicBezTo>
                <a:cubicBezTo>
                  <a:pt x="1345" y="3661"/>
                  <a:pt x="1615" y="3710"/>
                  <a:pt x="1884" y="3710"/>
                </a:cubicBezTo>
                <a:cubicBezTo>
                  <a:pt x="2255" y="3710"/>
                  <a:pt x="2622" y="3617"/>
                  <a:pt x="2938" y="3428"/>
                </a:cubicBezTo>
                <a:cubicBezTo>
                  <a:pt x="3498" y="3097"/>
                  <a:pt x="3871" y="2495"/>
                  <a:pt x="3927" y="1851"/>
                </a:cubicBezTo>
                <a:cubicBezTo>
                  <a:pt x="3946" y="1698"/>
                  <a:pt x="3946" y="1562"/>
                  <a:pt x="3908" y="1422"/>
                </a:cubicBezTo>
                <a:cubicBezTo>
                  <a:pt x="3829" y="1096"/>
                  <a:pt x="3596" y="821"/>
                  <a:pt x="3344" y="606"/>
                </a:cubicBezTo>
                <a:cubicBezTo>
                  <a:pt x="3032" y="336"/>
                  <a:pt x="2663" y="121"/>
                  <a:pt x="2276" y="47"/>
                </a:cubicBezTo>
                <a:cubicBezTo>
                  <a:pt x="2149" y="16"/>
                  <a:pt x="2020" y="1"/>
                  <a:pt x="1892" y="1"/>
                </a:cubicBezTo>
                <a:close/>
              </a:path>
            </a:pathLst>
          </a:custGeom>
          <a:solidFill>
            <a:schemeClr val="accent6">
              <a:lumMod val="75000"/>
              <a:lumOff val="25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2" name="Google Shape;672;p38"/>
          <p:cNvSpPr txBox="1"/>
          <p:nvPr/>
        </p:nvSpPr>
        <p:spPr>
          <a:xfrm>
            <a:off x="1792980" y="535750"/>
            <a:ext cx="1250700" cy="33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defRPr/>
            </a:defPPr>
            <a:lvl1pPr>
              <a:defRPr sz="1600" b="1">
                <a:solidFill>
                  <a:schemeClr val="bg1"/>
                </a:solidFill>
                <a:latin typeface="Calibri" panose="020F0502020204030204" pitchFamily="34" charset="0"/>
                <a:ea typeface="Poppins"/>
                <a:cs typeface="Calibri" panose="020F0502020204030204" pitchFamily="34" charset="0"/>
              </a:defRPr>
            </a:lvl1pPr>
          </a:lstStyle>
          <a:p>
            <a:r>
              <a:rPr lang="vi-VN">
                <a:sym typeface="Poppins"/>
              </a:rPr>
              <a:t>Về trước</a:t>
            </a:r>
          </a:p>
        </p:txBody>
      </p:sp>
      <p:sp>
        <p:nvSpPr>
          <p:cNvPr id="673" name="Google Shape;673;p38">
            <a:hlinkClick r:id="" action="ppaction://hlinkshowjump?jump=previousslide"/>
          </p:cNvPr>
          <p:cNvSpPr txBox="1"/>
          <p:nvPr/>
        </p:nvSpPr>
        <p:spPr>
          <a:xfrm flipH="1">
            <a:off x="1277211" y="465712"/>
            <a:ext cx="319500" cy="47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500" b="1">
                <a:solidFill>
                  <a:schemeClr val="bg1"/>
                </a:solidFill>
                <a:latin typeface="Fredoka One"/>
                <a:ea typeface="Fredoka One"/>
                <a:cs typeface="Fredoka One"/>
                <a:sym typeface="Fredoka One"/>
              </a:rPr>
              <a:t>&lt;</a:t>
            </a:r>
            <a:endParaRPr sz="2500" b="1">
              <a:solidFill>
                <a:schemeClr val="bg1"/>
              </a:solidFill>
              <a:latin typeface="Fredoka One"/>
              <a:ea typeface="Fredoka One"/>
              <a:cs typeface="Fredoka One"/>
              <a:sym typeface="Fredoka One"/>
            </a:endParaRPr>
          </a:p>
        </p:txBody>
      </p:sp>
      <p:sp>
        <p:nvSpPr>
          <p:cNvPr id="674" name="Google Shape;674;p38"/>
          <p:cNvSpPr/>
          <p:nvPr/>
        </p:nvSpPr>
        <p:spPr>
          <a:xfrm rot="9399412">
            <a:off x="4308869" y="459327"/>
            <a:ext cx="521138" cy="490094"/>
          </a:xfrm>
          <a:custGeom>
            <a:avLst/>
            <a:gdLst/>
            <a:ahLst/>
            <a:cxnLst/>
            <a:rect l="l" t="t" r="r" b="b"/>
            <a:pathLst>
              <a:path w="3946" h="3711" extrusionOk="0">
                <a:moveTo>
                  <a:pt x="1892" y="1"/>
                </a:moveTo>
                <a:cubicBezTo>
                  <a:pt x="1609" y="1"/>
                  <a:pt x="1333" y="77"/>
                  <a:pt x="1092" y="238"/>
                </a:cubicBezTo>
                <a:cubicBezTo>
                  <a:pt x="742" y="490"/>
                  <a:pt x="527" y="900"/>
                  <a:pt x="374" y="1287"/>
                </a:cubicBezTo>
                <a:cubicBezTo>
                  <a:pt x="0" y="2145"/>
                  <a:pt x="159" y="3171"/>
                  <a:pt x="1092" y="3563"/>
                </a:cubicBezTo>
                <a:cubicBezTo>
                  <a:pt x="1345" y="3661"/>
                  <a:pt x="1615" y="3710"/>
                  <a:pt x="1884" y="3710"/>
                </a:cubicBezTo>
                <a:cubicBezTo>
                  <a:pt x="2255" y="3710"/>
                  <a:pt x="2622" y="3617"/>
                  <a:pt x="2938" y="3428"/>
                </a:cubicBezTo>
                <a:cubicBezTo>
                  <a:pt x="3498" y="3097"/>
                  <a:pt x="3871" y="2495"/>
                  <a:pt x="3927" y="1851"/>
                </a:cubicBezTo>
                <a:cubicBezTo>
                  <a:pt x="3946" y="1698"/>
                  <a:pt x="3946" y="1562"/>
                  <a:pt x="3908" y="1422"/>
                </a:cubicBezTo>
                <a:cubicBezTo>
                  <a:pt x="3829" y="1096"/>
                  <a:pt x="3596" y="821"/>
                  <a:pt x="3344" y="606"/>
                </a:cubicBezTo>
                <a:cubicBezTo>
                  <a:pt x="3032" y="336"/>
                  <a:pt x="2663" y="121"/>
                  <a:pt x="2276" y="47"/>
                </a:cubicBezTo>
                <a:cubicBezTo>
                  <a:pt x="2149" y="16"/>
                  <a:pt x="2020" y="1"/>
                  <a:pt x="1892" y="1"/>
                </a:cubicBezTo>
                <a:close/>
              </a:path>
            </a:pathLst>
          </a:custGeom>
          <a:solidFill>
            <a:schemeClr val="accent6">
              <a:lumMod val="75000"/>
              <a:lumOff val="25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5" name="Google Shape;675;p38">
            <a:hlinkClick r:id="rId3" action="ppaction://hlinksldjump"/>
          </p:cNvPr>
          <p:cNvSpPr/>
          <p:nvPr/>
        </p:nvSpPr>
        <p:spPr>
          <a:xfrm>
            <a:off x="4417810" y="555349"/>
            <a:ext cx="303256" cy="298050"/>
          </a:xfrm>
          <a:custGeom>
            <a:avLst/>
            <a:gdLst/>
            <a:ahLst/>
            <a:cxnLst/>
            <a:rect l="l" t="t" r="r" b="b"/>
            <a:pathLst>
              <a:path w="212811" h="209158" extrusionOk="0">
                <a:moveTo>
                  <a:pt x="106418" y="0"/>
                </a:moveTo>
                <a:cubicBezTo>
                  <a:pt x="101296" y="0"/>
                  <a:pt x="96394" y="2059"/>
                  <a:pt x="92840" y="5613"/>
                </a:cubicBezTo>
                <a:lnTo>
                  <a:pt x="7550" y="90903"/>
                </a:lnTo>
                <a:cubicBezTo>
                  <a:pt x="7452" y="90903"/>
                  <a:pt x="7452" y="91001"/>
                  <a:pt x="7452" y="91001"/>
                </a:cubicBezTo>
                <a:cubicBezTo>
                  <a:pt x="1" y="98550"/>
                  <a:pt x="1" y="110706"/>
                  <a:pt x="7452" y="118157"/>
                </a:cubicBezTo>
                <a:cubicBezTo>
                  <a:pt x="10932" y="121637"/>
                  <a:pt x="15417" y="123573"/>
                  <a:pt x="20221" y="123769"/>
                </a:cubicBezTo>
                <a:cubicBezTo>
                  <a:pt x="20417" y="123769"/>
                  <a:pt x="20637" y="123867"/>
                  <a:pt x="20833" y="123867"/>
                </a:cubicBezTo>
                <a:lnTo>
                  <a:pt x="24216" y="123867"/>
                </a:lnTo>
                <a:lnTo>
                  <a:pt x="24216" y="186585"/>
                </a:lnTo>
                <a:cubicBezTo>
                  <a:pt x="24216" y="199036"/>
                  <a:pt x="34313" y="209158"/>
                  <a:pt x="46764" y="209158"/>
                </a:cubicBezTo>
                <a:lnTo>
                  <a:pt x="80169" y="209158"/>
                </a:lnTo>
                <a:cubicBezTo>
                  <a:pt x="83527" y="209158"/>
                  <a:pt x="86296" y="206388"/>
                  <a:pt x="86296" y="203031"/>
                </a:cubicBezTo>
                <a:lnTo>
                  <a:pt x="86296" y="153793"/>
                </a:lnTo>
                <a:cubicBezTo>
                  <a:pt x="86296" y="148082"/>
                  <a:pt x="90879" y="143474"/>
                  <a:pt x="96614" y="143474"/>
                </a:cubicBezTo>
                <a:lnTo>
                  <a:pt x="116221" y="143474"/>
                </a:lnTo>
                <a:cubicBezTo>
                  <a:pt x="121932" y="143474"/>
                  <a:pt x="126540" y="148082"/>
                  <a:pt x="126540" y="153793"/>
                </a:cubicBezTo>
                <a:lnTo>
                  <a:pt x="126540" y="203031"/>
                </a:lnTo>
                <a:cubicBezTo>
                  <a:pt x="126540" y="206388"/>
                  <a:pt x="129285" y="209158"/>
                  <a:pt x="132667" y="209158"/>
                </a:cubicBezTo>
                <a:lnTo>
                  <a:pt x="166048" y="209158"/>
                </a:lnTo>
                <a:cubicBezTo>
                  <a:pt x="178498" y="209158"/>
                  <a:pt x="188522" y="199036"/>
                  <a:pt x="188522" y="186585"/>
                </a:cubicBezTo>
                <a:lnTo>
                  <a:pt x="188522" y="123867"/>
                </a:lnTo>
                <a:lnTo>
                  <a:pt x="191684" y="123867"/>
                </a:lnTo>
                <a:cubicBezTo>
                  <a:pt x="196880" y="123867"/>
                  <a:pt x="201684" y="121833"/>
                  <a:pt x="205360" y="118157"/>
                </a:cubicBezTo>
                <a:cubicBezTo>
                  <a:pt x="212811" y="110706"/>
                  <a:pt x="212811" y="98452"/>
                  <a:pt x="205360" y="91001"/>
                </a:cubicBezTo>
                <a:lnTo>
                  <a:pt x="119996" y="5613"/>
                </a:lnTo>
                <a:cubicBezTo>
                  <a:pt x="116418" y="2059"/>
                  <a:pt x="111516" y="0"/>
                  <a:pt x="106418" y="0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lt1"/>
              </a:solidFill>
            </a:endParaRPr>
          </a:p>
        </p:txBody>
      </p:sp>
      <p:grpSp>
        <p:nvGrpSpPr>
          <p:cNvPr id="676" name="Google Shape;676;p38"/>
          <p:cNvGrpSpPr/>
          <p:nvPr/>
        </p:nvGrpSpPr>
        <p:grpSpPr>
          <a:xfrm>
            <a:off x="1596711" y="2776522"/>
            <a:ext cx="2112955" cy="1519479"/>
            <a:chOff x="2341142" y="2766674"/>
            <a:chExt cx="2112955" cy="1519479"/>
          </a:xfrm>
        </p:grpSpPr>
        <p:sp>
          <p:nvSpPr>
            <p:cNvPr id="677" name="Google Shape;677;p38"/>
            <p:cNvSpPr/>
            <p:nvPr/>
          </p:nvSpPr>
          <p:spPr>
            <a:xfrm flipH="1">
              <a:off x="4324097" y="4097701"/>
              <a:ext cx="15762" cy="12171"/>
            </a:xfrm>
            <a:custGeom>
              <a:avLst/>
              <a:gdLst/>
              <a:ahLst/>
              <a:cxnLst/>
              <a:rect l="l" t="t" r="r" b="b"/>
              <a:pathLst>
                <a:path w="1027" h="793" extrusionOk="0">
                  <a:moveTo>
                    <a:pt x="480" y="1"/>
                  </a:moveTo>
                  <a:cubicBezTo>
                    <a:pt x="407" y="1"/>
                    <a:pt x="333" y="11"/>
                    <a:pt x="267" y="33"/>
                  </a:cubicBezTo>
                  <a:cubicBezTo>
                    <a:pt x="267" y="115"/>
                    <a:pt x="82" y="197"/>
                    <a:pt x="0" y="382"/>
                  </a:cubicBezTo>
                  <a:cubicBezTo>
                    <a:pt x="0" y="546"/>
                    <a:pt x="164" y="793"/>
                    <a:pt x="431" y="793"/>
                  </a:cubicBezTo>
                  <a:cubicBezTo>
                    <a:pt x="781" y="793"/>
                    <a:pt x="1027" y="464"/>
                    <a:pt x="945" y="197"/>
                  </a:cubicBezTo>
                  <a:cubicBezTo>
                    <a:pt x="885" y="77"/>
                    <a:pt x="682" y="1"/>
                    <a:pt x="480" y="1"/>
                  </a:cubicBezTo>
                  <a:close/>
                </a:path>
              </a:pathLst>
            </a:custGeom>
            <a:solidFill>
              <a:srgbClr val="FFD0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" name="Google Shape;678;p38"/>
            <p:cNvSpPr/>
            <p:nvPr/>
          </p:nvSpPr>
          <p:spPr>
            <a:xfrm flipH="1">
              <a:off x="2341142" y="3453350"/>
              <a:ext cx="548366" cy="138174"/>
            </a:xfrm>
            <a:custGeom>
              <a:avLst/>
              <a:gdLst/>
              <a:ahLst/>
              <a:cxnLst/>
              <a:rect l="l" t="t" r="r" b="b"/>
              <a:pathLst>
                <a:path w="35730" h="9003" extrusionOk="0">
                  <a:moveTo>
                    <a:pt x="13557" y="0"/>
                  </a:moveTo>
                  <a:cubicBezTo>
                    <a:pt x="13529" y="0"/>
                    <a:pt x="13500" y="1"/>
                    <a:pt x="13471" y="3"/>
                  </a:cubicBezTo>
                  <a:cubicBezTo>
                    <a:pt x="12362" y="85"/>
                    <a:pt x="11089" y="1708"/>
                    <a:pt x="8604" y="4891"/>
                  </a:cubicBezTo>
                  <a:cubicBezTo>
                    <a:pt x="8090" y="5486"/>
                    <a:pt x="7577" y="6246"/>
                    <a:pt x="6797" y="6246"/>
                  </a:cubicBezTo>
                  <a:cubicBezTo>
                    <a:pt x="5688" y="6246"/>
                    <a:pt x="5359" y="4788"/>
                    <a:pt x="4332" y="4624"/>
                  </a:cubicBezTo>
                  <a:cubicBezTo>
                    <a:pt x="4308" y="4621"/>
                    <a:pt x="4283" y="4620"/>
                    <a:pt x="4257" y="4620"/>
                  </a:cubicBezTo>
                  <a:cubicBezTo>
                    <a:pt x="3545" y="4620"/>
                    <a:pt x="2328" y="5692"/>
                    <a:pt x="1416" y="6842"/>
                  </a:cubicBezTo>
                  <a:cubicBezTo>
                    <a:pt x="584" y="7932"/>
                    <a:pt x="0" y="9002"/>
                    <a:pt x="495" y="9002"/>
                  </a:cubicBezTo>
                  <a:cubicBezTo>
                    <a:pt x="513" y="9002"/>
                    <a:pt x="533" y="9001"/>
                    <a:pt x="554" y="8998"/>
                  </a:cubicBezTo>
                  <a:cubicBezTo>
                    <a:pt x="5746" y="8631"/>
                    <a:pt x="10991" y="8527"/>
                    <a:pt x="15810" y="8527"/>
                  </a:cubicBezTo>
                  <a:cubicBezTo>
                    <a:pt x="17737" y="8527"/>
                    <a:pt x="19596" y="8543"/>
                    <a:pt x="21357" y="8567"/>
                  </a:cubicBezTo>
                  <a:cubicBezTo>
                    <a:pt x="22197" y="8567"/>
                    <a:pt x="23013" y="8568"/>
                    <a:pt x="23803" y="8568"/>
                  </a:cubicBezTo>
                  <a:cubicBezTo>
                    <a:pt x="30806" y="8568"/>
                    <a:pt x="35650" y="8501"/>
                    <a:pt x="35650" y="7191"/>
                  </a:cubicBezTo>
                  <a:cubicBezTo>
                    <a:pt x="35730" y="6533"/>
                    <a:pt x="33059" y="5216"/>
                    <a:pt x="30628" y="5216"/>
                  </a:cubicBezTo>
                  <a:cubicBezTo>
                    <a:pt x="30556" y="5216"/>
                    <a:pt x="30485" y="5217"/>
                    <a:pt x="30413" y="5219"/>
                  </a:cubicBezTo>
                  <a:cubicBezTo>
                    <a:pt x="28824" y="5362"/>
                    <a:pt x="27850" y="6010"/>
                    <a:pt x="26824" y="6010"/>
                  </a:cubicBezTo>
                  <a:cubicBezTo>
                    <a:pt x="26524" y="6010"/>
                    <a:pt x="26220" y="5954"/>
                    <a:pt x="25895" y="5815"/>
                  </a:cubicBezTo>
                  <a:cubicBezTo>
                    <a:pt x="24355" y="5219"/>
                    <a:pt x="24355" y="3761"/>
                    <a:pt x="23143" y="3597"/>
                  </a:cubicBezTo>
                  <a:cubicBezTo>
                    <a:pt x="23090" y="3591"/>
                    <a:pt x="23038" y="3589"/>
                    <a:pt x="22987" y="3589"/>
                  </a:cubicBezTo>
                  <a:cubicBezTo>
                    <a:pt x="21561" y="3589"/>
                    <a:pt x="20952" y="5733"/>
                    <a:pt x="19385" y="5733"/>
                  </a:cubicBezTo>
                  <a:cubicBezTo>
                    <a:pt x="19350" y="5735"/>
                    <a:pt x="19315" y="5736"/>
                    <a:pt x="19280" y="5736"/>
                  </a:cubicBezTo>
                  <a:cubicBezTo>
                    <a:pt x="18045" y="5736"/>
                    <a:pt x="17226" y="4337"/>
                    <a:pt x="16387" y="2919"/>
                  </a:cubicBezTo>
                  <a:cubicBezTo>
                    <a:pt x="15466" y="1499"/>
                    <a:pt x="14644" y="0"/>
                    <a:pt x="1355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" name="Google Shape;679;p38"/>
            <p:cNvSpPr/>
            <p:nvPr/>
          </p:nvSpPr>
          <p:spPr>
            <a:xfrm flipH="1">
              <a:off x="2782244" y="2766674"/>
              <a:ext cx="1519479" cy="1519479"/>
            </a:xfrm>
            <a:custGeom>
              <a:avLst/>
              <a:gdLst/>
              <a:ahLst/>
              <a:cxnLst/>
              <a:rect l="l" t="t" r="r" b="b"/>
              <a:pathLst>
                <a:path w="99005" h="99005" extrusionOk="0">
                  <a:moveTo>
                    <a:pt x="49451" y="0"/>
                  </a:moveTo>
                  <a:cubicBezTo>
                    <a:pt x="22158" y="0"/>
                    <a:pt x="0" y="22159"/>
                    <a:pt x="0" y="49451"/>
                  </a:cubicBezTo>
                  <a:cubicBezTo>
                    <a:pt x="0" y="76846"/>
                    <a:pt x="22158" y="99004"/>
                    <a:pt x="49451" y="99004"/>
                  </a:cubicBezTo>
                  <a:cubicBezTo>
                    <a:pt x="76846" y="99004"/>
                    <a:pt x="99004" y="76846"/>
                    <a:pt x="99004" y="49451"/>
                  </a:cubicBezTo>
                  <a:cubicBezTo>
                    <a:pt x="99004" y="22159"/>
                    <a:pt x="76846" y="0"/>
                    <a:pt x="4945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" name="Google Shape;680;p38"/>
            <p:cNvSpPr/>
            <p:nvPr/>
          </p:nvSpPr>
          <p:spPr>
            <a:xfrm flipH="1">
              <a:off x="3855144" y="2908491"/>
              <a:ext cx="9469" cy="13245"/>
            </a:xfrm>
            <a:custGeom>
              <a:avLst/>
              <a:gdLst/>
              <a:ahLst/>
              <a:cxnLst/>
              <a:rect l="l" t="t" r="r" b="b"/>
              <a:pathLst>
                <a:path w="617" h="863" extrusionOk="0">
                  <a:moveTo>
                    <a:pt x="268" y="0"/>
                  </a:moveTo>
                  <a:cubicBezTo>
                    <a:pt x="185" y="165"/>
                    <a:pt x="103" y="349"/>
                    <a:pt x="1" y="514"/>
                  </a:cubicBezTo>
                  <a:cubicBezTo>
                    <a:pt x="1" y="514"/>
                    <a:pt x="185" y="596"/>
                    <a:pt x="350" y="863"/>
                  </a:cubicBezTo>
                  <a:cubicBezTo>
                    <a:pt x="432" y="678"/>
                    <a:pt x="617" y="514"/>
                    <a:pt x="617" y="349"/>
                  </a:cubicBezTo>
                  <a:cubicBezTo>
                    <a:pt x="617" y="247"/>
                    <a:pt x="432" y="165"/>
                    <a:pt x="268" y="0"/>
                  </a:cubicBezTo>
                  <a:close/>
                </a:path>
              </a:pathLst>
            </a:custGeom>
            <a:solidFill>
              <a:srgbClr val="29D9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" name="Google Shape;681;p38"/>
            <p:cNvSpPr/>
            <p:nvPr/>
          </p:nvSpPr>
          <p:spPr>
            <a:xfrm flipH="1">
              <a:off x="3852628" y="3115867"/>
              <a:ext cx="6630" cy="9147"/>
            </a:xfrm>
            <a:custGeom>
              <a:avLst/>
              <a:gdLst/>
              <a:ahLst/>
              <a:cxnLst/>
              <a:rect l="l" t="t" r="r" b="b"/>
              <a:pathLst>
                <a:path w="432" h="596" extrusionOk="0">
                  <a:moveTo>
                    <a:pt x="432" y="0"/>
                  </a:moveTo>
                  <a:cubicBezTo>
                    <a:pt x="350" y="82"/>
                    <a:pt x="268" y="82"/>
                    <a:pt x="165" y="185"/>
                  </a:cubicBezTo>
                  <a:cubicBezTo>
                    <a:pt x="83" y="267"/>
                    <a:pt x="83" y="431"/>
                    <a:pt x="1" y="596"/>
                  </a:cubicBezTo>
                  <a:cubicBezTo>
                    <a:pt x="165" y="513"/>
                    <a:pt x="350" y="431"/>
                    <a:pt x="432" y="267"/>
                  </a:cubicBezTo>
                  <a:lnTo>
                    <a:pt x="432" y="0"/>
                  </a:lnTo>
                  <a:close/>
                </a:path>
              </a:pathLst>
            </a:custGeom>
            <a:solidFill>
              <a:srgbClr val="29D9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" name="Google Shape;682;p38"/>
            <p:cNvSpPr/>
            <p:nvPr/>
          </p:nvSpPr>
          <p:spPr>
            <a:xfrm flipH="1">
              <a:off x="3719942" y="3036511"/>
              <a:ext cx="19875" cy="6277"/>
            </a:xfrm>
            <a:custGeom>
              <a:avLst/>
              <a:gdLst/>
              <a:ahLst/>
              <a:cxnLst/>
              <a:rect l="l" t="t" r="r" b="b"/>
              <a:pathLst>
                <a:path w="1295" h="409" extrusionOk="0">
                  <a:moveTo>
                    <a:pt x="715" y="1"/>
                  </a:moveTo>
                  <a:cubicBezTo>
                    <a:pt x="617" y="1"/>
                    <a:pt x="521" y="10"/>
                    <a:pt x="432" y="37"/>
                  </a:cubicBezTo>
                  <a:cubicBezTo>
                    <a:pt x="350" y="37"/>
                    <a:pt x="186" y="119"/>
                    <a:pt x="1" y="222"/>
                  </a:cubicBezTo>
                  <a:cubicBezTo>
                    <a:pt x="150" y="288"/>
                    <a:pt x="340" y="409"/>
                    <a:pt x="451" y="409"/>
                  </a:cubicBezTo>
                  <a:cubicBezTo>
                    <a:pt x="477" y="409"/>
                    <a:pt x="499" y="402"/>
                    <a:pt x="514" y="386"/>
                  </a:cubicBezTo>
                  <a:cubicBezTo>
                    <a:pt x="781" y="304"/>
                    <a:pt x="1028" y="119"/>
                    <a:pt x="1295" y="37"/>
                  </a:cubicBezTo>
                  <a:cubicBezTo>
                    <a:pt x="1117" y="37"/>
                    <a:pt x="911" y="1"/>
                    <a:pt x="715" y="1"/>
                  </a:cubicBezTo>
                  <a:close/>
                </a:path>
              </a:pathLst>
            </a:custGeom>
            <a:solidFill>
              <a:srgbClr val="29D9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" name="Google Shape;683;p38"/>
            <p:cNvSpPr/>
            <p:nvPr/>
          </p:nvSpPr>
          <p:spPr>
            <a:xfrm flipH="1">
              <a:off x="3673935" y="3715913"/>
              <a:ext cx="5372" cy="7904"/>
            </a:xfrm>
            <a:custGeom>
              <a:avLst/>
              <a:gdLst/>
              <a:ahLst/>
              <a:cxnLst/>
              <a:rect l="l" t="t" r="r" b="b"/>
              <a:pathLst>
                <a:path w="350" h="515" extrusionOk="0">
                  <a:moveTo>
                    <a:pt x="165" y="1"/>
                  </a:moveTo>
                  <a:cubicBezTo>
                    <a:pt x="83" y="103"/>
                    <a:pt x="1" y="186"/>
                    <a:pt x="1" y="268"/>
                  </a:cubicBezTo>
                  <a:cubicBezTo>
                    <a:pt x="1" y="350"/>
                    <a:pt x="83" y="432"/>
                    <a:pt x="83" y="514"/>
                  </a:cubicBezTo>
                  <a:cubicBezTo>
                    <a:pt x="165" y="514"/>
                    <a:pt x="247" y="432"/>
                    <a:pt x="350" y="350"/>
                  </a:cubicBezTo>
                  <a:cubicBezTo>
                    <a:pt x="247" y="268"/>
                    <a:pt x="247" y="186"/>
                    <a:pt x="165" y="1"/>
                  </a:cubicBezTo>
                  <a:close/>
                </a:path>
              </a:pathLst>
            </a:custGeom>
            <a:solidFill>
              <a:srgbClr val="29D9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" name="Google Shape;684;p38"/>
            <p:cNvSpPr/>
            <p:nvPr/>
          </p:nvSpPr>
          <p:spPr>
            <a:xfrm flipH="1">
              <a:off x="3454896" y="2854072"/>
              <a:ext cx="11679" cy="5893"/>
            </a:xfrm>
            <a:custGeom>
              <a:avLst/>
              <a:gdLst/>
              <a:ahLst/>
              <a:cxnLst/>
              <a:rect l="l" t="t" r="r" b="b"/>
              <a:pathLst>
                <a:path w="761" h="384" extrusionOk="0">
                  <a:moveTo>
                    <a:pt x="247" y="1"/>
                  </a:moveTo>
                  <a:cubicBezTo>
                    <a:pt x="158" y="1"/>
                    <a:pt x="59" y="59"/>
                    <a:pt x="1" y="117"/>
                  </a:cubicBezTo>
                  <a:cubicBezTo>
                    <a:pt x="83" y="199"/>
                    <a:pt x="165" y="302"/>
                    <a:pt x="350" y="384"/>
                  </a:cubicBezTo>
                  <a:lnTo>
                    <a:pt x="760" y="384"/>
                  </a:lnTo>
                  <a:cubicBezTo>
                    <a:pt x="678" y="199"/>
                    <a:pt x="514" y="35"/>
                    <a:pt x="350" y="35"/>
                  </a:cubicBezTo>
                  <a:cubicBezTo>
                    <a:pt x="320" y="11"/>
                    <a:pt x="284" y="1"/>
                    <a:pt x="247" y="1"/>
                  </a:cubicBezTo>
                  <a:close/>
                </a:path>
              </a:pathLst>
            </a:custGeom>
            <a:solidFill>
              <a:srgbClr val="29D9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" name="Google Shape;685;p38"/>
            <p:cNvSpPr/>
            <p:nvPr/>
          </p:nvSpPr>
          <p:spPr>
            <a:xfrm flipH="1">
              <a:off x="3130290" y="3004206"/>
              <a:ext cx="21134" cy="21226"/>
            </a:xfrm>
            <a:custGeom>
              <a:avLst/>
              <a:gdLst/>
              <a:ahLst/>
              <a:cxnLst/>
              <a:rect l="l" t="t" r="r" b="b"/>
              <a:pathLst>
                <a:path w="1377" h="1383" extrusionOk="0">
                  <a:moveTo>
                    <a:pt x="289" y="0"/>
                  </a:moveTo>
                  <a:cubicBezTo>
                    <a:pt x="250" y="0"/>
                    <a:pt x="208" y="2"/>
                    <a:pt x="165" y="6"/>
                  </a:cubicBezTo>
                  <a:cubicBezTo>
                    <a:pt x="1" y="869"/>
                    <a:pt x="678" y="1033"/>
                    <a:pt x="1274" y="1382"/>
                  </a:cubicBezTo>
                  <a:lnTo>
                    <a:pt x="1377" y="1300"/>
                  </a:lnTo>
                  <a:cubicBezTo>
                    <a:pt x="1123" y="715"/>
                    <a:pt x="1036" y="0"/>
                    <a:pt x="289" y="0"/>
                  </a:cubicBezTo>
                  <a:close/>
                </a:path>
              </a:pathLst>
            </a:custGeom>
            <a:solidFill>
              <a:srgbClr val="29D9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" name="Google Shape;686;p38"/>
            <p:cNvSpPr/>
            <p:nvPr/>
          </p:nvSpPr>
          <p:spPr>
            <a:xfrm flipH="1">
              <a:off x="2810090" y="3386578"/>
              <a:ext cx="3806" cy="7889"/>
            </a:xfrm>
            <a:custGeom>
              <a:avLst/>
              <a:gdLst/>
              <a:ahLst/>
              <a:cxnLst/>
              <a:rect l="l" t="t" r="r" b="b"/>
              <a:pathLst>
                <a:path w="248" h="514" extrusionOk="0">
                  <a:moveTo>
                    <a:pt x="83" y="1"/>
                  </a:moveTo>
                  <a:cubicBezTo>
                    <a:pt x="83" y="83"/>
                    <a:pt x="1" y="247"/>
                    <a:pt x="1" y="329"/>
                  </a:cubicBezTo>
                  <a:cubicBezTo>
                    <a:pt x="1" y="411"/>
                    <a:pt x="83" y="411"/>
                    <a:pt x="83" y="514"/>
                  </a:cubicBezTo>
                  <a:cubicBezTo>
                    <a:pt x="165" y="411"/>
                    <a:pt x="247" y="329"/>
                    <a:pt x="247" y="247"/>
                  </a:cubicBezTo>
                  <a:cubicBezTo>
                    <a:pt x="247" y="165"/>
                    <a:pt x="165" y="83"/>
                    <a:pt x="83" y="1"/>
                  </a:cubicBezTo>
                  <a:close/>
                </a:path>
              </a:pathLst>
            </a:custGeom>
            <a:solidFill>
              <a:srgbClr val="29D9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" name="Google Shape;687;p38"/>
            <p:cNvSpPr/>
            <p:nvPr/>
          </p:nvSpPr>
          <p:spPr>
            <a:xfrm flipH="1">
              <a:off x="3114529" y="2912665"/>
              <a:ext cx="21134" cy="18356"/>
            </a:xfrm>
            <a:custGeom>
              <a:avLst/>
              <a:gdLst/>
              <a:ahLst/>
              <a:cxnLst/>
              <a:rect l="l" t="t" r="r" b="b"/>
              <a:pathLst>
                <a:path w="1377" h="1196" extrusionOk="0">
                  <a:moveTo>
                    <a:pt x="288" y="0"/>
                  </a:moveTo>
                  <a:cubicBezTo>
                    <a:pt x="211" y="0"/>
                    <a:pt x="124" y="26"/>
                    <a:pt x="83" y="77"/>
                  </a:cubicBezTo>
                  <a:cubicBezTo>
                    <a:pt x="0" y="77"/>
                    <a:pt x="0" y="242"/>
                    <a:pt x="0" y="324"/>
                  </a:cubicBezTo>
                  <a:cubicBezTo>
                    <a:pt x="324" y="724"/>
                    <a:pt x="631" y="1195"/>
                    <a:pt x="1231" y="1195"/>
                  </a:cubicBezTo>
                  <a:cubicBezTo>
                    <a:pt x="1278" y="1195"/>
                    <a:pt x="1326" y="1192"/>
                    <a:pt x="1376" y="1186"/>
                  </a:cubicBezTo>
                  <a:cubicBezTo>
                    <a:pt x="1027" y="755"/>
                    <a:pt x="760" y="406"/>
                    <a:pt x="432" y="77"/>
                  </a:cubicBezTo>
                  <a:cubicBezTo>
                    <a:pt x="432" y="26"/>
                    <a:pt x="365" y="0"/>
                    <a:pt x="288" y="0"/>
                  </a:cubicBezTo>
                  <a:close/>
                </a:path>
              </a:pathLst>
            </a:custGeom>
            <a:solidFill>
              <a:srgbClr val="29D9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" name="Google Shape;688;p38"/>
            <p:cNvSpPr/>
            <p:nvPr/>
          </p:nvSpPr>
          <p:spPr>
            <a:xfrm flipH="1">
              <a:off x="3059368" y="2915811"/>
              <a:ext cx="113172" cy="131651"/>
            </a:xfrm>
            <a:custGeom>
              <a:avLst/>
              <a:gdLst/>
              <a:ahLst/>
              <a:cxnLst/>
              <a:rect l="l" t="t" r="r" b="b"/>
              <a:pathLst>
                <a:path w="7374" h="8578" extrusionOk="0">
                  <a:moveTo>
                    <a:pt x="364" y="0"/>
                  </a:moveTo>
                  <a:cubicBezTo>
                    <a:pt x="284" y="0"/>
                    <a:pt x="151" y="37"/>
                    <a:pt x="83" y="37"/>
                  </a:cubicBezTo>
                  <a:cubicBezTo>
                    <a:pt x="83" y="119"/>
                    <a:pt x="1" y="283"/>
                    <a:pt x="83" y="386"/>
                  </a:cubicBezTo>
                  <a:cubicBezTo>
                    <a:pt x="1028" y="1659"/>
                    <a:pt x="1212" y="3364"/>
                    <a:pt x="2835" y="4226"/>
                  </a:cubicBezTo>
                  <a:cubicBezTo>
                    <a:pt x="3512" y="4657"/>
                    <a:pt x="3862" y="5848"/>
                    <a:pt x="4108" y="6793"/>
                  </a:cubicBezTo>
                  <a:cubicBezTo>
                    <a:pt x="4190" y="7142"/>
                    <a:pt x="3512" y="7656"/>
                    <a:pt x="3081" y="8087"/>
                  </a:cubicBezTo>
                  <a:cubicBezTo>
                    <a:pt x="3126" y="8460"/>
                    <a:pt x="3227" y="8578"/>
                    <a:pt x="3350" y="8578"/>
                  </a:cubicBezTo>
                  <a:cubicBezTo>
                    <a:pt x="3451" y="8578"/>
                    <a:pt x="3566" y="8499"/>
                    <a:pt x="3677" y="8415"/>
                  </a:cubicBezTo>
                  <a:cubicBezTo>
                    <a:pt x="3842" y="8314"/>
                    <a:pt x="3967" y="8244"/>
                    <a:pt x="4059" y="8244"/>
                  </a:cubicBezTo>
                  <a:cubicBezTo>
                    <a:pt x="4115" y="8244"/>
                    <a:pt x="4159" y="8271"/>
                    <a:pt x="4190" y="8333"/>
                  </a:cubicBezTo>
                  <a:cubicBezTo>
                    <a:pt x="4375" y="8512"/>
                    <a:pt x="4541" y="8576"/>
                    <a:pt x="4697" y="8576"/>
                  </a:cubicBezTo>
                  <a:cubicBezTo>
                    <a:pt x="5062" y="8576"/>
                    <a:pt x="5371" y="8227"/>
                    <a:pt x="5730" y="8169"/>
                  </a:cubicBezTo>
                  <a:cubicBezTo>
                    <a:pt x="7373" y="7902"/>
                    <a:pt x="5730" y="7307"/>
                    <a:pt x="5915" y="6957"/>
                  </a:cubicBezTo>
                  <a:cubicBezTo>
                    <a:pt x="5997" y="6793"/>
                    <a:pt x="5997" y="6547"/>
                    <a:pt x="6079" y="6444"/>
                  </a:cubicBezTo>
                  <a:cubicBezTo>
                    <a:pt x="6429" y="5931"/>
                    <a:pt x="5997" y="5766"/>
                    <a:pt x="5648" y="5520"/>
                  </a:cubicBezTo>
                  <a:cubicBezTo>
                    <a:pt x="5053" y="5253"/>
                    <a:pt x="5053" y="5253"/>
                    <a:pt x="5484" y="4657"/>
                  </a:cubicBezTo>
                  <a:cubicBezTo>
                    <a:pt x="5648" y="4575"/>
                    <a:pt x="5730" y="4308"/>
                    <a:pt x="5730" y="4226"/>
                  </a:cubicBezTo>
                  <a:cubicBezTo>
                    <a:pt x="5648" y="4062"/>
                    <a:pt x="5402" y="3877"/>
                    <a:pt x="5217" y="3877"/>
                  </a:cubicBezTo>
                  <a:cubicBezTo>
                    <a:pt x="4914" y="3986"/>
                    <a:pt x="4647" y="4117"/>
                    <a:pt x="4373" y="4117"/>
                  </a:cubicBezTo>
                  <a:cubicBezTo>
                    <a:pt x="4183" y="4117"/>
                    <a:pt x="3990" y="4054"/>
                    <a:pt x="3779" y="3877"/>
                  </a:cubicBezTo>
                  <a:cubicBezTo>
                    <a:pt x="2835" y="3117"/>
                    <a:pt x="1808" y="2439"/>
                    <a:pt x="1459" y="1146"/>
                  </a:cubicBezTo>
                  <a:cubicBezTo>
                    <a:pt x="1295" y="714"/>
                    <a:pt x="781" y="386"/>
                    <a:pt x="432" y="37"/>
                  </a:cubicBezTo>
                  <a:cubicBezTo>
                    <a:pt x="432" y="9"/>
                    <a:pt x="405" y="0"/>
                    <a:pt x="364" y="0"/>
                  </a:cubicBezTo>
                  <a:close/>
                </a:path>
              </a:pathLst>
            </a:custGeom>
            <a:solidFill>
              <a:srgbClr val="29D9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" name="Google Shape;689;p38"/>
            <p:cNvSpPr/>
            <p:nvPr/>
          </p:nvSpPr>
          <p:spPr>
            <a:xfrm flipH="1">
              <a:off x="3171259" y="2989796"/>
              <a:ext cx="91732" cy="98976"/>
            </a:xfrm>
            <a:custGeom>
              <a:avLst/>
              <a:gdLst/>
              <a:ahLst/>
              <a:cxnLst/>
              <a:rect l="l" t="t" r="r" b="b"/>
              <a:pathLst>
                <a:path w="5977" h="6449" extrusionOk="0">
                  <a:moveTo>
                    <a:pt x="329" y="1"/>
                  </a:moveTo>
                  <a:cubicBezTo>
                    <a:pt x="247" y="350"/>
                    <a:pt x="1" y="699"/>
                    <a:pt x="83" y="863"/>
                  </a:cubicBezTo>
                  <a:cubicBezTo>
                    <a:pt x="329" y="1294"/>
                    <a:pt x="83" y="1972"/>
                    <a:pt x="946" y="2239"/>
                  </a:cubicBezTo>
                  <a:cubicBezTo>
                    <a:pt x="1623" y="2321"/>
                    <a:pt x="2137" y="3081"/>
                    <a:pt x="2732" y="3512"/>
                  </a:cubicBezTo>
                  <a:cubicBezTo>
                    <a:pt x="2814" y="3594"/>
                    <a:pt x="2896" y="3944"/>
                    <a:pt x="2896" y="4026"/>
                  </a:cubicBezTo>
                  <a:cubicBezTo>
                    <a:pt x="1705" y="4888"/>
                    <a:pt x="2486" y="5217"/>
                    <a:pt x="3246" y="5566"/>
                  </a:cubicBezTo>
                  <a:cubicBezTo>
                    <a:pt x="3328" y="5566"/>
                    <a:pt x="3328" y="5833"/>
                    <a:pt x="3328" y="5915"/>
                  </a:cubicBezTo>
                  <a:cubicBezTo>
                    <a:pt x="3122" y="6275"/>
                    <a:pt x="3145" y="6449"/>
                    <a:pt x="3409" y="6449"/>
                  </a:cubicBezTo>
                  <a:cubicBezTo>
                    <a:pt x="3462" y="6449"/>
                    <a:pt x="3523" y="6442"/>
                    <a:pt x="3595" y="6428"/>
                  </a:cubicBezTo>
                  <a:cubicBezTo>
                    <a:pt x="4026" y="6346"/>
                    <a:pt x="4355" y="6161"/>
                    <a:pt x="4622" y="6079"/>
                  </a:cubicBezTo>
                  <a:cubicBezTo>
                    <a:pt x="4829" y="6221"/>
                    <a:pt x="5024" y="6291"/>
                    <a:pt x="5192" y="6291"/>
                  </a:cubicBezTo>
                  <a:cubicBezTo>
                    <a:pt x="5440" y="6291"/>
                    <a:pt x="5633" y="6138"/>
                    <a:pt x="5730" y="5833"/>
                  </a:cubicBezTo>
                  <a:cubicBezTo>
                    <a:pt x="5895" y="5217"/>
                    <a:pt x="5977" y="4621"/>
                    <a:pt x="5135" y="4457"/>
                  </a:cubicBezTo>
                  <a:cubicBezTo>
                    <a:pt x="4868" y="4375"/>
                    <a:pt x="4622" y="4108"/>
                    <a:pt x="4355" y="3944"/>
                  </a:cubicBezTo>
                  <a:cubicBezTo>
                    <a:pt x="3163" y="2835"/>
                    <a:pt x="2055" y="1726"/>
                    <a:pt x="1028" y="432"/>
                  </a:cubicBezTo>
                  <a:cubicBezTo>
                    <a:pt x="843" y="268"/>
                    <a:pt x="596" y="185"/>
                    <a:pt x="3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" name="Google Shape;690;p38"/>
            <p:cNvSpPr/>
            <p:nvPr/>
          </p:nvSpPr>
          <p:spPr>
            <a:xfrm flipH="1">
              <a:off x="3240598" y="3029114"/>
              <a:ext cx="36773" cy="42467"/>
            </a:xfrm>
            <a:custGeom>
              <a:avLst/>
              <a:gdLst/>
              <a:ahLst/>
              <a:cxnLst/>
              <a:rect l="l" t="t" r="r" b="b"/>
              <a:pathLst>
                <a:path w="2396" h="2767" extrusionOk="0">
                  <a:moveTo>
                    <a:pt x="1213" y="1"/>
                  </a:moveTo>
                  <a:cubicBezTo>
                    <a:pt x="786" y="1"/>
                    <a:pt x="0" y="875"/>
                    <a:pt x="158" y="1032"/>
                  </a:cubicBezTo>
                  <a:cubicBezTo>
                    <a:pt x="856" y="1464"/>
                    <a:pt x="75" y="2491"/>
                    <a:pt x="938" y="2757"/>
                  </a:cubicBezTo>
                  <a:cubicBezTo>
                    <a:pt x="992" y="2763"/>
                    <a:pt x="1046" y="2766"/>
                    <a:pt x="1100" y="2766"/>
                  </a:cubicBezTo>
                  <a:cubicBezTo>
                    <a:pt x="1794" y="2766"/>
                    <a:pt x="2396" y="2290"/>
                    <a:pt x="2396" y="1813"/>
                  </a:cubicBezTo>
                  <a:cubicBezTo>
                    <a:pt x="2396" y="868"/>
                    <a:pt x="1883" y="6"/>
                    <a:pt x="1266" y="6"/>
                  </a:cubicBezTo>
                  <a:cubicBezTo>
                    <a:pt x="1249" y="2"/>
                    <a:pt x="1232" y="1"/>
                    <a:pt x="121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" name="Google Shape;691;p38"/>
            <p:cNvSpPr/>
            <p:nvPr/>
          </p:nvSpPr>
          <p:spPr>
            <a:xfrm flipH="1">
              <a:off x="3272107" y="2992635"/>
              <a:ext cx="2855" cy="3791"/>
            </a:xfrm>
            <a:custGeom>
              <a:avLst/>
              <a:gdLst/>
              <a:ahLst/>
              <a:cxnLst/>
              <a:rect l="l" t="t" r="r" b="b"/>
              <a:pathLst>
                <a:path w="186" h="247" extrusionOk="0">
                  <a:moveTo>
                    <a:pt x="83" y="0"/>
                  </a:moveTo>
                  <a:cubicBezTo>
                    <a:pt x="1" y="83"/>
                    <a:pt x="1" y="83"/>
                    <a:pt x="1" y="165"/>
                  </a:cubicBezTo>
                  <a:cubicBezTo>
                    <a:pt x="1" y="165"/>
                    <a:pt x="1" y="247"/>
                    <a:pt x="83" y="247"/>
                  </a:cubicBezTo>
                  <a:lnTo>
                    <a:pt x="185" y="165"/>
                  </a:lnTo>
                  <a:cubicBezTo>
                    <a:pt x="185" y="83"/>
                    <a:pt x="83" y="83"/>
                    <a:pt x="83" y="0"/>
                  </a:cubicBezTo>
                  <a:close/>
                </a:path>
              </a:pathLst>
            </a:custGeom>
            <a:solidFill>
              <a:srgbClr val="29D9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" name="Google Shape;692;p38"/>
            <p:cNvSpPr/>
            <p:nvPr/>
          </p:nvSpPr>
          <p:spPr>
            <a:xfrm flipH="1">
              <a:off x="3488878" y="2830393"/>
              <a:ext cx="753915" cy="1417480"/>
            </a:xfrm>
            <a:custGeom>
              <a:avLst/>
              <a:gdLst/>
              <a:ahLst/>
              <a:cxnLst/>
              <a:rect l="l" t="t" r="r" b="b"/>
              <a:pathLst>
                <a:path w="49123" h="92359" extrusionOk="0">
                  <a:moveTo>
                    <a:pt x="27211" y="202"/>
                  </a:moveTo>
                  <a:cubicBezTo>
                    <a:pt x="27128" y="304"/>
                    <a:pt x="27128" y="304"/>
                    <a:pt x="27046" y="387"/>
                  </a:cubicBezTo>
                  <a:lnTo>
                    <a:pt x="27128" y="387"/>
                  </a:lnTo>
                  <a:cubicBezTo>
                    <a:pt x="27128" y="387"/>
                    <a:pt x="27128" y="304"/>
                    <a:pt x="27211" y="202"/>
                  </a:cubicBezTo>
                  <a:close/>
                  <a:moveTo>
                    <a:pt x="30045" y="120"/>
                  </a:moveTo>
                  <a:lnTo>
                    <a:pt x="29962" y="202"/>
                  </a:lnTo>
                  <a:cubicBezTo>
                    <a:pt x="30127" y="304"/>
                    <a:pt x="30291" y="387"/>
                    <a:pt x="30558" y="387"/>
                  </a:cubicBezTo>
                  <a:cubicBezTo>
                    <a:pt x="30394" y="304"/>
                    <a:pt x="30209" y="202"/>
                    <a:pt x="30045" y="120"/>
                  </a:cubicBezTo>
                  <a:close/>
                  <a:moveTo>
                    <a:pt x="26964" y="387"/>
                  </a:moveTo>
                  <a:lnTo>
                    <a:pt x="26882" y="469"/>
                  </a:lnTo>
                  <a:lnTo>
                    <a:pt x="26964" y="469"/>
                  </a:lnTo>
                  <a:lnTo>
                    <a:pt x="27046" y="387"/>
                  </a:lnTo>
                  <a:close/>
                  <a:moveTo>
                    <a:pt x="32776" y="1"/>
                  </a:moveTo>
                  <a:cubicBezTo>
                    <a:pt x="32605" y="1"/>
                    <a:pt x="32434" y="10"/>
                    <a:pt x="32262" y="37"/>
                  </a:cubicBezTo>
                  <a:cubicBezTo>
                    <a:pt x="31667" y="120"/>
                    <a:pt x="31071" y="304"/>
                    <a:pt x="30558" y="387"/>
                  </a:cubicBezTo>
                  <a:cubicBezTo>
                    <a:pt x="30558" y="551"/>
                    <a:pt x="30476" y="633"/>
                    <a:pt x="30476" y="818"/>
                  </a:cubicBezTo>
                  <a:cubicBezTo>
                    <a:pt x="30418" y="810"/>
                    <a:pt x="30361" y="807"/>
                    <a:pt x="30307" y="807"/>
                  </a:cubicBezTo>
                  <a:cubicBezTo>
                    <a:pt x="29632" y="807"/>
                    <a:pt x="29246" y="1370"/>
                    <a:pt x="29018" y="1845"/>
                  </a:cubicBezTo>
                  <a:cubicBezTo>
                    <a:pt x="28669" y="2954"/>
                    <a:pt x="27642" y="3282"/>
                    <a:pt x="26697" y="3713"/>
                  </a:cubicBezTo>
                  <a:cubicBezTo>
                    <a:pt x="27313" y="2687"/>
                    <a:pt x="27991" y="1845"/>
                    <a:pt x="28586" y="900"/>
                  </a:cubicBezTo>
                  <a:cubicBezTo>
                    <a:pt x="28751" y="818"/>
                    <a:pt x="28936" y="633"/>
                    <a:pt x="29018" y="551"/>
                  </a:cubicBezTo>
                  <a:cubicBezTo>
                    <a:pt x="28829" y="493"/>
                    <a:pt x="28650" y="435"/>
                    <a:pt x="28504" y="435"/>
                  </a:cubicBezTo>
                  <a:cubicBezTo>
                    <a:pt x="28443" y="435"/>
                    <a:pt x="28388" y="445"/>
                    <a:pt x="28340" y="469"/>
                  </a:cubicBezTo>
                  <a:cubicBezTo>
                    <a:pt x="28073" y="551"/>
                    <a:pt x="27827" y="900"/>
                    <a:pt x="27642" y="1146"/>
                  </a:cubicBezTo>
                  <a:cubicBezTo>
                    <a:pt x="26615" y="2358"/>
                    <a:pt x="25342" y="3282"/>
                    <a:pt x="23802" y="3796"/>
                  </a:cubicBezTo>
                  <a:cubicBezTo>
                    <a:pt x="23748" y="3816"/>
                    <a:pt x="23688" y="3825"/>
                    <a:pt x="23626" y="3825"/>
                  </a:cubicBezTo>
                  <a:cubicBezTo>
                    <a:pt x="23376" y="3825"/>
                    <a:pt x="23087" y="3681"/>
                    <a:pt x="23021" y="3549"/>
                  </a:cubicBezTo>
                  <a:cubicBezTo>
                    <a:pt x="22775" y="3118"/>
                    <a:pt x="23103" y="2871"/>
                    <a:pt x="23535" y="2871"/>
                  </a:cubicBezTo>
                  <a:cubicBezTo>
                    <a:pt x="25157" y="2769"/>
                    <a:pt x="26102" y="1660"/>
                    <a:pt x="26882" y="469"/>
                  </a:cubicBezTo>
                  <a:cubicBezTo>
                    <a:pt x="25157" y="469"/>
                    <a:pt x="24048" y="1845"/>
                    <a:pt x="22693" y="2522"/>
                  </a:cubicBezTo>
                  <a:cubicBezTo>
                    <a:pt x="22344" y="2687"/>
                    <a:pt x="22344" y="3282"/>
                    <a:pt x="22077" y="3631"/>
                  </a:cubicBezTo>
                  <a:cubicBezTo>
                    <a:pt x="21912" y="3796"/>
                    <a:pt x="21563" y="3796"/>
                    <a:pt x="21235" y="3980"/>
                  </a:cubicBezTo>
                  <a:cubicBezTo>
                    <a:pt x="21317" y="3713"/>
                    <a:pt x="21399" y="3549"/>
                    <a:pt x="21399" y="3282"/>
                  </a:cubicBezTo>
                  <a:cubicBezTo>
                    <a:pt x="21399" y="3004"/>
                    <a:pt x="21323" y="2914"/>
                    <a:pt x="21216" y="2914"/>
                  </a:cubicBezTo>
                  <a:cubicBezTo>
                    <a:pt x="21095" y="2914"/>
                    <a:pt x="20935" y="3030"/>
                    <a:pt x="20803" y="3118"/>
                  </a:cubicBezTo>
                  <a:cubicBezTo>
                    <a:pt x="16943" y="5254"/>
                    <a:pt x="13451" y="7821"/>
                    <a:pt x="10371" y="10983"/>
                  </a:cubicBezTo>
                  <a:cubicBezTo>
                    <a:pt x="8646" y="12626"/>
                    <a:pt x="7106" y="14413"/>
                    <a:pt x="5915" y="16466"/>
                  </a:cubicBezTo>
                  <a:cubicBezTo>
                    <a:pt x="4539" y="18684"/>
                    <a:pt x="3348" y="20923"/>
                    <a:pt x="2157" y="23305"/>
                  </a:cubicBezTo>
                  <a:cubicBezTo>
                    <a:pt x="1376" y="24948"/>
                    <a:pt x="432" y="26652"/>
                    <a:pt x="349" y="28357"/>
                  </a:cubicBezTo>
                  <a:cubicBezTo>
                    <a:pt x="103" y="31519"/>
                    <a:pt x="0" y="34702"/>
                    <a:pt x="267" y="37865"/>
                  </a:cubicBezTo>
                  <a:cubicBezTo>
                    <a:pt x="349" y="38460"/>
                    <a:pt x="699" y="39056"/>
                    <a:pt x="863" y="39652"/>
                  </a:cubicBezTo>
                  <a:cubicBezTo>
                    <a:pt x="945" y="39734"/>
                    <a:pt x="1130" y="39836"/>
                    <a:pt x="1212" y="39836"/>
                  </a:cubicBezTo>
                  <a:cubicBezTo>
                    <a:pt x="1294" y="39734"/>
                    <a:pt x="1376" y="39569"/>
                    <a:pt x="1376" y="39487"/>
                  </a:cubicBezTo>
                  <a:cubicBezTo>
                    <a:pt x="1212" y="38460"/>
                    <a:pt x="945" y="37434"/>
                    <a:pt x="863" y="36407"/>
                  </a:cubicBezTo>
                  <a:cubicBezTo>
                    <a:pt x="699" y="35298"/>
                    <a:pt x="699" y="34189"/>
                    <a:pt x="616" y="33059"/>
                  </a:cubicBezTo>
                  <a:lnTo>
                    <a:pt x="616" y="33059"/>
                  </a:lnTo>
                  <a:cubicBezTo>
                    <a:pt x="1130" y="35626"/>
                    <a:pt x="1540" y="38111"/>
                    <a:pt x="2567" y="40596"/>
                  </a:cubicBezTo>
                  <a:cubicBezTo>
                    <a:pt x="2752" y="40945"/>
                    <a:pt x="2567" y="41377"/>
                    <a:pt x="2670" y="41705"/>
                  </a:cubicBezTo>
                  <a:cubicBezTo>
                    <a:pt x="2752" y="42301"/>
                    <a:pt x="2752" y="42917"/>
                    <a:pt x="3081" y="43328"/>
                  </a:cubicBezTo>
                  <a:cubicBezTo>
                    <a:pt x="3861" y="44108"/>
                    <a:pt x="4806" y="44786"/>
                    <a:pt x="5648" y="45484"/>
                  </a:cubicBezTo>
                  <a:cubicBezTo>
                    <a:pt x="5807" y="45554"/>
                    <a:pt x="6148" y="45747"/>
                    <a:pt x="6345" y="45747"/>
                  </a:cubicBezTo>
                  <a:cubicBezTo>
                    <a:pt x="6377" y="45747"/>
                    <a:pt x="6405" y="45742"/>
                    <a:pt x="6428" y="45730"/>
                  </a:cubicBezTo>
                  <a:cubicBezTo>
                    <a:pt x="6730" y="45546"/>
                    <a:pt x="6988" y="45468"/>
                    <a:pt x="7213" y="45468"/>
                  </a:cubicBezTo>
                  <a:cubicBezTo>
                    <a:pt x="7817" y="45468"/>
                    <a:pt x="8190" y="46025"/>
                    <a:pt x="8564" y="46593"/>
                  </a:cubicBezTo>
                  <a:cubicBezTo>
                    <a:pt x="8728" y="46839"/>
                    <a:pt x="9159" y="46839"/>
                    <a:pt x="9344" y="47106"/>
                  </a:cubicBezTo>
                  <a:cubicBezTo>
                    <a:pt x="9940" y="47948"/>
                    <a:pt x="11398" y="47702"/>
                    <a:pt x="11726" y="48975"/>
                  </a:cubicBezTo>
                  <a:cubicBezTo>
                    <a:pt x="12075" y="50269"/>
                    <a:pt x="13102" y="50946"/>
                    <a:pt x="14211" y="51460"/>
                  </a:cubicBezTo>
                  <a:cubicBezTo>
                    <a:pt x="14585" y="51628"/>
                    <a:pt x="14927" y="52063"/>
                    <a:pt x="15303" y="52063"/>
                  </a:cubicBezTo>
                  <a:cubicBezTo>
                    <a:pt x="15525" y="52063"/>
                    <a:pt x="15759" y="51910"/>
                    <a:pt x="16018" y="51460"/>
                  </a:cubicBezTo>
                  <a:cubicBezTo>
                    <a:pt x="16101" y="51296"/>
                    <a:pt x="16532" y="51296"/>
                    <a:pt x="16860" y="51296"/>
                  </a:cubicBezTo>
                  <a:cubicBezTo>
                    <a:pt x="17045" y="51296"/>
                    <a:pt x="17127" y="51377"/>
                    <a:pt x="17290" y="51378"/>
                  </a:cubicBezTo>
                  <a:lnTo>
                    <a:pt x="17290" y="51378"/>
                  </a:lnTo>
                  <a:cubicBezTo>
                    <a:pt x="17275" y="51863"/>
                    <a:pt x="17136" y="52341"/>
                    <a:pt x="17292" y="52671"/>
                  </a:cubicBezTo>
                  <a:cubicBezTo>
                    <a:pt x="17805" y="53431"/>
                    <a:pt x="17723" y="54212"/>
                    <a:pt x="17374" y="55054"/>
                  </a:cubicBezTo>
                  <a:cubicBezTo>
                    <a:pt x="17127" y="55649"/>
                    <a:pt x="16943" y="56265"/>
                    <a:pt x="16778" y="56861"/>
                  </a:cubicBezTo>
                  <a:cubicBezTo>
                    <a:pt x="16429" y="57888"/>
                    <a:pt x="15320" y="58832"/>
                    <a:pt x="16696" y="59756"/>
                  </a:cubicBezTo>
                  <a:cubicBezTo>
                    <a:pt x="16778" y="59859"/>
                    <a:pt x="16696" y="60105"/>
                    <a:pt x="16614" y="60270"/>
                  </a:cubicBezTo>
                  <a:cubicBezTo>
                    <a:pt x="15916" y="61481"/>
                    <a:pt x="16532" y="62590"/>
                    <a:pt x="17292" y="63186"/>
                  </a:cubicBezTo>
                  <a:cubicBezTo>
                    <a:pt x="18318" y="63966"/>
                    <a:pt x="18832" y="64890"/>
                    <a:pt x="19345" y="65917"/>
                  </a:cubicBezTo>
                  <a:cubicBezTo>
                    <a:pt x="19777" y="66698"/>
                    <a:pt x="20208" y="67560"/>
                    <a:pt x="20721" y="68238"/>
                  </a:cubicBezTo>
                  <a:cubicBezTo>
                    <a:pt x="20968" y="68587"/>
                    <a:pt x="21317" y="68998"/>
                    <a:pt x="21563" y="68998"/>
                  </a:cubicBezTo>
                  <a:cubicBezTo>
                    <a:pt x="21608" y="68995"/>
                    <a:pt x="21651" y="68994"/>
                    <a:pt x="21694" y="68994"/>
                  </a:cubicBezTo>
                  <a:cubicBezTo>
                    <a:pt x="23053" y="68994"/>
                    <a:pt x="23563" y="70227"/>
                    <a:pt x="24479" y="70805"/>
                  </a:cubicBezTo>
                  <a:cubicBezTo>
                    <a:pt x="25157" y="71236"/>
                    <a:pt x="25506" y="71832"/>
                    <a:pt x="25670" y="72694"/>
                  </a:cubicBezTo>
                  <a:cubicBezTo>
                    <a:pt x="26102" y="74481"/>
                    <a:pt x="26615" y="76288"/>
                    <a:pt x="27128" y="78075"/>
                  </a:cubicBezTo>
                  <a:cubicBezTo>
                    <a:pt x="27642" y="79533"/>
                    <a:pt x="28237" y="80991"/>
                    <a:pt x="28586" y="82449"/>
                  </a:cubicBezTo>
                  <a:cubicBezTo>
                    <a:pt x="28936" y="83804"/>
                    <a:pt x="29449" y="85016"/>
                    <a:pt x="30291" y="86043"/>
                  </a:cubicBezTo>
                  <a:cubicBezTo>
                    <a:pt x="31318" y="87316"/>
                    <a:pt x="32098" y="88692"/>
                    <a:pt x="33207" y="89801"/>
                  </a:cubicBezTo>
                  <a:cubicBezTo>
                    <a:pt x="34316" y="90910"/>
                    <a:pt x="35856" y="91587"/>
                    <a:pt x="37314" y="92285"/>
                  </a:cubicBezTo>
                  <a:cubicBezTo>
                    <a:pt x="37403" y="92340"/>
                    <a:pt x="37499" y="92359"/>
                    <a:pt x="37600" y="92359"/>
                  </a:cubicBezTo>
                  <a:cubicBezTo>
                    <a:pt x="37803" y="92359"/>
                    <a:pt x="38026" y="92285"/>
                    <a:pt x="38259" y="92285"/>
                  </a:cubicBezTo>
                  <a:cubicBezTo>
                    <a:pt x="38177" y="92101"/>
                    <a:pt x="38095" y="91936"/>
                    <a:pt x="37992" y="91936"/>
                  </a:cubicBezTo>
                  <a:cubicBezTo>
                    <a:pt x="36719" y="91259"/>
                    <a:pt x="35425" y="90745"/>
                    <a:pt x="35528" y="88938"/>
                  </a:cubicBezTo>
                  <a:cubicBezTo>
                    <a:pt x="35528" y="88774"/>
                    <a:pt x="35261" y="88610"/>
                    <a:pt x="35014" y="88425"/>
                  </a:cubicBezTo>
                  <a:cubicBezTo>
                    <a:pt x="34829" y="88260"/>
                    <a:pt x="34501" y="88178"/>
                    <a:pt x="34501" y="87993"/>
                  </a:cubicBezTo>
                  <a:cubicBezTo>
                    <a:pt x="34398" y="87480"/>
                    <a:pt x="34583" y="86720"/>
                    <a:pt x="34316" y="86289"/>
                  </a:cubicBezTo>
                  <a:cubicBezTo>
                    <a:pt x="33803" y="85529"/>
                    <a:pt x="34234" y="85344"/>
                    <a:pt x="34665" y="85016"/>
                  </a:cubicBezTo>
                  <a:cubicBezTo>
                    <a:pt x="34070" y="84071"/>
                    <a:pt x="34747" y="84153"/>
                    <a:pt x="35343" y="84071"/>
                  </a:cubicBezTo>
                  <a:cubicBezTo>
                    <a:pt x="36554" y="83804"/>
                    <a:pt x="36801" y="82962"/>
                    <a:pt x="36041" y="81935"/>
                  </a:cubicBezTo>
                  <a:cubicBezTo>
                    <a:pt x="35938" y="81833"/>
                    <a:pt x="35774" y="81668"/>
                    <a:pt x="35528" y="81319"/>
                  </a:cubicBezTo>
                  <a:lnTo>
                    <a:pt x="35528" y="81319"/>
                  </a:lnTo>
                  <a:cubicBezTo>
                    <a:pt x="36074" y="81428"/>
                    <a:pt x="36598" y="81710"/>
                    <a:pt x="37008" y="81710"/>
                  </a:cubicBezTo>
                  <a:cubicBezTo>
                    <a:pt x="37292" y="81710"/>
                    <a:pt x="37521" y="81575"/>
                    <a:pt x="37663" y="81155"/>
                  </a:cubicBezTo>
                  <a:cubicBezTo>
                    <a:pt x="37910" y="80128"/>
                    <a:pt x="38505" y="79450"/>
                    <a:pt x="39204" y="78752"/>
                  </a:cubicBezTo>
                  <a:cubicBezTo>
                    <a:pt x="39717" y="78157"/>
                    <a:pt x="39963" y="77561"/>
                    <a:pt x="39881" y="76801"/>
                  </a:cubicBezTo>
                  <a:cubicBezTo>
                    <a:pt x="39717" y="75672"/>
                    <a:pt x="40477" y="75076"/>
                    <a:pt x="41339" y="74645"/>
                  </a:cubicBezTo>
                  <a:cubicBezTo>
                    <a:pt x="41853" y="74399"/>
                    <a:pt x="42448" y="74234"/>
                    <a:pt x="42962" y="74234"/>
                  </a:cubicBezTo>
                  <a:cubicBezTo>
                    <a:pt x="43824" y="74234"/>
                    <a:pt x="44255" y="73721"/>
                    <a:pt x="44584" y="73207"/>
                  </a:cubicBezTo>
                  <a:cubicBezTo>
                    <a:pt x="45447" y="71832"/>
                    <a:pt x="46042" y="70374"/>
                    <a:pt x="45878" y="68833"/>
                  </a:cubicBezTo>
                  <a:cubicBezTo>
                    <a:pt x="45796" y="67971"/>
                    <a:pt x="46042" y="67375"/>
                    <a:pt x="46556" y="66862"/>
                  </a:cubicBezTo>
                  <a:cubicBezTo>
                    <a:pt x="46905" y="66431"/>
                    <a:pt x="47336" y="66102"/>
                    <a:pt x="47747" y="65671"/>
                  </a:cubicBezTo>
                  <a:cubicBezTo>
                    <a:pt x="48691" y="64726"/>
                    <a:pt x="49123" y="63617"/>
                    <a:pt x="48876" y="62241"/>
                  </a:cubicBezTo>
                  <a:cubicBezTo>
                    <a:pt x="48773" y="61646"/>
                    <a:pt x="48527" y="61214"/>
                    <a:pt x="47747" y="61132"/>
                  </a:cubicBezTo>
                  <a:cubicBezTo>
                    <a:pt x="47336" y="61050"/>
                    <a:pt x="46638" y="61050"/>
                    <a:pt x="46556" y="60783"/>
                  </a:cubicBezTo>
                  <a:cubicBezTo>
                    <a:pt x="46124" y="59941"/>
                    <a:pt x="45529" y="59941"/>
                    <a:pt x="44851" y="59941"/>
                  </a:cubicBezTo>
                  <a:lnTo>
                    <a:pt x="44420" y="59941"/>
                  </a:lnTo>
                  <a:cubicBezTo>
                    <a:pt x="43916" y="59941"/>
                    <a:pt x="43402" y="59794"/>
                    <a:pt x="42960" y="59794"/>
                  </a:cubicBezTo>
                  <a:cubicBezTo>
                    <a:pt x="42807" y="59794"/>
                    <a:pt x="42662" y="59812"/>
                    <a:pt x="42530" y="59859"/>
                  </a:cubicBezTo>
                  <a:cubicBezTo>
                    <a:pt x="42408" y="59910"/>
                    <a:pt x="42307" y="59932"/>
                    <a:pt x="42223" y="59932"/>
                  </a:cubicBezTo>
                  <a:cubicBezTo>
                    <a:pt x="41901" y="59932"/>
                    <a:pt x="41836" y="59606"/>
                    <a:pt x="41771" y="59346"/>
                  </a:cubicBezTo>
                  <a:cubicBezTo>
                    <a:pt x="41688" y="59079"/>
                    <a:pt x="41688" y="58730"/>
                    <a:pt x="41257" y="58730"/>
                  </a:cubicBezTo>
                  <a:cubicBezTo>
                    <a:pt x="40826" y="58730"/>
                    <a:pt x="40230" y="58565"/>
                    <a:pt x="39799" y="58401"/>
                  </a:cubicBezTo>
                  <a:cubicBezTo>
                    <a:pt x="39614" y="58275"/>
                    <a:pt x="39461" y="58216"/>
                    <a:pt x="39333" y="58216"/>
                  </a:cubicBezTo>
                  <a:cubicBezTo>
                    <a:pt x="39106" y="58216"/>
                    <a:pt x="38960" y="58401"/>
                    <a:pt x="38855" y="58730"/>
                  </a:cubicBezTo>
                  <a:cubicBezTo>
                    <a:pt x="38855" y="58914"/>
                    <a:pt x="38608" y="58997"/>
                    <a:pt x="38423" y="59079"/>
                  </a:cubicBezTo>
                  <a:cubicBezTo>
                    <a:pt x="38423" y="58914"/>
                    <a:pt x="38341" y="58730"/>
                    <a:pt x="38341" y="58565"/>
                  </a:cubicBezTo>
                  <a:cubicBezTo>
                    <a:pt x="38341" y="58216"/>
                    <a:pt x="38505" y="57888"/>
                    <a:pt x="38423" y="57703"/>
                  </a:cubicBezTo>
                  <a:cubicBezTo>
                    <a:pt x="37314" y="56594"/>
                    <a:pt x="37150" y="56347"/>
                    <a:pt x="36637" y="54971"/>
                  </a:cubicBezTo>
                  <a:cubicBezTo>
                    <a:pt x="36452" y="54622"/>
                    <a:pt x="36205" y="54294"/>
                    <a:pt x="35938" y="54109"/>
                  </a:cubicBezTo>
                  <a:cubicBezTo>
                    <a:pt x="35017" y="53501"/>
                    <a:pt x="34096" y="52893"/>
                    <a:pt x="32938" y="52893"/>
                  </a:cubicBezTo>
                  <a:cubicBezTo>
                    <a:pt x="32805" y="52893"/>
                    <a:pt x="32669" y="52901"/>
                    <a:pt x="32529" y="52918"/>
                  </a:cubicBezTo>
                  <a:cubicBezTo>
                    <a:pt x="32016" y="52918"/>
                    <a:pt x="31318" y="52754"/>
                    <a:pt x="30907" y="52404"/>
                  </a:cubicBezTo>
                  <a:cubicBezTo>
                    <a:pt x="30209" y="51809"/>
                    <a:pt x="29695" y="50782"/>
                    <a:pt x="28936" y="50351"/>
                  </a:cubicBezTo>
                  <a:cubicBezTo>
                    <a:pt x="28349" y="50057"/>
                    <a:pt x="27723" y="49250"/>
                    <a:pt x="27008" y="49250"/>
                  </a:cubicBezTo>
                  <a:cubicBezTo>
                    <a:pt x="26673" y="49250"/>
                    <a:pt x="26318" y="49428"/>
                    <a:pt x="25937" y="49920"/>
                  </a:cubicBezTo>
                  <a:cubicBezTo>
                    <a:pt x="25896" y="49961"/>
                    <a:pt x="25830" y="49981"/>
                    <a:pt x="25763" y="49981"/>
                  </a:cubicBezTo>
                  <a:cubicBezTo>
                    <a:pt x="25696" y="49981"/>
                    <a:pt x="25629" y="49961"/>
                    <a:pt x="25588" y="49920"/>
                  </a:cubicBezTo>
                  <a:cubicBezTo>
                    <a:pt x="24828" y="49591"/>
                    <a:pt x="24048" y="49160"/>
                    <a:pt x="23206" y="48811"/>
                  </a:cubicBezTo>
                  <a:cubicBezTo>
                    <a:pt x="22914" y="48665"/>
                    <a:pt x="22662" y="48589"/>
                    <a:pt x="22440" y="48589"/>
                  </a:cubicBezTo>
                  <a:cubicBezTo>
                    <a:pt x="22005" y="48589"/>
                    <a:pt x="21684" y="48877"/>
                    <a:pt x="21399" y="49488"/>
                  </a:cubicBezTo>
                  <a:cubicBezTo>
                    <a:pt x="21235" y="49755"/>
                    <a:pt x="21235" y="50104"/>
                    <a:pt x="21152" y="50351"/>
                  </a:cubicBezTo>
                  <a:lnTo>
                    <a:pt x="20803" y="50351"/>
                  </a:lnTo>
                  <a:cubicBezTo>
                    <a:pt x="20968" y="49591"/>
                    <a:pt x="21050" y="48728"/>
                    <a:pt x="21152" y="47866"/>
                  </a:cubicBezTo>
                  <a:lnTo>
                    <a:pt x="21152" y="47866"/>
                  </a:lnTo>
                  <a:cubicBezTo>
                    <a:pt x="20536" y="48297"/>
                    <a:pt x="19859" y="48646"/>
                    <a:pt x="19345" y="48975"/>
                  </a:cubicBezTo>
                  <a:cubicBezTo>
                    <a:pt x="18996" y="49242"/>
                    <a:pt x="18750" y="49488"/>
                    <a:pt x="18483" y="49755"/>
                  </a:cubicBezTo>
                  <a:cubicBezTo>
                    <a:pt x="18072" y="50269"/>
                    <a:pt x="17723" y="50782"/>
                    <a:pt x="17292" y="51296"/>
                  </a:cubicBezTo>
                  <a:cubicBezTo>
                    <a:pt x="17292" y="51322"/>
                    <a:pt x="17291" y="51349"/>
                    <a:pt x="17290" y="51375"/>
                  </a:cubicBezTo>
                  <a:lnTo>
                    <a:pt x="17290" y="51375"/>
                  </a:lnTo>
                  <a:cubicBezTo>
                    <a:pt x="17127" y="51027"/>
                    <a:pt x="17127" y="50700"/>
                    <a:pt x="16860" y="50618"/>
                  </a:cubicBezTo>
                  <a:cubicBezTo>
                    <a:pt x="16778" y="50566"/>
                    <a:pt x="16650" y="50541"/>
                    <a:pt x="16511" y="50541"/>
                  </a:cubicBezTo>
                  <a:cubicBezTo>
                    <a:pt x="16373" y="50541"/>
                    <a:pt x="16224" y="50566"/>
                    <a:pt x="16101" y="50618"/>
                  </a:cubicBezTo>
                  <a:lnTo>
                    <a:pt x="15751" y="50618"/>
                  </a:lnTo>
                  <a:cubicBezTo>
                    <a:pt x="14211" y="50515"/>
                    <a:pt x="13349" y="49673"/>
                    <a:pt x="13349" y="48133"/>
                  </a:cubicBezTo>
                  <a:cubicBezTo>
                    <a:pt x="13349" y="47620"/>
                    <a:pt x="13451" y="47106"/>
                    <a:pt x="13451" y="46593"/>
                  </a:cubicBezTo>
                  <a:cubicBezTo>
                    <a:pt x="13358" y="45496"/>
                    <a:pt x="13080" y="45123"/>
                    <a:pt x="12130" y="45123"/>
                  </a:cubicBezTo>
                  <a:cubicBezTo>
                    <a:pt x="12030" y="45123"/>
                    <a:pt x="11923" y="45127"/>
                    <a:pt x="11809" y="45135"/>
                  </a:cubicBezTo>
                  <a:cubicBezTo>
                    <a:pt x="10535" y="45135"/>
                    <a:pt x="10535" y="45135"/>
                    <a:pt x="10782" y="43841"/>
                  </a:cubicBezTo>
                  <a:cubicBezTo>
                    <a:pt x="11049" y="42814"/>
                    <a:pt x="11213" y="41890"/>
                    <a:pt x="11480" y="40863"/>
                  </a:cubicBezTo>
                  <a:cubicBezTo>
                    <a:pt x="11045" y="40814"/>
                    <a:pt x="10726" y="40777"/>
                    <a:pt x="10485" y="40777"/>
                  </a:cubicBezTo>
                  <a:cubicBezTo>
                    <a:pt x="9827" y="40777"/>
                    <a:pt x="9742" y="41047"/>
                    <a:pt x="9426" y="42054"/>
                  </a:cubicBezTo>
                  <a:cubicBezTo>
                    <a:pt x="9344" y="42219"/>
                    <a:pt x="9344" y="42486"/>
                    <a:pt x="9242" y="42568"/>
                  </a:cubicBezTo>
                  <a:cubicBezTo>
                    <a:pt x="8831" y="42917"/>
                    <a:pt x="8317" y="43328"/>
                    <a:pt x="7804" y="43512"/>
                  </a:cubicBezTo>
                  <a:cubicBezTo>
                    <a:pt x="7731" y="43530"/>
                    <a:pt x="7664" y="43537"/>
                    <a:pt x="7602" y="43537"/>
                  </a:cubicBezTo>
                  <a:cubicBezTo>
                    <a:pt x="7071" y="43537"/>
                    <a:pt x="6924" y="42954"/>
                    <a:pt x="6777" y="42568"/>
                  </a:cubicBezTo>
                  <a:cubicBezTo>
                    <a:pt x="6510" y="41890"/>
                    <a:pt x="6264" y="41192"/>
                    <a:pt x="6264" y="40514"/>
                  </a:cubicBezTo>
                  <a:cubicBezTo>
                    <a:pt x="6264" y="39405"/>
                    <a:pt x="6675" y="38193"/>
                    <a:pt x="6510" y="37085"/>
                  </a:cubicBezTo>
                  <a:cubicBezTo>
                    <a:pt x="6428" y="35544"/>
                    <a:pt x="7455" y="34949"/>
                    <a:pt x="8215" y="34189"/>
                  </a:cubicBezTo>
                  <a:cubicBezTo>
                    <a:pt x="8422" y="33982"/>
                    <a:pt x="8629" y="33898"/>
                    <a:pt x="8832" y="33898"/>
                  </a:cubicBezTo>
                  <a:cubicBezTo>
                    <a:pt x="8971" y="33898"/>
                    <a:pt x="9108" y="33937"/>
                    <a:pt x="9242" y="34004"/>
                  </a:cubicBezTo>
                  <a:cubicBezTo>
                    <a:pt x="9591" y="34179"/>
                    <a:pt x="9976" y="34394"/>
                    <a:pt x="10297" y="34394"/>
                  </a:cubicBezTo>
                  <a:cubicBezTo>
                    <a:pt x="10617" y="34394"/>
                    <a:pt x="10874" y="34179"/>
                    <a:pt x="10967" y="33491"/>
                  </a:cubicBezTo>
                  <a:cubicBezTo>
                    <a:pt x="11049" y="33409"/>
                    <a:pt x="11295" y="33244"/>
                    <a:pt x="11480" y="33244"/>
                  </a:cubicBezTo>
                  <a:cubicBezTo>
                    <a:pt x="12240" y="33409"/>
                    <a:pt x="13184" y="33409"/>
                    <a:pt x="13862" y="33758"/>
                  </a:cubicBezTo>
                  <a:cubicBezTo>
                    <a:pt x="14211" y="33922"/>
                    <a:pt x="14376" y="34785"/>
                    <a:pt x="14478" y="35298"/>
                  </a:cubicBezTo>
                  <a:cubicBezTo>
                    <a:pt x="14560" y="36140"/>
                    <a:pt x="14807" y="36920"/>
                    <a:pt x="15669" y="37680"/>
                  </a:cubicBezTo>
                  <a:lnTo>
                    <a:pt x="15669" y="33676"/>
                  </a:lnTo>
                  <a:cubicBezTo>
                    <a:pt x="15587" y="32382"/>
                    <a:pt x="15916" y="31273"/>
                    <a:pt x="17210" y="30595"/>
                  </a:cubicBezTo>
                  <a:cubicBezTo>
                    <a:pt x="17641" y="30410"/>
                    <a:pt x="17805" y="29897"/>
                    <a:pt x="18236" y="29733"/>
                  </a:cubicBezTo>
                  <a:cubicBezTo>
                    <a:pt x="19427" y="29219"/>
                    <a:pt x="19777" y="28357"/>
                    <a:pt x="19612" y="27166"/>
                  </a:cubicBezTo>
                  <a:cubicBezTo>
                    <a:pt x="19612" y="26899"/>
                    <a:pt x="19859" y="26303"/>
                    <a:pt x="19941" y="26303"/>
                  </a:cubicBezTo>
                  <a:cubicBezTo>
                    <a:pt x="20029" y="26326"/>
                    <a:pt x="20109" y="26337"/>
                    <a:pt x="20181" y="26337"/>
                  </a:cubicBezTo>
                  <a:cubicBezTo>
                    <a:pt x="20682" y="26337"/>
                    <a:pt x="20834" y="25830"/>
                    <a:pt x="21050" y="25543"/>
                  </a:cubicBezTo>
                  <a:cubicBezTo>
                    <a:pt x="21481" y="24681"/>
                    <a:pt x="21912" y="24003"/>
                    <a:pt x="22939" y="23921"/>
                  </a:cubicBezTo>
                  <a:cubicBezTo>
                    <a:pt x="23370" y="23921"/>
                    <a:pt x="23884" y="23654"/>
                    <a:pt x="23966" y="22976"/>
                  </a:cubicBezTo>
                  <a:cubicBezTo>
                    <a:pt x="24048" y="22545"/>
                    <a:pt x="24479" y="22032"/>
                    <a:pt x="24828" y="21765"/>
                  </a:cubicBezTo>
                  <a:cubicBezTo>
                    <a:pt x="25773" y="21251"/>
                    <a:pt x="26697" y="20923"/>
                    <a:pt x="27642" y="20491"/>
                  </a:cubicBezTo>
                  <a:cubicBezTo>
                    <a:pt x="27703" y="20464"/>
                    <a:pt x="27763" y="20455"/>
                    <a:pt x="27821" y="20455"/>
                  </a:cubicBezTo>
                  <a:cubicBezTo>
                    <a:pt x="27936" y="20455"/>
                    <a:pt x="28046" y="20491"/>
                    <a:pt x="28155" y="20491"/>
                  </a:cubicBezTo>
                  <a:cubicBezTo>
                    <a:pt x="28073" y="20656"/>
                    <a:pt x="28073" y="20841"/>
                    <a:pt x="27991" y="20923"/>
                  </a:cubicBezTo>
                  <a:cubicBezTo>
                    <a:pt x="27724" y="21169"/>
                    <a:pt x="27478" y="21354"/>
                    <a:pt x="27211" y="21600"/>
                  </a:cubicBezTo>
                  <a:cubicBezTo>
                    <a:pt x="27642" y="21518"/>
                    <a:pt x="27991" y="21518"/>
                    <a:pt x="28340" y="21436"/>
                  </a:cubicBezTo>
                  <a:cubicBezTo>
                    <a:pt x="29449" y="20923"/>
                    <a:pt x="30640" y="20656"/>
                    <a:pt x="31420" y="19382"/>
                  </a:cubicBezTo>
                  <a:lnTo>
                    <a:pt x="31420" y="19382"/>
                  </a:lnTo>
                  <a:cubicBezTo>
                    <a:pt x="31246" y="19424"/>
                    <a:pt x="31092" y="19424"/>
                    <a:pt x="30971" y="19424"/>
                  </a:cubicBezTo>
                  <a:cubicBezTo>
                    <a:pt x="30851" y="19424"/>
                    <a:pt x="30763" y="19424"/>
                    <a:pt x="30722" y="19465"/>
                  </a:cubicBezTo>
                  <a:cubicBezTo>
                    <a:pt x="30387" y="19800"/>
                    <a:pt x="30086" y="20066"/>
                    <a:pt x="29729" y="20066"/>
                  </a:cubicBezTo>
                  <a:cubicBezTo>
                    <a:pt x="29539" y="20066"/>
                    <a:pt x="29334" y="19991"/>
                    <a:pt x="29100" y="19814"/>
                  </a:cubicBezTo>
                  <a:cubicBezTo>
                    <a:pt x="28340" y="19300"/>
                    <a:pt x="28504" y="18684"/>
                    <a:pt x="28853" y="18089"/>
                  </a:cubicBezTo>
                  <a:cubicBezTo>
                    <a:pt x="29140" y="17640"/>
                    <a:pt x="28989" y="17395"/>
                    <a:pt x="28604" y="17395"/>
                  </a:cubicBezTo>
                  <a:cubicBezTo>
                    <a:pt x="28548" y="17395"/>
                    <a:pt x="28487" y="17401"/>
                    <a:pt x="28422" y="17411"/>
                  </a:cubicBezTo>
                  <a:cubicBezTo>
                    <a:pt x="27909" y="17493"/>
                    <a:pt x="27313" y="17760"/>
                    <a:pt x="26800" y="17924"/>
                  </a:cubicBezTo>
                  <a:cubicBezTo>
                    <a:pt x="26443" y="18128"/>
                    <a:pt x="26198" y="18586"/>
                    <a:pt x="25787" y="18586"/>
                  </a:cubicBezTo>
                  <a:cubicBezTo>
                    <a:pt x="25701" y="18586"/>
                    <a:pt x="25609" y="18566"/>
                    <a:pt x="25506" y="18520"/>
                  </a:cubicBezTo>
                  <a:cubicBezTo>
                    <a:pt x="25937" y="17575"/>
                    <a:pt x="26882" y="17247"/>
                    <a:pt x="27724" y="16898"/>
                  </a:cubicBezTo>
                  <a:cubicBezTo>
                    <a:pt x="28226" y="16685"/>
                    <a:pt x="28548" y="16560"/>
                    <a:pt x="28826" y="16560"/>
                  </a:cubicBezTo>
                  <a:cubicBezTo>
                    <a:pt x="29220" y="16560"/>
                    <a:pt x="29525" y="16810"/>
                    <a:pt x="30127" y="17411"/>
                  </a:cubicBezTo>
                  <a:cubicBezTo>
                    <a:pt x="30209" y="17493"/>
                    <a:pt x="30394" y="17493"/>
                    <a:pt x="30558" y="17575"/>
                  </a:cubicBezTo>
                  <a:cubicBezTo>
                    <a:pt x="30640" y="17411"/>
                    <a:pt x="30722" y="17144"/>
                    <a:pt x="30640" y="17144"/>
                  </a:cubicBezTo>
                  <a:cubicBezTo>
                    <a:pt x="30261" y="16783"/>
                    <a:pt x="30152" y="16534"/>
                    <a:pt x="30589" y="16534"/>
                  </a:cubicBezTo>
                  <a:cubicBezTo>
                    <a:pt x="30650" y="16534"/>
                    <a:pt x="30722" y="16538"/>
                    <a:pt x="30804" y="16548"/>
                  </a:cubicBezTo>
                  <a:cubicBezTo>
                    <a:pt x="30894" y="16557"/>
                    <a:pt x="30982" y="16561"/>
                    <a:pt x="31068" y="16561"/>
                  </a:cubicBezTo>
                  <a:cubicBezTo>
                    <a:pt x="31807" y="16561"/>
                    <a:pt x="32409" y="16257"/>
                    <a:pt x="32961" y="15871"/>
                  </a:cubicBezTo>
                  <a:cubicBezTo>
                    <a:pt x="33289" y="15706"/>
                    <a:pt x="33638" y="15440"/>
                    <a:pt x="33987" y="15440"/>
                  </a:cubicBezTo>
                  <a:cubicBezTo>
                    <a:pt x="34747" y="15440"/>
                    <a:pt x="35096" y="15008"/>
                    <a:pt x="35261" y="14413"/>
                  </a:cubicBezTo>
                  <a:cubicBezTo>
                    <a:pt x="35425" y="13550"/>
                    <a:pt x="34501" y="13817"/>
                    <a:pt x="34152" y="13468"/>
                  </a:cubicBezTo>
                  <a:cubicBezTo>
                    <a:pt x="34152" y="13222"/>
                    <a:pt x="34152" y="12708"/>
                    <a:pt x="34070" y="12708"/>
                  </a:cubicBezTo>
                  <a:cubicBezTo>
                    <a:pt x="33125" y="12523"/>
                    <a:pt x="32529" y="12277"/>
                    <a:pt x="32858" y="11086"/>
                  </a:cubicBezTo>
                  <a:cubicBezTo>
                    <a:pt x="32961" y="10655"/>
                    <a:pt x="32529" y="9956"/>
                    <a:pt x="32262" y="9443"/>
                  </a:cubicBezTo>
                  <a:cubicBezTo>
                    <a:pt x="32134" y="9175"/>
                    <a:pt x="32000" y="9047"/>
                    <a:pt x="31854" y="9047"/>
                  </a:cubicBezTo>
                  <a:cubicBezTo>
                    <a:pt x="31721" y="9047"/>
                    <a:pt x="31578" y="9155"/>
                    <a:pt x="31420" y="9361"/>
                  </a:cubicBezTo>
                  <a:cubicBezTo>
                    <a:pt x="31236" y="9546"/>
                    <a:pt x="31236" y="9792"/>
                    <a:pt x="31071" y="9792"/>
                  </a:cubicBezTo>
                  <a:cubicBezTo>
                    <a:pt x="30735" y="9920"/>
                    <a:pt x="30399" y="10111"/>
                    <a:pt x="30112" y="10111"/>
                  </a:cubicBezTo>
                  <a:cubicBezTo>
                    <a:pt x="30030" y="10111"/>
                    <a:pt x="29953" y="10095"/>
                    <a:pt x="29880" y="10059"/>
                  </a:cubicBezTo>
                  <a:cubicBezTo>
                    <a:pt x="29367" y="9874"/>
                    <a:pt x="29449" y="9443"/>
                    <a:pt x="29613" y="8930"/>
                  </a:cubicBezTo>
                  <a:cubicBezTo>
                    <a:pt x="29880" y="8170"/>
                    <a:pt x="29182" y="7574"/>
                    <a:pt x="28669" y="7225"/>
                  </a:cubicBezTo>
                  <a:cubicBezTo>
                    <a:pt x="28545" y="7186"/>
                    <a:pt x="28407" y="7170"/>
                    <a:pt x="28261" y="7170"/>
                  </a:cubicBezTo>
                  <a:cubicBezTo>
                    <a:pt x="27799" y="7170"/>
                    <a:pt x="27252" y="7327"/>
                    <a:pt x="26800" y="7389"/>
                  </a:cubicBezTo>
                  <a:cubicBezTo>
                    <a:pt x="26533" y="8683"/>
                    <a:pt x="24911" y="9197"/>
                    <a:pt x="25075" y="10737"/>
                  </a:cubicBezTo>
                  <a:cubicBezTo>
                    <a:pt x="25075" y="11250"/>
                    <a:pt x="24561" y="12113"/>
                    <a:pt x="24130" y="12359"/>
                  </a:cubicBezTo>
                  <a:cubicBezTo>
                    <a:pt x="23021" y="12955"/>
                    <a:pt x="22426" y="13735"/>
                    <a:pt x="22261" y="14844"/>
                  </a:cubicBezTo>
                  <a:cubicBezTo>
                    <a:pt x="22179" y="15090"/>
                    <a:pt x="21994" y="15357"/>
                    <a:pt x="21830" y="15522"/>
                  </a:cubicBezTo>
                  <a:cubicBezTo>
                    <a:pt x="21563" y="15706"/>
                    <a:pt x="21235" y="15789"/>
                    <a:pt x="20968" y="15789"/>
                  </a:cubicBezTo>
                  <a:cubicBezTo>
                    <a:pt x="20885" y="15789"/>
                    <a:pt x="20721" y="15357"/>
                    <a:pt x="20721" y="15090"/>
                  </a:cubicBezTo>
                  <a:cubicBezTo>
                    <a:pt x="20885" y="14413"/>
                    <a:pt x="21481" y="13550"/>
                    <a:pt x="21317" y="12955"/>
                  </a:cubicBezTo>
                  <a:cubicBezTo>
                    <a:pt x="21152" y="12359"/>
                    <a:pt x="19777" y="12955"/>
                    <a:pt x="19510" y="11846"/>
                  </a:cubicBezTo>
                  <a:cubicBezTo>
                    <a:pt x="19510" y="11846"/>
                    <a:pt x="19427" y="11764"/>
                    <a:pt x="19427" y="11681"/>
                  </a:cubicBezTo>
                  <a:cubicBezTo>
                    <a:pt x="19181" y="11332"/>
                    <a:pt x="18154" y="11764"/>
                    <a:pt x="18483" y="10819"/>
                  </a:cubicBezTo>
                  <a:cubicBezTo>
                    <a:pt x="18668" y="10306"/>
                    <a:pt x="18914" y="9792"/>
                    <a:pt x="19181" y="9279"/>
                  </a:cubicBezTo>
                  <a:cubicBezTo>
                    <a:pt x="19181" y="9197"/>
                    <a:pt x="19345" y="9114"/>
                    <a:pt x="19427" y="9032"/>
                  </a:cubicBezTo>
                  <a:cubicBezTo>
                    <a:pt x="20639" y="8088"/>
                    <a:pt x="21830" y="7225"/>
                    <a:pt x="23021" y="6363"/>
                  </a:cubicBezTo>
                  <a:cubicBezTo>
                    <a:pt x="23239" y="6228"/>
                    <a:pt x="23676" y="6094"/>
                    <a:pt x="23829" y="6094"/>
                  </a:cubicBezTo>
                  <a:cubicBezTo>
                    <a:pt x="23864" y="6094"/>
                    <a:pt x="23884" y="6101"/>
                    <a:pt x="23884" y="6116"/>
                  </a:cubicBezTo>
                  <a:cubicBezTo>
                    <a:pt x="24091" y="6470"/>
                    <a:pt x="24321" y="6585"/>
                    <a:pt x="24564" y="6585"/>
                  </a:cubicBezTo>
                  <a:cubicBezTo>
                    <a:pt x="24729" y="6585"/>
                    <a:pt x="24900" y="6532"/>
                    <a:pt x="25075" y="6465"/>
                  </a:cubicBezTo>
                  <a:cubicBezTo>
                    <a:pt x="25342" y="6465"/>
                    <a:pt x="25506" y="6363"/>
                    <a:pt x="25773" y="6363"/>
                  </a:cubicBezTo>
                  <a:cubicBezTo>
                    <a:pt x="26044" y="6448"/>
                    <a:pt x="26232" y="6487"/>
                    <a:pt x="26359" y="6487"/>
                  </a:cubicBezTo>
                  <a:cubicBezTo>
                    <a:pt x="26753" y="6487"/>
                    <a:pt x="26555" y="6115"/>
                    <a:pt x="26369" y="5603"/>
                  </a:cubicBezTo>
                  <a:cubicBezTo>
                    <a:pt x="26286" y="5336"/>
                    <a:pt x="26369" y="4925"/>
                    <a:pt x="26533" y="4822"/>
                  </a:cubicBezTo>
                  <a:cubicBezTo>
                    <a:pt x="27909" y="4309"/>
                    <a:pt x="28936" y="3385"/>
                    <a:pt x="29962" y="2255"/>
                  </a:cubicBezTo>
                  <a:cubicBezTo>
                    <a:pt x="30074" y="2144"/>
                    <a:pt x="30310" y="2100"/>
                    <a:pt x="30584" y="2100"/>
                  </a:cubicBezTo>
                  <a:cubicBezTo>
                    <a:pt x="30916" y="2100"/>
                    <a:pt x="31303" y="2165"/>
                    <a:pt x="31585" y="2255"/>
                  </a:cubicBezTo>
                  <a:cubicBezTo>
                    <a:pt x="31934" y="2358"/>
                    <a:pt x="31749" y="3713"/>
                    <a:pt x="31318" y="3980"/>
                  </a:cubicBezTo>
                  <a:cubicBezTo>
                    <a:pt x="30549" y="4449"/>
                    <a:pt x="29986" y="5277"/>
                    <a:pt x="28909" y="5277"/>
                  </a:cubicBezTo>
                  <a:cubicBezTo>
                    <a:pt x="28806" y="5277"/>
                    <a:pt x="28699" y="5270"/>
                    <a:pt x="28586" y="5254"/>
                  </a:cubicBezTo>
                  <a:cubicBezTo>
                    <a:pt x="28570" y="5245"/>
                    <a:pt x="28552" y="5241"/>
                    <a:pt x="28535" y="5241"/>
                  </a:cubicBezTo>
                  <a:cubicBezTo>
                    <a:pt x="28384" y="5241"/>
                    <a:pt x="28220" y="5537"/>
                    <a:pt x="28073" y="5685"/>
                  </a:cubicBezTo>
                  <a:cubicBezTo>
                    <a:pt x="28203" y="5750"/>
                    <a:pt x="28449" y="5879"/>
                    <a:pt x="28587" y="5879"/>
                  </a:cubicBezTo>
                  <a:cubicBezTo>
                    <a:pt x="28623" y="5879"/>
                    <a:pt x="28652" y="5871"/>
                    <a:pt x="28669" y="5849"/>
                  </a:cubicBezTo>
                  <a:cubicBezTo>
                    <a:pt x="28943" y="5669"/>
                    <a:pt x="29162" y="5585"/>
                    <a:pt x="29349" y="5585"/>
                  </a:cubicBezTo>
                  <a:cubicBezTo>
                    <a:pt x="29693" y="5585"/>
                    <a:pt x="29929" y="5870"/>
                    <a:pt x="30209" y="6363"/>
                  </a:cubicBezTo>
                  <a:cubicBezTo>
                    <a:pt x="30476" y="6794"/>
                    <a:pt x="31071" y="7143"/>
                    <a:pt x="31503" y="7492"/>
                  </a:cubicBezTo>
                  <a:cubicBezTo>
                    <a:pt x="31585" y="7307"/>
                    <a:pt x="31749" y="7225"/>
                    <a:pt x="31749" y="7061"/>
                  </a:cubicBezTo>
                  <a:cubicBezTo>
                    <a:pt x="31831" y="6794"/>
                    <a:pt x="31667" y="6630"/>
                    <a:pt x="31585" y="6363"/>
                  </a:cubicBezTo>
                  <a:lnTo>
                    <a:pt x="31585" y="6363"/>
                  </a:lnTo>
                  <a:cubicBezTo>
                    <a:pt x="31749" y="6465"/>
                    <a:pt x="32016" y="6465"/>
                    <a:pt x="32180" y="6547"/>
                  </a:cubicBezTo>
                  <a:cubicBezTo>
                    <a:pt x="32447" y="6630"/>
                    <a:pt x="32612" y="6794"/>
                    <a:pt x="32858" y="6876"/>
                  </a:cubicBezTo>
                  <a:cubicBezTo>
                    <a:pt x="33043" y="6630"/>
                    <a:pt x="33289" y="6280"/>
                    <a:pt x="33289" y="6034"/>
                  </a:cubicBezTo>
                  <a:cubicBezTo>
                    <a:pt x="33289" y="5685"/>
                    <a:pt x="32961" y="5254"/>
                    <a:pt x="32858" y="4925"/>
                  </a:cubicBezTo>
                  <a:cubicBezTo>
                    <a:pt x="32858" y="4740"/>
                    <a:pt x="33043" y="4494"/>
                    <a:pt x="33125" y="4494"/>
                  </a:cubicBezTo>
                  <a:cubicBezTo>
                    <a:pt x="33149" y="4470"/>
                    <a:pt x="33196" y="4460"/>
                    <a:pt x="33252" y="4460"/>
                  </a:cubicBezTo>
                  <a:cubicBezTo>
                    <a:pt x="33389" y="4460"/>
                    <a:pt x="33580" y="4518"/>
                    <a:pt x="33638" y="4576"/>
                  </a:cubicBezTo>
                  <a:cubicBezTo>
                    <a:pt x="33762" y="4956"/>
                    <a:pt x="33931" y="5084"/>
                    <a:pt x="34134" y="5084"/>
                  </a:cubicBezTo>
                  <a:cubicBezTo>
                    <a:pt x="34337" y="5084"/>
                    <a:pt x="34573" y="4956"/>
                    <a:pt x="34829" y="4822"/>
                  </a:cubicBezTo>
                  <a:cubicBezTo>
                    <a:pt x="35179" y="4576"/>
                    <a:pt x="35528" y="4309"/>
                    <a:pt x="35938" y="4063"/>
                  </a:cubicBezTo>
                  <a:cubicBezTo>
                    <a:pt x="35610" y="3796"/>
                    <a:pt x="35343" y="3631"/>
                    <a:pt x="35096" y="3467"/>
                  </a:cubicBezTo>
                  <a:cubicBezTo>
                    <a:pt x="34665" y="3118"/>
                    <a:pt x="34234" y="2769"/>
                    <a:pt x="34747" y="2255"/>
                  </a:cubicBezTo>
                  <a:cubicBezTo>
                    <a:pt x="34829" y="2173"/>
                    <a:pt x="34912" y="1927"/>
                    <a:pt x="34829" y="1845"/>
                  </a:cubicBezTo>
                  <a:cubicBezTo>
                    <a:pt x="34501" y="1229"/>
                    <a:pt x="33556" y="982"/>
                    <a:pt x="33803" y="37"/>
                  </a:cubicBezTo>
                  <a:cubicBezTo>
                    <a:pt x="33460" y="37"/>
                    <a:pt x="33118" y="1"/>
                    <a:pt x="3277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" name="Google Shape;693;p38"/>
            <p:cNvSpPr/>
            <p:nvPr/>
          </p:nvSpPr>
          <p:spPr>
            <a:xfrm flipH="1">
              <a:off x="3687160" y="3073941"/>
              <a:ext cx="55174" cy="51429"/>
            </a:xfrm>
            <a:custGeom>
              <a:avLst/>
              <a:gdLst/>
              <a:ahLst/>
              <a:cxnLst/>
              <a:rect l="l" t="t" r="r" b="b"/>
              <a:pathLst>
                <a:path w="3595" h="3351" extrusionOk="0">
                  <a:moveTo>
                    <a:pt x="2485" y="1"/>
                  </a:moveTo>
                  <a:cubicBezTo>
                    <a:pt x="2301" y="83"/>
                    <a:pt x="2054" y="83"/>
                    <a:pt x="1972" y="165"/>
                  </a:cubicBezTo>
                  <a:cubicBezTo>
                    <a:pt x="1890" y="350"/>
                    <a:pt x="1972" y="514"/>
                    <a:pt x="1972" y="678"/>
                  </a:cubicBezTo>
                  <a:cubicBezTo>
                    <a:pt x="2136" y="596"/>
                    <a:pt x="2301" y="514"/>
                    <a:pt x="2403" y="432"/>
                  </a:cubicBezTo>
                  <a:cubicBezTo>
                    <a:pt x="2485" y="350"/>
                    <a:pt x="2403" y="83"/>
                    <a:pt x="2485" y="1"/>
                  </a:cubicBezTo>
                  <a:close/>
                  <a:moveTo>
                    <a:pt x="1890" y="678"/>
                  </a:moveTo>
                  <a:lnTo>
                    <a:pt x="1972" y="761"/>
                  </a:lnTo>
                  <a:lnTo>
                    <a:pt x="1972" y="678"/>
                  </a:lnTo>
                  <a:close/>
                  <a:moveTo>
                    <a:pt x="1972" y="761"/>
                  </a:moveTo>
                  <a:cubicBezTo>
                    <a:pt x="1110" y="1110"/>
                    <a:pt x="514" y="1787"/>
                    <a:pt x="1" y="2568"/>
                  </a:cubicBezTo>
                  <a:cubicBezTo>
                    <a:pt x="945" y="2917"/>
                    <a:pt x="2054" y="2404"/>
                    <a:pt x="2814" y="3328"/>
                  </a:cubicBezTo>
                  <a:cubicBezTo>
                    <a:pt x="2814" y="3343"/>
                    <a:pt x="2829" y="3350"/>
                    <a:pt x="2853" y="3350"/>
                  </a:cubicBezTo>
                  <a:cubicBezTo>
                    <a:pt x="2989" y="3350"/>
                    <a:pt x="3430" y="3138"/>
                    <a:pt x="3430" y="2999"/>
                  </a:cubicBezTo>
                  <a:cubicBezTo>
                    <a:pt x="3594" y="2404"/>
                    <a:pt x="3594" y="1787"/>
                    <a:pt x="2999" y="1459"/>
                  </a:cubicBezTo>
                  <a:cubicBezTo>
                    <a:pt x="2650" y="1274"/>
                    <a:pt x="2301" y="945"/>
                    <a:pt x="1972" y="761"/>
                  </a:cubicBezTo>
                  <a:close/>
                </a:path>
              </a:pathLst>
            </a:custGeom>
            <a:solidFill>
              <a:srgbClr val="29D9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" name="Google Shape;694;p38"/>
            <p:cNvSpPr/>
            <p:nvPr/>
          </p:nvSpPr>
          <p:spPr>
            <a:xfrm flipH="1">
              <a:off x="3768468" y="2879501"/>
              <a:ext cx="10743" cy="9147"/>
            </a:xfrm>
            <a:custGeom>
              <a:avLst/>
              <a:gdLst/>
              <a:ahLst/>
              <a:cxnLst/>
              <a:rect l="l" t="t" r="r" b="b"/>
              <a:pathLst>
                <a:path w="700" h="596" extrusionOk="0">
                  <a:moveTo>
                    <a:pt x="350" y="0"/>
                  </a:moveTo>
                  <a:lnTo>
                    <a:pt x="1" y="349"/>
                  </a:lnTo>
                  <a:cubicBezTo>
                    <a:pt x="83" y="431"/>
                    <a:pt x="186" y="596"/>
                    <a:pt x="268" y="596"/>
                  </a:cubicBezTo>
                  <a:cubicBezTo>
                    <a:pt x="432" y="513"/>
                    <a:pt x="596" y="431"/>
                    <a:pt x="699" y="267"/>
                  </a:cubicBezTo>
                  <a:cubicBezTo>
                    <a:pt x="514" y="185"/>
                    <a:pt x="432" y="0"/>
                    <a:pt x="350" y="0"/>
                  </a:cubicBezTo>
                  <a:close/>
                </a:path>
              </a:pathLst>
            </a:custGeom>
            <a:solidFill>
              <a:srgbClr val="29D9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" name="Google Shape;695;p38"/>
            <p:cNvSpPr/>
            <p:nvPr/>
          </p:nvSpPr>
          <p:spPr>
            <a:xfrm flipH="1">
              <a:off x="3839384" y="2941271"/>
              <a:ext cx="10728" cy="9147"/>
            </a:xfrm>
            <a:custGeom>
              <a:avLst/>
              <a:gdLst/>
              <a:ahLst/>
              <a:cxnLst/>
              <a:rect l="l" t="t" r="r" b="b"/>
              <a:pathLst>
                <a:path w="699" h="596" extrusionOk="0">
                  <a:moveTo>
                    <a:pt x="431" y="0"/>
                  </a:moveTo>
                  <a:lnTo>
                    <a:pt x="0" y="431"/>
                  </a:lnTo>
                  <a:cubicBezTo>
                    <a:pt x="82" y="514"/>
                    <a:pt x="185" y="596"/>
                    <a:pt x="267" y="596"/>
                  </a:cubicBezTo>
                  <a:cubicBezTo>
                    <a:pt x="431" y="596"/>
                    <a:pt x="514" y="431"/>
                    <a:pt x="698" y="349"/>
                  </a:cubicBezTo>
                  <a:cubicBezTo>
                    <a:pt x="514" y="164"/>
                    <a:pt x="514" y="82"/>
                    <a:pt x="431" y="0"/>
                  </a:cubicBezTo>
                  <a:close/>
                </a:path>
              </a:pathLst>
            </a:custGeom>
            <a:solidFill>
              <a:srgbClr val="29D9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" name="Google Shape;696;p38"/>
            <p:cNvSpPr/>
            <p:nvPr/>
          </p:nvSpPr>
          <p:spPr>
            <a:xfrm flipH="1">
              <a:off x="3859242" y="2941271"/>
              <a:ext cx="3791" cy="4113"/>
            </a:xfrm>
            <a:custGeom>
              <a:avLst/>
              <a:gdLst/>
              <a:ahLst/>
              <a:cxnLst/>
              <a:rect l="l" t="t" r="r" b="b"/>
              <a:pathLst>
                <a:path w="247" h="268" extrusionOk="0">
                  <a:moveTo>
                    <a:pt x="82" y="0"/>
                  </a:moveTo>
                  <a:lnTo>
                    <a:pt x="0" y="82"/>
                  </a:lnTo>
                  <a:cubicBezTo>
                    <a:pt x="0" y="164"/>
                    <a:pt x="82" y="164"/>
                    <a:pt x="82" y="267"/>
                  </a:cubicBezTo>
                  <a:cubicBezTo>
                    <a:pt x="165" y="164"/>
                    <a:pt x="165" y="164"/>
                    <a:pt x="247" y="82"/>
                  </a:cubicBezTo>
                  <a:cubicBezTo>
                    <a:pt x="165" y="82"/>
                    <a:pt x="165" y="0"/>
                    <a:pt x="82" y="0"/>
                  </a:cubicBezTo>
                  <a:close/>
                </a:path>
              </a:pathLst>
            </a:custGeom>
            <a:solidFill>
              <a:srgbClr val="29D9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" name="Google Shape;697;p38"/>
            <p:cNvSpPr/>
            <p:nvPr/>
          </p:nvSpPr>
          <p:spPr>
            <a:xfrm flipH="1">
              <a:off x="3852622" y="3473332"/>
              <a:ext cx="82907" cy="29007"/>
            </a:xfrm>
            <a:custGeom>
              <a:avLst/>
              <a:gdLst/>
              <a:ahLst/>
              <a:cxnLst/>
              <a:rect l="l" t="t" r="r" b="b"/>
              <a:pathLst>
                <a:path w="5402" h="1890" extrusionOk="0">
                  <a:moveTo>
                    <a:pt x="811" y="0"/>
                  </a:moveTo>
                  <a:cubicBezTo>
                    <a:pt x="514" y="0"/>
                    <a:pt x="161" y="126"/>
                    <a:pt x="104" y="241"/>
                  </a:cubicBezTo>
                  <a:cubicBezTo>
                    <a:pt x="1" y="673"/>
                    <a:pt x="104" y="1186"/>
                    <a:pt x="186" y="1617"/>
                  </a:cubicBezTo>
                  <a:cubicBezTo>
                    <a:pt x="282" y="1810"/>
                    <a:pt x="470" y="1890"/>
                    <a:pt x="696" y="1890"/>
                  </a:cubicBezTo>
                  <a:cubicBezTo>
                    <a:pt x="855" y="1890"/>
                    <a:pt x="1034" y="1850"/>
                    <a:pt x="1213" y="1782"/>
                  </a:cubicBezTo>
                  <a:cubicBezTo>
                    <a:pt x="2239" y="1433"/>
                    <a:pt x="3348" y="1350"/>
                    <a:pt x="4108" y="1186"/>
                  </a:cubicBezTo>
                  <a:cubicBezTo>
                    <a:pt x="4413" y="1244"/>
                    <a:pt x="4636" y="1302"/>
                    <a:pt x="4798" y="1302"/>
                  </a:cubicBezTo>
                  <a:cubicBezTo>
                    <a:pt x="4866" y="1302"/>
                    <a:pt x="4923" y="1292"/>
                    <a:pt x="4971" y="1268"/>
                  </a:cubicBezTo>
                  <a:cubicBezTo>
                    <a:pt x="5135" y="1268"/>
                    <a:pt x="5320" y="1104"/>
                    <a:pt x="5402" y="1022"/>
                  </a:cubicBezTo>
                  <a:cubicBezTo>
                    <a:pt x="5255" y="857"/>
                    <a:pt x="5092" y="578"/>
                    <a:pt x="4942" y="578"/>
                  </a:cubicBezTo>
                  <a:cubicBezTo>
                    <a:pt x="4924" y="578"/>
                    <a:pt x="4906" y="582"/>
                    <a:pt x="4889" y="591"/>
                  </a:cubicBezTo>
                  <a:cubicBezTo>
                    <a:pt x="4516" y="638"/>
                    <a:pt x="4144" y="665"/>
                    <a:pt x="3776" y="665"/>
                  </a:cubicBezTo>
                  <a:cubicBezTo>
                    <a:pt x="2867" y="665"/>
                    <a:pt x="1978" y="501"/>
                    <a:pt x="1130" y="77"/>
                  </a:cubicBezTo>
                  <a:cubicBezTo>
                    <a:pt x="1051" y="22"/>
                    <a:pt x="936" y="0"/>
                    <a:pt x="811" y="0"/>
                  </a:cubicBezTo>
                  <a:close/>
                </a:path>
              </a:pathLst>
            </a:custGeom>
            <a:solidFill>
              <a:srgbClr val="29D9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" name="Google Shape;698;p38"/>
            <p:cNvSpPr/>
            <p:nvPr/>
          </p:nvSpPr>
          <p:spPr>
            <a:xfrm flipH="1">
              <a:off x="3955043" y="3430607"/>
              <a:ext cx="92039" cy="37433"/>
            </a:xfrm>
            <a:custGeom>
              <a:avLst/>
              <a:gdLst/>
              <a:ahLst/>
              <a:cxnLst/>
              <a:rect l="l" t="t" r="r" b="b"/>
              <a:pathLst>
                <a:path w="5997" h="2439" extrusionOk="0">
                  <a:moveTo>
                    <a:pt x="1740" y="1"/>
                  </a:moveTo>
                  <a:cubicBezTo>
                    <a:pt x="1277" y="1"/>
                    <a:pt x="804" y="123"/>
                    <a:pt x="349" y="212"/>
                  </a:cubicBezTo>
                  <a:cubicBezTo>
                    <a:pt x="185" y="212"/>
                    <a:pt x="0" y="541"/>
                    <a:pt x="0" y="808"/>
                  </a:cubicBezTo>
                  <a:cubicBezTo>
                    <a:pt x="0" y="890"/>
                    <a:pt x="185" y="1136"/>
                    <a:pt x="349" y="1136"/>
                  </a:cubicBezTo>
                  <a:cubicBezTo>
                    <a:pt x="489" y="1194"/>
                    <a:pt x="662" y="1246"/>
                    <a:pt x="816" y="1246"/>
                  </a:cubicBezTo>
                  <a:cubicBezTo>
                    <a:pt x="932" y="1246"/>
                    <a:pt x="1038" y="1216"/>
                    <a:pt x="1109" y="1136"/>
                  </a:cubicBezTo>
                  <a:cubicBezTo>
                    <a:pt x="1328" y="954"/>
                    <a:pt x="1510" y="881"/>
                    <a:pt x="1677" y="881"/>
                  </a:cubicBezTo>
                  <a:cubicBezTo>
                    <a:pt x="1981" y="881"/>
                    <a:pt x="2236" y="1125"/>
                    <a:pt x="2567" y="1403"/>
                  </a:cubicBezTo>
                  <a:cubicBezTo>
                    <a:pt x="3216" y="1956"/>
                    <a:pt x="3917" y="2439"/>
                    <a:pt x="4771" y="2439"/>
                  </a:cubicBezTo>
                  <a:cubicBezTo>
                    <a:pt x="4836" y="2439"/>
                    <a:pt x="4903" y="2436"/>
                    <a:pt x="4970" y="2430"/>
                  </a:cubicBezTo>
                  <a:lnTo>
                    <a:pt x="5401" y="2430"/>
                  </a:lnTo>
                  <a:cubicBezTo>
                    <a:pt x="5565" y="2348"/>
                    <a:pt x="5832" y="2163"/>
                    <a:pt x="5997" y="2081"/>
                  </a:cubicBezTo>
                  <a:cubicBezTo>
                    <a:pt x="5846" y="1931"/>
                    <a:pt x="5542" y="1557"/>
                    <a:pt x="5428" y="1557"/>
                  </a:cubicBezTo>
                  <a:cubicBezTo>
                    <a:pt x="5417" y="1557"/>
                    <a:pt x="5408" y="1560"/>
                    <a:pt x="5401" y="1567"/>
                  </a:cubicBezTo>
                  <a:cubicBezTo>
                    <a:pt x="5245" y="1608"/>
                    <a:pt x="5099" y="1626"/>
                    <a:pt x="4961" y="1626"/>
                  </a:cubicBezTo>
                  <a:cubicBezTo>
                    <a:pt x="4193" y="1626"/>
                    <a:pt x="3685" y="1058"/>
                    <a:pt x="3163" y="623"/>
                  </a:cubicBezTo>
                  <a:cubicBezTo>
                    <a:pt x="2726" y="143"/>
                    <a:pt x="2239" y="1"/>
                    <a:pt x="1740" y="1"/>
                  </a:cubicBezTo>
                  <a:close/>
                </a:path>
              </a:pathLst>
            </a:custGeom>
            <a:solidFill>
              <a:srgbClr val="29D9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" name="Google Shape;699;p38"/>
            <p:cNvSpPr/>
            <p:nvPr/>
          </p:nvSpPr>
          <p:spPr>
            <a:xfrm flipH="1">
              <a:off x="3972067" y="3489000"/>
              <a:ext cx="17036" cy="10973"/>
            </a:xfrm>
            <a:custGeom>
              <a:avLst/>
              <a:gdLst/>
              <a:ahLst/>
              <a:cxnLst/>
              <a:rect l="l" t="t" r="r" b="b"/>
              <a:pathLst>
                <a:path w="1110" h="715" extrusionOk="0">
                  <a:moveTo>
                    <a:pt x="329" y="1"/>
                  </a:moveTo>
                  <a:cubicBezTo>
                    <a:pt x="165" y="83"/>
                    <a:pt x="83" y="83"/>
                    <a:pt x="83" y="165"/>
                  </a:cubicBezTo>
                  <a:cubicBezTo>
                    <a:pt x="1" y="247"/>
                    <a:pt x="83" y="412"/>
                    <a:pt x="165" y="514"/>
                  </a:cubicBezTo>
                  <a:cubicBezTo>
                    <a:pt x="329" y="596"/>
                    <a:pt x="514" y="678"/>
                    <a:pt x="679" y="678"/>
                  </a:cubicBezTo>
                  <a:cubicBezTo>
                    <a:pt x="733" y="706"/>
                    <a:pt x="779" y="715"/>
                    <a:pt x="822" y="715"/>
                  </a:cubicBezTo>
                  <a:cubicBezTo>
                    <a:pt x="909" y="715"/>
                    <a:pt x="987" y="678"/>
                    <a:pt x="1110" y="678"/>
                  </a:cubicBezTo>
                  <a:cubicBezTo>
                    <a:pt x="1110" y="514"/>
                    <a:pt x="1110" y="329"/>
                    <a:pt x="925" y="247"/>
                  </a:cubicBezTo>
                  <a:cubicBezTo>
                    <a:pt x="761" y="83"/>
                    <a:pt x="514" y="83"/>
                    <a:pt x="329" y="1"/>
                  </a:cubicBezTo>
                  <a:close/>
                </a:path>
              </a:pathLst>
            </a:custGeom>
            <a:solidFill>
              <a:srgbClr val="29D9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" name="Google Shape;700;p38"/>
            <p:cNvSpPr/>
            <p:nvPr/>
          </p:nvSpPr>
          <p:spPr>
            <a:xfrm flipH="1">
              <a:off x="3449522" y="2780593"/>
              <a:ext cx="255935" cy="186012"/>
            </a:xfrm>
            <a:custGeom>
              <a:avLst/>
              <a:gdLst/>
              <a:ahLst/>
              <a:cxnLst/>
              <a:rect l="l" t="t" r="r" b="b"/>
              <a:pathLst>
                <a:path w="16676" h="12120" extrusionOk="0">
                  <a:moveTo>
                    <a:pt x="11049" y="1"/>
                  </a:moveTo>
                  <a:cubicBezTo>
                    <a:pt x="10821" y="1"/>
                    <a:pt x="10589" y="13"/>
                    <a:pt x="10350" y="38"/>
                  </a:cubicBezTo>
                  <a:cubicBezTo>
                    <a:pt x="9488" y="120"/>
                    <a:pt x="8543" y="120"/>
                    <a:pt x="7701" y="120"/>
                  </a:cubicBezTo>
                  <a:cubicBezTo>
                    <a:pt x="7393" y="79"/>
                    <a:pt x="7090" y="58"/>
                    <a:pt x="6790" y="58"/>
                  </a:cubicBezTo>
                  <a:cubicBezTo>
                    <a:pt x="6490" y="58"/>
                    <a:pt x="6192" y="79"/>
                    <a:pt x="5894" y="120"/>
                  </a:cubicBezTo>
                  <a:cubicBezTo>
                    <a:pt x="5648" y="120"/>
                    <a:pt x="5299" y="284"/>
                    <a:pt x="5032" y="469"/>
                  </a:cubicBezTo>
                  <a:cubicBezTo>
                    <a:pt x="4190" y="469"/>
                    <a:pt x="3245" y="469"/>
                    <a:pt x="2465" y="633"/>
                  </a:cubicBezTo>
                  <a:cubicBezTo>
                    <a:pt x="1931" y="828"/>
                    <a:pt x="1447" y="1251"/>
                    <a:pt x="845" y="1251"/>
                  </a:cubicBezTo>
                  <a:cubicBezTo>
                    <a:pt x="682" y="1251"/>
                    <a:pt x="512" y="1221"/>
                    <a:pt x="329" y="1147"/>
                  </a:cubicBezTo>
                  <a:cubicBezTo>
                    <a:pt x="247" y="1147"/>
                    <a:pt x="82" y="1311"/>
                    <a:pt x="0" y="1311"/>
                  </a:cubicBezTo>
                  <a:cubicBezTo>
                    <a:pt x="82" y="1496"/>
                    <a:pt x="165" y="1660"/>
                    <a:pt x="247" y="1660"/>
                  </a:cubicBezTo>
                  <a:cubicBezTo>
                    <a:pt x="500" y="1805"/>
                    <a:pt x="724" y="1900"/>
                    <a:pt x="971" y="1900"/>
                  </a:cubicBezTo>
                  <a:cubicBezTo>
                    <a:pt x="1144" y="1900"/>
                    <a:pt x="1328" y="1853"/>
                    <a:pt x="1540" y="1742"/>
                  </a:cubicBezTo>
                  <a:cubicBezTo>
                    <a:pt x="2218" y="1393"/>
                    <a:pt x="2978" y="1147"/>
                    <a:pt x="3676" y="880"/>
                  </a:cubicBezTo>
                  <a:cubicBezTo>
                    <a:pt x="3718" y="869"/>
                    <a:pt x="3757" y="865"/>
                    <a:pt x="3793" y="865"/>
                  </a:cubicBezTo>
                  <a:cubicBezTo>
                    <a:pt x="4044" y="865"/>
                    <a:pt x="4156" y="1096"/>
                    <a:pt x="3923" y="1311"/>
                  </a:cubicBezTo>
                  <a:cubicBezTo>
                    <a:pt x="3409" y="1907"/>
                    <a:pt x="3594" y="2009"/>
                    <a:pt x="4272" y="2009"/>
                  </a:cubicBezTo>
                  <a:cubicBezTo>
                    <a:pt x="5299" y="2091"/>
                    <a:pt x="5545" y="2256"/>
                    <a:pt x="5299" y="3118"/>
                  </a:cubicBezTo>
                  <a:cubicBezTo>
                    <a:pt x="5134" y="3796"/>
                    <a:pt x="4703" y="4391"/>
                    <a:pt x="5894" y="4576"/>
                  </a:cubicBezTo>
                  <a:cubicBezTo>
                    <a:pt x="6325" y="4576"/>
                    <a:pt x="6161" y="5685"/>
                    <a:pt x="5648" y="5932"/>
                  </a:cubicBezTo>
                  <a:cubicBezTo>
                    <a:pt x="5381" y="6116"/>
                    <a:pt x="5134" y="6281"/>
                    <a:pt x="4785" y="6363"/>
                  </a:cubicBezTo>
                  <a:cubicBezTo>
                    <a:pt x="4190" y="6630"/>
                    <a:pt x="4107" y="7225"/>
                    <a:pt x="4354" y="7657"/>
                  </a:cubicBezTo>
                  <a:cubicBezTo>
                    <a:pt x="4867" y="8334"/>
                    <a:pt x="4867" y="9094"/>
                    <a:pt x="5032" y="9875"/>
                  </a:cubicBezTo>
                  <a:cubicBezTo>
                    <a:pt x="5299" y="10634"/>
                    <a:pt x="5545" y="11497"/>
                    <a:pt x="6674" y="11497"/>
                  </a:cubicBezTo>
                  <a:cubicBezTo>
                    <a:pt x="7003" y="11497"/>
                    <a:pt x="7270" y="11764"/>
                    <a:pt x="7516" y="11928"/>
                  </a:cubicBezTo>
                  <a:cubicBezTo>
                    <a:pt x="7795" y="12053"/>
                    <a:pt x="8006" y="12120"/>
                    <a:pt x="8174" y="12120"/>
                  </a:cubicBezTo>
                  <a:cubicBezTo>
                    <a:pt x="8476" y="12120"/>
                    <a:pt x="8639" y="11903"/>
                    <a:pt x="8810" y="11415"/>
                  </a:cubicBezTo>
                  <a:cubicBezTo>
                    <a:pt x="9057" y="10984"/>
                    <a:pt x="9057" y="10121"/>
                    <a:pt x="9406" y="9957"/>
                  </a:cubicBezTo>
                  <a:cubicBezTo>
                    <a:pt x="10350" y="9608"/>
                    <a:pt x="9837" y="8581"/>
                    <a:pt x="10433" y="8252"/>
                  </a:cubicBezTo>
                  <a:cubicBezTo>
                    <a:pt x="11110" y="7903"/>
                    <a:pt x="11891" y="7739"/>
                    <a:pt x="12650" y="7472"/>
                  </a:cubicBezTo>
                  <a:cubicBezTo>
                    <a:pt x="12835" y="7472"/>
                    <a:pt x="13000" y="7308"/>
                    <a:pt x="13082" y="7143"/>
                  </a:cubicBezTo>
                  <a:cubicBezTo>
                    <a:pt x="13513" y="6527"/>
                    <a:pt x="14109" y="6445"/>
                    <a:pt x="14704" y="6281"/>
                  </a:cubicBezTo>
                  <a:cubicBezTo>
                    <a:pt x="15300" y="6116"/>
                    <a:pt x="16429" y="6281"/>
                    <a:pt x="16511" y="5090"/>
                  </a:cubicBezTo>
                  <a:lnTo>
                    <a:pt x="16511" y="5090"/>
                  </a:lnTo>
                  <a:lnTo>
                    <a:pt x="16429" y="5172"/>
                  </a:lnTo>
                  <a:cubicBezTo>
                    <a:pt x="16511" y="4905"/>
                    <a:pt x="16676" y="4658"/>
                    <a:pt x="16593" y="4474"/>
                  </a:cubicBezTo>
                  <a:cubicBezTo>
                    <a:pt x="16511" y="4145"/>
                    <a:pt x="16080" y="3796"/>
                    <a:pt x="16162" y="3549"/>
                  </a:cubicBezTo>
                  <a:cubicBezTo>
                    <a:pt x="16326" y="2420"/>
                    <a:pt x="15567" y="2091"/>
                    <a:pt x="14971" y="1496"/>
                  </a:cubicBezTo>
                  <a:cubicBezTo>
                    <a:pt x="13779" y="517"/>
                    <a:pt x="12525" y="1"/>
                    <a:pt x="1104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" name="Google Shape;701;p38"/>
            <p:cNvSpPr/>
            <p:nvPr/>
          </p:nvSpPr>
          <p:spPr>
            <a:xfrm flipH="1">
              <a:off x="3614989" y="2855331"/>
              <a:ext cx="18294" cy="9684"/>
            </a:xfrm>
            <a:custGeom>
              <a:avLst/>
              <a:gdLst/>
              <a:ahLst/>
              <a:cxnLst/>
              <a:rect l="l" t="t" r="r" b="b"/>
              <a:pathLst>
                <a:path w="1192" h="631" extrusionOk="0">
                  <a:moveTo>
                    <a:pt x="582" y="1"/>
                  </a:moveTo>
                  <a:cubicBezTo>
                    <a:pt x="528" y="1"/>
                    <a:pt x="479" y="11"/>
                    <a:pt x="431" y="35"/>
                  </a:cubicBezTo>
                  <a:cubicBezTo>
                    <a:pt x="246" y="35"/>
                    <a:pt x="164" y="220"/>
                    <a:pt x="0" y="302"/>
                  </a:cubicBezTo>
                  <a:cubicBezTo>
                    <a:pt x="82" y="466"/>
                    <a:pt x="164" y="630"/>
                    <a:pt x="246" y="630"/>
                  </a:cubicBezTo>
                  <a:cubicBezTo>
                    <a:pt x="431" y="630"/>
                    <a:pt x="596" y="466"/>
                    <a:pt x="1191" y="117"/>
                  </a:cubicBezTo>
                  <a:cubicBezTo>
                    <a:pt x="886" y="59"/>
                    <a:pt x="715" y="1"/>
                    <a:pt x="582" y="1"/>
                  </a:cubicBezTo>
                  <a:close/>
                </a:path>
              </a:pathLst>
            </a:custGeom>
            <a:solidFill>
              <a:srgbClr val="29D9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" name="Google Shape;702;p38"/>
            <p:cNvSpPr/>
            <p:nvPr/>
          </p:nvSpPr>
          <p:spPr>
            <a:xfrm flipH="1">
              <a:off x="3364134" y="2898086"/>
              <a:ext cx="68404" cy="29483"/>
            </a:xfrm>
            <a:custGeom>
              <a:avLst/>
              <a:gdLst/>
              <a:ahLst/>
              <a:cxnLst/>
              <a:rect l="l" t="t" r="r" b="b"/>
              <a:pathLst>
                <a:path w="4457" h="1921" extrusionOk="0">
                  <a:moveTo>
                    <a:pt x="514" y="1"/>
                  </a:moveTo>
                  <a:cubicBezTo>
                    <a:pt x="350" y="165"/>
                    <a:pt x="185" y="247"/>
                    <a:pt x="0" y="329"/>
                  </a:cubicBezTo>
                  <a:lnTo>
                    <a:pt x="350" y="678"/>
                  </a:lnTo>
                  <a:cubicBezTo>
                    <a:pt x="514" y="843"/>
                    <a:pt x="596" y="1110"/>
                    <a:pt x="699" y="1274"/>
                  </a:cubicBezTo>
                  <a:cubicBezTo>
                    <a:pt x="1079" y="1705"/>
                    <a:pt x="1849" y="1921"/>
                    <a:pt x="2598" y="1921"/>
                  </a:cubicBezTo>
                  <a:cubicBezTo>
                    <a:pt x="3348" y="1921"/>
                    <a:pt x="4077" y="1705"/>
                    <a:pt x="4375" y="1274"/>
                  </a:cubicBezTo>
                  <a:cubicBezTo>
                    <a:pt x="4375" y="1192"/>
                    <a:pt x="4457" y="1027"/>
                    <a:pt x="4375" y="1027"/>
                  </a:cubicBezTo>
                  <a:cubicBezTo>
                    <a:pt x="3943" y="678"/>
                    <a:pt x="3430" y="247"/>
                    <a:pt x="2999" y="247"/>
                  </a:cubicBezTo>
                  <a:cubicBezTo>
                    <a:pt x="2931" y="241"/>
                    <a:pt x="2864" y="238"/>
                    <a:pt x="2797" y="238"/>
                  </a:cubicBezTo>
                  <a:cubicBezTo>
                    <a:pt x="2359" y="238"/>
                    <a:pt x="1926" y="357"/>
                    <a:pt x="1506" y="357"/>
                  </a:cubicBezTo>
                  <a:cubicBezTo>
                    <a:pt x="1167" y="357"/>
                    <a:pt x="835" y="280"/>
                    <a:pt x="51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" name="Google Shape;703;p38"/>
            <p:cNvSpPr/>
            <p:nvPr/>
          </p:nvSpPr>
          <p:spPr>
            <a:xfrm flipH="1">
              <a:off x="2786419" y="2862237"/>
              <a:ext cx="500206" cy="1231054"/>
            </a:xfrm>
            <a:custGeom>
              <a:avLst/>
              <a:gdLst/>
              <a:ahLst/>
              <a:cxnLst/>
              <a:rect l="l" t="t" r="r" b="b"/>
              <a:pathLst>
                <a:path w="32592" h="80212" extrusionOk="0">
                  <a:moveTo>
                    <a:pt x="6408" y="15418"/>
                  </a:moveTo>
                  <a:lnTo>
                    <a:pt x="6408" y="15418"/>
                  </a:lnTo>
                  <a:cubicBezTo>
                    <a:pt x="6490" y="15418"/>
                    <a:pt x="6490" y="15500"/>
                    <a:pt x="6593" y="15582"/>
                  </a:cubicBezTo>
                  <a:lnTo>
                    <a:pt x="6593" y="15500"/>
                  </a:lnTo>
                  <a:cubicBezTo>
                    <a:pt x="6593" y="15500"/>
                    <a:pt x="6490" y="15418"/>
                    <a:pt x="6408" y="15418"/>
                  </a:cubicBezTo>
                  <a:close/>
                  <a:moveTo>
                    <a:pt x="3246" y="1"/>
                  </a:moveTo>
                  <a:cubicBezTo>
                    <a:pt x="3017" y="1"/>
                    <a:pt x="2837" y="119"/>
                    <a:pt x="2732" y="447"/>
                  </a:cubicBezTo>
                  <a:cubicBezTo>
                    <a:pt x="2568" y="961"/>
                    <a:pt x="2650" y="1125"/>
                    <a:pt x="3081" y="1556"/>
                  </a:cubicBezTo>
                  <a:cubicBezTo>
                    <a:pt x="4026" y="2501"/>
                    <a:pt x="5135" y="3446"/>
                    <a:pt x="4621" y="5150"/>
                  </a:cubicBezTo>
                  <a:cubicBezTo>
                    <a:pt x="4539" y="5581"/>
                    <a:pt x="4621" y="6259"/>
                    <a:pt x="4786" y="6608"/>
                  </a:cubicBezTo>
                  <a:cubicBezTo>
                    <a:pt x="5217" y="7286"/>
                    <a:pt x="5812" y="7881"/>
                    <a:pt x="6326" y="8395"/>
                  </a:cubicBezTo>
                  <a:cubicBezTo>
                    <a:pt x="6589" y="8596"/>
                    <a:pt x="6945" y="8692"/>
                    <a:pt x="7290" y="8692"/>
                  </a:cubicBezTo>
                  <a:cubicBezTo>
                    <a:pt x="7402" y="8692"/>
                    <a:pt x="7513" y="8682"/>
                    <a:pt x="7620" y="8662"/>
                  </a:cubicBezTo>
                  <a:cubicBezTo>
                    <a:pt x="7938" y="8530"/>
                    <a:pt x="8136" y="8448"/>
                    <a:pt x="8282" y="8448"/>
                  </a:cubicBezTo>
                  <a:cubicBezTo>
                    <a:pt x="8523" y="8448"/>
                    <a:pt x="8625" y="8670"/>
                    <a:pt x="8893" y="9257"/>
                  </a:cubicBezTo>
                  <a:cubicBezTo>
                    <a:pt x="8462" y="9606"/>
                    <a:pt x="8462" y="10120"/>
                    <a:pt x="8729" y="10551"/>
                  </a:cubicBezTo>
                  <a:cubicBezTo>
                    <a:pt x="8975" y="10962"/>
                    <a:pt x="9406" y="11393"/>
                    <a:pt x="9673" y="11824"/>
                  </a:cubicBezTo>
                  <a:cubicBezTo>
                    <a:pt x="9755" y="11906"/>
                    <a:pt x="9673" y="12338"/>
                    <a:pt x="9570" y="12338"/>
                  </a:cubicBezTo>
                  <a:cubicBezTo>
                    <a:pt x="8811" y="12420"/>
                    <a:pt x="8729" y="13118"/>
                    <a:pt x="8379" y="13631"/>
                  </a:cubicBezTo>
                  <a:cubicBezTo>
                    <a:pt x="7948" y="14391"/>
                    <a:pt x="7866" y="15582"/>
                    <a:pt x="6593" y="15582"/>
                  </a:cubicBezTo>
                  <a:cubicBezTo>
                    <a:pt x="6593" y="15934"/>
                    <a:pt x="6545" y="16208"/>
                    <a:pt x="6297" y="16208"/>
                  </a:cubicBezTo>
                  <a:cubicBezTo>
                    <a:pt x="6183" y="16208"/>
                    <a:pt x="6026" y="16150"/>
                    <a:pt x="5812" y="16014"/>
                  </a:cubicBezTo>
                  <a:cubicBezTo>
                    <a:pt x="5730" y="16014"/>
                    <a:pt x="5463" y="16281"/>
                    <a:pt x="5217" y="16363"/>
                  </a:cubicBezTo>
                  <a:cubicBezTo>
                    <a:pt x="5381" y="16445"/>
                    <a:pt x="5463" y="16712"/>
                    <a:pt x="5648" y="16712"/>
                  </a:cubicBezTo>
                  <a:cubicBezTo>
                    <a:pt x="7003" y="17040"/>
                    <a:pt x="7270" y="18499"/>
                    <a:pt x="8030" y="19443"/>
                  </a:cubicBezTo>
                  <a:cubicBezTo>
                    <a:pt x="8215" y="19607"/>
                    <a:pt x="8133" y="20203"/>
                    <a:pt x="7948" y="20470"/>
                  </a:cubicBezTo>
                  <a:cubicBezTo>
                    <a:pt x="7866" y="20634"/>
                    <a:pt x="7353" y="20634"/>
                    <a:pt x="7106" y="20634"/>
                  </a:cubicBezTo>
                  <a:cubicBezTo>
                    <a:pt x="6675" y="20552"/>
                    <a:pt x="6244" y="20306"/>
                    <a:pt x="5812" y="20306"/>
                  </a:cubicBezTo>
                  <a:cubicBezTo>
                    <a:pt x="5135" y="20306"/>
                    <a:pt x="4539" y="20470"/>
                    <a:pt x="3841" y="20552"/>
                  </a:cubicBezTo>
                  <a:cubicBezTo>
                    <a:pt x="4026" y="21066"/>
                    <a:pt x="4108" y="21497"/>
                    <a:pt x="4190" y="22010"/>
                  </a:cubicBezTo>
                  <a:cubicBezTo>
                    <a:pt x="4272" y="22524"/>
                    <a:pt x="4190" y="22955"/>
                    <a:pt x="4272" y="23386"/>
                  </a:cubicBezTo>
                  <a:cubicBezTo>
                    <a:pt x="4539" y="24310"/>
                    <a:pt x="4436" y="25255"/>
                    <a:pt x="5895" y="25686"/>
                  </a:cubicBezTo>
                  <a:cubicBezTo>
                    <a:pt x="6416" y="25834"/>
                    <a:pt x="6888" y="26025"/>
                    <a:pt x="7347" y="26025"/>
                  </a:cubicBezTo>
                  <a:cubicBezTo>
                    <a:pt x="7720" y="26025"/>
                    <a:pt x="8084" y="25899"/>
                    <a:pt x="8462" y="25522"/>
                  </a:cubicBezTo>
                  <a:cubicBezTo>
                    <a:pt x="8811" y="25255"/>
                    <a:pt x="9160" y="25173"/>
                    <a:pt x="9570" y="25091"/>
                  </a:cubicBezTo>
                  <a:cubicBezTo>
                    <a:pt x="10187" y="24926"/>
                    <a:pt x="10351" y="24495"/>
                    <a:pt x="10002" y="24064"/>
                  </a:cubicBezTo>
                  <a:cubicBezTo>
                    <a:pt x="9488" y="23119"/>
                    <a:pt x="9837" y="22606"/>
                    <a:pt x="10700" y="22257"/>
                  </a:cubicBezTo>
                  <a:cubicBezTo>
                    <a:pt x="11296" y="22010"/>
                    <a:pt x="11378" y="21661"/>
                    <a:pt x="11029" y="21148"/>
                  </a:cubicBezTo>
                  <a:cubicBezTo>
                    <a:pt x="11029" y="21066"/>
                    <a:pt x="11378" y="20716"/>
                    <a:pt x="11460" y="20716"/>
                  </a:cubicBezTo>
                  <a:cubicBezTo>
                    <a:pt x="11728" y="20837"/>
                    <a:pt x="11964" y="20920"/>
                    <a:pt x="12188" y="20920"/>
                  </a:cubicBezTo>
                  <a:cubicBezTo>
                    <a:pt x="12461" y="20920"/>
                    <a:pt x="12718" y="20797"/>
                    <a:pt x="13000" y="20470"/>
                  </a:cubicBezTo>
                  <a:cubicBezTo>
                    <a:pt x="13148" y="20287"/>
                    <a:pt x="13311" y="20211"/>
                    <a:pt x="13481" y="20211"/>
                  </a:cubicBezTo>
                  <a:cubicBezTo>
                    <a:pt x="13711" y="20211"/>
                    <a:pt x="13955" y="20351"/>
                    <a:pt x="14191" y="20552"/>
                  </a:cubicBezTo>
                  <a:cubicBezTo>
                    <a:pt x="15218" y="21415"/>
                    <a:pt x="16245" y="22359"/>
                    <a:pt x="17272" y="23283"/>
                  </a:cubicBezTo>
                  <a:cubicBezTo>
                    <a:pt x="17538" y="23550"/>
                    <a:pt x="17888" y="23982"/>
                    <a:pt x="18052" y="24310"/>
                  </a:cubicBezTo>
                  <a:cubicBezTo>
                    <a:pt x="18216" y="24824"/>
                    <a:pt x="18134" y="25255"/>
                    <a:pt x="17538" y="25337"/>
                  </a:cubicBezTo>
                  <a:cubicBezTo>
                    <a:pt x="17025" y="25440"/>
                    <a:pt x="16943" y="25604"/>
                    <a:pt x="17374" y="25850"/>
                  </a:cubicBezTo>
                  <a:cubicBezTo>
                    <a:pt x="17638" y="26005"/>
                    <a:pt x="17833" y="26107"/>
                    <a:pt x="17999" y="26107"/>
                  </a:cubicBezTo>
                  <a:cubicBezTo>
                    <a:pt x="18208" y="26107"/>
                    <a:pt x="18371" y="25945"/>
                    <a:pt x="18565" y="25522"/>
                  </a:cubicBezTo>
                  <a:cubicBezTo>
                    <a:pt x="18997" y="24413"/>
                    <a:pt x="18812" y="23283"/>
                    <a:pt x="17970" y="22524"/>
                  </a:cubicBezTo>
                  <a:cubicBezTo>
                    <a:pt x="17025" y="21743"/>
                    <a:pt x="16080" y="20901"/>
                    <a:pt x="15218" y="20039"/>
                  </a:cubicBezTo>
                  <a:cubicBezTo>
                    <a:pt x="15054" y="19957"/>
                    <a:pt x="15054" y="19792"/>
                    <a:pt x="15054" y="19607"/>
                  </a:cubicBezTo>
                  <a:cubicBezTo>
                    <a:pt x="15163" y="19607"/>
                    <a:pt x="15355" y="19534"/>
                    <a:pt x="15519" y="19534"/>
                  </a:cubicBezTo>
                  <a:cubicBezTo>
                    <a:pt x="15601" y="19534"/>
                    <a:pt x="15677" y="19553"/>
                    <a:pt x="15731" y="19607"/>
                  </a:cubicBezTo>
                  <a:cubicBezTo>
                    <a:pt x="16512" y="20203"/>
                    <a:pt x="17272" y="20983"/>
                    <a:pt x="18134" y="21579"/>
                  </a:cubicBezTo>
                  <a:cubicBezTo>
                    <a:pt x="18730" y="22010"/>
                    <a:pt x="18997" y="22441"/>
                    <a:pt x="19325" y="23037"/>
                  </a:cubicBezTo>
                  <a:cubicBezTo>
                    <a:pt x="19839" y="24146"/>
                    <a:pt x="20619" y="25173"/>
                    <a:pt x="21297" y="26282"/>
                  </a:cubicBezTo>
                  <a:cubicBezTo>
                    <a:pt x="21297" y="26349"/>
                    <a:pt x="21534" y="26487"/>
                    <a:pt x="21663" y="26487"/>
                  </a:cubicBezTo>
                  <a:cubicBezTo>
                    <a:pt x="21691" y="26487"/>
                    <a:pt x="21713" y="26481"/>
                    <a:pt x="21728" y="26467"/>
                  </a:cubicBezTo>
                  <a:cubicBezTo>
                    <a:pt x="21892" y="26364"/>
                    <a:pt x="21995" y="26117"/>
                    <a:pt x="21995" y="25953"/>
                  </a:cubicBezTo>
                  <a:cubicBezTo>
                    <a:pt x="21892" y="25604"/>
                    <a:pt x="21810" y="25255"/>
                    <a:pt x="21646" y="24926"/>
                  </a:cubicBezTo>
                  <a:cubicBezTo>
                    <a:pt x="21564" y="24659"/>
                    <a:pt x="21214" y="24495"/>
                    <a:pt x="21050" y="24228"/>
                  </a:cubicBezTo>
                  <a:cubicBezTo>
                    <a:pt x="21050" y="24064"/>
                    <a:pt x="21050" y="23797"/>
                    <a:pt x="21132" y="23715"/>
                  </a:cubicBezTo>
                  <a:cubicBezTo>
                    <a:pt x="21274" y="23644"/>
                    <a:pt x="21552" y="23452"/>
                    <a:pt x="21731" y="23452"/>
                  </a:cubicBezTo>
                  <a:cubicBezTo>
                    <a:pt x="21761" y="23452"/>
                    <a:pt x="21787" y="23457"/>
                    <a:pt x="21810" y="23468"/>
                  </a:cubicBezTo>
                  <a:cubicBezTo>
                    <a:pt x="22077" y="23633"/>
                    <a:pt x="22241" y="23982"/>
                    <a:pt x="22406" y="24228"/>
                  </a:cubicBezTo>
                  <a:cubicBezTo>
                    <a:pt x="22837" y="25091"/>
                    <a:pt x="23268" y="25953"/>
                    <a:pt x="23781" y="26795"/>
                  </a:cubicBezTo>
                  <a:cubicBezTo>
                    <a:pt x="23924" y="27026"/>
                    <a:pt x="24406" y="27242"/>
                    <a:pt x="24585" y="27242"/>
                  </a:cubicBezTo>
                  <a:cubicBezTo>
                    <a:pt x="24613" y="27242"/>
                    <a:pt x="24633" y="27237"/>
                    <a:pt x="24644" y="27226"/>
                  </a:cubicBezTo>
                  <a:cubicBezTo>
                    <a:pt x="24708" y="27130"/>
                    <a:pt x="24789" y="27096"/>
                    <a:pt x="24877" y="27096"/>
                  </a:cubicBezTo>
                  <a:cubicBezTo>
                    <a:pt x="25015" y="27096"/>
                    <a:pt x="25172" y="27176"/>
                    <a:pt x="25322" y="27226"/>
                  </a:cubicBezTo>
                  <a:cubicBezTo>
                    <a:pt x="25500" y="27268"/>
                    <a:pt x="25651" y="27337"/>
                    <a:pt x="25792" y="27337"/>
                  </a:cubicBezTo>
                  <a:cubicBezTo>
                    <a:pt x="25927" y="27337"/>
                    <a:pt x="26053" y="27273"/>
                    <a:pt x="26184" y="27062"/>
                  </a:cubicBezTo>
                  <a:cubicBezTo>
                    <a:pt x="26348" y="27575"/>
                    <a:pt x="26615" y="28089"/>
                    <a:pt x="26780" y="28602"/>
                  </a:cubicBezTo>
                  <a:cubicBezTo>
                    <a:pt x="26944" y="29034"/>
                    <a:pt x="27129" y="29444"/>
                    <a:pt x="27129" y="29876"/>
                  </a:cubicBezTo>
                  <a:cubicBezTo>
                    <a:pt x="27247" y="31111"/>
                    <a:pt x="26932" y="31673"/>
                    <a:pt x="26178" y="31673"/>
                  </a:cubicBezTo>
                  <a:cubicBezTo>
                    <a:pt x="25879" y="31673"/>
                    <a:pt x="25512" y="31585"/>
                    <a:pt x="25075" y="31416"/>
                  </a:cubicBezTo>
                  <a:cubicBezTo>
                    <a:pt x="24726" y="31334"/>
                    <a:pt x="24377" y="31087"/>
                    <a:pt x="24048" y="30902"/>
                  </a:cubicBezTo>
                  <a:cubicBezTo>
                    <a:pt x="23268" y="30471"/>
                    <a:pt x="22590" y="30142"/>
                    <a:pt x="21646" y="29711"/>
                  </a:cubicBezTo>
                  <a:lnTo>
                    <a:pt x="21646" y="29711"/>
                  </a:lnTo>
                  <a:cubicBezTo>
                    <a:pt x="21646" y="30307"/>
                    <a:pt x="21646" y="30656"/>
                    <a:pt x="21728" y="31087"/>
                  </a:cubicBezTo>
                  <a:lnTo>
                    <a:pt x="21728" y="31683"/>
                  </a:lnTo>
                  <a:cubicBezTo>
                    <a:pt x="21481" y="31601"/>
                    <a:pt x="21214" y="31601"/>
                    <a:pt x="20968" y="31498"/>
                  </a:cubicBezTo>
                  <a:cubicBezTo>
                    <a:pt x="19839" y="30820"/>
                    <a:pt x="18647" y="30060"/>
                    <a:pt x="17456" y="29444"/>
                  </a:cubicBezTo>
                  <a:cubicBezTo>
                    <a:pt x="16861" y="29116"/>
                    <a:pt x="16594" y="28767"/>
                    <a:pt x="16512" y="28089"/>
                  </a:cubicBezTo>
                  <a:cubicBezTo>
                    <a:pt x="16430" y="27658"/>
                    <a:pt x="16163" y="27144"/>
                    <a:pt x="16163" y="26631"/>
                  </a:cubicBezTo>
                  <a:cubicBezTo>
                    <a:pt x="16245" y="25768"/>
                    <a:pt x="15834" y="25768"/>
                    <a:pt x="15218" y="25768"/>
                  </a:cubicBezTo>
                  <a:cubicBezTo>
                    <a:pt x="14688" y="25833"/>
                    <a:pt x="14045" y="26110"/>
                    <a:pt x="13544" y="26110"/>
                  </a:cubicBezTo>
                  <a:cubicBezTo>
                    <a:pt x="13404" y="26110"/>
                    <a:pt x="13276" y="26089"/>
                    <a:pt x="13164" y="26035"/>
                  </a:cubicBezTo>
                  <a:cubicBezTo>
                    <a:pt x="12947" y="25938"/>
                    <a:pt x="12740" y="25901"/>
                    <a:pt x="12545" y="25901"/>
                  </a:cubicBezTo>
                  <a:cubicBezTo>
                    <a:pt x="12205" y="25901"/>
                    <a:pt x="11898" y="26013"/>
                    <a:pt x="11624" y="26117"/>
                  </a:cubicBezTo>
                  <a:cubicBezTo>
                    <a:pt x="11358" y="26184"/>
                    <a:pt x="11079" y="26304"/>
                    <a:pt x="10754" y="26304"/>
                  </a:cubicBezTo>
                  <a:cubicBezTo>
                    <a:pt x="10677" y="26304"/>
                    <a:pt x="10598" y="26297"/>
                    <a:pt x="10515" y="26282"/>
                  </a:cubicBezTo>
                  <a:cubicBezTo>
                    <a:pt x="10054" y="26889"/>
                    <a:pt x="9482" y="27090"/>
                    <a:pt x="8877" y="27090"/>
                  </a:cubicBezTo>
                  <a:cubicBezTo>
                    <a:pt x="8377" y="27090"/>
                    <a:pt x="7854" y="26953"/>
                    <a:pt x="7353" y="26795"/>
                  </a:cubicBezTo>
                  <a:cubicBezTo>
                    <a:pt x="7190" y="26728"/>
                    <a:pt x="7065" y="26697"/>
                    <a:pt x="6969" y="26697"/>
                  </a:cubicBezTo>
                  <a:cubicBezTo>
                    <a:pt x="6712" y="26697"/>
                    <a:pt x="6652" y="26913"/>
                    <a:pt x="6593" y="27226"/>
                  </a:cubicBezTo>
                  <a:cubicBezTo>
                    <a:pt x="6593" y="27493"/>
                    <a:pt x="6326" y="27740"/>
                    <a:pt x="6244" y="28007"/>
                  </a:cubicBezTo>
                  <a:cubicBezTo>
                    <a:pt x="5812" y="28849"/>
                    <a:pt x="4950" y="29629"/>
                    <a:pt x="5053" y="30738"/>
                  </a:cubicBezTo>
                  <a:cubicBezTo>
                    <a:pt x="5053" y="31334"/>
                    <a:pt x="5053" y="31929"/>
                    <a:pt x="4272" y="32360"/>
                  </a:cubicBezTo>
                  <a:cubicBezTo>
                    <a:pt x="3595" y="32710"/>
                    <a:pt x="2999" y="33469"/>
                    <a:pt x="2568" y="34168"/>
                  </a:cubicBezTo>
                  <a:cubicBezTo>
                    <a:pt x="2054" y="34845"/>
                    <a:pt x="1787" y="35872"/>
                    <a:pt x="1192" y="36468"/>
                  </a:cubicBezTo>
                  <a:cubicBezTo>
                    <a:pt x="432" y="37145"/>
                    <a:pt x="1110" y="38439"/>
                    <a:pt x="1" y="38870"/>
                  </a:cubicBezTo>
                  <a:cubicBezTo>
                    <a:pt x="83" y="39117"/>
                    <a:pt x="247" y="39548"/>
                    <a:pt x="329" y="39548"/>
                  </a:cubicBezTo>
                  <a:cubicBezTo>
                    <a:pt x="1110" y="39630"/>
                    <a:pt x="1192" y="40061"/>
                    <a:pt x="1110" y="40657"/>
                  </a:cubicBezTo>
                  <a:cubicBezTo>
                    <a:pt x="945" y="41684"/>
                    <a:pt x="1274" y="42711"/>
                    <a:pt x="596" y="43737"/>
                  </a:cubicBezTo>
                  <a:cubicBezTo>
                    <a:pt x="329" y="44004"/>
                    <a:pt x="514" y="44600"/>
                    <a:pt x="596" y="45031"/>
                  </a:cubicBezTo>
                  <a:cubicBezTo>
                    <a:pt x="843" y="47085"/>
                    <a:pt x="2896" y="48112"/>
                    <a:pt x="3410" y="49980"/>
                  </a:cubicBezTo>
                  <a:cubicBezTo>
                    <a:pt x="4703" y="50165"/>
                    <a:pt x="4868" y="51356"/>
                    <a:pt x="5463" y="52034"/>
                  </a:cubicBezTo>
                  <a:cubicBezTo>
                    <a:pt x="5788" y="52358"/>
                    <a:pt x="6153" y="52650"/>
                    <a:pt x="6528" y="52650"/>
                  </a:cubicBezTo>
                  <a:cubicBezTo>
                    <a:pt x="6747" y="52650"/>
                    <a:pt x="6969" y="52551"/>
                    <a:pt x="7188" y="52301"/>
                  </a:cubicBezTo>
                  <a:cubicBezTo>
                    <a:pt x="7520" y="51969"/>
                    <a:pt x="7877" y="51848"/>
                    <a:pt x="8249" y="51848"/>
                  </a:cubicBezTo>
                  <a:cubicBezTo>
                    <a:pt x="8545" y="51848"/>
                    <a:pt x="8850" y="51925"/>
                    <a:pt x="9160" y="52034"/>
                  </a:cubicBezTo>
                  <a:cubicBezTo>
                    <a:pt x="9577" y="52154"/>
                    <a:pt x="9964" y="52237"/>
                    <a:pt x="10343" y="52237"/>
                  </a:cubicBezTo>
                  <a:cubicBezTo>
                    <a:pt x="10805" y="52237"/>
                    <a:pt x="11253" y="52114"/>
                    <a:pt x="11727" y="51788"/>
                  </a:cubicBezTo>
                  <a:cubicBezTo>
                    <a:pt x="12072" y="51552"/>
                    <a:pt x="12567" y="51476"/>
                    <a:pt x="13035" y="51476"/>
                  </a:cubicBezTo>
                  <a:cubicBezTo>
                    <a:pt x="13262" y="51476"/>
                    <a:pt x="13483" y="51494"/>
                    <a:pt x="13678" y="51521"/>
                  </a:cubicBezTo>
                  <a:cubicBezTo>
                    <a:pt x="14027" y="51521"/>
                    <a:pt x="14191" y="52137"/>
                    <a:pt x="14458" y="52465"/>
                  </a:cubicBezTo>
                  <a:cubicBezTo>
                    <a:pt x="14705" y="52650"/>
                    <a:pt x="15054" y="52896"/>
                    <a:pt x="15403" y="52979"/>
                  </a:cubicBezTo>
                  <a:cubicBezTo>
                    <a:pt x="16943" y="53246"/>
                    <a:pt x="16943" y="53246"/>
                    <a:pt x="16512" y="54601"/>
                  </a:cubicBezTo>
                  <a:cubicBezTo>
                    <a:pt x="16347" y="55381"/>
                    <a:pt x="16080" y="56141"/>
                    <a:pt x="15731" y="56839"/>
                  </a:cubicBezTo>
                  <a:cubicBezTo>
                    <a:pt x="15485" y="57353"/>
                    <a:pt x="15649" y="57599"/>
                    <a:pt x="15834" y="58030"/>
                  </a:cubicBezTo>
                  <a:cubicBezTo>
                    <a:pt x="16430" y="60002"/>
                    <a:pt x="16676" y="61973"/>
                    <a:pt x="15916" y="63945"/>
                  </a:cubicBezTo>
                  <a:cubicBezTo>
                    <a:pt x="15485" y="64972"/>
                    <a:pt x="14971" y="65998"/>
                    <a:pt x="14376" y="66923"/>
                  </a:cubicBezTo>
                  <a:cubicBezTo>
                    <a:pt x="13678" y="68134"/>
                    <a:pt x="12836" y="69325"/>
                    <a:pt x="13000" y="70866"/>
                  </a:cubicBezTo>
                  <a:cubicBezTo>
                    <a:pt x="13082" y="71379"/>
                    <a:pt x="12836" y="71974"/>
                    <a:pt x="12651" y="72488"/>
                  </a:cubicBezTo>
                  <a:lnTo>
                    <a:pt x="10351" y="77889"/>
                  </a:lnTo>
                  <a:cubicBezTo>
                    <a:pt x="10187" y="78217"/>
                    <a:pt x="10002" y="78567"/>
                    <a:pt x="9837" y="78916"/>
                  </a:cubicBezTo>
                  <a:cubicBezTo>
                    <a:pt x="9673" y="79347"/>
                    <a:pt x="9488" y="79675"/>
                    <a:pt x="9242" y="80025"/>
                  </a:cubicBezTo>
                  <a:cubicBezTo>
                    <a:pt x="9591" y="80091"/>
                    <a:pt x="9993" y="80211"/>
                    <a:pt x="10352" y="80211"/>
                  </a:cubicBezTo>
                  <a:cubicBezTo>
                    <a:pt x="10437" y="80211"/>
                    <a:pt x="10519" y="80205"/>
                    <a:pt x="10597" y="80189"/>
                  </a:cubicBezTo>
                  <a:cubicBezTo>
                    <a:pt x="11029" y="80189"/>
                    <a:pt x="11542" y="79942"/>
                    <a:pt x="11973" y="79593"/>
                  </a:cubicBezTo>
                  <a:cubicBezTo>
                    <a:pt x="12487" y="79347"/>
                    <a:pt x="12836" y="78916"/>
                    <a:pt x="13349" y="78567"/>
                  </a:cubicBezTo>
                  <a:cubicBezTo>
                    <a:pt x="16163" y="76431"/>
                    <a:pt x="18997" y="74459"/>
                    <a:pt x="21214" y="71543"/>
                  </a:cubicBezTo>
                  <a:cubicBezTo>
                    <a:pt x="22919" y="69243"/>
                    <a:pt x="24808" y="67107"/>
                    <a:pt x="25671" y="64273"/>
                  </a:cubicBezTo>
                  <a:cubicBezTo>
                    <a:pt x="26348" y="62056"/>
                    <a:pt x="27457" y="60084"/>
                    <a:pt x="28566" y="58030"/>
                  </a:cubicBezTo>
                  <a:cubicBezTo>
                    <a:pt x="29696" y="55895"/>
                    <a:pt x="30538" y="53677"/>
                    <a:pt x="31400" y="51356"/>
                  </a:cubicBezTo>
                  <a:cubicBezTo>
                    <a:pt x="31749" y="50596"/>
                    <a:pt x="31996" y="49570"/>
                    <a:pt x="30887" y="48789"/>
                  </a:cubicBezTo>
                  <a:cubicBezTo>
                    <a:pt x="30538" y="48543"/>
                    <a:pt x="30374" y="47762"/>
                    <a:pt x="31051" y="47167"/>
                  </a:cubicBezTo>
                  <a:cubicBezTo>
                    <a:pt x="31996" y="46304"/>
                    <a:pt x="32345" y="45031"/>
                    <a:pt x="32345" y="43820"/>
                  </a:cubicBezTo>
                  <a:cubicBezTo>
                    <a:pt x="32263" y="41437"/>
                    <a:pt x="32591" y="39035"/>
                    <a:pt x="31565" y="36817"/>
                  </a:cubicBezTo>
                  <a:cubicBezTo>
                    <a:pt x="31482" y="36632"/>
                    <a:pt x="31482" y="36468"/>
                    <a:pt x="31482" y="36221"/>
                  </a:cubicBezTo>
                  <a:cubicBezTo>
                    <a:pt x="31749" y="33901"/>
                    <a:pt x="30969" y="31765"/>
                    <a:pt x="30291" y="29629"/>
                  </a:cubicBezTo>
                  <a:cubicBezTo>
                    <a:pt x="28484" y="23715"/>
                    <a:pt x="25671" y="18334"/>
                    <a:pt x="21810" y="13447"/>
                  </a:cubicBezTo>
                  <a:cubicBezTo>
                    <a:pt x="19941" y="11147"/>
                    <a:pt x="17703" y="9093"/>
                    <a:pt x="15567" y="6957"/>
                  </a:cubicBezTo>
                  <a:cubicBezTo>
                    <a:pt x="12240" y="3528"/>
                    <a:pt x="7948" y="1823"/>
                    <a:pt x="3677" y="98"/>
                  </a:cubicBezTo>
                  <a:cubicBezTo>
                    <a:pt x="3521" y="39"/>
                    <a:pt x="3376" y="1"/>
                    <a:pt x="324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" name="Google Shape;704;p38"/>
            <p:cNvSpPr/>
            <p:nvPr/>
          </p:nvSpPr>
          <p:spPr>
            <a:xfrm flipH="1">
              <a:off x="3530788" y="3462528"/>
              <a:ext cx="770936" cy="823578"/>
            </a:xfrm>
            <a:custGeom>
              <a:avLst/>
              <a:gdLst/>
              <a:ahLst/>
              <a:cxnLst/>
              <a:rect l="l" t="t" r="r" b="b"/>
              <a:pathLst>
                <a:path w="50232" h="53662" extrusionOk="0">
                  <a:moveTo>
                    <a:pt x="49533" y="53661"/>
                  </a:moveTo>
                  <a:lnTo>
                    <a:pt x="49533" y="53661"/>
                  </a:lnTo>
                  <a:lnTo>
                    <a:pt x="49533" y="53661"/>
                  </a:lnTo>
                  <a:close/>
                  <a:moveTo>
                    <a:pt x="49636" y="53661"/>
                  </a:moveTo>
                  <a:lnTo>
                    <a:pt x="49533" y="53661"/>
                  </a:lnTo>
                  <a:lnTo>
                    <a:pt x="49636" y="53661"/>
                  </a:lnTo>
                  <a:close/>
                  <a:moveTo>
                    <a:pt x="49636" y="53661"/>
                  </a:moveTo>
                  <a:lnTo>
                    <a:pt x="49636" y="53661"/>
                  </a:lnTo>
                  <a:lnTo>
                    <a:pt x="49636" y="53661"/>
                  </a:lnTo>
                  <a:close/>
                  <a:moveTo>
                    <a:pt x="49718" y="53661"/>
                  </a:moveTo>
                  <a:lnTo>
                    <a:pt x="49636" y="53661"/>
                  </a:lnTo>
                  <a:lnTo>
                    <a:pt x="49718" y="53661"/>
                  </a:lnTo>
                  <a:close/>
                  <a:moveTo>
                    <a:pt x="49718" y="53661"/>
                  </a:moveTo>
                  <a:lnTo>
                    <a:pt x="49718" y="53661"/>
                  </a:lnTo>
                  <a:lnTo>
                    <a:pt x="49718" y="53661"/>
                  </a:lnTo>
                  <a:close/>
                  <a:moveTo>
                    <a:pt x="49800" y="53661"/>
                  </a:moveTo>
                  <a:lnTo>
                    <a:pt x="49718" y="53661"/>
                  </a:lnTo>
                  <a:lnTo>
                    <a:pt x="49800" y="53661"/>
                  </a:lnTo>
                  <a:close/>
                  <a:moveTo>
                    <a:pt x="49800" y="53661"/>
                  </a:moveTo>
                  <a:lnTo>
                    <a:pt x="49800" y="53661"/>
                  </a:lnTo>
                  <a:lnTo>
                    <a:pt x="49800" y="53661"/>
                  </a:lnTo>
                  <a:close/>
                  <a:moveTo>
                    <a:pt x="49800" y="53661"/>
                  </a:moveTo>
                  <a:lnTo>
                    <a:pt x="49800" y="53661"/>
                  </a:lnTo>
                  <a:lnTo>
                    <a:pt x="49800" y="53661"/>
                  </a:lnTo>
                  <a:close/>
                  <a:moveTo>
                    <a:pt x="49882" y="53661"/>
                  </a:moveTo>
                  <a:lnTo>
                    <a:pt x="49882" y="53661"/>
                  </a:lnTo>
                  <a:lnTo>
                    <a:pt x="49882" y="53661"/>
                  </a:lnTo>
                  <a:close/>
                  <a:moveTo>
                    <a:pt x="49882" y="53661"/>
                  </a:moveTo>
                  <a:lnTo>
                    <a:pt x="49882" y="53661"/>
                  </a:lnTo>
                  <a:lnTo>
                    <a:pt x="49882" y="53661"/>
                  </a:lnTo>
                  <a:close/>
                  <a:moveTo>
                    <a:pt x="49964" y="53661"/>
                  </a:moveTo>
                  <a:lnTo>
                    <a:pt x="49964" y="53661"/>
                  </a:lnTo>
                  <a:lnTo>
                    <a:pt x="49964" y="53661"/>
                  </a:lnTo>
                  <a:close/>
                  <a:moveTo>
                    <a:pt x="49964" y="53661"/>
                  </a:moveTo>
                  <a:lnTo>
                    <a:pt x="49964" y="53661"/>
                  </a:lnTo>
                  <a:lnTo>
                    <a:pt x="49964" y="53661"/>
                  </a:lnTo>
                  <a:close/>
                  <a:moveTo>
                    <a:pt x="50046" y="53661"/>
                  </a:moveTo>
                  <a:lnTo>
                    <a:pt x="50046" y="53661"/>
                  </a:lnTo>
                  <a:lnTo>
                    <a:pt x="50046" y="53661"/>
                  </a:lnTo>
                  <a:close/>
                  <a:moveTo>
                    <a:pt x="50046" y="53661"/>
                  </a:moveTo>
                  <a:lnTo>
                    <a:pt x="50046" y="53661"/>
                  </a:lnTo>
                  <a:lnTo>
                    <a:pt x="50046" y="53661"/>
                  </a:lnTo>
                  <a:close/>
                  <a:moveTo>
                    <a:pt x="50149" y="53661"/>
                  </a:moveTo>
                  <a:lnTo>
                    <a:pt x="50149" y="53661"/>
                  </a:lnTo>
                  <a:lnTo>
                    <a:pt x="50149" y="53661"/>
                  </a:lnTo>
                  <a:close/>
                  <a:moveTo>
                    <a:pt x="50149" y="53661"/>
                  </a:moveTo>
                  <a:lnTo>
                    <a:pt x="50149" y="53661"/>
                  </a:lnTo>
                  <a:lnTo>
                    <a:pt x="50149" y="53661"/>
                  </a:lnTo>
                  <a:close/>
                  <a:moveTo>
                    <a:pt x="50231" y="53661"/>
                  </a:moveTo>
                  <a:lnTo>
                    <a:pt x="50231" y="53661"/>
                  </a:lnTo>
                  <a:lnTo>
                    <a:pt x="50231" y="53661"/>
                  </a:lnTo>
                  <a:close/>
                  <a:moveTo>
                    <a:pt x="50231" y="53661"/>
                  </a:moveTo>
                  <a:lnTo>
                    <a:pt x="50231" y="53661"/>
                  </a:lnTo>
                  <a:lnTo>
                    <a:pt x="50231" y="53661"/>
                  </a:lnTo>
                  <a:close/>
                  <a:moveTo>
                    <a:pt x="0" y="4108"/>
                  </a:moveTo>
                  <a:lnTo>
                    <a:pt x="0" y="4108"/>
                  </a:lnTo>
                  <a:lnTo>
                    <a:pt x="0" y="4108"/>
                  </a:lnTo>
                  <a:lnTo>
                    <a:pt x="0" y="4108"/>
                  </a:lnTo>
                  <a:close/>
                  <a:moveTo>
                    <a:pt x="0" y="4026"/>
                  </a:moveTo>
                  <a:lnTo>
                    <a:pt x="0" y="4108"/>
                  </a:lnTo>
                  <a:lnTo>
                    <a:pt x="0" y="4026"/>
                  </a:lnTo>
                  <a:close/>
                  <a:moveTo>
                    <a:pt x="0" y="4026"/>
                  </a:moveTo>
                  <a:lnTo>
                    <a:pt x="0" y="4026"/>
                  </a:lnTo>
                  <a:lnTo>
                    <a:pt x="0" y="4026"/>
                  </a:lnTo>
                  <a:close/>
                  <a:moveTo>
                    <a:pt x="0" y="3944"/>
                  </a:moveTo>
                  <a:lnTo>
                    <a:pt x="0" y="4026"/>
                  </a:lnTo>
                  <a:lnTo>
                    <a:pt x="0" y="3944"/>
                  </a:lnTo>
                  <a:close/>
                  <a:moveTo>
                    <a:pt x="0" y="3944"/>
                  </a:moveTo>
                  <a:lnTo>
                    <a:pt x="0" y="3944"/>
                  </a:lnTo>
                  <a:lnTo>
                    <a:pt x="0" y="3944"/>
                  </a:lnTo>
                  <a:close/>
                  <a:moveTo>
                    <a:pt x="0" y="3862"/>
                  </a:moveTo>
                  <a:lnTo>
                    <a:pt x="0" y="3944"/>
                  </a:lnTo>
                  <a:lnTo>
                    <a:pt x="0" y="3862"/>
                  </a:lnTo>
                  <a:close/>
                  <a:moveTo>
                    <a:pt x="0" y="3862"/>
                  </a:moveTo>
                  <a:lnTo>
                    <a:pt x="0" y="3862"/>
                  </a:lnTo>
                  <a:lnTo>
                    <a:pt x="0" y="3862"/>
                  </a:lnTo>
                  <a:close/>
                  <a:moveTo>
                    <a:pt x="0" y="3779"/>
                  </a:moveTo>
                  <a:lnTo>
                    <a:pt x="0" y="3862"/>
                  </a:lnTo>
                  <a:lnTo>
                    <a:pt x="0" y="3779"/>
                  </a:lnTo>
                  <a:close/>
                  <a:moveTo>
                    <a:pt x="0" y="3779"/>
                  </a:moveTo>
                  <a:lnTo>
                    <a:pt x="0" y="3779"/>
                  </a:lnTo>
                  <a:lnTo>
                    <a:pt x="0" y="3779"/>
                  </a:lnTo>
                  <a:close/>
                  <a:moveTo>
                    <a:pt x="0" y="3677"/>
                  </a:moveTo>
                  <a:lnTo>
                    <a:pt x="0" y="3779"/>
                  </a:lnTo>
                  <a:lnTo>
                    <a:pt x="0" y="3677"/>
                  </a:lnTo>
                  <a:close/>
                  <a:moveTo>
                    <a:pt x="0" y="3677"/>
                  </a:moveTo>
                  <a:lnTo>
                    <a:pt x="0" y="3677"/>
                  </a:lnTo>
                  <a:lnTo>
                    <a:pt x="0" y="3677"/>
                  </a:lnTo>
                  <a:close/>
                  <a:moveTo>
                    <a:pt x="0" y="3595"/>
                  </a:moveTo>
                  <a:lnTo>
                    <a:pt x="0" y="3677"/>
                  </a:lnTo>
                  <a:lnTo>
                    <a:pt x="0" y="3595"/>
                  </a:lnTo>
                  <a:close/>
                  <a:moveTo>
                    <a:pt x="0" y="3595"/>
                  </a:moveTo>
                  <a:lnTo>
                    <a:pt x="0" y="3595"/>
                  </a:lnTo>
                  <a:lnTo>
                    <a:pt x="0" y="3595"/>
                  </a:lnTo>
                  <a:close/>
                  <a:moveTo>
                    <a:pt x="0" y="3512"/>
                  </a:moveTo>
                  <a:lnTo>
                    <a:pt x="0" y="3595"/>
                  </a:lnTo>
                  <a:lnTo>
                    <a:pt x="0" y="3512"/>
                  </a:lnTo>
                  <a:close/>
                  <a:moveTo>
                    <a:pt x="0" y="3512"/>
                  </a:moveTo>
                  <a:lnTo>
                    <a:pt x="0" y="3512"/>
                  </a:lnTo>
                  <a:lnTo>
                    <a:pt x="0" y="3512"/>
                  </a:lnTo>
                  <a:close/>
                  <a:moveTo>
                    <a:pt x="0" y="3512"/>
                  </a:moveTo>
                  <a:lnTo>
                    <a:pt x="0" y="3512"/>
                  </a:lnTo>
                  <a:lnTo>
                    <a:pt x="0" y="3512"/>
                  </a:lnTo>
                  <a:close/>
                  <a:moveTo>
                    <a:pt x="0" y="3430"/>
                  </a:moveTo>
                  <a:lnTo>
                    <a:pt x="0" y="3430"/>
                  </a:lnTo>
                  <a:lnTo>
                    <a:pt x="0" y="3430"/>
                  </a:lnTo>
                  <a:close/>
                  <a:moveTo>
                    <a:pt x="0" y="3430"/>
                  </a:moveTo>
                  <a:lnTo>
                    <a:pt x="0" y="3430"/>
                  </a:lnTo>
                  <a:lnTo>
                    <a:pt x="0" y="3430"/>
                  </a:lnTo>
                  <a:close/>
                  <a:moveTo>
                    <a:pt x="0" y="3348"/>
                  </a:moveTo>
                  <a:lnTo>
                    <a:pt x="0" y="3348"/>
                  </a:lnTo>
                  <a:lnTo>
                    <a:pt x="0" y="3348"/>
                  </a:lnTo>
                  <a:close/>
                  <a:moveTo>
                    <a:pt x="0" y="3348"/>
                  </a:moveTo>
                  <a:lnTo>
                    <a:pt x="0" y="3348"/>
                  </a:lnTo>
                  <a:lnTo>
                    <a:pt x="0" y="3348"/>
                  </a:lnTo>
                  <a:close/>
                  <a:moveTo>
                    <a:pt x="0" y="3266"/>
                  </a:moveTo>
                  <a:lnTo>
                    <a:pt x="0" y="3348"/>
                  </a:lnTo>
                  <a:lnTo>
                    <a:pt x="0" y="3266"/>
                  </a:lnTo>
                  <a:close/>
                  <a:moveTo>
                    <a:pt x="0" y="3266"/>
                  </a:moveTo>
                  <a:lnTo>
                    <a:pt x="0" y="3266"/>
                  </a:lnTo>
                  <a:lnTo>
                    <a:pt x="0" y="3266"/>
                  </a:lnTo>
                  <a:close/>
                  <a:moveTo>
                    <a:pt x="0" y="3163"/>
                  </a:moveTo>
                  <a:lnTo>
                    <a:pt x="0" y="3266"/>
                  </a:lnTo>
                  <a:lnTo>
                    <a:pt x="0" y="3163"/>
                  </a:lnTo>
                  <a:close/>
                  <a:moveTo>
                    <a:pt x="0" y="3163"/>
                  </a:moveTo>
                  <a:lnTo>
                    <a:pt x="0" y="3163"/>
                  </a:lnTo>
                  <a:lnTo>
                    <a:pt x="0" y="3163"/>
                  </a:lnTo>
                  <a:close/>
                  <a:moveTo>
                    <a:pt x="0" y="3081"/>
                  </a:moveTo>
                  <a:lnTo>
                    <a:pt x="0" y="3163"/>
                  </a:lnTo>
                  <a:lnTo>
                    <a:pt x="0" y="3081"/>
                  </a:lnTo>
                  <a:close/>
                  <a:moveTo>
                    <a:pt x="0" y="3081"/>
                  </a:moveTo>
                  <a:lnTo>
                    <a:pt x="0" y="3081"/>
                  </a:lnTo>
                  <a:lnTo>
                    <a:pt x="0" y="3081"/>
                  </a:lnTo>
                  <a:close/>
                  <a:moveTo>
                    <a:pt x="0" y="2999"/>
                  </a:moveTo>
                  <a:lnTo>
                    <a:pt x="0" y="3081"/>
                  </a:lnTo>
                  <a:lnTo>
                    <a:pt x="0" y="2999"/>
                  </a:lnTo>
                  <a:close/>
                  <a:moveTo>
                    <a:pt x="0" y="2999"/>
                  </a:moveTo>
                  <a:lnTo>
                    <a:pt x="0" y="2999"/>
                  </a:lnTo>
                  <a:lnTo>
                    <a:pt x="0" y="2999"/>
                  </a:lnTo>
                  <a:close/>
                  <a:moveTo>
                    <a:pt x="0" y="2917"/>
                  </a:moveTo>
                  <a:lnTo>
                    <a:pt x="0" y="2999"/>
                  </a:lnTo>
                  <a:lnTo>
                    <a:pt x="0" y="2917"/>
                  </a:lnTo>
                  <a:close/>
                  <a:moveTo>
                    <a:pt x="0" y="2917"/>
                  </a:moveTo>
                  <a:lnTo>
                    <a:pt x="0" y="2917"/>
                  </a:lnTo>
                  <a:lnTo>
                    <a:pt x="0" y="2917"/>
                  </a:lnTo>
                  <a:close/>
                  <a:moveTo>
                    <a:pt x="0" y="2917"/>
                  </a:moveTo>
                  <a:lnTo>
                    <a:pt x="0" y="2917"/>
                  </a:lnTo>
                  <a:lnTo>
                    <a:pt x="0" y="2917"/>
                  </a:lnTo>
                  <a:close/>
                  <a:moveTo>
                    <a:pt x="0" y="2835"/>
                  </a:moveTo>
                  <a:lnTo>
                    <a:pt x="0" y="2835"/>
                  </a:lnTo>
                  <a:lnTo>
                    <a:pt x="0" y="2835"/>
                  </a:lnTo>
                  <a:close/>
                  <a:moveTo>
                    <a:pt x="0" y="2835"/>
                  </a:moveTo>
                  <a:lnTo>
                    <a:pt x="0" y="2835"/>
                  </a:lnTo>
                  <a:lnTo>
                    <a:pt x="0" y="2835"/>
                  </a:lnTo>
                  <a:close/>
                  <a:moveTo>
                    <a:pt x="0" y="2753"/>
                  </a:moveTo>
                  <a:lnTo>
                    <a:pt x="0" y="2835"/>
                  </a:lnTo>
                  <a:lnTo>
                    <a:pt x="0" y="2753"/>
                  </a:lnTo>
                  <a:close/>
                  <a:moveTo>
                    <a:pt x="0" y="2753"/>
                  </a:moveTo>
                  <a:lnTo>
                    <a:pt x="0" y="2753"/>
                  </a:lnTo>
                  <a:lnTo>
                    <a:pt x="0" y="2753"/>
                  </a:lnTo>
                  <a:close/>
                  <a:moveTo>
                    <a:pt x="0" y="2650"/>
                  </a:moveTo>
                  <a:lnTo>
                    <a:pt x="0" y="2753"/>
                  </a:lnTo>
                  <a:lnTo>
                    <a:pt x="0" y="2650"/>
                  </a:lnTo>
                  <a:close/>
                  <a:moveTo>
                    <a:pt x="0" y="2650"/>
                  </a:moveTo>
                  <a:lnTo>
                    <a:pt x="0" y="2650"/>
                  </a:lnTo>
                  <a:lnTo>
                    <a:pt x="0" y="2650"/>
                  </a:lnTo>
                  <a:close/>
                  <a:moveTo>
                    <a:pt x="0" y="2568"/>
                  </a:moveTo>
                  <a:lnTo>
                    <a:pt x="0" y="2650"/>
                  </a:lnTo>
                  <a:lnTo>
                    <a:pt x="0" y="2568"/>
                  </a:lnTo>
                  <a:close/>
                  <a:moveTo>
                    <a:pt x="0" y="2568"/>
                  </a:moveTo>
                  <a:lnTo>
                    <a:pt x="0" y="2568"/>
                  </a:lnTo>
                  <a:lnTo>
                    <a:pt x="0" y="2568"/>
                  </a:lnTo>
                  <a:close/>
                  <a:moveTo>
                    <a:pt x="0" y="2486"/>
                  </a:moveTo>
                  <a:lnTo>
                    <a:pt x="0" y="2568"/>
                  </a:lnTo>
                  <a:lnTo>
                    <a:pt x="0" y="2486"/>
                  </a:lnTo>
                  <a:close/>
                  <a:moveTo>
                    <a:pt x="0" y="2486"/>
                  </a:moveTo>
                  <a:lnTo>
                    <a:pt x="0" y="2486"/>
                  </a:lnTo>
                  <a:lnTo>
                    <a:pt x="0" y="2486"/>
                  </a:lnTo>
                  <a:close/>
                  <a:moveTo>
                    <a:pt x="0" y="2403"/>
                  </a:moveTo>
                  <a:lnTo>
                    <a:pt x="0" y="2486"/>
                  </a:lnTo>
                  <a:lnTo>
                    <a:pt x="0" y="2403"/>
                  </a:lnTo>
                  <a:close/>
                  <a:moveTo>
                    <a:pt x="0" y="2403"/>
                  </a:moveTo>
                  <a:lnTo>
                    <a:pt x="0" y="2403"/>
                  </a:lnTo>
                  <a:lnTo>
                    <a:pt x="0" y="2403"/>
                  </a:lnTo>
                  <a:close/>
                  <a:moveTo>
                    <a:pt x="0" y="2403"/>
                  </a:moveTo>
                  <a:lnTo>
                    <a:pt x="0" y="2403"/>
                  </a:lnTo>
                  <a:lnTo>
                    <a:pt x="0" y="2403"/>
                  </a:lnTo>
                  <a:close/>
                  <a:moveTo>
                    <a:pt x="0" y="2321"/>
                  </a:moveTo>
                  <a:lnTo>
                    <a:pt x="0" y="2321"/>
                  </a:lnTo>
                  <a:lnTo>
                    <a:pt x="0" y="2321"/>
                  </a:lnTo>
                  <a:close/>
                  <a:moveTo>
                    <a:pt x="0" y="2321"/>
                  </a:moveTo>
                  <a:lnTo>
                    <a:pt x="0" y="2321"/>
                  </a:lnTo>
                  <a:lnTo>
                    <a:pt x="0" y="2321"/>
                  </a:lnTo>
                  <a:close/>
                  <a:moveTo>
                    <a:pt x="0" y="2239"/>
                  </a:moveTo>
                  <a:lnTo>
                    <a:pt x="0" y="2239"/>
                  </a:lnTo>
                  <a:lnTo>
                    <a:pt x="0" y="2239"/>
                  </a:lnTo>
                  <a:close/>
                  <a:moveTo>
                    <a:pt x="0" y="2239"/>
                  </a:moveTo>
                  <a:lnTo>
                    <a:pt x="0" y="2239"/>
                  </a:lnTo>
                  <a:lnTo>
                    <a:pt x="0" y="2239"/>
                  </a:lnTo>
                  <a:close/>
                  <a:moveTo>
                    <a:pt x="0" y="2137"/>
                  </a:moveTo>
                  <a:lnTo>
                    <a:pt x="0" y="2239"/>
                  </a:lnTo>
                  <a:lnTo>
                    <a:pt x="0" y="2137"/>
                  </a:lnTo>
                  <a:close/>
                  <a:moveTo>
                    <a:pt x="0" y="2137"/>
                  </a:moveTo>
                  <a:lnTo>
                    <a:pt x="0" y="2137"/>
                  </a:lnTo>
                  <a:lnTo>
                    <a:pt x="0" y="2137"/>
                  </a:lnTo>
                  <a:close/>
                  <a:moveTo>
                    <a:pt x="0" y="2054"/>
                  </a:moveTo>
                  <a:lnTo>
                    <a:pt x="0" y="2137"/>
                  </a:lnTo>
                  <a:lnTo>
                    <a:pt x="0" y="2054"/>
                  </a:lnTo>
                  <a:close/>
                  <a:moveTo>
                    <a:pt x="0" y="2054"/>
                  </a:moveTo>
                  <a:lnTo>
                    <a:pt x="0" y="2054"/>
                  </a:lnTo>
                  <a:lnTo>
                    <a:pt x="0" y="2054"/>
                  </a:lnTo>
                  <a:close/>
                  <a:moveTo>
                    <a:pt x="0" y="1972"/>
                  </a:moveTo>
                  <a:lnTo>
                    <a:pt x="0" y="2054"/>
                  </a:lnTo>
                  <a:lnTo>
                    <a:pt x="0" y="1972"/>
                  </a:lnTo>
                  <a:close/>
                  <a:moveTo>
                    <a:pt x="0" y="1972"/>
                  </a:moveTo>
                  <a:lnTo>
                    <a:pt x="0" y="1972"/>
                  </a:lnTo>
                  <a:lnTo>
                    <a:pt x="0" y="1972"/>
                  </a:lnTo>
                  <a:close/>
                  <a:moveTo>
                    <a:pt x="0" y="1890"/>
                  </a:moveTo>
                  <a:lnTo>
                    <a:pt x="0" y="1972"/>
                  </a:lnTo>
                  <a:lnTo>
                    <a:pt x="0" y="1890"/>
                  </a:lnTo>
                  <a:close/>
                  <a:moveTo>
                    <a:pt x="0" y="1890"/>
                  </a:moveTo>
                  <a:lnTo>
                    <a:pt x="0" y="1890"/>
                  </a:lnTo>
                  <a:lnTo>
                    <a:pt x="0" y="1890"/>
                  </a:lnTo>
                  <a:close/>
                  <a:moveTo>
                    <a:pt x="0" y="1808"/>
                  </a:moveTo>
                  <a:lnTo>
                    <a:pt x="0" y="1890"/>
                  </a:lnTo>
                  <a:lnTo>
                    <a:pt x="0" y="1808"/>
                  </a:lnTo>
                  <a:close/>
                  <a:moveTo>
                    <a:pt x="0" y="1808"/>
                  </a:moveTo>
                  <a:lnTo>
                    <a:pt x="0" y="1808"/>
                  </a:lnTo>
                  <a:lnTo>
                    <a:pt x="0" y="1808"/>
                  </a:lnTo>
                  <a:close/>
                  <a:moveTo>
                    <a:pt x="0" y="1808"/>
                  </a:moveTo>
                  <a:lnTo>
                    <a:pt x="0" y="1808"/>
                  </a:lnTo>
                  <a:lnTo>
                    <a:pt x="0" y="1808"/>
                  </a:lnTo>
                  <a:close/>
                  <a:moveTo>
                    <a:pt x="0" y="1726"/>
                  </a:moveTo>
                  <a:lnTo>
                    <a:pt x="0" y="1726"/>
                  </a:lnTo>
                  <a:lnTo>
                    <a:pt x="0" y="1726"/>
                  </a:lnTo>
                  <a:close/>
                  <a:moveTo>
                    <a:pt x="0" y="1726"/>
                  </a:moveTo>
                  <a:lnTo>
                    <a:pt x="0" y="1726"/>
                  </a:lnTo>
                  <a:lnTo>
                    <a:pt x="0" y="1726"/>
                  </a:lnTo>
                  <a:close/>
                  <a:moveTo>
                    <a:pt x="0" y="1623"/>
                  </a:moveTo>
                  <a:lnTo>
                    <a:pt x="0" y="1623"/>
                  </a:lnTo>
                  <a:lnTo>
                    <a:pt x="0" y="1623"/>
                  </a:lnTo>
                  <a:close/>
                  <a:moveTo>
                    <a:pt x="82" y="1623"/>
                  </a:moveTo>
                  <a:lnTo>
                    <a:pt x="0" y="1623"/>
                  </a:lnTo>
                  <a:lnTo>
                    <a:pt x="82" y="1623"/>
                  </a:lnTo>
                  <a:close/>
                  <a:moveTo>
                    <a:pt x="82" y="1541"/>
                  </a:moveTo>
                  <a:lnTo>
                    <a:pt x="82" y="1623"/>
                  </a:lnTo>
                  <a:lnTo>
                    <a:pt x="82" y="1541"/>
                  </a:lnTo>
                  <a:close/>
                  <a:moveTo>
                    <a:pt x="82" y="1541"/>
                  </a:moveTo>
                  <a:lnTo>
                    <a:pt x="82" y="1541"/>
                  </a:lnTo>
                  <a:lnTo>
                    <a:pt x="82" y="1541"/>
                  </a:lnTo>
                  <a:close/>
                  <a:moveTo>
                    <a:pt x="82" y="1459"/>
                  </a:moveTo>
                  <a:lnTo>
                    <a:pt x="82" y="1541"/>
                  </a:lnTo>
                  <a:lnTo>
                    <a:pt x="82" y="1459"/>
                  </a:lnTo>
                  <a:close/>
                  <a:moveTo>
                    <a:pt x="82" y="1459"/>
                  </a:moveTo>
                  <a:lnTo>
                    <a:pt x="82" y="1459"/>
                  </a:lnTo>
                  <a:lnTo>
                    <a:pt x="82" y="1459"/>
                  </a:lnTo>
                  <a:close/>
                  <a:moveTo>
                    <a:pt x="82" y="1377"/>
                  </a:moveTo>
                  <a:lnTo>
                    <a:pt x="82" y="1459"/>
                  </a:lnTo>
                  <a:lnTo>
                    <a:pt x="82" y="1377"/>
                  </a:lnTo>
                  <a:close/>
                  <a:moveTo>
                    <a:pt x="82" y="1377"/>
                  </a:moveTo>
                  <a:lnTo>
                    <a:pt x="82" y="1377"/>
                  </a:lnTo>
                  <a:lnTo>
                    <a:pt x="82" y="1377"/>
                  </a:lnTo>
                  <a:close/>
                  <a:moveTo>
                    <a:pt x="82" y="1377"/>
                  </a:moveTo>
                  <a:lnTo>
                    <a:pt x="82" y="1377"/>
                  </a:lnTo>
                  <a:lnTo>
                    <a:pt x="82" y="1377"/>
                  </a:lnTo>
                  <a:close/>
                  <a:moveTo>
                    <a:pt x="82" y="1295"/>
                  </a:moveTo>
                  <a:lnTo>
                    <a:pt x="82" y="1295"/>
                  </a:lnTo>
                  <a:lnTo>
                    <a:pt x="82" y="1295"/>
                  </a:lnTo>
                  <a:close/>
                  <a:moveTo>
                    <a:pt x="82" y="1295"/>
                  </a:moveTo>
                  <a:lnTo>
                    <a:pt x="82" y="1295"/>
                  </a:lnTo>
                  <a:lnTo>
                    <a:pt x="82" y="1295"/>
                  </a:lnTo>
                  <a:close/>
                  <a:moveTo>
                    <a:pt x="82" y="1212"/>
                  </a:moveTo>
                  <a:lnTo>
                    <a:pt x="82" y="1212"/>
                  </a:lnTo>
                  <a:lnTo>
                    <a:pt x="82" y="1212"/>
                  </a:lnTo>
                  <a:close/>
                  <a:moveTo>
                    <a:pt x="82" y="1212"/>
                  </a:moveTo>
                  <a:lnTo>
                    <a:pt x="82" y="1212"/>
                  </a:lnTo>
                  <a:lnTo>
                    <a:pt x="82" y="1212"/>
                  </a:lnTo>
                  <a:close/>
                  <a:moveTo>
                    <a:pt x="82" y="1110"/>
                  </a:moveTo>
                  <a:lnTo>
                    <a:pt x="82" y="1110"/>
                  </a:lnTo>
                  <a:lnTo>
                    <a:pt x="82" y="1110"/>
                  </a:lnTo>
                  <a:close/>
                  <a:moveTo>
                    <a:pt x="82" y="1110"/>
                  </a:moveTo>
                  <a:lnTo>
                    <a:pt x="82" y="1110"/>
                  </a:lnTo>
                  <a:lnTo>
                    <a:pt x="82" y="1110"/>
                  </a:lnTo>
                  <a:close/>
                  <a:moveTo>
                    <a:pt x="82" y="1028"/>
                  </a:moveTo>
                  <a:lnTo>
                    <a:pt x="82" y="1110"/>
                  </a:lnTo>
                  <a:lnTo>
                    <a:pt x="82" y="1028"/>
                  </a:lnTo>
                  <a:close/>
                  <a:moveTo>
                    <a:pt x="82" y="1028"/>
                  </a:moveTo>
                  <a:lnTo>
                    <a:pt x="82" y="1028"/>
                  </a:lnTo>
                  <a:lnTo>
                    <a:pt x="82" y="1028"/>
                  </a:lnTo>
                  <a:close/>
                  <a:moveTo>
                    <a:pt x="82" y="945"/>
                  </a:moveTo>
                  <a:lnTo>
                    <a:pt x="82" y="1028"/>
                  </a:lnTo>
                  <a:lnTo>
                    <a:pt x="82" y="945"/>
                  </a:lnTo>
                  <a:close/>
                  <a:moveTo>
                    <a:pt x="82" y="945"/>
                  </a:moveTo>
                  <a:lnTo>
                    <a:pt x="82" y="945"/>
                  </a:lnTo>
                  <a:lnTo>
                    <a:pt x="82" y="945"/>
                  </a:lnTo>
                  <a:close/>
                  <a:moveTo>
                    <a:pt x="82" y="945"/>
                  </a:moveTo>
                  <a:lnTo>
                    <a:pt x="82" y="945"/>
                  </a:lnTo>
                  <a:lnTo>
                    <a:pt x="82" y="945"/>
                  </a:lnTo>
                  <a:close/>
                  <a:moveTo>
                    <a:pt x="82" y="863"/>
                  </a:moveTo>
                  <a:lnTo>
                    <a:pt x="82" y="863"/>
                  </a:lnTo>
                  <a:lnTo>
                    <a:pt x="82" y="863"/>
                  </a:lnTo>
                  <a:close/>
                  <a:moveTo>
                    <a:pt x="82" y="863"/>
                  </a:moveTo>
                  <a:lnTo>
                    <a:pt x="82" y="863"/>
                  </a:lnTo>
                  <a:lnTo>
                    <a:pt x="82" y="863"/>
                  </a:lnTo>
                  <a:close/>
                  <a:moveTo>
                    <a:pt x="82" y="781"/>
                  </a:moveTo>
                  <a:lnTo>
                    <a:pt x="82" y="781"/>
                  </a:lnTo>
                  <a:lnTo>
                    <a:pt x="82" y="781"/>
                  </a:lnTo>
                  <a:close/>
                  <a:moveTo>
                    <a:pt x="82" y="781"/>
                  </a:moveTo>
                  <a:lnTo>
                    <a:pt x="82" y="781"/>
                  </a:lnTo>
                  <a:lnTo>
                    <a:pt x="82" y="781"/>
                  </a:lnTo>
                  <a:close/>
                  <a:moveTo>
                    <a:pt x="82" y="699"/>
                  </a:moveTo>
                  <a:lnTo>
                    <a:pt x="82" y="699"/>
                  </a:lnTo>
                  <a:lnTo>
                    <a:pt x="82" y="699"/>
                  </a:lnTo>
                  <a:close/>
                  <a:moveTo>
                    <a:pt x="82" y="699"/>
                  </a:moveTo>
                  <a:lnTo>
                    <a:pt x="82" y="699"/>
                  </a:lnTo>
                  <a:lnTo>
                    <a:pt x="82" y="699"/>
                  </a:lnTo>
                  <a:close/>
                  <a:moveTo>
                    <a:pt x="82" y="596"/>
                  </a:moveTo>
                  <a:lnTo>
                    <a:pt x="82" y="596"/>
                  </a:lnTo>
                  <a:lnTo>
                    <a:pt x="82" y="596"/>
                  </a:lnTo>
                  <a:close/>
                  <a:moveTo>
                    <a:pt x="82" y="514"/>
                  </a:moveTo>
                  <a:lnTo>
                    <a:pt x="82" y="514"/>
                  </a:lnTo>
                  <a:lnTo>
                    <a:pt x="82" y="514"/>
                  </a:lnTo>
                  <a:close/>
                  <a:moveTo>
                    <a:pt x="82" y="432"/>
                  </a:moveTo>
                  <a:lnTo>
                    <a:pt x="82" y="432"/>
                  </a:lnTo>
                  <a:lnTo>
                    <a:pt x="82" y="432"/>
                  </a:lnTo>
                  <a:close/>
                  <a:moveTo>
                    <a:pt x="82" y="350"/>
                  </a:moveTo>
                  <a:lnTo>
                    <a:pt x="82" y="350"/>
                  </a:lnTo>
                  <a:lnTo>
                    <a:pt x="82" y="350"/>
                  </a:lnTo>
                  <a:close/>
                  <a:moveTo>
                    <a:pt x="164" y="268"/>
                  </a:moveTo>
                  <a:lnTo>
                    <a:pt x="164" y="268"/>
                  </a:lnTo>
                  <a:lnTo>
                    <a:pt x="164" y="268"/>
                  </a:lnTo>
                  <a:close/>
                  <a:moveTo>
                    <a:pt x="164" y="186"/>
                  </a:moveTo>
                  <a:lnTo>
                    <a:pt x="164" y="186"/>
                  </a:lnTo>
                  <a:lnTo>
                    <a:pt x="164" y="186"/>
                  </a:lnTo>
                  <a:close/>
                  <a:moveTo>
                    <a:pt x="164" y="83"/>
                  </a:moveTo>
                  <a:lnTo>
                    <a:pt x="164" y="83"/>
                  </a:lnTo>
                  <a:lnTo>
                    <a:pt x="164" y="83"/>
                  </a:lnTo>
                  <a:close/>
                  <a:moveTo>
                    <a:pt x="164" y="1"/>
                  </a:moveTo>
                  <a:lnTo>
                    <a:pt x="164" y="1"/>
                  </a:lnTo>
                  <a:close/>
                </a:path>
              </a:pathLst>
            </a:custGeom>
            <a:solidFill>
              <a:srgbClr val="8AB1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" name="Google Shape;705;p38"/>
            <p:cNvSpPr/>
            <p:nvPr/>
          </p:nvSpPr>
          <p:spPr>
            <a:xfrm flipH="1">
              <a:off x="3072527" y="2866580"/>
              <a:ext cx="1229197" cy="1419567"/>
            </a:xfrm>
            <a:custGeom>
              <a:avLst/>
              <a:gdLst/>
              <a:ahLst/>
              <a:cxnLst/>
              <a:rect l="l" t="t" r="r" b="b"/>
              <a:pathLst>
                <a:path w="80091" h="92495" extrusionOk="0">
                  <a:moveTo>
                    <a:pt x="24890" y="0"/>
                  </a:moveTo>
                  <a:lnTo>
                    <a:pt x="24890" y="0"/>
                  </a:lnTo>
                  <a:cubicBezTo>
                    <a:pt x="24727" y="93"/>
                    <a:pt x="24564" y="187"/>
                    <a:pt x="24402" y="283"/>
                  </a:cubicBezTo>
                  <a:lnTo>
                    <a:pt x="24402" y="283"/>
                  </a:lnTo>
                  <a:cubicBezTo>
                    <a:pt x="24567" y="213"/>
                    <a:pt x="24756" y="134"/>
                    <a:pt x="24890" y="0"/>
                  </a:cubicBezTo>
                  <a:close/>
                  <a:moveTo>
                    <a:pt x="22323" y="8379"/>
                  </a:moveTo>
                  <a:cubicBezTo>
                    <a:pt x="22323" y="8418"/>
                    <a:pt x="22318" y="8453"/>
                    <a:pt x="22311" y="8486"/>
                  </a:cubicBezTo>
                  <a:lnTo>
                    <a:pt x="22311" y="8486"/>
                  </a:lnTo>
                  <a:cubicBezTo>
                    <a:pt x="22315" y="8478"/>
                    <a:pt x="22319" y="8469"/>
                    <a:pt x="22323" y="8461"/>
                  </a:cubicBezTo>
                  <a:lnTo>
                    <a:pt x="22323" y="8379"/>
                  </a:lnTo>
                  <a:close/>
                  <a:moveTo>
                    <a:pt x="22311" y="8486"/>
                  </a:moveTo>
                  <a:cubicBezTo>
                    <a:pt x="22241" y="8636"/>
                    <a:pt x="22241" y="8732"/>
                    <a:pt x="22241" y="8810"/>
                  </a:cubicBezTo>
                  <a:cubicBezTo>
                    <a:pt x="22241" y="8670"/>
                    <a:pt x="22288" y="8589"/>
                    <a:pt x="22311" y="8486"/>
                  </a:cubicBezTo>
                  <a:close/>
                  <a:moveTo>
                    <a:pt x="18318" y="36780"/>
                  </a:moveTo>
                  <a:cubicBezTo>
                    <a:pt x="18832" y="36780"/>
                    <a:pt x="19345" y="36862"/>
                    <a:pt x="19756" y="37376"/>
                  </a:cubicBezTo>
                  <a:cubicBezTo>
                    <a:pt x="20269" y="37807"/>
                    <a:pt x="20783" y="38403"/>
                    <a:pt x="21481" y="38403"/>
                  </a:cubicBezTo>
                  <a:cubicBezTo>
                    <a:pt x="21645" y="38403"/>
                    <a:pt x="21809" y="38320"/>
                    <a:pt x="21994" y="38320"/>
                  </a:cubicBezTo>
                  <a:cubicBezTo>
                    <a:pt x="22158" y="38320"/>
                    <a:pt x="22425" y="38669"/>
                    <a:pt x="22590" y="38834"/>
                  </a:cubicBezTo>
                  <a:cubicBezTo>
                    <a:pt x="22425" y="38916"/>
                    <a:pt x="22158" y="39101"/>
                    <a:pt x="21994" y="39183"/>
                  </a:cubicBezTo>
                  <a:lnTo>
                    <a:pt x="21296" y="39183"/>
                  </a:lnTo>
                  <a:cubicBezTo>
                    <a:pt x="20454" y="39183"/>
                    <a:pt x="19756" y="38752"/>
                    <a:pt x="19160" y="38156"/>
                  </a:cubicBezTo>
                  <a:cubicBezTo>
                    <a:pt x="18832" y="37889"/>
                    <a:pt x="18565" y="37643"/>
                    <a:pt x="18318" y="37643"/>
                  </a:cubicBezTo>
                  <a:cubicBezTo>
                    <a:pt x="18133" y="37643"/>
                    <a:pt x="17887" y="37725"/>
                    <a:pt x="17702" y="37889"/>
                  </a:cubicBezTo>
                  <a:cubicBezTo>
                    <a:pt x="17620" y="37992"/>
                    <a:pt x="17538" y="37992"/>
                    <a:pt x="17374" y="37992"/>
                  </a:cubicBezTo>
                  <a:cubicBezTo>
                    <a:pt x="17291" y="37992"/>
                    <a:pt x="17107" y="37992"/>
                    <a:pt x="16942" y="37889"/>
                  </a:cubicBezTo>
                  <a:cubicBezTo>
                    <a:pt x="16778" y="37889"/>
                    <a:pt x="16593" y="37643"/>
                    <a:pt x="16593" y="37561"/>
                  </a:cubicBezTo>
                  <a:cubicBezTo>
                    <a:pt x="16593" y="37294"/>
                    <a:pt x="16778" y="36965"/>
                    <a:pt x="16942" y="36965"/>
                  </a:cubicBezTo>
                  <a:cubicBezTo>
                    <a:pt x="17374" y="36862"/>
                    <a:pt x="17887" y="36780"/>
                    <a:pt x="18318" y="36780"/>
                  </a:cubicBezTo>
                  <a:close/>
                  <a:moveTo>
                    <a:pt x="20700" y="40559"/>
                  </a:moveTo>
                  <a:cubicBezTo>
                    <a:pt x="20885" y="40641"/>
                    <a:pt x="21132" y="40641"/>
                    <a:pt x="21296" y="40805"/>
                  </a:cubicBezTo>
                  <a:cubicBezTo>
                    <a:pt x="21481" y="40887"/>
                    <a:pt x="21481" y="41072"/>
                    <a:pt x="21481" y="41236"/>
                  </a:cubicBezTo>
                  <a:lnTo>
                    <a:pt x="21050" y="41236"/>
                  </a:lnTo>
                  <a:cubicBezTo>
                    <a:pt x="20885" y="41236"/>
                    <a:pt x="20700" y="41154"/>
                    <a:pt x="20536" y="41072"/>
                  </a:cubicBezTo>
                  <a:cubicBezTo>
                    <a:pt x="20454" y="40970"/>
                    <a:pt x="20372" y="40805"/>
                    <a:pt x="20454" y="40723"/>
                  </a:cubicBezTo>
                  <a:cubicBezTo>
                    <a:pt x="20454" y="40641"/>
                    <a:pt x="20536" y="40641"/>
                    <a:pt x="20700" y="40559"/>
                  </a:cubicBezTo>
                  <a:close/>
                  <a:moveTo>
                    <a:pt x="20783" y="28401"/>
                  </a:moveTo>
                  <a:cubicBezTo>
                    <a:pt x="19674" y="29079"/>
                    <a:pt x="19427" y="30106"/>
                    <a:pt x="19509" y="31318"/>
                  </a:cubicBezTo>
                  <a:lnTo>
                    <a:pt x="19509" y="35322"/>
                  </a:lnTo>
                  <a:cubicBezTo>
                    <a:pt x="18647" y="34562"/>
                    <a:pt x="18400" y="33782"/>
                    <a:pt x="18318" y="32940"/>
                  </a:cubicBezTo>
                  <a:cubicBezTo>
                    <a:pt x="18216" y="32427"/>
                    <a:pt x="18051" y="31564"/>
                    <a:pt x="17702" y="31400"/>
                  </a:cubicBezTo>
                  <a:cubicBezTo>
                    <a:pt x="17024" y="31051"/>
                    <a:pt x="16080" y="31051"/>
                    <a:pt x="15320" y="30886"/>
                  </a:cubicBezTo>
                  <a:cubicBezTo>
                    <a:pt x="15135" y="30886"/>
                    <a:pt x="14889" y="31051"/>
                    <a:pt x="14807" y="31133"/>
                  </a:cubicBezTo>
                  <a:cubicBezTo>
                    <a:pt x="14724" y="31831"/>
                    <a:pt x="14457" y="31995"/>
                    <a:pt x="14108" y="31995"/>
                  </a:cubicBezTo>
                  <a:cubicBezTo>
                    <a:pt x="13862" y="31995"/>
                    <a:pt x="13431" y="31831"/>
                    <a:pt x="13082" y="31646"/>
                  </a:cubicBezTo>
                  <a:cubicBezTo>
                    <a:pt x="12917" y="31564"/>
                    <a:pt x="12753" y="31564"/>
                    <a:pt x="12568" y="31564"/>
                  </a:cubicBezTo>
                  <a:cubicBezTo>
                    <a:pt x="12404" y="31564"/>
                    <a:pt x="12240" y="31564"/>
                    <a:pt x="12055" y="31831"/>
                  </a:cubicBezTo>
                  <a:cubicBezTo>
                    <a:pt x="11295" y="32591"/>
                    <a:pt x="10268" y="33186"/>
                    <a:pt x="10350" y="34727"/>
                  </a:cubicBezTo>
                  <a:cubicBezTo>
                    <a:pt x="10515" y="35835"/>
                    <a:pt x="10104" y="37047"/>
                    <a:pt x="10104" y="38156"/>
                  </a:cubicBezTo>
                  <a:cubicBezTo>
                    <a:pt x="10104" y="38834"/>
                    <a:pt x="10350" y="39532"/>
                    <a:pt x="10617" y="40210"/>
                  </a:cubicBezTo>
                  <a:cubicBezTo>
                    <a:pt x="10699" y="40641"/>
                    <a:pt x="10946" y="41154"/>
                    <a:pt x="11377" y="41154"/>
                  </a:cubicBezTo>
                  <a:lnTo>
                    <a:pt x="11644" y="41154"/>
                  </a:lnTo>
                  <a:cubicBezTo>
                    <a:pt x="12157" y="40970"/>
                    <a:pt x="12671" y="40559"/>
                    <a:pt x="13082" y="40210"/>
                  </a:cubicBezTo>
                  <a:cubicBezTo>
                    <a:pt x="13184" y="40128"/>
                    <a:pt x="13184" y="39861"/>
                    <a:pt x="13266" y="39696"/>
                  </a:cubicBezTo>
                  <a:cubicBezTo>
                    <a:pt x="13595" y="38669"/>
                    <a:pt x="13698" y="38403"/>
                    <a:pt x="14375" y="38403"/>
                  </a:cubicBezTo>
                  <a:cubicBezTo>
                    <a:pt x="14622" y="38403"/>
                    <a:pt x="14889" y="38505"/>
                    <a:pt x="15320" y="38505"/>
                  </a:cubicBezTo>
                  <a:cubicBezTo>
                    <a:pt x="15053" y="39532"/>
                    <a:pt x="14889" y="40456"/>
                    <a:pt x="14622" y="41483"/>
                  </a:cubicBezTo>
                  <a:cubicBezTo>
                    <a:pt x="14375" y="42612"/>
                    <a:pt x="14375" y="42777"/>
                    <a:pt x="15135" y="42777"/>
                  </a:cubicBezTo>
                  <a:lnTo>
                    <a:pt x="15915" y="42777"/>
                  </a:lnTo>
                  <a:cubicBezTo>
                    <a:pt x="16860" y="42777"/>
                    <a:pt x="17189" y="43126"/>
                    <a:pt x="17291" y="44235"/>
                  </a:cubicBezTo>
                  <a:cubicBezTo>
                    <a:pt x="17291" y="44748"/>
                    <a:pt x="17189" y="45262"/>
                    <a:pt x="17189" y="45775"/>
                  </a:cubicBezTo>
                  <a:cubicBezTo>
                    <a:pt x="17189" y="47315"/>
                    <a:pt x="18051" y="48157"/>
                    <a:pt x="19591" y="48260"/>
                  </a:cubicBezTo>
                  <a:lnTo>
                    <a:pt x="19941" y="48260"/>
                  </a:lnTo>
                  <a:cubicBezTo>
                    <a:pt x="20023" y="48260"/>
                    <a:pt x="20187" y="48157"/>
                    <a:pt x="20269" y="48157"/>
                  </a:cubicBezTo>
                  <a:cubicBezTo>
                    <a:pt x="20454" y="48157"/>
                    <a:pt x="20618" y="48260"/>
                    <a:pt x="20700" y="48260"/>
                  </a:cubicBezTo>
                  <a:cubicBezTo>
                    <a:pt x="20967" y="48342"/>
                    <a:pt x="20967" y="48669"/>
                    <a:pt x="21130" y="49017"/>
                  </a:cubicBezTo>
                  <a:lnTo>
                    <a:pt x="21130" y="49017"/>
                  </a:lnTo>
                  <a:cubicBezTo>
                    <a:pt x="21131" y="48991"/>
                    <a:pt x="21132" y="48964"/>
                    <a:pt x="21132" y="48938"/>
                  </a:cubicBezTo>
                  <a:cubicBezTo>
                    <a:pt x="21563" y="48424"/>
                    <a:pt x="21912" y="47911"/>
                    <a:pt x="22323" y="47397"/>
                  </a:cubicBezTo>
                  <a:cubicBezTo>
                    <a:pt x="22590" y="47130"/>
                    <a:pt x="22836" y="46884"/>
                    <a:pt x="23185" y="46617"/>
                  </a:cubicBezTo>
                  <a:cubicBezTo>
                    <a:pt x="23699" y="46288"/>
                    <a:pt x="24376" y="45939"/>
                    <a:pt x="24992" y="45508"/>
                  </a:cubicBezTo>
                  <a:lnTo>
                    <a:pt x="24992" y="45508"/>
                  </a:lnTo>
                  <a:cubicBezTo>
                    <a:pt x="24890" y="46370"/>
                    <a:pt x="24808" y="47233"/>
                    <a:pt x="24643" y="47993"/>
                  </a:cubicBezTo>
                  <a:lnTo>
                    <a:pt x="24992" y="47993"/>
                  </a:lnTo>
                  <a:cubicBezTo>
                    <a:pt x="25075" y="47746"/>
                    <a:pt x="25075" y="47397"/>
                    <a:pt x="25239" y="47130"/>
                  </a:cubicBezTo>
                  <a:cubicBezTo>
                    <a:pt x="25321" y="46802"/>
                    <a:pt x="25506" y="46535"/>
                    <a:pt x="25670" y="46453"/>
                  </a:cubicBezTo>
                  <a:cubicBezTo>
                    <a:pt x="23021" y="40805"/>
                    <a:pt x="21399" y="34727"/>
                    <a:pt x="20783" y="28401"/>
                  </a:cubicBezTo>
                  <a:close/>
                  <a:moveTo>
                    <a:pt x="21130" y="49017"/>
                  </a:moveTo>
                  <a:cubicBezTo>
                    <a:pt x="21130" y="49018"/>
                    <a:pt x="21130" y="49019"/>
                    <a:pt x="21130" y="49020"/>
                  </a:cubicBezTo>
                  <a:lnTo>
                    <a:pt x="21132" y="49020"/>
                  </a:lnTo>
                  <a:cubicBezTo>
                    <a:pt x="21131" y="49019"/>
                    <a:pt x="21131" y="49018"/>
                    <a:pt x="21130" y="49017"/>
                  </a:cubicBezTo>
                  <a:close/>
                  <a:moveTo>
                    <a:pt x="24808" y="164"/>
                  </a:moveTo>
                  <a:lnTo>
                    <a:pt x="24808" y="164"/>
                  </a:lnTo>
                  <a:cubicBezTo>
                    <a:pt x="24653" y="242"/>
                    <a:pt x="24497" y="319"/>
                    <a:pt x="24325" y="328"/>
                  </a:cubicBezTo>
                  <a:lnTo>
                    <a:pt x="24325" y="328"/>
                  </a:lnTo>
                  <a:cubicBezTo>
                    <a:pt x="24351" y="313"/>
                    <a:pt x="24376" y="298"/>
                    <a:pt x="24402" y="283"/>
                  </a:cubicBezTo>
                  <a:lnTo>
                    <a:pt x="24402" y="283"/>
                  </a:lnTo>
                  <a:cubicBezTo>
                    <a:pt x="24365" y="298"/>
                    <a:pt x="24328" y="313"/>
                    <a:pt x="24294" y="329"/>
                  </a:cubicBezTo>
                  <a:cubicBezTo>
                    <a:pt x="24305" y="329"/>
                    <a:pt x="24315" y="328"/>
                    <a:pt x="24325" y="328"/>
                  </a:cubicBezTo>
                  <a:lnTo>
                    <a:pt x="24325" y="328"/>
                  </a:lnTo>
                  <a:cubicBezTo>
                    <a:pt x="10869" y="8261"/>
                    <a:pt x="1521" y="22469"/>
                    <a:pt x="164" y="38834"/>
                  </a:cubicBezTo>
                  <a:lnTo>
                    <a:pt x="164" y="38916"/>
                  </a:lnTo>
                  <a:lnTo>
                    <a:pt x="164" y="39019"/>
                  </a:lnTo>
                  <a:lnTo>
                    <a:pt x="164" y="39101"/>
                  </a:lnTo>
                  <a:lnTo>
                    <a:pt x="82" y="39183"/>
                  </a:lnTo>
                  <a:lnTo>
                    <a:pt x="82" y="39265"/>
                  </a:lnTo>
                  <a:lnTo>
                    <a:pt x="82" y="39347"/>
                  </a:lnTo>
                  <a:lnTo>
                    <a:pt x="82" y="39429"/>
                  </a:lnTo>
                  <a:lnTo>
                    <a:pt x="82" y="39532"/>
                  </a:lnTo>
                  <a:lnTo>
                    <a:pt x="82" y="39614"/>
                  </a:lnTo>
                  <a:lnTo>
                    <a:pt x="82" y="39696"/>
                  </a:lnTo>
                  <a:lnTo>
                    <a:pt x="82" y="39778"/>
                  </a:lnTo>
                  <a:lnTo>
                    <a:pt x="82" y="39861"/>
                  </a:lnTo>
                  <a:lnTo>
                    <a:pt x="82" y="39943"/>
                  </a:lnTo>
                  <a:lnTo>
                    <a:pt x="82" y="40045"/>
                  </a:lnTo>
                  <a:lnTo>
                    <a:pt x="82" y="40128"/>
                  </a:lnTo>
                  <a:lnTo>
                    <a:pt x="82" y="40210"/>
                  </a:lnTo>
                  <a:lnTo>
                    <a:pt x="82" y="40292"/>
                  </a:lnTo>
                  <a:lnTo>
                    <a:pt x="82" y="40374"/>
                  </a:lnTo>
                  <a:lnTo>
                    <a:pt x="82" y="40456"/>
                  </a:lnTo>
                  <a:lnTo>
                    <a:pt x="0" y="40456"/>
                  </a:lnTo>
                  <a:lnTo>
                    <a:pt x="0" y="40559"/>
                  </a:lnTo>
                  <a:lnTo>
                    <a:pt x="0" y="40641"/>
                  </a:lnTo>
                  <a:lnTo>
                    <a:pt x="0" y="40723"/>
                  </a:lnTo>
                  <a:lnTo>
                    <a:pt x="0" y="40805"/>
                  </a:lnTo>
                  <a:lnTo>
                    <a:pt x="0" y="40887"/>
                  </a:lnTo>
                  <a:lnTo>
                    <a:pt x="0" y="40970"/>
                  </a:lnTo>
                  <a:lnTo>
                    <a:pt x="0" y="41072"/>
                  </a:lnTo>
                  <a:lnTo>
                    <a:pt x="0" y="41154"/>
                  </a:lnTo>
                  <a:lnTo>
                    <a:pt x="0" y="41236"/>
                  </a:lnTo>
                  <a:lnTo>
                    <a:pt x="0" y="41319"/>
                  </a:lnTo>
                  <a:lnTo>
                    <a:pt x="0" y="41401"/>
                  </a:lnTo>
                  <a:lnTo>
                    <a:pt x="0" y="41483"/>
                  </a:lnTo>
                  <a:lnTo>
                    <a:pt x="0" y="41586"/>
                  </a:lnTo>
                  <a:lnTo>
                    <a:pt x="0" y="41668"/>
                  </a:lnTo>
                  <a:lnTo>
                    <a:pt x="0" y="41750"/>
                  </a:lnTo>
                  <a:lnTo>
                    <a:pt x="0" y="41832"/>
                  </a:lnTo>
                  <a:lnTo>
                    <a:pt x="0" y="41914"/>
                  </a:lnTo>
                  <a:lnTo>
                    <a:pt x="0" y="41996"/>
                  </a:lnTo>
                  <a:lnTo>
                    <a:pt x="0" y="42099"/>
                  </a:lnTo>
                  <a:lnTo>
                    <a:pt x="0" y="42181"/>
                  </a:lnTo>
                  <a:lnTo>
                    <a:pt x="0" y="42263"/>
                  </a:lnTo>
                  <a:lnTo>
                    <a:pt x="0" y="42345"/>
                  </a:lnTo>
                  <a:lnTo>
                    <a:pt x="0" y="42428"/>
                  </a:lnTo>
                  <a:lnTo>
                    <a:pt x="0" y="42510"/>
                  </a:lnTo>
                  <a:lnTo>
                    <a:pt x="0" y="42612"/>
                  </a:lnTo>
                  <a:lnTo>
                    <a:pt x="0" y="42695"/>
                  </a:lnTo>
                  <a:lnTo>
                    <a:pt x="0" y="42777"/>
                  </a:lnTo>
                  <a:lnTo>
                    <a:pt x="0" y="42859"/>
                  </a:lnTo>
                  <a:lnTo>
                    <a:pt x="0" y="42941"/>
                  </a:lnTo>
                  <a:cubicBezTo>
                    <a:pt x="0" y="70336"/>
                    <a:pt x="22158" y="92494"/>
                    <a:pt x="49451" y="92494"/>
                  </a:cubicBezTo>
                  <a:lnTo>
                    <a:pt x="50231" y="92494"/>
                  </a:lnTo>
                  <a:cubicBezTo>
                    <a:pt x="57747" y="92412"/>
                    <a:pt x="64853" y="90605"/>
                    <a:pt x="71199" y="87525"/>
                  </a:cubicBezTo>
                  <a:lnTo>
                    <a:pt x="71199" y="87525"/>
                  </a:lnTo>
                  <a:cubicBezTo>
                    <a:pt x="69741" y="88202"/>
                    <a:pt x="68200" y="88901"/>
                    <a:pt x="66660" y="89414"/>
                  </a:cubicBezTo>
                  <a:cubicBezTo>
                    <a:pt x="71794" y="86416"/>
                    <a:pt x="76333" y="82473"/>
                    <a:pt x="80091" y="77852"/>
                  </a:cubicBezTo>
                  <a:lnTo>
                    <a:pt x="80091" y="77852"/>
                  </a:lnTo>
                  <a:cubicBezTo>
                    <a:pt x="79824" y="77934"/>
                    <a:pt x="79659" y="78119"/>
                    <a:pt x="79495" y="78284"/>
                  </a:cubicBezTo>
                  <a:cubicBezTo>
                    <a:pt x="78982" y="78633"/>
                    <a:pt x="78633" y="79064"/>
                    <a:pt x="78119" y="79310"/>
                  </a:cubicBezTo>
                  <a:cubicBezTo>
                    <a:pt x="77688" y="79659"/>
                    <a:pt x="77175" y="79906"/>
                    <a:pt x="76743" y="79906"/>
                  </a:cubicBezTo>
                  <a:cubicBezTo>
                    <a:pt x="76661" y="79988"/>
                    <a:pt x="76579" y="79988"/>
                    <a:pt x="76497" y="79988"/>
                  </a:cubicBezTo>
                  <a:cubicBezTo>
                    <a:pt x="76148" y="79988"/>
                    <a:pt x="75819" y="79824"/>
                    <a:pt x="75388" y="79742"/>
                  </a:cubicBezTo>
                  <a:cubicBezTo>
                    <a:pt x="75634" y="79392"/>
                    <a:pt x="75819" y="79064"/>
                    <a:pt x="75983" y="78633"/>
                  </a:cubicBezTo>
                  <a:cubicBezTo>
                    <a:pt x="76148" y="78284"/>
                    <a:pt x="76333" y="77934"/>
                    <a:pt x="76497" y="77606"/>
                  </a:cubicBezTo>
                  <a:cubicBezTo>
                    <a:pt x="76661" y="77257"/>
                    <a:pt x="76846" y="76908"/>
                    <a:pt x="76928" y="76579"/>
                  </a:cubicBezTo>
                  <a:cubicBezTo>
                    <a:pt x="75039" y="76394"/>
                    <a:pt x="73067" y="76148"/>
                    <a:pt x="71096" y="75799"/>
                  </a:cubicBezTo>
                  <a:cubicBezTo>
                    <a:pt x="66660" y="75039"/>
                    <a:pt x="58097" y="73663"/>
                    <a:pt x="49204" y="69391"/>
                  </a:cubicBezTo>
                  <a:cubicBezTo>
                    <a:pt x="48937" y="69905"/>
                    <a:pt x="48691" y="70336"/>
                    <a:pt x="48424" y="70849"/>
                  </a:cubicBezTo>
                  <a:cubicBezTo>
                    <a:pt x="48095" y="71363"/>
                    <a:pt x="47664" y="71876"/>
                    <a:pt x="46802" y="71876"/>
                  </a:cubicBezTo>
                  <a:cubicBezTo>
                    <a:pt x="46288" y="71876"/>
                    <a:pt x="45693" y="72041"/>
                    <a:pt x="45179" y="72287"/>
                  </a:cubicBezTo>
                  <a:cubicBezTo>
                    <a:pt x="44317" y="72718"/>
                    <a:pt x="43557" y="73314"/>
                    <a:pt x="43721" y="74443"/>
                  </a:cubicBezTo>
                  <a:cubicBezTo>
                    <a:pt x="43803" y="75203"/>
                    <a:pt x="43557" y="75799"/>
                    <a:pt x="43044" y="76394"/>
                  </a:cubicBezTo>
                  <a:cubicBezTo>
                    <a:pt x="42345" y="77092"/>
                    <a:pt x="41750" y="77770"/>
                    <a:pt x="41503" y="78797"/>
                  </a:cubicBezTo>
                  <a:cubicBezTo>
                    <a:pt x="41319" y="79228"/>
                    <a:pt x="41154" y="79392"/>
                    <a:pt x="40908" y="79392"/>
                  </a:cubicBezTo>
                  <a:cubicBezTo>
                    <a:pt x="40477" y="79392"/>
                    <a:pt x="39963" y="79064"/>
                    <a:pt x="39368" y="78961"/>
                  </a:cubicBezTo>
                  <a:lnTo>
                    <a:pt x="39368" y="78961"/>
                  </a:lnTo>
                  <a:cubicBezTo>
                    <a:pt x="39614" y="79310"/>
                    <a:pt x="39778" y="79475"/>
                    <a:pt x="39881" y="79577"/>
                  </a:cubicBezTo>
                  <a:cubicBezTo>
                    <a:pt x="40641" y="80604"/>
                    <a:pt x="40394" y="81446"/>
                    <a:pt x="39183" y="81713"/>
                  </a:cubicBezTo>
                  <a:cubicBezTo>
                    <a:pt x="38587" y="81795"/>
                    <a:pt x="37910" y="81713"/>
                    <a:pt x="38505" y="82658"/>
                  </a:cubicBezTo>
                  <a:cubicBezTo>
                    <a:pt x="38074" y="82986"/>
                    <a:pt x="37643" y="83171"/>
                    <a:pt x="38156" y="83931"/>
                  </a:cubicBezTo>
                  <a:cubicBezTo>
                    <a:pt x="38423" y="84362"/>
                    <a:pt x="38238" y="85122"/>
                    <a:pt x="38341" y="85635"/>
                  </a:cubicBezTo>
                  <a:cubicBezTo>
                    <a:pt x="38341" y="85820"/>
                    <a:pt x="38669" y="85902"/>
                    <a:pt x="38854" y="86067"/>
                  </a:cubicBezTo>
                  <a:cubicBezTo>
                    <a:pt x="39101" y="86252"/>
                    <a:pt x="39368" y="86416"/>
                    <a:pt x="39368" y="86580"/>
                  </a:cubicBezTo>
                  <a:cubicBezTo>
                    <a:pt x="39265" y="88387"/>
                    <a:pt x="40559" y="88901"/>
                    <a:pt x="41832" y="89578"/>
                  </a:cubicBezTo>
                  <a:cubicBezTo>
                    <a:pt x="41935" y="89578"/>
                    <a:pt x="42017" y="89743"/>
                    <a:pt x="42099" y="89927"/>
                  </a:cubicBezTo>
                  <a:cubicBezTo>
                    <a:pt x="41832" y="89927"/>
                    <a:pt x="41586" y="90010"/>
                    <a:pt x="41421" y="90010"/>
                  </a:cubicBezTo>
                  <a:cubicBezTo>
                    <a:pt x="41319" y="90010"/>
                    <a:pt x="41236" y="90010"/>
                    <a:pt x="41154" y="89927"/>
                  </a:cubicBezTo>
                  <a:cubicBezTo>
                    <a:pt x="39696" y="89229"/>
                    <a:pt x="38156" y="88552"/>
                    <a:pt x="37047" y="87443"/>
                  </a:cubicBezTo>
                  <a:cubicBezTo>
                    <a:pt x="35938" y="86334"/>
                    <a:pt x="35158" y="84958"/>
                    <a:pt x="34131" y="83685"/>
                  </a:cubicBezTo>
                  <a:cubicBezTo>
                    <a:pt x="33289" y="82658"/>
                    <a:pt x="32776" y="81446"/>
                    <a:pt x="32426" y="80091"/>
                  </a:cubicBezTo>
                  <a:cubicBezTo>
                    <a:pt x="32077" y="78633"/>
                    <a:pt x="31482" y="77175"/>
                    <a:pt x="30968" y="75717"/>
                  </a:cubicBezTo>
                  <a:cubicBezTo>
                    <a:pt x="30455" y="73930"/>
                    <a:pt x="29942" y="72123"/>
                    <a:pt x="29510" y="70336"/>
                  </a:cubicBezTo>
                  <a:cubicBezTo>
                    <a:pt x="29346" y="69474"/>
                    <a:pt x="28997" y="68878"/>
                    <a:pt x="28319" y="68447"/>
                  </a:cubicBezTo>
                  <a:cubicBezTo>
                    <a:pt x="27375" y="67851"/>
                    <a:pt x="26943" y="66640"/>
                    <a:pt x="25588" y="66640"/>
                  </a:cubicBezTo>
                  <a:lnTo>
                    <a:pt x="25403" y="66640"/>
                  </a:lnTo>
                  <a:cubicBezTo>
                    <a:pt x="25157" y="66640"/>
                    <a:pt x="24808" y="66229"/>
                    <a:pt x="24561" y="65880"/>
                  </a:cubicBezTo>
                  <a:cubicBezTo>
                    <a:pt x="24048" y="65202"/>
                    <a:pt x="23617" y="64340"/>
                    <a:pt x="23185" y="63559"/>
                  </a:cubicBezTo>
                  <a:cubicBezTo>
                    <a:pt x="22672" y="62532"/>
                    <a:pt x="22158" y="61608"/>
                    <a:pt x="21132" y="60828"/>
                  </a:cubicBezTo>
                  <a:cubicBezTo>
                    <a:pt x="20372" y="60232"/>
                    <a:pt x="19756" y="59123"/>
                    <a:pt x="20454" y="57912"/>
                  </a:cubicBezTo>
                  <a:cubicBezTo>
                    <a:pt x="20536" y="57747"/>
                    <a:pt x="20618" y="57501"/>
                    <a:pt x="20536" y="57398"/>
                  </a:cubicBezTo>
                  <a:cubicBezTo>
                    <a:pt x="19160" y="56474"/>
                    <a:pt x="20269" y="55530"/>
                    <a:pt x="20618" y="54503"/>
                  </a:cubicBezTo>
                  <a:cubicBezTo>
                    <a:pt x="20783" y="53907"/>
                    <a:pt x="20967" y="53291"/>
                    <a:pt x="21214" y="52696"/>
                  </a:cubicBezTo>
                  <a:cubicBezTo>
                    <a:pt x="21563" y="51854"/>
                    <a:pt x="21645" y="51073"/>
                    <a:pt x="21132" y="50313"/>
                  </a:cubicBezTo>
                  <a:cubicBezTo>
                    <a:pt x="20976" y="49983"/>
                    <a:pt x="21115" y="49505"/>
                    <a:pt x="21130" y="49020"/>
                  </a:cubicBezTo>
                  <a:lnTo>
                    <a:pt x="21050" y="49020"/>
                  </a:lnTo>
                  <a:cubicBezTo>
                    <a:pt x="20885" y="49020"/>
                    <a:pt x="20783" y="48938"/>
                    <a:pt x="20700" y="48938"/>
                  </a:cubicBezTo>
                  <a:lnTo>
                    <a:pt x="20372" y="48938"/>
                  </a:lnTo>
                  <a:cubicBezTo>
                    <a:pt x="20105" y="48938"/>
                    <a:pt x="19941" y="49020"/>
                    <a:pt x="19858" y="49102"/>
                  </a:cubicBezTo>
                  <a:cubicBezTo>
                    <a:pt x="19591" y="49533"/>
                    <a:pt x="19427" y="49697"/>
                    <a:pt x="19160" y="49697"/>
                  </a:cubicBezTo>
                  <a:cubicBezTo>
                    <a:pt x="18832" y="49697"/>
                    <a:pt x="18400" y="49287"/>
                    <a:pt x="18051" y="49102"/>
                  </a:cubicBezTo>
                  <a:cubicBezTo>
                    <a:pt x="16942" y="48588"/>
                    <a:pt x="15915" y="47911"/>
                    <a:pt x="15566" y="46617"/>
                  </a:cubicBezTo>
                  <a:cubicBezTo>
                    <a:pt x="15238" y="45344"/>
                    <a:pt x="13780" y="45590"/>
                    <a:pt x="13184" y="44748"/>
                  </a:cubicBezTo>
                  <a:cubicBezTo>
                    <a:pt x="12999" y="44481"/>
                    <a:pt x="12568" y="44481"/>
                    <a:pt x="12404" y="44235"/>
                  </a:cubicBezTo>
                  <a:cubicBezTo>
                    <a:pt x="12055" y="43721"/>
                    <a:pt x="11644" y="43126"/>
                    <a:pt x="11028" y="43126"/>
                  </a:cubicBezTo>
                  <a:cubicBezTo>
                    <a:pt x="10781" y="43126"/>
                    <a:pt x="10515" y="43208"/>
                    <a:pt x="10268" y="43372"/>
                  </a:cubicBezTo>
                  <a:lnTo>
                    <a:pt x="10104" y="43372"/>
                  </a:lnTo>
                  <a:cubicBezTo>
                    <a:pt x="9919" y="43372"/>
                    <a:pt x="9673" y="43208"/>
                    <a:pt x="9488" y="43126"/>
                  </a:cubicBezTo>
                  <a:cubicBezTo>
                    <a:pt x="8646" y="42428"/>
                    <a:pt x="7701" y="41750"/>
                    <a:pt x="6921" y="40970"/>
                  </a:cubicBezTo>
                  <a:cubicBezTo>
                    <a:pt x="6592" y="40559"/>
                    <a:pt x="6592" y="39943"/>
                    <a:pt x="6510" y="39347"/>
                  </a:cubicBezTo>
                  <a:cubicBezTo>
                    <a:pt x="6407" y="39019"/>
                    <a:pt x="6592" y="38587"/>
                    <a:pt x="6407" y="38238"/>
                  </a:cubicBezTo>
                  <a:cubicBezTo>
                    <a:pt x="5380" y="35753"/>
                    <a:pt x="4970" y="33268"/>
                    <a:pt x="4456" y="30701"/>
                  </a:cubicBezTo>
                  <a:lnTo>
                    <a:pt x="4456" y="30701"/>
                  </a:lnTo>
                  <a:cubicBezTo>
                    <a:pt x="4539" y="31831"/>
                    <a:pt x="4539" y="32940"/>
                    <a:pt x="4703" y="34049"/>
                  </a:cubicBezTo>
                  <a:cubicBezTo>
                    <a:pt x="4785" y="35076"/>
                    <a:pt x="5052" y="36102"/>
                    <a:pt x="5216" y="37129"/>
                  </a:cubicBezTo>
                  <a:cubicBezTo>
                    <a:pt x="5216" y="37211"/>
                    <a:pt x="5134" y="37376"/>
                    <a:pt x="5052" y="37478"/>
                  </a:cubicBezTo>
                  <a:cubicBezTo>
                    <a:pt x="4867" y="37478"/>
                    <a:pt x="4785" y="37376"/>
                    <a:pt x="4703" y="37294"/>
                  </a:cubicBezTo>
                  <a:cubicBezTo>
                    <a:pt x="4539" y="36698"/>
                    <a:pt x="4189" y="36102"/>
                    <a:pt x="4107" y="35507"/>
                  </a:cubicBezTo>
                  <a:cubicBezTo>
                    <a:pt x="3840" y="32344"/>
                    <a:pt x="3943" y="29161"/>
                    <a:pt x="4189" y="25999"/>
                  </a:cubicBezTo>
                  <a:cubicBezTo>
                    <a:pt x="4272" y="24294"/>
                    <a:pt x="5216" y="22590"/>
                    <a:pt x="5997" y="20947"/>
                  </a:cubicBezTo>
                  <a:cubicBezTo>
                    <a:pt x="7188" y="18565"/>
                    <a:pt x="8379" y="16326"/>
                    <a:pt x="9755" y="14108"/>
                  </a:cubicBezTo>
                  <a:cubicBezTo>
                    <a:pt x="10946" y="12055"/>
                    <a:pt x="12486" y="10268"/>
                    <a:pt x="14211" y="8625"/>
                  </a:cubicBezTo>
                  <a:cubicBezTo>
                    <a:pt x="17291" y="5463"/>
                    <a:pt x="20783" y="2896"/>
                    <a:pt x="24643" y="760"/>
                  </a:cubicBezTo>
                  <a:cubicBezTo>
                    <a:pt x="24643" y="596"/>
                    <a:pt x="24725" y="329"/>
                    <a:pt x="24808" y="16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" name="Google Shape;706;p38"/>
            <p:cNvSpPr/>
            <p:nvPr/>
          </p:nvSpPr>
          <p:spPr>
            <a:xfrm flipH="1">
              <a:off x="3546554" y="2878228"/>
              <a:ext cx="696239" cy="1369780"/>
            </a:xfrm>
            <a:custGeom>
              <a:avLst/>
              <a:gdLst/>
              <a:ahLst/>
              <a:cxnLst/>
              <a:rect l="l" t="t" r="r" b="b"/>
              <a:pathLst>
                <a:path w="45365" h="89251" extrusionOk="0">
                  <a:moveTo>
                    <a:pt x="20803" y="1"/>
                  </a:moveTo>
                  <a:cubicBezTo>
                    <a:pt x="16943" y="2137"/>
                    <a:pt x="13451" y="4704"/>
                    <a:pt x="10371" y="7866"/>
                  </a:cubicBezTo>
                  <a:cubicBezTo>
                    <a:pt x="8646" y="9509"/>
                    <a:pt x="7106" y="11296"/>
                    <a:pt x="5915" y="13349"/>
                  </a:cubicBezTo>
                  <a:cubicBezTo>
                    <a:pt x="4539" y="15567"/>
                    <a:pt x="3348" y="17806"/>
                    <a:pt x="2157" y="20188"/>
                  </a:cubicBezTo>
                  <a:cubicBezTo>
                    <a:pt x="1376" y="21831"/>
                    <a:pt x="432" y="23535"/>
                    <a:pt x="349" y="25240"/>
                  </a:cubicBezTo>
                  <a:cubicBezTo>
                    <a:pt x="103" y="28402"/>
                    <a:pt x="0" y="31585"/>
                    <a:pt x="267" y="34748"/>
                  </a:cubicBezTo>
                  <a:cubicBezTo>
                    <a:pt x="349" y="35343"/>
                    <a:pt x="699" y="35939"/>
                    <a:pt x="863" y="36535"/>
                  </a:cubicBezTo>
                  <a:cubicBezTo>
                    <a:pt x="945" y="36617"/>
                    <a:pt x="1027" y="36719"/>
                    <a:pt x="1212" y="36719"/>
                  </a:cubicBezTo>
                  <a:cubicBezTo>
                    <a:pt x="1294" y="36617"/>
                    <a:pt x="1376" y="36452"/>
                    <a:pt x="1376" y="36370"/>
                  </a:cubicBezTo>
                  <a:cubicBezTo>
                    <a:pt x="1212" y="35343"/>
                    <a:pt x="945" y="34317"/>
                    <a:pt x="863" y="33290"/>
                  </a:cubicBezTo>
                  <a:cubicBezTo>
                    <a:pt x="699" y="32181"/>
                    <a:pt x="699" y="31072"/>
                    <a:pt x="616" y="29942"/>
                  </a:cubicBezTo>
                  <a:lnTo>
                    <a:pt x="616" y="29942"/>
                  </a:lnTo>
                  <a:cubicBezTo>
                    <a:pt x="1130" y="32509"/>
                    <a:pt x="1540" y="34994"/>
                    <a:pt x="2567" y="37479"/>
                  </a:cubicBezTo>
                  <a:cubicBezTo>
                    <a:pt x="2752" y="37828"/>
                    <a:pt x="2567" y="38260"/>
                    <a:pt x="2670" y="38588"/>
                  </a:cubicBezTo>
                  <a:cubicBezTo>
                    <a:pt x="2752" y="39184"/>
                    <a:pt x="2752" y="39800"/>
                    <a:pt x="3081" y="40211"/>
                  </a:cubicBezTo>
                  <a:cubicBezTo>
                    <a:pt x="3861" y="40991"/>
                    <a:pt x="4806" y="41669"/>
                    <a:pt x="5648" y="42367"/>
                  </a:cubicBezTo>
                  <a:cubicBezTo>
                    <a:pt x="5833" y="42449"/>
                    <a:pt x="6079" y="42613"/>
                    <a:pt x="6264" y="42613"/>
                  </a:cubicBezTo>
                  <a:lnTo>
                    <a:pt x="6428" y="42613"/>
                  </a:lnTo>
                  <a:cubicBezTo>
                    <a:pt x="6675" y="42449"/>
                    <a:pt x="6941" y="42367"/>
                    <a:pt x="7188" y="42367"/>
                  </a:cubicBezTo>
                  <a:cubicBezTo>
                    <a:pt x="7804" y="42367"/>
                    <a:pt x="8215" y="42962"/>
                    <a:pt x="8564" y="43476"/>
                  </a:cubicBezTo>
                  <a:cubicBezTo>
                    <a:pt x="8728" y="43722"/>
                    <a:pt x="9159" y="43722"/>
                    <a:pt x="9344" y="43989"/>
                  </a:cubicBezTo>
                  <a:cubicBezTo>
                    <a:pt x="9940" y="44831"/>
                    <a:pt x="11398" y="44585"/>
                    <a:pt x="11726" y="45858"/>
                  </a:cubicBezTo>
                  <a:cubicBezTo>
                    <a:pt x="12075" y="47152"/>
                    <a:pt x="13102" y="47829"/>
                    <a:pt x="14211" y="48343"/>
                  </a:cubicBezTo>
                  <a:cubicBezTo>
                    <a:pt x="14560" y="48528"/>
                    <a:pt x="14992" y="48938"/>
                    <a:pt x="15320" y="48938"/>
                  </a:cubicBezTo>
                  <a:cubicBezTo>
                    <a:pt x="15587" y="48938"/>
                    <a:pt x="15751" y="48774"/>
                    <a:pt x="16018" y="48343"/>
                  </a:cubicBezTo>
                  <a:cubicBezTo>
                    <a:pt x="16101" y="48261"/>
                    <a:pt x="16265" y="48179"/>
                    <a:pt x="16532" y="48179"/>
                  </a:cubicBezTo>
                  <a:lnTo>
                    <a:pt x="16860" y="48179"/>
                  </a:lnTo>
                  <a:cubicBezTo>
                    <a:pt x="16943" y="48179"/>
                    <a:pt x="17045" y="48261"/>
                    <a:pt x="17210" y="48261"/>
                  </a:cubicBezTo>
                  <a:lnTo>
                    <a:pt x="17290" y="48261"/>
                  </a:lnTo>
                  <a:cubicBezTo>
                    <a:pt x="17275" y="48746"/>
                    <a:pt x="17136" y="49224"/>
                    <a:pt x="17292" y="49554"/>
                  </a:cubicBezTo>
                  <a:cubicBezTo>
                    <a:pt x="17805" y="50314"/>
                    <a:pt x="17723" y="51095"/>
                    <a:pt x="17374" y="51937"/>
                  </a:cubicBezTo>
                  <a:cubicBezTo>
                    <a:pt x="17127" y="52532"/>
                    <a:pt x="16943" y="53148"/>
                    <a:pt x="16778" y="53744"/>
                  </a:cubicBezTo>
                  <a:cubicBezTo>
                    <a:pt x="16429" y="54771"/>
                    <a:pt x="15320" y="55715"/>
                    <a:pt x="16696" y="56639"/>
                  </a:cubicBezTo>
                  <a:cubicBezTo>
                    <a:pt x="16778" y="56742"/>
                    <a:pt x="16696" y="56988"/>
                    <a:pt x="16614" y="57153"/>
                  </a:cubicBezTo>
                  <a:cubicBezTo>
                    <a:pt x="15916" y="58364"/>
                    <a:pt x="16532" y="59473"/>
                    <a:pt x="17292" y="60069"/>
                  </a:cubicBezTo>
                  <a:cubicBezTo>
                    <a:pt x="18318" y="60849"/>
                    <a:pt x="18832" y="61773"/>
                    <a:pt x="19345" y="62800"/>
                  </a:cubicBezTo>
                  <a:cubicBezTo>
                    <a:pt x="19777" y="63581"/>
                    <a:pt x="20208" y="64443"/>
                    <a:pt x="20721" y="65121"/>
                  </a:cubicBezTo>
                  <a:cubicBezTo>
                    <a:pt x="20968" y="65470"/>
                    <a:pt x="21317" y="65881"/>
                    <a:pt x="21563" y="65881"/>
                  </a:cubicBezTo>
                  <a:lnTo>
                    <a:pt x="21748" y="65881"/>
                  </a:lnTo>
                  <a:cubicBezTo>
                    <a:pt x="23103" y="65881"/>
                    <a:pt x="23535" y="67092"/>
                    <a:pt x="24479" y="67688"/>
                  </a:cubicBezTo>
                  <a:cubicBezTo>
                    <a:pt x="25157" y="68119"/>
                    <a:pt x="25506" y="68715"/>
                    <a:pt x="25670" y="69577"/>
                  </a:cubicBezTo>
                  <a:cubicBezTo>
                    <a:pt x="26102" y="71364"/>
                    <a:pt x="26615" y="73171"/>
                    <a:pt x="27128" y="74958"/>
                  </a:cubicBezTo>
                  <a:cubicBezTo>
                    <a:pt x="27642" y="76416"/>
                    <a:pt x="28237" y="77874"/>
                    <a:pt x="28586" y="79332"/>
                  </a:cubicBezTo>
                  <a:cubicBezTo>
                    <a:pt x="28936" y="80687"/>
                    <a:pt x="29449" y="81899"/>
                    <a:pt x="30291" y="82926"/>
                  </a:cubicBezTo>
                  <a:cubicBezTo>
                    <a:pt x="31318" y="84199"/>
                    <a:pt x="32098" y="85575"/>
                    <a:pt x="33207" y="86684"/>
                  </a:cubicBezTo>
                  <a:cubicBezTo>
                    <a:pt x="34316" y="87793"/>
                    <a:pt x="35856" y="88470"/>
                    <a:pt x="37314" y="89168"/>
                  </a:cubicBezTo>
                  <a:cubicBezTo>
                    <a:pt x="37396" y="89251"/>
                    <a:pt x="37479" y="89251"/>
                    <a:pt x="37581" y="89251"/>
                  </a:cubicBezTo>
                  <a:cubicBezTo>
                    <a:pt x="37746" y="89251"/>
                    <a:pt x="37992" y="89168"/>
                    <a:pt x="38259" y="89168"/>
                  </a:cubicBezTo>
                  <a:cubicBezTo>
                    <a:pt x="38177" y="88984"/>
                    <a:pt x="38095" y="88819"/>
                    <a:pt x="37992" y="88819"/>
                  </a:cubicBezTo>
                  <a:cubicBezTo>
                    <a:pt x="36719" y="88142"/>
                    <a:pt x="35425" y="87628"/>
                    <a:pt x="35528" y="85821"/>
                  </a:cubicBezTo>
                  <a:cubicBezTo>
                    <a:pt x="35528" y="85657"/>
                    <a:pt x="35261" y="85493"/>
                    <a:pt x="35014" y="85308"/>
                  </a:cubicBezTo>
                  <a:cubicBezTo>
                    <a:pt x="34829" y="85143"/>
                    <a:pt x="34501" y="85061"/>
                    <a:pt x="34501" y="84876"/>
                  </a:cubicBezTo>
                  <a:cubicBezTo>
                    <a:pt x="34398" y="84363"/>
                    <a:pt x="34583" y="83603"/>
                    <a:pt x="34316" y="83172"/>
                  </a:cubicBezTo>
                  <a:cubicBezTo>
                    <a:pt x="33803" y="82412"/>
                    <a:pt x="34234" y="82227"/>
                    <a:pt x="34665" y="81899"/>
                  </a:cubicBezTo>
                  <a:cubicBezTo>
                    <a:pt x="34070" y="80954"/>
                    <a:pt x="34747" y="81036"/>
                    <a:pt x="35343" y="80954"/>
                  </a:cubicBezTo>
                  <a:cubicBezTo>
                    <a:pt x="36554" y="80687"/>
                    <a:pt x="36801" y="79845"/>
                    <a:pt x="36041" y="78818"/>
                  </a:cubicBezTo>
                  <a:cubicBezTo>
                    <a:pt x="35938" y="78716"/>
                    <a:pt x="35774" y="78551"/>
                    <a:pt x="35528" y="78202"/>
                  </a:cubicBezTo>
                  <a:lnTo>
                    <a:pt x="35528" y="78202"/>
                  </a:lnTo>
                  <a:cubicBezTo>
                    <a:pt x="36123" y="78305"/>
                    <a:pt x="36637" y="78633"/>
                    <a:pt x="37068" y="78633"/>
                  </a:cubicBezTo>
                  <a:cubicBezTo>
                    <a:pt x="37314" y="78633"/>
                    <a:pt x="37479" y="78469"/>
                    <a:pt x="37663" y="78038"/>
                  </a:cubicBezTo>
                  <a:cubicBezTo>
                    <a:pt x="37910" y="77011"/>
                    <a:pt x="38505" y="76333"/>
                    <a:pt x="39204" y="75635"/>
                  </a:cubicBezTo>
                  <a:cubicBezTo>
                    <a:pt x="39717" y="75040"/>
                    <a:pt x="39963" y="74444"/>
                    <a:pt x="39881" y="73684"/>
                  </a:cubicBezTo>
                  <a:cubicBezTo>
                    <a:pt x="39717" y="72555"/>
                    <a:pt x="40477" y="71959"/>
                    <a:pt x="41339" y="71528"/>
                  </a:cubicBezTo>
                  <a:cubicBezTo>
                    <a:pt x="41853" y="71282"/>
                    <a:pt x="42448" y="71117"/>
                    <a:pt x="42962" y="71117"/>
                  </a:cubicBezTo>
                  <a:cubicBezTo>
                    <a:pt x="43824" y="71117"/>
                    <a:pt x="44255" y="70604"/>
                    <a:pt x="44584" y="70090"/>
                  </a:cubicBezTo>
                  <a:cubicBezTo>
                    <a:pt x="44851" y="69577"/>
                    <a:pt x="45097" y="69146"/>
                    <a:pt x="45364" y="68632"/>
                  </a:cubicBezTo>
                  <a:cubicBezTo>
                    <a:pt x="38095" y="65121"/>
                    <a:pt x="30558" y="59638"/>
                    <a:pt x="24911" y="51177"/>
                  </a:cubicBezTo>
                  <a:cubicBezTo>
                    <a:pt x="23802" y="49370"/>
                    <a:pt x="22775" y="47583"/>
                    <a:pt x="21830" y="45694"/>
                  </a:cubicBezTo>
                  <a:cubicBezTo>
                    <a:pt x="21666" y="45776"/>
                    <a:pt x="21481" y="46043"/>
                    <a:pt x="21399" y="46371"/>
                  </a:cubicBezTo>
                  <a:cubicBezTo>
                    <a:pt x="21235" y="46638"/>
                    <a:pt x="21235" y="46987"/>
                    <a:pt x="21152" y="47234"/>
                  </a:cubicBezTo>
                  <a:lnTo>
                    <a:pt x="20803" y="47234"/>
                  </a:lnTo>
                  <a:cubicBezTo>
                    <a:pt x="20968" y="46474"/>
                    <a:pt x="21050" y="45611"/>
                    <a:pt x="21152" y="44749"/>
                  </a:cubicBezTo>
                  <a:lnTo>
                    <a:pt x="21152" y="44749"/>
                  </a:lnTo>
                  <a:cubicBezTo>
                    <a:pt x="20536" y="45180"/>
                    <a:pt x="19859" y="45529"/>
                    <a:pt x="19345" y="45858"/>
                  </a:cubicBezTo>
                  <a:cubicBezTo>
                    <a:pt x="18996" y="46125"/>
                    <a:pt x="18750" y="46371"/>
                    <a:pt x="18483" y="46638"/>
                  </a:cubicBezTo>
                  <a:cubicBezTo>
                    <a:pt x="18072" y="47152"/>
                    <a:pt x="17723" y="47665"/>
                    <a:pt x="17292" y="48179"/>
                  </a:cubicBezTo>
                  <a:cubicBezTo>
                    <a:pt x="17292" y="48205"/>
                    <a:pt x="17291" y="48232"/>
                    <a:pt x="17290" y="48258"/>
                  </a:cubicBezTo>
                  <a:lnTo>
                    <a:pt x="17290" y="48258"/>
                  </a:lnTo>
                  <a:cubicBezTo>
                    <a:pt x="17127" y="47910"/>
                    <a:pt x="17127" y="47583"/>
                    <a:pt x="16860" y="47501"/>
                  </a:cubicBezTo>
                  <a:cubicBezTo>
                    <a:pt x="16778" y="47501"/>
                    <a:pt x="16614" y="47398"/>
                    <a:pt x="16429" y="47398"/>
                  </a:cubicBezTo>
                  <a:cubicBezTo>
                    <a:pt x="16347" y="47398"/>
                    <a:pt x="16183" y="47501"/>
                    <a:pt x="16101" y="47501"/>
                  </a:cubicBezTo>
                  <a:lnTo>
                    <a:pt x="15751" y="47501"/>
                  </a:lnTo>
                  <a:cubicBezTo>
                    <a:pt x="14211" y="47398"/>
                    <a:pt x="13349" y="46556"/>
                    <a:pt x="13349" y="45016"/>
                  </a:cubicBezTo>
                  <a:cubicBezTo>
                    <a:pt x="13349" y="44503"/>
                    <a:pt x="13451" y="43989"/>
                    <a:pt x="13451" y="43476"/>
                  </a:cubicBezTo>
                  <a:cubicBezTo>
                    <a:pt x="13349" y="42367"/>
                    <a:pt x="13020" y="42018"/>
                    <a:pt x="12075" y="42018"/>
                  </a:cubicBezTo>
                  <a:lnTo>
                    <a:pt x="11295" y="42018"/>
                  </a:lnTo>
                  <a:cubicBezTo>
                    <a:pt x="10535" y="42018"/>
                    <a:pt x="10535" y="41853"/>
                    <a:pt x="10782" y="40724"/>
                  </a:cubicBezTo>
                  <a:cubicBezTo>
                    <a:pt x="11049" y="39697"/>
                    <a:pt x="11213" y="38773"/>
                    <a:pt x="11480" y="37746"/>
                  </a:cubicBezTo>
                  <a:cubicBezTo>
                    <a:pt x="11049" y="37746"/>
                    <a:pt x="10782" y="37644"/>
                    <a:pt x="10535" y="37644"/>
                  </a:cubicBezTo>
                  <a:cubicBezTo>
                    <a:pt x="9858" y="37644"/>
                    <a:pt x="9755" y="37910"/>
                    <a:pt x="9426" y="38937"/>
                  </a:cubicBezTo>
                  <a:cubicBezTo>
                    <a:pt x="9344" y="39102"/>
                    <a:pt x="9344" y="39369"/>
                    <a:pt x="9242" y="39451"/>
                  </a:cubicBezTo>
                  <a:cubicBezTo>
                    <a:pt x="8831" y="39800"/>
                    <a:pt x="8317" y="40211"/>
                    <a:pt x="7804" y="40395"/>
                  </a:cubicBezTo>
                  <a:lnTo>
                    <a:pt x="7537" y="40395"/>
                  </a:lnTo>
                  <a:cubicBezTo>
                    <a:pt x="7106" y="40395"/>
                    <a:pt x="6859" y="39882"/>
                    <a:pt x="6777" y="39451"/>
                  </a:cubicBezTo>
                  <a:cubicBezTo>
                    <a:pt x="6510" y="38773"/>
                    <a:pt x="6264" y="38075"/>
                    <a:pt x="6264" y="37397"/>
                  </a:cubicBezTo>
                  <a:cubicBezTo>
                    <a:pt x="6264" y="36288"/>
                    <a:pt x="6675" y="35076"/>
                    <a:pt x="6510" y="33968"/>
                  </a:cubicBezTo>
                  <a:cubicBezTo>
                    <a:pt x="6428" y="32427"/>
                    <a:pt x="7455" y="31832"/>
                    <a:pt x="8215" y="31072"/>
                  </a:cubicBezTo>
                  <a:cubicBezTo>
                    <a:pt x="8400" y="30805"/>
                    <a:pt x="8564" y="30805"/>
                    <a:pt x="8728" y="30805"/>
                  </a:cubicBezTo>
                  <a:cubicBezTo>
                    <a:pt x="8913" y="30805"/>
                    <a:pt x="9077" y="30805"/>
                    <a:pt x="9242" y="30887"/>
                  </a:cubicBezTo>
                  <a:cubicBezTo>
                    <a:pt x="9591" y="31072"/>
                    <a:pt x="10022" y="31236"/>
                    <a:pt x="10268" y="31236"/>
                  </a:cubicBezTo>
                  <a:cubicBezTo>
                    <a:pt x="10617" y="31236"/>
                    <a:pt x="10884" y="31072"/>
                    <a:pt x="10967" y="30374"/>
                  </a:cubicBezTo>
                  <a:cubicBezTo>
                    <a:pt x="11049" y="30292"/>
                    <a:pt x="11295" y="30127"/>
                    <a:pt x="11480" y="30127"/>
                  </a:cubicBezTo>
                  <a:cubicBezTo>
                    <a:pt x="12240" y="30292"/>
                    <a:pt x="13184" y="30292"/>
                    <a:pt x="13862" y="30641"/>
                  </a:cubicBezTo>
                  <a:cubicBezTo>
                    <a:pt x="14211" y="30805"/>
                    <a:pt x="14376" y="31668"/>
                    <a:pt x="14478" y="32181"/>
                  </a:cubicBezTo>
                  <a:cubicBezTo>
                    <a:pt x="14560" y="33023"/>
                    <a:pt x="14807" y="33803"/>
                    <a:pt x="15669" y="34563"/>
                  </a:cubicBezTo>
                  <a:lnTo>
                    <a:pt x="15669" y="30559"/>
                  </a:lnTo>
                  <a:cubicBezTo>
                    <a:pt x="15587" y="29347"/>
                    <a:pt x="15834" y="28320"/>
                    <a:pt x="16943" y="27642"/>
                  </a:cubicBezTo>
                  <a:cubicBezTo>
                    <a:pt x="16347" y="21215"/>
                    <a:pt x="16860" y="14643"/>
                    <a:pt x="18401" y="8051"/>
                  </a:cubicBezTo>
                  <a:cubicBezTo>
                    <a:pt x="18401" y="7969"/>
                    <a:pt x="18401" y="7866"/>
                    <a:pt x="18483" y="7702"/>
                  </a:cubicBezTo>
                  <a:lnTo>
                    <a:pt x="18483" y="7620"/>
                  </a:lnTo>
                  <a:cubicBezTo>
                    <a:pt x="19099" y="5053"/>
                    <a:pt x="19859" y="2568"/>
                    <a:pt x="2080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" name="Google Shape;707;p38"/>
            <p:cNvSpPr/>
            <p:nvPr/>
          </p:nvSpPr>
          <p:spPr>
            <a:xfrm flipH="1">
              <a:off x="3955043" y="3431021"/>
              <a:ext cx="92039" cy="36880"/>
            </a:xfrm>
            <a:custGeom>
              <a:avLst/>
              <a:gdLst/>
              <a:ahLst/>
              <a:cxnLst/>
              <a:rect l="l" t="t" r="r" b="b"/>
              <a:pathLst>
                <a:path w="5997" h="2403" extrusionOk="0">
                  <a:moveTo>
                    <a:pt x="1725" y="0"/>
                  </a:moveTo>
                  <a:cubicBezTo>
                    <a:pt x="1294" y="0"/>
                    <a:pt x="781" y="82"/>
                    <a:pt x="349" y="185"/>
                  </a:cubicBezTo>
                  <a:cubicBezTo>
                    <a:pt x="185" y="185"/>
                    <a:pt x="0" y="514"/>
                    <a:pt x="0" y="781"/>
                  </a:cubicBezTo>
                  <a:cubicBezTo>
                    <a:pt x="0" y="863"/>
                    <a:pt x="185" y="1109"/>
                    <a:pt x="349" y="1109"/>
                  </a:cubicBezTo>
                  <a:cubicBezTo>
                    <a:pt x="514" y="1212"/>
                    <a:pt x="698" y="1212"/>
                    <a:pt x="781" y="1212"/>
                  </a:cubicBezTo>
                  <a:cubicBezTo>
                    <a:pt x="945" y="1212"/>
                    <a:pt x="1027" y="1212"/>
                    <a:pt x="1109" y="1109"/>
                  </a:cubicBezTo>
                  <a:cubicBezTo>
                    <a:pt x="1294" y="945"/>
                    <a:pt x="1540" y="863"/>
                    <a:pt x="1725" y="863"/>
                  </a:cubicBezTo>
                  <a:cubicBezTo>
                    <a:pt x="1972" y="863"/>
                    <a:pt x="2239" y="1109"/>
                    <a:pt x="2567" y="1376"/>
                  </a:cubicBezTo>
                  <a:cubicBezTo>
                    <a:pt x="3163" y="1972"/>
                    <a:pt x="3861" y="2403"/>
                    <a:pt x="4703" y="2403"/>
                  </a:cubicBezTo>
                  <a:lnTo>
                    <a:pt x="5401" y="2403"/>
                  </a:lnTo>
                  <a:cubicBezTo>
                    <a:pt x="5565" y="2321"/>
                    <a:pt x="5832" y="2136"/>
                    <a:pt x="5997" y="2054"/>
                  </a:cubicBezTo>
                  <a:cubicBezTo>
                    <a:pt x="5832" y="1889"/>
                    <a:pt x="5565" y="1540"/>
                    <a:pt x="5401" y="1540"/>
                  </a:cubicBezTo>
                  <a:cubicBezTo>
                    <a:pt x="5216" y="1540"/>
                    <a:pt x="5052" y="1623"/>
                    <a:pt x="4888" y="1623"/>
                  </a:cubicBezTo>
                  <a:cubicBezTo>
                    <a:pt x="4190" y="1623"/>
                    <a:pt x="3676" y="1027"/>
                    <a:pt x="3163" y="596"/>
                  </a:cubicBezTo>
                  <a:cubicBezTo>
                    <a:pt x="2752" y="82"/>
                    <a:pt x="2239" y="0"/>
                    <a:pt x="1725" y="0"/>
                  </a:cubicBezTo>
                  <a:close/>
                </a:path>
              </a:pathLst>
            </a:custGeom>
            <a:solidFill>
              <a:srgbClr val="1E9D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" name="Google Shape;708;p38"/>
            <p:cNvSpPr/>
            <p:nvPr/>
          </p:nvSpPr>
          <p:spPr>
            <a:xfrm flipH="1">
              <a:off x="3972067" y="3489000"/>
              <a:ext cx="17036" cy="10421"/>
            </a:xfrm>
            <a:custGeom>
              <a:avLst/>
              <a:gdLst/>
              <a:ahLst/>
              <a:cxnLst/>
              <a:rect l="l" t="t" r="r" b="b"/>
              <a:pathLst>
                <a:path w="1110" h="679" extrusionOk="0">
                  <a:moveTo>
                    <a:pt x="329" y="1"/>
                  </a:moveTo>
                  <a:cubicBezTo>
                    <a:pt x="165" y="83"/>
                    <a:pt x="83" y="83"/>
                    <a:pt x="83" y="165"/>
                  </a:cubicBezTo>
                  <a:cubicBezTo>
                    <a:pt x="1" y="247"/>
                    <a:pt x="83" y="412"/>
                    <a:pt x="165" y="514"/>
                  </a:cubicBezTo>
                  <a:cubicBezTo>
                    <a:pt x="329" y="596"/>
                    <a:pt x="514" y="678"/>
                    <a:pt x="679" y="678"/>
                  </a:cubicBezTo>
                  <a:lnTo>
                    <a:pt x="1110" y="678"/>
                  </a:lnTo>
                  <a:cubicBezTo>
                    <a:pt x="1110" y="514"/>
                    <a:pt x="1110" y="329"/>
                    <a:pt x="925" y="247"/>
                  </a:cubicBezTo>
                  <a:cubicBezTo>
                    <a:pt x="761" y="83"/>
                    <a:pt x="514" y="83"/>
                    <a:pt x="329" y="1"/>
                  </a:cubicBezTo>
                  <a:close/>
                </a:path>
              </a:pathLst>
            </a:custGeom>
            <a:solidFill>
              <a:srgbClr val="1E9D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" name="Google Shape;709;p38"/>
            <p:cNvSpPr/>
            <p:nvPr/>
          </p:nvSpPr>
          <p:spPr>
            <a:xfrm flipH="1">
              <a:off x="2782360" y="3525555"/>
              <a:ext cx="15" cy="23666"/>
            </a:xfrm>
            <a:custGeom>
              <a:avLst/>
              <a:gdLst/>
              <a:ahLst/>
              <a:cxnLst/>
              <a:rect l="l" t="t" r="r" b="b"/>
              <a:pathLst>
                <a:path w="1" h="1542" extrusionOk="0">
                  <a:moveTo>
                    <a:pt x="0" y="1541"/>
                  </a:moveTo>
                  <a:lnTo>
                    <a:pt x="0" y="1541"/>
                  </a:lnTo>
                  <a:lnTo>
                    <a:pt x="0" y="1541"/>
                  </a:lnTo>
                  <a:lnTo>
                    <a:pt x="0" y="1541"/>
                  </a:lnTo>
                  <a:close/>
                  <a:moveTo>
                    <a:pt x="0" y="1459"/>
                  </a:moveTo>
                  <a:lnTo>
                    <a:pt x="0" y="1541"/>
                  </a:lnTo>
                  <a:lnTo>
                    <a:pt x="0" y="1459"/>
                  </a:lnTo>
                  <a:close/>
                  <a:moveTo>
                    <a:pt x="0" y="1459"/>
                  </a:moveTo>
                  <a:lnTo>
                    <a:pt x="0" y="1459"/>
                  </a:lnTo>
                  <a:lnTo>
                    <a:pt x="0" y="1459"/>
                  </a:lnTo>
                  <a:close/>
                  <a:moveTo>
                    <a:pt x="0" y="1377"/>
                  </a:moveTo>
                  <a:lnTo>
                    <a:pt x="0" y="1459"/>
                  </a:lnTo>
                  <a:lnTo>
                    <a:pt x="0" y="1377"/>
                  </a:lnTo>
                  <a:close/>
                  <a:moveTo>
                    <a:pt x="0" y="1377"/>
                  </a:moveTo>
                  <a:lnTo>
                    <a:pt x="0" y="1377"/>
                  </a:lnTo>
                  <a:lnTo>
                    <a:pt x="0" y="1377"/>
                  </a:lnTo>
                  <a:close/>
                  <a:moveTo>
                    <a:pt x="0" y="1377"/>
                  </a:moveTo>
                  <a:lnTo>
                    <a:pt x="0" y="1377"/>
                  </a:lnTo>
                  <a:lnTo>
                    <a:pt x="0" y="1377"/>
                  </a:lnTo>
                  <a:close/>
                  <a:moveTo>
                    <a:pt x="0" y="1295"/>
                  </a:moveTo>
                  <a:lnTo>
                    <a:pt x="0" y="1295"/>
                  </a:lnTo>
                  <a:lnTo>
                    <a:pt x="0" y="1295"/>
                  </a:lnTo>
                  <a:close/>
                  <a:moveTo>
                    <a:pt x="0" y="1295"/>
                  </a:moveTo>
                  <a:lnTo>
                    <a:pt x="0" y="1295"/>
                  </a:lnTo>
                  <a:lnTo>
                    <a:pt x="0" y="1295"/>
                  </a:lnTo>
                  <a:close/>
                  <a:moveTo>
                    <a:pt x="0" y="1213"/>
                  </a:moveTo>
                  <a:lnTo>
                    <a:pt x="0" y="1213"/>
                  </a:lnTo>
                  <a:lnTo>
                    <a:pt x="0" y="1213"/>
                  </a:lnTo>
                  <a:close/>
                  <a:moveTo>
                    <a:pt x="0" y="1213"/>
                  </a:moveTo>
                  <a:lnTo>
                    <a:pt x="0" y="1213"/>
                  </a:lnTo>
                  <a:lnTo>
                    <a:pt x="0" y="1213"/>
                  </a:lnTo>
                  <a:close/>
                  <a:moveTo>
                    <a:pt x="0" y="1110"/>
                  </a:moveTo>
                  <a:lnTo>
                    <a:pt x="0" y="1110"/>
                  </a:lnTo>
                  <a:lnTo>
                    <a:pt x="0" y="1110"/>
                  </a:lnTo>
                  <a:close/>
                  <a:moveTo>
                    <a:pt x="0" y="1110"/>
                  </a:moveTo>
                  <a:lnTo>
                    <a:pt x="0" y="1110"/>
                  </a:lnTo>
                  <a:lnTo>
                    <a:pt x="0" y="1110"/>
                  </a:lnTo>
                  <a:close/>
                  <a:moveTo>
                    <a:pt x="0" y="1028"/>
                  </a:moveTo>
                  <a:lnTo>
                    <a:pt x="0" y="1028"/>
                  </a:lnTo>
                  <a:lnTo>
                    <a:pt x="0" y="1028"/>
                  </a:lnTo>
                  <a:close/>
                  <a:moveTo>
                    <a:pt x="0" y="1028"/>
                  </a:moveTo>
                  <a:lnTo>
                    <a:pt x="0" y="1028"/>
                  </a:lnTo>
                  <a:lnTo>
                    <a:pt x="0" y="1028"/>
                  </a:lnTo>
                  <a:close/>
                  <a:moveTo>
                    <a:pt x="0" y="946"/>
                  </a:moveTo>
                  <a:lnTo>
                    <a:pt x="0" y="946"/>
                  </a:lnTo>
                  <a:lnTo>
                    <a:pt x="0" y="946"/>
                  </a:lnTo>
                  <a:close/>
                  <a:moveTo>
                    <a:pt x="0" y="946"/>
                  </a:moveTo>
                  <a:lnTo>
                    <a:pt x="0" y="946"/>
                  </a:lnTo>
                  <a:lnTo>
                    <a:pt x="0" y="946"/>
                  </a:lnTo>
                  <a:close/>
                  <a:moveTo>
                    <a:pt x="0" y="863"/>
                  </a:moveTo>
                  <a:lnTo>
                    <a:pt x="0" y="946"/>
                  </a:lnTo>
                  <a:lnTo>
                    <a:pt x="0" y="863"/>
                  </a:lnTo>
                  <a:close/>
                  <a:moveTo>
                    <a:pt x="0" y="863"/>
                  </a:moveTo>
                  <a:lnTo>
                    <a:pt x="0" y="863"/>
                  </a:lnTo>
                  <a:lnTo>
                    <a:pt x="0" y="863"/>
                  </a:lnTo>
                  <a:close/>
                  <a:moveTo>
                    <a:pt x="0" y="781"/>
                  </a:moveTo>
                  <a:lnTo>
                    <a:pt x="0" y="863"/>
                  </a:lnTo>
                  <a:lnTo>
                    <a:pt x="0" y="781"/>
                  </a:lnTo>
                  <a:close/>
                  <a:moveTo>
                    <a:pt x="0" y="781"/>
                  </a:moveTo>
                  <a:lnTo>
                    <a:pt x="0" y="781"/>
                  </a:lnTo>
                  <a:lnTo>
                    <a:pt x="0" y="781"/>
                  </a:lnTo>
                  <a:close/>
                  <a:moveTo>
                    <a:pt x="0" y="699"/>
                  </a:moveTo>
                  <a:lnTo>
                    <a:pt x="0" y="781"/>
                  </a:lnTo>
                  <a:lnTo>
                    <a:pt x="0" y="699"/>
                  </a:lnTo>
                  <a:close/>
                  <a:moveTo>
                    <a:pt x="0" y="699"/>
                  </a:moveTo>
                  <a:lnTo>
                    <a:pt x="0" y="699"/>
                  </a:lnTo>
                  <a:lnTo>
                    <a:pt x="0" y="699"/>
                  </a:lnTo>
                  <a:close/>
                  <a:moveTo>
                    <a:pt x="0" y="699"/>
                  </a:moveTo>
                  <a:lnTo>
                    <a:pt x="0" y="699"/>
                  </a:lnTo>
                  <a:lnTo>
                    <a:pt x="0" y="699"/>
                  </a:lnTo>
                  <a:close/>
                  <a:moveTo>
                    <a:pt x="0" y="597"/>
                  </a:moveTo>
                  <a:lnTo>
                    <a:pt x="0" y="597"/>
                  </a:lnTo>
                  <a:lnTo>
                    <a:pt x="0" y="597"/>
                  </a:lnTo>
                  <a:close/>
                  <a:moveTo>
                    <a:pt x="0" y="597"/>
                  </a:moveTo>
                  <a:lnTo>
                    <a:pt x="0" y="597"/>
                  </a:lnTo>
                  <a:lnTo>
                    <a:pt x="0" y="597"/>
                  </a:lnTo>
                  <a:close/>
                  <a:moveTo>
                    <a:pt x="0" y="514"/>
                  </a:moveTo>
                  <a:lnTo>
                    <a:pt x="0" y="514"/>
                  </a:lnTo>
                  <a:lnTo>
                    <a:pt x="0" y="514"/>
                  </a:lnTo>
                  <a:close/>
                  <a:moveTo>
                    <a:pt x="0" y="514"/>
                  </a:moveTo>
                  <a:lnTo>
                    <a:pt x="0" y="514"/>
                  </a:lnTo>
                  <a:lnTo>
                    <a:pt x="0" y="514"/>
                  </a:lnTo>
                  <a:close/>
                  <a:moveTo>
                    <a:pt x="0" y="432"/>
                  </a:moveTo>
                  <a:lnTo>
                    <a:pt x="0" y="514"/>
                  </a:lnTo>
                  <a:lnTo>
                    <a:pt x="0" y="432"/>
                  </a:lnTo>
                  <a:close/>
                  <a:moveTo>
                    <a:pt x="0" y="432"/>
                  </a:moveTo>
                  <a:lnTo>
                    <a:pt x="0" y="432"/>
                  </a:lnTo>
                  <a:lnTo>
                    <a:pt x="0" y="432"/>
                  </a:lnTo>
                  <a:close/>
                  <a:moveTo>
                    <a:pt x="0" y="350"/>
                  </a:moveTo>
                  <a:lnTo>
                    <a:pt x="0" y="432"/>
                  </a:lnTo>
                  <a:lnTo>
                    <a:pt x="0" y="350"/>
                  </a:lnTo>
                  <a:close/>
                  <a:moveTo>
                    <a:pt x="0" y="350"/>
                  </a:moveTo>
                  <a:lnTo>
                    <a:pt x="0" y="350"/>
                  </a:lnTo>
                  <a:lnTo>
                    <a:pt x="0" y="350"/>
                  </a:lnTo>
                  <a:close/>
                  <a:moveTo>
                    <a:pt x="0" y="268"/>
                  </a:moveTo>
                  <a:lnTo>
                    <a:pt x="0" y="350"/>
                  </a:lnTo>
                  <a:lnTo>
                    <a:pt x="0" y="268"/>
                  </a:lnTo>
                  <a:close/>
                  <a:moveTo>
                    <a:pt x="0" y="268"/>
                  </a:moveTo>
                  <a:lnTo>
                    <a:pt x="0" y="268"/>
                  </a:lnTo>
                  <a:lnTo>
                    <a:pt x="0" y="268"/>
                  </a:lnTo>
                  <a:close/>
                  <a:moveTo>
                    <a:pt x="0" y="186"/>
                  </a:moveTo>
                  <a:lnTo>
                    <a:pt x="0" y="268"/>
                  </a:lnTo>
                  <a:lnTo>
                    <a:pt x="0" y="186"/>
                  </a:lnTo>
                  <a:close/>
                  <a:moveTo>
                    <a:pt x="0" y="186"/>
                  </a:moveTo>
                  <a:lnTo>
                    <a:pt x="0" y="186"/>
                  </a:lnTo>
                  <a:lnTo>
                    <a:pt x="0" y="186"/>
                  </a:lnTo>
                  <a:close/>
                  <a:moveTo>
                    <a:pt x="0" y="83"/>
                  </a:moveTo>
                  <a:lnTo>
                    <a:pt x="0" y="186"/>
                  </a:lnTo>
                  <a:lnTo>
                    <a:pt x="0" y="83"/>
                  </a:lnTo>
                  <a:close/>
                  <a:moveTo>
                    <a:pt x="0" y="83"/>
                  </a:moveTo>
                  <a:lnTo>
                    <a:pt x="0" y="83"/>
                  </a:lnTo>
                  <a:lnTo>
                    <a:pt x="0" y="83"/>
                  </a:lnTo>
                  <a:close/>
                  <a:moveTo>
                    <a:pt x="0" y="1"/>
                  </a:moveTo>
                  <a:lnTo>
                    <a:pt x="0" y="83"/>
                  </a:lnTo>
                  <a:close/>
                </a:path>
              </a:pathLst>
            </a:custGeom>
            <a:solidFill>
              <a:srgbClr val="EAFD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" name="Google Shape;710;p38"/>
            <p:cNvSpPr/>
            <p:nvPr/>
          </p:nvSpPr>
          <p:spPr>
            <a:xfrm flipH="1">
              <a:off x="2871808" y="2766674"/>
              <a:ext cx="678912" cy="400600"/>
            </a:xfrm>
            <a:custGeom>
              <a:avLst/>
              <a:gdLst/>
              <a:ahLst/>
              <a:cxnLst/>
              <a:rect l="l" t="t" r="r" b="b"/>
              <a:pathLst>
                <a:path w="44236" h="26102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  <a:moveTo>
                    <a:pt x="83" y="0"/>
                  </a:moveTo>
                  <a:lnTo>
                    <a:pt x="83" y="0"/>
                  </a:lnTo>
                  <a:lnTo>
                    <a:pt x="83" y="0"/>
                  </a:lnTo>
                  <a:close/>
                  <a:moveTo>
                    <a:pt x="185" y="0"/>
                  </a:moveTo>
                  <a:lnTo>
                    <a:pt x="83" y="0"/>
                  </a:lnTo>
                  <a:lnTo>
                    <a:pt x="185" y="0"/>
                  </a:lnTo>
                  <a:close/>
                  <a:moveTo>
                    <a:pt x="185" y="0"/>
                  </a:moveTo>
                  <a:lnTo>
                    <a:pt x="185" y="0"/>
                  </a:lnTo>
                  <a:lnTo>
                    <a:pt x="185" y="0"/>
                  </a:lnTo>
                  <a:close/>
                  <a:moveTo>
                    <a:pt x="267" y="0"/>
                  </a:moveTo>
                  <a:lnTo>
                    <a:pt x="185" y="0"/>
                  </a:lnTo>
                  <a:lnTo>
                    <a:pt x="267" y="0"/>
                  </a:lnTo>
                  <a:close/>
                  <a:moveTo>
                    <a:pt x="267" y="0"/>
                  </a:moveTo>
                  <a:lnTo>
                    <a:pt x="267" y="0"/>
                  </a:lnTo>
                  <a:lnTo>
                    <a:pt x="267" y="0"/>
                  </a:lnTo>
                  <a:close/>
                  <a:moveTo>
                    <a:pt x="350" y="0"/>
                  </a:moveTo>
                  <a:lnTo>
                    <a:pt x="267" y="0"/>
                  </a:lnTo>
                  <a:lnTo>
                    <a:pt x="350" y="0"/>
                  </a:lnTo>
                  <a:close/>
                  <a:moveTo>
                    <a:pt x="350" y="0"/>
                  </a:moveTo>
                  <a:lnTo>
                    <a:pt x="350" y="0"/>
                  </a:lnTo>
                  <a:lnTo>
                    <a:pt x="350" y="0"/>
                  </a:lnTo>
                  <a:close/>
                  <a:moveTo>
                    <a:pt x="432" y="0"/>
                  </a:moveTo>
                  <a:lnTo>
                    <a:pt x="350" y="0"/>
                  </a:lnTo>
                  <a:lnTo>
                    <a:pt x="432" y="0"/>
                  </a:lnTo>
                  <a:close/>
                  <a:moveTo>
                    <a:pt x="432" y="0"/>
                  </a:moveTo>
                  <a:lnTo>
                    <a:pt x="432" y="0"/>
                  </a:lnTo>
                  <a:lnTo>
                    <a:pt x="432" y="0"/>
                  </a:lnTo>
                  <a:close/>
                  <a:moveTo>
                    <a:pt x="432" y="0"/>
                  </a:moveTo>
                  <a:lnTo>
                    <a:pt x="432" y="0"/>
                  </a:lnTo>
                  <a:lnTo>
                    <a:pt x="432" y="0"/>
                  </a:lnTo>
                  <a:close/>
                  <a:moveTo>
                    <a:pt x="514" y="0"/>
                  </a:moveTo>
                  <a:lnTo>
                    <a:pt x="432" y="0"/>
                  </a:lnTo>
                  <a:lnTo>
                    <a:pt x="514" y="0"/>
                  </a:lnTo>
                  <a:close/>
                  <a:moveTo>
                    <a:pt x="514" y="0"/>
                  </a:moveTo>
                  <a:lnTo>
                    <a:pt x="514" y="0"/>
                  </a:lnTo>
                  <a:lnTo>
                    <a:pt x="514" y="0"/>
                  </a:lnTo>
                  <a:cubicBezTo>
                    <a:pt x="19428" y="0"/>
                    <a:pt x="35856" y="10515"/>
                    <a:pt x="44235" y="26101"/>
                  </a:cubicBezTo>
                  <a:lnTo>
                    <a:pt x="44235" y="26101"/>
                  </a:lnTo>
                  <a:cubicBezTo>
                    <a:pt x="35856" y="10515"/>
                    <a:pt x="19428" y="0"/>
                    <a:pt x="514" y="0"/>
                  </a:cubicBezTo>
                  <a:close/>
                </a:path>
              </a:pathLst>
            </a:custGeom>
            <a:solidFill>
              <a:srgbClr val="DCFA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" name="Google Shape;711;p38"/>
            <p:cNvSpPr/>
            <p:nvPr/>
          </p:nvSpPr>
          <p:spPr>
            <a:xfrm flipH="1">
              <a:off x="2782360" y="3549204"/>
              <a:ext cx="15" cy="7889"/>
            </a:xfrm>
            <a:custGeom>
              <a:avLst/>
              <a:gdLst/>
              <a:ahLst/>
              <a:cxnLst/>
              <a:rect l="l" t="t" r="r" b="b"/>
              <a:pathLst>
                <a:path w="1" h="514" extrusionOk="0">
                  <a:moveTo>
                    <a:pt x="0" y="514"/>
                  </a:moveTo>
                  <a:lnTo>
                    <a:pt x="0" y="514"/>
                  </a:lnTo>
                  <a:lnTo>
                    <a:pt x="0" y="514"/>
                  </a:lnTo>
                  <a:close/>
                  <a:moveTo>
                    <a:pt x="0" y="514"/>
                  </a:moveTo>
                  <a:lnTo>
                    <a:pt x="0" y="514"/>
                  </a:lnTo>
                  <a:lnTo>
                    <a:pt x="0" y="514"/>
                  </a:lnTo>
                  <a:close/>
                  <a:moveTo>
                    <a:pt x="0" y="431"/>
                  </a:moveTo>
                  <a:lnTo>
                    <a:pt x="0" y="431"/>
                  </a:lnTo>
                  <a:lnTo>
                    <a:pt x="0" y="431"/>
                  </a:lnTo>
                  <a:close/>
                  <a:moveTo>
                    <a:pt x="0" y="349"/>
                  </a:moveTo>
                  <a:lnTo>
                    <a:pt x="0" y="349"/>
                  </a:lnTo>
                  <a:lnTo>
                    <a:pt x="0" y="349"/>
                  </a:lnTo>
                  <a:close/>
                  <a:moveTo>
                    <a:pt x="0" y="267"/>
                  </a:moveTo>
                  <a:lnTo>
                    <a:pt x="0" y="267"/>
                  </a:lnTo>
                  <a:lnTo>
                    <a:pt x="0" y="267"/>
                  </a:lnTo>
                  <a:close/>
                  <a:moveTo>
                    <a:pt x="0" y="267"/>
                  </a:moveTo>
                  <a:lnTo>
                    <a:pt x="0" y="267"/>
                  </a:lnTo>
                  <a:lnTo>
                    <a:pt x="0" y="267"/>
                  </a:lnTo>
                  <a:close/>
                  <a:moveTo>
                    <a:pt x="0" y="185"/>
                  </a:moveTo>
                  <a:lnTo>
                    <a:pt x="0" y="185"/>
                  </a:lnTo>
                  <a:lnTo>
                    <a:pt x="0" y="185"/>
                  </a:lnTo>
                  <a:close/>
                  <a:moveTo>
                    <a:pt x="0" y="82"/>
                  </a:moveTo>
                  <a:lnTo>
                    <a:pt x="0" y="82"/>
                  </a:lnTo>
                  <a:lnTo>
                    <a:pt x="0" y="82"/>
                  </a:lnTo>
                  <a:close/>
                  <a:moveTo>
                    <a:pt x="0" y="82"/>
                  </a:moveTo>
                  <a:lnTo>
                    <a:pt x="0" y="82"/>
                  </a:lnTo>
                  <a:lnTo>
                    <a:pt x="0" y="82"/>
                  </a:lnTo>
                  <a:close/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" name="Google Shape;712;p38"/>
            <p:cNvSpPr/>
            <p:nvPr/>
          </p:nvSpPr>
          <p:spPr>
            <a:xfrm flipH="1">
              <a:off x="3779189" y="2832219"/>
              <a:ext cx="90474" cy="21134"/>
            </a:xfrm>
            <a:custGeom>
              <a:avLst/>
              <a:gdLst/>
              <a:ahLst/>
              <a:cxnLst/>
              <a:rect l="l" t="t" r="r" b="b"/>
              <a:pathLst>
                <a:path w="5895" h="1377" extrusionOk="0">
                  <a:moveTo>
                    <a:pt x="5731" y="1"/>
                  </a:moveTo>
                  <a:lnTo>
                    <a:pt x="5648" y="83"/>
                  </a:lnTo>
                  <a:lnTo>
                    <a:pt x="5895" y="83"/>
                  </a:lnTo>
                  <a:cubicBezTo>
                    <a:pt x="5895" y="83"/>
                    <a:pt x="5813" y="1"/>
                    <a:pt x="5731" y="1"/>
                  </a:cubicBezTo>
                  <a:close/>
                  <a:moveTo>
                    <a:pt x="2897" y="83"/>
                  </a:moveTo>
                  <a:cubicBezTo>
                    <a:pt x="2814" y="185"/>
                    <a:pt x="2814" y="185"/>
                    <a:pt x="2732" y="268"/>
                  </a:cubicBezTo>
                  <a:lnTo>
                    <a:pt x="2814" y="268"/>
                  </a:lnTo>
                  <a:cubicBezTo>
                    <a:pt x="2814" y="268"/>
                    <a:pt x="2814" y="185"/>
                    <a:pt x="2897" y="83"/>
                  </a:cubicBezTo>
                  <a:close/>
                  <a:moveTo>
                    <a:pt x="2650" y="268"/>
                  </a:moveTo>
                  <a:lnTo>
                    <a:pt x="2568" y="350"/>
                  </a:lnTo>
                  <a:lnTo>
                    <a:pt x="2650" y="350"/>
                  </a:lnTo>
                  <a:lnTo>
                    <a:pt x="2732" y="268"/>
                  </a:lnTo>
                  <a:close/>
                  <a:moveTo>
                    <a:pt x="4190" y="268"/>
                  </a:moveTo>
                  <a:cubicBezTo>
                    <a:pt x="4108" y="268"/>
                    <a:pt x="4026" y="268"/>
                    <a:pt x="4026" y="350"/>
                  </a:cubicBezTo>
                  <a:cubicBezTo>
                    <a:pt x="3923" y="350"/>
                    <a:pt x="3841" y="432"/>
                    <a:pt x="3759" y="432"/>
                  </a:cubicBezTo>
                  <a:cubicBezTo>
                    <a:pt x="4026" y="432"/>
                    <a:pt x="4190" y="350"/>
                    <a:pt x="4437" y="350"/>
                  </a:cubicBezTo>
                  <a:cubicBezTo>
                    <a:pt x="4355" y="350"/>
                    <a:pt x="4272" y="268"/>
                    <a:pt x="4190" y="268"/>
                  </a:cubicBezTo>
                  <a:close/>
                  <a:moveTo>
                    <a:pt x="2568" y="350"/>
                  </a:moveTo>
                  <a:cubicBezTo>
                    <a:pt x="1541" y="350"/>
                    <a:pt x="761" y="863"/>
                    <a:pt x="1" y="1377"/>
                  </a:cubicBezTo>
                  <a:cubicBezTo>
                    <a:pt x="761" y="1110"/>
                    <a:pt x="1541" y="945"/>
                    <a:pt x="2301" y="781"/>
                  </a:cubicBezTo>
                  <a:cubicBezTo>
                    <a:pt x="2383" y="596"/>
                    <a:pt x="2486" y="514"/>
                    <a:pt x="2568" y="350"/>
                  </a:cubicBezTo>
                  <a:close/>
                </a:path>
              </a:pathLst>
            </a:custGeom>
            <a:solidFill>
              <a:srgbClr val="66E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" name="Google Shape;713;p38"/>
            <p:cNvSpPr/>
            <p:nvPr/>
          </p:nvSpPr>
          <p:spPr>
            <a:xfrm flipH="1">
              <a:off x="2869024" y="3185509"/>
              <a:ext cx="149715" cy="162960"/>
            </a:xfrm>
            <a:custGeom>
              <a:avLst/>
              <a:gdLst/>
              <a:ahLst/>
              <a:cxnLst/>
              <a:rect l="l" t="t" r="r" b="b"/>
              <a:pathLst>
                <a:path w="9755" h="10618" extrusionOk="0">
                  <a:moveTo>
                    <a:pt x="0" y="1"/>
                  </a:moveTo>
                  <a:lnTo>
                    <a:pt x="0" y="1"/>
                  </a:lnTo>
                  <a:cubicBezTo>
                    <a:pt x="1705" y="2732"/>
                    <a:pt x="3081" y="5648"/>
                    <a:pt x="4272" y="8728"/>
                  </a:cubicBezTo>
                  <a:cubicBezTo>
                    <a:pt x="5134" y="9077"/>
                    <a:pt x="5812" y="9406"/>
                    <a:pt x="6592" y="9837"/>
                  </a:cubicBezTo>
                  <a:cubicBezTo>
                    <a:pt x="6921" y="10022"/>
                    <a:pt x="7270" y="10269"/>
                    <a:pt x="7619" y="10351"/>
                  </a:cubicBezTo>
                  <a:cubicBezTo>
                    <a:pt x="8030" y="10536"/>
                    <a:pt x="8379" y="10618"/>
                    <a:pt x="8728" y="10618"/>
                  </a:cubicBezTo>
                  <a:cubicBezTo>
                    <a:pt x="9488" y="10618"/>
                    <a:pt x="9755" y="10022"/>
                    <a:pt x="9673" y="8811"/>
                  </a:cubicBezTo>
                  <a:cubicBezTo>
                    <a:pt x="9673" y="8379"/>
                    <a:pt x="9488" y="7969"/>
                    <a:pt x="9324" y="7537"/>
                  </a:cubicBezTo>
                  <a:cubicBezTo>
                    <a:pt x="9159" y="7024"/>
                    <a:pt x="8892" y="6510"/>
                    <a:pt x="8728" y="5997"/>
                  </a:cubicBezTo>
                  <a:cubicBezTo>
                    <a:pt x="8543" y="6161"/>
                    <a:pt x="8461" y="6244"/>
                    <a:pt x="8297" y="6244"/>
                  </a:cubicBezTo>
                  <a:cubicBezTo>
                    <a:pt x="8133" y="6244"/>
                    <a:pt x="8030" y="6161"/>
                    <a:pt x="7866" y="6161"/>
                  </a:cubicBezTo>
                  <a:cubicBezTo>
                    <a:pt x="7784" y="6079"/>
                    <a:pt x="7619" y="5997"/>
                    <a:pt x="7434" y="5997"/>
                  </a:cubicBezTo>
                  <a:cubicBezTo>
                    <a:pt x="7352" y="5997"/>
                    <a:pt x="7270" y="6079"/>
                    <a:pt x="7188" y="6161"/>
                  </a:cubicBezTo>
                  <a:lnTo>
                    <a:pt x="7106" y="6161"/>
                  </a:lnTo>
                  <a:cubicBezTo>
                    <a:pt x="6921" y="6161"/>
                    <a:pt x="6408" y="5915"/>
                    <a:pt x="6325" y="5730"/>
                  </a:cubicBezTo>
                  <a:cubicBezTo>
                    <a:pt x="5812" y="4888"/>
                    <a:pt x="5381" y="4026"/>
                    <a:pt x="4950" y="3163"/>
                  </a:cubicBezTo>
                  <a:cubicBezTo>
                    <a:pt x="4785" y="2917"/>
                    <a:pt x="4621" y="2568"/>
                    <a:pt x="4354" y="2403"/>
                  </a:cubicBezTo>
                  <a:lnTo>
                    <a:pt x="4272" y="2403"/>
                  </a:lnTo>
                  <a:cubicBezTo>
                    <a:pt x="4108" y="2403"/>
                    <a:pt x="3841" y="2568"/>
                    <a:pt x="3676" y="2650"/>
                  </a:cubicBezTo>
                  <a:cubicBezTo>
                    <a:pt x="3594" y="2732"/>
                    <a:pt x="3594" y="2999"/>
                    <a:pt x="3594" y="3163"/>
                  </a:cubicBezTo>
                  <a:cubicBezTo>
                    <a:pt x="3758" y="3430"/>
                    <a:pt x="4108" y="3594"/>
                    <a:pt x="4190" y="3861"/>
                  </a:cubicBezTo>
                  <a:cubicBezTo>
                    <a:pt x="4354" y="4190"/>
                    <a:pt x="4436" y="4539"/>
                    <a:pt x="4539" y="4888"/>
                  </a:cubicBezTo>
                  <a:cubicBezTo>
                    <a:pt x="4539" y="5052"/>
                    <a:pt x="4436" y="5299"/>
                    <a:pt x="4272" y="5402"/>
                  </a:cubicBezTo>
                  <a:lnTo>
                    <a:pt x="4190" y="5402"/>
                  </a:lnTo>
                  <a:cubicBezTo>
                    <a:pt x="4108" y="5402"/>
                    <a:pt x="3841" y="5299"/>
                    <a:pt x="3841" y="5217"/>
                  </a:cubicBezTo>
                  <a:cubicBezTo>
                    <a:pt x="3163" y="4108"/>
                    <a:pt x="2383" y="3081"/>
                    <a:pt x="1869" y="1972"/>
                  </a:cubicBezTo>
                  <a:cubicBezTo>
                    <a:pt x="1541" y="1376"/>
                    <a:pt x="1274" y="945"/>
                    <a:pt x="678" y="514"/>
                  </a:cubicBezTo>
                  <a:cubicBezTo>
                    <a:pt x="432" y="350"/>
                    <a:pt x="165" y="165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" name="Google Shape;714;p38"/>
            <p:cNvSpPr/>
            <p:nvPr/>
          </p:nvSpPr>
          <p:spPr>
            <a:xfrm flipH="1">
              <a:off x="3449522" y="2779903"/>
              <a:ext cx="255935" cy="75970"/>
            </a:xfrm>
            <a:custGeom>
              <a:avLst/>
              <a:gdLst/>
              <a:ahLst/>
              <a:cxnLst/>
              <a:rect l="l" t="t" r="r" b="b"/>
              <a:pathLst>
                <a:path w="16676" h="4950" extrusionOk="0">
                  <a:moveTo>
                    <a:pt x="11028" y="1"/>
                  </a:moveTo>
                  <a:cubicBezTo>
                    <a:pt x="10864" y="1"/>
                    <a:pt x="10597" y="83"/>
                    <a:pt x="10350" y="83"/>
                  </a:cubicBezTo>
                  <a:cubicBezTo>
                    <a:pt x="9837" y="83"/>
                    <a:pt x="9241" y="165"/>
                    <a:pt x="8625" y="165"/>
                  </a:cubicBezTo>
                  <a:lnTo>
                    <a:pt x="7701" y="165"/>
                  </a:lnTo>
                  <a:cubicBezTo>
                    <a:pt x="7352" y="83"/>
                    <a:pt x="7003" y="83"/>
                    <a:pt x="6674" y="83"/>
                  </a:cubicBezTo>
                  <a:cubicBezTo>
                    <a:pt x="6408" y="83"/>
                    <a:pt x="6161" y="83"/>
                    <a:pt x="5894" y="165"/>
                  </a:cubicBezTo>
                  <a:cubicBezTo>
                    <a:pt x="5648" y="165"/>
                    <a:pt x="5299" y="329"/>
                    <a:pt x="5032" y="514"/>
                  </a:cubicBezTo>
                  <a:cubicBezTo>
                    <a:pt x="4190" y="514"/>
                    <a:pt x="3245" y="514"/>
                    <a:pt x="2465" y="678"/>
                  </a:cubicBezTo>
                  <a:cubicBezTo>
                    <a:pt x="1869" y="843"/>
                    <a:pt x="1356" y="1274"/>
                    <a:pt x="760" y="1274"/>
                  </a:cubicBezTo>
                  <a:cubicBezTo>
                    <a:pt x="596" y="1274"/>
                    <a:pt x="514" y="1274"/>
                    <a:pt x="329" y="1192"/>
                  </a:cubicBezTo>
                  <a:lnTo>
                    <a:pt x="247" y="1192"/>
                  </a:lnTo>
                  <a:cubicBezTo>
                    <a:pt x="247" y="1192"/>
                    <a:pt x="82" y="1356"/>
                    <a:pt x="0" y="1356"/>
                  </a:cubicBezTo>
                  <a:cubicBezTo>
                    <a:pt x="82" y="1541"/>
                    <a:pt x="165" y="1705"/>
                    <a:pt x="247" y="1705"/>
                  </a:cubicBezTo>
                  <a:cubicBezTo>
                    <a:pt x="514" y="1869"/>
                    <a:pt x="678" y="1952"/>
                    <a:pt x="924" y="1952"/>
                  </a:cubicBezTo>
                  <a:cubicBezTo>
                    <a:pt x="1109" y="1952"/>
                    <a:pt x="1274" y="1952"/>
                    <a:pt x="1540" y="1787"/>
                  </a:cubicBezTo>
                  <a:cubicBezTo>
                    <a:pt x="2218" y="1438"/>
                    <a:pt x="2978" y="1192"/>
                    <a:pt x="3676" y="925"/>
                  </a:cubicBezTo>
                  <a:lnTo>
                    <a:pt x="3841" y="925"/>
                  </a:lnTo>
                  <a:cubicBezTo>
                    <a:pt x="4005" y="925"/>
                    <a:pt x="4190" y="1110"/>
                    <a:pt x="3923" y="1356"/>
                  </a:cubicBezTo>
                  <a:cubicBezTo>
                    <a:pt x="3409" y="1952"/>
                    <a:pt x="3594" y="2054"/>
                    <a:pt x="4272" y="2054"/>
                  </a:cubicBezTo>
                  <a:cubicBezTo>
                    <a:pt x="5299" y="2136"/>
                    <a:pt x="5545" y="2301"/>
                    <a:pt x="5381" y="2978"/>
                  </a:cubicBezTo>
                  <a:cubicBezTo>
                    <a:pt x="9241" y="3245"/>
                    <a:pt x="13000" y="3923"/>
                    <a:pt x="16511" y="4950"/>
                  </a:cubicBezTo>
                  <a:cubicBezTo>
                    <a:pt x="16593" y="4786"/>
                    <a:pt x="16676" y="4621"/>
                    <a:pt x="16593" y="4519"/>
                  </a:cubicBezTo>
                  <a:cubicBezTo>
                    <a:pt x="16511" y="4190"/>
                    <a:pt x="16080" y="3841"/>
                    <a:pt x="16162" y="3594"/>
                  </a:cubicBezTo>
                  <a:cubicBezTo>
                    <a:pt x="16326" y="2465"/>
                    <a:pt x="15567" y="2136"/>
                    <a:pt x="14971" y="1541"/>
                  </a:cubicBezTo>
                  <a:cubicBezTo>
                    <a:pt x="13759" y="596"/>
                    <a:pt x="12568" y="1"/>
                    <a:pt x="1102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" name="Google Shape;715;p38"/>
            <p:cNvSpPr/>
            <p:nvPr/>
          </p:nvSpPr>
          <p:spPr>
            <a:xfrm flipH="1">
              <a:off x="2786422" y="2862482"/>
              <a:ext cx="460809" cy="1183185"/>
            </a:xfrm>
            <a:custGeom>
              <a:avLst/>
              <a:gdLst/>
              <a:ahLst/>
              <a:cxnLst/>
              <a:rect l="l" t="t" r="r" b="b"/>
              <a:pathLst>
                <a:path w="30025" h="77093" extrusionOk="0">
                  <a:moveTo>
                    <a:pt x="678" y="0"/>
                  </a:moveTo>
                  <a:cubicBezTo>
                    <a:pt x="432" y="0"/>
                    <a:pt x="329" y="82"/>
                    <a:pt x="165" y="431"/>
                  </a:cubicBezTo>
                  <a:cubicBezTo>
                    <a:pt x="1" y="945"/>
                    <a:pt x="83" y="1109"/>
                    <a:pt x="514" y="1540"/>
                  </a:cubicBezTo>
                  <a:cubicBezTo>
                    <a:pt x="1459" y="2485"/>
                    <a:pt x="2568" y="3430"/>
                    <a:pt x="2054" y="5134"/>
                  </a:cubicBezTo>
                  <a:cubicBezTo>
                    <a:pt x="1972" y="5565"/>
                    <a:pt x="2054" y="6243"/>
                    <a:pt x="2219" y="6592"/>
                  </a:cubicBezTo>
                  <a:cubicBezTo>
                    <a:pt x="2650" y="7270"/>
                    <a:pt x="3245" y="7865"/>
                    <a:pt x="3759" y="8379"/>
                  </a:cubicBezTo>
                  <a:cubicBezTo>
                    <a:pt x="4026" y="8564"/>
                    <a:pt x="4436" y="8646"/>
                    <a:pt x="4703" y="8646"/>
                  </a:cubicBezTo>
                  <a:lnTo>
                    <a:pt x="5053" y="8646"/>
                  </a:lnTo>
                  <a:cubicBezTo>
                    <a:pt x="5381" y="8564"/>
                    <a:pt x="5566" y="8481"/>
                    <a:pt x="5730" y="8481"/>
                  </a:cubicBezTo>
                  <a:cubicBezTo>
                    <a:pt x="5977" y="8481"/>
                    <a:pt x="6079" y="8646"/>
                    <a:pt x="6326" y="9241"/>
                  </a:cubicBezTo>
                  <a:cubicBezTo>
                    <a:pt x="5895" y="9590"/>
                    <a:pt x="5895" y="10104"/>
                    <a:pt x="6162" y="10535"/>
                  </a:cubicBezTo>
                  <a:lnTo>
                    <a:pt x="6162" y="10617"/>
                  </a:lnTo>
                  <a:cubicBezTo>
                    <a:pt x="9571" y="13615"/>
                    <a:pt x="12487" y="17209"/>
                    <a:pt x="14889" y="21050"/>
                  </a:cubicBezTo>
                  <a:cubicBezTo>
                    <a:pt x="15054" y="21214"/>
                    <a:pt x="15321" y="21399"/>
                    <a:pt x="15567" y="21563"/>
                  </a:cubicBezTo>
                  <a:cubicBezTo>
                    <a:pt x="16163" y="21994"/>
                    <a:pt x="16430" y="22425"/>
                    <a:pt x="16758" y="23021"/>
                  </a:cubicBezTo>
                  <a:cubicBezTo>
                    <a:pt x="17272" y="24130"/>
                    <a:pt x="18052" y="25157"/>
                    <a:pt x="18730" y="26266"/>
                  </a:cubicBezTo>
                  <a:cubicBezTo>
                    <a:pt x="18730" y="26348"/>
                    <a:pt x="18997" y="26451"/>
                    <a:pt x="19079" y="26451"/>
                  </a:cubicBezTo>
                  <a:lnTo>
                    <a:pt x="19161" y="26451"/>
                  </a:lnTo>
                  <a:cubicBezTo>
                    <a:pt x="19325" y="26348"/>
                    <a:pt x="19428" y="26101"/>
                    <a:pt x="19428" y="25937"/>
                  </a:cubicBezTo>
                  <a:cubicBezTo>
                    <a:pt x="19325" y="25588"/>
                    <a:pt x="19243" y="25239"/>
                    <a:pt x="19079" y="24910"/>
                  </a:cubicBezTo>
                  <a:cubicBezTo>
                    <a:pt x="18997" y="24643"/>
                    <a:pt x="18647" y="24479"/>
                    <a:pt x="18483" y="24212"/>
                  </a:cubicBezTo>
                  <a:cubicBezTo>
                    <a:pt x="18483" y="24048"/>
                    <a:pt x="18483" y="23781"/>
                    <a:pt x="18565" y="23699"/>
                  </a:cubicBezTo>
                  <a:cubicBezTo>
                    <a:pt x="18730" y="23617"/>
                    <a:pt x="18997" y="23452"/>
                    <a:pt x="19161" y="23452"/>
                  </a:cubicBezTo>
                  <a:lnTo>
                    <a:pt x="19243" y="23452"/>
                  </a:lnTo>
                  <a:cubicBezTo>
                    <a:pt x="19510" y="23617"/>
                    <a:pt x="19674" y="23966"/>
                    <a:pt x="19839" y="24212"/>
                  </a:cubicBezTo>
                  <a:cubicBezTo>
                    <a:pt x="20270" y="25075"/>
                    <a:pt x="20701" y="25937"/>
                    <a:pt x="21214" y="26779"/>
                  </a:cubicBezTo>
                  <a:cubicBezTo>
                    <a:pt x="21297" y="26964"/>
                    <a:pt x="21810" y="27210"/>
                    <a:pt x="21995" y="27210"/>
                  </a:cubicBezTo>
                  <a:lnTo>
                    <a:pt x="22077" y="27210"/>
                  </a:lnTo>
                  <a:cubicBezTo>
                    <a:pt x="22159" y="27128"/>
                    <a:pt x="22241" y="27046"/>
                    <a:pt x="22323" y="27046"/>
                  </a:cubicBezTo>
                  <a:cubicBezTo>
                    <a:pt x="22508" y="27046"/>
                    <a:pt x="22673" y="27128"/>
                    <a:pt x="22755" y="27210"/>
                  </a:cubicBezTo>
                  <a:cubicBezTo>
                    <a:pt x="22919" y="27210"/>
                    <a:pt x="23022" y="27293"/>
                    <a:pt x="23186" y="27293"/>
                  </a:cubicBezTo>
                  <a:cubicBezTo>
                    <a:pt x="23350" y="27293"/>
                    <a:pt x="23432" y="27210"/>
                    <a:pt x="23617" y="27046"/>
                  </a:cubicBezTo>
                  <a:cubicBezTo>
                    <a:pt x="23781" y="27559"/>
                    <a:pt x="24048" y="28073"/>
                    <a:pt x="24213" y="28586"/>
                  </a:cubicBezTo>
                  <a:cubicBezTo>
                    <a:pt x="24377" y="29018"/>
                    <a:pt x="24562" y="29428"/>
                    <a:pt x="24562" y="29860"/>
                  </a:cubicBezTo>
                  <a:cubicBezTo>
                    <a:pt x="24644" y="31071"/>
                    <a:pt x="24377" y="31667"/>
                    <a:pt x="23617" y="31667"/>
                  </a:cubicBezTo>
                  <a:cubicBezTo>
                    <a:pt x="23268" y="31667"/>
                    <a:pt x="22919" y="31585"/>
                    <a:pt x="22508" y="31400"/>
                  </a:cubicBezTo>
                  <a:cubicBezTo>
                    <a:pt x="22159" y="31318"/>
                    <a:pt x="21810" y="31071"/>
                    <a:pt x="21481" y="30886"/>
                  </a:cubicBezTo>
                  <a:cubicBezTo>
                    <a:pt x="20701" y="30455"/>
                    <a:pt x="20023" y="30126"/>
                    <a:pt x="19161" y="29777"/>
                  </a:cubicBezTo>
                  <a:lnTo>
                    <a:pt x="19161" y="29777"/>
                  </a:lnTo>
                  <a:cubicBezTo>
                    <a:pt x="21132" y="35178"/>
                    <a:pt x="22241" y="40990"/>
                    <a:pt x="22241" y="47069"/>
                  </a:cubicBezTo>
                  <a:cubicBezTo>
                    <a:pt x="22241" y="58364"/>
                    <a:pt x="18483" y="68714"/>
                    <a:pt x="12138" y="77092"/>
                  </a:cubicBezTo>
                  <a:lnTo>
                    <a:pt x="12754" y="77092"/>
                  </a:lnTo>
                  <a:cubicBezTo>
                    <a:pt x="14889" y="75470"/>
                    <a:pt x="16943" y="73766"/>
                    <a:pt x="18647" y="71527"/>
                  </a:cubicBezTo>
                  <a:cubicBezTo>
                    <a:pt x="20352" y="69227"/>
                    <a:pt x="22241" y="67091"/>
                    <a:pt x="23104" y="64257"/>
                  </a:cubicBezTo>
                  <a:cubicBezTo>
                    <a:pt x="23781" y="62040"/>
                    <a:pt x="24890" y="60068"/>
                    <a:pt x="25999" y="58014"/>
                  </a:cubicBezTo>
                  <a:cubicBezTo>
                    <a:pt x="27129" y="55879"/>
                    <a:pt x="27971" y="53661"/>
                    <a:pt x="28833" y="51340"/>
                  </a:cubicBezTo>
                  <a:cubicBezTo>
                    <a:pt x="29182" y="50580"/>
                    <a:pt x="29429" y="49554"/>
                    <a:pt x="28320" y="48773"/>
                  </a:cubicBezTo>
                  <a:cubicBezTo>
                    <a:pt x="27971" y="48527"/>
                    <a:pt x="27807" y="47746"/>
                    <a:pt x="28484" y="47151"/>
                  </a:cubicBezTo>
                  <a:cubicBezTo>
                    <a:pt x="29429" y="46288"/>
                    <a:pt x="29778" y="45015"/>
                    <a:pt x="29778" y="43804"/>
                  </a:cubicBezTo>
                  <a:cubicBezTo>
                    <a:pt x="29696" y="41421"/>
                    <a:pt x="30024" y="39019"/>
                    <a:pt x="28998" y="36801"/>
                  </a:cubicBezTo>
                  <a:cubicBezTo>
                    <a:pt x="28915" y="36616"/>
                    <a:pt x="28915" y="36452"/>
                    <a:pt x="28915" y="36205"/>
                  </a:cubicBezTo>
                  <a:cubicBezTo>
                    <a:pt x="29182" y="33885"/>
                    <a:pt x="28402" y="31749"/>
                    <a:pt x="27724" y="29613"/>
                  </a:cubicBezTo>
                  <a:cubicBezTo>
                    <a:pt x="25917" y="23699"/>
                    <a:pt x="23104" y="18318"/>
                    <a:pt x="19243" y="13431"/>
                  </a:cubicBezTo>
                  <a:cubicBezTo>
                    <a:pt x="17374" y="11131"/>
                    <a:pt x="15136" y="9077"/>
                    <a:pt x="13000" y="6941"/>
                  </a:cubicBezTo>
                  <a:cubicBezTo>
                    <a:pt x="9673" y="3512"/>
                    <a:pt x="5381" y="1807"/>
                    <a:pt x="1110" y="82"/>
                  </a:cubicBezTo>
                  <a:cubicBezTo>
                    <a:pt x="945" y="0"/>
                    <a:pt x="761" y="0"/>
                    <a:pt x="6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" name="Google Shape;716;p38"/>
            <p:cNvSpPr/>
            <p:nvPr/>
          </p:nvSpPr>
          <p:spPr>
            <a:xfrm flipH="1">
              <a:off x="3051502" y="4045569"/>
              <a:ext cx="21134" cy="15777"/>
            </a:xfrm>
            <a:custGeom>
              <a:avLst/>
              <a:gdLst/>
              <a:ahLst/>
              <a:cxnLst/>
              <a:rect l="l" t="t" r="r" b="b"/>
              <a:pathLst>
                <a:path w="1377" h="1028" extrusionOk="0">
                  <a:moveTo>
                    <a:pt x="761" y="0"/>
                  </a:moveTo>
                  <a:cubicBezTo>
                    <a:pt x="514" y="350"/>
                    <a:pt x="247" y="699"/>
                    <a:pt x="1" y="1027"/>
                  </a:cubicBezTo>
                  <a:cubicBezTo>
                    <a:pt x="432" y="699"/>
                    <a:pt x="863" y="350"/>
                    <a:pt x="1377" y="0"/>
                  </a:cubicBezTo>
                  <a:close/>
                </a:path>
              </a:pathLst>
            </a:custGeom>
            <a:solidFill>
              <a:srgbClr val="54C8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" name="Google Shape;717;p38"/>
            <p:cNvSpPr/>
            <p:nvPr/>
          </p:nvSpPr>
          <p:spPr>
            <a:xfrm flipH="1">
              <a:off x="3344408" y="3201592"/>
              <a:ext cx="216538" cy="125957"/>
            </a:xfrm>
            <a:custGeom>
              <a:avLst/>
              <a:gdLst/>
              <a:ahLst/>
              <a:cxnLst/>
              <a:rect l="l" t="t" r="r" b="b"/>
              <a:pathLst>
                <a:path w="14109" h="8207" extrusionOk="0">
                  <a:moveTo>
                    <a:pt x="12404" y="0"/>
                  </a:moveTo>
                  <a:lnTo>
                    <a:pt x="1" y="3943"/>
                  </a:lnTo>
                  <a:cubicBezTo>
                    <a:pt x="1" y="3943"/>
                    <a:pt x="2063" y="8207"/>
                    <a:pt x="6308" y="8207"/>
                  </a:cubicBezTo>
                  <a:cubicBezTo>
                    <a:pt x="6948" y="8207"/>
                    <a:pt x="7639" y="8109"/>
                    <a:pt x="8379" y="7886"/>
                  </a:cubicBezTo>
                  <a:cubicBezTo>
                    <a:pt x="14109" y="6161"/>
                    <a:pt x="12404" y="0"/>
                    <a:pt x="12404" y="0"/>
                  </a:cubicBezTo>
                  <a:close/>
                </a:path>
              </a:pathLst>
            </a:custGeom>
            <a:solidFill>
              <a:srgbClr val="0010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" name="Google Shape;718;p38"/>
            <p:cNvSpPr/>
            <p:nvPr/>
          </p:nvSpPr>
          <p:spPr>
            <a:xfrm flipH="1">
              <a:off x="3399553" y="3274196"/>
              <a:ext cx="136501" cy="53256"/>
            </a:xfrm>
            <a:custGeom>
              <a:avLst/>
              <a:gdLst/>
              <a:ahLst/>
              <a:cxnLst/>
              <a:rect l="l" t="t" r="r" b="b"/>
              <a:pathLst>
                <a:path w="8894" h="3470" extrusionOk="0">
                  <a:moveTo>
                    <a:pt x="4103" y="1"/>
                  </a:moveTo>
                  <a:cubicBezTo>
                    <a:pt x="3571" y="1"/>
                    <a:pt x="2999" y="69"/>
                    <a:pt x="2404" y="239"/>
                  </a:cubicBezTo>
                  <a:cubicBezTo>
                    <a:pt x="1377" y="485"/>
                    <a:pt x="596" y="917"/>
                    <a:pt x="1" y="1430"/>
                  </a:cubicBezTo>
                  <a:cubicBezTo>
                    <a:pt x="1051" y="2480"/>
                    <a:pt x="2590" y="3470"/>
                    <a:pt x="4666" y="3470"/>
                  </a:cubicBezTo>
                  <a:cubicBezTo>
                    <a:pt x="5311" y="3470"/>
                    <a:pt x="6008" y="3374"/>
                    <a:pt x="6757" y="3155"/>
                  </a:cubicBezTo>
                  <a:cubicBezTo>
                    <a:pt x="7620" y="2888"/>
                    <a:pt x="8380" y="2539"/>
                    <a:pt x="8893" y="2128"/>
                  </a:cubicBezTo>
                  <a:cubicBezTo>
                    <a:pt x="8482" y="1697"/>
                    <a:pt x="8051" y="1348"/>
                    <a:pt x="7620" y="999"/>
                  </a:cubicBezTo>
                  <a:cubicBezTo>
                    <a:pt x="7411" y="870"/>
                    <a:pt x="6010" y="1"/>
                    <a:pt x="410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" name="Google Shape;719;p38"/>
            <p:cNvSpPr/>
            <p:nvPr/>
          </p:nvSpPr>
          <p:spPr>
            <a:xfrm flipH="1">
              <a:off x="3685899" y="3028085"/>
              <a:ext cx="87957" cy="131052"/>
            </a:xfrm>
            <a:custGeom>
              <a:avLst/>
              <a:gdLst/>
              <a:ahLst/>
              <a:cxnLst/>
              <a:rect l="l" t="t" r="r" b="b"/>
              <a:pathLst>
                <a:path w="5731" h="8539" extrusionOk="0">
                  <a:moveTo>
                    <a:pt x="1291" y="0"/>
                  </a:moveTo>
                  <a:cubicBezTo>
                    <a:pt x="1168" y="0"/>
                    <a:pt x="1053" y="24"/>
                    <a:pt x="946" y="73"/>
                  </a:cubicBezTo>
                  <a:cubicBezTo>
                    <a:pt x="1" y="504"/>
                    <a:pt x="83" y="2722"/>
                    <a:pt x="1192" y="5042"/>
                  </a:cubicBezTo>
                  <a:cubicBezTo>
                    <a:pt x="2107" y="7092"/>
                    <a:pt x="3495" y="8538"/>
                    <a:pt x="4455" y="8538"/>
                  </a:cubicBezTo>
                  <a:cubicBezTo>
                    <a:pt x="4572" y="8538"/>
                    <a:pt x="4683" y="8517"/>
                    <a:pt x="4786" y="8472"/>
                  </a:cubicBezTo>
                  <a:cubicBezTo>
                    <a:pt x="5731" y="8041"/>
                    <a:pt x="5648" y="5802"/>
                    <a:pt x="4539" y="3502"/>
                  </a:cubicBezTo>
                  <a:cubicBezTo>
                    <a:pt x="3629" y="1444"/>
                    <a:pt x="2250" y="0"/>
                    <a:pt x="1291" y="0"/>
                  </a:cubicBezTo>
                  <a:close/>
                </a:path>
              </a:pathLst>
            </a:custGeom>
            <a:solidFill>
              <a:srgbClr val="1A1A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" name="Google Shape;720;p38"/>
            <p:cNvSpPr/>
            <p:nvPr/>
          </p:nvSpPr>
          <p:spPr>
            <a:xfrm flipH="1">
              <a:off x="3281554" y="2937588"/>
              <a:ext cx="87957" cy="129656"/>
            </a:xfrm>
            <a:custGeom>
              <a:avLst/>
              <a:gdLst/>
              <a:ahLst/>
              <a:cxnLst/>
              <a:rect l="l" t="t" r="r" b="b"/>
              <a:pathLst>
                <a:path w="5731" h="8448" extrusionOk="0">
                  <a:moveTo>
                    <a:pt x="1306" y="0"/>
                  </a:moveTo>
                  <a:cubicBezTo>
                    <a:pt x="1178" y="0"/>
                    <a:pt x="1057" y="25"/>
                    <a:pt x="945" y="76"/>
                  </a:cubicBezTo>
                  <a:cubicBezTo>
                    <a:pt x="1" y="507"/>
                    <a:pt x="83" y="2725"/>
                    <a:pt x="1212" y="5025"/>
                  </a:cubicBezTo>
                  <a:cubicBezTo>
                    <a:pt x="2118" y="7072"/>
                    <a:pt x="3487" y="8448"/>
                    <a:pt x="4446" y="8448"/>
                  </a:cubicBezTo>
                  <a:cubicBezTo>
                    <a:pt x="4574" y="8448"/>
                    <a:pt x="4695" y="8423"/>
                    <a:pt x="4806" y="8372"/>
                  </a:cubicBezTo>
                  <a:cubicBezTo>
                    <a:pt x="5730" y="7941"/>
                    <a:pt x="5648" y="5723"/>
                    <a:pt x="4539" y="3403"/>
                  </a:cubicBezTo>
                  <a:cubicBezTo>
                    <a:pt x="3634" y="1374"/>
                    <a:pt x="2265" y="0"/>
                    <a:pt x="1306" y="0"/>
                  </a:cubicBezTo>
                  <a:close/>
                </a:path>
              </a:pathLst>
            </a:custGeom>
            <a:solidFill>
              <a:srgbClr val="1A1A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" name="Google Shape;721;p38"/>
            <p:cNvSpPr/>
            <p:nvPr/>
          </p:nvSpPr>
          <p:spPr>
            <a:xfrm flipH="1">
              <a:off x="3863295" y="3347122"/>
              <a:ext cx="590802" cy="173442"/>
            </a:xfrm>
            <a:custGeom>
              <a:avLst/>
              <a:gdLst/>
              <a:ahLst/>
              <a:cxnLst/>
              <a:rect l="l" t="t" r="r" b="b"/>
              <a:pathLst>
                <a:path w="38495" h="11301" extrusionOk="0">
                  <a:moveTo>
                    <a:pt x="15514" y="1"/>
                  </a:moveTo>
                  <a:cubicBezTo>
                    <a:pt x="15480" y="1"/>
                    <a:pt x="15446" y="2"/>
                    <a:pt x="15412" y="5"/>
                  </a:cubicBezTo>
                  <a:cubicBezTo>
                    <a:pt x="14201" y="87"/>
                    <a:pt x="12845" y="1709"/>
                    <a:pt x="10175" y="5139"/>
                  </a:cubicBezTo>
                  <a:cubicBezTo>
                    <a:pt x="9662" y="5816"/>
                    <a:pt x="8635" y="8383"/>
                    <a:pt x="7793" y="8383"/>
                  </a:cubicBezTo>
                  <a:cubicBezTo>
                    <a:pt x="6582" y="8383"/>
                    <a:pt x="6253" y="6761"/>
                    <a:pt x="5144" y="6679"/>
                  </a:cubicBezTo>
                  <a:cubicBezTo>
                    <a:pt x="5106" y="6672"/>
                    <a:pt x="5066" y="6668"/>
                    <a:pt x="5025" y="6668"/>
                  </a:cubicBezTo>
                  <a:cubicBezTo>
                    <a:pt x="3505" y="6668"/>
                    <a:pt x="1" y="11300"/>
                    <a:pt x="1170" y="11300"/>
                  </a:cubicBezTo>
                  <a:cubicBezTo>
                    <a:pt x="1180" y="11300"/>
                    <a:pt x="1191" y="11300"/>
                    <a:pt x="1201" y="11299"/>
                  </a:cubicBezTo>
                  <a:cubicBezTo>
                    <a:pt x="6771" y="10847"/>
                    <a:pt x="12456" y="10749"/>
                    <a:pt x="17651" y="10749"/>
                  </a:cubicBezTo>
                  <a:cubicBezTo>
                    <a:pt x="21684" y="10749"/>
                    <a:pt x="25422" y="10808"/>
                    <a:pt x="28582" y="10808"/>
                  </a:cubicBezTo>
                  <a:cubicBezTo>
                    <a:pt x="34486" y="10808"/>
                    <a:pt x="38376" y="10601"/>
                    <a:pt x="38413" y="9410"/>
                  </a:cubicBezTo>
                  <a:cubicBezTo>
                    <a:pt x="38495" y="8787"/>
                    <a:pt x="35448" y="2117"/>
                    <a:pt x="30256" y="2117"/>
                  </a:cubicBezTo>
                  <a:cubicBezTo>
                    <a:pt x="28944" y="2117"/>
                    <a:pt x="27496" y="2542"/>
                    <a:pt x="25927" y="3598"/>
                  </a:cubicBezTo>
                  <a:cubicBezTo>
                    <a:pt x="24551" y="4522"/>
                    <a:pt x="23360" y="5981"/>
                    <a:pt x="21655" y="6063"/>
                  </a:cubicBezTo>
                  <a:cubicBezTo>
                    <a:pt x="21634" y="6064"/>
                    <a:pt x="21613" y="6064"/>
                    <a:pt x="21592" y="6064"/>
                  </a:cubicBezTo>
                  <a:cubicBezTo>
                    <a:pt x="19024" y="6064"/>
                    <a:pt x="17811" y="1"/>
                    <a:pt x="1551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" name="Google Shape;722;p38"/>
            <p:cNvSpPr/>
            <p:nvPr/>
          </p:nvSpPr>
          <p:spPr>
            <a:xfrm flipH="1">
              <a:off x="2643336" y="3632075"/>
              <a:ext cx="621528" cy="182574"/>
            </a:xfrm>
            <a:custGeom>
              <a:avLst/>
              <a:gdLst/>
              <a:ahLst/>
              <a:cxnLst/>
              <a:rect l="l" t="t" r="r" b="b"/>
              <a:pathLst>
                <a:path w="40497" h="11896" extrusionOk="0">
                  <a:moveTo>
                    <a:pt x="16250" y="0"/>
                  </a:moveTo>
                  <a:cubicBezTo>
                    <a:pt x="16234" y="0"/>
                    <a:pt x="16219" y="1"/>
                    <a:pt x="16203" y="1"/>
                  </a:cubicBezTo>
                  <a:cubicBezTo>
                    <a:pt x="14929" y="83"/>
                    <a:pt x="13553" y="1870"/>
                    <a:pt x="10720" y="5382"/>
                  </a:cubicBezTo>
                  <a:cubicBezTo>
                    <a:pt x="10206" y="6162"/>
                    <a:pt x="9097" y="8811"/>
                    <a:pt x="8152" y="8811"/>
                  </a:cubicBezTo>
                  <a:cubicBezTo>
                    <a:pt x="6961" y="8811"/>
                    <a:pt x="6612" y="7189"/>
                    <a:pt x="5421" y="7004"/>
                  </a:cubicBezTo>
                  <a:cubicBezTo>
                    <a:pt x="5397" y="7001"/>
                    <a:pt x="5373" y="7000"/>
                    <a:pt x="5348" y="7000"/>
                  </a:cubicBezTo>
                  <a:cubicBezTo>
                    <a:pt x="3783" y="7000"/>
                    <a:pt x="0" y="11895"/>
                    <a:pt x="1250" y="11895"/>
                  </a:cubicBezTo>
                  <a:cubicBezTo>
                    <a:pt x="1270" y="11895"/>
                    <a:pt x="1291" y="11894"/>
                    <a:pt x="1314" y="11892"/>
                  </a:cubicBezTo>
                  <a:cubicBezTo>
                    <a:pt x="6920" y="11457"/>
                    <a:pt x="12653" y="11358"/>
                    <a:pt x="17943" y="11358"/>
                  </a:cubicBezTo>
                  <a:cubicBezTo>
                    <a:pt x="22397" y="11358"/>
                    <a:pt x="26536" y="11429"/>
                    <a:pt x="30022" y="11429"/>
                  </a:cubicBezTo>
                  <a:cubicBezTo>
                    <a:pt x="36304" y="11429"/>
                    <a:pt x="40460" y="11200"/>
                    <a:pt x="40497" y="9920"/>
                  </a:cubicBezTo>
                  <a:cubicBezTo>
                    <a:pt x="40497" y="9232"/>
                    <a:pt x="37293" y="2293"/>
                    <a:pt x="31866" y="2293"/>
                  </a:cubicBezTo>
                  <a:cubicBezTo>
                    <a:pt x="30493" y="2293"/>
                    <a:pt x="28976" y="2738"/>
                    <a:pt x="27333" y="3841"/>
                  </a:cubicBezTo>
                  <a:cubicBezTo>
                    <a:pt x="25875" y="4868"/>
                    <a:pt x="24581" y="6326"/>
                    <a:pt x="22795" y="6408"/>
                  </a:cubicBezTo>
                  <a:cubicBezTo>
                    <a:pt x="22777" y="6409"/>
                    <a:pt x="22760" y="6409"/>
                    <a:pt x="22742" y="6409"/>
                  </a:cubicBezTo>
                  <a:cubicBezTo>
                    <a:pt x="19963" y="6409"/>
                    <a:pt x="18769" y="0"/>
                    <a:pt x="1625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" name="Google Shape;723;p38"/>
            <p:cNvSpPr/>
            <p:nvPr/>
          </p:nvSpPr>
          <p:spPr>
            <a:xfrm rot="2063740" flipH="1">
              <a:off x="3250360" y="2936944"/>
              <a:ext cx="102644" cy="194249"/>
            </a:xfrm>
            <a:custGeom>
              <a:avLst/>
              <a:gdLst/>
              <a:ahLst/>
              <a:cxnLst/>
              <a:rect l="l" t="t" r="r" b="b"/>
              <a:pathLst>
                <a:path w="1541" h="2916" extrusionOk="0">
                  <a:moveTo>
                    <a:pt x="505" y="1"/>
                  </a:moveTo>
                  <a:cubicBezTo>
                    <a:pt x="480" y="1"/>
                    <a:pt x="455" y="4"/>
                    <a:pt x="431" y="12"/>
                  </a:cubicBezTo>
                  <a:cubicBezTo>
                    <a:pt x="82" y="94"/>
                    <a:pt x="0" y="772"/>
                    <a:pt x="164" y="1552"/>
                  </a:cubicBezTo>
                  <a:cubicBezTo>
                    <a:pt x="415" y="2342"/>
                    <a:pt x="810" y="2915"/>
                    <a:pt x="1061" y="2915"/>
                  </a:cubicBezTo>
                  <a:cubicBezTo>
                    <a:pt x="1078" y="2915"/>
                    <a:pt x="1094" y="2913"/>
                    <a:pt x="1109" y="2908"/>
                  </a:cubicBezTo>
                  <a:cubicBezTo>
                    <a:pt x="1458" y="2825"/>
                    <a:pt x="1540" y="2066"/>
                    <a:pt x="1376" y="1285"/>
                  </a:cubicBezTo>
                  <a:cubicBezTo>
                    <a:pt x="1205" y="581"/>
                    <a:pt x="822" y="1"/>
                    <a:pt x="505" y="1"/>
                  </a:cubicBezTo>
                  <a:close/>
                </a:path>
              </a:pathLst>
            </a:custGeom>
            <a:solidFill>
              <a:srgbClr val="1A1A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" name="Google Shape;724;p38"/>
            <p:cNvSpPr/>
            <p:nvPr/>
          </p:nvSpPr>
          <p:spPr>
            <a:xfrm>
              <a:off x="3177054" y="2889959"/>
              <a:ext cx="249285" cy="249285"/>
            </a:xfrm>
            <a:custGeom>
              <a:avLst/>
              <a:gdLst/>
              <a:ahLst/>
              <a:cxnLst/>
              <a:rect l="l" t="t" r="r" b="b"/>
              <a:pathLst>
                <a:path w="9825" h="9825" extrusionOk="0">
                  <a:moveTo>
                    <a:pt x="4913" y="0"/>
                  </a:moveTo>
                  <a:cubicBezTo>
                    <a:pt x="2206" y="0"/>
                    <a:pt x="0" y="2206"/>
                    <a:pt x="0" y="4913"/>
                  </a:cubicBezTo>
                  <a:cubicBezTo>
                    <a:pt x="0" y="7619"/>
                    <a:pt x="2206" y="9825"/>
                    <a:pt x="4913" y="9825"/>
                  </a:cubicBezTo>
                  <a:cubicBezTo>
                    <a:pt x="7619" y="9825"/>
                    <a:pt x="9825" y="7619"/>
                    <a:pt x="9825" y="4913"/>
                  </a:cubicBezTo>
                  <a:cubicBezTo>
                    <a:pt x="9825" y="2206"/>
                    <a:pt x="7619" y="0"/>
                    <a:pt x="491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" name="Google Shape;725;p38"/>
            <p:cNvSpPr/>
            <p:nvPr/>
          </p:nvSpPr>
          <p:spPr>
            <a:xfrm>
              <a:off x="3235562" y="2948467"/>
              <a:ext cx="132292" cy="134829"/>
            </a:xfrm>
            <a:custGeom>
              <a:avLst/>
              <a:gdLst/>
              <a:ahLst/>
              <a:cxnLst/>
              <a:rect l="l" t="t" r="r" b="b"/>
              <a:pathLst>
                <a:path w="5214" h="5314" extrusionOk="0">
                  <a:moveTo>
                    <a:pt x="2607" y="0"/>
                  </a:moveTo>
                  <a:cubicBezTo>
                    <a:pt x="1153" y="0"/>
                    <a:pt x="0" y="1153"/>
                    <a:pt x="0" y="2607"/>
                  </a:cubicBezTo>
                  <a:cubicBezTo>
                    <a:pt x="0" y="4060"/>
                    <a:pt x="1153" y="5313"/>
                    <a:pt x="2607" y="5313"/>
                  </a:cubicBezTo>
                  <a:cubicBezTo>
                    <a:pt x="4060" y="5313"/>
                    <a:pt x="5213" y="4060"/>
                    <a:pt x="5213" y="2607"/>
                  </a:cubicBezTo>
                  <a:cubicBezTo>
                    <a:pt x="5213" y="1153"/>
                    <a:pt x="4060" y="0"/>
                    <a:pt x="2607" y="0"/>
                  </a:cubicBezTo>
                  <a:close/>
                </a:path>
              </a:pathLst>
            </a:custGeom>
            <a:solidFill>
              <a:srgbClr val="0022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" name="Google Shape;726;p38"/>
            <p:cNvSpPr/>
            <p:nvPr/>
          </p:nvSpPr>
          <p:spPr>
            <a:xfrm>
              <a:off x="3309319" y="2970008"/>
              <a:ext cx="45163" cy="45265"/>
            </a:xfrm>
            <a:custGeom>
              <a:avLst/>
              <a:gdLst/>
              <a:ahLst/>
              <a:cxnLst/>
              <a:rect l="l" t="t" r="r" b="b"/>
              <a:pathLst>
                <a:path w="1780" h="1784" extrusionOk="0">
                  <a:moveTo>
                    <a:pt x="545" y="0"/>
                  </a:moveTo>
                  <a:cubicBezTo>
                    <a:pt x="456" y="0"/>
                    <a:pt x="379" y="25"/>
                    <a:pt x="326" y="78"/>
                  </a:cubicBezTo>
                  <a:cubicBezTo>
                    <a:pt x="0" y="304"/>
                    <a:pt x="126" y="830"/>
                    <a:pt x="426" y="1231"/>
                  </a:cubicBezTo>
                  <a:cubicBezTo>
                    <a:pt x="697" y="1585"/>
                    <a:pt x="1088" y="1783"/>
                    <a:pt x="1342" y="1783"/>
                  </a:cubicBezTo>
                  <a:cubicBezTo>
                    <a:pt x="1394" y="1783"/>
                    <a:pt x="1441" y="1775"/>
                    <a:pt x="1479" y="1758"/>
                  </a:cubicBezTo>
                  <a:cubicBezTo>
                    <a:pt x="1780" y="1557"/>
                    <a:pt x="1680" y="1031"/>
                    <a:pt x="1379" y="505"/>
                  </a:cubicBezTo>
                  <a:cubicBezTo>
                    <a:pt x="1140" y="192"/>
                    <a:pt x="792" y="0"/>
                    <a:pt x="54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" name="Google Shape;727;p38"/>
            <p:cNvSpPr/>
            <p:nvPr/>
          </p:nvSpPr>
          <p:spPr>
            <a:xfrm rot="2063740" flipH="1">
              <a:off x="3688510" y="3013144"/>
              <a:ext cx="102644" cy="194249"/>
            </a:xfrm>
            <a:custGeom>
              <a:avLst/>
              <a:gdLst/>
              <a:ahLst/>
              <a:cxnLst/>
              <a:rect l="l" t="t" r="r" b="b"/>
              <a:pathLst>
                <a:path w="1541" h="2916" extrusionOk="0">
                  <a:moveTo>
                    <a:pt x="505" y="1"/>
                  </a:moveTo>
                  <a:cubicBezTo>
                    <a:pt x="480" y="1"/>
                    <a:pt x="455" y="4"/>
                    <a:pt x="431" y="12"/>
                  </a:cubicBezTo>
                  <a:cubicBezTo>
                    <a:pt x="82" y="94"/>
                    <a:pt x="0" y="772"/>
                    <a:pt x="164" y="1552"/>
                  </a:cubicBezTo>
                  <a:cubicBezTo>
                    <a:pt x="415" y="2342"/>
                    <a:pt x="810" y="2915"/>
                    <a:pt x="1061" y="2915"/>
                  </a:cubicBezTo>
                  <a:cubicBezTo>
                    <a:pt x="1078" y="2915"/>
                    <a:pt x="1094" y="2913"/>
                    <a:pt x="1109" y="2908"/>
                  </a:cubicBezTo>
                  <a:cubicBezTo>
                    <a:pt x="1458" y="2825"/>
                    <a:pt x="1540" y="2066"/>
                    <a:pt x="1376" y="1285"/>
                  </a:cubicBezTo>
                  <a:cubicBezTo>
                    <a:pt x="1205" y="581"/>
                    <a:pt x="822" y="1"/>
                    <a:pt x="505" y="1"/>
                  </a:cubicBezTo>
                  <a:close/>
                </a:path>
              </a:pathLst>
            </a:custGeom>
            <a:solidFill>
              <a:srgbClr val="1A1A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" name="Google Shape;728;p38"/>
            <p:cNvSpPr/>
            <p:nvPr/>
          </p:nvSpPr>
          <p:spPr>
            <a:xfrm>
              <a:off x="3615204" y="2966159"/>
              <a:ext cx="249285" cy="249285"/>
            </a:xfrm>
            <a:custGeom>
              <a:avLst/>
              <a:gdLst/>
              <a:ahLst/>
              <a:cxnLst/>
              <a:rect l="l" t="t" r="r" b="b"/>
              <a:pathLst>
                <a:path w="9825" h="9825" extrusionOk="0">
                  <a:moveTo>
                    <a:pt x="4913" y="0"/>
                  </a:moveTo>
                  <a:cubicBezTo>
                    <a:pt x="2206" y="0"/>
                    <a:pt x="0" y="2206"/>
                    <a:pt x="0" y="4913"/>
                  </a:cubicBezTo>
                  <a:cubicBezTo>
                    <a:pt x="0" y="7619"/>
                    <a:pt x="2206" y="9825"/>
                    <a:pt x="4913" y="9825"/>
                  </a:cubicBezTo>
                  <a:cubicBezTo>
                    <a:pt x="7619" y="9825"/>
                    <a:pt x="9825" y="7619"/>
                    <a:pt x="9825" y="4913"/>
                  </a:cubicBezTo>
                  <a:cubicBezTo>
                    <a:pt x="9825" y="2206"/>
                    <a:pt x="7619" y="0"/>
                    <a:pt x="491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" name="Google Shape;729;p38"/>
            <p:cNvSpPr/>
            <p:nvPr/>
          </p:nvSpPr>
          <p:spPr>
            <a:xfrm>
              <a:off x="3673712" y="3024667"/>
              <a:ext cx="132292" cy="134829"/>
            </a:xfrm>
            <a:custGeom>
              <a:avLst/>
              <a:gdLst/>
              <a:ahLst/>
              <a:cxnLst/>
              <a:rect l="l" t="t" r="r" b="b"/>
              <a:pathLst>
                <a:path w="5214" h="5314" extrusionOk="0">
                  <a:moveTo>
                    <a:pt x="2607" y="0"/>
                  </a:moveTo>
                  <a:cubicBezTo>
                    <a:pt x="1153" y="0"/>
                    <a:pt x="0" y="1153"/>
                    <a:pt x="0" y="2607"/>
                  </a:cubicBezTo>
                  <a:cubicBezTo>
                    <a:pt x="0" y="4060"/>
                    <a:pt x="1153" y="5313"/>
                    <a:pt x="2607" y="5313"/>
                  </a:cubicBezTo>
                  <a:cubicBezTo>
                    <a:pt x="4060" y="5313"/>
                    <a:pt x="5213" y="4060"/>
                    <a:pt x="5213" y="2607"/>
                  </a:cubicBezTo>
                  <a:cubicBezTo>
                    <a:pt x="5213" y="1153"/>
                    <a:pt x="4060" y="0"/>
                    <a:pt x="2607" y="0"/>
                  </a:cubicBezTo>
                  <a:close/>
                </a:path>
              </a:pathLst>
            </a:custGeom>
            <a:solidFill>
              <a:srgbClr val="0022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" name="Google Shape;730;p38"/>
            <p:cNvSpPr/>
            <p:nvPr/>
          </p:nvSpPr>
          <p:spPr>
            <a:xfrm>
              <a:off x="3747469" y="3046208"/>
              <a:ext cx="45163" cy="45265"/>
            </a:xfrm>
            <a:custGeom>
              <a:avLst/>
              <a:gdLst/>
              <a:ahLst/>
              <a:cxnLst/>
              <a:rect l="l" t="t" r="r" b="b"/>
              <a:pathLst>
                <a:path w="1780" h="1784" extrusionOk="0">
                  <a:moveTo>
                    <a:pt x="545" y="0"/>
                  </a:moveTo>
                  <a:cubicBezTo>
                    <a:pt x="456" y="0"/>
                    <a:pt x="379" y="25"/>
                    <a:pt x="326" y="78"/>
                  </a:cubicBezTo>
                  <a:cubicBezTo>
                    <a:pt x="0" y="304"/>
                    <a:pt x="126" y="830"/>
                    <a:pt x="426" y="1231"/>
                  </a:cubicBezTo>
                  <a:cubicBezTo>
                    <a:pt x="697" y="1585"/>
                    <a:pt x="1088" y="1783"/>
                    <a:pt x="1342" y="1783"/>
                  </a:cubicBezTo>
                  <a:cubicBezTo>
                    <a:pt x="1394" y="1783"/>
                    <a:pt x="1441" y="1775"/>
                    <a:pt x="1479" y="1758"/>
                  </a:cubicBezTo>
                  <a:cubicBezTo>
                    <a:pt x="1780" y="1557"/>
                    <a:pt x="1680" y="1031"/>
                    <a:pt x="1379" y="505"/>
                  </a:cubicBezTo>
                  <a:cubicBezTo>
                    <a:pt x="1140" y="192"/>
                    <a:pt x="792" y="0"/>
                    <a:pt x="54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4" name="Google Shape;413;p34"/>
          <p:cNvSpPr txBox="1">
            <a:spLocks noGrp="1"/>
          </p:cNvSpPr>
          <p:nvPr>
            <p:ph type="title" idx="2"/>
          </p:nvPr>
        </p:nvSpPr>
        <p:spPr>
          <a:xfrm>
            <a:off x="2209669" y="4680276"/>
            <a:ext cx="4562408" cy="463963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i="1" smtClean="0">
                <a:latin typeface="Calibri" panose="020F0502020204030204" pitchFamily="34" charset="0"/>
                <a:cs typeface="Calibri" panose="020F0502020204030204" pitchFamily="34" charset="0"/>
              </a:rPr>
              <a:t>Câu trả lời đúng bạn sẽ được 30 điểm</a:t>
            </a:r>
            <a:endParaRPr i="1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75" name="TextBox 74"/>
          <p:cNvSpPr txBox="1"/>
          <p:nvPr/>
        </p:nvSpPr>
        <p:spPr>
          <a:xfrm>
            <a:off x="5534292" y="2649813"/>
            <a:ext cx="190572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smtClean="0">
                <a:solidFill>
                  <a:schemeClr val="bg1"/>
                </a:solidFill>
              </a:rPr>
              <a:t>Không thể</a:t>
            </a:r>
            <a:endParaRPr lang="en-US" sz="2400">
              <a:solidFill>
                <a:schemeClr val="bg1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55" name="Google Shape;755;p40"/>
          <p:cNvGrpSpPr/>
          <p:nvPr/>
        </p:nvGrpSpPr>
        <p:grpSpPr>
          <a:xfrm>
            <a:off x="2364615" y="1231467"/>
            <a:ext cx="5557500" cy="1616410"/>
            <a:chOff x="2313706" y="1231467"/>
            <a:chExt cx="5557500" cy="1616410"/>
          </a:xfrm>
          <a:solidFill>
            <a:schemeClr val="accent1">
              <a:lumMod val="60000"/>
              <a:lumOff val="40000"/>
            </a:schemeClr>
          </a:solidFill>
          <a:scene3d>
            <a:camera prst="orthographicFront">
              <a:rot lat="0" lon="0" rev="0"/>
            </a:camera>
            <a:lightRig rig="soft" dir="t">
              <a:rot lat="0" lon="0" rev="0"/>
            </a:lightRig>
          </a:scene3d>
        </p:grpSpPr>
        <p:sp>
          <p:nvSpPr>
            <p:cNvPr id="756" name="Google Shape;756;p40">
              <a:hlinkClick r:id=""/>
            </p:cNvPr>
            <p:cNvSpPr/>
            <p:nvPr/>
          </p:nvSpPr>
          <p:spPr>
            <a:xfrm flipH="1">
              <a:off x="2313706" y="1231467"/>
              <a:ext cx="5557500" cy="1062900"/>
            </a:xfrm>
            <a:prstGeom prst="roundRect">
              <a:avLst>
                <a:gd name="adj" fmla="val 50000"/>
              </a:avLst>
            </a:prstGeom>
            <a:grpFill/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p3d contourW="44450" prstMaterial="matte">
              <a:bevelT w="63500" h="63500" prst="artDeco"/>
              <a:contourClr>
                <a:srgbClr val="FFFFFF"/>
              </a:contourClr>
            </a:sp3d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="1">
                <a:solidFill>
                  <a:schemeClr val="bg1"/>
                </a:solidFill>
                <a:latin typeface="Calibri" panose="020F0502020204030204" pitchFamily="34" charset="0"/>
                <a:ea typeface="Poppins"/>
                <a:cs typeface="Calibri" panose="020F0502020204030204" pitchFamily="34" charset="0"/>
                <a:sym typeface="Poppins"/>
              </a:endParaRPr>
            </a:p>
          </p:txBody>
        </p:sp>
        <p:sp>
          <p:nvSpPr>
            <p:cNvPr id="757" name="Google Shape;757;p40"/>
            <p:cNvSpPr/>
            <p:nvPr/>
          </p:nvSpPr>
          <p:spPr>
            <a:xfrm rot="-6820896">
              <a:off x="6783968" y="2027777"/>
              <a:ext cx="526873" cy="815403"/>
            </a:xfrm>
            <a:custGeom>
              <a:avLst/>
              <a:gdLst/>
              <a:ahLst/>
              <a:cxnLst/>
              <a:rect l="l" t="t" r="r" b="b"/>
              <a:pathLst>
                <a:path w="5015" h="11557" extrusionOk="0">
                  <a:moveTo>
                    <a:pt x="1507" y="0"/>
                  </a:moveTo>
                  <a:cubicBezTo>
                    <a:pt x="1120" y="0"/>
                    <a:pt x="741" y="1269"/>
                    <a:pt x="682" y="1484"/>
                  </a:cubicBezTo>
                  <a:cubicBezTo>
                    <a:pt x="388" y="2342"/>
                    <a:pt x="215" y="3232"/>
                    <a:pt x="136" y="4128"/>
                  </a:cubicBezTo>
                  <a:cubicBezTo>
                    <a:pt x="1" y="5876"/>
                    <a:pt x="234" y="7686"/>
                    <a:pt x="896" y="9318"/>
                  </a:cubicBezTo>
                  <a:cubicBezTo>
                    <a:pt x="1185" y="10017"/>
                    <a:pt x="1554" y="10717"/>
                    <a:pt x="2179" y="11160"/>
                  </a:cubicBezTo>
                  <a:cubicBezTo>
                    <a:pt x="2525" y="11410"/>
                    <a:pt x="2962" y="11556"/>
                    <a:pt x="3386" y="11556"/>
                  </a:cubicBezTo>
                  <a:cubicBezTo>
                    <a:pt x="3721" y="11556"/>
                    <a:pt x="4048" y="11464"/>
                    <a:pt x="4315" y="11258"/>
                  </a:cubicBezTo>
                  <a:cubicBezTo>
                    <a:pt x="4977" y="10735"/>
                    <a:pt x="5014" y="9705"/>
                    <a:pt x="4720" y="8889"/>
                  </a:cubicBezTo>
                  <a:cubicBezTo>
                    <a:pt x="4277" y="7723"/>
                    <a:pt x="3265" y="6846"/>
                    <a:pt x="2603" y="5778"/>
                  </a:cubicBezTo>
                  <a:cubicBezTo>
                    <a:pt x="1731" y="4421"/>
                    <a:pt x="1437" y="2729"/>
                    <a:pt x="1787" y="1157"/>
                  </a:cubicBezTo>
                  <a:cubicBezTo>
                    <a:pt x="1848" y="863"/>
                    <a:pt x="1922" y="574"/>
                    <a:pt x="1806" y="299"/>
                  </a:cubicBezTo>
                  <a:cubicBezTo>
                    <a:pt x="1709" y="86"/>
                    <a:pt x="1608" y="0"/>
                    <a:pt x="1507" y="0"/>
                  </a:cubicBezTo>
                  <a:close/>
                </a:path>
              </a:pathLst>
            </a:custGeom>
            <a:grpFill/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p3d contourW="44450" prstMaterial="matte">
              <a:contourClr>
                <a:srgbClr val="FFFFFF"/>
              </a:contourClr>
            </a:sp3d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</p:grpSp>
      <p:grpSp>
        <p:nvGrpSpPr>
          <p:cNvPr id="758" name="Google Shape;758;p40"/>
          <p:cNvGrpSpPr/>
          <p:nvPr/>
        </p:nvGrpSpPr>
        <p:grpSpPr>
          <a:xfrm>
            <a:off x="1197441" y="2498938"/>
            <a:ext cx="3324048" cy="1206746"/>
            <a:chOff x="1197441" y="2498938"/>
            <a:chExt cx="3324048" cy="1206746"/>
          </a:xfrm>
          <a:solidFill>
            <a:schemeClr val="accent1"/>
          </a:solidFill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</p:grpSpPr>
        <p:sp>
          <p:nvSpPr>
            <p:cNvPr id="759" name="Google Shape;759;p40"/>
            <p:cNvSpPr/>
            <p:nvPr/>
          </p:nvSpPr>
          <p:spPr>
            <a:xfrm rot="6854832" flipH="1">
              <a:off x="3672923" y="2771610"/>
              <a:ext cx="596141" cy="938998"/>
            </a:xfrm>
            <a:custGeom>
              <a:avLst/>
              <a:gdLst/>
              <a:ahLst/>
              <a:cxnLst/>
              <a:rect l="l" t="t" r="r" b="b"/>
              <a:pathLst>
                <a:path w="5015" h="11557" extrusionOk="0">
                  <a:moveTo>
                    <a:pt x="1507" y="0"/>
                  </a:moveTo>
                  <a:cubicBezTo>
                    <a:pt x="1120" y="0"/>
                    <a:pt x="741" y="1269"/>
                    <a:pt x="682" y="1484"/>
                  </a:cubicBezTo>
                  <a:cubicBezTo>
                    <a:pt x="388" y="2342"/>
                    <a:pt x="215" y="3232"/>
                    <a:pt x="136" y="4128"/>
                  </a:cubicBezTo>
                  <a:cubicBezTo>
                    <a:pt x="1" y="5876"/>
                    <a:pt x="234" y="7686"/>
                    <a:pt x="896" y="9318"/>
                  </a:cubicBezTo>
                  <a:cubicBezTo>
                    <a:pt x="1185" y="10017"/>
                    <a:pt x="1554" y="10717"/>
                    <a:pt x="2179" y="11160"/>
                  </a:cubicBezTo>
                  <a:cubicBezTo>
                    <a:pt x="2525" y="11410"/>
                    <a:pt x="2962" y="11556"/>
                    <a:pt x="3386" y="11556"/>
                  </a:cubicBezTo>
                  <a:cubicBezTo>
                    <a:pt x="3721" y="11556"/>
                    <a:pt x="4048" y="11464"/>
                    <a:pt x="4315" y="11258"/>
                  </a:cubicBezTo>
                  <a:cubicBezTo>
                    <a:pt x="4977" y="10735"/>
                    <a:pt x="5014" y="9705"/>
                    <a:pt x="4720" y="8889"/>
                  </a:cubicBezTo>
                  <a:cubicBezTo>
                    <a:pt x="4277" y="7723"/>
                    <a:pt x="3265" y="6846"/>
                    <a:pt x="2603" y="5778"/>
                  </a:cubicBezTo>
                  <a:cubicBezTo>
                    <a:pt x="1731" y="4421"/>
                    <a:pt x="1437" y="2729"/>
                    <a:pt x="1787" y="1157"/>
                  </a:cubicBezTo>
                  <a:cubicBezTo>
                    <a:pt x="1848" y="863"/>
                    <a:pt x="1922" y="574"/>
                    <a:pt x="1806" y="299"/>
                  </a:cubicBezTo>
                  <a:cubicBezTo>
                    <a:pt x="1709" y="86"/>
                    <a:pt x="1608" y="0"/>
                    <a:pt x="1507" y="0"/>
                  </a:cubicBezTo>
                  <a:close/>
                </a:path>
              </a:pathLst>
            </a:custGeom>
            <a:grpFill/>
            <a:ln>
              <a:noFill/>
            </a:ln>
            <a:effectLst>
              <a:outerShdw blurRad="190500" dist="228600" dir="2700000" algn="ctr">
                <a:srgbClr val="000000">
                  <a:alpha val="30000"/>
                </a:srgbClr>
              </a:outerShdw>
            </a:effectLst>
            <a:sp3d prstMaterial="matte"/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760" name="Google Shape;760;p40"/>
            <p:cNvSpPr/>
            <p:nvPr/>
          </p:nvSpPr>
          <p:spPr>
            <a:xfrm>
              <a:off x="1197441" y="2498938"/>
              <a:ext cx="3259500" cy="785400"/>
            </a:xfrm>
            <a:prstGeom prst="roundRect">
              <a:avLst>
                <a:gd name="adj" fmla="val 50000"/>
              </a:avLst>
            </a:prstGeom>
            <a:grpFill/>
            <a:ln>
              <a:noFill/>
            </a:ln>
            <a:effectLst>
              <a:outerShdw blurRad="190500" dist="228600" dir="2700000" algn="ctr">
                <a:srgbClr val="000000">
                  <a:alpha val="30000"/>
                </a:srgbClr>
              </a:outerShdw>
            </a:effectLst>
            <a:sp3d prstMaterial="matte">
              <a:bevelT w="127000" h="63500"/>
            </a:sp3d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="1">
                <a:solidFill>
                  <a:schemeClr val="bg1"/>
                </a:solidFill>
                <a:latin typeface="Calibri" panose="020F0502020204030204" pitchFamily="34" charset="0"/>
                <a:ea typeface="Poppins"/>
                <a:cs typeface="Calibri" panose="020F0502020204030204" pitchFamily="34" charset="0"/>
                <a:sym typeface="Poppins"/>
              </a:endParaRPr>
            </a:p>
          </p:txBody>
        </p:sp>
      </p:grpSp>
      <p:sp>
        <p:nvSpPr>
          <p:cNvPr id="761" name="Google Shape;761;p40"/>
          <p:cNvSpPr txBox="1">
            <a:spLocks noGrp="1"/>
          </p:cNvSpPr>
          <p:nvPr>
            <p:ph type="title"/>
          </p:nvPr>
        </p:nvSpPr>
        <p:spPr>
          <a:xfrm>
            <a:off x="2925460" y="1832455"/>
            <a:ext cx="4919498" cy="871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r>
              <a:rPr lang="en-US" sz="2800" smtClean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4. </a:t>
            </a:r>
            <a:r>
              <a:rPr lang="vi-VN" sz="2800" smtClean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Ai </a:t>
            </a:r>
            <a:r>
              <a:rPr lang="vi-VN" sz="280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là người đầu tiên đặt chân </a:t>
            </a:r>
            <a:r>
              <a:rPr lang="vi-VN" sz="280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lên </a:t>
            </a:r>
            <a:r>
              <a:rPr lang="en-US" sz="2800" smtClean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M</a:t>
            </a:r>
            <a:r>
              <a:rPr lang="vi-VN" sz="2800" smtClean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ặt </a:t>
            </a:r>
            <a:r>
              <a:rPr lang="en-US" sz="280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</a:t>
            </a:r>
            <a:r>
              <a:rPr lang="vi-VN" sz="2800" smtClean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răng</a:t>
            </a:r>
            <a:r>
              <a:rPr lang="vi-VN" sz="280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?</a:t>
            </a:r>
            <a:br>
              <a:rPr lang="vi-VN" sz="280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</a:br>
            <a:r>
              <a:rPr lang="vi-VN" sz="280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/>
            </a:r>
            <a:br>
              <a:rPr lang="vi-VN" sz="280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</a:br>
            <a:endParaRPr sz="2800">
              <a:solidFill>
                <a:schemeClr val="bg1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763" name="Google Shape;763;p40"/>
          <p:cNvSpPr/>
          <p:nvPr/>
        </p:nvSpPr>
        <p:spPr>
          <a:xfrm rot="-7454957" flipH="1">
            <a:off x="7388684" y="459327"/>
            <a:ext cx="521143" cy="490094"/>
          </a:xfrm>
          <a:custGeom>
            <a:avLst/>
            <a:gdLst/>
            <a:ahLst/>
            <a:cxnLst/>
            <a:rect l="l" t="t" r="r" b="b"/>
            <a:pathLst>
              <a:path w="3946" h="3711" extrusionOk="0">
                <a:moveTo>
                  <a:pt x="1892" y="1"/>
                </a:moveTo>
                <a:cubicBezTo>
                  <a:pt x="1609" y="1"/>
                  <a:pt x="1333" y="77"/>
                  <a:pt x="1092" y="238"/>
                </a:cubicBezTo>
                <a:cubicBezTo>
                  <a:pt x="742" y="490"/>
                  <a:pt x="527" y="900"/>
                  <a:pt x="374" y="1287"/>
                </a:cubicBezTo>
                <a:cubicBezTo>
                  <a:pt x="0" y="2145"/>
                  <a:pt x="159" y="3171"/>
                  <a:pt x="1092" y="3563"/>
                </a:cubicBezTo>
                <a:cubicBezTo>
                  <a:pt x="1345" y="3661"/>
                  <a:pt x="1615" y="3710"/>
                  <a:pt x="1884" y="3710"/>
                </a:cubicBezTo>
                <a:cubicBezTo>
                  <a:pt x="2255" y="3710"/>
                  <a:pt x="2622" y="3617"/>
                  <a:pt x="2938" y="3428"/>
                </a:cubicBezTo>
                <a:cubicBezTo>
                  <a:pt x="3498" y="3097"/>
                  <a:pt x="3871" y="2495"/>
                  <a:pt x="3927" y="1851"/>
                </a:cubicBezTo>
                <a:cubicBezTo>
                  <a:pt x="3946" y="1698"/>
                  <a:pt x="3946" y="1562"/>
                  <a:pt x="3908" y="1422"/>
                </a:cubicBezTo>
                <a:cubicBezTo>
                  <a:pt x="3829" y="1096"/>
                  <a:pt x="3596" y="821"/>
                  <a:pt x="3344" y="606"/>
                </a:cubicBezTo>
                <a:cubicBezTo>
                  <a:pt x="3032" y="336"/>
                  <a:pt x="2663" y="121"/>
                  <a:pt x="2276" y="47"/>
                </a:cubicBezTo>
                <a:cubicBezTo>
                  <a:pt x="2149" y="16"/>
                  <a:pt x="2020" y="1"/>
                  <a:pt x="1892" y="1"/>
                </a:cubicBezTo>
                <a:close/>
              </a:path>
            </a:pathLst>
          </a:custGeom>
          <a:solidFill>
            <a:schemeClr val="accent6">
              <a:lumMod val="75000"/>
              <a:lumOff val="25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chemeClr val="bg1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764" name="Google Shape;764;p40"/>
          <p:cNvSpPr txBox="1"/>
          <p:nvPr/>
        </p:nvSpPr>
        <p:spPr>
          <a:xfrm flipH="1">
            <a:off x="6342702" y="580442"/>
            <a:ext cx="1250700" cy="33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>
              <a:defRPr sz="1600" b="1">
                <a:solidFill>
                  <a:schemeClr val="bg1"/>
                </a:solidFill>
                <a:latin typeface="Calibri" panose="020F0502020204030204" pitchFamily="34" charset="0"/>
                <a:ea typeface="Poppins"/>
                <a:cs typeface="Calibri" panose="020F0502020204030204" pitchFamily="34" charset="0"/>
              </a:defRPr>
            </a:lvl1pPr>
          </a:lstStyle>
          <a:p>
            <a:r>
              <a:rPr lang="en-US">
                <a:solidFill>
                  <a:schemeClr val="accent2">
                    <a:lumMod val="50000"/>
                  </a:schemeClr>
                </a:solidFill>
                <a:sym typeface="Poppins"/>
              </a:rPr>
              <a:t>Tiếp theo</a:t>
            </a:r>
          </a:p>
        </p:txBody>
      </p:sp>
      <p:sp>
        <p:nvSpPr>
          <p:cNvPr id="765" name="Google Shape;765;p40">
            <a:hlinkClick r:id="" action="ppaction://hlinkshowjump?jump=nextslide"/>
          </p:cNvPr>
          <p:cNvSpPr txBox="1"/>
          <p:nvPr/>
        </p:nvSpPr>
        <p:spPr>
          <a:xfrm flipH="1">
            <a:off x="7479772" y="475237"/>
            <a:ext cx="319500" cy="475200"/>
          </a:xfrm>
          <a:prstGeom prst="rect">
            <a:avLst/>
          </a:prstGeom>
          <a:solidFill>
            <a:schemeClr val="accent6">
              <a:lumMod val="75000"/>
              <a:lumOff val="25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 b="1">
                <a:solidFill>
                  <a:schemeClr val="bg1"/>
                </a:solidFill>
                <a:latin typeface="Calibri" panose="020F0502020204030204" pitchFamily="34" charset="0"/>
                <a:ea typeface="Fredoka One"/>
                <a:cs typeface="Calibri" panose="020F0502020204030204" pitchFamily="34" charset="0"/>
                <a:sym typeface="Fredoka One"/>
              </a:rPr>
              <a:t>&gt;</a:t>
            </a:r>
            <a:endParaRPr sz="2400" b="1">
              <a:solidFill>
                <a:schemeClr val="bg1"/>
              </a:solidFill>
              <a:latin typeface="Calibri" panose="020F0502020204030204" pitchFamily="34" charset="0"/>
              <a:ea typeface="Fredoka One"/>
              <a:cs typeface="Calibri" panose="020F0502020204030204" pitchFamily="34" charset="0"/>
              <a:sym typeface="Fredoka One"/>
            </a:endParaRPr>
          </a:p>
        </p:txBody>
      </p:sp>
      <p:sp>
        <p:nvSpPr>
          <p:cNvPr id="766" name="Google Shape;766;p40">
            <a:hlinkClick r:id="" action="ppaction://hlinkshowjump?jump=previousslide"/>
          </p:cNvPr>
          <p:cNvSpPr/>
          <p:nvPr/>
        </p:nvSpPr>
        <p:spPr>
          <a:xfrm rot="7454957">
            <a:off x="1234173" y="459327"/>
            <a:ext cx="521143" cy="490094"/>
          </a:xfrm>
          <a:custGeom>
            <a:avLst/>
            <a:gdLst/>
            <a:ahLst/>
            <a:cxnLst/>
            <a:rect l="l" t="t" r="r" b="b"/>
            <a:pathLst>
              <a:path w="3946" h="3711" extrusionOk="0">
                <a:moveTo>
                  <a:pt x="1892" y="1"/>
                </a:moveTo>
                <a:cubicBezTo>
                  <a:pt x="1609" y="1"/>
                  <a:pt x="1333" y="77"/>
                  <a:pt x="1092" y="238"/>
                </a:cubicBezTo>
                <a:cubicBezTo>
                  <a:pt x="742" y="490"/>
                  <a:pt x="527" y="900"/>
                  <a:pt x="374" y="1287"/>
                </a:cubicBezTo>
                <a:cubicBezTo>
                  <a:pt x="0" y="2145"/>
                  <a:pt x="159" y="3171"/>
                  <a:pt x="1092" y="3563"/>
                </a:cubicBezTo>
                <a:cubicBezTo>
                  <a:pt x="1345" y="3661"/>
                  <a:pt x="1615" y="3710"/>
                  <a:pt x="1884" y="3710"/>
                </a:cubicBezTo>
                <a:cubicBezTo>
                  <a:pt x="2255" y="3710"/>
                  <a:pt x="2622" y="3617"/>
                  <a:pt x="2938" y="3428"/>
                </a:cubicBezTo>
                <a:cubicBezTo>
                  <a:pt x="3498" y="3097"/>
                  <a:pt x="3871" y="2495"/>
                  <a:pt x="3927" y="1851"/>
                </a:cubicBezTo>
                <a:cubicBezTo>
                  <a:pt x="3946" y="1698"/>
                  <a:pt x="3946" y="1562"/>
                  <a:pt x="3908" y="1422"/>
                </a:cubicBezTo>
                <a:cubicBezTo>
                  <a:pt x="3829" y="1096"/>
                  <a:pt x="3596" y="821"/>
                  <a:pt x="3344" y="606"/>
                </a:cubicBezTo>
                <a:cubicBezTo>
                  <a:pt x="3032" y="336"/>
                  <a:pt x="2663" y="121"/>
                  <a:pt x="2276" y="47"/>
                </a:cubicBezTo>
                <a:cubicBezTo>
                  <a:pt x="2149" y="16"/>
                  <a:pt x="2020" y="1"/>
                  <a:pt x="1892" y="1"/>
                </a:cubicBezTo>
                <a:close/>
              </a:path>
            </a:pathLst>
          </a:custGeom>
          <a:solidFill>
            <a:schemeClr val="accent6">
              <a:lumMod val="75000"/>
              <a:lumOff val="25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chemeClr val="bg1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767" name="Google Shape;767;p40"/>
          <p:cNvSpPr txBox="1"/>
          <p:nvPr/>
        </p:nvSpPr>
        <p:spPr>
          <a:xfrm>
            <a:off x="1792980" y="535750"/>
            <a:ext cx="1627522" cy="33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/>
            <a:r>
              <a:rPr lang="vi-VN" sz="1600" b="1">
                <a:solidFill>
                  <a:schemeClr val="accent2">
                    <a:lumMod val="50000"/>
                  </a:schemeClr>
                </a:solidFill>
                <a:latin typeface="Calibri" panose="020F0502020204030204" pitchFamily="34" charset="0"/>
                <a:ea typeface="Poppins"/>
                <a:cs typeface="Calibri" panose="020F0502020204030204" pitchFamily="34" charset="0"/>
                <a:sym typeface="Poppins"/>
              </a:rPr>
              <a:t>Về trước</a:t>
            </a:r>
          </a:p>
        </p:txBody>
      </p:sp>
      <p:sp>
        <p:nvSpPr>
          <p:cNvPr id="768" name="Google Shape;768;p40">
            <a:hlinkClick r:id="" action="ppaction://hlinkshowjump?jump=previousslide"/>
          </p:cNvPr>
          <p:cNvSpPr txBox="1"/>
          <p:nvPr/>
        </p:nvSpPr>
        <p:spPr>
          <a:xfrm flipH="1">
            <a:off x="1277211" y="465712"/>
            <a:ext cx="319500" cy="47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 b="1">
                <a:solidFill>
                  <a:schemeClr val="bg1"/>
                </a:solidFill>
                <a:latin typeface="Calibri" panose="020F0502020204030204" pitchFamily="34" charset="0"/>
                <a:ea typeface="Fredoka One"/>
                <a:cs typeface="Calibri" panose="020F0502020204030204" pitchFamily="34" charset="0"/>
                <a:sym typeface="Fredoka One"/>
              </a:rPr>
              <a:t>&lt;</a:t>
            </a:r>
            <a:endParaRPr sz="2400" b="1">
              <a:solidFill>
                <a:schemeClr val="bg1"/>
              </a:solidFill>
              <a:latin typeface="Calibri" panose="020F0502020204030204" pitchFamily="34" charset="0"/>
              <a:ea typeface="Fredoka One"/>
              <a:cs typeface="Calibri" panose="020F0502020204030204" pitchFamily="34" charset="0"/>
              <a:sym typeface="Fredoka One"/>
            </a:endParaRPr>
          </a:p>
        </p:txBody>
      </p:sp>
      <p:sp>
        <p:nvSpPr>
          <p:cNvPr id="769" name="Google Shape;769;p40"/>
          <p:cNvSpPr/>
          <p:nvPr/>
        </p:nvSpPr>
        <p:spPr>
          <a:xfrm rot="9399412">
            <a:off x="4308869" y="459327"/>
            <a:ext cx="521138" cy="490094"/>
          </a:xfrm>
          <a:custGeom>
            <a:avLst/>
            <a:gdLst/>
            <a:ahLst/>
            <a:cxnLst/>
            <a:rect l="l" t="t" r="r" b="b"/>
            <a:pathLst>
              <a:path w="3946" h="3711" extrusionOk="0">
                <a:moveTo>
                  <a:pt x="1892" y="1"/>
                </a:moveTo>
                <a:cubicBezTo>
                  <a:pt x="1609" y="1"/>
                  <a:pt x="1333" y="77"/>
                  <a:pt x="1092" y="238"/>
                </a:cubicBezTo>
                <a:cubicBezTo>
                  <a:pt x="742" y="490"/>
                  <a:pt x="527" y="900"/>
                  <a:pt x="374" y="1287"/>
                </a:cubicBezTo>
                <a:cubicBezTo>
                  <a:pt x="0" y="2145"/>
                  <a:pt x="159" y="3171"/>
                  <a:pt x="1092" y="3563"/>
                </a:cubicBezTo>
                <a:cubicBezTo>
                  <a:pt x="1345" y="3661"/>
                  <a:pt x="1615" y="3710"/>
                  <a:pt x="1884" y="3710"/>
                </a:cubicBezTo>
                <a:cubicBezTo>
                  <a:pt x="2255" y="3710"/>
                  <a:pt x="2622" y="3617"/>
                  <a:pt x="2938" y="3428"/>
                </a:cubicBezTo>
                <a:cubicBezTo>
                  <a:pt x="3498" y="3097"/>
                  <a:pt x="3871" y="2495"/>
                  <a:pt x="3927" y="1851"/>
                </a:cubicBezTo>
                <a:cubicBezTo>
                  <a:pt x="3946" y="1698"/>
                  <a:pt x="3946" y="1562"/>
                  <a:pt x="3908" y="1422"/>
                </a:cubicBezTo>
                <a:cubicBezTo>
                  <a:pt x="3829" y="1096"/>
                  <a:pt x="3596" y="821"/>
                  <a:pt x="3344" y="606"/>
                </a:cubicBezTo>
                <a:cubicBezTo>
                  <a:pt x="3032" y="336"/>
                  <a:pt x="2663" y="121"/>
                  <a:pt x="2276" y="47"/>
                </a:cubicBezTo>
                <a:cubicBezTo>
                  <a:pt x="2149" y="16"/>
                  <a:pt x="2020" y="1"/>
                  <a:pt x="1892" y="1"/>
                </a:cubicBezTo>
                <a:close/>
              </a:path>
            </a:pathLst>
          </a:custGeom>
          <a:solidFill>
            <a:schemeClr val="accent6">
              <a:lumMod val="75000"/>
              <a:lumOff val="25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chemeClr val="bg1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770" name="Google Shape;770;p40">
            <a:hlinkClick r:id="rId3" action="ppaction://hlinksldjump"/>
          </p:cNvPr>
          <p:cNvSpPr/>
          <p:nvPr/>
        </p:nvSpPr>
        <p:spPr>
          <a:xfrm>
            <a:off x="4417810" y="555349"/>
            <a:ext cx="303256" cy="298050"/>
          </a:xfrm>
          <a:custGeom>
            <a:avLst/>
            <a:gdLst/>
            <a:ahLst/>
            <a:cxnLst/>
            <a:rect l="l" t="t" r="r" b="b"/>
            <a:pathLst>
              <a:path w="212811" h="209158" extrusionOk="0">
                <a:moveTo>
                  <a:pt x="106418" y="0"/>
                </a:moveTo>
                <a:cubicBezTo>
                  <a:pt x="101296" y="0"/>
                  <a:pt x="96394" y="2059"/>
                  <a:pt x="92840" y="5613"/>
                </a:cubicBezTo>
                <a:lnTo>
                  <a:pt x="7550" y="90903"/>
                </a:lnTo>
                <a:cubicBezTo>
                  <a:pt x="7452" y="90903"/>
                  <a:pt x="7452" y="91001"/>
                  <a:pt x="7452" y="91001"/>
                </a:cubicBezTo>
                <a:cubicBezTo>
                  <a:pt x="1" y="98550"/>
                  <a:pt x="1" y="110706"/>
                  <a:pt x="7452" y="118157"/>
                </a:cubicBezTo>
                <a:cubicBezTo>
                  <a:pt x="10932" y="121637"/>
                  <a:pt x="15417" y="123573"/>
                  <a:pt x="20221" y="123769"/>
                </a:cubicBezTo>
                <a:cubicBezTo>
                  <a:pt x="20417" y="123769"/>
                  <a:pt x="20637" y="123867"/>
                  <a:pt x="20833" y="123867"/>
                </a:cubicBezTo>
                <a:lnTo>
                  <a:pt x="24216" y="123867"/>
                </a:lnTo>
                <a:lnTo>
                  <a:pt x="24216" y="186585"/>
                </a:lnTo>
                <a:cubicBezTo>
                  <a:pt x="24216" y="199036"/>
                  <a:pt x="34313" y="209158"/>
                  <a:pt x="46764" y="209158"/>
                </a:cubicBezTo>
                <a:lnTo>
                  <a:pt x="80169" y="209158"/>
                </a:lnTo>
                <a:cubicBezTo>
                  <a:pt x="83527" y="209158"/>
                  <a:pt x="86296" y="206388"/>
                  <a:pt x="86296" y="203031"/>
                </a:cubicBezTo>
                <a:lnTo>
                  <a:pt x="86296" y="153793"/>
                </a:lnTo>
                <a:cubicBezTo>
                  <a:pt x="86296" y="148082"/>
                  <a:pt x="90879" y="143474"/>
                  <a:pt x="96614" y="143474"/>
                </a:cubicBezTo>
                <a:lnTo>
                  <a:pt x="116221" y="143474"/>
                </a:lnTo>
                <a:cubicBezTo>
                  <a:pt x="121932" y="143474"/>
                  <a:pt x="126540" y="148082"/>
                  <a:pt x="126540" y="153793"/>
                </a:cubicBezTo>
                <a:lnTo>
                  <a:pt x="126540" y="203031"/>
                </a:lnTo>
                <a:cubicBezTo>
                  <a:pt x="126540" y="206388"/>
                  <a:pt x="129285" y="209158"/>
                  <a:pt x="132667" y="209158"/>
                </a:cubicBezTo>
                <a:lnTo>
                  <a:pt x="166048" y="209158"/>
                </a:lnTo>
                <a:cubicBezTo>
                  <a:pt x="178498" y="209158"/>
                  <a:pt x="188522" y="199036"/>
                  <a:pt x="188522" y="186585"/>
                </a:cubicBezTo>
                <a:lnTo>
                  <a:pt x="188522" y="123867"/>
                </a:lnTo>
                <a:lnTo>
                  <a:pt x="191684" y="123867"/>
                </a:lnTo>
                <a:cubicBezTo>
                  <a:pt x="196880" y="123867"/>
                  <a:pt x="201684" y="121833"/>
                  <a:pt x="205360" y="118157"/>
                </a:cubicBezTo>
                <a:cubicBezTo>
                  <a:pt x="212811" y="110706"/>
                  <a:pt x="212811" y="98452"/>
                  <a:pt x="205360" y="91001"/>
                </a:cubicBezTo>
                <a:lnTo>
                  <a:pt x="119996" y="5613"/>
                </a:lnTo>
                <a:cubicBezTo>
                  <a:pt x="116418" y="2059"/>
                  <a:pt x="111516" y="0"/>
                  <a:pt x="106418" y="0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chemeClr val="bg1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grpSp>
        <p:nvGrpSpPr>
          <p:cNvPr id="771" name="Google Shape;771;p40"/>
          <p:cNvGrpSpPr/>
          <p:nvPr/>
        </p:nvGrpSpPr>
        <p:grpSpPr>
          <a:xfrm>
            <a:off x="4061343" y="2653926"/>
            <a:ext cx="3295991" cy="2938848"/>
            <a:chOff x="4061343" y="2653926"/>
            <a:chExt cx="3295991" cy="2938848"/>
          </a:xfrm>
        </p:grpSpPr>
        <p:sp>
          <p:nvSpPr>
            <p:cNvPr id="772" name="Google Shape;772;p40"/>
            <p:cNvSpPr/>
            <p:nvPr/>
          </p:nvSpPr>
          <p:spPr>
            <a:xfrm flipH="1">
              <a:off x="4728551" y="4296716"/>
              <a:ext cx="343161" cy="249969"/>
            </a:xfrm>
            <a:custGeom>
              <a:avLst/>
              <a:gdLst/>
              <a:ahLst/>
              <a:cxnLst/>
              <a:rect l="l" t="t" r="r" b="b"/>
              <a:pathLst>
                <a:path w="24145" h="17588" extrusionOk="0">
                  <a:moveTo>
                    <a:pt x="19534" y="0"/>
                  </a:moveTo>
                  <a:cubicBezTo>
                    <a:pt x="18386" y="0"/>
                    <a:pt x="17257" y="487"/>
                    <a:pt x="16362" y="1382"/>
                  </a:cubicBezTo>
                  <a:cubicBezTo>
                    <a:pt x="15468" y="2277"/>
                    <a:pt x="14981" y="3405"/>
                    <a:pt x="14981" y="4533"/>
                  </a:cubicBezTo>
                  <a:cubicBezTo>
                    <a:pt x="14981" y="4942"/>
                    <a:pt x="15078" y="5351"/>
                    <a:pt x="15156" y="5759"/>
                  </a:cubicBezTo>
                  <a:lnTo>
                    <a:pt x="15156" y="5837"/>
                  </a:lnTo>
                  <a:lnTo>
                    <a:pt x="12549" y="7140"/>
                  </a:lnTo>
                  <a:lnTo>
                    <a:pt x="12549" y="7043"/>
                  </a:lnTo>
                  <a:cubicBezTo>
                    <a:pt x="12238" y="6654"/>
                    <a:pt x="11985" y="6323"/>
                    <a:pt x="11674" y="5993"/>
                  </a:cubicBezTo>
                  <a:cubicBezTo>
                    <a:pt x="10293" y="4611"/>
                    <a:pt x="8580" y="3969"/>
                    <a:pt x="6810" y="3969"/>
                  </a:cubicBezTo>
                  <a:cubicBezTo>
                    <a:pt x="5098" y="3969"/>
                    <a:pt x="3308" y="4611"/>
                    <a:pt x="2024" y="5993"/>
                  </a:cubicBezTo>
                  <a:cubicBezTo>
                    <a:pt x="721" y="7296"/>
                    <a:pt x="1" y="9086"/>
                    <a:pt x="1" y="10779"/>
                  </a:cubicBezTo>
                  <a:cubicBezTo>
                    <a:pt x="1" y="12491"/>
                    <a:pt x="721" y="14261"/>
                    <a:pt x="2024" y="15564"/>
                  </a:cubicBezTo>
                  <a:cubicBezTo>
                    <a:pt x="3308" y="16946"/>
                    <a:pt x="5098" y="17588"/>
                    <a:pt x="6810" y="17588"/>
                  </a:cubicBezTo>
                  <a:cubicBezTo>
                    <a:pt x="8580" y="17588"/>
                    <a:pt x="10293" y="16946"/>
                    <a:pt x="11674" y="15564"/>
                  </a:cubicBezTo>
                  <a:cubicBezTo>
                    <a:pt x="12958" y="14261"/>
                    <a:pt x="13619" y="12491"/>
                    <a:pt x="13619" y="10779"/>
                  </a:cubicBezTo>
                  <a:cubicBezTo>
                    <a:pt x="13619" y="10059"/>
                    <a:pt x="13522" y="9319"/>
                    <a:pt x="13289" y="8600"/>
                  </a:cubicBezTo>
                  <a:lnTo>
                    <a:pt x="13211" y="8502"/>
                  </a:lnTo>
                  <a:lnTo>
                    <a:pt x="15876" y="7218"/>
                  </a:lnTo>
                  <a:cubicBezTo>
                    <a:pt x="16051" y="7452"/>
                    <a:pt x="16207" y="7627"/>
                    <a:pt x="16362" y="7782"/>
                  </a:cubicBezTo>
                  <a:cubicBezTo>
                    <a:pt x="16927" y="8424"/>
                    <a:pt x="17744" y="8833"/>
                    <a:pt x="18561" y="8989"/>
                  </a:cubicBezTo>
                  <a:lnTo>
                    <a:pt x="17666" y="11907"/>
                  </a:lnTo>
                  <a:lnTo>
                    <a:pt x="17588" y="11907"/>
                  </a:lnTo>
                  <a:cubicBezTo>
                    <a:pt x="17024" y="11907"/>
                    <a:pt x="16440" y="12160"/>
                    <a:pt x="16051" y="12568"/>
                  </a:cubicBezTo>
                  <a:cubicBezTo>
                    <a:pt x="15643" y="12977"/>
                    <a:pt x="15390" y="13541"/>
                    <a:pt x="15390" y="14105"/>
                  </a:cubicBezTo>
                  <a:cubicBezTo>
                    <a:pt x="15390" y="14670"/>
                    <a:pt x="15643" y="15234"/>
                    <a:pt x="16051" y="15642"/>
                  </a:cubicBezTo>
                  <a:cubicBezTo>
                    <a:pt x="16440" y="16051"/>
                    <a:pt x="17024" y="16284"/>
                    <a:pt x="17588" y="16284"/>
                  </a:cubicBezTo>
                  <a:cubicBezTo>
                    <a:pt x="18152" y="16284"/>
                    <a:pt x="18717" y="16051"/>
                    <a:pt x="19125" y="15642"/>
                  </a:cubicBezTo>
                  <a:cubicBezTo>
                    <a:pt x="19611" y="15234"/>
                    <a:pt x="19767" y="14670"/>
                    <a:pt x="19767" y="14105"/>
                  </a:cubicBezTo>
                  <a:cubicBezTo>
                    <a:pt x="19767" y="13541"/>
                    <a:pt x="19611" y="12977"/>
                    <a:pt x="19125" y="12568"/>
                  </a:cubicBezTo>
                  <a:cubicBezTo>
                    <a:pt x="18969" y="12315"/>
                    <a:pt x="18639" y="12160"/>
                    <a:pt x="18386" y="12082"/>
                  </a:cubicBezTo>
                  <a:lnTo>
                    <a:pt x="18308" y="12004"/>
                  </a:lnTo>
                  <a:lnTo>
                    <a:pt x="19281" y="9086"/>
                  </a:lnTo>
                  <a:lnTo>
                    <a:pt x="19534" y="9086"/>
                  </a:lnTo>
                  <a:cubicBezTo>
                    <a:pt x="20740" y="9086"/>
                    <a:pt x="21888" y="8677"/>
                    <a:pt x="22763" y="7782"/>
                  </a:cubicBezTo>
                  <a:cubicBezTo>
                    <a:pt x="23658" y="6887"/>
                    <a:pt x="24144" y="5759"/>
                    <a:pt x="24144" y="4533"/>
                  </a:cubicBezTo>
                  <a:cubicBezTo>
                    <a:pt x="24144" y="3405"/>
                    <a:pt x="23658" y="2277"/>
                    <a:pt x="22763" y="1382"/>
                  </a:cubicBezTo>
                  <a:cubicBezTo>
                    <a:pt x="21888" y="487"/>
                    <a:pt x="20740" y="0"/>
                    <a:pt x="1953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773" name="Google Shape;773;p40"/>
            <p:cNvSpPr/>
            <p:nvPr/>
          </p:nvSpPr>
          <p:spPr>
            <a:xfrm flipH="1">
              <a:off x="4727442" y="4295608"/>
              <a:ext cx="345648" cy="252187"/>
            </a:xfrm>
            <a:custGeom>
              <a:avLst/>
              <a:gdLst/>
              <a:ahLst/>
              <a:cxnLst/>
              <a:rect l="l" t="t" r="r" b="b"/>
              <a:pathLst>
                <a:path w="24320" h="17744" extrusionOk="0">
                  <a:moveTo>
                    <a:pt x="19631" y="78"/>
                  </a:moveTo>
                  <a:cubicBezTo>
                    <a:pt x="20837" y="78"/>
                    <a:pt x="21985" y="565"/>
                    <a:pt x="22860" y="1460"/>
                  </a:cubicBezTo>
                  <a:cubicBezTo>
                    <a:pt x="23755" y="2355"/>
                    <a:pt x="24241" y="3483"/>
                    <a:pt x="24241" y="4611"/>
                  </a:cubicBezTo>
                  <a:cubicBezTo>
                    <a:pt x="24241" y="5837"/>
                    <a:pt x="23755" y="6965"/>
                    <a:pt x="22860" y="7860"/>
                  </a:cubicBezTo>
                  <a:cubicBezTo>
                    <a:pt x="21985" y="8755"/>
                    <a:pt x="20837" y="9164"/>
                    <a:pt x="19631" y="9164"/>
                  </a:cubicBezTo>
                  <a:lnTo>
                    <a:pt x="19378" y="9164"/>
                  </a:lnTo>
                  <a:lnTo>
                    <a:pt x="18405" y="12082"/>
                  </a:lnTo>
                  <a:lnTo>
                    <a:pt x="18483" y="12160"/>
                  </a:lnTo>
                  <a:cubicBezTo>
                    <a:pt x="18736" y="12238"/>
                    <a:pt x="19066" y="12393"/>
                    <a:pt x="19222" y="12646"/>
                  </a:cubicBezTo>
                  <a:cubicBezTo>
                    <a:pt x="19708" y="13055"/>
                    <a:pt x="19864" y="13619"/>
                    <a:pt x="19864" y="14183"/>
                  </a:cubicBezTo>
                  <a:cubicBezTo>
                    <a:pt x="19864" y="14748"/>
                    <a:pt x="19708" y="15312"/>
                    <a:pt x="19222" y="15720"/>
                  </a:cubicBezTo>
                  <a:cubicBezTo>
                    <a:pt x="18814" y="16129"/>
                    <a:pt x="18249" y="16362"/>
                    <a:pt x="17685" y="16362"/>
                  </a:cubicBezTo>
                  <a:cubicBezTo>
                    <a:pt x="17121" y="16362"/>
                    <a:pt x="16537" y="16129"/>
                    <a:pt x="16148" y="15720"/>
                  </a:cubicBezTo>
                  <a:cubicBezTo>
                    <a:pt x="15740" y="15312"/>
                    <a:pt x="15487" y="14748"/>
                    <a:pt x="15487" y="14183"/>
                  </a:cubicBezTo>
                  <a:cubicBezTo>
                    <a:pt x="15487" y="13619"/>
                    <a:pt x="15740" y="13055"/>
                    <a:pt x="16148" y="12646"/>
                  </a:cubicBezTo>
                  <a:cubicBezTo>
                    <a:pt x="16537" y="12238"/>
                    <a:pt x="17121" y="11985"/>
                    <a:pt x="17685" y="11985"/>
                  </a:cubicBezTo>
                  <a:lnTo>
                    <a:pt x="17763" y="11985"/>
                  </a:lnTo>
                  <a:lnTo>
                    <a:pt x="18658" y="9067"/>
                  </a:lnTo>
                  <a:cubicBezTo>
                    <a:pt x="17841" y="8911"/>
                    <a:pt x="17024" y="8502"/>
                    <a:pt x="16459" y="7860"/>
                  </a:cubicBezTo>
                  <a:cubicBezTo>
                    <a:pt x="16304" y="7705"/>
                    <a:pt x="16148" y="7530"/>
                    <a:pt x="15973" y="7296"/>
                  </a:cubicBezTo>
                  <a:lnTo>
                    <a:pt x="13308" y="8580"/>
                  </a:lnTo>
                  <a:lnTo>
                    <a:pt x="13386" y="8678"/>
                  </a:lnTo>
                  <a:cubicBezTo>
                    <a:pt x="13619" y="9397"/>
                    <a:pt x="13716" y="10137"/>
                    <a:pt x="13716" y="10857"/>
                  </a:cubicBezTo>
                  <a:cubicBezTo>
                    <a:pt x="13716" y="12569"/>
                    <a:pt x="13055" y="14339"/>
                    <a:pt x="11771" y="15642"/>
                  </a:cubicBezTo>
                  <a:cubicBezTo>
                    <a:pt x="10390" y="17024"/>
                    <a:pt x="8677" y="17666"/>
                    <a:pt x="6907" y="17666"/>
                  </a:cubicBezTo>
                  <a:cubicBezTo>
                    <a:pt x="5195" y="17666"/>
                    <a:pt x="3405" y="17024"/>
                    <a:pt x="2121" y="15642"/>
                  </a:cubicBezTo>
                  <a:cubicBezTo>
                    <a:pt x="818" y="14339"/>
                    <a:pt x="98" y="12569"/>
                    <a:pt x="98" y="10857"/>
                  </a:cubicBezTo>
                  <a:cubicBezTo>
                    <a:pt x="98" y="9164"/>
                    <a:pt x="818" y="7374"/>
                    <a:pt x="2121" y="6071"/>
                  </a:cubicBezTo>
                  <a:cubicBezTo>
                    <a:pt x="3405" y="4689"/>
                    <a:pt x="5195" y="4047"/>
                    <a:pt x="6907" y="4047"/>
                  </a:cubicBezTo>
                  <a:cubicBezTo>
                    <a:pt x="8677" y="4047"/>
                    <a:pt x="10390" y="4689"/>
                    <a:pt x="11771" y="6071"/>
                  </a:cubicBezTo>
                  <a:cubicBezTo>
                    <a:pt x="12082" y="6401"/>
                    <a:pt x="12335" y="6732"/>
                    <a:pt x="12646" y="7121"/>
                  </a:cubicBezTo>
                  <a:lnTo>
                    <a:pt x="12646" y="7218"/>
                  </a:lnTo>
                  <a:lnTo>
                    <a:pt x="15253" y="5915"/>
                  </a:lnTo>
                  <a:lnTo>
                    <a:pt x="15253" y="5837"/>
                  </a:lnTo>
                  <a:cubicBezTo>
                    <a:pt x="15175" y="5429"/>
                    <a:pt x="15078" y="5020"/>
                    <a:pt x="15078" y="4611"/>
                  </a:cubicBezTo>
                  <a:cubicBezTo>
                    <a:pt x="15078" y="3483"/>
                    <a:pt x="15565" y="2355"/>
                    <a:pt x="16459" y="1460"/>
                  </a:cubicBezTo>
                  <a:cubicBezTo>
                    <a:pt x="17354" y="565"/>
                    <a:pt x="18483" y="78"/>
                    <a:pt x="19631" y="78"/>
                  </a:cubicBezTo>
                  <a:close/>
                  <a:moveTo>
                    <a:pt x="19631" y="1"/>
                  </a:moveTo>
                  <a:cubicBezTo>
                    <a:pt x="18483" y="1"/>
                    <a:pt x="17277" y="409"/>
                    <a:pt x="16382" y="1382"/>
                  </a:cubicBezTo>
                  <a:cubicBezTo>
                    <a:pt x="15409" y="2257"/>
                    <a:pt x="15000" y="3483"/>
                    <a:pt x="15000" y="4611"/>
                  </a:cubicBezTo>
                  <a:cubicBezTo>
                    <a:pt x="15000" y="5020"/>
                    <a:pt x="15000" y="5429"/>
                    <a:pt x="15175" y="5837"/>
                  </a:cubicBezTo>
                  <a:lnTo>
                    <a:pt x="12646" y="7043"/>
                  </a:lnTo>
                  <a:cubicBezTo>
                    <a:pt x="12413" y="6635"/>
                    <a:pt x="12160" y="6323"/>
                    <a:pt x="11849" y="5993"/>
                  </a:cubicBezTo>
                  <a:cubicBezTo>
                    <a:pt x="10467" y="4611"/>
                    <a:pt x="8677" y="3969"/>
                    <a:pt x="6907" y="3969"/>
                  </a:cubicBezTo>
                  <a:cubicBezTo>
                    <a:pt x="5117" y="3969"/>
                    <a:pt x="3405" y="4611"/>
                    <a:pt x="2043" y="5993"/>
                  </a:cubicBezTo>
                  <a:cubicBezTo>
                    <a:pt x="662" y="7296"/>
                    <a:pt x="1" y="9067"/>
                    <a:pt x="1" y="10857"/>
                  </a:cubicBezTo>
                  <a:cubicBezTo>
                    <a:pt x="1" y="12646"/>
                    <a:pt x="662" y="14417"/>
                    <a:pt x="2043" y="15720"/>
                  </a:cubicBezTo>
                  <a:cubicBezTo>
                    <a:pt x="3405" y="17102"/>
                    <a:pt x="5117" y="17744"/>
                    <a:pt x="6907" y="17744"/>
                  </a:cubicBezTo>
                  <a:cubicBezTo>
                    <a:pt x="8677" y="17744"/>
                    <a:pt x="10467" y="17102"/>
                    <a:pt x="11849" y="15720"/>
                  </a:cubicBezTo>
                  <a:cubicBezTo>
                    <a:pt x="13133" y="14417"/>
                    <a:pt x="13872" y="12646"/>
                    <a:pt x="13872" y="10857"/>
                  </a:cubicBezTo>
                  <a:cubicBezTo>
                    <a:pt x="13872" y="10137"/>
                    <a:pt x="13716" y="9397"/>
                    <a:pt x="13463" y="8678"/>
                  </a:cubicBezTo>
                  <a:lnTo>
                    <a:pt x="15895" y="7452"/>
                  </a:lnTo>
                  <a:lnTo>
                    <a:pt x="16382" y="7938"/>
                  </a:lnTo>
                  <a:cubicBezTo>
                    <a:pt x="16946" y="8580"/>
                    <a:pt x="17763" y="8989"/>
                    <a:pt x="18483" y="9164"/>
                  </a:cubicBezTo>
                  <a:lnTo>
                    <a:pt x="17607" y="11829"/>
                  </a:lnTo>
                  <a:cubicBezTo>
                    <a:pt x="17024" y="11829"/>
                    <a:pt x="16459" y="12082"/>
                    <a:pt x="16051" y="12569"/>
                  </a:cubicBezTo>
                  <a:cubicBezTo>
                    <a:pt x="15565" y="12958"/>
                    <a:pt x="15409" y="13619"/>
                    <a:pt x="15409" y="14183"/>
                  </a:cubicBezTo>
                  <a:cubicBezTo>
                    <a:pt x="15409" y="14748"/>
                    <a:pt x="15565" y="15390"/>
                    <a:pt x="16051" y="15798"/>
                  </a:cubicBezTo>
                  <a:cubicBezTo>
                    <a:pt x="16537" y="16284"/>
                    <a:pt x="17121" y="16460"/>
                    <a:pt x="17685" y="16460"/>
                  </a:cubicBezTo>
                  <a:cubicBezTo>
                    <a:pt x="18327" y="16460"/>
                    <a:pt x="18891" y="16284"/>
                    <a:pt x="19378" y="15798"/>
                  </a:cubicBezTo>
                  <a:cubicBezTo>
                    <a:pt x="19786" y="15390"/>
                    <a:pt x="20039" y="14748"/>
                    <a:pt x="20039" y="14183"/>
                  </a:cubicBezTo>
                  <a:cubicBezTo>
                    <a:pt x="20039" y="13619"/>
                    <a:pt x="19786" y="12958"/>
                    <a:pt x="19378" y="12569"/>
                  </a:cubicBezTo>
                  <a:cubicBezTo>
                    <a:pt x="19144" y="12316"/>
                    <a:pt x="18814" y="12160"/>
                    <a:pt x="18580" y="11985"/>
                  </a:cubicBezTo>
                  <a:lnTo>
                    <a:pt x="19456" y="9320"/>
                  </a:lnTo>
                  <a:lnTo>
                    <a:pt x="19631" y="9320"/>
                  </a:lnTo>
                  <a:cubicBezTo>
                    <a:pt x="20837" y="9320"/>
                    <a:pt x="22063" y="8833"/>
                    <a:pt x="22957" y="7938"/>
                  </a:cubicBezTo>
                  <a:cubicBezTo>
                    <a:pt x="23833" y="7043"/>
                    <a:pt x="24319" y="5837"/>
                    <a:pt x="24319" y="4611"/>
                  </a:cubicBezTo>
                  <a:cubicBezTo>
                    <a:pt x="24319" y="3483"/>
                    <a:pt x="23833" y="2257"/>
                    <a:pt x="22957" y="1382"/>
                  </a:cubicBezTo>
                  <a:cubicBezTo>
                    <a:pt x="22063" y="409"/>
                    <a:pt x="20837" y="1"/>
                    <a:pt x="19631" y="1"/>
                  </a:cubicBezTo>
                  <a:close/>
                </a:path>
              </a:pathLst>
            </a:custGeom>
            <a:solidFill>
              <a:srgbClr val="3F84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774" name="Google Shape;774;p40"/>
            <p:cNvSpPr/>
            <p:nvPr/>
          </p:nvSpPr>
          <p:spPr>
            <a:xfrm flipH="1">
              <a:off x="6256068" y="4217093"/>
              <a:ext cx="142679" cy="111994"/>
            </a:xfrm>
            <a:custGeom>
              <a:avLst/>
              <a:gdLst/>
              <a:ahLst/>
              <a:cxnLst/>
              <a:rect l="l" t="t" r="r" b="b"/>
              <a:pathLst>
                <a:path w="10039" h="7880" extrusionOk="0">
                  <a:moveTo>
                    <a:pt x="5253" y="0"/>
                  </a:moveTo>
                  <a:cubicBezTo>
                    <a:pt x="4864" y="0"/>
                    <a:pt x="4455" y="409"/>
                    <a:pt x="4377" y="817"/>
                  </a:cubicBezTo>
                  <a:lnTo>
                    <a:pt x="4377" y="895"/>
                  </a:lnTo>
                  <a:cubicBezTo>
                    <a:pt x="4377" y="973"/>
                    <a:pt x="4455" y="1148"/>
                    <a:pt x="4455" y="1226"/>
                  </a:cubicBezTo>
                  <a:lnTo>
                    <a:pt x="3307" y="1790"/>
                  </a:lnTo>
                  <a:cubicBezTo>
                    <a:pt x="2996" y="1382"/>
                    <a:pt x="2510" y="1148"/>
                    <a:pt x="1946" y="1070"/>
                  </a:cubicBezTo>
                  <a:lnTo>
                    <a:pt x="1848" y="1070"/>
                  </a:lnTo>
                  <a:cubicBezTo>
                    <a:pt x="876" y="1070"/>
                    <a:pt x="78" y="1868"/>
                    <a:pt x="0" y="2841"/>
                  </a:cubicBezTo>
                  <a:lnTo>
                    <a:pt x="0" y="2919"/>
                  </a:lnTo>
                  <a:cubicBezTo>
                    <a:pt x="0" y="3989"/>
                    <a:pt x="798" y="4786"/>
                    <a:pt x="1770" y="4786"/>
                  </a:cubicBezTo>
                  <a:lnTo>
                    <a:pt x="1848" y="4786"/>
                  </a:lnTo>
                  <a:cubicBezTo>
                    <a:pt x="2510" y="4786"/>
                    <a:pt x="3152" y="4475"/>
                    <a:pt x="3483" y="3989"/>
                  </a:cubicBezTo>
                  <a:lnTo>
                    <a:pt x="3483" y="3891"/>
                  </a:lnTo>
                  <a:lnTo>
                    <a:pt x="4611" y="4378"/>
                  </a:lnTo>
                  <a:cubicBezTo>
                    <a:pt x="4533" y="4553"/>
                    <a:pt x="4533" y="4786"/>
                    <a:pt x="4533" y="4961"/>
                  </a:cubicBezTo>
                  <a:lnTo>
                    <a:pt x="4533" y="5117"/>
                  </a:lnTo>
                  <a:cubicBezTo>
                    <a:pt x="4533" y="6576"/>
                    <a:pt x="5661" y="7782"/>
                    <a:pt x="7121" y="7880"/>
                  </a:cubicBezTo>
                  <a:lnTo>
                    <a:pt x="7296" y="7880"/>
                  </a:lnTo>
                  <a:cubicBezTo>
                    <a:pt x="8755" y="7880"/>
                    <a:pt x="10039" y="6732"/>
                    <a:pt x="10039" y="5195"/>
                  </a:cubicBezTo>
                  <a:lnTo>
                    <a:pt x="10039" y="5117"/>
                  </a:lnTo>
                  <a:cubicBezTo>
                    <a:pt x="10039" y="3580"/>
                    <a:pt x="8910" y="2354"/>
                    <a:pt x="7374" y="2277"/>
                  </a:cubicBezTo>
                  <a:lnTo>
                    <a:pt x="7296" y="2277"/>
                  </a:lnTo>
                  <a:cubicBezTo>
                    <a:pt x="6226" y="2277"/>
                    <a:pt x="5350" y="2841"/>
                    <a:pt x="4864" y="3736"/>
                  </a:cubicBezTo>
                  <a:lnTo>
                    <a:pt x="3716" y="3327"/>
                  </a:lnTo>
                  <a:lnTo>
                    <a:pt x="3716" y="3016"/>
                  </a:lnTo>
                  <a:lnTo>
                    <a:pt x="3716" y="2919"/>
                  </a:lnTo>
                  <a:cubicBezTo>
                    <a:pt x="3716" y="2607"/>
                    <a:pt x="3638" y="2277"/>
                    <a:pt x="3483" y="2043"/>
                  </a:cubicBezTo>
                  <a:lnTo>
                    <a:pt x="4611" y="1459"/>
                  </a:lnTo>
                  <a:lnTo>
                    <a:pt x="4611" y="1557"/>
                  </a:lnTo>
                  <a:cubicBezTo>
                    <a:pt x="4767" y="1712"/>
                    <a:pt x="5019" y="1790"/>
                    <a:pt x="5253" y="1790"/>
                  </a:cubicBezTo>
                  <a:cubicBezTo>
                    <a:pt x="5739" y="1790"/>
                    <a:pt x="6148" y="1382"/>
                    <a:pt x="6226" y="895"/>
                  </a:cubicBezTo>
                  <a:cubicBezTo>
                    <a:pt x="6226" y="409"/>
                    <a:pt x="5837" y="0"/>
                    <a:pt x="535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775" name="Google Shape;775;p40"/>
            <p:cNvSpPr/>
            <p:nvPr/>
          </p:nvSpPr>
          <p:spPr>
            <a:xfrm flipH="1">
              <a:off x="6254959" y="4215985"/>
              <a:ext cx="143788" cy="114212"/>
            </a:xfrm>
            <a:custGeom>
              <a:avLst/>
              <a:gdLst/>
              <a:ahLst/>
              <a:cxnLst/>
              <a:rect l="l" t="t" r="r" b="b"/>
              <a:pathLst>
                <a:path w="10117" h="8036" extrusionOk="0">
                  <a:moveTo>
                    <a:pt x="5253" y="1"/>
                  </a:moveTo>
                  <a:cubicBezTo>
                    <a:pt x="4767" y="1"/>
                    <a:pt x="4377" y="409"/>
                    <a:pt x="4377" y="895"/>
                  </a:cubicBezTo>
                  <a:cubicBezTo>
                    <a:pt x="4455" y="487"/>
                    <a:pt x="4864" y="78"/>
                    <a:pt x="5253" y="78"/>
                  </a:cubicBezTo>
                  <a:lnTo>
                    <a:pt x="5350" y="78"/>
                  </a:lnTo>
                  <a:cubicBezTo>
                    <a:pt x="5832" y="78"/>
                    <a:pt x="6218" y="479"/>
                    <a:pt x="6226" y="959"/>
                  </a:cubicBezTo>
                  <a:lnTo>
                    <a:pt x="6226" y="959"/>
                  </a:lnTo>
                  <a:cubicBezTo>
                    <a:pt x="6218" y="479"/>
                    <a:pt x="5832" y="78"/>
                    <a:pt x="5350" y="1"/>
                  </a:cubicBezTo>
                  <a:close/>
                  <a:moveTo>
                    <a:pt x="4377" y="973"/>
                  </a:moveTo>
                  <a:lnTo>
                    <a:pt x="4377" y="1304"/>
                  </a:lnTo>
                  <a:lnTo>
                    <a:pt x="3307" y="1790"/>
                  </a:lnTo>
                  <a:cubicBezTo>
                    <a:pt x="2996" y="1382"/>
                    <a:pt x="2510" y="1148"/>
                    <a:pt x="1946" y="1148"/>
                  </a:cubicBezTo>
                  <a:cubicBezTo>
                    <a:pt x="2510" y="1226"/>
                    <a:pt x="2996" y="1460"/>
                    <a:pt x="3307" y="1868"/>
                  </a:cubicBezTo>
                  <a:lnTo>
                    <a:pt x="4455" y="1304"/>
                  </a:lnTo>
                  <a:cubicBezTo>
                    <a:pt x="4455" y="1226"/>
                    <a:pt x="4377" y="1051"/>
                    <a:pt x="4377" y="973"/>
                  </a:cubicBezTo>
                  <a:close/>
                  <a:moveTo>
                    <a:pt x="6226" y="973"/>
                  </a:moveTo>
                  <a:lnTo>
                    <a:pt x="6226" y="973"/>
                  </a:lnTo>
                  <a:cubicBezTo>
                    <a:pt x="6148" y="1460"/>
                    <a:pt x="5739" y="1868"/>
                    <a:pt x="5253" y="1868"/>
                  </a:cubicBezTo>
                  <a:cubicBezTo>
                    <a:pt x="5020" y="1868"/>
                    <a:pt x="4767" y="1790"/>
                    <a:pt x="4611" y="1635"/>
                  </a:cubicBezTo>
                  <a:lnTo>
                    <a:pt x="4611" y="1635"/>
                  </a:lnTo>
                  <a:cubicBezTo>
                    <a:pt x="4767" y="1790"/>
                    <a:pt x="5020" y="1946"/>
                    <a:pt x="5253" y="1946"/>
                  </a:cubicBezTo>
                  <a:cubicBezTo>
                    <a:pt x="5837" y="1946"/>
                    <a:pt x="6226" y="1537"/>
                    <a:pt x="6226" y="973"/>
                  </a:cubicBezTo>
                  <a:close/>
                  <a:moveTo>
                    <a:pt x="1848" y="1148"/>
                  </a:moveTo>
                  <a:cubicBezTo>
                    <a:pt x="875" y="1149"/>
                    <a:pt x="0" y="1946"/>
                    <a:pt x="0" y="2919"/>
                  </a:cubicBezTo>
                  <a:cubicBezTo>
                    <a:pt x="78" y="1946"/>
                    <a:pt x="875" y="1149"/>
                    <a:pt x="1848" y="1148"/>
                  </a:cubicBezTo>
                  <a:close/>
                  <a:moveTo>
                    <a:pt x="4611" y="1537"/>
                  </a:moveTo>
                  <a:lnTo>
                    <a:pt x="3483" y="2121"/>
                  </a:lnTo>
                  <a:cubicBezTo>
                    <a:pt x="3638" y="2355"/>
                    <a:pt x="3716" y="2685"/>
                    <a:pt x="3716" y="2997"/>
                  </a:cubicBezTo>
                  <a:lnTo>
                    <a:pt x="3716" y="3094"/>
                  </a:lnTo>
                  <a:lnTo>
                    <a:pt x="3716" y="3405"/>
                  </a:lnTo>
                  <a:cubicBezTo>
                    <a:pt x="3794" y="3327"/>
                    <a:pt x="3794" y="3172"/>
                    <a:pt x="3794" y="3094"/>
                  </a:cubicBezTo>
                  <a:lnTo>
                    <a:pt x="3794" y="2997"/>
                  </a:lnTo>
                  <a:cubicBezTo>
                    <a:pt x="3794" y="2685"/>
                    <a:pt x="3716" y="2355"/>
                    <a:pt x="3560" y="2121"/>
                  </a:cubicBezTo>
                  <a:lnTo>
                    <a:pt x="4611" y="1635"/>
                  </a:lnTo>
                  <a:lnTo>
                    <a:pt x="4611" y="1537"/>
                  </a:lnTo>
                  <a:close/>
                  <a:moveTo>
                    <a:pt x="7295" y="2355"/>
                  </a:moveTo>
                  <a:lnTo>
                    <a:pt x="7295" y="2355"/>
                  </a:lnTo>
                  <a:cubicBezTo>
                    <a:pt x="6237" y="2355"/>
                    <a:pt x="5274" y="2907"/>
                    <a:pt x="4783" y="3785"/>
                  </a:cubicBezTo>
                  <a:lnTo>
                    <a:pt x="4783" y="3785"/>
                  </a:lnTo>
                  <a:lnTo>
                    <a:pt x="3716" y="3405"/>
                  </a:lnTo>
                  <a:lnTo>
                    <a:pt x="4767" y="3814"/>
                  </a:lnTo>
                  <a:cubicBezTo>
                    <a:pt x="4772" y="3804"/>
                    <a:pt x="4777" y="3794"/>
                    <a:pt x="4783" y="3785"/>
                  </a:cubicBezTo>
                  <a:lnTo>
                    <a:pt x="4783" y="3785"/>
                  </a:lnTo>
                  <a:lnTo>
                    <a:pt x="4864" y="3814"/>
                  </a:lnTo>
                  <a:cubicBezTo>
                    <a:pt x="5350" y="2919"/>
                    <a:pt x="6225" y="2355"/>
                    <a:pt x="7295" y="2355"/>
                  </a:cubicBezTo>
                  <a:close/>
                  <a:moveTo>
                    <a:pt x="0" y="2997"/>
                  </a:moveTo>
                  <a:cubicBezTo>
                    <a:pt x="0" y="4067"/>
                    <a:pt x="720" y="4864"/>
                    <a:pt x="1770" y="4942"/>
                  </a:cubicBezTo>
                  <a:lnTo>
                    <a:pt x="1848" y="4942"/>
                  </a:lnTo>
                  <a:cubicBezTo>
                    <a:pt x="2510" y="4942"/>
                    <a:pt x="3152" y="4631"/>
                    <a:pt x="3483" y="4067"/>
                  </a:cubicBezTo>
                  <a:lnTo>
                    <a:pt x="3483" y="4067"/>
                  </a:lnTo>
                  <a:cubicBezTo>
                    <a:pt x="3152" y="4553"/>
                    <a:pt x="2510" y="4864"/>
                    <a:pt x="1848" y="4864"/>
                  </a:cubicBezTo>
                  <a:lnTo>
                    <a:pt x="1770" y="4864"/>
                  </a:lnTo>
                  <a:cubicBezTo>
                    <a:pt x="798" y="4864"/>
                    <a:pt x="0" y="4067"/>
                    <a:pt x="0" y="2997"/>
                  </a:cubicBezTo>
                  <a:close/>
                  <a:moveTo>
                    <a:pt x="7374" y="2355"/>
                  </a:moveTo>
                  <a:cubicBezTo>
                    <a:pt x="8910" y="2432"/>
                    <a:pt x="10039" y="3658"/>
                    <a:pt x="10039" y="5195"/>
                  </a:cubicBezTo>
                  <a:lnTo>
                    <a:pt x="10039" y="5273"/>
                  </a:lnTo>
                  <a:cubicBezTo>
                    <a:pt x="10039" y="6810"/>
                    <a:pt x="8755" y="7958"/>
                    <a:pt x="7296" y="7958"/>
                  </a:cubicBezTo>
                  <a:lnTo>
                    <a:pt x="7121" y="7958"/>
                  </a:lnTo>
                  <a:cubicBezTo>
                    <a:pt x="5661" y="7860"/>
                    <a:pt x="4533" y="6654"/>
                    <a:pt x="4533" y="5195"/>
                  </a:cubicBezTo>
                  <a:lnTo>
                    <a:pt x="4533" y="5039"/>
                  </a:lnTo>
                  <a:cubicBezTo>
                    <a:pt x="4533" y="4864"/>
                    <a:pt x="4533" y="4631"/>
                    <a:pt x="4611" y="4456"/>
                  </a:cubicBezTo>
                  <a:lnTo>
                    <a:pt x="3483" y="3969"/>
                  </a:lnTo>
                  <a:lnTo>
                    <a:pt x="3483" y="4067"/>
                  </a:lnTo>
                  <a:lnTo>
                    <a:pt x="4533" y="4456"/>
                  </a:lnTo>
                  <a:cubicBezTo>
                    <a:pt x="4455" y="4631"/>
                    <a:pt x="4455" y="4864"/>
                    <a:pt x="4455" y="5039"/>
                  </a:cubicBezTo>
                  <a:lnTo>
                    <a:pt x="4455" y="5195"/>
                  </a:lnTo>
                  <a:cubicBezTo>
                    <a:pt x="4455" y="6654"/>
                    <a:pt x="5661" y="7958"/>
                    <a:pt x="7121" y="8035"/>
                  </a:cubicBezTo>
                  <a:lnTo>
                    <a:pt x="7296" y="8035"/>
                  </a:lnTo>
                  <a:cubicBezTo>
                    <a:pt x="8833" y="8035"/>
                    <a:pt x="10039" y="6810"/>
                    <a:pt x="10117" y="5273"/>
                  </a:cubicBezTo>
                  <a:lnTo>
                    <a:pt x="10117" y="5195"/>
                  </a:lnTo>
                  <a:cubicBezTo>
                    <a:pt x="10117" y="3658"/>
                    <a:pt x="8910" y="2355"/>
                    <a:pt x="7451" y="235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776" name="Google Shape;776;p40"/>
            <p:cNvSpPr/>
            <p:nvPr/>
          </p:nvSpPr>
          <p:spPr>
            <a:xfrm flipH="1">
              <a:off x="4923108" y="4907167"/>
              <a:ext cx="910268" cy="515132"/>
            </a:xfrm>
            <a:custGeom>
              <a:avLst/>
              <a:gdLst/>
              <a:ahLst/>
              <a:cxnLst/>
              <a:rect l="l" t="t" r="r" b="b"/>
              <a:pathLst>
                <a:path w="64047" h="36245" extrusionOk="0">
                  <a:moveTo>
                    <a:pt x="0" y="0"/>
                  </a:moveTo>
                  <a:lnTo>
                    <a:pt x="0" y="36245"/>
                  </a:lnTo>
                  <a:lnTo>
                    <a:pt x="64046" y="36245"/>
                  </a:lnTo>
                  <a:lnTo>
                    <a:pt x="6404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777" name="Google Shape;777;p40"/>
            <p:cNvSpPr/>
            <p:nvPr/>
          </p:nvSpPr>
          <p:spPr>
            <a:xfrm flipH="1">
              <a:off x="5789350" y="4018029"/>
              <a:ext cx="450437" cy="906331"/>
            </a:xfrm>
            <a:custGeom>
              <a:avLst/>
              <a:gdLst/>
              <a:ahLst/>
              <a:cxnLst/>
              <a:rect l="l" t="t" r="r" b="b"/>
              <a:pathLst>
                <a:path w="31693" h="63770" extrusionOk="0">
                  <a:moveTo>
                    <a:pt x="25039" y="1"/>
                  </a:moveTo>
                  <a:cubicBezTo>
                    <a:pt x="25039" y="1"/>
                    <a:pt x="1" y="27238"/>
                    <a:pt x="2180" y="58191"/>
                  </a:cubicBezTo>
                  <a:cubicBezTo>
                    <a:pt x="3529" y="62224"/>
                    <a:pt x="7962" y="63769"/>
                    <a:pt x="11063" y="63769"/>
                  </a:cubicBezTo>
                  <a:cubicBezTo>
                    <a:pt x="12076" y="63769"/>
                    <a:pt x="12947" y="63604"/>
                    <a:pt x="13522" y="63307"/>
                  </a:cubicBezTo>
                  <a:cubicBezTo>
                    <a:pt x="15798" y="62082"/>
                    <a:pt x="25856" y="29981"/>
                    <a:pt x="25856" y="29981"/>
                  </a:cubicBezTo>
                  <a:cubicBezTo>
                    <a:pt x="25856" y="29981"/>
                    <a:pt x="31693" y="8269"/>
                    <a:pt x="250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778" name="Google Shape;778;p40"/>
            <p:cNvSpPr/>
            <p:nvPr/>
          </p:nvSpPr>
          <p:spPr>
            <a:xfrm flipH="1">
              <a:off x="4702977" y="3785058"/>
              <a:ext cx="1409084" cy="1807716"/>
            </a:xfrm>
            <a:custGeom>
              <a:avLst/>
              <a:gdLst/>
              <a:ahLst/>
              <a:cxnLst/>
              <a:rect l="l" t="t" r="r" b="b"/>
              <a:pathLst>
                <a:path w="99144" h="127192" extrusionOk="0">
                  <a:moveTo>
                    <a:pt x="40982" y="1"/>
                  </a:moveTo>
                  <a:cubicBezTo>
                    <a:pt x="39707" y="1"/>
                    <a:pt x="38417" y="109"/>
                    <a:pt x="37121" y="344"/>
                  </a:cubicBezTo>
                  <a:cubicBezTo>
                    <a:pt x="31460" y="1395"/>
                    <a:pt x="25370" y="7387"/>
                    <a:pt x="18483" y="13788"/>
                  </a:cubicBezTo>
                  <a:cubicBezTo>
                    <a:pt x="1" y="30733"/>
                    <a:pt x="24728" y="50927"/>
                    <a:pt x="26674" y="63320"/>
                  </a:cubicBezTo>
                  <a:cubicBezTo>
                    <a:pt x="8833" y="84234"/>
                    <a:pt x="2997" y="123475"/>
                    <a:pt x="2997" y="123475"/>
                  </a:cubicBezTo>
                  <a:cubicBezTo>
                    <a:pt x="2997" y="123475"/>
                    <a:pt x="25545" y="126316"/>
                    <a:pt x="32666" y="127191"/>
                  </a:cubicBezTo>
                  <a:cubicBezTo>
                    <a:pt x="34942" y="124681"/>
                    <a:pt x="36479" y="86744"/>
                    <a:pt x="36479" y="86744"/>
                  </a:cubicBezTo>
                  <a:lnTo>
                    <a:pt x="44903" y="127113"/>
                  </a:lnTo>
                  <a:cubicBezTo>
                    <a:pt x="44903" y="127113"/>
                    <a:pt x="93793" y="121121"/>
                    <a:pt x="99143" y="115771"/>
                  </a:cubicBezTo>
                  <a:cubicBezTo>
                    <a:pt x="99143" y="115771"/>
                    <a:pt x="89747" y="64215"/>
                    <a:pt x="66401" y="51161"/>
                  </a:cubicBezTo>
                  <a:cubicBezTo>
                    <a:pt x="66226" y="50675"/>
                    <a:pt x="64942" y="46861"/>
                    <a:pt x="65584" y="40714"/>
                  </a:cubicBezTo>
                  <a:cubicBezTo>
                    <a:pt x="66226" y="34468"/>
                    <a:pt x="67762" y="12737"/>
                    <a:pt x="61362" y="7951"/>
                  </a:cubicBezTo>
                  <a:cubicBezTo>
                    <a:pt x="56396" y="4244"/>
                    <a:pt x="48970" y="1"/>
                    <a:pt x="4098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779" name="Google Shape;779;p40"/>
            <p:cNvSpPr/>
            <p:nvPr/>
          </p:nvSpPr>
          <p:spPr>
            <a:xfrm flipH="1">
              <a:off x="5500191" y="3767593"/>
              <a:ext cx="232829" cy="327627"/>
            </a:xfrm>
            <a:custGeom>
              <a:avLst/>
              <a:gdLst/>
              <a:ahLst/>
              <a:cxnLst/>
              <a:rect l="l" t="t" r="r" b="b"/>
              <a:pathLst>
                <a:path w="16382" h="23052" extrusionOk="0">
                  <a:moveTo>
                    <a:pt x="4657" y="1"/>
                  </a:moveTo>
                  <a:cubicBezTo>
                    <a:pt x="2292" y="1"/>
                    <a:pt x="307" y="181"/>
                    <a:pt x="1" y="756"/>
                  </a:cubicBezTo>
                  <a:lnTo>
                    <a:pt x="7374" y="23052"/>
                  </a:lnTo>
                  <a:cubicBezTo>
                    <a:pt x="7374" y="23052"/>
                    <a:pt x="16284" y="16242"/>
                    <a:pt x="16382" y="10406"/>
                  </a:cubicBezTo>
                  <a:cubicBezTo>
                    <a:pt x="15487" y="6671"/>
                    <a:pt x="13619" y="503"/>
                    <a:pt x="13619" y="503"/>
                  </a:cubicBezTo>
                  <a:cubicBezTo>
                    <a:pt x="13619" y="503"/>
                    <a:pt x="8609" y="1"/>
                    <a:pt x="4657" y="1"/>
                  </a:cubicBezTo>
                  <a:close/>
                </a:path>
              </a:pathLst>
            </a:custGeom>
            <a:solidFill>
              <a:srgbClr val="EBAA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780" name="Google Shape;780;p40"/>
            <p:cNvSpPr/>
            <p:nvPr/>
          </p:nvSpPr>
          <p:spPr>
            <a:xfrm flipH="1">
              <a:off x="5367749" y="3749574"/>
              <a:ext cx="331819" cy="562147"/>
            </a:xfrm>
            <a:custGeom>
              <a:avLst/>
              <a:gdLst/>
              <a:ahLst/>
              <a:cxnLst/>
              <a:rect l="l" t="t" r="r" b="b"/>
              <a:pathLst>
                <a:path w="23347" h="39553" extrusionOk="0">
                  <a:moveTo>
                    <a:pt x="10292" y="1"/>
                  </a:moveTo>
                  <a:cubicBezTo>
                    <a:pt x="10292" y="1"/>
                    <a:pt x="10934" y="721"/>
                    <a:pt x="11596" y="2841"/>
                  </a:cubicBezTo>
                  <a:cubicBezTo>
                    <a:pt x="15078" y="3153"/>
                    <a:pt x="14028" y="6557"/>
                    <a:pt x="14028" y="6557"/>
                  </a:cubicBezTo>
                  <a:cubicBezTo>
                    <a:pt x="14028" y="6557"/>
                    <a:pt x="8094" y="11596"/>
                    <a:pt x="5993" y="15565"/>
                  </a:cubicBezTo>
                  <a:cubicBezTo>
                    <a:pt x="3814" y="19612"/>
                    <a:pt x="1" y="39553"/>
                    <a:pt x="1" y="39553"/>
                  </a:cubicBezTo>
                  <a:lnTo>
                    <a:pt x="12316" y="26499"/>
                  </a:lnTo>
                  <a:lnTo>
                    <a:pt x="8911" y="24320"/>
                  </a:lnTo>
                  <a:cubicBezTo>
                    <a:pt x="8911" y="24320"/>
                    <a:pt x="13697" y="22608"/>
                    <a:pt x="16615" y="21635"/>
                  </a:cubicBezTo>
                  <a:cubicBezTo>
                    <a:pt x="16617" y="21637"/>
                    <a:pt x="16621" y="21639"/>
                    <a:pt x="16625" y="21639"/>
                  </a:cubicBezTo>
                  <a:cubicBezTo>
                    <a:pt x="16940" y="21639"/>
                    <a:pt x="22787" y="15686"/>
                    <a:pt x="23094" y="13289"/>
                  </a:cubicBezTo>
                  <a:cubicBezTo>
                    <a:pt x="23347" y="12880"/>
                    <a:pt x="18639" y="3483"/>
                    <a:pt x="18639" y="3483"/>
                  </a:cubicBezTo>
                  <a:lnTo>
                    <a:pt x="1029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781" name="Google Shape;781;p40"/>
            <p:cNvSpPr/>
            <p:nvPr/>
          </p:nvSpPr>
          <p:spPr>
            <a:xfrm flipH="1">
              <a:off x="5368857" y="3742668"/>
              <a:ext cx="335415" cy="577084"/>
            </a:xfrm>
            <a:custGeom>
              <a:avLst/>
              <a:gdLst/>
              <a:ahLst/>
              <a:cxnLst/>
              <a:rect l="l" t="t" r="r" b="b"/>
              <a:pathLst>
                <a:path w="23600" h="40604" extrusionOk="0">
                  <a:moveTo>
                    <a:pt x="11151" y="895"/>
                  </a:moveTo>
                  <a:lnTo>
                    <a:pt x="18840" y="4103"/>
                  </a:lnTo>
                  <a:lnTo>
                    <a:pt x="18840" y="4103"/>
                  </a:lnTo>
                  <a:cubicBezTo>
                    <a:pt x="18869" y="4170"/>
                    <a:pt x="18919" y="4293"/>
                    <a:pt x="18970" y="4456"/>
                  </a:cubicBezTo>
                  <a:cubicBezTo>
                    <a:pt x="19378" y="5273"/>
                    <a:pt x="20506" y="7452"/>
                    <a:pt x="21401" y="9475"/>
                  </a:cubicBezTo>
                  <a:cubicBezTo>
                    <a:pt x="21888" y="10526"/>
                    <a:pt x="22374" y="11498"/>
                    <a:pt x="22705" y="12238"/>
                  </a:cubicBezTo>
                  <a:cubicBezTo>
                    <a:pt x="22861" y="12646"/>
                    <a:pt x="23016" y="12958"/>
                    <a:pt x="23113" y="13211"/>
                  </a:cubicBezTo>
                  <a:cubicBezTo>
                    <a:pt x="23113" y="13366"/>
                    <a:pt x="23191" y="13444"/>
                    <a:pt x="23191" y="13541"/>
                  </a:cubicBezTo>
                  <a:cubicBezTo>
                    <a:pt x="23191" y="13619"/>
                    <a:pt x="23269" y="13697"/>
                    <a:pt x="23269" y="13697"/>
                  </a:cubicBezTo>
                  <a:lnTo>
                    <a:pt x="23191" y="13775"/>
                  </a:lnTo>
                  <a:cubicBezTo>
                    <a:pt x="23191" y="14261"/>
                    <a:pt x="22783" y="15156"/>
                    <a:pt x="22141" y="15973"/>
                  </a:cubicBezTo>
                  <a:cubicBezTo>
                    <a:pt x="21324" y="17335"/>
                    <a:pt x="20020" y="18794"/>
                    <a:pt x="18892" y="20020"/>
                  </a:cubicBezTo>
                  <a:cubicBezTo>
                    <a:pt x="18327" y="20584"/>
                    <a:pt x="17841" y="21070"/>
                    <a:pt x="17510" y="21401"/>
                  </a:cubicBezTo>
                  <a:cubicBezTo>
                    <a:pt x="17277" y="21635"/>
                    <a:pt x="17180" y="21712"/>
                    <a:pt x="17024" y="21887"/>
                  </a:cubicBezTo>
                  <a:cubicBezTo>
                    <a:pt x="17024" y="21887"/>
                    <a:pt x="16980" y="21887"/>
                    <a:pt x="16958" y="21920"/>
                  </a:cubicBezTo>
                  <a:lnTo>
                    <a:pt x="16958" y="21920"/>
                  </a:lnTo>
                  <a:lnTo>
                    <a:pt x="16868" y="21965"/>
                  </a:lnTo>
                  <a:cubicBezTo>
                    <a:pt x="13950" y="22938"/>
                    <a:pt x="9242" y="24631"/>
                    <a:pt x="9242" y="24631"/>
                  </a:cubicBezTo>
                  <a:lnTo>
                    <a:pt x="8833" y="24806"/>
                  </a:lnTo>
                  <a:lnTo>
                    <a:pt x="12316" y="26985"/>
                  </a:lnTo>
                  <a:lnTo>
                    <a:pt x="619" y="39393"/>
                  </a:lnTo>
                  <a:lnTo>
                    <a:pt x="619" y="39393"/>
                  </a:lnTo>
                  <a:cubicBezTo>
                    <a:pt x="627" y="39340"/>
                    <a:pt x="635" y="39283"/>
                    <a:pt x="643" y="39222"/>
                  </a:cubicBezTo>
                  <a:cubicBezTo>
                    <a:pt x="1051" y="37276"/>
                    <a:pt x="2024" y="32413"/>
                    <a:pt x="3172" y="27549"/>
                  </a:cubicBezTo>
                  <a:cubicBezTo>
                    <a:pt x="3736" y="25117"/>
                    <a:pt x="4300" y="22685"/>
                    <a:pt x="4865" y="20662"/>
                  </a:cubicBezTo>
                  <a:cubicBezTo>
                    <a:pt x="5429" y="18638"/>
                    <a:pt x="5993" y="17024"/>
                    <a:pt x="6479" y="16129"/>
                  </a:cubicBezTo>
                  <a:cubicBezTo>
                    <a:pt x="7549" y="14183"/>
                    <a:pt x="9573" y="11907"/>
                    <a:pt x="11265" y="10214"/>
                  </a:cubicBezTo>
                  <a:cubicBezTo>
                    <a:pt x="12160" y="9320"/>
                    <a:pt x="12977" y="8580"/>
                    <a:pt x="13542" y="8016"/>
                  </a:cubicBezTo>
                  <a:cubicBezTo>
                    <a:pt x="13872" y="7783"/>
                    <a:pt x="14106" y="7530"/>
                    <a:pt x="14261" y="7452"/>
                  </a:cubicBezTo>
                  <a:cubicBezTo>
                    <a:pt x="14437" y="7296"/>
                    <a:pt x="14514" y="7218"/>
                    <a:pt x="14514" y="7218"/>
                  </a:cubicBezTo>
                  <a:lnTo>
                    <a:pt x="14592" y="7121"/>
                  </a:lnTo>
                  <a:cubicBezTo>
                    <a:pt x="14592" y="7121"/>
                    <a:pt x="14748" y="6635"/>
                    <a:pt x="14748" y="5993"/>
                  </a:cubicBezTo>
                  <a:cubicBezTo>
                    <a:pt x="14748" y="5429"/>
                    <a:pt x="14592" y="4786"/>
                    <a:pt x="14184" y="4203"/>
                  </a:cubicBezTo>
                  <a:cubicBezTo>
                    <a:pt x="13791" y="3661"/>
                    <a:pt x="13184" y="3263"/>
                    <a:pt x="12137" y="3163"/>
                  </a:cubicBezTo>
                  <a:lnTo>
                    <a:pt x="12137" y="3163"/>
                  </a:lnTo>
                  <a:cubicBezTo>
                    <a:pt x="11762" y="2081"/>
                    <a:pt x="11405" y="1347"/>
                    <a:pt x="11151" y="895"/>
                  </a:cubicBezTo>
                  <a:close/>
                  <a:moveTo>
                    <a:pt x="9981" y="1"/>
                  </a:moveTo>
                  <a:lnTo>
                    <a:pt x="10468" y="565"/>
                  </a:lnTo>
                  <a:cubicBezTo>
                    <a:pt x="10468" y="643"/>
                    <a:pt x="11110" y="1382"/>
                    <a:pt x="11752" y="3405"/>
                  </a:cubicBezTo>
                  <a:lnTo>
                    <a:pt x="11830" y="3483"/>
                  </a:lnTo>
                  <a:lnTo>
                    <a:pt x="11927" y="3483"/>
                  </a:lnTo>
                  <a:cubicBezTo>
                    <a:pt x="12977" y="3639"/>
                    <a:pt x="13542" y="3969"/>
                    <a:pt x="13950" y="4456"/>
                  </a:cubicBezTo>
                  <a:cubicBezTo>
                    <a:pt x="14261" y="4942"/>
                    <a:pt x="14359" y="5429"/>
                    <a:pt x="14359" y="5993"/>
                  </a:cubicBezTo>
                  <a:cubicBezTo>
                    <a:pt x="14359" y="6246"/>
                    <a:pt x="14359" y="6479"/>
                    <a:pt x="14261" y="6732"/>
                  </a:cubicBezTo>
                  <a:cubicBezTo>
                    <a:pt x="14261" y="6810"/>
                    <a:pt x="14261" y="6888"/>
                    <a:pt x="14184" y="6888"/>
                  </a:cubicBezTo>
                  <a:lnTo>
                    <a:pt x="14184" y="6957"/>
                  </a:lnTo>
                  <a:lnTo>
                    <a:pt x="14184" y="6957"/>
                  </a:lnTo>
                  <a:cubicBezTo>
                    <a:pt x="13859" y="7249"/>
                    <a:pt x="12562" y="8421"/>
                    <a:pt x="11032" y="9884"/>
                  </a:cubicBezTo>
                  <a:cubicBezTo>
                    <a:pt x="9242" y="11674"/>
                    <a:pt x="7219" y="13930"/>
                    <a:pt x="6168" y="15973"/>
                  </a:cubicBezTo>
                  <a:cubicBezTo>
                    <a:pt x="5604" y="17024"/>
                    <a:pt x="4942" y="19047"/>
                    <a:pt x="4300" y="21479"/>
                  </a:cubicBezTo>
                  <a:cubicBezTo>
                    <a:pt x="2277" y="28775"/>
                    <a:pt x="79" y="39961"/>
                    <a:pt x="79" y="39961"/>
                  </a:cubicBezTo>
                  <a:lnTo>
                    <a:pt x="1" y="40603"/>
                  </a:lnTo>
                  <a:lnTo>
                    <a:pt x="12977" y="26907"/>
                  </a:lnTo>
                  <a:lnTo>
                    <a:pt x="9758" y="24859"/>
                  </a:lnTo>
                  <a:lnTo>
                    <a:pt x="9758" y="24859"/>
                  </a:lnTo>
                  <a:cubicBezTo>
                    <a:pt x="9868" y="24818"/>
                    <a:pt x="9996" y="24773"/>
                    <a:pt x="10137" y="24728"/>
                  </a:cubicBezTo>
                  <a:cubicBezTo>
                    <a:pt x="11573" y="24153"/>
                    <a:pt x="14650" y="23051"/>
                    <a:pt x="16917" y="22330"/>
                  </a:cubicBezTo>
                  <a:lnTo>
                    <a:pt x="16917" y="22330"/>
                  </a:lnTo>
                  <a:cubicBezTo>
                    <a:pt x="16919" y="22330"/>
                    <a:pt x="16921" y="22331"/>
                    <a:pt x="16923" y="22331"/>
                  </a:cubicBezTo>
                  <a:cubicBezTo>
                    <a:pt x="16931" y="22331"/>
                    <a:pt x="16936" y="22328"/>
                    <a:pt x="16940" y="22322"/>
                  </a:cubicBezTo>
                  <a:lnTo>
                    <a:pt x="16940" y="22322"/>
                  </a:lnTo>
                  <a:cubicBezTo>
                    <a:pt x="16968" y="22314"/>
                    <a:pt x="16996" y="22305"/>
                    <a:pt x="17024" y="22296"/>
                  </a:cubicBezTo>
                  <a:lnTo>
                    <a:pt x="17102" y="22296"/>
                  </a:lnTo>
                  <a:cubicBezTo>
                    <a:pt x="17277" y="22199"/>
                    <a:pt x="17433" y="22043"/>
                    <a:pt x="17588" y="21810"/>
                  </a:cubicBezTo>
                  <a:cubicBezTo>
                    <a:pt x="18405" y="21070"/>
                    <a:pt x="19864" y="19611"/>
                    <a:pt x="21071" y="18074"/>
                  </a:cubicBezTo>
                  <a:cubicBezTo>
                    <a:pt x="21732" y="17257"/>
                    <a:pt x="22296" y="16537"/>
                    <a:pt x="22783" y="15798"/>
                  </a:cubicBezTo>
                  <a:cubicBezTo>
                    <a:pt x="23174" y="15034"/>
                    <a:pt x="23476" y="14395"/>
                    <a:pt x="23586" y="13847"/>
                  </a:cubicBezTo>
                  <a:lnTo>
                    <a:pt x="23586" y="13847"/>
                  </a:lnTo>
                  <a:lnTo>
                    <a:pt x="23600" y="13853"/>
                  </a:lnTo>
                  <a:lnTo>
                    <a:pt x="23600" y="13697"/>
                  </a:lnTo>
                  <a:lnTo>
                    <a:pt x="23600" y="13444"/>
                  </a:lnTo>
                  <a:cubicBezTo>
                    <a:pt x="23425" y="12958"/>
                    <a:pt x="23113" y="12160"/>
                    <a:pt x="22627" y="11187"/>
                  </a:cubicBezTo>
                  <a:cubicBezTo>
                    <a:pt x="21324" y="8269"/>
                    <a:pt x="19125" y="3892"/>
                    <a:pt x="19125" y="3892"/>
                  </a:cubicBezTo>
                  <a:lnTo>
                    <a:pt x="19125" y="3814"/>
                  </a:lnTo>
                  <a:lnTo>
                    <a:pt x="10803" y="343"/>
                  </a:lnTo>
                  <a:lnTo>
                    <a:pt x="10803" y="343"/>
                  </a:lnTo>
                  <a:cubicBezTo>
                    <a:pt x="10787" y="322"/>
                    <a:pt x="10779" y="312"/>
                    <a:pt x="10779" y="312"/>
                  </a:cubicBezTo>
                  <a:lnTo>
                    <a:pt x="10765" y="327"/>
                  </a:lnTo>
                  <a:lnTo>
                    <a:pt x="9981" y="1"/>
                  </a:lnTo>
                  <a:close/>
                </a:path>
              </a:pathLst>
            </a:custGeom>
            <a:solidFill>
              <a:srgbClr val="A3A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782" name="Google Shape;782;p40"/>
            <p:cNvSpPr/>
            <p:nvPr/>
          </p:nvSpPr>
          <p:spPr>
            <a:xfrm flipH="1">
              <a:off x="5640912" y="3809302"/>
              <a:ext cx="172838" cy="502412"/>
            </a:xfrm>
            <a:custGeom>
              <a:avLst/>
              <a:gdLst/>
              <a:ahLst/>
              <a:cxnLst/>
              <a:rect l="l" t="t" r="r" b="b"/>
              <a:pathLst>
                <a:path w="12161" h="35350" extrusionOk="0">
                  <a:moveTo>
                    <a:pt x="6401" y="0"/>
                  </a:moveTo>
                  <a:cubicBezTo>
                    <a:pt x="6401" y="0"/>
                    <a:pt x="1" y="6420"/>
                    <a:pt x="254" y="15817"/>
                  </a:cubicBezTo>
                  <a:cubicBezTo>
                    <a:pt x="1" y="16148"/>
                    <a:pt x="5682" y="18658"/>
                    <a:pt x="5682" y="18658"/>
                  </a:cubicBezTo>
                  <a:lnTo>
                    <a:pt x="3405" y="25622"/>
                  </a:lnTo>
                  <a:cubicBezTo>
                    <a:pt x="3405" y="25622"/>
                    <a:pt x="7471" y="30739"/>
                    <a:pt x="8036" y="35350"/>
                  </a:cubicBezTo>
                  <a:lnTo>
                    <a:pt x="12160" y="16537"/>
                  </a:lnTo>
                  <a:lnTo>
                    <a:pt x="640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783" name="Google Shape;783;p40"/>
            <p:cNvSpPr/>
            <p:nvPr/>
          </p:nvSpPr>
          <p:spPr>
            <a:xfrm flipH="1">
              <a:off x="5638425" y="3803774"/>
              <a:ext cx="174217" cy="523986"/>
            </a:xfrm>
            <a:custGeom>
              <a:avLst/>
              <a:gdLst/>
              <a:ahLst/>
              <a:cxnLst/>
              <a:rect l="l" t="t" r="r" b="b"/>
              <a:pathLst>
                <a:path w="12258" h="36868" extrusionOk="0">
                  <a:moveTo>
                    <a:pt x="6191" y="775"/>
                  </a:moveTo>
                  <a:lnTo>
                    <a:pt x="11849" y="16926"/>
                  </a:lnTo>
                  <a:lnTo>
                    <a:pt x="7934" y="34625"/>
                  </a:lnTo>
                  <a:lnTo>
                    <a:pt x="7934" y="34625"/>
                  </a:lnTo>
                  <a:cubicBezTo>
                    <a:pt x="7499" y="32634"/>
                    <a:pt x="6489" y="30659"/>
                    <a:pt x="5604" y="29085"/>
                  </a:cubicBezTo>
                  <a:cubicBezTo>
                    <a:pt x="4686" y="27582"/>
                    <a:pt x="3807" y="26439"/>
                    <a:pt x="3510" y="26065"/>
                  </a:cubicBezTo>
                  <a:lnTo>
                    <a:pt x="3510" y="26065"/>
                  </a:lnTo>
                  <a:lnTo>
                    <a:pt x="5837" y="18969"/>
                  </a:lnTo>
                  <a:lnTo>
                    <a:pt x="5681" y="18871"/>
                  </a:lnTo>
                  <a:cubicBezTo>
                    <a:pt x="5681" y="18871"/>
                    <a:pt x="5351" y="18716"/>
                    <a:pt x="4787" y="18482"/>
                  </a:cubicBezTo>
                  <a:cubicBezTo>
                    <a:pt x="4067" y="18152"/>
                    <a:pt x="2919" y="17587"/>
                    <a:pt x="1946" y="17101"/>
                  </a:cubicBezTo>
                  <a:cubicBezTo>
                    <a:pt x="1557" y="16848"/>
                    <a:pt x="1071" y="16693"/>
                    <a:pt x="818" y="16440"/>
                  </a:cubicBezTo>
                  <a:cubicBezTo>
                    <a:pt x="662" y="16362"/>
                    <a:pt x="487" y="16284"/>
                    <a:pt x="409" y="16206"/>
                  </a:cubicBezTo>
                  <a:lnTo>
                    <a:pt x="409" y="15642"/>
                  </a:lnTo>
                  <a:cubicBezTo>
                    <a:pt x="409" y="11089"/>
                    <a:pt x="1868" y="7374"/>
                    <a:pt x="3405" y="4689"/>
                  </a:cubicBezTo>
                  <a:cubicBezTo>
                    <a:pt x="4144" y="3405"/>
                    <a:pt x="4962" y="2335"/>
                    <a:pt x="5526" y="1615"/>
                  </a:cubicBezTo>
                  <a:cubicBezTo>
                    <a:pt x="5759" y="1206"/>
                    <a:pt x="6012" y="973"/>
                    <a:pt x="6168" y="798"/>
                  </a:cubicBezTo>
                  <a:cubicBezTo>
                    <a:pt x="6176" y="790"/>
                    <a:pt x="6183" y="782"/>
                    <a:pt x="6191" y="775"/>
                  </a:cubicBezTo>
                  <a:close/>
                  <a:moveTo>
                    <a:pt x="6421" y="0"/>
                  </a:moveTo>
                  <a:lnTo>
                    <a:pt x="6168" y="234"/>
                  </a:lnTo>
                  <a:cubicBezTo>
                    <a:pt x="6168" y="234"/>
                    <a:pt x="4631" y="1771"/>
                    <a:pt x="3094" y="4533"/>
                  </a:cubicBezTo>
                  <a:cubicBezTo>
                    <a:pt x="1557" y="7198"/>
                    <a:pt x="1" y="11012"/>
                    <a:pt x="1" y="15642"/>
                  </a:cubicBezTo>
                  <a:lnTo>
                    <a:pt x="1" y="16206"/>
                  </a:lnTo>
                  <a:cubicBezTo>
                    <a:pt x="1" y="16284"/>
                    <a:pt x="1" y="16362"/>
                    <a:pt x="98" y="16362"/>
                  </a:cubicBezTo>
                  <a:cubicBezTo>
                    <a:pt x="98" y="16440"/>
                    <a:pt x="176" y="16537"/>
                    <a:pt x="176" y="16537"/>
                  </a:cubicBezTo>
                  <a:cubicBezTo>
                    <a:pt x="409" y="16693"/>
                    <a:pt x="896" y="16926"/>
                    <a:pt x="1382" y="17257"/>
                  </a:cubicBezTo>
                  <a:cubicBezTo>
                    <a:pt x="2790" y="17961"/>
                    <a:pt x="4849" y="18896"/>
                    <a:pt x="5391" y="19141"/>
                  </a:cubicBezTo>
                  <a:lnTo>
                    <a:pt x="5391" y="19141"/>
                  </a:lnTo>
                  <a:lnTo>
                    <a:pt x="3094" y="26089"/>
                  </a:lnTo>
                  <a:lnTo>
                    <a:pt x="3172" y="26167"/>
                  </a:lnTo>
                  <a:lnTo>
                    <a:pt x="3172" y="26264"/>
                  </a:lnTo>
                  <a:cubicBezTo>
                    <a:pt x="3405" y="26498"/>
                    <a:pt x="4475" y="27801"/>
                    <a:pt x="5448" y="29669"/>
                  </a:cubicBezTo>
                  <a:cubicBezTo>
                    <a:pt x="6499" y="31439"/>
                    <a:pt x="7471" y="33638"/>
                    <a:pt x="7705" y="35739"/>
                  </a:cubicBezTo>
                  <a:lnTo>
                    <a:pt x="7880" y="36867"/>
                  </a:lnTo>
                  <a:lnTo>
                    <a:pt x="12257" y="16926"/>
                  </a:lnTo>
                  <a:lnTo>
                    <a:pt x="6421" y="0"/>
                  </a:lnTo>
                  <a:close/>
                </a:path>
              </a:pathLst>
            </a:custGeom>
            <a:solidFill>
              <a:srgbClr val="A3A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784" name="Google Shape;784;p40"/>
            <p:cNvSpPr/>
            <p:nvPr/>
          </p:nvSpPr>
          <p:spPr>
            <a:xfrm flipH="1">
              <a:off x="5311357" y="4253032"/>
              <a:ext cx="252457" cy="277655"/>
            </a:xfrm>
            <a:custGeom>
              <a:avLst/>
              <a:gdLst/>
              <a:ahLst/>
              <a:cxnLst/>
              <a:rect l="l" t="t" r="r" b="b"/>
              <a:pathLst>
                <a:path w="17763" h="19536" extrusionOk="0">
                  <a:moveTo>
                    <a:pt x="16225" y="1"/>
                  </a:moveTo>
                  <a:lnTo>
                    <a:pt x="0" y="1771"/>
                  </a:lnTo>
                  <a:lnTo>
                    <a:pt x="1226" y="13035"/>
                  </a:lnTo>
                  <a:cubicBezTo>
                    <a:pt x="1556" y="15565"/>
                    <a:pt x="3249" y="17744"/>
                    <a:pt x="5603" y="18638"/>
                  </a:cubicBezTo>
                  <a:lnTo>
                    <a:pt x="7062" y="19125"/>
                  </a:lnTo>
                  <a:cubicBezTo>
                    <a:pt x="7805" y="19400"/>
                    <a:pt x="8583" y="19536"/>
                    <a:pt x="9359" y="19536"/>
                  </a:cubicBezTo>
                  <a:cubicBezTo>
                    <a:pt x="10616" y="19536"/>
                    <a:pt x="11870" y="19180"/>
                    <a:pt x="12977" y="18483"/>
                  </a:cubicBezTo>
                  <a:lnTo>
                    <a:pt x="14358" y="17666"/>
                  </a:lnTo>
                  <a:cubicBezTo>
                    <a:pt x="16537" y="16284"/>
                    <a:pt x="17762" y="13775"/>
                    <a:pt x="17432" y="11187"/>
                  </a:cubicBezTo>
                  <a:lnTo>
                    <a:pt x="1622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785" name="Google Shape;785;p40"/>
            <p:cNvSpPr/>
            <p:nvPr/>
          </p:nvSpPr>
          <p:spPr>
            <a:xfrm flipH="1">
              <a:off x="5312465" y="4249437"/>
              <a:ext cx="253565" cy="284534"/>
            </a:xfrm>
            <a:custGeom>
              <a:avLst/>
              <a:gdLst/>
              <a:ahLst/>
              <a:cxnLst/>
              <a:rect l="l" t="t" r="r" b="b"/>
              <a:pathLst>
                <a:path w="17841" h="20020" extrusionOk="0">
                  <a:moveTo>
                    <a:pt x="16206" y="487"/>
                  </a:moveTo>
                  <a:lnTo>
                    <a:pt x="17432" y="11518"/>
                  </a:lnTo>
                  <a:lnTo>
                    <a:pt x="17432" y="12160"/>
                  </a:lnTo>
                  <a:cubicBezTo>
                    <a:pt x="17432" y="14436"/>
                    <a:pt x="16304" y="16537"/>
                    <a:pt x="14436" y="17763"/>
                  </a:cubicBezTo>
                  <a:lnTo>
                    <a:pt x="13055" y="18561"/>
                  </a:lnTo>
                  <a:cubicBezTo>
                    <a:pt x="12004" y="19300"/>
                    <a:pt x="10778" y="19611"/>
                    <a:pt x="9572" y="19611"/>
                  </a:cubicBezTo>
                  <a:cubicBezTo>
                    <a:pt x="8755" y="19611"/>
                    <a:pt x="8035" y="19456"/>
                    <a:pt x="7296" y="19222"/>
                  </a:cubicBezTo>
                  <a:lnTo>
                    <a:pt x="5837" y="18639"/>
                  </a:lnTo>
                  <a:cubicBezTo>
                    <a:pt x="3483" y="17841"/>
                    <a:pt x="1868" y="15720"/>
                    <a:pt x="1615" y="13211"/>
                  </a:cubicBezTo>
                  <a:lnTo>
                    <a:pt x="409" y="2199"/>
                  </a:lnTo>
                  <a:lnTo>
                    <a:pt x="16206" y="487"/>
                  </a:lnTo>
                  <a:close/>
                  <a:moveTo>
                    <a:pt x="16537" y="1"/>
                  </a:moveTo>
                  <a:lnTo>
                    <a:pt x="0" y="1868"/>
                  </a:lnTo>
                  <a:lnTo>
                    <a:pt x="1226" y="13288"/>
                  </a:lnTo>
                  <a:cubicBezTo>
                    <a:pt x="1537" y="15895"/>
                    <a:pt x="3249" y="18152"/>
                    <a:pt x="5681" y="19047"/>
                  </a:cubicBezTo>
                  <a:lnTo>
                    <a:pt x="7140" y="19533"/>
                  </a:lnTo>
                  <a:cubicBezTo>
                    <a:pt x="7938" y="19864"/>
                    <a:pt x="8755" y="20020"/>
                    <a:pt x="9572" y="20020"/>
                  </a:cubicBezTo>
                  <a:cubicBezTo>
                    <a:pt x="10856" y="20020"/>
                    <a:pt x="12160" y="19611"/>
                    <a:pt x="13288" y="18891"/>
                  </a:cubicBezTo>
                  <a:lnTo>
                    <a:pt x="14592" y="18074"/>
                  </a:lnTo>
                  <a:cubicBezTo>
                    <a:pt x="16615" y="16790"/>
                    <a:pt x="17841" y="14514"/>
                    <a:pt x="17841" y="12160"/>
                  </a:cubicBezTo>
                  <a:cubicBezTo>
                    <a:pt x="17841" y="11927"/>
                    <a:pt x="17841" y="11674"/>
                    <a:pt x="17763" y="11440"/>
                  </a:cubicBezTo>
                  <a:lnTo>
                    <a:pt x="16537" y="1"/>
                  </a:lnTo>
                  <a:close/>
                </a:path>
              </a:pathLst>
            </a:custGeom>
            <a:solidFill>
              <a:srgbClr val="A3A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786" name="Google Shape;786;p40"/>
            <p:cNvSpPr/>
            <p:nvPr/>
          </p:nvSpPr>
          <p:spPr>
            <a:xfrm flipH="1">
              <a:off x="5585625" y="4290904"/>
              <a:ext cx="126662" cy="726955"/>
            </a:xfrm>
            <a:custGeom>
              <a:avLst/>
              <a:gdLst/>
              <a:ahLst/>
              <a:cxnLst/>
              <a:rect l="l" t="t" r="r" b="b"/>
              <a:pathLst>
                <a:path w="8912" h="51149" extrusionOk="0">
                  <a:moveTo>
                    <a:pt x="1129" y="1"/>
                  </a:moveTo>
                  <a:cubicBezTo>
                    <a:pt x="331" y="2277"/>
                    <a:pt x="1" y="4631"/>
                    <a:pt x="1" y="6888"/>
                  </a:cubicBezTo>
                  <a:cubicBezTo>
                    <a:pt x="1" y="12647"/>
                    <a:pt x="2180" y="18250"/>
                    <a:pt x="4300" y="22296"/>
                  </a:cubicBezTo>
                  <a:cubicBezTo>
                    <a:pt x="6447" y="26359"/>
                    <a:pt x="8537" y="28950"/>
                    <a:pt x="8598" y="29026"/>
                  </a:cubicBezTo>
                  <a:lnTo>
                    <a:pt x="8598" y="29026"/>
                  </a:lnTo>
                  <a:lnTo>
                    <a:pt x="8191" y="51148"/>
                  </a:lnTo>
                  <a:lnTo>
                    <a:pt x="8503" y="51148"/>
                  </a:lnTo>
                  <a:lnTo>
                    <a:pt x="8911" y="28853"/>
                  </a:lnTo>
                  <a:lnTo>
                    <a:pt x="8911" y="28775"/>
                  </a:lnTo>
                  <a:lnTo>
                    <a:pt x="8833" y="28697"/>
                  </a:lnTo>
                  <a:cubicBezTo>
                    <a:pt x="8347" y="28133"/>
                    <a:pt x="6246" y="25292"/>
                    <a:pt x="4222" y="21324"/>
                  </a:cubicBezTo>
                  <a:cubicBezTo>
                    <a:pt x="2277" y="17433"/>
                    <a:pt x="409" y="12238"/>
                    <a:pt x="409" y="6888"/>
                  </a:cubicBezTo>
                  <a:cubicBezTo>
                    <a:pt x="409" y="4631"/>
                    <a:pt x="721" y="2355"/>
                    <a:pt x="1460" y="157"/>
                  </a:cubicBezTo>
                  <a:lnTo>
                    <a:pt x="1129" y="1"/>
                  </a:lnTo>
                  <a:close/>
                </a:path>
              </a:pathLst>
            </a:custGeom>
            <a:solidFill>
              <a:srgbClr val="A3A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787" name="Google Shape;787;p40"/>
            <p:cNvSpPr/>
            <p:nvPr/>
          </p:nvSpPr>
          <p:spPr>
            <a:xfrm flipH="1">
              <a:off x="4870090" y="4951121"/>
              <a:ext cx="446017" cy="307217"/>
            </a:xfrm>
            <a:custGeom>
              <a:avLst/>
              <a:gdLst/>
              <a:ahLst/>
              <a:cxnLst/>
              <a:rect l="l" t="t" r="r" b="b"/>
              <a:pathLst>
                <a:path w="31382" h="21616" extrusionOk="0">
                  <a:moveTo>
                    <a:pt x="18483" y="0"/>
                  </a:moveTo>
                  <a:lnTo>
                    <a:pt x="1" y="3308"/>
                  </a:lnTo>
                  <a:cubicBezTo>
                    <a:pt x="1" y="3308"/>
                    <a:pt x="254" y="5020"/>
                    <a:pt x="896" y="7374"/>
                  </a:cubicBezTo>
                  <a:cubicBezTo>
                    <a:pt x="2364" y="12709"/>
                    <a:pt x="6142" y="21616"/>
                    <a:pt x="14454" y="21616"/>
                  </a:cubicBezTo>
                  <a:cubicBezTo>
                    <a:pt x="14840" y="21616"/>
                    <a:pt x="15236" y="21596"/>
                    <a:pt x="15642" y="21557"/>
                  </a:cubicBezTo>
                  <a:cubicBezTo>
                    <a:pt x="31381" y="18716"/>
                    <a:pt x="18483" y="1"/>
                    <a:pt x="1848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788" name="Google Shape;788;p40"/>
            <p:cNvSpPr/>
            <p:nvPr/>
          </p:nvSpPr>
          <p:spPr>
            <a:xfrm flipH="1">
              <a:off x="4980692" y="4947525"/>
              <a:ext cx="338727" cy="313300"/>
            </a:xfrm>
            <a:custGeom>
              <a:avLst/>
              <a:gdLst/>
              <a:ahLst/>
              <a:cxnLst/>
              <a:rect l="l" t="t" r="r" b="b"/>
              <a:pathLst>
                <a:path w="23833" h="22044" extrusionOk="0">
                  <a:moveTo>
                    <a:pt x="18580" y="434"/>
                  </a:moveTo>
                  <a:cubicBezTo>
                    <a:pt x="18937" y="889"/>
                    <a:pt x="20119" y="2733"/>
                    <a:pt x="21226" y="5195"/>
                  </a:cubicBezTo>
                  <a:cubicBezTo>
                    <a:pt x="22373" y="7705"/>
                    <a:pt x="23502" y="10779"/>
                    <a:pt x="23502" y="13619"/>
                  </a:cubicBezTo>
                  <a:cubicBezTo>
                    <a:pt x="23502" y="15487"/>
                    <a:pt x="23015" y="17179"/>
                    <a:pt x="21887" y="18561"/>
                  </a:cubicBezTo>
                  <a:cubicBezTo>
                    <a:pt x="20661" y="19942"/>
                    <a:pt x="18794" y="21070"/>
                    <a:pt x="15798" y="21557"/>
                  </a:cubicBezTo>
                  <a:cubicBezTo>
                    <a:pt x="15389" y="21654"/>
                    <a:pt x="15000" y="21654"/>
                    <a:pt x="14591" y="21654"/>
                  </a:cubicBezTo>
                  <a:cubicBezTo>
                    <a:pt x="10525" y="21654"/>
                    <a:pt x="7607" y="19456"/>
                    <a:pt x="5428" y="16615"/>
                  </a:cubicBezTo>
                  <a:cubicBezTo>
                    <a:pt x="3327" y="13775"/>
                    <a:pt x="2024" y="10214"/>
                    <a:pt x="1284" y="7549"/>
                  </a:cubicBezTo>
                  <a:cubicBezTo>
                    <a:pt x="973" y="6401"/>
                    <a:pt x="720" y="5351"/>
                    <a:pt x="642" y="4709"/>
                  </a:cubicBezTo>
                  <a:cubicBezTo>
                    <a:pt x="564" y="4300"/>
                    <a:pt x="487" y="4047"/>
                    <a:pt x="487" y="3892"/>
                  </a:cubicBezTo>
                  <a:cubicBezTo>
                    <a:pt x="472" y="3848"/>
                    <a:pt x="460" y="3808"/>
                    <a:pt x="450" y="3774"/>
                  </a:cubicBezTo>
                  <a:lnTo>
                    <a:pt x="450" y="3774"/>
                  </a:lnTo>
                  <a:lnTo>
                    <a:pt x="18580" y="434"/>
                  </a:lnTo>
                  <a:close/>
                  <a:moveTo>
                    <a:pt x="18794" y="1"/>
                  </a:moveTo>
                  <a:lnTo>
                    <a:pt x="18638" y="78"/>
                  </a:lnTo>
                  <a:lnTo>
                    <a:pt x="0" y="3405"/>
                  </a:lnTo>
                  <a:lnTo>
                    <a:pt x="78" y="3658"/>
                  </a:lnTo>
                  <a:cubicBezTo>
                    <a:pt x="78" y="3658"/>
                    <a:pt x="234" y="5273"/>
                    <a:pt x="895" y="7627"/>
                  </a:cubicBezTo>
                  <a:cubicBezTo>
                    <a:pt x="1693" y="10292"/>
                    <a:pt x="2996" y="13950"/>
                    <a:pt x="5175" y="16868"/>
                  </a:cubicBezTo>
                  <a:cubicBezTo>
                    <a:pt x="7296" y="19786"/>
                    <a:pt x="10370" y="22043"/>
                    <a:pt x="14591" y="22043"/>
                  </a:cubicBezTo>
                  <a:cubicBezTo>
                    <a:pt x="15000" y="22043"/>
                    <a:pt x="15389" y="22043"/>
                    <a:pt x="15875" y="21965"/>
                  </a:cubicBezTo>
                  <a:cubicBezTo>
                    <a:pt x="18891" y="21401"/>
                    <a:pt x="20914" y="20273"/>
                    <a:pt x="22121" y="18814"/>
                  </a:cubicBezTo>
                  <a:cubicBezTo>
                    <a:pt x="23424" y="17354"/>
                    <a:pt x="23833" y="15487"/>
                    <a:pt x="23833" y="13619"/>
                  </a:cubicBezTo>
                  <a:cubicBezTo>
                    <a:pt x="23833" y="10467"/>
                    <a:pt x="22607" y="7141"/>
                    <a:pt x="21323" y="4534"/>
                  </a:cubicBezTo>
                  <a:cubicBezTo>
                    <a:pt x="20097" y="1946"/>
                    <a:pt x="18891" y="156"/>
                    <a:pt x="18794" y="156"/>
                  </a:cubicBezTo>
                  <a:lnTo>
                    <a:pt x="18794" y="1"/>
                  </a:lnTo>
                  <a:close/>
                </a:path>
              </a:pathLst>
            </a:custGeom>
            <a:solidFill>
              <a:srgbClr val="A3A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789" name="Google Shape;789;p40"/>
            <p:cNvSpPr/>
            <p:nvPr/>
          </p:nvSpPr>
          <p:spPr>
            <a:xfrm flipH="1">
              <a:off x="4761983" y="4233407"/>
              <a:ext cx="495235" cy="1229353"/>
            </a:xfrm>
            <a:custGeom>
              <a:avLst/>
              <a:gdLst/>
              <a:ahLst/>
              <a:cxnLst/>
              <a:rect l="l" t="t" r="r" b="b"/>
              <a:pathLst>
                <a:path w="34845" h="86498" extrusionOk="0">
                  <a:moveTo>
                    <a:pt x="1" y="0"/>
                  </a:moveTo>
                  <a:lnTo>
                    <a:pt x="1615" y="19864"/>
                  </a:lnTo>
                  <a:lnTo>
                    <a:pt x="1615" y="19942"/>
                  </a:lnTo>
                  <a:cubicBezTo>
                    <a:pt x="1615" y="19942"/>
                    <a:pt x="1771" y="20019"/>
                    <a:pt x="1946" y="20175"/>
                  </a:cubicBezTo>
                  <a:cubicBezTo>
                    <a:pt x="4689" y="23171"/>
                    <a:pt x="27160" y="48385"/>
                    <a:pt x="34455" y="86497"/>
                  </a:cubicBezTo>
                  <a:lnTo>
                    <a:pt x="34844" y="86400"/>
                  </a:lnTo>
                  <a:cubicBezTo>
                    <a:pt x="26985" y="45720"/>
                    <a:pt x="1946" y="19689"/>
                    <a:pt x="1946" y="19611"/>
                  </a:cubicBezTo>
                  <a:lnTo>
                    <a:pt x="1934" y="19622"/>
                  </a:lnTo>
                  <a:lnTo>
                    <a:pt x="1934" y="19622"/>
                  </a:lnTo>
                  <a:lnTo>
                    <a:pt x="312" y="0"/>
                  </a:lnTo>
                  <a:close/>
                </a:path>
              </a:pathLst>
            </a:custGeom>
            <a:solidFill>
              <a:srgbClr val="A3A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790" name="Google Shape;790;p40"/>
            <p:cNvSpPr/>
            <p:nvPr/>
          </p:nvSpPr>
          <p:spPr>
            <a:xfrm flipH="1">
              <a:off x="5488875" y="4222778"/>
              <a:ext cx="42595" cy="100625"/>
            </a:xfrm>
            <a:custGeom>
              <a:avLst/>
              <a:gdLst/>
              <a:ahLst/>
              <a:cxnLst/>
              <a:rect l="l" t="t" r="r" b="b"/>
              <a:pathLst>
                <a:path w="2997" h="7080" extrusionOk="0">
                  <a:moveTo>
                    <a:pt x="1268" y="1"/>
                  </a:moveTo>
                  <a:cubicBezTo>
                    <a:pt x="1222" y="1"/>
                    <a:pt x="1175" y="3"/>
                    <a:pt x="1129" y="9"/>
                  </a:cubicBezTo>
                  <a:cubicBezTo>
                    <a:pt x="409" y="87"/>
                    <a:pt x="0" y="670"/>
                    <a:pt x="0" y="1312"/>
                  </a:cubicBezTo>
                  <a:lnTo>
                    <a:pt x="564" y="6021"/>
                  </a:lnTo>
                  <a:cubicBezTo>
                    <a:pt x="637" y="6617"/>
                    <a:pt x="1146" y="7079"/>
                    <a:pt x="1733" y="7079"/>
                  </a:cubicBezTo>
                  <a:cubicBezTo>
                    <a:pt x="1777" y="7079"/>
                    <a:pt x="1823" y="7077"/>
                    <a:pt x="1868" y="7071"/>
                  </a:cubicBezTo>
                  <a:cubicBezTo>
                    <a:pt x="2510" y="6993"/>
                    <a:pt x="2996" y="6410"/>
                    <a:pt x="2996" y="5768"/>
                  </a:cubicBezTo>
                  <a:lnTo>
                    <a:pt x="2432" y="1059"/>
                  </a:lnTo>
                  <a:cubicBezTo>
                    <a:pt x="2360" y="463"/>
                    <a:pt x="1868" y="1"/>
                    <a:pt x="126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791" name="Google Shape;791;p40"/>
            <p:cNvSpPr/>
            <p:nvPr/>
          </p:nvSpPr>
          <p:spPr>
            <a:xfrm flipH="1">
              <a:off x="5529227" y="3767593"/>
              <a:ext cx="203793" cy="71972"/>
            </a:xfrm>
            <a:custGeom>
              <a:avLst/>
              <a:gdLst/>
              <a:ahLst/>
              <a:cxnLst/>
              <a:rect l="l" t="t" r="r" b="b"/>
              <a:pathLst>
                <a:path w="14339" h="5064" extrusionOk="0">
                  <a:moveTo>
                    <a:pt x="4657" y="1"/>
                  </a:moveTo>
                  <a:cubicBezTo>
                    <a:pt x="2292" y="1"/>
                    <a:pt x="307" y="181"/>
                    <a:pt x="1" y="756"/>
                  </a:cubicBezTo>
                  <a:lnTo>
                    <a:pt x="1304" y="4569"/>
                  </a:lnTo>
                  <a:cubicBezTo>
                    <a:pt x="2726" y="4917"/>
                    <a:pt x="4114" y="5064"/>
                    <a:pt x="5441" y="5064"/>
                  </a:cubicBezTo>
                  <a:cubicBezTo>
                    <a:pt x="9017" y="5064"/>
                    <a:pt x="12154" y="3999"/>
                    <a:pt x="14339" y="2935"/>
                  </a:cubicBezTo>
                  <a:cubicBezTo>
                    <a:pt x="13775" y="990"/>
                    <a:pt x="13619" y="503"/>
                    <a:pt x="13619" y="503"/>
                  </a:cubicBezTo>
                  <a:cubicBezTo>
                    <a:pt x="13619" y="503"/>
                    <a:pt x="8609" y="1"/>
                    <a:pt x="4657" y="1"/>
                  </a:cubicBezTo>
                  <a:close/>
                </a:path>
              </a:pathLst>
            </a:custGeom>
            <a:solidFill>
              <a:srgbClr val="EBAA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792" name="Google Shape;792;p40"/>
            <p:cNvSpPr/>
            <p:nvPr/>
          </p:nvSpPr>
          <p:spPr>
            <a:xfrm flipH="1">
              <a:off x="5772246" y="3978779"/>
              <a:ext cx="180840" cy="1060963"/>
            </a:xfrm>
            <a:custGeom>
              <a:avLst/>
              <a:gdLst/>
              <a:ahLst/>
              <a:cxnLst/>
              <a:rect l="l" t="t" r="r" b="b"/>
              <a:pathLst>
                <a:path w="12724" h="74650" extrusionOk="0">
                  <a:moveTo>
                    <a:pt x="7140" y="0"/>
                  </a:moveTo>
                  <a:cubicBezTo>
                    <a:pt x="1946" y="4786"/>
                    <a:pt x="0" y="10778"/>
                    <a:pt x="0" y="16868"/>
                  </a:cubicBezTo>
                  <a:cubicBezTo>
                    <a:pt x="0" y="24727"/>
                    <a:pt x="3074" y="32743"/>
                    <a:pt x="6168" y="38832"/>
                  </a:cubicBezTo>
                  <a:cubicBezTo>
                    <a:pt x="9018" y="44389"/>
                    <a:pt x="11868" y="48356"/>
                    <a:pt x="12268" y="48904"/>
                  </a:cubicBezTo>
                  <a:lnTo>
                    <a:pt x="12268" y="48904"/>
                  </a:lnTo>
                  <a:lnTo>
                    <a:pt x="1226" y="74493"/>
                  </a:lnTo>
                  <a:lnTo>
                    <a:pt x="1615" y="74649"/>
                  </a:lnTo>
                  <a:lnTo>
                    <a:pt x="12724" y="48871"/>
                  </a:lnTo>
                  <a:lnTo>
                    <a:pt x="12646" y="48793"/>
                  </a:lnTo>
                  <a:cubicBezTo>
                    <a:pt x="12646" y="48793"/>
                    <a:pt x="12568" y="48716"/>
                    <a:pt x="12491" y="48560"/>
                  </a:cubicBezTo>
                  <a:cubicBezTo>
                    <a:pt x="11829" y="47665"/>
                    <a:pt x="8833" y="43365"/>
                    <a:pt x="5915" y="37451"/>
                  </a:cubicBezTo>
                  <a:cubicBezTo>
                    <a:pt x="3074" y="31615"/>
                    <a:pt x="409" y="24066"/>
                    <a:pt x="409" y="16868"/>
                  </a:cubicBezTo>
                  <a:cubicBezTo>
                    <a:pt x="409" y="10856"/>
                    <a:pt x="2277" y="5020"/>
                    <a:pt x="7374" y="234"/>
                  </a:cubicBezTo>
                  <a:lnTo>
                    <a:pt x="7140" y="0"/>
                  </a:lnTo>
                  <a:close/>
                </a:path>
              </a:pathLst>
            </a:custGeom>
            <a:solidFill>
              <a:srgbClr val="A3A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793" name="Google Shape;793;p40"/>
            <p:cNvSpPr/>
            <p:nvPr/>
          </p:nvSpPr>
          <p:spPr>
            <a:xfrm flipH="1">
              <a:off x="5481968" y="4635699"/>
              <a:ext cx="47299" cy="44499"/>
            </a:xfrm>
            <a:custGeom>
              <a:avLst/>
              <a:gdLst/>
              <a:ahLst/>
              <a:cxnLst/>
              <a:rect l="l" t="t" r="r" b="b"/>
              <a:pathLst>
                <a:path w="3328" h="3131" extrusionOk="0">
                  <a:moveTo>
                    <a:pt x="2189" y="1"/>
                  </a:moveTo>
                  <a:cubicBezTo>
                    <a:pt x="1226" y="1"/>
                    <a:pt x="1" y="387"/>
                    <a:pt x="1" y="387"/>
                  </a:cubicBezTo>
                  <a:lnTo>
                    <a:pt x="409" y="3131"/>
                  </a:lnTo>
                  <a:cubicBezTo>
                    <a:pt x="409" y="3131"/>
                    <a:pt x="3328" y="2158"/>
                    <a:pt x="3328" y="699"/>
                  </a:cubicBezTo>
                  <a:cubicBezTo>
                    <a:pt x="3328" y="163"/>
                    <a:pt x="2813" y="1"/>
                    <a:pt x="2189" y="1"/>
                  </a:cubicBezTo>
                  <a:close/>
                </a:path>
              </a:pathLst>
            </a:custGeom>
            <a:solidFill>
              <a:srgbClr val="2A2B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794" name="Google Shape;794;p40"/>
            <p:cNvSpPr/>
            <p:nvPr/>
          </p:nvSpPr>
          <p:spPr>
            <a:xfrm flipH="1">
              <a:off x="5021057" y="5003928"/>
              <a:ext cx="281223" cy="51989"/>
            </a:xfrm>
            <a:custGeom>
              <a:avLst/>
              <a:gdLst/>
              <a:ahLst/>
              <a:cxnLst/>
              <a:rect l="l" t="t" r="r" b="b"/>
              <a:pathLst>
                <a:path w="19787" h="3658" extrusionOk="0">
                  <a:moveTo>
                    <a:pt x="19786" y="0"/>
                  </a:moveTo>
                  <a:lnTo>
                    <a:pt x="0" y="3658"/>
                  </a:lnTo>
                  <a:close/>
                </a:path>
              </a:pathLst>
            </a:custGeom>
            <a:solidFill>
              <a:srgbClr val="DCD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795" name="Google Shape;795;p40"/>
            <p:cNvSpPr/>
            <p:nvPr/>
          </p:nvSpPr>
          <p:spPr>
            <a:xfrm flipH="1">
              <a:off x="5021057" y="5001711"/>
              <a:ext cx="282331" cy="57532"/>
            </a:xfrm>
            <a:custGeom>
              <a:avLst/>
              <a:gdLst/>
              <a:ahLst/>
              <a:cxnLst/>
              <a:rect l="l" t="t" r="r" b="b"/>
              <a:pathLst>
                <a:path w="19865" h="4048" extrusionOk="0">
                  <a:moveTo>
                    <a:pt x="19786" y="1"/>
                  </a:moveTo>
                  <a:lnTo>
                    <a:pt x="1" y="3639"/>
                  </a:lnTo>
                  <a:lnTo>
                    <a:pt x="78" y="4047"/>
                  </a:lnTo>
                  <a:lnTo>
                    <a:pt x="19864" y="409"/>
                  </a:lnTo>
                  <a:lnTo>
                    <a:pt x="19786" y="1"/>
                  </a:lnTo>
                  <a:close/>
                </a:path>
              </a:pathLst>
            </a:custGeom>
            <a:solidFill>
              <a:srgbClr val="A3A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796" name="Google Shape;796;p40"/>
            <p:cNvSpPr/>
            <p:nvPr/>
          </p:nvSpPr>
          <p:spPr>
            <a:xfrm flipH="1">
              <a:off x="5911557" y="3084952"/>
              <a:ext cx="375508" cy="459561"/>
            </a:xfrm>
            <a:custGeom>
              <a:avLst/>
              <a:gdLst/>
              <a:ahLst/>
              <a:cxnLst/>
              <a:rect l="l" t="t" r="r" b="b"/>
              <a:pathLst>
                <a:path w="26421" h="32335" extrusionOk="0">
                  <a:moveTo>
                    <a:pt x="13211" y="0"/>
                  </a:moveTo>
                  <a:cubicBezTo>
                    <a:pt x="5915" y="0"/>
                    <a:pt x="1" y="7296"/>
                    <a:pt x="1" y="16206"/>
                  </a:cubicBezTo>
                  <a:cubicBezTo>
                    <a:pt x="1" y="25117"/>
                    <a:pt x="5915" y="32334"/>
                    <a:pt x="13211" y="32334"/>
                  </a:cubicBezTo>
                  <a:cubicBezTo>
                    <a:pt x="20506" y="32334"/>
                    <a:pt x="26421" y="25117"/>
                    <a:pt x="26421" y="16206"/>
                  </a:cubicBezTo>
                  <a:cubicBezTo>
                    <a:pt x="26421" y="7296"/>
                    <a:pt x="20506" y="0"/>
                    <a:pt x="13211" y="0"/>
                  </a:cubicBezTo>
                  <a:close/>
                </a:path>
              </a:pathLst>
            </a:custGeom>
            <a:solidFill>
              <a:srgbClr val="0010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797" name="Google Shape;797;p40"/>
            <p:cNvSpPr/>
            <p:nvPr/>
          </p:nvSpPr>
          <p:spPr>
            <a:xfrm flipH="1">
              <a:off x="5272023" y="3151529"/>
              <a:ext cx="792219" cy="638227"/>
            </a:xfrm>
            <a:custGeom>
              <a:avLst/>
              <a:gdLst/>
              <a:ahLst/>
              <a:cxnLst/>
              <a:rect l="l" t="t" r="r" b="b"/>
              <a:pathLst>
                <a:path w="55741" h="44906" extrusionOk="0">
                  <a:moveTo>
                    <a:pt x="29191" y="0"/>
                  </a:moveTo>
                  <a:cubicBezTo>
                    <a:pt x="1" y="0"/>
                    <a:pt x="8153" y="26929"/>
                    <a:pt x="8153" y="26929"/>
                  </a:cubicBezTo>
                  <a:cubicBezTo>
                    <a:pt x="8153" y="26929"/>
                    <a:pt x="11374" y="44905"/>
                    <a:pt x="29480" y="44905"/>
                  </a:cubicBezTo>
                  <a:cubicBezTo>
                    <a:pt x="30822" y="44905"/>
                    <a:pt x="32246" y="44807"/>
                    <a:pt x="33756" y="44595"/>
                  </a:cubicBezTo>
                  <a:cubicBezTo>
                    <a:pt x="55740" y="41521"/>
                    <a:pt x="40818" y="1152"/>
                    <a:pt x="40818" y="1152"/>
                  </a:cubicBezTo>
                  <a:cubicBezTo>
                    <a:pt x="36402" y="357"/>
                    <a:pt x="32549" y="0"/>
                    <a:pt x="29191" y="0"/>
                  </a:cubicBezTo>
                  <a:close/>
                </a:path>
              </a:pathLst>
            </a:custGeom>
            <a:solidFill>
              <a:srgbClr val="EBAA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798" name="Google Shape;798;p40"/>
            <p:cNvSpPr/>
            <p:nvPr/>
          </p:nvSpPr>
          <p:spPr>
            <a:xfrm flipH="1">
              <a:off x="5630422" y="3136267"/>
              <a:ext cx="85431" cy="114652"/>
            </a:xfrm>
            <a:custGeom>
              <a:avLst/>
              <a:gdLst/>
              <a:ahLst/>
              <a:cxnLst/>
              <a:rect l="l" t="t" r="r" b="b"/>
              <a:pathLst>
                <a:path w="6011" h="8067" extrusionOk="0">
                  <a:moveTo>
                    <a:pt x="2422" y="1"/>
                  </a:moveTo>
                  <a:cubicBezTo>
                    <a:pt x="2189" y="1"/>
                    <a:pt x="1944" y="336"/>
                    <a:pt x="1944" y="1739"/>
                  </a:cubicBezTo>
                  <a:cubicBezTo>
                    <a:pt x="1944" y="4352"/>
                    <a:pt x="1" y="8067"/>
                    <a:pt x="88" y="8067"/>
                  </a:cubicBezTo>
                  <a:cubicBezTo>
                    <a:pt x="90" y="8067"/>
                    <a:pt x="93" y="8065"/>
                    <a:pt x="96" y="8062"/>
                  </a:cubicBezTo>
                  <a:cubicBezTo>
                    <a:pt x="6010" y="4560"/>
                    <a:pt x="2839" y="280"/>
                    <a:pt x="2839" y="280"/>
                  </a:cubicBezTo>
                  <a:cubicBezTo>
                    <a:pt x="2839" y="280"/>
                    <a:pt x="2635" y="1"/>
                    <a:pt x="2422" y="1"/>
                  </a:cubicBezTo>
                  <a:close/>
                </a:path>
              </a:pathLst>
            </a:custGeom>
            <a:solidFill>
              <a:srgbClr val="2E32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799" name="Google Shape;799;p40"/>
            <p:cNvSpPr/>
            <p:nvPr/>
          </p:nvSpPr>
          <p:spPr>
            <a:xfrm flipH="1">
              <a:off x="5583950" y="3144666"/>
              <a:ext cx="107603" cy="87762"/>
            </a:xfrm>
            <a:custGeom>
              <a:avLst/>
              <a:gdLst/>
              <a:ahLst/>
              <a:cxnLst/>
              <a:rect l="l" t="t" r="r" b="b"/>
              <a:pathLst>
                <a:path w="7571" h="6175" extrusionOk="0">
                  <a:moveTo>
                    <a:pt x="1129" y="0"/>
                  </a:moveTo>
                  <a:cubicBezTo>
                    <a:pt x="332" y="409"/>
                    <a:pt x="1" y="1051"/>
                    <a:pt x="1129" y="1635"/>
                  </a:cubicBezTo>
                  <a:cubicBezTo>
                    <a:pt x="1129" y="1635"/>
                    <a:pt x="5682" y="3249"/>
                    <a:pt x="6479" y="6168"/>
                  </a:cubicBezTo>
                  <a:cubicBezTo>
                    <a:pt x="6483" y="6172"/>
                    <a:pt x="6487" y="6175"/>
                    <a:pt x="6491" y="6175"/>
                  </a:cubicBezTo>
                  <a:cubicBezTo>
                    <a:pt x="6694" y="6175"/>
                    <a:pt x="7571" y="801"/>
                    <a:pt x="1129" y="0"/>
                  </a:cubicBezTo>
                  <a:close/>
                </a:path>
              </a:pathLst>
            </a:custGeom>
            <a:solidFill>
              <a:srgbClr val="2E32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800" name="Google Shape;800;p40"/>
            <p:cNvSpPr/>
            <p:nvPr/>
          </p:nvSpPr>
          <p:spPr>
            <a:xfrm flipH="1">
              <a:off x="5661637" y="3085663"/>
              <a:ext cx="352243" cy="231266"/>
            </a:xfrm>
            <a:custGeom>
              <a:avLst/>
              <a:gdLst/>
              <a:ahLst/>
              <a:cxnLst/>
              <a:rect l="l" t="t" r="r" b="b"/>
              <a:pathLst>
                <a:path w="24784" h="16272" extrusionOk="0">
                  <a:moveTo>
                    <a:pt x="13976" y="0"/>
                  </a:moveTo>
                  <a:cubicBezTo>
                    <a:pt x="3178" y="0"/>
                    <a:pt x="0" y="16156"/>
                    <a:pt x="791" y="16156"/>
                  </a:cubicBezTo>
                  <a:cubicBezTo>
                    <a:pt x="793" y="16156"/>
                    <a:pt x="794" y="16156"/>
                    <a:pt x="796" y="16156"/>
                  </a:cubicBezTo>
                  <a:cubicBezTo>
                    <a:pt x="1564" y="16234"/>
                    <a:pt x="2318" y="16271"/>
                    <a:pt x="3058" y="16271"/>
                  </a:cubicBezTo>
                  <a:cubicBezTo>
                    <a:pt x="16140" y="16271"/>
                    <a:pt x="24784" y="4717"/>
                    <a:pt x="24784" y="4717"/>
                  </a:cubicBezTo>
                  <a:cubicBezTo>
                    <a:pt x="24784" y="3510"/>
                    <a:pt x="22119" y="2868"/>
                    <a:pt x="21554" y="2285"/>
                  </a:cubicBezTo>
                  <a:cubicBezTo>
                    <a:pt x="18692" y="671"/>
                    <a:pt x="16176" y="0"/>
                    <a:pt x="13976" y="0"/>
                  </a:cubicBezTo>
                  <a:close/>
                </a:path>
              </a:pathLst>
            </a:custGeom>
            <a:solidFill>
              <a:srgbClr val="0010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801" name="Google Shape;801;p40"/>
            <p:cNvSpPr/>
            <p:nvPr/>
          </p:nvSpPr>
          <p:spPr>
            <a:xfrm flipH="1">
              <a:off x="5463410" y="3082480"/>
              <a:ext cx="258000" cy="99488"/>
            </a:xfrm>
            <a:custGeom>
              <a:avLst/>
              <a:gdLst/>
              <a:ahLst/>
              <a:cxnLst/>
              <a:rect l="l" t="t" r="r" b="b"/>
              <a:pathLst>
                <a:path w="18153" h="7000" extrusionOk="0">
                  <a:moveTo>
                    <a:pt x="6149" y="1"/>
                  </a:moveTo>
                  <a:cubicBezTo>
                    <a:pt x="273" y="1"/>
                    <a:pt x="1" y="5038"/>
                    <a:pt x="1" y="5038"/>
                  </a:cubicBezTo>
                  <a:cubicBezTo>
                    <a:pt x="6312" y="6655"/>
                    <a:pt x="11351" y="7000"/>
                    <a:pt x="14503" y="7000"/>
                  </a:cubicBezTo>
                  <a:cubicBezTo>
                    <a:pt x="16851" y="7000"/>
                    <a:pt x="18152" y="6808"/>
                    <a:pt x="18152" y="6808"/>
                  </a:cubicBezTo>
                  <a:cubicBezTo>
                    <a:pt x="18152" y="6808"/>
                    <a:pt x="14592" y="894"/>
                    <a:pt x="7452" y="77"/>
                  </a:cubicBezTo>
                  <a:cubicBezTo>
                    <a:pt x="6990" y="25"/>
                    <a:pt x="6556" y="1"/>
                    <a:pt x="6149" y="1"/>
                  </a:cubicBezTo>
                  <a:close/>
                </a:path>
              </a:pathLst>
            </a:custGeom>
            <a:solidFill>
              <a:srgbClr val="0010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802" name="Google Shape;802;p40"/>
            <p:cNvSpPr/>
            <p:nvPr/>
          </p:nvSpPr>
          <p:spPr>
            <a:xfrm flipH="1">
              <a:off x="5849368" y="3277337"/>
              <a:ext cx="182602" cy="205740"/>
            </a:xfrm>
            <a:custGeom>
              <a:avLst/>
              <a:gdLst/>
              <a:ahLst/>
              <a:cxnLst/>
              <a:rect l="l" t="t" r="r" b="b"/>
              <a:pathLst>
                <a:path w="12848" h="14476" extrusionOk="0">
                  <a:moveTo>
                    <a:pt x="6615" y="1"/>
                  </a:moveTo>
                  <a:cubicBezTo>
                    <a:pt x="1766" y="1"/>
                    <a:pt x="1" y="7031"/>
                    <a:pt x="1096" y="11014"/>
                  </a:cubicBezTo>
                  <a:cubicBezTo>
                    <a:pt x="1879" y="13856"/>
                    <a:pt x="3867" y="14476"/>
                    <a:pt x="5097" y="14476"/>
                  </a:cubicBezTo>
                  <a:cubicBezTo>
                    <a:pt x="5761" y="14476"/>
                    <a:pt x="6204" y="14295"/>
                    <a:pt x="6116" y="14185"/>
                  </a:cubicBezTo>
                  <a:cubicBezTo>
                    <a:pt x="12847" y="8427"/>
                    <a:pt x="8470" y="314"/>
                    <a:pt x="8470" y="314"/>
                  </a:cubicBezTo>
                  <a:cubicBezTo>
                    <a:pt x="7808" y="100"/>
                    <a:pt x="7190" y="1"/>
                    <a:pt x="6615" y="1"/>
                  </a:cubicBezTo>
                  <a:close/>
                </a:path>
              </a:pathLst>
            </a:custGeom>
            <a:solidFill>
              <a:srgbClr val="0010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803" name="Google Shape;803;p40"/>
            <p:cNvSpPr/>
            <p:nvPr/>
          </p:nvSpPr>
          <p:spPr>
            <a:xfrm flipH="1">
              <a:off x="5896660" y="3353123"/>
              <a:ext cx="79377" cy="107290"/>
            </a:xfrm>
            <a:custGeom>
              <a:avLst/>
              <a:gdLst/>
              <a:ahLst/>
              <a:cxnLst/>
              <a:rect l="l" t="t" r="r" b="b"/>
              <a:pathLst>
                <a:path w="5585" h="7549" extrusionOk="0">
                  <a:moveTo>
                    <a:pt x="5351" y="0"/>
                  </a:moveTo>
                  <a:lnTo>
                    <a:pt x="1" y="7296"/>
                  </a:lnTo>
                  <a:lnTo>
                    <a:pt x="234" y="7549"/>
                  </a:lnTo>
                  <a:lnTo>
                    <a:pt x="5584" y="253"/>
                  </a:lnTo>
                  <a:lnTo>
                    <a:pt x="535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804" name="Google Shape;804;p40"/>
            <p:cNvSpPr/>
            <p:nvPr/>
          </p:nvSpPr>
          <p:spPr>
            <a:xfrm flipH="1">
              <a:off x="5440502" y="3173414"/>
              <a:ext cx="41486" cy="133839"/>
            </a:xfrm>
            <a:custGeom>
              <a:avLst/>
              <a:gdLst/>
              <a:ahLst/>
              <a:cxnLst/>
              <a:rect l="l" t="t" r="r" b="b"/>
              <a:pathLst>
                <a:path w="2919" h="9417" extrusionOk="0">
                  <a:moveTo>
                    <a:pt x="1" y="1"/>
                  </a:moveTo>
                  <a:lnTo>
                    <a:pt x="2685" y="9417"/>
                  </a:lnTo>
                  <a:cubicBezTo>
                    <a:pt x="2685" y="9417"/>
                    <a:pt x="2919" y="3503"/>
                    <a:pt x="1304" y="409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2F2D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805" name="Google Shape;805;p40"/>
            <p:cNvSpPr/>
            <p:nvPr/>
          </p:nvSpPr>
          <p:spPr>
            <a:xfrm flipH="1">
              <a:off x="5463424" y="3513477"/>
              <a:ext cx="150994" cy="89127"/>
            </a:xfrm>
            <a:custGeom>
              <a:avLst/>
              <a:gdLst/>
              <a:ahLst/>
              <a:cxnLst/>
              <a:rect l="l" t="t" r="r" b="b"/>
              <a:pathLst>
                <a:path w="10624" h="6271" extrusionOk="0">
                  <a:moveTo>
                    <a:pt x="10623" y="0"/>
                  </a:moveTo>
                  <a:lnTo>
                    <a:pt x="10623" y="0"/>
                  </a:lnTo>
                  <a:cubicBezTo>
                    <a:pt x="7141" y="565"/>
                    <a:pt x="1" y="1362"/>
                    <a:pt x="1" y="1362"/>
                  </a:cubicBezTo>
                  <a:cubicBezTo>
                    <a:pt x="1" y="1362"/>
                    <a:pt x="818" y="5506"/>
                    <a:pt x="5273" y="6226"/>
                  </a:cubicBezTo>
                  <a:cubicBezTo>
                    <a:pt x="5474" y="6256"/>
                    <a:pt x="5667" y="6271"/>
                    <a:pt x="5854" y="6271"/>
                  </a:cubicBezTo>
                  <a:cubicBezTo>
                    <a:pt x="9738" y="6271"/>
                    <a:pt x="10623" y="1"/>
                    <a:pt x="10623" y="0"/>
                  </a:cubicBezTo>
                  <a:close/>
                </a:path>
              </a:pathLst>
            </a:custGeom>
            <a:solidFill>
              <a:srgbClr val="0010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806" name="Google Shape;806;p40"/>
            <p:cNvSpPr/>
            <p:nvPr/>
          </p:nvSpPr>
          <p:spPr>
            <a:xfrm flipH="1">
              <a:off x="5639837" y="3364648"/>
              <a:ext cx="26279" cy="45253"/>
            </a:xfrm>
            <a:custGeom>
              <a:avLst/>
              <a:gdLst/>
              <a:ahLst/>
              <a:cxnLst/>
              <a:rect l="l" t="t" r="r" b="b"/>
              <a:pathLst>
                <a:path w="1849" h="3184" extrusionOk="0">
                  <a:moveTo>
                    <a:pt x="711" y="0"/>
                  </a:moveTo>
                  <a:cubicBezTo>
                    <a:pt x="688" y="0"/>
                    <a:pt x="665" y="2"/>
                    <a:pt x="643" y="7"/>
                  </a:cubicBezTo>
                  <a:cubicBezTo>
                    <a:pt x="234" y="84"/>
                    <a:pt x="1" y="901"/>
                    <a:pt x="156" y="1719"/>
                  </a:cubicBezTo>
                  <a:cubicBezTo>
                    <a:pt x="304" y="2547"/>
                    <a:pt x="747" y="3184"/>
                    <a:pt x="1141" y="3184"/>
                  </a:cubicBezTo>
                  <a:cubicBezTo>
                    <a:pt x="1163" y="3184"/>
                    <a:pt x="1185" y="3182"/>
                    <a:pt x="1207" y="3178"/>
                  </a:cubicBezTo>
                  <a:cubicBezTo>
                    <a:pt x="1693" y="3080"/>
                    <a:pt x="1849" y="2361"/>
                    <a:pt x="1693" y="1466"/>
                  </a:cubicBezTo>
                  <a:cubicBezTo>
                    <a:pt x="1546" y="620"/>
                    <a:pt x="1104" y="0"/>
                    <a:pt x="711" y="0"/>
                  </a:cubicBezTo>
                  <a:close/>
                </a:path>
              </a:pathLst>
            </a:custGeom>
            <a:solidFill>
              <a:srgbClr val="2E32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807" name="Google Shape;807;p40"/>
            <p:cNvSpPr/>
            <p:nvPr/>
          </p:nvSpPr>
          <p:spPr>
            <a:xfrm flipH="1">
              <a:off x="5461237" y="3332304"/>
              <a:ext cx="27658" cy="45253"/>
            </a:xfrm>
            <a:custGeom>
              <a:avLst/>
              <a:gdLst/>
              <a:ahLst/>
              <a:cxnLst/>
              <a:rect l="l" t="t" r="r" b="b"/>
              <a:pathLst>
                <a:path w="1946" h="3184" extrusionOk="0">
                  <a:moveTo>
                    <a:pt x="806" y="0"/>
                  </a:moveTo>
                  <a:cubicBezTo>
                    <a:pt x="784" y="0"/>
                    <a:pt x="762" y="2"/>
                    <a:pt x="740" y="6"/>
                  </a:cubicBezTo>
                  <a:cubicBezTo>
                    <a:pt x="253" y="104"/>
                    <a:pt x="0" y="823"/>
                    <a:pt x="175" y="1718"/>
                  </a:cubicBezTo>
                  <a:cubicBezTo>
                    <a:pt x="323" y="2564"/>
                    <a:pt x="765" y="3184"/>
                    <a:pt x="1224" y="3184"/>
                  </a:cubicBezTo>
                  <a:cubicBezTo>
                    <a:pt x="1250" y="3184"/>
                    <a:pt x="1277" y="3182"/>
                    <a:pt x="1304" y="3177"/>
                  </a:cubicBezTo>
                  <a:cubicBezTo>
                    <a:pt x="1712" y="3100"/>
                    <a:pt x="1946" y="2360"/>
                    <a:pt x="1790" y="1465"/>
                  </a:cubicBezTo>
                  <a:cubicBezTo>
                    <a:pt x="1643" y="637"/>
                    <a:pt x="1199" y="0"/>
                    <a:pt x="806" y="0"/>
                  </a:cubicBezTo>
                  <a:close/>
                </a:path>
              </a:pathLst>
            </a:custGeom>
            <a:solidFill>
              <a:srgbClr val="2E32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808" name="Google Shape;808;p40"/>
            <p:cNvSpPr/>
            <p:nvPr/>
          </p:nvSpPr>
          <p:spPr>
            <a:xfrm flipH="1">
              <a:off x="5576204" y="3264647"/>
              <a:ext cx="341214" cy="295876"/>
            </a:xfrm>
            <a:custGeom>
              <a:avLst/>
              <a:gdLst/>
              <a:ahLst/>
              <a:cxnLst/>
              <a:rect l="l" t="t" r="r" b="b"/>
              <a:pathLst>
                <a:path w="24008" h="20818" extrusionOk="0">
                  <a:moveTo>
                    <a:pt x="11517" y="2258"/>
                  </a:moveTo>
                  <a:cubicBezTo>
                    <a:pt x="13463" y="2258"/>
                    <a:pt x="15000" y="2744"/>
                    <a:pt x="16303" y="3405"/>
                  </a:cubicBezTo>
                  <a:cubicBezTo>
                    <a:pt x="18249" y="4378"/>
                    <a:pt x="19630" y="5993"/>
                    <a:pt x="20506" y="7296"/>
                  </a:cubicBezTo>
                  <a:cubicBezTo>
                    <a:pt x="20914" y="7938"/>
                    <a:pt x="21245" y="8503"/>
                    <a:pt x="21401" y="8911"/>
                  </a:cubicBezTo>
                  <a:cubicBezTo>
                    <a:pt x="21508" y="9054"/>
                    <a:pt x="21579" y="9176"/>
                    <a:pt x="21618" y="9266"/>
                  </a:cubicBezTo>
                  <a:lnTo>
                    <a:pt x="21618" y="9266"/>
                  </a:lnTo>
                  <a:cubicBezTo>
                    <a:pt x="21573" y="9534"/>
                    <a:pt x="21483" y="9987"/>
                    <a:pt x="21323" y="10604"/>
                  </a:cubicBezTo>
                  <a:cubicBezTo>
                    <a:pt x="20992" y="11985"/>
                    <a:pt x="20272" y="14106"/>
                    <a:pt x="19144" y="15720"/>
                  </a:cubicBezTo>
                  <a:cubicBezTo>
                    <a:pt x="18560" y="16538"/>
                    <a:pt x="17840" y="17257"/>
                    <a:pt x="17023" y="17744"/>
                  </a:cubicBezTo>
                  <a:cubicBezTo>
                    <a:pt x="16303" y="18230"/>
                    <a:pt x="15408" y="18561"/>
                    <a:pt x="14280" y="18561"/>
                  </a:cubicBezTo>
                  <a:lnTo>
                    <a:pt x="14183" y="18561"/>
                  </a:lnTo>
                  <a:cubicBezTo>
                    <a:pt x="11926" y="18483"/>
                    <a:pt x="10058" y="17822"/>
                    <a:pt x="8599" y="16693"/>
                  </a:cubicBezTo>
                  <a:cubicBezTo>
                    <a:pt x="7374" y="15954"/>
                    <a:pt x="6498" y="14903"/>
                    <a:pt x="5681" y="13775"/>
                  </a:cubicBezTo>
                  <a:cubicBezTo>
                    <a:pt x="4455" y="12063"/>
                    <a:pt x="3580" y="10117"/>
                    <a:pt x="3093" y="8503"/>
                  </a:cubicBezTo>
                  <a:cubicBezTo>
                    <a:pt x="2763" y="7608"/>
                    <a:pt x="2607" y="6888"/>
                    <a:pt x="2510" y="6226"/>
                  </a:cubicBezTo>
                  <a:cubicBezTo>
                    <a:pt x="2385" y="5713"/>
                    <a:pt x="2360" y="5298"/>
                    <a:pt x="2355" y="5034"/>
                  </a:cubicBezTo>
                  <a:lnTo>
                    <a:pt x="2355" y="5034"/>
                  </a:lnTo>
                  <a:cubicBezTo>
                    <a:pt x="6068" y="2998"/>
                    <a:pt x="9128" y="2258"/>
                    <a:pt x="11517" y="2258"/>
                  </a:cubicBezTo>
                  <a:close/>
                  <a:moveTo>
                    <a:pt x="11517" y="1"/>
                  </a:moveTo>
                  <a:cubicBezTo>
                    <a:pt x="8521" y="1"/>
                    <a:pt x="4942" y="974"/>
                    <a:pt x="662" y="3308"/>
                  </a:cubicBezTo>
                  <a:lnTo>
                    <a:pt x="409" y="3483"/>
                  </a:lnTo>
                  <a:lnTo>
                    <a:pt x="253" y="3795"/>
                  </a:lnTo>
                  <a:cubicBezTo>
                    <a:pt x="175" y="3892"/>
                    <a:pt x="175" y="4047"/>
                    <a:pt x="78" y="4125"/>
                  </a:cubicBezTo>
                  <a:lnTo>
                    <a:pt x="78" y="4456"/>
                  </a:lnTo>
                  <a:cubicBezTo>
                    <a:pt x="0" y="4612"/>
                    <a:pt x="0" y="4689"/>
                    <a:pt x="0" y="4865"/>
                  </a:cubicBezTo>
                  <a:cubicBezTo>
                    <a:pt x="0" y="5254"/>
                    <a:pt x="78" y="5740"/>
                    <a:pt x="175" y="6402"/>
                  </a:cubicBezTo>
                  <a:cubicBezTo>
                    <a:pt x="409" y="7530"/>
                    <a:pt x="739" y="8911"/>
                    <a:pt x="1304" y="10448"/>
                  </a:cubicBezTo>
                  <a:cubicBezTo>
                    <a:pt x="2199" y="12724"/>
                    <a:pt x="3580" y="15234"/>
                    <a:pt x="5603" y="17257"/>
                  </a:cubicBezTo>
                  <a:cubicBezTo>
                    <a:pt x="6654" y="18230"/>
                    <a:pt x="7860" y="19125"/>
                    <a:pt x="9319" y="19767"/>
                  </a:cubicBezTo>
                  <a:cubicBezTo>
                    <a:pt x="10700" y="20429"/>
                    <a:pt x="12335" y="20818"/>
                    <a:pt x="14183" y="20818"/>
                  </a:cubicBezTo>
                  <a:lnTo>
                    <a:pt x="14280" y="20818"/>
                  </a:lnTo>
                  <a:cubicBezTo>
                    <a:pt x="15331" y="20818"/>
                    <a:pt x="16303" y="20662"/>
                    <a:pt x="17101" y="20254"/>
                  </a:cubicBezTo>
                  <a:cubicBezTo>
                    <a:pt x="18560" y="19689"/>
                    <a:pt x="19786" y="18639"/>
                    <a:pt x="20681" y="17510"/>
                  </a:cubicBezTo>
                  <a:cubicBezTo>
                    <a:pt x="21965" y="15798"/>
                    <a:pt x="22782" y="13775"/>
                    <a:pt x="23268" y="12160"/>
                  </a:cubicBezTo>
                  <a:cubicBezTo>
                    <a:pt x="23755" y="10526"/>
                    <a:pt x="23910" y="9398"/>
                    <a:pt x="23910" y="9320"/>
                  </a:cubicBezTo>
                  <a:lnTo>
                    <a:pt x="24008" y="9067"/>
                  </a:lnTo>
                  <a:lnTo>
                    <a:pt x="23832" y="8833"/>
                  </a:lnTo>
                  <a:cubicBezTo>
                    <a:pt x="23832" y="8756"/>
                    <a:pt x="23113" y="6557"/>
                    <a:pt x="21167" y="4378"/>
                  </a:cubicBezTo>
                  <a:cubicBezTo>
                    <a:pt x="20272" y="3308"/>
                    <a:pt x="18969" y="2180"/>
                    <a:pt x="17354" y="1363"/>
                  </a:cubicBezTo>
                  <a:cubicBezTo>
                    <a:pt x="15817" y="565"/>
                    <a:pt x="13872" y="1"/>
                    <a:pt x="1151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809" name="Google Shape;809;p40"/>
            <p:cNvSpPr/>
            <p:nvPr/>
          </p:nvSpPr>
          <p:spPr>
            <a:xfrm flipH="1">
              <a:off x="5548586" y="3364733"/>
              <a:ext cx="58911" cy="38175"/>
            </a:xfrm>
            <a:custGeom>
              <a:avLst/>
              <a:gdLst/>
              <a:ahLst/>
              <a:cxnLst/>
              <a:rect l="l" t="t" r="r" b="b"/>
              <a:pathLst>
                <a:path w="4145" h="2686" extrusionOk="0">
                  <a:moveTo>
                    <a:pt x="2354" y="1"/>
                  </a:moveTo>
                  <a:cubicBezTo>
                    <a:pt x="1868" y="1"/>
                    <a:pt x="1537" y="78"/>
                    <a:pt x="1226" y="253"/>
                  </a:cubicBezTo>
                  <a:cubicBezTo>
                    <a:pt x="817" y="565"/>
                    <a:pt x="487" y="895"/>
                    <a:pt x="331" y="1129"/>
                  </a:cubicBezTo>
                  <a:cubicBezTo>
                    <a:pt x="78" y="1382"/>
                    <a:pt x="0" y="1537"/>
                    <a:pt x="0" y="1615"/>
                  </a:cubicBezTo>
                  <a:lnTo>
                    <a:pt x="1970" y="2657"/>
                  </a:lnTo>
                  <a:lnTo>
                    <a:pt x="1970" y="2657"/>
                  </a:lnTo>
                  <a:cubicBezTo>
                    <a:pt x="2018" y="2601"/>
                    <a:pt x="2125" y="2472"/>
                    <a:pt x="2199" y="2355"/>
                  </a:cubicBezTo>
                  <a:cubicBezTo>
                    <a:pt x="2252" y="2355"/>
                    <a:pt x="2305" y="2318"/>
                    <a:pt x="2333" y="2295"/>
                  </a:cubicBezTo>
                  <a:lnTo>
                    <a:pt x="2333" y="2295"/>
                  </a:lnTo>
                  <a:cubicBezTo>
                    <a:pt x="2372" y="2315"/>
                    <a:pt x="2431" y="2353"/>
                    <a:pt x="2510" y="2432"/>
                  </a:cubicBezTo>
                  <a:lnTo>
                    <a:pt x="4144" y="818"/>
                  </a:lnTo>
                  <a:cubicBezTo>
                    <a:pt x="3891" y="565"/>
                    <a:pt x="3560" y="331"/>
                    <a:pt x="3327" y="156"/>
                  </a:cubicBezTo>
                  <a:cubicBezTo>
                    <a:pt x="2996" y="78"/>
                    <a:pt x="2685" y="1"/>
                    <a:pt x="2354" y="1"/>
                  </a:cubicBezTo>
                  <a:close/>
                  <a:moveTo>
                    <a:pt x="1537" y="2432"/>
                  </a:moveTo>
                  <a:lnTo>
                    <a:pt x="1946" y="2685"/>
                  </a:lnTo>
                  <a:lnTo>
                    <a:pt x="2023" y="2685"/>
                  </a:lnTo>
                  <a:lnTo>
                    <a:pt x="1970" y="2657"/>
                  </a:lnTo>
                  <a:lnTo>
                    <a:pt x="1970" y="2657"/>
                  </a:lnTo>
                  <a:cubicBezTo>
                    <a:pt x="1970" y="2657"/>
                    <a:pt x="1970" y="2657"/>
                    <a:pt x="1970" y="2657"/>
                  </a:cubicBezTo>
                  <a:lnTo>
                    <a:pt x="1970" y="2657"/>
                  </a:lnTo>
                  <a:lnTo>
                    <a:pt x="1537" y="243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810" name="Google Shape;810;p40"/>
            <p:cNvSpPr/>
            <p:nvPr/>
          </p:nvSpPr>
          <p:spPr>
            <a:xfrm flipH="1">
              <a:off x="5508495" y="3572977"/>
              <a:ext cx="79377" cy="29363"/>
            </a:xfrm>
            <a:custGeom>
              <a:avLst/>
              <a:gdLst/>
              <a:ahLst/>
              <a:cxnLst/>
              <a:rect l="l" t="t" r="r" b="b"/>
              <a:pathLst>
                <a:path w="5585" h="2066" extrusionOk="0">
                  <a:moveTo>
                    <a:pt x="2088" y="1"/>
                  </a:moveTo>
                  <a:cubicBezTo>
                    <a:pt x="1297" y="1"/>
                    <a:pt x="567" y="193"/>
                    <a:pt x="0" y="424"/>
                  </a:cubicBezTo>
                  <a:cubicBezTo>
                    <a:pt x="720" y="1163"/>
                    <a:pt x="1868" y="1805"/>
                    <a:pt x="3405" y="2039"/>
                  </a:cubicBezTo>
                  <a:cubicBezTo>
                    <a:pt x="3558" y="2057"/>
                    <a:pt x="3708" y="2066"/>
                    <a:pt x="3854" y="2066"/>
                  </a:cubicBezTo>
                  <a:cubicBezTo>
                    <a:pt x="4489" y="2066"/>
                    <a:pt x="5062" y="1903"/>
                    <a:pt x="5584" y="1650"/>
                  </a:cubicBezTo>
                  <a:cubicBezTo>
                    <a:pt x="4494" y="399"/>
                    <a:pt x="3227" y="1"/>
                    <a:pt x="2088" y="1"/>
                  </a:cubicBezTo>
                  <a:close/>
                </a:path>
              </a:pathLst>
            </a:custGeom>
            <a:solidFill>
              <a:srgbClr val="C1272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811" name="Google Shape;811;p40"/>
            <p:cNvSpPr/>
            <p:nvPr/>
          </p:nvSpPr>
          <p:spPr>
            <a:xfrm flipH="1">
              <a:off x="5265178" y="3198851"/>
              <a:ext cx="313570" cy="311083"/>
            </a:xfrm>
            <a:custGeom>
              <a:avLst/>
              <a:gdLst/>
              <a:ahLst/>
              <a:cxnLst/>
              <a:rect l="l" t="t" r="r" b="b"/>
              <a:pathLst>
                <a:path w="22063" h="21888" extrusionOk="0">
                  <a:moveTo>
                    <a:pt x="14358" y="2277"/>
                  </a:moveTo>
                  <a:cubicBezTo>
                    <a:pt x="15825" y="2277"/>
                    <a:pt x="17500" y="2469"/>
                    <a:pt x="19369" y="2811"/>
                  </a:cubicBezTo>
                  <a:lnTo>
                    <a:pt x="19369" y="2811"/>
                  </a:lnTo>
                  <a:cubicBezTo>
                    <a:pt x="19392" y="2914"/>
                    <a:pt x="19411" y="3027"/>
                    <a:pt x="19455" y="3172"/>
                  </a:cubicBezTo>
                  <a:cubicBezTo>
                    <a:pt x="19631" y="3892"/>
                    <a:pt x="19708" y="5020"/>
                    <a:pt x="19708" y="6323"/>
                  </a:cubicBezTo>
                  <a:cubicBezTo>
                    <a:pt x="19708" y="8522"/>
                    <a:pt x="19378" y="11343"/>
                    <a:pt x="18249" y="13775"/>
                  </a:cubicBezTo>
                  <a:cubicBezTo>
                    <a:pt x="17685" y="15000"/>
                    <a:pt x="16868" y="16051"/>
                    <a:pt x="15895" y="17024"/>
                  </a:cubicBezTo>
                  <a:cubicBezTo>
                    <a:pt x="14922" y="17996"/>
                    <a:pt x="13697" y="18736"/>
                    <a:pt x="12160" y="19300"/>
                  </a:cubicBezTo>
                  <a:cubicBezTo>
                    <a:pt x="11518" y="19456"/>
                    <a:pt x="10954" y="19533"/>
                    <a:pt x="10467" y="19533"/>
                  </a:cubicBezTo>
                  <a:cubicBezTo>
                    <a:pt x="9319" y="19533"/>
                    <a:pt x="8269" y="19222"/>
                    <a:pt x="7218" y="18561"/>
                  </a:cubicBezTo>
                  <a:cubicBezTo>
                    <a:pt x="6498" y="18074"/>
                    <a:pt x="5759" y="17432"/>
                    <a:pt x="5117" y="16790"/>
                  </a:cubicBezTo>
                  <a:cubicBezTo>
                    <a:pt x="4222" y="15817"/>
                    <a:pt x="3405" y="14670"/>
                    <a:pt x="2919" y="13872"/>
                  </a:cubicBezTo>
                  <a:cubicBezTo>
                    <a:pt x="2685" y="13463"/>
                    <a:pt x="2432" y="13055"/>
                    <a:pt x="2355" y="12802"/>
                  </a:cubicBezTo>
                  <a:cubicBezTo>
                    <a:pt x="2330" y="12777"/>
                    <a:pt x="2305" y="12752"/>
                    <a:pt x="2282" y="12727"/>
                  </a:cubicBezTo>
                  <a:lnTo>
                    <a:pt x="2282" y="12727"/>
                  </a:lnTo>
                  <a:cubicBezTo>
                    <a:pt x="2304" y="12328"/>
                    <a:pt x="2402" y="11600"/>
                    <a:pt x="2685" y="10701"/>
                  </a:cubicBezTo>
                  <a:cubicBezTo>
                    <a:pt x="2841" y="9884"/>
                    <a:pt x="3172" y="8911"/>
                    <a:pt x="3736" y="8035"/>
                  </a:cubicBezTo>
                  <a:cubicBezTo>
                    <a:pt x="4456" y="6576"/>
                    <a:pt x="5526" y="5195"/>
                    <a:pt x="7218" y="4144"/>
                  </a:cubicBezTo>
                  <a:cubicBezTo>
                    <a:pt x="8930" y="3074"/>
                    <a:pt x="11187" y="2277"/>
                    <a:pt x="14358" y="2277"/>
                  </a:cubicBezTo>
                  <a:close/>
                  <a:moveTo>
                    <a:pt x="14358" y="1"/>
                  </a:moveTo>
                  <a:cubicBezTo>
                    <a:pt x="10954" y="1"/>
                    <a:pt x="8347" y="818"/>
                    <a:pt x="6246" y="2024"/>
                  </a:cubicBezTo>
                  <a:cubicBezTo>
                    <a:pt x="4786" y="2919"/>
                    <a:pt x="3580" y="4047"/>
                    <a:pt x="2685" y="5273"/>
                  </a:cubicBezTo>
                  <a:cubicBezTo>
                    <a:pt x="1382" y="7063"/>
                    <a:pt x="740" y="9008"/>
                    <a:pt x="331" y="10370"/>
                  </a:cubicBezTo>
                  <a:cubicBezTo>
                    <a:pt x="0" y="11829"/>
                    <a:pt x="0" y="12899"/>
                    <a:pt x="0" y="12899"/>
                  </a:cubicBezTo>
                  <a:lnTo>
                    <a:pt x="0" y="13210"/>
                  </a:lnTo>
                  <a:lnTo>
                    <a:pt x="78" y="13463"/>
                  </a:lnTo>
                  <a:cubicBezTo>
                    <a:pt x="78" y="13463"/>
                    <a:pt x="1051" y="15487"/>
                    <a:pt x="2763" y="17588"/>
                  </a:cubicBezTo>
                  <a:cubicBezTo>
                    <a:pt x="3658" y="18561"/>
                    <a:pt x="4709" y="19611"/>
                    <a:pt x="6012" y="20428"/>
                  </a:cubicBezTo>
                  <a:cubicBezTo>
                    <a:pt x="7296" y="21245"/>
                    <a:pt x="8755" y="21887"/>
                    <a:pt x="10467" y="21887"/>
                  </a:cubicBezTo>
                  <a:cubicBezTo>
                    <a:pt x="11187" y="21887"/>
                    <a:pt x="12004" y="21732"/>
                    <a:pt x="12899" y="21479"/>
                  </a:cubicBezTo>
                  <a:cubicBezTo>
                    <a:pt x="14767" y="20837"/>
                    <a:pt x="16304" y="19864"/>
                    <a:pt x="17510" y="18736"/>
                  </a:cubicBezTo>
                  <a:cubicBezTo>
                    <a:pt x="19300" y="16946"/>
                    <a:pt x="20428" y="14747"/>
                    <a:pt x="21167" y="12568"/>
                  </a:cubicBezTo>
                  <a:cubicBezTo>
                    <a:pt x="21809" y="10370"/>
                    <a:pt x="21965" y="8191"/>
                    <a:pt x="22062" y="6323"/>
                  </a:cubicBezTo>
                  <a:cubicBezTo>
                    <a:pt x="21965" y="5020"/>
                    <a:pt x="21887" y="3892"/>
                    <a:pt x="21732" y="3074"/>
                  </a:cubicBezTo>
                  <a:cubicBezTo>
                    <a:pt x="21732" y="2685"/>
                    <a:pt x="21654" y="2277"/>
                    <a:pt x="21479" y="1946"/>
                  </a:cubicBezTo>
                  <a:cubicBezTo>
                    <a:pt x="21479" y="1790"/>
                    <a:pt x="21401" y="1615"/>
                    <a:pt x="21323" y="1537"/>
                  </a:cubicBezTo>
                  <a:cubicBezTo>
                    <a:pt x="21323" y="1460"/>
                    <a:pt x="21245" y="1382"/>
                    <a:pt x="21245" y="1304"/>
                  </a:cubicBezTo>
                  <a:cubicBezTo>
                    <a:pt x="21167" y="1226"/>
                    <a:pt x="21090" y="1129"/>
                    <a:pt x="20992" y="973"/>
                  </a:cubicBezTo>
                  <a:lnTo>
                    <a:pt x="20759" y="818"/>
                  </a:lnTo>
                  <a:lnTo>
                    <a:pt x="20428" y="740"/>
                  </a:lnTo>
                  <a:cubicBezTo>
                    <a:pt x="18171" y="253"/>
                    <a:pt x="16226" y="1"/>
                    <a:pt x="1435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812" name="Google Shape;812;p40"/>
            <p:cNvSpPr/>
            <p:nvPr/>
          </p:nvSpPr>
          <p:spPr>
            <a:xfrm flipH="1">
              <a:off x="5296451" y="3226505"/>
              <a:ext cx="132446" cy="178623"/>
            </a:xfrm>
            <a:custGeom>
              <a:avLst/>
              <a:gdLst/>
              <a:ahLst/>
              <a:cxnLst/>
              <a:rect l="l" t="t" r="r" b="b"/>
              <a:pathLst>
                <a:path w="9319" h="12568" extrusionOk="0">
                  <a:moveTo>
                    <a:pt x="8988" y="0"/>
                  </a:moveTo>
                  <a:lnTo>
                    <a:pt x="0" y="12315"/>
                  </a:lnTo>
                  <a:lnTo>
                    <a:pt x="234" y="12568"/>
                  </a:lnTo>
                  <a:lnTo>
                    <a:pt x="9319" y="253"/>
                  </a:lnTo>
                  <a:lnTo>
                    <a:pt x="898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813" name="Google Shape;813;p40"/>
            <p:cNvSpPr/>
            <p:nvPr/>
          </p:nvSpPr>
          <p:spPr>
            <a:xfrm flipH="1">
              <a:off x="5484165" y="3400402"/>
              <a:ext cx="94584" cy="71631"/>
            </a:xfrm>
            <a:custGeom>
              <a:avLst/>
              <a:gdLst/>
              <a:ahLst/>
              <a:cxnLst/>
              <a:rect l="l" t="t" r="r" b="b"/>
              <a:pathLst>
                <a:path w="6655" h="5040" extrusionOk="0">
                  <a:moveTo>
                    <a:pt x="0" y="0"/>
                  </a:moveTo>
                  <a:lnTo>
                    <a:pt x="3405" y="5039"/>
                  </a:lnTo>
                  <a:cubicBezTo>
                    <a:pt x="6246" y="4222"/>
                    <a:pt x="6654" y="740"/>
                    <a:pt x="6654" y="74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EBAA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814" name="Google Shape;814;p40"/>
            <p:cNvSpPr/>
            <p:nvPr/>
          </p:nvSpPr>
          <p:spPr>
            <a:xfrm flipH="1">
              <a:off x="5481962" y="3398185"/>
              <a:ext cx="96787" cy="76051"/>
            </a:xfrm>
            <a:custGeom>
              <a:avLst/>
              <a:gdLst/>
              <a:ahLst/>
              <a:cxnLst/>
              <a:rect l="l" t="t" r="r" b="b"/>
              <a:pathLst>
                <a:path w="6810" h="5351" extrusionOk="0">
                  <a:moveTo>
                    <a:pt x="78" y="1"/>
                  </a:moveTo>
                  <a:lnTo>
                    <a:pt x="0" y="409"/>
                  </a:lnTo>
                  <a:lnTo>
                    <a:pt x="6389" y="1026"/>
                  </a:lnTo>
                  <a:lnTo>
                    <a:pt x="6389" y="1026"/>
                  </a:lnTo>
                  <a:cubicBezTo>
                    <a:pt x="6344" y="1340"/>
                    <a:pt x="6180" y="2091"/>
                    <a:pt x="5837" y="2841"/>
                  </a:cubicBezTo>
                  <a:cubicBezTo>
                    <a:pt x="5351" y="3736"/>
                    <a:pt x="4631" y="4611"/>
                    <a:pt x="3327" y="5020"/>
                  </a:cubicBezTo>
                  <a:lnTo>
                    <a:pt x="3483" y="5351"/>
                  </a:lnTo>
                  <a:cubicBezTo>
                    <a:pt x="4222" y="5098"/>
                    <a:pt x="4786" y="4787"/>
                    <a:pt x="5273" y="4300"/>
                  </a:cubicBezTo>
                  <a:cubicBezTo>
                    <a:pt x="5915" y="3561"/>
                    <a:pt x="6323" y="2763"/>
                    <a:pt x="6576" y="2102"/>
                  </a:cubicBezTo>
                  <a:cubicBezTo>
                    <a:pt x="6732" y="1382"/>
                    <a:pt x="6810" y="896"/>
                    <a:pt x="6810" y="896"/>
                  </a:cubicBezTo>
                  <a:lnTo>
                    <a:pt x="6810" y="720"/>
                  </a:lnTo>
                  <a:lnTo>
                    <a:pt x="78" y="1"/>
                  </a:lnTo>
                  <a:close/>
                </a:path>
              </a:pathLst>
            </a:custGeom>
            <a:solidFill>
              <a:srgbClr val="8E3C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815" name="Google Shape;815;p40"/>
            <p:cNvSpPr/>
            <p:nvPr/>
          </p:nvSpPr>
          <p:spPr>
            <a:xfrm flipH="1">
              <a:off x="5501592" y="3612455"/>
              <a:ext cx="55315" cy="15264"/>
            </a:xfrm>
            <a:custGeom>
              <a:avLst/>
              <a:gdLst/>
              <a:ahLst/>
              <a:cxnLst/>
              <a:rect l="l" t="t" r="r" b="b"/>
              <a:pathLst>
                <a:path w="3892" h="1074" extrusionOk="0">
                  <a:moveTo>
                    <a:pt x="3891" y="0"/>
                  </a:moveTo>
                  <a:lnTo>
                    <a:pt x="0" y="564"/>
                  </a:lnTo>
                  <a:cubicBezTo>
                    <a:pt x="0" y="564"/>
                    <a:pt x="713" y="1073"/>
                    <a:pt x="1677" y="1073"/>
                  </a:cubicBezTo>
                  <a:cubicBezTo>
                    <a:pt x="2345" y="1073"/>
                    <a:pt x="3135" y="829"/>
                    <a:pt x="3891" y="0"/>
                  </a:cubicBezTo>
                  <a:close/>
                </a:path>
              </a:pathLst>
            </a:custGeom>
            <a:solidFill>
              <a:srgbClr val="EBAA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816" name="Google Shape;816;p40"/>
            <p:cNvSpPr/>
            <p:nvPr/>
          </p:nvSpPr>
          <p:spPr>
            <a:xfrm flipH="1">
              <a:off x="5904667" y="3456805"/>
              <a:ext cx="139382" cy="184436"/>
            </a:xfrm>
            <a:custGeom>
              <a:avLst/>
              <a:gdLst/>
              <a:ahLst/>
              <a:cxnLst/>
              <a:rect l="l" t="t" r="r" b="b"/>
              <a:pathLst>
                <a:path w="9807" h="12977" extrusionOk="0">
                  <a:moveTo>
                    <a:pt x="4942" y="0"/>
                  </a:moveTo>
                  <a:cubicBezTo>
                    <a:pt x="2180" y="0"/>
                    <a:pt x="1" y="2918"/>
                    <a:pt x="1" y="6498"/>
                  </a:cubicBezTo>
                  <a:cubicBezTo>
                    <a:pt x="1" y="10058"/>
                    <a:pt x="2180" y="12977"/>
                    <a:pt x="4942" y="12977"/>
                  </a:cubicBezTo>
                  <a:cubicBezTo>
                    <a:pt x="7627" y="12977"/>
                    <a:pt x="9806" y="10058"/>
                    <a:pt x="9806" y="6498"/>
                  </a:cubicBezTo>
                  <a:cubicBezTo>
                    <a:pt x="9806" y="2918"/>
                    <a:pt x="7627" y="0"/>
                    <a:pt x="4942" y="0"/>
                  </a:cubicBezTo>
                  <a:close/>
                </a:path>
              </a:pathLst>
            </a:custGeom>
            <a:solidFill>
              <a:srgbClr val="EBAA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817" name="Google Shape;817;p40"/>
            <p:cNvSpPr/>
            <p:nvPr/>
          </p:nvSpPr>
          <p:spPr>
            <a:xfrm flipH="1">
              <a:off x="5869015" y="3394590"/>
              <a:ext cx="120849" cy="199757"/>
            </a:xfrm>
            <a:custGeom>
              <a:avLst/>
              <a:gdLst/>
              <a:ahLst/>
              <a:cxnLst/>
              <a:rect l="l" t="t" r="r" b="b"/>
              <a:pathLst>
                <a:path w="8503" h="14055" extrusionOk="0">
                  <a:moveTo>
                    <a:pt x="5915" y="1"/>
                  </a:moveTo>
                  <a:lnTo>
                    <a:pt x="5915" y="1"/>
                  </a:lnTo>
                  <a:cubicBezTo>
                    <a:pt x="2258" y="331"/>
                    <a:pt x="1" y="8366"/>
                    <a:pt x="3814" y="10545"/>
                  </a:cubicBezTo>
                  <a:cubicBezTo>
                    <a:pt x="7261" y="12585"/>
                    <a:pt x="7444" y="14055"/>
                    <a:pt x="7514" y="14055"/>
                  </a:cubicBezTo>
                  <a:cubicBezTo>
                    <a:pt x="7520" y="14055"/>
                    <a:pt x="7524" y="14046"/>
                    <a:pt x="7530" y="14028"/>
                  </a:cubicBezTo>
                  <a:cubicBezTo>
                    <a:pt x="8503" y="12160"/>
                    <a:pt x="8347" y="8269"/>
                    <a:pt x="6479" y="6732"/>
                  </a:cubicBezTo>
                  <a:cubicBezTo>
                    <a:pt x="4612" y="5273"/>
                    <a:pt x="5915" y="1"/>
                    <a:pt x="5915" y="1"/>
                  </a:cubicBezTo>
                  <a:close/>
                </a:path>
              </a:pathLst>
            </a:custGeom>
            <a:solidFill>
              <a:srgbClr val="0010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818" name="Google Shape;818;p40"/>
            <p:cNvSpPr/>
            <p:nvPr/>
          </p:nvSpPr>
          <p:spPr>
            <a:xfrm flipH="1">
              <a:off x="4703130" y="3444356"/>
              <a:ext cx="220109" cy="217622"/>
            </a:xfrm>
            <a:custGeom>
              <a:avLst/>
              <a:gdLst/>
              <a:ahLst/>
              <a:cxnLst/>
              <a:rect l="l" t="t" r="r" b="b"/>
              <a:pathLst>
                <a:path w="15487" h="15312" extrusionOk="0">
                  <a:moveTo>
                    <a:pt x="10292" y="1"/>
                  </a:moveTo>
                  <a:lnTo>
                    <a:pt x="0" y="1051"/>
                  </a:lnTo>
                  <a:lnTo>
                    <a:pt x="2841" y="15312"/>
                  </a:lnTo>
                  <a:lnTo>
                    <a:pt x="15486" y="14339"/>
                  </a:lnTo>
                  <a:lnTo>
                    <a:pt x="10292" y="1"/>
                  </a:lnTo>
                  <a:close/>
                </a:path>
              </a:pathLst>
            </a:custGeom>
            <a:solidFill>
              <a:srgbClr val="EBAA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819" name="Google Shape;819;p40"/>
            <p:cNvSpPr/>
            <p:nvPr/>
          </p:nvSpPr>
          <p:spPr>
            <a:xfrm flipH="1">
              <a:off x="4750408" y="3199860"/>
              <a:ext cx="222326" cy="259478"/>
            </a:xfrm>
            <a:custGeom>
              <a:avLst/>
              <a:gdLst/>
              <a:ahLst/>
              <a:cxnLst/>
              <a:rect l="l" t="t" r="r" b="b"/>
              <a:pathLst>
                <a:path w="15643" h="18257" extrusionOk="0">
                  <a:moveTo>
                    <a:pt x="9130" y="0"/>
                  </a:moveTo>
                  <a:cubicBezTo>
                    <a:pt x="3228" y="0"/>
                    <a:pt x="1" y="4385"/>
                    <a:pt x="1" y="4385"/>
                  </a:cubicBezTo>
                  <a:lnTo>
                    <a:pt x="3483" y="18256"/>
                  </a:lnTo>
                  <a:lnTo>
                    <a:pt x="15001" y="17031"/>
                  </a:lnTo>
                  <a:cubicBezTo>
                    <a:pt x="15643" y="7867"/>
                    <a:pt x="15078" y="1389"/>
                    <a:pt x="15078" y="1389"/>
                  </a:cubicBezTo>
                  <a:cubicBezTo>
                    <a:pt x="12870" y="387"/>
                    <a:pt x="10882" y="0"/>
                    <a:pt x="9130" y="0"/>
                  </a:cubicBezTo>
                  <a:close/>
                </a:path>
              </a:pathLst>
            </a:custGeom>
            <a:solidFill>
              <a:srgbClr val="0010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820" name="Google Shape;820;p40"/>
            <p:cNvSpPr/>
            <p:nvPr/>
          </p:nvSpPr>
          <p:spPr>
            <a:xfrm flipH="1">
              <a:off x="4762105" y="2957979"/>
              <a:ext cx="210629" cy="304233"/>
            </a:xfrm>
            <a:custGeom>
              <a:avLst/>
              <a:gdLst/>
              <a:ahLst/>
              <a:cxnLst/>
              <a:rect l="l" t="t" r="r" b="b"/>
              <a:pathLst>
                <a:path w="14820" h="21406" extrusionOk="0">
                  <a:moveTo>
                    <a:pt x="11205" y="1"/>
                  </a:moveTo>
                  <a:cubicBezTo>
                    <a:pt x="10677" y="1"/>
                    <a:pt x="10246" y="289"/>
                    <a:pt x="10137" y="900"/>
                  </a:cubicBezTo>
                  <a:cubicBezTo>
                    <a:pt x="9728" y="3254"/>
                    <a:pt x="1" y="21406"/>
                    <a:pt x="1" y="21406"/>
                  </a:cubicBezTo>
                  <a:lnTo>
                    <a:pt x="7530" y="18974"/>
                  </a:lnTo>
                  <a:cubicBezTo>
                    <a:pt x="10370" y="16133"/>
                    <a:pt x="11032" y="10783"/>
                    <a:pt x="13211" y="5764"/>
                  </a:cubicBezTo>
                  <a:cubicBezTo>
                    <a:pt x="14819" y="2148"/>
                    <a:pt x="12647" y="1"/>
                    <a:pt x="11205" y="1"/>
                  </a:cubicBezTo>
                  <a:close/>
                </a:path>
              </a:pathLst>
            </a:custGeom>
            <a:solidFill>
              <a:srgbClr val="0010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821" name="Google Shape;821;p40"/>
            <p:cNvSpPr/>
            <p:nvPr/>
          </p:nvSpPr>
          <p:spPr>
            <a:xfrm flipH="1">
              <a:off x="4703180" y="3117182"/>
              <a:ext cx="162563" cy="165874"/>
            </a:xfrm>
            <a:custGeom>
              <a:avLst/>
              <a:gdLst/>
              <a:ahLst/>
              <a:cxnLst/>
              <a:rect l="l" t="t" r="r" b="b"/>
              <a:pathLst>
                <a:path w="11438" h="11671" extrusionOk="0">
                  <a:moveTo>
                    <a:pt x="7624" y="1"/>
                  </a:moveTo>
                  <a:cubicBezTo>
                    <a:pt x="6074" y="1"/>
                    <a:pt x="4631" y="553"/>
                    <a:pt x="4631" y="553"/>
                  </a:cubicBezTo>
                  <a:cubicBezTo>
                    <a:pt x="3658" y="806"/>
                    <a:pt x="1" y="9639"/>
                    <a:pt x="1" y="9639"/>
                  </a:cubicBezTo>
                  <a:lnTo>
                    <a:pt x="5682" y="10864"/>
                  </a:lnTo>
                  <a:lnTo>
                    <a:pt x="6324" y="7771"/>
                  </a:lnTo>
                  <a:cubicBezTo>
                    <a:pt x="6324" y="7771"/>
                    <a:pt x="6499" y="11584"/>
                    <a:pt x="8522" y="11662"/>
                  </a:cubicBezTo>
                  <a:cubicBezTo>
                    <a:pt x="8590" y="11668"/>
                    <a:pt x="8656" y="11671"/>
                    <a:pt x="8721" y="11671"/>
                  </a:cubicBezTo>
                  <a:cubicBezTo>
                    <a:pt x="10604" y="11671"/>
                    <a:pt x="11438" y="9215"/>
                    <a:pt x="11362" y="3724"/>
                  </a:cubicBezTo>
                  <a:cubicBezTo>
                    <a:pt x="11270" y="708"/>
                    <a:pt x="9378" y="1"/>
                    <a:pt x="7624" y="1"/>
                  </a:cubicBezTo>
                  <a:close/>
                </a:path>
              </a:pathLst>
            </a:custGeom>
            <a:solidFill>
              <a:srgbClr val="0010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822" name="Google Shape;822;p40"/>
            <p:cNvSpPr/>
            <p:nvPr/>
          </p:nvSpPr>
          <p:spPr>
            <a:xfrm flipH="1">
              <a:off x="4682689" y="3177521"/>
              <a:ext cx="155399" cy="138856"/>
            </a:xfrm>
            <a:custGeom>
              <a:avLst/>
              <a:gdLst/>
              <a:ahLst/>
              <a:cxnLst/>
              <a:rect l="l" t="t" r="r" b="b"/>
              <a:pathLst>
                <a:path w="10934" h="9770" extrusionOk="0">
                  <a:moveTo>
                    <a:pt x="6339" y="1"/>
                  </a:moveTo>
                  <a:cubicBezTo>
                    <a:pt x="5854" y="1"/>
                    <a:pt x="5526" y="42"/>
                    <a:pt x="5526" y="42"/>
                  </a:cubicBezTo>
                  <a:cubicBezTo>
                    <a:pt x="4631" y="42"/>
                    <a:pt x="0" y="6365"/>
                    <a:pt x="0" y="6365"/>
                  </a:cubicBezTo>
                  <a:lnTo>
                    <a:pt x="3580" y="9770"/>
                  </a:lnTo>
                  <a:lnTo>
                    <a:pt x="5448" y="6132"/>
                  </a:lnTo>
                  <a:lnTo>
                    <a:pt x="5448" y="6132"/>
                  </a:lnTo>
                  <a:cubicBezTo>
                    <a:pt x="5448" y="6132"/>
                    <a:pt x="4786" y="9128"/>
                    <a:pt x="6420" y="9614"/>
                  </a:cubicBezTo>
                  <a:cubicBezTo>
                    <a:pt x="6588" y="9667"/>
                    <a:pt x="6751" y="9694"/>
                    <a:pt x="6911" y="9694"/>
                  </a:cubicBezTo>
                  <a:cubicBezTo>
                    <a:pt x="8217" y="9694"/>
                    <a:pt x="9270" y="7895"/>
                    <a:pt x="10136" y="3856"/>
                  </a:cubicBezTo>
                  <a:cubicBezTo>
                    <a:pt x="10934" y="415"/>
                    <a:pt x="7865" y="1"/>
                    <a:pt x="6339" y="1"/>
                  </a:cubicBezTo>
                  <a:close/>
                </a:path>
              </a:pathLst>
            </a:custGeom>
            <a:solidFill>
              <a:srgbClr val="0010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823" name="Google Shape;823;p40"/>
            <p:cNvSpPr/>
            <p:nvPr/>
          </p:nvSpPr>
          <p:spPr>
            <a:xfrm flipH="1">
              <a:off x="4729707" y="3190993"/>
              <a:ext cx="196857" cy="128978"/>
            </a:xfrm>
            <a:custGeom>
              <a:avLst/>
              <a:gdLst/>
              <a:ahLst/>
              <a:cxnLst/>
              <a:rect l="l" t="t" r="r" b="b"/>
              <a:pathLst>
                <a:path w="13851" h="9075" extrusionOk="0">
                  <a:moveTo>
                    <a:pt x="12376" y="1"/>
                  </a:moveTo>
                  <a:cubicBezTo>
                    <a:pt x="11069" y="1"/>
                    <a:pt x="9145" y="671"/>
                    <a:pt x="7938" y="1118"/>
                  </a:cubicBezTo>
                  <a:cubicBezTo>
                    <a:pt x="5740" y="1935"/>
                    <a:pt x="3970" y="2499"/>
                    <a:pt x="2666" y="3141"/>
                  </a:cubicBezTo>
                  <a:cubicBezTo>
                    <a:pt x="1" y="4367"/>
                    <a:pt x="234" y="7694"/>
                    <a:pt x="234" y="7694"/>
                  </a:cubicBezTo>
                  <a:lnTo>
                    <a:pt x="10604" y="9075"/>
                  </a:lnTo>
                  <a:cubicBezTo>
                    <a:pt x="9199" y="7186"/>
                    <a:pt x="7674" y="7025"/>
                    <a:pt x="7196" y="7025"/>
                  </a:cubicBezTo>
                  <a:cubicBezTo>
                    <a:pt x="7196" y="7025"/>
                    <a:pt x="7196" y="7025"/>
                    <a:pt x="7196" y="7025"/>
                  </a:cubicBezTo>
                  <a:lnTo>
                    <a:pt x="7196" y="7025"/>
                  </a:lnTo>
                  <a:cubicBezTo>
                    <a:pt x="7742" y="6987"/>
                    <a:pt x="9579" y="6730"/>
                    <a:pt x="9728" y="5009"/>
                  </a:cubicBezTo>
                  <a:cubicBezTo>
                    <a:pt x="9794" y="5014"/>
                    <a:pt x="9860" y="5017"/>
                    <a:pt x="9925" y="5017"/>
                  </a:cubicBezTo>
                  <a:cubicBezTo>
                    <a:pt x="11954" y="5017"/>
                    <a:pt x="13850" y="2451"/>
                    <a:pt x="13775" y="962"/>
                  </a:cubicBezTo>
                  <a:cubicBezTo>
                    <a:pt x="13745" y="252"/>
                    <a:pt x="13176" y="1"/>
                    <a:pt x="12376" y="1"/>
                  </a:cubicBezTo>
                  <a:close/>
                </a:path>
              </a:pathLst>
            </a:custGeom>
            <a:solidFill>
              <a:srgbClr val="0010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824" name="Google Shape;824;p40"/>
            <p:cNvSpPr/>
            <p:nvPr/>
          </p:nvSpPr>
          <p:spPr>
            <a:xfrm flipH="1">
              <a:off x="4567021" y="3847458"/>
              <a:ext cx="872392" cy="389892"/>
            </a:xfrm>
            <a:custGeom>
              <a:avLst/>
              <a:gdLst/>
              <a:ahLst/>
              <a:cxnLst/>
              <a:rect l="l" t="t" r="r" b="b"/>
              <a:pathLst>
                <a:path w="61382" h="27433" extrusionOk="0">
                  <a:moveTo>
                    <a:pt x="8600" y="0"/>
                  </a:moveTo>
                  <a:cubicBezTo>
                    <a:pt x="1" y="20428"/>
                    <a:pt x="12822" y="27159"/>
                    <a:pt x="12822" y="27159"/>
                  </a:cubicBezTo>
                  <a:cubicBezTo>
                    <a:pt x="12822" y="27159"/>
                    <a:pt x="16521" y="27433"/>
                    <a:pt x="23901" y="27433"/>
                  </a:cubicBezTo>
                  <a:cubicBezTo>
                    <a:pt x="28488" y="27433"/>
                    <a:pt x="34498" y="27327"/>
                    <a:pt x="41926" y="26984"/>
                  </a:cubicBezTo>
                  <a:cubicBezTo>
                    <a:pt x="61381" y="26109"/>
                    <a:pt x="59922" y="11342"/>
                    <a:pt x="59922" y="11342"/>
                  </a:cubicBezTo>
                  <a:lnTo>
                    <a:pt x="860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825" name="Google Shape;825;p40"/>
            <p:cNvSpPr/>
            <p:nvPr/>
          </p:nvSpPr>
          <p:spPr>
            <a:xfrm flipH="1">
              <a:off x="4585621" y="3505178"/>
              <a:ext cx="337618" cy="623531"/>
            </a:xfrm>
            <a:custGeom>
              <a:avLst/>
              <a:gdLst/>
              <a:ahLst/>
              <a:cxnLst/>
              <a:rect l="l" t="t" r="r" b="b"/>
              <a:pathLst>
                <a:path w="23755" h="43872" extrusionOk="0">
                  <a:moveTo>
                    <a:pt x="16615" y="1"/>
                  </a:moveTo>
                  <a:cubicBezTo>
                    <a:pt x="16615" y="1"/>
                    <a:pt x="9315" y="3359"/>
                    <a:pt x="2885" y="3359"/>
                  </a:cubicBezTo>
                  <a:cubicBezTo>
                    <a:pt x="1893" y="3359"/>
                    <a:pt x="921" y="3279"/>
                    <a:pt x="0" y="3094"/>
                  </a:cubicBezTo>
                  <a:lnTo>
                    <a:pt x="0" y="3094"/>
                  </a:lnTo>
                  <a:lnTo>
                    <a:pt x="5681" y="35117"/>
                  </a:lnTo>
                  <a:lnTo>
                    <a:pt x="18735" y="43872"/>
                  </a:lnTo>
                  <a:lnTo>
                    <a:pt x="23755" y="37063"/>
                  </a:lnTo>
                  <a:lnTo>
                    <a:pt x="1661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826" name="Google Shape;826;p40"/>
            <p:cNvSpPr/>
            <p:nvPr/>
          </p:nvSpPr>
          <p:spPr>
            <a:xfrm flipH="1">
              <a:off x="4843534" y="3846349"/>
              <a:ext cx="526758" cy="394027"/>
            </a:xfrm>
            <a:custGeom>
              <a:avLst/>
              <a:gdLst/>
              <a:ahLst/>
              <a:cxnLst/>
              <a:rect l="l" t="t" r="r" b="b"/>
              <a:pathLst>
                <a:path w="37063" h="27724" extrusionOk="0">
                  <a:moveTo>
                    <a:pt x="3580" y="0"/>
                  </a:moveTo>
                  <a:cubicBezTo>
                    <a:pt x="973" y="5350"/>
                    <a:pt x="1" y="9728"/>
                    <a:pt x="1" y="13366"/>
                  </a:cubicBezTo>
                  <a:cubicBezTo>
                    <a:pt x="1" y="18482"/>
                    <a:pt x="1946" y="22043"/>
                    <a:pt x="3989" y="24241"/>
                  </a:cubicBezTo>
                  <a:cubicBezTo>
                    <a:pt x="5934" y="26420"/>
                    <a:pt x="7880" y="27393"/>
                    <a:pt x="7880" y="27393"/>
                  </a:cubicBezTo>
                  <a:lnTo>
                    <a:pt x="7958" y="27393"/>
                  </a:lnTo>
                  <a:cubicBezTo>
                    <a:pt x="7958" y="27393"/>
                    <a:pt x="11771" y="27724"/>
                    <a:pt x="19300" y="27724"/>
                  </a:cubicBezTo>
                  <a:cubicBezTo>
                    <a:pt x="23833" y="27724"/>
                    <a:pt x="29767" y="27548"/>
                    <a:pt x="37062" y="27237"/>
                  </a:cubicBezTo>
                  <a:lnTo>
                    <a:pt x="37062" y="26906"/>
                  </a:lnTo>
                  <a:cubicBezTo>
                    <a:pt x="29767" y="27237"/>
                    <a:pt x="23833" y="27315"/>
                    <a:pt x="19300" y="27315"/>
                  </a:cubicBezTo>
                  <a:cubicBezTo>
                    <a:pt x="15487" y="27315"/>
                    <a:pt x="12646" y="27237"/>
                    <a:pt x="10798" y="27159"/>
                  </a:cubicBezTo>
                  <a:cubicBezTo>
                    <a:pt x="9903" y="27159"/>
                    <a:pt x="9164" y="27062"/>
                    <a:pt x="8677" y="27062"/>
                  </a:cubicBezTo>
                  <a:cubicBezTo>
                    <a:pt x="8191" y="27062"/>
                    <a:pt x="7958" y="26984"/>
                    <a:pt x="7958" y="26984"/>
                  </a:cubicBezTo>
                  <a:lnTo>
                    <a:pt x="7958" y="27016"/>
                  </a:lnTo>
                  <a:lnTo>
                    <a:pt x="7958" y="27016"/>
                  </a:lnTo>
                  <a:cubicBezTo>
                    <a:pt x="7519" y="26762"/>
                    <a:pt x="5801" y="25778"/>
                    <a:pt x="4067" y="23755"/>
                  </a:cubicBezTo>
                  <a:cubicBezTo>
                    <a:pt x="2199" y="21556"/>
                    <a:pt x="409" y="18230"/>
                    <a:pt x="409" y="13366"/>
                  </a:cubicBezTo>
                  <a:cubicBezTo>
                    <a:pt x="409" y="9806"/>
                    <a:pt x="1382" y="5428"/>
                    <a:pt x="3892" y="156"/>
                  </a:cubicBezTo>
                  <a:lnTo>
                    <a:pt x="3580" y="0"/>
                  </a:lnTo>
                  <a:close/>
                </a:path>
              </a:pathLst>
            </a:custGeom>
            <a:solidFill>
              <a:srgbClr val="A3A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827" name="Google Shape;827;p40"/>
            <p:cNvSpPr/>
            <p:nvPr/>
          </p:nvSpPr>
          <p:spPr>
            <a:xfrm flipH="1">
              <a:off x="5494641" y="4347974"/>
              <a:ext cx="403152" cy="583608"/>
            </a:xfrm>
            <a:custGeom>
              <a:avLst/>
              <a:gdLst/>
              <a:ahLst/>
              <a:cxnLst/>
              <a:rect l="l" t="t" r="r" b="b"/>
              <a:pathLst>
                <a:path w="28366" h="41063" extrusionOk="0">
                  <a:moveTo>
                    <a:pt x="19744" y="1"/>
                  </a:moveTo>
                  <a:cubicBezTo>
                    <a:pt x="19597" y="1"/>
                    <a:pt x="19449" y="11"/>
                    <a:pt x="19300" y="32"/>
                  </a:cubicBezTo>
                  <a:lnTo>
                    <a:pt x="0" y="3203"/>
                  </a:lnTo>
                  <a:lnTo>
                    <a:pt x="6246" y="41062"/>
                  </a:lnTo>
                  <a:lnTo>
                    <a:pt x="25448" y="37891"/>
                  </a:lnTo>
                  <a:cubicBezTo>
                    <a:pt x="27160" y="37580"/>
                    <a:pt x="28366" y="35945"/>
                    <a:pt x="28055" y="34253"/>
                  </a:cubicBezTo>
                  <a:lnTo>
                    <a:pt x="22860" y="2638"/>
                  </a:lnTo>
                  <a:cubicBezTo>
                    <a:pt x="22647" y="1077"/>
                    <a:pt x="21269" y="1"/>
                    <a:pt x="197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828" name="Google Shape;828;p40"/>
            <p:cNvSpPr/>
            <p:nvPr/>
          </p:nvSpPr>
          <p:spPr>
            <a:xfrm flipH="1">
              <a:off x="5523384" y="4352678"/>
              <a:ext cx="442421" cy="583821"/>
            </a:xfrm>
            <a:custGeom>
              <a:avLst/>
              <a:gdLst/>
              <a:ahLst/>
              <a:cxnLst/>
              <a:rect l="l" t="t" r="r" b="b"/>
              <a:pathLst>
                <a:path w="31129" h="41078" extrusionOk="0">
                  <a:moveTo>
                    <a:pt x="22585" y="1"/>
                  </a:moveTo>
                  <a:cubicBezTo>
                    <a:pt x="22438" y="1"/>
                    <a:pt x="22289" y="11"/>
                    <a:pt x="22140" y="31"/>
                  </a:cubicBezTo>
                  <a:lnTo>
                    <a:pt x="2841" y="3202"/>
                  </a:lnTo>
                  <a:cubicBezTo>
                    <a:pt x="1148" y="3436"/>
                    <a:pt x="1" y="5051"/>
                    <a:pt x="253" y="6763"/>
                  </a:cubicBezTo>
                  <a:lnTo>
                    <a:pt x="5428" y="38455"/>
                  </a:lnTo>
                  <a:cubicBezTo>
                    <a:pt x="5658" y="40006"/>
                    <a:pt x="7004" y="41078"/>
                    <a:pt x="8528" y="41078"/>
                  </a:cubicBezTo>
                  <a:cubicBezTo>
                    <a:pt x="8687" y="41078"/>
                    <a:pt x="8847" y="41066"/>
                    <a:pt x="9008" y="41042"/>
                  </a:cubicBezTo>
                  <a:lnTo>
                    <a:pt x="28288" y="37891"/>
                  </a:lnTo>
                  <a:cubicBezTo>
                    <a:pt x="30000" y="37560"/>
                    <a:pt x="31128" y="35945"/>
                    <a:pt x="30895" y="34233"/>
                  </a:cubicBezTo>
                  <a:lnTo>
                    <a:pt x="25701" y="2619"/>
                  </a:lnTo>
                  <a:cubicBezTo>
                    <a:pt x="25488" y="1075"/>
                    <a:pt x="24110" y="1"/>
                    <a:pt x="225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829" name="Google Shape;829;p40"/>
            <p:cNvSpPr/>
            <p:nvPr/>
          </p:nvSpPr>
          <p:spPr>
            <a:xfrm flipH="1">
              <a:off x="5764235" y="4404888"/>
              <a:ext cx="43703" cy="79988"/>
            </a:xfrm>
            <a:custGeom>
              <a:avLst/>
              <a:gdLst/>
              <a:ahLst/>
              <a:cxnLst/>
              <a:rect l="l" t="t" r="r" b="b"/>
              <a:pathLst>
                <a:path w="3075" h="5628" extrusionOk="0">
                  <a:moveTo>
                    <a:pt x="1321" y="1"/>
                  </a:moveTo>
                  <a:cubicBezTo>
                    <a:pt x="1258" y="1"/>
                    <a:pt x="1194" y="5"/>
                    <a:pt x="1129" y="15"/>
                  </a:cubicBezTo>
                  <a:cubicBezTo>
                    <a:pt x="487" y="170"/>
                    <a:pt x="0" y="735"/>
                    <a:pt x="156" y="1377"/>
                  </a:cubicBezTo>
                  <a:lnTo>
                    <a:pt x="642" y="4626"/>
                  </a:lnTo>
                  <a:cubicBezTo>
                    <a:pt x="727" y="5186"/>
                    <a:pt x="1227" y="5628"/>
                    <a:pt x="1779" y="5628"/>
                  </a:cubicBezTo>
                  <a:cubicBezTo>
                    <a:pt x="1860" y="5628"/>
                    <a:pt x="1942" y="5618"/>
                    <a:pt x="2024" y="5598"/>
                  </a:cubicBezTo>
                  <a:cubicBezTo>
                    <a:pt x="2685" y="5521"/>
                    <a:pt x="3074" y="4956"/>
                    <a:pt x="2996" y="4295"/>
                  </a:cubicBezTo>
                  <a:lnTo>
                    <a:pt x="2432" y="988"/>
                  </a:lnTo>
                  <a:cubicBezTo>
                    <a:pt x="2362" y="391"/>
                    <a:pt x="1897" y="1"/>
                    <a:pt x="1321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830" name="Google Shape;830;p40"/>
            <p:cNvSpPr/>
            <p:nvPr/>
          </p:nvSpPr>
          <p:spPr>
            <a:xfrm flipH="1">
              <a:off x="5557997" y="4422012"/>
              <a:ext cx="29875" cy="96119"/>
            </a:xfrm>
            <a:custGeom>
              <a:avLst/>
              <a:gdLst/>
              <a:ahLst/>
              <a:cxnLst/>
              <a:rect l="l" t="t" r="r" b="b"/>
              <a:pathLst>
                <a:path w="2102" h="6763" extrusionOk="0">
                  <a:moveTo>
                    <a:pt x="614" y="1"/>
                  </a:moveTo>
                  <a:cubicBezTo>
                    <a:pt x="573" y="1"/>
                    <a:pt x="531" y="6"/>
                    <a:pt x="487" y="16"/>
                  </a:cubicBezTo>
                  <a:cubicBezTo>
                    <a:pt x="156" y="16"/>
                    <a:pt x="0" y="347"/>
                    <a:pt x="78" y="580"/>
                  </a:cubicBezTo>
                  <a:lnTo>
                    <a:pt x="973" y="6339"/>
                  </a:lnTo>
                  <a:cubicBezTo>
                    <a:pt x="1041" y="6558"/>
                    <a:pt x="1240" y="6763"/>
                    <a:pt x="1494" y="6763"/>
                  </a:cubicBezTo>
                  <a:cubicBezTo>
                    <a:pt x="1533" y="6763"/>
                    <a:pt x="1574" y="6758"/>
                    <a:pt x="1615" y="6747"/>
                  </a:cubicBezTo>
                  <a:cubicBezTo>
                    <a:pt x="1868" y="6747"/>
                    <a:pt x="2102" y="6417"/>
                    <a:pt x="2024" y="6183"/>
                  </a:cubicBezTo>
                  <a:lnTo>
                    <a:pt x="1129" y="425"/>
                  </a:lnTo>
                  <a:cubicBezTo>
                    <a:pt x="1061" y="205"/>
                    <a:pt x="877" y="1"/>
                    <a:pt x="614" y="1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831" name="Google Shape;831;p40"/>
            <p:cNvSpPr/>
            <p:nvPr/>
          </p:nvSpPr>
          <p:spPr>
            <a:xfrm flipH="1">
              <a:off x="5774469" y="4422069"/>
              <a:ext cx="25455" cy="23365"/>
            </a:xfrm>
            <a:custGeom>
              <a:avLst/>
              <a:gdLst/>
              <a:ahLst/>
              <a:cxnLst/>
              <a:rect l="l" t="t" r="r" b="b"/>
              <a:pathLst>
                <a:path w="1791" h="1644" extrusionOk="0">
                  <a:moveTo>
                    <a:pt x="882" y="1"/>
                  </a:moveTo>
                  <a:cubicBezTo>
                    <a:pt x="836" y="1"/>
                    <a:pt x="788" y="4"/>
                    <a:pt x="740" y="12"/>
                  </a:cubicBezTo>
                  <a:cubicBezTo>
                    <a:pt x="253" y="90"/>
                    <a:pt x="1" y="498"/>
                    <a:pt x="78" y="907"/>
                  </a:cubicBezTo>
                  <a:cubicBezTo>
                    <a:pt x="78" y="1336"/>
                    <a:pt x="457" y="1644"/>
                    <a:pt x="826" y="1644"/>
                  </a:cubicBezTo>
                  <a:cubicBezTo>
                    <a:pt x="876" y="1644"/>
                    <a:pt x="925" y="1638"/>
                    <a:pt x="973" y="1627"/>
                  </a:cubicBezTo>
                  <a:cubicBezTo>
                    <a:pt x="1460" y="1549"/>
                    <a:pt x="1790" y="1140"/>
                    <a:pt x="1713" y="654"/>
                  </a:cubicBezTo>
                  <a:cubicBezTo>
                    <a:pt x="1642" y="304"/>
                    <a:pt x="1304" y="1"/>
                    <a:pt x="882" y="1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832" name="Google Shape;832;p40"/>
            <p:cNvSpPr/>
            <p:nvPr/>
          </p:nvSpPr>
          <p:spPr>
            <a:xfrm flipH="1">
              <a:off x="5666084" y="4492455"/>
              <a:ext cx="140746" cy="205186"/>
            </a:xfrm>
            <a:custGeom>
              <a:avLst/>
              <a:gdLst/>
              <a:ahLst/>
              <a:cxnLst/>
              <a:rect l="l" t="t" r="r" b="b"/>
              <a:pathLst>
                <a:path w="9903" h="14437" extrusionOk="0">
                  <a:moveTo>
                    <a:pt x="8677" y="1"/>
                  </a:moveTo>
                  <a:lnTo>
                    <a:pt x="0" y="2199"/>
                  </a:lnTo>
                  <a:lnTo>
                    <a:pt x="1946" y="14436"/>
                  </a:lnTo>
                  <a:lnTo>
                    <a:pt x="9903" y="11362"/>
                  </a:lnTo>
                  <a:lnTo>
                    <a:pt x="8677" y="1"/>
                  </a:lnTo>
                  <a:close/>
                </a:path>
              </a:pathLst>
            </a:custGeom>
            <a:solidFill>
              <a:srgbClr val="EBAA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833" name="Google Shape;833;p40"/>
            <p:cNvSpPr/>
            <p:nvPr/>
          </p:nvSpPr>
          <p:spPr>
            <a:xfrm flipH="1">
              <a:off x="5473932" y="4474663"/>
              <a:ext cx="209592" cy="183839"/>
            </a:xfrm>
            <a:custGeom>
              <a:avLst/>
              <a:gdLst/>
              <a:ahLst/>
              <a:cxnLst/>
              <a:rect l="l" t="t" r="r" b="b"/>
              <a:pathLst>
                <a:path w="14747" h="12935" extrusionOk="0">
                  <a:moveTo>
                    <a:pt x="8635" y="0"/>
                  </a:moveTo>
                  <a:cubicBezTo>
                    <a:pt x="6857" y="0"/>
                    <a:pt x="3604" y="180"/>
                    <a:pt x="0" y="1253"/>
                  </a:cubicBezTo>
                  <a:cubicBezTo>
                    <a:pt x="0" y="1992"/>
                    <a:pt x="1226" y="12614"/>
                    <a:pt x="1226" y="12614"/>
                  </a:cubicBezTo>
                  <a:cubicBezTo>
                    <a:pt x="1226" y="12614"/>
                    <a:pt x="4105" y="12934"/>
                    <a:pt x="7587" y="12934"/>
                  </a:cubicBezTo>
                  <a:cubicBezTo>
                    <a:pt x="9328" y="12934"/>
                    <a:pt x="11219" y="12854"/>
                    <a:pt x="12977" y="12614"/>
                  </a:cubicBezTo>
                  <a:cubicBezTo>
                    <a:pt x="12977" y="12628"/>
                    <a:pt x="13013" y="12637"/>
                    <a:pt x="13075" y="12637"/>
                  </a:cubicBezTo>
                  <a:cubicBezTo>
                    <a:pt x="13356" y="12637"/>
                    <a:pt x="14151" y="12453"/>
                    <a:pt x="14358" y="11719"/>
                  </a:cubicBezTo>
                  <a:cubicBezTo>
                    <a:pt x="14747" y="10416"/>
                    <a:pt x="14261" y="10338"/>
                    <a:pt x="14183" y="9521"/>
                  </a:cubicBezTo>
                  <a:cubicBezTo>
                    <a:pt x="14183" y="8879"/>
                    <a:pt x="14747" y="8626"/>
                    <a:pt x="14747" y="7167"/>
                  </a:cubicBezTo>
                  <a:cubicBezTo>
                    <a:pt x="14747" y="4346"/>
                    <a:pt x="13054" y="5319"/>
                    <a:pt x="13463" y="3762"/>
                  </a:cubicBezTo>
                  <a:cubicBezTo>
                    <a:pt x="14479" y="375"/>
                    <a:pt x="11755" y="22"/>
                    <a:pt x="10574" y="22"/>
                  </a:cubicBezTo>
                  <a:cubicBezTo>
                    <a:pt x="10262" y="22"/>
                    <a:pt x="10058" y="46"/>
                    <a:pt x="10058" y="46"/>
                  </a:cubicBezTo>
                  <a:cubicBezTo>
                    <a:pt x="10058" y="46"/>
                    <a:pt x="9536" y="0"/>
                    <a:pt x="8635" y="0"/>
                  </a:cubicBezTo>
                  <a:close/>
                </a:path>
              </a:pathLst>
            </a:custGeom>
            <a:solidFill>
              <a:srgbClr val="0010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834" name="Google Shape;834;p40"/>
            <p:cNvSpPr/>
            <p:nvPr/>
          </p:nvSpPr>
          <p:spPr>
            <a:xfrm flipH="1">
              <a:off x="5719111" y="4504065"/>
              <a:ext cx="525621" cy="419510"/>
            </a:xfrm>
            <a:custGeom>
              <a:avLst/>
              <a:gdLst/>
              <a:ahLst/>
              <a:cxnLst/>
              <a:rect l="l" t="t" r="r" b="b"/>
              <a:pathLst>
                <a:path w="36983" h="29517" extrusionOk="0">
                  <a:moveTo>
                    <a:pt x="34881" y="1"/>
                  </a:moveTo>
                  <a:cubicBezTo>
                    <a:pt x="34881" y="1"/>
                    <a:pt x="19473" y="2180"/>
                    <a:pt x="13072" y="3892"/>
                  </a:cubicBezTo>
                  <a:cubicBezTo>
                    <a:pt x="6574" y="5682"/>
                    <a:pt x="3170" y="10137"/>
                    <a:pt x="3170" y="10137"/>
                  </a:cubicBezTo>
                  <a:cubicBezTo>
                    <a:pt x="1" y="27394"/>
                    <a:pt x="5392" y="29516"/>
                    <a:pt x="11569" y="29516"/>
                  </a:cubicBezTo>
                  <a:cubicBezTo>
                    <a:pt x="11687" y="29516"/>
                    <a:pt x="11806" y="29515"/>
                    <a:pt x="11924" y="29514"/>
                  </a:cubicBezTo>
                  <a:cubicBezTo>
                    <a:pt x="18169" y="29417"/>
                    <a:pt x="36982" y="14825"/>
                    <a:pt x="36982" y="14825"/>
                  </a:cubicBezTo>
                  <a:lnTo>
                    <a:pt x="3488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grpSp>
          <p:nvGrpSpPr>
            <p:cNvPr id="835" name="Google Shape;835;p40"/>
            <p:cNvGrpSpPr/>
            <p:nvPr/>
          </p:nvGrpSpPr>
          <p:grpSpPr>
            <a:xfrm>
              <a:off x="6507084" y="3237312"/>
              <a:ext cx="486073" cy="338930"/>
              <a:chOff x="6242234" y="2617774"/>
              <a:chExt cx="486073" cy="338930"/>
            </a:xfrm>
          </p:grpSpPr>
          <p:sp>
            <p:nvSpPr>
              <p:cNvPr id="836" name="Google Shape;836;p40"/>
              <p:cNvSpPr/>
              <p:nvPr/>
            </p:nvSpPr>
            <p:spPr>
              <a:xfrm flipH="1">
                <a:off x="6439068" y="2693461"/>
                <a:ext cx="289239" cy="263244"/>
              </a:xfrm>
              <a:custGeom>
                <a:avLst/>
                <a:gdLst/>
                <a:ahLst/>
                <a:cxnLst/>
                <a:rect l="l" t="t" r="r" b="b"/>
                <a:pathLst>
                  <a:path w="20351" h="18522" extrusionOk="0">
                    <a:moveTo>
                      <a:pt x="10134" y="1"/>
                    </a:moveTo>
                    <a:cubicBezTo>
                      <a:pt x="7763" y="1"/>
                      <a:pt x="5390" y="915"/>
                      <a:pt x="3561" y="2744"/>
                    </a:cubicBezTo>
                    <a:cubicBezTo>
                      <a:pt x="1" y="6304"/>
                      <a:pt x="1" y="12219"/>
                      <a:pt x="3561" y="15779"/>
                    </a:cubicBezTo>
                    <a:cubicBezTo>
                      <a:pt x="5390" y="17608"/>
                      <a:pt x="7763" y="18522"/>
                      <a:pt x="10134" y="18522"/>
                    </a:cubicBezTo>
                    <a:cubicBezTo>
                      <a:pt x="12505" y="18522"/>
                      <a:pt x="14874" y="17608"/>
                      <a:pt x="16693" y="15779"/>
                    </a:cubicBezTo>
                    <a:cubicBezTo>
                      <a:pt x="20351" y="12219"/>
                      <a:pt x="20351" y="6304"/>
                      <a:pt x="16693" y="2744"/>
                    </a:cubicBezTo>
                    <a:cubicBezTo>
                      <a:pt x="14874" y="915"/>
                      <a:pt x="12505" y="1"/>
                      <a:pt x="1013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bg1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837" name="Google Shape;837;p40"/>
              <p:cNvSpPr/>
              <p:nvPr/>
            </p:nvSpPr>
            <p:spPr>
              <a:xfrm flipH="1">
                <a:off x="6242234" y="2617774"/>
                <a:ext cx="194669" cy="176292"/>
              </a:xfrm>
              <a:custGeom>
                <a:avLst/>
                <a:gdLst/>
                <a:ahLst/>
                <a:cxnLst/>
                <a:rect l="l" t="t" r="r" b="b"/>
                <a:pathLst>
                  <a:path w="13697" h="12404" extrusionOk="0">
                    <a:moveTo>
                      <a:pt x="6848" y="1"/>
                    </a:moveTo>
                    <a:cubicBezTo>
                      <a:pt x="5248" y="1"/>
                      <a:pt x="3648" y="609"/>
                      <a:pt x="2432" y="1825"/>
                    </a:cubicBezTo>
                    <a:cubicBezTo>
                      <a:pt x="0" y="4257"/>
                      <a:pt x="0" y="8148"/>
                      <a:pt x="2432" y="10580"/>
                    </a:cubicBezTo>
                    <a:cubicBezTo>
                      <a:pt x="3648" y="11796"/>
                      <a:pt x="5248" y="12404"/>
                      <a:pt x="6848" y="12404"/>
                    </a:cubicBezTo>
                    <a:cubicBezTo>
                      <a:pt x="8449" y="12404"/>
                      <a:pt x="10049" y="11796"/>
                      <a:pt x="11265" y="10580"/>
                    </a:cubicBezTo>
                    <a:cubicBezTo>
                      <a:pt x="13697" y="8148"/>
                      <a:pt x="13697" y="4257"/>
                      <a:pt x="11265" y="1825"/>
                    </a:cubicBezTo>
                    <a:cubicBezTo>
                      <a:pt x="10049" y="609"/>
                      <a:pt x="8449" y="1"/>
                      <a:pt x="684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bg1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838" name="Google Shape;838;p40"/>
              <p:cNvSpPr/>
              <p:nvPr/>
            </p:nvSpPr>
            <p:spPr>
              <a:xfrm flipH="1">
                <a:off x="6329614" y="2844904"/>
                <a:ext cx="94570" cy="87037"/>
              </a:xfrm>
              <a:custGeom>
                <a:avLst/>
                <a:gdLst/>
                <a:ahLst/>
                <a:cxnLst/>
                <a:rect l="l" t="t" r="r" b="b"/>
                <a:pathLst>
                  <a:path w="6654" h="6124" extrusionOk="0">
                    <a:moveTo>
                      <a:pt x="3325" y="0"/>
                    </a:moveTo>
                    <a:cubicBezTo>
                      <a:pt x="2534" y="0"/>
                      <a:pt x="1741" y="307"/>
                      <a:pt x="1129" y="920"/>
                    </a:cubicBezTo>
                    <a:cubicBezTo>
                      <a:pt x="0" y="2126"/>
                      <a:pt x="0" y="4071"/>
                      <a:pt x="1129" y="5219"/>
                    </a:cubicBezTo>
                    <a:cubicBezTo>
                      <a:pt x="1741" y="5822"/>
                      <a:pt x="2534" y="6124"/>
                      <a:pt x="3325" y="6124"/>
                    </a:cubicBezTo>
                    <a:cubicBezTo>
                      <a:pt x="4115" y="6124"/>
                      <a:pt x="4903" y="5822"/>
                      <a:pt x="5506" y="5219"/>
                    </a:cubicBezTo>
                    <a:cubicBezTo>
                      <a:pt x="6654" y="4071"/>
                      <a:pt x="6654" y="2126"/>
                      <a:pt x="5506" y="920"/>
                    </a:cubicBezTo>
                    <a:cubicBezTo>
                      <a:pt x="4903" y="307"/>
                      <a:pt x="4115" y="0"/>
                      <a:pt x="332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bg1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839" name="Google Shape;839;p40"/>
              <p:cNvSpPr/>
              <p:nvPr/>
            </p:nvSpPr>
            <p:spPr>
              <a:xfrm flipH="1">
                <a:off x="6337884" y="2696487"/>
                <a:ext cx="211823" cy="119698"/>
              </a:xfrm>
              <a:custGeom>
                <a:avLst/>
                <a:gdLst/>
                <a:ahLst/>
                <a:cxnLst/>
                <a:rect l="l" t="t" r="r" b="b"/>
                <a:pathLst>
                  <a:path w="14904" h="8422" extrusionOk="0">
                    <a:moveTo>
                      <a:pt x="13588" y="1"/>
                    </a:moveTo>
                    <a:cubicBezTo>
                      <a:pt x="13435" y="1"/>
                      <a:pt x="13281" y="32"/>
                      <a:pt x="13133" y="99"/>
                    </a:cubicBezTo>
                    <a:lnTo>
                      <a:pt x="721" y="6247"/>
                    </a:lnTo>
                    <a:cubicBezTo>
                      <a:pt x="156" y="6578"/>
                      <a:pt x="1" y="7220"/>
                      <a:pt x="234" y="7784"/>
                    </a:cubicBezTo>
                    <a:cubicBezTo>
                      <a:pt x="408" y="8186"/>
                      <a:pt x="804" y="8421"/>
                      <a:pt x="1217" y="8421"/>
                    </a:cubicBezTo>
                    <a:cubicBezTo>
                      <a:pt x="1404" y="8421"/>
                      <a:pt x="1595" y="8373"/>
                      <a:pt x="1771" y="8270"/>
                    </a:cubicBezTo>
                    <a:lnTo>
                      <a:pt x="14183" y="2122"/>
                    </a:lnTo>
                    <a:cubicBezTo>
                      <a:pt x="14670" y="1869"/>
                      <a:pt x="14903" y="1227"/>
                      <a:pt x="14670" y="663"/>
                    </a:cubicBezTo>
                    <a:cubicBezTo>
                      <a:pt x="14426" y="248"/>
                      <a:pt x="14014" y="1"/>
                      <a:pt x="1358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bg1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840" name="Google Shape;840;p40"/>
              <p:cNvSpPr/>
              <p:nvPr/>
            </p:nvSpPr>
            <p:spPr>
              <a:xfrm flipH="1">
                <a:off x="6325185" y="2732057"/>
                <a:ext cx="58641" cy="137662"/>
              </a:xfrm>
              <a:custGeom>
                <a:avLst/>
                <a:gdLst/>
                <a:ahLst/>
                <a:cxnLst/>
                <a:rect l="l" t="t" r="r" b="b"/>
                <a:pathLst>
                  <a:path w="4126" h="9686" extrusionOk="0">
                    <a:moveTo>
                      <a:pt x="3536" y="0"/>
                    </a:moveTo>
                    <a:cubicBezTo>
                      <a:pt x="3287" y="0"/>
                      <a:pt x="3059" y="151"/>
                      <a:pt x="2997" y="339"/>
                    </a:cubicBezTo>
                    <a:lnTo>
                      <a:pt x="156" y="8938"/>
                    </a:lnTo>
                    <a:cubicBezTo>
                      <a:pt x="1" y="9172"/>
                      <a:pt x="156" y="9503"/>
                      <a:pt x="487" y="9658"/>
                    </a:cubicBezTo>
                    <a:cubicBezTo>
                      <a:pt x="531" y="9676"/>
                      <a:pt x="578" y="9685"/>
                      <a:pt x="627" y="9685"/>
                    </a:cubicBezTo>
                    <a:cubicBezTo>
                      <a:pt x="838" y="9685"/>
                      <a:pt x="1080" y="9522"/>
                      <a:pt x="1207" y="9269"/>
                    </a:cubicBezTo>
                    <a:lnTo>
                      <a:pt x="4047" y="748"/>
                    </a:lnTo>
                    <a:cubicBezTo>
                      <a:pt x="4125" y="417"/>
                      <a:pt x="3969" y="106"/>
                      <a:pt x="3717" y="28"/>
                    </a:cubicBezTo>
                    <a:cubicBezTo>
                      <a:pt x="3656" y="9"/>
                      <a:pt x="3596" y="0"/>
                      <a:pt x="353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bg1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  <p:grpSp>
          <p:nvGrpSpPr>
            <p:cNvPr id="841" name="Google Shape;841;p40"/>
            <p:cNvGrpSpPr/>
            <p:nvPr/>
          </p:nvGrpSpPr>
          <p:grpSpPr>
            <a:xfrm>
              <a:off x="4061343" y="4264344"/>
              <a:ext cx="535882" cy="661407"/>
              <a:chOff x="4240006" y="4531719"/>
              <a:chExt cx="535882" cy="661407"/>
            </a:xfrm>
          </p:grpSpPr>
          <p:sp>
            <p:nvSpPr>
              <p:cNvPr id="842" name="Google Shape;842;p40"/>
              <p:cNvSpPr/>
              <p:nvPr/>
            </p:nvSpPr>
            <p:spPr>
              <a:xfrm flipH="1">
                <a:off x="4240006" y="4695384"/>
                <a:ext cx="535882" cy="335145"/>
              </a:xfrm>
              <a:custGeom>
                <a:avLst/>
                <a:gdLst/>
                <a:ahLst/>
                <a:cxnLst/>
                <a:rect l="l" t="t" r="r" b="b"/>
                <a:pathLst>
                  <a:path w="37705" h="23581" extrusionOk="0">
                    <a:moveTo>
                      <a:pt x="5351" y="1051"/>
                    </a:moveTo>
                    <a:cubicBezTo>
                      <a:pt x="7218" y="1051"/>
                      <a:pt x="9573" y="1460"/>
                      <a:pt x="12160" y="2257"/>
                    </a:cubicBezTo>
                    <a:cubicBezTo>
                      <a:pt x="14767" y="2997"/>
                      <a:pt x="17685" y="4203"/>
                      <a:pt x="20759" y="5662"/>
                    </a:cubicBezTo>
                    <a:cubicBezTo>
                      <a:pt x="25292" y="8016"/>
                      <a:pt x="29358" y="10779"/>
                      <a:pt x="32199" y="13366"/>
                    </a:cubicBezTo>
                    <a:cubicBezTo>
                      <a:pt x="33560" y="14670"/>
                      <a:pt x="34708" y="15954"/>
                      <a:pt x="35428" y="17102"/>
                    </a:cubicBezTo>
                    <a:cubicBezTo>
                      <a:pt x="36245" y="18230"/>
                      <a:pt x="36576" y="19280"/>
                      <a:pt x="36576" y="20098"/>
                    </a:cubicBezTo>
                    <a:cubicBezTo>
                      <a:pt x="36576" y="20331"/>
                      <a:pt x="36576" y="20506"/>
                      <a:pt x="36479" y="20740"/>
                    </a:cubicBezTo>
                    <a:cubicBezTo>
                      <a:pt x="36401" y="20993"/>
                      <a:pt x="36245" y="21226"/>
                      <a:pt x="36090" y="21479"/>
                    </a:cubicBezTo>
                    <a:cubicBezTo>
                      <a:pt x="35759" y="21712"/>
                      <a:pt x="35272" y="22043"/>
                      <a:pt x="34708" y="22199"/>
                    </a:cubicBezTo>
                    <a:cubicBezTo>
                      <a:pt x="34047" y="22374"/>
                      <a:pt x="33249" y="22452"/>
                      <a:pt x="32354" y="22452"/>
                    </a:cubicBezTo>
                    <a:cubicBezTo>
                      <a:pt x="30564" y="22452"/>
                      <a:pt x="28210" y="22043"/>
                      <a:pt x="25545" y="21304"/>
                    </a:cubicBezTo>
                    <a:cubicBezTo>
                      <a:pt x="22958" y="20506"/>
                      <a:pt x="20039" y="19358"/>
                      <a:pt x="17024" y="17821"/>
                    </a:cubicBezTo>
                    <a:cubicBezTo>
                      <a:pt x="12413" y="15565"/>
                      <a:pt x="8366" y="12802"/>
                      <a:pt x="5526" y="10214"/>
                    </a:cubicBezTo>
                    <a:cubicBezTo>
                      <a:pt x="4145" y="8911"/>
                      <a:pt x="3016" y="7607"/>
                      <a:pt x="2277" y="6479"/>
                    </a:cubicBezTo>
                    <a:cubicBezTo>
                      <a:pt x="1557" y="5253"/>
                      <a:pt x="1149" y="4281"/>
                      <a:pt x="1149" y="3483"/>
                    </a:cubicBezTo>
                    <a:cubicBezTo>
                      <a:pt x="1149" y="3230"/>
                      <a:pt x="1149" y="2997"/>
                      <a:pt x="1226" y="2822"/>
                    </a:cubicBezTo>
                    <a:cubicBezTo>
                      <a:pt x="1304" y="2510"/>
                      <a:pt x="1460" y="2335"/>
                      <a:pt x="1713" y="2102"/>
                    </a:cubicBezTo>
                    <a:cubicBezTo>
                      <a:pt x="1946" y="1771"/>
                      <a:pt x="2433" y="1538"/>
                      <a:pt x="3094" y="1362"/>
                    </a:cubicBezTo>
                    <a:cubicBezTo>
                      <a:pt x="3658" y="1207"/>
                      <a:pt x="4475" y="1051"/>
                      <a:pt x="5351" y="1051"/>
                    </a:cubicBezTo>
                    <a:close/>
                    <a:moveTo>
                      <a:pt x="5351" y="1"/>
                    </a:moveTo>
                    <a:cubicBezTo>
                      <a:pt x="4067" y="1"/>
                      <a:pt x="2919" y="156"/>
                      <a:pt x="2043" y="565"/>
                    </a:cubicBezTo>
                    <a:cubicBezTo>
                      <a:pt x="1635" y="720"/>
                      <a:pt x="1226" y="973"/>
                      <a:pt x="896" y="1285"/>
                    </a:cubicBezTo>
                    <a:cubicBezTo>
                      <a:pt x="584" y="1615"/>
                      <a:pt x="331" y="2024"/>
                      <a:pt x="176" y="2510"/>
                    </a:cubicBezTo>
                    <a:cubicBezTo>
                      <a:pt x="98" y="2822"/>
                      <a:pt x="1" y="3152"/>
                      <a:pt x="1" y="3483"/>
                    </a:cubicBezTo>
                    <a:cubicBezTo>
                      <a:pt x="1" y="4611"/>
                      <a:pt x="487" y="5740"/>
                      <a:pt x="1304" y="7043"/>
                    </a:cubicBezTo>
                    <a:cubicBezTo>
                      <a:pt x="2608" y="8911"/>
                      <a:pt x="4631" y="11012"/>
                      <a:pt x="7218" y="13035"/>
                    </a:cubicBezTo>
                    <a:cubicBezTo>
                      <a:pt x="9825" y="15078"/>
                      <a:pt x="12977" y="17102"/>
                      <a:pt x="16537" y="18872"/>
                    </a:cubicBezTo>
                    <a:cubicBezTo>
                      <a:pt x="19553" y="20428"/>
                      <a:pt x="22549" y="21557"/>
                      <a:pt x="25214" y="22374"/>
                    </a:cubicBezTo>
                    <a:cubicBezTo>
                      <a:pt x="27977" y="23171"/>
                      <a:pt x="30409" y="23580"/>
                      <a:pt x="32354" y="23580"/>
                    </a:cubicBezTo>
                    <a:cubicBezTo>
                      <a:pt x="33658" y="23580"/>
                      <a:pt x="34786" y="23424"/>
                      <a:pt x="35681" y="23016"/>
                    </a:cubicBezTo>
                    <a:cubicBezTo>
                      <a:pt x="36167" y="22763"/>
                      <a:pt x="36576" y="22529"/>
                      <a:pt x="36809" y="22199"/>
                    </a:cubicBezTo>
                    <a:cubicBezTo>
                      <a:pt x="37140" y="21887"/>
                      <a:pt x="37374" y="21479"/>
                      <a:pt x="37549" y="21070"/>
                    </a:cubicBezTo>
                    <a:cubicBezTo>
                      <a:pt x="37627" y="20740"/>
                      <a:pt x="37704" y="20428"/>
                      <a:pt x="37704" y="20098"/>
                    </a:cubicBezTo>
                    <a:cubicBezTo>
                      <a:pt x="37704" y="18969"/>
                      <a:pt x="37218" y="17744"/>
                      <a:pt x="36401" y="16537"/>
                    </a:cubicBezTo>
                    <a:cubicBezTo>
                      <a:pt x="35195" y="14592"/>
                      <a:pt x="33171" y="12549"/>
                      <a:pt x="30487" y="10526"/>
                    </a:cubicBezTo>
                    <a:cubicBezTo>
                      <a:pt x="27899" y="8502"/>
                      <a:pt x="24728" y="6479"/>
                      <a:pt x="21245" y="4689"/>
                    </a:cubicBezTo>
                    <a:cubicBezTo>
                      <a:pt x="18172" y="3152"/>
                      <a:pt x="15176" y="2024"/>
                      <a:pt x="12491" y="1207"/>
                    </a:cubicBezTo>
                    <a:cubicBezTo>
                      <a:pt x="9825" y="390"/>
                      <a:pt x="7394" y="1"/>
                      <a:pt x="535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bg1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843" name="Google Shape;843;p40"/>
              <p:cNvSpPr/>
              <p:nvPr/>
            </p:nvSpPr>
            <p:spPr>
              <a:xfrm flipH="1">
                <a:off x="4473960" y="4835772"/>
                <a:ext cx="65548" cy="72612"/>
              </a:xfrm>
              <a:custGeom>
                <a:avLst/>
                <a:gdLst/>
                <a:ahLst/>
                <a:cxnLst/>
                <a:rect l="l" t="t" r="r" b="b"/>
                <a:pathLst>
                  <a:path w="4612" h="5109" extrusionOk="0">
                    <a:moveTo>
                      <a:pt x="2365" y="0"/>
                    </a:moveTo>
                    <a:cubicBezTo>
                      <a:pt x="1544" y="0"/>
                      <a:pt x="768" y="622"/>
                      <a:pt x="390" y="1619"/>
                    </a:cubicBezTo>
                    <a:cubicBezTo>
                      <a:pt x="1" y="2923"/>
                      <a:pt x="565" y="4382"/>
                      <a:pt x="1538" y="4946"/>
                    </a:cubicBezTo>
                    <a:cubicBezTo>
                      <a:pt x="1775" y="5056"/>
                      <a:pt x="2021" y="5109"/>
                      <a:pt x="2263" y="5109"/>
                    </a:cubicBezTo>
                    <a:cubicBezTo>
                      <a:pt x="3093" y="5109"/>
                      <a:pt x="3887" y="4496"/>
                      <a:pt x="4203" y="3487"/>
                    </a:cubicBezTo>
                    <a:cubicBezTo>
                      <a:pt x="4611" y="2184"/>
                      <a:pt x="4125" y="725"/>
                      <a:pt x="3075" y="160"/>
                    </a:cubicBezTo>
                    <a:cubicBezTo>
                      <a:pt x="2840" y="52"/>
                      <a:pt x="2601" y="0"/>
                      <a:pt x="236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bg1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844" name="Google Shape;844;p40"/>
              <p:cNvSpPr/>
              <p:nvPr/>
            </p:nvSpPr>
            <p:spPr>
              <a:xfrm flipH="1">
                <a:off x="4496912" y="4819302"/>
                <a:ext cx="47299" cy="51492"/>
              </a:xfrm>
              <a:custGeom>
                <a:avLst/>
                <a:gdLst/>
                <a:ahLst/>
                <a:cxnLst/>
                <a:rect l="l" t="t" r="r" b="b"/>
                <a:pathLst>
                  <a:path w="3328" h="3623" extrusionOk="0">
                    <a:moveTo>
                      <a:pt x="1675" y="0"/>
                    </a:moveTo>
                    <a:cubicBezTo>
                      <a:pt x="1111" y="0"/>
                      <a:pt x="571" y="415"/>
                      <a:pt x="332" y="1164"/>
                    </a:cubicBezTo>
                    <a:cubicBezTo>
                      <a:pt x="1" y="2059"/>
                      <a:pt x="409" y="3109"/>
                      <a:pt x="1129" y="3518"/>
                    </a:cubicBezTo>
                    <a:cubicBezTo>
                      <a:pt x="1297" y="3588"/>
                      <a:pt x="1467" y="3623"/>
                      <a:pt x="1635" y="3623"/>
                    </a:cubicBezTo>
                    <a:cubicBezTo>
                      <a:pt x="2206" y="3623"/>
                      <a:pt x="2741" y="3220"/>
                      <a:pt x="2997" y="2467"/>
                    </a:cubicBezTo>
                    <a:cubicBezTo>
                      <a:pt x="3328" y="1572"/>
                      <a:pt x="2919" y="522"/>
                      <a:pt x="2180" y="113"/>
                    </a:cubicBezTo>
                    <a:cubicBezTo>
                      <a:pt x="2014" y="37"/>
                      <a:pt x="1844" y="0"/>
                      <a:pt x="167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bg1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845" name="Google Shape;845;p40"/>
              <p:cNvSpPr/>
              <p:nvPr/>
            </p:nvSpPr>
            <p:spPr>
              <a:xfrm flipH="1">
                <a:off x="4480869" y="4869892"/>
                <a:ext cx="46191" cy="51620"/>
              </a:xfrm>
              <a:custGeom>
                <a:avLst/>
                <a:gdLst/>
                <a:ahLst/>
                <a:cxnLst/>
                <a:rect l="l" t="t" r="r" b="b"/>
                <a:pathLst>
                  <a:path w="3250" h="3632" extrusionOk="0">
                    <a:moveTo>
                      <a:pt x="1676" y="0"/>
                    </a:moveTo>
                    <a:cubicBezTo>
                      <a:pt x="1090" y="0"/>
                      <a:pt x="526" y="415"/>
                      <a:pt x="331" y="1164"/>
                    </a:cubicBezTo>
                    <a:cubicBezTo>
                      <a:pt x="0" y="2059"/>
                      <a:pt x="331" y="3109"/>
                      <a:pt x="1070" y="3518"/>
                    </a:cubicBezTo>
                    <a:cubicBezTo>
                      <a:pt x="1254" y="3594"/>
                      <a:pt x="1438" y="3631"/>
                      <a:pt x="1617" y="3631"/>
                    </a:cubicBezTo>
                    <a:cubicBezTo>
                      <a:pt x="2218" y="3631"/>
                      <a:pt x="2761" y="3217"/>
                      <a:pt x="3016" y="2467"/>
                    </a:cubicBezTo>
                    <a:cubicBezTo>
                      <a:pt x="3249" y="1573"/>
                      <a:pt x="2918" y="522"/>
                      <a:pt x="2199" y="113"/>
                    </a:cubicBezTo>
                    <a:cubicBezTo>
                      <a:pt x="2029" y="37"/>
                      <a:pt x="1851" y="0"/>
                      <a:pt x="167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bg1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846" name="Google Shape;846;p40"/>
              <p:cNvSpPr/>
              <p:nvPr/>
            </p:nvSpPr>
            <p:spPr>
              <a:xfrm flipH="1">
                <a:off x="4460135" y="4846473"/>
                <a:ext cx="46191" cy="51307"/>
              </a:xfrm>
              <a:custGeom>
                <a:avLst/>
                <a:gdLst/>
                <a:ahLst/>
                <a:cxnLst/>
                <a:rect l="l" t="t" r="r" b="b"/>
                <a:pathLst>
                  <a:path w="3250" h="3610" extrusionOk="0">
                    <a:moveTo>
                      <a:pt x="1643" y="0"/>
                    </a:moveTo>
                    <a:cubicBezTo>
                      <a:pt x="1068" y="0"/>
                      <a:pt x="522" y="443"/>
                      <a:pt x="331" y="1119"/>
                    </a:cubicBezTo>
                    <a:cubicBezTo>
                      <a:pt x="0" y="2092"/>
                      <a:pt x="331" y="3143"/>
                      <a:pt x="1070" y="3473"/>
                    </a:cubicBezTo>
                    <a:cubicBezTo>
                      <a:pt x="1260" y="3566"/>
                      <a:pt x="1451" y="3609"/>
                      <a:pt x="1636" y="3609"/>
                    </a:cubicBezTo>
                    <a:cubicBezTo>
                      <a:pt x="2229" y="3609"/>
                      <a:pt x="2764" y="3168"/>
                      <a:pt x="3016" y="2501"/>
                    </a:cubicBezTo>
                    <a:cubicBezTo>
                      <a:pt x="3249" y="1528"/>
                      <a:pt x="2918" y="458"/>
                      <a:pt x="2199" y="147"/>
                    </a:cubicBezTo>
                    <a:cubicBezTo>
                      <a:pt x="2018" y="47"/>
                      <a:pt x="1829" y="0"/>
                      <a:pt x="164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bg1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847" name="Google Shape;847;p40"/>
              <p:cNvSpPr/>
              <p:nvPr/>
            </p:nvSpPr>
            <p:spPr>
              <a:xfrm flipH="1">
                <a:off x="4509631" y="4852740"/>
                <a:ext cx="45082" cy="49147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458" extrusionOk="0">
                    <a:moveTo>
                      <a:pt x="1603" y="0"/>
                    </a:moveTo>
                    <a:cubicBezTo>
                      <a:pt x="1040" y="0"/>
                      <a:pt x="525" y="401"/>
                      <a:pt x="331" y="1087"/>
                    </a:cubicBezTo>
                    <a:cubicBezTo>
                      <a:pt x="1" y="1962"/>
                      <a:pt x="409" y="2935"/>
                      <a:pt x="1071" y="3344"/>
                    </a:cubicBezTo>
                    <a:cubicBezTo>
                      <a:pt x="1238" y="3421"/>
                      <a:pt x="1411" y="3458"/>
                      <a:pt x="1582" y="3458"/>
                    </a:cubicBezTo>
                    <a:cubicBezTo>
                      <a:pt x="2144" y="3458"/>
                      <a:pt x="2680" y="3057"/>
                      <a:pt x="2919" y="2371"/>
                    </a:cubicBezTo>
                    <a:cubicBezTo>
                      <a:pt x="3172" y="1476"/>
                      <a:pt x="2841" y="425"/>
                      <a:pt x="2121" y="114"/>
                    </a:cubicBezTo>
                    <a:cubicBezTo>
                      <a:pt x="1949" y="37"/>
                      <a:pt x="1774" y="0"/>
                      <a:pt x="160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bg1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848" name="Google Shape;848;p40"/>
              <p:cNvSpPr/>
              <p:nvPr/>
            </p:nvSpPr>
            <p:spPr>
              <a:xfrm flipH="1">
                <a:off x="4368049" y="4531719"/>
                <a:ext cx="279830" cy="661407"/>
              </a:xfrm>
              <a:custGeom>
                <a:avLst/>
                <a:gdLst/>
                <a:ahLst/>
                <a:cxnLst/>
                <a:rect l="l" t="t" r="r" b="b"/>
                <a:pathLst>
                  <a:path w="19689" h="46537" extrusionOk="0">
                    <a:moveTo>
                      <a:pt x="2841" y="1129"/>
                    </a:moveTo>
                    <a:cubicBezTo>
                      <a:pt x="3152" y="1129"/>
                      <a:pt x="3483" y="1206"/>
                      <a:pt x="3813" y="1459"/>
                    </a:cubicBezTo>
                    <a:cubicBezTo>
                      <a:pt x="4533" y="1868"/>
                      <a:pt x="5350" y="2588"/>
                      <a:pt x="6245" y="3736"/>
                    </a:cubicBezTo>
                    <a:cubicBezTo>
                      <a:pt x="7529" y="5350"/>
                      <a:pt x="8988" y="7704"/>
                      <a:pt x="10370" y="10623"/>
                    </a:cubicBezTo>
                    <a:cubicBezTo>
                      <a:pt x="11829" y="13541"/>
                      <a:pt x="13288" y="16946"/>
                      <a:pt x="14514" y="20661"/>
                    </a:cubicBezTo>
                    <a:cubicBezTo>
                      <a:pt x="15895" y="24552"/>
                      <a:pt x="16868" y="28288"/>
                      <a:pt x="17588" y="31692"/>
                    </a:cubicBezTo>
                    <a:cubicBezTo>
                      <a:pt x="18230" y="35019"/>
                      <a:pt x="18560" y="38015"/>
                      <a:pt x="18560" y="40369"/>
                    </a:cubicBezTo>
                    <a:cubicBezTo>
                      <a:pt x="18560" y="41828"/>
                      <a:pt x="18483" y="42957"/>
                      <a:pt x="18230" y="43852"/>
                    </a:cubicBezTo>
                    <a:cubicBezTo>
                      <a:pt x="18074" y="44260"/>
                      <a:pt x="17918" y="44591"/>
                      <a:pt x="17743" y="44825"/>
                    </a:cubicBezTo>
                    <a:cubicBezTo>
                      <a:pt x="17588" y="45077"/>
                      <a:pt x="17432" y="45233"/>
                      <a:pt x="17257" y="45311"/>
                    </a:cubicBezTo>
                    <a:cubicBezTo>
                      <a:pt x="17179" y="45389"/>
                      <a:pt x="17023" y="45467"/>
                      <a:pt x="16868" y="45467"/>
                    </a:cubicBezTo>
                    <a:cubicBezTo>
                      <a:pt x="16615" y="45467"/>
                      <a:pt x="16284" y="45311"/>
                      <a:pt x="15895" y="45155"/>
                    </a:cubicBezTo>
                    <a:cubicBezTo>
                      <a:pt x="15234" y="44747"/>
                      <a:pt x="14339" y="43930"/>
                      <a:pt x="13541" y="42879"/>
                    </a:cubicBezTo>
                    <a:cubicBezTo>
                      <a:pt x="12160" y="41264"/>
                      <a:pt x="10778" y="38832"/>
                      <a:pt x="9319" y="35992"/>
                    </a:cubicBezTo>
                    <a:cubicBezTo>
                      <a:pt x="7860" y="33074"/>
                      <a:pt x="6479" y="29669"/>
                      <a:pt x="5195" y="25856"/>
                    </a:cubicBezTo>
                    <a:cubicBezTo>
                      <a:pt x="3891" y="22043"/>
                      <a:pt x="2841" y="18327"/>
                      <a:pt x="2179" y="14922"/>
                    </a:cubicBezTo>
                    <a:cubicBezTo>
                      <a:pt x="1459" y="11518"/>
                      <a:pt x="1129" y="8502"/>
                      <a:pt x="1129" y="6167"/>
                    </a:cubicBezTo>
                    <a:cubicBezTo>
                      <a:pt x="1129" y="4786"/>
                      <a:pt x="1304" y="3638"/>
                      <a:pt x="1537" y="2763"/>
                    </a:cubicBezTo>
                    <a:cubicBezTo>
                      <a:pt x="1615" y="2354"/>
                      <a:pt x="1790" y="2024"/>
                      <a:pt x="1946" y="1790"/>
                    </a:cubicBezTo>
                    <a:cubicBezTo>
                      <a:pt x="2101" y="1459"/>
                      <a:pt x="2277" y="1381"/>
                      <a:pt x="2432" y="1206"/>
                    </a:cubicBezTo>
                    <a:cubicBezTo>
                      <a:pt x="2588" y="1206"/>
                      <a:pt x="2666" y="1129"/>
                      <a:pt x="2841" y="1129"/>
                    </a:cubicBezTo>
                    <a:close/>
                    <a:moveTo>
                      <a:pt x="2841" y="0"/>
                    </a:moveTo>
                    <a:cubicBezTo>
                      <a:pt x="2510" y="0"/>
                      <a:pt x="2179" y="78"/>
                      <a:pt x="1946" y="234"/>
                    </a:cubicBezTo>
                    <a:cubicBezTo>
                      <a:pt x="1537" y="487"/>
                      <a:pt x="1207" y="817"/>
                      <a:pt x="973" y="1129"/>
                    </a:cubicBezTo>
                    <a:cubicBezTo>
                      <a:pt x="642" y="1693"/>
                      <a:pt x="409" y="2432"/>
                      <a:pt x="234" y="3249"/>
                    </a:cubicBezTo>
                    <a:cubicBezTo>
                      <a:pt x="78" y="4125"/>
                      <a:pt x="0" y="5097"/>
                      <a:pt x="0" y="6167"/>
                    </a:cubicBezTo>
                    <a:cubicBezTo>
                      <a:pt x="0" y="8599"/>
                      <a:pt x="409" y="11673"/>
                      <a:pt x="1051" y="15156"/>
                    </a:cubicBezTo>
                    <a:cubicBezTo>
                      <a:pt x="1790" y="18560"/>
                      <a:pt x="2841" y="22373"/>
                      <a:pt x="4125" y="26264"/>
                    </a:cubicBezTo>
                    <a:cubicBezTo>
                      <a:pt x="6070" y="32023"/>
                      <a:pt x="8424" y="37043"/>
                      <a:pt x="10623" y="40603"/>
                    </a:cubicBezTo>
                    <a:cubicBezTo>
                      <a:pt x="11673" y="42393"/>
                      <a:pt x="12802" y="43852"/>
                      <a:pt x="13774" y="44902"/>
                    </a:cubicBezTo>
                    <a:cubicBezTo>
                      <a:pt x="14339" y="45389"/>
                      <a:pt x="14825" y="45797"/>
                      <a:pt x="15311" y="46128"/>
                    </a:cubicBezTo>
                    <a:cubicBezTo>
                      <a:pt x="15798" y="46361"/>
                      <a:pt x="16284" y="46537"/>
                      <a:pt x="16868" y="46537"/>
                    </a:cubicBezTo>
                    <a:cubicBezTo>
                      <a:pt x="17179" y="46537"/>
                      <a:pt x="17510" y="46439"/>
                      <a:pt x="17840" y="46284"/>
                    </a:cubicBezTo>
                    <a:cubicBezTo>
                      <a:pt x="18152" y="46128"/>
                      <a:pt x="18483" y="45797"/>
                      <a:pt x="18716" y="45389"/>
                    </a:cubicBezTo>
                    <a:cubicBezTo>
                      <a:pt x="19047" y="44902"/>
                      <a:pt x="19300" y="44183"/>
                      <a:pt x="19455" y="43288"/>
                    </a:cubicBezTo>
                    <a:cubicBezTo>
                      <a:pt x="19611" y="42470"/>
                      <a:pt x="19689" y="41498"/>
                      <a:pt x="19689" y="40369"/>
                    </a:cubicBezTo>
                    <a:cubicBezTo>
                      <a:pt x="19689" y="37937"/>
                      <a:pt x="19377" y="34864"/>
                      <a:pt x="18638" y="31459"/>
                    </a:cubicBezTo>
                    <a:cubicBezTo>
                      <a:pt x="17918" y="28054"/>
                      <a:pt x="16946" y="24241"/>
                      <a:pt x="15564" y="20350"/>
                    </a:cubicBezTo>
                    <a:cubicBezTo>
                      <a:pt x="13619" y="14514"/>
                      <a:pt x="11343" y="9572"/>
                      <a:pt x="9086" y="5915"/>
                    </a:cubicBezTo>
                    <a:cubicBezTo>
                      <a:pt x="8016" y="4125"/>
                      <a:pt x="6887" y="2666"/>
                      <a:pt x="5915" y="1693"/>
                    </a:cubicBezTo>
                    <a:cubicBezTo>
                      <a:pt x="5350" y="1206"/>
                      <a:pt x="4864" y="817"/>
                      <a:pt x="4378" y="487"/>
                    </a:cubicBezTo>
                    <a:cubicBezTo>
                      <a:pt x="3891" y="234"/>
                      <a:pt x="3405" y="0"/>
                      <a:pt x="284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bg1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849" name="Google Shape;849;p40"/>
              <p:cNvSpPr/>
              <p:nvPr/>
            </p:nvSpPr>
            <p:spPr>
              <a:xfrm flipH="1">
                <a:off x="4716978" y="4772222"/>
                <a:ext cx="54206" cy="59223"/>
              </a:xfrm>
              <a:custGeom>
                <a:avLst/>
                <a:gdLst/>
                <a:ahLst/>
                <a:cxnLst/>
                <a:rect l="l" t="t" r="r" b="b"/>
                <a:pathLst>
                  <a:path w="3814" h="4167" extrusionOk="0">
                    <a:moveTo>
                      <a:pt x="1897" y="1"/>
                    </a:moveTo>
                    <a:cubicBezTo>
                      <a:pt x="1269" y="1"/>
                      <a:pt x="658" y="516"/>
                      <a:pt x="409" y="1306"/>
                    </a:cubicBezTo>
                    <a:cubicBezTo>
                      <a:pt x="0" y="2376"/>
                      <a:pt x="409" y="3582"/>
                      <a:pt x="1304" y="3990"/>
                    </a:cubicBezTo>
                    <a:cubicBezTo>
                      <a:pt x="1526" y="4111"/>
                      <a:pt x="1747" y="4167"/>
                      <a:pt x="1959" y="4167"/>
                    </a:cubicBezTo>
                    <a:cubicBezTo>
                      <a:pt x="2604" y="4167"/>
                      <a:pt x="3176" y="3652"/>
                      <a:pt x="3483" y="2862"/>
                    </a:cubicBezTo>
                    <a:cubicBezTo>
                      <a:pt x="3814" y="1792"/>
                      <a:pt x="3405" y="586"/>
                      <a:pt x="2510" y="177"/>
                    </a:cubicBezTo>
                    <a:cubicBezTo>
                      <a:pt x="2312" y="57"/>
                      <a:pt x="2104" y="1"/>
                      <a:pt x="189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bg1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850" name="Google Shape;850;p40"/>
              <p:cNvSpPr/>
              <p:nvPr/>
            </p:nvSpPr>
            <p:spPr>
              <a:xfrm flipH="1">
                <a:off x="4242223" y="4689586"/>
                <a:ext cx="531178" cy="346742"/>
              </a:xfrm>
              <a:custGeom>
                <a:avLst/>
                <a:gdLst/>
                <a:ahLst/>
                <a:cxnLst/>
                <a:rect l="l" t="t" r="r" b="b"/>
                <a:pathLst>
                  <a:path w="37374" h="24397" extrusionOk="0">
                    <a:moveTo>
                      <a:pt x="32335" y="1128"/>
                    </a:moveTo>
                    <a:cubicBezTo>
                      <a:pt x="33483" y="1128"/>
                      <a:pt x="34358" y="1284"/>
                      <a:pt x="35020" y="1537"/>
                    </a:cubicBezTo>
                    <a:cubicBezTo>
                      <a:pt x="35253" y="1693"/>
                      <a:pt x="35584" y="1868"/>
                      <a:pt x="35740" y="2101"/>
                    </a:cubicBezTo>
                    <a:cubicBezTo>
                      <a:pt x="35915" y="2257"/>
                      <a:pt x="36070" y="2510"/>
                      <a:pt x="36148" y="2743"/>
                    </a:cubicBezTo>
                    <a:cubicBezTo>
                      <a:pt x="36226" y="2918"/>
                      <a:pt x="36226" y="3152"/>
                      <a:pt x="36226" y="3405"/>
                    </a:cubicBezTo>
                    <a:cubicBezTo>
                      <a:pt x="36304" y="4202"/>
                      <a:pt x="35915" y="5272"/>
                      <a:pt x="35175" y="6479"/>
                    </a:cubicBezTo>
                    <a:cubicBezTo>
                      <a:pt x="34047" y="8191"/>
                      <a:pt x="32101" y="10214"/>
                      <a:pt x="29670" y="12315"/>
                    </a:cubicBezTo>
                    <a:cubicBezTo>
                      <a:pt x="27160" y="14338"/>
                      <a:pt x="24067" y="16362"/>
                      <a:pt x="20662" y="18229"/>
                    </a:cubicBezTo>
                    <a:cubicBezTo>
                      <a:pt x="17588" y="19864"/>
                      <a:pt x="14592" y="21148"/>
                      <a:pt x="11907" y="21965"/>
                    </a:cubicBezTo>
                    <a:cubicBezTo>
                      <a:pt x="9242" y="22860"/>
                      <a:pt x="6888" y="23268"/>
                      <a:pt x="5020" y="23268"/>
                    </a:cubicBezTo>
                    <a:cubicBezTo>
                      <a:pt x="3970" y="23268"/>
                      <a:pt x="2997" y="23093"/>
                      <a:pt x="2433" y="22782"/>
                    </a:cubicBezTo>
                    <a:cubicBezTo>
                      <a:pt x="2102" y="22685"/>
                      <a:pt x="1868" y="22529"/>
                      <a:pt x="1616" y="22295"/>
                    </a:cubicBezTo>
                    <a:cubicBezTo>
                      <a:pt x="1460" y="22120"/>
                      <a:pt x="1285" y="21887"/>
                      <a:pt x="1207" y="21634"/>
                    </a:cubicBezTo>
                    <a:cubicBezTo>
                      <a:pt x="1129" y="21401"/>
                      <a:pt x="1129" y="21148"/>
                      <a:pt x="1129" y="20914"/>
                    </a:cubicBezTo>
                    <a:cubicBezTo>
                      <a:pt x="1129" y="20097"/>
                      <a:pt x="1460" y="19124"/>
                      <a:pt x="2180" y="17918"/>
                    </a:cubicBezTo>
                    <a:cubicBezTo>
                      <a:pt x="3328" y="16128"/>
                      <a:pt x="5273" y="14105"/>
                      <a:pt x="7783" y="12082"/>
                    </a:cubicBezTo>
                    <a:cubicBezTo>
                      <a:pt x="10215" y="10039"/>
                      <a:pt x="13288" y="7938"/>
                      <a:pt x="16693" y="6148"/>
                    </a:cubicBezTo>
                    <a:cubicBezTo>
                      <a:pt x="19767" y="4533"/>
                      <a:pt x="22783" y="3230"/>
                      <a:pt x="25448" y="2432"/>
                    </a:cubicBezTo>
                    <a:cubicBezTo>
                      <a:pt x="28133" y="1537"/>
                      <a:pt x="30564" y="1128"/>
                      <a:pt x="32335" y="1128"/>
                    </a:cubicBezTo>
                    <a:close/>
                    <a:moveTo>
                      <a:pt x="32335" y="0"/>
                    </a:moveTo>
                    <a:cubicBezTo>
                      <a:pt x="30389" y="0"/>
                      <a:pt x="27880" y="486"/>
                      <a:pt x="25117" y="1381"/>
                    </a:cubicBezTo>
                    <a:cubicBezTo>
                      <a:pt x="22374" y="2179"/>
                      <a:pt x="19378" y="3482"/>
                      <a:pt x="16207" y="5175"/>
                    </a:cubicBezTo>
                    <a:cubicBezTo>
                      <a:pt x="11596" y="7607"/>
                      <a:pt x="7530" y="10525"/>
                      <a:pt x="4689" y="13288"/>
                    </a:cubicBezTo>
                    <a:cubicBezTo>
                      <a:pt x="3230" y="14669"/>
                      <a:pt x="2102" y="16050"/>
                      <a:pt x="1285" y="17334"/>
                    </a:cubicBezTo>
                    <a:cubicBezTo>
                      <a:pt x="487" y="18638"/>
                      <a:pt x="1" y="19766"/>
                      <a:pt x="1" y="20914"/>
                    </a:cubicBezTo>
                    <a:cubicBezTo>
                      <a:pt x="1" y="21323"/>
                      <a:pt x="79" y="21634"/>
                      <a:pt x="156" y="21965"/>
                    </a:cubicBezTo>
                    <a:cubicBezTo>
                      <a:pt x="312" y="22373"/>
                      <a:pt x="565" y="22782"/>
                      <a:pt x="896" y="23093"/>
                    </a:cubicBezTo>
                    <a:cubicBezTo>
                      <a:pt x="1285" y="23502"/>
                      <a:pt x="1946" y="23832"/>
                      <a:pt x="2588" y="24066"/>
                    </a:cubicBezTo>
                    <a:cubicBezTo>
                      <a:pt x="3328" y="24241"/>
                      <a:pt x="4125" y="24397"/>
                      <a:pt x="5020" y="24397"/>
                    </a:cubicBezTo>
                    <a:cubicBezTo>
                      <a:pt x="7043" y="24397"/>
                      <a:pt x="9475" y="23910"/>
                      <a:pt x="12238" y="23015"/>
                    </a:cubicBezTo>
                    <a:cubicBezTo>
                      <a:pt x="15001" y="22120"/>
                      <a:pt x="18074" y="20836"/>
                      <a:pt x="21148" y="19202"/>
                    </a:cubicBezTo>
                    <a:cubicBezTo>
                      <a:pt x="25779" y="16692"/>
                      <a:pt x="29825" y="13852"/>
                      <a:pt x="32666" y="11012"/>
                    </a:cubicBezTo>
                    <a:cubicBezTo>
                      <a:pt x="34125" y="9650"/>
                      <a:pt x="35253" y="8346"/>
                      <a:pt x="36070" y="7043"/>
                    </a:cubicBezTo>
                    <a:cubicBezTo>
                      <a:pt x="36887" y="5759"/>
                      <a:pt x="37374" y="4533"/>
                      <a:pt x="37374" y="3405"/>
                    </a:cubicBezTo>
                    <a:cubicBezTo>
                      <a:pt x="37374" y="3074"/>
                      <a:pt x="37276" y="2743"/>
                      <a:pt x="37199" y="2354"/>
                    </a:cubicBezTo>
                    <a:cubicBezTo>
                      <a:pt x="37043" y="1946"/>
                      <a:pt x="36790" y="1615"/>
                      <a:pt x="36557" y="1284"/>
                    </a:cubicBezTo>
                    <a:cubicBezTo>
                      <a:pt x="36070" y="798"/>
                      <a:pt x="35506" y="486"/>
                      <a:pt x="34767" y="311"/>
                    </a:cubicBezTo>
                    <a:cubicBezTo>
                      <a:pt x="34047" y="78"/>
                      <a:pt x="33230" y="0"/>
                      <a:pt x="3233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bg1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  <p:grpSp>
          <p:nvGrpSpPr>
            <p:cNvPr id="851" name="Google Shape;851;p40"/>
            <p:cNvGrpSpPr/>
            <p:nvPr/>
          </p:nvGrpSpPr>
          <p:grpSpPr>
            <a:xfrm>
              <a:off x="5206560" y="2653926"/>
              <a:ext cx="415872" cy="391824"/>
              <a:chOff x="5206560" y="2653926"/>
              <a:chExt cx="415872" cy="391824"/>
            </a:xfrm>
          </p:grpSpPr>
          <p:sp>
            <p:nvSpPr>
              <p:cNvPr id="852" name="Google Shape;852;p40"/>
              <p:cNvSpPr/>
              <p:nvPr/>
            </p:nvSpPr>
            <p:spPr>
              <a:xfrm flipH="1">
                <a:off x="5283716" y="2689595"/>
                <a:ext cx="262690" cy="320478"/>
              </a:xfrm>
              <a:custGeom>
                <a:avLst/>
                <a:gdLst/>
                <a:ahLst/>
                <a:cxnLst/>
                <a:rect l="l" t="t" r="r" b="b"/>
                <a:pathLst>
                  <a:path w="18483" h="22549" extrusionOk="0">
                    <a:moveTo>
                      <a:pt x="16460" y="740"/>
                    </a:moveTo>
                    <a:cubicBezTo>
                      <a:pt x="16771" y="740"/>
                      <a:pt x="17024" y="818"/>
                      <a:pt x="17257" y="973"/>
                    </a:cubicBezTo>
                    <a:cubicBezTo>
                      <a:pt x="17432" y="1070"/>
                      <a:pt x="17588" y="1226"/>
                      <a:pt x="17666" y="1460"/>
                    </a:cubicBezTo>
                    <a:cubicBezTo>
                      <a:pt x="17744" y="1712"/>
                      <a:pt x="17841" y="2043"/>
                      <a:pt x="17841" y="2432"/>
                    </a:cubicBezTo>
                    <a:cubicBezTo>
                      <a:pt x="17841" y="3580"/>
                      <a:pt x="17355" y="5273"/>
                      <a:pt x="16382" y="7218"/>
                    </a:cubicBezTo>
                    <a:cubicBezTo>
                      <a:pt x="15487" y="9086"/>
                      <a:pt x="14183" y="11284"/>
                      <a:pt x="12491" y="13463"/>
                    </a:cubicBezTo>
                    <a:cubicBezTo>
                      <a:pt x="10545" y="15973"/>
                      <a:pt x="8503" y="18094"/>
                      <a:pt x="6654" y="19553"/>
                    </a:cubicBezTo>
                    <a:cubicBezTo>
                      <a:pt x="5682" y="20273"/>
                      <a:pt x="4787" y="20837"/>
                      <a:pt x="4047" y="21245"/>
                    </a:cubicBezTo>
                    <a:cubicBezTo>
                      <a:pt x="3250" y="21654"/>
                      <a:pt x="2588" y="21809"/>
                      <a:pt x="2102" y="21809"/>
                    </a:cubicBezTo>
                    <a:cubicBezTo>
                      <a:pt x="1791" y="21809"/>
                      <a:pt x="1460" y="21732"/>
                      <a:pt x="1304" y="21576"/>
                    </a:cubicBezTo>
                    <a:cubicBezTo>
                      <a:pt x="1129" y="21498"/>
                      <a:pt x="973" y="21323"/>
                      <a:pt x="896" y="21090"/>
                    </a:cubicBezTo>
                    <a:cubicBezTo>
                      <a:pt x="818" y="20837"/>
                      <a:pt x="721" y="20525"/>
                      <a:pt x="721" y="20117"/>
                    </a:cubicBezTo>
                    <a:cubicBezTo>
                      <a:pt x="721" y="18969"/>
                      <a:pt x="1207" y="17276"/>
                      <a:pt x="2102" y="15331"/>
                    </a:cubicBezTo>
                    <a:cubicBezTo>
                      <a:pt x="3075" y="13463"/>
                      <a:pt x="4378" y="11284"/>
                      <a:pt x="6071" y="9086"/>
                    </a:cubicBezTo>
                    <a:cubicBezTo>
                      <a:pt x="8016" y="6576"/>
                      <a:pt x="10059" y="4475"/>
                      <a:pt x="11907" y="3016"/>
                    </a:cubicBezTo>
                    <a:cubicBezTo>
                      <a:pt x="12880" y="2277"/>
                      <a:pt x="13697" y="1712"/>
                      <a:pt x="14514" y="1304"/>
                    </a:cubicBezTo>
                    <a:cubicBezTo>
                      <a:pt x="15312" y="895"/>
                      <a:pt x="15973" y="740"/>
                      <a:pt x="16460" y="740"/>
                    </a:cubicBezTo>
                    <a:close/>
                    <a:moveTo>
                      <a:pt x="16460" y="0"/>
                    </a:moveTo>
                    <a:cubicBezTo>
                      <a:pt x="15798" y="0"/>
                      <a:pt x="15078" y="253"/>
                      <a:pt x="14183" y="662"/>
                    </a:cubicBezTo>
                    <a:cubicBezTo>
                      <a:pt x="12977" y="1304"/>
                      <a:pt x="11518" y="2354"/>
                      <a:pt x="10059" y="3736"/>
                    </a:cubicBezTo>
                    <a:cubicBezTo>
                      <a:pt x="8503" y="5039"/>
                      <a:pt x="6966" y="6732"/>
                      <a:pt x="5506" y="8677"/>
                    </a:cubicBezTo>
                    <a:cubicBezTo>
                      <a:pt x="3814" y="10876"/>
                      <a:pt x="2433" y="13055"/>
                      <a:pt x="1538" y="15078"/>
                    </a:cubicBezTo>
                    <a:cubicBezTo>
                      <a:pt x="565" y="17024"/>
                      <a:pt x="1" y="18813"/>
                      <a:pt x="1" y="20117"/>
                    </a:cubicBezTo>
                    <a:cubicBezTo>
                      <a:pt x="1" y="20525"/>
                      <a:pt x="79" y="20915"/>
                      <a:pt x="234" y="21323"/>
                    </a:cubicBezTo>
                    <a:cubicBezTo>
                      <a:pt x="409" y="21654"/>
                      <a:pt x="565" y="21985"/>
                      <a:pt x="896" y="22218"/>
                    </a:cubicBezTo>
                    <a:cubicBezTo>
                      <a:pt x="1207" y="22374"/>
                      <a:pt x="1615" y="22549"/>
                      <a:pt x="2102" y="22549"/>
                    </a:cubicBezTo>
                    <a:cubicBezTo>
                      <a:pt x="2763" y="22549"/>
                      <a:pt x="3483" y="22296"/>
                      <a:pt x="4378" y="21887"/>
                    </a:cubicBezTo>
                    <a:cubicBezTo>
                      <a:pt x="5584" y="21245"/>
                      <a:pt x="7043" y="20195"/>
                      <a:pt x="8503" y="18813"/>
                    </a:cubicBezTo>
                    <a:cubicBezTo>
                      <a:pt x="10059" y="17510"/>
                      <a:pt x="11596" y="15817"/>
                      <a:pt x="13055" y="13872"/>
                    </a:cubicBezTo>
                    <a:cubicBezTo>
                      <a:pt x="14748" y="11673"/>
                      <a:pt x="16129" y="9494"/>
                      <a:pt x="17024" y="7471"/>
                    </a:cubicBezTo>
                    <a:cubicBezTo>
                      <a:pt x="17997" y="5526"/>
                      <a:pt x="18483" y="3736"/>
                      <a:pt x="18483" y="2432"/>
                    </a:cubicBezTo>
                    <a:cubicBezTo>
                      <a:pt x="18483" y="2043"/>
                      <a:pt x="18483" y="1635"/>
                      <a:pt x="18327" y="1226"/>
                    </a:cubicBezTo>
                    <a:cubicBezTo>
                      <a:pt x="18152" y="895"/>
                      <a:pt x="17997" y="584"/>
                      <a:pt x="17666" y="331"/>
                    </a:cubicBezTo>
                    <a:cubicBezTo>
                      <a:pt x="17355" y="175"/>
                      <a:pt x="16946" y="0"/>
                      <a:pt x="164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bg1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853" name="Google Shape;853;p40"/>
              <p:cNvSpPr/>
              <p:nvPr/>
            </p:nvSpPr>
            <p:spPr>
              <a:xfrm flipH="1">
                <a:off x="5395425" y="2829187"/>
                <a:ext cx="49516" cy="40150"/>
              </a:xfrm>
              <a:custGeom>
                <a:avLst/>
                <a:gdLst/>
                <a:ahLst/>
                <a:cxnLst/>
                <a:rect l="l" t="t" r="r" b="b"/>
                <a:pathLst>
                  <a:path w="3484" h="2825" extrusionOk="0">
                    <a:moveTo>
                      <a:pt x="1606" y="1"/>
                    </a:moveTo>
                    <a:cubicBezTo>
                      <a:pt x="1171" y="1"/>
                      <a:pt x="765" y="188"/>
                      <a:pt x="487" y="566"/>
                    </a:cubicBezTo>
                    <a:cubicBezTo>
                      <a:pt x="1" y="1131"/>
                      <a:pt x="234" y="2026"/>
                      <a:pt x="876" y="2512"/>
                    </a:cubicBezTo>
                    <a:cubicBezTo>
                      <a:pt x="1192" y="2720"/>
                      <a:pt x="1537" y="2825"/>
                      <a:pt x="1866" y="2825"/>
                    </a:cubicBezTo>
                    <a:cubicBezTo>
                      <a:pt x="2306" y="2825"/>
                      <a:pt x="2718" y="2637"/>
                      <a:pt x="2997" y="2259"/>
                    </a:cubicBezTo>
                    <a:cubicBezTo>
                      <a:pt x="3483" y="1695"/>
                      <a:pt x="3230" y="800"/>
                      <a:pt x="2588" y="313"/>
                    </a:cubicBezTo>
                    <a:cubicBezTo>
                      <a:pt x="2272" y="105"/>
                      <a:pt x="1931" y="1"/>
                      <a:pt x="1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bg1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854" name="Google Shape;854;p40"/>
              <p:cNvSpPr/>
              <p:nvPr/>
            </p:nvSpPr>
            <p:spPr>
              <a:xfrm flipH="1">
                <a:off x="5385209" y="2829685"/>
                <a:ext cx="34565" cy="28738"/>
              </a:xfrm>
              <a:custGeom>
                <a:avLst/>
                <a:gdLst/>
                <a:ahLst/>
                <a:cxnLst/>
                <a:rect l="l" t="t" r="r" b="b"/>
                <a:pathLst>
                  <a:path w="2432" h="2022" extrusionOk="0">
                    <a:moveTo>
                      <a:pt x="1140" y="0"/>
                    </a:moveTo>
                    <a:cubicBezTo>
                      <a:pt x="826" y="0"/>
                      <a:pt x="525" y="128"/>
                      <a:pt x="331" y="356"/>
                    </a:cubicBezTo>
                    <a:cubicBezTo>
                      <a:pt x="0" y="843"/>
                      <a:pt x="175" y="1504"/>
                      <a:pt x="662" y="1815"/>
                    </a:cubicBezTo>
                    <a:cubicBezTo>
                      <a:pt x="867" y="1955"/>
                      <a:pt x="1099" y="2022"/>
                      <a:pt x="1325" y="2022"/>
                    </a:cubicBezTo>
                    <a:cubicBezTo>
                      <a:pt x="1634" y="2022"/>
                      <a:pt x="1929" y="1896"/>
                      <a:pt x="2121" y="1660"/>
                    </a:cubicBezTo>
                    <a:cubicBezTo>
                      <a:pt x="2432" y="1173"/>
                      <a:pt x="2354" y="609"/>
                      <a:pt x="1790" y="201"/>
                    </a:cubicBezTo>
                    <a:cubicBezTo>
                      <a:pt x="1589" y="64"/>
                      <a:pt x="1361" y="0"/>
                      <a:pt x="114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bg1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855" name="Google Shape;855;p40"/>
              <p:cNvSpPr/>
              <p:nvPr/>
            </p:nvSpPr>
            <p:spPr>
              <a:xfrm flipH="1">
                <a:off x="5417268" y="2833195"/>
                <a:ext cx="34579" cy="28652"/>
              </a:xfrm>
              <a:custGeom>
                <a:avLst/>
                <a:gdLst/>
                <a:ahLst/>
                <a:cxnLst/>
                <a:rect l="l" t="t" r="r" b="b"/>
                <a:pathLst>
                  <a:path w="2433" h="2016" extrusionOk="0">
                    <a:moveTo>
                      <a:pt x="1155" y="0"/>
                    </a:moveTo>
                    <a:cubicBezTo>
                      <a:pt x="824" y="0"/>
                      <a:pt x="503" y="126"/>
                      <a:pt x="312" y="362"/>
                    </a:cubicBezTo>
                    <a:cubicBezTo>
                      <a:pt x="0" y="849"/>
                      <a:pt x="156" y="1413"/>
                      <a:pt x="642" y="1821"/>
                    </a:cubicBezTo>
                    <a:cubicBezTo>
                      <a:pt x="834" y="1951"/>
                      <a:pt x="1049" y="2015"/>
                      <a:pt x="1260" y="2015"/>
                    </a:cubicBezTo>
                    <a:cubicBezTo>
                      <a:pt x="1586" y="2015"/>
                      <a:pt x="1901" y="1863"/>
                      <a:pt x="2101" y="1568"/>
                    </a:cubicBezTo>
                    <a:cubicBezTo>
                      <a:pt x="2432" y="1179"/>
                      <a:pt x="2335" y="518"/>
                      <a:pt x="1849" y="207"/>
                    </a:cubicBezTo>
                    <a:cubicBezTo>
                      <a:pt x="1643" y="67"/>
                      <a:pt x="1397" y="0"/>
                      <a:pt x="115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bg1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856" name="Google Shape;856;p40"/>
              <p:cNvSpPr/>
              <p:nvPr/>
            </p:nvSpPr>
            <p:spPr>
              <a:xfrm flipH="1">
                <a:off x="5407051" y="2850418"/>
                <a:ext cx="34565" cy="28738"/>
              </a:xfrm>
              <a:custGeom>
                <a:avLst/>
                <a:gdLst/>
                <a:ahLst/>
                <a:cxnLst/>
                <a:rect l="l" t="t" r="r" b="b"/>
                <a:pathLst>
                  <a:path w="2432" h="2022" extrusionOk="0">
                    <a:moveTo>
                      <a:pt x="1183" y="0"/>
                    </a:moveTo>
                    <a:cubicBezTo>
                      <a:pt x="843" y="0"/>
                      <a:pt x="513" y="128"/>
                      <a:pt x="331" y="356"/>
                    </a:cubicBezTo>
                    <a:cubicBezTo>
                      <a:pt x="0" y="843"/>
                      <a:pt x="156" y="1426"/>
                      <a:pt x="642" y="1816"/>
                    </a:cubicBezTo>
                    <a:cubicBezTo>
                      <a:pt x="847" y="1955"/>
                      <a:pt x="1083" y="2022"/>
                      <a:pt x="1311" y="2022"/>
                    </a:cubicBezTo>
                    <a:cubicBezTo>
                      <a:pt x="1624" y="2022"/>
                      <a:pt x="1921" y="1896"/>
                      <a:pt x="2101" y="1660"/>
                    </a:cubicBezTo>
                    <a:cubicBezTo>
                      <a:pt x="2432" y="1174"/>
                      <a:pt x="2354" y="532"/>
                      <a:pt x="1868" y="201"/>
                    </a:cubicBezTo>
                    <a:cubicBezTo>
                      <a:pt x="1667" y="64"/>
                      <a:pt x="1422" y="0"/>
                      <a:pt x="118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bg1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857" name="Google Shape;857;p40"/>
              <p:cNvSpPr/>
              <p:nvPr/>
            </p:nvSpPr>
            <p:spPr>
              <a:xfrm flipH="1">
                <a:off x="5402347" y="2818202"/>
                <a:ext cx="33470" cy="27558"/>
              </a:xfrm>
              <a:custGeom>
                <a:avLst/>
                <a:gdLst/>
                <a:ahLst/>
                <a:cxnLst/>
                <a:rect l="l" t="t" r="r" b="b"/>
                <a:pathLst>
                  <a:path w="2355" h="1939" extrusionOk="0">
                    <a:moveTo>
                      <a:pt x="1136" y="1"/>
                    </a:moveTo>
                    <a:cubicBezTo>
                      <a:pt x="818" y="1"/>
                      <a:pt x="514" y="127"/>
                      <a:pt x="331" y="367"/>
                    </a:cubicBezTo>
                    <a:cubicBezTo>
                      <a:pt x="1" y="775"/>
                      <a:pt x="156" y="1417"/>
                      <a:pt x="565" y="1748"/>
                    </a:cubicBezTo>
                    <a:cubicBezTo>
                      <a:pt x="766" y="1876"/>
                      <a:pt x="993" y="1939"/>
                      <a:pt x="1214" y="1939"/>
                    </a:cubicBezTo>
                    <a:cubicBezTo>
                      <a:pt x="1528" y="1939"/>
                      <a:pt x="1830" y="1813"/>
                      <a:pt x="2024" y="1573"/>
                    </a:cubicBezTo>
                    <a:cubicBezTo>
                      <a:pt x="2355" y="1086"/>
                      <a:pt x="2180" y="522"/>
                      <a:pt x="1791" y="192"/>
                    </a:cubicBezTo>
                    <a:cubicBezTo>
                      <a:pt x="1590" y="63"/>
                      <a:pt x="1359" y="1"/>
                      <a:pt x="113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bg1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858" name="Google Shape;858;p40"/>
              <p:cNvSpPr/>
              <p:nvPr/>
            </p:nvSpPr>
            <p:spPr>
              <a:xfrm flipH="1">
                <a:off x="5206560" y="2785248"/>
                <a:ext cx="415872" cy="129149"/>
              </a:xfrm>
              <a:custGeom>
                <a:avLst/>
                <a:gdLst/>
                <a:ahLst/>
                <a:cxnLst/>
                <a:rect l="l" t="t" r="r" b="b"/>
                <a:pathLst>
                  <a:path w="29261" h="9087" extrusionOk="0">
                    <a:moveTo>
                      <a:pt x="19456" y="740"/>
                    </a:moveTo>
                    <a:cubicBezTo>
                      <a:pt x="22043" y="740"/>
                      <a:pt x="24319" y="974"/>
                      <a:pt x="25934" y="1382"/>
                    </a:cubicBezTo>
                    <a:cubicBezTo>
                      <a:pt x="26751" y="1538"/>
                      <a:pt x="27393" y="1869"/>
                      <a:pt x="27802" y="2121"/>
                    </a:cubicBezTo>
                    <a:cubicBezTo>
                      <a:pt x="28055" y="2277"/>
                      <a:pt x="28210" y="2433"/>
                      <a:pt x="28366" y="2608"/>
                    </a:cubicBezTo>
                    <a:cubicBezTo>
                      <a:pt x="28444" y="2686"/>
                      <a:pt x="28541" y="2841"/>
                      <a:pt x="28541" y="2997"/>
                    </a:cubicBezTo>
                    <a:lnTo>
                      <a:pt x="28541" y="3172"/>
                    </a:lnTo>
                    <a:cubicBezTo>
                      <a:pt x="28541" y="3328"/>
                      <a:pt x="28541" y="3483"/>
                      <a:pt x="28366" y="3736"/>
                    </a:cubicBezTo>
                    <a:cubicBezTo>
                      <a:pt x="28132" y="4145"/>
                      <a:pt x="27568" y="4553"/>
                      <a:pt x="26829" y="5040"/>
                    </a:cubicBezTo>
                    <a:cubicBezTo>
                      <a:pt x="25701" y="5682"/>
                      <a:pt x="24066" y="6246"/>
                      <a:pt x="22121" y="6810"/>
                    </a:cubicBezTo>
                    <a:cubicBezTo>
                      <a:pt x="20175" y="7374"/>
                      <a:pt x="17841" y="7783"/>
                      <a:pt x="15409" y="8036"/>
                    </a:cubicBezTo>
                    <a:cubicBezTo>
                      <a:pt x="13463" y="8269"/>
                      <a:pt x="11518" y="8347"/>
                      <a:pt x="9806" y="8347"/>
                    </a:cubicBezTo>
                    <a:cubicBezTo>
                      <a:pt x="7218" y="8347"/>
                      <a:pt x="4942" y="8114"/>
                      <a:pt x="3327" y="7705"/>
                    </a:cubicBezTo>
                    <a:cubicBezTo>
                      <a:pt x="2510" y="7549"/>
                      <a:pt x="1868" y="7219"/>
                      <a:pt x="1460" y="6985"/>
                    </a:cubicBezTo>
                    <a:cubicBezTo>
                      <a:pt x="1207" y="6810"/>
                      <a:pt x="1051" y="6654"/>
                      <a:pt x="896" y="6499"/>
                    </a:cubicBezTo>
                    <a:cubicBezTo>
                      <a:pt x="818" y="6402"/>
                      <a:pt x="720" y="6246"/>
                      <a:pt x="720" y="6090"/>
                    </a:cubicBezTo>
                    <a:cubicBezTo>
                      <a:pt x="643" y="6090"/>
                      <a:pt x="643" y="6012"/>
                      <a:pt x="643" y="5915"/>
                    </a:cubicBezTo>
                    <a:cubicBezTo>
                      <a:pt x="643" y="5760"/>
                      <a:pt x="720" y="5604"/>
                      <a:pt x="896" y="5351"/>
                    </a:cubicBezTo>
                    <a:cubicBezTo>
                      <a:pt x="1129" y="4942"/>
                      <a:pt x="1693" y="4553"/>
                      <a:pt x="2432" y="4067"/>
                    </a:cubicBezTo>
                    <a:cubicBezTo>
                      <a:pt x="3561" y="3405"/>
                      <a:pt x="5195" y="2841"/>
                      <a:pt x="7141" y="2277"/>
                    </a:cubicBezTo>
                    <a:cubicBezTo>
                      <a:pt x="9086" y="1791"/>
                      <a:pt x="11421" y="1304"/>
                      <a:pt x="13853" y="1051"/>
                    </a:cubicBezTo>
                    <a:cubicBezTo>
                      <a:pt x="15798" y="818"/>
                      <a:pt x="17666" y="740"/>
                      <a:pt x="19456" y="740"/>
                    </a:cubicBezTo>
                    <a:close/>
                    <a:moveTo>
                      <a:pt x="19456" y="1"/>
                    </a:moveTo>
                    <a:cubicBezTo>
                      <a:pt x="17666" y="1"/>
                      <a:pt x="15798" y="79"/>
                      <a:pt x="13775" y="332"/>
                    </a:cubicBezTo>
                    <a:cubicBezTo>
                      <a:pt x="9962" y="740"/>
                      <a:pt x="6557" y="1538"/>
                      <a:pt x="4125" y="2511"/>
                    </a:cubicBezTo>
                    <a:cubicBezTo>
                      <a:pt x="2841" y="2997"/>
                      <a:pt x="1868" y="3581"/>
                      <a:pt x="1129" y="4067"/>
                    </a:cubicBezTo>
                    <a:cubicBezTo>
                      <a:pt x="818" y="4378"/>
                      <a:pt x="487" y="4631"/>
                      <a:pt x="331" y="4942"/>
                    </a:cubicBezTo>
                    <a:cubicBezTo>
                      <a:pt x="78" y="5273"/>
                      <a:pt x="1" y="5604"/>
                      <a:pt x="1" y="5915"/>
                    </a:cubicBezTo>
                    <a:lnTo>
                      <a:pt x="1" y="6246"/>
                    </a:lnTo>
                    <a:cubicBezTo>
                      <a:pt x="78" y="6499"/>
                      <a:pt x="156" y="6732"/>
                      <a:pt x="331" y="6985"/>
                    </a:cubicBezTo>
                    <a:cubicBezTo>
                      <a:pt x="643" y="7374"/>
                      <a:pt x="1129" y="7627"/>
                      <a:pt x="1693" y="7958"/>
                    </a:cubicBezTo>
                    <a:cubicBezTo>
                      <a:pt x="2588" y="8269"/>
                      <a:pt x="3736" y="8600"/>
                      <a:pt x="5098" y="8756"/>
                    </a:cubicBezTo>
                    <a:cubicBezTo>
                      <a:pt x="6479" y="9009"/>
                      <a:pt x="8113" y="9086"/>
                      <a:pt x="9806" y="9086"/>
                    </a:cubicBezTo>
                    <a:cubicBezTo>
                      <a:pt x="11596" y="9086"/>
                      <a:pt x="13463" y="9009"/>
                      <a:pt x="15487" y="8756"/>
                    </a:cubicBezTo>
                    <a:cubicBezTo>
                      <a:pt x="19300" y="8347"/>
                      <a:pt x="22705" y="7549"/>
                      <a:pt x="25136" y="6577"/>
                    </a:cubicBezTo>
                    <a:cubicBezTo>
                      <a:pt x="26420" y="6090"/>
                      <a:pt x="27393" y="5526"/>
                      <a:pt x="28132" y="5040"/>
                    </a:cubicBezTo>
                    <a:cubicBezTo>
                      <a:pt x="28444" y="4709"/>
                      <a:pt x="28774" y="4456"/>
                      <a:pt x="28930" y="4145"/>
                    </a:cubicBezTo>
                    <a:cubicBezTo>
                      <a:pt x="29183" y="3814"/>
                      <a:pt x="29261" y="3483"/>
                      <a:pt x="29261" y="3172"/>
                    </a:cubicBezTo>
                    <a:lnTo>
                      <a:pt x="29261" y="2841"/>
                    </a:lnTo>
                    <a:cubicBezTo>
                      <a:pt x="29183" y="2608"/>
                      <a:pt x="29105" y="2355"/>
                      <a:pt x="28852" y="2121"/>
                    </a:cubicBezTo>
                    <a:cubicBezTo>
                      <a:pt x="28619" y="1713"/>
                      <a:pt x="28132" y="1460"/>
                      <a:pt x="27568" y="1149"/>
                    </a:cubicBezTo>
                    <a:cubicBezTo>
                      <a:pt x="26673" y="818"/>
                      <a:pt x="25525" y="487"/>
                      <a:pt x="24164" y="332"/>
                    </a:cubicBezTo>
                    <a:cubicBezTo>
                      <a:pt x="22782" y="79"/>
                      <a:pt x="21148" y="1"/>
                      <a:pt x="1945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bg1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859" name="Google Shape;859;p40"/>
              <p:cNvSpPr/>
              <p:nvPr/>
            </p:nvSpPr>
            <p:spPr>
              <a:xfrm flipH="1">
                <a:off x="5386303" y="3002800"/>
                <a:ext cx="39283" cy="32831"/>
              </a:xfrm>
              <a:custGeom>
                <a:avLst/>
                <a:gdLst/>
                <a:ahLst/>
                <a:cxnLst/>
                <a:rect l="l" t="t" r="r" b="b"/>
                <a:pathLst>
                  <a:path w="2764" h="2310" extrusionOk="0">
                    <a:moveTo>
                      <a:pt x="1301" y="0"/>
                    </a:moveTo>
                    <a:cubicBezTo>
                      <a:pt x="937" y="0"/>
                      <a:pt x="566" y="151"/>
                      <a:pt x="331" y="431"/>
                    </a:cubicBezTo>
                    <a:cubicBezTo>
                      <a:pt x="1" y="917"/>
                      <a:pt x="98" y="1637"/>
                      <a:pt x="662" y="2046"/>
                    </a:cubicBezTo>
                    <a:cubicBezTo>
                      <a:pt x="908" y="2223"/>
                      <a:pt x="1201" y="2309"/>
                      <a:pt x="1486" y="2309"/>
                    </a:cubicBezTo>
                    <a:cubicBezTo>
                      <a:pt x="1856" y="2309"/>
                      <a:pt x="2213" y="2165"/>
                      <a:pt x="2432" y="1890"/>
                    </a:cubicBezTo>
                    <a:cubicBezTo>
                      <a:pt x="2763" y="1306"/>
                      <a:pt x="2607" y="664"/>
                      <a:pt x="2043" y="256"/>
                    </a:cubicBezTo>
                    <a:cubicBezTo>
                      <a:pt x="1837" y="82"/>
                      <a:pt x="1571" y="0"/>
                      <a:pt x="130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bg1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860" name="Google Shape;860;p40"/>
              <p:cNvSpPr/>
              <p:nvPr/>
            </p:nvSpPr>
            <p:spPr>
              <a:xfrm flipH="1">
                <a:off x="5543061" y="2810486"/>
                <a:ext cx="40108" cy="32717"/>
              </a:xfrm>
              <a:custGeom>
                <a:avLst/>
                <a:gdLst/>
                <a:ahLst/>
                <a:cxnLst/>
                <a:rect l="l" t="t" r="r" b="b"/>
                <a:pathLst>
                  <a:path w="2822" h="2302" extrusionOk="0">
                    <a:moveTo>
                      <a:pt x="1320" y="1"/>
                    </a:moveTo>
                    <a:cubicBezTo>
                      <a:pt x="965" y="1"/>
                      <a:pt x="623" y="145"/>
                      <a:pt x="389" y="423"/>
                    </a:cubicBezTo>
                    <a:cubicBezTo>
                      <a:pt x="0" y="987"/>
                      <a:pt x="156" y="1629"/>
                      <a:pt x="720" y="2038"/>
                    </a:cubicBezTo>
                    <a:cubicBezTo>
                      <a:pt x="966" y="2216"/>
                      <a:pt x="1244" y="2301"/>
                      <a:pt x="1514" y="2301"/>
                    </a:cubicBezTo>
                    <a:cubicBezTo>
                      <a:pt x="1865" y="2301"/>
                      <a:pt x="2201" y="2157"/>
                      <a:pt x="2432" y="1882"/>
                    </a:cubicBezTo>
                    <a:cubicBezTo>
                      <a:pt x="2821" y="1396"/>
                      <a:pt x="2666" y="657"/>
                      <a:pt x="2101" y="248"/>
                    </a:cubicBezTo>
                    <a:cubicBezTo>
                      <a:pt x="1860" y="82"/>
                      <a:pt x="1586" y="1"/>
                      <a:pt x="132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bg1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861" name="Google Shape;861;p40"/>
              <p:cNvSpPr/>
              <p:nvPr/>
            </p:nvSpPr>
            <p:spPr>
              <a:xfrm flipH="1">
                <a:off x="5339024" y="2653926"/>
                <a:ext cx="150979" cy="391824"/>
              </a:xfrm>
              <a:custGeom>
                <a:avLst/>
                <a:gdLst/>
                <a:ahLst/>
                <a:cxnLst/>
                <a:rect l="l" t="t" r="r" b="b"/>
                <a:pathLst>
                  <a:path w="10623" h="27569" extrusionOk="0">
                    <a:moveTo>
                      <a:pt x="2763" y="740"/>
                    </a:moveTo>
                    <a:cubicBezTo>
                      <a:pt x="2919" y="740"/>
                      <a:pt x="3172" y="818"/>
                      <a:pt x="3405" y="973"/>
                    </a:cubicBezTo>
                    <a:cubicBezTo>
                      <a:pt x="3892" y="1226"/>
                      <a:pt x="4456" y="1713"/>
                      <a:pt x="4942" y="2433"/>
                    </a:cubicBezTo>
                    <a:cubicBezTo>
                      <a:pt x="5759" y="3580"/>
                      <a:pt x="6576" y="5117"/>
                      <a:pt x="7218" y="6985"/>
                    </a:cubicBezTo>
                    <a:cubicBezTo>
                      <a:pt x="7938" y="8833"/>
                      <a:pt x="8600" y="11032"/>
                      <a:pt x="9086" y="13386"/>
                    </a:cubicBezTo>
                    <a:cubicBezTo>
                      <a:pt x="9650" y="16051"/>
                      <a:pt x="9884" y="18561"/>
                      <a:pt x="9884" y="20759"/>
                    </a:cubicBezTo>
                    <a:cubicBezTo>
                      <a:pt x="9884" y="22549"/>
                      <a:pt x="9728" y="24086"/>
                      <a:pt x="9319" y="25137"/>
                    </a:cubicBezTo>
                    <a:cubicBezTo>
                      <a:pt x="9164" y="25701"/>
                      <a:pt x="8911" y="26109"/>
                      <a:pt x="8677" y="26343"/>
                    </a:cubicBezTo>
                    <a:cubicBezTo>
                      <a:pt x="8522" y="26674"/>
                      <a:pt x="8269" y="26751"/>
                      <a:pt x="7938" y="26829"/>
                    </a:cubicBezTo>
                    <a:lnTo>
                      <a:pt x="7860" y="26829"/>
                    </a:lnTo>
                    <a:cubicBezTo>
                      <a:pt x="7705" y="26829"/>
                      <a:pt x="7452" y="26751"/>
                      <a:pt x="7140" y="26596"/>
                    </a:cubicBezTo>
                    <a:cubicBezTo>
                      <a:pt x="6732" y="26343"/>
                      <a:pt x="6168" y="25856"/>
                      <a:pt x="5681" y="25137"/>
                    </a:cubicBezTo>
                    <a:cubicBezTo>
                      <a:pt x="4864" y="24008"/>
                      <a:pt x="4047" y="22452"/>
                      <a:pt x="3327" y="20604"/>
                    </a:cubicBezTo>
                    <a:cubicBezTo>
                      <a:pt x="2685" y="18736"/>
                      <a:pt x="2024" y="16537"/>
                      <a:pt x="1537" y="14183"/>
                    </a:cubicBezTo>
                    <a:cubicBezTo>
                      <a:pt x="973" y="11518"/>
                      <a:pt x="740" y="9008"/>
                      <a:pt x="740" y="6810"/>
                    </a:cubicBezTo>
                    <a:cubicBezTo>
                      <a:pt x="740" y="5040"/>
                      <a:pt x="895" y="3483"/>
                      <a:pt x="1304" y="2433"/>
                    </a:cubicBezTo>
                    <a:cubicBezTo>
                      <a:pt x="1460" y="1868"/>
                      <a:pt x="1713" y="1460"/>
                      <a:pt x="1868" y="1226"/>
                    </a:cubicBezTo>
                    <a:cubicBezTo>
                      <a:pt x="2102" y="896"/>
                      <a:pt x="2355" y="818"/>
                      <a:pt x="2588" y="740"/>
                    </a:cubicBezTo>
                    <a:close/>
                    <a:moveTo>
                      <a:pt x="2763" y="1"/>
                    </a:moveTo>
                    <a:cubicBezTo>
                      <a:pt x="2685" y="1"/>
                      <a:pt x="2588" y="79"/>
                      <a:pt x="2510" y="79"/>
                    </a:cubicBezTo>
                    <a:cubicBezTo>
                      <a:pt x="2102" y="79"/>
                      <a:pt x="1713" y="331"/>
                      <a:pt x="1382" y="740"/>
                    </a:cubicBezTo>
                    <a:cubicBezTo>
                      <a:pt x="895" y="1304"/>
                      <a:pt x="565" y="2121"/>
                      <a:pt x="331" y="3172"/>
                    </a:cubicBezTo>
                    <a:cubicBezTo>
                      <a:pt x="78" y="4145"/>
                      <a:pt x="1" y="5429"/>
                      <a:pt x="1" y="6810"/>
                    </a:cubicBezTo>
                    <a:cubicBezTo>
                      <a:pt x="1" y="9008"/>
                      <a:pt x="253" y="11596"/>
                      <a:pt x="818" y="14359"/>
                    </a:cubicBezTo>
                    <a:cubicBezTo>
                      <a:pt x="1537" y="17997"/>
                      <a:pt x="2685" y="21246"/>
                      <a:pt x="3892" y="23600"/>
                    </a:cubicBezTo>
                    <a:cubicBezTo>
                      <a:pt x="4534" y="24806"/>
                      <a:pt x="5195" y="25701"/>
                      <a:pt x="5837" y="26440"/>
                    </a:cubicBezTo>
                    <a:cubicBezTo>
                      <a:pt x="6168" y="26751"/>
                      <a:pt x="6479" y="27004"/>
                      <a:pt x="6810" y="27238"/>
                    </a:cubicBezTo>
                    <a:cubicBezTo>
                      <a:pt x="7140" y="27413"/>
                      <a:pt x="7549" y="27568"/>
                      <a:pt x="7860" y="27568"/>
                    </a:cubicBezTo>
                    <a:cubicBezTo>
                      <a:pt x="7938" y="27568"/>
                      <a:pt x="8035" y="27568"/>
                      <a:pt x="8035" y="27491"/>
                    </a:cubicBezTo>
                    <a:cubicBezTo>
                      <a:pt x="8522" y="27491"/>
                      <a:pt x="8911" y="27238"/>
                      <a:pt x="9242" y="26829"/>
                    </a:cubicBezTo>
                    <a:cubicBezTo>
                      <a:pt x="9728" y="26265"/>
                      <a:pt x="10059" y="25467"/>
                      <a:pt x="10292" y="24397"/>
                    </a:cubicBezTo>
                    <a:cubicBezTo>
                      <a:pt x="10467" y="23425"/>
                      <a:pt x="10623" y="22141"/>
                      <a:pt x="10623" y="20759"/>
                    </a:cubicBezTo>
                    <a:cubicBezTo>
                      <a:pt x="10623" y="18561"/>
                      <a:pt x="10292" y="15973"/>
                      <a:pt x="9806" y="13211"/>
                    </a:cubicBezTo>
                    <a:cubicBezTo>
                      <a:pt x="9086" y="9573"/>
                      <a:pt x="7938" y="6324"/>
                      <a:pt x="6732" y="3970"/>
                    </a:cubicBezTo>
                    <a:cubicBezTo>
                      <a:pt x="6090" y="2763"/>
                      <a:pt x="5428" y="1868"/>
                      <a:pt x="4786" y="1149"/>
                    </a:cubicBezTo>
                    <a:cubicBezTo>
                      <a:pt x="4456" y="818"/>
                      <a:pt x="4144" y="565"/>
                      <a:pt x="3814" y="331"/>
                    </a:cubicBezTo>
                    <a:cubicBezTo>
                      <a:pt x="3483" y="176"/>
                      <a:pt x="3074" y="1"/>
                      <a:pt x="276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bg1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  <p:grpSp>
          <p:nvGrpSpPr>
            <p:cNvPr id="862" name="Google Shape;862;p40"/>
            <p:cNvGrpSpPr/>
            <p:nvPr/>
          </p:nvGrpSpPr>
          <p:grpSpPr>
            <a:xfrm>
              <a:off x="6701740" y="3913638"/>
              <a:ext cx="655594" cy="718925"/>
              <a:chOff x="6230565" y="4515675"/>
              <a:chExt cx="655594" cy="718925"/>
            </a:xfrm>
          </p:grpSpPr>
          <p:sp>
            <p:nvSpPr>
              <p:cNvPr id="863" name="Google Shape;863;p40"/>
              <p:cNvSpPr/>
              <p:nvPr/>
            </p:nvSpPr>
            <p:spPr>
              <a:xfrm flipH="1">
                <a:off x="6410319" y="4515675"/>
                <a:ext cx="296146" cy="718925"/>
              </a:xfrm>
              <a:custGeom>
                <a:avLst/>
                <a:gdLst/>
                <a:ahLst/>
                <a:cxnLst/>
                <a:rect l="l" t="t" r="r" b="b"/>
                <a:pathLst>
                  <a:path w="20837" h="50584" extrusionOk="0">
                    <a:moveTo>
                      <a:pt x="16537" y="1285"/>
                    </a:moveTo>
                    <a:cubicBezTo>
                      <a:pt x="16693" y="1285"/>
                      <a:pt x="16868" y="1363"/>
                      <a:pt x="17024" y="1363"/>
                    </a:cubicBezTo>
                    <a:cubicBezTo>
                      <a:pt x="17355" y="1460"/>
                      <a:pt x="17666" y="1693"/>
                      <a:pt x="17997" y="2102"/>
                    </a:cubicBezTo>
                    <a:cubicBezTo>
                      <a:pt x="18483" y="2666"/>
                      <a:pt x="18891" y="3717"/>
                      <a:pt x="19125" y="5020"/>
                    </a:cubicBezTo>
                    <a:cubicBezTo>
                      <a:pt x="19456" y="6324"/>
                      <a:pt x="19611" y="8016"/>
                      <a:pt x="19611" y="9884"/>
                    </a:cubicBezTo>
                    <a:cubicBezTo>
                      <a:pt x="19611" y="14495"/>
                      <a:pt x="18736" y="20584"/>
                      <a:pt x="16946" y="27063"/>
                    </a:cubicBezTo>
                    <a:cubicBezTo>
                      <a:pt x="15156" y="33463"/>
                      <a:pt x="12899" y="39144"/>
                      <a:pt x="10545" y="43113"/>
                    </a:cubicBezTo>
                    <a:cubicBezTo>
                      <a:pt x="9397" y="45136"/>
                      <a:pt x="8191" y="46693"/>
                      <a:pt x="7141" y="47743"/>
                    </a:cubicBezTo>
                    <a:cubicBezTo>
                      <a:pt x="6576" y="48308"/>
                      <a:pt x="6090" y="48716"/>
                      <a:pt x="5604" y="48950"/>
                    </a:cubicBezTo>
                    <a:cubicBezTo>
                      <a:pt x="5117" y="49203"/>
                      <a:pt x="4709" y="49280"/>
                      <a:pt x="4300" y="49280"/>
                    </a:cubicBezTo>
                    <a:lnTo>
                      <a:pt x="3892" y="49280"/>
                    </a:lnTo>
                    <a:cubicBezTo>
                      <a:pt x="3561" y="49203"/>
                      <a:pt x="3250" y="48950"/>
                      <a:pt x="2919" y="48541"/>
                    </a:cubicBezTo>
                    <a:cubicBezTo>
                      <a:pt x="2433" y="47899"/>
                      <a:pt x="2024" y="46926"/>
                      <a:pt x="1713" y="45623"/>
                    </a:cubicBezTo>
                    <a:cubicBezTo>
                      <a:pt x="1460" y="44261"/>
                      <a:pt x="1304" y="42627"/>
                      <a:pt x="1304" y="40759"/>
                    </a:cubicBezTo>
                    <a:cubicBezTo>
                      <a:pt x="1304" y="36148"/>
                      <a:pt x="2199" y="29981"/>
                      <a:pt x="3970" y="23580"/>
                    </a:cubicBezTo>
                    <a:cubicBezTo>
                      <a:pt x="5682" y="17102"/>
                      <a:pt x="8036" y="11499"/>
                      <a:pt x="10370" y="7530"/>
                    </a:cubicBezTo>
                    <a:cubicBezTo>
                      <a:pt x="11518" y="5507"/>
                      <a:pt x="12724" y="3892"/>
                      <a:pt x="13775" y="2822"/>
                    </a:cubicBezTo>
                    <a:cubicBezTo>
                      <a:pt x="14358" y="2335"/>
                      <a:pt x="14845" y="1946"/>
                      <a:pt x="15331" y="1693"/>
                    </a:cubicBezTo>
                    <a:cubicBezTo>
                      <a:pt x="15818" y="1460"/>
                      <a:pt x="16207" y="1285"/>
                      <a:pt x="16537" y="1285"/>
                    </a:cubicBezTo>
                    <a:close/>
                    <a:moveTo>
                      <a:pt x="16537" y="1"/>
                    </a:moveTo>
                    <a:cubicBezTo>
                      <a:pt x="15973" y="1"/>
                      <a:pt x="15331" y="234"/>
                      <a:pt x="14670" y="565"/>
                    </a:cubicBezTo>
                    <a:cubicBezTo>
                      <a:pt x="13619" y="1129"/>
                      <a:pt x="12569" y="2102"/>
                      <a:pt x="11518" y="3483"/>
                    </a:cubicBezTo>
                    <a:cubicBezTo>
                      <a:pt x="9884" y="5507"/>
                      <a:pt x="8347" y="8269"/>
                      <a:pt x="6810" y="11674"/>
                    </a:cubicBezTo>
                    <a:cubicBezTo>
                      <a:pt x="5273" y="14981"/>
                      <a:pt x="3892" y="18969"/>
                      <a:pt x="2763" y="23172"/>
                    </a:cubicBezTo>
                    <a:cubicBezTo>
                      <a:pt x="896" y="29748"/>
                      <a:pt x="1" y="35993"/>
                      <a:pt x="1" y="40759"/>
                    </a:cubicBezTo>
                    <a:cubicBezTo>
                      <a:pt x="1" y="43366"/>
                      <a:pt x="331" y="45545"/>
                      <a:pt x="818" y="47257"/>
                    </a:cubicBezTo>
                    <a:cubicBezTo>
                      <a:pt x="1129" y="48055"/>
                      <a:pt x="1460" y="48794"/>
                      <a:pt x="1868" y="49358"/>
                    </a:cubicBezTo>
                    <a:cubicBezTo>
                      <a:pt x="2355" y="49922"/>
                      <a:pt x="2919" y="50331"/>
                      <a:pt x="3561" y="50487"/>
                    </a:cubicBezTo>
                    <a:cubicBezTo>
                      <a:pt x="3814" y="50584"/>
                      <a:pt x="4047" y="50584"/>
                      <a:pt x="4300" y="50584"/>
                    </a:cubicBezTo>
                    <a:cubicBezTo>
                      <a:pt x="4942" y="50584"/>
                      <a:pt x="5604" y="50409"/>
                      <a:pt x="6168" y="50097"/>
                    </a:cubicBezTo>
                    <a:cubicBezTo>
                      <a:pt x="7296" y="49514"/>
                      <a:pt x="8347" y="48463"/>
                      <a:pt x="9397" y="47179"/>
                    </a:cubicBezTo>
                    <a:cubicBezTo>
                      <a:pt x="10954" y="45136"/>
                      <a:pt x="12569" y="42315"/>
                      <a:pt x="14106" y="38989"/>
                    </a:cubicBezTo>
                    <a:cubicBezTo>
                      <a:pt x="15643" y="35584"/>
                      <a:pt x="17024" y="31693"/>
                      <a:pt x="18152" y="27393"/>
                    </a:cubicBezTo>
                    <a:cubicBezTo>
                      <a:pt x="19942" y="20818"/>
                      <a:pt x="20837" y="14670"/>
                      <a:pt x="20837" y="9884"/>
                    </a:cubicBezTo>
                    <a:cubicBezTo>
                      <a:pt x="20837" y="7296"/>
                      <a:pt x="20584" y="5098"/>
                      <a:pt x="20098" y="3405"/>
                    </a:cubicBezTo>
                    <a:cubicBezTo>
                      <a:pt x="19786" y="2588"/>
                      <a:pt x="19456" y="1849"/>
                      <a:pt x="18969" y="1285"/>
                    </a:cubicBezTo>
                    <a:cubicBezTo>
                      <a:pt x="18561" y="721"/>
                      <a:pt x="17997" y="312"/>
                      <a:pt x="17355" y="156"/>
                    </a:cubicBezTo>
                    <a:cubicBezTo>
                      <a:pt x="17102" y="79"/>
                      <a:pt x="16868" y="1"/>
                      <a:pt x="1653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bg1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864" name="Google Shape;864;p40"/>
              <p:cNvSpPr/>
              <p:nvPr/>
            </p:nvSpPr>
            <p:spPr>
              <a:xfrm flipH="1">
                <a:off x="6525624" y="4840589"/>
                <a:ext cx="84081" cy="74999"/>
              </a:xfrm>
              <a:custGeom>
                <a:avLst/>
                <a:gdLst/>
                <a:ahLst/>
                <a:cxnLst/>
                <a:rect l="l" t="t" r="r" b="b"/>
                <a:pathLst>
                  <a:path w="5916" h="5277" extrusionOk="0">
                    <a:moveTo>
                      <a:pt x="3036" y="1"/>
                    </a:moveTo>
                    <a:cubicBezTo>
                      <a:pt x="1864" y="1"/>
                      <a:pt x="757" y="768"/>
                      <a:pt x="410" y="1942"/>
                    </a:cubicBezTo>
                    <a:cubicBezTo>
                      <a:pt x="1" y="3304"/>
                      <a:pt x="896" y="4763"/>
                      <a:pt x="2277" y="5171"/>
                    </a:cubicBezTo>
                    <a:cubicBezTo>
                      <a:pt x="2517" y="5243"/>
                      <a:pt x="2760" y="5276"/>
                      <a:pt x="2999" y="5276"/>
                    </a:cubicBezTo>
                    <a:cubicBezTo>
                      <a:pt x="4134" y="5276"/>
                      <a:pt x="5185" y="4509"/>
                      <a:pt x="5507" y="3304"/>
                    </a:cubicBezTo>
                    <a:cubicBezTo>
                      <a:pt x="5915" y="1942"/>
                      <a:pt x="5118" y="483"/>
                      <a:pt x="3658" y="74"/>
                    </a:cubicBezTo>
                    <a:cubicBezTo>
                      <a:pt x="3452" y="25"/>
                      <a:pt x="3243" y="1"/>
                      <a:pt x="303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bg1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865" name="Google Shape;865;p40"/>
              <p:cNvSpPr/>
              <p:nvPr/>
            </p:nvSpPr>
            <p:spPr>
              <a:xfrm flipH="1">
                <a:off x="6511800" y="4830002"/>
                <a:ext cx="59749" cy="53865"/>
              </a:xfrm>
              <a:custGeom>
                <a:avLst/>
                <a:gdLst/>
                <a:ahLst/>
                <a:cxnLst/>
                <a:rect l="l" t="t" r="r" b="b"/>
                <a:pathLst>
                  <a:path w="4204" h="3790" extrusionOk="0">
                    <a:moveTo>
                      <a:pt x="2081" y="1"/>
                    </a:moveTo>
                    <a:cubicBezTo>
                      <a:pt x="1276" y="1"/>
                      <a:pt x="521" y="579"/>
                      <a:pt x="312" y="1383"/>
                    </a:cubicBezTo>
                    <a:cubicBezTo>
                      <a:pt x="1" y="2434"/>
                      <a:pt x="643" y="3407"/>
                      <a:pt x="1616" y="3738"/>
                    </a:cubicBezTo>
                    <a:cubicBezTo>
                      <a:pt x="1762" y="3773"/>
                      <a:pt x="1911" y="3790"/>
                      <a:pt x="2058" y="3790"/>
                    </a:cubicBezTo>
                    <a:cubicBezTo>
                      <a:pt x="2887" y="3790"/>
                      <a:pt x="3677" y="3248"/>
                      <a:pt x="3892" y="2356"/>
                    </a:cubicBezTo>
                    <a:cubicBezTo>
                      <a:pt x="4203" y="1383"/>
                      <a:pt x="3639" y="333"/>
                      <a:pt x="2588" y="80"/>
                    </a:cubicBezTo>
                    <a:cubicBezTo>
                      <a:pt x="2420" y="26"/>
                      <a:pt x="2249" y="1"/>
                      <a:pt x="208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bg1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866" name="Google Shape;866;p40"/>
              <p:cNvSpPr/>
              <p:nvPr/>
            </p:nvSpPr>
            <p:spPr>
              <a:xfrm flipH="1">
                <a:off x="6562404" y="4857657"/>
                <a:ext cx="58911" cy="53865"/>
              </a:xfrm>
              <a:custGeom>
                <a:avLst/>
                <a:gdLst/>
                <a:ahLst/>
                <a:cxnLst/>
                <a:rect l="l" t="t" r="r" b="b"/>
                <a:pathLst>
                  <a:path w="4145" h="3790" extrusionOk="0">
                    <a:moveTo>
                      <a:pt x="2072" y="0"/>
                    </a:moveTo>
                    <a:cubicBezTo>
                      <a:pt x="1240" y="0"/>
                      <a:pt x="527" y="579"/>
                      <a:pt x="254" y="1383"/>
                    </a:cubicBezTo>
                    <a:cubicBezTo>
                      <a:pt x="1" y="2356"/>
                      <a:pt x="584" y="3406"/>
                      <a:pt x="1635" y="3737"/>
                    </a:cubicBezTo>
                    <a:cubicBezTo>
                      <a:pt x="1782" y="3772"/>
                      <a:pt x="1930" y="3789"/>
                      <a:pt x="2077" y="3789"/>
                    </a:cubicBezTo>
                    <a:cubicBezTo>
                      <a:pt x="2906" y="3789"/>
                      <a:pt x="3694" y="3248"/>
                      <a:pt x="3892" y="2356"/>
                    </a:cubicBezTo>
                    <a:cubicBezTo>
                      <a:pt x="4145" y="1383"/>
                      <a:pt x="3581" y="332"/>
                      <a:pt x="2608" y="79"/>
                    </a:cubicBezTo>
                    <a:cubicBezTo>
                      <a:pt x="2426" y="26"/>
                      <a:pt x="2247" y="0"/>
                      <a:pt x="207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bg1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867" name="Google Shape;867;p40"/>
              <p:cNvSpPr/>
              <p:nvPr/>
            </p:nvSpPr>
            <p:spPr>
              <a:xfrm flipH="1">
                <a:off x="6534750" y="4881857"/>
                <a:ext cx="58911" cy="53823"/>
              </a:xfrm>
              <a:custGeom>
                <a:avLst/>
                <a:gdLst/>
                <a:ahLst/>
                <a:cxnLst/>
                <a:rect l="l" t="t" r="r" b="b"/>
                <a:pathLst>
                  <a:path w="4145" h="3787" extrusionOk="0">
                    <a:moveTo>
                      <a:pt x="2048" y="1"/>
                    </a:moveTo>
                    <a:cubicBezTo>
                      <a:pt x="1226" y="1"/>
                      <a:pt x="524" y="576"/>
                      <a:pt x="253" y="1373"/>
                    </a:cubicBezTo>
                    <a:cubicBezTo>
                      <a:pt x="0" y="2345"/>
                      <a:pt x="584" y="3415"/>
                      <a:pt x="1635" y="3727"/>
                    </a:cubicBezTo>
                    <a:cubicBezTo>
                      <a:pt x="1790" y="3767"/>
                      <a:pt x="1947" y="3787"/>
                      <a:pt x="2103" y="3787"/>
                    </a:cubicBezTo>
                    <a:cubicBezTo>
                      <a:pt x="2922" y="3787"/>
                      <a:pt x="3695" y="3245"/>
                      <a:pt x="3891" y="2345"/>
                    </a:cubicBezTo>
                    <a:cubicBezTo>
                      <a:pt x="4144" y="1373"/>
                      <a:pt x="3580" y="322"/>
                      <a:pt x="2607" y="89"/>
                    </a:cubicBezTo>
                    <a:cubicBezTo>
                      <a:pt x="2417" y="29"/>
                      <a:pt x="2230" y="1"/>
                      <a:pt x="204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bg1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868" name="Google Shape;868;p40"/>
              <p:cNvSpPr/>
              <p:nvPr/>
            </p:nvSpPr>
            <p:spPr>
              <a:xfrm flipH="1">
                <a:off x="6548577" y="4820652"/>
                <a:ext cx="56424" cy="51080"/>
              </a:xfrm>
              <a:custGeom>
                <a:avLst/>
                <a:gdLst/>
                <a:ahLst/>
                <a:cxnLst/>
                <a:rect l="l" t="t" r="r" b="b"/>
                <a:pathLst>
                  <a:path w="3970" h="3594" extrusionOk="0">
                    <a:moveTo>
                      <a:pt x="1946" y="1"/>
                    </a:moveTo>
                    <a:cubicBezTo>
                      <a:pt x="1182" y="1"/>
                      <a:pt x="500" y="519"/>
                      <a:pt x="234" y="1302"/>
                    </a:cubicBezTo>
                    <a:cubicBezTo>
                      <a:pt x="1" y="2275"/>
                      <a:pt x="565" y="3248"/>
                      <a:pt x="1538" y="3501"/>
                    </a:cubicBezTo>
                    <a:cubicBezTo>
                      <a:pt x="1724" y="3564"/>
                      <a:pt x="1910" y="3594"/>
                      <a:pt x="2091" y="3594"/>
                    </a:cubicBezTo>
                    <a:cubicBezTo>
                      <a:pt x="2856" y="3594"/>
                      <a:pt x="3528" y="3062"/>
                      <a:pt x="3717" y="2275"/>
                    </a:cubicBezTo>
                    <a:cubicBezTo>
                      <a:pt x="3970" y="1302"/>
                      <a:pt x="3405" y="329"/>
                      <a:pt x="2510" y="96"/>
                    </a:cubicBezTo>
                    <a:cubicBezTo>
                      <a:pt x="2321" y="31"/>
                      <a:pt x="2131" y="1"/>
                      <a:pt x="194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bg1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869" name="Google Shape;869;p40"/>
              <p:cNvSpPr/>
              <p:nvPr/>
            </p:nvSpPr>
            <p:spPr>
              <a:xfrm flipH="1">
                <a:off x="6230565" y="4665243"/>
                <a:ext cx="655594" cy="420591"/>
              </a:xfrm>
              <a:custGeom>
                <a:avLst/>
                <a:gdLst/>
                <a:ahLst/>
                <a:cxnLst/>
                <a:rect l="l" t="t" r="r" b="b"/>
                <a:pathLst>
                  <a:path w="46128" h="29593" extrusionOk="0">
                    <a:moveTo>
                      <a:pt x="41186" y="1304"/>
                    </a:moveTo>
                    <a:cubicBezTo>
                      <a:pt x="42159" y="1304"/>
                      <a:pt x="42957" y="1382"/>
                      <a:pt x="43540" y="1635"/>
                    </a:cubicBezTo>
                    <a:cubicBezTo>
                      <a:pt x="43774" y="1713"/>
                      <a:pt x="44027" y="1869"/>
                      <a:pt x="44182" y="1946"/>
                    </a:cubicBezTo>
                    <a:cubicBezTo>
                      <a:pt x="44416" y="2122"/>
                      <a:pt x="44591" y="2277"/>
                      <a:pt x="44669" y="2511"/>
                    </a:cubicBezTo>
                    <a:cubicBezTo>
                      <a:pt x="44824" y="2764"/>
                      <a:pt x="44902" y="2997"/>
                      <a:pt x="44902" y="3406"/>
                    </a:cubicBezTo>
                    <a:cubicBezTo>
                      <a:pt x="44902" y="3814"/>
                      <a:pt x="44746" y="4301"/>
                      <a:pt x="44591" y="4787"/>
                    </a:cubicBezTo>
                    <a:cubicBezTo>
                      <a:pt x="44182" y="5760"/>
                      <a:pt x="43443" y="6888"/>
                      <a:pt x="42470" y="8192"/>
                    </a:cubicBezTo>
                    <a:cubicBezTo>
                      <a:pt x="40933" y="10059"/>
                      <a:pt x="38676" y="12160"/>
                      <a:pt x="35992" y="14281"/>
                    </a:cubicBezTo>
                    <a:cubicBezTo>
                      <a:pt x="33229" y="16382"/>
                      <a:pt x="30000" y="18561"/>
                      <a:pt x="26420" y="20604"/>
                    </a:cubicBezTo>
                    <a:cubicBezTo>
                      <a:pt x="22140" y="23114"/>
                      <a:pt x="17918" y="24981"/>
                      <a:pt x="14260" y="26265"/>
                    </a:cubicBezTo>
                    <a:cubicBezTo>
                      <a:pt x="10545" y="27647"/>
                      <a:pt x="7296" y="28289"/>
                      <a:pt x="5019" y="28289"/>
                    </a:cubicBezTo>
                    <a:cubicBezTo>
                      <a:pt x="4047" y="28289"/>
                      <a:pt x="3249" y="28211"/>
                      <a:pt x="2685" y="27977"/>
                    </a:cubicBezTo>
                    <a:cubicBezTo>
                      <a:pt x="2432" y="27899"/>
                      <a:pt x="2198" y="27724"/>
                      <a:pt x="1945" y="27569"/>
                    </a:cubicBezTo>
                    <a:cubicBezTo>
                      <a:pt x="1790" y="27413"/>
                      <a:pt x="1615" y="27238"/>
                      <a:pt x="1537" y="27082"/>
                    </a:cubicBezTo>
                    <a:cubicBezTo>
                      <a:pt x="1381" y="26829"/>
                      <a:pt x="1303" y="26596"/>
                      <a:pt x="1303" y="26187"/>
                    </a:cubicBezTo>
                    <a:cubicBezTo>
                      <a:pt x="1303" y="25779"/>
                      <a:pt x="1459" y="25292"/>
                      <a:pt x="1615" y="24728"/>
                    </a:cubicBezTo>
                    <a:cubicBezTo>
                      <a:pt x="2023" y="23833"/>
                      <a:pt x="2763" y="22627"/>
                      <a:pt x="3735" y="21401"/>
                    </a:cubicBezTo>
                    <a:cubicBezTo>
                      <a:pt x="5272" y="19534"/>
                      <a:pt x="7549" y="17433"/>
                      <a:pt x="10214" y="15332"/>
                    </a:cubicBezTo>
                    <a:cubicBezTo>
                      <a:pt x="12976" y="13133"/>
                      <a:pt x="16206" y="11032"/>
                      <a:pt x="19786" y="8931"/>
                    </a:cubicBezTo>
                    <a:cubicBezTo>
                      <a:pt x="24085" y="6499"/>
                      <a:pt x="28210" y="4553"/>
                      <a:pt x="31945" y="3250"/>
                    </a:cubicBezTo>
                    <a:cubicBezTo>
                      <a:pt x="35661" y="1946"/>
                      <a:pt x="38910" y="1304"/>
                      <a:pt x="41186" y="1304"/>
                    </a:cubicBezTo>
                    <a:close/>
                    <a:moveTo>
                      <a:pt x="41186" y="1"/>
                    </a:moveTo>
                    <a:cubicBezTo>
                      <a:pt x="38676" y="1"/>
                      <a:pt x="35350" y="740"/>
                      <a:pt x="31536" y="2024"/>
                    </a:cubicBezTo>
                    <a:cubicBezTo>
                      <a:pt x="27723" y="3406"/>
                      <a:pt x="23424" y="5351"/>
                      <a:pt x="19124" y="7861"/>
                    </a:cubicBezTo>
                    <a:cubicBezTo>
                      <a:pt x="13618" y="10954"/>
                      <a:pt x="8833" y="14437"/>
                      <a:pt x="5506" y="17686"/>
                    </a:cubicBezTo>
                    <a:cubicBezTo>
                      <a:pt x="3813" y="19300"/>
                      <a:pt x="2432" y="20837"/>
                      <a:pt x="1537" y="22219"/>
                    </a:cubicBezTo>
                    <a:cubicBezTo>
                      <a:pt x="1051" y="22938"/>
                      <a:pt x="642" y="23678"/>
                      <a:pt x="409" y="24320"/>
                    </a:cubicBezTo>
                    <a:cubicBezTo>
                      <a:pt x="156" y="24981"/>
                      <a:pt x="0" y="25623"/>
                      <a:pt x="0" y="26187"/>
                    </a:cubicBezTo>
                    <a:cubicBezTo>
                      <a:pt x="0" y="26752"/>
                      <a:pt x="156" y="27238"/>
                      <a:pt x="409" y="27724"/>
                    </a:cubicBezTo>
                    <a:cubicBezTo>
                      <a:pt x="642" y="28055"/>
                      <a:pt x="895" y="28386"/>
                      <a:pt x="1226" y="28619"/>
                    </a:cubicBezTo>
                    <a:cubicBezTo>
                      <a:pt x="1615" y="28950"/>
                      <a:pt x="2198" y="29183"/>
                      <a:pt x="2840" y="29359"/>
                    </a:cubicBezTo>
                    <a:cubicBezTo>
                      <a:pt x="3482" y="29514"/>
                      <a:pt x="4222" y="29592"/>
                      <a:pt x="5019" y="29592"/>
                    </a:cubicBezTo>
                    <a:cubicBezTo>
                      <a:pt x="7549" y="29592"/>
                      <a:pt x="10856" y="28872"/>
                      <a:pt x="14669" y="27491"/>
                    </a:cubicBezTo>
                    <a:cubicBezTo>
                      <a:pt x="18482" y="26187"/>
                      <a:pt x="22704" y="24242"/>
                      <a:pt x="27081" y="21732"/>
                    </a:cubicBezTo>
                    <a:cubicBezTo>
                      <a:pt x="32587" y="18561"/>
                      <a:pt x="37295" y="15079"/>
                      <a:pt x="40700" y="11927"/>
                    </a:cubicBezTo>
                    <a:cubicBezTo>
                      <a:pt x="42392" y="10293"/>
                      <a:pt x="43696" y="8756"/>
                      <a:pt x="44669" y="7297"/>
                    </a:cubicBezTo>
                    <a:cubicBezTo>
                      <a:pt x="45155" y="6655"/>
                      <a:pt x="45486" y="5915"/>
                      <a:pt x="45719" y="5273"/>
                    </a:cubicBezTo>
                    <a:cubicBezTo>
                      <a:pt x="46050" y="4631"/>
                      <a:pt x="46128" y="3970"/>
                      <a:pt x="46128" y="3406"/>
                    </a:cubicBezTo>
                    <a:cubicBezTo>
                      <a:pt x="46128" y="2841"/>
                      <a:pt x="46050" y="2277"/>
                      <a:pt x="45797" y="1869"/>
                    </a:cubicBezTo>
                    <a:cubicBezTo>
                      <a:pt x="45564" y="1460"/>
                      <a:pt x="45311" y="1227"/>
                      <a:pt x="44999" y="974"/>
                    </a:cubicBezTo>
                    <a:cubicBezTo>
                      <a:pt x="44591" y="662"/>
                      <a:pt x="44027" y="410"/>
                      <a:pt x="43365" y="254"/>
                    </a:cubicBezTo>
                    <a:cubicBezTo>
                      <a:pt x="42723" y="79"/>
                      <a:pt x="41984" y="1"/>
                      <a:pt x="4118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bg1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870" name="Google Shape;870;p40"/>
              <p:cNvSpPr/>
              <p:nvPr/>
            </p:nvSpPr>
            <p:spPr>
              <a:xfrm flipH="1">
                <a:off x="6496877" y="4531691"/>
                <a:ext cx="67751" cy="62180"/>
              </a:xfrm>
              <a:custGeom>
                <a:avLst/>
                <a:gdLst/>
                <a:ahLst/>
                <a:cxnLst/>
                <a:rect l="l" t="t" r="r" b="b"/>
                <a:pathLst>
                  <a:path w="4767" h="4375" extrusionOk="0">
                    <a:moveTo>
                      <a:pt x="2434" y="1"/>
                    </a:moveTo>
                    <a:cubicBezTo>
                      <a:pt x="1478" y="1"/>
                      <a:pt x="588" y="672"/>
                      <a:pt x="311" y="1617"/>
                    </a:cubicBezTo>
                    <a:cubicBezTo>
                      <a:pt x="0" y="2765"/>
                      <a:pt x="720" y="3971"/>
                      <a:pt x="1848" y="4302"/>
                    </a:cubicBezTo>
                    <a:cubicBezTo>
                      <a:pt x="2030" y="4351"/>
                      <a:pt x="2214" y="4375"/>
                      <a:pt x="2395" y="4375"/>
                    </a:cubicBezTo>
                    <a:cubicBezTo>
                      <a:pt x="3357" y="4375"/>
                      <a:pt x="4255" y="3714"/>
                      <a:pt x="4533" y="2765"/>
                    </a:cubicBezTo>
                    <a:cubicBezTo>
                      <a:pt x="4767" y="1617"/>
                      <a:pt x="4125" y="411"/>
                      <a:pt x="2996" y="80"/>
                    </a:cubicBezTo>
                    <a:cubicBezTo>
                      <a:pt x="2809" y="26"/>
                      <a:pt x="2620" y="1"/>
                      <a:pt x="243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bg1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871" name="Google Shape;871;p40"/>
              <p:cNvSpPr/>
              <p:nvPr/>
            </p:nvSpPr>
            <p:spPr>
              <a:xfrm flipH="1">
                <a:off x="6346980" y="4547749"/>
                <a:ext cx="421685" cy="655608"/>
              </a:xfrm>
              <a:custGeom>
                <a:avLst/>
                <a:gdLst/>
                <a:ahLst/>
                <a:cxnLst/>
                <a:rect l="l" t="t" r="r" b="b"/>
                <a:pathLst>
                  <a:path w="29670" h="46129" extrusionOk="0">
                    <a:moveTo>
                      <a:pt x="3405" y="1304"/>
                    </a:moveTo>
                    <a:cubicBezTo>
                      <a:pt x="3814" y="1304"/>
                      <a:pt x="4300" y="1382"/>
                      <a:pt x="4864" y="1635"/>
                    </a:cubicBezTo>
                    <a:cubicBezTo>
                      <a:pt x="5837" y="1946"/>
                      <a:pt x="6965" y="2685"/>
                      <a:pt x="8191" y="3736"/>
                    </a:cubicBezTo>
                    <a:cubicBezTo>
                      <a:pt x="10059" y="5273"/>
                      <a:pt x="12160" y="7471"/>
                      <a:pt x="14358" y="10214"/>
                    </a:cubicBezTo>
                    <a:cubicBezTo>
                      <a:pt x="16459" y="12899"/>
                      <a:pt x="18638" y="16129"/>
                      <a:pt x="20681" y="19709"/>
                    </a:cubicBezTo>
                    <a:cubicBezTo>
                      <a:pt x="23113" y="24008"/>
                      <a:pt x="25058" y="28210"/>
                      <a:pt x="26342" y="31946"/>
                    </a:cubicBezTo>
                    <a:cubicBezTo>
                      <a:pt x="27646" y="35584"/>
                      <a:pt x="28366" y="38833"/>
                      <a:pt x="28366" y="41187"/>
                    </a:cubicBezTo>
                    <a:cubicBezTo>
                      <a:pt x="28366" y="42082"/>
                      <a:pt x="28210" y="42879"/>
                      <a:pt x="27977" y="43463"/>
                    </a:cubicBezTo>
                    <a:cubicBezTo>
                      <a:pt x="27879" y="43774"/>
                      <a:pt x="27801" y="44027"/>
                      <a:pt x="27646" y="44183"/>
                    </a:cubicBezTo>
                    <a:cubicBezTo>
                      <a:pt x="27490" y="44339"/>
                      <a:pt x="27315" y="44514"/>
                      <a:pt x="27159" y="44591"/>
                    </a:cubicBezTo>
                    <a:cubicBezTo>
                      <a:pt x="26907" y="44747"/>
                      <a:pt x="26595" y="44825"/>
                      <a:pt x="26265" y="44825"/>
                    </a:cubicBezTo>
                    <a:cubicBezTo>
                      <a:pt x="25856" y="44825"/>
                      <a:pt x="25370" y="44747"/>
                      <a:pt x="24805" y="44514"/>
                    </a:cubicBezTo>
                    <a:cubicBezTo>
                      <a:pt x="23833" y="44183"/>
                      <a:pt x="22704" y="43463"/>
                      <a:pt x="21479" y="42393"/>
                    </a:cubicBezTo>
                    <a:cubicBezTo>
                      <a:pt x="19611" y="40856"/>
                      <a:pt x="17510" y="38677"/>
                      <a:pt x="15331" y="35915"/>
                    </a:cubicBezTo>
                    <a:cubicBezTo>
                      <a:pt x="13210" y="33152"/>
                      <a:pt x="11031" y="30000"/>
                      <a:pt x="9008" y="26343"/>
                    </a:cubicBezTo>
                    <a:cubicBezTo>
                      <a:pt x="6576" y="22140"/>
                      <a:pt x="4631" y="17919"/>
                      <a:pt x="3327" y="14183"/>
                    </a:cubicBezTo>
                    <a:cubicBezTo>
                      <a:pt x="2024" y="10467"/>
                      <a:pt x="1304" y="7296"/>
                      <a:pt x="1304" y="4942"/>
                    </a:cubicBezTo>
                    <a:cubicBezTo>
                      <a:pt x="1304" y="3969"/>
                      <a:pt x="1459" y="3250"/>
                      <a:pt x="1615" y="2685"/>
                    </a:cubicBezTo>
                    <a:cubicBezTo>
                      <a:pt x="1790" y="2355"/>
                      <a:pt x="1868" y="2121"/>
                      <a:pt x="2024" y="1946"/>
                    </a:cubicBezTo>
                    <a:cubicBezTo>
                      <a:pt x="2199" y="1713"/>
                      <a:pt x="2354" y="1635"/>
                      <a:pt x="2510" y="1460"/>
                    </a:cubicBezTo>
                    <a:cubicBezTo>
                      <a:pt x="2763" y="1382"/>
                      <a:pt x="3074" y="1304"/>
                      <a:pt x="3405" y="1304"/>
                    </a:cubicBezTo>
                    <a:close/>
                    <a:moveTo>
                      <a:pt x="3405" y="1"/>
                    </a:moveTo>
                    <a:cubicBezTo>
                      <a:pt x="2841" y="1"/>
                      <a:pt x="2354" y="78"/>
                      <a:pt x="1868" y="409"/>
                    </a:cubicBezTo>
                    <a:cubicBezTo>
                      <a:pt x="1537" y="565"/>
                      <a:pt x="1226" y="818"/>
                      <a:pt x="973" y="1148"/>
                    </a:cubicBezTo>
                    <a:cubicBezTo>
                      <a:pt x="642" y="1635"/>
                      <a:pt x="409" y="2199"/>
                      <a:pt x="253" y="2841"/>
                    </a:cubicBezTo>
                    <a:cubicBezTo>
                      <a:pt x="78" y="3405"/>
                      <a:pt x="0" y="4144"/>
                      <a:pt x="0" y="4942"/>
                    </a:cubicBezTo>
                    <a:cubicBezTo>
                      <a:pt x="0" y="7549"/>
                      <a:pt x="740" y="10876"/>
                      <a:pt x="2101" y="14592"/>
                    </a:cubicBezTo>
                    <a:cubicBezTo>
                      <a:pt x="3405" y="18405"/>
                      <a:pt x="5350" y="22705"/>
                      <a:pt x="7860" y="27004"/>
                    </a:cubicBezTo>
                    <a:cubicBezTo>
                      <a:pt x="11031" y="32588"/>
                      <a:pt x="14514" y="37296"/>
                      <a:pt x="17665" y="40623"/>
                    </a:cubicBezTo>
                    <a:cubicBezTo>
                      <a:pt x="19300" y="42315"/>
                      <a:pt x="20837" y="43697"/>
                      <a:pt x="22296" y="44591"/>
                    </a:cubicBezTo>
                    <a:cubicBezTo>
                      <a:pt x="23016" y="45078"/>
                      <a:pt x="23677" y="45486"/>
                      <a:pt x="24319" y="45720"/>
                    </a:cubicBezTo>
                    <a:cubicBezTo>
                      <a:pt x="24961" y="45973"/>
                      <a:pt x="25623" y="46128"/>
                      <a:pt x="26265" y="46128"/>
                    </a:cubicBezTo>
                    <a:cubicBezTo>
                      <a:pt x="26751" y="46128"/>
                      <a:pt x="27315" y="45973"/>
                      <a:pt x="27801" y="45720"/>
                    </a:cubicBezTo>
                    <a:cubicBezTo>
                      <a:pt x="28132" y="45564"/>
                      <a:pt x="28366" y="45233"/>
                      <a:pt x="28619" y="45000"/>
                    </a:cubicBezTo>
                    <a:cubicBezTo>
                      <a:pt x="29027" y="44514"/>
                      <a:pt x="29261" y="43949"/>
                      <a:pt x="29436" y="43288"/>
                    </a:cubicBezTo>
                    <a:cubicBezTo>
                      <a:pt x="29591" y="42646"/>
                      <a:pt x="29669" y="41907"/>
                      <a:pt x="29669" y="41187"/>
                    </a:cubicBezTo>
                    <a:cubicBezTo>
                      <a:pt x="29591" y="38599"/>
                      <a:pt x="28852" y="35273"/>
                      <a:pt x="27568" y="31459"/>
                    </a:cubicBezTo>
                    <a:cubicBezTo>
                      <a:pt x="26187" y="27646"/>
                      <a:pt x="24241" y="23424"/>
                      <a:pt x="21809" y="19047"/>
                    </a:cubicBezTo>
                    <a:cubicBezTo>
                      <a:pt x="18638" y="13541"/>
                      <a:pt x="15156" y="8833"/>
                      <a:pt x="11926" y="5429"/>
                    </a:cubicBezTo>
                    <a:cubicBezTo>
                      <a:pt x="10370" y="3736"/>
                      <a:pt x="8833" y="2432"/>
                      <a:pt x="7374" y="1460"/>
                    </a:cubicBezTo>
                    <a:cubicBezTo>
                      <a:pt x="6654" y="973"/>
                      <a:pt x="5992" y="662"/>
                      <a:pt x="5350" y="409"/>
                    </a:cubicBezTo>
                    <a:cubicBezTo>
                      <a:pt x="4631" y="176"/>
                      <a:pt x="4047" y="1"/>
                      <a:pt x="34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bg1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  <p:sp>
          <p:nvSpPr>
            <p:cNvPr id="872" name="Google Shape;872;p40"/>
            <p:cNvSpPr/>
            <p:nvPr/>
          </p:nvSpPr>
          <p:spPr>
            <a:xfrm flipH="1">
              <a:off x="4705364" y="3158493"/>
              <a:ext cx="85446" cy="5813"/>
            </a:xfrm>
            <a:custGeom>
              <a:avLst/>
              <a:gdLst/>
              <a:ahLst/>
              <a:cxnLst/>
              <a:rect l="l" t="t" r="r" b="b"/>
              <a:pathLst>
                <a:path w="6012" h="409" extrusionOk="0">
                  <a:moveTo>
                    <a:pt x="6012" y="0"/>
                  </a:moveTo>
                  <a:cubicBezTo>
                    <a:pt x="4300" y="0"/>
                    <a:pt x="2607" y="78"/>
                    <a:pt x="973" y="78"/>
                  </a:cubicBezTo>
                  <a:lnTo>
                    <a:pt x="0" y="78"/>
                  </a:lnTo>
                  <a:lnTo>
                    <a:pt x="0" y="409"/>
                  </a:lnTo>
                  <a:lnTo>
                    <a:pt x="6012" y="409"/>
                  </a:lnTo>
                  <a:lnTo>
                    <a:pt x="6012" y="0"/>
                  </a:lnTo>
                  <a:close/>
                </a:path>
              </a:pathLst>
            </a:custGeom>
            <a:solidFill>
              <a:srgbClr val="9595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873" name="Google Shape;873;p40"/>
            <p:cNvSpPr/>
            <p:nvPr/>
          </p:nvSpPr>
          <p:spPr>
            <a:xfrm flipH="1">
              <a:off x="4733007" y="3204663"/>
              <a:ext cx="57802" cy="5813"/>
            </a:xfrm>
            <a:custGeom>
              <a:avLst/>
              <a:gdLst/>
              <a:ahLst/>
              <a:cxnLst/>
              <a:rect l="l" t="t" r="r" b="b"/>
              <a:pathLst>
                <a:path w="4067" h="409" extrusionOk="0">
                  <a:moveTo>
                    <a:pt x="0" y="0"/>
                  </a:moveTo>
                  <a:lnTo>
                    <a:pt x="0" y="409"/>
                  </a:lnTo>
                  <a:lnTo>
                    <a:pt x="4066" y="409"/>
                  </a:lnTo>
                  <a:lnTo>
                    <a:pt x="4066" y="78"/>
                  </a:lnTo>
                  <a:lnTo>
                    <a:pt x="4066" y="0"/>
                  </a:lnTo>
                  <a:close/>
                </a:path>
              </a:pathLst>
            </a:custGeom>
            <a:solidFill>
              <a:srgbClr val="9595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874" name="Google Shape;874;p40"/>
            <p:cNvSpPr/>
            <p:nvPr/>
          </p:nvSpPr>
          <p:spPr>
            <a:xfrm flipH="1">
              <a:off x="4728595" y="3204663"/>
              <a:ext cx="4434" cy="5813"/>
            </a:xfrm>
            <a:custGeom>
              <a:avLst/>
              <a:gdLst/>
              <a:ahLst/>
              <a:cxnLst/>
              <a:rect l="l" t="t" r="r" b="b"/>
              <a:pathLst>
                <a:path w="312" h="409" extrusionOk="0">
                  <a:moveTo>
                    <a:pt x="0" y="0"/>
                  </a:moveTo>
                  <a:lnTo>
                    <a:pt x="0" y="78"/>
                  </a:lnTo>
                  <a:lnTo>
                    <a:pt x="0" y="409"/>
                  </a:lnTo>
                  <a:lnTo>
                    <a:pt x="311" y="409"/>
                  </a:lnTo>
                  <a:lnTo>
                    <a:pt x="311" y="78"/>
                  </a:lnTo>
                  <a:lnTo>
                    <a:pt x="311" y="0"/>
                  </a:lnTo>
                  <a:close/>
                </a:path>
              </a:pathLst>
            </a:custGeom>
            <a:solidFill>
              <a:srgbClr val="95C1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875" name="Google Shape;875;p40"/>
            <p:cNvSpPr/>
            <p:nvPr/>
          </p:nvSpPr>
          <p:spPr>
            <a:xfrm flipH="1">
              <a:off x="4762035" y="3214881"/>
              <a:ext cx="96787" cy="76065"/>
            </a:xfrm>
            <a:custGeom>
              <a:avLst/>
              <a:gdLst/>
              <a:ahLst/>
              <a:cxnLst/>
              <a:rect l="l" t="t" r="r" b="b"/>
              <a:pathLst>
                <a:path w="6810" h="5352" extrusionOk="0">
                  <a:moveTo>
                    <a:pt x="253" y="1"/>
                  </a:moveTo>
                  <a:cubicBezTo>
                    <a:pt x="175" y="176"/>
                    <a:pt x="97" y="254"/>
                    <a:pt x="0" y="409"/>
                  </a:cubicBezTo>
                  <a:cubicBezTo>
                    <a:pt x="97" y="332"/>
                    <a:pt x="253" y="332"/>
                    <a:pt x="331" y="254"/>
                  </a:cubicBezTo>
                  <a:cubicBezTo>
                    <a:pt x="331" y="176"/>
                    <a:pt x="331" y="98"/>
                    <a:pt x="253" y="1"/>
                  </a:cubicBezTo>
                  <a:close/>
                  <a:moveTo>
                    <a:pt x="6167" y="4962"/>
                  </a:moveTo>
                  <a:lnTo>
                    <a:pt x="5934" y="5351"/>
                  </a:lnTo>
                  <a:lnTo>
                    <a:pt x="6809" y="5351"/>
                  </a:lnTo>
                  <a:cubicBezTo>
                    <a:pt x="6809" y="5195"/>
                    <a:pt x="6732" y="5118"/>
                    <a:pt x="6732" y="4962"/>
                  </a:cubicBezTo>
                  <a:close/>
                </a:path>
              </a:pathLst>
            </a:custGeom>
            <a:solidFill>
              <a:srgbClr val="9595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876" name="Google Shape;876;p40"/>
            <p:cNvSpPr/>
            <p:nvPr/>
          </p:nvSpPr>
          <p:spPr>
            <a:xfrm flipH="1">
              <a:off x="4708959" y="3281799"/>
              <a:ext cx="90974" cy="9139"/>
            </a:xfrm>
            <a:custGeom>
              <a:avLst/>
              <a:gdLst/>
              <a:ahLst/>
              <a:cxnLst/>
              <a:rect l="l" t="t" r="r" b="b"/>
              <a:pathLst>
                <a:path w="6401" h="643" extrusionOk="0">
                  <a:moveTo>
                    <a:pt x="331" y="0"/>
                  </a:moveTo>
                  <a:cubicBezTo>
                    <a:pt x="234" y="78"/>
                    <a:pt x="156" y="156"/>
                    <a:pt x="0" y="253"/>
                  </a:cubicBezTo>
                  <a:cubicBezTo>
                    <a:pt x="564" y="486"/>
                    <a:pt x="1206" y="642"/>
                    <a:pt x="1790" y="642"/>
                  </a:cubicBezTo>
                  <a:lnTo>
                    <a:pt x="2023" y="253"/>
                  </a:lnTo>
                  <a:lnTo>
                    <a:pt x="1946" y="253"/>
                  </a:lnTo>
                  <a:cubicBezTo>
                    <a:pt x="1381" y="253"/>
                    <a:pt x="895" y="156"/>
                    <a:pt x="331" y="0"/>
                  </a:cubicBezTo>
                  <a:close/>
                  <a:moveTo>
                    <a:pt x="6401" y="156"/>
                  </a:moveTo>
                  <a:lnTo>
                    <a:pt x="6401" y="156"/>
                  </a:lnTo>
                  <a:cubicBezTo>
                    <a:pt x="5097" y="253"/>
                    <a:pt x="3891" y="253"/>
                    <a:pt x="2588" y="253"/>
                  </a:cubicBezTo>
                  <a:cubicBezTo>
                    <a:pt x="2588" y="409"/>
                    <a:pt x="2665" y="486"/>
                    <a:pt x="2665" y="642"/>
                  </a:cubicBezTo>
                  <a:cubicBezTo>
                    <a:pt x="3813" y="642"/>
                    <a:pt x="5019" y="564"/>
                    <a:pt x="6245" y="486"/>
                  </a:cubicBezTo>
                  <a:cubicBezTo>
                    <a:pt x="6323" y="409"/>
                    <a:pt x="6323" y="253"/>
                    <a:pt x="6401" y="156"/>
                  </a:cubicBezTo>
                  <a:close/>
                </a:path>
              </a:pathLst>
            </a:custGeom>
            <a:solidFill>
              <a:srgbClr val="9595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877" name="Google Shape;877;p40"/>
            <p:cNvSpPr/>
            <p:nvPr/>
          </p:nvSpPr>
          <p:spPr>
            <a:xfrm flipH="1">
              <a:off x="4799911" y="3223180"/>
              <a:ext cx="56424" cy="59735"/>
            </a:xfrm>
            <a:custGeom>
              <a:avLst/>
              <a:gdLst/>
              <a:ahLst/>
              <a:cxnLst/>
              <a:rect l="l" t="t" r="r" b="b"/>
              <a:pathLst>
                <a:path w="3970" h="4203" extrusionOk="0">
                  <a:moveTo>
                    <a:pt x="312" y="1"/>
                  </a:moveTo>
                  <a:cubicBezTo>
                    <a:pt x="156" y="78"/>
                    <a:pt x="78" y="78"/>
                    <a:pt x="0" y="156"/>
                  </a:cubicBezTo>
                  <a:cubicBezTo>
                    <a:pt x="234" y="876"/>
                    <a:pt x="642" y="1538"/>
                    <a:pt x="1129" y="2180"/>
                  </a:cubicBezTo>
                  <a:cubicBezTo>
                    <a:pt x="1868" y="3074"/>
                    <a:pt x="2666" y="3794"/>
                    <a:pt x="3561" y="4203"/>
                  </a:cubicBezTo>
                  <a:cubicBezTo>
                    <a:pt x="3716" y="4125"/>
                    <a:pt x="3891" y="4047"/>
                    <a:pt x="3969" y="3969"/>
                  </a:cubicBezTo>
                  <a:cubicBezTo>
                    <a:pt x="2432" y="3308"/>
                    <a:pt x="1051" y="1849"/>
                    <a:pt x="312" y="1"/>
                  </a:cubicBezTo>
                  <a:close/>
                </a:path>
              </a:pathLst>
            </a:custGeom>
            <a:solidFill>
              <a:srgbClr val="9595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878" name="Google Shape;878;p40"/>
            <p:cNvSpPr/>
            <p:nvPr/>
          </p:nvSpPr>
          <p:spPr>
            <a:xfrm flipH="1">
              <a:off x="4795221" y="3218476"/>
              <a:ext cx="63601" cy="66927"/>
            </a:xfrm>
            <a:custGeom>
              <a:avLst/>
              <a:gdLst/>
              <a:ahLst/>
              <a:cxnLst/>
              <a:rect l="l" t="t" r="r" b="b"/>
              <a:pathLst>
                <a:path w="4475" h="4709" extrusionOk="0">
                  <a:moveTo>
                    <a:pt x="331" y="1"/>
                  </a:moveTo>
                  <a:cubicBezTo>
                    <a:pt x="253" y="79"/>
                    <a:pt x="97" y="79"/>
                    <a:pt x="0" y="156"/>
                  </a:cubicBezTo>
                  <a:cubicBezTo>
                    <a:pt x="97" y="234"/>
                    <a:pt x="97" y="332"/>
                    <a:pt x="175" y="487"/>
                  </a:cubicBezTo>
                  <a:cubicBezTo>
                    <a:pt x="253" y="409"/>
                    <a:pt x="331" y="409"/>
                    <a:pt x="487" y="332"/>
                  </a:cubicBezTo>
                  <a:cubicBezTo>
                    <a:pt x="409" y="234"/>
                    <a:pt x="409" y="156"/>
                    <a:pt x="331" y="1"/>
                  </a:cubicBezTo>
                  <a:close/>
                  <a:moveTo>
                    <a:pt x="4144" y="4300"/>
                  </a:moveTo>
                  <a:cubicBezTo>
                    <a:pt x="4066" y="4378"/>
                    <a:pt x="3891" y="4456"/>
                    <a:pt x="3736" y="4534"/>
                  </a:cubicBezTo>
                  <a:cubicBezTo>
                    <a:pt x="3891" y="4612"/>
                    <a:pt x="3988" y="4709"/>
                    <a:pt x="4144" y="4709"/>
                  </a:cubicBezTo>
                  <a:cubicBezTo>
                    <a:pt x="4300" y="4612"/>
                    <a:pt x="4378" y="4534"/>
                    <a:pt x="4475" y="4456"/>
                  </a:cubicBezTo>
                  <a:cubicBezTo>
                    <a:pt x="4378" y="4378"/>
                    <a:pt x="4222" y="4378"/>
                    <a:pt x="4144" y="4300"/>
                  </a:cubicBezTo>
                  <a:close/>
                </a:path>
              </a:pathLst>
            </a:custGeom>
            <a:solidFill>
              <a:srgbClr val="95C1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grpSp>
          <p:nvGrpSpPr>
            <p:cNvPr id="879" name="Google Shape;879;p40"/>
            <p:cNvGrpSpPr/>
            <p:nvPr/>
          </p:nvGrpSpPr>
          <p:grpSpPr>
            <a:xfrm>
              <a:off x="5418540" y="3309967"/>
              <a:ext cx="104849" cy="104849"/>
              <a:chOff x="3177054" y="3051884"/>
              <a:chExt cx="249285" cy="249285"/>
            </a:xfrm>
          </p:grpSpPr>
          <p:sp>
            <p:nvSpPr>
              <p:cNvPr id="880" name="Google Shape;880;p40"/>
              <p:cNvSpPr/>
              <p:nvPr/>
            </p:nvSpPr>
            <p:spPr>
              <a:xfrm>
                <a:off x="3177054" y="3051884"/>
                <a:ext cx="249285" cy="249285"/>
              </a:xfrm>
              <a:custGeom>
                <a:avLst/>
                <a:gdLst/>
                <a:ahLst/>
                <a:cxnLst/>
                <a:rect l="l" t="t" r="r" b="b"/>
                <a:pathLst>
                  <a:path w="9825" h="9825" extrusionOk="0">
                    <a:moveTo>
                      <a:pt x="4913" y="0"/>
                    </a:moveTo>
                    <a:cubicBezTo>
                      <a:pt x="2206" y="0"/>
                      <a:pt x="0" y="2206"/>
                      <a:pt x="0" y="4913"/>
                    </a:cubicBezTo>
                    <a:cubicBezTo>
                      <a:pt x="0" y="7619"/>
                      <a:pt x="2206" y="9825"/>
                      <a:pt x="4913" y="9825"/>
                    </a:cubicBezTo>
                    <a:cubicBezTo>
                      <a:pt x="7619" y="9825"/>
                      <a:pt x="9825" y="7619"/>
                      <a:pt x="9825" y="4913"/>
                    </a:cubicBezTo>
                    <a:cubicBezTo>
                      <a:pt x="9825" y="2206"/>
                      <a:pt x="7619" y="0"/>
                      <a:pt x="491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bg1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881" name="Google Shape;881;p40"/>
              <p:cNvSpPr/>
              <p:nvPr/>
            </p:nvSpPr>
            <p:spPr>
              <a:xfrm>
                <a:off x="3235562" y="3110392"/>
                <a:ext cx="132292" cy="134829"/>
              </a:xfrm>
              <a:custGeom>
                <a:avLst/>
                <a:gdLst/>
                <a:ahLst/>
                <a:cxnLst/>
                <a:rect l="l" t="t" r="r" b="b"/>
                <a:pathLst>
                  <a:path w="5214" h="5314" extrusionOk="0">
                    <a:moveTo>
                      <a:pt x="2607" y="0"/>
                    </a:moveTo>
                    <a:cubicBezTo>
                      <a:pt x="1153" y="0"/>
                      <a:pt x="0" y="1153"/>
                      <a:pt x="0" y="2607"/>
                    </a:cubicBezTo>
                    <a:cubicBezTo>
                      <a:pt x="0" y="4060"/>
                      <a:pt x="1153" y="5313"/>
                      <a:pt x="2607" y="5313"/>
                    </a:cubicBezTo>
                    <a:cubicBezTo>
                      <a:pt x="4060" y="5313"/>
                      <a:pt x="5213" y="4060"/>
                      <a:pt x="5213" y="2607"/>
                    </a:cubicBezTo>
                    <a:cubicBezTo>
                      <a:pt x="5213" y="1153"/>
                      <a:pt x="4060" y="0"/>
                      <a:pt x="2607" y="0"/>
                    </a:cubicBezTo>
                    <a:close/>
                  </a:path>
                </a:pathLst>
              </a:custGeom>
              <a:solidFill>
                <a:srgbClr val="00225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bg1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882" name="Google Shape;882;p40"/>
              <p:cNvSpPr/>
              <p:nvPr/>
            </p:nvSpPr>
            <p:spPr>
              <a:xfrm>
                <a:off x="3309319" y="3131933"/>
                <a:ext cx="45163" cy="45265"/>
              </a:xfrm>
              <a:custGeom>
                <a:avLst/>
                <a:gdLst/>
                <a:ahLst/>
                <a:cxnLst/>
                <a:rect l="l" t="t" r="r" b="b"/>
                <a:pathLst>
                  <a:path w="1780" h="1784" extrusionOk="0">
                    <a:moveTo>
                      <a:pt x="545" y="0"/>
                    </a:moveTo>
                    <a:cubicBezTo>
                      <a:pt x="456" y="0"/>
                      <a:pt x="379" y="25"/>
                      <a:pt x="326" y="78"/>
                    </a:cubicBezTo>
                    <a:cubicBezTo>
                      <a:pt x="0" y="304"/>
                      <a:pt x="126" y="830"/>
                      <a:pt x="426" y="1231"/>
                    </a:cubicBezTo>
                    <a:cubicBezTo>
                      <a:pt x="697" y="1585"/>
                      <a:pt x="1088" y="1783"/>
                      <a:pt x="1342" y="1783"/>
                    </a:cubicBezTo>
                    <a:cubicBezTo>
                      <a:pt x="1394" y="1783"/>
                      <a:pt x="1441" y="1775"/>
                      <a:pt x="1479" y="1758"/>
                    </a:cubicBezTo>
                    <a:cubicBezTo>
                      <a:pt x="1780" y="1557"/>
                      <a:pt x="1680" y="1031"/>
                      <a:pt x="1379" y="505"/>
                    </a:cubicBezTo>
                    <a:cubicBezTo>
                      <a:pt x="1140" y="192"/>
                      <a:pt x="792" y="0"/>
                      <a:pt x="54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bg1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  <p:grpSp>
          <p:nvGrpSpPr>
            <p:cNvPr id="883" name="Google Shape;883;p40"/>
            <p:cNvGrpSpPr/>
            <p:nvPr/>
          </p:nvGrpSpPr>
          <p:grpSpPr>
            <a:xfrm>
              <a:off x="5623327" y="3345685"/>
              <a:ext cx="104849" cy="104849"/>
              <a:chOff x="3177054" y="3051884"/>
              <a:chExt cx="249285" cy="249285"/>
            </a:xfrm>
          </p:grpSpPr>
          <p:sp>
            <p:nvSpPr>
              <p:cNvPr id="884" name="Google Shape;884;p40"/>
              <p:cNvSpPr/>
              <p:nvPr/>
            </p:nvSpPr>
            <p:spPr>
              <a:xfrm>
                <a:off x="3177054" y="3051884"/>
                <a:ext cx="249285" cy="249285"/>
              </a:xfrm>
              <a:custGeom>
                <a:avLst/>
                <a:gdLst/>
                <a:ahLst/>
                <a:cxnLst/>
                <a:rect l="l" t="t" r="r" b="b"/>
                <a:pathLst>
                  <a:path w="9825" h="9825" extrusionOk="0">
                    <a:moveTo>
                      <a:pt x="4913" y="0"/>
                    </a:moveTo>
                    <a:cubicBezTo>
                      <a:pt x="2206" y="0"/>
                      <a:pt x="0" y="2206"/>
                      <a:pt x="0" y="4913"/>
                    </a:cubicBezTo>
                    <a:cubicBezTo>
                      <a:pt x="0" y="7619"/>
                      <a:pt x="2206" y="9825"/>
                      <a:pt x="4913" y="9825"/>
                    </a:cubicBezTo>
                    <a:cubicBezTo>
                      <a:pt x="7619" y="9825"/>
                      <a:pt x="9825" y="7619"/>
                      <a:pt x="9825" y="4913"/>
                    </a:cubicBezTo>
                    <a:cubicBezTo>
                      <a:pt x="9825" y="2206"/>
                      <a:pt x="7619" y="0"/>
                      <a:pt x="491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bg1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885" name="Google Shape;885;p40"/>
              <p:cNvSpPr/>
              <p:nvPr/>
            </p:nvSpPr>
            <p:spPr>
              <a:xfrm>
                <a:off x="3235562" y="3110392"/>
                <a:ext cx="132292" cy="134829"/>
              </a:xfrm>
              <a:custGeom>
                <a:avLst/>
                <a:gdLst/>
                <a:ahLst/>
                <a:cxnLst/>
                <a:rect l="l" t="t" r="r" b="b"/>
                <a:pathLst>
                  <a:path w="5214" h="5314" extrusionOk="0">
                    <a:moveTo>
                      <a:pt x="2607" y="0"/>
                    </a:moveTo>
                    <a:cubicBezTo>
                      <a:pt x="1153" y="0"/>
                      <a:pt x="0" y="1153"/>
                      <a:pt x="0" y="2607"/>
                    </a:cubicBezTo>
                    <a:cubicBezTo>
                      <a:pt x="0" y="4060"/>
                      <a:pt x="1153" y="5313"/>
                      <a:pt x="2607" y="5313"/>
                    </a:cubicBezTo>
                    <a:cubicBezTo>
                      <a:pt x="4060" y="5313"/>
                      <a:pt x="5213" y="4060"/>
                      <a:pt x="5213" y="2607"/>
                    </a:cubicBezTo>
                    <a:cubicBezTo>
                      <a:pt x="5213" y="1153"/>
                      <a:pt x="4060" y="0"/>
                      <a:pt x="2607" y="0"/>
                    </a:cubicBezTo>
                    <a:close/>
                  </a:path>
                </a:pathLst>
              </a:custGeom>
              <a:solidFill>
                <a:srgbClr val="00225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bg1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886" name="Google Shape;886;p40"/>
              <p:cNvSpPr/>
              <p:nvPr/>
            </p:nvSpPr>
            <p:spPr>
              <a:xfrm>
                <a:off x="3309319" y="3131933"/>
                <a:ext cx="45163" cy="45265"/>
              </a:xfrm>
              <a:custGeom>
                <a:avLst/>
                <a:gdLst/>
                <a:ahLst/>
                <a:cxnLst/>
                <a:rect l="l" t="t" r="r" b="b"/>
                <a:pathLst>
                  <a:path w="1780" h="1784" extrusionOk="0">
                    <a:moveTo>
                      <a:pt x="545" y="0"/>
                    </a:moveTo>
                    <a:cubicBezTo>
                      <a:pt x="456" y="0"/>
                      <a:pt x="379" y="25"/>
                      <a:pt x="326" y="78"/>
                    </a:cubicBezTo>
                    <a:cubicBezTo>
                      <a:pt x="0" y="304"/>
                      <a:pt x="126" y="830"/>
                      <a:pt x="426" y="1231"/>
                    </a:cubicBezTo>
                    <a:cubicBezTo>
                      <a:pt x="697" y="1585"/>
                      <a:pt x="1088" y="1783"/>
                      <a:pt x="1342" y="1783"/>
                    </a:cubicBezTo>
                    <a:cubicBezTo>
                      <a:pt x="1394" y="1783"/>
                      <a:pt x="1441" y="1775"/>
                      <a:pt x="1479" y="1758"/>
                    </a:cubicBezTo>
                    <a:cubicBezTo>
                      <a:pt x="1780" y="1557"/>
                      <a:pt x="1680" y="1031"/>
                      <a:pt x="1379" y="505"/>
                    </a:cubicBezTo>
                    <a:cubicBezTo>
                      <a:pt x="1140" y="192"/>
                      <a:pt x="792" y="0"/>
                      <a:pt x="54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chemeClr val="bg1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</p:grpSp>
      <p:sp>
        <p:nvSpPr>
          <p:cNvPr id="135" name="Google Shape;413;p34"/>
          <p:cNvSpPr txBox="1">
            <a:spLocks noGrp="1"/>
          </p:cNvSpPr>
          <p:nvPr>
            <p:ph type="title" idx="2"/>
          </p:nvPr>
        </p:nvSpPr>
        <p:spPr>
          <a:xfrm>
            <a:off x="2375629" y="4822292"/>
            <a:ext cx="4562408" cy="463963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i="1" smtClean="0">
                <a:solidFill>
                  <a:srgbClr val="997702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Câu trả lời đúng bạn sẽ được 40 điểm</a:t>
            </a:r>
            <a:endParaRPr i="1">
              <a:solidFill>
                <a:srgbClr val="997702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36" name="TextBox 135"/>
          <p:cNvSpPr txBox="1"/>
          <p:nvPr/>
        </p:nvSpPr>
        <p:spPr>
          <a:xfrm>
            <a:off x="1875864" y="2671507"/>
            <a:ext cx="223486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Neil Armstrong</a:t>
            </a:r>
            <a:endParaRPr lang="en-US" sz="4000">
              <a:solidFill>
                <a:schemeClr val="bg1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1">
                <a:lumMod val="5000"/>
                <a:lumOff val="95000"/>
              </a:schemeClr>
            </a:gs>
            <a:gs pos="74000">
              <a:schemeClr val="accent1">
                <a:lumMod val="45000"/>
                <a:lumOff val="55000"/>
              </a:schemeClr>
            </a:gs>
            <a:gs pos="83000">
              <a:schemeClr val="accent1">
                <a:lumMod val="45000"/>
                <a:lumOff val="55000"/>
              </a:schemeClr>
            </a:gs>
            <a:gs pos="100000">
              <a:schemeClr val="accent1">
                <a:lumMod val="30000"/>
                <a:lumOff val="70000"/>
              </a:schemeClr>
            </a:gs>
          </a:gsLst>
          <a:lin ang="5400000" scaled="1"/>
        </a:gradFill>
        <a:effectLst/>
      </p:bgPr>
    </p:bg>
    <p:spTree>
      <p:nvGrpSpPr>
        <p:cNvPr id="1" name="Shape 8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1" name="Google Shape;891;p41"/>
          <p:cNvSpPr txBox="1">
            <a:spLocks noGrp="1"/>
          </p:cNvSpPr>
          <p:nvPr>
            <p:ph type="subTitle" idx="1"/>
          </p:nvPr>
        </p:nvSpPr>
        <p:spPr>
          <a:xfrm>
            <a:off x="2854166" y="2150536"/>
            <a:ext cx="3733800" cy="988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/>
            <a:r>
              <a:rPr lang="vi-VN" sz="2400">
                <a:latin typeface="Calibri" panose="020F0502020204030204" pitchFamily="34" charset="0"/>
                <a:cs typeface="Calibri" panose="020F0502020204030204" pitchFamily="34" charset="0"/>
              </a:rPr>
              <a:t>Tìm hiểu về </a:t>
            </a:r>
            <a:r>
              <a:rPr lang="vi-VN" sz="2400">
                <a:latin typeface="Calibri" panose="020F0502020204030204" pitchFamily="34" charset="0"/>
                <a:cs typeface="Calibri" panose="020F0502020204030204" pitchFamily="34" charset="0"/>
              </a:rPr>
              <a:t>các </a:t>
            </a:r>
            <a:r>
              <a:rPr lang="en-US" sz="2400" smtClean="0">
                <a:latin typeface="Calibri" panose="020F0502020204030204" pitchFamily="34" charset="0"/>
                <a:cs typeface="Calibri" panose="020F0502020204030204" pitchFamily="34" charset="0"/>
              </a:rPr>
              <a:t>kiến thức về thiên nhiên</a:t>
            </a:r>
            <a:endParaRPr sz="240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892" name="Google Shape;892;p41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5400" smtClean="0">
                <a:latin typeface="Calibri" panose="020F0502020204030204" pitchFamily="34" charset="0"/>
                <a:cs typeface="Calibri" panose="020F0502020204030204" pitchFamily="34" charset="0"/>
              </a:rPr>
              <a:t>ĐỊA LÝ</a:t>
            </a:r>
            <a:endParaRPr sz="540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grpSp>
        <p:nvGrpSpPr>
          <p:cNvPr id="893" name="Google Shape;893;p41"/>
          <p:cNvGrpSpPr/>
          <p:nvPr/>
        </p:nvGrpSpPr>
        <p:grpSpPr>
          <a:xfrm>
            <a:off x="2442766" y="3224539"/>
            <a:ext cx="789181" cy="772710"/>
            <a:chOff x="2501107" y="3220775"/>
            <a:chExt cx="789181" cy="772710"/>
          </a:xfrm>
        </p:grpSpPr>
        <p:sp>
          <p:nvSpPr>
            <p:cNvPr id="894" name="Google Shape;894;p41">
              <a:hlinkClick r:id="rId4" action="ppaction://hlinksldjump"/>
            </p:cNvPr>
            <p:cNvSpPr/>
            <p:nvPr/>
          </p:nvSpPr>
          <p:spPr>
            <a:xfrm rot="803112">
              <a:off x="2529919" y="3302973"/>
              <a:ext cx="731557" cy="608314"/>
            </a:xfrm>
            <a:custGeom>
              <a:avLst/>
              <a:gdLst/>
              <a:ahLst/>
              <a:cxnLst/>
              <a:rect l="l" t="t" r="r" b="b"/>
              <a:pathLst>
                <a:path w="13641" h="8495" extrusionOk="0">
                  <a:moveTo>
                    <a:pt x="8969" y="1"/>
                  </a:moveTo>
                  <a:cubicBezTo>
                    <a:pt x="6760" y="1"/>
                    <a:pt x="3933" y="1561"/>
                    <a:pt x="2430" y="2604"/>
                  </a:cubicBezTo>
                  <a:cubicBezTo>
                    <a:pt x="1185" y="3458"/>
                    <a:pt x="0" y="4703"/>
                    <a:pt x="19" y="6218"/>
                  </a:cubicBezTo>
                  <a:cubicBezTo>
                    <a:pt x="19" y="6568"/>
                    <a:pt x="98" y="6936"/>
                    <a:pt x="289" y="7226"/>
                  </a:cubicBezTo>
                  <a:cubicBezTo>
                    <a:pt x="658" y="7808"/>
                    <a:pt x="1381" y="8042"/>
                    <a:pt x="2038" y="8181"/>
                  </a:cubicBezTo>
                  <a:cubicBezTo>
                    <a:pt x="3039" y="8391"/>
                    <a:pt x="4067" y="8495"/>
                    <a:pt x="5093" y="8495"/>
                  </a:cubicBezTo>
                  <a:cubicBezTo>
                    <a:pt x="5782" y="8495"/>
                    <a:pt x="6471" y="8448"/>
                    <a:pt x="7149" y="8354"/>
                  </a:cubicBezTo>
                  <a:cubicBezTo>
                    <a:pt x="8646" y="8140"/>
                    <a:pt x="10124" y="7673"/>
                    <a:pt x="11267" y="6722"/>
                  </a:cubicBezTo>
                  <a:cubicBezTo>
                    <a:pt x="13640" y="4684"/>
                    <a:pt x="13155" y="1126"/>
                    <a:pt x="10064" y="156"/>
                  </a:cubicBezTo>
                  <a:cubicBezTo>
                    <a:pt x="9725" y="49"/>
                    <a:pt x="9356" y="1"/>
                    <a:pt x="896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" name="Google Shape;895;p41"/>
            <p:cNvSpPr/>
            <p:nvPr/>
          </p:nvSpPr>
          <p:spPr>
            <a:xfrm rot="-4845869" flipH="1">
              <a:off x="2989844" y="3344288"/>
              <a:ext cx="138504" cy="241702"/>
            </a:xfrm>
            <a:custGeom>
              <a:avLst/>
              <a:gdLst/>
              <a:ahLst/>
              <a:cxnLst/>
              <a:rect l="l" t="t" r="r" b="b"/>
              <a:pathLst>
                <a:path w="5015" h="11557" extrusionOk="0">
                  <a:moveTo>
                    <a:pt x="1507" y="0"/>
                  </a:moveTo>
                  <a:cubicBezTo>
                    <a:pt x="1120" y="0"/>
                    <a:pt x="741" y="1269"/>
                    <a:pt x="682" y="1484"/>
                  </a:cubicBezTo>
                  <a:cubicBezTo>
                    <a:pt x="388" y="2342"/>
                    <a:pt x="215" y="3232"/>
                    <a:pt x="136" y="4128"/>
                  </a:cubicBezTo>
                  <a:cubicBezTo>
                    <a:pt x="1" y="5876"/>
                    <a:pt x="234" y="7686"/>
                    <a:pt x="896" y="9318"/>
                  </a:cubicBezTo>
                  <a:cubicBezTo>
                    <a:pt x="1185" y="10017"/>
                    <a:pt x="1554" y="10717"/>
                    <a:pt x="2179" y="11160"/>
                  </a:cubicBezTo>
                  <a:cubicBezTo>
                    <a:pt x="2525" y="11410"/>
                    <a:pt x="2962" y="11556"/>
                    <a:pt x="3386" y="11556"/>
                  </a:cubicBezTo>
                  <a:cubicBezTo>
                    <a:pt x="3721" y="11556"/>
                    <a:pt x="4048" y="11464"/>
                    <a:pt x="4315" y="11258"/>
                  </a:cubicBezTo>
                  <a:cubicBezTo>
                    <a:pt x="4977" y="10735"/>
                    <a:pt x="5014" y="9705"/>
                    <a:pt x="4720" y="8889"/>
                  </a:cubicBezTo>
                  <a:cubicBezTo>
                    <a:pt x="4277" y="7723"/>
                    <a:pt x="3265" y="6846"/>
                    <a:pt x="2603" y="5778"/>
                  </a:cubicBezTo>
                  <a:cubicBezTo>
                    <a:pt x="1731" y="4421"/>
                    <a:pt x="1437" y="2729"/>
                    <a:pt x="1787" y="1157"/>
                  </a:cubicBezTo>
                  <a:cubicBezTo>
                    <a:pt x="1848" y="863"/>
                    <a:pt x="1922" y="574"/>
                    <a:pt x="1806" y="299"/>
                  </a:cubicBezTo>
                  <a:cubicBezTo>
                    <a:pt x="1709" y="86"/>
                    <a:pt x="1608" y="0"/>
                    <a:pt x="15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96" name="Google Shape;896;p41">
            <a:hlinkClick r:id="rId5" action="ppaction://hlinksldjump"/>
          </p:cNvPr>
          <p:cNvSpPr/>
          <p:nvPr/>
        </p:nvSpPr>
        <p:spPr>
          <a:xfrm>
            <a:off x="2601152" y="3413494"/>
            <a:ext cx="394800" cy="394800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600" b="1">
                <a:solidFill>
                  <a:schemeClr val="accent2"/>
                </a:solidFill>
                <a:latin typeface="Poppins"/>
                <a:ea typeface="Poppins"/>
                <a:cs typeface="Poppins"/>
                <a:sym typeface="Poppins"/>
              </a:rPr>
              <a:t>1</a:t>
            </a:r>
            <a:endParaRPr sz="1600" b="1">
              <a:solidFill>
                <a:schemeClr val="accent2"/>
              </a:solidFill>
              <a:latin typeface="Poppins"/>
              <a:ea typeface="Poppins"/>
              <a:cs typeface="Poppins"/>
              <a:sym typeface="Poppins"/>
            </a:endParaRPr>
          </a:p>
        </p:txBody>
      </p:sp>
      <p:grpSp>
        <p:nvGrpSpPr>
          <p:cNvPr id="897" name="Google Shape;897;p41"/>
          <p:cNvGrpSpPr/>
          <p:nvPr/>
        </p:nvGrpSpPr>
        <p:grpSpPr>
          <a:xfrm>
            <a:off x="3560336" y="3224549"/>
            <a:ext cx="789147" cy="772689"/>
            <a:chOff x="3629512" y="3220778"/>
            <a:chExt cx="789147" cy="772689"/>
          </a:xfrm>
        </p:grpSpPr>
        <p:sp>
          <p:nvSpPr>
            <p:cNvPr id="898" name="Google Shape;898;p41"/>
            <p:cNvSpPr/>
            <p:nvPr/>
          </p:nvSpPr>
          <p:spPr>
            <a:xfrm rot="-803149" flipH="1">
              <a:off x="3658323" y="3302976"/>
              <a:ext cx="731524" cy="608293"/>
            </a:xfrm>
            <a:custGeom>
              <a:avLst/>
              <a:gdLst/>
              <a:ahLst/>
              <a:cxnLst/>
              <a:rect l="l" t="t" r="r" b="b"/>
              <a:pathLst>
                <a:path w="13641" h="8495" extrusionOk="0">
                  <a:moveTo>
                    <a:pt x="8969" y="1"/>
                  </a:moveTo>
                  <a:cubicBezTo>
                    <a:pt x="6760" y="1"/>
                    <a:pt x="3933" y="1561"/>
                    <a:pt x="2430" y="2604"/>
                  </a:cubicBezTo>
                  <a:cubicBezTo>
                    <a:pt x="1185" y="3458"/>
                    <a:pt x="0" y="4703"/>
                    <a:pt x="19" y="6218"/>
                  </a:cubicBezTo>
                  <a:cubicBezTo>
                    <a:pt x="19" y="6568"/>
                    <a:pt x="98" y="6936"/>
                    <a:pt x="289" y="7226"/>
                  </a:cubicBezTo>
                  <a:cubicBezTo>
                    <a:pt x="658" y="7808"/>
                    <a:pt x="1381" y="8042"/>
                    <a:pt x="2038" y="8181"/>
                  </a:cubicBezTo>
                  <a:cubicBezTo>
                    <a:pt x="3039" y="8391"/>
                    <a:pt x="4067" y="8495"/>
                    <a:pt x="5093" y="8495"/>
                  </a:cubicBezTo>
                  <a:cubicBezTo>
                    <a:pt x="5782" y="8495"/>
                    <a:pt x="6471" y="8448"/>
                    <a:pt x="7149" y="8354"/>
                  </a:cubicBezTo>
                  <a:cubicBezTo>
                    <a:pt x="8646" y="8140"/>
                    <a:pt x="10124" y="7673"/>
                    <a:pt x="11267" y="6722"/>
                  </a:cubicBezTo>
                  <a:cubicBezTo>
                    <a:pt x="13640" y="4684"/>
                    <a:pt x="13155" y="1126"/>
                    <a:pt x="10064" y="156"/>
                  </a:cubicBezTo>
                  <a:cubicBezTo>
                    <a:pt x="9725" y="49"/>
                    <a:pt x="9356" y="1"/>
                    <a:pt x="896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" name="Google Shape;899;p41"/>
            <p:cNvSpPr/>
            <p:nvPr/>
          </p:nvSpPr>
          <p:spPr>
            <a:xfrm rot="4846176">
              <a:off x="3791422" y="3344285"/>
              <a:ext cx="138502" cy="241702"/>
            </a:xfrm>
            <a:custGeom>
              <a:avLst/>
              <a:gdLst/>
              <a:ahLst/>
              <a:cxnLst/>
              <a:rect l="l" t="t" r="r" b="b"/>
              <a:pathLst>
                <a:path w="5015" h="11557" extrusionOk="0">
                  <a:moveTo>
                    <a:pt x="1507" y="0"/>
                  </a:moveTo>
                  <a:cubicBezTo>
                    <a:pt x="1120" y="0"/>
                    <a:pt x="741" y="1269"/>
                    <a:pt x="682" y="1484"/>
                  </a:cubicBezTo>
                  <a:cubicBezTo>
                    <a:pt x="388" y="2342"/>
                    <a:pt x="215" y="3232"/>
                    <a:pt x="136" y="4128"/>
                  </a:cubicBezTo>
                  <a:cubicBezTo>
                    <a:pt x="1" y="5876"/>
                    <a:pt x="234" y="7686"/>
                    <a:pt x="896" y="9318"/>
                  </a:cubicBezTo>
                  <a:cubicBezTo>
                    <a:pt x="1185" y="10017"/>
                    <a:pt x="1554" y="10717"/>
                    <a:pt x="2179" y="11160"/>
                  </a:cubicBezTo>
                  <a:cubicBezTo>
                    <a:pt x="2525" y="11410"/>
                    <a:pt x="2962" y="11556"/>
                    <a:pt x="3386" y="11556"/>
                  </a:cubicBezTo>
                  <a:cubicBezTo>
                    <a:pt x="3721" y="11556"/>
                    <a:pt x="4048" y="11464"/>
                    <a:pt x="4315" y="11258"/>
                  </a:cubicBezTo>
                  <a:cubicBezTo>
                    <a:pt x="4977" y="10735"/>
                    <a:pt x="5014" y="9705"/>
                    <a:pt x="4720" y="8889"/>
                  </a:cubicBezTo>
                  <a:cubicBezTo>
                    <a:pt x="4277" y="7723"/>
                    <a:pt x="3265" y="6846"/>
                    <a:pt x="2603" y="5778"/>
                  </a:cubicBezTo>
                  <a:cubicBezTo>
                    <a:pt x="1731" y="4421"/>
                    <a:pt x="1437" y="2729"/>
                    <a:pt x="1787" y="1157"/>
                  </a:cubicBezTo>
                  <a:cubicBezTo>
                    <a:pt x="1848" y="863"/>
                    <a:pt x="1922" y="574"/>
                    <a:pt x="1806" y="299"/>
                  </a:cubicBezTo>
                  <a:cubicBezTo>
                    <a:pt x="1709" y="86"/>
                    <a:pt x="1608" y="0"/>
                    <a:pt x="15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00" name="Google Shape;900;p41">
            <a:hlinkClick r:id="rId6" action="ppaction://hlinksldjump"/>
          </p:cNvPr>
          <p:cNvSpPr/>
          <p:nvPr/>
        </p:nvSpPr>
        <p:spPr>
          <a:xfrm>
            <a:off x="3788640" y="3413494"/>
            <a:ext cx="394800" cy="394800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600" b="1">
                <a:solidFill>
                  <a:schemeClr val="accent2"/>
                </a:solidFill>
                <a:latin typeface="Poppins"/>
                <a:ea typeface="Poppins"/>
                <a:cs typeface="Poppins"/>
                <a:sym typeface="Poppins"/>
              </a:rPr>
              <a:t>2</a:t>
            </a:r>
            <a:endParaRPr sz="1600" b="1">
              <a:solidFill>
                <a:schemeClr val="accent2"/>
              </a:solidFill>
              <a:latin typeface="Poppins"/>
              <a:ea typeface="Poppins"/>
              <a:cs typeface="Poppins"/>
              <a:sym typeface="Poppins"/>
            </a:endParaRPr>
          </a:p>
        </p:txBody>
      </p:sp>
      <p:grpSp>
        <p:nvGrpSpPr>
          <p:cNvPr id="901" name="Google Shape;901;p41"/>
          <p:cNvGrpSpPr/>
          <p:nvPr/>
        </p:nvGrpSpPr>
        <p:grpSpPr>
          <a:xfrm>
            <a:off x="4794552" y="3224549"/>
            <a:ext cx="789147" cy="772689"/>
            <a:chOff x="4720211" y="3266424"/>
            <a:chExt cx="789147" cy="772689"/>
          </a:xfrm>
        </p:grpSpPr>
        <p:sp>
          <p:nvSpPr>
            <p:cNvPr id="902" name="Google Shape;902;p41"/>
            <p:cNvSpPr/>
            <p:nvPr/>
          </p:nvSpPr>
          <p:spPr>
            <a:xfrm rot="803149">
              <a:off x="4749022" y="3348622"/>
              <a:ext cx="731524" cy="608293"/>
            </a:xfrm>
            <a:custGeom>
              <a:avLst/>
              <a:gdLst/>
              <a:ahLst/>
              <a:cxnLst/>
              <a:rect l="l" t="t" r="r" b="b"/>
              <a:pathLst>
                <a:path w="13641" h="8495" extrusionOk="0">
                  <a:moveTo>
                    <a:pt x="8969" y="1"/>
                  </a:moveTo>
                  <a:cubicBezTo>
                    <a:pt x="6760" y="1"/>
                    <a:pt x="3933" y="1561"/>
                    <a:pt x="2430" y="2604"/>
                  </a:cubicBezTo>
                  <a:cubicBezTo>
                    <a:pt x="1185" y="3458"/>
                    <a:pt x="0" y="4703"/>
                    <a:pt x="19" y="6218"/>
                  </a:cubicBezTo>
                  <a:cubicBezTo>
                    <a:pt x="19" y="6568"/>
                    <a:pt x="98" y="6936"/>
                    <a:pt x="289" y="7226"/>
                  </a:cubicBezTo>
                  <a:cubicBezTo>
                    <a:pt x="658" y="7808"/>
                    <a:pt x="1381" y="8042"/>
                    <a:pt x="2038" y="8181"/>
                  </a:cubicBezTo>
                  <a:cubicBezTo>
                    <a:pt x="3039" y="8391"/>
                    <a:pt x="4067" y="8495"/>
                    <a:pt x="5093" y="8495"/>
                  </a:cubicBezTo>
                  <a:cubicBezTo>
                    <a:pt x="5782" y="8495"/>
                    <a:pt x="6471" y="8448"/>
                    <a:pt x="7149" y="8354"/>
                  </a:cubicBezTo>
                  <a:cubicBezTo>
                    <a:pt x="8646" y="8140"/>
                    <a:pt x="10124" y="7673"/>
                    <a:pt x="11267" y="6722"/>
                  </a:cubicBezTo>
                  <a:cubicBezTo>
                    <a:pt x="13640" y="4684"/>
                    <a:pt x="13155" y="1126"/>
                    <a:pt x="10064" y="156"/>
                  </a:cubicBezTo>
                  <a:cubicBezTo>
                    <a:pt x="9725" y="49"/>
                    <a:pt x="9356" y="1"/>
                    <a:pt x="896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" name="Google Shape;903;p41"/>
            <p:cNvSpPr/>
            <p:nvPr/>
          </p:nvSpPr>
          <p:spPr>
            <a:xfrm rot="-4846176" flipH="1">
              <a:off x="5208946" y="3389932"/>
              <a:ext cx="138502" cy="241702"/>
            </a:xfrm>
            <a:custGeom>
              <a:avLst/>
              <a:gdLst/>
              <a:ahLst/>
              <a:cxnLst/>
              <a:rect l="l" t="t" r="r" b="b"/>
              <a:pathLst>
                <a:path w="5015" h="11557" extrusionOk="0">
                  <a:moveTo>
                    <a:pt x="1507" y="0"/>
                  </a:moveTo>
                  <a:cubicBezTo>
                    <a:pt x="1120" y="0"/>
                    <a:pt x="741" y="1269"/>
                    <a:pt x="682" y="1484"/>
                  </a:cubicBezTo>
                  <a:cubicBezTo>
                    <a:pt x="388" y="2342"/>
                    <a:pt x="215" y="3232"/>
                    <a:pt x="136" y="4128"/>
                  </a:cubicBezTo>
                  <a:cubicBezTo>
                    <a:pt x="1" y="5876"/>
                    <a:pt x="234" y="7686"/>
                    <a:pt x="896" y="9318"/>
                  </a:cubicBezTo>
                  <a:cubicBezTo>
                    <a:pt x="1185" y="10017"/>
                    <a:pt x="1554" y="10717"/>
                    <a:pt x="2179" y="11160"/>
                  </a:cubicBezTo>
                  <a:cubicBezTo>
                    <a:pt x="2525" y="11410"/>
                    <a:pt x="2962" y="11556"/>
                    <a:pt x="3386" y="11556"/>
                  </a:cubicBezTo>
                  <a:cubicBezTo>
                    <a:pt x="3721" y="11556"/>
                    <a:pt x="4048" y="11464"/>
                    <a:pt x="4315" y="11258"/>
                  </a:cubicBezTo>
                  <a:cubicBezTo>
                    <a:pt x="4977" y="10735"/>
                    <a:pt x="5014" y="9705"/>
                    <a:pt x="4720" y="8889"/>
                  </a:cubicBezTo>
                  <a:cubicBezTo>
                    <a:pt x="4277" y="7723"/>
                    <a:pt x="3265" y="6846"/>
                    <a:pt x="2603" y="5778"/>
                  </a:cubicBezTo>
                  <a:cubicBezTo>
                    <a:pt x="1731" y="4421"/>
                    <a:pt x="1437" y="2729"/>
                    <a:pt x="1787" y="1157"/>
                  </a:cubicBezTo>
                  <a:cubicBezTo>
                    <a:pt x="1848" y="863"/>
                    <a:pt x="1922" y="574"/>
                    <a:pt x="1806" y="299"/>
                  </a:cubicBezTo>
                  <a:cubicBezTo>
                    <a:pt x="1709" y="86"/>
                    <a:pt x="1608" y="0"/>
                    <a:pt x="15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04" name="Google Shape;904;p41">
            <a:hlinkClick r:id="rId7" action="ppaction://hlinksldjump"/>
          </p:cNvPr>
          <p:cNvSpPr/>
          <p:nvPr/>
        </p:nvSpPr>
        <p:spPr>
          <a:xfrm>
            <a:off x="4952936" y="3413494"/>
            <a:ext cx="394800" cy="394800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600" b="1">
                <a:solidFill>
                  <a:schemeClr val="accent2"/>
                </a:solidFill>
                <a:latin typeface="Poppins"/>
                <a:ea typeface="Poppins"/>
                <a:cs typeface="Poppins"/>
                <a:sym typeface="Poppins"/>
              </a:rPr>
              <a:t>3</a:t>
            </a:r>
            <a:endParaRPr sz="1600" b="1">
              <a:solidFill>
                <a:schemeClr val="accent2"/>
              </a:solidFill>
              <a:latin typeface="Poppins"/>
              <a:ea typeface="Poppins"/>
              <a:cs typeface="Poppins"/>
              <a:sym typeface="Poppins"/>
            </a:endParaRPr>
          </a:p>
        </p:txBody>
      </p:sp>
      <p:sp>
        <p:nvSpPr>
          <p:cNvPr id="905" name="Google Shape;905;p41"/>
          <p:cNvSpPr/>
          <p:nvPr/>
        </p:nvSpPr>
        <p:spPr>
          <a:xfrm rot="-803149" flipH="1">
            <a:off x="5940898" y="3306748"/>
            <a:ext cx="731524" cy="608293"/>
          </a:xfrm>
          <a:custGeom>
            <a:avLst/>
            <a:gdLst/>
            <a:ahLst/>
            <a:cxnLst/>
            <a:rect l="l" t="t" r="r" b="b"/>
            <a:pathLst>
              <a:path w="13641" h="8495" extrusionOk="0">
                <a:moveTo>
                  <a:pt x="8969" y="1"/>
                </a:moveTo>
                <a:cubicBezTo>
                  <a:pt x="6760" y="1"/>
                  <a:pt x="3933" y="1561"/>
                  <a:pt x="2430" y="2604"/>
                </a:cubicBezTo>
                <a:cubicBezTo>
                  <a:pt x="1185" y="3458"/>
                  <a:pt x="0" y="4703"/>
                  <a:pt x="19" y="6218"/>
                </a:cubicBezTo>
                <a:cubicBezTo>
                  <a:pt x="19" y="6568"/>
                  <a:pt x="98" y="6936"/>
                  <a:pt x="289" y="7226"/>
                </a:cubicBezTo>
                <a:cubicBezTo>
                  <a:pt x="658" y="7808"/>
                  <a:pt x="1381" y="8042"/>
                  <a:pt x="2038" y="8181"/>
                </a:cubicBezTo>
                <a:cubicBezTo>
                  <a:pt x="3039" y="8391"/>
                  <a:pt x="4067" y="8495"/>
                  <a:pt x="5093" y="8495"/>
                </a:cubicBezTo>
                <a:cubicBezTo>
                  <a:pt x="5782" y="8495"/>
                  <a:pt x="6471" y="8448"/>
                  <a:pt x="7149" y="8354"/>
                </a:cubicBezTo>
                <a:cubicBezTo>
                  <a:pt x="8646" y="8140"/>
                  <a:pt x="10124" y="7673"/>
                  <a:pt x="11267" y="6722"/>
                </a:cubicBezTo>
                <a:cubicBezTo>
                  <a:pt x="13640" y="4684"/>
                  <a:pt x="13155" y="1126"/>
                  <a:pt x="10064" y="156"/>
                </a:cubicBezTo>
                <a:cubicBezTo>
                  <a:pt x="9725" y="49"/>
                  <a:pt x="9356" y="1"/>
                  <a:pt x="8969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6" name="Google Shape;906;p41"/>
          <p:cNvSpPr/>
          <p:nvPr/>
        </p:nvSpPr>
        <p:spPr>
          <a:xfrm rot="4846176">
            <a:off x="6073997" y="3348057"/>
            <a:ext cx="138502" cy="241702"/>
          </a:xfrm>
          <a:custGeom>
            <a:avLst/>
            <a:gdLst/>
            <a:ahLst/>
            <a:cxnLst/>
            <a:rect l="l" t="t" r="r" b="b"/>
            <a:pathLst>
              <a:path w="5015" h="11557" extrusionOk="0">
                <a:moveTo>
                  <a:pt x="1507" y="0"/>
                </a:moveTo>
                <a:cubicBezTo>
                  <a:pt x="1120" y="0"/>
                  <a:pt x="741" y="1269"/>
                  <a:pt x="682" y="1484"/>
                </a:cubicBezTo>
                <a:cubicBezTo>
                  <a:pt x="388" y="2342"/>
                  <a:pt x="215" y="3232"/>
                  <a:pt x="136" y="4128"/>
                </a:cubicBezTo>
                <a:cubicBezTo>
                  <a:pt x="1" y="5876"/>
                  <a:pt x="234" y="7686"/>
                  <a:pt x="896" y="9318"/>
                </a:cubicBezTo>
                <a:cubicBezTo>
                  <a:pt x="1185" y="10017"/>
                  <a:pt x="1554" y="10717"/>
                  <a:pt x="2179" y="11160"/>
                </a:cubicBezTo>
                <a:cubicBezTo>
                  <a:pt x="2525" y="11410"/>
                  <a:pt x="2962" y="11556"/>
                  <a:pt x="3386" y="11556"/>
                </a:cubicBezTo>
                <a:cubicBezTo>
                  <a:pt x="3721" y="11556"/>
                  <a:pt x="4048" y="11464"/>
                  <a:pt x="4315" y="11258"/>
                </a:cubicBezTo>
                <a:cubicBezTo>
                  <a:pt x="4977" y="10735"/>
                  <a:pt x="5014" y="9705"/>
                  <a:pt x="4720" y="8889"/>
                </a:cubicBezTo>
                <a:cubicBezTo>
                  <a:pt x="4277" y="7723"/>
                  <a:pt x="3265" y="6846"/>
                  <a:pt x="2603" y="5778"/>
                </a:cubicBezTo>
                <a:cubicBezTo>
                  <a:pt x="1731" y="4421"/>
                  <a:pt x="1437" y="2729"/>
                  <a:pt x="1787" y="1157"/>
                </a:cubicBezTo>
                <a:cubicBezTo>
                  <a:pt x="1848" y="863"/>
                  <a:pt x="1922" y="574"/>
                  <a:pt x="1806" y="299"/>
                </a:cubicBezTo>
                <a:cubicBezTo>
                  <a:pt x="1709" y="86"/>
                  <a:pt x="1608" y="0"/>
                  <a:pt x="1507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7" name="Google Shape;907;p41">
            <a:hlinkClick r:id="rId8" action="ppaction://hlinksldjump"/>
          </p:cNvPr>
          <p:cNvSpPr/>
          <p:nvPr/>
        </p:nvSpPr>
        <p:spPr>
          <a:xfrm>
            <a:off x="6140392" y="3413494"/>
            <a:ext cx="394800" cy="394800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600" b="1">
                <a:solidFill>
                  <a:schemeClr val="accent2"/>
                </a:solidFill>
                <a:latin typeface="Poppins"/>
                <a:ea typeface="Poppins"/>
                <a:cs typeface="Poppins"/>
                <a:sym typeface="Poppins"/>
              </a:rPr>
              <a:t>4</a:t>
            </a:r>
            <a:endParaRPr sz="1600" b="1">
              <a:solidFill>
                <a:schemeClr val="accent2"/>
              </a:solidFill>
              <a:latin typeface="Poppins"/>
              <a:ea typeface="Poppins"/>
              <a:cs typeface="Poppins"/>
              <a:sym typeface="Poppins"/>
            </a:endParaRPr>
          </a:p>
        </p:txBody>
      </p:sp>
      <p:sp>
        <p:nvSpPr>
          <p:cNvPr id="908" name="Google Shape;908;p41"/>
          <p:cNvSpPr/>
          <p:nvPr/>
        </p:nvSpPr>
        <p:spPr>
          <a:xfrm rot="-7454957" flipH="1">
            <a:off x="7388684" y="459327"/>
            <a:ext cx="521143" cy="490094"/>
          </a:xfrm>
          <a:custGeom>
            <a:avLst/>
            <a:gdLst/>
            <a:ahLst/>
            <a:cxnLst/>
            <a:rect l="l" t="t" r="r" b="b"/>
            <a:pathLst>
              <a:path w="3946" h="3711" extrusionOk="0">
                <a:moveTo>
                  <a:pt x="1892" y="1"/>
                </a:moveTo>
                <a:cubicBezTo>
                  <a:pt x="1609" y="1"/>
                  <a:pt x="1333" y="77"/>
                  <a:pt x="1092" y="238"/>
                </a:cubicBezTo>
                <a:cubicBezTo>
                  <a:pt x="742" y="490"/>
                  <a:pt x="527" y="900"/>
                  <a:pt x="374" y="1287"/>
                </a:cubicBezTo>
                <a:cubicBezTo>
                  <a:pt x="0" y="2145"/>
                  <a:pt x="159" y="3171"/>
                  <a:pt x="1092" y="3563"/>
                </a:cubicBezTo>
                <a:cubicBezTo>
                  <a:pt x="1345" y="3661"/>
                  <a:pt x="1615" y="3710"/>
                  <a:pt x="1884" y="3710"/>
                </a:cubicBezTo>
                <a:cubicBezTo>
                  <a:pt x="2255" y="3710"/>
                  <a:pt x="2622" y="3617"/>
                  <a:pt x="2938" y="3428"/>
                </a:cubicBezTo>
                <a:cubicBezTo>
                  <a:pt x="3498" y="3097"/>
                  <a:pt x="3871" y="2495"/>
                  <a:pt x="3927" y="1851"/>
                </a:cubicBezTo>
                <a:cubicBezTo>
                  <a:pt x="3946" y="1698"/>
                  <a:pt x="3946" y="1562"/>
                  <a:pt x="3908" y="1422"/>
                </a:cubicBezTo>
                <a:cubicBezTo>
                  <a:pt x="3829" y="1096"/>
                  <a:pt x="3596" y="821"/>
                  <a:pt x="3344" y="606"/>
                </a:cubicBezTo>
                <a:cubicBezTo>
                  <a:pt x="3032" y="336"/>
                  <a:pt x="2663" y="121"/>
                  <a:pt x="2276" y="47"/>
                </a:cubicBezTo>
                <a:cubicBezTo>
                  <a:pt x="2149" y="16"/>
                  <a:pt x="2020" y="1"/>
                  <a:pt x="1892" y="1"/>
                </a:cubicBez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9" name="Google Shape;909;p41"/>
          <p:cNvSpPr txBox="1"/>
          <p:nvPr/>
        </p:nvSpPr>
        <p:spPr>
          <a:xfrm flipH="1">
            <a:off x="6235756" y="594497"/>
            <a:ext cx="1250700" cy="33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defRPr/>
            </a:defPPr>
            <a:lvl1pPr>
              <a:defRPr sz="1600" b="1">
                <a:solidFill>
                  <a:schemeClr val="bg1"/>
                </a:solidFill>
                <a:latin typeface="Calibri" panose="020F0502020204030204" pitchFamily="34" charset="0"/>
                <a:ea typeface="Poppins"/>
                <a:cs typeface="Calibri" panose="020F0502020204030204" pitchFamily="34" charset="0"/>
              </a:defRPr>
            </a:lvl1pPr>
          </a:lstStyle>
          <a:p>
            <a:r>
              <a:rPr lang="en-US">
                <a:solidFill>
                  <a:schemeClr val="accent2">
                    <a:lumMod val="50000"/>
                  </a:schemeClr>
                </a:solidFill>
                <a:sym typeface="Poppins"/>
              </a:rPr>
              <a:t>Tiếp theo</a:t>
            </a:r>
          </a:p>
        </p:txBody>
      </p:sp>
      <p:sp>
        <p:nvSpPr>
          <p:cNvPr id="910" name="Google Shape;910;p41">
            <a:hlinkClick r:id="" action="ppaction://hlinkshowjump?jump=nextslide"/>
          </p:cNvPr>
          <p:cNvSpPr txBox="1"/>
          <p:nvPr/>
        </p:nvSpPr>
        <p:spPr>
          <a:xfrm flipH="1">
            <a:off x="7479772" y="475237"/>
            <a:ext cx="319500" cy="475200"/>
          </a:xfrm>
          <a:prstGeom prst="rect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500" b="1">
                <a:solidFill>
                  <a:schemeClr val="bg1"/>
                </a:solidFill>
                <a:latin typeface="Fredoka One"/>
                <a:ea typeface="Fredoka One"/>
                <a:cs typeface="Fredoka One"/>
                <a:sym typeface="Fredoka One"/>
              </a:rPr>
              <a:t>&gt;</a:t>
            </a:r>
            <a:endParaRPr sz="2500" b="1">
              <a:solidFill>
                <a:schemeClr val="bg1"/>
              </a:solidFill>
              <a:latin typeface="Fredoka One"/>
              <a:ea typeface="Fredoka One"/>
              <a:cs typeface="Fredoka One"/>
              <a:sym typeface="Fredoka One"/>
            </a:endParaRPr>
          </a:p>
        </p:txBody>
      </p:sp>
      <p:sp>
        <p:nvSpPr>
          <p:cNvPr id="911" name="Google Shape;911;p41">
            <a:hlinkClick r:id="" action="ppaction://hlinkshowjump?jump=previousslide"/>
          </p:cNvPr>
          <p:cNvSpPr/>
          <p:nvPr/>
        </p:nvSpPr>
        <p:spPr>
          <a:xfrm rot="7454957">
            <a:off x="1234173" y="459327"/>
            <a:ext cx="521143" cy="490094"/>
          </a:xfrm>
          <a:custGeom>
            <a:avLst/>
            <a:gdLst/>
            <a:ahLst/>
            <a:cxnLst/>
            <a:rect l="l" t="t" r="r" b="b"/>
            <a:pathLst>
              <a:path w="3946" h="3711" extrusionOk="0">
                <a:moveTo>
                  <a:pt x="1892" y="1"/>
                </a:moveTo>
                <a:cubicBezTo>
                  <a:pt x="1609" y="1"/>
                  <a:pt x="1333" y="77"/>
                  <a:pt x="1092" y="238"/>
                </a:cubicBezTo>
                <a:cubicBezTo>
                  <a:pt x="742" y="490"/>
                  <a:pt x="527" y="900"/>
                  <a:pt x="374" y="1287"/>
                </a:cubicBezTo>
                <a:cubicBezTo>
                  <a:pt x="0" y="2145"/>
                  <a:pt x="159" y="3171"/>
                  <a:pt x="1092" y="3563"/>
                </a:cubicBezTo>
                <a:cubicBezTo>
                  <a:pt x="1345" y="3661"/>
                  <a:pt x="1615" y="3710"/>
                  <a:pt x="1884" y="3710"/>
                </a:cubicBezTo>
                <a:cubicBezTo>
                  <a:pt x="2255" y="3710"/>
                  <a:pt x="2622" y="3617"/>
                  <a:pt x="2938" y="3428"/>
                </a:cubicBezTo>
                <a:cubicBezTo>
                  <a:pt x="3498" y="3097"/>
                  <a:pt x="3871" y="2495"/>
                  <a:pt x="3927" y="1851"/>
                </a:cubicBezTo>
                <a:cubicBezTo>
                  <a:pt x="3946" y="1698"/>
                  <a:pt x="3946" y="1562"/>
                  <a:pt x="3908" y="1422"/>
                </a:cubicBezTo>
                <a:cubicBezTo>
                  <a:pt x="3829" y="1096"/>
                  <a:pt x="3596" y="821"/>
                  <a:pt x="3344" y="606"/>
                </a:cubicBezTo>
                <a:cubicBezTo>
                  <a:pt x="3032" y="336"/>
                  <a:pt x="2663" y="121"/>
                  <a:pt x="2276" y="47"/>
                </a:cubicBezTo>
                <a:cubicBezTo>
                  <a:pt x="2149" y="16"/>
                  <a:pt x="2020" y="1"/>
                  <a:pt x="1892" y="1"/>
                </a:cubicBez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2" name="Google Shape;912;p41"/>
          <p:cNvSpPr txBox="1"/>
          <p:nvPr/>
        </p:nvSpPr>
        <p:spPr>
          <a:xfrm>
            <a:off x="1854077" y="555349"/>
            <a:ext cx="1250700" cy="33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>
              <a:defRPr sz="1600" b="1">
                <a:solidFill>
                  <a:schemeClr val="bg1"/>
                </a:solidFill>
                <a:latin typeface="Calibri" panose="020F0502020204030204" pitchFamily="34" charset="0"/>
                <a:ea typeface="Poppins"/>
                <a:cs typeface="Calibri" panose="020F0502020204030204" pitchFamily="34" charset="0"/>
              </a:defRPr>
            </a:lvl1pPr>
          </a:lstStyle>
          <a:p>
            <a:r>
              <a:rPr lang="vi-VN">
                <a:solidFill>
                  <a:schemeClr val="accent2">
                    <a:lumMod val="50000"/>
                  </a:schemeClr>
                </a:solidFill>
                <a:sym typeface="Poppins"/>
              </a:rPr>
              <a:t>Về trước</a:t>
            </a:r>
          </a:p>
        </p:txBody>
      </p:sp>
      <p:sp>
        <p:nvSpPr>
          <p:cNvPr id="913" name="Google Shape;913;p41">
            <a:hlinkClick r:id="" action="ppaction://hlinkshowjump?jump=previousslide"/>
          </p:cNvPr>
          <p:cNvSpPr txBox="1"/>
          <p:nvPr/>
        </p:nvSpPr>
        <p:spPr>
          <a:xfrm flipH="1">
            <a:off x="1277211" y="465712"/>
            <a:ext cx="319500" cy="47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500" b="1">
                <a:solidFill>
                  <a:schemeClr val="bg1"/>
                </a:solidFill>
                <a:latin typeface="Fredoka One"/>
                <a:ea typeface="Fredoka One"/>
                <a:cs typeface="Fredoka One"/>
                <a:sym typeface="Fredoka One"/>
              </a:rPr>
              <a:t>&lt;</a:t>
            </a:r>
            <a:endParaRPr sz="2500" b="1">
              <a:solidFill>
                <a:schemeClr val="bg1"/>
              </a:solidFill>
              <a:latin typeface="Fredoka One"/>
              <a:ea typeface="Fredoka One"/>
              <a:cs typeface="Fredoka One"/>
              <a:sym typeface="Fredoka One"/>
            </a:endParaRPr>
          </a:p>
        </p:txBody>
      </p:sp>
      <p:sp>
        <p:nvSpPr>
          <p:cNvPr id="914" name="Google Shape;914;p41"/>
          <p:cNvSpPr/>
          <p:nvPr/>
        </p:nvSpPr>
        <p:spPr>
          <a:xfrm rot="9399412">
            <a:off x="4308869" y="459327"/>
            <a:ext cx="521138" cy="490094"/>
          </a:xfrm>
          <a:custGeom>
            <a:avLst/>
            <a:gdLst/>
            <a:ahLst/>
            <a:cxnLst/>
            <a:rect l="l" t="t" r="r" b="b"/>
            <a:pathLst>
              <a:path w="3946" h="3711" extrusionOk="0">
                <a:moveTo>
                  <a:pt x="1892" y="1"/>
                </a:moveTo>
                <a:cubicBezTo>
                  <a:pt x="1609" y="1"/>
                  <a:pt x="1333" y="77"/>
                  <a:pt x="1092" y="238"/>
                </a:cubicBezTo>
                <a:cubicBezTo>
                  <a:pt x="742" y="490"/>
                  <a:pt x="527" y="900"/>
                  <a:pt x="374" y="1287"/>
                </a:cubicBezTo>
                <a:cubicBezTo>
                  <a:pt x="0" y="2145"/>
                  <a:pt x="159" y="3171"/>
                  <a:pt x="1092" y="3563"/>
                </a:cubicBezTo>
                <a:cubicBezTo>
                  <a:pt x="1345" y="3661"/>
                  <a:pt x="1615" y="3710"/>
                  <a:pt x="1884" y="3710"/>
                </a:cubicBezTo>
                <a:cubicBezTo>
                  <a:pt x="2255" y="3710"/>
                  <a:pt x="2622" y="3617"/>
                  <a:pt x="2938" y="3428"/>
                </a:cubicBezTo>
                <a:cubicBezTo>
                  <a:pt x="3498" y="3097"/>
                  <a:pt x="3871" y="2495"/>
                  <a:pt x="3927" y="1851"/>
                </a:cubicBezTo>
                <a:cubicBezTo>
                  <a:pt x="3946" y="1698"/>
                  <a:pt x="3946" y="1562"/>
                  <a:pt x="3908" y="1422"/>
                </a:cubicBezTo>
                <a:cubicBezTo>
                  <a:pt x="3829" y="1096"/>
                  <a:pt x="3596" y="821"/>
                  <a:pt x="3344" y="606"/>
                </a:cubicBezTo>
                <a:cubicBezTo>
                  <a:pt x="3032" y="336"/>
                  <a:pt x="2663" y="121"/>
                  <a:pt x="2276" y="47"/>
                </a:cubicBezTo>
                <a:cubicBezTo>
                  <a:pt x="2149" y="16"/>
                  <a:pt x="2020" y="1"/>
                  <a:pt x="1892" y="1"/>
                </a:cubicBez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5" name="Google Shape;915;p41">
            <a:hlinkClick r:id="rId9" action="ppaction://hlinksldjump"/>
          </p:cNvPr>
          <p:cNvSpPr/>
          <p:nvPr/>
        </p:nvSpPr>
        <p:spPr>
          <a:xfrm>
            <a:off x="4417810" y="555349"/>
            <a:ext cx="303256" cy="298050"/>
          </a:xfrm>
          <a:custGeom>
            <a:avLst/>
            <a:gdLst/>
            <a:ahLst/>
            <a:cxnLst/>
            <a:rect l="l" t="t" r="r" b="b"/>
            <a:pathLst>
              <a:path w="212811" h="209158" extrusionOk="0">
                <a:moveTo>
                  <a:pt x="106418" y="0"/>
                </a:moveTo>
                <a:cubicBezTo>
                  <a:pt x="101296" y="0"/>
                  <a:pt x="96394" y="2059"/>
                  <a:pt x="92840" y="5613"/>
                </a:cubicBezTo>
                <a:lnTo>
                  <a:pt x="7550" y="90903"/>
                </a:lnTo>
                <a:cubicBezTo>
                  <a:pt x="7452" y="90903"/>
                  <a:pt x="7452" y="91001"/>
                  <a:pt x="7452" y="91001"/>
                </a:cubicBezTo>
                <a:cubicBezTo>
                  <a:pt x="1" y="98550"/>
                  <a:pt x="1" y="110706"/>
                  <a:pt x="7452" y="118157"/>
                </a:cubicBezTo>
                <a:cubicBezTo>
                  <a:pt x="10932" y="121637"/>
                  <a:pt x="15417" y="123573"/>
                  <a:pt x="20221" y="123769"/>
                </a:cubicBezTo>
                <a:cubicBezTo>
                  <a:pt x="20417" y="123769"/>
                  <a:pt x="20637" y="123867"/>
                  <a:pt x="20833" y="123867"/>
                </a:cubicBezTo>
                <a:lnTo>
                  <a:pt x="24216" y="123867"/>
                </a:lnTo>
                <a:lnTo>
                  <a:pt x="24216" y="186585"/>
                </a:lnTo>
                <a:cubicBezTo>
                  <a:pt x="24216" y="199036"/>
                  <a:pt x="34313" y="209158"/>
                  <a:pt x="46764" y="209158"/>
                </a:cubicBezTo>
                <a:lnTo>
                  <a:pt x="80169" y="209158"/>
                </a:lnTo>
                <a:cubicBezTo>
                  <a:pt x="83527" y="209158"/>
                  <a:pt x="86296" y="206388"/>
                  <a:pt x="86296" y="203031"/>
                </a:cubicBezTo>
                <a:lnTo>
                  <a:pt x="86296" y="153793"/>
                </a:lnTo>
                <a:cubicBezTo>
                  <a:pt x="86296" y="148082"/>
                  <a:pt x="90879" y="143474"/>
                  <a:pt x="96614" y="143474"/>
                </a:cubicBezTo>
                <a:lnTo>
                  <a:pt x="116221" y="143474"/>
                </a:lnTo>
                <a:cubicBezTo>
                  <a:pt x="121932" y="143474"/>
                  <a:pt x="126540" y="148082"/>
                  <a:pt x="126540" y="153793"/>
                </a:cubicBezTo>
                <a:lnTo>
                  <a:pt x="126540" y="203031"/>
                </a:lnTo>
                <a:cubicBezTo>
                  <a:pt x="126540" y="206388"/>
                  <a:pt x="129285" y="209158"/>
                  <a:pt x="132667" y="209158"/>
                </a:cubicBezTo>
                <a:lnTo>
                  <a:pt x="166048" y="209158"/>
                </a:lnTo>
                <a:cubicBezTo>
                  <a:pt x="178498" y="209158"/>
                  <a:pt x="188522" y="199036"/>
                  <a:pt x="188522" y="186585"/>
                </a:cubicBezTo>
                <a:lnTo>
                  <a:pt x="188522" y="123867"/>
                </a:lnTo>
                <a:lnTo>
                  <a:pt x="191684" y="123867"/>
                </a:lnTo>
                <a:cubicBezTo>
                  <a:pt x="196880" y="123867"/>
                  <a:pt x="201684" y="121833"/>
                  <a:pt x="205360" y="118157"/>
                </a:cubicBezTo>
                <a:cubicBezTo>
                  <a:pt x="212811" y="110706"/>
                  <a:pt x="212811" y="98452"/>
                  <a:pt x="205360" y="91001"/>
                </a:cubicBezTo>
                <a:lnTo>
                  <a:pt x="119996" y="5613"/>
                </a:lnTo>
                <a:cubicBezTo>
                  <a:pt x="116418" y="2059"/>
                  <a:pt x="111516" y="0"/>
                  <a:pt x="106418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bg1"/>
              </a:solidFill>
            </a:endParaRPr>
          </a:p>
        </p:txBody>
      </p:sp>
    </p:spTree>
  </p:cSld>
  <p:clrMapOvr>
    <a:overrideClrMapping bg1="lt1" tx1="dk1" bg2="dk2" tx2="lt2" accent1="accent1" accent2="accent2" accent3="accent3" accent4="accent4" accent5="accent5" accent6="accent6" hlink="hlink" folHlink="folHlink"/>
  </p:clrMapOvr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20" name="Google Shape;920;p42"/>
          <p:cNvGrpSpPr/>
          <p:nvPr/>
        </p:nvGrpSpPr>
        <p:grpSpPr>
          <a:xfrm>
            <a:off x="1436961" y="1293806"/>
            <a:ext cx="6481800" cy="1886071"/>
            <a:chOff x="1414760" y="1726825"/>
            <a:chExt cx="6481800" cy="1886071"/>
          </a:xfrm>
          <a:solidFill>
            <a:schemeClr val="accent1">
              <a:lumMod val="60000"/>
              <a:lumOff val="40000"/>
            </a:schemeClr>
          </a:solidFill>
          <a:scene3d>
            <a:camera prst="orthographicFront">
              <a:rot lat="0" lon="0" rev="0"/>
            </a:camera>
            <a:lightRig rig="soft" dir="t">
              <a:rot lat="0" lon="0" rev="0"/>
            </a:lightRig>
          </a:scene3d>
        </p:grpSpPr>
        <p:sp>
          <p:nvSpPr>
            <p:cNvPr id="921" name="Google Shape;921;p42"/>
            <p:cNvSpPr/>
            <p:nvPr/>
          </p:nvSpPr>
          <p:spPr>
            <a:xfrm flipH="1">
              <a:off x="1414760" y="1726825"/>
              <a:ext cx="6481800" cy="1226100"/>
            </a:xfrm>
            <a:prstGeom prst="roundRect">
              <a:avLst>
                <a:gd name="adj" fmla="val 50000"/>
              </a:avLst>
            </a:prstGeom>
            <a:grpFill/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p3d contourW="44450" prstMaterial="matte">
              <a:bevelT w="63500" h="63500" prst="artDeco"/>
              <a:contourClr>
                <a:srgbClr val="FFFFFF"/>
              </a:contourClr>
            </a:sp3d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lvl="0" algn="ctr" rtl="0">
                <a:spcBef>
                  <a:spcPts val="0"/>
                </a:spcBef>
                <a:spcAft>
                  <a:spcPts val="0"/>
                </a:spcAft>
              </a:pPr>
              <a:r>
                <a:rPr lang="en-US" sz="1800" b="1" smtClean="0">
                  <a:solidFill>
                    <a:schemeClr val="lt1"/>
                  </a:solidFill>
                  <a:latin typeface="Calibri" panose="020F0502020204030204" pitchFamily="34" charset="0"/>
                  <a:ea typeface="Poppins"/>
                  <a:cs typeface="Calibri" panose="020F0502020204030204" pitchFamily="34" charset="0"/>
                  <a:sym typeface="Poppins"/>
                </a:rPr>
                <a:t>1. Núi nào giữa có đèo Ngang,</a:t>
              </a:r>
            </a:p>
            <a:p>
              <a:pPr lvl="0" algn="ctr" rtl="0">
                <a:spcBef>
                  <a:spcPts val="0"/>
                </a:spcBef>
                <a:spcAft>
                  <a:spcPts val="0"/>
                </a:spcAft>
              </a:pPr>
              <a:r>
                <a:rPr lang="en-US" sz="1800" b="1" smtClean="0">
                  <a:solidFill>
                    <a:schemeClr val="lt1"/>
                  </a:solidFill>
                  <a:latin typeface="Calibri" panose="020F0502020204030204" pitchFamily="34" charset="0"/>
                  <a:ea typeface="Poppins"/>
                  <a:cs typeface="Calibri" panose="020F0502020204030204" pitchFamily="34" charset="0"/>
                  <a:sym typeface="Poppins"/>
                </a:rPr>
                <a:t>Xưa từng giúp chúa Nguyễn Hoàng dung thân?</a:t>
              </a:r>
              <a:endParaRPr sz="1800" b="1">
                <a:solidFill>
                  <a:schemeClr val="lt1"/>
                </a:solidFill>
                <a:latin typeface="Calibri" panose="020F0502020204030204" pitchFamily="34" charset="0"/>
                <a:ea typeface="Poppins"/>
                <a:cs typeface="Calibri" panose="020F0502020204030204" pitchFamily="34" charset="0"/>
                <a:sym typeface="Poppins"/>
              </a:endParaRPr>
            </a:p>
          </p:txBody>
        </p:sp>
        <p:sp>
          <p:nvSpPr>
            <p:cNvPr id="922" name="Google Shape;922;p42"/>
            <p:cNvSpPr/>
            <p:nvPr/>
          </p:nvSpPr>
          <p:spPr>
            <a:xfrm rot="-6854832">
              <a:off x="2600102" y="2678822"/>
              <a:ext cx="596141" cy="938998"/>
            </a:xfrm>
            <a:custGeom>
              <a:avLst/>
              <a:gdLst/>
              <a:ahLst/>
              <a:cxnLst/>
              <a:rect l="l" t="t" r="r" b="b"/>
              <a:pathLst>
                <a:path w="5015" h="11557" extrusionOk="0">
                  <a:moveTo>
                    <a:pt x="1507" y="0"/>
                  </a:moveTo>
                  <a:cubicBezTo>
                    <a:pt x="1120" y="0"/>
                    <a:pt x="741" y="1269"/>
                    <a:pt x="682" y="1484"/>
                  </a:cubicBezTo>
                  <a:cubicBezTo>
                    <a:pt x="388" y="2342"/>
                    <a:pt x="215" y="3232"/>
                    <a:pt x="136" y="4128"/>
                  </a:cubicBezTo>
                  <a:cubicBezTo>
                    <a:pt x="1" y="5876"/>
                    <a:pt x="234" y="7686"/>
                    <a:pt x="896" y="9318"/>
                  </a:cubicBezTo>
                  <a:cubicBezTo>
                    <a:pt x="1185" y="10017"/>
                    <a:pt x="1554" y="10717"/>
                    <a:pt x="2179" y="11160"/>
                  </a:cubicBezTo>
                  <a:cubicBezTo>
                    <a:pt x="2525" y="11410"/>
                    <a:pt x="2962" y="11556"/>
                    <a:pt x="3386" y="11556"/>
                  </a:cubicBezTo>
                  <a:cubicBezTo>
                    <a:pt x="3721" y="11556"/>
                    <a:pt x="4048" y="11464"/>
                    <a:pt x="4315" y="11258"/>
                  </a:cubicBezTo>
                  <a:cubicBezTo>
                    <a:pt x="4977" y="10735"/>
                    <a:pt x="5014" y="9705"/>
                    <a:pt x="4720" y="8889"/>
                  </a:cubicBezTo>
                  <a:cubicBezTo>
                    <a:pt x="4277" y="7723"/>
                    <a:pt x="3265" y="6846"/>
                    <a:pt x="2603" y="5778"/>
                  </a:cubicBezTo>
                  <a:cubicBezTo>
                    <a:pt x="1731" y="4421"/>
                    <a:pt x="1437" y="2729"/>
                    <a:pt x="1787" y="1157"/>
                  </a:cubicBezTo>
                  <a:cubicBezTo>
                    <a:pt x="1848" y="863"/>
                    <a:pt x="1922" y="574"/>
                    <a:pt x="1806" y="299"/>
                  </a:cubicBezTo>
                  <a:cubicBezTo>
                    <a:pt x="1709" y="86"/>
                    <a:pt x="1608" y="0"/>
                    <a:pt x="1507" y="0"/>
                  </a:cubicBezTo>
                  <a:close/>
                </a:path>
              </a:pathLst>
            </a:custGeom>
            <a:grpFill/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p3d contourW="44450" prstMaterial="matte">
              <a:contourClr>
                <a:srgbClr val="FFFFFF"/>
              </a:contourClr>
            </a:sp3d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</p:grpSp>
      <p:grpSp>
        <p:nvGrpSpPr>
          <p:cNvPr id="923" name="Google Shape;923;p42"/>
          <p:cNvGrpSpPr/>
          <p:nvPr/>
        </p:nvGrpSpPr>
        <p:grpSpPr>
          <a:xfrm>
            <a:off x="3335614" y="2731433"/>
            <a:ext cx="3416608" cy="1211371"/>
            <a:chOff x="3455672" y="3139775"/>
            <a:chExt cx="3259500" cy="1211371"/>
          </a:xfrm>
          <a:solidFill>
            <a:schemeClr val="accent1"/>
          </a:solidFill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</p:grpSpPr>
        <p:sp>
          <p:nvSpPr>
            <p:cNvPr id="925" name="Google Shape;925;p42"/>
            <p:cNvSpPr/>
            <p:nvPr/>
          </p:nvSpPr>
          <p:spPr>
            <a:xfrm rot="6854832" flipH="1">
              <a:off x="5828890" y="3417072"/>
              <a:ext cx="596141" cy="938998"/>
            </a:xfrm>
            <a:custGeom>
              <a:avLst/>
              <a:gdLst/>
              <a:ahLst/>
              <a:cxnLst/>
              <a:rect l="l" t="t" r="r" b="b"/>
              <a:pathLst>
                <a:path w="5015" h="11557" extrusionOk="0">
                  <a:moveTo>
                    <a:pt x="1507" y="0"/>
                  </a:moveTo>
                  <a:cubicBezTo>
                    <a:pt x="1120" y="0"/>
                    <a:pt x="741" y="1269"/>
                    <a:pt x="682" y="1484"/>
                  </a:cubicBezTo>
                  <a:cubicBezTo>
                    <a:pt x="388" y="2342"/>
                    <a:pt x="215" y="3232"/>
                    <a:pt x="136" y="4128"/>
                  </a:cubicBezTo>
                  <a:cubicBezTo>
                    <a:pt x="1" y="5876"/>
                    <a:pt x="234" y="7686"/>
                    <a:pt x="896" y="9318"/>
                  </a:cubicBezTo>
                  <a:cubicBezTo>
                    <a:pt x="1185" y="10017"/>
                    <a:pt x="1554" y="10717"/>
                    <a:pt x="2179" y="11160"/>
                  </a:cubicBezTo>
                  <a:cubicBezTo>
                    <a:pt x="2525" y="11410"/>
                    <a:pt x="2962" y="11556"/>
                    <a:pt x="3386" y="11556"/>
                  </a:cubicBezTo>
                  <a:cubicBezTo>
                    <a:pt x="3721" y="11556"/>
                    <a:pt x="4048" y="11464"/>
                    <a:pt x="4315" y="11258"/>
                  </a:cubicBezTo>
                  <a:cubicBezTo>
                    <a:pt x="4977" y="10735"/>
                    <a:pt x="5014" y="9705"/>
                    <a:pt x="4720" y="8889"/>
                  </a:cubicBezTo>
                  <a:cubicBezTo>
                    <a:pt x="4277" y="7723"/>
                    <a:pt x="3265" y="6846"/>
                    <a:pt x="2603" y="5778"/>
                  </a:cubicBezTo>
                  <a:cubicBezTo>
                    <a:pt x="1731" y="4421"/>
                    <a:pt x="1437" y="2729"/>
                    <a:pt x="1787" y="1157"/>
                  </a:cubicBezTo>
                  <a:cubicBezTo>
                    <a:pt x="1848" y="863"/>
                    <a:pt x="1922" y="574"/>
                    <a:pt x="1806" y="299"/>
                  </a:cubicBezTo>
                  <a:cubicBezTo>
                    <a:pt x="1709" y="86"/>
                    <a:pt x="1608" y="0"/>
                    <a:pt x="1507" y="0"/>
                  </a:cubicBezTo>
                  <a:close/>
                </a:path>
              </a:pathLst>
            </a:custGeom>
            <a:grpFill/>
            <a:ln>
              <a:noFill/>
            </a:ln>
            <a:effectLst>
              <a:innerShdw blurRad="63500" dist="50800">
                <a:prstClr val="black">
                  <a:alpha val="50000"/>
                </a:prstClr>
              </a:innerShdw>
            </a:effectLst>
            <a:sp3d prstMaterial="matte"/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" name="Google Shape;924;p42"/>
            <p:cNvSpPr/>
            <p:nvPr/>
          </p:nvSpPr>
          <p:spPr>
            <a:xfrm flipH="1">
              <a:off x="3455672" y="3139775"/>
              <a:ext cx="3259500" cy="785400"/>
            </a:xfrm>
            <a:prstGeom prst="roundRect">
              <a:avLst>
                <a:gd name="adj" fmla="val 50000"/>
              </a:avLst>
            </a:prstGeom>
            <a:grpFill/>
            <a:ln>
              <a:noFill/>
            </a:ln>
            <a:effectLst>
              <a:outerShdw blurRad="190500" dist="228600" dir="2700000" algn="ctr">
                <a:srgbClr val="000000">
                  <a:alpha val="30000"/>
                </a:srgbClr>
              </a:outerShdw>
            </a:effectLst>
            <a:sp3d prstMaterial="matte">
              <a:bevelT w="127000" h="63500"/>
            </a:sp3d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solidFill>
                  <a:schemeClr val="lt1"/>
                </a:solidFill>
                <a:latin typeface="Poppins"/>
                <a:ea typeface="Poppins"/>
                <a:cs typeface="Poppins"/>
                <a:sym typeface="Poppins"/>
              </a:endParaRPr>
            </a:p>
          </p:txBody>
        </p:sp>
      </p:grpSp>
      <p:sp>
        <p:nvSpPr>
          <p:cNvPr id="927" name="Google Shape;927;p42"/>
          <p:cNvSpPr txBox="1">
            <a:spLocks noGrp="1"/>
          </p:cNvSpPr>
          <p:nvPr>
            <p:ph type="title"/>
          </p:nvPr>
        </p:nvSpPr>
        <p:spPr>
          <a:xfrm>
            <a:off x="3366827" y="2852674"/>
            <a:ext cx="3416700" cy="606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 smtClean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Núi Hoành Sơn</a:t>
            </a:r>
            <a:endParaRPr sz="2000">
              <a:solidFill>
                <a:schemeClr val="bg1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928" name="Google Shape;928;p42"/>
          <p:cNvSpPr/>
          <p:nvPr/>
        </p:nvSpPr>
        <p:spPr>
          <a:xfrm rot="-7454957" flipH="1">
            <a:off x="7388684" y="459327"/>
            <a:ext cx="521143" cy="490094"/>
          </a:xfrm>
          <a:custGeom>
            <a:avLst/>
            <a:gdLst/>
            <a:ahLst/>
            <a:cxnLst/>
            <a:rect l="l" t="t" r="r" b="b"/>
            <a:pathLst>
              <a:path w="3946" h="3711" extrusionOk="0">
                <a:moveTo>
                  <a:pt x="1892" y="1"/>
                </a:moveTo>
                <a:cubicBezTo>
                  <a:pt x="1609" y="1"/>
                  <a:pt x="1333" y="77"/>
                  <a:pt x="1092" y="238"/>
                </a:cubicBezTo>
                <a:cubicBezTo>
                  <a:pt x="742" y="490"/>
                  <a:pt x="527" y="900"/>
                  <a:pt x="374" y="1287"/>
                </a:cubicBezTo>
                <a:cubicBezTo>
                  <a:pt x="0" y="2145"/>
                  <a:pt x="159" y="3171"/>
                  <a:pt x="1092" y="3563"/>
                </a:cubicBezTo>
                <a:cubicBezTo>
                  <a:pt x="1345" y="3661"/>
                  <a:pt x="1615" y="3710"/>
                  <a:pt x="1884" y="3710"/>
                </a:cubicBezTo>
                <a:cubicBezTo>
                  <a:pt x="2255" y="3710"/>
                  <a:pt x="2622" y="3617"/>
                  <a:pt x="2938" y="3428"/>
                </a:cubicBezTo>
                <a:cubicBezTo>
                  <a:pt x="3498" y="3097"/>
                  <a:pt x="3871" y="2495"/>
                  <a:pt x="3927" y="1851"/>
                </a:cubicBezTo>
                <a:cubicBezTo>
                  <a:pt x="3946" y="1698"/>
                  <a:pt x="3946" y="1562"/>
                  <a:pt x="3908" y="1422"/>
                </a:cubicBezTo>
                <a:cubicBezTo>
                  <a:pt x="3829" y="1096"/>
                  <a:pt x="3596" y="821"/>
                  <a:pt x="3344" y="606"/>
                </a:cubicBezTo>
                <a:cubicBezTo>
                  <a:pt x="3032" y="336"/>
                  <a:pt x="2663" y="121"/>
                  <a:pt x="2276" y="47"/>
                </a:cubicBezTo>
                <a:cubicBezTo>
                  <a:pt x="2149" y="16"/>
                  <a:pt x="2020" y="1"/>
                  <a:pt x="1892" y="1"/>
                </a:cubicBezTo>
                <a:close/>
              </a:path>
            </a:pathLst>
          </a:custGeom>
          <a:solidFill>
            <a:schemeClr val="accent6">
              <a:lumMod val="75000"/>
              <a:lumOff val="25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9" name="Google Shape;929;p42"/>
          <p:cNvSpPr txBox="1"/>
          <p:nvPr/>
        </p:nvSpPr>
        <p:spPr>
          <a:xfrm flipH="1">
            <a:off x="6095196" y="545275"/>
            <a:ext cx="1250700" cy="33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 algn="r"/>
            <a:r>
              <a:rPr lang="en-US" sz="1600" b="1">
                <a:solidFill>
                  <a:schemeClr val="accent2">
                    <a:lumMod val="50000"/>
                  </a:schemeClr>
                </a:solidFill>
                <a:ea typeface="Poppins"/>
                <a:cs typeface="Poppins"/>
                <a:sym typeface="Poppins"/>
              </a:rPr>
              <a:t>Tiếp theo</a:t>
            </a:r>
          </a:p>
        </p:txBody>
      </p:sp>
      <p:sp>
        <p:nvSpPr>
          <p:cNvPr id="930" name="Google Shape;930;p42">
            <a:hlinkClick r:id="" action="ppaction://hlinkshowjump?jump=nextslide"/>
          </p:cNvPr>
          <p:cNvSpPr txBox="1"/>
          <p:nvPr/>
        </p:nvSpPr>
        <p:spPr>
          <a:xfrm flipH="1">
            <a:off x="7479772" y="475237"/>
            <a:ext cx="319500" cy="47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500" b="1">
                <a:solidFill>
                  <a:schemeClr val="bg1"/>
                </a:solidFill>
                <a:latin typeface="Fredoka One"/>
                <a:ea typeface="Fredoka One"/>
                <a:cs typeface="Fredoka One"/>
                <a:sym typeface="Fredoka One"/>
              </a:rPr>
              <a:t>&gt;</a:t>
            </a:r>
            <a:endParaRPr sz="2500" b="1">
              <a:solidFill>
                <a:schemeClr val="bg1"/>
              </a:solidFill>
              <a:latin typeface="Fredoka One"/>
              <a:ea typeface="Fredoka One"/>
              <a:cs typeface="Fredoka One"/>
              <a:sym typeface="Fredoka One"/>
            </a:endParaRPr>
          </a:p>
        </p:txBody>
      </p:sp>
      <p:sp>
        <p:nvSpPr>
          <p:cNvPr id="931" name="Google Shape;931;p42">
            <a:hlinkClick r:id="" action="ppaction://hlinkshowjump?jump=previousslide"/>
          </p:cNvPr>
          <p:cNvSpPr/>
          <p:nvPr/>
        </p:nvSpPr>
        <p:spPr>
          <a:xfrm rot="7454957">
            <a:off x="1234173" y="459327"/>
            <a:ext cx="521143" cy="490094"/>
          </a:xfrm>
          <a:custGeom>
            <a:avLst/>
            <a:gdLst/>
            <a:ahLst/>
            <a:cxnLst/>
            <a:rect l="l" t="t" r="r" b="b"/>
            <a:pathLst>
              <a:path w="3946" h="3711" extrusionOk="0">
                <a:moveTo>
                  <a:pt x="1892" y="1"/>
                </a:moveTo>
                <a:cubicBezTo>
                  <a:pt x="1609" y="1"/>
                  <a:pt x="1333" y="77"/>
                  <a:pt x="1092" y="238"/>
                </a:cubicBezTo>
                <a:cubicBezTo>
                  <a:pt x="742" y="490"/>
                  <a:pt x="527" y="900"/>
                  <a:pt x="374" y="1287"/>
                </a:cubicBezTo>
                <a:cubicBezTo>
                  <a:pt x="0" y="2145"/>
                  <a:pt x="159" y="3171"/>
                  <a:pt x="1092" y="3563"/>
                </a:cubicBezTo>
                <a:cubicBezTo>
                  <a:pt x="1345" y="3661"/>
                  <a:pt x="1615" y="3710"/>
                  <a:pt x="1884" y="3710"/>
                </a:cubicBezTo>
                <a:cubicBezTo>
                  <a:pt x="2255" y="3710"/>
                  <a:pt x="2622" y="3617"/>
                  <a:pt x="2938" y="3428"/>
                </a:cubicBezTo>
                <a:cubicBezTo>
                  <a:pt x="3498" y="3097"/>
                  <a:pt x="3871" y="2495"/>
                  <a:pt x="3927" y="1851"/>
                </a:cubicBezTo>
                <a:cubicBezTo>
                  <a:pt x="3946" y="1698"/>
                  <a:pt x="3946" y="1562"/>
                  <a:pt x="3908" y="1422"/>
                </a:cubicBezTo>
                <a:cubicBezTo>
                  <a:pt x="3829" y="1096"/>
                  <a:pt x="3596" y="821"/>
                  <a:pt x="3344" y="606"/>
                </a:cubicBezTo>
                <a:cubicBezTo>
                  <a:pt x="3032" y="336"/>
                  <a:pt x="2663" y="121"/>
                  <a:pt x="2276" y="47"/>
                </a:cubicBezTo>
                <a:cubicBezTo>
                  <a:pt x="2149" y="16"/>
                  <a:pt x="2020" y="1"/>
                  <a:pt x="1892" y="1"/>
                </a:cubicBezTo>
                <a:close/>
              </a:path>
            </a:pathLst>
          </a:custGeom>
          <a:solidFill>
            <a:schemeClr val="accent6">
              <a:lumMod val="75000"/>
              <a:lumOff val="25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2" name="Google Shape;932;p42"/>
          <p:cNvSpPr txBox="1"/>
          <p:nvPr/>
        </p:nvSpPr>
        <p:spPr>
          <a:xfrm>
            <a:off x="1792980" y="535750"/>
            <a:ext cx="1250700" cy="33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/>
            <a:r>
              <a:rPr lang="vi-VN" sz="1600" b="1">
                <a:solidFill>
                  <a:schemeClr val="accent2">
                    <a:lumMod val="50000"/>
                  </a:schemeClr>
                </a:solidFill>
                <a:ea typeface="Poppins"/>
                <a:cs typeface="Poppins"/>
                <a:sym typeface="Poppins"/>
              </a:rPr>
              <a:t>Về trước</a:t>
            </a:r>
          </a:p>
        </p:txBody>
      </p:sp>
      <p:sp>
        <p:nvSpPr>
          <p:cNvPr id="933" name="Google Shape;933;p42">
            <a:hlinkClick r:id="" action="ppaction://hlinkshowjump?jump=previousslide"/>
          </p:cNvPr>
          <p:cNvSpPr txBox="1"/>
          <p:nvPr/>
        </p:nvSpPr>
        <p:spPr>
          <a:xfrm flipH="1">
            <a:off x="1277211" y="465712"/>
            <a:ext cx="319500" cy="47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500" b="1">
                <a:solidFill>
                  <a:schemeClr val="bg1"/>
                </a:solidFill>
                <a:latin typeface="Fredoka One"/>
                <a:ea typeface="Fredoka One"/>
                <a:cs typeface="Fredoka One"/>
                <a:sym typeface="Fredoka One"/>
              </a:rPr>
              <a:t>&lt;</a:t>
            </a:r>
            <a:endParaRPr sz="2500" b="1">
              <a:solidFill>
                <a:schemeClr val="bg1"/>
              </a:solidFill>
              <a:latin typeface="Fredoka One"/>
              <a:ea typeface="Fredoka One"/>
              <a:cs typeface="Fredoka One"/>
              <a:sym typeface="Fredoka One"/>
            </a:endParaRPr>
          </a:p>
        </p:txBody>
      </p:sp>
      <p:sp>
        <p:nvSpPr>
          <p:cNvPr id="934" name="Google Shape;934;p42"/>
          <p:cNvSpPr/>
          <p:nvPr/>
        </p:nvSpPr>
        <p:spPr>
          <a:xfrm rot="9399412">
            <a:off x="4308869" y="459327"/>
            <a:ext cx="521138" cy="490094"/>
          </a:xfrm>
          <a:custGeom>
            <a:avLst/>
            <a:gdLst/>
            <a:ahLst/>
            <a:cxnLst/>
            <a:rect l="l" t="t" r="r" b="b"/>
            <a:pathLst>
              <a:path w="3946" h="3711" extrusionOk="0">
                <a:moveTo>
                  <a:pt x="1892" y="1"/>
                </a:moveTo>
                <a:cubicBezTo>
                  <a:pt x="1609" y="1"/>
                  <a:pt x="1333" y="77"/>
                  <a:pt x="1092" y="238"/>
                </a:cubicBezTo>
                <a:cubicBezTo>
                  <a:pt x="742" y="490"/>
                  <a:pt x="527" y="900"/>
                  <a:pt x="374" y="1287"/>
                </a:cubicBezTo>
                <a:cubicBezTo>
                  <a:pt x="0" y="2145"/>
                  <a:pt x="159" y="3171"/>
                  <a:pt x="1092" y="3563"/>
                </a:cubicBezTo>
                <a:cubicBezTo>
                  <a:pt x="1345" y="3661"/>
                  <a:pt x="1615" y="3710"/>
                  <a:pt x="1884" y="3710"/>
                </a:cubicBezTo>
                <a:cubicBezTo>
                  <a:pt x="2255" y="3710"/>
                  <a:pt x="2622" y="3617"/>
                  <a:pt x="2938" y="3428"/>
                </a:cubicBezTo>
                <a:cubicBezTo>
                  <a:pt x="3498" y="3097"/>
                  <a:pt x="3871" y="2495"/>
                  <a:pt x="3927" y="1851"/>
                </a:cubicBezTo>
                <a:cubicBezTo>
                  <a:pt x="3946" y="1698"/>
                  <a:pt x="3946" y="1562"/>
                  <a:pt x="3908" y="1422"/>
                </a:cubicBezTo>
                <a:cubicBezTo>
                  <a:pt x="3829" y="1096"/>
                  <a:pt x="3596" y="821"/>
                  <a:pt x="3344" y="606"/>
                </a:cubicBezTo>
                <a:cubicBezTo>
                  <a:pt x="3032" y="336"/>
                  <a:pt x="2663" y="121"/>
                  <a:pt x="2276" y="47"/>
                </a:cubicBezTo>
                <a:cubicBezTo>
                  <a:pt x="2149" y="16"/>
                  <a:pt x="2020" y="1"/>
                  <a:pt x="1892" y="1"/>
                </a:cubicBezTo>
                <a:close/>
              </a:path>
            </a:pathLst>
          </a:custGeom>
          <a:solidFill>
            <a:schemeClr val="accent6">
              <a:lumMod val="75000"/>
              <a:lumOff val="25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5" name="Google Shape;935;p42">
            <a:hlinkClick r:id="rId3" action="ppaction://hlinksldjump"/>
          </p:cNvPr>
          <p:cNvSpPr/>
          <p:nvPr/>
        </p:nvSpPr>
        <p:spPr>
          <a:xfrm>
            <a:off x="4417810" y="555349"/>
            <a:ext cx="303256" cy="298050"/>
          </a:xfrm>
          <a:custGeom>
            <a:avLst/>
            <a:gdLst/>
            <a:ahLst/>
            <a:cxnLst/>
            <a:rect l="l" t="t" r="r" b="b"/>
            <a:pathLst>
              <a:path w="212811" h="209158" extrusionOk="0">
                <a:moveTo>
                  <a:pt x="106418" y="0"/>
                </a:moveTo>
                <a:cubicBezTo>
                  <a:pt x="101296" y="0"/>
                  <a:pt x="96394" y="2059"/>
                  <a:pt x="92840" y="5613"/>
                </a:cubicBezTo>
                <a:lnTo>
                  <a:pt x="7550" y="90903"/>
                </a:lnTo>
                <a:cubicBezTo>
                  <a:pt x="7452" y="90903"/>
                  <a:pt x="7452" y="91001"/>
                  <a:pt x="7452" y="91001"/>
                </a:cubicBezTo>
                <a:cubicBezTo>
                  <a:pt x="1" y="98550"/>
                  <a:pt x="1" y="110706"/>
                  <a:pt x="7452" y="118157"/>
                </a:cubicBezTo>
                <a:cubicBezTo>
                  <a:pt x="10932" y="121637"/>
                  <a:pt x="15417" y="123573"/>
                  <a:pt x="20221" y="123769"/>
                </a:cubicBezTo>
                <a:cubicBezTo>
                  <a:pt x="20417" y="123769"/>
                  <a:pt x="20637" y="123867"/>
                  <a:pt x="20833" y="123867"/>
                </a:cubicBezTo>
                <a:lnTo>
                  <a:pt x="24216" y="123867"/>
                </a:lnTo>
                <a:lnTo>
                  <a:pt x="24216" y="186585"/>
                </a:lnTo>
                <a:cubicBezTo>
                  <a:pt x="24216" y="199036"/>
                  <a:pt x="34313" y="209158"/>
                  <a:pt x="46764" y="209158"/>
                </a:cubicBezTo>
                <a:lnTo>
                  <a:pt x="80169" y="209158"/>
                </a:lnTo>
                <a:cubicBezTo>
                  <a:pt x="83527" y="209158"/>
                  <a:pt x="86296" y="206388"/>
                  <a:pt x="86296" y="203031"/>
                </a:cubicBezTo>
                <a:lnTo>
                  <a:pt x="86296" y="153793"/>
                </a:lnTo>
                <a:cubicBezTo>
                  <a:pt x="86296" y="148082"/>
                  <a:pt x="90879" y="143474"/>
                  <a:pt x="96614" y="143474"/>
                </a:cubicBezTo>
                <a:lnTo>
                  <a:pt x="116221" y="143474"/>
                </a:lnTo>
                <a:cubicBezTo>
                  <a:pt x="121932" y="143474"/>
                  <a:pt x="126540" y="148082"/>
                  <a:pt x="126540" y="153793"/>
                </a:cubicBezTo>
                <a:lnTo>
                  <a:pt x="126540" y="203031"/>
                </a:lnTo>
                <a:cubicBezTo>
                  <a:pt x="126540" y="206388"/>
                  <a:pt x="129285" y="209158"/>
                  <a:pt x="132667" y="209158"/>
                </a:cubicBezTo>
                <a:lnTo>
                  <a:pt x="166048" y="209158"/>
                </a:lnTo>
                <a:cubicBezTo>
                  <a:pt x="178498" y="209158"/>
                  <a:pt x="188522" y="199036"/>
                  <a:pt x="188522" y="186585"/>
                </a:cubicBezTo>
                <a:lnTo>
                  <a:pt x="188522" y="123867"/>
                </a:lnTo>
                <a:lnTo>
                  <a:pt x="191684" y="123867"/>
                </a:lnTo>
                <a:cubicBezTo>
                  <a:pt x="196880" y="123867"/>
                  <a:pt x="201684" y="121833"/>
                  <a:pt x="205360" y="118157"/>
                </a:cubicBezTo>
                <a:cubicBezTo>
                  <a:pt x="212811" y="110706"/>
                  <a:pt x="212811" y="98452"/>
                  <a:pt x="205360" y="91001"/>
                </a:cubicBezTo>
                <a:lnTo>
                  <a:pt x="119996" y="5613"/>
                </a:lnTo>
                <a:cubicBezTo>
                  <a:pt x="116418" y="2059"/>
                  <a:pt x="111516" y="0"/>
                  <a:pt x="106418" y="0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lt1"/>
              </a:solidFill>
            </a:endParaRPr>
          </a:p>
        </p:txBody>
      </p:sp>
      <p:sp>
        <p:nvSpPr>
          <p:cNvPr id="22" name="Google Shape;413;p34"/>
          <p:cNvSpPr txBox="1">
            <a:spLocks noGrp="1"/>
          </p:cNvSpPr>
          <p:nvPr>
            <p:ph type="title" idx="2"/>
          </p:nvPr>
        </p:nvSpPr>
        <p:spPr>
          <a:xfrm>
            <a:off x="1596711" y="4625502"/>
            <a:ext cx="6266116" cy="463963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800" i="1" smtClean="0">
                <a:solidFill>
                  <a:srgbClr val="A0831B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Câu trả lời đúng bạn sẽ được 10 điểm</a:t>
            </a:r>
            <a:endParaRPr sz="1800" i="1">
              <a:solidFill>
                <a:srgbClr val="A0831B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grpSp>
        <p:nvGrpSpPr>
          <p:cNvPr id="23" name="Google Shape;1319;p47"/>
          <p:cNvGrpSpPr/>
          <p:nvPr/>
        </p:nvGrpSpPr>
        <p:grpSpPr>
          <a:xfrm>
            <a:off x="6647552" y="3835625"/>
            <a:ext cx="1305000" cy="1245300"/>
            <a:chOff x="6389475" y="1838050"/>
            <a:chExt cx="1305000" cy="1245300"/>
          </a:xfrm>
        </p:grpSpPr>
        <p:sp>
          <p:nvSpPr>
            <p:cNvPr id="24" name="Google Shape;1320;p47"/>
            <p:cNvSpPr/>
            <p:nvPr/>
          </p:nvSpPr>
          <p:spPr>
            <a:xfrm>
              <a:off x="7360650" y="2173725"/>
              <a:ext cx="109675" cy="245975"/>
            </a:xfrm>
            <a:custGeom>
              <a:avLst/>
              <a:gdLst/>
              <a:ahLst/>
              <a:cxnLst/>
              <a:rect l="l" t="t" r="r" b="b"/>
              <a:pathLst>
                <a:path w="4387" h="9839" extrusionOk="0">
                  <a:moveTo>
                    <a:pt x="3105" y="0"/>
                  </a:moveTo>
                  <a:cubicBezTo>
                    <a:pt x="2449" y="0"/>
                    <a:pt x="1774" y="633"/>
                    <a:pt x="1580" y="1296"/>
                  </a:cubicBezTo>
                  <a:cubicBezTo>
                    <a:pt x="1354" y="1923"/>
                    <a:pt x="1354" y="2550"/>
                    <a:pt x="1354" y="3176"/>
                  </a:cubicBezTo>
                  <a:cubicBezTo>
                    <a:pt x="1254" y="4429"/>
                    <a:pt x="1154" y="5582"/>
                    <a:pt x="828" y="6835"/>
                  </a:cubicBezTo>
                  <a:cubicBezTo>
                    <a:pt x="728" y="7362"/>
                    <a:pt x="1" y="8815"/>
                    <a:pt x="327" y="9442"/>
                  </a:cubicBezTo>
                  <a:cubicBezTo>
                    <a:pt x="530" y="9726"/>
                    <a:pt x="754" y="9838"/>
                    <a:pt x="980" y="9838"/>
                  </a:cubicBezTo>
                  <a:cubicBezTo>
                    <a:pt x="1670" y="9838"/>
                    <a:pt x="2381" y="8792"/>
                    <a:pt x="2607" y="8414"/>
                  </a:cubicBezTo>
                  <a:cubicBezTo>
                    <a:pt x="3961" y="6535"/>
                    <a:pt x="4387" y="4129"/>
                    <a:pt x="4286" y="1923"/>
                  </a:cubicBezTo>
                  <a:cubicBezTo>
                    <a:pt x="4286" y="1522"/>
                    <a:pt x="4286" y="1096"/>
                    <a:pt x="4086" y="670"/>
                  </a:cubicBezTo>
                  <a:cubicBezTo>
                    <a:pt x="3820" y="191"/>
                    <a:pt x="3465" y="0"/>
                    <a:pt x="3105" y="0"/>
                  </a:cubicBezTo>
                  <a:close/>
                </a:path>
              </a:pathLst>
            </a:custGeom>
            <a:solidFill>
              <a:srgbClr val="FF75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" name="Google Shape;1321;p47"/>
            <p:cNvSpPr/>
            <p:nvPr/>
          </p:nvSpPr>
          <p:spPr>
            <a:xfrm>
              <a:off x="7360650" y="2050975"/>
              <a:ext cx="300150" cy="410325"/>
            </a:xfrm>
            <a:custGeom>
              <a:avLst/>
              <a:gdLst/>
              <a:ahLst/>
              <a:cxnLst/>
              <a:rect l="l" t="t" r="r" b="b"/>
              <a:pathLst>
                <a:path w="12006" h="16413" extrusionOk="0">
                  <a:moveTo>
                    <a:pt x="10066" y="0"/>
                  </a:moveTo>
                  <a:cubicBezTo>
                    <a:pt x="9765" y="0"/>
                    <a:pt x="9456" y="158"/>
                    <a:pt x="9199" y="367"/>
                  </a:cubicBezTo>
                  <a:cubicBezTo>
                    <a:pt x="6893" y="2046"/>
                    <a:pt x="6266" y="4853"/>
                    <a:pt x="5540" y="7259"/>
                  </a:cubicBezTo>
                  <a:cubicBezTo>
                    <a:pt x="5214" y="8186"/>
                    <a:pt x="4913" y="9139"/>
                    <a:pt x="4487" y="9866"/>
                  </a:cubicBezTo>
                  <a:cubicBezTo>
                    <a:pt x="3860" y="11119"/>
                    <a:pt x="3033" y="12171"/>
                    <a:pt x="2081" y="13199"/>
                  </a:cubicBezTo>
                  <a:cubicBezTo>
                    <a:pt x="1454" y="13951"/>
                    <a:pt x="1" y="15079"/>
                    <a:pt x="427" y="16131"/>
                  </a:cubicBezTo>
                  <a:cubicBezTo>
                    <a:pt x="517" y="16325"/>
                    <a:pt x="675" y="16412"/>
                    <a:pt x="887" y="16412"/>
                  </a:cubicBezTo>
                  <a:cubicBezTo>
                    <a:pt x="2620" y="16412"/>
                    <a:pt x="7925" y="10581"/>
                    <a:pt x="8572" y="9665"/>
                  </a:cubicBezTo>
                  <a:cubicBezTo>
                    <a:pt x="10352" y="7259"/>
                    <a:pt x="12006" y="3500"/>
                    <a:pt x="10853" y="567"/>
                  </a:cubicBezTo>
                  <a:cubicBezTo>
                    <a:pt x="10853" y="467"/>
                    <a:pt x="10753" y="267"/>
                    <a:pt x="10552" y="166"/>
                  </a:cubicBezTo>
                  <a:cubicBezTo>
                    <a:pt x="10399" y="49"/>
                    <a:pt x="10234" y="0"/>
                    <a:pt x="10066" y="0"/>
                  </a:cubicBezTo>
                  <a:close/>
                </a:path>
              </a:pathLst>
            </a:custGeom>
            <a:solidFill>
              <a:srgbClr val="FF75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" name="Google Shape;1322;p47"/>
            <p:cNvSpPr/>
            <p:nvPr/>
          </p:nvSpPr>
          <p:spPr>
            <a:xfrm>
              <a:off x="7362775" y="2214025"/>
              <a:ext cx="331700" cy="266900"/>
            </a:xfrm>
            <a:custGeom>
              <a:avLst/>
              <a:gdLst/>
              <a:ahLst/>
              <a:cxnLst/>
              <a:rect l="l" t="t" r="r" b="b"/>
              <a:pathLst>
                <a:path w="13268" h="10676" extrusionOk="0">
                  <a:moveTo>
                    <a:pt x="12139" y="1"/>
                  </a:moveTo>
                  <a:cubicBezTo>
                    <a:pt x="12100" y="1"/>
                    <a:pt x="12060" y="4"/>
                    <a:pt x="12021" y="10"/>
                  </a:cubicBezTo>
                  <a:cubicBezTo>
                    <a:pt x="11720" y="110"/>
                    <a:pt x="11520" y="311"/>
                    <a:pt x="11294" y="537"/>
                  </a:cubicBezTo>
                  <a:cubicBezTo>
                    <a:pt x="9640" y="2090"/>
                    <a:pt x="8161" y="3970"/>
                    <a:pt x="6507" y="5549"/>
                  </a:cubicBezTo>
                  <a:cubicBezTo>
                    <a:pt x="5555" y="6376"/>
                    <a:pt x="4728" y="7203"/>
                    <a:pt x="3675" y="7930"/>
                  </a:cubicBezTo>
                  <a:cubicBezTo>
                    <a:pt x="2748" y="8456"/>
                    <a:pt x="1495" y="8682"/>
                    <a:pt x="743" y="9509"/>
                  </a:cubicBezTo>
                  <a:cubicBezTo>
                    <a:pt x="0" y="10398"/>
                    <a:pt x="707" y="10675"/>
                    <a:pt x="1804" y="10675"/>
                  </a:cubicBezTo>
                  <a:cubicBezTo>
                    <a:pt x="3152" y="10675"/>
                    <a:pt x="5089" y="10256"/>
                    <a:pt x="5655" y="10035"/>
                  </a:cubicBezTo>
                  <a:cubicBezTo>
                    <a:pt x="8888" y="8557"/>
                    <a:pt x="13074" y="4923"/>
                    <a:pt x="13174" y="1263"/>
                  </a:cubicBezTo>
                  <a:cubicBezTo>
                    <a:pt x="13268" y="676"/>
                    <a:pt x="12723" y="1"/>
                    <a:pt x="12139" y="1"/>
                  </a:cubicBezTo>
                  <a:close/>
                </a:path>
              </a:pathLst>
            </a:custGeom>
            <a:solidFill>
              <a:srgbClr val="FF75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" name="Google Shape;1323;p47"/>
            <p:cNvSpPr/>
            <p:nvPr/>
          </p:nvSpPr>
          <p:spPr>
            <a:xfrm>
              <a:off x="6950875" y="2928550"/>
              <a:ext cx="315825" cy="76475"/>
            </a:xfrm>
            <a:custGeom>
              <a:avLst/>
              <a:gdLst/>
              <a:ahLst/>
              <a:cxnLst/>
              <a:rect l="l" t="t" r="r" b="b"/>
              <a:pathLst>
                <a:path w="12633" h="3059" extrusionOk="0">
                  <a:moveTo>
                    <a:pt x="4513" y="1"/>
                  </a:moveTo>
                  <a:cubicBezTo>
                    <a:pt x="4329" y="1"/>
                    <a:pt x="4145" y="8"/>
                    <a:pt x="3961" y="26"/>
                  </a:cubicBezTo>
                  <a:cubicBezTo>
                    <a:pt x="2707" y="26"/>
                    <a:pt x="427" y="652"/>
                    <a:pt x="1" y="2031"/>
                  </a:cubicBezTo>
                  <a:cubicBezTo>
                    <a:pt x="727" y="2131"/>
                    <a:pt x="1254" y="3058"/>
                    <a:pt x="2081" y="3058"/>
                  </a:cubicBezTo>
                  <a:cubicBezTo>
                    <a:pt x="2407" y="3058"/>
                    <a:pt x="2607" y="2958"/>
                    <a:pt x="2808" y="2958"/>
                  </a:cubicBezTo>
                  <a:cubicBezTo>
                    <a:pt x="4387" y="2332"/>
                    <a:pt x="5941" y="1279"/>
                    <a:pt x="7620" y="1179"/>
                  </a:cubicBezTo>
                  <a:cubicBezTo>
                    <a:pt x="8572" y="1179"/>
                    <a:pt x="9499" y="1404"/>
                    <a:pt x="10226" y="1805"/>
                  </a:cubicBezTo>
                  <a:cubicBezTo>
                    <a:pt x="10682" y="2088"/>
                    <a:pt x="11139" y="2351"/>
                    <a:pt x="11595" y="2351"/>
                  </a:cubicBezTo>
                  <a:cubicBezTo>
                    <a:pt x="11665" y="2351"/>
                    <a:pt x="11735" y="2345"/>
                    <a:pt x="11805" y="2332"/>
                  </a:cubicBezTo>
                  <a:cubicBezTo>
                    <a:pt x="12432" y="2131"/>
                    <a:pt x="12632" y="1279"/>
                    <a:pt x="12206" y="878"/>
                  </a:cubicBezTo>
                  <a:cubicBezTo>
                    <a:pt x="11905" y="352"/>
                    <a:pt x="11279" y="151"/>
                    <a:pt x="10652" y="151"/>
                  </a:cubicBezTo>
                  <a:cubicBezTo>
                    <a:pt x="10380" y="124"/>
                    <a:pt x="10112" y="113"/>
                    <a:pt x="9848" y="113"/>
                  </a:cubicBezTo>
                  <a:cubicBezTo>
                    <a:pt x="8898" y="113"/>
                    <a:pt x="7996" y="251"/>
                    <a:pt x="7093" y="251"/>
                  </a:cubicBezTo>
                  <a:cubicBezTo>
                    <a:pt x="6246" y="169"/>
                    <a:pt x="5381" y="1"/>
                    <a:pt x="4513" y="1"/>
                  </a:cubicBezTo>
                  <a:close/>
                </a:path>
              </a:pathLst>
            </a:custGeom>
            <a:solidFill>
              <a:srgbClr val="FF75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" name="Google Shape;1324;p47"/>
            <p:cNvSpPr/>
            <p:nvPr/>
          </p:nvSpPr>
          <p:spPr>
            <a:xfrm>
              <a:off x="6932700" y="2924450"/>
              <a:ext cx="135375" cy="57400"/>
            </a:xfrm>
            <a:custGeom>
              <a:avLst/>
              <a:gdLst/>
              <a:ahLst/>
              <a:cxnLst/>
              <a:rect l="l" t="t" r="r" b="b"/>
              <a:pathLst>
                <a:path w="5415" h="2296" extrusionOk="0">
                  <a:moveTo>
                    <a:pt x="3780" y="0"/>
                  </a:moveTo>
                  <a:cubicBezTo>
                    <a:pt x="3093" y="0"/>
                    <a:pt x="2399" y="80"/>
                    <a:pt x="1780" y="190"/>
                  </a:cubicBezTo>
                  <a:cubicBezTo>
                    <a:pt x="1254" y="315"/>
                    <a:pt x="828" y="415"/>
                    <a:pt x="527" y="716"/>
                  </a:cubicBezTo>
                  <a:cubicBezTo>
                    <a:pt x="201" y="1042"/>
                    <a:pt x="1" y="1443"/>
                    <a:pt x="201" y="1869"/>
                  </a:cubicBezTo>
                  <a:cubicBezTo>
                    <a:pt x="402" y="2070"/>
                    <a:pt x="728" y="2195"/>
                    <a:pt x="1028" y="2295"/>
                  </a:cubicBezTo>
                  <a:cubicBezTo>
                    <a:pt x="1354" y="2295"/>
                    <a:pt x="1655" y="2195"/>
                    <a:pt x="1981" y="2195"/>
                  </a:cubicBezTo>
                  <a:cubicBezTo>
                    <a:pt x="2908" y="1969"/>
                    <a:pt x="5314" y="1343"/>
                    <a:pt x="5414" y="190"/>
                  </a:cubicBezTo>
                  <a:cubicBezTo>
                    <a:pt x="4905" y="54"/>
                    <a:pt x="4345" y="0"/>
                    <a:pt x="3780" y="0"/>
                  </a:cubicBezTo>
                  <a:close/>
                </a:path>
              </a:pathLst>
            </a:custGeom>
            <a:solidFill>
              <a:srgbClr val="FF75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" name="Google Shape;1325;p47"/>
            <p:cNvSpPr/>
            <p:nvPr/>
          </p:nvSpPr>
          <p:spPr>
            <a:xfrm>
              <a:off x="6997875" y="2778400"/>
              <a:ext cx="93775" cy="180675"/>
            </a:xfrm>
            <a:custGeom>
              <a:avLst/>
              <a:gdLst/>
              <a:ahLst/>
              <a:cxnLst/>
              <a:rect l="l" t="t" r="r" b="b"/>
              <a:pathLst>
                <a:path w="3751" h="7227" extrusionOk="0">
                  <a:moveTo>
                    <a:pt x="1124" y="0"/>
                  </a:moveTo>
                  <a:cubicBezTo>
                    <a:pt x="786" y="0"/>
                    <a:pt x="478" y="285"/>
                    <a:pt x="301" y="1019"/>
                  </a:cubicBezTo>
                  <a:cubicBezTo>
                    <a:pt x="0" y="2172"/>
                    <a:pt x="527" y="3425"/>
                    <a:pt x="1053" y="4478"/>
                  </a:cubicBezTo>
                  <a:cubicBezTo>
                    <a:pt x="1354" y="5105"/>
                    <a:pt x="1680" y="5932"/>
                    <a:pt x="2181" y="6458"/>
                  </a:cubicBezTo>
                  <a:cubicBezTo>
                    <a:pt x="2306" y="6658"/>
                    <a:pt x="2507" y="6884"/>
                    <a:pt x="2707" y="7085"/>
                  </a:cubicBezTo>
                  <a:cubicBezTo>
                    <a:pt x="2864" y="7183"/>
                    <a:pt x="2992" y="7227"/>
                    <a:pt x="3095" y="7227"/>
                  </a:cubicBezTo>
                  <a:cubicBezTo>
                    <a:pt x="3750" y="7227"/>
                    <a:pt x="3420" y="5486"/>
                    <a:pt x="3334" y="5205"/>
                  </a:cubicBezTo>
                  <a:cubicBezTo>
                    <a:pt x="3233" y="4152"/>
                    <a:pt x="2933" y="3125"/>
                    <a:pt x="2707" y="2072"/>
                  </a:cubicBezTo>
                  <a:cubicBezTo>
                    <a:pt x="2574" y="1108"/>
                    <a:pt x="1790" y="0"/>
                    <a:pt x="1124" y="0"/>
                  </a:cubicBezTo>
                  <a:close/>
                </a:path>
              </a:pathLst>
            </a:custGeom>
            <a:solidFill>
              <a:srgbClr val="FF75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" name="Google Shape;1326;p47"/>
            <p:cNvSpPr/>
            <p:nvPr/>
          </p:nvSpPr>
          <p:spPr>
            <a:xfrm>
              <a:off x="7240350" y="2954650"/>
              <a:ext cx="62675" cy="71675"/>
            </a:xfrm>
            <a:custGeom>
              <a:avLst/>
              <a:gdLst/>
              <a:ahLst/>
              <a:cxnLst/>
              <a:rect l="l" t="t" r="r" b="b"/>
              <a:pathLst>
                <a:path w="2507" h="2867" extrusionOk="0">
                  <a:moveTo>
                    <a:pt x="501" y="0"/>
                  </a:moveTo>
                  <a:cubicBezTo>
                    <a:pt x="350" y="0"/>
                    <a:pt x="218" y="68"/>
                    <a:pt x="126" y="235"/>
                  </a:cubicBezTo>
                  <a:cubicBezTo>
                    <a:pt x="1" y="461"/>
                    <a:pt x="126" y="862"/>
                    <a:pt x="326" y="1087"/>
                  </a:cubicBezTo>
                  <a:cubicBezTo>
                    <a:pt x="527" y="1288"/>
                    <a:pt x="753" y="1388"/>
                    <a:pt x="1053" y="1488"/>
                  </a:cubicBezTo>
                  <a:cubicBezTo>
                    <a:pt x="2006" y="2115"/>
                    <a:pt x="2106" y="2867"/>
                    <a:pt x="2407" y="2867"/>
                  </a:cubicBezTo>
                  <a:cubicBezTo>
                    <a:pt x="2507" y="2867"/>
                    <a:pt x="2407" y="2115"/>
                    <a:pt x="2407" y="2014"/>
                  </a:cubicBezTo>
                  <a:cubicBezTo>
                    <a:pt x="2306" y="1714"/>
                    <a:pt x="2106" y="1288"/>
                    <a:pt x="1880" y="1087"/>
                  </a:cubicBezTo>
                  <a:cubicBezTo>
                    <a:pt x="1726" y="759"/>
                    <a:pt x="1007" y="0"/>
                    <a:pt x="50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" name="Google Shape;1327;p47"/>
            <p:cNvSpPr/>
            <p:nvPr/>
          </p:nvSpPr>
          <p:spPr>
            <a:xfrm>
              <a:off x="6906400" y="2971475"/>
              <a:ext cx="99025" cy="111875"/>
            </a:xfrm>
            <a:custGeom>
              <a:avLst/>
              <a:gdLst/>
              <a:ahLst/>
              <a:cxnLst/>
              <a:rect l="l" t="t" r="r" b="b"/>
              <a:pathLst>
                <a:path w="3961" h="4475" extrusionOk="0">
                  <a:moveTo>
                    <a:pt x="2623" y="1"/>
                  </a:moveTo>
                  <a:cubicBezTo>
                    <a:pt x="2295" y="1"/>
                    <a:pt x="1947" y="136"/>
                    <a:pt x="1579" y="414"/>
                  </a:cubicBezTo>
                  <a:cubicBezTo>
                    <a:pt x="426" y="1341"/>
                    <a:pt x="0" y="2920"/>
                    <a:pt x="627" y="4274"/>
                  </a:cubicBezTo>
                  <a:cubicBezTo>
                    <a:pt x="727" y="4374"/>
                    <a:pt x="827" y="4474"/>
                    <a:pt x="953" y="4474"/>
                  </a:cubicBezTo>
                  <a:cubicBezTo>
                    <a:pt x="1053" y="4474"/>
                    <a:pt x="1153" y="4274"/>
                    <a:pt x="1253" y="4174"/>
                  </a:cubicBezTo>
                  <a:cubicBezTo>
                    <a:pt x="1354" y="3547"/>
                    <a:pt x="1579" y="2920"/>
                    <a:pt x="1980" y="2294"/>
                  </a:cubicBezTo>
                  <a:cubicBezTo>
                    <a:pt x="2306" y="1768"/>
                    <a:pt x="2933" y="1341"/>
                    <a:pt x="3559" y="1141"/>
                  </a:cubicBezTo>
                  <a:cubicBezTo>
                    <a:pt x="3659" y="1141"/>
                    <a:pt x="3760" y="1141"/>
                    <a:pt x="3860" y="1041"/>
                  </a:cubicBezTo>
                  <a:cubicBezTo>
                    <a:pt x="3960" y="940"/>
                    <a:pt x="3860" y="715"/>
                    <a:pt x="3760" y="615"/>
                  </a:cubicBezTo>
                  <a:cubicBezTo>
                    <a:pt x="3412" y="211"/>
                    <a:pt x="3033" y="1"/>
                    <a:pt x="26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1328;p47"/>
            <p:cNvSpPr/>
            <p:nvPr/>
          </p:nvSpPr>
          <p:spPr>
            <a:xfrm>
              <a:off x="6870050" y="2946875"/>
              <a:ext cx="104025" cy="71300"/>
            </a:xfrm>
            <a:custGeom>
              <a:avLst/>
              <a:gdLst/>
              <a:ahLst/>
              <a:cxnLst/>
              <a:rect l="l" t="t" r="r" b="b"/>
              <a:pathLst>
                <a:path w="4161" h="2852" extrusionOk="0">
                  <a:moveTo>
                    <a:pt x="3081" y="1"/>
                  </a:moveTo>
                  <a:cubicBezTo>
                    <a:pt x="2491" y="1"/>
                    <a:pt x="1733" y="464"/>
                    <a:pt x="1354" y="772"/>
                  </a:cubicBezTo>
                  <a:cubicBezTo>
                    <a:pt x="627" y="1398"/>
                    <a:pt x="1" y="2551"/>
                    <a:pt x="201" y="2852"/>
                  </a:cubicBezTo>
                  <a:cubicBezTo>
                    <a:pt x="527" y="2852"/>
                    <a:pt x="1554" y="1699"/>
                    <a:pt x="2407" y="1398"/>
                  </a:cubicBezTo>
                  <a:cubicBezTo>
                    <a:pt x="2908" y="1173"/>
                    <a:pt x="4161" y="972"/>
                    <a:pt x="3660" y="245"/>
                  </a:cubicBezTo>
                  <a:cubicBezTo>
                    <a:pt x="3513" y="70"/>
                    <a:pt x="3309" y="1"/>
                    <a:pt x="30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" name="Google Shape;1329;p47"/>
            <p:cNvSpPr/>
            <p:nvPr/>
          </p:nvSpPr>
          <p:spPr>
            <a:xfrm>
              <a:off x="6827500" y="2731075"/>
              <a:ext cx="87050" cy="194475"/>
            </a:xfrm>
            <a:custGeom>
              <a:avLst/>
              <a:gdLst/>
              <a:ahLst/>
              <a:cxnLst/>
              <a:rect l="l" t="t" r="r" b="b"/>
              <a:pathLst>
                <a:path w="3482" h="7779" extrusionOk="0">
                  <a:moveTo>
                    <a:pt x="771" y="1"/>
                  </a:moveTo>
                  <a:cubicBezTo>
                    <a:pt x="301" y="1"/>
                    <a:pt x="1" y="756"/>
                    <a:pt x="124" y="1784"/>
                  </a:cubicBezTo>
                  <a:cubicBezTo>
                    <a:pt x="349" y="3539"/>
                    <a:pt x="1477" y="5644"/>
                    <a:pt x="2429" y="7198"/>
                  </a:cubicBezTo>
                  <a:cubicBezTo>
                    <a:pt x="2593" y="7463"/>
                    <a:pt x="2905" y="7778"/>
                    <a:pt x="3246" y="7778"/>
                  </a:cubicBezTo>
                  <a:cubicBezTo>
                    <a:pt x="3323" y="7778"/>
                    <a:pt x="3403" y="7762"/>
                    <a:pt x="3482" y="7724"/>
                  </a:cubicBezTo>
                  <a:cubicBezTo>
                    <a:pt x="3156" y="5419"/>
                    <a:pt x="3357" y="4065"/>
                    <a:pt x="1803" y="1033"/>
                  </a:cubicBezTo>
                  <a:cubicBezTo>
                    <a:pt x="1434" y="304"/>
                    <a:pt x="1068" y="1"/>
                    <a:pt x="771" y="1"/>
                  </a:cubicBezTo>
                  <a:close/>
                </a:path>
              </a:pathLst>
            </a:custGeom>
            <a:solidFill>
              <a:srgbClr val="FF75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" name="Google Shape;1330;p47"/>
            <p:cNvSpPr/>
            <p:nvPr/>
          </p:nvSpPr>
          <p:spPr>
            <a:xfrm>
              <a:off x="6749750" y="2911025"/>
              <a:ext cx="245650" cy="58600"/>
            </a:xfrm>
            <a:custGeom>
              <a:avLst/>
              <a:gdLst/>
              <a:ahLst/>
              <a:cxnLst/>
              <a:rect l="l" t="t" r="r" b="b"/>
              <a:pathLst>
                <a:path w="9826" h="2344" extrusionOk="0">
                  <a:moveTo>
                    <a:pt x="7620" y="0"/>
                  </a:moveTo>
                  <a:cubicBezTo>
                    <a:pt x="5640" y="0"/>
                    <a:pt x="3760" y="226"/>
                    <a:pt x="1880" y="526"/>
                  </a:cubicBezTo>
                  <a:cubicBezTo>
                    <a:pt x="1454" y="526"/>
                    <a:pt x="953" y="627"/>
                    <a:pt x="627" y="852"/>
                  </a:cubicBezTo>
                  <a:cubicBezTo>
                    <a:pt x="201" y="1053"/>
                    <a:pt x="0" y="1579"/>
                    <a:pt x="201" y="1980"/>
                  </a:cubicBezTo>
                  <a:cubicBezTo>
                    <a:pt x="371" y="2226"/>
                    <a:pt x="641" y="2343"/>
                    <a:pt x="946" y="2343"/>
                  </a:cubicBezTo>
                  <a:cubicBezTo>
                    <a:pt x="1045" y="2343"/>
                    <a:pt x="1149" y="2331"/>
                    <a:pt x="1254" y="2306"/>
                  </a:cubicBezTo>
                  <a:cubicBezTo>
                    <a:pt x="1579" y="2306"/>
                    <a:pt x="1880" y="2105"/>
                    <a:pt x="2206" y="1980"/>
                  </a:cubicBezTo>
                  <a:cubicBezTo>
                    <a:pt x="3490" y="1379"/>
                    <a:pt x="4860" y="1001"/>
                    <a:pt x="6230" y="1001"/>
                  </a:cubicBezTo>
                  <a:cubicBezTo>
                    <a:pt x="6518" y="1001"/>
                    <a:pt x="6806" y="1018"/>
                    <a:pt x="7093" y="1053"/>
                  </a:cubicBezTo>
                  <a:cubicBezTo>
                    <a:pt x="7702" y="1134"/>
                    <a:pt x="8293" y="1281"/>
                    <a:pt x="8829" y="1281"/>
                  </a:cubicBezTo>
                  <a:cubicBezTo>
                    <a:pt x="8956" y="1281"/>
                    <a:pt x="9079" y="1272"/>
                    <a:pt x="9199" y="1253"/>
                  </a:cubicBezTo>
                  <a:cubicBezTo>
                    <a:pt x="9499" y="1253"/>
                    <a:pt x="9825" y="1153"/>
                    <a:pt x="9725" y="852"/>
                  </a:cubicBezTo>
                  <a:cubicBezTo>
                    <a:pt x="9725" y="852"/>
                    <a:pt x="9725" y="727"/>
                    <a:pt x="9600" y="727"/>
                  </a:cubicBezTo>
                  <a:cubicBezTo>
                    <a:pt x="9199" y="226"/>
                    <a:pt x="8346" y="0"/>
                    <a:pt x="7620" y="0"/>
                  </a:cubicBezTo>
                  <a:close/>
                </a:path>
              </a:pathLst>
            </a:custGeom>
            <a:solidFill>
              <a:srgbClr val="FF75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1331;p47"/>
            <p:cNvSpPr/>
            <p:nvPr/>
          </p:nvSpPr>
          <p:spPr>
            <a:xfrm>
              <a:off x="6749750" y="2901000"/>
              <a:ext cx="169825" cy="41375"/>
            </a:xfrm>
            <a:custGeom>
              <a:avLst/>
              <a:gdLst/>
              <a:ahLst/>
              <a:cxnLst/>
              <a:rect l="l" t="t" r="r" b="b"/>
              <a:pathLst>
                <a:path w="6793" h="1655" extrusionOk="0">
                  <a:moveTo>
                    <a:pt x="1980" y="0"/>
                  </a:moveTo>
                  <a:cubicBezTo>
                    <a:pt x="1454" y="0"/>
                    <a:pt x="627" y="201"/>
                    <a:pt x="326" y="401"/>
                  </a:cubicBezTo>
                  <a:cubicBezTo>
                    <a:pt x="0" y="627"/>
                    <a:pt x="427" y="927"/>
                    <a:pt x="527" y="1253"/>
                  </a:cubicBezTo>
                  <a:cubicBezTo>
                    <a:pt x="527" y="1353"/>
                    <a:pt x="627" y="1454"/>
                    <a:pt x="727" y="1554"/>
                  </a:cubicBezTo>
                  <a:cubicBezTo>
                    <a:pt x="828" y="1654"/>
                    <a:pt x="1053" y="1654"/>
                    <a:pt x="1254" y="1654"/>
                  </a:cubicBezTo>
                  <a:cubicBezTo>
                    <a:pt x="2507" y="1454"/>
                    <a:pt x="3760" y="1353"/>
                    <a:pt x="5013" y="1128"/>
                  </a:cubicBezTo>
                  <a:cubicBezTo>
                    <a:pt x="5214" y="1128"/>
                    <a:pt x="5539" y="1028"/>
                    <a:pt x="5640" y="927"/>
                  </a:cubicBezTo>
                  <a:cubicBezTo>
                    <a:pt x="6793" y="201"/>
                    <a:pt x="2507" y="0"/>
                    <a:pt x="1980" y="0"/>
                  </a:cubicBezTo>
                  <a:close/>
                </a:path>
              </a:pathLst>
            </a:custGeom>
            <a:solidFill>
              <a:srgbClr val="FF75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1332;p47"/>
            <p:cNvSpPr/>
            <p:nvPr/>
          </p:nvSpPr>
          <p:spPr>
            <a:xfrm>
              <a:off x="6700250" y="2940875"/>
              <a:ext cx="91500" cy="92975"/>
            </a:xfrm>
            <a:custGeom>
              <a:avLst/>
              <a:gdLst/>
              <a:ahLst/>
              <a:cxnLst/>
              <a:rect l="l" t="t" r="r" b="b"/>
              <a:pathLst>
                <a:path w="3660" h="3719" extrusionOk="0">
                  <a:moveTo>
                    <a:pt x="2359" y="1"/>
                  </a:moveTo>
                  <a:cubicBezTo>
                    <a:pt x="1761" y="1"/>
                    <a:pt x="787" y="757"/>
                    <a:pt x="527" y="1212"/>
                  </a:cubicBezTo>
                  <a:cubicBezTo>
                    <a:pt x="1" y="1939"/>
                    <a:pt x="1" y="3718"/>
                    <a:pt x="427" y="3718"/>
                  </a:cubicBezTo>
                  <a:cubicBezTo>
                    <a:pt x="727" y="3718"/>
                    <a:pt x="627" y="2465"/>
                    <a:pt x="1053" y="1939"/>
                  </a:cubicBezTo>
                  <a:cubicBezTo>
                    <a:pt x="1254" y="1738"/>
                    <a:pt x="1554" y="1538"/>
                    <a:pt x="1880" y="1312"/>
                  </a:cubicBezTo>
                  <a:cubicBezTo>
                    <a:pt x="2407" y="1112"/>
                    <a:pt x="3660" y="786"/>
                    <a:pt x="2607" y="59"/>
                  </a:cubicBezTo>
                  <a:cubicBezTo>
                    <a:pt x="2536" y="19"/>
                    <a:pt x="2452" y="1"/>
                    <a:pt x="23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1333;p47"/>
            <p:cNvSpPr/>
            <p:nvPr/>
          </p:nvSpPr>
          <p:spPr>
            <a:xfrm>
              <a:off x="6684700" y="2914300"/>
              <a:ext cx="91400" cy="52575"/>
            </a:xfrm>
            <a:custGeom>
              <a:avLst/>
              <a:gdLst/>
              <a:ahLst/>
              <a:cxnLst/>
              <a:rect l="l" t="t" r="r" b="b"/>
              <a:pathLst>
                <a:path w="3656" h="2103" extrusionOk="0">
                  <a:moveTo>
                    <a:pt x="2842" y="1"/>
                  </a:moveTo>
                  <a:cubicBezTo>
                    <a:pt x="2463" y="1"/>
                    <a:pt x="1957" y="154"/>
                    <a:pt x="1675" y="295"/>
                  </a:cubicBezTo>
                  <a:cubicBezTo>
                    <a:pt x="1249" y="395"/>
                    <a:pt x="823" y="596"/>
                    <a:pt x="522" y="922"/>
                  </a:cubicBezTo>
                  <a:cubicBezTo>
                    <a:pt x="46" y="1307"/>
                    <a:pt x="1" y="2103"/>
                    <a:pt x="219" y="2103"/>
                  </a:cubicBezTo>
                  <a:cubicBezTo>
                    <a:pt x="242" y="2103"/>
                    <a:pt x="268" y="2094"/>
                    <a:pt x="297" y="2075"/>
                  </a:cubicBezTo>
                  <a:cubicBezTo>
                    <a:pt x="723" y="1122"/>
                    <a:pt x="3029" y="922"/>
                    <a:pt x="3129" y="821"/>
                  </a:cubicBezTo>
                  <a:cubicBezTo>
                    <a:pt x="3430" y="596"/>
                    <a:pt x="3655" y="295"/>
                    <a:pt x="3229" y="95"/>
                  </a:cubicBezTo>
                  <a:cubicBezTo>
                    <a:pt x="3140" y="28"/>
                    <a:pt x="3002" y="1"/>
                    <a:pt x="284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1334;p47"/>
            <p:cNvSpPr/>
            <p:nvPr/>
          </p:nvSpPr>
          <p:spPr>
            <a:xfrm>
              <a:off x="6455600" y="2189100"/>
              <a:ext cx="960225" cy="625150"/>
            </a:xfrm>
            <a:custGeom>
              <a:avLst/>
              <a:gdLst/>
              <a:ahLst/>
              <a:cxnLst/>
              <a:rect l="l" t="t" r="r" b="b"/>
              <a:pathLst>
                <a:path w="38409" h="25006" extrusionOk="0">
                  <a:moveTo>
                    <a:pt x="3731" y="0"/>
                  </a:moveTo>
                  <a:cubicBezTo>
                    <a:pt x="3413" y="0"/>
                    <a:pt x="3097" y="22"/>
                    <a:pt x="2794" y="55"/>
                  </a:cubicBezTo>
                  <a:cubicBezTo>
                    <a:pt x="1942" y="1834"/>
                    <a:pt x="1441" y="3714"/>
                    <a:pt x="1215" y="5594"/>
                  </a:cubicBezTo>
                  <a:cubicBezTo>
                    <a:pt x="1" y="17381"/>
                    <a:pt x="11606" y="25005"/>
                    <a:pt x="23305" y="25005"/>
                  </a:cubicBezTo>
                  <a:cubicBezTo>
                    <a:pt x="25612" y="25005"/>
                    <a:pt x="27921" y="24709"/>
                    <a:pt x="30138" y="24090"/>
                  </a:cubicBezTo>
                  <a:cubicBezTo>
                    <a:pt x="32443" y="23463"/>
                    <a:pt x="34423" y="22085"/>
                    <a:pt x="35676" y="20205"/>
                  </a:cubicBezTo>
                  <a:cubicBezTo>
                    <a:pt x="37556" y="17298"/>
                    <a:pt x="38408" y="13739"/>
                    <a:pt x="37782" y="10406"/>
                  </a:cubicBezTo>
                  <a:cubicBezTo>
                    <a:pt x="37782" y="10080"/>
                    <a:pt x="37656" y="9679"/>
                    <a:pt x="37456" y="9453"/>
                  </a:cubicBezTo>
                  <a:cubicBezTo>
                    <a:pt x="37155" y="9153"/>
                    <a:pt x="36629" y="8927"/>
                    <a:pt x="36203" y="8727"/>
                  </a:cubicBezTo>
                  <a:cubicBezTo>
                    <a:pt x="33270" y="7674"/>
                    <a:pt x="30463" y="5293"/>
                    <a:pt x="29511" y="2661"/>
                  </a:cubicBezTo>
                  <a:cubicBezTo>
                    <a:pt x="28784" y="3614"/>
                    <a:pt x="28483" y="4867"/>
                    <a:pt x="28884" y="6020"/>
                  </a:cubicBezTo>
                  <a:cubicBezTo>
                    <a:pt x="27631" y="5393"/>
                    <a:pt x="26278" y="4666"/>
                    <a:pt x="25025" y="4040"/>
                  </a:cubicBezTo>
                  <a:cubicBezTo>
                    <a:pt x="24340" y="3604"/>
                    <a:pt x="23570" y="3237"/>
                    <a:pt x="22856" y="3237"/>
                  </a:cubicBezTo>
                  <a:cubicBezTo>
                    <a:pt x="22707" y="3237"/>
                    <a:pt x="22561" y="3253"/>
                    <a:pt x="22418" y="3288"/>
                  </a:cubicBezTo>
                  <a:cubicBezTo>
                    <a:pt x="21065" y="3714"/>
                    <a:pt x="20639" y="5293"/>
                    <a:pt x="19386" y="5694"/>
                  </a:cubicBezTo>
                  <a:cubicBezTo>
                    <a:pt x="18032" y="4767"/>
                    <a:pt x="16679" y="3814"/>
                    <a:pt x="15325" y="2887"/>
                  </a:cubicBezTo>
                  <a:cubicBezTo>
                    <a:pt x="14899" y="2561"/>
                    <a:pt x="14473" y="2260"/>
                    <a:pt x="13972" y="2160"/>
                  </a:cubicBezTo>
                  <a:cubicBezTo>
                    <a:pt x="13844" y="2137"/>
                    <a:pt x="13718" y="2126"/>
                    <a:pt x="13594" y="2126"/>
                  </a:cubicBezTo>
                  <a:cubicBezTo>
                    <a:pt x="12008" y="2126"/>
                    <a:pt x="10804" y="3938"/>
                    <a:pt x="9060" y="4240"/>
                  </a:cubicBezTo>
                  <a:cubicBezTo>
                    <a:pt x="8433" y="3514"/>
                    <a:pt x="7807" y="2661"/>
                    <a:pt x="7280" y="1935"/>
                  </a:cubicBezTo>
                  <a:cubicBezTo>
                    <a:pt x="6754" y="1308"/>
                    <a:pt x="6228" y="782"/>
                    <a:pt x="5601" y="381"/>
                  </a:cubicBezTo>
                  <a:cubicBezTo>
                    <a:pt x="5044" y="94"/>
                    <a:pt x="4385" y="0"/>
                    <a:pt x="3731" y="0"/>
                  </a:cubicBezTo>
                  <a:close/>
                </a:path>
              </a:pathLst>
            </a:custGeom>
            <a:solidFill>
              <a:srgbClr val="0010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1335;p47"/>
            <p:cNvSpPr/>
            <p:nvPr/>
          </p:nvSpPr>
          <p:spPr>
            <a:xfrm>
              <a:off x="6525450" y="1838050"/>
              <a:ext cx="704900" cy="501550"/>
            </a:xfrm>
            <a:custGeom>
              <a:avLst/>
              <a:gdLst/>
              <a:ahLst/>
              <a:cxnLst/>
              <a:rect l="l" t="t" r="r" b="b"/>
              <a:pathLst>
                <a:path w="28196" h="20062" extrusionOk="0">
                  <a:moveTo>
                    <a:pt x="15881" y="1"/>
                  </a:moveTo>
                  <a:cubicBezTo>
                    <a:pt x="12431" y="1"/>
                    <a:pt x="9455" y="1615"/>
                    <a:pt x="6792" y="4297"/>
                  </a:cubicBezTo>
                  <a:cubicBezTo>
                    <a:pt x="3960" y="7004"/>
                    <a:pt x="1454" y="10438"/>
                    <a:pt x="0" y="14097"/>
                  </a:cubicBezTo>
                  <a:cubicBezTo>
                    <a:pt x="303" y="14064"/>
                    <a:pt x="619" y="14042"/>
                    <a:pt x="937" y="14042"/>
                  </a:cubicBezTo>
                  <a:cubicBezTo>
                    <a:pt x="1591" y="14042"/>
                    <a:pt x="2250" y="14136"/>
                    <a:pt x="2807" y="14423"/>
                  </a:cubicBezTo>
                  <a:cubicBezTo>
                    <a:pt x="3434" y="14824"/>
                    <a:pt x="3960" y="15350"/>
                    <a:pt x="4486" y="15977"/>
                  </a:cubicBezTo>
                  <a:cubicBezTo>
                    <a:pt x="5013" y="16703"/>
                    <a:pt x="5639" y="17556"/>
                    <a:pt x="6266" y="18282"/>
                  </a:cubicBezTo>
                  <a:cubicBezTo>
                    <a:pt x="8010" y="17980"/>
                    <a:pt x="9214" y="16168"/>
                    <a:pt x="10800" y="16168"/>
                  </a:cubicBezTo>
                  <a:cubicBezTo>
                    <a:pt x="10924" y="16168"/>
                    <a:pt x="11050" y="16179"/>
                    <a:pt x="11178" y="16202"/>
                  </a:cubicBezTo>
                  <a:cubicBezTo>
                    <a:pt x="11679" y="16302"/>
                    <a:pt x="12105" y="16603"/>
                    <a:pt x="12531" y="16929"/>
                  </a:cubicBezTo>
                  <a:cubicBezTo>
                    <a:pt x="13885" y="17856"/>
                    <a:pt x="15238" y="18809"/>
                    <a:pt x="16592" y="19736"/>
                  </a:cubicBezTo>
                  <a:cubicBezTo>
                    <a:pt x="17845" y="19335"/>
                    <a:pt x="18271" y="17756"/>
                    <a:pt x="19624" y="17330"/>
                  </a:cubicBezTo>
                  <a:cubicBezTo>
                    <a:pt x="19767" y="17295"/>
                    <a:pt x="19913" y="17279"/>
                    <a:pt x="20062" y="17279"/>
                  </a:cubicBezTo>
                  <a:cubicBezTo>
                    <a:pt x="20776" y="17279"/>
                    <a:pt x="21546" y="17646"/>
                    <a:pt x="22231" y="18082"/>
                  </a:cubicBezTo>
                  <a:cubicBezTo>
                    <a:pt x="23484" y="18708"/>
                    <a:pt x="24837" y="19435"/>
                    <a:pt x="26090" y="20062"/>
                  </a:cubicBezTo>
                  <a:cubicBezTo>
                    <a:pt x="25689" y="18909"/>
                    <a:pt x="25990" y="17656"/>
                    <a:pt x="26717" y="16703"/>
                  </a:cubicBezTo>
                  <a:cubicBezTo>
                    <a:pt x="26316" y="15576"/>
                    <a:pt x="26216" y="14322"/>
                    <a:pt x="26617" y="13170"/>
                  </a:cubicBezTo>
                  <a:cubicBezTo>
                    <a:pt x="27344" y="10563"/>
                    <a:pt x="28196" y="7731"/>
                    <a:pt x="26943" y="5325"/>
                  </a:cubicBezTo>
                  <a:cubicBezTo>
                    <a:pt x="25689" y="2618"/>
                    <a:pt x="22456" y="1365"/>
                    <a:pt x="19424" y="538"/>
                  </a:cubicBezTo>
                  <a:cubicBezTo>
                    <a:pt x="18189" y="173"/>
                    <a:pt x="17010" y="1"/>
                    <a:pt x="158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1336;p47"/>
            <p:cNvSpPr/>
            <p:nvPr/>
          </p:nvSpPr>
          <p:spPr>
            <a:xfrm>
              <a:off x="7011525" y="1926675"/>
              <a:ext cx="40875" cy="48625"/>
            </a:xfrm>
            <a:custGeom>
              <a:avLst/>
              <a:gdLst/>
              <a:ahLst/>
              <a:cxnLst/>
              <a:rect l="l" t="t" r="r" b="b"/>
              <a:pathLst>
                <a:path w="1635" h="1945" extrusionOk="0">
                  <a:moveTo>
                    <a:pt x="707" y="0"/>
                  </a:moveTo>
                  <a:cubicBezTo>
                    <a:pt x="507" y="426"/>
                    <a:pt x="281" y="1153"/>
                    <a:pt x="81" y="1479"/>
                  </a:cubicBezTo>
                  <a:cubicBezTo>
                    <a:pt x="1" y="1640"/>
                    <a:pt x="49" y="1944"/>
                    <a:pt x="225" y="1944"/>
                  </a:cubicBezTo>
                  <a:cubicBezTo>
                    <a:pt x="269" y="1944"/>
                    <a:pt x="322" y="1925"/>
                    <a:pt x="382" y="1880"/>
                  </a:cubicBezTo>
                  <a:cubicBezTo>
                    <a:pt x="1008" y="1579"/>
                    <a:pt x="1434" y="953"/>
                    <a:pt x="1635" y="326"/>
                  </a:cubicBezTo>
                  <a:cubicBezTo>
                    <a:pt x="1334" y="226"/>
                    <a:pt x="1008" y="126"/>
                    <a:pt x="707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1337;p47"/>
            <p:cNvSpPr/>
            <p:nvPr/>
          </p:nvSpPr>
          <p:spPr>
            <a:xfrm>
              <a:off x="6945875" y="2422825"/>
              <a:ext cx="166675" cy="306700"/>
            </a:xfrm>
            <a:custGeom>
              <a:avLst/>
              <a:gdLst/>
              <a:ahLst/>
              <a:cxnLst/>
              <a:rect l="l" t="t" r="r" b="b"/>
              <a:pathLst>
                <a:path w="6667" h="12268" extrusionOk="0">
                  <a:moveTo>
                    <a:pt x="2922" y="1"/>
                  </a:moveTo>
                  <a:cubicBezTo>
                    <a:pt x="1620" y="1"/>
                    <a:pt x="823" y="2227"/>
                    <a:pt x="627" y="3037"/>
                  </a:cubicBezTo>
                  <a:cubicBezTo>
                    <a:pt x="201" y="4190"/>
                    <a:pt x="0" y="5443"/>
                    <a:pt x="0" y="6696"/>
                  </a:cubicBezTo>
                  <a:cubicBezTo>
                    <a:pt x="100" y="8150"/>
                    <a:pt x="727" y="9603"/>
                    <a:pt x="1654" y="10756"/>
                  </a:cubicBezTo>
                  <a:cubicBezTo>
                    <a:pt x="2181" y="11383"/>
                    <a:pt x="2907" y="11909"/>
                    <a:pt x="3634" y="12109"/>
                  </a:cubicBezTo>
                  <a:cubicBezTo>
                    <a:pt x="3916" y="12217"/>
                    <a:pt x="4205" y="12267"/>
                    <a:pt x="4490" y="12267"/>
                  </a:cubicBezTo>
                  <a:cubicBezTo>
                    <a:pt x="5066" y="12267"/>
                    <a:pt x="5621" y="12061"/>
                    <a:pt x="6040" y="11708"/>
                  </a:cubicBezTo>
                  <a:cubicBezTo>
                    <a:pt x="6667" y="10982"/>
                    <a:pt x="6567" y="9729"/>
                    <a:pt x="6040" y="8876"/>
                  </a:cubicBezTo>
                  <a:cubicBezTo>
                    <a:pt x="5514" y="8049"/>
                    <a:pt x="4687" y="7322"/>
                    <a:pt x="4161" y="6470"/>
                  </a:cubicBezTo>
                  <a:cubicBezTo>
                    <a:pt x="3634" y="5443"/>
                    <a:pt x="3434" y="4290"/>
                    <a:pt x="3434" y="3137"/>
                  </a:cubicBezTo>
                  <a:cubicBezTo>
                    <a:pt x="3534" y="2310"/>
                    <a:pt x="4261" y="104"/>
                    <a:pt x="3008" y="4"/>
                  </a:cubicBezTo>
                  <a:cubicBezTo>
                    <a:pt x="2979" y="2"/>
                    <a:pt x="2951" y="1"/>
                    <a:pt x="292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1338;p47"/>
            <p:cNvSpPr/>
            <p:nvPr/>
          </p:nvSpPr>
          <p:spPr>
            <a:xfrm>
              <a:off x="6994300" y="2424575"/>
              <a:ext cx="402725" cy="280325"/>
            </a:xfrm>
            <a:custGeom>
              <a:avLst/>
              <a:gdLst/>
              <a:ahLst/>
              <a:cxnLst/>
              <a:rect l="l" t="t" r="r" b="b"/>
              <a:pathLst>
                <a:path w="16109" h="11213" extrusionOk="0">
                  <a:moveTo>
                    <a:pt x="1153" y="1"/>
                  </a:moveTo>
                  <a:cubicBezTo>
                    <a:pt x="150" y="1"/>
                    <a:pt x="1" y="4542"/>
                    <a:pt x="244" y="5473"/>
                  </a:cubicBezTo>
                  <a:cubicBezTo>
                    <a:pt x="770" y="7453"/>
                    <a:pt x="2224" y="9232"/>
                    <a:pt x="4103" y="10160"/>
                  </a:cubicBezTo>
                  <a:cubicBezTo>
                    <a:pt x="5682" y="10912"/>
                    <a:pt x="7562" y="11112"/>
                    <a:pt x="9341" y="11212"/>
                  </a:cubicBezTo>
                  <a:cubicBezTo>
                    <a:pt x="11622" y="11212"/>
                    <a:pt x="14229" y="11012"/>
                    <a:pt x="15607" y="9232"/>
                  </a:cubicBezTo>
                  <a:cubicBezTo>
                    <a:pt x="15908" y="8806"/>
                    <a:pt x="16108" y="8080"/>
                    <a:pt x="15707" y="7779"/>
                  </a:cubicBezTo>
                  <a:cubicBezTo>
                    <a:pt x="15382" y="7553"/>
                    <a:pt x="15081" y="7453"/>
                    <a:pt x="14655" y="7453"/>
                  </a:cubicBezTo>
                  <a:cubicBezTo>
                    <a:pt x="12148" y="7252"/>
                    <a:pt x="9642" y="7027"/>
                    <a:pt x="7336" y="6200"/>
                  </a:cubicBezTo>
                  <a:cubicBezTo>
                    <a:pt x="6083" y="5774"/>
                    <a:pt x="4955" y="5147"/>
                    <a:pt x="4003" y="4220"/>
                  </a:cubicBezTo>
                  <a:cubicBezTo>
                    <a:pt x="2850" y="3167"/>
                    <a:pt x="2750" y="2014"/>
                    <a:pt x="2023" y="887"/>
                  </a:cubicBezTo>
                  <a:cubicBezTo>
                    <a:pt x="1680" y="259"/>
                    <a:pt x="1392" y="1"/>
                    <a:pt x="1153" y="1"/>
                  </a:cubicBezTo>
                  <a:close/>
                </a:path>
              </a:pathLst>
            </a:custGeom>
            <a:solidFill>
              <a:srgbClr val="FF75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1339;p47"/>
            <p:cNvSpPr/>
            <p:nvPr/>
          </p:nvSpPr>
          <p:spPr>
            <a:xfrm>
              <a:off x="7010125" y="2421375"/>
              <a:ext cx="314225" cy="164300"/>
            </a:xfrm>
            <a:custGeom>
              <a:avLst/>
              <a:gdLst/>
              <a:ahLst/>
              <a:cxnLst/>
              <a:rect l="l" t="t" r="r" b="b"/>
              <a:pathLst>
                <a:path w="12569" h="6572" extrusionOk="0">
                  <a:moveTo>
                    <a:pt x="533" y="1"/>
                  </a:moveTo>
                  <a:cubicBezTo>
                    <a:pt x="96" y="1"/>
                    <a:pt x="1" y="295"/>
                    <a:pt x="137" y="1215"/>
                  </a:cubicBezTo>
                  <a:cubicBezTo>
                    <a:pt x="337" y="2368"/>
                    <a:pt x="1390" y="3521"/>
                    <a:pt x="2317" y="4248"/>
                  </a:cubicBezTo>
                  <a:cubicBezTo>
                    <a:pt x="3696" y="5401"/>
                    <a:pt x="5450" y="6127"/>
                    <a:pt x="7230" y="6428"/>
                  </a:cubicBezTo>
                  <a:cubicBezTo>
                    <a:pt x="7686" y="6517"/>
                    <a:pt x="8173" y="6571"/>
                    <a:pt x="8661" y="6571"/>
                  </a:cubicBezTo>
                  <a:cubicBezTo>
                    <a:pt x="9406" y="6571"/>
                    <a:pt x="10152" y="6445"/>
                    <a:pt x="10789" y="6127"/>
                  </a:cubicBezTo>
                  <a:cubicBezTo>
                    <a:pt x="11841" y="5601"/>
                    <a:pt x="12568" y="4248"/>
                    <a:pt x="11941" y="3295"/>
                  </a:cubicBezTo>
                  <a:cubicBezTo>
                    <a:pt x="11415" y="2368"/>
                    <a:pt x="10162" y="2042"/>
                    <a:pt x="9009" y="1942"/>
                  </a:cubicBezTo>
                  <a:cubicBezTo>
                    <a:pt x="6202" y="1641"/>
                    <a:pt x="3997" y="1115"/>
                    <a:pt x="1390" y="162"/>
                  </a:cubicBezTo>
                  <a:cubicBezTo>
                    <a:pt x="1021" y="66"/>
                    <a:pt x="739" y="1"/>
                    <a:pt x="53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44" name="Google Shape;1340;p47"/>
            <p:cNvGrpSpPr/>
            <p:nvPr/>
          </p:nvGrpSpPr>
          <p:grpSpPr>
            <a:xfrm>
              <a:off x="6981193" y="1907054"/>
              <a:ext cx="101527" cy="101511"/>
              <a:chOff x="6132323" y="3833896"/>
              <a:chExt cx="162965" cy="162965"/>
            </a:xfrm>
          </p:grpSpPr>
          <p:sp>
            <p:nvSpPr>
              <p:cNvPr id="50" name="Google Shape;1341;p47"/>
              <p:cNvSpPr/>
              <p:nvPr/>
            </p:nvSpPr>
            <p:spPr>
              <a:xfrm flipH="1">
                <a:off x="6132323" y="3833896"/>
                <a:ext cx="162965" cy="162965"/>
              </a:xfrm>
              <a:custGeom>
                <a:avLst/>
                <a:gdLst/>
                <a:ahLst/>
                <a:cxnLst/>
                <a:rect l="l" t="t" r="r" b="b"/>
                <a:pathLst>
                  <a:path w="9299" h="9299" extrusionOk="0">
                    <a:moveTo>
                      <a:pt x="4587" y="0"/>
                    </a:moveTo>
                    <a:cubicBezTo>
                      <a:pt x="2080" y="0"/>
                      <a:pt x="0" y="2105"/>
                      <a:pt x="0" y="4612"/>
                    </a:cubicBezTo>
                    <a:cubicBezTo>
                      <a:pt x="0" y="7218"/>
                      <a:pt x="2080" y="9298"/>
                      <a:pt x="4587" y="9298"/>
                    </a:cubicBezTo>
                    <a:cubicBezTo>
                      <a:pt x="7193" y="9298"/>
                      <a:pt x="9299" y="7218"/>
                      <a:pt x="9299" y="4612"/>
                    </a:cubicBezTo>
                    <a:cubicBezTo>
                      <a:pt x="9299" y="2105"/>
                      <a:pt x="7193" y="0"/>
                      <a:pt x="458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 cmpd="sng">
                <a:solidFill>
                  <a:srgbClr val="00103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" name="Google Shape;1342;p47"/>
              <p:cNvSpPr/>
              <p:nvPr/>
            </p:nvSpPr>
            <p:spPr>
              <a:xfrm flipH="1">
                <a:off x="6169212" y="3870787"/>
                <a:ext cx="89623" cy="89623"/>
              </a:xfrm>
              <a:custGeom>
                <a:avLst/>
                <a:gdLst/>
                <a:ahLst/>
                <a:cxnLst/>
                <a:rect l="l" t="t" r="r" b="b"/>
                <a:pathLst>
                  <a:path w="5114" h="5114" extrusionOk="0">
                    <a:moveTo>
                      <a:pt x="2607" y="0"/>
                    </a:moveTo>
                    <a:cubicBezTo>
                      <a:pt x="1153" y="0"/>
                      <a:pt x="0" y="1153"/>
                      <a:pt x="0" y="2507"/>
                    </a:cubicBezTo>
                    <a:cubicBezTo>
                      <a:pt x="0" y="3960"/>
                      <a:pt x="1153" y="5113"/>
                      <a:pt x="2607" y="5113"/>
                    </a:cubicBezTo>
                    <a:cubicBezTo>
                      <a:pt x="3985" y="5113"/>
                      <a:pt x="5113" y="3960"/>
                      <a:pt x="5113" y="2507"/>
                    </a:cubicBezTo>
                    <a:cubicBezTo>
                      <a:pt x="5113" y="1153"/>
                      <a:pt x="3985" y="0"/>
                      <a:pt x="2607" y="0"/>
                    </a:cubicBezTo>
                    <a:close/>
                  </a:path>
                </a:pathLst>
              </a:custGeom>
              <a:solidFill>
                <a:srgbClr val="00103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" name="Google Shape;1343;p47"/>
              <p:cNvSpPr/>
              <p:nvPr/>
            </p:nvSpPr>
            <p:spPr>
              <a:xfrm flipH="1">
                <a:off x="6181951" y="3883458"/>
                <a:ext cx="25499" cy="23448"/>
              </a:xfrm>
              <a:custGeom>
                <a:avLst/>
                <a:gdLst/>
                <a:ahLst/>
                <a:cxnLst/>
                <a:rect l="l" t="t" r="r" b="b"/>
                <a:pathLst>
                  <a:path w="1455" h="1338" extrusionOk="0">
                    <a:moveTo>
                      <a:pt x="467" y="0"/>
                    </a:moveTo>
                    <a:cubicBezTo>
                      <a:pt x="371" y="0"/>
                      <a:pt x="281" y="33"/>
                      <a:pt x="201" y="104"/>
                    </a:cubicBezTo>
                    <a:cubicBezTo>
                      <a:pt x="1" y="205"/>
                      <a:pt x="101" y="631"/>
                      <a:pt x="427" y="931"/>
                    </a:cubicBezTo>
                    <a:cubicBezTo>
                      <a:pt x="645" y="1167"/>
                      <a:pt x="928" y="1337"/>
                      <a:pt x="1106" y="1337"/>
                    </a:cubicBezTo>
                    <a:cubicBezTo>
                      <a:pt x="1174" y="1337"/>
                      <a:pt x="1226" y="1313"/>
                      <a:pt x="1254" y="1257"/>
                    </a:cubicBezTo>
                    <a:cubicBezTo>
                      <a:pt x="1454" y="1057"/>
                      <a:pt x="1354" y="731"/>
                      <a:pt x="1053" y="305"/>
                    </a:cubicBezTo>
                    <a:cubicBezTo>
                      <a:pt x="843" y="111"/>
                      <a:pt x="643" y="0"/>
                      <a:pt x="46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5" name="Google Shape;1344;p47"/>
            <p:cNvGrpSpPr/>
            <p:nvPr/>
          </p:nvGrpSpPr>
          <p:grpSpPr>
            <a:xfrm>
              <a:off x="6864512" y="1842761"/>
              <a:ext cx="101527" cy="101511"/>
              <a:chOff x="6132323" y="3833896"/>
              <a:chExt cx="162965" cy="162965"/>
            </a:xfrm>
          </p:grpSpPr>
          <p:sp>
            <p:nvSpPr>
              <p:cNvPr id="47" name="Google Shape;1345;p47"/>
              <p:cNvSpPr/>
              <p:nvPr/>
            </p:nvSpPr>
            <p:spPr>
              <a:xfrm flipH="1">
                <a:off x="6132323" y="3833896"/>
                <a:ext cx="162965" cy="162965"/>
              </a:xfrm>
              <a:custGeom>
                <a:avLst/>
                <a:gdLst/>
                <a:ahLst/>
                <a:cxnLst/>
                <a:rect l="l" t="t" r="r" b="b"/>
                <a:pathLst>
                  <a:path w="9299" h="9299" extrusionOk="0">
                    <a:moveTo>
                      <a:pt x="4587" y="0"/>
                    </a:moveTo>
                    <a:cubicBezTo>
                      <a:pt x="2080" y="0"/>
                      <a:pt x="0" y="2105"/>
                      <a:pt x="0" y="4612"/>
                    </a:cubicBezTo>
                    <a:cubicBezTo>
                      <a:pt x="0" y="7218"/>
                      <a:pt x="2080" y="9298"/>
                      <a:pt x="4587" y="9298"/>
                    </a:cubicBezTo>
                    <a:cubicBezTo>
                      <a:pt x="7193" y="9298"/>
                      <a:pt x="9299" y="7218"/>
                      <a:pt x="9299" y="4612"/>
                    </a:cubicBezTo>
                    <a:cubicBezTo>
                      <a:pt x="9299" y="2105"/>
                      <a:pt x="7193" y="0"/>
                      <a:pt x="458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 cmpd="sng">
                <a:solidFill>
                  <a:srgbClr val="00103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" name="Google Shape;1346;p47"/>
              <p:cNvSpPr/>
              <p:nvPr/>
            </p:nvSpPr>
            <p:spPr>
              <a:xfrm flipH="1">
                <a:off x="6169212" y="3870787"/>
                <a:ext cx="89623" cy="89623"/>
              </a:xfrm>
              <a:custGeom>
                <a:avLst/>
                <a:gdLst/>
                <a:ahLst/>
                <a:cxnLst/>
                <a:rect l="l" t="t" r="r" b="b"/>
                <a:pathLst>
                  <a:path w="5114" h="5114" extrusionOk="0">
                    <a:moveTo>
                      <a:pt x="2607" y="0"/>
                    </a:moveTo>
                    <a:cubicBezTo>
                      <a:pt x="1153" y="0"/>
                      <a:pt x="0" y="1153"/>
                      <a:pt x="0" y="2507"/>
                    </a:cubicBezTo>
                    <a:cubicBezTo>
                      <a:pt x="0" y="3960"/>
                      <a:pt x="1153" y="5113"/>
                      <a:pt x="2607" y="5113"/>
                    </a:cubicBezTo>
                    <a:cubicBezTo>
                      <a:pt x="3985" y="5113"/>
                      <a:pt x="5113" y="3960"/>
                      <a:pt x="5113" y="2507"/>
                    </a:cubicBezTo>
                    <a:cubicBezTo>
                      <a:pt x="5113" y="1153"/>
                      <a:pt x="3985" y="0"/>
                      <a:pt x="2607" y="0"/>
                    </a:cubicBezTo>
                    <a:close/>
                  </a:path>
                </a:pathLst>
              </a:custGeom>
              <a:solidFill>
                <a:srgbClr val="00103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" name="Google Shape;1347;p47"/>
              <p:cNvSpPr/>
              <p:nvPr/>
            </p:nvSpPr>
            <p:spPr>
              <a:xfrm flipH="1">
                <a:off x="6181951" y="3883458"/>
                <a:ext cx="25499" cy="23448"/>
              </a:xfrm>
              <a:custGeom>
                <a:avLst/>
                <a:gdLst/>
                <a:ahLst/>
                <a:cxnLst/>
                <a:rect l="l" t="t" r="r" b="b"/>
                <a:pathLst>
                  <a:path w="1455" h="1338" extrusionOk="0">
                    <a:moveTo>
                      <a:pt x="467" y="0"/>
                    </a:moveTo>
                    <a:cubicBezTo>
                      <a:pt x="371" y="0"/>
                      <a:pt x="281" y="33"/>
                      <a:pt x="201" y="104"/>
                    </a:cubicBezTo>
                    <a:cubicBezTo>
                      <a:pt x="1" y="205"/>
                      <a:pt x="101" y="631"/>
                      <a:pt x="427" y="931"/>
                    </a:cubicBezTo>
                    <a:cubicBezTo>
                      <a:pt x="645" y="1167"/>
                      <a:pt x="928" y="1337"/>
                      <a:pt x="1106" y="1337"/>
                    </a:cubicBezTo>
                    <a:cubicBezTo>
                      <a:pt x="1174" y="1337"/>
                      <a:pt x="1226" y="1313"/>
                      <a:pt x="1254" y="1257"/>
                    </a:cubicBezTo>
                    <a:cubicBezTo>
                      <a:pt x="1454" y="1057"/>
                      <a:pt x="1354" y="731"/>
                      <a:pt x="1053" y="305"/>
                    </a:cubicBezTo>
                    <a:cubicBezTo>
                      <a:pt x="843" y="111"/>
                      <a:pt x="643" y="0"/>
                      <a:pt x="46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46" name="Google Shape;1348;p47"/>
            <p:cNvSpPr/>
            <p:nvPr/>
          </p:nvSpPr>
          <p:spPr>
            <a:xfrm>
              <a:off x="6389475" y="1891525"/>
              <a:ext cx="564050" cy="299825"/>
            </a:xfrm>
            <a:custGeom>
              <a:avLst/>
              <a:gdLst/>
              <a:ahLst/>
              <a:cxnLst/>
              <a:rect l="l" t="t" r="r" b="b"/>
              <a:pathLst>
                <a:path w="22562" h="11993" extrusionOk="0">
                  <a:moveTo>
                    <a:pt x="10585" y="1"/>
                  </a:moveTo>
                  <a:cubicBezTo>
                    <a:pt x="8900" y="1"/>
                    <a:pt x="7342" y="230"/>
                    <a:pt x="6166" y="680"/>
                  </a:cubicBezTo>
                  <a:cubicBezTo>
                    <a:pt x="3233" y="1732"/>
                    <a:pt x="326" y="3913"/>
                    <a:pt x="0" y="7046"/>
                  </a:cubicBezTo>
                  <a:cubicBezTo>
                    <a:pt x="0" y="7171"/>
                    <a:pt x="0" y="7271"/>
                    <a:pt x="101" y="7371"/>
                  </a:cubicBezTo>
                  <a:cubicBezTo>
                    <a:pt x="151" y="7522"/>
                    <a:pt x="307" y="7572"/>
                    <a:pt x="492" y="7572"/>
                  </a:cubicBezTo>
                  <a:cubicBezTo>
                    <a:pt x="677" y="7572"/>
                    <a:pt x="890" y="7522"/>
                    <a:pt x="1053" y="7472"/>
                  </a:cubicBezTo>
                  <a:cubicBezTo>
                    <a:pt x="1582" y="7338"/>
                    <a:pt x="2125" y="7278"/>
                    <a:pt x="2673" y="7278"/>
                  </a:cubicBezTo>
                  <a:cubicBezTo>
                    <a:pt x="4278" y="7278"/>
                    <a:pt x="5917" y="7789"/>
                    <a:pt x="7319" y="8424"/>
                  </a:cubicBezTo>
                  <a:cubicBezTo>
                    <a:pt x="9299" y="9251"/>
                    <a:pt x="12732" y="11331"/>
                    <a:pt x="14838" y="11757"/>
                  </a:cubicBezTo>
                  <a:cubicBezTo>
                    <a:pt x="15479" y="11916"/>
                    <a:pt x="16108" y="11992"/>
                    <a:pt x="16712" y="11992"/>
                  </a:cubicBezTo>
                  <a:cubicBezTo>
                    <a:pt x="19647" y="11992"/>
                    <a:pt x="21986" y="10185"/>
                    <a:pt x="22256" y="7171"/>
                  </a:cubicBezTo>
                  <a:cubicBezTo>
                    <a:pt x="22561" y="2310"/>
                    <a:pt x="15936" y="1"/>
                    <a:pt x="10585" y="1"/>
                  </a:cubicBezTo>
                  <a:close/>
                </a:path>
              </a:pathLst>
            </a:custGeom>
            <a:solidFill>
              <a:srgbClr val="FF75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Funny Jeopardy by Slidesgo">
  <a:themeElements>
    <a:clrScheme name="Simple Light">
      <a:dk1>
        <a:srgbClr val="000000"/>
      </a:dk1>
      <a:lt1>
        <a:srgbClr val="FFFFFF"/>
      </a:lt1>
      <a:dk2>
        <a:srgbClr val="595959"/>
      </a:dk2>
      <a:lt2>
        <a:srgbClr val="EEEEEE"/>
      </a:lt2>
      <a:accent1>
        <a:srgbClr val="2D6FB6"/>
      </a:accent1>
      <a:accent2>
        <a:srgbClr val="FDD039"/>
      </a:accent2>
      <a:accent3>
        <a:srgbClr val="DE0848"/>
      </a:accent3>
      <a:accent4>
        <a:srgbClr val="32AA4B"/>
      </a:accent4>
      <a:accent5>
        <a:srgbClr val="FFFFFF"/>
      </a:accent5>
      <a:accent6>
        <a:srgbClr val="001030"/>
      </a:accent6>
      <a:hlink>
        <a:srgbClr val="2D6FB6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Slidesgo Final Pages">
  <a:themeElements>
    <a:clrScheme name="Simple Light">
      <a:dk1>
        <a:srgbClr val="000000"/>
      </a:dk1>
      <a:lt1>
        <a:srgbClr val="FFFFFF"/>
      </a:lt1>
      <a:dk2>
        <a:srgbClr val="595959"/>
      </a:dk2>
      <a:lt2>
        <a:srgbClr val="EEEEEE"/>
      </a:lt2>
      <a:accent1>
        <a:srgbClr val="FFAB40"/>
      </a:accent1>
      <a:accent2>
        <a:srgbClr val="212121"/>
      </a:accent2>
      <a:accent3>
        <a:srgbClr val="78909C"/>
      </a:accent3>
      <a:accent4>
        <a:srgbClr val="FFAB40"/>
      </a:accent4>
      <a:accent5>
        <a:srgbClr val="0097A7"/>
      </a:accent5>
      <a:accent6>
        <a:srgbClr val="EEFF41"/>
      </a:accent6>
      <a:hlink>
        <a:srgbClr val="0097A7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>
  <a:themeElements>
    <a:clrScheme name="Default">
      <a:dk1>
        <a:srgbClr val="000000"/>
      </a:dk1>
      <a:lt1>
        <a:srgbClr val="FFFFFF"/>
      </a:lt1>
      <a:dk2>
        <a:srgbClr val="158158"/>
      </a:dk2>
      <a:lt2>
        <a:srgbClr val="F3F3F3"/>
      </a:lt2>
      <a:accent1>
        <a:srgbClr val="058DC7"/>
      </a:accent1>
      <a:accent2>
        <a:srgbClr val="50B432"/>
      </a:accent2>
      <a:accent3>
        <a:srgbClr val="ED561B"/>
      </a:accent3>
      <a:accent4>
        <a:srgbClr val="EDEF00"/>
      </a:accent4>
      <a:accent5>
        <a:srgbClr val="24CBE5"/>
      </a:accent5>
      <a:accent6>
        <a:srgbClr val="64E572"/>
      </a:accent6>
      <a:hlink>
        <a:srgbClr val="2200CC"/>
      </a:hlink>
      <a:folHlink>
        <a:srgbClr val="551A8B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Override1.xml><?xml version="1.0" encoding="utf-8"?>
<a:themeOverride xmlns:a="http://schemas.openxmlformats.org/drawingml/2006/main">
  <a:clrScheme name="Simple Light">
    <a:dk1>
      <a:srgbClr val="000000"/>
    </a:dk1>
    <a:lt1>
      <a:srgbClr val="FFFFFF"/>
    </a:lt1>
    <a:dk2>
      <a:srgbClr val="595959"/>
    </a:dk2>
    <a:lt2>
      <a:srgbClr val="EEEEEE"/>
    </a:lt2>
    <a:accent1>
      <a:srgbClr val="2D6FB6"/>
    </a:accent1>
    <a:accent2>
      <a:srgbClr val="FDD039"/>
    </a:accent2>
    <a:accent3>
      <a:srgbClr val="DE0848"/>
    </a:accent3>
    <a:accent4>
      <a:srgbClr val="32AA4B"/>
    </a:accent4>
    <a:accent5>
      <a:srgbClr val="FFFFFF"/>
    </a:accent5>
    <a:accent6>
      <a:srgbClr val="001030"/>
    </a:accent6>
    <a:hlink>
      <a:srgbClr val="2D6FB6"/>
    </a:hlink>
    <a:folHlink>
      <a:srgbClr val="0097A7"/>
    </a:folHlink>
  </a:clrScheme>
</a:themeOverride>
</file>

<file path=ppt/theme/themeOverride2.xml><?xml version="1.0" encoding="utf-8"?>
<a:themeOverride xmlns:a="http://schemas.openxmlformats.org/drawingml/2006/main">
  <a:clrScheme name="Simple Light">
    <a:dk1>
      <a:srgbClr val="000000"/>
    </a:dk1>
    <a:lt1>
      <a:srgbClr val="FFFFFF"/>
    </a:lt1>
    <a:dk2>
      <a:srgbClr val="595959"/>
    </a:dk2>
    <a:lt2>
      <a:srgbClr val="EEEEEE"/>
    </a:lt2>
    <a:accent1>
      <a:srgbClr val="2D6FB6"/>
    </a:accent1>
    <a:accent2>
      <a:srgbClr val="FDD039"/>
    </a:accent2>
    <a:accent3>
      <a:srgbClr val="DE0848"/>
    </a:accent3>
    <a:accent4>
      <a:srgbClr val="32AA4B"/>
    </a:accent4>
    <a:accent5>
      <a:srgbClr val="FFFFFF"/>
    </a:accent5>
    <a:accent6>
      <a:srgbClr val="001030"/>
    </a:accent6>
    <a:hlink>
      <a:srgbClr val="2D6FB6"/>
    </a:hlink>
    <a:folHlink>
      <a:srgbClr val="0097A7"/>
    </a:folHlink>
  </a:clrScheme>
</a:themeOverride>
</file>

<file path=docProps/app.xml><?xml version="1.0" encoding="utf-8"?>
<Properties xmlns="http://schemas.openxmlformats.org/officeDocument/2006/extended-properties" xmlns:vt="http://schemas.openxmlformats.org/officeDocument/2006/docPropsVTypes">
  <TotalTime>220</TotalTime>
  <Words>679</Words>
  <PresentationFormat>On-screen Show (16:9)</PresentationFormat>
  <Paragraphs>189</Paragraphs>
  <Slides>31</Slides>
  <Notes>31</Notes>
  <HiddenSlides>0</HiddenSlides>
  <MMClips>0</MMClips>
  <ScaleCrop>false</ScaleCrop>
  <HeadingPairs>
    <vt:vector size="6" baseType="variant">
      <vt:variant>
        <vt:lpstr>Fonts Used</vt:lpstr>
      </vt:variant>
      <vt:variant>
        <vt:i4>8</vt:i4>
      </vt:variant>
      <vt:variant>
        <vt:lpstr>Theme</vt:lpstr>
      </vt:variant>
      <vt:variant>
        <vt:i4>2</vt:i4>
      </vt:variant>
      <vt:variant>
        <vt:lpstr>Slide Titles</vt:lpstr>
      </vt:variant>
      <vt:variant>
        <vt:i4>31</vt:i4>
      </vt:variant>
    </vt:vector>
  </HeadingPairs>
  <TitlesOfParts>
    <vt:vector size="41" baseType="lpstr">
      <vt:lpstr>Fredoka One</vt:lpstr>
      <vt:lpstr>Arial</vt:lpstr>
      <vt:lpstr>Dekko</vt:lpstr>
      <vt:lpstr>Livvic SemiBold</vt:lpstr>
      <vt:lpstr>Proxima Nova</vt:lpstr>
      <vt:lpstr>Calibri</vt:lpstr>
      <vt:lpstr>Poppins</vt:lpstr>
      <vt:lpstr>Proxima Nova Semibold</vt:lpstr>
      <vt:lpstr>Funny Jeopardy by Slidesgo</vt:lpstr>
      <vt:lpstr>Slidesgo Final Pages</vt:lpstr>
      <vt:lpstr>TRÒ CHƠI VUI NHỘN</vt:lpstr>
      <vt:lpstr>BẢNG ĐIỂM TRÒ CHƠI</vt:lpstr>
      <vt:lpstr>KHOA HỌC</vt:lpstr>
      <vt:lpstr>1. Hành tinh nào gần nhất với  Hệ Mặt Trời?</vt:lpstr>
      <vt:lpstr>2. Ếch có thể sống trong môi trường nước mặn không?</vt:lpstr>
      <vt:lpstr>3. Con người có thể thở bình thường trong không gian như trên Trái Đất hay không?</vt:lpstr>
      <vt:lpstr>4. Ai là người đầu tiên đặt chân lên Mặt Trăng?  </vt:lpstr>
      <vt:lpstr>ĐỊA LÝ</vt:lpstr>
      <vt:lpstr>Núi Hoành Sơn</vt:lpstr>
      <vt:lpstr>2.Sông nào chảy ở trên trời, Ngàn sao hội tụ sáng soi đêm dài?</vt:lpstr>
      <vt:lpstr>3. Cờ của Hoa Kỳ có mấy màu?</vt:lpstr>
      <vt:lpstr>4. Quốc gia nào có diện tích nhỏ nhất thế giới?</vt:lpstr>
      <vt:lpstr>Nghệ thuật</vt:lpstr>
      <vt:lpstr>1. Ca sĩ nào được biết đến trong số những thứ khác như 'Ông hoàng nhạc pop' và  'Người đeo găng tay'?</vt:lpstr>
      <vt:lpstr>2. Ngôi sao nhạc pop người Mỹ nào đã trở lại thành công trên bảng xếp hạng năm 2015 với các đĩa đơn 'Sorry' và 'Love Yourself'?</vt:lpstr>
      <vt:lpstr>3. Có bao nhiêu hoa hướng dương trong phiên bản thứ ba của Van Gogh trong bức tranh 'Hoa hướng dương'?</vt:lpstr>
      <vt:lpstr>4. Nhà điêu khắc Alberto Giacometti mang quốc tịch nào?</vt:lpstr>
      <vt:lpstr>Lịch sử</vt:lpstr>
      <vt:lpstr>1. Tướng nào bẻ gậy phò vua?</vt:lpstr>
      <vt:lpstr>2. Tướng nào dùng bút đánh lừa Vương-Thông ? </vt:lpstr>
      <vt:lpstr>3. Anh hùng đại thắng Đống Đa ? </vt:lpstr>
      <vt:lpstr>4. Vũ Quang ai đã phất cờ Bình Tây sát tả, bây giờ nhớ ai.</vt:lpstr>
      <vt:lpstr>CẢM ƠN</vt:lpstr>
      <vt:lpstr>MẪU ICON</vt:lpstr>
      <vt:lpstr>MẪU ICON</vt:lpstr>
      <vt:lpstr>Educational Icons</vt:lpstr>
      <vt:lpstr>Business Icons</vt:lpstr>
      <vt:lpstr>Help &amp; Support Icons</vt:lpstr>
      <vt:lpstr>Creative Process Icons</vt:lpstr>
      <vt:lpstr>Nature Icons</vt:lpstr>
      <vt:lpstr>SEO &amp; Marketing Icons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creator>VnTeach.Com</dc:creator>
  <cp:keywords>VnTeach.Com</cp:keywords>
  <dcterms:modified xsi:type="dcterms:W3CDTF">2021-05-23T08:40:46Z</dcterms:modified>
</cp:coreProperties>
</file>